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 id="2147483679" r:id="rId2"/>
  </p:sldMasterIdLst>
  <p:notesMasterIdLst>
    <p:notesMasterId r:id="rId71"/>
  </p:notesMasterIdLst>
  <p:sldIdLst>
    <p:sldId id="256" r:id="rId3"/>
    <p:sldId id="257" r:id="rId4"/>
    <p:sldId id="260" r:id="rId5"/>
    <p:sldId id="271" r:id="rId6"/>
    <p:sldId id="310" r:id="rId7"/>
    <p:sldId id="319" r:id="rId8"/>
    <p:sldId id="320" r:id="rId9"/>
    <p:sldId id="321" r:id="rId10"/>
    <p:sldId id="311" r:id="rId11"/>
    <p:sldId id="313" r:id="rId12"/>
    <p:sldId id="315" r:id="rId13"/>
    <p:sldId id="316" r:id="rId14"/>
    <p:sldId id="312" r:id="rId15"/>
    <p:sldId id="309" r:id="rId16"/>
    <p:sldId id="317" r:id="rId17"/>
    <p:sldId id="318" r:id="rId18"/>
    <p:sldId id="323" r:id="rId19"/>
    <p:sldId id="325" r:id="rId20"/>
    <p:sldId id="324" r:id="rId21"/>
    <p:sldId id="322" r:id="rId22"/>
    <p:sldId id="258" r:id="rId23"/>
    <p:sldId id="259" r:id="rId24"/>
    <p:sldId id="261" r:id="rId25"/>
    <p:sldId id="262" r:id="rId26"/>
    <p:sldId id="263" r:id="rId27"/>
    <p:sldId id="265" r:id="rId28"/>
    <p:sldId id="266" r:id="rId29"/>
    <p:sldId id="267" r:id="rId30"/>
    <p:sldId id="268" r:id="rId31"/>
    <p:sldId id="269" r:id="rId32"/>
    <p:sldId id="270" r:id="rId33"/>
    <p:sldId id="314"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Lst>
  <p:sldSz cx="9144000" cy="5143500" type="screen16x9"/>
  <p:notesSz cx="6858000" cy="9144000"/>
  <p:embeddedFontLst>
    <p:embeddedFont>
      <p:font typeface="Amatic SC" panose="00000500000000000000" pitchFamily="2" charset="-79"/>
      <p:regular r:id="rId72"/>
      <p:bold r:id="rId73"/>
    </p:embeddedFont>
    <p:embeddedFont>
      <p:font typeface="Calibri" panose="020F0502020204030204" pitchFamily="34" charset="0"/>
      <p:regular r:id="rId74"/>
      <p:bold r:id="rId75"/>
      <p:italic r:id="rId76"/>
      <p:boldItalic r:id="rId77"/>
    </p:embeddedFont>
    <p:embeddedFont>
      <p:font typeface="Josefin Sans" pitchFamily="2" charset="0"/>
      <p:regular r:id="rId78"/>
      <p:bold r:id="rId79"/>
      <p:italic r:id="rId80"/>
      <p:boldItalic r:id="rId81"/>
    </p:embeddedFont>
    <p:embeddedFont>
      <p:font typeface="Lato" panose="020F0502020204030203" pitchFamily="34" charset="0"/>
      <p:regular r:id="rId82"/>
      <p:bold r:id="rId83"/>
      <p:italic r:id="rId84"/>
      <p:boldItalic r:id="rId85"/>
    </p:embeddedFont>
    <p:embeddedFont>
      <p:font typeface="Merriweather" panose="00000500000000000000" pitchFamily="2" charset="0"/>
      <p:regular r:id="rId86"/>
      <p:bold r:id="rId87"/>
      <p:italic r:id="rId88"/>
      <p:boldItalic r:id="rId89"/>
    </p:embeddedFont>
    <p:embeddedFont>
      <p:font typeface="Proxima Nova" panose="020B0604020202020204" charset="0"/>
      <p:regular r:id="rId90"/>
      <p:bold r:id="rId91"/>
      <p:italic r:id="rId92"/>
      <p:boldItalic r:id="rId93"/>
    </p:embeddedFont>
    <p:embeddedFont>
      <p:font typeface="Proxima Nova Semibold" panose="020B0604020202020204" charset="0"/>
      <p:regular r:id="rId94"/>
      <p:bold r:id="rId95"/>
      <p:boldItalic r:id="rId96"/>
    </p:embeddedFont>
    <p:embeddedFont>
      <p:font typeface="Roboto" panose="02000000000000000000" pitchFamily="2" charset="0"/>
      <p:regular r:id="rId97"/>
      <p:bold r:id="rId98"/>
      <p:italic r:id="rId99"/>
      <p:boldItalic r:id="rId100"/>
    </p:embeddedFont>
    <p:embeddedFont>
      <p:font typeface="Roboto Medium" panose="02000000000000000000" pitchFamily="2"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2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4D63C1-CBE8-4390-B8E6-8DE6C252910C}">
  <a:tblStyle styleId="{044D63C1-CBE8-4390-B8E6-8DE6C25291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9" d="100"/>
          <a:sy n="99" d="100"/>
        </p:scale>
        <p:origin x="100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font" Target="fonts/font31.fntdata"/><Relationship Id="rId5" Type="http://schemas.openxmlformats.org/officeDocument/2006/relationships/slide" Target="slides/slide3.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2.fntdata"/><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font" Target="fonts/font33.fntdata"/><Relationship Id="rId7" Type="http://schemas.openxmlformats.org/officeDocument/2006/relationships/slide" Target="slides/slide5.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6.fntdata"/><Relationship Id="rId61" Type="http://schemas.openxmlformats.org/officeDocument/2006/relationships/slide" Target="slides/slide59.xml"/><Relationship Id="rId82"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amsi\Downloads\GHED_data%20(6).XLSX" TargetMode="External"/><Relationship Id="rId2" Type="http://schemas.microsoft.com/office/2011/relationships/chartColorStyle" Target="colors2.xml"/><Relationship Id="rId1" Type="http://schemas.microsoft.com/office/2011/relationships/chartStyle" Target="style2.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vamsi\AppData\Roaming\Microsoft\Excel\nurses%20(version%201).xlsb"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amsi\AppData\Roaming\Microsoft\Excel\incedenceOfMalaria%20(version%201).xlsb"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amsi\Downloads\GHED_data%20(6).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amsi\Downloads\GHED_data%20(6).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amsi\AppData\Roaming\Microsoft\Excel\incedenceOfMalaria%20(version%201).xlsb"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vamsi\AppData\Roaming\Microsoft\Excel\incedenceOfMalaria%20(version%201).xlsb"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vamsi\AppData\Roaming\Microsoft\Excel\nurses%20(version%201).xlsb"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vamsi\Downloads\GHED_data%20(6).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vamsi\Downloads\GHED_data%20(6).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vamsi\Documents\Data%20Science%20as%20a%20Field\master_df.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Sheet3!$B$1</c:f>
              <c:strCache>
                <c:ptCount val="1"/>
                <c:pt idx="0">
                  <c:v>Malaria cases/1000 people</c:v>
                </c:pt>
              </c:strCache>
            </c:strRef>
          </c:tx>
          <c:spPr>
            <a:ln w="28575" cap="rnd">
              <a:solidFill>
                <a:schemeClr val="accent1"/>
              </a:solidFill>
              <a:round/>
            </a:ln>
            <a:effectLst/>
          </c:spPr>
          <c:marker>
            <c:symbol val="none"/>
          </c:marker>
          <c:cat>
            <c:numRef>
              <c:f>Sheet3!$A$2:$A$20</c:f>
              <c:numCache>
                <c:formatCode>General</c:formatCode>
                <c:ptCount val="19"/>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numCache>
            </c:numRef>
          </c:cat>
          <c:val>
            <c:numRef>
              <c:f>Sheet3!$B$2:$B$20</c:f>
              <c:numCache>
                <c:formatCode>General</c:formatCode>
                <c:ptCount val="19"/>
                <c:pt idx="0">
                  <c:v>153.60923333333301</c:v>
                </c:pt>
                <c:pt idx="1">
                  <c:v>152.47244343434301</c:v>
                </c:pt>
                <c:pt idx="2">
                  <c:v>144.89365353535399</c:v>
                </c:pt>
                <c:pt idx="3">
                  <c:v>137.73458686868699</c:v>
                </c:pt>
                <c:pt idx="4">
                  <c:v>134.53284444444401</c:v>
                </c:pt>
                <c:pt idx="5">
                  <c:v>123.679512121212</c:v>
                </c:pt>
                <c:pt idx="6">
                  <c:v>117.557249494949</c:v>
                </c:pt>
                <c:pt idx="7">
                  <c:v>110.77615757575801</c:v>
                </c:pt>
                <c:pt idx="8">
                  <c:v>106.593843434343</c:v>
                </c:pt>
                <c:pt idx="9">
                  <c:v>105.701909090909</c:v>
                </c:pt>
                <c:pt idx="10">
                  <c:v>104.08185050505099</c:v>
                </c:pt>
                <c:pt idx="11">
                  <c:v>97.554244999999995</c:v>
                </c:pt>
                <c:pt idx="12">
                  <c:v>96.563903999999994</c:v>
                </c:pt>
                <c:pt idx="13">
                  <c:v>94.758972</c:v>
                </c:pt>
                <c:pt idx="14">
                  <c:v>89.974217999999993</c:v>
                </c:pt>
                <c:pt idx="15">
                  <c:v>88.588041000000004</c:v>
                </c:pt>
                <c:pt idx="16">
                  <c:v>90.717479999999995</c:v>
                </c:pt>
                <c:pt idx="17">
                  <c:v>89.788300000000007</c:v>
                </c:pt>
                <c:pt idx="18">
                  <c:v>86.442070000000001</c:v>
                </c:pt>
              </c:numCache>
            </c:numRef>
          </c:val>
          <c:smooth val="0"/>
          <c:extLst>
            <c:ext xmlns:c16="http://schemas.microsoft.com/office/drawing/2014/chart" uri="{C3380CC4-5D6E-409C-BE32-E72D297353CC}">
              <c16:uniqueId val="{00000000-C723-49BE-8E50-80B40D3481CF}"/>
            </c:ext>
          </c:extLst>
        </c:ser>
        <c:ser>
          <c:idx val="1"/>
          <c:order val="1"/>
          <c:tx>
            <c:strRef>
              <c:f>Sheet3!$C$1</c:f>
              <c:strCache>
                <c:ptCount val="1"/>
                <c:pt idx="0">
                  <c:v>log(Health expenditure ($))</c:v>
                </c:pt>
              </c:strCache>
            </c:strRef>
          </c:tx>
          <c:spPr>
            <a:ln w="28575" cap="rnd">
              <a:solidFill>
                <a:schemeClr val="bg2"/>
              </a:solidFill>
              <a:round/>
            </a:ln>
            <a:effectLst/>
          </c:spPr>
          <c:marker>
            <c:symbol val="none"/>
          </c:marker>
          <c:cat>
            <c:numRef>
              <c:f>Sheet3!$A$2:$A$20</c:f>
              <c:numCache>
                <c:formatCode>General</c:formatCode>
                <c:ptCount val="19"/>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numCache>
            </c:numRef>
          </c:cat>
          <c:val>
            <c:numRef>
              <c:f>Sheet3!$C$2:$C$20</c:f>
              <c:numCache>
                <c:formatCode>General</c:formatCode>
                <c:ptCount val="19"/>
                <c:pt idx="0">
                  <c:v>13.757061553702</c:v>
                </c:pt>
                <c:pt idx="1">
                  <c:v>13.939387306644599</c:v>
                </c:pt>
                <c:pt idx="2">
                  <c:v>13.9938824065538</c:v>
                </c:pt>
                <c:pt idx="3">
                  <c:v>14.153454897949199</c:v>
                </c:pt>
                <c:pt idx="4">
                  <c:v>14.30256973084</c:v>
                </c:pt>
                <c:pt idx="5">
                  <c:v>14.507262665778301</c:v>
                </c:pt>
                <c:pt idx="6">
                  <c:v>14.665430098630599</c:v>
                </c:pt>
                <c:pt idx="7">
                  <c:v>14.849086458298499</c:v>
                </c:pt>
                <c:pt idx="8">
                  <c:v>15.013580478464601</c:v>
                </c:pt>
                <c:pt idx="9">
                  <c:v>15.180529979780699</c:v>
                </c:pt>
                <c:pt idx="10">
                  <c:v>15.375583682196201</c:v>
                </c:pt>
                <c:pt idx="11">
                  <c:v>15.5485193177828</c:v>
                </c:pt>
                <c:pt idx="12">
                  <c:v>15.678176974802099</c:v>
                </c:pt>
                <c:pt idx="13">
                  <c:v>15.824513262015801</c:v>
                </c:pt>
                <c:pt idx="14">
                  <c:v>15.995567021140801</c:v>
                </c:pt>
                <c:pt idx="15">
                  <c:v>16.074618775975701</c:v>
                </c:pt>
                <c:pt idx="16">
                  <c:v>16.254977315892202</c:v>
                </c:pt>
                <c:pt idx="17">
                  <c:v>16.358108923047201</c:v>
                </c:pt>
                <c:pt idx="18">
                  <c:v>17.593656408713201</c:v>
                </c:pt>
              </c:numCache>
            </c:numRef>
          </c:val>
          <c:smooth val="0"/>
          <c:extLst>
            <c:ext xmlns:c16="http://schemas.microsoft.com/office/drawing/2014/chart" uri="{C3380CC4-5D6E-409C-BE32-E72D297353CC}">
              <c16:uniqueId val="{00000001-C723-49BE-8E50-80B40D3481CF}"/>
            </c:ext>
          </c:extLst>
        </c:ser>
        <c:dLbls>
          <c:showLegendKey val="0"/>
          <c:showVal val="0"/>
          <c:showCatName val="0"/>
          <c:showSerName val="0"/>
          <c:showPercent val="0"/>
          <c:showBubbleSize val="0"/>
        </c:dLbls>
        <c:smooth val="0"/>
        <c:axId val="868084272"/>
        <c:axId val="868083440"/>
      </c:lineChart>
      <c:catAx>
        <c:axId val="86808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8083440"/>
        <c:crosses val="autoZero"/>
        <c:auto val="1"/>
        <c:lblAlgn val="ctr"/>
        <c:lblOffset val="100"/>
        <c:noMultiLvlLbl val="0"/>
      </c:catAx>
      <c:valAx>
        <c:axId val="86808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dirty="0"/>
                  <a:t>Log(health expenditure)/Malaria cases/1000</a:t>
                </a:r>
                <a:r>
                  <a:rPr lang="en-US" sz="900" baseline="0" dirty="0"/>
                  <a:t> people</a:t>
                </a:r>
                <a:endParaRPr lang="en-US" sz="9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8084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Sheet1!$R$4:$R$17</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Sheet1!$S$4:$S$17</c:f>
              <c:numCache>
                <c:formatCode>_(* #,##0_);_(* \(#,##0\);_(* "-"??_);_(@_)</c:formatCode>
                <c:ptCount val="14"/>
                <c:pt idx="0">
                  <c:v>16028498.039999999</c:v>
                </c:pt>
                <c:pt idx="1">
                  <c:v>14258110.33</c:v>
                </c:pt>
                <c:pt idx="2">
                  <c:v>14017674.75</c:v>
                </c:pt>
                <c:pt idx="3">
                  <c:v>15519046.27</c:v>
                </c:pt>
                <c:pt idx="4">
                  <c:v>17749876.98</c:v>
                </c:pt>
                <c:pt idx="5">
                  <c:v>19430973.66</c:v>
                </c:pt>
                <c:pt idx="6">
                  <c:v>20512461.440000001</c:v>
                </c:pt>
                <c:pt idx="7">
                  <c:v>25397735.710000001</c:v>
                </c:pt>
                <c:pt idx="8">
                  <c:v>26168009.82</c:v>
                </c:pt>
                <c:pt idx="9">
                  <c:v>31259332.329999998</c:v>
                </c:pt>
                <c:pt idx="10">
                  <c:v>38371993.07</c:v>
                </c:pt>
                <c:pt idx="11">
                  <c:v>34268556.670000002</c:v>
                </c:pt>
                <c:pt idx="12">
                  <c:v>29417175.059999999</c:v>
                </c:pt>
                <c:pt idx="13">
                  <c:v>32810282.539999999</c:v>
                </c:pt>
              </c:numCache>
            </c:numRef>
          </c:val>
          <c:smooth val="0"/>
          <c:extLst>
            <c:ext xmlns:c16="http://schemas.microsoft.com/office/drawing/2014/chart" uri="{C3380CC4-5D6E-409C-BE32-E72D297353CC}">
              <c16:uniqueId val="{00000000-9EC9-46E3-BC0E-4AFC7D112186}"/>
            </c:ext>
          </c:extLst>
        </c:ser>
        <c:dLbls>
          <c:showLegendKey val="0"/>
          <c:showVal val="0"/>
          <c:showCatName val="0"/>
          <c:showSerName val="0"/>
          <c:showPercent val="0"/>
          <c:showBubbleSize val="0"/>
        </c:dLbls>
        <c:smooth val="0"/>
        <c:axId val="2036135856"/>
        <c:axId val="2036135024"/>
      </c:lineChart>
      <c:catAx>
        <c:axId val="20361358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dirty="0"/>
                  <a:t>Year</a:t>
                </a:r>
              </a:p>
            </c:rich>
          </c:tx>
          <c:layout>
            <c:manualLayout>
              <c:xMode val="edge"/>
              <c:yMode val="edge"/>
              <c:x val="0.53287265291776387"/>
              <c:y val="0.8912029423750177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6135024"/>
        <c:crosses val="autoZero"/>
        <c:auto val="1"/>
        <c:lblAlgn val="ctr"/>
        <c:lblOffset val="100"/>
        <c:noMultiLvlLbl val="0"/>
      </c:catAx>
      <c:valAx>
        <c:axId val="203613502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dirty="0"/>
                  <a:t>Immunization</a:t>
                </a:r>
                <a:r>
                  <a:rPr lang="en-US" sz="900" baseline="0" dirty="0"/>
                  <a:t> expenditure</a:t>
                </a:r>
                <a:endParaRPr lang="en-US" sz="9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6135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incedenceOfMalaria!$R$2</c:f>
              <c:strCache>
                <c:ptCount val="1"/>
                <c:pt idx="0">
                  <c:v>Tuberculosis Cases/ 1000 people</c:v>
                </c:pt>
              </c:strCache>
            </c:strRef>
          </c:tx>
          <c:spPr>
            <a:ln w="28575" cap="rnd">
              <a:solidFill>
                <a:schemeClr val="accent1"/>
              </a:solidFill>
              <a:round/>
            </a:ln>
            <a:effectLst/>
          </c:spPr>
          <c:marker>
            <c:symbol val="none"/>
          </c:marker>
          <c:cat>
            <c:numRef>
              <c:f>incedenceOfMalaria!$Q$3:$Q$21</c:f>
              <c:numCache>
                <c:formatCode>General</c:formatCode>
                <c:ptCount val="19"/>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numCache>
            </c:numRef>
          </c:cat>
          <c:val>
            <c:numRef>
              <c:f>incedenceOfMalaria!$R$3:$R$21</c:f>
              <c:numCache>
                <c:formatCode>General</c:formatCode>
                <c:ptCount val="19"/>
                <c:pt idx="0">
                  <c:v>150.122905</c:v>
                </c:pt>
                <c:pt idx="1">
                  <c:v>150.98324020000001</c:v>
                </c:pt>
                <c:pt idx="2">
                  <c:v>154.08333329999999</c:v>
                </c:pt>
                <c:pt idx="3">
                  <c:v>156.3944444</c:v>
                </c:pt>
                <c:pt idx="4">
                  <c:v>155.4</c:v>
                </c:pt>
                <c:pt idx="5">
                  <c:v>153.7307692</c:v>
                </c:pt>
                <c:pt idx="6">
                  <c:v>152.43406590000001</c:v>
                </c:pt>
                <c:pt idx="7">
                  <c:v>149.36263740000001</c:v>
                </c:pt>
                <c:pt idx="8">
                  <c:v>146.48351650000001</c:v>
                </c:pt>
                <c:pt idx="9">
                  <c:v>144.8406593</c:v>
                </c:pt>
                <c:pt idx="10">
                  <c:v>142.2197802</c:v>
                </c:pt>
                <c:pt idx="11">
                  <c:v>137.11956520000001</c:v>
                </c:pt>
                <c:pt idx="12">
                  <c:v>132.67934779999999</c:v>
                </c:pt>
                <c:pt idx="13">
                  <c:v>128.9565217</c:v>
                </c:pt>
                <c:pt idx="14">
                  <c:v>123.7934783</c:v>
                </c:pt>
                <c:pt idx="15">
                  <c:v>119.8369565</c:v>
                </c:pt>
                <c:pt idx="16">
                  <c:v>117.2282609</c:v>
                </c:pt>
                <c:pt idx="17">
                  <c:v>112.4293478</c:v>
                </c:pt>
                <c:pt idx="18">
                  <c:v>112.1195652</c:v>
                </c:pt>
              </c:numCache>
            </c:numRef>
          </c:val>
          <c:smooth val="0"/>
          <c:extLst>
            <c:ext xmlns:c16="http://schemas.microsoft.com/office/drawing/2014/chart" uri="{C3380CC4-5D6E-409C-BE32-E72D297353CC}">
              <c16:uniqueId val="{00000000-2A79-4ECD-90A0-4A5504BF970F}"/>
            </c:ext>
          </c:extLst>
        </c:ser>
        <c:ser>
          <c:idx val="1"/>
          <c:order val="1"/>
          <c:tx>
            <c:strRef>
              <c:f>incedenceOfMalaria!$S$2</c:f>
              <c:strCache>
                <c:ptCount val="1"/>
                <c:pt idx="0">
                  <c:v>Log (health expenditure)</c:v>
                </c:pt>
              </c:strCache>
            </c:strRef>
          </c:tx>
          <c:spPr>
            <a:ln w="28575" cap="rnd">
              <a:solidFill>
                <a:schemeClr val="bg2"/>
              </a:solidFill>
              <a:round/>
            </a:ln>
            <a:effectLst/>
          </c:spPr>
          <c:marker>
            <c:symbol val="none"/>
          </c:marker>
          <c:cat>
            <c:numRef>
              <c:f>incedenceOfMalaria!$Q$3:$Q$21</c:f>
              <c:numCache>
                <c:formatCode>General</c:formatCode>
                <c:ptCount val="19"/>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numCache>
            </c:numRef>
          </c:cat>
          <c:val>
            <c:numRef>
              <c:f>incedenceOfMalaria!$S$3:$S$21</c:f>
              <c:numCache>
                <c:formatCode>General</c:formatCode>
                <c:ptCount val="19"/>
                <c:pt idx="0">
                  <c:v>13.75706155</c:v>
                </c:pt>
                <c:pt idx="1">
                  <c:v>13.939387310000001</c:v>
                </c:pt>
                <c:pt idx="2">
                  <c:v>13.993882409999999</c:v>
                </c:pt>
                <c:pt idx="3">
                  <c:v>14.1534549</c:v>
                </c:pt>
                <c:pt idx="4">
                  <c:v>14.30256973</c:v>
                </c:pt>
                <c:pt idx="5">
                  <c:v>14.507262669999999</c:v>
                </c:pt>
                <c:pt idx="6">
                  <c:v>14.6654301</c:v>
                </c:pt>
                <c:pt idx="7">
                  <c:v>14.849086460000001</c:v>
                </c:pt>
                <c:pt idx="8">
                  <c:v>15.01358048</c:v>
                </c:pt>
                <c:pt idx="9">
                  <c:v>15.180529979999999</c:v>
                </c:pt>
                <c:pt idx="10">
                  <c:v>15.37558368</c:v>
                </c:pt>
                <c:pt idx="11">
                  <c:v>15.54851932</c:v>
                </c:pt>
                <c:pt idx="12">
                  <c:v>15.678176970000001</c:v>
                </c:pt>
                <c:pt idx="13">
                  <c:v>15.82451326</c:v>
                </c:pt>
                <c:pt idx="14">
                  <c:v>15.995567019999999</c:v>
                </c:pt>
                <c:pt idx="15">
                  <c:v>16.074618780000002</c:v>
                </c:pt>
                <c:pt idx="16">
                  <c:v>16.254977319999998</c:v>
                </c:pt>
                <c:pt idx="17">
                  <c:v>16.358108919999999</c:v>
                </c:pt>
                <c:pt idx="18">
                  <c:v>17.593656410000001</c:v>
                </c:pt>
              </c:numCache>
            </c:numRef>
          </c:val>
          <c:smooth val="0"/>
          <c:extLst>
            <c:ext xmlns:c16="http://schemas.microsoft.com/office/drawing/2014/chart" uri="{C3380CC4-5D6E-409C-BE32-E72D297353CC}">
              <c16:uniqueId val="{00000001-2A79-4ECD-90A0-4A5504BF970F}"/>
            </c:ext>
          </c:extLst>
        </c:ser>
        <c:dLbls>
          <c:showLegendKey val="0"/>
          <c:showVal val="0"/>
          <c:showCatName val="0"/>
          <c:showSerName val="0"/>
          <c:showPercent val="0"/>
          <c:showBubbleSize val="0"/>
        </c:dLbls>
        <c:smooth val="0"/>
        <c:axId val="1178696720"/>
        <c:axId val="1178690480"/>
      </c:lineChart>
      <c:catAx>
        <c:axId val="1178696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8690480"/>
        <c:crosses val="autoZero"/>
        <c:auto val="1"/>
        <c:lblAlgn val="ctr"/>
        <c:lblOffset val="100"/>
        <c:noMultiLvlLbl val="0"/>
      </c:catAx>
      <c:valAx>
        <c:axId val="1178690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0" i="0" baseline="0" dirty="0">
                    <a:effectLst/>
                  </a:rPr>
                  <a:t>Log(health expenditure)/Malaria cases/1000 people</a:t>
                </a:r>
                <a:endParaRPr lang="en-US" sz="300" dirty="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8696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dirty="0"/>
              <a:t>Health expenditure</a:t>
            </a:r>
            <a:r>
              <a:rPr lang="en-US" sz="1100" baseline="0" dirty="0"/>
              <a:t> 2008 vs 2018</a:t>
            </a:r>
            <a:endParaRPr lang="en-US" sz="1100" dirty="0"/>
          </a:p>
        </c:rich>
      </c:tx>
      <c:layout>
        <c:manualLayout>
          <c:xMode val="edge"/>
          <c:yMode val="edge"/>
          <c:x val="0.2559727319152979"/>
          <c:y val="1.851851851851851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Sheet3!$G$1</c:f>
              <c:strCache>
                <c:ptCount val="1"/>
                <c:pt idx="0">
                  <c:v>Health Expenditure (2008)</c:v>
                </c:pt>
              </c:strCache>
            </c:strRef>
          </c:tx>
          <c:spPr>
            <a:solidFill>
              <a:schemeClr val="accent1"/>
            </a:solidFill>
            <a:ln>
              <a:noFill/>
            </a:ln>
            <a:effectLst/>
          </c:spPr>
          <c:invertIfNegative val="0"/>
          <c:cat>
            <c:strRef>
              <c:f>Sheet3!$F$2:$F$7</c:f>
              <c:strCache>
                <c:ptCount val="6"/>
                <c:pt idx="0">
                  <c:v>AFR</c:v>
                </c:pt>
                <c:pt idx="1">
                  <c:v>AMR</c:v>
                </c:pt>
                <c:pt idx="2">
                  <c:v>EMR</c:v>
                </c:pt>
                <c:pt idx="3">
                  <c:v>EUR</c:v>
                </c:pt>
                <c:pt idx="4">
                  <c:v>SEAR</c:v>
                </c:pt>
                <c:pt idx="5">
                  <c:v>WPR</c:v>
                </c:pt>
              </c:strCache>
            </c:strRef>
          </c:cat>
          <c:val>
            <c:numRef>
              <c:f>Sheet3!$G$2:$G$7</c:f>
              <c:numCache>
                <c:formatCode>_(* #,##0_);_(* \(#,##0\);_(* "-"??_);_(@_)</c:formatCode>
                <c:ptCount val="6"/>
                <c:pt idx="0">
                  <c:v>309070.183061847</c:v>
                </c:pt>
                <c:pt idx="1">
                  <c:v>1383647.6365479301</c:v>
                </c:pt>
                <c:pt idx="2">
                  <c:v>10741041.3784506</c:v>
                </c:pt>
                <c:pt idx="3">
                  <c:v>190395.45315189901</c:v>
                </c:pt>
                <c:pt idx="4">
                  <c:v>14481609.5455823</c:v>
                </c:pt>
                <c:pt idx="5">
                  <c:v>7200697.2367179003</c:v>
                </c:pt>
              </c:numCache>
            </c:numRef>
          </c:val>
          <c:extLst>
            <c:ext xmlns:c16="http://schemas.microsoft.com/office/drawing/2014/chart" uri="{C3380CC4-5D6E-409C-BE32-E72D297353CC}">
              <c16:uniqueId val="{00000000-90C5-41D0-96F0-F60123780BF8}"/>
            </c:ext>
          </c:extLst>
        </c:ser>
        <c:ser>
          <c:idx val="1"/>
          <c:order val="1"/>
          <c:tx>
            <c:strRef>
              <c:f>Sheet3!$H$1</c:f>
              <c:strCache>
                <c:ptCount val="1"/>
                <c:pt idx="0">
                  <c:v>Health Expenditure (2018)</c:v>
                </c:pt>
              </c:strCache>
            </c:strRef>
          </c:tx>
          <c:spPr>
            <a:solidFill>
              <a:schemeClr val="bg2"/>
            </a:solidFill>
            <a:ln>
              <a:noFill/>
            </a:ln>
            <a:effectLst/>
          </c:spPr>
          <c:invertIfNegative val="0"/>
          <c:cat>
            <c:strRef>
              <c:f>Sheet3!$F$2:$F$7</c:f>
              <c:strCache>
                <c:ptCount val="6"/>
                <c:pt idx="0">
                  <c:v>AFR</c:v>
                </c:pt>
                <c:pt idx="1">
                  <c:v>AMR</c:v>
                </c:pt>
                <c:pt idx="2">
                  <c:v>EMR</c:v>
                </c:pt>
                <c:pt idx="3">
                  <c:v>EUR</c:v>
                </c:pt>
                <c:pt idx="4">
                  <c:v>SEAR</c:v>
                </c:pt>
                <c:pt idx="5">
                  <c:v>WPR</c:v>
                </c:pt>
              </c:strCache>
            </c:strRef>
          </c:cat>
          <c:val>
            <c:numRef>
              <c:f>Sheet3!$H$2:$H$7</c:f>
              <c:numCache>
                <c:formatCode>_(* #,##0_);_(* \(#,##0\);_(* "-"??_);_(@_)</c:formatCode>
                <c:ptCount val="6"/>
                <c:pt idx="0">
                  <c:v>854870.34309935395</c:v>
                </c:pt>
                <c:pt idx="1">
                  <c:v>158977280.68972099</c:v>
                </c:pt>
                <c:pt idx="2">
                  <c:v>96393446.709732801</c:v>
                </c:pt>
                <c:pt idx="3">
                  <c:v>697083.95029125805</c:v>
                </c:pt>
                <c:pt idx="4">
                  <c:v>43878419.319565602</c:v>
                </c:pt>
                <c:pt idx="5">
                  <c:v>20262574.345601201</c:v>
                </c:pt>
              </c:numCache>
            </c:numRef>
          </c:val>
          <c:extLst>
            <c:ext xmlns:c16="http://schemas.microsoft.com/office/drawing/2014/chart" uri="{C3380CC4-5D6E-409C-BE32-E72D297353CC}">
              <c16:uniqueId val="{00000001-90C5-41D0-96F0-F60123780BF8}"/>
            </c:ext>
          </c:extLst>
        </c:ser>
        <c:dLbls>
          <c:showLegendKey val="0"/>
          <c:showVal val="0"/>
          <c:showCatName val="0"/>
          <c:showSerName val="0"/>
          <c:showPercent val="0"/>
          <c:showBubbleSize val="0"/>
        </c:dLbls>
        <c:gapWidth val="182"/>
        <c:axId val="862352816"/>
        <c:axId val="862349072"/>
      </c:barChart>
      <c:catAx>
        <c:axId val="862352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2349072"/>
        <c:crosses val="autoZero"/>
        <c:auto val="1"/>
        <c:lblAlgn val="ctr"/>
        <c:lblOffset val="100"/>
        <c:noMultiLvlLbl val="0"/>
      </c:catAx>
      <c:valAx>
        <c:axId val="862349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dirty="0">
                    <a:latin typeface="+mj-lt"/>
                  </a:rPr>
                  <a:t>Health</a:t>
                </a:r>
                <a:r>
                  <a:rPr lang="en-US" sz="1000" baseline="0" dirty="0">
                    <a:latin typeface="+mj-lt"/>
                  </a:rPr>
                  <a:t> expenditure ($)</a:t>
                </a:r>
                <a:endParaRPr lang="en-US" sz="1000" dirty="0">
                  <a:latin typeface="+mj-l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2352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b="0" i="0" baseline="0" dirty="0">
                <a:effectLst/>
              </a:rPr>
              <a:t>Malaria cases 2008 vs 2018</a:t>
            </a:r>
            <a:endParaRPr lang="en-US" sz="10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Sheet3!$L$1</c:f>
              <c:strCache>
                <c:ptCount val="1"/>
                <c:pt idx="0">
                  <c:v> Malaria cases/1000 people (2008) </c:v>
                </c:pt>
              </c:strCache>
            </c:strRef>
          </c:tx>
          <c:spPr>
            <a:solidFill>
              <a:schemeClr val="accent1"/>
            </a:solidFill>
            <a:ln>
              <a:noFill/>
            </a:ln>
            <a:effectLst/>
          </c:spPr>
          <c:invertIfNegative val="0"/>
          <c:cat>
            <c:strRef>
              <c:f>Sheet3!$K$2:$K$7</c:f>
              <c:strCache>
                <c:ptCount val="6"/>
                <c:pt idx="0">
                  <c:v> AFR </c:v>
                </c:pt>
                <c:pt idx="1">
                  <c:v> AMR </c:v>
                </c:pt>
                <c:pt idx="2">
                  <c:v> EMR </c:v>
                </c:pt>
                <c:pt idx="3">
                  <c:v> EUR </c:v>
                </c:pt>
                <c:pt idx="4">
                  <c:v> SEAR </c:v>
                </c:pt>
                <c:pt idx="5">
                  <c:v> WPR </c:v>
                </c:pt>
              </c:strCache>
            </c:strRef>
          </c:cat>
          <c:val>
            <c:numRef>
              <c:f>Sheet3!$L$2:$L$7</c:f>
              <c:numCache>
                <c:formatCode>_(* #,##0_);_(* \(#,##0\);_(* "-"??_);_(@_)</c:formatCode>
                <c:ptCount val="6"/>
                <c:pt idx="0">
                  <c:v>228.58264285714299</c:v>
                </c:pt>
                <c:pt idx="1">
                  <c:v>6.2614210526315803</c:v>
                </c:pt>
                <c:pt idx="2">
                  <c:v>5.7799500000000004</c:v>
                </c:pt>
                <c:pt idx="3">
                  <c:v>7.3777777777777803E-2</c:v>
                </c:pt>
                <c:pt idx="4">
                  <c:v>25.422222222222199</c:v>
                </c:pt>
                <c:pt idx="5">
                  <c:v>54.608899999999998</c:v>
                </c:pt>
              </c:numCache>
            </c:numRef>
          </c:val>
          <c:extLst>
            <c:ext xmlns:c16="http://schemas.microsoft.com/office/drawing/2014/chart" uri="{C3380CC4-5D6E-409C-BE32-E72D297353CC}">
              <c16:uniqueId val="{00000000-030A-400F-93FE-B713E8C968D8}"/>
            </c:ext>
          </c:extLst>
        </c:ser>
        <c:ser>
          <c:idx val="1"/>
          <c:order val="1"/>
          <c:tx>
            <c:strRef>
              <c:f>Sheet3!$M$1</c:f>
              <c:strCache>
                <c:ptCount val="1"/>
                <c:pt idx="0">
                  <c:v> Malaria cases/1000 people (2018) </c:v>
                </c:pt>
              </c:strCache>
            </c:strRef>
          </c:tx>
          <c:spPr>
            <a:solidFill>
              <a:schemeClr val="bg2"/>
            </a:solidFill>
            <a:ln>
              <a:noFill/>
            </a:ln>
            <a:effectLst/>
          </c:spPr>
          <c:invertIfNegative val="0"/>
          <c:cat>
            <c:strRef>
              <c:f>Sheet3!$K$2:$K$7</c:f>
              <c:strCache>
                <c:ptCount val="6"/>
                <c:pt idx="0">
                  <c:v> AFR </c:v>
                </c:pt>
                <c:pt idx="1">
                  <c:v> AMR </c:v>
                </c:pt>
                <c:pt idx="2">
                  <c:v> EMR </c:v>
                </c:pt>
                <c:pt idx="3">
                  <c:v> EUR </c:v>
                </c:pt>
                <c:pt idx="4">
                  <c:v> SEAR </c:v>
                </c:pt>
                <c:pt idx="5">
                  <c:v> WPR </c:v>
                </c:pt>
              </c:strCache>
            </c:strRef>
          </c:cat>
          <c:val>
            <c:numRef>
              <c:f>Sheet3!$M$2:$M$7</c:f>
              <c:numCache>
                <c:formatCode>_(* #,##0_);_(* \(#,##0\);_(* "-"??_);_(@_)</c:formatCode>
                <c:ptCount val="6"/>
                <c:pt idx="0">
                  <c:v>190.73142857142901</c:v>
                </c:pt>
                <c:pt idx="1">
                  <c:v>5.7258421052631601</c:v>
                </c:pt>
                <c:pt idx="2">
                  <c:v>14.5648181818182</c:v>
                </c:pt>
                <c:pt idx="3">
                  <c:v>0</c:v>
                </c:pt>
                <c:pt idx="4">
                  <c:v>1.56677777777778</c:v>
                </c:pt>
                <c:pt idx="5">
                  <c:v>35.038200000000003</c:v>
                </c:pt>
              </c:numCache>
            </c:numRef>
          </c:val>
          <c:extLst>
            <c:ext xmlns:c16="http://schemas.microsoft.com/office/drawing/2014/chart" uri="{C3380CC4-5D6E-409C-BE32-E72D297353CC}">
              <c16:uniqueId val="{00000001-030A-400F-93FE-B713E8C968D8}"/>
            </c:ext>
          </c:extLst>
        </c:ser>
        <c:dLbls>
          <c:showLegendKey val="0"/>
          <c:showVal val="0"/>
          <c:showCatName val="0"/>
          <c:showSerName val="0"/>
          <c:showPercent val="0"/>
          <c:showBubbleSize val="0"/>
        </c:dLbls>
        <c:gapWidth val="182"/>
        <c:axId val="2036615408"/>
        <c:axId val="2036616656"/>
      </c:barChart>
      <c:catAx>
        <c:axId val="20366154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6616656"/>
        <c:crosses val="autoZero"/>
        <c:auto val="1"/>
        <c:lblAlgn val="ctr"/>
        <c:lblOffset val="100"/>
        <c:noMultiLvlLbl val="0"/>
      </c:catAx>
      <c:valAx>
        <c:axId val="20366166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dirty="0"/>
                  <a:t>Malaria</a:t>
                </a:r>
                <a:r>
                  <a:rPr lang="en-US" sz="1000" baseline="0" dirty="0"/>
                  <a:t> cases/1000 people</a:t>
                </a:r>
                <a:endParaRPr lang="en-US" sz="10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6615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b="0" i="0" baseline="0" dirty="0">
                <a:effectLst/>
              </a:rPr>
              <a:t>TB cases 2000 vs 2018</a:t>
            </a:r>
            <a:endParaRPr lang="en-US" sz="10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incedenceOfMalaria!$I$2</c:f>
              <c:strCache>
                <c:ptCount val="1"/>
                <c:pt idx="0">
                  <c:v>TB Cases/1000 people (2000)</c:v>
                </c:pt>
              </c:strCache>
            </c:strRef>
          </c:tx>
          <c:spPr>
            <a:solidFill>
              <a:schemeClr val="accent1"/>
            </a:solidFill>
            <a:ln>
              <a:noFill/>
            </a:ln>
            <a:effectLst/>
          </c:spPr>
          <c:invertIfNegative val="0"/>
          <c:cat>
            <c:strRef>
              <c:f>incedenceOfMalaria!$H$3:$H$8</c:f>
              <c:strCache>
                <c:ptCount val="6"/>
                <c:pt idx="0">
                  <c:v>AFR</c:v>
                </c:pt>
                <c:pt idx="1">
                  <c:v>AMR</c:v>
                </c:pt>
                <c:pt idx="2">
                  <c:v>EMR</c:v>
                </c:pt>
                <c:pt idx="3">
                  <c:v>EUR</c:v>
                </c:pt>
                <c:pt idx="4">
                  <c:v>SEAR</c:v>
                </c:pt>
                <c:pt idx="5">
                  <c:v>WPR</c:v>
                </c:pt>
              </c:strCache>
            </c:strRef>
          </c:cat>
          <c:val>
            <c:numRef>
              <c:f>incedenceOfMalaria!$I$3:$I$8</c:f>
              <c:numCache>
                <c:formatCode>General</c:formatCode>
                <c:ptCount val="6"/>
                <c:pt idx="0">
                  <c:v>329.81818179999999</c:v>
                </c:pt>
                <c:pt idx="1">
                  <c:v>42.205882350000003</c:v>
                </c:pt>
                <c:pt idx="2">
                  <c:v>100.70588239999999</c:v>
                </c:pt>
                <c:pt idx="3">
                  <c:v>52.25</c:v>
                </c:pt>
                <c:pt idx="4">
                  <c:v>273.22222219999998</c:v>
                </c:pt>
                <c:pt idx="5">
                  <c:v>157.2592593</c:v>
                </c:pt>
              </c:numCache>
            </c:numRef>
          </c:val>
          <c:extLst>
            <c:ext xmlns:c16="http://schemas.microsoft.com/office/drawing/2014/chart" uri="{C3380CC4-5D6E-409C-BE32-E72D297353CC}">
              <c16:uniqueId val="{00000000-18D8-424D-8563-CE93F079EF45}"/>
            </c:ext>
          </c:extLst>
        </c:ser>
        <c:ser>
          <c:idx val="1"/>
          <c:order val="1"/>
          <c:tx>
            <c:strRef>
              <c:f>incedenceOfMalaria!$J$2</c:f>
              <c:strCache>
                <c:ptCount val="1"/>
                <c:pt idx="0">
                  <c:v>TB Cases/1000 people (2018)</c:v>
                </c:pt>
              </c:strCache>
            </c:strRef>
          </c:tx>
          <c:spPr>
            <a:solidFill>
              <a:schemeClr val="bg2"/>
            </a:solidFill>
            <a:ln>
              <a:noFill/>
            </a:ln>
            <a:effectLst/>
          </c:spPr>
          <c:invertIfNegative val="0"/>
          <c:cat>
            <c:strRef>
              <c:f>incedenceOfMalaria!$H$3:$H$8</c:f>
              <c:strCache>
                <c:ptCount val="6"/>
                <c:pt idx="0">
                  <c:v>AFR</c:v>
                </c:pt>
                <c:pt idx="1">
                  <c:v>AMR</c:v>
                </c:pt>
                <c:pt idx="2">
                  <c:v>EMR</c:v>
                </c:pt>
                <c:pt idx="3">
                  <c:v>EUR</c:v>
                </c:pt>
                <c:pt idx="4">
                  <c:v>SEAR</c:v>
                </c:pt>
                <c:pt idx="5">
                  <c:v>WPR</c:v>
                </c:pt>
              </c:strCache>
            </c:strRef>
          </c:cat>
          <c:val>
            <c:numRef>
              <c:f>incedenceOfMalaria!$J$3:$J$8</c:f>
              <c:numCache>
                <c:formatCode>General</c:formatCode>
                <c:ptCount val="6"/>
                <c:pt idx="0">
                  <c:v>229.11111109999999</c:v>
                </c:pt>
                <c:pt idx="1">
                  <c:v>32.882352939999997</c:v>
                </c:pt>
                <c:pt idx="2">
                  <c:v>64.277777779999994</c:v>
                </c:pt>
                <c:pt idx="3">
                  <c:v>25.24</c:v>
                </c:pt>
                <c:pt idx="4">
                  <c:v>221.6</c:v>
                </c:pt>
                <c:pt idx="5">
                  <c:v>169.14814809999999</c:v>
                </c:pt>
              </c:numCache>
            </c:numRef>
          </c:val>
          <c:extLst>
            <c:ext xmlns:c16="http://schemas.microsoft.com/office/drawing/2014/chart" uri="{C3380CC4-5D6E-409C-BE32-E72D297353CC}">
              <c16:uniqueId val="{00000001-18D8-424D-8563-CE93F079EF45}"/>
            </c:ext>
          </c:extLst>
        </c:ser>
        <c:dLbls>
          <c:showLegendKey val="0"/>
          <c:showVal val="0"/>
          <c:showCatName val="0"/>
          <c:showSerName val="0"/>
          <c:showPercent val="0"/>
          <c:showBubbleSize val="0"/>
        </c:dLbls>
        <c:gapWidth val="182"/>
        <c:axId val="883823984"/>
        <c:axId val="883823152"/>
      </c:barChart>
      <c:catAx>
        <c:axId val="883823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3823152"/>
        <c:crosses val="autoZero"/>
        <c:auto val="1"/>
        <c:lblAlgn val="ctr"/>
        <c:lblOffset val="100"/>
        <c:noMultiLvlLbl val="0"/>
      </c:catAx>
      <c:valAx>
        <c:axId val="8838231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3823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dirty="0"/>
              <a:t>Health expenditure ($)</a:t>
            </a:r>
            <a:r>
              <a:rPr lang="en-US" sz="1100" baseline="0" dirty="0"/>
              <a:t> 2000 vs 2018</a:t>
            </a:r>
            <a:endParaRPr lang="en-US" sz="11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incedenceOfMalaria!$M$2</c:f>
              <c:strCache>
                <c:ptCount val="1"/>
                <c:pt idx="0">
                  <c:v>Health Expenditure (2000)</c:v>
                </c:pt>
              </c:strCache>
            </c:strRef>
          </c:tx>
          <c:spPr>
            <a:solidFill>
              <a:schemeClr val="accent1"/>
            </a:solidFill>
            <a:ln>
              <a:noFill/>
            </a:ln>
            <a:effectLst/>
          </c:spPr>
          <c:invertIfNegative val="0"/>
          <c:cat>
            <c:strRef>
              <c:f>incedenceOfMalaria!$L$3:$L$8</c:f>
              <c:strCache>
                <c:ptCount val="6"/>
                <c:pt idx="0">
                  <c:v>AFR</c:v>
                </c:pt>
                <c:pt idx="1">
                  <c:v>AMR</c:v>
                </c:pt>
                <c:pt idx="2">
                  <c:v>EMR</c:v>
                </c:pt>
                <c:pt idx="3">
                  <c:v>EUR</c:v>
                </c:pt>
                <c:pt idx="4">
                  <c:v>SEAR</c:v>
                </c:pt>
                <c:pt idx="5">
                  <c:v>WPR</c:v>
                </c:pt>
              </c:strCache>
            </c:strRef>
          </c:cat>
          <c:val>
            <c:numRef>
              <c:f>incedenceOfMalaria!$M$3:$M$8</c:f>
              <c:numCache>
                <c:formatCode>"$"#,##0.00</c:formatCode>
                <c:ptCount val="6"/>
                <c:pt idx="0">
                  <c:v>90330.771330000003</c:v>
                </c:pt>
                <c:pt idx="1">
                  <c:v>510809.14649999997</c:v>
                </c:pt>
                <c:pt idx="2">
                  <c:v>1861350.7579999999</c:v>
                </c:pt>
                <c:pt idx="3">
                  <c:v>61324.000330000003</c:v>
                </c:pt>
                <c:pt idx="4">
                  <c:v>3342962.2620000001</c:v>
                </c:pt>
                <c:pt idx="5">
                  <c:v>3211743.4190000002</c:v>
                </c:pt>
              </c:numCache>
            </c:numRef>
          </c:val>
          <c:extLst>
            <c:ext xmlns:c16="http://schemas.microsoft.com/office/drawing/2014/chart" uri="{C3380CC4-5D6E-409C-BE32-E72D297353CC}">
              <c16:uniqueId val="{00000000-D10E-4362-81D3-B40CADA8BBBD}"/>
            </c:ext>
          </c:extLst>
        </c:ser>
        <c:ser>
          <c:idx val="1"/>
          <c:order val="1"/>
          <c:tx>
            <c:strRef>
              <c:f>incedenceOfMalaria!$N$2</c:f>
              <c:strCache>
                <c:ptCount val="1"/>
                <c:pt idx="0">
                  <c:v>Health Expenditure (2018)</c:v>
                </c:pt>
              </c:strCache>
            </c:strRef>
          </c:tx>
          <c:spPr>
            <a:solidFill>
              <a:schemeClr val="bg2"/>
            </a:solidFill>
            <a:ln>
              <a:noFill/>
            </a:ln>
            <a:effectLst/>
          </c:spPr>
          <c:invertIfNegative val="0"/>
          <c:cat>
            <c:strRef>
              <c:f>incedenceOfMalaria!$L$3:$L$8</c:f>
              <c:strCache>
                <c:ptCount val="6"/>
                <c:pt idx="0">
                  <c:v>AFR</c:v>
                </c:pt>
                <c:pt idx="1">
                  <c:v>AMR</c:v>
                </c:pt>
                <c:pt idx="2">
                  <c:v>EMR</c:v>
                </c:pt>
                <c:pt idx="3">
                  <c:v>EUR</c:v>
                </c:pt>
                <c:pt idx="4">
                  <c:v>SEAR</c:v>
                </c:pt>
                <c:pt idx="5">
                  <c:v>WPR</c:v>
                </c:pt>
              </c:strCache>
            </c:strRef>
          </c:cat>
          <c:val>
            <c:numRef>
              <c:f>incedenceOfMalaria!$N$3:$N$8</c:f>
              <c:numCache>
                <c:formatCode>"$"#,##0.00</c:formatCode>
                <c:ptCount val="6"/>
                <c:pt idx="0">
                  <c:v>854870.34310000006</c:v>
                </c:pt>
                <c:pt idx="1">
                  <c:v>158977280.69999999</c:v>
                </c:pt>
                <c:pt idx="2">
                  <c:v>96393446.709999993</c:v>
                </c:pt>
                <c:pt idx="3">
                  <c:v>697083.95030000003</c:v>
                </c:pt>
                <c:pt idx="4">
                  <c:v>43878419.32</c:v>
                </c:pt>
                <c:pt idx="5">
                  <c:v>20262574.350000001</c:v>
                </c:pt>
              </c:numCache>
            </c:numRef>
          </c:val>
          <c:extLst>
            <c:ext xmlns:c16="http://schemas.microsoft.com/office/drawing/2014/chart" uri="{C3380CC4-5D6E-409C-BE32-E72D297353CC}">
              <c16:uniqueId val="{00000001-D10E-4362-81D3-B40CADA8BBBD}"/>
            </c:ext>
          </c:extLst>
        </c:ser>
        <c:dLbls>
          <c:showLegendKey val="0"/>
          <c:showVal val="0"/>
          <c:showCatName val="0"/>
          <c:showSerName val="0"/>
          <c:showPercent val="0"/>
          <c:showBubbleSize val="0"/>
        </c:dLbls>
        <c:gapWidth val="182"/>
        <c:axId val="1882864864"/>
        <c:axId val="1882870688"/>
      </c:barChart>
      <c:catAx>
        <c:axId val="18828648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2870688"/>
        <c:crosses val="autoZero"/>
        <c:auto val="1"/>
        <c:lblAlgn val="ctr"/>
        <c:lblOffset val="100"/>
        <c:noMultiLvlLbl val="0"/>
      </c:catAx>
      <c:valAx>
        <c:axId val="1882870688"/>
        <c:scaling>
          <c:orientation val="minMax"/>
        </c:scaling>
        <c:delete val="0"/>
        <c:axPos val="b"/>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2864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squar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cat>
            <c:numRef>
              <c:f>Sheet1!$U$4:$U$14</c:f>
              <c:numCache>
                <c:formatCode>General</c:formatCode>
                <c:ptCount val="11"/>
                <c:pt idx="0">
                  <c:v>2006</c:v>
                </c:pt>
                <c:pt idx="1">
                  <c:v>2007</c:v>
                </c:pt>
                <c:pt idx="2">
                  <c:v>2008</c:v>
                </c:pt>
                <c:pt idx="3">
                  <c:v>2009</c:v>
                </c:pt>
                <c:pt idx="4">
                  <c:v>2010</c:v>
                </c:pt>
                <c:pt idx="5">
                  <c:v>2011</c:v>
                </c:pt>
                <c:pt idx="6">
                  <c:v>2012</c:v>
                </c:pt>
                <c:pt idx="7">
                  <c:v>2013</c:v>
                </c:pt>
                <c:pt idx="8">
                  <c:v>2014</c:v>
                </c:pt>
                <c:pt idx="9">
                  <c:v>2015</c:v>
                </c:pt>
                <c:pt idx="10">
                  <c:v>2016</c:v>
                </c:pt>
              </c:numCache>
            </c:numRef>
          </c:cat>
          <c:val>
            <c:numRef>
              <c:f>Sheet1!$V$4:$V$14</c:f>
              <c:numCache>
                <c:formatCode>_(* #,##0_);_(* \(#,##0\);_(* "-"??_);_(@_)</c:formatCode>
                <c:ptCount val="11"/>
                <c:pt idx="0">
                  <c:v>16028498.039999999</c:v>
                </c:pt>
                <c:pt idx="1">
                  <c:v>14258110.33</c:v>
                </c:pt>
                <c:pt idx="2">
                  <c:v>14017674.75</c:v>
                </c:pt>
                <c:pt idx="3">
                  <c:v>15519046.27</c:v>
                </c:pt>
                <c:pt idx="4">
                  <c:v>17749876.98</c:v>
                </c:pt>
                <c:pt idx="5">
                  <c:v>19430973.66</c:v>
                </c:pt>
                <c:pt idx="6">
                  <c:v>20512461.440000001</c:v>
                </c:pt>
                <c:pt idx="7">
                  <c:v>25397735.710000001</c:v>
                </c:pt>
                <c:pt idx="8">
                  <c:v>26168009.82</c:v>
                </c:pt>
                <c:pt idx="9">
                  <c:v>31259332.329999998</c:v>
                </c:pt>
                <c:pt idx="10">
                  <c:v>38371993.07</c:v>
                </c:pt>
              </c:numCache>
            </c:numRef>
          </c:val>
          <c:smooth val="0"/>
          <c:extLst>
            <c:ext xmlns:c16="http://schemas.microsoft.com/office/drawing/2014/chart" uri="{C3380CC4-5D6E-409C-BE32-E72D297353CC}">
              <c16:uniqueId val="{00000000-F369-40BA-B12A-2FC1E8597871}"/>
            </c:ext>
          </c:extLst>
        </c:ser>
        <c:dLbls>
          <c:showLegendKey val="0"/>
          <c:showVal val="0"/>
          <c:showCatName val="0"/>
          <c:showSerName val="0"/>
          <c:showPercent val="0"/>
          <c:showBubbleSize val="0"/>
        </c:dLbls>
        <c:marker val="1"/>
        <c:smooth val="0"/>
        <c:axId val="2042382784"/>
        <c:axId val="2042381952"/>
      </c:lineChart>
      <c:catAx>
        <c:axId val="20423827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dirty="0"/>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2381952"/>
        <c:crosses val="autoZero"/>
        <c:auto val="1"/>
        <c:lblAlgn val="ctr"/>
        <c:lblOffset val="100"/>
        <c:noMultiLvlLbl val="0"/>
      </c:catAx>
      <c:valAx>
        <c:axId val="204238195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dirty="0" err="1"/>
                  <a:t>Immunizaion</a:t>
                </a:r>
                <a:r>
                  <a:rPr lang="en-US" sz="900" baseline="0" dirty="0"/>
                  <a:t> expenditure</a:t>
                </a:r>
                <a:endParaRPr lang="en-US" sz="9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2382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[GHED_data (6).XLSX]vhi!PivotTable7</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dirty="0">
                <a:latin typeface="Josefin Sans" pitchFamily="2" charset="0"/>
              </a:rPr>
              <a:t>Year over year trend of the Voluntary Health Expenditure</a:t>
            </a:r>
          </a:p>
        </c:rich>
      </c:tx>
      <c:layout>
        <c:manualLayout>
          <c:xMode val="edge"/>
          <c:yMode val="edge"/>
          <c:x val="0.1555"/>
          <c:y val="9.310045981089776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vhi!$B$3</c:f>
              <c:strCache>
                <c:ptCount val="1"/>
                <c:pt idx="0">
                  <c:v>Total</c:v>
                </c:pt>
              </c:strCache>
            </c:strRef>
          </c:tx>
          <c:spPr>
            <a:solidFill>
              <a:schemeClr val="accent1"/>
            </a:solidFill>
            <a:ln>
              <a:noFill/>
            </a:ln>
            <a:effectLst/>
          </c:spPr>
          <c:invertIfNegative val="0"/>
          <c:cat>
            <c:strRef>
              <c:f>vhi!$A$4:$A$23</c:f>
              <c:strCache>
                <c:ptCount val="19"/>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strCache>
            </c:strRef>
          </c:cat>
          <c:val>
            <c:numRef>
              <c:f>vhi!$B$4:$B$23</c:f>
              <c:numCache>
                <c:formatCode>General</c:formatCode>
                <c:ptCount val="19"/>
                <c:pt idx="0">
                  <c:v>4.0851726619459443</c:v>
                </c:pt>
                <c:pt idx="1">
                  <c:v>4.1820364585945944</c:v>
                </c:pt>
                <c:pt idx="2">
                  <c:v>4.2061840411290339</c:v>
                </c:pt>
                <c:pt idx="3">
                  <c:v>4.2420907097340423</c:v>
                </c:pt>
                <c:pt idx="4">
                  <c:v>4.1727682120212792</c:v>
                </c:pt>
                <c:pt idx="5">
                  <c:v>4.2896112100000012</c:v>
                </c:pt>
                <c:pt idx="6">
                  <c:v>4.1278898268085111</c:v>
                </c:pt>
                <c:pt idx="7">
                  <c:v>4.1570419566489374</c:v>
                </c:pt>
                <c:pt idx="8">
                  <c:v>4.1816269311170222</c:v>
                </c:pt>
                <c:pt idx="9">
                  <c:v>4.2651521668085088</c:v>
                </c:pt>
                <c:pt idx="10">
                  <c:v>4.3364713717989432</c:v>
                </c:pt>
                <c:pt idx="11">
                  <c:v>4.3902517473015861</c:v>
                </c:pt>
                <c:pt idx="12">
                  <c:v>4.5580257557978756</c:v>
                </c:pt>
                <c:pt idx="13">
                  <c:v>4.5939460187700529</c:v>
                </c:pt>
                <c:pt idx="14">
                  <c:v>4.5495556612299461</c:v>
                </c:pt>
                <c:pt idx="15">
                  <c:v>4.7416021874331538</c:v>
                </c:pt>
                <c:pt idx="16">
                  <c:v>4.7494274886021479</c:v>
                </c:pt>
                <c:pt idx="17">
                  <c:v>4.6220402028877006</c:v>
                </c:pt>
                <c:pt idx="18">
                  <c:v>4.7725571670744689</c:v>
                </c:pt>
              </c:numCache>
            </c:numRef>
          </c:val>
          <c:extLst>
            <c:ext xmlns:c16="http://schemas.microsoft.com/office/drawing/2014/chart" uri="{C3380CC4-5D6E-409C-BE32-E72D297353CC}">
              <c16:uniqueId val="{00000000-5803-4760-BF11-54A6370E113A}"/>
            </c:ext>
          </c:extLst>
        </c:ser>
        <c:dLbls>
          <c:showLegendKey val="0"/>
          <c:showVal val="0"/>
          <c:showCatName val="0"/>
          <c:showSerName val="0"/>
          <c:showPercent val="0"/>
          <c:showBubbleSize val="0"/>
        </c:dLbls>
        <c:gapWidth val="219"/>
        <c:overlap val="-27"/>
        <c:axId val="2033945984"/>
        <c:axId val="2033943904"/>
      </c:barChart>
      <c:catAx>
        <c:axId val="20339459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3943904"/>
        <c:crosses val="autoZero"/>
        <c:auto val="1"/>
        <c:lblAlgn val="ctr"/>
        <c:lblOffset val="100"/>
        <c:noMultiLvlLbl val="0"/>
      </c:catAx>
      <c:valAx>
        <c:axId val="203394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Avg VHI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3945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[GHED_data (6).XLSX]Oops!PivotTable8</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Year over Year trend of the Out of pocket Expenditure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Oops!$B$3</c:f>
              <c:strCache>
                <c:ptCount val="1"/>
                <c:pt idx="0">
                  <c:v>Total</c:v>
                </c:pt>
              </c:strCache>
            </c:strRef>
          </c:tx>
          <c:spPr>
            <a:solidFill>
              <a:schemeClr val="accent1"/>
            </a:solidFill>
            <a:ln>
              <a:noFill/>
            </a:ln>
            <a:effectLst/>
          </c:spPr>
          <c:invertIfNegative val="0"/>
          <c:cat>
            <c:strRef>
              <c:f>Oops!$A$4:$A$23</c:f>
              <c:strCache>
                <c:ptCount val="19"/>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strCache>
            </c:strRef>
          </c:cat>
          <c:val>
            <c:numRef>
              <c:f>Oops!$B$4:$B$23</c:f>
              <c:numCache>
                <c:formatCode>General</c:formatCode>
                <c:ptCount val="19"/>
                <c:pt idx="0">
                  <c:v>46.567118641830994</c:v>
                </c:pt>
                <c:pt idx="1">
                  <c:v>46.013013795633789</c:v>
                </c:pt>
                <c:pt idx="2">
                  <c:v>46.345114512083349</c:v>
                </c:pt>
                <c:pt idx="3">
                  <c:v>45.713162993150675</c:v>
                </c:pt>
                <c:pt idx="4">
                  <c:v>44.900871555479462</c:v>
                </c:pt>
                <c:pt idx="5">
                  <c:v>44.526813128219175</c:v>
                </c:pt>
                <c:pt idx="6">
                  <c:v>43.493567777534224</c:v>
                </c:pt>
                <c:pt idx="7">
                  <c:v>43.644117672739753</c:v>
                </c:pt>
                <c:pt idx="8">
                  <c:v>43.050533296849324</c:v>
                </c:pt>
                <c:pt idx="9">
                  <c:v>42.109628379315069</c:v>
                </c:pt>
                <c:pt idx="10">
                  <c:v>42.238978608513513</c:v>
                </c:pt>
                <c:pt idx="11">
                  <c:v>41.416774346891899</c:v>
                </c:pt>
                <c:pt idx="12">
                  <c:v>41.367089488513507</c:v>
                </c:pt>
                <c:pt idx="13">
                  <c:v>40.89352102027398</c:v>
                </c:pt>
                <c:pt idx="14">
                  <c:v>39.873626913972593</c:v>
                </c:pt>
                <c:pt idx="15">
                  <c:v>39.82616171054795</c:v>
                </c:pt>
                <c:pt idx="16">
                  <c:v>40.145495100833337</c:v>
                </c:pt>
                <c:pt idx="17">
                  <c:v>39.814950516575337</c:v>
                </c:pt>
                <c:pt idx="18">
                  <c:v>39.8050152158904</c:v>
                </c:pt>
              </c:numCache>
            </c:numRef>
          </c:val>
          <c:extLst>
            <c:ext xmlns:c16="http://schemas.microsoft.com/office/drawing/2014/chart" uri="{C3380CC4-5D6E-409C-BE32-E72D297353CC}">
              <c16:uniqueId val="{00000000-C9E9-4550-BE2A-EAC43142DFFC}"/>
            </c:ext>
          </c:extLst>
        </c:ser>
        <c:dLbls>
          <c:showLegendKey val="0"/>
          <c:showVal val="0"/>
          <c:showCatName val="0"/>
          <c:showSerName val="0"/>
          <c:showPercent val="0"/>
          <c:showBubbleSize val="0"/>
        </c:dLbls>
        <c:gapWidth val="219"/>
        <c:overlap val="-27"/>
        <c:axId val="1752364784"/>
        <c:axId val="1714016992"/>
      </c:barChart>
      <c:catAx>
        <c:axId val="17523647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a:p>
                <a:pPr>
                  <a:defRPr/>
                </a:pP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4016992"/>
        <c:crosses val="autoZero"/>
        <c:auto val="1"/>
        <c:lblAlgn val="ctr"/>
        <c:lblOffset val="100"/>
        <c:noMultiLvlLbl val="0"/>
      </c:catAx>
      <c:valAx>
        <c:axId val="1714016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OOPS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2364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master_df!$A$3652:$A$3726</cx:f>
        <cx:lvl ptCount="75">
          <cx:pt idx="0">Afghanistan</cx:pt>
          <cx:pt idx="1">Angola</cx:pt>
          <cx:pt idx="2">Bangladesh</cx:pt>
          <cx:pt idx="3">Benin</cx:pt>
          <cx:pt idx="4">Bhutan</cx:pt>
          <cx:pt idx="5">Bolivia Plurinational States of</cx:pt>
          <cx:pt idx="6">Burkina Faso</cx:pt>
          <cx:pt idx="7">Burundi</cx:pt>
          <cx:pt idx="8">Cabo Verde Republic of</cx:pt>
          <cx:pt idx="9">Cambodia</cx:pt>
          <cx:pt idx="10">Cameroon</cx:pt>
          <cx:pt idx="11">Central African Republic</cx:pt>
          <cx:pt idx="12">Chad</cx:pt>
          <cx:pt idx="13">Comoros</cx:pt>
          <cx:pt idx="14">Congo</cx:pt>
          <cx:pt idx="15">Côte d'Ivoire</cx:pt>
          <cx:pt idx="16">Democratic Republic of the Congo</cx:pt>
          <cx:pt idx="17">Djibouti</cx:pt>
          <cx:pt idx="18">Egypt</cx:pt>
          <cx:pt idx="19">El Salvador</cx:pt>
          <cx:pt idx="20">Eritrea</cx:pt>
          <cx:pt idx="21">Eswatini</cx:pt>
          <cx:pt idx="22">Ethiopia</cx:pt>
          <cx:pt idx="23">Gambia</cx:pt>
          <cx:pt idx="24">Ghana</cx:pt>
          <cx:pt idx="25">Guinea</cx:pt>
          <cx:pt idx="26">Guinea-Bissau</cx:pt>
          <cx:pt idx="27">Haiti</cx:pt>
          <cx:pt idx="28">Honduras</cx:pt>
          <cx:pt idx="29">India</cx:pt>
          <cx:pt idx="30">Indonesia</cx:pt>
          <cx:pt idx="31">Kenya</cx:pt>
          <cx:pt idx="32">Kiribati</cx:pt>
          <cx:pt idx="33">Kyrgyzstan</cx:pt>
          <cx:pt idx="34">Lao People's Democratic Republic</cx:pt>
          <cx:pt idx="35">Lesotho</cx:pt>
          <cx:pt idx="36">Liberia</cx:pt>
          <cx:pt idx="37">Madagascar</cx:pt>
          <cx:pt idx="38">Malawi</cx:pt>
          <cx:pt idx="39">Mali</cx:pt>
          <cx:pt idx="40">Mauritania</cx:pt>
          <cx:pt idx="41">Micronesia (Federated States of)</cx:pt>
          <cx:pt idx="42">Mongolia</cx:pt>
          <cx:pt idx="43">Morocco</cx:pt>
          <cx:pt idx="44">Mozambique</cx:pt>
          <cx:pt idx="45">Myanmar</cx:pt>
          <cx:pt idx="46">Nepal</cx:pt>
          <cx:pt idx="47">Nicaragua</cx:pt>
          <cx:pt idx="48">Niger</cx:pt>
          <cx:pt idx="49">Nigeria</cx:pt>
          <cx:pt idx="50">Pakistan</cx:pt>
          <cx:pt idx="51">Papua New Guinea</cx:pt>
          <cx:pt idx="52">Philippines</cx:pt>
          <cx:pt idx="53">Republic of Moldova</cx:pt>
          <cx:pt idx="54">Rwanda</cx:pt>
          <cx:pt idx="55">Sao Tome and Principe</cx:pt>
          <cx:pt idx="56">Senegal</cx:pt>
          <cx:pt idx="57">Sierra Leone</cx:pt>
          <cx:pt idx="58">Solomon Islands</cx:pt>
          <cx:pt idx="59">South Sudan</cx:pt>
          <cx:pt idx="60">Sudan</cx:pt>
          <cx:pt idx="61">Syria</cx:pt>
          <cx:pt idx="62">Tajikistan</cx:pt>
          <cx:pt idx="63">Timor-Leste</cx:pt>
          <cx:pt idx="64">Togo</cx:pt>
          <cx:pt idx="65">Tunisia</cx:pt>
          <cx:pt idx="66">Uganda</cx:pt>
          <cx:pt idx="67">Ukraine</cx:pt>
          <cx:pt idx="68">United Republic of Tanzania</cx:pt>
          <cx:pt idx="69">Uzbekistan</cx:pt>
          <cx:pt idx="70">Vanuatu</cx:pt>
          <cx:pt idx="71">Viet Nam</cx:pt>
          <cx:pt idx="72">Yemen</cx:pt>
          <cx:pt idx="73">Zambia</cx:pt>
          <cx:pt idx="74">Zimbabwe</cx:pt>
        </cx:lvl>
      </cx:strDim>
      <cx:numDim type="colorVal">
        <cx:f>master_df!$B$3652:$B$3726</cx:f>
        <cx:lvl ptCount="75" formatCode="General">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pt idx="50">1</cx:pt>
          <cx:pt idx="51">1</cx:pt>
          <cx:pt idx="52">1</cx:pt>
          <cx:pt idx="53">1</cx:pt>
          <cx:pt idx="54">1</cx:pt>
          <cx:pt idx="55">1</cx:pt>
          <cx:pt idx="56">1</cx:pt>
          <cx:pt idx="57">1</cx:pt>
          <cx:pt idx="58">1</cx:pt>
          <cx:pt idx="59">1</cx:pt>
          <cx:pt idx="60">1</cx:pt>
          <cx:pt idx="61">1</cx:pt>
          <cx:pt idx="62">1</cx:pt>
          <cx:pt idx="63">1</cx:pt>
          <cx:pt idx="64">1</cx:pt>
          <cx:pt idx="65">1</cx:pt>
          <cx:pt idx="66">1</cx:pt>
          <cx:pt idx="67">1</cx:pt>
          <cx:pt idx="68">1</cx:pt>
          <cx:pt idx="69">1</cx:pt>
          <cx:pt idx="70">1</cx:pt>
          <cx:pt idx="71">1</cx:pt>
          <cx:pt idx="72">1</cx:pt>
          <cx:pt idx="73">1</cx:pt>
          <cx:pt idx="74">1</cx:pt>
        </cx:lvl>
      </cx:numDim>
    </cx:data>
  </cx:chartData>
  <cx:chart>
    <cx:title pos="t" align="ctr" overlay="0">
      <cx:tx>
        <cx:txData>
          <cx:v>Low &amp; Low–Mid income countries (2018)</cx:v>
        </cx:txData>
      </cx:tx>
      <cx:txPr>
        <a:bodyPr spcFirstLastPara="1" vertOverflow="ellipsis" horzOverflow="overflow" wrap="square" lIns="0" tIns="0" rIns="0" bIns="0" anchor="ctr" anchorCtr="1"/>
        <a:lstStyle/>
        <a:p>
          <a:pPr algn="ctr" rtl="0">
            <a:defRPr/>
          </a:pPr>
          <a:r>
            <a:rPr lang="en-US" sz="1100" b="0" i="0" u="none" strike="noStrike" baseline="0" dirty="0">
              <a:solidFill>
                <a:srgbClr val="000000">
                  <a:lumMod val="65000"/>
                  <a:lumOff val="35000"/>
                </a:srgbClr>
              </a:solidFill>
              <a:latin typeface="Josefin Sans" pitchFamily="2" charset="0"/>
            </a:rPr>
            <a:t>Low &amp; Low–Mid income countries (2018)</a:t>
          </a:r>
        </a:p>
      </cx:txPr>
    </cx:title>
    <cx:plotArea>
      <cx:plotAreaRegion>
        <cx:series layoutId="regionMap" uniqueId="{A39CB978-A548-4CD9-8A47-198A713631DE}">
          <cx:dataId val="0"/>
          <cx:layoutPr>
            <cx:geography cultureLanguage="en-US" cultureRegion="US" attribution="Powered by Bing">
              <cx:geoCache provider="{E9337A44-BEBE-4D9F-B70C-5C5E7DAFC167}">
                <cx:binary>7H3JcuQ4k+aryPLS3WZDFQmAIPnbX21WYIT2LbVVVl5oISmS+77z1K8x5znNYW7zBv+bzJPMR0kh
RUCRKWVX/CO1TVmVZVoCRNDpDvjujr/fdn+7jeazYquLo6T822336yevqrK//fJLeevN41m5Hfu3
RVqm36rt2zT+Jf32zb+d/3JXzFo/cX8hqsZ+ufVmRTXvPv373/Fr7jw9Sm9nlZ8mn+t50Z/Pyzqq
yh/MrZ3auk3rpBqXu/ilXz+JeeInn7bmSeVX/WWfzX/9tPLEp61f5N958c6tCGBV9R3WWttcJ9w0
VcIZMQkhxqetKE3cx2myTanOVHydZhoapYa1ePXJLMbyV6G5h2V2d1fMy3Lr8e+nZSuAP436ZWo/
fLOdjiCKg/tv+mUVp//+d2kAXymNLKFdRslrUzLWf/vmerPEL6vZBnFP6bZJqcU4IcC/QRlbwT3n
2yrRKVc11WAE+NdXcf9GmNZTYGWxRIeVOZkav+28PzXO51l9E/m3W+m3reM0ukub2QI1f/5EMGOb
qIRohoZtr6uGqa1QhZjbjOuqSi1uEFPXdL549cOJeAM86ynytFCixtO4TInjyftT4mwWbvhQEGub
WsCtputM5zqjK9jn5rapMQu8yCQcJDLNVey/BZ716H9eKeH/eUImwNnh+xNA1EWd3PkLLPz57a/Q
bcoNw9QtqvKR+TOw/GWJYG2blqrqxLB0pqkv9v8bAFpPgKeFEv6fxmX0i/33R//xrC58CAV/gwyI
qNuEW6rOKcSupUonQNHUbUos0+SMcogOCOcF8R8Z0JtAWk+D5c+RyLA8JVPi+Pz9KfFb4qbRBqmg
aKPuw01iaabOTN1cFc6asa0bhv7dY/A6OOspsFgnYX8xLGP+t9P3x/zFLN26TOP51iy52zor/OTW
z+aLPfnnGRJOA7U0fRQKmoo/CIPEXWJIfBsaElMZjgoYFjO4JJAv/vE/7uH7x/98BPAf/+tVCNfT
5vu/JFHr+w/K9Lu4fH/6TSvPT7NNcjBzG7zL5CZoYZiMcwjpJYJR2ByUMBwfSjWdEQsmx4M588DA
3gLPegI9r5QI8jwhE2D6AQhwPIs2KMDBmSiHqaZZUFEtg4znYQn7kO/6aG9YFqw9/KEyCf2vQbMe
9Q+rJLQ/DMooPz56/z0vZokbze7mpbfYe3+eURG6bTGNq4xrjOiwGyCYlxBvgZGZXIdAYdCvHqy9
5W3/NpDWY395rUSD5SmZEuIDWBAX9d0mbWptNJpVE6oTzANugAwrRIB1YemmamLzm8zSiAbjbpkI
r0KzHv+PyyTUP47KWL/4CFhP68rbevVrf86XBMMZypLBTFPXdUs1V/c/HfVWeDm4weBNIlSV3BkX
bwPpOwRYXiyTYXnuBTEuPgAz8uqN+pWIsQ0+ZBoWh9YEK46zlTMARsRGPUkD66ejoJbOgHgVnPU0
WKyT0L8YljEvPoDkPZtl9WzrZN5u7dZ+Mt+k+TCqpcTQIYENFaIABtsKETTGtoluaYaq41QQLruR
fgay9eR4+QsSYV4+IJPobPf9D8dhX7j9sFnHK9Pgw2MUPg7zfv8TsKIlSW2wbVh8xNA0w9Isi2jw
gCwLibeBtJ4qy2sleixPyZQ4/ACUEGnkN/5s6yyCzyO5D2zMoq2LalbNS3hiFzj6niL1z3POX8yT
uTuLXgNgNX7wo6CIxrapblmMUigK1qjLrewPBfPMUHG4daqCjxryBnkDQOt3x9NCaWs8jcv74uLk
/U/okX8zLzZpPvJtxkyujmY90cEhVx2QChzEGjxjuk4RMYF9I7PON8CzHvtPCyXsP43L2D/6AH4v
uEdDnMatnVmZbvAEEBgrOofqwHVDt4gBI3GJQyratsE0DfYlnC4ayEEkp8tboVpPiNXVEjVWJ2WS
iJ33PxD27Cbdup4Xd/OtpUjVa8T55/HHqdtn1Wuvfzt3JHxbHwNko4WlvojQwMKCCaCamEGEAPwT
yuey8HwVmPVb4nGZtBceR+VNMP0A0tKexTfp3SbZIhzSUEnGaDyQz6Hdr/JFqPPb0Cd1KDYWLOAX
iH8LQOtx/7xSQv/zhEyBw733P4aXs8DfdHSSmvCeQfBQOJzvw1+rzjVD20a0npoI2uuWbqhUMq3e
BtJ6KiyvleiwPCVT4vIDZE9gn8yLNN1g6oS+zREJQOoK/DzsfrevyKfxqCAgQJDSopsIlRlwRSwz
obcAtJ4KzyslGjxPyBSwj9//LJz47rxY4OB7GvrbRQB8zExjJsK/4POcqXzV1WNtMxXqMbUM+NiY
rqvQn5fR/yo063H/uExC/OOojPWT6ftjfVq2MJOSDTr3lVH4QrJCEKgEMWL401Y2PoVlC4+DDv+a
jngZsL+K+bdAtB75zysl/D9PyCS4+PoBSIDwfLFJx46mb1M4kBH6hZqDBIkxI25JM4aAQFxFYxTp
K3DBST7O6evQfAf7i4Uy8hfjMu6nH8A02bRPDZkP0G2wuxFShKPZYqtumzEzwmJwbUIiwHEDP/Tq
3n8dnPW4X6yTUL8YljG/+wFMchvctoBz5rdvhX87S57MkAVC/rwEABsyEMrCUVDHBFGkw60cA+Sw
wIRHFIZZOnQhNuqqyxLgPwPgeup8/5cken3/QZmC9gewIXdhPmzUeKCjUwUmu8apDotdSmdRwNYY
1CUQzdKpQXUqca5Lb771OkzrSbS8ViLK8pRMht0PoDfZ3uxusXP//KEZZYeB5FENAUoKI5msCm8N
eRNIxSZIjliT7vsaKOtx/7BKwvrDoIzvy8n7i2s7jVMk2W8O5YqmAamEWRSRFqij0IxWGBVDuiMM
OWR6rbfY3gDQdxC/+BIZ94txGf2HH2C7n7fI4dpkFEzbtpCyBSkwJmgxmGOrfsQxHE+QEmGg/ACB
4RfpvK/Dsx75i3US7hfDMurPf3//nX+ELLqzeZpF838ptybzOL0tYDvc/hNEN9gM6IEgvEWRIoFU
01U1Cv6LbYNbFIFhEyfmRfQLgP7wfK6nyMMqiR4PgzI1jn57f2rYKIHZoDtdIXCKIqUdBjN4+xqn
KUUZDjPhMjLJGFlSIRhW1KURnK1/nZzb/7aYWCeN1qP+/lsWiyUKrMyhcEhyQt//4FIh01LhkKJu
m9AXRv8/XC1MRaLBKmeFsEMRBeYJQmQmPMKYXv6mJdf4VgXt4lWUr/+67/yM9J3feUreevYHcBzv
pcldXcx+eMZ+Li8H4UrYpFRHnRFcNcjdX9XVFRPKvDVSilrw5EiK31vAWU+Z55USMZ4nZPzvfQTb
6R//u5pv3f3LfpP6xXyxZ9cdt5+jgrHNcRJACNVCYBNh5VXXsaJvI2uKGOAT5tqgsv0A1//5j//+
OmTrCfLyFyTCvHxAJpC9//68+Rga4u3tBrkznGZgZQg2ayo4NNz70vngiIWqCDebmgENElq75FR7
A0DrCfK0UKLD07iM/uMPIBrX6CZjHd6bWPjPnZj/ulJTEqP/1NJUJFmjBHlzfErRKAQ3VENEb038
hVq7FYuJIjlm9PvTh8jKC539dXi+cxgev0M+C4/DL47CB9DZD+dJv0FrSYUEgJXKYDGBzTDU4K1q
VNQAn0IdDCjzkDQICbKsUb0KznrEPy6T8P44KqP9cPr+AmAS+DfI6d3gnoeTAAn58BGsLVhhBM5O
i+qGhnSjMfIOI3YZ72+BZz3qn1dK2H+ekAkw+QDx3KN5mVbeBiWwAkeAPvrExtz9e8cYROxSVAVF
1yj74ioYDx5giGytUuANAK0nwNNCCf9P4zL6jy7ef/8f97MknhULFPx51ZRo21BtdAM5d/p9DR02
+BL2LdgHGrdMqj6mKkuW3BvgWY/9p4US9p/GZewffwAf2RQ5r7Oomd2lG6QAZK5BUaqFrAYLVVlU
k4wDE2FFZDHoXONjPP2+KcEyC3ojUOvJsLJYIsXKnEyOi+sPcBhmdzN3Vt5u8jwoGnJMDRNVpwaw
zkCNVXbEkNw/VnEhlqKOhfJymPf4TTCtJ8byWokWy1MyKY4/gOdiFy1SNqgOGdvQg6DroFiIq2Om
PpxiS1wJOajoz2GhFQfcTIzCNJPMslfBWU+Ax2US7h9HZbTvfoA8t5N5tsnk91HWAt+wh+GMhMoj
RQpNVDlSiGKUDiGKhSxDCeuvQrMe64/LJKw/jspYPzl7f75z7c+rZBZvTghDBDAytgMiSBtE+vsY
gV3a7ogZomAIoSxCEUjRkXO9ePVD1fQb4FmP+aeFEu6fxmXsX38AJ93x2IsrmZcoR/nXnfndHLGS
+d1zLcq/LXDz53Ujvm2aQDczYe8uqtWXyaKDLBTJoDAfUE6qWtJxWAPc1jPwPwJzPbVe+z2JiK89
LtN25wMoWA+JNYrwy3JW/whDP+dNQk6oiqgXqARTwkA4cuV4jTU9FhK3NBNnD0KFy3nrb4ZqPd2k
5RKZpFmZKrsfwNdx5vmRn2WoktxkZEJHxhbsPQ7HuIESSYKUreXDBcMEXlloxetbe7wRpvUUWVks
0WNlTqbG2QeQ+Xszf6P+DxNCHY04qAkDY6x7k8wPg2yP2u4THeSSq1fBWU+Cx2US8h9HZbTvXb6/
0L/047RQ4ByoNhgYUsxt7H1CxsqOsXHBvWhfOQXjKUHACL6PsbPHeEiWbb83ArWeBCuLJUKszMnk
uPwAXTz20flsgwYHQccnVHfAt21ir+tyTqMBoxBZKiiLU5Fe+rLz2avQrKfA4zIJ94+jMtb3P4Du
dZFGyGFKtvbLCNlCG5QGqOwc1VsUbCDLd+FoXT4IXN3WYPGNjelgGr4wPX4CsPWkePEDElFezMvk
uRDvz6Owcx404wWX+PM6MHI9UAcPpQnJHug7B/lAVkOkGrQnFS2FICPwgP4iQvommNbTZGmpRI2l
GZkO+5P3p8OhX/g3SOHaHBnGMPVIBqRUj22zkCq6oi0hhxetn+571Y12+Quv1FsAWk+D55USCZ4n
ZAoc7r8/BY7HrKlokxICjj8Thh4ctSi9gRkhlaaPqXPQZeGg5WNrj/sKzWVJ/RaA1lPgeaVEgecJ
mQLHH0FU+POimG0dzcGRNncOUIMJJRVtnEY/uNS7Y8z3xeiow0Jfuu+rvHjxg5/k4o0grafD6mqJ
FquTMj0uPoDCdJwOY11BXm+QGgqKAdE8HEWv8JOrL0tB6JjYNNbtIMD3QLFVgrwNpvXkWF4rEWN5
SibF8QcoTDtBYU4xc+sN6q/wcEAnggprrC0QV0x9G8YFHOpILhjFhxy2eBNI6wmxtFSiw9KMTIaT
DyAj7qtHNykixkA2CpORpgGLGua0FLUwt+EihPqKLD+NGkSVUgneAM73CIAC3/E7XqD/cfwF8j9A
wOii32jfGHAaWNDoa4bGlhDS95lJS+bDWLsP6xmlBoik3jc+W2VEr0KzHvOPyyS8P47KWL/44/3V
ost0k6ntQCqCFpqJSkADhWP37USXkI6STNQYjFnHaItpoeHWmFy5rBO9Bs16pD+sknD+MCij/PID
bPTLGndHbJLLIAlP09D+yFIt7OYXpgCYEKoIwIfQihQVyjCoJaS/Ds938L5YKKN+Mf4C+x9AC71y
N1vVhMAz8gJQ0kCwqwn6TCDms7TlKdxIkLBocIwo6nhFhJSm9zo463G/WCehfjEsY/7qA+z7q7CY
IWKw2Hx/3hPBrLHBCsL+qGbgYwX4ak4AMrnHpsfQRdEzHOX5o322zGzeAM93cL/4EBn5i/EX2P/t
/Rn9VeKPUdHl2pfLWTJs9rYCBdnxiEqjIQVYDVIo4f1ZPQ0oPoGzlOISm7Xtpt8C0XqaPK+UiPI8
IVPl8gMo/lfDzXzTbYnQ0BL5GMhXGlO2kbikrsZvOEV+332lH2ILunQk3gTOegosf4pEg+UpmQpX
H4AK17OknlX1Ahd/njONFfSQBageQdo2zDD4sVfOASIKqAFEZg0EMvofv+gZ+QaA1hPhaaFEgadx
Gf3XV+/Pmsbkki04ZDaH/7/SZx4umLvfJEslm/c3nclW4R/zeJ5sEPcIUKIjmnkfuwR/WVKGcJsW
TgT0UDitx1ISWSK/Csn6Tf+4TNryj6Pyhv9j+v4b/uuG+3mMVTqjhgkdCFwHDelUbQXv6AE+pk7i
AicIA0SXmZQu9jo86xG/WCdhfjEso/7rB8gn+urHN7Obdr65/T7mByMWNkpbJOKhmH5ss7W06e97
YOJWxcfeaDgRy0roW+D5DvKfvkRG/9PECwL8/v57f6XI/AETG5C3/2VL6v9fFge+rOjdFP7/Kmd+
vNF1rcD9CVm83AJpU8QZhcNf3Z6W791dSyVZLXqttclPJpz+1WflxSXIMsZfy0/e1IH4K4s7TV50
d/mnlqV//w68TdH0r4sB0+SfSsKnm4c3RbG/rlb+Gb3gL1ftuoZUP6c9S08vXfv+dP/LZFbNpknl
V/2bZxfKhLT00cpba9s8HKH9u18/4S6oe5Psodv2+BMr1uFKE4en5+ezsvr1E9y8JvL/kDoAy/Ix
+tEiGf3XT7hK3kJLaFy6hmbb92k2n7aStKi8Xz+NSR8URWVjpeqDK+DTVjleifbrJ4VtG+g3hrxO
+I7vC8v0T4tvO0uj3r1nMA+APv57K6njs9RPqhLgfNrKHp4a4URABhkPDHonAECiIhrpYP52du4n
Lh7W/pvqVH6pOlEglJxTO62S8yIMb5aQseYdCKCtvAVtGnC3HKpyEd9H0Hm84Gz1LW4XdyQevEBo
nDTNtDKDsJ8MTRB+MSqn1SYeDZqdIU3YTMmcohdxndf+pNPVuL72kDdQiqQyhquCsS4TpV9nTi7q
zDVDQxR4e06FGuauGokmij1SCzfp+yYTihaH/g6KWXo9F2WWMcfurJxZwipV15hkHY3606bNrX6/
xo9xV4Rqnzbfej0p6ZGlOIHS2E1dmoEwDdpldqykmmv3fcr5FxL3vXYM1PZ0UqSW/3tv0pZM+tLl
8UHaDjMzVXZaV0k9O2fpntUZp0xrol1fCwJr0jSWEe/lTVaVglW5G9ssHpygsa3Ecea9Uw7ODqNN
2Rw6YZjldhsalau5wuQtcduJ1zaFctbEzBkC0QRuz7/qZtk0XxqmBHU+U30lKa3bsuE8D+2gtHI/
tv1KYxGxNV9r6xvccaYUZBLyIGOBHQVVYOxEWdAbZ63Ls25St3Gt24HFknbqZk1X2DQ2Gv3Q8/Tc
mvqOGwd7RWQwz+7irMrPtCwZ2nLSlqi5m+aNQd2DPKWl/nucpT5ju9SKy+KgpqmZc9tx86HS7DTV
i74ShVYY1b7q9zQTjZUyb5J3wM5Bb9ZWLPIocF1RpYNKhBMQbuymKTHcu6hP/c+5l9DsNCnxqlB0
CaHptI5ZcsecEL/SOirZq6M2TSYlU5VTzeq9CxryLpkWTqHVltD0xnB90dV1mZzUjZWk9U5ceV5O
pg0vOp5NiOX17q7HXR587jRF652jpGj1/kuV8MYVxGv6r5alK7XAzX1D+7nJI4/aLEgaYjeO1qvC
qzoz2QsiM8p9wXumR599R0+jC10x9Gq/iR2HicYYys4V1DGS3FZyMjjOLnV5pLV7qZE0gXWoKkoZ
nuplUnTCby3H22nDoqQTt2/j9oDxgfXHuZ5R45hUpprYCfa7tcN1XKoquj6oI+E3vWpOg7LO2tOi
oXllVyoPNFGzTuWnKbp4EJs3WdrsqA1t1GlYJC2ZVl2e58I381qLhavwKNlVWFkmdmSxxviM3DZD
mZa4WaDc4yypmx1TdcxyWvTUifaKoAndszrSm9TOKgPHkJC+LnZCHoc9nsER21P1kvt3CJVV+jX1
OxJOeoIr7PeiusfvpMhjSZngyuDk51aHos/dgeqeMfXCQs9uuTsyFPDLbDhunDR0jnzih5rw9b5R
heanqX9MCq1qL3vat+Y+7xrN3wu1oDZtbaiiSri+1X/jeZnmJ+gDB/6itR7p91nNI0UQTure9n3e
mKJ2Fa/IRFjrNflMo4Ybh6E5lPFtU1WASERKSt2Za/U9o3bvmOSPrO4bYzdO9CKwdS0KdFGkmsL8
a8YTEmi1CPx4qMvbMHZ9ljXCiJrSPCFhpua9KC3Xr3aYFrjDqV+EWjEZuihRRWH5lAkvbNTkYAgr
7pw3lmnkZBLnqj4o8yAhelxNBwfc4SGz6bvCAhHJJWGBTtTotYNERbRxRz0HSvwlYeGWoUI5KcAN
czMRgdNXdqv28z51DFtNE+Oh0uK7rxs9si/eR5Eyg6xgFCmg5a8kNlQ1r9sO76vb4CYt25OWdrYT
mRM3cuzCY7brgD9UpW2oocgz9Zpb9RFO3oHq+Zc/lmHGOlAQLxlbEo996qEPLMvJXveCxoqTQHiW
UboTVWm/krLzPdH3Az0xDFLfKnHlpvaPX0vUde9FL3YdN0egras+wrUkn/XAUqrMKAOhlvzYUIOd
oWgsm0bJle+aAgfU7stWtFpiB93pUJzl5rckDieGkwpCC1E1gSB1nIg+Caa0bSfUDD7/GMQXREKJ
NW4vQpxobJINsbEKYaFqZVVjr4oqz9odxyN3Rh5Yr2yFdS/B3QyME/QehuteQr8bEKvRTc8XVsum
fVGLhKYPuTTf3W3j5n3WhLC58R0o50MxDKowcGIkTGuRWUVD73hiKKmx6wQ9Fa1vGHstwsfTn0YZ
PgPNGnCIUMCpSa8KnTCOaOv72NdKuWcGnc25E//894x9mkc1cry+V6aLFRVx2wegS9BV7q7eZdql
wn31wC3V8D/zKtwshi6YiKbjuK5uAdrQss49fE+hE2FWX2PjJlTLV7bAGvqMF+Pe52iB94xXES+f
BNdo/TSPFE8w3auv4yEAO3WowqdW05Of329op4eS2rHJNdoIyJwuN2uVOwP2m+l79DqjrXrcGl38
yuke6by65dA8go0HB62bx52w+kkJC43Uz7DlnKI7jbM2tVHFyETRZeeh24RCcRxv/8dbb90rGa50
Rq7Dfe8o6SA5SkVcFpt4ZR1PqaHt14lml8Q/UsMep8pTXuGbL6mGwjIKHKJJLbHAyFY/kVZKNWSe
5Ykka//Qaf0H0YvrpEz++PFnrXuNjkJPzbi/I5xLmCzrMKi4js0eQs8KDqJUMxvRd32WTGLIZe0V
LL4QhLiSgeGaS2TRmrDuxpsylveipSadmhhhIPTcUF0oUAlUO4tGgR37VnPcmb558eMP1MYvkPcK
ureMn4cbNO/vUVl+ZZVBDVI9bH+SM2Wn8SK3tlOmB8Ek01uvFLUzOPpEd3J3EAZr669K0UbpXhi5
pnVp5R2UfC9nvWNDj2seIsA/wTqRm41sYgMUwD12dNx0S0Iq1fK8IR42Fe0LWhzpAXQcmxaQXdMq
Klt/8mNcrFqT9xdioMGQNvaDQFnXC2HQgSNrOR9RobWJ3aUpF8ng/q53wyEPm89arV3nPXso7fnu
N76QQCPJkYPOkA6tvRQPTdrkWq5DAcgH5k61nhvnraKS8/tPe3RpnD0Q9MGNcZtmSKV3vUr6579f
pjH+v2/r/fTMvYX//K/deTpWRpXyQ+N7np569jOODosnT7LkAFn1bv3M5NtcJ2PjXfiEHvD8wnOy
uGj82dVy36j33nNikW0Ik0VbTWj85NPWg+cEndVQmQTWPF5J/3hl06PnBJ2Q0PAO3gw4T6Au3dfl
P3pOcA0XsirG/zhqxSHpyc84TnDfwcqJVMZmS7hxGhx8dbe7TuKwrtLJXujmfS4MNWtC21fyeM8z
/eKgiTvIPl4XZWwjFcEMIbA474VPY6268iMzvDY91UiFU6b6twoGz7XTx6FmDyGtSzupW/2mSuIm
si0Y3G0kBvysPvHUyPqj0zLva0sKft57rnqc1mFxzIrYCs4sLXK9PYYTo9oarTVf0Fpxv4UFGSJR
aYrhHimsHVThZoaWCTXqK00YXlzqtpv4zJgMUZBxkZvE6fdoovMaG713/IkZhS0X8dBpzlGhmE06
NXzPv9LcQJ8qhWFlU2Xog8QueV/pkzq24HeJtbaC3evkXTmhVlTu+UnDd+nAk2NP66KvDXf7Ax2Z
8kekJf5e3A9VKOpuqD1YbDy9acPIOs2Lod11vaithGYEsNUrMywnuRFDrdUqErsi1+J0HvtKeDSk
VjExWOaHu5GvpHsJ+gR8LROlnCeUu8c8IMaJm1Lr3NCi6MppCBNa3rJKMBoYochMIzkd9LwdRGv6
zS7lijWJzSb/vYpU/QAeiCIUZcSD8ygd8q9J3dXncci6S9W14tiGF8/YaXWe33Av43eMRfWOCX5d
2KaVwiOkBuW52au1JtymDc6GSoeqhIsQ89NOidjEUEz1xGJ+mIsktOg+Y7lSCtVNOy5qXui3hAcs
tfvAG+yC03SSoqRjj7Wpu+cFVj8tB03bN3hdByIrlSSYQNPNj0K1Sg4MuBM8occKPlLRW+oKJzed
dpImPIxg+TadfxTQJupg0EQDt60u9UTcMf1b2BdxOfHzFh4ULyQOFSXj1e+Vqujh3qBrTg/jK9KY
PXg5PR3vG2gmTdz0yhRWuTqrIqTjC10PqD/Jor49TLxYO7YSNfIFulp2B8ZQZJZgTsbTien6kbHD
MkP5YwBaLn0L1v6uhc6igYjSrjyA28X9phSDwWL4BixS7Sh5oFV2qceUTFlOPH+KRLbkyA0Mct6E
WaaIovAiz0bHLuzkus3VY6Uj0edI941zn5SmAmPbbUr4CTR2AEW93s+JU2f7bpWzvcRT/f28Vwa7
Tok3j3EvUGPnhtvcFrXR/o4byONmUqe+Pm2T3qum1KqaLw6tu35ipRpVv8R4mO82SapngqtpNWuj
isDNqfWmMXV0pUtF7zjFaY7+Va5IHc3VBfYOCXcVo+5ua8WI9rk5sEiUlRKdmdFQ75MkzFrhpS5v
hJo57h/Q8NLTgWjKZ6Y3dE9p49AVWueyKelK9zjjMddFHbRKLHrq1ntW0tL9ptGdCdMKOF196mpf
4YpNYcXHg0+mGYyI3E5ylU69hPRHTdiloEBWV8coJMpCO/I0Ffuj0qxp2teeLrQmcydu4yT7NKXk
rIqC/tjhOYnsKEkpPEueE55bBvybttG17NCM46rb0WisHwVKzC070SNzJx+S/swLqqi2TTVLv1qd
p8OzltfxZ674fNcdOIBpk2jHUitlX1OawhJBYvqHZUeNE9Xs/dOewQ800SyPp8J3+vO0JFfEPa7M
0vmS6k55lZk4n03MO7DDLtR2G6cb08+ewxn/Pwrv0ePyfeG9fLvVGE0Yn34IepCxtQQqKtGGDUWV
sNcx8yC6xywXeOQRCkClDdXv77VYiO4xOxLdctBLBIENJOpB634U3bi6lCF+gluJUAM7NvDkPyO6
kb+9qkKCP8IkhieH41chg3FLwKoMTwdes1zjB5pWHVqdC6M/qA9ioly2rXndsP4sNfW5yvpDBwKv
KPNjB6Vbu14xIVVdnCips2sFITntlVzgHIeTL6FjYj5ORatEzlGe/s5rtT4I2oPaAF/t1MgRRZgc
G8oQizTJ9sNMS/doETUTSMVYFM6xkYYhDDA/t32iMPxs80VJrGnGjdu+6E/7vtYng8kFHInlDili
czKUo3LhcfxyeuSXFT/0mHPGqsbfi/xI1HEL1pa1e2VoWTjiQWhnzp7hlfG0cKt6ippXUQ527rrD
DocHR3AwL+FqxpT7Qyl6vw5tnhjnZdnWe4GbHaixtls1cI4A+Gan94YDLQ9OLNdTp4VifInhKBdm
nDsiUNpqAq8yVBoYlaPrsoOfU4RDwHfVLuH7vhJ9S/bbpDLttkv2Kt27M1IlsKmW7Zphe9hmw13H
a5hzeXbnZDcNizpRxGE70VP9GvrCTdTYahx9NqPgttQQNgmhXdiDQk9J2mmiH8LzyOmngxa60w6+
D1GXwokcyL842zf16CvJ1QsvDekEQYOzZOgTm/lzjxj7puUfhoaJLhoQt7VuTH1XDy8DUgjPBLq7
oDiIKU3gGACOjKDarUI+ydKEwDeuzJKATWKDHNZWlh+a3G9ss/DO/TL65nbNntUrO1Tzv+mO49u8
q/JJmWufi37IRWo2xo7RRdOchzuuUZ0mrHZFokQ3aaUEU3C3AxPGR1dBnDVJnwmEkTwBD/no31Em
JmJODtUO4z4v7bLv+Y5b81aYZjLx+/JLp3XXVdtfD637u1pmiOt09e+07WJRxsmc9f6V7qfcdqv2
0OvCHYQSPZurZTtpA/2EhRQRiTYRrR7yaVTS/cC1MrjGVXYC7VggQHXlc6eZ6K17Apf6rlOGKSJx
3T7ktb7TmkYllM4s9njTnLI2vzZLj+83irXfW16+kwfpvhYNh1XKW9sogejU3yk9vUCsK7uuinYS
pqo1dcvcg+87SkTafk2tNBc5CY5qz+UiGwAt5VcFDb7B2ndFB2e0aPz8K8hwEzEPlmJgfOk7d68O
uy95owwCauJ1qad8pwp66HaeAkKWrTVhHb/rsuEky3m5ow36uUbMU0RuOpERcpSUX/V6yGy1NuZe
NoissSrby+JC6Il60CaU2p4TXyFadMM7ddKoQW336YlRWFc1i09dt3Nt5hBY6PwGwvQ4yYyLOKxS
nLjilBmZCMp47kZ6a3vuIfGC06CvzxSvu3BbxRFmlh66rj8tE//Ep2Ti9YeVWze7Wlx/zRjrRFXF
Z3VlzUKzOSyGFEEe9yQti/yAGsmVXoWnXW9NSITzWMU6og+dd1QQktp6WJ7WebBvdSTdRWDjj9bY
ybs23OvieK+pQ12Qju8HngJNhzoi9IZgCqkuWjctDjiMXnsgwbmRaRrCO9Hx/T8S85i6xPah0E/H
V1dpic9rC11EPb/tqyAQlVV2ogwFTWNvx6zzL4qRnoL+rkWOU8/bR5zV7hSyXyrVZ244muB6dlNB
14ZLgCDK1Yk4VD1bD0gkwvRgcLwrbvbOXhTvkMafKDWZRjmZmyo2fZoOuz339gwS8Gnjx3sqBQQI
o+a7Xjm+WD1IK33eaupZQE0m+qa5iNX8NAuaq5qUXITQvwX1wM8CVp+obn7QO8puSBDFiSzvqih6
6EdOegkN7yhFLG+i5eWN66tHUfB/ObqS3Uh1KPpFSMyYLVPNlaQyZ4O6kw6TjbGNMfjr36m3iVJq
qVOAfe+ZrlmD3Ka2mBdASeO8ML9Nyyi0+dzx2xKMh7Z2T81fG8QWt9bB/Wiwj8iGruB98y04O7UO
slARaKsD/VXwsbKRj69UuJlPfThSYfLZbVnr6a0SvD3Us7hxN7jqEt4iSviqdiaRIJIi2YpEPsy2
+U49M6Do2LMY/SGP/PgxmVxatR6TebdcIxld4vQk1iSz03jxku6r5/pLjGlbbFOuO1J55qCHcMx0
Gopct+wmXPshuunYR+u5nbvf1B0OtZ3qDMrmaRkTlVNNdl6/k/Ax8d1q/LfOBWdIn9e+UWicE/S0
de7RzrpXsw0s6xERyKlTMV892Wh87XuY6asKnk1i4IiE43aO2sDkE+iN20yHseP+Fb7ZcWn40U30
G2yJMurJ3gak3IAMw2U+j70ci1XEIiNR+7Gkqclr33+zW/BojXnlbnebah8ETdkzLK58i0yF+MLb
uDgFhNJTVz/3aAm7kE/hjqGEQiXYS/LPQ7xhjJ2wEDN4VgitPef0mCRgcSwlE/hG9NaskZNb12TK
DK/KyLmgzaiKsfVN5urptef8rHT/aUNV1STeS5M8RMYMhViC1zVKmizV418J1kYAh3Ofx5fI797b
trmuNiom18NXTgMELP6NBgqoD3Mzb1abb/4kDo519n4fxIAleZek9ZIhDvDFeOxUyRa6KLh6Vlgz
8LIb/apNUlcIR7DcM1N65qMliF5Q8bEUfYOH2fuL9xA07r7tbm7IfIQ2XAsysKrMbpRn2ttkCZXO
O1oWuccVHk6lzXxLtBxO0qV/xTqhqaYSSgg0z6OdogybZztZRDEyxtqwTOwSVaBB755jPJT49DsY
1zaLJQhl7bOcS+vBD5yavA79l8jxYLlP8zMbx0VmKIRL3icTyXXuNP4Gp449TKKZcx1ubunR8KQb
97zoDBcKKMNFdT+Ep/GjtuydL8YULSMHyRjQheUUTeMLCnG3gzFfxhtz95x1olic7dFIaBEdNdWS
xt96Ei7iIOvz9upHSZdPTSOyKVAiC73m6Lrd3ve2z1i0zn522GkYGps3wBM5Q/jBYZzmmzW/AVf/
VMpyCrV8j6uMdzVtXuns3ojChqdiBB93dVbzTiEmAJmFmP4YsvYWTzWFstTazC6CF9NkbdV2Xp23
UMsqOW191reFF0eFF9Dn2tzaaPb3rn5dJuvmnHAQ1kndIyMfUb/Cxm9mmdWuk91Vnsw1QcliFu28
Af2Dj9ijSVJnHVCk6VTuz7GTad3edCQGbLgsXdybHLBs+zDd8rpjZ4eA+1p/yKiECNKiJc8xu0EN
KEPyHE7z1Zc1rRo+fU9kyAH5zrzluRfVh/uT4+sfQ8i7xF3HQ+7Qk8WhExsqSyr3cIhK6Y5P4WZf
ajS9Tsz7kAVXkWAj1N7D5NMQO6L1MrKGz8oQARTwNTXBP1eEhbc+hoEp1YwyP7Et77ULzY4ihQPX
VHcmx3TXye/p+0L9XZOOfzcbnUzrPdb4rqD4e542j52gT/Fmsw7RFcQt4puYnS+9yeg8d7fNn39S
FuKqWvMqcQhaLqT+a5fMzMlLPfR3EMhPLHWfYETSvbX2c5Q1mmadnGkdl240HYcNrNqZyP7/BzCH
4jRP259tanddNO8Gd/jnpLOTMYFalGIbUSeach/GUitDSFohuq0LKpNJe6cqkVuXZHReI0kUlDc3
x3W55Sj5mSnz66jW2yP6U6wISDgmzr2Evae1lxROAnMq8cab5z32UfOzpoclHn9r046VNP0lFc3P
0uqT1uuDR9HI2qWaACnrewJr6MMkj5L+0eHdB4Sds9vYK9D0uG+bxEdy5m8QNrzkpNdlF0c7Bt89
d9ZtrOp5qwvAjgHxj/MUcB+L0r4skfe4+a3MpmiBkiNNRZd/ix37QzBHsiB+uydDkIFmoaZHqd3H
Ln3o5uESye601XE1zH0pwgHREOUdFzd9H9ehmD2igeXUswjjqxP7LTYnmkFr9JLZdHnpLLqv9von
O5JySKJ3YUG5sLf7jIXtcZBuRWZx7XKww+syWBCrbtkvbVx2Pd8FtDsE0m9yr13erK9egtT8mMY/
4iTHx3UM+wxdB1/qvtPuHFCvWTrY17XxzlDeMmebD9I0/zzyFi8OzVIhTz7KPZCl2OP52kLWw271
i7rvf5Aa49hICcvHgR7nKb0tMvgRir2sDT22wvJsrZppeKsX+3fr7JzVIDOgoH+XbsI11pZBoetP
PXaPs9TAHjOAStr7f5zOz7HIPnwBSWkgx8GigzMF1Uos2+fYokQ0rvcr6NDuiAvoy/vDiogJFjAo
rCfd4zbF1eZNV2TfXqZh/BdYwvc41rJypQ8b1OjSJtFhXV58xrtCDN0tTZdH6GWnYFmaPFrkedPs
jHdEsXxWRx07Il+X4NhAX8gXhQyYT+aXPm1LvBUVLSkFsmlIXbZzuFWh6sq6nbLIiT8Hpz84K0rF
KPNFuPdurX9d4Gx4iEkRG/kQz16PrMVJde674f1Udk5XoRAD8lp7TOL23+DySxMuGUNWL2tFrI8Q
7CrNovAQJub5Z25Hng2JnHYpvQ0QJrIuRges4fsWof+wSFcUKRo9BP/tiFDSLZjdPTwCP3fIq6uv
NnT3MAa/6Nj969cIqp6CFKhYsGS0mT8GtYKQ6OAUbYnII6et+pjkodr2Mk3fpo7KvEGCq07UUc3B
ezQA4zhTJuont+8hQ7jDLdDBH96QFh/anKytl3trqsrB3KsZNPN1IJd1lHGWMPkzq/HlyXjev3U0
DvKRWdQbfgKCOSkbNKVoNokLrNeceSgLSDxc43YMIQyuQdZ2QSZ787IAae3HvjtzXwYl+g5kaure
jEzoTkz9c7s6acZaCxKyiWLDQbOZR6PPyYrrYJMXjzv3yiYqyNnPhCPKtmosCxI/hWT8RjQrzRZA
kZzX6wMEaFa1JLowisgl1KmzI8Wny07g12s58BouAJ0LP4RM0lrIoAtYHY6MMZkI1tvq69MaeRnn
xkPr8qdqCfyKwAm42iX42JAKVP0AbuqPzzCyhixdzV8a+EiP6Aglt/6aRd/tAJkAQu2qc0gWNPK2
Y00EyzzPxMfRrEcEDUzm8W2EIFSl/vgYWjA5gWypzzOqLcF+S3+hs/w41OvRzl8cS394a99M3SAq
N1VCW69yDZlyNTUVbGovW8DW6lFsRb+N9F5XD01lPPHPHxN4RQTsGMAQ3kFsH2PrP+CtanMWwBrK
odX7cFn8INOosaux9a6G+ZYN/kQLY7pKzGcGvHweCXgAX+Yf1w+HQnuByFIb5IOqdRa11ivCRCwV
Em/PljNES5P4N4gPjVzZsa33EjijihZkA2OJgNwIBYXRF09xVY64qIj/k0hGHcXqukUHf2ISaCdS
g7A1ctdQm+yh9aMvOOIIuaHnZij7ePnEi83faQLJiNeqdMfIzYmBsJfqrd7FCMnlnUxRZJwW7EUh
RymGJn3p0Pi7+tOfgnW/jKLoR6egxuOFO7KydacPtvVO1gfBHXK0f2xDi9lHHAlgE6nItaIoBrjF
fM38SH3y1gX7SdzKxG62OcPvBg9h7wr3IxzfwHlAKJukg/YIvif1kbIZ1ZC+tutcya5GS4Yg0iAK
SD1/KqnvInNnk4+lD+ujsvw1ZfNd5vA/Rqq+Bie9bun4iojyzQj7zhGzGMb3DuVjAKUHMTcoTYHz
L9JhV4aDDzQ39hMcMO2gVHp0pzbx28t7SLHr6jLo+ZKtYXvq2Hr2Riwvu5I/92hl2ARLoaL11rcw
G0fJ8rhzKlTC597UL6kzokEF/Eu9TVMPBW9eZbZwnxVQFgHEN8gWPXJoCI1hny1uEY7h36EZP2BI
znCM4nkPg4TkcxJ0ORpski1BvU995mPJ3dNM1NzIYueKmyXKwk6/G1Uf5qR/ilKUw9iK31Ctr27d
oq+teHLNBDDsuhc3YGcfcGoNh5/UvSXQS6bayWsDq7E3ZhejdMfUXP1ZIsvGYpunw3jdFlKYFOIo
sNZxW7tPszlXMCZbIKN7pkH0noashhi2Psgg/Qd96tOl0K4myuDo+pblTaguzoBd1rvOtJPagCHW
0zEAfNqm/h/pP5LO6p3haJ6BMKAxwwN3piObOc97Vh8GJqeibf0Pv5lugPGvSssc9fSFbeRNiOTS
DjaLOvE8+eTLkj1i6V8gEL9pIBE971K4ofGD1O0DIgwP7m8dKnrsfDhO0UA28ObftO0iUFd11z1Z
HvjD3zn1v9S0Pg5Yu7EJVRHHdDf7zrbr1+0jRLXOIrU9bRL4XUQQ2+ruF5EbWxq89enAE3FTVO7T
tCNFt9bf/rSWTo08bhPych3HJ7LpQ6fT9uxMcd623pUlts1W4r5pRa8cqLpJ5YKwPnOLzd5g6ZJi
VvoDVCfceciRrwjiLht7crfl4KfOtUuAbDtJ88b/3OoewkM8poUzN7nuUY2QpM2lneNcwbrLkCg4
zRjVKEZPin0k/B9v4Vu2ItT80FNceNgXdhB4PtL+TR0C1cu7qlpA65A9rg4dAjplnSWdgutmnzb9
1Tdsr+QiK+jkXwyeq9i+tMMMuGb9R9m4z+CxvzG5rBmNl9sUgcwka/fu952TtWo5I3E6QxWId310
Dte1K0zN/2L5Rrk7A+iiLyw7fw7WgjfiMQ0fdX1izfI6BurvGnRPM/SWbvFKM9TrrvEbnPAVvpi+
AaS3a6ESr5zE9JA0zXeY0CmXoEzxQl+pgy3TWDT6AOKUG7PzRgjPeMB/RpiauZnGBw/fdxbyiPLQ
5f4iVV6r6Z9diF94cpozLGIoNsnJRVjbDQAFqFkeAx8B8RibLrpLhVHzGU71YRkSNAYN7MrJn6Xf
cFlze6LpMU7gBcc9g6PbbK/1Pw0nNmNduFsXdLzmPjGiqcXuvMa0OxGaXvpJLVBfk293gleOQ/c4
aDq6PVOQdjWB0l43+aKXm+r4E5xEoA1vPJMGOYNG1Bc6LY8L6Su6yrTcQCXz3oKiE6Mflvifdr+w
INxnHvTHVbdjuQnvqyGIbJBl/eqXGrDKkCuNt5wnDJXdev6+WcKiraO3xcfTr02Xz8JHH4VjncYQ
nNrU7jAZg6GGdi0JJ2+boxSoQn0hHr8OsXtILJQoncZQSVJIsbhnQcN+0l4UMVfHgTCNxdRcuBMU
1Lbv93/UDKrflPq5SeyfuH8PuuDREbNX9Ik9yXF7BvT+c1fRo2aYM9fDYAJPphcRf7hN/R0M3rL3
rffrb0gJY1IGWhw7u6COAfN/NjNABQhVCqmI5IpulddZMN8xuMYK6p9Yl9wos6cWtGilTBZeH13M
mtS5NjGFupEevckGR3/lYb51/UHVSUWacSgH1dN8SJytQGataKLoaQG2yBu67XBI6PeGxyyST1HL
vkjYzPYTbx66jOM9Qc8k6Qvf7/9M3Ph71ndXPkMcCfr1b+2RIlycBarEjDmK2AsgFxdbO7jZssZB
2fH5R9hoKhwCeDaFfydLSFVHzTu0CWdv1/4qvPpiQ2J2NCU/9e3+lKJNQ8ara1oMbvrtRm7GhWoy
l9XfU6xkHgURmpD4jTbG80BsvxgbSDCm0l5sP1d9Wj/TIH53UiQDG3pw47HON0bRjTl/7Q1NsyEO
yH0O5rG73w/Zal24/hdepvA5yeCjpaCCw2iHzO9sWkjH3tBRXLp6Vc9CxEXoUkKc5sWY9KBVyZsm
6OY6BD2ZKcNQVwjPXHdpITJIp+7eD9rroOFqKriahrJ9baaX1cVDcmW1xe6QBxyyekC6cTczUUba
KECyplgi/uuw9dTZqSCpFiUN1Q5SI2w+d6ySJjj4PrjMFEmggpHkfq0Qap7jivUWootQV9D+tWLB
dqv9EN20S74jlvK9KsOxvTlB5wIG9XdB21TglQc/EZgPGpoQeYRLYmR3kHKEQgKpv5lWmIG18Hf2
/tHwY2D5r14RTRg3jtE2508jg3g/e+qmCEEmach1/GEopjBI1wSF8sgjg3d6ZKFfkEiQMp7SJ5cy
H9ps2kJOhigTJ4O7s9DTm/flPu3icPrdgqpniwYn0N4QHrzJRwQKNIH06BiBdT99B4Lk2slHOdf8
cE9oWYxBTTMwTY0S56nIBV5kxaAAPckET21o3SZv1fAYOoDbw/ZFAPx2OBiuzxfcE+0At+ogAsFS
d1bOu8zlcZvziT5iVsYtGl35mLDKoqnV5dZ4cMPSX7MoTA8ZuCuDjQ9z4CZAUvepJMQyketJn1fT
OrmSLC7C2rnOaVqYjZ2EIy9N7557Yivipzbja31b3bg5NmDRrUjwsEV7XQ0YgKIFTLEIKR2nDOnW
HroJqrdRWlWBCMvAq1QjEWiKZyy9uSb3r91XUQ32jwJ8wKJVZb9Et6B2SdUEzTneJuiZgNoQ3rHg
oOwhcTT2V0sFycUQkryeU7pLaPpRp6TwGQzHQLgiGyYJEt1NXbWGzXcrqc7i0aNFALyS1TMbD67f
A8q2fVdhgOIKq6fsQu5drXrytUmfBIvIU2tXtgvqEHdlwtdm/Feq1N5cqIxHY9TJ8PUpnaLdsm7x
ZZpmREt4cxm58w6N8qNvDcm8Ifkj2zU4TvcfY6rD3aZBtmn0T3uWVdsgi016qJ+UPA6tKOsGo4hW
ORdXcNC7EbEaw/35xFeu8Qfxm6EJKdQw/wF4aJj2j1yudB+2Grxpg9oVAYg7UAt63bUmo+HYIFxj
Hp3pIGuVHJcWnYfQ9QHhbqDRwP/aBt4+aqMxPjkQisLDROVC4u758Fqz4TEZnPMQ1m9xHfnlkE6Q
1/BuwwL+x7ucJWa7qJyPAYGBSdD4lhpOqkYU/+LQONhj747laLznre9KvDK3LZEvu3akf2eNI+F1
b+xjGT7XjRWmCWFdDF1yAZ+SJ4QZi2l2Hp1E7knryd3YL+NhaZJnExu0NxCuMvGMfQgRvsw5Klcp
UhZdR6TXy5otc/7/R9LHU0m2Ns4ZGt5DBKfx0LoIDNw/JYGeH/7/jY7jdvAE+4RoH0ETXBbQT1Ap
DliAfa9uaa9OIZf9g+5pxmLfXpcuBYHT0EKDyeY1SfNhxE1kGhkF0tTA2QT0vg21BtlPj02gKtdr
nuFvO9gsVO/jAaIiQ9Mr/KCAC/0tMAl7CGmSVIE/YcTSJLifhqmyG6cL5tJ4FrjRWiK+fZsU7LGg
hshr3fEPsSasxq7uDl5cl2lL6suwhTL3/a4vtL9degeeeIBApKxBRpFnq+DMhDsOTRqqDF8KBK1Q
+SeKy9bEoMmbPyPt2XElM0Y4TJv3buLsjLLXoGvQ3OcNXGGpxm2dwJLJM1ZzWwwpXILaA0fxlHbh
TGI5+b76WSYjTpNUbQ5I+0xgT4dd4Px/WyU4fR7rdofH+eTKKXkYI4zx6NrRxQzoMjIjD4MGnpy7
MaMLpGsnrtOMtLM5AAUnTwoNZbXNFcGiY8fr7mnC935A6hdxOqja8AsfMBEDazhBN9RS7Ny+AfSa
l4NefOT2Yow3e2XiS+8aueJcxyCAYIzzvut0+5I2n8Ni1auINIetvT4IAglrSD+U2i4E7sULV/wP
C1H/o1Y6MP+S4V03cs4mL0Udnoavuu71ibWirdQ8vjstfXemFBBQh8gZEcQSO4sey+LkIIVtdo3L
HbiEsnn0In1wVD+d///k9H7zKHyMFnSeIypE7cLj/z8owfAZXagLJbpdcyoQE7bEYYCE4VDB6u1L
HQ5uuWlXlZRN7i4ck7RswfYZ/G4cwrsA+DvBGZXwpLi9zlNnC1wDz+1kEHhhwiuXBa4XgSBzTg2F
6p7+wZTyr/B6lc9AHbU0O9hqywWJ2jflDbZ0hTl6tO532yRexiH6NZ0ISj/mP4shFwkt401w/Rdm
tXPsORxDBPjOArJM2yh1IpD862loy9T6Ye47ralaNpwwuomoyxC9QuQ3eTV4E2LLHpdZaIJ9vUVf
3UgvjfFfpSL7JOQUAt6dViqG7CvoKmUqX7c5LeK2VZiDCFieOuCgpEd2FuDCRqzLFwncZDu3KfsB
YjfV7dkP5xvpOn+Xdsld3QlfRxL/DWv3ifaQ+Gu6IRDg8zJo5Ld4cyb3s5kTDAMSxLwi8YibB3kh
9oEyMNXrg4HyLcHdd7u+GpE4Qh4nKgG/YRaks947HVfZOo1XWmP+dBiDyq+FOUPQVrnr4lkzegxt
Kz/SoMsash0Ra0KEIumGh+GKIQiWG44G3sucxmPppqbbazAMpbo21zPrEFtO151KY4iuA4Ic2MQQ
bOca8zhOc+pXYLf6fRv9YhrIWWHw+UrMi4mhB2oPHZiua65QbivscWxLAWnYGWzOxvUhbOdbg6HD
NRrjzDuhTmOebe5gWoevOFMAJZ6sx03Sk5MIKOBwlDvHry+NZQfEeFQeiQWTvgN/bX2OgPi2bzFe
+QCt+tmy4LaOGHD2bfA8xz4t7FSqdn3lSNrhlNYcEVj/0EbDk4rUe9f6n83gX6DF55gXXbOYdeyA
CNuQE3ofNY76d76QpxVXP6vAO4RyffJm9WJr4uRr73wyqSjqHvlYZw9H0PJnM5sPmL6vTXOAluDs
yMxvwUpSzJshM9574gjrTO+SeQhz03y4rpK3mal3jXkPlAD4VkHwDhvEdMYpTTDVRQsj/agcPNMw
WKtQRskZVgOcqbVfztqucu/PvC+3tQar8ty1QHZmfdRu+neo0ZQcN5LnZkE2ZJ2Q+mFKLCWJThty
xoc0cGCCcojYbAGPm/CAe0yWH2Nv+EVe45snAIY+jJEllKXCgNDLsnEkz9b2hj80Ih04RMWo+Mfd
y8b89npafGym2OEQl7z2w5HbR+Ijk5Il35rbv3Kh8sRlPO/cDYKzN/a58EbyodxA7HruE2SYo0/B
FmjoHk/2ZGTPLkY2zzIGIJ3gwlbN4qe72Jm7UtOQlc44/ER2kJnyXJAFBLvXEKMA3IckPNaTB/sV
QNUMMYICa/iBCD/8sVrNN/x94PG2he0b7vy4XfIAqDdv6VbGKq6zAIAtjrjYGU1YUbvtRQuz2xZ1
smbd7pgOs1ti2y0tTOmVR4gKxMOjBrXG9GwjnzEtsGYOl7fQ2ve1idRl6VGOWxYht+S7VTg6wQlT
qzh+IoFQLNJ1v3r6DbYEZvNHpJsxhF2QpD0stb4FjpVHw8TZyrY5t6KfsyW6L2xkzyn6UN9T9eh0
6ZAt4fcSxqdxBbNmGvteR/yCAg9wRcYzINtYCOu5hRDovUjIQI/FkQDJ4lVRF70ZxKWgowxRjgnG
c2wlbEdPVS0sTDkgEY4JYIiu7Rpd/v/hAEddgLkAvlF49lv92A6me2KO6W4tcganadg+Bkz3Xyc9
vvvgf4ls39IghXFixusgeuTlKcVYZkqni5ibl85FXMpbRLPHAQLOI7Id/xI2jCfuQuPDW5nHSiXO
VwSIrYIIcE1q5MLrzNDGOSA0bPIgVuGBG3gxyadtLKl6V2abwfwz+3QwGZNJcItskwNYxRQgz920
FUZK1HH07JE2w3WOzKGN1QcyTnXp4E5oLaClNtFYJu59lnqA9DRO8GFxdEUJbRq28wZsowPxhImK
eywzH7DWr0bC+Vr4eGKMiHKWNfri9EbW5PceNdqNaXyc+3iu9BJftnqg+bJytWsdXTWs22+zBfeR
uO8EI6RuhHQfUCThh8gNTkby5EEN7zg0oIitQYlzPkmNgrNsDwZz5SK1vFKUY5m66uQ5/U03FpEB
Rj7HcNEF08nbEC1TFU3Tc0qdBz/WLBcReBPePYF4A+SbbkvC3GMMgQDYig4BVfW7CEMP4JE7Y4H0
cFrtzyyCo0YcPgs8OewC36lzpfULxkDWivRg9UivoOVgrKpA3xxhT/aXATmUHVR70HOkVwvV9Tie
YOQsc1T0Tpt1Av0cswDpfqzm6Ls34KVuvdf+SM5DHR0w11Xv+gpOADZHPM+F266HAFFc0mAiKZQE
OcWAlaMH2RobJIfTUSMpzafcEO8rjSyFMwxpBoM5mAJuu3a3YpilQN6Ze3i2yaFD5aNTwlCDKXKw
yfgJZwEwfYRyn4bIECG0vl9nEpRjfAcd22kybaGouxVughEmGmNoHqZPeDALO2xNMBSLn/yAu8hs
xeEYGHOexmwcEd2VqJvt7MFvnRZz7ELkh5lZThy1K4lyHkE3TCYcv2HXELFc377A4iz0NIqStYjW
birod8ShH51aWLkm0evgCYTw1hUEORjLRZkGECURD50JXkPRYP4GucVzz/4YZ4U9gAQTFbLZ1c7w
yCJEjlsncVB7sSWH0DsNmI2qZOspzI6s7NEB8kgRtDhgNTQF3plRv+HEh3Ng/iPqvJZTV7p2fUWq
amXpFIHIGNs4TJ+o7BmUWrkVr34/sL7a/wkFGIONpNFjvKlRQUgMYkEsvNcyK+1DVNn607xk+pM7
IREcZLcW6ChXJgkax27s0mNEi7Qr5yHsctPdSd98jquuP6fG/KRw3YZT5ty6Sl+Czp2XYMStfnBZ
epLIqkOlhnfk4xy9yietAiL5wlLSb0ALqRSywLQ2xc8ibaPTAGkmAQrOuijVmjChrdBna4VLSuEH
qy99AQIwC00PyQV6ewBRaV7c9ElRHOjb+4PvT8124Dynl7wr4/WpOsjeyfZtigxmcedDlavl8Lhn
t/n/7uFsOnij7ckSNY4NXGuLdivGzLrK1h5ubSQo/HWrBSxgnIpK69/zBogbXjU9AxoM77WKmDvd
+epqU/bO3LDAcUWxNt7cyBueUNgcQMvXXQap1KX38tjpzhn8/3e5FOObPxYveSetrT8uR8tvf1Uy
qd4rWu5dnIG9AW6W7xgPnNDFJ7PJfDPG5WOKdaemIRzkTGtuCmJepqQ4IMbJw94yltB0l/EdvXy2
rvJRbKeJInF/qtMpWA4TRDHRfmP+OyPF+HAtfSMS86ftrPmSD0Pznkv0CU16qgsvO3etXr/7l0kn
ZYYFJ0jL0SWyxiZ3IoK90bKlDWAJVBwX72nReIz2MxlELRerNst3dLPO1Wrbc6tJ+a61E74yw/v2
UgEsmh1nb/rTLagF4G/H7dIX1bnpy5qHaucpLXnu2yHaCf49s/2YdUwGaaKKdyzUxd6a5nht1FDY
UlbeeaicBY5zREx//+AllwCXNbjn45OlqbQ17ObRdxro8sjK3x3XjGgobOo1Ip731Lep+vYam4oK
wCBnooHm9OqP465wmhG+ok3PBDENr03pbgw/3bqd9J4tcMG3OR92JbPXtuotK8iJjVkJ/lCWFSS/
KauNN8fF3tay8sXmDFGTYvCYnxr02hf8EvVbEx+WysqeG+Qwi1huyuS68FsE7ZU9fi6Ox3RuHOC6
+hDJBCDEAH8ZDT4WviH7p0Wjx1zjUNZAWt9LramP6DRZjJQ0D37Zm0EzZ/8qB48XwvtoXemAfIpa
tNeB+OOCMsq0HRKMAXlhFuN7EzfxRvaTGy4WESyLAZ1ezfVeMrWttVaHFHHBTsCCN3I2419eP5+x
Mp4XuWwzpxLbvqmjt4jrKFhKX+372mpOpYHkLqMJpEvg5Js5zRYUsyvfm8B6F/s3J5R94YBa70ND
hSMe6smE/vdype/9DkuI7q7ysS1RgFkirGzT2vi1dxuKHLuCka2HYzbM0QW/GorEEeyq8axp3ypj
xSptv7mRVYUZkW0Y+rlUtUKuiE7zj55LyJYPC3scm6+pmXXqflaBJXcCPVO/8v28QxLYxCvblN9R
6U7v4i7Nk26WMKfz+qoui6OjF/f+F9tIJVACDfn4V4e3w4s7yksxy/xgWKIJzEQYb/rAKZ0Jo0aB
gyraHf7W7FFxtNvJP9j3iKgYOfHKGOa/rT5Zm17T600v5KluUxCkO4hhqFnbamOCfeL+MFrGYo+5
dV7lMg+rtpqfcjhz5c/LPiFiLXDuF0USA2s4ToLk6f5Q9wa+mqXBbZJIrhtv6W+t4X+IOPHRXib0
Tz0wQ+Pob3eXytb3hnozIVQ46G2XBmnRVdtJuXLDMKb2aeok66kyI0xU7THCGLOZpbOzUfs9l5UV
h8JUbSh6ue7iUnupFtvnzbI+rOfSetNAsTcg1GNY14V8auvhVmXdshmyW9+jwZvnsnibXEyxnc5p
38heMoZm2aF3J9Z27Xvhf33hitrodlYeLADDQNe64W1oInk0bL7Ox8O+i1Gp8pWtUjF1gQYLdVBt
4x3nMsbQmJrxO3z9cugm/N2Phwl7BoaF5+39QQNW6Jb+Tcvvpgu/kIFKtPaQwUajrZ3tPe2DHcz3
pcGGlth6Sa1vnPsF1TVFhNCSAo6BRD2Junu34dkDU9XVHt5Svel12t8hvXSnlbF60/o7l565Wujf
H7pVW4SilHH4ONzYnostrQ/k6/2nldTqHWl49X8nQ1OX497RnSl4vLNZZPbBboW/erxzPCh5gj7q
Vo+30vpEnK3G/PN4ZE+ufCqj7PXxKE1K55pG1eG/PwlX+UtvdOvHI6uou1uXXQiKExM2r4Pwo/H2
+BG+n3VbEJ7weFRExj6q++j6eEtXb16k7tZPj0eeZ/xuMT2fH49iF5knmYrV6fGLaqK9xAfs/ffx
pazHAAPUQkvEGb/QoK1zbAcsiXwFQ1MkmxGVxfbxUyIB/U3XzxWUJF+urCs/bP2oYRi9f7merW2T
iYvn8dNWVnIvbciox+/it1AHV/dSwvp48dhM1nEoPGiR++emvijOKXJXgGHeGWe/eYmG6O3xxpY2
tVeV9KfHS72hTV+yyEQxhAKk7XV/HaXp8FrjqqrLeHpb+ny+mdPdpfOkDabzhILWOLGVKKwgsgYS
cfznvmZdhztnLk3m50XU55rZ+yhQ0+66edIDt4kBLF1qfpV44saxP+q9h4CcxnKHTdF6m+7/KWKN
YqfrcbTWGTSoSrGFimuaAPVmfR2h1H0jH6lAPAi53ZEwgPll6DcCDw7C+TxdFSVqL0c+54an3eTU
Zy9uuaxZa+I3/35je7/MLhavaTrts6YS17L0LtnQp9vGc2WAEc8H6UwGVIPJK+F+fyWr/Fncr2uA
TRM1lDL5gGRYP56z8TDdqYC9cu4WI+O+xKnl052GcS/MTgRDoZa3pV62kVOprWlF3X9P0QZDjKlp
XBeq9gi+5G/LUjoEz9J+5brvbBO769do0PVnH7eQSjDtPG5S6xInufb6+A+9eA5VjFx+6pwnp8u0
m3uvlDU9zLoYyx8thj6yZ/vmW5hVUgjzU1MSLuCKRKzJdHAByL15R4CAfTPRjYZ46dRmvv+GwsW0
H5SNurOjz72XMuA566QzuyO4d+QbFvoerUpxffzQdLtixyWOjGHO13afyDfU/gfVFLjKHFjbsqIa
V/U/IwJSiImyvC2p/lqOVXfRShTRUTxcnbmaAlzb2q7iEnYzfQGysOArLHvbd76+diSUXRcPN4H9
ChZ4eMZqCR1/XxW8Sov3sunR7Kiyv3VRERPgYHGyPLnjMr9ZJOlcObUP4PnuubPHX8IZ+4shl9Po
YoWQQ3Fjvr2MksPS6xCAcVzuqIxoEvHiJ06TPi9y+NP7pXGeetvcAX87QSkWDft8wkDZAwVlMWEP
KT4c3VSh0dw1DzkBlX4MQdFGurzFhLiFGYjA2iIQ85ZO8/eUceVAWU5g+k+Z1mEZN8Rlsuvu2WtU
yBg7YzVNf0c0Za+TSOXaK2u5nUq06t20ZbfBQ2LERqgN76aLRGhxK3un8mo9e7oIstxydumdR7Px
UoVshBdvVOfPN6P8LiqP6W/p/2kmEGc01fImWhq+2H/Hu4FzyMz2RsV4kTRV99Jrf5DmuK9t7yAz
tJMZGUVOP8XETkrjsfLn8czGMq+y6pY17HS+l2RyEZ3B32Rqdgc6yMjt1F68vh/NVwQXbpSPF9E0
r9hRxe1xo21mU6VrM0qz3YP+E3VGFcoAeu7/REyqYuDdv0StNUO/yZy1qG8wEzeTlIDA782TA18v
3cXEl0E56QvjvtS+gTg72DfcnekDJMZxrPZY3faeGLxVPHY069qAlKj0K2Avv7lFmMhZ3UafJb9u
b2VcxAxAuKScefwgwLQ6e43r72SOXN0EnrGtt8YbzEvSexC/eoe7BaI/7j6HWhNr28PKlMzSPRQ9
8JFbFfXRSooGz0OjvSpRil2O0TQoZJjWKJDA2v1Vg9ll7c3DL6/GAlOYaXF8vNwu7yIiId67ZLP0
rb/1q3h8nbQi1Gigt7HW03nPaEM0fZrDzMxZoGv/Sbc1PMWLdVt8zbrd2ya0sDcuY/EEMXwQc/bZ
685mys0RsU/k3NgU11sn3phv0ZW5Ny7KcuPH9jM5kr8qOz91zlJdGesvwDYI0e3sNEkgYWS/KyiM
L7/xsx37SfevvXEChOhutPn5Szkw4t1lBJ5loEfAwNN6xsUX9rBbXMFHN9q1Ex8VhBbaUwXu6szD
Zeir4fK4V5Zo6L2q/agNgFaAG5TTVI0eFirHK4cnSgC7dunlcZNxGW3mob8WdfuRuW5xyeepuCT/
/17FzFsznu67qThbVY/A5vGK4v6yfsBenfvpSz6qTUsLTZfM06VpW3ClKbh4ZghtHVvoQ+3GOpS9
PM4YyoKpBz+aQAQvhLECIlX+MUd3FdaEZq0IWPNGD/4+xSqdkXGzVpFJ4TSzk5kePHRiZ2AqSFWg
lm2SpmSfFmPH5Ez25uMHPnrQ/14y3l+nAftF05JDlvG8UqzaJeGisOWfUssZyqSnH6g5/7v3eA6p
cbE15vicLNV4eNwUmCJCFqkvsi8+E1NvQs/XFYaWHBDDeNy6S6QOj2f9YUH58ng8IAVz8m/6vTjU
FF2LM8u9G7XPqtffnKYvvkh0VWsorhRcpazehkTsZyKLns0K6+RQzKHmG/PWtxE+KcCT9TR3atOr
0VihjuvXKByjjT1J8gGw5PyMrfzbd2rZRb1fsYRF+n4gFyu0sqX6xcFae1WhfmgMbZT52HQr+rNQ
ATSgKqQ/MxiMsDy03XPi1TsnVoj2Uu9YOlm7nxfUolKG9oibawbOa5xZfyWc5whQgs211f3nbjLc
lTMuyVXLZHzKVG0C2HnjT/6kaUP61YD2ldJBIJJp+hGKYbhOi/g3L+UGomqnS3UVsem86wn8TLlU
04sPuN67sUeyTMW8OJkq4JQnaueCHc3c1yPiTQYSdFBdku+LOP4x2m2lPHgbaNpbM0BjKa8lx7br
p9CHh90ttR0aLJffTfGZFtqduHOtd711QF0+F9X0v1vZqUDmXvVUILneuJmFZaCt810+19YpM4A4
oAD7QBeRfXDH+CVBb78nwC1dW8Vg/JjRuzlDaXupu25aA8ZJgn9jOqlDrZl+ifp+9Ob2SIV2bsij
vknuhNMwJu3qmaZzchSEw9BH+EQa48mc4u0c882biQRa4lt5MrA/dRAtmCn0/hfs+Afoa/RXQ6Qz
2wM1HOZ6MxrW8MnpqY3E+FYuWUS+1gyfPacC2pDBueTYpG62qbbz/ZXSGREi1cU9vAA9eVMu9tHU
8A2aWYO3yEur89QY1rujfc/Srj/bfEiPLZxd4CX9ainxS/YlELDMyX9xFzUhnLG0V5dqjpiy+hV7
mR12IO5bYgHkMTF02ghUXF4eARtzLK3SRv5ssMh5UHhd9JH45bDNmrk/kb2NzElpG1kn8uzkrQR/
mH6WCG0V1HFD2gSanHH2ULUh764866VrY5rVvDVJJC7ndBXB0aWyGlcu8V1wlEj2+yrbuvlymZro
h+ou8WMahMca3jmT7rzrEJYp4GSg8oUZEcy3fTZjn5BXPYlXrUI9Q1OcUKAQXBCuTABPbRzsrEZZ
avgQEM7koYaCgWuNyUWo+S/NTfvEDOScHvemJP43tn28xXyPnD8pkmCw7btEy8mxvY5YVXW7Cu6s
s5Usp7wXm8yzMfAVuhl2OpgeuqLsDP5GoEp5ZG4LZOzWx2SYyiBqOhf5PP2iO2enx43DfLJprZm8
di+tN/ao2RTbxsQI5ok322wQrAj9qOvOm0eC0NaII+dUIlE49YBV6E5Qu3VN1KB+/pmVh2muRRfI
F33S4puHXi0YEEIGo5UlR6TPyfFxT9SyCWsv+oOC1No6bv9rLjtI9ppM8AIT1zE19OSY6FFytEdx
F9bhwibYrTiK+w2UXXGc9cI/aEx0Zlz+98z//axJ528xIR+bTV5kIjc5LGL43z27enXwbB6qSRvx
y3Mz6wj4srnbYbw2rZ1I6QMHqXf/vTfqN3fnZt7GvX9S5Nu7JTP6tdUbv4tRLw41mE/jmv7e7cZq
lRjoMdz03Kag22XJIMEgRy3U/Lw6epqqjo3Cn9plEKeyhqBxpnbvxkSo+Pcb4TrDURA3u846WQRG
uaqrJTrUvtm7gTGWZ7tumI+mRAJysf7Mpfn9eDTMjTw+7v3fzeM56cjL6ItkK4yAYA9xbKpBOxKs
K1dzhQYtaUnFnJVp8rfPeIUcu7hhAldB2u98JK7Hx42O9HVTW6SiWNVyWDQNpI9mH8OGWpVtR5Z1
Zox7e+w2HVZWAlvMtb+odl3YHWbSLDs+vrzHEcrSWB1ygACr1sbroCXxJgZffdGyGpHSONHzVhGi
VRsjO5Hx9YelKxjEXri/Btf/7Ult/uGwPQGv6Vc0txgFzDn0CSMhFKh5L31yZbzZeO27yjzOqj+4
xmL/LUtrl3pO988UqF6wlhzS0rxCdQOAI7IFCte1z6VfzFXcVVnYYFkP+7QiRUzry1tWZ6fEvWvF
zKp5Gc0024Ds9ddsIPpkaPEsO7hUtiYZwefaJCaG0/zLIHb+WIC17RvbjfGiqPwIP6Tvar0xTouJ
bFRA9B5EXZ0MzLmkZCzlFRZTbvQoIp5hMUqy2FAnZuS10CdCCkr1W47mxpPIeqbEs97qlVfl0OtA
cUGcWdT5JF0Og4njrGmfNVbPEdvc84I5wbBSwoiYv8aMXA255Nm6BOAnn6HVXuNa6ms8SnwnAjci
cR/MDpV9zkRR7YjKyCkh9XQwbA1HoE4T39+l4o0yEI0Pkdq1wvRC/FpYC1oJ2aZNNFk6FGVtlruF
7zxVoHptO+wHKworCUHsVtLal9kEfkAiyWYw+O/BF+1NaWHHmoXMd7rr/0QLcUuJ40fPejLhrYb9
K4ims2Yy3yvHfMprr12jNfBeyOtgP4P7vW4ZyGOvo2OtZuckcY9jDlRrXcziUhnT2XZxUBB3SLZH
9MTs20GiwSAnnv9xB0usucpo2xH4mTaBpS20zdWo8e9NpP+k9nQ2CMEMivrJxzkXVh1SclnZR2UQ
3rHLXBxjThaTcmPlN9uC35XYM6SRbfPK23P114w2uY/cudFAr0frMizR5xCzy0DxpczGDpPe6rcd
rSzlwVilWZrc2+HmmpNDSYzAmAcN8OuTbbm3SVXiRXpi5d6DkvwqlaHLFhHf/rwimPLL8Zwj87K2
mnRfD4ypfq1nDYkDS7Qds0vAWGC46tRnTO5fMGtq2CoIB84m3/2m26BGiGwELJm2y1izV0S9g840
N5ZZ/JWG/tXq+6wUYhMZg3uoafvm2Fj7tQt337Rb6aJ/8aN+woTEhhJOsogPwNpQJR3yHcPTb7p5
G4vkWAAnkKpdd9uU01jgtkdjW7BVxXVq8ERmmbah489N8rhqx5/2dZ5ru3yw3M3QOm5QG9oXqxOy
ihfNcpMX9B3rjmAuljPGJTMy9yIqX4rU+I2L3Dgasa7j80AKkyzqV9TpnA6pfHIbvbol+KHgrt3f
dWb/Hsduq9+/vGp00ZGJgpqlX/DOZavYFXVIFkRglhCbcdEYQWbgaLLV/AepkhZYd+cauh3yjVMT
EbJczjVlcnAbte2q6p8Ng6zs7ewPm0FKejUGnaYhAGsAlGvL6M/YB1GBTlWPm5cFnesWdmcHeokn
fjI0eDa33pWFUR+I8YRMnWsZtNrdgj4jMvFbk2AvXR60aA7dJSWMlLkt9dW8A+X623l/nMx/8UbT
ClVHyFbdRuxc4NnxbixLk3iV07BU/ZkArjYoMaLff5HLk4AXrmYyNCsWyeKnqLFijtIknsJq+6cE
/RTRYas0xbWsx1O5Sju+KnZGqdczYsNVM7d+GBVJup7TiES1uRKrtGGMx0SOesjBr26p+TQvSj85
Ygr7MsYBaeVlgK+dkCgcTGjT0h/0w1w4FT1OjHOhG4qPqnY/x0E0G8KTLEBetWWVSEOFLwIBZ/NW
1UWPuHovrbjFT0JTXruNx2zbeOceWKmJvYsrLz66nQsmMfdM5teczvnOS9ELCwWoZ9GBOB0nr+rJ
1pz70gGlsMv1MJBI8Nq4uUWak0Nm86DDWLTetXQcJImmucuwAF4eN4J4f3ObzIt1bOPxvhtCOpBI
KbFJ1LncEumJMN7Nje3guH7QWdmxwD0Gw6e7l8dNTiuiT506OMWz3zDnYJik7P703pfk1GPNzquA
BJhnodj5he0f9vjofIcQh6J9YfudcgPa82PQ+b/XMVx8s64ETDjn01SwIUY1eu0eX+FPht1wM7Y5
yuJ0/hA9gfp6St9JENeVQM4gqecP/m5qs+APIaaJkKrWPRHLBvfh9KDXk7eqO+fd7VLQb/+zrjT3
TDz7ZvTryxRBNnc5tgrw1ww9L+ljvph8whVwDY0EoiYpUndXTN8amlu2lao/kGxOoUGAi5TpHNoe
sTmttYm6wkM4YXzMyQzUr5Hqy8jqlWl6dvzsiX86yu4p92AErHoVCn78Sa/RJH7bqa5+Ko0PZOOP
EIeYXCVNigJKeCNpRJ21qV3rydTycq1Z5Bv4ZWA72i47wH+PK8jk9mnUgYQlKRPrJUbOTRrTwkpn
/dWSiIyxpNqmUxKhv+Z4jlb9y5GyZUAWP7qmvfpa8keoxKTg4bo30/zD7au9URRnfKzaqRcKpQfi
H5kdbc8XYR4bKJxLj9wJ5HgG6pJwSZ3LUvT/gBZa/E3Z37i2/S3FieEm+cO/pm+kgmMuAD4PxLT+
Ib0c/ZAtXioZAVRxeFf4dfCjYX5Q5LwGwul+TcRUcCKvxZBq+1RUXNRz0b+NXuSTSBM/lTl6ZF4i
xJK9W6AKszdSsudu2S6x+kExvmPvIpZnX2tXwAFlWDgSCWeavE+6iI8Ju96shi79mYX40UA2yLuh
UzAJrPHztQ81s1Z1kW1UoWBwc7xTbDsEQY5R00xPQ+UGsR09ZzHXDeWitTDatKQFrHBVoGVE7JJk
jbdKXI9kw1m7E4bYyZN5S5ZC4LTmlRwBFGfGkRKy1mITqQDWzZmtXUI3GnT0iiyOVcK0lgKW1Mp6
G7X46krzx7SyeWXUgwt8qeXorKrXXovf8qWBlS8WCDibyKJm0SAajTcyVT+S+05Js/EvqRnXMOkH
cvG/TZgXVMv5l0UkQa7n7a0noy8R1QsJPDcC2fTVqFvfeDPtwPCApmqNNQRI3Gz+JBrcWjJGpHqU
05oh4bn3iS+ZizBy2xNyBmOPP5Y/ez6LDsSQDSu8TZSRtq40C90w0VwjI0csyRfzCLA02fsjcAr6
+mUPPV2sjI5cLtNR35rBckFs0MJSZD/J2KGrYKsl9FV73Wsw9HHd5GjQw6ipz7AoyT6PilcXUcX9
vZpy3xvsTvWaE09Fm2rQT/pfcY/hT7aCmGzXubnODPzlcYBB73+j+cGxoGZgqPZo2QjhnJqtlxKm
Cy2P1o6ZH5I4BaMr3D4o/fHU2d+5kRyc3s5QPMQfsmo/J4e21PZbVPZjd+XS2dyzdVnb0p/OwKbU
aWJY+/afLsZF383+rk4qcFiOekswdwaUExEqnZgikMC52zjDEYIWBvMPIY8dzut8jI/e1JMB5tIa
yjzaZag2dkWaFix6DausMWI7nr6pOVZoDR4GcBV23ULDKYcoyNicYF0BFOW2fjJIYjAn6iEa27J8
RXTlkBPov8MAEohLG7hrnOqLTVCO6m4Xc5L+nN23SOsyh1rGlEUtoenw2uusc3J3jvqV0xGXTtk9
gejd/Dy6dCb8FhqCtZF2Ma60GVdVOVirZdHfCdG4W7vHJ0siZKm1Jy9p/9EX2hCVB15prrKmK3E4
x2s/Vlt78f7otuKPt+qvtu9O5ayzbZhWPvUuKceuBsaO+BTBniqaXelWYX3uKu23lpLynBjnsgdj
6GzmA7xl10m0QZZAlwFkHrWqIzGm/hc3ZIANhGrH3fI2Rr8UAmsEKaxLRMvbcAMDpgntOtspznGn
pY0qPjqQoNrSek5zF9wQ+SYHlFi0ap36S4ADBXFdhzRZaNGrJ8c3MZA2iQuyC5bWbzlB3I7Md2vj
RM2+F86EDFZHCOVPhIyNxhaTMS1Kukmc5Q9Kw7f8fv1HsniuhV4EbuKctY4LWw3dRuuNM0fEpewU
y6ZFJzQa8puogU/T2yc4KNk1C5W/YKbwbADGmOUyixKgRwQGHcCHJa2NSGNcXx0mYYCfrpIbCzHo
CmY4AFCyglSMSyjY1Ap9rBM2sRkQgfJkx9rn5CPC9LMvZpYEE8BLWi975oZ/XD18yQ1O5JJK4Tks
k31pfcUOmXmzR95ke2wTTZAz+89xmhchKJU447LSvxaJ9zn6437p0YzK3lwjRL3Fpfo3ldveF6yq
+MPIGeiYQw6Lkf5M9IddhAEQ7zAAuLrG6tLbNqjtbAGi6l9mL79GwpZWSyvulWpTpzicAJ2tsGFS
EGaJJaRq7XXbIcFMhE4s0AS8riFoWt75pj/nnM815oT6UFwNv0AuRsAJIg/7o8Ga2iCr6mwYO7ad
aTbDbL8g6Pzt/7W1kiKfIJLP8LyPnY2hIQ9Rlhr72ncPBFecYs/8wvrqb0nKajYE+ZNxaPQrt3X6
YGp8dAXWy+j3zxrBFcGUEwdlMa5E02vksHUbqWV5kEfxT4Yv3EMxkFB5x1YBOcfdj5/kkCY1fUMa
D926l9Er2ici4HAIY54Kui7nAEXEFJZUb5ifPJickDPFxcGg4LBz5r+SoERsTtiwUeNp0y0Wf8uY
IVT7TnC+Qy2RjFGrf7lbvsQJ2xLkRbmpC8AKpRFOI/atpl5Swz7ZcfVmJcMLRclIktDEZ0OnlhPW
c6MxxrDzUvfTu5/NB6NQPS3ifKXKntjOEcsqBXTMRGAk7tUs5kPCFpEro23QhXVc8+Z+ae3nuC0J
UEjWsVtCpTz3QsP8K8lG7sIlZtYQ8wKmBI8fedklsQx+isepZq+e2Sg/PJ8C0On9gWJCt+j8RoRz
EUv3pNBRjPB9Rlz8U6hnN+Qb3Swf4T9Cjh+rb387o/msYi7JrF7HjmAXgoXzzlFkjJJBiDf1hT2o
9jgffmxn+RQRF0RsalhB23U1TjSdRr1S83ICp2QhJ18mIls4NBHdzpP1BVBAgDQ1TuGPLalMOVrl
yDvUEYy6Iw520iCiUoiq07DUh20yPJl2uieQZedb7qv8qhOg0cge9U2ZjFeVaRjJfOJgar3YLXr5
qzfYAoxctGizmLy9aTgeuc10r0bB9gS2Rvvd9jjzmbslDfhVutUWETPmGq/cAzU1hLiQleETEcWm
B/Yu7V/TqPzM2oFprKmOg1ACzxjfDQdGEN4f2EWphT30UJP473Hf2ltaFy4mUoY6Yv73vR9Ofv/Z
dFO+Y6GV6O2PPcIrtvAkRsTWP4d+2LkjSak1hudNbpQHB+3nuqwUE5+yljUVbgqMdnyf2W7jPzwg
zcUujhQEYo4Mv1vGjW/m13vCMLEaOEMyDfNhmqujm9ibKnVwhowoTqJiL41oOKcjpgn1y22HbYFH
ZJePbJ1HEpKzslyj2c1ljBjRFb9dtm3dUOpCmZNBRcJoxXK6nyePUDtChlZxVB9Lj6TQZSr/eOm9
0UAPGCgKfDDnxftooDlJhNkG7rCv7y6lLiKTo/OJEoGTK6Ykhw1gUh6RVbZEAYIFAzI5t3HqSQXP
R8zjJHcgF1g2k8Y4M9O0b7Q0K9AqWpcm0j4jL59oUNE7sUvHiT4EAUAS7/ROMIQlO8chHsSGU9ri
IzrlLgI3BCbP1mUm1+fkatVh9CVVx2RLPU35WETGFtWjpvSwdUqxRkoeqrnZNp2F6tSUJvt+Usdq
GzlM1qM07JMdgvdjVJtkTynWmUTkVxP9blsRdISQG6b/HtuaoJVwGnuN0zA9i9HlDMJjtUIa8/X/
2DuX3ciRNEu/yqD2TBhJI41czCzc6Ve5JFforg2hkBS8343Xp5+P2YVCdw9mgF7MYoDZJBJVGRGZ
ciftt/Of8x1raoEIMhDhZtol9K+ykIoMdiMs+avqLURIhsLtM6LLBzECfSo07lxlTa+2hN2IU8QA
lKOLnVI+G5skve0rIt0rpdtZfJR+Q2ukFL0zDebUqPMDlUP5bD3jxWaOnsTQP+JFr2UdSE4XiBbh
BZhaEnSDJB8jcnOblhBrgNuAkHUsVpyWKPa5DfM0jOY72n5u8gwYSDFfUyDUpwg/JF8PIERZ9Vrg
LMeKTLVBVbcuYEL8uCZS1UPDHq41BicAepDv5TQQl3Xi98Vh1PKBWfQlIiLZLp4CYvecVe94Jw7+
Ut+aTmIHDruWoLJstfIvRmYTHjQKdveDY7p7jJ4mGeiy3GWTFx1JzjE3GV9j6HZHKTSmR3PXskue
KylefT8M6g58oYffjXXeu7c0EO/W4KUAOW5MkAcSeK3pDMI2KTBQoD18dOx/19UNKlULUGyR12Ix
ncDO1AfPs59RimWQb7JHYe24Rll2fkjJfXAchRDolHwVI3mqwuJT9vjOg12nXZJ7X4dpOs86BQAO
+dXrx+cwYjYFHpXRmrGN5jLcs/UuWQVyaXK1EoeB45RE17Dtp7wP4B2d5pglliAnx89uZ3jzDCKv
IBCXtLdaRvPOiejHIX4fYa0kBKtAbeC+uKGH8KeUc3wo6+x7SY2LStqeU0V4mxHxDFxWs18q8U2x
yNasKMMUsFvRprDBOT1ERoghw8nOCbeU3sS7B4gglCbwbONDnpTWrk5bOk35KcoGaxb0UnjwTvji
kB659HN7Z9FJcGcazg0XiKBFj7qouBy501r2PskU46Ed7S0ne0zGSG1GSI5bEEZPf1MBZl3vIiOZ
D+5i7Z0JVLtmGbQTGN63RRWXQcrPcQutEK+F2z+4/ASd/hn6zF07aRtEEuVBS02LGofn2Wn2vuTe
qL1pHX1/zIjIqd2YGaRfao9wjUYBG6R+HVrI00rkq11hGA0HUWEjhJArmysWea1fv5JbhjphtLu0
JhzoISBtxLQ8hGwnTnAFHlqfPgA0hg4jLHOnSkcYtCGsgSQVN4WZ3hEJaV/CyegP2Uj3bs/yOCjm
8qamEeSmin4bSfgF0+zG7qrpJZtfI9wzBBnZU/gzc3heADiJsgWrlx+zycQXyD7Gy06Rld7ORfrA
sth51D0rBHvxaaQJD8LRwzmZl30yFunejfJvDQ2ra6v+SfnQi12XjoR1nh4y+zGxBD7w4SoXnIw4
m7jHLCATatJTjWN8MxTcLD5hwZLpB+ZzGh16o/nlWRDjLKP90li+h1TRmkAF9NmTalNTRLu1l3nX
JE2/o8aEywZZ48JO4YqCttdzgoYcNe+cM7c20NigG/Wd0Rd7Ly4MoJ+c1dSwINNpayKSMImtE7PT
4ZYYBpTMfEia+4LIn/Su1LwEFgXhtLHHI9MepcY9bCjCsvCHnHvsXzqoqLlmWi3ktpUKyzMeMqel
bPlmQc6jjUcOB0y4F5GDKEpxcxS5WG4SHwwZ48kpQeAOxEK/DgYKsIAIRGA1SVAu1lBspzD+ledF
MPRx89B3AcQKHszOaWFOPOWVD3U6FN2pqTIykSMST9UekqZyDxnPdO86+BrGY5lEJxwI7gGJNdx6
XPXN8i2JLlajOxp9iz+4CX6zrXl0+UUUvpH6dNbt7Oy+DOxLV4/BvK0b/ZTSNbGJo+Y+dMRwLNY9
yUhcw/abB1VGlByJ9HngaedjLB7H6bJ4U71e4I7ltNrnWozpiT3eJgaixowtxZOuZKfCGYnC1+xV
L984DrZoTeH7WMXPsH3tvZNB27Fm6HpLUpxVjB2iNgQdWM0DxE5yd2CiPZDnuXHoRiMGFop9knww
4TyD5AsU6f6+pXGgI3XhkpR9mJbOQljoeMRgVZEN1xBYKkjafREIv0nOJk/IQZIwgGDzOCQhTl5N
kEs4ivtjtjUooSJkEGNywPHex9V3LdpdY9qvyk96XmIDejhzejUQT8mM3dJivlmlzp3fQMGSaOaJ
XROXGDkKy+ktz8AvMfBTMxAM1HRJu/4uOHOAzfAWX9nB9f0E8epU5fmJnf3OCfN7+gPvQpTqTVog
vxuCs7DKzdtxcR9TjImbaYH8UFSwbKIO8bPu2XG5HMJcdcSOcPCqCihuHyCLB41nv1x8Dwmwu08s
Q+2zuoMeel3q5sOSHcL22vFbNjd2mo27hJfLxkixSpQmPij7WGHXW5MS0OpRv8yuvE6e9buOoOmY
FDUT74oeVVhin7LrU1rwSAHnKeFaQn4YwKEbFtK/6gE0iBILoHD4bxnw8fvhT4HijqXCJcngo0jk
UqmDWYR3voF13yuWYpc1yRvaGEJeuuxVi9csif5UPehbIx1uRuUUe8dZ3vIx+Z2VDYj3hoIXkQo2
vjNnZsFbqInKQDBx15hteAl62QE2e3U3FUxDo8yvpHNYGouNtGAmxTX6Z2iyxalXFsDYtZ+NVZC0
GfoTpt14TyV9IJrl3sma8M61BH+Jbeec1P2DOfAeszv3mFVJdrTWgjLMMIEUSNhVUTEei+pzTE22
hGPL7w3Ziv9uG2GzyHHtJylugTYZnufFv5kNDlTqbbZNo6hzd3R+s1C/iA4hwZIDpj6HHMUPTo0x
PIpw0AM/qxYWkCxJCLMZv7uudXYxKOxt1VjX3Ch/crgjd13b7jK5yplJ8yEsarBmfO+zfO5L23xI
ncR66BNd3EJYvmCkKE/ZYtA0GWXqOZqjY2giHdb2FlvPcmy8aTqZI0QPD8Or22sK042Jw2xi/5xO
BAoQuT0yLlZt90BkKneX4ei6F5VS517rs28HWR+zM+ex3y2juNbl8ImMuc18jlUuwc9AdSh1X60y
Sf2ms0zD6uJsl/6HO+E44T/4R/j7WMzZYRBQP50sNPdWRibfmhVhruHYOtl1ctv4hmS8lX3KqcS/
XNfIGDrb8447EyaHT+iz8lyibyp9963szpibfztDgkFgGG4w3rABIq1xGEuY3rHDHqPCZlWG+YfR
s+wso+ZzTuw3zyLxCgEq3vgqHh5NR117j3ggnCV6MuzqnHSAOFZzwE3cakST5SFtySsMWKG4U/O7
Tk9mwxa4KWSQx9YnGyXBXoGaFctd0gO3k/uWPPQQmxOGHgXGGWFtyQVcLad1Tnm8PPr0zjO1f/JG
+Ui+fEXlHfXCXRBKvXfXFpZYWHvcRpQB9io5dhx1zkruc32AKv/4v1ENdpt8cRuq/uj/XOz573s9
/8f/Q+2fpqTE63/fIHb56SodV9SGsXXT81oi9vev+GeLmP+XdB3KuC287vhvKP39txIxS/0lLELy
wrRdU3jo3P/4b/8sETMoAHVchZQlFEWCHn/zrxYxImJ/uS7l9Z7r2r4EtfFfaREzzf/UAOqZnjRd
4ZuCLRdLO9umoPTf994mrZ4jZ6EAwUlICEZFbQXTgt3TdelB8LjybhoNb6kIwQ66erpGTvqeoimd
agfdQAVWbIr90qhP5ie+mwUGjjyOH60G6SiXFacTF/iWLeyp6cTd4jcn+kirHeOhuasIsG2mkZIo
Q8tLh/eVIH1631W+u7frpN0uUsB+7kj3FSB9xPgqMmB4tHVNZOXcW6uy2eyz0tknLUdvNMSSpkrc
s3CrmO377jpbKUZHH0UNBBDTv5fLs5UNJzWUB6sFneG9jwI4W5QmMI1K/yyszt7kJtJAYvu/fIDA
pPbzv8s/90mvARE3z2bsRVvMQXi39RjuxFaWhYAoig6DOYWdbHocZ/2LNnHJVf+ER6PeasKFULRs
8uc0fIKnl0CIyLXu52Jwg0J8zLUmhubhUmgz3KXKNtAYLKvcQ0Y6F142XJI42/oDtqnM0L8XVgSH
2XzIO2/YsakJ0ON/udALTun6Yumzh9Yy3lloOjBDvKtXW8+OBjPfVsaDVWB8gIRAygdY4RLfsZ18
JYQHa4krWEmPQo7ceJyX+nVU2K342YNCoVhVjdMmymLiZ3qDQ3pHnhkQjlhDoz6EgTRpn42ea9zI
1ochiehpW9MQt+Ij8sKPtvnAWG9Ri9ENFJDIogx04HqPXkoGwyLaEVRGdhwr9OVutEDWoi1w9lOk
xfzhD+6O/YxLNQ2oLZcrm1WnMephCMmptFvyE86WLhHjPA753dRza4I6OPDPtvHQbedQfnIKGMGU
JfRHD+lvPxfYqefshdpKs4pv2a4ZBgxWpj3jqbMnZg5IbinAyHT2Lsjt4xUHzMURVX7B35Zuqoh5
Hjv77aiyeeP2S4oSXctr7B8iPlmCtGzQC5l7uHH0jWuTM+scYy8bkrsmOe/d4HY/sZ65i5X0hPSO
y2xGtCFOuld7IUIDINrPfUVEB69FZpRnbgV/qJVFhK3mveiwhCs/GOhJ2GZr8Tqe8Z2yNGKkyUon
zyO+CJSnOWb0Zdg4pLBd+ruspBc2dfs7Q2BeZQ7kKR8i61AV1wTSnz1juJBxZB4omNlyimmmQrx9
hMJZf/bGuQ8hLXYGwH6lcxiHmfOuXOeJ+8w+7VnRzAkOzaiu97UxafaukJ5sEi23Hee8MJ2Fqori
hKNjX2Xpe0fxCaSJhJCHdLkx6PuqQ3MY6x1L92+HaXbrLfUz2I50t1gjEBRJmTDe43Ijvem95ffZ
LJRzbMNs8TakIz/KEbwo99NULy9pXhFv9YZ4a1hq3hQdlgeWdiesVx+lFcZnY+7PDrp69LpQPbxr
E8ZfywZg7NrysbLnp6jubtrKv3NTFnOjIgvjOW9AfU2uQFgFuDqTruEOZEv5rJt8uFkGYFlaDV9W
NFSbtkHsxknnKQdqtuXC+bHJpMd01dYLjXc8AWCuZP3KKja2ubW0rX9uqWJa+BUUsFTv2pXjoW2s
R1eAyC5eZucR05Gz58G1iXwc6CQEq0dOc/Zi3DdkxClsRTqZVuE+Si7aqwKr1a+5N96qyat3foLz
u/VGrDXCukTt0BxTeg8sGcWn1mKr3sYpzJkC9d5NPnC21iejGr5dU+0FMHsj1fS1GV+qzi7uUN0I
fDvlTNDLEKgUnv+ThvgkmHvlXT1LmJeTOJiJQRPD4vAmqik8Ekv00dcSPz1NVJtaKe7aUQAu2sIj
jiI0edND0Y2vo5Yl1/aCKJ9J1wCmkRNyJWlf77cPaBQ11ZwuftrD13Ao8JMlQtECXHrQSxBXIbRT
XCyzZX+T20ODdLgLagJ8OpfjFfxbkDbERDviCAGAwGMbUafrIWmtZ82177JxW8YDSDVOq00jrT0y
peadpg5qgljMu/QlA2qw7yjyzZOEzSumibKaf6zeeyB8ch+W3oM9pMWbbOiu6iY/podm3PUKf0kS
0dKr+NQmQkaVdAFZo94RcjWMXYGebH+3/pgGphFjc7ew8HkEmUsYuXsqxW6BgBO01ao45FxJ+5ln
sKUFYs6DoZnH3dgHWGqHe+1kv0O+FKy/it+kwBfPPCQtmc5xZu8er12ZhR7PUfZVxzZUrTmp1w/o
PcdZHRDlhtfb+Z8GEGcaPVlFaayjVekfWxa6pTbeiu1SxDXUc54hp2630jMoakwP1QANqHE7c+8X
xm3/bHco40aD+bF2s+gucVmQjXVc75P8y2lzaGiFe7ZM796Y2FBSE46EQbvEsYqLnWfYfPQLrszC
nB51Gm6q1GJBYQCwdHDux9oBPjU94k59U0UHn1OCK+ZJ3MqM60nfg1s3x0eUl+LoJ0+ihqYAvvnq
5QuvpQ4K8ljRMKTNM5aaSKavpgtV04hoUzQTa4MZkCae32FrMh6FqtkJFuCRR8uKZ10cp9+pAn5/
7OZqW8zihXrzX5h5zE2R0VvTTXzImgrWiirJXZbiiK1Bdm1kmqBoeRF1eNjcJ7XsbBvy0FjnJ1/S
wlXnf7OQGRIiHR3MyEXsTqsbFhCXpuuP3oiNWIZ9GAxe9SN5KeEsy0oMUEjGE8vsIdE3pti5Ht1V
isX8dqpeCHPdYHWGhutk6wIz/dB6flofJV2NP4xh35UPuNg3MP9AP29z7kSK358NUg8are8+6wwa
Ym+pz1i813518uMBQu6cvquJVkLMr1j/2pMdukGirN24lPC0029jcZNDRaHodnQXtvMubWb+Vmkz
O9X5uBX+2scDGflmNPOd3dm7jjFEWj4LQUp3PMckCImvRLbmt7mw3VqcrcGqhDcNtkm71Be5UI0y
t/Af27XvTuKdSeS9Y8XkpBN2qHrJP4WAGwCLjs21ums9/SvU8LPaFMdD0TePTue/OynyVGznR6vj
nrngyMNgEV4c2Wb3PeXlpPi2KluzDKq4+JPXc/ywWVKs8ox8bHAMYeZBLKX7iM9W/LILKp64lpK4
Ke/AbK4crfkPNvZm4wyVeWFl9xz2w7Rv0yrI6vq+CrW8Ub1+gV8DH8s+5mnIe2d8ittxOLpl+pkO
zgwvj33L4JHsroW4Si1/+TmRWYkqTrIR4kUrX1ZTUAzBh4qNk39oKE+AUwBUJG//2NNwExvY1rJk
uMubjPt4PVJaSFleb1TQiQu1r/Y4xfAcdslDWq9QHVwsnaipcfezk2hbWn2gNHQxRqi5N05+Yj/V
TXghDEj1+haK4yWM9BNx+3ij3fo8dPXeMmrniFRPcNNZmxQfWOq9Jd6ZTxGsSN7cTgnBah7hsOX7
oBImmAoblhyJ06JDfzZz9iUbfavb3tzUcxpMMWRQ0/coVhjFrQ7roxbJvhd36djdUnQh9/Nk/Vg5
8g3JRdjn5WXpwksq5Y3lYUGzzObVKKuH2i4+HCe0DkbhwdCv22tPSAsT1x93em3DcAoWn5VsU02H
rEVC+1ttyXASkMD5uzxs7f3kzbyhkyTdOgmb57z0XgRoXE8QYzDD7M+A6qmLgfe8MFFVBcsE2bTf
flR4N6Pv3hTeyu1jm7Ch0cbLP2NNpbjl1F/49b/z6jeldNZ2zu3szo3EIfHYePQqFMd+0B9KlWWw
DN6NPdBfWXFqHWRT/IS0SKlhh8z+Ww9gjsbpgyxvgrEBM6PHdlMc4Q58Wp0zbJMk5bnubcGFL70T
5igYWSmFj4s0Qs36FRk0rVRDiCGA5XNujA9VRzkci5rvlCaTLmW1Y01hkJRYwQv4b20q7lRNZKKZ
ccpmAa0h8hB7wEpL8sQdfS1siFMP5T0bgnJijLKAEPuSAkRd2e+EDviBkyRkcsVeAWBy54n+1hLL
tW0I5IAaxRpc1o+gE1hLK/9paPyaheiQ7HFKX7GVsyO3yhtVmUe3O9fReDAWuFd5Gi/kz9jdRgzG
FKEiuC6PMBYeox64XNxXLY5CswZ8z4CR36L3wYyyons61p8SC4nb8c/ag7Njh94rpgRs9NQe8NkK
PL8tBxvsMYrGtoWF4CopZECq5dWIwEVN0otXRl9h1TMIeZzVQ+6vHRwfygGybw9/hCAhHbJVeu98
jlOYY3xzBbQhCWw4dZ4jinTmIeIY9AE9C4wvtAJzVFT6C2ntIzW7OcjvewvChMfYstre78aqfoSM
TveeuvHEL3OI3oq5ik5O36ckO4tg5krXc1k2RPkbcKO8Gi4jgkNdoF4AlJaZ5KYdgfvxkdJzg2Vi
zBGjTVXuZPxuUrq2K0AkVCDwg9C3zhrWyy3LnIXhEzp5go82w+PvTcW4g9fIe6A3Li5v+MOscMK3
CY6mwo0LfLecBQ3dQsS7l4tqy/4mMhr6+5rfc6iqWxxf81OFpb9TuK7BIbPzrsRpKYbymizuvoZt
7o48RqM9zIBOUSVs33wpY/wkAuoQXzq+sMuFUUVfkhKVc5bxDNAyroN0jln1c5Bx7zwWwEhoSg+T
e/Jroh+ucKTIwKBLHIZbejTvCdbfGHiCTi56a+D7ODTW6OuEtfN25hWCRfdzzMl3oeps9aqZZgbR
MCc9JwOBBJYCTfmEo+TYGWz60gy8aOuzYS8oEGNJbEb9L4wu3/hH8JwNJVo0SqNtrQ5PmR8y/v0D
5UTTNtPZRUiXGi/OSjzFvN4BHr35PxadhKXtYu0aaB1sWFPa6jVawzBB7F+Y9z6B/3zHE0OKI/KV
OyAPYe0+NDH5W5e6V9mvzRNsBVg7uK95OWKoQ7vaD2ae3E6yNHZRj8LcEw2lXZ0+tjqPE76s5i/P
xurdfYuGa8koCEynqr3T7L/DyL3RsaC1qKDkJ8zgxcXNI37ubIs3jt6hvsNhk/+AFMtBNyjjph1v
TaKBcfkQ2d5zaQ13PenatSxmo8ueFPXsfGlTAirxja/Gl87GoCliF8XepXA0XufEP02LvjclG1MG
t92ASUinNVBgsgA2bCc1gjaNk3Zfhh1bJw9CVkri45GZuQSbUnTpJcULF8CufJ2i6IMJ64u4tHvm
xsoWvmqwIrL/Kfl6jCYiOeTbx9aN4l2IO6RoIc5M1jhvlJjVZZyrij26RMWhGIVr/VdrLfz+M97L
fjRpmi13HUaR4JZ8ewY11/kFLohq0giam03jIzXWpDzrDnssWPahP9TUz4MGovjdvhtUZ9IvSRY2
Snmg8x7+1MySUds9N4W2A2JJ3bUZzU5gsL0w2C9BKjqEAmVooHQkcPvGCvD+rD22xWddF0fc1vyh
7LUsiBWez24OhVoGFYSX7f+XlP9WgZ/m+ue//+Or6kvdzr9+oqQq/4NALMT/SVI+9En58/m//IJ/
U5QN9RdgT0FCF32YsJqw/6UpG6bzF04u/g+cXb5rSgvl+p+ismn95SrXgnaIZuoRZlX/0pTVX6YP
bwJ+ti0s17T+S5KydH2JZEwcMarKVfxG7Hb5QxxHKSnIlSFw/0dJuR8bj/MalqMgB5VY/lcmR8l1
CzJfw14dECg9z27L9SIzrtWc1dTUzT1uMpzF+WA/GMwCpU6zy7Jmp8bQ+sWwFBKlbD591+loU9Hk
q5hXPcK3wBbInliPZly9VZDxYHHSxVvYEDKIUTU27alT9mz47bNnGE/V8FnDMAzGBoN1uYAPaSUz
PBth223PshbxBTNj0ld/Biv6ReD7snYsm3MvblK4q8EcUunVe5lYuzgqEudhdVDzdEOxNtXBSRiE
c/3MXZBlldPd1+OEhLn6st0alNa683d8THQ6jR5dr7nP2ameRke/5Gn7YMM1vM46QfBOIiYULqhL
9JjM/v3SZnNgYK2xyvwaN0/4Hv9Edn1uEjM6FBmaMmVKhHVs6zHHum9HyUnV428XaFaQ5kBJ0IaD
Dn3TK4fug8vUhwOUI+I/euGVGdjsu1A9EZoB2UYmLY0Yb/f1Wk9m+CVdVGg+UWG9zE3KMJGG+dWk
ryaSfnYMBXCVgRYaa5Kfkj7mrK4C3vvPRQcEvHW+pziAneyeuEGThomNa+kdI7tob1t7urUVwAsX
7w9oAY6Q1Dsjq7A8a9iMnme781Am9a7BsJLPNM+UBRa1Ik7xMhjylt4C5yF2xC6OkX/K2oF+m0VP
phV/R7Lg46JO5c2knoJWi1s0fq6gOar+wL4dd9RIsiMtooM3sYbP1uirNiieEy66VU+t/eINgaFp
mc4xNgd470IDZteUVy/D6HxIFM/Der8uRV+SFyMMX9GKkTroBIYwL2OCycP3rEcjgYLW5Xo61Ex4
EFvBoJfmmw9FiitODhsL3QfbHU6yKRL6WvX5cxa78oRVrd9Msv9j+8jonFHxLVUJaEdPrb0GK4nm
KkNlOzaQZ06a5lxPBMTLyhMHHY4Yo5ZNZM7ihPM7OnQZXnsPePaTzpyXLkVxGHAQjyZRbu0phjeo
i56OD+RPy1OHaBCYNVVuyD40M7Afxant9qx1zSGQU9Mcymz6boTmCb9GFRWd7lQvR4tyUIyklFPW
Fimq2j8Xyci17hCarvXVQALYzukXHqSCf16zPe+dg9GhwoYhQr0Ov2XJ7zKlJuwRAg6+gI89toIa
JZ/7NiQb7zyK6j02CZ6WjtsiMpjj1RR+oM1lOU0u/4pmnyFJ2g5AaQqy6PHCd4lXRGr4tIKsuhqi
O0dic8m57wYyLU50UBNarcOtbzWPceGTlyQq6/BYJMb0Ei+4QTK1Xm+wDfKoPdGNt+xl1wNxNm4s
y3qyfLp2epPQQDLfKr9+HObY4kcXrXASY6cIWy2scHsvhRhrh/pkxtahFwVdkhJas/IQt2hbZBGD
Rpeo4qs26LJPBpNNfwyHgHLSte+Bf49+zN9cNgT4CLx3zTDNzLfifyLxrrp5zThAGUviW4tHIWEv
BN55tjeWqx7H2kRcuKtr+7kQ6a82P4cRO3CobfxgWSFUtX9RvT0G2odsGYrxWRnWLcGQIF7W0JkI
p9O4tHzvpogVQ/vVgSsH2JxHZ8N1zqZjsQ8vuf+vsNAhInyXq/rbjcZrwYRGSepHZk5HLKnNOYNL
v3MHKKJRDI7HAK+575W3BHan8I/g5mgjVFCHzpYksz4Tj0CDycmAW2u6Wh0XBd4a54yuoJ1X2tOm
MR36Y7jAOYxMQemi64ELO+Nef+e65YHyHf7M/VQfi2LKN0T2ndm8m2rzSQ/dD1PbCy8cDKO+ET3U
vd4SrvTxJE3f0FXYoHCL/m2VzRq05l82A3lgGphrpXH/99YyIqbjTsnWpApiooBkM9vwWF355Oti
35uoFwnyfGfSg5vDMJew/UV6K93ljjrn02LSgUPhzc7OMSlU4VnM3HungY5zZvCm52fZ4xtqnOij
BYBXTvlhNIl2DC5teaGY7428xnNhX4qluRZp8yyEuusZvHuR3KceU3Vm+dcc0NGW4M49nXvw4njH
GdfYZq0rwodG1Vu+nSX+M+RgJ4aeIZrrPBf3dkrbr8npu/4N3VfvfkPmWVkvHTPhBmwXOKHmOdJF
oPruGeO0IvBOY5OVPtSuNW4caQiGToozujbe92m18K5crjW2eNo4+Mu3VRs/FEHY64vvmMQLWTI3
O0qy1+w+rZ+lzU+jrm9HmvCog+muvTXSChf6r1kV2YdOJARZ6gN+b2CwpAwjQUgCL4uGlAPjjmdd
J8suKsWpMqvPaYCTP/DppaBTQnN5qTsEJqSkbTJcqXbGlIKOWBoyPU6WeMJSeIEKu1eDgrc5Ww+w
19Ndiq0HIzyedTWqz0RYz3i/ZlqRnKtg+9QzluBbNCteZrxGmuaaYhRcd+DsKiRRXj88attk1b1K
LPM9oOdiM/iaYFDWsXNDryaaTuI4wSfGAvGlimckpKx5S72BDTsb3MouP+jU6i+WN5zCtqCFwDJc
WvloS0icvuPdL37VZhbti1quL3IanpC9UPEXB/WRGD0GhnmNlb+JHDBrrfLfeBm+8hl6cq4VKfju
K6cGtCxZIJr9MB4H3xw3pHq42+/nfI1AS+9+mk2CnxjbNp6JngWNvpqyXWW6mn03iOxWXxqItJvW
KV9ThtEAU+6uERMDh7Lukwkr/tJVj6Ex20dley8ZpkufANF2MXtnb2a9iRzenqo1igaq4UG7ORiw
XBx94T13REZVxI0cj8R2ccb6wfTbA1DSFOMO4oLX30tzvu2yiO/clBCxMbPwPPmoilGf7bOeMmJC
Q93Ueoc6vjjl8KLJO3hETfpc/BEZEKJs4pWK+hj10a8OSaxxyztOWDrvKNNgdf7VhB85Z8huWSja
9eSAHXLseV228qJ/N0az1VYDwWRtm4ZLJVOFxap8C50Scd1gJ5sq2r8i6rS8pcgPFY17Y5kcykap
Ddnqq6zXFCgEQv7EmdzCsoLhsM91ODOPyjtT4mNiJSOilHtRv3ZnNXtdikOc1R869tAAFAAmnSZ8
VDMPYdJ/SPPWr2r54kXIcSECWYSYnnDlP6hV/234g8ivTry6h8E8AobFgTjxv1Ny8KunHspPzeGY
5ljSVG1XLO+qd7txNZxjC5GP3AywUdDBVmLcLhZ9krL9U7v+jz8DUM/01XPsYT+1htq0Ew4x6EBn
dArgBhKvhMG2wfdmPo50p60I+oHjBZ7X/RjYvuhrfRhaeud0H/ln6Ud3KEdkzxK+yAplZzL55IrJ
fIh+IIJYu8IlouAupP9C3o9uE5m0l1KN69vjTw8Tawsi9dJi8ycUs5Dly8ePuNdQjlGDt4bM/E1H
4q/XUrHDW5iLGNroo/ol+pbMdnoWxTjvceT/DNkq9Dn5HXxeQgpqrLelpXD0htleYl3FdwKiw0WQ
2OKR/pNlKRdqpJycQoQydW6dhabuGCAcSQnvHOrSOdIjHUxGdJnzF8pASHp6h251j/uNbkklTIcB
0wFQNMFRMGp+Xf2TtbRpFR3sIj+tig2EMz4N/Sy75YId/vdkug+qA2YD/nz8Mozuvpfv9bScypXd
kSzc0LyGH5jAvekkaNktciWV8Y8c938U8eQ2dPY25O0NUOR97mt+NFP24WXOdEGqEbuyit+cimBM
1+rqGBl02iYOf5o1dt9ZQdh0plpZFY3gssHmpqmKkGXb+EATHT+GQYKi8W8SD0RcBQ6aFliDLYd3
nxb91YatcM+stfFdstBKQgzuI+PZ6UivNBnvWve7AWCwrAYizJrRjivxJxUDDEjdFxvUQ9ywt0xo
rpyUYij+nxyd13KkShZFv4gISEzCa3mVUcm7F6LVauFdQkLC199V96VjZqJHaqkg85i91zafU4Bv
mHiz72KsXGii/OBpmt/r7NDeTGwdacOglojuWds9Fg5M7WVk/9WpPKMyOM9+/NGEXcmPGrEp4lFq
R76sIuxkUAtXQ4IHZSCnkTt31w5sMxP/3owfFOGr4eZtRFcS8pti2G+TyO6SxeR/orq6qWOmJ+XU
94NsPyPIO15L1Ak8Y0DvjWBdTTHZ+r+iA1OfL2yVyuQPHd6fPH5xojFhXpsyhuLv1eLE43l0ugAW
dthiCgi+hrhC0YUwt5MOiJu4fplYdGq3eRoK+RC1EEIjm8lkpPg9qWLtZaO/hmfdo47xtpO0r0aA
pppleZdV6KiredFUDQOBcMsvWErUVtmBgkdsOhMTSIVVTQVv5HOdILc1q86fd145nat2/Gf8t5lE
6JkXtjDBvTMGOzT0bKHst8kT7gqnNd28QnjGyufDEPm3Ygd/dXq3284DHmrDkhLV8FlSYi4Fwoqq
/ablFVBP0cvG4HNjKi8ZIEaYt6Zz/5FudZkKyZqpQvQUKAoXAq+T4K9MKuJ5ONlT602Nbsr4V//E
zovx6Udxw7+KAqFZGs37m/yr9Wmn7cGlwdAnf0izXcRAj0IFJxhZszZ708Dz+aDLZSOBMWNyecEi
w5KJ1b8mLcTuCh725I8XAixP40flNM/1MF0BTb0KnPYcGNWH9uxlLb3xzR7FZRLJ3RiNn+RClH8p
df50SwbgAiRVwyO+qxfcXMRyuPxihjdL5MG9kcnzVOvsxLYemIiHlCgm5UcwFd8K0sSBUUBJnhvI
roxDpc8OYk6JUO5GZMYMgjcOVIKEzXUUWcT3iBNvjbgvbrvg+Jb12hh0VRAdV4khvbFpuCuyqN+2
XiLWEjTVpoYPAt7B4YrKux0DjhaVPGZAsIz8DXrebTwzBibvbx+2ypzDmG0i2fXrAdz+1g0TAp/5
BfplSu624t7QeVTvU4llJPTx2dft6B4tMqK2GZ9o72YByV2sWdES+AW3tbHMFyraQyAZvdoRbhHZ
tJgxpmwz0kHU2fCY2PZ8wrSP8Biyb9n6W4IrMeBay+9U426tPaxeoKgjxERio/2RDpYgo8Du9kCo
cTiXSEmowhrmb9y2yMxT9py9fgxrBH+28rl107s2dl/RXJKzUcYQ6+zoMnbd3yCC4x00xIB6zPCh
AHMFWf7QbP18fAdScFuCXdRYn0cZlHdpqHddhDVHOlNEXjyrxQ6PWiR4wRrhAZbO5BP+tZIZ18gr
Zrf0IC1iQy7tOIiuiVUftFPVj6UK2K/5xU+hyP0pJxqbYmopqsfwManmfd87V7SCZ8Qrz9wHOwzx
YNscgrkU9tu7ws0OrvAjyg2KpAqXnoLJFNifkaGTJGW31LxGvhznjXRnTjIdnx0/CI42kMMqwZoo
PPgDo6o+NdXxXV0/2jbwHpVjmBsIt6LdKq4Ac8bVgtF9b245CJ9h0nTXUWw9rOQr3cZf0qNEtcOk
29Q+pI0FeqSpHf1RBB34XoxmYcqa/q6Uk72eOc5IuDRrZqUvRi8sfDVKbgDK1S4hdapfCnp/U26M
Ny1MI43c1p3FzjP3sANjopRpSa5Mnf0hs7n5MJjeiXbtVPNQSZvuf1DURvFtFKZplqEkVHgnZEkW
jZej2iRlxNp1HQLErJu+Kw2oG80NVk2gT2H8q9lrccMgVVC29dTV48Fos6zawtkQW7XnJsd1AhFE
c+fWqslf47l+yXhu1mLBZ1f09leHmCgfcGRm7U6W4u+Szv8q3XDKlds4LRrkDvW7oy593z7M62Xp
FHMxxqPF/Lp08W9ncm8LGe6tZtkwxRsUUd5+oZsqMRvsJD8vYUfxuQDUVC9Wvms871GO7kd1s+vO
0K7bWH5IgqOXkaBiL0zMxlH8+rvhdQyw1kdNGW67cGMJ6wpCGKwAhQTZnWHFxGJ8VigwOUix8DD2
3PjGPtlqQhjR1fsyjGDx4a5cOUPzMvc62nsVGuFIkhI8SOc5Q1a8ruf6XyyGb3ba2Vq17CKhjgV4
oPoZnjUYXk4Um7efOeNaJbRqBk2vzQbDACKEppRCIqmme/Dph9AHQuLYYlrLmfdVsqfc5UXcbOVg
XlKn+cV+tjcFvvi4zv8Jl74AowC8q03m3HQoFrmIC/LeMveuFdEX1/hmda69S+LChgkdEvvGJDrZ
wTJy2Y/2Hhr8gdbiu1/6h7yodg0m3GqIDqn3JmfYZiAtfKkAxQX6GBRstszkMzsgAGojO+jr2vP3
7UiMExZVBtJ4J0T95BO/V1SgSXIX1Yhh5qi9pF0prhyUqSDIYcHj04zFc4oUxZtH+1Sq4tMSWCX9
npgZQpcfPf856tsQ3BPGZQvrs8MD7YbkiWvzQQrlE6FRazWCdgjS7O/iLdMOutRkIVxDkbHME9u8
6hO+W7Wr6pHCeDh10cCL7jEKXmrnQQ1YRwr1I+roaYRsAweuFKsKlx0tVf9PqTxcoWA8VUUB6R4b
dITKABogLPiseEhsLbboMrFL9Ay04h4vHUYcJcZNJ8O15xb+Ns6ScmvaZjot6LmgyBMvX024N0vq
hgUhHpPU/hihAWGjBVG2y+zuABrwpxh+3AxFS56DOLJRJ+M1IdRiSGFSVndLgNUT80zEplr+Ainu
HqbQ4m1n8LDG0IagT0l2835xSoYZFQBbRyf2PwJVO/wa0Qc5LVSBftoEN180wtf5ZriUR7dCih4S
2xFuaH3wDPk9uPZ8Cu85mOZd1qM91EXv0czyh+vjVYp9E6+JBQhmoIJ4Y4ewA6ui7Iehik4U2KCo
C6BaSSLUCsMi05HYJXya2i4JpmrL9EevqavvEIUiryBHZ+PmHjFbUJLJgY7PXc6IYhmgDEJTydCD
h1VxiQkSpC988OfoIQpe/EmuUS3yDYCm7NUyvJYjsVHaOc6QJkkBiEmdF+5+sGKHRPFy723TyP20
QgxShZa4W0r34ofhk0itcM96FZxt0L9oZz41NfNNZHApI1XnMFnYBE32XZNduRolE26kv4/W8sOd
eJwtWALwsI9KE5KeMsVZW9l1LH2ELniF2RQj8gq7J+ECzUzar4qXhVnYdepgp9rE/KwgF783yas3
0a4ob8bYys4CMJUdoNwaebMjokIRHpKNXG1EbeHOoywipoNV6iTuSAj87YmiW2toKRuPs6iJkogX
0kUOGshqQ3dAsSf0TM7dzrT21puMWo+F9s7TMH9CN/EF0dDEWRN6Hdu/RdT8AdTHA+1i4TQOd0Au
3xVVMh6u9y7JGJxjz/IJDV4zXOwYTALiiy5RzEVimnbflTg+HQfDUhHV/Q6W37QKnM67hg4dOeca
lOqM5VdQX4YlT9adGTmSO4hQQfnk2eoxyN7gCfG71gN2gIlrCQ0iZwSA3ZmDeuW08TXNrHPkP46D
aA8IC9aK8bg7thf4N7B78+aPdMk+0EIdQwXdOU/Ic/VsQndLwZaDymxED+sP//R0UkBuoTyANS8B
3jhh8R6L+Z5snILE0g1gG/la6ltNNN6lBqJZQyTwtgB56QJxjeTMKSrfXRKd7aelGJNNIOpHM2K7
bgB6bHUi0f853JY6ZcdBK2YV76B4Zy5tAuQwpW1EZ238akFSFTj3i7PX0j8IUz5HLhOPGUBn3w4E
iGc1SiVCRcP+6X8d2BgM/yp4LRto8HrbV8uuGairtXxh4rWXA8qDkHBl7G2DxWQwsT1yIzLk69If
/uDzOJTbdDBwbWBrc1xDe5t7eacTBmWjZv/XUud56jBkE8o2HX0IXwJ3ze87tnrO7J59QUSjzcaB
y8u0vAoJS6KyGR6tmlIrVwuwGjSi4xVV/TPS/98y7tlVu9llcPyvpqPtw/lw8BBCrhprOrB43Vqj
wLhhqdtiivRRNrLIsLK3AB3NMPzNciKJQjv4NJIzpaf52KK0OsQcAj0d8TZZIJ2WLoQEvyIlKkiO
VRH+s+E1budg4CdN9JVkDOSKOXjKSD3Z3lu9kA2igKPhOWIq0toLnxIJFYzE+k09ly8K7Y+Jlnc2
pOw6TPqcBDmLmgktmcl5htL4jPEt58muaC3LLwHG1aujexutJVnNzRpT+FOYIt10/X9m7cm54zVl
xKqjBWJPzQqkDXV1DG17XJEbx1Mi8BsxHM/Wfth4WKIAv9JW+fAp8qN7Q2davUh23E5IY1deN/0s
csL5Ck4rd/jVY8BkfM1WweW134xd3WwQsA5MwVdOVcSXMqwJmFDhecwER8NCwBWQjLi14BfHqb3P
veKfjwUajWf2vIQTIiVVF2QlozG6yTRYYT83rdl1DhnOk5tvupm+xqqoVOvxUsuLaAHGVYwISJzG
oIDCHmYGGKexebEK8NWgwilVnus2zQ5cSgjAUrS/fnx0suDvglhuzRojpN5wt2YUX7WV9/suTR4c
RslppVdpDaCRDcwW+dfJuAHDjBGfVk6uRabsUzpkzdq9J1ruNLbkKDjsHfqhfyAsNKuZq9o26RQ3
LfmQvo4cYUPGghzvFSdsjeun3Q6+eVOSIRMRDZupmmgji+luaiPcmRvUuIfAyZp7cMrfGF4ks4rk
BZgTH5JfvqE7fRcvlov4OUYlN1vYzP0KT1q9DHts00wM5MUH6QVH/nWq2LsRuHSUuXxiBu6BtCpu
NoJJbU3sfnOsd5P5V2r9jR+Tu/40dsu3nMOH3EGaXQzEQtpecmzrjySGmNGDlQnj6YnEKXA2RIVS
YaxF5XfbHi6PUfpnaZpLnrIOklrfjbniH0b88cjqakhHmskUa0GCycaLg4e6n8Fp+/6VjT1FHSMp
ZN5V+mAsAHdlPTJ5KsbvgHM818y7/IlatCV1x/YRDaMU3mHj/VoC9Xybwt/wyvc4nu5rxJ9WHIMR
JTOdor5lFEria0PNGIDuQ+HP/a9aUviEoLH9zSbBN3b4YHzDfDGI7lSq5Ip+yd/BUL+BHGgorfYp
7wFG0QQhgQJ0PUvW2TplCxQE3V1ZzcgPmxFd5CbUMbcXoOVx6g6JyMyuV+iSMrIi1sh2qTYb8mvt
eh+OfK0KEloRRg9F7uGudprD0P3cuCh94b8MWflAsYMNvwi+CIGrUHuoY+yFMelTPNVj8ulVzpGo
1/etyktaLBKUW98pdlZcvLqL1judMJ1S7LqDcHxbRETrrH5tYEmEMrZPToSvw/GhROuI/PIGqFP+
WUXEdy82PYas/4rG8daeaSLEZ9ZfO8dJozrUjAhT3jBa0lgK+wdjF8aZyTmycrsHQoo7Rltgh+ok
37QkGW4DyrdZBeJc1PVnAJNq0B5gpfAWLXxrH3Is2EB9svs28L8VMmCmE+mZkZTNZ8J7CiEjMS48
A+cWYdCv2oDQErvpyuPi1jvanWR0jl0AQKpql3Drc3PPc1McOFJexymlcxuKn3ZBdh+XSp0kCmQG
4QgAGHd6RHwGaniyLPtvnHvpti14LkhT8LiiNJKIGoN98w9w07PBtLCbdHQ2LQ1QKUa4Uiii+aVt
pJM+8orjDZmczZDzGgZacZ8ClWRYutOslnCazGtftQxP0PkY6ovU+pcTab3N6s+mZr0XWFQfBN8e
Y/Dy1BPDTiak+wTEiAcdtXcRwTMr7XVaMDYZbf3uZeXZn0r0qNV3EZCYmJD+NbYcv6BoO+JW/Pt+
zKDTIuvoBZ15R4aM8Nqt9BZMAs2Jo4svK9Q3o2vEtzkBbrb6AYb6GiJnWuWBIEvUn39bn5yQ1L0M
JqFTX37tntyupWlJlwXYbYL3zgbzcsOco3JFXWpfwsVXW5HhY+mcJCNMIj9OZXOu35y8qpB24IFi
8gLbYKxx1laxWvEdSQAkHaMXjQ+cHk98ypkTC0IiTUODI4Opf8uGnl17UHxZuflIPGv56wfHfLKj
R0wckLsUDi/P7CtpnJ2UPGWTY9KjlwFV8DT3SZWf4COcBp+c6DnHnRQ5GauHoofnyWJxHxdgGTGV
+dj7nGSbAi+laWcemQFmddp2v/iYoZgy9nd5QopMUn5HuWLRT0OOIIAFs7qFkQkir7ORO8MgfNBe
e77lpeBYwMlXVf/wpfD7dCtnzR7HXRW1x6RX5i+Mj28mtwmBaPPm+ZRsVMs/QMVew46RjyJTa81d
J+V9L0pay4byah7oP0oPP50iDSir4p0dDa9Ffdt0EHl9A8V2jUxXIwG47GLbzH91CvOnQWTPMhoj
DjOtMByfHT/dsmTeJ4iQJi8m5r3tfoydIFIdnNXACZYO0Tl0mazZOpioiA3PR2itR3DVSY2NCRkn
pq+s2jZzdqj9ZOvV8M/KkGiRUvpQSaKPgVC5e2sgfW5YonYPMG5NCi7jmJR4grC3zfH/PzL47Xsm
CdelDfId6glS4ayhw9EKtAiq4gbKunUq4i+/+K3nPjgVrlBMlykQNc3aaM+EbIf6cZ6ar6lEV4ZF
LNn4GuvNPFUXBPV8Mkt9o3n3K9kyvoOgMZzVNPwwGq0P/CSPQHMe08DmPIdcta0VydXOPJDpqNsf
zTRwW6SIdIfEy+7siZHV5E5PzcW3ScBgU0mb2+cfCKfuPKVRli1YyoNnOfToujSCo6BKEc4iNzzW
Mfc9YGxyIHuOh6TfkxCzI2QBQRL5c3sp1DUeJ8wqr1YJT8To1NvmKWKuJXZOuSc5vRNmmTzYDRlV
nFw4mUWSHjzRfWLNJ5ONJBunTz+aXMeQipAYycEl3HTIH9wu/FUL1So7b+KPMhylXb4aJ0wz4fLa
5nayc0T2Y9DqH8A6vKSIv7axVbUI1O3xuZ0BsA25DFE9Q7pM2DtVbvI9+o11sWXyadqQ99/tHgY3
upQIm6DhTQy7k5wQbUzO6GvCYmF9qIKzYc52kAyl0ZB0D00SxpBIgke10PIy1lFC+deZ6AxHKxxl
8XD2R+iaSWZFhylxf8gc5Nqay2Tt9dGb1edHwMact9h3D2TP9a8cqQeSr3W4kPXH37UComETooRw
7e+FQypcYvdnNToklpkzhjTnTowQ6upYowzDUrAUzJAYTqu2HLZDViMD4NPa+SJ58RIPgZBjN1tH
lS+CTx1xewoBOILdV4F1onnG7pJ2K6GIVEg7yh5GQ31T/8SMmdqwfaWzw/Zj5W8TmjQUWiAyvI57
VqMwX8JbPopN4i7YkrgYeSPGD9K5+W1P48gkjhT6snLbwxzXe3uJX+3SfjASI0kPx3QzdO2fpvI+
cPBta9M8lnAS9nPq75GEkFRXMzdc9PyWBQbtwRiT29vjOROsV6zQ/mhcvVxjGD4w3rfdeNsjeNyx
BEPZR1wIa4BFZIpbJctt5sktXLssT5kU2G6wzssP4zkRdjXx0k75yYzUBrQ/lPQKi6xjCCIp8ZwU
LySD/U1tnPV2w/+m1bYU2euMFm9fVrDqasGQBjvBsUGgn4M1Wc3dU9xhnJokWc/tpmyx37sdwi7C
ubKtv1Cd9bcdQnoN3WVHhc/12vLKR3x6axOWN3ITK9H64Eo8uRF+OCZ36Fm5ZmxvPLZz+6L9Hzxd
JK8NY0hgnhH4Z7D29ha0niUnzfqGS+ynFN2Tu7NmZvQ4WJ5mBGjEP3WEpkriNcw1lDlfNMlzGgKK
7zSKz2XEkDklm6cFlLPTLafQXOuDX5ubjMgcusR/1R3g95ZebsTYz6mKOCyuDRMj9sdqsjHS2qS9
SbUJ5u5e3C5ohlBMIdJs7+YI8NwWF2bbqlOIumm9cNvjahn0KQuEPlE1f3g9UUQphQtrcVAxKNpO
//9R9x7uo3EsMSeMgHiq/mgkZ9bq///4/x9FMgaHzhvTix1c3aLKj75jvVmLUXvAPhLQtXPDEBky
sl11mazxR7lxgYB3YKWXt/jF2990SCagrskntz0wn6wV7AvSvxGuavD+3TcJJdZTajChBN6hajjZ
XAuWUF1ByMs9tfPxlTFXrcR14iLdVr0AUieon1PFvN0xtBbORxbAl0+X9ManNBuBInGbFsU73nR4
SxFiVjv+WMLn3A7n4xgnj0uxbAXsOdzgGgK5/xPr7lMTJsRWBuIXMdssRvp34+v32J8mjj1iSIQq
/yrbLdcWwuw0xGUjbf/ZcHgfEiRhOs4ZYylUUjVaIBIxSg2CL3tl1UbYH+7PGP8dSmvvMwF2MN52
UrBTOGoQHVX50KKPe0K/+BEMept4w594ck/ZwPvARLWAtmgvZ3dhHz+hmZgsB+Yp5vc4eWftRa89
2d9jjtRSgBGXwkMTTkbAtJoTEjoCb75DEUaiO1PSXvH4K/M2GnNtc1Sutx0NK5Lk39RHu3FxIHB4
M/JbNgsr7nw4iYmjN3kjz0MLYmlEqlEvU7N3bmBI6TcnrVE+o1hfA7340Oy58b8nHzdjDReZObk3
sDwfRKglcbhw8La15TNPjLhJ+EYn0o/uScoiSaxvkTUkwQpDIotQYZ/5wvbE+5Y3FpP/0R3Oy+Ae
AdOt6pZpNARrSZqM+1sjSRJL/1wRjwhLDQGjbJZkl3oTQnDYd33jIO1zAPL2Y3jX+1+j5Y/3kACg
+FX3i4ziU+bKs9NoZBMRvBgCaMPKv5/t8BAGAO6Y7REBBPf6FIzsy2z6QXxS07JdYgQt8dK/uxDB
9zQd9cVK2h1JADfkfjisYg2XzR1LsnAlHMUwaJ/dgZrUED2BAzE+uqHSh2CU1jFEwd+RLrTK+9xZ
zzRyqvWi+5LN4CoR4VejuPXKpANPOTTflfCOpDI8e4h2EN5grG5mDPdedszy4Cyn6t2dqm8Kjncy
Li6xn6L1mvSdnpJ7FmPh2kzMDBQ6SBIAjqYMPwWBZtiLML8iorWkvnIiH1IVvyhA9vzDEDA3y1+3
8rYNsjNIgPHXXI5fvdYkIgTbhVmEgg67JvDTR56jj6RHYIxzeFmYWZA6PP/UrnxOup+OI20TO6A8
qX/yV7FU76mB22D89qlS6tHJKIJTq7qOAf/nxOhf4ftIE7W6lo3z69Cewc7gfAShcFWSPHbYUahj
EfexX/lBD18c3Ll+rhXAlEmDXWeA+7TY9YE0RbXVEDnUbD/4OU5mtiq+ZcfHeJK7PhjTjZ01nD5F
fzKLMz90hpTbDI8v6Vf8hGIDBPyfSs1Xg5NxC3V+75vK2bs1g8fJXbq9SFV7E5McbRWmR8qDp0XV
81l7m2GSVBFKcodjK4hqsiQLED/0rcmajdN+gLvnFHTJkwoOaegQ7Vg9Id6r9oCHkn07RYb5WgiP
NkFVnuLBKOPO+VBeenEq6Jde2r7VBHpclj5El+DayIEXwNVOyzSX9zR/gnBwsJNlOrAGmVjS2PFD
GcDTrsNdt9yLThARMmBuniSe6EVPx7q/eUJH0L8WR4jrVNZpXIZDNGf3Ai3c3ta8OWK4sKohyZf9
0XILKMsCJ9ioJdzBE0WgNCSGLDbGkybEG1ZkYbKbkwETI85en0H/d4ggpxi1/0nOZb7jzfbvqlk2
z4OSr611H0Tp9MICUjxWjQYAAfslyVkyGvLfnkTeqA2kP2f3/38lUcueS+ts0JnA95PlWyYyfUon
nq68SfwjtLGa+7EkA9oe+R3A/X3zzaK3AiDnfspi/40pFnEc2MCxDcuzyxAE+DUEyJiPrasrB4UQ
ks0kfAP/nVxANKM8G7kcCNu0FmQ9Zd7uRsHrNtTtg0C9eWe3M/kWJYKqPpU0oZm+0vCLLXka1dbJ
UQglfj08sgAutxXgiecZUg0jsC7hTsqZt87uH7Is1uggf+vCCh6GJXmoahBBKGCbp2k9LWV81rol
/mVwBJkzLZKsUjz7WZsDc/b9lyQmgcn2ilfllvGLYdJCjgWxEtRouwXC4z6xMwCs7uQ/TuGA7jga
3tTi7RvV4MdWEHPHNtmrkgBIS9v/umS+xaNo7vKYgX8DiQEXa0+AWdjfd1gIx7RJXyYnZgCv3JuC
vkFlaWt49BrdQmsYxPhhimfP39dVNr6O1ObKjghJjEnIKccLQQQNpibsCLYZH+y6q1Fzmx+nqNWa
fxyf7iiCO7aXj5GeZlSU+D+zCX6kGkF9um0H7aSfflL2vSc80rtWXAiikQ/tVLIVzr1qw4zqXvIO
HLSBvtnrhbouI7EjarOAFK2SVQ8KLSg9EZ4FZL7eneNFRI0NeFsl6B+HhnxbgaUlOIF8kLl8JZ2t
3QJyZpE7+8lJe+KnJl4Ur4D3r/areC8W5l9kG0KULUT/qIYPZlDBcQRlOCx9fscjYm9qr2J9KalA
pUsqVtKhdpOaH8GBxHtQcU7kxTCNpwZjE3LxYdhhIrlRkFJF/Ooxgpr8zJRTdm59tYcwu9MuO8Jb
0NTKmW5Ln1TCEq9tdEQlMPSBhw3Y1U+u6heJuL5gT5yn7XN225PZAc4LQhBX7mgzOEGf/JFoQV4N
bqokvt3DlRev2No0ly4W5Vlk1HguiVPGkvVrC45kT1LDhr2u2hjRMz/v4N/Hy8JpEBnvfuoTuUkM
90ti+j9ccvYu6UhOMIjesIuSsM4XQp7m3qbyRACniFoDCby4jcTBJ71lVWvfuRuMu6lvL87UYDeK
I3b9NQzxh3yw0TBlfYA1GHsKwXPzswjTxwHjxldXT/5t7b5rbY2d+1Z4oCOoSEEqFmZ8ZFXUXf/W
ZI25VpQTV4BqHzNzm6aFp2CrDoRpw2ldCKFgdboWk9EF4VfBsJJrG4WR0Pe5dF6KBsJh3fgA453e
u3cyY7aWLiChJ/GWSvVlZnW1TxKuXr5/vZ151teInaxjolwXXolmPjplTAS8NNo5TkgMW5AXz4yN
lkPGzGSdxyF4KTm8VDkg8bzx/k5cjCjEojddMZ1jyYR8eIrfCfF8yBI7+rFP6PQecneKn6ykYekK
7t12JeXZMD8mfrqnq/S2DkHZey/r3lIpKC8n6zFLepLcby0jyJcMggCO6LSl5EVh+pS2LFtoR4q7
3LlpCdj6rb1UHsvRdNs0poKuUme5WH53Dbqr7gYyeDLaU9N3Lx2CZgR+bnYthPzp9NjdydB49Jhl
/wDaBgC05e6T2RuOizQgiBkuoXbjxazjU5f24SFoQ3AxfC9aNenjxQcGAr+PUcdy02bZbUfTC1k7
r/uFk1DW1GLNcqDJo/1CA6Ayx9x1c3jCSWeOCtYLtTITLd82D0Pg3NLJiRq2oOOnM/b1QdBuDqGZ
P7RlfcwBGzA60vyhgrCrivQtTdN7qOkEJsGkeC0mvJhMaQlYjrY565LdlIvyZYoeFrwbJ44YdMER
1PluGuKtxKe0a/UkL3KaHk1SIzjFYridl4QfuPSDc1F0ny5qrU2fhd7ZNUyAtCaQZSqinZ6JKm76
xD2JStEYpDsHLfJZek1/CfBlLM6N1WT55U57bnysI4LQ0ZBZftJz9qt8P1qd3oBFpdOr91Ztn92q
eU3akZWEhn6UGT/bDHZOerkLI6fsr73PgJf9FoE8wZBc8hubpUUEsBT/GPVdCKJ0PoRymOeTTkUk
aYkqBgmb3STvY8yVIqotSBvyDSfudkYwNViL7I0YHHLAnc8cZ6EfzfOape691ctnnJfexrZLCGSW
t+4xJGFl9F+zJP/bOCwvIw95WcR4N5h4NW2sFse6ewVJ673ONVCxyPJggRkeihTKfDgkWJtmVKhL
Ih+9xKyiZXS3OOicu8p1vrwYlTypNWu1jDaVrPeFamle2wrtMzkX3+EAoV5kAfoojxTpGZg5A27W
SYWHyzxWOXtoTusFVFtM4knY+N5quvE5Bq8cNpWZdtqP/4Clnva0FdU5Zn6EgKO3DhwgoNrt5lF4
44ld3jnVxKhCrdcoSBlmj2DpZRjHp8UjKjKEvxPLxzpInmO3kJvWifK7dBbbsNpjSSGwjYkfveW8
bgq5Z7K5nmD5UvfIp2QCWVg2n3asviR2UjgSilWze3FmFtKxiSB1s8vyY5v9W0q07YLaPmAfUYOX
ZdnRMjgefQorrwTHg7H1sWthOCyYuQZQLnZUgyuq3BsI+deyO/gczs94Yw77N3VbHeUv5L99QoWf
YPJj05J1gQTMdqi4WU70EVSTZSg2AnuFG2NMY9ISrpwcmyRYlrENDW/MuAsk9SR03UK7b2acPzwv
+sg786wD/rZpu7sFISGGJCrD1FJEY8QJ3oDwgvVa32SVYdvSR3zoOXidLeB9aU+RQDxVtBFF8FEs
7c5rtL8CPIcsaRnuQ5IGsligre7OAUIU5Hg+w9X5e2hTVIUYD4b+pQnCa+2yn2vbc+2HlyxOL5FL
P+8K2kokwXLnWvCYwpG95BJjjjTygLZIIIsP75sK+UpMWh9Ba/Cwwr9RNrubISu+kKV8M0TG9hGG
19lUz2UnHpRxH0ctdqy1HzKSMkQdMghu+iswKmxCfB3PRTUftt57khA7Gcg7wrx20h63U1dR83G1
m4J2MrY9lK7SByJqHSKfqORhHneEHvDck5HWm/5LIPEtxmJz+/KW05xxyI+CKVbCbCifC2flOe7B
Ybm7IoBmLaJy4/s58CbRXPucoxGzNvw9l9CIuyixOS1mmuKRSAHp3YKEwD/NokLYXOKYgD/85Arn
BxXDsA6C5eLl6AXb4ont48M0Kb6C9Vn+x96ZLMettEn2Vdp61bXAbwgMEcCiNzmPZHIQSWkDEykS
8wwEhqevA6ra7r8ps+59Ly5NuhQlMhNARHzuflwQDccGBb3m0W8OnOJHohmCi6X7U/TBuEt7fDWZ
tWs6d9VgJgUTWBD0NbRNWec2QDOZEEuuaGKtYxNXwWC8sWX6BPcmv/v+MAtzJJW2gOrLzeAaz1Vj
e3ffHyC8swUjkMu5i1BRP2yjgaEvD/cVbanPTgGvpxH9cB4SgCqNDyHMKoBuKE2RWJF4SBfGMGwz
jvAY+nA3t/PO9bFFEpvea1/eBqVjeii7r7jkNNdH08ELgVnFMqKlRKBY44UTt1aO92VCVTGBFHFj
6RoBloBkd3Prd7M0cxC42I4qdmBMir0/BfW+NFC5A6OeryGqDbcwVVqDpc9A7pLjjOeA5RHJSDQM
Xr9/i20JeCcZjJXAjTIOaPBcr/VpxJblpbRoTOQDN/YYDBzv+EBXLS9Ny/VSWcI+OVQIrwzRs8TI
0tjlQ/jgye5ZlROqemu/tt1gAuDmAySdcGMU4447+GOeen1qK1ufnPbTZSN6rB0SuHbFmB4tRJJL
VH5H/1HtQ+eqp5Md+0RGFoUW8OBJmnV7mvYhCFzMjPE2DlqHETovt3BWlsE74boGIF8Lcq6Uk9wo
fKFHmfSHEF0Mak3KcLo0lq7ldEOlsHFM2/RUF+kHilZ9lbNyHicvOzxN9D0Ql66eJdZcRgtVihir
4uXHdpjwEArwY4ztKo82vKWaQ1T1p6hBluG5h6BoV499YwYrbvznYmrULmmBi5rUb9kW/WJe2Nf7
0SHEFeJWGM30mpLA29RkjdcJaBO3YNbrmhZyhFqmSSNIrny8OvNHFAABGGrf53qsxWW8VjllTJ3R
vBTK39VdPwNsSWeqv8jxOpb1hJ9M1C9sCKIj3XK8ZZj1bJbyO6PEYhvV+bVFZnI7541v/Z6sXOvC
HlLZLsdKAFm05plP3yoFIHUAS86apqeSZ3vk2N7W95I/9OpZPCSagsXMY+NjzqeoSb48RKWDHX66
AyKuFw6/64qHmEOynfxj+Ueq9KhwwNQNiwVowy8IPcWq6zGHLfsHdYMpvsnhvoA3wJ3asgXNlxKi
uAu/qJm6ki3HbVLuKC4SLGFmvjHm6dpF4YmDOvWEY3dqBoYjfUPUI8itt3GEHrUsIXvPzqs1qkkw
eteOfP6KpVyTPnBSKIzUo9Z4z6nn2cF0oH211V/xbD3UY9+ypOP4rERRHgSj7JEmANcMvYNVSI4L
FDjLqn3GZfwgCkdsCUb2UCglhh3k0uRnACp2VZkuCYbOfMuzxt/qlGkqgjPMpa1RjsNd0d5UkUt2
0t3PRhmcYaqJmIlD0mpkto+nLzsPTfoGBgp8rE+yCDoytusp0Xj7OaTTcuBcqzA4p1FbbUlSP1i1
z/52Cgw6vtBGTaWIk/ubGKQBjSSs3IN4BMx5Iri6T3AibMYY2IVtBb8pkVW9SWOjTB4J2j5l1bTq
qvMcMv9QUN733VAu0C30A5MFLAnzRy+GrFB15Y+ihBtfdqwaCyWr1SE7zSDsCb53VOVQebLNOyxN
UYJxdZpSbCBDvBeleBO0uDEQ77ZZazL2wNSkRcvef5rfpFceDYNkCye1ecWcFl1wZIkz5nWT087X
F3a4V7U1HuSEgcsc63GbVi5Nb8yIA64ux6svTReAWLDUdegy/CTaMqnkfDU6Sk34NMtm5WMVxLy2
yYsa5NTA3iv0qvW89OrI9mdTQWYwOQ6YNAleOpza84AQPVNz18i1FdTY8fN3F9tNEuN+CmCy2HVD
mG2iDDFX7w3V2vsqJ1hOLumHorTTKuCXSHY0Vp8vtN8RLRVVy4XrjSkPxykYQHota/D9EkO1MD7p
IGEYs4ud5JFlB+Myssovzt1Q4nw9nJqw+gHN9zD51lscN+9u272AXQQjsKAJxmmI9mhfclW6v51w
JqXWzDdgKz+Q5e5Ncv5lN/ywhv7ii25vtcV+LJL3SgFNzKWACupw3krukpoXhSQkSXlMLWQucNhF
X05B74Qbn1x74WnU7lego3PSzwwJ9BshulhDJLRrvFZNRSybFPqqNvS9G0l7b7gp5R9xhxLfGFsb
P3UzUSAwxvzkjHkuilTfbeE+GpmlLsnMRLLkdqRcg5uozB+5ggKuqLuBvdiKAhx/ZQUFtSO980SD
2qMMiJLonsNkwMEZjlxZrRvM+Otwnl57AOrI1SmFfRN4oJOZGMz+Y9cj7+hgzI2vaeiae6sc32JF
sbJHuzt1EO8uIbOJODiocyZHaYFRMRDxL52TNEijX223zIXnQu3Cxa+mwolIQFTovXT1E2Pec5MI
RZlOTgth1OIkzoDHYImLBAk2s8rN/WgMrxy/fKbyMM9EFpwLScjIb73rEAtzo0epN9pgLoSlC6t1
T+dY6F6pJOG1NCGUOL4K9joP15ZF0MUYC+rDgumrwjib+bxgbj6R5A9ecEMQ+Yeadk2M4T5TUrFB
al6nnsGdtGa1mlKeXCbObAOb5AYc9QcgTDTGdrizu5hQh6gOdiSv0CLclekW91xGV6vFd2W1N1Ld
N6SRlRqa+iAE3PEcX+o4FOeot5N1WAfTEbvdse25nCkq6dlzD8eRoWcyTdu6mGhw5M5Z0fD7Z6rj
O5tWzrVrzfd9h62caRg7awMFXnaQOEoPvasf/5SwPzK2uUwYbfYGLkyWelBHGGPEbqZ5azjZfaBG
aK2MGQi/McHsGS8HfvmrbJKHxHY8xjp8Dj7Lr9DLHlyDjUBNH8E85PPRUuVLOVbBCh0a5d0aPyv5
KOTwR2EnQP9jKyAT6H9AVBAD4L9T0VNigTh5UfaqRHKNELqxWGN5VmzYVkHdXgNyuZbFHxTSP4G6
s3cjx7N1Km0YdCRo1nnylsiMcvgEk5tN2HLyh23IIZRJ1ZdjG/m1p4Cq5O+UNgDKFHdvhKdGpwHE
4ok9B+EzIHHWow4hL1GNdGNmchvIc326sfhIaDWYMbaRzIesRx0xaYqiPM3z/ObhbrPbEJLBFPzx
8qecRDAJFGylmYlNoYVT82kyZqrZb509J8FdXVG9OzfVqaRwEkUqPjtdSPvtJIEDmhy+ckvQ/mSj
PAIkfjT8heYGUyF0+vtk8lfUN7xH1EwtsTQLpzF7FzCSACDs+diCWaaY3j26CqCcTTJCmVa1aVvz
ajDEXPttAqkBEBLaDL4PTlrrEevmBlgvHPiJUjJrlKvUq+8CxWk0y9PPIglfZoWbOKyb+2hoGU6m
u2CGn5ioKl+n5UesJ9oNZPmCA/41yGxYWHb5xqi8wBC32Om6C7U0710OQdEuZlRpQvCSMeOu8Y2b
5etqj6+kOsRNc+/MpX1IYDOf7Zr+z5yby6vAWzj+wVCkTUzBHE2Xy6xNSq5w4tjE/y6BNoBXUDNA
reQDdl2G7gRpxpD6iNQ4Nk35QmAUekDaMb+Of9mz3oez/1PQy7DOOwYtS/SzGzlXRPohIEjtmuJD
xOalwUrXIOm38Gfz8ZiMBiwkJeYN0hxTY2mq1bYKU4KfJXOtkKkFjT/J2iS6ROTxXleYFXHvnW1K
N6FJmWg8JUfzcZenjNnZtIPBcW4Mn+FXa2lv3c8iJtogp/lRz/uCeSIvZsfSqMotXaQMOxOAmRND
ldQ9uIHeRWPyQ8bBz7ZLidQQxze464LYrPYKdirrNjRH9Uz93B/BWx8skwVDmMS/RrnpSdtuLayN
yp5fYzfgIjXwXDnzS1t6d7q7pwAEuWvqb1OBcujWNvuIcjiYBkqkTqrr8l+rySMCUgMjUw+s1gmU
GJ2lPMydqKMOBAeFaNufhWqeJECbaADJYyzbipBpS8nSu84L8c6J8wzkp2AsWM5rXtf9HJBl6aR1
56ckZn0L/JfoDeRu1hpL3Hr3OqfJy5TwA3VhhaV4BFPq8F6GeRUcvCDdG3vHYd8u4VJX80Xg4sX4
Mtwq0482DGfPapCHZph4G9j0HCv7OlWULIqhARlc2J9jlD1wQu0BaNUnykJ5hyRlqKFdHuB4BKem
uQFDp0YCctamL/2zjPMbAItLC03WV2ayZajNQi5IyFF94v+IYrE2AH7tTLYOQORJnPbiteu4mN0K
vqaRZq9w3t7HMtonHCWPU1kPtwwnqSkaRS+TeK8luDM/D4otXgE2KUv0ZnqxGFhsehYLaEr9fCvj
KTllXQUuq7vpKPsqgvy+aVW8NcuRbYQ5HSanzja9BVi0USy1g8eFEDbs/b2AdkVDJIfS74sdqhYP
CEYj0sl+xAFvNrDZde13J+n2+YGQ7Z5+7uKb4mcrjzGVoB1ahAdjepUd6cUock4QHF4Sl0nWmLTP
BGJus2d9tPawD2kry4eF9tt4n5CI100/vRW1e53mhUfdu48uQ9112waPWPvgIc3LVAIbGyf33ffO
LUmsF9YIC/wXQ06VJBs071cBWRAFa8DzgyU8V4VxjYF/uJPbHZB9XzzgQ8AA/DT5beFQOpY/VZCw
VAX6jOFAbfKp3QH4aFGs+zfmM/2pFDFbBmvGZEd1Xe9aDL5m8Fj0ETKj7YgKpt1HmklnO2XV3qWA
s/JuwzxM+3EZRsPku6/HYjcF7L8ZTKM0YY5BALxRyXdJY/XU0U3o1DTjdQdTWH9sSDmr/w/v/L+B
dzrwLv/7OiiOLGH5P/7X5nH9H/8O8Fy+6C+/0xb/sk2XxiUh0ExsoJv/pxIKRCfapbRIM9tCWMrn
M/9F73T/ZXvS9H2CeoRqpGvxqbbsu+h//09D2P9yXFdCyPFt5FQ++f9WCWWqpfPpH4Cnxz/NfepY
BBkty7XVAiv9906oaEhGhtYerI+u4QBfOaw8KojhyJNfqRoOb9Y4x0ejQ000auxFMS7fFlbuDqF+
PYKH2kTckb7BFkDIxjwlKgOM5kyAj4y6OIkJd9Laa5mpBSWHyD4sT7g+mVcYRFwX/AT3yL6fJ3M7
OYquPxPICqysogWah8lNUnO9skw4PG4c/HAzzz2h2s0b2mEXkpEJGnP5QNMw4u4UwuHsGTvELbxj
c3pIExsLGQiVMG8krPD5k0lLA3Kur0/D8iWSOx3+WqM3k5EFhxITZdkheKrS/ernlVUzzaPCkA6J
kGmaUZ9ywTDv+0OM1o5eryCakr8acVFvecBtgV8MB3ducdKkWHOJlBJxn2hJOIHscdqIoUACipdi
W/YCFdknlhxiuY4h75zlxcGPZzMiR1TgN0lclafvX0XUEwAzEDvIS+WpzklZdsoTK9UBvjR67CCQ
pWcI9qrAP05xyU8zZ1ORdgPJFWmv7VTerFC+iJLuIjP8nUzZtMb4Q2C5o7LW57wVJZRY2WlVAWcB
Uexn4evQwvLUHpCrqHmcLBAkMy7DNLWOMdiIm8moaSyMYzB2hMCwmxsus6YOfoewHQhBPA8hB423
ov/yRcQAThnWZg/T7lYv1Uz8KAbEQQk1v/GzE2UA27ngWVq6vcU72r1NuXpAd0pvybxqIN75mGqC
6GjnMWytwQz3ZpP5e6LliP4No8Rc/FRG4e59kW4JlNFIqR2qjqxPbBgciCTx8vTp0CjtvFSSDa3s
UeJUmwGYzKptNbZ/7NRygFMM7nK8e6NN+aY7tgd9TOYkMHDcBnWAIBYW43raaKyDWM5c2tqN8s4W
fsxcJYrAu5vYIPFY9Cp9khGzpMnvrG0fmce2JnFfO4SIF3dThzvyOW2wyubh9Kdir7JKhpliItmO
r5l68CYCyWMkflcurSs949Y+96HPtTYeuiMNnos8gAvdrN4a7X5gv/FWRYbc2bKazyFpunI6aB4B
az339C5TTLKbiBHikk7ZkL3KEHJGK3Ebw1+4M4zm2LA0r1MNvnfKRowYAZttt4E8kjRnjPGcWcYN
hKsX7gKCHilNHxDs9/XgUsRsT0zPiTTAIRiATa0ddLNosbI3SP3LNxE21qVjZrNSDa1OYeS+DLK1
DwOuxaAlwj0tNAasEagLuEZlG4O2wQCI00DrdSHdJzpH76Zlt1aGxsHURb1LQcE7mfurauiwCH8I
M6PjpwcwbLkpqt/cUnBi0Wbjmu9RYPzBpT+/OS3FGxE4qqCiCFb5RrPyM7KOEvZIpVir8yo1rkBv
lzaWAiLB0Dg704nKYz8F6TZMXvw4QtgKCvqQQJUMktR1T88pGvhdK6YrXoxlzs/77gMkvtSZCPYp
oSkyCz6VYTwocZkJJljrQtjQ/Kvm1Zw6PNWmpyj64UrEi4HbgAcpRrE1whoUe4U3o+p3NjFFQEsf
+ImaTRy1DUVo9Z6g58UatHfARfoD722y7wzN6ZYBZW9jtOdhDkQz8q8tFVkQPKgLMfKENF752YT1
rp0niLdVlR55IENl6twn16fm1WDe42VMN3LKloBMjTQTePtOs4FnCRtZGk44LsUhMboLQxc8VL6S
52miUqU8FQrLi83xZ2ub7ZcJlmKVa/L0Nlk6c6xIY7Av2jSt/aPNiBhDoT0MLjf3YDNbdsdzmgpv
jQXSrLaCaBdF36Y6M8C892cMDyZFcrtBUltGl5qf59e89z68dMhxoUXg/XT4DBwWh7ymFpu4KE5Y
or6gIH6lnf0RzvsutuSaB/mrU4bNZrILkuCWvzIL9uyGkrydLD5gJbYeAYirx5gg4+0tySa9CRkT
gYejAvQMTuf4Is32Vui4Ow5olHOYTmdYKo95mD8X2SwYJXCWrYdsU4YtoCCvaw9xZdMekzivrCk1
bOVmh+cx3Na2i9hPZ1ggNGoiuijTPeZ1VsxrUWysjMIXJZBmsVS/Z+KzLz/oBPllh6itnm6pU+q6
I0UPT7FHZYNTPWJE2BB/3wZOzfk9Dp6aGN6HWdkfirM/E2kTPoWJLTYr2kfDoj93xKNakqAkRolk
7YlfQVbTnzzwsNCfQcAYZfCx3JZMRVd6aRELHAzphJ2c3bIC5raxT/3aZK9t0W/b6WNCL5mYUQec
zjQ2lbznX/a2ToKvMjHCXe0NGAoHtC4sC+PSgCIwgkccQw7uoD5GW38M2OqtVNi7ljTh8q0MY0rL
hlMfBaYNjlR4EaGoxSoBowVXSJH7N4CfoxLbtABCRIbx/FNp9UdD0D1UnAlAud0ovJRU8YFolFU/
nazhcaqt9twYBjW/9PRtAhZQK8u8a3CybHOJbIuPvLanLfsomqRljuIe0SmdVD9j0NwX3n3eY99E
zcjndTUR5bZs5vBIM9jmk/7Dz/L3hMq4FYCvbnumi88Cx4VRZeYeJSDI7scng0kT2yrJimgd9+JN
B1XFVggpgEd+MtoN/kBjM9f5uzaCcFsO0AJxHdt9f9Gc4sgw9QSRpQtO2CWG4vvVnZiBHnt2+doP
LapAVB9UhsqT1dG9rcfuFgY0edB8ukrTwafCx1nMkEBPfOz62y7h3oesTLoCAhdhmeepS2nRpPFw
5wxkJgrjOcEMvcoDpC+BHIogVDDMNFARquxkc4QlD9CybrTTyNlYfyVptG1SbVDZ5j5MbTgRpmqZ
/wZc83WM8qgbAEmZh5d6ucqWZ7zg5dgiIc2Wc18F6LlVCcjcDB/ZaZbHsio+dAMOl27Ap2AyzHVJ
hrREGVzHCYEWvPPMxDz1lUNqW8mWpHSVi24rck7YIe0xpekla242j4eKopx8pwLmnaVrP6cTO7fa
uocRNpzdZiy3MQ/1VVwZLWVyZMqkpg2+if3PjJJEUu79YShIfxvFM9c7aj9hQiuY37AoDruELFYH
u8kmNCHhdk9diX5vYhtqe34eLLkkI1XJIbLtbhLHNuba0d1NiV1eU997TQeSMyMUwKr2jlMrKio5
HhluMNrUHU/VfBExS/JwpfNLYArnUZQfgMUETNPIKG+SpCOU71dYXUKN6qCO0oiPbXSKeMcOiW3h
4M/eER2jFltRDdkDSc9/Qxjl+srmbeuGiDZTi3+2oReV4mjswkP7Bj2dXkZFE6uGz81wB8iEb6uN
4ixzTqFjMSjB9LxU1kF/7A+CODeSqbU1BmXv0pLmsujDXiLTYtbA6chWnyBAVt6zkaFIFLiBxVjD
GDDouTYjrrspRPArCEj3u1bGlIoYjH2BN+fF9Dbmg7+FdfHZwFRYYsl2g6E3xn+RIIsR1eqDk8RC
uSWgQuFyT6dT48SbqsMegQZbOIa1XypGyEjbg36fx3mHP4kmO7adaw87wiZjN2gnpBoz7u7BQOjX
I2pA0dFdmenmgysZmcqrSYekfb9NxpupATWM49jvxGIj0fJ3QANKaEfdrmvBz5jTbsJ5QSa0f4M+
yB7Mda61k/eXqWr3kXSI/9WFySazeo4szbVPXHbVhDR4qnRMdmTQ4p1yf8mhP3fGQ0pz7WAxepjh
rSZWv7MGD4wLxpNBY20bgoam+9Q8x8l4wfjgEmdfzCBzA4gmbR/bGVZM0I3X0Rw+ZqTd+7Ls3/vO
qha/EX1m5lV3iGijTuUdihYEqdmqdoafpttANfa+ovL3UCu3WSsa0U5tWlEFzKytUgFkjGFhPdQa
I3LfAXMPS+6O5BLRU2Rj8DnGHZjRQQsCDtjfcPNaG3tu82PM8YFNNIaMOifp4xAd3k9NrzBCMXKJ
cRtoxfQSoCMjKCbGfvIW8SbutE+xO9zzHCuJ8RoJ7T6EFJM2Hp3otjh0BSKtT2wGvkoQ0z+BwZt7
nBMYMZDaN+8cFzskZ4z20U+jn7A9tknfsKuhFa/O8zMTIooJUcxRTuP8XiGmnrXhP7cxJXI5NAjo
B819rzGESe/TwG56Z/t7soTzfRnrz8gQH34K6NJvUEVG2WvGpIiE/JZ9achZSmueOoX5CcUB8KYb
GlhLGgTfpjg4AL4Yv+vpYcruhtxNoEK+97PmLSrnO57pGEIqyFveSPnc4OcpoP7PGr8uvilfbV2C
RRdhyaEmlJTDh6rInH//z+8P9vLpafA13D269i7m/p/P/f0qgsTyAkRGXfRco9oNQwEzUSNDff/P
70//8zWdgI8mzWccsn/ZM+pSYYWgBR63Ct4aAiT/9sV//+EGCsh5NMhnff/J779sFBZfHytMw3Ws
878/xj/f8fev/v5FtWA2ECj/7x8xv//d70//17fv0Xnhq7+JaHn5/sw/3/jfb9OamvEIg+b49/v5
/vTfr5aJZiA3CJCUywv1z2vx/VtJgeimbimsAHcdPXXGzyTE3V3NpKFq9RYsvnyHz+MPZPkWlhef
THe6whA7jAIpHECgx/TaBkZukmYsk2YNo8t8Rsij9NVhql0bMjnEIVGZ3I/ux0I+9LjJfqtyk5nz
j3m0rfvIzyDNcgoq26x6IHz2q41IkIdhxLHFrP2H7w+BA9ctHP17VVo+TaaBdxWOOH5/zujRT9hI
1DwLPY7+vtNtlezyp0QOyeNQPbrMlO2h+e37ljhiT/GfCPChjWXvg0eiBhS7+yOgTmwz41f5+9up
KA6JZtWDitjtq9BonnWKmSiYTthkOUkmOn8J7dSArdWpDWixHL8shyjieuJcNExR59qeH4fsruLp
9NAPuL78eia2H2HywxR0bO0SiXPIHfoPOU/7fnnPNgKtrPVuwESbjcYAeYghLL64NYy4rvT0xYYj
tgmkKvdO6fw2dFOv4H0au7LPxUuaqnlN9XB+MuXaxB/5Kk29p4f5ZFXKv/cMegoZ6iXU1tn7iRz3
2nZ4RRR4BR4egBscHNW30VqsREbeM20JcOm18UtPIKA3o4VKaj60RcCBz3GMK/Clh2QcrC8faRXh
I9xqG2PVLOUbB6tVVJUC2iFwhjErqGpOBuPEQOjL9AEdt2qsPzoEMb+SNLtpovS81GTKq8laNiCo
McQSP6DTl6Uf/8xp+x0cDNwTRo97c0LqyYPE2M+jEA80XSE3VM5wLJQSW2yudzpO9KcMu71tWr88
TnaHipDRGhP5BNKGnSBG8QcCtBCtWkOuOgcvUz07+pVXZTNJw/ol6sbclj5/aRZH+gUezz4y/foh
CMmBz368jyPmLUlhE9UuLmlZlve5EeVHTK48/SqrfCJJEDClk9C2nPh9yLEbokceoiThtNizWy2a
6MEL4mNJf9JqsmAKzcq2Ga0zdQTUSeVKPYJiMRy0xqZf2hmcE0GCP+mMOydvowC2CRsJ+D/LDtDI
1LQZTFAvqq8lAW8wVsFC7/tG+BFzaS409GybboHaRhhUu8wvLwLH4bYVI5sKtyroqZnBgYIk2kBq
f0u47fZQG2fSBmqiVohf+YlilEAfb1/zrE8dfu6osIBYMM0wlR3dCbOL7kzMfoL9IpTw4kLItnao
miC/Sd3uwpnG52kGWHAMzYGu7cwWzK75XHfR+ND54LhHaRJp7caXceaqigxSNzgSshPBx+bS2dEr
VX4OYoZGp47EXddEiuW+WwfzVOEhbNtdCzA5pmHwOlRu+CRkSx1sSB48j6eP3kqq8yjr6NFuHAIa
Kk32aZkPcCVqPLgtwzytUZ7m9i1lXrVtx4TJFNI2JfTaRtC1cVtP7PYTooXk07WHA0HiZHUUEXqP
1LyN2xofRHE3uxPnbVwixZ0mjG/nDGl7DFnbRpIQcykLvXDsNYC9uK/W7BC0owUhX+Wh2JdTXp1G
A859Z4hXbWD+NKYuOlVB7z9lg6Y3dS4NtgVF8MRR9OgrKjFTs7E2Bj3caNCdv2usdrqW0WsfB/HZ
iABhNTVRT0VYbEU+6ldPGHVn1FRm46R8GpI03OuCP5A2dL3QMlJtLL8E+MEA9lwojOijNT/6c2Wc
jOXD969wefI+1xTKd5UyToX5RzsRx8TMK/fw0OS1z8thw+KAbyjHgR9HhtwLzrUmc1CuPxIDk43e
OZtraTOI9/EvERH+SXQi24rITwA+2h+uMzLI9LLppiqEYsaQdHLVj2nK81OQcloZBmkgzHxYgGBq
tN23hWEc77DroMoDzMna6csr3/26FdesxS86ztG2hrXJ6Y5+StoQNpTg4jwBdELcU/Ahy6JDIcCL
VDAokuVDbkvAJkYAe4NJrtVI7N+xzs594mRnPBkguBTTKbq8zmB86FCI9E+SLON1+YXZCNoOpLPP
+rq92Pb75IrhytW4BmKV3yk2Vltath2amV33mrz1reudKr/VO0sUP/u2OPi1/PAQPtHAcxhVQGYI
vAFGiaNbgPbJtKP3oV1o0inxfWPzUqU/4MVQ7JNzM0fWjsDrAqC9loouq67WoEqg1TZu/mwmBAw7
6NZrrIq/5sQ8ZZxvJgXP1+XCGrRpEYWBBRf17iGBXVfX+loZ+hhlkCxd/yGmGblcOlHzgRl02CNa
kEqjWPVHXjIxD/z+jJ0i0OJXRhESdQHWRN+L20FbtigoW6KFlXscPDRbC1sZlBlOO1N+VKSY5x5A
ubUtfOfLVe1KJi9eBLQn1eMtS+fbyBx5NuE+crRVMT7npsJmklBzE0ncvunwtvzrKWQDqhfqNQ7u
jUFmvsClvYnjuw6QaKvoCTdSxj6qJ6/HOk9PFReJA+JM0HEBRuXmc6Jh8sTyLINh28xOgt/kbIv4
Tdot64c2cxxhDQlDaZ2FDo6UkiCvEDvNJhMpxQYwIqqQqOB478KNlUn9i2PCE1CsMwywkfE/YHNj
dI94FhQo1Pq4FARv8DyVLhiAZtlTciAnsDcx58908aBkgWGsibGz9Gcw4Eg1CySAjMoLs0XyofWz
7MWFaXB/CXyiVTGWqFg5n0OhiOFSfcw8h+NKiGCB27hmWun6zwzf2m2J1wcD7ToV1lfcDifqMng4
F0dzrlMu2OTFdcJ8/UxW2L+HLehvRb0PYFs9Ti5IzISm3G9Lvsf0CXfqZQbEQcPKNcN0AGBwTAFQ
0hdjY/sacB6M5euC7Nw6AekYcPgPaYQRY/ASBnaVyVMZ/140n9lWQzSaChvc7dkI7fGi8Ypf+tqz
2Dn9krTwDiTkmdaNzWOWNofQI8tRpG6yN2RBC313nPmrGguvhIgJKrBn67dksJxVhpxHO/y6rbl+
bZsdHC7daDSxP8dHi8fPpdT0weZ0T2CY3rYDG/O+KXYIkkyYSleSmcSTwaLs2vP4jNuv59s50auy
JaH/kswEpHTEpCHzrQdYZsY4vsKKjBbwO3Py0HmvO+dp4iBnRNsQ989x4HgGIUOLdVrhPCkVQ03u
KwosEgXjrw8+Fi1qiwXSHsAwsZZUZOyXSSI1YYi+K87o4KDBIqiM8A0F0ok2fxLxfsIhGG1VNXBO
VVlxDPj71mmIIBqzd2BwdmoSz39NYF7Q8cJZ04idLezh4jVyYWFZQmjqQwmpJ7bhHOcqIss9YsUb
iebQ8Cc2tRNGcN/GEItG/bGwHm9cOtaxDZxPZD1/5RcG9eaMtB5n0/4yKCsrY6g8saF3ga6sc2X5
MYIZaG6TPeW5s+k3t1CfDrKuzuAFBPkH0Jda6eEa1hz6IS5162xshjueu/NVSUeu4xKeSEVF0t4d
8L26zdUjRckAGbtnW2P5GypyeuwWyPQupkqWDG/AgJb6WJdYLc9tLh7LCY/txAv5MwuGP07suGsd
K8y2zU+smYCIeni/udN0G3ovLh3JAW77njwM7wlmXswn9A1YqFd1vdMCH5Ws4kOf6e5VawKlNVUN
fvDQ5/aLQ8n1qZD1ccgJACbYt338kxs/AIIVLhjOdkI89Yyq21hTvQRjMn3qHItkW+9xBdEyvO6z
Lr4PB0JroE9HSnsga1bLiJOnNlIkRkpANF3CbefVN8ExfFXhx9h7s93v04SantwAPc/2JUBB30RB
a0G146ZKWMRAQYwhEJTkD7m7x8zwrPu0nhysfu6XKZPfHc7epGwputa8knVVPTvedBVR/rt1ocYa
OThnjxFgSWoop5UGA9w1lDrZNVnxqGgYW/8nUefR3LiSLtFfhAiYgtvSW5EiJTZbG4RaBrbgCv7X
v4M7i7e5MXFnplsigTL5ZZ4UaYsZNgY2qrORCPDbZzOJv4rIfFB3PNXVSzqX0DGs8taeRwdeQfSd
skjgj/kMzNYH/xwYxHYm6y+RokWkW08EbXMVEFPFCdQXm6Zq+JOZTB0aTiWJPXh7U/bZaeSBJ8PQ
lStO8SkIOs3fz+21yzgrgIkwEz3oWrjvbbvdZnl5L7rmlqAtToOXH2STfRLwpDZrDNc62ZtBb689
0YtN6zcovTq3BD/L1pltYgZXBngIMPgLaBU+pFlVs7Fy0E4N/7VIrXzZYZtsgoaZisgBdTJjazAi
1H0cQYeckxFKu1Y6gZYJtREMzwPk2r/ejdqFYzCaNADvRZ6zZuwUL/Ke78xrxFdkjws7AhikF+kh
0Tp+GA7WeMdVgbtvUPthYM02Y9JDpNpo2pHt3crpD/MIfAKuoUUAGFM5smtIk67tkdGCa2H9akd7
w6USVLgff4aWTn5v3FomqROXymAiVXzeXvHXiPqaGNxEF8YYYMgd8e4VMtmgJHKWin6DGD7+yLkQ
CZWhWOz5+Uj7VP2OujjgJ6IqzS/kuGZ4m75A2Ehe6vk/sappK6Fs7Px4GUxeQv6l55s87RlNHf/9
D//7x3//hZkp0DJNP62oaAmOdD0ReeqSClCAz8kx8e9YYVoKxwA96WCRJcN33R8/7ZSkBvmddRMR
5xmCDOb22P2zNFNx0DZI56sr36g4agW1b4TZmxrF17CCP/54JO1BY7nf75w80Fd2jKFB9v+gseIY
k7pNQQFCPpnUgoIOKmM04h9O1Gbb7j8XXeSg2kJSqYIATl+KJzMM+Uv76osbyMQmFs12SJyQhV1H
x1y3H3HSFpckn6s2o4Be+A6GvPzQOE0uiGmQW01lurbAyBPVrccX5Mru0DrWKS11nVAk3lIjfk8i
zdplNdcHbdQuVjyIbRK3YtcqVd9KA0Rx4LNNlpyISNtFlwRZWsrR++lr+ZR1P90aj0TKFPsrXVl/
+5ATe1/GhC4m4yAC6y4oKFj4iQm5YXzLi9DfeC1HaLLdVUskkbVpwxA8OI6BfyJl+g9+SLLpS8ES
VxdXw/lOq3m8UzKrZmZ9tAObJkcHQk9skbjIW/IHpfySjMK4nl6VqR59TZSmDYi6jGX8zYRl1cX5
u2qq56BzaK/qLDrAvwMVZh3SiptcMnjXcJAfQtEr4xgbYv5o41gpFCI/SSCvPtVF8YwYUkXlQHM5
zutKA8STPN3AupiJ+SstFNZATmvb4WUsUnHX7uAMgiXs3YSvhqBXX6g7nn6KJIKMQLr1kSaAN9ku
OW5ZeEmr8YMRBIqM/aMV+U0ZSJKl9S2ZuDAZwOUKTHffi+iFmEa68SiAJNCiFl0Vv0cFThCni6lu
KV6dfnyMwtrF/fSj2jFeEKHP18l3RLpVJPrJDSqay+t46wqT3YeIa+pzLEA/aQz94UDpWZdzd5SK
+l2qBTf6a38S3rlVa4svxwBLXVOYNVJF4jmktqLavErlnBKbi2sp5EtK8x/k/H+qYZGtyhmRlvUU
9zQNBggK+zCGFZu8XheNM5367ZCNP7VnMvmkUm3NC0jSlCSJZX9zUxxWYV2qfUZjGpU+e9jw5qac
/0i+vgtCzxM3K7N/kzmRjbVzi8dU0nc6gyx+K24LTFjQAxx+G3BuxGWTcFo5JscrvaV2zVGpv/uv
hNKU4hQHtbyNnGJLqoDm02q7JY+1CoShKFF0/pQjFqGwRDDUSsgWxWgAXkKq7xP3nbiDt5EsVyDS
9R5Pd1tqD9yrfwt/dH9orVu2s1Eokul4iVVMRwxy/sUgwbEHbYkq0VKiCoh1pjJzzLBDwtt6R4MF
SsyV0OP0XTbua0DU5I+nuSDR2BTXxO7BPWWpIsmTBGs1uu2bcHHNUSLW9EYDryIMNqPluHvAIy2N
k5Nc4loov7uVOwr57VrAxjKJGSJkhcmNxFprWQM6SOQec377U5YkTEahhjOz1KPt2sE3BYZ3bFXF
n4T60TVv7+yJj+yTj8um7sFp1EM3HJ2AQ2jIhNeJRuvb7Tmt6naW3MPskHjprLRgwWmER8UlI+q+
33d44b5pwPgWk2O/RUpDKqlDZ09Go71WPV+WVRrlN7dOoQ9/GEi8Ko8jXpEq4zGCKaF7WHKPMUS4
tmwV0u9NPNIWQF/twjYwiRc4zD1q51IqOVv5Lyt05kqsoC8DJO8d2ROCakR8n5rBnb+N2vbC9MVZ
Dx5BhKwa+oPSl5L7W6XV5Utvle2umyK10RgffHgthIE2TZ4SSsout5A3NXM6tnVCpUmMF47o3C50
mfXVQzYsIcvhyZEzkLZsD2GVqENNKYyhp69aM+6CoMXNWGmfM2gmnl440R0b304OZtOuCFb3WzxB
2lp09RnOZEf20F5UXq12Qy1fanyRBAPwxgN/4Ifirp+TzYVys2moiW66lpNpVl1N9LazgF9xCt0a
73wa87wChaTm4O/YuPHRKD0YP0octBS/ZCeMrSfVW2Mk20QKdcpkDFW2t3AkFtvBqYdlXMGssqxD
5pATHkEXjTahRrfzz56SA7dPE+iDQYoqN9/aqY05YNJikFghEKhEzefTCRsep8iTPxFcUMInpaOy
2RmFcZ1ZewUBLKewoNPta+dMP0YIDmMoP2lh7ozqo+3EQQ7YCVpMMxnpjhG5ido4lB6/iza2EfFb
++LeWTggbHT9tZq1nBYldc1uCYOE8yW+c0XCaLCeiKg+vjJYYMkRJ2q56HMqHdOcA4g2ua9Rk3vX
//7hNdLZqIrpeVuUR1GL6nUyGDEQzPfijqiVYpY2CXOLzXCEXkazeUXTgB366yweqhfHeuszoe9q
OwF0xzBZo6ppXeYlGvj0mREZP9bjQCYD2hL2DfuPCuF2+wIfjx+fgzjGNkisZxUC7ng1gvJvgord
882v9BTHQq/EdBppjKoduAgMIVeipEtQNtH32Pz1g6peG4wnlzeIExVncu3RhoZxLrKrNWTanppZ
2hm7RWTa2r6L+3cdNhNuu3wuBott4ozueIm8vj4XVMwxbXeP+A4p8u51YoQ5Ac3cCmB01OOy7/Fq
FLbnbvAOkNjH7F5gWpjz+O3koL9h18hDcBrz2KUF2kHAXW6jwVAHKlN1mV3R2WHugyepig4Kf0l6
pddeXMv9Jh8/3inzIhXKlJfeNcDLVUWEFtvYmz+2J87TjOQNe0LYsRQ8Z+76ZQT5EGMNeOl+WEOP
vMuiK9Yeu36qteOKOoJ6b3vOzjPkOxYwQl0FlNCkxizHEK19hH3GrY8U+qJzJQMaEBqtqMYdmYeC
fiaNpQ2PSsE1oJ3LRoeJpdZgpZu7aNUGbekSZeKt7eWmU5j3oEQw2guJelntwXLUxczD5iBJ/TWz
e8Q/Vd7Qbd8IZbbLWtl8Alg+UvUW5NYzIXx9amtFUdqU+Uu7ozK3hzQ9zwoKyRUD8Z17Bm45psfE
PluOcUHTr2nIDsj3W1TkUFgaFd9aHdinzNWOcmz5oNMOxls+7GIHaA8pNcrVghG5BOXoIEwMGqZl
r4wM1qZHDoJFhRZK/Zy3cBBSa9PW9QDrHAco2inY+N48EO/5iUJMnTkwKuJJjJOl22IfdPIVyf7+
/P//oJo82MgZB19rrA2DHUwb0AfhxTEobZC5c3SM6Suh8RJvIqhAkRLYmfp7IyEUp0PprhgmDdL9
LWYbYJZjxahKetZq+PyLotVhaCn3MAZAqk0Iu/iBcFiK/m+AJrTsfY5sbuqw6svgiGexhOFs7yEq
U+xOWS9TAhKxA39tTsZoR6QLBP/EcL6Ib0mcfmueUa+7TkK5DZJXPQEqFuoQuo2wvlArNo+UeMRa
CGZm8s8xiO2oPL3lMVGjAN5aDctA+MZZsqEzY+c9CDCr1lUXbauy11b0UtJLFdfJrqsUFgWU1bo5
BqNNjWic2AuV+/cESW4j/RHGQAlmCcldLxrrqBMG9XQDFALsJ6fjsFfB2rfXCuF+nOBw2VmRUXNS
PCtOO8tBx28y4eSNnPavCEKH5jy58kb6c7Bqhtiks2Wo5y1S0jOZJvsgmbO5Ps+oYsh/Bjuxj9Ez
FiMHkVXbwEZIMQLGMbXbtsBg1ZOrCicKFqgiwXzVYAeZ+ozOW9c7aW76D9fYtx5FFBYhhmLMr68c
Y+A1t64Gi4HI0H9tXgA2ItxzWp6fObnTf92+ku4/Rz49x5RMPEg9tAvyxg9Xz/NLHP2kjDojXXKq
Vq5/Rk/7V9K7cpcqPgkw20sOunAuQ/3khwjVVkReOGp+KijhgFVr+mU5o7aDVeBMwzdbF/KP9DN7
Ufp/7cnMMIXlBYtMerPLVi25typsMoSBUGNMjfTbZHLQtHOuuZILaRjFPtcXuRR2BYQTmQwdSu5p
xXp3ov6Z2ognQOwbDZBsPdjaoYxRaewdhIy7dJt3RknfWSTinYX0g2mkpIpkbgNTNPMZ6rXs0j2H
g5S5inHNwuYYRRNsMl8AS4y9Q1jASEiSkLZM7CuooRWWW3g21gCvNwXwpSHy8fZwMjbL96oOcPu4
YLRKyxe8HcNlcDL8JyEzmcH3rPnMtxsoiwsMQk/sKiSSkoYTEtbwIYtTvKADnH3f22kJoPmktvd+
Si9AxyciKorJOyuIVolJAKMW9daGoOaE2MGHCOKGZ63KzPjwcQO6lfew85iMdGK+9n5EL2gsVpyH
b2k11CvNLInC0XPxBTr6qPQg3w1cXLG3bwFaop/bzotdsx9g9GTo5fg4SuJmi+r+yU6Fk9GpfiHh
hXzg7pyN46EN4xvHuS3GrjvX3IcbW+vMq4iZW/DURH6GTIeMYCXtwoy8ZedJuVWGby3eBRZJHBI/
HITXk/1KFgH3E0r/kkGLwzWUY1Q2HWJtjkpLtZMxpifB1BinZhlsTA9TFcPsR1DbD7ePu5sFhKid
Najhl+eU7kCTmShGHMEEmpYH3IYLyqIeVD4MUK3nBQCmIJd19RIa8p8xoIEOA6ultCq6z7C3SpOf
iAax16oWvwYD+GWJsoqBn03BNC/FnJaNowpTfZU/Re+xaoiiXMBlSzCpmcbCHnHeZh1ZNU6qFJw4
dMEDh8AJ5xCfXkZxCZY1IGYuyM1pAkkhrwTn/O4byrOzIGbUrMaJ9EGv5S/0uxHT9ty7nauQaiDN
Yq41bUAnsL97Bc0zFY4NF1wTcqu180g4a8ScF1mcPxKRz+YVkNTlFC5jd9rHBlkNlfhnDi5YuHMc
K+FNm0tkyKcrjgMpXslMwp9R3h8lzGuRUQxjaBCX62LVefTUaIW8ol0l62AeypjJujaha1S43ahg
xNDq5r6ziEZs8GwBS5eT3gJjNqU6+KnTWXqL+RPDyHmMVd2soyp0lpQms2bZOKBHC4OB2ziXYDBf
9ASDo+dQBWj7LvuLK7ZwKZM+DFZeWZ+dtDjImcmKcZgtFN14YXnhRxD0eLLr6lDToOR0vrEwWs9f
FF6ZbdPsRVWssZQO0K8gwj0U3b9F6n9l7HMrIsCbWtW7bn4xA19H6q/kH7djTYttarZbk97J7lkZ
Lj3qSb9r34AugEg2k0M1js//frvYFh1m2RQHvZs9YaefJ/ZZ0tJIVI2xguu0yid+R0tvNmRKnI2G
+rfuCgve3fiVOzoG1PpQoD2d/H4v/G2u3a0aXLOlWA39uDm4dktCwPOLnceEcFkn8bnirHaGrmku
8+lc9xomJSuB5NrjFBCYElGcbmGd3lgt+aKbGikaYu6cO9AqPGemZIygyCUtqwzSqyanr0C4nN+6
5IMLBugKd3gtlZVuqsDwF9fQyNCptPzUTMVjsNp93PHGYJTfcRuCZKfbEJ9r84YB4FPHfQbNdKlG
WqAbPEml3R397Jqb/gRojhxbAoaMxVQ7Ft2wHRAEFjqJjYuYz/zmtEIaYJZebiTSjgnDf5q65+D7
8jjwV9XKvOBmJgOgGS5zDHM3aOLoG6iJlZiuI6O0tdBRmUqytd5h7lIRkkGsaT3511R5T4GzifV6
zxXzK1rlKPsbD4vn2pcMehQulKXlxCjAkjO0gxNMix+dlfibMCyxLxETWpTG6xhIqt2tr5gAAQZd
Sqn7/pQ51h4MwghqE8d3eNfIki+zOKBlgT5XOenGupT1fdT21ghnWQuHuzBVvwHlF9qcFUQy3VUx
cPJHAZ8iS9uF0voWYqoJ+mAgzwGeFuihRLN5NqiOJpV7kQBwyf5dmxp3GGBwBS6jYtIegZPl+/dc
G/YVdjGRlxdzaF96srkAJwCcqHaTBeWhhea71CmiIlP4lnEtwX725qXBj00nFY5MQGQE+yeLHk/R
YPzINhXQjbPh8y/IPR8p+wLTyGASSF2NgT0twJS59a7O9Es/GjsEA0IWvvfFVRQAsPlCCceaM9pj
SsZHZ7CMjj42d410nRMdBZVk5GhMa6ECCkR629i06KSUe+VojqzyAesy0ol5ou8DQjorRaRrP7jW
nS2Zcda1ryjyNmrAPF83S6OBnJRweprzSS/9lbFIs8MDhsnIsNeCSTFwjQfJY4qZqfYdeaH2Qk4v
aZHedD/Fr04vIv7OQN+UOwDP3yEPOtebiGiEfrdgPWCfRUoMqRkVeUBBLruNoVu80xR3hbyt+Im9
jKYFxiKli/cM2NEzdrptbFsV9xRMhZ6v7xQiGzNwItTYWlgI0escoPgR0fyY5HymgVGjFs10//cB
2NK6RIG7UNxxtr6FtSHshr0b8v5EyYyza3kBcDdnFIM6XnLFwI9534/2aLhEWyiPJRmTrm2D2rQ6
Nq89GGS49wFDS0VatC5O7lOG3VOveugYTclHW5UnDCcvPkOshd+RbmMb3FqiFLuOauctJn8FSnk5
+WRAxmli4Czzg8vxYFuW8jTK4WDkHEmYOsf8TT4uN4eVoZ/ptaY0+BTJV+upeFVlMgB0Te8yga5P
yGCbz84Ilz70toM8Z5QY1scm/wL58VQO62rakBzqqSVtewzkViNfcD9Qy22kf7u0/+xF4e9LtFU9
8z+LrH9ls4UmPMtGBk8IasKf1EMAjh3rr26JO10O7SJGuQ+MZ9+4rAn1cPFnCtNETQ2EOv8gyGoQ
PuNGYRKO348Jn14yJsAljRrU8aRuiDXBJi2np2zHfJfGbJse+yyTTw3AjP6lkVRbKNX+ciD54lKH
DjYckqKXl3DYolrTqZSwpRLgXTeZlu7aBIiC1YwNOCaDUUM5WCwqXngROI2qBCMlLN6UG+Mp1H5z
rQU0EeK21FwpjonJ0a10rf0k82Q9lV5K/mdg3uG1x741t8YUG6eIFh7Ba4JesSyawj47tf4+4Rgh
saHpLMH+rqIIZMxtXLCu/2X7Zb1wrPF3TNwvP68/spjC99rszoWesMKjvFEMO8C2BmflE35BvF1U
Rh7su+Gz8UWyUrFWLgabpJStcExbwz0WMf/rlmc4OELdBJc2IdW4SX8fJqKymEYZMeGKKZObW4bv
9kjYOOSgHVZ/C4P10a5IVnpDvh+lfu2NghZysQ055TBgbO9tR/tkBkBWGe2TnZfLN/wcX14C37s5
IvxHMS38NUwJAqSpEZ8wiX66bP5K8ktQ6vueuOMTrJ6iROvLbZfmOC2inledrM+P5EyIQnjxuJcv
icVsy6g9DnZ1YGz4ijNx14HuEwGfhKf4cJFthegY3p5NYH8236bf5RydtqkE90Rz2N+y1v8Q5rw1
XKG5FW+EH363PIRhPO/OiDOQkEp+X1EGby6kYhEF9sapefecr9Slor0Kzhr1Iw7vKGRsdVR2QlhG
116jwf/ycPhjZsYo44QEMyew2sl4nTS2q5DJpT7cDdOiJDJipNekJWYL2l6oAGuzn8nV13UGKogK
katLO3ULSy+QJESpiznRAr/lRHdzQZMYGTFZpJJFWDs0CRikDCgn5pzL+saFsiLCtAoLMl12R78j
jaJBQgFiV28CfK6eBZdC6mtTA6yJGWQ/QTpcNL6zbzvtHLj6CSPFzqPwN9ZQGOdF2Ev/qXLEBuNe
mDWuUE0ZNxKnj3isyLPPXYq8dUHp/VBqfBupU+NHnpYexhq48Lfcbz6Y0pxEQ9GjY9xbrrBU0Z1h
EamFEM2zDnqOyhOFYRFlYqPufXppvqoNVnUGmfSY2uS3HV99lTQthbdJHh1XhxLvLO1sh1D5bIPm
CDCRsQFva8OZmHQx4PRSHSCfz0EA/IOWpgFCaxkYhPra9gSjzzB6HySnmRqzZmCXB/ExevpH/wjI
4LE4CBoS2oNth99hX+xTJo1O6J3t1veh3RCcEeoDuwzhFo58Bo0W3JwB8E81RqKZKxTop0pk14TR
UhXaDxy4d0gBu9gFiROa1RbL0ya3nPdJyEtWuVwziJDYgj/HGpOLO+E2MunNmhrzOTYc+iN9Wsv6
Q468Hh1a+9Ltmu+GDpfQ/enAAWz0gEM8l2TwZNOfkSV6OR/wajN9HxxxTLX8Gdk871G6LjPsMM5c
tuqz2QEj3odxcciy4MutUUU1Kl7t50BWurHlXhESCXKqnXCQQA3EKUM/pGRCqHRGmRDrV5VTXpqI
TX3M2bWCjOCwf546bTs2un/g6TKi5uiF3ZHhLaHtgDDNYK76PHkY0M9Jz4DRte5ul1ymTH40MnCQ
BO1VkHlf7IdVHPKasM+waP3kmfcsSAgieFjbocN5jbLao5ZFXX8yEu3T9O18HVTxP99GmfHsjrN/
RS1guUrj6Y+cEip+Bag+lvTdkPoPa8q3lWmtyzYg6RD4r7KJ30Mz/1PF8JNwAKGO5b+RrY5My3Cb
Mpsnro1ThgVpp0r115aUAgpOQxVATfI1WBX9XnFRZmR7rPTxqmFvJWfxqEwW3X7e9KH4PSKWBWOk
G42WqL5V1VK07R3jwiFKaWCq9ezcqMcQy73nQamoBvfCzfhs1WFOHdBwD1rjgUE4AIiVP6piQ7ge
3/JIx4IqSTr557ALdtQ0RsskrnaZQ38Fsjd7+vSnGWkW7MpnVYLyBmCNEtdfVVpc+oZQVvaSWwCq
3TD40o3uWuXBR03d1NLhG9Iq/+FB5xRt8zSj6G75lFPPu0WdvPUjzgsxyvfcdH6S/tszwxcqXbAR
pd//o0JnPDI+nTfhoObo14ObN/sJlSFuhoySLqEOfae+/tsK0P9FBDzBj8gdetaj7QnHDIZDXLYJ
zi4PEkgZtsF0uI4Qr+F2WRhWNlPtsWcP8t1zepupHLycyjZICrDQOVq70Sz/FXvdzVaIsmHTHzEX
YI0prMdEyozkcrrhIfrva9LKnPu4zhdWRBj0WdYW8eA8CE3/2Dqbg8Y5uvW7Vwi+G9hIL2aS/UY1
Ktqb8qbfdCaPVv1wb35x0dGWGvV3S73n6fhmZA1baVxfA//TGdnQdRkjdnuk1sudqzMwaTtp48PF
roaAvJxXNehbMTrA/BKBEX4ZB7fhEVpnEeuwuYxTRvEQEfYMLlnUt82shoASy/Z0Hvm6uJY6AcK8
3dSAcpex5f0xLe1QxMPKM/jyAVln2PBYaoGC3BMzNIj85X/AgG4VUT78/Es7KPk5lcs9qto3vh8u
+MxzgYLdwt5M2m9B7AdPrWrXPAXrGM3NRKgWBYnvDXM4iV6tnTUxXIcEa5QZ8/1ntKY7VnoDm3zI
KkIaM2ZKSfwtlM2+a022sVrAaFWKtYMLJ5WFHOETOqaDf1TYY80z+XR95p2Te+fx2qb6wIgiES+F
sO5ZyFs3lWhi1G47TYTtw6KduT2NsdqGXs9y3cmPUib/eid4813vUQFAWIp3FfGKFNlwmPIm2OBl
ZO5GzltGHHWMyQ+wUGpvIfajaJA7s+X1ayu54WVdonkAVZgyxtouqyeju0x/bzlebWs3vtVcg3vs
PbNtkRk6XkCz1DeuyY9IAdeH7D3AFVm/zAz3Bp3wnkn3PfaBoeKHFMp8thA2tgnVt3Err/ADPxo6
iDf0mZ4D02Es4szjaMU2OAVrTLwvCPuvVRz/g076ovGzFx1fUMMBKOfURocGfsemZFuo6ZpuuDUG
Y3M0u3A+qVKhG9xzRujnxOab1jp5GdECArRf8G9fpe72y4FOBvwLNDLgkPIscoC4lmDVl6l/nxwm
lqODPZai9Au5O+YXoNuZElxd09orFrIw5IJB7ID6ovEUqeHH1rRTm2tfZZVcUmX9KGLvTpUeMQPT
M+FygK1IkWvYOkKYMFGi4q0w/XdmMnQIUuvH9qGaM78k/dG6j6E2PC+TonkFTUmPWNJhSq7ZX6lg
xdQ1Xq2G6XVCDh59k69Q6s2L8LSbz2nJSsDIzc+9rhOFNuHp1WpCbOYgsOJu+F5MhlikveGCSMbA
I5W9F25RrbIYNZrK6EVIK9IxcbFGIbKj1LTxRjeiT+WoYm866T3Ixe9o9iatvhEbfcytkf8LHp5U
O/Vl9u1EHygtsyhCW3dyp97nGRoDQQ/9zjT83uOhHkuqE1RVn83ujdkHc3cvTVeJhBYHU/03SHC/
0Pct8uGsWznhU77GSYAu1Spji59U52ISPLss6w9U0vBcE5yWzd6FG7BqYeEuvdH6cSYkYcdp9iOA
XDii9wzWn8Ude4E6SnkZ0yq9T1/crAjItCnKvqnSECqgwlrVvyJOF6FbfmRa+ItWOA8ze1TPUm1E
Q3tJZjjPyS4G3DobkQrnpTd+8XpQKjv7g9IUoLfQLaDHjGLpjreXVUOgw8d9mqXvroPHQ6d8GYEm
XhqkelYhDnUjth6lC8o0IC/FUSUA/Fl8TDcqk1zMXbx7YwaFIMjap1Vo/H4wnsOeg3kA5YC/Gt0v
XcoMVU1lWJfifh65/5CzOFg1rALShCcR42aK8h3J2nfyvQtcsN7GARo1uOVblfKlo95T8kvacQFV
FAfgrHsO2E4XjUKoE299YKG/O0yoB3gE26j0L7Hjt1tjXjwYsmFjN7+MJv9wMmapY7Mh0P+g2ZQC
3bzw+A0aCs4SAuoak7ewmPch78XMOPm03goZKF8zDQBrTfWFXiEVJW11HUHktahEVK9QJSesm6hM
9LIuxj0QyL2Vvob2P91rKP4efT54JN0Eh6cYEnEOTm7taK+9Ff/YOVhoj1t2PCd70lJbUejVEv0n
ukOtmS5N85o26l9ModFyxH1IPAhfqusxaKGAW89BoqDDL/it4Fdibe5VQv8pBqMjMBNCAoQhHNOC
Bcc8Zzk4H6hN6J9RlW9jcpLvEO/fS1f3Vrab/niyuWObpCjQAo5LyUnJ/SMqWVP92TARTgnmpuSf
F4KmngvJCk6NduY8i5BLWK78T32CWwVyZ+Ub1rXQrOZYUnGg0xNTJSZLZUvULE0qNsWaaWspt6B5
oCLgfSNCbxoq3+dcZqIAd3Qqyi0mhnNjMP0lcvwQBuNYhOM0kw9mMmgJjenmzKxb5PPEWVeaG+Lp
8MQudwvqAKgwMLtgaxX+a0jeCQCRPi1FjbeLqopXLfKulQC+GnqQQjMrwHQxbKLWffSZXe2a4VY2
EwMPPiwIRSfcnNxDCCAujQioOo4OtDHjryLAGKP2v3eAUIEeEKSPlXYp0ZRCMA5NCcFFj5jOJBoz
l7q69Sk0fs587mpSEd/zCB8gtk6Sg86Cn4OUQc9AAHqkYafM6E1Ea2H7D+RqXgDDDQ9JGNerENE3
Lt+mwKPEmA9qPab+u1kJj14kEqTs0QsrCLpVZPX3AhmHBG/KlAltKKVVmLslBiydSDDuhuQupvgz
a8sjPIdz23KqCILmYHcDWvOAhaZhA9K7ZB2rHQ203NtuPdqhY1nzJXrI9pqLrxLxyLNmeSEjjhI0
wNCQQE0Pg3zvtidNaMdy4lDpj0uergS1wjzFdnvvHPAGSMVHK7MPqaaGteQw4I5pSrhTD/fEGaOV
IDvIjpDc+o7QUDb2XARq/LMee882wefaV+29tiNKFrv3iozHNTX6PzlCY8xUc2nm+N4m1NaQI9Mt
dVMU4UI1W1fdjMCnFYrdejlxr17Ae8BETSKeIjqqZBz2j9zJybKGikrqOv5to2gXwTJfW1UAcGFQ
BKFq6FcO0QQHuopRy4uCzrboo9Q62BMBAL/rWaTpL+lG5rFJSoAbtPKAP3NJ6IYNqKpO9DF5O7B4
dPZqTIlSMjRT99fQ/LUeEX5KG8rKYn3egVpnGdrudYho3mSGQzqmATSUg3TJ3ZXtJftkwEesSr+i
UkXcplBIZOVIY+rLBL6n0YpxTrHlrnSWnGoLeC60G6gAJSP+iR0lNkaQ/k1ld0be7XNkaDdF8DQx
UNJfYiwt4nQ4GO3qSKRkYwHz9odvIyztXdcOz1zD+cpbA/k/8I6JjR5DY6a/Lr1yU1dNuh5KB48H
9SQUsK84flJDXr22HX3NdS7NnTuVI0ZQC+cVx5wIg9S6/jN5pb3tZVtvnBBwTvzdaV2/t9vYx5tk
4ZAziQ9XbvKny8NfXClv9iBS7qTMKJpiqEj2kBDFTtUW/jKQhlq3TCFFbfu3Rm8sePQnSiQg4xZ7
OYueRRp+K3875xBsA4yzhJxxHjkYW+b0Uih+a83R721jfY5588ynQSxtIMqkYIF2zid4p9DXZG+5
qxi837pdr5T1qWr8HumIONDE/Z1qXe7ZLgTo6JNkeL/H0TctEmP8bhqC7UgfgZoBSiztC+gOdD0z
pCSr/8w0+cQ1MpqBsVc9S2k3J8lsaDA9EPj/I+o8liNHsiX6RTALICC3mchEajKpisUNjKIY0Fp/
/TvoWbzF0Lp6rLuryETghl/34/FqfuUOkE98npv0dWBXcZhGoW/L2XxKDKZrU8dJSg0Ub7GYMrVu
OEibObwgC6jl8to7lH2k/MEONkfknrDZzWqjDOY3LCRYYYzjYWA7jgnziuV/qmtMWSbNB8gu+5jE
voJC47eo8SjPXIy04dqYRNemXuFDUhadoTRz+hMruB1kSz/KFL3A4zpD9yaX/3H6bfrsbV4Nw00O
briqTHIAev7XWe5VhcVhTBZubVULqac797PzaWfzu8u7ZaP/ejREb8ATfNFfQFajnQPbgJpQK47m
0KYOLw7df2pKXiKciD48870bocZHI0ogmd9SOP9Us5QBZQMLb2OeLDpPt1j9wGikZ2eOdHIHtPaV
aH8AEE0iG9owjHvdxYzjuv3FcNu1MQPdTv8tJyaeKA/BR0Q0uER34TATVjket2Vwul2DzX07OM5v
balv22ne7Bz/EhVKLJbGu0aabGvTetLQwRMPQ3HsU4kCRLtrGk6oDUXV7byFJ+ZeLXR/ViOo7T5z
roys+6SeX5OFTKpGQnksIcHPDd/vkzsgcaakAwhPuqiNC/Va3vDpMvtUldoblnHoFBpc34QzXeQz
XU9jts/6ZVcvrJY9lGUWnBAK9XMUI3amNi7QtoGpwwolAmvEP0as+Ga0Ddmm2j1nY7+cRfWRuhrQ
rpqqwZwSzkuWeuxRR4IgQ/tlhZLG25z8+2Dl8OibadmouYbnpuF48pq/Dg5SzcOQjoN92caK2FPV
+qZd5q8abkYcLYoQejpP1UkQT921PY+BkRD1bzpaHrIKh4P7dxrh2Ng9Vyv2Y/SRc7+a46E8pZyL
A4awrZ6074U0OCiQmKKC60PS0KdijhYyHGfCqtmk9vgKhKY5Ufb4r3JjOrFH+70KW+0adQ4+wJiK
g+Y9atUulRDSjME4VKwZK+wpTNWL9AeEuoD3AqVEtoYNryR405ZBZJEvURaX/pbipFn0gSFAI4qq
/sDkdAulCTGgY8PfmZybYg3EjoLtGX7XsRfZ3tbdD1bU0k+KApZ+7b3G9vQuMXEE5mxcRnUQ9vQV
jQgYdgGufEy+GhwpQizjpYPRBvjrM7EnWKBee6KIBxLAaO7VaCSHJbT+hVy9afTw+0gzA88UbC2J
wesWiTuij2B2nG66ETFOD7MuMC4oHSSyfGCU7w6K0HzWgaFoM+o90pRnvbKmB9SuEYNR9kXbHBGV
V6+96aH41Hh8L6T8giFxcw4Rd7W9iFPXii+YmKwiknQB/xFzucIyCCEhCQoTmZyqBe7zH8LWFLpW
UrPPB6EJq+ExafRnYGbrvrE4Di3gTG5zMkXdX3Jjo4Db05e2gcVKJ9ocfYgWDFOvXM03XB6vdWfE
vajZLCmJhXS237AKn1g5eYHJ/mIruSEU2g9R/O/W/NMnLdntdHmqypYsi1l2/KyXbaHXgJJMiuOF
wbU+A5sDjwaQyoBrpXT7wBL2AxnlFQhTAvnKzbe0Ycu+auHNmebbJwo6MN5Z956h2uZjImyEI4Ig
1dbNymM0FdGpDNVVMNfACeMn1WryPg/RT1MQMa/7dUsVU+vtYQLk7OCmWBnhFxC8ZNd6PZcq/Hqs
xvng98YbG2/Uv/gRCzqZ/5LoC0Sirat4B2YObYqGnEu4NOZhdphLBoI0+HfUl3T4fppapu9GnIaO
5WJOxunL9Yvfaw0VvmW+AEQR/QMtofxSC89ZrSFFdtxPXDYbU7wu3IbFuiANdzQidvmF9pF3SAKw
PI3oF0Hk5EGJ3A2CocrmTpWvBetNLyTDMPTaNCT9E5eXRHEfJV3BMmXG206g6TA54tNI6uc6Tl4j
hcmMGgfCwS67CK7XpbhPDl1LIp4oIjmbscBY4o5vc4YYE1uPQurJ2iTA7y+m3NXDSwdL9lAa1CZX
Ctew55hHayDUzCcQI/OUM+k1N90jpFA4/HEMynw3DDERuhY5IBvhVAoXOR+yV5cmme/wEZhGR9t7
Hgpl443DYcyyJXDxue16u/+NSiL0Ga/drenQN6UMKi0lHmE/XWl2iyw+HJUpHOyxCGJDBISLuGQn
BOapKDzEtYq3fMT1oWZHk8RPQ11NZ3p1cHT7I7e4U4g6Kb/csTZvbdUcTeXZe8Q72rEBf81umuwi
nUeuSoZvU5u+mM71D620t/Wkn+xktnjTzCNMzPKJFxlNtTZZQ9qL6p2ctfcsqR9qLvR+NsRPcQKz
F7ulr68/L4E5iyogalmn8jC0w8sgW2inciwCVetn6pvnk6NsggNFdESfdriNND02H8DH5rZBU9gs
pE24J3OnLNRPPGrLwSobv55ZD6iFdxLl1pSkel5ANZWxi6yHLsnktpBmElASgR0DNB2LgbTaOSEf
CiyEE6/J5FdWflfMVB9Gc4XNmLo0FbJQ5ntSRM3LZObp07AgyGBevI0gUwnkZEj1bvbce3IKLHg3
Q3pwWJ7gck6jYBr1hYWPyUWXHoBBl+7BBLt4aJp42Vhp/I7QGwWELHpIt5D+jN6c/IoHb1MukeNn
Iz+/xaUTuyBSYpKWzVuwArU9kdopZnAp8W0lGVC2xz2KGim/XfF52KatXTbW0PvT5atWgC71gNt2
vJMm7AO3jX5Kg7SDyD4zU7+3iYDfKZoYDMRP3GNZrKRrb9dYut49Lei4+7yJi4tmYR0qAf31U34N
yYMD2RqecWVvMHbUL5xkMP8dQiyxcWogP/pNRK96Iwo+Wy5TrqivzMMOzhknOpoPdhOJ1ZpHlAcn
2dYjCRbzbt54VSnYCJOins2L0m9Zsh6BiXGTsCuC1Eop2+kujtbtB8wvQauSVxq++Q6P/AH5u+SI
6S+IQd22aeJnXdvdelxec0anZlZqyQ5UJ17i18gTR9Mo+DZUjLN6N2HipnwIMRZz/vCJca87EO2O
MdImECYcinJFOj/3GLNZf3TuNuosfSdMizLJDjnLNEr8AuObN2TmGQed4eRdUCyrOzVv3jG6kLRs
8NKKEd/U6s2Jub0CgLxNbHv3CVvjraOl+qmirsdFweK4YDJDxuZceE/66pMbtNwkVkbJc4TAltBd
QY70rUAQC4sxIdWVGbvq1iFgHLGrNUWTXnVX3de5kx+DcB8M7Zq01KpLHAVZw/dMEAA8wWp/dwgV
oSViv1RYbAkJM04XqZlvB6UOkVlCjiECv4Q/GJ3kJdE/ejcZjgMVHmhF/8YZy34r2uLBTI2faUFN
KhC/Zzb+fazAbNb4ROT8MlTjrRqcCJk/HgPCPHeTBFnQRxgZWjGB8zqZHbTzpjepe6yPVT8BkXa1
lkAgQYwFc3Yo2AeVDJBOglk6mhfG1uoRQhZbP5xR28btj2KY7V3fh+ZReEW1BRSrqFm8UEhJRA2p
OJvbu+E4EwqX99mt+Dt2G3rXl5ul0Ro/WnlbaF+XYiwNPvoJO+pxCYzeoeCRbAy35LolcN49VGBX
/UmjJ5SsfA1CkXXUlIHEUR3Jq3+KNFfSuOxqXl3DhCcwTm+aZSQUeNTUgdZMpMOizzvXeo3SjpOO
HD8We439XTy7xyV6b+uiP+hlSm94Pd2hv3tB7NZ/Rd28xVHhBnHWkcoZ6SFLxCHXScktTHrsEZNL
Czx9U0t+jpkx1busd4Az99FDQz3lQcWVzf+5AF91IFo0uI7L3JjP+lztp7T5dQZetVXjwI6GTsRm
Z2c2YBagbUDDFy2QArZq5C9WQufyg1oRHps+pn1wrun80E2CRXFu7vEC0Ey0NtUtw8XKl3Q/U6TL
E97zxh0M1mlJ6nde+kKV8IN0RH0EJrT6cHjT5lUnDj2oJSqKuPJnZ9g71hW4+GYoEvPIipbaGwOB
HUpOmavbnGpAQvXKx+ME4q57hq6PjUaML3Kheq40OALL+uxS747NOjT9Pn+FZCx2lYbRB/Wi2ji5
jpc9itpd6HruxjFC4zqHd9PB16f1TDBT9z0MkXZM+uz3v/+B1To5rPqxNvfX1CR+RB0fM0Yu97ya
8Y/atKcwnBfbMCs+oxFVAOaNrRMrcZVdv1qrPFcmUFmcDg5OG3FxrgWZyZwZu5UUrIr2mkMZR78D
y0xO650JA/oX43weOd9OYpxNiX6PhfURlzO6TdbcvdbibljN2h43wa6Olse6gv1vkxFjWsFsKpoP
WPTdsYytX543Ol+6ZNzWQ3GFVP9VawUxNIOC1xzmQ8xbO8K2QJJb+vZML2U4ze6OUcFFf2QsJvSB
B9vFhFylw0WzSYWRuGYe0POLITnycO8YW5wEnSb+lZOhMFuU3+GqT5eOHSMBWN7NALrJqIKQUuJW
29p2xl4yB2lJvS+gaBOv6YLROK3ljAIt3YBVJFZxIAqodFwwSryaKUf8LsmmRyOPJoYwLyIcPFtb
L1uL4UawoZRV7gjjv6YtLI91Ga6c8INwy16VpLImfES1A8JATDlxksklKR6CwmPhtfo6Gt9daFGY
zOEe59FDykjDqviQOvGfGLM7hgfsvZ6Xzvv8OHQMj3l1MyKk33Dkz4wxG8w5lUhbj3Kuw66z0QyM
EThYkrFp0fv2mujeV4dCxuNL3Liy8cD1yfDoDbxCioF/uYj68tA6rK97PTBcSK/IJgD3cV97A+up
1CsnbtjJfXShh9sLD8RoWdSerV9yU50dFumBbGoCM0O/j5S972lF9peeDQw2RYoLOC4ty/tuu2xg
EmJNZGjhQzKLIvAAMqLJs5gdxQv0h03ccAfmNHUje9jzjFKIVAGUHqf2l+qSX11mV4xa4aly5c1I
RUAAvPWFReVfopOwB2xHPaG+tvEhY/hkdci+aXbny0YP2iI7dknXn/OeGsKmQ6Ssyek2wCsptXBB
bRXnttVLbGniuyAVfsh5/az3FHwzlrgx++Z0fqxRQyfx6XDP96Ts6Crps7uTw5josxJNvpp+6pbc
pijYZdjMRVtLUfE+6NljzuKGzCNQlpILWi4zBEhA63TyZWd3wgoCDYnjV/uL39W3HS328YI+lNJJ
9zGEp0c6aYORoW/1OrDArkhTgp+74GiWm2y07hZzPdeGckP3B5scVK+9+ttNC/eoRv1pZMmKx+qC
1LXGh7zWdmWtYJ+tzGoqOGkdtvHSqBfdlYhlZZXt3XYUjyGq27bUppqVKiiGHOZS6MZ8MuHfNkZN
HiPlneMY9cFzSj6hqE+YgoN60P5op4zP0ItlaCf4Nls5UfkU1dmlqMFgua2Kd1Viz8B7kuHC1uAe
wRYiBUSjh+F4fzuTmifu1oLD2NBooG60cE8zZOIb4WwST5i2WcRyfHDaeaNiXeA262nZNeg1y8Ih
xK5Nrn6wQVj35Ig42FdEVjjcCczGW29x/rB6w6EhIZ2mK3yaQ7DlngNmFNYaB9r6uSPEpcGpItzI
es+BGJnrVBSEbLw2eKwKMiP5d4cyp2XDM1jUHGp7iXO4to9GXwmq+bj0ZwO+dWNJbrXhWzYuLRRi
sstipyqIczRailNr13tPS6rjyPWa8lTn0ZoH7p0lYKDKukcORknsTSox3/S41r5Ea14cAJX8K1aC
SUcspmpnHaCqc+zN/LcJXXKe6QMhhvjQ2VSIrIBAyWb+LJdQh61ec0Op+7NTVj9gajSCtiRQU2V8
o35Zftw4lI6FYX7uhI3TqaqwBq1zGQ30e/5zJN+grl0Xvfq0Kpv1hTdpn02vfVQjkIXZYcFUu+JN
LdkOa9yW/dn4LSxyBBpluDFTFF70fJc58fCk3O+4sOkEDpvooIyObDhmIGgRZXlfPjHW7HiuSIis
i7NRUBg4jgbuE9LG3JfRfu3FvnjQT7U0cZ/tfqlf3E6MLOvxu0W1ZfHAeRbbO94j+sLELFyctspj
rKGuobxMLeS/oZvP3jLuDTNsj6muRxe9fqomSmBzOmRkjtmtMqGOoeq3V+SsHtlXaH7pWdnR0R2C
QvaWvqAZVyeFuPTPXzyrdwIVr0BGmtwQNCoTBXfhuBfRNR8YxDTwRoZtL8hh7cFNmv6UC726isT0
Tvls7FTaZw/EuopdzNozsfLVz8O+KyxjGqFlf1umGlWJp4U7j0fqABgPOvS9RyYLSl4ZQSm5dKBy
wvXOB0LrXfUypf1PW8XpqRjGNgCEz1zUFr9QANh8sVgK1ahfHXReWBJsUhuPKbqVOtYA6PvsTLh0
oNv1v2b4oISe/CNOCB3+bpIYT2T1lNml8yAGDHELp0qFz1lVM49E6x3kQtx1Xeob6QwPAi6WZwNy
iDPLecFPkiO9TBCIomHBrCFuVUYMp7Hsj9mM1lBbMbyukgRTzrq2L7geFVTLVppH5hjsBz2LiB+D
9zDSZfiBt/cZa4o6Jh1UDNfVVxyDbSLp9SwxGqR/E0dCkmXVGcwhojXY2umhbqhgj3gmYGaOW2Gt
9kqS35twEG8TSMhj3+Yx+WORHHn7UrfkoXgCNBi5JKNZpQUJJQIOr2VvF0GoYwLJS1ucdGNJYeqx
RkIrYlpWpR9KaDxOaD6S1MgCE51zdUTmQVP+c+mLZ/he6I1aSAVm4phlU/+cF2LjhvSzVmXVvaT2
ZG9C05p9CMt8jmW6+Amg8qtnYC6u0Jj3WumAmaxkdQSF6fmFaCY8+7EDzTF0X5UZQwRxKSJWlOHw
fenUO1Sjfd3o18gk7WRrAEvqKDvqUYzyOGI06ca4fe2yjkUU/FF0Gn5JjXK+YzEaB6oa2lcqJAiV
E5IdQKHvE4Dmr8Stpl3p8qP975eCWiluqpkd/PdLknNkT8LXaEnjI6euBY91byz8bvoQd5aGc7Eq
nO1kMGzZiK73WE9u7cKlu7a79LwsjbFXjjEfF53LcuZWPfZzBZtGjPknMf5gafr0F4MdwTVr55Er
/4gmQnpO3S17d1wnN6YOX86yfuZRyyDz5TiJJwJh1E7hFk2c9lO07iE25MkCvfPmzjqC2UQ8wOWb
4ms4958AGN/yYwTV53nsQ8wvGptfVcR/km6ubj2zAbcTEf+R7X7I0wEiMiCKlegUjm2zX6/Wp27k
JmXluJiwaUYXrW4Nv8kwRxaZHE7V+oWYlrsJF6zS80LmShM9FsSiGQK3b0r005yNQGYvt/++lNQ4
+3NuwD3x2Ergwf+XIhRSEfDctmb/+N+XXiWDD/gqYwmcgaDUPG07V6o64v3ZYa6i4jI2IuYp+Gje
0t0p0/ytQoNmCZobjExYZ2Qu4UI8UarDR1VBqrLga0DAs49OXuwj9H2aZ+JjAgERjZ9ibVGqW97n
5qmx60Mts/n03xcUq+dw5A9jkCzCMV9mxP7iecdpCNmwZJLC/HLtJZmkTLPfOFLZOWWZhqOHU7Lz
cnXwCsYQfWgNEI7VVQGOCwrS6gFYy5ei0qcHgq3MPhYxHtz4LO64VhPdM+ugb9RqaCi7U0K7LY2n
8iBLC9ppnh4HV1HeXo53gqyvrc5GYkpZ+ffxA2riQ80xexq4WtBef12s5nmBqf5QTdk1yRNaST30
nc7TvNNkGyypVftkiGh+BdZJmJTZBlxaeSMTgr0pNJejtzA1MiKW9BPtRMrwJXEjMLRvDGskpC+b
9oz0WT200n7WteFk02ShNhIvLJMcqJJJLJeMzxMjmKeO5Fb+xFzDt8loVTveSO4Trb1Hrf0mwG3j
Dl6/1GOQzfgUe9u+sSBMXsx2OnD3TdkvYvMzzTA6TQ6vfo5g6HVmfO5i9YYPb3zmISuxGj1pvV4d
CBvqD17mPRMZ7nmZkm91GWBhvxbMMcWLsGEOaXR5dhkxTEUwZcNrXvha533xMUDqKkraSToAUfX4
bAraPBIjM04SZcySqr+1isFXjoa11zwjv6Rtja/D6tnuLEMQNZVJmDg2t9QdaqD0vAOJiw9a48LD
ZHRP/dBaB0PolzJPx6c0rOVVRfNN0Z231fHm+GY+jsTOl5kuiQT9zwafkeIHbbT5aBaW/izLJrDB
0xUwg095Eb6IohNnUA3HeiZJ0mMuD6CjXAQsNh9ixY/meQ+zwQ9ytmBTFXWI22qWO1BR+VkbAFfW
JEQCLAK5APRnqu7qFDrvDTLcmj5DUNbE3dDZsk4tVXL8R76SLMzOetREHJnhsPPgnu1ULcE3a411
nTJ8FV0l+MODQ0n06Oay7rdwn5zjjkUUKtM/6XJXJKxeb8uxe+8L43MwZu1ggB1DYIGgmZI3pkgr
quTLAq746ETVqqun40EHBbxpQ1JI0N0D1AcyAgTSbJq3cdBgXR2X+L8a4mZDMfIfcybu2oPybXkb
nirbeO3wbCP/oAfYBduPsuJKXiY2aOkS0CBdYNzZpuwcFVOznUhEPoGkOsxNLtdwIvZXTUNHTCYB
9YsNuNthamiWhy7kbkxgQd95NJ5s8oxRA5Uq3NaG9MOI89XLoxcCJDmjiKb+jv5IrdDWk/LYEDQN
HDvlsDazjpoU7TYoIfej8j4KyHm7BmhZQhLuhVqkq5OdylFRxGqPcG2mJjt4Pbd1+Fvs7bsDu+5z
2CGe5xRlSE4Uv+yMo/PfT50qkNUoR2J+AK3Vti9WXDentCRu165G9SiG1RyXiGJuV6y+9VxCZUPF
CBkbSZGRdCvWwHOk/8W7/ZxqkXNsPBcRchpZKZbM30WEqs/TktZKe7TdY2642rY3MNRy98h2cWRN
VAWiecbFgyYnttZzdlFgO3dwORqtSNmkp/YGzLofm4tJEZuRrt+ka5OXzzxNOStZdyFvY59iBztG
1nCNNwfNIfrNzajvl+rcA6mRoU61febSRkSU2FP9Q1NhF2Qk+RDhQEKpVPYOFOe7YXnuPs0xJtPZ
5Yn60kZAuqxaAT3Sj3MMa7jAPtYM03Cox+o+m4Z9kvDxzTp2WBl6753Q4cjImpFsVXyKInuWcfE0
OMtpGYiBzj0Zg1b3wTU2R8g80Tk/kKBpdxKQKoZe73FFGj22huuwCXKAosqQSKmk8CiM+JjM/Tu0
D6U5JBTtb0JLpLPmLzGkxsEc6YUepUdFAUAbUeG+NNSAB5vXFtHyN3oY4DiUip4nq+YeBdSsUixY
7UY7NJNBO2NuBbO+4PCpJGlm1/1MZ3h2ro5JKrxLLrq4G/UdPXDnhTRUMhB0WEOOQTR4H//Lqcz0
idNjT7HH6Ncxa1ytfizKaDmIuD3qggqkJAeJbXog0nSNoVn8zc33wf3HcozBQydHnnPbJQxc6BHJ
e318Gr7msMuunNt4sVv13rbZdHOU95tYuOKZNTBqasCnZTuXX0Ydwmtg+4/562YVLCfrxf0TKu+R
9zbbc01bfNnzeDfC+aLkitxYOu3GqjqxNueIsGgpZX/qlliF1AjpnLTMBseA5MV57Wtx4m5F6Iwb
r9+l4YFY+ZqIAq1ZKGvgSj3UuwTEiZS62CtC4QD0okfE573Tuai9PaWmUESe11ksnDiA05Ep2DDi
01gx8U5he6LRgXhjKsJHNzee4eYyEmvpvcyh67lFb15YCGqMQM1PEg/azm7kR2gZdy2hqoYjFptG
+urN4X7RT6PXcV415XTS8vRzalhfGZH5r6ahyh+nU7r6hw260gIXUs6+AQct+vjVhvrCkVZ8WmBg
thUmsB2T+Ba/2F+ZzqTRktANqBrHOtvm70w1+m+fXmJmov8Z102r/TUsqCMJp1VQsfrcqQy6EaAm
3V+IIm0VK9jM0x9Rc1o/L01Kxcz4w3Zo7Knc+imJkjVYRzVVBRt6IxprCjq8WGMfV+ekBnBhYnSI
khJCjFezL2gG0MYQ+bFOVeU+bY9lzV0v0utDtxAC0yYeoWVMX9N6DcR3H0y7QbsUOPobqLrc+8j3
WXtp1s+Uzw8YVBV5CNUfEgu5ojfqr27Glc+OyU96QVYSRDgIkfGaCX16NT0yY9Wfxk0o6sGoc5In
yJGfnK4MefPyU2cFKBju80jxw2Mo+Tjj4BsWPklusu2oBYOv2Jxie+bN0aUvtQ6zL6OqIaLhZGh+
6U5HblSExGwtg0Zjje+4i+TVwwSv1d8gpgsOClywMQrQSG7xQpnWfamGI0otjJ0OMbbRtX9GtGvF
b24uh5qBeCJtujWl+7nWekLaYlURNTU7J23iaVmxTfr0aAtWbUQnI4KD1R+eqHV4R7MCUpwfw86C
HG+1zs4rgqWMM8pWTS6MeoOk3ZXbMG5erdioqNQlr4tMfSScgPTo0KmadQbJzIGRKNHiZVetRZlV
TGUv9zt0HL5XlmawUvDsm8px9E5UqK+F7C25ONSZKYA6wWV5sY85JJix7BIoqAaPlM5Dm9AiNtpv
jaXt0nbigeJXG2gC/2QXkz8Z5os3VKc8xKWQWzfYAd2TZxMpSCUQg6LrA69tn/X4r1MDJGk6+57b
xY9eW6/KSt/i8jZ0Dop4/iCogvcLpwnoTz86DgZm9LQhpNgLiM5x0kw0e3AgFgRbT7+gtv4llgY5
CQTuHc2S3TbGMt9M8ECLzH5LT2EJD4Ph4O42yedih99ssx713r5OKMY8qLzpFjk9tlH0JUIyp8Rj
WvtNJcRlm+RVs+In+G1vcZtB4v67DPmvSLt3VbR3enAwp4KUiRCbKVVO7/DpAI9Z43PVRUcCtycD
o5JLjAMlVb80OvERTTwa0kZK8fx8LMGNSi73bOJpGLgxHjAkUKVDwdChUURwxm9ziZ6tFhOJNhTd
VkqCOmb8M6Ugc3TBMZyN1EHo8JFI5SLP0F28UelZdHhSYp1kna1R66izBDUoBNw4pWgf1YhrSMUs
K12ZXYwEA2vc6GqLjnxibYglwkmPq72Vt1+1qQ3+k2WHgjhyjWZb8DHL8qPqpL0LizuwwGdXZT8a
yN3EXd5xnrBYLQNtpg40I1ftA9OTXVgG+uht+VOfSfKaaCXUeC/F4tGckt0j2X3peIBsBSxwpAYh
tj9KPSdgplZQloo/BIchQEVM29bNGxVOvnnTko3w4NebjcBQwqsi9yuaQvd0VPAyYD/utvXVXi1p
sN0YZmWxY07dNnqOfpto5yULL1ZIH209e7ulPDU91mOiUnifCn723Nrc1TXZZuKtdebLMNnXQuO8
l+HPiO2HNu+HSRIJw4JNqNnhjcVe45Eu3Ed7XI4M0OAVc7zOuCChI71LYhN1rT1DUPzU5vSN+ksA
uxGHxuKSQR4JKpABjH+HWezFGiJMYSGEdn3KrPTVlfqNTrtuN0czYAs0f8w1x9zjoefBvxe5m/uF
ne5DjwsFlyV+7g0jMw5L3uSkb7I2/OwKLLxhI8EK2gv6SaqAeXCONwJjRU55gBSM5dRSDeyg5Fdc
0FmbDghbWgWkC0n/ZlkYC7Dvu6CO1FPeey+8a43NaxSx+nckHn910ZzWNwa2uk0i3vnMsnWrsMDA
9x5sByR7TCCaYeVUQbnYW1pGbSQhuIE6PqvGRFnGnEu8mmhLInysaixmiSR2K9EShxGv1xiLt7SH
BWRbfjlTUQ5oAbX3sZCx5VsZy9Lcit7GSf/q04Xlc9PmW6Kmj7a+fqex2juYMdglzgw9gHLX4uAJ
FrQq+TclGIivHlGMbbSzFgmH0G0afjdoLYJOdgZ35nU6VXiNY8Vjs+bb2BIg3Q+0qZoaWVJAZY8K
bMycQi4E5J1BQ22NHa3WnEFTSMsoplumeDemRh7LObbC9S//+9KODZia9cv//73//VVoyU3Rq4i1
4trtbnMHONndiyYxWGsRkDiLFPfJrsDzueuXcdTGXV4W/2g5is5umKTrGEYieYEkRZsUiwk9iZP9
NJlcMQ3BfSUDz1bj0th0LoYIO2/nbVnJ+Vyyi7XG2dqBbPuoW1pzZUrWNO7pwYjGVdK1ufxTNtHu
cymMXcbMv51NR145vpH7Nfk64Or9C2vK9gczLoKiH26FC5d2dB2oJ+tf4Us1g1klu5LcwK1LAdtS
gpd/TxXrfjt7dWnG/is7JiMy4g8kx8BIF+kxkqX3wR7WOjcED6pk+dSbiXtDlMf7ULp829OieCQK
ReW83Yn9f79MXfOzm8sGdh0MMbwWL3UbXupFTe8YbRpSXaZubFjUaZS1uSc+wcg7KAvcfwpxAKOC
CCYJczAkvA+GHv5ZhvhPKDOEzpyNh8M/LCOXT6yxoKs67Ulz6IopVH/OYFtcJ+ybQBr0Xdi05trv
hcsmt5rbSiPbZFoCJlfxrZFd+6jTprOPJPbrIp7Og5XiMedVWKjEuJYaxW5yORmYz3ySfJDM556/
iiFKzIY4JI7L3r0uDrMbH6gV+TVXXDF5NgIFEU2rGHq3Flll2iy8OcBeuKPd50kWnRVo3bQPzZa1
RLJQ52Il4QtFfSkcX4q55my3ztrx4tpYSZkn1dwMPruiLTWF3xjTxoM0/iDtLfeaOOVz3aSnkZcL
eJXa2dtdo/YKxB/c+L3tps5GMKT7ue40eDQfHcZgpDG+Qz1hnk2MbHviNayOdmKTTVB0IZUMTdRU
kdxfO9JU3xAHb/HGVdBbrpY+HbTG1f1xAQRWqM9qsfGSLcb3APnSLyJGAstyK0BjfEHS5EsBN2Cs
WU6liqvJf3/PyQxc+DSnoX6kvbmvy9rdtZmJrurd6nxINnWx0JptoD95Ctj/BEPNB0H7NkaGCso+
0qkLwfiC3u3XbbWfKRrCeRNC1iDdwY3l240qgyCK63xgiQ/mxij+Dhw3hjStW1zSvhbmN1ACG8uJ
1thxeHJrzzuVHoop9hfknBBYxHfKCsnHhfeWO92PnP+Pq/NailxZt+4TZYRcSsrbMipDAYWnuVE0
0Mh7l9LTnyFW/OdE/Be7AtjdrKaQlJ+Zc0za4pReLagtvEQRC12D+uXJ9IfqrAknyePpU8zz1Yr6
Sz9G5T6GNXwptQOaqZ1AMEQ+O0sRUZtNAjZEbp0gfVwIw4B01fqEyY1DdfP7aT+cMLVR7Ffu42zL
VWfGFW+uWMB5eh1odA5Vr8O7HPfCfy9uH/1FAyP22AI3yezVjy4kS9jBlrOTjEQAtsExCdpCF9eI
CTIl9LKv7HoMuiJ/LFOSKzb0LyxqDTXvo5773SAJZMM2Z4YP2xQ3A6kmvl1S7Y3l2ew6kVGP8Pnv
S66NYp+tHH2TOySRTOPtFDcdXqzqPK4vvx/938vv18AKYmYeQ4SdRkUGmp5SqFECZUcDB/EMrc4/
4yUHkZ2SYV/YMbzJLvaac2ylaJ28VU/qoFsVqJxPKYEPs7LxttbrL/T3xc3H8Ayv/TS7jjikWKJO
A5d61DHi2yiWBpfMagzkz2wpKH+YPQ8Ni4nsDLpU4hLD9pFqzWMDsQUeZNmee3PCaBBV7RlHIaYb
1MWKgLqbBZ4xmdajLBFvWHdQvOEozda4LXA+bmNMASiK2bN1fWnASRaoExqU6jMrpRvojM1/L7Cp
LdTrdMNj7Pxgz+/3mfRWqe3CYFxny9mE53MgCvwiHZ0hJxR/Zo3vb5HIcyaxbUgnxXb2MXEIMCRF
dcqajH0CIn3X6PlSW97Mi/mTK+JZUablYN7JokypbOwVSJzP/EvQ8cJzZmCCrO52jmOgze6D0Ygp
aPqfGojYfSfN9xH9rkgHgEBxsFhvZuqBuFp4X1uEQlvbb56SpUBZQ45iZvenPDMDGwUTo4JtX1nn
dEA4b1MgSPvcNQjQSo2ZoQ0IjmTGr/7NEyXPElUvkw25omXcy1IS7GwIu728aRp+NUWlGAEcp3FA
NNWG7D2p7hXJQhkL4SQF/00N/qRr54pw5jCj+vJ0yfjcIgfc0SdjkvcqKj6tMP6wOxJ35hB1RHX0
Ut63XpHFJlwbEKo+WDazRSrgFxA66OcYiORsLUJ8K9EcMwq+KRTE0joK/xGxdfH9/pxhbh68ATre
il5cohe2cJiNp2XvGAZC0/Es7fmqf2EY9X1GnOwmHtKXJNU/ZgV+rcV36tZS4DELj63hfxmZRJwa
fpUmdhujm2DTROoYjchTnSsq6EOELMhzsRM69T0ZhUubB9qqfzyvDeAQh8e45y1M6zsbgUM8UggO
tcfigggOPRsPTRhMbjwe4QV8TAbEJCt54TohhJ4MksyTz3BWOJUa61p6pKJyjh1UWH7iaGW/AENd
2uZLjcIUdECNKI0KDqZCtHFQasVees7r+NEvWp5wOgyMb8fgrZPr27y+V0naE3DNvsXl3xx5zds0
3QklHxU96YbD/9gWSQ674ECyEBe0ya8BsCFtg/XRAXtL3D4NhKf+1Tp7TNrwIbK9Iw8DzrGGS3Ka
6Mojq/oASfDezPaHlX1Q596g9GG0LrGFp5jEdlNcIy0GvipzmyFJblwxoOC+IBcoLsa/ZsLF0Yw2
Lon0h/3Fq0ubOk9c7WDHn2UnIqyK9AJ2gr4ZcEUzuCxyI1ry/oG65g7t/7nJxVMqzChwU8HEtG5u
0Ekc7NLkapP8VvkF4ZKEl8d9hD+k7u9TlENTLi6SS39jmvI2q1OTvTxF5mw6C20pvmsmT3QQ5O3R
M1Q9QSnFvVuFT0IZHGHGwOAyNA6hXSN4Lgiho3bxImYaSWwAEOINKkgPHnouQGkDLAixdDLP5LeB
EXidPoV3kwHaUpk4d0zmrXaMNLkhPhrLHECzcCMG/vvsLlZaLZZbA5DX0/yclUm/fUHnAJNVXUYB
rU8DvOEB/2Fbw7vomgP53AxverUxwd2Ms/+IamBXuRJDt4g/vVocOkHOomUGoC6Oc4ctprEqC/Mq
/1gCRwOrrfe2hSmxIB/Ac+KrypqjjyEA/whMYJ+MRXzFZKB7j+raAJPckrHDsGZ5cIvlJ2rECbIc
qkPkddLywaWBxs/Gx951YhJgjIsBl8ruLIKbw0u7+H8T8A6z9SUKvFdG88lTbUDMH741KdomPeHE
r9dOH53GWVYsoEMWd4QOboREekzmLg+AkRV0unx5FSAm++Sjf91EofmHFCzfupRgxznCQIiupL2M
tXzh+f/con4fw/c54s+yLo93RJyumRukSnYmP6v1AiQPqKBAf5lyACsbhbjRWqTfzMdlxDURt0xg
RLrzB6zP0XjtKMypoblJhcOI2K1XVaGO9zZq5tHib2uPwVHoPYGRpR26J8X4y4oQD2q7SY9F5vJD
aOemgkZmT8Z0Dh394VdcLZpqn0A7P3DnAQyQg2y6H++LFcjDAwu158/C/BwFRUwaJCegw5OYeWMf
yKK+6Mr9KTDo8YaIzSwZXztl+eHjNTpUPPzU7H9lranAyLB27B99QvIwl4GUy7DGMbHEn+zF/EdJ
KJlYl+B4DovtknSEzTaxu+8y92u98oh0OMTM2kANjR8DNmZ0XSZHDw9sNzOvU9bcJz4b0xJBtTVj
Smaf0TtrdCUW6k15YPjxKYboWuarDMKf0T7zS+oqgSiSNAUgnZ9uwRvqoJ2dSULnJx0/RvkE8PJd
2JScKQ++LQw9Ku71O9rOeEV7zTS+jY7+gFsn7c1+65suLVZIl6OD9GgLHybYKi+mJbjPgTeoZlr5
J+4uFMRv2hpQ9uCrQz/0PaU2j8dY2n8LyC4c0IafZ6vfvmEbsDwJbK0APUueMvDEbJgvqZMBfHBR
LOf35a3Uih2LxVCsUZeE5jAlgH62qeispTnbQ3PowoqAG+fMcmw39Djw3ELi/QTcvO/Ma826Ztsu
FjZos7phorGinaZux6ylHh8a/0NwqTc9Wnz/ecZrJCTMWCIXV6hcdQ7ZB2/GGW+EO+IGyx69Jnq0
MU0k6QC9m9lurl69pUHn5aOkkf29pXrOeMCAVEoPIxCRUo2QVtzXRJFjGk5PrWvs+2h+Q9Bv78MY
7wvy3HogoK+BIsdclTSxitFfWRCJGtmfqR9/S9NhLkbyfQpiW6yaOyrIiyIVFS87SyRxiDLnCYiu
G/KEUx74ldSD8Lc8DYxoBSaLPP6sU7ABdsZmT1qHhs1V4VY4UqpTKZxLWxZApAAXb4ZCX1q3OKqI
K2om83VlQcywRw6Dcff7WFkg60rbO6fJP+UzsCkn87WNR3Ijrb9+3gV5A9cni9SrXowHqFhp9oG8
nZmbUMdUp98peoBcIzWSkyAZMPyXE647fdchhV7juh0THezvi/UvmqE/ldjhW0IZvPwEMaaEME5T
BphMTGcEBi2LPG1hGp25dZQJJCCrynOTWdfuaUYuNUma/kZ/A+6nvG3Kl6VTIGskAC9LQec4rfVw
HbHD7Sf72Kn6JZnkpyWa5tTYETaQBdbmVPgPpcsYTMLLtlLzT9mCE5icEWfUuML4pXuqI/dfHOcz
5nOUzp4jDQZthmYn3hwmA0+Xb3I8QwJLYaYw30FwuXNTH/Y6Qavn2TT/LY6pDsocH1yt3aB2YrZm
VkjW3czvybVBg9X9eRmgn6AU+BRZdkP8hncuEp8IRuAj5EMjNrdhjzsdsgblm7ejLU6Rk4oT2WfX
JKSLco2o3vP3N9Zq4FX3uYQi0sVdxxCUUkCZcIsHdzx5dKTZmB76UieH2l/SgAJ/RXbeI0xQ5ykO
y2Ac9SemXyjhsgFdp+TL4LXxtpexBY1z2pkUwr1g/ph6LOVBv8b7mo4EKnqBpEzHNT4SEHSBFeli
H8XhjiXF+LKExp8W+tVuaPHSF6nYJjPraDSR+JXoaxCMgpGUyeRd+rxkRiANxg1ZYt0gfC53FPPJ
tmuLC2F7CcGm9OsNeB5RY18Z3bHaUjDufOm8NUZYM9MTCGQ5rvzsiYDQDPRARJ0Y57deDTBBR9Qx
FQCgqBy/pxFVhOmC6U1BXVGSsbUZgUdrblMOsthHbJLHCGHhappLvy1QKoNof3TG7Kkw0KF2ix8k
NeDTpuhf7frX6Z/+5c1H+lojEiiL9porIsIXqFIkv27LuSKC9Zj4ZpZcXJ+hgy4PfS4vadx6h3pB
tLD2zX4z/uDLzWjOyL2zuyeot6t9QP1jzBfvrLJk8DE69dn02Nj8viz/+9Hvp//fH2nyCEZoy7Gc
VD7+DH7i6jSw9087TvShZiGdWQsARzR0ff7YCiDhHgUDsnxQu85+jHkTpcX+YTC0PsXoqVKfZrOF
+JUdkrKlMGX60meWecAyLa7AtNPTioGavT+szhQjrP5GZk7QxQzFk7q6hsLYxywbiXLiQWUp99bP
dckyvx93eiAZxBsOkx0Tf52UiA6H6aHybQsbrAMEkURBj3OdSwUrC7khYJyGBHdWjY2+ouxI5Ctm
iZdIW7dp49w61vhEXQ+D3CS7CJVdWZrUDBHEjB4AhUB4vpNGdT+I5qnjimqhkzutoqPGFeh24a3F
aHQbCpTDmPuNbVyyPsId1dj20cCHjLs0+06868DRGlS9B9TZlk8ger8w2j7nNTCAxZr+1cYYgVxT
X2EFOqY/WYkFeVw/RmNqnlTUsURfX9ohZAZUhX8WHWD/ozEFxrVF2n7vW9EJa+EZUvKdSACD1D0x
CQhBmoqH8IhRAfteCu8kvjXNEkSnSs9oqu/GuP/Jp8k5iHWFre6jGfml5kG2rxaEKkpMN5E/nwdY
PQiUHhFQsVr0ex70wKrx+2CPtIANsZZMelIao+TZGOQjdQZiFJ2+54R/wvy5zisCt2OnRDBGRrL9
cEEVcT8Z3XANFwzNYaX/qIzNgFr0AY36TZgZ7J4qwA12c7R861R1MNMWhuqtbE7mGhqyYn8do/we
Wveik5lNWnef9emrHpaj1chrFd75OPeAEVRPgA5e3cgcuX9+siFlRWYjIO8Kg/V1y47jA5oGmohl
rHdRSgkzrjs7eLgmxWyY1p/AqQMsDYw9CmjNlmyhSVXNJlbJzlds3EptPbG/x4kWMaAjgre8taSH
0g23llzP04mH78YIU3Fm+F3tavXpx9hcSjUAoQlHvtKDYQsrrDZtYjyGqfO3nsOSgFdtn4BdgMhM
sLWF6cHN1IpMRqEUGqo9C2ky1vn9UCY58Nh2gAoWKu+Qm/I0rKPUXjTl+Xeo+vvR79fUcYp8BasF
n0ZlefpG1vLW8uvk4IKP5X5dh02xo++kcL8nFqXEMDODGv53EKVFA9pybhkw/7+vR6SVHMJpOpBK
mE83spubs5k656HNyoNnwi2C9ts17jtuLngz1s7yzRcKa6S7iJqQaoMQbCVwG7AtuzQtH2U9v9u5
+WwRHMHzlpVcydmCCWLz+72tTND/lcS3QLTjxEzidq8l0O2qKiTpxUn9xydsnUSEWvIb6gmni3xU
4A3oUZpKoNuTSxaNYrOy5jNTg+qgijUGfNxMa4Z5B+1j0HsE9pyhDimsS8uEuOT7bU0ejh1y+rkS
JyKe46OOM3fHTulCDtJkpMvVVv2L2brdac2i37hTSqaSaIDVc4cdNag9nTkrrBr3Jt5Quq+I3HhU
f6ukDWM+rYkXikOceGyeRhr1FPUCcxFAbHF0WZDWJcKHiwsCtNF2HchG83TSlT4yN7kNw8hnyU8q
+IpDR8Ji7onprs9l3/dkgqgkOfQ++1qK1/PvC9+w/u8jZ/1zCqPbFto9EL3109+X//tzv58anXb5
5VeHGmXUmco+2jQixMC7EGTSeE9x4eC2/t8xbUO68LlbX36/9vvp70eoP0GFzvr0+5nNAfDfH7N/
57wDWK2ksJBIpas3Z31pMJKdq/Xl99MS0zbRfsCMKnfy4LlpYGM93qaqi/GDtdC9xoWBxWxO/30T
Zz0e1fqdDN+ugmhQT1NUs+mausI8s7c2/nvxIvMlgQe9jinWOmFjli5kCuLL4Zfgs8d8ZEBvmt/E
1H3li6iC0Ke5XeYkmDU9vkXGVguzcIkInpqWp8WEz8TihRkPdncXsLkDdYbARCCGDD6fY20fiAVC
c7hLXGs4N9RMJg9d4seWtzqtHvAvG3YTxNr39vFSsHr6AWbNF2P/XRHUF7nebdMlV96bVyOiVW71
Psmb2yUjfkjM/AVPFpckM5bAdf45M147OS5fWWX6O3OJrjkzUGdQyWHQZEz6tXXop3xF051/fw6v
r09j1R/ZW3/1tb7aIZQ+x5LnNJwDITBXRvI7tbnEbXshLQzn9c7GTc/8cebwNsdtH7/rnhgHphx/
ETwy1fMosxo8Q5RJrHtzRGGe5NIm+zOoCUR5CH3ut+ZOzUKBOyB7YbAfbFBwnA5234M5yPy/bdFx
FgHemKr2YbaYk2JcWLh6W4Iomr9l2z0wyO92Kb/MTbyMB6gC57BFVm/68bv9itvxxPBgysAkG4nX
7iPvZwAFdAdc2N+LxbI2SyyfNBzXgN3yK/kp2Vm0OGsSlX9xeqP7fgAV+dfXxlszgGAcLP1RxYWP
PWy4a3XdYfe24oe4SA/4d75g6wNwbRts6y0xeL79HbsQMogoGg6N/yCWd8troZEty7i1q/ymlU+U
dECmJQ2vYxTewfE9hr6ZfSoNenGCpeMjUrSggCd2AC6T70m82bKPINUkc2ggl6S91NEPBqKd6Vpc
GPb0Ua5xjEX7UilcDZhvCcVM7WPhL3/SVtz0Eb74sqLQnDqETok7YBSgQPxdZEch5MaYtSbayTWb
JSMtM1nx9g7KMkut6/P+BrEJcd9LfFLzcmE7PbCiBMqpUgt7FInKChlth2sKxg1lkpOM9Eo18Vce
NWiOcH9UxECwySb6x3nvY+ZNvYU+qfXwypkitIP+tu59XIYawsTcvTVC0LQV+B1qRoszmZWootZq
G67QhBVxA2uAQa+J/D6rnGKnnOpQdsO33bTzicOZjQM0MyXZ8drQ2PSYorKaVBlk8IPrKcAXx9pJ
5Y+Op6hThPXZMxw36/jOlcdlDWOvouJPPBrGQbnzs25ETqgcIeZ5cRyJuz4AU7c3NXgUarJ53isG
dpHRBOzsuckg5u0KrwSuWoXkYsOKx8iJuymum/0UAdfrvSPPY0YxSZoc7ZGbGQNvfWxSn91/SdiW
4zMm9jM6FPkgHG5Ay2xuyzGVuzHGd+DTnG1QlCaAS8iAcJLA0hKrS8Q3crsXm3kGmwdmpSZlbNDb
SZCnbnSzpMS1DhWHIBAlvDA55tF8+NeoY56tGzx+XgwQxtmolujeLjIIzt61bujadIIoO+qtr8Ru
v0Yy+IAEsEVKssCwCImELt1j44T69GA4E1cshOQt0uWTT8IEFK54b9Qn11oYJBIoR0Rtkyu6np6Z
QyxiskuncDiGSWVzBCenagUFEy1i4d1hV0ikAiuiwjZRTcn1oexazNju4bvjh5U/E+3AeYlAmkBS
u48dIpxmX986Pl4q7Wu1H+/IyGMKI7u91w1vqW9+WHXHRTEzjGiZ+paT/PFR4iRKvY0shLdTxhxq
Uvajl3/7mlAqOqKRRhaXnW4fZKIQJjEcsj3wOkO5ckUn+o14iR7C/BYNRrthZEVGX4jvKr7pO0DO
ekDdzVOYELLOgBFt2GD5Jg9e5luH/oPEHzegdn5gbBtMpvVUqhKfth29VmbEQtucM3Zy29gxMU6S
qrUx7ZonkiXnvUZWK7u31CXCwxPviRL5Xkzzt8yJ/p6Xtes+uMmcBtZaXpQAEky4tGJSES4Q/cdE
E42iAcCZvRWedw3r/K+dgm0lAfoJ7uhhMKvP0fbemtYlNqhi2mVgmhyeHcdDUtU5r6qofyYbjpBW
3U47HVA5prwb4kTh3ORnZPjUWlb7OBrZPbC/R4nuAXmlMlj0Fh77qupvSbSJoyXTWXA2bCgEuTbT
VhYk2gA+QzTZeWmQjs2ukNlPPMsXcyzxuIzoS0S9kIFhStAE06FFUYvKwieMabjYhvcEiDO/cVLr
Yezre7dz3ONk9tXes6pr2YzvyFzIIWKDgh+cxXBt7liQcoCD3zlQ0d+r0hRB6ePObyeYoQUp2j4i
Bmmxpsc0kwXUugePjaNv2y9yIN6U220WMTuU2DsbA9yrLu3pfT5IaDgzPg/30mQ5hFYC9akk1rBe
eGjVPfed1qv3DYbkaJLYJ4XZ7/KPKZkN9JRQLtNpqjfDymVcLACdopyu8bxihIfxDJiTGB/JZqbS
HhfJmQuujmlcO2XfzhGP/MU12W1GDSv8An1RetYkD4cMhfHOeuMlz8eP0g6KoKjLfl9L2mcXSmLn
LMOp6E2GzuXOApKzfh/y5usewBUMyS1C28yf6gN43GS7TLCvCtaah6RivkJ3azA7Ar0YOeKLu1wc
M/NuqMJXyzCTnY0/g5saXaRBAlSuRxRze6cnRazIVbVvUAEBXDtkLmjfufgoZ0514SdPk20dW9Je
OSa841RomKcae1jkAXN0PLTWhD3B2q2Nq0jCo99hKuizXO+tYZjpHtmEsSB4T2PIk06WIqxDBH5T
EWeBtI1pZd19j5TyNy2JXkZCu+rn4KHC0niOnIl+ih0H+4aq3y1jftNbKy7CS+900kW7ombbJUX1
okjwPJVTB8G1kq8LRyNzdUHoDfxBuNv3YQcFl7k+ypKlwonsFDiVrXLnZMYjsFj95GQQkeKlfy1R
AwWSZXbPdwwFZXBaNzsb3TukKUI5sdodwrT5bu0+8KU5b0wfng2cW7aA+qGpMMZ3pFszq1Fnu2OP
YWdZytqXqtibLZvNAYAFLAPkVQBzGcLmXzuVf0KZfc3ZGDHWq57HUEWXKf9j+GA/KpRXDMxUvKWn
GA9DuCoDoTIOVXYwWPYFDBTxf2s/3/UGcbaCgdbGmX2ykaR/qs1iOwgWe9hiYiwSbXWVMfOmRn1r
1S4IADgkifXZkbJNVQ73eWE5CRjL281V/LwYibrJuv4ywfMLwJxaxwKd9TI53FAR0rkw9y4eU89i
ku8uoqwACfqW7nU8ARgvUMjB78JGw5Km0efBi9t7EssnaoRm1vYFRhJDQc9ih+XDsfX8iIYM3xFm
gW/Mq8u+XbO5y5CJscmArTclQnGDcLwUWbhf/VBr3+dR+eBPHGglOgLMsLy7C/fNvrUtUAwDJ7Bl
0Rp5n15X1QdvaDHydOFTyOtmeMsLDnO0whEpOqY+Q7iLCJy5aFX8gaURHeZOX5ggPPnOfN8XxMSD
n9XcLv7dbNSS4bLx2PeOCjrqojNTH55jOcCEFtC+XzG1T63yZnLcx9CJJCEE5GZXs8077UU3c8c/
WtUSByGwDCB1kIgg0y4kaeHFEDzyHBfc/foALdi3TAbIS2UhfM9m+teoIpf+GW5GdLRJMmfPVSKT
yGsenWCBGl1iU04i3lJObFBY8zF3/W/4EOmNsJlzuhZajRz1CSsjubWQDSK5MtYSkuq7c2HTjwtU
NtnZQe05LzWjL7uexdby2IlYg/xUhB+Shd2eRGdsS52zcWPwt5m23BdQZpR1m6NhCCgA2mpIb+u2
TvDjwMhwWN4GrtRsv/Gmp0QGPxNqti2db0vZxbtTEVjjZvwz6sw/CXyZY/HHFQ5wCNRgg9ECcBfX
rvD/pEWvnizTwk6ettfRa8dz4bfV/eSz1mFgTgRX/ukR3blZ1hiogv0AIy/IpkJlxSGZeUZUadEc
BwSIRGOL/MkVejvN4DWB5PBRCfbRy5M/0xwNV3DaZAQcEYpAvIkxh8WYZIrR8s69XgcEvQFIQ0BP
NuYOtkuywkYffQxXK3ow5x3O3nLBqaDIwj5Y8sZD2AwDzjaO9WXKFLaGbmIDgDh1kzgkQxL5Wgbz
6DpIu6YHGJoG8QgxdlbPn48VHMMmt6AcabxvkVy3NBACdqtdya0zjOhOVUCaGsiHRkNIhjXVvoAa
rlLWUw7GUs+dZvoRSnTpKzRZpKs4Yrx0A12m0cFDJ6U62xSYuJGcPvJnqAoc9428HaIZcfpVrWYV
FHJ0rg12CIZqU+cri8CB0wyXclthZN11/T/a+BqUdbotlk6Sa11grAYaL7lMDnmBkdEDdd3HSoBX
R5rQT31QhR1pCdWwVbyxEI2IpQzj29pNz8TnYnZOHLIhJjyVY3ZuGwXQE8Yp/zyEFl1O4oA7joqn
Sj4e2TGjhcjyo25ZZUp64HIm9czEAbCJMyGOHqhM5Rd30WgeKbiMgyhADTVGcR5xgfkLOfVOsqX7
WE7Sjm+EgKJGDwCHOQyPIAgvpGI/wD3+rN0mJR8J2l3f1DdskmbLlaeO1WRRhw+o1JPANFCaDIrf
WtghjNZ5eywZDQdhIngcqvyl64xhayYug8ds4sisVnKOjcMJOyBOz6Mx+kwLJfw4MyITABQh9V+L
Clg9aIw0u2QYP01VQsd1HRuDTrZkB9XWr1XTq6D1RrmxWEwplJSedV84CePSpFXw4aMv1U7vHWvc
Ee4s1Uv4OsyYByLXeB4N0A6D1isIU88HE2aHSBniWeujm2zO1zl9JByKRSrDBwYCaO9Uf89MH59B
b6JRW8oHzRDlZjCfoyWuSByZGMibL6BT2l2y0ryFaTLCJEgdDpz/Gjn4SftF31O4Z9t6hF83QSMu
jfnUCeeY1M1rHOpvF4NCHguA35jbZ4fx5qQBF2XZ33EyyZQzyC62jYZUthDaco6tIkHHQCAZZva0
8U5eJ5Hm5ixXBNq/yHlYCnbZFXspBXuEhQ6PAUAdH9r+F/qgM5LoOU3qd9XzTpSZcW8ta3Ynv0Vq
mPpJ+gWbTZT8Gy2ifwR93U97c7bmEwFAKkCr/NKWZnZkPBxD3fCDCuHDHvLHPixQxRlAfoMKZj9m
ghNMhyXAGvvRmNkDK+Sdl3hy62vuMLOQmCkq/9qOxF8RsXGpZ3ai2pthZPIg4P/WuzoR+ARRa+1J
ekG5Sj8EMZBHgrciedAUWTb79PxnbklwtL21bx8RNI5RUBWI/SdFCFpTUnnzQ3BclHtmGPaWyLFX
MTHDE2kBEosFkh7d4eyw2iJ3Ckq4XE+mpEhwqqVXTKukDurwsWjSk24K6l5kxC33S9ZPIPzNQq2o
5BBBqnOg1q1j1rpLtIMs2B6Q836W4A/3lbh4lYOdLJpNAj0QVBbqzk7J0nZmmexa1h08EWwiUqXY
xFYR7VH5E+oU8ZCYsymYGZBN0khxirHzLtp2Oi4xNR/9xzJwo7oQypEX36Deux1knO1UyQ7aRijd
WiR2Eq56q6vbJhHDLio5N1wXFEDXrcv++W4Q+TeMOkAByNUd8VBb4wdJ6CIYOU+JS2p+lThdQibA
SHRaFxXNLq4vq8gw4hk6+RDY3Mx9y9zoU/UIp8LG+4suEU64wwoui0216ehf6drZ7tGPJdlCqDIP
h4V6Wkz9Ba3aqrbGap6uF6tH/1QrAg5M9scjQJRq3avOsouCclS3pNn2R6EzHLvLH7R30H9A+jEX
iDBADlHQhbq4ieLsFlkkIWd2M+zHWr1TqLhHHSZkWFrvIRvnlJIwaBzCmLTm7CTgaUa5rA0o0IPk
CpxLYtwEo7mEWkeXHLkOHRDu7y9s3NhaBYIxxQOIXjVEHc755+ivpcyjAHMZ6IMQfiAdCeTBArbQ
Os3PSuvqqBatC+P0AwiZHfYWFlGsXjbd1EebNo8eZaHT+5SuMJYzHH69vBfrfMwZyU8o0aivdBfu
c5Lgj33t3jXzdAtnwNwKhAyJ77E7t1d8QYjOHI4Z+2+xx9RKCyhZMtn4LIk5gu+VQzYwiE1vcbvj
scqwORbzIcasOhf7ZSA0pluDnCprjgkrrwmLYbQJ9MiH1HarUdxvimGAUgXgfNdBma3dlaHSPBcL
sBWrz39a2b7hbD+lLtOSNo3FFrb0PtfaQAg5v002zy/fsU+Qgz5joJ0qQfyGvTWXE7RPAhlTxnJ3
XHUvw+B+d1ijdgwi95MEkJ6bBWMd3zK39cTJR6MfGWizUwk/0I40HXXuJ0gb4DzR776g/4NfKdcV
j6d2jijyU2F/AB++VhQ7QVSHf9+VK4HJlHFz0TjSqhUAXqfJOUeChILiwWr8lyTT7/GI2BHXndy0
9YSGQTJXTKV8NO2J0ZNYV+fMApqKtjZjILIVhYfgaZLRYZJIHK20kQcyYp658ShtCVqoQwQmaVLc
2/aNu8YlSDFYBx0tPEKznZ0TG6xZw8HC9VE6DN2hWvIHhqbYf5A2/CrU0fNRfEgQFbkpqMYtK7rR
s5bbaCKKwOqmi1HI4cREKtTNGMwxhaZnbUcI13tGi7dxRrsxsTD0EgZFLYPcY1z0SEWF/YfKd7nJ
648uX8vNpRz3TvYQVUyiUv1AQpvP5SbRahh/MSJ/Y0J+KxKmLfTrKJbm5G0ALniMvPFI3EK0Df3F
PTNw3PR2ezS0md+R6xaYvqb9cuprFNGGT5hhd9Bg3X1hFfUuGWdvZ0rvhv91x9Aa9HFpcFqqmIys
sXycV2C+EwsBihONCYKjQ4TRZRPbPOK7aPzMS+rDngivIsLmaDuuXFUDZ99BuQe/lQWysUtaUQej
1N8W9K0mZgRHKt4MzIPafulQ0xIhl55GYoFwXOxaBwd47k+K+5UpoEIxbWNfHtkZbaefQtB1D+CF
be4POi6166aCy1KwOuvOHRQRrmMCAXyjfs3ZWnIgje5+ZWDwyFmFjXkCo/BTIr5+9jMQFtJ56cqu
ONqG/MkM3PESj782MSKSg3cijtyOIkY+cfhK6ig7JBznaMxO6dBa21SAlzJ9cz4xfyRLSZ9chz43
hFyy92YI7x3gZeEr95gbimU1g8rUQE/kdmjfRI5Gr2JPhGkpDDAFvMSe8UcV3pc2/Nu2sa/mMv11
8wykPrY4mkLzn2lR1MEwYMPrYPlp7rQHtLTuIaiJ+n8YO7MeyZErS/+VQj0P1UYjaSQHLT34voTH
vr8QkRGR3Dfjzl8/H1OaHlUJrR5AKFTJMyPc6aSZ3XvP+Q6Oj4ontE/AFNb4AoEgnxq2qp0CM7ES
7ARFmtFfS+NgD6ToNRL2fdjAhBNjuOsZDTkdeA4zAH5Ew9jbmg0Wy+CGOFlGIDaC+EboSxi77xaI
bhgszg0ZUF/42q4Itb4TzIJ31cR0zxvkueMuYZwyl6spo0c6UZvaNRZ/WzO1wmpNovARMly8Kn1O
OYitXJshcCk5wRXNQP+Iw6Rv6OBA7hIw4+BDeyQRudP4jYyo3qJZW4u+OUqZlqSRddUqGh3eIGbd
fRdWyU0YmT+mnIfUKeePyGRaGWTt0ZwY75q00vG3Tz0GF/7t1z9yzjUnpECo6AtWMTTqIhshwiCE
dMe9ITKM0wyjNr3r7yZ6NZc8vqGn4O29ijaZWTEdJzZsWmd1Pe4DY7rpK1ZNEkrcQ6zFD5NtaS9K
iBBNo28QeSekaktr5w6aUWFIM1B1ubcEhtmHsFIIfntWkKiEt89egC9rim7QRt86xCmjfYCNV3ve
rpjxdznjWO5RpX6kSlj7EoWrxDMZdVzVqXX3DLw/TB+ZUOINJBEoYExOPX2ZXQ60prC+kjG7oQQ9
G+hDV65OxjMxFvVxsPIXQ8/mSdhsL6iPnhBP+mt6wrA7Ix1fp1hf6hZkiDNO073xVtpWuDHEJA9j
zNU723AfN21ObHHcVpeY72tX13O+rf0cYg5mqygvrpNsH1lALv2K0tCUtrF1fOco2vjeNzpiNxZT
FAgIqo25/BklvNuiHNeF6tOtLm7wkt+PiRdsKvnilBOEwLC6Dn1kFo4Fw7Qv5VeeaXMdeSSWWzx1
Ruc7m7pl7dAyM1epOe0JN/QszKkAbvC10LGt6/BduvYXE0TYOjlH6cpI9nXEdfMXQoBpobyT0ryV
DhmcuVSkbLSf0Hrn7YR/ahgQEUhR35MxMlLCI9mcRuMHCI+Y4U4CK7SWyVXlIBeCZ7Nl0EkIWiaM
NdebwwcheoyvTEbYKo6uwLUh6wb0PieYsfsO4Eev6EPjkwRZIMJD2sbXunMfmipYsENgSTxmP7Eu
d0VrvnljDT0XoBWmFW/FkC3f+2VEYEHITddNNS3CPDk0dSRvcADHvaNulqADyHTqYFmchNL8OHnB
lSgKh7uOx0+IBPyJZ984yJk55yGnONJ/An3pznDqEZiu0dLdNx3zu+Urg8U/k7hNqYRUAPxjMl5j
ppxLmtMcIhtaYLZPNBxjxTbZYMVgTP0rqzV4ybV5SKf6NWHoMSOaQeWabR0NF2Swme8jf1jR2aep
bFBtjIV3dGFHqxJhlDMM274V8w3t+sVf0VVPCJPfdWwdY/D497ZtXWpdvKKVitYBzWDEswRx1tTE
Wwehmxxfu7n1DnjdgA4mCJTLkeNmSNizNO6JshK3E4cV33GqHQa6H5ZMIQcC3DhBWLTXaIvwOUTm
DeyUn/21sJp4y+SSRwf7AhhKgeINwAuwIzhqXDSsGoj5edBqhwBqrfZOLpGyMZlny3rwLBvXu7lR
PpbTwMwQbM5psne0dncAAlEwFSVj+6F2L3LR/Vu9DfWtDwruofh7AEVAAWATFlfEE9FPpIPiREe/
bhn07RgYt9o/lAQzULkZx1ZFZHTeqEWFzmWR7fhLLg0mxwft4RTZqQltNrB8POvSXFR76dqMYD6I
pj3A2x03cOhI2UhA7EoLDKpXq/segFqDPPlA0BvaIiJQMNFTkZGsQL4bK2wZaxYEq9uNyooo+Kw1
2qgvS2FlYIyi98oivGxQ7zJu8t0MjGQja/OajpW/jXdDi9GJAHNwXqoCooyCGHLNVdcySg2J9Ntg
ZnhDmM4vmzqidBd2Juu1V+fEt4yjRfNoDxYPXBb728EoAg7E7XQI+Xb3mhFTOc77NiqCPYG1h6gL
UCKpud4gfThg43ignzpRgIEox4GAE2CgemC4sRpaxrM8s3ekbuYEDNCwGFRyo71UrhuikGk60A8j
B9XZhbaFY6BmH7RpzuNUeseGCpM+L98jBJqcnHYD03X6ET+ViiH5DepBiO57dCiRyxG1lXFPrxO2
WxU9w2HhzFq4rxO8ws28jDndtOaozFlkZ1U48mfGontBEgVB02eqr+LoD+pqiSDgZKPgo3lbMfny
FGDWXllVec0ZiEAVHGBr0eUfssbbrl2iOAc5nMxieJEX8Bj9Hnw0Q74U6bbtAo/3x0uGO20LZMLA
zUCmaZURaIcYxwIFvJ5RZ3L8h7c0z8W9cOxgP61FruJNN3J4BnPinoYZtxrJ0rvE+RrBbwDXwB8j
AgQuzJnXeTOc3Ia2t+Mol/6kQFqM2wJXgmGFyWORyccJOzzx8enRSAMeISk+08lC6HwY2+mSEJWw
LpJFXujTqMoBlFmKHkmFTaKr4KBlYvwmrYV0E0YHIUcX2g3zAAtCDNus47EMTbnKqFiNgip9NjNj
4xoDYgIWEzPFg2rteju5zBlPO/JzNppqfjbJCS2GFHi3NZx0ylLhSvuZ9S1cR43YukUALLN4qJmt
wrLWiKK1DQyTdXzys9cB/uUmDS++qT59AR7QLqeN4/Q3FPw1qTjcnnPvbnK/fJYO+XmeIZgISJrt
UQtDTxMraMtmE/oo6lj47rX2EcvDhStpFKQxkVLYLSjOPOem6/l0VUvTqm41E9jiegjw31DSAOcB
GNUlpCyrcito7KDgEwRWbMF7EEULhaZFtaHDBMGwh4BSx2zu/aK1VZz0LePLqY0YRHr3xYFxM7V4
wyea9Rt4/wd5Wj5nlklIONmzBTN05S/49zxCr5zqF5SU1NZl/ClRLJlN+YmvYQdbICTNJbrqmsDZ
zKBZtDlfNb12jgyc54E8MwKF5UTwOw6FY4l51kItsotqrggtzwfgleY2HuCPeGFzMxrWpwWSGLZL
9mlmABdiVbwuUlXftnkaG4e2P7JKaQ/oBXRH0FmAm8IHN7kLHRoEMVnH8M5ZdKJUqE3bo/oxzOxH
kTB9GQLXYEFlLDf4VEjwp6i1XB+ffon+7fff/uNv//kfn+P/Dr9LMNlTWBbN3/6T//4sq0nHYdT+
6T//dok/kb6UP9tff+2//tgf/9LfHsuc//3bP/Lf/qDl7fzXz+XX/+PtbT7ajz/8x7ZoWdHuum89
3X9Dkm9/vQc+yPIn/39f/O371095nKrvv/7+WXZFu/y0MC6L3//x0vHrr7/b4teF+vt1Wn78P167
/sj5a+uP/Ef5FX/8+W98fzTtX383hfsXJV3XVELZNpZW+ftvw/ffX5F/sTDL+sqyXLTGilcA6LcR
f8n+i/IUr9kg+CyPEeTvvzVl9+sl8RdyqIXLlmEqX7mu+/v//eB/+Ab/3zf6W0HgeUmSUMMnMX//
rfr7F718MBfusk2HFnIMAglhWcrh9c+PezAy/Gnzf9GbTeZk7NtDXiNljlOaS3kNQGZMrjpt4ycY
XI8Srif4I8qaY9i1YsHrUxVieta1wy5notQPPCDEHZigjd+E4a4CGMC4clGABch2g5EfNDfo/72s
38fdgjEp5lcOQu1T58zOGUvQdmJCcB5SEAiF5zLGKVj8a9iU5OGoo+Wib7bNAEMgQTlsn0EOe7N9
6TRxn4Fj7v7pC/zHZfrny+LwBf/5srgWBY7vSUZMvsP1/+fL0vVEqcVw1Q6tcK61reoD4y9vI2wB
/9TqcEYZiDMa2wYmMHjO+de1KsXknE2zjwk9rV/7KTqForpxzYhgmznM1gywX2JmbTD99KmKR7Rz
plyc1OZ1i8xtIxwfRAqtwi26PDIBKAupJhgw5Q0+iLpGQtASSpDzPbKXRjB1SlQKVj/9mAijIePP
eEV6l135or8aHePo0VaAMu0wvB3xx4ffsxHvkQsQj2pFT4qj31U7utt/f+nkcmn+dEe5jjS5qQRz
U+lwV//h0jGBFklIsLbtu85ZdshbRY05GnW3zddIw89WK+XhaJuKqUf4ASAKlXxhyA8L6vgOlc7F
XMZjOuyf/GAIrz0awQ3NUZ4jYKekpO+LfIITbRTQbA16WsaSixyaNgHHI/jHf/+B/H/5PA79D0vZ
JjNGYTnqj58Hx2Yix8hsDkwu0YSM8aGGIbkRsoxhSJrPeYhZF/T5Ide9ef3vf7fp/esv58Dh+RbX
yjFNsby5f3o8aZtw9jSq9tCwvNNXyZFgttkjmN4Y9yo3zjS/9glVUREl40rGiX1Lvzmlz1vWh6Hg
kMcXcARbicwX9FVR49Urutk8/A/v81+XEd6m5SrHl2h5bPWn9xkkoxMWWFMPXCi5hnQ04yfCxg+I
KQvm4EzABekxHqDTgu1lRz/4YbIZXP/7t2GZ1r++Ed+GaKRcHAjoe1zrjxdMVZld+HM2HMYwO4ni
mlWRRijxnxwFRbLlLrwNkCAQGDKelMl4LZr1t16mFonpXGOLfQjTieaLsuVFkXd1SPsAxyTNb5Xo
18IFgkLwgTu9R4zw8RIQpjzA68tdQTu5f6Wrf9OmCu86HnISnWj6ueucM9wpmyKMNRDQrsbiiQmU
c64qxCoNZUZetviNMzJVs9GEDu83L6pPoK7NwKWiMHmqYxwESdLimuaQd4qWf6uKgDQM4ClbvDfM
uKpZx1vXcIGdUyw0YbtuqDiPdVUPm8RV5tHykIag87ReEBKiqPklM6vcPfrmjFRYSuwGX/xNmaEX
iUNMqEFEsgxjrJ4uXATEjBPalDdn1/eTO4gyqBWDYZuy9TEHxvvod96ln9ufli0fQAffzqzzx1TY
d5MKb62OXg09QGgSonqjLgWMFo+vyMGcnfNjiKBNTn5jsThkgEm5V9GWQQ2dTQzqScmYOqavinWL
JI0oAbBB3XxOK7vezTazfwmceRwDA82KdYHic5wnQL5JirNRVgZDoCYQqBn8RY/JoCB0vIdcy5+k
JNb0C8M7ypV3NrZkP7ptvSIaY2XTQ0Fpia8XbWBOzFY/SJiemF1EYNzFfDrbfcCrcwcH+8G1JiQF
ArVy3Ft0UXuWcuCYl5bfT4imdRPi6BwBRQPBoe0TNC9TUgSHZNDfou4+GhDlmz6j4++wUMoKy0uk
UXW3AfLZwgyvSYllOqLsl7jeW3Lyr5GsM3bDzU2TS19Dwai2bW48IGTECKdpds7IECzzSZrkAVTO
1ZhVgHF/BBL0McU3AY1VRNacPMugv9b+URN7RDf7QMsGcGfLmV0hxdkittraKjtP0RhfkrH48KzR
3QdCvRs9dJyiBUo0EehBY7mbLpGh32bfB8RlxLRrhuLJqYZun4RbWIe0qLAjo8F2yUJ4p/fzCJJ+
qQj9doPQHXwCQo0h7HMmqXOzDmuy5AqmiGU/Bxf+UZ7dItrhkX0XpEvQVUE3AjwyugWtbAOqYIyJ
dQlvsa/NE+jg96FvypskYpMGU7Xq1EIJi6lB/GZ6n2KLFktYcpEiXEUycW7rbjq75lfPPgp1z1hi
kt3LEA2Mf0ufBh0EJs7WWbYjC0wf0iwEy4owPUTkdBNqRNATwpzCqGngRua1o5iQL9O6vsadPUsE
q72cnkeHsIfRKC9BzvuCl7+44xnNVLX7YtNepODFye/3aER4SwQ+9Ncq989izMJLjcou6t2bIDSY
ifvgYkU3Hmmi/jD8od41SUVNF6awMY5TFx7zaSTyqITYtmQoQZIwR+c5mhCD2H31mUTld5OE4wPw
ErQMjMi0mF+dsXyx4zbfQ+AdkHI4/btxBIBySBvagcVUOxsZovpAl/w2msvAOkyeUz/76UQevWlb
JIfOaw4Kq9MJAxNezATXg8egKiBo+SUV+jVCFrkZZb0Rea72XtlfDI8uUwQHCvusgX0rrq79eX4b
QX9LOQ9fLQEYKKjEnQKVgqqSPlFqdy99NTBCnVPmMo28BDNsYc8hoDPRV1pz37SvWYF4JW4NG5kL
M2fWc3Q7ZKZi5QrF0thK6BWl7wnH2KLD4iEzvCpmf7YK8KEF9et8J4TOtnkdMC+R0DOmmXpLp9EI
bTg4tC5CVOLtJqy8/VcZ4EMGIg9uxn0f82OeWK8NqBdWNWCQKNlXTRvniLjuYqu4d0vjCTrodRN/
MyMlz8qAER5bDvZqTU4PBnspMMRMqMInBlC31PU5/5+OqyNUs3IHFSfbPZZZT6diphaHMYq2H8uY
yD85emIZKMtr1cZwESEtrAfjrl1y0KXhtRtsqQdtMAMaw9ZjZ3Qv2eTPuwA7vHAmkgm0pRHbJOcm
9cmgp4m+snyYRETNb5FYsg9my4M8ODCJGfIwty1Sx94gnHwZQbywddSv4Vb0Gk3jNoBXujd6UKBG
FR1SLF3oNod1qziriPApkUwPuuyZMK8Htwoecj/4qDWJAENywFz6nrr+0ceTe8vesG167O8mqJ9N
C5tv7SI2iW6YDfBgVtOXV2UtMtL8DfUXdRm5GRMqglXnMPBPI6/bmYX/LciiwYECB9ruUjhpYXo0
K6AQVnYFPrM+3OaYgO58j5sN1tJARCj53cgB7WdDsvP4YUaYIZl/dYVwFKn7o6PaSwTIkYZ/8Fq7
oFsLC+kGoQTEws/Ya+EhOwgnwNEYhTzC1X1sjRzFAhKCtTsUR6N3H2xrwqOSlrfphDvLcF9nJ8ft
45AJEDfzJsJg1Mzxl5XA+nXljEAZURqh4HrnudF9WRNZK72N4w8josdCb6rCHPDxRN3O4QlbawfE
hnLEuEYVPlf+e+Q0em8ja9pI5SGCwS4Kob8ECBwSXzCO0fzUYzfyneTFrWb2TEfpo5mF+aX0Icf6
nO423ACkDBJZSAMz32NelLCqsQ/loVoW0T2ofAeRI2b03uzQHyTIintG/k6n+GptjYcl75xzP8z2
VTcV73E1x1fkzSGtIv2uSgcUl5OBnyYhsyPvMNJq89OPnPeu9IJ9LrhjkbCps89kGk149YmzfUti
H7PH9EQk5E8jwsyYGIz7te0eJ4GehgTRJ2+gp+65+KyAczK6s1K0P52Dl6tMDnWKkwbCaEIGaUPi
jf0zobV3lSr1biXZsZNoqIIYny9Tq2brZ8WdmzGPrxBn8wRSIVfDz6mG9C1ZqqpsLbT7juD8Okdg
xRBx2uuOxndqccvWZriI7ZwT8SjNs++773joVxy4jKs4MeZbeK8Z8jOOFaO9K6vkQfnphx+iY1GU
yejxoyfNJGsV+OKr4ulB2Nxt5+reAMYBDqR418w3fATzNJkIrh/Pbibu7bEZDs5Cz3Wc8I2soRN8
GbTbwWOeIb3uaGlrzSPpu1a6zguP3Fozh+cYk1g6QWp0S3RLnXwOKQEAZUR3XslzbE+vCQeVqeXL
qH56vfWiFbqIoXOvYLQy50R1nCvzthb1TeTJ92Tw32qvfCzjL5p23zBT3lrfGtiyAP2i8cEmWomv
eS6pHizqRrwfRVPYu1G/BkrQeKOXvE5lIba6D34auf4UXfuWMjiAn8mFn6IW7zJJIi1Q3sxxxm2g
8IQTSrayCT5D82dvh7oHeOtxWK1BZeTRdzDfQN+/yYvuR05eCaM9g3l1mQjmoaTBOQPqBCsH6lwk
z7V/jvriqWV21diFzUQ4+6Tmp2N912ImpdBYNJIQaWrFjdXQ3uGs5qNIX9FlFOTWIedInb0vajTz
ClCI0ytAV2TPnp05vRF1Vi6GSCJ3NLHb+r41y5iRRvdQx4QDG/JrxhuD7Obkq+5JTMHrONtiRUWB
md2ECdQgpgNV2a96zzf2TEZuHQ9/5BIimmM/XHWGee5KQGvs1teE1Nyai6Qa/x3jssy5RbZ47kf3
aqqnHwH+vpi5UWYPP4Rrnvp5QGzsj6c6R5BgKOdkUgIjZiM0M0Nrs4nRBrKEkJplCuGuM4z4YZe8
tfm46zpILpZ3MRPrVvmYg8uSbZRn4CdnUggsXX3B/3FrKEQUs8FcoEivOj/xiF8abkLDZB3w3DcI
bOhvKq/Zythx16WEoc4EFk1Zya/q5VNn1ynsdz9cgdQ0OIz39GNVhauN6ZBCFEBnvHhsMoxBM8Xq
fWcPFxJoEbSqpl73bUQ5QSO2bmWzjhvAZf6QHlTDao0DyEttKgYyCOnl2BvTziBRFrlCkFV0W9//
zEJUXcXXRM5fr9ECM+D8ZiRLmTSoPdnlcNw92F51b8DEibyjI9tznTUoXxFS62JEQaSY5LLt4STC
IzshtBtCeS4hlrOIkVHFa7tkIkuhrzBaAciJ4I1E8H/G0PMIHA7UzsbRhhjeXCgP5wpHyC633Z+Z
W5/JMMehMWakNzLmERVkDU15QLLPwxTWL4x8rhPW15VtejetWwA3fLR1Ue+8rAVNwsFIgKQAYZ+q
5AsiLKIqJ8JIDWkEYyYDDcch5K3rGChkDYoIe1/Sdr/KLH8NjQTxWZmcbNsGiEHGcImYiKg08mNS
ADMQkemRzT9KfoEp5H4axAPBQAwgzAGrCEcPb+ZnpwqvktsAYXG8S1egkMOc8IyTu2b6HuDu9mBi
M88/TgNqL1cmt944v7SeiXMD28Rm6O/Jhp9v85OiC+Zrn0Es3tVTkVbsN4oIL5NATss9omCcSIJx
OC73HqniJlNjtPbl4hfoxmujLo1TP3GKt1XewvJoM6Qa8QAHKTvjo/7CWG0DAkiPygqhPg1krNdP
jsPq7z9YS1RqmFxcqQiEwMLMmscL5Cxs+uIiyOpAQ8JSaw23lNr3gevOuxi1WyaXCCQDnHEgw27T
L72HuKnH+6KQzKFnQjKJwZoZX+x9SRhQ7TkgDEpydtuMFB2CQQHjsq5oofUuzlV1Nl1k6ghmIG8S
OHeosqa6HbFjN5p4VzyVqDENdGsDMzehmFsgaIGFG92mw9JUmBtvkzOl9WZrYSNUclsk4ylw8/lg
RO5HOIhyl4zUWXB/CDHAfrC2ZgRBFtv0VWezv3WWuhCh5/FAjBUcM+tTLySv1GyrnWfqS86kkjFp
fhmCPN8PZPSs8yC9z/uo2unBYxmHBqLnk0tjgcpXyhtoLI9Z+Vr6UXCX54hzujgZTnOOzUoH1zRu
gY9YeG5SOqHItkHWy969t0y4fd7SZSMKMJ7AaVhqXOM6DteFOxy6geKfFcVf4x+mU6P7HY2aDIoj
R+FqMl/UyPo3sgHhCKaciYNbGdDjbn1zT68cEG/sQY6LjwaJz8xkSQ0OcTIMAc1kvyrRX+mvQrgB
ac96py3jKjfr/TSOn26h1unCX5m8xNs8qgl1oc7clr2wBGwmATfo+aet1ZVmmr3qCclE1aWW6S7+
ThvMZmhxYsdi8o6GBM5ZhEq6QpycM0Lf+DOSWZ6tR6bPQzk1VIKMe0lDDeiU4cuUDzInwTXuUK11
WtNtRicS1tVThExrT35Gsgqq/AFqlGSXCd41zfDBk95JxiDlm/iNJxJUXaC6jTUQ3ZO7Ot4Loz9E
sfOkyfpitsZMnT7PY+uqM5UMq2lLp6zh4F0HTPiaSvj4/Ay9VQnjrzzjErPYc4ylUbwaa8hDYDEo
5lJra1Dg+r1NYImPDb0lCHIbdYwzImN4mMNkMZNe4r6mp9RzvKJcYzuxjplIs9MIXm0lrPnCLJlm
X+baa3uobwrkxb237L1eAwyzDLAHIYFM9XduSufg0VMiYGZH5CvN+vg2aejehIteJ5irD+vTFtwd
WTIc8VWdoNw0fFyL5deoO04RYOMird4ia9YnTBXvvawGJpEIzFx6M8C7siNHVfKjiro9diNGoSb1
tpKb4SoZku5ABgOJr1G/NSp8I3YVXPV1kO9bm3NnUcaAhnOk6dUb6XiIDIULWuXUVSLYFgVdgSwP
IGxd++CLV5nkwCv1/NG18KCAXnHyHYkvYpldjbb7mINjbcP+A6VDinqUrBnqJZ/HrS/x+BQ/pZE4
PMDWXU4ltKFZRpRJ7n/W7Qj/K0LqHniiAEyEfsxehJP3valfQxvHSTtMz9FssUjc51M5rXpDImWo
46NN2vquEvLJbEFvmpP9mQtc0lljb4mj/umU5zKYbiGPgGQPp7WNuHJdG/mh6WfABpzytp4BFFxN
D22m2r1hOCdLVMWmlHTi2H/F1NVbAT8Ggmt44um9jswaUFkpfgDdpiDI0J6FfD7lsFP5HDIIn7fK
9YBSLqIQrEGCXgNqPjKsXnqqE2dVsrxBceP1MKMtGofPrM/9nTIClIQFMdfkF1irWe/gBXKEZQye
qeYworMx5hbJevs4F/RXwd+x/R0C0qigeLCNFAglsn7SO6cEcLTkZ1Y4n6f6rgWoRluCe7Ay5GPt
BA9oKW7GOf1u0Y1xKXnZvA9E5wOZqKdNqmXHGQbxUOc+2nZKOzh3D/MQ7T3Z/GjwTyrpv6L5Cg5C
4gKhPm5xnKL7JK6BJrCDG9jbWJMGVTB7T3aSYsMdfXctI3k9W3zNBRmLNz3q8MGl+doo3z7IsYSR
Nkxv6RjtRG8TO2PndxmK6JFOEKCv7DxW1wgNl+Qpl+i1CKI/MMctGL910AXI40YMauAt0PS40aNj
OZxDJsBUeW8cIg3FpVhAU5g3Dc+CFqlCEMe09AiyJk/a57f7rTvxnCCe9Frxxr3jMOYMQlYYunIH
AiyyQxVV5JiPa2EyNrecjM25SMK9WTDXb/H+WE0J2IhtxkDYk9ErWpUKlXjpJu5d5g6X0rHn6xmY
2aqpqS7zjAiXkZt1HYVEoQ1GvnVr9DJLtNC6yciMUPj05iH7CCNS4p02wFDhAlAq7ftcOU+Sqm3L
QYO+PhQcq/CJIQ9PRrmcR5XHkg7+eyUblyOMCBk+KKoEBLgVHJc1bQVEGcyqYgdYB4vjfWEurnrr
ezLTa2/sr4wx2uc9VUpr3FlzmS6MgAcySNS6syyud40bODwNeXx2DjFp9NOQGNs2SkBltN90Fkqi
saaOirKp7jt5rpZSfrY5dc2Ku7PzEioeDrU+bwljSJte0b7KEOcWA3OQLAdyTfY6kGn7S8EjI1CB
34nIAaB7D3Med/pkWk9uGH/6QBzz1LsKqvFge8dR46Kgr03nQlDjZFj11gRsEyHUrTtONDT1s28l
4WZn5XfMyWyvF/C7t1LavvcacpTtyAThLUZiNmAItXd9qfEjNBxrTIUQt/OWbOJiT7Yw5gmDyGQt
7rBTQJiZoQkOpIZtvD6BUzcvMJvE2JMZTkfSvTODidyxONoEA+I58HLjoeaOnIZ+r2PEjAPDxU1H
kgtDkwOKN5Tm3rkEbRdyB0rfEOdk3rv1OF06QcqtI55KpwYrZrSQigl5csOUjps2sVrOD6FNU8ko
OKoYfb/xiiTZSqYXM3NCyELWEhKxbapkIQFXK9lx66YJhG6l76yYskbKajpKkiYXCR7C3J6oJNQ0
QGmYOXDnB75Wq7m1iA9OukcEPRYggwgcNK0JjrnOoR6zGFJvcofzHjhAqu7M2P3WrbwpvZDz6KCA
0Ixbqx36g4UoqSXdi3VTr9opczaC0ZaJii+wSeeAYwqz4zz7fXIe9URZR4LBpCp5QIl4n4Q4xhp6
7HFpNNeN6Ldg28hOJJxzQ9ZluZUCUDxn+k43kJoG6jaejBaIeRgzH/BLSmV6mi6B4KWLIZyYNc5W
MCscmiJ0s5iRjSS+5XX9lJmEgiVfTur5pNlY1SbzeyJHjEwwtcu7VSD4DP0QG2goHaZAeCAAG0fH
A/OF995PJgByLTFB2E0T4APEJZNih71LoQTcaj09W8K/4SYHGLCo1RV643WXMSHNSboymyJdtTw4
66wig7Z35YXtQeF8OVQmx0qbVRCgWb7KNKu/CsRx9txdbwYt5kiXo5XNHZzn3raQ6uj58ham1Den
kGnnAfTYBG0xMRtszA0EXYgEWLgBCQG1HrnglbGIJT0I//PitcySR4tShrQnTupEWG3d/BAz0tqR
gnvTmc+FZvQSMw5H6EZOVICpxe/6jV3bNFy4EVx0Te34lZkF9HgjeinS7rbq8p/jqMULHBPAaUH4
PANkX1PrlggpyL3NNVlKqfkgfX2XFK9goR8LGP3brFGnzuvh0yyqNnsw0I2Ej6WZbJyu/uYobJPJ
ta1dG1GjxQAMKjc2q2Rx53aY6bvBOuV8N5vJztXWnaJXd5hPKTzXgxjoBLROmuwGMqgPYvbInVDj
Ma9ogxi+BQqyTjea+oWIF+9JW0crIBhhiB7wQva7Pi1dPnO2H83hAakD4ZbNXUPXMiZanCMeGSRo
L2GLlncKW74rmfmZrUtnMnckudHjLo5SkGEI8huO0JOLzisyJZ1Xj5vZNG7tiqpYiyW17xqkVrPz
utS4ws5Mm7mm/xo4JNeVtDvz5DbUFBLa3FuiDZ7pJZ0bPvg6tpSHnPaQC6hAPrFWR5nID2FOF4z6
r8pqXvoF5i/dYe0C6mFIij9s4pCHqQEMk1HyvtOF14lUu3xZTnQyYMcbOn0Jbh2oIUs2yLbPiifi
u6NVAcweMeu+jmt4bAyImIOR/oj8MyeMCq+/Bl3dniEtbXnmeFDKoVsXrTq3eIwrwQ5imh2i3HGh
PscBfKvC4emlZ1PgK9P9VL4Z0ZtPViZMu/Q1SxOeWzeC1t4VF98PnX28vI3KkTNHogwhkhG9etX8
WcJnc0ZQrpbHolWZz7lPHI8Xo/6cXocO8aEc9Bfu6CtZNDBIOISsyrzfcbY2zr3EZ8toBLH0MVwq
63jgWCzFuMtpwO8sA2WpgUFqLcI5O7TBQ+WZP2l2QqibsGTQby4q+xJY8x7iNnYEtQR7gUoZsAZe
ovw1NrJTOBG4ls1tsO9nOoS99QPiNuZoSZuDaQ+EseEQZ75mhBpiTEz8Izu1tYHU9aYa7wcu2k3T
tC82DRLRGnStnH5fJjDaS3N8Br1GVIigMkVitkop50NakMQWM0jUL3bOKpb1F/LOmGPKVq5j5Hb0
0uf+MDa03YyOe7abcVzMTJn3ShrhWsFmInxd3JAzcxWqobykRcpJfbrBd0RHQJOpgBLGLDDzz+19
/X+YO5PlupF1Oz8RTqBJIIGJB7tv2ZMiOUFQlAQkgETfJPD0/raO7XPujetwODzxrKKqJJKbQObf
rPUtNzr1YzDzoAtmYH71JOIpOEhSnXdBmL+rgQiPNulzfNdP/QR1dqBww3VnPTcSiuGMc8d36nB7
s/ykJuH1wYKzbWa2YcNo7h0E09vYfo/yEUemlY/MteDyta33kbtZeNQDXlfhdfSXGUoIyAxSxjiz
G8o7j4FJmnqnpaOgG7DdokACfcykMF5tBRuyM3O7cRtHX3qSnOy1VlusiIiYmDGbWIcb2XU5Q9oS
4KTT7USO5zmJBSMKqU7MbPtd7YzeXvTIiJMUM79J7N8pQ5P1oKceGeuMnixuPkjkaefso57Cc2d3
TzJkeuw2CE8mHGsjpgLKQHAtfkCaU5zj/PYK5mXNRIYucvwMcj+/IGcnzfC1gEgaKmoHUsmyjRM5
NpjQEphUdYvxxFkWjMU2RW9aW+YxCILotAQj23GtPngKvLUvwQ41BZLosWz3yxD+gMvGEAWVb/GY
MOmlZcNF7G+VaB/LPP0RpN9Fj9Q/JT/OI3chC6v3NA5OcBM1KdaBuB2tbh6x7bt5g1EdssqyXzWL
9XW/hDgd07vIlDZkkWpHL96doxBiS5x8jWxA4FHM7kYG89OQeiQ/+Pj5+SnMlh3IVUTpW4YdoDZP
qXlVYTesgzliec31u/JrtyXyZfTWAdqDiPRCOPHmrb8lQYSjpkjIUYNnFZQnpu3rTndYpKnybJsH
svLSr6X81RWcFVPPU68w2SLbqGBGrXIirYCxkQiTWDC5MTBecH+8NLiZtiANeZzVsuuFGx9g+B2B
s3yUTB62psrCPT2Ec7A0sqfJGt/KtALrNiExjkVztygWtDYtXGRUfCxauokQ7hROQnHEV7/18afP
xKJv/Mb+kRiHoTv+flItsi2kF5TGY2/tndh5QCsI97ZgoaBZ6Kko3YEl+OVHkmWITjSqCZwQccxg
aZmTc4ndwgqrxxxsV1CR1uLTaGD0Kzcp8uGsKm6GieRn7ie8Kal8Wyh5vdEMZL6UFbUj+TR14Y0b
oi5/VvawJx4yIE2jAkpFFuSIQKO2SVqJSQKVNnbGTjJxkCVeM8G907rI4DsUGRX5T0SqDRfNSK9K
2Nl4DBiH/pc9GPxYBshTu+D661md0TryeS71BUU4x7D2Afqy7Kqchy5oSeYIrWpT2fbJ/6twqkDd
6BmBfwybyvGbT53Op7CkMlK+OQx9taAqqS6DB58ErB5UETGxcuBpAo0PxDViBFgGVyvox3Oef2JM
pCIemmXdZEA76Bo2hG8/WiK7FBYDIncaU9BObHYRjdL7tNvSDL+9UZa7bii3TuC5pNU40DbkwMZL
dQ+W4DmnepiHgPElsXYk6EbnTtUHk0972zD1IQu7O3vo0IzJjjMJIgeo8T6/7fE5CkhFbiZtX6rl
TuDRXg9T+RAgONvCNFpHLJR2ULH+FOyAR+X85jVcLTjI0G7k1rlOmKT30R6XD8aeVn4k5OOtG4gS
RZG8lXQZAb71tb24fPZ0B8QyfIf4CVkJc6OUIBwKH8j/xPOL6wWf90LEe5WB0sceZIWwVXnu93DF
0FIFSXpY/GdUCmSSlyXjt4bZRUTW4+R8ykY5e24kEm7CkolKkHx65M1y7cIMi0cYDOycO8f/wEwy
rcN0ILV78TOEDxFR3eg+JsLey7j1VlPH9+Ga6FUFCJhcXFx1RCR9YNXbOCGaYeGl49l7jfq53ORl
g4UlbqmQA8lSC0oOOkVsyfQWH06Xftq5/rVg9zp07WNYlncksuFh6uBZFJ13bNLqpdUSE40PkDBK
tX/Mc+aSxvlTzvedXQaIf5m2AiqTZEjM6ILbXqwmR7eXcuTrkNW3BkkcbCYrQvjRV/fMyrqVHKJo
Iz8tj0XnLEj6tcfphfL9ykLBW31QxBJxR28eGb9cW1nzNBtNtM6wj1LaGlA8zzxwwSq3OHhLhZ1M
Jx4JKTV5JlZ2Hw8QBanJCIRsSR9sQ3RQQxvz+VAnQpwH9n6cCvXKfX/oO9e7ZmT/riuOBSBaXAVl
d7CIaqRcHU91LQCtdOQe9538nKea/E40MetGfI9Z3q1ZrZo1EdWsur9ICstP4ZJ8eETGQn+SF1Xm
B2oxpuFL+VYXyAPoCrbpTPqiHZj3iSEHmmj9nfT0qLkqp005ffXSIddC3mhBjKW2Ggln0oHZioHQ
jS2bU7Qtq85Nvg74gD48aYojmQb3jKFZZ4+w7NCp7VjVgCIT2fdNNr/nad7YNzLdTWvyN8NwlyuA
RnVFBRTpiIIyY+vgI7/j0kYKocnPXVAZtXU+8uOxAU3L4otW8+hnKdFbhTqTUImKK0Dk5M2oG9gW
MO15TSGfg1bBpPk3t0NY0HptcpeiXG3ZdC8bFqzJGvEbqV/FM5VceAWdCQXC2y2zc6J6/4izKttM
PncKx8hwolFMtkiC7PFPIfBBlrb9GESMhJHqfrDyvAU/Zc+ejo5QvEi6aln4yOZHtwTFloneUbQ1
dz9QN3jZq35U4oUyd4MAZe/IGmzlYLItaZVX+JXejs/n6iREYvS3okaEtUGAQOZOGrY5IcD6N+7/
ryiqjqwBkGbL5s8NlbpU6V51AJeyAORM5uXv4LGRLqCZZ+vFef6bUetzO8VfaEKuuvS6PUpodHnz
8qZMPO9rR32kNqRqrdE5adRs0iIxXPrxzoUGTJmQvsq6+TKAwjZ6aX9OlXqzhSr2OkpJh/Ks+4Us
lXL6cIPlLGr9A7cqweEV04CUQY3n/2JviF693rfSYZtr020WQUrn33HRhoH/Fh66bhC8F+2dXSLA
cvVbMZPKVdGI8lg5J8d1gat1zq7N+35PTvwdHjLm53BpkrFzDiH6tI1R/X6a0fRUvv89i+TCCNMc
dLkwCfPVsBXcud0c/2xC4+6XNnqvS99eYXEu3uLyGHcm2w0K56aZsx8REBZwszRZRRyCgwjYg4QR
C9MMSR/5SKiaviJ4Wvuxaj4d9dMIzts0Zwp3C+TBtbhNU/7gqORqiYx1F2RMmsbutcfYAX9clztZ
BHtcG7yr8FE22g1fe3Ks13a+PAlWd5ylLDyIi2w7561vD17Z7XWKz8mAcmXs9mNSbrkdZvZ5CNV3
vMZZkB4l5lyOCNoguN/rDI9HUrP5UD4dqDdlGLr7fQbDaTc0Q3UAD7YPgno7NG67bm4gAchTtcok
UKd059e5e/S/3FnaqJI4S2FSfs2SkW5jgcpLCMTqF2Q1sU8bWSsG9EVUbvPxJphO94zVMBrnRq74
l8iH3E3W3pBFitm8lZ1Gr74nZOc5hLl20X8zvVN1zpw2JDOiOACKX9X2BFRJN+W2ruPfalHz1kb9
Gflttltqpr0kyhcAiBgrjzY47cmayWWIi/ul5tIPIlZ2CaQ/T+Kmd20q0w53MMwOkrJSxEgWebLp
eHaA+7BDYeuu2I0i61q4nyj7kBgz3ChPblJ8u+BAViSX3GZg8TEumcDJxf4ymqQLcLLAQJMP2+ud
Tch3u8E4lxwK39BjLBjiJ1ASiaDREAciCXiMbr7jSHLexwwDRaOeWjs9jFQMaGkttklD8DV7wxu6
vrM3vZBcmV0IdUEbKRC7BxnQJSQDmJJQbrQk4QkHaoQgD33INEcF46ZKpDfFhv5ho6bfsOqD4A6r
nDMa/ZVntRd+m/yULUnuaKqQiTEYjBd1AzOJfIfwksNJJM8VsKd1zCWnijG6bxuUyo1d70TRUYNN
TGnQeMVnluV/lvgGUcIzETXm3mAhui/IYVhbyM62rOunTRrnpA9WPYDO5AAuBUSD7z7210QPzp1U
f4rFr+4m2W/80X2x8DeeMzPcjkCwSaVyFWLCI65sf9UXrr62Xv3SKDnipHabfQ9/Bbdh77+A+ICE
eeLX/ANgFklJIdon12tZfNB+Dml1/fv//v1OCVjBPZOiYxoFezTFm4FgaZUMeQXbK5pQa/r5Bsnc
2oEFdpekKAb66ep2KMIbY6Yj4OanlGfvEpphrztJcF2/sArEoyQMeFQ02/aZHJuiHPone+RJvtmx
CDqo1g0BPidM/hxIaXdsnflXQidxsiY6JyFLYAkIo/Cpyt1fv5ZJuUwiN/kR3GbfajCE0Q0Me3TO
VAtNMkX5LLuLTprNAI/fcBMjPC+vVfLCnxL7FMEjNQ45WK0ur+85JhXSTW4AsB68VN+r7CYJ48dO
GLca4JBwpR/tQj3pQZk9s04Wlcweke5RynQ6JnPLQIGAdbSuZhPCowKkhfWWIikdHpzeeY0C8Soz
Xewtc/bIcbrOcQrPbMrabee0C17MrtyZEXIW+3uwduO7w4vzgLrS38FZ+jZheBkaL30u8uUTmuty
xhlxtHX2nFc4O3SW+48KtBJ0iOKhbnu1r2Hwn/IYsoyt7DsMVAQHi5rUKpv0F68rjk0ZRyw/xdFv
anEXwyIYIAtR3uUri55kW9p4Jv763kq82B3/+7Uk3jrqO8CE7ZK826iLHI/4DYjrd/Ut767kxw5a
vzzqcNoR7Kd35QDvPRERIEjEdefShTtIfvK+JAhFO4g0QHHydWHwt15p7dKZVVrRT5s5ZjPChxc9
zLr9Mgz+p4ihX2vz+6Dg6UW3HNvF503tABnHoXfn9P3BV3ZwIoDkplfEeG0b5ulOJCmAQMrlqW/W
GnHJCmY6IQdZ3CEiZhxMQ5mcfZaEq6r3fi/NCO2ynKoj6Ca9nX1War0rjo0hVsyzvIDsQ1N/tD46
XlWw42w4Pju45wjWEQHz+tL6AbKIAr3tbx/ocPtvs197u1KNn389XdHNn2hlyQkCHmsDESdPBJ/s
kdgp4sUybA54MzeyGepjZj9wXiKK8Tl9K6fDQuD433//YtMyPKmCyuwrpzbbHgvbKi7J8VYll2Q/
Fd95QClJLBW5FOTdUalM5AnPvBFKxHqDO/lQYLxcpXNasVIFs08/PlhLcKlUvBkV20eHqdERxaWE
3wVnz6+dU+VX2VXc7JFLBoFKz0SWlL4Oj4mJt8w6nka4x2WjvrAuwtN0q41FrME+iYnx7ZrWkM0a
XrjK0fyK9imq2Pb/tTDGrJYZRCaHtuU8Dvsb1RNvZtz1PN+ADKANz6Yiw93NqoPV1Bebe5jAuWYk
2FY0DOEi3IWJf3DQJ2cEhO2tIeNfKzNf4mCCf67YYBb5E4hV8nxTY9/EQvO2bEfnTjAfrRJ3uAsG
1vcqF3eMerdOEchHnuNTcpvizWTw7Uzm8z012a8ll0Tl3Z6uJerEKh3jAIIRvChZRF99MT3ozFZ3
iZMwJAPLgnfI2/19GBsjEEbDrPhl8dCdh6GCZrvQOZvoyQeWt5LqrcoCHhCLED2rarhji+FBdr57
EW3PrhhpjDUhQZySyT8VU3NWGetHRGndGoQUiZ6dNR0gqtm0ReZegX+iy9RiFzbzizd3P6u8pAOM
P3K20v80xP1fObb/X7zY/27F/m/739XN8Nz9Z1v3/4eGbdfFSIm1/X/j2H75ylSuuv7rP7i8//6h
339N29L/h+N7UeDA2goEzmxs0f80bQfyH57AdsgExcM6jZ/7f5m2hfMPGxeJkJJikR1a9C/Tthf8
IyBiFLNBKBm1BZhI/+c39z/cyP/02f/Xpu3/6LDFanDLQ5PSv3kf/80MahG/q0FSBsT/el890ZCJ
1qcEeLRVxcScio9/+0z+CxO0e3O2/svJ+6+vczNH/9vXIWPcy9BNR3vfdqoHpDoWdoZwfg0cn6wz
yxXBe0EHiG93XNIcr+PivE5p8RG5PQHw1WDvHMOyr0mmcJfGNnDnOfYdmt8CVYXHgg+dWrODDGi+
IJwPdzWF4zXN4Og1uZrv+b3ULjKQKfo/2EP5u27m4//iRxL/yZ/aEulCKrPj0Fkmv0XNlOWc9J3l
bcFwlkd2nam/caq2mnfjvHinhgbuR9eNAWpBXyJd7xNNldkMP1ovKSlvhMqyb82pVhO7mOUY4NMW
DaiSphzvGARAKZ/ZRJfzaohu1ykZku4lchl3L2N6Swe1ZIT+hwShYRuQ8b7TLLTIqay99H6qRpSo
2lX2AwYZuoimKH6zJpthDfWYA30V8LvoNdvPrg2Y1oYYmJnoRMW9BXp9PELeS0jDhc7/OehGs0ZP
ILVuF9IiskMadM2VrUWH5SpdoofWcsT5lm6Z7Pp6Mc894Qdvs4fCuA2dhUlM6vhvOhxpVtw+xIKS
y2J4m3sxPbOvvwUF4+pTKxhlbYF3rZD4SyrnUQRd9FE6AhNcxxznxWkzcSXYWBOAxTG+x4Mh9ugy
Uehly2htohTO/7YLS5cBZYJmvY1uSBBvbONyXcQNCncLoMA1DnwmgeVCgJ7rYo3sIn1dXAzgJPKi
7bY1rDhYJerLKXMyTpUf3c+cyRf+fkvulYmSn15vlx0dGfHh95nu5+zkUdB/UHpg92fMemmTGtmE
TWUWOm5xLmsse0mSJW+gEIs/QdKnDVKyEapO6avvyedHv3ku54eqRmG2LvOkg0XVTONGMm/9bAIT
/rR4Ah9DaQdowoLqPijDivgSMYs1pgaa/KUVCJ1pL6911TBGy4h6X2s7Ecj9+CerxmlUJLb4VKpE
FI4ip/mG3ccahw+WBs/q/FOA7PUqlPY+RpQ3L17XOju29PEW/a/Phq4XJI9bJeKjyDLvjr+os56t
4IK/x/tmcuV3q3hsGGqguj95bRSvexBjP0EhdRDgeMqPpp6Znrd+cU9PE71XcQaVqUUwZpOpsQvt
pGUiEvSXHoPqpYvS4EpwHjM1VzFIIBsoC5+czAnOEgDapp1djfRJ+w+e8UWxsq2weaityfluUXI8
aVoaUnW6jEiGyYc2us6GdHYuQxqKR2eZWbGthy4Jn1squpjQ9BiqaoDR7ZsUlf5s+SjbbXFbm07I
JKbCxBf+ePCzSDBP9llG5C2Dnm3IvwT35FKBrIyT1Z+edtp7BWT9w7ZnrD1x2tTflC2y3hXw357H
RiRHHMfNweowpTKmipP7QQwEtzBV3FUNaiZqhfIBFSR/p2N7wdoJcTSRwZMxRzCZhGxFAtyvCKXC
A9TR6AB5l3IStP5rNQvn4JZh+9774G20E+fohIy+96Nh2c8t/jLswsEWaYjF9C1FCMJYo55IRcLq
fSZwDKOOxcpFkyG8bbKcxVlEhVgTlvvpYrx+7CeBmmReRnVxANkAR+6qX7PdmLuZ9LC3xHLHX3Es
pl2cOcObIZfok8Ik+xznuj7yZlg8PlV8tIPQeZbgL5uV1dwMLIFBRtNgeN2YEEAtfUiTbvya7b5s
SorVQRfNe6V6j35v7rc2xtT3rKrLPeGg0fvoecymSswiJIVWScbCNTZb1ugQv804cBQsbgDHWt7s
Ul6K9VLEMSmMNeibVUtaFzsAHyKJ5Glb5MCOtuS4Y8aFotuve/WqYsCBrF61ekGeUcptXTmsTply
LhdrSoIAleNsyN6aAwYmOjIDUYpQpK+WHLBXxICXfhn0XPtBu/aw0gSykSqkF/XE0tf+M5WiPeD+
x3cCoYkwXFFebBK4XdQRWl+yBpKtjlvIdZFFFjHCt+mFrML+C3m7d1/D9DwOvUI8XtrVC1CfZlcZ
AgpqjuyKErSMGFGE3zNYxd8F3fde2gtdTWvEab757YgE6z6W0M73Utwq2KY035Xt2U95OfOcLG7C
bS7c6j0IpHpIMqVOcdKpc9R6HLhIvBBe+vD9zlo4PbmuZDkGtvZ4qyx8/pJ8O2QYeJd01n7mCkk4
LIqsPHhMNflVsP20D+XYsv3h1SWkBf/NTwWADa601z53YurexxJrjMZUhGCGSBSyRLxIXFJVyj/k
dTRnrwj8o5RBzfiqJoePAwacF13Zh5sgFxH855eItnenR45ZHN1FeJz6lqo6znwCUSiZzk1VD7TL
zEkfUym7fVrb4b29pHAUbdnfHJ3oYVoh4idCbp1oHS6Io3pplj9cG661UouV3o/SodmUI1MmLEbl
vigUUM+cTRt9mgTAGNuW9zxkC1TEwOaRiklZqqpKF5tKp4h6rADgtiuW3xSR9ZHQdIkAFCfQqha+
80P3REzlGUPoqR31u+vTzNnsktHyFcRPL6J3VxVGCmR0nHcIXlKr2FcTCqa1493k1MorpjdE21Dz
XNh3K2g5ZgexnnBCPFCnpJL47fzAXIj9Im0xWvIDo9bkp2Hs9LakSAQ8hupHckHitZkIIuuWMvyN
/Dy+TrmY9sHkpxdGMt2XzliDWlHS/WS0aB2muiaSBIz2uELYMDw1rcqeCtrljYTdClN4ZBsCn9C/
Eouc7+ObuCNVdfm9+AXzosQa+3M52nxjOEC2WYeFh00IcdU+ERh7rydMWiHK3hJrNPBZuWQVYqN5
x9sviJJX+TZjP3HXtSV7wynonuD0pS3xMW63DSXbaKuDIYrzKEbIncPWryui0tSM6JJJinzyqn6L
XKC/tM44bSnNIA9HxjkE0wA5lIn2g2+xy4u7oTkG1RI9CfR7V1WNYD+Yoe46Sc4H03f7GCGLP6ki
qB56lndvAfY6AuHCOD3EbQoJ3E/ckSxIgSM5ko7znSdz9DmG/rIvkYgitjHDpUwa71BPN+gbfHiY
6kXOkKgYAXkyEExZZDpFhIc7Hj4HQsTW4zB7G+R6yKGDujG4jmezc2I/2uVOxHo2ALBxo4GGE3jX
IIjv3FLEj6OGHliQ7QvTt6jHg1st8gx/mlXbVDfi0M2I2VY0HPG7CHkdLRjcXwB2q22dFd7enWRw
bHq1nFyhEzacpToU4QzuzcIn+sPxOyAiSaTzN8Gi8yPjAntqA2RakM4Bi6Qjg6x2Xk7hMEnu0cBF
ddC70UUYl71InXfpV1jqPN+NJO2e+sBnv5R6YCq2cEEUJA3fEfcC82D9R7dh8FO4YfcDM4faGso7
va6AZH0k41J+5U2KszFGlEBwndV91UzB3qU3kJaC/I1ssmigqB/Mxal9sWP0zHywMyO4u2BKX4wY
bsk3XQZdOul3zD+6D+6gfMvDP65mhY48mFXLqZ2gxitRZAaK6S9+RPQYcyUfnd4jWiS0I4kSw63H
S+6JitQWvDyMPmD6CdwaWQ1YpgGQx16hbVm7WHl9Z4JGQPDpnUMzYh9Ag7S8BITaEC0OdhVvjUfG
7tIf6qZytq17GwmFEe60a1Yt8ReLXaCZiysg2OWVe8ed2a1DvSxPjLZLuR5NQMSasLr+TlYT4iXs
shliWtZrxyIkenvXVot5DXS9MDUj6CzdxZ49vRpfs0kGvlUweGngVEzOmNzJuMBo3bdIYn3U5k+j
sP0nbDGoY2rPDT60ZeegbVg+NKGMv2oLIMYq6FDO61iG77ZKsc5z1dqwOhgPM8JKQirZkOm+i8N2
V/pY2Nlu8xqzKiz6rWEO9CXb1DS38VeX76y8GC4SyuqxJzftBbdYscnGIjq3CI/HlZ9YEKqBhu0M
LAKcSZMVr3Mwhwdp+T/DfB4faYrcLYZTZzd6Dg+htxSp2tbI+t9tZ9EJW0tAMkeaB1K9Z4UWuUG3
O1V+eByXgZmYw4qwWM0uCVxrw7q8XE2R8MaVZ3LIBGBigPA7VX0fE8fA6qkPKflgTzLgB+kYvvTB
LWoR1yoyzVaWEZJ0ErTmFVNyGR/4JaqcQM6RMJOarI1xbTUdLO4qXMhWGvpY7PFj9mbXJBHj72aw
D47Tea+uKvqXOcuzk0XF++LLmpTEIsfW5I5NSS5mUKB5Ze0EGHQoqcCcajsCWST8kHG+23rFuRZl
uu2dYTzHfT5+yWwKLySUVERr6OAu91OCVAwrilXa9cN1QXqIQ1C7ex+oIuRvTxCVmVRr5af6rhzC
/qIYsf2Ymip4lJZGidVHc3xiW4wGyabt2ngpuP9AwyKB9U/gMJQfJtJDrJwdSbzmGdmNJHCMcUES
IuKqTDpcxFImeJCk/JC2aI7NkGHTtGTmPi4BoBrEN9M684X31ZR+BbsRuAFTcje+NjUhjwGFNE6k
tLOeY7az9grwiMtn11cW/IW4/Ow9f9YEKaKfurY0ofBkStmeYjTPe5ia7cZTLm5fOxoBBaSqMx7J
4E4yPPY0OUR2poz09oYqEBudnQ0D4u4s+pl0aW1t6UmTlwHNEjiipMvu7XyidhP2cN8wMlovKUXf
qsG092dI8+LVblM25soB3OZwN72Ch1EHq8Z2s2Ib2z+mhc8CX6XOdUwZfq9HsMvvcf2TppZE0Ej/
btvbItcuNAbNKJH2eqHefcyaXvzpEmZVCARcPdO4saZSXTLeea1zr8OMrRkRSb94JgZ8ucqbjwjX
qw8OWOsBRSBU73SJq4eoXsbHgdX2WuibewXjnvzjLTlS/cDDtmLZmF0aWOuVZrDvQP+5o8YOvoip
I/NkbnMGCbTJrzD7/Z2xCUfa66nwfgCQqKYdazxadNrSHIUeNsynrLCdRyfL1eO0JIZTt+gorbMu
Zl1v0D5/NF7bpWwXZ6S2hDJh/0kWAWQjo95uEX7N3Wer43pCXDHkKDOgFELTaPvwvaULenCywsK3
JQKfcxD/I7IOPtsPXgUMKmphAcDvJsOuPINGzQ4ug4UtZvKcNKPkXOVgXaFdQWGfp7GmMMFS7MVe
uOPyo9D2F83+uSK5N7fglmtC5M6QshJqonqoQOQwxfnQUExf03EmShVYKkvyWpPn0SBiRLUKD/uV
Q8t7ZmLUkToVDecbs5q1hsly3jlJ/F2RW/eAYZwDpNwQYbY9PWLFJRgIq/8NYxv62VPWEWiFlA5G
OXwUKM2IJC0bRHIqETxxVB+0KfQVIA3jaa/wf9B4AIlOYCFmUHgQjncW7EwmNPIGvm8T9eIXCUsQ
CzAZlbXJ7iyFNxsvdxo/VVnGtWKmekCxWtTFtM/CojoaG/eklxbikNX4tZbalPfw+f0TTXHybfvw
wLkBSd7hIyTWnYO1OAaJHe3tukl/wnG5PRoMYrttTYuJ8DdvED/4/Tw/5MBwr8Q13PQsrg0DTg9P
wDmZGFV48tFbGQLgefb4ZofC7+9mjWG0zyUXgcW7hjrBq56CUEFdCbnVM80RTnhMeOHQwK+BBf7N
H9NisyxKbpcu7a66LfFWgCPCaLcUfXGdmRrSx6K6ym0mLPyK4/6+nqzkackIGMihIiJN7KihUlKX
+e6xotzVlVKHoU6i35PXDyxyMVohM3c5gTg27U+2RyDLPQvEcNIjmbPNvEt9y7sE3dj/Cm26dO76
OEPAj3Hks3CC+SA7BhEZsu29xY35Aq3BGz/xGdxefUTLa5cd5FeR5bHcNYOfYKXPJR7JuJFs3KwF
6MiumAvw+pG7hGR8kfHhnPCvkK5LL2xOYWLnLPUsuZBmItxioMpq5puAweEnyNqRr0GtDpmrNVJu
ac2i/WTbJLQZ1nzlOlGD/+ZEjfdFQpD73I84VVa8DlwikcfEzbGqTG77rk1/CNja2yIE+4CbME6u
WdTB0p7Q09KBdyNLX172YV3YrhetQqlQ2PI6TRsXI9jLouKKA6XDpmiMuEUq94fmJheD0dfzngh/
Ny/C1WvJl0ZF4Pefc6h74GFm9la9itR77w2QAJzCfHH3z/tmZGaQKhoroo1C/BSR8ypEiWorlx/A
GomHLwe0JYE7HIdZkdBLQXACdEpnZy/TSuiiv8pKYuhorCLFb4Tr4g+0qClBvZ+BdXMJl8O2SAEp
gc30y8UOuts5GQbWvYYtfcqFiO4Mi9MU0dHkXBfUAOE6YPH/A6r3gI2MwLGXpkDOUYeDfu18QtMj
PIJb0xXx05T4+kDAE5YyxX595ReCROIwynY2m/uXrlL+PgzG6cGPUwLCWms4ka8+mrUojcck3G5G
fDZg3zHBtLewK43eWpQJEMHaCrLtaBCOEdlbwvQP0wRZruHRuF2iTsB9FEs+7jKw+ncbY3+x6woE
j62VGhha7TQyeFliLho+OusoPBQtWLqr0zwjp19aMIdu52R/LGMbksdkWf/IhsU+KGABnDalghfe
+pSUDRbIPmvrw0whe0Z3DhGDH/aXj+2EYT7KjCqyzS8hh/h4SzGFNdbmLwVYyedFztmzn7oo9oqk
OOM5nZ/8ZRE7hzLt1KGM+5W0ifPeJx5LwdhOPFSbyTDufQsTM9CubL4UAu/whPqbarGCXGAKm7N3
bgr/JSyk3NDzl9+4eOvNSMjXEz+nd46mNHjFVhHvOwF8dlhC5qLj7IprJ0GxFGZK0EcDrF9lJLRy
NqVO+604bPVKlKgqp9TFo++JnoNnpjrCaDnlxBDHLfr9YYx+W4pGqJBV9RLc0Bx11FTXqJxgyTfK
jGuRUHMVpIrt3dwd1yozEzrocnl1g0m+VJMwzPluOixA4h31TSv7G0Imkz8rGdXXRMqai4ZrPbUZ
Crtu3J9FArCPT8RONtq0aHWctDxry+/uJtU4D2XvlZvFm10c6zWh7CrJb0GLifsQmB5NbJ1pj/cY
LloVxy7qDEt/22as9xXS+I3IGvNIAYo7K8dtr1PUgDZt6WaoI4/F+4LZuoatu+t4ophh50l4DkyG
MljKvEPHL1FKEuWdI2BvPMJEan0c1BifHJ4FFH6T/NVFJjrJwpnuiFgP9n4S2y925ObE2Ixwdoao
hvFphvbdX5rhPex99vmV+O/UnVlv21y6pX8RP5B7c7xsiZolW5bH+IawnYTD5jyTv74fOlWorwrd
BzhA98W5MRzHcWRJ3HyHtZ7lZAfNgg2HaorbtzRGP7dSfI9JjdlE5eO5rV11jpvEuhHbDAnBUTmA
KXyGQRvNLwSsF/uWSMuVa7T6jZyHkWqldYEv5/M4XNAGsf7rDRcFH3Hq4ysW+zzeMA8TnHeV/azn
2vBFk452aNJCUnNIfnCpg+rFcljUjntHKhka7oopDIGNWt+8j11INV8kdezPow4pwGKlBT8hjE3K
nh6HISUoao0y6zeE2gcfVLQM4sgy694kyzT2Vtif/Zwg9B+NBAAzo8jacYsu+E4pz00eOU+V65XP
peVGpxlM7TUZdItsJnAIN0LP0BGMpY7TsbetJYHcrNdtSMbeSdRcPOu+ZIezZfiq34h9ncyVLdy4
X30vPf9fb8z/J+3CJUvQ/2IXXoTF38nlYvn2P1tw468F6wL+mrGraTFB/ecSXNP/YgctBXYYtuDc
3F2Lheo/2eXGXwZKU5BWbM910/D4K/QxC7vc/sswTGz07Lkcy9Ut+7+1BjdAlf3bOtcRkMgsV0AS
Qs3smrr+H/TyplZGKbPfEzafOLr1XhvdOAux19TkGqtCW9cUMrihYPjUoUc4xVxoG0M4EqNlVd+i
qO5WfaR65gP4FtljDmtDs837vGXyQRuMJLWX95LJ1KpyVb5jryHvi1m+Rtg2dwDCa7/JwHWFU68f
DL2LV2S77VSQVkdWRekREtPRJPYCS1tZbZnbbGuTwK267rA/iPhIZAWEKuaEI9BfFLvNJufhbMVE
Uk9eWAeILbiXGmvTV8mN3hBqY5w8scpYQDjXrs4sIHFYDnBzv9sLWQoxf7lCm7OoJ7GplYG374Po
4JbO7+wlcYd2HV8Q/7EyodfdkOQNjqCCIW5aL0KgSAQuvZtd4mtGxRSHWTHhtoAyFYEEMUPBLO73
We8SPaqtU7r3MIJTkUzWZg6HWzXfs0jtUHbFrd/Y8U/2ead3S1OfsDPsfV5ZNZAw501SU9rpCOe9
QBrYutWxGZyX+M7Q4UQb0eR3ufehJ+6l6JiOhN6hz0BgTmQ+RoQ2ETERx9vR0x87w37p3eltyvO9
C36O9SOQtqk8TnnSkA0aLHI/ilXpvlj0Xas4Uw95uQdK+jxr2XM86VfeYUj08nrdxNmwxlozIM8L
vhbUgDe/2dN8H43evlNmwT1obDaSXxqpUDKxmhJ4n+KFgDdi5ZdquCUwNhjuMvrx5qsgBo0NBwIu
oXS/dMqXsQowJBJrAiun9V2BlUmI/LmLnQeHe48bJ7+B/cUs7miRgO1SYgJPWtUFbCPlWTuEXt3K
7b4i7MGpE7yS/v7Mdmg+MMf7GU36hSO62TbFsmjAH0rsS0X1Gh2iTPtqmQ0zgiOTOKnu44kI1wRF
rLCId83Sq6mMK3cDBpqt9XNKNFxtGjwAeg4EbL8LmdQgbWrmVVX8u241eNX2czJYL52JsG3Awk7D
Mtkf+lhVPiLVnTXFNzX2eFNIVVmT23nCSssSWJsevV7bDXN/Q1DBD2+6z4iIzTSm6TapyEOjA4Bs
q1vh2Nn6VTgUV8xXwRQS4ycGeiaBBtu12Xbqrv3CNh7UUd09pSOvPJXsw7JIWdX2RFQgUTa9m2yN
erpibCXnyCUYz1q82CgF63y6NojqIgkGIRT0GXVpnNEUJg+2JE6l9WpWl6xZG3QWHCfsrHIC3coS
HkVtPMrYfklsBTsxa3ZWxUWmDBCj1tyA58gLSZKMJo7x8tm//lgEI2DVyT7pYKCxcvDBWPCK359Z
1lmTxnxs9X7isjIOSNrFGJChZwL5OYrlQ1mgla3CeY/9zDrGrmh9R6H8oFWrz98fmAqmwGEd4rDK
u6q4S/XqR1m51TZy52eVGdeEV2SJw9F8lMhOQZLMGJ7MThvWDD2sPebpHS4X14/MsWJ8M5iMyJzB
b8D+nYpRyLUqkZuKgRHAku9y4s1NdTsaJltRSkMYM8kxgC87evBjx0ydvj8b4En947M633YW5XeV
FzqBQs0bAmK4LW1/zsDoMEu10zsddcC6SEpWWwBsO+KoKRqD6JR4duo3bhHC+9a5YlMilKhAjt8f
EPF+Dn07bOLCqo9hyxbNY5rll0sQ32gwh7DRk/tJFBLnqMu9Ru6FryGDWVFElMfYUUmKuo82Ay0l
TGrDw3hRs6fKzWZknadWqPSQNNgTahFzi8o7widAYqgOhIvtLR411mMr1JDoGARWokIRCh6Sp8aK
sRJUmESpatsaDfUO8Otr3Lk/ShZivQZvL9HRi3ahti3TJzSo9Zmh8SeTGmqwDh8F9eIxaoOBe4ov
RO9Bt6uSo3iOY6Kk7XZmAzvhBrOtBsc/nA5CpauNp9fdsdXKRwbl0NJg7JCK6D0AFEhOLFPvk96l
AUpKEkxZAK5Fnp3QV1sbTHS86QxjOHaJPMtiapGBEbhUOM5rZWC81iFDHU2gZOQZ106DLaFE+jAb
4QqnJ/bX6gCqANChqm5EEVSbuuJarlv7kxdMY1sFQZgl/joJoGZj1KvZajgPFKnHMYXSlovuKbHv
K9u6uKXlbJFYSd+qib/FVobO4SOCs+aPdVW+uBl7+EDw9NYmL8Y8NueuA/iyRJuLQQ5051TgjVWb
QLwRP5sWJvepD5f5Bbepvqw+B5DXBPx4MDzpHKohJnooB6oYYI4fLWw5uu5+LkAlLDUd8b+aYfkl
TYOfl+l0Z3n5fTq2l0mLvE0Xpk+DmGZYFeQPz+NVmjFVf0piaEgc5kjZvrfzkdWZBl481Kzo4hqF
R1Yh+V1ost7nkvPZlnAtOlJhDRv5A9OdnW4MAPEXncn8TGhQu3VCaIcsWOVjrHmr2msReZPsuq1L
hy5SxxvbVeCGHfoo5eb+NJna2hWJ8ueu64/SKzdFijG8dSy2H/Y84rgCBcKdrPdbLF1H9IvcSgrM
U1FqU8HYOflzfeiD5icEEe8EeC/9WEU6QuPQaK4xdJTd0FotGaDexQlhdi9mYzdGhJIWyVvpauWJ
YVN5QsWxyfqmOLdtcOhFxQZ7WDRebM0XFU1910U/E7OAKtjNKfeBxY07m7TujWmuhaY9znNXPhhu
Ot30Rl16Ork3PSES05A92ehlGlwaPcYxEEXPLYMAwAdTdhwat3vFMgQcBMFw1WNVIjsC8XOx3JMW
YpiynVPrlSe7J9epL4ZyU0fJXnn5Jc9wWymzm7ZW4rmrMQ7vZT5l1BTejvEF1EYWFH6vanlnY+Il
U9YaP2nzt3MFu1ezOtKkAoedoVfWfqcB9q4iZV4ddtKqw57RZr9JwegfyffCAsOreCtz3pqEM3U+
6uV50+JJvcsVK+8emI7qgApMKTAHZbYbTSN4p40ZF5k09GDK6OeHmMWLdJ6zrMYOKlJ1NqfyuSgD
mxn4g4ECC38uQNrAoTOuJEjY0gRGwGMkYBzi8gpONJnBupTcWywICW1h+s3Ny/TxiHWwrrX2ZEM0
RSAztFtSFn5IeLF72jPoxWi0dzLSsBFpxXte2YMfJvzIyCpLv8g34CHq1zaJfgR20tyKnLu+5ahD
VSUz9IpUbGDdfajOMS4QAQDflWQb9unvTDGpFyBQTgnxn9uYwWm7TluDeFED5EuXZ+0hNuWXEWwt
obUPxCBDSR9xJcr8JAYegK055qaM8fpakK78cmK0QSc9oOtgE43DWHbQuCvP48hr/MAQzJdncwkf
62dcpA8mHuuSMdxiPCZaXOuaoxRk59kLYABGOdD9YGYeHPHKiLTOfYvNA1eOoGDGY4Y+6Mkuqm3o
htV934MN4UnWj8mIK7jglsPVjw24FOd8mvWd1VlvHgOEO9dqT4nN5jYZyxvCy21KDctYY7hYDKw3
eqbaDQHiVHttKPZZFr5A6L+iTY9WM37JHiLQNCXQIygI8ydmp8bVlOplTp97E2xbGuaHuZA5kc7Y
DWTFmt5LlnOnlWBIUUbl9bBOoe36eg96AjRWv09k+Uk4t868mg8M+pC0lhWAQxhtOPOQZ3payB0p
KM5ebX05KEL2bVpFd7WowMfICn4foDVgT3gjWUr4cK7YzdbZTUw120eB6kXr7hWjAqb6CQdgbt+J
ntfSNYd+yzLGY4uaaht9MIi+sav81BvDVrjZZ12A4+9KVE9EgE6YlDeBgTpfoZjiagFOW466Ym9B
WehkrVzpNTHDSCBX7uh8h3xmx0ll2yQuf0bSHaFS2m9jCIaOIePJhkC+xqz9kOkEQqiG5JB2bdiS
46TDrKwIji3I4caFSXRGqSBdVN3AgBxdhF4lSGhavPF2uAfO42zdZmSMFUM/cMmLD2gIIiAVoG6I
NNJ1mF6GyZ4+599BbUx8oiVX3lCbRzzuJqlR+IJyakQrHs45G/7aHQmzn5yXzM2uWHg1w33Ucdxu
mXe+RCHqOVguS/HCiDCeynRbc2mwA13klEMO/sKjAIhjjjzbPUkn2JI+2wcE5wRBfiMspd+3cCm8
4j5nGL1Nw/KG8JXKZnANjiSLUGETXlO6hziRIxxNtxrCQx9hje843S9VDa9mKd9iG2Ik04TnfDTe
gDQda1IAokBQaYQBhn5rEDQ6UQPXG0ibm4+P9UJWaHHJWHX+GBJSS9PJZP2ZnQqjwLHuSERwzEOe
2gcxA7DUE83xJw2A1FSQdZ+IX3Paxb6hjZ/UMRA3W4g23Iw3EB0qUEHBUxqNB1TJ2i7w6JmzsOTm
lrnbUBbOOuRUcObE2oz9CA2FXimu43d3xGtf55C3rL68VxM/cjIGAsYxwtLHDjYG1DNp8fqWPMDn
zio/pegJ0b5YKaZNj70jbx5tiU6cR8B6PI2o3970yHvR6hCfcntBeLexs+XCHFxUW+Yb/qE9CuUv
yI0ai0GD0OHhCTQCsMIWwyIdL9Pt6nN2gscU+1EWuD9sDbGogU/TLAV0z6bZpRATx0be11qz84Jo
U2u/+yxiV9RyYAWZ9lFH8mdbO3JdDOIZ+cj6+/YQRR/kWe4hpHXrEd7w4DCDTAUj9ykm5908U2FS
oGOEGgskjrYTvZLliM2PfF72v8z/s/neiejaQi96hR22GAsps+a53JuZ8S6Hcm8sxpnEZdugNCqM
aj9P9VsWYizsnQIGWP0+Z+YVSOpDHJIIUhPCA9PJ7FjQxhGg3FfnMR5I6ygH6bfklzKNcKktLUok
BDsorLORTJjlV+63TpbJvYExcYvWzQ8K/WaxQ4IOQhPpkOrLGwahMYVWEX55IW66dHHGpUzOJUgc
rS5ZJ1DZRZGxmUpKL9BwPhjdcVmgaySQjDayHYJsuIqTYY3WgOQ7SFMayQYydZ0N2nOyCubmNUgj
+0Bog8mtNpxnZ42tg2jwexcCSFtEPd10mG2sMXaZjBfIviZnGzRNsZV687O3azoeDnlMa+nGdEZ3
m0U5G50KXa3pkzJ1y2p5iqLqE6wQOgQsTImFTWAApSpGQOy9TRBwF7+6MttbBnhife9lFtvWgizM
HjwH5WTgm5bSVjPxUgVp6Vvs2eWRsGdf88xsQ6QzkNcpvWhGvNWrchVIGxMrSlUi2jx/6gfekUgj
U6oOxV3LjT6dScTnjglPX8z5IWdesO+d8KrnD1pk3iWdMfgySx3WGELb1GZIrNXwnAQLOGtGn4Ol
el3V+KNmIGtjP59JbT9w5G7DOXjUcv1RL+0rPNmfCm+2jbgOt7x2YCpX+iTTv2rd/CYM1iaUV3sa
K86C8YnSysCwnTZceWTddlyZpDE8FoHcSuI2Mv29iDhL0CPwgrv1PWBcVg0cLkXzy8QJs0Ky+jap
HyYC3rzNcfIGz1qaJRu25V+hsB71mJM8HvprXDpfjoUiMStPyVCO/lA7ahOKc5BSbI+Z/mnOZr3x
Ik7Okve3qFS4zRWLMT2KrnnH9ZeL54yTZUeQ1nFWuHa5NOoYtqlqgyf0W/swJOt1rq+yYjOvPI/s
W3g2qzAIPtOgfxDd4O6g7DTObO0HYVzJwPR7rXsvwmX9YMkrEK13lap3h6CRVe9NRzt+njkP5qoC
1aqi6zgSupTW5uNAAcGUhYY/C3fZLIFuKgLAhja8YsWA7BSanyy23vrQ+rKw3dfVjLkPHRn8kYIt
xaCOoWs9Vvn0aBIvFKPZXLWF/IScek0999KxrOHynX9Kds5QISHeR0byDK+T4SK2/VUXwuIOsI7Q
ST4hGHueLZDmXVZGuJq5TER3HGIM9VJrjzpP2zap3X3K2HTt9Tro/JbzGpoRoBeeuKFGQgHoQW2w
AfpRh6RlmPZu5r62VkGJAnMrcThq4NFYQ0/3SuW6shaFWOlX8t4sxOhrghGKmyUn1JQYaFLuyO6O
nahG3J26dJ3xONsmt6b4uZxQ+WGKiEk0C34GQ8lFlnf7JostNtfjtIY/i1o80neF3i629De2ZOTC
dcHai0pJNEqyKxxLbcepu2e+MJ+xqfn5FGPEGYkMCJRkpNuFzzY3zFwKQeeJpAiMXdpyfY5JDZ4N
iR+SHI6niY22Ew0cB8l1mopFOoN5HIzzmB2Xsh1FnQN9HKT4xuki2y/N0NnXpr5lt4ksJq/PMZUd
ntrFYt57d3XDJcyzrwmy3js9fLRDv6h1Iqzgy4ypfJlzZlNpbN5B14MCaVSzrzrzVlYvZU+ThXKA
IOkDjeK8C5pLjdX1LKPwQxT9uM0nucssXCkYNoh2QujKEzqe865SiPzM1q88Xpkw0FwfAsIHwonw
WtjlDzVEx36SP5diepPPzVknVzOaaL9raHkd0xdgA+xl4UHGEuJf+qIh9El5DoP9OMWPXJ+P9M/v
cc7yrp/CjdS6jUXKBo5W5rYqfSSc3F4VzXCztZSEzSHBLGpDbDRobDqvOIXR8jJRnYHuLKH36Wz+
4tcmR/9QiRyOxEM821caylM1Yzfu4MM4FcxUnD2fPL/EoiNdWGUtY/vBOXNzAM8Y2d4aPhAByWo1
aC5mLuMJSR07PmdoSGzFZF96+j0ETBYIR6QnJwaFyERYWnx6efaWZBWaX65OWXk4qeuOyC+o0yAy
ACqTKHCIVLZxx1rs46Jo1zy4fSWsYNPMMGumLPsYC+dHVaqDYwJsQKNgvCCLWPV2h/OeYikboUui
RiSYW8NQMSyoMDtF8Fu03tqe1c+etzQ0wPu8ALNvqRe8HziXc+vskoS1Ch5s0vVCFzpNNR6iwYrX
7DEfhbvcTm61opIDAntnR021iCF6bPmQSDVq75EtO6GJH5rrdPfdxGmRNwOjPvCIoAsPoVZz8/fo
gVMH/FWAQY0C68UaYAK2TX8puczONEe8L+iNicvUrXFRosKBA+vwNrGHOrfecAo1ApWs4IVBP3by
+KmsEPLLuG38gfp75WgRm3o1vi3367kbryolfqkbmL/O5LG3WY97xDQBx6fIzd0lWGjKdrMNDEI+
tKSNVbzJNxpqTyIumAClDQYNFnJ+D6MHxr00fcWYaB7wFeUjlmLPziAx9v2pDgnejpJoHYYuIZCV
tqfzR+HEf9FwZSOcBqZk5AfTHsihdyNCVLz4tda7p2EBQ2n962yF3Oki8ZCondtyD2vtvFvDkL3C
F/BW6dD0+1IMvzMIO32fYmly6SiHUBo7vFH70mis9WT3P4n6fDY9kAZ5Vt1aggEGg7d+ktm+MYFx
gN7hrADK+2NooJsKIeh73mVoDPculEvxEcfciAJmhRmmsE1JqEw31B+OCMRFIZ7Ddf+mZYa2n4me
27gVvPmBZI2G8EhQH9bGlNUnqVuImaCXo8B4cgNwQ46UZKT1uAmmHvwdBGly7Vez4nDUXc4H3YJq
NinXt92Zziopnkejhc4+f8BpwT83uxeH4bKj0cFJYgXXVgC2NNbUUWG0OiqkNbs+AHBgVy30gyLe
eibdkAg6cJ5kQNnI1JphxG6UmYhe6oa7YrZup+DDYWrbYTmjACWgC7+67Tu4RVejyhZKh00q1eDe
zQFHfRp1z5bmfpXhTEJFtXwV5QUWmxlECwcyxpMNqdLHvuQk4ybynoSzXM96V66MX6HC4AMQm2SO
BzBgJ4xapEXE4oVB+kcZoWXuZ3WrLN6qyO7IBiwFWRZOccZo55uIEzd064FPYGO+DEBmwQgDKslX
P2X6haBGKn2UKlPre1VzZu7crrOCRnvG0bmhA07WQnW/M7stthwYH4NqxF46bMM07Iwr14bflkWl
dewk8SqJyQQeVMSxKAmOUWa1JaqVi7QxsZyigz3MCAO3NUrSjcvk27EIpsyw/K+HWmUIC0aEl1pw
rApcYrLQxjPQxMBkgjdKZ9hUUQa6y+mjndfzsjM8e6xbFeCLG2+94lKGjfIpS+1O0ZGkAehOJ8l5
qyVcmmNAAlXeLpyGwKYudZS3xX30ESok+igu3nHCrBzH0HeTTOb16KAAbzmaAOO3uwzX+Qr5+160
3Ldyo1kTr0gv1YBnQFuMO9YN9rMznEUjf8nJeGdGRgdpcXvkwdMhjwQkpBUdFWFiNP3W+Obk9AV6
+U7g4JW1EmSrRjCwzMHKuvo5XTtTH+xJh/gsdftC8AA37KzalUI9zwV9S1QOu2I2b/Rst7GZHwOi
cUTV3OaAE7B4g1yyM/DTEbTMsWiZhCREzZus1Q3pWgMBHvV9PulgjbuTmTXMFFr4nchgNjqbldWk
ODzDq9ZlFjyJ5ggSUG1iOTYo4ddGiMHVSsJpkwn71RuL5yRn1ZRxKDLCQcibk2EY18QDctETiUJ6
Bi6sWvIBvRG0Y2vPauxhGEb2RxwClFukRyAI502d7GwT7niWR78zzSfCXG3m39Gz7nCmt9HEOnxh
pCBw2CBbJVcUdlGPH3tnmgx+BzpO6fBsmywUdUxU3BD6eYULyeBFL7OdWSF9VTpPC6ZBGORUlKXO
xeQkJ+7Lh5LYUiq3Q1055tXM7WOM2W8XahUaIC39QOpPfGWvPomDJKSRl3zddjgQtbIuN9m8jJkr
bACq/eXE5shDYkYw1vSZM2MpxWbIH2zJcjQj3KCdnGPZdvnVZbuw8sckyz+ZbF1UM/wak0Df22aH
7CrktIksGwRnw0A3KFxezIaUKCla+4Gpm9/XLUSk3DLXWAujjS2BW4l5wpvY45IhCKkhSIEV6Vb1
6ktV8VOtNy/U5fWWcSRvp4qqrmyoSD0GJqu+aaNN7tCDg5uumBlnNG/oMX0JJImp7LSPm+lQefFP
Z0i4tVnEEVjeL+EZ0wYk5QMZngf8mOUjym11+v8i9LnEX3XRFL/b/6Re/E9FY6DG+b+Lgf4XEtf0
4+9yIL79jxhImH/prkDSQ2mkS84t/uYPEsMw/sI1qiP4QTDwj7/5hxZIM/+SjrA8XSdgUhemaaAh
+ocYiEnkwsv4t3/334BioD/6NzGQqy8CIF04aI5M00FbsWAz/oatmHKTRU3ibh1rTNfNZDbkUpPT
mWoEM9vspzeJ6eq456TGX6TvKaIXHLRwTEs5nbjbcQh1cuZSwi/azFV2KrvWOpS1QYHIl74/jPqc
nZxmRpmHSlL42PZmchRgiTWQR48o5COusurXiJiXEBoT+aY9By0ZinHJRedp5DgjvYy7478+ZNCa
/Vx4DKWXVbRZ0vkTZ1Gi1PvzeT/U//xyNZQwg+qRpPtcTscKW+AR37LYaHH6lZjko4Aks44RY4UC
foSltRxjEfHVCR0F1kJGXFFikXOHJJy8Ggbhth5ZnLPzDohjzYOVhI1tgrjR1s2l7RHoDCq7twsy
BaE4TzKDDDeBZQDnrNfZ/aRzugcSLtQ44MeTNLdman6KWL20oSoghWHDQeZzdSP9Y+iy+2qwLci+
l7AVL/VyU2sissRiiV6yRO3hGcW7slxopQFOagi3nPi2OlODs4wYincvkcNW0mCuSFaFOV1oDGvN
9K6nMgiH3G8S/U32E/5OF7hjeG4d59aUVb76JDNPsD4hNzMO2WeNJDFZi1lYMOou0eiqcUTK0Ofz
rpzszxz4MlKggl7GnkFPVEBK2TaPkIR8omZoYi2H0FCknOtSCz+zbAoo29hCK+oI1+Q+LUYI+3OQ
QpWPcqSa1UOAtcVvA1yGFXwPe9l6xX27UbO8i6L8GdvwsVChBHuO2d2E6G3Ev3vTQCmMSQchFM+0
G0ArQsnygiX0gzyPp0XIBPT9jYmIscGJiXR+5GTFozolV2bXV2EzzYHzPrN+YcrYN+l9Fmb3QaZ+
LYne1I4X7C7n0TZfdIc8soHf0vbm80TAhc92o1yV47GPGg/AW/1Lc7WzMzbaSUuLY8Ge2zWBJxaq
IhVIWluVNpfeSkGW0+ylqPq3de3bRBhJEoBd8OH05as2IVQTQl+YOXei7nCDUftlYfxO3nkAHZ/F
R6677zbbjwcEHyA1NiSdf1Z2+jDlM8EQBcz82eO+jDvhpEOJIUun3OFZjWbBk0Vy6Ebrd0kS1SzA
57eZNa+a+IY8fOvAtu4istZ2orDSo0ozJj7moSS8ZVb2+NzrLsRVZn55oJj4go10e0wySI3np1Jg
tmberk3D/BAkOmuyhrLFMU8R0Hxs/nDk+Z2IjO/yM8X7cOeaTJMDtqKnsOJDbVM7Acl+CCg3UPZp
xyjFgmfGrumHffhpJ+m8deBUHtjwP0rvqYuS9jca+JdA6Axgwqw52ca2RFW2jehO2KOhxVGuvrX0
TlujmCe+CAPLIdQfScSiAZyosib33YpNAWLW9t0lg8UciXiS0cLXrujLe/3VNkMM1lXsj+whVjET
yx1OnvHYEHtGPHO0kQnvH1UTkjhK5q+RV76KlNemBye2zWzSh5bHjg4epv40AGcevEqgnRhOuYkn
xRPiMrF7udON4BGGdHoQ7j1BTI8k5/AP3JCoRVXX90Mdq3MmyCoNMBrDtKT3N9tD6KQ/yy6BveYu
ibVOQbFdMQ6SjLtCzETLkoR6g9yHvlsCi4ghFXni/mDhu18MQUwHh5lcb3QQVtSWu9ZcopO5MmOe
BN7IkB/dJNo7Qjw77my9RSbniF3ve6kp7L0cuMzJcGwVxu9Ygdg09PG3F+GoC2BQH6Joqq4YqgDn
J/2x7a6Rve0iTewRX7I21azgTvcLlvZ3dJXand5O8k77rWlTeefYp7hEJh8Y2DKc0jm0PWbIOu31
+yZ23ybUE5iA8MSGTlU/TTP+3RkUzi8Ph2flWV/ZJCB3hqX24OQBDFFL3QyD7tepE+5bZfjU1854
C7RTVmQNMNhZblqdtzv4yOhsRKJeRUDM5pxRcmNaGgMFlR9roacv5KYvARfdIal0l6mFPeyIyipW
qEsbLN1g32qiDj/apL8ovNT0dsg59ZHYYCxNP2Y4BMhqS/g7mfxeMj9AxSWkQ4p7hLbNWhSiRgDR
Jo9uG8V3qVB3Hnpc+G3ABBjVZResN9ll6rgn4q2fNkY3jEQPksqB8X+lEOVeRKvDJjXKLWmDBKdF
bL+MoSDZFmpcZzrV3ilZ+hKMtp7JXdl2kOcxfbDAYQUwkWIzizWGa/ZJZDN2odX6RTAHW/ZS3Dn1
+D2de0ENOv+wFP6PaZw+CN+NMG4ROQsE5G9F1v+BtGX+O9ELXzhVlSFtTDvUVUDqFp3z30oXgLkW
ekJ532CSZwUwhge9FT901P2daBKf1gB9i/sVNcN9x/9OlqXcxl7DfqcobfSoeg4MN3/xlLt0HswM
BlEH207MX66hwdoNBFECVv2OY2in+uSlt50vrwOaxLn7y2yn7jK4AKDKqPebCfhSZI81zwwaL+a1
GbJCFM5hwh6DxSVClGixvpeHPkkwSDnzdAulNhHq1JGT5ZC1igli3BlxwQtn4DT8r58sWzeAuf2N
4uUauukJuIq2wVNlmpbxH5WeFmATM93+0wsl9xL2SVnoPTQY3NmIUuIFHX2GzXMNsWpRuIzaw4zj
JUTqqmnZx0wumj+asMIl3UrFThEQEc1umzDdIP4oL5FigxrxTYN4R9ThW0bTIY5lwzHUvRGnRxeH
DgJuMqRxJuM/xlHNpvTL89qTJCkBOxU8nLBmb9rHi2hYPPZtcptQFvmV/sFhw1Kyqp8VnBQGSvGj
ZGZhhhfPGSTF1PRVSJIyHZLDh5C1C+Mfn8bwswM8yEjertB5Ww7etyFCUMhh4QhkYUBrLzC672a7
kgdQXFIX9Va0WJEdbfwJZEY/dmRdEe9LX8aM389MhEldfdKWqYTnVg9h0r+WPTVEkAy/JjsmaahY
cpD0a9SjCldpvTGToeLpjS6iW3Z7DcoCJIQ/iu63LulHeaZx6iuQkt4NnAmoCiKzjPErsKyf9KvO
OimN53HwgmMjslvSEfmu5BdUmoKlIQRh/KwDIBgzvivshsyzzp02fZALA2p4AvoDN9U2ZGy+Aitf
6hh1W764fBg6MRwdLTg4fVr94y/+fE8Jpp0fkZ6/f8JUlAalcwfbp9ZQNnY6Qbk7YhXIDFCSkxOA
sAGQmB9pF2i9p6b4/P4Pvh/Unwex/CXQkfyS5Pd/exx/PrXD9Arrdjp8/6s//x1yuXw9aQZMkOVX
+/N/tAZHV1WTWPD9nf/60d/fA9dCP2ZacSi+f9HvB/TnU2+015Vuh39+n+9/a6eG8HuPyCdI/eWd
DKqX1rC1fVE5xV0fjsXd99f//LFpH5kYVYfvP31//fs7vv+YCfMKNEnnTsvP+f7Sv76t9bK7yQnD
47++jgs44RoztNMkivqIPuCHMDJzrbesIAkmLgjSapmpeJdAI0xg7FDRqD7+1Ri9ty0MHA+pdQEN
vCPr2Wr0jTHnWzsAWtDi1ZpAoRwCOze4LY37Oe03Ovi4FbgwcCJ4lPoQ4kDPG5iKOSyNm9YSl+7G
wsDejOxJueItG8yOAinUt17va42iyPnfjJ3XcuPKtmW/CBHwQL4SJGglUmLJviBKDt4DCfP1d4B1
omvfHac7+qEUFEWKLApArlxrzjELd8OUkOmOEf+SdNdXvXa0zBDeNYzZLRUoE3GW8p5wCa/SRsg7
UpLAGTa/U/JFk9ps11iozXUiRmcBBjKxMPdlNZRrhpilT1SEZ6Yx/vTmJUvkk4XVc50rxcPc1ie9
pu3ZoKVCBadonZ+Z55RaeuOC5/PcOJvvqs6E7ANCMR8vvYJ7KlATGuv0/7OsyUl2IGKZ1u+lRWYU
s4eBNOG0u3jsP7qGHWnibKkPLlGoPyDgo1itmZqo0h3ocCk/dv44iVwSvuFSlS66gkzTxo0e59eR
AfIaUcS8cYdxxDZBjmFjbSMiCRCAB/nJXYI6UIrQ587fnKagt1WRx2J0XEKcIJ0uGMjo1eLXs6rX
OIq141we8p4xBsvoq1UUd11FlF8LfqIphifFie/6XMEyqpqvcJLLjaNYkql1ttCbyLTNy/C9rE0+
Yp3YkbSAWgzjj7BHaXxos0ATFvrmYAb+DH54YxkfUArPwEvqRuhrhhEj7JLqo04rsepQNq9I1ntg
ob/aTaBd4/op0Nv8rQWyZJrEp+C94/AgRIFw6QUKQPYOyKsBlpXrMoIfGagKBVd/VbzZSwJ4PREx
2PSY3cgbLfFzoBezciM8VNBu1vldNy9XSSZL/hgwPaanRr7lpBEuxxDgzo04TczpmdYcfzKR/8x6
15ApE+wb5oW60Ue7rqMtb3DVNmLSuxq7/FWxE6U7Tr6886SZuDkUt9sxTOrexgzDUaj8cgzSnG1S
C9Z5N2pk4k7fVTuqnHCEJk9zAupsjnvgDjTP0eClU2ydbWVA2G1yotGkeCIMMimJJq0KWvapNjdr
tY7fWOqwT47h42Rplh8P4nUO9HOoqhSjKTONooZeSVLXCKIod72yVtcdjtAN+fOsJerTkkDUA4UL
eyMlWZqlNC6Hi6EV71Jzi7Mb088tnHeH8JvaJNNPT7qV3oCuyBRAjueCtsrecHCcUqcTPA9MAueE
5evh3tSZD80N8tWhNfETD8XDSIDNDsdlqbDJ7LPug20SztuoHLYqbX8e3QlGp2bvR2xO1H6+llnx
hUso34xQIdegbTrmswa2Rmtm5RzlVwjNgyCamPAzqnAEMvFhmjlJq6B3vTqpfsyGz2bYZT1xxNWg
EPaluISd6Cd9NIlSwyxDr2IxTAh5Wvj5mwAT9bpqg0OWucXBarryz63bt62lG1hHEUY5Ep0PDJDC
NV6z2n6zI4N2cjoH23xo/2NY6BEZHW4Ghpt1QcAlgLlV4WL4Y2i43bz96PbI263bw/888vb938f8
ufP2878PT/86I/6+mggH1EV2v0kgRh1uX3pXi8DLEx11+HMzneb/9aPbo4zEZWT1jyf8P+4t8oHk
hH8/4P/vuf94HRhJ2b4HDnJz27hxkB9uDpyeiWS6un1fzQWvdPv5cLv3dvPv4//8/N8P/fur/u8P
v/3k9nL//m3/9ft/vPrtt/+3p/+9b2wdf6yw9ySocw/R8iXOUgf7wmIu+sdNrW1x5t/unYMKzJw5
E/3SwCvShuYwKlF7uN3qsegd2tsXKy7x2Cw3b3fefqxBCdBgBP2v51CI88i/D7o9p7rdebv59xff
bv37x//4nf94jf/6wrc7GWNRvJmjZmmbv2/3duvfd/751eOMC1Qgl9GQleTXnt62x+D51Znwj1sa
gAJAmY8j26e1yqiIKSFDoVE/9W7MdiJ0jbtMZqh/lSOkBgd7EV4TB7EOWRGbRmVYSspVRTOGUEPs
/kB5o0b96OBVlDZdPoxH5No6U+aH/Xs+a0+OTmk5NJEfMnUlbFIn6h7OIgLO1psTZY3nr95m4SUt
8ZDSCngb3Gb0O1y77J/nX25ibu2IVA8jbhcRPJ6l1kFJEHQ/GpzdA8mX9yTee2M3sTeAcqU6FBcZ
Kd6k2DGQA3U6Cas6GoGJbT3ksimXhqQWlO+BQ7RbgPhTrR22MMjmfHJ+W14KqRo+LtS1TBTVpdnS
Rtixw7AjBwhYQxEOj2VfB5vE/UTvzAXWQYsogT6YtfMjpfFalniK2BTu4+G3YeuxN4X2tK0CJ12r
nYjpEhPvYma7oCbwUbgkSdLL3U1u9jJrxZFfWxAxZxNCM4QPZmx9pXJ4z1i+1+2AXmI0ngsQ1HRI
m3IDbgWljECpCFbsnOvZ5AtBz2AQyqEvWaU6R/uGwnFKG+UY2eonBGFGwkJ8G6L/7KLgYiwS0ChE
d1Ri1olsYHSWwBvJ3oxhLXdZXb6NVbh6ARPyRCNZrI4TbCKEAdvQGj29d0yCrljCLFXiCk4b3gtA
r15ra4xGGoFE9MRU1MtqqV46yqYtgac5u4MWyU+CKtwd5W4oidFuwoZsRDYauiusIzgD60hs2aCr
9paK8p7HGlsnM9inYCEwh8jwgIYG8PH74NCgE2LlaQxGsMDp5hR9clOZTKBx8mw1yRRwjOaVhWxu
m/Ex6k2p79pF/AfYYKctSanVCdLnKS+IbUzbEcWrG9cbRGfIjsaJohQX78rOdTIn9PRLnUh91Ym6
oj1HK4dycjWzlMfpSw+fl864OvmpoTIGyZpfjO6fRtLdDtBIcL3BmUQTXdHGYcSeTQ9pTsiUMk2k
O8TRe2KiJ436o5IoFyd3kHypzHIrtfVqcqx8QO8PiBBY59m0ryq9siiZ+eHcAeRYYiTheeUPZg/w
IVTvsq9UieNFoLx4CYLEC/OvsrS+q8Y2dlEbnkPbeiTqQK5qVnMUJYvSIKeHbabRfWYHcMJJ57FQ
GENI7bZq5BBj5DQ0UVNS0gSZZ+KsO6R0O2gwBjwFqCUcUGNkIa4Yy8e9sjLVDCnpNG+RSJUXzN7n
Pkj0Hc7zcxaow7m2JkrgOzBEFcPWVN0paqsuB8Sb1M2t1ttHshFykIRJw6S34GCj5F6pVUTGX0+k
biJCGnFUextLKiTgdj173kgNUFkRcA00jtlVoa/NzP2ws5lmkZyvcrT2aPFt8G6DthYGOZ5ZdIyN
NxDL2Ngc8rQDJP+5ZEsxo9bYpCEZDiYKDK0+BzW8WJDM3mCJBYM4ypXau0Q7MjpeDBsWBnUsTNie
K4x4q4BTVIpkBwov3nQ1wZrGHOwnkm+lziRGhwfvKyqVFKrSX8aH6FH7335LHswA+CKOXBCvexJM
luFewufZmvTwBLYt1WbWYL6Qlc00z3zIoV+ToUyjOC1EvVaVgVzaTJenjD9UV7sHPRdETlj1tEG+
jhURf+iqqrrTgJrJh30AmqdWVn0N4GsagmxD0c7caCavwSC5qC1NcFKZPq1ZVLeJ4067yUZc3NmJ
uk+j4WGW6DxkqBR+AiCaEHiFp4uWC/EMm0w74PdQd+xkWUCHY2AHyXbB56BYi18UQmE4lkYEfY/E
3CRYh6nNA4V9HQBz0mRtmm/B1EEiRRMQRJGzrsPAQiu1Yxl7R6jcX9wsJgOOnWPVoVYbJ9J0aAYR
p6JkVzVl7FKaXb1LJuBeYZBiTA1hBRelHqzVgp2QYVWSRlXy0UEwKMMc2UIelWcKQnmw0uoCcZ0/
pBuKK0Svt1a99Biy/dQa8i0uosNsvoLMuWqqvY+pItHFEZiKXyh/dcovLK+eYQ3ZL1TTj7Xd4TwL
awXRc6ysNDuKd7JLsRMhgw+Hyi9T7U6qCG4wR9pIPEoImZsQD5eZzQ1U4nwFoenDcNJm1XQdbII+
Zo6LdjnMDR8mJjLlaq62MuVdwGUnwStkEjwKPi60gQ56az9kWLMenDY55rb7BYUQDbDbWqs+xtFU
K+1+xiOHhDKr/N4stmbeAefNhnAXPqlhaZIUH54CXRRbfEYNkh73F9GtNroLgonCDJeDKhh+WSWJ
lCzgO1JTJKND/TkGlOGNpXIIBWuYrizmUfQXWCtNIJ75EWFas46KpF5juyhXAhhLmnS4czuTqiYy
Hme1Qo3MfEEjUGENWhQPtK6eFXzqcwvw1CJijI3/W5Q1yWlGcaeQGKGr5MBDkppe5YvSsI61eRsg
A27uGMNWW20IPlRd30uTLB4Z60sEUbipw5HLc5oHXit405AdHvooOqfWdzQCNOpTklMJ6XwpFweT
WgT2PqrqTeDQwC9yEip63TcqwFP4UwlQXCjkhcIRVruFcSpsDRLuni5cfSYSFYYDtKmqyew1Ddgc
x3Im9yMN1diNLD+PjVeAhyCGrZPR21AvVZX/GFE/JdF3Oz7ywAfyduLV3COK8ms+8IqFzeaca+Eq
p0nUBsxiI/ZmE+FJR7sWXzan/pjr5aUxNMLNFdX0am25yoL+tCb3KYxZ32gYsv8HFrVuLGQ82jBX
vizTra3Mklbl4DPolVuGb7FXzW3opU0Ma8R+Gxhnn8q2/jWnWGlBA33SzHyTDHNQeEJkroOLWmku
A21cOODRtANEY5Z0Mo+Q3IsDg2IiYrNM3fTjA8w/IqrcvCelBmlta3TEJ9VfEJBgvTG2NWNJzdvN
xG01dAm60t7nFuPkQPEzIZ/DJsJyHwfjFcb2owMgBQk15Ip5RL+O5cuDYqyA8M3OsdTJPRoyZbUg
HtXZeXYCzh6rG+w9R/NTPyAv1MCWraEV3/d6A8paZkdwGaAJKkAsxH7HvCX1l8ig+GuxUe9ak5HT
QH2lOV8ETLCsSEgRloZwzEqJKjJsx8JG775qMGQ4rUkq61Pod1SlYpUMyq6pp4tJX4geOO2rCDGG
RwOXPNKcbgdclh18EfbvKXjBKLs2KhRqW313Lf4HBX6Wbez4YDhxQZMTtEbeFJNfvLFtK9yw+iXE
PGCz0ZiFBvGLqtw7kVB2kal8Zg7paxLXkLc0SdiVo/BXCRwE8cUfO3OHajuND6ZNBmeLEmul2njF
wcFjrsURWnTaFVQecUTIsxw0EF7eRKhN/XGABynfSwAiJ2jxI6Vxs04PsEo6L6KBtypaaC1DiOuh
E8ZdHYEUkRXVz9GIdLQPtnkMTYw7Ot5uMO4wMUFbcDmG1rroCApjxtfWEMI4wjvx8ncOP1xOMAEW
U2HCvHic/VkMVLP1+DWk1DnpRHKhTb7NqmX2toEgehDhOxzsq4FimqPAPcQz+tZJV327bzfCMJ5w
7KGIGLchm07f1iXLhtmtaN+vixK5YkInkdm/pvixBrjP7MolA4DTv6LUYDOxyoguMAd8JiCkXskO
vaC5pSm4XECHrjpbAF7TlEGcqTpXRbQ4Ze0To+WK7dJARqWGz6We4UbRwtFlsXRCnSci634CtVzH
oZb4qR0DbV6Ucjb58prC0qlCRrZGTHhAH37Hffk7g5yBRFyoG5v/mye0/LEx4/OkN4/tWEkPJX92
IHc910EINPmcYYdEZGIQSUmB+IMmFVI+8yb92bakuSFbejFMYwo0nJcgyj8mmNhxX10bAbpfqbLf
GOUuvUP/2kDz21IXTeNbiEtsrRvxN4rVe6MFEOnEU+LLrN+SHTtvsuE+HKevWmfcbTnKa2prz4HV
vlCOF7DkmSPj6VNdTOExEzRiED2CCoGgwYTwOgOWvyhqjnLnOgvTl67yoAjd9lskS432wlCCDIZa
Gmva8Xcx4ZkrMiHCVd3h6dROCSUQxw4yl3GyAGZndyXstIeYrB8J78/Hhq7jdpa+TXP6MEzdQ5H1
rz3cy5WL05fr2tcojEfChol600gLS4R4EYwIimKwflA1raYp94yKbVDRme+GObw4drepa2qC5tJl
ptiYcZFzWZ7vNEUft4mUZzJH4tVQG9XBhTOXOtJa2Q9pH4C9XtBmoIUBnqmb1HXyxdewPBvLj+v4
sZ7se7Nly1TkcqdNyFNSpWl9GynBRkhE3Mi6BzSKGhD/PNqIQAyHwM324yBjTzPBV2ANeyg6vT8p
HxoOoLsk9a0mnQ+DCGFOtP0nm9VPTCULTg/vUhCKC7kjzA1mOAKJeugi9E2RyRijzvZl1n+3gC1g
hODvQGs9YlZh6UHKfxydxLdyofo9EDo8chblhE1WK/xjZmHOfoR0MwTqaxuNjO0UEAIDChFmXKiv
gq69A+bOVsx6mPIas5IJckQtONaHsF+0NtVOlznRkvSEd5FmLZQhzaEsPYZBX28cl1UyMQKMPTFj
z8IpTkwc0NRSD3uh1fgIrFdxbZKkoKjaymQFA+Niw5LrdoXKQCRrkWJb2FM601G3ZP2+FVEbrx1r
Byzxzgzx2tEysRwBk0OBgLD0MCV+H9f2NdIvCJMipdNBBczqK3T8zCLDes/cF11qbM9fWB23bS3y
dazgOQwYSCI8JihhrBD+aR2qHSxqG4KSmZ3m5aZ28TCYon+hfc2RjQGgv9OVpckNbmjT65ay6SNt
9KfOfC0TWsy0Dn5wue0qEKpcUDsTwzQhcCNARsjD7KBZWfoZpzWjI3Tq2DMUXPge2paTNUf7ZAK3
A+H9mOqixtMNsScpiHFnpjEMjJnikjw6vNDRqlt0fkbpnhK7l4A6BeN9GL0LWoQ0b/oVhTu/hWpi
7Ebg44xkuH7r8mlOi0tRzu+6TV1TtxP7gB8awc1pSulVmdYyotaEF/ULcGXCP9ZWTIZjitBSxapW
p8Ye+BvuNjV3CD1kptUOQ7Azsl9mmR37mQ664TTiMVRfQ/j+iYKUgyYOdZvx5aDgYmtPK3HxK825
/IxzNjGTHj1wzWw3wBLuKQRcdnbjO3Zhst9H9SUNq99j+og+7T6eys9Z7xF1SCeliFafNVsCes+d
K+AYPLgZIAMZy/Ie4CaufIyhEo26z6sBVNqbz2OVvrYBgLdxouc5yy0RYh3T/7hd41x8YHJnaYO+
NhpSuDT2LygmuoecORgVL8eREfxm3gO2tNKvTruXo/NAKOV+zLNgPav3AKAX9Wf4iOrDd4HneBLO
o9fk6bkpoDPFQQ1vZKIlOdUpKwhe4Ei+zh2xrMaM698k9rcOl+I94QwsoEnhmne+6GZsGFGwK9St
g9MoJIHNl3zoPhO13ylOvZ801Dkidg5RmZNQr29x2KXoU0WMbL/xDS3ALWy7a7AZn8zxK28CIGvb
sy9leQomzuaB4b2fQCUHN6CFyNMrs3pu2hhth3MXseF1ZbB4CyXdTAZzHYgslGgb1W189kZ1Uj44
wfyih2yyYWN5wwADdq5AQ8rNXOjbRrN+DSaKCyyaNETBVaIZWhXJDEENEZIXD/NVDSuf6hqZUa3n
PPPHnKfYJ/lolc9K6Ydj+9nH04vRaPBEOio6ByjTSi9sFIALbhqHezJBp3VD7YlADvVw+zKSt/7n
Fu079UAo6VVzDVyfoQBY4uLI3yUahceouEjRI1SaXdrsaALswjSqD1HEZB9MLJvckjERVz3u5LOh
22oPDrOJXBe7AEo7/cq02JXJsHc5KVDE5WQwx7cme1gHKWlWI6qL2rnWcna9KSGtI2QFEkqkHTCZ
M5Sr7S3/yoMhkPU2Kt4UrxomJnoK6tpELMSp249sJnPLW3KPTeBEgN6wK3uNzmgnWEY5ObygJoWF
NZaWtg7slAt7lPJ3LccdxF84JFFQ+S2g8oTPFs4eM+ikCU91SfhQzHuUjOPj2GGUVEU79L2WzHQ/
6kxw5WEMkmbQQfsFBY44il2qhMU4UUObp/mH2gTjUVQUbOgau92r/fQUkjVysWfkhd2pmyp7jXUN
DIEZHlSycmnC0RTFh6UQ9cMfU5FeM9ElNkcgV7pitpvIBjw6IN0CN5CNvnAyeYBF3B9QAgNDoY+4
0tX+RGnL0A/QKBIdOkgKaVQrLa7eiE/htIC3hkYAngv9JadGIIZsgeA0D+MYek9sCvUh62xOXjVB
qZwh23GFx070V+bK1zhhmQmTZO02KiHqCSAf0o1GjC6IEFwNy7O+dpb4jF57dQdM74SDd/wJttao
H26/+/bF5YL9n9e6fU9F0RyUYdiGQwuYcZmT3L6EQQ35ra8OY4hMwv4zwXAxs3el+cWO7P52/+2h
7fIkXcTx1q6Y1OrOeITFBhvI0MSm2BFOyHhtmbmN/+fW7b5cs4jE1Z2ta1Z0NuIM+J4qeDd1S36B
ov7n1u0+q+owzQDXWsVGvNVwqXOEQxJKRmMPJr1Yi8T83cbq48hZsdIExOreqcs1YFkgHuZQYVP5
qPHGr12CWGGtaeZKdFawdQfSqvPAugeHXtyNruDSmCENTlr16gg6v4RWsBKCnaNVAWyk4aoPJM7T
49rHGfmhNvq3NVbRuqmO9GiR08q6AutghOhu3/kAn9pouoYRmEW1COmDON9WiKzGLK3n0CmvXhkp
V3O+h38ACmWmxxI963N51oQk1tA+GWrxhYKPJ8dIMsGBgr5hfNGqa83VGRFWOycsZ3ps4zXVi2PU
DOhdOepEOb6J2RYbqbY9FZx2ruv+lAEA54Rl6Ky0/coRzaUC9ybTiJ0r+rO5tx57+PhRl4GIIDSN
xvSmo5uwJWvAYySxsXAccWk0HltVXhKLcW8rj0NQ617Hx7YJhyDyQOcMUDzotplbp6h/tN64d9v4
oGpFtRZ5dJdqMINjib0tnsKvoYcmA6V+M2vNK7Hk9yNJ9mql7MRYM+0XaEtmm8q99qnF3toeMjox
YOqSBcaVVCbanvDTxzZTz9EubxZ1aWCTI0bq56QP32kFGTQq9V+REn0OhnUt0H8QpddpfuRcQiv9
mhmvYdSEsZCzTw2LV00uOykFcoiGAg3+h0vQJ3i/YXA9ZYCeigKvU+prZ+ZnsAYKwQ6otq22oH/d
936Df9wkvNDDp3m2dHlVBv1u+Tcb6VNj6s+T+ZMzd95VRbTF2Mb0KDMwIddsu3USs3BvsaFxDS5L
/fDQKhyzgyEU7PndNnOrFYBquU6TtqB5Zd3xYVGEoSPgIq5uoopWUMTuzExNfyq6I6GJYldNzhvd
raCpECQ3hXJpQdYQFMaaEsERVfFtDek2JeQ+7uOzVMdxby+oTzoegBBSE5wGR0vu6BjCp5OQxWPn
RF6mzztZ0WdLl2AAmbGejNXe4dShGgS5AKJ5CWXSHUmBKE2+FEV1uH375z4Udiq+Le6MM/qYWm1/
h7ULKbG9qkAmcCpQRzq1BDemzxsRp4cCadF27A1gA/m2DuZ1XzpJfFLJaCvDvYKyAadHAgAsPOAW
vZRNtTjmKKbrPPk9NzE33PqZHDMQFO3s+m6mHcwmvuLpf8yRClt267UYB/CcRJ8RcQrAxRtaR8AU
iY1apZl6iZ3oriKuewCwx6cnv8io2qIzVclBhWAbEr4XOuLHEk26lmZ8dVhAZaJ8ocvnzVkm1Gvc
1rYsPWR/RK6Q9iQI/QAwE8Y7V0tPVkacRmrQfwGkrh1FMlIGlYuFucmdU2/WCFyJC+C8xnQQl5wZ
ekFmeOmoOAhmsQa09KaQJvGkhOglaaRvspwp1jTRbPm7bJGNTdzzYuRnmIVO1+Bjg/XG1gpcNjri
dQ9J/kGSY+TlwnqicYiZ2ulglsvxA/1S4ZMOJA5JdEbuybwErahflVB5uU4Bls3u7XyS+0mfaCcU
oS9xXq4ZwGpcHLhqCswUVJ+WXW6SACOpFXSXyEyU/WAoe6jJ2p3uzPsCwSXnY4LRiIHsqXcYm80Y
hJMpPlp0+BVqnb2WHtj0qHu90kuP3hPMiEpIMHG17QeafKB/L7azpn1PxMUenMStNgj7WAUsRqMF
fmChkbUykqPEks2eTIUBlHWANOeKSqKbymmVWe53VblMPvtsM6QMCEksSTy2V2+2IwkPxZcTDUSl
wrLZYhm1YXjU9R7a7AeEvifFNXcMhqjaDNC1w55a7RTBawThmEE6rJ60mHohjtSv0SooV8EyXYn7
uKC/OYwVe8KZk97FkorMuX+VKnvl4YAiBGv0PWcGhPg+3dtYqXv2NwNw5siZv4mlujY2F+w6AOCn
DV+5fAvz4NselOfImGj2VxC/ivwrsMK9yA2xCeb8naT3WX0gHOU5rxmFCiYjZvFbz1PmvwM9Gxe3
Uxp/2+QoqXHmQZylQRDcT02pbF1AEzVhWcHiOWrtfCfz8VSbNEgKJlSQsowToUX7AuhKAwe+RBSg
M/rIW6B+oZV8FEpx5kpRJvNVSQDMZAtOZdn6OB8mAjgoudskso/BEiNjkzALDQozCVyshpAkNPj4
ZqIvMzQ+yhxXZlkA5SBsHbZnC/DMRh4ZOzajcb+qLYPd6fTS2pwxAYnAYngtG5suk/Tp/7CFFw/M
Y0Bwx8O1tLqzRClhcG6t8Wg/C3O82KL1WVHhpQYPKuRfNlAN/RWaSxljeKc8jA7UGStQBNCJ8LFh
rtLQqhD6qXHfA+j/XLgynbeNr4SUshLnnk4N21hkAYcPA1O0jZMTCAD2kYtoqGA7Mg8A6jZmX2+N
uT7MTMNxFBQfiZ092TXhdHp0ZTTEx3pHfXqeM+soh4T6Hy6TtFe5TZIWQQcNMR7z1QDwuYJIicqv
PRZj78eW8TsnOwgXckfeoCt4IkNtBdUAb4hauWbLnVeo4BYXVj0ytOyYNTPciFU/LcVeaLafdlrn
iX4aPKcJd64NtRHEBRMCWGx2ggI4tZKaAQOG58gqXgfr2s7ynQQHsSlL4DR5xEAsaT6cVHW8tiQy
S1W+pQGitcw4ojAbXQo3/Si3wfIbe5OdgABeMcFJswp7EXIMzAZKkpPnC6ccfZeB/i4xU8v/6j0e
EtbTsN+aev/apfZnMRb2BoKgu6k7ziVSUonaaehqZU5EaoexzUAMbK22opRKMRUM0WMR4klvNJQX
ExSDlAEx5vstEsH3uEJ5GQXsJVPaWFNpI1ytTjCaOz81daaprGoV3YvN4qp3QtJDBRtrtfdFJ88x
Xai6NbRDxHAMOExG7dYHW0LE3k1ktAeMfrtyNI8FbdMVlqdkZ4RojYNx/MRGcA6GvR4418kpvshi
YJjR5a/dyDCIs3vV6ET86BG+yRZrGmXWhUTexoPsGzfuvNYUeCeJNu80qthornh2wlqugqpJsZ1h
gnoSOk3SSdo78iGh8Y1oNVlPAAG2b7EK9ow/UgkR1XN1xg/C3OSTVW6gsZ+QBQXam0WIBfoQa69o
z46pfQKYBFmAqY8N2Uj24YJ/z45GDpqM/PX6oJHUc7usNAmzf7gGL3QB4Yqq9UdYWN+z/pko4Q9r
92/bOiWCDrI2JWeO6hPI8MjPUvnoZhdCFujLpq3CmBQPjh0e7FD/gYppjegBmiZ0vOAiZgf8ucOm
OFAeVGzlnihGP1gykvXkkrfT2dSLcWVgbB/o7tQLz3YI6XuhYkk2FSAETdf8Tsl/uZWyzVrlt+Mu
6AbBcLa3H8cCvKnurqYg4tK/+MwBq5RzCuwg+mKmTotAnFqglKsP/LnAap7lsuEwvda+h4fANEiy
KYQKHzDmoCUmAJW3BkNYZRdoYKlGFTKsOgT3icXRQiYUB/rA5N2mF+3LjisRgQAAMQOSADtjPrnh
UtWpOzVPnhWjMo8pZC6cffx5ai48Thlc0yg/dzFaMqYPkKRdXt8FdgdsxJzXrgyZVlSJttY1686O
c2s1ZgqhkcQMdGfwtetle2OPWNGqXwqOOG9uqQGHjnS5JeQ5SgJoGW7ox030K9HVQ5M291YnH7Bm
bJveZu+gHUbOkbDBqyNcI9zJIf81k4uwIt3phz7CM1DzH0qe7yqCa4Al7vekOJsh5zOMKc3sDBS+
DhgXjVCFPIMrQz7xNoVLRdek4zGY3onVeY/t+nXIm3c5tGQxTXxAaYCdJDKcXdIED8QIPEaJ851F
UeJ3TMzpV70T/cVcoQOs0rJ9l2JLRkNGlu6STc9vR8TwOA73kVO/QOz2e4UJVkL7VLjdISt5hqH2
1HhfsRwDmH7NsWqSx46wBXMMYZozopIha2tfVY81TTlafBpbhcJ3BtlsoFp+mEUHQkttN0mtX+qe
6gm33a+S/XhtAYqNg/RpUIodSU/vnKJyh5NqmtSHhmQh6jrxKWLGZU6P02W+zwzecVV0wU4hOHRR
czsRYr/Et83qTIo3gNfKM80SQYSJjcbHqLTTWkhQpUYHxQqCT42LX6u6n80cYFnDhdfSFgJBiJsj
GX9IHnzKUj6vllyBKY8/mDtc4KTBlZ9esTVu6DLSOnJiAgLJOsj14V6lYbN8VmFknFCEfBfCRtx/
jDCcrqnbCNRLt2JyCZkCmt+M9ZOe4tqu+2nbIwhcW3P2pTOcRidQ7cheWpmteDWC6N0N8w9L085D
Rd0VLQwSmkIzuvTOjrbLRwlq/zqFC4klEPux6teduQwiphAIEIsnRWgpgm1T87+h0X00EHHRcXtm
2t6i4UOOTfz5DOx81aPG4y/nt3Q6QTp2NSNcLaRcwX1uSOehso1DZ3S00GBW1YTPow0Ixu6U0H/2
TLe+3s5COXO06wldf1V/6RBcpn17HEpiyizttRaZcm4QTdbKwJXOfgDr+NQm4k7NmP81gKBXVlAe
TUZy6Ga7FBc3jbK2yDbWzJBhsqYfzB/HCYgQY9qQ7X43IsvCaE7yFc7x+r1pLYP576B4qkXyGDKT
dlTebHNEmmUlpzFMVUxjzkTDv55gxc7ToYVdiRZS+wGsVkHojXRvrozqePsSFz1dkZ4uFiqiiBYB
6KFIZxDRjS4q/NI1ofUCNk5q4lPNRr9HAlpsu4GQb1tq8bGSQXys8xJfq13jIFTqAzUXB8/t5q0D
hftqRSGNG8wGIdW1ycGgyZixDBb7TK/VXQDN72R1lnIMbW7JhEpEC6s9RaSytaZxbxQq1ymxoJQp
OC3ObromM9fkPT10rE4OWpZbl6zj9Gb8xZfbt3roMvMZgnhj94mLdNF2DhhuWKOHBIR5i0Q+sVK+
yABuLdI2b1ju05uM6f/t5u0xZmI468SioKMG8dQRuv9o9PmGyOoCFBNfqhy7yioAkPPn+9jybBW4
Q5aQp+0uSpeoYxPVOuNmkiI9xlHC8nG72eUL5RcMsbRQ8aP9Qbx/68KFwU5meX4Bs+ILV3fvqCcb
YCmTTs7MBCr2f7g7k+TGuW07T8XhPq5RF53XIAnWokSqSqmDUCqVqIGDc1C3PA3PwzPwTDwSf9C9
jrzvD78b8bqOyGBQKVEFUZyz917rW7fArAFOJlrotfFH6ZXR5ftBtGMEucBpdtE0vIh4ALqi81Yh
KMMQbd8syTij66BlFvWJi5TNrfSr0/eH7CfPiSrMg2oH7STBLluxn10CCYZhdqYsDLLAORO3hv6w
kWdvHh5E2/6cGM2bflcf8S5ljwk84MZM8Caoqd6iZk7RWshfZae/6DaiweADFadCqsj4CDDATm91
srCWo1vo2tOUcpMYdGxh9q+OwDvO8mk7S7N6y6xyh/TGe4elZq791v8EqUymQ+DRlLJLfPwk8vXN
JhIYtATTNmhFZkxN4r0YxkxcSk0V78URbcqkdUDzqAx4Bkhs2DpNnPvhJCt72y0Zoea4zMwKXRyH
OWAv9P2URO4FmFGA04rK/Z8vMZav89D3rAY25Fyd86cetPHWG9/jqMRHpnwD4cqwbzth3NUKDUPS
SSv8PszRDNgprZeMmToPgHG5WPeb+DCNTHxhCzJDilCyWEhWVo54KOMZ8FtF55hemItQMdQa3gMP
a892UA3K/VQu+6f8KK00eTThQeCS/uH03bAXSf5JPuk6mWS/IRqbW49tL6VHzhqrQNePYrgY071V
QAmIZI+awcuCY8z2Mh2WjOAsveHxDJMimHZuSgqCV1VAw/DPAfH0Vo5FOaVX2e/ZT/dW2lT73PPv
OOT6vuLCSYRAh2MW7RaC6LAhO3s+4gL1Aps3RfIGeMgR8T+d6JUNSHco9AY9VQ+FiNg6utF5iGcu
fa+Tl9rUOaf8Eki+SU/N4A4uojm+mxmHnby6XTXNrI4qns6SovmgxYTnlUxR5tn1cJLGr15eR6/D
VP/QTQZZcQuyyTa0ec9ovEEIg38yzqS7A24aF7X1mLdI2Eo2AEsO4d7j3b46JWoBvWketGh8E9nr
UDb1cWic4Iol7VegRH7U2MnUgmITQa/ox/pqxPQCGqI9oDVV+tGh26C7NGZJIg9CR6PRxyhWEpaY
Y9yz1D3t4jsfuQH38XEvBwORs60jFMOTsQMV/wqH65qP7vti0k5HhoBWNiJ7L8wbW3JtDULB2epj
2+8G4Y4rGONpEB+MModd3Zeb0dWxLbaL61444i7VJm6MdAH3c8yUMJKUcs2cvlvlCK7LseGnDv6B
IC6uk7L0TrZnlJtu+uUldvPapfp8UI0MixztEta19plaxTyZPlITenDtc8ACDa7hafLNd7mALxAv
trcSHlhu2/NTuTygyzuYbh3RLIRyrEDMv6A3O9c1psvYau4sf9DgqeNnKMDIY6kL0ntaPg/QW6Jb
4D7Y6MdPo4YrvRiKlOAcimJ7RuQ8ta62YzTDrcaafuYzelRRRu5OAYrdDmL84bsRTnPOGnT4Yj/i
H445v2j5lrr4VPMIKmYny8T4bSv1A8Ytr9BcfV3QBDjTRQhHU7V7bUaP6QokNwMn7lNp2RcgJP6B
ovXoBwvEy7I/28z6nBgj4TMYH0hbV+e8mx6bIg9OBIpxIfIeFLn5Qh0Sr1VlDjs7yKYr/pDXJu+B
iky1w73XpYU1xTk4Y4wYhu5nt4At0jehgLXyR1DiTc1dqkRPWU/RrF3rhklxPOUtt0eGPlELaDtB
ChCoQH9inviLsN4N5wleyjTY9mk8vJGsfsYep+7G9FhOuUXjU5OnBrU3CWHRNdKM+aRAKUdz/9T6
4/RjVoAWCRg+caeAyOVXYeDCXxj1Rj0YLjWDI2071KqU2a0u9ZdaN8NZ6D7O9pndqYGUjPqDLs2M
0o9tY3pBDLDyTcs6F/UiIUqSYyf7Gyqur05l8lz7uOO0ChqnfsLcnm16aLmhX/nwc2wFOd6YtEfy
Gu8jj2trMpIbtTVItYjkD0vHec5aStbD6KcHe7FJ+GTznHUiPNY1cP91U3OeD7376UwuwSA4LCE1
kxeD5fjBVz1lU4srXUbvGsC7hzlGTJmbCxJQp0WQBOhBGpqZ2rT45ktknmgNmK/X/XnKrHs5gn6o
TL3ZBSLYM6XPX0zXe88khfKYuncDs0t+Z7inWm/n+yr9lcVwQHr1SbURhw5yxG0Sv2a1hHzUpgxv
ijJ/gvR6wm1Oh8Lz+kvD4dlTHwJ4hr/O6o+7I3cOs19HL5XrssbGCH/tVrivdceQvLEUqT/0chls
5OPNTqGjUwBnGw0x2MqOtNepo0OFnpnpGCGyJBMDwy+Q6Sf8ORvR2cjSRHceEXNVZRcROUesTkZJ
dR/U7rlMsG9qpmfisRrNsy/x8rc+1hUIeuOudWJ7JUhcwIXKQMfxGN23ij8dkwFUnOIXgdRkfjm2
tZVD9wsEWHqR7ZheHBoiySDZo8bTBYWju/UoLbe0RY7EXUfIyy2PbsDICARABVrwltAQlzVFvyPM
Lz7GThyshFGX+9zRIF4Auui11j+7SBah9w9lKPTyrPDH0L620n0rsiD0ls6dRD+0zjO2xtaQhUbq
dKHqB+NhqHaaUcnN94OczHtdJztBR3E9kB7EXWXjf3aiM17duKJQ8sGKON2nyqZjMTMqbBfA3VTd
4Y6oD7PRueDZ67tIZhvsEeX5+/iaeiA2GPVX7APA6i3BMB00dF7WZRtOci4l5wVRz7OM3xzPT8IS
T8ea3KPXsopIJ1DpLq0tVOcxyYFepPdbZGwEd+eBFXpF9LNRTzGQmj2iY/4oeD6bxrB/6/RxjpbZ
FBtEuNb0LkZri9HvTvVOcjabSYVlJ7gM9YqUWfBlkmQTcixy9o2CTDyHwStaYA0FX7W3cxOqlmCA
ImkGDJbpPWJ/eUwqAyqQMwDJ97KMGy/ejc7sX8muNp/hF1v4Q+wBGhFxaywjNuT4lWVr2prePC7j
0RI3BFCoC2XuHPUO7SbkOTMcGp1c1YV1XadtAt2RDpNWDOQTpxNK3Gp4yiPM4vAfnR9BVlxLL3O2
ZFlYYd3UzT6VTEYzDB9A7z+YYXahhKPvQqIQlknGAMX/hA1349Wp3OuIVMkTfzQLTChd5rpPHVcu
PXyUpaUxhenMDCroENCN1rzT2BEwwjWAKvftUcuH3bQcPjNTcAgIz3nA4jN07iqFWPLBtOixguUV
zx82k5YQ2ny7t/mDaKAntzxqp5XNpGGDm9s62iDc1lyB6phXXfDgcDPofFedEr1/Hwi971tfwXOQ
5XlusZpBbsV2XmnoQhXUU4ch69aKyNbpRpxpVJjZFDzo5CYzvW5WEVKCvR3pDOoGQ+6Jiawxl6Nl
BXSC7QVDkkf2XtHky7ca0OOPvndkIqh2yjdPbecL5KblbR7GDG8PMo9osFF8S0mhjJ08a6P4BmQc
sVoWrfGj0uigO7EPMPOnLDaoLpr4jfBexoHmygymCb4WjXevpaXtqQAwUSYOCX01dtf63qDZStZf
Z3LWQOFFuwMmICrI40vb8cDMWrvmNqQeDRSFMn7WQhe/TRPKd9S8IvjWHofGfkoQin1ZQ7kt7bbd
lLTz7+wh/wyizH3JdYz7Tjl1lyIjVMPhTVvhHzd2Bj2dG0l5bNYJwP7lFte4ybsvos0W/QVrslLB
TVPsV4ZG+ic9E+5W0qJa8+rfXLTyHFjZgrD2sJePeMXnOksORGc+4BbbWp3nPVgt+Rw0mbBXOhbc
kTh/cJgLZ+TsbCS7pxNbCOcOpNQAA5cpadMMpF+4DxmL0tvQVDmTZjqU7F4ZSARQrzHOrHsjEExk
EdVmOcmcvPnbfuAosAu0HxyGvsyRlMH5Yn65DP82bY/wgsrZWrcCFY9J7CBw7Ne5Bx1WyzbYq7b8
VdIhhy+hzZvGKuN12pTBGi3FyCaqg0sxRM4P3WC9iQOblrJXTyfpi995TlZp7YFT85n+MYsyHxK/
3QI1JstgInPwe9UVYx5qvvHbzVruPv6RJsUbSp4cI3mKiqXVjmzgIQaY1WsZo80RWMuIKS3h7U7D
g5wq72iQS7hlOEng9zTeMixJm+8bslvr975y0u08QKPoYSFukFGyU6q4tYmaUBipbQhWFSk33L4d
++Os48gRTXcfRdx8RMxikczZCwVRf4ZYvDMqTKNQQKzNOLdPpoD4h1qObk6OSIe2AYpXB+mvORKi
R7cAQ2u/pW2G+bVKUd7ZyLL0yDMOjm6dKan8lyh4zzuKCva2yQGlPm0yzhWl2oypKMtESgztDrxO
dZfc/IFRHTYdeaiDZ+WU0YEuAuzduTZuUeKkp2mR9huGWd+1H+UAACPKgrXjLAmL6Gk5AMOTKh02
nlotiQFLCEmtPWSwaIY1f4RvXRnVAxkoGEaRz7Mq2cHOzQfvIarne21ihFajJslkVzymU+8z/Uxu
aSBbMN1LmE8P7NLsbsyuBrwRSGXiXJt3uMBeyXOpHnhn1rG3oCIn2PWeV/ChuSSn5OrQKccNR/+A
BrzGp0cOgtEiLYpw5y3vKLR317kYsUHGiqiys28wh2pdsfQqXPvRHdRi6QK2b+BnEA4JVF0Suce8
ziNoDa52MOlTrvoRvtqg4rdJmyIs1+NpSqzxoeI75Jg+ERolxiGutcMM4jcMhKneGucWwSK6phXj
DTVK0LRVfFIVxRnNgaRhXRamiTrBJ1neqEifKnQ2kl3+KfMsOkVpQgcnY+NclcgOFbI/cmU16DVd
OeAJ1X83ma7f8oVr3OOlszX/XNag4118vzAkSsy/9W3umq+s5YzAw1F+VSKmR0m4hWtPFic7zZEy
n5Gf6wbCdbyOW+S/R90y652pS0Y99UVo9nSz4TOFZjbuM5qTkDcf65q5WuzJ9AxTe3G/i5tvLhrz
tsTsz6QeezJTLZVfKsv4TcyoG0ZW328YfOAwqbiOBCm2oN1G/eBk+hd2we5uDIbrgPIsUiLaWuW0
z7wY5mfAMiy80dvriIFXrjTktfXRI9dGU63neBbrxqSAHHTM9aiabOZhiu1mVhLLCZ+LSveoZ1F6
gwD2KHTbD+0cJebcg4PJCdKEFblTrQ15jIysJGLsOOCRgAokcI8jeNtMnUsgvGVHvIh+PaGoFbeI
FdEY2T1jBjyniNPRPBNsypp6cMU1b4Sx4/JAXVE3XCmz+ipoym1syyAnID/3JKFvgTbnYWPad3VG
gEYblzhKmJk1aAnRpa4TfcClzo22buu9RUJJb+FzwZkFYqUzP4NxFCgl5xdLKxCcB3QJOw1FAK4G
slgH2yE7h4IxT0zIf9V7USsuuUg7uHX5oJfKoW/l7YRxaOEuWYMnyJFEelzP566c7Wuv5HbKE2p/
b9rA5kvOsRM9tqPZHIKuuIw5FNNhxvhft35yoN+C4wGH+aqbmuh+FrGD0jeF+NUh82Jjtq795HcU
dTEaXwY3F9e1jY3QiB6qcv1M58AMW99wV+RcHkXfia1TMQGbXN/cGpZFML3IcaBp9EFs36AvNpbb
RL5TzRBOOu4H8tcGgQ+1hO5dNAj7KQBKtgnHcanjWLYHFRVnKGtkVaKANDpl4CW03ptRq0/RyLG0
APoebKP6sJ26v8Ob3d3lorbWjLnwtOl2f06R4JzHPL1YZM7tvz8K6l2F8O0UeRT8MONwOdHQgtUe
dGiAx1YdhjnzOVp40gMVTaTONXJ5aRR6bmQQM9zNm0nYdFiDBF4p6NZz6acPRA/WW9ufGb+DQ71Y
aRxvkniSe7Bv94npv6aBX9x1ZnDBriTOpAejFkNsEZquTfXVFHdm8jFwsVzbwX5Er3M/jtMzwLXs
UoMvi9ps6Zi8EAqZP1W5ljxoFfl4S8KjSNTjXBTjtV9W0zw55dO3pTADieZS345TEKoqsG92P5x8
iZZ7IjW6qUALRIyU94BxKUSSNLQUS2aOC0trJb6UoXmvtcA7udJrYdB6Nne/ID/nmYdfvTEOWS76
7WwkoIX1gqQqP9/n5MWuulYLp4nqxDTcT6nT+8bDlW0tFmiCxfpyW1hoPEnStU7uZNzl+uifrO5c
JQYcMKQ0SYrh3Eh0RGguRXmR4AfsFVVoPiEzE/KL+SfI4Fp5odGnCrelxdQzcrbBUGMelWDnmFSK
VtDVov7vG9AUQmD4TgffuCYaA2aO5l3Qiy3efpCg8lYUA6ntysLQFpZWJXbuRDFVeaiFWgOKX1dM
51JjUicGV5AMK25tMxhb0w2isONWjA5UP6QBrbcU8ufUki2c+cXNq+cw6bH+OVn0M5l1dbFkB+Wg
6O+ynnosS+O71Kp/xHQr+LmpDHsrG2CumvhSwVmljjls89lY4pFYYStIlw+6Xet3GjkE2BPgyjLq
gZpOgFWxhQSl1l00TCeq9IbCxkbf1DPVLRhnhkXlnZk76zstxy7tVSNOKHTK10LH8TlGA9Mk0GIQ
ExkmAyoDr/yRNMbOKtvmREwsxYPjahs7YCNU+xZILNxyYctMdFWTR3ei5X6BC6DvDA0rbhKpeBX5
WO6LdBFhU6Cc6gkca984Rzmg3HNn6KBTmiFAcnHOSyj5QLHOTdpP55ndH7OtZQBvol42S3c9Sb/c
srjZP7JbKrsq1GwKrbINbACo7CvriWI2oVuEXIqJQcW7fpzohOT1QFpNFlBHoyVlb4UXUJE+clUQ
JolwlMaGivhZ5BoJCdYUbNPsefRbda8MuRJODCK47xicQ++mOUrDQ+bP1ZIj5rb4ztFOb+RoISGv
ChXOjjfgFK703TwVL11kf4LHYxaLQ4ek3y2tOMbWOkl5VcvdLpGGdegQIKMcSotrp8uX2WjfCoui
h+mIn5XHMXMPyh+it2BwfAYOMr2QFrwKRGzcmyjBEN059rtb4jP2aj4BPqVkDDRZC2D6PmEQcW+j
6vdTT15NP4LoWTbEadhTy2JjtPPJWx7ytMkOjulj+lZvhFpFe3/O9QsMy/niMaAySUzepaikxIrs
HzzS88yNPNWSs1uWzz3+PZCidXq2Aqs49c6VqSKY3uWBeYj992fMRGP0CwurYtA9EhfYMaKCiuAe
+N3e91jzkh59cOmiVU4Ip9gTi3MNSpKBvFb81mOSuWparAAtAMEmjoZnUkFCiZx8vMPYvGFqWz/p
ghFKTWJsME+QdaWPG6bkNGP/yAXUANyCw4oeSiNQXLJPHeV4CHJibQiaX31/q6jc0vYtTqz77y4p
bnJKo20jDbakUeSHztohhviu77wUdqjV7KjWN32kqWM5g2bJlR/vHGN+BZESn8u5upS0G/ezwoxh
LA8e0ucNk6d6rRInO30/eHrwa2hindkGCd8M6Oe95B2K/X488mscCIXdxDabuqRENZCLV5FG4B61
dAfUyd6KMfXAmjAHG2xKzzJGAitv+XTvjwEzHrJpNpECYRF3+NIQOZ8KMq45LdXO7eqfmZ69owqh
90Ezr0+dkSjHiLTVgeRBl85nygwrqZZAmdFhKu4QImbJrTYDeIEdnaV4N5tYw7aL8mG1bOJc2/5I
QG4ORfEiBgJudB+1pj1gTG9QOukunt2xdejfcfuBpG9hgGyHodk6djjM3WdG+DkJnsTc4xd1uvKF
5juqkRoZQAmvnLhrFFT6jFBHIzyPoPsRfOBaxDviXdEaacHeNDxGjrF7VAmbfJHz7tT6ZxFRnWXD
SmckRD3Znb0EEajABzMz/kx0FJLR6L1LG4Kdo2n4TN+0XC93ne5uG8uX3EMQtaVWQITabF5E2t+p
yIIUXLzYluS6Noe3xscdK2z83chU2MRmiogp9ZPoQIrFgj4CP2mI7bcG7fgKzZtYzYHxKNHIQHH1
ju1kvHEWOSG/3s7J/a9USQagbvMe9Yh3uQ/AlRYnJD4iLOxPJ06fi8wfQ+9QuzTNy54DkrhP9lCB
9bWBM0WOy+Yj2te19x4FNi5lkTxpnv5E3wmLtIKeEaNE6RrvpsHnZBWP8PaMgKzvZ0RGlCtgTxb9
pxMm9DSQKF2qxVzUehLWRBOvJjmww+QWlxYAg+wle92vGOhqyTFNMZQBjFo3CPP9yEGvBCMj8pk7
lvFwahPysOp9F7xO5L2syUdjiuOy6xy1WwYN/WZT165nGxtLPBM2YnkvwawBhkhfkKvPK3uyHwCZ
PWAh2QG7+RFM1YnA4GSlF+1zI7x3kPTrptX8te8xqLZ86rIO/a2BFVLh3s1SjM4gSBjT4ThGWf1h
aB23gXnYDDmZdHj8Tl1qXGNdouQBXjX6OopDgkQz8xeGMdSAKSQgJhFn7k/3RRFxSujDujJyuXbt
dkd+zLMs2WVWp9lMbex5Fiv8AnCP5a6ZxNVxEFbUpThoHUoqeASrGWYwyJ8WZhidZ1OhsGef81S5
e4gbH6Mx4tdp6VT7zVtXG6iKEMFb3RCFtUSvppvFU6tFr24hXs0ofZNVdot0bPrY8phKxqAAWiaq
mVNsCmAU1CWADrQfQ2H+XtQoRvHpFa2+HQZvLbL4bgI4uW+RpFujDXCW2JhauXemm9f7rNaP4xB/
Frn1oUrMQXmcnclCv1SD+4ghFkVKObwimtkzMH7p4+kxh0/r4/n3c/ZTnvAoqRq4Hn7y7I/ARAaJ
0c9cZqcuVKHsbWz9bKMU/uSRspO8XX01Ls46iu1X1XoxAAbj2OT+c1mDhNLxixgzAUqwAdYJgncC
D5s3puc3WY+7PA8wE/qI8mLPISyAjay9yNMDTBcKIBIDbDSmzW8p6o8pGHZuQ0UwGfqrR4cFbZk+
t3uoUtGemOJVQZLWKjHidTvDRioh89jBb6/NaOAZoPi7ER3UyJggzdTZapKt44CqiW3/AZtbvDZK
mNgt3JQokTGalvw5lyRKyYTpyVyo8+RQ5QSWSXJYdl9l5l2SMrjPU3PvZ+DP6hhxHRINOwxi/CQk
mJHzbYj31h33jSKDsi7kfQkQLqhT5i40yMLoFrvttC9F+lTBdqLyR0kYNBMHAoQydjyHjrpH5ufW
k4Mkrh69Q0nfOST48sNLHDppa9IHhOcxt8jgXM0OxZ939QmXJx8R63MJyISKkurMycJKoPyLTe6i
2vQ1jMSEuN0WEl6/KQNV7vym3PQpsrveZ2hNk4B9aRCOdeZdseSGY2sSA9HnxdmOFizdXD+pglVi
TL7UpI1HW7Hw6wneQHy1WOl5M+Kg5Q8t7uNIYlvpuTcTQ7BFCBuKsnw0Lb+5Kj2lFyLb0E8YmmvV
R+s86LU2vBqcPIVDvxG74VcHey4b6FR01rKl+OobroQGDKxFwlbKrC9QDIWBfhIS6e+UQZi53rio
Jq3uZMXmU2EEN2hhHBBag6DTnHOkK39rEJG74Y0ZYQzrY334nlcahvGSqQQTHTNsBgamAXLUbUl2
biLjC6g7U+h6WkbCK1qvMynYXf406GinB+k/C+fBF/Yb7booLGfey9hk9z8TVGBM+f3oYUmeNPzx
swFzmkzuHWWrmjnj8wohj84t1rAvSJibjkBJVgoynDhO9MsueZU3FPpVBs447F02XPQjnvWADX5W
Ri8EfzGVi+XVj8wbzhnE3S48Fme4Zxz5lstighMPGqyJfxH7Cs944mQlW7Fsuq85WMkGIpOm9Dl0
mIISLEGCdYLCWvTlT6RIXBSjcc0Ical7cYhnHE60y+yjWh6+n80ofnB0am+Z7Tmhtzgas8VuyZ5X
HusmR8j2/RQQIE//fOr7mf/tgvx+YBc2ikXXkcEBjRYY6PezajD+8ez7//7y4f/rS/783/cXo7Go
jn9e9pf/I/0Hhs5cGWtnjvA0LOK1Pw9pbP7zh9+f+P6//N9/4s/X5aRrsSgt36b8fvrnU//62/7l
x//lZf/Jb/v96/3Ta/784pnnJP/4/f78xL//519+5J/X/Plj/8Mv+ft3+P7C//Br/vL3//mu35/w
U0eFRaJ+YU/7GoMxCsnuDAckoXtZjkwDS/jvpICsM0u++oWst900yXVruuZm0sPvU+z7wZHACeal
4T+Vv+iJjfu2VPvBqodjW3xwedXYM0GtmHlA0FqH97gxmrAZrZeCCvVYqcTaDp12g8jxJfw52aqa
TVI30zUamYevU4UMMZAVN78Ajl8q6uOfh7Toh/XsJxgO9Hwn0GztFe0Zdrs1wlvIJ11Q7Aqr2Po6
9BbwhxFbLO8izfxRGy1ydgfJWlNW7q6T0t4VP0bbs/dOom+S3ix2aPfv+rRrjiQ1XwPc6CA4UNnZ
i41dr8pqn5aAAkbjB0tAua0yQs4DRWK59X2vc5dmKggQWTLQwIh5tLEeHegDUbjiZteWByeJOoaU
bkmHNmqP0XyNtcQC5IY+T3//vnhmx/nHBQqniZ6LruFbksCl2Cpgc5wXKyTKDkKyvp9aBhQDBxe0
37U/UxFhEfZ0VINJwDKUmT1ZRtgcJ9KKGOe/MA6m2ZkjuwDHEghKLF+gKdOh1A8lMJfxLbVaJE55
to0qR65SulfCCJNGe5kxhqxp1j90HeytVuCO6LMdXBuOXlcuVCa2ssBZWBL7c2kMhDIuZ4pJ+Io2
Zx8NypqlCjmn1HKhoeUQ0e+Grut2fdGWGHsOuR7tI6KNVm062+fh5IoUS0gQUx+VpwHgKjGYbP08
kCsbVMCMTQzqM9bgqkSqCiiM8WkyPrVljXZQM4c1kRR3xlvUxx8OPmTk+f6nFxfrwhYK+idnsIgc
fyPMpERp2d9zMpKkCy43l4Nzto3uJR4Xkyd96oNvjb9H3FS8Ob99RMqMEbNjRHbj2tOSn0VvPxtj
9k7L9x0fC0U3k4Z8aGnGQxNdTXrDHRfuDAOGdB23KIaUYTxYZJcYbroXen9zjel1dsdfiV6/ZmA9
s57FddmWgAh9aaB0m8W8L20fUWfVv+Zlds7y6lLPzRN9d+sMxOAu7voNqqtsU5pM9/WMSGgNTTEA
GSAjNK6ygzoVVUy2IW7VdUVGT+YEDDgr59McgHP1PqUxFdzJq7aouibwACOzKWfwj0OeU2PFUx1a
fnCJAGWumprSKzNfXS0qNjmSkLVmjWi4+yuFBVYVUxz03HweNAOliqoeHHyRTeJ9RTQfCQqdVgJ/
VJgOw37OoMMitwTfUjqPkjyHnTC5qwxaWLjlVQ7sXfsOrxMj+D1uN9ycURtq0vrQgOvRcbu5mbw3
hj55zL4I0nk1NXLN4149+jao0yhHS4NpLWcL0PvPzpS2HPzgq7agXDXPiHmOuW681ib7X1wnH+BY
SUBo+rdM5/J2EXyCe0CUHmAGJAYGMT7kLw9EEl2mS8a2ZZkPuaELtmKt+/HL1Jp6SHz9TjkoY0ES
uewek62pFEO0gl84jmwixjG9tPUvi91GQofXsTcmexE8M8dWd+hSdtycMb7uHMERx6Y6Q5tfp4TF
1X0KwC1+cPMW0Mx0isVnyQ2I9LlJnBiuHcsRlXucjhc3pSXvs6cK6WNsbDkmNMmJrjdHi+QFMGHT
fJcJdtQeqCIx8pvEVr0mLD6HipK/TRySdYHcwjf0iyGCs5DltibrZAqoULgo4p2pKTSf+b1yJ3dN
jXMJnEoDotDb6wjRHROagbFL/1P37eJg9N5rPiXXJPlw3fSeBsxKsZtGIBkOJPwYSQVcZzzUnX2I
UvOaRYnFxsG/LyrSBhJpr0cl7tltHQP825Ta1XMzje8kthLu55OQiwgfshaRhUb6GmvR2m5pAOtK
XVqZhUTKf8qEyUnLCcKuD5C0Msifnvz2bE3jq2pK99gG4EyY8RYAE+m8gi/CslmaH/McVfsSdeDK
XNzfdmF86RXUbPbb87Uug7d52e72lPIbYojOQYKCowDCqvtnaf6K7OBVgLK7N3VxlyMeWemJscTu
FhzyYo39ZA8LNT/MU/LSpgCzRvHmO7iuBnK5WDnK7ezk7+gaNUA/0x137LJjw4op6dQF1ls6z/Ma
1K3q30RMECHLOBKk+LMzQcxRXb12qYsgZNe3xBrYULRXfjUz1blMORJiMH0sivaDl7Qfaumny6n8
ZJTy06+t37orsO8u/csk944YIPdJ5b42/fQSKOfsLspqoTAO1Kb4nGcCcCS+ATwKe6Ouum0/NZA4
CmNVuMvtsiZwoaJzkMUp4RauV+J/mEMEEBR5TXUdCVRAZ34qHevVjRDqGXbDJL95NeqWjAm9AWkT
RSfHf+ky+8ma7AToYHdzGMYCz3Z/BfYCC8bAGww51YuRfYAXLfdM9Jj563fkGW3GBkW2MdsW/kc2
ByI+Igc554qLiWXzmsrgtFe9qK6JT43VjnSM+5npTVWQZDJn9zhwiWoGwWL18aX1813cpZtWMNWX
AVhUd7ov9YQwiMZOkfH8zpMEnxen3FhFEBSWoCLaZE0ZAUByqmKRWd1ipzWBx1GWmDIhq7l7wFpd
7KSKwLJ2UB0x18OMHLyVHXtfdUIghIlVZUrltFPNp0opjlgsL7XvFXiAk21Sjs8Y8MGtFiA6suh3
N9rOnvHkvpHpye7931Bl/X1n9AcZJduJeRDzou9utFWuvuOq/hv5r/FX/Y9wL/UdXPpZi4n0yKT9
y4f/9lSX/PuXCbL/3+XMGsa/TJpd/6//2X79l1//+7//jwPDAfn1z5mz3y/9e+qsZv4NHZMfBKTO
GggbLN/5v7Gzmv83h8jZILAt7pye4ZIS9o/YWUP/m2e5rhUEnuvohu3yon+kzhJIi/iUrFrf9BzP
cX37v/5nQmcdx/h3WWSORw5l4HrW/2HqPJojR8Ij+l90FiJQ8Djo0t7T2wuC5HDgPVAF1K/Xw0gR
0oWxOzvD5XQ3ynyZ+dIPAz+EXe8t//3n6zGt4v6//kP8p18odxC4ALLONTeFNw0E05P5pDCZ9cmc
PbSV8TkuNmM7a4HpJWn4kNE0NcXVcNAQo9egLtfYD9tXz8ZV4Rv+ir9btZf9cCzHaXgM5nknPaoq
HFQT9tys3kaEaR9jq99G4zDfNYTx0jJNL2EpsbZEhOkdmtrNGGhgZqo3z2npYu/N+ayZ7Ik+VceZ
aRa1ePLqlFJeYzsaNwS56nWGJHlOofrwB5lPhgwqTjFXaixPDPr18EHVK1vn6GZfXv6Gu5TtNe6/
UcT6VSvcO5kOUI6KrHttzesIKkNNtHrRE6VXScwYzPGOg+XQyqNA3EHIc5cep2AFdjS/EBb/3y81
aKrLv1/r4SvFZprvI4Bw67Gl9Qdr/c6UpbsVtZiuU5UgAJXlwfAa7i1z+WQSld30gURYdWBA+aV5
sQZxiJiVrXIwGVfHNJi8KBaeM7HXTZeMJb1NabY2MIBxZOhGstzJccYSvvUM5CnGh90FczF+alOD
f2TwnoRjextUApwFBDZyD1i1Vto3cMn/82+20af3eVozqo6c4Zi5w3nIwvSS0bs+p7mJAIq/lY8p
TL/2R6iYI5iN0OHOTJWLBMwvUu2D1do7gGO89V1nweIHy2tDQ74O8aNhz/eQABY2bd1s/DKzt3r5
LpoDDL/lYgU5hJOokk+0pXN3Tct3SzZE54s6uv/3JUHh276rOEVkALt6y5cvYbfEhxqkUqjQkkT4
3WCkxqUV3sXKPXlscbMrqLn+eDWDAjiW9eqPEoulyLprh4jJbagMGNVx3/xb2CMu8rF77IIAW0xb
y2XrKqIzZ14uVYGjL0ai5SEysvIC4bZE0kn4EbsCZnKhrRwQ6nzqyLHvZeZEpzKhMzU1fYja/+/f
K0JyRpndLAKl539fUNuNc13al0jE3eHfL41F2R3NhDonQ0imywHyJap0cmFIGO7KIfsddZQecNn/
+IYNUwOSbXLza5nc4lfte3JP2PazgCkOY5BQlmoZ6OQYQtmGwkaiPw/WKvCa8MxJ4f9/GZvS2I9T
evd/vx4X6BHM5z87GwuGOdnd9d8XA1rO1cp9A7ORhnMfACnqw+ondzAtr6bOaDAQIgn1+B5p2FXm
qZp9uXWBuG2H5gNp+6pHRxDOXVre2waN1FUvg2JkbNfUNWEFQDrxjc69FhkpXZHbzOzUyP43TLuu
5RKIJ56yttK5dHnJfbWu402KbRpXjy+XbCwYnII+zrV01KPE3rR3BsKgxhIL/fdPQU+7s1d3Bixb
bV7CKjQvQ+nUoC96hIfAzXmI+ct4lftkOF5++/elToriZoG33cUNLmXwM8VVIZXiLGiyPT0KUbq3
Mgb59Nfb23lcJpkmKCXUKItjjOVyrUrco1371tU29qT221sZgouOibyC797niQbRj12VsTIf7YPM
3fBuFvsqGPeYyW5EWZBdQPRz8KIszCUnN7Zy3FXj/B7E2SE0Gso/4SuuIsX1nR+NoWhCtHXoDG5v
jMt3FKvTTFW/2a65ABt5nCUutYC7j9dGLSgHrJJg8VZR2D6No4ZeTOlra6KqOkwjLeRS1IJ8TTso
xJcw+gnd7jcmJ2cW3GmqvD9EWDrKrCIQxE+8cgYOKm0UrSviDGgrAHwG0q0zIn9fv4oAlFD2Xo6v
2ZKon6wcacoKvuYkuhb9JqjE0qvMRMbts0cT3/G6Ka1N1A3MvhA9ZCDJe7JwNj2PGkU516FokBGH
k3LdB5D7ySZV9tW3yN1DUWuK6AmkOANs0N6YQc7p2J3hHzCGXaK4fRA+9ntT9MzWm/zNTcYHv7gm
cb8n1tNLzELUMTJqcXHGTpsCfzEbIB18Ca2jyi/vRrS+OKunje0aV43fx6ewjxHXJknGQ1fNT17v
gDSLKZ+NJ87wEWEMN7fPXkF20Ri8zWznl7rrt43roLSOoJGTsrqKqZInQ+Qbr8dOZoJmyL38ha4J
+EEgdAobV3ytjxZEJt+H1hHpfFsnAVEav4mQgxVFJfgjq+hTKIGDkSRJKPOrsWg+HUI6c+6bDjKP
bp4Kf6jTrrUX/XXmNNzOdpLTQm29c7jPYofPgI8akiQTyO8eusVIQMwpTei6aMeg1eR4HbnxX+NS
XVwBhViEbXXsrfhdJgnU8GAJPEzfYAm+8Nf0B7+YOCNMgc3F9YglHmWr3XYENrnjtie3hgTZFAKb
ifQBkJB0zMma4zXHnVliwS3T6YNDdytBKRljs2xBDpU92C5Ppr9dHPMYiwqME2C6QNDitSEgG78F
gfvWGRcGhPoUpMGA7x9REweDkcWHVpgfGbwhLuH0lI+VDUK1eHR4I9bewAVi5Jxe5U8BkIbdbNjg
51Fhg9m3V7n2VwNtzVcVi+KKZBQfbZJDq9rt+fgEQIsYEsDV5p5lMcmDmnBoAvu1mzVrTWA9OjUC
gRkgmHYWmCPiWwfYItO5CFIoK3UIH6O/ljAVzyEsmYWqmNbK3zmdiYgs6+c8GL5YaFhbHeogWeL/
epF1M6Vfk4MaAW7P3s5yqKIwaHPfYp2uCTX0u24wYoYy+XCACC+uYc/Hc1ZWTOACP/5EKN0fNO71
WGko2oQY3ZkZIFId56c6votE7r0a7EErpUj55YPNYzyL8aUYrAfKW9ZJSI6XNm4qdq0FkapUti6q
pUEe4QdQsblNQc8gU83eyTVHjGEzzQByJhmjZf5nkKBlahtbSWOfYkZh61gB+4CNs5KD120sXUWE
1XR5VyxfTA5WdoBD+d8vpU5d3rVoJ3dhB57f0iWVVbYfUFE8WxhpvPiMyzQ510l0l2Awhlka5Vtq
CB6It3ParO9nO/uO9HCpp44EQscNv+pYLrGlYEMJWHBj3a7y15KRCP4kS3KjS509Rbj7KH9junyx
JT78wQ5f6b08xDNmFA5br6kp8bw/TE7ooXLrDaF0k6hSjcnCOxtzfegm2L5ZD+TLpR0nHsFv+MK9
9ImQzwVABqehWcJhGntoFkueYJl7TyOOvOyHGIUzFzfhsly0/EEHAgTnCSutdobTJQffCWK0Yq/b
6s4e31qONgwvRHJKsmCF9EPPbAx0157uRNOFO0Px7ITIWBKfzEVRsiU9dzileByI2Ff3LYnVJ7Gg
kWit4SYLA/+xo5oKNmTxRWwVhbWpVyTjJRZYLHemsuwb6YANiel2605gJ8VINaTSt4ASm4NRZO1F
WX17kQa++aEhOMAc5p0+6eAYDODkQ1fObO94yiPKG5DvDO9k80zgsttH+IjjiBSGXAdtYhzxiX0L
lUJh7mppnHvTAUKw/JPdBV+Erg4LHu8QysB+nsKarP7kFtuSuttT0OIXGhU27blIKFvs9INpYvao
Qpyh9KycXAMTWRept8xk7TX6DE4X/VE5nfV3HlkCxXa4ikiyVTQZOy5RLQkGuPFEfoURjE2gzp7x
3vxmNqtwCQ/20MCPJxxHQ1hl19tewJMCySYIxbvheiCfpjpMe6XXtzspQIkllrf2FUuTYBGYCovw
FjzutgwgC9sVpgBrgcyXJEXCmfQDc1F9iGy8DdW4BPOy5qwmQCxcCCBXr+hbpcsqw+NkEC0UkZPd
Z2Hyl8BIDsWa2VJRmy/1/CkjSU6UM8YYUouUizsGfBENBV24sfGzFsLZlymry4LAUSQe77Nqyoi5
/bHHGWxuzrQbV9uviVVQRfPPEFvFiW1npgF2XAPvZYWR8CBBfDY4t31L3nGJSbfQb9lobgE0Ac+s
XwMdgy3pNRXpTvOoM9wxI7G5JB6hwRPNyPR4Xw4xCbIsePTNnBZZPT54pLHgDJHUyzIQEQlk+JQE
2clhuZRxBqYaEcmsY3mJu3Y7+rRg+oXPXcFI16OqibNPOobAJN1rP05Hi6Qw9lY0ZGsIw2uvT6L1
h6sPr6u3QX3n+OU3JUD0IE4Usb/Hpk9e66b3r26e/u8X7BDrkbPV1pE40BAVauQ6wOdxQ0q0d5Mj
YcO9E5chBRGZARjtzF0STR+w6i7WPgEet8qwLrSUa4wTsEYzuZN9+A1HuMUejF8GoDor8OSuMsd6
SglQNHSfpgnEcJ3jkjK6XyaTJZF+Cv84rVFyEKyFCIhAFNNLqAJMOLF8zEofYK8mlWxFB29IwhUY
uT0jULD1i1+yqItjaVMz65gZFVq8ZVCQ2VkDMJEYc/3PyWDinQGUEqJ/dzRrUupQRGMz1IYs5v/Q
U/ohCIZ7rfnpiF1qyAfUeOIn3cJjwr5EsdcyiwxQE6T5h7/eujfkfSmbiXOpTOjqDugTNChc6bHW
lcp9NKOKASpV9V6V2TuXQuAVv2k/uclv2w/ykFkx5phcbWWt6fzhw1RGIeARXLzcSTDSQwuq6Jrg
5Gfl27I652ozmlZ2nWldErmoKSMO7C1Z0XNJrPfUzurGG8iDQKIZJj4Wb04D5kaXFD3PwbT3B856
LbmU1fQuSq7kOFyIKJtM8q2k2WWifcVMAiGHRDtQ2J43f4afZ7wHeb4jQ0mTq9I5bukxBwcbmhsL
gGHvi5cuhfpgcD8k74PLKjUbrFYAcU80Bqytv9YQ8yJVeXzswoaZNUaZsCzXBgCfVb4YY5dKvsrT
ZyFNg44lwvie8RoHHIJ0Wf0OlH2cJJUydYTrHuWyXWMZjjfUNQCFqhjS5K1Xrsy55ieptmqaL8Xc
yk3WiyUVJ8j/lSR6TIJbu8FkojJm/k84MC5GoMXC/uP61cyu2r7NhsQCTs5mk5W24ri4nrRTP4Qj
6EWWL1zULqwtA10kLH2c9FFUYE+NyUMo2qCG3KTQvGzvKxfdEKzbSo0VDOFJ5HvbN9qtWbsKS2Nj
rTpfQJQKoiUg/pim6TYzdbIvOTKFUcmBtXqP5n069+pxUPqlxSB7lqP7pjQknrqGi174zMDNWqlz
FwbP7dD/zMgfg80tLRnno+PJF5GHwd6mLYeDfP5hK/HugOUFGE8vsNfwqGAXoydijNHGy+ygVU5P
QZFzP7F/KsYhGwnKF898eJ2Es6745G0Tw3UBLIcAbZLgMIgI2DoPGSUPDK4HucWv/jiK8FSnbriz
Iv1YYJjlsWwOMpm5cn1VOOR7D2qkUwyPlXT5/ijyrDPTvvGJTnLmXNGD0W4xG750Xc7LLutXnWRP
taeI8XG5W6I4XjCyMXYfEznvfavN59pMvpJKfJY+TH3CsOvBdd85uJAsioe1PRkRoz1YWA6ca2cg
RdTX9SL7DVSC4Smi4TteR09e5hKstgls2fdZ7r4Z8q/bYmhFuXIKFwinP+z9lIJtg7qvEkNb21J7
bttqhyS0GzwnO7G14Sv1ovs+6H5A9ydbDgh4PLyRmG9FaTUNQZC3e3/PN8aFBAI4YdM/4PMkCRt4
v1U7+EdXdBFEm75fyx5OhN2grQsHWj+3HZkC6sgT1yYjFkOet0vmKi00YwnzZp0pJiwuMuzGSENU
MLfGQWj/MOVkLaRZitgNbsN+xmRX+hCwSjq6gl5t1aKrRkX5O6PgjEZ858z+nTOytMxd/EeXJApn
z3bWKyWVu8+F99Q4Jh9A3JgQ/FOuewtei1nycWs0GHdNdrlj1GgXXlW5nUyHc42RX2yPyFhiSF4x
MT64gmU1nzo8eIWFPgR1BwmwrzeOof9GvV+smwb/HnZobvCusNd5SCtqZzAjcbipZplP8yTjY+x0
MSdiZm74xGKubbSwxQPsID7SFJ1sLZfGy1R6p8pXFz1+9lof+hi3owRFm9XJFckdID1EfrXNcnms
p+BgsMbOgnly5aRgjFT9OtN2v8p4K2i2IlyKd5hiAHGSzoB5Og7wfZH64tbKqahujmxz4S5sL4ip
IP7WU5bcQ4h5DmwK0+0vXtiNKykiytvK3Dg+JfVUumnS0ow0WRmpezkbOv8V2ZthOF92TGMjfAiM
GnQ2xM3EIlyOPmyH+kOWVnlsxLC3h/qDJfg+Ze84M44uuHnpkE6hbqXYHld1P/y13OEpUAaHyvQt
xAQcquZbFRgi8uEuEK9lFJ/NxTTt4MqEX0MWX0hmPt0wnxpLgozBsmLYFPFgwGm5t46KPdHJviKd
/GrVHpJEvUOdgSg3qbd0zBmBYIuf6iVpq0LKJlnfY9+ho2OhYlbyb20SktFz/5GE3tUwRgwp5CFO
ARmT3lnIw0x5T52MLhBvHvNeoYBbqfdhxr8V5cEgc4umpDQrc19VZR2dNv0LAPhbk42ynPw0aq6X
OXVeBe+A6X1mVZKvlMm4wc5BKrBsVWnOqSaeoe/0oT6MbnzP6MC6hHmyZS0RyxIYVJL0n2298SZT
vjO0l5I4vmimXYF/ERM/WI2kdTBht+KbSM0ArIXPTAODUCc9vLSGQypPbl2BtwTjQGiM0K1IxJ+x
JFJBKyy2B27YWa5yWhM1CvSMulom0Y/XCHOLrlg59l89pY+pQSXLXFZ/Sdiok0pM8uQtFfI1jnfX
fUotegkktpBVQ+La6iQZTuRJ2dL4QXlgUcaHOU3bveLjJIrhY2pe45GmnS7On3rjNx0Nxjgh/T05
LaN+xK0847pbxe05MupnHxOWXYgn0ZdXY+a259M/WUX4clgjITXtoE2dhfa4jtjJzVHJQU7ThLFq
TQCNEX8i/+KYPDJSuJjm8IRIjjsLwkaOQjpVmq1Gqo3AGdEgc/u0cOXTuJmjlyzh5su3peNBXYQl
7mrFBQYT/f7fz9ohVOJICbrq1QjUPnQYiVY2EAj26Wc37bl/MC4F1JVRrpaXDA9jKqgwFuAchlQr
P8Fqf8UCio3LRgXg7FAW4iOUUFXL2v0wpPHl0mXPa8J0jTbHrT2pQ7QRgL15sMaTah57pJJx6m0c
IMNbU+cn1ZlnN8Mth4EhqTp8Ea2DSVu0R6YPT1mdH7y+WyIsS3lWujVEAEao2xLe+LDcGo+U91Zl
WbihWCnmsB1iweLhX/gtTqu/g4zAucWVF++QUNyPGzwufd5syC8cHekePKSzMi3XVRzi2DAjMFY2
Bc0QGoEOqbOo9L6t85uPUWRtRfHvTN1bPjjXpWd79GivHOuaOga72M5Tt43Zn5dJ9TtGJTgZHR5p
6EJspsU3Tj1/XTfYzs2yOPnu+DVhSs2K5kX3pAj0PLzMtWKaE9+cMn6AxXHsDK/YJtbMeh82fwDO
UPbXWYda5FuzBdVOdWyKTbzDbLgebW6PNHLvqg6nl5HDOKUp5bGYOHnUhmxWbJ2AWzSDY8vbgBdj
s6CtA0PyRPa9XLulfnWWBqGWHXWVbHTcMMvLGw9ylPtQM+3wpg33Z0WjMC9NY936oj9hZXrJZ+ep
SAyukTiQ2nJfhBaB4MT+seP2w/NJoOFaLAjdSIPyRxjNwcpozOvc0kuXjgsRL9rwqrIgFz/AJGNl
b/xrdw6n/JvLDTeiqDynefSNuEFpi0v0OJrsTSlZJWwoDV2eIpFVF7Om48Fuxy8/bN+xqbHfczkw
3fhutBIOXVpfh8b8InVzL8PwvjM4C3NtWBuh8dVPmE4cLBhDsS+LGpuN4KoxeHfc3rfOXPwRMU4g
bwiIq9fgiYp3y34cOKfRKH20cXViR8bsg5x6E5W/jfm/Eka3TguYig0Pjid0ajc5Iym/zpyEVmU5
m9x8l+NL85CWXodgWDEiz6s/SUckrmeU1eMQLf35WhRcOuj9ZbQ71lQIZ+GqJ44btO9QJ6MTLpqd
1bJPSBm+2db44lXVYe70N/Nxf5tR8BOAR18hIxDDdQJ6Igs8961NpQA3oU3p1u90nGIiIbDTGMF8
AkxEGTM8L2rAUm47kUfI1o/wcBgbK7e2QU595yyKS2Jx4jBMgDhEoKoE5aQz9aO9XFXS5L0rq34T
WfWPgFJ0l4/MBEamr2HEDT8uoMJkKTWEfYGjpLcgPdaMsthuM8+0j6jz+8oJD8kMF5NZ1Geb/qhA
8QLJ/DCJb6LfRAH8l6IETt5kp5bCzTB1smvtUFUvugqhMssP5MWxmtNE4zqLMSnwiBzhdWsS+Uwx
xLEb2ufQmh5Q3khYgoBPX62B7GwUvvp1LFbcZC913D/axQnBnj5owmGxuEyZeQuhp5iqO/BXo+OY
SvjAKxEKclYZH3R7ZE7c2akR4LYLyRBKOePmuHAvtJ0SHFiiBpKMISPWx3qwv8xU1zvgqoBhObSV
0UBNEcsleNh+HYUDshK5tDLkj8GsMkBi87oL9jLfq+8lQsQCUTv4guhVywdaj9FTFrPslyq8VHqg
BYZ9v/RjGNpU+KJDrh2PqrZy2FSW/7V81IEgPdLzpikS4D4AGC/C/NJCu1Gl+xFm2R+jKW2I8agq
pv7DUKXa+HH8FKu02zNrPYXWwKc/B4gxkypum/hPBf6ItOvWjfw/DgIHJ9P2dXKlt+oIu/sR0x73
rVEdKcy0oApb0HJql+/anZYkKSIPvLJ6k402PYtgQvOEk4L/byQhv4SlGJE0+Ko99n5wCMlhaksG
3jlL+JCyMDSy9FddYNyYIp3twLxvpvAumzkIt4ImX0cWpDC66jHqNe8J4qv/XZie2hY9qsqU4P10
ym3NyBPlLLufY3B/uTdANFr6H5Qx045rPwc9J+nEiW4pCQJ0ieQZCMvK8EoeSSCd2BDeBifI14op
7y722o+qZRJmKP2lUov1VTzlFUa9wXLZF7r6FAbGi8OgXCRQlvoPugDShvaswoLxDcB80/lISlNw
79GkveNKQfV1Mf961r3pDUdKpdeGp62D4AmPjPDZH+Pt3Fb7KiMrhUSGdmsnHQcrbB68SmXFyTTQ
B9hYzDxnJKzeo5inRTuq3WprysUlaO2DevAPSx4vhG82m9RsOSwYK7ObWTQyC34AWWXXmZastXMU
gCRKG0pTYVDgYbbuzcqL8WAF1Vfs8IBPFVon+L8atL7To5lX+0YDj9a+s8y8miNcQZ5nom3bOLc2
7YSAjDZLkEscC2YKG6CUR/ROJsbTazrK/SiKcZcRd7J1/KWpC8gj/GzKr1B03M1oxTZL2qS2w+iB
G88PLW66NfPXZC3Vk4671zz1mFSY1FXblbwqBmauGx9KgpYxF1giw1COgpoLtMiYQfBchm2/s1Xw
ssC152C+8tv/xHN/rSI2uKTgxejbY9qY/Zk5aR5w7Ii5b0QW+qXNE01Nr45gxjU4B0eJsTFJktdG
AntYdoWOIy5+y/4wRhjedO+90pfwOIiBzbf6m8btKbSNu9HnDYToRkQ3Rqao4nLYWsuIjJMV/OcL
jsSEok8ELY8jPCkBn5SREJtuoJ6yHx6ThPK0McGBqnT1TWPFYzRMz9TZpzsSYxvcUXs/CD4mkZFm
tDoAuMz9dLKQF1g5HNhVY+4dGqpik2I4u2HxaeaG2AIr/XCwGbV9yFqMWUf01krOCxZkYD0RyHZq
vAXEhzqCwCmfIm362d4O3WEXY7TDgYFI5pErjOHjcAXzv0aSz0Wj7iiowSZddJfCS7eji29mYtSl
5RGKe7QJsOBUgiEKBw9CAjt/7C6WjspNMdafI3QxFx2CeaP7ivmawUF5DhNxSeb0DmvTzY44rQAK
12tzKdlox+LcuGqv6XMOQuOYMGhY2U0cgcECce9BeBkyqhjwkeTnYF42whBvSsmAHdvM2W7Yq+3p
dajdt1QeU6ua72a0skjVz0M9XvKEPajI84UTCnC4muHK6OGLoP9Hm2MYGpiQiWz4cFOfro8h/Ema
5L6HYrWBlRlQO8HatSAvI+cXggW1DG7hAoWVN8dJFhI/Y7iuh2qfG7susoKHfNxP636RnNsMayfM
VaLPgz5igdEnb3SA44bFzcUWy6Uai/uoEQHH4No35YsAIwXRR7MNhxFTtGDFIE89B8yKVtaP4TMt
QzRId/i11pMBYGlqCrVD9CvoAm8gQdmkP1qNrWdP6o1gBq68Xeim2SFddjg3pH2vM69q5uXBqAtH
csRB7sFpWS4bMvsLyvGZI1t18ur5SvEywJwo4FOftrSvSPZ2swqPFIRZW2OU1G8r4tDDTFNlqPHb
kMxYIEw+I40MWialOjnjZSaWtCVO350SsKSpeDK658pqLibHzmUSTfrByz5UMmJKC/lJZRJAe4NP
H9GeFXY/udV/pi0h2BRGTVnbp7nOJK65/o3E5tVsimILIeYUTwsBUbQoV/6aFMMSRJQPXsXtLy/d
BTTTfNf+Y1rDAysz6z6ynENXdEfddky/KywEPnESjUBXFecSv/ys5ZPL7o/KF+yLmLYc6BdoDOJz
5PtAXgHxXgKNNvoVaULqIpFw/TA51kBO3RJoAtiaHgm9M0ldUusFoWOOLmH8nutqYi4IBXmO3A+v
yY+599j6/heSClgdbAlbEtk9EzlWzcYBWyzHiApgrFyJE1CDzZ14JolJQLv99FGnwG13T6MT0glq
sG9W9q6IvL+h30wMSDCaKOAzUJ2kvFpx/JMakwWYO7b2ER0blc9GSiCFVswpu9ktfdgccypryDZw
ToatqSvIuAZV2Il4xO9AdYOw2wcUTKitcIalPtrDMOx1H3xwp8yPRLm/LYdK9kRZuzHDhhPhjm6b
IV278zPOLW8P1nodiNynkQ0cCYfVYw0SeFv5miFL9GXbAMMaB9ugsIxTjlpJwdLeJKv4wa91ZQi7
n1snnhX4JC0pGBuzwKqLSmMdDBPPXUqfS2HM1Q7vwZ8EWBgB9LrCxVdC6DUfgY1Qqt0z1ep00F25
9Ht1H50ivyI6X94wZ8MtmpAa/TlngFaQdRQ1yL1W/MXUVexnrT64x/HOJj1DgrLZ6/AjCykXgKwG
oW6Ovn1b0TmQ4Eo0SBWvbWG8h5Vtn82qflg8/z5ivY9P7pRbzgv7NNtsTwQj8b6q1vxDlZqxa03j
SNrhTQaMbEbqv2Ip6O7gRwLoVk7pwQvqnjiVwfug2ytC4rAZXKhPUNB8kItmuiVtAdnyvoJdCrJn
aQOgvizWzI90Gp0xpxA7tf1dDh6Uhq4GBmUJCi12f0Hcqdu/L/4I1IcK8b6r32CEB0tAialdmj+T
kOfyN0DxdC33T591agfXfFiBrNc7TyKt9Dr+ExTGG9VHw00zKVz1O+Ub31BF9cXWxYsw5g8uvUCG
/O55CmrWacXIeY6HnzLM/C3NRmDD2yfHtteyS94SFLVNmc7v82YcENUV3RGVpEAjhieFesrUznAc
8LSlQX6n5qFuGSXNnX+HMcO5JQppBA88LZh+cHbq+Eoz2K3kqNnYxgnudH/sfOjntnUxbf1rQqAt
na+win4NL37HVfLmOJzzHf2lQ/eKGLEHibOFAbV1iaHB0Yg2UxE+VcxXEQ+POhkOblifQyuKNl4G
eK0Te3i1n25ttRuuHjhigJ82R2/mlZwARqFf/S2H6b3PgVxHE46bSO2BCDJLSTD+4MHhNp64UDCY
9coSThJXrJnwcFUYv8LmwKHr/hpnL0M7UAUci/ASMHP0wu5xqoMKO6j/3FSopIzYIy55xxq5rmcU
czBJsGO4kh0D6C8y7BwjXGOfMOC5q6x4U04ObCVdvyeai6wdOF9mYvL5l1i85oyJC6SHdMW7zzZV
JwwIYYwtZIMqdUBiEtHiPfix0YKOFrGNNYI7ml7o9JxTD5Ga5Nayod3SA7Eq5oxJRl2kZ2FHj9ib
3duME5n2ggWUy06iSuAlUrCJIxXuONh9kcKE2zcOHzXcGS2xD47DK7xFDVYpfy+DitaaHL1GjXet
qJ/i6MEOPFAkZOmKXjHXAU7qJ6CTKust4HO9PAkF5T4br7XfzaniSEFugxUmgR23Kig83IGkOvvQ
zdHEx+8yKg4BEcW9gPoT++ziEQeYsXl2AA/iH0i4/RqvFfw6e6wIZv/xCK0YIfblFIdGvPDI+ty5
hpP5O288zyRpNZDIjEj2lXicGk9BXdXlt9FB1ebIEXQhnht05DZtDo2aaBmV8Z0qR5NzfP7eEjrH
VKJxTiqSS+lovTqJfjGlt8NrfFMz18Sp/h7610j1TEzVZdbTbgj4fCgKMpOOIzB6ZDNFz0lM/ken
B7PGIpsI9bfRXGBnPa5nxHoaa4qjsopgJX3zTlj2dkRS2ipMqOAgGFiFHQ8AdAwaQuyNm7v3g10/
Sid7E07xPBcTkDdNo5qblBvqOT8d4KOETT2IsOPJAoylrPF+oimMIi5akqJnr1FfuRl+Nplu1gJ+
B1Shkdl5bY/3qXlDG9lQ5ATCfOn+aD4qv7g12fgI9ogBIXLczGsig8aE61wHwDpDHoYN1VGrMHk3
nFs9IILmY7/zmPRzeAsZxmO2XeejuqvJ6gqM7OuuC/GS/5uUB++sPZexdS95aP6kGPVx+a9DGoFq
LkRZvC+M5e6aHuIkuxWSqSE9APa2VN13DLmAmfSH8ukbm5P+wAIGSwd2RdL3P3bIm+yJL/xpXCgV
symaJDnweH+6Nr857DlDbLx4DqfowEvdlc3c38IQdJeW473vBncS+3FlgAdPoLac8ilEgXcu1LhX
28maH7xCRic5IW96ZWtCb6gY2eBogx31x/OzklE3s6LeMOvD0twOGCN7z4xCbE0nnS/DlH9S1zbv
LR9yw4hiZLCTS4GwX7h/G8/7b+bOpLlu7My2f8XhObJwDoADYOA3uH3D5lJsRHGCYCf0fY9f/xbk
tEu6UlGVNagoO5xhJUWCF8Dpvm/vtclZxNScUNsG/f5u01JYQCMOVqlOhHwTjvt2Rns010P/ymk+
y9zbXqgbQOYvSFYunL66N9yMU1oCDKuAhQFo1UfPk733GBQFmqitTYd1YZXcLb+AeN0rkJCG2lY8
yiF56DX/wsBp1w6auZs5s34lXHLY59SZ0rgsJA5UU7bsFfw3L8k55BUAgzLF60i7gfNitLEHvdpm
I5Hstp+qDUXaqzZmxka9+D6lPSDgMDpMbbVvTNIOm5wifjZdNOTxXlfBuPVMskUCXh4gIwM9UTk+
OcTx7bMaUhJdokt6wAk9j/6d/TvWZlfNraTiQEPMWuIx400ZA7bYbx6uvF4wYDMb7TfZ7vPmxl5h
dbuiM+4eWjLDVoLIMDnaS9up3xFKr9CU9qQoR2vlOuO2G7WMPxk7jpPoTUbjYIxkJXds+1yLXlnS
nIiaZzZV7rtlVl91KvdGqF0GuSaWugyoemp9vCLeEcKFm3xBAZNvaZiEGOZQibQstwpp16cR6m2Q
YZEd9EzsdNnQB5/DQrORZ6UUajVttJbIj4D8GHJrEcL+YGI3GKsnl7twBOcaXEdGuBmCIToJwjcL
RAZxMJYbZJINYRZasaIpLfBtH6qBYZW2Uwpa3jxENZ/Itic0TwUdFFyKsJax4Ph4umk4ozPnnSHw
jpA/O12X5KuvZncn9bHs0YjspTv4cKMnWKSyvCgoV9QvfmVeKKz9WMolgrKBs0mB+mOt6udwdF9r
JycVlT1HoTLCnSlB4eZQ6KCxFw5fptheNon+tY4gzlnyzcy6hzy4qIbK2Tb4c1pKCBpxVL0L5WIU
MaaIgVTOKqbYZojx0m6vU9/WUEdg3yUAfAvKtrhpXctZclbfVpP77OjYf8tE39UquQ+b8iYbbBrG
Bf6ImMwfRKbWhqIxkCSzQ0vvPLjaaOzGOr8NBlq6oy2vC53mSTk065D6FRrr5LNixqSTX100Y/zA
toyjIfP42qCRPhJ3bMzGPMQ9i850rqno+FiUcrmptq0rgHK1Xb9LqWjTcces6NSvcWO/x9BYllZo
vrpZ9CISROp5Ez3ChhtZyKmNULb/2rXPTudczFiprDD3pYj9Tevpn0o9q7emoRrIDRpx9lS3N4ZD
yGYu24vCyJ70spD3Mf0XGZePRTDWhyDsHkCr8eg1lJFWTqJlTNAEN5oU+6lFv2WO1z4LZUsD0vN2
pjkgQ0C4vzCqHpOmRnqkMU+1Il82aB2upslZlIlB1kkw4jvU7zXXfJ7iCW1fCteK+gVkGHCfWQp6
M2PtMH3rQnTjXa6Z0S6n5skIAuLSncqRWrABQ5Ucj4ciI60zSpILYRRbUPvPWoptLNbxRVC4jpvb
3C2abaAj0qE1hoKAqElIxNtGDxGt+Ma289zPHVb3pbTKUz7SPRia4lKvkn2mTe9WQ0hi3UW7sgMo
1uhw3EcKNbJ33ktjeON/w5ICqD6dPOJ7cbhXbGn85KhMDctKOVGZlNGNhu/dH1p77bT1fdCkq8Yv
7xvmWmpIPgWahyImCShz7S9m5D21gh7W/H9KGV/r2nVCIC7CWpwaPd2kbRixZONMhY+50HXtRCPi
ycfI2svrtKVbl0j31A3U1akeXcuUQwk7vywq77OpPFmtdeGnxQEmAbZpi4O0MPDqIuWu1XAsC+9L
14dXVRuhQAVDhWJ1NY1mTGFYcw+Vto40h6cDrBO7697Uhiu0m5d6anbsPZZ1626scEIgIZqFx86r
UubdBMheJG65CBpYYIq4SZpg/bwUG8q9hoy5hrBwAWVwJloRaHUfkzANCZtv0Ns3wpHcVd42hGVp
/k1DF3pFiMpDYRTvIqTAUubiqjok6cx1bYEJQ6X8ilTPwQgyfNFtsPo+5Xb4wES5huhey9FcxwaK
uKglD1La8UHU+NFLonf1GiNNaAGjUtJ8Nn3yinzQd0mCqVfW9nsDB2XlpfQXNJ9flhMeP8VP0Y2b
RXmIxLDTyicSoomZ9vtTbBdvrY9AwrG5l3GGrMOS9FYUu4gygdVfgGfT1KthpIqUWjamWMnGveCg
hoDNB+jJPlbv72tIGivF3oBYZRe/nIsWnWWgbRJSiJtDK0lhK4x71V51hThiob61m5H+dM6+TCY8
UuMCCn24zyAhLEJf/2IFMOsCo+ReONaXUTXk+PbJIzjNHggWE3APxQX8pECAxlPHb5G+iqFeEvwL
isuB9aQZqDMayJ10VOVWh1iyB1Emlxl/hUPhqquokiZUasB5zqef7NYo+stGVEcpUGTJTr8btKNV
I2yL/WLapAT5lHNZm+9ZYSfrF0rvHhS1K+QkKxFG5FTK8pZ2LhrDmG6EjPcFSM8V6YHFEojrVT23
Iiyy63VYaEvwc1C/JipsVm9RkAqPCbM4lYdp2gf4PEg/7U+RQ3iFGE2ClpKUNyVwDhTQOBT5tdwH
Ne9rxpGCPVK8y9sAQbOw37xYR8iAhL1KzG2YlqxRfZpuhui1qHsiWYWSr+xZkrA/ZXHhHpwW3Z2b
nCR5Arxi/JTeDf0NLvuGhOCqad/yFjl3Pfbdyp3R7kxq7E1s5F0FhWUUPeAA8Etmez31qbhXyUVp
S3vlBAhwYZ9dsaavLUs+oMUM7sij8RcJfJqNX5X63kHiEfBqE5EChba2CtizeXlQljp0GTJTg1hv
IwR268T+XThAo2qDS/IWWEfN9qsYC0oIgSK3qU3u6SE1J83vEcjigVsUc3KaF4YYaITxKAc2baKO
to5LGM5UTbx9ope3uV5iJ58uOkV0LaZZlnjd3hELy55hRH6NV3nb99bTmOQPmgZkBY970YPuqnrP
X80eXNeGYmDEPfWGVj1RL9V52rZ+6YE92DjI+1A2Nt2lAw+lKbkjdvtIyz3CdpufGjZ2LYDFx5Ko
lJqKr+muBX+5rQE5BmX3bHRzYhBRJbCySmRCamsL7k/soNFzsuw6K4d7RKEBOsGIqmvvb4h2sFCS
BeVKDuaDzoK2NeuyX7oqQnyXTleK0J7LUTFFF2w0O6Py9rS/EWZ49CwUG0S8j0bN1kSm7RPxuJxb
m7ve9Ej6yxgoZBUtfZf+CgqfUyheOjPMd7nV2ouxxflSB4SGWu2t48uTg0qSopi4beRUr9yBeGxl
Lgkc7OlE+WBvYnMTWcPdPDPVLna4V3RoRlN/kpBKbOJpcbwhACT3QgUwCDt6pEEE4KRl9qNRd8iT
7F41ZbXNC4FuSXqX1CNjuj/900RlDuuOTsSDA2455Ab4EbcC3ndBSQVRRh0Nt7ZvsMwCwTCS60EP
iHxsH/uBum8yzxicIuu+gtlEsLtTotLyza8U6tY8xWKRSl8H/wJ/yNcv6X68s5mCMOy4r032MqoW
Xd2k36qEVI0QzR8h5+yuTNrV4fCVRziCtqlu65AKZGi/aumJAHfo8E5BhgvvtHK4pjb4eya9r7Ql
VkhdAQDyiKO2Jb2Fcmy5peRHwDLrs3SnCz9jjdZiVph8dIxVn0HOh3+1ky6OlboogoNjH2Smr1PP
eMR70K+IqI4Lg2ouxR8C0h6tJP2UgtVfu6VHBLYcH9PUveQwfNLHbuMLVvkv9mjj/h1ONF4fIBrD
JKHxrlkVoGNjyBYSFgh7HlS9OgymQr+vrP7kz2pIqBAvvlXcm9WdOyDJ4qne12b7mKl45/nZfQwq
jo8/g68MPd3Ug/WAOpwwFhKNhR29ZOClcTxXJ7imaZs/EhnlrGwwiUa7FT2XnkR6bVcQR8LYIqu1
ODRDtZV9dZlMr66q9/OFNNdAMzh9Frl4tG2qsmq0HkS0R4j2GdUVyOuIXHiv4UjiIlPLAC/Got6E
zqx6sdR9GdwHU/Cp5ujbtXPK2iwuRz211KF06m2+79vgJhy5s+0x8Kb3asrXdi1Ai3OAid7Yu0BG
LIgurlJ2rljcteDamqYjkOQRs9LtiOXWsNES+PPWFEXP0LlfpESYaxjlTkGgpvQxZ4bP6ZrpXHBh
bZK5dcAsucdVSzO/OQV2ROgfa7atUBhTwNl4FjB2jTJbHbGZsGCu55WK1sHEFtFh8M9Kj06MfDer
kY8pTsEmmLTpItExdkSk8Ghia5Z+ujSxq0yJzeLqOZfsNW14TfkyqOzPNjpoyodHv6HZ28Mh25FW
9QSc/0V2FhIvlsC4lsZFTUfKsWu0+iSgoaDnNyOp+9gZF+yAiV/R+TVBDB4MMlSWWhzcGpNLSkNK
DZFFZ2iJtA8J3kHAgZueROtCDw9pVWW7ukpX9RizrEfWNguTZg8sdeXkK0P61T2hbBLWlyeyLQam
L6Cot35cX4Nl8Elf0b8QJ3tvzwPYHnHttGZgwpLbVJmiXiSPxJnBCOO9x0ks33uPpqkBGZ0TnslD
juDquIK8YLtz6PMzM8auuxVR/QZP+TPWEnuh2Uyt9PBAwgOy0cZD52T3eFORjTnlTkBqp7RFPlpv
70IUUZ5pEFpdZbfUbhc90JeoMccFFHu2D2P7yF6Rc2qVfiKkj26qQw8ZIz8FczrhQeFeRjIDQG08
euZgrzTiQQsWccLZErLN9YcRMRocyaMo62PUOp9zROE4uEiFTbXXQecLE0wVB0+Fp6BTT4SNYTzV
Hzw6DVrQm59Kd7xWJcdh3ThZZfY5zIw7NnukC3MqjJJ0Jyijzh7qQdKNcImtWXXoKaibl/iXXwpR
KzTL8adGwSjqU8w5HF7x7YT9khznGc3ps7iXjwQGlEz6FFW4PexqGZHYjdMmjDYutLGc/h/10jLC
QoOMpZPopXMEAnXDWuZkmOuAqaHPVOtON+pl5Ws4ScgN3fYBHoGyr66zzrlhiRK48GoclDwSnXb5
IjGz+6lFephq7BZtpMoWNWEOqZzkcxJBCJMieko+tMT0qRiC05yuEij/ha072iQ2QItIURHgl/Ja
/a2xC9Kkh/EBb+9DFUX4vXVOqrQIjL7Y0XnNakiadtnczk8IvE+3k+ODPYwQ0TJiVeij0MflJiKe
I1CAa4bTJ2YHHcqsqe0q/2uBngHJuz8uHKfZOfl4GszwurQgtxapTiG7Onybg0uCmDi8IjLKkUmM
yKFndcttpiwN2SfLxAQxhBc1mKb3Oh/fw0mW5FFm9Rr9w3WncdAlfzdT3TLTdX4IR1p/2W2rvLgb
EGKthEV6FLE3V4M33EroCUA9celZty673+Woqg7cUnI51P1D15mXTjVtDTk+hx0ucdN3dkwxV0EJ
X5TT1K3Wcxi1kSaWMD+QCqzGeaLsCEztDLkMCW5CW6nlyxIcVJxuDDlnF+gUcAyvjKHaBk9aLk7K
szixGhN2/N65w1cL0klk756ePSlpyRXk37cI8AGUITB5dnCr291zZfnd0vdp2RSM0D4gPMGzW6IX
fULz8N3PmON9oBUIHWqTBibjyWJmy/MbtGWSjX//VDVs9ZPAOLFXjjYah9dIsxB1sCbB9+LwganF
SA+QuwacVOblJIyTblIGTkd7FwSc1TOdE/04XISm/9SDgVmYwLGHPDHZ7efUMFiS53eO8qvNIe/a
Q0dbJjemvBMlmnvTb5cl9QO60EzWWXfl5zSrmyGvN21tGBTXqR+2bg4oRH/WC6IPR40XHRbaZrDs
Td5iYiwpJVve18SjbIR6aUCSEu2+3dCELUSVGyc2408kV1z76HBra3qtE2HtimF89ogRRINKI16X
tw12agOHg8UcMzccfLIHKeA1NHDHWwgAw4GG8C7vzDu21bjf04n9iKbUqr2qJwDoFF5uDMv94iQN
E3tPPb25SCBDRY18Fx7eY7BSp1xN2MRZRodKXqQ1Tb04uS01SkwGh7elhKhXSnsOg91UBqbEXD2S
oIhIy20+5e2AMiaIv1SSnAc62prXHZkg5inR0jdjR3sTYM0I3n5RFKa51SZFic6+9kfeN+UBmscB
/wQfpVoPkfMZmaq+Bnp2JHMUKAJ2bRPFD1ZJSW0frRPoMHLKlgVng3VN2dRlo+nMUbmjV3zpCVbZ
JkFFnbbc4qomE2eKrFWJTJ6X5LXN0nzL7In8w77AucSeRRDrYQJfNlV8nTVsseqO0IO0u5U1uzwV
krTqef46i1CiEnFw7eM4HBPvAY/8kT4mlpWUw0QZ3ovJ/9TBB8b3yYQk4NrF4tSp9Hb+omWwW3C1
+H5eN9qNrB1zRYXUpuxEF9YnliLyW6TSkpZD0t2aYcQbWHgRCRDFzqnzg6NV9wKmaDH2FHCtW0IJ
9HVhywdkb8gTklMpEvobuOYOqdY+VH4Jib8m7niS6DEb6vSUPlalncUI4YjBqhK0MXay4zWn/9GQ
EUbsJ/1iEiHJfjPT6E33sa/2YDyoaRKSVpjqLqg6BFBGcI/wcD0hH6aqQBMvRHjYaaiVKbTzjOHv
tAVlxtRt1lWJvGXeXyGY6UsoahginijduMsQ7wInE2T3IejWpdlqn7GZ3vd1flGE8muCjhyRVvzm
ZtneRT3CASRrObwk76KyHmDKXXsg4qnd63TPxBFx9CrUnMvWRvZBg7m9KzpaTIY7uAsoL08DiSRh
R8TlGO2zIr3CZ5yQwRwhRM/dEwvD9TxYnJ6BnUhOzUncoGiO3zMYG2vNiBFr2seSn92WtF3zibME
9Yp56+DfdBM5tgGNAFB0AF/oDEq32pnC3Dfxysry94QApQ2tBhH648oboKqnIaYm4vVoN+zHJC1Q
gt+49lBtiDh90pE3r+adoAnZcRHTIWCf7K2KeOpmyz8RLvpF37DgB0ZyV6X9NjXcflkgNNY80hCz
LsfGzbZ/adlHpw4PWSYeUWo9p3EdLOf1BuNbJVCcDsRMlUa1MmJ5LFx2TUg/0Rkh3S4r3HkRaD4W
Y4zqttbd1vlwtH1ArfOP0voBNJ7MNqJqSaJhakOHdywE93AWcZOaPDxpKBqB3mFXJRZz2eTTrdGE
1wyKbCwpp7dkZOkFNlbaL74DuqF90tJ0jydjR2HlqA90WQ0Mr3jUsYDkY78cnGQbqfzYl4laAoOm
vdVGb81ICDdKTuIVR7gK/UOe63w+LCgEBO2GBLdSzcsVABDBUMZ+RatzFlbpreXUreY6jBHqz402
l7id/CnWqGdlmKa7Xr81p8JCtmxRCMkrYhHFfW8k971HA7acG3r7KB3pIIlXNy/6vVQBriLourYs
aU3zq2TpSCEJ4roVAN/XRnWRed1VJ9l4NhMykUBd4Vij9ewgKuYEcp1Z3tJlm5cL553F7Ia95042
AXXkYEbfm0+jT++gs4HCjC56qI3oSPtrC5OYkKZi5xcP5QE5Mez64oiQYg004vNYjRxwvQdkacgr
DURvtG9RIT85E3YyHc8tGafhqfIp9rC+hsuuucCD/zQCpFys7JMWlWuQ9VuvKPVtXvWUFzuIyd5E
T30cDpFNWh3cECQK4hn3+XuSFxdahC4TWHm3aegOcqYhusdTBBlRRFtnlRq3mcGL1YQoI7unll71
Ek0PBVQp2jVgGUy5lnKXne68RsQhLP93AYUzCfH1O/Lhn2TE1XPz/P++IQ/BJM5/WGdN2Iw37Xs1
fnqv26T5F3fvr3zxb+/ffsrdWLz/4++veZs1808jxz37HiBoAOH7j+9//J/fdvWc8m1Xz91zXT//
bV8nz9nb+ff9yR20rT90XbeUadkgdSxDyL//rX+vm3/8XZu/JIH+gfvTDUtYii/9Czzo/GEKwIKu
TReNXZ4DAxGXSBOAAnT+gApMmo9pS2qO0vor3EEhzrCDlkU5RujockwDaLHSzR+xgzU6IAvwkLfW
esJDG3Zvu7y4cvObDCeRdRHU1ylm1U47tOPKHNdTZ6ExoYxOUltHY0VPruLuRYkdgW607znQBnn/
zU6WZDfYAlANvTX9VUAHjO/E77/UUDjgP9CiG8B4i8a/jOsn2zyADHHiTWYdpmpZGTtKTOllGT41
5qYyrxP/siDRnOaIYWwp70iHXQyALf4d/THPWtjsZJlKnQQ4xLWvdv1w1MRjb+3q3gcJg1Dhugbs
BeIqvemaa50OYuwg1A6XdsWIffUdiNKbGq1K1tPP3JvJpVHdVxIAx1pnt5siUVrnw7uRvaCRs8Wu
0x8NLFzqVALMdle1wtp1KuVOufD5c7y4Kz3cWN3thKGYgrYVv/z1wfbfQ33+l3/r/+B4kx+zPm/b
t+cfxue3v//PgWY4fzimckB16qbtzKPpX+NMij8cKaFq2q6QjCjFV/4cZlLOg1MXrm4bJgpOCfrz
z2Hm/MEfaaS5rsWyLhz7L42zeRTlyejn2f7tH3+3+UkU9C2pS1MJEpJsrvM93NNMaa6OWusCcUOy
HxM/mHo33809f+Jh/5a16SkPswYkKJ/ip0uYgEptwmJMU9fPLmEhWzckwtQFxoWeGlGu1fgpC6lu
GgJFsY2bkdv8c8r/AUn7/TXtn68puSDUK0fgPJknsO8/FsV18M61gzwn7DbhoO8F+zQtp9FJzFcq
T3/5E4I3EPPsZ9CcmZ/j91dj35ASHeCyDeqpY6BCm4rPtZ1eRoi9/idXMh08ODqzs3E2KZZ9OI2I
dcAtlZdTc6xD+MGciqTZ/uZCv7iBkGiBx7qWSaSZpf/4kSYVTIQp816YZXabGfiRTMmSjxqbJJqs
7C4//lzzO/DDa2havH2sHLpu6Ez4Z3dwqnyzRDhvL3p5I8xhg/x33WFA1FMwbdCV3PD48QXh455d
kKVNsMRZYmbk6mcvyBgmU8Mpb5YimtCgPutgScPfvoY/fyylz0Nfd0xdUr44u4tFPi9wBVUa175v
0WeqFB10qMhR75rT7OH3wQb/e53/xVj76bFBAnaYOJg1AEPZ5++9zq7EC1OKhsLpVo4BB8c/Rpwd
7IL8HHQiH1/tp8nDRHHJzSPmSuctOX/va1x2JWcoC1lTvDQppc/Sio8vMc+z5w9K6Wy6BR/HMQHx
/fgiOoEkkJie0UL1uJPiHFIrSXxdqH1OpuJT2rfHDF8Rshssk2iBYwq8urgLoBshjrhOQMC0VAdt
ui5jPa3i5PHj3++nyW2+BY7DeyRNJnD77NfTBi2BIsMt8CtOfNRmy5SAVUEvyRDrjy/1i2fLhshi
whdCsZCczaPI4twwt9lTBBhficSdkSuLuMrZZeOUjbXtx5f71cMVTDKCf/CQnbMRYgR1x3B1+GQm
Z6pkLu53v3l/fr55jD2F9tqhIwTp+uwSMDdiqU2BzeFaXPu2vIjC9i5Lxj0s5998mm9D7ccZZr4W
0Uno4XVHumfXKhMqaFNDlKTEI73RrOQdiAqntBCVdh1zTOm64Z70rrlTldGgpJj18f0829Cy1HLx
+b+SvTHpePMW/vtVIpdumMgC8yK+x4eJBjZH725vlKSOWGn0LqR/wAJ4y6L4VKjGpQiVJ58+/h1+
no/YuSsWezbvjFrj7BXKqVLE9cANj+uOLLFSHqvBuQ9q/SpOgDNDvkUp0z58fNGfp1rblq5h6uzo
57PB2Z2vQkv2GQjzBQGC97avfRWOd4Vgo1h8fJ2fx4dtsyoKRgiWF3m+ZJmBC1m1YSia+duISTVR
JGbRmJX5qifx6+OL/eppsm3j2GQLl+BX4+xTiaCNk0KnpTFRrUAXa75MAh202c05o3X0XntyW+jR
YyfM2d1yCf199/Gv8KvPyx3VmRQcV/60hCktpkQ+pGrRlckaDcOLlAENw1YH9GCqzxnZWauPr/iL
8cpLI/FK6Yp5wT5bzgBfoTUULJp4tOnfu9m1XaDEbvvXqKAN/vHFfnWHOfixtggXXTb7gx/HC6Vc
H9RUjx8o3pCkTfI4vt/KuJVesBxMypZiWDdkabYEJSaBvPv48r94ax2T/1i2wDKmn28QMpR6I9Mf
b23A0RNUVHbLrPKbCfCXF7HQ47lCMD2cj0fYQELELOOLWmAmLp99diEzwO2vfxQGPcuGqwQj8eyx
aaKfYGl7PDb3NDpHK33Pvd9NbvPP+HF6dXTFYWYuJ1CnF2cPKxJoEnSNDZwt4gvZomVRSbDt1LMG
8JCAbFKWINHjTnHt6jcvys+TGpc2qd8rg3fFcc8+Xo4ltSWmmyP7KLckMy6K6a1t0JiXbwVujHb4
+vHt/HlHwvWUbRmSw5PU3bNJ1Bk7s24iWkkxG6teG1edAb5dvNQaxvBwXJdKbEq7/PTxVX8xHJiy
OQgKy+ZEw5r843DIhdHHQPSQDunlWkT9gxzVZevjsdOcjZ0iivDyF5mGZI3Fx8mPfzPh/fyqcnnm
VfzP817vfDx4LT1TjWMJTu/7Bt557b8EtHA//pC/urXM4Yqij8UCeT4eVJH5FigXunTVocda5fRo
16I3ORB2BQMoAcogp98Nwl+8P1xvPuxwZw11vq9K2t7u8dfBHsucSwMdiJoOMzSjivoruBNANe3f
DMhfbEZcwjvmBZjIi7lW9uOzrBOsfPW8qW18JNS0/2O7wYPlHmMvWUOAvjaZami9HEb2rh/f4nkg
/jhQXZuaAxMrn9fhg/946bKR5H+2OVNpap3SsKQKlKKO/x9cxDUZHMqgfnG+FCuf9JtqPl0hqfQW
4ZQ+B3F99fE1fn4hOW1TwndtUzLs9bPxkPruwOLMAhyaoToMRWSMWEwtvIGtEf7lLcx8LV4Rl3KJ
Yxnzwvj6nxEoVCyQuc43resR82aqrG+01i5vfAQW/m/u3c/LOp9orr1KlnVeybPP5UZ+ZpDqgJzS
Cm+syfyk+y6CGHfaZl77FR3I8JtB9+0FP38lvr/i2ca0GbxiBEMGyF0lSE+Y92hRF7a390E50MoJ
G/bLE0Zy0hA3mrLDZ/r54OUSG+Ob7GIkZIOBikY0l1NJdoKGfeWOFmF415edeP34sf9q7KAjFZbF
Vo817Xw7mfs+ErqScFqEt2/YlBCgSZQ9gfsauuEBTWO5itM0WCi/OHl28vnjy2N2OhtAc8lsDuNx
KfUoFpzzu4VD2chG/W7suhoPCRntQOaQOFp6u0/jUPO/jvmc/siJMPbaLzrbbRejUW+ZR5U7qbgW
5NA45HZTvDJPrI0ZC6ZjBO3XqTQkKPSk1qFA0u2yNfcea2db0cgMVR7hWg0wsgNd4T/kovNMe4Vx
3HPRT99GVt2hGhizloQy+qddppqnZkQANq4dcmMQJCbEAA8rOykNEhRENUxXHUaTqtxnWWyl5aMM
6lIDsoHq1My3SVNVuKtzI/AdtSzwiQ3YIQr42YAEM7Tb2ZqjIcwBcLxxZL0DMKasbgwugWubKihG
Mp1HrSjNad/JkNxP6s+DQIshCj8uNlXXkDy6S/pAhNQqUsSX6DsakcDCQIJqAAjJWxe5MLIj/jDE
edF+cX2jMF/phkb2jakHM2DHJeocGXNZyXG6RvU5GS+NzBKY5V2eo7IaETP1pyJCH4jAIUgVZNkq
iE3UuL0O8gRMjSXRCzdlXYdvHRWn4aox2kBiYvVLvlAaUzquIo5O7C08srflnuwakr4WiPootGIT
B3d/a9dNYZEhmKBMWKIdzoDnDUZN2xxZktmITdTZarr26ABWCunP6I0XMvdAyRgKDv5DTycmpPJl
hID65gQOB6OlFhe19VkmVJJAXLflVNyWbRu701VGRxFFg12Ytv1kKFyW8QolVoRXA8RaTSSgxYG3
hFcrrGZ40VNjSDemVJqi82/hhcU3iVLnVfWlV90hxCraetU0Li8EENTUSq4yO1BIaKwRz9KxCu0a
HV8CbeeyIWOWxKa4Tf0rxZ6hvmwz7vEetl9KUucEejOEHTXkuftQFgjGT07Xjt7S80tNgjCLIHCU
ZoQdtqmjJt2SZmOkF8CIovSo62WsnXwCr8tkXzhD3j/jUiQ2Rk0YeWFHUA3ajSlCayR1NhYgXfNy
693IcaTiUrGqZvqaWGORYWfyMa+07IdhqTVu/k4dPvQeO9nWyYueQSeGO2yKOQmoTWw1vGttSu7H
UIW6gybc9KL1yBtaHEnZw6I/trlpfGrNnieUZ8ERbb4CDqQ1zTC7apGETsspIOtiZRiYuleNEQJ2
KKkALl1daJjdUMLjGV8UulWlX7SZ+0q4ggm4wTcBBzTUPhaNlmbOi1aboJn2fWY5Ruggiafy1E0l
weZuXY+3qmwCTktHvTZ6G65TWvgleh4Wpa6m3d3nTIdpm9bF57KMw/CmddPKeUq6uqKzpDmNsveT
NVbqwlMAf5GT4Ug/1uAVcehVEX6QA7O27+5GGzokap7e8jeFxhntoaic4dYLnaDet1bchDi/NIlM
DPRLr1vLIIgr1N52ogKLCmQ6zqfwIMyg5lS6pTtf2duOCGAqksswMxWqFuKr1iGsYE6kiIcWWRti
Tu1WNYTAaPLcprZtpYYe3Mme0YsuV/afgrZGdbMQhekab9KFtWIvacxb/U2XhDL/TKEw76YV6lo3
vMNW16j8MvciBUyJnZ6TvqsobmSwNmMccfvegSX+qfMNq7rCKynCm8BR2XjgYyd5zVuM4foiUjoq
WIaf1l2nJG55h7oqew7auG5m13mkuU23/bbS/Nk8Pv1zAT7L0Tv7438nVm/7ns9N3/o8e+//YhON
nfe/i9lzT/yHpvXiHZn9973quef1ZwvtD8qdFAg5YAt9bkezF/xnq5oYPFhc85doiczHo3m5/ler
mmQ9KosmfWSFE4sO1797aOoPyRnVpf3NPlw4TPB/pVctDetsVy3ZslkGP5KiGiU+fs8fN4jkxwdV
rpEVa/kj9NDOW/MGx8s0cKYr06u/RMzxu5owgasoUfKKwxSucmeH39/dUzK7K+N22uN1BEiIT7FE
0gjFyRrMewWu99JiKjtWJd1k5qjLQa/NCw9JFtLPy2//qHti05RK0JvoIL/VtCXpzT3AvvOvUrT1
cezm22lq7AMnINJggMz5srCwk3eP/hCI7bc/ffv3MYGnsDdMRHltRWTNzNuTQmwSR6ijOXt5uAeP
sA+v+glkdT1FBzcTXrnovFqCfFf1WpcD0v8YOHU040ZyXOrkHtkQNKrLb2Y8p4O51yWNfYw8Qkry
DmdgFTr5UaekduTovq/JWN1hdQ6Pdud/8Sq33nopOI5AJyWcZW/LdiG67D3WqgHE9JZf3VxbOZoo
qyBy2wxJCUlFKJbscW4mxuvCidpk3eqYZJr4eSys8GCk9qHAfX4AGt1swtQN6Iz3w0Uk9YM2mp+a
jNnr/1N3JkuSIumWfiJKUGY2vTADm80H89k3SHgMzDMKKE/fH563W6qy770lvehFb1wksyKjzDFQ
/uGc7wwlWIDEvnRESoC6yh9shS9haBL/pPvuWw0k9kgGL0G+WhQ9tz0nJUCXQNldzyXLkiBSGkyK
nSAQ+AlC3W87GoiwqYK0QGIDjvmnXSWE/ECTpzV1tjYmmq3d+F+Db5gchzFaOzPZp232p1Hxofas
bFc65BIo/xKnfBvajMOtGfv7EbHEx6IygLTxr7x1/uBAfFQV/ti8+pna0Kmz1ujgH3UIngipDqUX
U3bNKGWhPOBhoZDxZss/+kDMSWtIN86Cgi/n/SwMszzT/kynEWZ4XyJwSKK23CY4yk5aknzgf0GZ
BrYEzWxxTNvyaLXRr6gpHuC/YGZiWbEp7O5Qz/mVaU26tz3MrpVxTvEwjYAHweNSMtLGqaQxV9cB
M6P+ajstMtVhj2YcEV3iWfcjMAU0+tQC8N2mgahVdzDO/VicW3vWDsZoI2Ic7ev3D83HEKJmxGP4
NEDKgFYezpabR6SsEboVVxZ/u8eywf9p9bnYGW5MBTxlZ339US/zra+JSKOkqE+MN8lSsnu09yPa
36WtXh0rjXYFaEle50jZy/KrMjeih6xCMm23/c4lQkHnghnFctYwgc6G5DTm5h9DL7xTCiV5i5TQ
1OCs1To+SxIOWdRVuFQjjUwTcrKXWIZma7/AE0Ys0lg77LQvKIWmoG+x4iHtgi8DrVhHEJbZkx6Q
/byNNTshNZJNVEtqTBXH2cXQWwuvdAPCsAI3Zw5cWLCofZAgW9vT5vwCAuiGur1mT8cYGcp9siDK
shkob7vGguYMYVaHJuLEE/9mtp7JidVDugYo3O7C9AsOlM5o4SIQ7DQpHiAdpjty3BrsYV48LjP2
yN4nZy9Bo0N0s9p2LYJXCzjmNIFNL0vS1NJ5xLRFjNNleZZNugX3HV9bTUpw9h3JbbAWtp7dh7bb
7wa7ApTWnSTCVHBQ+EjtDz2tTjh090IiNXR8Apd78Dq6G9uBh/YFq1azBf8B4qhBEp/4fJM6kc6b
tJkftHSE+hNVBXDE6mOyxM20+UOzW38OWdXgDYFvnoFzNErmNZ02tLssKxtMtBwFEFy3PQzLLZLc
TQ39eechXyR62q330Img4hPuiXemOiwYd+u+0cOkQuNXDDH1UgNvo1UxDn+jCHW8rgcg/X9mi1wc
x+L/cazd97apMLUBEuKeHfEv8EuYFs2ZlFh/HA2bUiMQKZFgkPc8n5lc87EUvCvo5mCTjQtf0Yqq
bY+uFT0mE/FwqYQz7jXvJTxe6CXkM0xImLEhBlVEChW5DvTSQOhkBDCsjL8cx6ix+xjOCU4gCMYZ
LzzTgvIJ5Cv/w9VMGnfrpUiLgB/WjX5XxD2pRkxuQ3+It3rKgrh2RhJ9RjgwU0I/aJBkl2MpkCXZ
pbbM3xmGpwEm/nZr2+B5yvm+ywsLXOMMnExpKb0NrX2L/2TnjnCv8vwzRqMOBQeSegU0LhEabPuh
/CLOaisjbM115ZHq3hUHdgUKmNn0mILoGoHjLMhgyyAtJwLx8jmYBpwaSW4vQOrMJ0+Rj44faTvb
TccXNaDvny8JwkoL3TZsmeUJSg2vowjyArJO8dQLDKeeBc58BomEy2OFkkTYWuWX103IT+z0hrEc
JIgT3xTEa9gm9laRwKDrzf2UgA0VIr2VKS+p3JVncjIR8MKVQIuxrSovCpMiviO29hAT07uqv49p
OmH5kwlvtubFhCW75WU6rfRqQqJ4qWaRRbQSsyRTztMJrjNHuJbtJis3dxA5AseErpartOXiPjQT
PQZ3yFnOojom1ngzs3gOk4hgN2lJ/QKdHfSR1ePxreNjD4ZNTS3k8xxSfJ2395nb/iKhUqxmnXCw
fkZDx3TR7UesCGBtUeatV4VvTc1Xezb24JGca0Z2YTs3t3x1MGXFXB2qsc2CsVG0h870bHkCgwnq
25CyvXjDbrIv+izQkvKXPsxAYEeSkhia+ThGRzRGRmuGjo3bGBbM1vMSHACGMwSuDwIcYYmKF9wa
jXkcdOHuxUAMB47/19FNjV1W3jfGHJ9hYNyhjKWf9tF8Z/mS32eFhTR+8R6TnyXxVLtSlw6NDsDY
ZYKC1PfZJSZE5sD8y+A7+0m2ZhNA2drUY6vOoJIBLnqwk0EtiIKoOi9RaBfWYuxnOZdMUHTrJ6gd
50jw0XNX1xdXg3hoFDJgjFOdnYZsGO+H3YC/b4wpjNxF7WwH/JA/Q7/UraQI/cnaGQPVm9unFtwO
GBUZDo7BbV9kjtVxKJedkXnAI3TjBXbxHI75/Kb3vBqMBdk05yWxNKkE85T9ZhD10JWWuRXQVfYl
7zq45t1vbKzpTqQ0zmAk7uq+JtJkKQ5WRPABZx0sTAH7xS/in42SbCasotgXRCYTpaQXx17dU/3Y
F9RGDyYg48cl0zFAL/ioFTDRrPHwU43gFyyT4DMzpSH0SPV1F2c70bSHWQRp1TaqZ8CxPK3ZtEd9
H+S6OlsCAYqTcpSvoHF/6V7mEs48D/NHUqCRsiYAnJZWP1qkmEED1NxtYuuv6NGeykiPSe+xvupS
xHsbMqE1ELnlkqu2GRUYYKM2jgtUCTbl8d4iC6YH472b6TzClMEId/RB68aYrrZ9bBOB5CZ9s/IC
7E302fS8/2vgK+hAQ6e1xGHOm09iU4JJTcSC0pGTaQECvTbvOoN6Zsn1kzWkT7O0261Tx8TSSQy0
LTCTKYWJbpgjvcGYPCeDd9d6kO4s3cHFDfXr6OODYkG6XAzCs6lD8aCSA23saVGPfSe/WNFRG4sh
dMnPiDqsDCJL+S+mYroSyA3hispDhyowNXGHPnva8btd6kWmh7ygaCC8NuND15haQ/huDAYhFM/0
LU6sXlIO30dZpg+R1jxw9hj37OLv6ngqQhIO6o3ZWr8TZcOlxP1PI289Rp2HTwzDpusbZCllw3Pr
82xKboCAKsp5NFd/nebxDhnkSiOEUOQ57VpdwEvzbivcoARqtdSJc7R3vdCMR/KhT7Ps1Q5MJWdB
91oxS3vUobPgVH70ZPQrA7YQ4dLaKiW/EhOdupEc+wxwqi+b+lzGgI4BS74UaXU2yGvWaJtCs3Ot
TeKlNyvPJVh4rwtzl+Qny2AA7pjRoUtA+3hMxEKmdrwO5tQLWc3fgYPbR3pLTVFVP0lc8Y5mBNSt
ylf5+xZG7kgWmt0HPOi/+8l6mJquoykxAaM3oDn4MPvC6r5KAEQnzSYnQqqTn2BbpzXaGtJH+Tyg
VYbXDpCvY1KUlOrOiOYsdGH5MzMGtgBBVQ6lf57nn54kZQGwHk1cKfdUBZhwoIoaEJnJcQCgpw3v
vZuSBEy0E6URYMTc2eYusHlGPC7WKLsJsSWNLgPXuQea2fcALJblQQ05kPYKKZIurkk/2UHJaQgF
t3sC/vUy2Jr6FTsPklctkp/sZ+ZHBj4IioW+Bu+l53FoaC1+G4Vps8q0HmBXwYx8ZRH6RnPFL9W9
RElTEoZc9Z9tTKpqU4lruoLQYE8t+46m9U7RXl38hJydGZ12X4LgiibnLmHyereOX++yYanh1YMz
K031IT2zuPv+oRIxbw3NqEOaXXWXVKS6WWVsbEAwsNY+dFrE0LtoskccdgdvNG580UCQUYfQwLhE
iJSkuCkCKCtneouJ8WyaISRsKN2MQ9ncz/ZnxwxqR4e7HEqi3DfMIh86BeOKYIA/4IrpypzpS9bQ
/GIQRp14zlLC1/P2bEkofnVOlk+C+bQDvIQ5SgSJzY4QU/ZEAem+OzqonDXmAenRGTa5c/ainudZ
DruEGqEtimVPYEIbcBtkY/pOgXFFJVvunCl6TvNRA4BEhKmybJwuIeFO9uM32bFDN+vbuXHk988j
qH+85nAfTXCbCKBVKGtmSuJ55+SC6IvaPYJr2Ah3PMlKXUmOJR3a0I5ON1rb3s7qAziplGln1B8L
2GNeM9KMUdDmpXPxLDXjXN03eYctnM0lfiL/YNRga3xCCg+9tN7bQt27DgG4lj4dbaN7mQbKplkf
AjOxXpn4GDe9wsdkkAXi5XJrtBZHipJp2AC/3YL+JAKQXorz603TebvvlGrljrC8hsaXFDTS2Bpe
1+dhiRacYGyi4w+v4vHRsXZRwvXvJgl36dXpm3NbyV3pdVhFvTQgWLxmDDntmgQbbW9HJuIUgWWu
5xbPyPsYyIWSNpS+yuw/u/w+V0QCSoJl05hSA4hwtfNw4SfKx1aeYwjAR7VLMJjTG3j72K/xyUuA
ssK18mCutEuWUw9rpRkHsx8XmybmlZGZnbZHvQDuTOhflV2LSxuBZxFFg9Aan+Y+j/0uBLmRHUcH
mC6Lod1cd/FZrZ6jhicRzOyvHhHCox+RRGZNe8sZm4PbWkeiWe5GvaeA1UrIsb1+zplA+G3+Qh0P
LUEQ+tTHs3McRveO0XJ5jDrWhjhdp9BiFOXBdN8UktWPa7bBMt7GYpoeZ7fCzA76HVwxuTHgt+dN
afGX38kWJyRlaFkzlSAHuvSyl4rQLYg+OWSjBVJOxwWRQ36vav2DJclw9Ck8QmSwAt5ej18KHq8A
ukyzVxCesLhnt3c/m6RVpLlR7uKq9c3+NPk/7JQ/2jYcuF4DSWVdpRngNTYFhKPAswxYxXy/dv6Z
IafZ5fV8IjeD91pn/MlE8rl4vLPrrz5dSwvREUD41WRo7EzD5cgtIrinziXP6udCqA9bRBcJd9Yo
51OiTVD8V/N05lmHRf30BnkuSDKLMdFvkNTPUEohIy42dCszyrQ1GajZ9pF3maL2nJdWe6iJVcxi
IPLj6M9BLgmJdu0cKqB0jhoito2na/5e48peSmv5qOZuoG6IaRoX9kSpPbqPUNsenPIqzWzZ9R2F
3RIxAkoVpQKEXKq03t4pB4u5nFtYXbjYtJbqm7BUEuzicaNM0pQ6y93Ar81uE7siCtMyhCt5MqlO
NvE4Hdtcf+EO0YwftcI76ZrDC1ZPnGSOuCNHpUhBN+VL9ggVEdJalJByrldPKooYr5BoU1pPvuUw
CNwWWY2TJQPhwEITpgFKdvymp3qxLsgOHue6vax3Z1SXrzxNv22MsYQYcg5w69ow97C+U19m43n9
COM4/MzcoGu8Bt0cIcaGNg1BhCGbq/PHtZr7LPYeUk/doCjtYN++tTbjmFbad2NFikpe/8lYJHAF
uq9uXqFWdShn9eBrKHVNszmvECcUwpKoDUyMEziJlD6u9cQd5UeLSnvrGmMJweg3fFYwjVEHEHbQ
f0Pb2xaSHXtNmj0iP+K+qx4YtYK2QdMgNrbeX9lanpwEADiAwaz6qTr7lVfC3uoJyJnM7gah5wlQ
rv7WTCA5rK6/j62+u480wO61lTt3dffIUHE6DKwxbBE/6sp9YEhxFcwwITxr7REyRh90qXiIQQ/v
yphvu66sMqDxfo8Sa7iDA1ICvRXmi2OP/VazICWVfn2nEGlbekQho0t9h8Ek3tUT4j3gUozMireF
v3QTmyNcISBv1yiX13EyXiIHnk8SafbWdFRzKJg160POppi3ih9/SAzNRdk2Z+X/IYYFT25tXVT6
s9Bb897Wxj3z2B9LpacHtwOSTOkCn+LUJcUdPBW6cKxahjiz6IJt2ZEoqpvjDYpPgDW23qfGeJsZ
57J3pcJZZ0P+5Bx9S3vuiukP+/yDbmnB3IhPo+FYJaLnWSPzy6v6t9GUx0isLYzHMCKKxdmmnI0G
cROD8UmWeLkxVH51fZsWcj4Z+p2TyrOs4b+bFX7xxvSe5EKp3DEcs2vmMXMSXSbXcw6wgj9K70gY
Cn7fZbiVGXH1OczEHOHSJvfnkNvhwIpB7eK4uiqkvL6KH9kWpluU2xQNXXMtjIV0iIKxQCIPpLpJ
Dubh5tYRwwxtPhs8Ei13GmR/eu3Ms5+ksji6tOVzmR9YBXocRrx5xnM5Zwztfsf5eCIy9U5YH2yk
yyAR/HdDbdzqkgFVspXN8BQzrxJYHDcZhIONW2LC7gFIg+AglyN1f+n2rWlbgyZjuScWTzC5qSFQ
KX5PVyiTMAhw3k32Qjr8T3wIh4VAq2USf0yth+1mPDGQRYNASJOBdZiX+CeyzRcW+IQD2izhFcuJ
ft3IKgP+oHGlae8Itpt2Q+3mW2Nqf3nihb6YUtf5kXVq3xM+k9rOU6RrHIUy25KmhqdAMwx6gJ3h
01Y1RFLbsdyzFX6Dd/leFWHrTeU+c00MxNMX+83UK75IKG4Dp9TPjj1f3VPmvZv5q9UCNoPPdVsi
f6Ue1FdlcLbmnJCbiOhUgj/Vl85Wv3HavbR/oSA5i5hmJbO6bMvXcek7IwRQxbi+GO9c8hljILub
zmhvvR49LE3Ll6lrQZyLl2mcv6YO2wlBs5HB1LvO6nCywHNEGpQF/5eXeu+KKPo0m14iIiSQUxxG
EqNIJQTwCdZBZh2Mooo3jiJIOTG1JzT02LY7yV1lhomcT/kib5lywWcyz9wKxrAms2tReFTlTnGr
0O+Vce7vfb1pN0rD4O4Ol6WfgCX27bZQhrNf9PIMbu1NLAnFRBfd41k59IwrNl7B0aDS/G4kPC1f
+l+d7j+MWXkUs/mm9fGFteujkh6SFhvc82AZz0V2iEfGIsABCPWZ54eltIKcBItDtEhCV0hz8aza
5XUA2cU0PqVUT2NBYOTo1ZyVoIK8/J6QoLUvg44/O9WXB1UVcjwF1kLgFuOANXVreERpth2l/yTA
gaMGPRPtQdQVXVeZOil6qRnyrBXqbSm2Kbv9jZEP4tRO03HstdOK2pw6pyLWjNzIUvLAWiUMR07u
kuFRTg7KlHPoa059ywojsNpObKrBfQKTB77LsZ86CwRVl5rAWoGVSBmj5NcPmUYQnW0XG8OVydaP
qhpcQvHEQOuGWoSUigr/+/r2H9M0GEf9CUjDrzYDI970Kqhz+Q4dY9hwwYxtPOeomzrQBrIQgc0y
9TiXXehWyHpQv+vE+fT7LAMO41HjZbVGguJyXxI/GTZx8iliwKBFgtM98otT7ZO2YfyAvwGAThsA
DTveT2Phtko1eovEChZosxtd5WM49m8TnD/gsM6lFCSF92vkLGR8hoPGRhrbYkiZuxMeyoZ0+bU4
1cF3A9logSy1wM0LcT+OxgtzyGHCc5XpzvCwkBjj9Aqg1MB0wJ/SmHdIQeCwIxjszVJDRlSepxRa
gxYLEBT68KhHuwT0zIA24+gAkmEXxqNJdKxDI2CMFVNpcsMMyROfG+kfY0r1nRjQK3WzIG2o+rEM
hRFCNVdhIbOjpXgTGonV3RIRvVdV1L5NSUjBzcAl4wN0sZgoisvPDojBoaiqak+8K/om0Go8o8VH
4U/Dzm5yfPisH87IV5qxm089qackCYxKh+lfKOLqRUcjw2JgZQyAYuiJO8BiRcaSyf5kIvYGyee0
WqcfJ+k4q8PvJWm87EKctNyn0qZWtfrLvGQX06XQIhILMqHGDk4nKCesFVD7jL6Sv+7E1w20u/Wz
u6gpF1BCSjJwNyFosWK4ZTENu6nT5cdD+SeT8c1R06FBfPUAgQHxkt90BGqxzXEraDvJZBKVEiVg
d+wZQlTDoDTvWJnbGg+xtn7kwSOMXJFWBJuF3TkfxGLGWZZIhjO/urZJdmBP2YT2yFSs95szr/mz
GBdkUHXLfN0T3J3j0B30TFm7JINl03vybfJUeepnVl59krx0OhPOsimiK7VBTIYrqDHpzNn70uek
BxVUgotsHoXGgdhbFqQHq4XTyjCukCzFzSLzAmv6JVTU3RklgIl2JRxIdC7nfoAhN0I9QbAeCtug
OvRIt89E8d4bJfGDvqtClmy/EsO/joM97PUFDide+AeYLcDr1h91qdNeZzZ5W+izZDLGFCLM/kkb
sFEuJ8V+TbvpLQCJiVePQUFBvYF9OF9716asTUeCab2a9rYgrtdgDZdSG5BjUwauS0RXYWZiV7Mx
HptR4ytrql3rDxKuoo+8MDefmka0G7R5/S4qXyqNoRIIyQ36w33i5SosVQoSCNdYNbOM4Y3/6TWl
HUByRMIDYO8aadoS2tVMNbwQyFoPUIhjMgENK2UCMD84FmkOrOYXWP4FZNnED/N5AGVa4fkv1J1Z
EZ9ER2FzV8Be64mEuSy69zXZC89LGe1wAi5hM+EJsOqOF4/eA5eY67eVsacKbs95JJfDtAcDkAod
cGd3FtvMnFfXZE4HO/YYnFPxNMSeXJrO4iw1oFAy9d9MXdu8xrNJn0XiAmBBoniSfbGevG4DDqpx
7Gvq3LPdls9TMT+pUWNRaz+Kmb47jZiH2i4JU5lg10SU3q4dnC/UrCVrUODadVrfrEVxy6Tt0aMH
YWfFZLHL2VV3MNRIfrM5n7t8ODUC9QMBRZTYpAcZtRr2Q2ZeTCGmk9+ZTEUc+I9QJs9Wv1S0Sw1Q
SKQW+7qGW6DS7Nw67mNLgtgOKWGzc4ziyUaPcQKRBgjBomuxc9UfWmAGqmB9mqS9HYgXhYrtJBGo
QEJFZBWxUsqr+cSG9i2KkojRsPrqlr671MUzHH6N3cYcSs2DGJuOZyHNjxHUn+Y3CP+WVts1BoFE
VQHOADlhMsX2ZtHAp7s0dhi22b/4hGnq7h9SOdfWOk34XWEv+I46oTBHyLJGglQz1Ceo/hMjoI3p
NjRwtVOfGK6OyzaqwaJGRQYgLtfNw8i57zglVBixCLa1LQ8Bo4VA6wcDuQrWA1pCYtVn5ytOWfB9
/wBAYxywSm47r463qMQLHhqRnMtJYy6EHJHrC4QMgN+W6cTdkPTe6fuHMYwszooe7Hz/3lRMOweb
bUtclZDz9exszV12dtOGWcH3P5fQIA2ZnQaw9wh9hbUfqEfwsVv2WZBVxc6R/fPkEhCS6xUCGZPX
BmI0/kpr/qa3esFsFPsumu2DKYkfBRSK8hgdq4G8FggXWhASOqv5gfyFl8IW7a4p6o80uhraNc/N
lHmTUZCAmZNXxOfFOKuTnlSOrX1q9fkALtjaC9C1J3P9UeM9/+sHOQ1UAMdeH9UhMsVyivTLXI/V
SRdldSpsi+mhrpwz0YTdnukp7a3DMOCksf04WdwxYSE8SZ8YkfAWtfsKOFCAtv9V68RTAU1nAS93
YrsedM6AyKeZV0lBF9gms9FmlhnBqeLiSN8JfYELr0uJHCrJ2uwUJSBNCIKWEm0xNO5OPXRWuls8
zqgBzcGCRpj9YPfYMCzawBp6niw0K2TtvbrOVFLvELkzAdliMM4yX9UnwyTztNygwWGl4uS3uKMY
1xuX3njmPe+3D6VNmPkQz1ja5xvbmIPQ1JMweQtpkTovJlMvNMkV3U56Q1i5X+a25ShzfkB7Y2xc
NpBpx8J8LWrnpR20HYfpb0YqJjv/GPad9RsFMiZnzYWpVSOuFcYvr2aNMxXLg15nDyjokTubjI/Y
OKiyvpfsdjgU4MkCr+zT5Fi4Qwtl0P+I2Cewq0bnDxjl6nrmL09joWTr+csM9dJn7+9pX1MPCTHz
bfKnobjFMysP7SS0/Ad5wMccjOLOTbM/JlUvmOBHqsYXfQYtTQLSQPTh94gmOtZu8xoRWAfxKuYl
W0L+8ZcHTTT3laS6Q+B+K6pkn3nsEW02J4yg5jA2QqOoDzI22QnnVL4F8QTpJO5nfwHFu9F79+ec
o57pWOavQoNua5mUhGp5MM0c+UzxUgKSL/NHkyppYxJkqWsgrCuSnueKp2HJupM3wWnSy/E8k1fs
yul9EM7r5OtPoCrZfPnBkPxZ+WwdTw4juGNFHArw0utQ+USQs3OwNe/cXlDyvPZoaMsaJ7pNyRoi
bN/kiftetvCXUrN2DpaWf90tTXPOc7RajscCqOalpOp7E8Semyk7tOMEDAy/M4GrI1KSukzHQwu/
oqBDq2zIr8osg2bO51ABGy0I8RDGXBwzab66abJnj21u2oHo8An/+ya5pt4E2+5JH60/Gaxk1fCU
eeg20PEsVD1sJFqLmScjoM/Ii6lUtcjaR+rBGSO5FV78nI3oErs6udk4h8LO1864qY4mmx8uO/C1
gS9HIAYPjIxHzNRVULQMXuqpD9qGR///iTr2v2TM/DPS6X/8f6ShdbCb/Nca2uB3Vf7o8n9W0a7/
wV8qWmH8w1uNg5BYMGGDEPhfIlrvH/rqY9Qxwfk4+LyVBPUfGlrb/Qe9M4AaWAKgohC5/m8NrW39
wyYxT8C1QUS70qL+rzS0f7PV8MFQ6WLL122wLRYolX9V0BJpattZiaQpGqeIGProPLvqj1VYjxMG
lmKZMBYsRC6qVK16ELIZlvF1aEwyKseI0dqg/ZEeyvZIO8aWfB1YGECAmL1TS2nfTcDI3EW+/9PF
/Q+F9j9TZtYL889mur8+tIWrHVM9F2691v/sC5N5PUC61IYtea1sJEhsRlDYkauSNHtst/sI0+EF
4eGvOUrisLDZZsp6CDFUaP/GNfZ3E9f6UZDg+h7rHxS4zvpF/fNH6RU0Q0uhztNH6mqpDP0gEVqF
FXhfuCNrlkejoynwKlb0UXkYNdldOr25lDK9pq7Mr146eGHJ0jBG4b4rM8Yopj7f/vtL5v4nlwxf
9co7MvmWsen/6+fETGalBHVwprhzSraAigkjREzaF/21cFi2G1F/5kaBdpoNW4T3uPdHiiOyL/ud
jktlPwEJ3uDNFmCwe5MpqYGkYR76QKJWM7xF7vqCDF8H2Uhd4s3oW+w7kT3d2P6hl2isn61zpijI
oEx7ZHgOCIyQUvDWzUUIOLUnuCgNTQMEzbwiUytGKXSZ+g6BxUnLa4NEDO+5KYlMWkbWo30fyb2Z
rq1X4FJneUv8vmgDdmuVmKdpwbouE3KTlmLZ+Qz6+4yopLx71RV/Oct4GquEt50Hf1vr4tMkquQw
2owd16vRkCEhGqRogkCXcZrF5ftfVxQueWf8ZTn4L6lJ3+bPv4wI3zSo75vItjgKDAz3wvT/5nOM
5JRWic+XUzKnONblwnKGtLaNOWU9iX9BvsT9/eQyCPoabEkxzxhzahV3NKw0zv2H//5mEX/zeK6f
B2e8MFaLp6FjJP3XmwUxbJkD1hrJQVjswK8Z0BVWfly6GbXWSKgWUrwfYyWHg6TXc+zuNzMe8zq4
CDFq44qKc2Uie82/8dAa68P0t+vkC9M2DR57DOd/f+5b12lnEpMmhty9FWoq3cRxTQUpdTbhEZli
HZGoaUsXqZPXwPI2/+HVNgjovij3UUy2jhmbL3VHAC5/w7jz3mx3IEygm6cgVRrMbD93z/G4nMtm
MDf/5qo6f7OYclmByOgwezi9/5OzNjNmZlEZ2VGNxj0pmAqpGGxNRWdEf6kfo6i+6/hTD31ugv+t
m60VRTcNo21IY+0e4yijsy4m7uUx6YN6RMArDK+9Mmh9Fh2rXLNizmUmKQdykRN/4UxDGCEC2C1z
82Q7FZTgTP9ReCPLyHVCauke3VXfIBRriRHmCm3KjirRy4s/XSSsLWf6cKpoOzZ07grhZz1uC7FO
esf0EBWyv9eIChGom9olQjLp1egwR1Pb53WFojQRH0DNxxNTpEuRoRqKmwHDd8eMtRSiOLYzcJvY
Juh2mAJjdIwXU92PvfgUVoINPSvp31w+Hrrqhxpg38yyG2FMYz5+IFZ37CY6sb85m41NVjCF1F/x
hl6ZviZeUWHlWgstZveLn/Dbrph+jgtp8jRPzH4TAmhD4lIDLPFM4Izxo6Py3/SuPoWQD9YRChpD
K37qrdkKLFx5927V0yN0BbRyDrKSpIYd63PANs12wFVGKMPZcVA39Z7xOy3U+/c/+N3ybtbWb2YY
0Lmz6FkaPLvra5N3bMcRO0dIyLkS0foLM+zg+e5IpiIHLc67o0VA96bI+Cptp/6wW/8hV11ymBrt
IGb3pU4FAXfrsjc3lcah1oWjtSBe1CfE66xd+wxroVn35GlX7MAVyMX1vvD4Lk95LdiEQvSYhXxK
6HGDNorZV5TJ25iJ26QMpvwRzJyMxVgTLR0ipOZ9RoJPnODp+0wkcYbEUJKM9Wm+o+F7Zpy4Zbhp
bowK+Ltr9b9sbbYO/+ZpcsX/+Thhpzd0c32cDO7zv1nqnQbLtobwdEu3/Cqq6ejzIguQvjlB43ny
Ei1AlkcweHvdH75SvYcTrLLh7lUfBczG9FNn1x7mo12jKIQAK0R2P/RuULFNDcClzdsWiavDPASh
S6ilPD3svj/1ZYR1peKjnBy+knYAu9yOYbHeC8Al7aFpwu/XZNddiQwkG7A+z73i9SaAOC9FUBlR
GkjENOvlROK47MhH07Br4OFRZJpnsu8DSpVjb5UeYYE5AxdAc2avE8gbc1d34k8doT8rsUYiuh3R
h7bmxhzLMYglugekNrRKCHm+X+zNJPNdFk835N/33+/ZyjLOmEwIXZLzRVuPRYoS3omemQYw6m+D
8aLjq0Qvot+l7AG3Zcon+r4sDDctoq/b7DIb+ZEB+hTKeCjCCb8NbME7g6CdIXICRuPlLhvEh18b
HxCfSgwAYKv/erdm9DA9E2EpyUMYPT303ArnRVU2wfcF+C5Fl6h8IIik3SyTTSKRhhGX8Na3vhOH
KR2uTkZvnrjxFXdCz7oWRS5bqSyxufmR/2B/PZErFDZNGQXLelULh44JKeZGN5N7t3DFRSehqWxa
1g2R6CF5IQpDUd8HREudyBW4CNn9T8LObDlOZGvbV0QEQzKd1kSVVBot2bJPCFu2mSEhIRmu/n/A
f8TX7d5hn3Ts6N7dlqogc613rHCawO4WM2GGWAzgFEaYaFd92n5O4crbyWG4bNJFnoz18sEoDbmQ
KU7OaaTsurS7i92Ssj2MkqKK1frgu1IeXNl/cVv00ha76t4CQgLE6RYKp5bhENSItRyLdiFBt3Sj
PNT0SYZPJMT+Sw3bbojt0yhblJljXN8Wa7X48in0pLrPnhI376gjTF9NePhbbJhHiOEbmEmqkZXf
XWrMu4kzJU82yrJ9gg43shfSUgONugIvOAeDQRP8ODvH1prMU29SRW4C9dSpdZ+y4VyyQNcfgC6P
0jnbozCfbSdRH8aiAFRd3NNi9edpTLngUlypnGVLSZ49MqBMaAqdjGHelR1xOGL1UoXLebGp4Wvi
4tp0fXdMe9RjPseg68FpKJRL3npFu3Q6AYKn9V6a1PgWIwLf7YzBmTcdBvrmK839PYXKQvXG0pIt
eFp3dHJyyzd0KW5v5NADuEgboVEB6LM4zHeB4X7APs+dD/Rd8UIaRt9dEpleKgmAY44jCpn1GcB0
pQ6qC19otIHdkQ59mi33Q6iArqqUK8yYhxMtlfJI+gbhDES8gVWXdDGuH0YyMVYnK9S9bVJLMGIp
oUmsy3CP8XiaQY04kFhrUsrQ5iL70Wt2deNP5wKdyG6bue2azH20VUzJj5BUYCMkjB6zzokKB3i0
x6pkIrrSlbHskCRRMmlWYUTQxHwCyz5bHYXQoucnH4VBz/Yw3tOC58IJP+nmho8NYiDxSY3HcXta
8vgpZPVCk2BFaHSxdVjpmTB3fijJ/b3dIbaHJ7cFTUvbjG0giGe+C4ZumiRCGEDKItIcFEosxiWu
qSlYl8j4kQkaY896BzUN9SEI6HadmR4YjHHyUDI3EepJX1Yw32bdNzVDXbt1sBfrruHWHMshAs59
jAUVfpvqWMRtoq4fqS9m0F/3iLxCzZBOfXVe6Oux82mCdEVTEYbtuS6RY0xeXp7YSGA+swIN6c9h
8sR+8E16M+o5PuetzxMywkYHytqD2ZH1u+48Q4H2aazsl9A11BVz+apVFDTL1cEnj+ZJbOBWfdIp
3gBGWOtmWBKcglwe20HcNhk3xOr/qmmWQsZt7yykmxH2KdTt60qdzvfuLOqbZPJfmJbe3cVDgNVz
HXk2qWK4jHKHW4ZLkYYARE0JAwgQ7MRWGbwUps8W500WhvVuhzVENSGkgvmNsrQOe1Lq0w4MwRwn
9A1uo4iMh+eiDL3TWGMITHPyDF2qhUwH4DvWmB1ZyA6p9G48O5MHmsRnWNHC2tv9g1WRvZw3iDXx
YUNVz4wpY19+aCqFfmDd5Wi1odUkfnBmjhQBxkEpTHofk0Ff8D4Xgf1ZeW7668aDrs4uIY3iUsz7
qcBklYwZtzWFLd4SN49Uh8f+41x87zM0StXsTY+Dr56TeHwljG1Z/YQWPSkeifzr0FRMVEljbbpv
5efEM/V5e+40BRNOo7/DeaTn1NbOrRcqMmNXdENyktsjyqI+5cPOM3px+Aypiimz+8Hus4gsANys
21IWAgbvlDV+HB0i7rbnYju6eyOjPE6T0URxZaIQ9OFJHY+E1V20WK9/V1GqLg2ap23cmYjXvsb1
+k1lMWoBJkODoFBlOs4FKfhjN7/lZRLyhdLpk3jL1cmdGwgWzsO5/t65LN9kYL0krXzNK56w7XZ2
03zcKw+Usm6bFvGASs6eX7x6a7NWM8QaCD6QdyJI7xiNIac0toexai9zWMoLARH+EbdiCSDApenM
6pY0318vuqfrn7NnE4BbGcEqiG0QpJOPY8fOTCfwQY5OCYARd09D+FPXJs9EwoQyT+Eb1px7NXOy
5nD9iMDoTxvjdboISnwlgpyVi+nXT6IM34pkzm7s5nVbC7Y7fPu15OSDMLjMsy74/bFqSnNfGbBi
FIAnh22C0tMkL3XPft5CbpwsZTPl9gldshx5jk8CeDwHJZnjZcOZJEyD83nee6D4vFrlF75jfbtg
THKa8RhMeqSizYKBHoLbvE72nl0197q0oM+c+AZpKqkiTBArKRlGKb1EZwxNe9Vyx3kDEfyuc2wC
Fh2/A9+1auegij7qMnCFsZlhzHR83p4bP+Sb2067kfILgnBTnGcZHw8XwjY6tGREXLczbaS7/BhT
FLPLPQxv3Xl7y8KHjvikqMkL/FRW+dn3X41Jee/TOJ3KOdzTSMfgQ93XhsFswEKcjNZV1lAQeuTQ
7DwHGsb84doeOco20vsxg7wyMf/e+PO32SdLmT5CDF+CL2HqHB2Z/LA73wQzdC1Br0UVX/Kae2gJ
6Ufw1vY3ibrUlGo5Eekkgd5WGbelZoa9+CWts3Vip1Q10PpND7o40nMHr1SNzcP2S3s1Yig4xgvr
8uc1Dvko1jNEJTTEN9AOE41MNIkZH9PtwW/kGd3M15QXq+d6DgIC2BlfETAqdsv1PaRZ6muTGu9Z
3Ur8c0RHyRg1JbYZ66jH9Fw4AyaLuT/Z00PrUQ6xvedGx7+KEgF7R9E9t8QtUoPOV9jMRXtc3oRH
gUTVkhdWc9xs/yQV6gF5nQdHji6O3SWyPyZuGl4nh6wKujf2GNN9BOVBlT5VMJe7sqkSdJnlI2DL
hB0p3m3/tUrUYZRRmeJQGLnb3oZKGRHWS2u/ZMI6JHH9o8cb1zfEW9J/AZw2ei8UYd/YZeFGQjQv
ntHcUHCsDovNZ4ZAAJalwGLOUZJmzUjgeHbWeIGRpzDebo9G2DXf/Uyn0f//Flkq6M3NFyydxcBz
vQaDHJUhX9Dekt3KQrjiGGQL/RzS2b5MLhc5u/N3Qlzhl7hZcGNwpVP488Ga8nuSSzh4jYAfZOEj
CxD8JF5jnhRdJC05HttMXZTDw1TPE55Z5q0NJPy1xfhGtXPH9p6EnqNaJ5rRcr81UMe+pdceR7Cd
dXIqHNrW1pNU0h102v79cBlu+wDwwVun28TX31rP+kpsoDr4dIiewGx2Otc00gq434VkJnIE0+q8
nT15EX53K5IkbLO7cJYSj2QPP7ZX0jHkt5WmxJaB/qEbcLeQCBCtsYusdsldjMwcwErvNadG1Afj
UVuoznqpPjkhE7472K8zkz/7WvAuGXUp5ENb4FH4IjoWTpcprI05brcTwhkCLD8UFXMmE/C00LCz
7qlF6qwsoc4PdRM3xzYm/W0bNCCIjrVaaOz245dtxMzW2WEbRqW7qNuGebnyvuTDYQ6og2nWMUNl
4SGRibqZYaR6epsJxpi9+ZMpm+YksuLjOPjBRXfj920l9Hz5EGdMeS5RCjiktDh0yjs5qGEPbsnD
DtKGtgLbsakdbFQ8MoEPzdCN+TPW5uyYe+pUL2N3GeL2LTdrHMNtyhRCiOXOiwWScj6IjDQ06VCO
ZPXBofcTiTb1WE4Oz+KomDtUespwy1EoyX9og5679VMrSTdHO7aWeQUdUFA/7fO+uXQ+VS5IPKIg
dvpDqvRAe1MnT3IYDrm21UNWNu8qAPB2RiTHWUboTj8cEwNlk9dZDnjP+MGPE8XaH0bkHNzNVV2z
GWi+MjP+YFtSX6YufM0GQGpX4IhnDKA/86cBZBLR6RN5hdvfZjYOWTTrEp6g5bqCnQyiIe05NK2s
Ofk+zUOiDnbbf9iq2IgQWJN1bdrBgb4Z7s91Bhgy3IOIWekUHJLXYFZhFAcDiELuI6l1sCBhYpD4
U/K37R0hYMJGVGahNeNdkMbwnuWOvgRroR8UBBJBdhJyD6isqj782lRctbB+908hyTy0yzC1uzMW
u1E/jAP7oY3WmNBs61n0ORGOwVfKkevICCrrmkRhI+xhZzJs7RqLDtLWoAQsbLwS67bRnXm6r3gV
+aiRmu1yv/fvTMkrNntN3B0XHqFjQxADLrgloF1kMghfAaAjE2M5EXHGIhnIJ6UpfSpc0tqm0s5v
XZKh9l3xksXkeqB6Jjovpdc2niZa50GM7aDn7Bmq1fuP1SLHKgOrz8uXW7lxTVx9LoZuumDB3zVm
imBh/Zi13TPNdt773HjrM4aASXULEyq/3nFx9Ms2NzYSU35uki+x0JTmxN500rq4KUfxIkQmPzVB
iKCjRIW5EMc260nfGAZOD+Kq3NO2vkh75uvk2Mb2G9SkUqwF3NWEDpTAN9rTkOQ4sFAR3ba0ujXV
JRhaKkuaSR006V+R2x16oka4MthWRoPJFl1fju0wRekc1Ojvw9w5DsCZK2aBVRPM56PbZTcLeXDP
udtdCVce7rxZGCxQ7Q4TcUuVWxs8zMr96moEtQBTAsCZf17l6aO/WJhsM27TYrTVlb6zMQmCS9Ms
3wlrjXDPi73LE4EDDyswz659NHxku6mcbjrbgHVEC7dUSNFB1M79vCqD/OyH1yIUz82yOLRLM6+p
GNfcZC/vLzOiv4Pt1VlkFO1jiwRinn3rNMa42ZyA1kzbmMJjoueHoHbViULEQ1MW38YlNEhv7QWO
JsL65vmlsNr+4DaOeVNNe47xO8fqihMJO+65jkM2AaLB9lDzYGp1Mz4YSh9bDlC8HGNzyxesDz1O
J1hc9+gsRnlbgSJMDnpX1zOpXFqaD2z840Fb3FdWykNsBDJnvUTCLDrQvq4b+TZCXHvF6mfLPK48
NV78OewI/MqiZvDwdsVLcHbZu2a/dD9Bx1XFpzIs+relDYmx+MXbmSf63+pTSP6Y6A3zIPJhinpH
TEdUIpzueX+mY6c4+bL+AlvAoSHzI43yFUSSETDqAUMJDStI5/u1b9K3mFjhp2oFPoOqe/WtJ7cU
GEWXkUL0uF8+mPYCX1FcC8b6uzTuq9ceCRDAloGDykzO1bCIFxDoZMlZ6Lsuu6CTcPHD9BRNl1O5
97T/dTL69EkHHAWysfHop+SajbjFFSqG0iSHSKQcxhh/EX8D8sBW6vi2Dp13dLm0b+g6v9WIHeKU
GIw9yHMSDhbZDfgdk/VlzkEHvSmNKKk2MH/1eNod/ni0wY9zU8cXu26uCdlsUVnDWyxOpSMJcrub
SMLFGDS357yky0wvOXbYgqwBkfaonNLnxu73hi7Gu3ww07X2qH8e85hqQeSGaYZyGpLB9OLPJqf+
lUWqPs4NETl1nz6Ua5lXmEmETVoYp1FlI5WZ+XQ2m766TEUVCX9UFxKHV803IQWBY56zqfGu0pHx
sZjt+cPsTt6urAYKk8r+DFpBJIslgxu36T9Tsxa8VNAXkYSTOAeVTSwNkQW32vOupeE5DzOg0cMi
42uvGZcrgujuWEv0x1Gn5BqVwSNugpTSs+ssm/CqR2xvVZzRtgwQFDUFc9wKku9sSu5OQxqiN+kK
ipDXvyB1O9ldrs/4m/2bVtgpdnEY42yNkzJMXFQ6VyUSoiW+XXK0MVMxlpHdFBwmeAp4ghyEMXxZ
i0NxPGV+XN6tqi6O4Y9XulKfUVO6h5HngYS6ksJHOp73xuTrc7UwbiazjSPeUNkjrNF6AZREUHr2
U7yI+HZ7drRov3Q2LpQ2ca1T15vfFQ05u4yQnhNsvXeqfIgUI3HH+6DPp/sShS/VlCAbXjLo08Qz
MAjbeAwUla6LSRZknhP8Tv/bhyoPzDcJ+xkWWKvIS7Duly59HFsvuWiJPKnia1IWP3oqhjUrvnfP
QbZ466NxUVmuHgGPXvqZ74TcIPvZIUtktr8uRDM+bMTQ0Mns3HZypAzbpxZTxZhTqg956oWQUyab
yWjl0ULR/MFeGJXqcm0J9YL0tmRDAaWz9q0Z2K9TjjY1aSfcGuF8lAQiTE0sTwS/lFh/h/QB1Hnf
II6/ARc/jhlD+WDHJ+IgJAp8I76bfPPSh3F5QLprPGo6rQbZvYMROy8xLlJcbHh0G+MD6rkfaZ7j
tCFI48kSPRDicOfreLmrao09SrYjUWea/kdEyodWmLe0Zto3wAHYI9n3HpOaKlYVE64Ge3Dd/hcK
dyDdMi2imujOk7+YA6iemRA40irrjoxK686uXhDXd7e561VX3aGLMmpC0AKnXcgSSJPl0M8WZzf7
wJWV+oRWAgmCh9g2BMK4xZ/HMkC25Fl3zOJ5BrVVjtMjFJrqxarf6uOjt7zjgBjuh8LoL3VivzZD
J66Wyz2UYtUMk+GrNJf8odS+fYzHSpN6Yfn3tMHVB9G1PvamtVrZdEl88vzpOlysMVDPjAH980JK
gG8czaUcPkxTYj0byXwphPTgtXt5Vk3l02kAeZkHQXEWUuLxzcbmNBqJeUbokh07N9YRCwZNq4wQ
An0hgIJbnytw4Ps1RPHe0TTu0ukyXdqlRxHYlo/W1C+7sfFQLRvoEHTjjie6hh/GcWk+ySL7VrkB
0KecQ7j/ge0uTvjTYMRGRK9kWfBwkkDQTmkATzAhxKWYELI42HW6qfY+K/POT7rusk1TYyL1Drut
mx5CVoJcVv2BnPXuUlkgoRmF5uXk0eU7MxG7Anoq81w2C8jb+lorRSSNZhzeplNrVZFABL60Y+7e
iZn2txDUjPpPY98O5rcpl86n0TmT2QZBbJIf4PmY+bJgOBpA8qj06mvjDtM9dupHn00GC3P+nZsZ
TOJoduF4bKuJLqQVsZNy/ipIobiW7RL8onYGDvh9Fz6I2IxvCtyZNBIv3anoKfWNO/lZiFrc5lUG
Q8eC2szxpber+is0ZeqBPneqCm7wieyrPkRWM07cT2nOyI7fNDRMIgrHlv0N9GDbbWczR08PdrKT
sn2Dpgqj1ZZFFkxB2K2pmPNcfCPpeZgy2LIEvSHQ72Ej3RbDe1HTACkbmupcyPmxAeLZ18Gj84RZ
0ngY7B9u8MFpXvMmGB7yfmKowpo9I0F40YF/tHESDy6F0GkJm8dSh9JCAm31swiOyUzjNjkHn3Sf
tgcrRuUviF2CUEkfEkxpOOyBQ1Gw70sXN4I589i6crJYDbBnxelQ7XpvEqC8lkWa8wvCnCgo/Y/O
ZNcIY6cjewcOYXO8m8j+sZi1nlqTwumO1K5joxFLhwRUXw3RHV3bR86p5MVRxUPbzSoyTf2jWCwE
6ak4LiY8DKzfvoxN63bK0AJ1cxrvU6mx+gXlWxUUxBLSI43DI5siy6hviYHMrttfXIN70MKhxcMN
zZYt1mkwpoqwX1HdF3EDIliatMw75i1NUcyh0v3BCtvfUGS+M7qUmBSfZEO/pzA9Vq686QfrI+aY
5NGu5cRSm7aYmIcsqogwOWY4XOgKHY1Hg9G5xI5ZFUc7bOu/cOnOmm3+L10NqfgB0Zyrjo00z3Bl
2v+Rs+6lXp+mgrgrB0Gu5RCHXBX0Vlg1CRvSn9t9kC+fHFLauLSTDzZdLxsIDjgWn8vcxFvmiNMm
dUABcax09508IWPvcp/vg3CApsF3h2gZxRCkLwghoS+wIIkNalERpUt5EGFKy8tGwP1ZJ7AVwvz7
d4O2cWg0sUPqEzYl5T9/tzYFMs6cZNxnvr6TMqV+O5myp6zIv8e2gbHY+bKhjhsguy2y28GSseDu
41Ffs8wn8GjxnENgvTvm6jjtfk5x/G3y/SCSDRhV4j4QwER1+gpZSfm1rNHLL1YHMoeSq+w4IbuQ
mDs4EfkX6Zi9Sh1///Ucn++O6GEHL+5vUq0GyNhKFdkgSs4fi9ZrDnY3ZodiWkhNkloDzRTTvnej
bRXeQC+yNOHqCCdGiNcll2Jd94uk+CAA5qnciZwK+Ln3ezxEhGGWS/r+569k05T+38/skRrrWvy4
Lg06BCkE4W+aSUcUsRCCY5WUn/mGW+/jmJfOGZcUvby1ts6tsSAvA1uMY+smH0viVayXOlH+uesN
NlwPvZDZPHByBvt59Pf1WA3XoIz1iZzJ26EOez71Fewa0EZlAMgIFip7V4UVIS/NfB6wDu9srA76
W0re/L4tghsd1iN4qlkd4+STs15taiAabV4y/FhzF2m87k79EV4BAkadtkXKDolM0WFDHAS2QKU8
LKNOgu5JL1wHHdbSrAtoYLb95RCGXrSh6q5VowmYoA9IJCHeCiiz9QeNycCBnJZ0tuT9WxFAPYj5
PswQKwFM3BPKP+2qkhaCjbDSuXifh3p8LJbHOvxoF9lL6UDlU59CJm0m+2heCtSbefzDHp1LhnP7
F6PgThSXkmyD8C1+NPE8BF5hMNvYf9EQ/p7Xb/KqwcBy0iHUI5nX/+1MMVRHI/Jimyjtgtukw/cw
wA32wo8Sgqr3gZXn932zhjZ4t5vs0SOLYw4L5gpT9vsJrBnPLAa/ueWa1pg/EyjfczY7X/I6fmMX
xyLYk7epSzxitYqfIalXB33/ZC0t2R4r2NsX+dUz65+B7sU1lMaXnlTInYjdR29RZKl4iiQ8SgGk
Ck9EjZL3499nlBeEXvm3NiD/P4esKfgk1l5HmnpcU/wmV+qhcozSRMyPvDJn/CqBHwzkX+VoYHYm
H4lY2h8BR84+xG1IUJZJusNKmC8EwuBgJwgV3PDg9NLmqTTsPVkOwKnQCaNLqZie7GNPcB0TxErT
JvOuIvtiCDh8HGsgFo3o8MMQllegpPYYvIwN5/D2FyzQjHai4AUpNPlT/qdlbEKCXocEgSJ1MLaY
qyvX9WFc38ltJRq91tyLhRWsEGZ2CPxomzIGvajISflS8+px8VMfZRU3vyDO3wZiOolWoB42i0hN
TnyYm/b7UDjdh7RbvVXkL4DgTtfWQKkzcquM8fSkEjQrxErFnz3NbeK1Xfu3I/S/qlIRUtG03n4B
NTtrUew/bwiBAqpscWLsNyZx9DPj2LcvpGktZ1mRNtVXyroRU5neSkdd3EHsc1+RlAWzEyWpiTU7
BDUPgTEbeolHJAmtZcSPopmKA+yc3tEMhOsxER1PNXj2n0/T35saTWT7oc0N55IHRg3l74Ustidj
axkh1bYTEwaPKUSJHIeNQzCuGSpIAdjX7VHyjGW6H2EvGyckemQNB0Bm1ba5JkipuMx5gZkRa61K
eszXKH/+/LO660v/fyc/2nDy5mESqRDx3bWAd1Wp/2PQyBWBmMGgJfUdI2+/abELW1h3m4YcBOa9
0WWcTxShg7YHA+0HZ99uPxOSOz2SN/ISM0At2kTmAYiyLxbMn5ssz0hIvbbn6uC42McI2833rot0
zE0LIB9YlQNKvqaAuqOyDank5zKWOsogaiovEL84A8NoNPY4WCjAZeRFsLs1WtMezF7rb/1cfUla
zzuloXy2VlWXRTMZoNmyz4sBYQFhfqab9lcj8D9uk1BN/OXZaOrvRpLeGdocIvoZ6kNLPNpfhcX/
/VSJYHfXpzewAlv8NgPoUQ2yzMpxT4E9Z4Yqfo4Ffs0CF2c8PBUOoRFej/LNq01yKhaiD9y4kHuc
1gnc/Y8YmBslP9uYPc5/+9lwt/z+jTs+vgjbMc0Ai8R6Kv7jGw8WdxmSGGXEPPGhbRxEvthH4EPU
eN7Q3aiU+T/YlYBaqCjhIv09wRxfymZ1i6JK3FaHwF9uVwTXBgL68yP5P1SkrhOYvliPZRwl1m/D
SCa8KRGIjPfbz9YSf8R5iok6NkYyvf2dAcRPLKqAZPRmuhZYoVwU6jcURXP8bloQWGfKaH6UVfZZ
ltBSf/4J7fWl+O2l4QPklWFlQHUvfvsIvSCLFWG5WDea9o4vuud4D9CK6hbnpu8yLbGlmgqNmGO+
ZQISNHTymdCqnunNsNqzHBNwqiq/B383orn0ESSAHKEFf03S4VY77I+2u3z8889t/Wc0RaRvuwym
mAl4BH5vku/DmV7aDuWq70noAhVS0+jjDlhlWENL8raUtj5IkivPTjj83LsO7Zt//hns/3Hg0KVM
WxA9Fx4Lzm+vRluiH9BDx53avExuWEWsX2yigwVchQnSG2xWsHtDW921bZxIBu4JxQgGmJWyt23I
WwQz5SEv0ze/7AnkWenLVQXYhBW5Ir66tcTQMqPebmA8Zjzy2clvTf/WAxf+99NcCycF7zifqB04
v81Ti+WPfU2BGbuYdUnrNRKwhu0Tg38/Ds070+bFi/kbbe8z4dR9VMwsHxvesv19XcQs5Yn7OA7p
GyuL3Nf0+EAzuN8NjkRWaabqTfiwUYObvCRHPkcQJvttW9mwcISiGSIyJvne41kjuab29l7sv3er
sk01HIplIK6mQaaV1z9UFraKbUApk/ZdDEm6X5r85E8rirEKE+d2eYlnlTwhwC2O/aQAeRr5Y0B6
X6+K46wo+oNdmy/ba4bBY1eqsbj4ARTOJhbIZ3xGWenQ9QOavEfZuZxI//1I4O+pMwt77wj4/XmV
WJMYf1ribiZ+o3mC+l5pf/q1UgLCDQMiaondLzX6iueM6L/PKokjoqDyuyTjki9dvtU8JqxxGNw2
MvpfjilS34nuW/hlQ6d7AhrD+CuI+f/zIyz+xxdPjBJHisMJT9v5bwcUHz31Kx0qY6dACG1WRnO1
2vDWYL26Vj8SnTy3pATerw02LvbpGxvT244Ukslx9KlZ4TIXmxN6PpouzOXFocXoVPgoaHo+t8yO
n1wrfMvXh6Ui0PSEOHPHSDQe2tn8bmmgjjoP72aiIS402OWgalQdaXshzMGbY+DNeLesV6aWPuw+
S1cT4mTQFCwd5CzGv3wa/2Pa8UTgo/a3AXJwE//2aYR9nzRh0yBmLubpflB+dXSd9j7G/LI98Ju+
oRuTr3aAbbpc1SDe5MORztW3oHJzQG8X7zLSINSHiGwq6iCwNhB54P/tZlkH+n+f256Lq5N2HZZd
CjLXc/0fV19Rxr0f0DhO+EZpv0jPemMgYl7mmYXbM/YJ/Q+kFuDlou8NF36efzZyILJs1eqMLtgj
rb1/O5T/u4V47GX4RumRddcf798/VKocko01YnDNiE7MtI2XmIf6lGRjyBqInzpcrI9jUHTs4wg0
yII//fmB5tn9zwfDmUyBZ0DzPEeyWGeGf3wwrWrkFJgKHC6Pwe8lHKXLrYXOOGgRRBqN87adbQSM
5PvREV/hwHihSwIOV8Gd8gSIed1/QYfW7zOjBnMp57t4xn1R6SyJSgeduUum0LSi14XDSswf8LlM
aG5g4/NgZ4PlUOdoiIrG+9RlTX7PMXfYwOTNdLS43c+BF2yfsAlFedI9V+X8qcTl/UsDqsl0xzEG
JE3MLl0S6rkiUUHWyLs9tRbQtHdYU4Kob8GNm/a1oWch2nCXDYGxDfhrIT5ZrvO6SfxqeDAMNM1L
2vk/FitZQ0zHgWROy2VJ7LEDruJmkbWaSIHlSn4uMVsrphoX6ioISTo1AVIYasDgQgn+pWV7fZcn
cisjWg2hP7LHtrH9o/DG4OojKm+cDhqTXw6IwDkllvycSbQ4q/8BtobCr97IiXkxAjLU5Fs3F8+B
mqqHIJVIgl3na8uVDc5dfN8USi1RiDUijVNfTJ+dmkaGPz8zPJn/eWZ4mTyqdCn62XrY//3MlBwG
Ip6Ill36YT7gpwHBXenvMMDozjP2NRXJw2LEZwul+21OFtEY+gMGqIV7Jh8eyqT++mv6FBmtKEb1
XZXnDfhzVgXquNx5uuiiusAy1hsNCRj+/D6tmYoTsjBg4yE5KeEfdYw23CpeGxelTmOYFBVPyYft
OlsqmUajuXxPXIFIZBWM01TmdLV4QBoszwV+NfTMR09hkFgNQUY4ffWCXkbzTK1tbqY3ojaiX49c
DqtlVvMpLg2ktgWytD0q2frgYaSwFVnRrmukBxWMT6ZDHPD6/lg1HihIvPa4neZmAiffpbNBVqb4
5sO/EZ9lw+hgZp2Rp1B4MvlldmXz7ZAlBUdTlJee4+zqkf/bzdV4T6o9m7OPFrr+ltvlcJMVHkKT
WFEoMWlk76Yk6SeEDtCxe1Oq5kNhtO5h8coxUom936yYxcp8oDM9WHbxLc0Z6Tepi8ZRuh8q4wtC
SHFLJhKl8LjvUIm587EIkfgm9U+LRCpMFNN8mB31nK5izjHPob6L99UJaHbai9oym0/UgWBg0oiT
EBJ8YqF9pemVWgXbim/crOuO82i9Em1EqHhTlzsR1MPB8fvz5j0kC/bUZvilsH6Q2UJ5I1iT+WIK
ELRE9AeFk+zXqE83Ea0Kc9StWtQNq5mWFBUIuKWbkcGnp49ZliAXIiMylQ3TOibeFU416H+gYEO8
6fUEs0MU8tt20xTYn/oe5/jkU+9TE3o7z5xXrGunjfkteolmkQTVcOj80/bIb6+2gWSf3OD6cZP2
+Wjl2p6pZ1EZnSCpTWZulrenAWUC6TXR2JJmtx09+M95aVaF/rxiEaVr73urE9F2G5KFz7cTcFkW
1XHiCsbq9Y2iZz619ScGpaEbIvueLIBUVgGAG5jyvMlTlfCeyUak1WNqjxi5EGJ2zbehFGrX1UiX
Ko+5IJweQ8URugkXPZOYJZYC/sCOiMDEhL8quv6Ut/U1REV1aXXBZ0B23i+NfbA4r6yyxd7xRvkg
J/U+eP4XS1oVWXa5cZlJXxOrAnTg5j8Y0rulkrNdw6acV3uyr3mDl6pbybyMr/MZ1WHz0FYOTqfg
oSAU5dk1xvYxn97LOSHyhphwIUys10glj3nYjPvZxdzk6adkXuACTFkehVO8bdKxYGnvCz1QMyAC
xcw9Ivdd8ojY9+REhah/2KaSyUIR7RCr3a9qcyNtH2o1zWC0kqfbo54FTz7211/S66msozDOcuwa
6LXjDk8dXpRvcwZqt1lnqkAS8pJBPm3fqwHzdjU4q3lQ+Xb8uEXUk2ceAYgKaBEnz75tDDzaSfri
Z7ZB7YM8WROLLgnZHtVdij9vlutknmDimVzAFEBJsEgV0izBt795nDj+L26cQlXFLnmXki/bdN8T
k6S47XdEWhSSJfcpU2GAODG5K2L7sbZdVOwr5bPWE9MlOdp71rAnf6ExfLbFfvs/gO4aR4fMnjZB
xLgKtG1l8gWmvOj5Kj/unAUqScBLYJ8EEjptivBxJV00QhnXS78LglbJ4RY8wlp9Y6GClcRCdRI4
Dov4JC1sgUbQYcyR/s3mmtwgTV1NBDzZo3qofFJNSaB/8mmfcQ2U83nhI3sK05Pbq+W8hQds9+aa
jjVIUsJVUJ03Uks33Na6Udd5CMUvWb/vOZz3pdldren/cXdePZojaXb+K8Lcs8Uggw7YHWA/b/JL
V5ll8oYoy2DQe/Pr9ZDZmp1uadWYC11IQBcGNVVZlZVJRrzmnOfYH+wOS1BBuEdVf1inqCA58F7C
saiRcO/KPqjvbZ9xPxbgZJmbZpyChomkBIkUX21relvtF22+lBZx+ByMxVWBkT5F5fzFVGq+tEAQ
t64ZjfDBVXsQRvPTz73neODTEAP1rs9mGAu6OIRd9glk5luDjHw9zorGv0kLK/p6e7DaPIP7OEzS
9ferqHY9At6niPIhn5V/XbW4vUIMub7ROXU/ZkyokYuJJsc+uVFm9v3d4boUFqPHSQazneA4gUff
sFLS22tN0tjMHoTrcj3s1sOx7N2XpPRxqiU9WUSU+lbmxMc0tT+nKr8VlXguFgJpklDCCOyLRRre
jw6g3HXYuV6+kmOE0wdRcCxw8y9dO4bhbcqsBDEOLgCn8L8jdUOrlaiXrGcKshgIVs34epJUi2PD
Q0uwKUgq2a9+wwr03FDhhwgJkuN173ZZzaYT7+UOHhMwDK//OLo9WRqrvnz9BrtcS+uZ2Vv1wSS8
4B2Q0bI/3ZgjPEScp+ttsB7OarGQIPwgfi/euov5sWIYcU5g1bF9VEXdX3SgsJiPc07Qb3Ml8krt
cjN5W6u3tTE2F3XvqCPMBWJ8gyG4Xhxrdz9O9kNjDskxG9KMv3pEMgm0xDcWa6zWvHWqYjNS8lbh
HkBi5dJtr+p0pDI7wJiszOFxcDhvkCd1B6y0S4J1V2+5O8IGuC66uQOwyuwu9Ys7zmbvkSX/yQZR
HTsQNge+ZuuXkongxKE2ZXsX0uNgQSKMFllPTT3mr9qeCjnXuqjpW0RaxGgU/3KP5mJU8ahheOKY
E3l/mv03WRYgBIAooQznlITzuZuLF9576JJBWp/KOeTdx7c12WjPjbgL9oOcimtqdMyNCMrhXv/L
FndpYf/QN7rsh1hILANy2sc/942VlY66pi3Ymmbmblrz3i8xZ/lifIyjJtinPJunOrQYSUxzeSrN
RbNnhy8G5Cn29PX1/1x6IwD4XyYQfEKuZbFfEMSj898fa28A0wQt4dlglddYnM+ts08x+V8MMsk4
1km1cVqIeBnxc5UjrB0uYfPbuo1Yy1yCXaEfyj44RA5WzEGh2qrz/uO6kfYz65YKbIKN97kQOetN
ip2dgy+V1afa64FFgKiA4zZI5M71aDwliz3eDr9FJtqhLobmVY/IdfMZWyyPzYNZFWdL5D91HSES
Xt49foSXtej0MgxUy45q7S91kSe7ZWg6tdVDaVfhw5gVm8amQssNRE4hWqCNUJncTP3g7zAOscBi
9NIUydfEUeZ1YE0LhDY3XqbAe6Uao+iYQ4Bhemg+5Wr4QtJRe1nbjs7KzL1ANM7ujgpMO+VRO8+s
ervXsVrCDNuc0lcXV1fYkHSEd1m/dgxM803XixIPYCkvzU8iJ+ytbQ/9Z6trPlJZsedO4QkzrWSH
dUOr9mtElUIkQHstAjtHn4J2zwyS6lpjS8tSe74bsz6/I/XnTEljHLxJq20/e9Gj5NQpKuYRRYcl
Z5EksVhZkIX2Pq9rJkZF5BynAmcoxh/CG7/XhGXc6mjx0ZuRvvpUeAzHQUjPlgHqqJV4HkwEnoN1
dOJlYeMGR3zfsHvoix+ymnpH9Oq+dqdHxdm34Sd4mqPIJ3hdBjsQ5fFlPc/mvDb2jlSHqkWrxXDK
av3p3XRl1jaHi3+mA9qqujuOlh8w50RbZGk97BeCEcLxdWRL7gMc3iK8uMw6ssU9w9+MOG+28AY5
8S3B97xZuTrjUmZ1uu/fbzamMmQ3Y40NMuOlt7MvquFSWC+2dXVN7kKPArW4Da38JooYIS+WkxFh
EdJb405aPYqMFmNVYN2Ba+uXKBRONOAtDJhzfESbXr57Ohcv9GqK7syeDQ4sDqpbgISD23yqWOx2
I3Reh9jjq/URcrl494WTXvZ7VbjqxNbRAyra4FjnsCXr/HstKMtcftQBntqmLcTWia2nflY9JpAq
2His5YhsHz4OGG+3RNXfr1eoMQdyV8TDhfPooMnKu/Ot/pgETnhYHYW0y/xrYOjVNWlEkXkJLK5z
TEJfnMJ1aQ2owCuf0W5vfq/AKAPVfuSu1PdOWT1GXWdehOJKjglSJE8LIYYhULPP821OgLnko+vs
p9p+qaziSB5h9GjXxR0pGdWubBPrQNkuD11dnQanGrcuTfAZ4dip79grRpGdnwjHTfZYMNedXgzm
dltFsClSyz2knfyiZcCiEEvosTIKjKRd91GViB5tGX7P7PuuIhWn7pvqAJC1p9kCYNrVSCe9ejo3
i8p2qWvxEhnnzBgPjlbPtlcgjQ/HI+aT+KqN6HXRi9RyOMsCN389dN/DOMuu3ZzfZEck5WDEZ53e
IPYc2Y2Pj1kiu302Rx9wfw3n5bs/kTrs2pV9Fsyrney4SukZFn+yZ6UeCowaUbnwgxiV4kRR84dK
gLexuaj9JpcHS0sqboJezwRuf6oZjqDtuyPqobuCr8TdFcJqI/QJNrkwjsTGJndRlV9TK4qeetsG
qEj5Kxl5Z0rQVItpuCuE+mjOlP5kjqIjR9BQ4oiUmUBo3n1b6/y1hukXl6/NHOAZRdjir6HSWg/v
thy+9Z2NphBH2VqZVGX1c57LNzsjCaHL8+isy/hurYmq0PluGo0L28nxj6d8hq2AIP/rqjeokNwi
y3V2E3jKywBIjUDhjSjmyyTM8r0GC+PFrpol1W7VIoz+sjMQ/gsSJSSXJf4KRRRk1hl012a9F3uR
VePRrMBKdH13llF7VtjI9pmfjhu36u9Cv6ccHTE89tFrRzO37+wOACjfh63S8z4pZw735Zb6h8d4
vQL8wXvSA31DLzGldLwNAcvOtcv/3ZkpTrWBV79ZTiUcdPaA0sNFgL7Wkmuf3bUMo8wQe5wP/DvV
KCVWaelalyO6Ps6MUwg5hSHbVz+NbGxO/dItZAs+SFsuihBOwHNuF29kD4w74Vb3XaDFBX7QzvF5
s7QL2Xe1qnXleLfQZSpy20+l/tFV9ZLhRt4A2dgkvzeXlg1J2+b9SWHjHKiOjoYFo7Sp0uu6XosC
mCfoWDYtvFjdQrdY91GrNCdWONeSKMQEhrRF992XtTytgunmgnLbrcOaaOw+JKQrblQEYalZxhPr
qE1bKnvoAxpd04YAmM7sNHRMlIa5fLnW3sqApgJkAyeDP5/XMsBi53xxiSG4gWnc5GkXP4hgOubL
bHbhMnLPLjUE8pP3mY3VUo242kRCl3/JJDqU1GDAi/AI2xVbRIMElG1cIMqf/fjHzNpq386lyyLZ
l+BK9bfJTIItpIHrHI/zc+Lrk8FbzpHPogfbS4BZZWibbGdl9pWhRXA08/7RNOz4muo6wL6HMd/s
2diGqSDiFlaBHkOGdl56XJttmYYwiqQ+t4NgGNTib+lkX50Wt7kNfQ2vwa/Fcs1Qdj50jbMtZRTu
hi7A5bUQTRZxkQORdFPN0c/WRUnsvSRhXh5Rbv/IkjUFGQdHxeAcX68iALjsXhm1mmPv7bslNyLG
KrvUOlnWuhB4puqa29/raswe5VPwgQg3crAWYyuenRehQyZfC9ZuvTjTitwRWxviChP7WDZmjTeV
aNhFaV0AetllfvbJrqzs2A/lJfMfHETbN8cfHyhKhosQ0mJj7BKTPdXRIbcI/XZaXO+sbzei1Oml
tMR9zth+Rwz2aSk4CMliahf66aemFPl+jF2siXN7qvKYLG9G64VpV0/mUHw3dH5efiwaY1hYtn/J
7OZbwo/KTMZHM8zvU661eo4sQAGcDYyxvhghwHZ3UZ1pqGSMsU/ZwIh2HM7gSYLjOOG81PRNmzrM
l08Dl6ajzYch92e+mPvY44zEu/gTmP/dOuJrSe3dqhbkuScLfR4i/TKMUXeGhPDSN5RSQ8nqepI/
iPG1yJKfsm0lSEsEagb5Ybyfyrk9Ih64uhYRsOtLgZZgwrVdF+tEY90g4BR199zY7+iUBq42kakU
ZRFZ7f00v6wf1/HkXbAJ22dEN7c49K0TkbyntaxUUaU2rYexc04RwKeKWRa6bMR3psECOuOdwmWo
DiQ9xYDuWSwVUj+FPpz7nhhbiVrvACQ9vgXoW49hYHyNpnTZM7Ysa53UPySO5nb3QBO8Dw6B/aAE
x0caGu7J34tYy8csI6xhRf60JTOedbAvM5cdAa5WJ0b2YxrOk5pUcW9H1T4bJ31gvMBdXmjKslYd
V//zuOiPOp5Z299xCOFhWMal0QibhLlXAXR6fWmSvtz3ozDeITZBiaBzhpwdhxOmBq5z0ZMNvP5O
C+nF29gWp/Uug+50zETDkBtnK3KiHs48+9l1Jjz5GFTshtj6BPpndi4qCtW2iuyd0wPuWEdwOQLZ
WI3N+6vbdpwiWse39W3mSMO2RIgrybBbhedp8UAXdQJ5i3JzYD6971NmLF7jnmdfO1vpGId3t7TK
HbK5REbuyhukyWjLw9seoY/d1l9vWrqWuWQWNUvwZbhNli1adASEk5N/wbuDFubScZoRX2i/i1xj
mT8p9AGPIBFaJ2iPbU4WQ+LIt0aRHg4tlkqAPjAlX8SLKTfXWgqfbgWD20569QHq3ablU79FbrQn
l1Xt5GST7Rx5I5F6QF67wmeU3HjJHbyzcONKIilFSIytI4sDCBj1UQe4CPqWYlulRGvL8La+V+uG
rzdrIv4sPib3ZHRDXRadrKXIXsqy9bpYZxQj7CLatuaEwmkZddfH1jbO6dgFJzO0dusDOU6Qpkje
Gu+82tw6VSnv3SGCsVOxws1k9ZWZa3wxSHjQmKmeEqSRYxdxrsbih5wz5xERzcJWaD6JBFKUF2BW
lEH6o01w+4Xyut7+kSSYnoH2c9y73V09G3iYFqjK+hlUXBdHAQ8ftQWtGmMo1w8eK+ndrXt7kaXR
Rgbhra+i59Uz70/Opzp1po1asAagBdDEIi+y7csqlhghEl4Yh38YgAudiWm/N3BDYmtUX4FMn7TJ
BqQZzfvEY3+7aELn3G03sDbSkw7wri0XyyqPlwxMmia5V2g++V7rD0hq0msixgOUz2zrdvYTLqhP
TUgarC/R40UBIQihSGkR4/x5nUKtI7DYmVhDmbDVq5DvmT33amcnDOJNRnvbEsA/DbJfXZhI5Mhb
c27FQw8j7lAzrWmtarzH5vgyunFEGCQN/Vj0Z2GU3cFInPG8TvsSGaKHSNTrSvMZpSiPYet5W1fW
ARvjIdhiOyx34VDYhzlQRNDWDoOQZQnJRKM4zYH9NDtNQTNAkHFeEaZllHAjm3Dat/aEl1QXHtuV
xTjTxfMm4+qRJTO8gK3Ebr0TlRVBTxhAVeQGblAQX996dImnujePPS38XbUEkLGpZoaJhtxGmy68
nIFLt8ijVf+jj5juLiPR9VwxI3nLTXmNktSgG+UFb2Rn75gNXKeQYTEDwE9GAfA8n6bbOhtfa8zc
p+uOSSxZ763emx/TZdHXxaxu0GC/TLJPqf3D6zooTmoYVWPxsVpm60R+fiA2cSSsNy52mVHiLIjt
H7R8r1nN16gVHOUOgu3dYMnkRn8nGAhWz2XY0KgO1vsx4I4BC2hKz/ssRIGUaK7ZxM/coyh50Z+W
uu+oImvANpUW1y5Gd+LycmOv4xjALnAcveEhhcOwbUxBHDbk15MbLoYW7F64kxiME7uY9NxHcUKj
boEzi0u0GUjhQaU240ugLftI5uUVwU+9XYuWtrPTg1re8ryjBR8u66uzIjNzDTB/jr8XIc3jVOir
6dXFPe3VX8hn/3deFpuVgQvx0jJd0/qTEjBN6y4YW5PbMG/2sKMpS9R3IaCvJkjtLsV2XNYi6+W/
SpzwQS0XP/CjRUFrx8GXbNlCZoi7c/3R8Izo5HIfY1Q3N0R/K3Bh1pc44240o97dK7SqUPZSeqwZ
dXhjhVBOnfoxnbLkTpp/CchdpUx/nnwib2Ox5gtLgh7+46BR4uwQg2ON7G29zyD5Nkqm89kc/Bct
6NoQb1oHYTKO9Wd09LaZzFjF5W31DuoATyAQ64uRu/U+7xPJpoe6x6sN0Mk6OY+yOYy4+p8aECOA
MpEDk054MFgctdiXezADU+ucJ4XmrIqj81pD+O74lHFBLX8HW5jMvzPra+xY2DeZEe2WZmcRqFtV
9szsUZzbLL9yaRYEUi9TUjoeEyvhrktcA6ODez/LDrcouGJnseiZfUY595h6IdOGSed7wzD1FtLB
Js2a7lj1JAG2UUfcaI49ZqS1MQsO94J1LgrDPrsyb7/LR3yHDPC4g9wueRobY1sk3mYlPvbouy5V
474YU3CyYBGdgqgqto3dBZu1R/chQTgh0I6ge1v1ZYniyy/rSWzMvgnvRoSZ8QOAzSwYngeokhAd
6l0ZYFohgfPOUkOyt5dqx6bsKS2LoGg2K5u+xumOYayHZRn3m8afbmqIXfYkhXMPOpENCAbkE+kU
3wCWgsJZ6tVUEwZMNs9R4Nvd5l6rCW/pUODqkVtPHi27LE6SuvPQI3lFleOCNMg8hLAU3JEMMTCl
zb4Y7PfBYLxI99oJsHdCpHExfsbPmvyFLsVaRt9/emI9yFjYr6TN4+f/+YklRXmImZuCB2D1zOg5
Y8Q2q/1IQNKmloRqiXqEjMCnkiymILWwaNZ/rcBN3Cyj0wKwBaaLhgV5J+7IJjmm5gQqtjZDEu6C
Hymtwo5lT/UX2lhbLMuNP37yPlsG2gUsOthN3UXA9k86LO7/nG6f5fu6mlde5+7DqaemDqb7BrJa
SqDGh0xS3XQGfSAXyLilmz7MBSgE9vs8+zRUPGjGta7biKC46Icxp2yTHYibPqY/eH6g+lIWg1h5
PEBc1XOotXdS3nndD/jNEiTsxyTK4DTe25JkFdHwKs2XuMQQWcXs082yTjfvEB83fTNmulu6Bxgb
rvnQLvtmHPBL2cUaNdUjd61xmqq4uJPyzTLKRz/KPltDMjEgj1615b/5DR78VSzYtZwEKcXQjmf9
mJSBwAmEBKNlVfXLpVAFoSc+QJK8LdqAKoAqmfONmrP3crzMXckCK3qMqPBBFrISk5ObMiL/WLgw
madmAIHk/oQGxQR3+gp5MmdehlEg+aSrgbbnvBLg1qEIIXC8twBUlin0oS0DBSnlySXAb2U362Uf
bJefUt7kvVPnHkjYixVQBS3KDKalQBaXfedMVIoD7+G9RRir5MKUD/DY4gLULRgVIuTfC8pYIFLS
iHuH1qYaWaS06wiyXOzQizqoCTh+ck3sclfm5WZujR/2YHvXwlbeLlI/i8j7QsrMmSBHUCE6He9n
2gYBQfR9uJ5YiH0nQBTSqT+pBKXmWlc7i1faqxhVJQkz1EXoOwCu2Mgyfl7B2CzioccXJqFgnrcB
2QzvfGA+i66B1mSVruSvDKfiS+r7O2br8Z7thcIia08EiIMlYzh1sJX7RMAjndeCcGjsg2URqvfe
RpUhKYLmoVb9+Ki4AE3ks6HJ7mJxRiaZhmWXLnsi683XQ31kX851W6jL+tGVVzFxqvsXVV5IMWIc
YKjN1JruEl8YbEAuzeB2jqygGKyoMMNYJmll4ljQH+C+cvo7ggBQJXlEM3MHgiaCAljWKFWRZT/Z
LFUg0qfP68Z4dRJCZyazyc5g+yLFgTwqvCQ48ALdVvegZtZD+TEjB6v7BYXgvpux9LKP9gQgo/fX
EN541GKvm0uf6oqFdaIB7JgdGV4B+/EVlVe3tkKsFH6JZiiXADiwt5se6LewBpFXC3VfzR3mu+AF
bPbvpiLSdyduVsfYygi64lr9u1JdJ66og5H3LxkPZws9/b1RXR+CdcRpstfflWkXbdZdl8mAuyB4
CtLB8geGTG2cCJfZMjEjzxgpaNjehy1HaegSK5UYwSPBouCLvaE/NXb2XM1gQuY8fDUjWsMmhb/U
uOEtajFas8tBYdcXVxIPvxnjBIHA9yDw6YmBvg+HddszFXqcFfM+uzKNF69vfqh6TK4NUKW1FghM
8JIdIQf3Kmq+xMEUv1ftZeyezVFYz7mTv6IVI2kZLuDOnRK4tjboSafl6VVpjee9Z9YZmRD2iD98
mDO3OCpdtDuvQoue9e0tytW5GGvnA27BQ6mX4WMpAXCwPfwrJfXKR//j8R/Yph1I7CoSW5b5Jynw
XFoD+mie1xaqOPY7xrfJJMW9MInE7bt2pK8ImkO2bDlKPb+pys5eXAZt6ASGy1DRVEUxgyuHWz9C
C/IiUHsZDeKgOSMmO5s1SfW2/O4ZBNE5qrg0IEZ4S+Fl5PJEIAmw5YTmIZAkhjlQpnb+AFLHwNd4
MtwOK3/uvBrGWxTHzo5hgof2VelDzpjlWHoRUJjsvscP99BalCvJ7F3agq7Fm3xxihM8T8uLnygp
QXN79baMOrnXGVuYZTKy/qJcQBgRus9L2WXPw4APSS3PvW2/loORvqPUwCdeUoPpZ6MMveih0uNA
bq6cadPWGYGXAfUyCBhkk7cVsfu2UsSRFeS7UOIKdp7ZNs/71TJfpk64rxE5e0U0HdfzZFio0+sQ
v7OIGreCh4ZWeKvjxVo8siVovPeIhApZU9G5zdaeknq3ysSGibzxOUh3GbkM4RzfWw6zzPV8t/Mm
uzphMG+sonsNdEnsevi9E69VwuVB+LyN9JfsO7RTyxgbMdpS1MkFt7Ha1guELqXF2KVlUlc386cx
6qutqEuoYUZ0wFu6FpCrNgfHS3clJ/lpXT+uG1Sj7Ie9ZSSEeAffSqCN27yK4J2kJpuuML05E1N9
ksLgm6Eq2E1d0mytZqV7tgA02E9GDlRb6AB5knVHzJO8ews6YB3RRQPgSr8bzhZH/X3oljMxciHp
e2ZxmJXzyP6X0WPM4JfBPj73eMDdOaHDJNiCUaxt31WmPWy8xT3bjP2PsY7RckTincU4W6O7ted6
AYUoPpmYcUSYVD+odthEhDglBrsrSAc4zMNon0LLi1B854hmSze5W+UX//0P4TDN3/+Nn38v8JHH
kWr/9NO/vxQZ//3b8jH/+D1//Ii//38XuCUcqtH/OnHrVuRRkcZf/zlya/2Q3zO3RPAbmVYeAnrb
Mm1ij/7234afTfvvf/NJ1nLx03jIfQT/G/DXLMsd9e9/c6zfhPSliQ+Y2BsB+OcfoVtS/Oa4dN64
rzwivBDm/CuhW7w0f6i8DUtIT+LCsP6UtlXnHXSEOMzIineSsTjhIZQC/BQbiH58sMMp9qNnFp1M
fSMGSAZYvaklcK43YmAg28ZRXcmNKAgOm4HrDchHYVpGwAPiZpKcTpk7uSEKS8PNkW7NRUpuogkY
ofN2uPUjjAQRGdmwuGZRYb7jpq14sbQ/h+KrHTI6NnbSzMLqa5LUZvWscZUzbvfzwXHPISNEn9Mh
mKb6R0vryk2XSTEYEpiPqLCXWV02Gc5m4t6gGk8mXUys0KqW9TnDLIULMZ5H0EbEDnh+Yu9st+5Y
mE11Z+fn0WTPhShkCbs4MauoTXuhf0fYuFpsKiJHl++CqiGfsOgZwUWpQ/ZjrNVABwMy1sA2Vtrk
cVWbxjTN6ub3nh29Jh5firfZsEAr7EILBfFHieFTvkVeH4rHCONX/uBPVsEpWoHTx17phY4jnkRZ
jNFLkAepeownx5nuNVSWivDwEOP0NvO5D74zljJ+mOEwqTOJhm3P5Wn401PnJeN0BA3j0YYQaRUf
kDCI5Gong68EMTnUlqCe/Fk9sQeqOcwif5D6RnAaQDkgGCDqiP4MVF1tTL82ssdinmLi7VGAhdSK
NcElZFoFI/LgBpVA3eS5eJlnR5LQaUFGE098J2wyvkpSaE5dH3T9oxG1ujxplhf1XZ9mDtY3nSe1
YR5KO9dWsG06Z8bhFZLsBBsxZKgpBsQmcqFIz6YKc4TBnTEpAiuMoOibTSHTZPwmJ8XmZyMatrlk
GtZxYlj7SrALOJTABcUbXEEYrW458W8AlmtPNjMXEJm3IpbhfM8fEszVjsVbHt8gxSMyu59EKnui
pL0BmeK2GHhv9m5WDd4HDTTELMi8l6l518Usmb6zJW7CajdVtpENoN11VcW7oEXO4l/xaSTup7KJ
/YrhB5FJ8Yv2+m74IEgwirndoBb1YLlsq+zg3HiTvWSC6SIJMCCMvqiibZ+2NWifscZM+43Yoin/
iOF6kuS8OlHu/VJj6qF5MrlAnauXiikBMu0KUqonbSx0XpWxsqh0XL+ZbuXPDRZtEJxQN0QzRh+1
D9bhbrYBNle7wQRD8SIzdMb3opAlCoDACUqqJDqNojzzZ8XiwLJeAVz1lROefdMfwjPsW5RI5wDT
W40+bbbjrwEosfpjNzhYFLflyFuLTRJ9R7e8rjZRmB0NK7G0fL28cpOUmqp1FyEGs4+ZDbeQ9CDD
1d6HlG92dUggJyT3UYOr5C6WZpd/UVZn65ewI5DtZ0qcuv+lM52yJLAYJfuEGBVNub2pE3MyqUOq
oWED2I/DPb8LD9aGyVI/wsKzEvyqg4g7vKUGJwzpnkkaMyCyZGfuCqXq+sVrc+Q2OANK7wmUoFTf
zIwT5Dp5GKZh0jkMRzQ+VXkt4H8UxKUyhGGKRjRR2t8Ibm2969hnyvg2Ngi0v+JW0dO18jIFkJoU
lhBmHwI1sgOB4cZHPRD+QG3R5GN3bLzGcl8tWTn1D5oFFd3nIMmHNyR48XATNkGeABnjprZZ1LRM
DnCnIZTFq+vW9yqOIotHdugmBj2aYsXZgKSq8YzWiWF0SNkSldz3oDomZJ4JnQyWzK4BQucihRqv
E3vu/CuBdgMGZdWCvmc8mPcLFDNxlXPjxNLmyWidFK6JF/eaMlD4NuVOULkyvmujfnC242jF7gcI
6zRcGNvZ2R3GvJjxs5dDI2I2bqZZKNJdMALvGok7L9gkhWynRznUqrzHPGrOT0NjBAMcQGdwh48w
BelxunLR1dg5oRV7aE/BcMAjh8OsZWsQgA4KQljusgntcR9o2u2nyq66nqmgTKLhMJBDC+YyUnUS
/EIMHXR3MRt7+sE0QZC2RKPycCz1bN+SYRwiJbmnCCacl7hH3/9pG7HWTIz0KFgrkhJ/nGvPjF9q
5bgR4xqcDfdC4fy5qNCd9Z2Nxkxf7YbMoUtA32vSkZhl9YljkVVYktVDBXOLsQbhI7mQv6IhgvvA
DTs541MTdHK6Va0vfkV1noS/ECbl7a10B3IS6py+8cMU1d1AqlIJW3WrAq/E/pV6XSGOeQqCZT/3
aRwhaOZyfG2W6cpn7Y4V2UMeeG0SF8jEiDPzV1CO6beUbZgs98YgRP6oW8uq9oyDJ2ObZFFkhjsI
n3EN8rr09EXByukPTi+hd5f2bCLgkQ160W9AuvPmIUzbRa09A1eJr+Ba3fllJmogvpLXqLLHoGOL
cGc2Lio5RpaN9j4Vkz2l18HQTkea09TBGrY0gRnkDiXGZ60JGaYbLysVfA6HRCcnkwJA7+PYbGFq
J0D9WuLDUoLTZd3nk4t8J4u8co91PfcgK1pE3ueKxuPZ5vEqLuaU5+EDl3bjPS8i0qhEhgTd/4Pn
zpa4i7pg0KSWFx4B7Tl+txsOnqpFPI98lFxhhjWDsRHMG1gFMRNKiWSph7qf37zSceUXKHut85YO
eBquUhKrcwBj5mH/zztyh16KMmyHa5AD8XxRVmJVZ1a05ULwc+I0ZcRlshKGk+lZF1dkVv+duL0y
uJVVY/CdzXqy5QeTP+qc1LHIH+xCWAB+GLS74ksTDjbOUxbUNhJC7kkc6sgaI8fbYEZDp4XsokFu
frD12M2PTVHQX+40e6uUwLzGdJ1tQOhDT06ZB+EUajhu5495K8P2CWSjXpCjXY9KN5BVRjPLxRC6
yS4Ya3Ohs2qI087WaUwrhE7sB1n+be6bhhF6UVkWlchgFmPafaMYU3Z63yeBRD3ShUlNMzVzgpDi
VogUf1wY45eFXt8kQST2k3DzvD83Vhb7Ar0isxgQjosIhLFsE4O23KJNs2MySOCSxJxQHfRLcYXw
nju/NCUEQw+j0LN4+r/SLv0/lDyMO+C/boP+41ekvjIibb/m/9wJ8THvfZAnf/NBw9BurF2L62O1
fu+DXPM36eDdWTNHsaGbLAd+74Ns/7fFnm0GGG6lIKeIX2rQI9IiWcFvLGekZ/J/So/W3fqX+qB1
PfKfI6j/2QfRVv1x85CI2q4SJwwRVQ7+T6oJy0LlP1jR0cLABNw2d5s4fsgqU2Vgw1GBMXqZUt4+
84nqoevow53WFT90QzjH16Atu/61EGIJAmtIRaKWsAgeIz8T+9ROoKFtDmEQM5HaBUaRgkSd/Va2
H3UnWmayITU4WiNceCRjuVV47jTX9y2V1Hd7gnoKogxEV6qthjBuADKTLK+d2HSMijeo0gQeRoCz
lxNDFNOhIebzC2mIVY8LaxrMW63mTjxR5/npyyxSD/GZkeWoK4cCGTuCmglxDJ6H6nFuFOMPM+rq
eMfsJkPHU1lT+lIqx0dh4WE+fExRvZZb36iQ8oP3ch4hOw96n0isTxTBPqkmGo9O8iYmy/hEO1KV
+6AQxOLBc0SQYaDhCp57lQ3ohz3EmjsBf6z5nMXlAJQrbe3u52xC42B+btvzdvAkpg6nL1LFOM11
xmeNUai4aDvUpKg5RgaeMh8D4nlKJOLH3KtGd68RRQZ3QaCcYdflkYvo0KNmuOoG5SVZQ9VsnbvA
raxPxBwo95SOzNoPaeEE/EMFCCB7xyUmZrKMUHbk2ynpe66F2iNteGR9jWnSZCn2MSi4NrYTnuiJ
tF479NJDNaH3YaUmRw/CB/7XTzIY8/Gs2W75hKRiHw5uhEnU8StBCkjEvTRwKGNqyyk3Awszymbc
MOVnBgkUOX1jZvYd3wEoLwEVknMdhmZmBWL3yP55xDp2GZKS+cbMTqpb6dGyHyu+XMMZPz8bo01F
c/hTO2YZ7lzRZnAV0onwdrI+4F/XKIbcD64/qVcqfoJD7ZBP8dQ5ZlsdChExZ8Is2iWwVJrcu0OX
FjOVLZOCAVpY1eNNKe7Y7TjHxAdV2unVE/EirIlcOxgVolE/wvs9I9G3Uap0Vrelkpm81zFtYpN+
DR8G3SyiaZTApa+//w/yzis7bmTtslPpCaAXgEDAvKb3mTQy1AuWTAkm4E3AjL43UtVdde/DP4F+
wSIpiRTTID5zzj6RZfj0t549fmGqj7AzVXU+bFQPo34TubGKmEw3RfKZ7oZhg90YtnmqOAMARhae
p/GtIvzdpJ5NibzqLKsu3iNEcoi3SuAE2b5zkqbadlAPc0IM4PZQ89Yi/mp0aRses6xq20tsxFp/
9BmGj6ti05dtWrOvMaTDXSXdZeKuN6282Ozt7WhRoezdwK48kg96LYe912K23fru5JMP05rO79Z2
0DLwNuniQxWzwOSVVHfimHtdkhM14hoj23hVjy9GwfBo609AkldBF2LdTAwPP3eLXie9YjIIojen
M4t2RbetxmsQufq7a8HFJrcMMZyVD/Y5ky6cfWcsCWnzVYfpteiyFkk+BNQQQ0ARjhQDtUCqHVbL
3WXpTD8yC/jPyQ+I8iVjJQyqb61vzdSQtm2zmUTx7d8mTxM1lYwd5Y9t1Ib6MuKfjk91yPLzmoNO
YRCtB7iGbkgqAHGw1QD5SxlkLwbI6YobNZqDSZwxaVgQ1kvtjiqJckiiJTPIzpgSSWq5jUOp+aiA
ycPYnL1u8Eb8fiW5MWp0ouQAiWwS7+bQGKD7XDVQgJGBGIKCRWhjPbJEoQDMtayCQ0JSGGmco2ni
FyALk7VJqAz3ZgPchwCNionwAtwV+cnMCf0+auJfiMdhwJCzMuxdNbI9C0Nnl7AUrS7l8w7NM5v3
K6/DrramFbf9VU14/RdripLy1MWkF9wLj4G1j/lsrWnaSeWgKJrg8HEzq+OB5XFKwYzJRuc2OOw5
M3/mvkGWmeERFYDXzS/bHZ39wkZaFhr72m6535um54FNylIv2nQ15sJ14XC+blJ0uwUaVLTa3HgX
AFcLwbhHxe/a70XMHAv9CLKufQ4i2dgp7KzdmWmkM50nvfgei8Acf4HYwRLMyeZ/iWgnvxCC05Aa
V5feFzT7rfu7LF1ojbNZxzYbdpMzjqjFod8ElKf5umgFwASal0l9taIUdxxIIuY+35IIJeAqH3jD
bid/gv9Cmslkfp+DvOd9OYRZlH1WWZwiDyMwUdJLNpjPcycQXxwbOchJqoZ7sd+XSq5GxihfdZbN
IU+f6VVgvUuCwo1KJD8ss+vAD4SkvaEKicq+vg1JDP7TNIyo/dZFgdXfzX4WctVzOuKrMYowvlKG
Ejua1Hk1fDDZQyMbRDBcDjPMd5hcKBK7a8zKaVpbkxPxlg2wMu9hWCbWKZVI7nlO0TJcpA/xbFr7
FV3PES2MxNEKlsFgYWgTiqA2LGILF7c3trbwvUnMeNkzQ5Z4FTiWswX/1/Q/RGBw01yptoksKCxj
VHsYD6LFVTY3zph+j3gujJ9gYLihkqICUPZX6M2S1Esvtqdi4RH15Y4P2+oUcXb3F6IaLdj5ClnT
2VJ1FX4qlVGwuAK/g0RaFegc51Xf2NV0V4LbIhOfyMR/7uXlwzCnwPrc6TBp3gIX+P3aGsd23tiC
Mu42ck9Mtl3sF5eqRjZZsTG1vJ0F4DwiFjiUhCnRN6PBcbou553S2XDCkQEOyc0faV3eMyAgw42a
cEiRCalK4g62uujchaxuPmP4qQhddSPRJSveg+Klzl39ZUTHnZ4is+E1NRROWd+AxtjBqo4iPOV6
FIBBvLlbbsFxVXGoM6fn1y1N2lThjVhm6GWktfU7q9F4OFRt7jOAge6R6XjPCtKo8mxbe1VUPhpm
CITwohgwt+3UV/aBSbdO75aByPZjKkTz2x4ZGpwTNzW8741kKPmraYO4z1YqTlwsKAmlGPs9352J
jvWKwXrn17LM1xIr1/BDZksjHhddqrajkkbIlmgUKVXYpNzq1jUqHG4zkRf1BsauHqLtIJQviMxN
B2MEZ+9XxDmtuiydjB+69NP2RypsZieUYkRgQuGwnPlnWOUJlGF7yOnaZYclboX3SrcPXGR1s0ej
PmAQNSPjkbuDmp0zPrKRYQKuG9jPp5iIjjH6muZ8y09Bp/phPLfTBDjxZyJLcmroJuN+2P3/3lNh
aP+fuqo3/T378b359e+W6vlP/jRVwvzfEvQosE0/kDZyTFhFf5oqi6bKAUoW+DTmli8lG6S/myp/
+SPTl26AViwQ/9ot0aPxqXCXrdTzD56rveiv8vGnU/qzDfzn8/9V9Iz7k6Jr2Wb9p1Wbb842X/I/
E8t6yxT/zYo0lwYkLGu9G7iZoC03CVfiYpFXwYQ6ykmj8WM4PtbBWph2zmYKAnnLl+xFlSuykwPM
oFPpOPtM9O2tj7IvhL0cKlla1z70v1JOlIcc0vSVGS+nada78tiD459bQdg6/m1cS5itTbRukY7F
zvdAko/u8K643WDzCpKHHAxc7PMgMZr4VHRu0hjH2vjGAVberGLyzkYjdib+vJewz6gAOEgs5kc7
pljFe6Eke/5H4fkdRhIUEz2GpSTXDPkiJUgqa6nkw1Q9OJi8VRw0YMbiMWB7hWQMMfKGKAAbnyji
XrI0mjVF/7zWsRIn12v/vpSRRWwIpYgVBumZ2Ul67m1KORIhQ37BCk2i10VguzuCRhzVnD2tUHrS
EG0Cmw3ev158fz/J/35S2Vj+x7rQDYCT8tJxbEdIAfzqv3WxfpPLWcvOxEgzhoAfrPLoe4CHe9/6
RFnWOYi8XP/r7I7jXgZs/sbALPchdBCW1TQfOv7UVvNwbX27Xb0y6DdfSjnSSisj2U6dLrZspc5h
7URvSeDOyIvH+AQMkTo7Dm+OpuXjhmYcZ7SmK7cNwMOzSkxMH/ETsZWABn+EXQVysZxWJcJbnwE5
ulJkZWne+8cohWBAQOLg7TpTfGY1RksUtm54rDCtQjJaM/tNUTWhms49LbfKCE04ZrgDwvae9r3z
UMO0peALH3os7G3Acms7tIjStEiKh7T6Tz4u23swAshYHLxzgKqrmDKyAtkjfKvb7N6jZLuMfYo1
WAv7DfmvZYUVS9Syh3w15XvUBwG6LmFeqDD4NRnSkR/mZf25NoHgucOnDonkCapqcajI9h693iHa
uvNerDpj3u7K4q2Okh9V5qR7M8di7U4lGE5yU+HN+PGGLj08k4tCXZfcOqusdgmWZXa2g1pNA9No
URCd3QZSblA7O5DkeKCfJpqWVQUGF5VuO8vnGRXU2Fc9jvGjKU9WGfW4kIeBH1B9FUxUViSwfAh/
iDZJ2KfslCYmF3KIb9dVbnGkEUdU7uoGg80QtMN+Xh73McWLGiGi3tBhfxiVNR4DJimbTrb+KY4T
qr7GzgPIa15/rtjxZmyovD41Vm4U04N5708Vc23Y3WUin/VpDaPRg1kl9XcIT/o2OoLVrGEQbjfq
a5J5HlAeiH2+ietP/36ibZBGd6thhOSPCUShC07CnVqeHdqQv2aViZvluQcLndcY1tUHCwaNfrEo
X8zC33Lzg++Y2eVt6HS9yQzQTYRWT3c0fuQ0lfo9a8IrFo9+K/JgvlQGtQdwaPaV0WtU9+PBHoRY
486YvnqEEK0SMtBrBQDt+U1tkwpBEzOxV1bXH81kstf8T1+iyqsu+ObDRyisr3UgPruK72UFkfjk
2YtwMYQ0X8PzZxN/HS1C5GodUiCV5v15cXvcbKU1t6uRtOtt3cv0WxJ6a074mzdXLdMfUC0hwTwH
VfhkejWZtddVkNzIiCfnLKTv9WNE77wKPtoOP30VnAl36l5lPqZ7TH/JLXbNPbKC8GIPw19uiEdv
8BpoCalTkK4OORF1T3LCKJoReu7KL0LEb2m6H3CZv2BKtrjBL/ECGqUPO3fgOYLd2tmvyNxW6Isk
IQvEH16M2BkvwXJRhBITx21KEImBeSHyLTrzBqbcJw5b9mDroCY2mkfThkGWs+j/Q4/xKl1ex1C2
9Gtk8Dwte08/hRH0pzGPNgOjlntTO/lrYAyvc6YPg7L7N34l62An0tgkTpJtygrbggiz9s7SkO2T
B4IaSIk0GnlVLE6v3vJRfdAsyM7jgO2c3aT7Zge80EWiyqvZHbvG+G3EHgdV2Rok/4087DzW88Zx
MQDYmCIfupztk593t07585nQxvkc0mXunDb7HteWPPs9us6sZ2YChwshdQ1O4PmAjNiY2LwM545N
4p+K7T80Q/8+Mf6LlsiBQQEARIZRLaIYT9qL/uRfyu7Z145hK+pyUeX8eA/P+RJU97wU9SDJ8RPp
Ju/Hv79GMkHMagW28fOvBG0MMZF/RR/ukgoQJUz1DfmO9lZsGz1mO7182s3CP6TasP78qfDY/EWL
18yUk3xnWWVeeRW8kjtbiw2bs+IWhUxge0tzZ3p+8XnkP79YewjO//5ix1jNlvh1RNjUnANls3fa
qn0ph6l5+edrOgyal265PL8mGs30Yfkrz7/8z997fu35l59fi02IEP/zCb0oi/7riJas4ZcGRprU
Xb5t/xfT1LFxR+lORHvDNKa9kt50el58ZtfMqo1oGy81SjqO8hjiNY/9Ub4JoN12U4hP5kJMG4bX
5QuxwHjNeINTMbSb8zCjiEXeozbVJOYHo4WTVbWISnuTRT6kjqs7RTF7qPjn3BTOidlSfBz8kaDo
BSlYeS1kBb/eWSAzL4lf1hcSDhBBuoO9Y3j+ZWxSAf1vzo+Fk/0UXTu92mbSrn1EFxeebyQSnn4N
CH68NswSXuOL1YG9dirWnmiJViySyhM6PnkuTNb6ImFUmMZmdqZlVKeePBN7CuUI7Fu6ewL3vpa5
QymF+ZM5pLRZ8Yd4v1g64y8kSmoR+Y63vDw9a9Jo4ggqu8rn7jd9QTuX3Zvei4Bo2Xqbt/OM/74E
LuQiroYAcbOn3rmZUQHCpqTvNBEMngiFKo6Ji4M3QSBZGB3TvSHhEE3s+WQtl8gPyWU1JPkSHLTF
wR/KHhsHgdNuPrun1J0PbqRgJ7jsdK8lt+7ZpIdMoF5YhuvcYTOxw2/gzcatvrPWTKhsM/vAD9X3
GbgSIg3r95yVMShpAHNxkEx3O5anMOztewK8AM6AOe7zmowXkw5xXxFPJLFkQfDMa/daSd4cQY6W
oS48YvSKxNjlIVTQBfR76ecsvMy9GRzb0dizE6RvBwWQhm17I5Oyu5Flv/dHS+5J/BrxaurmagXN
1mYqdkPNDv0g/lGQELqSpWxRoUEMCcckvrfxlXqUUKi2/2uxxYuiIlQYu9FRIDO9k3EdrKE57VrH
QhMtrPoREodWjuLLVJnp3nfq4Drk2ttkFXP0tVb29xJ0M7mhXsekQrLFZpu96ZtlKO+U5qmsOsSy
JVam0XURttrGNeb5OpVeXd6TvL4zVk2PLi7pS4+Q9oLZNFsTwHjrY3xMdspGA2IvAdL1AOl76qBg
qLAnRMsIJWQfs5j3AwrWPXRjgpXRFWO97Y9d1A1vfTysVR96nz3QujURLZc8qgl3SHgDgLtZTYVv
XI3AmTatZbCSstL2haFEvyd15hfjwYMid56TZbn8Hh1i9vBKIsdv4yl9EQVJi8CM7r6CkOS7HM9i
iMfDNBIAxHvy/LwYeV+dadc+gtlxd+6YpZca+TY5ue4q7EwYWXeL5+YxcFunBfjc1OHvIhIPt3Hn
u49OfG+7PAzxmLy7wUJuK3wQCV0k9uiqixX3/fxMtMYH03x5ylEE72crqH/i1yc/cjkSO6bbq6Qh
WKfyo5LTuih2ciD3z396mg2n2tFtYWLxYFK1or48G8HnxSN/5lg66jzLODz9c6k7bxeXRC7ZFDXn
zFN6b40Vo9+qOXOYN+c+FfXZcD9EB8yLLX+X2UiRc6aYUdJMe8vLyG1ruB+1qBSw9KL6CXvMv17M
8IzNNiUZS2iE/E4W4ckcfoF0tl8d/V7q2H8jzNW+WrH15lDeIuSoa149PebyqcjIHqRO6Bzz5pWh
foWx5XF6NVdOMS6lZ6wgP3R0Camzg6P8u0OzD1/x/17q2PoEMGICCWol538uncII1hh+sZkjsEzb
2fc/UrPS7SFwjICYEgY+IDUoZlRDMKFZGQJEvVsXOzh+mh2fFX5O47bf2UM8nZ6XWXIYDGkA070S
1TkpeJ0kvhefoLKtmqjtbm7DbUVNlrN+fqpn2kSngBka1QKgsTOOb6wYpmOsE/+OTu4QZH19KdsS
5nfYNofeDf1XBnArzDbBucjTM3clce5QSZ9dnG1nZSDgruwEyxoPs66EPvXLR7XvvYS0I0TY1ia3
4Gk92I15i9P4C7Pjfq+LxDk7oYN2xMudHVubj6EPPqMT8FfVEl3fiTK/pHUA/GSuzXcm1i/L7Fwy
RYsnEy/4xO4oQgBOs9cNLRUca9qjzf27ybQ8GaA2T+6CS2daCeMvP6dxBXTGZjRthYRocifrEg66
rFxNFUyh2J+THQgpdoWeBae1dE13i54FCmLVTBePe8TB8tvrvJxoyVLB4TA9sHou9nO8r8KBmbFT
nEqkD0yEDUiFDQqVwiiifarmiCgy6ys8u5+TCT0n96jMjUKk6yYd3Vcj86+gi6Y1epPkEDUOiLbS
Zd3LDXxbGC0j3z4k4nzg5sGNl5a52cVV4d1ZIHUPt++7h8+iNInR2M2muUt0IB6MSTwMF321Kap+
2AYiA1RYJ/KldwxyChwkL3Xe4bxGGxMVH/RlE0HsXvLZwOiL3mdIcXiE5KT19ZdqYd3NqmguHQ/W
pjKRoho6eQnsLuEmzNaoKu/O0FsfUWl9Q/F+KTKazy4nozRQ834i4KbKcrSw3E5OY9WdkiniDWtG
wSOcvQwyNB1a3OQea8G82U0DNxEaM3Zb3G+eF626z6EIWJSW5fs0OM3FgEu4K0vrp9GX3tHN231d
cX7WBUvZBJkUPS0JZjj8rKOf1PYBolVDIqkZsxFIgrXXeQBUEqxjUEDcEzVVsiHGERNHywaRViQ7
OwNrPKZfd6yc8xoJMDh8q01vgyU8qOzWtAf92gKIFSSaL7SIamm28G4epdMX3PLwfw7LEZ0VYrgO
BKBe0fZ+SVALH/E6tJTSNqgZ7uXUWJ0PH5dcZR3hAsElnx2xp29k1OaPaZo3jYmybjXM2Y+6S/3t
M1o5EOW5HmuKqwlvAxipXwT+cT+3p2+BKW6s+g8Kpt+pJbJ7kFoxJJnDQ6GjeGsDZ6ijsjqUFuMv
Iu7nlzLH+q+64p6P83icbTs6j8slDgnpMpekdR6yq1n7r27gknbJ6PCYYIrMo94+Fa5tn1pd/0T4
y5rTM14hisXXYlzmUr2J8MLksPQMYgXsZXZWlikhFIP/zXXVeCGAk3gvu8gurbVBuBYGnXUNC6e5
zfM8bcqsY/wwS3EDU5gciLc7whDbOwE8r2pJ5ExTNoJ9QV0pmLonqxG16ISJ+MSmjf1rWqKxzOaz
MJNfjddzWnUV3utaH6pGpszDpHzR6Fw2Es7BzhYIOsj+mIGNltHFB2qRd1X7xRDeRP5IqT61cfHL
C7MfkXCKNZbLENhmW2wLV6ttDabpUcHG/cM/yhSL3j46GXJCOBo1/qVMyKOibPc27ijMlykEF5MW
xT5BNg5jks4PH416sIDOX8iF23IajienKtUBpVVwZ/wZb1j8kvVjJ0xTBvPmmB9NjahU2KU8meEt
LTeDqPpLm6p8l+es+sU8uSdDC7lxAWqtCQbzOM+xqIBWgDYku5RxVKJPOkQH2spE7cEEQLrxDX0j
IOWnMbK5Y5vcUyFFBVhsAw5+ze7dybNHlvryc2KFr3EeHtssCziI5hnS9Siu5M0prOXFVygVYpcy
Ot0jRHzrOwz4eQondayHQ1ZXrCtUNJ4LV+ymgGaltLPgapYw0BlpzytJTcu4ldeN0yM+8KTcVTIW
Z9FzBmeF8V3U7r2iRTkstMBL7jYPmUv7YM5Bch1I4zp5XnLA26HH1Wh8Fbxjd0GDx3yZ/Zmdis/J
sg4UEcY0ozLPcWNGdB0sVE1LEyEWNy+z1tz92LBckpmef6xHSfQj6dBy9K/Epg1bVStCxMCHLPOd
1kPGaqvpShQh4eZB9N7r4vfQReo+1C+xx560rfuTE0cJuhtHH/oWpQEGq27Vja7JkVYkOznZm9Lr
LVpmpznIFrhwZVn7vM/P3MG8K6u1vyyJNJj+lWyJZgL8oJ3faSGcC5R02nRbv7VO0zKxAglSD5X4
5LMGmugOL04O0DMV/c9kNKK1BVWL00raR7vM5LGFZdKWZnmNJAemDfOKwL7gUGZ9RnGD9D0f/QuU
xAFPpErWMJKjczEN6UZkBCeLAuxipk11fl5qn4DB2IK7wCvrnBHw1ZBrABhINrtB9wgmQme+9115
FyCx0UoxtgskN1e8vK+sWXZaNP2uHqCLGH5LEC6ssCWNZCInpORV2uf6UvmsUhFpvwRmGKEfmpOr
aX1qAsLCXdNg0Ir775UYiL2V6vnQmIV5GrxwPrnhJdPfhbLtw8C4beEBpG8IUPRfbkq7gzy+OwQT
TUNuCX2WwfhJh4V+ywcQc/6bnxfya+y8i8x6+LjC4d6IGwOxtekg4fCr3troovouaw1RijjmKyYJ
Z+NonxVwyL7X9vp5HUfiPQEJd617FtR9p/Shy91+5xYhko2sPdd5dM5YrL7JicEvyndz47v9jwbX
6tpvXH6TJM7eUMEXBwSzer1ueV1f++WiWsZKadq2pwTbPVaM1DhkgYZrOtbyRzo7/L9QxF90a/eE
p3MP93TTbFxDw0pF3nPpcDKu2P4nuxAO1YZ0VTiGsyNvOk3dmwc4h8w9OGv0D5umcttLK7njLi8T
D37LA21UenYr/y68j1rbMa8nV91QF2OIzFkjwKWpz0+SRZTbwOlM+WNma73zlmn+rPH+RVMCtGJi
VJf7qQ3inURaTim98pRMi43PAnZVRvCQPTb3J7PFpSHzun5zvOQnXJLskGstLhIZoDIyAGSV2/GP
guCMWugHIS72SxIVZMioAT/UXL6EGKLY7jxY2ae7QZTp2oTds9yhy3cxQ6BNKvvV8AhDwGAV7gl/
v0bwGc7kc3uHkVOpX1ZGeTchCq6LzzzAwQ6Xuseda0oJ4YSWrLzcvfy5AGlfj2iZNj3/4MKco7n4
HT4uxImlVXN7tHG8Uggbft5e9LRhVhjTJnPBgUE+bByh4+obytLlErFYvkTI4NI3lPFklcz28Ig6
BuPP2oPTKrqEFGt6rvPz81LJ0OL0nOg/ghNT6PIaAC681ogIV9pLgi1jJUnVpOzwmJsGHBn6DNSC
lMXgj76P7sJuZNDHsikexpO5tCbPj7LgwW9ZPYyCnZLpjofIIIiroDAgLBN/QU5BDz05E7vetiGF
JlidMj+RF1I4Xsyszg80d6iNmgoWWOX8qk1ydJ6VhmGIdQcKFsV2XJ/6HBNJ0k33rA/wTAf2++zV
+wHQDz9HsV53snGb4mNaJRIxt04wZxvCfwc0k27qjEQI7XbjwVMES/SqLxgOhOQPAt3wPfWhvOob
5Fh1KUWTfHHgH/1V10V3q/yaZqGJiTFzKLTwG8B+CMdTLdsvzzOlMEj6prLyXx2JgsFvz1OVqZNj
WdVrkt48FNaVPRdn3aju6nsQyaREEzhDXQjm8cEuFv5yBkSDA46tqa0L0GY15pc2qs/PCwLBbs8U
6hE7kuZQzsPW4QdekHyEVC8TLoul6MzdOTv9aecdQpX6RotrmDrj0auL+7NB68rqQy1hZU2Dq8XU
2bWjsMiroLngSiqwmDvfJiRVBMwEvI8kq+GWzGplaU3BGn16LqIwrTg7DekJQYlqWMHRITCWKrYN
O62d1Sv/UWIKI/IAuWJe0l9XcMXXTjAXZMeodahC/yQtt99S600LYKtuSfFlnljGLJ7ZuLF28j+5
XZ/uKDEKhjsUA2IpC5qmuvZjaBzE4JcopBpzYwcRjvM8JdEYQD2Au8roc9DkvPwTgeyLzsLba+E0
1xArwwrsLA92Nz58CA7bmP8Yz9a3ZBh/1FY30RSCzMb6971rsV/yEka0R2l6bdnH3kYfHHPkK2OL
fRdeFtLlyhi/ukl+rOLROya/GdqEZ2kHAYZHfHmZdn4SG5JTXDHY6geTX6gLNpOdz1cv0D9r0R9j
dMmXwnJX5VhAKCDdZBc5v01+t8tYFoWxrUGJvXSm+tEM3EQHTiTYmVZ0kwqUW528KB/KsDOn3NuE
PuA8uxMp7R1ZrVgREytybDLUdsqU8QuqW3vT6cbZqUyRFIhczwamXAOq3HQ5eQWdy8NWm9amKWYo
d7WpN7ORQvSSam8m4w/+K/aO3nQbOONwiZFMXc2m9Flt4ptSYfnaTR0OfdLQkdp0zioGw8r71SGA
Fg8VkQZ/hrFMB0+QipYyHUWleU5rphSJwhgoTIAWaXv3hwACa9dnl5GaB94SYwksswmtMP92iNlv
DQ4EIbptDc3BoaU7FFgyrhDmxZHieV7XCzEyhvi29fFNcFanorj2RfJJttF0Re7zNUTFRKohSaQE
H0gsYv0bm0sSoWa8HnUE22xpgthf/iL6xThajWmiAzbY77PiziZlfMSDx8RR80g59Q6dukBRiXky
aZmXtZ0GVunj9ejo6vfhFD7qUIf7Wqlq3zjup9ZmNmLU3m+Ymu0XWfZfmKgyDJESus4yWgzFfC+D
sT7ailpADIQkRHk9n9Bxm1BF8P0OFVDRBG/S7XkhGqGbwZoYyy4xTmtxH3F93N2KjLKMCJHtYE1/
gRBNT0ZWixt9+dpYwhqwylpbxHfFOkdYtoqqQTP6pqQwa3M36Sl5DIYZsT9jgN7ETAwMtzK3Usjp
ouzo6hvmeCAivrxkQAC2w0RglloUEQ2S0L1vBp+V6IarMSONtKmsyhh+IBEWoKtmS73muUOjGMXe
qjbr6ZpNjr1j0urSSb96rREfDWwzTJQb+XboCus1IuES/Ji6FW7OhHvSxgvxOTAcwe0YUZJi6eGj
wj6znB9uzw1dB+d+Vi1orhKKHo0CuwebJ1rp/H1J52hUNp3TlCRLVGpqI5fbH+bVI0vAd9cAUd/s
GKfFZ7unqE1Q9gV52K6IOHpkbnlFttWy8RsgFNkeSHLTEptQ2XR4ZTq8RH7+yS81eFpicHco6icC
7PvvQJzNS0mSZmiymCHk5yHY+dwSQ1MBDU53smPA/kFqss+aWmB6NqkkOnb2SWeFq3x0swvLneyS
hNm4L+fUYeXeM1A09UQoy3NEitcOKSMdiGycE4mvJHvxLXF0EO4cGR5pPW4+rFJTcWKxCP5zqZy5
OahZHf8Zxzw/Mt0GvXBosvsj5/YysMQ6ZM08raL0NQtM+XXilZPSXm70wP1jqYJ8J2EhnLPI85cJ
HRnrLB7M/htZ1uMJJMmxR3i8xvFLMivRDdfnpU5re1tpVOzGlLQ3GxX7glfr1jN+g1XVGOpq2A0m
gfH0nGTI2RoPqJwR0XUpSG6taXLd4kYbf2UcKS5dQqh1XrXpfipYQXFjvY5J3t6ZSsq941jI7tpz
bPo+TLIxuHl+YvCMfpj+7GNcGsx9DKXuKg37B5jIYVfkeYhryXDeIC2ti7JWiGVVx3i8Zm6xNLbo
OsezRlgqtDlB8cz8ajeZQ3QLrLjE5p8fvD56U8/CShJlIRky5tH8GainsxdIhD0Mh7Sf6SfM9hMe
WUNdWur/XTCFxYVkp2E7OxqEKKBdnfPWQOhSn3kW612Wl98A1IUnZ6knnh+N+mxK9n5oHwjHSZmp
syBsXsq4OrZUJJg/RLbCj1+fMcboN4byPMoFazoURQPcn3TYjGFiXDjXMYdnfrgWSBcvA++9U5V6
W3Tabxor0b737LBZRVjk2MyZpAXG+bn7f5dZZCPv4ayaMHHAXISNWtPLQnnneTYCBnbic9x24jEh
JX1tQKK1CaeoKJubj6/79vyos9ALIwk/BYXFoCobFjSeDiSpzPhVVyBYvW0TMAB3Gpt4rjhs93OZ
hLypWKCECmTqcpmtFppmgOnRqWri/9zraDshRWNT9sdSVOxBLPfcq4nZHIBytR+T4X2wpX96Xtqh
CU7KGT8XhUkwTCb88/MCCSXc1hnQs+engY4CDpDhHKfQyXAPMtRYLtayAwlkfvOhch4cQU+/cpwo
3Tkh5JHBM2gEKPCQgmTWWXboYqYIPO7kl8cmb0O59grtk1TnvBkK8Uw3mT0jxD5XG0U7nuMBSJND
u8zs6+XSTl4MqUSVG9he1Tle1gZdl/l7StQbBafDT4/r/Bpn3fcmG9rVkNVy24ZFcJsChMk9kMvO
FJIXdO2sgggbOS+EYY0Cpn9ETmntSGLr/nza8woEEqNPReWDVnp2PcDFlxG9si6OVjlAtxBRk7Hs
WrsEz4e9lH3/XKxRdWc1Zf1uYkc1Lo+55ggvVlYcvw6Ewe4Nx8NfwdGaA7OlipTZYYDc/OqAd2SJ
R/pkw2/iSEChY+u2V9hpKHcMfigNSHFnRJXfmv6Dp3pr+UNzT8ngeGV5/rto1f8h7EyW9FTSZftE
mEEAAUz/vm+ylyaYtCXRd0HP058FKru77uScCZaq0k4pf0EQ4Z/7cmuveI+cGBhsi6CZLmij4Rry
HiVIXpo767Rxu9XAIWdD9n08ebU5ntqql5skAtgPqUSQnTWiEyJ3fqmTcNgMKJpb3l4dFRcggxw1
cj8U5pbNNizK2UWFbx9waqQfQ47hp2EZnKUYqrDv15uKJ+VCOyAtCG0J+iAojnZcNuegGJtza2jH
ku39kTz6cNVji3SIOU0b+LG4aOgu3BekcUu/u9Z1619Rqdd63PbnRejXMsxrtpbwXnVy7cIhnz+7
buFvDIxVc9fb4TJVK6MdpgcOcZPMqQ6SKHI3jk81XKCnyV0VfXKf+hZAnhG5kIfY+0o39SlGgiVA
iVjN/jqzXVxxTnlOjQn+LGmg7DCPcZYTaTsvDxxueW+HfBv0vv60XGKczyc59S9VFg3/NQRj4+it
s5HARjTvLzTdIUtmoswZRfjVZ6p55VRIAzOx35VpaNato2Zg59sFxwLbohSiBeUTcuftgjIiU+4L
74LVgiHyfKFftNsAeGSrCbtt8QZN5M6u0kSrAyvSf1R0Ke56wITSSIOHO19SJCnmb5NOKwUSXtoU
vPxbJmxk8+s1s22sPoPp3KmHoBkEuSCtkOSjBufDYhei1hpYSeuNE9qI0+8TOb5IkVuXOKNqkL9R
uHIGPzjQLfsScCI7e0nPxRkcZsKf/oigs1iJ4HtRx8wQbWuT8D9wdliFThBfrKI19/DYX0dDeB2+
cv6B+/niD5hrnPncVCgTxZiJWcC7H2cHKovqRc+4yIiemAROyUS3op/2Zz2y5Klj8HCvK99jou7k
O6gM2YrpR/4CYy085Fmfr/1QftJz9sz0Ql07eRHMy87ZPPGvJKA8Zuycpgv/K9JcQBaV5qycQElU
2cZ3sYvaOklDBqrLxbD4u+aFy3hlsl0+EVHD1uUSmVhI/r5SFJatbQnFhhQLnuDtGFQ4nbsoV0xR
fAxbRv8IZ7HXn2VfD0PbmSjEr3SeriCYtWvX7ltoUzwGywXDDOvX0Ov9tuVNsWW0EJytlOLJxCHh
SfQSpK5mmpCXTY8kYMssPwOupckt/QccAYGjnmkS88+BGyOxQeVaz940ZJDekRu/QMcNeUB4gUuS
6JGVfg1DwkTGxjLEGcjZR2NzaDsfW1Xiq+8+74ZdSSzm7DJwRZQpDkNt6kfGCB3qmDs0Fw0TbZvK
rRC9tXKqElN0raEVjbm1lZ2FNdllqRGLOum4k5hV5XfNmRxShFg+11ZLBTPdCSYceCMN/0mxsZhz
P8KtLyKxDyumoMslqTGtVb0ZHBbovqbtIzN6SZ2pu/eWjSDVi3fBkfLSSW6MwhfBndv2vfGrLxVY
xgsQ9ZzeZZ0uytASK9qm47UbRCbZ/vzXOHK3djGWthWFX8V6rKDsxyrYGxprg8vw95q2VPexD61W
y0YkCoPhEoSuSbBJWJvJAxDGs9ptp9IrKWxq+I2hAzCpwtu3Bt+HPGQVajr4TrQrrbE8Lxc5r1Eg
NT+MFodDVmO2XFUZv22K6i1TOO9SZ6k4+mSYll/xj/SMycBx8GS2FwlqIxOUkmZStLWlPPS0w5UP
Q2v9u1sDs+eNEBBxxm5qJ2s2UAOybrK1RIwuMIu3ppiyA71cT312zQOzI56kF1tHp6ygaiOM9GV8
1qrJvqmufTUml6NPUjK5mOb9hIVr4kwo9hyg/x/sWcw158tgDP9HE5xFeuG/eLESh5sppAVRy4U9
7f3lyf6XqxALGH9dVaX7UlUo+lNwmIOzcyfSph3L+pFa+q88UG/ss4l19QE/B9zodBNSUHhgk0ws
knu8LjJF1QqKctXJZAc6hgcbQ3iYUIcyoLdzgvF3nDD5SC2OZeC6z/OtLrEkm/Bxdg6P6EqOgJqE
6ewdDEkbQs76jG1qVyLo0lMS02+NKphA+VjpoaRiYUQ7GMgwNlNQnosBnJ/HzGfl9SzL/7sZ0HLn
AMj/90FZtmTN9XSCIOjHwiRA/9/2S1qMXILapb+1/H5lMFC8duQ8t6T8yrXtqOxIng0UbYYzqPbi
Zyz9T3IKFNmOATWSeAyvXlUS1wKwUOB9Tyd7m/s8xpGZ/KngVBxQ1fybTSB5Q+l2vBnmbYDfWBsQ
Zt6aWrtyvfiVlvZniQJJyEzq2x5dbVfWSX1qbfurjy2NTsW4OwnNHfYqUmJrhwbdVVZ5waghrsjq
WIK7ULK7cO312Kovt9Z5dxX28xhm9COmAXZkZUbhK2bmBKAgaVXdUicEIfeUFIZ7GlKHSbAmaJ0K
9QtpfLrCMmojSWjIPbMMtTH/0cokv465751xHq+lMeKfdYNmYwZTjDiVRaTrwUvKQNY0mVIxYv8D
M9C/LTNYPP/vij7FYx+b37zGi74GHc6+7lFxoQJTX+kVgiSO/vk269I3Md7Zn8V3P65hBTCn2YWT
jB+B5jOR6v84TRhe4TI1Gwojdfi8NV6nXJSnxu0pnmLQcbWz/kOj+uhc+fDI9YrR70ytOdS+fBcu
bhyrsuoj9DafptWA6TG5V7ha0VnjkJ+IMD5jFxnIsapyrXwoRSyyZyndx2IFjWgh4n/qCRyOSbhL
58RMJ81slwqjJyszjhvbaz8EsOzWqWyE/oiqOzEOOJWseh5NwDQnUJOzLpwipqO0dhTwFlGEVzVV
UBu8Hyh6J50c8BvUMWMfsoRsMtzCl67rf1E2Et4gz92zHOhOb5XWw8oylxxcrJ2xjOinIDCvk8eo
PqiL/J0Z8ZM5Alb+Kvrpm+ZxSIAXicG+5l7gvhhI/ttkbIlkEqt2klw7BrBUwJ4mb0CoEk7+8Toc
2dTGM2VK9OOxyurgwn8mjiPrpG65xtnpQbdombvnfqsOU6N7pzHALGkwdd1p7EHvgYF0aRk8Py6y
4r7yYloirClh88tlqo5xM3n7INb1PVsV861p9xYbklU7OcMpgu2w6uy+Rjxupjvel+SE0RuGdfqq
Cn94rUvUEt/SBtpeG2Nr1wTb2eoG6xLb6I21BTnSlsNDcK5ABxyHE1w5tdNG4zMsUu/oTDGLQZYD
5gGHQhdgar/qU/kSqrg+Ua1x86iufFOFIu/JmG0v/QEEdegF9yzyGvyI5ErxBhzTSbmUEzBWUcPN
MeJzRjXQTcYRQL/uU46i/85MtF2leWIBJ63TR9U1u6iyd46KH4M9qF+zrq3wACNvEpX0riNJrFUp
++Yo9a7cIVO2W80gLZbnSXZ2itTcF3ZO8JwXz5Y6R3IsQ8np3Y1vkcjJVkSAL5dasN6qwETAFdw2
bM82AYDDYRW31bcss7V92WU1c0r2USovaJCE3n8hbJNcQMYonY2TmfMHYGEpAT600SWYkugyVTPT
xgInMfXMvP6qGZRCjFsS0tl50qfszOiWUiui/tx1BMiETwuxoZWX2pXvg49nJZu77NKuOlK3ptFm
WKj1Yt/s9IHplXaaGqCwpamcn4l0KcRwzLOdGNaqY4i4KQvaCAuGSzhs6qegbacaZ8pd0GpvXUa8
SDLzl7Dm1ox1I5CLYX3XMvXB6BF7Ys+UD1Vj2FWUaqBLImX7lV6/Q1q81V35R0BdQ4+ANZdB998R
U2ZG4uE2AcHzp53rn4M+S88ULjwLeHzPsvH3NvbvczAdF+Q6fthMrOw0gt2bpT3RPWFdPO4DOr3G
f+Kmbld5+V1azOG90SuIw8Rg6uexkep9+gvkZB/kNN1cHHh8EDxXff4hCuzUIuQRFqMr10bTS0hT
EetWWv8MI93ZUUhsAN/jt0EcW1EXlq70mk1k5QbypDMZ3CVx/T0Q5XMYW+3AT99f44bOTDqg2m01
T1qWS00kixfJw4c5SEkcr3Ojt/PtZITNxdCyDwOEH45jwTALAzbam6//ZA1ZcQ4K7433E9fEnD3R
2aYZe9QGdhaVPXi75cZqdiVDM7KPvXsae4bCfz8sDGqHf88CYyavMdVAp6xtu3PV2fehbJ1L4XWv
CM50veKpPqJodF46nko7ECc1XzrfpKvINulbGvPyIgNkbRNt1J/VTibt1ilTjLaK1oKYWXtAzAzq
GqnWSn0qwRZ7MODK5rgYuHMtrndJxwCsUp24U+e17aT6bYb49uJhBF0PV3vgxpMuePwIGTaM+rUG
fmvT6Yg6ZP+wprvGdarRdNpR2hjtAMIU03CJ5otCXmrBSN3oxbF2WeyIDZ4ORl+8GEpSXVdQkl/e
xpjQ8nrIG2cUaorgs4GUVss2K0nL3XK4gUv1ABjprtM+NK7MTvE0htM2zZr6UWg6wyVMf+t0Hr+z
hIsxurgDJmLhWYDt6QbHgTqLZstlxAcrZdjf8yE6d32VXOPcPf3dNnKerfZgsogNJoE4pmPaIAUn
2UGHYc+dIimzk25LHUHsCuDUXPrcc3eWrB6aoh+qlUMNioM++6qQyHoDg7eVHqmcdZ2Wy9HrNkOU
3kqnA+HljdqpiZyPkdAvtkyb4yNWe70zsjvNOHu/YzReT6ClvbDUwMR4ag9wpb6K9kPOx5KSd9lY
M14Oy3SvuS7+eM1jTFNGbDzzQqd/ytK2nAD9rp54IdFAqLkaUEro9K1pmTMjlUEq2BMk8YS+7wJD
YmON9cagEXfzbwTKHwl6FAUexamQB1Mzs9e8rC9Kw/xBD+Ot4Ex/wMOGXDDwig2r+D0r+rtibHuu
VF9ulrjXiPGeba95nOZ5QTWWt6l12aB3/+hJhpF/7xaR/FaF31IGV1sazIZtF8TBuxxvdp7e2H7n
zz7Mq6tZFN9S8KF/K0lbL3ttxm1gGOi6eMfRpjFIhRz41/E4/kiEW64Z7ezgiIXcsgm3gZBbuETu
B0zkB/wb86Hvl62sURjDVdDpFEbKPkF3bi/6bFCBaMByOUsTxFUTyGvHHqQLR40ufy3gPhx0ws3r
wiIgEmBJdUiznF24twfLSQ6WGlK0sjS76mPzMykrYjpDV61sMVnbRSEwkce3lcKiHxVgT1dpNVa0
mod4X4T6hOPi75YFTkFZmJ2JG2Yf7mWG7R7skJdVMECpYRe4suwCGLlTh6s4Ityp6gY8XaxaKk6q
bN3mOJyQvqzLEFUOlb7F+HfhXL45xoh1aoao9qVgJ+g2Yc0phV16NBq6vk5VZTAPwSMZYq0LwuBO
C/d/OmAadrtJFCTXxivBCpnRL7PGBkZDKfJEAKEAfydCY+C2B6/6WdPpe6WIrLjm7Og2f799LTMC
kNBLH7ouBNlg4MNlk5oHkEkBVSU5L5Q4K6aLr6PepjD0qJLtKEvkySUPcs0rp7/YMRUUbAuXi1Xy
ygrc6ToUTMNlmyt6T6uZ7pA0F2QNm6GErPdz+0Mne+1sAQHaREOCh3Fe0oQgndBgqt8i9EPwYRHY
haMe3mowka1h6a+pNqBejCqk5NT4gfW1ZlWlO4ozWnfT/JzTA8traUwcNXwgetBqGOhjay42iODJ
BgP19wZj7J4fJLhC56TeTvONtSpMlpb5snzVMfPZRnMswKKUjf5g4qmxEeF9pZlw29b8Hzbn+rs2
d7m6OTUbmRFdTZdnlL7Y6O44bCEAG6kidm4VIE5mmNFd/6IjqPpqJl0/BxRbkS99Cyo+/hn+8eTc
pCOMYdsZI/k5mkX46mPCR26wD5NVu+tSrzpwZFN5BbuLP9grbjG7srteq/zOtvRcq+GkLAwiuV2T
k+sQ35pQ4jh09IcHjnFfj9nPNsy734IT6glYzj8wWA7CBZMOyv8tbwYYyYb/0DKr3GgCQ2jl697V
KtkvcoI9Le4TdHd3r1Lxvjh3Fg8P1kBxDOyfIx3McJ8oiF+bKU9pBuRWOZ35iYHYWtm8lTDMDQhw
83YDbU1eJw1PZZkyHgxH1V/G2Nn3xaSenTKSB4LpqUwH49lq0XjgTjTob8m0+0Bd9+yxwUZIvLjw
eENhmd25Bd8faowQaz2RxVo6tr6WbUXNO+0j4bkKAdAQ0xCAjStez6U+w1CnrtoJfQygznd/rN50
LmYv6w3ZaSou5oTZEjOTTkE3JW+mle9QcakFxYkNDwcyCC7nEjjXMFvnlkvqx91hcMI/VUFdcl5h
H88g2MMcHVey4IlZnCDL3o0JxC3KMoPwU65rp5SBxCImpuKzHU3eU3NbKmGsjxRw1Hm5aCQA1sCM
U/C+Yj/Nnvnl4vvJwwGfyz9kWwC019sLWlR9rKbCusa9b155Jg66mG5a35AmMOr8Gk7WnB/HLdwj
ELLFI10XQ4daVYWJVQlmJ9ShThvhdvnMAoo8KTf2bBiLmq+h8TL6O0V2mTf8CO56uPPm6XYx6Rkt
noWxcgCZI07XDYEqk6Y/Q/XxXe/dP71voIbVQm0RwsZtO9s4a+UcVTlhRJvbR310y7Z0XpphDJ4k
ljtitynMIRwF31zzx/yvnSSZ+4Hk813yTG0c8le08yQdGTphHfKSkFxlmNfctH8LBMr3MVfmVUwP
RvgDwqeCTR1wepdzZI561wkMd+XuykIZILHr2U81qk0Upx0FP+yywQ19zZs/4iIDPs8S4IYoRXr1
OxgDwkO68FObtjsN0N2gjW+jTot5yAHq1VbmxWn86dj21Q0GlZh3eeExzcZvYHGS721zon3V3emU
lO85ASXnovz0MctdK8rO5rikNRCYCfFIl8IwT/l8iVtl7ODav2nzMEaDj7udgeTzETk/cSC6RgjG
N53BE9Dil0FxQmI0/J9IaC5UwhgZ604Ry/M0t3I4ZtdtpW8TgGGLHypeK2ZpRTe6bxOEzIef0Kib
aTKD1sAvm7pxbpH3yWGMhuyg6C9pwzQ2x2y46op8XzZt8h7BgH/SfTbFVzCH/S8Njhn7uqHZa+xo
IY0m1VsTuf2LUM3KZvlyUks7RrDsLrHPiBUVjZ4aDFI3SLPyprERqGjbOhnokWPBR7iclgZM6Gd9
wN9aRGWxQyQlB0EO4RIp7wlDrSdTi5LuasURgmt4F0jgPbf2CTDrXKfGJWBWeKkGxuOqZ3C//FAg
zuTOr9rfief9AFCY7AVwYeCRJb2KQ8n8k7TpU0BMXk8TAMo0y06Mq9TDzSqfbHs+vdtBf3eC9LUh
Xf8wRYKYLaaeLqXYO3Si+sdqgvhekT07MpB/7yH9PmzmS+RbG0GmTK9XkcmyhOzSUpDAvyQQq/Y6
GZfKz5HoQ2079xzfk5Baq0j1cIxbDDWIbu6uo0j4A3MQtv/gVCVy+GVSr5DITNKyaWzDwMKqJqX5
MQfxwGwe2bMML3ZUIvIBYWQeOd71qIpf8PsSNBhI1ujz/g6ib3ysTfPHlLniXe9yekQTi1t7FPZK
ckRzyG1ea2LAeY/KgPm+8rAv1wke07tr1N7eHakWFbb1G2xkftG9cAdX2d+DfQq/Btm/ztGzhPnJ
3rWZ9MQVJm2zMOtjTF2QKjr/zJx/2lZMH/nZYuOB+Qv+HEJzmrWfReNER27i4nWyqKvnCWbsmZN4
Hu3qUXHYPC+XvOVoJSMhN+E8B4tKy+TEN2TbCkIl4VxGxmCccFp4s91iufT7jgju6V/D6mKr7vRT
Qw7rnJcquQx5h82p1Q+9r/3UZq89adhgLbKB1POscQxWQp7AHxxiaDK7D/OYuq/iAMv9sGes9s7L
3PlxlHBMIH3m4z4I5YapnvZlOXNrskntuSs5X5eF/WEkww2oSvIcpfLPNEv86XS6pihTKFNc2ya3
+NoLPYLZy7Ta7XT4acp5LWZL/RIksa2Q+gfBiVXrtfoWRWrjyYh/RhyzB5bchh24H3xlRGxPE1DU
FyjEoC0mImxES4K7DaByYzP93eDkd9ZuVk7XUTMPSxB4ueCK3EWRE54zK2Y66AfNi6WPQOroU8VX
zjqhgRe/ASbQN2GWsDmDiX6uNI97wnWfMQP5W9t0e54a9+ll4MjChqnREsqq5+0bcZ0/cVEIrKTU
by0faJj22R2xs8UKPZ2qmM2mKiS7e1D9zmqApLQm0ltuRGhVLvVZNv69Wp+2weyXMDj6nus5ouvk
5jad7zuGfRT2RQErE/6/mftSErt0m097zPSdNw/pnPniF01QrYxh20OI05V1Dh2dpXFeH5evvHmR
TODeb/oSW5c+iy/dbDCZGyGAS1Ii22mtuowwwjfpWMEemX8ppPoRuHmxX069OpH0dmV3yDQ+DQMb
NY+rAoNjiTUb2ZavwJ9Vx0riXqNQETLGvE9PLS+48tF9b5iznHPlpsdWS8f1YJEKTirtUHMHM1G1
kFFjZKSLiPN+7Ua1dw0j87dOigUoQeS9akZxD7Qu+W4WA3WUvCoGci33lraEQ8Mw/IRNMb2Suj+r
0XwJNQeypxrODRowGzGODUtGJEp0uoXs8hVrcXpMc+8tTm3JiYqdBy9wCR4vDfBqfDl1aSPxJecy
SZtXKgZmYm+LYwnr8KuOn8INiU1Nhf0TvIFbj+j8lkuhJwPdTcyjtV1szLmkoaIgUMS4qECXLzzn
CK0VZ3poX6fcs7api+SKJhtdicqw59PP/ED6efkqlJi+LaMAKmrmO2MOiv6bFlUzlC6kBjKa3apD
LM0TVbvjaXgp3Ga2tMsYv36A1iM0IKxr4M3VHlCtzmFGWY84RN4HCLDl3sTYbxlsLYbQ0Q6txZ7Q
66W94qjpPdkjj4fKw4mICuBci87+nYaNvV9+5aC51uQUVoDmm2OUJvnBE+P0kPl08RwS9P9m1QEa
hAe8el+8retrPl+auoKuWKJljiDbF5QHpDmxi6262PJ2jq+k6fQLcverHdoQF8mQmEOTfBNgEhIO
M3RnMKPJ0o8lBEKSb22GYFR9iPa0ynNhQ/4GxMqWwJkwUvuF7hOVxYuSe9HOkbUCdOf79DdSH0yH
8QvuyBJyUBmM5+ViQ0dGWDa8HQtFXe/zOHpIZq6H8hDEQ3lZEi3LV02o7uBeo8OSpWCU/59UBY5V
ahql+DloUh1by3gDBETL9bz4oEMzjAwHGOlzOk1Tvcfr2LosvzLQItZOY0ebdE7RNEtaM1S8PYrA
yjfKaNqzHguLsPL8pZWQc67m9X6cvQHpbAtYLnJ2CWRGe7Us/6Mfibb3htaF2171vLmNd1GTtDJU
5r2KAayJzrlhkzllsm6jjqKHtskuaeVZYLSwOx3BTG5T2bgE67jYE17HJIp/xpk2D6/wX8B0MM+9
163R2Uz8RuA2Vg6lSPia2m4TNwHK5bxx15jnbigLpmdxhvYsl8Vnkow/R4Vyt6wby6WEOnpMWoXt
pmWvl49PiJTph4GWMnbVaYzhWHtOIqkD97wbd/mqyZNiv/z0nivLLWjpkAiG4VLbA3pzO4ZKQ7kP
mpXORH4fC+bq9Ik4l2Tmbu4iPdCplcZZ96+EyIqJW0OcecGXaAsDjWyRyybBH+KNY5Tlebmw22MN
L8lYh13y599oxfJVPZeQ+LJ7qXSmYJSe9S/LxXS1t9Yl/2s4vfG0NSbIGC/Tmnp6MgvV2uu98icY
30NEjfumTktzZ/NMvjn2uE7RAV9wwMLoxqoWyp75uBN3W19rGFznjXNaYr2Op5m7bCi/dP7EmwtW
9O9FDdkeh9d3XYXfLc1XP4h/bxiADu+5nVKqJuL0DPfbIjWEUzrRsLk35Wg9K4cDjwzxREPOBNQM
SQuHgP7NzgBVOXUQXlKcInosaZcNcrDHllnBIInZdawU7ZxlW1J/PAOhlovEFHnRGJHBlD2yQupM
rSFWNamaNzTMzvlxs22kw+rCZFa+jb5Vn6zIekYwHxh6G6d0KsVp+Wq59FW5tjQOJ753igZWmiVk
rQSzQa8bmx09COQoR3pIQlA4usuoP3aZ4sLTFvuCTCWdJk70TA0r2g8YlwB/EaZaXoO5TwQ7JNsI
bErPj4Rwjv++XCpQMrSMU57wvmyUgjSXjyopHnagyrnhezgsIyIr+5279JJq1Ezvg7EPGTI1AdEc
V52tsD2ihfg3LNrO2Bng6Vw4B0tUlwql+OjHhO3yMhA78lD5fhkwFXaB4TdmlKt3lXY32FlQnRO+
ZhGcBDfMGYrlyj+ARKZTdg5YzcVaUfuTNhf/5KUM/HP0uHUGsO5MSZ95xnH8GVXEbcbZmL+MhsvS
Pwb5Dzxs+SshIPR1+xXChE6l8Kzuitb9ZVeTe0sysj0TR6knEZV6Ay3m2db9BDuX7kdZs2sixrvg
NdQQsP9QY66vY7blm79TPhm/GhL7LZoxBwFfCcRAeo5H0LenQZnxqXFWtTsSeMLgyQmCB5V6PTTb
aMTGsiDmkkQyQW/Kcrvs15YLhHJO3UGPAo7n2gWY27CI+qi1o/8aZXoCgLUHgCpJQ26LMXCOnWh+
drGbPaxuHlt7WnTSmHjaGGRmQbA6ZmQUnyrzf0o8xVejZxZVtPCZqeo7Q8ZFdGKS/SPu8P+6uSSP
yn+Nqzy+Jy2GP9f4/PfO4YMfT1QKUsdj93H2herAjnTAMj6xs0vH7rPNqOANJTdGyjxvD7bsxUFI
A9/gZ7wIJQW3v5bJoeVHPpjlmA+bqD+IDVDzSVjUx2Fgkt6IsTsqGofXVlPXV/JJCftTYqwRKs+W
k3b/ptOsVE3S4lnno8DdY7/WY/Fz1CPtQOYz3Ifwx//uBoQx+gcsf9YGE9431Q/d1tZKRsuhU1/M
NKtXIHWH+xAOt7htk6dhtf8MUdKe0JaSp9dWyFO5YWyTtlzz7d2XwWzydwjuFzb3BpqXPq2wQwR3
TzjaLdOj9DwAEyTftE3YkJZrII3NyqLKxjAoJy6rPLAYxovgmHvd774VnyY9d7hYOb/D3YULJ5mA
I0iddBT40/KV29Jx7gW0sHhYr+aX0XIJ2AedY/pAjcBLn7Ve0hvMvOsTqQNwRtLj1AMzAX4lpjOT
IGDROt25czi/WR0p5ogauOvkBtXVmC9Om++gJufHajbvG77A5jj5H17XSzKrrPVbf37TLhepsDlZ
GruyOavu7wtXqYfeUd0bWWW1DoT1QivLeMrwWR/+AhMrYD4nH7HxEif9rmsmeVvoM3Wb06FqJdW+
UXr5LDXglkZa1Icq6Xjocn8mw0UpTnnJCQIkOMeZRMPGNudtVRp254mlbzX1SCuYGI7LFnq5a0vK
41xvlNM2x5h8mFqN5mBia6SJY+8UGMnRpnXjmPacaqAPr/+iONnH15s6Yd4COY9OgXI6LylANXtk
6ZG6tygw+7HJTCbApMannLjDbNKQhs50olAUIoOUdPYc1FhfNLh7RrJJKw3ISWPWH/lHx+qQR8b4
rI2BqVaZRH/ZfJNPaVM8V0+3gnNY1DTulrbC8YHlydgBr5E8msXBLMeW3WSILuZQJaU6RkmhQzY3
INxx1pUYSzjMBMNAavfrEvP7pRGdth7hgq9dqgxPouSgtHV9SBJN1lt/b7R4YnJc+1oA2oMlVsyb
pKqPBIOf8IXYertpbQfHXZqUL5TzgPeXp3E28sQBwm0duO7VZJm+m5ii0kxbjd5QfiOqrhEgmk6t
r8rXnLzfZkj9jJhm27wAZDh6QrCHUBRFyMTS92os2V9iVbmN3IUbI/6HoinvYVlC7ju2CEd9YvPd
TLxeYgMfC9FIe5+2bvui7MjkG8mDrhUN61jUvPRutsJikx5A8lgk4vPmtezo3kvpINzWkzKwNiH3
gui554Ud7/AZtTPSkhqLZXieVUwqbF97bQPbvQMsY5kTc6fevIhTlZCueTfRIjH/0mvf+hHajU9/
QCFYHV24fWtf8z6Z1TWPLNawzII5fe3JG0OJIBKpAgD3RbYmzK4/pszqtyUuHxHq4j1QwYHeGePZ
V137wjxyP/dbAZDo38KJul6hDEyxjYua5cuHarNsYw/sw8rcmrbTzBtMGBtYHIb//iQcweGRz6wn
kJRPO+yaq6c55tqsYBy0jZgTO23+2xbNL+SR1TIeqSPHfdSYL1o7uZRUs12yMfvPV3VNW+7AbGff
p+Yv6l9z3kS+cV8uieQ7Z9SyrQkC/prGwniLiD+/lAZBRkVWp5lq+1UKq+FzKN33SLJT05VxUg3A
GpURJzaqgbfXVL83BYuQg9lTI7OhVUWNza11XtIGZboahk1Ste6GA5V4j4B7rpu2/j5KPTswHCrf
dcN7geU//SRD+Sh099eQjaw8819UYULnkFdcdJ8EfjJxzwb8w7wgjB5MD91R2Az8OGJUW9nH+bVL
1H2B17Tkj65VINaA+sf1lPVisxjVsC7RUEzHMuYK8d7lItwlutXeHLs5DHAO9tQPjF/05rzC6LQ2
IMs476ExcILNU/bTB9Owim2dduN3jRmPE1o4QhXv/xIC2RMPrXv0sFTJAbPPmDWfZmnnQDfCbkNv
hkRSL+CfSHbm5SC8TZMmkgiO7Wy0vneeQk9SUqbVTndx61Vufk2xtb80zNBOrkYBqtnuJh6bRz7/
YUW35YDl7FgumtPQxIBBgzDEpzJUz1KUvzrEaWKb4avpaCk53IrphjAzOsOamZ4SIq+gxB5bmX0z
SNOt7UzzcVOjWOlhnp3TRvtRzvZ5/P6YCPo8f9Oy7I+ozZ51ygpPRJrA62ugqucg2En2tfeBRvCR
Wol/jxWwYzvhEtfdp+MzNx6NvADo1eP1JJOxinQJe3sMw7fBqKInEZvN2DrFPfeMw5DywQNWUda+
nFFuiUOa0xEtL9coYvoNJhE71HIm4K6EJtymqBKU5nyFOZjpJetjVzUzIdrVD2PbvOpmo+2XtZKW
PXF0SWlaCW4A3QAeU4V2+p0iWXIUSazt7MDhBQ2p9oWO0CdSSflaawAD/9/o2WMXvcrTWKFhgfJd
HsNCEEHTRyx2mOj6debanyPWNZigReheciBTe038D2FntuQ2kmzbL4IZAjNeOc9kjirpBaaSSpjn
GV9/VkSqK0/XPbf7JYxkllQpEkSEu++9dvyzkIAdGGdIltIs2fFNPcb92G4+/o5KuxNj4R4jKXSL
ov6L/PIc7DmIOezPvwrJ06sbLbgzlsrWQw+hQL1WMSBEuGFcjcqDNWPpqwR1AeOEzH91mT1xqC3z
NwZA5CI5mfs1qd+9+mnuH2xKy/fI7IuNHlfVpZrSZzFr33wyjtBa5cZ7XyebuMOmr2ApYaLdPQ9y
k5GM8wWr3XwZojY/zLH5wv8MOTNeuX5DKGGyCRM81rTWuKPLG5qD+Wvfs/eS6+jaD9snP1PCKNRi
S4g5QRfW3mqaC6Q+jQE1C5NOcGBR+k62LGY8vPfK4TzlFVkkA4WzK30Ovlx0adFE93Qy6bPvQkMn
DYQz562MzPQVI1K+g4OybDkFVgcMMe0aRJb9ABz7lcGRfgLAbj/UkszWtcj0/oChXXQDcDuPFoTf
ZfGX3sxxqBMpdMbeZOz72IgwtszFJlmiYFVwG+B4LH0+fT7t2zRujqqpkxRuDju1dw9Z1jhHHF71
MfK6iyWVpB0j+DqY26Mrj5K1GoqldXGw+CvAFRlnhJYwq+SijXpH0U43Lcn3dqM3PbNzfb6ohV0z
hNaBXEaVrQxMflex5kR/PPQ6KvHWo6E7cGi5TgP2Vdp5OjRMOtrWk0mLZa/6VMvAJJg28Mvsd8YR
929+6ef42LmGc49EBlOHYxcn6quUghM8Zf7I/G46qyVNzN+PCHuAmAQf95hhbXA1Zo9r1L5Wj2Iq
w3LcV7n/wD/kPTrJrqGOevFTviwd06MBJceTOyTzvlnoMSMegQ0X2hd+mNzVtIlml8X5Sv9qOTOD
nFI7Dc60XFKp8VCLeqqXP1qZc1nBfO9WGQbui2nNT/pEeU7b/Kcj3W2DpHGIPgKzMVSHOgsXrgUK
qLk1cLuo55V4QWLQnipPjxiQhwMMMIjTUVm0LUgOE7cbJjs58GALcZdVGE9luivIjMFZ0bnnQS6o
nFysX5Sg+TI2u8qstRMeirufpMZdIVUJkHE2joMgcSHtZ5/5NdWJnIzpZgrGwzl0podvPm8NBBp4
5OeZpNbVVBfW+5JAaeA97g62Pbw7uAwPjuHaT5pFl8fnNuXEm67q0j9yVw/2eVt+zxqRrC03rL4U
PpPfrvKAOlgAwmPs9uvIniGYtQyH1RxCzXlaTLjUn2B3+5qRA0QV3sR0POHFNwhtXIKeyWVO6Vwz
1pTjfF0uqvsfBxiE5ikmGaFIUIz8a2mIhjkPM7FJFoEuOzVgGG3UtYHBSZm5g/GCJkQ7z0oY5xTl
HymZRHuIz6gQOiOstlYVZuu+AG4CG30fcUI7qaVEFHjqjWKPUpqpYldsAW0yhMHCrpbJ6nWM1lIx
Ot3w3jYyI7W4WUKAdXEwWamnsF0sYFcIQ32zw/pjhfae/W84+0PtHb0kvX22RdUjeN3IIzorgUH9
b1/dHgfXmhktKmo5w1CqI7UQT/krrEILsXWWPvtMyA6GyRdsGTH/YdX7PmYoBWgqv6C/eg81GsWk
za4ISYbM2GpA4gb5+dbdTPtXp0rCArNRB8DP82CULAeqdgE9i60oM8maANK7bJvG+jOI7BgPOsIC
A+SQp1vXYfQhIIPR2UBUMDajtEh4PVMtdS4dqMJWMv/0aI9NtYkFbLsut6P9pCfRKRx9sG2BSx4T
0WFr0+msXThCyNC9gEJpwidnNbDraIk80VPqbgRlJTtECOEa4q17c2w3XGmAbg/4yUT/M6N3jJm/
e9aSEmQi1D643tQZ7dT7lzn4VVo6MkTNjd6M0J74jtDhZwdWG05cQYJH7xFuItd8w8Zv/KkepLEO
qAHohO4lvGnMWjGMD1iWDc0oqfLCYDON4wQZZ7rQcnamaxvhxFSnSouRJETEdKWlTritizkEo+A2
h8nBIVSl6ZbQXYJDPO7TmTenH4oQL2wisDQym9TLvecud7e0YcvD7IL7cdIqJOJMlu6mIPxZtfwL
gpggV86E3tn9eEmkbEAtGJvpZk/zjqT5JwHS75gHIx9Sx/E28pkxO6VP8ZuxQ2kV3yFQVEBeXWpK
+b/JplpnWpRoV1Fo46uJtRQrm0Lu6yZce6uDa1XRCu4MtmnPJuJq1eame35KEvgK6oujvjNFw+za
gW+7cssqPNtyUY9GUpQwl9fZrl3QwPsjIX16Dt0OugykJTOpriJxiUIwQTGV5Q8lYJy4OSeCd2zw
52+keQ3rGV35yrfKETeB46MBYZlCM9xYVepv4M5IAhJ8MbQnHrzLwHv1pvTteqx9O3lWSxOHaI3d
lLq8GTZGycyZnvZSn8zFOihmjlqULzl1/VsVUGms09YqzqOuD7f57yUTZAqH/Ubroh/oK3LKRn6f
O5jqhZi2SeMW1Nh3q8y1kz/QvVAm8pQ20hFzziHqUrKvUWKgNaJLpRYjqoJ1L1AnZ1lHS0Un76qP
9OnR18K/1mX6k/61c2jtOngiBEF7Ki3r8FTXFepMSUgae9u8pqGVH/Ea90fVj44vgfCDq1H7XJYe
edF0ykk8w3S8cpbWo1FbkzoQWMbeHKdJyujpf6vmhRxYpLU3H0IdnpKNUYTZVlT4J2LQM45MaAFo
fseC219ft7z7oOS3JDcTRibbDxgNqGL4d1tSsK4WnR7l9JODmv7SLKR4IoO0bnM1ZIcSaIE3eu6F
18kX7eiPacVbzTV+DCD7MkyILonkh6klkE9jKiGgNPGAhNjWV2OpjfDClmzLuU7eBuwfZmg/Ksun
RGmz+rXSsB+aY/Xsuom/GpEvIN81PYZ5jtg2dOU0ZwbNTTW0SlTXT7MituXIPFS6+X2sNfvJQ3h+
Tf3kop6B4kY8IfDbiwakfTaYe8PuzLc6zXnq+ubeNbHLMH/IJWRViSu7dFk1IMZnZJm8ifP0J/To
mf9F1chaEDSfD/fV7blXhGW0s+aSDnQ8sp0BT5kYDr1CajgVieXe1bO6bqVXpsE854DNlZ9lhzLt
0S0D3W5Ir2aBS2GKy9ZdNwkeT8JckFDJs+u4tLMkoxwi5OP7oCn/BCszA+kgbGTnVaiGYXqDTZgd
eJkN+qFAvjbPhrdTJwx15ihjyOMlevMwsaezxz5zyFxIHw4Al8vSaASWWgNZ3ZMHc8D1aauPNlmc
Xuxu8fUwP6GTseozK3iiCiBVZO7ukxjNtShNiObFEP/0QtIz5PcgH+KDneGwhNttrqHjSDaOHktO
DtDUCD2+CO0XzS6f3T4IvpqoL3iriWkjEuOhFtqyPlak8K334kPjyea+5j/Xmmdd3QpoayKbHvUv
iCj5QanLOu0beD+YsF4frdomyF9M3/ijcJFQTQPGAKsh74aAIigm3sJkEDhDsiqHydzoXh2eaJ9F
1wVx0zYq/4Jj75zLzgyfRwg6Kysdmu9t6T4NWfpuR5l1SOdlei4oZymS5DYppUCGacCarDjlZlyz
NnX/E7W0fRBafO9swIlREvgbuzLnP3SHZAHzF/4J5+uA93HnZIM4JGZ+slqxPJEp88MKu+JIJbOc
tV5PH7p04eU5VLsS8fJDveZ66Xni0HEoC6LhVpFtZifAS6taCwm6SOcS9n0TvGRl0ECEdf/Sl455
KG3CnqE3U6UMu6tNRW5Adr0azFuuHW5wVN/GtHPrtrpQe1cXUBKoJv0Bi3bEtKDECU6FDwkw917S
Gu9FL9XCsUkvi5AITtfEFttBrMOn/Jd5rjYIPS5LttYt1299XMAtBVY6P6LC4BgycFkieU1PtWt4
qKkXDUKSYPb399Ddizy4kGLASC1aQofi+aJutcIJ0gv2vAui8x7gbdds1etpv8ZWo1/71NQIQIYE
CakH9XEFRiaPCbJXvAhk2RmZQqAB1ecncvyHIPI+hpJFKtgZ+vkv9LzXD0FE1sopQkFyFN1XIsQd
GhlpScu/ZKiQOsi58UKJbUtze6UGTOmHRJv7iW6RBuW7GVo2WRqqIjHXx2dm2GKnjf6D8WO5d4bS
r1aCGBEobzI/ypubaqdGA4osGLUyAkzLZa5RkO4jrmA8Ym23h9XjHubSQulKIbQj1BQmpcPGSyIt
uktTzzfW3Ewb9bQfGuiFfdPA3ITgNYt4xhmaMcIloKxIaLt2TNsiJHb8Hhj3K0z4Wb7PowZbnzd4
QCsa59KvP4kIyutQdkx5FiN5gmNvregD02wzY6QvGYk/mHu7V6HVw3WOF7EDmZRsiGKDNhhrabYv
qu497+m8+BqaH0VhHkbd5sDK7akY7bTkDSGqVksM64iz5piX9MhWrf8WtjGJtIDcV47rZG8pknmG
PyWqVbpcW4QOyWbw0vlsxf18dqNuXJumSc6s1MYoplsWxEB6oL74aaDvVI0XBBkiq9IitcHbj+gc
pkkUL/FQFS9oxrW1gSN/Q9Co8TKn5rDxEj3etn39l9YPFjE3iX6YYrqjM4aX51lnxmWY32IBvz4C
jlSaXbyH5vkTc5QT72ECreoK11NN4PIFSOZfQnBJKCu9WnLnKSPM7uSBBi9W2ILEBlgPmY/yjJb1
vXYy8uL+YT8jvA8SfAbNv5n19ybxHyhbsmMpc2lcy/+rQce8U0Z/jy/ZkbAWHE4EGmNdQ3yo2uyC
mh6d3AcDS20pCAUQZGGNT6oM1wLxuRnsx0szEGVrYi7Y1VqWvYMIQqjSzU8597xHCKKYhOf33mNq
CzMRwalcrMwaTjWuucrgVB2AnNxMKGofsU8z1DHq79y4klPRBm/kpmhHRc6hci3ukWscuwFW2hjM
b2iWiXlOwF4ExF+fOW4X6yLB1aG8OoOkUudB8sOJ+peS6uM8kFttc7xeG2Z1q+TZEmETN+4KnCQK
2x/5HDMk6+rmLHBN43az/mDgja5xmDZmgd9sbEUAg4I9z23bci8W5I9l5CA8x/J0NOrGuTZ4dLq6
dwC7YgE1jMHfArdAzp+TiLhyLEjt/QiAZ+rmX0FJJs3WinOQVrDLwenHCalcltg7lmsA0Y1seisJ
mjSrhXzuIPVpdMiklVyKuqKCoglNvBog71USYjLFRpwxmKKg6SLbOtl1yagXvhyCYyBV2H7sE61u
+0SdZW4J745WQhVN4GyR/Xl/Iec1TjAxjZN6JCiQj7OKHCQ4YGjNZsewU990TToQfB7rdFtQ3C++
89QU5l+iwcJaa8F8LAGOrKPOC58rVAF2az7A6xmrgEDAnZL4qIXZaL22Ez3a0mpbE0a+XNq4Alo4
Wpq3BqQgNtgAjWu3yxfILab9p7JRc2JNrwPevJOhWQ8qHXSsKP24ntvwFjgJ9Y7ZZwcqvQNQOvcp
GGf7SBe54ZSxG6oa2HTlvIHRJT6sjgHaR42en2sZgGKv29b+0xBhtf/gg+nu/KbngMQVt0plo3w8
CnZwPcyLLge4s1x8P8FihiSUAJepcrYmVLwqFPwe/KYck1HwrHwGM7sYfQaqkZLbiTZ47/QJDqJj
5NTKfDOae+nWcexfTFmB4srhnW9BOao9++hV4aPWxv6Wy80cLsfCUUbnG5r7W6Zw3P4AyUnEk/u7
lW5WzXSkQZqTMTntiZSx3nyX8IRVXtnJRevLP1zXHZ99ubSJfYqX/lyFzrk23Pg+jAspLjNzSIXN
+VzAjOGGbQYkWm5ONuzfS4ZialWHyHE0f8mJqWEZMO1forieiIZxXsNRC3EGJuaT5XFJaPjw2glZ
WiN7kQPN8BMaqMcUIRD3DV17RjlIFyRgVocL5dqpbo/s8bRyARz5U0PUfkR/VDw3DvCTwXWmbYgL
62xyNGfibs3HHo24+uWrv/lryTIvOz0Xf0UyXkShymBxkHQkLXEC+8alRsxA0wJH/nM3gJ0b27zg
qseq5mOq2o512zCqdtunvjMvaWerqCAfKKw8eusTZ5Gu1tcfTCWZxhZFjKPmLAKYz3SfJ+PZLnD+
lIbDlyXutCOUQmdDDAguJfkUx3EHSbd3uXG09qE04uWuqADCGp4x4Ghj0l4T03p35kWcPpeOrPYT
LFpmGLBINeT/aB7E+EZWbLhNhuEdd/2Mgkf/AynuiODdA+AIFuDWiHZgNlr9xSjIO6OiapjlecFu
YPj3FSAmKIvePeG3zDZcfvRnU5QkKZreN/EtkDgjtTj97B2xdK8nBU3LSOXZI8tf6ZlV3LJhqN8h
Gl8ilHe7LC6Zslt9vCVK3HwZqVE5pCTzH/QgV8ZC4lbWoYS3Wz/1VuA149tIUgKd0H0Uu845JeqQ
RmqGYEY+Yna4YpwZuNxOhbZPpZk20yrtJGDHIz8M+3wtEuYySjUoSp9ZWgq37Go5mzz2WpSCnAN6
IG8mCsNdFWJY0oX3sE1/5MBZYkDk8m45PJEQ4TP9xYxjRzdPLuqRKF/bNsRM4PtX7p8UDbPdPUp+
jwOHRYINyUi69saAaI0eq3pWpIYBSjLG1RRpJ0f5lOWCGx8VEwf7dZ0GP0ccYa/SFvZK3KQTohzS
osg8mVpXvA4dMEOvt9+zuHnUFdyhvChvsxOHWL/sZRProrobe9V0DuO+uZXFo5YVCp2oIxOQ9OCY
NV2tYsT6WDLTVFJLVyUlprQnLMYyDbOgVcxU+QknZLyh5UNsroPAMx2S6kAddFNQJLVMaf2SDoCL
jBJwlVtbPdrKEY0cH8KM824xAQ/45he/RUnrxYt2/T0oI90n4k5l9cT/0ZZuoxFomZlPWD/9N1CX
5bNu5dWtjl3sZdg9fV2nlxVCJRtarsMmRONvt0V96iREJjAsWiKFPR/ypPjuJEH+3WqO81il+9EA
wUzBF7Mhuf6hcSy8zLTsEV/xSR8aa75ls2Yf+t68lSSEgR/Eu4rHglu2k9fZgWyKnBLX9fwVk8o/
hxm3NGcHJGWys5P0BlmdzMn4wqP4ChGDITdAwj5rbnfMoICrpmstyEaeHYJ06urHR0nLJGY4LsJ4
KFX0YMXF1dX6/No1k7GaaVStEo30MEcmYqhYjFLXzWub/1w69KeFRG76Fdb3khiOp8YV5RkUgRwp
5JENqaDAv0MdOqOX8Kfb1LQhxxJ8xYgX2IcIQSWnxsXJ7rUT3Yc5/VJMoQEBPo7mNUcwa1Pli4nq
Iz4vsuJLuMtoqTcdx7T+3f0GwGadZ/+ncCGjmXLxpPF58qE2WnUVbjttrMh65U5w+Ze6YfxaaWiR
P0UOSt/w0ShtHXTXnSTPYgQiGUgFBWnd8krkKt+BDhCdJrcetTCs6mh5UN9uvZh8kVLap0hizi+x
trzl/dDvzQqORWkzsLkbHSB8BErtS78Y8ZnbdMF+I7SzPVWvgI1+yzmVpnMZMCCS6oyUyxJh/LrE
dCeT4TuUgmlVFnzAGSlrwF4R33ULh9khcZDr5gtHqy4Sf/Zd8e3X4iyXXAKV1JLAD7y4/jkM2CA/
l6Y1lo1DbZQiXVPSkAi6MgpNvBk5MtoLcDlwD54vXmgMoLrhis4diEaTg0YGu4iYmlM8FM+9nMKp
heuUkJsmuXFMcR62HJBqkZM+JmtnZtHEHdPydxlB3bdibmDzc8Gzy2X1UQ2HJ0t7NzknEugq7j2n
9duAkN1TKmc3KWhah+XPD/8ABnNxDKneLZnH2mhWena0YilhFWTvTsjpI5Km1FLTLLIEHOSsrrOj
O81pF231Rmf8jOG7HL+McNk+6lw+nx7kvPmIjR7u51xOGN2ntxoEy84ah+ycSCYJOpUY7xKYPROT
J2EDmbcNJ8c7kNL72zcz0lE4AqIidhv3oCVBPGETjxhQOfZjEqNNnDXhC9X0cfYsdHUmUTXsVfM1
r7WfYZoUJ+FAtag4eTlhgQYhMqsTqcyDNeA1BiXlR/mt1AZmh6jRORuJMXyk+84VRPFm9J6RoCGc
nLCrDn5LUDYsx54J6ottTx1R0+HViustRjkSNLR8vPMLjPcFg/au0/B/qNcmdDAfcj4aQUR5/s2v
UFp0FDTEakmfJVc/WV+SW5zS0b5RGrS3Zrlm9HdPmplxEE3L4ato7R4WD9PSWiL9RlQA0yDuqYA9
FGGPvJHwUu3JgKyv/eLcS8tPX9n16Wku8M7ShGP+4lf5rTfB/3MSCXcaEGfIYX3ebTkDdOumNuqX
IV9+WnqfregmIbWTw0lvim84F/WnnupsW+Qi2y4urnfDHkF2+1AhRYVBVMkazSrhYOuNRJuYfGbx
ALs2zHYGCVrwy8hzxLLNacvPIf+M/pfRmJZtT1m6+iz/wBZh3UkwqA0+xrmKDX6doSWj6gA65Mto
SAgpu7qsnc2id8MNx7q54R7l/Q4uVbVQPWBaIxAk/MC4E0O0ayLcbSZ9wXVv5PVWcSvVkskoA0cP
fsCeMvd1R/6CnUnDah0jDQ1JFbcnHHAY/5/UkiX2MRn66bzJU2Bi3KqGq+uFKxTO3rlh6nimlvTO
JUezbWLgvUwmpH+1zKBTj9TiSQrVYo7LBnaojWKCxec6OaQplOftUmR77OXsuTYi9OPHi4M5fRyG
1DEoDjOQ0bJdJafqs4jwiEFi+njEwCfaanz8IPH4BeTA89OBsfittfISEhLfvYJRtvpn6BAt54Fs
TIWIw4EVrjyUBwe1c5GDQcbXGGAMTaeED8U8d0Uw3tRiVYN+REHwHPtFs54FqWQTIt+LWvSJ5veQ
cuHISR16kfDsyFmVJZfGa/pTahxCOTT2w1Y/eS7IopWLdITYHh//2xAu56mziaNC4rUxmbLyiwwz
qgm0mk7lJWAZGm5s3PlwHwFmwkBDI+6Y1O7Gn8Gvu3IBTYZzv9VaQiWD+NWUiGSjbxfeXvkQJY+Q
A2Vj7aBvWxNNZ5yQYBsQyxg8l433EgM23IDMQsPw9w/VI7dz8t3HMTYijIU/BWo3wchJ4kR39tv0
nnZNt6fjQZtrnKzsTEeTcLgxyDemtLHZchlLEgDympa0VaGW6KrpygW5HAe4JbfUxOmSNxE4HJks
6pgRbIcaI6xD/+yNsYO7dpAUvcCcNzZLw+x/cf1++zH2zwPtLKgupRAgMq3vyJGanSH5j2oRCk4/
hClpQtGPZBQT6SZSDp2AucNAUJdM7phYO5buXbooR0xF/s6XcYipkqWHuOBATM5OCyVfeouTMDp/
bOpTHD1maRZXS4ahhghFQoRreGfQ6eOnZY+8D8uYVvXLWcWvZRj0Xa2K98rN6EqylHqkHI7a6KQH
TEsHBkXOycv63wsJWXSXuwAtAP9U09R/L2gTyj1ZAa/SZPixv6lNTm132tKssdY7J+HG0FSSpj2V
fFvVs3gmXGMJDUKzOACmsrOilDzFginFSZuzXZFJptTZuu3Ib5fm/JoAbhwGzbB3QsbVzJzPH6AA
BrrkZFmE/h2hmMwVkfxOmcIy2D09GhjD4gTRY/UPQUQ9m1wiDLY2n3PSuiSx3Y+cbwPQwyPxV18i
1ZVo6DvucBsT4jrQiKidxKLJaJoPM06sxxwFESMUUopmVxwEE8BjhzSBnrtYdhUfuSXdTiCSy48F
NicCb7lwwXIH5Sy7sWRmg1qaZlkOU9fcuG8l9LQ6tsDSPZPXwsyE7swHwn+se22rU3mvPAsfpHlM
BZtE2ecEHXMeL08aSrAPsq0lydSoQ/mmAFo6GQlIrRDgEvJy1sTP/+Q8r5k2SphxTG+GXIQ0PZUi
kt3KNnxu41ZC0sZr6MUTHKy52i0zAsfar9Ndwij4dbDgq6ZtlJ8Gm4Y/InpzNctvZ0aZUtFI59vK
vbrfeAvHls8ev3qkNwjKlhlP0dc8cxiFmel0VslBo1QtOXYhjpijsV+QWJdq7T0BdoDMIsfmjxnx
qcUgsgehMjFJqyU7CrxQA0fwTJEg8x/AEslnoWs+TWFlMrZNrGsvZ8xRZbZnCIUbZUMrJXVWudJI
mrpzt+3QSJvfwvA5jCuwpj79wENaRyj34JZtmtQz9kM74D72TmjvnedaBolmWfmDLbve1FXyLS15
4zdlzQzM9Li5cpDrn+sSUcb8AjNguGaxOb2UQ6KvC1pGB72nd6oJ5G0quksI8hMK7pfQq4KcICF3
owYdauSxyKaJn2CUwPVixEEJbhLdzOy+Fz0DEGsRmwACvIV3dszFWO7BFVpH4E/HUvb0F1nayyLm
hHVHX/s9d9A8sDELRBhm5K4buOGMg4PETaXh6SyICl6zDV0qrsWo213YGt2t7eBBwR7UdkU/iws6
mOgwf+m7qdu6FL13Xy6CTh2mbTvZtm7wYL9MvhRNPR1KD6pOFUe7yLeX+0jcLfhEhm9h5UZ3OjQs
FSiyygDubvvtvZTC70YQimGVICJctqibT3dps+TtW2Vrgr+7B067yFQDKKCZU2GiD+t+WxGgcYmt
zj4L4wskbkDG8jJQKgOlN5ja/lcUx/VR0x2BYncBDNhV6GPG2LmmI8IcV+wGbLdMQrpX+P3Fsx/F
gD4jHW9G2xH4K/qTyjH3ai9mmqXZH7MVNWAZSg3tpINvmCkA3EN5p1O0OnWsyqn6qYbx5UUyiV4t
nWn2h4kQEgYh8EAqhldBYXFA51ktiBIqNFJh1iKg0KLAFndbY6KpJ2/l0Fhf0dK7q5Fq8YautTt0
A1qTOMsG5oym87OPv5Ij8boI6UNHB/1wBSS2tETuo+LiudxIQW0RPUc1gOlkNn6g/dT3FXml8OkW
/e43YKB7DtJr1WlC9gf6SPacMjskIc4FCR5OzT6JLLKvFj9GEeNwc7Lws26CQCLilJjL1e0Cpd7y
SkAgknsp56zkUgAUOs3zsV08eEFWCq2tNASmd8WdA1dakwRR7VK3u38c3ABYEFlnDqRXuCESJWZy
SGMlmlQtJL9RcIdTccqCuj7YyJh3jB6ewG9MR1wIwPjCrDoiJ/wWMTe/08itt5zc9IOwaGs16cI5
EcKJWE9M3tdqzheWNUqb2tuLTvsVx6jXh8Bvnuw5cjdDrk8bG6pu6Ij+S8BxRJHsMtmBU49y2Yar
XRCXFTNRqtXhoCAVRkSU9BiMQJLk6YgvB6ESYwa1nJpFlTCMPu1jY6RPGemJsEM0wSHX08xVpNEg
TnVKTrpNpLaTK7euOsYo4JgRBk0DwSGR7aKKFzSk2/Aph63wcB0O/vRZXU6UBANHy2KfaORK1Llk
mi0BnmZYK2Zuz6/c284eCJQ19bL3MkdW8qS14waIAXHetA/wPhL+ZP9NWVd0pNj9GoeQsst0+AIH
2DuQ6wsLnTvmcHPyYynjCurU+lp7uArU4D6kwt/OXktkh5MAvm2iba8RnhkDpnuvHOcriYzLNnEF
/44iHT9oYkyuCHZlmmQ2SMVab0HMRvf4MHFed6xBu6vFqlp/5Tc1iV9O7m5G0+ISt6D5wV1EWk8U
63Vm5nZVj8q0hvk32mtdE+wmi0takQ2YZ9XrxUgzvcUTDY9v39vQaFvGXHqXV3dd9x9dUmLyZLD8
sW82FXkqhHQsO8fyjK3uYsHy6aw93scxQKNTjtVpUuDJymy+ypHHbRmFuA2kqGyqcWVDJyNgBCER
PuyW+yriVYVnUos39eOB+ilaaX30E/i4s/vY7yMn/y/8bMf7P+jZtkH8iWUbgpLB+nd6NlldoT/O
wt8S0h5hsQ2zOy791zxY5h5bM9I+3W3KmxqW6mGO/gR9CUWLd+I4bW99o/6Zw8I5+XrWsdtFzwZi
kNskYGaOlsM17KCY97mFX9vWuM0yP7hrCGDrewx4BGGRcSLWyok4Szsi0xGGRi5EaISY5VktWpKE
G7dsCKOQ99KlzQWsZR6J21gEw5Xuu35lOtRyhrMXAHRsmi3HFoZRs7YpStAFZqn/0cpx4gI26OTC
ntxPC6r/rHEfunXsHE0/QXXGaTnFGuN/bpHGWH83qHrpqDkOWW2Qj/ioiEcqrQ0ferYt9CE/qi+E
EC//hWru/+NTcWi6k8spceaGJ3zjn59Kp+OWsBmt6ZjgIftYm8HN6qtacnv4/Ug9JTxnBg1zIiwC
HI7MYFWLg6qaoIXhKelkCmcbVXd7QJDHHJHMCj3muI0S0UA8ftIGs8iwhFgVkH2v2EBkxiKY0Eio
c4w2LZPmsIDRmWtjg7iBCJJG4pBmvZQd6srbRjaHjlaeQS6J0JKvHUkwg3Zq2+Tct5r9itWABhCb
JFB+n1hCYlc66aGgqAvW//mdM3Tx/7x1CE5t+eYZ3NyNf17QVuN6hp3kw97KohWV4XxTgrBKdoVx
9BpEcbj6Tv2gdN2vqO9IhdXc9qSWTqTdxyP1FAvq7x9k3kJqG8mbG0G38QNtSRNBnCCtb9VL1t/I
y8+n6pFjtvZmKvN2rZ6qZZF/SQtxg8Dvk41l11nHIWhWtWTWQqCtHhEUItuyk/QIfC6fr4l7a9DB
UD8SScbeJIrlYOrtM6x/7c4wxd0IOXhUT2NkkC7fx+yUm6gE1Wtq8bvcO06i+sYAeOUkpIBmrabD
Mp5HuMNtElWk8bH5YpirmXnGIWGpl6ClL283nF9Nim9FuVMvKdSdWpoGM4qbii//eD2SMDz1X8Cp
oHFAOMj28zX1A/UnlqQhHWdusYtJVbzSx1t+hkil5/Y+ybvAp2b+8ykVAZ1D9fzjofrTnz9XT9WS
y7/28+8u6xHmt56tp5QWpQeGSma2NctGZ0tacyYn/lcusxHFZMvKh6GRwbPIoGQO8s98/jegG9P/
9ZTGwHGwOeGFjTRMyxZ9T3DvBW0JSdWBjkZVPnVDp2gJ9MngWwd0czKJE6YtNl0Ed+I1kiqMvvK1
zx98Pk3kDyLbGJAtGtkp0bzoZmTNzSiLc9o20b1YRqakBKAutOxJ27KtQWaf6vUHHiuUITZavBwg
OMXHRdpDPrBZ8pF6aifs4kbjAX5xfhJdUT9m5I0bXZCJVfg0rpemaOH/zQkTOLnMXUbAUtBFO7SS
Z1xN1iFkBnNuZQFs+xGBWojkrGgTHJxbjcJlG4SJuclA8DxyaRUEVMSQ0wbyql4j4W+4/+f7hfPP
mA1HQHs3bdcWLsFEtmv8+/4ncOMJG3H+XmTNI0c78Eu746yyXojtCT+Sz+muBXDD+dI7qU1+Kwvy
ULSLOR1P7PdGsIFr8vsn1VBzJgfTk+wMLSGpL3WKAzFd5K3P8JzHthIPXGHLXTde1BODFvF1LKOt
kFuTWtROFUqk0f/36UjzahWbfMHr9HXynOyvyKSuojlcr3jrw13U+c4NRsTvpYpSYlyQo6mXsN38
ft1sweh2Mqk2r5y7I0Vjqroh9M7g/EGUYLhPHbCEDAbz0qbtssi0L7/OeEgiy/RfziPm//F5WJZu
OJ5rmUi8/H98HjNEWqRTtr2PUeLdcs8znsKR2jVllJfBFn1SL0XMp8+F3Xz5fCkpA3GIoWOsUvmH
Wt1l9kGeEZklhC8PMnddZTEHXHFHuLUno8jTCVwiP6hzC6xtgvVihV0o3P+vH7FDtzvcgNOeJIpk
W6MYIJEcfeQqKhKfqsnf/ucr0pJ7e0mb7n84O6/mupEkC/+ViX7HLLzZmJmHawjQSCIlUhL7BSGp
JXjv8ev3A6d3+7KGuNi4ER2MplHVLZNZVZknz6GI+Y9//mY67EiT7KGqaA4CIrYizICTcHDJNiWk
OXjROv3jBcrw8gVtjWRh7Zmm279+aCUh9YqFEu9sNJOuUDYNqWOS0yeDgBgSDj4Qppdvo0K6piIH
ZgpDf5L9+NZcyHEKEuYwpb98tV9+YI4D8cLgatG54tFRJ9bNyy9O/ublhye/9zPHB3+V28dWyyO3
oujE1bN2eE6zhLtXqD2lumrcWvcbU7VMhTBVQGYUXbFMS1b1l8vtiUaOb0yJ4vSm4XJCxtfoWaWf
RtKUt7Oc/hGEtVJQxcHEdAZRlDivEX7PIWYhxYeSETFojjhLmjzDAmrMle6bFS1SNTnC006qEXsy
S5j8xuAwjtTnYRvGewj1jffaFBtcKuL36oiKVjPKFrDiIuUZtvxWeQgjez75y6UFB1LHF8Jiqm+f
wpCK6jAbUjj84DB++aIgxr47Pzv2InxzOjsW5S66oqmWI0NsBsPXa9dWttQT9YFvXpltHh//Ophf
DtuJ7/ehhIwo6xbMUGZynr/8TRiGGRqq/bMcGw94GGJOwfQ7/CXxpyqe+0d40QA3R3Fz9/KtkVDE
o4dl5r58Wyq1TT4Gzp2Xb5Vymt8vDfFO7h9fftQG314aM+bs7cZSUp4njYFi+rMxmCnm92hFP7y0
M0JThy5057fXKsn9CL68x4h6LXdwIA8Zq755lOVOeedXypekQnNjD+qhMMz608ufdo2d7JK6ghhy
+VNKBOLjpAZQ8y4NZbwarnlyShQq8lsd+Yr7alDdfzeUqw6Fik5+//K35O0oPYQn+frl23mcoC6V
O//w8i1MY2QREuoAXlrSJEv9REb25Xdy2eTu+VV3RPeB57AsRdNlS+M1J4tySEt31jgGMAl3OdB8
u0PLZfkSgyKA9Sl6bnkaUDFec/tCbEBXbiEo/VhGqf6+aOaEG71Git9siycIYPcUgcVfbfgtboi/
mPtcmj0HaLoJUX2362UoLymNHO5e/q83UZjAK96qsS2TrU4/oQLff3j5QtoZ7QGbMG+upBRhLb/g
2tl/qJcvbVP+iKzqEBEYuX5hYKjZVu+HCn4aRA2pguisjyVKGVy+9di1lp9RqZ+/iySHpBqczomM
TrZuJuPdX99WWRzCOl6W+2qJQP37ybhEpV6+fSk3lpvndq5cZixGWasqP5PNM+FgbUqw8/MnaoaL
u76o9PcB0KSd3vr1F2SuajhVUTpMR1gnKr3/0i1sLABonpGws6+6KEOEG4WnfZ+HyIguhHvO8sXO
Q6T37AqcfTRA1RNNOtSWKsSnM9wGFO2S2b2hwPzPL3kEnd3L5vivH+N/Bz+L+38bf/Ovf/D9j6Kc
qBYLW+Hbf72LftRFU/xq/7H8s//7s9f/6F+PRcZ/Z/9ktaFX7dL9nx/v8K399uqbYw5LyvTQ/ayn
jz+bLm1fPgMDWf7y//vLv/18aeVxKn/+87cfRZe3S2tBVOS//fmr5VRVEQ37r9Pm//zd+28Z/+zd
9C3PvtXiP/j5rWn/+ZsiK3/nfAEXhZy0Cc8NEZTh5/IbR+UXFJtpjrY8OXWTVzxPvjakP/vvhm7Z
3GJAZWoWam6//a0puuVXzt9N4s0Q4Mgy8T4D7/7b/36wVwv414L+DRj7fRHlbfPP315bu6QqukWA
iRZf+/Z5zrnpVLAw1mZa3M1Fkn0ttZzr6Mk8/NndafOvb2N/Nb/8/ORgzeMyqBI5KT2dvOwd9RrD
sEcXxCkOPTwX7cZJ9VrB7a9ehChHqBaEHxqrJHpbwY+UNnb7lZwzwn2oaqid11WwK963sL0nG+Na
mzbt9bhIFBmFyWPVCyWHyt5BVZDqTbt8PpyfN+V1FOKvIamvO0CysCZAPhUeSBan99pOMRuP1E35
LPWIbt5QBTb81BQ1eJTAuX7VZhztzi7Jp13Lulp/Pv8x1oa5fLqT5ZMg8tZ1OAs8MnSEzYy4qNKj
FU/ceM53sLY/5NcdQPBj1LADQBYVaP2nfLCVX7DAQyplBhI6VJd0YjhLkOxkFGMZ52ZohrAbRLmh
78owtT8k9ZCqe7Ki89X5Tt6eKsNZ4qMnnbRtZyMGXFSeT7nVB4CKwz36mOqGmuPb84Q0wOvWoURv
+7aWCs+uI/0pmTIwk3HO22cH4QJkCZeNQXAGcuCEPKj8wkslqiPnysgOcppHHy9rXfAFcSwhg2QB
gi1wOA+VQiaf0vTarI/n21fWJmlZmpMlUPJy1CepKCG0nYCEBREv5etaCqiiQo+wAjE7oL5Q19zg
eWQYsBCrYIPNG92xKM0wskaHOi6V4eDK56xEdVJqEbEN0aAINj7i67Ds/1o1ypyvPyH1MgPySzgq
f7aldk85YRMeE51a5iu44pzidzInQb8A9EoANlabjEfY+9X54fwMLev414X+r+4FpwJT+MCjPKg8
E1jNzQBq/WG2Y9RXJxPWqrxzvp/vZ80WBLfRQSGaxENceUER5B8zyaZqPFQKaN0ua1/wGiTd5wRM
eumlRoqwr6/k2ZOVhfaG11vZR7bgL9rB7EaNcj5vqDtpj2xL/ElC8+/HMFXZhrdY60LwFtTSQExt
JZUH9x54sFSiZUKEA9Q2ITxBF02TLTgNZActJw8Js0FIHwHiMrQm2EEPAxvW+Q7WRiH4Cw7b2Q+p
D/fIuSsNan9ZVR66rEGDEZaJ+MtlvSy9n5i1yutkSi2j9MLKaOzdIHWKfQvkvU/fk5r3o41T4nUi
6/+Mwxa8B6jmlieqDPOQtVAEGIqetJ8swt7Wu3xypGnvqyMySFKhqDL1zNNcXLgXBKfQhzICJ6WP
2+qj/NGCakCDrHqEnShzEJnYGN6yJm/Yvi3YvlZT8T5qQF6ChJwjJe6qVkhH9GKy8pCllLJCGmi2
0+/n12zFA9iCB+ht6Df8kXx615AwOfployOnimTR02XtCx5gLC1Z0wuVa2vCxfoQl03xh57KwZ8P
nVfvnNN768rntwQXIJH6k/IqKr3IWZgVoD86EChNj+c//coxYAnWX1A6ndUyIpIDxEuwioaBEo1H
iG1b6ymd9dn0kqgxmj2rX1I4UpX2hBaJM2ydAyt2awmOIUduGaYfVkeCPeern2nqH4M8jwGQM1va
OGvWZlDwDaYkWeYCCPOMuhiCfTzD3wmG1fp12RQKToE0YkLgIqPwLJoSyMy6RqdyFIV2ylwKINk7
rYkqtPt8W4FVIZmSZ8s3tR/nO1+xJUtwFSG0uxNi56UnU4pLhbjZhKEXJ8o0PkTwwkqfrLAtio/n
O1ubSME9lJIa+BQjsxX1bP4e86J6kutx3kp4Lmv+hl8Q8xZmpUqUG7aV11LIQ/5B/pKBRy9CBNXy
qngiTeueH8faphNcQuaUYTcth7Zt9MglamPfgZ0tKmQ/IkWGYeGybgTPMBlZZeo1VGaRjFR0Z1VP
rW3XiCqkl3WwPNZPjyMNWTAy2Sx+67QKzPAysF2qKfosRMWrTb6fH8bKsogRaRXheDRveZcPRprl
T0qooTMAi5+NGIWU+VAVkP2EjC0HX7cxsJWNZgpeAboSeIIU7ucy8kAftThVuoPcU0952W3BFDwC
xamxRUaq8MopgMiqTyjxpVYB0k9yQaNu3J+fubVhCJ4hSLVSbX2l9LS+sPdOY+bQhkJif771lV1s
Lr2eXEYK0omls1gjDFoQKwNpOZRz3j6iYxVd9tYzBYP3zRZhFZvnqonEI6WcUnWkAPaT1ETt1flB
rE2RcBcIFd2uJLVFemOc0JW2dPmqrgJlo/W1KRIMvceisx6Sfk+jlPVWxZukKHfstSLduj2vfX7B
xkMJnqeMGlcvSsLqWyZLINEyNOo+XzQ9hmDhNvS9vHpH7s3wY38oDGlCUQoF+N355ldM2xBOf3OW
lFLlgelF0/Br9mP4V3MKbaMxoCDCR3Un3MhNK8t8vOHbDcGipzxJHatA7K7M43tK9wjAT1eqXd83
yXBX9tlNGaq/OESTvaWQpD0/vJXFEbNFMeXcxFscIldxdOPE0nfACR/PN72yswzBtFvAtP6Y4kFC
S++OARHuvVKCcqylSNqw78UZvTVlgn13iE/5Ktlyr+kGyKxb2L20Bq0WyIpLU6+ezw9kbY4EE2+p
fksjmTmCSwq9j9GgVKzIqsP51tfGIJi3BQ9brZVc9YuKqifJRECqVSG8CYH1R87sX5/vZm01BDvP
zaAHO8xqBNNcUa6gD+WHihcGxfQK5C0XbifB1qUeSKcCqyCCjfVRHVAoNrn9X7baumDpFRhyK2xU
1iH4AKnRbT5pOwXJ51htNtZiZaV1wdjDvNV7xxxKD/JGBejD7I89OhIgnr3zq7ASKSZb8PpEso0q
LocKvn0pm6V9TfnnTV2CBMqqvNiNqZp+JLMbfgA0qx8RQjI/1RpkqUbXjF/Of4K1IS7b8ORINMbJ
UGoErr2mLSecftF87ND6vTvf+oq31AWbV9DW7IuUzaxqKMYGcdeSogX3siCfHEp/o7bQn8t57LPL
NtwLrOJkOFPYObMGdH+h0qqgTh+buITaC2u9Oj+iFbvRBeMH6xbMyuJiHBOF6Rhu/SMcFgoCzPbg
nu9ibUkEDxDmTRRCyEpY3Tb1w4Qi1a5p82DD8NeWRDD81oB9NTaIlDjmHH/KJijYW/TblKoDapJ/
T2AE3ViLFU+mC8ZflkisDWgwemo44Y4H2GIia+FfD/TgaeRCcTw/X4s1vuH1NcEPQO8TOilCSZ6m
+qrX1lB88Vb5msPybrTOA7RrLfU9rbFhMSs7QBOcQtZQ3tWjEeNRJhJDCDgq8PnmlGw+SVXrN5dt
Am1ZvpONPFN618cBkzdKo72XF5JdG/ex4XdWtpgID2iB28lZwhbD9q2rsiwWhgw/ucxGXtBdJ59d
rv1eg32Xs6VbuLPy2jjwIgo9MIxbl8i1RVgGdtKFKhVwklH95E1QoNxBVhHeF6Ujx7sUpPfh/L5a
myTB1FXo2hRtclKvabRxF/DMPY4W7K3nW6e6YmXfCnZektFttKTJPTTv8ofeCOgp7hIvk+35Tk26
hgoEiJdfSCgrAC87Cle6vTxa0bdRCluFyFZuRVBZ1BGMZrVmIgSVafrHBtIuOB5j24oPPKaGR8g3
lZvYBt4oQa52Y81l95RGs7nz5X68BfOBHq7VqD+6oamf+noIDMDkmgonZsu9fA+KEULdGG3rfZlK
/btIDSEzTcvZMg4IZU3B3uZCdJN3ugyrAtmumw72kxvVt4sPkHmle6jGuq8L1hk+XaXNvqLOp30A
fzQfmtSUfqVD5Vd7u4TzbVIlY4CUNoGyP7Dmz/1YtZ+7eSzUI+ANk1KkOX0KJuP3Oh7l70USTTf0
Hf9OdZv9RW1hPJSpOPXCRY4UeQi0lPqRS6Dh+K4NtZ4XJlQUk2CicNmUk2sQk7bBk3zKr7R5VtGR
0u0/amqmnhBad4DHSKDg7MjpIFakftXZzZkW19SXWtZjZEKuYi5Vz4B/Iagv9w0Vzb/8srbgpos7
9ZhK9qLTGPvm/aAjXJ4aRfgQ+CFcV9DM2J8z+GgmqpScwti1sK78LFooPTc274qBLNCHUwMZG123
Z73MPLhD5oMEMSNgZfh1taV6YWMHL0fGG45XXRz/iRHmDkJ4QyOnXhBpknFjtXYS7eeZGgVXRj+Q
5FgL9dU1lBa178a2XwcHSnGHEW2bgiJnyoTtWdv4MIuzf+OzaMKxVjajlqhZBso2mNtH2Dai9wQw
v/lDPe/iaNHZLocsgyWxrBwYH0qAs+dnYWWiNeGUmwgd5FEUFJ4ZZ7JrkaC7KiJ52mdx2mx465Uu
VOGAQwZ4SIckKrwZkk3o+BayGo1M57ON5Kh+2ThU4Vhratk2Aw3d0shWkqOawmwaOFl+C/rN3srS
rHhUdRngyYZJlcSQelVPvdnsZHXfaha8T1Znl8/n12Kt/eXnJ+23xRz1ejBRYC/biQsTa7tvQ1iq
z7e+ssVU4TyY/B6Zm0lNPMc3vvhqWOzbwakOEP9lexUtsT05DIRWlm/TONM3NvbamIRTwtelqB2a
JIXiuQ/AIE+1a+SOuXEKLe7gDbNRBbPphlkyK6UDnZJZ87jvhrj9Ixoq4KuVpru1SfUWSNnMHDbm
cG0rC9Yi+dWIMBaVz/qYyPE+LaseHp0osR3y6ejXnl+plTlTBINRjGhIoPhqvKTIjFsffbp7xbHL
7+dbX9zbG3OmCJYSpvpo2E7YepS0UtvWKzU0LGkCBWvSxVa+L8q47jZWfy0KpAh+PDdMo+viVHKR
uKWETqM6oqQSYk5DCCnCp6Ydr6DOpl6Z2+6gtw/nh7g2gYJnn5UubsJiRK1iovysCCTJrSK73hjU
yiZ4gYCcmGkCzR2iGioASjhOsh1wSahibODj+j7LfAj1zg9ide5EdwDbUupEZe3pjtndDn1WVd+G
RAvLWyqNLf9mWCLAV6nqJDkRvFDXrsdqDuN79FTqeeNDLJvijc3ycvk7GWtpgjUnMVd4OXWDv0fz
nMo7qwohup+JcmdUYxwT02yvYuK644ZRr62e9toNStxb5Yi0lhdUlf6owESCDM+Wba3tftEfFRHy
B0MVetVoWtSW+7Br21p07Ei4A8T9cn7t1raI4JeMBhC9VWuBlyAbre813PhzWiEjiJZ6pm+Um6x1
Ijgju+2ohq1gltejgj6qVNunCZyDYKSLw/lxrCyFLHqiAcqQqtUdd4Rv87OpQcztj461cd6trIUs
eKIx81ULHSbf9aGu+NoXgI6496ttgvAJRGdXGgHWcmMkK5MlC44ITco+sSXZdqs8Mg8TFKo7SYLj
MHC0fmPfrhxGIpxV0YAytOWAEJHsG9FPqyd5Du15mQ+uJEOWfayI5HfX48Dd5PzyrPW4DPbEOpsM
xrPK6RF9lSplnzeGDmFi04Ma6CnJdfZymlAfQIlOvwUiW9sQy89Peuypxk9DCLlQ2ALQs2/tvi33
GdWaysYJu9aBYPxhPfrymOCwa0icNd4qLeo32VjBw3Z+ztY2guAAYP1V6zJGKBfsbHuVOInjBdD2
3doxZPnnu1gbg2D9laEW8ThlTFJV5PumhwkEosItAMfbresiotTQoVSVHSn37DH90vcxBxx64RsR
z7XGBZOcoQYfVH3KPUmeug8GfDpXTUbF7SUTA7Tx9e5JyPaYUEbQuhVD+evIjte2yAafb30Fg8mp
+Lp5J0gzQ/YzxOECM/uKuBu6QiVIXicBjR1W3AUpUALbqBmUCJeKioBKih583ENeaUdQCI+JfaU7
/Zc6mDa2wtL1f56f1Ga+/khaZchakNsZsneDg3Fa/vC9VSOqQpXE/NkHUWJunNRv72v9paTmxDLt
dILDvSYIU+rQmYWBb79DHFW/lpGRvig5rIsI0hxtZQkYDSEe3UELXpbau3SQ1ccgmJtf59dwbRSC
dRKUAWyA5/T0gUBMa5k5UOBURkbS6TaWZG2LC9YJP5FsU/AQI2UDDOQqT0fkVgMrh/jr/BjW1lw4
l7O6M6pypAO5sbrPRm9qHlLjsJ7UiQH7J9Qc5/tZGYgIFY2jWcXJ+KOLyA/McEYB28PBhKzJ2pip
lcVYikZOnX2h+oi/hRT497Np/pFQ+nzXwedGJDfLzY3JWutDcAnEt2CmQM7B8yluvOooBkvRY50Q
wipQvvt2fqbWOllW6sQ2rBqWrZRstycrcNrtHTOPo4OKBFi21wIbkpnz3awtyNL9STd6BcRElcfY
07pSP+pDF+8H2bIvXI2l15PWKedO0WCvY8+wYyj5+rn4wDtReUjjyvx62QCEwxcBhDEZcroYa/Vb
FRI4CSr93WVtC5aNBGAL1UUWewg3lvf2aPc7WS+ay1yTiPkcRpCLcN0gHx5WFnIGBRQau3iS/BiZ
b6XaipatrbBg2jG0oZDgSpFnIqAH0JjK8oB6Qs3eStmu+I7/wH7C6RjGhh16fqB/c5q52dVJfKeP
4/uBGv2No+LtSBAlXq93EixmNtJMZsgotPezMvwcct2Csqs7VLbypZFUC4LaT7o0P55f+hXzEyGf
ZdLzeA21CDluqpERY4W3CG2d9nckey+D5euWaOIyfBGIRoQeChco2viz5VLEO1+fH8HKuluCZY9q
rCKaFUSeWiiSp+S87Eg8axvzs7YeS68nlh1IFtQYaUCGCak+1NVGuHJuorDTv8PkotrvMz2MHqox
dH6fMkWu4h0sVFbrnR/a2uIINt8mUH33Jq8WpGHGa7XupQfEy6LbPIitp/NdLPvqjUuQCPNUNHjL
0JgPgc60x9q2fuZjCIvW1H5z9AlR35hotj6N+caRsrZYwgFvmjmgFoIyHpmQ4QhvYffFmZJNrP5a
84IPKFJJk62UHSDpsXNrBBoZmt4vNnBTbz/pXsoxT/cChOlGUJVF4GWJcl+P2b3RTP0ukLWv4Wx9
yRt9o5+VZRcxniUk5XobEgcpJLM4oMEFR5ZPHGQckJI6v+xrXQhHewa3dGTLaN76OQiNnelACRhW
kk7RTNGhcHhZL4Lh17qu9iUc+V4iI35oTUWTHOEPhQKwQw1n4wKxsuYvBCwnFjrMLayo5iS5hobI
7NxUd9oAheZlI1g6PWncIp0dWXknuWShMkQXYCvM9PgQT/6G/a19esHEqx6/G9t0oDbIcemKXF8j
5VJddg01hYO9TsuhV6DohvUUHgINSjKq3/Mt4O7aZxeMORuDdKZ4y3G7NjOvLGOhJWjrbGPq11oX
bDnKTINMUR54Wlv8sou02Nsmle3n13WlcRHKqcY9BVZSI7m5mYZu6aMEhq5ytPFSX7EuEcmpVbWS
d/7suHWjSSCuUISAKQEFiRBeMivbSkyuDUIwYpKD80AVDbEMU1O9vh+CY9EM3WWXQhGv2VHTC41X
4bhWHMdHv3UCd8jU/KIAqS5CNhV7hGTU93FAdcWlwOjjdtxbdoVqVZhzLGys89pKLFN3Yr/BjHJY
iCCSi7rpr6DPkp1aKu9KRdrK3K2tgWC/rGxDXjYKvDpOkoX3ijpo376skA5erdcfP8oRFpdKkiW1
qQxfE72LUaiCTX0Otfb+MksQjNiaWzuNYvSFhhKOTerlvzRTq1w4/YINF6VBadxM45USPCl2eatn
/mcd7O/5z76yuiJM0+/gQQ4c5OVLsMTXDZjGW+5gsGH30xZWeq0L4T6OXkY7W7nqu1o3P4RTfiMj
t5mW6IScH8LK/hFRmi3S3aYWRY7rDHFyV5TZtMiISxBFXda+cARXWtBTlsLpWCWj8blpI+NjWzXD
8bLWl1k7Ma9c1wdnhIHTDes5uLOyqfLCDkjx+dZXHlwi4jKzp2EaR85GKR+SHQAhkkKlNe7j8iYP
lGLDE62tgGDBaq7qgxKV7FFoDEC+lzEaINE0yheugPp6jtQETdYsqznh8yS69qPk3TBH0dVlUyRY
LzrXPH98jgAl0hCdGBrwVb750OORoPOLv57vZc0IBDNWUXSAam5eNpHcPhelkjZIJoWqjaDtCInP
+V5WFkIEW8ZpqfVDF/luirfYD0ZnECq1tgjgVi7vIrbSdPpJp+aHmTJa/drIa+2hiiS00uwY/RQ7
eaoU29+4wK88qkSEpZHpqjNZIJPCOIoOpZTUNw44pmuLKPjRVPLhGsaX6YiwqLZhiCumIqIupxxX
qMPc7OqG+dHQyDW1aXCFAipSoJAAXbZAgrXDQiMnTkZOULUR2ok6aPBTo9sKx68t//LzE1+iRVzF
Yj2U3L6dtEMMl+hBS5EFvOyzC1a+CJtrPaBDt69Ly/VNCr96ZNzfX9a6YOMAXOrSrki9wXZsjC4R
5XzYUzZuxRtBjhXAAXTKr2cngIQitBDmczW/R27a+QJBd3V0JLhUh8nTYSA/lIP6OE0x2ojjr/PD
WrMZwe6roSocWNwll7qtogaiStnOTRskAezXWaiHuwlqO3kfTcaobgx0xdWIgLTWgTEujwY4ktW+
vXecfvBkVGQ+Klm9VZ+yYisiHA25YG0mBOnAV47KELVVajbsM78xn1WGA+XzXG/M31rWS4RKVraP
f565PRRyZYYfq0mtkyMY/2y6L+Uqu/fRulCuiyQvZ0iQrBJJPNWsRuSnKPx3g4wc2HFKIIL+GHRI
EUCOHEbyAZzJJmpqxeqUZZJOrM5vpxayVMNx8wDFqwztsx1n+VZB4cpqinCccWrhWfMbHkJadye1
4a0cdTdTH1z2RBFRonUzESwNdPYnwP/f6zahYk222uLz+e2/EvsTMYWOUgSKUoyO2wbyEcrk77Ul
kaCIH+M583eG4qMrP5Xvpai/LFIusnLrZcprRa8Wrc/80xyO702ngqQuKS9z4CLMUCOPnpVZ6yCX
TZ2RasypK0lIqZ2frpXFVgUnWAEubwJQ7TCfV/uotx/MVHrgZb0V4F9rX3CBMHYZw2T1jutX6cdO
ya6lPr8y/GrDWNeaF5zdELVA3O2Ee5rfmWhcFTEkRzAIj4vo4vkZWjO2ZaOdGJuJQtPYFozAVpof
kcpGMuuNW+zKpxeRg22vGXKHqIcr+baGZGjho5qQ58docoKN3bm4hDdCxSJesOjho/PRC3XR6bQe
jUGOPM2SnHurHr+bibaVLF85dBTxHlDA+puXoIECOVCOcFrCdVRBJa+pSHqoMRWdatBtnatrKyJc
C+wwRAWzLgkelqHyrGpW9r2KfGvj0rG2KIJFxH5Dnk6lQsCglPogF+O8J5ZYuLOZbl381gYgGIVj
BTkYbt92S90sH3XfVD/IRIXc8xt2bS0Em1BNPR9yiV1VzxVkHWWXO94Y1A1R3KA/JIaapLtqsqQN
D7IyGBHSlklql2Q9JhiY5uTWY4kHTPViw/pebOGNDSxi2qKeJPAQpPhzuWh+GsOILIouR+NPRC41
ANDBdK/K5dGclOgemUMruFZDf0KV3pnU0KWo7YfVOUl9F5cFDN2SYtq7zNS79jDPtfEYNY2tb3zU
lY0jIuLidDS6csxslzRp9GWoYucTUNaGQH0z5t75tV3rQzj5xxFZ3CSyfFSe9O7K0TtjN+p5f6yk
TUzRWhfLz0/8XapVQTzMPaY8RNE+cIL3qHP+UoN449q94pFEKQYkfsvZmBRePXVw7FN0qwigzLuk
7x8QNrswEC0LPiLpldm3Y4IcloIqD7qTxVGOjOqyV68s+Ii+tWJFyQzfJdTBXSIL5E8+YkUfzy/y
igG/iFmcrAD5dfiVy85xEz3eG1JN4VGAru5ozYg78RBqlODz+Z7WbFdwFWhtalE24rYhD7a/yVHQ
Xqll6H+6pHVNBNZ1ejFIkKEyjsD+jHLu+KHz7fDxfONvbyMo0V9v07LXE2i8OZbNUL2d8uFO09Tb
jrqzwde3oI1vT48mwusaUyokGxVuV6LO48qC/urdOHfG0/kRrLUu2DIcMKoqoznoOpqeuNASl7uy
9LeY4982Y00Eyo1zLxl62QFl9fv2iwbf5Dd17qTbqpYgLT4/grU+lpGdbFQpKmbYnR1kc9I6vS6y
HPkpo+iOBYu9YWlrXYh2nPlTXuQG6ltRemPoOaKP6bOF6uz5EaytgWDIg64Y5dCWjpvOpnUbpG16
7ZeJvPEuXtujwjlvUwpSmQmXLytO9JsRRtR3AwxN15mCCAalqZqzceSvzZJgx0NMGtWSMkK6QfMt
G7KvkizfUeyyBSJ++1Glici4LgWGZSoJ3rQs82I/G8DX0ZE1rNzNSySN95TbRcY16yPXVyivwbxe
5SWxhotWSWRpMv1ZN5QxRDNX5XbpZJN0l5V+fX9Z64InqXxHSxCws9wFhXmoAkk7zFKibJzYK3tA
xPw5pk84oR44TpFF2WWNxTNlbPOdYY6PI+HFi8YgskNKnVkrvjTbLjGt+tvQTrMno6K88U5ZG4Pg
qbJRGSPLxgh1Kb1GSSvcm5bkOSkVSIEeXgbz1Oxlc594kwnR1wwJQMdVg/xDPThPTla9L331sUsB
/l02T6LHgmvdUWvC1XrmVMei8k23dup642qz4k1swVnNhTkrtd/grKpgJAWeqcfQjD5f9tEFV0UB
z2Bmamuh6ZshWTxlURoD/ICg8zIrEyF/wdBPWa93thv2o48UelO5YYYI5mUfX3BRpZTWPXKitotO
k3pnJHN+NHvlMnZUTYT5Ed0cg8QC1TCERXQVR316HJoxu2zXiPi+2a+bzjFZV6OuE9dsStVd+F03
Eg8r1iWi+Zoc9vHaDmy3sOx7LVX6XVM773QrQUbcdJ4vmn4RzpfpDbeNtEKSYFFlVcpQexi6stxw
civnjwjnqzViF2VsmtTSS+ODpYb1QQIHeQt1VL1xxK3YlkjTqMqdPJRyiIdrbK1BdmgMP5tZBPzx
sgkSbFdueDs2uma69jB2wXGs62jYgX+sN/b/2hQJ5qv5oWLpAWHC3O6M51kvdG9K7OC6HOfg4fwQ
1roQrhtt0FY6tRAcNZy9nzo98o+UfcWHsC+3kKdrqyBYcWHpToRGoe36alHtYnSjUaMrtyLPK62L
pIV9jmdrlhNAC6wjD4ffVUOeNtZ3xcpEwkJdm8Y0Hnk5D1nbBbvaUcPrSOk7txjbvTI6qbHhLFZW
QYS29UGXzHLJIAhye9NoHaeyenYy7fv5RV6bo+XnJ6dk4o9Z2iYzT0+IQz9nuR3HV62t1unGWb/c
ev4z3qKJhIXNnKeDFBObMi31IEn63WCPP6o5fSZn7aX25FaOcuHFSzAJJQ5qYKUmelSylmQ7TarT
dDflIXq05+dqbSkEg7Akn4qEgvdJNSJr0yOJNSn2cfTNy5yqKViDPmo5soMW1jASjzmETgsqCoJf
/TJlCk1EvHVJbadtbXPxsvp8V5WISoVOt0WOtTI9IuIt0UDJ2AHGTLI73Hd28nWSjS8WpeMb879i
cyJlYaOhs1ON3H01S/845k1/hdjNTYEE1bU0yRtnz4pBiJC3KmnhkWiJV7WzRBFVTZGa7CM6cX4L
veTU3rAHEfPmD5OZZv5A4jFxwgB6PANOpzGwpnJnKjD23NoKWiuAli2Y33MbdokcTaTPZelI9S/K
G9Sv6BxD/errdnkdg4T5oeu1oxxtZ0CZ+PyHXJkCkVmLut+htVF4cG1pmG+cTLfH3TAOw1Z9w0r7
IshjSnRzrrXYIEyUEFyx5cl47lIlk4/nP//aRlz6PfFpVdZpfTaPtpsX1KUeLNav27VGbiLLZqEo
snEErAzD0F53Y0AKOFLSRbgi75snX1P752wezI37+dogBG9m18R+g0DFVqvwPVuGgJ0W3aIK+vH8
JK19esGZNdOE9FyT26j/TiacH2b2uYFYa8Ptr7UuuDIEByG0Ai/khlqlO3vHiYNhXw7W7GwY0koH
Iuwv6kw1LSHbcQk/OT+5GE6Pdq71T+cnZ2XyRWbGNEb+HV5Jxy0nG8HioZKPfZwBL/Rt87Intgj6
86HZoT4hJFznJ0FLQc+iFV0lkWFftj31xYueWMGkkpNzqNl3CxhRXGtE2SHPoi32i7UZWn5+0npQ
WU7id4Bqi6TdJwh3NnW/AJs3lvftmLUmwv4Q+lY7S84NVynma/N/OLuy5jhxdv2LqAItLLdAL27H
TmzHTiY3VOIkIDaBFkD69efpuZqvT5yu8tVUOVPdDZJevcuzVNkE7ztySNR8agZdl820vi/JvRRc
pM241UsV8ANo8+sB3stwWIF36EfN/fzOzXRxkuHoCRv6XuFaX/vlmS9B1OW9mDMYzfgt+Pr3HZvh
vf/hXmEXxxnW9gltmjU5kGnkN6uj7BcxSofFtCTwUzbgUq9PYHZV+SqHdv/3L33jEF7i6eDhACxK
ii8Nkw3DWTqbggbTtXH2G490iaCb2cw2coaameil6j2koswxa9DaXtgO0uZlgtJWRVcxmm/s6Ev4
XO9I67TE1zEGh4d8MSskRQOVDFBLTdiVqP7WG7s4Nt4qeOxsIGMw2S/wZ9TqyCeyfvv7evxr3/qH
XUDPX/ufU5liDMyWNI0P0lk4koYwaR0K3X93vcmXSuepZbeGTDde6VzW6gPGWu+DqVN6cRsOHmXc
2ibnr3YRpgQ0y+FgARErrap3breLgxQ70U8qZfEBgvoTWoX0Z9Vl71MNgtne/746YegsqYnYwQ49
HMi3VBdqqfocl8qV+uSt/XxxJ06bZM5AcelAeZXPdb+vaDjlkrfHloTw3tnuM5/C6vxaC+Kt3XCJ
o0PiaFSj0JNE/6qLD30XjnLXWjFNOfUB3CgF6YIq76Y28xDbV3IrXOXBl4vDQT6vHWlBOlvDyr0L
qgWFk/99xT2K/QFMe7QcY4D72hbC0Cg9r2l2vnG0LnF2HJQLoOSa+DCvao+L7qVj+kpL7a2PvrhK
QSvOFs/RK+3jze0gdrQUWq/X8Nv/qqH94dReYszicJwd80jFwGFL7S513VD/A80/CLikUP+dcyuC
6FNcCxXkVcKq6gZmQMmah40KkzyIgzAo4NUV8VJ4TaK9ajLo03WCcHNS3m0/QpomZUDiT7wyvs49
slRZrJCYjHd/DzxvxM5L0JoSAJQFIuUHqeZjVPUvYtuaXBJ+bS+/tQIX0UXIJIyzlp2/wL5GWOYc
PZH3EYToJWitO7fqag+H5yrR0CdMXwdfP2VR+vr3l/PWb7+ILH1iaJgplPVLyjV4u2otgz68Rqw+
78E/bZ6LqIIuIIkSpeIDbCHMRzSHuibfIClbSkis7dxQZ++Lvpeqd1zoNvHwuD/0CyM/Zkwfw6Kj
Nfbk31/Tvx/0hye5hK+BJwpMLKQsDjWBxeUu4KPtiwiIzs8R1FLuh6137LYfzGi+BEq0sGr3ZLxv
Y0SuEq4hkFbhAOk4OCa5NChMbdWYwy9yabFXmiGFVCpS4hLeSjqGwYhbrxGc3liBS0xc0JBasApu
8saIl/PmP2+fpF7mvGmX99VTlxDdra68FyNJDh2IQTDSzmJiC0YCc83b4I1NeonSlXTJANxEv1ob
BiFfZDw3fUPolavvrU8///0/eUnWLTVMXEJ+8GgtQpYuG0/Q223fOdCNLqKDg7YfrrpztRm29es6
KfS00EsOr6k+vBHe/r1g//PzE2wls6wbx53Fknydz/iBPsnyqArfORP6V8H/P18BcWnwjWITH6oG
eUi+QpXon2aquveNEv+lFPzn410C571OGyzAUM83tOGmSODYfgUV+sbyXmL2JngqhZvRHAQ2ak5+
M/0RC/4+7BXSyP/dPHCe60fgitlhilhTVkHGy9SH7yxkL2F2qYYnDazrkZVBrq+BUnU71DmRo6hP
Hbfx778Htzd20KX2HEDwHow7zMssmZcnVifhY0KceIXQXT1euYTP7+MP8TM8f/d/1hhKkABzdwjQ
SiXfkcz1UAwNJbSC/dAxZHYN/2WzWny1yRotV77zrZW/ONgAw2HMjrv5sGZNMxdDBAVwpMyK/fr7
e3sjtl7i7oJlHlHrYxIIz8M5zZXVnBbM++xnnEj22QGk8PL3bzq/pT+9vYviArRa1EqNQlOyE+Ze
IKP5FgNJ+1h18fi+Q3gJxOt4nFTzRDATDGJ7w9HTw2gt6q5MNN96gItEAL732g0hwQOsI1dFs6zV
PcTN0m8pcv0rd/Sftxi5hOCBfiJiuIZyLHebgMge1/53IwljOfeTS25qX/fV3arwQ3IPaNI1K+g/
bwNyic7r05ZiYzmEr5p9jCd5b/qk9LgUkQ+3dfH3HfDnvUwu4XmwB0wzMa7oOcVR9pEOlu2nnl+D
87716edH+8/pzBgbsJORwXobNR9SVkdH2/Duyjn8c7+MXMLzGj1syzhG9ODGxBYWOqOnmGXRHvbZ
dqdMVu2ztGrfdVTIpZQdZXHrRoiyAzoy9a5oGiG3EjqkAgK7gGVcsyr684Yml3J2UBmzEK+v6SHF
YTzrbjzRru8LsaXvOo8kuzjyPau5b+uFHhQX7mZqxQQTHHZNne2tBb9I+6u+2iIbjewQym7adwtA
5Mkazvv3bdaL0z5Bdx9evT07nCmTc07EEn3eYHZ8jcjzxq+/hOh1E8Regxqf39BH5pPhnvlUvqsP
QC4xbEBB6KipW6SZaomBPGK/9Nno+F0v5hK6hoY3FIAUMp1V+PY26oQAl17GV376G+csvTjFi9y2
aFzQlw61HHzRVp1PgV6THoeBMcf3SWiyL81CzI+/P84bhAVyCWOrqlhYH6X00FkhU+DaLZQZ0GQN
lvzcr7qzMh1gP0Bg0ajLiVpYYECVFXZBpRSWLTmDG4HekQa1Up6tJHZFG0OwHImBgpVs1YZQegJr
lJ7SwTS//v6j39g8yUU+Hgg1opUB63mQhMzOVSEv+2F+n+QJLHz/N5I2LZSW4NdKD2uCQV++TWNn
8li27n3lBLnE3ekeY6ohXBF4TKvKOdKsCMZxK9/1ci7NlknLAuk5NoxfyXIEKXJ44EP3PnMccom6
69c0gW5USA7QtplLmHOY0+gxPun69prY2htJQHoRetYJRf8sGUEbr/voLAPIjIi7WOnP1QgM4cAW
sp+uzuPfuAUuoXjUAoYUJyM9QFCH3qw2IMVWseGY4qmuZE7nw/v/Uz9yicdbWkxOFBTjAT7OhqRg
Yzd9ycJKzgUdWwgIsjDW1y61t77rHFj+kwZoSOhoO9DoMPLelmk48CIciLujsEH4kS7UXdllb722
i0AV16ZqtyohB+29wQgDyiImTzPd0GIyvV7eF20vkXowjDeLPm+3FSPeI7w3qrIBtuTKQ5xP9J8W
5vz3/7yswYYgYGkaHoIhTYuGxUmJtbkG3n1rKS6vf73VOsYI/wD7qxGCIu5Bh8tawi0Cg9JrIvBv
PcJFFtAHfaJh60NQeG/sGex9WSQVlc/viiXJxVF0adOxQYbRIVbt8jyxvr3rtuGaU9wbl90lTn4Z
027zUkeHNFMi95NBl9HooLJ5oOvwc9jMywKCelBdoUq+8a4uNe8EJdy1y4rvW1dAEpgdCoyZzZWB
+xvLfYkGXDmDC2VrokNnRL9jMbude75feePyJAEE9F0rcokLdKZO036bosMc1POTg6/xR67Xaz3S
N071JRhQyQRly4BncL0Td5sI0ttQRm7IwSp6H/oH9M7/PXQerIsNrjYEaXfNHmtl+rspJuT7+97P
RWrQ2HSZkLeEB1i09/sBva4yarprfghvvZ+LI01xaUdJnIaHTY9+32dZr/NFueoEsxGQJN73CJdH
2qXQJotseFj7qCpjb6dbz5b3eeeRSxBgwlWtgQ6IwDRk05c68OMz6HpXW6VvvKFLCGC6Si4XWeGM
8VXBm4zrcoUZHEiAbXilrPrznJNc4gAT3qKwHVcscTAlzxI5abEtc53HwbrcBoKOsFwLu5Oelu7Z
UncNafrWk13crEnQ15MYEAsFfDxIruaZ/8hcZJpig3ndtvv74r8RRS7hgQ3TQQ35L1xJjrqbKFrF
LgB7Zb/6Wu3GxdgrDf83Yu8lTtCLNkI5EYSHqINF49EPMLoFcXy03a6yyTjvoEvQEggCn1PUvz/a
G+GXXxz8Dsp4yzSO4UHAUROtI6h5Gduo/fs+/eLg+yRZ0rA+i/9vuv4odRC99M6tV/bcW7/94uBb
MdTQgRPkECVW7Wbe/IAtp7/yYt5a84sDz+eZaPB/cWZkMh22MMiOw9h58BKT9B4iUu8TjAcY/X8j
7zyCiUCGmhzUwNA/m508S6Ffa3RT/m8B84d86hI0F6RjOEDHlxw2Wte/Q7Zy9FRT49reQuyi191H
MaOdcMO3btnyTTmHEncOhH+qRt0vpWsqFX7ka5KRwqlxWHbQcN0A70NFXBVQRIFrRKv5rL9k4G2G
eexatpRhYNt8g7SCaZqwYCm4BGv7j1butkqq4XbNaPWQUuse4KWki1ElSyGXZstVOne42KYoD9Jp
zUHJOW1C/xPN4ZaPWd0VXbPMRczd69QFsFBUbD3FPpOA5Ms79HW2MsMYq6y66rgy2+RBF8x5PMgK
dmoJ2Y0ZXByl6wsJNO6ixy+Sh8G+66afC103SN134CQG9YNY/a9xrs7GeNELd+oXXC6/cBM+G7LG
RUesz5fQrEUUsriQZv0wagIZtogN+wAEaE7gfwuY71jULT8tMvgUN1SV4xJ/guOqyVWr7u0cPXYR
f+4naI1wgiS0n2JeqGSGGXMcrkUt3Q9fb/MpCLevKSiSuySDWaeJxue0716arPu44N93sFtV5Ua2
5TCZMSvm3tEx75yFUV3QyZyK1b3URpNDzXCjtLW92yr+VIktuGmgZYwePs1xJT20me1ziHQ/j7BC
LaRPa0xV57lMEx7kelHBXtbuVVqoQwsWytyGsQGCpT7ZbBO5SCAQp+mPllcr5N3JL1mxh5AN/D6Q
9oQMSUCZjAL8IeivkAQzNFb6/mCW7LaatlNvsxOcvV95738Gmt2obqCHjZk0F3EPh+/Kk3JDYpqD
2yTxiHIpVNN9V20alXZhLp8rqNTBt6i9GRLopqOxz48wZBlOzaabMhJi21Ha/ZOI5oMedZrHJuI5
57DhYKT5vTasy1vS1w+2nh4hDtUCg8iHvDPJnEsMofOknX9CocmVZuqXXdKHz1OybAWWbYPRZmdz
l8ntuGlbYUCo05Lavi8jlHa5ac0L4fZprtRHHkSA9Br0aHGOUsxyAZiwafNUw+MR42ndldxDEzuE
OPCh9uYpgqxYLhXU6mTj53xKIvOBOXWHQ/UrmcJjUidpoc4U/wW2TXlIM7IL9LjkZDSfezagfoqm
V8v5d3C30BayXBYQQ4XeMMEq2jr9ZxkHvRvDLtpNaFEUgjUyZ2v3bSYZ/GIDi07L7HMdDQaHbvzF
JOo8oIjvFYselj6F4ebib1y9jEWWdB84y/YQi+luvSJ1wSk6k9US3Lqm90fl9cdON48+YI8+xrHB
4H88yAABL5zHn1FtKSDDo9pLnSK3lbzgicn2QdzYMgpaX6w90EvTVAdF3PtXQ5YuD86C+TA/+WTm
8Fkk2cNEnNkN8J3MG4SnwoYAjawa6G9dG7aPK/lTq7UFZlUBGzMJDt80thQ9VE5yb8e6IA7M3ZQ4
cqSTaErpWLM3zroigsXAzRzFCs6fLiyCgd0PcdPkfZy8She/mLkC+wRC3dgp1uYLxGUOEYMobJZu
4gntJH6abKBFrkJQRyaahV8ioGe/qKqFa2lURdAfUbMSDxlcH1nBJ02+Ct63GmgpE985naqTsLTd
a0BJHtWMaGNDMyxFwtDDLhIoPjf5EsT1Hse/dgUNl+ClXWDHndRU1VgGog59tLHjBGXZUzjL8Khh
VbJfaMtw48T4FZW3/tRtZ6/4KkIA3QChuIkZM0/cdUoVWQWuGQFEEp23yckP4aTQaxQ1FyynKzBK
OdRps/vQjt1v3zT81kzAbORaJvIgYTBZMnytyG1Mm1tuiTguhiQ2j1CSfwooi/4ZmkXfArc//M6a
uX5Q6cSfojptPbywo+ihzrS7Hymy2SLl0/DA0jr4ydy6fK7HNcHqpsFH7kV3WGHDUuOO4+2tdoBw
5+M0urtEdVreTTDkghUPj4cgN4TSD1li1qOmYuv3daDpMfPGHYnV/vOSZvbZwP74Q+BAis9h+tjG
+VBvVanI2ctictwPO0XS+VcCpXObN2KboJ3vIDK42eopOPNfESHum5W/zgYQlGHWQxH1WZtPZnp1
1bw+dtMGSgjVNidhqD5N8HI7QSfoDkxLl1OyHdKYfKl6+pRiA+UQ/1O4vPBMcEoby8nOLwERpITE
DXreGvuPp+NX3wSvHhvpltX6wbYjkFMQdf7chRU2SZyIEzw4qhxWOGQ3hVGYDw5kCYTxR94lp4qT
FzAv7T4doJYs3OhOQidTPq+8LfQMe91+xkweZO4NYVeoT8BPs5ID41rgyvuuW/GxC9C1jlUyFQAK
R7eOKVh+prEvKJcPrYSh5SBngOBHDKvqObznMZG4y3FYZ/hc3sikvzewJQWXo/q8GT7AsJrsGFr8
pbETxwW+qIJ44XKix1ddZ6C7urgtrFsWBPXB4P5HEdIH+jBQKQoZz0EOI9X73pu6qLo+KDAyD3Kf
gZ82SPoseqcLHyK9kHYbbmQzf8dkGIZUNQaeA7KT3FFzWGMk/nOqfSE4T4sVBmgl8MqfJwduedt7
6IaF/fdULLCMlqbeTW30AhHYLm+iqAe2eGTlytcRzdJsKYZAfTNV9BPSAXWuO+fKTAXHmE8pnOa7
tjQtkIDQJXwZoI2Uy548hhGVJxArAB813N3FQ5/ipqWtg1jQ+KVOzIBHU8m+2ei6n+TUPTHgW3Nv
tsNQj+F+wf0GjEl1twCV+mtbvcpxyYdHABOafUCmeD+rnh+rhgTo4YPTksXp0BepnpJ9HRp4MsJJ
py7hsS1aRHnXTg+yC3AuZrFiRDfAS6C745KO6piCt74X/nxcUBeenc5dzT/RLZwncAagJlnwTieP
2GRLSYhOb2gWnUt3Mf5c/NzexM3oj0Ciup1ba/U9jJupSGRqP6ULoydSifTohJc3c8b9U0gJ+6jJ
Jh8r+PS2OTE8+FEJLR+3iFX30OWM90E2N19HcGWPcMusHuG6a0qDfsfHKmvGX9A6aHZDM/u7NKPm
FpKLNRSFZoybx2qYiipssz5XZEWEmFL/JCmDkls6DreLW1aNaxk24qsPs9uwrsIDhH3W3Qrx5Qfn
xFrarPcMkXG2d9jr5KuuO/25npDfTH2LTLylK6h5bsIRjpuXNlLtk/E92Q2LS8GOpX2BVUHe147o
iikt6W0aeL43HY+wZd12V+upKi2Nx+clEumpl7wRecobcFhwk3+QtZjE3lPZlXVbpwVNKlKAoNmW
0BCr9xCD4hh5E7sjvqM3Q0amnWjM96kKqtfRbttrv9Z4TzUluxjmtD+yeM0+ZugIYmfY7tnAr+ZR
DZ3ap1kld102Ngdhuqk8r/PdCAsvZBbJCIBoFRz11szHfrZgsTEFmR0arycwmHskOx4QVgzJdw3s
TQukPFuppoG90NDHtwvObplqKu+nxcylCMyKOcQQfTJA6hf6LEhnuzUBTjAmpU3i4CFLeHzsDaZQ
uR8zhMy6qsiLFiabjxDkgeu7ic26g6lvL+BkmkxdnjU6/BIbqBnlHgTSu7ZNgtMQtj1Yh1O45qRa
6k+tX/kDJsj2J9tM+LJGnN72W1R930gVfSEizKIXwWuJhq/rCRwAtBPBt6TDy9zPkavGIgi0Id/a
LOpdKbas+dFEcpnuRDRN0046sAShTAxVv0I0PPgKm9eqR31Sd18E7QLwIGo0bU7RwoN+J2o7VjmS
dcpK2tV2O2Gb9/OJpjAfLYgaGx7mE63a3wzgHITyoAPjsG8S4Y6wnwxZrjOumlI7MO6Rp5Jp3q1R
BgZEJ5u6sMzO5Aj3Auh0WHg6j79IB+/zW724tjr21RIFuVjE8i2B3+nHLjEcXPF5aePbmrnY79UW
RG0ukPc1uXJsWh4Wz4j9x6A3vhVAlCBPkqM27U06yizK1yAZNKCaBHfWCBM1GE2KM3FvTpMOXMS6
RokEv/kpLN1Wbdh+HZbgMcA1BIXaRsFdAbT4bDxEukl+9hBUXwuQKSP5wQFbUpUVa7LhxGyXjicZ
mHTKxyGITJFNfvb3rIpoB/qnzD7IaEZiKDZl2QPrKZiscPlByeAzbnBrJkaEwy5QusUwtg/8UzaP
A3wSOMVcO6XM270IaMT2S7xtj6DsB/QHUKkYSRM+ww8b9rys3Q1I3+V+YlvQPbTBjDnKuLVVVUoV
xQJW93M7FwtZYnWQ0UTlj7C1JkSGCQ4DSg8vQvsI0Tzanjo1CYx3ZijEnFIbRUjjVgjbPrmu39KT
CupoOMxOz1iEdhDtdjNmPYtuqn4y6T3aAImI8l6vJCvWbA10bimWLQeOKIZRo2tlg/JzUD+bKXHj
nePc+HsSj7AQz33YNO4HHWnbFFWQIiAEo4rSU1ePNs0zbmF7i6l/O0MPB+F9RzaDyiCEDEaXd0HT
H2dS1QCmI02AzeM6WMQuKA9Xu54EQI3iJsSprMWCe3hZMfl78jUNg69nm2y6tyRCMh12LUXZ6yb2
yVaWQh8Z44ucr0Fa3VHHSF82I+LGUWq/LjmG4kOH3d6u2FSizuKdU60O0O3go7xJAUUOf1Swebnj
3RDqnMIVGIlTyk2DZ5qgR+T7KHP7EK5QBEV/NApsb5/NSx7PNltxeidobSDyL9NeR8b81oIvP4yC
knK5QrK2OrYjYOH3sQxIeiIE6n4F0PzbkiONo9sH+H/5qAz01Ix3Yhm4gYJE2g83o6mGaGe3hY4w
UVOTfUlaF9FnoiliGG7z1RWLrtMQVpp9Up9iTiFvzAL8Z1dB/Jx8qJtQPuguw1wT5Wal97iVUfdR
arv2rg1ckJwsEq4WkgYdnMBxBJPlBiw5+7nSffwlEPXSoFNDNC+WsMIwooCHR633qKQn9+qXhrJ7
DE+b6ReMQiL7C6Lr+HkSvmk7kgaZeCW+H79HHPVhCSKUoTnfnF/u5xD8sY/DBrRfoeM0DT7B/lfp
Mq2EFUipwhHDcjCTHS4DwnAvAP2NDtMmW3CMVj3WpUMug1BgRSM+QR+jU1/rECIuJzHW04+tzYR4
YCOZ4WLIlRl2chx7U6Suku7kU9NFWCjV9SB6CkdzR1bq7301re6wDKMLTn3sui9zLUz9sKxqobm1
6zrdYO/QKXdeZE0JPxO+7SK/yvVA5i76Tacm/KWXFP/fECFJPKC208kHleioR/W9Ihb5wVp+Ny/g
adxYbmR4mqjf/A1TnVr2IauC8Q47JuKPGDlY9K7AFWeF5fHKdjGZhS27NUQtT3HUv8FpVrtfYQi4
7+cGoCafo33csUNK4wyaiImFUvvS93EIoFOooV/cNYO6ZWZMfRlFJhG7eN0m/YHH1ouCxixIb3oy
xCFk8WRKDlO0oBjI0LxB5RHo1e8b2Pr9jHW/ypJNUjHcQbbpP2DGbehJb5PBGfa4r0ob9B3fVYlv
sp0xUtoDGnMWob7iHXY95F6bvJn0xnZpq7JtB8rHjCIBog5BjolCqHLbow17i8yANR/qDiVF0ap1
8WVoA8Z2ACEG98vcC3HIatBRcil8g0klYIg612MYt7fImidzRFnI9GGhsnFlj4iPSizZanErRua7
MhAb8eiWjdXvkAbBuovbmYylkF3/T8/b+gVkXRkVjZPkd9IAoZYPi21NOTcJncvGrvQBHIb51/mP
yHvhL1nveNMEXRkzWX9NoCwb5T6O+T+GhZ262UgTT6Vy84LY2/RBNBW81/Q3WP0r3y2YwSmU8RW6
aoQ2yI7QF6zH2w0yBcM+MbZtD1rzSZygsRRjUWA3aklhK2nEXiZZE/u8xTFqdouGUM/j2aejuVE1
1JMQcuNaPdgM5k0FhkJRfOc3CVZR7fQWAPSwhRQECjP0CzmhEOZJqRI8715DzhYpeDoo1E8CykvY
gLBHgZT07F+mpW1g1o6KP84DwTb+TXVgOn6ikCLc9gwyNd0TMKpRUqNVBu2DQgljH5NWAobEObSL
Pvctb9Wxr0GF2i1Z37c3aoaC5c+I12l0yiAyDOJTNHTtV1hd98Me8TlGy1GNBFL0OJByF9RtyMp2
tbL+iAsMttFtEKRyzCGnCl15JCAY+H+oAFtdCwdbCxyMrM3m11HSWB79logNxBbp5S1EFDd6joSu
GYoY15fKcalPIs+QbeLibmW7PqDcJPiHqsVwZj+gmfgRGZ2s9wotJpNbs0lXzjHw8TcNssXoxIIx
mU8SnVV2GoiIjvCf1h96SNGON7IfEXssoR7l5wwm546OEYyF5olTDB0kr8ajUbpLgIeW/Gl1fkKe
3ssuRoOFG7Q7uqWq8rYlnSnjiHG0WtdeqZ+G2zAo8TZF9QDnOrQKR8n4kwQlX+IKQZdzB5xFHe0x
ODWIiuCOtSX0x4Q+relUfRW4Tpu7Do62DMWpmJMcCsk+u+eZmAH+dtFk8ylLl5LWZL2Fn8Y65Eau
8jjrLPqJjnj4Cc3t5CsZnIxxea7zbuvmBWr2/ewfzkmuzF0zAqgkYnSlk9FkD83sVplXU4LmsWAd
jEl585jxmELgJXSvyZjWX3GtLLctPPE+V0EUIsUV43yYvJ+RT7baVyigIWPYDlG9J0GT7GLoYN2F
q6xMjqiE08sQ8+FYZoJbFa1teO4/ds1O9VX7o51X9Eg6Z5IPjYTiSyFswNE+rLZwN1Sh1bhjs3AH
ArR9GSIyWhRFir/0Gr2LagHoc9eqNtglRqtTh3XF8CFVITZPlWFir1t40EJINtnPfFtRW8OkB5wn
bT86Subnqhv8nqNHMZ66qoZQe2QtOkssIF+z2vpxr+ehx+Sh0SlBUbChL0xSYh0yntQdY49S7GFi
w3ziUYW6WIbt50BWcB4JRPupGk1wswUE2zBLx7u6WznMQuIUlEa9Jgti3kjumcAEoV6i8Dtcoexh
XUC5Pofs57bdeOkx/L7lXrYfCL4XsWZqnpJ5ow/wGqm+hUr+Hqe0KZaVbTbPoAt/nN0S0hwX4Ir+
75ohSAQJFJQpLinM0J47zzAjbsLYQuZrXj74liQ/VKwQcLqJ77Oa6R+9GfU3O4/1ybDG/OyTFJ34
LSUGTFZUQPmWjttdgiLlO4R0CWLmtqp+7/QAHjIkRWtakMRMrqw9aFpIWmfLcrdw4vPZRU1zY0Xa
p7tRVdt6I+Fzv+5Rzr+2Xjy3gqkdeHb0Pop9nxYRuFi7CcB6ZIKo1/bJJE2486BAJjnOG0F/2K1P
qa+7rxulfZkZSFDV6dI8QTN6/D1hBvOaekN+jr1H8rr1YYcriasynHWPGqlf1E2zho8mDTDkFfSV
4KK+A3gMM2fB3BfaCVWEKtPQRWC27Cmd4Lo0ZEW0BtUzTcTZ/bZzfqec/T/CzmM3cqRL21dEIOjJ
Lcl0SiOpZEqlDSGVofdkMBhXP0/+q8Hg/2Y2jQYa1SVlkhHnvJbUwJw4KlgjGWkDZMmvvf5Y13YI
sED1Lj+us1csaruwTT97saWQgWuwV0IXgEdFvef+nT8wIzG/oOm/ZTo9+soVO6GoJXANXUWyWTDn
1778FFVmXCQfWzWL9VyLbT0uSzsuOxwDBkwRbXh/7xLBb4tQ8d2EpXA3TXSazUHn7j3DEEPktoH/
G7ewF9I9OnZ7zhhnNxrOclkozzkNfhfu52JAOdL6TgwPyZ9O6+qhKjzjwVuC6QT7Zh63higuxaRF
yo7yEqsO0jevD5dTKEyP19JlKffc8Dcd2q0fcffqj8qwNc1wVHPwh/Ufu+WwMluWFx+CIwqJsI6g
IDUTw2wkmmniIHKW09nupydPOOVpWvREAYzibTQq57GlWKqGZwv6AwViKmpI1mwQQnT6ByO8m7T8
xLtllXnO1m4YT+0wyHMQZvbHki/LOWfJilVjlNFazSzQVtmq3zrQ67Glt+ZiWMZ3Y5b+u5Spem2n
7DlwxIKpH+qrK1TBDkQXVMHP9CJqNzttbj/EwdgM+34Y+g/Q/eBpc/PuA9JncpJAutwrFGgm3jh7
zW5w5SReu7LhWRJyrA+Bbwc74jfyBAl3S2qnG4w7hilnJ43B/jHXbphg3Wwf8nLRzJxhEZWtb5Iw
c8cz0mmAynFU0mvLvs19tiRNvVY3QMn2kJutmZih+sqYCq401+dPupJ2gs9gOeajpXZNy2rTmkYY
+0P+nW72LZ8GdhizsuOqU1VcUxx1D+XODo6VNsk4l9VCa7kPUtymAItg6hvMhrBCFjpj5WtMHCd3
f6+DkV/DurIe5tRbLWDnO+i/WuneQlqcFBBy/GhF6sVyGcs/o5fryLPn6n0dLc4lGKaT7c/p37w0
pzNhDv3DkN8ZOBwfzru/KRueSLLKx36fkcmcrqa+qnuDr6tqdCOsnT9Eazsfruv3C7sklv3Yt2me
UIX1apbdS+MyNMcBaBEgdzFIiqNKeBdfcbxEfUvcbJTZhHlFZj8sRGLUxD9vSzb+oapBny1ZVsmg
Om+B6ZuooQd4OY2BndJcra19LutTIJb5xfBE+G5u2fRdlHBtA+NpEhCZdFh1Y2DsK8Zrt/Ay4lJs
z41j+KdmKXMekhmCowKSeXFCu+YnNOi5rPlfo/EYh11ae9B7QTftMit7IZcp3K+GcjaIwMB/aPMw
BIwwSnsXEP/62TkmuWeUc8UuSCURFb5x40UfIx8o/7d2DPEytLZ3dAwOwnFdwwdJD8R+ZpE/a9vw
r8B+07XbJkgmqzpS2JrFxLbpL9C5fCcWWT4Ju35rGrN+UOVQwZVP6+c41M/45GG5+pGyLLQ2h641
5ImJbCujzNTevtTOW8e5EJX2kB7HhQNrCaX1K68b822rVoPA9r768JyyPrS1aTIZw2ogQNu+UiHs
f8IL/s5EN8NcDIOf3LMVYHVCuPWwbPZLK6Zrbbrr3qWjKg7dxr4tnPDcTl0mjmU51QmCGexOdej1
h+DepNOKsjtr8txOSESyzxCQ61kWHjnNw1J9KnuWh1a620uwev2DNmdjV7ZF/xj2k5FsncCoXIVJ
NRV653cFMqOw/KBrKI0QehRJYPCyWoUCGM6Zqy279B+RGKp9mq/ZtU7Db9+z22e/u4NMoTWsZyPz
vXO1VBB/4DbPTtGve1lKMP5C2E3cMXLv8qznm/Vql6xWh3MQjA5EDdPVtCPaYPqDJ8q6GWFo7Bev
qJMyVEiWmYgfQtf0KCbw9bsJO8c2VwaXnMj29z4POtp4jZ1N+1nSWGFzsUzSDvhL7Ox3GwQaq7j9
Jcu+vXVr/dyIzXksLbppRrCmC3SBuxubNT86buq+07EUfrp6Sm9bBTnZFEN3wkWpr1RW5w8oL82d
EO0OiYn/VDIL7gyjkwez5XaMrBErsGihVbol/dX4IeChVN2fbgRoUU4J5tJWI1CizHfaac3dOkL/
tfm87NmL0wsbp3+cQBj3vBfc/QBRpyFft79qWAhPHLV7Xhto7LLlPheZgyhgWLyTW28tjEmxl8NW
78dmtPcOoq2PYpoBnsrg3fGq8IjtSN1Q0oeJrsYyGhZ0N6gUYG1IxQz2EsUhc+MmrwCR3a2yy+lo
BFl1BqfIo2mpe9bovuZ9IE2tQ80cT6GEcfB0ljRUnv0aRqiRsejqxEoZgAgkMON1A1PIuV0unhm+
1WR7I8CZxosBkfCSSUo7I6DA5WLlYXlRvf7yx9wg0CX952/mrhvt+odpm5rILbgOwxJu1Giz2aP+
AKXXzGF5Pu1Vkarj6MmvoQ8H4LzJiuGs1oPWvXfDZWGAg1WyPurOMXaj9n7z0pRkEav+Ek5iObJ/
rYwSVX0AXXZeDOioE0546IPa/6hcaj5TvOusDlQpSgvP8Sa28WTWd2JjgzZRam3BNNwlSln1X5vG
miKP0fQUssbGC9jBN9gRdDFdCB9+FVTv292bngviWNJqMs6sHMHJZSZ+XmVmnkYOpj3dnKhpDBbN
q5zD8rnG7vrhq6V4qgs6MMe74irNhvYEHV5fi3F4NEOJ32nQPwcGgR0IZxY3o2sc5zS8Td4W7pHK
/F4Kf01EVufvBlPHY0W82b4a4TKVX8sHBUVwLHLnIzN59dNpkRYxMFWTQHr3SRDY3EP5XP9FeDUe
cheOygjm+bgZK9cEhsYsZcBFMKD/LF3t2UQflP5DEYRttOqy/Kt7ODCzy9vd6hBE5llzvTehM5lE
ypLTnc0Av192EjYKqBogpmSJzdvH1bOBpjNPxqi3JnA6248Ls+0vbeqOl7Gs09OmpDoIGZAd3+Z4
7HAIXzDa9VHg0GJvepaKZWaYBzYR8aQDCoRW1/P6yAdE+FhL6Gi/bo1E5e1PvVnVb18oQnFC6WRn
MawB2Mj0jKrFj7w6LRI/df/aiiglz/L1YcoKlZQzx1wd1Ayl7TzttVDj3knDX32AImkswzU22LWA
svrlcbn/pqpofwZFJ/YBAVA/giYNr5P2xtibZwi3QrsP4SZ+uaxKYKMTAEPanAT+53gyihv5kUyY
Zj8ndrMCjJLgynTWfjQB4+yix9cRzDFRKygW4n2dpG3RfJEh2D0GfZZGOpDqvawIvzdtu3ioNqM7
1UH11/JkxuDtvZWha+18W9loUIIhsXuQnMnqxM7qUeK1xN5cVLocDdK3n1ta6BIymUuuLF61VWQb
Eg4OEykJmPHy0ObXYc2AXa1ir5f5Mawsk9vFqi62oYBZTO5xIUxiy9zy72QaMnbLIPthCs5PAqvQ
1qXKX/YaH1kydSMcKTVviUaadGrQMcRArV7U1k33MN0Tp6ZeoeeDc4lAmttTu9bLoS1pj5jGHqNN
S75LLvIf5LEZ6Eba8axcR1xmJbNPywr5o3IAbhsJE2+dLN2vlZe+Lw1umTTNScJ05/l54Rp/yIzm
cwjhdudZ47soat4sLeqkH1wPAiaoz7VhfXvK/Wl7sD0qc83ItFCmIjjYhWGKZA35M3eF0ZPL1Jry
QTi294h73r9Kt7KuFMLncTGL56n05MlBZZgUYdgl2+i051kAVDiLKiNMpQt19xKcI0OL7lSNxT1Z
e1EIjYZAQrQnsF2UQiYRg7bJipr5k9wJB1VBS1Oot7afaYkOAa2biDKkJ1GGQiKS2CNiA/87g2ST
XadiCS8ll+Bj6VXuMVfp+iE6YopgO8zu8d4CGy1jIz0OpwYgs3cX/eaLgg0tk9YOFESMF4R34RPi
MUQYpjUSGJiuR83r/QCBtz2RpJGjnBR7tAzjtc3Sf7I0s1ekOG7iL1yG0jLLc07tEkQjOXPZrMYf
BbGP8dSTrD3nhtqDbaYXSEszclx4tcI0vrMJwE+uHVu9ytqOSKJWNcilSFdFiPG98Mv+gEYbTvmS
FbGbz8/FyBdWiuatWmfnUBao5DkK6nuu3hf8RRl7nnEOGrYp6H+s9g6uKvVZ3KUbiyfnQz7kdcyn
VkP7ug6iz/L7zrjGVM3bXPXeZ7AO3w5c6y3wyoYBtD97vnlbRtKZ3F5FddW/bbZ+1mSRJdaKxMUO
xr1vzD8nX7wNQpLJpRgzNm089ZvGuFS3ENlhu9x4pGyYAduO3c77245DcRgDw4wdGyCcXsQ5apFF
Hsopvzaq+OmvrEZa9kPkO173V1BkeGH2pQcTHcbNDoaG5RdR70eAyfW1VfUsULqGrGcVxn7JnfbT
nObpEAxyOLp1Ee5gVNyjGsMgrgxEGAg2kZTHutLFn67oyUzW+WrEDnzjwZiBSPWYLeZNzLClIxvP
P2j1/jo0TAWtsL0qSo21T8L/JxezUVflsxwpFqxGKCfHS5CNWeAfbgam2vvzZygC+OB5YT3YWvlD
oCL8It+u/hqz8X7VS+88ZqBuCABT42HrGpvhZkObKc3J+RvSPPKvyzq6vzpUwVxgnnw3GwwYHDIG
ZfTGtFgi4azv9mmYOtD6kpgF22jVl6TS6hjQGUZunL+dnFyi0/H0pJ7n3hsg6tdhvzpVdUh1JmLm
yvoC1GldS7UWx20dG0bsakLVTBVJuzft1PuHwqE4zRVEV+n145sMi+VYGj4ylJajdaxC+7ljlH9Q
Ew7PderWxNGNfPVWsQFR8nclgcuraqDqfx/dLf8Du0gUSNmEAiCTkPifUDbtGyWT/bvI3XBnL06Z
LJ2xnoUQ/Rx1a6WjPuunPzLU/Rh5s9jMvb0VSMYohNV6N6FSJXisKoYmytrUP+LtmH7TugFqy9dZ
sUSzjDFJ5FdWM+Ns0AN5AZOsEayVs4WsW4fW1xYSNYxctVwJcaqKx9SDUuTW6ZFZMHDe8mC2Dg05
vj+yYRJ+4hKNDKJUgnOw7VpRkLf1O2qkoYWb92eW8Y24u8umOxHGQDxdiFyjatcjRFr3pTJRv3eh
WK4FSgOWO400llRJ0NQYGhI9tjc0/rpr3C2ECnH94ew0M1sL5J2ZRWKYc1idXIT1Li/rbI6HZnC2
d7Ey80ahMjM/3gBtdtXWMBTmvGpz7PSVDajrls7etFa5sJxU3W+Urf5wj222WAN6f8ljsa4LhUTZ
7HVJ1c7FTjMHAv3UM5sCQ/FyHJyle0on19/BNNq3roHDOqXaD/24R5jgXRcBMM1oSsjfvvNaEUbj
FFYPYZvxACsbVmDntRIwzKaSsGRgXuGteWGNXyUAYPOjSnNQ07HlS4kncB+ZDHXvdgm2RRnsV8pD
l/190nuazM4Jd8Noj08I3cPTPGV+l7Rq1E2M8sUIk9I0oIgtWdQ24+RcfDkUo7hRzwDe7rY6UCvi
Fr1hISi9KTz5ReH5ZEFjXOUDqft0SDnextD+jbR0rp4L4LEtQsZjOect6DwrRmLmyB2tbGkTS78E
35q7uVxg+cYG+RvQr74VS9WNRyT2tYoA1PicUs5xlXheZ6dvc2dN6Ytqg637lZeNtBtECmtd7r0W
1vADjlUtB79gGJppnt+G8tDqygqSVLbFe5nVw1NHrM9r0eZ+HRmg9rfRKPgpOVcZldwg95ukMTtg
bXtQ4zs8kV0koJ6jPknaRPq42eb8YypNK40HOl7kw7Dm45aIRvlQ2+E6lb+heR3n2Td90T/aqUjr
w4oOjAj6yajhDzwPySalkneiZCVp4SFN1V3OvTG105bZ6zdHbeJ77arikBuDk5jWYJE+O/+ompzf
JBPlMQ3bJiFmZ371kYcmszk8s3Crs0fEy2501MTAMT2XVZciTA8yhTHAbfdqKUXUonVNaDcGheUH
jcGPu5tWJgNF1Wy0/VE8+qjc3twiJjYwZ3jjHYy2+uVu8pkLsToWlrRfJ8dVD47MgseJMgXMewOK
Jp0Oh6x3OXIXe37TQGwQ0upzEQjAsgphcpuveRJAvyLLVEaUB1Z5qAhuus+IZL5VXfcCD8W46cjq
WZlGn6BHkPvAz3Wi6s64rk6PUsPFjL1K7JSGQnbCNNHtRVmmlL76DrOrP1rbbWa/eMzCeV134eCb
v6AqBSdsB41lpf3wMZebPPWoQQiGNIbhgk7SGOMWZbUVM6B3SblMwc4I2AhwwnDYRfWQZp9IPMdL
UbH1oSgy11vobAPCe7WMfwsBZG6irDTjJQwKE7NLjaGgLkaFiMdUXBPhtO7tybUeQ9gMcEoeKPhZ
+ZK507yTHZ01+GYctP91+WotQ3Yava05jVvv/qk6i6HQavvHdsv7S4oW68VzhXe2csmtsVr1xKXG
whKZ0unzfVc4PYl6ltzT9s3ChoyOsmpC3Bn/4eE+lW9VrFVBp8+jkvrTGYG0InfbQhURzJkmJTTe
ictw2rGrvLuWlw7J6C1U1NG59z1WSHL6fjZfHCZP9qPFT0zlklfro6R2MxG8+6DyB6uggG6bix9p
aHwSf1JByVX5nizdW9Mxf+hN+yeHUNs9J+PJR/aWEOeY7gTIJVtex5fXPfpjebFlK3alQEBYtisC
NlHMZzYJbBGm77Kx2l9dUSDr76z60Mmpj0pnegqdbkl0X5aJJxcCb5bgqlsm5iHM6ocy8L14mL0t
MebJx8TT34LFuiIc2vW13R71XB3HfE1KH+FfN072jZySp7ZFTE2R13udNw5BvZ35k7q1rw2uP3Jk
H8SGzFFI+e4rPOe6MwjU3NG9/oWw6OpN+uAurX9yjf4yu95bgLCV1CU1QvXkV573DQy6xUs0Zla0
peZ4tMGY0mXJksAud+5avy5G9T3mgukMQoS2MvDS/GS5+SWdEFzhRbvCP/tRNpjiFPQbXWMcdXME
R+gn5JI4EFfOLrWLmVHPeLrrUNG984rhS7aH4bT0ef5aeN3N1vMSU4Rbxaadlcwn3XOqMHt1WQ4f
yjcfKbBW6JEpb6JycIqdMyDrG7jhoLUyez9N99PHrURxZcL5apwC3IxbZQd7J1GhTT5INHuaXfUG
txXwu5PKh3Z0rn23fgVm0SdZuP0KUQnmEKdw05l9KkINyrf67r7NRwwcQw9u4RRDvMEKnyDh7Z0O
8ma3zJix7LX3/4QtxJav8P4Q22ufSbvqnykamF+9rATtkqpIyH9Zknx1NlSq4bXsNs3L7mTh+xK6
771dUyrB0rTsUc9cpDD7N8Ovr8HWZDEaq5CuZk/82ry1/86DbGUqa80r9HVdXvBOcBZCSV/8zgUZ
NhgVt3Qr91aKuH/GBrBN9c8pHNQTvh/IY7QLsfIy90HZ0jzaob19rpz+r5BoWVIO4PZhYT0uuKqg
wVYRzY4/QEsXFgLLHgfRkH8xYGMEy6a8+DEawsSRhuR/av1cxWuLrPkMpABbOC7fM5rFBwc73yyd
YJ+WFgKrcXkukV5wzQVvzK7IRQyE6HXBu+7D9GfethyddZj+tKOlj72VnfC5XR32lqNp5fWtRFCC
HuxX2VVvIu1/VV12bpEIHUJUxVfSmZcEPFomwdJtv/jwzINmoE6MZr77dfrZeBiqpVsisbnWtSP/
Kc4r3lK/2RDwoXnIL/jFeSXnAWvj7CDK9m0r2erQPVbG6l6GwO8uMNtM+fky//Z7kZ2Myev+aZfn
w7MC7+ZzIsVYpsw90us8rqThgEcu/aVeF/238KdyJAYbOA+S0kPiEKb5Q+CUxadsyZxoF2qbmtbu
PpqSA9HzK1gz9x/ehey8+cr6B/WvHro8rY8t2yKySTK7bcIQj7PKq9ilJuY2QU/yVwbuqTCwLWLM
yOpooqzz4suUZUcUjfMpLc3MkVP7ekjnKSivDS6WOqaLXPxrtA/a5jTrsPxQ1WgiHCnD8F01k/vm
U95bREPXb9fOaOQxhGksDtUAHgR9Loonywnbbx6crD77ne3/yPxMeSgNXYx0KTlti7di2bjnp5xT
NXgXQsjMZ4Fyv4vbRimCiQqxJm7YDhgIPOO786jXVRgoNvatzK3IbrKbp6Ju8s+ZnfoopdR/J70O
lyqsyiVhYw9+ykL34lDm2wbIUKKJlcJ/snhop2gtF/AxiTWBedh0XlGAhW7ctdpElgb9x6yWDy54
wTjcLFR2r5UB8GJPfX3BpzCdwGpQj+Gdug6pZVx1RfvMmBdDitltbNXeTHMv6YUxjXzmvvWDodNT
NJqExS8X5fS5dsR0Klp3O1gkXaPMmQP7ioi3ebaXoE2CYcXcMHf21Rh988KIii6hICQB9QrimBWv
JPb8cHptGXCT3LyjekIE/VOPXrGK1156ybTMdawtC3JhLiDs3e2XY7H/TWqY34s8MPbuVt59U2vw
XLL5suLYkCUrdvl9W6t/pTcUz3WIeRdKMe3/lmbPNDGhpmeaJxsjE8PVtJziwc1r9eAOo0uskIOr
Lu3U1ba0secZqXauFyBT1tpOZgJn3st6o82R+/8RIvrFNafiiJJXI8spJvNYCUfiXgWGR5X9Wzgt
IEvOOqbdeo0DCaY3YMSIzNp7EZj3o14O+P1W0JfBtrJXhD3uqcq09UJgi9xNAwp4c5VzLGsT8ih3
8CcwDuFO7rcdWjmbZY3PYQReuCsVgPMGfjO2cvYHjutXaYsmyTtKSOcMJTuzecfI42UnE4qVQwNA
ldRo60QVMECCt81xilj1aTRdtUUITcw/XENqP9W0R7jLCIhpsKTTrq3YK+onMN9gz2JG5j4cENrB
FdFF6F2KCdBtyPPwN71zd1QsVZdwzGXkWynMLE3Ke3JWmNI9qO9cL7dGbwViXo/hgWifhMafkr08
hGAtzPQRvcYa883nhyUXl6wcHyGcS+BQFFjlNDHye4H94twJvbop/knWm6hVFYHmMjd5HafisMnG
jgSmlXgWSJtQSpu7DAMi/0i9W99ZDZLJ0L+tlfkWhtKPO1RWTysf3yfaj3/23aLSZqx2ZiGepNvm
e99H6gcuBPTJxhKZA6nRk5TZrkS0ycIQGCAl/vbokYjZlRoNLcbM4W7WmMxVRzQlu9EoeOydGmyu
LuWVeaKJxmwlgnc9egopWuYizzOH8Diqij9ms4g67r2kXjlX2pyKuJcYPZ2B6NDU6bk+ev8fBwHF
To1q/jZuIA+O9v4wD4+Pg13wcWqAFtwW81lmuJvHSjxR1RIc5y4YTkWRVlHQdwPrrjVx1SP3Cmyk
N9idGIhgcVqjTnm83Mm81WgADyV63rhSGwzevZ+8WMkxUrr/qJbm3rHECNm0zuvMCsgD4pWHNSxC
CBx0uJoV+YE2uQ8SCsOYy+0MBL3wm2dtgjih2fkmDTLY/xoGfhsSn/aoW4no8StfDL9gSpnds+2v
ww8iGo1HrubtWIzLyIY7zKgYM5fDYEW+1SIMntnVD3j3ngP0QmfDDWqQ+tph+C1Y/0BeT80q2x8K
edWSCZctiTMinEFkF+3YsYcXImI+KsjncpEn4KM7+EFu8PaGwv7pia2J4Tp409tOwdZjG+h70QLB
af9Thlt1XGkiumkEyz9ULZfEoBLq5im/3ZMwSzcpixpQQj3xr8qTeK0atN1pvsUUdlQ3JVTG4Fa2
iRUoTWbKbB9JMHpZ9GQmQoX3fILOvToY5mIUzeDGFj421vr8YSiaK9qpR7fq630xZdmhTs3Hqhmu
Bmq22DZxxgWq42IEnDlNAnnXVgTzTwtrHERDMyEHa8qjcgo/kn66PZZpV+L6bBkL1yUqUHBysgm5
49S+ru0d/EdZO40IZ9qm8s+z9q3XOWdtqCWlvnPRQw1td8N01QFtjy2AcmksB1Cq+TCiynpqPRJO
SmeWUWkuj6iLfxqrIXZTnRoRUrTpavO5J77TPHR2/hPV+xQLhfq6dxlHxm2+Abrplynw+8tExmNv
TZ/KC4d9hbkX2I0KFzWBfmYOXfGpxfSRcmi4Gp0YvpAfiiM0FqV6o9ry2y24xb1c9XtkL3LXVo08
2HV+TR3H3i2B++Jmi2TzCI9e5dQ7XYViL7Iu4+sY3hyf/9778BVN+3OsUGWurrXtRrAC18cwN1Ar
sLNRpRz9rSrQ2FbNKZ3y6c2X9ocedYWeAe6hdWbElzL8Y9KPzChntrHj8+BtusLfjr8Xd3jNERFm
/bF3QvCwonixlRq/Sqd98Kxi+8KoVZ3TysoeTKsMEtyE5Nh241dvVhaLmzvCtm72I70S8ntUXbXX
rJi/ytqW5xbPw77DmPhSjzjm3BFRdmYIVDK2a+HGcB7JCYDiDmH+IOEjmz2Nmwq3oLOYseXZj+wW
DbkLoISSwmu8SUcvdZ6IPWXeUYdeWM+ZMe85GR+Qhb+PU34xS+44tHNFPPXIjn0+daR18w5/++9M
tRWXaHO/qWQUmNWUcK/esOaiOhXlzSLsgkWOg7VPBSZZZVxTLZM+m3dhLnGaLMaN5nJ3t8gJUHa2
ME9mB0+XKPHq5Z/HDUwQh692G7NmonjvI+rhrSQMyj84p1jsa+JosR2SD1JXZrcz5616Kor5UjcB
T4DDU5UZfBB4VT8Hbb1xFn66MKn7dAnx8OWGk0zeghKL9RbJaVPsucc1fGeV7bIsjMqpt2+hnUME
mtkbZgteknrR56DyXux+Ww/Ztj2bKO0IdOhQ9Wg4R11VNSs79vN+MNszs9twt9fUHZBjKt+LheKA
yUJEYFoa1bYafgXF9I84EXyySDADY0HhUKfZRacYQFEn6RjzI96fgdZbny7co9N6Kl6yRkAFMsA0
NcYUU3fImxAKRXYnCrit6S3PdAmSp2+sYffRSZZxihZ95+KcjsRkX+o5G6O8gsP0NqOPW4wQEaj1
a9fZZjSn1hNF7EhPajDHynVw4QDRxVmT/8pg3wsQ7UqhVR+MuGDv2gVVEOwRqLex2zR/006/69Cr
95SJ3Amf+tEprAFBaI/UrkLHWriYSMN0gMa19N50tHoMq82Lc8am99HWS9wbMuXt2rLEHqB7/bEK
9mSg9GeYNSvCh+/t+xEDPSQvFsLQOm/Z6J9RFqwQZXmxF+gCOZXW72FdU4xmqj7Yzvwuq/ppAE6M
JKDY3Y1fHC1r+OoC8ZbnC5bENdcxoZw1TzVU9ibuuRnTWzD74853JFafu1C/t9irm4YhqdHvwUoA
BBseLRCpAUPvivGgUVpRqVkCMTuyYUYbe+0c6mZCA4w/MLQTY2NaiFSleUkMsy4ec1/wJea2V//G
dTl9gmS1I5S7mxGcuvlnPEOcgPgjzd8FZ7pMRtsZm4OxDIaZbOBT3cEaBLKfTBokzgRjOMNduW2Z
ntYsX4iSrQo/R6OjBr5Hwx7Dg+suXXhz1sxVZ9Mc5fua8vi+Vp5EbmLV6exFnWenyx6evJhgHELN
qwZ+7oE3C0RfqD+K/yvz+z9EK/3PLrx0cU3b8lmuPWNAJh6GYvsO8FH9+99zof5DbJfzP2K7NkMr
pYSLV9rUDfooJS/gdrQS5d32fwR7m/cUqP9f7tE92Om/5UhmtSXx7aJyK4QjzCNDdWny1AFyxRsC
PmJ7umKkg6/1ii+G/f73OA+bB6aXWs1Vm0vTH4hrUc//+2/8H+KknPsn8d9+GqodeKXBng5p1zF/
hQMXm7v+bjz5S9vb/5Gz9x/yw5z/EeZlMFJU/8XZmS3JbWTZ9lfK9I5qd4yOtq56iHkecmCSeoFx
xDzP+Pq7IlX3NjNUYt5uSUYTLcnMiADgfvycvddWjOHXZWamlI+e90GnWRPOEt/Em1tEMc+4LNGe
//pN/dVdcof38oPSiZGiTmtsbjQvtGRatGalP/7vvvsd3ksKo2c8W03rrC3tBUcecyNEHr7D9/qr
W/CO70U1IHw9svmsOgZkaE4FfiKanY7jvcdn/6uP5w7tlVRuLhTCknUu3ZTsMnwoOjVhFLzDpf6L
e+o+UlXLZIYhDq9iUF4Dvd3EZrEYKcd67b1Ez7+4oe6z/hiiJPC50gl+m/G19JgJypP2wdBXZVjl
/7ub6D7xD/lyiw6CUOgqtulBjJa21JkKbH59E/3VO7hbBQbYHFYhooni7Dbqtup8PQKqWKOYGBdW
JT3QImXxDifwr37Y3UMeo5cMrYYLUncWCYYCr0sLGWE3+n64UkWa0brq/D/od//xdfhP/3t++WMp
q//5X/z+Kz23KvSD5u63/zyGX6u8zn80/3X7a//vj739S/98ylP+u/8jb/4G3/hfP3jxufn85jdL
ps/NeG2/V+PDdzrAzet35yXe/uT/7xf/9v31uzyNxfd//AYrLGtu3421L/vtX1/afvvHbwZPyn/8
/O3/9bXT55S/9pgnjACyv23JMMy+1fd/8fvnuvnHb9J2/64sw6K/h8MTMQ2gyv7761cs6+/sXsKx
HdRxum1xS2R51QT/+E2z/i4wLjE6VxLekGXpXNk6b1+/JvW/GxIhsevymAp6Cb/931f45hr99zX7
W9amlzxE/veP394+skqhNVLy9n1cU5imvOetmkMw2jSwAUp0nlxGAzM1BvC4b3nriyq3/kcZdn/8
OGTN/A+SMtcQdysRSkSosUkQXKggz/nIpBV7znuRyP/uPRkQ3pEP2zQDxd3uk6SZNplxElwgGjo4
PV38NbrjzKdcXbGutKufLvq/PtKfP0L5duX+4005jm4h3DR1B3PP2y01MFtdjWMS0pJDnZxqcbPy
R8lMnKEWyD+ES3pX+Uje0P1jdvGO46ifdA4VJz+vwoU1RI9i4GA4OtHl1y/tLQT19ZW5wmRSjOSM
z+Ielu4zEkTnKsNL2EfZyjfbJ2xQJ4y09K44bS8cy/yqOVZ7LV/+pz+YjqsrHcYQ0hWOfncJasRl
EiNVcMGOyGAig7llm323c2uCJ+lNzHRJIsUIuUSEnvYOhlPe7qL/rrRub5u36hj8qySgnPtMtDbV
vclM4vDioSJZmnZrPKZttddlUC4tidV7wtaNtBTnXNujV/By45174s8fvMUzbbq6sG0HAfHt6z9V
WTc7S5N5UXQZWwY4RdoBjKIjRp7CMLdo+6CEzb8losCvQSP0nUrz3/1wVgwmQAaEBeXe1SvE/TKU
wzB8CTo7fJw89KGVNwUIukqxgMW+7OjYrqAcBsg5iq/vXPm3e87tw7chcCopBcuacu6fBmnUdNSt
Irok5CivCBGv6dhrwOyxQvcNF+CBJ9JcmhLPXl5Vapu1a0iEWwzREIacBq6Lr10n0J1JoXf7Opig
oiOjXdfarcMp9fopcZurdhO0ce5ZTwGMn95nvNEzvrCNxzFN270xRPra7CU22GwbhNGAP8nOXjr7
mJa9tgHNEO3Hdt6ppS7kFi9d8+AXWHQrHGaYWPx1ZbZwDuP82BH2t09qitfQ94t929OKC7KGxoLj
uUwkSoS3DdZd85Y6NPESKdgd3PF0TEvtOcwANMMhKfaDhJGhy664ZsG40bJ4nPtWVa+A7yGYMLq5
Kyr615UtHmo1fqlzptwO8qClW8Xo6J3iHI1M3ZKhu8iMZVpfM3+gxm3kCFEuWzTesPBDMzjjY+/Q
0GKtsuPBv3EiNzb2WoxOhdhneXCw4YhykNOrbdNj7bHEt6pTX359G7wuLW+fQVsJwnh0C2cKW8wt
v+GnJ6DHum4Fkxdd+tHap8w2IcaF5QWdR0UMmRevwgT11wTZ4FiZcUEPXD1GPep/X0IYLFpRUaMA
ERto6hwshKJbJMtqRn/mIc91echN4T1IzD5QBpLHMKiGQ9kxv+3jj4UZRh+gyHpHHM7tItegfw3O
UG3T+nsBs2KfugEKKa8z12M+ugzMuGGsiqI1jeK97LR640bDZaCdPYdsYj2NvbvwUF5fcm6tXaes
gw1akJHnMAeQg1LAj8+tiFYxe8RuhKQ4A7oXHDhgH0alon0VIL/h6uLESIdnexs2ymJ3YBqDoxlu
xAT7zLIuIqEtfnOrrWVp+ssSBtTcdyz30HSIs2nYZYgWtIQmo2I6v2gNRdcITGY4TUQCuno/j9wi
fCdVT//zbmojdJFUGsq1JYr0txeSNlBVRq2Pdw17zsxrJ2sTdRDsZJ1sgyQe1+ImVrddLcJw036Y
nKI/BkUW8cB1OVpZMgdEGQ27ojKWHAcrkLa+WDXuuPDYBHZxHzo3bTz9bS3oNmbSGjOYfLNijJpD
nnvaOyWxfHsIel2f1G1tdHVb2cq8j7SxK7obXppFl9C/FhOWFpZjBcCsFyu9HLdDlQCYNCvARJWe
zwBS9166dqbBX+dKs2bQCz7++lG5ixy9vSJlUQiaunmrWOQ9Vz9A8Ig2UlSXdITP45uova3oFJc2
VB8tbVEnFus8BgjTS2OOtWAjEm0Zxq14lnhZkYU/2ma6Jjds+Ni07kOMkBeJyaTe2dOk+POtoGw4
wkhwlW4a7G1vbwUye+EeJVlzkbA7DCMj1dTA2gNhdu8gkdrxQmcinU74jOUuMTxrlefFBab/UbPw
NulxmZ9ef6npd8/imzyhc5vgodYweVZqU0qngTGiw6CKSrHTkD8/qP6alHr43DK6WKCdni4eyEOn
FsXudbMwPSzDUVbkiz4T+sLXgzNmonFJx4zxZFSH+2RgivRK4WoTz5pPpf2lrLR1WUKs0KGpbwkj
Yi5WlN1mdJhpOqXuXGOHwVKABWW0yw+Z5tRzvZRf0STFRxm9NLHdPqEc8tY1oWBQ+BE/05KvGAbV
Z0oSVrxJWPuiqJsF/kj67KmOJSw2yyPNj1nF7XdFWK/moAnNmctokHU03arxgMW8OWp9qkAaJc2h
BodpQcs6dI5o5gl64XlEdtWiHJBKQ05DkNVwU+oiT9jo/A95AsjQd18qQ8SHNO30eRjF9oFh5TW2
S2tt9MJYWdIqlpPWMSJX2kMIJwIVmFuf4dN9zSfTOaE1NGYKZRlanui9dATz39xFDkcbfopJafan
6gxLMHA5YTWXtE3TYxmhGDXod65NoTcLBwvHsgbRMdfavDgDypp7da72XhkltHZBUSZ6D06gqopt
g1XgWTTSmgeavyoj37iYJrUlspHhA/Y3zi9SIVoU1kOls7+rzgMNJOp18KrbMG/YTWepGh95lpfo
K6v1vqIr03aWb2DljwTyQVXJRWRoTMUbc0ZDOj8zjBoWXqLak9N2OwtwzzFjXLktITrTMtffKebu
2oavq4Nj0ZFhCbaF5AF8+9DhcRWVlaftRdop3M7e+mj3FRdZtHOZltmlPlXAbNZEEGuMoX8YZtgc
5dR07xTVr/nobzd05Tqm6yph6wIs8H1JKzRZsR63FxWXB9VI/LejDcHbzWe62f5wKr/7EiUcfdG2
uU1j33iy56COv/ZT7P0+Gj3NRiwS5uRmbAiJdjB9vMfTsMym6FkO4/gkfd09AQ1ACIkGmnHy+IgE
uwTvO8wA++TvvKPXzJW378gVNrE9tksDmRvybjnLM27/glyIi2oSaGp2amxSdOcr1UHU4bkSe7PA
ewN+j2rL6xjaBm2xKmAZbb1Ae3YG9PYow+QeO2m4SFTeIV9AzHbIZL9Ji1WU1eU3ePGY/2s9OGll
eEEsDWAs6cbfdZk/4Ky2tgW2jGPsQbCWDTIOhQBnLYsoAzqo6Stfhi+MA4Bihr08ewQxr8hYLJA9
A7bFnNt/MEpk5c4i9ksLmm5tzPvYYLCdMIriaXJYbFBT43uK8fXb1kGMkLdQF2IzrvHq4BLaaF1v
XbSo9J7yGhFnMroPrhmJlZbG0yYs6NXC57XPkP9A5e1LBgwzdv/swi77XpKTezsrv7kmynaE5YJZ
dU1mMfdxu7kl2gqwpH4Js1rOiyBMd4MbWyx4rs3wjFccFiOLdwHDN14XoYPnUkzassChSVI9xQmG
7GNasKILppA7Ff3ouhxJOO5aFOGo5DKu4prdE82UutbDVC7HKJbsW+jwcLI8poC3jglIvqSflugD
61XFdvhsJ732x2/x74N4dvG1DoVatGoYP4K1vVFcnBrTPay/kBiIuZd5xceOO8oqPrvYJOCfxo+t
cj80mf/CzBUEmamKja/jNTEgJ+1wyA77ELgFKhc0cW2h5wsc40zoamPa6YPZLlk3gyUwpnNtJe62
lZH1oVPlj3FFaWF/9Pv6Yx5X5SfmkXMsxbBM7FL9DhPjo9EZ7oPfKXvRGU4KYBsbp0BTemry6EPe
mmKnd/BKegSpGRxl4ATzjiL0ZANkYpw1DGuzJvm7jft90fshr0ZV7zSP9ftLT02GTNlkzWWdMWmo
vF3o0EoqMcawTNpEg6bZgCRrbXNjOFBJfariueO0YBj94tFx7OR5LMLDGHJkgoZ9zkTPkcZqjOcs
dJuFrplId8nXxPHR1AszUdZOb4INYjb1Tj153/x5fdXKFRjwXUyr9+ccD1hu32tdfZFVRSatg3ZV
t/t4aU7W4td14r/7SYr1Sqf5Z/EJ3fVUfK8b0ig06ktRRh/LYdtoxBCUmlO+s+PcF8i3d0TTgAaj
YHk07gMyk7Z2cYd79cWqjQUd8AYJjl+980PexvcpOgO2S9GrpOUqLI73b4a0xypp8YVe0K5UaItS
UqXCsVuAL9woJua6s2vszH3nMCONu+WFhgQFLMkoltChDhp39xglEm2vxm4uE+lhc52+MIArselL
+4PFk3RN2eUnaFZmgA3QF1q6ENrwA4V+iQ57ct75EP60t99ejqXTMRE2Q0al3+3tiT10ZhnX7YUB
87aosXMDPW3WBir+eWYFV5M6ad43prZJZIESjfUbpo/JWL6+/vrmujWU3yy8vBRDcgQR3GI6sR53
d5frAgVOrKq/AD9YOebtXu6TrwXc32uq4s8TL+fAiHxmB6N3RmLwpTLFtLXCut8FhfeI3ttdj5N0
cI26KCblPrWCF1vF/cWKB6AlOHaQT2FrwEr+sQ8C82hGdfVEcihDafnOWvI6cfp5G7m9m9vnym1M
69Ny77b2Kg6H2Pbr/pIZeo8YNRqWqJnsTWYymeZFEb/G8GXlltpN7ZDaO2IGrtB2wQeX4zH0GuvY
gceY4R5dERtknaswsM9DHj4Usv69n2r9JFxUz1lEEImFa0pCUbtadusd2w4PW9esqBPNc+1WLgEh
QUlRCvXQHQznPKkUP6TerIn3qGhtTL/7kRFuaaMcS1f33pk30e+7u7IoxCxX10kToL4yKCPfrqtU
abap1VN3YQbQ72DRJMsaRWcE0QrIRHjw84VdTO2BmsY/aHJfwyTZNx6uTCz+D66WpDvbgMeXD+Ol
peIg1aC3d1oTVsg8B8DlDm0r9Oef2/4aAtxbTMEYbUxsamtlleSARLF5qFQwHfp0p0fSuKgBe0VQ
QodHTjBcMccS4TjVBWu0c4ZLiZKDPs0mMGKQI7IsVzANGxR5tbMbpByRjYDoTGvjMWwhrGmYBDcA
VWYuwQEnvcWR76IoHQVe8Tq2N0Y7uXOqtmQBm6jFegvB14bwmmgOiq+4+q5EjCPCKWqSwtotQJR9
n3naCmUyFbUrozldC7WfEGc+IwFbS7S583rQmWGgt8gjhZUh6RA6D80zHYQQTBksYFis/rkgFwf/
RV6fWvxm9EAJ1yiBmq2bWhwToj4/uUOFDdtEfQwqUFsljCmMQSLaSuXcj91mVfVgcbAnbkR1u2rh
UB40JgZcMloXHkDIvTeW+0rk6c4HcZrncu/HafXQoWqfy9hFMlFIMOnJsCBeydxEaMpmykFuxTQS
nwyqXW+0i+PrL9oLisDqCEjInUGH109DjdAkGrrhJBI6cmO0xtw5fpwKH025TpsTBs96SoxhMXHd
sLgRj4JuwT8oyCULB7vxkKqDXpbGcrAyqIxGoY7MQHb4FSnsMHN5aUhfHKLTRrPlx8FvqVOTm0fO
MYxLhbd4GYquXQbdyrht7xx0nSeSX9p62ec17UEWqJ3CPU8XWJ794WkY0u7qo1F2ulsmTKpt+sp+
KsyoejLNEZJHB8y/aYalwMN/qdPoGVmpArXXxZwXdagkZkXoAZoblBcPei91ToIJFAUscrOuMry1
Js1k34xfmyJrWAlRsVKl/YijKtujYFPgwP1g7ihvWo7gHM92DJNAbzoCSsBD0gY2MC6Cmkil+x39
lUkMIcLQutXWmfzEbnio7KLddpFBx3M2gmnFHN5svDR5jHQzfiAhCIyiqs4+7a1FTebtShlhtoSR
wvNcI9widTo93lKJp7Z3HvASNnPU8jvsxNalTJrqGdbVUzxl8O9iA50d+91qTLJiEZlusotTQjEK
r2uOIV0FKPEENfdFPEda2a41RkhHnucRcrHLPtXD2/FUrS90REFZ2nVfLFHgbrFaztVMiJYJACVU
QZn7GPc/Op11MLda9dEfgTR1iKRUkF/jNgnWGsi4fY4PZI8/6KwZOW5DBOdPugaH2EbonuUcUm7M
FsJxer3XPmSM3M4Nd5ChMtqF0AkfAp6HpT84Wz8MIdn5Fk16IDJ1bdVzw3e8LXV6sJ2GZlWHwUDH
wKmXJmQTsodc0L5e8eSDGwLsG5bb19/iMa8BerZ7Bf7qSYMd2bvpU9QWNH6D/seAuhH8l7g1XsNu
U5DBpyrUnua1NBFkFkaqtpSGJTx46HFkR7xUjb7Xbv0M5FjWohcwjMd9OSTF5fUJDrKsWhBs7Bwd
k10kvnQhIkv4Tc05S63sGBbgIWp/CpZ6A2S48Sn0dTsQu6oLsplkokwamq1fnA6LnmdaZ2PsCLbo
qgoVvIVcmMyYmd/K8KRp5HtQ3H8biaw56NPazErJOATvgsBcHyfqQ5c7y8CxM7x++N0s6dL8NCK1
hxJWz5qu/g40eRPmHv4NDBp7gMn1Ioz0KzFt+iL/NqDVY+834mXuWuXCZUG8+A4uKIK/tlPn2DvR
4OYrG9CWDU3NIC1IuPC0dg8aqtvDgy32QlvyMLSbtupxjRuccEdh0MUK8gsFZvagt+aJFPR90mXE
g03Dts3ttQiRN/PJB60TfFExHvjQcD6HRGecg8gFktin73QS5P3RhS2WMZ+STLUZ49v3oqogkdUE
QWq8lCmtGQ/36LrKLG0BUmf4hBMDsWvo/yDGFA1qv2A+Ue44BPvv1HCvDYufq57Xl+FKhbgZ57WU
d1WPTNtRxW41XLwYVPI46IvYZPBTeInY2uEuhO1Aq63qLpWraxsTUsyi4qr3dEH2DRp/FPuuu8z7
UVzHnEWWvAWvC19gDzTbXAHaCUs9Xem3jLwuKQM2Nf9kmyQtAbslwyJwJafv1D0lqEzXRpX87rd9
sK9rE9UsMLqPZKEu0RiqJ7Pb6gKRFkT7tS+mD6QpODsU2aGfjQ8QabBeZPXFLMPxavc+ho6brSKF
qr5UreyOQ2N8A7a6EJ5Oly/Svo6DDJ8xGy6AQKr/aZHOp+rQ8eaU4kjd+ZNmAcwLnB+/Hy9N2gNy
AKI081O3+FQkTyFC+BJ+TGDyMeI69BYN6K215clkryKyXH5dpN+fzAyda8opgTOZYUL3vZupYYbt
QCPF8bWPpFqyDEHucLD1/vqnvI7H39xGdAuEazPvgfooXed2iPppdOdqBM7UoIqvIaLUWd+Da/ID
T6NP3gKqCrtlV8NW6pL4d7dqmWwRjzd3PVyhvqkVu9Yc9VWTk14UhVG5rVl7Srs136nwX49Gb18k
n4Sh+DykUhwk7z6LFl5vIPnnOqRC8bQxAXWBUc451Y6HCoztvM1PI6kBzLhjVrWkiBdu7ZWn0cir
E12jiiQs3dUeS8OmteCbWJLD5Vi0OZPoUHz79WdquH+qwrGJCA4jNv9wKLlfIga6LXjbQvsy1sHv
ceSgJO7aT0Vj2ytnZA+SgrxJy/KMF1fqa1clX7s+HTlShRtU0qBW0pDUHQFPzLxxC7U29R7b3EvY
rbz4MI5DstG98hmCRnSEnXR63U/i0H+JQ5Cho28PO4c4qbVTjuXCMbR0I4fpBnL6zAiWaRMMxJWZ
jfGqsUaG6qoOYduiEwGdYHNYOrBZLssh+Mz5D3JsXGQzP3Cwpd8ICOTSXkchOorE9LvIfWaXmJO2
Dj1C14/StfKLiW00GGfVVMWLiRbfsWifsxSHaMfZ5VI55l7rm/Zg8nlsmjpJZm5u96DR3YxROVRM
ym07gaLeeRMLA2F9hPohh8/t5rnpPzSSrJw4CvdtaPhksKh6WaOFn2HZCtYWDpt5paYVA+kR97sf
bBIizGal2fgnI8UYx2NH580wHm1iXIF9+HhIAyp+vHYbIPfWOiOv4xbZkG31QkeiTr2ZQ6bd9kaA
heQlCIriVCWRsfNNw1nxhLRdg+KgK1gaAeg9ENfyWstFOz4v57kK9c0Qxt7K6LAH9XolTrBov2hY
7RdWgoIewI+77U0VcQ2UtxuaHgNie4sTJen+6DWFvigs7xy3aNN1oaKH119CZcyZvB6QrHePHvyP
nYwCHccXNrxJVQ89bZ9VYcfxXhG5XLbNVVdmfnpdsgPACQ9T1f8w7ODU2dW4dtKSaCq3iI9u6uEn
t3Ti60In2bikMMUBKQ6QhOJNJyYE64WcFrXRN/tiSgFLpFyJLnms6KZfQEnBGmlggzbGU5YZRB2G
3nSEUF3tQaRdOLR+FEjkMGrXxk1W320yEsVmsCHlcYxLfEkxL8es/WOEPQ0MAtEdTebM4b90J1jL
j8zCwgWYbrIvjWbCUBjSG+W7trcMh8CAZpA7aTWXdfrSUqPCBFBnBdB/TpvYeyylrs8bi5yyBc/N
lwSMu1lPJ6mP61QTN3iGmR5A3ILVE0T+hKYIHtkBlxlcsSMJXScvSJoj4tRydZrqSOw9T+DwUP1R
CzsKSjteD5bubyhVGZ+nHckJlT3OxtAtdzqHLE5/wWas5A3UaYxzu0yiPai4L0OYP9tt0q/RWdD5
DaAQW7UtiTFAVgDM3Nh1z06pmde6byi5O/uH7bTDhiyFaNf4/i7zm3BncrOU3iKRottGNEqWbGbR
ehzyfVyF2JEYP8Hn5rnyaaCTnIlrpawh3oaNll9q8IPEGpC7iy8l1tYKjubGEA1G4qpyNkVgf+Ah
o0i0erYDHAQr2sKfipbqLRXJH5VoF7vzqY/MQzKeSTjZ1LRNuO0NsR97p5lHQ2AufG2M5ubNn5VU
cbqDDZDNy9pp9m4+2VtsYu6WA0jZQE/FPPS5jBXUjUS5Sw7azjEvbQtiplhQt1TXUpDnMUJHW46p
Wa5LFaPKQUGCB6LaUb75uxjNwsxs+2jfT+LC9kQYeJpcu/6GHiCZeGHnIUYThJ+zeGjBJABznam2
yPcefji9r/tTwga/SlsIifBxwBB0q3acLq8+9qaGQ6tdKnJeH5zBzXZOt3UMt5lXRtlR/uUXfxjG
uajEuG66ozAC3nBSlC9um877lkhOSp1iHQiG04xlskNukH1YEfCyizgirUb6kaTQ6vOBa8eNLVhT
i6j+Ia38gRZQupo41jItm4ZVLMZzfDsQkX61ys0cLGFCskmR6eex7qCbZyJY65pln6c6P8lmeABp
MUAxFPaBHzPCmYPpWBrBY+pNzSrwYDEK1FK3QiycCyexzpGUhDMpAbGyketMlMVRM8JPsRdNO3Ka
VgGoBBiQsbZyeUczw2KuHWDsmxGLVn3xOhyvoLyXeHPrtcUUZmMUUTKXA3PCFOzt7QFNH+FjJqBZ
0F95ybELRsme5DjvJJ2/9unf1hMOzTH2Zopnzkn6rfv+U9EzOr0fR7ZmXKY2B8J4Y7lGdTRvADaj
Waq3je1gVawmdHN+v+G62w+QI0sGft4u7kYTIBiYybQU9haT6D4oQLH3loAG6CZfbR9L7gBjHnO0
ZTJfhnhi1il5tpia1gRIprOpCS5ZcZFeJR/JKCJLsS0fTWNT2OH00ii4vW1VHl033vvsa1FpnP3b
L8TaVSu9Bic+JV/8RDqf6bSqBZj+RTGOMaD5aGBQLYJ3jjzO/TQC1w3tYvQdDOssnWTDt5+XKLvG
rkHXXzoxcoe+zkFVQ0Dt1JJ2amKU8PQMWGCTnonXpZ0SYksrsiBf6il5cixlxP2mGQdwxsLgl0rC
eLImXWclYiviNk8tvTR4kAVPp+VdRdTrW9EytXv9SU1GF6vr3PZzUA4fCynCZePczOqqDJ8JsV0a
hrdUA/ICnBTEdeJZDIuOViS9N63PNSoYMzgmSbsiICF7UDWmzVokCL9g0J0L3VsYnIIOeeqve5a3
RTz59bnVO16fA1xRqt5/uAn+ejtngmD4ch8Lhj6Am3e1ksPaGwuCyX1lbA27+qxZfbsVSq2HiseR
UNxGryHc11F2sDT1kliyXorIe8lCmXxQHuktpLI8xKP8/Osq9E/CWC4aejxlIkG5KTPV7Rz7001e
4bKjbDecC0EXoLOhMpL9KL9UowGnUfPFE+S4kzvdzl8cxVYTFLV3jjB/msDwEiyDQxQ/nGnfn+Sh
TYP8I1K+f02n+Dnhpc7dWjynQfI7Iop0U0DAYlvUFHZbZhAUrxcXutsMBdkj5+rDrz8QWk6847eP
PfMOznYMvGwkcq9f/+kTCaBqJU2XxddGdc7BEP0TGUztWtxAE7QuOWBxb0FKIuO5Kop2FfjIQgdh
6usYWsRatQa+SWSaD6FhkpjgbgCAlltVG/s/5voOKB5DEjNYdX0xl55aetW4swN72FIzOU8eLcm+
aD7bRt3ugtw56qNUK5dcgQNgG+NQtMGPMM2h26DlBcBTVxDHp26b6dHvEpffoRipPtTtiN1MafyJ
+DZOoqY09gQ56bgQSeTurMeqsJtP2kDDVxftc9UmH4grvHDSbj+pGBGMbWj9fJBFPw96R24Kt2uv
fDsNCKY4h6UQF6iLwQKcLpF83DJzQB6EAZACQWbG1RjcR3oyJKn76ZHp3VPZV98oeT+3jenjvjZw
sGG7nVru83IgM3SEeHapG3njlnywYyrRXlf7ocFzHBL1vrFs8msmjd13HARHAThkeYn4N6Yqjs/Q
rtWjbXcvocZU2G70ZGY2WvSxB8LBYQqOwOtvA8P6EuUcmLJKOGt79Dlz9Xaz0R3ln6OEyLD41pQF
IHhEa9sQzKaY2oQPDt6EJaIVMKG1MI4juK+V6UeQ9lAkmKhbSJY00RTHzgqdSrp3wIDMXQWZ+9Vn
7qnPGvEsZWdhXycWYwNqNjtWTrIS5hQe0iCrj93YDpdEv+YkZD/LfHBhglQbx+g+x+ih5npQmAsT
RM0x9761AJIPQTN8tH0Unoz8x2Vhhc52okSaF2FkHQe3+lHrTrhRo/o29cZ48ofK2Ht45GMEIKHh
FV8mT3wjuck6NYascRB3+sF00wEYf9Xevnt+NgugmLn+aGCzPrGamdup7l4IGa6Ot/9BCZOvHa13
9/VzSXLZJzS89bYmCKYORLkqMWUS8pwauzzSj9gvjHlltdoHzvCEc2o+eTA5FWuGD1rmGfilzubC
VoIS34C10leQdtMcXCzg14o0kw6AuecwZBgyWPxdlx2cYoCqnQCgHz0+CNGa4TwZ+MMFTehMV/mi
AuKyHemVQiHjtEHO0TIxPtdKC4/+bWIXxzRTuyTaVP6gDuFA6AdRs/QqgWYC0UBE1Tv1tgi+2zqT
Ga2F8mTID4BXwx/Iyed8n/JrnYfI7abIoHdVhGt0x9NsiqS5VVoXXnWz/BqZ8bUEl9Y1UI8yy8xO
EZqyxQQj4TnVkCRAL92bHixCJmdACro2eBCtWBuFnhwdjqfzeAqy9RDUyb4iUIR+rSkeBo/JUJxY
5qrVxu/Ky11ITp6Yq8FpTk3YgmyHXKo4ej2WwsK43pkNQBXzmtLc3kcD6E4kqM+IFdIXQTo3UiET
GWUXpS+FlO1yErWJqsZ4BFcsLqOPITUtjfaIxTl9wq6/RHaYfmVk91Lmefpcmhq4Q8dPyX/I8iXu
7mZP0yolV5qMKX9C+YtUQu6RQ9ywgRNkZz43YyLvySn08mUSEMcy3Se9whL7kCMsx/EU7Csl/Osv
Ir7xMYriB7aWfhWUUX6CJlesQ9+FhmQyYHRrp1ohEh5QD7gEITm9+2QBhzqrRBy5gO4To3Jq3s50
FuHUlCvNj5N9TutzjvSb3G/fOvTc8mWX1kczUF9ivS6XmiDboDWNFzoERPgGxg4aS7qLEKysJqVF
lyKsbQgv8gOrWrf3bDs52xh9Zg7Y+AN9hI80ij1cHdqFYVH66NtFsQWh+B1llXaQwQ+bXk+uDHW5
BVkhGjSQfeYefSunyk8hMT0L1q1xk0K/c2AenXy7+8Kdr+/rQX6PiRMax1w+NUQEbCPq9p1w+oCJ
I70VVtavGnO3hZFM0O/+D2Pn1Rs3sm7RX0SAqRheO0e1uhWtF8JyKOZQzPz1d1FPx9LAvgcYYQDP
cQeRxS/svbZm3FslUNHEUO3CFQay0piU2ZwbZEUN69w+/k0q+5FxhHFHPrja8J1YK+6SZoXWZNhF
Rhth4VUR390v0FTWTdq1s5ym13Ia4u9N/zij3Tnq7PSktxnAwET0ewOpAkEJK8Nqiv2otF95keuP
wkyte6n/iBlenMvwJ85KCbLfgpBgTvII2wi+s7BbdFM5STZ+/S6AGy97d2gOkykhs0/qXm+NflsC
ARn90WEUq/y7UVTm0a8zhTw+9pfNZKY85Cwww7Rwy7DG+d8w6jir+UfanvkVMVVxdffk2N0bSVoN
BBbvRNRJtsjqOtlkGpB+zWkhBLMYfvLbb4Ymh+cinHHPTU3PWsoI7n9lASQrx0s6lpciEFCKgCav
3K5QD5BV1cEv/demAj3Rxv3P3G4fJHDbQrvrqTT2aFAAe1QsA0jTic4gSJtzN2nVSqb4CligXN1Y
r9cxVPMNoCX3xvxwgayMI8mO6Inbbj9Yi9LM5e8R/D7ZYN4LhoL3qYTuxJPD3Puqzl8jaW9GG2R4
L4fwznfJxav1Kr+lTftoOd1AgH0sNjhjAMaEsjv1tXMk/qrYKlKuYI6QtTqve22W81uvuQsGxBR6
p/fb3DOHXe9LFtaheU0dHBYhcVXH3tUW1Tz7SEF1LoweyJPGVOWYwltZgU0O73umYjsZDnvy9IYb
MHVzhT812XmTvkVCKa6FF/gXIZDCcFI7xa3KwvIbEvol47pgD3SCs4hCeRUP+QUcc/pA8GdESiWy
/QGgyklw7Y7BaxqbS9KJw3dZeU+unpzrWS2sxZraHqCwxTfbKd/1wLZWbWfrHJU+2LOQEHkiha0b
jcKak+MwCPmApj46QdpbYZvvV13k6jdnMNSml90F4r991bJb/T6FZfRau51/NBL7KpX7a7Rox/9e
r35dAHgenjwLhxVTH/HZ2IZVM4ma0MuuAXzaZaw56vD/kLSZsyLkU1GMQsv3Zx2maTufFSNwAmut
DoLsWjsYIZCI1iuEMnKTV3W/LSIU6q02aVzMNZTXUbPXpZdryzSOmx0SZfaGcGhMPVwJkmNWrV/Q
4Y/gFTIWtSs/F8Oj5BSpjI4EoCn5R2NqzUuuT2/eZzFA2Bgic4gKnxp5gcR2ROjBXlm31oh6T1WW
GifhwOlXva12OBGG1aCA8hesafYjYwoAIvNG38UY2CSU/ABhtx9KvrH5ZpjlAA5RW2U1ke1G4aCM
cAoBV7sqtkjl3pqk8dksGC+RUby7fieXnpnByvHlM9HT2rLqGOf2P1qW9pfMjG+EG6kHL1f/0Pmg
NfyPD85vjeEFq0gfvTh//j+tjFUQUQ8NPb7GenKxhYpwMtjGJi3MWfS6w5AwrDSEEGQM28EhC0Pt
ANdoT2x2s++qWu0ce6DOiLRTy4DrVA3GxZxG6rWRIE3beEqUIqUY5fY3uzll5G5ARA3gXzpILV22
1R6J18CeerYAaAYduypWRYa4tUGNbBt++pjWGpE9knPLhurnH5OQmDxjRKgwQzCA3TyURpOBjU3x
ARD3fLRs+7cbafkO1zCE394+IM2W6yjLso0e4ExQIaLdLiJreeS4Rkz+gH7F2He6tu3qYjioKni1
MdV8KHhj2+0WtW0Fm055j4FuwFiANL214Bg33vNkPzsqgV3kTPcAmOJbC6PUbsggxZiEKLrstlE8
sYEk8jPToV56w80f7J/pOCF4T5r6fobRWJmhHaM01Am1mGKiEQfi69IZiN6jbIwzBaWnlvkCb0a2
swYitvKefSFLEUyy97qc1pGb3wJMOCc7OdGEm/DWYDrHIxS3apYemwrFkG9wWbGdM9dQ/4g9C3yo
apIqUK8aH6F91K2yQVDVUjWvejdxmTD71FeZ0R6kg3RDpKz2vJHIzsI33W2N5XDtIVVZM9o+G14y
4j+ZjxhSh9eWCWSsT5L8LuJZk3bV9u+n2n/MBHxkkCjXbNu3df0zeYFAn5gJFpxsYJIEkPnmaz63
QwayoqCEwRx4RE6YGlISFAOISgIxrWPLwP43Z776Xf+vN/R1KuBbjLaIVDfY7KMi/PNW0r0GIBLq
nWsaej1ieLaJwZD10KqqfpNq7MbYTJJOhByl73hc+t7wOwqTcVXrYFScPD3Caeqg0NcggQaWVeRI
+U9a0v5rN/0fEx3fNrnbTeYpvoGA/893irIF6FEPwNQoSYaUlg4cOCjerYr4VAH1lo6OLq133qyk
mCPruwfq7w1l3rkwqgFyb6BeyE6HHomjQ7qxRuywaWM564g6j8NflQsl0LLio8l67VDmwbXxq2xl
dF25Hdr6IXPBaGoM547or97Id60WCb7om56acOni9AldztPopw/+WNeLhGHLLuyT4D50BQQpMsXI
1xz8PRMFlIXppS0s8u5rkBg8Nvy3Ua9/eRycG5wnzbEdfftajs2wYfjMQC3JSegE1cHtRc6qyZC2
K5lMjHr/3Ibh0R45auy+hWRqNPpKjM0Ln3lRyj45qYA0FoPZYOLEbKBwU6oaWnhl+94FDmm8Jvyh
33bdGq5Tx5m+JTY3PxuDvhS9W15Diz4umCqYuiN4Tk1N0OukxjDUN+pdEiHQH3HkDgl8Nm2OtKQJ
xWYqnB0us7c4TV9JGk3X3pTpKBNNEFbiB56khTnrx4Y0bHZqoq9XiCmryjEv9iCiM32WZ8BqahNp
sc9urVWhT84/Hp8fc+4/Hp+WSY1BGAATbGJOxKflP7MMK5FxW19lkE9bTilEdGMJvxUiVa+hfRCe
KHaya4+D+83KCm+ltXCLlSp+RiHPWAPp2C42i2/KeUGjc0mGaWvB+F+oPJcrLL3hnoJwAQyUvyWF
mO7Exr88U19uXwaMLrpfxnBMG73Pu3bytkOph3l3bWkm1m3ALtaf2I0x+F2UfgHXlHmnynWx//tB
9qU848zA12ZzcrBFAPfx580oMQlF3lSr6+j1PR6TMl0PXfr69xf5jw9neQJvjMORyTj309lkIacO
62xsr8wfp82EkWThIsTZWvpBNnexP06XdqSD+/urfpaHcxzafDJoBsJ0hPjs6q8Q6vl1ZXbXxvg5
1QahGngLGwKKVnHp6qTjqfe/v6DwP1MceEnmFfz2ZgmKa9mfDGdeCUTRT22MZkyIjz3gy1PXjvdQ
fWnkpnTD/8vZKdZhNCM721GoaiGbK5hwEPtisKblnF4/eHuEkgHTjMFew6QAl5nk0O1qpyE8Gu9+
URmn0rMAdUeRvY+m1l2KOonJIBzRhpfum9tX1kKC37tNUk6LoUpzlHv1jHWU44mh9XgvIzzZRWh9
q5skxsnqb8m8Lo9RnTxWgGCXA5zTVeiLQ2WO/cHAx1LwROscmWxyywJo6DMDswd1jvwovongGNHG
gQ29Dr2368hj5eSU5ckaOTlV6pP6DEozDD2W2pHBzBhUEWVHp5nkT+yJiP2VYGagrHHPLYoS/ERQ
5nVRtbuiq1nQ+GQS2h3yA+IQ5p3rXR+MNpXE9BBp+s/BzUJo8l20Zy23jmO1dQL0i3W5Z1USrCdD
/1bHvgmPgRRglyBmxt8LcH8a/LhpReNnL5oxnbYN4tJwcEYW2Az2BXbf1djrP8YmPAnDfO518H6O
Uf/s3bhatq7XHRz52yeV6dnDhrjBahcaWrqtg1G9TBGVihaQ/o54Tw39cB+VUCt7yKoI03trz4RS
502xFmUx5OqOtWtSHIeNBZSOXhVt9JCvaO2p43ulb9iCbNwq6uhqLeDdmfeG3dZaulPpLpu6Euhb
4VA4S1F55bqph/7gejnLHHPaRxYA2RbEZKIYYWpSvJlZ9254RA5ZJuRgHaoq61ANu6oruvVQtNss
BCXJqmgh6PGXsDoDYiWip3zkhUa3YEtn54eYhepyChgyZNNLL1JAS8w0W0IgIFm3bJX5lCPJJcup
azr0n/rSdCkMuwSBplMKJFdkGST1qxZtKlJvZv35AgFKtMAJnS2tJAw3/Qgu1zLSbj6gAUJMIE9D
6M+wxqaV7GmAsxZsL2lvNjFsU0nip5AdBo/GfsQVal305oImT5LDIZGghv3V6Ct/hVkckGdMfk2M
GyTPrORgToAdvdoFCa3V33wygRCgdpdCwFEttf6hdfXiifCPw2RrrO5sfTjlgnG9Zx4koATQtaSX
6cBYk2HwrqrJ3wA/o7ovRntVEIb+cYE5CEZQWgCNptmK+eVp+lxSqM3gvk8s1jdgdZ2N5RzKuir3
nZTButINomjwnpGpa5WzPlwep96l+NeQYKnAZwScP1mjc1EEAx21jvlbduZhS+3Cwx+7wgYnWPvi
YoOIZWXtHb+oMHvz/VbuSxGXR3cq6K2i9FSJbG0M3PeO4f1gKUsphm4ynAwiSQsKhMx+1/HJXxrr
tz+QTe4EeABrF0Kk4JiDQEHsQ5Qm1w5DCdz8YnwazXSvNGi5SHcTVqSgMuY4wfnxSyfwnqKQKbgX
VwzlSXIsU9Z5Vp1vMrYOqW7SpcXuyJxOlg+j7O+7FKgoJVWwmWLnOJqhfx/zHjBcMLpwZHnrf6m+
RDCk93Ldet1GJu70VGBqNFBRs7C2XgyNTSde31OJnHzBdGKm3BKtymWQEAtm3+s9IZFA26uDrHFT
t3ncn0INpkKcnCF1xiZ2zh49e56XTw2btNLsjYU7FN6GTTK5Eh1hgH7Zn6w50psF3lr6Yjw7Bad1
UWoVMaVlcmrAYqxGDAKhZ2AKn2p/Adf1xZBsuOjkkcDL5IRikmDowWcTVZcApRWuVhFqC9ikRP4o
l4/YMRit0+xdK8HQFxOxReyDQy6dZZE+Go5+xfjRzaqsfJeh/7D9wL0LM+suGi11MsuRbXfjLCzT
xXxeSgQ2fneJE0C7KSRzAnMP+hhGx6BGaZ/43vOo+epsDlSzUQ/9hZRtbv3U65b0qxBxQTFXprEZ
5PgStvwRI2y2T/WYXAA9mKQSMl/xhLofGuCh/sBsMc3pXpuy6k+F6N8jzjSdl1iihyQVRiWs7Jgh
cqXBMokM1CVJjkmnyVchdduSngpaCkKONvbsLUGZ8QpzgLtOW2bbENTztV6YmxGEFa2CzajW1393
01gARPeR8KI/yPvmF/eGd+xs+6LYlS+EqQXHGJ3vNW3eHA8hRZDJV8fpD2jc5LbE1oGtl1QnTuok
IT0gtjJ+gZF+51rlS57ZAdP7Xm5HUTxMyiQxWZpww30Z7CIcKYa4ukF4BAbr7Qar/J00Xn/XVgwN
I64PqPzs0mNjkZnFA2gAByIE05ixUoDAperJqlIrX8fKMHl+vUI4qNCW7TXSQZ/82RU2jdUDcwly
LepDDOP8ZLUxTgq8OSMq/ddgHduMgRJMgrteVj9Tb9JWrS6dRTxLgPFNqFObi0Uc8CW1/V0onBLQ
dOmsfRz924IBMvNm7RQS7PpGBF+FHi2fev8UEl8gM5LfItJ7UG7z16fNOjawcViBUexwYd9VwuN2
HIBsu6k3794WSrP1FzLm7s0oOSUjl6Y2X3pjIx6gFsiLU9JeBOUYzClwHyNa3LV+uNNsHA5R3P0Q
EVs8aXDyEPtxGqsMFzDPmIGREjFnQYXp1h4XHOn6UlM1xCWyMjaaiduDlqemP0otxi2M1TOD52Y5
uRugsfW21ukQIN3Y6Fcw4Umh38Xg7p69tmcVVxSvRWvOhh99TWzMuMRD8GIhJ9sr07togJ3MwWl/
SEGFESMxn9gCH2xGcwezwI48JDmBKqROzmU+BUi3APZMlssUPnkJ5iA7hiWAmQiCuY5HTIuYNelW
dJeVdcllKonDGknh6GwED4KBd+BFrx5hNtuSnfU2JNcBAeBLa9U6s3r0w9pE2/f3MveLLNgSlo7Q
2kahyfDus304o5SXIta6a2qRf+mRKJobdKMFJJM8rTee07+SvI3+0PmXndj0vwwMeW0L0x//M2gp
PsP4mPrDhmfLfFWlRRpMxYOLHdtSG7ydxI/bM4nnbQ3yZDSA9/UCzZtdBosulcUl6mIm4BbBGG5q
ygt8www/O0wf0j3mfiR5pui2D65OEMdEmaMkyZACnQ1HP6opuO7Rpu2zGCGD/JHa/WPg9uI5yNmN
IKK2dgY92hrYUP2dLWITC/VWOCRSWIHSkc7G07PsLBZA/DmZc9gYIrMgNqomvNQ29inu4lVc4V8h
PC88U02uxlqc0eREd20b45IbCAHttYBZb2BSyFgethgExAejzlmpNTpA6tjZlzl+QKNPvSUKvns/
cq5kRPr3BX3ZMq4flBbn3GbomjSROduhtJszwYTI7PD/zU8HP3XlUcMYR7ukafug7ce7yRrWRBqQ
kY3Dfd+YiouWi3ORjPn4Emg/RSGjM1NDhJw83/revRqT3OHWitcaR/1jxdew4oq9JlM18pfoyUub
kKYoWkeeKSS6fW25D7bd6Uz2Li137g0nv7p1WRUtzZHQu9yIrKtt9e1dl9JADqF1bxCnQWZdzIq2
QX0RWymRC4CsRQ/mPNeD4eDtwZ6oFwb27t3oEypoc7BdTNq3BfMWuUqSLHlHXrngrukXNb6XrWuU
5bFkP7RqYmSKrO6dgxicdN2Lu0LRJ01eGu0SYH4vufsmG5oIlMEv5pRiq/UaRI+o2fxAP3l5ixRI
rv3Oiy+D6jVSPmrw5rK0TzYLeRrAtGYomy+DBO+2UbrdKdFm/2qkPRP8mC9diBmTEdfsTSJtMyQy
XVld2myylNRUZPnkAaSVf2nUjzZQ2i5zR7VyKr86f/wg5WApFYocCD/uXaG5t8wDZ6SXs1HVHpJd
pUXF1Znrbb8hFSPVyckR5ndR/XSQJBw1FLhGbhDFSvPM3Bnwt15WqN9oTtgoE7BNqoQUlzGstUUm
O3kqeh3XFQkbEb5O5DzexCwfqa+buRzpvXysIpAVYRtJ1GzDuxUk4iTgoWs+gWE6F+l7tKoDWdx0
mCQHGFgFKQLtPuq8+k5WHdQtGlw3sva5hmdPVZ1aJIG9A+0BQNwxvqVDGZ4gTj2C1KPRFu4L8SUC
VJxJM+NPv5DgImLM9YdIULBpoebtfN9J7rriyWhhvmHGpJkaBrlx8ItuAVKVy4+lWxwZxxZz0in0
ou3Hot9Aar8wIjSLnDTfPrhFTk0gH7FZIRKS7G4oUG8viDdEDcZqZ9O4aXXu5h9wXcozfkMQLQnP
pg9ojF8uaqerzkMeDshsWD/2lXuWadWuR9bcPNT6FpcexyxuiBMIum0luKAGSPXfJ7RGRBnAwi7G
HYvhdUMw3gYON/h6XImLusi9XWAN/SW2p3ot7Chae2WIwRFT6VbwFHssaaA5LoGyhURNPP79WfEF
F2BZbOTgo6BS9TwDcf6f86VJG73OK5S4kha+crB07KpSpevCHh5LWbMTaX2dwEa1k21OeSXlkhxd
rHvpj7+/kY+B/J9DQsedd2yod2z++ewQaitnRJmXiKtWaBELmB5htO/7R2xLERDCMEQ1IShKOjPH
r2nQ4YUE0Lhd9N1D9HhB6F5uCitF0hSUfPdUSkLz0Vf792hfWJ0gIzV1VRzDjHko4yhjozT6VzyB
KypLuekmW9yT9MqzKJFHjzkuS6bqRM7SuFfKvg/Qpi9Ipao3VRS0d0FmP/39G/j62EbGMQMsdDAZ
OBHmId3/7NqmykCmaU3O1RbZZYhdC18F208pK1ZkEGZIJGyfNdujd8+q57+/9hcSk2UxMXHs+YVd
C47uPKv7nxfnZXOEyKVzZf9PPA2TyGUBH3AvUjhAgAyIMuzR7+TD78SpqyX2zXwfBMRnjZo+LdIi
ux9wTG9LI9WXzryYTTVt6zuxQsKevEEb61fDYPQQGhdVjb0srdsb5WVKUudvI1OswGbb198/1H98
obMm1YUJbM0mt097DDCMssOA5V7LQSfu2W9xbbapfVZCOusSNAb0TXxCc+zr5BnxP6abxnznfLqg
QbgIwMSubXE9f5rcklAmM8U3fW37btgKHgTkeoDmjJ+tSJ8OKq8oHLKJLVoZk1NZnEevGhZlMW5S
TFEPOojEfwzi8fZ9eU+uYJXLOteyEKZ+HvSOuYkywffC26BwEbgaDm7nN1EBhCM22hxuPxmLj2Kx
b8uGTKjoUGHLOiSt9WYVlbbqzLRfpzUJ3YbbP0xF8RNO9FqZqXPGHCWJsRXt0rULeR9cA+AkD6D0
3mvXsde6YsvNrk9dFUlHzqwF0zx2kM50Sb0wusHwsR9JHgndKl/3Rqu2OlpizFcu40KmFRxI+Z4J
zoSGghS6UDfWXUZAbBN01hP24FUfwUuis+c+0XTwKzklJ5GAuKrCh9hlwqGZDF9BRWv3BLRkWX4Q
aBhFGd1Xyp9e2L7oxFcQE9Uw/TaToTvlgIs2plF/p310Ns7Usa01+h6yQDAuB77h+7hUEP0GtfZb
yBV9EgMg8PwX/nMWUY52Kjy33g31EK17Bw1bpoR55E7Olzhqy13Qk6s9asM6rKdjWmnfmQyHlw7t
0squkBz1ZCDjqcbAVNhyD2GE5Lbuezt1AePD92p6LZj6rpHapsvGa+Id7rZ6TRpCsoHV5l58jDe+
T4umO517BMvTLnt25jMUIt/Vbg5XsWTPmE7gEbJitBD1EvKed5W94/bnadNWL27swtlwv03E2zCl
sg9hVQ8bly9PF6V5oyNKFtKM2I6b0evouSyf2b8c1Lz982WCmlYye5napzhm80n678V0Ezwxrcz3
lUBOlrUIdjEEVBt28usQK8xF1/EYoNmW67HR2mUzM20b9/TxI6srmACJt5S1WR/6ZDbaaZ65GUj5
XBYBud02GaGmaWXHEePgUVNsBQOQG6JPHst+ME5uU/804nU91MRjsO7b52UvNlnXkCErHMkommxs
lILposy42JSvbFCAUG5pWbXQOUm7fGYpH116D0rdYPfGQajU3YWOgMiRFKe0Bv8as1GABqvF+zZD
SdSkoB9lE9oHvaU6jFo4G4Pd4IUiNJGdKk8Wr0iHoyBYc+962cVRw7DXGZqvuzUP3ZR4Zy/fVKWL
0zsOu1WkbKIi7djasJe5cNbaJ0NrVkxdPLgJpVjptX6ZBDWoy3xvYLvQaHazs8l0xbRUEQ2MKVsG
MUlTGodvFLavKgjrQ17gJwEGpMfW9zb/KdzRPrt9SnlTJb8rybjQGe/0SUBnSL1+L7wnO2nu+zTw
XwNRHgwtM0+OMtQV0tg91evzEOO7UfkwovPOx42tDYqHuSpWSD4xh6XJrUMYcNSifN5HkLsQVqQR
KaCYa7duuGcTGyU6JVdDoA/75Juu90B3Pa/ZOxWbCUTJ9rpvsx6YBKtZf8bOaw7qkCbsziVaxtzz
sz1RO/wqdecuQXcFRmVCCh2XzfHjB+GhjczGY2s2RCMhI2MlhOxEuD5Dtbo0wAzo9gHf8m2QTv2g
NwjFlNBsgkqdYl8ljzRGizDt2PsY1puSyGihfXwUosSyfff1tjmiodsPiFf3FjElJ3TvF6zszTbA
Lgt7IWG8rLiVJWnlpLDiAUHZ4V/BbRhGrh/6Pus2sJe/R0Zjn+X84+Pf/DQjCHT8h3/hq1V7Rpyb
uoPPCtA5VK0/SwEw4wCmxya6WXqov3k5G6aUN6jbS74RzuAsJ91sFPsw4S4fQxnCo6f1nELWt23j
4DF46FoXFZmujDslxT+e6l/lCRZPdCpVhgzY58VnV1VjeHWGbj26RdO3ENjYBkm9cajyiwwTdu4S
Fwpp4swUbBy8VqrKfzzYv5QVLIF5B8QvzDZx++MZ+z+lkqjIC8PkPdwKjZdq25qyMIvbhZYEa7rm
t6TjTK1/uEk7/WOw86Wi4JVZx/PD4dXZTvz5mxFayzlfVOMtaOv9MJb7UYet+Pei6atwhrkRUlVY
iSaQK+vzi0xJGWQhJGwMxurew6S6IfVpgu63Nio336VRdk2QumtheS/htKxVC/8OHdRDJHlM//3N
fK1XhI2hB8kd6uVZgWb++Ymdfs4lqwfz5g7ZU4NsVMtgYneNDSTHu7CJGF6oHn94tO6STkvSAh5D
h3TCbBIso4LxR+uTHcdz97mRKAsLSAcIPIR2KqeYcO1a/MPzh5bnc4kluI/R9+DKd1kffF4xZyTc
A+hPbC4PXtBcB7EbEqjc+YcwZiaLDcPY6vH4/AGFdlxaYFHt8dcp5h1ptVbjhLLAzwzqnMxaIWNF
TqVN/sltcYjnba2tNQuXHzJs6EsO+Iq20RJ2elGwE1HCNCutL+jc63TqHus2bNCup/dM+w0WXECp
MxdoFQXPRlfW9FPZxSvHHlOZ2hk3kSfiM7u4J3b/HstZfySCtSDTlIcUMu7hUTjm2SkxbQdEVR8A
Ni2FGt40JArYgbszxh3wUfVP2dPZYvD2kJQUFLqT2pKeUS1pQtQ+zyDm5sjxiKI92YpI48DQuMhG
+2Uy99FgjYco1NPj4KX37NNCwi+MfEUR45CH5/Pr65whIGmh9baJ3u5wilbvhD/ToEjJ0FC9JiIe
2TUjL8bKoS0n29noc/hVZbIYqPVx2E2avELN5CyLNGNX+E+DLhGwjyLZlVI7hGlvbKr5cWjVXUW4
VkGxmpr5WitKthpVsIHA7q4KiqNjIqkWRV41SyjL9q7LpnRnEEkYDtGpATR08uYdS3JR/RidR525
RVvU/7rmvqgahGPBbEeXypmIRORTpyHKsYsHJxS3op9pSGMaMxQfv+PyJZt0rohnnKXI8wFPwnRT
lKHLv9+nX49E3gD5Kyakciyvn5UcQ6GZJgQBgZa/ex0770VGyDXLgcDANGR6YpKkrIk7KPbiHyfE
17vNsXhhXt7BAMit9+cBQcRj7Gd4bW5WSc3toiAL8OarKbs0cq8i+3uGlOLvH/aLGFi4nkPzBD/Z
Yhb52d6HmBqosFIotms72fmpf2ChRQntWSRI80H//mpiPtT/aCOFNyOaZ3U2rRtPgD8/YRbnQU2c
nnUz3AzIxlSebW3MVuRuuitZulC8tWJfeubb0FZP7qg3XL+C7EaCrebgAttlfJAJ5J2wQILS95hZ
oRwoC1NumQH+DoNljYJyIVJXOzq19QBjFuBg9ERCOWNVTw+/N5SWS7vytGUfGdPaUQKecdSUhyDW
b6AvMiy1bb8eaju7emUzXrz6t7QnOIQ5gPGkrnjNykSExn+/DpyGNduQ/9KBlW3wfyP5CaixJ6mv
h5686A/tpZEhUOvS+jDYyXdQekhjffcfhcR/fbHwVQWhSOxLWFr8+cX6HC6MdEbr5ozO3i71csme
C7h5rY6dHr6SjPyvZ6s534iff5d0EZ5huIJnq/7pcdYMOuNjpCW3yu8OYH3kt7bylzYwCF8WigmJ
cg4kkg3zyJzgZ4rCxehDH8eytZy0k9dbb8KK5J5Yv/icZNraizznFPZmshITLbUsPFZgSU3oCZKH
/d+vxK+3msdWibfOM+2D+/jn94XMKXDj1LFuWUzvlAc4TjzoqtL+LRUGJL0fr66R7P7+ol+CkLjF
0Nsh4EUspnOjf7rBwyArOrPvnZuTiR4iXR5sSawl8JxNTKHK8CqM8uQM7QTTNOvX+O3FMuhAwyQk
pRe2wLo0xN0maDCN/eOt/ccXIlyKJWeeFnpkkvz5hcQgPTHycexW0wjeNNAfCs9knauXD11itTfY
yacgjsQcfCU3kT3+BmJFVRLqMDPyeqXbxvjg0/tFAEJStgytCurXf7zJz1e5LSAvmQQmEY3FuPTz
8ZFIx07T3tWvg2U7B94u5lFveqvZ2y6qonXxORm/JvqiixhHIo+RIG7aAdAgUsGjjq/+cZqYrgD8
8VaMTim0M9Ck/3qTnytbW8xJUj5lLSJEZMefnmBWZ3hx7Xre1XIi/9xWIebOptwjuUx3HmlTK9li
O7JRFCwkRsxdNSjxMLnrIAjFAonM1XBKeuWwj7ZKz4EZdMO0+kCx9Hq0z5XlXHqoc4qUkavNlaM5
lvO9hTcKeMLbRwkIwjSAEKmMsHsEjhsumUmZa3gqyJWo5u5NBIoQ5p4ZlnwL8rLdGcZkL+HXlPem
W76d6mb45felfZ5ZKfPeTxIL0EfUmqG9T1VPzLVCrFK61ltfovgvR306spAGlD3Gd6SXEaML/7I2
nXaBQhNBwMhCsB5k9uZF+t7UUPAF06EY4YjDfDxiL0D5amuI1vOp4RyIUMLV8Xff7433Mm6vjW46
m9THwAkQRzt8/KAofnL8MrpT7LhZgNFIsztb1IER7LWBGSzCwUWnbPUjyTG0Tdqh0aqWfB/kZLmR
JYcGcfyyKqmEUC9tB5P9q9EWCWbRhOrOuR9irbhZxZTvoP6HO2qS/uDpZnloRMhkqXDukO+mF7Qf
VH2h1x70BFkEau3yxE1+m1Lcx1XbPY+4tNnPakdtHM9m5fwUpWm9AvIo2iULhPjkztY6qm9I/9GI
8k731oNrRKvQqFFEJNHJEK2/672fH5kZqhc/HTEQnDYzaeOq28bw0JaacQiD4WKMFXClQtYH4bmv
ZushUwga9pp5eVKVYyytPrI2hhv3yNckYgQGNwfCnd+jmYIUB3m/Bznwy4+IsnU7uDq25stdOBTf
q9Kr0cW/fbg2ETXVq6JkwYBD+TH1onYNVT9boglFTpfsVSCedLsoUdqAyepZcZbauPGdxU85s5fS
KPk/6s5ku24ky7JfhFjomymA1z/2pEhqgiWJdPSAoTUAX58b8shM55NKrKhZzWJ5eATx0Jhdu/ec
fcpPSoufZOp/bkcmJyoqGDY/uG9omy/WVpoAppYjerpndqWPUfboYm/WbIP2k5u/wpI9W5YiryBD
p0ermm/HpG720dR/04f2amDZ2dNLJMgm5nNtmdi+kj7iqmnvj9WgbY3avVURtPhlKuJDx7+I2Pd+
TtP4aLMoBUkl7kW5aAeb7DqfPFTUU3rRfJYO+MsCyI8EoLieZdEDs1pfrNIW1q06aZX70kYjC0hz
OovydQayEFpqG+0LRe2OpSYrmqjjE084fRNNDpLe2/IP50Mx4M8gRx2nS5Z05xrp99bTMX3r0XcL
5/fOobw9DY55yKBoHnoBuiezUlAPk1Zu6zKb9oQczX6O1xAdaI1bYmq3FixQdF8G3FxWjE1PCMNR
etUXEpeq2F+elTlCV5UjA2IQ3mNOI9kwP9a1vVmy3nn17OGvQTKC/fNC/Ou9wphjeajN6V6vK/LH
exWZy2xZnKHBYtjGsfeuJpAwvZFty6EiFqb+rKT4ZUZiOuxItFPgZDi8jea6L/yjl9LOsHwdvc8f
1CUGJNGOS+jIwTxPlbMD0KYd7XRuD3Ws7vTW885dcU6W2DoO1pCHiQl9NUKE+sm+bl8W+OtFaZpO
fodJZWg5F1WaHBJb9iSkPXRM9v2C0oTIpqw7jhhmUNJ5V+rPsb+KCJm8M8KHtG2dAClOXGuBs4Do
JltqNWC9q58cUhDm2Dv1TBqhN2y1CPyVh8hAE0YUIq1YGaNGe4gNcPgdA2TIAQht5yHbMSosQqoO
5ziivD7aRUxgUG08NLXKZ2YUUyDcuD45CrLWTClm2paJhlm53bYkCKCQIXeoc0rz2o36zTyo6YNV
ZEdm9gqO16L1deI8AoZk7W02O8cV9x0gbsUSgyHLc/i9tivwzPRt6H6doskK1DWNQHgGQV2eccAE
5jxajTCvh08ewC/o058PAJQ+JincFrQhP74VYyPo8w9G/tD0tNHz2XxTHYxj2GxbazqzmsVbU4q9
0iCwHfFbqkL/7CX47ZtJvCpnah0dJo33j9cg0xSfN67HB+EpfjsLMv469Tp+V1OpnMgm3mY2Mdew
2MNiNSAxwmA4avEflikn+Gn65J5cnrBxRyCnwgjiMqhlRHvxTiLJL1LDVvQHR22/T4N+Wzv13nWJ
5yvn63lubxQMhXVqfxZusM5I/7lF8HdtBoLUhiwMa9fx421IvRUORjfwgXNnA4frlpHTLSqVh1Gn
vSMSgLSKSa/KpNXQT9adJQb8uOOCWsWjJs90TAe8uf924/xHucCPv038/RAR/H8XHbx7r9fw3e7/
g/Dg9UT5fw4P9r9VcfHt7b1L/pkbvP5v/s4N9vR/0VC0bXZBFygPTfT/zg123TUcmJ42cFY66wjv
/yc3WLf/ZWNBMl3T0VTiLVZz9L9jg3X1XxyAiG9yLY6zjHP/k9Tgi76+A5MLmCpGIP4OGXoIjj++
amWsz3ayRtHNNnOpHugWhzm/dJSNMSMX9yK45pU6TZivcFVPbuL6/7hZt3+/1R9Cd9dTxv++7GxA
HDPpIdHfWTOSf+k2Vwbs7RFL2X6O3CmItVXt1SZ3fceI0sYwg5xuCjQmyJvOw32WVz1WUYO0NZD2
vd9pyvc/X9C6zl1eD/ecHjO6GPak9Xr/sTvqnStRkIM70l1Rb6vCaWE+e4QUrTgox0EbJ3IGEOmn
C/DHOuDnjcDqbmAGM9nd7MtDdzXShRa2nu4xTWf1NipbefDwM4QJ0k/fk+Wj0cP4lxxWgI3sxSgZ
H9qm79Ro7JpRIbpjjUIdxqeHP9+Ri+46PUacDYgqVFpimkZL7KJgsHJzkYXltntNjk9uYhaIsUwv
sEnh9tsCP1FeVD86uY9nWQdlvHjAib5Onks0QRw71zkaY5hTeUVkgDBPPevt9s9XeBETsl6hzmKv
mdxFdA0Maz4+NNwBVoQHo9k3cnyn5GxCbnDBKbKcDrHQ9zV6Qc416GGwhOw9Sxi3TpQOh84NZflF
V+rnfB6cXZMjfPTaOxkr/Z5PJw/go8qzQoUk3ZRIlD51fQmqZkOrKDnwgb6gMKhgVQajq6T7hZgV
366VvVfmHV4NkzeF8MxrG91BP+r4oJo2JLJWfch6y/jsS1p/5D/e3J83QdfVdYhkoUK5lAGntUXe
eqFyE9wEr3VD6A1a/LlBv2iN2143A7cYJ0Tg4rUpFvOzhvjHXctxrdUuycth6CtrAkPjx2dQTkBM
jK4r9oCKopOWfk1xojhoMG4ayyYbo2qzHVmxuwRG7K5bxow0g+7oyTrfFrXT77m4e5SknxxF7I+b
+M/L4lzJBfEpM129nGaVAygmZYjyPeYjZlGLTapAnS2brsBVFRLvrZ+gSfRHmukI0T2zDMcIZ5To
E7z2WVyBTVA5aNnLwZmVTVUkRVB7anp2ou4GoPrWayHj99Zr7mohqsvIiOEgrfOUWUD5jefb1iw1
XzNbh6IFzhxzZ1N4y9VUipciaU80MIyzh+rAR0EBqtbtnuiQ5vCv7GjrZpRgTlpjfTLq79M8FEjm
9AZdTLZXG6c4u+CQp7wxbzlJJpu4Et2OY0YD5xAHGzAnEymfxMumCoT7siPEBIs3olbjBuetdnIT
ZrZe0bCczOkmLsf8NSEZgVFTHV3BAekOWtnrn/SALwAXP79WVOpERq2CO4LvLzYdpWWiOvYDphwh
sq3mjtMNGJ3dIgZK5bjbJW0mrgVI5Gp2ig3pfua9vTinuKs0H/ubuce1id1D2tm2ShN2KVccFUQe
h9HIn4ScoXdAH+2qF5AY1s4FfviS0iw1eitgkhu/WipWeJNehY67kVCGNQa6udcNGM5/Xpd+nlr+
+UnyTah8DZCHf67sl2s6mVtanVbQ8HLPeB4BUG35FNSziMwnIyUqd2RZ2DVGJgJsoaRY0008WxFf
qlFGj8nSNrg6bZhSQilCR5mRb6dy8WXtcDqKbW2XdoUIR9uMQwUiTtiYPFx76a4Gta9OJFdE3lTB
BnBrPzMgcnQ24wUzSu1jXm1GDbbV0k+ELqtzsbGVImKWMqgBKbYTiDLNDi0rDk2vSw9t3ks/Q6mE
IyDw6vo4Rq17J2Hb7JJeRejZZO4h7yyAUbT9vhgi3gIFSX2dUfc3BKBnw2mJqSCS99qpmiTQGkkm
Xa/sBTTP24x31a7q4lpJXcT4ihL0qUSqjc5/m3HUQ1nqnU1rUvegeZ2264I/P6a1nv7lKVFp2xyw
UTdcikDxJkW5qyTFPm6JsnYA99mDyV13HZJiUvuT8/5vFqRVbcrcjtMW5vz1v/9HgeFauTNMXN++
SZcsmIex3Cg5fFknGvNtBNcWR56nXHGlUUh347M646LM+HuZthCbrP19zb5UUjgTALOl5c/j+Y+v
puaLxDLMtXKyBSQ3uM1nbIsLmevfGwMHGoSugDk1rGMff7DhUfsWfVXuCzlm58WUgZW3MljUeTgg
kk/9cYrlGeQb7KkkQm/HawDnGJOXbWl8l4q3X8KdLbX2KHK5Le0Jx3evwR7IK9SANg5WZbFD1F/i
tYSreF97jCN1giD9yDNhY5nyk0d4MSD5+yeBFFmVAiZJz97FCU2RtpONai72Q40OsOczwaHc+JC5
zSNKjiDWi/agZKAWHHwUIXN8L2wGGdHRLa46MqS2cWsQN4VZ55PF9eIc/+9Ls2nmQRHhLbss1lA/
5baeEEhpJMYdEZhnRxLR2qkDAod2t9huefL3mLvlViEX/bO//nGm8PdfZ0q7nksY8nn2RalYuWnT
NaUu9n3TMtEcpsCoTePEU/CIYduVHDLUEv504gWK3tDSxSQKkwKfaysg3mlQsT4piy5AGH9fElgV
nWmuRdV32e6CHF4slqQEqypPBsLothnF2r6IXVSA4wvsHBiS8c3QTs4VH26FyrSIrpLsLu6xxcMq
DIsGWXikHZdYRkedCcOukd58ztFwIkVQT72xzGehqRtTDk/Mkz4pYS7aIv/+BdS3Dr1wWGGXrZml
cyO6UZaAl63anJNUpI59fAWAiymWuKoHK4glSlM1a+FVVYj4bfpfZ73t4O60OZj3Qr3785L522ta
yRXsbJ6tom7++FG7VBlq0/EFtI7i+PDbNT8FmkAXWqn3dY94BXMOChWEbXBxrfUI142Bpk6cb+Dw
3LUSF/aiuJ/suBent5+rG1whB/o843sOtR8vS2hdhGbXrfdOBcohm7okFFV5KIBcqGX7XA3FSySd
5pPzx2/+qr4eY1Fi8OL/Ev9YekZrLeDtOAGJp9kGU+bY5FUZheKFgGkoFCcym2J0u588hd8s5jp9
Mo1+HSpi6EEffy6i8FHBhs86JL8rcDuJWI7X3g/uSi22FuTEQDSom/AI6A0C61mFpIjnmuANPA6E
3mh45IKYvTVQl+YdI9xnC8Jvdjs2eWo9+osrUuXiZNZiXBmnqScwQOluo04sYa4JxUfl6AVyVL09
uSPpI+bVk6dW/W5QWE/1fjlM43iSRWWcc9u6zsn/PtQVR3EHn90GmncaSsX+9ue7+ZsyAI8F/b71
jjqQpD/eTIXV2+g5puwLZOQhwGICMbXNXOc7Obr/YWToz4+aLdjV0A/ZSBcv39TRyJK+z+MW/hjJ
VgPtxH0llSRUhuukch7TXLlx6ztJD2S7VGI6lIoeNKTCf/KALqQuP68D2g3rI4ckypJL5WltqVna
eGW99xLaDIupPnHBGx0p7U3BuzS3uvLCrIjqwNReRimbnYhahyjF/qWZxfRlqovFT9u3qcCrhPAp
vkZ8QvuC9LzviZE0W3NZaChPnb43zOQY1W56HjVtDbHJrko1hkZoug5Ol8bZAVFnm+pjYHR5BSRA
z/X7GopRmJUeRviOA6xm+vZoQ2nB4rLFxDD4OUqdA5xQr1jo+yewRkXuMbee0IdVaXqVm+y7rcO0
kgONDy4ZkdosGmKQHIElDptnXC+BkrnpJ1XCbz5OyDdoFTyd5h4ekI/v0yKJhNUrqHeTUZlb/hN4
Bw0Uxyw7G4JcvcuWKv/kFH4h3vz7cUJfQ8KDXJZG4bpU/aO6rJOZsz14kL3hxvP3dkZUHUWReGh0
ExMVBW3exxpnxCj1M4Ld2Abb/ZIRgL4I63notfmQCgcyMsZWHKXgxc20DbsMghabmwF9B39u4n4i
f/7dneKKPdqaLKIIoD9e9KAC/SXEEx6DSb1b9pGCSV9Em1IDK2+T2UU4Er6AP3/uv7S1+JyJVzPX
eCzDWdsDH/+qQabaWguX+yYnV3yggRR2nuJsAE6/ZNb7EjfVNfFB5abEJndYbF7/XrxahAg/T6pd
owaLiiNOhp1bL91RN3BD5CXGzk8u8zclFWNBNFPIg51fa00PwpgzYUvYO5GwrhxieUz0AXkxJwFT
O3Z9BYsQRjzfAhuzbeL6sRbV9DAuw6NKEX2lxd7h/+WSOLxQf6+wustO02ImUzIXUbmveu25aDrt
aHjNXVd6+I7nqoCQBtXQGOmImUv0yib8AiWMKFlLbM20fqDfffvnK/ppVLw4wgHSQsdCyxyD/OVq
iqNKK4sFgiXJkRb5n1q/WSYAuY7SJ2GneeJqHMwMu7ox+mZhOz/6hhe8c/dFMrdvlbfLS/Uhn9qe
cCNaMTMS+KPwImMPNA69QdpeA62N9wUTwBD3O0BitJlkg6NZQDL3EtHdftLEMa/xQ+E0BByd9O0h
Yc4Z4H4WYZ3m06bomcC7y2zuC6Q3fgYkYb8U5NImydBt4JSb20mnsWzrCNHKFJWggE6/CoKeNb3m
sB5lWcCpeTwqjaChlssjK4g8ehHm0Tiyah9Winaa6h1qIwvxqYVH2maobdKBC1oIgwB/EPnNbXqc
tembW9nzjaFVGFVKeu95NV1blSkPY6EDjLAgcMxJiZ3o0yPhz0/r4nEx5APLuB4T1F+GjYatdr1Z
qfBI80nfeCjwUEocW6PFiNuruL0alYO4ab7m8Xib0Lbw9cnoj8RkGps4ATL459fnN/XbWlyzDOi8
0HSkPq4EDq1+d9ZzkteqNA5J0PrSQKTiyeGa9+zrLPZ+QBjJP6kaf1MaoY9g6SFAg79+uf7gI+ir
WZ+LfQU+0B/c5Q5h5PfZFDfY9pCTd4bvKBqE/Il9+M8/2Pr1FwOqoKGIJpKmB8e1j7+4TGNFqlPU
7pNmLoOo95AYAUWGgphBnZpfx4ItK13yb2Y3ZGG7WD4kVeM4FRIcJYLjMBEgtlXmjWGxhdFXfi08
VDaYnotrnTqGzUUlcbUhetuMbPVbrOmgBuKpup9zeAhdAfWotDu0XfZRGj+IdgtssRLnpRPvYRbD
W2lIfvG01aWa2y7lR2ZfuU30bGVtuWdm5ZM5ot/mU3lrLzC6ilxF0zdU7p2ZFZtcqAq1otWcu1SK
Z1oJBliCUgXxkGpZtpe6Yvo6PjS0m6EYjLc/396fu+zH95v57dofUJHzMM29eKHg2nfWTLd/r4z2
czsPLR2WjEQCT9lzZpp84q+Y6GoiLKlPrLG8GyuzhshsmuDn9NrvOkduyEJkftAs1jFRGxq3nXtC
XH9b0WM55BoGO7O3dJong7PVZxpIdTXGWBHEme4SpzG3+0rG5NVSDTdxWpq+OWZRUJIb4xcebdEk
A09klB0Eu2EM7bQ4DCppLQn9NThlePy0NQUF2fEujpXXxjRxVkbyCvfJspP2p+Mvi3Yb79zHm4ZA
l2ROhoEqA/dfkusXvY/iGDKOlnKyBdItboueju3iHUtZPniwM+9rrVJu0oUcwK4RGPvAXfRMzp68
6HX2vBVc5nxB80HuOd7AYAKhSuxCEu2xDEJMkDdWaagcKWi0z3J6zdxjYhsFIxnajR7cktxLT5aC
ITVOX5p+NG7r95q20k0BhnVjx+q4gR/4liEPMssG6buAoqO77Yl0hD25786GfnCGM9sLC13aG4ke
z4WOREsIBSHO+UEtvxoSFRxorGDIGHFOI1mjRCGIpGFvKEzoK/D0nbl7xC+ybAYtf2rU4nGqjVtm
UYCKVRqjQCdMga7LJT0vbkvvJkMHP1pe0CkIXwflOUKlco6E/AvC1+K3g7ftK2nuXJMUtcSgZ6Xl
skcdhf+vWd6FAoUQT/5ILmAjfdBgdiDt/vuiTpYvo4o8PVLcu2zuGH7Z950LZp60SC15a71ICRGH
/jUXyo+ojTaKFe3ypPgLU+1fY9y3gWRv8rWmC6sWjL+OtzAkYZtVQ+nrINWgeguvDJtvIq/iDam6
71mkPUROuQG6CnROki8d1Towvj7aJJylA5guD4Nl5iEK21vUpnTNO/vJcOuRxYNA5SUBfQbbdjMO
i+M774bJIY6RYb3h2YI3n3wioNQgBajkQK+PSvfadIcvubDJnvAGpMLktPiuKTO+DGw7DdSD1K53
IytYINGB0heWL7EzF4zD3xNqjnNa60/U+pteS07kWiph55JgEGGgCG3oRKGt2m/pWILlg4RE11IJ
1blL2esNPZAqzaVWafJg5qC0EVqFnY44ZVxVIKu0jmV5GUIZCX8sc/LrynY3ZzBlc4Rhga2rIT6e
H103LEd9Sk+54y6Bw4EIZi86JEMi0MYfDW0+oCEMsi/WNxAr5XYxtA4L6S2Kq/Y8xWN/iHERyiwd
g8JegI6gAHMLS7+dLe+Mp746dtiTrhQiwPwKGcGmtAdEA6DH69oQm2qFwCbaXwZihrNOMNRmMhoL
fXU2niZ6DHsDK5aWTcbOrZpnRansDbCHzO+1fs2b1AuEW9pjA/xhw2EqTBjIhNokfxCh9zIgePGt
Xq9DSs4l0Ga3DMQMIlCUJEg6KaGLyKoHE+rcsAIbpMZZsGzezFY/RSm+STW+kxP4rTLOuqCYx3Yz
QaFx0ubac2E+RimzMPeatzsO8PoUNCbRaPWqS8by6BCWaO8it3qLDWq9DFxpQbzZJpcAx9Iq99E+
XhtgDbaYtUHngUTyFhTI5mNhe1WQxpHOa4SuzGiYLvattRsn3MVzYl7XTXebtTTfjVa/g/n97mDN
L7rpuunnVy3xrhVQYdshjuttLL9Qp277JnuCqEYQGnlNncYLKId4p8F43kbAOsCQoQ0oMeDr35gG
pgdZzHtdf8mT2TiMsDUSHcdkq9CZ0tLkB+hZaDQGTqman5GjvG7d6MZzFv5plYSwKlkdRHeYO5Ty
XeGeTEfcJDiiqS07X2kcCJiA1tBU9icNVJiBJX5yyPzQqOssU+jMkApsmor1AC3SuaI/e2ZUmYa2
xrfj9c5tIVxwpmV6M1zZE6A6PVlkqHXqY0+4iG86UOYrMizZYM1d1LWxD9fusOhOfZXX8lYX6+u9
dGcSpK4xkLwYwAdKuJvLmGyMAosserYfmk3aEPKAk5gU0hAhwEpb0hFdn9Iy3kbG8qK6xNohvv7h
KjQqpJkdmkS9S9JtkhhBr8Rbx0krlLPj1hHFERjeWTO/exNbC2v295YgriDrymQ7jn0KfygHZVYv
oKKK7nU29LOuMoy0Cef1I9Py+1bHvrGirjpqI5hRFUg02lH7mO4edUt9ZZd5umEjhMXUmWRdJri7
Sixwub6zTJ4W8QTvyBR/TJoHbBCSQuXdIgsGDaqqTyjLRfy0zDz1og7Q+l13C1NTzmhliDPtcWnl
Cf03cb1L/pYZkKRMB0BhLbJAswjzHpMS8iL1QNsgM/fcV2kWD7lhP3KShrmn3eKv2CcDhfs8Rj5J
6WRUguhVaUEnqkuUBG2NpvyxqGkTSBd+UlLXjxydMizwFl9oTg2SMTcIVWk/EUA77kcrDwp3MkDg
8eYJpzouIgmLsivPaBLZEmbv4EGMrU1QROPQavB9OWd2wLiU0YBwaf5ozOGZCvZRaTLu/brOjejy
lGXaSJUdQ7VSyObKvCMjap9BKej6iSgfBJeAlUx6a/6Q3iH3Bl2HhJgl1mHeX+ZBPSSPc1sjWbcD
N+JdWO80WRP8G8YzsGP8OAtplkUjH8VQfuHwAqcvzU6pACdVKU/1xCmY+eEPW0v3LAIRVIb20bJ4
hopRfU1nZ9sK54ou0FfpQRv2UKKUXDk2hZPLgi+bKQ2zaDAC6Kiz1P1k6r5GZvc8K+5BgZeFEjJ5
XXJ2mew241DqGyJ/mGSR+aZQD5aTXYPNs511j1VowMH4QDvjsRNMm6ax96aYtoSlvjWOvR0RxTtC
o5pKvQStk/GYJTldZTI6RcQaLq/bZXHPhslfIwOz4/3BbapR7BhukezSnzgyLTmbzDBtjdnXnA17
s9OvmhqKpiaf+A5Bts/Jbmyns5ITCTqo2IiWfWeq2ylLwZPH9V96NbPJUshB/xW+gx1LzaBRLOZu
WghbANB5lZgGqJA4D3RovFtHMiyfI2Vn6vmXpI7Ri7HvBg2sB2Eqd7HdQwYuH6YxeR6YCm4iPidf
WmsAm9rcexUs2E7XXd/V5JuZO6dm8UKAu0+ZHRe7uUjoeKHwDbMEGl5kQ78dFo7ZiZMxO/LYL5Ix
86cYuDyOzzIwZfqmTigp8oj06GU+yoo+W671hB3VZBBCb1AK+wgsAgSozHFruj3FwOQc87bY4RNq
VzW+DdYRf1+GJr3qh2BwKpzANn1gCAxfTe9JKG4O70XJfYppeAZL0pBMskm05DpyQSy7QxPA40yC
dH7mkH2/LFMUmF7a7MaefqkGzivII5ZgzVv8vi/bLea1m85u9KDM61PmLEc3dm/zud9KwdJbZvP3
vhDFIalyPDoCzxtBciiUs9oLBp0SvGGP2Nbw3jLhvA9tWgRDH7lQ58h9qlSKrRy4Y5JGh3r0jJBg
ogy8SELDaumJnEamPbissB1ujtCqU+0qdjP1PFtPtIivXVte1fkCzIb9JUlmnpVN1MYIjwPo4Wax
EVkR/WAcVIPiIEctoM3TsFE01Z8T/DVpp8BpIy6NLyG6lWTeBvSP0oMtjQC4HKH2WidYt+ZQJ98D
OvAUhXGc3baVIPusFJrvuWPlT9RZAeXElShVeVqLq77el542sxKNSHAocSjGDLcRd60OUMRoGh5m
q9/TRJMhzcx4o6/JDlPj7ew+CxtBSV3PZEkajnqwOzzWRVsxOiucUy1grooc0U+mXivIMLVxwU88
RwPHarRtJqdtO77tm8X2AaTSqt+hf2tPbcSnzmdbxeNXi8bzCUX82k9nn/Q6dCNqtDPtEXy+ob+l
BgdoSN6uJHR6sp3nPFkPXWOFKyQ2rudceWsmIOGx8T2uv9ZjvW3VFAt4Xz2sERM+KR73dlZu6ahR
VVtfVM6Y2JueRlPewQxINpBmDsSAvHrjt2ygUFJa8ZTokwoSpNwmyzGbuTYmPTX/n3KnpslNFk0H
x6vBxJR8lCY0xly8m8QtGmV7Smiab+JbPfk2ma1HLK82MFpTH3mmZsLGEi9vkYQDGcsh7Cp9gwPl
5E1QsmRD+Zz1lBGS2rVd9KvRS9ARue4LXw8P5ISh8VgP1akfWuL9MLbRqECD7wi0gCormGL4jVAf
6V9TXWbG16EAyd7Il8KN7jPDehug0QdCaUO9ZWOaTOstVQ0qEZDsQwkDSNmoS70pnXxfZ81NjBjS
h3P6Grtegw34elLsnKoj31VL+iPSqidu5zUuNlohXWjnNVkAVnM/1gtreVMNARt65XtDZ8LZgBxQ
uLq/RODVkl5D3oVRIDH0O1ep3vt+hrfnkfmnezT8ovh2hE0Q0p5Z/Flumi56pzWL7MvWvnSZeafG
yk4X1JG2MjyopVLt3LHD3ZnmLhu3Si/OPXolJ/+WWsTv0ojLo6ExiqOrKE9zvSPb8KbRx4DpL/QF
gDVBJW5GnIFAfd7cKTqqc3rwxt4gWorUEI76W4oCIFaz4mu18rzkMGmdmjggK/+eSMyGUue45jDH
8MTbnI+HJbaNAIsEjTHvNbJkcWgiuC954qkhV17y4+4XqBYhhrJyPV0Q35hnzsamxqmqZSvAIm0A
Hbs2CywfdG7zDzUvuQc+o4Cv4bTQ9/a766RLODn59ZKYmJOd5eSNGMTSxlY8n96O4g8omWkwuTcw
3B6Qsh3soXuPNCQshZZcGcL9ayByKJwyZMRAocBVg5Qjynmqjq3oonNbGDmEP1QvMKcVznr5aO91
nFlns242HuKE7bxailNg6VnnmSea3lVgZhmdrHJKTvZkEQtgPS8x34nI2PckaPTKDKKi2qPL0nYO
Jv1A8UfZvZuD+c0oLIO80epYaOkjoGRUjHP8XEW5GZJWTrkUGO0DXK9402GuI6XPftaq9Kj01mOu
jzCxaJX52jgzU2vtH8pivbUlke/VDCqjd5z3DGZPnamgk5cG+FA6UER13msFiaAna4RAGR/XR7cF
zAyXd1AauvRCOcRzTKuPEMSdxYouoXMGhePWV1FmzPu6y56lw6bYFq9sl9tlqR+IxIwlvhiRmgPs
UgoQrSMuaeZVEssX5EsW0HvCzlBOovzR07MnWJS0FJS/y7m2z8YnjKcN58X5G33ddBcTkaRU+ETL
IVc3sx3gpbsvW/2qtEywa5EXYe5ehn1jWfdeOQAAzaOQFb7f5ZQdiZiCLLc2xFR+w8brhnHTayGL
052IaSM4tJzExCFtTuM9YjzTjxVHo6MrNxpUx6S1XXh4RI71NojNc9XNDhUjx2snT37YSfPO3ASf
0iio71q2597Y9q76OFcNMcGmjnxsrudQRJW+jbxXCTJcCk5N4zrKpXnTbWm6lOyD2QHniBcqBWYp
sM0iILP6YaqTadNBUsNEw2+yxpTwrzi7d1BaXS969ZKXeOGJnCCDUbVObLJEgBK4IskxPqhtjrIC
fiwcx/cFL2WID7pAq27csM8hGy3C2CWcoWemuxbqVAQuZUEyJphydXbNtmvDiiIAFiklkEbTn/GR
tY3g4p+gm0axJa8tl7U3KQghzegLMwMonsFA/qVr3L6pmnZKqiubOM20rSdVJsVS+CVSAbhNK9dp
MSHZxZSpBArwR5fbgdWa4zlM4H65GlPyB/vCpG3KN6aRZKllQFc5xSc+XF/kogg3d/l05hQkjsJs
bgt8ipu447xGdlt9TTDBg97W3X1a/wC/TnhBG2ENqtJwsazymChyX6mJTh730gVGMt6W0NcPEVEO
pLjZD5XkzKMqxImgNg/s1Ip8FuHiVJT8iIgDYebYDwmtIzpQehd2HRpfy4D3UnIOhHxxnziVSWEh
IBXkIjtEcUKHTOWd9UbXfZh7wq+Bbof9nAUSCBuMiTyoIld5gA9HopVBmY8cCxE25SPSz3LUjxm4
0oCxXexPpfaWpDHAO+1OFsS0aVqd3cCuw8xZJbvehQn3tUh1kiyWZ0i7bn3E1Wo/uU4/k4weZdsi
GQKOYgtxKLjvALjfkez41WUt2uYzhefQdwmAG8B2LFxCGvROtPnYdVQ9ifMaNeljshLLq9IKFOl4
YSbxgaQxe3jUVo7vNqSSMB2uFq8Mxqkn3qm0r0eV54A29d1VAKNVo+cTWcE21Rb7CMveuYCnGGCQ
TjZOmbd3wET2NKLjo051d570lcZHDGo0RPjuYpO2rkHAE0HFelGe2Y7RpwzZq6cYHTF38ylLoAOh
8nzkw5uuZfE4Emnj56viakq8p8VRaSh7hzLLGNT19h2962LLvC31E9ozu1mLnhLZfHEYOPtRT8NR
GeIxaInb2mrZVzztSmAZxRA0PRgwVKOwcAqK3VZeIYol3DsS6RXGcsKY+11SEWwNZ2cz/RdJ59Ec
KZOt4V9EBC4x28KUl/cbolstYRNIPPz6eeqbxcxi7o2WVAWZ57y2Y5TwWgOnOBs7xv+gdPMizqgy
pXagWQgpQs1mp5hL7B6Hs4863DUpXcANGYiaTdhnx25weIqJHPDJIdO41LMHIs2hCRcS9rOmDtBO
ZES7siJYVNaBXbZP7eolEaGudEhlyRxUy+DEZqHeMz0uZULfsbsE5siIi6eOtL+buEAUyakbJjAM
WIkUN0W/rNYlGxHhAVLfxPCGc1gKHg6UTv4TR3BU6AlSKhba43IEMxIXK9k1i9G80plzTxx4gJz8
M2FWppoRo8pYD3fLMJ4JaGSpBLw1rPHSTBhXhEnMXlbpZz8l3rhSdCc6VR/OK/LiotI4Enwi+XP7
Ppf5ByuAihf0/zLtp9tL90dbBg5zM8GrPFFXA4oB40IrmZ3SN4baEFn7mO9mY32bzerO8BxGzmqh
+pn0dYE048SJcYJXs6KlNIh72A6Isl7oZWmIQCrAgvYpe0vpzuxjaUTN7yNTGSoFe67PXldddSDd
PGe75fX2S8KlUf1b4dbnFJXZeFKchYeIsPb/G6iJ7cX2H64tGFPXM2G16HfCwnQ+qKRfn8kkz+0C
rElhhu4GTmfagLqtemvNiWjuESmO0RjBVCOw7b2dO7jWyfWqD1Mt8cr0mlj+rmpzJ5qoGtuqsToM
7pYwT3UYcmz3fmTDdRstTnQ9uXjaHqaKPgcW5Z2tiX2OfgKTbSUPxmoBlQmmGdtdv8iFyEhaoJxt
WRDumKD2IiduhEHwWY1Mwss6vFH20UaLDtDpWA/KOKNd/1qqSYvdarpPPktpF3GHICY2xq14oH5y
PDqV/aNwFsDRUG6XE29ymoCrNHTgAV299Ob5kW7xVJtG1e5XJQ4pgLqaSPGguBe/hJ6+tQ34Rz+1
XWyoYTi0XnmYRtO7+sWcBANhvJzoKqVjSHK3wVeziaWsIfR1FrN/UCk/wtvmT1qYcwLPvdjJCvDI
Dsp3Tbc+lqa6S5OOTIaoF/n4mDfue5vxxSRzc286yXTqtJZjz31dZWGjj7faMGvy/NgrFaI8aCFh
TCNSuAM6DeOepbLjlCRUPPVNVI9obi2/AO4rCfF2t4CZlYq1zQxI17voNnn0jtTKM/v43q80Zh5J
Fnwuti/484i4R6RLiXlNTRdsNGNY9IY2VHPDxZdt8VR7dw2p9aNZ9yccYczh2PYPc9+8p4aQZ0LE
EWOSNt51LQGSZht49RjlHSVforfrgDj/o8PQFKY+iw4Duv4wkvkgCsPbbcgTzmVJ4L5OMCixFNkQ
i8VzdgsSHPSki4Mfd/lDCukP5LYX693mHG8cMoWI/tWh0+5C0DQfNCrgjXDH0V2NqzAxOSqdm8XO
mdnQkuAyhwcj5b2/5nPWXzvp2AHJbATFURxm4L8RGqEniwFql3c7pK1p1OUKXI+FkqYpGQjILmiN
R3dRF1HRgAXS6RpLepr8GxfmAEtCvcynnD9mnxGCvTpdszd7Ow9cHkTAEt85DrXTR1NOa69Vg607
rGbDuFFVkN0sFCM3KUPMm3/dsmnZJUtRR2Jedx0n2M3I0ZLPXz+MSTvGIyFH0UhtXz2BIG68ygQM
swBJ66WX9Z/O3YrIM2cGo6RgHYY39ab7ufPuxTjYkSDryjWdLF63Ch46J/OxXY+Wln4gRGrivAB5
9CqLuMpMX0K6hsJc1L9Jltc0OhZAzTMwcGZSiyHdKzqvBJ8HWgHNa5ZIz+bpsrVMYNgVLoux5ggg
b/W9anjwKH0gtVbeKGAjHuxJC8jes+JbYidfoQsMVbsOCQnzcoW+W651LZ713mVtFGtEXGB9/99/
EUpb3qf7oVqyCBPYrQx1IwBgNp5Sz1X3atw+YD7kVfggbiqTIq5IHghtEPuBHPt9rg114Bgiw1SI
Yg4ZEtRgyhjPXgDNuHkv1ThA8zSK0PbeD/Vi0OAWjDVeGzhz9iYhNf9UZAoCdNSSoOEyQm/3rTY4
323RmIiIpkdhTLgBkvyZRALE+tBRZNXw7lL2eoSyDDVX7v2mpT2MimxFI1vc2W2+SwitjvnOLbp3
skAbxWsOGwBNpT2nQxrLprNOcETma/fP7rsmsim9Bl/V0ggXJDEap6Yivswpl6sqiET2G3Kp7czl
utvMB6qOviRBr4xsbry6/XjWOPhoN5tP5OJCZM+CTCXnnWedu8nrDuZIsa+xIQJDQxBU4Ww1VI4Q
t2J09DcYDZdiohD5S1XySdXa3qr8X733qUya9lMzXpF5iktiPU6Af3saQgif8QmjX7WEXh+rBPFS
NptTvX4xq122nnHZ6rpv/oAknLTiMK9tdyQt/60AaD8VRb3zahRO04yWmNQRcoLsxQZ3UdYJ5fGp
bNu7XGjDrpCWychTx4npc6OhsGQGJAvb8tuob8goqwt+LNBPrpmXAkqgzbdHuip+Te6CXdqTHSOX
21ZdncHUnmyVNcHQjxeP+DYEcfYXPEGQEkIZCsnC6s3Om7NkDVbi0K2H9Dl1iRFMO8qZ5m49ObZG
4XIzRGyheFTdt1yuoESTTfMRqM6wWfrOKoyXuaX3JLX9D4SDkUr9JcoLyjG7jT9mqIstJueYk6ou
ESOYcd4OBv+840dDT0Y18cR0nLjbwRute5nhKzCGsaBXBOGRLQGIfYt0cd/6l04Efw8M/5mn3FA2
zofBU7dbmUkDN6PRj0VtR83FGEgnP+o5gVyFaj9d96VaCSpItXrDNUbIY+Y/0vi67AtRStiTJBz9
5OoWuGoRSq9BV/JwpUztFLI8k7gR9WRwGKb/hOAkaKTv3vXjj9X4/7wECvezoro6L7wrNUA6qK91
dXN5pzcZAEoNRVFxsrAwRH5BnLa2vfPl0e+2zB/mlj91pWCrBDLcra217mYmvwxIRs7bSR/UU93C
60v4vO6m6HNV+dZZ8sSd4p/IfYxLq/lg3X0pclMx/Gbmru2KK9LbJ91J6QBqoWXNej9jJ91pbr/e
7Nt10BWeG8GDjbu0YpuvG4N1cPBCf2HpqOr3adN/iqW66xVN36WZ4ZgqQbqtJmo1wwj7hd8nn5r8
0g2uHzXuPb99u5m8ANXBdVP9lN8OaDjCC3xUFvU2UVFF1r07M6Znz84vGewPnZh5oDR0XA3JVF1q
7kyIOlqU4rHZ5N2Ui7OZFdOzNeQPyUzB2kJOkZ/jgW2316mEIprU+thzbXUZgq9eVkGbUB/UFJca
7nZXuyNlWO58WWt0xMh4wYr7yHH4gdYwg4lX7efcmu+JU4BUud6/bk2iyTTHk23OFAICyE21mk9r
rr/N1nz718UDOqKUYLnknI7ME4mbvEh03sOUuLu6oiw0ozS0sn7/+/V499tdwcHEvew/jIRoc9ZW
/gssEuZ0x0TH08W+JmY+u/xZpTmVi+7jqoZYmzye4AK0wJuLP5u1sZTU2lnXrC1Wlgf9aLf6vizd
T5gyCCYnOShi73bFS4phMMoSE66k2Tub6UQoMtiV8eum1be+FH8SlMUfenVi6JUowGkXckfeKoOt
GS0C/RLe5tLAgf5vMD+52skhc6ffpCIbxhIGA5z3uOrAeBY54jMvj1TTEEx8ucui2L/a10kik5F6
TZ+xEPW+a83XEooSYn5q5dUa0s/Ek7i/zeKUbYLCmBHEWIGJVH+MiepDp/4hilGcuzkLa1yyp6qq
2p3WeiTxh9tAuWRhf9ST5se9JF9k6/InsKMeSIEXpLXzf8TLijP/pxskgMjHrjFqeBg4AbuCEfxN
FzMI4ugA9BQmw255KnJCmWqn+rFcu9vLtEHRPOuRdeMXN+O79aDuhaAFZEJ/2MnnOZkIqKyBbXDS
VJsUzJju3mmN92bJXzf6lpJu+MkKEDhPr34gtB4kRZtAoyBbTcOgXNGbhrjkWSvI+1+FE8nG+lm0
CHcrPYwEfvuKTaGZCKjXH6tqOqee03HZdy8o6F4xkmPb7gTLqwJqWZwA4PWPrFQTWWb9ArK5G+lq
KxNzCU0TrNVnZ0ej9ZHLl4XXFNLtgxPta0JTxH3jbDutmfaiN+/Glvc1T7Nfw/jSDdb9nnObLFdk
BHrNLD1pOoJq42QjeSK3q0Au3Kgr3d4qpJ4RImtePrR6ulai36uk+qW9AZlfq5N21piUlqfvhbc1
ocdmAvyxUjRoorZSuLTSrljgFZZIeiUa0LqBUBKKd1aHoS0ePTk+uyKPHeuPgsEgbJyEBA8Bjk9i
fD8PH/bMKN86JeWKBfl10wSkBBHOBOu4LppDAGMobLaHrTyU3TIhxuaznvs2anSDIlB4SFkWwVZs
n7mbhQlj3sPGJFtpJO4jPn9QRWHcCdM4Zo15WFZ28Cl1iTxmnDoJdca74AeewuNeTiNK52LWwzVt
Zt7c5Fn6CWSU/TFNWhk3zxQm8KgiRmM6I0MEqci80uBnpTT4if7JMqGnCzrHOKg8giwysoY0WGty
qejWzPFr6qx6pZZBS7slFB6e2YUYB7x2JJPdlGijonE31bWroJTXFkXG9mXaoTVgr5gZEbEcXKRJ
nF/jbE/OrTgcAfBtsXqbbPREJAdOl7atPEh1OJeNjFa6LVHMpTWCIHM3uhmJJOheooxWeKeEw9Ny
zaGDFiFfWpde2G8T6CGGnp1HZFaxqU8QBFqVNiuCmedtKrc+3DZJ2ZpzEDcZT+O/Fe3JlcSaGS9r
ZZRhP1giKLIMVUeTH/AUbnu3MJ/rRj+D0AaTvvxpaaWIrL78GhYEENnCKI6ZAu5k0p7bDfG6P44n
r6n+NEvHwOHIV6HGl5rDJFKFxe9i2j+UTz4L6lZAE/Ivy6BHgUiUvSGpI2BY3dv2yvfap4/TVL11
lPKES0pTS0kIazB44yXHLLaSG02QFGayzqPuaiXKj25ez9m6oy36776kDDQB4W9HVLL+g0g4Yf1k
Nc/mZPKBTkNI48XLkPWxWXaUwzJFyKmgKn7jcqUQrezESONRJ2PLK442txyej+leFcMdF/sZMxQA
jQsXvOm8FHNBR+eoflbbJwPMlNfBQAwjBmuIlWrbIFsGjpySkdjxv1QGbUdNWomIbHntZj+nCeNO
Ixltj/Sdd6LKq13d+3gPOCbMpOyoAzNEnGcdp4HOXJ9VKeFcYx/Q4ATlVhAIDHDHG/xOEnHrIJJY
x4F8rK2myMj+nZHjFev0bA/cPNtKbagYXi1rjSzpoiMEI8DFCHR8ExRawe0/MFzdzhSE5tYcEYlv
fOv4Z9XUow500NgUt75hvvtnQWZvZjnFKcVK4Q3JWRHUfugXnh55cRnHue8UOYbwhToZGwTZLs95
ZdxxV4b1gPrWBcPO2KmkLK7W5n1ks/GuoQthFKwYEdq/5sJeOUA6qn5jNnedSz7T8MH1x7R6RQHT
BAQjnLuxXE7GcuKFnQK/4OvUNMxp2cTJbiTOl5mgeraPprDvUrbjPHk03QFBmAvg2VKdVCTum63R
4ef32WMlwJRXM2XWfGnVdtcWFHP7E1Ug/t1IgDG9eeg3yCXXstu9NbqXrCqJa5DcDvDjFdXjbETc
jaZOhy5u1MBUNTKV7l+FnJAiQcUpWnOWjEQgxFqbsWj77hC5ThI4VvqDExHfmzXQLuO1r4WdVTtC
IchwaYZ0n4N8m3wqXGYtr7lDYHtSUu89WZFZZd/Iyx1meaViTytR9WreP6Ehn7c0N1xyfjovdX40
zR+3NBiw6tHc/cnLwTqS0umnThfkyXfNoOx1DeO+7kjc25EiaDfQbCrK20KG7dSD8iE31rFC73xK
PXcjGOnkA+3rdXketJ7/RRthr9QgAQL4jQjFfbZTAcpUUTyvSztca73l1+vP+tARZs3zUCro9+xO
tbfrNInrZIZh1vs7+9Yn1srla7LWe7+xD7lbx1UyXs0p/Uf4iwNfTinWnEIN5OBG2AS+Jnf6sntI
HFe+Vownt49kDsvKjvrNfln7BhmTW1rUMElkdan70PUuQjvt1rVljxyO+tUu2MCJXSYIwphiq/D/
qbWOU2UyVKLtI2OS1992ILZoze7FR9bia1Ztsl97/VSl9h40LN3pUx+aSLoZriOqi79EVj64Fqtp
tfrfxczjr8t+iUy07QiqydmS631qUtLcsJpktXxZkXSqUQuFu1RILwAiDOyMXQ203lahbS/7UZhN
0AOrupoiaLz6mBjGASFnvlNjhwjFiUeh10ENdB6LqcTUVu8xbF8Mp7s2i2dA5KUf5IPzJlj/jB7m
zyigKHU/9UJI4LaZn61x4bKYxsBG4zBM05fSuW5a4+xoNlkh/gUoJhi6DoR8EuFmmm+J3UY+a9Gu
K9PHKnM00rLJM6wnq99J1FSkhHIdAefUYqUAZ+22Q+HwN7vIOqlouR9JeiVfYXhZS8BPgW3hNq0P
9DZo5q20t0XPJFLxatMC4hhlpKT4Ngu45nHMwDDXB6fm2hYjhoGqGLgVS4k2b0kftQJpEBqceyYw
jcurfVOjA6I8Lu9dZn1b1fCu/l901M67jGqI3a3WlvPbImh0Amo082taZg0k1XbXZwnJveildlyv
v12lcGUk8xEBBwMJwQSxS+cazaKHkZZSdF0o4MhQVnQnMTlRFUSnJOIfPIaUd7/XsKo71Y3xgoZN
WYjy7cb5V/qgX9rA/6SVwAlZZ9wV/oR5Y1g++u2S1W6Osm54nDfDJF7G5VQCuVsVteWraK/D0v/N
8W8GXZzlgrIm9IWBSZi97pZliF88FqsHgMf1GmEU+CDtKqIgroj1kZZr5kEqnzIjrj19iYcWoM+x
9/Om3qfOrEOJ5iq74W/l5K17MgOCKYGfWN/4vt2dlZhOOLkZLqK0/qbJ19pbDhFqK1Lx2DPqS6uN
Z9tJHOao4oT2/G7J0eQmNgsnaSxW4nmx2CkUdXtcQixtg37WfXodLXTMw7RS5ilrHrju2TJIiK1K
g5l5kw9EJHcBXrEJJUofGV1lREtq8/ts/HBORqMcl8PC9xBoGx+r7ZC1TXdrbKYeaTQ98cTrOrlh
JrY4q9+9zFroekZUIoyEsRG9HT1WX2bt00nB8Movi0rFmPJolDflCbrCxsVrkPjTqyZ/C0+Zse7q
77Kxo6ppfaLUizROV3UcilID7tXuJnoAOj15ldt/phy1MFNOv+tovzUK1NPvul+MsvRd8v2wVgdO
R76XxUK6gCgc1lUdAOT5wEqkZDWQyG5T7e+YIp0wi3NpbjbkAaCPsQoDzrmLDD13jomOLLVNaV0y
5mw9VVv115mqVynND+re5lP32rxoEw4NrcBTXd9gm5RmP2zhScBuTCKPi9AvTyfk4ROC92lenkwi
4i/F8lmN6xamMHfUuBufg9ltIatdGYjN+zvV4OYaJrG4FAm8TlLgQNm6Iug7M+5m837L+I7VYP/Y
eg/Bi0o3tuhGt5S8Q1E+kOZA2HjZbM8oNytMXSGg2o1BTxBdUO0JsRS7DsClysXvpjHRpmtpMgk1
KDpNWl+cMWzHJO6n8Zeo8+pQYoFGSPI+WEy0xEicpp6D0sBiHbh6cbIgcZ4Ygb8xV6TUBGOwRtJB
6lavIaGrMpDBXYfFL5K+c96k/6mV5XfJBzIumjymhsU/mIMZziP2znWwDivNzEGnp2O8jv4rnMNJ
n5+LeTY4E1kntPqjGWxtl+lbF8j8FgU+PwzmZpGVhsi5BzeKG2xxpnBqqs1SfKF98zOu7hoWrX1k
ooFnpY4iqCaXs0Ue9c0HyZ6711xmYKQ5744Dx6dYMnPtS+oh9YgklLndutfoidEsqCez3Y7dcEu6
TfUPt5w+2H3R56iEAG2EBoctI25qBgiUujom1YbPBiF8yFT/lRX1p7OVakcsgAiMonof9dYJKa1q
ATmprLEkl8FsKTLQx3czqVHP1Q7/rrEnLoDJ38nqsLYec7u8fWD2W7Wsf1kbEb72rRfzkV80IK+z
btm/bHKx46OHGyClZvsydbLb5wNVZ6OI8mG9ONn2Ozu4Nnwh36saCBb30St5PEuwjcSGkdcLNmeQ
Q1U8D5MD54TsjZQ6ZmKChMSQgqEQHBaN/KOho9dpULX1zJFhfpC5jeeLxXfUu9ekGT+2LLu4Yilp
/m72KKk+qHr/FEmfkJmoBS06RAurKcUSPWFAfT+HuZZFmfWH3u31kG3m1zyKp3lZ6ELjnJKWwWy5
uOgSl/WQZPpT7g2CGOAFHG+4zPCCOywuOklzWai39PgRVh8YCn5IbLxhaeOW6LAoxG715cWokZEa
ifHm5uQeD/z5i4NtCgbiBfR03/bQ1oQjJyT50zTWyn2+jnLnLUhvrLSjvNJqXp2yP5C5VEVL5SM6
OE+WecXiqva8HGu41Q5MqVWeOkNF/QyX4RihmQMYFCg6cSAcRbv9q6rbW4UTpKly5tRkHA6DOX9V
6QtxBd+212OcmYYiwLB7snXwsgzx0GXUZXK7B1K8Qv2d5t1laF5jmKomXrr1Hw70AUEuZ9R47ixx
1YlnxgoDUmQQrn2gIh2ChDKgSFl86nBITujXzc+EZfql3shl3BSogGtPULo5oeXmvO2Vy9s3rkzF
S/e1jD2O1gYYcEy0+ZYHsAatMLjxPB5Rwi1fa2+8+uGoM8LOyegdbdLSzhJeq0y25GyN+D0TVRJC
qO+U7dNZtDR9YKthu1hlGjaLb0f4hf+53uwdtjK7Timcfdf4IhqBiUk+W6CStBrqEjcZzqNtZjP2
vmersyKn1K8e3MkuI+U1EAsAgZpTLlWu371IUxEmoySQc0gwnkmCVmlT1rOsiYZCZ3jLJv2McuxA
CWNIj6I8rpr4MRJGpoqOjSC32KSpZ0RIROODN3ZwE+i6S5naga8o4a5wDGWtxoJFpPbmNlQCmZbG
sGHvRjR0D5UlPkV+w/bk3dCiW3Zb+wMR5W8KMw3bxKlNsfmlgk7d90R7gTOjKOtcI6YQuQ/AjbRx
6w7NssUkRokLHs0ndRsOUXF8zU1LWhsueOhkeW6fqIdLj/L2uIhSvysHLrzSYCi0Z01Glb4gpPSN
kAKXFY+/vCY2102+gSLldnDz6zbre5lqfTBOFZzsmn80lVXvt2VB46X0a0ub486nlMAq/UcmCHy0
RFyNHfexuxR4OyRew6Y/YIaaALfqI5M4G0K//KntIqDSgGGyME9JL15wPNmRXcnH1J0/BqpVb1Ba
vdPsgXtWdpQ4+nFF70PQ6xZTW98Dpry04o4szbdRa1nhvBT3NjSvVd9VKz5x9N/sKho0NV110PxG
9pERMp7O0JA18v9Q9+KtzD/7GZPPsvCMI/9I7suhe81a/3EqHRGOlsRvdlWud+3Lv1OLi0SgaBh6
eU/o9x0uXszVnq6Hair9E8IBjo7iKAc+8Lxyv01U/kAKKyTmTEJ109ogvc68YzSbAMw8ZiUnzpf9
YNoHNFAEXBJDUKfs3dnm/+0NYEFCA3JAGXvXZ9lzzQsR1oUpAYYoUpkbO0RyKZlub7MEuewid5/W
Yf3wEcIGJGFUwUxx2DyoK7JyjMw0igCvm4CQZnJGgK9HfW3pkOW8/rqLDbVFolxlf5NR437hdcKW
zVeHQJZ+D7e7Z1T8qa2sOubD+2ji41wskBZ2+hsT+ylzbNcZqcnFMH5P6GlLbWZCdilfX779tiU/
RBoHii2+9RwcGjmTYASpfhbfIC3rplFq6pJ0R4IbzGlvbhTN2gUJI2C/Pa8lqOD00B/0TJO7XI2v
qZKkWbJnWdO9xmonFvfeTPvjzI54E64/cnk9ysTBM53FGY1g1cxUzGrsSLZiRYyKoIWqrrHLD9sn
eXQ8HPxxLCMvs8jvqtYkwdXR3h3z2LTwsomN5KWx5G+Zb0hbxvU6EcB+NqzlezLKY4/2CqR5+Fmq
gpnIAnfaqm+sITIqWSCDWkLi24Y8FWJ0CP7zp2gc+WyXq4Z8nR/tOwFdJMHCel1LD8BTk0lYu88s
Hg4UJ7FIzoYfzE8fCmGIAGEGuNDNHMCRnS/iIBQMVCXr+0TVD9Ui9IPb/8Nlm/DnFjNOEH38IFMC
IYzO7cfZjziP/yfdVZe5z541nZm544hzy5nK8xFXiAVwNa1puNoj0IH2t1rlhyaBD/J8eVE+UTC6
+Mpt96lGIw+hiL5erj+U6u46UZ2d5CQFO9FUh9i+efAw4u+Unn3a8Io7SjzwGNk4/zLrnBZpxM77
SSj/w0jh0c70j6uT/ttW1mOQWFHLLkjK4uz4btAtJS0v2RDdqlmGibI/Z35wHHWixYJ4JR4dELN5
X/lI1yyeY3BTqg4GN1pwguz6cbkti4lCLr3+s5Wpo85CfZvl5yFtuxDSOA2c5S8I906N5RuKshKa
If8dsxq+Y0NkLLJjlyKsvXXfOj6MN7BfmhDkJ0euHTS2K0J029vr0n0aUObGlkkErropQBCAmulm
7OaVfvlJ/psTWlRbWUM/k2GPriDG9WHMH9wbu8EfwPnxKWT2rGIdxTyw+i/+7V9D27eWjhTWuUno
xDVBALlbl/oLn9Hj4oCTJ0hi5uZFJY5DQMuNl+rwrCjNLdGk4g32NaRCZtP/NN1shIhbDjpjYmiS
ZkPOeF+HXbE+qSNOvImAWPL0Hd94ttL2tfozOW0aNA0IqOg5xqZO4DkGkqpW985IZy1areRxXesP
tSX3PEVTyPoqo5YldPRVHfgm8+6UKlwGdb9rTfjceRuOpY7OAGSz4DlBGrHcpB+Z0Rwd3f0pF6SO
7cQJSiVnXI1efMsFwVSrWJ7HDDV/9icfNvxMVILROPQ4+10WMo3cqUb7XJTz4+clAQGNUWKiGMPB
1B87Z8PM246hcuy4y/g46EApUmWAJs2U4/Sowjdz5/W86fYjmoDHhJLLHZUrwZpxjBqqOXrDcrdg
UuSr8usrK+AE9eFqLhbgZYSTZv+03flfIhQLxdh5/NlXrdNelj4p42zZsP+1D7rI4Gg0wKDC/8jz
pjsvqNGLHgKS8gsr0f8MTvmTeRBeix3rBqE8258Vh9VoXjnr3Xi6VUG02MjwJXfcRDyDvuINr6yZ
KmjhoVpzVmIFvgugw92qsjfMreCTMPC3H+065ltbu5dZ9G60choES+o/zGS/Ir06uhkrQeaTF2b0
/pmbLcN0lf2lLaIOiRdJLYQ/nAjnvpRtLCrYXHMeItHVh4HCitGxsLrVry7pPMjXezwvgOBQhKDY
PRpRVx/+FuycuExeXZ3U1U6YbyRXH0qTEtFqIKSbL2TDeRl3A38l690BX/GOv3uORDnR1ZWq/yei
9OLQjdD/tleSe6Ze28lQYYOHhblyeSccmc/C26hTXgKpmBWmeXj0emq77FtiiLxhTGbN+uINuR7O
DvKL0sbnl+Jwl36EoAjS0HYeG2sRYZO11q436HjkQ/mQAG706BQ05RR76Pt8jzaVuA58pgijzMBD
eLmyiEsN5bxZY+qpSYJwmqvZ5r9ls/4g27+TNiaftApQjPd3wzQ+VX1x79UOgxauOZ/3eWeZhtzZ
+LmRK91ed4TLcx63bsVaag0q4s/DdCIQpFkNnP16VatP/5Vs9wA6pDztEm+Lkib9WRN4YTdd3uw8
C5sO/yIt4ft5LfYcRw+VTbi3N92hqg/RPt7nWvdeCnefNrLa40+BjqM9GteTjfte5HvdIrhnKg+W
1iI97xsR9S5WEVXWiITFH1idgbg+E/JtrrrIRYqUr8UQqrXxD5PJ0ELSLz4wIyF0Occh4wii8qTU
Qh9Om9iVetfWFonOpiiiTP2bnO2PB2fd1cWPYZndjrUHgZAg19JTvBvEYTLsdXg5Vppvu3nIIlJD
fJcvw0CuG7K9S9IgWQNaYf8YQ4kEuHA+nBUjLcq7bq9jYbxr0Lo7lTtx3XpFtBKCLzXSw6y0hiOu
kAWt/ZZQzlTeKSywIazZpefoSg1NXpvWRMTleNlp7uzpKauw4mpQDWyDfqQpvd+THXJsFdkFfqv8
cO3JORKj9rbNFMZqSr4PctpeLYQ9HBmS5nLEB+YcacBosdkP73lRnLRcJh8+lbRS7csxsU/ryavC
8rmzrO5PVXgP+SiLc/J3Iu0CxzLWUOQyxnEW0M22dr+Q9tdKDTFRnVQRxp4YlVZ6ufVBDkQYnOxe
GMhDMiOqRXHXjLIiQwFKLsNrSxzNezYSNcgHbzGma/eWAOk2GjqwLTJPvXHKbllgcg+ktJUdrFfO
DVRtaCSyhXJ0PKokyqeoww2jPeJO/4tm3+d3Eq/s6iTKQDWXSpd8YiO9VuLRMER7+R9jZ9Yct3Jl
67/iOO9wZ2JGR9sPNc9VJIsUpRcExQHzjMT06+8H2fe2dTqifSN8KkSLLJaqgMyde6/1rQBz2EqR
QACl042Plp3eW4sj+oBuPyuSK7g1vhiGxzrP+ztEO3sJ/89h9JQg1Y/s5uiE9llw8jkhvFoWVkCY
HUlDzGpH41hX7Woo1U8S0jeDjwXNzejo110mLrVOAYrgiU0xwJiPhyEhAKmczjo5naE2jc+qf5gR
NklMiDBY+ydaBFiUe++UVRlXu6ltcZhGqxr04kprk2EbMoEedH1ajm3Wngppvgc9+b2akRChVPjm
qUABtMhc82bUUFO+hXbQPDBMCdeVnnZrUiZgvCiRPoVI5vPEwpQQefnjwLG4SkFbWNL2jvrALNWp
Bt6CpgmPhcxYSft7xCnmmk6OecHEcNCUd5+4DY8TrbZUEkjGJBtKPppo5aMzxl2pbjX+YqxhDK4w
Jr3F8XA1rW4Amd5nqz5D4jPTlaEP+SunoWGC/Jthi2lc7JT87r6gt4UG6IKkwqcD5b+76odVsTpo
XnsoOEcuiqb09sIFoYV6MlgnRcrc3W76S25b96jO/VMmo2ZJ0tv3OmY8BNSNM9sEFmt0XJ6zMWmq
NUg2m9raNhaNiZDMC6aQ4yt4kpsXqfTote3SIL1z1C497uAikf1W+kgvzTR+Jzj5QWXVdIoL1vk2
yuylPxrrCCl1PYB5Cl0uSV1zxn1gg2RkcAt87QuAFsFYOb1dRaW4lcWQocQfXuvCj68WfrXNQGwp
XIQiddeGm7c73LNonnWneuTcSt/VBPvbiPwnfJKe5dlzL5tJEz8h5+THHJJTbObGEqJQs808NQck
eJj79Fe4US++jgqkE+ap57O4+ZlPuyIkqnosZveDywrrR4G5DqoTt73oOdwl46DdvBxDlmgImU3C
C1WYf0n9UwRO4AQjLDlGFNt8vvYOC+xKivCH36dPgcJQRGwDhAsLxGLWGV8i5SQSCfViiLo7hvK1
HWUGU6tX3xIDvEIifKy9dOTJ++bMpbfn1qjWOX7jJQq3dm97MeezojzkhaXOXWsOD1YeUs+A9goH
yvHa45SJc5ZZfdlDaDAZUebC7E5d6ezYDvWz7N3mEQv6Hu3UQafHaUyy+CHCcel8d9x3vEfmVWhQ
CSDHyV3Xx8mVBmPcu8XaimqPqffAnZqTzYgccucZ6RpTY/bok1R9IrOSE1JZLTNamy+eVoKAazTS
4Ypk3Fr95FwJGmQ1c3MJcGYaVl3dfHam/MbA3d1baV2QL06XPbJmYXyM0GtCkV0icXHHMrgiN/to
/VxudTs5l+0UXJ3xo9Y18aAVcpWr0OD0S58hLJQ81ho5Pxkl8GLKZk9XUTzQHPwYMyN9HLSAU5o3
dhiLesTN+kZLAvxSbXwvPSgtldcgCNfABrB3suMc8uQzm5J4R+EXYwfU8ksyHYPZ0epaLUIY6t9F
bgT9xYvLY6J1L4yzul3kmoTGZ95Bnz2MHhJxTmwxwbITkgPowC1FXcUlt/1K2mFB3ikdwPijbPr+
aIuIkrh1nW3h09oLDa2/ZlX4Jey6PfeWIe4QHvCfTAbd8EDfzZTNPZmnXAGGRb1o14wYjWzcSw1+
F7Gl8hJwWuqsFIMg89KV7SOXNRHALBOa+qsuNo2rXa7U2IWPo5M/4o9BOIqamZI82RLgQ3n9j6Ym
zb5ZkCqbAJtu7S+kzsyb5tQF82G2cV2A0cAFemI3tOdoHqVOblWjg2Mva1tTnFr32jigXCBNQc6N
Hlqn866/rhUJJXz/y8lpKQsllvasN/wBpMYbO9IGYoq7zG3N2DD+/qkbrFWylWqvR05/EAY6yjDs
6cwXKEvHEHmswS7kBeke0XdKFTrNs6thPJADtAnQOqHzMV4K7E+TmAUoYJ2fFKLqrjMeg9HR3ymN
Sr3sDmYJK1PAEgMRx7U9md70BuJ4BgcHitk+IWUelvy6AzBk17J+SMf4pZryRTEJOGVM5pd2qb7H
xvAtVj5OyMJ56t3QOkwT0gS7f0eJ+BMclNhKZiwLFO7JOk5ls5/6eDfJzDrgV5bbtje+D3GNpc8p
DlQM08ovxVOvMPnJyipOjkvrVfY6ubJm8E0fYLkaBQ0kPWNslWGVckCHYPXqmyXVZrNoE9ooU2bH
2zjUXDgr5T3sShSpBVmZYZzV6MdG7/jrAVPqui9A/uteYDzXioZeknbRKfOLQ5nqeAY1dBgZmcPr
biABR4im5LeU9p6oWKzFsYnWtNWRNpINeOjkXkedsvPtiPHdzEMRHl7WAjILGmI6tLqBRJ1O8bOd
xmgyh+immlbC0tVoh8j8dUh7d2u6H63N1oJ6BWye7t28vrYwFZB3VdEHHfPWBoeEWabi53ZJHj21
qVaCiE6+j7XSblXJ4ukP/kl1+ZPtT7MwdzDBmUYtU7NbBDotCKfkqLf5O5l9Yp/LAIQKfdeu6XaN
B3wg7mDiGQEd+bxmoEcE1taju3wZG71ClecOR7tlhGV2wbEJ0V5XrUwPnV59sWartEueTVWEm5yM
W7M1vcMQyE/TQ2nPiIk8bK9s12Y70G4tLoPvdrcEfSjO7G3lxUymRzy7MAoRtSD3D8jb2YWV9cNv
g4xmtRDnEPk1eVQbmeJ7dQk9XiLYDlMiXbBoeSNkv1rN2qH8iDjK5QO/JsIj/zT80Urnm+YwhIHq
jUcxoKhvA7e6Zl33DWAfJwRrQw5b99Px0OGgaUnvGVZPDr6SlFhRnGLFYSJoMvvBbA9MlzHY1fEp
U9273fdveQoolE5yf0PtPXRtd++pZ8eqHnpMlfKuytwmuMwyTqrvjnGDbh7gbA9kRhn3tDtUtKnR
KjTIrGQ/XX2XPRfbvlxbZgSiUNb6yvEJMsAgiS5/EPY1x1u1HHCbxF1izLH2GrpU2z1yIP0pQY30
hfL2+VBxJlfaHBGkhW+Ni1IGnRr3e+icG2RZIHZ+hJn/krdtvTWV2+1Ti1GgdGy0/y5pFanBymN7
4G8HZzugA0VLVWV4+JJFazyIcSJPxKLR7da2vW3GfN2OrbXqaFheCBW+ZX1kPpF5xTi2n05EG1MW
TvuscpyVN8nh1lpusdEBIyJwQMLlJD8MaoXLBKycqs5SLxbwflwUcIkaNuEFgqdrL5DuFuO8jndd
f3Dxg1FLBQdPhhvgMLeeyGJK8/HCQJiuUI2zRfPt+sRw7VDbmr2i7K0ObgVNVLeybJkIjrfRSKGK
Z6Q6qTgqtobk15qlpOvaVOkJrEewAOyUbaEnIKIZjPIGLK26DQnuWifQn6RC1mHGOB9U5EdH6Hfs
nkRno0ZIxBFNowKuKW9dV2QHI39I8rE4BmK2cVXkbFdZuxVmNiy0KW8RLt+dkIy7NkGH5aT2D6uI
8XzFzQFs92qk2b638UBMWZwdOQpzuYj0m3BgBFhJsiNHJkcOz1BgLh7sKT9wlBd7SMrGxlTZWyat
9GRbhtxrvdx2PRNOkEsMIO2BlKkS/xnOzmGR5ihkDO+kFHw5q/UvkceNh8iDuD38cWcOVO6q9gLF
uEFOq9IgjJCDFE7BisNF67wpI3qiNaQ2U9gua8ZPZyytD5YpijtlJW5aeUIag4iizBFd5arcDW35
nCsC5uzRY8WTfngMi/IjwhQPjQeCRjdgqEgM54GGQXDIbPGdKQKdVBGe4jGt7raObQBZfDGKnjjl
7JB14K6HoLyMvry4TWu/j8kpRcmqJxMD5eBsZm1z7Kb2hjEbOkSvf6MXuMtpdCV4POn/A/StbWs/
OP2VMLNjUcX7afSqbUDFu8R76HCCOBpMQ7lQlH4QstvFulQPGUVq68inJu2sgxyTvaE4xMjewPAe
BqcsscD3dVQZ2ZA1DzbSA3zsCpmGj3mv9GAiaN5asUaAlfLG868HQ0+0FYe+dmcmOzsD2DbY0J4A
GYcHKwu4VzPaLnHY322/BnPR7IsYZLeo5Xi2AxHjXo4qzoKMDqoKWZQ/BwTDPyI7ntQzOxgvqSG6
veQNNtEt4luyuJX1Ijr/evDreuundr+nEMlOpL2jhIqxxOOxJOAndvZZht8+G7Nx6apgoPWe3rA3
+EcVq2dhN8bJj7rzCId9Z9Kq3RGZ8CXMxtmmA5ksk4alsxVx9ULjlo3QOaqg9H4oVY2LgJ+InOzo
t7OwmAnsZqbTQ2CGWlwSRTFUVJb93GwGULBGA0pn3nTlqbHIXhzT8qCXWU1rGD6qiT0cTxZARI1i
E490v4yYG4b1ePKRWnR9QPAxoaVwcgpv6+UwdPzAu5uwVp8STa5xg78iGwBBivPqULtgTpwFKUvi
IjW6Oz2h8ItxIr7PRxDK4sO53Z5N8Z156FI/eZSDEYCS7BoaXoAPTCCGo8W3U5EHdJoN0iYqLd7g
bQhXQ2Le7cK+j/iyl+FoBodoPvyLvjh6tYwAEwi5yUy803pWBit3qI+e3RfBAuJaFB7ijLTSRQ7Z
x0mh20VOI/aUrdVqVoJa+bSeLPM+ef345I6ck5kl2zenwXzv12rvo1TeKncYXxuR3InkkA+2fsTS
0xz8CvYo3b9ql9gsUGE5dEuzRj3G3jQgQZPYmW0vPNAcDrBaAev28D28Com2ZWDfRA9D4CHNiVub
4UJalW50yaohfGp61YOAA/XbGCPKYw+ZLt3SD078cucJLD2NpfKVXsXPNP9R3GWpeilRG515ip1u
FV843JINQLdZcFAMlzS/0mCuVhC5uZHibqpXyhZIcO3ZBWKlDWHvMAaQIx3GKsIUac6eAMzjGzEy
nukm/1ufzomvVUiaTIaTVG94EI4zfOOgyxMW67Az260eD9ndZKTUh1xaheDNTRTTnrR0UHAGMSwe
JWG1ziEXBU6swG2LMzUAYvZtXbRoMgCuIHDvph/daGJZ6+6TJFEzpL93ascZkTOiZYkRN/vMsQnR
7sgMHdtklYdWsFQwJw9+GpDaMMBGwEp7mHyMh0jOiTDxa7y03sMYGvJ7WW6azq5/eFNf42AQBJcY
RfOjBrTl4rh3JHSaGGjbMozBFgXGMOBrldYPTOxgEDv3gXh0d6NPYJQGFdGmsgqdJC87RAxW2q/4
z6qkrr4DwlV7y4GbMhCqZ3DkYKt1Jg4DFdJyl7GEktx+rTZQlZX+p07OhgOXnY7AYO/TEMiXSNPb
mGfllZwY8RAE5oY2ysaz/PIe9C2n7ll3VqG7jYkXf9SwTOS6H8PkYlrb3hH86d8h2B8ZuTt3mWkv
phLfPF1rbkiYoKfg+ckb3dm3BcpS6XvxsWyAdwYWAbPWUJ2n1NCeZxHcsjXdz3p0xNnzOrWKc4sw
ECmBE/bqKcNjQj3KrjfG2oWkbhaJJj4NfYzTFDH4xRVsi9KtUfNN2MlM3PLTu0XU+FLCTPre1/it
I/ahKCngLBHEuq7BDSwxWqC0iP3xRYcwgiqq0WR4/fXgjd6LL9EEM4EVK12QlMfmutNQtFLJuCvQ
gky2kC4cEgYIVx+0N4m4/r7vicnB3RSjeEANoTEGXpdd0u+JF9m7TKAeuSvokHB4YlzEwL3wEBAy
wt+2BrxDTXF/dJwE9/YIfUbvPlEoNU9lCKePedMhMCN9ZfZl9Z0UA2Z2rgOWrtWpEPE5Vb1yD000
aYCoP5VjpT+jMCIzYkYdOcrodzYZQ5uyiHFvNlq1jrTygzZHc+gTt1yj3etuAZiitYVpa4sOBMt/
ohfPXP7weK37aGTaerC5GQelBu7zMNnLtDAfJA6iRayb3hbBkX7WgS11ZuEdhXswzNE4M2ctT5M+
7rzIQpblsocGmnEOjfbNInzozvwMd0s1nsYp91bGKL09x0pstYP9c4wdYyOC/tHpedt0u6JZmGGs
dTr1054bOnUOAMKNiQWwRrBxDiyQZVtlw61xzoaeVccOlTRqViqHkC4bcp9nCun3DCfNts6oEiEu
SCax16gyAbmBDlrptbiaFW1pigamtKTotG/tZ2T1CMo57D04atjbDKfPHWCihWhuRajDUtJstBcS
3lXTRA+QJMadXuZogXADc1C9yDGACtZUnEYsElEloKki9D4tM7cfOxZhBGNMH5H0LETtg26i7NxM
ou0ukd70R9mFt7yIP9IA7vpoulQonJixCI4IB2qxjpGDriwj2mdFSec+btiEUQUYlckEdXC36CV7
1KQpybNTFmyKSO0IIEWBZ8TpuPnF4cfPVZ1a2ETM4bByolk4lC7xwqPPARC/5GOu4mdLDN7dQx5K
a742KZcbxTRfFwgoJOI1yJfoQwY6aysMY7M+DRu3U4f6DSXMjtU1XDV8RSO8/AL7Eh9b5CgLW+nh
nV6SxFsPPlHI5OI6ls+5K8w2+N3XijncrxrH1QEIEBPL2E1MxlGrK9RP85+A935TfRPvNpPDit5L
4Naaxn4lUpAYCkvkQVC2UzT4TInwLnYRehbdYiyR+KBuPdh1si7OOEqag2fofJxiDzUhe9SNglgO
s73qIEIx2OFrnYxop0R1Kb+6Mv7ZDvCSHTNEYCTro9aNWMt5KYfc7jZ0b3dBqTWvVoeUTpsMqP8W
q2kZqPygsnytF6q7hX2k4fGPMY+jxokMGJjadJh0GDReWDhLWU7+ofDp5zYmOBryJ6dDoBxMrhNd
39aN6VnWdINj7HQ6NcJbXiM1aYfijRFCfkKhUm00GqOniNvmGAthbfSuLh+xoO/drPrZgmd5r7Jz
wpJ/F8J+ALkaXQfp//BRgu4JuvimFWWLc6lt9jHo/lXXwUWI6tqhJwEXwapFc1HSqx4c3fhAwS7v
wm/2hIsUGyOv7HVUtO69+xwny945YRotpJY/F7manpEd4Bwr2vOkJcXGbqbg3wSsyP+ZdeJYHLRs
Mp4Msvm8P2Ut8eZpQrhuvrN07IGVObPgSpr3Sa1Xq6odv7lTAD3aDB5x6lM1Ts1rTD28VHOR6mEE
OHFoZgpepg7QMMyACtVNJ+GqsLb/Cu/4j/fhP4PP4vaPxInm7//F1+9FybEiCNs/ffn3c/ReF03x
1f7X/GP/79t+/6G/bz+Lyxvtwf/1m+5Fxv/+/C2/PS2//Z+vbvXWvv32xTpvo3Z8UGy7j5+NSttf
L4F/x/yd/79/+ZfPX89yH8vPv/3xDsq0nZ+NdPb8j3/+1f7jb3/okg/lP/71+f/5l/O/8W9/PEWf
df32l9NnkX/+jx/7fGvav/0BU/evOqkrhPraTG2kZ5Bl1X/+46+MvxrCFKgCBblRhKJwheRF3YZ/
+0OSCdgUav6j/VePQEmSDC3X9GzhGe4f//cF/fbB/fcH+ZdcZTcylNuGJ/o9UcRyCGERwqCx7CDU
McmG+j3lpvKtsNaJDtQbL3vqCqTkxpBzYhyT9eTbKz/Gy5L5AAEbX9snKuNY/tNJ59N3I8UWhVft
Otlh9y9v2z9f5W+var7W/zvn5NerguUi+APUHIlX6vdXZUkJvDzr90TxZnuDXBz6LFiBtfaaDhzu
+FGUiu4gV61P21eHjLocgwp3ij++On5W/Zt780+RcQQf8VIswxG6YVkm/83v4r9ExklXI7QiLfcK
5MhoBfUtEA3GcIu2KmQ02gYa7mVtr4czcYcj6QYACgQwb20G8XAuOvPRVAyHRwuANOZqVAJm/pV4
0xX98vAcUQD+72+g/nvQ/fyCbdMwacfO6UU6n+7vL9hnQme4k7lL2AjmkzsQXHJ0ESvTzUsDdKuA
SeN0QEFE0omeYbNS1FxNpMSmrSdvk5jGwesmUDNeC5u6KAGjJO9Rjq2kc7R/E032+8r3jxdL8KVr
WVz4knf59xfbFlpRO76+cxOiLWOIK0nCHKQLFhwjyL0IiIiga/v6v79Fcn7Wf73G5reIXElpG0Ja
IAz/dI3Jqef2tCSqBMc6BsiYqwqhbZGh4AkFMIaganFx+wOWCDAcjAevjg6qIfX+TR6rNP58tVti
/pA8XRClSM6V/NOHhZZR1+op31Wpg2grmvp97gVIL7pkD+PA2+qNdWPGrp1+PXSkt4kmxrMaIwFk
RoWsMSypRJw1ZG4Czy0PHYHgzEG2/N4dNBgM6IVdjrCOTVuWsoUUP20Oug+QlRQmDE+oBxfgkcUl
w5Ja02/SRgCieIKGteprcuc17TGx9FPTjC5TT+MFCfJL0WGcN2d3X63dGEPby6xAee9l7tqV2QGX
bXSiGfXR6bI+RSXZ6iVnqqwDc+JONpGhvcvGbSBZV8GlN2t1gIfWbhsQ7q7hdFvpMfjR3HaDKnQj
+V1OJ1APd8W2RmCFSB0CzETkJ1kAnj6JUxCNxVoorBG9Tr8Wpc52dGbilwGhWESY0jImFifDFQbm
mW5AskWrTNPbj8R5b7y0fyR4PtrgRrzxq7/iumJUUj5qEd7fkvpnj3KdU1CPg7Z/9JPCoEMQZMug
DRPMQPpr6yXjzsAkdnWpjbAbhyAoWH3PSisWWZD4V8y4PLTY74rBLHZ2OTX4sqALoVo2b2MSGNsR
vii+T7e+oeT1Er947HXUfdr0C5WM7teuMON3QYIuAcd7aah6CWrFPui1Btt5NppnVQneRnK2S/vh
ShIoAXwtY7eKG/vfZGlKXu6fbyMmLdxDDpuHYyDD/dNtRHSZaZptusUek9BZz49Wn6ij7mctORMQ
AtEA3qqEBmBA3o704w6R5QdaR2QNnC8WhTUau9DwjnHdPfpaVG6wfWJsdMsn35rOfZBsramuMO3H
H01qTnCptWOQgebp3vwG6jz8TJ88DViKsbFSaaQOQ2jsSoexcXpkWUf82/QbUXRPcTl9wc/AQDbD
DrApTfpLoqocIBfvORuOv47K/hW935TWzaUrci5+cQLjnq66snklHJsILMbAOZZrkA7htVWL0sFY
UYoWpiTtVhNz9tLz3M9zbHsB7AoqyB75qmswWRCMhEeveYcJCiExR+xrEzpBD/ISkWAE9yzFHqW9
08h+UsaPNqp+RDWKUIy1nRYBiOx32iw+kO1RlDxDn5pbmwSuZawGtU3vvBBrUeKOc/P57Ii7sadH
tZiE/UQw7pnbF8NDD9gkG7RPAwNZ5ngfBYbzecKPSMK0j3qBnDOMipM19rBxca7Y/fQWpOLJFRUC
SlPRKjk3RDYsfa0A8luhrujQRqJw3+lJ/xqK7rmqBH5i0BvkQVVLU59ZdWO5rulor52if8wsoI+t
HZ9cp4Xe7SIlhVyJT3vEMLOzVH2Q9bmutQiljXwFeI7RbNpbsdcQc8e2NRBnFE/6tsdvuQ6ntNm4
pfmTscOq1sOV04bfI05rpNX4kBKAS/rOdGk1pts5mTd1B4RA720IB8RJNvG9qlJM8KxdMBtfiYyj
P+VA5nOhThcWIA0WFge4a3mA47ejhxUz1li0evLkIDddyyj4iFV/b3N9HyVxRfHkJKsIvgxy24Bx
jz3aW9W9hT1LACwwB8V8wOBfcAki6lw0gftiwAtPfMYHo4w4RboImqFoxODpF73O51yMLA9jsIXr
8glG48lA7qAVgjUbkBI6iRfLANnWeiUNe+T4dVMh2QthQtnVMyXcQQvr740CTG0H/AIX2+C6Pbk4
eJsABp5qo+KQuj+tETQMmAd9ozsGkGvaZ6ygA250Vt19LWB9SEMcGNNjdQcF4HavRk+cxGAOatHP
102P835LGgBeV3A/i1TR8bo2ZlIcvNqYbTcYxSIzd/a+yrNVZUNjqLGgSlN+NAzCFjjybqhIOrwg
UKiiZtwyCrJeG/RzdWXaL25dVyc3GHCeJPgWVY2RazTHjY/QmAB7jI5B7Z5Sj4ZN8WUIXxDKtYOo
cSWDI9tmaQa6H8d1YfuETUhWjgxmJtvRptXjbyEO6YVFp2kd9sMbcVxLQrKKjZlS5ColnqRTffej
cXgK/bxclsYpSnt960l3R68oX9N//zGNH3OFvbMbKhjMZatInyRNlgT3J1uj1/Vrb3oabGAldjxe
DTONjiK24lWZ9N+Tttf3UIC6NUAjcoqmYsDdr/Wn1Im+YtMMtpPFSMWxnS3emavB3noeDF5/4vov
qdVx57kg6xziIZKeVS7CzEaQKZYxjQwRx9+iZ0LO4eBSz3PjbNOKIV+8BNBZdYu6kN3KlIBNhsk+
x2pq5y7GUUsajHy17wIrVN/QfU0AxAxgGzK8mDGjq74Y4CBqaguMzFn25ENEsn3qHf4fLWupj3Nd
MVwOHOCNjrEyBbq1ifgtEMo/kP+gNwlgQtjopeyAunhMfno0C2OEuBhMhtc0sMRWE1AEIpMPHVcU
uOeSZpMRHlJasWlVW9eI/Xf4RlgmgjwnLpdZhrOq1oCx0qQttzQQkefrTyomValhgMMSbTkMq89p
zhvm0TgxixITusPqmJC0EWS6c9KwSGv+5N2Mtjh5GbmYHRs0YQb6B7Ms2lAj46aEmR4UFHNbucO1
xNBozHlHdTAYy2iK2RS4B+oR5hT5h3PkUep+2WwDGzs6WDnzGjP8MriW0mFeF3UD6yVY1KUr0gv5
TKsaAO4a2eLBs9OfupiTI9TW6NXJlOMzvekVyU/XLKieVSVvVgCYtrTebKFIVxiMcAvtg15977a4
KroXW7Y/x9p6LZts1xX1M2PSnh4tOlY1/RDItcAxVHb66ADC3Jj0TaMvzdJvAWEaC9L/1iNgpNWv
ZAMTsBAKjenmxwBdIxsJMts4nqFwVY/ec2rCre+CiRZr9T4IGH2T1RszvU+gtmOM7NS7rC5/Gn71
Gdd4hkkjNCA6WVq9AzKenlKBa7gpUV8wN5jBFFHAm2LKPt7ntOZLdlkQzfDMzZGqLFCmvwybb8CK
BNcfLktLd8648YqVRVIc1chCWB0jAAvd0ADByxnhpQEaGHYdYrYtZEzMiEKblghjmFox/Y8R8gZz
Upyt8n0ywj2dcLt7Ed6CctCfYO63ax3p7aAbrwRbR1t7hDpJfIBOK6KeQw7KdaVw5Fg1nsS2C6IV
1qd70RHoVoAEX1Rt8exFEXk0UfEoA4IfQoAsA2q0NcpoY6uFsI1IZoGlO//7AHSlj1prq3VZX50y
/DlGLF2wacdV71lbEHIHwIHyEZ5VPMSzXx5YIiMpWGM6WjeyJw2Ki03tlA8Cbv66rd15CmKeR8cm
LWWMOyT11AqBz4ONVGTZm9lrkrvpMSv7+XLUMN8Qm5JHJFJJp/uei9be1sYNyEF/CZJkPeeM1Sb3
UDt469zRXwtBHoIe42fs+vR7xNwIfKACF4BIxpcA5YYHZgB3XHMjbTd7bYvA3SFOoSNLfELZEVFd
GqySYH1P7PQPsNK+orhzV5k7VZvaX3kB0tu0NxNuYIRaGMPQ+SBPwVXoGRnUZzt2t+NAx44ogNeu
ZminZVqHYqA9YEeuFyoMDoEYz04v2IrwttHoyzb5hMlORee4Db5yESG5MJGoQ8qGkQ5Jg+7Iqumd
2xyAqNRVVlxeQZh8VZKIgs5F0lFmeyeHIcsYYoHtmCov6N/sHi+bGXx6HeM3pstfc8ea7o6/tGSd
s3HDIS2n7IMIOHcdsKjohnhi1e0PVfuBH3WOR4VAGbomqKIMeZYHfZjfl18ZJb+2bNv4IrJzACjC
RKZ5gdW+1T0Jbdebwr0hq5d8VZi6TuGAVIqDw7IGkXwuHG+jtPoFa0S4Hs+xrOQJ46dHALjLkGJ6
x5Z4rgf7qBzcTrZA2tYiBgNBQXWepe4yrdEojyI5A9Omn0GPHvlHBb4JxXIp0maXMH0txtrZ5Np0
7+B24I0wykdeebuYdS4dc53B6bon08E8RLRViSZqOlpjYB4YsUUHWyvpMxc9mUKBVt6nvr3cJxdT
EBr1R+ZH1Rlq6zsYqYPWSLpTbQVToNCOpk5KDhYxTiBErFHwRHv8sza8AWBiNqzmNW6EYqVT0kzA
8mK/Mbe6b0Uw48iA2IwafPmusupD0dccokWJTJqRqlYxG3Dph8QhXRP0QDV4L/jCSL2tvtxbzWdb
Gt2BGVd34Ap8T2W/SSea7krk4oCaWxx8TXxzESthVq7vWe/flBdC4Whxm/HPZhGmA3lIGpswLXPw
4E9I+CLzQ5VCTfYSRhmjJNmvVkBfxTx6IBUaKlm7aJsoZ3RAqkZHzhomSh17y/wl+izAbJE6FnmE
e5OwUmSewXQ264ig286otrjkIT/7zPyBrHYR5w28sG/EYPAHtxx2lQX4AXm7eWy87trMX2W9W1Hm
uib9B5rVmrSGXdTn3G7Vl4lJfOV45o0Yoy2ZpOaNRQTFY9p/ZLzbmtb36yJ2x5WLuH5h5HwSSA2h
JQDGQM6h+iOC74n4jeyugQxe8LzsumQ9GyIiAygAcMtE37Ma9/LrIRi9e4jprEQaorXtsB20IiMy
iodJj566NMTHxOayCBAKxKZzVnAZDXuVGZlxzDRt3HVpCcYTsYXR+JIm2KNjsmQlaf2hJBQuLRoO
JWhGX9MeOLonMjuHg/u96+t9qxm3ssR1Gps31vSz60wtWpLxI5/YTU1IkVEVUd9P8H3gJzL0IYBu
GJPV4KpypZGtGxvLcgrCdR2HsO2yq81BZ5WF6cqfsB2lDS9VGrtoTBiSBUO9ra1yRQwjoKCTpEGB
xBLSFasIuYfy/zB3Hs2VI+kV/S/aYwI+E9vnHR+fod8gyGIR3ifsr9dBjRTRM3Kh0EYbTldPVxUN
kPmZe8/tg2NZihEcQ7cpE/Zlk+vtuLGWvhgRsaMLgyNfY4GO0q1LUHOTVZvAFXsCHmEDGK/snq0l
2s+VcKeZRs38I+cQcymrRWhcKBM32KmvCdDQYcjuk5SPds0N5lrVVwkFG/uAtVLqlw4xirVEs8JI
BAs+lefAY07jDQIcmqsvJPDjWkKygccqNpD2+EpN0iFGNq6CBlOxGsysFu6pfBzy6okQMHTfjEXq
/isdcoglaYuRtThVhv4sKpDikzq7A3FTVoGauoG4bnI9W4qkQo+jdRUVdvOoRvfZM9+kyPdt1INN
t5aDcB9qz8VMP9HeBly8I7GTC/bWeFxQ8EXVcLcgR3th/6bHxoshQddW9QGXyaYvJaNBACGsGvek
e4mFYLG0yBg+2CM3BROXOxNIPP3IcmjJWxpEnp7YIcYnDMr32grxIqGcaLMC33RsfPt69YUM/rdm
62+GR8pcrmxyhTyGOXClkUVd7Yq3tx4JFzFsna4aOMu0jBywyhOWe6fST8as6QwGsJpZJPfhZOCa
LYyHritv8DKJjvXrD5QZheY5M3PzBsHcW3cIbcpEbEdJqq/jAZxkavwgtY0Cv6v4M/YtjjDaa//W
+OJayGGj2+VOSt8/9mPNaxhNJOxQ2huNBqMt6k4+M6CRnLIrdPIFkZjazjNZ70+zVgzlar9tM/lp
1jynQ6BWdowHuOkR75kEUGqIx2DRQJYVjBYyVqQrqqqAsrMfYEi20KyhNtIxJVwj9RdDIPyztjMi
/rU/Oq3mAYOVRD0YHbJs+hgafC7ovq11AMNW8+1rEELi91QAixZv28op0LX4mv2BF5VzYCrA2FbP
RpXqB9GbNQIo3iC7sGC64cWt6uCXVwj7uSEyXCQIetxw5mvCdwuUuAc9W+OmHWejL2XDe5yGxYNh
asgTZkIaoBkSkgmnJOxQlJFB2QKaBin9La1xHqbNXPpza/c1S/zSWVd55+x86O27JKTTTyn7gC55
66y2C04oNLCMnJbzCQ1Mi7J38nhP9BpxeeFWt1po8aXs4ucp5+GxNJ4KprJrC5TMKQNVWkVbIIAU
yz3JoZOFw5c8iQapqPObTWm+b4AdhyKLIB7iA42DbNgBESIRt0fp4vhjsLPK/BDWFiSKela8kva6
K/L62vi+tbBU+1jNhpoiSL6b5tzEz/CXPQdumOEW/qxJHrChQdQx/ermx+WWLx+NKt8pIJRwG8KC
Iz0LC/bQlp6tWVEBVZFuguayxGQGI5H3IEEaT3mqynEGD0EhxCX0SwSBte40Eza7VgFBpHWwbFKp
4Kb98pJpHRtNevCmrlgRpl03mH8YnCd6MiAiJmi7bx9jNdxSbAuAc9ApVB3NQEz+ZY1aPyJmsVWq
AGJ/aalWyWpA9tijSkDDBOVyW8xMc9UTZpekfr+WHViYmOZyU/n+sDMmUS57V+xiVRTrCSDADnc4
1tQkiAlHKX4nnrG2nEKtzJ6joxYAhsoquXlYYJ2+77ZV7RYrMfICFxY0O1Qmdtu+5gLmXgCDdNO4
xHOiSV85Ko2WBB8+BYbM1l5jvmXoTx+8VD1kVfOrBJHA72DBl9OQM5phnp4nOeEorcfE2LYXeQU9
Qvb+TiuNG7jGlPi77CvpmmQNZhiIoj6iLTPTOzbW4VA36OA6kEpzRs2uBqFhxCNb+eQ4IoXGiGEU
x9aVH2Zav5i91LiM7GGd1GIkWgdOgdvo40Z0w6vqi3Gty7g7mPRPi1aXl1AvYpZ96XuQoMcWGvbO
jst5ozVo2PLKJoK4AI3L3P3Qm8UVxcSc0IN6eUx7kFlt8qlZFioSyOT4kc1uXwh4rkYAIkWK9oy6
5QWCbH4NfY2pYX2S/eTsnP6A2aw7B6gLdefgKP50rptx01I7m6QyHF0HWBdRjt4DQ5HmOObeGZLw
e1cOJzvGBwd6rned4tGq8QZRrzFIsIYCJg0LNYtbflHMxbUVAxexsQxKV9W7VA+JjW7Nl8qG2Su7
CIm/G66Qg1mHHDDJg/fTVQjkJb8UFWiCZO2089OiAVjhj8+Ri2LW6myyIUZjl5V2dWHqjIUU0AUb
VIJr1bJxO7np9DlexhEvGjX21osBTVu5ae5cmxezUnW3TWoXVdPgHcqhVreqY2pYp36zCV1CVBIC
YY3U455iwB6HGEJyOf0Omtbf5iWkRx/d2yqm4dgOJQ1aF8zKKFPX1mHGGnEQKNO8CEv3MNvnQ4NG
U/PLax2TmzvhxK7y4REnPcNS2PKCWIU9YGRz6YrwO7HN4GOKU+S/A0yUGdCnE3K5EQ2dSIzwmpki
kuX8+NuvGrkSbeAekw4l3dRCrqkz42JX1t61fW+mNyq8IQ2jYe4nCdh4M3QAJciISLYZRppQs/Y5
CNPB6gSXMXiklptliyKv91yN71rvAhq2OABawoG6umJLXtwjsK1Hpy7gVE7y3I0RF/i8/InUOY8V
etDeJ1VT0qd0QT0imh6s/S4jw9mtZ3YkS9smYm9A1AGNnZ+t47At4TxNS4Znh67X5jwm64ypKNsJ
BcywGtSzrV2Ahc45aDjc9LqIEIYhyukLbS3mPDYly3rn2doDYhL6rc8O0h/G7g7Betg/NqT09T7E
qPxDupG1qhW1fcG1nIWXwcJIZdtc8k3CnlS6+wCJ7gp1CdljQf9utUQsFgQbblFQKxgipDsbiNJz
7BCxgY5Iz20D5XQwwKzB3FyGGY4LXd6aMv0dcDrsdYoG8LmAoN0GLaCnhaBAQ6zXia7TSLTaMi5/
YnAgN8p5EhW1mdxaeqwBtWY9C5MPUopd2QxI8obiWOpiOKvUSwhnAkhHQvun22XBBXms/RSgL8ec
KqE1pZzEac9supqCYzaTdmEKlZt0OHnkNO2FNf7qSaqir2ARVHUaml2tQmcPUdZRkXbUTEga3FDa
OexwlKvG+8ysSL93z3zRoSQdQGUWlZonDOTTlMBZcyGQpnlX/FWSbQNTWuihbg9/e6gCsWuxPt9h
hh0dQGHIJptHuxlOYlBMh5zKW7sRHj/FlIqX8ZnmCDj+p14x8AvssT/pXfXgGPrKcWHdtZ377ZtQ
a0uHQOQCcOLeSQbWqna10Nl2MEVRFnCCtVaY5MO6In3koj6lqbfLtUpu046lBNKo4Jx1vxsza0Aw
giDM4vQEB87ZtMBYskL7RiYdgcclFASLD84MCEnuNuMSOhk67D0jratr69nfQ52RKWr0FfoyaDPe
0Hf48LkYaiJKnzQBBzi+UfcQk2JN694MKi4DeJ+Nv1fNMC67tKam0AO167JXIleOPB8rN66BU2A+
wIdPRG6eoirN9fygWqSiDMi0PcNKDs+2E4cqc/E+0/y5xZxh1TTc4PjHqNIs8wglGyc6CY9yO9Tj
uMoz/JO8mD5GfYiZagWRZB3oOuHfZOMhTIQ6NLbLMZPqlIxAjRp+3JeqFsFhjIdjCsF6a1OAbEeC
maJsUlszyF8t2jvwrHnCylxf25HPveUDoLEq/QN/kvVcMzukjKp+IjC8S11aoHcYw00D5E4In2y/
utqn4mp+RY3dbeA7UFGRxgGBDjWqTMpN6xrmVoNotDWBua2EPc9Jzc5dMkWL4DPBfSXEF7wiSOsH
LWDXSolJApfqv2Lf+I6wvm7GBEZVAz8JXi63SIlfECc4pqHyMUEsusJd6a+skKUPBGAgUWwvaZy0
fZQ5W4wO7q0q9BdZQidOfOSDez90SDGqi1s6mepkdhRgo1+c3LqvHsceCEljAO5Asg5HQIePlDiJ
cykSzTqjKV1mJeMAo6nzjSSA4jbEVX8be39den39WNYWRtyOzb8TasGht8U8XEqMWzV/0BKAdFoW
cXfMv2RJZj7yyKyJVcdt5QfjRLorx2tItfMQTvU5arL+3uymtmEGJxPjbsy7ILJdpr//O8gjcJBG
m/SOwuKzda3hKUmi/KL3497G4PdEpoG29w0y27xVGljdq+W43bkT4CqDqexeDYy122His/7z/2az
pAaIOEVS5GpggSNzF3je3deM+Kehj2sq/dXuM1Qg83AUpec108HUl+29Hhm8j6l9RTtB52DHnGzF
ziq06B43FSetPh3/aGb+V7q//1ys9w8SwP+bNPD/oe7P0BF8/de6P1qa77b+bP6q+fvzW/5N8yet
vxmWLVDZ6cJGTCfQSPyb5k96f7OQ/0gknyi1hJxVSv+u+RN/QwzlGqgrpO0I3TL+5d81gIb5N09a
no7+z/Usy/Hs/40GcNYV/lUJ5TimIZD+0IFLtvzOH4nHX9RttrTaNExcd4O6eNuqZG0zwTNhDfbD
thm4DgJv15TROs6QJ8UFZG4oEZ6/I+Chzb1HbFrXsoVEbkSPDMFeQuzgo9c9dPnVqyRxpAtHJ9ZN
xpcsIfl2ilBAd+8Owt55cuWnBMBk/kdpTO824VwIu78KhumixpLUkszA4NnIXyIH0hxQphxnrpOl
V1Yoa9CvGxX+roeHv/z0Ln/XgP1Vfij/wzfEQhMkBApL23WR6f2TIAtvFCZzPM1AQWqQIbXgysPj
u9AJQgt08zvw2S86vQ1SUQ8gHeS8/w4BT0kLdTU2xMqwg+juJDgEhq54DPP6ZTBH7T3Wnfd0KhxW
lQReAg8Kr1EbSySFytzqYTcdR914FP5A++SwFUo4UW5GsoHR3R+ssDhZxg/Ig24vDeMCzqU/mvA4
R6OxCU3yngYq2kMNzeOcF5F5sw+pWocgR/e+29EINhbICYfPPO+YoREFba1yb9QOaVetyxjCvucg
jxltH7sjI4xlwIV81GuuecWlcstc0Iwcbt5DxWXzANF34ZRueOZzOTVp0i6tQHmHimodbmcN1Iac
oHay67MY3I5BZwBiTJB/4JYaLGC0Z484RT/DqJEn050FIqDYiBrvjMeum76dQfuwXN/4LEb1Frx5
ueMc6bA1ZjD7//6nbfMe/ePjzwnsYvvg8tUN05b/pGBqmF/gTRsgJEd4+ofkowhx9bbcy+wxMvoB
g51jAWy8MYt3abITSOLsw2vZaqV9efMKG+c8++dJZwDr5do9S8Vzk7bNJeRQXiiVi1l79ZsEbEH2
plRnIOjkZjTeXfY6FgsGMQtcw6TEBu4t8gNt22IqXTWADsowTDfAYLVFJRmGNVG2KaDOb/HNOitG
c3P6ZzYu/vvviDmLfv8ijXQcmN1obDl+/vzPfPL8Ve5Kr2V2Or3ZVosD3s4eo3ZuNZhtGGFrUo5L
AELetvNGdYoa0mWQtP+ydBGdSQLaxLFItwWmjgYO7yopuaUU4BbqV7N5tUOi11rbOPtZ/Vxrhr/2
s8zb9/KXHHX/4NQ8ybRA/4PE0kTb+c9fkm1Znkmv6M3bTzR+//gl5Q1DGbee8QYBqexWcldJCL05
qh5dHsPtJMzuaDBSKhd//jGb4CyOYiAsOmLxQQp4eghLvMS1UgdtGHBnOnFJ8ATtR5w6+cY0xr3L
bF0E6lFXPRQmhiCEGgo8Bd6VSrDYpYFOT8OYysmRkgZ3Qn8C2Hdls0XteIv9H0y52sJM0yd9ImTE
UPu4juJ1yWYtb/Sbgr5UmM+QIxh4YHCPkYvB7EN7BSF6ArZCUk+7rfo5XSog08WqK3I842bnxeZb
AFBed8W99HEslkOBTCBGzBL3z3VUQQqN/CfahZK8MGU0bz6x6WQWEsyI8Sshw0+wNenjaO3Hw3Pz
e3I0JBuVuYpmykmtLOyvYPfjrM/ZAn1ZTK2TPKBrwQQCvZd+rwu/Akm2ZyMIVvd4UAa9+wqbYgNg
jly83Lk2gMtPfqAubehDabbR5aoIWC7jJEaz9DjBeuiI6jCs9H2SWbxkboiDasgLYsLK+AKui7r7
Deuv+eXPTBYtsb7ITvrpCvHp+ijFdB88xfRYqmw6QMcAWwseNmkqPFT6p6/j7S+geGfAjKEgs4uT
3RAtrQTBqFOgmGH8ttSp9tCwMsFIm48yZmY1iHopNc/dAGKLVrb6cmyFmUoioak7FKJsc2MqRmnQ
87Nxu9sZ6xte8WOPqHHVmoW+0ktir2IrYvcWB/JU6Y2/kbP3xAoD5GdA6VIObeIJ6qM9wXyEyJr7
E4Y+QigvUx2oTTfAwgCbNMcfLSYXfodiIW2G18onV3YwtbemM264timNLXulGnQDtpbdxtni5+vk
Wl7xMKPcVflZVmAYMpiAttITvs6KsLrWepDJvs+dAFoHyvtxIGYgc4D0JjwfekAkrFTfKqpIVdcr
FnmI7VrHh+VPugU8Ng+Z2Z/R0TTL55WKV50bXSshxMJpg3ETR/FzrNLv3IIzoQKHzEdV/fj4v8YS
CVK5L2r/jb2JtciHt7IsIXnO22HIgY2VZ+sGV+OqySOH4MSvrnbo20awunpMHgrTUfIeoDssoWa5
q9DNVl7jLAaA7Zts9LbwBb5GorBros6I8PM+h6S/mp6DuTxnfiLeDZBqp1IxY2WHBLkKiWIucrJl
oTVWBFaCoLgmkTmsjJw8bWJ+O8E00JkPSif9lUc5iOI6jfk38QbUG4DXpmbeSRtMb+mxTkgYGEtW
+lZTnIhiwmtPIAys/gsu7gsucjjRjn3vRNGgaNBTmjB+9GJsDz1rXh6gYKP39b2CN3kcSzJIWU8F
yS4zVHSEDUEWbEqLx/X3HQ06f11rvHVz1KmWk/cSxK/oFS4gdeQiZDOwSIpEsH+oL27/rDM8WKqR
kHF/vCaFeCaA71EK+I8s4peiLmH2p59431gxezVvtS428M8y1LPLOh+Je+6MdsfEjFYxw9hOM/7A
9mWPbLnc6gmD3Tpg30clhjuejrrq4cDifdoIWfDwD8G7TdhAYkUfgamR24gavrJUucNM9oxkT4Na
bl1wJboI+eil4QzYEqkAROWrsOZ8IpEVD9FIjLKfB+3F9nQD/Zp/YCFosQwFU6SXpWJxAaaCFRL8
JKvRdx7mu0oStZILbBKuT9JjWyoyYO2Pka2prV7Nlk+9ittvck9ujgkUuNcDlq/DnVEPiy2HPUMo
2F5EWP4p/gnNBPfCqn2ihitNAp2g9Q26OJq2eTDHCcY/Q2Q5oIqA51wyPSOFupcQDapxPdnRVQsF
HCDSv+CCrNlozsD+niB2bHHwm/XMWzQNP+gJ2plvxf3a1zLMjkp/8EkvsXLGqV1N096q+MeTNc11
8StluIqGRVFioihNBnXRWjlt66mdk5gKwuULprNxDO7WV0g6PAPfHwxZPvUXvSfDyZr1oGMFu1MX
n0FOU194X9PAujPUyD9NslCuvRQ3q5U2TwRTxAuP72CPBh8R+XdTmkdAcCfyeW6IBEm/cA3e1boS
cKYjqCCs9oIp3pcky/hANR+05CMviAxLqF/Xw0qLVv3A99QspmVlDDTyD9CnmW/p9o/WDgdPR7Ft
xEt/4riddO9T0jujSH9Idfcr6TvChxxz3yHv9U0OWub7pFv0CdlxTIudtnuvIyIUA/PghuE1KNSO
oTP4QKRpSWs9D+6pt3j5CrsKKJJZYqL7+LKt9IkcWsio/Y8lmqeYdNzOYeZc5z006I4LYdZICXi3
ralfOvM78rFfINk5uWb7WbPG6Zvgp46OFQnl/cBMhOgQjCvslhKX/RVbGdiqaleNQO0bJGL6cyUi
D76QdgeIy6Hodt9xVsTXjtgsG4n81M8EEHbkXlb5zL6R4/XFzwByFZRyz8Xptpy9GdrvFF2kS3CN
USIFcP3qULnJt0NCNdCkezPuLFF9iSp+MrLogKiT6hgx0UpPdppwX/0fbxrJ0lMyW03g75jh5D+6
Vu/HAlW+4j9du/g8tSI8DWnJ2sd0/IUo4jVwdHWoeZ8WVhTcNCsDmpRvXOFSl5HX1gxNsfZ18Psa
dxwEx5VFBqEX/LK89H1QJtR4D1l9rdvqgHpsVZlxv/X78sfN40/a8GXIi7x0oHqbkMK8SthMsXTi
d4P81sh4JQWfghh/FeNmXqkSe77QOvSBmdu/EwX62iQdo9gCVPNIArMevlZ1Tsn3CpsKhr7S4XuU
+gVOLxWE2sHW7deR03EDm1wD8Ce2jkgIRNe9eAUp4zUyxhdRsarEpxIsIVwiwkS3k+ndxWBVjSnA
A6zI1YlryV7ajfuhJL+SbLQ3ejQ96aDCzYBOAOjCK4scLNK2d1Qkcq7r6qDpZ72uPSrFYiNyzss2
rqxlryX0bCThFWA7uYZuqI9/x0mE0LxqdwTNhwsbrLQJl1UqANZ1Sy4vze2nFsUp/g3jCYAD5AfC
IhrURkYLlKis9WdgqSyi8/Y1tCaOL0jdpSbMx5EMm5YZcVC1W98KMMPbLGTGgUe9uEkdfUDePpBC
ni4hggRLxRR6QVO198t8l0TjlyecC4TqYtumLGMctJxmM93HmT1n5iDFc+K7F7Quqw7Z2KqW3CqV
Vu7mH9gw6+EK86dx9T0uFnvdZ/i0/fqXJWvJqpXNP2v+jaPHN9wbhLSSERZN4bTsZx2yrrYhNDqj
FmhNR2sjEw/CEwSAtZMHD8qOnia4wxhGbk3MZFI11hac4IqxfbWqDTPeZQFdoWs+EKNLWmMpXtxg
WvPSJZ2/1hD2Lrks5j4oJ+nbOFp5SN9R+ZRi6kMG6IKamGCoMuQ1j6yvzIQhwZ5NYfrOP0qBExOw
FxiQjYORG7+T+0lOHS4rYe8sO2YTQoLUqtCe/F47oXN8hVzEDxQ+Hsqf4Z6QN+kzBA8j1lpGdYhE
+qwVzTft0nMVsMnzFZFm0FlKVsvZaxKG1J8j5xsediW47MzKvJSN+UCsBLEtHYkHhsWeGKILyQyD
Imhm+AJZnZLurlFBR/Vv5D0d7JpIfETmLNbeyLL63TXOLo9d7sM+C/nh4zWtm/riNNpP6hofUxgf
DMIwgj5/aycyiaEo0P2Pi8So3hI7+ZEjrXedNCdF3RQ1XH4ktfwGIveS0vbxtveLeAq/s4C9oFvi
XmNxbqXyIRY7mYdv+UzMikOb70m2SZApJbWCGJidRwSCCw9BEnpb/NQOJiNAmCVhKogzoznxXn5a
AjhSHj3mmboy47oX8UeQWqhT2vEej6QOd4C6ow+BcWfy2q3rtdBDjY9G+W+RpMNJNbi/mH1SFhWN
/ZmK/PfAl5hV9SPTZH+d6RRtnu4e8gqvfzLCm+wwinRYVLaI0lgjps4Vn4u+HLGzJCEk/8khBNki
/HqUgb9RGREbxky3TbJDIwNz64vwQRcAua2qvmRZs0eFws9YGl9p7teAh1+o1mDfh+woykASXMNv
Vv70NSTF2gBnSoA8DyW38lJT5nlkI4EEB8njfJ70tMBYCoEuFYC2cQGFjqGWUFxOUTiHu8HBoahq
114MnsNnsDMrAKQxucvAwvU1lDBdNBX90P595goCTE77VxlzXCwR9sJm1m/ZRHaOCUxAlllAzyku
Y3TENFV9Vj4XiOcsYoXXpjk+ObM8CQjUTyGGF3LdX+m7T7iPuNoN/WaRUqpcc9bLRE8yKe6D5Wxl
Rj5rYfUHwL5yiebHW8h2WCMjIlGFLcwyiFGEpNT8VTWMG5gT6MrY1Dp+AKrZ/coiEztbV7xVY3L1
ApK8V91EhIgTmqSmhasYoniu959/vumdqE+x1lCUJMTDKMSeBAQs69T9FWFsQa6HG6jhC6MzW3FY
HGNSkVjacHgabnooUMgUZvoyFCD6Ms05m65a6GSU0oVE1yzunpSR2as6NfdS2Xdic6N1rcN1zud4
rpK3AEfNM6tbJnTWOWPBBPvzMDKao8lD7mZk8dPkuhfPTB59lEq64KXLIxBYQbzxR+L7kFg9lj0J
ap7xUhThLZu8X01hG+sxVLsGCBqv6SND7K8EfAPsipuQzWNgZwCmuH5a/5hlqt+03iBZu9FpVA/K
uCdj4QNeNr4KFDBTTAaoq9Ox5Wjtl0Q4XeVEceMM5Rp94DW/IxRaTkbP6NNmTVIMh/nv63iMpsS/
9XnwVYfRjrADIgy1YpnS5IFe/enMGPKxjwdtVO3raLqk5ZbVnAH83dQIQsyyhn8MfwO67IV8b3q5
76AHnoHQZd+VqOs5aU8E3n8RdERIjBPeC8dgMe+yh5nUS1uhljMANFiGezeF82XALUNklEwBoCvl
a0sxYqaY5LqdMGRGQ/ELSNo7yVlPaI6KXeZwXcQTIkCxg6nynMTmcsizs2PIZxBm5zT7VNaQkF8R
/lRBuJVSsmhP9kIhwApoMKLRfg2n4c0fnt0sg3evpVe2V9Q8St8IknYzZ9M36jRI95D00FyxYadL
/Xdhlj9hK+hk2v7EBPudC5/VJPpY3lsWtbnPxlFT2BsC3r6Cfx133cm0o3XR88yETU1uQ+L/7hxi
uNE63VXcX+MMlfnA/r5tBnNtOkiR7C83KgKAxeYpjLhqK9Fcx4nR6kjLIkHrR7n1VeTloW9AE9nd
i2Gav3ypc+znySF6/fNXa+lwSMcS6Lg1HlBcvCd1ly9D6oHhq8NLsyjIR42D7lIYZDP57fiiJA7c
ihoXCOkbouDDOIbdelIkszXjiWCgdFmE424gnWhlkVUVpNmpr1GCtv2M6BK/pc5/klnJNZRtswrH
hPxk8y0W+nut5JfVsd1toKD33Qa9+w/zcnRKTEsYkEi+X0G76hV4lNlCkSHaW5gQpJGSd1fvfQRq
s0xM+GU5G7x1XrhMRS1nMXbgFnKwoqPTvA+imOk4m6kc5+Qz4s5TiGBG6JcrPbgWtXElJFMyM/Ih
WnQKrugYAxB2G2MzRnzzkOU2aycIH3yCn1tcQTgM+wV2B+KzGjdA7Dds6igCeYatwBvzPcy3DbAU
Ca/n2BVA1yZ/PEtlebtYHy/+gNwKe0sZGK91VJ5cf/i0S+WtYF08Axo8VYkJtbEYl5D7t3ULeVl4
jzmFUZOMATGvH0AogHXr5ks+UHkZQtt4habvKih79Bk2jQZMGVOwcbLs6CVqeIJxeSO2SROPymoo
N2oiBgQdyYX+zTpMdW6cHD0klUHa1xa6xUpO4uiJgs3DnJnQpwatxiTuHIfWpg6K9gl22SUxxk+p
pDxFQatuGfKIYfgpUy+8oxUdeSmJuUj5qfgJ9wDRWrvOsxjqDEb8WhC4zsTXI7S6BVKD4HBEBJBP
aCLKdmchK9/BEZp7LPjvy7TVvqd8ngUUMJs7nbk5XIEwh121Jd0lX1HwU4dUVvVU6VW1kirUwa5V
1VNZ5Mhlw3IthgIkqFVpn9y7WE2y+Dvg9jFa296LVARHAQqTE/KhDvz4lEbeeMt8zQWkGd8l63S2
TZnjeGtkzgZjE8c5xS5Fhyizc+AP/e8EtKJvxuA1EhjRsVTjrg+MGBZti7XLK7+8mdYe60q/MWGQ
m4Gz7BhGqXfqRjbndtqHz5LcksUwRdYJWnW/Dol+Z3vTG+hicG5M16ozRjIH22pnJbF2TUnHXojG
RJrCfYNQ/s9/adROfzGmWxAOwGQHXdtMvta+RFJ/5GjJfoFN2+lD5R/cemREI4xgG1TFDUksFm+/
5ziv5kQ/pDQnO3G8Q8OsnFFL+mDMH/78U1jVGn5l4dLysboDAtpLncFr44fT2TZadG6WmBZNdkND
np2hpqePfz4Iu8toyVsgi7N7TjNJMswwXEFnr49NE/9EQWHeEkt7JzokP3VDx7k2xc0eVSwPFefj
gxEa9z+/+vNhdMJHrwt+rJ5B8sR3kvekrY5MFli24bVfVMH8oSnvdSCTnQ7N/ikfk0+zR+roGNq0
jxWSL1aI/pX82HAnkvnR5mvxHae4M4NkXaWHMdR6M36QI4APdIk4oGY+eat6zgVdIpRLR35LH0+o
Bu2atydOzMc6wWihoQNfsqfqYMbdkLhhn8Rn05+zpNfXVWLVSzJzBHs/AIqyF8NaA7IUeGZ20YiQ
u026diPvtyLXzCSaryBoW8TudwSVcGNrVJyTw2PUVA0oPCT22PNvlVZbR7zHH+xeluwujAfuRv1R
Ms62iG84dwDpcF8O8U6SOEx4olUQwqI8EKKoYUAko3kr5RF2vbdPULY7zM+3TKQIL8+r8Ey8qpCq
Oo1QePsSkyZ5E+ZKFgyoebEBPAyQq2U2qnUaQUobOTIVyeoHRSY23IlmmxaczWHFIHpwmgvPpk8M
7Kw7DiFIh608O9POK/S3UgbuwQ1s54BCFIN1hlHFcjkvaavlrq7GfcVg9MhOH5WRUz7h/7KeqToW
zowVMCck1EGg+ctUmIQdOyNaIyvf9T1slNh0eFh0Ui+lN52BB/0QpjIyIwmjjSjCcNtNzNEArRZn
BxNOyE9sEZlQNBieUuLF1bi1PHgcZRIdhyTb96j/j06lzsD3K9CY+CpFQOx7Rp2M2hgQoXP588pV
w9A+VDWZqQzRiKflpkS7RyhtDBYsYo2xsLL0RvlfQfFsJ7JUUO1FPQL8EZIdQSoVvoJp3BXS9g6k
5DAH63HxamYePwysLkcmmMcA+IdU4OcZZh08XPOLUusJncphnftNqeh59e7sFQoXeKg9NX39m+91
cZz64kW5EHntYRIXi5tkb0luffS3yCb1Ly9t3ydRQxeHCrQyppw8UjJJDk3dzBZRZuCyYA7pzx9M
HDMQhjEHjvacg5Zp5BfHyfXPh8TJfgF3ExPastCy4qtX8goYPMAkVden/l/ZO6/lyJW0u76KXgAT
SCRc3pY3rCJZJJvmBtF08B4J9/T/whkpQpoISaF73fTEnDlDsotAmv3tvbabbMORTEaWuuxbo0N+
bKmXogUt9N9zfIt7BPRkVBYTfuMe09oAO8C7c4IBC15CTJoOb7AGDQbbHqPufmgrgek5uc/H5spb
waJOPeUF+GW3rnJFsRMezbsRzWWu8POpWOoHng7Fea9GwbOXkvJkTu9bOdwNfT5gBRD2OTbi7FQ1
aj0Qat05Y3dn5ExdTWFse8ueHkmloqZdByuPf9171yYCkC6YW65r5Xp0whORx4A4/9LpY4x7V4jn
yMYtXaecNIMEWHENCo/m90rsmddwXwywURud+NWi/qoQjXa2xPbHTdo9JY39ZBE3bHLrZuKt3HPP
P7aZcWHwcJ+W9LQZAeUUSdVuRBrNu/LIANfdq5KUN20gdB+NFeW3fD+oH6xhPG47D5TRFfbkriZO
eCsXWzXQbelKAfbFQf4oq2HVM1Pg9kAGJHUrTCVk4nF16pMseYkUCfoQecdrKOCd23jXDaAFaLJ9
4L1rmE5pC3+uzC5VG9OnETX7qE+sfZm0D4FDo4BpDJCVhu5GhcyjnrPTqePx3wykh6hyybfs1Ksp
9J5cKe+bjtQ4ONgabzQ3xkhuxryGaNshJtkMoPj+ybGuL73BuYp3E54HioyuTjkJe/ATQCEH0hwm
Y2Rc4o+EPBiYqW3Sev8wt1dtb54HU3eccMmRhSX3N4k0XDs/mYVYjV3wZJG5tnBr3HFR/uMaJoFG
sD4Xy3LlXTpnjHjtobqNef6RjS4oOkiQbZM820moXlVDnbEORobeeCFp3xubQwgWaxi6fj9bbnSr
M6TiJOzSu7ynvrq2k0NvD81dW5l610oBHICcqqtHMsAa9bMOMxzlXUpMLLdWWW/nryB0MYT6LS27
ge/cU7N9zavU/hmraRUvvla4iM8FmfdzUsE0SUpUk2Zu2wvMhIyJ0F5zHGaap+K3eT70oedTqCjS
MzSa3yrBuxBXBHAccJet7qsf/rqvcyrsP0Nn3wCiyhXng/ni2AHSKbqRqJS1F5YZPHiSyppADiNS
9HxBZq0z6jhYJLMQ9E9rH+Iw7o+K1guCWd3w2DGD7kTN+Gys08tAL1KQT/PF9cDN+NPJbgBQ4MGi
4bLq6UbG8NuqjvQVzBAD7Bhpy/YmPdz2JnlgSs5Y5drEowMKyZEzrP+Vq/QnzShBJkAOMM2ejrkV
OvtBjT0s2eAM8bdcwzCNgYL39skL1BGKf4neZjy6YDB8D7tJ3Q87Fu8FDUm+I6igCExSvfjjcN8r
SKSkUQ6KQt9NZHEk9aS5D7upvi+jYAnSV4QGcRjLhGgcURxQD6lNA+yEVi20+ltRzQlijeOUJIIQ
ZMyjdSZW3ii/BQNdB3XzkFYzDRP5Fx3iuyYbafopn3y3/UsqjJKokJdkZZBuCvQ8HjyLK3VbsQUN
Rj7sIlZhdMEwJwCRcLKoqmxXk4Y+95NPmzPnK16ieN1SZ03Wv00evcZn4e05IJENusUTK1MTwVNH
CuUVBKfbtBtbDa8WWP5NY8cUr0fyEizYLdT/d/z/LNmC41ZckZ/y5KM7yvSuokJzjdXeQV+OnZ1E
COgYhtTCowRK0k5Z4pxyg/2cDOZJ27SgDTq86DErdom/rfwx2YteRQfmPeCB53xPE8DIZR+tO6zK
Y202v75yCgpA0w/LA/MfmUv7eIxNxGvqJ9eGXeY5y2691Tjl/qS05TicZ1YRAcf1UHExDpEj2bDD
FaUvLxAVrzmdB3D8AOiBR2VFrm4Fnv411e0B5Xnaok5p2vWZFe3jkdQ3oOo3o0+nJw+MrB2l5l2L
ZnJczsHDt1DlqU7z5ZS9DqupgBwXnqEFBRuIfnezbWvac+jSGKPknr4iwC+qbK+SYPcqHbr5msS0
hUUFziC/cE9eXB5CPdd8tUNVF1+jjeBqAr5FKPb7ig/HpWA284uT27fdZnJ90jHksaxEnmplcNkJ
Hxgxgcx2YjIyrOOlpfu1WfqAKpaJrglIPcrHP79dZoc0RhLAsytVIg+omE+Lfw0W4wq2LMtQ1a7T
d1AOe+YmRG4CthmmS/MEHCKaDGZdE2GJMsPt6NmzpkuJivHSAW3tZ/FjWzLjbCudbUqQ0oTwySw3
hfOR1DG93wsWN7KCO+hDfwyzw76DHo14A4qX+ycpiKPNaG1n5sYuaMGG6cH7bSyyxZ7pXIeZizJi
QYDy3YU/rEP9kROot7G9AOd6/GD6yNY9YgR9Gi9h20vchDHLKh2zuaifUdaRyq38u+VAk3QYGIep
ffQCc1Gg0a46abkbLyFMjFCx9XqGUKXF4Thxq1sUEPlrZgchB4lD+YvGB0CXRCQ1qCz/XhIKzv2J
u43Cst+kds+cGD7C+DJhuF75agf/DzoHY6sheA5xhPYjDoKeN3qzzH9JG9MJSd6CPt9NXeLAS8aP
PL3IuHmvgtpaRbKXq1ou3bM6uXflnoKvDzTM19gEuTx5WLjViJXDoWeemAWnA++pJpTA+HOtBYcC
MerhBCD9mfZy7CFj/e6MFtPvINsNNLUAx5btoYl7ckxaDetllsSUNTpIheoacn3KRBW9BPSSoqr4
58GyMObn1bePpxIxrysPfH5vjU/PdE87cpGla5EHNvtwTH9nHNFjU9og2u0jAnJ+prg+OTVqXOwR
Nr4ArPMc6pr1cmm9ayoeUkcMVDhYfvQ0U2nrBu/UAwwXcAczBdPHuseZlYt2G9R8R7M+8oAxGQkU
JeKLEgVDQpTh9+iHTwakLFhc3crSIMEjst6Rl73bAJ8wBxZLzds3PNou2xV2B0nO/lZm/jh0THrS
1H+tg1crA7xst7WzFQbdvuDGGBUuOPHIW3eNuvMY7K/biamObY4P6SwemG0m2yLDDGqG1bFo5VPZ
94Tnl19IVoCPT0Ghc1cV79ppJx5g+z0tw2Y7A6hgZ6t+TSfccfqgcROYSohDfl1p2MxYaAEaKjDS
7BobqircM64ygBScDHMahkyigavI5WPlKM+IYwRXUYJ5cGbMAGgShAdu0hyxoAAOI09F34R8iKsk
XrleiF6SLOM7K5hXKExs8D3taDwgx0QC2Y6q/mjWvrFHUZzj9kgAnU2/8eorHUbA3ie3vynkTJR2
uD1+xH6lOQZKjjBepT+zFhtn3C60/OSdKYa/lm73gt0WlT+vj96s3+rcfvb8pU5MfpkIgAbXuy2j
tQsmzZ9YBpx5lhzsEsYPtdhltYdn0CmuUt0ylWesROZb6eJASigMkk3XbdukxpPb2Ej6ptxVGNyw
5KxqM7mChhw4J9hHt+BEHM3WqQj7mztT91JNb1MLsinx3qYy/KpnPh6vFL9ISB+DFtYWzgCFig8m
ZjSndK230TeSzQAvFueVtUBWpHeJzfZUt/QU8CXbnZlqZpZFdU1T5qGtm+7SKEEXkc5huT7fCXt+
aYdy5HhJ72ecMX9O27+Vm5j3tWfwkvgj6nlKE54Amb1vq/zbr0z12C7uPF5H/MyIQVg0g70pjS9t
cjx3PWXsLMvEsNcKzM5CfBP0vlWZi6phk1EOynK6Gzlo0S7BZpGYUbruknm4RKlxTwDHOU6x5nTb
58icWJ2FEN3WwHwDyKVrLqFG8orUI8s/6AbbjJ4cBVKFhPeR2QQ/lo2bLjYNPqO2Yr0dE2Is3U8p
6vdUimsKn+NijvbWrLhVGK39JSa3Ib5HJC9+l1YwPjNBD7hf7QEMqs08UQFWmSSL/FbAJGAweSoG
U27Y4p+44sQPhO7eWoqpjrKnEr6n8vp+Vumtccr6PotPmsHY2sxd6isC6n86qImbpuo+y6iBvT6o
18kzgRBY1bwbLPouFV4kkO/1VsP62BSwPpNOAvFnRhYaIEo8Js6nXpdnqreMtZzUG9FmCCC2eoqt
0IKCkUIkQgfw/VPFjdfx++kVN9c6ssr9/9nK/B9UbWfB9cJC8DH9mg6E1f+kvLrl6GYcqTiHwaTI
0vFsWPwagoHG4xQvZK4meZjlcjQwGL3okcBuOh7GjEtmmKT+li6Pcjcpik+EL+4Eg1BlEoak5Lv9
N7P3/4dr/m9Q7YXu/L8P10BAID/197/t/rbl/xywsZb/278DNta/bNiZJiMEYixAhC3yHP89X+P8
i0mZ4oRm2x63fF/iC/8f+RrnXyZWI/5XsNce6GFc8O2/GduKLygE8RrF4/NP9ub/KV9j+v9hqCdJ
4glHAnXnh7MkKN7/1X2eUNNk0EGCv1F9jTGmMJ8k987NY0wwld/vZENQIFpMLWFp3hVUixNuf/E7
kBGtjMaVDLgYFpHLCcikgrXrL8qNgyOLxHkAkYwvjKmuZbffdhp/OjInIeY3E4cfq1iH9FOvVE/e
tVZk8b3mn69+0o38tFTuHWsQhSvdWmITOvrVTntsJ4JhK91TaCUqNB7GPnqRRafoWgBE6Mvie0qg
0zqUNecN+eE2LA695TxVFvKf13EtTup6hYKTsTjEzykmSGKgUDLcpX3bAzHBRSjZpVQ+MQacgvM8
od0a0xVFtGKFt0egvugEOGQHJPeOw0KbqRYL7+dIHxBcFGYwweiM3EbWguLxXT1Te8QtuselZfce
Fd1++Zf9+U/s8rckf0cehg9YtvdRKy5hXgynegyqi1UEt8TXO6CLzjUuwav2NGnSp/anYmMgpiFe
esaWmPJJ97RpkK8rA5FtqowzJvOUjlE8JObUYNfI5FUP9O1Qu8fiOLnsc3qtvem9RRkN1VIxWk27
qBzVnn3maKaCm0/JHNFtUUZCNuAIBz5to9oIbipeohOSQjBzvMR+TRkQQgKGPvytbuFtEMV2Limq
PXXb5V2KmwSIGzqdL/2DGSyz4axyGeb8usQqdp6rD5YZPVfzU150VClGfBix4UfEK7NXpClK09tD
12Oi6OFdWx0sRMjZn8oVeJ+MIy0Q0LCpdedeiuMRz3+QZO4hTpxvLHp3uA+qDZmLZz2ZAEVk9RkP
5nRI+n/UXQ73tbE0O6KehdyxmHoWYF8DDCKlDXsiGdRvgC02p3QqVIh97Cxko1zYUHNR0XGqGU7U
jfU+N+62aEFzRcHzZJnjTsyVu2si0IM1cfMVqFHkelunb7gl/aZ1mOMCw4GZ8gdZ8OC0hzJmjgnP
LXoskWzGzNjSyIUF1vFgGHUNQFOLG2CevVc55iJ8IV+KNm/kuvFFJ3SNRZX/mpjGHSREd+XZUUtQ
gMK7ovhbKDj1KRVOsgAhmpTESjgU7qBg/VpOD5HJGdF0s0ghP9ccFbwbf9WYXJeka0WwDUn6C0sV
9Az6S35umWzcAQymI6MNxtLbYLUwOZFbTdFsPIfqtQqVbVOjumjqqGG7myfIlZoRUPnuJPX7wNQZ
M2X0AiWBzXokq9rTl7PJxuyJLPGEv8F8FYG4s6v0R9ONu/XmFqAybwL0MmM+M3aMGLfVcj/Z9Wtv
AAdph5SZRikxK8ftLixSWI74k2kLbkMiwdwSVLFWs7w3VC73ldM8jEYMBXgMJBkGbfMqhc2OgDHI
HJNewQDuZp5EQMJKfTVKcIyW4+yqwHgt4vKcNvkzVPh+q9p9mWfW6Z8/Wsc1OHa070Tt/9B0EWwL
o6Nv0E7wcplcO62gt7Z+7W46TmYQCgDPghibd0Q6HufcMU+9HaFLqMxa0ypx8OriuWbRxj0T7YAe
/9VByfBTq1cDQwq6s7elKG0P9X0R7LHTjtOD7urkDicCyZrUubYLns2+BKFVnrhC600L5nz1zz/t
Au/SRUzCRuIOSTQxBnLoGoKtegKA1p5yeUyicdjMC0g35px67jSm6244ta3nb+qEW3mKfx/WA7w3
x+qoGjDyt66JqDyaCn6ihphenRb1uqLz5KT5JVWOg//Aw/IkhuZVTm5yHMH8aAhUfAb4LqR0HwyR
6oeGntmNsgBUwrzc4FmllJsqF8YX7bcW1TNDcT6WUgYgRIdPunEx2Jv8gNYI39T8i9P3TwGfgFsa
dmEbCl5SOhcyRmB4Cv81ihlrNUPvbEHef7WGGQDd43EdU43XWrpi3+rig22t38LQAZ2TFmqLPNNs
3Dz5Kcoo3C1dko8A5DPi+xVKPkpLmU/7KezuqhBkI17I30Ll3MtsxkclpKkTMPsO2k/wEnlhciec
vN8GdnfXmcaRpj3nmHrPVQTor5QWqrVrekdrckjSNL8E3XAutaS4ueA1G2bpw8oaumHbtcUP0m91
Hvr5RDIELrb7LmCtHWoBbKxqq3qbJA5jn7be0KjpH6qES69KaV2xkC7MBPRcP8qvoXHBW8vsfoKo
tc5sxffzuZUD4p8XxCzHzZ/Uch7L3CEXUEw3A31+NupTgddhz3QJiNAS4e+lsvdcnPdGP7Nk5v6r
NECFpNYhRn3lITiZVXOvJ1YDMVpEfvCXEiDttiRUsZXOnPX9msO22yXhlnIETBLFK2n40OrvJ+lk
K7wzD4MDhc/apg73e23BqWvHj6kV1Qq7zpZjzjO9yB+4We2UcETmzkDx5Z07YgTEEnYc2tKjNzTF
KdHAmvZMpnImN286tlNr2cApYURWkhnHk87wD4aCXW04e5ff6xreFyk4PQGoqrovmoOesrmmLzyM
yeZJfDhDUrPkQwHpmviPgki9r9vmIzZomqUINd9S/bXP84i8ZtZJdOP5oR+j+eC49oUz4kddou65
XrxZbvQ1iSQz8t87ic2+R+bN/IVn6MbFZuQ1JmeT7yze9W3Fmkn4tVy5RDmZ+URfmarQFjzcsiP9
01Fz8qgJWcnyDRLFsE1r8HuMfrapH6BMow2XWb61C+2vGaYRAmkoeE+hkWdpca0c4841JY7LIKft
XL8bhfiT9+0CbE+W8skhXgW2fc3dJdgGXr0pZ+ZlYf6XJ4crun83t97D4PG+6uZlMMejiOiYH6C/
DeRNKW9D2NZPmEHeoDDB5EdSRLCAv1thVe8ncWXeskVGsQ4zj5BNL17XwMcL6cbauB0Wzrhpv3Gm
ngVPYau8p9IL/gq3Y4Mq6bfbp2o6q5phQzkQm5zgHoaOY6wqwQSunW5+nTcPKmWpm/gErRoByXJk
vTKLNNpjrrYmZJyA0pudo22InT38cHIizDqa9skbPTxyDseBZpju3LyjPSUcEUbHJaKSlt0+mSj8
U6IBKmQV7bbAy9lV41ddJuUaE/cn0JHdCMuYcbEQV8rFDJi1LQYVG/uW6JdS5sIF3JSMzM5wknFA
v3cy8x1SLNGFJr/ZdRkejJkSZOB7nGWBBfdUlm1ri3Num2ExgDyWHvzG+aIbt7zzSTkmYkwuwZoy
UIxjFWILxHu8k+b1nz9iTkke2ZzD3LNYpFMA3LYhNVdIzHluJ7FjhGernmbCphF12/gArhS3gC60
vbVhP1Oh/kfGo3hIbviGqDvEhE4WBVRz/G6k2B3jRj4EvnrpJqKUgDph+lFfuxUBFbFCMZgf2cxx
H+2gXd0kvc5XbhXnyI2havre28ziuG8q685pcS8P2t1IW3pb1bnmqQmZCsH9w8LeNbsy80BGpM6m
ZGWg/GI66ZLs0hRlCMHBTCmJF4J21JRuWFbM22tQGupFulmXPh0RsodOND+S8JoPNevARgnCLQRB
iWPmGH4WJm9ZuZIJZ8/+ui4nq2cFmKcdXUbNxlR4SGWmH2AkMG5Ct7A5Z0CpvDdyhT+f1CgT0qzC
nmF9U2HOQbqLAQRbVLiR1jUiPNQafFWgAONETNk1VnvdvqYTlLrCEtycCLpEhnUUM69B5fpfHDjy
LbVvTH5LDn4g8VR2SpnqQZcL8LUPyUfgt9k25odokhL+us9/AatUuO3ejDRnzUL2G/IJWzJp5pFg
rNgYEP6iMV0cplhgcJqBDB6HtxoJtMEauybR+L3kAEdK4OyRS0cfcYr2J7EtR+tm98VTQDZxjZyB
K9JhEQeesmlH89Br5l8SrHraxHyIzHkm13mKXObnZec9OXVDqoo5b+iVNzvn7W6Aa610/Q3acj+Q
880b0hcJZ79d37jFNlHRMTFCrATjMQ9ovpzqnElCgKc2HrCoxOaL1viGp9k7SlBcaxyluCqwvpvG
E77CDdbwR+oalywuI62+7jOGBv0xKbLPNCYzKtOM/BgkVMFvjrzmrYF6TQ7OerJy82Ng/qdsuuYm
cgkGZ9XlAysOJko8HqGHuE+q3dDASHLqw8h74jpcdUbtj5vYUI/0dt9FgfPajAVzNPWQzBx1rJxf
XHplCZMrk/0Dw3fIqxzcO3OebpykfJ1wqKR4h3khyBVySDj1bHa5RRhIMZjOuaEwGcQd4hc3K/Pp
umdgz4x4jT0Jph63cKoV9U1zSrFii8R7o9d9N3zEko9k4rEK0QTWfdKcq2lkHRW8JeydbZvBgzKp
DZ5emBoc0jF4iwZA0h62YiqR6pi2ZysN1uwPw7lvXvp+/AQ/8QLsdmuAHVi1SMWsUTc0xJSNq2ZA
0F+bCtI3brMtB4A7gjQJqHL2BJgW59H+Qb/eC0H8Lpk+jTSHQhDw95xBda7crMSbocwt/sKbQ+R3
Zad/jOq9v8MNeIk9cY7soN5MffnJ4AgW5GfqySfMTvSkZxz37TdDxK92qPcQ9zmfMpVpJkqjFQiq
Ar92AI2cFpSIem7/qSNHljbTXlTuX81dUIkXOdTfuvQAaGJebdO4PYjwSu84nQm0pW0YS5xmBmsU
AyF/zPaL508fIYZGNJVwq/qlntF+8gaMHrX9O43x1fFNkkHyK6qSl5G7S9FZEKaAOa1lQo/LHJbA
s+b5XhmzdQf80HXUt9t7+V7OXbUqGuCQmnHXgpBbzOaEQfqnimGy06P+2zcxR3qbD1W+cfIP04YT
CdGw/8lGxrD6jIUL/WDQPnHqB6ZsH6zULNu+8xQvajImUIFejr5ujGdomQVzje4WjezmHSVsGWS5
FMMYYInqkuaJQdx8iNfRHD/GpGdDu4RtDrtCTdahNaYFcOmvEj7fLGEEnlg9nAlF81d6QnV6Z8n1
DkMU3BFyJmoST+tuRkRQfgCIPMQDUSOXsvCeneq+wHqPboYmnV6g9+Ew76wP1YmbTdhPheIMl53j
r2CcCxCA+b1+bRiNMntG3KGv2W/cD8sONpRdwBmbfscwfhlD/ygaweLDbR5oArFWfkLXmcp9wFTA
dMdb5EIjk37grRO8ggEuMqUZFXoL6TmIT32IySV8groXHwbo1aIc4XnW8n4av5oukHfcM1ej+uWJ
rsjMMWzV77nXn+aOzqbUH65N77JJUI1FtJHts3HsF616rnVjfyn1TPQ8zIEqDkP2igu4nGKauoUI
d24jzF25kFwzP3mD01RekwaWZWaCSMhi+8WwaxxRXazBSDpv2A9ppOlo78Jzmu1kJB8wqqA+q6I5
RoHCNdfGl3nyHpSIHyOTAenQDAfberTxIF71ODa7sJfNPfDU+y5ELMOMaL7O/KZG2dzKNjEOBit3
bXl/0uJL9MPBi7y9rlscYPoSZLXAKZXIXdliLKxhTA8Vi34UBPRgMw0CV/czd6OEG+bLjXB++kHk
W5OEzMDheJLySiT6OmTzuSGRjn3UwOlOcFxAnj+P2Gl6Lsg5AaJ2rJ/qRn92c6BXHC9+GyO/uJV3
jRe7UuXGrzNGgMSfbn3oPnSiuS8769fi3poX3JqskBIzA6Mg1OstlSZfRTi82AmMDr28E46W637i
+0cTY7xkHVvmjzWVpO6scxc0lLfjYK+68kkwOMGDK0kfvoGZsGEoYlrXpnko6TAMKP28L4qGw1HW
7JiG0vdNJemBPN1JStEcmokyXafnappXU3q2yzK8p6QTFPDk2J9meTN4Wli+24L+J6afVQLipceC
+jDHYXsSXZbtOqyxPDPNmTrN6Fr1UHhVxrf0/TB5rnP8BtxIr3XYGuQr+28v8SqgdeR5I/b6ymBI
Kszis8SE4DXjdRIpv7iiRaoLPcjXfnlrdRjRjgHFXccuLLXoB4GRUQVBnOKT6udNp9t4Mwn3lmjv
0XavGPd/Z80ohFxE5LcjyQX1UCpz5w54OovhjAYDH6Xa5IMT36lwOmWVtR25gJs5xoew+RWD9Fl6
yrUKNM3NnvguhbhXUwnNxrHTtTUy7VQxS45othQIqFU9+jGnzy+deh849vkyKLZlZLDTWMNjlg3p
sTJuPlPbQHx6ncPZ3+wPFAHahIdThvCez5CTQWoxK3NNNc1GMDWEpdwdHanbrc1NPRXxFo0GhWCB
jM/mI0BHc93mkN3tbHwvRTJfawBDJL2QDzWG6gOP533rkh0kNYcHFJqff6z6fofxtjm4ZXjkp6DL
oqe7pOydNbVCGfNwjm/WNPFgMNjsln2gU8TG/EGJY4bPZFV59CPkRo21YELtosR6A8jEXOUweLm8
RMFhcrnSLcrVXA3jjV6C13bS8Zr+HS4jMEm4Mb7okZ4TcrJYPOl7xea0FxN599jq9kGjz16BIYt7
R4uGjtuemgN6hgY72FGusoh91X6mjRtjLlaWih1RcoiHFELXiOj5KIfooXZ5dQg6YMKEb4/8/WtH
3oNrOmz6yXCfksFGvYDh3OZvMgcRK3N7BADUtRfirUcRZPsRw0st8vdQtx714GujSUPqtcML4JJ+
79vDveGkUM8lgcxU08MAD/YgAjSdMPAcGghRzaA5H0P6vddzshA7oIy0/D5WJkYDlE3jNnUBkYlI
MVnutVMS5Of8UzeKF1p+zqX9nChD3Iu+ZjY8650zYB3l/cHk1dY0zbvlM3SHv/Bw/XuqJ7xN3Zri
EpDUOPsZuXRgSF9o6fZNIpbUQQSSjDboP2Ol3jXY1miHhbm6eS6vt7NEaGdor2uKLINdhhnjUOWV
cyAsQr8MavmnWSB4G+kj/OXp0eu8Y+9kfyEbvnWWmv8o91RLYzvEffzhQ8DfDI0KroXv/2JIi7bZ
xJNMW8Ixj6d5Y5ftvLUk21Ke/ZTZKEiM2xZwTwQc7e+bRMc/vqXPOjDTd934w4YXrTqjduJcq5+C
2eA3EKluBzO7OiLBzatyJkQleKR0P0HAseZHx9QTyt3U7rkxcrcvnJ+Y4fHJmDyDBvmWf70IyKfa
zVsCSvtULj0T0NCdfeBke9ziS69NQQOipL4YvSQoT7a1hNkQalyLKnFPCnJNWS44nBUUsqRLuAGb
N0o48SNkqmY71SMqRN2xgOgNUZQS3Hpt7vz6yajcZlfZXBahB4ttuCFZQbiPp3OFyoN11EIDSCfx
YWnjI/TNx6QI117hVohWTB88j7ygM+21nd8nJsAdFTd0clRZvsErgd26/eModVakAqCsJQOM90xw
dB8xtgqKz7a5tsh1hznmT/s7cse3Fj+DV4ScCyM1bmrERxqLGBHIha4ah6eR8uW6yJ/z1s62chwj
TC2Oc6tN/XeY/Nc4rTB/gBixXNSEyBthCsXUMoAU2fQOO6RHUxbpDbIPmJdODgAusvUY0zgAVzGL
AMyI7Ry15gZuAAhSGwkGrejgZwsqWvM6l7heiUsFxMElXGA5wpk0WD9JqTSPbf9uE61+JxgxcpM/
9HN1xdKVHmpWzqbGPjVgCuwFw6fMse/azv2lXJBs7oCAXhYl8xIq/SzPJxbRQKEQ/qNA1GPKVx5w
Jkm4PMsdM2C2bqVcv3GwIPUCpZo6NpkyvUZF8RbxBhxs5bzQMxNc5nz4UTSl7GMmUxjKsOIwKMUl
A9Z7jvz9YBX7upDeZg7a99TesgJwx85jOhUpd9eu84tPMjv0aYlyumjffmBuCUXil4Kvvo5kfWEv
KtYpwXG2Zz566FFcwVXzOEjtwTdpmNfF7XlQF9vwjCMSBr5t1e8ih+q62KGsw8xsXKc1gX+OVzjI
snGP49zehxUZ98SvT2ZGaH9ZEYAerL2KUgfMwTYXiPBKSLN5lF2EOWtElpKZ2Hi999awzqx1zdkh
Gk6673+Fmz8BiVopmjWgxrhwS7q2J0gp8OvFuOuS9uoEqB1DAhohn0qx5tL4RSjyUVQ0X865xTV9
AnDrGc0662yyZYL0B+Anus/g7ibNPiBiHMU4zAE4VffcJBN7ueSyI+QAwTrZObsOM+Z6IBcmSyrK
OP1gyHKesyxc8me1WjsgpSgJIGcat+Y2TXSzDVNOikQN2SX5zwjN0W3tnx4P93wuS1zPqu2/AtES
dpiLDSOvr8Tmrsk9/8eJsFe6sxIbVVBkEncz1H4z99elDB9c4aUXltNL5pvR2pjZlqYB8SfisEcE
vPiKOmvZubvsHCNWVSOnN2hPPIAMzWLfKPfpoGlVUkwSGvKVQHhPnQFDOSFnvyFYT8lRLZ+6mS0l
8ecWJUu/CB+XB9gSbuNzeg3M5pIbZJ4jpUFay2/6JP21m3rqNKDVuMkGvbyhnyEuN333w2cLNSGi
ETpnpHXIevMravIHnblqi9WnOVJGtrMYeBGiaj9HeNOsUH33zHTrucKPsHIluwGdFMtzy2dsS6fe
9pPzZEc+f+9chzw7+XI7SKEsVO39EJ+mKqL5LsDj7bF2XAuDNIMGMbkqzYQ2O2qUNpo3fOtDuR4C
nd41y1MQ55Tw1HjE4T/zh65jmGMq+B4p7kotzkB2jbIpZfPpCvPvEozBvASNpue65XgJNEDO6+Am
dxmJJGlV5tXOXjvxYE1q2DlVy9HOpCQt64W3I8qJdD7RJ8zaRGKp/4ixa505UvIHV+Kz0v/F3nls
Saq0WfZV6gX4FxhgQA8dXLuH1hNWiAy0BkM8fW2y/sGtGnStnvckJ/dmpEcEmH3inH2oLnvSMBhq
0VMS5eiLlKNDRBm5JFIe4KYiXozDzzpxaa0Ge2BlNvOUu/b9Ug/kT/Zo9mAdEJyY156v93G1I3r9
62+IU5eOlHR9F7Ck+TNmy1tv6qk/ltpvjaGJaZIUfjMMARknGruPHXyTbD8jKj1i6QKoQgTHxU71
V+XM7kOqY37WSvXa2oRegO8hKd1XuCPhh/iiy56Q/oVb3b4nn+7XzACTgYrjhXbYdU68zxbE/ZWp
cR2LaUaA1VY7De3qxhyTq4lDkiwAjnlEtE2wQH6Ls+ob3pV96auCiK/JfhdsSOqhZuWJGo8Cmp2b
M1I0hrHK32xXXMcFCwiZfPy6IxEsCVSXiLrgJuOuiXSThp5QWi0xdKgrFdzrqnjtdcHehrtuG5th
hCDtplzMfJuPyTfgqOmkOJe0WZXYf4adNKbygKq63sdTfUZ1RdtOYlV/mn8Ear+TDbv9AJF8RxhD
fmywLtfoyDAKO8e2NQamjhgLemrxDbUrMT4m1IHSy37LWAXdog/3vZu9RvjgGTqSNShmAWKAQe8Y
FntnyKjBB8Z7BC8uG8wADKKB5GwBLq3PC4kra4PeKeawaZLFx2kElOHohGQt3dK9skHg6TTBO8Uw
ngX6r7ijyG2L/gCbs0LcMYOQpvSd617dIphkPaVzb5RdM/C/1rQ6wl18NNqYFPQnw4Ec6TrRIfT4
uaCMI9EJ38qSjTu5StlCXX43OPSuyk/IL7pY0vEujWu/ghTTNsjPYIsgeAkI8rR8Ak8L3NM6Nx2r
yq1lopfRYAz1EVP45BI3yj6lyXGtYE9Djg5DSbitRiHKQ9TLRwJo1iEpF0WngRerSaS3XPL+9JDN
ReF8LLaYiDNlflI2Q7yrqzvlZClcOf7AmOhtBHthO+qsAA7LRS966wIg9izJEd9FS/6j5oyZKT/n
lQrc34vcljssXi3zWmNfWmPGOrJDxNme+jTGSGWxsWXRZuyM0VppgAq+0tKdicbdD2lMJGZhk6Hh
NPl9qmOKwa+FwhtjTOXExBbxl5vUGvcFCKVjb7GJ8z5qwwl3tYs31WXYCh6CPzSdPZ1xMqHwnckU
Z0YFsdKGMsRCRDuLEkeHriXNLhwwQWLubH1IVIx5C1ABrWceUYnU2yRujX3szft8QBdk2h72XC19
TMwCjbgRAcGPhtzn6K8fokKn5VTFfSTHJ7wtXKVJpPmY9LJHZNMP40TvaGbTxsvMF2MhHmFcp2mm
nnk3MskvLpWY7Ll1nFwNzwhnSEJr33GeuOccQyhpH8PJyTxJnl5zI4uu3ONvAubGs9CiT9wSYa2D
Qurt/VJDdvEYOOpmMmISZrULeqCgicYc1GnqxmhMdMIjQaQuMoy9IN4VEMtFRVrChMj7zrSkO9m6
YTN8gW2L7tXgnqR/ygod+dU8MRIwQhfhRv8Na8TlANbqe8twiAwa5E26QEbO3E7teXCWB7YZjt+Z
Ds03gQiGRa7ChCRmYengDzpfmswoF6jMtshTcwvf6KvmA12GYYG7nosHNbFOcrTqPM2RGYjEsHa2
2T+ALSLJcsJ8Wmfm/DBhHT3mNbQOZ7ybjEneNlBnllpXwRIRbpyRgtWR/sf0fym3Y7rGT+RJR5nI
/Zh6BeOBSU5BJEEj3GvDQLIFU32vJDPHMZKgtCWmEDPOWIkydaqjBpgKcaltc9eo9pQQMbZjJvw+
GR1BB20iAaBK8+gkM4sD1urwkiM8q9FeF7Z2cDIypM00qnwTra3V0ezPKeTFrjn1BBBcOdk2dYic
vxqk8qXSX2rJFoVUo8UHdgFBlto3AJolig7LdVlQg7oZIqqh6nZhNPZXjaVm0NGtbAp6eEUeDdMc
f0ai4K6ChLkNWbLV6oLTNGaARbNSWiYJjaaNsmg03iBtfULBQGWfQkvz6s49u16CuYq+Wk9RCmMT
HG9YSW5Gjz15N6evBTPdIFtga+gWxEQLSAge3adBt0Fwzvgfmzl9I63U2I3sNll/+brZctXk9LVy
MB8zEmWn2f7qnPGldiJ3S0yjQ0cxkVEv5MZeVfKIopNNbDm/RdK8Q4LgA+UkZdBR+QSJkR+dVk6A
k3i3iKU6jHZ5XqMIdpWDL8xwUAS2E3boUnswUNf7pnB5S8OGSbStKEiXY9Gswc7xrVWMA9hOno+W
rqcCjn7FB7VzMt3cFgs7EDcnnNHA4YWbqF7HmDrAjwK5MzE3piu6I97BLPCwndFebA1zZPTh4nlP
MbYhDtdXaIexs1Pq9QWHeWag9BR9e0ektfCzqXozSGPcR9ou0q3wbMkI0lKtR4GmO80ZkyGJ4cSr
ariRGP1FzK/DadiWunaeZAVbhcBz5D8T8QhnsEw3RpW9hCFcRjvEmteY28Yq2sPCb4zyNj8OaB2v
yfCYA8vycadhKV0TIK2Bh4RIEgfLUnWflUDsyOEuU+LR6bVfjSkDt159JVIwurN3uUHJ5JjhV+7N
HQC5dDmgWKV7bxtx0NP0kxL+WU7zdDtH6lqXRuAa8HwG6TAz0Y0X9hDbrMh2gkbiyfJeimjBoITS
6a4qcwqqciEDLiH+KU3FAWtxyTpMInXMj3FiRoyzGL7XEQQyocNHtvnxUTsOWhO9oxkjB7wg+hCg
JE/s+uVmzz22OkyHnJfO4wumUNPIHCbavB0g4yJX8J1inds2kTokGXO6kF5oWxZjddtwi3ixQrc3
QHob4Sb0khFgP1j73gCVQNiCz7qT4MmVmsmzvnJsb8yeKDvloVuNnJZ/3Ma00GKSsl661qKpqzhh
Y84j6pYB1qcoHoqIBErLbnam4fToLEdcmkLwHqdr9lKJTC2ML2TD+nmjHqgDTVQw6eRTAtCqg831
HWV/+hhNm6NbiRv+B1ox25iOLuxVP+vfirCPg8rNBza4X1HJRyOx4tT2zoub1ERxMAwlgZ4/zMz+
pA6nhenyYyYAAo9gYzuvOhhJyCtbGD75674tMxmM6925Ih7Z3woX9lheAMwScTB52jNzhU8naVTg
FfLPZEEzW/j4MaIxi/KpT8t0H0l++Ugx9pOBrQzKkzGSxuZ1A+Q1mb26qquZvsPxrMw5ffKceU8J
dXYJMytzPtk09Z+V6T4RayMpFHkDuVDZ56Pk5Ggcka+i1W1Jn1HMDFBoEj/V2ySGGNY59qL7dlDt
OcfQEBQZWZJeuADwBWi10c2XzGK24AkWC3OL7QzW+6ahmeeFvp01J3ucBIt07d1NJvY61eydtDT/
WOrG3NQ1w/wEx7VfOP1CiPFCUCOOuG3Xl7bPs7t1J0t9j0qQDw8zQ4es+6C9x0301qVLuSM2GJFU
WjIuSgseVu4VwLn8z3b/bhV5cUZAF9RFUrGPVXVgW7yB1gKy0CPgGO80j7VB5i4+fIekRUhIFrWg
P0/ACdDJQIBltb+tFvHo4Uwm6as6uFkRwsjI0rVh3pWJqw7RQDIbxdHIvdTgN4T6Oi3WXdSuhrDk
aWxWBqaBx5Q+XD4n+KgYagVqAG4aO5DswmXZ2TjKIZVh6zbYK8m8KM8a+RETxhA/mQXGevkU9/Zb
r9enoVci6MEvIy0tv3L4GaTJTIrgWq9+6jBs6DEWqm7kcGwrh8o657AeeE2Y99eLL13AaCj+AnaR
aMdcqr+82Avb+ahIUWqwEaNXyQlK6mIffzuNcw89QSyxOszuhnHoug4ie2aNXBnZSg8pGY/WxH4B
7grEsR7TlZk3HTus9pws037J8dIXFqlONdOcW93jSw7jdxdRfrIpCpFfaFwQSXNnOd4zsGG+/7S8
UNcwrqoqKzCeuxrtZhuvnssSqcTggmYaNC0/Q3HhLKKRywXUHuqPQ24+LHV4UydJiaHLQOAcobAC
5vXH8mInSPSWrzQlxrZJdWaRJBdsAH/t+wj5ORnFjCt2htm0G1uRhVh0kMSUKKL9wvs8O8XfAW6A
SDfytckWvhqbbIvI/MFzs4b8SSKzDRtj5ezgHJUE3CWqinf9VA/3Zblsi35hLW0zAZZ2za6Kt5VJ
yy/IsF9G8lQGqNtRHqY7NYIgqb+AsUmM7pjtqnjNoyX0sDa0/QyAyIwM8oe7/icbShzsRVBEg43A
Bvx3BT/XYnVPzlZ+tIoUqGaPhtoeqMUdpyKjOm/35acwl9Fv7dQKGph5xZgg/XN5DBv2grhMk2o3
pvG7TIxvzGMjya3NvNqBEU2xbW/a8Vjq1w50oVGzl6dXJJ9gUniWTfNFrOgaW4433uzMB2q7YDBa
Z+/2kZ/k1W0oJSHoFq5uHbz0POFuWMl7wmFPH7KJGnLiCQ2PXnnE7K5NtH7zgDkjsS9zk//0UwZu
LRXNxrifItaJGajoPXpl3xqm8RSlpUUbQovPkpYBK/lVSTGclrToyTm19ulo08Bh3S5D7gwQZpTf
9QdT5WpjVMaxSXSc3RTeFDDuqvQ4Vn2vdgSyPegzQS0yidFCxRKKTvIQ6sWzTfVvzMmtRtGeZJ+1
lr0OMWtWQyaPjF6WQDUpeavAHTkg3TPWl853FoWgELhjrtxXLP0Pi1c+YlU+RCbxn66c75CQBdLk
zdVsgdIDAZGqQ8TR2fOM32qXUXV+jug1Ymu8KwdO8qTi0hpbFhEQvoPyJhLirjSwlJNXifoJSyF0
ZyJWy17j3fQ0EDKkCZirAt0u9zMHgSiKn7BpD5NiWU5vrUE4J/cwR9FrfKIZwwlAsKbMX2U9n7Sq
8bsK6cmk31MS78vWjDY2tn3PXW7cOHaAGi8AtamCOpxfZJ48Kfb3rgkSmimureKTzQ1gWg2BktRg
5IPig2sHiJVD85st4s9sN5uasRJrHWy9YBX/8KLl8EI4BZbkcYEyzWikhxhLahwVcjxb3/O03FNH
vZAXfKGT2pRZBMWCF91VC0i95De37aMrmR9xdAyIihqYRjIO7yNneGknHheylLtnPc7vDcKjMnFh
bv8gpP3ljVC67XTZuFrzlLQMXFgsSHJaHQfU2zrlB6xyrcJ2JANFviSy2PfLisuG/WqzAlm0EwLv
24p906QBK5BDzUgLgrGegAGQlyRfo3RBoQfTH5riLEjJ2aYAJ8CHcEUSTBufkjHys59Y2feMHXlK
OHPJ5yatLI7AS4BfnAAxTEXO2hmmJ4pqz7ixY/mGkJTFj2cFQ4N6z06SQyW0y1jbLfsR9w7pg7EF
YfmHZdkT4eHRpVEzbH5JEHGaPNpjo3yAU9zq6o/K6BdaY3qR2kxoV3NncuESSgGkmLz4yCNizQrF
uVFEErrdiyoZZUL0anchX2SssvZSynlb5bzFuUh2eWwdp8J8hWh5teEfM7pZ1aSCjM6gzsc702tm
EqCZjnvQQ5mClNzm244hBZTV7QjJGTZzFFjllJ9d1GJey+ie5VrNcBJwzYIbJUgmvvOODW7o4MCf
SschIhnDU9G4BJbO1XmejPDocp+6qXiV7aDvE/gQVjVqmEaSbQYEyB8FHn/w/W5goQ+7Mwp4kXNz
LIGi7kkH1ndlZN1gNAXtNhs5bP+U3/1QiEBbUJNaA3Nm9lupzOqTtJ39pN0tuulhS+VKyaKW3EFI
MnUZ3+lN6p3CrG1va70AtOzQVvUx8PS+Q1HF/MMecQL3ifXa1FW34TAbfCtRxOmN6AFT96Ob4NdU
pGft9Nj4mwXyMMTWR9I6+LudR4oM8gDrYuNmT7hkb9SUJofSeBsZYAYtwVeBBmV7myko57YLCj3F
9G2KAdgVblaKP0JDtfKKevSWB4kgT1rHetAfp2FhLNq/ZyGZgXyt/Vi6V50JqWxm19fScGH021wt
r0OwQk5v8N41ztfIaqbVZb5rTaYz/WBe4gq/SqjY8wuSTJCeXmfDKoKo7V7xiI1MCsCh/P0Dn5Nk
Z5UBpuzpZtKUMotoDX/KZyqYVxsGgTCoXzzC6FP7o5+woU9a/uQuObRXnEOO6q5thZE2MzO8akhX
WbCxJaJIYt2MEtm8GHPa3lolbV+o3IgxxLJtk4JmadavaTN+tKWOks1mKwb4MEsI3DBEfZrkSv5N
hp/QhPnU7lXKHVR4TBgSxsw+4jTfrYYzzS6C+tL+qdjgYw8gSz35GZNVXZ2xXRB95zdCnDSVtHsZ
RY9KAcAQ3vhjWjmzaPoaDuOfSjjv9VjsvGS5oW6HF4W5pWMbbhj5g8cSoU3tTzbjQJ3igxajgW2N
R1iITLm7AmLn0p/y0YPuiOtiHsLHuiEy1hjXrd1ySCGj8v42PJaIronC2ZRahDTVY71VYLbz0LHt
6w6n4ZjT7q9GOtGybq+hlCwJAc5lb35ac/6gUgezOiQqdH9Emrny4ob5tYoH6OikltjL1tMJ/Osc
WA8yXLWcNgNXgdwxLOSesRluhPAd/9UN+sRLj3bQlQ70dW774cHt64sLVH0T1dFrKJs3zU1eaHtr
Td+7Yro3l+6pX5pjFaunUbcOLZMVsrtylL9GxXlNjlQxtpAD2/JSWtqIkIi9SmNT9BAdUiAPlLn9
7KT0oMaXQreuUK74dQJZwPno2RggNdQOdI97M2dGqmdCC0xIpXEnbmDIfybJnO40YhSoPzJaYwFZ
Yd0g2M1s3YZx8a1pcRfMy+sCPB6kwPJQxAgrgRaHuhi2keDnPhn5JcuYgqN45wCMEAmhXENKgSch
SVEodt41EV3EVCUn4hiceVVxBg1F+9arEjII7O0cuhSKQYs4NahDBMLjl1DAnHiJQceZ4xfPz0GI
4XlQ3uugCF03pUYkmYJ4Zr21K2lLapQydbnTCtwINqxEP3fmq+4YAVnjl6ilsVdZiRYakEtcoEWw
jPo+QdqcFzPjGbdQGzZ9LzI+W4BaY2KGCflJNy3PebUY7LFK/GMoTVXYsh5iS8/FPx87wH0iffSq
6q2vm6sNswnLH6uRuvpJzX479PJ2fdTDISXdbeBMpZ9/5XoMPe3TVYjXUcVvBs+7S5LkDt7zJyXN
NaxzfaOvGXx82D6VBQrV/i31Rv7KWBJDAaaN3VJkkZ4hOCLisUPmxxq/DMuVPsvxFXIWGS7pEFP2
1ZzN20gBOFkOdJzfE4x9NMfxgDJ9arwINpR+zVoQuANIzCBD6YAPjdVvy4qqeS9Z82Ye2usu4eys
YArG3p3bCSKnpucWeR1Th5sihIQSz+Otg3Ylms4jNhkeCiaXUc2EL6htTnxTS/WdVSwvNkHeCEoe
YY0m6EPxaeRosoPIIiwWyS7xPDRGgK5AQvQPoHZ5pVtyLVid7uCzrjwMHY06iKgi5i7tohtLT7dS
a8m7xldBJfMTiRmmtkaJWGjp0Syie9uJbiZGYppUz6pGtVb27XNft6eymz5Xv2eVYd+qJ5MI1/yL
rBOyQoGxokPKwSTMy5vWciUkC8YL3cuBnFVV0EvXD3ESktlCk0YMi0j/yGX18CGQQEyyL3A7dRnw
fk5yeytxzqUYSrB2Fv68rNEw8sATcmwpC9w6BOVhjFg8KRSorNFX3VvY9TRBgAGpJRvbRnKZrMav
0XP5t18Nu6IUTKf3sGy3IXWypCijpt84XbscCAA6FGXzWJb10WkwYkVli085jj/zkfkZ2QUsJE72
1L8Okj1y2/DK1Q+WUKe6RaxJMz2N/G/ZNkUnHFjzknPVaJ+h6byHTMUCoZvvuEMPkz3UB01Xl3wx
P41YfcgYDw8ru8/FI+G8xMorBKtLF5axRXItdu/kqTDb4uJaLNlDd9w7bfkCj4VQ8l/pacyO3XJv
rWU7OdS3Pell5qBjfUBJOLcv6bT2HxGwyOVQjzMUen0MhgnpDiFMN8CuEWqzwLDV4zRlFwbyRzNW
v7pKFgilYCEmPPgjqNUpvbFzrGDAyM6lkSIAxx2extFN4ySHkOgwpo1XkRuP1GN/PK16KtDF2ikD
GRn2B0wOKE/4rPGgwWjW/jRR9qj1FiIr8WLr6n1cM8aLutk7eh8d9PjakhCOj4kFcatuGxN+aUxj
lwrm4ZptPzoMillyGb5lGOe/ztEkAv6pFQqNR/LAmOKXsxq6m75lQfONVyRjPjakW22NRFmoqhMB
U3BYH23qq5+IN6Pm39yUJZ7zJUWa5Cg030aPIXhmU1RgiFmH9VVofhlkbvhjzHg7Rgbvx+047cL2
C3vsRXM6tlamIF5KgbHyALUQbutm8Vb3RnHpbeQdnbeQLIrNsmDwuhnZa2U2x60OUKks0el4ufeh
s1zr9A+18PxDTTmZ0Rwk3fAVZfmvJcyjGJA549j2Q4J3pmm7RH8ikch3/Cok50rtgZf4anNUnbKc
XGzXDteRKtD/dfnSC0q6uXu3WlRLXakwyyOOZscCuojOnqhkH98VzTfGCTIJY4qV+ZUnHir/ML9p
TnsQbfZHWOmnigSqrQ71fsR5pHZdUYOkEopVmZhPdjJsWDYdLHt5siJr55Y/4Zics/Q17W8VtDCU
o/UXR9QzStdXl1neEKrHqCDOoKSMxO5N+YCENooIVpRJqp2HNr9b3ObdI2rCIR7+aFjNe5wgthhr
Ft5lL0lnoTKl1ZC+Mzuf8fQaLtkftk3JuYdaszARNJvlbDoEuqRNqQcWesVtr2HWNz8duloi556M
OL2rNBX6DSypC1eVB7a1gefHsqDK1bYihn3DhYCAKDL4CedM96oOVCEit2mBR2PK5qVdnxkpEPqm
Carr0DuY83jMRnipI8muzSmr4qtTJEe9A/HQA2nUh49lmi9N7J7CmJy0oc6245j9aJ2zqywSH1Yb
8+ABu+cETzeWl4GCTB2MVsbU4a0Ht4aB00+VNBk0Mi+qaioOj2LMN7XlVxG1EJAFQxr76j9NJ0x+
ltHXfocQ2VjEuFvsJT4LvUBDHVJcY3MdUgREbl07R8gL6eYKZdwlTT0mYBEwAjefR0jqbPi6dKlr
R3sfTNK0fK3p2PfGYLuBRl3G0buFuH/bzEhMveqPSnETETW7ZUqHw5Hdkz9087S3MuuFdSRz/hVx
5U3yux95vlu8wn0nGPQUK3LTHHNW+QjewH2obWQxps5Mj20rYiifyToOqXBmLdq3cBTQwrqUtZbR
hkHRoEqdmSCmObBbI42LwyzwtaZ5vsnbzmHqBqSyHOLDKAfC0HQt32gj6lQSUr4LGd0LXk8MLnF2
Yu60E+YIMJimfii4ZVLrpGEb2jRYxbHtm3dtfrBWQmWofpPMfgWSxKbn105tsS1easzA8PENJj3e
wANARAUFFuiQEQW0dHoiJXONNq73oz7RGJq7b9JkiR8yzEST9xEV2WcjBfo0V+1n+10S+BUUetpy
aPNVhpmmJH+s7ealaTNjK5ryuasiVBOOi57b8fBm0YOZLQAGxejdxGHTStRokODhoH4S1unnJhdV
zLMcxuLBCjVvF5baCd4EmRO92mqcW2MV1ptuHbCAUDvIkjeVs3lPKp3YjmwOwJVch/UILMqUytUy
v6XIs4DB109VpAeKzGwP2w0xSM1ENMemsAMN5mwEK1q+w/dWRKyb58yDMjs/9ww0jzCMb6bFJcyy
+24892mpcIBlzlD7BNFiJQM8CfXffmXnK2ill+cY19oDEoehfHMJVnzLQ4ETY4n30E22DJkNRomb
xjGa5yrjkyAgw/7uaA0+DiPbq6FsdvRLeN2otNqwoIPqM/049mO9b+Po5IYo+lwYezvuaQCrbb6D
y4kkfkiN7biwWUxIeihMdscG27RJU+VWl82r5ZRMVuf4G9HfFkT3619S0P9HKv1vSCXxf0UqPbVJ
mfx8/vzHZ/nzH0/V12f038lK69/+d3S51P8FiMAxcVtjPGUyCD/p32glafzLY+5iwl2yXFe4xj+i
yw1SzWEnebYQBO56Ov+p+y+0kqH/S7cEJCTYsET4eNL4f0Er/c+gbk8AfHI8z/Ski6hC8sH/GVRs
QEi0dZydrIFCAsHI2YLyjIwyeclBFutrLIgCxSscu/tfMpKNFdn0z4zk9Z/Guwj50iWg3dHXj/aP
0HTGAh0GU3KnyBRpY+0xWSenxmQfLJxPmnKewDaANMzmF8b/q5gDYaaSjBXYtzu7CGRgQUIZu6O7
v8/89/R/oj8V8NA5qsp/hpc7hvXfP5nUsSY5riVdLFq6I/T/8UMh9JbpuJeHfoejax283hOWEO08
FjVYCXQ4JsgP0Er7WY2lp9WcN3sQn0tUP8Kzx5xk4YOok4o7IyNVl9U5lbP6HddItF5SnRFo6/cN
Xc6hYcgJQqQaTikoP2a2Ldy4awXWpIge2rVotPJdPHEvlDXpu16f3yY0yRt7OHbVdw8GNcgXeee4
0ZUZKjaRBDutmdwMXoQ2xkbYQipohIB9gUPebm0OUqguN2ZlIzoNT2GTfkGbfZxazMyNSyxW9zZN
+ovjifswq4FVpN6eDCoDRY2uZ1/KqTSQ09azyB2N9Za4NAu5RQ0NBSb1hfh22IBa+b0I1nQc79em
lvilkh90RSy6RsxpTnRaTKyNsO7cADfQS6hoUEp3OsKVO7CuuowM5QjTmwivIg7ZtMPTYLOxlUb+
YXYsn4AtFcrlh2GK+zi17iFQHoqQqPkIT5jD+ATv5NBuqrMTMeViIqJt1OKw0XNnX8+ZnHYqvvF6
89ynK/U8xVkrm85PMyZgJomW5YrQKJDIQs/YMEH5hThVbsRXkzc/RdHchi2zr2UxtU1Y843Tlugb
re3RfkbgcpG6iUPRu4iG0SO3+nDNPP561iRY3iOUJAW0sVp6T05IFcNvfp11+kUq4y3z01M/8GjF
mZNt++lst2a3t2o0d4pBTxtpW0Fq0A3WmpHHrIh02CeCBGIyg7NtZNYoA3XqNl3XnlNWTMwgWUtW
uDwzHC1uxgVtj4APG8267xkmlln/2cX5L6u9RyQ9aOUBbvshjQdIZz1QHdKsCtbA0Kn2oCksSaoT
F3cMrwRZuHvoWpA1EB8GnDBJALdhHX0yziJXtIEm+mj31alIceNTOUSIXDt5ri1BUTQj5UAAVhHJ
ZPPbpxi/NSe6oLBiABLmSbOtteUpXzUDbWNBvJ0pBtweIYlUjCEyLXCqOrqXMOu2dYzzw66L9Dwn
3U0q2OaT/RvwG6WncVhMrVjweWoXmM2sLsQ+Iqrez5ORYs7JP/Lwj9FP39PEKnGcH+qI7zmXCHIX
cFUlKjKshsOjV7KbtN2a2mV+r0EqbNtuMTa6jDrC7/iDTuhGmkCyTKLN3I4ZEZxUd06JE0jMa7to
t0jjdo7Iv1c+s8dzadesFHMNXR5jrk2s+EsiLj7WBzpqaib+6aYKUx46kr0rDt88Mv8kBhiH1CZJ
YLGOoCFKXBQLtCxAyBuD8q5X9nO3DvgSVKZp7kAlZU3o9UFP8vBGMwx6PFbnUFydt2hY134NCs0o
VYScCsI7wqG+a7PF3hDt8SPYSPaFuK/SNdHU49XN+vxixO8F6NBVtMqjYnAkV1r1GFk93yQK8TKc
XvSiDOxRewtbXofa5LOvSz6ENudlUdeiYu6nJ3xip6oeR5TisTkcbS6JDbueDkn6EOgkhONevIuU
dp95xR1wkb8rLD+ilHILXDJa/4R+/Ab98L1OtiN749/GLJ/ImSShWfGiN6PGdgUmkIa31izdJzOj
fsSusHNaOstaPlFh7sTI/+Kuz2ZcjjfQWHeiM+9DlX50I2cnLrM7WYZnaDwbOpktBA3M4wRmS+IX
NkUeAc1IdoD5GaYTQ+8byJ0hM7zV1vQy1/JG9NLGUsLBwF2RJ+lPotPWejYK6arfzjb33eS847E8
Vx3fBGuLL9Z3jN/dl94Cn67F7nPfYS8p4gFb6mAjZYjOuvYH6Dc0gZ7vM9G/DdM5lUb7FpIZjInx
gaUkPsiQI63qzVuMcBfulm0yoFczVxIWI5bwFnPKa1nwkLLfA59gSqK25M2ES9rl140Ibj/YbKAc
oG5Qc0/EhN8mGaH2arHvHDo82NjgvHXnSUPzz3HLv6ODQ+FZoFX8cET6NWPt5LjaOhq/E49jtXGf
s/45JOoAeAJc5JCbMJrirxrNMeSHy+zQGLYLY8eyNj7ymNk7Md0EzwDntRriIsMTwuSPv/+yrEry
D5qQ16EIgCXjV5nY76QFNgcL0sLYph+G7TJbrbpbL5JV4DIfItkAXy2f15keZvYurQfiruQ8Xgbz
ZsqinV3ZJ66rniod6VhY3E2IFra2eOJWYQoZ4QlwFW57hytd9dW+adbgD8TflPT5V0JyrDswOUhC
rqelKT7+3vYMYZlkDkGpxb8q5scFz+1JCGK+hYUhHHmx5T2jW74uU36k1HkiUIOIHpu9i7Xwe+4z
Grq5BC1fo5JMf6DnM/5YEBZr2g7RBBJdkXw1wMCaxL4fU/eG8HbJKwE0Oon6c5Ox4Guuc0+pktxE
sHJlr5GaVt0VMcOAcZxIimdwNAyeu2kn7Uk58U/msW5B8ZR4zWea4xxsV2f5osgLmK3ot7AV7jtQ
x00vgnH9i2PMVM2o7jrFKakG4yQEIAbvvrQUkWi1y1Hg6sAoMOCiHTK3leu9w9+pAsMZgihXF7by
jMSHK5UyGAaTxV3nEnRBWkhqVnca6w7SZpFOluljxb7WT+Ix9Yk8OoXJcK45obdzxhbmvcpZgyqa
ML/p1vudW0QauvINjYC6GNGTqzGkiuKfro9/azlcCwVHJjR2GXRj4a4v9iqPnFqXXEVmazC8JH3b
WhqNPRQJTkHO0mR+miJ5Bex8ZZsx+5J1CZ+t2GsQmXj8+Ik4Xf4RDuWdaRsvf2uApry36oNTGrcR
eQyAtm0Vdvu2qm9IGHqoJTfO4pBaFs0JUyq1n8iETudS35L5PP8ne+e1HLtyZuknSgW8iZiYi/KO
rKLn5g1ik9xMmIRHwj39fFB3R0tnpqUXmAudOEabpqqQ+Zu1voUU8zrgMDtZoEjWOgVYVYCDqcWh
Ib1pmsm7jjPOIJIp1sgtlr8h+yytTmEnvtMRE4eerS3fEK8/npOVGWF1wDZyg9+x7Qf1SOjrS2A5
vBTDHX3+Rz4/phGepxk6P+qagY3oJdZLQAcarF1bQjMI4vY5qOZj3TDMwU+00gEBOJwMpySNaNtt
uF3iRAX6mlnA1WqEMXqWWOjczlo10CMOlZF82elMyBH+MDPq72VetWdqxRHRMW5DPtxkm9AWiPC3
luF92JK9M7bJ06md1CeeqAdlWegtKMYAVH/nx5ad1gbdWbFHXr+Ti6vTZB/JZIH9VOdSC+qcndNw
CxGYrNOOp9EpcQsr6p2oo6KPB/TIboaIzPlsw5B3dqRUYvb7gfrm+V93Gn9tgTzD8VHr2L5v2YhM
jAXI+48tkBWhmg91I9YRv+p65gTuFFe3Z/OsNe7VmjP0rKtsKRnNWt38kfqobYjccbvTg092BFQX
/zlGS/FvmjPrL7zd//zJ6H0C2zNMx7T/+ScLPY94hVILPkZvTTm8NbP89vwp3C5K0LIBSkXJjknj
WcfpT5rp9ySK2Kx48vfUo1Ioy3CBJZKayDFe+da4CTSGoY57PKGK0Dr9cB3kPu1SmLRlXoHtxNIy
VClr6vE/uND/Y0P3//xlHIwYZogezQq8v3SaQhsBokZaFyuRu3mgEKgMeCmc6ZuGBByPZ36O3Ccv
ca9oC24FtJy6iU8cHeem9gjII/Rqyi9I7+lzRm4pt714Lvtx4BPLzHoh1t1rBzJbFeoboK6jnAmy
s2X1b34T0/hrZ8oHBndBgF8vDMFV/eU3GXqyKfs5JRR1RD/ZhcbrbHLR995JKO/BR/y+UNyndcgQ
OSRR719/Xv+vvvjv3z2EB87wganG8qH5h44daCnuVh0LZBPdnUNjVgn7/l9/i+UT/w9Dgb9/7jC0
277lL6ON8C+c50lXUzc4LC3c0d2rxrnvDcLGes7Uf/19LPsv44flO/EtHMPybfzWYWD+8y8zYUPg
MGS4HcOdpEOYXk33pZzGX1nf381KnAo3QtzPPe0v+/bBgvKCjBWXOCGsWR0idFTLCrXDzxrnxb71
JauC2mSXDXBxqhF6cHCoJv4WynmoTD7oZemeY2tRqPV3HtVvPFH111F+8vHQ2S2TUO1nP6q94ga5
oXG/90nJ2URDei286FzyDRgPMwbwGm83a/oaLqT3xE/AT7SDRaofRjsfaihWoKMRYngV7gHpicd+
NY0xCpo/4iky3PVS3SytP960V7O4WzAvQGnmdTFi8hKyJLywz6+tDmgeiott1E9Tn/1IGf8UBJ3i
gUMV0b1nUXDM/gxBf/f3QY3tzq8dhREXRvTs2yS99LaiqJteAGyZiX6PdbGuQtpbkB5kJYlTHadn
R9dPMqItyMSJRK99bmO6JYrkB4XFTkYFkM0SjYIkCE7XcHSG+qMNqhsE2GMe5hcxAGMhRh1JVPnU
aprKpUlxFYlgWZwRNOiB0IAl1pkzaX5sGcu5RjaAByxepK066Le27k7ZeMIFvRkG5JWgdwbbYRfQ
B884uQhoB4XJ2KK5tuN7qL0IQ8468F8xhj0vz0Dncdd73nSPnO8cuhS74MkQGCQQ5Xp6zPgP66EL
AE6LpTVMLiSsQwZeLQ3DrSidhwkdmJvLn6jMt7HGNBxG9bus9V1ciT/FyF65k9OLAyY4MPUdy7Jz
j8SJvdSRQIXXak6+Y4EWEyyHAj3o2PKTQLGHPvGOdse9EAZNv7bLHxr53whfnegNsbWBuwWWUYt4
o0GfukJLJqviliW0AGl6kS7dSLZgYuIeRlnHFIKk4+eMsG5SRB7sPv0sEipBs6Y0iJeGajGczHF9
smtu7EKqG77kn6wlWIxdOzmTqCYkF4i7x3UyrBrPf4ZrQyGgeLJwZyH8dekgaV3zfgbhLJmYNHXy
jTxFBsWHNrqPJG9eG4MSyW7qvVuXx6yneylr/36S6SdL830wmvQ/ZfbdGBVDg/heZPYLlFj2iDCo
/358/P+5+L+Ziy8Xzv+cNLD+nf9pyrL4x5SB5U/8xyjc9P7GBWyaoRsGdoAcy/qvSXjAiNygCDeZ
jwcGJBDO4v/KGLD/ZviB4ZJA4Dm+xaD4vwfhf/MonpwwDCyD6bFFaMH//l//VBS0f/nnf5z6/ufd
8t93D7eOiXqSUbjrcbcGpv2XmseIPTXWk7XrZXAnqnqX167atqSBofbh+IiKEU/BLphzDX9GP0e4
lIuWFOmSFsFhXBnFzifRaJ9EW5w9EFwRbCSwKx6slCqvmerh5iaCxWHpvVXzxI7Pdv7kpcTyDr2w
rGMHIZ3JiQd4GBUUIxAHQw1uhic2baAXaKblYCf7Ia7fDUbLMN7hG7XyKUcYxZ4NXkbuVPcos21G
MxqqcrarkELW/WKC8qMLLpdDXDlHnO+PJqgPJD/5SNP+R6OzCPs0O4wYAw0DMnCE3HK1JJXOyfRR
ZfUvObAfnTIj32uKDEe33dbH2ZGPnOqBkxyyOX8n3BKmfTlA16cu6usAvVoS73IbjY5AShaQi7uq
hmyZotMfdd5J5TSLzrHRAGEjF3JMW3bUl+Z8Sfx3nbFFLBkZ7pLQ3+Jo4W4BkVvM5UkF5to3Xbad
NbwYEM+RNf0G+oCrZa0oF9Yib5BmV8D+UhCXZge6Oh7KXWJpmi/8MYRN5BsL1jEZek+zn9+ctmdR
XqZy3XhLxgMzJdO8jen8Zyiq8CBUtGte7BoUEoFZZXkCr/8ZEqFKPm/6rBL/Kxmm5yEYH2XTvQoc
W/uQKJv14Mt9ZzCCItgAXjiV4uAcJ50yGmbowLDTxWQkHTA1pL/GyD3U4uRySI3ugNTsqnHe+1b/
zJ49uViGsUvN/suZ7IpET3cj82LRmofyRqDM1k6Sh9yx2gcZoi/vfGeFV+pboiHk1WDLLcTvHLzg
Ku0JPuWVIpQeZ2hdri0v+dUlf39HxKd2/LeEJTUgKtIOp9ZARPoxwWpfFVP7I6qNGkrK5Xre2CNx
aKM90YoTRLFiwjyV1mkcizfIqslekdm6TicA34swiWXAKXcy0LC6ujcTBFNjFJxNEtt2ZT0CnfEV
2cBgj20kM2C/02NkOcGWCzplSNRdrBHyado8g8sKADv4MDyy75RBfBDjp1V8ebCVG7j5j0Eld31e
/K6q4jhIcfb8bdEEW8RtBO2BXsGOPMsZKFqLkc5rPquuO+e6POJFOlS2/eg0gkrtRIYjml1mlKgh
Wb9MJKBnE0w39CBuggM7ag13GzU7T1IXMlzcVgm80Kwe/Y2/610XanwkIH+pnT+NhBHYBbbp1nT2
baMX6Dn98IQBsxTpw+Rlige+OLR+3OxSKGwQrvtFiuvXtMnis3TSFy+SR8/sOsaH0X1dSJskOs6J
yLlZs3xsIYApH7hPaDIMcDE42Iw0gKPcJ1P3RHYvhFmRnRgU80ewpq55v3jfs4ufVvueskf3aGN1
ljDhjvOT0/FPcTuEewY0aYllMOjoLqCzur5iymZ7u84aXGjROL0bdJU8QdbRyjLkLWzay2bYFNlz
Ocp96iFwEyQhxLZ1BjWDnaO3j4xDOJCsP5U9hwsoBg5hjcyZ/FEOUH5HBzUKkN/+kPPpxDHFeG3q
DkNufwbDr6Atb+bg33UoIB9bSxg7e8i+6qi/WRWC6NywgxN7QiYZXUIsXcA+Y37T5lJ9dqSLVM1Z
ONK/wyGGYLC/CgvQiDn1G2CT/ims+C8LQThXNmIOkCENwFlnMvQe7n3JCJg3c8hlthGmL7elMdor
H6fJVsnGejIBIrEPFN3vziEx2LTKixNX7ZZOcUReX/s49lpeN1tmHEFwarZB4C9SxXDFKvHByERz
32YGUoGRsUlzlnPgnUfGMJjy/ARjX/vIWG/alaVJ/p/ZZOgcKIUIUzskQuGV7FjkjaQRH/3CCQ9D
5ui7EggCg5Cpfyjap5FMxg2yWRLWw8Q9ugYQntwfjH05q6sZ8RQlVdOtzKmzP9RM9GVvsWGNoFg7
tnEvpq8o/QKpkv2iCntx49SkZjYyWNuwOryWJ3vuED9X9aejVMYKUXtXFbP1ygyZ3VQavtZAot18
h7rMO5hD8JL73qshqg+PuwylZnO2cRQSv0CYROp0+Y0QLF48cCSHAkvgJpC2eTXM4luQbj+1wBoN
eB57xNUz0dIPqeNgeJnjbVcvn5yWEB7PqN+hWxBUOM9cxgYB3S1ijSu2R2IlaBAZP3DGFMN411iE
RODZYzXhtM0eJrHS4bMs2hX438dsRDyI0m1B9HlvdXyHv01pTlC9+FpkS7Kx/wdOjCLTZmcr8KYC
4w08EBxCyyWXtkhBbFIgreHAugNgtkvWHJCVtcOuF708Pnfzm/jr5Q/8OJX56IbIS0oQYlOcP6aN
yvCojC9FHx/DKfnpAnTGY8JImvDIy8AjF7WQjPPiKBRe8Qb28jpP+qdAcSbW2ADx0B5AwmNfyHbm
KL4Q28+o1PIXg6FyF37EdvySzCEGZG+8BLH3k8lg4yGibL6zMfjViOSdDNQuOqJeeQSGd/AQvBnR
iMeW9LBjvYZ8derHcu/mbBvgn/kXIOuMqHzxyIATOMzCnRK9+CTywEQxjrwll+WD30uwd4BY64IX
I5yLa9d4wNAxvlIcPSo7eVRSfcVOvyF1HjsR2hjT9ck+l/eez+6bEBuQR6wyUtx6j5lkexYPn2Al
1wot4Unk3qcfhzslhicXWug2AkNnpCBl0v5WgI9iBxDeIZ3agAs8tY5+Z0nKMLn98oKemxVjWzP0
4L2YAsc1L7qJpGkVDwjeCkwaKSfzCjPID4xwxM+oD1ecFngs0Wj3i161dHiP7HB4imtNfmnsXolI
oYe3r/1UXJGcOSs7Zky/4Hiz8rdZskPFhgiBgBQEchyhH0fVFy4AME3RiI/DYAiMW4oht4fQkjqS
0XzLG4NYvHKGOxBezDtbOqsqHGY2tBijiUmCWGFmnyn+ieILFMiTkyefdsqT11UvuE8YxEsW3735
WGTel1FWYl8/DLAS9pOiGyO3kk+tRQBiBQh3jF96u033Nq6RIGxfw8RECBvbA385ZXP0J3BAmadT
+54LWAGJOR0kcwIvYFntBku77pM7qmE1TrP70bvyK6TOcH+X3GXE9USSUwPlBz9P2GCPH5eYHlO5
+7RF1tpM03sHM46dWXxwDebM8HrvC+JbW8BaJFzaFFjl22wkWBS42wkKQmxHkGof5y82kRReYB3N
wPttTc3R8Mp2m/d8egwXQoeWb97orIa85i+m9zEV/E5WiT3WmW+jTeyETebg+M6jiT0SuWYeARnE
0r0xOxcFXYv9Z3KTXS7zKyiIeB3jwGJGYfbv0o5INqaGHXgtd35avGQi/DTIoigTfzqNEABDl6KC
4AdOVFOan2RrfBFHRtgv53WTewF5hj78UjmtJJb84TeATyLOdc5FHDybrnojJPY3/mvgPZXx2cbl
LTNg9IcDycjepZ3wDMoFYmkIMP95SxJVMT4S1xXtC7+C7ybErUkj/4JJuaQMnn9ppzplE57Rzp9u
DdcsCgnEtrY6N71HSVEZT7MKN42JgVL7xBksqeOD5EOtpkWxAn3MqTMwbMlwNm2JWDKgZHSqatP4
FqrYPLj1qFDZ3qAWd5FqEtfMJpukMOl8dbxGUBnsPyOhQyPbmeNMtJPVovQ1U9yUo/0waPNdV7x5
/Zhwh5sX4jTnINtr231XXIGbUlJ7N/UBEp64qLY4kjgJe2Csij267XRvFBTxmIdBGu6p3V60xr2K
g+eURsVHapL8NCUTOqCBtmHMjwgtx+1gMfVI/HIlYgqpwSjGrTcM+7mk0FgYEYLud9M0g9ooJhF7
UVIHJ11JruTA8yNC/0+WGs6Z6czashP/0DgBn6EM4lrnG1/AH7urmC912Iy7QQXPmKiSIwzIXZmF
CHx8pU8MLG/oAa5TQSBIOA/OSrChq8fcA21eosiViH7l4F+X/yWuPWyTDn25UUTZWUl5nvzYBhLC
2cwO+9EucbHOAZ6WsrviYqmJgEI8WQgeLZMfcqYuX5GD/WduxSXOcPSMGp9/Ghnt3hoR3krzPaKw
RPdUJtsCICmtD39kwvaOrPcMIrtLJljlYEe4QKv78blvZL8fWlzzY8uqvxg56WbATypBHZmOC8QB
mFmmRoKGsoClvEDDYJQfluAAgb/B3XrtulG8xX16x8wdKUjwBOX/dbZ4g6DD5TtxheHMBQ6yps50
h4nMu9QwWdrU8h/dClFvg75phO4BWufDhaiM/vyCNVXfWoNGq2AKsKlismfLQB9kLndd2x3rkQ7D
kmbxqBFR7136m3WMDB8Gh3lKPTw89URChJQdEUE0Bl3JWI2vEXkx+To5Sdwe3teibm52V16zhjcL
0yzWXL98L2bybrBQdoS4ay4biI1WuBmLeFNU0Pn4LGJxJ8wi5xUHbZpjmKDnaeNXu0IxW7ggRHzD
Ju/pjPi0PyNSLfjh0eiM4Lx21A9Pqgj5kBWFx2RAldsyCkCeYWtnUKnDUwhey5miS6mG/MWP52Wu
gGRYpzkJ54emN2mtLc/blTYq4yxuNHCqnrTZhPByNoEb9otr9Ox8/AZaMbO1jliwnjtbGrT2yRNz
oxD0Esz8kmw70ZvzlhqMNZDE9AQq0+AV39bLqJ15643jOiY4ajO7WP4GAXAqcLxN5XfxsYIRMoDf
T+rHeo4ZG6rhcWoZ35M+Te4AX65SxcMY5K91H5N457KXYYUMW66Z63Ux2R1AGfXWC6yXrh2228XO
UmqTa2MmIameJuSIbOLH9jq5hMhUHVavxIsvZSPdO/IAaE/LW2jXL1XH5ZQHCHbnVN4V2QKHmKNf
6JnWZh+9qljtKYFxLcXmrZQEXhsVkfCBHWFFUh+VVV7jbsmdCgCLivuOEdihne3taGBwdYNIEGfU
T1ckvhgTUe247ROjlAjPR4oEroIho3wspNQCezwXewdpIncc/FJeaO2p61BlPNx8bjwS3vlY4hip
WvzgnUl3aF/xhKIMmd6tRt3hrruDq1dufNc+m1FknMFjHca0AzuGtCwrdmRKZZs8rjEn8AJ5St3C
1sGbp1R41FOdnYbe5qPLQ1M3X2Pdifs0k9+h/adFEDGo6ohoooJTU3OLSYu4AfyumH+3ASzA3fgO
H6vBDuGSLeBml6zyfzICxUD66pCfmFtzTJtblps3Vofod04BkLzVQF0IAyb9FibvrFO/LiydKm2A
yy0/rJOWZ9DizVIot7Ayp2m4xAvbFItit+6zemOMvwanvg4+5IUlhcWyx6sx9GdvQL0tkPUwwyKE
MGgoaEZ4B4P73kztbx9GOfdu+aEYlNBOwUyQHWDEbCSZY6Aq6FKCnoocSoHhfPaVPrVzs8vq9LsS
6WPXYxwtYhw1XbZDCEeF6GqwKCUIjnXnGvG5dbObHoG3W5zDEa2IGWSE/lYR/91wsz0xT0Dr/vhg
1PZu+NGAdlnpDDSM1TeAcQmzSilF5Vy9tAJyo4XMxXRHygXj1vk0ndg+TdZBSFi6E/QwH8XRkBBd
Vnpbu7KXg1zuJMPCVYnXUE8jpVwgFmyR7tibWCcLTlcTjOPR8vAEY/yDPGKu40keSpn5L2oWHhob
j/mLUJeeiPS7zE3YSRS2+UCsyDwn2LVIW9dJ/YHghdK6abY5SVj3uSj+VLVFmrkAFNU27lbrL9uB
v4NBCFxzlRnnFo+QiYNVzKXxIOXoIWPFZ4cb3Mea3FGb1L51SHESziBhWEeF54jw+RcEWCRjLbGO
M6rk3diIGVQLEuMx5fiRZvm7yuGO8QZEG+7xcsPA+KjKJDs4rXewekAHaaUfuDvdE4vz6B5ZSAQl
cL6SFrgZfRHvOEePjZWbx7FtftfarBHdufKQVCU3qLU46GeQtTnxZ4OjblPOQit3y3tur2xfY1Im
BYL2uZbFRuUupsFp2JipcUprxwODzWwTKsun587vo08TLbP+XGkPhoGf/ARNeIeSYmfUMVqzOnkP
8znfRkJUByuP7nO2ofs5hDokagrJQmEJiaI/qBxKAgeSNVcEz6LOjK0flTi2RjAcrUItkbBm/LsA
oberoy2TDih39Eg6IG25ZBU8BdZnbrYFo9K1LxgT4uWAkzriUIRdJqnX0xyhq5/CG2rmc04O7Co3
IGsYVf1RejdFEGtqCQTdUXst5zBYD0je1lhymLhb/gkRa7+KJekpGtNOrT3Gry1Sk6LMOf96h0Jl
4keUbvBEd3gnobCsURvjoQAEvuqGhLwNdY3Ac8s5P04hqe3tUMGx34VEhqyKMML/U7EzKg4m06O0
ntc5vtC4GN/LoYT+QmiJA+8zWpb/tU9TsxU0EUJG21JER6+xjp1qWc6FCbGXlfkWTovZS30ratmT
3bPBMiXvPj72nFhw2LAExSSRgbzMfHKpoyyJFdMM6+Tk65zZAVxqzG3dTpDmw4/SPkwzmQe+MyLa
jQvqF/gOdqGvOeFNOOyp2/lu86UbiMXwlNiH08UAfrxuAYHEcf0wVYvrPSZ5KCFddeGnkPGHb8yt
eAbKGD9PFP0q3AYkvkO7lte7IMK6BNUXNjeU/VTAhUnt4c5B87otx44pDMMbI4ANOY6XMs6fBrKE
Nq2RvgQFGuUCSMdDN3Rnzjj0dhCxsFReYdYNBEN1zwaZNesBMvFqmLzXyTUpD0wPQN8EydqPn9qu
/XR1/mPXXXtM5cU3i3feJN060VrSduzLRB5Dezj0nntT/KEUZste4GraFxqAEQmKGaXpMS9D8Gnq
OYlEs2uBLfKzbAgNrR/cmHZNZsRDwv+oDfdses3VY/9tc9LOtXMAci43mRDHNCR+qlAGn9t0ISgo
e1OqCvel0+8xipPgfPaa4pvRFD2C4++mLHcYKobQCMyMdFl6/NhpRmznul8B8fpIan5wA70YWS2s
TsMRDJPtIasUhHqExMt6MQ+WHY6QmTpr3Fa2yVue9zkgvZzMqp6kjKGDFT1Diqr6O0JjfukpCVYi
rD4L6Cxr0fkflctIoklqvXXmCRqhhSCEB4X6P0J6yjmmmfFWlmi+Qmve9qJ+LONU7ssl24FcBirG
MT03rvimN8K1Ny8Zf9yhLvXoLu5vqUXlL/rMfvKRUifAmxgCwOZoSv2snRYyiPomeRWc3zQz6cPa
XOaHtKeQdwMD7VUrPdy96sHpFJnNSh3dXCxBKPAXkGsgUq9RuI2TQ+HiIl5wApZvhnjzBzAzs1Wf
U1d+y/6T1785a1WdLTq5TdtMcpU7OZZRO2rIflT3omqNs7L5FPYjIwOPhMrK9REp2xBI4rZ/0ElR
HImAewgUG/lipogIJMlRTS3QzbdvfHSYoTcuMryks3c5qFmkshnJnBXXasSIURxU5aJ7mmlyGhZH
lOsL8jgb//SRnNZjbLx0RG3pHMx4kJ7YAMHTgrNOquGAevll4mjM/OEhKFpgl6My11aNfHrOGOa2
ocy2zrhML2YQwkU97T2WeqHh96emN54HCx1A0mDljML8KdK23GEc2FIq2NCToZ/XZeVfptjeGILP
+Cjj+25q7p3ESS6uG6FJJHWbjVaydo2Bq75xVuTIW5TDD4ynK77G5G+AiY1nSzFyjFR/dDQXasjT
Dsp0udI6ZqV9vfRIxjfpU/Wur/o9sZIIIhIi2qZUXKhTv3NniveuFf5Jg+js8W7WEck3XIoMe0Aj
Q5yFATImzZ3qWr31NehAwmFap/cXntECT22O2oUgbSFDJIwqZXOaAE0eKQ69Oi04oDWAlAAQTo/3
sOUwy+bxBVLEtBpxEq2CtO0P9dRjNOLRWWevykqJHef5AwLkvOF9Spgekg2OUE/tf6wB46EShKR4
Ia4Qsr/J3FGz6UKq9G7gWJFdu2Ld9DWTlxmWjmaGYMfOsEoW0ugMPDvwzWpl4D41gI2cvXD6heH3
WLZOfAITvxlLx3irOQIMc2sbnbvqGZ8fGvElENYu0pX4ADa42IrJM/nVTbwDLHNnocOd3TOnKtA7
QTmiaTfchKzLubpLY7GPvfzX2KrNPJcVuTpchSDWGEjx/2Pd+8smNYTCrFa7WvT8MkwpjU71D77F
tLGomLpmCiGwchvKBGL7CHjH6DuA0DeD8qjD2ygC6+BNyRl00j12aa6RzM934EJQTpaEViLM95iX
LXu5wNer2usTQjoEihIOrEKH1Wbcda6v8d2zOSqSNzsa1dbBVDu65GoOjt52LcU5YKPiHKTdvi8R
kjIRugv8sGa6uCRH4lfbOA5TDVgub6CcyyNJzbjVEdMkZMvjnYsR0ipmvGySYvA0C0tvl+ddjdu0
Y2/Z/JRJj9Ui49UY/GpTkN5xJ/0a9iQ5tD4wiDYHoiewrHP6jN+Jkd26DrSdqGzGdZF/liNXpEoJ
5nDF05TDZUDsxNCdT/KBbmivHIjIHq7wSDDqdpGjr2h9jY2yI8ISQ4oB4hVO8zwGF/eeGcWD8mfA
4D0ptl6u977Xk0sZH6zWaI65juXSfh9l2F+olNoD3R7QrUi890TaypRFJSDfZAsuCMr2zGQSZ8u6
RA3NQY4Beci952Iwn+KZPkpQvPMao/WKyVstyheGuWrdRcyPao1npT8mht2w2RuxS2T5K7eMz/fS
kvqA4aYxFt9l4A67OKrOLBpIAxkDQrNJQjpG8kSMKRzlAot+08Vbk3nWXEhjxUKtPtTeTBU75B0z
oiAnILLfe92vdDB3uYUCTORHf9DJvkoAggUxPUfWnTOBsjdp45gMDMTfkZ3dCPUdGIRqFgFmfKwH
80AwFr0ZZsB9ZE6vqQEvfO4IVSnLrtr4LWsj1uen2nYFIQ7hjF69P3jme+uP8tAvqNtGn3s3BXcF
3vEwhfq9D3ddxW/UI5Ved9SdsW5cfLrha9+oP15eQDV2Kn8d+0tWdLUZjA71KrKPrOGqZnb4nhIW
XM7uoZpqtrASZTe3C2za6hhXOftd1v3KuLk+8y47A8LmCWw9ds74EDp3gkbEC/YGkzne2RjjicWi
gbXXr6Ey8wPjUiibWIfKeLgJONRc8Q1txUfk+E9kIMJJSI5Jj8eDKqVIdlUFpXlq8HFZBBCkGxGc
lM9OruDLo9blM0GpmFc3L/E/SPXZhOHOy0/s1vxywJ3FmCAhwbIa2Hwy9tnEtkD7Zy5jhfndKpDJ
2yUMveqRvfOijB9erNl5jz0+LXIBryGTxw7GnaK/8mFGVE82cWo5z7pu5NaW+Q+Eup12rMsyZW21
f+9U3zUOCnqj4RSGbF0Y9bwx3Vy3NtqwEjl4ZKl7zF1QP6b5zO6F551KQ/XvqEUZBquH5Y0h6hsA
XfWbquYB3chRAzpb1pbEmPBY59NJQ9RhGL8OJ7ffLIY5T/mXpp5udt6Rq5BOJ56IV9N8bFAxeK8o
M8iU8IG22ERWG+OdG/ePnixfks6/FMnwaJP6MeFUxN71SLG3jWPdknNVPXJt/SQDgQKqs56i7rOU
wJCMP3J6ZhJhrY14Ltdt4txnkE5C9z7gEMM72MV7tlrZumAHSiMQPzOf0QB8MmB30YZzm/GEip5S
yd/UFRiQOGKzkhv6k0aov3QqRC7Z3YrKOrZj+unmWE00xit2Fkto6t5UDJb9URDlEVGBZE9TzTkm
XGIiUcCz4WKQIJq63qLAxznfeR+BnTCX9qEWsEGxYzrQAJVh2CH9A5XaRYTkLYBK3/0aJvcRBla9
7VyP44aWc9eUhz5xOfBta2V5fMwALN1s0nbnDFWk7ML3GEZR4opDbI0fiWGe2pYhe81QaGPa7NEm
zAhmBkK7TgK9teD9GQ0O+hRGj6Pxhkb2Rzk572gvqKy7e9vvbsbEjBvs+f1UELOJS8aMz5Otr73d
wy71wSCZeu/I4YfZ2jMPH4s37Szw6aPuo3eRi9vIZ8wAZ+l7TBujnzYWoHRBHwOxA7CQPFoOL0uT
T1SDPBFxBkVujim9guwncYxjox5jh7pTasxASEdUH/+qAwX7mvhF7e1MgUknNUiHEnPMRUc9DaM2
Z24M3pVztWA2yUKEf4ueoSOPimR6d12mbL5k5V6sgKy81kHPmTnNNiyo+nlFHP99tNTvdgl9nXK8
ip7lr2Rv3ekeKUIH4oIG7q42gOEKlT8oTni2cgY3gfVNQLHI+XrSI0y9Jm2ECQFMXxWxXqUfo8ba
Wkzy1kYTNlsRcpGYPWiZVk8vrYqfzZIReGH5LFdtA7Icd+vcIUJl6mGl4Q0WGTEWk17SWN5SSHiz
y0Qin8WNcnyDNtDlhIH3pDuOpjH6FbfzC3y1Ze/acFRVP43dHTnrzkns0kgYzbqKolvm4rJOXaoR
JbkO/YIvL75qkjDKXdPlNfMXn+0fz9LKqjvkp6K4lmSPbhEMQ0OqPiy3IxVnDr5Jzd4bhgBFhUty
XoSt7TK7wxGJ3+UnbMKrdLKjWeurFmO5NWbzdSp6B//J1GO7ZqPGXbTp7LpaRWQJhWX+XHpFe1UQ
J+KW224mJzgLmhtvCauPJRyY4SGz+4m5s9ffxS1OQ7adZ69uPjDm1IduYpPSFeErl67HAOVJ6oHp
YWmPWxiSXmJd6OXZioT0/nBmILiNZJRqpinRO4EsXMSD8Tscpvs0qZNNlEFsFSUYmWoUcF0JnAtH
8JBqkOemDch7U0Rtm+ZMXEK6ywPk08wSDPLiimul0Qe2d3lN/KMZIOH4P1ydyXLcSpZEvwhmCCAA
BLY5j8zkTHEDI0UR8zwEgK/vg9fWm97IVFWv9MRMDHH9uh/P1EEt2vpY/6Cu0j0DO5PcRIwZFz6r
nSUQodp7xt+XODWi+yi6Dzp/3r0ec1RmRbiRvggXXUbT6AmqxRRk2OkJCPfGBRxJCAZVpRzBsJgc
oLvp2w9iB967+Tf0gVspIMm7wHNf8gZUS9QLbGH+5xRZ9Bf3RN1eYCV7u4bKFTkfqQtfKSd9LuY4
Ohp1dcWtU+5sK0LypShIMAX6RYkbAfIkBX43L3dmJr3lPeF2X3bLMSfy+OiWPwvvWlNj02wndQWF
0u7RdNlMICH2htxxbHZxZcRqK1o4gfV0dRCK14CerWOAjw1hJ1A8KUC8PIYaT1gb0aAI4fRvFZWk
7khaKf4i5sDtVDqQPK2vWgjBmJO+QCR+Gui/yETavDhWtcv79BNSxXIH+V+K+1oQ0NoNrfNLCmpl
gAcxS/PVJTgJpwvED0aEC34CTmhG+Oon5bOkcxULEfe/lMnE9tL+1mF45x33ajPK8LKl9NfAeAEc
Qqxi2+t3BIE3PNkX01HIpsI+9x2nisa5y3XL3cij0jLajT8ZGLxUyFSFCzQtGRY7I9oPTsReWJIL
XtQlgzRe5ASPmgKLlFdLGPTNTnToXzlfcA+euSfXvcULh4KC4co2jVU9z9k6jM3jbJrfbBC/45lC
g0mY4Rnr/VvhZuLYuFOxo0UJScKvxbUV7cEMu28xtfN+VrpbO7DlhTknbx4aN+tyKtCDh1GBB8Lb
+5qYwLXh3sfGkVtjavhnzKb+U00RMmlf2qfS5G3OiFRlAQYZx3wiB0LRp2/90CFrnfJuskjGRGJr
FtFPYiR76Y7+XvXhvwqs5MrM+18Tpz3QYm8nfQuHIPnk/4o8XYw0eIeSc14VfM16EylTXdkE55vM
lOWm8s29axvZIUc4QlluQI+re2gpjlrLL6UHML9vJ0wx7kuHPlSioOwygJsP01Tnx6SX94YF8zqu
m2Zt1u4pysOjZyTvs1BYD1OaOhom4GSgti4YrA+y7OLASijsIEzMarKvoprNnbOEeJ1G3PLmyatZ
SRnu2h/Xlc4I+1fdtEl89ZfNyqsIOYSpCra8oa5FXvnXqZn9q9nkj20M7k7YJYstvESRGo2T0ZlH
mrkoXByIUUzAnagkFwcuaGo2sva3UfPdCs4hghXYRSrdOV/l0EkLmttV+ugtfe9STp+l6PJVQ6sD
OkEb7kb9bQFf49qh+TjILMWl2V086yENIXfE/j1I+g3yPI3FwJTa7hoX9ibHFopXaTWSeATW/5fs
6QefwqU23W/MhLQcwZeS6lu1Fec6q9u5swn6Qxu/kKHqTYJ9UI9YDEM9+9tWZMPa6thpVuHGcj3k
XH4hnvPrm+LHiIEgpLIMuNiqP2mSLn0j7nflo7VoYI5dGbyqPjjYvnEMXRYcqvQU93za0/XXHdOp
eg858xQWY9KQYXhqyUJkZ3rTik1UJs6uDLauZ7wFvWtfHwc7eWxxqoe94K+goh1+OY4Ulfyps8UK
gVF7N7jtSxPMjyLpWc5q9JTK4FSSDS/UfPzMRslbJAhBcFgocGDv6yx57j2sQi4yc58cDcTRVcKP
F/v66tAARDTWe4x8/xQS2BBqLwkU++NZev9lOymvCzMiIiCmMNHTElEo6sQH0KYDJWoy9jCUM7vb
wSYNAbVaLynHM9LGwSIpfOCmx+J4nN0UHEU0nWuHDeFbXcBsAhPFtoD1aSX8p8prnxLMYT18FIya
t35e0lc2rO/O+jCXMbWaAQEmMDXjgA0slMIzfeLvoTKuo09yPUNTYyC1kKGCR8vtXyPVUycTRETx
6Y9nZX/SxnegYXbYZgmsL2sPre+eu6z5jAfKw9ivTjioQ6ov0ST0sfM1tw8DhFHTfj4Gz47bfgRx
dvA4QORlsECmtk1lbJaoU5AykSdkFMgi9hxp6DjKvNUUsLeRHoM9MVLamRyavyeMdTZmZE9wp3uZ
+KjH88ARq2+Sj3ixZ0MtDvtHyMHmxjXZ8desBfPqmNPbRpgRp4v16ITGK7qUexrz+CEFpW93FKXQ
PmJtnWrtUYbBj4b+2cZ/lWbR6Rlc0JKDfCaNYm0O9Gzmhf8rE4jGlf+D8T+5mgNYMXqdB4NVSrUQ
Kt3ph+4qHolRe4ib5mSf+hgahtHyMMmqnM1ZJldmr1/dlG4CxMVP02A1bp+A13zERfcb4qjBMnAu
3UGh79uHtnLhUtA11UYKPuZU4nYKDUqQXvreune+Wvzo/Xq57lGO0F1NwmEx8xvHjtzJvzveVVuv
sI/kNtytgU4IXaW5y9QSrHbT8zBlV9vzoz0e4IeutOs1D5ai5+uhhHkFLSbeyojRJGyC/SAzsqMl
dbK5x3VYRPQ2mLBDfdf29wS40McCfIWAd7YxZvtT4TI6Y7099Dl7oYCknfLfG0GQKvicTGvaFC49
CJFj/jrRL/1x7JIIe5sJ3rvAaz/NCN9MUDXF8l3dZkV4P8naO0RcFlCXoaEhva8pHZ4+fDMhZjbS
v24hjpduSXxDPjlD9eTXFViIRJ51DqGDbQs3BVurNQK6v9Nx7WHBoBIYLYxpnM6sjW2h+gVwGLhV
u5VdM/7CjkFIDTq9nYDMEpcEIKqm7pcjH8a0tJ93gHYH3ujePbadQ5bV3rHtEUI07cFjyGUWii7Z
e8G7Ca3kYLfUbof9uMsX0AecBQzMfkhKBlnG7Pir98HJUj1TaQt40ssIoAG7PfZlQcqQUpBz1ETl
uiu6SyREuQ3zwNnYTfRiVxiUyKvB48RBtu8nVFurNJlYA2/bkUPdcFd+qtDZuw69ESZja5hj/I+t
pLgWIn0HLV/BWta/QMKDVS+g3lScgGWHKqzSmQAd9Ou0xvs4+uHbnJuKAEN913mLaNbhQIsKmIQ+
tVRDT6Ytl/GpQPYfGC/WdAbREJsmR1MN3pPGB+iz45eqWSTWCFAjUJGRYj2BPBYlfXlzR4tdZKY3
XW4AbNIUn4SPxB/y/ex1P4NOqIzsxWco9beO6Y/xpw4LC30OHaKLbXTfuOlvXRVe3Mz+Sntn3I5Y
gNbghDjNmu4poQdlspKPcGh+ctf+UF65KSZBGUvXYDZ37tNAdcEs6PoTYI2sguTU/D6AFt1VWC/6
Rn0UMVJ+EjFX6/TNkWTsQRu9Fg4hP58oDPDK6GQ3xXPetFB3ayqQ++gPn6+zMlUJUHX5BxMXJ2lI
55FaYkLNvCSul1NnyEprg5R1yIXXruZpPplqfmJGt4ae3SyHtEsPgW2jTPGAFTnnc2+OUBqqk1Gr
c+5RjRm602eSDtj7THXCoknYV4EXwoe3agp1Tqx23DuvmKR77EN/vBTFuBrrnb74RtpeUsruVmPV
iLW2FlpMBCsYE8M2auVf36cN2M30Kgi4LGqj528Y+e9jEdDAEyzCiXv1dNftGzoNptR5lT3sWicS
KSVdVNSgClws1+AcbTDjxs5St1v7zJA4D+Mclu7oGJ+iov3QRptf93Z9DsbkKY2b+FKG0T+MI19l
aX/0vovGtyKJEV7hcr6MadHtkL0XqEZ9AXLFM5sLBJDlzuJF1IS9RwtcQE5IbXJj+NYFDkevmt5J
oREAcYJyW5kIACIi1hML1lYxqawsi4B74O4yB4epWjrTBttkta27gTxuBtVsRqungmpV+z5w2h5b
g65luSJuUm1tnG3wlcJLWcDegftaNfyhGSYyoKzMg2E9XXBVrrURz4eGT1CEzXToPOz2GvMJ/iso
xL2ZPPUVEtYflyDzRebs8GuIpivpWF/Smj5EjKitOrEpwB6tXI+1Etofqyl4D2XPgwCLEipYAg88
A87ae6HH9OQRGHCIe4dpy4Oy2xhpos/2BPWTWtUtprt/SRuerIbGTbf4E5Fee3BE+dAXyYPVaGfv
58ybHALEUfyGpbjiaOf6NbV4rEOvQW+jsCDwop3T8mK3e15/WgBIbcZl/9mkyZ2KVQRAHBhl9ah6
ANlj2T3NZXntXX3iHlkKm/3uWLDT765+mOybwXizW/stnmtqzikLNKJhWymqHV1Xh9RSxe2euQCo
RNTcSaUFG2NQ54JOiG2EExAoiBrcdQ5w18hx+wpmeISZhigVpQfs5l6GuOXdCOSzGF9LaXc73hvv
09nx8h+vhdDMprzY+KY7oOZIsC6wulyqSHDQMVeGboy9B6SKdhYidSCfXJcChupSFYQfeXQzH/Rc
LM4IO1aUgFB9/rTcViTb2LNj2gpIaUsuMpcIQWTSR0RVE31HiJIVD0fMEQjc3LF48W9N4E3Hws+e
Eq/f8jL9NHuxGoaBXV7Myq3paVIv9Z36u2/bcd/cpP90UOlZmvf3QW3nhoPjEjSngstbC9q/vR6q
GcXAq8oIsk1eRN+erA+YIyGZm6TE60F9LEWmdJg9C1mPZC7Uc11kpDR1umnrlJ+piD7pJgx3eSaf
6LKh2qH8KbR6bnwqIYRzMgwqMvuMW3fCgpaEaO5GB+Ud2ItvIGmUCGx+wXOalCpfS/I9hM7iGgQZ
M8TVLg45/xoMF51uj1PIGyRRRXIadF9t6jw4G+4oji5b/VUk5T0h3cmLiZy3h0GIUigosnzjBdr/
0tGli9LZFAlBEoQZDF/FSAuY/+VyLCUUkOabOstA0PCi8RYut3DcPQBIriqPChgb+3EWGw9WFSxV
6rzsQ9Z020iUxzmE+JsEHCqz7scdEdJgPm9Uju2aqAvgtyl/ae1oH9b1K2vNYTugLhYE+jeEk5J1
DRgYtnmS72Tl/jH0TAdJ+it09etZct7p51453n6Ca0txmTqIAS/wICJQDWVy6+Y97262V8kt1nre
B/541bbcpvWE6BXpiDJSb5fS10WtgXXBDu+sFsOjrpsvN1dfFeiV9Rwkrxb3Rs61jD7Lwbujao6q
hAfThjKnKtDWy3s08HkpMjSmsaW3FobeJvgn+/zBS4jv+z3fYGtQtNS++3ayT/1gekANJLuJ53gL
qGeHIftIzjFlg8ROn+ooYM5sjmfaCQ+GUz25dHltl7XVpirlszcQmDRm+S2503dTlT/0cPW3YjY/
J7zmgLy27LzKM3PvZ8G2f5hKChzEMkKO8hT34kuhRF1LXJLaDkdWhcYmoBcZguLF72OJ7coEOVRn
V4xxsJt7msnTyWSaX5zLierXhjWWAJrCrQqsD1F1r0o0S57fD1bh/E7g6aEaJn7vRrizW14AcwWS
p0mXZphE3XIx+HzPbbUXVHc4FoKcWm6Atsj2BcXTTDkITujqhEJWXacINgqSZvYk3LVWlPNw9MJC
zfbawRwvfbBmuGetuxHOf4NU2Zu2COp9Gk9b2epvuN4dW18kh6gtD0kFETXU+bSJtKn3Y2C/xIbJ
KcZcj7qOHlK68jA+CH/thNaTeExqniNYx7+LoKd8YrhEHuZy3BiYbqLLoJhCCh1yYO+7PV1h3EPT
PH7JUn1oGoK32nhk3F1AOFqx7ewoGgTE1Gas+TI4ZUs5y1mzudkmg0/J2SLGt2kBfrj8mPSwwBy6
a6VIc80citddtyRym9OEI5IgFux1MrXPaXyZA48NkDBaTGweigOmOEhv4T83LS+jasBwciSBUvzJ
evaxKrI7yGvCHS4d4U370OLdxQzAnOUlR8qe4Spo8zw7Wu90aTVUOAfT1nYmg5hqRMUsN5wf+4CZ
c/gWfT3doAiWySEIPWNdx6Ozrqy5f8Brf3VqszrCnGbJHwFtKnvr31xP7ikc2KQEpnA3c+2BhTa3
5PfMfZ2HLCKJdpNK+bArh85dPD5rYVKeBQCOA0k4bjSaF94fm6MB0c6OTAaxvQICURXvu97CXZy8
Q8qnU8Qb+dxQaIP4A3o8jaS8Z1DNnjpC1vmIeB0D+cIcRBTfZtPHnK5gB1EoOXi8lpKgPeW+R3+I
98Ys7qNLF781IQky13KdS9ngtZDXoO9+3aJOzr2O94VrHkvCJSivUu5F02yoOL/QD67hpRJamdLh
Phizs20NQxyoHuAW6PuFAWMjCDMf8zYxNsRmA5wxYtNRAofPtN5SYuTjk30AyUm8V3PnpNbsUNyo
jjBSeQtg4Yf6zdgTTnyXVMWTC9EDd0qO4wKjQDFAg49rMJGD26FuhCc5yUvCrq4JKFUtEN22EcxI
pCV+cfRI45cTHb3E+TdEFQ5lzFUZ7csHHcF/Z7jlfZKbdIjO9luZJuyxXd4qc9hyB8/upU0cvSEg
/xzI4tdFSsZMmb9U9h+pOX2NtQnAS7Laz+t2ONUA5k9TnqxhE+UUdmU/4VTvYOOTqehafydmHFSz
5+VbWUtvj8eMn3VmMWQG3NmpryjWJkoDe8RqN+k0UmOg33pJL52wsvRYZl5MyKXFCdA5d3dwp92Q
+H8NUuFbQ2CMmKLEwQ2bfVcNiTbDKxGagMZFXVmfJ41NTipp7ltcHIG7dPTUibEhdz48w2I7/eZD
wTucf8orsRph0fquZbVV9Yvl9TBCJQMks/1nqqdfbO8IcBk5K4MZ98GdYIGZquLCizP6m4XzJ+yz
nzkifF8U4pNuC9CuyYhAzFs3Xlp88OpUMNWEFjdTPhWYPDdll86bsLR2Uxg7W+eEwCX28NhoFJLR
l7Lr79RQsAAbXOmze+q1fRtDcikYvJwtnvFwZTlLmst2P4vMO3CRn8uxLk6OnA6CHnSSltawTfXs
MoDa7bZXGF46582HhbF1y9rYaowQyZyke0wFFOQGwc2PjdMYBe7Wm/sPlbCDSQ0szBXuj3fIxlgM
HYPc/szd1noXv8MRLWaMiW6c/8BcfUINxo+S8r1p1I/QrLBYXdIQEELqWWewNi+4Xj+GOMRA1oTk
+EsEwpJphapOQHSwODetcU00kWE+bQZvCBYw3gaApCxoHA8kpMW/U8fVhznwah+zard8UB0PG4bv
V2cczkUI2IP/U7qCokYrq0PvXxXBoSFA8NL0wKNky2GbxDQl8mQ4RBvTP07Djs85uurJW5fK0lCC
CmqbzKrfj53/t/TrH0/gyattymXteKBXPXgqAtdnxAepA2bwoufz3PkutZ/9Uy2yN5wF6KXCORbW
2J0SHCVeKoyzZ8XPhaT2hjdXLyg1GbQ6wx1Ysz46ufWUoqzIglSZew38o4AyGodTuGnD8lwrzotB
gY3eSAt6RPyfNsHxmndDjxUIL9UUzs/zSNdnGeQKosGuqcLiRKsG0cn0M6wwWma8BUFWvvoyP3s1
RpyJ0pvVrFjH4qng4DV2hAdNSBwMJZu5ya8mo8+IG0w01blIcXVFCnu8j7ulydGMFVV/OMn32qj2
ZUJm2HYpGRmb/FZ79Q8F3aDxiTbxJEv3k+eYBy+mbLKOAvjOBtdrPM3FKYtsjufz1K9RtOiMZfve
4V1UpT3vQn0dVKbZfVYHucDIGa+erWw4QHJcVl4oExo4lUukt6XGgUOf+1aYw3+IYZwcgcHeLbPo
HJ8BO4tI7HqdGLuAKxwM1R3E4z01kOxH942DK7EyB9Z2JRln0R8Hdv0RbhU2qspb16KWD31N/h62
5CGMmzVit7XLi5nuZ5O+iYJQ4apfqop94ZAl1EdVuW8JVZXOqQ+4cgrLvGTeiScI4d7qFKIlPYfd
UkiZEsbox/pGmSDPq/zCZ7ZralwCZpygAw5b5mPM9kYUrcSyqQun4bMYKBYJwJEDYl9yWq82Lmlc
ZntNORavepps58zmMZWbt75zPVzS/it3bvwsO5capH4mf0YYKZwiQJ++eKFHmApSP/puBU6e/DVM
CZqY1AnrkBTokHnXwadncynphV7pjfdcZt+4o1aZqH+hOOPscMdnUfkn3cK/wTPJMRzKQ0kGfj2m
PGxzm0h1EBNJimPc0bjBNIhHWzn2ISfCiFNdH6wYplSDGx1zPXuxhAiAZblrCaS6C+Jfp5BvcGgu
YMkUu+8ZJHoAfM3mZCjD4Wx01FBExIin7gs5Q9/aahaHggO9yQ9wjzh0QgGgyacJFaQYe9N5vnmw
1aNrJahRqfk7jt6hmY15bQQNz4VEf9StXx3MrnlEL1AYIOOrS433Ibb9Ta06pjJzunRBeSwDM1wX
DXvzVs0GMynNe+jL2473xkrkmQ/SF1+AkQfjuszljWYr/s8I/uuxPFdm9Bm2wy51x+ZoRPMmoZJ6
1+S2vZFivqkGR2fbMu2kHFtjrBg1LhaQGbwI+txl+T3y5OQ51xGyWktU60NYI05abWSdS+e7kPhf
ID/QGkpZXFvLbRQ4zSkO6VnJrP00plQipe+50zr7dGrkGduWnhb84ziDCWcN4/HGXkmNu4ESv/CZ
iDG2IVOkfyJUosoUVz9JEA8xVkppIevq6l756i0TAwf66DjO+hkRr6XIrz2lxptn2K815Zor6ze2
Riw8HNiLrD7mS3S7dG9B6Z1GzPBGa935qr+mtEOPB6ZSD9BrKAPA5F/7oD5kvy986MZhwIePnYEz
B7Oe3xJQFFrtjGrERl17yRnfD/9jzxKSdq4vH9GuM7gFYv4Af6YQ0G39CGN6BnZl1KBDxnxbS0R3
PJXJsQZ/Cp2040Rv4AuFgP7jpp91Vz2PZPqfQAPZyPGQInLD5YJFew7qqd1pLQmlmuaH04BgaxgF
C07vO9MYWsbUPN5Il0G0jCxjS6or3grCJnOOSZsF/jr3kZZAdQY45bCjNONLErFxn539cvN1Y7zx
UngqRIQwEhxoGdtPndylw3QKOe9zH0+q08Re2VAJQEC6ne/pxKTZamQTEtL0oeR0iDdGf8768JXu
rBCsAI2BTcQzr1C0KrXmsrYyh2i3fdb2iG2YG6OzI0ijLa0s5sQV71WcKE3ZflZh/GEjuRSp2HXm
YXk6FHP01Eu+mSyX777PiRBmzQ+xT9ARCSmcxLEbWCTuyA6JxKaBQTpsEVg5dPNN0a20tDeIKTg7
eb/LOZqYnHo4+0dPuT1hk+fyF1o/c4wtVnVOOLJfN8LF9FhHBUtgwFjR9LcN4r2nKPyerSUWP6cv
YR9RLa6bDyW8DcHXBwv+zZilrzGzcDSAHyHlOvOxYqYFZELGet9F8sUb+dcMJOlH2e36gEBNle95
ERsbWN2kUfriEGnW/86CHo7iH28oXxPp/jaj8S9Z1PKRA/C5NE0eh3XSXso5b1b5QOn2CHp/K0xM
tel09XvmWJ5oeH6ANtSFccMm0G6180aA4kj3+1PUm3wNyv7xAp9R0CWRj1odeogooodfFTlv4Z/C
m3ZxXX3Mfrnn2l52HLaxUUNb3RPRuVsr8zFowUsvG9E+2tW8F5WVUIrAY7cxgktotLeZMsOtPbOB
7Rn2V9hvkTDnrWPVW8xKKMY6LA8mk5/DzL5y3LOUX5ZX/RkrhZ/VQLxJh33tR+95grXJNtMt6++3
YcgxNXNOHCE1Gt6ZVcpnEootFYtvCd/CGEsGPOTINaMfd3j9RuUHTzUcwZSg1ISVGMt175CBENEL
sd2t6AfJUXqgZs7GKzdOmI7MSmzS+rHtzVNvmMFuUOgPthF1Nx/LZxQInnjYhjSa4NF1WAz0GTeQ
4WHDMKPrXBA/HbxecqxieBTAN/fCRliMXZ2c0qzhxkOo73i8ZnbBnZO2iO6eFGtwUvEdmCUWAbCT
VGJx1FwG0Rxn80bVSt3L1rYQsshrAPBFwK+ZGZ2mBE5lrkvpfdlE2/5hX9zxFdf4Xrn2p3T8Up1d
7q0Ymptt13s5JATxly2Hx/5nT8+9PFm5fhoFHfc4XqdV2ROtpc3jkiUN+gYZISZEF9ZRjH/cI87/
bU3xk5xq5Oke1F2HsMiDdVe3rBUTdrx+elvO1Zha/40RBhCX16hIiJjVOV0bRdEQssOWj1Wxe41D
+ekYVHU6S1V9eoimmFxc57FssQnj8pIFZfcHqiSVBBHLChpyJx1gHhCETnrmF44JePlrFlUIwLTc
WpzKcyP0jxXfSytpTeQ5s5uCYjilLu6KQM74gJbfZJribDYCgArG17FRCVFG5lXSv4/mshDiSzx4
M3pUlUX9qYrHreVnfA4VxyQ3DutTy6HPc+N9M3E8fshM760w4vIMZqxYn7qeA22aGnJrJvatK+hP
ZD9Lull+157x1w1q/rzSeYPrhU09wVVGWCoXrnoQE9upPrxRjpri+q1fAJHwTHP5MX1VILwnQbIv
p+mxxpiwSen44RLvyEWWEY0/87mxsCU3JUA4p2TnYjjebyUZ/1RFvn4u3t3BOjZxhMShumEfD8k9
DFip6Zw0pKSMgUEWFg9eMCylGJVxnH9UqmKG9I2c3f1YYG/BesM7HjtUcswn9mRF+Wt5HFUnW/Hx
D9QJzhlXPzF5+Aowwqvx3su/ZsRg52m5Z+PK7iigobjkSDaYCAF1CdSEXTkypjMkN6NCEJTzRQbj
c9qxVRnz5NJJGKuluFczofHa56lqOuabocx4N9I+Go/61Q+H7WhED+PoXmbbKXasgvCiJc9qijBY
kmHZujX2hriUqO09LzM09XTNDJHEGNWMBmGOzsVi9WoKnCRkS8x1peyvEIoBH09CssynC3akyXWh
D/AqyhufZzNElQpkQkG2bBvMwlhNFkaYCUM+zR7pBjEGZwdLtjmg6toc9UqELAnlONEN6FCMMBTy
4JBW2c+W9zBoxgKvFPGROKs+NbZ8VAa2rz6wrz4W2menkc4GSXXcVHGDU08P1a7tltW+V7E1dgM0
3pSdvSHjW+e2zrnGJhlbmHRkAAXOzvL2cbbLbTKHCVGqbuLUCQETiQWNzSu+23amvi6v1IVOEfUY
lRocBd3mbTN+DIoQnjDAtfU8KXEQWOdA5eIyzRH2/ACzRjQja4N2QXEzgDe6ekDtGQIWAnFb7L2p
wXqLXfdP4JXYGpqyxdgUuofI8112TNSS+m19FKCL8o3XR786HGhyBBGxKiSwqqkSlypO7NdpyACo
EZBH1LKPczcNlykunHUQwwPJ5pZ2pFE91pX9FOmpfxPmuLLcWr7btntyQze/Gon/ZSQkPjjLwaZs
lLkSboAJTicd9XED+V6R/8amPhglwdh+6tn9EapZzXJkwG7HONlnaIej52UbHBjWKyD7N11nkM8L
t+NUCAznOYE4cERmRqnsDr49jNvQQNqmbii6JmHDmTOkMgjk959o6TKd7RCQM1eDHIZ7o/uU30R/
DEghmGOxORsN1OaaLpi0bevvkmM3h1tKTcybhArxOFLVtQl1Syc1x3GWDTIddjXpDOgjBl8Jvdgx
+W4kaB4Z7OFRQVYCSW4FYKe4F9rigZ4XxXmY7bM1pe4h6QK1Fqm8V6pUT6YM2oc4kVursASL1RiN
3S7aE+09qAVEaU52Vn512K0eC7wQJDzrGwbYvyLjkMz5kDlcWfUt5v2zxkJFVVG7xKTseYuGGh4J
4vmbDgPB0Rm8797wwnsEUHBj1oW5a3EkXoABbeMwEghE/LI4e6cmOXuEoKhQKvyH9L8fK/NZ0Ldk
cLfwBq2rO9hqS00mBSwjUcERPeA5bQcqb8fFVAxqTE7PrqX/YsrGZ1rHb0HTGw9Uf4GRnAHRwFF+
0D5BONfKywfL5C06lU/KhWPUDRw14vhA6IJkUdkdCgntnI4AsBhx9W7aXb7Pgl4+GFaBB7ar3kXj
PFM4z7HAaJ/mMIK2Z6Fvqlhk+wzv0/vSXTNO3cWok+YwZkZ+n2Fc07z1YEUjsOXlm6o0gYM5Ud7e
VURynOAfysO/bkqN11GasFBwym5Hl8x9FtTzE969J85r06sEnAS+KRLhyVa+c85nk6eDiU2iY0V8
cmDjogoh4EhaO265N7PApc/qO2yaW1SEG/oPnPckJKWSTmCrnZjbJ4ja5DkOgAahmPi3Aur5bpDN
g3JzffYUJdxY8JtP06e/xJ/7f5PT7D3H47IssocuH4YXbLLO2jUMGpOZOtpw9G+B1t6jjwBjTPXj
f/+ht/HhwSO+lX7+ErXp8MwDf3hubcJp8LaOGmwM2OgJW+X//SISziVJdkrTQYP8itJbiCPnQCpt
ZJMEqMgawqvD3/oYmdx3/918jox3diHlGVew/WD4sIP/915pvfpY8Awg1EiZ0GpKPO+qTVZpVPPc
rbAcL1U07yVBznDTsXAgdZ/hg6YDK/MA3C05gsKpLgaAumyE5cPLMvdhsP2/36Ihn5Oydfn7VkgL
atWNbF98U/2ZDWbSxB55GSackz069J76pkpX5fMwGDAt3fmYJTkm0b64hQpDbY5RVsXSolpH35MW
LF++ZNq9+a/PudTCWikYKFae49b4M9kP5zjkjRnFT6pjMLMwkEX0goH+IUPrhvS7oYLp0cBiDXOE
l5iJ8MXhIxd7M+bcNmj+O1BGixDTbvnJulVS1N2hmhcBKoWOGsoAA6j3rXFCcmVCXYFzXgJdWeUR
iPaxAPXAvoBnbXaYC/gRjsS1jo8m2rFnZjYgiZsl7gtLUx4gabz4ur4i58liEj/Hg/HaK8Lsb8Q4
dgNDnml0717IoR+orV89mP/D3pksx82kWfZV0nqPNADumBa96JhHDkEyRHEDo0QK8wyHA3j6PlBa
d6XVosp634ukScpfVDACcHzDvecGEFv8MpR0R390mEQ/SPdG1S62XBrFIexi5ND9Ml9sw+RNjove
Ft2u7dndmYcq2LqoODBP5T4BK+IrzeZWTfu/f8OPcHMuJrvy9Pf3uQT5WznZAdLa0kBI0sOFpUNi
5GfnhPMB1ZQH6CZmpD5nFSKUHmuOk4Fe7MhbE7nPgFO6PDcca9z8x//x91f/+vJX356HHy5kiONc
QFeTVaWO8DNN5g9ON1Gixl5z+vsrazI4OuqBaxOX7Uk1jHEMVBJw8ZdfchgxPfzA8p88tAWZPT0b
Hu0k/t6d2j2Vc30cBvVn4zukDCM3FuWJSqI82SxP9mlj7/XoqcMM8a522J0kbfMxGtj7MyorQnW3
CE4OSqiX3KVKHBkR8mZka7IJz1VUKFTvzb41tLHJM0wSrHZJoGMFhm2/UVh44F+GO/RQe7EAFLJj
FA0vmQTQs/w9ptP7YoEupvX807I1+Fs2TGOH1CciWa+I8zukLzYMCJy9XJa7hvQN1LX2sC4KNAeC
tPi6qg9eFzCjrVKmYsVXqaKXwfK/JcqGLERMNVdssKK0SiB3ZVcWSNaxS92P1lXPedcuGd/Rr5JG
l/EXQBZsnIbCt0Wn+lnm4wkvNzb4l5AHInLe/ixN4rH6uf9TjPNVt+uGTTbsEyvb9DOxaGM9rbjW
0IyE/VNGgo5l9DOiqfk+2VR58Sx3tqJkrbKbPUkKEleiD3ovkRtrc2SF27gUX7R3XuF8/PXsuJAe
y4Rzmby/uKaFnONHi2niXmc2mGRFXsBKjardZHbv7Mxk3rX2D8a/egVE+upXFro78x6L/hvj/aPO
ux32CASCsfUBVpajie2u4w1PUDZfLHcxckbViei63zAyj16MO8ASG2RjuHbZu65mNPcC6GDlXMR7
C9di6KYtcha1QukrYWoPPxtjvLHefHfiFmdvWjK9xnZBhR5dSw8AtOUnFVNGviv5L7CckR/56dFW
Tw5BQcAuXOw0KF8watAJnnw/v7E3f6Z9ZlqVOR/SxYcT7cxY7byFjeOYLRyq+Qfv+tUrIGrBZ0yC
tXmreOCirFF19+7Jek8vQt1gAJ0uwe0aoFqTgAFAxb6buIQMnraFcLqYaCHCtD6/zxkDbp3i79NQ
DHxhDGuMThcMcNi/0hEQI/nTzfBkDPT2CcFH7MeJa9g61lJOVO9BhAho2oNoG1ZyQt8ivG3HaodM
w4hDmC0YTGcOOBPtkkbNqx39JJvhFbwq9IKw/jW6ot/nLoPKMj13E+DoJGjFxkmMxzC8mHkUbjB1
FNjhB8WSFZmkabDZG+hkEE3xPDCb4I+uayY36VujmbknLdDmin0YLO+vgBOr0tBhO0rHqkLGaUfm
Bbfi6LNNh+LhkUgdmnhujDk48cRmSWKTwG19DWxvH+nqf02ko+2R/pNqKHHUc+rQYdqMDermoXRQ
4brlgMPOIPQx6NsbFnVo+tOoaKgEvp9UMYtKaloui5w4xxFXxwgeFH4DNsVM65umOoES1KuoctU6
UopuAoWN7yvMCX7LOfwCnA8GTFOxRG7zY+g/D551TxMM1DFTAMKbB9oKN0K5LcdDO6hhoyt0+/H8
5A/5YZoIs4rDeIdq09hkKVAZ9gmPRKO/Qa/C3fU1/431qnkAwvq6R9XvJvd/OMM4HtC6dBuZ+yRx
LQ8sI8ovUBG1GVxNN3urc15fCFpvFY8QBl2YMrnnf4dWAEeh3zXKqMmnQ23jODD18eskOtgHESR1
L0iYNy8FFSgspgbl4md95Dv9yn3/07aKR5b5z65WX+0RtAqVdPbYTw16RX1Ae0eafeh8UqRxnIfN
0cmmd8mB6s9qM08JLwc0nZlNP/tpFzfmvIVAGOA94Sp3BdsJywA40Zg/65bv6Hat2DfOmVhILs/R
+V13/nVYMEwOXpjSJeJVRh8k0zA56PVpFChS2uKjIVd2mhYExOQeBm0RMFs8LkegMeMhrewb4akf
Xmpi6f0rW6/fC1GfcFE/uRrRakfpo2fj01jCXNxXM/B/WF2N1M5n6EMVZk0fcU4aKCiwF1UgK85w
JDCRnmEwexb6o96/ioQmyO2/s9699ljt4RbNaAPatH+yKpbfZTlcIne4ugoXQ+H87vGxda31sKSs
mUVFtCPxWXXq7j2y+1aBiG74X/azSt6WtAJTCRA8xwLGjE4uvOdPTlEfuCsuTde964U1k5qXsYxY
b8rfJOGOiyatdNhWUoXa69pEOI/1w0wq2lUPmsg0dS/CN76FpmBX9j2cf5pReQz7ElS+uc16DQG2
h2iQuxhK2NOsaIqejFftDDb3LlcM0hd8HsjBq6Hed7X323aC1znhAsx8MHnk8pRd8JiSEMP+/csV
c7SeIzgAxtA/B7HJ5mLhKpaz9ZVK9js+2xCOE2GdpFlkxwlpQkLGo5lm1bFN/ZYiyMP16ZMSuDHc
4qFLjXFfMZfa2jpnSCPs5jQiffrXl2j5bTwNN/YYLxj4l2F/2ZOhTtVoKgx9jY/Wpy8h4/4tkMal
kEIGxFn995cOnrORvfYuQ5nhxeOwidIe8CJsGPZJQVKf5PIlCTGbDwLnUySQFjbNWbMk4r7GliAt
XlZpKtoHBKunv19yGzlKz2fFWo/SMEtCipYOgNzkhyeckqieJJopQJxrftGc/n4xbXRiWUe4Ew3V
Y1EbDxpHCbdSum2z6r3tBrFarBRNI/agq0+B7f6u59E+9GYLH7B15KYdGIHDXN6YlUCraAOW6Y3n
ftlzRWH8qixJt13QCsbNu2+iGaS4A4LsiN8zRlmqzHdR9C+BoCogbcK4sZkhWyljtBZOKt7GQyCA
waWLHg5PkY1j693IOU67CHEvHH3b28Ek+IEVntkip5E35o8doytmkPEp7WdqGVffahBcFLPgYGsi
h2fSjSx2gb54s1VSPZs+1uiSZ3uKFz8wZmbc8j7PTAfTUcdrz0uObh78RIBu2Gl8CcsMlw4HWIRI
Z4daBjEuvA2qu1kG7YYnD38H8rlpF0c3EJdxZlwt6Zk5as+j9q9OF7yGiwurA34x6ZTqwVfnNDS+
u8gmLODLQlkMnv8YywF7/jrGslcGcJorJ9nHvby6evptCevOQPfLoTrylEaa0sg9huW9QYjjkqdk
tOplLgWtm0gPox0T7yqBDkPFXZNUjnMQCRLhtEzJ22BnjP37RHPFR81JyENoK3PMkO2YHLGCBdvW
xhXCz6Lw5RR91BziuHwLYvaFRTey/mv3cJXZT41clKHBaI6TlQxEfppJmJe6ch+g+iMSUZhhyUj9
01nlD6+i4+KRAuc76CIuMA4XMl/GkVLcVTq7gmt6daeb4/GJmFQDygdObHUNC7q7nJsOA4aEYmgK
vhUFvVcaIy2//u3miI1GmaKf9rpL7Tv+ZhiqI8muyQmLA1GQOaWgMRwc5TDI0RopMgQp6MXsszdq
bF90f0mDpHhrx3HfWOIOsRVbO1vB5Kqdkl0u/4DMol9qoh0EZqUAMiJLtZJiM2CI4dGOYEyXWyea
PzzGTkjaEQ9Z6HKq2mcfiG2NOdRaNKhiehJm6yQXqBWGlyqXlJhsb+aodR+ygTBHTbXuAPWfcCuh
7fEZKbGhRX1mbo2W9dsZT/giqkA7YzH6agx8GE0CmLoyo0udygen+yIx7TYLE0l73n+qlv7BaLjT
BzPYWsK5RVK8OSn/HFO8zGvwGPfyEjjeS4+bZN+XmAb7/osd9KuLlGpj27ykiKDJIRW/JlJf09R9
CGeKH4TXkZ+xgJEs3CQE5uazYXS0whX+MRb0ZWH+DLR3787lJnP4D2sFkEU7+X0GjYhl32Z5yZXo
UKnFEwJfaUX6YZgkNGusOPnYMJ2rqn1p0Rhhuz/NhlFuvLqgWdfmUXRyF4bB9DoZubXzjfBaTfoF
Z/gtLUAJNu1Xb1gZbmwKgnngNSuYi+CNsFuod+AZiBkC+1sNMWNEgz2mZfOJsd3q9laZPZQi0idD
V69hEv8YtZduU2d4YmzQHhwwa53T4P40BDCDkaAXxjMPMn5s+4w6zW54XNblB8rqj8lnCyMcXkLd
gAFUS7G+jLKI+rEIFqYASeepw0LCfLPjjZ5VTSZFkYCMy3h/hCVwTlLmtizzUEQY+6ogp8N2Ro0y
3iA4rt24M+4WFFfyLCff2A0JsQRGzEPaaw5gKJjA1j0QCccZeJv9cmtmrIOlYqqBDMGsPmGhvQ8z
rXprafyzIr9y8BJQkBRUrDoUJLLSHtI0xhQgosEUlQq6U+nIn77RHUF5Ij8eWHb7pg3CEDzvJjXJ
SWLA9mgUdz0QiYvN6hc7joao9/EZNDGZA3YCTihh5aYb77uaYFkg0fruW3WmYm/+lX75/0PX/pvQ
NYeQzP8idO277NvP/B//60+b/P4s/3H7rtWvPPn97yFsy3f4Vwib7f1TukJafuDi27Rsn3g2/d31
//N/WPKfkgSpILAdX9qQY4hn+z8hbNY/TZNhHsmfDKD56v7fEDb7n7ZtOpZpmpCJQBx43v9LCJtn
+kvI2n8KYbN5CSb+EMu03L+xnf+WMcrGeEBPiUDYheGLUamvhuQpC5B6ZraHbyKDl5yBwysSfWfg
ND/DsoTOaQ1328r8KwJgrLMJLWkXinnfGfbdk/FaZzo8JpqlSx+NP/Ix+mqzzD+iiEDfMr27k6E3
AfvDdSPy6M7WRBxdQ5prWoJfyDHHh2L02KzNGAnE/EWRBRZT1NU9RuK5VXYw7v/+FpErdkSO7uPf
35qLsCXP0JBXLiQsS3nPTcUYZJ7aN7u9jzzGHhAuZT8+RpM+s3fopcxiOg5QewCTpl/8fAGEQvc4
AgMgnpGX1raEpAWKchsJJDZTaLfBGL71Lofx3HkOYdED+4JMIqmTeM2z9CQ87FXdwCpHAYIikIBa
Cv1Jb3p7Zko8YcKdk7vAalkY42fji+HOpGn4mFrqLEk2Y60foZlFJ1biJr10E2yTUuOAsBjShHnx
aFvIFB23uBXpON9Lj71Ous2cGf54u4+sod35WAAxaLB3GeJUb2Ypb6GJJj1nF3FpwbOv69ZTJzcE
KK/99kT1Mq0Y8Cw1qXmckgFUCMFla8eHtuCJdCttcs2EZOpmJKMAUI11L2daiHaVrgMrIJJUJkzr
PkfhjiH06ASedcxqegdyysAMovJEBeThLi0qyPYFbYEWuTxDOtkWTc5SqZIfSOZ5KkIxOJp9jwYu
+3SYlYVDIn/Bzd56Sd4+mDCpUGEMYFX/tI7XbgY7e2nbmr20w6Zz8kSHYBALnDn2t6KlboT3vTUq
TMxcrHgKDWdjxLACM9/Nt2hH8Fwj8cA/vyT4cOhXVaivYhnc1Ua9nSYiqqEkGZuEET7dP6Z6D8e1
tXwYysATF4/oglsy1usueghTZAcLdz6kAbuSUAE8Hvoo38OzXhwpCmh8lJXCpe0KSoR3FmarVck3
W2uIVCxT2q49Z9wCo+EDCoDi6Wsuk0ojQLTvCKDB10zhb4Q+72gTuJVsJiOS9miMkluqC64tbL+B
c5+a+Db37zkJWpgdekJaiNJLM8/cBMNMgaHxjqeBNAD83+MU+O7QIdr2isPs/kJ5vFdRCrMIjSvJ
YBqmX+1GqHaGxznPnigagMz6EJLM6FFW2Bg8ObhH1zXubhFMCG6DY4WpbuuDtFmFkXhF14RmznlK
81LgeJVfQYq7gisMBGrNHiLlx5gbe+dSS5wmARjFsCRVrgh/NyAFV2Pc1CzxNE1K6z4raMO7zig+
7IGuzK5fybT+8EJdn7uOJR/LStL6Ap8x60yh3qBC31Su9cg3bZQHAclf0qZxroZ5/gdh3Lko8IFm
jg/5KoO/NYQYFgoHSQmf8gX59KuClmhluBX8u8SvSbAum0xMzZhK4gpu3LrkLbzGezY+6bbXE6XL
1EyQotw3n1QpAYQM7yRbrsxIMBfRi60q+sSNzw7oTHyqG7PySBfdQtbqC0MRnJD2XFIGBr8y7lmU
LPjhHf0ufP8L2SGWLMp1qwZz0nkfIMzyQ4ckeJMH6iWYZiLYNHvfgaj61lqaFtXucVZhi6q97dCQ
Qs95f0l43WSzEVaTWhez6s8T/yvFTFxOm/zkcByt7Qy1mVUE9DFqpHc7QvVQjdAoMYvymquzAIsL
4gpPqx05aCOZaxUEHsR5ZR5zSDEbLwTYyMSB/BCBlhx1B3AkfJX2H84MB9QGpVmUkkHYzrty0sHG
lY13MkHi9x1DGILc+OO82FhP3Yx2LGMuNxbeQZrERJD69cOM2gNWZFo8jSIOeN9GxAidEdFH4Efh
lJhIO4kGtfE625fK8ut9AwdAq+5MPuZr2DHMtuz2wbaocm0DQISow48BYBmO5Smnk5L4frrhFqDQ
2XlB+zCr/gfLW9A9KUu5rCDwMnK7p9Ftmb5np14oDfObbUA3e/d4kLeqQK2icv3SS/8711zqNrsE
lebJk9lb+abBysCB7a59Hb1FyYyw2CdwzK0+qLqp+pbc614GH2UPhjMMXFYp83sw519enrDtMk6Q
poMNswLJHRMrBbsP43Jhlwyz0phQZBCf6yaon0TZ59f4GjlBir5w/CEHdMAhBrskRNFfNa9mhl7T
Se+14iAFjFVmtJy52lohmOVyihfUAPKLxlb3JrEB6A7JyusoAXIpzhpRGPGE1rwbvWHLZP+YtQlN
DGEP+dCYJ/gLlPjTPZb9SzbKJ0OGr6aZ8YcWXLuE5wuP3e4RAwg8fMzusd/Mx6BN83WAoo58BeOC
pCGnQ2qOYQUgxB/mtxKBN2rkCD+B4g4ZvSupO+HaY41zFLpU58DCld/yDFYFGkkt4y2jE27G2H1O
IRmg+4Ewk5PY4GE7Q/25Ufm5xC7KqpbzrkbpGobg/wxW08sUrDnOZfaoguyVgJxsw0TuKUQFf56t
ALMkkKCd787DZchZk+oMnX5Bk0fAKAZSpM8dCGyUeGZ4DOavMSCGJ1hMta7Z2ftBtVtYfJrwJTfk
YIVmxiMaQixcInrZP6NodhKT97mDFsDlyt5YSeJwEk5oUn2ag4+tNu6MYDVOotk2IR6b3jPsVV7l
F+z71GlVWR3gyR1mW9IAW+5hUuyXTbO/J23/UzN12Zft/Mx2kx46HsgQGvDuTz5KTAPlVGGgJ8v6
gUntm54tIqgL2hjbYNceIbDHrTjeA1tGp+ktI6/iKcZmVU/fGZi/bZAAHqZZWs4i7F3B/NzwKNgQ
FfQ4lk13w1eIkVt5zb7HGFy2KXNqfI5gLNWFJB8FAdFgctQr/Cz5q4Ic9BY2wadgxrhD2vYscYlF
GGLWldeWF36zwEzWtls4Rzos0DKNPurYws6yqEd5+j5F07x2U575pYDOYsKeitDDMqbQjyLNCUDq
+AgKrz2K3PuKZIXlS5+8zhxPfZxcZDBFewZEz0R56X3gxqj5s+kB68xrAZSZCRE+83pAY8vVpRwX
N6388ik0HqO5p8GW3+lyEISQso9D+qmyiTFYiy7U3eX+xG6ricESse8B6VOi+AfOV2tcaQbT7JUT
qXeClQZSPjW7e7d6LFkgH0LCiKkaHg1qdGSbyTPU7uxKAV8Ppn/MnwartbeqNUmOIA6mEN6dlndd
kV3HnKUF/t25DI6j7jP6jPtUH7whIVfPiQm1Y+RYOr3Fvjvx1rmL8t5yOvUQW7XFQCkGgbN4CzUB
rRDkBWUHBRo72wgD7gCLXCp5NskMkjNl+cDmhBMLtiwjhK03QodHc2PtTOLNSH5sdwNvKS42HNqA
tftD+qVm6vy4cDG8FxZ6/xaMaRQP9j4n9ShPSuKTtnG0BDZ2umTq6l4dafcPhGBuGKa368QZedb3
O0ujvyx8dP5tlL61mKU5SgfSFshfRLPeFkO6TwzxUDeRfNLGQ5NcE1Qz2Oy1eUg6cF21q9chytZ1
nZCiPoW5uZbPcA8SzjrqCdy1FQI8tuID1w1pBnC9oYLVpjiZiCsg9NfbKAia197oV3k8vaDhCtfs
cwg+9Qf0l2BzSTi4iK6Kd6Nzy4aEEyL2QLszRGoKlEOMEtrUhP8trec5/yxtae+9Lv6yeSKuhpof
EEpzkiKVcaxfdTIsubN4W7McqkUgxw0nMEopHxdanZA1PIl17ULq5J0kNRGHE7YcpI8zy98MVDRa
fI87AR2AcgJkjFPH2h8d3kU0VrwnLe8dAiXDmkE1ByKdMPwz1g1KyapTMypDjR/vXSsFQBgSmtru
oKGOe+HnLzhK3c1gLAFCY/ug5gTigSyyWxG3ryN5N0YwHji/oXjFE8ZBwpBPdr1BUvvHQneELA+u
YGNmvJ3LBCgfFjkx7cm+gwRHI/DoGLG9jcKAUFG6D2MKeQJijEQ1hwEBmdpBB8nXzBx10syjmi73
EaxIuW6UyOBc2mwtzxP7xiMSxJMhy+lE5tu55yXtFZ/OTnXDa2+NhAiGhH2bKOvNLHzuzBoGXAp0
YEhutTu3G8doH+3JeE/qstnaLjIUMjEXT1V1A+Cp1w6RZod6tJBpEE0FhvdDGCPQ5uF3ZGFyGPGa
kslGY5jwpogocHdtDQFIY1aDgP4roG3K/VOZVBwza9XUQN7S5GbyvN0G2GVZjq+DTA6HvkEsyTTr
O0YWB74FsCEMuO0kyN2reV/srifP2QJRL9gE49gVVDVVog69q/54JWmxQ57PiP31cPADMF3ovoyd
a7qPHWsZ4rFnTlvTf+NUQBo0JusBjvpil5uB52CgH5FvIR6sH+CtQ7ObXYPVTEuYkSePpAYy8q7Y
WfKgxXQH2ZAuGM8TTnG8oZfYeRrzUCJ903eRmM26OM8JAjiNaO1RkEo0HQo/o590uSjAbsAISdI3
K21etGd+erIYD72couegoy5HEY4DJakuLp9XXPe7MnPEWjkop5sFJp6ZfCiwGLZdQ2E1ZFjXwZpE
engPA7u4xBeEL00ROJceGDanLA2rz2m5zgixKI3wrAw72sxe/N0mRAxMPqQps6cy4UmFtzRCvaCJ
gks7SuuRUE4fiogXGPqUCJbkIw5IG808pBlKOY+wJaxTrGz9Kt9NDcgH18+eolk+WVJSpJmr1OQJ
3Aa8pYVsuFLs8Fda0muMAtUHqVRcOIp9IbsGcmaH+Ks1xHOCt3Mzk0a+K8PoGnGRn7wcpLif1WsI
1gyYWaL0lnhCoWQ3ndyHc3Nrzm3VntO207uukHf86RNjSxYakkvAJLOPrQpmQNPHGunl7gUxBrdl
JHnOWM1FEgY8suLeVzgXNl0234hQ7bet/OGDDiai5svWl8gswnVKnM1+sppTOrn3KaM5cLHMrUqG
ctQvFocMatEuI6pDJNnHXOT2TtNuI9F+MyreT8NlpY3v2yskHWB1zB2DzJTWevEL9TTOTbRlmgFE
xOWPRffBhB30H6Cs1mVUwxnNzbzUtGk2H8KGrqLr4J6OmXmaPDbS6PlYe3T7MIriixmanz4yW+sN
VccjvBaCdjvGSvb8iC2aERBjDZ4/Jv0RMjJoWf3BFY9FZC1sXpMEi0ogO/MwnZceF5XpUM21SLSI
uHBZIRXOfmg3RRQh2BP+t47DFGkW0qAG5T9RAf2JqEs8sp/cvsjdy0Bfhmpg41D8wjeJfBVz6OyO
v4boQGj8BfhuvUe08o55EY0RFurEJcoC/9GHZhDCtdAHqzSyj4y3xYYdmrcJGFYFQqo1W7WHmfwo
tNkpR8CwrwvcqajW94AwOzAbXbU382oTIF+Rc0sNHcF+zQNUP0D82g2m63Xhi4OPHYInTbxVznuV
BFjWkQdWYWdcbe2+V36y2Hi6b8TdLemO+m22hqfJTb4qHrQQVCDY5H4RYaPCn8yAhgV1967Krlqn
BY4lYlRPqieKxx4s5ipUx9xripySn36Oe5+FrCDey1i1KL42JDgMcDnG+mRwOjVJINfhVrhV8cbE
iSc+0SaTO+OXxZzsdh7jrPbnYFhXY1w+RhhRPBALuvzCirYypIKchw5hGdipLAvOeeEbPCIJdkh9
TPVzTdqzmM+5EZytrk0OgnVQXPNMqk1qBN924x0wEkTAVljwaSFn4I0evfF9sg0EAWre4vrNd+Sa
3Huy2Ukgi4GHFfKQo7g08euN4Wdq0olbbRKAAIQKZBps/uoLMF9Wy/3SW7TjgQBlvr35VgKT96fB
u/Y9OOZesuBwnh3v0OVDv/VdxluoOcJNqCVCflEeO80zx88PUaz0OhqfCcXELzQ6HQx/dWeX+tuz
wj8lwihc0zH9Il/XHAXAF7vnJQshRzaylSkbDuA1sQZfX8QMysBMsoAjR3XObL2rDEwdRQMT7EaU
vM8zobS2QCALyTnjWegD0MFv68WtEMOi2zMe/Q5Il9QIAXw63dU4jzs6LnsTCYKohPGNbN2jka2X
pBlyHXQ37SeHvqiaAfQbuKN5NUgv7NU0m+9Q1z/tAnhe3b1A+6CGr/mXeGPQmfwE2Aretgg9prMl
F4zK774e/3QKWZ/Z8W+j6QaigSYWxly3rZbdeBk5Cgt+RBC6hutliPFqKFPtspgTcSJLESsWB0C7
0w4Frd9AcpssemjP87A8FZimVQ7XBAOiBeJoAzr8IRFVsTOroT8wOGHOFznXNCvfWkRum5L2BlQE
A+ghwx4Z4wEzLG5Iy71ZqFORoQdkAszFW8F40gYqj6Bu3uCSYfK+XM4tuduWQRRJSK73kgVSgORX
FHgVQyk84VXkkLBIbiLeqmGnemOVWdOXCHGPd6mvj9ZvIheJvXZRrtfl9JIj+Wd3i829F5+D6bSb
HDLdukraPyJQ5pYkJy4ia2+RYrLyavZgiTW89/zHoWu+lN3IHGq0HiYIX2E7mlcLM/26CrqTnx00
p0KesKAtKpIuF3tDfcHNikK4dYIbI5hNQEreNlBVsB6k2lCLdNXY4B4ivZhst2wTx+6rKqM/tZf+
6GyLdR1BViQbICZUxqCPGDydiHlGASSbK8jZNz+iyG63DHQJHuBwNkI1sctW9iGknVpV9rOu0Yyn
gkxOsnUsj9TnpunxRPr1Lk6poIgGZpgNVvNM5vGmIENtRS/8bkY1WM5g/CKiOeWHrnOnOdsq5fjK
OMcMuj43I5BhKGPYJZAViuFqhjizoTjtRJh8J3VH86tzXJHg5Ke+vg6zW+2lrqBqcTKSekBwYCSL
HXr1m+mm7S4Z8Z9KhJhMJWA3VayIpVweyANjaMEV4T0VtKFrXv8fngfsWGOeCnVqbKN0+glac0xH
puXVxBvij5T9UXfxUm+EsQZ7IzUhgg7jj3SEIEV15+Dzpqzi0bAe4kyc2opJUlxV+N7pGN2YpBFb
PdTBgAE7S1jdexKRBOdkl+V/hmEUm7YejL3saEV9IVewHZitmiW9e4fM05VDua6ha22FvI3Idfcm
mIKlaTZug+3ti7zttkkwc8WT5pnF84/ESMwny38TuqJ/bdRLwh3jtZ7e84qQryM5QZNKqCl34C3y
LGqEjBt6TPwI2HKXHe2Zqz9aPCe4lHy3ii7KZeDhqJfasi+YlBGUsCEhZO8pVfFFjvpSINwicK1l
oJcU6mD1J7+BsmWlMqTh+BkU+I8cIfLd0OkNQ0Odsp+ZD5nOtk5Nbxjm1sYdxnhjYMgblEEyk5Fc
x7g96zz/JPDppVuWdWWHYy41PYZXFbVNm9fZtlwk/UK/IETW6LCgKogM0pufBA9uTzUQhTUtUowU
xXqVDsiGnMFtlmfxqdMZEuAs+oHqiJXTQtdNMmy1rgdvVlHh2WiyyPEVlz6ddhN+cyckKgt1HGPH
trkFEPVXMuDSjDt7W+V0voB4cAIbj00DAcFj+ZEghXjLQtSDk2/9nKKrGfsAQyYXpn3KOItvcYk6
FIbcNa/deJMuI99ABvfGnHajiq6VmEjiYDgHqd5/qpPimSUCsOTcAW3G/b2aG+M5hNQnm0Y+zQpe
JzukQ41vaWWmhHi3ip+N42QH1+8xePFVdWccJCyu51Aa99jDFAAZ8aGLSCxUdXLwFmC+Y5ZH1+t4
AOXHNmAXMpb7mmTVPG3oHgF/rdsU0faYkrFntZA/VX8OKauRCG8sGuNV1QWfwBYmpmH+u57DdzGl
vKLGJe01/0UWwxP+eTy0xmCSCOhQRvYtsrv1XDJPMtvhRXrZd8XSd4Nq6C2ORPbGHKPcR+CWV9r9
GOtF0DZjmPe51YkvgillpQDdJRZKwS3IixQHglyYHzqSSZPIybkJ93XNCT7iy40z2wSL0P2aC9t+
MhuPMX6a08z0PImRvIAfXNU4KlayrLcDEblu6xrPwUWMqbwmVXYS2CnnBRMH94Jyr/ptZ89TWBxZ
MrMDa2xrm0lxy2MreIAVTY6xfkJG+DQ3HooRGAkhm4kVguZyW6sAaY6+YIGFKMtymKyamC9YimtN
qAD7x4CR594cnTtMZ7ZgnAJ9+TGM9m97sQ7E+UCCaj6wnzAezwnnPEe2YVOvIhzO5WvXnfXc8nID
io0UxhKlv0aZ7k2CrSwMxCDuXqcCd6kb+rtoiSa0qjcahoMAhmpE4jJnGrNA00HVld8Iac2CqZkt
fPZ/DSO2BDbCyl7rTgJkC2oWgnHyJ8jVO0yKZoPhRjJtTL3zdFN+8zHlsPrg2KytMGn2NWwnmYmL
MygsjAbtdTfYGzojm9ju4s2qWKskNg5URu096xeNfZefiuPAXSAKE6a0Jb15pa3Ee2BiKlif7jLL
fUc+m8NR7nbkWmE4rHOiIYzoD13UB/0Vew+e1V3IYr6aDwFP4r2bV+EBoiY6SAvAHyJt22cB7EgL
u6Px4sKEFRCSj1Po3c3W/WbAiVFiSShX1tGRBBjmQBjm/83ReSw3jmxB9IsQART8lt6TohylDaLl
4G3BFb5+Dmbx3rjomRYJVF2TeRJ0xQHP+YcKYmPb6Ey/J9tftoKKAOLhHiTNuRQ5zsXppMLoL84Z
p9P7EvhoEn9p9C9N3ZzVDM0c2uieaQgklXgO8WM4jv6o+ufBmn5REvqbePgMw/LHijrtVFK2uyYd
xASbDAWdKTZ57P4FQf5MM1fuZZH+46eNyQkqTHRePWHzKj8KqM8VPf7CCruaHCNn7yreQNmAhLSQ
eCKXsl8rRHkrU2ezTpXTLwx9OLZjt5lKINgBKig26fdCby8UumBUayE3Vstu1MjUDW01xf4sBpqD
saeefYpW9k+bLooRYLv+xsoZRIILOSeOFi8TtqNE3odvWTzRgbGbnUbjFNVICb1Qf67HOSvMh4We
EyCUOr/Ujte+0L7JNTgZ+PpAGJ/a2ZU9tMODpeS1YEgOb/HGSg1RFvv7uq6vYP1ZhM4IYr/Snidu
IJwXEPJeBFEETBIxS2BrL3XAGxKxeN7XXLHmjoP3qul8jY2K/TPDvNBTKCArD3pBf+SPQM8KZtlj
/tq26EXhZtKm2CN0aYpoKrkFlsgr858vPcoZrotLS8W0tkr5yB34iVZqnEdXP1eEVW1ySWxPl9+Q
5R16J6q2thQPtwIWFddvVe+/okF4Tg333idIajNaijiJP7WuT9dGNTtVpw84mxODJJD6vTDXtRvf
23Gatqn+GjCKr/v+SPZrt8gzA3w8Gui2zjdGx1cI3GaHAovzw3+x4ZaQbIOhrtRSoCQui+IUJoUl
1KGZ0QrmK/M7In9d7613gheArF9RSFPoMbCaocCRdaJMB408Ymq0ihe2Auk6DXk0LPM5LMVFQjLD
L6xtteIl4o1DgzA9Y2B2WIsFX4RmZvOJlZfkmCRE1wiu5qDNNoTUvDZ5QG8wr6Rtg/JpyA62md6B
eTGepQkwSN/llsP439OGQzBfx5vAKnFEpj8xmIkQl6oTK7JtNX6Q0Rl+KJa3ABD0pfb8fwlvJ9jA
pXsmfkmwMQRdwnOfRXJbjtV7H1bGvmipsMyBW3ECqESrCIeNSiTPgoOqHQj4kPZSonqQK29G3blZ
ziqqJHZs9EqYFObrcE2S9T7Omc3gS2tCAvTadUzFv0W6cUH4c4TsTjzDEqfTvK1kFsqMsu0BynEC
JssGvpjmOecpj79UScMnJA9Ye4sihEb4UF8s+epn6lly08GQWNTG9JxkFAFQ7/6ew8Zu8N/Ff8OU
XKakYIzdPwWCykjv3Fkw9IsG5A2sObGe6EAY7vBTNgnbL8GfdcOpCFPKuhnYO9lvOqXoImqHoyOh
vYVaendt7alm0NC4vG51bZNOgW3b05n21Hb5CscB6om3YSFm7sfAfWI6dQs7hNceTKy2CC8QYqdd
bicV6OX3CpkVSFaGaa2FoDTx9b/Jj368huxDNpUxkS3LwN54CfufGZirpWtCASSYS45gYac/4FyX
rggv8fCTC+fXcsrXXpFWWicvRoKi1KFoE0SQlF7/SDP2TrX/Rtn3DOgiQcEYfM5zG8agP27PORHd
SneEYYfF3JjULQr59iuUsElfPWzF3Dx85MX8aPGOrtIYkj60HKxVwU7W/hlx2s50cA62gl9Wbiq9
eGNDwWChM95I1nqesHBB1a/PMScZbRLlNVt/qoBCFuc45YZwa5Iuuu6578DN2uV5JDMKS4G6BeXw
Ngx5tf3/azLy5I3V8jwKuGXpadrYbH0Ig+E0VjVq5gGihpU3wFkr+eHmxc4zlogAGAyZiKMn4EkS
8cRfbaN9x5LkLIaofg/09BW97ROU84p/s1i7TY6Xz38D5ADRwZ+JGsyEuRTezbhaeUN9cO3+BDKN
c7eOv3JuTMgk2r82U3QRTLmGilkQCHkMB0PBkZyY9oPR8K8ygnUV04jqVEKZ9x2bvEQa2zrNKD+d
WcU+f0NcH5jIX/oiIV9x1bs1FY4DsZrl93F+i3DjOYDVDpod7ozUP3dB9hq7AvkuDJzKqa5kZjLU
LPvjBCYUWIL2neac4jF+NR/Eg+UtpZ3v/bYlpeBDn/qj18hD5YY/lqroWsix8gNOIuS7ZcZ4AEPv
ug04LrTioRzrWAQ5wyn1GPuUAJLReGdWTbxowGQvjQFQhO5v5fGbGH4aDGNLxr/TgriXEG8TSelQ
BsiWIT4xxNxQsHdJrpalz0vomrOEC1bTy2sT+q81+cWaUW/RIeJJUeXOxQqAX+5Nq41N7CQ3J9BP
ZltVkByPpkOSEEo8Dh4NmrXS5EbAw5rn4X7FhrR2sHkpmBAo6Cmvv8uoA4HGPkLMBN8X1ZCQ9GDm
chBNP6fD8oWG0Sv8UjIrEvKIMasvClPTFn6LUm+G8RGGfRDanHAQ5Eu9q9lpcqzhAj7WfcOEZEfs
AqIBcTZ7cuTCe0n8lvz2ydlCWKMiBCWctW5arFA6/ZvMIJxdIhCFB4B0+fCY2oKhrWjObcEqwjGe
S5EuS7M5TdynhZ3eZaSfDFbDxMFAhYrkPYi1X7AfXJLEKi+6hrcMjsAisQWbCn+Vu9emUoiUvPQL
4G9EJCXIMNB+ernTXP3Uc7VErbc3LX/eCfExaRx0+APXmEPncwuck2SUkeiLmOIFZeiNcfeZ+iIr
WhKR6KlZZmRI8Mg5KAvKHy2kStezbucwV1CG9jTqMJOK8eTnDAMDLd/0BBmr2rjJTKOmdPW13WW/
CHDfSM5L0fwM3sw1E0xkdHsC10wbpuaGU93MKvtBZCi5yyBe6iaqqiL8iUV0b21UWmbcHWuN1joQ
wLEwq0C4f6jK/3ZAhlBvbXohryVgpbrictADehz0hjbpajYNKirTGuDT6AA8Gux72ejvCDw+pCjx
me4jAjmQZOGEMVgU1uewVB+2NN5caZ+tjjlvh24+tbodKJWnwcbe1cpjGcBpyNHh62SK5MGwbuvg
13cnnY9agc1exuM3/Hu57Kn3Ai2jIkC31DNddp3yH/LZk0kIqEbOngQ6zl77S0TaHcPOddDJ3I11
dBvdw2CBvGrB+CHLex6AZi+Gztr2RvmCbeFGvPLeQluHkhGDW2h91I0irZrboh/j11hm9yEd+Rvj
DIlOlmapnlnqY+diYQ+DRzuSCxRZlDCDNz37eUGW48AqJUZmVvl+skrCr3jWFNsUZ0iu+CT6fpFk
itl4iRag5kbXuvEcQVVcgW/7VPb8fRh/PD8sj9Af11qQrHGU78xQ2012ShZFg11YQYOBJ2af0R2i
R4Se5PkHu5TGCcfH1jWz/jjk07nvQiaxvkQHqyfWPhZkO1IzYorHZEkCjM808I8+X54Ey2Xihm8m
MGYDxu91qvg21WD4iFdUu2sTokh5JufNTzatEzdxWEgopGrbuBzyK5tAzMrdQdPz70Z2f8HAWxe0
+je4Ko13mpnvPPbMOlUw85welWR8lEzy3hnwLGM198tJRCJKq8V7LdbU0jRh2VggLJTbmvgNqHeb
Zrz2LY+wbzzma6FAZbOQNFC8MB/ShlSl2eJ9drBJF6UigxqPMcDA7mI2htXTNRz0Jz0ZYKZBul5m
MsTEqtLvCCjyYhjFOyKIcJP0Tb+RyfiRdEYAguuMltA8s+1ZVK5zLdIOn0Xp91enkzvDLaN7WAzk
2QzaJtQfWe7yOfpNAOVY31YlrR9bLWo7mAEBa81JG/3z4NL6oyBfd/NU0M9efJ3S06YWHVInmsWV
z9A0OIscvP0OG0HGTf62bqcSULtlrUPFEKMI3X/Q0JmTb1krxvvE9s7Xkq32obKjbQ2KAN0wGQWT
XV50FE5pJOyNKrcGruWLvDRGO66H+QEkJvY7N/H1U1J7myRqNybDGfDDTgSGk/ydVrmrdOznvDcQ
T5p2jcweBFMXCm64kWiBpuTQsadqewV6/RGwN0dQ+JWFbK80c7hlLJPWqf+aGBxdCEYfMjS5FhCn
kx8IHBAD0CqULBCqRkNr4BNmYND2hfk/yDU2E3HnZxIIFOoB3QNe1yXkR+IWhuyTTeSdWMiSzO2Q
JAwR8rlyQcrklHoG5BhvhklE3alyTIB/PITK6Rn1pcDAyH+96ljJpxgIHh5nWNPPTJs81Gu0G13h
7GDKgcmK0x/+uC0jTPwa8yUnQLMsQcembE9WQRmdB+eimVQloUB4RVB9sJAe1puIHZ6L2Gep8CHm
sCdQGVvb2HA3lW9A/o6r65ixaUIueEdxs/fL9DNt2MixhDwkWsfTIadH1k27sko5U1J/7WbsBgvG
yVhxvWHVkKAsZGZtZ1g3adWodgKjWcWtv6m9Wt3K3kXD17DXthnUl2g9UI/+xKk81JRooZipCV7z
WpQWWFzCeSAJc1K3VzW2YAdGw1q2Ewj6TnsyxnYb4ZnaNe3F5XRdC8VLdhfdh4cym6PVgwXPVivI
/K+IaAkAJtE/wvpGdvD4/CF5LNCz2hy18kM45rAem/w4ICzPOUZx0O3Qi/J4qQFGKoneZKYawALf
3YzJHr/5b/SJAXct77RCDxcq/cNk7k9hpxFJaITLtMrtk1Z4nBOo5yJbsT2xIY17QDxWhrB/GeQU
C68t937OXqcpW23T2u1JJR2rTun+ThN1Tw27nyPh5kSYxnW2XUsIQjjvm5Ac9eKrzeIOelT/z3aS
doVq+AXFjE/uLFokeOnMBfsfBAAQ9zqoAS5/0+c/2iLtrENc+HTfSP17n3zL7EuBw+R7kCwNnTQq
Tmzp8AMe+YG9dRfR9MUZm7caCSI9wkySqqdHas8DQ5SIQXyw22LYFGZEGdwoVKEDXrMsQ2YuiqNS
dL2lz+TD0iPOjkwLlpa6uhGSD9IaCTKfII2Ziv45LCzU4PWFFMv6WtU0VcBNUBlyKinfuoo4ppug
gER1/TeY2r5P3YS91LyxSY2ntSmiixkxYA8lbvQiE2g08LvZNrKQKDJJU+u3BsdSmE7NrheFXOV1
dWiV0tbBbfIDlEMJEwcoAykR5sTb6qCVY5Qilv2aO1q5S+2xhOP0DNYVaoHjQTqo9NswoQ4ilEZf
okjt9s7MhW6qacPKE+Wivpryop4dABcWtny+sYlUMY9fRo8rKZEfDiok5gm5DtktfnKayWNoDGSQ
avJ10AAyWv0QHbTxFIDHkSSAA8ZG4ks9YTUV1U6zdXI2WrmT7os8tBdd5d1LsnE2dp+9OT7yVFKr
rrkX3WvFf0TxM2aGKQ/Iki0OEZ6nV4mKomFo6yTiQ2VAbgMN6ftEA2+kg1rUke6Apo7/1OhTraK9
BULDXQMFr+ofruEh9TK8Dz+jzptKtgyp/1E27meTVFdVar9ZxpiQ8cu1r3H5BgznLPzZZdg5x9qC
yMr9s070ADQ6k7PKiDi6gl+M9j8NpORFXKDbFq3DjMbsjuG69duQsgG5lkbbFJf2JusFLMDJpiFC
9Q8XlA6qzV4xBjgrK3GXTT+TVlLjaNcgZwR4i00cmc99zPCuskAkTLBBIW5CyDC0d4FCoyNdsnOn
ueN6RYOikdvHgqzunItV+g+dDNBehd4MiEC0Z6D+ThmKmVpVcq6V8qQr69HQo7lcUkpRWanIYHSO
LYiUxU3fexUsoILVCDdSqenuvrXg6HChYv0ildka0O8TSgewAK3E0QDhOeWsjLKCpPGpVPZGCj2Z
v/GbaKn+es/GxUiDHUoWhdThN1dOw2bqSRxBAgdcZdzHFjz3mh8CIwISrandWC7GlhCmq2gqDOfo
KzoZVYcc+/SChS0WcnOM7ZProESqil8bDjRiDr9d23WDeDR13HXhoinq3USs9YE8jKEi5a6E0d6/
cOUwL49I7jCbZKfwLlQFvbgd61+4wwiszwE9mFMGW0oSqMRXuqBE+x1K8NfyAXkq3emZ/IlAMtPV
IzwI5rmmJMCT8M4Q7SjqJcdAz5QgLfDAp1Qtl6hW1/eEX0fw+jooUbSzuvsMhoczy4179mihW7x6
Hs4ls3y3NNb1HqHjqaOOTmD/WtjeMceGai38h9syzyi7dBlB5PWZVjKVmwO8QhpZfe32AnNC2VnL
kJh0Mnct74iNBKVQ5q8ylVerPqNxZqXBZPrX02dmS8K0xSIoauNUJ2EjXO55/Kwa10qVeB/Y/G+W
0bPkh0vMjUBSdwlrHUIzuiWCWRaTrA865OoQ6eWyC5kp5ENOEtxwTh1pr+njx0X4G8bxTyqaz8oB
YBX9ybl+I3n500sQJmvdV80JrMSAmL1nCFuom5XpDrULwPcUeeREhwVCrXnL4OI7AedCZyUrP0bi
ITJ92npa9GNjbC4yMIYRqjKt0n6x/trkS9arWuCAY4ceFPlXBzGHdGCeiG54og9GFA3SBLEvk0th
Ijep4wnRUfqU0MgucqN4HUfqG8BqG1iue8Onz7Cr7MvL2QZ1DWE+XsxgIi6nh51YO+Uj17fS4Ldm
2EmoMKFtpjNs8Stfo9Sz7iOuLYLIeqYeo5V9+gjnYlviL5A8sJR2jeC0p/llXAeJg3Q2RlAzcYvp
+qNkkbPWguLT8R7mGAHscE1EWTG6B8LuOEkyPqQc41AYkJlrMC1AsIRdUVuA14s5oReRDO5xk61d
Ayc2rabnJT+B3RQbz0XcVzs2Q953OZBHPFndRnWsteYeP68cjCcKlEvAGUTWITslkdyJjiHfovgJ
arJhZg+KHMdnVK98+qX85EVKt14sVrWyrqMM/5o2+QLccirz8DEptXfK8c2N3YfVxNbKUoFEkMOI
19ZjYo1PbWo2z6br7iaNShKp/Npv6c4zyz3noc8gtu4uqObXeSrufTxkq3AU6MdktkarDJHF4LXk
rVoZlv3mJfM7GhTIsTUEySoa12bG/MNhSQhHVlumPdxa2c5ZqQizBrNw6V/ke9HF2x7wYFdjGJTk
8NS4LtOCtduI76KRAHNpm+fUCn9LfPKxxaaKbcpxme2xWHDkHljyqh7nJ8HhcADGvzLD6ZFEaJgk
JVWV58WmUT32kcAiromU5Ga44m1CueQAC8rjQy+4/7i0PiwT3G8n9b1raeQrWc6dMeyX40c7wfcR
/f8qWAGsHxZiTfaDEObepWIVjZcM0i7nLa95R14Ky88g22Upp5RR4fpIi++SUvVEhcw3YLnLUuEr
YlAJkuECxpwJs952Wx71Z0MydwrIHVtMbEcZbnu+MgEav8aQxTZxx14sFjajPxiPq0axkA+xcZYV
8zUJs8vqYBtTV8LGLxgzNcl1mr9Sp0RNynWCZh6qCBBgi0z63K2co1ljk8e6sa+rpHrKCuOfWVo9
k20bkbm1FSmtd4l97pIj3vK9MN7agvslhy2JLmJRjmW20uZJHSrFl6S3tYNZuWdJuxAN+bBtI/Xk
at4BPrGDVA10XdbE2Al5WFLSsU9Z3uEO7NWXjk8mx4hE9DprbttnnmINLQQEmikLO+umDhkVV/5C
a+sD3Hq8VDDHcDi4KHOlBYqT8aVZDgerYquS6ifEHvzzjFOn8mfHQc7elAUKP7XDjacKkjXckCmA
RVusBfE6FS3dMmv/lR4yPK1bE7i88Ts6JSE5zE8YXstdLwOeFJsdqeY7EhWa9VvA49qQaQ8xRzgx
niDxrKEB8NKc+UcE0MHztmwTAHxy5CsgEmsXRMg5tWyaEW4avEy0AWVBCmSaxV+RZYDjNL+jMTr0
PW9ANqZPEewwWMvdatA0+J1tsrG06NfJEduELleTCYQCD9qPqNBhR3rzHIfhxWj85Fn31J8Zm/my
QZ+8Snos0yNxTho53mDbOQ9qjf5Ct1hiSrGQFclnDXa1ybIvJF4A4beHC+GGPDEVyBd22UeJLWBp
NqUgrJIXrBz3hc1FzcT3qUiDnOQgcC117DEmncw18XAjpIg546TT4k1blg5SjXvdD+bGT7sAGTCr
7KIxN3GLibUyLq4srasdHhM31jcIZd6Tac6wsxzkNJXaVWJqDu3E+nU/VH73w2nWFs+mRFU0+Olr
x8wzJNWc+XFVUi8bSSFYwoDOt7PpqaDO2DNo97bsqDaTYopoqmHf22ovkITmKcKMIEwQi2XzZogL
Z4l58sXKPbQL4ESJ7UAJJKZ9N7bILJt8WUv1mknGF5hlwitGnG7xWcTELMJh3sYw1ntDfIY241nT
4EQF2UYXEPH6mhBtEsJDkQYTuG6sZAWe1we+1JOus8jmj5Qv86x5YFTyGM219PW73/nvmXDR7gUR
iyfhzaPFdDnpzV+ZjtolSyf4cGZCrJn+7JcZ+z0NrF2efgF8q28+zL2OfEpwr1tVDD2B5XoEz2Xd
mvX4NMrpLTRnr16Mk4KPRG/Y3qvQyNcaiMwTg3q2nc6TUviqEUU2ifaZR/Mp5MbO2oriL9dsEVDH
OEqEDq2KvNlO4KR00VRtyUJdQ0w/9wFOCTIcbBTlscDRNHy5IP22ZOF9I17deKyv4Of4ROb+CwrV
HlG2g1dvtGBjtilHTOQwR+4xF8J05UCCADRyrC4L6IFIUuj4DEJDcrQgW81CZZVaxZafo136do0N
tka+WbdiVZmG3AKyAuttQMSmsbE2em8cEzOetgDaaACdu9lQ3AXod4K+euoGcWgz8cVK00dvlYqZ
i7Uah9xfVImAqdOmrEBMFO6VQQ5OGRyV60DPNDZNSLri0M/g3GTbdeYHb+ebHpgV1CNi7eOKWtWh
55QT72Ma+dmqGb197VVkQXXqVlu5teyh/ZHytS8kACzfzMUbwsGLl3qs0iMrORt/6PXWVe2OW+IT
0bn2ZJcpuR9E8k5kFTMCeLSL0c1e/cFoNxlGp0kU19G3UERDH2fmTQAQ0XCYvF2mNSx9h54Ijdib
EPB3oiQKiHl17rIaAC9KXrLGvMiyyRqEyFozUDlWqVoNmffWMMkjA4h7O2H71aJLaCy2DB4wAJDc
aoUtE4u2CwRp6CnpLVRcfuFvpnxwduXQ3iWGDL7FEmeGiPS1Toq9kaNwKnm3UDchu4qb4BpNyafb
oxN1jODOcB23os6hIzMKPPzMxkpzAYgp+6jl+ltIEIQE/oJllpgH7VEJ/aM1keg0zeb/X2Y75xBS
6x2oWt3KtepLJsYpeoxW1DeLyfOuaT66XmiHkjmD1dY7YZNMaQt4YamU5wyHt+ycdp936lWmzfwc
G97SExQzfZH/MbHk4WBy7mNYRwFFkZXpzxwykIYObZoFN3P61cv46DatdhiMwuVz0fMVsaiLJqdx
BlS5aubcWiEO4VR8kf0Hf6Lj92rIUUcystIbLyDoSuuIJ2NUg1CB66awuYXynQB6zVomZl1KGGYb
KOceNuq1eqEbtV9ZnvI2WAuRAKDKvcE/dQiwT///WdyPNKiZvv//r3QvN3tCShz/ZM//xw3PDU6d
RkIW2kNUNR84hNs2tt6ogmAN2GRYdEOHdS4TH1zGT/jlq3tSH9K6Ly4xgse5k+2ekqh552WH4GPG
+UFgnXv06PQaL31oo5se1Yxmn9zaWpqp8vDC2HfkRyT5TM8CJ+Wu8T33LorhqaMx+3AdFIkE0I07
xGBi1wmXwzTTzijkb4kh65fIL40Duv8A5RX74yjsRtzj8quu1E/fWy/VKIynGHHTLTbKf41Dqx7H
aly6Hmt1v9WWbsTE3K7GdCdJoKagBeWNwPqEpD9xUnVJIjtYK6/Ymmx9rwQn8L4kJCEEDD67OV6x
FQQqE38MvdJYk/6lkX+WHg2B4a+0ZoJXVq3AOiQUKco4EZR0wjL0wEPqL9hq6leHfDgmvvdUhdWp
DwfUluqnQiOO34yXNvUOHdrNk4dVl6u5HiAGtN5mTCcmpBFANA9HBvNMcxxpR6g4w7YP94lIJA3p
pN1b2CqezY4Akd/JyydjZfl1s2JFtWHWEB6Nrn4Vfk3/0lqPThu5aOkul+iV4muhGcGhUrDFld90
p57CisaG9UbYxGSjoat0TbTBo0PlgRUNxb/rP7PkB6hJKNrKYaqmZDadGXoeWpc7PEMRSrOM3afz
QWRr5NR7mf+ghsm2Tcq6XCf3HqEGoeW1IABQkpdCthQDc0XHFpkh0Rq6x8Ni303pyHVUA+QKHGfW
iiWbglkeC3x2pG1IG2AZG7cw16PsJD+cDoIMzts+0DUIKyNXJ3fNirlir2P5N2pnNRjNi8G3cBha
MgMSvHoEtG9wSZzioj6PSN8631/ZgXZpGyjHamCgNDW5D8gkJrveB24ZkOyuJza5RYz0YFQFWzC0
cQ4SJWvcdp1HOTrNbmPFI5uQJrl5uQC1YlFBm9ifBTOoRa+xGE0YSBXoX2kZhNx6yWeJVIsFQXqj
EYNznXGAAzGazWkZpspJJ8mB28tRWbsroZeE9VkrBXPppLqxZyenB+xpSu2/4tQn7B0nCaGH5p6l
JazkSbAA1+NvkkFoa33/rV87yp+2/hzIAJKHCPMROXRcuk/emDJgso1V50zpQTecm9QdsSLQIoG9
8egxkLceF6ch7xH6y11SaP9KUgeEPgJnm8q/sTzoJeZaqm+xjaqRiPL5r5qC2WWPcRhQMvBF7EfF
zHdjUZCH/UZP2IWTxqovrEx7YuitjHI3Sutbw18/f1B3r+VAzQfQuwkKVrd12J9LbrSoYAEhqnvX
5gT4hOa+1wtChv2WukJuXb9DpyeoppFmDHb5Nz9voAQByWIUsLy42FolyONYDOlS9PXGQFYKm+1F
Dhnk9aZYp85wDHztXHT2tPsXefzs4MQ35L4gF8Ssvs5DnJCh91bOq00seyU5ZhoW3AFXbIe8AuZL
4dF79q2/kmQJMVhh50+E0CNt2D6WnzUIi5XqHbWySvOGyh7qwJD5RNKXryNMVFSIqC5Cf4c5C+xl
bb33pvfc4yTAA3Q2O9prUas/5DMgJ91fy7TBUPVls9QH97vskVWkmU4cs/NteTxMaIfwyJbem3bP
fe9Ht7xhyy10Ns3oUliGRhRl8FZyqm9K6yvxsFE7HVmmUdn+dKPD2xalOk/lSjgG3aaseesivNwc
3Cu3776sUDrbrgovWVuKnSGSf66bACjW/WcU4GV4dbD67SrGhCuIdx9jdgkK8a2latshCV8OpvmU
61B8588jwd2Md79I1yQ8bcY42XduMuPjavOAvuIA2C8jRhMfyVibZ74x/IPTbBeTwy7yyPKMc3ej
5eYFcLjYNhlUYJcP16KLVkwukZ5OPx5wYJRqtPvhuZvoQIVNSG5Lfgb6728lH6HB0zC/+2h9GQQ4
1RuRMv8YsTyjSTwGNYy+JjFuSrxxJPzzmWwtO0UdVSc/6RS9FxoWKSs8Y6UkxAmhi4dZbf6HYxM8
SFja974jNlpiD7iOpr3u5nwLAbtjKRfzt6Q0fHtFnx/8SW0rFgGrhIMXLx3Zury3g2DoHgckpA2Y
G61W7Co3xy7I9MkePACO3MV+P35aBgnoylZ4GskwDov4EJGJ+pyDEap/U11etRq7PyMtPNhlBt6T
K6Gq29uA4EOGuCfBGxcnA6U/I4GnruvvkWKEU0UuYVTkj1cu9HReWl57F0mabX3HlewXbuYTZBEf
7ezCZcIYNyT9EzLYcrbxd2aDSOzHM/tX4h+xa7uMDFL/kLjaoWk7segN+98YUhinLuHxVbCfP7MU
+93aqc/TXJBSLt8mc8Cc4jZrs7ePDhSFKETvjzBRrAI9R5FdyGU6AGEY7QotaHvH0XYtGW2y3ch/
akF0IiXPCV/Kz0Bo03IcqJvcPnuVqLZsNwNzKP2vuq6urWusI4rCMQk5wQsLaWr4z/LEuFUSfxcJ
ya0ZPtEufpHp/doHx8C6VWF9M1tznJcFbLV4KajpEggiTf4VTqhc+/6kz95XiR7WN9oTvEdSefPw
3ZceCfT8fgX+y0Xd2m/N5IDDz7x/+RBT5aSfAaZjs88/mwYGWkzxOHYU2uNTj4qw6FDUl6aWzCGo
+zYAODnF+gX+OS744QvVRX7XiaxaaeID1HZxrQKUfMY0/TQ05fPhi6M4d4+65eQL9hAzqVTiUJjq
RYNAPChiH6shYe1h+aEmhg4OvDDT1wgK6/eJSp9aPli+0kNjVNa2k90j0eYVznRXfq6vhq7AcR9P
t04ll0yptwwSOEeJcQkqh0whPzq5qtuT6foUmqh8mS6yhqEPH4PvwCd0tc0anvX6PrqWubcU4Zp+
/Fdh7UIvO4Y7S6onk+D4RZ8Mj6iz1DaeSIceLLLJQPbIur9JX3wKkX4lLtyR3AGQFCGemMI/K/VY
pvnIjgPGDAfv21LltVfaJcf8XcX+zoN/thSl/FPR9Ekb7qfOpxPX2KomXnyYPMp7wxP94pHX7Dfu
q0EhHUbiQXFJqZgHew5HAGhdeTCS5Jqk3ctQsRaCA0p6Z/JwxvC3mbI7C8RD3ZEHF+tatQXfAyxO
q89MA2jYxgizXMbeLciKD2n6vwJtie2AeU5N+53Ry4m93bSyhE/qWPwhrfpgRTiA4gEDXJ1dyFnF
70sNuoib7lLPdhGvHLb55F6NWGMsxyRfv5P4+dMBKE/j7KTXZ/5t2HfaoZzZBSSHyPG1JpE+63ll
OJuZSwT70Gze+Z/NqwxmvgA0W6LHXURVBErXDHatwdDGtkALCs3xlo7ttLupNQCEhAW2IOOrzWt9
xcMy96BBT0GDRoKtYlcKUOhs3hd+w9o8fSHU8HPseGhRSr00hfHsxtqmZNBjIgQmd6m/26HZrxL2
Jfro/Yv+B9Pm40lZEdSIefNsu/66UBqOGCLipwYLEElljL8Rqy8gKSLNMxUj9cD77coWuzLL9f/Y
O48d2ZU2u75KQ+Pmj2DQN6BJep9ZWb4mRFl6b4Lk0/fibUloaKa5BndwgVPnVBpGfGbvtWcR4NIx
k1cQzMpXr6lW3Acvf8a5dcnS5qOLUGQiiqLiyZ6dOZ5WS6y3jCELyxMJezyAk0YmdxMxQIiGdjPp
6XNG2GdvNzA3/DPTfzQBMas0E5iaO7xNiFV3VRYRSszBzneXGF7k91X1TtI9G005TeuaMS9u/e3A
KoyZMb6RWvvQKiyA+YgFnDDyN94tKmU+OeLPVl2OD7o0hh3hhO+AoEc1uU/Sg5o7j77QJlB5VoCL
l2VQ+1uUUSNloAD+4mKsHohkLNCxa1X7rkFXW3eAyCwg6D0xLkVeO7uA6bbhjgdd2t3Gxk45Jsz0
c4BLBwQxv8S4y6ZoKJ3iJ82cN10Fag7agXyomk3k78J6yA71uM9CEztmNqyMGNGHU7GTC+lvUhRj
mIUMBnboXnSJvVWZbKEN0otYvkcnOz6pBsKdnjDwNiR+Z2oLVhf6rUbFzu9T/jkgtSm+jXbhTPJa
2SjMhcbt7yKHYd/BNaBXv+GmxDMKLD0lSoCRSTxFa6y/fJ9SlEk5drO6m3SEOeVmQHVK0NLLBGdF
cx9rq4s3nuN9Dxhuso6aboT8lWvaC4CDI6uuW+VvRMFuyEPevXD8/iB1ZR98K8+QHrXjwUD1kbXd
Upa8O0PthtukdT+ghVoL1uO70G+/PBCYtPPpY6MFJMY67skI9Tcv74aLwutj2eTvFRMImxGJ/SjR
cYoeLiYdQZzRJOj2zDDhgkixGq/c2bHWkEAluIG9HKWMOOUp8YKRa5351Nishuo6Vbjq+p5FkZmn
3x4TRsBHlJPo8GIZPaYZ3t8Am5pbW0+eWVxCySyB7xRCC6z3eTjtogGPI97vR4W/BDTLeIeQkNAk
1Eyg4+gUd1LuDLd9iiJjkeWsNDijzVk2xZHlZJvYJnCa5e8c1zkE66QojnasiqPHdBkxHawJ/ffO
bPwpV8XPmNdzZ2afbYLgRATi0JqMZt343PMk3HEBMRM1O+NTiOTOWQwUCWQzAosEaE0S6q+s4g8q
zoiJCTDzjs6LGQy7ZD62tJAJOR+SZ7EEaHBaWSNAe2Pq2QDboNVaCaQkj35dz/wQptjp3SVWz81E
QLYJZS32xrsIx4M1wV9WNZY4S167DHKbrehkUh1du5/eEzMpt92Mkvu1HPXIrM/ci7jf6NPQHYAx
EOyT9AtGi2fXDn+NaToQOc1nwfx+KOhO2ki8Ts3R4dBdOqq+TgOiPD2PLizU//gEKMBUTGRbfkm1
GCit/a4xBuPhWTNvGDepgcxeRt0FKTNlkheuM1k/OZ0WrBQSviWRswdaYnwG8SHWcbCRcAAnvDyZ
nAXoVAW9U3+rk+hu4Aemy3kSjrVvBsZMwLkWBBVvJkTqO5BLv0EwPE16CXnD3oT2eKAgw4ru0PsX
zg7rS0B+LnilwB7/HEQXkG3Uu1/qqJgEd6caeXgqb8Vz+hbEHFzD9BnbyOXjANWkRm5B0oXHzu3m
9Eb6oa6WX8xKeCx6KmlHfSktfGnX4HQ5i8jErZvsSdXGT1d6d0YPB0Pj1RUtcEWWBz/I9gwJQGXs
pxXErIqVcI/Yqj46PRtV6b7wfv1MSbMfOO3ZaJxA6T4XHb0w3fXYIOgDOAQQlU6wceTN7MTBIZAF
6u2TCPuXuB55tSQPgpzk0wfnFvY7cuJ1rr7kwhaiaC5xLYhRDPkSzP43wc5T5O7rmLtrPuuHcKoE
Wqz+CYg+ZmrdwgNj484tTfvCKumx0QmXzgYc38J7RbqoM8fPoNAmazJgNjiKjmGbnC1AL67lTbvR
xsTmJMbMldhJAOirbsrjfdL/Gk6tNno1EG8eYhriiAWQ8FRQenFThs5prmrbEbbGMOYIgOYJnm1t
czfu1rT2WNjjr4C9GHCGKd/hBrj4enBCbP8GWesWx+xfvdL0eeeRPTMnQLOxaLvh6iAEt4T3bZjh
GU8jx0KY/hF+Rav8PVQ3iK933EWoOFvKnVIlr7Hk2xqrv6Kes2IssevG9m/Ss1NhM7i22B7pOFrm
yIDn3hI+a5SYL3yMXSo1+Xt0Y0TRbObMavUSygnyVgIIF5OPsycVye+omm0VBXS+42fIMpOdBWo+
zyYZkE/NLYpDCDw58p1TVv9jjZneQzJAYCmMD0GZH6FeUHJk1hNWhdGo2QGlaNXMFiMdSyNbq34s
+SBRJ59sx/0gQ/M+JpxmcL6wC7DN8wIo1jWJoOV3QVEN1e2I//arS2mzzOh1ItiZr+jSUGoVMoyN
OkGiMqKLZsC7aKCsFAM2ZJOjQfyG4l0QcLSA0vioU5HTsMC/70ImmTnjIvrp0eefqquDNeJQF/lD
YCFeGqpdyPBzmRblPs/5vuTBcAuU/WpGnyM9GKbBfc7tUWXJqWIFG/K7Gmx+N1bZXhRn21ihFcru
AdU7AI6IRxOnnovYBMbJiZMPbTeRPAurGe+25PcBgNc1ON1bqXFg+6RCs8JDwaYS9I3/fABdx5Pm
tnI9CVLQOxorTZYcrhmAhN5/HVPgDUpnNV7LTizd8NnzUrnL0rs0UobVpEC4Sw3gNW0/Iug2A4SH
KxhwK+GhDECohavcSdG3aA8iiGD4MNvvaEWBLnSYXnODQgH6AG/LvfO9OfzK3g5cXWimsuWkyl/b
av/8fyRjKCU0aeQYzeGngPpFAxdqO7RD7wloRKZi+7SnQ0cyOzsxkKxTeRfDI8cdwsXc/B41po4K
P33Nu65Cr1zZpg+0CA6HE1XRVo/Tp6HBqenNQA+mZaz41IepTeEa4NQvXjqGlnI6UBf45XiSoKqZ
8UFV8zBNVjK5xj0QCnDgTonswgec0Y2CWtxJ6kdbg87pD+IJ5QWAI6PDKq2lfNClAqEFi8QOiezR
ZkTvZL5qFlJAP3CMda+ZLO/kOB5zQa/lCROa7JxgXHADakH8ZXRRcpRtfdcLl0laCyx0zCwS0M2m
XudthPgygRhLDh9JihED1lY+TGLc9U6iA6XiN+e9bI3yjegxgN2mBgy8Io2sm3CrFuGzYzr4uObN
jDuCqgAhYWtY6eVH7Hg+16paGjHACypDGKIlpipMpASOz6zOeeTlwvr08D9606kVJhE//lmvg1fS
28+eQgLcDNHJ73JUu/RddW88twr5CPPWa6Ys0DRwy7XgvR8zJgD5cxai97Is+IvIktsVG6ZnIeY8
FAvSmiMB0OMf7sMOPZW7ZyAVLZGywiK3NaxXpLk17q9rujvJBaS80NwC1ku29vAo4vBY96xPWK5N
lmI4yl3QTKfKp8YpBfQ8pZ4RI98Q07xMgC2XSau9eiGlNVUiJkCrPo18Kjn6bfJ+dn4QrXWne3EY
SjWttq8nT7+IMd+njInsENmGDj/wNDgsDsbGeExihJVEPz53evVQgnDp6zl4mWeUUKgne8BorgIU
Pnx52fol8hRGdEHi3K3gcF+5ZTOgrSrnw8z5PkmdJ7zk7vEm7TeySDclG6kU01umxXf8lxUqPGCP
Uu0xrm8q+B2lGa56o/4QTvRhDOmZkmLheEe7hiXUgzPL6qXmYB5ODfNW58gnTLyHpQ611PK9L+Jm
GQQym7WQ6ERx1WxjYtU6dNz6BXnLHbbLPtLpgNh4NoX1jgcJ6QBWAAjgzzWKBXzk0V/BvIu7ZS71
UONW+vfocpHFfGHceenfJwYW2a/IF8epzPYMsO4mWJNUht46VdoTqJ6fXBtXQwtdQNU8nlXzVU7N
QE4QN4pfPDX1iAJE157cefVaIdJ1wYP1XnOZBIaJRHLMt7Khlor7Z2mQ3VO1zJBNwvHkeFNC/sYM
tQ6t/9o2RbWFccAhEWU7OLf2msDeHcHGyApL/wUv/28Nzk9OIYuJ9QiGYqdJ7SktDsiSAbIkpB0Z
zNSl6clzN0OkrfKryhzuEa19GDW5n0b2oWG4DxL9PANutezqdNWbLLIQqix3NrsVGx47sA2DDUBO
lnWI9FUfomusz/oFHCR9Z597Ed59Pz5jQtHZ8oR3Ws0RDovGzUS+nChbDEwemKPe89ZZZO1hc1gL
HU1GTUrbbnA2WW+/l0QBbX033KdFdUVzBUnF0Y7gRAFlY4OAZOyu5n/aRJNaNtx6TR9cqAavTdEd
29b7bNrsVpjmsAgRdIZ2BnOjQDCtr6hZLxpGM6csjlqvIbgMh0e85TeZhtfUOBQ6br5cxL+KV+dE
NSK7Fodi6TziaT5r9ZdZz+5ITQXg5JKrETnPlX9m4wILdJowuPifhAQ/D7lh8F0ZD56GnK3qmWxG
JaSdzvm1u6lcIj4ElnDyZuWplO5VspHV3aDdjOV0sQabAQ865jbU2m3H4I7pbWFvskh7qXuAYH3C
CIIr2YidNxZZJCx45ZeKqo9RMGvLU7DRjRH/gZ97bl0wcmGAw0vGoMcxFwcRBkt06JTIIVpW0oW6
migMhuhtyOiqjDZuw4yOCg8KpSWO1VDuGRZVG/7pvbBQx1qq4qTpr8Ho1juGl8QGmpm1UemwJ7IY
IWo7s/2Di62sfpV54bNh0OHbAl5oTiOXNQbm6ATiWs+O3UqM5RBbF0fAHIpzasoI3vo/3vQIHqki
27Dxy98YzzD6a/VKlQodyIleLVu8jPrwgkzjLQnyFdkE4CuM2t50GTJfGYtjU6WHfPBXLXE+BL3N
SIiANNWxRSuaGKT+pR1iASvGEh1/xYywcA7V10iy1RyAZoUlq4pSEaxbTg82z+DKcwBATOTmuSOi
NTik9hj9uSWlBuOPpbSD6si1cCxiE+Oz9kmgNkURgi43brdeNGGtMtCf6PiQPZtytedmj2A5PeFx
X1eWS+3HdDepw2MgnT0wm2wa86XK5S0oEmMloQOIMv7wzXyfVdxf2J6VNfCC9CRYD+T2DeRvSAZ3
izySV9fvcGXkWscmMfgGkf4AGBOhyldKioPmMsYjY2pYjNFXWpU/2Ifm4FFFTKc6Tm2x1WaDSGeF
P2SF7gCFuEsH0Hv65yaatXcz19qSWdLRFRN/gbd94fN9MZD8cEsSEOHDw2V2ZL2VjKfXlgLwroZD
onf9Bg6Fs21YdSYBi/xGdTsnd+6Yt5K540BVPNjrqExZnk/kPcAiGDc0RoQjctPm3doNm2zNAaci
xiRNaXpLq1S7PlPmIZuDd7082qWme6uiBHlmRzfRWIu+/qc7QO/ixVrNAspGRF1aoPHUtU2s72ne
sA7tWwUMFuIr8zajYAKSC3ZwkDM5iAHSsinYFRaQexcqDyyFcwvRjwsZe08ClxuuHlixV9Ru3mn2
KDVKd7cnybwaHxexDqWlXx2kY36U1BdUSlku3C2oyzP1COje4UjI3G9NKCvQmBfZeU89xOFQ4iQP
I8YFHqmTGMijZVsPGDEc1CgzsAfw7wbjy7SQBLjgpELW8I9F89uPqw8NEViXorgOsbRCM9qLVJC6
F0VrFeG9BPw7LPuKDSZjCN9uZuCjPx3auagbuunTY0SzkpVzQAf9pDlYMN0WaXof7/DneFTVBxeU
+XG0RbxD1H2IJjSPvesDfLacm49l7jGsOWWMpPytpd5vpg4cscL8RHDjUdoYL3U2kPMbGLgFg5D3
jqypssPi7qnZRO52JzF7nV2XeYG27qSdE6Viw4iJyoeACG7Te3Zq/MUN+bJm4iSMzHjK+Vp1EJAR
Xty8pLzN/KJF7FYejb3NVK0z/8BGncxCzZnSNrisF1HoBD3azKEcKEwuvb8/jwVYdZQ7tNb7BBlm
WfyimfgmLRYst/uFLNZZFaWkbo7ATBmuuy/TkU1OHt9QH+ykAV/EhhWE6jTdEMMDZQDOYtLs6IPE
sU/lkQKXnmWqzv4Un/tKvdXjdKod/aoPJTiwpiSpwslvls2Eo8BH0JcJ0pL0Si+OycVlYRXhfIKF
UulZuh3YS3emT6AFgS+zNsXf0T4jKF8YDuEynZmMV9CG2rYdJ6b2Sq4Ry9q7rPUusXS3Aeskz8qu
khOmcLmhxYDqFJHvbqR7zZoiXQ9WvLUSl7RQFrUYLxyOezZxaJ18mOBtjercNapnXRa3UhGcBBn8
TIhjeCpIyuCHg+MgqqsxxfuKNyhqNaC5EcFLOrxlz+LNr20wLACGXuMMhR3fn2oellcrZ06CsAva
dW9MXrwkfYhdmi4WysayIhYKBuJ9FEZzHrX8bsZ36saVbqch9xUpLBZGHQ2n9qbF3rQCXZsV2rWW
COf0vIfGq1O2m1xMYxN/TG2Pv78YdkVBqGahh4yvyLHjVZOM1ndPg0eCHWUZ63N2nRlMy0QS5iYo
AJFmEmVkEwUVTDSxAySljaERpOqTSGLI9Bls0cw8Cx5VF2fPitkwhfbJH1PvgCyrewyE1NZ9CW6D
q8pelwayQS2LH6FKdOASuUSzgLUY2zMwRtOxn8Cvs9bfsCLHs6ZrwUuXz8bpBsxFFDJmJw0KqUE8
Y2AUQk9/ktQUbUL4gAUVge0vP7qxuuwNgRt6kwSMCVP+61SXN7Pwq01Va/lutJrwg04NLsaNxwR+
A4ODCvnoqvfoIz1H6AeeVuaFLap5WSZbHwbQ3baG7I5Bbl9E2nr2F5DeCRVwfmgarxUbR7faWxSf
aGrAf7KlSY3qjUgZZEQVc+Skcigd67WdW6fRKNtlWPKqS2VvYxT/TrrRdJxvVaheKtN+bN3moTVC
sEyx9hpfyHlmkzU3MGGSffgJD70CW46dAUNqTBMTSJRC7pwn63abbCAEQ29sfOOEWKAYt7pte4e1
cslK2p+G6nA3V/K5Fx2HYOmWjD/QKUoq8gI2vpV3K0286QMaALqFZqs6EtKD2XfEVPFkZoBRkPlT
FXH7asIEpwYIaWBCi5wEh64brWSBFYs+/a5H6EMh6zIZDYIjjq30iIoNmbLFOMhsvev8X1+w76Xt
gBNtNlRRUA3LhmZ9yAfoNYFxhel6izAYH3LmT4t534MoNiK8yXpihjVs/OnUOX57bRzxjXwUWyYT
jINOLcscETt1LExmxGBOEhXDpY/Y8LocychNyi35jOhrK+pvQbVqOOy2WrffmhOGFUcHDRpBwlYC
qP4Al4vtQboXU3ON8tmHrHOGRZiD8naKOKLFQ1wNz9nkZnQxYO/yr1Am8dZHDLBN+ow3oQGjEzn+
qWJ3Hsyy1tmH05XGmybibf4XuhyXJiv+EvmviWsFx8FDKtx0m1nZF2cGKXBYXb0cN6IpfgehwTKh
0xtqIhUtvLg1htMZ0bRnqLMoM/dGgw6zCKg/Oj7K386rqIks4kaMPFnUFo24m0YQqRDFV8w2fL+4
VjpzIp5hmB7jIxIjQh2T5BikJD2NHI+lq25NBGFM5myObWaMPXvmKmbsSIl4y5zSQvMI8lDLhnuV
YdCboLZqRKVxSfrVUp7hZeWbWDCbr8Pihr7vC0ko9VZsfworfVXu09hlFrMrDBhmrj41HvpxMZUO
6vvMdpFLYRowkogFO6DzQP/STJhMrtUIRMpouvLIGQ+TgLxeOV+0vs9B32UbJtao+ZjOhNEbKZxI
gD/inKlBGmTXUQ83Y4CGX7QWnz2C5VXHXhwDEQIObwKVNrxFzQPpmqvCRE4QVFsaIvyaifmhOkBn
1gBKP3idLEgdFIpYX212j1Ca98K1PwFXyD2Q0i6E0FbBPZImYxZAtsdRRG9DV7wGcWnsa0RMGTLD
TFPDxeTB4iYKd41bcZqqN62mfgtdY6sqn3Re4hUYZGCG4dQ3wNFcsSEETBA+h+riJP7XMFkfbdes
B5aeCz3gT9nevMKIu3NUDrss9D3QFs2bYyprHU/+bxge8EXzfYgACjte8yIDymWDGgrd3rNTNoe0
4vEJK1LfA5uiKRfatnwQVqhts8T+7vS7CPh9eILYL6UAlKfsgwTRr9gYZ/zId7Qx9QSeN96JhljE
TeERnpU0/GbaEM82KHVu0MOC2eD/mDVkkFnspY7GHik3eFasXCuGMHig/fIbRxRqaM65ATXuQhSW
sYoBr3gYimTYItuHktWN+bUqrauU7FBD6xpUHWtxTz2yVIW4E8P/hbd34Cgne8RVQM5bpEmdG/xF
NjIIRh6LQLV8jVLcqkFFydYk1aKaUVFuWLCPcvvbkDTfvY9JxuzeTJuGQMWMSr0zdt/ZLz7cXF6u
LMSbmUkSQzT1aIfeBg7eF/rE/hAGyF308Sumc+CME9M+nt3mtst+iorTa/yzsJyz4ZOKlvtyw89w
IqbfNHsI4KEUGeHAqtZZubCZyjyCFMk/urDpVVLct36GjjEuW33j99pXEckZoELqsOsATuw4mhOL
p7ZbgXWeLDyuXnEoAR5TEgDPGBkUjutaY42RFPdQEqaOOyh6a0L7vXG/oVnFtB9OaP8pezjRDePV
NsLnxvv4p3hNZ+oUClQxaN8cNhtpS3Jp8x0hzAby1uSeRv1jNaH1jJWE35Lle17usqd3JzDp5AUZ
is65TrYs7Tfrw72VDc/5pIGcYQqXt/YfT2a4NUr97mh/WJBhGMf6TwbTHWXTXcOsj0fHQu0p7Y0t
FfMY8F1YWCmJNW+j1Sg8zXkZg2rLTqHuEKPcoG0EcYFbq3lh6Jux1n0mRIhQ2teggLGDQBhfbCnv
BYNcWPVPmr41RFrPRSQOzDCrDpPRn8ksYCxp8hWMJkgN1nDtgjuVurmmt5pQjQfLkWhmKVKs9BGS
ynYiHd5k70AbIpmYAPPM2+3Q2O4K9/0LoeU/DlySa+ZO0ars50iPrkBmYzIVSpw03MipdFeWqI/W
yDB+0sqP1LFfICk91wolPnQKGNjbJPZeYhJ8bohPSJBOOvtqpGnyUJXVl5gw4+JhKy8O+8BecaKa
YayvsEI+B0mRvHvxtz9+m6YhLvTbp7iXOgY+Oo2xNT7Csubw9PN2mU/pNXXgy3AmQz/1mIixmZrJ
bR42nOYRFWb/kGczUiMxu7Odm95OCZ1JTIuFONRSMOvE2jAJL/ZoqbHoFNjlJyMcZyDX3dSdiGU5
RCZtdO0jt/cxHg51IqrNlGj1JS7NhzpB4+e4yMq6sFhLCA9LuLPWfB3QvuPf+jNCXL0JZf2pMRXh
1Vr7KYzOoUipJQ/oaK5zMRiEfTrBus+IPOpIfFwVocUukY3EVsPVt07q7JymXOoWq0UXkyMiRFL2
xn7ly7H7K4r+mkgPvGbgnJ2yBlAOvlTH+Ta+em7TkQwUqUM3Jy6nwnAPemmRauRjC1LJdy01WJpx
Jxic89NNcXPUOxXEV4Uoc6f3871VLK28h5SL0gnNDStQhiJ9NShOtonUar5/gIqtX8Fm0/JNehLE
7YEhkZOGBywAaMOHgJP7SRU8cjN5UU8SduGZxIaUNCvFZqyRvG2ketsAAtKdzbbvTtTTQ1T0/BRc
HOVtjVYjTzXMcK1gymx7/q/jKLVj+IKKldqKmArlITLMwC67jPOVg9/Qlj06g2uNkmnxXxnuHk6H
0jTWzNv2QA6gXN+kL4mLzIE7WXpwjbgvF+Og7XIzfq4y7SvF/8HaHu961AJ1r/Ggb2B97QYbmE6u
sZ8e9XZfNBKvTgfpudbNrWXk2A9HPszIjzd64F/xUcV7/lkTT7znlSS8EGow+rBxu3QjCb1c446j
s2wgVZCt9DgYuO5ZgXUOXu5wlm3kwInhoRWGcW8MXL4A+QooAFZWfkUTsqdgMul/ymdFkojpM+mq
3bVFZGSgHekr9ii9PxOCwn0vu7NnSxQPkRNmahVV+nIck5+xd87IWZ2V4T92sBVWgVOfMsBZC9mN
7joro71DdgKpDkBVHSfd5xVEc+5luekGwPgiQlEh8ov0NQctL27J0IUSiPKwjLmkgA+H2zRLXxNL
I4xsGSYl3RXxJks54HMZobegV0B2Xq4IhfuzZ9+Ubr2Pwwi2c6LySyUgGNN5BXv+1USZi+YneicO
ISk4QIkOWpH+YpxSL9Apv7RPnxBfbYSUpMz+x24ZT2luvEpN2TzAdHlwid3tAI/eOAkgxSXgGWiX
VsQYfOtCbBKZI72S/VMxwMcIG7FB9wJ3OB3IfhXTqwNwqTBYSOuTBd2qM+CnxGKhlImBTufMHdTx
n6jq/x/p/TSWv//zf3wXHTy38Q4tosj/eyC34f7zPn0P/xH8FqvP9vPfSPGO2vHymfFjaFu6/Cf6
v3/gvxK8DfEv13Qc6TrkZJuuMJ3/neAt3X+R3o1wxZambRiOS7b3/0rw1uS/DF3XLSSxcGpslzb8
/0R4awR/25YjPNu1peNJz/b+XzK8dcPl7/pvGd6urgvJX2WgNbUdrgqLuPDy+/Me5UFDzvi/8wvU
cd6VL7n7SVzYlzAYtuWGebbq+gHGfEJKD0SFlg3+mPi73lo7QXM39AD3b0U96tt3Em+wYTORJTx5
oaniZOQshcskgQ4Lc2ocii+cVitnCvChFdhno/qrcLN9ZkF66Acc2hlg94wOVWoGxYabYG2YECiH
PRG2sA5J3npBi3kNYGpSjaOby+qDPqJLio0BgxuEC8/zm00aQfRAQQZzDQnqujHGJ7bJVzJc4cWX
Ha3dTjQ2czufEKIcolsUt8c2+2fFF2zw+2ybnnV+iwxq06GGBNrHDWh0FRFp+ovkQAT/8mT5xEAY
kGj8lN11nE8guFmAiE5f91zUbTg99EJ/FKo5mqExK+CHXeq0y2GAs+601U+SGC8wNnctMIqFaZKn
0Bgry2vDlcq5MXyyMxctbaGyGWw0iTuTJnEbkp5zaBjEKBu0edfor4ZuniFq6lSmQXlukt7cdCq3
rr1ZrxNR3o2R4rhj1C7T3LvbDlJblkaUeqTyHGB17Ufd+WNkUG75irwXHKBuHZhrBnlAg4PTBGyQ
UwhvOgO+cBt6JK7r4fBT/tSlb20Hdrux7d5DXvQO3VO4SvKK7N4MfJ2Ftt3pEDqnaK82mQj2tilL
sqKNwxTaYoXsbyG0KDg05CHBJxyIPUix7cAQKccLnPphzYZvr7P7CZEF015gyGXQ1dD2iWWY51vq
qidHd350R94Ulh4EduNfMwKSReQIbrLhT9BcxZSIyv+1U+3g7WI4AmiBm1Nkp8/wqKFoxxc18Z3y
AU34doo6aWId1XTpB9+k5jAFRXqJJ3qdrj1NtvMQDjGS8plmruXx1jORebeC0He/BYtZXA3vANZz
G/FRLmADij9yP6BXJO9tTqkPip4/yU4gCDIit6BlLGSttgR3I3bDf2NFI4lNk7cJeuzuIwG4KsHO
Ht1UrA9wCYPHyYuP+WhSH2rtOYqsZu9MF6Vl5T6w2a9qjncxe/c99vM7zIuzKx3YvLZcD/G3l8gR
JYF6GeB0rvIpXxuDky0b28h3/hB/eTG6tojxNxM3wthCOkDoZcRHDT5tUZP5mBLThzo22es1E3hp
kKV1GLcXVrULPILNDyKIM2amewVDHwUuMnZ4n+uknJ5SV4GyzdB9WXXzgcQUTsdcFqZ+RPKNrYY1
im2mS+yKnYF4FA8nGH5nJEgSo+g6TrTXjOkkm6CWTobJH/uttcPwGPwYaGwwt6+lwzkwFIG7GOtL
09FQyR4cUKw9JH/uMLsU0g77tEXtF9a0Z5lhbEekXNvYwmcfGO+Tf6hdq3v2gvAYkmzEnW7zTI77
EVfJmcUTARd/g4ZIzZeA2ofgtcHxuS60R39gcSZJqwZ2QrK2HTfXtocdxazJi01j48r62JaW/6ir
CwXmnKmH2gY9YS6zYFkZb21jk27O2NOyvY4VG5W4S9yj2RRHVzj180Cea1SzSRE3G+A5Qz68jf5Q
kE8Eqsx0PRB1KtEPrCXLFZUI+1JZcAKUJaaZQq3rPj+UMTnTZodqwK6Q+EwTQX2KGDZUgOtIx3Vm
kRe56Wrj0DDPYrGOuJkNcIXKA7qzvqKbE8imkvMog7MYym6DdOovZubqkVZUWUN+TfOEGEL94k2R
2nZFj6yjr+BXei/eoB00Q9ySKdh6dfprx8WvjwlrkfvpK7uND6YzJ8ReRP7mPI8SQYnJVJUVpLWU
TO+Z98L35NW+m3ALloYVdrugdtZRjVyRqMK3xtX2o2esnHkzC/Ddzq5oRuynMug2raj+wkwrH3Ub
vQhOt1n/UsCsWTSxC/gXJECopvfc/IwzZjqtRPdvzsSzNkJSc8SXwfjPETT3yKuN6pQbMXkyxVPX
Y7QIm3KtD95fghESDFfBJNIyOfDBjPjWIdUEutLZ2ZhFb1nvEosC24QZ1sdgM/8P8j2RFaRfZ5tJ
8ZFWlqkhyg6pvslc0FIc1Ur3Pw2CfCrxZoj6JaxYdRhxfahIbIvGGapdWgRaZEayTOwZfmieor7/
GMKIhfyIgbgqzGVYd3LnyT/6W3+hC/iDA0h0xtq5izo+niDmTK27tcfs7oTadUSeRgyUAuVfv0iN
TXJsR0AZgHkvhrR5tU0HZZoMdtYMfC9Bp/kJXyb0GbGgf56Fg+BEc99k9cxeTdO9Z+FdddeBLVJN
amdNEhA1DEcF12EiJVYTPDtTsSLHkJizvhOcwnm0BJyX+2x1Uo/UDKk1PDdoDgxhQjSvmKeIXO4c
iVQNoM+4mfxk2OsgeEkeNOw8vWVhv9ZVbj8EuL9RXQS4YJ12lev56zQaLiyyRNvh0MOMM5mPPRIE
SHRNfirYHpFG76+xcqZvdvqpgIwjl7L3WJEC5pnjRZtnTSJPt+mcBa6m7qEQOQDoYVyzs9witYUp
n/Px6crfCeJ3aDHgFybBkwdyj43DczuY2spikAWEjSA3xlTCvRakHlkOdhXusxeF0pXo1mwFhuLN
qqI3hB8/EDVnz9L4n+ydyXLj2JZlf6Us5wgDLnDRmFXWQOwbUaSoxqUJTO4uoe8uenx9LdAjX7yI
zIpXOahZTWhiIwkkgducs/faXxoxVxHpDqgi5wZxR2kU7YcZuFtCKL86MfuHXAP1AJf9Rri5QCf5
TSPxA+rqp85qQzDa3g8EKY6VVJuxF2hEWV5M5ASk/WBv+HQOHj76RQzeiTy6Fq10bqbHugU5ZlT+
hUXrvUfWSkEeS+JFr81gEB2UBxSJ2ifREySmtf4yFjrwLqkvS9kXm8QmFXAEa443wwXLx7a7RURN
7bc4ezknWlOJZ6hRzA7UOIz4OnCaonU9ZtHwIkWQnqdt1wJKxL+RXA2LA7cBsDqa7pDS1QCGtUf4
cEyaUwhlHc5oCNhhMahUP4TfKWuF1P6U2rUBshzYp2jNIRzHEI+pp5HB7IXMubhWcJs/++BjqDAm
oBKL8aDAnqFDyFZWkn24SI5i6sx3Magkpu+WZdE0UFKD3YzBl1IY9WLCxKxp7ZnhexuqQxQY6LUm
Gw5C6L2F2N+Hgumh4uscjGKDbRzWASo4D7xlm7gEumBYyiNdJ+esDzdiEpgKJiRkQ3VoaowhtDAQ
lwzGUmK52FcsoKTFrtPpQoRdUv+kIrUrUnWZaVqs25JlymeytAMzYW3KZNswDSxjx2iWUvkkd6R4
xV2XQMbCvMi43tWKmkpRunhzRHPVCu87uk8uKKFtdEuRclKtNMWGG5ThoiqZR5KG+u7cufcH3F6D
AX6gMCgYm/6KjTEVF/Fsu/VnIMYepG/7RCP9IBG7YrmDslw8G6ZvrHkPIEwc+5oBo1sbrGvIKMFx
RuOxBI44z/kETmebBtbFwhYkDWPBOUbC30t/4Zd9+iYMJghZutZCU90B7+iaDTglPHgMvBOaGZrd
/mQY0tawcH6EXXTgr+BCjetTYGE3JOuT6lnOQn0K0m3iAWXXgzfPs5qF3YojIjwoi0GmthF2Wwro
6oyYG9olzEnWUuGaZh7MIK8kDbF4ZbPJlp9o0x1x28Bl3asVu/doKPo58XiTOIh8CtgytIt1Y6G1
3xkiTqONcgYaJQYEz/qRJ8Q39sM3IoPdTQ3VAXkGMAitI+hlVuna3oU4zPdAJCj9zWYT2fjXbT98
8NPvKOrXQhGaaVCkuweeoi8AMjx0SXVgpTF7zWA3Rc2jcKHsSL/pViZ+JERPh4jl1KJJcCBYXftA
9w78jBaOtApBqETDNXerD7c1EEWLU0iFLMA0eqehDmUkP5vKyu78tnZYYNU/yXJAeg61bj2I7rON
hw+t6M0DSLhD0QlxVrSHdNSrCy7XYJllzopck2wh0wCRia948yDCQCoh/8dTl+hopHXb6++mL8Mk
hiGYmkOBj+lOONq20Kgl1a6BLTaPcLRCN6qR3abtY9YrsUjMz0JDRF60abiwVfQsCq7KnDKKH4cP
SctX0xGdqQFo8rhgavLF0gzDYhj3W13rgnVFdJ5eMuR3xWME4QHJxqxawu1jDJAaTWGuEnKJnRxe
CoX9VWpDEMoDsDwWFDlVKLK8sFgvEQIYiMdZhVEbGmhhjkq7jN6wTw1m6RKfYGE/umqOXh2dp0py
jfWSBUJScZVqGG/YA4PgCR3rU0VAgj1vxkQC2HZa4xjHzz2hzQRSWi+aWcHUd5CRekjVp1JFJ41B
jCyDSz/imxgIdboDXzl7Nxn32hoOmNUAj6125ZQ6yymydj22n7uxBROjtViz4u5KYs+71dXXoZ9g
kEMIwSi4SkZUH3OKryH9kG/U3+FxFocmVjvXsDLIXyUGJSP65tYHmoTsSRFErYbCPYcurd0p1s+6
4+4tyxYLyCaAJ8e93coGYmzrrpRDfmQ9eucwOjlVXy8daDTwv5fRJCrOOuJNvfbQms23ANFOhBex
Kl34HpGCoYvCZDtikQ76XZgO56TvzshTyFMSz9ivEIiJr0ysxra4kj26bcZspxHU5qPcRS/BGaJs
E+NRsHZHTsVcNg+SxsUCYgAsTt8f37GW3P57OYt89ei5jPEsBvC44hniGXR2cUddTpjOJZixgVq3
K6vuXoMCQRAgSPCuuetom96Zk2OtBkf8SGgNstDdJ2XBShEuwITmm+Vh9uSnCTSTqnuGUdmsbKu6
12v3I/IpgNrZNwqh4ZKKsemQpxdHDwaU11hSzhFzFIVWmcG5GibM76pbwHrL2EjlO7eyf7Du2RpG
/kY8arcu5KgvJt3VV8z6uHSJtNtPHgmyk0/CAuzbRUi6uMjsjYGPRcB4RaHMWfJooMU2LKZv+NRr
21CHtCc+wVTRRqHDWrmiYldXggM1kupbg705hifBYdybkwJfU++qEP1Hk1zqmIWhVf9UHZCHcLS3
MIseahVfLNJqF0aUvleN+ilZZ+sftg5RqgygOk3IbvzhKcvNYzD+NGPvZ5uV+h1i21U9VN/90Dhq
wt7o3fSV9iMhBBPidrxFEDseHJfVn0LMmRrHvqnXnlU/l036rberQ6eSS6r0L9VAbTfZUPv6ttPJ
o7/9hfC9TsRsVIQ1aK9VYSJ1VfVLHKOu0oERg1TOAy9Y6lVwiuqZUDT9aDJ3WGDnOgE2Xs+HoKHk
7ZP41OXpu4HyADdoRTLMtdYgfXnkBcQG5YdhgUyBNgHKlZqQmQBCMY1b9jRG9k1m/ONm6NeOdnK0
4SmC3Dlbea95Jy+wqE6lDN87YD0LaNPkUpYUjYx6dtIfuh5JluSfmmgAlgBQWI5skro7Z1O1TAm3
0hh8Q0UPMj65PWNPOSzMjkpK2b1LYCG9nAKS7uSjqOiV8C5gyHK2zj0VlHCT6u7rJrtkEbbwetjn
PvUV232pph8W2+1mqJ+9xsXbmXKpmnwVIkkeJlA8AQAv8BfFO/Iurmx/a7vhpUUELYzgA13QikTv
YKnV8nF+v4pcCMuPTlmSvLMFNu8YF1g8ld5HClrXDshXGoCn+jRIlZ7gL2R17rCmuBs7khp8gJQk
hS9CTX9ocWtU8mVMq4Nl13Nth+kMFOd8AX74ktYhub+nuPOTOSGe8ACE6mF4CkPcABZIQ1UbL4HQ
1BwOUi9GFBP1YF4QWth3TV++0EbLSPcKlnVtH7BakpZCz2KIToA+CEYN4O95xVEXw7Eeu+/1kLMu
6xvil0d10BmS25RYddR0pKkAxqSxYmXZqfLSC+aEn5nHCWa6JZEhKOCmgdHdGRh6XFamiLAAjAxE
QJG8pJcJoQAZLtmEK8IcvtierQmXeLJy/M0y2k8fo83MLNrpoYiMY6frX0OR/0gKUpcmNwD+BA8S
zUAEXoUPujKRusXTqYohpXp8El0ZsjlkLK56Kn0+heKK2QLLs7Fox3BvFdqaeQ2Vav45f32Ol3/v
TT5tWEZ7y/M2+EUp8QzggKlB+hE+BCdoXtpYkaVb6q9mzHaV6gDxKA+cigNrXPHYC7IlO8xD5WRs
7RSeB3TxRsr78U59Y2waULimiBxsoOH7Uc8OVes674gEg+TYeoZ44FKLKaVwnG27yXTFuQZhgjfX
nlJUx+nQf5UpkWA6RqGFll9dOX6rkCxWBoRXWRXlRtQEBWpaudQowYCGIopOpCyAytJ+qToUcvDy
X0fcYav/35m5tVj+RWfGcP62NXP6LD/Sf27M3F7/qzPjur8JnUnXwS5vmlB1+Uv9Z938+7+5+m+6
jafBFrYQuqObdEx+78zQzrFwPFBS4wV0buamDb6UJvz3fxP2b6blmuAebRZ6GJDEf6cv43jWn9oy
mjAsx2Kp6nJY/9yOibVsDBpM5FvyQtSlzqr2IQwJve1VCQZDR0wcYQHuMmJaSb98GVqd1A/B+LfR
EySkmJUKKPDENm6jkMVrZWj4tqAFHLMMxmEix4Qrre22buIgCMW92H2mgFpWOh5GNMMtbMoKKI9P
G/ZHXnn6Fg1WPa/ykdQTo/dqWVlxbxkklYq2H+4JCqQunebQPCdD/6R/6i1ja1TqjnHW2ZpFlFw8
HdK0km6CZR/E1V1QVsxOmZLpmZ6U8SOXLYQSouG+T3KI30ScKLliJ8oow1QJYZ5NHbthm26Ai6x1
L2lP7XPhlXsb+9Qhj6z2tQ8Bf1Si8CeGWY9VkmWBklzyBgg2qlKnw1wxkLDStqH2xmVNYFadAkSE
OT9F20m2qAnqKDFOLb/26E6mHIBJy+AZSgLuUouBD9daaE7v3dzyzjIN+XuaUthDs89GSrdsd4OP
LHqMOid7pS2laALTJYOEhBU9mRpC0eyMLnKgEbUKB3VcEeCgndukM3YVm5vXwjKwAQ0le+CIynF1
hygzlSgCMIxhwI1QPw8W8budMYo3yxkpkrdFPYviC/098Fykq6IgQMaLkvKxCwf73KV6pwjOGCjQ
BZ1IxpWdpdThhqSh/OdUhseaPDACaAsqMz4qVyD+HAOvIW29QxvXU8h5tbDaPCZNrgjBJrXgbjJY
LCz0xCTwnRL4Mkp7nIpNgqo2Vp1in6sFzkIbSk0umKNbprsCZgx+i3HveEWwSWlDFPRrTNLTQ9mG
JdyIEM0gO/YUEaIBdTbxPO9b5pC/gf3C+ayCjNkmAYxXLQy7Q/3nWzb2+dotmJy7adC/iprPnZhy
z96wETYf4qZulwONP8JqSPImbd7z/Q1GD3WwkxIA4Vj2zvcKyui3iN+6j0Ov/g75Bq0RQp7sHpEt
kTpNL9inMYlHB9NSlMkhi1CKiUU9HpoAdXRJPZW4mlaS85SV2K0sZTo7VSqFugyAxh09Tv8whGiy
F0Yep2Ble9NIVyEh8Vgkq+4VJyBoycps2D1EKJYSBJU2gXGmUa1TT+groxnR+cbCIRhGUwIWjzvq
1qujJro7smQrvwCOZFkLqvch069qk3Kd9boLZKUjGohvYptrVAv2Ez9eCiuGbhJWqjz0LAyMiwYy
BbvcUD0oKrJPaQxZwtMqNzqAbYR2hKuxJGhbAZlgOYIWFVGX4W/SvG++HCXylVIhgiJheNjbUrbr
1oZIM/gAZT/hc5WB6DriPnJeSSO2+Nmj08/X1gAeuGic4cnr4Bp79SQkevPAjRZRbsN6jtyq3icK
z9gi6qR3sacYNELL0ExK6EiK9WroArS5UVqgPAoKb7yzwg7GtGsX2YMpWy5KO8woeYJqRDPUDWH7
iXgE3N6UmOZHlCf9MzFi6q2wYTVoiMFPFTQATOiDsB9lUcbw3FoML/QhQloJVfEZhAlGmI7AE5ik
g72n0qZcvA5iHs5kkeBtJe1+GWhF9KCNmpusJjVF4U4x1gZ3LqWiHYCluQqrCMBeks4KQRNx8Wek
NyQzmq4LnSswD3EeQMlKs+ylkchJTcegZebnAKgIg6HKudBo3RyqqAvBI2ILGtZRhaWAPkOHPFE6
GhxGCy07nrgIwA9AZ+hWFIQ9i1O3Q4s650T+MDKSFXee7livLnrCQ0cs0Eh1RTgPzBw6jkkz+aao
oGyp/OL0zEP2Jxx6yUjB4jADYujW4W5kAfcREDXaIH0usa4bAhUCMK2o6ZfSIf9h4aJqOviJB8g+
Jva1RnnTEfoCTKc7tHFHklYUoJhd04ChMlvQcwiJsozZLwapL3cEhZGkYg9x/Bi54LmSBiw4XUtP
OxIChR2rY5dDeCWqtzkip0SkGqDvp9EqjWhTJjbGGbOVrFMjuj/aYiTIljqSG1sdXgJpMZAWk6y+
tRJ+pDRJQe7YHBGPo9SePmryWqVs45gMxKppQue7nk/1RzB45hvy7GJjoyXG8UbMEVg9mCYfqed1
V8NQ0DbCjjmCQitmtzvlkeYE130i10pEtaTnVOTfo6ZlrOizGmLFWEX+93jMLYFLKU5Rgutq+Elq
O1cQMgVM8p2YPg38nXBHATmtcUsSY1La2ddoa/q9O/TFU2UO5krXo3GbAoDGUwJHn30OKWzvjjDG
e+XnxYesLdA6NQWS69Qwyiy9GnDUxEdC09Mxk1WMcoOJorTtHwbMNffOtS3jjPsFl0+h+x0g7akt
Hqugc14Dr6U7ojfooQIwHwFMmecprrAp51PZ3EEOjTcxaVYrrR2BAOS0zL27uM1pvCedi9YtU2FO
Qpvru6vKMYYVji7IO5wGDuWugdDA0q42HZkCD/B27WsoUbXa1QixhYB0io2enX3EDmxbeOrDgSQQ
l9Ivvnq3mYzrQA8AJDbVvKkB6UuBQr/PsOc+iB6b1B1iC9iZhVb+HIkKQcPgEe5oKwypjYqDexBw
Yt+nQXJyoPI/OjEwhEXvymnnT7QCKQWWfrQw1ey7HSezWhX0uNZEC2SUoqp0Z0RmuandUuyazku2
kt7CPnJsGzkFe4qFIjkerYNTDPcNfGi4D1TjOO2Z14b10Oftj9Aa65MJC3Shyyh7sAgUeLZCtOUs
owz11WM/JmU1J044i+ppY9YyRwXpBto7UlPntY0rymyVle6zXEAKmBLPxIHqdQcmGHsrdc2C3x0M
Fu2TPhzuZZhjMJ5qCtYtJ/OaLTG7WD9AIdi60fsYNtrnlLsRzXTkzpsQFfhWJM60CQlXIOCI2vNK
JmwFJfiudWPhX7vLm0S8DZkxXAoD9Z5FYOQJK6BPmK4jT0U9pmQhsHNFooATxSJDLG2N5N4wtGJj
ej2xmKrTj0mmu7uo1iBMZbFP4xIkwtIMoV8Y6SyJwGiwbotWvgM69I4U8jmm1usfStPHalfiNe8O
huR8u3NZzKSs7jpZPXZERLwhZHBOdkeKmcUSDq6o5j0W6MxBpLStPBecxwErnBD8QAMB6N4K3fQB
/4V1MHpP0R7w1bhPaomXMtIyirRVUeSXWOl6/mqbbvgSTURkE1BeZl+BVprgQ3yxhVeGgjak4QVM
rTESqm60DtM7Glvdi5CthVDSH/lek2YiMqdvsVJJMcgzVL1xOphlwqQiALSF2zTDR7P0Weajhvft
MV9ZkA+2vSXQpTbeOKsZYmTbLloOtEn1YUwb98kOu+QxCmsDXiHNQhbJAVkoyczFHggGMpoKPReF
1O6l9KtuN6RBvybk0KV1ia/tguCoqqhWNCiYPBvoPEeRnv0+NM9jEzEwxpSBIVB3PZNCHxEJSymj
x8Mw5J23S02fKcwM6Ym1rUIAarv499Zh7bQ4UpC1x3oFKjMfRLVlZnJYJILuMVOVN98VKzS6oZbv
iBVfLnVgwwsoa3GaeFShxdiR1BX18qUta/nKrN4rRoARDbLVMkH6dQPXWKuPra18eAONRUoW8YFt
buDKZXiuPwuVWcephbg4qDA7B6VtPWdWmzySbYZLylKU6fErp9Y3F23wLhz14b5yKmvrBK720HOG
HrCVm8+YjwMoyIreHCOi82aiGiAtpzXAiljR5G+tzs71s5FrNcoZrBWPXlxwGjpNt/Gb1sVsPuIe
khahBl3sEysBlIz48qQIrgltfP9spLn9hGh8eg7rEMtTNNLOBK9aYL+0iaDoNL74TtVyoUXDHO3j
JfWzYBqjujaU6Te0XdCPmkJ7JZUwWUU52he8c82qsmTNVR57LTlR9viqsjw79paHoUTTILYTq0F4
QorArePSOALy8cN1i2r+TQ9d73VKcn9jmPU8JauE+mwhnGZHixWgx+Rk0WZE70Qagl2AnIQGjb/M
s+InasP+jmVEtJPS8Hd11uBl0pyhXToV3XA2oxGpIa6JNsD0ENhgYR8JEbig366fUET4KH2ajElu
tFGw+3bybSgnMulMzo1FbHTuqUzgRXAOFiaYvHzSaZ63NVYhq+zvA0MP7qupCMptURmcUSbirMM0
j2pQzUrrniEebwjgqPipbi3Bcn6MnHvCNG20ZmKwjrSMSzRaQ4w1glweLyThVqLiuQbhiBSpb8ad
o6r+u0+wOrq9oXtAtcV8TDgnJaUZT24qA4teRKzaUwc7GL4D5AI0EUwPH3Y/ObwtayJHMKuZP/Ue
9DXl2Igqp4C/9ArXgaZyyK7yflQdKZlo/y9xagygEAyXyIs87r/FbuHQ3WaWmDOnFeHuhZ89lDRK
IIFonUZEXzqMm6nEZiY0LySZBu4yRP1874kgWyd4/bdQC6dlXzjTWUi9Jl7eDMhNYdQy5bx5/n9S
4Np8FrMot/6fs6b5R1GOKgrC5n/9+W796/7vWt4/3ZkpR814aT9nGTAyP371D9Xv/+2Tv6uD/1Xp
yv7b0tV9MX1k36Oq/fxT/Wr+pV/1K0v/zTUdCdDeNlEJg47/j/oVRSphzGUty3WlkDz7j/qVZlDA
cnTP8Gzdo0/qCspOvxewaH785qIqJmnKorxFIeu/pyxG2fwnXfFcWzMcxMqz8NlDBP3nQlZgRUFd
wxhi3UvTVaMyMHtlH4C8f2YZogYjHGkmdKE4NQUdpK4gQi+xkSzUuWJKQADgUU7GeKCWvd5jhdHi
0z/ptM9FOgZF/j/yFlwMHlXEzOKv0mcOEYm1I/lAHNsw/ip9roTXWoWgSWuPbQOjUHrYi3ykvAyn
V0Kd4+bVKlnv0cNHCxxG9p4oqR/FUNfHIbHhMviKHjE5WssUz+UhsBkFKhicK0TLBJt1RElM/fT+
L46aGuNfP1i+dUfXpYcj7j8ddeiHSeD2LpjTYQ7HTSsPCZ9bvIOOuzNHq/ie2WYF3GjPgsTa1AJF
FNgtedGNbFgEjWNc8Kp6a0SZ64qxEPVmeNUC0q4wcaYHY5RXFgLsZ5FA5dCSIZ7KtSOKL2ETPdaF
obW1TOK5mJjUr6v81yX0X3whf31njDjCAHJpWdRdDfnX70Pn4xyi2QFLQLS+w/K7HkfLOGV9TY6K
o8K9bHsI2XMkpy43f/+xGuZfPlb+ue3q0jWEFLrknPjz+Vo2ThpHih2wU5sHaSFCD6R4tuCB7UO3
NdcagSirqCYCKwtWpqMDMtG1x7nRp89+nb8/GqrFf/6SORqHQjNbfq4gIa2/Hk3gCMzLEu07HPx1
3U/o0Ag7Yhww12BkCXOXXXPMJMYgj/LZEsRgT2O3to9pZD3F9ui+Uhn6HvWCVpj5E7mXdYlE2aCH
6Ui1GJEWSY1+rl7jXfv7Yzf+i2PnmmeUx3pqUTL5y7GLMElpqVFmQGOdwaSFIhwTZWRDUg1YzRdz
1tgo2mEZikxAZMtzEHOBtWsMzuC/Pxb5n46FKr3NYTiuSQ/Lc+bn/8ndMLWJTwYXNc9uQjzcYz08
9omXYVjAjU4bjM/DSo5Uf6AXOMVSWQQvxHoSAxqLfJsOoj1gMmwKIgS44cKCKZISBxe7Bv7+fdv1
0eF2p1FQQZip85URIVlY+GT80Wd7xvArEKhCF9cIshSVOzuaesTIhaH2iDynh4kiP6tbke6pqxGB
xA4NkV8jr26VXIuxh0/TdP6pVbE8Nh62pS5Q+AWKkjJd2D+7Ku52FNTzFSoldHdugHYsSvxpZXtx
/MsC9H+8Qm3LmxsQv8bS3U+aI4YrPEOXto7byHRtac+Ni3/6RHNpNwhzJXHfefwpCRDaNYTsRCki
raSZzVDS3qrEzJnhiFkYw++dGJqDWeezX3/+MTAkP5JSM3Nk7OZw++mvzwQjjUOilf3l7enaSu91
loFbBtr+WAfa7zeV0caQ4ub7GQWhFZ8UhsD5NWw1eab9xytvr7k9I6diOLZsePyiNslC+o8/eHv8
Ly+73QUMECwbp6HEajsQ4NRisDNUifOscUdkB8LGjHqFbK4yje37wm3fvMYuIUGV46VMvGsu7o1g
Z2pSHIGCQNOkKbj0Y/Np6McRcA9aqRo1sDcvM8deE/sp8mxYV4b2UpbQC0Z/2jijMC+woeRWi2Cr
hOwYr5jajGv1ZPQBW2aCHdHihaLeBKECQEsCdNNX2Q+cngvS9UgGBpyLsvulHnGYZrXrPPtm/Ere
UfIzDscz1kJ5qIbgze0C72DENhSeQro7lvBiy1LCXPg6iEND0hyNCPPZhgPN8Kwf6dUH5FlXiUqf
khB/YAcnAS9fsq3SfBsCj34JVprQi0XthPV1IgvF8GJzHzgaITWTOuo97MbeByLTgkvwZZc9izBI
7yGVs68iW6nUuyeKlWzHgQY8VwmC2bryxLmWjMQjhNuuBr7dyxwdMLIvUv4csUudHx4pORn1HkzY
Gjm8RTTioWvVOkB/lELCO1aaVe2sXjuBFZjuXaRFy6YLXaCuZr6k9E+mIF6gpZ7UYm31bv3o1sFz
aeXDxkiHbpEXFkGApvMSjV1xDSy9PnQd8e+ljeLWZ/e88vUZzoAB4dS4RnfqWzwOUT7Jj9g2TlNl
t8/Sd9ytx65rreHdehPsuW4vsPpGLu3GIocPes4Fe4are99zWLkvROMle9WCvh7dVr7kvkclUIvB
O893w1o5i1Qi2b7dFQPwjcLty9Ptrt+Q9xlF07UOTfozgWjAyzPrl954ikiqvzLJMxwTz4m/GVA2
oJL0ELgkH/7xLHMeRfn5xbcbyLEHXSB7dRLnyP5Aexyn1Nya7DyxN+j+ozQLgoG16eogSby/PeR7
lbsjiIVq+/yK22/huvjJMGFSFeAhra+RIGdj/OsVfCGQmFqKzLBSgPYUpBDGtaGd0/mmHxJvTd25
XRRRpZ3hMwYXW7rpnlDMn7dX3B6P6jI7jYBxb/duj9/+xuwMUA10jD8eh1f22pu9WqTKMhY+q7pL
LOCwpYjX7iiYttuKYPNfj0GScheCQgVdGl7CrIZUKW/71WTRNAzZ/aEb96duQ7dgTtae72dtjti4
9hBHVgQg6W6fL0cLu7/moorCCe5jDlfJ4+2xokXEZRvWuL3dvT0RNS52MaEeaDRCOWz5POpRGNs2
mhFcSWFeVTdXdz2iNxxxvT2S+8Spm56TMF/wWGLV3k5kHU2j+fW3x8bsqyCW+vF2Z3CCT7yL7MdV
cq8HXXweFDFfXmpMH1ZV/Mj81H4MY+HtARcBZmxM+2A3ZrNIxvgtN2tSkewoxlGsGsxIY3ygoDKt
dS+TV03TiFYwYT2bhKsJ3fqcQqxpym/kk10ZpMlq7QeBWv6qbA3n0rgoLXVafB8hpnEmj867KBlV
TCYZcs8mcD4ErTtf2uG71qX12pyabKeImnkq8uHy6zdJ/FiMlhk/5PAj7gkSDVaWS25LogKxBMjJ
qiBiT4/baRSrNEmTY9q5OyGV96BM4VFJ5KYIhmzVloTUWQXjsN3G2j5LpVh3lattPYooTwRrUNUi
Hx1DRlo65xB97ymoApSa7RRdGXB3dlnRBYhiziMsE3SxBCeUjiLRzsbh0uCK++OeDGHk1ZiTgwZP
tWdN8Cls4q/gGVRvatQ/m6CdzkY26Set0MdN5uajs4aghhDO0ZhyRCC2bq2fnL40j958E7mWsW3S
7E3N/zPAYG2Sz3FtNQoAennIhqy+JPNNRZEbdRzhSZGjLt70mvQyO+cDeE+Vj/dmNnMT9BZSV1Ya
JxyShGEgYF+g+9ZPt5th/mlkXiLLEh3xu4+G7HK7oYwcXppG26axUd4P873b443pf0X6+Gb0QwOV
iuF3IhHgjjwibmtK70iEEbODEYO70eXnMEn6h9u9qaEqV7SddrzdbRvgWnB+xb4dJZeSicrBtueq
kVuRb6XPBqFuMwZt+Fb7MFiLyuqPQa+bLOmiq2Fq7uF2Y/7jJ1sSxUGxDbk6T+pRyUT5jye9cNhH
A1GT/VilB40I9YNK6FDcoc5guk9q5LWxsWudwN+DeenQjFnd6faTH5TxETnKUgt46I/Hb0+aRojX
UJZXPA4btqiFnJpr3zv1tWLJg6PDIfEjeCF4+At8fNLfBbpJQhaGkUOYpisEoOE1B6+1nGQMXgnL
/LWNg1XoVuUHdhtMY6EdDQu2M124yIf6oEvjyOKj/LA8bQ1a6U1gcGfLgx1EWXZ49dy57tsB2Koq
IsmWhQuZOSb75jiVTnRM+unk2Snb5zlN1ml67f52UxdmueqDLHn2EOWfkzGjNy9CZxu7FP875xa8
MrnHCib2ESyie9RzkIYDMg6tBG/VtJy8Li2ZMOJN3n50smRi+Z0i/icFPXbgNN3enwETqtbHbG3K
xF+TdGK+JW278iGYvLC8SYiS6kkumB83WMrckZ8ynRNTiQdeApkzg9E2BaMErGNEZ68MX+q4a/cY
Xuj32rad7sscsesIrydDI8ciowZd0wjnPtA8tVICNgBh9qzoEdX4lPUONZKWIcqN1zZoskXqOeW5
mFMvx+TZJIdvX+piE2Bh+KIlD8+fhUHmNC8qzwqqllq5v12oVcfKx+DCAtQUmjhV49FUR7Y939yp
bi5e4fR4qe0AIXtlnWj43lHFtIgNRN56+1wkuser65dbm9Soh9uZAVDip9aCgcqkdO8SpTXM2nNk
cTFi2yDk53FoCWm93eTZU+TBLPYwdVYJ/5HTfXW7pzUCnyeZBMiI1loRTgdl+87ZHibnXHjFV5lp
A3FU4FzCFAxKUMrxEM8/DVHPTw3BQsG8PnKC8rHwMiQUqU7Tcr6b20ULj7Zepcbok4La9e4+Y+zY
12GPMrOtMF3Gyj/fbjwHjL1tIZQcRRzjERmwBqGCv7SJmSwdgG9rq2uqs/LeEV4YR8qHv9/Ew6wt
HMkqGP0571SwqbYnNeL3cCysyfGoFrcLKwLivKHt9GVICtKGGbak6lW2vnb9ojpoYfFQuGO3Cayq
28ajtSaHBlVWpiVHXB0tebnQgVuHuQHnELBszysABNoXDVXHXcHiYNMXNrjaknOePvhIJqPWndpo
9Nalqh/yAnaZyJP8nXyQF09r1GeIczqwPWOdlKbcoUUIF6PCaELyl7xQQvuIDTd5zwEaLWkkTYcE
MN9d3f1vss5suXEe67JPxAjOw63m2bYs2+m8YaRz4DyCIEA+/b/o+qOro/uiVClZ9mdLFIBzzt5r
OwoRpLpEQKx+SigVWxkZRApAv3+PMf99P+5kTblrjWQ+EJKefqbmMynFyayMv40on5mFWj+zHIR6
xpz3Uatl5IoQ4DYBcDzoNJCndA7LC8k0ZJDY9q+xEyHHzbnfuyKOzmVBHNhMkYm2V43X2h6bnfb6
7sXxcobmdmq/mcNFdS6RD9i+HhqP6hYWrY3DV4lDo+lHt0YlL1PRwJBpCNmlNopA9UXlR7kwt5lY
IcbV8YMUqHMhAF4xncYBRQA3+0SGJzv3/yph3zEtVL8qxiQrb0wJbHR9mMATJmTHfy9mXKUJPFV0
8vbWMg0YzTPckTJopj+B5f7LSlN/ZD0+XMGrds1RRmFOxC2Nd4oQwMk4WEFXvnzfDD3C0IJs5b2k
oZSsZSlRi04OlBSC5daip9sT1W5/i6dM3OguqONMany43Pt+6L83VdhgOFH2puj4IOia6e33TR+P
5Vl383EGQnXM+kHuME6Pn9pJORh22VdvhBhzLVtcWtW1z6aHfCEixEV7szxKWD23720oh2pwo6R/
x1QFLNJvxf57FcqEmW8bFAx7wVmC0wN3u+VuUjE+g1itIeyFu1T3NHgB89p9E/zzdXr3pTJ/tqSK
En7LumLEI7++mzNzn/QrepX//df3Y27gqdfvf+nMIH3dN8TBR3a+tXKruoVNOx8qqytOXaL7i2s4
3q6Fy/gMF6HezJaRvRfNYnOL+XNRF55RXaEywbgPufb77ZO4OMtXx0mGjy4vDyGyLrhxxnM7wHRZ
hbQBO0Ll4EDap2HSC5c6/8sW8gAMV37oDgt3TIfiQvCauvghLvXKnrMP1wke9KGa09CTr8oA+F56
lvPWyUTvOcaqA16Z9CEt9wviUfq7DbxP1x7Uw5yx4ZNGSZTL3LRvLhjy7ye4Lb0cD+TV69iK5OjB
rN5b/lCcO1/jMQ4Xi6XjDGx6vnjLfHFqOnv6mWgzBuE0/u/jZS//8ziO8P/7+f/n8TT6/35Ownq1
R2Uqd4hK1UmFdU3LdYzfOoPOLNgo/Gpk2r+16A0Ok4g5pC1fFRUGwWawEQIsd2cGAPsht7vt91d1
bKldVIU0lpevDnHsA4XF7lbCJ4HoreYHJ9nogGiQYAgzn2knkBUrHPv9P/eg4z9IQvm+8/30BrhS
U9vyJpdvFpqIRyBh7fH7GX0GsbrIk2gRI25HuHj3ph28e5Zc8RSHL5yQvDvpa9WeGCdj/d8nVE1w
S/gTr99PHzKvPk0ZS8P33Wr5Ea2NBcbs5mjtGphgst4ZXrEozTi1Z+r35e73jdOYyFdz/2aNuXyt
m2DcjfR1N99fhAeY7kmqIQDEmTYj1QR8AFB4OhqC576BsNvrvjhanKf/8xiqZHvjcYVvMxmiSAJU
Ohy+n6gAnlp5f23noQekO5C85UrP2bPK/vr+wvdN5qrn0Qizi8AIenUhuOIZre8WwUF3L4BPZWoF
wIkw2XOw3BRGlp+tulJEvrMEuso6KAZuPzECJbshSc1DHM/mJ61ThEbGJ5ViDTrZ6XZmVhmfSYm1
e4zjt4QNMlYttoXl4rRCAgRSs/jR9bZ90CZhQ9+PL+Tx/z4elxYhRGYx/z/PH0wPJQneWQrJ4S2M
EnenwSxuB0ytbyFMk73nFtZGV4l8m6w5PMyzjKCC8lUwEtmpc+lQfn+vPdojQVDhD4tfdCNZGL8a
+8RS1/3ygFNsWcycU6B0/MJst159P4EAnJ/kaduvHp7ro+d04Mh76JKzO9F/TL1fSBjcWykc8Y67
/eA5ZXZPOrt8cmNxQv334ZNLxDebMCYmgDmONCooURzmYpcg6DYK8Maq+gGC7O5rkMi2CI9FXcyv
KiYUz9RFutWDml/rrOlZwbnWHHb+ZZRjX/Aqd8eBvIBjh9jjIqy8XbcOiOyhbv59l2/Kc189q245
TZQvIVC53+gjf01wUx/y3Sc05SVVcMId3JDa0OKlnipo51rv1XtajcUnDsbkZBfgIOhll58WomAG
0Pn4hC+ZZI3GDfAZ2tF2jDMO8IbWJ0wp5h5+JT5P3H3ruA/7H1NcfDguLVXaoCuNnvWfn5i/UO+c
yrAQj7GX6YaCoztFaGJ/sAzufJCDD/gdybMnqq/vh82YXIh08XcNGlphLrvkBMKC69gxiCyNpPeF
4fCVF6x7SyP2WWvSv2iKla8hkGyYbVn926jnF3b7YZ27Q7JHoIITGT7LqkM1cgTy07+2UX6Yaw5o
icadTawZviAjx5dvYfWsihiWGv2GnAYKoI3xy407zLZAQHdVk1CPyKk09qyt9cpX2XAe6zxad+Q3
7MeWkaGuyMJ1jXk8wH3IztHgXCCOE5EXOR9AMmnaxcp7Toa02lLuIqC3wvcqNfCrnL7fTcfRYmPX
OXrTpYm6DDrWsoNfa0eM/wxGZdfS9RHQzfMlzTukFoodvzQCeI5d697sHAlywEF2449TeuAAdIHO
nVor2hslMVxB7NyK1LPP4Kmrbe8dwlSaVyt3vS1cYTxkQMmfnayVKDHV1exh/HQDx2VSKzUgk9Ms
StjrxdZOsSIZasdLK3+mcOM2zVDqm+n3NwnKfkUZ6t6gBVrbCAb7LiryAwEu9Sefl3Sbqow0gB7D
2+w5K4AVVFO+B+0hqVZNFoBQtYR7MPFKPClHurdsZB4yQEusAH5gDr2MfcXqIA1xblBx7MHXcaC0
xZkazjkmmBndDOHupkpJZFWD866Q2e9ZW/KHPe0j3CMvWZKftRx5YeY5m9ZyQMKWLd6EumZktUx9
ep0HyFWYAqdtc/2+iT1x6VXlbXLCSO5eVPu7SFPLeKJ/6Qc0gMt/Fr+bjI/YMoBh5L5682T7VnUo
favOuxYLSMYbbV48k9iD77vLFzvgelcw7D1KwaescMSTtNA+c7T94gTIKt3WIW55ZDc42zlqKTJN
dtxdTsNjgrldRUCYyE4gN4rvFeZFBLU8t1Wn1qYU+U5MuYcDz5RLcEtyUFpjv03EEoWVc2j1nkmN
e5+CWZyrVIk9Ojmkg/U0HZowc7dFLIOdYAdiisa+5yC1CszxzXOK+uwytuxUOoOcbKKdKEx/IEDy
XY4yPpdElGz8kJKzkKjGBxSTpzZRtODM7pHmVXfr6PJ4vfTufaGtFWiNC0Jh52EQCShGPkGgITGz
T39jVs17gsLugrbSOzcKMRiaqfErD7E2qzo4mlhKcRzgCVjCgJc+tmeirQt6QiKKsdoqkuEvak6v
yaSpmbyBVzuK0R0uyWVGemdpDZ67Vj6CpPFOgznIbeVFfJhDhO113Z3DrkqvdmSPq3a6V7KPT4J5
UV+H6qqnaA+IuHxnp+B3NlDrHKzkFtrJdAvHewr5YM1v61NxpK1GXO2/Q4VV18Zv9dUYEHlXrMrb
uaANbZgIeJjiZud4eilcj0t0bMfmBmDoQYo4YUTY7HE+dgvwJm82OFz/pioIrkufjy6RzXy9hU7q
eNmjnQHqpM4/3/KmPfpaSAk1qwcTZRszKHMp+tLWheqhXJcz4KVMWAHuA9qmy1hvmPUevIh7ixq4
tK42SYkxpps3TetSJu5zZgXryYoBvxhleBbkOQktxVOkynlFQbewMcwPMXMyUVH1SJiLICp1CN4s
Pf/SB9avNq3FfiwhgheGjZkn1fResrbAO1KYVMZOH5xr4fygtz7BcyI6wMWYCO3FIyawrzI+rfI9
cEhCcgI+/dRwLAjkM7R0oU5WIaOnKkc/GgBB2xsWmmIclh45wHRumqqcNnbV0Wjsn100qSw8Qn0k
xWLttIKnKpmdrUXS4SELA31FWN9In4OdlxTH3GiDGzrVvwWy+a0aPeaFRmufE9z1EC+Ht0xF4D3g
RZzIEZxuRJiTkIQFgKQ+C9ZuG2EesRx2gDz2AOCU8zmo3J8xqCBGvCa1+JR8WDCUbzb87kG2Dplb
IRNIw9qEhpBv5RAkO2Jk12Cd7NeZV3pWI/bObK62aXWFWJVtHLOr92j2YHCW7rydyybYhhlHPNi2
+BoIhD80yuo2HCjjbW+N2SoXtWRlLU+jQvkQmxKgsoeuViNKcaq+oygRzg5sGSnN+CxOKRvsZoy7
hxjLDbSi4GDMoDHiPm1PPv37AWMosrjseRzjg0aev3F7z9s5PZ7poqTXR4beuuqhrRWzcy+H+q+B
fZ5eA4Dx0AoebrnQiqb6k2OFtdKKvmJPvEvTFPXWQB9OHswVTSLg9W6xUBDNszXc1NgkEFBWrkdD
KUkjm9eIVyNd/gjfL5KLbNuHETbdoZv7n99bbt/7+TZx8hO7R3NEKW7v3Q4oXZVOJE4HZXcVhq7p
8/30v4hanF8WGXuZhEdiYsxVLILuPpv27WWsVP8YEQqt1NIajgy32btOlP40tTAIEOT6U+QNsKe7
1QXS3CYcefsJKMBrWtXxNkr83xhmultCxp8OrL3JpAZVKWL7rBjcM8zsYUUHzTxPvfneSe2vioDt
uJVkx1eZbe/nPIpeofzSFBbzsDabmNa6BawHVXixrzgy7W1oXDymOUPH4mdlYOrGSUnrJojfTDdJ
jlYc/AqNDnOYCD8xvMqDJ0oogB2tKCJBeeuz3cCQeG/H5XCxZ8TElhlgxWho7WGQgsHfl/2OAgOr
UAD52B7DN0MgQUVxMTJqnmKU7GL6YRAXRmOZi5jzyAIqMIDygbldOuxjzox3wHb+PJLrMjGYjNF7
7q05/V2U1i8UYP/YEJ2HKeDVZ2h80BMka0Z//i2L+BUYm+zdAveWoyLcBl3lbvM0ZIGrIBZkZf+M
njbZhy54cBIFjsMMassuKmfXaM7X5kCGa8yBT/LdeBcA4yHOIjzaddFg9F774vveG5OlfYD4Hx4s
JH911jbgS87o7Y8kxaQzB/YTXLCEGE9Qw40txCYn1LoX/YquKXQfKY9iaP232io2LRCbXVfHcuOz
n5GsYpp4j71KbG3G4resVwPZbM24CftieMxGidCuhcmQ1O1bhx9c93K8f19r0lDtLsFVstFgfbZI
Y23Q54V9H8gGdmfgdn4j3uIyhsvmWlvg/DRpii+qFHEkwLC4pUisNygws0+jKC7hUDw3JP+s085F
wVsM+XtWR3vd5xsnytNn9srsrtHG7JjKbOsmZHVkS9/go8HqNwuk9dIZblOWF3uG++Q+J6a16yrF
ssuSkxbiLpGLv4L57HSQ3iaBz2EwrjrrG9J1beO1GzDk2WMFCwlPoRWjzeF4wXW1wEIiZoVcEOE2
bYuMcB2/uA1z3R5wWN55qXeIeqa7hEv5IswEViaYK8Np841s7WabEC34i55E1SXeT9XcOKHMKy5Z
8Za6MYLhnpLC07LHNWh/DXrvjznWxhpldEkY7ay8R4x68CC88EMqH6vtEgou/QpcDL69qQBi1U2l
PMYAkz+C0rgADROMJcngs8dj7JEIiX1yO7lzcuS1tl5GhZhpdC3cdDUpMZlTsFAS35awED5RQVhn
swDMQkqKKMiD65oBSoLAjgH/2gNq4a4cHX2gQfjVIgG4TqGL9tIB7ypcVAFhqUHV0QAoC80P7jBg
uLGz7dOUabZhkbnWRsARezdhgw3LxwSNzJwJ+GH7oJlnhWuRxXeLkutIF73lDZfNl2NbzcUvPVSd
pr6wuLyFdh4DLot+Sl33G92claRzpjXZOzFji5UH4oXcklNo2EB4yKquXfmXibGxxkoM15Ptf0lH
OaOBA9OwMJsMjn3k9RQ7JqNPZJPslkysde3oO7trDp0V73Q+5LRFer1NyyUbtMzjrfLH9xoz5Loe
mWd7ldrPBpCdVgbiV+erjyrqut8ubRsxdjs7FQ9l9n/Lrox2bpSEEAUnQtMYvaLEQ+c2iPxzdBnH
R1MDJMtygHBRonouxwVCuU8SxQfJR+NL3tvFmcjjeWMQhLfC4pd7Y/1plgwxfdaPiNie1zKnEiSD
0Fi3nW1wpv9bw/UWQ54/Oxzsq464cdNfgnV5xTjdrqMa0UKPi3idpPcOgurdFG7PudZw1ya/F2E4
5fOgxHQSJmF5dB536diisZ/Mo2FNDzo2xbW0oWGMTfEOZSHaOVYRYElGxashCyJTp+5ChWEdeyMi
uFbMI7CUZNt3jXGNk3tqtHJDeAuNWHjyzZjP+0Tae7ye93q23b1Vpwb7FI2CYeacIpzG2KYTD5XO
DxSYcFMxiKxVGTkHHMd6FVRlejM9ohX+mnYN4Lcf5ucoK/95RfKWt626WIpoQKmzZheGdPKQJftf
7G+p01SU2UG96zkcb43W3+MVxmckeSaMITClDui1xPBhwOMf3+WJ+hFFzp6dE+t6bTInM6qXHAzs
zxK1wHrUXUoVQx1gYa3ew9wn07gLbiKNw13Dpwj85kT0TBMzhI/3eQtZqWprRX5PsBkTPvqOZ/1w
5ZbG1bgyvEEyQ34XRpA8AX5lJwyBtior3UtNhh7a16uhcveSDmTGqLLJDjl5003jHskf4DPppgeQ
crcGOS8FRofdqcIQBPFzqGIB146J1TRXJlmBtAZUBBUYEMdw9ZRdrShJSWFv1U4lQX6GQM4vld0t
AdfUsj6ayEf02swHED7vgMKKbTFYH6M5Nht2jem1FfjYCzIMBQNKFkpXXQObri+1uQ+FU/5BZdts
MpHmKB5JlJR+dhRZ2JyNLr7LIQp3Rj4cWo6JPwDmYfyiCvB1slg4yZBcpjNR8VFzle6ZYeG3dpKf
Q7lRYQX1LopAIOmIVB5e6zmNIlK1GIuOYweMmX4MIFn6O5bC2uAlm0nVqDKNN6fmnBX0ijgo3OrS
r2uoxvGX20cNiNtii+PwHUGHhODnPzTqyZ1fis+YXjbN1van1fcsbRQCeoRl4k/g3qyg3zgiyW6l
hSClMThO+hTwwHRRJSiKuJJDnan1usp+NtovL62PxyMgPIDAeXJEkV2ZUBKFvcKL9MfqQEij0iY6
B8IqdX9yrHEzkqEsi5NLtFUO6pHtpNtFwqJjNmsUc4yjFoc99j/vFQPoYU4HfbL8IF5x9DhTUpJs
qt1dOgXtfWjTexh178oxocjE/xA7P8pBXxyUxjuK3ddotuzDJSgjdnChHhXbSRaOT2BG7RMH39UM
Yog8r4T9hVYeRjscJYPxJOri3IN7fVUdPOE6byUBgKhko3RiqJRcVACZNzC9J4/gwG2QpY/A7A4D
HB672pbKjDb+ZL+M/a8udj9HYOUboeSJCjbB82ovYsna8VgcUV+yNE3n1oz/hEn1u9PZvyT6IuFN
HMkteLWzJrvWpk1QvQeQq+ycdW8gfRdMJQEBJD9SpsK41QCiTiQ1hR38LQSNhOul/rghFi45CmIL
shFmlXLwaxYxjQ8LoDTxpfmhzAzx2lL2XpzT5FQcTzAsHMORyFksOV8diSbzwmErU7e4K5/g7sgb
mX618d4jWaFy+wdtxTdfYoceo2wnHVHsRzng8SWzWiGoMH2Llj5nIniayO/9AITvVIybyI7Gjym/
eGKA3hw7JD4g2t64Wv/iHDGTaerHa2mZJ4OcKWbA7JjjP+KSQKEmzkuuBghC/M/wjVtVzvZJsJI8
zcRjALaP9SU+UoXR1xjluWO0va11Y6+KvZHz/rtNoFeMBFRjvITsVrdKyuA0t6jWACnAvxjraJem
VU6OTS4WEAUKsQHWaS8gMOKcADDkawQ31XM5CbzjGEc3zq0f/hECSZhqOAOhNPex/BTC6DYFBM4L
VyFc8TH9oHQ1WfA0gT9iWBvzfMgE6KIiUm8NKL2T7OaLTWc+JtJs1SSGd4q8PjlblH9kApLQFgiT
eDYOWJQlK8zzS+yHyXRYAGHrFejSLD4FBbBh33yljfljcimiNLarGo9ihNiAsbQ8sdwzvuLjz1lS
0+vAxH4cS9QMVuK+11I6m97AqO5LcTem7OYs1aenYpSa45PwAIHP4L7XftycrPxQz84Hxr+aThrN
UrnF58a1irIfKV2BcxPJZzdXDBTGIt9AM/+I+2u8JIQTBZCeahAu2yi06qPIsUYas7HAouZrD1Do
knJ0wWn5NFoqWPsetWGG9RATRyymbjM5CCjwntF6YSMMOd/R2SkvKAM4+UI7rsG4hXXwUpWuemoQ
uEPma9a6GeYDGJc1jutf45yDagVbj0uEIo+GgEcoxiaYs2drhnOdVP4lnNMDgpNYlU+JVA21/DFn
RThTuAWLdzXh1KxvOeJUkqIcuoERLV73aZ5HEsTH+GFa3rGFersyLAH/nzTirfJ4v2zoeB5RZ7QH
SzfQ4Ff685jSgpT29G8mKgnN7Mj7239ZodymAfr4OBrqDdukk6RvBJHB4LPKcSkD/plqYnXPMvwS
RPuRyrMRvYOTb3jqipKoIbvcp7519FBq74kOxrWqGSjq5onVFeF1SQsgztqnpn4NINCxtlnmMYiO
5OLEa8FHheCp4QfghfMUIjIKa4WEJOMaiMz8PHQRy0fordwOLGC8pLU7lRXyUewJ/2yoBrPpGRdM
s26Y/a9Rq236wti5XQUFK3MPiXQOQZBQrk7a/TC92qD4s095PsSU2W2yZQBQ038vtjpKhwMKZhKQ
gFaAq9Abl9vdWAlI76MPCsdcqpSFlTPOGA0Ws2+l6RUS7ZzRage91/OfzaJrP5jWJo/Fwc6DLf9/
HbrMOxEvtWFwO5x9igfLjZ4NGlIwRkyqriY+ske2JKyFP8hoibZ8oJn3hCSTEzL4npTpoUIKksYc
KHQajkeJoC+zra+sfqpwNB+VDM5RfkU+Va890GrUtMahQti5SQu6jhCf34zuYrOdXPS+ZtiXTiUR
zAlSARery4Z+y1OSKI4LJhKlLKquNCHgaQtIHe4AliXx/oE7eYnIk9zI4pfrTnw+Zn1MhIWnSrya
5njvPSS9Q0rp17p6iz2e7pn8Z6X2S+oQe9q1QAFBdezHzjstfxKDNGC3/obt4U+TlBdanFes9pex
iE603ZF9zRV50f1Xyu7IiSq8cLyDT1rFG0XSIyr4aqOU9y8dOy6SoceelZyipkcQC8BmnHCXKSs4
VyqExI0MYiPi7IGS+tT1QPKzHNGQ/MJa8o93d6/lMDA6YDEGUL3pCrKR1EL5tZerr0KbvcLi78VZ
ukoC8Hfoej9br8/3Rlje9k0Fzxt79ZcrO2hS8YmTXpgfIvwvZC6985n/UZQNgolYPdXDXxg3x3KI
gCHjcYHsACcgRJDf2qSnRviS0M54sOHHrauNiTNrzOnr+7HvG8zQO2waGHnD9BMkDkFgZn9qYSQG
80uO+OrYOgHpBlJ4rDuVdwIv456MQvUraONyS/IWIz+VosGIVr3E4S1D2C8RWSI2QRCbPHWMdVxC
1+6MPQgOiYtvjE+crGH+p3m4ypIWj2FEdrhkuA6vQi/zIHXsh97f6tb7a+mKllzKUILddoL0y0rS
R+eBQFZ6ppIdxqGjTad8qPhxwOzYHWTjnLJWO6fctXumcCOnpLzb9gypaeG3iNnhAF9l4OSHycFv
5xhWsplNnBwuZoUXe7lB/lgwYa0XHw1cLRsYAc3FanhmWA6orvrKsxJwcUN/xE6NDHcQNWhuDi9j
e4aENN5BQLRb7RFtbDuie40Svpez3vdAbO9WOB0MadIzzt2PtDdfe8KDKSfy6FpQ6JDXtXKWcNvv
m6RDimgm/mcvGADPshtfQ3Sb6PwwqFiTj+cANQZx35nxVAXpxVayZAow9aizsBEPeUlTU8Ufc5i1
J2YWEQLNEOTjZD8aBvW8l+5X2LfJUZaUPXZvPn3fhO6ylXuY0On3kCaWosP39XiqQ/eHqfMKb5R6
xkJXAJ9x891UxrgMguo8XrXfhTeQSNGq1BHGj9KkyqqwzaPWPiH7bp/DJkYIWNyNcWKG6DLQUbYk
gvMl1kw8KyxZdAzpFBSRT26CS+93wTh5oBgP4+T9AiXvPI3BDYcunx9znnYdQMgAkRtFZ/HR27O8
DV5p7iSNypUJ1duC1vHq50OG7R3SunTFj2AOxX4o/6TMDw+V27xOWLlvRTzOV9PcwBk19qMtn1RE
l5afivZ5TNCWmiPJ0SO43G7N3zUfIxpW5wjVBo2+Uq/7GB507wIcHkmjPSVQU2OX3JOqfteG7R5m
i7NwEgbJnpgD4yn5jYlOncsJvHNUcIqXBp8YJyRRMCzfMv2v1Yp2ejvc5prkOcz4RqOPo6rbR100
by0quWsCtxfb2J08mktekAWbeNnBHt321Duw3ValMD6h3X8g02pJiushuMWZe+LIWB3jqeRQXlmn
grFOteIIR7+klTQHP+aoRatWGOFmzNp/k4njykUYeJuqKSX1m/Ad47O0ctIDS3u+ezT3NsIoekLP
quV8TWdNkLz8XBpMd5i7oulZVF0FEkYS74V3Ur1nnEyD+cTUMI/LAjWd7PpYo5RlTndTQ+LeUiKK
QoISd37P5dFkxAM7qOdepoauvo/N+XfcSbJvA++H53CEVglEckVk6Zo60trJSUItF4R25sukMPNJ
NU/mrVNWzQ4VN1kJFkF7XsmVSgqfvy+GyeWUHhjnKmMgzvZZvoyj+J3kxu+5BIKnkrY4Vs18R9T9
YeKJ+hN6wUp9JfSGfwatflNIF5lowBbJ7J8igqu5sItfSRVhtSyN7EbnJD3mgY0Izkh2zuDO17j3
nG2Ut/iY4gh71DTywZTdmwsFwSDogzT35C82zfYuSU3g1OIc89A0D4Hv4tcVfXBxWuc3kwPApFNx
j5qWFEZBknGmUZUicD+xYaQ0ERv1LpT5Ww1W9c+VN0cW0Z82aMWK3Rwhq7JovzWesdW1X1+srPOB
hXtIMJoxZKTP0qplVv1xkVfChPALtC1D9KNkBvZR56So6hQoTzrfOC3RhdId/fUy6g8eY2X+CyFz
e5gSV5/m4zavRved7KSfRi28v7yba+gO3qkTNrhBo3sdirHc9xyWz15mrXODw3yKnXpjWlV9MgOn
PmmwDf+5+e9daiJSwEcy3mVmfuHzSUiowSbh0U8Bc6utR1JC5MhH425htXzEsvpqJI6E73tWlTtr
pTTD8Dx+NEijHvTb5p3twMz7vhtLfAac6X3mW3y1LhXx3664pn0Mv4KdJBgMf++jMDHZ157+e8M1
a1HRckA1mDx9P66d+X+f0SRDd5PGIyTasIMSvTPar6hdtt005xHFxVx7Exl+jvg0XGjB0xw5W2JA
motdOfWlXv7VwuneOKUXQ40m8MsaaWC02nRY3ImpPTtZSD6Pp1GsLncHmcSY21K+zIAwOiOXYt/R
9eH7q/3y1WyxnowjjhvXywMSSyT4jxygwGqirzoHy7Q2kb/1IKNTOEU/OUKmZ3yAa5QaiNlhex0M
UOZLIbtzov7VRcEyMpJcWbH5L/aJDTPn3yWf71UVDduxU/2FUdlSITLZh3hNtgahl/jNGq2o3+OT
RXFsCWQYiEja3ajzp2hSr9D1sqsWUIeL6T0Me0TOSYMUMWwuRkrwTmDk6Aud4ssxjJtbN+YJGTpO
1TWqjHir3enE+q7WQx6kW3NpQMSpSS9/aXSV2ZtlwCiJOPzPQCDWyGnOi1/CMrsfoU2PjVZmU78g
QCg2RGaD3wUtU+kAA0ryppKUYVRqPA/zVeT84Nyxcka67KnzMJ1CCOGcv+n+xnV08aIzU1Nct073
6FU2H8OKIVxZd38am7rIBC1yyEEQOQCnmsK4O9o+ApB/9phyr1vGeNgRoPLMALza0XoyY0jFtm/S
7G6oStvhYgUgWIqRjyDxJKQbbOi+Uv/04qqUU21MlpUeQ0vvd+NnNGZbqRjn4XietqIwuLDc5kpj
u3hhVP2ENGMXWt1x0t5xDJpPO8GP6XTIVBhQwfl1cd8m0YZRW7N2mpZMedvWe2Sb5jatHXqgWINa
y0ID1PZ38nM24JVQ3/HnIxV21kNcXnziG7nm3z01IF1r3fuyjs8FR0sSMzKyxA+tldDtYgiAFCN6
sjvz3mv2WjNeYqIQlB1RIG3Rk8OJx1hLnhZtyqJHNKoJfZjG8BopZGwhG/pgOdbW7X0Phj4OahqX
qo3PucoIZJ0p4vk4E4PUkiANjeFN9e6M86wkzj1EfJ0yMDAG9/dsTzvkZtOGvrNHLxWRrgXWkN8n
XwUyLC5K9oemDIj5qOJXzVgxtij1DBcdXzGVp6msY+LTrIimNs0ImR5sf7mYivLdjjkq+BRfgPT5
5TWhPYSgMOt2RvM0eNOtbpobVT+5MVTSJDtvZ85mWfGEqfrXRL2aWdkfN4ufHKOh95ATT930iz+O
BCLLdIH0XOhvB9uhd8GVtTFSe96Tno8ekNF1wOB2VbQMwrMm2KcW0VGcuin6U1sBgHLWwXJ0wYvE
hEniQGS+bDZEdLrxVsZEWpiTfUTNQoXM6MSoyy0qJLBT3cFyBsz/vTuttUWXxwV0jc8uQ4ZYwVtn
jeMIpOx0Twf+OFo1lbVIBGHnbBVAGPA4aEGWhhOvKVqJPCQVcbn8ALvSyguXswpCjD3GvI0v/oej
82puFAmj6C+iqoGmgVcJoWhZzuGFGidyzvz6PezDqsZTNV5bguYL954LcUw16S6jnExxYdYpUbP0
eotGo1hU+nsszIcxxMFa4SiB0Dof9QrJG8BKw2P8YYz2Q9qUq7iYQKk2q/8KGx5sR3BWPD+ZklGQ
mWovyZh9snOKjz2y6v9rZ4CU+W6OC6Zr0W9ZMbmcEqijQ0z9tgR8mMn9ZJbjaRgiXC4YKTZIyx9y
7MF+2iok5OtLi3zEM6u4JHpXRWcndF/asWAdFTd0HAYGgyLxO4vfNUlsDpz0obA1DJr2j4EhcSLH
Fmz9AJ0uN9nfLCSHj2xEcmFgSDfRh2gpkLmaNIw8p5nQ9cZXLpY0J4zoVY1w3Ek17JvZeJ8d5CBS
MGilOiUBYakYgKTjd6/HAzE46V/JZlxmdX8Gs/lGYMcXC1fPMd1pjzIt8bjNs4zxB8oc40vTal9B
vO2IA94sRcepHzgZM+zspzCs9gw+8KLrAOt56rDnam7ayNqmsDvWJ3ZyGNeoLvlCJ9J7jiCEKZ8f
Ogw7omTsw8Sw27G6EGlDRopTH0LecayILcz27FcMc7dPSpQIQ/jOjPm5ccHN8FYQWz9OtNAD6RXp
usbHCwep3qyONj/STpiu4aGC7zY0SCzh4MpuwloXB2ei5xmd8pCL5i0XcMyppSgWmbpVyRHNKxKR
TN8ljf2MMt+DF0iOHMGS8aRzok8NiZlBfKdNqP5KcKvejDSC62ibmw7FSYjYRaA1nrJuF3H1eyJa
WGfgOOuY6hBCvYk1UR+NifdkzePo2RIypSnnTBysPLA3yhi2oWbsFnfIwCwZr/gt2T5Y31WMNkks
bJeH+VEiEAWeQK5OH5RbOjSWWdMj2p9znyHEa+3Anzr7m7uMp6OoGdq2COPHJ8Ds2nbhFuB05ozQ
DeOzRBTAzr3E0MYP33QseQNkeGQJczvyWRJmRNg94jAV8xaTt9Fl1Pd53y27cRHbJjE6snEaKts+
ZDDFY486EB68o70FRKPtkXtdBAHGjwtKaZKTunGvtyXh0QmcBCOq/mJ+5BOLfUYQ+VNPTILM7QNg
WOGX+nwShNlx8y44TdIxPtpRcZQDxRaKCkHYZX2IM8SiAU9S3KVeWC/WMbGWdl9rxQMZrmRQTgN6
H3Ju9N+mR0BlFJ4VsPglJ1g7xa51wQmNvmay8vMC/IHdRHV0ogaPoQJ7Jo66WgMf6nY5FBEfy+LV
UXQHYbXbxlUyczvXPsjMzxE9H7bRrOU0C/c64XWayh8Lit0DSARCLXgvQwWWDq0fao9NP4pLlY/j
wRmJ7euWkUzWb57ij2EIlLhD90LKG31U6D6Zos2ubTa+x06bneymWiukS+eMJ1MxTzes4qVJh8d0
njO6svalJxYs0YnmKWqLh0uRbVqzL088T4lPMC4iI6axHQhNrduHKCeOTfSF4y/g10xtbQJUNHrD
KEDWLctnwVtKLc5hM+joy50MVUpRI84u4j0WWhjEdvvGrLOlBw9IlKYcRMzpzFQEJXKxTd4vjA3p
alv5NJOitS0t/ZMUUN9QkgTn9Doh7/QytJx4AfdB0cb77F7XazJpJf217gw/YRrjG9CCrXBmT8zN
Kti75VUy7h14GDvarpsIUAOG5qkMzXofaMMBumlwYhjJ+A90s5eZWB0KxuBPJmFLI1WiRF+166Jd
UmrHQkl2j7KBA91OBLUYjd/EWXbo9eKpis1/ZmdRzkgjOaQwIRgDAzBtfKNxhoPE64auerd0Qblp
10raVnurDZLjGiIhlvGvFthqzLGiV6twm5qvicRfhQHEZ0c8HtPOdretVfO4NQmAU27ro439HpmG
UA8RsgTB4obejFAfm5k36Wi1HwwYthKrPiak+C1V+w/q8JNQcU9yFPtGY3qgAP8xBq0+8LD2e9d2
9/RmzGvif3nZ3iX4HTfSHspNXVjY2PP8cXYI21iWkglCNTPZx2W9G513Fo4fZftv6mvHw+D5XFX2
uSsr1sw8JvtlRfWGCkx9093sUS2EoHyx3fY1w0FrH8kPu8VK2Sy4scOUfGMZZo9FiteN6Bn94CiU
fjPQQNcCrrySzlHePcVxUh7RBexqcCibhFzZzWoJXZX2SMOKcd/Uy2s+JX9iOlLKv9NiowIAi1+1
6cJkmI+8IuqeRUnqpcodsAFpd41BrioKzlWYwGPMolA7JUwxsR8dzSWgC1PcNYnxwn5ebiIr/GdO
KMCjqWWj01IO43M+Gq1v0Qae9HjtEkJENO5nrlcIJ1z32VaMf3WXhXlSP+qD8b7wq5HnAY9f8etr
yPrVHFVP+OwIa2WO5itsq2KWTOmyxdkb2Bt2pbOrRnEnh+Q1yrRoS3LR4gTMluTq+NNpprq44SIQ
W8j6RO3k7UFaVHdMRBEwDIuJgAlBKGzDEWMu+AqeLInQvKG2uQAEpbsUh34OFJmPK90b/gX6PKVp
t6JW6tTCNtwi+KVcDGeFfp+qqoh54iVLSpWcqU1eNvsoy3XGogOOsUq/wUhttit/doO175TJNdGs
Zs8uHpnDVWerMl1uYlxbM9esKdn0rtB9JhNdyRFQb6LxBgwywMDsUMDiHSSkUtyTOv9rjAgFSvIo
dnNu+VOiobwJSbxxVUoladVbrQWTA1+dnK+JBD7L9libmdt04bwY+JySRQMO767yNaj6ksH0FpRu
t7dJk2+d1rwU6YOOF5E0NPM2x9q5yDLfNq0fClrKYsbPO0G8a6elLFVNwfrTBeuKcvFPm/XSD8oi
9ZQJnHwcuYg0MuZWiVSsy89MC9+aCTr8mFZMwEx16OhMfRC434aor0unId7o68SHr066gIAZ7MzL
PVot8BNan99Z7oSYKDPIMDVQ349DCkAyE1vRLH+pE9o7V5pHW71XrWCc5TpMMex8jZGRMDoxcjsg
iA+AvjFxgY5Vmn02RybwbqCy3Y2/ZG8X4nxMALzoggg0TmnypxYqxoDMVcsd5b0LachhZM/+jKJa
F8mTVOa4Y7jwyMr1zPOfFHJRs/xAoQwspEmfs7a9KzWDisrVtIOwOCvqpLguVbMBvHFJkFh+hRW6
tqUjAXHsw9MEZ8SxM7ZifVvtlViOZO5lZ8n/ELBJiBfeg8heewHofptKf2tMGSoNSz2j4Mm3Uxbs
tKI6B2ajHWTBjCTDxWUVI9CFokUrwZwXhUvu+GPGd6li9cUK8d4ZRhq7BOh4VTsUYZGzG9tKbtXI
88lNjQKVzyoqYuMtOIPs1LFeAu2RH6DxFqhZrHwqr+t+Qx3Yg1a7QImL+mGYh7doIOsTNPvB7M46
Rgg/lwOPAcWuR3djQLO94nipis84H7q7Me9rHFhEowN3oDwtJvPIp9RVHXI4zV38Iqvjnb2OmGxs
/0XU0RAj5QvDbH5KIS+TevW3IIsf1rRlibtvW/WavzjujLBSOZ7u4D5KS8aceW6eJJifTW3aalux
Fd5IGGBljfN0OaAhZvGeURo1A8PpiHarfbMsFhWufQH9djdaOrI64qo8grN0Zp2GSfZE4QKhiuJF
o+nAINbHd/M8j946FUhy4Ah2lX21XZ3vYz19nesmP0RcunFjd7usyJ4M+n4Wy9WdQyAHXaK27Bji
N8jfSAYgtPE5xey9laiQCCZgmw5rGlgxrICcmQvwvvkmRbHi0SgzlEa2qGm0JydvyI/o6SeaxkA5
OIcnvctiZsiIkCOTSpf3N50Z2vGoROPOwslI5TFhJGWtFs9GauduNX3+/9XiatNdHlsXZNzloz0X
za4yFxKD0ShDL9f8zDqjqfxOnKeOKvDWk2f+yCYkOfI4oyGeQfiGadgdYeJFD0YlkBTI8rXJ2NkL
ohAfx1bziDyAVt4iQVJTPu1p8YIHfcJErZEFh5TlS6+ILJ/aXvqFWq5m3Y0PrmXh6omKqwFkV5Sx
+9BgKHzqchQuQgVyP0d5Dfg7TuCUcNo4bsyKp3PvA0N0z7He9c9MvHHtQznSF3GmABuujhkjmkoW
gWKjcQCbYMofZlti9kBWl7a2p1isee3kL3OLX7+mqGnCtrv+/yKgN/is4IjmXe4Ke3Bu+Qi5aKzp
tVAVgggI0+wY5V4Xms+ptTzg/tR8ZrrEpzCHfRm/szDP75Z6aPkBm13kwtNi4I4uLkGRiJm6Btdz
jRLQTU0kft1Rn2/FctSL4GLLFJlUXPNpTm74ukj6kQbkzuX/L0syR0l8QHpHe5rvHZUAVOyQ5ggQ
GZsaxxFXmVRX4RbFVbovfakdCisgLEMjKYVNp3sVo7wDp0Euy9gjh5vFk9Ut0RHJM3UunZp0x/BV
o9ynIeU8JSyMeNBWu8+yUnsdVfjFFDS/L/qaeUycyWMpIMVFzHgTA09qDFYBXxMCBDpR4xGYeX2M
zAGBHjDVwYquBrv5fZpD2lTJYF4n52qXsXP3/xedSE2obAlgrlDEfuLI/K5vUK4Vk3Pi85UzW7HZ
LZz7PpkJrKjUI7Vfuq2SIEMLO5zCiXKQ4QqpxOnQPth9fq/GmSGknrTQojMkIJT87Ls6P1Gu6y18
XhMQrri+c7ACMfdUkihP++g0lA/WtNwp6tx78nPCg4xxWvz/J2R/+F6srMBsRdLDyTGhV2BU2aPk
XS+uJrqP15dqZuaJfAEojoW6cbDT5On/l4IROUF7HyNurJPr1OHj/y/kfRIh7t41I295AcDFn5t6
vmHe9auyTw5o+td4IW8iABdEuV14LILU8miuF0C0APiwO046HvLtLdMjbJtO4PcZNb7b29vW7Ipn
d5LDY55Aj54Y0WLUH9u2uekyl8+LXhxEaWsHDObM51o3f+oG+hoe/OxDmqMuzV2g2l+jzKGh2oc0
DgEU5oyWw8okUj4o78xany/kOjDMG1Bxjg2TaWkapz6IB2/iZsyLiXRKFyNlD+CA5QKxR1kAyyjR
P9N4YtM+WecQLwG3567CBXgoZPdGKgUlW2vedylIPZAztTbDximPHf8laPGDZmAlMhNjWcfcCnX2
BSh8OA7EbGMy2cGdGQnBQvEXAaUvf9jBobez7ms1EPLapPtkGvSXKd0bLRjB3I0/itgmfa9nL9fk
IRw3zu2wbwEl5V9dkFZ3ebW82hNo0xTDGYM5F1NUExzXLtFYhTRZLm9mhHCtH9Af5wOTzzl29IMV
HjE9xGcxnEYeqoesKNH+quGkAkE9gZbWtqsHMy9fUIQRMWTXtudELkPxYfIG6Ll8hyo5zTF5RF3Y
gRvOB2998m9wpBqJ9Sbx1L7b44Ppage8QLeA1ugWxMavxW3KBrQ+xWhVfVmpnyanaJgHChoI/r7j
6t0psEhlyBmo2hTGJ8NmxIwtvt0V6a9WVdgoSkY/fRxBLurZ8WotfD4U8/zx/xcq3MYPsuLVLoTD
vI14bDw9Gzmjg/v/JVn/fcMahpHvfB6IOsV6BgKhO0et+dPqsvVK7LNV4rjoaul61s2i3WJAINRn
h+y2ubBINETT7aOGpNZKOfO2VIREZ6HxPQYOPbvAjVIHnAcQck8MxUDPGcgnDTKcKD6ZboGJ6LYD
QtbBxAnc2K0898v8TNxL4LsloZXZGfjQCPV3nh+KKv91knEhJ1F/T2AzYzjvvbhXP6U5fTYlroOu
+HLGYCI36x6ZIoUwbkss8YKhUmdsyXmgNQzONvhNOxj/CitiRtVYfj0fF72a2bfkV1Tkf9PIUKMh
wB6Xq0Hbqi2M51Y2bolaZT+w4IxnU3EnE4WUshTYxCVxjtNSC/yfPdATe0LvYRpHJpOvGOATnC6I
TOx8T63old3w48DG2GrKYZ+n+0vLSF6WrcZiedVshV90tFzKPaovmvJTMNLeRsxmu6rwunxZ81Zs
v2tDDAe2WZ7ESrdbg7i6Va7WElcMtDut94mu0yvmYrgrG2ve6WOrb6jIpZdWJFfJAvhDZG3b3By2
WT49NzgqeAQb3wTYJRfXpqONtNbdEZD9GdZAEqbOgqJA6i/NVoHqmyDYLX5ZFF91AsNsXdLLcptN
YfKkK+MbSu4JDNJBL6QX1VC8G+FeiKvn9MW55An3AZncI71CY9KCootkcxpziTrcHYxjTH6d4cqa
4RYaM/FlInvOGcH0LQlVOZyorQrzP66UW1WVN4N0dcaeyGIlU9rJfc2acR01WAxkfexfyS5vWUq4
Y3MGCfVrYb9bNRzfOBOfVBhFm8SZJenEDe1PbTGDs0nwtuxoC3gAZ2FLak5tTguERQR/yHZc5nDj
Iw0yH0qAQIu7bFsPARO35jfp3WyXrDqp/1+CcZRbGCbZVtUu4sO9k2fGScs6gTi0fMLkpE4S48cu
MNpbkTu8TQBoFZ3rfsrNg1MzQkADe80HAtVihu6bZGzaw/JhT26xT/URDxqbab36rqxkOmE2YQkg
xIWmDSGQRWKIMwVXfHXTppv7M2RI28cTilavt9HRPcmga3f1ZH0ntvVnh3SSZJGnZ+a6yX2jhOHn
xhSxLGv5UKe3Qs8uLSMCvwjN/o5hw2uJBGoPsjvaLU24vKRSWnjSGXlS834Iu9YPUcLKmmN3sLDS
BOTanbPuZXCQO8YhYSOI/u8GQ6IeC6WzQWZbR/2hXcJxCzyDeajWJozR+D4uF5WhCnk2JasCJvFo
MNaFUlh6aHLl0UookTLjSbHx3sxmg4azlAfk+M4WFREXVYvFtDwkEdnTWckOKwX+vVvhb6mmhktE
WBVj/a2MdFC7ASibCQUvErvwYXHZ/uFqPtll+22C9NoURT+sfTjPebPY96ujSys6a9NUrbPrDaTw
hs6e3YqN0HMLWt0uGuYj8qZDZ8qnOGDQJRxFT2C/ugaqeiOAqpnUCKVj91EApExdilBieIZnKKKT
D9r1MJbGV6n0Lxuk2FhB6MLU4PUNHYEky9VrkuA9yfEdzQKrVNaXu2jS77VBjZvKDh/gEf8z5wUT
qVVjhVY0y2J6zTGEn6d8ODFUR1vHBiFz+vdwIAtg1FX3btnVwU2d9pCOtuNnpYkzk9qABXh+0NJ6
1zkIGQcK+VNVC68bujeETN1zid//IcgsjyGzdiSuZB1/8RwnGi4+8PzrN5kg910X+qksIst38EOD
e7fF2bHGeU9R9hSzn0cYjFx/tDMJ7DOiDI/tR7evlm0PpBgFNVoB/aXvw38J4vyHyZoCr0q1vYqx
SAbTbB/L5Q3RZexZBbsWERgxzqzsahtCPCFt9fpwNr0k7k62VWus1tDP2aXxh+1hCzaM8Ju8GryM
JfUkk68xVaNHt/7KSDA9dmxdtoOWkcyoUURHzmFsoRlIHFO0gqR15EUltmGW/4sw8EEhQ3KilyH2
IRoevY5+gopYdD1EDTJMMcvdBm3QrLIXQIfsXsYekVnYXxkHhSiQobaSu/drDdVtDc87hMn0k+cR
LUsjOl+0YAlMAGW2nQZbLPQF3TbL/FBpT02MB2Vxr+6iftXifs7kIIWomDelaYys5xdjM2K1Sl4X
ND7dPN5GmqS8sgDVV7j1HEu8GVBP9iYMDDJcjsxgMQ+3ekrd0LIEL9sfI08+cRAaF4vv2CX0V+S0
Ptaiq5kE00iWrbUPSoaFeDDR7+c5Om8U4BYlkk4GVYy7tk0/Jg2YDBJxNBKW8xE182sWV3dWqd8q
IwsOeckJW5ExTpd+J7B+byKj+5aooXdLfTOnsieWJacxTKzgUEwzy4t5Y1SL3DkQbVj7x0+GYDmV
pY6xwcRmapI45jjPfWPlc7aFOjlYfzmSEpfP56oi3SUXzMbcSx07T1wN8M38dojR/MdolCHJrmYl
g4my/pHimIMm235JIiddfFUbEQXxHmQvTph+OyqHcHSFEpco8H1k1sFeOgR0p6a3EE9FfxskW8ml
Lma+jzM4FitPYucht5ir1UKFMvQTrYdn4VwyFRP+FmC54mL7ylBqLZ3zHQDR8Uh5vF9K5BcLak8s
VTtDMiqYCFzCKGYCbOZMZBEnayJt1b2BrW2HB/tZTebESLcpPJIx+TTxGtVWtetNO93ZDOzsge12
0ifpOWewUC36DSxMf7Arnuno2GpsusY7/nLjjsQk5oHVt+uC90pWEhWuxzrQnwy0r8PPsFQ/FrTk
IZXY/ir7X8mkJahFsyGqA9WD9UQWqHnRyuU6y4GfhsUYwG2gmtfe/jHrvNgHjfqxYvkQTQ+DtY5k
0wpoRW/wmdWPKo7+Zamqkbs/ibjAh1IM3+Ay5s+0YrOao/0s4oumUnW0Fg4hdAZWp7nHejCAX5G6
tCOIIMXrvLj4/cg1rDN4KNZo7qJYIzOWTJQILtWWjKRmS/oZljvt0qDTSwx6pCQiKAqHBT7JKGbp
WpLoxz4l2bn1uqMku3ujwxrdBPjHCUxrkyn1kGn5QdPBnEmXbDdwCmNYZK5QFGqiZCRNq6jaM14Y
1o3gUZFdEcZX/jiwY24Gke5km6Oqz9glEDjfsdKM7jChpo8hFFs2hrm9dIelsz9k6GZXE2E7vuL5
PkgHc1cYy7/EDZctjMOP6Z/TwokVK/0nAv7jQKTE+4YFOOuyd6jpNdrEH71LD06w0rRnXRFFVu3d
8aTT0/hR1l+NlkQE6jAX7R3mHvb3JGacLCc9tQFdBDl5mGyTg1LNu76MQCe16q7qUpz80Cdau3yi
rIN5AwVV2au8f7J/hxlAEel3YDu+6glZQlsaN1I2693cjPfmpAvkpZg4xcLo2160bd1NnWeMTurp
KRv9Qk+A9AxzfujDNWMeVv3GDBzcl5XG0yrkq67nkAN9a+cQK4SVmrsprCnY1qFPZL5D2T02KjtD
hLn0LfpRNWcIK0nSBPp/i6EIfThQz1I7fylR/gMlcThaEx0JFuV5HyEaLn8bSSxjqT+Zycgpw7ha
w7GdiSUnYbbkwaAkSH5pE8/skKuXaeVOXzgpdShlA+CifNK3Fou/KB/0UxSwXhEoQZbE1DbwgCha
+vyn6o31qJIDu0dMAl00BTxypYvKGOPi1Hb3jCDcbRaXh8Fo60vSVVe2G3890Em0ByghYHS/stpO
AZD1vt2zgeLQBiq+/gnLb7VnPv0k8qnfEN37O0GN8pwRJ65W8xA3HFif02srNYP31bnkaYSXqx5N
L83hAwVcv2FoR35Z3uoQ9xwkvbu+z1g5JMW/ZBw/6oZbpzKQOZMTLJGMw2uh5PazOnrolkG9NNx8
cjL2FfyvsIv/dehlWQsDvWLcx5m1q5kp7tshbQ9rkKXXVGyBK3nG2FBxz4wooAGsHiutcHZh/BEL
PcERpGPIof4txtlrgc/f4MggyU9Lr9BMEFnui7i4WZB7ITnJnhb35X1vuGuRoE6IgcZDFLH8rfIU
SQ5CrTwpvGJiOGZZjIVr5V4x+5SHnrxDltc1sQbECCSk3RIfvsvakV/GekCBTP4iE4YAcpdlB48V
diju5HIvFuMAnV5uKj5OlnNI+QKMg+xfLLWhgX+IY5b0eeHbOWIUbHBikxp6TF1HtU3UtYRqUNCe
ieIPMzdvwCxwyhb0bqMluGRvWpw+Eev7i4fAjwfj2wzH0wqVaFsM8+mY3E3d1AKSnZJbSqLbhjXB
fTrTxxYd2UAI35/D2T1BBkAefR6W42SO6Z7raN6YbexXalg2kYvhEwTLs0qbR+iICesfUirTcl/S
LLrSeLPJTGIUP6Hp7DSKNzMgoG7GpaHCuN6bCid856rLDA3J5JC/SLsG7JAu32Mc3TsKZkXk2M+a
VqFfEaSy6/YXj5cvc6iuczPvkgpn6eCwlwIafyLF+KpK24SjXO2TrDrD7TU/WvnHCB/lUKXMraUx
JaQYMZkiSwxBQXpvVyJ+cxstP6fshwacqRs7nItTY0FPrfvmROBXCFoLNj9y5t6vZfw680E5efev
M8vanxPNZtvl3vAp98wN1TmV+BFw/wz7QVSPc84/TZB9k8hgsetxlwvSeJOzHfP3X1ew7Cew3NlG
ygFnYV7GMmcSHAAKsVhQbQO7eoK3bF2itD4ZBiTYmG2kFSHDjyvB5ITxQ9bVBzcs6At5NJHqa65X
EMqyTCaUJpIsvgA6Rz4EpO3yIU9AXmOiUpcF762dPk+zTpuIwXrbzrwpi+ThUuCeI+O29NxA/2SJ
+xBztz6rALJcmZOsHjXXatTs+2Ih8GeoOKwX4eBqbSN7w2zevgU6pUpgEWVbBxtSk4tDWxg/cAK4
fC27eM1I4dmK3Pzt0tJiDpNiq1vny0FPacV5YNb0Xf2QA462yvJSzAK9EPYCwkG4WLN52ldTdnQc
9nU9QyccpCycMMV/zjP23HqCVZs11ZXob9sD9X0qGiH3MfapbAy7HWSBXY9m1NNXp7hmNmcnezDQ
zW/1gQqCBF+CLELcfFMY52wMNf1JxUAawQ/qGfWcwKcwau1b5qKii1tXoGcp3kdWmmmDgLqmEdAc
y90IaFYkn3/UJT1gn6PVQ9uzcwqz3GP3mBDZcUMpR6/ekGB/DQmagdFRGAM6UkDK2HwWuUJmEWhn
1SoJS60mxDDEaROszureRMvc9CI5DgN2zrItxREZzq/ZAksjM4f7DG3ZXjmj3Dtt/GJR3QIgku0h
6J3sok/BmlDilOi3k98ssqdTbUy/acLVGNh5fKeiTmCgWXZBD+JFN4LGz5tS+hZ4ZhYg4MBdWSWP
YBm5q3SSJ3RwoISoowrpj4IBA6ybgWYn11dFetNSW6BJlctcfNam/BsDZZ5zZU1gstIXNh39YdSq
5iBpQFklDKcpQVuIRLIghxH+6Bhv4AOQgPvpLPa/1Pwtxn94cF6KOJk+GK0wtVuT3kcYl20hYMaH
GYaJ7AzMmNMIvjGRE/q1J7MToi03Wc7CNCfnY99pRnU0evHSDeV3QhsHYbZ4y3tNMVnj7GuaAKgQ
Rww11MXIzPI+tCnfpqXXLh0bNJ7B1GtKOfFLUv+g7BmYL5RiF0+52hkZ0Hb+pgRPjT4jTY5CSqIF
Cv1B1FV218b4AZtmjh8dtNx1i4IujI+uy0llw8gj5gYeDfCtN61bZZsWBwMap6cw1RmC/qU1A9pJ
JfVhkdVbAMt00/VtznQIDodwo/o+KKFvOHQ09wH0kN2qn2Y3zBa0K5JDayA3yCwEtLBjJ69G8nB2
nH06cWEVuoqusKX741gVIfpIcCRcxQOzKD/4MszlNYqhslsWtmBiuUkHrZpma8ZVvCf107ehzHZM
A5nwQlsywngBfh9SJty7NiJn+l6M/im+T6YhIeayjCGknPDlpd2Gp1JFjko7PayPx4chmb8jgpZP
sB60E3vc77JwKtZ8eeS7ZnOnIO6cXThSmAb0K+Jt8yGKqkdoi5pXDGQIMCDUWEcN9aF3jc+aGus8
g9zj1vkcie7Zm4PTPyDi0U/LUvzgHjzgKnbYPwyPujv2XAVfpnK+7USSu1y7ISJP89jYKbEHwVpV
teqsNazJTStiCDyb+g2c1MxA65aGmC+FLoXXw5tpLcyS69WN0iean5si1c9WNnnTpDCDN7aPuQDZ
aSECxtdnviNTGGjwzNvY75/0vp9PcMVY/BMnujPKedjBi6EEdKLeX+z5wwFuetasfFcJ3OdM3y52
l0TXFFl21ZfzWUhgmmNinOYew2uAEnnbjZPDhNpkfdqE741AKD5A873agd0e4A0tKIir9yRjl9d2
E1yHBKUwmQZ4iAyLVPMLRduwHWL1ksRxjlOGGn9lmneaI09N8R1ldU5WBi+6nRond8HICtwoiWkb
CLeY2CPRKreSJlzT8bhFJSqSZrDvu5a8+jSHbclJmj9FvdkfQ3W/JNRTqVW516GciZ6z9Y8cRL4P
ctPZg6EId856NBvGUTA5/OCLTrQ5ilcSpe0P2LbqVLnI5MvFPbrdvO+H4DYGcBGAZSMhy9C/tizS
oJwhD1IWp0oYviBBDvwRN4PdGs45FxJlWsIQgXKouGjLKS3lKnCiC5/C5zawCFQDqn8hR2Lbgwy5
V4qWkfhqpnWleF9appSzkXpxJO/SBmNwTvV5bav8jckEQRxphfq3+qOXPXWQnlC+mDqoJcEWRBL5
YNd+aQfyYkWRhYRy3czazXkSjYOVxVGbivjqa9KWL24erpUmaw7HtY7meG8lUsI+8SNZ13tB6KeM
GLTZhg66ynRgMDGzTSdiVSSNzNImO4dEFcZP+bPsTVylRcZHkiXdUeMdqFc+a7hCX1OZEEk135MZ
FvqAS3eMY0EMQNvd5pY8QsMF3jHz9rAZ2qTpkB9c0FXgB4OzntUJwexxARAhgRanqaMKdD83kTUy
Vv3SlfkUa7LZNz0+bfydeGiYs8yBflSTTQmYV49aSafrioJQiXgMLwYJHnXHs7vE9+gxD2p6Bu5a
tOy7SlI25diBWkgDERp5aoR6N5jBL0aRg9Y3iz8hDav4EbyR7mkzUAmhmSsr+x1L4wVR1yp/YKBY
hOUhDGx+imxcfcxEnV20Cpk/GESFMKd4jWMR78e0XKc/9A4Orr1tWLqvogZsJFZdwHScwNAcdVKs
ozI+6ZHalnVA1neifAsyLjhIGkNFF2kQAl1k4n2erXaL8vxvnNxrQpjGScXBM7wffq3/qDuTHsmN
LFv/lYdaF/VoZjQjuahe+Owe85gRsSFiSs7zzF/fn6tU70kqQI0GetOCkFAiIjNcHMzs3nvOd0Lv
JrHL18SX5yQfLAopivbt5L1khEIhpl2LCHxTmY77HsB00iFbFNBPUbqGW5PYMBS8CvI8JkEwwxAz
SrLd6dfxf9NIguYHFMGXUfSjVaGk+k/7gzbz1dLzlpP8CDGkb/bhlD20SS4oDEN3M+EFSuGD3LFv
nQdB027GwoBTx2yRKvYnxw5+SkG8Ua8v8awFuzDhcgPM3bld9BbO8XPFCDHyu/om7amyyqCRRyEi
dzc6o8EcSgI3g5wK/TxERLtrYoYt9NIiUpQYq6+CHoTGXPFCa697D5FI0CMiO46AvKsGWrwLmsrH
u3t3VgpuXOs4p168N5ZtE0tS4vJnXrIq3ccUcciqaLrvqUAEhWB4IxcOnOOYPuRnKHF6/qWt4ULA
jOD0W4l6f4ZQAlupj62OTrQUxSX6fjC4FWdCpBGXTei61xZlG48RCvfohIsOsou4EaFMjwwZKnw3
hsMDjc8bqAJEDWWZtZYDg4cOdz6Nt9Y92aKuDjIOGBWx2qSflc2SSYGxTXPuZz8xrsCUdpeK+5jB
CZ179v7JzMNlZ3FYLvKOFZ4LhPUIrSIMOdRr0Tgc7RwmbVrEGH/TGD9GEPenrLH7U2MSd89Z4Mh3
BST0TSOpS0uwt30i2TWWtIWTLyOrDjf7MKCApmkcqerbKgHbQaeeTyDyIZeff6E/n26RrzPZnpz3
0LJPgT2+eCMXRc8Me0J2sS6pTqosEbXH8eOkZ5q6AediIDk4ec6MnDH0aG7CGfLA43vVt+yhBVJF
sLsueB0KPdl3oU2zZZbhs9dN27p1xEmbNN87OGXY99JsN9nICV2UbiQDq2M4SO+AVHBDJXNGRdAu
tENMVn17jiSdlwLRK3Z70ZERp6bARy8+98Ppn//Zhwr5VpHQHOSl21VgV7Al3uU+nfxGQeNKIrSy
dupPp2buOQpPMJoYwnUnoIPNBpL/QjMx8E66tsX27+GM3x6DNqzQNr32+sVC/z6mx8HKpxdEqfS3
W/NYovO9ZtjTrXoE9C9dHdAfJkzq8Otvh3qhoCqvLdXhXrAKdbAKed0M83IIvcyAUIgtYOb/+iXR
VgOSxhRbOGe//8Kv3yLpMG5mzBrLCDaeCfWFEf1wM5/B+nD2uONY2w6/ftGnhP9n+O05T5zA8N8y
jEkQ5/ef5W/54n/67X88ljn//jF0/I9/4j+u4s+GUudn95ff9b8pzlzZv0vm3bx377/FoJ/z2P/x
N0Cz4Qyn6b34Q5z5+Q99v7cdubL2L9KTxvZshRMTTBxBveP3+SvG/0Ua31ZaKV9p7RjihAvMgdE/
/uYovmQ8JncO+79xfTLGf0szV/4vwvWJOJaOozzHNeZv/8py/8NN/P839f/8LilccFL+Q+ytJfkR
jI2M/FOMeQ+Tp01sHR0KF7sQi5eAkzC1bExmOiOy/Cp/nAKOO4kIq8eBxu3a7+ChdLA/bryFVX3B
BfDozGGdbXMFnCmtXR+V05Bf1nXsYpqB0YbIQtHCKX0Lh6Zbip+UOvF95mpWczmelZIkb3R7f8nM
V3BuiaKbqJOrHMoUgpbZiBm/cD8j7htDdsNoBPpflkJl9G16eM4d6KhHD6ilo32cih1t2yc/srM9
B6hwV9K/e5sFKrMIoM9XYJzyOER5fudYvoA9l1fjNqUIfyqqDNN3ZKFrsgVkx5XLKG0rNFVan7vz
c7g05PK4YXfTKwU3SpbAXcsO1QrzIk3N6zczaNYEeuMea4ChetfVG4I/2vBFI3xOj2U75BeVXwEt
yPNCgocTTvQC0Vp/NP1Q0Leue8ZBsoCVWxEQgs2oLTr/2rEtBXEpF69WRyG97gsq/l1KuscCuk7I
t7jOq6+SDtCtiesJkD/9sE+iBatdTuDlsSryuqKf0ZMD5YSa+tubJ+thxGhccG+xfLKbi8Xd0kMV
74gtAbV5QJGPMOKo01un6x9mx5nvk6qTDzyT+WZGk1LvHc4N2Nt4KHK4HNFwLb0GqxTcw4YRR5zr
/lDpiGHhWHRHQ/TVSQai/ow7Md4i0h6LvUc9cdMx6ryC7I4jyfOV+wFCiJOgNRD9fu5WBJCrkVAh
e0gXrOdWmw7PboifaO1ZTvvuFBa2P+lENUIzwse2GfqHM8zKTj9HNEhcDu05ICYImFiLknimTZ5i
Zl6PuUmzAzUgA4l4yFPQSY6PlHVKsLDQvqESFOwI+zJQztdUpuUpHprpgng8/1DA39/BYUcTYNVx
Tq8eGCRWW0aKGPOmXjM1doyDyLvWoCbbIXl0adU/nvk+BFa6Ds3xBZ7v1WCC+fy4TtXKzQq8zblo
cUmqDg4jw+IYSbuTNRqpcUFXm65BDausTyryxIC62dj37TGyTw2th3FDN46+cEgY2yk2ju+vSg+g
HloNkDeWX3TivvLozgIeG7lBtez0/TD10FtVXTUoFnv9VuS+ukVikNzIMKLXbfvGk0dGBjN0VNMJ
TThU5W9qJnpPAbsmaDeyCE6psIb70MFHXcwkXOzSuutxFLCEUABFMXVG6b1VgAxfPVy7NHQHuZzp
rjq4n3IbIHDoEPFcRa24xJcdfpjOPRMlgRmbfd+oBRs/EmjiLrJFv0J/wbvDMD+8lmIOj+iALBgb
CmzvKplFhoEvKLag08LPpbWnW4c2/UvikfdmR1l7LK0OxucIJe0hdQnP2iHjX4gznOKLDsXND9ca
xytlLbhTw3HEUDTKRL1GcdycIOnSrgNmNTw2xNIDu3FwYa4HMrz1mWqw7BoKoadO+qW1t0baFCs8
EmOwk14iqjVBFF58jIMk69YztMxLLyZCYRU5mI23JU80xrdQ+NZ6CkPsKVDG0/ueQwpODqOeB3+w
drjex1c7jZovQ0MZg8KQqJ7ZdWwfgBQZemWDfbF4yj4MFNSrpUQ6f/5R/OxeXJE07b9Ppe0+JclZ
gGTsJCShw2dAvtMia57BCFbvcdMnL8lU5gUsmja6kEsCpi9L/WtUxvGjQ1AiVmanYemUzcyaW/gO
wqKRyKSnkkgy7OAq4e2phROi6dLVeNPXbvWVFSTEZ3nRvyeuiwQwSyzrBGOu3Bi/JPWksSkUW0M0
jGjraONJn9Z965LtVjuZ/xyCwNyxBImLuvcWXry0gkomGql+eCEiWVLFUVeQOkhNMiUm/DkTiQKt
QAfn5WBMBeHqtoPFvZhvoaVlELUSvyKeo/Wu47EWd/Dd7H5XACfcG87llPOWMO+LSWGntsVCJ7hK
MZ4jyOWcRf9pohbCW9YcupKHcyeLXs3rZrEn5KPSi1AUgr/BABHE6Z2djOXVoFiDN5XsxndsgaEN
Eb2bsQ1VE41wx36F5FPf+h7xmKuuS21Uaj4FgEfCws+qxxuDVVXkNtxBzaF7YaLy7ZsSVHIUeoFa
8WKR/+bQNr9X/aDCR8fraV61Lo8y5ZJtUiw5kcN+yza8m5axB0TdRj5zQbIH7qYahRUzrIm9T4cI
2yxgkeQfythAW8NlCwq+64qO9UXJeGMoHryNQ1IPIfUeuYSHeO4SCzGNIlC7sVt80o2LzKa3Gduo
WvKYTjXTk71D58zB5nvGyhvNgu2gI2I4S2xcA9E8ba7sxB1jNKi2Sz2FabWkO5Tirx2Lhqemq/v6
juBZp1+7Q8xkB6hEZzZmOqNck6KrDWGQHtosyOnVbnIKoANCkjABr7Kq35e6Yvv2Pbe78MBLo1F3
xjFEDiqtYOMFc35rg27AkCQ7b++qkUD0AJoGTUyhm1eeqPBHNXt+/kxwR/NRiUrhQXbD6Ssoy/FQ
YRwb4STLKQG6gFLMZi+7yNhNdqIqw+aqbVufsrj22CYpE/cM5dW+1mO2hoyz1XrcAie7YJTdckXO
8zq7vaub2kEoDiKzj7CetJ1VlfuozYebbgzP4m7XfXLTASJtkOcXTVUXEB8k0yfbwYIVJJG4UAmZ
ofZCs1E2Sl66XtdfSYwpV045NMGKv9La0A6hUVLC8RyMOIxC8drEQQjn0WtvxqW9p7tId2AS4rUI
SC+3ida8hzainkQ/1Td4ZwjywnGAncfgTEd3emrI2IDiPtJOGQUr0CapMDD6JEekqyYWIY0hC2zF
qm6nvEBer4EoCPizL4HnDq8iNtXM1IjBDsSfYr4QixBuhYpkSqYtB1L0Ew6QqwWwxLKFOBR911jv
ngrSLFe6z5KjiLWzS70aRX0G6BR/1KJyGMmuZa+n0UImYDe5/LZ9u3wfB6ysWDOLOmGIzgGIqIcc
lkQa+j8r3wsuq07513XvBtu8YPZRSdMTW273y3eZangPaBLILhkRuNdkl+ETnE0935mUzJSVW6jw
rs0muvAFDfID8VCu3E4loFHWwQRMR8frx45t7KjcpO3cTuhB2gYlzUIPamVmYFTcIeCJrxIuR3zX
2oaNmKwF67asINXSI2mndl1VAtminffZa131LXo1hZv0aSi65qFpyYem6u6RYcyLg9fEtpsevGbo
LqeCagB/S26TsDWzsYNrLYi5j+u5/6rzgGCbbhjT69QMYlNlU9dtQ7/NP9PJae592eBfTwLY7ZtY
j1GxpkXUXI4KfyUCAkxngTrDn9LBBeNm17gIozquH/BAjvT7FozmW2hZ082gW8ZvGtoSohbDqBFD
F/CD2Ue0u+6tDBx9MTpxu/MHd76Y8fRcd/mk8RhzgNjQDitzzk5IhmgA2P4qNqX1oAmNe+/g2lKE
QKjHSpuZ8qquCmJCxqWCa+kunwB86rfakst1MJbVG50kQrTovKbEqio0/qBkJp4xdlYa0GYyH2yH
IHPlNFevSd6cG9YDKjOFwg6cIhL6J5eABmJB5OLej0NWjqw+MnoUmTrDnpq0JtCH+wsRikYumAVP
N0cqEtec4mhRC7agwGFpnNpFoWKJyj2JcAlgg6UbWSIGgQvA8iI8KXEWAl+srYaEOL92bBA0NcXG
OSSWPJjWesdWEKKmqPU7mPJwoKYp0zeXPZzFXceoX+nvLz9lmXU3Tp9mn7bI8nNKy9mp0mvmHXur
McTzFXnC4F0vzCZXuScIPwlx/YYl4Qd54ADlPvNeXFl0mNDoqh+DaF7AbTi1+5wEXveI4tQcS5FW
XyEHKqRIeEJGBI0xBy3PR7ceRIQbl02CIa1paJZGZrqMWrTubpybr2myzcZqgb4zt1THmbbxk4Ug
h2JKt/k+JNEOfRCqCb3WbereQPGCVe4MoEwjx4FAEVhS3+YsQIdgLiSFZJbRDm89yABD59zVXbpc
Nej8UAQ5TJOTMFne4GGrqxge7DYvlQUpg/CWfQG81F/NwE0RJRAWv88yTs5VpiHhKogEj/2UIKur
vWQPjTC+FD0feyMjZ/kKAP7DYaqwdQcONa2QgCu0rocX2cThZTp092ATFUqDbu1JZIfkxM+iGx/Q
7gYnXaA3W1K9J08KQ4FNWVAjOZ+K5EkIz30KukG8ykBb+4ql4GCWMyaEImKmaek4O2UYDGF+6Y8e
Hd0jCsZzqMgonk1ELqLwML2OTps8JPVs9mVBk3eMQ8hwEi31q+wb4V5Dmk22cdQz+SnZQtAoVAN5
aGGpbjHZcSy0l9ZcdcqNERYs7buRUx2sZ0hur+dU0xczldUzpiDm90tbx2THK2BQma55gSxO6aWc
3evi7CFgRenBtsr8a7IXSCWgnCkBB9+DyYmKG2+TP9Xmep7DlOBtdt7IMfWtM3vdZe1qcRgAAsE9
M2yaYUDlB9rd3sOCTteR204vBRbJTeD1qF7d3sADVmj6urgEJewF5mtpG72GHdPfkaOZlNvYyZNP
DqD5R9WG6kc6eO+MvvIboHTwUbNKE09H3YUGvMAJgZQyGOXKRCz0cLD5tmBQny2wlX01ICUi2lCc
MF8jhGh96vNkaa4Sg5SVC44Lx2J2v0cYnyJuqQtE4IRJrx02SqR/IJ0X0iCfMp0PLzRaKLz1kB4w
ZxjKACx758gNRBpbz+uTE7GYmNZiPOsxXkxO5EjCfShhBEQpkK/vlHgMh6fJqW7S2Au/nChA0q5N
u0sN2GKfqj9BZKyIW81ysCp9Hto3XqyhkCGcOQzRiGos6NnAnSQ954mLALH7gL6QiAJ1FpFXERPu
lPxseu3Z8IZLx012eZtlPwNkK/eBt/j7MkynH0sVSbw6CeHzdtLDF4Cpjcihzh+0Bcg4HZ3kGLKT
vkoE7ddLGxOSNcNWxzBEBlSfFs1BuYPaDehPLs7lOYrIJStOGvX2fm6RC5YqzL5CVpqdzJCADWgw
QNB3EzBi6Ni3rgqDhwbY3+tYOqiElTUfG5rWxIq0eJCyWZFqSmtq3VKuxXtrYM9ZkXsQvxH6YDyi
kn3a+E5W0ECL0wWoPzkUyEgpEF8Wh9eIcVL04lQCPT7GVeeeAQ44Oelaj45y7evUU9E7c9mc+Tuq
F3RQZQqBdR7GD9an5cYg0S/WVul2l1LSp+kWt9oHFS7HGpfPoWxTEpukbibUtAsnnZDM7dhOHOqS
LHtLh2a57OlrPycTZg3Z2fGdWdyRNhFQ+XGQ+tJz4vIOMVN4UA5XocVYf13HDBc3zGPMZ5wQBueT
E3PFeA7dd0gSQIQFHwtu5ZE/i76uWuthbmFcxoBH04rYD5qPl3Uq2vswt6MD+pf+1kl8g4Gh4CgR
GvGp8nCgghz1cFk2PonFGeEwMS/Tgq+P6NFvU8XRVTwMzsH1bX2XuTOuFbdoz6YxO4bbSjVN8Z1U
Bad6CDj3dcAxSGK3ukZXEn/KySLYirZE8J5O/tQhTNFnRkldCujZiHihjUmUQE0JLSQLMESq+dFq
IWlXTpQQO+urFyVMeZ13onahSdOxoqGXYaoAVkXvByh+hhIlAeL35stqgLqGtIUTn9vZ6y633Tss
EpyLOA4CxwW7KLuw3SUFahC/qmhjBqC3UCaTJyqG9rUSut2RiZEcZ4fmgDFj9Ehved6kdi+Ltaw4
0dIMmi573wdBajHHQVbqbuqki16izmrfiTwp9+jFMGZEEM/fOYrp11kU4HnskFJeS6/9IbvOfLjD
QD6rGC2M0mllIon8LC89ailrmm4W9H0n/IgJQuK0jd71JHNcn3Q3LoOE0hgnDc5NZzbLURF4f9tX
xt3XJm9XhWsX98oVzWvo6+RZdmkNa1emX3Y64FGnE5acquqsPu/i5UTn2GC89cluYyC3HacmepNJ
7lxJUwcvaYOqcDVVtXOoVAAPOoN6ctEAbt35cYIagxBElNYmQchYVcEDSih2rkCW3Bg6iwvapXjx
d3EAVnE5z8vrTkZwTIrQPuHWLQ60gKPvMHW9a8FUC/tGhgaNQhJOQ6+jDjMmgfJg1WvMIegHrjhW
DJcte9RbpXLxKXsn6zDgE9UsXVNM6KyD6IAsZwlWVSMNZBhT3lZ9RJySdO0jnMHhhNyYvozvNS8E
46ZXMaiE+3yWpLCV+BRRave3euyLa0Z14lACid4rQe4LuxDeWq1OnNvT57o25BeWDslrQCsB/mdt
cBm0FY0zt8CjZHvtVoewsaCn591918D0HWwdXy8qThndx/hPyaW9IIFxfslM1nwWE+ekyK6yLdB0
H3uVGo7YOpANFIjBrtye3T8fCLni4nYXVs7gGu+GLz8Wb8DqvhRnd3Gsr2resAHo0NJeV02cEI7W
9PeDPzOeW7TXXIOAsI6LGlqyJNp+naVl9w4WL750GgvcWDUGV81SeN9Z5lUH9CowEtBwIX0dODKx
oILht4cvRFUY80s3fZVJXZ/ckDFlIqfhziPMA1JRPG3iBPrNuvLC+SJS2fhsq8gg/B9d/LOkElrZ
Huggs4OwEONrjhqtWbnMRNY6dlnsPLfYDs2Qv0yu5X2jXvAfewRN9xPROw990OQX/qLZ3/qhr7cO
PA6GsmRqIkIIBtYllModORK7wGscZt8zunEJcHsAsQfgWsW6IHFw4HztWn55nPM6vpFxh/S8dafl
p7sU0EEV83JgNjBJRUqHkvvndtx99Dxdbnk3VJHtfvJi65Iqmtvku457EUir2zmEnaN6m+A1ZZyF
ylUUJMUuXDr9KMKxXxeptF6msJQ0QIjE3BnXIMLLDDi2Ia8v/JB4QUf5DrPyJJx2PTVCsnGbUsGG
GNsXOhLFXUsPcu25TnRb9pn/UYd4R+FLkWwz1UVHxEllmxK3e4L6dFkYuMp+at4GbewjDmhFC6ON
njUqVHgsQbIJoHEcnKmmW9HZFvABOhUJ0KOgO1U4IU6JAl8tibb/KorGu02LPJwRayn7nh83fXIg
K/ezZ6f70q+yZ8vgO80bBlB/T+qIwkxPPiULl9PxTSX52xe6j9EwXSQdcXyGO/mj5PT27iqfLDTl
TI8+IUh7VLTiKQ5sGGSxJ70dSfIoZ5Ep7Dig42SMUHNg7nwCAhmliIJqRLyBdMwLpDIpL3USj9c6
l94VUtzy9u+6IUsF4E2Ilcqv3ubG1+DoCefLaS1R+pr+BsWzcxpEZr0Rvt5cFFyhiwFvHqXd5JVv
pE7EILycet4yUiHhErnLtsUTdE+UK8AD04+UJ9YQFT+wYnGoJDGIMAonz0ssQQFrmfKh38FhmaL5
JS6Jj8tnn1jaYPE/hzHvnhhf4Quehi76irvgubBxrK6ICq23HNfin0Gr7WUzOTl5t1Orf2SOX+4D
mRhowHMKYwNL/FjhwVj9ncq3bXvlkRA4g022s7i/Y9hYr92ORhDgSTv9kJNs79thwQ/eJz6usqVs
blMoufdkKLmkEZo6izHAV3B3fh3U/k9PtP83zao9hsv/91/j4H+bVV/Hn+/Ne9i//2FUff4z/xxV
W578xVXK1XTdfduhwc5E+p+zastzfzGeS2i9sW3taV8xRv5tWC30L7akp4GnQPEKCKn/37Ba2L+4
tqsVfBvPEbZx9H9nWC35ZFWZzWFZHL/+8TfNP78eoxXZGr6Sxv3TyNrNbAllBqMlfoK9Q7bF4DeE
nEH5gBPUx/NFkH+EpGJF5GUMaX0rxHQ5emgzbA9YYDS+coY+Dos+lSQ2Q8i4xghGidznsMrb1e8u
7W+T9t9P1rlUf/6sHEgdwZyPGZm2BV//fL+Pi7D9x9/E30ujkOrGfgMJvzzWeXeXVOleFbe1E96M
tUYCc9u51uGvf6j44zD/fIW4d0JS7zk2XkCu9x9+Km48bx5jEBXS77cWs5XMAnyqLsOBwGoUjWej
lWzfOlFg6D3J/irN1IPHdBZ34RJvO1Zs5v+kmPwXnwv5w5+uBp+LB8pGZ+CT2/ynzzU0rUZzw+cy
ItiBHt3moXXNsH1s6y3Jc2ReDkeL7OfRc67++kf/+lD88aFxbemhk2BgwMBQqD9eEl3RUyo8CJBk
+K6qqiNjEDreEN/0HnpC6kXymntIwhUwasCuK9i6NeHpyV5PjL/JsPpmXq63Fk6gtGnvsBvd4Ku6
F9P8oOzltfxedP80mPYKvfxahfEt9a2Fyls+QgJdNcj5z/E5hbHXfhuTEC8uDGhC+9yQz/utjrFc
+E8QlHDNU1D15FoF1WZY3Cdv1sC13LU3iFVh6hvHWS7IuNvn9GcqRHNtqZ/440x1cS/VF3SLozVC
3C/dVseZ1Efmv+OhnpgVobtgpxwvZ9Ogcevv+XDPuByORsJz6WZkT2b+DFu0iwRmAqBEyOYNubuq
IkFi/dtf3xBh/u1hMLjQbA4j51eYR+L86vzu1UikLQUM+Gw3mHt2DKKVRXjfDBc63ApKa6T3yNnL
bYafmLxEBkxPUbSen9H4lf5WdWgX1xgX6c3OT2LZLOmjGdclI+D3hr7cj9ijdl4hJOVM3AgsacDP
8e4RMrPxnZuzq+qQ5Xf5dEyXfUZb2kk4V4GgDM9TZbTa4O+n/CVwCFqADT9uG2wP842It7khHR6L
ZvyQxgSJrgd9Y+efwCM6Av3OMZ3rZtyRZ9rKXUZbh0YwvQX3iOo78E8ouFErk80w053N91AY6a53
5HCFeOQ2E+bQ8rb3mFwenZQW0B1w8CoCrHkDm3uxmZdtg4b6mwBZFj7c8DsaSeiapfdYxadM7WVz
svF55/NFAwXc35Xwa0j/IzqKXA2eMzc+4Ian0DzMDvj1tRXcCxef1B0yQgmxoN5z/uShi0lcxwzg
3zfLSz49T9EDfoiFqwSxAS7cqouDzVJdTqVc42PnQEqiPOrZ8Y6w+nTAGHZhhp1itAji/yuihez+
V0uJ+Ldd4Pz4+FKyFXFW8+3z13/3+Ey0rWhXe+nO1hep/8MdH3xco95SrJARxhygDdoZypZVOl9p
zuOtlOtYLiDimGHN1s0iCVCpyaEAkbKgBKkdaOTdkwGJbk0PhQXGqZY70XEUYUXEEiLGHwaoUma+
azi8kum639/WebhBJLIGLL5BfHcoGa6dcQw1fD3F8zoBwwa4ylSU+OBvl2ZB7nVM/dINEno/Gvez
OOdeFuu022TtDmTqIPd588iIgjROm3wHcsmL8C7pPhZ05Pa1LO6m/MFyb31Uk95BkimR7ghGQ2pZ
k8YGhSTEupbdROfmEcQ0e+3AyS9BVsiCIEy1bJR/ywgLyT3YiVIf8uxuqZ/s7sGZfzjpDdE6JNmN
K1f/UPFnV0/ryQdn7lYQGpdTafDu2lvy0Q7Aa/a6eZmAAlTgSP56dVDOn3cK5Pi+RymshctZW/9p
j2ccgIbYBR9QW8v7lLcNocwSDCEIWsIctL4Iqjo7IZnk+cvtG5tlbzPB9ZA2vV4xzyQwl3d2N135
vf+BIqZGODT+DDSEEKP6E7DfT0KyQCqU2GUaGnrGxfA4eFsynpN9F4EZ8dTB4egKL30O930hPizP
2jBLia7/+v+VQ9Kf92vOVMgCOR4x51Vs2396lhOWZofIKDIKuwyfFENdnMfIWhsAhPgyYKiF/Vcu
4VTHgz1zX0sWqwBysGtwvprqhOkGAlXJ0l/pL6LKU1TszocViSvcb5d+4H5MY4anPl9Iu6kxttU9
8gIrPcJ2vLUcME4ckmDCgfRN6CH7aoGlVIodWTmEU0Bnk69F6Lh7jbB4mxbXtSEOo5UWmW+0N2Fo
HWo82boG13+NSJrqekDZl4XWYfDLg+2Gj0sbxRtPo/Sv8JFPaEPwg11WE29UStTADs/fQoHPmm0H
GEaACl5G48z9yJvrJO1X9HUx4tGxkCktldTDfo19uaj5lq5QOPrrgF5gBW28pc3kNRflMlDagZdZ
WboJNgJO2HXjMGqLqg8mDGQ8tZW3ybOK/E6RRg92Md5Jy5YnELLOuiFmBGgyukMvFvqRNgKfiR73
hSs/clKjb6XtJfdEg2A1aqJLzyfx0YnlLVAWeUtv7cmEBtokHotLFF0D9vcCRJpTdRA8yB1rLYwi
geMl68TSXFY9IiixzIlFiCLUge5g5f3t2M/PvQB5u4zNcdbYljOzgOGsQ39bKRIAVR2tc96OO7dp
f6i8BZmvCOUaFRi9ujyPkeoOXHvn7+uafPE0SW8iaT+FKhMfwdzqS+4Q4ooQI0BKh0k1x6CixI2S
qt38+l9TL2mux2N0aSUYlUwXf9ME6s9uOvsDH91MNm2P/xFV+06mwrlMPERlzAW+hwS2Z1rFDcIU
k69dOdaXkCqeGXEGu6Rv2TDK6H32ZnWFO7fYZX00bzttrF3nkfpFh36d+/kTgEzv5ECbWquiwRjd
+F9BPbhHvylJw053bZX4aDPsB5OKk5OTTZZHLTk27QOHuH2TyoZ3nCxYPUWn0LRQ12ZsJ7P+WKAe
I5zENNNFT449Q14THPSKubhnlkIwQQlDIHUbmm6joh8Iz06jZV8LwZaQ++VdVp19fpl/rXT4QVea
UfgIiIhE127DfujvrbhYduejJEX4Js44eBQBCr8puHPglQvJPkCG04828M/uCfh9/vCMmJ76GoQo
Ex2zHSxwcZ64HDP2zyAtSJeBThDNNTJ1fcMUoFpTZ4zbiGjeXV+SwmYl367Xj+sqQEZWjAqp1Hfd
50BFFZMfmTYHgkrqjcwEWWOD2CfY0/r8fKxAlbBtS4VvnoftFJe6OWWTvGVKErNH9VjHpMovdKt4
Nzx820uVhjeT23obrBfsZlJzkmc01nCfLvxomU4ZXEoSDK38oSz3I/SGa8gVkG2biFfSyaGHxPMX
5B+yviaX5jedmBLdWlougvBIBHD27N4FkDhzietUWUDyNFmEA+lrXMmBbkMw3FcN4X9ERSIt4ySE
HlLFx7BZln2QE4oHg2sb52MEcwNueBa03S6emX9GteBM3jDRwRCwbXqoHCXUizX93R+etoKTp5wL
1muxFZ7HS3X2MIUZ26Z6xGvBflf/GFKwoVV4lZTfThrprQyC1wYK2qEcIWjh/AidnFTfPlybRj0H
JbG53jBFe97SeUdaV7Ifu/sUaScm5FnxZpXuuluyae/yK+MA4E/ZxCI5ogJZ6YYTYFJVG6IkNYTu
U13gLibyc5NYUNmqDslbFowgs3gEzpj0iPZl4+FOnSpakw41xQaJwXuYMZ2qauLojOSnjDzPtULd
6rTEwEY21tG5JksZDy84xPZiIaNiI+t5AKYFP2BmsMFpFgJHbNovJqJ3dtg9IkjEueriJE87TqOJ
aY7lmSHqW68zumcsSBzRm7HllAwaNa6OSfzr34BjsW/y1TD6eEBi66mIniY4ACsLM+TWdccfLNvQ
tNBXbWIl1IbS7jyjnw9WMgGva2rQqtExnsEjhFP/n9ydx3bsSHZFvwi9Ah6YpvfJJJN2gsWkgfcm
AHy9NrLUkqpaq3qikQb11mM9kumAiBv3nrPPMyUJXbCejrNioODxmgJFoT4Srzq2Sz+HOtcZ+bCR
GVRtHXiiZiMFGzGDtoN2cZ1ooQB0gL3Lkpy6eIaqkGVNs/EfGhpZQvItwfjF9ElZFrL2tko8uXEN
Cqsq29aY/ZgV1CC5GwLPOg0uTxdwbX6bg68sSKm9gPf1lpyF0rk0qndkCT0mVuNk949KEHwxgVh7
JqVjYElOFApHSJlA6OEt21QM3ufI4DH4VjYnxzAlHSS2O+J0oYLU6TFONabn1NuiEngdbREuEeZ6
K5tNw8VWuUhApQQJE4GeNi/jQdW2DmHl+UtomiezxTdO7vc84X7F4R2by1Z7TqXbQNEwgFI5EMN9
EpQGpfG2QYeofdJT1kI/0pLX532EfcyeBIASZB1sMGhTxdaIfOugkuEHlFVlAqU4Yu0Y3kdFStgc
k5G70UOVGu0HnYnyFCkcHhLe1innehdzXjwnJvZTeIvWfkjCfeQAe1DKftsnjrrzqlHdMWeHDpjl
ck4aUbBvnG8G1fHBj0dv33xb1CA4BfP2cP8bdTZjeeWhJuiO67yxWfWBS7vi6FlARk2Sz1w4Ectu
sAZCXJRHz/PouebiGsSa2CZ5ZZ/uf8SUqye/7KqVqjJ2HpK8p8eC9a3SmvTYTH/c/3b/o4yGay8E
9/z4Uhp1h3gxH37xfqnkhFXCAvGFe1OC9Vu4pZOSmRSrq0YwfqAO2ojCc0iOjMJDVr1LtzdOWkgm
iZENDvq8KYu50MTKhkuEjRm4QtBz+I270duNXokQrkxj8hmMpRXG+REtlbsyA6yjaQabE0iKlR2D
6Y9E1GstJtwuSOEfdaXfrS1ZknJkFXvmK5xI3dzBZQHohxd69iK323Q+THOlckPG4CjbbdIc5l0a
XRJmlUsirNynrPGVo10E+0gBIS3y+LN1gVwXE5qipzFF8Lk6ZUxktNNlQspmTYvXJRfN8YuLqjPW
x9r8kPuZs5cugXA+9i9cyvID5Fd1ITYJUVUh1SO4sObEaoRBtlDIkxfRJafmuRZcu7yCjLSV1r6B
9IqPBcj3Za+wVLsYPtFf+ztiVHp6YuZ3XwdyQxLxeLZTyHCNBuSCGRZ4z9gu9zEBWC4SE6qlhP3b
TNwDxCVWWkWQIW5DPTPHTJ7GQTlwohsPdgHVN0gyKuVqPKWDUe38QOv3fROv7UqtLrHpHhwEKodE
Kjf0n+OmHe5W99o+xkxNN/TxP9rh3cReg7w85yIpij1vkvHIyNN8zNSe2N9pi6zb9hybRnVtYcut
I29chWbZLgjg7Z7aUr/WGYD8JCmXdkPHpPV8A28mxu8gW4Zj6J4yvQIROvrbjJYYZb9HbBLiVLIr
whfdRvYaAk1fuB3dsSEE3d9y6u0FawsJn7McIQEZJ9bGCD5ikE3bsQo3ynBWHNqMCETXDdf7nBps
bdbEKCb2s+8O2AZ68Yly45CI4XUEbLdkTode9sFtdHcjvOEkc9Vf6t4ejZ+Du12HfpVuUXivMoMA
WGWC2UsEpY4UYKy9FupbCwpbz0GWBkfk3SDrwumUVMN+BZ69kg1mCs9Kf/CW5stsSTjOpQayBjgD
qiPRI3bOlJwi+xBE9Wqw8wNZXe9aYDIekeYix7M545D6SopAQTuqrIBrAKfz3h0XCmOBLjBLCOQZ
mSGzH6inHkkTLO1g0aKMWtYdbGHPaH77bmXWk5ulQ+DeODe9Gt5t7Q0PZj73UWlTQ4UXV3DiVH37
p5MG4FdtUrinB42pnhwSgFvBsKl1vkVX5UHgHR2HoFuSML5rku6tAFZac8Kca7F8KVQLk3PQPPi8
V5N1gzWqvVGgVpgqTNG8U/LtuFDQIDOL7qdMiugVRcaOtRq3jqZ9ZW3z4mvDIcuKXZDpN4HbJuzN
2WD4UMOs8sKnSc+rFwdAF4TBphqHihWgGm2p9cxdFV88tZG8tLJ8GtWcsiH2fsK6goUDxA1vTLiM
u+5wf2h78IMF5CNbKTAsKMy21DuXPUqQGMfZO5XyQe3w0mRa8Tv+BLqKbjUCANIQTi6p8kfiRhDn
q3Bfh5YruFaSCwpZ/DzJsz/2b3BpXy2fqaTTQFMOWBsdB5kq9VSk/LQ6Cp80/aT+PRmq80wk9SmK
NKI3vGfNNLG1EmIB9CyWfb7R5XjVVY9gp+SrGVtqjdFhCKf8eI2nkIEOWTUavyCuLpix3CppPPWE
hbVEyCHDq150M74UJsKJ1AyeJKmA8xR1D+6UQ1tkHSy3dKtQ+M+iECdcePFU/YFQ3I1eABd0HIAd
ofFlqIk6R1+UgKOvX8OQbCL8KdnCzpQfUzO4kRm5lr655NC96TP/JmLvUdp4rQ3zFuk8iskhXEm7
rVXyRJ76OL6oRPk4GvA2ixCuHAfb3BYN3p+I0zgdi81YjrdkICC6VZ9cN0czDs2DkiVJG7lyTcaA
KJwDI4UHVJ9R4BBJTIeLxyuG4ew4lGpatRHxoHJ6sr4AGF3M/KVEFD5vuuysDC64Hj9a2ZU8OAVE
Hq1xn00rPCuW8WD6wdVsuGbGyQc+2tokVMbloINYQNaTGs8t2vFZkaEirQUAXPLUliLXnjJ27wDa
zgIj4bUKwosaQu/UGf9TZJwQJPBDWvJSWAW5NpTNGr++40wxq2FIFcQY6CqZo21CeYO08KVMrC8D
ORhxTU27aOMz9FxiVJPyIBC+zlIhP3VcCPi2Fn/oaMQ4gzOadctwoMcapm901bMZIEu1prR0iEYA
m1vOBlEOqO0YFLCfrqlt27lpDnyObc/LMMjKywMHv7XcuUBlgO+aazfOn5IkvLKtYUYiATM3tEfk
9bTKhX3o0uCVxNAXyvlf/FoWzgbJ62/8pZRyi0MABjzsxbCOSEGMYF8C7EnIrLJ1wqksg5irwDoB
osdcXseHtEHOk1TRpy2UHxIo6gUhf+zHLqJJn7EEnLO1h/JoJrMWdwLlZoS7ksz29BCaKuksOTxk
BrozYE9+P8FzPMGYmKRCS8Hy47faSTJYZkKCaFyLhzVL4pKobPo00KgGxCdkAQfELTf2PHVe0syr
1kk+3u5vuqcTqVUXD8CoEySA/rEeCGoU7paTczI37dxfhb7lrqKy3nOGMhiVA4Yc/OEkNHRBVqRf
HBUaI88nWmuaQ1oJYOrRFD0CEHOXCbSl40DUZlZW2Bu6GXiEn6E2PlOWpsxRZkWirKyYZodivxHB
gKq6/VZAPumu+MiM8MPsTlz1O7RsTxAGIiweH2EmnqKsu2DwPxv2cLCQkpoArmYqXIEZwx21G8h1
KMu5VxEdT7gbB+AkOZGDPHP08qvVE9atgONHVO9i23vNxk2F5tYH2zSjVcthlcjTMfhuNA7WJhpj
xS1eQKr8RLjiZi01Yx3Xh7poaB96wS+y0Ddu05lulZ/dyGsMZPamBZjzAjRalfFh1cqv3hTokfDR
2B228kqOzcpW9I1blD+puoq0YKcAwK0dPv5VFlY0irgl9CJMFr7b37q+QQFBi0LTYwJputrFKGmA
QKo1whTomU0DGD/VaP8JqAJBsKqq9LVc53QLNCLfylYbZrT8n/2i/o7s5DlSIfzjRkYNtiCg4eCx
29jQ4gGoWcQXKN2rIpVDoVztpB4XaFiZvNnGxhIACkdhfVod21kcjpybPAcJ9bKIsw9yQJt5phks
eaF+kwUaMR0EG4R9YsTs8iOs3AWs6+JslGLfy3QZmpAkwck7HEO8JSk2g4fs1jNeqpAXDlrpqMHp
VSIKaZAy9GRM5HUhkxon0h8GKUDTcUA0wmsjvUOfBf4SCR6tRrfSOXqRW+BG27Su1zmBjmXgMr51
qLyqsturQzD19/CQmkCcPEjwnnMD4aMSmNMay7oat1Y7/gIJOCeWfC8ILstgOMzhQ3QLy6auoY1I
YSK7+eAbnLTr8cnQ7GOTmEjxS6YNjm0+ROFATna2qbR8G9QJoDQCmEHFwVsn+OIouBwCL0cM1X9b
nGzZefxHDyzIOu3LRWm8JHGvnQ2OPAsV64qwq9c4sYaFGg7PWsuIwnGR4njehpxSBbOfevWjiICT
RH7WEDeXuIphRWsdI81q3ys2Alqv3nQGqMsy7H+yKHg0RLOd1hMguuGsiUp6KZmikXearep2MiKX
J3RhtTYEy9Zw91JpEs5X3ovn09qcfIeOLa+xx1HXrKWcS1v/8LkC8A7zVaygtSbvaleERfcABbvh
dt9xE+D37Aakv6V8ydv61RYoZBNP8Rdan2H6RGplYTueIbKTyxx3YAxPFRfCA6ImQtci/KI4yCrw
vFh9XsEmHR3O38wouid7zF+nD8zraBbWRLi4obL0zVXUq1+2HS0rehWpnz2GnhR8TjatRNKl8Igw
unRIUVIduGbRpyuLXyKYu3UkmCN7HUm3OFmmcNoU12z07vlf2FaPsq7MRUlE8kpr1tAo82WJQwXt
IJZblGJGKhcE8D1mNno7W7HrXZdTtQGWnhHIhD1jVPY2UNEWDN5yBEs+q/sSpE7823kI1cpKTxeI
1NtZ+j12xmvsrlGW0ssRNK57zd8pcXCN8vwmiASN4AcTsoHN5Nv2yh30HWA9RsA+gksTc2A8D612
FbvA1iDySs4oP0qNhM9JcRcQnfGs90QHSxrrNrUA6Q/E/Frdd9x0UKIL94moDGRQxfCMw7CMc1Jj
q00lsY64tka56XLZC6bfzJAXlaQCCPd97f9mnlwOcf1JZvUh8lJlHmXfqT48aDahul3cEwpCqlJX
tucKEwHa3hyCZn1tk/Z3tLKF0UcEq+u3oKu66e305zkkXKrnQ9Lqz40Jzxob7FqSPW7RoLBTXd1B
gVKV+n0AYKijdFnBEIB9MnGyK+bB0tS2iexoaSv6TUmbo4ukUAj3EyNbsZBgVz1BTeJ2O9VSfyMO
Y9tUP1i2BOvIsawHMeATIjuHEY7CcyxU2FPvXljpx2YciFwLt4nRxLMMLr+o0DqbORsDoSzmPLOa
RzxKh1gVe0u3vjvV4yChfpiTW7RSimvgTjx38huWIRFFM9EblN/Cuvl9degC89OsiP9sPBrvItTf
KCaeI1etWA9Nde6D1ewCmug5LgrMf5y9aJ6iyXDGdT2gBWuHp3Qs6CVZYT+P4/SLIPp100S/bUVu
h4bwceGGYCMbxLkMT8jEc7ul7nPrD3TyFS1EDifZ/HoMQR6M3Jm3qDCH4CZAXlga353hX8p6aZhw
uj0FLHxOVYi/BLNr4ZOHMIzhQjfAtgl7P2ZesDQKbRF2o9xFqJNxstg0l7mIZ6ENvcnssxm0MMmI
tHuSsfduUSDOXbV/HOrqu+3ZgU2jee2TNYqZjzFMGy58j1gq2z9WmE9o92Nu0ekny8yBN1mB71U5
o6/oTDEUHVMd2AZmIJCsa55s+xANWN1sOyVlR8fqrEX+xXQkjwL0WZPqUob8UlGbD2beKiff0Z6t
SmVL6JgBaqyXiU6l4kVPU8xBpoCmb3MJ40yhJ4zfZ+WYujFNfQ41kuhZG8TFeuz0beF7R5IbQ0D1
lrcgwajdKNw1hKCiuyjhFtGBXwWgIBZSAljykk+rKt79UcJhsrtTUyonlthnFJcXKNUfHA8czjXP
AAwfhOZZC9cMOVQIIlppUDwEKgmNmGTbLLaWgz++laLnXlLU77ah3zM4fNAwT8O9dNYoOXeUWcuy
jNx9XBdPHt6qFWMcrNRlu8NVu7NwRm9tLcAaIrSnIgnceZpnD6FSPvgQcpd23F8iPSV7t5gXcWsz
FmYDsmo2dL9K0OUaBN6oRB4KaYdH/Niw9ZPoSxUk0aKRO2Y+24DGaCvUeiKlxaWGsE50QM6nnM29
xhd0yan5y2ZYanGSHTIbjl4QggI190OMmKJxPxH/1gtGmavOjW/ZwLArBVbWo61o3AQtLrW9HVEn
ZAE3oRpxYhsH2PayMlHwJ7cmC1HAezrhERial4zh1jnN1rKgnsj7N0tIKM+u/eauQ5GBiouUZQvP
2FSluq2kyhlWC7/jMHq2gEWtBkWfzA+kXbR5tKhHhd5Lh2CCRi0X5ZRY2Zm0kNyRe0zgqiywDazp
W3yDZfl1YKKbjEGGkZFFDq9hBlIHVKCzGVT1SA2VbNkdQdBWGR9SxXY7JiehoIrw1IcUa7ENYiMP
RPoIh3udG/oCAQi3Tac+SmTMhScJrtACsH0SArK2G311soQMl7YXRyQD+JmQ7z9URVXt+lx5zIPh
M9KqfWwmElNxNx1YfAyHXPuFoH9ORIBzCHVaRiPIk6kpKBBkVeWixQ/NiKfgrgyfbJVMba3Xhxke
LYPDYiplM0tUtD++8hlVBHvbimuh/6uo1vFy+0n9kXcesQJ6fzVd7CGametHLXYONlEV7A+Oih0d
j8NYU4fCbV3kRv8puvwcRk137lpvgQpz2A35OemhN5c2Ba1qfNZl9Osn7AkR2RTEPiDIj/o3xlcx
UImHtmcAGOKyR7BEvmBQRO9qZgEaQwKTNtrngETC6RhpxrlUN17mkKBYPdR8gAcDlqeIMg7q1FRS
dDfHDk+Oa5EWLFISiRzvU/UFYRV9z4MNQDOxFpfBTQcqswlFN86VQZuT5IUeqCTf3SQDtvpxo/65
kThRkK8fcy+81oqzVHXUCgQa1Wr9hjqcZtX3aNvXLAfwSl7Kcxz1T3mfW1w/MYc0y35SBufmwMPU
9XJjBwg5kEyMMyRtNhwee8rwHXaqjdYPQXLADOg6WnR+vb5fOcr4PBnsi+HRJawAQEK47LN6Swjx
WlPCayAihfnlr21gm/AxkBlKxORy8B4Z+nYBMfEsTBujgkBepvZF9NbS6OBe1ArcQ2AUZ5uGuq4O
2zgx4X9nSr3szQjzg1NxDFfjZqeOiA7lmOwaUxh7ZHn9kiWpmGGP6fZFoXG13P8Ki2PkNsrPRQTL
PBIx7S2cXu+FOHap9+13QXguHHLosghIRF8t+JgnmbuPinNAgGbjY3J5pWOQH6LM/sBqWG9lXagP
Q03RjAaQ3nEePmiIJVyo8KSZNNbWa325xrOrLUkD/eVU25/a2FjkcdFt0KtAGMxoFnhOXx8G9lCn
CpRrwybHQdrfO5n30iUaCMfWj+dov/1dkzLThy55dv1cHiLX/XR8mW38ALWCW4uDrJhLdmb8YuiR
9vgMIxJrRehmBJ4m5ToiurWWZfrVqsnzSPjhvi2IJOYXA5fyAybAxKq/WzIdZu7Yh6tQccgxH2L3
WiNZGTALoHLHsjhmYmFinHx0MAGMGJUXVmuOSxdZ88I0Np0IdpOVb2nkRKgbqplt0y6KNqWxZeRM
wQE2BxPfb2Qh93OSRxc7sjkAjhF7bwjgEdtiA5ZqqwbANzHQb2QzGCscj9i4B+4Cy6xUWFLma4NJ
ZQNHtJo7hSppJJTqg0JaDeDtVZkWBhGvTbhx+6vsSxjVbMtbO2HgXxfVw6D4EOyl/k0kNqgoYqFx
n8G/1iPhzPGwFpuudMi8p8PyAl8IkUlKZlBUmJveV+wrgtCnvKpLPMy6sxsoEjIUbc+MBKmsc+3N
MSNxYoE+AmYCrGvu6ecjp/NyTvJZeSN+kAKMoc/SNHCBB1X5waD1cRj5OLKxZmmxX3Mic/dqy2iw
zgreNRJQC48oajI13JlRZLOp2X8goXpBjoPcc3HRfWa4OBfxXjMpoEg5Ah7qdC/QcbRtXJmM/ayR
XGOm8d0GBGB2pXEGrXTMoAR0Lk4m0a90UQVr24m1Q+qbixhZ5KB2OCgKutZO5ERnBZWdqVLFTJNt
FZ7JDQEdY/n+parjI1nckvADzVr7Y9G9NopLiV9DOEkY8C7GWncfa6W5qASlvbelry9VxfXXNZxN
TQjtecCtQDSXc+tKLNet2kzxIwP6kF6eSqWlqq1JcsFvtAnYwa6R5+FS18zHpHCyZWmr5XPWttUm
YJoAYBypENBSb++E5aXWh2zlDVrLWTIUhyRCFqpH5VzX++psSAUWl9R/baszXrKeU2Tkr+1Sp8sV
WNkMoIf3EinZHCxP+2FPfItxtK4ldeUzdlLg7lapniFYxXNFaZ+E7lZnfIO0h8finHcG9VaenlB/
TMe9AWiMRdQHzh9tWTtFvhltVgiaHSRyt7XFBd74h54o9N6EC9FaK33Uvwdsfx9hOJ7rgWt97JPx
EmbISHulDh91ruHaRP4wsps82n1LWIAV7jq/ODRJaG7HPG/YEJJq03ajy42JCTKs36ygf5Nlqy9c
QFibwEvohhHfTQ8yE7jS7nJac5maxFypNa9tAHq66Ni6Zn4f6IcRrZqkszEvqyzcFn276BTdPGMz
SVbELyGjyAcWFofKmRoYSAIBcGrl7X5l4yyHsIEDl/JH6KMV7Z0vIGTeTrSUl52NgM5pq3NsCH0/
eAKjajN6S2mwY6RI8U5cUejBeFFup3cPoOMBMO8xvCgnpAM1QDOdTCrSKE5QPsPQQ6puOt46wy7I
jYp6KmNauFIMRSAByr5dw7k1MJ2uBSbRLfPxWSwtdSY6/ExJQKoA5CM4FHSiU62NnoVZZEslpQuh
TlmHSVF5T7hy0v3YvgNcC10hQcG7ydbN+w6jaZ0dkkafi4rKUFFpl2imt2rqpkUDSMMyC0L1XZJa
iGLOXvNxEYutDu+109KCaf1vXeD1yZ0zwdgEpOdmw6jTfSWelpiy8aDjXZrTCStOtMygqDZiAaYh
4hSq02aEbNcG+qKTmAfJnooeSddEEKty2rr/vzTJyKLykh8SDYjddMNih97hVbXzibdfXvvYVZ5H
1Y5PsGO+ncfRG7NrZ/v1E+clR8WkDr2o3pbdjz0wosJBAv3TOCkWhghj8A/kzhMfoQ0/GXZG4MXo
mBU7cy+lHN3LaMFIGQta5U2cDTDsvClAWHHxHSKewb7c7kqz9C44mZkRG/0p4RKD5NfR1EAQNrcQ
r3h6vPJErKH5Vb3XpobfFHiEvN6/9E9qYr36ldU8DPDajlpfvNa5um5B271ZEWiwoJEWng3deHMT
APR+dgR22F1MI0X0FrX5vOuzpT6Z9bwoXDA29JduWjmvdcfcuvI8fQ+uGlZ6momVyLTkkmgHt0Vi
FAxVMh/L+Fh2ESZyRdHmAbSxtTb044NwrjktItx9ib3lQPSlO0OxJbzGOOD9sFaYLAHablNinTMW
K7o3xSe2RHQnO3jCHDFEemjVntQSNft1ffQ0amTsMouuJ1FzVOxGSslctLtaHXfGdO8VZIi2mHcH
YudKXb/IUj5mJheYatG4SYP0Ja+noVskLkZsK+sRGwht2wbdytRpoZ1dthCuhUL3TotGuPIaFXap
MjxMBnU+2O66FeVLHp1po15UqGGU3iGcpeJV9jRanD6mIxpTtYrW35jhPhjtZA4ahPREiaDGqNsH
LPLHwvZQdiEdkmcvHc8YQa7AHwAkC/+r9J6BJ1BL9E/QDz5LwUkOSA/QxUcx+J++ZzKCxSxQDuUr
kt2NVHC5i+g1NjyCR4v8RTYVHHqerh47b7bjXpUELT6O56/GpOmtKP0Ko6DDYTDekI4A/wLeT8qA
JlXkJdF/hug88FyK+oPGlYo9tAGyZDZoWHLvUyrxcYjAfU7uyrnbETonxLdnZBPB2N36zEESNIlZ
T/+K/gMR5E78RHjp46g4mwgD1KwMAfJWPhumcOp5BMojqwIGQlUPrYY+ZkgJ1bNG0ZNYFEH3iy/y
ahoJUjHCQ/S4xKZS6r9tJ25lCdtWcDU1anVSaIg3tU1HnVIZQhLjcIrVeakB9I8zsCh0LOjvzWDv
vZiNdhypXeaWQIkMTOwu0/6/9gn+vyPfmn8Lvp3nzPPz+n9aCacf+MNJaBj/MA1hakwNGXX/00Q4
UW01joeI+nUmLpb4b+AtG8g/dMtU6WraArscTdf/MhEqqvYPA7cHzkPVcZFXo6L/p8fxP414f4CK
/3fkrWZMFoL/doQ5MHCBdhOXKhxU90zEJwvC/zCQdKkYc0uxoBmRJTjvKkRMafQKImxXMwovCHVU
NdiNVWt18xhzOQrVeK8K790NOkY3jOL6xqkZzsU3UgCIa2Ie2CXudXRKKizTX/kFMmp1+GLcRtBQ
gVyKqFw03HF89gXAmlHugf2j+6jJauUYxIx1eAmnCWzooY50s+FSjsbeEM7NgkKBZh/ZU+bb3dyO
eWJaHt/AQZCWbPDdRS9efUsjoojHgaJPq6QZnzzXPHIKWQQDWRP3/9tr9nb6yS6klR7AvDB43Ps/
N8o+d4N9mmEVIvic/BSNIV0z5Yz3MTK3CP+vrVgKOaY2g1YdixSR7pE98a0oFSKHxPCsOtV2ee49
pOhhma36fjjRx4PQT/oa38CofEoWGU6OCjvs/lp6Cw2xMcbHulfZkacXhO8a39DwPqI6nfeOiena
ROLVO/b39Evuvz1Nuh+cFAz2URAAI+Hgjzh0QVebp2IUxzytH3o/uVkUwpRNVjKjbU3cBvNAHFxN
iGo9oWGIiCS4ueQmkv/5VAbhrWa/mEPlcRa92dIeVoNb1CnDSo3tbe0Q3wDB3OiBk3Iko81QkYRW
TtKZMGFGVtULiB6POgoacAso6Y2UCbMXNKApeJUt1VHUGhVTaZ5ULnsUO9gu6gkpEHH44eQ0H7s2
X+geH4oCpqtXyEuMo9Hcl6ozHJWInyNsrVkWqdzZOnNYCyCjLleoTZRe15fAe1Dl1cnt/hDIK86y
Etdoeldpzh4cwRkV2dP0kCiHV5qKytzhUpY9img1tn4cyrjUQt8XJNENrfQNSX1UpNjpdTSXwGt9
f1xBTqAdXXJwnK6TWuT6dGWcysJ8TZErh94UIu2YJ1JSb950LU7/6oacVf0GcJzPD/3xk5PhTirz
oUZAe3/DWiodH6oM3qjOWWRV786Jh752xikuGNw1nUEZ2hb1LI27m4XgZilb+IUOJgHwTTNUo7wM
eCB44t/uZonMLRcFgLY5eQ9LFE2r+y++v91Gpf8m8hiU44EhNkmUKTfJ/XnFHtd6PWRnYZzvz1bJ
uZVHi4Glq67u3+LlDaESYb1sPFIumW7/GweU9S+rk2mYhmYIeCGOsO2/WIIAMZSE0ZUmowQWGSJT
tppJrxhKy/X++H/vQfqzTXlaC3k0S2dltVS40M5f1kJVE6xBKvxaFbAOSt7k5u+TWEOSXsiVyJ2j
0tmw29zr3z/s5Pf98xL854f9ix+4BxdVa1HMi3SwR8roFnqopEjz/nc27Lu9918eycZcZZn8J/76
AmWaxZDGMtqAOisRmQCxGXJje9eBdvg8DwpsNSN3v8ttIA3jBJBorhvxFcLV9u9f81/M2X+815ZK
RiHjbIf0mr84kWVRV75qEG0d4vzorAaxdIn8mGV7ej5qwMcN8eugqv5vQs5AXG8j33idnl3qhZsK
LmXBRU4w00vKgO7fXHbqn125//rs/nIl9HGk+L3guktjwt8y5RwXHjfptJURzL0F8XH1p12Mtuna
0Dhv/5t3R//fngAoepMLEQMgc6U/b8suRCtdBAMNm5ppXlVDPowJwuvxQeBJ4jaFI0jTO2y+w2ok
7xwxrut814pkyYpYagYnQNKY6b965lxNZ7qE3fdIbViioifT0q5q41xDr9Bp5RYwZeilJDo7Nij1
aN4r72D1ymUbjwdRY+Rgp0RwjWqCXT6i2S7b4iyD8cSEkcFJptOJlTw7wMqoK/J9HFqniRrJEJCw
Y9FNrFY+aF8+3LcUFS31Qky32LTVkBiKDke+5wXfO4QsomNGdgb9JCRRxtnIyM9zXW8+raJyeg+m
v7TxZ2NUH+H0UqNps3NN66QGw8pJ1M/CON23jqr4SVTrMU3aNcAxkjWmzSqm/h7N5JwYNH/6Hw3q
HpmdbAwtwughzVexpNVgWLTSlFPE7SH8ZOlq6sswOc/uWw9g3nE1jHwZ398ycw/u7CvIrZNncE3c
H2a6iO8VleJTs+C8QOMDP3aqOezpwg2mt16azhVNVmuwDYMT2zQsLX+UN1O/JtNemV+pyExCVgTe
/fvaHrp8Slk9/TRteEpHaKnTT7GHWCWZ73zf31+L2l88xvebgZuUNcqxXddCMPvna9FBSD/2JqfJ
eyXYdqk/I3vnMjqUX0XccceCx2U6zFcCfIIT3WxpXxDEvJXTzjW9FSQ8/pDisbYHLpjpTcg4LRpZ
+DTo5I11IcUlbCuu6uneP/u1eKtNb86wjyDpltziyXECqXY5DOGNPC/WhoZ3uhHpyeBH8VH98aNT
4Unvey+Q+eSQfDA6nPyYCgSlMu+asbFSNP3TotelTAXBotM3DvcYY/llJdcWZJwPV/TLoSRZjW9J
pnd7elKtXZQccRnIUgH1bD/3irEq2SvpTXHp11yEfudc0ix5S2lgYfahDsoT8UjYwZ4lMGT2wysc
GJDAqH2T9GkDlWqHT9eZlj3FLz+U3FxVak03rrrer3Wz+JEG6G8Tf48UzuO9JuldBmyl9Zho3CdD
SKVGAMN1EOZVTB/JVGVUOldnguqkWuWaebo/PJzYq21GvNKuwCnWHuBjs8vpbba+34ya7t+m1ULm
lG1Wc5E8k5meUnMMfLSK/II5xiU33fJFxdvSSuejLof5/QsCkhj6df2VAy9aOf7ZYRzCtbmmpb/v
CgWkg63dplVHnfR7U0UZu/43BodZKJRPfURJjGMi44bjexSwUmtTgfU/1NssxWVgSIjArkbJZE0X
PsUYOmIes0IOPR/d4JzJDuSgQv7WtDy6WmTPzf6tMVkR77dprk1qeKqvQlUe/Mb/D/bOZLlxJcu2
X+Rl6B2Ysu8lUaK6CUyKCKFz9D2+/i0wb1bdTLN6ZTWvCS2kUEOBhPvxc/Ze24KDGX9bc43JvH3m
188PyDdJTPJ5UfloiFDxhc1DUzUjpwmUqPczynyKYJziLRnPrgNN/+OYgleG7bqonZf7nR2Zw6nK
pz9N2J9SgyDOrOGN2/JSeSp+rSrzuZLht8p5V9K0c8s8pSTmg7R/lSX8ZZ0D0f06DKQbjcn5XtB2
MUuqXxGN5dB0qXS58XlfLO4rwv2e/79T/stYkFPzK29hPI/XP0GU/0tUjUN9+d8jg3CEfGPQjP5+
zJ+/469jvvkfiOI1DPsmS+hMuPzPo77+H/Kfh/9/YoKAC2kOB242eMuZ69v/POGDCWJwTZavNOnQ
ebap/28O+P96vKfU0+dsYbqf9BMs1Cmz5/5vx3s9rXyBPpX2HasCcfSz9Jh/QORZyLC/GKAP/nZJ
/uow/B31Y8wsn/+qMf/6jdKypUt3jF3h33YLkyzlmLrGQLcTj+uonq18bZxCc4l/MlNFK+H1OCWJ
92MwrAmcwVNaQn8Q3OV9HlxNA5zGWDiXeoJmyuR4O82aC2+kSqEYvO/A//+n/K/19/yMESZ6gJTY
5JAjy/kQ8rdr5GoC6mkOpRZMy2Ve8ALPujBb/R8IB6j6/+3SWPwqjYgj2FG6B8Xx34q6mqYEZFdn
hAILaqPVUUUiMPTFrbHwuGrYf2ArglTrjHjVgJKuETH3skWyS4xJK8ot6l/WVFP9FrhaRuqLgwd2
bzkhGYepnTVbusPAi7R8dhKEyERyCM8kjMFDXzd9dUrtsl5iuhQpZmhJP3iftU92RREx3hE3WBdL
SyAd9FjdSlTTUpAa2Iqc+LoYL1ADsh0gt5E7IK+xCi2iPKbLb4Ch6bMSD+80wIxM4nNQkt5DlOC2
7HtjzWi2XtZ+/KsfgdBACz9mKC9WtVN+junc2U2EwJ4bggL1NQGJIn9DiYdHF2JgT8m/c0irXYSu
QcVF5sM0unD/HIxWKZgZw3PXsZvA7cl0/5dwmIH7yVPa8Ld43fjp6Ln3YJOp8VDR18/NpQLs+8hY
UiwJ3AwW9G0tgjXLDvcVypqACdTBEPAeQo8gBovWfWbo8SqTZb+oJ//J6NRr22SfzRjP5FQDY45b
Ey4XO+E2TL+9OHjMONrsqe2PaD12aU/ZF6cQSNzyV2oQlUY0ZLwaCBmgOQMypcQZ5hJ0d2YDw9el
itVQw8OHKY3jOZumVZ/WCCTs4mLBQsoZZzMhsM1zFSaPkcHRvx7NVzrnX56ufmskENNueWxEmR28
RNi7FkAQrgPrHDLE2juRPGP+u7rwlxl/iY+wFLtYTuY2Dkmy0MiM2SaicXkzZjsf/58tCvFUZ+Rr
ByG+I7NJgg8l+gRnmpfu6xHJUUBuFRB2/1XZyiHqPJyW9vxltrCwEyXwFTLVabcQ6TFZa8FHlAbN
rjERQt2/nUDXT82J0Fnapv2YZO33/dPU5MQW19WASZUf5gTDqoJ+fa4stA1WQkRRQ53mDD00pDFH
uZogCi7L32PkDmuPYOdl0eQ7DsKkhFO+eC5rTDkNL41dvlHHrE3BIDIWxrCenAcbo+TamqxmAa7z
pRinV7VKUxGATuBsaZjtvD4lTFkiDD5IObCMsKyFXF7DQ25EOQbsEtEg1ZcDA4mDq7GsJKUWagnO
M7n2asyrGldwg6zrlJrcfr6IftyB2gye6yIK+To37SlOMxg75ObF/Dr8sFhg0uCHafKcCG+uXB3b
QF01/PhwYjyLN4UzYfITpEikR5c/1MFjFcoVI2bzkNgwJxoN2Vakz6TjSluOjJiWUdXZO6xrnMKG
TTQh302IsWNBKdH9zlerKaxnO5mhMPPTphT6yrNmE7ZcQ7QiRNy65HIJMLQts/tZZzw/yZxGzkJP
5ev9Ws9nQNqjGi43xKADqET+Xk/f2yG3DKx9zo0NSZGxfDJzkIzzgn//1X3OlUiwQa+6WN/qbqjj
cvcehPTwwKAlj+pILUyTa9ba6h9XsUq5Oujd6BjOnwcSRPTIn/uz/ccnihYcaS2o4TgE+NgP3Pan
zORF9M6FMCJmVxUv86CNr1biv1o6U935dcfxeN8g62IwdrPD+H7dquHEZe+YJM5PNNReldQfOIXc
6D3vOXVbq/uLkZd4NPxP/prvwEY8gQkfF72XYYfwAb4OItmx9P0aBtpK3Monw8QuhXYdDraNcs3R
iiX4dHdVzANzlxMFBoGBqZElvlh+eC87VLnZ/GIpi7ARL+Y9oTs86zIkzQXEMZJCXi7TAUzVhrQ4
5WcSVF/AcV2c7iRMCXjojROmy4gO4MLqI1I6BIkvirOUP+u6jFZicqeID4P8qdeYquXbvHeMYxIT
MoaWfpsompE5dwty6hdUb/P+qbgitju8OYnx1Gf1BrMfT5EMy5jTV4mRSTrXNg2dpR7pPX7p6kkO
4hQUALfAG1FpnLrKM1dCnXKp2+RX9RKJSlDR/DM/+tTtdvDrBCL42aKnHxgPnLpAeduQdhkrOkwH
nWaJNagfpGNojQH9+kj5wElQjKigW+WR95wUpc1gwj6wCEA4q7gK90scFsZvDA97UCubuku7beDy
tiNq54MmxymOMKlp3IaofaZyAT9oSnsDCInZbYdh2wreZvRx1dK/WWSdL+za/Q5Hr1xibzwFFP+U
XJgPSlMAWiqLzaTE/r6Q+A6rieF277nAN+OF1/tPuf86EBbXyGmu1rwCNImNMZO3wlifoshtIeER
eGv2vP422AkQP9priPgiKRxnNVlDtG2T9jtLblgqN0mIZX5CDbAt8xksjNd8Qs3Y5aV3Ela516vw
D3ANtUyB+efj4K6CIIOI0/5ySXZa1014vX+2baOVlWvaepwkGTE4cTaafIfo6q6METUt2sZ7oyIg
yokBPUYclsk8INGusUcOlaW39WzWH0IQNn3RHYcBOcWgkTuUNP0nRIAPXFGQ5RRXHsfQLg1ac1lq
LQl+AGJ2FhZWmg1BgcqYVnbqqcc6aH8lgNA20mboqWmfTiKCZ4G/HTJLfoChT4ZwppubIXgsq0tF
5nve6MROG8juq3nIQTUyAq4BsJIbxqkJDLaGDK6ESLyNw93P4YzwXrBh9PrbLtr6pCAajP5Zg5jk
GrmclnDvH4oaU3z72fv5m6YBPC/JXTZSZI4mX6BrVrtinWCxHEtt28qeOIEpftATD0FOaB3S8I8F
u4XhULelwDKWmoQpTQIbg2azPOjuvAfU3dUxG/JkaMLj/+pZRKIRFEvCSzG3/u8Ll5zvs1xXvwbP
epwXYiNmh0zmZRCnA/blm196X34OxTFMbAJEVNUzX+FrDJ043vsSr6P+qcGS7FoSKfMK5V43oKLE
xsLfhMaxRZ7BrirAbBS1cSjDYF9BgINkVZ5TrcZh3WIOTUED3n9cTKIFQs9kI1vSHsvhwzLZJ3nu
67HnaQkQU8LA33Pflkf0P6XH5fVa4g5ShkoiMa5BJHC4qEjflm3dP6OVGU6jn37JyeqfrTpyN/iR
x1VAMQrrjQStD+LNbQZiIeoGlFnUlN2Iwn+A+4EokXN5TYZ0fmq60t43dbeHIrShOV6dzdBASYK8
kNyL/IwM9ENvc+iEpNdg2wyq8GfwS4UFbriVobS3TtPvc0jzy95caKP9kjqavjDYEgJ7pNXSO0vY
Gr9bo/aXQ/m7cY3kqMLxgUOjQCW+vScoV3gZ4mRMqCkD7Hms0mbr8KBXx7a2n80ym0GPUDH0Nnxx
m2RkK6CG9SoqylaQyu44QBcTfeVh3NzEjrnVfD07lS82xe9GdgHomFxsxIRsVtNceayic+Nig9IC
/xJWxYdwA8iJkp2BEIBl5/dqHRqYjRG5v4G7zSCt0MzDG1nsEw4fqLkoesbxinRnF5YJGZIxE5og
Irk+VwfTbohsyZONN4TdS2No9FaAg6KwStFiLsJIram9UECadGUS7B4kIWHsV5N69tronb+0Q1cN
SbJhGfGxg5JPeNRI1TP8ul0nPaikxiG/xsiq/uKzlazd3HGv2L4cBWw8i7pwoxkkrbtEeWe4JRw7
R3hU5QenntebINKXhOyFlx496XmaGF6WsJNcyy2xcjgbZ/A+20bv954DadudU79N5t9BvG0rumYY
9bhOOGeRfg39tUdhu4X7kKzIWcAJbKJ79zwKn04O2UG/w5aII12REjLtVWPZG302Iaa8R0HIRB9e
ZL25bfQzmLl8sKYLpyYds7JGQpTFkUoSu4qECaC1bkagytrmB/PpNYOtBmmdRL7a/NMHWfuoh/2z
iOWuAO240MnKPI4TAvWyNmnOFbragE+XuwDm9gGbrjeX9XT9aL+7uotL3D0m0vKWuTaZBzXF+ykh
OYLleRtN7YUiBeUgM+aN324H1/eOIMiGlY6EBnsJJwgPg9Yi0xGDp+lwioIaFZSVcwOm6hwnJEnE
5a9Z7bloLO+py1vv7JEOw1Q47Afm0lW58aSfP1oBDpUoRc1CIOqK9xE56Wazk3pC8GwvtiUUS4fY
0icJTYZs6Nwmcd4TO5smAwIcmvcAkA9p7b86Y+ISIV5mj31WENMi8af7I1O2JF51evwhoHIddR/M
EHLVfG30/YMF1mijGhA7IKUeuvnBzF3vgKj/0ieY1mVZG5yVfOeocvzk+J1Oo1Z06O4ayqoOuZth
tQegHBVTFOks85bQFCCb0JEIHdcLSvHJCw6OOwwkgQrOASgZcgDo3YFco/zYDZ65hDxFn1Mr9COK
cI1Ueyjyytc5e9vvaRmcmQrQuIVZgSL50veK1bJ/xeSVLIk+aoHAlmDsBoxI3SkM/Q13OfqkILgW
Xj7uJznpWCa86FLWP0yW3ENd/wiI5DrxjJtcDed6KomRmYaU04I3t4vZd7zsdm+6/F+L8X9oMRp0
l/77FiPdkaiL/oVJPn/DX0hyW/4HQxiagwyqUX/8TU0kyM92LE3aFs5jqUmNruE/keSC/5IOnzNo
BOrSlTr/V9PIJFsb7D7dRgs+NvoZcrTpzv1vuo0Os8l/6XGBAbNpotF0nJ8mVELj3xqOPIdw0KBJ
z0kswF6N4MEf7WlDxeSCIxsiizU2CB/Q00Anba3V/UvuD/fP3//F1IVbNmUePH+/nB/+8WUYlqhr
+ugfP/j+DVbYFxcvxdPaJsfGjMpbW5jyGilMzEIvbvcHjy4+BuBCaTk4/emrUtX4GA+xukqvfMJp
iHNAlBQw7HyWx04RVtW3GbBgKqe64i/AFZFxTAZlw1xuIjHtnXTsUa1Axf/BqMGx0nMvVgs4cGwq
QDdlf2pjYkvNXKxic/zEbw0sN0qCPe0DsW/jSZ0KAqSijJCu3OvXHSHYMKHikh062ze+0XLdRn69
7a/6DPyTUa9FZsePKqCTNHrm1dAo3PAgr2OvJJfOzVCohOiKRt3ZJi6MC6Tj8SYbquSZHNYaKO4I
N03gxKuIEWC9vXhJKM6BMPxzTnl8lv4hriUWfljbqy5vCJlBphkhsc0sT2w5dhe5BUUOHhMVvtfs
kW9hlFLa2WC3XcR9pH0q7dIPgllaMKzpdRXLviI61A1N0nsaEqItCLAbpAmPooMAjzRtISuyaBIT
M5MTNeNDY4Dfknaw5eXohcC52ZmSsd80LFvUU17eqyMZ5G9Oa9h7m1HPOq4Vg+p8YGQTor/GKbEE
YHLTSJhdtBlPLuk/kzEqlqPAOFCS5VUJuSX8W4eUUt3qgSy1OKaNFEzaKbMqb9PYv4rW3XXsFVlK
CeI341uf6uSfaShjrGnZuCbccgmM2i3O7I/oa5Hk9zpFxAhXWrTY/dBm0/05Gy7xpAbomAS2UsUx
toRYsaDgpWM5B4+czInxHpyBvazZCQGWNIA0aOOu/a77UzVJtVR9AL83PAYZ2YwlvcBBNj8mOwBk
5Y2Ze5+kzYVLQnSwcl0EXM4oMumCvKdm9suyOWmTRfNeGmeSb/4kCaCnqrdPTVUV9FJMe4FfEJNJ
7dQorU1yvVMYdYW3JVhDrH1pUXJn77z91CLr0MDpMspWMY09mTEEFyETdaBbm07ic/RSBMFwHivC
K+wvYzQUCClPeyKp+4+YiMZukm98Uu7GocNLIKM9R8IlmG4dd9/b+qNXiGiv653cSaQhqzItX8e2
dQ+JqoONW7TbURzTWseOlWZX/Ksolw3zI5sAuxLxa7tgn+N4oC4P2r0pyBK6P4SB4W2zKH9zSwuC
lSIoD9LlMk8scw2wpFlVxRdUv+HAqXTT1UTW1VV6yRo8eY5WyVcZGR9pJZ0/gloCm3zbe6AY0+hk
+q69AM8kSV3gt5ppeugaZnicbA6GpW9rVBdKt/Ao+crf1rToWdR/99wqvNOBUVui2/UYC5VvfgVQ
Rf2+fu5bzqqMmH5XDlAcWdTFwpKcqOsxXxO+cvRinUJ0RGfVdBwM0vDmGhGyJIajhksfrgiHnRP5
J5JGWWhlOncqs+eo6S95QJ1sqjcoG78m4tVYvteen09rt+C+LM0OaxMIPiyP2aLCmdIW9pOmEUdW
jtYKIiV5bmhIF4botWWUqVfpC21xRHzPMo6QXvqOv6+E+07aaHUaPEHj3sHiW9a0ipWbHUhIZPjK
iZACngY2UICaHQsG+ACQza05jGu8JowHyC27hA5FlMKPdbj/yy8YnmtDuk7r7hkfH9R1XSC07v1n
uBFwa7QZWH0N685Y6TGi6/k7A3/sDr7HQwJngM2To+TEB/Vk7wLe1hjHmwNQOxJ14O5Pyuy3kWlA
il8lHCGWRdtr29gZplUHCmRLd6szIURJ71w25nVScm1DyFxWCARICqPl3fbx2nbcdySuaMR964Zr
5lCasQ6dLcpXFXLzpMHLMngDHol8Vllx3jQsoDZJ9TaAD8Ak5AcbR7qbFIjDBt0nBGmCRpfdh2Y1
4xbEDfJPfWOlTbeqwpG/03uvNKBdpnk1nQDNQYKLSE3pTcdg2JKcTK8OPK8HxEsPcqBOY3dVRUoH
gMB29gcd2aP3B/5i8JKdMyn83WQbEc0s/1Ni/OSdWK0GfPtcrFpf8U64QLh7rBj2L+0S2q6fl49S
+fjXigbfC1dznavqw9X6ZgWZHAfluLMr67fnN98tzRA/Kk00nOh8egdcC0F8y8qeVSvOgzESxGV5
BUVD9Gj2RNrJNou2vc8RlDYOcaJIohh6v3PqeitgLWwsDUxurUEkUu8D4gmfGNJFq/WPYZltY8N2
yNzzjsBezyXNhznuaD3g+faAKnSWcXEsb9uNuNeKOYBasp7OP8iDYGI4WB1FT3+jatADkBRLZ6eF
gqCsd5AMUB7c5pZFwWdqrEMo5QQyBw9TdiUFkYOxx44cC41dFjKKd4C1OOcxBxnnMQggvjacsR68
ioqzY1U2u1HpWKHUTlfNkxNsmfzbayvpkmXjrcc81Veq1Z7GNvvs6Gmie2CPMSJ5VGQz33xyBcHZ
KzonyJfA4hiGv+1h4ffDujG8ZonynEQGA5pnHrzouCmWNDIwh9WItHVVXBwteGi75wjxX9bXN6yC
P6n9qZJTPyIt8VS9dSbl0mmj05XSWCxm9vhYDhewjciyPe33FHZfDh4vdDTVnzb2NhV39HroxnbZ
GO0LCol4KTSTyYUXbMDy0EMfPjs3vRWV8yYbuTFluWz9+ME3xn1bBLSgpDUsjLk9GViK7G6Ms/3g
VsumUT9jcJw6XIV9bPoLpcP5DUq4H+wkl0r3Lra+ClDao9Nxf7Qp/k4aRlbdlJ/MMH63umFa5sqO
tomNoMa0b4lURz37tJRDnKcdyp2hp5u8pmteUKFWlsYAsMdeYvjxR5fNOC8GHMFYhAsIc7O6brzA
twR50LhUGuU6x747dJ7LE+ethkQWpwYwBIcgVXjri76RN6spsU8ZVASF5u/0KDyZgr3MjDZ4SE6E
m+ADEvZKI6ubmVD31dJ9AFxgkygtjM/BmY7JIC6h7IujPzmrsFP+4mi1/lcTp/WmrSfe1nnykDOm
Gtr6wbPEU25Qhlk17liJznCZViiysnwTvzCSwqrqia88qEcU8OPOwAzA8Fm4ALP9l360vnW3hMBi
Xiz2Js/Wzo4anrKIkJWS2MI+XdGgZS5XtDvoGLeqCbEd63wmLB80U7CCs3c0NXrv1jfO9NLK1fz0
gSJ1y75pvxsoQZkWnxvP/NS86MQJRWymggzrhEzyqYbiTV2YjB86jOGONDuyHQv4Owugq2/abNUc
FIkOffE0GWN1iCsYk5tOHy5VQKVWZs7OHjuxzYHYmwDETdUeO0d81clx0B9109iORv5KCAJvdVOR
KdJe0U4hjkUbuKrsNWIxdnH11rESEmZ2zOFHMKQFN62til47B1MAOH0KmCzHPwPUq9LUt4FuMmXT
R7xlpr9nP95WjNlVV8H9KBaF+4QBGs+Rp5PvHFEki/YPsevbdtJnCF8D/Dt+lma8MaIWiOQx0sph
J+nCL8wOkTseVIyNLfNj/MfgMiagNEonpAO3FkoBb992zo0+73vB9zAkGT/aZkAQLtttS8hnESFQ
413fwlE1KS3dpNc3ZoY0vvVgLnZbMZrP/iwXLWzOTCn5e2P13NpVvcCGte6cHES41fzqHP2UKAZQ
idWRvkJjCpFvRn3jC6alT1qGwsxXb7RWXLrd8QuryBXbFEJQPMuH+3A6Nc1851TWKqJqWNoK1bWi
sF+pDN5MF9LvkmOy8638MQ/jAK1Af4m0Ge4eDeWLAtu6AXiTXnLkHUeL71yzLxBVO0r1amlq3Bj0
KSNreCUVmUxxnzxmz4ZIQJFXrwg8+iXwz6319GQOmc44rioOd/+kks4TYuw5TavZCw5UBwcufsKJ
sClG7vIYnEfagi+GziF1TVEF9Ni9cqGrlefi1WTvfC0jgzwG36RVT7xgnqbXge79VpjipNfgvLHs
EytTN/mhmx+SyBIM/dF8Dx1pU6EC+QLENaCmAAdYODdE1MVhQJ9KeN0AiCtGowcgflkbD9R5FD8q
fVWTGLeVPuyisefIQk7IShFzudSUBL7ec/dPfn64P2gzyrRLRkR3vb8apw+TTtmORJh1HsXtIZ0f
yjbdJgWSukab/uDG+J4EcbqJDqVVGIy7IDs9QTGPPJr8jp++cKbaQJ2/GYyX00J7QGILEbysh8Vk
sf5EEJUX0k8PaUHftLdaptnap5zpv3UK2j/RqAfD8je3aLXRvOJiNumNvHTIcuMGHcMz7yBvDUrZ
vNjYKDlPsWZHSv4ZGOvSdZ5AImoj88Q6fw2GGY6TB5iNI7cA3Ul1Rkw2s1A5XjoZbWVfgmPuk0dB
BuzZNMxnYC/pummqPcBWJpMhBj+tQ3IiCb+k8NhUDcpPu2VhLOknLr3IV4+faZ/j0xybkw9ZZE3C
OxvZVCXrrEFEXALwtHyxrXL0sQFv7yXbCcxKWn6PTP+zR6YLyQIueowmlW6bVp8tTqz7xK/xVSuB
+qb01wpw7HLQjGE7pZ+MIbF+JJ5HeLCsnoh+6M4YMvZ+AKxej5kFJQXsLb+JLPoGMCmTJjn72kPM
eXFlFd9diIAonUCVBABghnEyHiGpEoGm0B3R6XsEqsyvHbVzS4ebOBhjRa9erpO6qVZlAKV+iN0v
ZlaM3zz9yYs144lovG4zcTLEVk+fObJjKIRaA6O4YTrU2vuyYORay3EjlO0su6IM10ATdn5B6Udg
YrKtadU/8WdAz58muWeiiQgKrMSuqF/A0YWwdIYvm3Cbxnee2b6trVOAoRdCbDI9ujFF7J9Mzqyj
NgX0gUhcMKT8qVkQlykDD6ALf6o6OBtVq7ZDWLwbJbwnwmmItZ3ZZUjii11iQKadn0dUVO2TVf3W
dH/Y6wI6ehpccIIBYHQGEFDC27n52J1j/dLb2UD3OYbG6rtX0jx1HLksArpbRyuKTMygTHJW017G
VQr1lRiEEai2ETvnPmQygBDDpRBjN57CSxlEqGbDwTz0wQCXhd7MkOI682G+UTYio+HwtfRcFlGw
8mn+po901+IYFl6VTIdKjuNBZpx+bCz8C9CG72ELxNkDnt/ifgfuF7yXRdJsAhm/9qN4QQ1Xb/Di
B7u0HJnOet7h/hB3xF7o6lMVyfDtdBpEMqzEijb+wajkzMln3NCV0fiWSARCCqgFR+v3QNKJ11L0
JC6NGD+T+JoTSzy3E3ticwtzN/vONYFsFknXE+Npblc75J1YUkclilGYN0pMHj7MtGsZPOE9d6/o
E19tZ7Rn8fYGR0x+LEj1eBwH7pdepsZrG5kUFcMOG3+8di1l72ARfGfzz2yAHGNH8JjSG07EwIvI
UYjWQ8St0IpC/6Y5lDEl/qV8MkcSo5cMUVDWToiLydeYhp3Iw+/WS/QT6XMWx0yCzJik2Suk8FvF
hn9NmkFuZZgH67CZs3iJDt5qCUVXeVGawCbSOY/ES8jHpnKcxwQ9lYrWfWWa56y0gytEOHkByLJp
8PRD74XJCnR7pB62aRdBBLy6WhNcK6dCXUXPn+lPsW07t31J0EHhZ3Yfewb1Dh0D6EjGB2h1JFHp
V0RyxNYo8u9pTNSqwaSCLL2lNeLOWiE/6go8mvCrHD821lNDQvjCgptwhhzdnQvfaZbpbKBmABev
G93Pl0Ya92cxVR0TgpIMF1XATm/NqMOf49cbwsJtSHIxJGZP71ctq8myspROch+TjDGV4dkl92sV
GJjPCT5YFY2bXRpvuua8JDu/EvU5a/S/HtrE6fZ67Z6Upb7NvrO2XlkA95sfQpZMKp38JTPKp65j
KhwWXnOO54eQlLRhUeZZe0479/kMvHfa1fOHZja0Z+7V9nz/8P6QBupR051T1YXBBiHQX1/wj39h
m0vdPrj0o8MZk/EWMTL5LhkAkOcG8A4MQdNDNKQ0xsqAOIqeQHozbW0Uo2eYI9qD6aJLAnmJFXL+
cPQb7SGdv8nskGShkcQx5D6GyTA5tAYqcZHOrnHUSIclN1hpZjmZCbPykPf+NepLEa8H+KF4L1tc
ArkNxjUNoEfGifEAKkV/oD2yigzp7GPum6Pri/aYZdh4kizAAdAn7VFi6igW93/WetMeo5HEiBxh
8rIE2HeMCsaWSAHM8qjv758RCtq/iBjos3s3R1Q2zfH+r/968CRnS1HbhGYJUR9Jz36kni+2CJaK
o5aFUD1LrxYou5JuEWgWXJwpAApipFQ7plVCeLJSNXGcRJOfM/kknLnNj80UELkwf3h/SEJYbpbu
DbtyJPFmahJt3akKbpNmPLjxU4y39tqjBtHNSbtNrVm+xB6na7w4M8spKkEfteW2Cp3plssqfjGz
L6CtqlU3S2bjphhiFFdxye6vgmtHqXcLnRBEcSYuThuqW5/yxG1O6geg6nM3LDq4oxRkWaYj5tjJ
3ng+StB08qqztIHACI94HiKKPmWjwg9DK8619dBY9MlofYUrxEbVdsKjtVeEeS2n1hqPU8nFKuY8
Kyq5amkV/hP0H/VulWGC/gJco3CmT9FY2hXCqXbFkmCbj0bQbitfKy94m8LXNtXOUPPMU1NbBzXW
3qsVs7UM1VvpBcal8oDbJp5cRq0bX8T4Lng37j1Rcb877sbrMvXccfmeiVBe1+zab7oYLySLjBvL
ORgqjLZYRr1ToyXXpnDJ6gSFCWNMcv4oFolDklWI6rUNSXIsbGQzteHAZsPUGNrjbsoB0Vl1vY6r
En57SpJ5NgWbxuRm6wO5zoPGWVZEgCzpuy7yiNKoyUA2prS8oNjFGzul3u716chMlWA2DcR84Qyk
QKuX0hVfU9KdZWRT0CeIecKq3Q26P83r5qIcJQvSBJ2qbKCkOu1rbIN9GbKJ02vl/JQh2PS2A4s5
skjaJt4syOpIeznG63F3dvm37cVPGZxZvGg/3P76BvEcpjR8mwucOwRodXq2j4LoqyfTI5FyXLqt
jg8lR5HEyU3aaDotWGcrzYF8NP02HMIINDPbNYZv7Lg/yMKA5WC54VnrfJDDBupppTw4nD4ko27w
nxEXEDllVWhXh0vCoTiERCPbuN0icnkcY6ktxlF8Jl5MgRW0cFHJWiwy5Esed4sf+fhMihwlcDzn
c6pkTcoFqtWAnEVVKGPVdSW05AS2kkzMX0mrXiP4TQgBfdb5BqbaGK68unBWYy6yE9kRb0ZlHyvX
GJ+LXsAiGn2mXpKtq8nUjskStwSkQNwH7qvFCKjA7x3ACH9sgXD19sip3BTBruo1jbZx5EDK0/Za
PZEKxFdXFZqvqpEj+wBgLGr/hZNBDwLSkjy0lHEcffwDgZH551QfJe80ppK/UKvocDBJCrC14ZQU
Zgv/zNi45WCvszC5dDXH09aN1ENd+mfpdtQeWV0eCX8JX8fGr/DkkwrDvkUG2zxJdHs8/nrpO4fC
9fPjNMWM73OBECRQ8R7iZnELSlQRiIBBnMLmvJkVRIEuNRDgUuDmvZvfhp7yvc0sKPpWl98MK833
KJ3ods//axnhFb8SsXQqRCdZGtnNy/vqzKT05/6RaWXWgz/JS1p44SrzopEIV0k7NAjFNhzCTddC
kS7CKnzO2HrvH0GGL3eeA8nSolnFPHO4+akKbhRo9w9aX6cmZIlHa/onGPxTQZ2wJOdPLmVsvYf2
nBv6WZFRdijzfBdqrnuxVwCG7YXIUM9UevQa0pkgYUUvlrKyb3lD0LlHOAK6VMTy80LDlEJg3zLS
XZ2VVyeUqEcoJhEud/+PqTNbjlTJlugXYcY8vOY8aZ71gkmqElMAAUFAwNf3yrp9zfpFdvpUdR1V
KjPY4dt9+UuT0l2wOMcqDAFLs6Jk88Ucs7BsxA+BxlEzlkB1vEkinlttso5k88DbhE6D1Cj2fnhW
ymQuHoJYU9lOSHzz73+yYZU0SiE4haqqgARJ1mfX3/fvV03gL/RucV3/9z9JXHLDHpPbIbUXWGjT
pcgJoBAmE+V92t1zp692JsU/40DZggjtqQ2NLeP9IKaP0Sn60xTO+r5PE33vOtXWdZBIWIgoMAf8
e6fFeduWAANieqRH5T6NyQLFmA0rkHe59fxL7sjwroC1sWtGQ38MaztdCoSqtIEHTWEYRKPq6mR7
18uwDwIBBsoMPJNJulJn+enWNBz67nLSCUenjXEYUd+si3bcdNUtsPtzG4mTNUSXQiD7KrcB5eg9
lTU7ZDuvt0YuoLItF07zxAqHPlHrS6b60fBhVXHevFSYSjaI8lwiO4ws9lV77ZPWuXD9x7kGqEF9
Ikkkd/++9EAXYpk5u4nBi+7CZjwOM3Io++nyrnVwP3LDTrFacsIn5DFE9zCXPtpRjJYxDtRQeXLY
g1JpQPvS5xs5aznl+aVTbBjSKV6OOMTRRgfzlE1F/zJUd45yH9TQ0LeDHskIzbDbV6+BTbSoLZoL
0VU8abV7qt0C4D+H+zqg14nL3jXYjEkxndLoxuEAWAlWcqqewrOay4twYprJTHqgrmThll6euniL
baGkC9u/o5JK8trl2PerZ4YX7UaGlbeQW2Aj2X3uTjeLd2CJvYsd7ORj+0Ufl3cAmbYL+7hG4nVp
PEaCbEkIzJU5Ihe+YEkgI4XjKRLVH0czlFlPU6kfsbSCBXN535qd5o3FdQl1ZJL7odd7ZsEyJH3S
W/V27Ot4PXqg+Mr20k91RDeCeuZ6fVsAdMZM/RpOQ7EbQvMaOvOXcspgzx9KF5aazKpOmu/eyide
Z3nnRnP0U6v4gYfkxBwW40zPWO4bPp6DYNUNcPtKT7OOowS2YcW3iMyCPV73g8PEfy9bL95CVSoO
ugSjrjWr0UnBNKa6KXbHj8Ri8zfyp60Vhl2m2Xcvp1czgg6OwEHXdoR8KmdoiIQGcLlzrCe0dm61
JjUzLvZPvaifvg7UVtsDQnlpI0mE/rayoQHiEt6MQUUfpJtdkmX8tmuI/HMI1pt19szWUOx8EplO
7z3G9fJu6bLcLGV4AtK2wwjxgbELk3YI/8Vxwjt/aK1ta8QfTKn2dkr4BgxppqF34Y15sFSp8ILL
fl1qJu4Pw3VFf8OX00wsAafybizoHsORucqxluRYl6NYfcQ9ZxYwbAk6fC7Dw5TP8E0405JJrXwf
AVSqADHWZfZVdYqcjaLVB8c8BaLpSV6fkZNQh1CrrFXumHskog7PY/ow5wF0rxyHwXJHfLYmRLEQ
W53+LA4fxtRdeHT5EPavPL54iN5Qog5Vfhx7dL3RNuamJAgDivDO8iBstGpnljw5iir/lZRmNSVc
58Q/FSmgbotnrAha3Ht2xYNILhRreivnbRkc4jZi+MGx/lCk3ROuNcDgQ3GEStOc6NbLduUV0Bc5
VkvLBP1SM1Wv9NaREwEuQFmGwKrpJinXYO+9Mn666u0fcgmA4MPgqZ/ZD+UsmiAQSsox2rp7q+z0
nZTLmPKHtVerqYLMgsfuw6F7FfXXvhtHn1gb8GGnfctHi3Q6VK4fz08I949oVSmNRWejKYDoLRr5
0ruoheeVtv17WvKEZxtFOWqxvX4Di4xfuYHWIZmzjLpSxkz1ZIv21sOqYNBdWU5xnUYBDmFzDUHx
qJmikduCPZmyx6QNwS122X1AT9MhGqyd6djTxtVLOLo9byW4eaP323vDbZeLBz6Gm9EHIBZUlAQz
U25Ej292qIpjJiEUIECAzdgPXvQQgmZiIsYwWdWIBowdwqtvIu7dTXG1OOUfiaryTUy5eWOGaptm
yZcZntymyTd5kmM25mE9YpKFjcM0ilO9hMK5jR3WEJ566WpOdYH7eZvRi4CTS29cHfyx9XQ/Ifnh
b3BfY/xt3CAbitWTlLNe8N5WLjcfoHtjduM3vGmVCiDwM7QtUX+o8+yLPT6l5A7WD0bSqfx79dBo
VldkpQjs2EjoSSp2sqGcxONm270XdXqAJPTR9lfA5jXuRWBAVwSAxjEAvU9UJzbThbDh8FKiUQwT
/Yn4cps0aXCGuH9FvsmQ27jh0hk1WDOgZng+ma0dFp5rf26e4ATAiggkNzl6XUOLtqkMACQbOo6x
B9wH1jpuu+JMJ815YPe/mofQ2sZ4Igj1F2tH0I3hmz7b6NHbRh0EJ6x7YNuabKt43l0TUes6tvtt
5EEZmeVckhLwqbVCqbfrLD23QmPFyqvPIEABwr8VSjxa7FO/7ICjCbP3s1upDRbukhKIfvI2cKy7
jWMz3dCCR7ImOE+O7wJP4qEhYjznOWfC3rROgO22vCm5L3EawFIAF5gdPDrZQDU6JwuaOC2RgBza
ciTqOX8NdjAyHx2Y+sUJ/A8TVr4cLSfrL/7Afz1B6kPfMdGpn8PoBDiDvIbDPk4Q+qr0pZ1W8nqh
D9PmbNM/SG3VfGThnlNfRP1qKYZTFuSb1INWYLfJo2NT3xi0iIaUAAWYWo1zzV2URPwFxZg8BU7/
/unfFzXH6Um75DRljOfVtXOLtL1i+yivXxgrrdMUoJxng+q2QSuz879fsFF11+zVY/Ipl5J01kmA
jifbzW49qa2zH//1IledLSPo9Ei9GsTZQyMS4pV2MGzYo3sn27LKU4ozy+vSE6ar/36JF1ZLfcIR
ZCLN0p5jadv0gzgUcbGwwHI8dVosrU50N/QHRbeKe3XI+NcvyPL//SdLeTX1bOR14WOS1wXg1CeI
u9eN0XT98u+fSmJ6J7AjM49C97ukmuvEvoNgk6y+XRsKs+3N9Or5W124+Vldv/z7p0ktRINZF5nc
ys9u1hbnJPStvSXnY2qp7JT590s/yQ3K2QOiobtDI37Pr83MKz8D7rZqptzaEZx+G10KLAeB2lj+
++VpjN1z4AnvvPhxc3B1eCmdzvmfL21IYUrhn72Bw27hUNolcjDn//viWP//T9d/V/SXkB/SiXsw
qtq/3xFzsp0J5VT7qo2f/v2riu6YUz6CaOaX8MD875/w79/ZHWpnMoDdsgusZUCUzR1ErmA/WiVV
oTUDXZ7SceF0A3uvpNf3bQ3jPhADVo3Ox05nK+/bUwuvGS1xmtUvyhpPdSi1v45S70Lk1ruZAhxB
iwofZdxiC5PhfDN1Go5jXx5iogDHyc6A/FtTsOWBYT0SdWPQoWjig5XPq7+EfJMu0EfNDtGS76Hx
ws0kI9xeFnnef1/+bVBZyecnlv4VNUgw++RADKiaaT9gjYQLgcgAV4jhJrYSdaP7mdy4Gk7/frXs
Q+4jIjzORs2IwtffkYqKMl1L5Wy3Jpfmuu7TIq2/Dun+0nlzM0ZNvo2pHeMvolatXuwTrTHvsYtt
IEqwsEt26DdkZmChZOk15BTjSajbja7kd+5TnNpzROLZLVz+suW9SVMwBGGwU4ryej92XqI4xLuH
A8KqbHGoKowJkm5mzmfWFO7UAd+c5GvXnScMOy32mSIPz6Uf4FCiz2LFWttia0cfm7cXywAr2VlQ
6802KlSwdRThIje6Rw/yGB2ytPU2eDa4CsjsNnWKgwy930yD+ig06aeyy75i5NEgtR68ssrW0FGL
FfujYyWSG5eLadmVZl/PzbJZIIy41HcFTZyeURH3GjUSb3Z2iK+0O7wtPL56Uv6lxnkj0TvgSJsS
HTgV0SpJOvYkYNepYPsZwsHa+IrMvaWHG2aqeU0SYlyR8yV1FS7+bpSczISWkJXlp3E8dxsZdgXG
/13S8YjJ5qXUZKOHJOXtGpWPQ7XQNu2cw3FLMplLl5ewjkmTC8+YRyvlo5W+oNh8V9giJYn2poXs
0uYAs0uQrJzU7q/fOru5NBvsUcW6b641B+ohz6bj0JE0DTWe5t7c1U4q+OlNVE4RWqO02cnyNVuN
P01dr8EgkCAeKA8xxr4jnrCNSRBvvZHB3ZfjsCV1/4fAILw++ryeou45des7M3sn6pWma0YefYh9
rMPjEO3y4/oX4DsI1oXNa1Vl7l1d8j6e5sMocEEuEIcBWlMvUO2X0Lvj7cHfHIRZndh3yp4e+4an
7xgJdlGedRTY2Fa92721ZvHW16lR0JyyNgGp7UyvBiZX2WPhHLhT40BiMmdNf86Nv4XLfDfXxQeu
NS/KLktezKgzy9+20wBka4FNEwL+um9dcpbRcCjQzjo38E5wiVY2VN8V0EgyPvE9VKEjZ7Jmqd0R
QGlvQyqPKjpO13SVkEhU8Q3f3N4lrGz0rd875Hsy99uK+2eeaTcYmgnybLpGHxm9QR3bLjC/8q/U
y0vPjLIp5ETK2axCewHqIK/StX/snP5BFCh8Iu9u64i23JyQSCfZToZqPQbd0Q+tcdc52XPm/6hF
dmsn6rG6pX9lb3+3zmCotZwfkTMpxY4ZWkS7y8fQO3G7FlwxqOT1ne4O1vNFVAvCkU3OueVKR59Y
E4HUDcGmb1g6RavWqbnH6vqWslhBRQFzyEjabsawk+drd3Relnw4SogI68jBHIoo5w/4SesOxyW1
U2oanbU9lY8oivdc6zYpDGBYjj215h9FwPRnxeJ+0c42h4GEd52YfRpuLVncjouYtlaH9IAsxe15
OmXEDP/ky0/l1B8CoRZDU/TRQm+PWSuaApvKRAmcjV6WAZemgzzsd/KtqoLd6GPP1CMrgKwsfmml
IMrBumMB1I1vlLIpYqlH7S7vc95uvVm8VE5+51X4oanXxL8rq2f8euTiZj86FIhgOsueZUB5vJQN
/RQZH5GSwH7cRAnOr+xQzY5zV6iS3PvYnXhGi2etWcQyg7N6ab+KVvnb4kAOmGytzp6HxiACqRRq
dYPdEdA26qbtf0kTfE9e+8wk2m/mWX0PgfvhBMVd291whAm6XrlcZeV5zMY7vw8vlXHQK1m6iIYm
VnDMn0Xdb6JhfIVe+MGulD6cAbl3rnclj3Ms5mg+anqcZHk3ZHJaBX84cNSuL5HJCV68EalzOEHO
vDouEBjMPE3SbIauZPPk80nR7WvO5QSWurO9Ev2XovCPLOM++zkGNGPqU69YS7xNLuIe6cuY/kz1
Z6aEh2QMyc2gueVS33ME4lCpUdBm84Ros4E6vwNF8o2p3NprP3wLnfhiw5o3ccOFmoQ14sFZufoh
Mz5IxjS9LEv1kTp/q8aDFLXMNIOFtAYpjyHi6lWLjqiU3E+bcOa6GTNrsvzvEKG1dah9c4plzmW4
DO6JhxLRd7KbqGzwJlUYCQiDPMZR8EucgvTYZMzKKgp5S66A9ZaBxRXpR4yof5VxHRrlaZ4N58fx
+kPNx+lrVJQqEqYuIVfDXl8GTs+SB7CDhIsqDpi7eUpSA9IjeLc9bR+UiB4iS90Dn6JmrGbQbt0Q
DFb7admwePKG4pfcqwNcQcVLj27HM7lt19BxnEtA5ebGlRzFztW6tslKE9yNNRooG9U5dTG9Q3mh
tmrBsrqAy9awNVCuwq0IQV03PIR5/MWYqqW+Img5t+DBH7owxZ1DhZYY39pZsPg03dscMYA7DGfc
OukhPcu29TdsOfl+PA86BIoRt2YInULNx6xBkkiD6J0jh99D4DYufvLUw3XC1qSbmmfNO2FVxAMD
8/yLj42Jvo3hfQ8jhVE04gx84nHSZ3H+leQM3FZT3lWoh26cPlUpKfumLO6xnUSw5l1rEzY8dWxl
bqrmrgyw/6TFStnDr10Ob/REHAAMJMBqGSGdRDG2XmajD6GeXSb55q1k3+A25WcXYvSw5CukqEPd
4zgS7fgW1s0LG3m27cgdjNK4TMJTFvMX77nv2qgnE20mlJCYvcdqYj+MO7+l61Nv4ga8XJD2pIVT
+9Yd430ZR/kzjSNeZnckCarbrL5PXZ4KIpe0GLvvYTfnJwOwPbLHPwHsXr4/FscuMXXV4IK3erh3
Pa3foTdT6aG5gRcOerWlHgmrUmSQWoZPm0fXEPTFinrfOJs28CIT0ss9V7mCbfieprjr8Wzf2QUf
0oyurANAg50NkJGcxh7/2bVJVq+khZebsq1+53KyVoLzwwq4oVZjGx9R79koL/QyuPKzieujHcGA
SzKo8ymj6ooUOmrOWnspG8R9Zve06nR8Xz2izRxMuLpLJCgr3A6gL8+6+qvJTp+ln78s0qaawRIU
po3WbxjRdNthVVl6smOV2slr145uGBInL+cOX7DSU90OLMNbjW+cvhOSZSVVIlG/jTOJ5gFgY+WM
hPPnicfLYI/nIom8tRXIb4uNyBYQCykT7JhpyC0/N4bjtIUFVZuw38/ykyXgORBsSUF40fqC538m
UZ9G09HCK8lWL5X2oxXaOyer7qiQxFQ6endgjvpNNsKxbcqf5fpauMB41nM+HpI31aU1c/1A5p7I
+8LK0Z3e3NBhNeBqKKIDNXYEC6A+9fdzq7d5xuteBvIP3X98SkLzCMLlpBIWpTObGxoGRbUrWDGN
6tq27Fs3XR4/jfTUUilGcWTkroeTZSXByujqg1vWWxWTuG3jbxzld3ZZsocNaaYJ+voZ0PfvLJdy
k1jmTrn5xPmrLn0x11ygQWhmXQQMJJ8wG2V3YyCPDjbiIw/XeV0lMroR2qBSJ+sJSh76fdKssgKK
f4+ATZMOHMlpeeqJdoVLRVGswzhfZM/Y+kYe0+NF65vBoxDAL4OcodCnHQVKRxTRtjgsjCpXMSoG
488Kc1en+jfKLd6pOcdCRA346NhgUUx71zaRuxlC3hsYLFYRJsYhogQQxobDZLPseNGIQs75Ew/u
GOGDiE77PGYktlXU3GZe9KQbtLehkV8ylo+sV7Cey+kB3RlbfxK8B9G0rRYp2P5nlKzRU4Lqly7n
CZ2zECkM8D7mHjDQzkilHyMtmsu668MDXN+M6xA/ETlN6JYDnah+bbaUnlNPHdcrVs4Np40L1LYm
/oCxf1P2hH2cdqLErfIR5ilFwu+QcqVznhwGNQI1n3O6UPF3rddivB9IoaGM0dE7QStncffJCMOl
wOUJ0FaY1nUtLzKJLknW3VIbhjEuFZ/NlfAF+xzqy3FxQYoApFnbjUnAb8UvYxra5yJiuhMUO0R0
qFxlUnI9tLAWHtBkUlxwR1dWpynWoVfowq7iLZ+YGPuwc48y0Lvcns64e6mPZj8PNPMqB054CRJD
38u8yDU1KNHe5RqIwPaHhqFV6fawSQMcyJpi5Ip4Iq2MLKXGFvtNrWlgjSyKssKInynmTISd4KUh
MCKnzRRmf4dYw3nB+Ltr4RaZLrmTfvsgfJtW71I8230BBJ643KrmQ8UF1XbXylZ718FS5mqAyHY5
baK5uBvz4OxldB9N2t7XhAZuGj5r5JD4T6alvVMO95IlWE5FBsITvCzqqenWQUsjXhxOa+V79/Fg
Knwm4/cC+mQjIpTp1tKErGh1X+NtQ03HYRRQ31JSmongGiNMLPY3W96O6kY2S7M9Yeq3wYPlf0qO
UOKsy5ObULEmlqs/Gssrj8/ZJQgHuYUMbeJQkiub+p5Mu3sCcGVoYiruisiUe956N2lj/Q4qXPZX
h5FlcLkMmT7EmMx5JXmflFN3WWL93ZmFjyIdzzzMrFVZWew9rNwj7uhsTGSxblS8tQBTVGxXC4Au
PLSHIH8OjEyp8rhOP1eKmlTfXPTqXdjmFZcPNDwsaTQakY2yIDVtwfMehir8HNhgEZvHscvkj6Uu
Iiy4+LV16oT/29j+fdQv39KnPwqTP+hRfHE+stM6y2jWU4n9TCyw3Gad0E9zMb2OUVesPR6TnBQi
4Y2CeZ+sHP/HmiVXiBw84XYJFi7tIKrW5Zycm4m/IvykZ4Mjko4/wGwmGP7EdQ2U1uZ7Shz9SKqA
fHSUvaYp7VbC+B+iyf11GACkaex416eG42a+BvxA6oRTL3blMjxEYUg3KXqKVY3bcEa0zx330wur
D+pWkb7lLh28H2G1cFIhPM2B2+DvXuWTW+1a03xVdr5t2Hn45JawOgFlTEm//OXXw52fcN+Aj+vu
q2EpVyR6CL2kiMgy6w8FmRmCUjbAsDI5axF6u2T2bj0zvFQ5Ncz4gY7j3NEz6DA70MqLk4C9X1bN
e/zSPqkw9S2F4uc0wY8MiMSc47gkUNVIvRsSi/EH0xMJuMLhhGGP5oHQ2UALyu+YEAnCwtKpzHMf
ld5ZyIKsZiAOsU77fahpIKspJOUi0frndAifC4ARK0HJGVgbrrJLiwJvwZCYtny/RzIb/QPU6vUy
TdHtQCfkqvKXmnLDiF1Nzq1qpNR6i0ZLjSe5e/QU62xDgV3Tpdbug+7bRXCvvAo8RBFvinri2etE
57C32l3fYqVshvi3C0K1T4blY4k+uMKRPM7wblaVPrUNa06r64udIMSxaXxcIAQc3hFjyRAmrP0Z
tXYalWQbh4ygUwRVLI58aDGC71UFmcCCeFPUfrGpe3XwUufBw022aqNRb7Liu0hiDz4MGqPHQm0Q
kDE73twemSJcAjPNoEt3EiAAVmw/12WSqxPmzIh5jj9xwlzkJl5BCIirX0vqagNtiLZOHEILlWXc
k+2cEk1vU/FWeS0qJrMZejXWVBZPmSsOqE0H4wH8Sxt3WrPuO4QZbkpaTMxpEALrrJfvNLoq5pAf
EQGaoX9sXuULPpLaJaXkjajuZe82e7ckg7kgc+tpeXeH4NG1BVu4RoDqpk0RqW5NgVC5IZCqjnlS
noOEg79rScp52tBLHtBOa/kMniGb8jy0zEmV85mMf36Js+6w6NilJjSn4S/IUF2tPtlMPhysGNQG
ew7xDaWzOvt4nXEsMhHE2Y3KiB/Eo2l3iKzxqZf72dGX0mdvmUHuwBuFapgG4dGfu35l9wGhKsnp
2AwL0PlUbN2RK3QVte/1RGpflc1di0O9J0N88GNqX3UV3XNvbtbT+Bz3QfQQdNUJNhi0MYPF0DTv
g4VYPlXcqNk7Ckzp0t6WBlRBqcK9bazTMkYVxDBrbQ8uwZuwuFB4fAVPsuOktXrnL5rbKW8DyvAI
tMwmrSA2pT9dOb+G44TXIuNnSNFA6HdsWLKZGicHbo8c9Ta00pwqFGtFn9u0XaLYogxm/CAXv6ud
o+cE074bH3tBN69RLBlTZjwmsILqPqcOrq1o33yLH17HxOOTQ7LHB5wNn/GYfTTBYm/q8MAt1wOl
tup6avRaLn4cfxiNCn9ch9VWZFZIEXI1PNsB41EStuE+tGLaOuVN0bo+BEX7s6cnbRc0VDhPQBP2
Jkg/egmQBwbtp3PlTZgA0kAkFwdViEekjq6QMRBI7KOOro+2OI6vodEMczFmv9bbO4FitFb0WDuj
jwib18dhQOTmHsxlvCOLKHknjuPVZNeXxxrLGgW27Q5jO/Jah5baZA6Z1ATzQrZy6ngAvU/OI0+5
crje5O28On3Ledrzo7DabdgNj07HzqG+Zsqx4vOEek4SLJnkmswWBVrsimDno9ii5kWvxusPHWUU
vC1pjLZAtDF6mrXto0YM8BG6DF/RQmxlLYfgTXsNGe8qqjdRUx6cAGP9mKmCjirB1J55rxaVm5fx
iu53DklqNxfTdPipxfvkL/KiIoUzGMRX6XNq237Bsyd5H0OQfbIiUjvZZcVMNyxr3Gg44Tpgo6Ld
a9u0N0aeZsmEPEKh3yd9vWynrnXZa9c7JGNAEKL4xsRHsSKrsOPUhc9BP77FtXjva2XxxEB9NLR/
bCLC9I6o13xi5am8CnxFEAQbwih6reXU3ESNPhv824eYpe3ZaePPbKKUx2YBvfU5mBsomKkTgTTB
topSzwQk8UDaqXotdXxskgNvlf4WlRvGhzq0tXsmXUedMbaIkIHlwL6lRxFt3TNrHiywJWFuibdz
JeshP85x+aVSBlUiirhqA6bZBLmCdlFqqKlEn96z2v2tW9CNAj7QVgUxFFAbPWSwI9p3E7s6+rqk
g37Sb1o41mGk9tDLK/uSjHIv6MXcjlUUQJJgaKxLG1ZES198BGb4yVjzPfToy0yg4jma3C87d5nr
fLyHgZsEe7BFp+qa2yEdP9rLr6cytAgCcyg/8gFCdn6Em7eAGolISufJj5VjtnAdjt2gme+TmRFX
B/0noL3ugi/GH6M7M9nhuTDHeJ424DgQuOrqGetO9chO3oZOlt9XeQFWAnQmo9AMrPB6QjMM3HgG
vizX+3QnGdFT2+XTVWLIIXWU0pC9Cowub/Jg+g49wB2Rbu3jCE7QmnEY5y4Dl0/12np0Qn8zW48V
cxJaOe8q4ysgYp73B+jFnz7BdtrNPK9NCpjCS/UKOMwlUbG/XzqrXnkqZVb15Y2pK4eG3L7EUFBu
uMUyNo3mEt/XZqkvncWFqZ5Gm5rW4KuAJWdnborvAywlwaAFxTfTa4uKviNHaRod5yFUoBPQQswQ
alz76Z67ZRwt15BBL9haQC7oe/c1FChUKQvW1dDpr8wmRVHIYJcP31lHBt3k6hj6/bPVDGLt5sVX
1ljHCBAyikbxvBj3ufb/2mF48kfzI7SX7SQDFTMqgnpPAWJS0VQgqnVP/SKClm54SKTneglPee0T
D26/yzR6Ua177N35ue3iBzP+Qn3o0TMwkNbtXcotmNDCraMdTvUgFZuZqz1vuZZ4X7L2W4I7Rph3
Xba3g8A6YGc92wHp+myx+mhLO9HDQFRxUqjtmIY/EYqD6+afvm/KaqBaVFwlDlIzdo/JfDaO/5TB
SeYEjM75lIKFS8k2TLXPj+LDNr446IU1bQLlABGNrUJvbYl1M4FLtJ+pzqkO5TV1KsUqPnZ+s6FO
V4Tr6RNx9WOdPjo1jyaM0nD1PMWYktBO0dEsAVj3iLOFndmMOFRnZXXrGyRNFOHBD3okah7j2udg
boCqrLzvVGF1Kiq0s7SovnNv9uiP4GDiR9uZ5iHtXBKJdmCtOMosHosjHczRcFnaHltzHnprPgM/
i2M9Z17TnK7fNJX1D+lsTVhWobLIiEtbUDQEpsLTFHkwKVFtLd/h+MiHyzSOL/y2ceVkl86H8ssL
324T3tlBvHOWCDp3E/yIUGxoRF54iEmuLAS8xSBrOG3JtGsXYSg5ZCOk4uwW7y98sezCuHkt01j+
VMy3qzIjhpSUtK44Q/dY8s3tLOOeqopWB2dAoQxshS5WASUSMPZYWr7WIrZP9DnT2I2OBuumLW3W
C/b85bcCk0UDl1Kkqlg1QfThJZKAYjw9uEVNP3AN+1b0ZbUv4bT0TJUYjCZxRMfI1pXF/QEbJZ7B
PvtD0WtGOmMBiTo8JjgftOB8iWtdbzjZxrW28Uw7IuOTwgr3QZXRG4WN/sqq6bpgq4uH59B2Tg67
bh1n+U+k3LOJ2+/Z1f3KSJ+PJi9TrTQggOWvi4UPb1G/ta6c05ibEy/KE1shoAi9hHRPDn0A675u
yRPnefR3QuU1vLJTaWbmYfO3GDAPOtz9AgbY3TyFOH0GuqWHhv1I1iGy+zvL5fYbp/UMwS+L163i
+23L5R5P1skJzBpsEUEK6bJFLnK8xB4u9hD9o6III+QN47ts/HLkGigIcONWcVB/1f17H9SfZswf
Wg8V/FolS81b+a0peMd3xUplTiu5n6wMgLk37FiDvqdZz8q/Kfz9IJ6qEchgBCPr0DjJAVTECohD
tIbX0mC49T5iGWPM4PmfefHfKtXtZ0FZaBnAuqJRtj6P6XLbx8BdKLM6KOm9g3S/6QWFtkUDykYg
9Hmu9YyB73VUr3HGa0TWJyZk1GPiT/C4Ji+lAS5sSFXsw0rfLJ3+o7Lqc5ld4Cs5YOLG/gzZagK1
UuD1OUuY5/11wz689oo38A/sENjApHWV8HuhwUhagMj/YPmx39vxPTCkXSAYnfuOUj6VwaB0nFNF
wjbjpMA827BqdJJklbXRl27dJ9jkX7lbX8qej2NgIb55Y7arp8o/ldUbMJrTMHfv0iIHA5DvMfEn
3Ej5YwkUCNZ9vomi6r6VDSVV6XxfqcnDq5j6q7EuuOIPw8HtKoNfX259nobYMAKM7poJM2l+0y5t
j0sXvSpGNM6u/ezl0SlCzi2L6mcYr2sEJrqtHdUfo7FJ+F5cmVd3i1S3bPY/FjncmsZLNxUA1+Vq
3opybyAxT/q6C3F0olwS8/J3zuzTcsps5cmPRpTXtx7yM+xb3ojNGz7tJ76tY6z6+4J9lRhrDGr4
m2H/QANvwxs+Sd82fAocrhGDC3dJf3BOIl8+0pFPpReWPpyCvCdjIMkfjgUZFPNX9e8Le6uMn8bK
i4t8p+T8HoTi+erVXaiGNLGa12EhvidyN9DznyXWB8cr00MQ03VEPfwl5FBWcZgfmqgkxIvfjGXZ
b+hysomG1eeV76Gz5mFasDVAr2qPodm5sRjPeY1Kj1d3b6PYYr/wX1UO6kHZyWuhrRQS44uMat7L
3KVcsJYs/qhnV/He93nLcubvNPFWlC11G1spf1Tf7PJOW2ufeWIzdt6rTjXmzsFjcOlw85mluPAh
5EWegUTiWcwybbBMIm8E+U2QBN3tf9g7k6bIgXTL/pVntW6Vyd01LmoTcwRBAMHMRgYkaJZc8/Dr
+yirrev1ohe97w1mJGSSEUiub7j33BSOBtJQdx0JHLKlJZipxo230sj31plVBfvexRXvBG2NkGJ+
nKPgE49Kuqv97DbWfMXIKCPN9oS5C1TyMP6agmx4DS5sm0bqGA/5DiA7nb0OEpYDlAGjid3DcpDt
AC8jneeYJcEZ5rm7F1H02guoKxMWvOVcaHiyjqg+sjfEBS7T6Yp6OAIuWnrM2Z2qsdb+QnXImTCv
JhcUTCvdc8qNCW+4WTs+ygzlbJvC7jdeAkm1CZGy0hwt7xnDV//V70JnPQUWvV1XspOP1jqxgBg3
8pGr71lm3YbNgmZAVps33A3wj9xPq+3CVV10+ba5a7uagjnMmNyp9wlu2Vp6xzL1h6vT+JfCUOSr
/zU9t/GvzOdfZ87nU1nzAA+kPNiyfyw5t4J4XASiFCdT7zi7zF0mCy5aPduDpdOXyH0Fke281JEw
IB4xyVdPDNFu9Cdgow4AaTk127Cc72dmMJvB34dUftBm6GQ6ILzeUMdbuDieAZBFB5fBQ1QN6X8V
ohFjRur561EZz1bpojdzNNtVuXEAUcCTRi3N1cjjRMhLYaOWST3dMht2jgXbgRCtmMItsLVcixXI
VN3ZwvhwJ9ZXc0U3ih/PXAtglPzKEE8lFQ5uND7qJjIXzJvPoxql7qpnILuqaEMh0FjHEQ1B400F
CrMop6WKEKVJImCyqaILdHiBSvaIj7sC9JckElkVEJZKVLTEwFO1FNQNfaLnDakR0V0MgMiDrWQs
tEnYIMMmC9GV1+ARLpKsPPTExFBxqiA57lo4+8s0tkbEVFrye9LA+HLvbE/otaqAQudv5ZLdiY72
qIMPBbEEcZLNBrTp2nlboEU9xEuOTWAY7BPT5iKr6KnTkXFMMOB2tLQ9peYoxA4xRARfVgNeUTBV
1IiistZvPBY4t41NbCaXVCzAXst/0WX34nd9vSnhC2HgPmdLUCNB5s+jLphQT9ZBlFurau5IOupX
0F5XkZYvJIGemV/kHEG3haLUD3vz0EXsmowu5Wr2I7pOjGcshHayN7bpIlyODZujtjF3o0Q/4NCK
5IF6s3zhbHShrmNig8aR8mzo7r2z++8gRGEHq+ScBtEzqS82sI6B/HBGKqnNnYnS4TNKuoe5Qbxt
dXrdc/mnXZ5uUoPdKJfqS0mhssWQ8WKQgEBsAjVZVr4li7FSyBNn1YM02EhNUtw2TlPsnDx/bEJv
g1sh6fN9Xhd7A27iKhz7s8cmmzFI9F0Y0x0g8OYwY53pe/da0rhuRevdFE5+R9DPV4MNvWsDRg3S
3fppQyKGZvzLBUJGq9OevZmTAznwnfEJw4NbRiHyMS1xm+afi9UvHfoHoc1HVbaMj5RmeZnMUMCd
+MAU4RLZZrQpu00RMIF2nPxWjsORNT7fE9vj2ZfppWvqk5IHyy5/hwpqEjcTNB5HPmRIVJZWRYCB
AUyZTj0Ea6ZK9dxegqKGBxS/WmZ1TIb2YoJ/q4yf0h0BrFizx6/yMIDxkigcqfpK+mcxPjuTcatq
jJlQdJTmFaFmidjTBQ3Tuamq1rEX/uDfsnahVT2UhrxfFlpOTj2eoUumooNJM6BqIIap3eaGeVP0
sDMtq3+Yk3JeafGgiYtb2RiZO6IIfRoYEIrO0+RR8EY95E5Edg+ibN+n3GAhqpmg9FMQvxNqgWsN
ACaKa0e+6MqgmBwSAn58FvBzB5K/KLa4z+7jJsULpsrmo0kLdhfRuHAP59PUexefgSwaipLdcgoB
2hDelxd71bGbBJhps8EmJtP3pm4DhvEpeuTlW+3K3AiJGyiXXXg2ma2QgMEAQTcCCqfhNI9WPV76
jmEOwr5DDyjtxsSU/+jH4akYJ+st8Lpnc7QfJxlfHWk2h7CNMRuOoYYYoQ5Rb3tPFTKoc5z7HaKJ
9kRMQ4fGCmrSZKTFRbSOeXWT+JHvHN7dDmZb0Gq5zhubGKBJF++e+EpwRL5KPKcnB6f6ZhBLCVbQ
jMeibm9QSu0zsjSujDjvu0EV73oy0FyBL9mz2CvfaVI2jhU0l8qP36pIRg8orhF6++6zZHrFE0VS
KLk2yVtsgoC25O/xJP3luaNv3NJPX01GHNPyU0UXWwdZ0v5HlT6r2vavhOt47A7xDIuJ4aSCM8QY
8jNkYS4byP0aXPFuzL35ORpdcknN8li7aMJwYEbPPH3igzkVevPvT+fWPnkmEqq/n2Z16d+myn9v
WW6cRjclH8+txf1suacs9WoMp8Z0VZwNlldiTQHguQfb0W7M5jVOFAysCKeOz22kw9R99jM7edQx
O4m6Km6neP5tpmrTGxj6jUU3nTJkGwT1vgoC6Lopxvhlv6dgStA71ostINkAqhvdRu0ZTL3b+7Yq
io0RIs0oqSbAxomVCXfcMroJYuRS+QbZO9GjGwAo66avi2shDjKqvbuwfscgGSzj88c5nW7DLMrA
5qEQHxgglmaHPM39rqwSZ46DE7KatoiaUTjk6H8HX3yPCK2lzwjNn07MkJ5liz62c7IfR4wfxphe
gqhn2ozSE8wDnQIpk7Uz7Fpop6tKRv4GbcOnWU2o9lxFtaAeZO68RlXZ71O8SZCksC254fI6zK/W
mc9eQmJib3wbxhjvCjIYlepezWj+LV3rBSw6doi+eg3M8jeN9aGbzGcxpcTFO+pNIRJdj4g8W8Oy
Fqg4gDRk4H7HUEf3BC0CBzlq6f8h3mxaY+QbKiteeADVqrbST0MwI6QyjmLHWKkxrbayqo4I1t6a
bvwu/GBHIb0SduOsPM+ptwKxMhOAZp2ZY7EplDh1tsWqlRRtWyewNZAhdzVKbwPzZGvs57b4QyIc
rE0r2JFohaUACYbk/xtI71y38TfZKqlBeqVki8gzqzgyFYTfZrJ7V85DxlJ2nc6oo9UYMzMHmBMz
skCfKkBM5da8A5L94PkoXubge/Yd2gvcMFn00FPKpnPtrpNhgNgLpyqs7lT0ITwm26bHMmikwF65
g3MoKWykQ21spPmHFVp4F3O7gGbdb9wcP2mpwAx2TOaRQRtHy4LPatzqZSS+qCwEVJ6hcQlIag/z
MJO7lFXEzdqhhwUfl6sFR7kdP9loddte+CfjIFErw/9itFkWG9543ttpOOZNfS4AFyY4d8BvdPdN
JtaKAqgL7lmMXH3mtYNWG7MO2BeUgcJLHj3MKSC52fgxm55nBzlAXfkdeg5YPcT8bXqUU0s5tsjF
J4chUv0w+FSUWLnuqgjrHt3Koy+ND7zMhxF078AoZUB1Q8QUzCtl7vwmfCin5KnKmzuLGQaEoac4
ErcxHutVIAhLC3LrafnNWgoNrrKzp95EUmoW4KpMhOwJ2gbY4GvyZrsVA6LH0ZNH5mevvU9Oou8h
bCneM4RQ6zw2r3FUHck/x0bvXyy7AL+TPBFGdisr9zFvwjuvcT4Rpz8G7oOueBoxzDV3IKNmlJTN
u+dNFzBVmEYNuZk7HqmQjHkWihvIi2vOhHXizcUWpNK8Ura5BQX0Ci3Am3k98oIRFoWtnAmJnySv
LkTrIhzy8Aps30q/dBj+LGPI1+YMEo3f4IqgA6J6XfFpujGDVMc+Si/Z0u5sB9yEqzR4MpvHLC1/
8r6b0BgpFjXZnRkp7js53fqZswpt/1klGghFg+OQusajXFt7NrHF3tRpEI9cz13zQK3/mzcSYJuY
p3WzZDxKO7k0Q3rD1Q+81Pyxe7Kk5mY8xu5d5+IfCBkSGNjro3wiFDjDXyqTNRnwNBEyuoSN3FoS
IhICp/UIkBFbSinVfQQDhuY+PiV2wuIKPk8TFkha1DGP+iXOutwL2X6nEIJQVjGDSrj5qoJBaDce
ysh3r7kXv9Ujj3aysfoVsKqJhkizXUB0kBjFvi2dgzv52P7K4gN/XcNOvDsPChKt07MCI6j6geK3
XrXPUiGUa915P6b8zob5xhYYfzkUWOsFMHaDhOXRHIy4xqoC0XSAOM2jZQEsvgQACluR1mDcuG4I
q8H0wa55jGEiX0CuOUIGZ4IpJnKMFTsNSjMcsGn3rDNdHBIgJmZWXMUsIGQVQ7iNzewFc/xNgqng
S4JFHdIo34Qud9hsFD9hXfc7z0aDHjZs7lR8wQlZXVy3ja+96901ZX9HTACm9UR801UXpx4R9tYH
dEAzAOgSp899yPJ/jJ09gUNXent/naLf6iE1bFzfuEGcCcnKi88LgeSkCf85TZP7ZsasGY2S0Zpp
sizuMsIYmyg7mcNIuNYUrwvfTq8qDc9YaFh72+yocGTtics7235FqEpKGHSZW9UhLujBYSjoBxfl
Q+zkIIELhGc5szcmPCgnhZtSfsQz+g0vDKhj7b1JzA7KwAWionbYed3bIicvM6C6KXv8U/BmbmFk
ncbRyC+mYrZOzjm76PHHDHSBvNXaQs/Az2ghimUr3Vozolhv/HTtnuYkdHsWJMi6Kz2DEAG+QUsD
+yrKiDPEfcqA+GtUU7NP0X7ekvpJ/wLeG2ohexFoWis8TCwk1ezxMoJqbwSXyrTRVUybucRP6fIs
GCiVt4EFX5I+FR7T0FJQ95Jdh3i0a+3vy8y9S+0lhIxZm1UOHPMhJwdjn7UrEaS5uR+uisotL1Wf
/WEDGO8gVx8NnSS3eVa85ooHXxvi2aETIqs1ZUra5l8uJrWm54TOq43k7cavre9b2OprE43Ehlwp
Ru82xV0wIlUiGBkCxJT9VDGRovEIQQ233a3L/X3TNt+5wGgtiF8jPYa2Gtjv2vmyEE4gkCOCpMIT
03nZcyLT7ppk+lzmUXbv5jVwYT/W+6pA86cM826sDfOMM6tmSOM9yHroHkYDCdgkq/IwTnuzCYd1
C/XJz5s/xgA7OnTrX69vyMV0xy8gqvG9UX30Nbx7gy3+Ir6BqditpZlkG8taggPwWG1n/mho1G+c
mZS2lVuhiuTwzVjLosF44QwjntT1fkdimTEdfI0wOxa9GMcVz7vCXSX9jLczin7Czie2J6jvxqR+
LGbXPXXFArLyy/u55MTP5hlkp4FCT4XM/QexteENrQ2jByzBbrrHBqoqDeV/Dq5o8rfjTDB0GdSv
kf4jBcvgWuqr70L4qfBh4qu4zilkisItxYY74ilne5IHPRGZzArNGCe4ZNvZtK/ImtDGRagi/Dpw
lsfpc5XMb2CdEX+RQs1bv/icbMq8dDgqZct1psNn1dvhQ9Ns0K1h12GOtbEMB5opi9ZW+ohmAyFp
xaQ6lNNQYnBD1OCNQ30s2nx4Qwq71f4QP/OIzy5Ta79Atdq4DbTWog/PeV2m18r19H2AAkzbjmZk
y/7Qjcz0Km2dHft24qKAknf9+70hzmKWBXR4bXb5+8fm8jUV6mvS5PP571+sHT2AYJs2uPEnHpi2
uzPqBgjHpMS9zikOXaYKhEQmojWpS6zsvkNHf0PTeAEz8t4nEUyiaCDjyPO+A8dogJ2g/gDuqYgS
N/UOOO+nm+WcoJfYLBzG6AK2mGzG13lg81ZjPiRs8jH1ZbgvR5LxUjvNdjZzkM6RJ9MpEZP14V5w
mJxqo6dDgDg2ZXC3i55lT+CbHwDrgDL17ctAsjxsvGTcjURGFdl1wO/tGv6FuLdtWZo+B2S4sbT5
lY/fsryvuo7wWDf06UWqO8/rnA1HFAxlYxs2LSqKZNk3TQzRXeSRoHr979x7QFmyzQjXfYsbsAcD
G+oRiypxBtmh4PkVtNEp1KX45K+b4OWYwviqu0lNRyK4KoxTCDXOU8OmgQ7EUNKggmHgXIBR6obK
RL/fuafeYinXhqAkYxeU2Nw6V9DyxX03JuaLKv9U6IX2uSQQtC271z5K9XlM2gO6ZVQn2txYNaEp
VVj5hEea51oyimCPwUQ9T996Mslu2lxMD0q5mt8wx71GZ+sJaiV/qmCTSDYIjqtB+5fr2YTDwUPi
awoHnuveH+lTmvopXv2yFp9OlrAi40mZBq9tVKTA/OrwWSjvWxbNq4aRv60bl/cz/1QpRgalFhxS
TkAkkWWi6DGgJsObM7GH97VcAZYC0zWr28bMH2r/MevT/GhJ7JKZndfPSlvM/vm76zA4DRGWn0rG
8KdyxMQl/rOVNSrKisR+HpDXQOqC7gnac9eFnGieKrtzH795sf1ryFlh5EMNxbZ9C1Pk7EKXg2PY
Y6iM98g+uB2axH6YSaH0llWfURojGD298oTCU10W930RRzyi3CftT+5PLhYTR57dkye9OP+Me8l9
tsPI8qbK6KmnQkM9OXBCsUrbtopdk3DECQ3XTSycrxG92YpMGPqVPnmCRfKWaJYkKb71FdujcJuZ
PKyEbm6GAmOKIZldk/EScSPgY/gjO7Y0XEhMcD6Rp40X0ZufMTqQs/DlbetQqs+guTg0gfbYM+5n
dwiZvMZvpHZUhOQgiIlZ5vpztJDA2OZboJrWdc4GrZ7vNOXZxphdY6sSbweigfcV8OhayAIIdxfv
qr4aqE1EgLvFJ0ASzx/VsHsSKTqfQlQfZjP94gNESB7lu7ShW+/AP1TyxiSp5SzwjDFT+LUYbWJ8
YV3q1dY1BTJEq1Lw22YqvLJ996v/npH2H61eAfbr9bYlpAfTXqj3AcpX4rCbq66a5tWFEDMOzhNh
ZI9O1fs4eMx9CQueCNDLFPb9sbaL6N4xEWiHeBLB05f+zq7lHSKpkrKS3z/4CHZ2cD4KXMcOTewC
ne1cZ8kWVwX1wGPAWgqnZPvHsJxgV5Amby3oWYxzN25GhW3W6QfqonovdXYGn0gpazWcQMLBFur/
sVofr3NWdQeG49l2UlQKRFR5O0u1Npc50J8Yqf1O2+QgOqRor5Pae7CSut46TYuwkcsy8Qg7cGuM
CV2fO6CYMijSaG+9xjxI97YSmLWJKF28AI9DY1jb2UwvoAdf8pjhL/t474a86HgfDtFLit2SgZek
xUxw1GSjBiaU40jFLIPoj8M8EV9APIlz0drZxwh3WVJipU7pFNhz/cigsiEFOOw5SsRxKJIgAlrq
kyzi+9FhGtQq8wkcw7WJrKcQiyX6Ge+QaffVTkekyBlT43EEyliDR+ObEQQFTnNrfrzguc12Moh3
ZDDcCEYXB2lZuFVAZZDt+xxExZJ8vquc/tPvwEUSKQF2vAvvwzA9Rx7HMjWE8Obr0Cf7nDlcFcpD
VTk3tahvMdfBLMZyl9AmkQrv2vmbJzaodH0UZs2phUyzTuL6NzJRcfZL7xFGD7afbfpmhEBYILNw
KuAmsBGPVqDupojN4lBv7MVJ3SQRwaNNM277GskIO3Kw0dtIoJ+u3IK0juDJtZtvW4hqM5nFm5U1
1Wc5BcfZM4kEq4DWgndsG9R0RTI8OdAGGr3kZdzXeW4jlgnPtS4/J4UNzcdJEjQ3DO3fPM+8sIQ8
BoLIhs6330VPgVnbPWnkQJ4C99qBlq4FV45v1h91Fz25TvoZWP6OZ/F26IbPPEnUmRrvCiV7G3wq
334Jp8UeMozvgJJAtEzhtyKvnbr3kWB0ajwFEQsint/p51wXP4HR4nLBh6u4HJIRcamAMOJjbqG3
VZ9oDBmC5eVWm7YBjZgrr0SS0Eb+sdaWtWWKT0dcNTvP49rWva2WiAgoel1zSp3kHnB5xe4reMGI
Gp9Zz24HhmI35mR7Bzdt8daQFRSwqV2bYXwk2edBLXb2hotoU9nGXc5QrPDHb9GM0OFezcZG9F5V
TBsyewu0l1Bd+6LQHa9rDfuyyAuwnWP/KZNuu9DTwKCXP1U9P1eUlElY3goUuasQsEWD13fUw62Y
wJNHR5c+hocjpos2f6SAiw8j2aibjoY2MSN/W7CuXrPIHZ6tLEJ0ypmjcRGFdUdNiAk/dfJ0LZWH
xDlHFdzVyIcFwgeqhFCxGERoUK9qNHzxzBCk0+Mhy6Ac/h2QTWgFOdvZXzcWassgvO/qZGapOqJY
I5rJ7djr+SwKWSXy+AsVSnSUhfI4k7CwjTwe1kxRfi1nPuVeXf3JlkgoNldVbjevZayLY9oT/S17
Ft51jk45pDOw7PAz9+323Q4idujSN54QQVAbR1rvY7Sbq34xF1DmBJuaSMZgERNQHRH3w6VDIclw
MUgjEAQuXp2q1Y82vvfthFL0DubD/d8rR/Okhe/x65fjS5Zhd4G3gr2DCqI3WYCjZ0zuTYqUS9ij
uoG5KaTzQFIA8y9Du2clS6ibUJ/jIH1K7YiQyypnLUmhw2SqZWwzsa0P3BjYHJnzMpm5bes2vOjM
B+0kmsNQarLt1DrjRlmz2g03jLyh9zb2JZKmOJnxlYlNB8epKB+ACMr9ZHQxkJoSlDJq743jtoSi
zoxlK9d8nyDt/pgeEPK2EmTWgM1kZ6j2SWjtLZzpS1ga0882uzZZ/xBaL6JwxeswvXJn3/R2DxWy
NsRhCO3fIvEAZ8ybxirQublLKmbwB2050ER/h4BnY/p3ld9fZVJYGyn7nMCcx7BkihvMqG1zWJj9
pMDrGONLwiKZJRG+lQKMkJ1QTIq1BwqqrHDqRgtPso0ra8nguDTNRBhRk6KDFEjj69FYDdYu1ngZ
GmlhAfQ5yzTKZwYWrOpDRlFmBVzCUGO4I1vwE57Luim956jF2t9N9DUCY2ubFrh3PE+xm6gfKoep
E0vRR4tU3NIkBYru1z50/XyDzxw5XTA/DGn1ApjuOnkooZPxtg3ARtgD1H4/LiYIZMCLlPLf8p3d
wXRop+SzLhF1Gc0zq2V24DFida6yQ4GyYo7eJlFlt0hxcUVI4AaG+9Lq+7mr1MnOJ846kJsdptGd
m+Baxv2cNWQu+0VintKeOyeoWxxcrmntElasUJ3EsUlbLqoQpZebzN4h9McQaRJvpupjln8RyJGU
Z0Rnw9twC8JxAuND5pWzofiQa9vFws9BPoV4M9zwSl8+nEpH32Py7PO8YwodYSuazKccaXgccBrg
N7+Uuv+2R+e5Qym3css2X88psYIsU0cfs01vfk9YA81SvBT1N4iel0xXTD2UtdVO8BlOIwF5MT+x
6+q7GtXSmKWvUbYfaFdVmN+ELsomkuSQtiwiu8S+oJHCQ291LylbfgQ7WLxJkubK8OtjA16yqpSz
Npv8FiTxR26XN2FXIvqZWyL5YhuL64DTRiDTqqP2Eo09O+DqrAP7WpFEaJkm2v8mhpsXsiiFRgjr
FuUZ2wlGYm0X3Xuz3Ec1sSFRHGIEO2M6OfWJB2ZbRuQY17M4JdxiiMPr8ESedLn12CSds8aiCdVj
9ShgwKG9TQl5sP29GwZY/BVyF/y92DhQagR5ssHDjAlvNGle85uonk5xS/gGOx+xl8PEj+H3IRL/
NhYJFVNKn1PMmAa93GRMXA8b9g6k4mg2WRH9cFyCFc3qaVMaT2oY4eaV2cqZqVQVKNaNOxvbyS2n
DTTXCrNRvs5DINBBkmSMyZBWSJcao5t5PyLe4Na7D9r0jAvUufS1OPAEjPZdE78OSJrGUd/Ec42N
lgWWU/fvZYTcoVceK3qfl5PX91XPw3KYvTNyAG7WdCZtdMgeZ49opKh//8toRxo8rGNeDfK/MyUn
jtveX3Uj8ZveXB6cPPvCsVrDbQw5eVzC/rDR3PqMub2qq0nDIUC5iUNjrSS2jjYKealQlrjHjWMQ
NPXarbtvL0zQCJpkCkesxxnkBu12VBoYCZNF8iirk8298tiUEOAYMiW3Hu8K4k5EPbzF2i1/EfQy
axPBa+xkr2OOnQ3lID7hmc5hFphka86ccIae0RfIMsKQzpIEpoE3ejPUKWyLDsiC6zz3cVcfcMqm
xxp+7s4KO/vV1z3iitT8mtxl4OcF413lefqcNorxipzNL/PViYhQbdRgb1qUjMcyjuC2++OL0Gck
KOMrRDBIWG3Ucg/xKVYm8kBtAuL/fmqPDBsAdednGTjWcYBVz5WJyquvP512MG7/8yEynf/1Kfto
zgfljPv//Nl/vs8Zc7S5JmM5Gw7gvPr7FexSxm3T8itvp/e/f2KTk3Csh5jIPdb1Top0zAkZShlZ
5SEIKJaLCjS/JKDwv31ICBz8b58uX/37fWEqFx4LYDm0EnC7JWjWSu3nvl04jhbyXmg266pOpydr
pCMAnj8gpRcoXZuROaxVuDec08FRpNjkUwvZzrjw0oe3mgykBVWtVo6Mn+owu85Yi8DgCGb+w9IR
6PCtUV3LEkT9zrMG4JRU02mecdEhkJpOU74EAbrDonXz8lurSXFhDIwdNdsgRjegVDAGUONFtEq5
xnVUR7AHiDlw1QVJ6Y+2o+8M+h7dcbE1amM/LUK7qUCr4XkD/BTGzOug7+bbKIq3XbmIneNHHhru
TpLH0JZAsDuiMsymux1LzUx05dbPsU66TWaEbMcq/zPQh5q5Ouu5WJI20P6Y8fjI3fIY5fppqMRj
PviP5gyZSOPSCob4DccJGg+C5CJJ+axAX8TTV64Zzdn6Jy8B8mqoWrp8iB26zIl/Iuhc1rHBxUwp
EHIIMA2ggxp1LDW1d2yFGCkjoJW1xqtjjbcwi2kDhvGzTcTOSNRL4vlnSNjNofPsJ6G6lYhiPG02
SXTwn7dORDZrhjjEchBhDChgFFugVjs/fQqEnggEFIu7wIxJVOd/4jXZFxNKVAkd3WedhO0WjzlK
mXoCKhxlVzNa/EGiOuTUVwD9TtgfeDL0Hyri+pgSCa5BO3AkMEdp1oLiXkDoUUxt+yD4bGLM4hkx
BlsgLFCF3/psfmRLVa1yTwKwcTTvg/Q3aaffKzzXE0XhpvL5l3u1ZOFE2DuM2r4zjfEBE4XiysTw
YMSjPv/9QL2rsk0ROQflGfmxnB19rpYPHoi60//PEC9aOAJPk/751z++y65o6+n6EyLeIwT875eO
f/71D2GTuv1/DxHHGfGn7P+PEPG/f+PfKeLK/KfA42SZglmPJ0zb/sd/DT9N+69/SOef4Ahcz3dc
6QHMd/gpRVkvOeGW90/LN4Xj29IWlmN51v+OELfsf1oOl4avIPVZlq3E/0uCOAhl5f/jv3SZTYt4
gheHg0V4/IOmdDx+kKm85evfn1fE+w2v/X/MHHHaQQayUcMQkmCqjI1sEZQWBkBjk1IFYQcz32aZ
X9h+l+G7cdwNQO4UMilzYtUyQ8X4ITZsmYdVMfZqJyGNLWvB9uRMPICDBEOQrzAMuihkKK220QBl
SRndrROFRLt4zYbYALkJJkCBo3Tva2UcWjdmu4TeO9F+e1u/+S4U2xDkgeOVzFUsFNUoJ6XnFRvP
xiTW9OPRCJrqZLJskEYQYtI1gcK73quBqBpMo437bq0sMwc4k6EvosBSUqO8izIGz4579DGBHNC9
cAyxKCSh4xJ47Q8rUmNnBMMpEMWfMmO26436UKDOxriW8j8f3nU1H0KCHZy5fXJa/8ERLZEOpGyJ
aD6UCVWIGVz0jBKeMNV1C95nDangOaE5hi31aLQ9ApbMD7e4nw+h1Lt+ZDFQyRBGWw1CLBXThOIp
VYhXrXtwt3fSa9RGOYwh8NVsC9REZVK8NVH57iUoaHOjX0euKDYSQSgNRP9GA0BSGA8Knl7zSflM
CgNz3tojSiAsstuSJXJBvrq3DWcaYivsMcMx9ffqlxyeEQc8rhTyN1hKMoBCfPPU4Sg9aJy4eU9o
MoNRE3dQ/UcEAXbG4lcpHmJlOX1VXvs5NdOfKco6BstHNzDFQkxgzGMC1+UwTbGvu9aq5rFeDNPa
nhna1yXiZJ/FqU8xytSNcWpLB5QYNeONgewrJK6KlTZrcEJEcABuTErkylY7s6ZhTcXi08zDed/E
x9kEsFkWzm2mOK/zBhFrZiJpTVG+kw6vjtEEpiwRFoaxNCd1ES4d2G5wlvi9U/KvcEqxZpGHSYGW
oF8PL64WqFG9Q9uS3Ea77iOJcu+dipTUFmhZr+b5RHuMWLqs97ZEGmPwstbtXBCT4b2Ssf5V2BSg
QAR5ghSj2kQGNxLeWEhDia23duSl29pmBN7a1rgI8g55ZrbP9Tm04hudFzOBDphvuqR9HebxOzEH
5k75TDFpjcFmnGVyY85ZfbWC7sNKLlhekk8SuJmCEZaegyLdtAVgrEgW7o4gvj282/otb/O3GQ8N
SGH2bJjC1vaYv9ZYnecat72JSR7gRXTKH8gYNE9WhJbPTOv5yqb8AC3LXKPsLI45KZ4X1cuH0hy2
JBFexTC8SDIWkj5W21lCl81al+Q+0OiAmPCCOaU6C91TsJW/cuge8d8u5DmQHeAyuAGcYVksMsFw
cILaMz6HGO6u7RVHs0PEy8TRGKz44uGkg1L9ROQPrVSwj8rFATOjKnSGpt0UBUeU52b9iVFL9+8P
bUvWpDt505oEPKT8rr+oVp/bInpBHMi2p1wTAPfLvPpZhPEPAcz5PoHZuEqpv3Xie1tvYOeSmjbZ
uDVq+xzCTgsofKiRKcjGhmbjHzrhqh2z1X7FPiPgmkf+VKesldoNdA7cPc6j7w0kb2Ns2SQEJDoz
uNGc0T+KHeeDJduayuPuf5J0XjuOY1cU/SICzOFVTMqppAr9QlRkzplf78UxYMCwe7qnpSLvPWHv
tUsr/BQ0ojHE6bhIpCNHmfjZM11bBLVy658EhShMvywAEofnn3SEM7Icu6201wA/j6HPBLkBniOV
fW+YXbg3UKSpYHSYU78rnfRF6aOUDHY7OZoIycsu1RyBFNEqu9QAbkikVudcTdScdGXIO3D/srXL
kA0htFunNi0fDdXUkcQXkj4ZGgJhEVgDq3vL6i9jq30OMd4QmrN14V2RMqJNTNE6LX9EckzlpKBn
6/5GJqCcYDRCq/CASQV2NrCZygJPpDvJYXiLM/OVCwkK5FpjZbxLKB6+ekXH9gSIK7GIPy/oeMKC
ZYikin8yuiS0gsNRVoErEQKaQW5RYuGA1JqlZ299mMoESDBlmZTkhOzNbGE27EJIlkO32ioIIitM
qyxtGIqG0NX2BZNVt9GT95byEwsAJIRcnTeInvGmxd+d1UUPoXyCPSpJjmz4rWZyyUaBmB8GEfaA
1yBWWMQFgm6yLMz/plh+BMpWZ2ZzN1XJxz37pYpkoTSDfMxDzswuzw4qCmPWzbW6bY1sO+f9jVDq
5CH02TEfcxK31DZ3RiNYANh1b+UQYTqA/c9i33ithhwGUYcQSK1LdC0c0jqr7A3BEjvghdf+Nxyr
EG/PaLhCD7IDaCjRMjHSr1nuPoQBN9ZQp4960b6NCmxziVB8QtvOtIlY+zhew8inR1XVXpmjIMwz
A3GRojDo0m59i7Q3Hqsblp4niycbgBrbl+5SQ5WkoiUnQcV/hJqMgTwZRZ3Cr6sjr6AJLZPx/Vsm
bYWuu458YN7N4ajO4nedNludD781ijR2BBZbvdV8hX10SKODwbbUZlWkh23DkFsEyaZ+VJ2Iksq6
64S7u7llde5PEpggOwbtiwWhryTADM0InFNCkLDL5Us45lXr5PiSWy8c/UBz6xwRmQGZu8QsrgMn
qEmA2lYKBNIi6+vNyAbekKOXeWKoiKn0Fq0xEUrwxkjc2E7VY2ZHQpQo/6be0oHWpWMKgoYJpoJ/
Cxi7AQ/cxD09QJOrG5X03BKIlZKPD0ICNRK2Yi+ur0rfAviIdfyAyuBGqBFTYbkKQ3VmvPoSL2et
YYw1ggaiogFCHUlktcqcvcqIdjVKZTssR9Kr1MDWy7bctTNYqKi5dRgKCbhhUl7HX7SnbLlYSYWB
5cRdg/CVqwfOADNhZQQGHLGokpdbqC8s7RhYu4msTZsKOhW3OnYIrTnTFxHTVYD4aFuCx03pITTS
Q20BWUadwUetsNuLXxJE2Gapj6k5gO0sf5QmBo9OzEg98xOPm4uwVPdSM0HwdwvLZ8ZddaE5aaZ3
uzCtruRoOEnQbaVu2crwdkHa9pjADOGQDEzq+GpbJiyTPRSmW6uM7COSCBhq6pS3jdrx2nAKK3rB
hZ47cpscF+MphKv11mQh0JSLt7D09iQ9/KiCwcnF5BezLjXhioqsx/4eztBFoUSsgrLFdKGmELuc
lfXVxGe5Ccwx2LJUwoWleLPZQhBu5N1oaZ4ekExhaFSCwpg8Llo7semRYJfAhSC37cKl13CloS1F
La76fYFTLZWTnzSLetYwROVpDSLVrtM3Edaqrc4M35ZL8Df1+FHEyB0RUz+VVXjPNUBtJVe+MJSV
MyfCT0ny2dwaz34mjrwpecrqL6t7DWWT8Cvy9WAtIOjNobXUzOvpyZ/phMqqGY0/vRDvyxxFHnr9
GEUWskesRUuExCPAeMZD0IJTuvSMhqtHq+GTSN9gDiiONlUvYxEDKZA/iB8s7CQbfwHyRzrw86xH
JpxY8Y9mTNG2ZDFCocsLUifkyIbJ/F6lSrNLym/WuhnLVnamaHqYMU4MWXMoHjCU67Yv9mM5H+TU
gFSg4DYhy8pTB03ctCL7fcG4BTK4yUQE4jtJS8cs/K2XZf4bU6U9LPUjE5jhigSR+5adMXPEG1ei
4KA/WNIeWQNaAFy9PasUfd8r6HAHkWnj3H/CWkR19xDVgZvBZJSlT3T1AQJtTQXkxRCIQJMerhbh
2lPaJ77JZ7BFMSa40yD+Lpw6ZmFj7NZ98I22K8caaQDKTsvGwT/yDhPtZWZsiN0PMV6vEOAhJ/wQ
05LbPazfhQXSv24kz6DVoQLgM5xEhvDqdWwKmJ3thHm5Hd8SujTOW1V307He5XrzFoZMOFIhvRiW
stOYtW0iUoyE7gmwLoXDPJwahlebzqR9SpLEE/QBN2Yf3gmkzF3E/pSXcTw4YRCv09PKyeX5OyYi
dFMjz2aKhKBY4fseA35mda5i/7aMHRI+YM/j/IgUdJdtPCIBtkjGaXQYxENx1arotRP6ab+w4VAr
tjYGQR9UzuQlChXD+4LfZkYTgrGBUqknwEkf0r/euqrW/DWvRscFYnODhaQ1sIdhT3wV5YCYGiGB
591rnUshbMNG7jd6Vj1gYJCxVq20OAwwUduDgalh81jqRVFm4GLFdAxD5aVouRzS1Q4wJdVumllL
hf1JCPvOXcZ2R0CWjI4lAt2xIkwhNpQN1Q5Sxc8BJU6KBKqDQLsBbg7Xs0pAQGEvETQ6PVkbXoc6
uo46cnEzWx+HnJp9HAlsW5SDhixryds1AoX6t8SRxz8hNeOvaGluRUKeWt+Zpb8GIRp1S35n1z9v
FqUipNxKbQ25lGMo/TooD6EK11Pj5QKiV7RAYmLgwBfTwNHm3x7lIAIqDeNFgvCyYk8ghPh5W0Bb
CkJ9nx3BKZRLgZm+qECvY91bZOnFguDmmDobL3zOmi3qnIKKdilHCQBOSePeFdb3YEr3usFPP/ID
xc9AvS40uypBUiGmjNQrwwJxsWjbbNU6Z0j1N105PGcm1xvVJLfPUKiYi57cSx1XFWPWqev2qjmR
btd4bQovQ6Zi21jRsk9WD2wSZIDe8/BTRHwHjgGkTVlKG+U/MgNYcDVQxU0+qc++T95nsF5MOwSk
VGHGVclHkcL6qCd/Ydr/mpglZvLnMJ6QAJVGj043bpM2bhEy7Ixm3FpZ8DPJD2Nuz2lTfBajckSM
aHHmZiwZNY22z9yzb6l8ijSZspMTOhGSSz6xuQRUBDf4LQMj1/QIumvkDdRpc7iru+SXgQSHS/ka
MNxBqkq3IyVe0oqao612pyrAhJLdyyH9TFUBtYjuy+DaXJxKqtdmuR/k4XMypd85IoA9GtkdAap0
Rav8TqGp9iTfsNRkxYvS3Byadx3NPzT0/CGIAiNUw/KDBQmimAoPsgyfuo5dKKo+JCbc2DaCbZXi
9TAH3S9NkVRRcPdQcww3omIwhdHJ++5aJyAZSFz7yXOmtzNlcsQTYOEPbklMAnbPD2PE4m1LbDUb
DQEZEl2aGs6oukW81aWcdRMUfTYLKv9okO2n4FFzkNsq6/1daAaemQbfCCIJnllCdjvpGi4NivhB
lHzucTkKLqeSoyfNexdSSEqsZ1JZugmK+oF2k1RhYt/EMGKwAmojyCN2arEUO4lRRsDwRFsHFqJ0
nQLtiHIcRck1F9B9jOy13Cw6CARTIvBsWCXIqaPJbmKI0TFUlBeBbYWNcityFWg+Ee61OflDTQKj
dnDjFHmYLJbGpkq32pSwDZeKu0GvCIBoR/bgRgj6izBHJ7pjbKIkNb8hF3MwX+4LzTrh7Ul4cU+M
wo7oaZAktKycNLF7RAP5kUt8Ym2JG9wi/qBhhkEEohuT8kkBc4ECACAWt85maclBkYiUcE0p3mdY
SVj+bY06QOgSzv4gANIP49mb2kMUVTqRirzS1Py/wBo2pFY+lVIKPaJOUNabCvU/PHxKx9ECVl5V
yjMd92qKNq8d8xyI6AuTGs2TMr7HESo4JSIaDtaVbEDS+TtMi/2snnuMsNChs2uaq++JNYIaHRvV
TVZD06T9RG2s7C2iL8IpeYFiJboiwAT4OiI6N3rpeSYtTCtyfBHi5JZixa4pzQhpLV67BNSqqkLQ
zGnirVmDLWrkuAkriz2aGviwJeqNyUwV6K52pdDXMXmDaEmU3mYNL+9Aq54IKfmboGq6cjOflGb6
Y3vZuENNOuqMym9qrL9C+g6QVFmK+Fnpy7dUgeXIu/QxqtU2XJrONXCZeKXIG9OnvAYzLo1OZTym
k2tVat94ChJyWubnLJYIInFRyOK1y2EJUiCGFWa2EXEM32G0j1btXBvo33FAdTrTQfcLXv6yHGUH
4I/DG4S7LLz3o/rQjPw9McXElzgb4uAQJsGhA1EC4XV06xo9NTAIH/apxG1I75trxq0AaYpmiMey
a25qiNtnpkNsZmThMyviRpZIlJHDv1zG5r/Qo6TJjFMwACAXpuFN1HRrp5dkIDXWvkulHyWeHlK2
Rkdl43s8ATkoWbcNKUmK3PS4tAMGjSl8qzjx01x/jmL/0hR65M1MNhEQLu8MnuCGzMuwM3LVFtep
gpWjqw1lNNul8ujHyGVuYqIXqydWazyK9O98pKx4j1UWcAykwQrWgWf0lMBio9SIF0BrS51wIYKU
5Snnbz7NltdgpbXTOPJbYUAWgXHbKAkPLRv0fMgFUQFIoKJmRfZZysLOkMtPFd8OnmhaltYayRxf
GBumoIgt5rKOZkLPVQo22oF47wFCgJ2RmGrI/S7ma4X7KyEnoSKeGo7kDCJtbXD7T8kh7dhHt2W/
TzX5JkYdLP0kLVyNIQ54AWLAJqR8sRJeh4BhpygzPWOQjrCOi3wxKmRii3YZQsYqCawwGWzHwHIZ
WmyjrPV4cNDS4KL3wkdeMSWayzL2Mwm1Ixl93dSLt4YP7865ONiiEb7XgWi6CVNId6fkOYicetlJ
JWFmQERtLAcoPksVF1aPqKpHbHOQJg7ToLB0fzGUbMfwDYWPwD/CZNi3Wl6GVBg/sPWnFz3S8cYa
5lFtZoTldThDT5mpqaeYqcik+kLLnZBjvHZVlU6gF5keF3FWO0HFIaMJyAOMsGrwxA7BNhNTYobw
Aw9ZfxCiS24k5Ktao2mPnXRshBm7ThJdQY+N+5gXqMbsfQrqbpfkakFqE3nfvE9sSau3tqM5QN13
Li2SL1YfPrbKwpEs4dJL5ADMWEdbrQFOk92FzM8Fbi1paBjihcufnEai1xB9RWwB3PI2J8I6tDJS
mVvEzwJW0FjtXCQStS9N5E4in+R6kAh7ROrjz9ZI+Vu+N1iXxeRhFR1G616a2N4QxFamiCcGbFIk
5NzTmgtiHusDowrDV/v2m7MXmwMiQRmIbDM21T2WyvugIZ0elneOowImrPh6NOuUSI1UI9xEopiK
IkyIQI8LT15HD0uZItxYuB1F9RvnYbHD8gvQpwSc1deHRUoyWFkN+5keGRLxCfNx7nqwUsULFkV6
PBM9cwkkA8rfHO9YYO2lPLpLTMdds8aI8TPVKvuhErMIkl8OfUScBCvIbkUmigXdArMHz3lRTNuW
GNpNOFBqYub57COTxUH4gXCvQgjKCY57wW11LK+Esfi9Xl70ygoPOX7gsYIhZymhtMlUBQuTrl+b
MjgafUE8AKQZOzOkwyTfLFSdiFER5HFlMitkHA6qPN5j9ANvMR10qGl9J8o4ya1fBM0LeaxC4iOd
aT3cBY7QRyv+O9ecMt7mAiDdfsZdDEsJ91Ns0Uqg69Vwro5KT9E2g7WsGPy08MiWSb1WZKj4Ck50
Je56j67RlUsGnxbUL85h6lARdo5trRQ20oZ0IrhtWcIFWExcfQp0176+AsZIiZx1WoWTXuvwrQl6
7ouJBg1FTVp07PSHnVqiMjfIhZD6SdmKocnOvFZom7LMC1GsyhcJ4pwW8lMqDey9wgRKJy6KE88/
y5ui/xWlBmJJEpOl1bHUTiNI6ayzYk8O6QE6CQk3kRKKw7cB6iO2tdjSXdXS0aMSiLKE2WBbTJz7
0MSGvP68xxyZCgrd11lnSNbHIhpMPdl2Cb5vnFJSsFaPFj14hflAA/M46dVvtyjfqKxc8GWsSILP
XFafVWvciYAMJKgbuNuZzhFlDUGQkExJe6872SMW4SoYNJOmNL93ufLaFqZmV12ClhWiOXLb6iWK
Ghh1jHjsLP+cou+yASvmaN3FFL+QuCTDhWRXFdl8XTGHMTGBvYS4kMXgGspIXfbgVNPhOObnlEmp
cejFraDfA3hR22Ug7PqlkO4ZHSssY+1Fke5GdDRYDejhbZR9fi9vwcBWSdLupvkyE0Vm9W9R+ZT4
mis2FRm3zoLMOI5tNiV0sljYJ3ZfNZPSL6u+A/haelcpb4VBWhAZp634YaKfk1f60Ks46if0UTZT
JVcJnkuwGyPJVgcmDcG5iO8tQ9DxZS7OGc4+yvF8/i5U2LzLuzI+CvXFnI+9+gyWPwhcxMPEzaNM
o621/NNHlnn6XTAO6XLAqJFO3mId9e5Arje6vM6PzOMU7uvgsMS0KQerecevIQIeBLBLRW55aY5Y
d7CTdid29GLkDtSepfxW6TNBbWWkaIsOcnUFbSrX32L5aki/BcOjsk5dPT/P7V/fPUvxtqj3sPpL
1NcCZqnMK7JIZ2LZovCrQ/9HEJG9BpWmKwOQ9dOMg3TkkQ4/tPxLDB6y/BUwAgrUpyzdlaAEBoMr
hzAuFQkXWQlstaQUOD++TA6pOF+2KaEsEQQPMM3s0vli2RIQb8xxshHEkREdsaHVPwk8bxej+lw/
CW8Z5fik/xQCxJ+dRpK9CX6Bjh/XV75NBl/t7nV3nK1rUPKAn0z5GfO4qccCV5xgF/t09PgyB+Wt
G086p3ZaQIOMdmbiGQjF460S7gr1zO9Mtb1hXBYk0EyIGAQMNjnX1gJIvq634UAgC0ZrgcHKOP5D
W85eG09uYpEhT38BuNMQ/mmc7hiiQRBLdsgFrTK+pvfbyKF+6MzII9HHkRggLbCoW2ZOBr2HnGwz
VGRUwJtO/0QtQUXKI11/TKj8YuyNEqVUREpXJ4DSY9huCQQBsXFm+Y1XkpwNXj5eArAWfk1IZIH+
CN4i4VEM/9flmbdIRBW/Y4PWL2J6ydJr1vwLxcifjGNd7jqC5mO3o0Ij6TDpLwmpW/G5nnej9MjC
e67xksZ2Inxbg+QEOMrKYzTdtOnBz1mrWWq/bAlSIbriXYS4SPDdJgJNJ8v3VfzXtHYT8AvQ5i7F
DeMigmXOtfyLV0RKDjkS0OqfCfpX/MuzP0n+SVnnGQkpW0zZGDZkyp/IZhIl7azc5vFzIpJFhGMh
caHHDGFz7mIpfnJxwpGo5y+TWJ6IbU66BHi6oKnr/+bxajJQB4FcRQ4Hnzz/TdTSIom8Kv2KfOd+
24zid8EOG1/NhtPMsYrJjpUIVq5F/0NwRcI0UHoaTm4+YvmTbB8kqlf2xA5fhYjoyiCHmQ188op6
lbqDiN+ZR378RU/ixtOPibUymYK9iiYumDW4R976lFf8kNb3suXM6fjfNSFLkcS+NDiKE6UZrCd1
+AmyEyI1o/7TzHdTfCvbU1a/VvOlkh4J6JDpTQ0+G76LiAk1pLlqlA8lc7s+4A+GU08pVYobvbjx
uDOss3vpSwBO1GwKEEQhssTqST6GbSTrCBSPq2hsZfp16OvOgv8MdS1MPzYbZNVOA0/x59h9soN3
mW1tKAnU+2yQncm0u4oAEcKv6YtvE3PV0PgiWCMA0mCJlEOLlCJa3kxiIQue+iazUzaRFFsbAzy1
kn/G3R/eHLjCPDz119BsO6bAmtz+d/aYGsFoBrl/k+VDeWRYcO8SN6V7CdrRVvi7Fhzuc0IwMT8U
LVEdiXRpDTkbHTdApd8aPQjr5VJxh/PAiD5XmELCoLdKlhtczTB2t1pL1Cdvk0qVJOgVFi2aW7A5
lBc8+IDnWQb1fUXiAytn+EPlEhCDQ7XE11e3CCthOpJDHSFSAFAzBZPHY4dKRHD7tnJARe3idIFz
Mziw0fnuapyWlha5ovic5Rl2HmpESqeSfb/azdxsMMNwInfKW0paTgQgL2PawLLIBahs69yqpIWT
IssoHmhIm6tEuuB6LT/QlTzVNextqG2iXTShdhP+wIaeh1BEQmuM6pZ3MrcjfnOrHm2zUFhtp34c
EeWhfJBrxYkzu11KkiVDiCx9xU/QL3eh/YeumrqEq0gKMCIjfXkZqbt0clLWv5wMFkeejnNI/80O
MO9/rBjWxFFMLqP2T+E9LoefmQ0CnZotIDVZqJhmtSOsHIPGQYwXr1Z2whJtmeY5PPxhiq+tIsp1
wX9hfSgkh5Y0PQMXrcgBWoEWnELmTe0XSEUduT/MEeC6qFlhgysrbV2h9uJ4zDDaWyurEepLDPa5
Q0tfgeodzcRWmNCAlLAbMp1149zyjUzWff33mNm7goiDN2X9eruZgK1c3XY9KEbE8gD9+DxcJ+j/
BfkUTle1eUmpXqGYbqyfpv8wR85plU/Nanxl/Iwm+qCURwu8lMUjpbEOHJSfCtTkbDwC8YtwxDY/
olancAt5JIK/HHkTYGY3YIxMXtA6nqMMTR2FBzxecVxL7Xd4FthFs4/HpdcwB8e6lEqqVwb9TUxx
eMbLTeCqYEXCUCfDllC7WOnWcpYAXOVlDKczWbNs+95l5KIxNw7NCEPiVy3ei61A+hFDImQR2UAk
SY2QJGMYGaqOGlr7MMHnvIynXteuvZXwSXLzCZiAO2h952QPM5vfQfqNZNRvmu5MAi+whJoZAYQY
4j/JlU1aASoq0YkN8UkwiiNExnNTAWEmeB3U6naQ3lv5a8HR0jF1IwHXt6b4gP3ukcblvhx5iubJ
R0vAZyX9NiRpHTB8JYtk7t6xX7JUWmxD8nSwDhOEm0hb/EFNfTCYfphR6Mjqycytm7maNJvxZ+zn
g1ABh+LG7jvdW9DTrUTM/xxm1tmMx4uJxqs0DT9gPxlOi28M6T0dqpNMvHcZxtcaYv/Kx0MjtMNg
dNctyceLeO7k9uzKlXQamdOR4uZ17ez1A5EgrP80rA1xgMhKLFwVw4VazEcJV/A0rSM1jHVcM3qO
ziAuSeob750IETQmW2nJpWck9u81kvU4z09F2x7DOjwYBEkpauebOIPZpL/Vkvghpta5adUXdJFn
tdBAefyLs/xLW7ZkrJ3ratdaBpJi4YCj4iAT0ixRmGZiDiI/X15l1bpmhfg3pWxFaAJOqiBdBdai
GYLkbN819b9GSEiTMc9AYh6Z7uhVc69147c1ufLJ8k1BgAAN3kkSEpFarz8ziykyxwfh1481BhrJ
4nq2j4TvgiuSpU+JkS+UZEdS+Dnv6rQEfP0lskdPB0y+yXkCzV4Ov01ywKAZEJ1mebh6F4uBpbkv
MlQTt9natRFU6pe4ZzviZ909kR/4aKT22KQvsfodExNZl9WmaI+D9t7wuuRqyGac0YF2wCVCdI5v
Vv/UTc664F+ontv4tSB1KGYpnAkMbRmoEQq9gRnBHvXJWWvjeNbNk7TfSBCCPpjPODlstiAiQ/O3
2iBoY+GeB6Mtz9bmSbUyXcVhX4iXRLmxW7X1yM/zS+yxb9Ax/eIU/aumWzVyS4HlcUXyl9t/vNUc
xCecGo4hevIp4dKWyJRblLMVX3WXyRT01DOvkr9QNakji3IEpWg+0WOjaJLxRVEqkIyyUdBiKOGz
lbeq8cg4gHMJRb7ylJu9xIA03UmFP/Y+0jj+E+NeJQ5bm/5VkrgTPdqR8k9J38hV7gS3NLfIDpZk
F9Wv3JWAYEgEuZj1CT8BTDwbis4GmSqMqI2pnThdTMvnTLOVymtQ1knfGaMTxLCDX2dHJk5K4SZu
6YC1TEKUak4MxeiLy8sRonPHAA9aZFadFKSd0vBSWXudjbWM5iOej1oE8sxmXAPBGfzTDxk0uuUU
bcVd8KUMt9wqyE/8l3JcxLd1ZNDzVIjmdpqe4JX0YGdJl8hFpahfqfhN/dFM+zz6mOQXdXitF/rA
Ry58xPor/VGzuOCXZuu5hssV0qmZHD4g7cyWzf5mKu/8zTFqXXMAXkhSk/3kYWDUDybRA+q9qqqN
AcGtnS+iDVnQcGhEZqwulT+Ih3F45belym7WLoV5NUVHaz1tvhD7ITqIQXkRqNPzPRHF9iJ7mc+D
U+yIDZrYUlYZo9XvfPkVtJea4FL7OSPC+o2C11a6R/EfxTowXyW6pd121u49tdQzVH/G2SutJ3X4
pq4/dOms6z6gBg5j0bwZjsBz/1M5AZzuc7LrPKG4GPWJEE7OTTvOXvgz7c4CEfwbc/9J5YfOYHzy
OodFcYwVmX1OyZXdV9+j+j53vxg6CHWR1LM27YXksNReYZN9ojz7/NT3BzG4FfYz1zJb6YE8tP8q
jepqV8X7rv8eKNSM7h5jfi7QwpnDS6ICSdum1iffv2tIKKFvk7RbfxR+SqbPKU0epFuurlbODNPF
31V42oa6lL18AG9ILd8GTyPZ9LpQsBobziN8c+RByuunK4NNo/8WAAyra0ix2FtvUl/bw3Br6XLl
CTkmkiSBHtLXRYDkNWApFspb9jgASV8hx+TUiTrYCsowy6/+yIWHlRjT2CIdGN6C1s+ZSqBc3hi3
tGEOLl4ksh4gJLOO0/OBqgyHkgw6menf0rwG7WmK3or2c33Siokkrjhy1sQ/fQUZ2Py/FCVV/U8G
6arsmI1ttM0PqnIak/dCvS7rT+w0qtAoFkIWbtZ4acNrRDwFXApXxp7YnGiJ6JtKftlp6x0sdlyD
PQrL8VgCrbbuXTWxlISjiKhxKrf5uJuFPwMtRiMwbY9/RuE39lM/Mz5mKsxeuXbl9/oBP66i/NrU
6GyRWE7tvSquMBcNtu2+pPl4XfCeNs2jra8NZdM7auzB4njZtcJr5HDgOvJwol/kE58HTt20v7WO
6izSRxmc5OYdyQ16PxyLuB43CNPqc0QER++P5hMSB+SS17A9JUwP+L5skZAgp7rPzY45m5fRFtfB
LhLOfAvR/PnffpqdnuzXwacpHxW28Un2Eip/wewN977xUYRm7ziXASONHdmrnthOm8CNPQOPahZf
A20fr0sZemqq5A3hfBAk7kH8kIYb7BIUZAqV9syXyq6TXmCPCX/RnBzNdaIemE8r9IIoSkt91/Vf
cm7X/d4Kb/1ymDcgNl2kDTQne7M95Cze5vx9SH0Q6Y6C3NwjEAjjY+6mdJZp+9e6Fc5P4kdRbAga
a9eWpad8XpDtzkdBO4PvA8BFZmNNFzmqP/RKYnQPOA26/m6GfkV0sMryEB7HQQqOJTbVlAHXdir8
yTpr0VuESxvNx+CO3lIeAECg+ZeGS8YTGmlvabOur4HbngCEQgU5iO0BDO0mSb7D5bsgy01Q31bl
OA2KHTpYhOo3Tuf0pgTbHr8QclQ+wOSoPuWdrR1B6yFoBm9ExpepuviC7ByGBXYCe/02lScFehi7
Y3VR2O4O0xP8LmGSnyTxNFRtvrWrfH12Zs5z3f958rOrSAhcmeh3WBya4BrjkwicTQiMpfSH6tpC
iJLIb/fPVz51aHOhdx4G2QIVZsXue19VvHerisGPG9904e+hWCYTKdy2qR0vr7WGffWcM1K2NtQ5
m+jGgK+m7d1o5T8WNGyLK4cA2uIxlnte3I5VkLbv09MU+8TzDt8IqTZYIKCJbqbNF650lq4Xyug2
izYa6Ub9dlAYo+8E6zW1vCy7Jlw5WKRzrz2SKrARPVQdAesgh2EdvVWyFhP9VYLiyUGMAotvoix3
acaw9jIBt01LIg20ty679gNRirZgvOkKFZLlDJ2n1h9dRznLrN1HcPL/aUhLlWgOrz1swpiOak02
7NZWVijo0/w4vSimy7GYPQwqqm3oKbg5WrrnbaXZKstSRFQeRAYuX06D9KB3L1np0rDTxCDnPmfT
zaieHdIuBFW0El8BX3kLBUz+lKLgbDKF6zVYAQ9zvnPAj7Mj8pIru8Z8RcE4cWIUxy6+8mairs+V
kZ79Vb5r0SEQbZMgQZfXI6/ttdTojQ9hOZRume8W4whrsuKvNieczgeyr52AAwtmLnkFvL4me1sE
nyS+kEOtXZbpYUR7IdtF2Vv3Sh3jNpbLIw3ZC8TpTmAzLBIt8cJimimgYudQDzOmF8TmkMCNwLyu
9kW0TTmdMCnkZ4EXRuMFYRGvUPqCyI7kl5x6Ry62I6Y9FGC0u7K/urVzD73JUB7M6Txa+8VOGQL4
iAJ4OGO+WVK1kHXWTjj9GBP5nseQIHrAEcSOeexU7I54XyStPBZrri+lEkLk1c9bq7Sz2al8Q4Ju
6ce29lNWospW4Q8JtrD9RXC5mejI7HdEEptAQSKXcIyEMKnuoHSXfmA7gwqjpcWCgGI35q8SfE/y
W7emGcbmHi0g66h7Pl06mDAER+K7Qlkl5wfkIw2fAdwxlHy93IMPCdzIFcIfrnJd89vRW6PfYreN
iUtP7Gj4NMc3kXJVWQdlbE5U9c4rY4+hbza7BeDkRCKFeJpA672E0Wc7vQjLyUjecBc7Wv6yFnHL
v7C9mZBMQSw5zPMIGNnLoNYlgiDHi168c1xq6n594fXgQ+wZf+j/1heq7/AfEEIK67M1N+vNq+u8
LOSvEjpvRUd82OJ8V7V/Q7rWkLV4nsVrAY0+POnmBfOUMm+z4gA30haDE20CyFmW+VCH0jfA5lx7
BEP4TDxNbrNiuSQNx6t8QmxImQ5/i3A/n2rQyRhzc4wou0R5K2kZyYlkg3RZeyuD8TtNAtZPKl+g
FycTPhk/7Gk4mWSI9VclOfQqAXCbHv1J7nW8WUAw5w6QEDRQKIbIlVBM/c3DLeYJi4OtXO+0WyNc
UxGkx3b9AgEeY7QIwYoMw4c13LQdb6Nc7I2B17zPdm3/u45Ohf4jXb57lW3w9MGCydb7M22P+j+O
zmO3cWQLw09EgDlsJVJZVrJkyxvCocWcM59+vhrgLi4GM922RFad80f1XkpX5Ap4lHgqXdrE+N3U
jbgcNMoC9Ktp7BPzU1ffVea0Pn+2NebXr1jazrh9GYSG+NQMbxy4zLgaK4rqhjDzE1ECZz+4hs7N
wU2HC3ZBUbV/7tnilQPLYOPviMpcWOGHDGHqguACtOeneWfbtAofimYLBr0sCIJ1M5dLQxxAdCgP
6f8TstrR/7sLUtT+fALdK2be28ClqnDZBlPFQwm2bbqXTW+W3solXd+0aa1Cj+PFZCbtpE8WXnbl
aQnLip5C2tnOW4qvr7qU2p8OByDSAAjQALtHeevc9OJNLcjWHfZ++VPq54TiLK5RdPSDp6QeUadt
so3sn1rm0X2M8a76NRctrp2tbLHg7RuDUQlXgqz9A0oc5JFxr1vESBQcYnuNf6SrOOQslUuWNZxA
XOVO8M8K/0ydCtUV+2taAuRfIpJEksNdsKSY7je1djFw1CTpaWIe6qZD1L854R9KAPmH4m2Yp5WT
w8gAZnBJ6A2bhNvZz1kjs6qglPnQpMgsThTUjoykc/qhB3tV+mkari6OzOLK+FARAykOFas4qPVN
kz+5onKTcXTc6M06NT9iyGGJeFFuGTQDtKIZbPSQB/dex4WDJlwGypbGN8I+h+pHeO9ikEGRHFLq
V8LvtjpBo845GX7r7GrajAlH31mJcFoonkX+rWWoqL15ObD4uPR3MZiqi/R7FlHQ/JDJzm/cdEEe
i+lyaKjzygqPGLy8AuVaeBuDrWqsJfNMoBL8CYwOD5IMioq3C0biXlpYFlZmjOZtD1rVdses/DAd
dOroeU3CeVF1UgvcA508ZxcxiZZAm17oY1lozruf/iTVvaO1tF115ioO9pr2GvIXWqUecpE51tD+
xMKWpTtaEaiSWKfNcch22NTr6ZY0P0b12XSPQbnzhWjBjmiTsD4o2i6i5MMKwiXLPdyBTncC2oTq
kXeYlqZ71F5YgYIC2GSQPSN7ZOWWNs7B2vnqt7aIMPWgGj3ULkOa9tt5PMfxXV2O3BacGQTFh/SA
KtIC0ng51JSpNf/U/oDXE8L/NVDNJe87Um+GKXGJqqCr+S+qbU/ryDof/tiuljOl5cniTzIf4wqV
u/qgg2sRbMy142zV6KKjOimCG0bTZcB6sgxdmf9gpLsV7Ec/9byx3CfQYsn3CBIrfgy+DiUkQRW0
zqLd/BlI50G5GMqhmjizGPOx4y56MGNlXtNAuPSF6CY9UyBONmGi/Zh2KH5vhFk/icn78DGPIFRJ
4YXFNUHDI5Y1TeVkDbtl0errbPFShh1tgbnPK/bW9Q+bp6Mws4U/PGyRl5DfJWiL9MBSgAyOa/ky
mSfWfIZkdyLeUDxJFWxgFb1n+tHZxCQqAC4yBiO4IO2D8yKPgbWqIxNM4e+T8Y/3Mh/fJQA69mvD
OlMNKL3seZU8s2g9lZvG2KYNsY+gEN2hUt8otJlfmb2Biai1I28CdSq1vLX9E2cAp8KEQUNhY2X7
Kql41qpfddhb9q0Lr3Z5JHO+ph6UK9HSP2ugVgMND6ucqLrLjU8bJouAdn/c84dRUhaYm4ldrmIE
DV7Ef6Dwsck0QFZmHQFsqtVs7akOsUpqTzapsi2DC4JnZLKUnGXPsjmbGk6gBf3R1dG5SBbdKWtp
AtuH8vLq+vD/H47ha3wE2Xs8HcPstxrexJBsBBGaatowULqNxZ3m4AQKOMyvDheMEZNNwpQPS94x
rFvrYdq0zDY1h8wC1INUJ+qjqM/lnOVjknZ6to6IbhWV0Ju2/lIj5CwfuupV/bpx7t/zMqtOnCih
1+I1vLBFumWwGZLPGVIu56y0aBDbmMYJFrMwPXTJWrJN3s10JT5zCIvIvmJmoQeDfjrMmtMmD25m
/6/lZ+XeWKqo2QABSE4YliXe9w+Hf0ymNT7RO0WuHbTMtDC/Omtpt0hmPlX5h5G91xdFt+EOLZMt
dCme7a14miV1X+/6h/TFaU7ReauctIYhU1ujnuZIJuMcHeBBwJoWde3Zym62c3oLlSezgkLcTbSf
ikPendEtQd3e+yWrYv3TGb+2BlACVyIIDNSLo0S+50X8xTL8QTw/+Wak4mY5B/jiCQpUu4zyCY05
nwiQizhl2xWKZWRXXxaCnrb94hocrX1GJ/28CuF/vgnMw76BzoBR1aVuCffUtIy4WDL5quunmLw9
B30KytLxjNkwkk7TBB63nrJDuUZO5bsUjgkIqaITnSVSO5bOsVCeSv6kVRLkoL6kobVSUEY281cM
H6vU73byIRGd2a7V6Vj3exknBxPygMYnGpcZ0aO8Kml4jMu/SSdlpnjQ9Uny1Q/RGLj+YJ3qg7kg
WIgb64tbCqXiB1+7GezFjpe+DRvyHKsPsTmP4G3MBiFYI1oyzITqFl0Zx+qu5tLLxq8m3mRACVL6
HeffPrGBJcacjj3Y2lHGwhu36ccL1zV/mLg56xW9V9adZQf/Lx0bPZtPQViefBLHo9FuQgLZiAZL
gpXl3JP5hN6nVdxE3ZjYrPsVGY8lEsnk35TQqdwdBOpihLtOkAH+MYueVFZCmsnMOtJ3zT9Oqqed
fSFOho7cF9UpC39MFFZjfCTBisvnvUHhrlu/krwtpJMoAAzhUZhU5OYoq9fI/R6hLPHXLZvqo/H3
lMqTWXnqk5W4E8x5m4ENzR091Rzo2j/f+Iz8D7O7O+a2Ujdt+tMGTEe7sfyZuy/RzYEJha9GYNkk
q1EJa/i3EMO5QAcS5UOs8pp+C6pdHdyAmpc5Ne+skraQqX4jAaMngco5+PJS5uLhts2GyB3HG7h8
kZGRR6/e2g9oZayg53luCKz33yol3+JDXWac1LTVLC2c1T2Trg/uYREvr6ovwSl0I+Ogc5enD1Ou
SQk71IhtOOaqnyEkmqe8b53u3JY7NURtk75LvK6IdpfYHztp3daoM/8ltmB0iQrOeW9IlfD9eRkH
PJ788VJwHAxwpZWarszKjTA6P3o0+NUKcxQrh3jeJv1LLWmneCvoOvGLZcfmliU3mRYb/Hy+ceFB
o+gbWQw/cH5tk3Nyi+eLRcsFULNMojqhldAEYudBwoDGLQDN568vVdgQYBJk65x74y9qZmhV4E2E
i5St6Mq9E0CRjGa6/0DZxVhwssJrJOMk3OKB8NL8Ero/qY9BhFJbAI+eIz71avnNQvE0jqlHaCJu
XofaaYKqdHrKljgYRsJsJ5ct13T2Kft2bTKODxgKCeaYjorGWcPvNe6D4inexEJ+kx0gPHbNBsg0
mT5oNaQ04k33t2LlFksC1wQPInc+QE7DdRJtMBvRH/J0qGGQCLJzluIXUEFFTejmQYjCp3ss2ktv
SJUXWnmaJw4NJL5b9oIsW+exp9AKah8Ihl0EaBPK7mRyVRXqj5b8Attb6p4uoszYhBgdZbV3xd3Q
qwQ3hdtJuY7gDbaXr9kOc2WVmgf5i4Tapdpcke56DkNtiSMn40VnQrPMjTltS9K6avgjPv4ku2jt
QzMxSa7S8s1WX+KTsLR3bbjnwWdNXnKzSAeuaOnISshJRdMOvI/6QRsF4OTjNUbYvC6TXyykoV8q
FotH8BdomxrPa5J+zvmBz41WchK0YQAW1EPnB2v4pOUznFZMFqbDYL1Whje7fsP3iIrPWuB7g91H
q5i81Zh8CZaUduRQSagZyAK0MaMnGIX06MLXq6Dha1gf4OJnxJe5/Bk4F7++QTK4JsrlftOTWnC0
j07jNd2htf6y6HN8r+ioCC4EttFVB+lUokxo7Iu+H+/5EiBMBoBFiNOsmZQclYlMxpb1lbW3cXr3
GeEItqMULWHefk3rajNwsIvvHXGhwPYKiwKI7seysGa2F8t4yPZej17F8icfWHwn4IURl/KxkreG
8OsdCdFd1Ha+VFikyfTkbDz55tre9xMdjNOjnr8l7dmZL1T5fr9T/R+txBWyAP0zPtT5avYPwef4
/ifwsGbCvCFJ8Ypb1O/oOWqrvxKPERJ3btBaRyRgH1sHaT1HlS7IvHtn1y53s58xalIjCqtIdN4F
xZ3gfKxkZfi7yTPX6N1kIlX09zG7V9FLgxpG++/whCjwNzMsSFLzmrN81yGxlrlxRWK2rJVDh21b
uRD7WkZeutK5894LQitolvZMYDNiuRitvvLyKQ5Xs/0mxGwxXFTiGKmyw9RXc7erzI0BftWrbYBE
U1kXo5vtGJaQQFO8xAkmuZb/1664I5KXhYV1bh2XUl+QuY09nkL1r7IWagftc3R6iIPvOWSa4uia
ssLtc15U/6mQn2DQh+WEdCYCWGoTTu974F8YGWYbHgPHFHbcdqvATBc91VyvOnx3hiM/NxQfwDJ4
4m1c1S49LzvheOkxiWa8HB1JLcEuafcJarrEPnImyvjap8GAMPilbofNgKOrfGssEgVJIUy2EpSk
5rYIPLFcw3xS54SP0dI+OpiISOhVQN0RXfA/SDErBrQDNpU1xCbzlXwMHzarN9x63KakfeQEBu0U
hahsvnX/S6p+6plr8jC4wyruDnQy0bnE38SFYvy/y4B/GYTH5LRM9mch0PbbdimX28p89DRw+Ngi
9PEj9T+mnh3+5UifFLHSPmlEyC42o7xK5jUj8wbja4N4adoa624lIT9HjIF9g1fg45tD1/iHChDO
PCV+EmBL2Kgm3F89VwWSJL3+0OXWRb1nTJ9iL8SZ6NQnsXdWxAa+Ek4QA0hrRitUFyetZofkYdlL
xVWp9mn9z/DfwKIKUoHyky6ubnHX2gOXW+OS4gz9plRXGxGvh4kV+AGgyrJTMMlflTJnJehXykg6
M3r8Qdj5EC21GpI/Wi3lb9vZh5qCye0nN9/4ZNhhIs5aHMCukP+A+sWzpzr3EUVayG0gEg3UHSEn
Lg4WGpsiQs1PZXf0A/5EpKl+8RHhoad7lhgAxnGZWyxkAiQ1VvSnZNNBN2mD3Ns1kDqlXJhFDjlO
d5BELbuZ0V0bWO3MXxgqYiP+3dGjWp9O/x0Zf0OF7M/460QUacZn73N/wdwbS4kdeT1tbCz/0lpP
oVs9EEqGK2KDKEPrDHlxfLQdqbdgbBacDjl9KJJv2Jla6zD1K2h6Base+rNufjPDK9+pPUPJMRrF
Tu427TGltal65pxYIzVTVd+vqumfiSImBWWtunPN1t8hvVNsiNj0u85OfnYGzOwZ8kLSKFqkUMOI
fi2nn26mh8Mt4vdWemnV9xxsYy5E4ro57kFoEsaNKfViUNaYvtOQDtOchy+oeFWpMQ8UQNJ9I78V
78xBCaIS+db0ECvlZpCepPEtfPaHnAQPcVHFBQfj0yzcrsQ4kCtg7pMXc1KnFRNISvsYyt7SC4MN
uDpZXKGyYZ4S30apXfqw4WynsYbtcRZaWJpZagjnuD3wB60jf53b7pB+0fA2LahlJsaX0rfJ2DTv
IyutTtj/1jH2LcN3dLbw683G0WHgq/CKm8NOmhcMZ0uL3nAWZH4WXDFL9KcMdrrIMmHD8Kc3pTiL
5z0lpyOr3iu+/GIg54aXoPR5ltZ8+cFN3MtCbwJ3pU5b8eV3/kdDClpUsMmGAwgFIQggO85elVnZ
Q75GC1CHaYer2nSe8nzQymtFkTpxM93OpwbN/9C0tRo9ZrgNmgj4KF2ZjqiWZpoCO21bMuL6BXba
J9kILHsIQAEzhesFB61WnrHjuUa6F1NX2BnLjp/Z4oZGnEE9HuPZDCxcC2sSv3hB0A0tHA66S9x+
Rp5saCbwSEkEHpc2pT6v86RZ600GIStIPQStcEA5WT4axvrEVVuVwEroW7Yss3OW+QFjEsBYKZl7
HwzVYWYaPVokOOCBv2FB4MygISUFZfSVooG1GuxL452Chnz5XdVrn2GnBQHFj7Ug2pKtgZpEMmRH
8diAKErW9oveDQSqf6ZyqeYjkU26wUzRp64QpaYq3xEq6IqA7XQNbCfi+cndJLimgjTe8lfgiK6z
c62T0pkRVc/tZ/6yOqBWsnhxqR9tk1fAtQB1YJyD9NzqYK5oVPEyhdZXhUVfEyUt04+QRQ2dx+nM
/ryiPtRn5OWZLIPTnG2i6TY6twlZYthDpbEPnBOOAOyqCPNeVJdxIuwn5VHXVKnXv8VTq+5GiTQE
JM0cGfKRBxpzuiU+lKTHbinbZEIkvOVx7o7nOoQd8vc9mFkPQpxblI1LHVjZOfW/DGDHwQC/BzWl
ytNAlLrL+ZYxFhOhn1JMmGwU/yYOU/GDut9yU0PoyEuZsPHacYAMUUahrsrguDlLebP1glSjbxVE
XipOP5igZ9BDdZmT3uTS0ROfp+ShK6cJllnYSUL71ZKNIIVnLpw5HDeB9qUQ8+zUX42/0kTU1a1B
4UE86EIebpHwE0D305zGR4gnCEm8AMDqqF60S3VVpmuGdG8yjiHMfq1+8BJvKuetM4loBQVOGecC
1OO8IpPNDxlPvHGRh9YARcJLMpnhf8L8GwKCyHqmB8mHUuJwSeVtM+4bfghl2TETf1cCsrP2WsDS
VS8HVomBeQH4STcv1fDLmyynLrZqlbKz/6m1O2Gihp+vZaJZSox1tc4wOqfAwIOLm5AQH4xdcHVW
Bu9wbCziXFCroNElKMAlrbf30GjVLkBnux6cj5rie6mh74DbrtlYBp9k8sUQGc2bOTwXxjHIIKN4
Omhl5V/qXKtsfgME2TSqL5K4JKLwz/eCVZRv/W9DaCn3LdgyH2eMzA/Zi2xJ4CVPCX2xFfAb+u4G
e8KyI0W0RPlv40fRCphtjRsGhmDwWIPongCkRJr4yRm4kOYHUSwqgPmZbLrZHYkHZ5jxHCj92c0F
5ranUdnNWJEVOV7GTIcjo6HUHe3u0fKrzjIRqItUUVihHc+YJE8BAGwqaenwFsflIZ/RmvzSoIie
XKrfYhwhEjdnOl4NzA5lUS9+/9XNGWKWP+tJhTNc72OiyxZnGqG1CK9s1BtmtxOntRqvuI4WurKU
MJXgUHdeGlFDRF0yrAdTvnL8v0K+C3RIqScmq3rlFKrX6dwE/HSUF9DCsYixKBUHqwcEvAxUe8TN
alJBogmH/JdbtCx7zSpYa5T4cBSE4ZE8R0pDWMZW/bRTCbEIL2rkyuGbgNjwWAh9DMrIjaItmMe8
KFuDO4b8Iwphp31lfTZAwGZMcE26c9Bo2/nDyVEk8OUjaaKfDCWycH3kR9W+mMW2SK9qnS875ZpY
FsQ1+hNE84NW7gn0XLIIhSd9XaM5p3j0wK/EpuJ16jHjCGyYJ9X0paXfPrEafxVXmvgeGMKXmNmm
8lNR+DAzgldchRG9OIlzoy1uTnUQH2yZrK0nz5u4AtLuksmXVn0ra9rw7HkblgVdFbKXzHRi4RIo
VdrcuLsWrzmxPD8nBKDSGZpQBArRqf43eeQAowHFQTr/q1GRWca2CT4D7b1G8CwS7qlPlrUvRGf/
f3TgSiheHZnM0mnL3qYV3xXmFBIsJJDpyIfGA1sarY+pvVB9he/v3TKX+ZpXr7x3/T8JgdCkMS61
q6J8DF7nJYBveEnIzoIuPZWlvBjNqw6uUTqnASCj+oiDV95x7qMj4YzOxkfOy56ShTnWmERnpO7K
ps69yr4XzU6JL2H/0nDF07dLpgTJPUrrtpuYVaNfomXSojUI7UKdTNIXR5YqxPntoRrQrsx4OnLY
smKdUzR1KXjvxf0o2aToudA1QOKNR/gHXT0vSk1MeUOimc0y1y3D+F7lf2b4TnPLhFNhBj/qh/d4
JNZnujA+OP8U+Uue3mp0CuWdfCDUghubcNeXHqyjz86+/GHp0W6BdSGpB7PHWzNRgX0hmFLvRpfS
hWWEvrynyr4ywRQWfwbTnYkjJX9wASjSDriPw2IFGYctd2+7FBEihElZN0WlUeQW8pdjn/z4ljYn
kvIX2JYxu7CdyQixbr6PM15dG/FWrbcalD8qeYSqib61+NU7bLDO+GmoOBKgwMTjNdnGTifbzLQD
/l0UF2LjpdENpThSSGrYi3BJfQFiavKsTmBwg/9ew0KXT510cjArum4m5BcxdYFLdp355DceUkwh
F5LUVRCSCUNq6EWcYJb/JZsuqvZFIuweiDRYMyyGKxNPes0RmMZ/9XgRA/GYASDWPdADFZvdEy7W
+Vcu7zMlBSZdLEvwwwx6GemDuQ/g1yr9r5rPVv7IMT9WMuUyvPQ9J2DO1IPFG4CUmXxpE6JKitaR
5sCFje6Cr4WqSGQybCdqBpS0RzlZqzsLdxTMQvdnN09Ifwfj+4IpD/i/oWTzmxaZ6EhQ1aKtDtMP
mK2lM/zWHzXWBJ0OdeRqZgg/WGXuBJkmlkizeYX8xnMDByQ5xNtvyaDCAoc2hsu1G8/YQtOr1uHo
QN2JNpC0WwZO8hgsCGHjWUPfikOwrzCXIcY2d9wzQbx11AdlWiu1OvuYjkSk2VT9VuWvmm1C7Wbz
k5TAt/gb/frYa0esgdxuvCtIQRH+qOWWRTDONm3zO2Oj7CFvyQLUfh3cyGb9NRTXINoYxcZ2A6/R
2YIWOaLdVbLNR4RFE0DP/6fZCCpCYYMnYdaLdlBxlH+yfzIMKe+VfYr0c+CpI9DISq6/FQJe0uZ/
ItUodhRpLOnMqD3dLUkiqsGp+WM9csjADxLUWyTmYdZZEGqG9IYhB3cyuOrITLI1kFVlxU7GEpwc
m+acKLthOBAGTF7SnWScox9dRo7VqlxaLCw2A7qDi5BRvlCQu3YYwiDRFfDuw9ysxuGOjZ8OTcb1
Fi8uNMQqQpxP9Dy9LKuMv/ef44WrMHiKRYgtKCZyf214ukR164HmWo2QXJttmriSVQiAB2QEISp3
MI8cW7Blhe0V4fOhAj+zn7DttdGjKj+y9BPcMJc2YtlVPC4+E78vqIxS86tUcE0mswtJe9SQoVch
4I7hIq1/71TSq7kHdjqwh333w3emvRwi3SZPPU20SHcbqfvXQOLFxhe/iUe4lHuAFr/ZwRXwxQ2t
T9Xe0BlOJqknf4BiGNKmDl9k3SwHNVlUt5Dvo4rWckiO8ivu/2TE9GBAmXarzHPH4M0n4lJwPF4z
3eNQAzRajfKmaDdyfSE2jnTN9wnwQ8yKVOCRz7tMmhuiEe5GE98Vubny3dDOgH8xMxCaXHJ5CU+W
QxRE4fd3zg7u6eYv2yvIVDh6KXBZ9Ba8WijaWRr5UjCSoWlIp8+sW/XOI4wfYfhqzZs0XHP/QBun
1JymtbSqjH2pHroM+yXjFxlINdC7ycbZwelI8Du0qyiHCGsq99qwkaZ1mZxN/aTK16EhNehchi/N
OQBuFdVOBB3/VNWa2C6MdRvGWBeOVo23lJ4rbrm17Gs7N7jKjaVPj2h/JV3Etj9E3xEpfxCe0EpY
LOdHab474wZ1m2G8G4BcRrk3hu8J4L5Sz1ZGZ8wacpTSn4uQ8pHgW+pvtQaocFU4nsfwT4VK7VGL
OZ5PjWYEL7HEGW6jcu0edv4utd+9V3sZkGnSTygpMYmxaes8pxGBrclMLJx+pLN1QXbuamp5toNF
N6yd5AhH7eJFRIdES7VKG0DAQhosgFuGEpDiNKYbNFI85UZ0Fmj8TDgAw58WvqndhO2qpvf5aet7
VT05EY6AnUZEDAhneyU+FpCXvgUE6eo7nwMFEtuECf/f3J7S6E8l5qmXXk6/QSgtNNE5gI09/PkZ
CLPxNQL3owXUR9JmuCh848vpn8rR0BcOqhmHeMGjTForkhbpK8nFW7KceauZNl1gOaQMblh4grrv
8HQhoYqlV8p0ADa7tJy/wmuKetnppDMfS1kSswuKUpUDQ8Tirabwu4BmRdnuBoSkDcldsz+BSCLl
I3pO02qQVkFxj0lDj38H4n8cbYM70cMkRwLpP1QazarcFEjFjE+wK3RhjcNsGh5zuDHGHXLNmvqI
EJUXZiR8Q0cSxQ1uym/8PzI1hoqJbBs7T7/8jue/eP7H++c6zT4A+lS7DVDvUuFOXpXYwBgB8JGK
0PZ0IzBPXqH0SzaOPdZytmL4uoSQ3nWlpcuQ6VpUaKeKvyR/BUniVk3fq5ojs0D3nJ6iblsYh4oA
Fsd/m7ULP55ytJDIozmInIsMo64MzkEwvyUEDUiEWe1VmAkutFDgQNVDh6ky4m/H/hl6xmbMM4VH
Jm5mk0mwmPsjUszeeOYtV7X8IC1qEVOUQ7snd5eirof6SIgAUsV9vkY+r2+rTbyGZm8p/ajPjXLn
cYHZj7WdEPEbzttZKc+lfJLTL0gkxOcSR7aV7Afg+1p6TTLTj4Q1kotFQWdc2e+WtCXbE0c0ZuP9
oNkoo3sExr+6sRuSC6UndeLqGsJnjFZj8Z0eU+Zmf9kS65BexREwxZSAHRvzk1olw8EM6eqKR4AN
mDi/W16fq3db/wPgSDh6Op4i1C0oSpdGumNVEA60NRS38+RfX0ekBPboeIv0WKkaGTjbBL9BwWME
IEBOt5SCVc6k9RrZ2tqy6BcrRMfZSy/O6svnqHX2SCWn6AKCt9AU9iTnkkT/mnSvRV5QrGFYguKR
IfCfRw70iukYxBdpKv0CAYi29etDN+Q1tmacvbpxIsknXMfrGQ99i/QNcToiExeKIVYhudV+FdSA
lvI1Z+jTRpRmw4pASAUMjk80YLe/Sv0DYQU34TvaSFfTvhyK7xSVa3LRGD9DxBecgRZLKzFhTMkB
wsnt/mSkgQLGmH4tvqbOx64Ne8k4m/CRg+27eNKTFTPQutX/tcAAAvPk+sCB3kCIEyYKi4kCPVQ3
tn+vqabM/xJweQN81EunmXMArXO7pXRtEZTbaXh1OvnoqADIeEkuxHOFTBQMFj1qhhl1MK4enVB8
uQWLDOr1oG4j4i3tS6L+KPbZzPAVE6dv1yDAfs/UAXpN+Z384dSvzl50m2kzjAfCdRJ5PczH3u1h
L66y+GqZ6XoCDeR8I2NApuUN/TDtcWzgytpYq/R9/0GqCepG908zw2J6m7BlBMAK9MH2Xtp+CJ9L
kKHwD8AHqEo7UKVL3jlCuLfBhTJqtr21T6t9FV/j4LMf4AhMTyNijM/aDw7tgDglpEp0ic3FY/Bn
+oiJYeSkGva1+b8txOdgggADvr/lsM3IprgG+MzRjhyd7bBBqJfGHiXMkX9OeNblYzx8sATahSeZ
BHCACoK5FBObRrq1aPbmbUo2oBaaQiw5V6HUPUDW6TXftF6FpXEPz9djTE5Yh4gabhE7BDUnGHWP
4QVhfNfuU9hR45lwI4TyfpzOQuIYc8eFreQm2QsaPmx35N6TeAGuSt2HisC5I8GFXZd2qeVEJGaO
FB01TW3tZWvTjKsxzoU+mVC1dt429toMvickFZF05EpJsw81ugLAI4tnu0ThkTHvLKLqZrcICMlY
bigRhqyftun4mUWnUrp24bNP32LejWY+gHA0m2HT6GuxHxQU0zDbVUd1iaY9X+faP5tVpmi/2wE+
st6n5BExxTcbs1c9szlaHb9ctfKlPWc3FDnPZrp25NUnocd03oCljwdw9kUYbENC9xVvGB4DcNfQ
I9cITiLLQjPfHJNYuF1CXh5BmpOfuZb6TOEQDU7AkeyBgou6XHy005fafOorZ41QSohWyOYH6ERj
BUQeK/vJ2PU1+kUz8wz+euy08Mpgo5eaLXuuAsyXm2DYAX9Y0hteY0AuHjmSKuKGKHHkVO2hfuDB
IuiwblETrxLtremIxOLgWs8P7iIx/Jig0wUiRbkOIQX+MXjhUi4+4i3/Ve2Gf2VO1Z4P44qADEuN
g/SndTPKRGfiQjAxEflPwV1/jrqPtP8lMxDzAJW6Le8ZuspGFq3mX3F7H2eNT/zotzvm+PpCXvbA
ZTfApjA2lJD/yeIVaqjxOBbX6joAvR3ZwYLsI+C8YXBD4k5KxT124R6QRvbn3MS3Km0iURq7mtiJ
4htDIzmnMf5F+9Gypw/vYgMe+rNmnTEEipKXcK0b/9p0l4KtiK5isVdnWKAg04ga8ScIXGQtuf8I
FU6IeRdyxuEtar8qbLjaesQgz93LrxECT2abqfdGlV+OhYv6rugclt48eoFguRe8gd5I551gP/Qb
9R5C49Gnv1XFUB6+8ZgPCtNsPy7GZlw67VeAPkYmQPZPNjbsTlPNpja4nbNhTBibO85JjmdeAERk
5Ne5kbSkuFicqDU2yrKr1ql94E9EO6QQSAmQZX/b7dGhJq60fHfSzmw4MgwinitmDQEKBuHB4SEQ
oyGpjm5dc0kQPxIB4/bFlRxBEkjesu42frXpml9fj68MDWqz5X2uiqfEctnXP1V8EPyUjbCABP0F
g0EW7nm+xG6tdtSgWYBFfFz+v+iHbhMhwZImro/yMupUXvnhUkIQ3p3t4YVFgYIwKPF1mKzvgbUW
fsq5+aJ+UgSRdsz3NnpvhqbGfPVavkgtIg/YhYQLgGE3ThCmXFWbA4gI4SZ6CgHXtxllS3K1M+cU
Jjs7e45M3Q3dfy14gJN+CNQhhyzmkzBizKiBq1VE4tGUlke/Mo8DF1d1AzzGyZ9GH9TrLAYn4R7D
qsBdE+G2Up41t1eTs4YEF90gzImkqgBzuRg5BQWGBFIvdzG2YLUHVrnG1V1V71J1UOw9rYfUwriM
VVn6lTNxzzz9mXEtIYGK/AnfbJob2WFwlt2U24lBFJFB+QXDb2y7jdJtCmcPLJYjkQJL7f+0CujA
oEgIbmxWQFLEmB2Wb1HJCqDomIFrrLGs5d2DVuUmW9o8MxWVuJSALGbzmdnf5fiVQ5wt4CIa8OPJ
tWjSC8mn5ikQrAEvjWniRRqO4pTnyBNm4YJraJoO8FvMMMQk0eujruKRM2XHmdPo/zBtCs/MqOpu
fYnGfx0ySV5XIo+i8sYZvdQaCy+bw1x1xaaB8S+bX+ItQUWa2P8MWoIlImVaHm6b1B/00jUT+4DL
fJkM1FPumROmFplSD3gHniXCXieRq+f5rsTsBjCeKhexpSeU8RG7sIxA4wNEBOWUeIGIRUbNgf9j
yT8WCIn4UvsHPyITo//DrQxPM7W77wbv4XpEdAKs4ncAKJuYcmYeiIkrDUmFhstJcyD/6gtvcnQ2
EIHTizrvB4yDqKOIlzcPRQTncxVzTgyi8y6EnvrHSHZek29sfaezv6LiR9RJwF7sImcx1oBHFSJP
hpUxWHfFmTD5VlnN0W/k4OzjoKne0KHIWI8QaufFerb30JpDvwsxuQlxkUTLz0YsZcxeIAiYEVmN
93lMQuwJ6B+WK19DFXSyq3Tus/ksCCTRkJOry9D5lGqME8QyyKgcjREx5BjyXFAXIPP4n2PrvSNh
LvoLlR/fJj19Fa8aguph+12BaKjRWzd+SgEo7X+cnceS3UqWZX/lGceNLGhRVpmDuFqr0BNYSGit
8fW9nC+7mrykBbtrkIOXJAMBwOF+zj5bUINAa+6Yiz+xlQpaMisVaaTY4iRrdm+SMVDzfwnTuuA+
JCLCBHXzjYtpHvQHGXWAom0STKRC3IDy/OyzNsMdSu5CQsayqsuNU5iYSZFlPSxsfVqERzPYgCfi
nXxDku0EeInfi+nrpU8vIXet+vKERK7OSqZ6KIxLV4G3NwHMJi8Ujwb0DWveWLchJjrABCYIJP4O
lB+44tRz1TxLyedo0HknM1xeMKW40di6+2zByFPYFwTftckj2tVtR2rqSKYyNat8api40VyAYs/a
Zh2K+AWTPfpoS0fZfHQZ/DsHhgIEpjj9mpTKfJAnjOjrZG/KzOTHDfubZ0B2k4WYMaTz/j6LsKaW
9eKQq+V14NzY0OQLt9rrnKw0bcLVcKrkeykEplCSWaJjVASUh4QZZghL4650pGXcERQ0bkNI3AEH
HNZupCQXJ88/1xXSaJIMVHWrZwdaLWztOEhVOLwHGXZQusKYQCwxndk+o8q8ZYM1mklpzUJwGtcn
RREdIUOAtb4wZwCuxttguPMcd44QLCTEXi1mMJGcZQH0sv925UUG4vMhVp6x+fIkapjoneUu5wfP
OUTuXeW/Zm1FMNt8r7doBQCojGMKyhLlhCHwuzQj/+vfKsRu6saAjVqRAVDRsxYwwOnukfcV2tbg
paGmzRdoiYhehg3Yv4qNtSbWwS8OqYTqg8yKlBIxg7pGussWza0I+M6L90i7L5Af35vdQ2HB28Z0
QxufXEZmRvquWcym1XG6V2vlxhqeRaOaW8a8VE+OvAbfsBbRinlHPdHnuWNPqEuNftX3T8K2LY7o
EaGU23N6AEhPfHD3XXrvorFMTFo3hctq8dzHKUGi1lWXfjdLMfM2vUlB7ZbWz6plYSzGLbpsvvNO
nqIK7KmC6O17k5hdXHKbep3SmBD5wQ/l7L5juTFfEnZeWvdkkMlO46ltXJpMuChQ0ZozyPUNTR4b
hIGLF7dSUWHU4KsWn4KNSU3//B0RTS6hRBjXa4IF+LAzrbU2PMEyLewVSn/DungJOaIesJ/oCZMX
L3jTBLLr3ftQIJvKQZPP+Ds5JM2pyW8q8gQyHCzEj0bnguRAr26jAfYYteBQY9YSwF55dPSLReNk
WreC5+skB11+6vA/shZFgXMpNsPKXGuJ6oXNtmBuFJhvMXvaEOjMl+8w0oXLkqxIrKbYfjDfEdTr
uPVXAQlB9NadJ7NoqikBZhOBJYGgSJRrivzIdyhqMgAMeB+cTxiDETuWI0JVLcYwcLvG8DlXP3EX
ccttVZGm6S7H9CVh4GRoLf8GGAPoEEo7YTVnMDKKxUboSFctuYEZ2TvPKlSDwHgzw2e3OA0DLF7K
q4Y6WV60DnAKmWzobx4C+sWiw2n4hsFnM8U6lOnNyJag+/vC5NXnD0P2kpP6FsJDVOv8oLT3nZiP
LMXuqDDf8TvosNYnMAqpjLBBgpvqNULX72IX68b1bFAJJkCN1LKzbtoOPj+11v7BcuOpBtGDv8WJ
Ahn2pOSbkqxZsBjLW0rvbkEFQy6ZOwWO6RdZuUol46bw3tLQoSaGJAWhv1lWUwdgdCfGYA4+CXV+
zPQPpSdRjUwxvV349OjuyNSxuI3shXrU21OtH7JUunnLMKNqVkLHpOLt7TwA2t1U2YGv3FJPZtli
mQeGcjHzdS/B+5rW1TppXgrs2pIk4z1hHg5vklC5TIjJZ7KgxG6M5g7Bh9Awrx+YrQsNv46mub+B
Asgo2dOfmUxgt+sI8dWaoavO+8/7twJGsCu9KelSAMCA/350GebawqPCuiXGS4yvQ/8j6I6xs2kX
XYi+0ywQ2NAJ3bTWDHyoipY9u2xoUuovAuWkOkc93dPyaNBbIDBjsQDrQ2f5BrbLoQ3SBdURwjyj
IDyqbTwC2XTdUdiBUXEHBxVjL9IzI3ge6KKg0UTP7Q32I69Aem4xLYY5eh48gY6aSeNafqTaY1aD
78rNfJCCWYDCD0IbFhEUZxQcvPcG5VkprMPzi0TXIcsbTVVQ7I9IY+/lGnf/jfQKCo+JTFCdveyN
dEouxSOcWKjS8PwEVav3TIn4mfd58g4BDooBqUsSXlIHDyYDi4nat7rQgosBtFsfxfzUAzjpg60T
v+Xj7b/xPh/ZtR+Sj7fArFCKXk1t5ZEflXMoKE+UyuFqWFjDHsTUYfgzLnxzUcXHVHcmmrHFW64Z
wbgorRY+3alS1XOn7aZmjJeFekTeBuidAIgJbpCYHLUJz/wI1z6TXOpG+FfB2hbQLydz01W8vVvJ
JlV6j9sFU08hdkZ7rW8K5aJCPiUC/abM61kIIUhlhXizEPcg1i4tWMM38H1C2M1FfJQ9zTGukiCj
5qgz60I0SBOaaGogxgahoJ5Lb5jlQoinA2IaTJYzPA+q/WgfnzDgj/EIiRh0dhfB4wPPUSNcS2g5
2I+FAKtihkUFDJtC4wAMT8nNiRJCI/0meMMlhiO8jSzonLDTcYLi+Yq6EqyF2LWpVEwpV2dZthG4
NCmVwEux+6oWfPAf/fiAOy5TIZw0Yn6RInlUijuFvq4iQGAUkjAO7hirLSauKepB0sDxstrXOFZr
2XOGODPfMtHtsw+jQsi5YGpSuWQpJ8+RjJaRpo8pncUXrY3CO5OwMBNpMWZQhMBPJNikCmZYdcbJ
a9KwQl9ROXi+EzBBM/0HmnD2cnYJHLl6S56oOrUYSTsRMx3Pecmzt4AistrU5i5ZYOCVrojHm7cW
RnwLMYsDilEAX0Wvl9AUDJj3pKxQqILKXChzDGmRaKux3qF6RyfMfC3fYZ+FBsTMZqmwesYSYSuZ
UG3mTYGJwTpG7yEbZx8FEG6nEEqdSUuYdJSeC1wzGJgCpVXWCh8qRPmzatg0F3SjNm1YbB2xbb9x
mw3okoEIyWavWYbQtqSPqquWfh5NyBkD14FRjkYDqUN2ZmNp1NvAfExje6XyAkMG5SxO4MJFk291
GZjAWOisAAv2k2rfB0hVHAbPZ/buKEhuNIv9ZHk3Tvr27PtYMb/auGmnlTol0mtWqOx2xB3IJhvM
41AtwZ0C+6BxuEV4GZTZm2wf5G4hKdC8p5H9WFIMNw1rTNviPjcvwO4oD+cpYa0zvsu509yH+YVI
Cpzw6kmOo+cYMofB62aZp7vOkeCPgnJizlWwNWLnvHLku/E7i0ucKLpzYFQ0uNCI2FTFZBxiqSWc
U9WNhyJ2HICBCQ7HItUuUeMinUYJIu/KcKnJFgvsPaIFlHCdKQ9m/1ilOMs9MteWQgjZ+meqEW0D
AAk8FXiPXb5XX/x8id0G9u0cA/QiGdZ480ryAcK2CHlu3HbzBE3gNRiPjAwHBucVW6MTMK2rTkN+
sKO7zn4P27dOHpeEA1Cs5TE0L+tseOwDCrZMe7lZ0GUnLoU58SE6igAoK38fMC3vz+V0lKYsCBwG
wkoTrprTOlRmru2jLDo1c6o99wgTPNaArKnpGTyo7UeCvYufvmbBk4QJXPkCRIpznEF8cQ6acLJu
3gd7j6Oar3waZLg6l1Aep0H/bOB9Xu8k59Nodqq5VtEEuPeOdtGkTxbqmJ7DCNLPykZ1e1DVGUJC
DX24OrU6b6XFFAGwEAnTnWI4EqQHzXryFL5wWETysJZm4bwIFzSS4kAVXR2/OXywmeReRogbVYsm
C76+Icbt9aMszYVIQpXWzPZVkBolwrz3IJ0Q++ZKzwj9MVG3sgXRB0uNTd53bL+MhSAokTTBlHcF
nS6YZE8qI8nGJxr0xmZiUmLI8CwHW71baFhDJsG7oiFEV85m2TAwQwU13PZMicZFvywWkDPyJQvR
XHXM9YPwTgBnA8VowNjTor2WR2i0Oi5l9TyHGoyVbx0DdgQUl2YN8n6Hx/MkUPadDAgFyOj0OBxc
LE6CjKUSo53jlIRMQ1lOuQXW46yGJXu06IG0dI4yWhhrViAlVK/5mjOhDZaA9NH4UFWYSe5S7RQn
lwYvgWCL+kYq5gbLnXHOzFnQlYvWCDN7KokqvyR0zIT7IJx70dMIrt4yp91WWJTMgKaYUEBX7/Hf
pKmrwjvMXfrsswcVsegzhFKlVkH7kqlNfo7C92fA9dNW1SYZliV5bNj+1DZ7N3MTt35NqrfWPPsT
b9mP775Phgrqg2jmGC8JLNry9rvP3QZ+YCMOIMpOe+HG1B4bSAwEPwBEfvj0ajZZl82+oqmy9WWU
P/r9WRkzvrx1weIL263iPY7+zn7UnZU8+ltTLWfOQCTWQ4XHrRhQM0lmoxV2iXIFm9LcSw7EWuHk
xkPuhPGTIHAy0yJBijISZ07vJSG9rEyobxqT6py3Q4ReyIDCnzOtNYjTBMuOKC2w2sNVAPU/Wph2
OLaw+DMmYnm5BDEy1LnOfCdpSjKzM4IVQT6r5R2+oM2MV5YXRwOBFm7p1raBf67yRBOaeLm9lbFF
CGD4DfUOvuukpR11j6J7wR1Z0JvtdiGmLSWhkKXBOuT8L5UcmKi7iSDhVzB1HWaykcSHid0TcOA4
51HhRaBXK52Iwuy91LHNkCBecXyNLAnN4rv0dVLSpeUbCDcw8wwLyL9tcnTrVfDoagI44JOAQ0f1
JaJY8gzthi4fi9VJpSEQ9hAR4QvS9BAwaEMIS6jbJw3GUH/SMAz3CPbo+vsS+/4cRfBKu88wHgsv
hgoONxzV/KTQg+eUCtHziGUgHF/qTjjc5f1Izg51Dji1xp7uhEu9nPX1UReDCFEg2k9HLqbhqLhp
GeKqTw4fGYo5ZSkGBxEHGPaPtnFPICTz5g3zPPqqXWETNz8t8AsVyIWr09XS1GnDbaxvGD7IJFvc
evnT981HHmB7bj1WkiMcHmifeVPYC8b6XA0BQTFY7FbuuUSRP0/lDazbRj6lzWqw5m6Nt+SycPlx
U/wAQJm0eO1a0cLI9zm9SK/JsJ/nwK8jflnptuV5+mgBkYfQdCtT+S3GVRAPLxy+d4KyoQiDet+A
y+feOvHe6ndruZtjvCvsXiBnwtDwc3IiHzwqGPdUDsSsLhOoKMVyvAOfIT+pn4K+sx/RyIX+oeHT
q6JXq3sLwmmLcKsCdrgt/Z1snqv8KS3gSy2EyWE3p1prmD0VVYcVH5ZkxSKz5/hVFTmk87nr7gBD
uuhZE1rrgEkz4ltNZpP7NPrz2GG3ITHUe9UYfigIQ1eRtRIz7TkWqHE/rdSSkgHw2t8N1a2NWAMv
dRJPXZYJxgwxLhJrj4Wo7yqOwRk+nf4L4FDMIIAIDiRD0PTZ9HTGucLiJl8jkgnq20rZD/q9hVsF
2j7YoZG78PhgW6C8VZavx36dBvf6EC9N/TlT71idqoK8Cian6GBHqEIFZ7uFKgWXmn5cYnuLXcmB
2ROnqWi5RrQw3YTUkJtBfS0VdF3zJj85pDYH6qVXXlS4JhXfdtBMRzOYOPbTQCEYEZq0dN117e80
/UnxTti/yu4613exuQ7jnRncO9YtBLYGj4qnUVlBRvb9SwSOr1hHjy9AW7Osc+fiA6t4gKLGG7Oi
odxJ9dagdMZPQnZXiJmLkQytQZmnHtQjfQAShXUpPdpEp/aoE+cAXTqeRyVht1OdhiiGLqNr9710
HMeVpD+qkGFikCtZAqWNn/rsPqfbyjaYpkWNqC9a35sxfp6Udz10Ybl754FKDSkSmxQ6kox5fUkW
hB3gBJbd+vIned1YOFbmuvWXbjHL9AlO1WtsIWPYfRkMTlM+upjc1itB/HLNQ9DtR4gmxiLNXgZl
Nti3mU4lPuWQZcJl12tb2coXjDDV6kkLbtXsbsSKiwGLtAj0WYz3MHzZGReg2G08TMqfwKHGmAC/
xl1kvOsEJHmAnu+0r67PlzAbYwI6nmxsCcypnMw7E1ECv2fRou3DygGEK+zOfnns0U7B1Gxh0tBG
YjZsDtue0OoSyxGAValBSI/gKjxib+A1PVramWM9KjEl186PUGyhkcjw0LCRLnovuvoZ8rt2CPBk
6xWohYicufjmcwsPv2MMQwmwcWZrq0S+IyhyqI8YP1fGDhhrNI9kKILAoqXC6/47cdv/jDs+5hEz
2JdseI9p+MyEqAz5DH0WLk2zS916Mq2kR4ySUImk2VnG5yS5b6z3kVUgUcEngsLY3cFPCAIqHWVN
UHKk3gtKnY216h2XJIcTj2WGcswEGNJjwpK3MyzWp253EGOLREsmofohckJC5X7wb+FSax70XFwA
dq1yKGNgkZ1er6WaSltgddl7griFQt+0lmwOYqTVBBh23jl4ovKolfExqW+cqiMoiAEN+7fvcxg4
QLv21q035NDwtvRmIZp69XbvJ3gE4PbPT4y0LV8OliguXo0H4XOFJVYtJg1xcVMBkMWVMak5VkJj
D8LTY3qkdE9JaNzEwhjD++T4w+enD8kmSe6x/vTGgIyGvRmfYvlRHzH56m/DtcTNdeuMBFuG2CUh
7VvKK784DmBZNU1uZr47FFedt/++cID+6o3iAeTzyRN3eRtDRe/dj5Tb6rCwFwPuWrpncF/AmbYL
qC105OCsrXrTKy1AA+YVl2Re9rsiJU1qThfHdtVQWn2H+ZppA+6RYIaHES5mO5uI6QazejdfMfQg
G3XMj2UHn5+TEO51FD+j/UpiyNgLMndcXbyswtvqeEAEaL/FfucxSuLpqeZBUZYqHRs6aUQnJZ4G
bBw7Vf4QQDDGcGX4qNl79rYKE1E8fp1nFSlllT36EvA7Ju39W6wjNMT4zV+WwNXORm8fbX4z5VGM
Ji2xdxoH35oY9NXmJqFaQ/5crTuV/U4oLvcskzFaMV1iY8NEhIqGtFzAnAErTfJsICniMXyPoA2z
TwVHJ5stxwGtTteKvOGBZ/09+WlQgXye+mMIF57qfqd3L2O/UUriGmcUgLYMEEfcA6O+suNnd59F
h5vpApDHLWAvMiBbRxQM/cbAVHs79vAUKJ+BNgFKHEiGS2vl88m1lyz+MJRL387wPXE+QF6t7KPI
DlFw7s3N0CzqegvTvoMzWMEBk3a9fusAgxIQV93qfBZocsNPRQYAzICdqvsxvbhvRje1AybtW9s/
gpi06TKmpmkATQKSgrI3YmwZU8f0UcyBdB1KIr7SDDZafKxgNmI7kKxCQgdjf64mcDLXIeklyqke
gIvmY7pAdNBIUHBwDoQypd2lkMOrSxsdg/BpgDpSRQAOY3tTGvtaghR0m0J7wNAvY0B5EVkvwDxS
fS6GjTBrp+jpCShaM/WzrKldMhU/BN7Zle/r4rXSzoH6LgV4pUO0zzcR3decS/rhUUKvV7azsV16
+rKw+Gwj3OJ3bopty11cwJhEpglm3a74IPEMYwKOZTH2tUP12FPQl5iyNAvUGcjjvUktfhGz9dcl
Nha2fG6xyWEzGkBn9m6OI/LKJKub99Pf1Ggm5iLZt3b7ZUqwIxARI0hAGMS76tYl5UHeBQHcUWJK
rKWl3obSg8P2j9WsoBuuFFC9quej6RYDYRrVpx7m85J5iTksmXMkqA47zIGWqnvbZ7NGJnNnEXUS
Zj07K/gY4cO1+bwfWAaTPJ9Q/6ElyuMVu6/pvLpMJsM7O54T1GIWa2Lr5zVncYCLAD6M0G0hgxG9
EQQvBW43CPe7Yhc0C92kW9wiRjWTc18lqLQEVW+e+vOc7tyiTh7u6uStUzmILYOuSVhDMeun2gqJ
IAd9zXZWezFRsFflq6TN7F7wNCG7lHhemO3RVGHShPtCZ2nZ6D0RRm0VzAEiHJfRPiKtxnqKj86F
C99CqddX+GjSPujkOrQQJJGCYOsipo7JQZJCMhi3PROSBq1w0N7V/PqjgY5zim9VexdGBKECBVZY
9I3WosVBu1i0/RozLi+cR9a5cah8qC8UlCWoAFs8xHzImIhajB32vYm10HB+aNutpN3mzWtiYBh6
11VraYjpzh8ZGIaoYzif4j1E2FrbGfBrrDMxBAxIOvZOnMeTgKVGTbIhyEUf3sp8a4MwlzysRddv
tHGX94dBepNEqvdrbM/B78mgH+WlHr7A1bFkjE2QcePhenCGRcb+mCIy0BBwO/dFdRk2QfrYAVqA
Ucug7ywos/7EE9LEWLOccYDC3wAxinGSHx64KMgHRriBTOvYfdrZI3LSBgTMf3UdFvo6xiBDh+k1
z01+Ej4aFJbhnvxMi2lH2B2s/tQXd1l3n/LFVDnORsOrZOHCiP4+Dt6SfIZjrcU789duvZRUoBnr
zTbPBrAiPHJaBugzxMvmNLJT1T+PzYuBcYui3JJ4UFubbNw42lpPqwk8WbmaTiAPESUjQ74XkC8G
84Z9wLiG1ZBCuSDopYYksc8x6vWA63IaPFO/7+TLmL4RtyeqnE5bShxOwlYwRJbD/LpkLMotMX5P
vdshujOtV/HJgsWGD0JHTfzjpKBfYVgE1m6U59LYKOqJ4K9R7BFoZKxsHgRPDVSrhBO+ofuPfXDR
4ElUoagOaH7xOPMaGBefLm02LhfKvvUekuEjNsNpFwCy9DaheweDjzib9RhqxQkm4MfcwKLYLi/D
cCbZNSHAI3rlDeCnTZBDx5ymp7FCFQcrBM9QmJvmIsZom3/Fhw1dn3EtPg25TZjuqiPWmII08l4d
qHhUo9DdWa40RLyUUsUfxnKBPS88dELdqJ6ZciTcU2MwdzZEpMRL5Z5w5k0qdrtV5NwVOG3hIqO+
l+l9zpjCgk4r39I35phAMlnPVizwXH/gt4+DDSnofKdFf8BHukZ46D0lRIC5uCgzxb51PJTvqARO
GmpzzG/FFCV8q7oPHmPTHS17EyR3srMAFKXatINzoh55VLa0AyD1PYw9dqmDq/UOOaY0z4pTAdbr
dptGOoDqDaBPdjlLW3cuVWcsfht6q2zPVkwwNjgwZOGyEuMWxM5i4XjIAtkDtHe2QTpsj5jUYFoZ
mKYWN42ab9rkZQSSRJLkLccOe4VtYNwrwCkNA4YOcx40cRYnGK5pez/CUuBRMteJlwGG0MBg6qsx
aWAwNOOO8GiV6ruu3YyLMVxz6bi/E9UXN4gHhfA6YaRXYLS/UvVjSVhy+6EMW1e6z63D4GyrfGu2
J4YImKJGwzFQP4yo5gs8ldU5rM6qfJ+nx7ibRuBUKZTGKd+I15MR8am492Zy23Hc+QtpXGIyX+YP
WdTSdjHW8jDvRURSMwPU7uzsPNjHHMQ/TE4qGCQ8Xv3Vx/tpREMNLI/P/nM7rqIR0tKS7gfdTiZf
wmIvMnkNkuZGcDWqKtjMuCwrsJdb/EaXjXVnwOPlKbOdxsla7o+qsifgxwvvdHdcOHk+V6OQMN1D
B3VdA0ELqRS4Bn/Hx1GsK0AfVY6iYJ0ZL3FiTdzO3qtVT2e4VjDH1lZG8axhYe/o0spqQOatU8Hs
O0csx+lH5wXXhahedhKmvN1nK50x7tL9wwDNBJnvrCgveRdPpdpm8N2sgFnN9h3zPshXUTtvwMZr
zL8WEYZLUllDYXrv8/dcwxdiXmubGAXdMCDF+tQhAqTeB6x8yUV6/9zmT00NDsytA8keKNwNplow
5aKF4z/K+POpoMMUk7MxnZfhtsZxy+bTxmbUMmmsTx5d6TBhQNHjk6yvZIXmIgKNdU94amrRHhlA
VW5j61U3iEqBxxhvx3zVmfsCKFpWHyPsQ/Dew7FTm8XGa1oxxQJdhAzl4HFLOR899fG9YuGijtZN
p8ofyL5jbKKEQLLQ6JWz3z116tLp6YXuopfMhqRVs+v4mEVVb0ZD0SK9jIiOdTglljAE6jbkEkNm
skvIO/OAX9koOedLiD9vFb6rIeKhLRtQnsP6g3PJJlONe684ZZgkSQYtkfScRM8wzWhUchALKHug
MA7JA8zmENjBSijCmcz8SC5itq51R6pXt6y1+dCs8+6lENhNDRevOWNyqDktIPOWs88FuI6p3xrt
xQUGG8FtJnXHAJ42yo/uBzQZ7sZOlmWzJF2FQ5FDlfPLTyFoaDA8VJah8mAMFIrRucFxhnOL0bIn
74VIMYUqwqyWj0wFYicSfS4Mujk3xf7qwdkXPPvEWPkkU1BAaGt65HNn3gtVhLzEKwyfG+ah3JnX
n8x+nRcPGYWJ1ELy6V8FtSas5oQpgv5zNLjw2jtAfBOCeOsLoe+DJGwypLfQ/bSAszL4R7usfRwR
SUmgqQ3bkdtfdPXesi6ZDJrBs1NAZNgASR4tIMoxUtL3ZBULmwCXy1pODTkHErJwSSIUIH6sJHLh
VmHykIwPDKv3Y7L0jJxW9KnWT9RUsKYrzt5xnOvs9j7uFcA/vkNQ6MtYHgJzzWISZHPFQ8VtcuyS
emZLZI5DPy3JF2fRarUw0iiA3D4777kMgG4h6Cfgys7cIQCATKc7OGvh8Nj3axo3Wz9I3akb3svi
xQk+XHqQwiS7wFqnOfKOS8afkx/SOhg8y7w5iKviFDMJqFjUwcar97LyAgwmMDGip2+UVSb+3NWm
ju4RcxZBcnuQSgXaD72mj0mHBFjETISJVfj47a//+Nd//cdb/5/eR3bM4sHL0upf/8V/v2X5wC/v
11f/+a9bjASy5Pu/+e+/8/O/+NcueCuzKvusv/xbi49s/5J8VNd/Sfw2//2Tufq/f7vpS/3y03/M
0jqoh1PzUQ7nj6qJ6++/Bfch/ub/6x/+9fH9p9wO+cc/v71lTVqLn+YFWfrt33+0ev/nN9P6/pz+
fkzix//7z8Tv/89vQJN5ff3XP16q+p/fNPMftqPapi3riuOoim1/+6v7EH+i6v8wHUOnj9ccTVNk
w/j2V5qVtc8/Uv5hWmxpMv/IkDVHNr/9VWWN+CNV+YfjaIZjO5rl2LZqK9/+z13/9Pb+79v8K22I
pccKoPrnN8X59lf+90sWd2WpumUapm7ruqXYmmpY3Gb+9nIOUk/87f9lqvhpu46g8kxDjPXZDqfm
p7sOlsHNob/5gEJw05hv5c06nzirHx7Rv3+XH68tfvQvlzZ4IJpiWLKjc/s/Xrp1kfFoGozCHrdN
mwl2ksVsKaA1BhdzqsXXl9P/cDke6Y+XyxPf9svRoiXNVeI1sE5yg8nXl1CU313D0RSUiLqmaKb4
8x+epu/lzdCn0Ius/MmvDrGrgWDkG9e7K7y9p9NSVicATkqp9uYPl5Z/e2nTwPxNMR1LFS/6h0tH
kZ+mg8SlSe1q6xMnwjpTor3S4uPfuls1JnnJfI7V8fT1hVm+12/RtlhFjmHYumwo2s/Xlfu2sLIg
ZFo8esTqdor6GrkNXFiMCvEYmmoOzhWW9Pb1VX95mbbm2HwyssmlERRe3W2h2FIRDR7wmY6eeaJi
6vamRAVBvF9f55c1auumqWiWppsWr/P6qRqWllixnqfwJuNqINnXZ7ePaw89c14jaKmaJICxJhdd
+oe19Mtz5cri++axsmmo+tVSqiPJjMJCQkmRqaU19SJXAmsv/Roymi6RY+AVfoHZAq5BkMQj4Yrz
9a2L7+Gnz9PWHa7uOLZh6IqiXv0CY9lVfVMw1aoh/1F6MW8DEZbTjTjpvr7Ur29TXMrRNd1QLeeX
twmpCZV8npHq5xkXXgVHu/n//yJZMKqpmuw2vMurfY6UblsfGwxWPQzLynQ+wvhWnTNmlbhQGH94
dL/ejyErmmHKlm2Ymna9aiLVKjUXJIiBQr5I44zStUyqP1zk1/cjLuLITPc1WXzyP394Y5S5WoKN
HHAcsn9f8yzIGiMqzFYr6GHK5g9P8LfXM0xV1UxxAF0/QalTmlzuuSnN66RdrUnQRzu/qV5GLegB
nTK1On+9LMQB8PMKNGRdF0ecbhm6rVzdYYMrXCw3GoatsenMKfNgwQi+sKUCyn19qd+9Md0wFEPT
IUcaxtUuZoa+buWFCsehQaQTvOBN8T+4AN+Sqsi8Lu366YWKpCpNgmYzHzzp4DVYYjtqXv3hSP3N
O1JNnSWhWiRSIdj4eU0ozkgR2RMUolo57VEUanm2lrKqfasshdbECyM/+MO6+M1b4qizKSKoSUzn
+syzYrly21CBuNLGs0IBrwgKGVmIu/36Cf66IRqaqtmqwwqUHT6rn++tlnOlxiQlmuRl7KBMrRtF
jHwl/UVxMqZeetgbq0LPJ76tZ8H064uL8+RqKWqqbiimrli2yRfw88WTvFLloYGdI5m0u3L2othO
vUq64QXSS3ZKvBjJrxVW/4PLUuYpFIMcA9b1HqxGyF/DFFN5w/C6LSd8N0tyzyUoJVK2Y0K4AN6Q
+qodRWaM33jBHw73689CbJS2Q2VqcQxRqKpXt23oo2tIAWGpiV3fjGSqjklx+frRXq/Z62tcvdfe
1n127lFco8bKyDg1pr8pzKiH/fOnAu36WrptaJrj8HHIMof59cbcx4OSVjbqHI/sYKXx0GzFMBPt
lAFU6GTrr+/s+umJq+kU+IbNyzN/2b/CoUxUM+JrHDP10RyceTFUf3h41x+fScXFz1bFQa3I5Lf9
/ILyJteDxmFbGcr94OAHIlp+jCK+vpE/XUXc6A+1pVd3FX44XMXF/E/ZjMW9+qdV8KdLiD//4RKJ
pGhe5RHeMaL5NTBS1yBV62X5hzu5rue+Py/oPI5laLZl6lffsWl5euzo3Mk4XCQI9OYjlvWnQbv7
+oFdv3kuo+uyyW7h6KoherSf7mYMotqQNMwPVLdTsP9BWpqVg/OH9XW9I36/iiLLltghtF9uxjY6
zZDTFtRgLGGFuaGLl6yakhrbEKibu32/NU0z3uXhMDx/fYO/eV26TonDxu/Iqnx9NBujTvekd2xM
XmK9+qoG369Pk+WYNM3L15f67V2aNscLParBZvTzs5TNpPO7UeUuPcCVIIfpmbUNzJxVHclY9aX6
u5QwzPv6qr+9wR+uKnaSH9ajWbhmZ2OuBX0fZ5jQ84H4pAqGh4oa8+tL/ekGr8oceLp24jVcqsqH
VyPUoKZH/l0gAyN5McpJ3TlXCTL0r6/62yXqOLxECjqq+6ur9kFejbJMeF80phbMRHLLcWmz3fPX
l7n+4CwNaIPqwKSUox6xRNv6w3OEKCg5SYqtiNI99BmmpCCALu6y6Xjr6Mevr3V9SIvDWXVkhV5N
vDnr6p05g1m3Uogo0RBqNjfIHswqhLmCX6mX+oc8jG7bhnGZZay+vrBy3XxzhqmmbMqqYzmWZdtX
G2RYVHHp+eSDUiAzQiGtijCprFc/4ri4ZcneVVQkdY2HAuYAX1/7l4V6demrz8PW3FJuKsGIdB4c
C+lf+hZ48R8Wi/LLarm6ytWjDbom0iX975k4TtsYMpId76v2i2MS8pXRhQyJskCaRqpKsJYqMpYj
hXrTiPQbBGP7r+/5elF9f9yWrdiGqttgYVdr1+z6Vq1rXrTW2nhdtQweh3UZpFstiNYN5ndfX+53
j1hsPTZlpwxadvWIi8qzGm3g7dpmvg0Kb1E4PTpR408P+XeryFJV7sqRbZXW7udvxdEk3f3flJ1X
k6tIukV/ERGJyQReS0KuSuX9C1HHQeJtYn79Xeqn6dMdfeK+TfRMj0oIks/svbbR/JSJk/2cJLRJ
lLxNTajh6ozsZAYXqEAAGCYEbses5b+/5b9dVN8Tgt7B9z3n91oz1/40TgO2uzWtvPE5CXuvhpWY
QewcmM7Fj4Xn1u1uLkwjH//7o//l7uKh8TmFmCFxzP9WxajVzpp6MC0G5eDGdqBjeeUffsN/HLK/
VbK/vZHrTJe1MwuwByZ8zoCKCfAMfTIgvrexf+uHIV7+cK7/fhxdjj7uT2UrRwSMNX57Zpy5HULP
UNhWXj/S9/UAe9rqM8/l82obVGJIuZISVsbQZe0fPvv3K/rXZ0sGz5zvwhXycjn+59hNiQ1IrGIB
E9AU3d4ZkvzWsrz+DwXI5Rv8b1d0+RRJYatsH4rAPw73ZLCI/yg43EeQir1Mkmj1g12dhPVRp3+s
Qv/tO8nLc8jtybT494lYQ1lXxROPx3gJL+2xA6LH+e8b8d++EI94KBkp+pe5298vm/HKivqTy+bo
o0fKjqwR+oElxfzw3x/0j0nx5dKFPOg86d6lJ7l82f/5gZrC8UonBMOREgjo+UDkHXJ3Rb1PPLTm
0kzHlk2P76v+Ia+w7fZL9N9/wb98VcmLnyfetmnsfu9os9nynKBAKuAZWIEltGMSrHsHTP7wh4Pl
X54DyanpKdYLHu/H3y6q8LMlYZbbbdBLXnbM9UdbXEuxL2aN4eGo7PoPF/dfvlrAVoG5LYMxqoHL
H/Q/11Z3YZKIGEpZ0acX15/x33SWr2AMKqApxvr/9nn8lsw+2J4oUsR44H77gs06abOu3DV52f5a
FUXpEuvDf/9c/3Lz8xlKMSflPJHit+8k4ywhtodHzVfsvtnc5cTPueoPP9Xvbzq+SSh86hg6ZHVp
LP5+5cbE2JrFBltP3AT0R9qBh6z/8CF/PUW/HRt8CgeiyxuV1dNv79NBdCJoMhQlY1jv8yJ9j1P5
1hLDYk/mGITFdiVD3urtyK4G2AYJKZ+EplgucV2Djf5KPmZlhsw7B2Y5tvndf1/pf7l7eCiZLzH0
8Omuf3tTpEPZt1T5+NA6u8T1SYydWZoKiacPeL027R9+2X8UjywXhMOIx+deZUAof3vtMxo3wrQ8
H5za0QRH0SnDa99GTAB3w8SIkTvrLvPtSMs1+cNv8c/bymMeyXaS+5bnXf52W61r6i3KR13myuDR
80HcF84fvt8/7yk+gtmq9HgiQ6b8f7+nuqleR7VwT7lVgBTuvuenqxC6/PevdnnG/n5P8V5gEMK7
LpQ2v9zfP2Uk0r5ZGs7TVoHHCFC/L6eB/K4xmyH9IDLz/nSs/TVb+dtH0tC43l9FqKQWDS9/0v8c
M8Gk3M7yeb+PNnyMMHUPvtv+9Fd9GEPz2Er5va/7Q5slUT0RSbta7/kYfq81vqP//u6/V26+pzhZ
XXIQWTWof7xLcoRW3TxxA3kYtBL5we7hykNkYMv3pF7/8HP+4zS/fJjkbGBV49Pa/Xa3yiJuRFdj
QWDJcD9cw9HbUvy/Dfv//k60bv94EPkkxr22cBTjx3/cOFORerNsUgulDygE1TqrjS0Xgu0m84Tx
72bB8hq1DdXcbphXgCRFo2gvbQclI0Jpm51c1xO4A0rabkl+MYkCSj4rRQyabK1vY+ud2mJsI8cf
kh+1myui73yUNaXtkzuM9dxwGbaQ2NvICycC4zyVX7vBJVujc3+U1qKwSCxflYfeg7jPvBZbPvZD
mWDfeD/i9bmUDkTUKVq8irQrzL9gn8sGOXzjPOTTjWXtO/iHfRvNqDLdPrmerTzyHOIBMwgKTbeX
stm2EhjdRYLehSjzSJt5aZ0Fm0G+N7IF0lBf96Y/VJ31UnpPNpJ6eMYnD0+GtBFZkDJeICGtNrao
TpVrP6RQGEdoVcEQXCklzjl5yT2hEEql0ajrXT27HmJ7dDJpOl17rbqtAyxQ/utYrTeLrMFN9Zht
QEUvaLIKiRPDH2fojJLYXOOCJNXZczyUhwKY3iX0R2RYBBSELMfbJ7xXlp4c9/7ghPokY8LCv2sL
qXmVvVgWirK6n7+Hs/wuWfR4s34og3l/UVxp1Nacf3CvCXT2Yfm52t9nKnvK9fBmA8R14mbjKZg4
GDpR4lVaRz46Mo9ezZ/anTWjEJrcvRL4BEH++nhjFH6PmAiC2ZtIqvqVWVakw4bdRVXsvLB8QMIM
jN3bCJJWva5C8PMSAyhtHRIYgmwb24SFjnCVL8a6Ix6cHrZIAA8CvDfT8vAllQgCH1FHlxOlP2Cg
0+geXL5DBhXSrq4cNrckQYz5fkHOHG+c9ivFwxNMUbrcoOPRaKtxAvcIQg92thstD7x/SxIC+NN6
HxOZa5SMhuStgjhb3EOJwdpAD277GH/t7Hkpxckj1U3gGgtwc6b4BFf9ZuXmzcet3SBuHVEFByVp
7yDTCarHEAZq5oJxBMhwnImF75+7Ds+EgkEyX1XVzcVwahXXDax707/X4mGW9pbranu/Jji6MeWy
1ZMyT4TythDgzeOjm6UvJWkVszyv1r0XHobmMSZ5wVEP0pCK293742Ox3o0tqPTM2hU6BJGZ4vc2
zWaaz66SJ0dZR9d5yWYKLPwT2KBs+xs6wgLy7mLvnZRg7hW43/TaSDLo3s2ykwiosLLN+iUzPikO
Z895WT1k4jDy5meZ3s3rkUmGgjDhR+vy3IGjSrExKaJjkuPESiDs3nqQ5jHgdpRxJ0L/7my/4AdW
/TFAap6BVDEY7+CNlABk9UdMSyfWY2WOIkMEDsMUsWH8MovrNPjmO0+T+2XZcHXRuQPYDCpiRd0D
G6U+fKvHHZ/vBLik7i5xjmN3o0YDosPAcLqoA9NG7kZ+GXzqhiRHiduAfMZ9me0y79lur+Rz4RDF
8wXFGqh1OdzOzomBsIthuZ1ZdgMPlTce0UqW+Sku7j1AXjgGwvi7jeK7lcvPisQXXwSvGS3AIGq1
K7xp3RWjYc6CVy7oDZgaaUVd31T7WKDqH9xhISp0jVwe6LkbbxeyhHrK0vYCm17zHyaA7+Lz5Gqs
FrNZ5n2Lh2Hy08OYy9dxxf+WxCdJajfpTjF+1BpiJeCGgicOBeDD6nS7Ng1vTYxT1dE9Ajj+YAVZ
px3801QtgFm8mzxVL+rirxN4VhfH3jgzyX/wDMXAHYkOuzPdl9eAvyrkiQMF7wctlf05OjJCynHs
q/CQEW8ci7sCaW2wntxs5/DL1+tJj3fwrK35Ug6z8ktCl/v7ubMf6XSD8WZKDz6YEi9mL45bxEAv
eWlIYpiuodKVxU5+5SDZHuZZR8jEq/RQxQ9OyTGdXyXDd7vnZsrJ0IDgE/Ge0PIh6F6JsbWGA0LW
bLeUL72FlxbcAW9ZyCe+c2IYhBb0wjbeZPPBg/rfb6rkdoX8HKOQPlg9xMPrrt6NCGBnlKE9vgoL
oAzkwgS2YEB2oS6+JcnwJCfQdubnwJ/RMK4zOBKcvn0g4OvsxOV+glPgDjVOfgpPOTnhtkfob9WU
GWmg35uy35lCPA0eAFF8YLptriToFF5dqXkZcYXhy/IycwhKnKPtuZ7e3ZyArY/Yfui9s5p/NNT/
ag/lYdB7czns7s0aaQ5Hy9wZ/JwLN3nL/IQ0Ed6JU0D84KG/AKl/lGxCQ6BT+Y8xfPDM9xiXusgw
hJ/mMNLJda4/tX1dgJJMsVtb+iMJ3l0HxjD8oQRvYMft+QsKzhL8Uvl+JVQCdE1LgF97kUe/IXy5
ytNHgUrUvbX6pwbQjIwprkhSuoqDTTH9ukREkwFZd+19mLw1mJnSFbzn+jrZt14IaRdMJouJbZ4h
Ca1toht5SVo9lrOK1OzmQtw0fg4BdNz1U4UZl8DhzGW/6zT4IHloW/c8ZSQMGeyMGmtp/6GSR8lf
n4y4rYLiOFuMBtsPD2iBTdjZkCOJXw6+wKG+oiHHwE7waX3Ms1MSAm9Sy6YHFQhTSJL9IlgRoUt8
iRvr1ZHJ7TTbj8q+FuGXsO9c77wM/naY5cEGFFY3L22AELACx6QWZOrpqW+zF3SV95kTXmdheVwW
cos5x59svfCrvIT+cNvV/r5Z7CdPIJYd7c+pbFCpr9ECxyTs1HFefU5atQlaiBsHFy33HN9WRAt6
mNncu9YGm6/LyNSnkBivCX1QAQeZlOttWfwwEpoz6mXRgoGucNt/kDQOVkJiL4t3QNcIkaQqKp88
C6bapHd++4mG225eJvesqq8YeIZWyOYdtWumi3GccySrbztbA++2cWV+88UaTWTcAcuOKIWG8j0e
v3XSYF7s9kVL8O8us56mmIzvBY8nUSgzdI0aYm1BgK/w7soVCbSZ8WYENqT8+kEtyymzCX7DcJmW
xL32HEKru5/Sc04uyAXX0Lv9XV3MBxRdJ7tpDlk6cZ5j3c5zfOJ1lAXyaSRn0FqBoCOc2ophmSiK
4s9OTe3WKttt0OQQxOzjSI7TdKlVuGI1JULvneCjLPbJGwitnL7cCacUAKollvsUdbWEtYIHH610
C4w6f3JXql10ZfgOj+VcfajVxypamhu20Y+p9xq0TxakPHvMd/aUbcWob7SfPHbBtJ+U93NMCdw4
1c31WsjtYoU3Q4lFSjtni552TMUxGemG1FHGZ2sG3VJDLuj7z6x+SCb/rUivx7V9KhCcjcvlJTBg
I4jG1t5QTlxN8t0lijmFDu6qACaxah7mPiAxXXOuvKRm3dVW/7Ik7s4R4quafq7FugkILB1GwHtf
jks+bfuYkqelKUfpoK6RTZ0K8jua58IvKMrA2874OEWI0aPkFHXaahuHrK68wnwGwQDd3tiPy/Rl
uvE4ejcijlzedtbi4bKUaCYEqS3UNDQUq8Vf5jThrjHxErEHUs/jxFtdqjXGXYmxIvcIJpQhrWEy
d8ETCiuzq3VXnWWeEMIjMqDjcQFdyidJyc7jZV/iS6sy91rU2onWMMSfkcsSTma5lS0kbkVZEXbO
k1jFOcgGKDEk8OnFi7QiXJ6uYed0yWuDaTAj1tgpq9eci+Gn4q72zbECYFzm1n0/FLeu7QCnC1Xw
SjTTdMjRejojWdQ12WnODcbuqPOtO25DHkTcxf4cnE3j7LM5uUqt+b71iEcOspuOIIekek4IFWs8
pEmYGkhk0+DuT9V8zuCpkZ+nRbMF41/yemy8c+jQI9koDyu29BkEONxpOUau2E6fAxLQUcZsO/d+
HuPr1VFkqb6sNaCsBdNZBWSswQKc1I92UT11/ZeUP2tgWYW5SWbo9NWh75F1LqBpbBzISJ+N/zLj
Bm5yIIDgcdUwbUXPuyOAnYt7mrusgePrJoS4LrQfZIOU3E8LDkVleOXQLTYODTdpJ8m8KRcHE19O
aFS3Y8SLEyIMH8KwuiuER+0CZimpv3WpiRRxPKKaN128H5n41nHAVUuiLqjvRgFGkjevpWB4T7s+
Oy+46A1spwUFwyVnoRsxjXyWKFNr4gpqCyw9UeNhc84AyXCKGsP6rZZbFfMCpjOJ6Q90iLfiFDfD
TQkEvBHjtmzxKFU3S85r7+4C8pu7e7dkhpDlOAGBlbP3s7rv3QQEGSCK1uziB7JysGy4UBM9+M2l
BiibEH8JRkQqUp2MhsiQtTvfFKdR593XvFrf7NC+t1ro3nTeGyDB+5r/91lWOw7zqMy5A+J6V8zr
faz4TVS5PnfV8ishaNN7gUNQ59dOcB+CSxC8IyVMxQwcbf+joY51KMW4IwKV3tkJwKE0PIVNVHNU
5Hm3a/zzktBD6P3lNb8koNcfa08c+B2mHNfx2JG3loLa3k70r6DbijuVvHvO+wruNbk3yYODXjTT
Zr+Oyff4YhWj/CuTNCoSUmOB4XTnWVIr0wy3xd5viLWtjsm6z1zSZooD676zR4tSkWQ9j0hqIYjL
6TzjjCcgL++Os9oJ3EUJ8VQHjFwKDkJ/EcW/FXLYt+kNLuYcwjp56Pqq6m+kfYn9mXyG9kebAhXQ
1EKRJ6GTxsBn7EOGaa3w569yTe1oLS1ozQhQwS3trfKdruFCbBtOhpijy0heNP2mrc6L/2PmzsK+
tY27B5PCfgq4TL+abt3YPTE4RLa0vRcljdx0yQJA2mwVttnxPoP6ZB0NfFGbtrXinxeCxBBGY/51
fPHHkDFAHi+B2svLSnZamv7QZPnYCCFv4/h9tX7Y5g7/dpAC0NxNOJchgJT1l88BTJJBpn9Y9cbX
ty6tqbW+dVBz6T99Stv5Oq/0MUxPQXcv4tshIzYSroxnHocRT0y9QwBzLYrymi3WY9YQlUOwLx1r
xYRnIF2vfZ2UOBE7AH+2Jir8p1U+TQxjinA55YQ6jV8Lgxi4OuCTXee5E5yf5BvFaMHjz0WR1Nuh
cWcchlT8Ku0v70fJHAAX3bJjlJsU5EXXho4RIPn6wiBlJc6xIQ1SE6DLKP5c2d0JT51eiR1sn3uG
3eu0ucgZ06cR6Ff+JWneWRMyEQJikm2ruN9ZhBxkdEghnbln87LdJslOTg/Zcj/xnEzB9YxzqZ4j
jEpwycS0XQi66+VpLh1Uz9Tz2XRVlu4tk7zrylCN1o91kAlM3oKikKlATlf6MoXQP/PueRXtNpZL
JPWFQmhdtRjPxUnWmNgXDIuXDEoPMkNSbXVAtgdG6GIiJlLfQPwhfmqfOHOUcVdnI2/jnkbHtSM8
GBfEQ3hKXBAG9vc8PrttHynydVIDGIK1ANb88djMJKNW8ffGGn7NIc6ntTxaguSEsZMcjh+zD84v
19feWEUsTi4e/S0Dp1sL0boQZHdi0GZOwwCDHIKKVh/8ShgcjfjKSeoDYT525cm0bwPUbHcBF5wc
C7bcmf6JtarvYNDj1JPVAqBGQqJMnro6i1Yys8oCjq4sGtKTeFrkpg/ILwe4QkxUZ9HJxQFIYZv6
Pww7uBCpancjobc3g3AlX1qvUal7WIIlTLgrryRxLJlixLNs2uW3MaT2ipxFLXBeadQeCrW4H7Jh
hA8vWq9AMWwTP9ustg5Z4oB4iIP2c3IYpFn8wx3BXZMDNH/oylUDtZgBsi9tIh4bmMhgRpZ6hKlm
oBas8Wp9duxZLonQl/cS37m6XxI98faeNWGE/CcsD64hTtpN82sdZOR7JpXV0gW1XreLe79mQoc4
wZ9rxh0KIdiV39lFfei1wyRSddmnDDPs3LnvX2OEmgfoPkl7cG1VvJDvoapjn3rA/2ZV3zOdrWt8
g7q762M1Hgxb1EeB/+o0Tj1cPYPoMqqBe+2tpGsjVjXLq+eQ24B8233py9F5ngJ7/F6WfvVzDGN7
fGJtBlonBvQYYDCu8m8BfJhTlzYpUQkF7uLE6oovuxp1QRL1SF3Tym7aiRH+gV2jaxlYHxK8U1Kt
bs2c21Al+RUh4gc4MIqwaz+Ur/v92jN3nBY8G309VO/KGAEXkO8EBAA3sxsET50BaqIlo9auzjGD
J53Ek1jIeN5Urhweakn2R2VZYIt9V6uPjCHqTaqIP2aqWFa3kpVxyMQPcKlYUl5dbPEUoLAqwxrJ
Fpa+rrJgUngegd7dQlM84QslWXnQTMZNMdWv2njGjcQytTj0s248iSDWVGyF+1AsbXvbLuV8X7pO
/UmGx9zDawHCNhSh+7OULnnE8TCF49n0q8x2rD4x/vZVDvkOotRI3ZnOuG+tmsrISewZgnNWmdul
DjjY/GGwH9vcds+j7TcYZT1wl85My990S/6gqJ1Oo7IsAnbd/E5YOTTvagFlUE9w6E0/uRvl8xZd
Laf/TAZbPAlnar+CPk5v0i7zmfPXNaFGVSGm1x4g2j7VsiYeZA7EfmWGxZjV42guJzE+x/4M6090
3ac/IdTMpoITY8qD+bHpq79egml3azU5QXASc2lYt9PZrSo8mpaqPY7MkZhjQCLQwNYc9bBfFSVj
Wywb27FraSTaygEimrUexWOrfcfZe05Koz8OtgfgdSCL5QjCyU63sc5GwgtkAsywyA0gQdOlfnNs
EYRvl9LvAnir3eUz/SzMThRzZfNR2qbun6SxyuqUzPjOc6dBF8HEzj3XuWDyJ7Sb5TsFxLaghaUh
mxWvCRr28sYfffN9HWfBZS0qSYSyE0xmZ1wvPak0U+cgrzV8i45RdQWvuLRJ/xpL14uEKKkMVWYs
zlm8Dhs50kTLPFbwnenHX4OJvM1gaRy2fLz5CJGyOTntrgIiU1Xgz9awqik3mgLsKMI10e9HETPF
CrlJSGAuATvTojx1seWedZIxgZFMQbgDKtjjxlvpkqvsrTULY7csKwVzp2R2n/LehjAKjAV0dciw
HN8wKZBuzgJiTrQbEw6SrL86RKrtxll8e9etXgCFM5EAOJXFbtfvChJ5c1XqXW/TGg9G3xR996j8
yrzYg3p3RoBLyHhBhouqu4mLptiWnvlc+pRJwDwTBlOTgpF4KdlfwZjfTUGcqvMYlj0oL2SQl9AI
5PQbhfSBBiBpaH4GCnvRfGuDuf1Og13sujHn9SbF/E0MTGnnwZ0BQeMYeRhWR0DIXd0Pp2eKrlJ4
BXOFn78tKzi40qqzZ+oztgPtWvHqz+y2Sbf9aDOjlGp6DyZhWFQuff8q+O1d4DIMENsB0rGlWXsT
Pdr6HDRrQTmFw/F2NaL7KLoCCfsiAAszfmGJkC7y0KoBfE5IUaQdH0ClptdqwmpON0Jm0qdMBG04
4df4tqxhduu3unpI5op3YjcY+8V1CzLlGhxDqlggr6YxeZBIiXCdB1aZfLKnm9/SGtj6kqWXIds4
W3c5guq94xNy1wY57WmXNfdVsIht1lTLN5SfLWK5Vdybtq+Iz8LTsw2bPvi0ulB/2bE77upFUUUl
trV8Tq6BG9e3+NfJispFeCIhwZBz6wzQKQiEgJyjKqaCSKeRTy1gQFQMfNvSCTSNpiDUR4bNWuzy
sgZkr2EuHJ2MX27boRjIr7JhrQyrt9F9dJaW3ORMzU+l58VPcoX+03kzwfS5H1AYlVAilqZNXiuf
uVPTQgK2s4RTvgydd5nr+pDLVITXYeE9ZtOlQPcSLIEw0OppaqOAUtu5bi1v7g6mTULDZ89sfqUG
9hhq7dvg+xECwVmb3eGqRf7RUaylTDJ0rUp168icpEG3SeHQEIe4kAIjR9medJqujGKHztW3PSrk
+r5c/JgEh9x4cfvFVYdXORhksUylDXyjzFng0YVdGhNpVMayu7O9vomPMhEAIXklFMU55zowtp1N
ObyXs5h4PB1Z5PGnw78ce+SQSxz7etYjo3RraChdl5lJD51sPWAJoV1mFu/aVkWqRF2p3rymQw2f
g9ms6zsEHC2r/7mktftlenHKF7ote/0abDCdU1dt27EmAi9Ikvmb8VKTbrgy+fe+LexXt3bG+6IP
+3eE5f45E44DR6C8n1U4HrvU5hjOOVBeYzvs7+ch/Tn4BhaICPboAHDc6xRrfkwMWT54kIDx598G
pdd9Ji7ABPol0kHZT8LVoj/hXfZmd5RQPuCkHdeng+BV3fYu0w6mNS/ZMP1aM1AYMTjYhIKLtBeY
6f67EBVEM3nTeWTMjQQFXXIg1NR81VYzR66AFTEtNB6NIWqinoJ9Tvtfsi3Xi7hVFqVc6XTUhcrZ
y2Wsdi7voassjmcCJpifLVUanKTXv0zxugl7BSbK+1krPDJOOZz83uoiB2CeIynhJAGDTMvb3t6y
4tkVKxRWDrNQbq2uxH5AtN1yM3gvsyQww2Qb0+vtlLjsPeq7CiZT3BHqacGW7FLGS+ZxHvrP3n3G
n7cvx5uBQt2ZmsNYDgc/1w8JvcRQJOSU2Vtr0rw0O7KqDj18ZpssUB08iNaOxuU5jp13DGmMtdTe
JjPSN+Vesrshgn0crx1Ya7knvsLsbhnF3mePWrOkb2o3Yr33o58PgcusWZQbf7Eepzg/JSUYN+jJ
3kBt5F6n0I7sEfguYTFJthfNfAqH7kmnHYwP2IstlEQA7p7+vojkDufzDuXHhnMgaohbngygdrvf
ymxicErjhoOIHtrfylWdLhyyNKUKseSHUkGUD+N7EOfbBnrbnNgH1byxgQJfypJXf096psx+wnXV
DUSn4Ap92G2sUbQ6A2jviPKQXllsoa766Fx57CKIEyHIREUytjXHJzRaUR6A17wN4nFnLxQevsuG
OAyeOK4OViAfuiZjgLctOSuRuMJwbs/+ZM6+k785mNFy/cMlo7VgrtZXUa/dby7MNJvlTsDHhtmO
1dCL6d9m1T4IiGXczHXKXn/Ko4wIGxFYzwVgjXV4QdFzlXfY+opzGsrrTg8fEiYZkIBd0LgPCRtH
5eRH329uxrHauCHzugF8uis3YWNHRacxMjTRGLLWJlulS9/W/s4twZqAka6gYcB6TYKJ8ng9M/PY
j7kg05w0huppZXOInu5tJEe1QnDN/nBIQ3RnVVQl41527o1ekUg+dukdfLBBvOaN2eQCQDjtOFxG
2mQPlN3KA17gLDYy8iHmqOncLMQ8oEeqh5zp7FdX0F4t57xOSNiaN7hYNqV6G8CKeW6xnbrvS828
uaWXJY0sYFTNWy6AFr9Mz7I/lPEKTZ1BoSZejKcIQWM7TojGuv1UEMGtqU3sadcU9n6xWPOuARjd
ygnedK/faulvRZxFRb+i8HzT/tu4vtXVW1E8rNW0m9bxc7UJQW/jD3eaOh7u9JejYS7FbLyY48yL
pvuN0uED3u9EMzQst0NxNObLBIDLV3Lpx3NDykVOjPjITWQ7l7hyQAgkEniRtQges/7eVBdiNVk4
/C/y6T4dP0z+aoEns6fzWBC/t7PdX3MysOqMo3C4SZr2IaVbaSWrcTh7zmQTs8i/ep1NG9iv1FxX
6GDC5W1lS7kS9dnETxN3ZIz6mJp0U6McWmBUd0BemuwFVOFV4t6ANCrYhHGk1v67ccW9Papd67Zb
f6lfwaPsC288+mRDMOrW8i1I3/zkqS9vLw1hzwPfW+xL2XON3rkb3vz5ZhYnexhesxpcUDae+zB+
mofsW66cn0pjmyffKlfk2mNto79zhzNBQatAcHJ/+ZtrvbP5rwKIgDUtA2D23Ml3Gj5mHF77xSeI
p6L+5Q4/674FnuVhK/+wiz1JkVb3BKkXh0AMW346OQFk7mtgXHne7xM8MOPoQZOzt4m4n9anIXtD
Wf1Dp+WGhIiYMXIfpfJ6lFFtnnTzxuzWa89mbC9SEJPcaBrHpT67F3ovLMEucgnO8JkVQ/J204eB
2SOnnZ0kwPpul7z45fQUNTOiRZzAjSDuyPKPVn4H6GNPVX1wzLdlOobTvDGkTvvUnopUbw42dzop
uqQ6YRj1NpW0Dvjnv42UwbEisuwiepIea1krCt1fKc6HtLa3bEDPdnuaakqEqt5IiGclQ3Azexvj
cPLou8GcRFfsgxk6Np3OGh8HTiXRvlRzDlzwLvZe9OI/m6bdNek3wa3iQO8LVqatCoUTSL2Y0FPB
VoOpaxgSfjF/ZN7ZmcLjRGCV6oGTKYBHSK2GrNgGtftjyAgLU5ERHLhhfnIB6dnqbk1B9SSkEOgj
mps7f22/aH+o0yrqNg7sxCHCip6atEgPZKHDuNGfdu68nlpfnyqqRG/yWIuy+/UJ6WM4tvPBNjqy
OxVuvV3J5nLQsGiNZrT81Rb3ua2u4v4F4gJyWUxzyvtlhXW8qVSk3P0qCEVeXh2/RlRLOATIbJZO
vDDTKFQDkdDJobXcnRzHUxgUt3IZth1/WsPqu2iJHb+cYSt/spPu0+miTmqYVnjeW2F3jwU1S+8y
B+hTwPLs2ljEFKl/Ktr8mEDHxeMHbr2JXMxQa1VTZJbn1lp/5gzRs47ztHwHrIrTJHLin8vM+Izb
GNoHGG37C2EsSzLrOgaCWc23a/cUQ3T3RvYO9EhlypBLPa+D94CS6zX3vjJeXr2O3IIQImFv3SDd
5hYloke1MkGkLb8MgRQ2tbQZmY8Ol/wMcWOFxPyMHnskss8mh8ZFllQwKWt/rWfJj2ue3QXhXBM8
KBugpl0QClTp/Ak7xq0nw6igrvTihfWue0gKgnIB2ZXVkxi/Ro2uQLMtBzpf6YfeojUGhMxk/dqs
6VsmyKSxk33gpIcmeMy68hCvHGzzBGiOZGyJ/Z1Bw0YOZhvO6akUJas73BDymxnRrhyMzyZ6Bcc2
vSjezZeMRAdHFHho0rhdvqQCN25GXpTUWuL+ks4K7h5l8nZxvhKP5uRe9GwQ+nWbCYugmPrWTUhK
v0B7i6eFYE9NblU3IbXjisdk+PYOTybZLeLFTK9LJa+zpUj2VmdRt/LkDeQq0rEId3mAtM/LtT8V
ZkGoRac7LsPGt8tT6lsvhXZOArDlPb5SMgtwvjPd1t12bbOBkTRNLjOFNlpE124C75u+qMcBqBI6
xeMeXGbe+/+j7sx2G8faLPsufc8C5+FWIjVLli3L0w1hh23O8+Hh8PS9GFVdqM5udKGAumn8iUD+
yMxwyCbP+Ya193aY9O7La7VtRgytCWLrj0RCEawgvJV2dbim4oN47LKzl/q9FmDNG1EfdDdC+5RV
emK3SUoLTo5PKsaZTUBoi6Lwzh7UijCyzbiUtJeqx77fn46pc8rvLCcyZae8Ou5d/w3fCWpQX1XI
sFezXbkvHTbe+LbUXFh+sxEuhs+4p1GeP44+XNmdz1sfMHoUwseolrkuwV7i3Auft7hTyHsPGXnB
N8jH2NyFcs3+ilJXXuaNc6rO7aYIhiuRwRzy2A7u9ANL5FP4p2j2+fPi5NZ+9cBfG4Mj/zq/WXvc
AUkQ9xv+TQiF5kVNfAJ10JnuqmqN6TsZ5xf2BhRnJ3NLzbTMjR+Vt+5GVQNZla3mjftS6EcSyIml
j1fNTj6U5j5KL0zH0iJgpRGJg55K1oapX6VfKSkXd0fdJJv4GHMvGr/YgPIsITll4BvBHqqn6Lm+
Jgec1oR4wg3t0H8NCsFOS4oBMMyJee3EnpGzbFOSGsu321mn2+4Tk9Z9uie06ZUqjlci3pL63QTi
ta796M5jwtJruRRHnIb3OnPBDoe/nk1q2/4Sb1NZP214IzJT825d9+Zh2cmXgC/KNxiKkg6lFT5O
1z0ZKdiOlhtnfGJZ45H0aB067M5/6S6MdkNxAM6Lta/Tv4wkIYZri/hP2iYctbkdCavVASfZBsZ7
8qIYoI0QNYQSTIFKYNlwSnvA0IrQHr46cUX2hihR03suGec6gcrQw4cRLNK1B72OG192BQJw4hXg
JvSrpR+p2R3CighXZHdwbIPwWQGZDLDJNZ8KPskS541liny2nozjnG2aL2KE+VokTEV365cIQMgC
SoElC2qF+64vN+OJTQ/pD6SuMPK5xQSI8lOon0vg8lksPxN8W9eiDTIEkLw70C1QNIex3Mlbw31f
fDvdiTwQh+UeNo4jh8iuwOsVS3fWB3x7smgK6otdPeBT2sMAyw1/ZPIpCijQr9DBhBTgc4u5PTwd
8xO1Zmmzo0o/FtC1dNFUr/hvJ4B2wfhkYax8bTUfD2VA3+jVTPbY6PU3a0sC4wHUmwql41kH67S2
Opc1fxnJRn2x79EmfOOBwTg9XNX6WnsdXQrfE5sJmwsc71S65/omgMzFPv0T46pIE7doWXHCfFYi
HyV4/q2m+waYBotT97M11oD+UbauvhjFTT9asjHei+KtendvaHXUx4H40eJMPGg+4KfJAmUrtBOO
YHqx+FHPiL+6I1msKZ+THLGfmKzZdcsiJN5AmTOAmT7cezQTqrgKz8T6kTfOf8l/MMcgR373aj14
xsp40APcYffViXOEkptBgxKYU8CDhCUnjXvyGJKrSHhb4fMpdPtoZ7eQOBvoHbJ5+HqJQvwz6d6C
mxKHytWyUvtOleWE6J+SJ1qKkKfWu5jNxh78MDwZ8EXas2j3qvoeE4bdBQ3nIDvQfMV96rlbT5A+
FyREYkYE1BnXSRIruzJf+DDwzzg8cplQQWXNlTlk1230s/NO4wBkLizf/WovFGFP03yImDBSoJbr
EWjLuDjFNYcE5okkhcYSzDXiPzS+uKH0w17iobsYZv9a84c3fWCxa7kXr9no4j0m4sksPqto6/np
ER/aGRfmHfEfww/Le4O/HsbzgP/zmk9dB/lh/poFfkprlhvKTiV24F15VI/ZtXjpHvH+mn7CK+eQ
OOCRjVX1MrEgt+gV12PJhcp/5ePnzV3C1BjJIkJPOrHoy6Gn5jcnoq7bDd6trh9VcjTkhtqmXFs3
DbUtsZCgZ2f9SFoXySRIEQneRQDGKoRT6UU5ztFOPxrvVRSw2d7Z+PazjGP50vsS0HV8EMUvWaKM
5Z7EIWMWyqx/3s/ps6gZWD0NacBnVD6rM+/Gu27fCTRw/IETgiMao2u8wkkHHLlsIoIQ18q3c7Kp
rw6zcQK3aIuNeuC4ko8ifSSNWUF0n0OYYs60/DRZYLOPOzjINqIz0dSh7Xfp3kxeh4fZ2nCOwSKZ
uMwjerh0Jyyabb/eZ4HNVv0QYbG/hKZ0X/Pr9Jmp+/7sDmv7u9D8Md2PxU/NN1DniaR793hCw/61
5vyQpAWp1V3lyq9kMMlA83yjOghXXw/QFmn/GzNyIrn2jFtWCujxrOzbjeGrB2dHHBrzonQbDt+A
JYYSaKSCia21RTobpCfvHbaPTlN+11AJ+jPZPvvuLfoOP4lp7k/KB4t97HdW5kdKwAgk7Vp5UYms
9IhNISx+NWZHsCa0IX+GP4N3sPR9RviGzr+7LoPo1XjhYu/Hi6C4VdcgH9Mq+fCUQ0Pt9Ifdbvde
4r39lPvMVo98O98kk+Y1yyxUIkFzrLJd9Jo8OVslqK82s7MH/gGW5EtjeUwWKnYVz/upDygVxh0k
EoarW0xci/38x76038lHd1KuEJxMtLktTh5Xa0qW3C6+cq8+QuVe6EiNV++peFHv9pt3SYs1vz//
S1bcxW/6OyMxqT5Qjy3RRTp3fGttvPDqGk82XrgycAzaqmcaEUJbC/Uoxb0E5PTkh7QOVvZYN9u0
vKQZbIdz6+nacxIuubVzNIjuhUGvb79peKZaWwj/cd4O5prkEIykx/JKo9BEvV+SHlnrYPrZlk3j
45icWATj7EYgGnINwj/ogfuTYx9nb1cZH20MVhofrZjvGtIYGpaffpCqPwhelqh/qAqm+bb32y00
nYOsIY64gFzF8AhZDb9dnfy0xJgioDbzaqgSn2RrXyjp0fNYwdrUBGaqgRVUu6i5G5zZXWlfEuVH
m+b17PIkWcYmJCd68MJX1m2r7rVceBFwXXtjgdDJjB2qGyCo+434DU1GKFXore2JwDh3DNDrzXHQ
edepPTrDLaHLQLjrbUVE/jrs2NeCR5JHiRd0bW4HHHXau4I7chKw/2kBIyTv6FHHMoY4dWtfWoe4
upavCdkh3Bjqb8SEQNVXzfBKb5HJFWAgJXYcbuH9iPwbeQCW5OmmISciPZQkVgxi3zVkZLOc45ol
KrIiW/eSwlD2h6wLZvH3h0kA863+znh8xiAutwA/tJV9v52JRy7qPohrn7NljgJJ+0wSZE7C2QKZ
ZU8GaDmdo3YXfG4SmN296Jk6rJrH2nwyDM6toH1rHwUBp13QIx/FrWNtFdIv0EyF1yx3CSe+JbQ5
pq9+dW+0cFP7JvUH6pthutbNtQegZmrRfVjaytKO9p3QGlU/1y60x8n7mYx19wrpySa9BrB9b9kW
m8YmUzie7VPD6LF2YjLV3oc+32tdu8py4wsJ985gEUGYIeuXZK2GvwZnPBPsRcBQPpnKpUjWE0ha
h+P5p9kHw7Cfy0MFsubCBdYFSFTSns2eZALSl937TC8linvCjyOrW5phxE3jZsFsyAOq3xvgB/sx
oy9uVtO77QXTD2+9MqFm8mdEIv78wZWFI33q7lNuJN0uV9j372MUD92q9+4Tn7VZ0kIMejQJr0VK
NLbWVAGKlwd8BDP/6Yx91G49VugVzSZJzglzibax101KMA3xXN3RFH8VTPEae0WDPG3lmifbRtt6
zRMIx+C9VfN22R0TqTrd6fAZdqkwm69zyZLTV2plXZjltuGpxmCAnY0fEW6SMnRWenYGLkPQ5uZU
S9gad2tB3G1akYJa1w+jkRyzakAZxBS3NnLhW6XD8sV4Y4F0bKWmIArr6+MUEzQbU6nMcRafFLf3
3iwlBeRHfZWrLPFEeMg8g4ERXwR8KDE9CklW9EjMICZ7x52OOlS7HDvl6HS9wNshb5yvNqUMSJ3k
MxMpJvMqmbIx0rcxNdzHUDSJtRM5XK+PrIGxYONqDDENdTG/ti2cWptRzO+djML3MdUhzyOISZ77
8FHKJCfS3Br24EHiLSxikjYx2L4OIOTfce3qWMBXyb2YJU2HHOSjhlv8Fn0lXKdqzQdrAjHJE7s8
z3Y47jVDfUwjxmWZldZvZpKFJzVjAwTM7bDrxOloJAKn0LAeiDoOgcLCMA0HPG16sJqC0cbQK8ZJ
sQoW96KNrG2I+epzPDBh8GIUUB16ThqKaJgowbLOICMMSCQY2VlAXiCXHRTkh51dSjbLGtwgXgQ8
04lMpkc94j6ZJQHqmZo7zw2O7W95pkd+lCzxMKld9tXdaTu2UzGjfBupjxji+bvPHOWkQibtbXQt
vqJVCphualFilh1QGZwnIv7mtxhdjajcsgREzWpEyX2jNgcxqOYutYriPDqIM1h1pKLaaX2TO3wa
k9fGdub3LGGQnM6DcaxMRQth7CLSV9uSV2qKZ4WWh/O00tj16VFE2Ind5dvZDTUam0G+9vbiJYUe
+5GRGNVIylTSXpzniTjIQEpZls2KPS+Pekw+d9KNJAO4M51cHTuBKwiD6/uczrArp59oQB0p1cg+
dQktTFRr3UEfY0SXqSbCbW0wYRFhsWBZsFlJLlxg9Ul96gaLyigx3YZTp21JmOpMhTGmodUTZVpi
9wQPQzSIh0g3Gn0z60XW06bUnQM8b5CYA5SzHiQtYGwb3WslNfOuKRbQm6yckRVVEjV+3oZws01t
b21cEZbBttl+uy3qQiU0h69KKxWOgjHHRUh21aWXljhlCLxeDJGSszoaLK9nWUJ56mKuT0pS06T2
leR9rB038nw9yolDKkwdzcVk2jTdcegpn/k4ed1HrY9Fdu0bnhVWb1OrEuJW9N4+LK3eO46tAwUb
e71mv9jM8ZWnRrVKayU9xogvBt926sYm7uRZb6baOzSN1yd/HJI3SbzxHKlTFefhROLMWLK4Dd1c
IX5PLWtXEh1iakjtitjWCKQClotPqedyb/Ajbrl3e1wOrT9h3yAQmMM+69/Zu7FVX/FH85baNTZT
lETwVspriTmhy5nUqtZlCiXbxiFnDHrAB8UsyAORXnLBOYwEOSFsJWy5+xX5yn67I7OpsKLySNDz
BK6jw/XULLjKauh1N4jmUaeWrzDCVsW7W/UMOP/wcM2x4lc6QthGcdsZJNtOMhTVzDczpQDqSDWM
iRRjq4P4GYW60ZzW+k8cZf5vUnZeQmvxE/UMz/mH+UJpk1xoMyNfqyQHIJJEE+KE01NtKc8iV/HL
ofn7fwvNtX+6Li3q+f/4JfX/XcZfloZboB2Grk7YSFa/FFQyR0fEQEvUN9x9uPPu2Ab+J6L9f35d
bNdMzDV52fGaWWw9/mEfUM2zPelmhasUB1Rdofaxw4uW1aD/55KpckV7N3sbNf43Q4b/bgv//4/M
+fF7+A8/9P/Dnf+SRD9tgu3gz1+n/8X4/u9/8a8G/Ro2/C6UJOb8GHEsTk3/438Z9P8LW3ZTxwAb
X2ANaw6sK/7NoF8zFld/FR9JPBDVxS7r3w36zX/RbQfPfiyRgKSAOp3/ikG/ZVj/8EEwVLxDUde4
Hm8FaQDmPww0JqsEfKJqNwuDxVzWnzhmnaPT7JKCqROT8nLbl3FL2qnZXY9sbcQVNq64uvdJzdnr
qM6U7fsxJk56zEIECl1NLzrGLQqfLry0JmtspbIi5sE1cHnnGTZYjwkvmrIhTiJYbidrki8t1K9W
LtELGM1cEG9ZEe2YiPj09xch9fiUCVJjRTozRE20k11iuhDzy4oDZ2A6INpNVsPhrsbEVAJLtmSN
jlNz/PuLu0T0RHpSPk8zJllOdzcac7xG0fw9lvF4nt2ZiZO0W/MIpBefVEVUZ00q+UH0ykBSe7FD
VkcOVOOpjxzF16g3oqN0DTSsWRixttP9JISW0Vsr3yVlHRmklujI0wU4fTugylNs43kEZGhF5nWb
Ch3uJDPm0zpPxcor7IQsKZDavkDWZCkKiUddcWLWxYZ8vtZ5Ff7rL5aRPKoJ8Uv2+GCnisdiXPXO
oq7D89//S3Wvd7M4a3o+QzSMF5bR3bn89188w0zOjBrCVunOlWODy3VWxnqwekuslBaNcG/XCabU
Ng5KOnx3FfjLCstutgXktfvk47afmqPgW1BptIZsyPVJIdvcHNDidMYqKXtl3wypvCptEvsSu29S
Hklinrv+6DEBHZ1eYrCQv1t621AjOgIsZo6ukXAI+4ZkXBwCnIosVtVFD4xs8u/fTROTNiVl/lNO
5k+JDcqxsvu1J0z1yWbRB18M2ANWIAFtg7a3xGZ2wN8jffiknhu3pWPc0MbAduvDXWlT9odTc4rm
iSYAgykGtqn6Yun96AteFz+Mm/YmQ+PsKYwzOsN8lO0wHMrGS/azDplbTt4Fh4Zym6oWygs2SxWx
Qasxt+Aj1HFgYEHECqmFcYOCPp4X4WTl6kxqeUxANWFhRIp9C04iJqKTcgTDS1s2ktMApO550vQj
i5leHIuOat74BBRnVK+h2ftqqxIOXmXjDGMFLkU2tophqusxhp1sFz1IDdFA3Fe0ybyMRLcxv0nu
fgg48nRH+ySs9GIleEGMw31A9ZxiQLTJMoN4cgh7IfkzDhHKcpKxPSc7ZThBMnZQb0ZPnKldfZgy
ZfX+EXX1vmyqhmEdVFNRzSdBbpESkbyqAiRuO6M+6eW3rOar5B1ZWcTguQTrIscLmd3R54YWmFdK
ZhzMJMONPNs3OTYJMPVtp5cI5hi9aR4L3Tjq3wqkBW1bPBqiPTA3nKvMvEQ2W6HBhYMWOf4/Gs+W
m5Ocrhgo8etXt5ue+DNB7dAgC5cFhxz6am0My7/DyGvM2tVgE5fLWZus24yxQI3e2E7zbDs6FGW1
DbOFcZvczbJ7VmMvu3q1FT1gxqkXuXfph2WW3qF9VeRbPzsvFFxMUUilKKM/0wQRbFn5TLaO8UCp
gxY8IuD4IW74XGncVcdY8V6Q4EGelE4M81W8JgYMVdvPMGoana/IkHU6dX8gZZqPii3gTsW5wMvn
R9XgDRCSzUA2jnfpYNOv5AMeHQhzFJOdVG7zd3NYykOjOgBTKiqUPt+WSuTtG30JOEzCW6szLKwF
H1O61LShhlRsHkhr6s18X0EZbzRL+FPlvMeCqKYQlwIzDf9EEwm9+ZDtYovUWycj9s7+8LS4v2d2
68JLsIUb6kYhpWQ6OUZOE5PwVOXhj2YmdzDsB8W9J6F0YNSY+6j4sCDFIGWN4teYkqf8qwsdQspZ
u9jDaK8x4elwpED3VainoWPfPtqkNHkhQSB6PT1VuTBBz2Jzq+s80WjnOT5wEN3q0eirQ1htE2P+
LIyu31gxe6/eyjaOrcc/VRt+NmTb1lIHHjSk5gtL9xBpY/AyeHrgzqV31Y0wZ/WAwMopedPUdGAq
Nmd3RWTpVZegYRg9rEcD0SIjHuNYKIIdLRvpprVIvLPSgidJc7dJPEX84DWTCW0Nl5Nhe52UGaln
HdhNAr0ViXE/1wnjCXTq1jR8tUYnHtpBauvedcJNFrHdZQwZ8wetHGa4stPYQ+nNNq50E3qmDshA
TJ6j0N5HHnKeGGp+XUEdy9Ko1kqaty9Kh8AgZxg6OpKGvKDltV6ySAvCqPlo85M2exheYIvQeqxT
e+el1dDxGpBnrRe/VmLYcmSfp8WQxnDqd8v8zLNTzlm2UrV+naCy2eHVymDObIMGDUaPn46IaGT1
RcQ5afEUKGH30CjhyUbjtVZrHcyknrdlq3WPmQe0lHv4zTqzzQbLqK8y8RQ/6bG3MfJm2xjtWxqT
qfg5dM5LWagWU3tn7YWqIBLD+3FDb9W7EDMRKZxdlD8hcNibBZq9kBVSHl9zft/JmKiPe81bu102
nVU14HiOAx1N/Xpway5lp+tOOCai5JXuIi6CJpRN8puZ9q8rKwR3ybdZYYeTDO5V79klTgoKAi0h
9XAst8UkGdn2m9kiV3TkVEWH9BxlRHKPYLExi7h2mlHRMRuf6O4Fo7eCrcmMxUOnuf7oiTcsMNnh
z9nzROe0sl1nQMqboKP/w3mkErocl2s5YaIAeVcXYtPbfBl1GG7agMlObkxrJg1Pas2kvo9dAD22
sLFLOJsLu6/2cjdlwvQrVqn4H4hRRGc3VEaUig6v7hJHV7pS+pFXflvjgIJvsl97K4n//q56W33V
7q6li0+zbpeL7A0i+4PIAGelgaeyy8NdBHX1yIZUIQzVGE/PZ2bz8cY1CZ+dE24Mw8XUpvZgUwkb
WV6cBEuS/mgURNUhKeNx6pjKdBpma2arQUsbB95kxmauIEXQi7+UaJ/iz5uoWIdkDMRMVmSlFpT6
eACS821nvE4WL92idm7HZzHybdTHcJ976M5z3k28hRnsVBrDRQslSOsqQcV4aVVCiPhqy/U9S3b9
sVQqP2/Kq5YYbxFOWtvCM5lrDGQVdiYsBvkzaFsdYyMsd36yR6jd+UMM5fytmLwIwJ6E/RGOidMN
m13PZekzlUFouvpttjt1i/UvAF8FjFRXCtKLTL8tis9YHT8VfENXAoExe8wsA19lh6qOjD7njMdY
zuV6NviHy/HK01N8KSW/wcwwgvu0+q4RL1DUadiRzO2h1KzPsNOvgz4HXuXAn9gPfCxML5p95zYq
K4BhjQlOilzcVox7qrxAMx1cFQXHMA83g6m7RlJf5bkvAysSrMuqoLBaNqVpehfOfPacKtBULXtv
cAdfKaRn3KA+gQA8TEl68Ff85o+DiceHj78DacUmckcgPpDYV1sUD3jY6VubtNg56Q4dF7dMTcJG
ZRlt5rH8rao/utog8Fx8TQxdm3admQJ9DoAkWUvqetHaa85YwHWQR2QGH7GXMngF9FBT/ECiWXuQ
mmv4paDiaSO6FcVq98MId5hlH9p4rKSFjDfnGwCo/IBSblpzFXh+bUrvYrVwqE2sVnij6Vv8J8Eg
WuTGVOFkjXXN3mxUFjd4Ldg6U+PczdFQZudardwtk9xHOP5mpwzTGxMb8PaZF2MYCcvO1F9LZ3Oo
u4+dwyWbVQbuwRHSH6vC0ISKhS2PjXQOEWQ9a7va81h3TuKTVmsfisyPzEgeFY0w3szd9CODWkwN
3LPI5pNZmi91Hv0Ow/CS6LrNvr30cS8V4DIEESfIcgpj2OX9yBmMAnInhbWenan26yT58hK8toye
WX6GhRZiTuqxGko6wkdeIkzl7PaAVuebmWWLSlz8WuyEltNhefnizHch0Hsgsj53znjtz8DDnq8Q
qBLk91arXUrd+CsXaOs8T3vmAq99pC7Y9Ij5FvU605JWJuSTOnddGxysqqaHKTc4NkJZonEkTrGk
B8lgR6aesGqhBnNo5ptCEkY5yg+s481VrcRwRtLREW/LAH+sp6Zh8TgAO6JYKyPY2r4fm4cq0x+V
rsWYYXblDYYKPhFUxjkUunrSXUpVcZJx+ejU9os27GmpG+LQiYOf3RpKhDE5W6eZ+Lfe0zeLtYE1
GTvRgPrUWmNehsZ11iIZnVU/QAYo4HsMF/GpGpwXKsVdOtovqSL2llNeI0W9Yg/ypotG2VhkzTsx
U782dLKg6yChmoIKBFKzXLEkeqGGQzFs1zy0Q/SLfCnGSYjIdeDtqapu3F3WjiH4rnfzYaMA2VfG
vOnyZjPhwhXxVB6nvGfDkuOAiIEVbn5dUh4SjZDR0kiR1KE+3OGcseVbBjNZkg+ZTOIbud0DBxMP
MfNWbA7arYINl9KMcrHx0MA1wDG04qHI2tgftLY+4iU0586K+JIzP/vZbzS14AbCvqBfoGHXidek
1NMKNHPiu2ZBS5Te046jcCgEe/2PyW2AAtlgHTzU/HbjrqbRzNAwzDenFxhHCtD3NkVOPkfed5iV
H16J3UHtRgAREfV2NEWoHjwkhwepumeUSZjvtSittbI9THwT2jw8Co393ohkLKU9Iy3tpgyhckwE
1hL6KA5CYyUrdAkVn7/M6fAkq9hZ4eqcNmPBxi66V6HNstsjejeCIdZ4cmyN+yxSxTcCrO/WHvqt
4ZT2unT1gXEpb6N0OUapduupxGhj5AdKjgJUiqgCZcR+pYrmZ1L/aMQtnNSTnt1PYwrkYA31HePc
41JXu0qu0q58iaYh3B0TW1O2b5OOcUBuWBfIeXQdRoPXRFS/MZFB7dACo6v1JSywg2w7Yx0ZVkwp
hSuNuewDnOUq8OLqrcGkjJsOZiSCZKxOsVqjkO8+shS8TVbIv6a0x5q0+h5nOz3i0ggNm3qnIQ33
EQg2iKPZbb1XM62BPzIFVLLcuzzhgvyRIEyUQx2GD4qc6YTmJoMxb1f2NDDLGbhjmHe+9HzYmulJ
0MWW7ceRKxH3onDwMnVXETVxyNi+pZO70yrvQ8cFeB3rVBVjDoXuxTSM9IEPXe4eKk/jSktAko3m
S2+yzykCCkmqSN+KE1JsoHXsBCKrhlSVglIpu8U9/Zurnll1EPmdoJIRVIKS2gknFr81DXRh9YDO
vfpG7ftelzXLZhflIifIghGJ8dLDU69Kicgqa7Tfpm5RJFnE31kTUKbxPGG4mVnmlywhluS0HLay
fMMNhHVc1XIcxU2qID3U+0DApi6Jidt54F9LRNVgz6ZtIreajiiegDuT/Gte7B4j5hmcSwZy5NT7
Y+fxvEmFcxUtMiOaOEoOnqB9v7ySbjO9MNDaoNLqeLnjfpV5abbNGuiEeEaT2DVL5rypOFtJEhfG
OZSEVc0YGZkZMALUIqf+95BF5dr20nWD2RignCYPgwUwJVKKIxPVPUqrj8lkFNfU6AOm5ndQklsn
wsGnY+N0nZet1mJqI+owUGfjpUwoKZtpBpSL3JjOiphhFX3FENf6xk2tH0Wz4j094j7Jm+L495fK
aeugC4cKa5PItyYTtW1ycMhwtgWaz7THpawGIxZjg8emrkkfQwf2ymPjQ3ADGKFp9dsW14bIRf4g
DcR481xjJIdN4hA9SC8LgxZXvpGqYcVYx0c3s6irdNYcocHOekjN9dgOD/3k1FuWkfrOoRtnsDZe
bbMzQcP64awWKRda57eaYm6rcVHo1vo+NNLtxDVy1AnrZv90Dmul3cyxtbbJpVx3avPbLJ1obYC8
DOFnKXucvxxet2p451Nx8CxmkXPlohRSuSuwaxjXo4oGxSqepF7sHJ7TdRkmbyqjEGdkx80VuCYF
93WsrF/04zQZXbnrFdLZWdqCOhjGDp0P3urhYlkdL7YeWeirTcFpozJIqev3To8YauZ56ju1o24b
JHPScHeYJfCySrxb1GayD3Wv/3hxa2w0Tvaz3aj1XqgLODX3lxYEfq1ETBedKt01a7tvpoexyDkd
iAxXUibDjhbvGVYp+4LqNzBnvEjK3hg2U6YfNZu2XWn3ZkfXq6ZG4zfdpbFR0rMr9nwEVFcuxUf8
GIa+DxfzyYUxYEKlpj9uZCdrFBv4TmpKR9HJMlDFDLbSb4mJYffEqidAXXdgYr6emO2uQc3Z20p5
njIezSZu39QQFlCPYc8MJnMRZ2jAlcxR2ODhkrE87S0rsPsJ5CpDRqm0E5uY9ikKM+zxjfAtKdRP
TceJYGPo/TatM2uV4oUAI31KsLfgFBZLWTee0mgINDadpTerEH15Zj5hXubhZRPj5TU08UVwdcWK
ynVrPEeDytBTFtCwteIRT1btWOMxEuiwlTWj+avjO9m1ZDkUasyDqWt/SO3Vrya7vrXo9KAd9Iav
R/FOH+zrE2sr7pFiFTtAdrgWoEytPjjhAaV13NgEEyaTDmIlOugkvBjagTcnlARjDDEnvA4LpNYC
Pp8UEK71AohT4IHYNuVliN4iJ1aQsi2Wm5O8u531piDibFm5A+4i8o4y1ByTSgOl1BNXHSJ9Ly4x
LcS0jxW7udIyuUwdA69U/NGIxl2dAYumbnVOe+1zGM2DrcUIFqcKuBzWNC/rj9ZhFDfz0ylpNfVZ
/ZBtFAZzXVyG3Ig2uA1+lcKOfE3Yt1rQCyYGyN8MOic9pBEm09+6T10kZizFzVrL9m2v7+e42Diz
4QXqwEXuNvV8WVrHSu1fu+Za04GsXOYwVM3FpWjDHx2MJ8GhFz8ZXYcY6igIXMdBXpcufoX2pS+A
RbOe9lnvuNuNWluhvLs3MeStbYWfzNw+GUrupVlbxHTrp07X4GB7d1MbGoZSDbD3wCmk6/PZNo15
K4r8YYA16OetkuUPrSD2YnTRThS2t0sS2Ee9jt3teGOBNW/0of5Nsl8WpclmsNz3ImqKTesg4MyR
RUHmYdcwOBJWspYMoZo7Uq5tOZH4LaGkvYLi0k51apsJ7isX36lIGqBrF3iq2g9h6gUFiemgu0gC
4jB6MEfdxZUqGTZAMdckWZC6LPn1qqphaFjQn9eFn/CCb3qIzlCDgU14PR2Td8g0FsQXj1yvZ7IY
gTe0gltFDb1AUb1nIycwSjPsK9Nwdki5rWGJAW7DnorWEPIM9T4Qw9Dtlyj4OMJssVaqeuONasBO
W9kaSv6V1XQ8THc5rlrILWxk5TBQEczyqCa8AHrT/+DK8OYMFY4W1qFZdFIgN7e5aL+jqTjolf3k
lRKDJSP96NLKYviPJrfMTQ535PxiHHmk6ttsIuP3MLP6nxydWVPcSBpFf1FGpNaUXmtfoaoAg3lR
GGy0L6ld+vV91A9DTI+nMVSpMr/l3nMHgS6EjnGN4uXQucmXH6bUz5B2kAuZW3OsnieFk8GUzE14
eU4DdEB8pMaYo9qSw6ftuL+Kqf+S5XATkF3dZgJtEkt4SwmitML4FJRVsygeTF/hDmfPOqEmr/wG
LJSFWKNyj0g3gHOLngPFnJb3Hv6utcgzM64otARcREa5idSUHdp6uZYaO9rkkM5X7QL4aMoKteSV
meBjdHB79F1AIxe5mKnMFsNDHkG8wwgTLLrLHDdn59gcmY1gjqbyv/N5zJ33ivd3lxfjmwOeZ4ib
mwJJHTPjdDUUypLDh88GJ0C+KnYlG9p1hTYZgWuRTVuVBmeoEsEmDVlnYv1hTlk1EDANPuCmU2xV
MmxrDmVXQOCuLedX04tfARqJtmyv5Vs2+O3RLwlUwWvICKW8TmX78LtFcl3Vd0YroyG6dVP3ya2Y
lmRjkWkmd2148El6WBn01Zg0oCRr1ip+5hnQ+wDMEQR3xSRTpqNxhJuNzLYeHGiW2RPMqydj9Kcn
1/idg/I7Fl7EPsD7t7gha7mgkaAWnceyA/LWPdp58tZTjHSP6De1ihJvNVo877Kj/CqHGF1gRtPG
pugc1yCJSnMC+NUaGzPuFTWs8TE0zh+22vhWFK+ja9n5BV6A6SGKN7PHDA9lzZGWrkcfkaHjTNNB
aLENHT0fGolHJdTM/PnXkXPKjR+wdonNblVC/9HSCy92WyGKAqI3aq4AUCT4Flyk2c2Aj6OfeVwE
cEXdjLdxKKqtTnGfpJYHkSxQAKGVjrbss3GnG9h1DCAfmkFd5wSMZQZkrl41vcMj4XIS/RfBc5uh
CHBCdmpvuc2HSnZsHYYVA7wAs3d9KbHo0h617W5My1ef2ekV+Vbue7fSdD4sL/wK7eRf00uUvzJ7
BLo51z5nddXBVcUd/kfb0cz6ph23yAtvKFzQvml+E9NK0GlHdci/521oiIAbMig6wL99K1jyFWhk
9mzmr1ER5ahYxZbl6Xus+Uh2I04qVVUDGsRx70fq28XaPVJqAT9nVdb67APYL4SrauyaS8kezNK7
3kuusfPbSDKgcr/44xFxmHdGZFSzBoid7QjXvcSEf2JPtA1r4xOBUbFXAoE+z+jJgjSiqjaH4Go9
5T1bNY/4XVjLPJZTAavSeGAvPBFu2qyUqgEobFqIhYj/6OFxYEweaBi7yPfM5A9qGZhzgsLwV7OD
IT/5nTGdMQscFMlQvcjWAPCX2tR0/B/DqX3zHQ9llpv/6vvw95yCSjWd4CPT45kaNN954UfXcy0m
RbmSEY+y7gOWGupmYhEpJ8NmYFDBE3A/7Kz7OyX5h2iIbwg897TcpEzY2Qb0YiQywfkzAnaqQoZo
8/BVtcPz6Lt4H8f+toTCUyTNX6NAzG1w1fTT8LeM82I/1iz/6wPtTL9lqYuKLrKPvg1sruqwLqGf
WPv2tg6Q+AximU/6DB168c0wST2g3h5jDxV1Z2jM+RnqMTs+dQCd9toPMfMXuPFbWAR9Doo8Bv08
LU/N4Ie/Es2cM5kxIqkUq2WrsVH0aPDzWvGZpoesvemnaAoWlUxR2ZQXV1tXiz8XiJeB10Rqd482
8HN0umlTRZm3zWuAFpKTAKLauFfApzhCaHzmMXm1zcTdZAOD3NHvLv6U0UVxyV+6pIN1b8gj40Dw
hiMlckBffuqKMzHN8SFOcXY4EkOHp1GzDZgN7XnaKX92maHN1aFvPmwpCQEgGHcd0iClkut+nCZ1
dBN1MFP2bJPuASgCx4YxQ75DMyCUZ2sOqqrYFGLmYM4YgYDU4sVwsaDl0l7NDucAATQ+kF9YwwZE
tWMp2Syq1iHcuw0UYF/UKYz3UTD2jX0ezfq9nepHmr6E9RAfUqhaSKLVF3mZCEYL46MOO71XxpOV
6vIC2iTOBxgDDouItn0WzB3WRuRAbmcCYiR4OlJkLWsrc8gT+okd+VO6sAhmaU74m//gEfwhUe1d
LEz/MVlZxtQeSnd4S2p8JJVGsBD07sq1cR0FpLDs40Wb7gs6AP4LNP+kZZxQF+fSEPswgMyT44eh
WsK6oJLyUvO6T2rZ8sVPs8sihFr6Wib52UlNYy/n9gYnGStnESL1LKxjx4ZuazbVV8kIcnS8CyrU
aa06dY+9CNM5eEGUS9zM5m2yX+UQfc7QHdhnJvoQYMVsCBNcG+QL2CatVocwunTBgYXDT5JFv43w
3HjFZqj6T57XgdZneluic5g1hAflR/i8/KVFvsReAwizPcSZCUhk+qsL9PuDgJaaZN7a6An0Iszp
2lX+X6TEIL78H6P38WzZ0JKWwt8TzF499J/4Q+Pv1qeptQkpwdVU+LG1TWaeM25SEFfpk9E6YFBC
8RaN5n2y9XMeTs+s1GGhPSaJFLHTJi4N595quZ28Ckq0k3wofZ/cszVbHwh7W4ZxBaXOjL+elXhf
ixj4ElYF1JbNNmeIovtpbUCV6RUmfsFWnmcpu/TUGnlgbgNHfVhceLmdHMD1fOCMf0mENpi9lG+d
PzxSfzhGOOpXs6g2Nn4hV067yGw/08k7+4gTDo5Fy464ZT903xV4T9UmArBvBIep6zB1dG886fdM
WOZGZNg9/Wx4s43oyaywMk3yrMOA050lbMvfuzaKEJ5+a37ARLibhNCuwCY990CZ0rACENA8aCsf
cVPAqnApgetifkMAhrqpi6ZzP5bWimPnCHez7PwPITHYdn3Arf/WQLZWltikOGZzOwZgXFCqND0I
mMJ7ElH/HNUpG+0Q3q0pzC138bhq/PHswO8EO9oxrNTeqcidu+uhkEr8gTQZ5yc0oC0RNH+c4uKa
j8FeR9HLsrEJzPocCsanKN5zJr3937x/bT3a1Al2AIjnjnI+mO+D27zWA4oD7VOvgST/Oy2TleW5
j0AHAlgyvgYruT9E5wJzH/xfoc2W1mOzjs584wUJ2IyFinIqTbpIxA8rmRfvSd4cCaXotgjSWbm7
bXa2fXH0u+DQlcGbY2Y4ykDeWYX91eCBWc01ExNmp5t6hPzm+NPfmF/Ps3mgLf4TI1FfOAYtI/x1
NMz+dhxNQL0ZPHLPxUk7iB81S+pqs0X41glERN+2A7zFzCFelP4X85mL1XsfMk6/W0x+cx6ui7Y9
JwXLr6a92hZXFpQEM+o3RoyLIlQfnvmUqPYS1KNHLgMqPRMm/6oViwYh3FmSa3ywBxC4lfHJYZwd
lJff4wHPlbmuC0zhZLu9RUI/rIAjYEbS1/xQSsoV+EvjMDN0yHtEID1sx23YSe7DETytkAfTwpIC
R5JgKfQ9cz371zKv/GsSCe/qQ3IM+3gz2vot9b3vrGrBwg1EkuA7QPPi6TE46Ozh1sazq1C7oyRA
6+RN1jVqvfDqWmflNcZB9OYHswFz01jZPk25QKXh4YYRyXtMKgtim1Oi8T81ik962tm3eUL6ldtT
9lS5JKJ0VX/1PPe1b3D1KPauhNQyG12+hAkSAAdeM/kLWNJEdkApyDwF7i8vJk2qx6ohN4ZNURVI
jerVQvEo3FlcLFwBXldiYEzfEyQJK6ONrD1awr+mEC+1K79UlmFHs/EFpemCPo8C6g7CHGN+Sint
f1ouA9EQv28uco5zgyWTHqf6uamh96cnF5Iwzs+Q+3FnixROmbKfhxDYcia94RTrOCTWyVuEQswJ
BH2HGxvtlxjlt1B5+zImpd6irCJhIoljGNQPBeHKJwTpmghm3hn2oZlDvTTMd7QkkMyC2gZSeMmz
eNpZsd5ELUaisgUDE8pwz3Bw/BNjYq0IZtqY/H3kvaCrmVPeEF2hREhRuRMcgJjOr55kFG91KdSV
PK8Pr4kvukFaD63dd7uBYnYqj1ZWq0swubQNs8zviA6+YloAN6ZLEfPNhNQJVwu2axpP72OdclvH
JtFpbvNFPEMNUM7BSyTOlUwxqDcbDdPKKpX/SxX6S4degWjkAeWSkA6jG9dDZX2ion9Nm+h7FvUn
bRVg1bb6U/nzexfJDdyzdK8G8zm4FNlMRaqeLQ86Rwjcj1GrWZ4SJy1p4DRObjv7JJL0Ao2K34bB
R5gnT+ifXhq/uDCIJXYhbt8wIcgldZp2sdHvDTlBMiUYOY8nVj/1I06H12B5qkhN6SbzMlQlOzao
9rnHdocAh58+itZ9tHDbQmbgbv2lbfRNFW6sIpwekQ3Mq02qY5S9WEAu5uZfP/pf1gyeNWiwYNk+
moQF/gvxnw4AdjXqEHxwv1nalyxroriBgaGTCwy5bYGCODyErfwGzbGqe/XqWmI9GBgE2zilcNA3
HB79aqzYfEz1HcsLA1cGKEF059S6FXb7mkoYdBkuviazCNya6N+K2lxzFTFV6x4MF069NeyrKg05
nc03gI8/jRn/OJyoDXFlboasg6QcPTiXiexuBj9Qy3FUysR5TWzkwCrENm+0HFyKBy/v0RcZRn/Q
6u/U9vRu0ci1D/4M98Ytmdpny5AMiBmF0HRYqX/OhuLSzOG+b5HBmMBMsgQ7VwDbD1/OkBVPvsH5
NRDlEJBJKP4lpX3zTJbuIFgob0dKUVejUdLJv067l9KGC+LZ4UeC195GqbeZA4WUQO4Sn1k/T8IC
kEb4w9BO2u94MG4WehJbRzaK2HYfGO3RiNpHiR3PMap73+B5lTboE8De6DFjl1ABa5L1turzT3fy
LjYwNORUwWUc81crxaFgSmvdSoK8Gs+6ZBOWEQ/yhMlcy/VIJmINt9SLCst9X7vPwfJi+M6w0g1h
IAHZV31VP7uDOiUQ6bIQA3MZ8w8iOCVZ9UjK/n1iMrigMwZLXLVRWS+l7aKT1XciqENu/T69BgZQ
XdP87SIVTWzYjphnwsxHNKenm8hePUfcHI+VGIUmXHRKxBSeqp5t6mXeIlIDTHOTh80fW8yPeFDU
QZ5/cEBpbhqYWqTnjMApMD/qPjrUlffKHv13j+uoS5C12YxK8I4cqkpdigUHrvHgRuU90tVP2Imr
tJOnenH5J/My+SN9b8bJGEfzp2E7uwLytg7tT5+HeWCuq2K1RXGUN9DvYmy9GUWCrIRaq6j+6Y18
15KMFnE4lVBdcSntbei/rF23vp9865piuLTiO63kXypNIiJMfYB7fGAHeLY3CdKtcTY+Ac8zwWm3
xohqP8awScO7UULcjKrkmwJzKFkbNGnxFsHvtKTxXMr0KZXOOfvNIuYh4+KpmpLj0ARnBq/YILtn
z0N0atF6rroGfdowvgQ8srj+VnLZIGPIvAA6hSkxM3ykG698eWMAsDdBHrEWNwkZoJMv5gqsEEgQ
NP07I4iNfWmFWJi5GkZdHaH/njsW/tiTwqfSoKsD3xWuy4CVQaZAQRgc1C7Dl9whWjcj/Mur3x05
HhODt69C0QgEPb0YDfkj0/iuPayZwzQuUwG+i6Ovyq2dS9DUJ4Ql5ypB7YuqsmOU15UTWIHRfPac
+N7yESWNAnro+NxVACiY+qO7Yi9nfXaheZx867NHdNLP4bwrcjCCKPa3RstIpaoo8MVcXb2i5ICz
qomal9IOsaejx8dYv9FzvLKOurUBem+LIJUk6E9g9lkStE4H+vpkF/ATuqy/6Xzcxb1/ZjDJ5p/t
jokyPQ5WZWd6GzHgVsNBam+wbKDGEC9G2O3NLF7PVXdzirJdz2TUI4H902Rw8kHqdT2Iequ0vlCQ
nAyE3FVk49JLHQIlRrIqKMWtyDF3/SxOJqY8NtqM6OiDOQeoYHvFwLhh9t301lmavDtdtJ3Z2wMq
rbbGIhCHNlSm6HL1F+qWV5GmcM7bbc9TTqb0YkSNkD3UjrfSlnVSPgOJQaOgAMiqctZvM1y6QffP
qS+Q2nFWI2S+ZymqL4uEBhnihLOdNwl1aIJUw/2ZbWjCMWd/SRwUy5EselIZTPs0x36x2hZT9e7q
6FtnKXJvwWfFApppZdx8eQWQh5UfknNSt9FPsJ0rnnK3/i3YiPeEMXBc0im03bOv5neuh4vWmQsx
xYf6xojbbw+uzH4GmkqjnN+KZjqOC+cJnDGT5sWCHjjnuIh/J3ZL9k7RPfc5O1fpH/Rknet5Psf5
V4anLnHbH114Xwx9D07dnhyF6bhBGFAFiqlRbbw13Z1lLrMd4OQhLIoB93RS5ES5Q+Ve6VaeReZe
iEUL3f5PDXpruboC5TMbnl4a7NB9yPQy8uMfEmwcdO5IwUuqMzX9swLrlx1FioQEghK5sVxNXugw
n1AlpHy8IMx48R9Vj0+OsK659r7qHisn+EtF1+rI7A4smQaEPcJAxAdZFoeRJd2OA443LG0hSsvw
D4VUPIaPbsTN0zFzTMtkAruOMHpborAuI0Y3WffpNdsp63dNDcXNK+SuV7xyVud+BsJ4D1zB3/Ua
xDM9iXgREQPTIVi4IfJQLzGCorQvOFJr9tR1tKPI8UgmvcB5uBmBfCGKI+w6JL/pri6GDMxTsOR2
QN5MVffj+chGUVic0prfBuyu3DYxPyMRAP13AYbLZTx5U6L+kbY6G6Y5bjBnKDo14jrrkKBO9s9T
8ycYG0nKxz6sfQhc1dDRZfNlUdaJLIdUQfsAY30KtmIZwPojmCmPazz5VSwVHGRwvIgGqZUtljw4
fj9tJf6IwX+frCA8pi6JHnkUUZvIaV6CQ5+6wLonnDTtoqUsAgPUT80itG9gkA5Qt3cSymUxU4F6
XfA294wG0nWW2T3cHQnDD1rlOYYHt0JH4DEi9J6NYap2MTtoo7vnfXCK/cS8oGf+yyr5Y/bx5k/m
OxtZtvAUmh74tsYaD0k82xQKKLdmVtLX2qIrzcIoZTJPlqw9QZwfCBDAxFDIdccsCDoBVBpqbbjQ
yxQlofeMBTAPg1L79P+XQhFD34p7XBWADCDQhQtgJdwT54xkSciOe6O4SZrkfR4UFz7RYAo8AyaV
VP3p/y91V726lAeCRMSV5zQ/+F6JJjTkzR7sN743+7gW3hp/ZWc+QaBn3ea3I+OQqjwL0x4P4yD2
OHoRDC6GazZcexTjHgVXcG1KHaGeFp+AZt8BFsudSVQH5OmINnQW00EnaL75djjIIvZzSjIAEtWP
NaHHMfrqNSqs/LCoh6JEkBHDAQz4H6j01FT5NrBwPLeW/9TkjTgDsn6H5H1L5wlOXgiReMJhXVJM
HiKjJNoHuzSXSEb+6PxFEGQKs29XphGwbNdpWFBIe+vV/HrUYFBMBJ45AcFOh5ziWkrUygnZ9X3z
KKLS3it0bD2bHxTbYA9ojAgnpRFl4GBn5yYsnI3P7mSlqbBsOrvj4IwIyYA1RnN5H/gDk8wrM0av
72XlUcVQk9nXyDVJd/HZw2lDJg27WBfS9NibLil+iGTGGUTW8itIm6VfrXG0lS7gtGh6LmI2iFIU
YOs0VAgcWv3R6XNMdy7hQm17bFmQLewDdoxzuw8hX68plXJdh8dAps+tV/uYiwj1YKbbkbbp+0Rt
OS62I1HIiwPiwTbcEY2V+qF6VCwf7E6es1hpUE4jGhafOQSAEONX2hTvucrfmPDGO38a1L5uNXDn
CVpjKZ8M4vV61f2j2cZFYxYvqOT/NYKxctMw90kHCGwRT/lQuz05Bgip2K0cp4iteBywtNMFezqF
ysmDUF21zbXO7fVkM65yiLed6oH8XM3GxxxRBLqBgshqR+GGbUzxijfsUGjEPVDm+8NoxMveONqH
Uv2t4nx8LRyLTqmEEkUzv2XadAU+o7F2grMafE292LjDWrVwpCbyrGow3A6vHhus4eK1sBmqZEYL
CadZBx6S4o71MXrRpq8+ZQWLK3aqk2zc5mrUGZe+RTMVMdQWNbrmXjOY6iw/3fomA34h9wP6k4Nt
6Rv2x5+Q3QI/dkfOW6YclPcYFVBuEU3UOdEGOSA7IvEcqZwgcK53khhgJOsCMVdSvWsfkS1yIuCW
qCd5V3EzlD8ee7+NkQzdyaFbbstJgUpFWcTmxx2e0WrwGQYXnLnlndynI5J69DW2dcjmpfJP5w8U
cA/iXg8ZsuJNInCFxUAkPCuFmZhwxnKLiJMfN3oHd/WtjJ/aDvT4wKu8jkDUNTGS8hID4azbeNWR
mMIGE/27N5AkUdTjBaoGMJOSVK8ExJDbAVjxutbEqOrGJ7o0DgPFcZ0sLx9LJ4SOY7FTecM8E5vo
rhDGYez6D6awKLW5h5Kx6a4L4ZwWiNQk3ivSdaY/tb0XFrI+WtnuyEbXBAIDxVQXNjJZcPYWxJ1U
oFyZq3sU4r+0pofoweNojrFaANVi0gdz3XQ/GA7FyHPDm5Wqj2TuWTXlXKCxUZ9ZfGBMTUZCjnzD
2HoTjUE81aRIG0GxlzJ9qHY+T3nLal4s/8PEStjjWspLv91w/jHysXGMlUZ2sVlpJ8vt2o/c0W3q
1BuD7cDOiIDN2H65tYzhHpsI8/wsN3mx6+bU1u0vUzIKqC39GX7yTOeMziUJYXF7njwbGof6Y5S8
gaR0uSRig/VfpkZTUFwrxIpPxNawCPIrJLKYrro4ecv8nZ6BvQ7MndbkAPBTVA2XFOKQIL5Fuax3
toQ9iysUy3JIyGVrhy4bEiZofM5XY5TDbZ71aUqEd9AV6baJQZ5BpGJvHzImqN1oL+j5JRj8lQDl
BFmCysWPBdQ+8Gns+/cj0qUVwcVnNHC0TyHGyr7atgm5jBjlbj46Epq3kHhPYWMXnvnVyDhd2SNm
1sbMTsuudXLy4TAodAriyKD+pQyGN625840J0l/VHDxDGnB4cXg51b5KUK9iEXbX8KW7a9Hz5Mm0
YIoka2PH0fcXoluSEAljSwZmiXfwzQlPAO+/5QMTm3yXQM6iedOOdbPJZ2LfcYnsxcaHl80uOVsV
N1Yy4NxMG/9tNlvnEQ4opjw+OfOwaWkXLiTDvWZxxgga7OwyoBxA16iExRc902EiV/HsAyNZl3om
il2JzYCqb5fGhfhoe//ZRn2bJMik+rDaj3bJSr0/TRUgbOzA0E+Av317qmUv0ZnrMcaonEW7aqRq
L2Ij2VfpwaP5gvHlHyvhkZidi3vYYJ7S5P/qET0IhhL2ek39PBRieDJLif0d6XZbjRthS7wmES2M
np/yiDwa1ZPDNATtVQ7yFx1PtYw//gVe+kKnR+4OO6OMJZWRnhSSyhve0peyC5DXu4ep7sONMLuM
FRc60LipDzR9MGbIzECqj5LYmsJm14ogvMjubrhtd84c9984VIvt4WOAHMIxOP3uWiwjCdWpaUHD
8k696E+L53VnYc7FeoSS2s/F05hOzyn3EusEL4EaxYTHc/L6nLTRx1CiZJyY0I4i/qupfTe9RtPk
h1N2HUw8wYztNgattq+Z7umkpsCsbCDdk9oPBgvZImUdHMblqfZ7uDnedbAiXDjEWW9YJNYn12zd
PTYTMke5dL3IJI1yAqM1lIJZu+4PSjSaOT0eE4Feg11zcKL0o1GtY3khZuMU1YP/s6TIupHhfnWI
SVdT7ySvDWQZfpn9OKj/tcjvtbYa1tr2uTPra208EkRjtzqZ7btiWUHMF/tUy3jN6KV9w2GbRRL4
hmEKn5GEmXslxN9RQ9iv5MIDTYG3MZTbkMfQHQcWB/WIxEvWd4LoP4O+9LZNFr/YcVcxpbCsXT0R
UuuNPPgWP32eRuatTJ+YvTvbQIvm1k5us62gk9z9ToVbVfJTT+QFbxLOkyYoMTMOZFYOeZddLRvh
l5jy5jx0NqAtjELH1qoRUWj0O7lSzYE4Sf8ys2zZo8WFrDskcgUonrADwEg0C1VxzNzPSUW/bWQH
9A7tq8Mg49oagNAS/EO/AgsSL1Bv9gjziLNV9wJeSIQMbX4NBWt1SjQULux/K4U7KV8AWWh/G7P7
DNnHTKZnH+esWlQQ5YtfUn0RsGVuDeYlm3LCtwbT3ej+lHZonWabBDDPfO1yD1my+gRog9l7QXNV
SoXAE4PxUnaoWf1Zv/nkJgy5KmFxLWcrIpuj6nDEAgGfZISa1uqtXTG04ca3npELoqOkl0KfHWIu
tuv2/v+XhcQ1xhamO6kHWtEuvdd1ceIIJx/Cso4genRb5PcHHszqbtI+35L03sS/gqANblKP6QP7
1s2dUlwkELDWPlrQ0p/Vraoa/xb7DErslqTd2PVeohB5ZOnJ9ihruUvR6l7D1L/iNkoOjRMTtSOC
vc8e9sUlr+k2d+PW821Ndjy4YpIboUXiVdqi/OMyY/U2Vqo/ZAUwztbi97Hc726Xt5DRq0hGp0Rl
YLh7b1cuAS+VHQZkd6BEQOyUnOJkaG8lPEUjTTZ42NPfKiZFrnAqQnPM4hFwNAyWd3GTGJkOr83e
g7AByE3+JgKw4vOoUcCn1gWD+nRycL3GFYOcqPxOzPBXH9qIEA00xcnwrZ3Q3Sk9Aj6I3AYkJ+Or
qSBli86DD9sInSMcTeI8w1lubRToFwKwF1xHWgCCr4hLNrHNdrZgaTtnIL66q6tUtzHrbvEg5/aZ
MpZ6vAYsCgYbbFe8XaSlgg+wpdpvq54PQ9sRc8gz4EkK46JL9hG5BRtwJoy34ix6An8RPjHmPiDD
Ar+h81/g38yjmdsPGCLXokCq8j130wFgEp/Xzjp5pLKf+qCY8eC4+U4w+bnWnR7Bhucpy6di46vw
tQgYCrhFtDNTCGCpzTcfcVxjnqk3TYVd16a3cSe/AHxB6g6LnKe2Yjog81DufANAs5E8JaNPApLG
RF/wrbvJ6PC4LPoJt/sXjg1vNQZJfIfo+2yDQKOwoqUJAvmaURz/kLrDDnC2vno0jbUitqvVufkr
coBBDKRM4N9wp8QEDPLlz2l25O+huuWyCLzBeq6wvmwacG1P2vT+NSWjJMjtf+uCfLwMtq8n8/7q
zn+0f82Yd+8U9RIaWoN3V0f0YDTkCYTgRh5IrNgObmnucys85A4ki7KnW8TYP55mVK0ncrkWkTmL
XC9O4CEbHnc+fEhJ9c9ZMbHNZX/8IMeq3EUTHh+CLoJdTibuEArn4JZqqc99lsi2JIWEBXXrvAY5
Eax1bvbrKmeqQPBnvYmZeJMCkbzzYKMDNGYOp7zGlDPbCLZxo3ro5rfLN4UhG73OXty9Fgo8oFBU
bbEZ11sQnd5+BjjnjeO0tZ2/7TzYnONIIJUx/7VdVODmXH+Fgls4rWMEYCJQ8H0hNVbiyeac+j2Z
JUqCwGowE9hbYy46BE1he2Bw9OobTf3AErRDqUpmzjJy68YaQC+REVZcprvGtNXHVJtbf4B1MIY1
+gog0CVCOZcpV5La9a2B8wek7ntC+b41UwSEdmzpZ5/EXVUY5j9TBC/MuBAMMau5wulKWPxhb2k1
pVDS2y9cP8kuTwgqorEkvQO1DrlyJ1xNxzrxfgckiTPgrG6ydJMbf8wSLWK9heU1c3mII+hFO7vH
Dehm8NUZH6wMKU3kwPjBmOgP26IciTToyl+VgYEOm+dWRnzyq2jYmRQe+ExAQOcyOVRx4hxQep1B
4BgnsXzJvHcndoYtmaVoI4KxOAeWfJtjWjGC61lNmuNR58lHMoyYOT3NXpxW1qKCZe01gFNHUMDd
gN8nbjy4uaOobxRYQGWk1HtJVmPzlteOfDL9OD30LkNyt6zC+1RGPzVbEixCHroYqAZp6X+DWzbr
JbidtXgHJhSFNx5U9OcxdnMLerr0zPmM03c+zHECQLyjBfIHJvCIoImdAjxCNDUxHEaCYI214hwQ
dhIIICnN/Bj3aSieB8cUyH0LB39y/mid5J9DrB1F11g91YsLyC1/F6wwb6HlCcJB3ffSyqYj6wl6
smjYRHm0r7sObzXgbhKcT3VrgZs0lEH+j8HgvZGPRiWcK358t4DkrOhpzQMblBH7kN9RS5FCNz2Z
6VhC2iZgxat89mxBgdcIotu6oGpcBVPXeRtfBlT21rKFRQVfGJhl/ZGov9qe9zpA9AK1if0xVxDX
TfPJtQnTLuzqN8+sMHC449r1EH7liQDQPYE5NgQXtCfZ8dal5JMY9y+xzxgYgGXy3Q4wpp1b44jp
r4cwqWX9+AKH4BAiI95EjTSufkHyV1ruqnm+cZddkDnYyC7BAmXRMU9ktXXMAgFJBD1iKFMgI9XD
CIXN2AhIvBrrD0U831r5A6VQMl3Zk7/LvNsTi5VuFGQsVmPf6Er9s1mlRyZSC0RdHY0AK/UQ5RN+
cdZB8Tyj5cGpanQ+wR09ATlL6FDTZNMJOXNOUudpTKuvyXHYQKYxbiLSAm0Z16d6sG9G1v3LR6Ik
LTuiBJ2bdZ6SZu6QZNQN3tEvim963wzgBK/ymD8RcAeHzxPMD3oESSyLkAC4VnCwuHDhh8ZbhdV0
a6X8YejFD7NWtEkzJHIjzS90Ved24lMwQALwOiajdVJaJ2xXoYWI1g1g6c9tvbZMgI4Wqd75TBkC
Si9z5d0L3tpQ+VQbGVzYvjw1iTTvtJtsco65+1N30dVOGWXGTA+RMW3pczeRFVyYVOGMwJG0Sv3C
vcN/KDe1P2ORT9pXaGn2aqSrF/X//h8yWFAxrA0UMPjtEcAE/1F3HsuuK1t2/RWF2sITkImEiSip
Qe+5vesgznbw3uPrNcD7Xt2qUlcdNQ6D3OTZhgQSudaac8yGvY7PCohen+oMKDOd17suDckXS5v7
0uyeYTROe5OiDMEm6l7NQqxeaGvRMElKjtnUhjuoACeUAht2uASA9GC1A7KVSCpbhphazgWxdQsv
MLU7SXWKS8AXsXgA0CIeaAx8Ej21N/xabHOLwaQhMqARFXE/ORHbI720vdStmC4Iqha/cS4ZKuin
VMgOETu5AmVPo9fDlUym7JY8ROw8hQ/cXz/IKGs2SS4vHRvNtvMdyBxI7Z0JDqaefoR9T8bRtO4F
7bSELg1F9QdlN8Fk5NRoXn9fOuW9PTOe2DXtwiY+Nj3X+Rq90cZ0GSNMZMLgGTmEIif5wjUXOIhJ
lWpYqU0m6zkIxy0j2U9okP62D9pHox0haSKSNlXj0GZIyR9IDOj4XDf8WL33qeFh2i+eR9l/Wn6X
AMYCmZPVVPHIQs3U6baKmtPokydNJ8rDNLD4aaZaOgaCS8X8EiIkPawuzddxgTAJgfC206Zukxl0
zatgjJDxjdAQfHXSs2tMxPIeeBnAGBo728QqsHsgX2kT4CO9znuhvIn4g75KdrkOkhsP8KWg4ekU
frgp4+onsUxWQtUX2zIld0OI8C6KfqawJarFpXmV1pwiVFTcmO2rYVn9uq705zY37I0rYCCLpLor
ppzYlnbcjCK6lwJMUlsgtx9KWhW+E5PyPfMDvJmNRGdsI8HlrGHanegk/hm1s51wNdNagOMa5gs5
pidLYpKdfGtfesaXMDWxKf60SuBBD8TwEHASgmAN1y2/cOj9+gWSTA8DY1gRVZLVX52BLBIRcLyL
ZXCSXjChgjayLcgt7A6kSG/8r6SanPswMddhPMXXkavKQqNjsqLpfnEloVlhem3tUGxCH0J7w2iA
ZdVGdgNdK0Tp6dc4lLRZKWyghzWnbGuWqK5g4TEmjiXgqgqSUOZgQOkyxkUNCc5TFX1jRuCAabaW
EvFrL+lQ+y3QADW1TzN9lxUKG6kcCjqrima81WYPMphx2rY6N7mxtVV3NlzkKrLmc6yI0XP1pNt6
Att6UXxNHY7xZjBW9PS/IYZdkUAThNETltqk2mboc39f4kY3iZnFUUmz3aHNyvaVPVNiNA+iaSiS
w+KYpF25lNld3SBCtOWAH76GiON7YtNr0SZKMQCZ7cAN3JHZuQICHFvhQG521jn9qoIExAQsex5a
fz3S0V8SA7fXBIIxJN67pgKD5hreWvHhlGzjIiJol5HdHpVWJvzA+KEL0N1OenGdSyg2REtLg/mg
LP8hw7QEPy18qDNUycPwB4GahvcFcFgbIkywHAoyvVLbLDD0R9KPN52ZHk6uNT3CIIMb4dgvJtU1
Cmz2/k3FMcE0Yt5xZxJUntVP+17h8WboTsoUsW0GDKkB7p5wht9Hlff3bWSOe8+Pd1nmsIv36Hoj
S19m+NKaBrfOZOHydE196XtYCis9+OgMNFwwDzdsZGibjXSCaSbSFosTcxOkw9VUckGIYUkgiiCg
KwjfmhSRe0STuxXou4GgsasyJ3SfONJ0n7cLTTczcN1dqzjDHdeOF4nhcd4riKCAt3Fuc8JHIpk+
9iW6UxA5yWKJaBM1uM4sIU79z6TlmI9ibG0CQRMTMcDuOhEk/XQ3mdjDsPatDacg+DYl8bbPME96
901W7GlSRruh0U/5GCPJGWGZM2AjYUcnQFqh5mMmwHRaqY0/Qh6nozVfArCYQhBwehfkvovzu83t
N2WSAdZzQK4iw/rVU9fdTQS24n1HemXTIFMpWoQZfUwBF5EmyQwb6ky2kylrftByvTTsfGsPtMuy
KHI3HGgL/JwIf4sAEnZCjRSlmEG1ptwYs8VkiviJHpVAHWWzjyn9iAycpZ1pPLgie8eAiRN/hoMS
0n6nI99eNEhRF1rMiyyyBVfMRukcaAD7UaOt6jKD1DYwRK3oGbeS7euYHET1XujeEgaK2FQ4jIg1
fjLA19WQwTobVyzbJGOF8L+9+rbSZsXjsnvoEhqc4BJwcKV8WnlJrm5OpndXKvqRMdUiFdCiLqdp
oZWBxSY6uo+iSK2KalYkoRJksI5/F1vxqTXovrFTnraGYmrBeHddDuaTogu9NPSELJYheSsL88UU
Ae7iCWxQQqegn20l5EmNXmFT61nfqLv7bQgXioULuy1wb+AkEjWxIIkX94JAmTpU+oGZEGuoCs4l
YcQdl4mVqYMYGSJfP2IwqACC74McBLeelc9pYVJrIbC0A/kMEo2jc1y5JEJZyDKXSSSRdtmB4iRB
FwtLprSmeWfeOoc2lr8AUg95XgDHGFGiWyYHwmyx7+IeaL9FoBHvD7m8n2YF7iCY3C8qE2+jl9lL
wrWRUUFNSaZlRGSZyFERRLeoB4aHKeijI0UdN7b/1rPOktf3lQiHssInIjLx06vERLmsj0Omo0mZ
xyEGRlrGQe771HfqfLsxOrUp1KDtqi455hMO/cSDUjb2Fu2lGicITzPLus7X0wU7se1sB47JJBiS
4AwHSG7LkJN09MtN6xuPgaaxI8vQvjlktjIuIWrxrJpypzTUFboHulFUlKST/U2I995N6GtkjPaX
Ttc/TXTH6c2QOojgml4D56c9SyoljfHBaNMjAdJbNYGogymPeqCx9/ZguvsJXbpe+tjdBnzn3kQP
qopd8toGUsM0j/J8DDr2FtnXQMzGAgr2fVRavzjqvjKokpWiTDLG8spf3y60QINU454SK7BWmWNG
pIb7u6CMfltGwnxSHNMuJRVqsU9XkoslJcBU4iCAxWUBIoHuq8Sets1JuPFQdYFJ+lG2ch9rAu+A
aQ6e51N3JfXGsFoGTLmGUHP0nnjxPIUMgv3k2q8g1dwDijnwa118V8qi2TTdqahzcAUZkTJTJx66
eDrEWJXg7GLGNNNNtMMgSUIPLmbL7MNDID7SqU9oc+TJuoMFzoR0uCfIEIM5zHFaKsR/mXnOW1lP
5toPR1KPpwKMReiZx9sNmzlFRuXIDlBiVycjBbng/Gwx3lm13x/t4CNzptxbS3qNB8wdhdzd7gqr
q3Y+aT9ICfg9lf7RKijzQxAYx9uN6qd/3sN/8s97VUSDe+HbmU48xDwIxBnBoMZo7Po4zTdmMdbH
20M9qUd3eXt8e8aLFPh9HVMyxCvjkKeJODQDXXIcrdy9fZF1ShyElOPOrWhSC+UcbjegTBgfW1FK
7Mw8TZ4l3YQ3iK8xxaaP9Qo1WH++3QwDsktEATyW7b70e+cks3RAmTgy9zL0U1vFXM1uN4XJvdHd
ZuR5HBp0LWemVVQ3WG1XdQ3t7e9vW6XTG5jmdKfmb/b310X7kleE9DIxqGTzwBIwMmjxgd0KSmxT
G4OTkmn/QoXwUhTwxohyXwyYZa7dEE8p6TpxAMXeP9qupuEzVM6HPgynxvYpNgSqDjAY/g82Dcyd
XcD6qkX1ClymfeUv9He0NMFMJWVw6gjF8Wm3RDIs9ompT1eR4fICuKzemyo/wnOVP1bMyKlOx3fk
EURt+lN7jQ3k+j4QWIwJZnDMHAISwygIj76o/3nv9jV//trtHoKsuzpX2IRRdr7AO9nkRMIfzDot
CV7JtUNnodam7ySfbw8lnFomJEI8qwynyu3Z28O2aax9T8CxLQkYNzvzbohMk9QrlH9oeIdN0anx
4BN7sBS1ybuZhjDteWPvIhb5dvDxesnsrZVjfDWkQ0mtAryw9rD0HN19rdz2N8qS+LtR+vpIC4L3
HMzJPasRRBkNAUuOvqwwjGrv9DhcmlZ7ykNVb1VCa9x3HXmk9li6egyRpLRKClzjAfqPcadVtXH3
1z1Qh5VVVqtKePXKDUeT8DuSOYZm/L49miYctWxbLFwjzouhzPxSeZ72ZJQ5p01kOgcnKPWtKhWk
GxxH54prl+9Vzd3tRmL0BuRt1YeJvAWwJSm+Kzd9SpzmTybrkJfziI2BvzY7pW9ArhE1PBVP7jgA
R5NadSnjtHyclDpXsSAazTHYQ7jGSx9n2jLE2vDezNwi9qeviir6QOfAWY2Qtt/dKH+OUdc8hM0k
ztChErSwvT15H33n79iwCyolzds4Uwytwe8+mZNA/5WDQ6nc61s5CpuzE2Qb2AJCdHGIv4UaH3eD
ojsf4emOE7MNR1X+RmikRIZMLhlhUXcm49YfaEWkqVVuazHZ5wCfp1Mot17qeJZDrusxKOdNn2fu
RcKwRnIRm1uuvlPI937g78F8MK5q0y53NzT9/2s6/zn8glic/zb/Nn/nr7wYq9APmv/9b//p0f9P
DH8F9/5/3n5//yf/vxj+5z8Qf8L/hPCf/8NfCH+p/gGR0hE6mhdDSBSf/0L4S/EPy5au0g3o+XAh
/h3gr7n/wKKnJJUN1mQx3/t3gr9m2P+YX/uvX+YuT0af2O//8vi/ZW16l4dZU/+v/z7/7+Kvl83x
Ao7BVd+QlmMYxAcYmGz+S7qDP2LU9WMtQ3CVEoMEDuVJcxCByWyATdQ7dA1a1V1zLq+3J0PUTBKX
4Qojpnb++wYJoQYuwMrgjiFF/fuJeH5d4CTWQZLtu7Nr/TJGvtwxHNYOk0+kSokLJVf9m16Z1q4u
vXR9e5hQXYBjNKBVlLX1ZAVIgrR0eAviPmZSO2kQ5uLLf/is/vn2/Me3Qzjzh/Of3xCHcRuqbVuX
pkFBNL9hX38ewszn7TP+R64JFObaNDCTnu29UXiMANqjq8atktRWc4jmm6QO5CYcY/qBFcLALmgx
aeT9AVkF2zNFbE8X7gHX00AvqM7s6KfUMha0JF27JlWggFVSNW64j3ssW7H2HFkhg5dMfxwbCAy0
PZ0q+y1rLA5JhTOdy/M9YImOfKGVKKhrm2nauzOaYUBuCwVZ3UdSAvktEwxb+KFj0BVJjAYzHdZl
Fa1hc0BAIEnX1Yi30tuGJspAHVy4a2808Wb4Xbq06Oyi8W2Pw+zHVIrSx2XqtY7MOluFTbsfiNKe
IKohPMBiCyX/qfL7acUC7IoKRb8zojaU8alod/hiMQyaIBY8Z4Ro5jAANvedxx/emB7Kd+3Thmi/
oD9RGSI/OcmIxCrkoAugFqWMa5GHkVMT5fY2KZCOZDOHjF+yxgWyxosJZFHzv9vK5NV4g9bjDN8y
3yBGIOpAOFdF7cjOA5ubCr2r5WlfYSppqed/oviqR+kBGKHPdjCGJ5xc85wjUY2XyBsPWZ+uI1Hf
wT7ARhGP+ooY91ZqmyxOXqSlwfPwWmZLJS5y0hutiLoW58vBV/RONIOijwnGHl/CY5HY2KDbaue0
TnyiLbQoEuyTIVMPgnIZMA5WNK06h6zkyP4ygJ1qkxWtrY6GDZeRCTqyeu6LGKltBcOjm5S3zkic
Wc0ESV2wQ6dXAgZdLbgmIJ7DbFHIptvi+ziDncjWEeE7GKtAdZeMSisHsiTrwVrrw4HJAj8vM4HH
e414sEftqnRYtwasBJpuxbgbzeAi03GW4izbxnowSiSmU2S82CmSTC85Rb2ky8GRMLSFvcvgXgZF
9eD6nkQvyLQ/8dVZ2PQwWs8dtmZOPT4KLErIc1wWkGMBj2ZpJ5gi2s7o0EhV7wgt9nFc7ylD6etI
uO56zHW0RDMdA5HV3HHtuQjACnJBM8vs3kvsnrO72BxRW0Vxiz6MMWIbU8D7gFQM7GQKcTtu8+YU
Tlc2R8xoimlcGbW8mpMxkAaVfCeSpFkTCypTL+9uCg20OO6DKRWwBuwwI6SOTGAvj7Py204xm5R9
OO0dWT4BsOMwc49u5p6Q+XEhdxn06tQ32dzukbPHyan7Cv/pGX/5fU8KAd2A8Ble+hH3ADmXMYp3
5cZ0+4p7qy82tbMKwubNholvzDRVgsdQOytEm6qDDRE/+0j5l60g41XxjZXyudg3Ju7ZUj/kBahD
UzHZEVvTH/QD1t9LK+NPQkc0cvLabgm+jERfUpwBaTg7rdVfDBDiE7/UGfnlYztE9E+cYqNmr+Pg
igX7m4Nvjk+xxohSM+GG9AUIezAVxQJsmq2qk4eIZMBoSYtafKVtcRSe/tunGFVVq5+rsH3sUZLw
vfxDMihiBzAQMPCCtmx4wbGO/T9GKd1DJfqvriAMMZTqPut9Ft6eVhD0QZu2WyHTdZlS2aKbxRTe
+t5Rd03kb112pr/hHvOB8QlvyL+etTLYBZOmOYvbixlvmXwQoY7RhVSYlZnAO+Hwox2bQOZIhZ+f
1HzPMiPqTEVjS5f1e65G5KHAKJcku7kbmjjwCMzPClEEmkt302lPhd9wnfLxLI5yqq63e/5sA2Gd
YyYhjPXtS3/f2HBmnUaj/u7RAxqxf3HCsDlPHsplS4gnvWa5b9NyONweCmb9iPLg1N8eIk9/zhOQ
CIEDo6xgSvWU12kFB6v4vD2qaP4+mAK2mwCEjAd1Ak/p6SsREePRhfqn1U20CDN0IWPeZQfDltnh
du/vh4aRgu1FJ7CKgccv2D8spWZVxyIRZPxp5WNVcwjqBP0dqCUonmr14wT+R5x25ovtQOEf6rQ5
S4axkKRbDNmJi29xYC4QwUGEuTldxiCirZlbMOKgZHgNrmwrzn/rdqWSe+bf6TdBOwgB8s55HHSV
b0RYWscxszJA60oD0WT0W8mZghiSDrbZxuA92ssAc/eXpLwvZn/9S5oDV8g9KBTRjGuvk/bgcZps
W2+MsS24NBjk11Tj+ybta8QJous7M5XYelhXejRBD3D4f/zY005Q1DA602sbO/FEkFsER7DIH7UK
QzjWm+ns00vdQLa9WCg09iSuhRc3K3FhUgU8Nm49i55D8RHwUwccyU4xPLMalh/Dp6ugeckU2JAd
vWY5M3ufObCe4PJB5fzVd/VXNbjJfQZZctP0AOaSZjQPwvbJrktQU+eGjrHarucgMPLauTpM6yy0
7mK0SyVAuD8AR2GteZMBm4qDefAF0T/SEiCBbciIZbu1Q7/+4sPU52O2vi9ISVjYVYvMoXHqTUib
B7C/eXHMS66KZCuzfWT3dHJy3ihDQyo3VEo7mLJWhwSVGUcmgjXMRMY51VSxaVLfueuROa8ij7Cf
Bmn8yiriELyImB5SA2i5/0FuCJ3ydAw28C/FZZr3Kn1Y/Aax5qx0twAB8Jr4RY+ToY9InQBIzDgt
RdQxJss2sROyo2H7p15oHhJYejPj8BUnzHstoxRoRmcWh0CB6YExvi0S41SzIXxAsl6W0jrncf5M
jE7x5BcDYcQ0Vqkdi6K5lENPxMkAeid51iRboLzVCHd2Z7cIS5ktrP4YfPl1o11zKwy2sofO5tqe
ubO64qUge+pEhhqLiI/6xKSfWnsx9q4EsHAaskkIC2B0bj7tc/qA/OpCF9HWqmIm/UiVcTuaTD2m
/trribY19FXiddN5CsPwkpn5Y6hUvGuTb2dy6m1n1m+JBfDdBoq4JCtneoRNse2GIIF/l+hofwCk
jmn86nRYbyxVXrPSGjeeIMO3ty/0jeW1Spw/TWFVKMU0CgE/XieuZSyiBs9zhvkVz6vGanw/CA4P
wyxa2KCjuavd+AEy4R2ctuIOtRJrQ+o/GjS8rinQuU0tOVJHUNuX/uy0dnqcEu8RlUTE1UbNS2IP
X5DNWe6Yb7E14MYiGoPxiPcqlNuubptnxAP69XZDQsTZrQqfTg++URCabAPEU6M7tIkikFHYDooD
H9xrkQJyCT20SUbpVKd2Esm+7aN5XqVdCwcaQVDjpZZWiZYiIF1KTqKDBcMsuu6dd38sATAVXvt4
uwmZ4DpOeOy7xj1rMjWB6olH2VmviEkkIqCUzI0pxYNNGV7EQ3OX2mb5CATIXusD3vzKTPuHaTyq
UWvug9Fg5pRHJz8d2ZCxWF+sqPg0A8b4Cf/X03W1DlIG+nHUs23VoACmsrTv8/lGlhkcZheeqDVy
JaEMi3Yc0P3Z07qErUTBmLWNUEcgfKcyvzBab54dtAJwzYM3n3foqKycsRp2y7cATtLKJAEDeRbP
kmK7C4U7PjpDMtzN0uTbq6wiZc5Essfa1wUxD36uNl3R5RdPo0dESxJss8nP54Hp6UjFOJw7TyVn
wsaSs0Z385yu2zyIzmL+wu2rlZcbSHvnV5WmQTfWIaH879dbhsPTt8d/vSYfJRZvQ6xvX/vr6dt3
/vv/hB68+KDQ4WfyU4hnFEcHB6ofsfGq0Bwci/nm9tCUCYCoOKtw0tQT0or5mdtrAtww8Hfn/2PK
yPnr5VXLaauV2P1uf6Q+AY6v/PEEVSkwEOHyh6eTyi9ONtPpeaJ5VKjb6Y932V3SgYwMsDaQE5zd
3W60pogXUBWDfZ+N28h3muc0U9EjxrDl7VEXC/nkjNvSapCRuOkZmkT3BB+9fbYhlWLQZado2w/h
rBKGi0LKhGPe3x6RdzK3Yr0eQz9Pgs0y9zTiyeydH3ZdNz5mzQKYSXEa+MHsRJPmzJkSMlTwnE/h
H5xy6h5s+EBLIOu+gTVmsPE+cDTkBfKmmOixheGmH9WYL4HfP+ateR8ErDyRb9ZsgKc5ar7dDL7+
Cdm1oYpeGqjibKP+0JV/puDfFYF4g/SOLaAJLmgrwJvgFW9XjWP9jCaOoKBMIE7X9OpA+x8wci1z
pqEoQ9x673hYdk0dbhXTBNQDYUqgV18zYSRWidESg8do3+VuxzwXml49lvuSTNxFq43W2sBEB4EZ
dYFBNCvIRHszgF9AZ3DxpDbiNwowET51uQ8CzKuB5RWwwqJJf3Oj+heoPStm6x3stjzFqmtYcsGr
2jWNbPYMqJfdx8QBEMLokWtb0+/hrTk71ui+Au1p0/kl9Nm4I4IH3UOvPzbZQW/qB646+1b1r3aq
f9OR+DTDch21oUv5ZBDvM/joyoHgt+1mlDqRyCi2tKYCZmVNI7LC+BBIA1BQE56wEKFC8tpjqaBW
VDZztWk2lEXCO9KpX/kxOe2hHv25bX0MWsdL3FDPcZJ8OGWMxD/qGdrDZo4t5taJj2zLbayFUahX
ItNwQbLlbVtkBWWBBMyLp4s9fCeD9tZ51DsjLSJv+vAA3eoKRawE8+ca7zLTvydwAOHdaBA5FznF
AXrEh2GP9bYCeizi6YfIkR8t7L6tono2ZmFGmF+V0f4IW9s0Fft27PTPXli9M747Tjnc3lG03UJh
k+6s9kGhFdqRg4W/r5IXK5iDSRxOWBNyYurg5UdzGGKMK+dVdY3ZiVKtHT68OPz2ffTxUti7SKeV
2hoHo+QMaVAKbbqq/GHHjwrVPvHvYSK+gEuvu2/19g2bxFvM1IiwoRb+6nhs4H9xJgYO+dih2it2
9HrPKpCZdy4gnm2nk0wm0N7paE2WpI9cJ4wabqZ/+k3+MUFO2uolTQLDQyM0Wf4rLjNsijY0kBCV
dvpEV7mlJiacTBF31WrdkeyMHhAGmoW0xbIWhvieMK+ptWEHv6kG2iDP6DDDJ1kV7S1Y7Ydul44t
EmdIiFVzXUT2u26F51mJShyRDYNuRJ8Frnfjtg82uvRXBhyZIQEDGt63n8Rv4djeVWiFV6zs+yQF
8avI2KZrVYzMxbWhSvhTS2+jqokdmlYfcYwTrBMHV9HaIK507AWOw5mU1vqnaNjeFjio6vFAcqZ1
h2F9V5qCz0lHKhrE4sxR+msgMteKrMNRAEEjUSnSgpouXG4CN5DiR+/XfYvzrg61bVHFX4WO/H8s
N1ZnTxtsYRObkTXBPKtu0gnTu0NW3CAaeWef+1u6CnR/7j4k3i4AVn1ftAnOuQiLTTAr8KpMO5Re
8hyUJNU4toOjgG0u5eASWTYud01LyIVpqy2Jzk9VhPNZk811ygpBBwCLXgNZTvNE+QoSai2n6Fnm
MImKfJx37oF1MXcONib6Ohbg0X5hsQoSr2OSET8FO5ExJUOcB4NN7to0u4411c9o46PVcuukcogJ
Jf5BvcLDAxONbMdWvwMxYjPjLn4dH7JagINjk9SCjXvJ87586fm7DAQ8gAcFFtDCIIGqd6+s0T2t
pYq/bJ4RhakFcct+ifMqeMR6Gubmh6uEgU7BCe7j0LzaTc1RFeLSdwUzCnCm91VK6Tdp9UOMUIhN
CrMOjSkw6hW9ApZUNGQYJj2BHbSNB5GcKNTEhvgX6AMRpsahf09JGkiMLH91u/rUDlw2nN560RP1
2Ll0H3H7rF1mM9hDBrBJWV9tAxLt2M/HS9+UYk9uVLkR7p2ikd3ZRAgZEv4HutKY5iop0hFcyWSS
m7QSziO+iKUwFDYmjQI5ysGcIB5KWhqZaZ+9NtGwkAi2VziayJiZ2oNtieJFwFmJQ8c74J2T1vSm
RdoxS5E/OYoER3doe/h44YXWw0fNV1CadPD/2L2DnazNbVPBW+yxtBR1wsXTprNWc8p3fbOpG9yy
dc81cordnZtL3lpi6JYp3q+lFeDb114iu/MPvYEPVNP6q67KpzgAnBL7sUXrbXrp68d4EDbsXDfb
GDNFX3dQc5BeOJbGPvMddZ4RkskYBwDJ8znrfjTWTcz2w2KHPwXmSiNFcN+m0SrqS7EyOq5XukFr
i50/LWqtPnhFR3et0B8iy3quW0kMGGmP4NM4YXR6JKaLocEs4Fnr1nlQdnDRi/ppCs1XOrh44Vtq
mqqG6+1LXC10Cbm6t1A8JgNbCRXK5NbPuQu9znAwouteg34W8UXT7jSUhjt0gfRebX0/lpHA+lt9
aPEEdAwnuBOovdbKdDu6Ts6YH3NMT8/Od8hplDEBAT0J2r2R3NXW+NiIyF/HlriPmNwuB4APR7tf
WW0tN0AZmFWWqQs0yX5K080YNd19k4vj0OqPOrPTXRKh4oq6pRbo8SY36k1g8Sm1JkwOtwouae/S
DWKGrcsCXxdJwqdm8l9xT740EbDuCAhEow+vtl2bxCCVr5nmftBkIxgsDp+GpM42RPWYuL9eTY1M
1yxkyIuxGYef9UnHFcqEVh5NizdfRvHB6/oHe+jL3Qzn2qm2qi7J/I3pHhK2wmEwGuxqNABTNqkn
G/KFYaVy0lhUQl0Zom2AzLb0MgdmQe9T5prvcFuGO048r1SIy1qPuTDpVAkGy6jQ7xMPWFcq0Y3C
PP1shaKXCMs/6QBRxciu3MR6s0rx3XlYh/zZxpaaaFXmKh8iBmqE+qHs9DU9UDwYw5GcNvcUpNF3
r7OiFpVxb436M3qymCy4RFt2rMlL5QESNrQeK5fF9MDCWeIO1v3gtOvRn7sqaJwS9yUNKfRt1ng0
fbjqPuDe2MuZlNF3JpxcQm6WUUzkbgodAGXaimv4He5LWEL0TDLUbjMxtlpoHDo7oLrPSJrpLmPd
YqxC2uE3VsN04bnkL/nB8I7rWT+Dg/hjWcEXOPtFbEC1nT60zLivMd0QRBC92h1FZTFBsmoDRKXs
/kPFAT9iDc4aQD1tYH1RGSCEO+aBGa41tFyr0rGQD8lvbKTRKkDkvhyw5eUc/Swi5IZ5pv5e95Cq
U+Ojgk8Ne1AfllVs76NKb9GXWtbC62Nzl3XRWY62vvF8+URLmz40Sz0EknXquF+E2/9B2H8/M7Zc
VINxMd6zsd6ZiYbDuWBrkJTP2cCuSpvo3kU5vcV6cH/pHaeb0BBsfmB20DYGJxXDpfqo3MpYeqWl
wU4vouvoe9sCrctCp0JdmROFB+wMEjwa5G0EsF0dbdUSpreA+nIdU5o+E38KLtFXRoxMk2aZMMig
VW4hdE03Ak0tliHtF4Wzg3rQmrEncjWRcYp8XocaHku59smsBJ+ruKyRoEgMzAYD1Qdo/Q0LWMNp
StAJwpKzYaCeLoBQ4/KEQCiwhZYQ1sNvWIfjGdbbT+/kGBX8Y9GbGHRrg089nD+hEMyEVp5K0wvW
ZTj/ZZ+D+1KRsY3NBAM2VoGhqtjkxsawqET7GSDuXBVShdCAiY2e66lgHhDkmbjYUNQJxxLwA8uD
HsO1H2JyDbwKBl9XQAyld5g17h/aFeQiJHMKKPabCM15lvRyj6MdeSubI8TTB2Zn2J9L1L4E/U3H
KonPUQfUJS2nmAtXG2xS8lNzf8TjDLhtJUfWLj1g6idAxffx7BKqlLUY6N+wg68FVoOWwYYcRqrC
0+hFAVaDCMldG3548CJSaHMzV++QsZprXtMeqgJaq3RSojYmFg+7IFlaA8LSEr/GNacjgd1O1xXJ
t9iNLonTnW/Hry3wxDMQZldC0qufcIEpjF+9eHdC9Tzm7AC1EaimJvFcJQpeBy2fBQ7/vXDtT9F7
T4UNEtuP+ud84lx1srReeQOuTL83zkYKiigSe9Tp3bqaGMQUGBYYQeoPkwIgZk7ersLZTOKE/emP
7nMSabSmVcYkaIsXjojYWDuNOvvaMV6FJumqsY3J2avtFTYBrGPM8HiPwmXqoHcPi7Ahwg6MSRCq
P6lX/UDUuGhF81mrXN6J3JLU1aW+GvKBQSxd1K5rLbKJ8YWFT6S5OERvdaj4CFTp1YvUZXIJexqi
svx1M647kYc5rksht4RcmlkqROhPe6PHtaHPFLJpVwCB2Sh9eipL7Cld7G9aIuQ0ZZWXABT44Mqv
omrqJZVcsYdeHEV/imb6nDrLXOKaRtjSRe8UleZSdHBdLKvddEnFGyQ14p8oga8ZvYxJa16psT8l
uU0MtseVJdSAPlmX2yrv/iAWoKFpgdEqrfBC2xqcty6RpeEha0w+P4/g5qUZ0tAl7ydfDjI5w0PE
CaITwDTonXu43XRcwzzL8VGTjzsTgzumSqLaoxcu+cSb9ZSD0f9h7zy221a2df0qd5w+9kAOjdNh
pkgq0bJkdTDkhJwznv5+VfQWba111z6nfxvGQAWAtIhQc84/ZNoZoQXyalQ8Hbezt0MBfifpgjtI
zi+zjTSdXqOwas5fseOq7Pg0BSoMlrR9dY3gUA2uepNBpSJVt2nK4EvcY/WsIMLdJPwHKLuCzWxO
cTYp+3rWBT/Q2Chd8xDkU7oJofQgXJntvLF1l5FjzPuI8h0gxlhBZ7jQxlUnnJsMn0skDjwyC17w
MoWjsVWbUtkhfephvbPgjR1t9Y7N0MOCN5yN62vJtnPV76QJdiYpn0Wut0+BNvI2VikLO6O1VFvx
M7XKisfunUt0x5ud9IGlzSdVE0RtxT66DVyDFOEmWyN4dNHkmLM1K9FqryrDc0I5yjP5PwyZ+Wog
/AeHPn9KqO+Y1B22YZuZe7+2vxgFyoioAG5swFhrF8VLaFvhSz0+KaR17po8Du8j2OtIiKdoGVFG
tgLUDwcDt0OT6uyY+/NS3Wd2/4iHwk8gXV86YnIotMhVOv1tBMhpHUCKWcCQARhL+RwZuWFb1MR9
WVQM60637+EKLBEBYkGX4b+g2vG0cokwGuL3TRcW6MYUGLXjd2j6fnEIeoP3AujOhZI5e1fHSafU
Yh5uQgGp/GZbM9apPbD62cCqDpXEpNV/1F4VrCgUQCe2rV2G/MkisHD3xSvgtTPQT7HGFq9J/s+z
ht2NlyrroQUt4zmUYpx6Q2JRX3SVv49HcI5D5wlnPB4piXsbNhAdwxF7GnBpJ3QfCfz7OVnniNCt
EWxCXqqaFro/528DIi/R3TAU9YshcCi8TG0SCixk8dtRlW5XFjGS33OurtNqOGvkStNkX6kQtmol
Rc6owvJUOIt4fa2tfBJliGLD3xqAUOLLdZf0qDeUS2PoEBXK47co4aVyhpH2OSIy3VMnnVadSjIh
oCJ5zDUUgVUYq5hlpJm9AsT8FPasdBPBprHHRzDd3gKTeqx44B+UHe8/a34BHIDwW6jFNyjqr3Gb
Jhay9IOqdd/sAeWeQP86mAEKRRWCym5kBttM+NgXQ/NWNVW0Q1PrwMPk1fKtp7mEigVK5OCPhO5p
BRCO5wZvtoxQnVfikwvA3mlfgfKS+BwIMuwMcc8JjXkADjAo3QRHe/+YhIEKOCKsFplN9tATDpph
jxPH6LjIxFGGHwElqUmJkq3XbwuE2SCDayzz+3Q19am9KdUJ1xLfuPV0D4g0nq5IFD7qeZAem6L9
4o0hHKDMs28gE1NdDpBG03XctDKs/6ISkgIV+V7DQExBU21JjguiaxmEL1jqwbI7mm4JaCANIS0h
mlz1JUYZZnCTY7q9sFAmwlE7RIAQNquTdzdEtvGSJIyLVCtaCCR571McKo4x63VCCxPeEPI5uFLA
VZ4MnJ7M/lPjJIFg5tfbpFVIUbrE1BUsFT1QBgqR8XlqYFjh6LC2qaehMhOhbBZnW/xiv0ZZGy97
MCHYcFBd76ITsfBDEM3KmpceoadBuUDtKipsm0Lx81Vvaeh9l8kp8ZyjCTKjt5pntPGMkpU80iWr
WQf6PTXzDmXoJ8zPiixDKtUgjWlQiAMOlBk3cTE+qdDoF+hfgdl0vYlFhbJBr74n28RSdfKgLSvx
z1jxHhUlmc5GmUD7b72l7yAPaFPGz9IK9T/Fw8i2xCMVLglQM9Q7dLEmJeO37DM0/8Osb09Bmb9m
RGEL1SM+RrcP2Q8T4V7V81FpaA8uBKVd0Kunbuqfu7x68CvP3ypqgddo+yMdtJIrBQ/rkeKnpzyi
kcL1S2FyJIhb+CkClomeH6xBa/FSSkwWE/baU4xqacWQMpyezHaquXhb21/7NCRRFWdIqlFpZG3T
6A8pcSP1iqBZm65y0I0ZyoRTHVBQWadYLC7B6H0yRhhSLoI92NFi4udwlsFDAMCyYmxwCQLn9GDH
2t4aMdsjFCDZiitJO3QUA2YWBwoFHyCsIe4D3XHC3r4hNr4FWXMIgW/vgtghdAaKA48p+VSM2IFA
A8ERarApuicxbqEIpNnGsMbA5RyXPBKbAB+b0IJsYCEoz5326kTIDfiGzs8d4Mvaz2T5VIB1yAKl
28+IZ6RrfQAtWxKtHuicDzDUHL1zd4njbnUkcMiUZvxwnmujiYLtp1FAMrf2MJSowqX6z0FRIcQI
X1a4zcu6syBn2aa3SRDgOJFiMXbJgME3WrE4QqKqGnZVvMnNGHQjJTorC76Ps9OjQOPuBqUOFtUI
lyJRgudQM1/xBvDXGD+qq0ihkCx0pDHgXaHgVWyU1vyZT/mwmTHkXIRccTCMpkOi9xmKtxrXhmF9
z9J0M0ZkkSgoqvoc7TKUZdzGOAKEXJu2326NTAMNNyea0ElIbrnLvnfGjJYHnBNtDAgDSkQFMBIi
/sMobuvzCKHWyzLMTg4w7e6GmJwoBmib3LC8tTbAiTEV7YdBRpQMIuQoB2q3NqLVGFCVtbGD7Npi
40YJylymBTQo41mIzavAT3hLrozy0KmPwJ/A/ZlwYlBXK3veMnVJSRvM1T3I7h4xtkDjVoMei4ZC
bqOfk0U1bwLQXnjjkQMFr6Ms6oLcQlbZ9o2F/HRqbKauXaZhoi6gudr3vanunBFR2g4BjjzGLITl
frkahWazUSfPBX6dJhrxs8pHGxZgQvIPzW5o6oehXyIoDL4T2vQCGAPIQp7jCyK9VLjTGX38uRjU
U47ZHTThdZSCJeeHih4gj+40dDw3jV8JN+6wPPvKsKFeBsOPYtTkY0Wo9vqLj9/YCHYIAjEe0rrz
qZsx1vO9VyTeMduNPDIo3XxDBqkwKxQo+3GbmkgHOLZjYq0QvMUjsqGR/pTYiH07qu2T72j2yohu
JAWtm7kX3HYImotKZ/Vvdsoptr1eeAUm+PehizJqEN2w4ty0qERUIdKnAMxe5nGfjvHPqpo/2x6S
Vi1IgjJTIAYGREZ2jjmzsA8NoxgbhCI+4wRZ4CI2YpCqtIcmA+ja9FhvCNMtKjmPSoxrOl7bzRYK
d7QKQ/NLYLgsPuHnZclXI8FCnoXhvWGwLu6c1OQ15BHuIr6oIRmu1NWnoatc+MVv1qR/MbsXu4i5
uFsAgQY1a+J3aDHEaI94TepLmBgF7AzWjX5fnbz5tWF5tRJsza0Gak4j97XzRyQr9fEB2ailZkfd
BgGLc2+UbzmIOQWhcB4/kElUrdrUDnbGtaYaq3ZK7rsQUVnq/ZSr+5z0B6rQNeu+pE/HVdw6YAx7
ROl1I9+gxQG6INU+G8oR2hc8PpsEiWu1PzWWnl6lx/tmtLY1oJCp9dFdQas6qPFBndUed6JNKIrQ
bhOuuf6QyiCIW2q9+paN6TkfvGSnjySrVXJxGTIpa1Y2I0ZEHj7uq6HSFOTJuIBrdRt7WXMOKwUk
yIg7bZbzk+MGgayZ2u1YB1a8BG9c8uhcH1AuJzAkXQRbXlXvEQwG1oD5ruHayF6QeUQ09HttAmXh
DwOC+w5B0WhbzNAukQ0cWlKN6Apl+ox5Cs/oophfR4f3U22eMf1cpMApVjm8KpiLIEOVXChQZjCV
4OGrK3sdOs0zSBbWUlYeYSLHq8xNk01HUThl4bPA+nNGb2B+RSgBkWP+hysdvCqcQliHXe5ugiyH
xVE1D3WPFTvuy6d01I9dUq9royuQSQQr4OaVxR2sWVh+LPjEp2SAZVol/aNm5U+6jcZXg74ijjQw
1aB8wBK+cY32pW6i9LZy7HMMkxRyM6m/wSs2ZkjB4lszD83GIYiHnDUMO8LSo5bG1P9OiuUjYERl
HJUXnu2qY+x8O3tUhUghviQTbjWL3gM37Dv6a5VXm7CMp401xrgdh+FpwsmDVBvKt4TkvH4WzY1i
GdzsYa2Tpy5Rioec641WdvAs3o9kcI8Nnkg3XomiK4HQSmk9IYvyI+9W7sgixnU6tOXyhwjo5xYx
KWuvg5fKfACuIY4JYVQRzZDgMnrQi3aY751kAKLeztFi9lCXy7UJ/ifMooDABq7rEvjfOXZZ8wF2
QLKj/An8wVhSq0OMC5jOdhpZb8JjzR/tXEEOhgS75irPlUuBJ6TOv4SmvjIiDIlg+aLqOqtLqii4
A6dAyexSZ8HK67JRLMTHyp4CDP88wEtI3CCZxsuzDoq9p7AAy+Ftqbr+OiXAwCdTSZbJCLhs8IZz
WDb3ylyddS0QFqzmt4Zag47U6corp4NWjI+ZhWkCZLBl7na8CrzutZsIMn1jTVwOOKy1vsE9/uQY
5ufJw1aKwtza0nsKXoRcxPBAAcvVTOjNElBHt5pSgwLrtqh5C7oIhxV2+zCH8zHQJqjYI/q1mQpv
gTLKPhVkLNKetogSp9Ii70TqwfajkznyxgtHbqHIdXBxQeQZgYtVP3mfEg03vUSptq2R7Cd49Uuq
mqx8QBqSVDHzivcesCml1NTdEKLrpNWqMLepWiFwqSNfpoulebm3UUkFaFkgT9S7HunScaC2ksSL
yotrqr/Dp7h7MQp8+hINu4jAKH6MBkLqShftA9SOoGvrt2aNVVyN5m8xoGUZQiOeSCXxU2UuCE7j
yeyQNEnHaIf5MU5ZMfFsF9xTzMC4F/1WTPNmYLVWc8ji9LviwSc3AhFbatDZhTpAENQbUMVfm36P
61q6gHrLCzkZ9HGLTI2QCvg66cMzAM7uIPK9EWVs37e6m7Zvv01A4Ra137VrM0awbGoj/EMm/cWw
+22q42udFMQ4NloCfBmt3ohnzSirgkrSILRnJDepquOW4xCxD9gHZUa5hMM8s16kFKBjbaCE1vfa
8h7IiT6kcUwlztLQtow3rt5RSoL7AT5ZWf1/alXeRu30aSp//Pd/fSu6nJzH4w/0OvPfmVK6af5G
1/kLteopj9of3//PuX1rfzR/Oe7CsFJs+18e1B3PQdhG11wHJtXwo2mh7jj6v/A+cjzYVDrBtw2x
B3ONNvzv/3K0f7EEdIg4dGh/HNEUnejX3H95hm5pWHrojuY5uvO/olpp/G9+oxaZtsvZVUCSYEds
z4CM8Se1KMWlHp5yYv2ojOJk5arxhBCojofmzAqmt/WnwaS2ms21t5Wjqqtol1G9zo3LaJomv0b/
7lh5Kjn5747VvDdWeuEq6MuK9BcbN025G69tT8gmYqn9a1gOyL44mMt/T1QamNztuEOjsT5eN2mJ
/e21GVHiPxTJzqs84zkoUeY1bJx3cC8wnqlDkNsbsODmvWw+6077PcEo+w4zcBB7YLUd9J/RhJ1e
rbJa5kCznnssPCwvblHeVR1k9oAx+4dpqnx0ANizS88/5H5gozzy3k58zSCDHi+g8EAMBQG4aGuD
zJgrKd2p5qBeYbraQbYxgb1TqGN9BZAc76bYBKGHlNQxFZuQhSVmHxBhPgzIptzYUKyOSZkgHSR3
S+R2hwQAFidKyRutKQzG6yDA42I0Zvc2FoWnoPRF5o+9eSSDUXvoeZRUBBuj+eyplXLfpkWyTcRb
cBQIyyvM0nfIBloltoxty5MRO+PMZm1dBR6r8RYuQjvfBtSTzhoSFmsdH5sN7oAWGqLlQA6jeSLE
81cIGlk9zqVxg2QpAQiK/52ato/8P0gRgU+49MkBca8gHhEHe9m0Zz14/KeD5IlSCy5hXWDJDr6x
4pXfTYcBavpvG9lX6s74sQ+k9tOv39w1YA32OxOdp7vaiMIz5GFr2yD4zSLUDs9jA4iW1AiLdbIC
W5BrxgHOY3dTOkMPnKaKbll72WuhAfCojyxkLCUJn5OUCuYgdGjKnLJLwft7GQ8NEaDYS9/3mkGJ
Ln3XPcfQ9V0MyGGt4du81JwcW/oQYthStoe8t7ZB5gWk88CR9zNJRWyvwjPiD/lurns8ZUbVfSwb
kKe9QpU7HNFwqsLstfUnbYU4WIQiBaIjvLRNkrSTT+0aZGJW+oFGJKVC+vJ89OhSvbgNp7C4VZ26
uJ3EpnKIrUeQ0ehcMoClL7hUOayErYVFaPmN6AfoZfqqx9kgvLcqiWl6JSjpQ9IiGPmwtH7l9uQ/
9N6s4c88NFSUAFYcZqrVFYV9U8MHMiVriDpeC4xlBoUtOi/jcaN9BTAc7pzMgqYUKrawTYrdraVQ
3RaKBA7ZUrDhlBacdP7cp8A9VXwEwXO4AUqQVCoAa1jJdO9hAHXZ5OaKI6Lfe4KRMnhVz1vfZCp4
5eVo6tM2dYLoofALHfXeOvsWIRaAwvn4bDX1LfCrbSKeFnLDU88/WOI5IpuZfJhc2/yAkMdIUju1
Fh/bXkPgtzadFa+b+SXw1aPd6Pb3MAISBpHqmSI66S3Lj4/FXGenyEOVXk7t8/kYm1nx/Nur8G+Y
q5pmfHi7eCrSdQQDAGlsXliqePv8Rlx1tIwyro2Pe0LFbU91m3BeR+sFmBxCs/gg0pa7H9sfp/7W
/svux2ObCbS00o7m2iRt9NRVwWNlTeNdRsXmqUBnO2uypQ+8bY0Ll3ErN5o9m0DFswRDw/bSn+lF
SI1CTHHFEUhpQhEV866HvR9x7bf0OTAW8oj//BlVXiNYMeRnyHzEW4TzWAHUMNdIqK2gupVvQdLf
BKMRfM6AZ+5N1882Qe0ChDi0UZC8NVmBXHpUuDsbZ6nPiBUh+5hQaMDWEqmfe8Vurccs7E6CVP0y
WVa4m20bYVan7V7ynvVxVjfhXWY1wa4OKBOz0scehfrfa+8jEZ+p6njsc3c6Z0l174j+xh3DtZrN
/r6KrPx5Rrta9nde7GymNta38GjCV629I/HlvPhTrux6KLFr2R305h4jxugJEYf2ADspQYUqiF4N
Pb6sWOHow3H/u6vP1T9efY5j8MQzDddghcOl+OfVN8eEDtDLo++xluD/hzTUfawm8ysKHDZGCDpr
htI3HrvZ5VVeTK9wwewlIjXNcW4m4zEMlOeJG3ajDQUxXuonx9pQE2ou9a892Yei/j0wwmD3oV/O
HTsbMVg57zoMpOq+Nmr+4n9zOtmnNtCAwu7BQZRiPXbdcFTbzDomtRtDLJ6Dl9aO7xxxc1Npuq9s
U32WU/XQ/DW1n+G6vU9FQdf5XpC1jctMe7b9qVhrxDurOgR6DxYCL8Eyv3e7Yc8tuRlihOIWYk9N
QY8uAqAYl70/Rz/OE8nAMQGBLY+9jhZuoyGU1ZlLF33UozLNv2/IHuxjw673H/qvc/EvQsBOHGpb
oNPGzKfCNFHTuk65Hiv7rCK/04d03MlD5aDs/3hY5qmPSqIPgBuSjT+n0ydenvESYkf9YhO7AT/G
dS8oIUFCnQM7D/o8AiESkR8uF5iv19DwshqZ1hw8GhxVPVT1p/fW7AXGUxRVT2TR4ztNtMSYbIGx
vrT+58fN4hPez3I9LuATZOt97Pp5Yuzaev9mVp7CaYZLt8D5JzwhFInGiaUXKOybwUn2yb3rhto2
A0GKuYuGTOB14MPkEJGmi6zH//NO/qB/YBI7GSJM0nVLRRLCcD7cyGU3FQ5Xr/tdIcdJQtPSUIyX
IQVSiWmnK59kI0lAoJQQXyMb9tn01mfOQbi7nsBIsZ54byIrx3oiHvzLqEcR/MGjfAzDYWfNlX7E
szbYNSVxuCX2DNEn92TfdbQAILy9zpN7QzQ8avkcHQec4JeOqY+btqqbu4Q8+2UjB4rOGwkn/t0n
p6AEw7pGDJQWhGTQ2xyniU55GjlbTvQSjGX/+V3tIPPxeyAo/saG6RID2pqJc+vHv/EYRooOLUH5
jtz4uZ1r9wGFiPiEyyrpRPHUZNn1rcsN94HlZXSq3vtd+pv3/n6OkHSr9EnOH53I+22+7DcC51vq
v0W19+i16YxqmJtpR//9yXDZE33q3EAxEXbxHmrHTBQPDjksN/KOlntyIisQEiuGyRll5+XkuNrj
Jyks45SCwAPvRNKKvZcf0LKzziDC1G2oQiySTTV304dWiy8tSI/WGae6cgHJtDhE1uvcAjbxJ5xF
q7a5G/QBUcgoyXAD4HLy7fE1IxRZX2fY1neIyE3v2nvHIJOKDw0X3rVdGv9hxWX/9Vd0CA5NV/eQ
1kKaRSiJ/LbgCtAJUsj3Gt+tHMx4E4Ew7d43dhPxV5TttjV5mpZoTbRRc3PtqnJurzTqjfUcWeat
QiX/NqGyExthc8L4zrzVxUb2R7AI4BDD9fowIEehBRPZYgbTdp7S7hH/cdJbtehj4HvZSzUiZ2AV
VnPXjF1zZ4g90Y9f7rS7zE1iM7mDPH3ozV5/mvXCu3ec6FAPpfFkANe5F2MVCuTXsUa0THP4VBTp
tC5I2O8bxCQPck9oMFz20ve96+h1LxicmLpnU2//+Q5z/1Rx4Slm6Ta2P5Zrkx3XLePDU4xylBqT
Lva/JVO+0jTHLvBCqohZVAIX2ILZQTYrC46ghXkLZTNWyZQLGf4wMUY0w1lepstJo5gkZ16ny1PK
pjwlCNm7VDeAwsbtdBuZSDui1pt2t+VB9syDMd0CqqHbKWN/EwzqSAWkqZByFUfIcfJY6Aw4abKd
tWi6vQz/Ogs6lIgXI5W5LgKQ0dh/EUN29VGLC0GAErty0yipf8jwWBY96mDWx98mX6dNYiRUXQ8/
UOQ+Sk4nuy67PhKwm9Yx/A0me8WpyfMJb/e55Lv3xUn2yY1FrIVvhJjjDs4RKEy9t7Ff+dV3nRh6
aBbLM8g+DxTdzT9fAGgY/eUZ6yIsYNoWGmfkA031z7szdEI/jSe1/p5AMGnMtVN6mzqEkJa61X2p
jP1eti5dlMexTs07NMcM1wNEJttithyPQc7cDE69n3JXORlZaPUUaYrfTiMH5Fxc1cxVWyAp6pd1
DDJ6Vr4gDP9YgF+HJHQMJkTtFnVg3I9QeV4HHyvBtEX4Rw1nmNXAYk5QDOM9ugfV3rVD45SwaqI6
H9dnAwUx0DBoLIgzIvEG7K8+mtTyH10D/1JTKVEGGqrsm6mq6LcP0wvC12iXKs5wo6W2fy9npLU9
4DCOAVMrn1fi+TSanXp05ENrqCacyinwbrr3kevEAkeplRH0+TLHTfbBGxGSRZ30bFZeeNZBjK0i
jwKP7Huf0Y4Vcj2j/wj3rX6AxpQjT+BH+LDTlH1R6mSbymPx78iUQ/DezgnVH+RE2ad4cbyatbh5
kAPXc2Uyc5Ej7641Sntj4sBRtS5Gp8FIQkTsOXpW3FKDtA5aFUB0+aNfzpCD4kg59XqQJY5Ef9M6
vJ9WzpD9cpqOjZk8rez6cPifp2284j8s2jTzQ/DP885ToTKJ+J8LFPmBP6/2wJtjyytb5WvSJOuW
3IUUuMe/q+jGlXxHXN8lLkYKt+6r7IjykqnynTLBKV8lMzh7OV/2yT08B8bb/hsXkjireEtdzlW7
v5//8qFR7Px0eIAlY9Y8ZGLTO4+halb3l5WfWP4Rgl97AjdL7sv4aAo7NZ5CD0kLvcRDOxLROgxF
A3iI5xxRpAPEkWohR0dttM7iAOy/mssBZFw5ACxn2jT5Vq5QFS8RUG23QJKS7HmQwZXUU63YqaIZ
gou5jMrM+3VUZt7lqComfzhWS9T8iVpwtp/L8SeU8uxewOQvGyXovwNm0/aySw52aKntqSz/zLQG
6jdAHjRbdYP/SVbk3Qbv2lUvVjUxntGQeyfrDqhDd3AaCzuJxg9eG0dZ1n5owC710QqvCizvu3DF
syU895URnmEKrr0AFQPZNUZjwSKrDFeDFfOI67DK8tou32AqByBKK7y7yvRcGBDslVaA9Iw9I3j/
PjAmnnmqFDQ/xbRrvzxJ1+bQ6t4HyBXOC0NVWGwgtTofYMeS3UhYk6OJcq8q9je4nOPL1BfYR2jW
BEawnF78rriz0QB5TMLwP9wHzp9qdqZDVgxOoWpamkPZxrA/5MA6PDlqKLPjV3SjCe4XCG2il2qO
FhLAxkMBS7RcOqCvDOybD3Os9mfStg2IMWhisik3GOyiQVI9ygaCM93KdBwMv8X8UMutUxBbD7LV
+Xl/7hHMR860O+i9Ut6SW/2VtZomZV0MAzotIq91yVWlrhduQmTcltd5MOS5sbzOX0M8RQrlRi7C
Mo94JykBkMl1V/Fn05sA0rQOqBdHt05GWpxlcl9uyiS7D/oaSxexqPb5Cdap4WBSIasBcW1f5xdA
g6FRteaNGY/GSu5l9uh+qqb6iPrS9Cr7IU2bN17ru59at/zYbwwqb8M4QtxEU0Ei/4cXuSWqYiwZ
ETIUCoXiNwX2ZBuq7bmmgTj2h9/UrSD3TI1dfG0AsqIC59f7NuvwtJoQuB3zcDwFRT2e5F4B8Wpv
180tsQbsCTlZNLPBjyeciB9TXGJPnkDkl54X3rTKkJ2ceLYRqcjGM+sob1FHUfbmZOMh6XDtXKCD
sgCgoX93JnTFctW61ckJnkjiI96gung3Ebrh16i67sLGAOw+x24T4/dtl6F8G/Z6Ev3QqWyu8gm+
4iwWWteNHUbNEYETsmDvAz1IXRX8HmBGJN083u7tY9HbyE/Xu0yHAWXEGJpMJS4oVqoYz63tHn3d
Kx+7dBoe4xZhrCZPPpfOnePMyZGvkhzlnty4cz3hAd+3h6JJtZ3sw1ORCpEeqNtLSEfhCfvCBtDq
exAo48ZrUwZ9MiZ8nyu75AwbT1gfLYQ9dInpcN3MPZCMLM12WFboO8MISgzZ3qdc2k5Iwcr2570V
D+bdbA+rLs+qkyFasqvlrXNQ2/EkWzxjfvX3hRpByFQp9b/3ySnUcF5xGUFxgRxv/TUGCQ0kf7T3
Rm4TfpVT8CUzENEidzkdiinLnzU0DmR/AU0Ah2UBSRN2W5AcyEXZmndnZvjKaGb7JESevlgE75vE
G/1trgBZLvQpnIGuViOYzn4c7HNuFBE+whuZsDIbTTZk/sgM3VCMyAYa9aRq+9+mCUeRGAfAf76l
TO2PO8pSHXJqkFstcrWqij31hzvKGHB7z/sovvXjoFfOM2bQy3YiMQxWJe296dVRUWcCtaxu/93d
pP3EsPp33YHW/upWDdhf6NBdZzdg51ZWBMscDRv5IMscL3oColKkiH1PqO7AWhBU1kQLH5Wg+rU3
ib6hK8PHPEA5eBJ713l5gZL6P/9RwAIZVPp/e9JYJLxc7inKmKpBZO9+1ELFtQskaBQ2pLl43nUj
FsHZECk36mAFLxFYYqA2+ZPr1MTKJrbwsj+I4Z+qfaRtlCgPXzwVKCWLMfuW9faE/xdEFHF4Xlj5
IQi98dIsLLVbNfGg7m286pYwSNErV4evRdbFP7Py1rNMEMU5UYLT+e6XLMMdQWcF82j6abvJ1Ko6
tmnv3GgNzootnlj3BfbKK33S9Gdxnr71o5/z/Os8umLe4yeH6HlJYThExgm5oR6Bk/nkBqj161wk
2qIC0sMaOehOs/JUD113K2fJbtmckGrdmWAVZb/skoNyM/WVv9Jay4aMJT5BdjbilI024kSMYeNW
9v32Ya7TopEQN4ff+jK8XY6tCq59qJxfp5EfZeWdutWxlric+tIn58ATLQR2s1/Jzg/fuh56aFVE
idsclPk+UJt7A+3FfBObWrQc3JRbNlF16xiXen+oEs0vF5XQ0pDtwi2CZYt+xxqg8zr1eRGR4gI5
P3huhNFZm52dLnROs4nGqBnSEl1dSl6hadFRijwrO6tjYB4UM/t5nTFY6k9wRChAd2bCEoUjoTo4
e0xutIU8hydOlI7ZfWd3FiYhzDBhZ++qAYyznCH7KA6v0cWBXyU/KUNjK5uAF17OEVV7HxLInVNv
oyYZH2Wv3kCY1IQ55OUMhV89GATA15NiQRhhfWGWW3lWE9Wr2ygF/W9BeF62DjQPr4TmwOpEHtQG
vnkc2+xZTpdd48zfsXV7A4EE/iN+6Jo3ijaSNJB/M7GpApAhqa0f5VGBG0BVKPlN5LeSfYaOrLuj
urfyICi29ZaMTbiSf5tp9F/FM/noUrW5qyvx5DTNR1NsjHlUiBJhjLS2FeYUFMFWRk6GqwCjDVLr
W0fB+SXS0VXUY9yDvH6Dh0X6RvkZ4P1sUgBU9PJzCgNUo6TzZoISXNmC7W8M/YjRef9Vq/zkLUCl
cpmCUbl1Ay+5g5+FOo4YyO3xZ185ykPkFwlVrhaGkPiAHkwnIdgLQovTrZNi++uM/BTyQ1L/U1F6
xpexHVNUbwcPiINSvpA6QJKh9rGGauINKxfzEUD2EFcz5mJjjElLYcV7jXzAWZn4k5VCzqNEbAKX
CR5ivhbkD3IUSDRQ0UgJtrIZwgGClpS+Xk5Vcw1XxN23roegga5OEZJwMzbOokn5VL2LI2t3mdsK
MblKmwtyQsY3eTandBRIwFgSEmFpZ12BZZsBwxBf69LD0ghMf5hcvqqroHZkGZ26MMQUAwToosOe
8cZoYATiu/LrO5cgDWN/Drfye3SFalI0yH9958F279ouzS/fWVwOQB4Q5ZefmlrVfDc7Dv7Y4gPE
Rn5vUx+Gy/f6p+8sDxob4KYfvnOQgPtrrSK8EwLBg5JY26729iXuix7wydK+URRinoXcnVLqscjn
gvOKHGtHZMuIqxQFFw0up5c2jBDkTS2XrAQM9ht54KDiquVH7jOOW+Wvk6l504ZHOXzpLXskONGD
83PcQMKIF4CRnOOm0jZdjSAP0ND0TDYpPVfZs8v19CAndA6CV6oLN1w2SzXRAQiv5ER5SIYYM/qc
Qw6fjYMb8lDkspeU0aZ90af4cvMxl6GwTZDHqLJtpPfpWQ2s9m7S7O11RoaPJf/NrtjJA7oZzTz+
IiKSLJGJFWeSh9bB6IDMH5u97MtHdThOZvwFkHUnlHbTlaZiLG62owUbPs9OwVhjv4cGG95JLpI0
T7OK9nMaltOPcN6kudP8nNL5G5hy/bNbDM4KnWZYSp3q7kkIOltNb4OH0QfUmvd69gqa8JCLgxDa
2vJE0N9iyyCB187Zo/zkcSosRKNZOoJh25auDUUOTf5DG4c/jEGv1pCOVXw+UVOB5YNjfQnRRcl9
YKxJ5SFZ4rpPSrOuTFTR0mjQ3txAvS2yEhDxqN6H7sgfOQb8H8K5/45527dK7dHLgOWyNIfJPzdB
oKzaOVHvXDRmL58d5LpQs/zjcxHtdB98YefphOHwuYtY8Oua/+HzBrzVkAFpyg2mdNoGHQVjU7cW
RlWpj0l8r7Fum3rtTcEk2e/15ovX5A42hNO4wwmi+OyZ9k0FvPzNha4K+QcDWGPsNcTSEtQI5JEi
2A+r6ex7WnmD4G2/lgdk+ZaCufuKEEq60dqhQYmR0HL27Hs5TrIHNSytGm4R7xuRQcDu5XKgFzzg
I+F84rZr96MaJptKr7FJrzeXAw3or3o3FzdQyufzENYvly+CGN9CyfnDJawrUaSutGUhvno0KDdF
1P1fys5ryXFk2bJfBDNo8UqtycxkqnqBdXVXIaC1/Pq7EKzTWben7czMCwwhADLJJBBw37529ja5
YtzhSWRjf922n9AuEPwzQTEql2SWls6aoPLZc8nVy5eqrRp/HVYNN2hh7cnuqBuQAwr1EbiKTu+t
a5hbt6jGrYgH5T03+ebnUxYltUkTQPxTEEzRE1Q1VHHzx4W7O6WKLPuebcVtj75WGY9TVhGuWER9
PxsYYFtK8qqd3bvj24THojwyTg1sDvs0xUdZ8a5ZDAFn4pb0aqXZazlisRW6ZbrLg7h5pIBkHshq
AMb4wsbL5e/ckBY4L8rg6vv5bkrJpPVczBs3YW1XGhEel/PtM/Q6Btw/BXqLxw21SMNpmxeRsZQH
yVkUJ76MLCfPsmUPLUX7bs9tOJ8tnNtIO0D+XjhJIV4TU1Ge4qA4an4XvA9OzocTU+cTgi94rypt
2LYqHHs5aqdBAoN67PZytOvNn0nhqhfZms+o927wms1n7CZ0rPMprJLXnfDiJe4WUkRGaWTn4vKH
Yw5IbVanXTnou95pr/o8UPmuUmJA+/ewMhQ7Lvo2Qb+IGi+sTXnktvT/7I7CVpfNNPwVaN8oWY52
fgunHoCYES/JQzTkMWv8pwhdoZXCCE3vkDNCfEifJ3zsyCeo11+TMwWV69CmM32Mg/UM3IEOqWHv
yHadvQS2Gj0loZc893C/j5bwfrQ2yP0llY/pbEHKv5l8IaKnf7ZFo611T1EhlMHG6XBZBp0LhAQS
XL6VzbIHHu+LuDjJ5oBdLzXerKJyf4674kU/ZvF7IKr4bBRqNy+k43fXct1thVT/MRolA/DyzB/3
crRTnT/MXFRXeagSrCdDHd4qlMY3guOv8nXSzCwP8k2l8/nJf/77m5KjaaU93hTFuwOLhbjc+jIy
MSeu4a6TqJ6bAP3Ghc+TzPqrzxVzMtuVuW/ZG+Cz9ZhExcecvv77RI9J/nzOcJ5kpem0KhusFqdh
2aZe9ALXdXoF07WOm6J9li21z1mihdaTbGG3sUcGFz9axBBORpD3Mw92eoVtfU3G3L3KFsGWF2Js
+aPlG8Z7S0XVRY5lQfpdg1B8caZpelV9grRQwRDtzqdxVbyY+W34JzmqpQGm7t7YnB4v0uYDgOnE
PcrRjPs89XNmdXyM2mATQz1xDm4bqK+2A4gkVc8NtVlANMf8Dg0jQmysYuc8N6lebc5u5X9QgggF
Hx4kZSy++iwH1YaXyo3aO2S1kt+HuMsBtg31nJLP771vpCeEXcgl5bHNyond5C6nphmV7zq19Sc5
VbR9tzYQyWzkqFeX+YFgIoXq9SXBpniVxHO5mm5Tc1vmyHzbeTcSbrcg6ghVUHaWguz4oqy1WwR+
fK+D30AkPp9DBfaYGukHspQ9BbuAEmM/e9G8Pr2UIRQykBj5skomHtg0w9nLUSusm6M/gt720zJ/
kX0662Qr1duT7Aq93t/JB6FRnmDU6l2t5zVXX84OQMLeYJLaEtegKY/QEePGnfosezRqMtcUiaGE
ml8AZGd/a7vxMV3O6AfYXm0B1lk2XdF05yiHj+EM3zK/a06yu8GleME/aHeQzaAuzQNVmzhTzK8r
N5BG7wa20Gf5Sh7lc7uQu9fyawZm9gPlPfyjJLfehNVpqG235kpTbrImp4R4fotdrinP/Y/HX1uX
3oQ7kjFhicHroP7TcfSKtroYf/21FrC/JX4j+q+37wYmz0DWO0mZoFhOk71BWgfSIMLtyjGMW+zw
M/YU9/DVJffiAaGjjkxYth5dfUedZTEMW1G2vw6v49DY1NPYQTXHPLsYnHViBu0CDUB26yJkg3Lj
1+4zTh3+wWtzB1BhTXZoGLJf8ygO6zet40BrF0W4gtUNIWjG4Vrg9FYxToJ/+nuZXv0aV02QAP9l
XB7PrZm6RivJN2k3OqsSbuKxRY+JNxMStq+m1LB9NWVUMJ8nN7iLLqSK7WtUHlu3LlRXTx327lB4
19rQfpbCGD9sV4iNAn1ja805F1Zt57FKvOeGVaic5UfO69hr1iIASrfp3YFjdO0Vem7zNHtGPyVG
8iaSePwoIBBvnIL0ecut80PwYdnwrISj5ltJL35QjZUqPQkefeI4FMX6a0qoWWg2wV6sYDIO6xFr
9HEBh/DmK1TKWrON3KNPmsnZQ1NTyl2Jdk/RONaOxaBuO1t1+dAisnaTqW5d3HBXjd8Zr3IUozMs
TlwdxEkfQBkmTlcoPV5ruMqoZ0FBs1Y1482YN2MajrcgxR4d5s9BtmS/2+q/DpV9cqPa0NNGHtqu
FGZ26JIQMo1O3d2tuK1noX696ecmJfPO3o5AhcjR3IzIsVUmegEGZVcB3AoLRu1JtnyIIgtvROUU
1cHvZ1M1SC6V/YQ8qkEpeW71rH/SDMiZPTVBe89vMHOfx2QfTrXYsYY9AaG/+7z4DElSP3VRevk6
EOTmXBvJef5xoJFZKjze+NzPrxT6069XkgdEaQagSHfd5AJX5z3rNY0QVuDsFOp7KbXp7f9jjxU+
+Sj/bVJh4ORE0ohSgCSzyUL1ZWedZItycusoNOMP2ZIbx9SgiKmZAdKg1567zg2eO+Kp88HyNH7Y
AF+axtkzEbfA5XzGRljWieyaeLbFxlKS7BSm05su/yS8c+2VKWx3rc5/ttxEVXVMDEM5yxappPQ0
9NqbbFUUiZyq3J22CVnDE5h01gDzhvD+rz2q9tttE5efckailb/6ZXNMkqUFCPOMVAyW9ly4NJGF
gHakOJe+TLwrNiUNbEEGctMHHq+qzgVrCg/7Q+3XEfjs/pwKfTfzzfcd5XTPhjaZT2a89Se9fk6z
tnl2uLQjliSMIifIvh5TcFTFxa+DaqR3T463yZyzDXPLjvGStZrMvMhN7w0oyqYoAGUMXUv2CTdG
fD/OI2anrQcQTic5T44qfX3vMp9v24qHcwbFM7Bs99jb1I94GmUZCzkg2/Oo4gd/utCXQYCTp868
Xn/52gswglxh/6i/KAidV2bs/T76NW/IrVPuNd9F35efBGexXufrv3hYZzyXhfck+ytUhoTN6mKn
DmH5KXhMSofCfutaFjxj7vHIPfd/HZ4VXYCmzYlvjY5z+oSg4Z0HCRwW5r1q7pN7sk+Oynl9V4l/
jlLd8evYvPIrHISFvlUmIzi7DdXdiaiGw1iMa9n11S/3crsJzq1r1lsP76m7mfhnpSiHv+adGNKz
3BHlrx6nMtyFJ/M0Pt9EG7UC/wjtlvg8Q4Tym5O7NXC2RYF9DwESvmx73sgBjAzEAfji4wiXv/Ri
p/AcKOLy8KUCSbbS86HZ9m6p3fkqlW2fBNlKNiHQNSeLsM1CNush5jGNlUJQhXq7NDCR7wHEPclB
b3baKvnlHZXG0O7yxFVUElidm3BQiQ1mxNp9Irx3HUelm4XGAfD7cJHSEKkYUS30EFhwJgUFT6bx
rkbRdKxj6rQ1LzHfFTsjWqtQA934pfFeFfXnaBnJLSD+ef+XgxQN764s1+0zVfJQRajWIDIeBB07
irkK5Q4EYe5YNlRP24KCqGfbMcWDTt58ZdOoTZ6sZgm5bDaNVy6nVJRP45jg05F4ylIPqvEDVCie
4q2VIgMF/aNp58w0xw85SxQmOo7CGz7wSCOCPs8yOkXOkgf/2yxDKTVI27YgGhJ3IF/P8gxF0/56
Wdn8x8syq076fFMqEHdGXU8vX5vI2ObEVM5fPSm2AdQwA0mpKqs4yYFJCbJL3ebtSS06KldSfsvc
Z17DJrF36Vham9hUrY+uqldJXYXfIwdsH7p99xQ5jn4dOlg7FDeG3+cjoVXGr0h4fx2p+enjSDkB
nd2vI0s9NR5H5porvpdJ8zTmzS70o/IPBD2D5YufFPoRfSk6+9WqvXqdd314rkplZppBvUMZlb8Q
aSG35XSop3m2k0fhRPvZiil8bwjGz5QKcRGmXxw0i/gdzgHxc1T7YhlAgPoeIjAgdh/+jH3uskpR
f0yhV64ii7KdvHW6vVvlnyz6U0TLJrEo1B/LoBndbyw4d1DQQxAg3DSiSv/MUg2+bG6FoLd9fee6
sb3LIehd7ZBYoKX3w6dp52fP496qKf5nyw2h1Szv4pdafu+c0AfcFSc7bXZkVElV7bhbTMvCFMW9
H3v12nTxkZ9sfpczrMHFxHhMbrLLxhZhGbmu2Mv5mJJa2zLVkpUcJYhPfejgAKbicNnlimFFrWH7
JFsNPKFFHKrBQZ47DCtlY+cYqsmmDSng3AUF/gAcPuRpdYFiqS7cUMEp1g3TO6GrS5dk+TcjrHFv
Rvl0qICevGlTtgGWmn+DlOOjVcbuMS0y9aPAGGKermhuuB0geW1l09U2Tt70n7nRljuqcGtIk8wC
s7ZqzCh9z6oUtrcuyrU8aadYAEc9Be1O460jw9wXVR4/xznUrNDMWEA4HZynvPO5FZbcq4kmPwP7
Sq5i7DCBy3rIx0HV7twO/v+j/f948ONU86v96wm0AABy1OR7Ah6ERJse5GjnvUZaVp9bnBSg+dOf
acO0KoIecuvcrLLht2mNm/w+zWaxtKd+ozqPocF6Y0ES8a8wBrNXw7Y9gdkw32cUSebV4ZuqeuJq
2xgvTvNFlPVBt/WiDFno3LRLy1rEBApOsukbr11gN2/CqMzLkAZUys0n62wLhi6cwiLqFnY6tn/W
dbVS4dqB6umyY0QR/TfTgPtFcaf6XNiAsQYAckcfHNSxIia3gcGhPEUj+BIBhOeb1bUXXR4PQGvR
9mH1V5FZlDk7Tf86GFW4LnwPzWYxtnslDMcd7hvNFcwmjgex8N9IEP1Io078DNSdpeMOTTZKf3UT
d/hw5t+eUkBUjaJS2xqmDS9CTOJcd5m1DqkAv6vzhYI05vBdwexbKYmJmYHX7WLsNHYjNK9VU+vG
TCRwd0VJEEI2R4MrIHLc6NFUdN/Y6R5YLznaB/xKAQ4mGPmBHEzUgWy5kWXcX2k2VjTQtPPHZId0
9Q7aaPkYtaug2VHRzWc6Txa5wzovEc1jtLDJnlDhjCHK/K4Mf0h3vql0j9HUavB+ctXhMep5RbgL
NFjR8nWTWTgWdNDV5bFTEvlbUuz644Uqh0RIWBpAkOYzI6qztpQmWY+mCAG2qo1tP5rc27Tt1GJP
KN9kNvTTVrd87zGqdUA70FGai2Ss97VbNDvqEV+1Zi5sL7u0hpzMhq/3115kUFY3Dad/zpDTZgMZ
AEB5spXNuqjVZSasZAUZ17umpu5CgIIIBmbtys3XcBaC5OamDARuAnOnnCc3QR59d0JLw1mLQ+Wg
rfiEftN+E/3vqVFCLCrB4vvxMl/naHT1roNVPnydu56gswGaPdSIHx2YW5zcjzJvVVagleSJtZSL
zyLECSi1ghoj2f+8Lz9vQuzqc7zZ1N/fah9zUzWnLFrLuV8v5ujx3nLr4vTV3wZKesDW9E2+8te5
wwz2FYEx7XEO58V3tIKYdtw+NkpotifhCdAEBdLS/3QnuFM10FRo64X6tWuRSsu58aI6VkA3Iws5
PXbl1KYAwSKa2nuM/JfTNRClsKQjtTC/BMYgZE2Clqci2TZH3BaCzEPoHmEDi8Xkh9drHsb1/JfL
Ju5g+HOrIj+jhQ7eKggusl+jmH9fVjjb6v04fWg15Cy7dtuzKFrzNSUaIPvj1Bv2k0Dk+Dg5wA9y
JABjiIGwoNWI9ctN0UTeqZo3sgmVrtyoPrUOsq+HnUaGYW7jfGUSmYqcc+Q0zjlO6lXrGdORm7BJ
bGweANrarQl8cV+JM9bZcqIc0dADytliPvarX+55vvbrMNl8HFsF1gE99JCwNqq346grJyQNyYwq
lBsAddm5nzdyT/aFJIxWgaOizPzfA4Jb8m+HYRG0HdUiP/yjX55EHkqa3N9ULJcfr/hvLyaP1Srv
OwHEOTJH6Dfp/XGjzsJGWUzyVW7yqEFJbNfb2wBXK1m/8jUHmyAwoZ7Sb/XaAROFL+4LzqNwJ4o0
2fYiSN5CP4ZNP6bYNvpgyAk4/DbDE83/ZYaPeRe4vIZCaU9PT17bELxqguykqw6V7JG5/+pyksiu
kef+Z8rXEZUeQ0/Ny7M7n0T2PyY7o+qsurRUl1bbNrex4A6NbJlYI7ETj3Rf5exyamegFVnN7dFZ
ZEgUdT3CNIm+fN7UVRKuecZWV/I0jwHNwcI3dsr1V/HRoIywtTBfWH71PaqWZPufpU3/LIf6bVzO
r2vKzP9xun+eSLb/eyGUrJiSdVH86rixy0OgtA3LbkM9DSIeMi64aULGOg+jlpLZyUv1WEYQXgxB
U45AF9RbnLPAiFl8yxvZaVe2QVhkNEBF4XpVGD3GESHYLWrgQDl7MeGSvoqfdPdDjske9Izg9og8
Lr/6bCsEtJhh26HFVvUs0Ao8589yutwkFLvvctUFlzy/huwzhRotY0fUOz13+52WqmhgZk87gnHJ
uSb2sRPt+F76s6GdhRSzX8gROScchmZZa52x0ubZcsDJW22Td8ZIUjrRD7kF+ffup1G6tkrciz03
eAGdMXxqacxjmpU25KHLajMkAQKJDJuksYztLQvH4EaVcUX1l6m9xTw6w8E2x7+MCM27Z/XBIqHm
3BkMD82SqUFnDtu74pPE6wyA+z0s472aYJWmzOsuNYf9CLl+uBc1QnoYh+K75mK8Ls9E4S3BFb/5
q2v5+SUpZmlTusoNCKCGpZPHdcakIDv0n7bck5s6rPOdWRsXswwoFv57Q2gtOBcDlzXcg/St6taf
cvCr/x9zp6EUs7btX8/xdaiI3e7QpPpanvurX+599U2FG55C9+Wr52vqV598M/F0hqyXnb663cwM
t6UNwXPAM/jsCg9OJa5KmwE0xZrqwnw1pU+e01gvSt649yLTb4Uz4kJOIvVet9q0mJwmOXZ96t0n
v61XxF0cPgNGzbq3NwbL/zVe9u7dG0dvP+HsCIOXM+HhoJ09If6Qg5jqhM8+PxfW3Kcqtop9OgZU
NcZy64dpeiQDhZZBtuVuyj/RAUVrc7SGwXuFefeNH2UPLIeW3movaab210dLmAS23OH2aNnODg9l
9Um2cEFd63ZiPmeG867q+bROIQte5UZHCLvOfENFokBfVpq/BioUlXAiXHeNUBJvtESOaBV0TQo2
d19nKOMI6VkgthnVsqev/rbHvT4zUF96fZmt0B+a64ZCght2odbNzB0wTib0/LorkJbMG4OoyBm0
LSsRnkZYldIHtn1rVBM0nLkl52JPjEeSHcY7u426W9vi8a4MJzyr+1VKZOt7tOLZ2f5etQ0OsXFK
FbtSOJexI60mB0qLK5NRq59djzEwN5ofXqq427FucoxpO+hXv+1GFhJc0rr1tIwCHVSLZhfYhCr+
XtEdYs5Je7OtqrhTNpKTMcuof8jM4p6ywNlWtd2s5GjqUOVS9ekbwegEMxNqodw2rOELkZ3tQzEt
LKenxCPw0m3egSmAUZiph5pKx8cmzvrfm99xok+XmaYER6JCwVHu+bjU/NaUA//oS+YjChci+UIe
ok3NmmuLtavIQw1CkPEAErp2hFodO/y0nzSr6vB3rEsggPbdw8H7DrLYpCjH9DdJ0fnvoGIICxTV
93JKW8RaY3OJ1NQ4D2Q7cZwcsusQCrXeBsC11piG+Te77/29hqv4wqx1/6bPG56ayktvmKsyIty/
RgPLIr3uL3JQTuMW/YPwdQROnXPIDeX3iMCDDWkqdGnCnN6qqdwEpjF+M4oC2wES6fvBaaNt2KEI
9zsL/0ojCi/4GQVLKrhsIhE0vwbE3EzNBumTMSK9+PsIBTbzWUG46ZTwrmF5Ox9GALowE5UD36wo
3vv2uz13UyZv79s5OEiWAJZskgU7TU2VE1hO5VRQ13CqUV7jngCyVw7IPjlqaTzmLmQbOWyJJZOK
/8HkXL0GhbjrmOF3dUye67KE7YC0a1dPUFmSMlM+KFdfygljqc/g5dg8ySP9DKlO0HKDUNQMF2eV
/O5Da+M1VsLdLjaukW3pVyKSPSxXBWr1331yr4qg4s/hjM3ojV0M/jK/dePg8o/JsXJjVYl+8fK7
bBg5F4hFiugPH0znL6ca23jNujtZm40Lp/Lvo8p5LwAviuun72zlgHwrPtqHBRnoEOMcamgcLAaU
thZvY9HE166gUpeEPgHnahq3Tlk7aznN9UkRAGDivjuP/n8fBTGgfG3beqEYencDn9fdqEbobjOu
E2sz4/TV34YZieJpcnkcZJociBOVGl1H38uDZD9/77gbcQMnxOUYV7LdRNh7135XLfUjTXLzZ+Rt
qeNyfihBLZCGuMWbUyv2qvPQ1xmBoEonc3G8cHvjahX1r6P5RD9QD/80gvYHpwvOlP9F/QIDmuDs
lKk4C6vCz8RPcGye+74Gmm64AgPDaT7REAPX7nmca3XVeRN1+uxM455lS/bPXXKWNwl/+0j86lmO
4G+muhWj7j8p6TMiYfEiN5MHbTOCaLCRTeSiRAT8EmfcaOruwm1PtdaMV2tKu3tL1n3pogTcy8EQ
ruFmEiJby1HVSYZjmhlz0oJDq7QVzyM6Ljkou6i0QGprjlfZsnxiDH598nm8yaA04sScmF5w7hCU
roAZEYuYm/AGyP/Me5Q48pHJ9jDPqUulWU4+/laq4w77ivKgF9el3FZXdHfDknd6UVRqnVxveB3n
luyCe/uWlXlylvNr/mW36UTtiBx0kRE9dRg/yUGPYopKX6EU02HL6uHFhuzcpwNXnyJ5GlWb1aMZ
nslLqSveUP+ERbHOwhYIKzrYqisQV+pUoaYjNaZK94Hc+iOAu3OLDzYXmyfHsF6ScfZlx+NzaxJd
37jgNjdmniASKBRE+rayFKQnd6Rj94pThU+ez8UdplOPrXv0bjbquNaASK1yHmUvck+xkBuVha5t
dJuvNaIib1kZRQbWGrMW0rOLktAskTNuyb3q58u+9s2Vm+tEceNZSb5zwH1D7l0qHpVzAa+/yJDq
HrAOmJaveugf3ShKDvz+B7xg4z/nqq7nQjUCKLfpp9cFfwicd7Z+qHkgjBRiWzwOc5cM+S+aXq1w
TLb2LHhw6wEPtYK/1bNXbnhB3m4tsCYTt6I0vI1ob3rsoz4vtXtraN9AtOFuhiIM/rZPtFNxFjOs
eqmOCH8ANi67nl8PUYJMrKamjmCzterN81Tod+QJF/oEAwl1TbNG9Owoh6IY6hWZDriZLfdlNYmO
A7LFBT6r55ZwPCCo8K/YyjQEg0azDnIQ5xSEpwugogtLT7qlXuBXUYWfmt1OfzRlu/WtcF9P1tUo
KvXoAe/BSCDq1l6I/zLEiZ9++0eVpeGSZ98f0aDxWdSfGcy8yMveu9R7bvSi3RgjQEXUaot+tp/T
lXd8TZYWJlYLnrHPFc51fyTZh43jBmZQdzz0yMs49Q+VZcLKMt+oBigPSI55OqlCdWFG8PVVRemX
+pQlCKysb3qoTwi+WVPitwH7pRs/LcNaFxk32BEnhj3Ow5fQRlk9BeTtrLgGdJm3W9Sifyh9lt1b
/2eJM/cWws+rQnSUdcJ0KQYCSGmISwKXEG4ek7NSNf2CHpO/ZCqjHQCEEYlk/yOJgupCnSx45uTe
dp32ajiHDgXlUvHFXaMuZJWblkFdtz1HPE3Q0NnFnIZDThn4M+T/Sw+0Y61RIrOeYr4MEr3dFqBc
dQiDPdzmtaMX2CjlFZ4nZv/UghVm8dmUgOVFsei69ob0Y2VWY48K2TxouavghB6mKO3aF2fKSViO
OTaoflYdRNRT9I02V4XPBOFhGSktnOieGrPczBC+ouvysfodybm+BnlBmqhp3UPaWS2Xc/viOlP5
7JhrvC7sbdOGBy8L1aWNAhKDTXs3TdQxmFziFqB+tAOP5XiktpRRlj6oDyrWzLIZUXGoB8oW6wOr
iFBfl2MJ9ia2h4ridnZL6t6SxW9jk67SkeVgm1Fr7vOCQBfqSKbKs8A6ZPhxgiCrZpOzRTpMuD/V
YXboK7MCgWoOqwHOxwErdH1jtepV1YvygJB84hcWutUVSzwIASMik1Yff3ATsymTmbynejaNVVgZ
LLj7BQdbh0eNEatfOGtXJO5fz9nQfkYuD3CjU2Ijpn/XbQdrhHahk9PbB5Q8rp2o+7Oo+XqEN90K
0w4PaoG0lAx8niVLZLPeFce9cNm4G9Sv4o6XGcYQLULkqv2ROvh1INR11qFSFOtJCd1rV/n7dHKV
Fx/+Ot5gR81oXzOLStGoKD6bDFspx6/58lINzYPfnVVbdKTwSVTjHfRSh923oDKbTWKFNgYuJFSK
vt34XZUteb/xMU2HrRfygaRF6i301OrOZc6HpSXinvbk9fWSRxdfbGPsHCcCyjtb1Kc0zasN5vav
faEuReSnh8kluZYEOKdbOg5KuX+qiuplhIG7VrXuVvjaR6g7hGrq6qjyvAFGp+vWVC5aB0VXBDH7
2NwnQu1XVVP+FBoui2azNNTqpw7dcDGYES5NNV69fvDUZIa2i9JDFbTWqioXuVO/qIl4K00M2T1j
4NHXTS+hYwO6NXooIAHa1MpL97rGIiF244+m8ib+j9xx6dSnArSoa4/4r3gZFJ60cDc56Z5Li2Sx
CurmkuHRcZzSYuMPrKGou1EXnlK3r8T0I+q6LdjpARVZhJyuQsWPL1k2ROgPuTL+gFCtQ679tPr0
ObaMfp+ReVqEgnQxN2eM8DDgW+Tg15aEoQHnZfx/O3G5KJO0PEZ9wzXYHcyN7c9mYcrQrwzsJpKk
GNCuwnvB4mgVFbgb9DHFqaKPjnLTCSs6kh09JmllH5BApch4uxc3psCCyBKly8qibaqfkWG9Wf34
Z6U35MBC84QYGwcdlPkjcUTTBuuByeR7DZ+Bsvjk7oatdRm43cOYSqpdEdTpLR3R4Slh+yTaaWG2
KebILOpWOoVZK8+KYJ1qPVraFNirVqfrUhfGocjdeFdhhHiKBFm2ujfC4+Sl1t5npXYQ+Ggdot6g
QjPMpmMexf0uG6IRGJxtbKFCj+cuTAMWs5S1Io8pN13f60iqaw3P8ti5pdhqY7RxLlvKekxhk0wd
W+vZK1gSZ6WR7UKU4stZBYlDhEreHP/GpSWEdbcNr8duV5Svdb3rFDtcZlnk4iTpYgvkWO1bFYXK
wm+RARkjxscRivr3qeTJSSu7/EMpyYl6cTPsC8u0VpS81ouGy+XHYFHpE1LX8kFZcYM4Ge0DOlUs
IFuAHtzA2kVDqdbHYLf4kcZC/chDCy9E4iIfgZWib86n/oN4Og9scdl9aJ7fzVaA7Ydn4cttTW71
EeRcIgY/KT8oIRtwjDOrW6AYh3BkhQTbGY+r0vFXshmJSb/gCqqshvBjamLcD0o4bsEYNJvSHLjJ
muYhtHkm9gOzuzTw9C81f+txcKsNgjOelbkBrQovpdQSo70za20iSt5NmSrl3sR8ZJiCdzbvsvCj
eNli07AoFC2GtWPMUdAWkaaokP0G+GPag4k1ApLxjaoq9QYU6B9ul5BirqERlCpEC3UaN12E+yZK
IXtZEiJddJqBrZ7VO4tRxMY6JgS8MKAx6XnsPQ3c/TZTcekwytu1deRfJv4WJbJPaBZfk9AXNwKp
7SLhIYLlhqJetaCt+NlPN9scuWHn1bgkkIC6Di8bElM8yapd1C4pZmg2Bk4HQQuAyVSN+Gr3Le4U
k+YetHAyVn0xfcPJdNNU+bQt654VReG9IQ7G37GPKHzh9+9PKH7H0hX8KTbaEBdP8Am1NmgOPw4D
vL8ItIICH7nkU4wVRZQMCZ+SFaDXN1uJL/p86Q5w8iID31YzGWGlFJXFjRs7a5+AwBIzHmvZYhm5
UNOcRCS3hwZY3nNfeATVrXRTt0ax6HOCGrkXuKs4D+xFTWYZz7gC5z636g6GZdvnCF8+/ukmdAs1
4TLN5IKasYS+Onl0yowSka5xGpXGWncWqDdqO0rgjI7FO7sq3VDutDG+CKX2jw0/VSzmiz9NZ2qX
2NRau041TvCBCSGPDjbjmORs80AkSzN6rW2tvAXjoC+IqH3j6k2GGbPuQ4bf79hBB6wD5WoXdXsZ
7AEnSNL151oAnNRBlbcgkg/YEFAOS5gnbqob0W7EDS3Cn7zy8Dy2Cn/raJp4SQCQLArK31UtvlDe
uOFfYrg0NdlGPMu8Q+BjYZ+m7jlRWQUGClZzrno1Cehg7z6OC61RDpjzvQphO6esUX5UA1/UYGnG
2Syw0KnH+K/aQL9Tgapaxe0tb6volHT9gIPR6MDm7q/4q1MMhaOVp9optj2mvx6BV2PgSqV06/uH
rC/SlXCUH+Zg9kdgR8Z2wA46bAdrWQv+T9pCTw+K6CgBNQiMjkO+d8eup0gnL09mr13UikcqA6mI
YeIEqkQRYllWZCK1j9XgDQfAzRUGIl29pch2HQ4KJWulmHapldRIK4t7U+dPiorgzW1JOzp1/amJ
RMdiSzP5hSX8+DwwHe1AldwU7N2gvNhzTLQFarTuZ/0SpfPjSuXpo/BCcaBGSSV7hXVTbaCVY1mw
4kcB02zkqjwNg1jZrfeZ+BitN05HrKPZ9ENSHYfavgqnGS4DIsOMC+wmcYM3J4FsN3h6sYxEsp6G
wOZhuOMDAmG+sWFyr4WTvOXpMKxKQmbrpEJRnsyuL7kSXKZUL07ZEOJI43OLSv+HrvNYjhzX0vAT
MYLebNMbSanMlFRdtWGUBb23ePr5iOx71dEzs0EQoFGKBuac37i2tfLCINtha+WtuxwHmyiM98Tg
slMqi6Orm+6ZOT6K/k53sJPk1TIMDLT4kGARvWYAOMY8ia4t61nhkGhGpYsxH15JV7esWPXGZKbP
yq6yBO4mlWtsEgA2q8hfY+Z4wR3AYXrTYq0CQnLjeOk1DqIz+nbNtgs6Qd4613copzsH6ekBjF+0
MujDodIMab7rHXMre7fcxWSeV0LjzoWzvm09v1lBV8526GjRk4SR2HZJ99VIXeTR+na8GzlhoRz2
TY0P5UoPgnDdWS6xpxA70sxs7jwqnxiL/53wJ+5VWrURs7XxMjAygqAcaH2v2Y4ZrtSTiWK2FU/R
R0x8Bp4r3lLeAmrvGlwhF5amg8VLjRIE6PCyu9XZEyhWEoEBOf9mAkGf4RWIJTgve4+dFf3PD2QW
xnOUZFctrOV6wFTmOWqtr65NHl4O1Snp0+iItA7m1xpwrpJsRuWdPVaZUE/PWLxuDEk4vK4NnX4v
hDoXglNK21NnFoC8JnzPElHjIuxgd6+xZhlqp3kUjgQFYZf5sEFD4BoG2KnB0ZzWuBfkTGQ1VupT
ngAECOqjkYz9aRqj4aS2Pgvh2v0JmXAiNj1f5uQRbgffvp+LzN/zcKuTlenVySXetesk8v1TKk9R
zcCQ5CzaAnhJa3U1vyMZgBXTvibBaPvBmeiFvyLU/xIZQXNK6+Kj8XMCKIU9NgcZIw3JQP3N9LP5
hNgI+oVWX2wHJP6wLMJTbeU4xYqbYB8HLRsIL+ynWRYnRpGCRdAUbp2+/HCxJMVqR5Rcn1BL65xF
bpdrLcbpsJ398KQKpq/MQ+P0xSHsvgs1vTnJHjXCbMQGje7w1Ogp2MWYaemqbso3lJ1/th3+pOof
U1vqNsXSMZiphBK/UuDh+9DIC1a0rDPUlr9UJ1YcPO9NUxUTP5rCncLx5Ip3SE0VHd3W6EuL1QVZ
2cBLPqxCFBhy63V67DpJwl1usGC5GsgIbouJf4zkm2MsXuRoWK/bNgzXdFLLD6gvQ9m+pBrdRZSw
P51DHLz1MNzLrMZJsEZYoQj9VRLjogUvUWOyBgx2sk7qFyDmQV7Yk++k7aoTAwNO4GoT/Z+K5W9o
IXgNiBKpEOjfb2URsLQasU0cW984AXQwTxEc83WFLx3QVF9mP4i7+NzZcOLNNR2f1TH1xWwNQeHo
qJ5VZU7lqVkKVVWFjZgHr/nyKP+v3WGFPcDn0Sgmt7sZnwofJLRRjet6cL+yOOnXrZ2Z7tbVbARG
ivSAoH1AUocDRNWdZOnjLOXMqyZowGdGXg3kjmIA8bebf0VhciQDOBla94QOanzMtDxeuZce44ld
Hw/XIqyeUvqBU5FbOG9U+fc5RwNLs1poWn2vnaR5afMAKTap+VsvbbQVwGjSCSKRt7DOC/pumSMf
L64eWbEwv8fe8N5gT7kfljCB7jj5aRLBamoa8zzjTAiFPxi9e9/wDQeDD14yL98CRYP0CCEKiJTD
eNRKN+XT8WcsNmJEaTytZdZEnDFAvKEeslOoR/oB/T2mVZCxztyaI1owmrOSZJ1X2gRIy7dMXJ6F
fZ8wvKyq9BSU8hcPG9MvQKtHeyz8lW8m3SYmRWaOXfAyRtLaE1TGKtZZJywhNk7Tlhc9h9Q4sIzC
VLhKVn0myouTkHFGD+lc98Ueor3ckIUJOCoOV9YUGWsdbS9fpn+B+m/OYZHY6xBtjU2LbdpTinCG
ZZTaR0U3u/Omxj9mnRiugcZKWTqy+zmleA3Lbj8Alrl7XlTu+QSKQ0gc/aMs8NwpEu17H9rVGq3k
AcRolL1oOuueNhi2VRZH3wUGBESS1qU32V8HEV0xQPN+55j8DYwLZqG5lyxk+lKIpF41+nyo7db9
QWTeJxZAH+XpXX8gWHIjNQjHpceDfiZasilFm+JxR07Ty2156MNA7iWpgw0oTWsjta7dMn3clNWY
7PV6iXcERKQKIq1d1LsvAP0PWh0NtwI+iZWU8Vc8SV2Y4CQTzHta6eVCXom3OhbGt3bUv3at8Vcx
dvU5HCBMku0nD1PmUJ6TAB2gsdiIFOZvlKQ55NZ0ppPadnOeneu8Gs/OEr2bgfqOVlMfsN3W3vU5
2UaBRUi1jqxN2GfbCdved5CCP6LOl892g9a6paMRPQ/6uPX7HGSjU8a7rJn8rw3x6ybwwda34Xwm
8Ck2mY2c0kAG+WDNRKgLFlRtMFprL/WMCysA69hUcbtv4Z7dY0w2VwOZ8N8NBndOkPxqZl4YQizW
NSgzjE7T3D4E6CReLVxi1p0WFT+z6jeyAjE5UgT5ZeMGd9DGiBfHHoThGm/uSqbyQojh12x2RzlH
3X1sO//aI2wRF+CZ54FhIYsbuiOV/874sSeV807JpWEk+d/6Y7c6UjWquirU4Z9nf7b9n5dQu10Z
qn4+NHPtKIh8wv6IGVUem+VoMIle6mpLjTdDjM8qVuPs+cfm5/7Pw1WbKv7Vpq6j2majKzaWXmHv
NJCcXwEJrhhUl03dYwpDOPU/rRaWRye1P9OA7G7NZb+qP059lNFMGlBztJ1Io/qkCgyQ69Noo8W9
UnW7nf9T16KAWeSAEc1siptj6HwOfm6tARGJm2qrcpfePbHHvWpThQ43XcdH/OnRlLvpq6Ab+zyp
G4PgaJvAfD5PKlpcmg2TBf8/2hIMsQwcTo+fbaw40SJ1rUtpZ8Y2xhFh72ByzrS8dl70ytZfQtTd
Gfqm7nvjGx85QOS7qWvTSYZRvnWLyL2WM86VnphXSLyVX2MQF/sEX+8DiRFYy7ATx8zYGCa2uEOT
EUsJi2e3HNonO8n2PmPsuXEnpkgyzY4wx/YpS/5z0XjtHnGX96LJvBfoh5jBs+yiWxHuM6KBCTN8
/TmduhNiKDhzjsw9axY3B1BUcmsFhruatRz9uFJ+jzxLrLnRwZ2A/jOGePpX9NaKTTS6xVaXxivp
5p4lZl+t3TKd0I+vi73dlGR6dASZDBOiHFNvHGgH/R0/JwCjXbqwKYgkZbkDHt4W1l9J9ctq+5aV
MoDGXjgfcsSuMoc7d8tiRAqqqfxBLB/dxaWpEWb/EmT41iw1VUAUFrsW6vdGHa/aut58D5yheVK1
IS4lGabpuevmAJxaF23KPB1vRRQW0GDjcauJcbypthjPWYAuxYuqBX1dn+M6/40Mzd8HyAmTd6KS
YFCWa6giN//EoxNd1WWCSsZHHd3/1ecBQ18t0/smO6o2LM7ip04LXwLE8ktcNyfYu6+GzPEXadIZ
d1KxhCfotlWbcOJrXpBBVU1OOchzlJU/Vb+umuJRzmu9Msy9qiZzW97wfPj7CkW600yASgrzqkCu
wEFfkyrxDklL/4pky39At49DMHk+2Eb45bP938cR4i+AQ1rmTl3v88DBiO8T2ThWNgjSouBUPiMZ
aB+tadHPqRFXV22qGEq9fO6WQiQa6vbmLHf/2vF5sJFK71CZ+utnk9rCLKd8/mzzk/y3jmsYjqtx
sPKbNnkuTVLG0RT/vfXZ5modIIImOKkjNDJMj8MKUWcHzQQMg3fZSJzaDhf1lu5dEAjahswZdqpq
RGW+Y00C79pzWvSYwwXks8QKl4PjMcoPSRQBql6qY9RXxykGZ4JUE2uvyH23ggx8Gx4Gj6pNUv1g
tiD3u7F336eiGQ9oHtcbdXCGHfehayr03W248kPneqewYVLipkTndA13+xCY2hvezyzBguhD1Zzc
QOWKPIGqxXjOvyFQi0pSl19VU9kLZhN5JZ9UFcSUvU4n5yuuwwAgpjp4c+JBWxxVta0TBP6bwdTo
oBdM6lS1ROoF/TUmOepgi+7iFQbDWe0MQXS8fTF5rYf1OFt8V1X1qi8XTTumu10QFE/qwDrAFiKc
exzUQjdbqTb86sJt1KJCFbC+D+JqgETDEDepgU2NTb6JIeIjjYObmTavLdeUBy9rd5GHD67Fenxf
oBbyJsZrVTX5LtDqdJeNi+7l6N4JEjgkf41+W4LKetfSgehUpn/pRcroPhc5ZJJpZp5PLxd4bsZc
3PLOMobu7C3VQZtItgThR5312TsQ4fIa9PZe1epqbN4860jvGG9dWe89UEEnzzQD6FupcZiKMHpv
JyJZWU1KChqNeTAKgVUuOYElyuetB5AueLfbuLSCtCY25jOdz+9zbxVr28zFYbHKXViorj40V1WY
2cGytYtVNF96U4t3wq/nCz8aGY5yIl6dsXbRLGiRCcnjtXArqIYmGoKoZpXfu2J4DcNaf0sESpMg
blaNHYT3nLhWWjNX17Wa+zMboIuWQm1FyxzDLe1nUYjs0WRMYXzSrOGWtNnPyvWtQ2tZUMXxplrN
THHPeZ3/xdy7/enb0csw5cbvBv2GNGgdFksX7NhWTMhxqRu7DriEgxSxifqUWPDXUdGshG8473bS
HmOAvD+NHGE47TULHOdmuuUZgddiVxrEaQstKbYAWCqS3vEXJn31fvAhMkRdEK1CmF2v9lDixRS7
8c8m+q4L6e6D1ljQ+YW/mXVihAUyxaj8+wRtdZCx2EWimT0Wb2OPgXaKDNNJVRHOfib1YjzBvHdf
w34mD9WPNVwNa3qNG3vhlyXtDlRwcmhrNEIcrThg4V2sk8xtDgT9mq290MpZmVs3pv78eUkOkgTF
BhDUNlm8fklq4atidjHBG3dlm9dR625C0gNZdLU7EZrl85gUoL40o3rHj7S9NHlxdVitvQ/SN65d
a+7UPsRFg3OPB8Fqcn/1dM7vduQF97zC9dM1nffBsea71MKV2jchBEesWV+rmo7e4q0eiNwv5yFB
Lm+FWWxVDXPC6tYG6S4KKwdJ4Fq7Et/fq3194OhXD/nnR62y62s3yqOtpzqyFuYhrTP5ki9Fp4/I
mncm4RpqVd8Ou8HXXLSMTPdlMg2PNe+cr4jooBmgGq1lT+Iwxsxzfs7Nxn3RR4O94YxXtx0vRs6q
rnapggSm3ZYDfvAc/LhUXrcOSdWSMCpukodxwGmZzrjEnM9pIghDKIeparmcQxLA5ewF9kzWAjgR
1akzOVr6ujz20fz2qKo9RlMNp9jBfz4b/rLLpDzmRLxehqH+u0AB09tWqVuv/7Vj1IPp2eSnfB7b
WZ5hrdrJqFcAyJEWWa4SdwSDJjNBMAC17YuV+tMuGiBTGpkuLnxJkATcQc5PMfAq1aaO8+dKXFQV
W6ZXGHdEGZbzP9tl3SJf1LgauoyiYSoX4us5hxGMU4oi6QoAxlAsx6wiiby0xTa9J0JAAjiH273l
TvFehXX0ompBMIcLtLJgscvOsUu0vTa6CQvpon/Tcf5+divvC4iRDtALR9TAUlkc31Ulasgx5U0q
n1TV6IByQMbL9qpazUVyDMcA5PByJjKe+UWO8eMPqybXmddxk4mbqjn5SIh1RBNFVeMxmbauvQSi
l9Mj16lOcDHclapmpue8NlBwVU39vk6Yh8zNm1f12/MF5zU5iXZUR9QLsGg2jWqrqlWkS17Non5c
LXBzZJAShKCWP6WuFofDa4Yj+orEMqk1xyh0nIbb5uSSLCCQPNf01XbZHnSXzJBwjezdm+ijEyG8
7wCIzw1bEQyTV6t15B/iFh8zkdCvVQ9dhKR8dC/QdVuhQ1+uBtYrLyA4skNVuuGps2R0xo02PpCH
LA4lIp4XM08+MuTZfuF/cLPnaPrw/OpXkZfuqrTT6WTgmnbxE9A3xH7iX0cS8S0RfBYGhvCTl2wq
EpA4QpxJke6TSb65srBWyHEC36gy97mTfSlXeW3wevOlDll+UYXmutmFaKgFoOq7h8LjekhhoPsj
vkIENAcAV0DP4dDpaGz2sFiCbjoDlpfHpq1/VG2m4QSRz29OX/PaTa9G2Jgfrox+FtJfk6B/HuYq
3EVu9Lvu8/QSJzG6tZmn7aDp6x+VkxhMWrud4Zvue+TuSYllXywpx52lLV5dWnYWWvCT6bp+spv4
tx2XP/opsknv1N7BADFKls3fJhVCY1OTZCgwQX5YfNq/jSSJstnxgSLVJCs9Puy0noKNGZFeqgEC
3MpyT0Q+IeUX7eauSO5ZhzoxWQLjSy1FcHACMp8A37NtHSGPaXuAlUaw8G07hE/ONx/W98tYGDdL
b08Q0Wt8pAux00siYg5ylwReJuK9OnPzxrMu0/TN7JgkXcvO9Q9z3iN/OAFQbtbEGbWDoZFXg9NU
7+DOm8iDhNbpJ1AP/SUjArZBX8ndFG6xslCrPDI8IrHpiq917jd3aTJo02RePBL3gLu9iIgphWZP
0dMUJD/nAmfgaUQ7V8rqj4QGU3Vm8E30ol07Q9RdSd4aewejtJNwCqLyceVvBHbjHyA/f+ALUv2x
UcEkF/Q77ns8VbzFOqisEIcYu36lI1KH2YAYb3ppxK81KBVVU0XtdMYO4jzBseUIVYSVCdJlCs4h
ZJUbMioGsL/kADZim7gjEx7D1u8zqdVtYJLrVlUHIcWXPAmeVW0AXXgfLcjYkzs8qSYL9sHei916
0/qpcQ8GqwPlCYBoqakmw3IQfOuy9KROWEafo8XIzNwlPpRGuKh9Vv19DoG02nF1VbUyN8Q288Ni
p6oTKxvy1d1J1QLT6O+xloEQ8Ib50WbOgXEcgsIFycvVVMGkZMenkb+qE4Svzdu0TnXQCBzBrDp5
7U2yD8vVtKWYRgJ/GqSBozqCUPd4CktUoD4vKfzshPhq+vjNeTyW6ziY73NCuGN2DPPehh7ack10
yvKIka7skj9u56Irzdzp5kXuLRt/VYG03ohprmfLmW6ME9ZbNVU/oxShCbWPEK2+RpwyOIAYtd9c
owPPNWBUrI4tLFOc6rIkkb7sHXUyPXobOzgqvzLeV4Bhmjk/BREzCKho8U0ViKOUWxwKy2363zZz
jvOVqAPEu10zvs1iAuUVBmh/2/ssiq27X/bWPZUanT6YlqOqJlrQHw0JPEQdYoyudWcAm708fhxf
YCuwnlBpPbjL6bVodsDdQwTR4bbVWu/dVIGXOb1dO05HTyTerUMb/WVKNGjmJgC00hawo3NJnGc5
g4hgdEVLjjVN2BVrUL/tlhs0bQE2/329pv9T5lq4hdkPMMqctRtcOnOnGW3/qKq2zm42jcF4pmq6
aMu9rAHYPapmyFky34cANy6qCQt40nl9oq8xAxJ31TbL8GQUfBiq1nTacOicpuQI/qgqBne+VIBD
nh9NsCCPI/P/leUV8avn85l3aGe5MyZY5HbJFFujuKki0KO9XlryRdWm0G9f4sbfl2YWp2vZLlHg
pvZWam8ZM8pnjknorE2T3WebFaS/A11n0Buq9mpg/bn67fU7Z2r1myp4j1DwGMhWf7aF9vjexFgb
o+ij3waBJXZjuH99HpCyTkF5o233n23+hrD/9LhoO4wIViAjtHYmd34y4+S1m4L8hTEwxwaGEC0k
iJOq4Qfn6iu1GWTRzejs7viPNnWa05Y/mi4UG6Oqc0A+hXdVhd8QJfQgBMBQp63SNUC65GKacZPC
Ub03SVjdw7QivBYk8V615XFBrDIBYh4VZbWe61Bf8e6HR3WwbfnfRIlKsWUD/6l0F7drutmt6OPm
3sjq1hEofEbvtbmXKSK3dqSFax06KF4P49nr7YEbwM4I+NSGRCpIKcNt7vrcJJc28Y9qp2oyfMsg
eN8GR2Meq5fZns5uEw08z9F6b+2xOgVT04MKmkX+3IhqW1RbTR+rTdt6zcZwhAR4FLY7W7O85yGF
opEMWDDntr513PpLa4UlfPjhKayGZ2cQKLZH5KTgJfwI+2TnRAgepA4rnZIZAB7D9WGK3V8SB/e5
bI76IGBOaBGYbn0wNx1zkHXL7KMIvrWJma8kKOH1FGsQSUNGc5XtAx8Du94Gg65r4wnExLvRePFe
MCAQ4NaBpANSHgbzrEu05jpDs0guwE7ytX02mR+su+hsQC9sKkt/yfvsOGue9lT3FfTYYfSP+QAB
zrLek3ZMWP75rJNBe+ZD5N9l7hinmYw28Y6OYKJVrvJi7uBMrfTJ6tGkIVoPnajdBNWAz6hkjGQx
/KwPVyNqg9dFhG+GxODOtQ3vUVhPdpvoO21ELriMP9B0fSMjtIk7o9qVbuefh9yaGwIBbH4W8+ie
6AHrM6JlX0BYTMdQ74Zdha3hCqRG+DIUv7hMdEJuxVqh+zyuPdsic1tqxlPOXDV3Jv1qZVx5rHN5
dhCcFREgkVyT2xJDwREC6qE1xubU9GGz1W1/3LSeJ54yv5EbvTO/iAn/ABBT/VZIKBq6rK4O8I9r
bdrvWhLXB5yiuidkEsGVMKZss9brnqqyJEpijvC3ZLgW9Tw8ASQ49A2CjF2Troum2gf5FBwLa643
GfMGllbYYlsx3Ihm6A9OvSACRW9s7dFNdwCEfyDV9J1eLj/YZMnX3K1hDRyuX6PORgSP98ZtNeB6
adedDUp0EoBroSXBir23GO0tF7aN/qNOzRlend2cR4AGR20JeFjtVc2ojWVazRSF16gnD4IxdY0W
K5IR8djp72b+fXC1lyyD54s4yjpLrqCX/0jfqk/k33RGwrRBc00/zWVt3GwYHjavPeletxlT8Dde
vbaKKH7qi1pgMc8MIzf4fueoXEPvxFIrGJe3t8oJWXkDmhRe/D7jD7C1UmKobt00+8idf/i27j9N
ftqtCQV2EaHQB9ihheDWDK53FEOEI4SATGMUr8gzNUuk5AtEgGI9JvGvNq/wRYztA2P5kIJYQd6q
2XFD/zQZFjETYXiyD5hydLXzSmDEXCWgyza47N3xdIRj5rcWH7FVHqOGfjDRbAythnZd9cQEmuIV
TVP9aVg8JZVfpGfPDql6qB3FKjJFuLV7kHqRYbJC0byevtdptyJN/TWgrF1cil8amQeUGGIUhQhl
/BycsfrokDVn0D70RYjviQ+nyRTkQPQJemrA9PhZtAB55JUVSbcm71lXNs5nWb7CDeA9S/SIP+85
C4R6M0MuvkwBAfbG7GeywuKGsArDZ1eDUApRiq5QlnqaQF6uogpsFsFYAOM6HB67I3gtM7Fzg0V9
th5+CT/MESizgDf6Jl6ZaEwBPAz3kfTQ24cwv+oNqEzd7xHSYAzsd9vi2RY1rkfU2VvZRaevEZou
t3rZg1DuNQxYDF1DPhK9GCFCEguVf5/r+TZFbvtEqBH7sH5GFC3vLrCXb0Sa25WDnvwxmE1QoGbo
HD3XP2nhEJy0NPRPzoLTqZP+e+sHT1VMN2u3GOLpWV0fJApLnRFhQFr6+7rvv+F9YMEJdsVWq9L5
ecSr6MkjeFwuBGKRmffM88/gH2Zm2VPIHRy/TazaiW4I4EuYZJlWH67aEhJFntQEKrC7J+tWOYfa
r8uVk7rdHuh6CSgucADdMBjsIDOfvIKklFmiuYV07L1yep8oT2ls0iTZV3Nn74emDv7Kgje4TL3e
hT+l22zgvDOWBgtERvsZW8O6cHJxMicxrc1abzes1IPDAPBs74ADBXdCSkoLWbz1EO49pyToodsb
ZoDPweSMr9mIRpFHDTEZ/DNt8Vbkmnv+LOqx9B5Vl5n/0W2giDXSeXFC5o7B6IBj9HOAnnUQ7EI8
K9dRgPqaQde3Zsm8MnXBpxja1lk2CWlTZh+/ssLcFiKdT7pEvgmhqKuRiN/O4hAFVecJ3WL1MrI6
YyBeikU8xy4mvLrtpruOAzabXbL03NSCSnTXJmaqWzfZvhKeHuFiy2MEE3bUOtYf/ZAx83DijzQz
0Tm0y1fHmtzdVMSsv5ci9J9l0MND64xk2/bXzGvTU8Ty4JSFXryxSggAsLHjs+PaV1NYsDeCiTeq
WzsjiCvie8l21JqrNEOCa8RgeP8RODPyg8KAuUtGGqowsETbWbyuQGD+t9B68kUD2qbYHPKpRkhq
hRVIjSkPOsIs+DV4yJ4viQBN4kYfnrQawy04Ev02DeBYiwE01izGmRVnyLmERp4QlD7yopbn1p5f
F3NdqB2hu5lQpVnj0DbxzpH3G2welp35AM28KINX0iM9KQ3QRYFdnkFkHMYZRgpwpZfe7q9ah/9T
YSfpxuzrQq4VZi5aCPwO+LOtN84FnALpv0yZYTAV7PNLQGrulLT1hwRu9I7XBmjD8ns0xtm7XuAF
E3S//DLk5VZRAm8JFTTSZKWT8UJ5gW88q2JmCANgFWibUB2NBrhgUqlKDbBnCFJgbgp8GpcrlNJ4
wxK1OOZJRZc99d6mcRLgIaQUAMGVcl2imBZ7pct34a5turzn0YDS2wAU0HqAVWnL30NyJHxOCLAe
Uhl9REjBIT66m0VYbTxvguC+4I0AaG9Sg6eL/m+mob7V/GFd0527Md83U8MwCSow9dJwr6eQhDp4
nE1z9KKvZVFZX5CQR5FzupmpcA7ZqN0kQYCF3oqBsb0YDyTf9N46JMEUka3fBIkMjlHsvCSk0tZ4
bMtNpxcI/1kgxt2zb5vzk5Elb5POKjWqBTKKEZThxaSpDtG1SVv+HlCgj4cChMibfueS8AbLVbkP
4Yhs/tOPnnEHtusjja3NLARs+mljwdUX2dBuyswNXmEBeBd9fpMg+F4twAhuIdpdnaRfKiYGyFfG
QCsrkqmqKjMzZ85X5QA0NYw9ez9i/mRlwF+cTSF6a11X5XCAHVG+9XbTHibYImtVNVOvBW/cOKuo
1dpnpsv8P13vbsxK/Jpdbd6XSSbPCH+8DhKwt+276UUg5XIRrdGQGUYK0xu8bOs0br2voIFbAnaG
liIxl/PzFqaGPyIV7EUkGUuMJ+WUb1lFXyziHPTimzy/9BFgMTyt3jAt6475goypFlxdBMLiaHuX
eMGNNtasHwFGRAuSVBWzGX9omhVuk/82qXZ1eL58ds2pEtzXoINOhyluRqmAnq0JctpoarEJd7Nu
MTGM3pIWpEB4n1q8qQV0Xrez4BaN0x2hctQN8bx76GoojJDCDeU2CwY/8VDyXrQ31I4+zCBJTj9m
vxUncFmO3DJZ5ZeoTfVFOzVcsoPaTCURJFhY/HtjU4L29TsTBaFK288LpJC5LMChAbi1aPF6CFep
ZixxBFoFWKwtWZWvnlZsUl141/mXPYygmJcb1y5XVFuf+EQXe2G5VVBF1TjJfM4P6sjY67gzyCKK
v8/vlouoo4xIn1eul2cb9StTtKZJwCJ8trj67UWr75XCiBesIbmPRzCcP/vl+U127B0K1KhVOlgV
qbr/ahMjUUFKC+M7Vc3zeh9Vmon/zPKbCnCfAu+Mg/qT6mcE4hLF9Yg4yVBvg6r6pc7LJgHHfHmM
jyesGhVeqgjJujgLafSzbarMfo/UCp5MgD4e2F/1NkC7JUM9zdm01c3mu8IDq2IERt038OuIpyI5
ktejixlR7WX08X67VUnvB84r0sW3AebiNmixd0bGAWpjl7Z39ezd1L+MxH12srHo1p0xRm+PqTvp
rfKUeSz/ugjNts+HBnbYBELdio16XOppqK3K8Enrqk31FjiRGZJX7ldBORQnfB0D0GdqcykgIvBu
aPvaYBWFvmAqASIAc85Y0cjtPzbV2R6OFCCRfas4PTZlNoCGcuOD+ntT2xKjbjdJl36Rk3lSd+5x
l6CWrkonmzfqXqu7knYl6//OQHxlgVirZ6LOUFuq7fE6qLoqrAzHkLaPgGgi+jj2N/XgH6+mujWf
b4Pa0xD5XNVg2DfqVqgfaQ4N96cTpbkmgs4s16l/dIttCHKXj/trF94gAV5ZOzyQHd66u1EXHUzb
aFdIiM6dOd/MpetQw3aeuN5eCgkSGNe9lQ6dEyXcFj0hJy3K//WH//Eb1Ca2V5Ddzch8HPl4eqjJ
FCBNLHOjugA1vvfIjR9cAFnTLYPL+7i5DzjFP76af4Aq/n0HLdJ4ZQxrUrY7KyoMuU386JvW5zou
0XyOqqATPJmeD6X7s3PRh9ccE8ud+i1DWF8yV+o7NBoHuW7z6KkbTQ2Yx9IPLddRZ6qt/7ct6CuJ
cECUYvXOox+SbMcUhqXL8iKYE9JONhzrz9dnOcCtJQfY5npEgu2g3uCpd8bDXDgsS+pt4Y0YH/kL
uPL//btumR3DCKxwUFjAFZa//fnuyeTZNxcAo1W6zSJvQ/e2dMvqTVLVz7aS6M/SIzmm9LahV49g
VrJXT2j0kep4VXx+rf94RR+bar+sg/EQtPZavQmPU7AV2GsfXUuCQPWFLNjbPQrdx88v/PNdVm2q
Kpa3UB+GXQtIbx958U7ts9XLro74PP/fr6Cqq6emth7nqPpj81/7VfVfbY/Xtqpd9++uB1s5EvyZ
fRRw5VYZ8JgyA+Q2uCCcl4HDDCCaCpOF6mzu8KEgT8+8QD3x0TUxBvUuheyuHnMD1odPJhELqZer
DupEAShlbPqzs2BV5VRdi9Hvd7YtmUq0pr7RRUnsZkBgZkWCd6eYBXOx2EXacmw2Iq4uXl7/48Gr
v6reg8fn9FlXjZ+vyee7og4px6w7DNgPqpfxfxg7j+XIda1ZPxEj6M20vFepZVrqCaMtvfd8+vsR
7H2oo9jnxj9BwBGsogGBtVZmiqScpmuRUyPgS3oI5klcfTFIRjzjQMzK9Mi7wOrX4i0B1U6tyH6o
7WztLTUgURL7lgHV4C2gundTYCl8LlgTSvEROzjQkHCKb+gj9SVoCXeHxmQrrrFIxG0Pp+UJRLns
kYf4RzqoJyfUkp08IjKu5xCUOc1BTDIKs3YNZjeHPXfjZ978BdDqX4Dyk6MYUNx5kWOmryc0jBl0
v8bOuSMvZ88xy25kPrlonu1S8UQsk4GsyNaR45bfp9a9smkHgPfLVcwTi5k0mj4ziZ0YG9cALiRA
JeAC3ohL1liJO9CPii741oCcaPCi9IqxnXnMxGKLeN1iP9jWcSAwB3/uHngkHMWBuU5QDJtXV/Mu
KlC8DJ+bqsyTMFjqW6lF2k6ML36Xawb9sVYfRi2td7KuPYq7utxakUub5meoDcGqzzKY/oGQ/92g
LROHJL79ojwv7Nie5ijSsH0gxn+rJGYKOr9OuyuE7PqB0LTiJFA7XdAUJ56FP7mfJPP9FXdimWOW
G8MH+jd62St9cMqNAUAaWgxLQ+Ek4yWwmcE3MARucy6ZuDPisfZkbI8G4cFuhm7IfyZz0WGZ0Zc7
OT/Q03y/XISlVeREl///UKzVetBLV/E+iZWC+DGiOK/Fl7LIzZVjgOwHC1qIGcRCV2rMg4zGougi
TjsvuUQWhU1etTmLX/tvWP38oRS/88MqYz42T+01YQEXHILIY/ChF+tXnCOYrsVrMmbQway9Qf8G
1wr2ZL+NDlnl+/JWdJ+z7vQFDQgGabx4XseJJ1Ws6JZkqRvGBJeDAlOkQpjYtAgTf2dJ5ihJUf6w
lp1/fT72IHGufQavW0u+Ijx9Z+KlGtfw9WY4oX7Y4ofo5Um1VfkoLrZY1Inccu2XOhxBcF57AECW
zuLsS3E5VuSW27g0LON9OjZIXxqIOpjDmDPFxAmFG7FFoizePK54xDZ+ap9//Jgr2SqQOvnDMlLc
wvnJG797AO2P4nENVNkiaHq6B37TQLkhnpR/z4qj56mKoJzqYOfx5jMUxAMpsmzhPmFCBMBDtC4N
yx5QNIhk6SeKnfuzU8r0OP/66UmewR7LOzOvZ+aHWdQ6atrgP/nPeydycy+R/VwWB82jfuj1+QSf
j5IUHBu1+ayMUM2KeWVZPYhj/61u6SJa53W2yC6JuB9LUeTEcf9z1A/bGdFbdPx0qn+r+zTqpzN5
04SP0FzZ+CD6plccDWd8FcU471XFCy8STCmAM4ERsXmfzGxLstSNCZqgwO/oU9Qa2bmTmG7F4EvX
Dy0i6+oeEUK44OcnWrwsyxv/6aVaXqDlRRN1y2HiiP9Z9+mwfxt+fl3HdAL3ZyHRfv3GRqGNZe20
FhYfriWZd7JL+YOt4t+6f6qb9xPTsPMZxDif+sxn6CLnokjdH7lx/LWYGsQeVOSWb7SYQ5aiyC0L
sqXzp7pPRdHPbSEMaH8qJZQIUWYC5OPlxPfO8lY8wnNW1IryiCmbbXVSJDvVyZ6W6Z1gKmDjS1ka
Jxi5KIuZn7WQh0XJSAx7Nh25nlGPazE9YP2HkrWCGfgvXG2eNEwZG4KYXbJ8BIQJ+dtG3EmRLNOt
KIpHwRKb/qXP8hgsdZ8eoWWY3qtiTBY2SK9OHvVNY6nxuBb734gAA8xFUf/s1V2wm994cVGWZJ5W
l7K4XP+zKBqWV1cUPQwpf6dvUf40gqgbk4jYCSXiNVom+3lhPbeL+7McWaFVwuYtORoYRrTJQvJh
57h0E8eKRCwMlqLIfeonJtGl7sMfFy2fDumcQtqO2pWowHsJlALVANEDS7mmEMkxfbhyFPHqJzF1
uUmUJAdxZfKoTZPDKFurKrGMg7jDyx2d3/0PxswPS4Wlq8iJmx9kLRa9udNs5EotSE+0MIAmRYUr
uxudHHcMbC7KcBOv6GynFE9AP6ph9SZe5L9WrVL2tkhn4zqpcA6maXKMoAgGJQ5oTSRlhbdytZRd
w5PgP/ONVT7xDlujgQAZE/Ji+TBUxdvrqnsWmG0DB0Agw10jrqq4L2UClEktsuc8BGci8OTqdIPH
GtKderZnfrr84qJ+uEXz1nW+6mLPIrLzax7gnBwdfdiKqyxOuyTiByxFcWE/1c27OtHyGcy59BTN
y19SfV9dm0jrrZAxRCrOS93XJgv7vQYR4FYFMUsR6BkEpNkRnUlaDRXfmWZB0zO1Og5hnmoUod1U
ek+BkuyVaQw5KpNr7pX1SvQam6Q/SGOub+Q2IUiv67JVFfCqi8RJbH1tOgR4KsQUXeLI3smBb6Rb
KIMQXGZnv8UqSdTwYB0r1asewGTha4Y0FuB5Yq2jLJQvsds/TxHtXzxAKV/A35QbWON6WDkoiroE
wqMkwj1R9rBAhGYRfwkdC2ZBvbkOIVwIFmELOxXf/t4x3PEeF9VP8I6HVlfy1z7VUdWK3W9pzpK8
RAf+5HoykeJJ9dw6o/HdwVqPZ9f1cDgoNew4XbfyqrL8Wo7E9LIlz19UOTbXMOoQXhVA2yVnkyyA
jil5TI0C/iZZ3hRQBMMMlRPHjRBjceunFkxJiAl0KAr4kbKvMjO/jUNU3EROJEmWWfCepSnEwhjh
jSz0NnkB/ZA7dO86zrN9LU9UfolcaMiRwMSxmQzAK9tl5xZmIazXMoBPzUVIVIbBcFMnGTFBTt2x
H64y+0SkBu41B2N7DevX0A7BvZsSgC7B3ZWjb9BqSkdRlSeIdMO7CCtXBvGZZuCtsbx7BRv2XcYT
eo8lRVkPfe+xg6AhNB1Cq2KTa5kiKYqG7GrouuamRI3zME5JmRC2Z/Jsga6mx9Lgq0m8VnILVbQO
74w+IDbX9yq8MO7vIQrG21wimgPmX4tnbjm+CAznAZaZYF349QreU21rKYa+GYYqheONYPpMU/ST
aRHqTFirslFNNapXSMFDg4ECeO74+aUAaneppmQp8nzuowwbage1kQk2LVdP6ajH2lrRNeUkkmzw
/qnM2kJaDw4od8ePMTZDavDcugSM2mbfvkdd+qbhSicuHLg/75YOnpnIRKIVsgKWmHb8jbvzq59G
6vtQRUQrQIjz7PUJYdfwYD2MCr5kY4iMc2Gn7Ultw/oQx2F24xYoQP5r+UvVSzxcSaxfZa19LmEN
utpB9NCZRQX0VSq/hC2OIwuyx60oigZcoS/Qr6fbsl+1CHeshql7qMSI8oXEck3H4cGmypKA3TJn
bD4cbKTfrHjUz2KostKVm+X4B8BhKHUm0KLt+OAUm+UX1F70x/fHaB631Mb6oWrqbSpDa7N2kVhu
veQJocIRo31WsVc29TNAi+oL2PP2hun4KEoI7dZfEK0DDJX0kDVNPUSdpeWfD4rsZ9mGjwvVQAK1
gf1gsZiyEgi6C/xp7aXsMCvnMWwnosGCyeIIDWZENBuXQtWleg/ZprIWRXF5kliePlUWMWHT9TH7
nkCXYlrohXuz/zP/nThK3b2ZlWDOpusH4TQRecngoEDPM9N3OswpIiuSwhtBuC9l8bT1NRSSHypF
s2hpAHdsugcCZ4jA8+C5xlb/Hf5QJiW1fCtLzz+0ZufB8e4X3/J8J9rDzi93sQprUzFKFgZryUYt
HHvgsfIC79JMSRfBe2Jr7v5DQ9vGyMm8eq4ZboEwhOe8T9AwnBKRE3U6u+wMUACMaqESVOgN/o+O
4pC593J00yMO+H85JLY74itkZf95mLrJILl97G+5jDVw/enXid7iJEOWq9UlriccBW5H3ahBwMJI
eQ2mJIVg4iqKg+vCWBi4HeB1OcS4PjXnMszlq6WTyKGgd+bD1+BH5uDQxqri54WDJsYgSSfr1SAU
H2Yp0frpUFEUJ65hHT1YEIHPh4qzfTgiUfVtkxOg8blh+lVDHgJ2fBwz8y1GnpTIpdGOz/VQxGe7
Dwg4UWDebBL8jDLeim2U+cqTnPvdxVbLH6mvyE+dmclPql/eGibYG75pkC6QDvL1azX4v6yyVs8m
oSWvdsJQOHPyawybwWtQSF/BI3sPolHPvaubheZdtBEpvI0B1H1Jp559+Rp1iv6suEH2okRH0YVv
TvIkVxXwy5tfxsOl9ZT42k8J5H5qt9KjkqxZjSvmbKLxpqLoA9AUR45r/5ajDvVSG9slyKX4NXFK
eLQVrV6LotZW3UFDNXWT6waM+CvTaNoviF5BXWT06jYAUPlatcgiyOD19hO+8pVQsHxjJq5+6JHM
vOdm/0wITfNu5N9Hu7K/GpJdn5I8gDrJVJv3aiSQQraM9A6JDly6fvvHs8z6nZAtdTOGqIiblfus
EHwGh23dEe9JLvTr7Yg0LHjhf6qARf5t/FSnGhZRscl4yTun3KLXlsMwZ2XPiWSYpypuBji32+xZ
BTH9Ben3lWiUCGN7JgLjK0he+SqqTLfCv2B3+V4Ue9gkjoozRGtRLENbv4946URJjNh08lWG600F
EX32hpG4hMzwtXMJVwyw6NKFhc1Mrxjdw2ZDLB60nlDLbgu3s06ipa1dZ6srncFzh9rJ6DLzQBgT
vLZy0a7B+AQnUbQC2SRMIWjPomgiRIQOpOpeRHGUhu823/ybKA1tcme+Tu9aSHyP23sHP+ikxzip
5WvgAiP2XeSqurS4E+izhXaifcyd+iUKa/lMsEL3qKo1r0oIq3wR2RfRQdTDi7jLpTK5iSqR6LAc
BSYAhrJREVzNUI9NTO9RdA+Bo91T/bGqsp3d2AWCheUWGvP8bA5Wdg4awHITWXB+lmSSqilsaGbl
YRM6qGipZlA9+IqFFPhgPMMQFr/LRuFs4c3MD6IIRoeQejV7zfUeSkqtJZZg6qa0g7uC04+omrRH
XVmuCRQv4neiqJM9cHxrp+L7eDcN7ZzakvGk+4l1zSODAIupWz3IvweiJY982pQryzoFNSJy9pSM
SuyuseBVxO/+U7d0ETlDqn8Xrars/+14tSYApjHDh7Ifq1svFYRLZzbUd0R16XyJfqey+6L3nfla
WT38QKmaXRJfM2E2LmIi4rrxa1vYj6Jrr8WXMtCct7JK5Y1dhsY1zh0EWMoSthR4YV+AI/2UIL/a
htnaJmzoIue8VHYffm8UAsQMza4eHL3xTpJpRfsg9uUnWFXKlRjeGt/k3Kl+NviNCCPSQ3gYB+2A
zTaHdTc3Hh0TznFedwtiSyVdRUmZwYwLR9UlZ069mLm/aV01PJWQk/9tmPuI5nypBUdC8DM0/ht5
9ORwI9p94h4vYrTQsqk0C+CEhaUf56JoVh0l6ne82sHc01PUR0OPjL1sdmC3lyEMSz+bhJefLN+Q
trGSqchSddbBIN73iNZNdVE03dqZUTLcB3RcNm0tVy+8jTKhP7b1jbXzI9w80p/Keba7iCVpnxm7
xyezzvSfYBIhi9SZ53n6eGmTyAKk4o3bsijKW6jW5UHXiu4U2LWBuq+bI0vQWPBjEazKxAcyU82h
xXJb9z30+pco0KXfEpGW84mSVIEqLjN+DXH33Zck600xqwS2Y2V88k24wVmieA9AqO19MpGKy5Ib
n9s4NPaYA+IHGygQMc6Vgf2Micx0R/+dCfgb4EPpl+qhg0x0EitsFuGRZ+u/E5iR1aZ99pDmqOov
bUPMMjzF1bNTsyds2kJ5IG6jITwHhSVwV9YG45rrHlRVQ4OqtyZKAzlOzqPSJGeRs6wSFyAUCNcm
gtYF/ZovitU5z2nsvClDKF311nG4BtD3ln5cnkSx0WCeS62wOaphCzGVwrrs2OSEumWV7bx4ANJX
RefL17bI3ZegHN9Vw1NvojROEeCWajyIro5inQPFcO+i5Lfevo7z+Iueqe6LO+JLzIzqKdcs68Xd
925ivYd8Kvd1L9d7q+68b5m6L7vS/JYTkYVkTlEeOq/L3pC5W7dGYH9hH3lB5CG7la4Eeb4HeKNp
fWU1100NQYbHGWXdCcnS7yE7GniJIF7TAu23kDs0IFPzLa95WTpUWqltCrMxdh2SgrdmSngwhk2F
NvJGFEUDDtvsVo2obSFZfSbYiTN7TUF0A4KjK2x32U2bEhMq3rMtadfUKsYvWAHemjwYvg3BFOhR
g+eABwrKvVh9C8du+NaXgbHup/pgqv/v/jaUS0t/13YZh/C0deXZEL79M/5S/7/G/+/+4rxq0YHc
dvStnhrhumPD/ph3Q/moWrq6N6c66DLKR9GQsvmd60QXiCKrx3yq+3QsX07orCRnH6p8E0ViTGhL
p6jkHU9G8rdORj7aSfXd0k009qHjrMoSvIGXP0hJbQCYBPPVK2XnbS3e9U0Lj80m6ZXsQSS9zv3K
2ld1pVTFVvUj+eIVAPGYpEQBhnb5Uk+JKJqaBOh+LifFpmW7BtfjP62ifimKI0Qd3HbnNCCgbama
R1rKMZPe2NsPOZfre4v8B4xkznsEnomHKk+PjguWVO2tL4PZOt81COiwFjrdg2HbCI5G8K1ksRzg
fQVNDPD4WOXSTlOd8SuMDN2+YVRBePoKLOsozuEnhPO1RW1cUcJ2bm6j4Oiaxka84kHlqr0QN2Kg
OqBpO7Wq+5Na+nB2/0dhZxbXMfwMcC6bL9Egkhau7q1NkBVI9NY66rGeQ65Tu4+JFUmPEEQ3G/Xg
ICMWjSOcLhrcMZCQW/qKJQi4mLAv91KRtHs2f9Dia38Kvf4GxUj3NQhRgo+aun0IqlY5yGGdHN0+
1m++p6KJIeXja+zHfwg6TP5wsI8c/EnSddixkP59RE9mr/WNdyuyqnrMpkSTWR76GXSJUwdNnaBI
FSEbRp3flBhcPJTJ8rZzsuYm+otuCDxtEY0cEECDnCaaNNkJmUdLto0ePcg6tuhSxndIhxCIMBBG
0xq536GDVt4Mr4n2BdCaa5QAqtB6fbxYNpHFoOPNs5V0wTGDyvjs6IFxxOyRnZxh7E5J0fdHSQ7y
c6JlCPu4bXCJKheKp86yL1E+oPVaYiQJmsjdhXUto8AglzvbyXqArpAuQwDV3vFP5Ns4tJpHF7Yn
eIOJHWTGIRqoaNunsUHqB3Hn/jkwoEdu9FXb+BilvEx+qfBBr/1e1l5724bLG97Tr2jPtKsiGPqr
iw4VFNRpvCkGP4AJC/44vk0APtx4/BFV9tZFj+wN73UFr00wYe3H4IlY0j+BKY8/pEj7geEXeLnh
YSj3bHWX1Hyc3U7ft9MIdoh+B3FgORIPPRsqc4CkkxCTHxlxiWqjf3eINWALmHRnuFH7exlZ6sTG
P0K6Vl4dY2igQuYNYGeUH5JKgUgG8r7+FsLWwqK8P6S6FDy7kmPdLAU0rVB+9/UWyJ3hdoc27oY3
3WTvpCjes53xpihDmkEbIPdvAQGAWy/v2oM4Sg2jY6l1yim1lG6DLTE7gQgK2apOkcGGgyCHW6/m
Kn2AEFF0EbkPlebUIio/tyzd+wT+wqUocqKuKGxwaDjw1gmKgTcjr5FyrKXmtUHA8tS7cgJ9BZck
gW8bu2UH0mMqwmjnbIc6Q+dyKqr6AGhJN7KjKLpxqaxAJ4YrRB4AyZkWm4IpUVMfvadcH/Jz70QF
ChbkRLL0ETlRh9I4vSuVEKUuJRrr/3DcCGFUDkD9v8YWxQ+nttAROLISWn2oWw4R5++DfDwl8Vs1
+P4zc667ykLLOKou2Io21Z5kx3L3WudL6zHlNltOFt7NIjuIkjhI15ynukmcq2FIB6iLxpvTVEAK
67T+2vZWsdI6y/tee9IzgCLnl64ou9RmOoAHfO0pqRrQAVLeJgn/YMx4gB0k/FEEZchnp6rfJrn7
dWQ0+RU791mGxP0KUKC4pkrh76AzHVeRLhfXpUG0ssD6209HkierrbXcvBIig3LzNII4RHRciq3Z
WyurK/FZ/uckn4aW+gi8kOq+xsSoQpg5nWQZQBTjTj7g/ApPG7uTrEvTewgQIR2K4ovU+kBIVOuu
w+R4j81p9lUyIgx0357rQPoiqRTbBwtTwdWSES4JZaj+5+JUh1J3dw2mRNQRgqls0UXDCzK1Lg2i
n6grSjnZ6R2qAKJYm1q6DaCF2TThgHm/KH8EABecTC7fFW8A/tbmw6uVs2kvh8p9Sse03RAq1j6q
TQgbptUnD7YGqUoIidt1MNrukBFVC4NjQMw+slVHI3bgBJlm8c6Sg1say8UuYa97l+HaxWKA9To2
SgnDepa88Ov8NTZv+2tkwoBijLr+DU3RN7eKzZ+54Z5kDJkeTDjgmqIyYin9kuW1CX0fRgYcGs2f
fnAubppmP7Uq/C7pWKmZLQmgJ2rIMFrUsHSoFgwoPZMx6V7csqvgNGcDIVp7y8/PfgIUULSmSHhe
3HasVqI1jP0EzUs45UTrUJvxrZT0b9E0Eh6P9CEuiyfRFuo2NieIlliTBw95LUu3ECUh8p4xBg8i
JxI58d5HVS6OS5XIoYbqb0J0fOajllbZSqx9iCNqJeqsyodu0q7AnUIOul76LeeRu+Ra6Zl5ckeV
vmOIKhVIpKc+cnJcRC7OEyVWzo7dKGcZHBWY9UDZxyNUMaJBJL0Na9BamvqUkjQUu+UYxZV+5mMO
s91/hvnQxbBCMGRi8GW0FpmOdWsN+WYeVzS7ccgpPvQcTUlaI4elbzTTAQg2DS91JRBBEKwfDhQN
8ynFD/QT2d05uv4612niFywnH5yIR9C1GvlY+fXmX//T0vvvuMqvxIO3Yf4N01UQuQ8/dvpx828S
LfNJmzx5CCF2BSq+N2pbPmdTN9HB1UvMPCIrWkQyiMsvsrrdQN3Q/XDwCF2lptux2kBOra+uVRQU
6xIBCy8AauZV6XcjqwY49IhpbOWj6bvj3nKa34TlDpsYYkU5+NmqEdKRuokehQM/mNM1Rz+uf5WJ
6+xYM51tKEyDQg02ijlMVLbOT1NCIjtsVlLJRA7RrA4dvu1gY6xQt7LL6JV95gEQ3otetc6q5bWD
12N4Lt2C4OLmRfF6BgPmByN2dGvl6mKF4C8Lop4w6GxjrFuZrn73s+4i4fUcMiQRBygY8snhl0k4
HSLwvgdwxGxTnegcSMpjWUfSXQ7Z8uboGd0L96yzFkFebqrq+haYVBxd5zoFEZfVmHXJcTnKw5K3
SUool9BNle6iAQza93oEcVXULVDO8akqnqpY7+4dC6HaKuFCT9mSdyMhI5CXhfwQ70XKEVlBIQfZ
g6KxYHao+1UP1FR3iDc04lur9CiATckQu49lB44/yc6W1xlE/ZNkWIvXYMz6nZrBNSbqUhgY9iMq
axhM/6lrRhYSUJqq+wIVvcw23IdkSqCjcHKruNcmdE1xDS9OzxrmPk5JEGv5wR6sYSWKzCDaPYSN
AsBQNVct9ZWpfw2MWjuJKlsqVHjJ+hG50CrbijqRaKqr4iaCs1F0+dAAY542VPOJRbWhZvh3hyw9
ihOLOtfvVqZTa5t6KPFYTz9SNAaRnJ4NEwLCqcrArH6zLGnTeX74mOXbDEDwvVaU4BGf+Z8+KNxj
p2hXiMjjS49Y1V0k9gjXP7RWxm6pi4c2RcQNZv5IlkIJSKOroXndnCIjMu4Y+4352CYwt2Pmon7k
19U6TW02bW6MxtBo5PZ+LqOQVOzKLNbXxPnS7ueGep4Wz2FlP4wOq4N2LPAVFY1+d5xIejCCszcV
tCD8m/RG+d5gtTwNejxtC8H7oP5HYMbSr49gOYpHpl4xkCVnJtoVwR3Bu+aWZ8NmfqLGPPCINa5X
sCJXD1mZeI86RrJHNcyectfrz6KbSFiSqStkgfKDKIq+CizrG6MgclwcJepAVMRAEqIre7h+7cie
c49TzbnDyz2eNK355rklLCFTvWolLUpS4coNbZD/ohsMmEc89/5V9GDld5cDRTsHI89fNgT1QfIc
8w5Y1LqjIFZsFd9Gy6AfrbtoUGrIPeUc54woigYIU/RbEbNgRHlDgjnWr3Ela9q6DZh/o9a4LH19
bKeImVXWPlaLcGcPRExAZ+k/5qAhNsizRFvNghltbdWFu9McDeZw+FseoXoOHvW6AhuqRdgPeuyh
thYjKjRpmYiEtcuIWhZqnurYs9rIPeTwJMRC3Impz4V4+G9uKsKv9zWt0fJDW8Mh/m6SVnERhz6J
HHLNCf7rUz2hhJophFHkRNKJQMkpYVNL4KSohLq22TsqHu8+hPAlG579OfBqivOWWXaXb7I6Ymap
2cVOwIclYY0M1EGUE4F6aPXkqz4Bj5oJSVNOPwFtIpBHpsAfGQXEbrBBYhSAd/ckErWo+xGBo3Li
3/hPVo2dn0GkwoFRpdA+iua2HUGIimwI7QyU/1GImwPifJx2sOzNV8wekCCJ4BkJbRMXoriKczNk
L+fJKrOH+wS5AxBmwBf0rTRoEhC75vfQ6L9c2CLirNj3yH9tDOXJQ9fxlDXtm8VlPQfIge1qRf/m
D7qz7aeo2ohhMufMjJNsxf9drrbIiTuAD8vf6h7XSkIl7Sw36qaMPP1QI9R2MrUsP5psEqIiLFeS
3Ow73XyJ+deG0YPQB9Qhc4d5BJSSNbkNIf0oGZuwBMQ8gdLSKeLamm6WyCWQNmwLaEH47rbKqYLZ
witMHF1aDhNfFPeXDxcGiDLXzXQqKBQtZS1JiYu9H4Nb4Rs/9cSXtppxybqyP1W+2c2Jpgf9yVWn
K5cM3xJFLU5AfouTkxaQjotsajutshVZIb0qciKJLLcg2smBDWOKnc8mOZZcKwDosOj41wcrd6z0
GCQQAUwY0elvikT84aXYJBrMMgq6me6EYRqnGEVxOTKBORXZesTglSbWsFnujHhOl6LIOUqHvBUA
XibvDJ5AEm0K+1sSo9H9faMb52iKvRfPgUiCqdjh4tiNQXURVblrIO7g2axGhKxBKxQNTKnl/rZZ
9iVWqhL1US0FAzahxuas1ajdMYLkC5A813Tihyh0ZAxEIophAAuxEkh/SpaU3RlhyHo1VlaLKooU
9mfLzjYaMl111g8rL0Fa10efeiPbBbsYVXb32H5+OXH/rOQTsS7rEXRjMwTngNIPuM63atKCG42u
SVb4KzjKcJSOuX8xiYW5em6zxt9erbohuSUKn4jUKYyNA8vqWS7qNVNGjgsdy2JeNEfoBqat7Sg/
gr5XD2OHgpBpo0lrfa3LOt3pOGGIYm9atFgqbxfUCFGiBC61Cf4RwgQ3fHCZNMIHXVXM9aAM0taV
amRhWnUH9z/0dOOLpsfHNM+x3yFJFFT6e9EVaBYO8Q76pWBrAPTL6ubie6W84uMIMtnPsk0FIMNv
LhC/Ek8S4tKVZFyvXohRBSzVGlK2YNcVk0Z0rRGFi4kC5/R6zNUOfWO72uRQVFQ2tsa2/1NZXBi7
dZBK4fixdS7eEIXrAIEtNw1leE2RKA0UzNWtDPGthv75gGhm0f4JXRDZMpFU63407L0L142U14da
9bkI8NAFusmV1n2w4lWnExfTvTr2ZLpECJL1WPXL4tM9zS2KAneMZR7TaK9JA0BgiXj/ppP2rCjG
Nf7Hbyye/a09gN/PJTOCm4gwHXtk7amDzbGhRyN8kz/upc5wiOzHHgqkAx5P+UIwLeoZNgoMcsqN
zkHpgplvPAiDbc+W0dpqdDinQD350p/aRVum7K/TE6SGZn2N/fG3QeM6rfhQFmyyJcu9ZWrzs0hg
R1J5RddK1yLWNHT4G30LxRw51DcYRC9ZVKGAa4ITA8G9iTEnaDqg8DGS47VZT5QicC2verX+6vK9
2MDyukKXGX3QBBeOzbnMwgnghBjbNVE5A4xexrUppF3iVe7jAOP6WNg/8hhVPU/2vg+ttKttNoKd
0m6mBWBrav6ZWLmd4fi/JHhYV1mPNrHSj29OgcECA6Qi/baQSITXSAuOmoIlzwnlRxgX7LU2xBvX
b58Hxd4hhEv4iE8olqTLeFvZIUnRz6hQmt1Y9M1m8ON8J9mvvpSmKyNM3G0Zp9hn2nRnmFJ2GX0G
7Gosg4GiPHh9WENNORwb+Ts7f3/tDFa7bcqnKkKqtUSvC3v+1nTyd6VuoWeBIMnWED2u21cicjXI
jkJ/jYpnsmI1qKxH+FdXDoKpq3rok1Vo+QdDl+RVC2WXGeqvEIkVOkGS0HzFrI8KeZOGqK/YMIbK
SnNQNM+gbfjqOe131ytKSJ2yX+H4NqoR5Gux/5Pg3GRTqS9IKL60xEvidYEttTs7UKZOvo26b+wN
trZ+aCxMZgQBm676B/MNFCbme9gZt6zHaR87F12lW6J0V01m9c+cHm5bVIfrvLq4Y4OAbDrskec1
UZdN/cPwA+Vs7NXPUdp8UxoE5eV6uOshK/9mnOh6MwyBSKPj6NOZoVNIJhtihiE29Hgm1mXWQAgW
fm+5SKsyRxRY0qRj3rPI8nWlWNd7rr28iS0M/kgKnLV8VyaG+4i2Yb3FtROu+8J6Mftko6UNE4EE
DW0cv6FxH28UB4d3VdbBqqqSr8SLAnKs2UP3UYBeEtGbZomQ8KQTS2R0v62k+BUy/0eo0+xV9bU1
YaArggjcfXe0A/VXJkW/kkD9WRUaYoElzPwyeygs3Pu0a4adneAsCBRi2e2YOCJ/8N4UrKB9Atlf
N2RPcljcislQlQ6TI/a3VllIL3T8YJ9Q2arVV/DeldteMie4c/7Q+uEqyEysJVOgbuH1x0zho5AQ
I2RC3gfXC7Om6a1D5VgmwYNFIMYqj7NbEmV/Es06FoX5vQrYePX63bfjZKPL8YFAFexBbo1eS+eC
q7e7U42amQdV9aYgAn3baCGMPF0bbUwJNXpVqoeVZKT9xtWknzbMRr7bEogeaFsdUSm1tsz90JfP
yLzhhk70PVaAvTFiyfTTl7SXdzqq3jvbN4kfJmYlMHjMpOzNkbPw1K493544xL60mg/bePw6jHW8
gX/m2S/Hn1lvflWz4bE112piFjvT668j1JyRCfNchf6kYprXDBprO6vgGcxUPGp6dYxclzBtc98F
0sYO0Lp/H4L8m+PFz2beXHqTmEa5e/Xr+FARgxP1PBNhXe2gZIOapr34EAcS0AYxWhkbmyhnBy6V
/4+u81puUNm69RNRRWjSrVC0kuVs31CO5NCkBp7+fNLa+19Vu+rcqCyMkC1BM+eYIyythusTV3k7
38q2UoC4E55x+ENjGkB2RWR/TN34QTZ1sXBz7bn1MLLpEvO9LbJvhZ2eJcd39GW/0HbhxVqbeUh2
vSieJmTkQa5XD3WPeXmCD9OQwajm83gUhIhtKsYAcP4ssKN23jCAxEyt3UV9fyHTiAxBD3xcde5v
K1qsKbjDkrFN1HspsPzFQHmhCUXkpV5i25QfzK68ZFjzLIxZ2Svh+5vR8XfvRYtBH25Du2q0O/z2
M8jyE/SImBxN0tj3hGJUJ3TDUPhcbNNNrsg6BNkBFe7sb73oDpmu3nr+KFq/1wQSBk6f+YvfaHtW
vkfIZfWi710++uhkkExf2eamS9V2rMJ1u21VuW75WFgk6PyZHY4LZnsJ9b/CCtitTwko1bYjT01v
CRYb/UNW4fXZWxnzlHKtEq5e5YW/eU6EcgY/rRybV6fvDqbf3fdeHpDncKm76MMu6BuRkBHdoPJ3
F009/qTVEDCaIeVBEP05c24wEcA2vqRsaAxFRTOuPEuHYNxvBH3GzqdbrooT0aMNdUCig1VxufSv
TgeoPOfeuMCH55ynY7uQLo6AuoBwZBXRU+Xkv3U3Nouiy9VS+j2JkYgOm1jfDbr/4FoUkVOMc3YZ
DXurpcqu+/Cj77ju5t5cO5h5u+1wtEDvcE7JlljcOVrONFSGWInCncJy9xUPQohOERCaBXbYDBYf
ssvHSOTJzIJuFMvedH0E/563GFJVLIvHtsAjasg0fW1aeDa0TfJAAHwX4m3PDY5K8uL/6GPfHwyM
yOjG7K0Xdk+amLDd9PsP0eE0PmkJvJf+o2n9dTRgKdomZBT7mb/MgQgaBhw5xPhlqWtcPBRhUqSB
jEAEel0vQKyzbTEP3o6QyVc3wbyHO3g/1D9GR208KS7PCn+dNDkIrSJhTuGhmHK6yOTBYPlZok6C
1UR+z5zIQ5RUf4SMxgth9IyVrOew9QgqKb8MnOu8uUElYZAIFiYe+ZzlsY/k3qFYjLryNPgMDckX
werqiIDohVr7xWNoEdjRNSvCHL8nmw4g84bx5PncapxpmXn9NWGQu7lDgFTa4qMqXzNTcnWowGlm
/WwPxUgxnmcL4VGDOTm8jSj5G8Czu71dXR2y7BG/t1E925VaGaY9UlgRmpG4eDs4/b2mxnqXaNm9
FVGQk0lbmna5sUCmpJwVBW08bBBpW61TLAGEnp04+sLfCu/UDM5ebEiuAE4a7Q/Q7zOpsl3oWCPJ
wB3TylNRY2OGxb1Y5LBtt7MdNcsWR0xfpUE628em9+Gm9r+2dkfU8iEhmLUEhMbwEe5dVq+QMt6n
gxBrvZTvmCzc9eWM43N1tWj+kILg6tE3EOtX8XMtXCohOFAeIMFC6hF1Z5VgMwkFvfQ2kJZsoiFd
FaQO4h5nQhVif6Y9FpCDmshsd8y1sKYnU3cOMuUKjPmEM0GoBFPJX9sNh2Xe4ThcrGLD2STO+DGP
dzBnnnMYqQtyQeSqMPiciBI/ocSANjLTrztolbrpCsHbrxrOfFduW4B7yJvZ7jVj7RB4tPBt7VFU
Yj1gcHtdpKoFPqhIoSYI1JuruxzpHxkLm2btsQ58H2Lry3S0aR2aA2bJSEhxNKQ9zXPs7agIbZ+z
v9LQDlCYEJsYo1+hxu+SGI+kzPqznK5cOCNwv41rEusmEKKNvaCpXxJPN3GVc5cZKacLzecscW3z
E8Dllwzlej9kTK1NBvcTUUWZaTxg2FcsocogoLSMpZ5V9vUFqwSMeGmaDPa9bCNsfGmNcdy6xuBR
B6R1gNVci3tK95YaEjvqbq8lnG1VIxZtXj+neYkcybnDGHM5V9TPqvNJ9QWkWDh5vFEkjuPaOZ8c
KOy1+JkM/7su5nQJka3mNO0vbqne3VZ94yS6nacpcEzjoxoTG7dkhUUv4otwbGz8SVQZMAfRa/E4
ZO6lbz1kGWlxHLyeAYrUGWT776ndkWhfWE9h99ALHatuPERJECNxR3fD5RiXx9wWB2E4XLpRR54T
c4xGd881XcdQlWoZJ/o9gSPP5kAqpt+X6yieHuLQHuACuhcGKgS4pCGezfOb5z94jgZJxLx68RXd
GHRdSoFNgYl9XbRMzWo54WJLzPliaHrmDfFGq8tjmT9jm+cz7Ay3nJNBU8fWakwNOrHBYFczKVea
6ViBd9dGGHYC+sFdIBvc7+GclO5KSf1Ny3NGLb25CUc898aQMLwcGzTp9kE0dN+xhHpvWzvqi7bM
KTCUu7CpKum+1FnPdlTSNq7DOSlViR8Y1eDwNuQh5L4WhHBzS2kZgeelP5Mbv8XMKaepLwJtwBsw
9c1p506vlUjyVWhucsFAukSHigY1WjnkwFSif8vK6IpQ0/mHKd+a7zQBNwRmJY0B0kpenbZJEZFO
TvY8jty9bVK917Wi5BicjjFhy3g4JiTad308lH/qkIyMLK5PXRSvLYJE1v407uvM/Mo1BLtxivP7
1W9Idt8wkp4ZiFdrDY7KQnLFr3zNpTf0uZSUak/ltPZxAZ4m4Hb4XHIZZhHubBWyQIkSIWeqlbZo
//IQLCRJfqowP+iuhql5WpMsFNqMnpJ2G2OwsYC05C6ayvxRFrZT+bPhuCWJW8aHa2hbdx7BT3zY
PFb9U1VYneLX/YPfzCcVtVpLMz7NWA7j7JtlAWmwuBDM5yYmwvV+5G7KpYjgsPyEEgP1e/gj3/IU
+kQsJ6xRBkHnxeC++Ma4nxrMSPCZI0veas5DIz5LviwsUS5J5psb7Rq5HNfTIbd1XN+Tsl8nCX2a
Tu1f1+qFaxQaCKT663LorJpo2vA6puB9hPFtvCNW6DkzTG1JAtbmBSFpuFAyhD3044+v0rNewbaf
3KKn2oSYas8wzoiuRjqxzzOfNpUlKrQoeLk2IdmC9coGes277pgf0oBLVcCZALB9qPjwFqWyLlqe
ARkK621gbmlEaliS/nP1U/GjQ2yLp2h2tkZOgS4iQvlYnagAcNqjh/VMvFtlb0E0xkkYwOrej6NL
/cvCGzL5USgrx3i45IJOzWnQ06SKWBShv8UNQQ2TWZEHpZ4wIM3XcLjuU3c4MFZA6KflJ5FH3ZIm
8KCuzq2T9Wh8RqX36fbtS6tzYmb2C9kXj6ZTLkVETiERwLiAEyQ73bUNVwuyLhji29bS3/rO/tLc
AVwZpltrkV2X6oAxKfd/d04sFBPDTvanTOIDzgIADe5q3my8h9fm1dOiw4xTIZbah8x0ZoC79ruW
41q62ktOJPHCjS0VqIrCW7dhM4ScLVQxfVn5SMWFvrBFfleF3VcpkFDE/YwpJfSnpn90c7G3CqcN
TK2npiqh3+sYVI+ppi3FNZ+3940VUnCi6NPqOy7iLcYVd00Sr/XM/om9BpyqYQpIkipRisnGnOpT
5hAo2sh8Vw9EpvZ6vYIV/pkZLXRRk4RuO1mlGYPntIP/FpYYB9sr/oR9H5/dpIQkrA6lZuDv5Bjx
AtFjqKyHsENCEYZ/c6k9mUQJjU4VP2nZB56JpT2bgRbpsLGUeZrwHltanfHt9t3O9JPHSjFZRwH4
04XXDzvOPyZjeM1KdNWkLeB+VfE/J+o0ZepYpdDzwuiTEuKTYNV44VbD2q6nj76+6vJ0buRa4cMI
nCu8x03YdtTmV6Ry3DDFi5fWBDSrJyYB8CZoQvzh2yRSZG15KHLilCr7ofCUYIKuvc+ROugSC2m/
PJos4cL1Nl1VeUGhMLkru1Wikrckb0TwJ+3627byr7Cu4Vqa1aXArbFzCxYXpyFtye6wx9vPpVqF
5MfDckKrbdR7dEaPpjZATkf5i8piOylsCWOyQdNUB9Try4GzEc75LKylzkwVD64ILUipAj3o5jEl
KTHJ1nPk7lFQfjpCfuTzfB7w+WKs5hy5Ql6dDLc2rV/6ZQUH04s2ZpMGruohHGukRaXzCfHSHa61
80ba1srG3oD7j0EeZR54JlfXMOvDlkwHXPShgY9ej8k6/1Rt+Q+jC3jjgqcsLCo6zuLyaOUvvciW
BKjeN3H3Fg+MwK+n4DwRMQWxRF9HDicK+onTnIcbEPG30O1OILfnEKN8ugR0aLk0VqQQ7XNRPHax
+V6MjqDRiylr0VN5Pi5PouPGWCaPN6pApAPKAB7XW7qxR0K13+ou/ab7fUIF2u2wzSdTeQ6X6F7e
7PrQ1OE75QF8jJgSJQSoP2gMchqDsJV+srOVV5hbWEbAeulkUTLIiHxI7VC5tXai13wdC7DduXfX
5GWXy8p2FD396K+LGSuaWeTZtmyOZaUxIOAAKy/Tvul7FxNaCJGE3nacNXSTBZaVhGRFoxfdDYmi
acQ5gdm+FtSpTWzxZG+mtjDutJwJlkSJwCTCpVHzYh15hrGZJl/ukMcli2Yig2k0rOJBm1pM492s
3dye/rMNG/qU67LNw6WLhAMj/trkXtURNu4WFVkG1/Sn8c0TCWbcBFg47jgF0p92lYskHZHThwOO
bAj4p67Va1v+n/VsUKj2IgTpw8Se1uZlzpt2M1ChN4p72NAAQCbdI/nCn32XX5Vd3H1mTe2EMfgb
N/xzyewMptz4hEfGvaaF7pbqIiLnOH/XegxVK4vS3lHGb1h6XDRU2EUYflmp6AMgIm+JbYDwLUyc
9ZL/yWFZ8uRdoq4lW6ztYxcOX+h+x775PbTQtycW4bAPdzgxY5AOYtX55qufYfptr+tJO8rr2yXX
CYzlQJ9SON/73gv+edgeliRLzGUwTOlh1p2Hoj7XqRgWaa4ey4jpc+55u6YWQJruOTNRk7veTzPa
mPhH8n6y80t6HR34WgFsODZ7oUcqaBuLK8InBR5V2R35GOVSRnJkht8tKa4Vl7W1KwdBoI5N97a1
olhgNgGzQ3dwJDDcGk/UzHJxaIyaVWrX5yYd3sbiGrQ4psMmtIo/lcztscNpIwLe1m06ZSvyucFO
FvMBy1r5sf6WTO7Rj/7M1mIm25CH5tFw1olXsjymj4V6Ca0EdyGPHi2OrGiBxHoxdng5jNUYeH5K
7+zaasFMdZMmuvGa+azWeMfS3QKxjAX5UEayFz3oizOIEz32k6MXr23h5SutEQlEi+gNjxEk7J65
Qc2kBxA9WAavpEOX2CGQQ0CqPrjCnqvBRKxu8h2b12nrrBEMaWfZhiBTXmXuLWZha91zPmeU/IUC
qgwHhitYqCBxZ+KuupEeTiN3yStzL8gcx0DRNDwZOYaAuoXly1DV0KoArOz6J0sl3i+l2uYTOLOR
2/7OFLuu6PrFFDGYamfAJ9fNPntAPu42lbYoIT20eRXvonS4FtDmu43EZQFaGWF3Mjb3elEwWDHt
r+o6ego/JAhLYGQatWt3aMEsock2dxHSwJ5i5BI6nJVlBdjZ6+hOhtOAvi6Ao1Kv/NLGJX1i7OFc
E2t6CeKXzL1iXsYJgzNCtmliXCoo7xZjk/UXSWb6siXe6GrIvweXP0a2DPIe3GbEUcNQwJrUUvUu
HSSOH9wRYinCQPaJfuyUvi6oKReTi3I6mUksF/rZr4W1EXov1zhE7maZugsnK1exSWDLHHFziCLR
7hV4e+ZBcE+z8cUpIZnq3TNTM77/cob6AyIbJm16l1fA6vSt+NSmDtErwxovBlwkZJkcOpf5qWwA
7Wtr1BDF4geZ+8Vq7ixuxqp9w6JnVdrX+rNCGjcPOztjJc2T6qV0ZmvrmhVsZlFNd6K9zoQa6DTE
b8Dhc7OGujYnTxztxkrEnBaaEgiwW4BALjTaLMd+KfKmCFyjDAMsV0q4nKhe6zQgsq3EAOp6SZ7z
kbfIJi5hK2/sQAhxzVOQB1ukr53DZxsanbNNkwwCE5c9Mp+XxuE/ljZviZ4IJCZyWNYYyTje8Gr7
NsTirDhg9Tnuo+qiA6FwRpWLkG9lFWctdt9tQ7vHexv1tCZoZGDqTJXlMutZOV5dBWk0bAWNO/HC
BRGrvSg3DIstPGLW/nCsYsJb0Mp+6o4g7t0MV0M6vVoK1eXgDs9tiNYTGlCzKQmiYYnuzmMys5P2
J0gJAtaJvmrL6Zeu199FzFABDn0TY5RoAjZ36h/8m/mIpvR+0HuN8GkPBczgEbtRIkyQNXxaE4TO
JGykJ2Gz5Ey2Q+zWuJBQ/ddHMXUsN2Np7jAqqWbKCptzTtTGzxjZn7r5N4zzD9YzhFtgFG7L+7l1
dJxxQnDo8BPzLV4tTGet5ygoGBniXtMiMgH30NRwUsyYHVJ80nhYtbH27jfCW/VGQ+BaklVHJn/u
Kp890vEEMx3GXoFuUOnQ5yDupWKlr91g7CMCPDGyJbftXWqF050T6sw2aH1ECSXHjapxreEFDw/5
sdNyfd1493hcUBjq08swGtu51UGFx+a5G5iIOKoLzKhsg1H5BoViPvPXR8e47d5zhxGZ9WcOyb1H
t08TzF1xGEaoRrQD/cgAOvY1avZtg278HJFHolWEWRPutFSt9tNUw7sVkeuVh8esh1sp+h/lAejX
KRA87MqnDlCAvDcf39/SAfywnoeQ9jDFvWGFQOdTu6rXYnfajy7RBUWaXjRR455vT5xyc10tKqgo
S2Og53OvnvhtXf7qlvrqBp2KxVFbg7VnczXdVlX+BXeD9ErcT5n30hmbbvPAf5RyVsUp8Iudb2Is
cCEbLjMt3RY6gc5NaN3L1k/vqpZz25LLiA95MdU+9ECG4Ib07VXcKXWqvZUFe3bpjYK0jf5zmqoz
d9iUKthaiBr5XFOV8EDq9ZReBbsdfQehbRDk5/onRWRFq5A+mrofBrEEeo0rO+EngJM8qvpz6aDM
1b7B2tWHFm2ZvupYO4nT0DJmm8fy23Wv3iyC1qhpIdYNfCuGPm8if27PyfXBBn0rYNLe3TY5uSTK
COShzhz+2/YaQROO2wL6I5xck7WUYHVP83Hxb4ZpWUvW4bA2ntI+STkP9NcWe4mlYZpuEFlbz3Hs
pZj91yiJBSo3MO2qLdSqCWlkCoUOIl00YyV3cmyfBreeN2ZqJauhyU8jlDFmx0znrCaXGy4ego29
PsNHeGRWyySOEo41FpU+NhWgwyurafvTUHsPeckHWs75oqiN5tT5XU2G99rjpu/VeLJ0jDdwHTs3
4QTID8zYxeOX6g1cxF3G8mlvvFgOzMK6/aglTi4ouiiFipXfuOeCidiynkUbULSuQqSDAyNWPHOu
QRvqN22mZegMHfGFd1nTj2uMv2Euhid/jo6RQ69CW7bOzDoOlJaBxxjqziB/gCJn/GXJxTzK9e4N
q7nIPgOGcaKXfGL+KbgvRThIN9r0N5IfnIaWcUpsa1h2ZRGttZxkBGl4f64NR7PoXsZuCBcCG+TA
nfTAbSfWZ2v+EaO3bSxistM/1+EEnYv8W45oa3W3o/bTCDEqp2ivrPq5ySBTdJxcZvuEjmPvNzB8
ojBehUmDi0dvLlxffF8VJxTiuJO0vmkFoekeTJjXOfOX1RA5Ox/Kzx1CxWfjGjMe1RrT9ooPwBU/
bY7YEh1RBfi6HkMPU5s0f/Id5tSmS0YRXiB3TjWdB4vpgS3C9/geBgqrShCqedWbUPeH5jj1Wb6B
lrGbhvBMXAjSF7CIzBih6rgcM5qm16K0f5t5PArRn6lSsS2O91nIHpydGoSgdp2JnrP7Wp0xRzk7
aSwoZ9sC5MTaSrvbGSM56MX4qE2zcezhApnwgNdVsi0aStzOt37NzOoXpdO+alU3g3Nl3Az43EyU
mRLSU+PF+45ZGpjbpym67mAQFpvG3rTWus5ftnMV+CLmbEkuOc4MQcRaXzUbbJV2cCa5lWe6ib6/
/sgd4sTC0SJxWvuN7P4zE9lX18QzZ7+5UZLvRSSEF5K3vnbm9iOyACHT9CqnT5mgWWQ8mZUXBQKL
MhAGJrY2H/PQDGuIT6ywd2mXPvP9P7hfTd34ywi8AJgW0L/19YWmaKvs6Hdsx4fWdH/rvHv1pvaR
KUQYmKmGT75LcJaPo5QMaQeEcWXvMEfVSA12BJRsIg+8RV/MkpZfZ+rshtYeo7QvI1ReIEt4Ytdp
Vtkhz6dTy5fE7uyG0cH84W6ypo3LFVRG1aZg4Q4d7c3qkz/MzUqQZzluKh1aG/L3uPkt3faVnCnQ
6LI6S7E2Qu6crOm4K/vbQgy4H5dfZubBTR9XvZdAqdNFTS4DutP6Gj+jTRDsQuPHNX8ZaHqrePaP
I5S0ZWlgjQD1OpE6nF4/vhvt2VikSXysK43USqs4OKjVslIWm26y9RW0OZvqQgV96WwMNUa4jdWS
CBb5YHJgHNa4/DNx19CURig6SXeMEV77smOF30x1+htX8mo61e2sUuP/JpVTOKA4lLc0YdcMtEm9
GHPs70E2grEle9yzE2M1uuVTXDf3Vk8QBDbV/BnJUhVwXT3QcvTe9tHJaIUk4/IgmXSCq6zsgKfe
Bfo3pn9jzcRqZIgxEu4Ec2ojO61eqfrczbqxL4thrUotWsqMoqxut1VpULeCCSdlwrc3lisvno9J
wQIUxrJc6XV3F3kEt0c6sQswjgxfa1d+riFXHt7ysVk1Q0sJ0EX3mkHRr8rqJ2KgJ1PCKP1IS5ba
ZH46nTwLvdsWfj6tOoN6N+8yBzzIQiyU48gSqvsusr5qsY8sVk1yAl3GYX8+HIdK2MjcB/+XjJRP
wC8hvRcmKJuRGDg0LXuLpjSOKCPGyDwjWDnHSj8nqoftYezqKC/WBvCAUzj3o+lfqTyUo7UkSHGC
61o35ms7Jk8wLClH8aGyuwGhRumcytl6DK30QbCmrD2332TNvPFr4y7kTo5YNOgrBmREU67SFDSS
xM40aRamHK0lNEqeeRHFTg0vpi1AzdFyJ1W8mQZj7XYdVQlgo09mwaLW8oMYm58wHX6ylllFOi8M
+ZDLvueiQfIXVm9m7Pwko/3bDxV+/ebS0vN6g/k987IJYwVJ1+7EX0CyDOzrsgE8085WNT/FtvuS
uuNWN62djClVtc48YL+D3EPA0em5Idqt1y8Of4bQVlKvuWFgDTH4Ym1L7rC6+mpKbAOzL2EJctiy
HaDuxXFB4vKuep1Df9lMs9jEnfHsk8Mqpf8e91dGfBIfNAWRAqIdKRDFeLALck8rE4C78J51XNz6
sDpjeDTAvBoe5QAW00WIYSvXOSIcI9AurB8KhAwLf54OZe8vk9kmRYldmJgcLHxSGLN6a9trHiy7
+Gxasso03cVrH0KaPjz5AnjZ8pEV2N6j6gwKNnvJkssEGo8EaLjiOSOgE7kJ9mK21XyWer/UYKlK
UkPHxDw7hktmKL6BKZh7X4fb6y2PucDrXGb2QsQl2nSkPqG0L9JqT3YzegGzRtpuQusWmrTu895p
VyWcHuXBfBy7vdkzDY4YpzTaN04ORD2CrS5Ug4MkvFTT5atVzMvz3KAvdXdA8KyNiVFzX5s3vdG/
FDoQGK5IV0X6RkPY3foORQmFokKtch0D4ieVYDuhRxPgANVv2H5Iz1j3jTj0rosfSk0yZMaajaGF
WwFo9t1R1aI7GlXSHwEgZsZ6SttCH1GLVqvHXdGK+iEVWvZAW339+bahatE/4lPEbdMJ8YIM48gI
GltvN//5NTtq47Ai1lCeb5ugAzCHsMX7vwdJVZSyjnvjyp7b+gEcRj5AF3usdcw7bpss4l1P0te3
/+xw3SsnwHTNXxsv/z0QQDoqfWVqu9t+kK3HyyiJr78e9faAtmQbI6hkbM1fdtvWOm0XwLCzsXH5
77Y88QIDU5/zbQ+8uybYLimAtp2psxiH/zzQ2108Uaq7/9kuqA2w0lEMtP67vyEdXCzEgTmpefp3
c0602imCYXQ76G17Xk1ET8X2Pb3IujZleJ+S6fkkQ4hTVa26u9tTx6+yawbcvErGtH/ymyjfmxIs
sYxUz52j8y5kIAQ58psuKN3xqHQW39tLp8Zvgwiy3u72NM39dIOwQSz/OXAUqgNZhYBm17dtclzn
MuOfXW9v5fn1K1MXcby9k0qIbJxDLwKQYHfVy2JLO60Ft6cJytOj8s3nQmr8Hbp+tqTRPt6OY/BK
oIxGHm4HsktIfbL0w/Xtt11qBxOcXlQ1eXW5Pdi5bNZZw6WFVVYcB71T4XWhija4/RpGc3XhDZNt
QwYzq/h1nyKZY1hXDLX+PU7WTiP9QLkBpDDXXWclZyD2eF2pMb9nBH9lDtT1BYs6d1lFyfCQYam5
bHFVeJwa6QQh6psnaq8miJSTv3Sgb1x3tnqNZ/zs3Nx238rRLhe51lcfoql/CZVFLtmUr96QFt9j
XSIbTK2fcobInnvVXzdSURTMVJhwVMGg1ywcs34fjlQ0i+YAWgUlt8CFRjgp9AOiiSl3Bvaeq03M
LOSXQcTe6mb5kzfuxYXh/5Wo9N0r4+ZTpyegemv9d5PZ7SJL82md1BHRKL4hL4TJ46uZuyxB18Dl
27Yoq5FUzhrFzyDl5fYLIzJcFomwXt2e3n7RJIBDaZRrlDsc6p/96mhcOVDMlren3fUAlWt6q2H0
cNT7v/cg67mCPs0czVayioO5cfW1Zhm4EF/3uR3fZya4GaU9/POn3n5RtmG/KVtmWrddbscfNR2e
/xAz768kfDYU6dt5yIiLZAR6Ji2o2PbSTokEreMjl5m26rQxfcTEIAkaw+4+ilw7mXatImbEl9kL
4z9Z2J8QvP1X5ZgeEcgdslnl5qAqvtxrZWXtXVN5a5rXgeu/MJmLW8ObCoc3u8LKJbZXqAf4guZs
vpRu7byPjlkFUaTmB99IqrXvFNjtFO1wB7vf25DaHJ6JNW2Xlsz0FxiFKYZJ8b3Us4dyNs2TVRcY
LViOYjTBLLDPYnnixGFQFFXZKaN12lh4LRyzTOSbXuKSkpcMuIpMTcfMtrqNVcIqKAXD/14YxdHo
J3ODs010NHzT2XChuIcsQwhQseByld2VkE42NdL+rWWn8YVqhJLOcJ3vKL/DV8L56ejDF20XTQ+3
XRN71kBl/rvrOLT/s6uFzPlBJ+N7M3Q2q2+fPcKeSg9kn21UiLcpbsvAGbdtAJ6bQdYqXiniQpd1
ozP1C9WlMFuSldNwXpnJrC63B+Jl3cDCTmJ9e2pc9zMGlLiRVdubmqWN4O4ULBtXn2hnJnL853Vx
CqjsmWFzxxD8ZybND6MqkH64/vdd7WN7g06JbtDbVqSowLFUiIHRJVwsXIWXkHbG1W2bqrzwQnUP
Rx/HTWZC7Hfb5iprqSbsmW7PVBwWJyzKtrdntwOhT/O3Kel50Jk5xu3BFnZIcDPX0L/b4HM2jHId
c9f/337MP5Ym1nbn26ba90os3Zpt1RChPuZ5t9RNBbsCAKVba6nguyMOMl6hRkSPqc0ZWJbZnl1u
CxABrhvBJrPgn+etbDDgA8f9Z8/bU4zzgZquD/8e4vaLyo66s8NIHc9pDxsY1Z6NcNK3N+C+1HL+
CE7M/8/GyHb0rWYA8d9eeNvx9nD7BTpUxsHXF89zDX08851ddG1AZdxYpwH85xwVEloLroEfoIYt
Qx67ujdrjCrsGT1O1TNwtNzytzQr/5JECG98CZ5+2164/iN2H/qjfy13pUQWo8U9+5fVvqpxhbIn
0qbDqZSr2/Y+piNSff3KFMfFnGgkXjVldFnYRM4asdL2rcvZtLj92E0kl5bjgJW5re1vm5o047e3
5//8eNv67+8HH+FaXmh//7P99vR/ttmmZ+wKma2UB4ZK7tW0j83pPw+63l6Snv91FvDFi9i134wU
8YFeZ/UHQ7sfW9TOp+aWL51hdDvhWGLjGWm88gsL1w884F9EZTA+Q+FRmh7raWTgy9TkySuJl4Qa
s2DCytBWrTXtPVy2wim1lrDCWf/K8TRJWfxONaaefWu+RXarwyCtPDp2pd2p161pDNiK6ozuF7qy
om1YlLTWHdIuzyw+a994J59ce8Awu9qXJjaDiTtDSBj7tSzq/HXQGaJNWm6sNSRcH04YcIBi1b8O
TVTfGbLJ1zoCsV3VR8WLN007wMjy01BWheopDPdFPKQPoYj+bm83mx7foByrs1sVwymMmDKM1xdc
/w4YlMy0UriBpROJDXaSXymWpMfbg1WO/VGKHnqt7WFxoNGlSwiSR8tMxLi47YOW8/ojNG00cGL/
n6f/d4jb7kVdvxZFXm3/PXRuQQsW2tCteok0YPx/lJ3XctxKtqZfpaOvBzHwZmLOXLC8ZbHIotEN
QpTU8N7j6edDljaLYvfsE3OTgZUGpKgqIHOt3/TjBt0W5yiiNIKAZrXI3oswLEGxAE/ddHZ1tCgI
1puKDAjoMDmYZYVUvgwtddUw1Ys3a6RuHfRx9T2LkxdgHt0PLJoPDfvRX1VrQslKPRzss/Eus6EJ
3Ekc5Kd0tOPBb0l6EDK2p090+wSeeA1PeRKXy6wChTlVye8CrKVXIrwNRLGU4IMMzrIl3X0fPEst
NuIagtR72/QLZ1nlQHy73qw2vtZsRSQaMcWY5omwmNhFeueRL6uth6CXpU1qw+tKYKlzSm8RUVAh
X82DaVjMKSVXnsUxOdHSMJjDa/UHR3ppe12iKvGsVD3j/jqZ/6ejgrOEURrWA4QhbvLxM67rOzcp
+WTxMyogBbs+r7vlrAaHffaiJD2705EjkEuwOh99dtXU84gUGNAdJOFgrqinUrbtfaGG5R4uywtn
YuNJhlaF3ph5yisLSdkQPLnFB3EvBg1U7efgQPK1nIMTrFstX6UWeNe41rxL4GbWIm8RR1DDHh4V
9E7Mc1qobn1iPo0xKBsn86RfS+pr7q+0ZUuqlbXxlHCvBQDZaN8bmj/PwxgCEUiBR7KZi557nTRD
Mx7H0iVxaqmcMCHZcTZH1F3T6/BOjFoalc6httw95XkERoMgPuaVWR4tEGuU0MvgvbCSbZmGxnOp
5RacCg85kDEJXnKJBMI0wfpzJbXUiqS67b+DF7muNHlizfKhUk/Ulsi4W0X81MUwlBDwDB5C10U3
SqkzSiSxteoGU92FvCOAwyQNFe0w2/N8q1dDIltHnb/Pwooi7SGLsb8LZMl66ifJIvR474pCt1dV
447DXTJ5MDTWoBwodcYkLlHdmrpSEPyHfGqu8+pSz/C2kH6vECP1MOCQ3OkuFoSQ26lxL0AkNmdT
a/zH3ESzIkDobSFC0TBBt8zmzM5+YgEhPHSbIPqYoOikA8mAdBvXaXScaVtvZ6Zxeej8LllESVw/
q0H4Q/xXK9q/AqPzf4Z8VkmmDxhdTGtspIp2+rQmtsgplKFePY/aVD7o3F96el2TOrFyp9rJ7zWF
CS4litMdlCpnp9SDs6PkSX2rUylIFGHqLSPeDSVu2AylYujrJZtgbS41wTLui6TBpECHx4er7l3F
vx6VZ3zUBw8RhjtDtmnTqePW1HGAATCo16cRIu2i6XFcr4Je22epGi0CI5ReIMnfd3wKfxpBe9Kr
TnuBt5BSFq/+baqbNPdi66r7/Sl3gt9Tv9xVH2U81rMiIo34XS1T7SK7Zf7ktZ+CoP2utKZ6HVGc
TyNf1+RO3q2q0gWEMhYtzuKV3POOhfFPQVTWF+IyUhAECKYmd0IUJu17Gd2uXRlN5zVxmaJBK+Gp
+meviFGGL7ejRsraGaRtang7KCP6KqZUvKUqL21FP8R3kqeiU0l6G13kaTZFPye9E7MaU2mMtZhQ
iV5xKZrCNqiVWU14l6Oc8Xu+GBkU71vjlP5u4Dl/8vhqrOOexJySFOnJTZX0JK7YhT7XFFO3t/7e
9ZS1rVG4F0v/nAva9PfcGu3eOzQOGmSHbe8gGgOhTz5Hib6wigTtkrqB+y0ub3OqgXLH1zli2JQN
xFpajGUCYIbek4T4+y5Na5n89HSpSiC+xJVoKo93F/Ak/+7W16r2UBxucWSO0TJM0DETi6E4otT0
5T6kKynSVJXJ48qmRvbpHmycrFk69DL4mhyuFnJ9rROcEDJIT57sp6ciHiw44q42dwY1+TywrlsE
/G69uaZZcyqt2lwsFA3SyumpWpfTTNFRdeDDTLYcK3gaCU4zLyPlxgNmCMWdCKEyZatKQ2lJhKoO
ZVSCq7kXYWAGc16Q6lPuqOopSvQn0d0FaLfWOh5y4ZAOL5VCqZcjhLURo5Ih3+OkOT5glK0/Vul4
vbUT682uC5scPSUWUfEYFugKcR6dfi0lRk0wMyTt2OGr9KK6OJP8+2+rT78t2zB/SSWpf7n9tuKW
Eb9tUiHQXMDSXwkl9ITXxbLOPHDRk1j6VR190lO/hUXlw0RzgNCIUTEw9jFPdhHHcvoWK3G6FtGQ
FDselVB8YmXhhOx1oQUGwQltt35ekc9e9JU1AGXyk5mLUMExYyuEdZJrUH4okc8Ss68LLc0HO13Y
k69HcDKkKjiBN/M4WnQPEf4XewTkd43U2y+yyo8fnB7WkeOcija6VFN36sCzKSPK6XUT2S99rYUz
EvHBXozWZognxhA9ewro6VrHYqfvJPulhDS2TMuwX4pVqtqRjmzC8OhIsfM8hnvxI22plfcovVIB
nH6UG4YUcstUWolwiIa3Ed9ZNKyq/Kny3IX4kU5NbUwZcb5u2lh91mGNRYF9qGONiocsQy7GyOqA
U7Z16AqD2kuomC64UP1xGGIduaGP4V4Cw3BbMo7jwEMUiX2DV6tmwDrx20fPb9pHjJZIHcaAQ12P
EMkbDGS64ftthtK4ly7U4oOYj+tJtdJaiJYiLKcbTlXc6V5iTVcmxgxNEWflaMaqbobyvk/h27MB
AGpfSnxbZUQyG830fvoPjd9mP/FwSsAJepPXgA7bdqxtiP5deDHM6t3RpPRn5KrAX8ziVVONYlGj
TLgnG2ke8lEp8EByrG+hVMzF1MKmzqd2sn0eY7zhBjngTWKU3XnMnfZO/DwTkmLcmsV3NweqKBU9
mzEpMnYVpMpFFpj2C8CBg5hah+pba8twEFVT4ZcioyP+DZnbFTOLc9Rf/4aIM9T135Al7KnEv6GE
NXQJ0uId+G67dItIX8ZyNK4BByRzFWGPiwjbMkrnqi+rF72ufo+Ojqd9CuVILdYUjZIlbGfqJJoU
Psv4pM/lQS6PgOG7TaFE1RrZZHREpSCeW+jmvQ5D+wIEWv+XXe2qWBp/1QWPCUTIQwjlrB4dtzxW
5DOzBsGFTku/d0nhr9DLSpC/i7t8T2YOy6jp6kvYIPKMzbBezzgHMLsougF2BDbQbp2Yx1jRFm4v
BXvKRvYsJu+6EP2FrYIFguic7jUjW2R1h2WE17BCcwKMX5zevt6g22iWjquWMtnrWZa813WwoFNU
hB4onqwcroNt6SuLsmxRJJgGxBQx6rRqtqOAgIp+SIEKJbBlXHrGQSe/eTCnRoR+3Jm7EXNJEYl+
MUNJqB9R9LFQpk5DqO/T2i7D48g3kqWP681MCLDDdL3kCP0/Bh6AyUoBZyGE0K2xupiOHT1STvev
/XlszRpFrb6htgHbvP2J2jjvMOAvD16uu2sP6aCV7cfpY9RR5Kgluf2pdfIMAejmu4xq0xwZR+WI
dCoOaE0cLPtCqp5LWbl4ZdQhqYNR1pA6L0aIh0qoWNG+yYsODxBtQLV/8E6cMSBjp94DtPJur6m1
+WBMja6CWzSyhyEMzElRrDkAwdzB/wNrWepRuVFHthW3+U1VBUu55sgm+sSy1geFPwRNshKhGJCD
8hey9cb2Ns0CSWVVWXIPedN8iAu3urdbaXabgLIMW7Nw+HG7TaVZxaoeIfWJRWKgaYJ+HsW+C+WC
G4k+pU57zK6DZCPCNnPNZRrkoCFkvHEcz3ixOdLtOgcQgAirYfAXKNXIaxFaUXapKXedIFO5jzDU
l1XdGC/54EFgc85KH+oHShdI8Hvyv4BhyauwzDnSiD7RBEFa7eFcQVtmrjxm2tIdy3xTt+kbWGCo
546rzhXZDs/dkBonXX1vyC1AnMGuYoOMGZTXaTArs+gs64E8l6kOLUTfdcDN37RBVXYiQkrRODnp
u5guegJDkTdsWj/fJ4wzGVRELS1Kq20hktbVmweH6noPDhfAtYvxDfKLPSsdKtMhpX9legAF6L0+
3iLXvUbiWdWjcnEba/+IPtaJh9zHTLGOmlP3qHbUqqcH4MfM68+bxibBnf+wzuk90I9et/G6ITrA
bIwORuSem2Ro18ixRIdbv7i69hU9BbMOZAPTb91pyZP+TsTV2P6IPYD5+DMc3MTIDuJKNFUxoKmi
xg0GYn8NuIoc9J9i3QrWmewl27DDh/J6m9sd2koaFko4afdN9xeNuBebgvbun//4n//nf//o/5f3
Kztl8eBl6T9gK54y9LSq//qnqfzzH/m1e/Pzv/5pgW50TEe3VU2WIZEaisn4j+/nIPWYrfyPVK59
N+xz54ccqob5rXd7+ArT0audl0UtXwxw3ZcBAhrX4rBGXszp71UzgikO9OLNnbbM/rSNTqYNNTSz
J4fU3zYSe+1UbVteMMBrxRTR2Elhz9ISvG9xJwWdw0YFk4B46YWRfixHQ7s2yagcdR6tW2rD/K1R
S9KPoPLzlaR4zd1tnhig5oaBZhYgmZwHJEWNdF2kdncw0qQ/iCvt42qagXJKyjYO3KnP0eTgqsqm
DprsIQ+A0rr68ClyUnlj+M6w/Pu/vOF8/ctbumaauu0Ymm2pmm3/+ZcPjAEcnxdYP0tsXA+mmmTH
rpHjI+4W0zXs7Yr6xtRTLIwBZzJgGz3SIVPzuzssHWQDi8o9SBQ354kuGwje9NWDE1glEgr09a5p
ACeVWx9W319x3pQ/irhscJ/xnwvg+vcB1fBnWX2Oo7q5aJCmzhFYbtFrN3V4UFwohiKMFYoqvSYh
nj+tMeAeLLy4KiHvN8YzWIt4NlppvBOjaRZ9un+ff7q/pMmbrikhWroKrqeuWyPWUbUHss9//4fW
ZOOPv7RuKYqjmZZqWrZqyYZpfvlL91qX5g4oo/fET6uNheDAXjSSPYZL4IdgoD/6dB/7kzvVK3/P
SeNY3kecSz5miLlfQjHfkIEIAX1rl1ZRP/oS2+ewddCXnRqQbtAMHOwCPrpwuuIMXXDOKNRMv07D
8wlgolwB9pv6+BAoc6NwiqXs2P0s76sEsGXhPBUmxWPkNIqlCEHcluuotv25CDmZaTsF6W9eKUxu
bEO5b2X9ICKkS7Mnz7guFD2J2a45bFgnzwl+hHKS7hJz9NYN/lp3ZaqXyI6F1cOXPuib1QMn88/z
bn2SUfOwDvHrmX1Z12j2sDM6NQKe7L01URI9Vy3FDkX1m506eByUYTHOYyOS3/CF2iDXZf78c2pk
Fc1On6YaWE7Mg77vVjZo95mbtf4R3UX/WAAb3MukHn3srY6mUSSwB6cBEXd2z+FM1im6qDFY/GmO
0xo+euWozGj+dJi8rSskFQVVW6r2he/H99pYfxsthyKyaYY7HQUaPvCEZd7pKwuhJgBFhJUaBwsN
QYvVdXKMT5oat+VOhJ5UvFrA3e/JCijPPnA0WwN15vKg1KfM8GAUwSE3lVe2/fqj6CJTvcPFAGmq
zLH2XqSfdfFUKGpqk0oyyhQj1X5pTQ8PY2rE1W1ULZx++WWAHH626ZXA3jqja3bYCgzhFpzKBkw3
qmoIE8DXrXaYN1Qo7ubVToQkGrJNlYN+/egSV2KamCFC0ci1Ve3QkMIwNgJZEXqNvVJdS1tkPKxf
TfDPEKGG8RB1nvvsYPJotcGr7BrubkSnHt9RQjx59bkFE20jwqxOd22quGdqM29uZXKgJ3/jmW6/
dRD0utR4HpVxO3wT/ZAZcZzR5f/Yb3GA2gYSFKF+QDC7Nx2ynlMYuaPLP9ahbxoQ4Ze+ZsRuc5Q3
UiVrBxd9xiUy4mCAp/DWOB+hKxvJHdJ3wUqMetkkMyQuS+oVhzHAbbvQDqETFguvJxtLtZuqnpFS
QO664g0k2TgLfNPdITbkXoDE8GUPijfUBdl9qTHVZHTO3goVA5fSbh5t3QeSOy1HpOPfliMaMBf9
mmXqCyMI9wEq2tCFjeosGkReselILG0rwlTmGVKNCv8PzBiA8IDIsNyl3XjRvYX+Uu9a9t2Ap83J
r1oMv9D5gqJkJyfRZ5joYarWxWmyP6alxmvUVZM8Vi45Dzqm1j0nEjRTUlDqqhYsjSmvLzvoJTBY
TDl8tzXv//4NoRjqlzcE53CbfZApK5phwtb6sguyEilFSw+VndzVAcMMlbmT2yAF6RYotNdr0zWM
HSQMeQZKFLKKGLpOEEPXpjTw3e5QjCgrH+/RJI0XYt8EgqRY2Xw2F2JL5eJwvcqkKl6I3ZbZousg
RkPMwx8cvqqyVWZHHzbXUVw1VXMprSbY3PpzdOKvM7q/BsV85AB/LxKhQyYiHKtzpqac46IAy0eo
kG0yvlKk4zsFP2aueeXw6nQjm1G594+R012nSaPVHpIeIXU3deR9V4Xy0jVQWbGnUPSJBuQ/ul52
olz7RHibLAZE33XyNO8W3u7Mewq82sedxRS1b/ck2ex7p6+PVqWaiAYCQJGi7kUvyevocJ72+KE5
CF9PBzMpTF4rrTwGyGZ9bxpOR5vUq72zy7sUzO4EjzagKnSqvOWtPbxqlZGsq6FUFyIU01QHPYFc
aUnFu0hzcWpMTrfPMpS5S5v38vb6YdbMvF9rCZtZMUU09fTB983s0nSZvL313+aKe16/NJKRXe8X
ogmOgJpfzswxjs5aNCjzvsLuJ3eM8CwaNQm+jYk+7ETk4jBwcqNXEYg1voUYPbCq6u7W9+U+fRrJ
i7//Ahnq1y0Wcjoq5GZHUdjJmoap/7mZjXroIK6f5d/QAEjY+6f+QVh49Viiz6LcceZGZaTYhH64
fn0ZFmGdG28VCNEdIsxkGZ171IfaswgidslzFU3blQilvqF66PbnzEjcfAb/41eRWd6+LW1jPSgA
x10U7zs8RQHcayisz7tyMNdF2LwEHARI2CEwVI+jA2AU1BWMFO3FTkmeij5TyZz7cJCUvewWKxGN
g97cxVQvUWhqc56A+HjpMCAc/QEY/0L8UolKLUOOTH9BnrZ9dLPGf+hCAHeZ1z2KGSUa90CX42wj
wsIy7W1X8NERITTbiTYedGgCjekef9N5zW7paObDcByLOsdbzpdRxm9g+fg2fIm5GKok+ZuT2/p6
cLwRDBwW19mAEY3X98rZtyr0X+RYoY4+IPUxXYVTH4JB6oE8pjLsrEhxeEcCwVZj/yRQSAKPJABI
ot8KQ0QzgS2NCMnEfujsbDOyTqM0ERX5FlWk+5ctKcqVgkHejiODufFTRG5iLDlEmbVW02jjO3jj
irKsaFDvfogiqzqI6DYDDpb/KFZ93EPMCDx0/TS+8ciB/vVcFA87WOY+6aefX7pFaLUI8Hvtdez2
yBSPUTHmNj9vz1RxVeiHtrJL8zi9rICeR3vNgsni0Lk2Q6M7yEqWLD077h9ayw/4oxrhc+MDDcZy
LPteJPWJyov7L7N+b9PBpLYFsjwzR/VnVSvfUtNJ3zyIKbPU9LVtrobhXJ2y8IMaWodwytQHsC83
qRI92Cgxjdiy0ycGUvvR9NkDtrJEJWvylp6lreqtbqfwPo2XGYRhPgUPNjoEPz4uYi+89oR/XUxD
tWLdSz4e46Yc2wfJh9N815UdaHMDjQvRiUYSv0RRu/kSaFbwEISGsc1lILR+UyNrXCEHNMfM1wGH
weaAp0/5EA73sWSvCmc09rfnH/Unc8l+L5ldH30ts30bfzsl9DZdEEFwG0FTuXrzjv0Eyp2KF50N
3am2lgytpyjT4tuUjhQzskYJ5nVZomuIsNvRdHUeBIWlbiQbL2+Vg/cuT1LY6VMjwltTFvKq02J/
c+tqzKhbaUMZjM8KTMmVYXkLXZf9I6V/7DQsTTvZUojOF/4Mq9bSIexldtgu/cKUZ2JYnyYGvR9y
8vCOUlCEKzuAo6u1GjaUcYljQpKm6MlQ2YC9zIcHHOasMlzrpbCMH6hpp7/yCLamA1wYUv6wloqy
f4+kAEuypnIxA9fRr26z8jFD0pLyIMnQyi4ecaIJFnITwTydBrWgtkjoO0sxKLpwDsMswszzjQgl
Oe52hjepG3VRnc/GLr7EU7lmLPJ0nhuVVi3xyUwWAX5NOz/GiEDWTURFxKXoFA2GYpgMTA3kDiO7
Q3vw93TRKUIet+bK1nsK5a4PCaPXy2DrB+ErVV/n3kXp4L6drqgyUIGP8mEhBroo69duiZMMZxu8
BtyAx4rdD6+quuQkY73kreruvB7FWpC3d0Wih+PzmMoyH1w1PIvGky6NC7pfaoPoXCO7u1OG8ttt
XCvhkXd5r85FnypX3+2sD9koWB1miPGAomLn5d9rA4kKB4AxlB5wLhQUuhmflOTHf5iRezI60bn+
qnE8O3sOcmtTlUZEoeF9iqYxdhradSxDx+cWTWMDDDaMeRMXxaAmPMFAotI4fd+KuEpXvYXzg/i+
kSKqz2nV7ly9WvIlTY5DrUjPho00HiIhEOqr9iwr6SaOM+kZm9R+X2gAUbppVph3GGYVPlzzaTQO
gUj7Va7cAYVw7sSt1SyOT0rdfDoctF2brUoXAoH4DUKoZKvaw3AMuUskwkaVFKuFjkc6oHHXohK4
UMDPnUWDNt2xzzMDWdTq3tD0kWQeoA1O4bWKUAbbymsnyFYEStUiwmo45BWGDtEiQHvhlGttenLQ
p7lHXE303LpvU30Fi1cxECdKP02VrUmVI4cYsw4y+KK9jwSlgwD7LwoTQO3cX1Zio71q1mBT48mv
U2nGfZ8ryg4N2L6ZsUmU5lmhDt+0ONg65theZM8qt61nf+rXey08oALynniJdublM5NjzXkSmRbg
xTMn6PKziBDSf1WosF7zMiqOSLO2KTJsrEjatB7E11wa45UIAzikiLZY6lzczRzKYWupEwkD4tGy
VbJwoaqw5ke3NNDMGYz70lJQbIOz+s5376FVIu+C5qa9ztVEQ3AzKw6DS16V0zT4GSn4acWUIHgE
N4/u6FFz9ocBwonZnlFWaO7ElDAi2xKw24g7if+R1q8PI74Lq7/fTer/YTNpyZal2JhvmwZ6VH9u
JpFmSD1Y3/E3jG7vzLZoYHxL1Rl6fbTNKwSRgdLVZ9GXW5XCQz9uViIUAyPM2i+reklZD5lTS48G
mKt0nNm9kyAi29wudNNI8HH1VDgZoLpgbdfVTjTk3otlZsjfR0mqdqlnoUuDWlm1k6dGTBEhTgSs
E5e3xZ/WiPv0Q/n2938uRZe/nl4t3kOYDpiOosPY+/r3qgD1gVPTujcVFUkICwoAwmk/oUyNuMr9
mNd6INfnEgb35lbzv0IC7MapVpYExkngBASAIFE1GAutxREo8ziMmsr9l6tWjdVrX/9x9f8/r1PL
ZW1440qeoGBGC/rBh4SzE8diEXp6GO3EGVqEEYyFT6EYvU2+ra0zFFi/TL6FXlXygxC/nMm9Yu3t
LMvu7QHtZPj+j6KB6Ir5qaNpKxKw/mM8Oum9ieKajh/hO/R/CemQtKaI2KpI7nOI9G094lygaQB3
WxP4wV3F//ZPM0KfMYn7cJsrPJLNHGlOJBrSV2/gkS/5vbISYdpbT1JmpQ+pOhZnX9aobmvJaxBn
6A1JTb24huGIFkrnDocubIdnLf0VJmP6CmIzBTpqT59sbi3VSTDPbLnaitFBxznQT8sLAhQ9xwl+
A3EzOQkQR5h+g2uoO0/QU9KHxkmLc9Uax8SDaGMYIfLqXqzMy94ydkmcu6cgHICMRUXwzpfjDWSy
9qjJobYxUZhbVkZYfrOtd6m2/PcvC3GHfvn7z79qfv38a5ZpUisxVUOVVd3WvjwvRo2npgTh59ns
2XY864qtLys/hNvnxfOmbdydZGruzm+LBx+Vo5WIRH+dNBYWRtOoiEM4R2hf5Nq663QqwlhJ3KWQ
GdETguMMbHisNlpr9OeiMPMTGkgztMuHs+iCpdMuWwkTMRGKAV11Hs2yUfeiy7K6dl/540VEould
JUcolawKpB1nEaqutwQEYK0ykLLouuTaC5tMnC9k4GEGJbCXHn1L8inDJWg1b1OEFvijFm3QlY5t
NcIGlg2gn+PC9SsvvspBna10vdx5DYrHBq+lVTgxgQA9/26g16OLEKPjchtAfxMuyrTCmlaIyWlu
viuaa1IIz0EWtl5T7OTJU7f+uCrFiIixkLdtRHAt+HhOSAWDiVIvHzHIOH3JA4jw1ofg+QiiaS96
Ml5Hh1tGoVZRGUfVE6UX2HeIA9vSM7ZS33Se/fciaup7LK/tCyJJyYNs+fc4xkrPauP3O5nyONzZ
RnpWhiZYoSm0qDqFd1wBEOPMszp8qPgPwbzdeJRCmsLvMsqwYbETfUnurLI6GVZumLc7yZUahHuG
dufEqp3f3WJxdZtjT7NFyLHv6JNkVlulX18PcT7Ji63v5pdbEVVc6X4D0z7DWPpaSvVIJd/mGRng
Z1TfRrYHin6vUNCcmSU7KG0KRSPXwO9TPX/IQJ5vh9IIrLu6xai4RPzky7SwwJhCRjWcneLo6ruo
Kv170WAAEB3t4SQCsoGkncksP2eNOm7SsUv0OzFiBVPxSVdI205LHT5MO5vCIU+c8Aw+D9pDh5n5
FOUmSlkeeUgRiSaJKXGhD1ZMEjnhWTR6Die7ydHwjFr/kJbDz8pttQtuHbaIRKk2lMZPETW3a1Th
mXiJIvfTWOtm6pzUazL3cnPcolwkb8VV3fXj9Ur0RWOHgGwXA3lq4mJrGTa+MZniUm6zGoS/rtfI
k0WrBPFuNFBbdWMXEGH6pMEVAkH/VSEN7rHpknEhAVE4I6IazPXUry+pQVXf7ahb9G3wK+Q8+cNI
FT7OPfJZqCxhqRVw6KjQ7bMiL4EuGWP3VEj2u+lX/8JGwH5NnQxvoVxJLhlOX3MX3aT/JpsH5/PP
DYWtabbM4ZGHKg9ThqcH7idQQGS6ftoVlXXBQk++E6/eLm/g6iBBsxXp615CpRisYLwVr14xmgTV
71FZwY5AjN7WilH0+DdoruYP/2n9bYGv1h4QsVIddmmB0U9ao+CXWLp3CBWERMSV2YwBKrJtq6IA
MCWx7NCBVa0G1YzzcnfJ4VbMsFfsLjqH9qYZ5pKk3ut6kL+MdjBueyubKrKEZArlhe0hnyJC07PA
bhR1cRhrJXsxjGyGUAGkTwPuhlf75lqzq2JltKp5QZDyLA6CQz3C3qmD6jHsDGNdeSiOeXVoXZDI
OQeSWa89w9fX6FZu5SpL3wwJFx5AGMpB1zAhQ/nSWDiZ2T6DpX0WWe6PqUmV/p6KVpxynWqjHJ11
uTQ3atU66NCGxjnOMIigZs0O0RU2ew0ebgeVEuxBqzv7XU3Gs8mX8h3lxF+W35tvMF6bOydxxxc3
qfxZbprtBZVYRNIctXmMQ2TvioYkhSyhtYcNkn6fpiASO6v0jwD25VXf6PXe7HRrrUq9s3VsKCWa
lGEg3XXyzi6wPR9MTMacIAtWTZ9bR8RSJUBjw3jCasKjBNg15zTMYmjxdv1UlSpneTXtnnlwaXcI
CimvgYXrQZV3EvzD8ZV/SfmDDcABppX1y+iw6m4yf+tRtFkXHf+cFgbG/ZANxUOaF+/IoinYdOsy
+qNKsYUmNWGeuzvRn/S1tSqzpFv2cLnefM9YoyfoP3XNfc+XG1zVEK7B6I0P+GGjKFa10Q+9QGOw
iHBeLGCSN2aTwxCKvaUKhnqHNioAes9IFnh4ey9RZz53ztj8kqJw2TTIPJpZqK4HzjTIjEfNOclc
bak1cruzwiHigejliEf4+SPuzzwuUVR7N4pxqeSgz/B2wHgCFQyA0JJ1bURoknBjD2L4czGgWArI
YnEpJyGXYtL10pmWQ2FPd1Hw6TZish3U2F7JWbxRJQf/1Q6AqCsjvdxgkYfqj508YYWNiqakp780
/60b/fFHyosZMl8qP6jFmK5hwdprXfLUk4SS9SSlX7xXXgm+lTWpbf+rUeXskid6tGz46O0MLe8O
kpJac7T6etLRpcxrMUwgqfWPgqosBNe0aZci+stmfLx13fqpSj6K6MpyjoPqeo//Z5+4ifgJfRu/
JhowATOwjbkla95T0xbVsU7skyqF/pPoMo16W1FMvscv13+ynTKZG7jVrMRgaNjJVg8pBogQuT/y
ceZKt+SwmlXociBIc9Tisb43a6lGIxkHXPTZqb21uB8p6Di3U1bLQ9MO0oJT3Rf4yj6qjfdpWjO0
EKidFy2yhnVOmg7r6wYFosIuIZgNvxsRJtHA/x/opjnpI+3kKhmeIsFWNlzylaILecVvmuzUv/tG
ky86MIAC7UwWsMvId//NBl39E+qk27phgzADP2bw5VTAFP75PinAXo1ZmOKmVvsUY5Y8a/NtN9or
k7zbQzFhrkb8kxy7/h1NY7doGhMz6+m13v8x89/XiZlQbLTLx0/4WBdEUrnqynS8w5qEcorbdJRX
nL1ctcaht83hKHpEM8T5sJLAQd59GajMmFOASBTbdiLP0bmAsW+4BzQNwzNfcPAXpbsWkWj0CmFd
HhTlTDF8cJttbTdI/9gD0hJY2YFbwp2+ce6tIXC3gRY+BGno3IsucSUFlGsab8RB4GOA7Fa5RNsO
Gr1TLSAiq5gSs2GFLJHPkYfALdtKjUcfgumO/UOEDY76XpLnfQoU+9eIUuGlVDBRGBDx2ipuZBzR
QPXnauxVmzzrnAXZqA1pDOOMJHf+GOXpKkrM7MVMu3BvNOQGRYjmhMpTC9H0sk/zl2FUg5k0CdPl
zVGKUxDr8C7mZMNMvuadkeH1tBiVSj/GlYSEDPDDRZsoXbYaxvG7oSImOkTwcslM25cmV88axdYf
SUsJBcXW8hFokLmG2cDL9d9nkL9EZgfVplXZ5cpyxMZ8Z6r/l7XzWo4b2dL1EyEC3tyWt2TRSBR1
g5BaErw3CeDpz4cstoqbu7unJ+bcIJAWxWIByFzrN1l2Zg9crjHnyT7zLvshGXm6/tq1XXNBvcAx
d76DRZ9ulhbRm9S6iLTQDjGRknVO1vKLiophOFjZH5oCIVP24NOrh26EHOrYpK+aEn2nMEtYgpfl
+IWQOlyBmr2yXgJyGY1lpLji6Mtlih92wSkah9OgBhV+emRRWqWZTfVipHdHof8KNPOOMHPyvcZB
A89Vz39xEVpcsihNnsc+0lY+f8wljbx2k3tKf7bCbNwNLVCWMerDoz9Yxa5woYQTbkw3cR1ED/zH
ulVvkFAeg8xuNqzBp7NRjdOq0AtjH6jK+AXnvqVTDh4xc78+D1AysJik3vRxQzPCgW7zg2uoUE38
3U1NKtTb5icYKHJmazFNkd2SBG++xPvFqz15MfkKNWOqX4NUpOvUdsNTG1eQELTEXwZpp3/HjCEN
VPuPSMUkdMInGmSUpx+ato74sHr1kmAUltmJ/UeWpj9zRdTPTlWV/9PS1zI+LH1NctiGqWuE01TL
1MwPj6p2SDQHh7bxE2gdD9LoZ9foePDmyJhZvYfAaZpUr1kUlwtbabv7HkuMh0HXXmR9MiUIZ2GC
U9b4pZRDspcbEVmMGut9UbbaRXusovLBm9z05GuR2IT1gO4SwNTlQLTj1cgmpAZKJLs8d19aTvWr
sctvaM25L4qrwdcSWrYn+fOrbRv1qKgNyZsOh4XQyR8b09Of6rk+BJiL/qoxfu1xe0INTKiE3uWO
HsqYuhEoXi/lfl9u/0lwDecICce9nTpmC6lLRUjPMuKtk/asLC0EQc6jm9dvwXRHaCuv9fuTA2N1
VoUexEmW/aAQp2CwOrISGCB8aJBd7NJmiOzYIou4ztwBNL19kUhCiT3sUNY9zVVK3DcPIeKDp2Jy
xapUdfXsOi1Kieq8GVLVEnusaPjRRlDlYZ7/ctzqMfZd5UsGFWyZxLV2mZyZxIx7AOnLP4fD8X4b
zjd3HW5bgfmrRpZoMsbgHul8sXOiIb9HexjCXGDnX+o6QlrOsbOtUjf5l9CxXzvfFJeomqInLyuO
snr0cneXJk24loPykd2fqdf+CQ/O9iUqdqbhZ1881DCOZIlrJKopDsr4pEzlvSSE5LV/58RW9Rwg
kH4UGoqmsj7Ig3tAddWzgQNn7qGwiFDdxmxbluCs5E/NKN4fbnUomYq1WdTGQna5NcgiSFGxLslL
rHLRwP/Qs/TBQzFqzXJD5UU5G0DGGcZwFRriCcvCQwZy4Whwg+6MuOvOYY2Mjhr0yHrFuIeNWTw8
Iv7tL0s3bz4hNe8vBk3rvqghktgZ4vbfdH/OAZcFCkvNZsRuEnE1CC0WWNSFMfqLLgmwJcN98YhF
QPtHF0RPRj/l8S98eliuzvmzoSEv4HfJgzqXCjdCRdZOHmQbGZ1rmzEzB363yZzcf4/zkjpc9SLX
18GMu8Q4Bi2qwgt3EoE5w+gPRRn2aPLOXH6sAdFMSEugrvwiuydPDfYs44NfDiehX0SvxEIQ9lSG
5C71UuOgGrC5slh3ntyaLPaswvUTw0PuflDgWqUip50rj64G4bJlMXAYAt+9CyrWm5Wejq9FFRwj
L23PjZoYW4dI3oLAZ/ALyGmWI4qEC/NrQXL5xemSclW53XRvOOW4mwy93Bs+LPVESdF2jWEBpWGj
HY1ai84qVhtrQF/JiyFSlJH4TKBcUEAyw29j4mjsDMcQB9qBJ02FlEJQ98aDEyYYheFc990RX1ky
I0ed5oY4RwhsI308lOI45ydFHg4IJdEAIujtzNTGYdFaqGCoo2VfetG+1qU3fOndcdw4uUmscUaU
tJq5Qorcex5TgTC7W0RLtTWjL12BF67Bz2Mni95UI7ARiEec1VokfpInfe7lFUa6y1qoebIXwTsi
n0r4R26J7o58Al9FibPADSQ14a1Apjkilv8bbIUJyArDMXEvq9DuQfcMTzZyBQbWTIN1IBfkbc2y
4cmgItIFJ7d7hkFrL5BdFF/boHyI+XUEi1JZo/1UhAscsI6j0Qff20nrFkoQmZ/U6e66MMBcmQf1
Zx/jppey1aZdl+XICc9Fz8NTQcH85Xht5c8SeWDf/fM63f6vd59tGASIdct1NE/VnQ9xdA29aXu0
K+UZAjNuXb5hoA839feqyJJDI2p/E7th8ewXLEtMPXN+lOACg5ab+NZ3tHTEhlHMqiy6w1lG8DNM
F2Vh2Lfumeq+TZ0qSIRf+85TW9jrLBq/1ZdYtTop0qC4YqVpemyJ+P6EfnQYuiL52ja9uUSYJL/A
M9N3BfuOHaZh8K/dOQyK887XbIyPAYtyOQj3toQoKDiNCdyE5AmVVhY9oxG30OfsfChQeEwEyd/5
CSLbfpfwNvzYNo8D5eKs/vkfAGTu4+oDLSDD4tUDnA4hf/UDjI7wjW8CJ3SeDVK7q6Qbk/IltdBe
D6dkC1CsObq4x5cLeVp3pCPb+XBtyc3RW8pKkTZkIqfRXQaZBZLUns4S5yLhMPLsAybmQ1EIC1eZ
qcUsvOVu2pvd7HVOPu0J4UwWnW7fHTWlck5Iy6LIb2vmpyjDUmveBf3MStx3CuuHHJQpEYMc7OUQ
/n0b1CQBt2XoGp+ctGSpn97rehn+6IRYu3rDXVIFxRKSWv4zwpHGQQbtC6aAKJ7A/HiEXG2tiySy
zy1KmbupTNR9oibh2QIusDEnNJC80Pwc+gTUUkA2J0J03hF8aLxRskk858AFeVeK8Sf69XFr8gMB
jwfeo0fXGbu1NRbyb4MIhEfXQWxbq9+DRokUqHEmq+HPXwehiV6f5m3T9Uq+rohn1bdJkQAA2vYm
7heok4bR56kNvmmWq52EkcSHqYw9FrtEGRuftWwzDMFOxiAriGgLqxq9awwyiwCiAEz6VGKiLFTw
m4qi4QfZ/2pmnDucymFTE0/ZuVbszNWVEReXwEy+4APi38HwqfdNo7/k7eDfySp5kEUvSzcE3uPT
h3qz0fVll4l6nY+PSYcUVWhO9YkMSH2SZ7eDrEuCvtwl+YknlNuzb1OfcswWcfH1rZM2p3YdGzyt
7ub2SZ/5ZbJ17FTrVHtPQT00ez1LjJdk8jYk6ewndXDChzoUT6k+kARDXnGnIU+AiIRurJVuiDZF
Wec7Qfx9Je9azR3znTe63bUoWzMb9Sxt3Fpl+8uat2YDQP0NYRybKopKrJ0r8J+PfvHDGB3l1GBL
f5YL3FDbRI5ana9rXt3Fk5jovN6vCE6znMFCcS1woCRTEoKuFuNXdpnBamzC8FTGYfZkTfH7eswA
T0NuZU9zf6vLvFdTP6UjCP+sVfNPSReuTfmJoqzcs/R3V8Lo1Z09WfwDshCdsbaF1Z+ExSelxSZy
7jvmXbnPiA8vRaJ3T+MQltvSNeKNTBT6SWagN2Fi8cxX9pLHl1LVxpmB9XwFwYD1MlaTgVkxa2Pn
kPmdcnb7lu1l3FZfrDa5BHOss4/Lg41G/KtIkApELSi6r/zI36NO3WyjwDMf0zzFGwCsyo8WW9mk
+ZXDdXjNi0eCwfis/D5BdexDzfsmqII5mljv+uRV67ziGPVZphzAvsw5IojnMqmQN6SM9AijPNna
13ugl+N3FwvEkb26z79zCZWgvUvx2Dp1KEmsU8wmX7usRkgCS7usQC7H09DMSFkkAQS04XpDR/yU
tf2z7IEPPBvWKP3UljgsdG4e7TUMAh+7Ofgmezi4ZZRWP55Lnmmrduia+3o+CBUyjRpm2srVQhT6
Ejum0rENLHyc+FM2RHeGnlYX+fIpKDGgvMif8dx2KyFC9a70exzWa/3/8PLxVOe/3/8z3IbMj0ai
TvOcmSXxLu1jWAp6CuowPk/eoVY00e2jDEyS55n9CnUT+yiJEfIs6Hw2QCYcp1Xc+ApYst7fdLlv
AXYX1UojNnGssFMge64+J06CjQ+Pqi3qRPHG9nOiwjOYWIKM4ylo7nHhxo8JwlqkTs3R5sn6Gebq
59xN9HtZUgO8evL4OYmI2mh27h94bmNfkzvW64gchANQ7qH0GuUumfphFg3U70ZPwV8gGR7Ctm8g
/3U/LGwdXmsia2AX+vElRh8fH+H0koyBuCtiq0Qcyi3uas/xd7Emmn3N7hSLPmU9dlX/NOjqdEqj
7qs26f3TWOX6Msa0eWN7ZBVK3nU/PLtBAQy0UaLF+HP77fcRJ5THzMyQQDQDCJ2aV3/TuNtzvXRe
zNHEWM+0861dld1DaJfnFCjva5qhbT4DDNUWBt0oivDixNWDUMJ4PwyRffRzuCjywOsThCI6zKwz
4QnNvKr+l9B535KhiSrvS4jsxLo11PqIjGF7T0qMV2kXjWtU8KpNnfjmfc3TCR5m5W6wkyb54Hoh
qsBd4jy6PnrCwOC+aQBm0EaeLY0cnBNZXGwK1X0Jrbz/7rpRsahE3azjqYu3NuICS54A4sWz0eyp
zbD/I7DGbR1UIlx0xnOfm94vq1ce2EnvWrLzq9GBsTAm+rJtNXS1s9DdohvnHQucFHa2qxwQIc/X
GipYU4oJrwq6GnFw/EN6cHGbwu/YgeftvV6C32sAHX7vEnFxSbb+JOVEzMbxlnhz4FKOncQBKRGg
3LD96PAnLTAfpx7aQnoagjB+kIeqQsVfSYDwzVWJotQ4ySAfVs4CZcKZ1ctE+WVwy0tl5+UzwNtn
rfbSe9PV1E+Fon0uAs250+OyOY9WfYEIAKQfJx62cD9jtctPahQ84sk27gMni8xFHRXmSSEA7a2n
0M5ehU3UuOzUeiOLymjfuyXbQ1vvxV1ntwP22Xn+airxbMHchUfd687ANF3wz3/ycEKPsyo0fiRl
GGzhr7/xcyTHJiGISbhm7iLLXth8VRzMdnp//ERmJL+v0vgTq5PmbkQ1b8nySTvg39V/Vl2e1EDD
sy1Bkh+8d8VD5vbGeRicnZWaIYKwdk1AzwSCPjdi3C0e+sFxDuWUfCfHSA+hWePeixKQdrIc6Q5e
7bAmse/Ac6oksvyZZUy3BnrPa20u2oaNLrOndTB6pnITeeW4FG2jFKTijPx4PXVMDKp8VlzuUsy1
ScALytWVZYiEqgi9Q96Ml2qMrXs3a7fsPtemZ/woBD6Catx+F6bVX6Y2K2cfkHpTR69TzX0Ys9MZ
u7j5JcwnNEHFpyYJvVPlT3CHMQ1aDQnW4l3MIz1SOn+niihblNzOF/zey0s+nzmmdsl46B9llWzs
iybbCkQ6l7IIuCm7U7T6O9zrYzGLFdaJ2u9Fg/mzLDpRMBF5S77FSm4/R90oHjMcS9K5VBYwNqOg
R55WHRS8DzmAJns7SxOj3/ah/e1Wdet26+vBKCa1wdV/j3TwkgXF+wtlavcwVE28dzvfgxI6ZLvI
1IKziKJmG9ZGckcqEWuz0qjuJ7d2kDtVEZ8SwcXjzbwrsiI75u7UHkJu/10XFe7JKEasmUdcm4eq
xXAB3Mcj3jBoqptCfS7TBzw4QB24U4ZedRzverOu93HgtfdohmA14qX1q+7nZ7XiTsfVcN9pefM1
rnHZBqmXXQzSrjuAVOquL7tkWeGYtdaIou41m9mEpcyvDDR5XCx6vqFosNbV2v7pltmTxhpi2RBU
vAhDWQscTn+ZkMpCnoWvQc8nFGFSXPCj7Xb12N653ErbRHfFdrDAyqiOS2zBDvUX1Wq+63YW/8rt
MyhNArnczBeb3POrE2KnUfVa8zghn7yp8Hk4uThOejE5QT9QmgsMo26ZN2QCKvwbMbxJf6pIFy+8
nDWJjSr+BnphcZwmwzqjSaetQk9oX0wUqYmBuCQqPY1H9qZRUS2KQmtCzVatDoQpHeDi4ifcCh6U
ZO3ZETf2Q9Z08dGI8Alws368y7x5+2JZ32OtDKBltONOC9tuawcskbRofOhA6f7hAZPDhSobH8cM
PaE0RUm6zvvuhfAECRJ6RPPC2a2K7EEXWIp1Q7NTnSDdOxNqw9qEgCT/y2Q7qq1975noC0WiClAi
RGVg1CMMKUrg+EPk+c+WaTYXBxG/BGaqMLBmqGZx5aFNz9FU6VsyyO1agruwgipWtoiqvYR+dfEM
zujd9k62Nh0CW45lPqtqnz+qfkHIFB9Cq+7TpWH2Yt91WrCeXC1/hYjxk6zLcKk8qB2FEf6I5meu
hb132Ssl7k/EYZHCs/d91I/boU/yx0AXHvHKrvnD9rAqizrtJ2bzPys1cj5VqjkhXJ68uiM2z0Vu
eJdsPkCwFws95oeKa4+uIEaNDvdUO+U69GvvIjt6no2OcGx6i1tdqeD9U1s8WOZZZLfUGuyLe537
Ollqa9sAVEMvphckl8O1W5Q5ihEEAOEMsn7ujfTkxd5XJzG8c2Swvw6bp8kwoqU+6aep8WC51/7B
8VzkOSGoLKcxRJagbYedlzY6zqfpeF/Oh2iXj1m+YXMc7Up2CisEPPQXGzsZox6GX+TnJpDKLFTY
bddKiuV96xVrQeybx2UaTBjo8qA2Feth4DmyU0clXqWVrX2y48DZ+Qk2yPzkuV+19AuYmXQ1uQ0L
LhVz9skHPZIZlrOJbWNYCSvB7EYdnVNRdV2/ICX3ZCF6upN1t4PWuH92aVyduBqq4hBwGhwNm+bF
bUSD5bMZfe7rolj1mWVcEi9kiwoWAjz3NjYmKAIQEsD3pMFO6JXAi709i9pgC0iE6ikjz7So0L/d
yzotM+xFP6FmDoPrgpmb85Nc1ApP0tYP3MfAYJUc6eo3VVHGA8jT6WAqLARxceDpPs6hiUoRLAST
L2jXpa9CDQGsAweagcsuAfDwACq9P3aTYS+Twa3XNhh6K4xISAYZbrrlkO+jKed+KFUFN7UJj5vQ
8x9HRzwGdnCGGx1gFhArBFiSbot5RPFAPA1KsoJurqK10MZtVk1QautP+I/F54G4BqGQtv6UlIV7
5yXmM78f1HFH2DzQwf9kiDvpmF9ZtJIPVrGLW1U9CWBJEJd1MVImd235hyzYYaiuC0cksxLtdEkC
HyaV1g4wE4zpcq1D7WOrpy7Yi7mLbGC3YN5byknWlAJVfdXCzLtVOmASnlOdui59O0uNMlkXPXlX
ZGia2b+CPtdTnkT8rlK136S8Cc+1hXMwhlwI/muef5YHfgbevoNphUPMdLZqmxdAFj/gUIU9bcFj
USofa9OAASDfzN6apY9lXesWBz1Bta2IXX1ZmTC7utQmCz8k20nFnK+o0C8zfeOijqO1NHB8eQj5
1NvRGdOdwtay0oMJNto4hxDuQbCueks1eU2D3PRKHS5ObL72kPrOYf9jNAoSrR2qRJ5L4LaMEufQ
+A1rsfkMAbgmv1bKsjy0zh1Z3nHTd1G7JmxKiqKECSmU9NVPwuSrpUhFFKX9zPNeW7axHzyBRYnW
Zlz797bKjyJKvrG5IgHfYRyldxavlrkoD7iVgKq1PKID8Npo0gfHPuTow4tUvxjNY2Q2EBtVG+kV
ny8YSQR8JlWvTve+jed4PmkYS5QT8QAzsVL8ihTjQR6qEEogq61ug7nqW13ddjCMBr3aD2ltXvsJ
DXvAgVAUEuTepsRiAxlmzTzgpjQtPH8snrXQbh5Fg4PzkBXPptOvvURVHuaFut812osBYvVEgMC/
Fq0ywxlxFPEm08sYnd1+UNZlEeImqqYpudjiDwwzi2Oco9LKvRaxYzaHBwsljeXopdPW8nz3mNTK
5zBGxUvAkDS7unnGlqp+LkAjlQYibmWg1M+eIdBKHMeOJyxFlzzwVusJzfitf4dZmjhD3fLv8tj+
oU1T/BJkcb2PVDzTKi9IMJkn3WOKJtrJVhgRGNiFZgl6hVZfsVZEXJQn1TXVR94fwFioHpwe3mKI
qY/NRvPoKBOAwd4ydpbRIIboqzaMqaTZZQCYVvDA7U8ZoYQdSHx1RVyfVuzTtmXB611JHIsQS1hv
TWCiazlW9/pgW2plt76O7QCd8bYnzjd3ZoXX4CkLMl62Jj2xPxMpwmsRmBYvLNRdN7JzLlLymwNu
57KzGuBxXGMYt72OHQaM1Ulob2Vno291nKpc/9qa2g0GuXZW7a5jI0HirSclJP+EZMKNkQxrssXZ
cWc5Xn/fB6Ozwf+mPLnJEfRJ9Kw0y15TxbOiOf1zVg+fYVF558LMh13VQ95UjEHcY7K+R03Zgzuk
RPa1rtW+YQhT3l2resQK7kySzb5a6tE6ZscM0Dw8oLAr7uUceY1eI/vnaOvmwzJzcsESL3IQ3Y7T
YxBA/Ib19kdOcOpbWYb6ApSHdZ/5VryLBvfQtlN26azkU6cmwQt8ZPS6TA3fSwTTXuoE2zRi7eNG
tgIewP6nSr2DbC3M+ilriv4SRK7xufvWVFmw00PU4kph1SiG2DUK7hXmjDFJThTtkUHySqTR8T13
/jzFwGc8mKgV68t3Hd6dmpmGDeZI+CCwHn1ImJ9t/jwSssB4By/4bPBre/DT4iBLiiXM+xinFFmK
p7y4qxDfl6WaPxr6doRh/IDzwlSjHeQO5OjkrHE7obYHMmUV24pxP/rq28FU9o4igvtbNQv+8pD6
wSfZ6VaPxK62DkcyxR8aiiBW8XmELXDrLLsQj2CvY7sn8ftyfs+G0ao17RN8+E0k2vHVnWx/NbWA
mkctV8+qTrgL7PTKResF/nsd4kkICV4eqlkJRJ7hbeBye+e8wx1UQGSd9vssLTL053sIJR8aZGfZ
KjoleNcK2ScghS0aohLEXq+zNg22gg1uB3EHqZgAyzjlOJZFbwdkVfNDOh/k2a3h1u/W8KHfv+hy
m34CEJ/gM8aFb+Nk8dbndqV/0eXDVLexf/sp//Zqt09w6/Jh+gaXq7eP/7dXuk1z6/JhmluX/933
8bfT/POV5DD5fWj9WG26MHqUVbePcSv+7SX+tsut4cNX/r+f6vZnfJjqrz7phy5/dbUPdf8fP+nf
TvXPnxR5h5rVoVEsEQhhaRfNt6E8/EP5XROpKEblqfs26lruTHyZ5CzX8nXAu2F/eQVZKad6P0rW
/mX/21VvfVTyztP61vJ+pv/r9dnMsPUWZszq/HbF66zX69yu+772/3rd6xXf/yXy6i0cCKsS/eZ2
1dun+lB3K378oH87RDa8++i3KWRLOv/LP9TJhn9R9y+6/O+nAlPfIcmN84kZj81dN4TOugYRjw8z
xbCfJQPMvAG5QxGMFgZHleuvFLcp9G3a4KDa1B4ryrlZdhzGAEwc4BW0pNv6oBftYK5kc9CvTTP1
zmB+YdDJqn7y0mPlsQos9VLf6iMi/yZJpSW8vyVpBqCXBKePFgHXoxiwrlhgM0o+HK/yt1NrmBJl
KWvlQXfeBt6qrqPncT5mt8qybtJvftQoe4wgrWWeZcmWnBTxKDUrHkFl7swqb+8QW8ofFaIvJ8tr
L7JN9qq4c/G4q4cVtPD8UXbTEYBehARbDrILfj0skXKWpswqO6RlAYbLjLXFbaJ/eXVsqi6OpfsE
Uf/iyt6I8pLufw9ygwjcrLs6gcQCBzZrrsqyozvhcki9t+Zbg/m7i20qdCkGumATeR0mx8qD7Of9
nsWqEtwkTci7WgmjxahjsgDyVB6IEjox1Bmabodrp8R1z6Avx+27MSBP/+z+rhbJ1dRdDoYqkOkL
c/aapn3X46l5J8/SJl30PYZUH+pZEEUr1qf8hj4MGNrw1CcBag1/ziF7yEPJ9hYVKLvf3urkWZg6
/Q4a5M8P9XKSsnGPdTnZB9koq5xUbDJ1nLXdhQVmkjyhNR+MGhMMu/au9bJR1suz2wF4nX2UxUkK
4MlTl2SKX8dvY+Wwxoz8VWTU2M1n2bABAoBDUTzp3gJ9veayqDSCJLjbKPxqgVATtrOHTewV7UUE
anuptdI5OL37LKtu9chvPaMM77LXoKs8ZMCRN7YZ9MtxHinrrteQM90q5XVcJxiv15ENajl9Qdi9
wWAJmq48QxTq4Y2v+4G6iwifVy6ubddzydmV7F1kYUE7tCsPXc6QHO5BbQ0jxdCjypqDUik2576i
1v9x3mpGrS5ld7+t++HYarq9CJoek6vYeONOJ0rnuUQ3YEffDkbZINZJNF9WvevykXkt24PYhY79
rquh+EIOl0Rs5AsWkd9FX4nelYCMIUo3qWsfwxkUgcOp+jUrUAcSFRSH3z1CW9MwVBfZUt9/AP0k
GeDzjax0prA4wX+1CICsit/YIDSNjni6kTmaI4DcKY8RWVSEK5HFkwcHAa2dnbb9VTSvnFTkrOZ+
Ldmwaz+gFmKN6kmDdFzZPMwKBZuoreNVaMWoGYMUzIGDYL0ufK9+KMVYP8g6ba7rIHWHy4YY7UaW
ZfOHeQY1vsdoKtj3diNOPdznkydmNXVZjv3QOLo63t3FkK+uDQSfwAMMTvc9NNqIxL3eL1UlKFe3
Gbo8fpvrQ104z+frdx+qbTVStoqOwfj8apCvi3fvlevbBjbRtCSGoL17w8ie//BGur5khB+pywDQ
0xKGH/q4ChnTDJ9BNJcLTOnrhPQKh/T32QjcvlncyrK5F8l1xId6WWQH3W9B/n9pROfibGey31U8
SMyZGSnn2yH3m7eiGbSLDpjISTbK+uvYHjbOMpjqaX0bRlTdX/VlpS2varcmhENoUAIxQNOIIkDA
Gv6RTvNqjF0WHNrcEac8ztmYRk21j6e02idG6qqPwiJ2oOLMtJR96rljIqkK4+zf1ZF1Iw55J6vc
EC9ZFqMCeZBGU7Olh945MqrOtOM1p91DZtXv5VmGv4I+4ed9q9ctEHKZbqFdRFdPBVS70IbS2jp8
bCh+VN4OhPX4S0B9ryLFmzMDc3NkYuyu/b6arGvmSw6FQkqGq90+QFhjHtA32Ln+5wcL87QCHWMu
YbDq+ymNKjQ+csw4uwyhSgV/WR1J+rDLxHcXa5RlDan/4v/uGxnO9KGvcL7UXCat0FMONFIAXYM4
Wuo1hJPyYGeg1ySuzZUdEZEE6fBWV0CsKoYq3cgR18FyHjxbCepVIYY+81w1OmbaSs5oD+FOdvk4
ZJ4bam10lCNkKy6Sq1R3nMHGbHA2EW0QGuZfZ/+wQ3giWlJ9C+0YXQ+rSe+rOmkOgx6aGwuey7Ps
K+Va/rOv2k8WaRqgD4qOO5Oj8UqSnIFG7xXIMAnFmVCgGuiqyVbJNpCtjgvQQbbKsUVHHlL1DNOr
lz7zLE3y5At8CnXIwyYR+Ar81K0oWyskSK6tWVEeo9oE0NRoqPx6s2Y7hq0IlcDgmc9uDbe6cG4F
waFt7Ri2guwnDwI15msD3I0fExm+SQiSqLcB8hIfZpKXGFE7QRGaiWXn27XT+UOBvmrOFbAmwzFx
sB6B40X2EL/Cg/LaUX0N+AJIFkZIDYtOe60sDZBVOT6NhYCfpySImvWB9urkqkPyU/XPQTqpj1rE
D3YeLmfN27zeD8R7/92s/qCjjaEojrNk8bi3hGttNb+HmQ0+a4F+WH+K9Ch4wYJkH1RE+1s3np6L
qlgOszAa/LniTsejaRHMvSAtsna2sdiWrR7eOvwpTClb5ZSw8sRJtkam+m7KfMxJFDOH2xY/SCmk
ZBi8AgS90z2qCI7vOze0NxkB+8/KFN3J9/CtRwrwc19GjrUJGwvRZRN1KryWJ6vaynXyhAv80XTy
5Ye1MqRKVuCTqhpHK35rfauTLVFTv2sZB14/i+tSnYTPzigaLOnRWjBSjBlSszm0qlDE3e8iSdHg
LA9T7uwhR5dnW/HAqg1usWs0N3qUBw+AR5mAxZMltC10PF3bo9GbTYLOcjZss070PGQZMHH/PzqY
LS7bKNK2BVJ0yXJs1UPZds5Zdhl1X9zZ7rS9DdAxh9vxBIVVLwf4amEtW+TTr32u152S+7Iowusk
BvKO9+FI4lN+CgcY/g6BaWsh+8oDqOl0BbZJbMx5+klxy+VgJsGTkq7UGG3XomvE0xjU+jISVriT
dQOI2xOoqB/4RIonWVUVJlJBmXp25ioBOn2D5wSryLlYsul7NKwvsk12N2N4pF4GZadVffMwZv4r
2iHi6OFrfhz9ARS6PJUHHu+K0h5vHT72ws73bajsI4t+0QbVQpaROovWujX11zlvfbIiHv3lbbSc
16rHt8muU8hymTnPqqiD7YcudqPyRg28T6FVm8gke+bB7ZUI7OCkcioPt7Jslz1ls4NU1ltPWbZv
Pa9NsisJiXGpBeiMyE5yDnl2uyTeBIqx/MuryZ7sUUNUB0Emqnoz3DsIDK5w1k3Wsth7IXW9Mdz3
7uQsBBoUmw8NvkixIYvT/cf6YjiEZaYd67xO7YWcZHCf9LEUd4EetICTMmfjsbN8QNS+Xvj1JPay
KA9J52Lj08cnWaowwX7orGGVJ2F4X8wlzwyCB4iZtyEVKhznDn9Jf8Tqa+l1LSoDXvZNg/4dLdF4
mbhFdMT+5PD5woMZik0TZeCUqnoJvEc81I4aPkEEAFfpP8mDEdstCCLLP6RzndsAVJ0mrD9kK9n6
7j4P9ENlem8D9B4IA77e3ORUQUXL1s7UIxs7Dwd7m5/6wvl16w81EHiX3TzIDlVfjcugD8edLE5t
2QFGs6OlLCpuajzm5ecsSd+uVrpuRfjSdvZG2iagbgqDoI07m+agJYqtPeZeKyTWi7Osi7BSH9jK
/1k29wZEObT6qfDnQbKXLMqDEdkxOJoiWH1ouBWx0jM3oYV/fP3Z0NzyPIxG8ACrmGTTgI69BfBx
1Ypm2pCFR7rejcIHNXIXGFFm/9Uqx5qdt5B9U8MNnuR4yP0fx8seIeK01x63K/y+vmy8zQEoGC1f
QOgeUv8bK0TDK6mTHDFmyDtnV2nXMDMChAQs8UfdxsEhnjHWC9n7/9H2ZcuN48q2X8QIEuD4KpGS
NVmW7bJdfmHU1JxncAC//i4k3ZbLXb33uRHnvDCIzASockkkkblyrd5OnLWM+XRHBwHW1FMddgFr
hbwrbTR5FGkIBS/1LwTFNCQZrPa4jFyU0TrNmlYZ/TnevfTpij94c6TEPszt1VxIi8cPJTRLb1Cr
jtDhlKP1JqvbPeCC4JYCAPZ+itd5ogr+ylLpqbe3p/Ivci1BbQgx3MZNguucaKzylRyit3XIAXLV
/8N1rtee/vvn6YdZX3MLDGVNbkGQt2PbARJNOxFyvG/lw8CPssEyePXK+TG3ebqf0AJcKgeZRvIu
MRTeoCknMISHXhI1hSJpbRpqE9Qj/CYC4ZPIGhmQkdzLFSl8QhNSgOarFmLkSfZ2l64lcD6r2uTy
BpoYgW5CQGSNpIa5T5rCAnQb93wR4ZEHiQmMPbq/kx+5HOkGdSPEzdt7TTglO2T5tFv8QKKz2+cu
xGEFlLbebbpy2EmLzpyWLfYSzDvmclpU88vArHpH82kWTTDw9fHxTQEtippPjnEo3KPNpAZt2Qn9
HNArBFaiOc7v8oWfhuQgmwSrNVRc0Vr732Np4TyJvjk2GNFa+6HWuLamMxOgleWsVLY616wHOvsf
xLkO5DqqDslMNw8+cWPRkAHGq5UJALPvnFlkb+Mh+sCjlQNakEP6NoNO5clwovoZvcYr0yyAcZ5M
DgBz+sCVGerOGbS6kRKlodWg9R4cSRoAzHP1zAwk4ZEFAuGoCsYb/bLGjHeau9SJHyI0Kz3jkOFn
a+I9BgoXdlHn+raqnfsutNvdhyGaQ3ZDBEKTrdZ5izcCWdkltU3rCIrw6Q6CzBdL8v4AEjR5F5o4
dIkGFuwmYb4z1Lh5TamdHSH4vUygWXRweb5MpRHNn6wsDRxAafzabXLkOnu5rYyEX2o0WgV9jTyZ
aVnQNVe2UIOAZV3Z3RJCDokFIAXvlfuayV99ZBl7pIb5BaSmez2N9ZPRCzdZV88SvWIXoVyyF9rJ
sKcbwR0vWeMWKveZxv5aIk00awGdblZruub1w+QRuL5TwGJqYNgPZM+FJ9YNJD62y1LXD0Nu+oCp
ky8f5Lpc9Wx4mbMrUxaBMAEbO672k26iDTeA+qNvS8OWfnU1GnIG7pb2ixQOzDciQVq/xFyXuDqu
tusyUPtJVzN+p1Atn56QQntGQ6X2KCppbaverG9E0eaP2gzOMgAff/weMCUQvGgjpGWICkjq6JPh
IPIiMkA9trlvN8XHoamGFExeCr4OyftpbmUDni6AsV6PSraxyIAHmkL3BfhWI9xHBujS0cQDlq+2
howjaTYit8tPFN1Nws9aPh4q8VdeWeY+BsXTAZ2k+K9qtBoEO9pYQQxPWV2OohJSQuSVKoTO6NB2
aJJaPJ/HdiL43h5+QNLMRl+0iqPlaIwkUo9WaIjmyQh07VE2FGiDxoHPRqzdTA0S9jOeI+vBgire
X3luFgeggWukPpOiOHRARK0hBw5tXjWpc3MvSPo+wbtV6WjmqakhcAQJRHQAKkU5NQRrlDx7cdjH
a8heLV5LH9rLDKryExrwnrHrrF76Ip1XRpWEz30POJIxVPI5bBJrBV3N8jl0cndVVZEHFYUOYtgW
enZ7jo4mlA28veFwiImpPm0zTcNlaBDVA2hoPgyvXgr+n87N8yhZOyO25EJ1f/Ie8BjeJgbeFTzn
ZCu2E5TPgGKXqBkexqgJyDYBcjlDglu51ZRiqKApq1Yw0dAVeAZrA7fV6hvQp7hBhrbdryxLnzq0
GFz0oWFnyObmK7KXxWD6hQ4YuadAvWh/xquZ8RLOjdjjD9BBqaTIvqK7rVt1kRfeAgs439eauJA9
YkWzyUPTQmIMF0k6selNwIkEeDafk1cep9PPcY4gV4Db2mWoxXwD9ZPmRjeL6B7bQWDo7dL+mbwy
Af4TigS9mbzYKWhh3t6swTeJzqdSxj4oLHL0QOXIGrWqh4+MaDXIAymd/AQ0nnMuGwjdapGFp9n7
WVQiVUq25P3s6l3O0qk69SXIsZLIvsR4e93hu8hv6YAmdvPWSkN9a+e8Upr1Hx00lGl4qevC3VHs
NQI878iEWcCcDnl0D3K/8sFo8zQIdcD+qw6NY6lW12trcPIfYkrXsymn1wjqYsHcQuH5GtGpEsl/
jCCeqDxN1kUSy1cz0tDwUYJqcwt2mwK/Ik2Pz6HacHSx5/iWDk4wOxYxMrG0OXHUNoT8YYT+Bi2x
Dh44Q3uo08NBXi938aPJ25PU6hZNIWpP82GaWhs14OnQtSeRZMUPNiDhyxuvvpcAJu5GV2Obaa61
J2SwlgiOpp9VIUE8ZKdoiSpRHzYU3zo05L6h9GwcwKwr7sGjKG/BfX7DS3zstV7JagMJy9GnWDpw
Pf8GCjtoxKrpTZ/M6KmE0Co2pXfYXK6HuUVZMoSYm5DO9CI65OEqjuzI3An5xWGlTy3QoEfFdhhy
Kj51ObvMMVaubUOlE7qheWwM2kMSShmAdb+y0SkDWlw6xLau7zVLHYA1L3AXwSmwtSZDS0H/vcC9
EZUC5aFw1dP+b6dlBBHIFu2w6Htt5HRJ1P0aZF8Waji5hW09GhfKX3Moyk1XRxIErjjMwN1C3a+B
VqB0bsjEOVjEwV/5W0iZ8umQy9hczWDh8K9zr3F0FmXdNn1f6lNY5p41zyi6ZAvKFZb6orB8Iezy
zqpzbDTNLN22DELlHUuw09RzNM73+ryzzPb7WBfehg36DCkCyIRmU9FdyCa8YV5f9UP/1aaruejw
Q2vqNYbWyttuXPdyMnwqPF4Jopey5Yc6Zgz1ok04jl+oarm4F+7of54v5U2TQ5Ju4Zzuq97eDFX/
xU18kF+uLDblp1EOQxxkGlo9oT/6eZipLmOIJhfHfBBbGr2HCnUfo5vZu51WpBHZKeI9nuxmzLrz
ezxdkkK9V7sBAVOtWKvpUNWhHXRDO6+uNjpT/JknVnmgsaUYywUvIfr13+YJd0RTEEWOWROdpjFz
gqpR+uLvMdcVBYjXtqhG/YTygb1vGut2+XvQEKxXaIvGH+D6L0KVbQkjk1s6uJ+/T12G5PlkQ8b3
Wxi1zcpgox50Anc2YheoO/4TgPrhHAFaDAyrsSIOgi5qCoiwgyeUomiSEw1gX1BU5v+cJLrs9FYq
MRJjCjyzRLtbnUloSEWQisxqe4IgMsYR5HE2g0QpkWyasn0MRNd1gLuV0lCGh9zICRuoLCL/Buw1
B/FQ+stE5W2nlZLf0WEWg+M7YxcFV1uL9jqUEPVoVZS6iW3xEPmjEg6jA7LV4FttkfMupxAMjko4
LLYzfttOrxTwwdwPxgZ0tsWabNc1kJMD7qlznGUNctil4Z1YhFdNdan+/XpAAeWbeTYhm/u7A+8c
P1B6HXbXxRsPP4Pa7PHl89gNGJRACaNEW0Fq2F44q9Bn7ZjnroTAK7Ql24sKIBMF0CF1PpooVE0E
WNlaJv6+1nX539eSlXjxktTYuyxeObb1JjGZGpW5jYywf9O1ERVIkdjsmbteSdoMQ+HdDUWsclTQ
khkj6KuGOqKXMRJXqMWXxlu0g3acuwpbmc/R1+vRDF2tTzZpTt7dhPVp1NfGc1LEz1OWOJdpxOte
k/F4R0Nq3fFm54AutO5EPTxF6kWX1DjQgIJiMNOjl9F8TEzx1uiD6HCbDUBNtRaawdY9pPN8o8Mv
h2bQXHQgv13qupS6lIMk7onCDFHFl7BFn59aQ0fn1XHEZQpPVbb0sNxESn07B07/Li4GiGfn8kAm
OtRgddo6c8ZA5ogwZB6BtEgRp1u9PGSa0+ybyUwdKAlXg31DW4mMHnF0SgdwOIa+MAxjRdsUstG2
hM6utuuMTzZawETVb6W7VR/EaAAFZAi0YB9Iw9As6uxaPYcSg6ITQ7vrG2FYJdvAshgoMgeIC240
9E9uWlUgnbO62KDNINs0qpp69cqI/ZgMIGhQ0kvWJnQogk8weRqSt0bJcfFeYfIEp0eVNl7mfnIs
SylvNuObDG1DZLfQRQRNo6e5BlNXaIDR3x0M6yns2SsEmcozOXvBViDJY49N0Xr3ksVbMscFhPj4
iD7ciSX201Tp3a7U68wnrxV1WhB5Kepo6gIhtI+XCyxLTs6nC6CY+OECidu5G1CZAvWKNhdxtOJs
jSHSLjQsLAD6pMHWeTbsNVm6xz6Uid9ZSfK9QSPHzMB/CiE4czOyygapRZV9mbT2QgEAUDogu4j4
+ToT8oDx98bAJtgLzZd8LqwNxF3wtbLAWp9PBfhhEnztBgV2uR7IVkJ4BfS25fZq95J23DQASiLP
BXGwT1NpqBGYUs1Fny70ot4Xlvdpgi+T1UdtveqVPgUd7KpHoopO2xQQLKEOVzfZ5BzF/jwiEUSO
z0ss69QtCsXIQvuctfbxehj7odsPNaBL7/YIaKQjn0C05/99ipbDYe4+xFQimbaZ8L6Tvju4ktmp
1TY0ADU0xN9tJelM9qbYkp0sdEbC8NCLZye821zNEQQlwWmHIutvi35Y72r/bdEIglhD2SWus2bo
nFJ7CtqAWKFrb6cpe122KFQ4UYdP+w80Cr9A9At4WuUEvoxtknRCtvj3WEet1sTJ67IDIu+ynxma
0QfAyT2kvGiQ0inbhy5HA5+uzWhGKRoHPMKN8yhtdKaDsOYvSNi5XwzcP5HDM8LjnLbtgXEAIaFf
xB/wNx9XsSb0n5o4k86XmmM17G1OaGjhsYsSSHNnlQyMUa5lUWFXjIz2q8D9eTWAxOXcdgPoPPQI
u6+4mF87B9wP4IuU67wDl6MzyspHRSU9A3o87WxXalvmdNXFNbwGOx/0YXEPdMuKPEwm4900dOzl
0yRDtBrYVs3qIlrwHriSOTtz9GQB1Qm8QKI/qHU2mVXyp6ydbnPp5j8ynqGTEm9v9+DXbNFjiohY
0/lTOw63lD/7U8T7Gv8agSY2d12iC9h3++wLeCmKOwI69IGO6taTJbsWDWDxIwEqqli39xM4thaY
Q1FzQD2hhrHhE9irevDtbmteDuuqMqG2rZAQaZksi9J84dOiEmhJWpQwFGjsdJZFe0P2QQrREkCL
8ZqiO+NdpDflEdoG2IFAnGwZkkg98cYaMCF3AoYV9bpDdmVqU7080hLv65AJgp5rJ9UM/JlB328D
9IjGK5B8RMfZZtm5U0J6fRyXP3q1Txee9wqx49DPsdFaIiyhD6sYIB0PSLuN3aVooHrPp4IOoDtX
dW7AARk5SfnTq9ECDzZkLjVsXWg2ijbNioHzQT2QI9uvphnpNVkU56IGlyjpmvdNOgFQ9U9Ha2vY
SyhHhIzaMiMbPHyLlSNKa/PIOHiITxNSVUXV6d3DW35n5E6xmVCgJr07Pxyk/k1kz1AKBQfREOvr
xJPzrQF80xEN7KAIewsohyRocw14Pi11t1L0G0sXzsGWoeX4SJdkmxJEikAZQWOe3InGnEOCfw/o
h6BXmaP1bpczNLHTvwww64AD/f/cT2D6uNrBjROYeRY//yHeVnaWeBWQjR24yCrQe+RZi1+pyknS
WHejdoWysQVBO+QuvNqYVqZdCEjGNvy5Q+WlFUhCIjlwG7d9vSKWTelmoLTSwHdIQ9M2//OkxjAB
zivlCUmqCvS36qCBpxLwQuhniPlvm3KkkCmDIswI2JNuBxLsxrXhNse0k/ISq0M5WUFXV2B3VyM6
APBvJh1eOpXFK3r93KNWTCNQOoKPA8g+SCJHh6spndriMA76VzLRwe69aufqTCwzu6SNd2Vr/YJE
T38A9ydkjPopGyAOWvVrEKFbqDGNNfLtykgeiqSzJZzGZlT8KnNdB14mm47YMhlBMw/jirCWxoju
G7yXw0NjiqEzOoAlDbwF2fFqBn1v2q/qvn+b0HaQ2G5m/ZwxB1JGmvAc3JM1hr9c34aBbCLXTzMu
H7shRh7V8i5MB5Yrnmqwh9qGdiDnPOo6GiohtE5eF/RPNxCtDtfkdfGoOdnS+YbOYvlogQv6AXIA
Vdu2/bpqtXMzgluMIisL3dmNLPUdrcNa/HQ6a5QBeVnXj3sD/a5gw8QnAo4jvUtZvadlKQJISBD2
ac09jZISRJTYcjZHWg05qx4k9o0EjZYNvVETeniWMWAbNsfsS4hmVhQ8EtBEQYn0ZsQXecdBo3tC
VzZuzW1UPzYgx1jpI5TZKvzRQiR8IsgFdb4epdNNH5UAXKjUKbbTxjpJ4gaseBgWrIr5CmiG7ISH
EvhaahPNNprp+KlIjXUeFr8Fxg5EAMKm2OhlAxVgVYLTVAkuVKW5HDkgb5jELZnIaXcgsNE9c9xQ
BDnsHkRONJ9s10UMqwdGt+hvya532ghJGmhmoV/fOLZ9U97UcXgJZ80E9RdRWkUFA5GVAY7UOUx/
FHiWg1xFeeLOwym0YLKNDe3gFRnB3YxwOl1CQV1ZBn2PshTkqX3Pe44rIc/XFIDUTLQFhIl2Q4kD
ciSdOUEIu2t93GD5HTly1qHmXRnPIMjI905VlbjxeWxrFr13WwvoGhRWAkGFcJ7Xeuukz2J0q5Uz
F+G3xm1uxxEJ+dU0v9bY8OGvWgl0kAzNr8wsnqwxK197Df+16F+WX7AfKHxAfLtLP1RICJiWcXLj
ab6RkdPvG90bocrL/nHlajI/XtlSV9bi+raWFfIsVf6Kov3HKw999pTWhb5OS3OA9He5AYkZ2Lhn
U9ualdS+8RHfc6/PGMiwWzcAxb93RM//sEcdHaKCY6rfZSA0WztdU79YXf+sQNuY/xeojVDpnLNv
mqHpz9HgZD7Dj/4uykNti/7tdJ9kaXeaRDoHljdXj04cgjA6No3vENJ4+xgGPoYWRtH3niMJ+Olj
yNn7x8dITLf67WO0eLE5cbwnr/sJv+dmhHwFihDFI6hgqwsXuK2okenpOADLVzqyvCUT3rY63+t4
v6UhTY9nYJVoKPi0TEdft9Ot1VQ0BqDHHKTIzmwm/sBjCwLxRnHBVgvABGE9QE/AehgilYSBCNKB
bG0UKdSv4roCyfEDEEbFxQ7fpkMSDPXExEI2wez1Yy/Mt0OnzjLA321tALpUjexkmJFbyTkSp8oD
ch6o9hj6TgdLpU+CDaaB7AJKIPMRbLDQ1NN/kBnqopCKUVGkU0NR5SzlsW70C95bwnVS1+DDlKPZ
HgfFoEIHJoYB78cgg05A/7i7OiCNgGj9PVpObVCJ8AZynf2aI3+2o+JdnoH7CgwTLshQgbMmLziv
vR0V/go2Q47XBb2sHYbBAhyYxzheheHobqvEaLlP4u+GMkJTwd2SsDuJxdMZeRlY3FZCeRsB7Ew/
CqiugyTsPMf8kRFLrRpJW38kClvyqdHVpyL198jf50FgeImsecvRSAZYWDhaMsgEOJToFXB5GyTj
lNTQCVEvi1Qqp8MSbQqOLl+U5q8HT2oykDXefsfYvklNjQOkkMhXALv8OveyZ5m0NVr9YCdu2izx
wGTR5IvdlYphzA3lq7Jf4w1m/sLr24h7GHIvk2Jsp4PIGLpFxj5Bug22qzdScYUjZoAdaLdY5kV8
Gxl4cAkxotNClXk8L4z8iRdsT9Udp7qbZ9k9f4oanVTVFvc5dvAXDf9pPbdRuHATx/TdMkaBUwmz
jrybLo3EfymVNQaGPRuV1yauOZfc1PkDWHYCDc8baKZY/VHLsV8jpRqWG3idYzGaiJSODWRfSkDT
4+5AXpFbewnaivsoik1ag8wDpEWPcYE1aEmOPBjwSFmxKuIqg4JVHz/UsmlAvwOgUsOT+KECcT/I
Wtz1PIF9dt3wAZqGYehsGtN+82bYVtNUMv1pvoogp4MGu8CCJg16B1pH1Oqf0i0E5k5lNkf8U7qF
s1y34vZI3llVxsmL6jiCVd386qVfEw1jh32c+6dg+q3hrpYdx0OZONO6tD3tUYvkP87kxN5s4/vZ
pzgthZb71LXTtiszfognF6Q76ksLHMS9rCf5YA2CH+pe5lA1xJezBd03x+7lg52+zOHf8WMKLtB5
qEZbD2rbQYIIJCaHuYvZQTJh+5CE5yuyXR1/GiKXwJoVzbu6eTnbvoihkP3JYaj1czxxfeFySHxp
RnymQ1Hlj+hfdYB4/NtEZ+B189bglM+DivQyyVinHWhTbBcUaL9HJzHA7rn9/WrmMkquVyic6u0K
jgXslmKN89YsivOAZlyDba14iMZip2lg2UT3UrpqiindCKh8QkvOZTsx682trkq1Wlx4B70HxEBV
evGk7e475Jwgs9BAt1VFkKPozJ2BHrJlEtqLe7+DuJk05vAWcqRipeVe/VXUKEdarIgPRTjUz9Aj
W+ythEoRBInMoMna5muNd1XDqKp7XoZgKyokkMbKPqjp6ICKrtMbSK4+RHb/BJGLyof2XvYw6ki3
0BnZRmWTykZn/ztxWoX0QqmDunyaYmPt8Rl0++qOZm3nQYoXk8XyIHVglsma5YWxnkbcUeqYQ78i
6GeQYHsQ4dFAkLdpu9TYktDF7PBby6j0+6yYsrukYz/JTFFu4urb0jTli4rSPWfLC+BhKs18wLsm
upkt3ARQj7ceyFbFsT+hyfHCLW49pBBq9h2grrcUQRNMiXSnEoB9IJuaMNhgb13yAC6LEoD4sgCs
3fEz4NLtLhxaFsQq9eXAbgnro73CtuhVxf/JPs451GebcBVPcX+blaO7ydhQBVUZF19AY8hvoEvp
reNQFF/GuEXTshM5K83DMJ1DJCWUzhEFGxx8PkMx3pIzq9P5PgMJWYRXpxE6W34RVeyR9WNyGR0x
3gyZ7epIw9liX+Nhma9GIwp3Jt8aVtcNP8mhVaC7OhRsEvslHLJ90JuBCBXQUw1YWOZ6ujWTqn8W
vj2Z47OudQKCU1MONRMMo7pXDJMaZGDVEKqkNcQV0MpCw2KCgllkjQ+oTHsXt7dPZMZfFwxFEUDu
ddZiSRcqaAWEYG7I6xjyNTSl2GQ59nfXxy2yI7lcJciQQAvgw2OYnrbXh284Baqp90MA+WJSYIFz
hszL8qymiQw56ARkSEcT7O7YQxrjZlBVtqKfxH0yhxvRx9GZTL3uQu84bn+Sj0zXSVfb75PENDcH
ox9/Uvz/76SkB1oMbA/4aH3nIk/qTGcvjQD1qLuRN99lGx20FG+bD2UoqscyC/8y1FtX47TJysXL
5Al0gnwZ2r8PyXsNRsaqO12HY4aOMyOPGt/TdqGpOosn7s53GEXUZzz8ccSdslyNud3cAxLC1lYR
s4vLDLmBrHR7BBHcsB87iOV4jtudkV/mvgbAxJe5gZCGrJr2u9vEu84A3nZVAc4NkgIIhRb8O5R3
4hebOWydody2LDloivbRKd+WHGcAlvrRelsSLeXHCN/dRHTji1axAdSMOJPowVtB52B8KTtck85G
ZftjXMVn0MR6ICxdT6KIN6QNFiKtcrIdUFw0IE4OaNj2LYTCochJSmGkGVYXzDm920lazEYCAw/j
LMW74MktIRu8wokZ4vmzglTHcvLR9R9idAB+9sOc8E3U896PZyfcJZ4nXxzIWfdjVT91RpWecjBE
ryboerxQWAKlxx04gqGzaTqrmg3eTZqxcBujWdFHY7IZJGON/+s6n3ufVzl0P2gshdmDVsQ0gwmi
QtAFteeA684WWKafoSWjHfHWA3QlznT2br+ayD5bxhJPFPdkshRgZIIdT9VoR3YykfO/2j+tj+/4
h8/z+/r0OT1CdLyvPTJr46GrbWNotokv5N+HAUS2kvXnvszA+96MLkoXZfq95U6YBcC2I//T9iAZ
UROWGD6nEHpJHajCpLhL/3Opq+V9uWV6CkpfeyqgEK7UEMzKUt+irl57hptvyEbaCT2YT2/HXF/x
gYEXG49SbkbGDqVRfcGNjW5urqzO7U8OWOa/JA1/ewCn9VvYAiNTYZ6o+hNYQ+wv2d9hs5j+sdrv
YTS9CiP8F9v49vMZG2MoMJ1FbUGTnjfOJekS8wK054j+YXzRK/2YCzBbUGRncnFj29wFVyLDpkTF
t3MCqsO4BdctxUjNsldtBzQdQ41liVFXAPuy9eEKur+E52M4H0EbcUfRtOzk4b7Fl+KQ3k37yQFq
xQy14iaHDuaTXqMkETphdKIhqP62bSGSBw2KdA+F5L5UPa5Zzhm6nrpqRcN5NvgNyJj1xZtPMYAw
U1nekJeWjCG4caKhWlLm4OSjJUvQ6+R9JE5WFIIWRfOQrIjXjPIm6tC1BWDikIM7Ui6lj+oZmnhJ
tKGhkcXjgenQLBqauHyMUDd6MPMllUIBbQPK5+v0rmv0tef0gSE4VAqj1LtMDVrVmFILrccBtBOO
ANC4H8D+8M+I0RWHdsKj/lMEkFNIi6uSxx/WcLB/96eEQx8e7ywFC4DEQUrF5iaOs6LdH1JtQ0T6
i23xg1QfJPtNCxZYq9SMrdWYqEowsJqiDtYcHRqiZLIMCWFDmJp4tBbTFVPzPonQOhT1bqIRhb5P
ZGhHOMYRWqlTVp37PDtAftB5ADTYeXAYe0IbV3sCSawDyfLGDZDfngJyCkfzThIpK6GcZCrL/LZy
cgZWWszOEisN0FLfbmi6q3cGdqLt92W2mgQpjS3g/ckdmXR3wEsViJ+39Ammwe0PMfSAV+SlNRhq
cKXOhguZxlpDB9HoZDf0EaCu3ewtZusAgPz9icDsA9Uv7Z4sQi+g+jR/D9Nk2FECrgNB7nZu+npJ
4I0JF7d40F7ISV8yVGMh+p7GF/qCxZlA28fv07uirv3YZqBvLjN3l+A5AOyuuxNeUzxaLC0fC7wn
8SmbzlHD8R23mLm2WNzdkBMI6fmGgyhhTRPep+N+VYDEVTqBa1fpLecPBJpgeAj5gPTOYN8B333W
oKjcjlPyHTS43+we+j4gGvF2RQw1RifPjVdMJD9NlLXm+lYK0Ezpa3rKdpaC4BtaI29QFjcU9KK7
oC5srcK6zTcuWAtGyCC99FnCwXaao4KRKyUpJeWi7EDWsg/23+NRMzwxr437HVqXJ0BYMyAVVObv
Uw6wdpJ6zRMUNK6OD8nCljKBzghWzTLBPXwYKnBpjOEFKl7hxTZQZcHrsbcdIGN7AUcAcv42Wr9G
1ztSBAtT427qv83SstJ17sW2og//FTqjna4txQ7cqiUpltagJa2mhWafukIzMCRve6h3hwOa3tTO
DvclGzJ+kdjRsGW6H4MV9kuCnQdeW/4ZRo+KwYKCtleIP4Y1ajUCMr+HqX3MshrZ6aJab3bXi9Jq
/QBG5SEbAZyAMNlWzFl2gC5YfigMzdxKoBDO8VgBxl4Z7kMfInXdMKv6ypL4axKP9a8mhd5d5kzx
ik+AQLdx9av3mq9Si8uvRVOmkMbJnAfJ8GOutTg/Q6Di7SqNMX28im0maYA6WAv649eG62+sMVCa
Hg/AbBFHzAcztCEXWpk/2WiSouBwIwMSG54b5Mi9PUAkptpbKNlAmMcyH8gWdS9iNIf70cDjwLMg
O9zO4MK6xkP6CpDGTsdbamu0l+XwPIgZoqWVeWfJyd5z9bJqA7uxMTKZoow9d2cU2yegXX83LuLx
ZOQqMg3M/dS57s8q0486WE6uJ45tLBbv75PfYqrUk0+JaF7pHZnelulFWQ4Qm+9CfUf20XPPMXeB
fcjnr30E2YFrepfSwMpuMoidm3a0oc4DOT7VEZQqIBVh+AnqjJCcS+dbHnb6mgIs7ykTjbmOSzSr
t12Ur7tZjzZzYpm3GhC3y8HwWHz0OjMYihDpLXJQyAi5pXWJH9mGbAP6/3zdSiII0/XdeRhBFyKs
bNpUZYe/X1NpSEB2co+XRvkC9lwHEpWWtu/VkLFN403Ocw1amoPlQr0vVtrRRjE7674Dhf/saCWY
sOpfteTaqzpxs/rtxAA/btZBEMQyUF0sjdx4alwh/LjvzPNoQFsga5Nij4IBGB3C2QtqBlWE1AjL
dV6DfCdSQnWlOutdoL0B5MFYN1D0SyfdCP49hgLpkKZgO4lV9HUxOouLb2UpPGy3+JG2nEMVz3dM
m48kQ5alTN4pH+0wydcyfFvU5vTd95/mgQ8FLPeT+dpClmEF4qP4Ieahu5EuMDYjaAxPLPWSoG86
46nS+m9FNYW/WAIePLzV/QDdM19NapLG/p4E8O10QkNPCmZNTX+ap2mZBFnVZVJbIaEFuIkWDtkh
aSxtnc9jukbOKTtE4QSSdvKIMJVvp+SaMx0JFKuY93xCAa1UbZWVhkbwxIDwOrTAkqMXgkFDK7r2
XjPTel3VXfwqi/HsWOj1Wg3jt6FzxS+0TP0Vu5b75OQcPMzuZJ4zR8+g+9TFe/xl61MmOQs603Ue
WNo9J2G0nVX9iA5jJT1ga2L0jdM45ygXZ9a0N6gC9SHm3R27sdzTSOhQnBfSm7cECaom6JQPLTJ6
C0JIwYdAyfJnW2eDgYJEqSmY4qb3uYQ6ovUo7l/XA7dXdHIzcQT/BtpTdEfzrxmWwdQfwZIOzI1K
0pQmQIGVZYOqTKGj1YEmhdB2Cq62OfVuDe21wbZ7n7hejV2yrk34G0b+MpzGwj7LsUjRuZt4SBeA
OClRB3KAyS5ccauMtx+i8bbstzIfTtdgy1HE3ln98CEMQu5JMFlFCy7wZxDEeKeuqi2+EsgH7Dwe
PteMhbeyw77FB/x+Y3OQjy0h6LmaV2kSari7yMIHngiiBtf708TyGmTWAd2YBNlN2Zu3ZS4Kf1TB
5AlzVOBWegeAYNotwZ9ufrR6wbgBskW0pSu2Q1vRI0asRF8mnepEfHh1kXE0UhOoPmAz1BTSwPsQ
Fw9GFfsUaCUG2oN47fAdM8fFtqzAZX3TQqbNjFdFXUBuwjDMuySbmxsrEfmu5JY8zxCChEZc2nyd
IPfoaJH2yx2bG7tizqtwimlNkwo7bW7G3ADziNfLM8eSy6RCt090RzBLcYMckb1MCoFru/NSGTAo
9K0K1algq04FOtRTs0bSyjtxczSAq1Fbe3BtxKC/QusBCBnf4rBrAnNJVzfAmyPls3qfrFfJuIU+
GuSNUc45AzM8nYtsbE7/j7UvW46UZ7Z9IiKYBbc1z67y2O4bot3uZhajEPD0ZynxZ/z13//ZsSP2
DYFSKVFlFyBlrlzLdKFQ35i5C/Ed8KjocT0cCl+/UctVJjoDb0m2E64qT1BDaRLq4FqYbvQS8DsW
1PxjFj/L2pUpEEmNDS+I19zGRrNPTRASzpdCbgmfBgiaHc3WD8kuSJLm0oBUYe15Ml7THVWo20qP
+QOU3MwTterAb8+8EuD9Qx8d/EqXaxeIi3VS+B82VK7egkLzpnsRVbX8XI7WHfnTrQjy+GYdRrJa
zxPJoLlakC0+0zwIDoN+Y2AJgkygVCkV/5WRxr8bmbCr00G8uwnAWk/2xnXY0qgN81iHvH8yk2jb
Dp7xmkkDSta8HrbkliKFnhnY2NdjZx7+27SjqZULV4KGi6bNA8kPFsECa01YO1QNBuvcGdsNsZBR
M0Fs/UszUk2iLNPrKljPvYFEUELnv0O8Fp46aAodmhTfkpp2hGh54XooRFC9iaM4IqMSuETV1BNg
DxtF009NpAzic1q26dQMB6mfw1L7Nc2EjMclCfkPaoWN41y6Vn9m4zg+tbxp7zToiFFfZFjRtc78
C/X1QC5e68ECZwCuCEaN6oYF1i4AwcpTrI0aMEXDhvryzjTuXRAG0jjhiPphaOMl9ZVjGD+6+e8S
v7ytTIB1FwHvHmTOU9ByZd3RVeROgA1bu8S0S2jpgC9qckE1TWU5zo1aCc9MYABjY0PNzuiLC0/9
C7VoEMcCfYEAQXekJk3JPHFjafI4KNqTrKvTe01FbXkZ2VssMDrI3UTlvkft/oVckJSJLtCg2M8D
2rzRtygEAIJCTUIHkcfNNEmYV93eAnR5AYYJH6ns0l0klQ80c2nb2sLUnAgiW42/ssUYXMusCK6o
lsx2MeSNFjr5VCbK7HgpLtRLB3IeDtwP3evklNZ4uNT4DUzzpj6YknQnDXfzoPlaXF3GSEBh66fc
WaHgChgSP9TNo4M/zudaIJcx0NrU/vL27+MhWwuGIHjZ6ttEZN3ORbXQQxg571Ey5j+57iNzwIqn
HHRpf3NIa/bkD0U5OeDF2+3KAZsuNUOGzdI9A4/MInahac+NsDyzTLNezGYzBnn8UlZ9denjEDht
ZRZcRtsUwPENklHWyzzoo4nVeoJI1jgWx+nN2Js+7pE4KlDeB3mkLwcRAPAWdQNUftFRq3crnUHm
nV2w4Ymt3l+RxTdNrHPSotgGGYcanmP7kHXNmrXTmMlTk2MpGLdh+14gVqWZtv27QRqrZEPy6rQI
amTAZ2OnLbA9xPL7YJQ1iu3U8ABiN9Pw0dPrJ6Q8unWSYbVfKyyEq/ARTW3jdcnEhVpMB5vC2KbN
0hgM4DtUr/DkR28Yoly+cgogptTQz/G+1/ON7oPBNAaFNWIBKITvVI1KZoFWBTfIA/L2HriisBfo
mKl/F/KR+gNwu61Myx+PNDBTA1sqbhn7xyqLhwNTZRVV6/GLo86oGboB7tOgOxkjtLbBwgF+xqqQ
J3Ijj1ELi20rQBa7B/hILD0nr5DxHLSpNiDIkmIRG7q8Gp1XXoB90YBmRerUlWWB32epxEn/GWGF
qX8DISA4zDP7J2u85kgvJ1HH/gUyaNs2wpt+WZthtwGTXr2al3pqgCuz9kgmCZq+je5ZAEkjPNok
bv89yMo9iHe0X4ZjnCBcOr42YBZYMtT734E3S9s5Qu92KC8FalMNYg7qFhO92o99VNyNgc0X6cCj
c6YqTtMY8GgJSaCp9Wl3Goc3q1zmB26BS3EmmQEsFLo+mmBgV9X5gToy/LzWRWYjx28GUHIV+nCu
wJD2In6X0hAvodmH4MgFK5pf+dZLA/6vTWLIfkNOYG39GGO6lf1i/LTDbCcrHt9EZUUPZm4BGJ/p
oK+qk/gha4r6hCfOK3WOUVSeQVF95r2bnawhzVZQxoXAomr6Am/ABZ3SIdASPMJUz9Cn6GEQ7lRC
Pe6ajJ3zBkhcdrMHVl0y4EcXbefr36K611ZFZfI9NVNkLKCOKZ9SQ23BgLNdRGCG+RYkVQ9she7t
WeQlR1SduksshxYibZrnMQ+js64NPgh0AQOAkGy70govPBSqqdwa5aaHVXRGvBKaaGGNZBhQWCtQ
2UQHan66GWo2gMXAjUaggrF+Q2UHGLbK4ofvIqauIuaJXksgrYR36X1enFAR564+PZCSQAlAIuXS
VR5BC0p58oAmUfEjrD7mIA8NinPgIgJHMh5I+n2LZNp6rFAD0heVcY9SeuM+a/xNjSjlHXnkcWIB
ceD3C0SnwLPLEndc4Gkz7MnZtlCY3Qw1MFcYSiNqNSfCkfXaLuSYL0tX2/Sd82pCU2ufgo5p0Spm
GGcMyiM1IVJjPTmi+WiG/RBvYpQqr/qqcXclh2AY7dVdfOtdU8h4RRt56qUm7dZnZ7uVwRFBnWRB
Wa3WbkEVnPBuE9eeBpByLg6NbXlHHaitKTuWBqDk6pFhpQFkp9RZPfTxdgAGaJppHvDnnIgUQZVw
lUZY9pgZgG5R3qVXP8UbrR/ZrQo4TMAQHHvT+z6busSFJIKdy2XYZiJZsihvVonWppupXYaj4iyP
rf3UNgK8fKuCX2iKInfT69AL7A/VYODtpvkzlNiCpK4/ZPExD2V6wmrn4zB6CcA+f7ajogTzen0k
O41oA98CjapOVDPWhSmw+dgFEAxmqKW0As1ckM1RHfj3F0sOUNR6pgGhM4TRkUYF0i6K84fRGZzH
vgFMZojvRKM5j2SxtHEP+ghxbZSps/RqkZSCHcmDIyOxqhsoodVa7WJFhVLJpgKHFA2NICV7QDGW
v6AmSmKNy/9wJWZV4hoD4lIjC++LzEGl9Fjlx1Yd4t5CWwxRDszQmB/pjLoLW/QgJ7Z68DZ+jgnJ
nfrJsxxL8Pn8eUr9Wt1Va0hpxVs7C9MV6Ybvc1UdVuJ3sjJrXZ4FAPhnJ8vSVaab1rF3i19NkIqT
IcXHIUxscSKb64Ffz7GzI3WOykOArQFxtE8X6ulRQQdKZ/Cq5dptTlONHYuO+lC9Np+V5TbSDGSi
NBUdtBYUlcqLWuRKA8eonQZOGa1/5pqn//dcZP+84jyX+c8VaWaTc+uIWmw8PvEwqlJU3hKC1/ts
YrtjPiUtHitzL5YTX5vUi4R4lJn12XY0ee7NJtjj1XZozQSIHbJNpx4AKvvEMA5kowN3S9QzqwPK
DEBS+hK12EGAt6thw5MG+L2XaC9lWxVv3PJePPwQ3kAFPZ0ATzqd/KtLD3r2DKmMg+rmauT/MMX/
uQ8kwFDlBf7utSMc51T1rr0gooc8yqJNDZ3aiR3CYlB2KUvdubT4ys+m9xiPpvXyt0GBZ9YTO8R/
DuqT0noJLTs+SY7iS5Fr/ZUObcwyaGUuZ8uIQNzVjdWCPI2U6Kuu2Cx5aWyNGHtUVxrDl6GZWGpB
VQTTlJ0Brg69V0EJdQUV07tWQWRs0wBEsGSzkaFc1C3joAbl5bpDTf0+YE32PGjjllcmQK3Krlup
P9tlWHzYGRjb9hXwdc9OgT3kp332/7e9qFC/RtmrKfGlslegvIQm8zAlyyrQ1p6EXz/O+bOsM6tt
53j9cs6fSaQwEYWNvc2cFBN2+JqFdn8k02SPlkWAijLKuY1akJ4iq3ycLy3wwNlWVTQs52nqoPs6
NXUMRjZNTRPpoHK+CtdcjgYqBBt3RGAwAyTlkpWuu9TqJkcdQB9cph48oYY96lqecmUjv9oMoKAI
BMmWZpjG0gSfs0iw+6CgSU36ecDydJppNs1zVnG6xfuGHakTOLD7xMnEqUMZ/6rPGVbcaiEzrTzw
4isHG6lZZfLAM70rsgFUXapJyxWHh8i1ySA9ks31QHAAUPgddU5ual4XqfDNbOPm73labfC+TkuD
fA3BrEQ2KfZRWAbRtB0YramTDu3ntEGDrcJQYlXVt5qzL1us7Gg944XAQVCT1jPUdL1OohAJqYm5
Sb2oZcP9kp68ELueDhXE26Aff/gttkQh07sTCMWxxqM2U0Y6o0MccEjEpvWWhgZgWcdrQw2h9jxD
UIDg3+rq+z/s08xfLjJkfrxgHpcbhDi6fc/CB9Pu9O8MQqx+4MQ/c5F0y7pPvAskgNsTaDxQTjgU
/g+jOpODA1XiZcHAKV/1ZXnm0BFZUYe7taAx9QZl52rlVjI++1GYX6IR2AOktuKfrvnYlcb4w0JR
+go6tlwtm4MtUsSIPTQQ7sQ7d/ie63aziFMrvHLu2hfqwBYAtRWqQ0OJ3dRRauBfDkzUUfTVgRkR
qBUdBYHqG3lPNtk6QNkN3XBfITK4sUJN3gVZZN4ZtX5r1KI2QSqJWrLVoo0GxnwoAkPkMWTMPCCq
sqeilrnQhZpQd3YOID+fOsmf7HQYkFo6OLG7+9OupgU7tHYojHb3xV/Z6QLpqEVHFORMnX8MR/Uu
8se6nD7eXG9DboBE8uNYZtt5WhOY+nPiyWWlNf3ZdZHQ6YHJv+sCvK5RaBbfN6kP2G8BxYa+9vnS
sI3yhTU1yvhknX33PKAApOQ//RTkSdwVv4XNV2maM+iH3iMZlGCXkjXL0reC30idAcadpW99/I4a
verJFmJYR3g0niqdF0cD2dXN6NlYVIJ8YBHmXvvTMsOlNmb5b3BwPwtnsF98rUdwH5H3i6vp+h6q
qNqWYU92S7jXLWWrG98Hu9tL18h+62w8iMGvvgO0CYEusB8y0Swi2Y0PusmTbWBX6aFiTXpne1G4
MvxOfgeSfjuUafZLH6JvIkuG5072A3afBj/5hrBPuLOLNetY8cIEwoHK1WrHfcy86FjVsbMsw0SA
AttpjrFnjA9tYzyAp8P5Do1mqDkFdnuCflh5D5q2N7LjyyAq01XyzEFbd6ubCEDq2FtpPorrQIAZ
XrScx+fKiLDZt6zurXbWbhLznwDXQCZLOZiNO2xRQxmtEzPlVxS/8GsRoMALAYcS8XonvxrQXvMW
ZY5PPGZ3ZEINl4bMtPStaNFrxS7U2mQjFegD/2rtZnpZvEDYWB4s9d6bOgJUC4xBcaVW5AbFOTej
8zwoK/DWH6IYJJ6fE3EkjFe4mZKNRhARLKg/JiYfFhnNIvfqn0T2Nio+zjIVw7HNF9xRlG8T8dt0
JB86fGmXfTgeG2BdheEdIGGzcFyweBSZdZkwCyOkMRAcSDaEcQi52ZxRoPFMnWRyI+NsWt2HfwOE
O9JkoXPUas9ZEh2FXdTfitg27k0EzU5/sXcV/2pPzPabkzUf/hUAQEtir8Dv5psfJOZ9H6Kaaopk
8aBrPvhdkQQ5MRfcoIRJoFK1HPwLbd2CeyKwr/jDFE8dJJl2LUq4N+1gGd9GPHhDwaI3vMJAn9Kk
2mkQzngHlWoPRBkoSFYjkdMtnno1sikQGArdchpJDk6AIjAaaQFRcScSiI6zf0bSNXUGiCKNdCJP
/9YAfEQOWOmh9iJc52Ft3wMhnmzwz/BPMo3BNwzx6p3VWCXyApEFtXChQ4/aAr2qZaY/IV20GUo2
hqhJjNbg6DJ+JjYqC4GYTZ6dUZcr35TmXSFDbduNXXtwq3Y4Ic8O8XFWVPcVHvMoz+v4K5YRj0EK
cO8iuh9FDcawkpVKVcR+bTSdL//22UZh/cdnC0v9y2eLNQ0iu6r2i0q3or7Jl40VtYepOEs1gZpv
D1T21ZjaPepImn0p01QuEFkFhRyF67yaVWsrBmPAZHSRtl17faQtkMbm2LW2bNNDzGwZ9QH+6mRs
ihjv6NA5jUrFq1cHLnS2aUKInbOy31o94wcNkJCzdEV/pjM6iKQAQ1nguqu5o6qCt7jRg0Ves35j
JaG191gZ3XuDKmkbQPUL5MkJJZ7lC3kMtmUiv2k9ofpHLqHHHh56PEqsOa3/JcY/nZLTCCdKAbAk
djayj7DtBxvdgOCuwzzUoATZulKw4sZq2oXRAhnYARb06DqASNvp+I3cAh00p05ZIgLXYa8Rx217
aZVbF6KWTw3/m1uPO3/LAUWEjBUTT3Web1HKjbwe7ryN6UTjNldNmZXLBLohLymv9ENqupAd10b9
VXf6X0Pie1ckmvs7sGmjYl35W4bvLhvBkLlS0+aCb8l/SNjHtAXixrsxR2U7qLXBsLvxgBlbIrsY
72lrS81ST5L9tPFVvajYiL80EcuM90mlIxNdobrUI+BqGDvdwjA6Z+1zXz85hHbFS6JzNyjPuH5c
Eeo0x7BFnCYbzfaEIhPQS+Qgqj5BoDMwN2GJovKC9XJD/XTQWPwjcUtz23NToIYFh5iH3bloqgKl
/JkDBhnP7RdkjIvmw8dyhViWTYPsr/KmDsHCHvyXUFpISyRvobUuzkIGABNCX2rZFpBolCnQ/Ejd
4xQrr3YDxrd24SE02S/IWKseOvOAlNkXFbub7aVhgvpj6hXWyigBNOyxMnDwGj82dKPhForObWrj
nqPTyHsorSyBwhni5nRAjiqTCOn+027BL8TB60+WLyOpPaaxAc3yJc01j4GQEELx6mDmzFrbfeZm
F9CDtRsdXOCX0gissy6eDAX3ogOZ6WyMpLV0k4GvY6xUGPYggXcaw3xJLinZBp/X0O+J7PU8Qx3r
T9idRKDp8wRfaFAlO/jqQGdh6rQcTAoujNjP+WuytmNtA76rvBxmQ+m8GXbkQybbKf4ZTVPObfKh
ZlHkjr2ce1yDFSvDhaBkLZEwkjz+OCSIRtaol0c7670KhEPhr8mWUQ+5OzUrNl2u/aYI5JcgZRrH
UPmJQJ7eAs1+wt7xazTzj+AmDfac8EmLtWegoK2zqYEfUFrRAKX4ITlXQ8bBvSS0G4rQzGXVRiZi
PFm4AGMkf+/DdA2QIgf2I4ZwjRNEv0RSvRWh236rB+TtNTfS77Hg8cA92ej4PxbpHi+tDiw4Nar5
Wbp28XLF/eBw/C0SOZymU80S2sGosabiaYVKItVDB1cCmTWAFq/HbrCNTRTtgQ7jFcDLG8Q66wdv
LP0TigXrJdk1AfLFoo6quzSwxqvv9Fi/qAERuAKQMSqco4364kevgJyu1PlTWIz1ogcj34kOg9Ty
k64Os42aQopm6WTmphgBCJe8OTduWDz5QMHeN16w1M06Aq5lVbs8e3L6tnhC5BXwxlLck2NYZBeg
pLw7atVJ/d7zapgmgV4daFWzCPehmrNQG1o8iOSemtnojCtggewtNVuvRHoQAe4NNYc4aLAbq72V
pS4KrtB4j+yGtaReZOK1Q1WA3oJ6PbeLz22LFSr16r1Z3yFkcKNOLF3jRekM+i7XNGsE23JaoyCj
PrRYHCCUlKfBGb+t4Exnmiy/gS9b7kyjcMaFWQUdAvADmOCNHBvDHMrM6owOIVQBDkGMw9z8m988
jEaQCw2bm//7qeZL/jHVH59gvsYfftTBGin2nfEQRBBZ1qASUizodD6A+MNZFVbZLyCUkB3nDhaD
kr4q8n+GUHvu9tSMc5PO/rxA1iIjaTCwHP7/p4mqzw9GV6FPMhnnq5LRrSu7WLi2cRtFjL2b+hDz
EGpOLnRKQ8oyeYHyZrXXrLi4tpCGdJAKOnHF2EmHcnCAAtGCcjmY1odN0lmSbjSIGp0HdQcAGy2a
TS1S1Ep8jqURRQK0XM/M82wfddRujxmeRHTVuWMAvY50ZXrhXoSVuYg6d52Wsb+crvg5MaJUKNwG
h7eka2eCY5dcGclqmooGR+I1YzK6m6bKhFGuo1irJhdf8y8WSIi2YJgQB1fo4jCdsaz7OPuLjVx6
z2YZbmyMowP/PJttrppmnpU6ZlsFltBlYuOOB72bf192DNxUEZjUqRk4qX8vTEhoy9S8i5RHBXm1
XdQ63ZI6K9vz7wvEW/JK6udpkBRQCkQRDyJfgIhy0fA7z7IuoEmp3svRuWiuXr7bgl0ihhMOixck
zYnFGbiZfD3Ys7p/IkA6wdBDhUVHJGCyzybyIHtejXeoMl/oAzYEmZNcQaBn35I4YRc8kNbUooM2
gs05s9r3bghTZPpaIPJKv2qWnhuAxYDl4bHObLWfr9zX9vMsTYwPG511me2+RtGQLfQiZ69Tb7jV
Df8hFSK9OY6T3sB77Z6adjySCeIQ6a0FEP8uwLMMqnl9uCS3rrtFIGO6khcd2rrZpVYhz9Tq4yS9
1bx4KRgHk4aamUx9A84KVzPD/WzrCqteeomebsmFOjKRo+iiQBEP2WjOqIKcaNja6Wq+asiEtU17
MFDP84VWZu6Z0QOvZXj4wEkxekfbbW80jL4ScBEVZE7LL7MbFWh4k+kjzF8hxY5Sgv3rMpt4UF97
n0Wn+ZMJFsQLAzSJqEnFH4x8G7cOFprmsi/fqjIDwEhN0FWRCx38ERwgjdEY07eiSVnnQ3Qvz8Vy
vqzecm+nVcCtz9+0qzvtoHvy2/yHQ4AUvP8i28+frueOf1eErzTX9D/0+1JFXYe7qTmW9gEMG1IV
08g9MyGSoBV5/yNp2kczy9PHBJKNB6brQOgqO/TsLK1oLyPW4QB/es2mBZXR3stL+0mA6I6cdNc0
lq2r1+fYcrSV5hT5QkCA76HrjWfZDvwsVcst/XEDrAiYkyvfeKjdvr56IL1qvdR4IFNngNorzMP4
SLa+C8tdHhf6chrgmOFDb2wCIQwwcQKih3V1l+xpcnDipgdERYwFNWmAjx+L5hr9jUzdiFBi1nf1
liZHtUl+Siz+izrp42qxcUQKN7ybrt5aEmiz2F3TZB5L5UW3ywv508FPkh9FyowTtXosD7cBMzvQ
ieALjVof3oBUWVEnmQpIZC7sOugP1EzH0tqxGME6cqGPIFEZp48PZNAYNF78atR39AFA66EfQtFj
K4k9lYxf9NjqbqPNxLUc5Xsgff8bpN2HNRQBh13YoxkJbQXSLWA0E98/lXUOBT5UUH8DT6ENSty8
PZZdDOiaeZvMHRT4RFWBLwQxmuXHjhsUarsJpzdj81OkPo4dLxdfgHpW0kBM3LDuNXzsMgxeKH8d
6vxNNKJ4LJFk24kGEj+I0vqPyoFS21gDvtnNdw1BzrfEAQAylfbv1Mru2mwwX0XSDtADNfnNteJu
61VmfwgqN0WcItXBGmj3j+kAZVwOgc6fajg0Su3fMYazHMFg/ESDTWBl+GlkOkoSVB157GlgtjBS
FJ9lUf8MjQpwOcM+u0lVfZ75DGlEBNQmNxe19+SG6oiP2QblNs8WJz8DIjqA5PEAmm+Ud2iLfHjP
WQR0qW++QHa4AijRyHdN36bPVWefWGlEb6jnyZYl4NEXwUz9XBgDUmvWEL99jpQZxChoZOGGgG1b
lr7SkgQJopBnz3TGQzedzuRfbH/zC3VDx3OzzL7k2TTXGo5gBtt9yepNOTZneNCc0d1Tem3qZciS
rR2tQpnJZ46OnGmWrGp2ZO+TbMFHJHYvZVeWWxf0Ay9mXk58Vm7mGevU8uo9UEgQ582Kic8Ka2nY
kxYE2qavPSt/D3EyVKkBpuAMBXiUzVKaa4WdX0auDx7sKkr/S1suE7EIYhEc/RSyI4DKpMUlHx0k
XAy5og7kCYtLDA1Ba5WM/QoYquA4uwWDE22GMGPL3kY1pwRQ4yjyrnuMpMnXYCnrN1NzBBGb7db4
SCbrHoU0RhC4ZifqpINkIAxDUdeNWjRbnxofs9mG/JgttLRw0wneIuLlmemCOLMgP3SSnlFfqNXo
WbNL/LxeUpMOCPKCmDNsLnblA7CpPBoQiC1tJSVCtr/MMXmoAf+e429XsSpov5YduCejwS4ftNQ4
EjdDAHXSXYpaq3Wvbgpo9MUqFi3vKoh2P9hyPOoQf13j4ciOURNGy9Yb7VOTFtazDrr0ibZO8OIA
FspyFQI1943cgqyyT4Yebj2z6FBU777RHdM0EK6oELO4tbreHtuw81Z6mMZvIj8XleV/71LQro7t
GB/0POMPaiD112kBDR0TcCErTt19mmEetzHd9xABnyhq5RuypXLZ2X50TT3DgJjrCJZRqxghopx+
+DpQZBGQY+QrA8nTDgy94P6w9VVPZxa2qpILD+ECnE296syKfjhtDxV3D2VC6gBSTBFuGwB6t05r
Iykr8CRqsYwAvz8btz6eM7eKIbWu+NKmf0bUDqvGRdCV/pdZ1CU3KMspDa6r4+vO9wxcuxBTlN/N
sdeXIk0ktPRCuWvdTtvpyHTeSZSEL5GXG1+rvj8Rh7bPwd4ZF/K7XmWQg0T9hSaT/JGj9B6l2zgL
6xKyoXgkP2qJ+LDNvXTGdb1ZS16DGcjGgxIlGvmBPnLgZtnJreof0ydWX8UtQfZFHnkkdlAsSJ78
vDwVheY/JiB8OuCJou5COXxX9kzH28KMIvvgMlCl/Ns+IpGxKIym2uHx15+x4O/Po+NK6EPbxTY1
y3hR6T1ECKiHRfG4aCsn2hZygK6ZBh0Ez1dBLdWcbSzNhh2wbfWtU4cGxPrIXsBGTeqYbUXDmk0V
mN2SUG6Ed8Me+MZsN9gTvm22aywZtzqww4uMaFpnZSvfqm/IrTVrLvD0CDXDvOOpo61jdRa6w8cZ
2f7WC2Ap6HOAldwm+PUcPKQONs3Iyqe65u8WoozvcdVsEIiT3408SFfATw0X4XmI7BlFs+EZc5cm
H7VF4OXGySNGBAoUU9tBRA7rnPBAJjowFUWmM6QpoOVajhCiBXh1kzCBamVVcEcgLrKBAAD6N5Z7
RiCnuPjq8cuF+WpCWW6X2A4eyaXWp3tb1/CWqFJooHdNaENMx0jeA9wVnuk6P0o/SlaG4+QXP9W9
YzQWzboXXKDWG/XiUPN8t5v891B07aMXxe02CIp8H+YOlNLUZOQxWlBcjxvnB0L7ySpgI18x3Rt2
oBAkjDodfM6rdcAcc01NieK9e/fDwbacrZvngIsP7cPIA5T2p3G+R04DBYZQeLhBGeTDVrGzFiR7
Hrnrv2lWBBZetapzVKl4xiN9Bcii1B4QXcNfQcZhuaLa/xSpqx1yvSZeYVB5ApFifYsQjJls1KQO
oNvbnbXUGAgQOrszn1AG3h1ss1Tc1B7ChzWkIeamCwJF/F2tc2KFQEh7rr9MFcM4pFqf3aYOH5jT
ZqduSIMlMXq7/9hFYWWnwlLyTIjAr8Hlm0GUsFzgtjXewLchgPk3sysT7gCuF/wjMifuHnSvBuGQ
etQO0YdvF4HR2DJFdB8ZIK8WARJZ2BuO320dyjy9GF4gF/NhJyAGODInO/mPPAnWoTaixqBt050t
42iDJAfyet6I5yJy5WC3QVFImmU7I83bb+QRtbG9TSDOt8BiK19O1POtpvfbv7aJeB75MlTJOJ6/
M11Qw0VuA/Uz+pOK+muTehHxl3v6+1ex/I/eP8bOzp2aqvI0sR3D8SAHJF0hhV4de0QANrw2rAcO
SBhkjvn4XgR3ZS+DX9ZY/bYcz3sSmYGdZdgHJ6DA62mMyEttzQdUKtH9pg92vU20qEDsSa2BhFrw
SHXI/NFa6vqPuWZ6rqsuQSaxzyuI+9iovJZu3kCgeBAfldizHzQZsDbv8idbb3T8TmUNbprc2mQO
wMVxWpVnFMHzNWBP1XPNjJ9U2qi5P/HYSt/nMXo8RistcF6Fi38mVa0BYVxt5qbf9NUG8sjRJmNh
eHIGlF45/Quh34uigzRdFAwXz/bkyRTYyMRVYPxo0snB6h/03lggW1ABIYJbosAKE2FhuzyRDE2u
mo5qUq/VobaTerFXNJ+o929jUzdC5iLnIFDV+AXLBKwrIUBrVr13rISOpaayy9oFYcDQvlbCK6zf
ImXePfRoV2C4DfNbFKoCBhGfwNTt2D85aohXoNWw77QSqn+DxtKnMCvqNZSkxjNKvrKDW6budiwL
62olpbPsHDd67Ux+n2eF/RuF/cA3+uI9qv4ZziIB+EaXmiDyx7sC/Ag+QjF+fnLaLgB6oH+m25/s
ps3dLSvrSX3IH8z8itruI+cQRpoFifIyareOiECGO0KQaO4wShuCH9oVDDZgoiqB2kdwZVE5sTxS
sx2KjyaVHuLt8LV3+HeTehMd5WH/dWwxAqNT8XwFatuT0zC+99UCC2hEKLJ5VR6dqU0H5RIUI98n
KYtPBhafxGeQCPkrcIro6srevtfH9EJkCBaX1haw0WRDXkM+/kKVXnjF2nbyIrM5WPDqM3iplevn
XOCvmLx4U7ob4TXWGhFKAIT7Wn+JLXDD4b4ObjxqwMeNh/8ZNTLIQQVdhKCLtM4joOIQR2ys+7Zo
2mVh8P5b4ls/Op+lv8yqxXCVh3KyClslPX13fQit9qGjQ5AtxD0dNuBGkQPSJJ0RnwND+5FpgT0t
KLvUyE9FEv2gZRptEDxUuS48q0sPtFjzbfwGUQxfronNi3i9RB9kZ63Gq0Ixf5G97QVKO5Tdlt5y
diU7ZDozvBj8agHC3nGLopn8hUFenBte9JYHKINm4GK7JFkkLx4KqAE1aKO3BNIAjg7uDZPFwfbf
I1MjHq88t144VjZnUDDxM1a9/IwdSLJzeu3Zs+L4aCXx5v9Rdl7NcSNpuv4rHbo+mEUCSJiNnbko
72llbxCSmg3vPX79eQBqRmSpj3i2Q1FNmCqCqETmZ17jaUnxEMdhe2tGFoCWDmfQnprLsnRVdTcf
VVpZnzzP/vJ8VB3MPyvIH0eCI7IW01CwvKRCNp87vyBct5FdqtzMW0HhmKt3f/zXv/7ne//f3lN2
C4zUy9I/0ia5zYK0rv75zlTf/ZE/797/+c93hmPrtpQGGhbSQX3ENG2Of/96TxOcs8X/8Wv0xnAj
0h6MKqseam2FAUHyZ5i6Htw0r6B06xg73ZlUFWDS39fRAA23aaw/aZ3TPk+/t8rqOY/1Oj86wljZ
RnOE1UnZ7oCayfhijn6ytWddOexSjYU/FMH22WUwCupX2/CILz5AmJ9hRhjJcEU3JsEgBGWi+cWL
3Jf75pOLJF6pjPED9sSgZ6cXmSb9WZ9e+rAuNxmTHopM/z4al80nxPSTnWxVInaZmCV4JLt9PmV+
73zy/AG4KaiL3996Q/v11pumYTKypKQHbRqvbz3yeJnSVZb5UHfBsKMJ7IGaEuM6MZTicxnRNJnC
iW6EB13YRnk7n2HCeYKqrQIT+/uzytRVDolvv/icTp1kNvS+waxYOUhZ+Z/joNRWoR51ZwtLzGOR
o5Mx0Jv6MCL6zO01/5xORX8ajPd0quriNOLFw2l+zEQ53DR+qB8MQ2POhdJgvTEuHf365hgqVV/u
jgE0xJSmfH1zOjsqbKDz6cNzkG7mEl5+ZnygQ5Hd4Sjb3kHVfz9Ph0GVKpt5yps3p7OAa6V3Q45X
seY7X6kBN2tTJimqaUxMflph1iBl/UlryrM1xYgsivdpqGYfpZJjGZR3nDpkxrGybn0lK28B2m9o
2MuHbFLTL9C2Re4gco/zPiTDom2do/84H53fUAb9Rk66/FTNcK0tAwPenp4sKU6F+9FKUe13UyiP
vYtmht5F5bJyYRH69QPe9fLh6lxD3Famtrdx7rgK7WeHOa2RzmE6ONvPja0HO6mj6EH4q56EETyV
nZM81tMLlcK8lCECYGwkgdkuWqiHh8TJ00etEeVGEWO2no/O7+66+PndGeK9N8/1RiPX1LVm1NEL
cfm2tqZZWdSb+UChqf4bI8JwXo0Iqaq24J/EMduChmzp0+P0YqZiZtEGpGS8B8kShX2c2l86gbzy
zDMMig/CqbSvcxBmKG1/8qTbXxTfIURTSqwgw+g8u8o+u8TO5rHP9rDzj6WT5/mintzeAkCAeO8U
IeYyUXGc3zQfmDf/n/ueP8xTI3dbVTYom0G3453VjeKoGrY4zj8ZfaQXizQYQFvRKFJ3hh3ufx7+
5ZznHUbZbN+Ye15P+9PNRADKNFTTdjSE6Bzz9c2M/FIVcaK691ZfDbRiE2ch4C/caoHiAPpOxLqN
nfRzpsr1HOvOZ5SlD0uvMzoUbhGepY2Y23CP23xX0WeY5tlyml1fvEAyOrcNXm6cMO/G44Oik/Ap
p3ljuiwjgbyrpiZ3womCxVxsmQ+oifLjAN2ZgCoBsu6K0aTLMM/RsnGd+M4E5/L7u+JYvwwx3bBU
aQkNyV3V0K/uChGV4aV1bN6r2OWe9ckwA2mTCAjb5HI7a6J6Zhiu+vwuMMd49UJ6OcPQYJZLnveh
nwcx1kZKfpZWdq0BHFxv1quqDBW0uJNqOUMBM4k8B1bI3lFOiMHQ21pNbn38eVZlgk6zVKwbu6k0
lLshohiB4u3mzWba19kwlPxB/2XffF4+lZqeT57Om/cNlU2obSify0nee2F5o/HANIyviOaFKHWZ
xX4+EhR4bLklNlzz0RdnO0ZVYZBrOCe/0aYhMHxhOOWbUKvGXSoBqkz71aw3mSMoKqKaQsaPYL8N
GF/ai7Zy+gdtIpDkEJFp3ZIpTVvTsW7AQSmuKcthEeZ7KfLOnXD3mHvnl6YOkJkfa/doJ9anOG3q
+3lXxtK1iulhbObN+YCIoVCp4uvvx4gmf3l0HPw2HIG5gCMNsvDp+It5aHBUlrtBL+59X0xV5/Rj
WJXBt7QDdOj2pnpL5ycAngcAGH09/1uOIgb9ffdzTltpg28qKhmWGTy+fqdTtioJzHByEiWA44oW
i9mFJTUp5GrnTTsY137ejA+tb6Eq4qWbYHLEyzMlOyMTC9R02iTDqHe2NancTJtJifhoYct+N29C
NPrxkfMmVsjrAKjZ2tYZ5TMjKHC1ah2MZv2Ceg1bnMioLJ+JQxSqxn1sQHV7pl7LBCEJnMDEM/Ua
t7nsxtXlC+p17vXVuumS5vlXzL9ngJgD7luLrM+aZjV3puZ4N1EL/7WHxPNZbzScwlU1OYFQsB6F
V+xdPxefURWpN8yp7nY+LQzRP8/pdXW1Dd6pJYOY95tG/fXnx+reSAV4evv8sXmTeZTi81PVGCO4
Uawbh6L1H9FcN8DnUK0rrWo/VHQEoBVYS9Qvgj8Jn9JFMhbu+6gdtZWr9PFNCjZ012Sttp8/SdZ0
AH9+Uqcm3r2T95CT8clq3X6pYRpHcRpusj29zPtlWQ/rSurNUpjjj33zgfm8nnfpqqo/f4YdbDGx
qm5sjwpKajTJFwTgD7MzZB3WR9mPzmdAjOYytAYf/gT2qVZdil0fULAXmq5zBXbyxQ6qQ+Wm7yEz
RDcq0+HdQGKE5wUG1zJrH+lzedjZedljlowVNgF5u503zSJu9lULcHzexIRZv60qdRM2enZHhV2s
MjW27rUii2/UwtqKobfu51194NYrV3PHjT7t04yiwrnj+XS3i9OLlqf7uViLaRDqhrG5nwtG/twh
m/bVvQU2ulUhhBMs2Ui3fVZScReUkqJeVu11tyz+arXoqx6ONpzXyl2Sphu3hdCrrRFXCnigEbkG
WJybPGiy+7/7nDja90lebClYtOuixRIvDfL7fGKjAIPEJXkioqRKhmljFac8UuybXyTGAfO55sgs
ZQcFPfl++GRn2WocsuF9GEHQsAtT0GshYye6NSBoZCykk7ihjPMVxKL+0JV1SQeua7voXIVZsayE
6tyhT+pvdTsPcJzJhlOkUZ0Hkmg9mBqNAjPz7W9wqtZx4hl/eY1zbGs6MvPbgQM4d4bnB1sATePm
9zOhfr1aEjUYqq6yMJhCCOaU1xMhZaii1nqlxTBeUGLtXNpLM2UAualbx2/EDqkwKiLzvhbvKL9u
H8faLDC8QSXftHJxF7Yp8UBXJN8zRiXgMuPjzzPA8Hs0qt1gZ00SK7POSoPIKvlP66xnUZXGQ/xo
/gkLR4xxl15VJc9xhA76eNkYQ3Rp/Fq7nQ+odEBuf38bxHVcOt0GqRI3TP+Z5pxhv1gPrL4H522r
zeUHpt1yJiYpj7yK8zEiXpQBdG1EL/PnQx97+sro9eJ6MpjfkceA/Oen38/Rs6NTFi5/f8lzqPwz
6ZcsX2R8BjG0bjqGyvbrb64bxj4oRxntBhdWk1zq+I+0I67SFjEVtRLrvhs7vGMnbkXXRLfgu8oP
P89wFWOkFaL1i85zMSjUQO0HfY9rkY+Wcsz0CuEx8x+kmhSHbjo6b84vHj3Pwey9k2+o2DL95/1p
JyMosUJ8U7vj7/9cbUqkX/+5jFPbQhDD0CwL+tHrPxdWQTLQtPF2z3QlPV8+Fx8oYztnzUvp0SEX
Uk4v0ehVSF6zvx1S6FtoMS8iE8FCr2nRoFMtKrSepm8HZIt9QmNYqi+2fx6f6U92+cYXd5UVc+3U
aFTLcCwyBltXjau/pLFTGxseL32iUwQVeBr8s2uzNzs9y16cNKVFlG0GLPw83GX6Sa/S9PB8nl81
/XHIXe/gT2V2SvvmAsIT2nZzrX3e2c4CqPOPUP7QQvW5v89n5dJ8agu1vBQeutJDn+jrFpvSrzXf
M9PiVxhw/galv2bfJIb9KF1xOx9PKp+KWKnll2p0zUuJwtuyau3xq1tFj4ye9JFy1tUHxgOG58wD
xmQwESN0MeIT2Vpg5KivnectbzKR/LG/vW0auz9abU6s2+qlv+4sQ1+5k8Xkz7fWRvr8Vk0xsCof
HX+XhZmJxk4RXJwm6O9Vt3gceiE+W3JyeLTr6W/xlE+WtYaaBt8mZll1DIEF67RpDsElRUbrQUdY
EG6JTKBD8O6/+9Tp/FIHDTsP8v96Vcmr5sre9ywfysDz66vNf22fssvX5Kn6n+ld/znr9Xv+xaLN
v9+ecg6+l4Q9f9XXZ736XH77j6tbfa2/vtpYp8Thw13zVA73T1UT1/+uSE5n/v8e/ONp/hT4nE//
fPc9A3wyfRpBWPrux6GpgikcnoH/VDynz/9xcLoT/3x3+zVvvv5xeer+wGkjfSLYf/7U/7z16WtV
8ylS/sORGt+Y7ZDLUA1990f3NB8x1H8wbdg8c7og3NfFuz8Q9Kz9f75TxD90plESacp3pmXB8Hn3
BxTC52PiH6ZhGJZjSSFpZgrj3b9vwo+y7PO39/dl2tdrjG05ukUWbANsZCYj8ZiW4hdrTGUGJEU8
/CcAQM5ZDaxsOVShf69XbbgUjc1rqMXOTRHLhdUH9hszqJgWhJ8zKL+fQjGGU7pmaDp/lZyqdS9+
v1Uysae6g2F7HD/ZneWcFUWxD2qIOFFcxNGjErt4zE0EF9r9oA0QqDOs7puHdetKQ6dE1/C6F9PL
RO3cdqXySTGb8I0EXvBlXF+nY1omWmWqZjmmfVU17E34LI3rFucKeSaf6aiwNmlShqeut8ytPTqL
KkjhOHn1R7MZj7OzVVISV78YYz++vpdVde2X65AaJXUCIx1oHJywq/tV58SMllGrZ91Wx/XMgmwb
Uy60TFKp97WtP+bqopm4j5awvqVW0j2oia1Td/LOamhtSs9vDmPm9NvWc4I7F9BnmNu3jmYcIsdN
TkjsGbvfX/RVPZovmVor40vqmjqtNPrVRfc15PNQs+2zGO3EX9lZ260tu157Q+N8bKxewNCm75rG
9E2sQEU6dGo2tqAXV1aRRSt17XmJCWnCXRehXxHcxAkw47DB9aTeoBsav8+SEjaME/pL4AjdyaH2
u6JA3rEsNPXHDH1YlKnQowF7cW7VofmeOulqKP2bMRHZgYcEc3DsYwtwrzC9jZvUiVMgTol+9jUz
orTZwT3y4nL9+1sjpj/91fjn1tjcHQw4LCJedfq+X45/u0dBpLTcsxGj86WjmndAikdb9DUKr2Wh
NIwyXUVdpv400L2/hRFMGbDRo2f8VWV42vL3l/TrEIMhwPhCh5DwU1jzI/vikkTk+VZau95l7Ozs
mLtDvR2GG2r1xaKSVfAYNl7wqIsVqpgLHfDqKg79WwONZpwNHdvYuXmwlSPiRWkVu3dj4G9tP11Y
+Rd1wocUeHr8/oKv4mSG13TBtjrdRwFsRV7NYaNnRFqbhz6NNzMGlol2ckUvemFIGhOOCPV1FoJN
dnvVWpVZC3jScZ+yosLPXFW0A6X7yfIYhn86Vu9Dkj+KXk1Nr96yjyCp379xua+zm/lyDaGZDmVA
yjw0I15/5WQ2vayAJF/SxFv2duedrKQstypOjAue5J7agIESdR/eqSHAZKfuqrMepktfdOXOziF8
GVLZiLHdgHOyzr+/Ou3vrk4j7mHZ0UyMRq4GZFP4Zjm6un/p21ZbdTHp1cLL/HKVhEqzkmSaKyeU
9cYI0BwphVftu8mM0TwbNNHWXROOO61r7J1KXm7QrT161QDaKewVAGwoFhZIbW66IVbPrHIa1MNi
aot4n4Q6agvNgTCgD9J+jmFehTAvp03jdWnt+Z4D1rFUU9XAkWhXJX41R9Wzrs3gYoG2X1SZijqD
0oKf1+XBGjZ5rOuQCwKxMsEw75MU+Xyfcqo53qc9Ou+KOxyYNZK1oVUrKDNY+wWOsR51PTsGypcu
Krwzxqi48YQSXU0UZI6x6oAWpm7otHW+nvqKKBA6ghL44C6qVG5D+gwffR1RbonbUQ48BI8gE1i7
6+1NHfUUWrIFRgNvrCD6FMm/mnFsgGBEHczIpmo415Oxa1cwv+syvFSZhwAgIiYp0/O2LZpoXfs+
UvWtNlCBgN2vdeNnDzrtYMtmFw56sNdqRmQH9gQ8lRfQBq/GVVO3/ZrargcRPhtvwgpTzQbj24sT
C7lMujr+jo8M/DJ12bWpd0ukhOSpMLW1YcflbhDFEwh+ZZ0pg3nUScLHCguJ3w/rq5LCNAAwEGI4
M61ZuqVqUxz0YlIDmO2XhmeBhhgQRw1A0y/GxjR2Q+LBmus/xVpuXbwE2LJeDdVNnHf51u9jsUf+
B7VZJUd0z7WCVUS1YhPU5T0Gd/pBjIO6je2qXSpBAldAq8p1PIKM5iKSfedjnyPU3Yw6C9uMRdrJ
lkIb23tDVMGyl+4BM4zkIelksRzG6E8gbvV6jmjavPtfT5POlM4QF5DqSdbkq2myixDuNHM9uFQF
bhdWTmNOhaASdeoiF5Z8nwEQqGIpT4ap36YxOVTWlI9uX59TE7ZTYJcJZAVDW0E63RluCUofRv0i
rHv5xhi9yqv5trhUxjgRMHGzyoB9/W3VMFNHP1bCiwF/c6GmDl7qfW3e9zh0VM0wrkSg6NswfCQn
tXcV8gkuQ+sep3hvm4z+917Dj8EdrEWAVTBLGOuProsPdJ+q29Q2WOF9b0khsTrZIzURJ86V0+8H
3K+BrSNUVVjMNphA8Ddc1bDCKEQQbjCjC5SAm0gH3Z603idg21CjWz3alOJ94DTdpQQOCQwUh+gQ
J/ZUm1j4A/ceUXXjEFpeu0xcFTPQJE3WpRK+NSjk9WwwXabFi6kKkxt9/VzkvtomEZeJSkSjj+oW
J6mdTUOGUr3V0rIp0Ldx5CnPIUdoqXdnK6l5gE4KTjtFK7QSJZovmfLGhP1rXOQIZoApcdIMBu31
dfVGWggbptclS0cSkVq0F5fK4yq39fcGYr1oRRfpzpE+dIokfrCjDMmrMiEqyfsa18VSeeNOab9E
ao4wdRoDpilAoBukXa9mECcZ3Ngsm+RihLG5sUb9ADu/XaAqLY9qSrtAMzxAThHA8syIIa8NCrMC
CgvgvtEEj4N1XsTelqZjSduv5N6ZVbOutWBSnwXWaw0pMmFwRXKgJmWKO9vvR6Q5jbhXE79jEPKT
bEoCceQFr0ZkkgDiQkQzulCuZg1E2+vguPpNFZtPOYnehpKdPQkKo0eTqtGyHzvWuklIWI+s2wCN
GmyVrWxrNJLVD7aIUTufAHbWh6aR9nYI4npfhc1S1RtrwA29VFe2W4YgmOxhG7rVqa07FRaDVA9F
hPsbgJhDkBj3CrDdVY2dBIlmWAEdFiYSqFZ9DEftYOcJPKKmOLuO98FNaNGomoqikdoPS9n3ARQ6
qNhNWOT73Enoi1Vmge2toqyRk6iWATnnLhC6Q8rg3iAxUABtdG7jJoLOV3zspJe/703bXUWiQvBY
IgJO9wNVLFc9aUO4qCndnfxABv/7wUS4T+5NsW2KWu2rx67GCEuhjQ6CCbA+crHhx2gMVkPT5xsk
vNNl876pPG8Z6Txj2KQ4sDLp4aAw1lK5zXR/mTQVuYvNekUaBPhMy6JTb2nEN6Y/lXaTfWODzsdX
4a2URfu7cURyoNoOZQNW0qtsztZ8xHCyEAmESHU3xdjvGzOHRBcqaOEhzR8UKFAb0NWSvAI5Tv8l
kVG9R3lmXFu64UJFbO/slbePi1HfK92XXvU7jMq+IwGu7zM7PeTYpWwaL9aXvooFisCv8o2HQfwS
5vIwmJLwTlBCIRa6ehgKrWgaR21jVhgRgcVWT7Dm4IBTd9kIL/5cqWV5gQOZARzstmk7yEMytDda
D+iGjK1byTZ5SENvn/m62MdlnbyRhgn116nZsGzWa4eyCBpSzlUtncfIDk07TC610JwFSugpiQ7/
t1sFVTA3nJpu2vd8SO7Nsjw2sV0uwjBTdm1Kf0dTa8jPUdquCqTQ8Pjt12Q31b6ASTPxJDRD6DeW
me8tUvJdEdIIsogAlyFMiB29I2r0yA19q+z0KW31djnaer7rHcYVuYGz8aVifyiTcl0VeCZaSvbQ
umX+4AcQb3qj0FC4Kt2DHYtkwYxjHW3F+RLB4N3bYQzEJ2RsA5cc//QWcboYUyuPFv4mQ5DL0GM6
T0PY7Vw7U9ZqmE1NBBkdeqU7BU54H9qxuqCb/2glinuMlc7b4Qfm7gyZ/9kmBtjjPHE+ItWBLE7q
xXsP/8A2g4kKd9xeUOwiI1GS9n5A0VtNmpNW08ZaTArcbqd9yQdYGCW0OYdTpCPxR+a2SkWu0lDp
7kyzqz4M4aOW25jy6X2/1ewwve9whZItNM5eKs7O6UpjrQxWcuipSizbPu1WcQmSy4vaG91x0mOs
2azyAt38LovfiJ3+bmTzXFLKIz0ly5xRBi8iXZpc8JrBTFxUVOrWkbKOQyfaI8ZawpbaJFbUbopE
pqu2NO/qVBCmUmxb6+YRh5ZFSHtzM/JAOJ1YI2jfvDGq50TrxSLEsgMsVNcIx1lETeCdr1fRLCOB
TRCePjvWgFcVAA3Ui+1oYXp+upHZXZG3yRFPIDghxtYyY+DItaoswJ2zjhJ9QJosPMXdtsFwX3m1
3Jmdw2wou/Ig/PTQ69p9LKz3v186hXNVdpsv2+GWzg05TK2u52tdtqJIreEc94AxhoYcDi+j6kJP
XF05va0D+yu0RRSakF3b5rEW4SVKynQ3OogrVnqTPAZ2nG/QkO1QcmyrO4qsX7JMG049hoiYQHfV
zdi1eyOj/BDZjrwpsRPTmrRfW24ywEkQ+cWYHODS0EHAjk5xl+bRhDbAFAIC/aKn/BLInIE4gU6D
cTAWfVBH2yAZlJNr8T1TmLutXW08O7mzoh0cnfLpxYxpOPVWBZ469cZqoaqTumFB5BLZPrnq1L16
fsHMZd3Esb8d0hr/N8cwD9DR/AVVXvNSS2xQ6LfKbVvuET0p74Q0j2Om+VvczawlhTD8TC1P2Vsm
CGrTV/AbQb1u5+pZsAnL+BAgcYnSjkClLs0+zXWc+QUm9Le277MND1ByjFP/OyYm0TbVzXZjWOmw
sk3ykADm1lZCWYYJB/C5GZEFwaZ5D2mSgsWWDr+xlYMmmE7ERm+74lZvRHbC5vqTndT+osmU73pg
3Iah11PICt1bSzE/B1S7IBak2gLN1nrrSPP97CuKlO1CMdAIHR1qNXFhBojpGePRrMhAJsESd+Ia
hGG0jYfu7OtOs++FnR+li/M4xL1yS+us3dfV+AH5J7FP8SY7j66ro5qXrNuqeV9ZTbCfQZl2M9rr
XGncei+c3jqqk7uM56JhhEhptOtS1zr3VDAXSYLJO6pNLq4/Ur/ML12oUnv74CHN8EHUJZYkNpqP
ntUWW0OhK7uG2+ue6oZ8tKNAuWzaBDxs1WUrpPv1gxZU5UfzFgwN5Iea57IefedEv7qEfOzKVZhh
9KepC8Rz22/hCIAFeJNyxHYtuoWS6j2KDLgSilThEWVNeVDSAr2/mlndw51g9aPVniOdDQ9+zQUN
R9/mZf5JFOGBjsoCEIv/UBim/6C2H2RkWW/MmXPN4/WsRC1Ol1NEIKivXy+1NkVVzUrRKnM0csmg
gT1hUrUZMC4lUaMcC1pB3ZTBMGylR3g2Vp/IjVmjcggzAgOVYVyngWPvcgooK1YBsjZ0btZqruEU
4A7fIhWL8sJJ/kyz/otW60v30whR4gNuc8FtISFAFMMmku9bqwAwjnrJJjbb8q2g59dZjJKaoQqi
N4Oe0lwkebE08NQmAHB74xyUVXKUXrDXoRXtasu+kGoVN0jcpa1fHYOxlTeqbDpEeKE9vDGZXsU1
zKUEUXDcBeunaf+yBDBGZWwqmXHO6BXcpF56Z6WpsWJ+wMFLKWmax3hGlTr6JH1LVSmM1HGV4nG3
Uju8ODI06leJ3Qy7GB2V31/bDP5+PRDow/GF0uihQCts7Wp50lvg0Jkmz2NaU5wNENKcQWXzS1LB
YR4EMutVFK5bocXb0ag+VmMYrykuPWB44UFhNrX3ppdsS9sEL+ILdTkEIRHGEDkbphBMObAN9Ori
SAEWs24nQRSDvKfs42IVe4giJJV47+iYi5Yhj3Qeln/h7X3nA/IgZhiVSykHdxJThMqs6V/9xkx3
kZOPj3oXXAx7RCdwUP6C22BtWHaaJWiM8dQBCTFst9uZiecug9J7clLK5Kke7TxLOrvAszCmDeUx
Q2pPtynT2l18THuLLLeNwkWTd0hEuT1NEDrVeCCXBx8UIC7KYnyjcjKHAK+/A9shLifDoP1JZeJq
rdV4BPJ0NJQzZrn6DTbr4cKuK3cL6LWBr54+YTj55Oug4vGWxqM1RYbiC3Pgzhhzwk0sDBda0X0i
+BlCt97Jwi6WsGSfjADp3NaOhmOmWT1ce+ujPpbh2p7472StD/gkXrK29XcaNNR1mIRwffM+Og+4
AnWVLg5eWm78tiZaShuJAMzgbVLLc7Z5i4vREFjvx6LKNlIikG0qxga8r3sLK1lb+HhMH3J0mpbQ
n+wbmjcGsmJ5YH6i6NwvxzIPaD7g1aRllX4uNJzpk8EsFmUnKTVHRrEc3UJu6iz/4CSuAysMBrLW
XcLROOiqeTFAq20jdFI3I4K1WxH1WILjLKKVw/C97KYqBQ9T7Tv39J0fVD7jXEpwOF7Z3Joy3EV9
FYK8DPubyK+NZa/uzBgDR1stQxZ3GwWCvNx7XW08Dtpb88F1aZb5wBFkYJREBZXFX1qrRlgXHrFb
cEHggSfGLY7F2Imtr1B5/kmqsfrWX+aITayQ/wdZ7FbrylawIWsQwY8yt9hrurJJkNvY+KMWwpiN
vvN7Q7qG1glMm1hC3DROqDlj4IdO4s4Db7hEWR3u2jjCbpY1OtcV8UFqFPeqma+7oFUujrfMstBe
R3h9bVvCvVXkdONbU+I0rbwe8o5DmicMwPN/09VNUQuh/h6DRKvgH0fgADdmWa+S3mIMCDRSJDDc
nSk8exnrSFU0cb9xBzB6VVFFH34/B9KKur4awRJhmkATZqKMNeXOL5YJGaqiF4mSXTS/iNZVjyKv
BxZ/g5pXeVaHvUneus0y/5PSp8akIVuujG1qYJ5Tw7dcqSYQbtmEf2kxOj9xUoQ7O1AhSqikcQYC
1wG9uvtOUb/4ei/WsibqsIvMusV4MavDSSKZ+qjIeujeZVmtKkBCG0GuiYPK2aTje5CEILHiU0OQ
KJuHSUCWEE5SnPjdTzZR3sZU/WZRhJl2aEJZLQbRedtiDDSQZ8FNUvbOR8y+013mSsw2K3no01zf
UPCc6KdY7hhiESoAmDSfSqM9Ktq+1RN0qhv/AMKw3Lau6O6dNhWHkPQycJ0n4TTuR8xO1I0S3GSR
KTZBl4rP0ui2RWGW79O67pksYn2jTguENr0gymni24QqSpAQjjWKYS5EXig380uQCeWmCfBb1K2+
2PX1fdSG3d5EK3qTo1viRq3E/hUjQRX3Odwbkn2GBvZSk+p4cOpA7uj9+9Tyqk+qS7NKpHTDI1Or
l0HUPLpFcB+iU7KYwyqvNDL47x4yeY0mKDYpxsdOq2l1ISprKA52bl5eHWLFHrEsNKx9gdAPtrG3
uGsPXyNcDBYqWk37Noqo//SRe8NCfihNH4tuH6kmxJLeKBBfd/RsVcykHUmGOy0Vc/XkxSDVMiJw
slS8zhziTKe084OWyjUuN+lDbgXtCqV9c2NLoJplPX5xCy1eWz4kWF9rPheDl+wdJTQWw2TgEg1U
Ev24QppoMoHpZUA5Iu4vnlPhhDlu0mYs9jTD850CIv+EmviPn9LM5yekrBYoscgl5Zr2GPrDYxq7
0c2oV7u0q5Rl6fTRBolGYsLO3nuZ4ezCYHDfuCPXEJXnO4JfKPk16AZtLqm/uCNNJMEVd6K4sKj5
t40zHCP0U93mrBd2e1eGxT2IfPzIFWULr+270TbW/o2pY6qBv5rHgOtSHUc5kEga7O7VzFFa/lDl
bk7lLIfJ2iciPWfIcUQgqYMEqSGnJoPEUTbgMRuHhdk4rKVJXFB7GjBojsJPTpjXbwR115X76caA
kwVmRS1tLjy8ns+QDlalo/XlRYz91jTL4SHP/Wwlu0Bdm76+R1TjtkB6dUVtediV2pDctagJygxg
Pk5p92BW0nWOFsM+Bd+60RHh2XnoHywyvfgae3Z0Rz2gQbgRvytEpN+4qTP08vVNlSZwDEr2gLT4
Q6Z4+sX36pUop41gLC/94H2uAnSY06rRDthM74z6HrVn/VvfDRKJG3Qea7fpV5TvwnCb1ZnAVSFD
f0GUlHbMyP5gohy/8xPkZzp/sD+0NVpGFeLcGBOwWSjtrebjAdBPLqxFjWZeltVokiGXRYjeXGYK
YZ9jddlnGRkCKSDdgWCTUYRGyxpV4MLyPhhdXnwOho6wy+TxYDJBJEXtN/NPCIT3G0Dt+vp/PfbI
39DHp2lkgGU1r4ALtYc5FjMYsnYKFLh+yGBtuMCNz/6QkFlH9Q64lrkp7RgnRxSdKFKION53kdAu
di4f2tro3/jqxC/rOj012mvgPLAwA1Nx/dXZQ65Zsqku6DGAGvMGlV8z2GvPbE3slRlfAndnGm8I
VYvcOHm25e36EQPmgWLp59/fob8ZSDAcp7FOxECcdT1ljngJUdVXEJc3gmKTYm5JR6dLV5qTocYE
p+oCOY3yN3ImC6yRtFOZ6dppKEmzXGX4v5yd2ZKcyLZtvwgzepxXou8jWyn1gkkqFT04PfjX30Ho
2Llbqm0lu/clLLNKVYoIwH35WnOO+T6bY9qzx+Zox40OvGb9V477ImiqkNvEnq6OrH9ghU4PxaCj
EsghR+VOZF5DYU87Wrbh2nOL+KZX8Tknp+WMIGs+9tLcGrE1bAqEJ9cJEUIV+wNcfZHhHJnMJwsm
Uhu12UER/LIewEzC7ZoRb1kGNYXWij8VY/9YxEydO4gepe86iw7mtxYlyQvCHyjBrq12tkdPXXR9
/u6koX6KmDgdCZXKKDqPZUr+ZZmf9dT4NHgOpPlC3pLKs/9wHvpdjyVYdUzPNWk6Wril3N8nyVEc
epkXmcOVVWumk868AmSn2HGIXrW1fMvYezZd+N3u+4ppfFgF0WDHm4x4lQNYwT1wquJcV43Dc9z3
+8IkoybLBozhMvxUR5F/HCyajv9+s1n/OOWbPIt8iZwHfYHB9rfHUXmegTKAM8rYF/p+ygt3NUWn
CZX5rmBSuqpN2W4GeexMk+IGa1pQLCKtVDTtwQf4RZEOrX2s/Gc6mfpTCktmWEQpwNGq57ZvvqWm
7h6dwt9G5KkhM9FUkE3RVyt3ninmwPmMcI+mOreDsCjTTT/TeJq5vaK64vhlngiGjP6gMjH+UTlz
lZYHy/U9A/e9+O1DT3Xk+2hovOvYIjObrMY4M5u82W7rH2etoVwjFbnq/eH0mBP336M0I6CpkV+7
IfX2Y0yJJgtmTaLA5fTvV+T3kTr3ERYS7BkmUyWmX4sS+T/3EYZ1tmDWr64/Jaw/F8K2tVPmLd5t
0FT3NiOU3APr+NRGOU3SRVX7eCE+xj0neIb/cJc8hua/7G1MKFxaeJbLiR8t8PIs/sfelhZhJ4hh
IF4G5eie9kI1ul9aC9tVORuERNFnzwRysGqQxtbsdVJto/xvq1XROplSFahcb/9QRzn/WLQt5PW0
CeBTGChQfu8BWWGUtrZfGlcKeG1f+REwqlR6AQiPd6MN3afeSJpbW+pQR0K0oszhynz6LkJG9rmI
+zOn1Ge5uGNby6WbFcbqUHeYkCtcm2BSMRHl+TO3ccmsP6vXzJu8C+bg7DwIjrhR6q2isT1HGYTR
KB78c1WH7g6Y6olTrrZ6tISNRUoJYvBz5yGc25PN3QZGIcYdC3O1i73MZ60dEW9rMB35g8jUkkr+
0IghVtHOYgDwo/O8k0wd+2PuHMEhSmR/uuH+yxeJm4TdxkClLrjtfr24UK1QmPH0Xp1C3fvJfwLt
Z55D6Lr0Lhx8x9nRSAxzT6LZ945Vad36WX8k3Cr6w21m/+O5hPSwGGp9w6Q+5bL++k5MK7Jrv3Oc
qxvqw3HUECPmljPRviL2WPauuNIJ0ivgq3KbEah14uhfBVOtG9u80tKtRQrLztcidUbVU6+QOpgn
vBTGyq1yspDgE62WGqqut43CPiNDFV2we65RAHCZnLZ5CunGEqE+vLXm1D6VJcOcwm4v+kQthbUI
d2eXn/S4im8jU/1AV27Q+r2iN+hfWumVnz3ln4HO2rupBR+bakm19vPEOdidXfzh6/rNxSUEKjl4
CIIBv0kRjyfo168rHmmsCNRpsNI7LcgKxkl+DJ0s/btp9YLhgaGR8GMt099KCzp3Yumlw3QcqoRT
d5ct8mXVbwZPOyqne8fMhNep7L/o5fghjeJLMwhsBch41kJA4XTpVNHL3ft5evdi91NSEpJp7+p0
eEfug5YOL82/r4W/iyD5hA7YwkX5ZKPtZq3+9RNqBkc1YYrwipq42NZDFmTRaO7M2PkeGXD0zdk+
ank3B34Umfz7OA609IKH1Tz17GDGOHDiZU/bCKndXDwKB/p8Jbx6knazBBs6Y5JAgRBfzY16VWaJ
mpA2JG6lcqNl8sVOtR8F+EYtpIXFqXCEdjh2W/Bs+InZFP5wRf/LAwDvhMkOdbFwl2fh18+bSeH0
rnKzW96Ot740Z7LtPAaOqcD03pDwHYqLTCQ5TnlxlGJaVO8W8hMDvzkzpnVkxsOxGOIAdK31NjXN
BepO9WbFycEeQhJ8vYOgQ3CxEBEGDNHnVdP3E/SxPAymuXuGjOgGD68lktYqoL4iwTPShvWU62hA
IJvqGE/3cT7n99ZAK1u0ev25CUkiE9V7s3wtohMbRbl8qsC8vZYDp5Ambes/DKj/WbegDuWc6GJl
FMjPHnfOf+xI0TDDDex64jp15lODM5lBHlb5ubF+zL2076Nbb5KxqFda6jb7aQDMWSRNcord7mpH
4kWF0fQmABSGnvW1iw3rVKaAuM1G3S27hlcgIv/WNcUYtMQjbMNu7vaV4awlLK+3wc+2vdF8GxuP
xmzavOdt+S1s1UeW95JuWNuvEQP9SRlKA5rL/8s2bEEcJXXa5ogsPGyAv94esXST3K6m7EYwVUeQ
U/499EbnPU7NFhFDM6+UnmbA6AZCC3Vn3tpTgT5ez6JPYKmI1ZIcZ8aSB8CGKXWKQ788KEE4NQa6
WyWhDC3sNKkUg9WC7TTpaJVrojqOdur9hBg/sMXaJ2LE8fpxfN2R82BfCXjIDw5H1WDQIAdpc529
GPXM2KRTbImtSA6e9Z5WjJWDXOtOVKTuuwQvmK7iUIdTk8v2Nuphe/ObyF9HkHcCmWjfKeTT22wY
8dV1pnalK915opc+kRT+d4R8jr2aHyQeJE+LnG2ii+lO3UjMAlyevZXbG9a86Uv9Q1a6/Nt88x+U
tq1Ksu6YR/WJVECymEtdXruh+lDOoG1qcvz2lTPpT12Gwcnk2CVVeHTEX4vQlXmOHW+HsB/eCj0x
zcAequdYj8t7p7wzCsn+ZqMIO9Dg2WhSa/dmm6QbVmnE2UUmL0V6H/zBfR9iR9zSLn8nL5FWeuV+
0rWJAXk3VZcBv/FhCmv5ERHfui7CgcDhuAvGpAxJ1IgJgW7AVIu+am/gZ18KBrbEjzEvevCjH1eI
aL3yIIboVSPtaxOTYrlPNA8Fv8tso+nH4TJq0Q8Da/W97v2tPdYW6NimCqgx9H0/me0zO6ktZn3d
zr32JD7AK8VfqwjmK9jLwEtR9ATeiOM/z/15X9TG0QRC/57bzFmaycXhxQjiE4v6XpAwQQsmlids
ZZzfgy5OrBekq8CUTLbQUp4f2CbWaRrCM9XU49cxrehviPA5iTLGj4iHAiV1wK92LK/erFerhNzF
a4zl9lL0k1rpNK+/jYm2y7Si+6Tl9kC3Weo7kuHrJYDh8RJd3LQWdwPJSrQiZPbQVk52EVGaHsNi
bIN0sKIDWQrW+tFxFEVmrhwGfMdIOuZO1XjXLUHEaOJ+yKp2dlohYUUDJnzq3OLZKZqvFaSypyKb
wptLvAEhKfsRZ+M1b8XCpQ6LLf9KWxtKb17caahOXWPDCulfPCSAf6Xp/FSJIv2kJGjrcRjaUz5q
EDEdIieiKvkxe+3wSjyd9YKCzKrD/H8aJW7LnJEnu79aEpr7yPfzZljyPKRikTcQ1ybTxFgxPT9Y
jeut7JY0pbGO7hCbtHVXusDGXB1okicBVcVVSsh0C7w4mZNp44/2fI0NAKzp7HY3jYRqpHjyZmRa
iprRgW9lMMqxTURMRhFdWi/xyIKa9qnS5MmcPyr1uXF67d2gqOTD2hYH2+SbPzmS+dfsYTGpvEtf
zbC0C6Kk5mq8RVOTbv/jJ+aLK7OBDfv4Bjg9nehhrzGzaJ+zbtHymmCMlW2FF08xpWMytQFOZ1O1
jS9Sdz+jhz48GIIPflkW3ali5q9QZ9027DZIMMihY4ARPBgDrXfohtI5PSQkeZWBN3HClWuN2hZe
Fw9GrBerPFecHauXHgh1aI1vj6OERVt5nc0OeB99PMqiq9bQQ/LP5DdNqz6X4CtLIhLyDsp/RrJC
S2t19wBZMna6N1j9wU7QBdS5o++PF+WsJjPurmY96Ae3n19FFpXo03DcL4LvyHtizBLvXQ0OW8Oa
dcd0n+8VIoYVp+B5nUjT3Q1oPF+r5EOLyynI6PV/ycqrPkiAwN4A8VDX/tK04vtUt90zAMZ13tvN
qp7FHIxMYZ68wdqj253o4xjeTicSj4Zs0p5jM+JCDWLF2dHdpcg/XpOiYo2PdPd7xY3dGzGd9gjE
uIhdeUz8Kln3upl81ozSXYVYSg/MjgJ2ovieC4TVNsGkrwmVUcDy2n5h7d86LsrbZUhT4eLeELYz
H2Ywrm+Rwrlk3Yja1u5pb2Jhk/hd2BbuWCOnQ9YLb1Vns9jhJezgEpqcWZRr7jOC0y6zRKNMvMBM
UeN/lTSZqB4TdcxtlV7zytfhNvXZ56x1n6gB1A+sDbsS1fLaicAse8ukqXvIFMuLnJruOVKED3Zw
Ota1yYDyZ5S9rV5nv/mbklE7eqM3ISGqEQ/j/+6EdvdJrd1GicKy0TjDK96C9Gbo5hW347GAtXh5
CMFsKHO3Kjzhu+13oJBKooid9NnTM/PcMS8Yw2TaZeCTgWGDnPAWroxkzvOzkymcZCUXTyR1Yvb0
8EnWZlz+BC9HA2tq/jQsWLuor9KbL8+a6VzYV2cyTdVaICullJzsUzg6jK1i2jKWK41NI432oKfs
F5WYp4uTds+pGq590kZMy1MkSPwTbdanW5et68ISd6c1HIoDmNlzIgNZuzRSk87FUmc8DxyNX5AG
mic/Ejk5E4k85CPSRzOEkjJ3cw9HpHbeMeurIK7a6Wz748Uzk/CsJTT0QCu1H7OM33BtmKewgBLg
eUkqdgYMuVWYmP7a8TjXc8s1f1UkQqCMtbDm9+Ya1WlxseJeBT+P4bWWcuPhuQnGDvTb4yVnX1mn
qE7hrTfaJWs7bY/g/PXxm7Ln8Pjzv00qQTzoWOaBGWrqVhNd/5yl00tYONFH1cdMlFyHmf/iN4sT
esdFZHobC1XKKrWqZw972ZMmmFkMGqNYp+zrZw2OQl23w1YLGff11eTfxuXFmV/zrCiwdsLdot7Y
220Yvxt6qx2MwSs3zhC7fzAceotc/Jfa03bF0hxfBkc+eqDfZkZtzABjqGV/rfzhonMF373CDMkh
sKOTPtfNIrxbspHciCecitOlKbyxPNBQeRx+6INlnJqaU6lI0Tk8fk3a6r1Cf/8WTTXUQ7v8XlXF
SxWZ6VqQnHpyEM9vYjuLd44o9LdiRXmkb2t3hr7kxcNLl0/2UwZOLzO5bFGUSXYZi4D15a6dNLmV
U5i9/uyfSSFfkTmrr7KMgkh2zgcMEnPbOs1+KIjeALqBGpMKNKbFMvUbH2TgmRPehqTe8nVIRi0Q
rat/hI54r0qoKA6fQrN4p6Fv/GhS9aKxanwZ85CmbTRM7xQYmF8Gc9pnKkQuUVvus1ZoAd+j9opG
KHqbCThqq9R71iFpPv37wfmnfPiXywV1gJGraXN8Bhby+zRKhPrUIYzELNfhV22ShHH5ohD9H5Jd
k5LfxgHGiTZGPBkrR1oQLg0iIfcoNT+XU9bgP+sYagtdfrJApQaUpcOVnPNwH9lGvykcT276rsH7
ncrhJBBLy6DRRLcqlKwQ54kei6WDOcNqulvvRuOJ+fLfpt7bG55f56gyW90zP/MAqMzFd59TZikO
ogrFa+No+VXloIM0eMVXvZFp0PheukP6Xm+cUrfeEMiaG5jWVyNED514nXexNMu7OHpOu6ckx7Zj
AHvmWfqZ9P1IAA8VdmPEOgenctqbtbwUwzmypyfgwmkPH/+BHW/m+CXxppl0Z5UFjiqGVzvuxDOC
iKCcqi9IJcWOkUa0JmamWxFtR8Jlp+WM9sZ5Yz85fd/dq9np7vXyooVWu8KGaWwb0tg0HOTf4vmT
EBV4sdYobrLTT6MsjH08zZQaiWzQHeq+uekGcsXpB8IYZja9Mu2weBlEwyiQPeA2un247dpBLTtC
f6yHalfxf7nOy1DQc5ofzLsG3hz4q5GE4lffj77lXet+n9PunoZudS4HmxmbjAp67wrfI5PW6iWl
C7/3e6NHNUm532q+ebLBbZPxjADfnIpm13IpAj7GfJPtfIhc9fSQxXZeM7Btpjb5lK19HWM5BG06
IvOKQi552WwE7MRDPI71h11d7Sxbq9r8JJntbv8vbbedoy5InTI/Qu/ChlmN+aFBAdBNeU6IWOnf
FUaE7VQNxdkzELhZnfMKLCUP/DrbG1o0vWe1Vl/ZRf5+/JbWsXdkH65W0vOmQGOGu31csscLvQKB
gVKbt3E7VNuwNCjqGdB/0FHYOZayX33i2Ousto4dWpt1zYj3a1OrQ+g7+Ttk0fTQd16+nSc5r9HS
Gwep9A8fdtyNDoXzjg4mGCs13jFlfDGqvlg7GPc/dBoqAY9bdvUh4L0UFYtcdJ7q7MyIeDwXo+nd
nbLx7mRb+UHiFPZuaIkxcfu4uJilmNeeTaxX4iiLNyGBSbXeR2M2u0onDwEFjXEnYaYnhI6f0hzz
NlHK5r0qsn5TRda46sa62eVGDTAIGcWq6jy1DYckex5Lq7oQLXixlllQ2FNlxd302fO5iEVnFqzd
lI2aMc+nRkbzyZRZviLbQa4xg4ZgLP3wZBYEocVT3q5tObenVlXIpdLWiXZDXPpBYX0kJsIjw68/
hjrWP3Nm4u4LCeSA4Q/qelBHvTer7STp3hcSCYKXKRotSfldM9HhkIulPXcTbYWQgL81YOPjo3VB
H9+CYDd3B+7fAMXkeGR/qcNVbntruK/Wwbcql6kpMds5B78D33WFGqoQ76nDOIsY+DxBrS9dIuA4
4aqdZHR2Y8thqVYtzOoMLeis6e1p7oQ4onhvV1pjae9h1HnBz47GMJ6nop334WNZXF4eP+n6dOKe
kvtkWS5qv3RPnBzC4Ce8pRZus8pqn6OeZW392eZG6Kx3wFPjWuuw3aQLai6E/oGUivC/igs6GT+8
hKaCn/f5m7jC8HZ3MLVCDgYgvULPfY3Dprsng/7FjqoNq9JwaKdGrYzc/RDdbJ86Tb1CDjC/53L6
HLqtvA5l3R/iPCQ6Q5cvfVznb31Ntx3e8rQegC/uM89xg2zAZwzV0rFoveay3IglnaUb05vnl9HP
j/j4nHTps1UkpXhCXPNqOg0CntiQJ8wfNJNlnl5Stsx9lXCvmSHsQdSRn1qsDcEDxGU2CcYHgHwP
dNqDiYYHGF1AhbrbMRBxe4uIYe6RO1YsWoGBav7DL0SMIiSJTkahGAOP2b23NHePTNa620lq32Pm
CZ1q2gPtvLtIo+ZYJuP1MeXTq/Gb4yfh1ll0qOOiQ328DNNzay1PGtMx5uVN2QCjCL8/GjU/GW1u
3U+gBSl/uYEZpSISgTo8POcFEwhYdwDoXZ65VGuQb43+9lF4Iyh886S6ZrFnvE0JYt50LraEH8X7
3FTajiuor1HpB4D843NsCfAXcfS3dKJV1yJJ9WV3jZe+V56W/Q7Jjhk0km5cnMyvD4Kia5XI/v1O
7ZOZIFG9KH8U9NFOmB2dk+Nm7rHv4LjFUOglBuFg7owK2Evf4uGFv9piNnPivD4aBaSFyGANmqU7
r+PC/VEvKRUIOqxLGIof5WI5p3X3JDNH3azC+DI09bSXtGTWhdWx5LRVdopZ+bY/73nmd+DExyi6
92T5JFaZ0awF3ldI3dn2gzu8pUb2keoc0vHgAt+0ZfaSRM331NLni40kNOgYpB7dGD23mh0nXeVp
4qznogoyW1LZWV75RBcDCE3h6jBlaDd2XU5fC2cSI8B4m3XGhGDZTz6bTv7hFkmxK3RiTMy2dgN9
7NqvXqe+TRQ8z55o6pOjFUjHY+25zQz92Yhi41nqJHYXrbzn9hyv9HaMTnUKF9bgYt6klkVvbEnr
ctKjQ+MwcnA9RU+99rOz0Nu/ewCJh9gZUPZXDunxsJMysxLfTG9cmRGJC/roxk/hnHyib6ieq3j8
ANz9/vjm3ayrA12SLNMtlZ03T/mZUMrLFEX21+GbM4v6qbUZiegNBwO8L18LUe3RBmZbFVGsEbxp
nNW8j8faOc3qamjCuWXQ+oBWuz0d2zzHxlSADAmPWpM5V99XdDeAJ3dbOrw9YS9teK5TEl+qXkyA
LpVCYTK6x7i11BrDeLgq0dEEj75fkqVf1WTrJJIBbqfw0xO0A4Oxyso4uxREA6NNzLyLkVivkrY/
gR59T9EdJn+5tlpXdtwfTM2zWO0tKOjUNuvC/GS1hQfQ1mvNVZTaHHY5yiXp9MOPkXDOiwGnVTMt
DwelgdM5Lw+DTN8W9Y2V4UXzxXqmeqaGMKkfl5eyzDc/6yIb2euxLFKmHSA6CVgjFjOvvHXsHipX
cupNhgEKhTFvp6b84tRRfPb8er7nCxvDaDDRjHqv37LK+DzYGkfD2JhWjfS28zAYh1ZYLwj+FDWb
Ne8NN7w9VniWWbHXu6o74CRelUq4ix06Y06tyaB043Kdxn65ergXEmMxDk7ehurHOOc4xc65igI6
m5/H2ZMfWakL4i708iTOeL+xkUVjdsaeP+A4MK2NGS5ak4VQjInseRxIM4IZwKYZHeyFXG/1LqKU
ovvsaeM6grzxVVeVWHWgzsDKJh9OSNeE7djDEJh/HkTI5ytyyRdd9eNTk3OKjgyEtZprqp3XWFhO
wz69a6TU6LPqELlSdWP1Kg5TpvdMLCr3zsn4L9us9LefS6pspmz3eCoic9a/TuYrTfrl0ao/MEmN
e1WiJeV97lr+4DGXDdtmrjJQE+Z33dJ8cqt0glVIkbF426vEae2ViyH+qvG3nRz4Lhuh8ZSQuHyQ
Fr1xoL812RMu6Y7GyDa9vHDv1CROIiKwnA6sgXD+zsiLXwvNqQOkESooPRG9emUjiG5A4Ue5muxC
ZYcnV+SQqufwRWk5BFdL7fE2tc86cg7AUHCOIjat0+NFi4E9W03UrmPLWdG/1y6PF/Ju+Bu0yP2C
X3RgEY8rctTsDK0cq7jefTRLB1U68l0kM2cIvy/PjAY2DfSgp9LohxVqEfnhJuqlbMYTemrvMM81
722p1AyVrxoz10/u/9Lba8t4DcGahCZdXVpz10kpIJdtGf+wjB3tNzqrkCo2eWmNl8fLFOvJttFZ
/4lGbV/KeoyDKgGYktP4fpQBECGdU18qtc9McbD9v1yLRlCZPrnL4SodlI6lgicm7p5zaRrPee7K
nTno5LIl1nqwkBo0nH4vGNCKVuXvhhi37dL8MEmj3QwNaV+ltatlxTCMhhERi5ABYkKi3+L5y+Pv
0HKtfYGCnMpMPteknpuB0krOC3RIe0L8kiKL79xN0R2dRbKfq3IIUHUPB1M5n7Sx68/xxIuy8K40
jVtu3TDtz2M591suQLHzMr7XnPBWDQ9l3TvVa9Lo5jOesT1vyL0T2HZ5BPkxYWyDDDXA4ZH/h7N2
4+kAb1Q27M3l/gKI0l7jxHzpl979Ax3n5nN5Jw/vNAxpvF62mHzs3bPdDN8fwQ21Zrnk/ArsFEtx
OS/fNgFmFWfsEtGWzjRDK9s3XaOzPMqq/WZO4T6Nj2WMwJlDlZyfbD1qDujtpsAjJ+LJ0E+GVSq6
7QhYCkihuF3NSW26huNF1rnbgePf50YMgmmRh2R7BBKfPtSTMi6KgwNFyMGecEdhHL9U+RslbfFM
/h45h1WIMl+5/M/Dgq2ojU30ZoTpeDG97sQ4NEtZQRT2fPFblBoNuXF8E+DlDDL+mhLHqj6O5/lR
XzmZQd2sygAiG2D4lHuIt/LWRj3TvSW9of/fnzpmNYHZKafd5my9G5tGJOqI6EtG0bGd03g6GPDv
X1FFfiLQA4OwUU8BTVrzTjgalvuQ6UOm50tnwSvf6hBH7eCr/kfUNoFrgDEe0yndT/PYhWfbKJmt
ayP0bi7jEZuFwBo/jVhlZtc7tulndHPh4fGLzZf77+0fdxkE/9L9WRAoFtK2xQMtYDP/Oii2mRG0
AFLGm6Ki2qLYJm1UVw5b8ZCyQ9Uu2T7tuG2Y/B7ieDDBhMX6UXZhs/LsFss2qIvt0O61KtS/leT/
EOH2yYjppBa5tiMLxt8oxNB3zn32nXRZtJ6+vAjRsFtayfA6J7a/M/R0OfRlm1Aa/WtpEb5jl+WH
29b2xoztWqxCY7gPdugfY6cFMuIuhaf+ihpkXFlSlE+ZpHZj0KB/c41sxbU7CH2K5MrIwgcXOVAT
DOMHgNtuyvGKaHkXuuNLRhjCx6Q7klSY3N7JZjb3sHHn1aM93vSXuMYAoxiH77zCsS+CRKu1Lyq5
G8aZotpyzKep/ppMWfUnleh/uTKe5y4Sdx31oflQkf6HbqHq8wwLCnNiI06ZJeYRgHDEVyfeNhtn
34p1lzUFsktygs3yozCdBfw4EqSljC3mpGLb8T2tocwDzosM6603+zZgHHC17cZAD1ztdXu013pv
9ZuZXjryqJWblxejLMQruv4zeZ/jhmS/f7/lDOMfSlLXAgaFUEdHuOgav4sT+rylwQ5z7PbzyRTN
mO1q4iYC4WLMG6a6XJcxopI6i4gr7BQ4dOM013G6yqQ0L234F8Vmum4yXTv0PedeTgYqqOvR3RXl
uE8nhkJpQ1Q4mt+jHML3hsfwpAyQkQbu751LrNy1Me9FkvvXVPo+oizq8NoNCbtOOrF/rCtO82o4
8fjayGFbSdW9MK2VyoIJYVWLmA/ioN17X1Q4Mh7KjScjHctXTfBc6xlhkNIf14Ou3nL+5CHNm2Gn
Z/T8HpXmMKVyr7MjBAJ0SmB3ov/8+ElHOxl4ho4erDS8AOGph92zJmArAUuWgfeclfUjH/rkpuXB
KJIgq48dLY/LGA3uhhSSbRHW4dmaW2+dpc10SCFccPOgmnCnJXZoGEhOA4yyFdHgr1o9vVScQ/9y
9HSXkRdhD2gfZoVAO5+vTG7jjWkk2bVhTHWojJ6VuxgnHDcWpUxvOifQRqzCWX1OTfyKXWKdtLDE
9JZqr54RAja0EiCl1XDzKsvfQQrcW3wzh9HOyy20FndnFcJbjyYtgnm0kJ0L3A7/fr+Zi/Tr1yUO
RBx3P/Ifw9MRTf26xKnRA8rRKqyQsyp3Y+Hv5oGWUZJgnXE3ciGT5sx/s8STp6rB6dY4n5mvhqso
apL1qOPkClOz3kSq+CYT24ZmMf6YwQCdvb4Q2//3d4ttEIYvGCFkvQ/o03889q0Zp1oap/PNSkcT
W3SbvKhmT1AmPW+6EENmPSEgt4Myd1cq632Wh9piQksRbur7MUdo0WZze7Q5m+CnXaXKJ0qgL+Mj
/tPk/+Pdutg8sbJ4DHq830XhSeHIfrB146bsrFxRCOYzXl2SW7PaeEWKL9dovxxkFxlZkCOacFRI
PC7N3AZhSNK45sPPMq4QMV1Gxhwlyir/kjr+l0e4b1q40x/kYP/FDIlcDvm6RUKUAA3wu4VjVHOR
GqGr3+A4fOrDcnjx2zI89k6CvVaQ72qT8Albp2nPM+ZeKIFUz242D9sEtLtpfTbj5BYWFmo1O69f
NMMedqQsDgd6/UQbCFTfDUyMSOVo2pa2uW7PJfnMZXLva7DkVncsjL56bes0PVvZa2ZC0I3bon8f
LdhIetFl37B9nFpJOycTpPT69XlMZ/9eGXLXatlw8vpqMyedrwIjZ30m7j05+/WnJqxTGspDjmoL
0U06NMVP0yLjt+PE9oVVAHGUrXLths7tA7Lw8KlU1uIWh/OQZCE2rxpVy3KWkWMltqWV7iaDImDO
iuRkRs38GSNClIcrVdg43D3/9mhjdVN2LxPP2Mo6xNGqAUd3BVBNC6vyt5hweuVA8qIvOSSe/tz4
EVAjx/tEU3JdewOe37Lx9zYhkRfGlxxBpX82BVzPiQPZfbQRYT7OmTWVcym9o//olYZafwqreTjN
Ls2owdGYARgQEGhQvfuutm9CZ3ruC/a6IWMi1C9NDPtLP+f5TZRQBjFRfk0fg5SYhlwgRJ0c64TN
R+lafyxNk5juLud0i65p57eht/I7FITSruPVzJH/HjM2Kpp8/pPMelHj/rpgLf4wy3O8h2D9d7su
Dq9eNY2nbq6XP3t1pZMwQEwIYJNVCHhlw2mPRcjS4QJ4qKLGN5R64QFP24/ZL/SgZIL19odVCd32
P96Uy1AXDbGD4cgDJvXrKsoQwJ6gglm3xtZfQTz/H7bOY8lxJEq2XwQzaLEFqHUmU3TWBlaqoWUE
5Ne/A1TPdNvY28AIkpVFhRD3uh+/a5SKX+fl0MZJtQP/0m36MUM42fVf5tSZN3XKMD9pUXpdZCck
gr7kFCJjR1d/hCZXAkipF4bRH6hHct9pUz2QSpz9oMRBE6/vmDHz/ruSDu+W8CpUF5J6oCjeVado
jjRoNgQbLPahLdVIuXFBZV30jDx4T2kC3GmBrGXJgMlasSU+iEw/IwAfk+yUvv/I21E7u2E/Qvmm
Jefq6Q0PXX12URQA2WqPXQoDFNlC7WrFDV/u3M7Ra+c8YhcxN32l4Tkm4u9UdDRnsgrBykLxseBg
bLxMqJu5Sl6xXXcXzQCmm1uEdA8qbIb1FASYwWwSo7l2tf1aaOLHZp48nJPIqmN8yQgoEDdO9MVS
zIJ74ooESDvgWyp+5x+hZv7mYn91mSZi+jOnrpVM0nXiBBIaF1rw7Mx1ZWAGCrcAPzasB151MsB3
zVICEMthXZGgnD1HtRPf7aL7ooFdHQ1t4EwduoNUx1+LaYu2fBa9hlDGD076Hsn8ViMtQ7qZ3izT
i0+uXgxB2nvGQ+29n2Zjpqf1rNda3LKLGcUs9G2ifzWFFu0cAXKl5RI6DFzFm5hEib0cQHCEoUYN
rUpI/lI3qV7IUwZn70/ZAzI6UkyPZlLd3KUdVe8WCbAnJy3R6tZee9FIfvF7OI4fAJofM+UIPj2X
GHUZ9PNggwtgRMuHOrL92TaiXTS7/FjBDV3oSbXgxBgzm1k2m7ghZc+TBJlmxDZRK6YPG5st60nc
1i/gcElxsJH4R7wvdtgUtJLe3CZO1/r60i6IEqRRY3e33LTeri9oyqOB3BPAhKxnXeVoouyp7VLf
9oiuj2Y3xp8QY7em0TW41yesvFFLAh5iyTcrhftWdBHVaoY5FHYUdAoBxBMPgXlhhj3DSbo4uRwf
ydCH23IE7N05S8k0PlP8ZUu8sBUtC1lBa2TtXbMk2V02G/AyLH3LaIozkWDRSYXeAwbKO/9GKJa+
jmyRX0EbX+2KjdFU5d4GsYhFlRQq0xyFKYG9iHRKtMy/MrCx23Fyjl3Uu5u2bPyCjdehjOXy6lin
aI2A1wZt9Cwha5zKic3wVIJLqiJMB0li9Eub9pS1YJ/WH7elAUcdtsB3wu/43XsaIm32GOmU+WOM
8zK2ZrlviNHeQbL5k1Kyxpe0PT1CY3wmtFW3btjpdy/N9Hu43Cr0+bvoEUKzhtquHcm1N9nxY8RP
bTvHwSj00+hQM2k6szhE3hLl11uAPeOMCl2tMIkQK0UvwPHTEb1O0tEaVbo8PePQp01SoK+T5aZe
QCRrF0hfBA55JdxAYZHc0DfXfsU1Gj7FiNqzQe8rSuV0k0rfISSKzUOzfPSin77napNuycL6EfVl
el4PbR8m5xbvZSAGNcEOLD+Epyf3djBhUalqHcCURHJQsszr0nbYTk5jBbHrEKpTNs9Vd7we+lj9
7GJ4f6k939p0oqdpV91eFyEjRjUWm1VlPXf1tOv0+u/RsoBYFa199WT9hVCcBrp0222bArgh7zi+
Li3ocqwvg+NEG6+gwAPr1nkph7TEhQjndj3NKPEpi6Va5d2/J3iFOgLOPhV83nsgTLPvqREFyRlt
xXJYVd7i27K/+g7qbwuySvxdqunNgHOBLrogsmVMHYsGdSbvjXZIWJ3ewkKwUKJ+QudEeVPS/p8a
UDwC/ieYHLNg0z/DuhZPoA26qANFmMauefF0NbzZWRPeMoBwbiIbkDkM20mMvaoaNMrRtLpf2h4b
gGU+WyUKigmWKu0XRowlznEtbsIaCfp28o7SNLOdUQM67iQ7qLmw83PkgEF0ZtntBMkvWy2XD7ew
m6vWQ9qEk/IO1Wa+FbjmDaud933Pds6djWHrFWS0Go4uztpyIB9WPZaFebAip3vTxrrxSf1lkBLU
jqfKZ7mdHAvsiRux1L+sUP8KtS46VwnrTkK4v8fLcD90YX9FA+yby3AvDfhVQuuz7R9Dh9G/RohW
sFNbyFBp00DqK9kaZ3Z/yjdMIcNpLaByRXzrlaG4g1h/GXI2lWsDpB1i+o8Rim1IGOVjhvi5q1Qu
l6xMbNTlzGIFWjbXHwcJfcSeznzP2i5zQFOsDQqEoVT5E7QwwmbssXIB9cKOxAu8ToRdwxuBSkFf
D/0TI2J+RPhT+B1Vm4A0OHl1K8O6Iw9EkQSZbf3Vr/w2XNDqLTM+J4SzqzByzrPXqpgoErXuOxlv
6kHq1XgHJQ8gsnCVvRtWDdECzcnM7QwYkT4f4laesZkOcWAAatlli+WpD+N9lofyFEU2E3bdxIPf
Y3neJWZY3TREoZusqQm1awrvXtayuCZlz659PrWKIr+ncen4PWuenUZ7jeFomG7rQRRGQrU4iCvy
pZJwqq55XFdXRnM3ICV4AOCvEsDrLvZ3GORYrSOE8MtBNxtnW+Bh+CdIDDzwdoi9aQM2JN11E54D
sJzZblQS+nAD1Ct90P+GacRyZ0ZRnOO+cLU+4J2JL+Kbtis+IElUGAJiq4F89GF9Pger9w49dYVP
CCU0IRerkwYfzeBr2LU4Zg9RW3ZgIKb2hbpLuBnNw6QmPVtB7+9O59vHS/U9LWYYgFD+sTnrcXyQ
CQRR/CadEyF76iFluVlOZjoj3GZNLe5MC0dkmf8o0qnfW+WkBpFCMqM6JOkFYEXQoU/YGWCV9p2m
ZydqvU3AN5UdpCRJcA0caQz477UYv7USgR07/HUV5rRlf8exfrJRNq8uAc+m0BS5TNap8QRJge5/
mMNAkW11iHWtPRejSn3cBp7IL9NXAUWfPN17CLw5jj+r3lMrUzwn7GwpMoK+gcZHEwjIflw03l9t
3vBpUTVdVLytHTqPtl64OXqq+SYjuKGVztnLTOOc2/fII7YnwUnT6G4P/VSJwNguG0zXoWHayYbF
4k+kh/UlG47lGE5/zQKFP7VwGkfLBpvU9U/BuuCtIvB0o03UsjLsDMoiOzX0RO4jWK4Apwzdr2yn
v3lTv6krw/7l6k0CEa+Hac1wRJSCdexYnAZRFqVMLq9RJr5GOATzw2HFRMwyXUZzVr+lWdYFEfqn
p3DHe0284VHTCeJAYm/iFp1vfOnyrcDRd1InFg66sYk6B/WD8imc/NySqQaJ0aFdxxqvsfSAOl7y
sFCPP9vFIQTT0HDQyzb9GN7qmV1/YCMavwOnbig7l81mbYo4CGmXCs5LHBZXrUExGJP/bM4u8V8l
3QWZsxxBzJnu7akN/WIhN66HwRrMLe7R0a+Zyi4VqdsHM24N6EmGclZJutizCnuhD1AdZ29x6ysd
UzZFgnwrZN/4mnTEGXWWfWhte7dKnLI6RKmcZQ/PKOM3ZdB+Sk1ouLLZbpbOIEnWsNOtNTrtnh56
eInE9GMdOcZFz5sM0ylLWBp79nk1MTkEevhQ5Zn9rdyaT6NZyRfZ76k0pJtUdtZnZ3GhUSSffKmY
6VEyMW08SBUXOua/HTUctlU/GQdFJdMBilF6KHPqNLWmMmqbzfxGAEbOmiftfofGM8QuuyHdQ79H
UXQa01D7nQ7hEU0u06tqyUuHTPMlNJrcN4c6P62neZOVZxvWUxHaXzgim4+RfM9tZxOzHo25Tued
KXeWPb4PqOCFbne+NnXja+gpZCCpxofInRaiKMYAlqvdgy1YquMGUJ3B4/Wx3nYTvK1l5r3FUR29
0SmdFidh0WdimyomcRyl6KnJAJhYl1LrokptDqmVGXfUeuOD4E5xdDL925pjtx7mmtgnu60u6wBm
sqrqLLPZGvUsrpOKwhXsa6ANnv5SJKBZRcIskonu5iT0szM6w4iPobZ0vOlUmuHvKeWH0wn5c7Bc
y1dTBrVKFWRjuyNd83GaXtdboOOVf7ReFpSzSy5s4zq53m8o7N4Tej4K9H44ehERspoTTd+GytlK
W7M+pp7LtKkceWrpM7ZJp1/WbamrKw8sAnKvTWZ0YHsaneG6p2e7IhxXz3TjRo0Hq9agevThq/FI
lk35rlrRLcPF/X2YpR4IawJfZk34zJhvoCP2yje1utjQJZ9cX1dFEN29HmayeQK1zNotgw4rjKro
j/NUaW9W231N+qxdEytU78MARKKzjOtQZFe8NMZxPeuXu/SuM+nrVKBLXNf1YS0nZyNW9XeGczSO
wojPaj7kNzdyX1ZHEKG699ET6D7cwTiMDBB+1zMTVPQ2jyuaSyynpGVc4ALdELYMweor6wgsDUy7
5LuVJrCbNus2hlQcTOOWCoF3Ll4QRzQnKzOTXW/Rpy3pqYhO9NaGtmK+99IG2aZEE6Y3dFeqwblN
RTIhJZ5MMFkTADBngLYtpHbxSKJH/my8zW5Zbw1ke+AxjeTOUp6ywfJ9SjdRXgw1PxUKIVZu5jk+
9hk7MEnpwXDIhmdOqUamhUcqiT6jIAfE1DeGfm8rgQu963/WJWRAendILFxDY7mWYbiiyVHs7KzP
LhFFexMDz9oTh0gcIGOhNtcwNXupk5wKA+vqPGra19wm35aIZ/Tyk/bqspjgEuh/gHvFWgVx/No5
5l2b2OV7hYjYLrDGL0HEBDaYx8DRo2GRluUQ2CGA6qqbvmLgrP1QxdS2zrb0nmY2yygTGFNiJe8D
I6nNn3nsN7pVP+mMJRv7Ky67+jOZxviuW+XvARllXNBiZJeJ5hQp7R3ht35kudazsxL2a+U0lMCy
wdsPcYX+v+mVQ9wXSrD+n5ZlEQalenG6pzuyLaYCnYt00CpFKrzcOWdwXmJYC6cIb+uhlswtYWLt
zB7XmWqPD0lxDDGTwu6VXferkrFhZTrArjD/lsLiEnRwC5lrJovNx+NOSr/DVjx9SyBfRlqC7rjM
QTkghwchYVvPxirHXSTwsk6o1FZfpqjxV9VOfhtbA4FqVKl/zcutuLLnv9IsukM3/0Bp1/+5MGwk
HTwriCxPeVagGZBSmnKr0+XxnTHD+gCqcKl4dQeQWsmNhss+cwpMqJFV3Aoco/gzYo8ihlMTwcAS
NKLBeevartr8WWTIWCcytyRSZlQRCoVpo35EYfsF+7umHD72F9lov4vQCHepkyEWD4VyVdR2Eb2w
IFaTXK1P0Lx4JWuYO+lsfZe9s0wrt4MtXWrdhnJd/9V6gEmY+AqKk+Vq+yWFgi4dJTkgB2aHdSc6
F0XO7/4QJ9kT10/7i7y+l8qgoFIJcJ9tGLdkv6vOpYT/zuU8+10xtG9OlbvAV7E+5mm3bNGTh4hU
65bTw4/xvL+7bnKSgku9nlv7FU74cS2Uz/DiNtgBrMDWy9+W4co6cEvzr7pjnB0QCL1O7iXHh07v
GvsQGMem1OwfPbzkoGk9BEyiojpdf3ZzKciHxnYS5aw+CGcS6Bq5bz3Yx9yW1X/umLLaCEA7ZLv1
mePy9DglQKIgBSOe2r1mUQOfB2OC9jQ5J90bjv+OxoI2yCaqGO96PE84L4dw05RTRDRVFp8NL0ww
77PeP0PpnjfzoszCCe08gMmKbUm02WZdka5rU12m4qjVVu6vT1kP9cSuKnX0QHX5viqvxhIAi0/1
e6Jdb0PaJNeeAPs8Ni6l09Fi9tQXLIfqi5hoUZSVkRyrxUMduZX2QsHowwgR06535WXBcFlX352C
pSs0MxVByoPw7udKPutsPLFaTeVufRBZfY4yHjOs3g+ez4872bt1/8+kxAY9Y8ost31nHnsVXyEl
c6aLHH38elqEMWvdAZZiWSi73pyrJ+Qm75aASeiWOIT1IGLH5ho1WF8bh2nWpo9eLxx/sg15WX8k
jNGY4TTtrbMo45pAr7MtsKxwQw5nvafznXzmszw5bYTsknkdrA9N0po5l3VsjtNHMbGqDqzfFqm2
bdntzpLC2K6P5j1kYL2jn9dF6pGemvbh9mO/QwPV7GKWqB8Z3cMNz4gPPR92l2AlUm1TEPyuNn6d
8XP+cyCZ1B+rGDLEch8xaa+JqjgHFLesMCMao2UexxuVq32PdpFIF5QDClafG2aTYxsPqUApwNyb
MnhUNpM1uQPWSYvMHZjf7sMV2B5j9FXbnMCkM8nyUWCGdXhkPfFJJIp+TxRAXchNJ6wC9vCqNM4b
kvoaqxCdTdY4N0Vkn1FSk+TIhvYU9VMhz+t5qShMg7k3sMfWw0MeWU1YBzGt3ZM0s+pUOYOOILoI
qOrEJbxro0RUw9/oLRs1/nqzEh2lFGbHbktF7oeuFeUJGFCBthuBlb+eF4NW/LnTZlbLFljQP+f/
Pv3f56z3/fnXOara7WgLevNKU56S5VCSJXpaT7FF88fWc+Du3j83aRhy779PXR//c+d6M13e3npL
ba1io0qUqjnV94xvkRBndXkDf24tb/c/p8sD4Oz+59H/PV2fAiuIv0AXEz4RAOI/f2v9M7HtTcQN
0E0yDgJ292BZxSkm7Tvz/3Nzffvr+Xqolzc59C1PQhVfnNY7aajCMHN0bfN/3sh6ur7j//MxrQ+Q
4NjtUJW/UOitT71AVj7WY5VDN/2f83BUSFFQx0O+rJVwVy6/FYotAe3NYPTq4dAWk5gDY/S67VzV
v8bZ/g38MPFhrRYhVKeEorpuNF9e6O5pntxKDwpdnFsnO41uXWFsytIoWTeYX45NB6ktdcJMK9Zy
5Gk4RUW7OB8+HD0cN7QRXaZfNmEsyL+cyUHZ6T2UWv9KSu07wdWvjZ48G9qZW8CJX2Y9f+TDG1TT
37SY3ww9OpZuPAa51rJvEjSqEEZuWtkklJlKiqbEdsTYCHX5pjv6swqHYI5gd1Ve/qM06o8y7sXO
rdSNqmsfNYoyv1NaJyjKpU9mfPek/eHm0vbT7Iyr9GC0341agxpT/MrDJ3LdERyM8+LE0dZLkyfB
J69GCFMtlz8R6EvWM7kM0NlcSgRpuaXucs/aRR1hART9fpCuYOC5InOuqR6GUG/FFzbzm8jUvau0
KKqNlBcW9ztpGxraXaH6onUeKTSQplGci6GJQ5M73WaEvYB5Jjz0rYaM1ioumDL2HZKQDRq/bxmY
yarMu4NVx69tQcFJVKjn6i8SYub5Gyt9TPLO+CqVJvKLwQHubOyWlf4RvMetR0frkFvFvE6rCS4h
FX3TKLcT/OhAiZy9qw2+q6IxskDB6130iGb7xMbgVal/R+PAg0kX+m6pP8XiAuns1yjtL2SFHbQO
rRtahvidDgCfiVnQ14v/BqIwAB+o8nSkLqRd8Ao+Emz1pDPymRa18lxWOLHU3+yFyR87F1iep1RW
vw1D/+gMepj63rXkEdvM1bLaZuN+KvspRsUetWq10cdzmM8vqpm+eejEefFAjyoKkB4V3m09Rt/Q
EXU4DX2Cp+i5eT0SJfeFYMYTtfHmkOQvbHdqv5Dlt8zsfxTwdKXqxLta/BDxeKYYd1G9Kt55Mnc2
OqJ1rdE3caxTmI4Vqlg5MbyF9jTdMQ6csQbVwM+6GcChVdaObf3GmZOvzMosf0BR5Cc5Jbq23M9J
RO8N5vrglIT1WMZ2dsTGczI+tuktFDINyDSSwZgx6fDncO26SbkzbMKBFnda6l5AWZo7F6mVEOL3
3EaXNgXskANKpgWS3BkiNmbyhlJgI9FNNRJL5IjNkTAXZCdpf4eu3qCgzu9M3kcmGxnxW84ikzKR
Hf52nalFGaTTNcyAp3yu41NeJzOREMsQp6duNCMQpFxUR+ae5SIj3joWjsZog5hfnvTn5nrvf56w
jotI4pJt7pE0Met1c1oPKCuak8iqo6mWcr8Oi+uUtg78/56ut9b71kf/f6fVNIX/TCX//js9Zk8j
cWUH/9737z9WO+BHojIOjQ2/se7M+tQuh/XUzAqM6uud6/l66JK4OaEJ8YvOTo/KiDzJT5bZemoR
qPjrnP3nPB2rRRvMDLTe+e8j0hqIaa2s+/+5/88fW++cTCLD/vPH/jzUdYZNfSEiC3L5H//cObKy
Z3C2q6Ab2vo008f/z2G9T/zvAwYJBKhC5U6Ucg5w7cY/4291H+H5jn+FJoWlxPOmv2wE4EAnac1B
A2w/CQ0Ywh20lfgAHGK8NpD+t43REjzndN8HR7u7Zk6bi9iojW1O+pHFb+jrQo771XRMTgls9QYS
tZK4VIjmRXTcKDopopPa3irUzb7hTS7AnfqlHXtvNxujeVSy0XrYtbKboBgU5pyhaUX3AOndPP8R
vSxsnjUAF9ZAdUWYrpJvy/PQI4t7GXp/0wm3D1rhvY9hSuLMxJ6+Vdtqj+JuujX0hIAm5B913CAk
lzG1IQ7EGWpxaz1E3RzyEempyJOr/KuQ7Xc0wwMN5+bDi+l/9aEizxkUcgAhxrhNisVEbuuspsM6
R1mvdEED2+5U6xJwd6pMl8a2D7XMt6apiCsbkPRhKSJ51Gz/KlmQlVvP3aWiPTqlfynCCmDQ4bqj
qoS6s3ApE1vpvjeT4ZiknyLHqIKJKr7quWNvwdsRkrbUby3ppFucJbg8l+0MBRftOnh0+5b6epYB
FO5s+T5GlJ24AF8Tr8F/bksnUM0GqumiWSefyKta97Pwvlxj2cyEVnlAuZf4JiP2uZTWzaGosBXQ
3XeqEc9Po9Ez2Ijpw/CQxYTUjSnEzfzye+2gVlYL7N4bSDOY+kfcjsYGLibZUzLpT7jWaOBkvb8W
rPM8+hXFTXHzKvJKUo8YIs2inamo7msWPkNKTX/3evptRhT8SX4A7CVibjZOEzeBh2fzzVa1v6lt
hJc4VusXVFjbJIUQQbYZ3Qw2N/cyeUdPC45F8caNhhluP2UOzeCZl9vDZzoOiqX4czPNu25Jecyh
RW/taUBKSAnPz7xWnBYo68ngkgEjSoKBO9yUflT2Vuq5QQ3nYderLTS5YksFu+0aFuxI3na4n6Y9
JbxhI2f5m/Decec8NWgWj3jWfugYt7YrP9PIMJxFYck6RBBvl9bM+lkmJ3bfbJqJEbSzKwmPTRGD
5cA/3CqLY6C0t7mrOb9K233TgBVEmvc5lZDA67BE1zKDfS9qJr/SkBt9csYHKtxfnYrkThunwqf9
7lK9roz9lE4ovmNaWHEynFqmFgg+2rBvl/RXd3hJ3Yye6WIsCSv3ZTAc5R4PqCAKRd3bEWT0UVTa
abSLYW8OJ4i62rWKSv263tKtkcuTctUGznagEY57bUQXXtdbAtn3JfVYa6YAcoxe0C9bDg55FvTm
tGjrkl58mCdMui4L0z+FLaNgmVFZiuJ7VKa2Sl6bR4LUmm3oTBQCx5/dMHcfldM91WpOryp8ji31
+uoRm0n1qMPXSrFLAODck5lgTDoXaIGiQeytFhuC0zQARhyv9s2Y6rsQtXHQTUwMpRht35rj4gV/
UBnyNbLXPFpoKy9JNOSPGuzMIsyP9v+eEkdGkcmVDHr8SDcmEXEbWVs310vcg21U+qVIXf0yuy31
sbYsdqt0r1UZYuDNH+quvWQp0lY5RKwP+0ilQ9h9Krpww8BgbfonCq2zWxWCkQeU1St/Wmi0d+Bf
KXxYZnfMgSw1oe5hwK48X8j62jdOSO4IfdQBO6Sf20Z70JX8W8+y9jQVY+uLgooz3y9joUqzFrHD
LjSseasuDAOnZ2iC9nkyi0a9aGlE96VlMT2rOiKbEmG25s7EY6m2HTQ23KUJP9uGUuPNKJryQafC
xY3teIRS4pfso0bd86+wQPe82IFFHBo4nlKDyvGF23l7m4CuHa1vBW04RWObIl9glVqyT1Az7pFq
0qxbrNbEP/5zCPmGLKsOT3rWVERjk80ySnXY9tpoPXNwWAaWHg/Fe9Fp/ZvI8CtZyJy0sv2eku++
U6SJokzkus8eL7rWhRlt9NbuDnrDXgg7nHdKx6F/RvNUHj11AaQsp5PdOrtoTCmnSwIbZxSmn+ut
Cu/FJ1otPrfBYqyFsLkthoHfWEda21bzZroqTQExQYYaHizXYPwszatZuwUOenhrRty6OBz1+FbF
vKLcncUmp3P0g2K9PsFe6SyCv/veH4va/DVg9tLtXyM8XgQIhv3i1e+WHhERFCNbaSgXbBJ9APSB
6GgzSiH2LCNIuEsg/8yMSU/w58XsoZMXjU6cCKVjWRh7sK/9Duh7tLfyfpH71kTKi7aXLA5QTTi1
fYnI6d0zq5JPv7grMw986hhV4kBOann2RkFPp6lyOmLzuB01s9hoZutt3Do2zzar+snOtYtSiRZO
YwMwBPHWlMEptGr5NtJQO9fmND4UNhf+1BQPJe3Cn6VAkvsuaiT5K+8JG4ZvNOb4EHZWfOayN4Np
9OS9aGKTHvHy3tKsfEovfAMFCOuGmadtMWW2nd7c7YqdMGKr+kuPnsKBlNeZcfFIjdxXOhvksUih
9tVjdgRK4gbRhB5EtZl+tA/67fIgU9Pb2rmtnhsVnpaG0XCnpONdSRmMys6zd+Swo2pYDAxUvVnA
hPTWliujaeO9mdr1FdLH9JjatEAorgw7pYgrglSi+jPq8bIS6t6hUIG5SLmYEWfoi30fmR26h1hs
FCbbIk6UBa4HAyvzLtag/I3NyXprO0N/iagMLsYFPhV6n1XuxM+4iZwLUUOjX7QTPm+gCVuwmNVN
OBVNQMzhTtkUJ81qWAMtywXFYPBNdN1Gjeg8vdV+ZOABTCds+jX/8be63rWdimBrUcDSPBrPqte7
j1Z+rUuWMkPC4qUmOgXdCY+hlX/n0vyxmv8aBT1rHiUnq6fG6ie4X31I9smuqeCSKzS8d3kPQudP
VmTco34pMdVQ8voCwfxHh02h3glEb1OahdicsEE/qgYxlqVrU313QLIPoXGNl8N6S6B3CEISLTfq
4u0zdHPYuRoVFakwQ5lLAzZByxTYIc34bS/wV6qLbIoYhJ9q+VeLr+R9HtHNz6H+qSQjmuUmPjGK
qK9Z7Y33sc1p98MhJ4C222Bmx8vFeHJZNkVJTalf51IgoJdDIrkukGz5ql00RHBGxjvZW9clgDKd
h+mbMXKRt4lh3JNIaAd2joWvEPbnG3j3PovUokg6qzuVPt1mFaw7i3fGzsOX9dPtQ699Ibz5BDSl
uQoxBOgE5SufRB5MZMVc9dC+G4uDTdbmozV07cxVPuyjpQxZ2Tb4IVrcfDqK9tvqtdP6v7omWiFd
bcBPLC+iKiy4xF6GN3g59UJp+TXkGyQzFISNnB4Y4efGe2fg+ixTx/jR9u5+XrU4RgRep1/URuVP
aTQw8tpce0XjnlLPQAPbij49F7B79spAcGinNSosHbzWd0PG81axLVKb6S6JsDfehWqJs5M9FPR9
c53DwWpRyCFzUOLdWLN+iKX4ZFq8DmGe78xO9htt6d5J10AP7KE+41WsnzphSj9G+CLTmJqv8VIn
bk1QbHb5GpE/cCHS777GfQ1Wh88GlIS/wnu6sKv37mJT4ONOrqKpB5DQNLKrRv3ZxZ77gpqgO+Xw
gMgaHK64sr8pEq9xLhAYJE7ybi2dzKyr5pNYL1iEI6VvAwYpEdy9N0rjoopVkj2NPgkNfPA2qBDH
iyKlynQBIShEfIiz9/Lnn6NuwqAbRpdkma/irJBHu5rptepavdUHr9uNC0wzHZeSgNGcIjkzNsqm
OoYmdaEcslyBDhjQZrxhG8I2TjF+r4wbWJtLpsvCoJsIH2T4DEWNzB3fv3DACveFfCu9BJ821mI6
NDp+GRrXx2gp5iMMIrFVWtpJtCpg1BB3LsaFMEgdDzFHFv9OYiBiCvbQTdZ707eMUjCEIUBUoawI
3rUEsb8AOseMvVMem5LkcVx+Q1R/nycaGXM1vGRzjSYvG+rP3jR+MfrGafqSxzbTrFsVwTzVw0uX
aIZfjMgZ7VH7kHoY4tAGO5F5Xn6oHJbyyThniDPJykJkvgz9yRkC66dmtd69WPjIi54W1VOQKWwU
5PzdCIevtKzbp+LGT9PDKtKKqfisMnPXGtQn9V52mzAJH0PkQv0IY4ITvRxqXF+1z4yB8Dy5XxrE
fV8htAuJYzoHKSTAC/Lid3Um4GcTKpF4l472Y7ms3npt6PZFU1SHRTYLVOBsCuaJmgrEh1pQHxMd
ufPamI33rh+cR68l+JTcDZ4puu8Sv1JaMq95jvwRvYKAJSHSVl3jiVWmeMaKvou7MNt4IUO0KWrx
MrbiUBv4VWxbv0YZQSfIW/N9kZpT0HhJe1BzOz15GLHXzbfT5nPApiq9atXirKkKmq2F1QaVZ807
DMKNVN/1pXFqKHN/MJZV6zpptHMFjE2Jj5UzmtuBfcqzz0dgzXxHqoJ4ogoZYZ0GDbZqf2Sj4txq
Mx9PYd19rNGJ68EUhOGFInxd04g6K0+Q2ikymNSc2byYJ8NXYpUQbJSet7aABgHMYKLuKQ3fitlt
1zX75U6jjk6HHdE0a8u5j1AX2IxWCVW+HWFlzsFDbhqQwfp9LmrltVV+w7mNiSilCF+7yiNK20Nj
xsPWnbKdZF13SdlZMBz+P8bOa0dyJMu2v9Kod/ZQi8FUPzhJV+EqPGTmCxEqSaPW6uvvomfPvV1Z
QNXtBhwRlZGRLkizY+fsvfaY2jgizcd0GcuTVVm4A/ZipMZJvDY1GUYz8PJVNwC51SjLWFYgDNCd
8KfQHnYDMQxeGtvGs2q2mC46p0+2aJF06BKqfu7ZQ1eqrpbuWEchbwNKlttDpZfkDxqZC1TR3gtB
B1UqQf8qeQ+rWpnNn/IyB1SnWT6qcdJenAiIGk5TdjA9NFcV+98bc0SXgJQ1DDI2vWUl6UpurSld
9mxKCKeidNHb2KaTnFAO2DqdC863jB9Qgvz0oSPGiPcMEkENLg9xQ+SO1KonoLipW0A9aNyO/R1C
vfkN/pmteaZqGFvY0MIvpyHa6UmFpDJIY9LvbH8I+jcsbFejkpuTQRBrQrPUN5hB2frsbCvJ3ME3
yy/5pH31duaZZhsBAI6PGkiLQcWxvWzBzkhDpQiKJbcUH1/Vw/hqkmbVNZVxoFVzj8Z0RDuhGAc7
n0cQLfW7NhjOQ8Yx3HYIzi4DYeM8CLOzRPPfA8xYe8FyYGni9141otMI+FLEzfya1i9DYOEIQ3ws
WAhJZAi2jbQvOEoc4Kvm9eQNvVl6GOjpjdtV9VDU2E54s7LUCvYFCllvbGS3jfi0Z1sFWCJ0z9Gd
xqeb5+pDbvlJkEU+VnkMIpRJVm8oazYZ1BJa4UYK6lJ5VJ11Z5Vc/5Ah/MowTI+kipVB95CmCKIg
EDV4slMNmMbYQ4IVSu0zqYqI+kAPgTvQWcVafc975ewrGSmpU+OYY7QwoydyID9g+d3qZBqqkkQC
WAxJyaGHAIajPg4DM4qpZDEelm8Btv2NnfPPiTImGfOyzn5ONWf/KVUgTaLZpPttEHWHgkedXwJa
2RpJrcOM7grpWeoQIzPTDnHjWq1cLr96rTqwOrD4/rXljBDaPzvObHD9BvJP5fb/PzrOVHIs1Jhg
2XNU5SdkU9LGjJkcJ3J7hbOirIurgm/BLQOZIFFInrgLLOmLZvyTrsb5I+kt8cUCknP7LpShsFV6
Yq5uzoM8nc/BlG6wtSJazYH6B+YE5YF96k1HDKOl5ri1YT4hbcyPjjyrn7mg3g0yDwGGTLDaGBzy
gEEOLCX5OdCUF00CGMp05DVqe+OQZWZPLmuIqElWdm026BdGv8ZKux1L02DdxaGEy9QwcfPY9UGT
jNJN8ZceutnAJsMqxjZy0bU+egTY1dxFefNDzSlzZzE4d5ExmRdpMuAmDqN4p3H5EjD9M5qHBgnS
Xh9oE02RkX/vaW+Fu9vJDYpvsYuldmvbYXakL78JO2pxXgRqn+VI4qQnGvnFz4cgMbZdbdVIoWin
FhYBK1MtnruSC1UNywfKM2lFPfuJgXQkQ0s4a6wA9ppMOBDwVfCkp5G/+FCPaED1lZEIxx/tEDjH
0myeKsn5UMRnnFd+mcpXVW7re2ukrS5HGDMIwxNyjcOELpUUqeg8Bru5hsOADbAzaR2CGd2FjsSb
t2iyB22UHugX9KtMietjObf18faVFsGxai0TucIoVX4d2s5xqoZti4e/Wumxnu/UfMSEk7uyMomP
AMcHzQJzq7Lh3o14w65/fVXbf6Y6WBoiCQzpMhhUx/kFjkutGLSzLkM9x+i7QpwTrzgxdwAseABE
R5mEJ+xiIsQiIKPfdNmk4X8pNO+n0L8gLcG1uuDVEaCTohKAmjmjS7INpDLf1TRNjq3iXNK0ZmZn
zTYa2dx4GKcOwgurSoTqEO8uQUs/tZx9Hz5pY5NudVIO1h3GFa+mkFm1tUL2rhacK6i2Oyod86HO
+c80Yia5ag6OTFNFsddYLHTUKGhD5ZQEJ8rdR9tRtX1RRcyWoTwqsv7iiLH1o3HkoLcEQs76SYAd
ig2N5LCEuWwDAvcQ1AV7pnujTOWDsg0n4z1AdkyGAoczyrf4rGdEEiTvTDX1i7m4N6g1Ig/J0eSR
SrNo3NT6saaNt+9JQuXJBuEucbCchgVuMXjclQ+Pvff496J1N8M/pC6yyxXCABxrOjKjXNhccJL0
dzAPVtBfFzPgYBRfaHrgNtmm+ksgx8xACK8K0KAGL4bSTd1OsyN5jRWKvooeIZkoS7G1JKvcIi2D
tTLFR5FqE1VztkyXPLuDsy0hKfBv3dBcLUrP6mtSB03R3UvNuZaVbqekUepGnX2UjFZ5ATWjkYYt
mju7yr43dAfRPxtWcCm0Tnh2au5kthmPVkD/oKJLuadt68ZpCdO/lofVrU/YN15e1yXdXET9kqiO
Qq/VUyPazA8I17WBrKt0zY8SAFQ7mDgCMARnNu+EnhmV2obm5EyfiOiYpR/g9N24/3klk7HCLCsq
5afAkrNNOs2ZPy/fjo6VbRZCkS4CrLmUBBG9RLTU1isx3RtDloPnMDdgfUP2W3NkGHZtSgDUDY51
e9ASnYGEA+/WhFp0e+YtHgXfSaNicws6KMvqB5zq/FrTX2bfp4Aeu6X1Y4SaS6K69DzPabxGGOms
zWyaPMWs440qUpxcpv3xU85K+pNLxmyxQ9hBN0iNP+cKuuxYE3aQ14ulNBTxquqb9p4r9cIIvb2D
EhLhW2ieQo5h6MLviqJs3KE0suuQDvfTqDTXRLBN1UtTYQHGCy2075iBSEjXo52ZdOj7M1V9CkW4
k9BNr5hsSJ6Dn4h2kjsxHLiDasMwIJ0PcgICK5o+ZGL6qNvNYh0bb0HvmHelMf5I2yhlpWiIykDS
/y7E1rDT54XvtQfQKR+4ZF/QxJV+rIfZcyimT3S/wVeAANWaoguJj8l4jzEg8du5tI+tZHzQR8QE
FszfioKzGWDZf39VCJFdihn1lw1fj9lIuW1vKrwpu+JYmO4lJ/B66n8X6i4NreVBC2LHTYVFbJFT
Ygir4LpV6ohNQh5xzrbqnomLdbxNi+qi13dKbNQcTGx5VxVFcJpHVG79hCC3RPIOcDH5ikcn2BZR
e6IrO+LPTT45r3+7VQRFDmgTHQotI+YnydJVqkhMChvLh+DiILcy0m1ca+1D2GT1QU3r91maB1Ss
OV3AItXp40KrjarqSg5LeZVUSOcs1uVxDOYrewIe8Sh4C9X0K1iScG4PzTSeamUQp76rrHtnAshL
93PLHAWwswPw33SyeqtXDoYXYEErmWPP+saFHDNbcZF9wO0bt0oeyI8CSdC1qmpfNrpv5K8sbjUd
EaETmjQVaFDW8QewtPSY9c2RRoy0+3ljdNEPxFIGNiNaUJU0M69l5vXdEeoxj3A4BANJDtECDqVf
1uwqmdskir/kBYthhDlg0Tjcz0uHumrzexOb5lZMWn3gGiGKLdDcoUpRlcrG8xi3Mn4AWNo0z2hw
WvJ7mhnOVYM8GS4wKMmc+oPaKY941/js4EpeqjmIT/3M/dWBWspDM7s6gbSzdE+hHfZFyE1DNV8m
XgtG/aiOz03f508cO4Fg4OOTgpC6JARNnNMBuiMXgONSQBjlrXOsYIWsgOEgijEAU5mWtSHep/WG
ZqLPQQ7uikVa9UPUBp5GUsqhRQ6w1nqlhRO0rGYjihNNpyipzPwV2qQ/jLSOBaTVW+NLk9IOKVry
Cg/XctXFwWDS5iYbZTyqocnYKmqR1Snf8ImYu2hBCIA6IkkOibNRB08K/fDzDZxg93ApcNO5jB0Q
LoeSa8g9eYQik8956AALxE5oW1l7LuX5RYJefrwRYIcpk1a3Hx2b2lkZ+ii4uib+iVnTcQmrw9ZU
wV2FTE7dMcfE+POzi8gkpWX7bGQYBu1Q1Q51AhSD0paTr3kZZZSiFcncjAEM8dLnELQtufnSpB+d
Pizh0Io4ISzDiqsTQlUN48gkU7Xp2qKdi5qivodxUa6NXlrkZZri9Y1avbQh+NAmf5WCQMNFTfFZ
hLyxhRb+ECX6fMlaGBFTFiGPtmgLjWN0KVJxaWG539Uq/Zm4Qii4MAuNhVkoOsE4lGb1jXjQGk2y
sdScDOj28tdlnfInZIdF8p+hQZNRbdOUjV/oGEFlNySiZdo5ymJnH+rFkxSMNuMahaq+ZTQXL5Ml
LaPH5Myxce90Fop83J5J9Txgu/s2RPXj3zwn7U9BDDaNTwc0j6EbDsSvX8JLy6yb+jkHSw33u/Bu
4aWl3l0cydE3+rJF3h7S0A/CTpzkUNM32Qj1AKDadEoaZN7A7G4Wo7zYajABfw6Qplb5cmaD9QDe
FIKFSMYFI/k6gRNMBqfuaPVW4eN9pLKDSezO9mAcAG7DD56S69TmS5R7HxyTkIluLzNciYcvLhH7
qJjUhjqb0VGJq9UUGPbBbB2GbxD3agX9nzbideokpPzmZOoXtdO7O5NangXuKZsgUEo56JBpno6N
Fna7Ttbe4iSeTo4cbZIl+aUMnPjQRjCwF83IDUavoy1z1HinBtYOOlaJJ/CZOi4AqD+R/GXb2IgY
VbhqB3kjLSu3kK6yMPunNp/UYzCRtOu05KPEE5mwc/cmRVF9CUf5ClW/9Iakx6EQmjAn+3kz9oCa
AUhHO0kvrlKhzIxHHeyu6GJWIJR0IGEgnWw78cuqi3AgQBOsa/pRqXW8TWHsGA6HMnHGMryoI8iC
vBBto2Rxj3tQVR5HythgRc/lRL1p4vgWhiu3unjtaS56ZgH2ju7dpBXRQ24hFqwm8gHlKtiEbUTq
DrIn/ExaMmavIeagNmMaFTd1up7luf7W1RKJCVm5RoBg8CH+r0+yGhrl7zhNfzookS/KHBE8nOKo
OumOfzz9z6FopAIU1gXJVOgCzEEgGvQS49asYLg7pKt+aDsoEvR1b4GcqgnR2lI2jlwieamg5pfZ
jGBdemVwn4CmMZNNVAG9bEJD3f71vXZ7Nn9A9tgaVBxNNjnbKdxvv95qWhJoZVNkF2syDQwVirNr
0kRb7Fr9g+GAOMqyRiUvtI69UdLxQWN+MpLoObfTt1tVpdBYlMI4v0sMEGhaJwMu1JtsJ8MqI+2n
fy3VkuOuHOl+pTv2WZqLo2OE4sjgdPC0lJMSjA9EGhpr5M0UNw9NeBg0B8LqhDY2n9sts0sdFx+5
yQW+ntKSvsVYkjprWN82p6a223MTxA84B8DHyeKo1Jy7bg86wtNdGjqvigYWGA88C/eiDLkBK7WF
Wnn76vbf+rhQ/L95h3/lD6kyjTTT0LkWTPvP10NZ6UFo0Ra/SDYQTiEGnfJnbjZyQ6uj6cdiqyj+
tAxiW1Zgbej6B9POmnNkorhDCoKUhHzKO73gntXzyI3AFD3MNDH20EPws6fgfCfFSnaS5Ur0PS+3
h47JJFkZ5cmxAuLwptwfa0Xdt2V5/qxkq7q3nHp/m+fSkthT2tT3nm2O59ommCzIy+1tvliU4dap
RtCBqWXdW3nb0Uyx04+G0LO20jZNRYOwzePh0MlGf5DCov07ptSvzEXEhTrURWKhVNhyxm2v+A+s
HFCnTA1RT1+o1pWb125pRGkoCbShwhazsHMaq3KbyaZuxO7uJnZ5f2vzagEB8ZlSy1tH+zsWpPzr
HsXz4klplq2olqJA8vrjbR60nZTYQzNcNCuwz1bj9Ht+7kNKw49piSe5PURVh8eIptUt0YowucA3
44KmOZ3b3CPS6GpajM5UTM/KstbhQnf2oqOJmef1Y5W3JsVKPnh0kuwjm3i1keTuiYGJ6t0kXEU2
HwQngcebjaUf9I12g9VRtuGLu909fRbgPGxUw78dyvSOegnPRLa5kUJuDyAbXZFhJc8rJkvD4jXL
xgXyVEvJ9vYtWoNyq7bwTMWR9IPxidEAfq+SbjGtQu0/vr0xC3QTQWWssxPlMcfxCB02YQW2tAaH
LftS2CrrPHsfnCq/FxlTOL6RCglROV+Ey8xF1dR8U9IFoH+yRsLT3Ok3icpgKPfy4ge8Kffo1ute
qZq3hhPw2c6gS6AgqFaQCG/DvmqukP98XAfHmLbDxhjrq6lmxal3OtCiM86qANcpYx6HrgaOYG8C
pU88gfQ8JJwk0LBzSNWRW1odIRp/vS6Yyz7wnysvF5BFz9rQTEPWDPlXLlmTEY2diWK6wMOB0xKN
x8lUvw11MHiOiuZbF9aJs96taUK32Vk3On3a23yH/a84mqgYPRn3+25A6ruOwqdUIevEbJEnm237
RXuzwGo0D2coIk9iZLx7E0Jlgmg7I33IbwEPRoV2M2tibJx2cFnCc3wkj3g4JD25IxY3ubt91cZJ
sZFidId66VC5MHPq6YRuJ+bbblnBE6CT+x7hUV/HGZ/dLSzj2mgwypCnyYARuDZtzcaaU9rqW1cz
Ee00etD6QeuZbQNGeYzE+MbnxKG0NY7cu815pqM6hNFI6owUuWJpy+FztPa3T+K/Psb/Dr8K6ugp
LPLmX//D9x9EYdecDttfvv3XYwE8Ivuf5e/835/549/411F84EUufrR/+VObr+L0ln01v/7QH34z
//q/n5331r794RusiYKuQfdVT9evpkvb27PgdSw/+f/7h//4uv2Wx6n8+v23j6LL2+W3hUyVf/v3
H+0+f/9N0VnT/us/f/+//3B5Ab//9pAW/Vsi3v70V77emvb331T1nwY2PoeWIFcwMxWu7+Fr+RPF
/KfNpa3LCmEjlPE6Z468qNvo9990559Am1Fs6YouM8j77R9N0d3+wPqnpYK5sHSDyl81SGj/3yf2
hw/w/32g/8g7Gi8ib5vff9N05Y93lyXD8aaoURzdgPynqOqyK//HtlHOoTX3ddm76J/yVR3U+S4M
qs3IefUEIuIxLmIoK4m6EIEQ4GepesLPh8bYcqMEej44OQmIdi/cuUiyLWf0R+IdTDBN/SuWB+Fj
Zx5d5APQwSXmS1XYtCcISatonJB7SqWN1J9hbmqbxVnl9zNWVkBKZ4a8B4+0kdtWPCoJw0VwKqqf
MnRwy1HYO62aixW5UsVubQFqoEU3HNKUZ1BPw50BAtDtWhOdT6Xh6pg0fG2jxN83O9QhDHi2WTI8
kAgwo+bcwPGpvbJnL9BI3u0CNJrOV5uNZKBXVeK2UOibAftcDSxO2AlU9XKbyuEz5+N7PY2fwwYX
ikj1ADA1zP8qRJdK8x+Xve3VnL5XPT/tG0kbuK2OGb8lLri2g/QoyuoQYnD0hpDEkGxCgjFKygMd
XPR/7bcw7j5TefoRasVHp2V+RcQP+ZhbtPLrAQGPmrbXLgOug5uncoonNKoIW237OYyLp5LoUsfq
PgjFQjUYKbhIW8Of6jFERod0e7qoE+4L2FLANsj8EeKKnJ6ij3nkKqw+RmLOMtRUunKqK5JFxChI
dm+BXilB78MB6sHCQYV0WJSTqw3HWtWnpy4P10P5TJwQ0TxpcO7t4rFmPj6G1jfaIiTIVHVLhyb0
LaPP/S7Fs2zm0nfUNCaaxPKhJJVeaJbFtkw65VzqX0ahmMdKkvYAnh6SKGWFn0bO/eOcAZSWlDWa
3RTpCjwGeqebzFApgQM4tVGQuEGWm5u6GtuVw+c6VKa8VfOKOAqhS5yvFntkRxIv1jhaY92jMU/t
M7qubzMjaMuo70WoPKQhyeWzpLsyp0Srb3u4VxNnLBu1fNCA9uNMOltAjpJ86VKHTu61/ah4ZI/W
bLT4I4VjCA8u2VNa4U2MjRbWRDh8BMJp9iHnRoIR9VUUIjSQOk58ieVNg425v2VsDbg6VMjU0kSE
MjLnhZCTRUh97QbGopJxaGoHhGZl8O/cCviGlA4gK1OmPWN20FPOSeRp4zDHlrbSCvu7HVs24pkJ
DbisEWDf0gEvRvCDqnkNasUnsd1Gz9sCCUoSTt1huREZBl+Ge2cqW55/aJQk9YlsbaDycDPCaInP
3udB+oV9+j7WSF6mo/9pF0W4HeL6nGeTvJqsFMSQwni81gjeTPTXphwrgLp8rpXwRof2d07IY9oD
sxnXsd6R3seP+IQirgy0GSvDDB0/llFh6sDqqliFmzjhXhH0YOgGrJuFeC0hS+XaKVdWND4Nc/LZ
01t2DdghrmHD2eJTAwdAxB003DfbwpFI8xeThmp+TQ09yUF9oytaedwKKitNepYXHSSCr2hdqBZ2
5BrTHmM0QNkvYEl1z6ghImev49gtnhOV6N2UsD2VxG8lmcZtaMUJr+Md/WXnddC1wUdZbxwGR99i
QAEgMYLORZhNyzDc7eLoOqVm5DNUAYHWVONGKbXII3CTtYzp34ZYVEKNW0gJfhslYIXyizL32PGl
/qzNo+1OWmtvAMuSChyBjsIbetck+lZ3guRIixm6eYWJpD5WJgE5E4uoPk17JDuc96f8IQ59jDX0
4kOVt19gUGg7LtlKqStKF4hMDZeS0DNz1dhRgoIr8Wzgmn6Ncn/F53lyEJyhYnc8AZfKJVM6Y4jc
AE5mCYnt3D7lCsv+MB0i5LjJ8F0eGsOrNFLeW1j/uLPvM0XA+wj4iAImRJCZ8MRMgkZuYyfb0uYA
MWmgaAOAmi6pT/siT3AQ849V4LzdYYl7g/Khy+JbXJFRZTn381wAz0i3A8LgbWkkH4T5ESbHPSlI
H6Bz3DxGOB64Owi3JBarvwT3TnhV4zjYzjKruYbrHt7qXrLrl6auvVhXDmObSqArcoGqpcACKfDs
wlQ3inzJLw7wz4IDIoEaoW6xiEK3moLeHW+/zf4a8lF5wIEHl/UTx23l1nVyIloWk2WknqcmPqD6
O4wzmixQPAh0irk+lbjKYnZVzy5p3xJoua/43wFuBeqwolonWXymkX+M9eFTEuDjROqRTVG7Cr+d
rFPUYlEYndH97eYZ8yV5j+rGoi1GMpBF2a98Yi404KxpoHRSrqV8NpnnWxELf1SRkdrBJpPFGa8R
xnobFqgNdII5HiO1Tu5cJcTaYCRJyu42vke8foTDqHLCgf5oCC8vy+mgG+KjxZivNih6amKSc1IC
XEXl8NzSkoQGQ8b2nDOxLsVjozJMdRDn5QIlrZImMyauEjOt0L/yCLQ+4CXT5a5zS6t+Y6Q3ryUS
dwh2fuP0ZK6tDCfB0voOWkI5y7Lf9Jokr4JUTjaZmRceeDgXOizt9jocV4EFakCbwpNJRvtdPbzo
aqPfz/YTSy04uYp/K+2dlDKEe1U3jchX5JB5u5nXnsLla0LwBzhM3EFEaO+KNg560SDzo5K2kMiw
jTsBtECcBcADKM2QdaJFGdv5hzotiCWfjVb17QQRkdGyCMVKhKq0SlZ6jcI2MbHsMLgPVuUSt9hX
AaQiIZWkfuq4mgfEXQpxzWERpQj37D3d42o1yspjHTefQuV8G2bdwElNuD25flhaxsfAjBVGEYyj
CjssXNP00spYK7Hz2Y3gUPKsD7h6xHubyt/BiGH9S1CtiLnaRwEtJESVNGjKj06ATUFEbq3ydnjP
Byl2pQkzWMSdX8MZlivD2XaKMp0zw+DSbXtiBUOcSwzpvSAt5Q3WSsDiECiMYj6FNTNLCcjDdoa9
vEKpioC9KzmftoVwDaGtmjw8SeUCkQKA16KnrPO7KDTOjD1ptHKZSBA8j2VsvaRImHazjJAgrRwJ
jqbxOGk51qfuwkDmLVnCW5/hase8tegMcD/3Qo23pdJ+p/fz2fcN3HtLg7kUskQIgRZjbpRNJuJ3
Vajk5Tktxrtcgv+ocFPPDllOBmAsHx0t7myQBSymGBgqIObETXzIjN9X7AF3Y2D8mLvYT7AtzKaO
V7FBibhEq4pmllcVjjEqHdfBRkqaH3uU5ryphUUYNtGVvmndVylWao7yOKIQryaJ36BIrDUBsdqx
7gnwIVYCqze333dWIFoQ0XPgXCfGe4r2fbRfGBby1p4pc+NFTh59r7rHVj8yTi4zDOnnIr28x/p7
nL7Z0etQX+YM4DvLhog3reLm7EjEUbpGbIAyfOspcwqI7rH6UYbPONRdxfSH9BM+16CcZdvLHFfL
1gC+kEHrq9D2RtoQ+XwYuwHYFxcOxo+iFis5ZFAFP2CObIBP1boIQSgm1xpmeCtDsyy1I+KXU2NP
hNMZuyjpN4PzKtHqrpUTdBg8ibjCyAKPYEMjw2yqhE+eSPYOetJdk+NumlRf7u21oVbrtupILX5r
JzCriuNhuvQFmQRyWK1M5bvWb8ZgY4XvccfCpXxfei9Oc0/eKyJX6q7i3ZaPRHVuK+VcXQetpLYf
L10LO7o6y5Nwa2BiejCt23JYWdlT3sNJwUKUcjwB2DXLiLKpQDOQQ1J05ZNaM5f3GLsfOxgXuCHd
NWpN5BhDjT6528UJO/OyPdAJyei2YI5SdN+2XnP4BQMNALx0VflDnom+G1VMr2BqTRjHebRFPovU
f5XC6+SX3WVSvy2MeJ826g6T9E5gNVkoLpFJ2HvLByMrxBwRnyVdxJJGNj1UZDa57UX/UXCK672g
8+KPEsCVijpg2IgZ9N0BHAGiMJyqM4HIuUs4pGqtEZ62cbqCOtYRsklS0sDK9BQQ+14tVZ+mHGTT
Y3bJI1vXQUcK8h2XvbguCTFwIrpNk+yFyZAfXYFflEReHOz7/FWdfJK5Bsl3gnMIyzrZToJCLt8U
sw/rtZfeFJQl8onoOxvugu5WuEx3g0kDvl+hmu9ZsxvfXiRtDIZilNTPfUoReeypPqlWWmnD8QOe
QOLKI3mL52E6Qt5fCeuxiPfZwDgctA8U5MojiyaE+5C5BlFtwgPF2Y53wrzrx5fsjYulBnXyZJSP
LK2MWqJ0HWQbIopxIJaRR1Iy+/t9QGpdhNmmeQ9bTrJrjeYmSueGkx7h0oAuzoiF53ATN8A8NjXb
NLT36jMU5DR9xRnWGjZDn4+sBOIgnQOLswQAz51g/O61GSJvF0FnOKPB8WECzeqqNBDsDewch/pQ
val7m3H6Q3rpz2m3qr+xsAoDXMeqbV0MuSPhkdy2EwkFdybzGmNb1W5ooQZiMVtVsisRtVmgq2D+
uWa5jkw/2MQq75an33f0pxg7dZOr4/Nxjla1RfHDNB4apZmTCrzNqXEBkMc7OK9TsjeChTHPPu0N
BM0pIG5Yqji/VPM2qz6G4jP+Vp4LRt2VB/iov8Cy0fH6uVr+yD3iSyR+Nr6h+3lwTAkzVw/WcJc5
D3JKJM68DQkBSVRwDPuqeU+UzTB4U/FZsmOzdtj3In3QghZQ/w+yTGqyv+Pd3LymerSCIc5Vl7QH
XR7dgAi79EFVNhgmuRDbC2QwyLbd94ZUt4qz0Zrrj1s0al+5zshby3BqrINxZRBBkt0FmEJpqk46
8gXk2XfDvLNs5ICemF1RYa18yE7EiYHEmZKHucPbc2kGDxlgZ3AgxOkB3M7P8g2pxwQTfAhBiuLK
3ocZcoBVUK0MWp1eK3mU8ORtW4pn9vhmr6QV1hoL/DeSAzDs2AbZ9W7xFqDxVzw7g0u+s9ur9JFk
npN9g/NG8ddyBVeedknHU/gc4vL/cBA32wjtuQI8AFdV4BeR2wQ+Njs26NTejtJ+sl1nsQC9cZ9r
rWuPftTstfzMOIfAG/BVkwAFgHDTh4dDwhGAO8s+98kaHS68MZxQ2dU29jW0luhcKwdgtdgF69CD
7Mvxu6LueaV1In6wdhTPGRV+vZYpXBUOMlBEdtXg8QQ1FfQFiUhex/LCpy92YXMwcQIKb3qb1A1x
wZjLncWnweI+NvcGBtB2nYRr4cirGWef7joG7WW3OPHS+GzNBheMTwJBZa6HkbrkYOIuWiLXafji
OOGyl54IQ6KpRuHa1/tWoDn3J+NeWOsoQYO0abVLxssOPehNDpxseZ298cEl5V3JiHNdrAY/uZIV
y31EHHneb+Zmu+SuzGtT8rn7Q+mh5BlPwQnSLEe/I0AYgpLVzLOabcRikW9MdZ9oe9ysU/3s2Dtu
d7M9qMrR7rfkaAK/L0C9rOz4bpCuCmt1JK5cP1WMflpaEoRX4/jgaM+q+kh+0ygmPwrtXfPc8l6q
npZgD9zAhG6jTZOTlO2BCoG4xA7BTUofIsHv0wI22C9602+yeUq+V9o6nZ6T1C+o/yBObTRWlGZF
GIQkPxBlEBRYvb1g8tG2cH7YVZLPB2K9FIVbzyyprGUriJJ54Blbrbnju/QBeQ+YRSIY6aw17DEi
Zo61znCPkDcx7AH9JEtGEqAzl8ZJClSdPoR6VxleTycAYavptqzu+mr4rv4wKZ4AWbYovo7obCI8
TW5NU4uSl8a7yy1FJUFmD+cEg5Ottc6cz3bCd/JQx65T+H3t0k5KpJUMLuklAeOja/CEKAG3yuy1
eBiOPcyc5CDPUDSW1y4R09P6VEWNsmPnnpq1Yn5ir2HW3zRr3t4MdoO9WrPrRvdxdKlxOBYbLMlA
8NFZbVh4p3TXXhJ1ZzMZA1txmgzySVyt8jM/5kU7m5YyRXqpZr8MzuRHWePdLO2j8C7Wf/TNrtP2
N6v62iFVSrnPIx9KHxU6xa5Xhh9C33CbScAMpPzMB406vgke2Htg76atTyOYMzi9G0S6kQeWVpbB
YNyx+Upsf4Ctg+PQv1VkLKU7khdQTTYvMZjlmT9f9/WOKXfyEsj33jIvbfxu3uEr1/yCyRPHSnM+
GuYW3xJ1QD/e8bIl6YjWHplSTUoeK1/8NLF4TxyZ3fGDW7FkDF8gKQSFGp9wO2qlP76Y9p1euQo2
vA2qQixqhJyQ1AtyQpWWF6S0Pqy+Iltp3F0mbbRVl2xZrZmrh9pjweyL/la9ZslVA58dm9176J9Q
T4vwCPsCinIvrXlJXb1GJUpBAw/Hqr1a5w7wo3htBCykxwIcATihNfm3rbFDN9IqqxFtY+I1NHL0
J6Vx32n5aTPnfjf9YM9F69kG1PX4fgizXin0vzJ3PKSPdGFYnbhv2Gi5Q6gQmKdqpuMSexgSjKpe
qWJXmfkghQeDr+hFdCkSiq0Sr8fuxQx37/+HvfNmkhtYr+hfUSnHK/hGB0rGu531NkGt4aJhGt7/
eh3wqV5JgQLlSlhFcrmcHdP9mXvPrZHzNuseosXIupO7iym3Sm+z4th7t35wKUmr+DAxgsMiIN+l
esYoZTWPiv88xTrybHtX1OQphxeT0+3knAL/zDiGcu3bqm5GcfDllfKK2iQrV1zQ/nDggxP3tyX3
wB/0ikH1x+ZEtY7dDYnyH5QnixKpX7vdhZc3PNURcHDMYWenPUTOTU7zaB9dg/yEc81Qkxw396Rc
d0tXWTLSii6kDVg8y9k2sR6JZmewWRVb3iPe9NpTG7UnVEja3y0eRxhzzLEkkVVbnlEhDyNtZMhR
v5RQxDuAW99o4E3WBgVCc9DzVukP1W5BmjvcJ/0qHTfcnPEniYoG/kRrZVkvnrxx8Ik76IW3/W6o
kQxx8Z+6HAU8dp9V/OKaNxQk1LG2RvP9RmXLV/Fg9AM3dI0Z3txkGH+Idy9X0mCYtbzepbWy+RfV
Cvzwi8sM9tJvUjSp86H+pugkyPK3iruSCtL9yvnMDNaJ0lEyNsuYic+NeWs6NTY+e4fJ2nQ3gOUU
SnmSy/5WJHgu4k+A7thtVshaj90DYZhxvhle1BvfDHYSWt5+5X+S80YlaKYbDazg2Xxh8HwKijMz
Ou7EBBfBVXzPZPU8hPF6ZPpJ9Hq3yTbTs2bdwlF7pWSkySj2ZZksF8hYHvzibOA9HMl5Gr0HizNk
tipKXok3K8MHGhElPmyg8G0DtzimVAph3ByxI4oWlnNMrcVydDSCLc8YKM6mk/cO867cauvV1GQ3
eYbS3ryzQZpGmgANGsROLnPhZj6Wno8LwH2m/oL0RQQ3LbBc+TeyW5VvzvAYzsd0XvPiSXf7MI47
6yd7yzFk6q19YyJ+fJks7BY7iqc82OP8dcs1fRwnhjZgEu1ow21Ch96S+CF5DwkWp0anEqaYzZd3
JgpPKmyeEbXxfHfnqezodOOq47NIPGZhH+HGBOnGkZw16xyKUEWuOC7GG/mITpaHRL4I9LWpxDzr
IjzEsOiAgO4fRf9aMG/0Zvsg7N8ulXvbjc+jN26q7tnqkx2W4285trzXOPSu+L0Og2EdptpfKYjq
5XZwb4PpYcZYbYT3c/MOBCgybxLeUQpx1q3BIAXofaDWbv4bIEMrmV5VLSY9KAE5PRtgYII62GVE
mT5uzBFEaZ2sGqO/YIG6horPLLbrSCDWLtZVsO3Gd9iBFHPFWkzWVyevwyCeqrk/sw6FJE0ZeVtn
l4pCwyfClMmzg7ChV/eOz8eHoJzHmES7bo214dSBsh9Da0Ms5dmbz9hntkymyTFILlG1aJyCVe91
l0XcgOu/6pKjx2ENOGTVh3DOzLVmdEnjvwOdEq0sXp/xAW6QOI4SeJ1oj+10hALssO6acQZSUXo5
Y506BSLmEIW9Mu3uN7RgeGQwCqXZkmwQPsRavyDO4hrwjDep3tsMTW04SeOyhEKxB7upffYLbDva
VRIigU1yUltaWA+nsfWPts8eNoJPUs5wsLC3JViATUR6iV3uicP4tREe72RpfPo/YARXZWK3kARI
tbQwHol4/CkDfe7r7q7oyPBN1DMJ1Dl4b4T4+fQRwaLcwj8/J45YvBl85CJOnOqDyCmaoUlSxdrl
sWJ+yZh/KX98YDfjyjKc5yQu7cOsZoP3fT/vWDttGfB559lnVOlMabIuppIdT/yn99BOpF7ynPoZ
Ge0JWJvGjjeurR994v8i47dOqmeRrEmfO+dld9N2b56j77puJLEckY/NZNLsK3vfSXFnFY11dW1z
T53oryKVG7suFUvqYeLQ8rBtbXN5KrXPcDFEPm/6i4glpP3EaRCCz6eISvMCkoYPFEbdhX0rt6KP
O86xJllrSS0MT7AKRli86feggWf4PBMsybpfVfyoOvbuG9yiGyf3WegGjEea9DlzqJha6KFtRbSz
5aWHuRJ/Uhwy62mK1i0mWPalwzobyIDpLQLm03bRquNYWc1Z8JyUTFARlWMxpERyBRWsJWv0ol68
j9yNWcsHMcgjS4SJ3lqTmytgyiv1KhUsDFQrtAMpPhanrTXVeH/q7OTVAk+8mgxycRNdopfxWRvg
KEnY4JhPXuNSfndog1Knvs7yvXS8b00q3IrwVme9rdMEoj1zb7LCUbCWjEBRsMH5dT6s1PsDMYzR
FWN3ljblxxy7XCGLHRK/MB8vuztAfbp3XKWIgnIZ5rJ0NWBBqqVec+wvL2oPmOURJ07Ud6lFPCjy
CfJ7mWcTRr7EzybhCQwcM0y9y1T6YjnFc+zjbQ5ce8UsHb/xOMNbV1idJtBOVSGZ9hXNS5BqhOUF
NwbD0rLVCtBhw31u8HYegpchoFuQNR+zqvPeh0AdQ8f8MmOqiQnHY1kYYIwH2iBv5gbt8h15GfDr
g8QkmMF6ju58g6gnYMnUGuQLEhSueM2AppkJOGsPcmYfI30P2/HJSxcom55+shpjNuFspyQQ9o6A
+GkTCf2TZla+EzCQwAiqXY+tZEe4PTVBx4wgDzAIs7R/DgdSKVsrpJOx3kTgBRuTBczOElsyaS66
a1G5teTtDsN48ZafXYz1x6xJBqwT7uKiofngmkt7/SI673HUzi6SXPaFH6/sIYk3HcF4thL2NQym
366ie5dpxs3MVtkfckzUYmStwJMVolQw2D9MHCi+gvcHW/GjMZ5tsnc45H79uD4SV0tjV1S4pCUn
u7Wk1BKnwrYBmMkUPY01ZXK9mP3snmW5f7RYnW+J8OA9RvAe2ATkx0N/F2QTIaYMmVLBoJeLO85E
cHDurTh7MXL/ljg7tQ8nRjThxEPqof07MjkSHqjPrTV9TTDvYDdA7GAG6MEqWBVTehXN+AtaMd60
LqrSrnnw5uSM9abZTFZc7XJDv/k45yQr/XDyYWFs3RiVRDpS6pcpJ4liob9Kh4VN5bOP75FOKptp
sRCYJbu7MCNBRKllDiTis7tsMXGXvYaucWdU+g3DIyS7WcVcgFTW8gboR0g91tTol3kL+bUdMzWP
LzkKcT2RpNWmsIH7ugFBAk/eV/UKvnu6Y+e5I/+G2sdTb55YTm2rqVZmWT+TxbFvTYyhY/poOCTA
qZjBrtNh3He8gFMVEkWCK2Zt+8PtTNr4KRjyl7n1ylM05S9NUTAWZEzT4XtJFJeb60dbmGk9V6t5
DXwWGo6FftgtmLx7ydasZtrmGotorOxHQxofLcWrTdcdUhKgND6luCcwCLsvqJ9uB8d6V2336Ql9
SsyGNHbqIe1ue4c4JNAIl9JkU+u81h4T4Fo5W6MCSB+MQQIe8t0RNbfQmH90KUNJJBsnWOV3NRyu
Oq1akmvKZ5V6P5+BmX9Y9cSWynqHpRTRmkuu2TJ9HVNa/hxDEbEHwJgp1LKI8ZSZ0mz7RbU3gW4e
xvtwcohQqiT4PqxXxKNdhrh94woBt+MUX7qXz5FdGaeuvlEtueJmYTO41oRc+SbbZteLCOeS6mgB
X4KzLXix+/wCDl9sIbl0Ng4Kz2GIC/j30A26xeGrb7vZ2DiFlR5HX37lZNMeWN4W8Vhsi6H+nkK8
vbHb00Mnj+wh74cp+hZpZODNZb5X2Qx2B5cERwzRK0Jiv8EbBstSGzRWhnXUjV5qK7WOVh8yDXJz
Y5OAbygTbGi6v8U+kcDU4CaNZu6AKfAu0iu/ye881gXCJ7tijqWj/ip0gyKfj49LVBJGLTZ84Hbv
rLy9m217Y9v8p0RMGfuooNvpOnJ12fZFzdSuRUGUH32SroN+FcweigjcbaSQYZTRKlgNIWoXPl+T
e1fZoUkn73+EuXHfO86+rSGBRfMfJBXkFKxYWKCrCjJyxau0WldOPa5n1jy+hfIHFna9rbJH1DOM
SNCPrnopPvXouhsjGhjrTbvaK0wM2LQbLN0vmSl+Bi9EhcBPUq17wTrQjLEy+ZY3rFoxQNdVTnLQ
5O1t/GB8khFrqba0vwZF5pDo8s8KcdG2KRhUNxOAEzSZGwA087rRGPcxWa/GMIaSlE94Mvr8JROg
122vfnKrPiKorbjOccE9WYHWSvst1/ywRjP46tbuWSUQ2KBzxEjR2u6stbxUXGkHL6+N1TDkA6oH
U/ztXXMzlptkBt4TKq5EI3zugnMRBb9hlD3M1XgRdYDoRCh7PbblxlBL7KBbr9K5Wxa94HJ7JfYu
k+aMxYvjRR9Z/gN4SWejPkbVM9YuvC1VNW5tQrv2nfEiUmaWpo23sGy5tuHDgJWxfTBsmvsrafZJ
x+gvGg/AzAnJVThmi2FAV5IvjJQJIEv25Xa+3pBRcohwE+PUJ3oRZ09A32sbsJTHmc+uky46qQij
d50RDTrkJSm6b9KCfFOM0U/pWLz4kUNGWwQVLmfYZxg0NRcvsCI4LlRLTivvwqC7EzICqlm9uVNm
YQ3u6Szd8DUofVi52AjMBKSNfA5ASOzqtv3yMHN1S9hC8zIrD87OdBuIiRmpjQlqxIvhQ4tM5oPj
ebwjx/Y9dXMeRSgOTrJkCVVWfxAeqJqSeZNTP/djc6mL/J0YzdvBVxekST+V0cJsYdifYxNgGlu5
TEoir39puyLeoT4AJ1i9OQHV5JzahJr4b6XXo+dhaVoxvkV/VjKGA9MG3D0DKxKBE0YvHbmkqAlF
wLfg6Wr46BEeqlEhOks6ZA67glGB1yd83kl0KNX7ML9ZSV9umxCxV5m+qPxc2Po+mrBkRcJj/9+a
DUWvc6y85YonxnRnpOlao6dct2RirXsq1zRvaqp2yA3GPD/N9XhJQRFuLJhRqyR2P0bf33qx3bGk
Lc95UbJcdywTvdm0NzvnEVvbXgMqgcjJrL+Lq8dpbJ5LLU7KpmVrXZZF2m527hY2bsSMlQhR1yhf
g1Gv7cVnQ9DpzDky3YeR6R9LAPOeyXKlroJzVWUhi5ZpaxQMg6CoE1Q30EzI+GDjNNuTyLfpMc0A
lJfcVareaoM1jOdMp94ATBoMmcXmygg3s+sftIVApuVm2DT1+N2i4d4jA87ZO0m2NLokjyLqacta
KbaGmP/4uslPofCOVm4bB6POPue+lHhPqy2mh6Pp997OtHKG6bqu0ebxXFd1iClKefUZlH0DmyW8
dL2C2OhntBUkYTGGUN0ZzFxU0J+Nydkcq2NqCnFO2xzz9XwEv1xu3alam8aQH/whW/rwm8aambBG
/SfCQ6L+mng8qK6kUhgAQzV+QcQiAs98SMUlUgzoUBjcuV2S3wxM6QKpr2lsNieZQzee/IGZSuHt
W1S4RqWiU9Wxagv8bwTYEaS3ejgkU3C2LLoQ5cnk4E24Hrx5fgR+I3djRMGtONLXpQMHUY/NoXcq
Mo5Gtz2B0KVOddPsQUl6rUTF5glJGs7nqOw2EZBaWjvorwc/6Ld9kSjQEiUXZuk+gOkeDsiOwbf3
pD2I3LhxoknuAslYApM2D6HhQMF9cDAddJ2FjWwqmdMMObG9LaS4DR02/CzCyekcpttyeX9XHEt1
ETdrzusKZxKlohkmNFu2g0WP/yIfJakuMetImkdnB+nFcNyZ8SuexyS10l3T5OM+a6yPobTTa9lU
v204PiDQJHVh4FoidaXfWWUKWSsDEzXN7LGsKov5VHJY2b6FM4Z/yUZnSQWot73ZTEcQtqd0MuUx
x8fFWVmRyCfhL04esEO0h6UoKXUykR78PvisQq/jsErCHXSSm2qAL1UkWAlnS7TczEN/ETZsZD+n
PzE0E8GhukGZTbaC2RIi3qefgWZ8m1o62mLdHxbjgWEO03Ex5kfezCoyrZOdXSSoMDKkUIpTD97y
cUiG7Fgs/Vi/SHCn1kHIWn0YwHwQvSb4ryDorLUdWgc4rZtiUIRYNsQhxI0cd16ZA/KcAgS8WVhu
8pE1mh+74sljfKCh63rCbT+bLt5X5I77neF/+g7jiNx2Px3kCLpGM9bAc7wNykSfy6hueYryfY/Z
/NxnDYo1p2N/zXgp0xNbZElRKhjx9nyHQ9boYjPMAX8WO0/TaPaPcT4e0OlTtcIU5aNT/YqJ7Xkj
fm0U6Qe3PZh6SNZO0n6B4n6V+C1RDxNKVLow6yrne0BGmw64eFxTnL0xOnFGusiq4xNPIvqCqghW
VTA81bnf7hFg3XaIBMwoQU/SDm91hWPNFjF5E65o19ACYbeXAIjZxjd1eulD4t2tkXWe68y/PnaT
rWrHlHkjhVPRFb+KuAQko7ShUXN0Y+PVbdyEWlon22gMtjORO/i3SbwIbfT/GIIObT1Ex7jEgefx
c/nFSfrUxLjHHSiBTBpy91SWLPOyISKDgtJd+aJfax5wOGOySVz0SULU343i70iVZ86R4EkOFJ69
NOmWRsbMN03u7kTKTttkBBI19kkaTJqjwZB7IxRnGuR6NTtn4cbTTmo9HlrJhiQZLfojS7HbaSry
QGa2vOSeskJHKtymyDfYWvsSllUQYTY2WazWLm8tIPUES5BbN3nZaxNmB+gyidklm0wTQZoZbAhk
n93NBsqzuPZefWYVSGT8Axy7jQVRlaUw2Pa2CQ+x/+mZy5NWlN2qiMKLqbs/foz9qNkOlU55+BDd
6rC5lUM43UIM1M0uhI9CUBTxcFlsbH2GhwhXbLEuqNMY9geIX8K0u2RVtas65wEsI5XiEFaHyiiP
UYATjCQq3n1Iz9IcTXfjq2PLaE+wHpwDgufhwDGpNUHT+DqwV3MY2Aj+JDrjZgacU6NBGVwmGAO4
praaK9aGS1bGOJ/y6E/XLHQQXe4tOChAp/1Fe2jmByiCYDIK75Ap9pEipytNfN6zYrGjjU85wIp7
GfT3fGtUwpYdscBrXrn3o6eOKXlIrtYS/SKjcI9fAEJTxrIyG9mNkpUzs8sghg4WTLYvGw6J1oyP
9dTnj2D7sSHkdwKWKaMeQLCie5M1cccqjRROR7Z4VWj0K8ttXgfFvDxF5EgbV2LJTdoaNzrzgrB2
UfiXSOAwDlAbEnDGMmFtuBHjdCQkvaPeYwFvrqiNT9XxNjX7MlxljvvMcTCBoKLVMJ1tZVNMBoVE
SWDtPd34yEW4JcKYwgHEw8qPY9JQxPCQqIjoK2E+lBWNervAKspmj2wccWs2NruYh4J71D00obdq
C8D8dqEfoB25jB8Rr3rT+Cq0Ne1ZHZjPRm/6N67iCYtj4sR9R0+XmS3AHGvsHgZi4EzPzTEL2Coo
iekF/Xf4T5rcf1mu/oef6F9mr/83hP3HvwtMUv+7H2yb/dvjZ9Z//hT1f7eELf/oz+fi+zIC8Q8+
wsKSPp5d7OQBYLx/WsIMaf6DSHPH8XzJLwty4l+eMMv9h+t6Jn9hUZXzq/8vV5jl/MPCD2ZJCU+M
0bf8v5jCMH39T9iF52HClpZnuXxTE1tYsPz9fzOFCXceJ2f2vV3ShyhCs69C2SQ3vQaGD9E/iNeT
R0Yyk8xrO4bHPnSvGrQP73lhrU3k/2mS6XWus62s2P+Zo7Nlnij3zUCGj6L97gyiVPsEs1Gmol3u
+/le1ArDzpAiIKxZLNVLycMK5zT4AnxEvKzqkQRa2DV8mpU08348SzAtlIKkJ5aOpSOfjCB8z/2f
2WWy1tTc5WEvnpYfgZHKd86EOSb4TrOU7ov0FFgVX1Dyi8WOJ1IOFp/c+S27a93vOkt9/f07u4qe
R2If4rB0sNmwbk/TdEfiMst5FEz4XbkjEJ3qBlRUlS2xnDnfKSkBnuDA7zP5FIw9yzlHz+greYxD
d7L99HN5WDTgCZNvDzF+8AQpVBJ9USG0m45OHjwxU/1KKNFXwkQ8akblD0SzDzOc2Vx3TbCxEAxV
aTPhxBm2ifJAXMbpl6Kpi2agUY206L5qVg+QwXzgVqtaqC9dLlZdJ7m1q/5J8+TXJlKOwpu/w3y8
lKxuqRmZ9LUutuoyevUHDX06WzLVdPJhxO7v3z8BcPttFO9Vj+yncMy3ivcKo6GHaLZPwFlQ8mj3
WBtwtukDrhzatPvq6nWC5WeCMqJNqiMuq3YbWP7E1Cel4DHftESL4sqHwsuvo2DRrjprhzadPLFU
bCvJnVvW4c8UGoRm5+mWu+FOFN+8gRk7aOhkc/cGUp7QR8x3STI81+kQgL56Z/k4rnVDbJojh68F
rjx0ENkY/TPWYjxTEmC9muT4EGWDud61Nvpios0mzEntMZ4OABwNfOAEjcFiPqZhdsz7dD6HokAI
WVLPkE0GYSCtNdnAPGGhAUR8Ptsx5z/FY72OjehhgAYzsJpdhQVd02T2KIDKLyac7EN8n81/7Aa7
oujgkqYPfpKIMyG/qKZdpAlLMkjVIVVTTcLyNWLIlEbyaHmo1BL0vglQ8KyI6i3l73vvNWwXpPWe
WVaOQpCQ3CSriYcE4H1XNM6jSXxDXUqASMD5yRm27jxzvGsnZo28Hta6q+WlrgMfO3w0UDWgRIDZ
7WEj3+rFsuQPr4H0yXhgoz2a6X1S/iSwhG4VUlx2Zqb6sS10BIU7U4Qk76MKQvZM4TH2CVA2Us0k
MnwYJ/mtRbbrSypUtkzrXLD8VrpkG9MsHA12cyy5zSwpjssshCrrRoTvJl53HLLq0beQ4zYlmggf
0BpJcmwKwDUZe8LQAKEjl49DGZ/og/QZ/vAR4b57CkOgMAyWWYIx62NqzOACE0TOSTSW5ps1Z8UB
NguC/17/4Ojpd8RmBeduaNhhyOh5APBZd1iGqLajQ+9RY0AIXztsgveiRSzC2oM3mZfuJNYztkLF
e0vNvumi5mn0s+GkMVKh01zXywtCJSQec5M6MRcevYgz7qr+0e8B/5n98Nqk4Ydw9mWX3MYOvb40
OHTbAgG7mIv3PL2RyfhBwfpOHivuxYiB5dgSujPtBgPj5jCyXlR+vgqG8Amq2m4sUCIROqVmBBLP
ToXoIXP7rzgq+o1ncIgFSWTtZKfWVDpHl6y8VcjYHVHPqFdu7HprWY4HJ6gf3MBBLEMwFNBoZthB
gjzHIeJ6MEAPB3DDVu5Y3eeiF6ytBDN2/WP2GMFyq3pqg4zvRrqBanrn5Ib5M+OmAcxnex/Ed5Hp
tVRLkvBgh1jxLvrTEwmCDnjHsG7be86VzXFLe+j+Gg0cfYssV3fo4l2aoeogbok/4X8PmDdbJEW5
In/xSRG9+HHYbNIqfm9y76PBEbspvXEZ4HbZpi3YGcssvi89hRBbMVsowRgewJaSNrbAqOLJCFfm
BHh9UpRrNjfUzvhT6HFv4gxv14aN6s+WjKbKAP21knhUSonCAVDHpst4j6IZ0eOLMN3oBKZhbxXL
19kd8FjfulPeMj+CdbQKyuiuxqTiJA5eVWCOsx/8ir5pNy6espOHZWkNsq3cAw5PTfN2ctHlV/k3
+qrBZixhtOXBCAAx0U2FGEvCTTa0MyywAEuWLJrrHCASsmR669VyQvjoYjFByR6VyCpBBJ5VOeU7
bNM0gIKfqGB084OgrGUkdPRUal4ClRyjIZ0ei0a+JVTMG6F7tWdVv0u72H5gbA2/HuI24n+/eAAB
tTNLhXsHpV2ftdfJHJ59i/2QyozdWCJyj6FjrcF2Uwx4Dfoznb3IMdzSZNPcYWmqq0cSjLCnEiEA
1c1uzlOXfkhJVldt1r91VBYs/XjGQVshV581D0Zu7R6fNDv8ZJ8G235kOxoG1TtGqLOkjQ3NR4/E
NaO1CDR1RzjTHHJdF+x7j4uSvIcLpuX42hTp3aQJU4pZ5vga9YYAOT4viAz0FSco5MemNO7tuNlP
hv9TIhdh/U2R0LBnGGfQcOWAAz4kP1zO7Dbjp37rEp64casguuZkgbYA/1YxiXrDOK0bvBw9YnfL
wjzSFJvJ2LjqbspRSVo1sWMtlYsX470enccMSDqnnHcBi9psRhDA0yJuQX+y6Wv1kSrEW32165NY
HmRZ72YbBXKhwIurHME61lYGIcw+C/d7bAY07PS75RUD9oPtV6wWlW/tY8LkGP6ySmeCXu863SB6
RNCC6XneDH0EKbN/TV0143+QS3r5uCof6qbiEh7jDR7pmzzM0QJBf1mg3/KZdTjKUq7igC2oIA+4
7ftzZU/G2sISspiHhAe4h5A3jCIDqMhIqZ0AtIgvh/AQ0TAwKiLN6ki/2y2OhKwlrUmVJrqdOswP
U1el+5Fc63GKd1lbiN/cPDBqaiG5NNXd4Ico4ykb4dgS31T3yLO14ZsXLxGHLnwOjAGZqcn52hKO
kaiB1XSFnMTZ2V3wkyS8TFHHqeJdx3J6inJXri3PI7Dc/DVj5NmcTARgoFoA2Ond6tG6dsl85IP2
0JXhb1L0r4Yu3ucxRVTpPRA5yjCzz8Uaz9/P7FkHg+JsE9aUHGRZBrBRx65u0G6y/rPYXLHMZgJC
Gdt3rDraNAE1504Pdk+ckGERTcPlxDTpi5abk92Jh33l9pgVqnMh4leYgqyHG8mhXgYPqAwwWfHz
N4SOuPAcDOcDq/h3bT6RI3oI7eHHCijXg7AYqIJo6k3rUUzenVL6KdHuvrd9mNzQ1/kgN4gDLH0Y
3Gfi41tcXlAcLI0oGoT4ekiMZXdS84aone1E6mHZzqDh7D8yfSHguxgFU2tEjmxrTkzhgq10+YYh
GyyWzyDjdRFtQa/2KzLPYU9UL5rl+sxXr2QUvHa3ZRe/CwNBj5MFj/OYfLlBStgHWQTZFZvkrZBW
fFQfnl9fjaC/7bS49mURHAl4ewZUe8ywQGcG+t8m6kiCDHnwUfgrwvahNttDUVJaFQ180KYiTltn
5o0gmPw6WuOwwkZeQmFBTo4S5GIp7E/RXDET6VJ23v4nsF59w4u56fzsvl94QaEjSyQ9HK6eX77J
O2a14SkKmLl6+TjxLYw9u/6XslH+zbjEg4R+Ye5T9d5ETbhx3B5IrLTTk9HXZ1919z1qEpyMmOl4
jddxQ4VVxoL0s+ApdOkCVDLheaDvYPfTLLPihDwNgl+GXZ9Nh07qs57o5/ig4Wdl6V7ovVh6BRtt
Galy0/cScsCgqdl4ii6LqRk1e2R+WZHiZdN8GDCrU2oMwSYVjKnsGtgg6ypmsQZDP8N5YhIT7IPA
34Qg89a61fi+PO+5WMhFbtFe3bBYznhkEgmUJMRFDSMgJCtuK7gHB7Grh8VOV7oG2tmTucSW2136
VYQs7i0fCTPCTy5anF9Grw6uW0uKqw6YgOR05QdPLPSRLKqdldkGT6kkBtKqMOiblTxTpf4JFpPN
ZCwSq6n6HNXL36/VI1/395noqxa9W46+Lf6aw/p9KIZzqeKvKKKt80uucBE+ZA3t4d9/0xNLQ7kf
f2nfa7BLae62ivEdJN2rScZTLC3zVA3ed5k/kGkx32PnPXmp45yIE24DQPezkU1nq4UX6MIY3yLZ
+vJiAiRYHHdbcqAtPILudO5apLxLSxBWERQQvn1vQhIPmT1uMqI2skWxkpXQqozuptaEqTUN5guE
QM9uHgT3g8YCL3kR4BvwshifroEIYDa8jQ3O6bkEKSDbEllENt10OVlnBLPsQT9bm47K1oyMb/oF
5lhT9vW33+wCcZyXpkrav/963v0JuRUUQ/bW6jBh1kcuwHum75DG11bOqBDwbYnttqyIfWim6sJ8
P6UP3cNlGzEzEAWh5mPSFQ8ju+MpICOB0gFkxcXL6huH3dQxgS6xicLQX4PgLk61IMC+43OCKEgg
wQSg7cHFZ7dAFmoBrXGlJKBAiOAR6ZNIWkCDqCR68yczPAn/4s0k7vXF1KOxnE9sntWqNIOjRLw+
LwtFjw45xLqDFM8F7VUnTPttZmxZ8hU3I59e9ZAxsiikfIqi4qawm58h+bHagd3/MjrpbfvWG8RH
oXnL0LwhPBIX1foQ+2jdubf7dWny1mlA5YLmNdmx+hC852gH2X8TF+jxep5qHfFRX55nVjsEKFeY
Txpei40Kx/QSpS5fKbZFoG4p0Z6ckE9FpIwn8sfXjF2uc87kgUQM1h0RjwmNCr8kwdVOMMm2L3n3
GVq1Iimqu/NCba5oDxzuqvDJ65abezkhEovf2axjzcAjAIxDfhlaJLF/xV9ch+PN348DCGigFk32
JRrErBU3aFwlxzjnaOrGkgc18WNQAjnaXFjj4rg81wFfq5X/bZDkNNQVfizWuVBeXGjcAVG+Y3FE
VIJbzLJfzaQjBMl1r6BF+rVis6rzYzYlr5jHIclmX8v7EnUCnVPU3iXpIY/y3XIgEkx3jUiXqYp4
3kXEYKxsukDSjZaMNSZLy7cKo/bG0HzGTDP9go9Jk748nHD2aUOWU4nxTtljLFiKJE5YBhbYfaZg
3PyN3+s8xMKCLixxmQ6Vy4FQz+xRqTrqPFn3KMTWnc6+JoFWP8KXGLCnV3nBhaOA9BkRZyGxO9oi
gGV5bvCSy7XtvlWJFgzLOXP/vhxMrDF5xE9u53xWAQ9reSGqxn8CzQSRINpWhSXxWuAu6NFnt0K8
/R2ZJZpv9/cHmpaJGahEBlduutNtd0Uz/pBk0SrTGgsXPsrkVVbppzPX91k8Zhvbhz6dBWO0KeSM
6GAgHh7UYsYRRrVipj0oa6PptzNxwIKtEC6/et410njSE++15YD8e3CjaqAk6799wTCoHk2EALvl
5f97BYw+tgQZYWRczniYQNxg/8neee3IjWzb9ot4QBNB81ppmL6sSuaFkGt67/n1dwTVwJFKDQnn
/WIDjdZuScVkkhEr1ppzTLd9oBw9CBO60cwsd6sFY3oSLQejElXkXSnSeosAIzywnLfsy/Ql1WuC
NmIvy0ZuRETLTDhbGwUDS+1dIQHgN5P3ohOZU4HoSRWt76cG8L998l84W4qi9b8MO9VQtQwD1pdh
67pq4ar//lND1W6ctgoDIYFT8NTMyWHscyLayNkNsLDQ9yu6rzEPnJicW0SsKHI3dpesCl7UlWkF
Aok0/KAWAfXdCi/75jIXn09TgVopkceahzDueSqRmKh2plfpAx4490WG4pZY5pMZ3P35I/1Kb/33
E0kIElDIbEmo7a+fSGhEX3RSl0Ti2Tcioanf6YxJQBGO4ZdT/8FOaSaOpnP8889deZFvbyU5C47H
4rKS0379wdCdY4jvyCS0BjZAELIkSCCwzq0DUax19k2wLKtVpFq8m6G2/J7hVL7EXyRk7q7yPqKE
/DLrZxs9T4Tqvjfz70IVNygWXqIwPrhNuUWfhy0+/qJqhrlmkynt258/iEW7/rdnwjGELWFA0rU3
FDjzp2fCSoSuR3Ms96PJi6euXL3jI8T9lhGgm3yphuaeZ/5Yx7y+DnO9u5q6w55jGnuUHoLVIeay
Wtq6CH73Cb4FlviUFbi36P2qRW42vi6SPbMsQdHM/AH0LD8KISFYTVUd01ru81xgsOD2qe8y4tVc
P+n/HxO9/Jkb6MAI/sOYqIm75vsv1ED1B36MiAQDHcoH0zU96aLyU9FJPyZElv0//Aocp+kJom+E
5LH5FxpouP+jG6YNUVRHyO/xSP3vgMj8H6ZJhIHyG1zDsVzr/zIhMn9lzTqW6dnCsB26uBZkKs99
w3SFUA0sPOKUOUQINgYOc5cZZ23keLVfO5ZDvqPETaNm48XwLSuYM89dSNSmjcR6ZLyA2sMAVOch
PeBkiNJB2TdQE9q0nuzKa4/FDCvNwk1u5hPos7x8kDjWfrrf/7Eqm+oN+9+lZP0YtmF5EBBJZ4DM
qCJdfnoDGxw4aDYr0r1QSZA7NcFowaBplkeIs9D2Kr08Rm1BTqnkDNaW4EXqymfQjGXMa6xtGaOh
Gb13Qo5UJDU9omx2WHzrb2PKpQt0D3fEMyLZM8v4b7zf/7p4bqUFUBIutSnfbCkeGy0rs0bO8Kwb
xF2YYp94yacYaw1eNOy9aYUGWEMeS/QWPdL2Mzc39geyjxLdK85/vpeW+nFv7iUcep2usM3/9HW1
++leRpZmL1GEgsGqa6SlgJHHIZhPhLh+dWgjMW2bjtbU+zU2QrsGkpwlGFI5JDFcaTVYG9i7nfZ5
VvHX0tFuoxxy6AW9CW9C0F6GR0b93yPwivmAECDDw8QsADlvDjhqIUe1vMVzrp9Cs7gMUvPOnS3/
8sCoCetvH5I3T6U6eSB0xJvnviuotEg4InibgLszGXuf6PX2qGmJGtZH1ertMXB4yzmOWHAHp3uS
E8AQxmrmkw5vr2kpXTWltRrT+scqC2j1v1mexq8BROvT7JIBwNMgbQih5psd2WmaIhwmzEWiyhAv
o71db9X6QKSxBc/CrXyaYUfTS4jAjP9KoP6PR8BjMA3MVIFLvRU1+tMjgBQ0CkwxyjtdEgyN5nhr
Ve6mohW9syt0siVnvLukZWToDgNtd/XlDnnu7BAjbf78OL6Ja1hvhscAWDel9Ay1XP36anO4qrqx
RFaOtkOezTxFkonHua/s4iJLlIKI2BLF46qhedVBxcQlSYj5UK/85FoBMOXo//7GOizqruVxOTZy
1jdPT9Xwga0a4ypJPpk/OO6uiIxbZGufc701wbNZRHzR9etTikQa7t0WMBgwqCU8NIUhf4g3/vC8
qJ/36yvrGC5iGIPsMJNLevPAuGUV0lVlXBKiJNs5WEIbUdOrE9N4a+7bttuXggukSEB8EygLielV
56y2qj2vM6RStcg1Vs6i4vJOasOIGIWEwY1OcnIccPqe60zsZ6P4VEMXgfeKxxxzlYUQdbTq5sQA
JwVytJSc2VhB1QADBjTRixPwl8R9nMgBPTLr4gDVSQr9JL0zolmeJ+wNtRhzrhcNIJljmt/N+nuM
G3cOg4KSxtnZgNVVgv18tz569ZIYB3j9MXyvgo+FXZ1O+ZPIys9WPMEvgiST496q1Pc/6ikCHDGh
SyxHlOCO1u05usaAFQRibxZROh83HXhXWTO2i23Pl+7NoVlWGA14FiRUaVtVvkO6wbZM7WOX4f3D
eJEf5zl+bzkV6sSy2cW4hJ4awujwxfWQeSbS3dPE/WoH3NL1tUU1GhwGpVhjgoKJUkOph3ALlX5x
jKqK/M0xMPcjckEMC7taBRb3rclLVohzGuU1ysTqk1MS4tlJuho49mAU2a9/edd+34kcEhxwKrML
6QQ6vtmJ4qVlSKAX/+5EwKUuxKlC8shsdADY4SMDrEw0kiQw636IsPmhTSuk/5ONr6P6W6rk72s0
V+OyNiNwZggkFfD4p1XIqd2hx+0l72ycK0ji3Ce+gn8StFjEwDH8Im9S8x3et7LlNs9RrW1aIpf7
l/5OEL99rFSHf8xs96/v2++vG2oa9e6bREmYriqqfrowLyitYc5wxCFmoPsccCS3sJHpOuR3O/A+
GcH8VHg2RIm428u5KI9//p7+43U3WZ9dj9MaJeTb8waTkuFHwZCouioIzbO0lmXPJOTZqNAlSgOR
nDvQsl+f0D//8PVvf7PYWKiZbFMg39TpC/366SNkN3NrsthMBqO2hekaHfDgHzFDK6kKYk+1MLj2
AuYhEYMww2rn1YbFmUDmgPP6l2oFB8vvX4blGS7Pq+7wfShx1i9fRtlO8Am1f8uV2LJjH28a4Mgm
+EJo2kRcBpaT0RqMu3Aq4vsy/7Jg91vfygH67Ia+/KlV27mepTfNmDSyYtlk1oKYgdelNDGjlqXX
3UgjOaapthwq9QOsSaeLhEDksP5d/VAQoWhhre1F5V3SMpBn0mwD7HNsirEWebsKD992Kbx8188R
0ZDzYm+okKqP8Fdj3xnTVzUdZeyUP3idnp/63MMhTCp9Q9m7Q+ICGzaK3H1UWDb6DmfcMSYjCh2H
ae7OL7nXmB+HguAkXV/O60Js98k/ZHBhTk6gzQobQabdYkwOe1oOimo6ENh0Sh3k/kMYX9vQuzZj
GQOOjW3yq85uXkWP6xWnraQgqsODpixeE2nFH0Nc5nqhvzcppR6DgUYb2/ceJbQ/9RMq9RLQ7lo+
40zEUeyCytbD5XUiwHoThQfLZLtIM4YvDc/ZJcblvW7mmnlqvIQ0g3yfN4NxUyLjKYFsYdeATowX
ak/AdAzCcdXEp5lhzNZGsYpawUJfqpb9uPH025QJNO6Ylrt3E15uaXQKjkHe1fqXui4VjFuN8twF
2jPy1HJDqsRdUnbdu5IfU+K5Na0p2k+RAp41lk/q0FOYqLQIJ7lgwTduQZe94uirtvYkbovFap3m
y7UUJFZqBaP/kE0HlijWd3sBst5nSb/XJqh9Sc2YpzKTT02Vnk097E+S7RtaiEdrvwfxReeLY3wQ
EoOatO+WIumv5fhtrcdLGPP04r5XZjH7Y5CBbGIGfkpddOt0F05Vr5GLV1GpmV3/qgPyvAHyPjS1
afyl7WH8XiUq4r1wDGkR9GI7av3+aRnMpmBE/QdVKUoXuMx9Xu1CjfcIbQPfU3dXGnTsE2ZbMNHh
661VYprQLy4C0pr/sipxIn5bApE041pkk3CQpUH368V4vUny/BLhlhTL1i6i4r53YcOHQOe35LSb
mx/vndpTS9LjmDz1nxtyl/62Hv3XTXGBSHB2UqHHbw9zej+6fdJxoF6/rcbs2N+h+7hGssULQs7R
RBQ5w0x1fHtcb8lSYjwjVOL/fsRRWyf1KRu6Otq/KQrrpZuaelokGk3Kc0Qs3S5Hu7BZD+M0BWCT
0CsOmItQu9OkDgN5HLVoPi2oGYJOIpxzOOUVM+S8YvuXr+v32+TS9JDcIo8+Kv2MX78ukctw7Bd0
dGvpiT8v9tcvKEwZX0aE7VE2V1RSDW+gWZ3WWkiP0uNMk/ovj456Mn7dz+jK6OSukewgXNd68+QA
hO5IBuNSynli+urF5KOPpeeTCspog2Tyzfo1/eUG/L5t0Q1ijqqTk6T6OKoU++nlcTqrs7yoY5hR
z+lB82R2pcQnZpRZ715I90mXzrckb2MfAfJX00wxPdlwzK06uCWZs2F4Kf6WjKdu+q93wuNG0FnS
OdlIIoh+vaZaTkk1oVdmZvxpsnJGdtgv54xdKk1gDcaedSyxIvphgmG7bUO/Gr8F/VzuRbBU27Ae
Ya4rPKBaVv98u/6jKeEJanlTOKrH81uDZ6p1r2HOad1ZU9tekql4avWjYRgAAmxHbkenznbx3EOD
hUlJEyrcDOpVF0jsQM1CLYwHxUxOvjh9DNgwgGlkkMSS2RDqegDjeB44B5HXXe2TGsNzkT27nRd/
cEDEJUmHfovh5F2REkuBgiy/c0iHxitQ/O20+3sFzuckANAzWMxsFOK/fgURjxrHRReFclW9NzLn
m5Nj36BJIc96VaDKCdBxtj3pyq0ExZ2n8rWpUW21ASP5TDh/eTf+875TVdGJVG1CGpW/Xk/aD70Y
rJH7PriXIZrx06jVpBwYaiwxdsYmN15xtZyXMGJfqpaj7skeozt7rxEtJipx0Gep62Y4ftpLOC1o
vYzIHxdisjNZHUsyYM/4YM9z49xbAZ05kq0mR9cOZZh+wLn8pSOrHOgJb0IfINNELVb+Zan8vZ6m
c2jT51ibLb/l19lG1+ae5qC0XhABES36IorGd+KyQnODql2dBfMlGY6zLl/+/GCrRfjNKycNl9O7
Tb+XTvCb7xtfIjTkGIqyo06jnno412PE+jNxTaFlsLHed1Su/p9/svH2R2M+8HjAcCaQyYSm800d
H/QFp64I0mlJ1Am1cbAZGRADDo2/BwHb+Hrc1lMONo46SiQ5TLmsNh6rRIKYVr3BORrQUTmLt2v1
+rM7kHUyVovzlwtdg2t+vkc0oUzDFoLbY7No2m+eQaMqeqIKBN0WiPV+bDmt3zho5oCkSH/BT3zt
WkO/K2ZKtvWy5pF3JM6iM9asyqx93AozUpLpPqD7cN/I9Lly5s6vXT3eDUboA+hi6PeX8ohMtLd9
PMvA9+Gaus06z1b3tk3UzhryjCZlmGxCiivaa6pl7hl5Gz4h9D97qwHnm8IMAKZJpM7FSqQ/Yavf
6/a2btiqzYXk4IpQkr1B9uaG/WFGpp28lCqwGCc9FtZWPgujOYsetpGjl+5W1ehpOqNMy60d5jTn
FCz+IFwNnOlyL10tPXvyWzDxfXdR9L1u2Es8cNd5Mr/rB4ENVTovA0VaRk3MAPzYMD/324kENI1e
X9RE/4QjPPIZ4ArkqigZP9LcuaK7sYD0AM2QWdJe87Ddt+1wbIdaHhurvGRm+x6HqAASjjTDdmeA
1A09lCVhLZvbATHG2H3EdbARxqmhotyWZeXuAU5Nz/NYfQbBPV/IHB2fh6EyaD4k2qYpxVNLj/SA
zIXE3e4e2XN1IR4Q8F9DZYw31Se4KN7VLBlpWIVYFqMJvY61bZQj0bQd8dBTHuNUcZ5CJ8PprvqL
qLpjosRuRia3ZH9zzIpszP9ec05S7WtpzhVhtyC0UEUrlEwBgAuL81FPYaOkXdXttKS3Hor63eBV
ULTUga+UJX+NEz7/6Aalkfvoa2WfQ7zvv2vO/Lq+9SbIsJ1GZxfQy3Rd/6Bjon8vax0wDwgZ9NSW
X5Y8J9Dt7yNH/1bWlnvKecqIk8j/6ZIBsBJKx1GNc+gfpIeuDi5CgtOc9Dr2sygeCNLjpJNrF20m
7S5SYwYs/6eCxHbkHzorYC/I04gyAnbci3QixTepsg/qMkfwFzt0fMDdbcJc1l+KuOGwmI6QGijj
2jYgRiGXg9+FVLbemMhTOEIerK1n4dXdu1A2Yle2i7kNZYWwagp55uKhJ8i8u/Iet0jZ30OkgOKt
0o2aBReyMCf0/19hjjdELiJWCg0YVEGkPyOFbo6DFyIb5yQ5ZbCupWcerHYi4Fr1qtcbbpswdYUR
gJ6DyOppxXReWyPING8SJSOqCPbclAz3zXpuTnVmVHbBqbNy3PY4B9MZLAYa+e7SuMuwjQzr3eI8
skoDtqMfuytNHqIRqFCAbWTPYQvFemBMZ2Na9nUS0UVQ/6gNBthuqmt+pkqUpu3xiSj3Eva/CApp
BBo5Rv7vVnm4b0cNcJBm3hKW6V1HT/4yhfQMLbrfFGrOLvWWYAcyYsJiS0QuqESrP07mF92rwVli
C3sNmdSFFTQVdPXfo8E7hyGKiclqH90izjGhpl8FfFxB7+aGkOWj7aT4umYiUwij9WP9YbJCazvZ
ZyBBxiFOhtgvmtkGaWLdr9VoPNfNBhM0hwzythFB8TsSy/0YY65kzaIfNgOSNVVgoqnTjWPik7Hf
2PMxBNq2D1OtuSmRTE0TvzXredPL7Fu4qFotpPIq7ZL+mVmcFy/3Ia1W6thtFTjnW60Vu4o8BVK8
xL2XKrBY0CSXOCl3OfkKqNF2YoFHAMLhQ1Gyt3ZL/RliX75JUYmvr/nizKvrfc9f8xWBBIzPBVis
Bl/EESDw9az4WjRBRz5yW/74NLD93XPk0Z5eOhwKqMQXX6cVDM9IDQ5nMMMFEmyzwJZgaCkuElNe
yxA5Yzu1G9A0wmf7+ZgHVufPLkbetFI4OqCugbAhmkSYW/TkaRDlaxsqTlVZ/2NGaYqhjUVkEtlm
kajBDLO+oONSoYP5j/+Etkb3E7KTNyMvA2EkyasTNPXRamJ962hjTb9IK7htwL3zHOBl6WTlni4K
Emn7NHZNfHNnn3TV4opS+4omPtyZCDNPguvGuxYcp7gjbfTedhpxXxIBtLFKoCrMCW9OluzZUHOY
2UhwbdIO2si5uLM4m2jtHjR532cIeUt9WlD2tMuuJMj4NgWUkepXCWiMh0jgrZ0scM+yiJ+T6qCn
RNKLpR/9CcWLCKDQ2FXD88Scl5HA82hiFBBD3nMIURAZG2hJIUEYZtNM0EwIFDeckEra3+PaA4vv
qUVDxuXRJUW3a0C6m3G9QAxqlqOoReY3ZZL5cQ/yN+45HdRpWj4I5q0YxUN/KGVALyYEb6VDPxBu
/4m+zaZEzvM8xuhTBUrqTQNW2NVrRuGyKy8WmiSC4DLvHLuvC0LaNJHgOlIqriVJ200FUuYIUqPD
12vCM9rT9DJuSx2dktlwH6osL+UmyuGQhpGOxi/AJWUVH4aliX1tZmkNR8Y0mKJwggXFeV3n1OTh
WKLdRnfWH+fEkNtpmftd2yE8BPWwmSvk5Ybl7pOqPODtkIf1cFsbSA1FAjxf+X4aC7CMhjH6YgX6
g2HwUmcyeECshKgLgax6z/FLVWLCdsSCuxardVxe9SEGQZbzNWlTd20a9FhFmUHXK5ZHfSFgSpgW
7bgufQ6D3jiGZkDWBe/WjJTr2dJGWFCcMtAHfIFMPCxg4JKqf1k8YW56stiOvVOBN7GAOcUhFnC7
Yf/UZs5HkrYzHkxjzwHK3PeO/L6u/aRIwSJuFuM5dOH8JR+Z0FVdL06L2ifKGK8guIh/1perDSJo
nnTJ+Ba4quS8/g3k/kDEWL5kMht2MujcZw7zZ6/Vv+qtViE9LMxLZEgIl+N+LQeaGmq9o+nRSdMG
tj9NnmWQcK0uSC811ompXNMlbO8NNmCAabu1A7KO/tfrGB0OU1NOEzS8uqRzomRo02OpG+8D3E7n
tfU8DEQ4ZwJ1a1YC55oIvlCrJSkQnBYkzeoJzEVosda3gEpoKSK807kEVllj0PiW61y7q+x5TxvL
O8QVxAE4OiPGQ/LK6MyQAPnNbnSHeBT4HPPcfFkMwkGiwOt3CUgUkNQtNpwlvjBSTMGhuMSMqFNS
yOGM8aeh7J2qB889OsiqC6AE9g9dngAOyhVdcpq1mwmqUi5PDcfpH1NlxFPsLxkWrr6d4LI6g7ft
xvGwduLXYmKGPQSWGVWfqkXYKxjsuctx/Q1LYh7tgFoMN0XFT5AAEtT+H1bJ69QL58f3SZI08c2W
uDUEJx8sjv+qRPVp8U93w9IZt7UOoyXD+EgseysrcHdp28rutpq6/eueVqXI+bthOS7lsM9zMe35
eopjhyULMdcMhBC+mEs3ZP1qW7DFOvDXreDB3y4ukF3ZwvF1jWzX2gSueJx54LqJzxOcrlTO7S1t
0xevaGs/KOKQQQPeKg4AQPY07QZOF2/pXB7Zy2FZSnC1i/i3j65uZZBOx0QwaPGYqLbIi9BJurC9
mmlLsNi3TApj200gLyvLyBBbLK+YiepzOLMbo20BycPTr+bBA8X/hvD4D8KAth4OBGPUHqe+Hs7G
MXXFp6R1njBL6/AOps/rH0lNeZjTBbTdOoz2WKJxryAuklF7sLQhP61VFydGskgqh3iEPv/imgFT
6SrEpWSmxQN2XI6Sym6iLgIzIaZPJzxy/d01mHHn6VGZ+hivORlFCQLc3Gp8RAKxv34tsD0h1B+X
kbJHL+YJiCVjjhmX8WOXBAS6vxI+HN0EfNoRl8c1tpKHyaOB3xj3HFzSKzpuDjJDcHFV02WdJ0wj
eEGPbsxWH+E4r49iveDjNLWJIjtpUEIBzXExcrZjqpCbxS2yHEguTe0PFYmrOg4fKoZgixLxk5i8
/OQkRDoNDMaSqUP/XJsjBLJyoMyEXD1LHOTuHL4f6+SZ9gtyUtKM/y3ztD4cDylhW4vrXFYBDuZq
QLdLe08WDwc4qK3NaZH14DOoxtmOVyD1EvNQBzhl06pRe12N8bkdngZSV2+DaD/YdQCcJ6ye8nqK
nnGzV7fck34AbahgS7itR+8lmLBuxYyxG0OzN6iMYQMMWO7daSTnJbisexCHCn1bZLk/Qra7qwxG
pFoUk5WqprSVsTRnLWoOczF8qDrX3Qc19g8Ck1ufsDVGQCXhQOuLO3RT7IsAoOlkm0xmgnrfzmru
PdjEDE5kV3ukezAg6fa5+VJOdInKpM62mtMOD05HsSunr7wkw369eG2U0ZE51PqopJM4cYYm55CZ
4mH9cYxQ6WzOTUv5IjFkzMW5GgwSilrzYcANuNaeFSDzOysApznZdDuQPXyZpBxewsq7hhNEHuI2
iLsiF039ampD50rsLPs7gbWGa9r7tU40XKvaTBOpQtImuEaaxnmIvT2qGh2hCDERE4sxoTQjyWOq
5eFGvXaMxo6HvcPdib6TZBhr1F7zkY9gJriSwNHg2tQfKM+z0+ho8jTP3jXQ0vKWphbx3051ogYY
jLo6NbIhEKzm98Xhsc+H4cUc82Iz6F9n/ZPXTngN1elx3doratJNt7Q/tGnuAJ9rIavCaB/XIetQ
9o8Vz1c4u46/LgyhLAlHM8kAWM/aLb3ia5x5x/VAntjth9FLkFIYw2797eueFDbUX/mYNTsrQOTe
aDy6TGSf1rYnnZV/F6R2ye9Hbf7K4YpQFLW2E5zi8upAlYlIW6IvqeHXglicXdb7RtnqD8B/9+uP
4u3C8DC06R5+OjkPLiBaCEknM7MvemJ757EMokOOLSFVuv+xjVxmw5UCEMGdWk+6JZxRP7L6j60u
n2jOGbf1Llix+b3XKWhchmR3qY6B0M45XOi8CYwxzY9lV3+gtRgfNQfKb9U61xhCPlBRpjAODg5i
JexTXJLP08+hey0ihs5F+BRybN14Jml6IXXmAlrgATQqz3WcY1khqhHsFuwE1sNrW2dUDYQv2a1E
+CCqH80ybDSc40yah+k70bTvZgdlkiwj1PJmHn6S0G4OAM/wvYBd5bAR+hzR6XqWhGIgBkX2XePS
ddKBJBNDm5QJ7SGhqUEmWR8foOjC+BTjfI479AA6sL1LOcoNepHkJZmb+wV3OJZ94/PSzGRSdDre
a3f+bA2dwSkqtDHO4txOoDPnGmvTOKjUl7ppX4Lqc2bTofHQwF6QpTBUMHIycCYwWrFjng1KqX0m
66fSAYnkVtmwr0fiNyCh+jaeVlC/vfMRhtpd01jNzp4QFgFVraD8DbDs9OTUBWgkUrl8MGNOza4W
ugdN55vQLUpbEyjXifPbx7py+sdwynxCvN/HSskULU7M4opHh+PmASs4wBJV6lBKdrnYc3Stf9QQ
pWaNlwQm3R20ipKCWJV69sTIvBafKcDKI1/GcurH/qZNObYKGg0vlGS61+XbsO3Cx9hzCJYrHPuq
w5c4eCIPzw59ipPu0YdvLMjovdx2BKfAHb3yjJO4OOTEp+ERtdAvvuQiql6gcOOnrKcnMVfWg06C
UxmGZJJuA5hMpTPodMDi+R0u8X0DJ6Np0+ipbZ0vg8NAJKoIiU7rlyhtu9tYAlWapuzS8hZXibWj
0jchJAfHsXHja0acSsgXDzSXlz/CBBeaJqoGhwGsC2NPJ+EiMeJ7rSbVeDGRQPXme4iEC7qFa4lt
LrcbFGNhERwlaPttVYR0bUW3tYxh9qG0bnotBzQxl2Cp8AmHcjd6WsR7E9P6jD2b2TkOcdHAGBwW
yvHZjC/G+MW2uEqtm8AuY/z3+3n8LvmUfC3eTV/yr2ZMqGgooBWWk2CbLjCnBEUZwa/XCNcBruBX
+vK6xCT9jXXwLgdZbjbREQDfu4pDJLkZA+d+D0hrxmt/lzUspKI69G54SIC+tNIQD4tNaEHeWPpL
V0SPtkEcS3+MqP1ZqdmY7hIdcLagAYLPT+yjnFRW0wwekoZJsuSsAzsiQzVhexMInaPZDNYuSUDG
UrEXaOosZoYRaHdb0PukEQJxZ5BK5tEc69aKziSBtaq7WesOM9W8vKBM+gCwnhDstHZxfnDKTMr6
A4G2Oq2I+MVLOqhVE8Fti5mBicSXGUIIJsfbRbLJ+IbsIK1NdwI3behau6kS38hzfplDzTklXuGe
IvWP9ZejSTRdqTnaZpp5HpfGPFsEUD6hi9np7mARdsyvkp5mZdod4rgNro01kId9lS43VW/IWrI4
gHKkGT7gQeRk75D3CoAT+oYGR7VXsXYNnefO7vCflVA6ko64P8ucYZSy30F1g5n9kidBwA0+uxbo
k2Jiy+1q/rhMv5jhR6tpHxt2yVAdFaOu7P0O0FEj7B6qKNbBzLKwYOsd4QLpAv2jhYLQVEfDNl+p
zb5p+qcpz5q96OgZKPRA32Af9TqKydgecyKgkr1oIT06QfpujPt+42aZuwMtD2h+wRdNk2ljpHTM
ZUI8QCMQUDLu7D1dnQafBj2keHJwzReiumUwwiCzFum9TtByTDiO6HFH2fmwmYLOfDKMGGig3opD
Us4cF0ah32liii49T2Eqh26rh9aD13bVLk/RlsxdfcxshnA4NS1CTM96U7zEDn7KxCaEJpm/jeAH
dhbS4zoNVLyk/m1IwveQD99bLDQgOzQ2TGzi1lJuLIMcOdFPySYdj4U1g4MTCTpPe6b5NugnmAXb
2unTPSri5ihyuK/apLvnxU3eeXpeXWPqvsmD6VYzpKC+I9mF8GTOauioODBkCcqn5fMIxucuFcik
nYqF3oF/RSBzNF2EiK+u7Y/6aOM5w23qZDWF7/I8BeHDEoDnpxfo5/WpD+z5iv6bIDyGlF7pEvfK
EliHhbFrQZ3sNPdDzGfcdCVE77FyGIyloEHi+aWrca1Drn0ePeOr52T2frQy/g63/G5qdblF1L+P
Z5f0a8s7N3XymrT4Q7O2fDVF+C1IsBuEBkMOdIaw8T0mzqRf3GC9g7ZdeJHBlU/qis7TRIBUAvoV
M68FZNhlbBqQgUMOaMis+FpGxlc3+oKkNL3MC07yNCJErHMOlRH1dwHxQ0Oo96eTPSf4zJfxvOD8
g5lYf+xF7xxlSaJRqvC5o3svSrpmi6yGAwxWMH/w/lH5fvGCPrjWzfBeexGNG27GlLBrDwIUc108
pHnGV8X4rrz39PYaklTku3O9N52CMZL3eZqRhZfldylH7dDHdLx1GmFA/m8NTdrt2HcWcitJSJZg
vlGTejzn7UZbjnMmOyBZaAybqH7Jco6QdaJDjyY4jaAknoWqWI5jgdg7n+aNBk5jsCPtOHvyVlaQ
Janv60dbTPRcI4Dbi1fAAvS0eZsUhvXQx9I+6914H6lfxWFtPQgqlHNHlKqp0kgxiJv9ycGTQUZO
0HJWZ3s3JYlSdtMj73WAgQMB2rueH3lG9W7QSX8cu5S5XkJuHhZoYx/09cieOzDSq4N/Wo0NjoSe
GDfuO1rUx05DSZzKtthmgyleGz31dqAatf2c1dpjVTc+rzX8mCp5dMYWln4e4TTO6uhlaFuShTzn
2tvfK8Ghr0oGm/j4zHlwzVF5q11//b9SHZG3Y9rNRkD33Eys+VuAWDsT691ZLGf0+w8agIuHiRuJ
qbUiXyqPoYmLDp8r2mawxMBaENNdvCq0n6twr2WZdkha8PQClSJkzIxsIfKon3NyWDZ24HqHdMR5
pyEw2mGk6DcB/0r2boTGbqtxYryKMiIWeZo/JXOW+lUAqdOod3YfoIfRZh5W/dVezM8WQrFr0nBX
iiZuzyA88fYKB2pt1ca3Xu90qA7iHfv0cHIMQOedvVyWvh1xcpPDvKf3+SWs7YS9OthC5zQPU2m9
T11zOdd7V3QEpap/QAWNgHug0GpjcL8tODgSJFqY3KPtgxj9oNsjk6o0b0o4deu/J8h/d2BlK1jH
WnTx+ho0wbJ0mPwJzLOxIt+1RANtOxLOvcycziPiTZhkIBw44mwBTcD3HG1FZz56Tc/6bycO1Oyw
vVrqRw8D6V0tzacw6Gy6tqDQwlw7iosYkDm7zOMYc2X2caAH5w2u+5zfxwsVZmzpAE5FeoXtW++s
KTYPcfZUaPo2XWwfY9ag5e80fC1FEj9aeW+SJFMfu7F5Mu4j0z5HcUG3gMk4Z7jicW7c90MzpRAf
og91T+YVhmXAnqT/EBjOGk9T26POLOG5J1H64ngaUPXg05wEIa0pOCojKcz9OfVC4C4ZmeJLn967
qUQ7QHxtYpI7InKwzQMN5a2+WLdaoB4Rds6Rb0nHc5cXYPHBX23nnPgZxorxrqKGLmxVpefmk51X
QLNkRw9K5fy1yW4yrXsbiBnbfw3bOnH8GRBbkZoIhHTS2zK6h3YkPooog7+gIfYsgIlASODqZOBS
iOOJuvPGCQ3OpH0L6uWjh3jPRkG0K3olIkWoWrQRsFoY7nf0ExVRj87fIKxPvQUwm6nHs6cPD4n1
/9g7k+XWlSzL/kpZzvEMPRxmmTlg34uN+glMVw363tF+fS7wvooXERZWWTmqSQ2CcSlRpB5FuB8/
Z++1jWbjNQawZDiI+Ne8tdo2HxFYQHjZ7GN2VMOfL2Hc6M7St9FIlpb4RaPtyVQLOkcxIXgqoiuG
k+DTGK7f1D45B45JplG9AtrrPBMva7ntlWakh3TAe+x6qLNtTiSdNOW7w4GDDEv5ZcbyYEfyk0gW
mI2MDR0A6HMmvy+9cN9V6V2xlbVzX1Hh5EfEUJsLp7HSaTtk9/Fg+gI2JuEITivbFnPCal7UbBP4
mUGR0MCygdisLEiPfSbxC/IPN6Q2FCqFLhX9WXQEXih6uB1xUZiKCeZPExU5kRbxr0a7lUTadjT9
6vrFrLqPmkYKPvzhmkcVZzxdWyXgmyOHc1uQb3Tff5M4xBYiFk95GD4i4bsmeXDJs/g1LeCOccz9
jo3kC0ohyp+LoUD2NkZXeSLUYT+OAeM1x6adoi6anji3GMwXwSA07IQAchDtDH6dgNQwOpWvZpa8
1bDhGzK7HkI0zyMYk73mkjsyAJGWMiApKVV+qVqkL0LbOURd/D6gxkK0whiG9w2w+puSxi9gkq8u
RRxCDsjSduh2kIdNaJpZDqnbJWxH0Z2d4tEVrBm7zyoB+kkWwxeQaRIs4PPE59xzb6nTfhHv+lWm
STk3Jeu4n6KTJPRqNiBypKRh+fPHCzym7oo82Nyo1uTyGXGSAOcjWKHthgkIxbc594AtK9RZiL0r
5Ryk+uteUjb0Ttpd7w8hEekTLWeLW4cveXkTn6BG7u/Pfv8SonliLnpBiML9JULVO6SGYhIfyQ+4
ecpGq2nvv1/ByrpkkTeuCa58esUGphM5JMX597O7MW7+hB70X0+f9VMlrcTd5v41jZPWFWpmFAb2
th96JEgGF3ai0TxomjPEx2Xf11+l0QV0yfoNDCWyCSnYWYg/G647IgTXuSi+/IWbEVvoi/jbHQtC
BjABimTcqJq7N7MMDNe2AsytO+ovRJDrMkJ0g8jgbQz9S9a54yIuOPzZ/NU9j95apUQvpVQOpUEH
N9F09PAhzax4Sigh10NU+U+slC9pYCkLRcbpvB2TBydAfqMbYlM4cNSZeb8Ly1aWLJBO55Lw5djx
XpwEfchBjOEJnN7ZgehwynS3npVUrRpBwIBPoCvJqxfppD+0wwov3sh78VyfSpXdux+dLzMl7IpE
Vd/x+nlreM+RRyxAZHp7dDWaTa/Cc2IqsRbtAICgmvML2VyOwSix0ei6m21OL8rf2Er/PkZVsw5v
xhRqpGAMlAkxOV3lKCsU2ETCaAyT6z3INlIxi104ti+lE+tMg2wYJOiUhhafKLRE8OnEKOeoNoGU
scbAtpwVo/qTEKjoRRXKS0hRqCOCYIrxyI0JsjYeklACI5xItgm5rjEnJRm4DOQ9c60IGC61aLeM
PIDHWcBKrUmICKaJc2E/zPRM/4biHq4r5G/zqklvZZzA5otsnCzYq5BvwCi11XhmGuGRGh8Ulnvu
wjzd5FUOgA5cV5rKt6DmGi3s5jjm/rk2OwiUKaobyNi7jOjmLBMk1hVsx3XBWmtIWqIpeb5OmOwM
4Q4Xy4i3Vsko1qesiYlQmhj+RY2Chb4gEwYNWssYstNGOVV9py9jM8QDpo64RhQ8FnmaTNsax6w2
/4UYLlpYvRMtCweh1SCUdVH67LWG5H30lfe29X9FCinMgYwmTxDHcbXPZkVOvqbpcuKJ/fTKJkSQ
ZiPQEQE/qwxy2/2Y5k/kXlSM0ixi/LVRnO9I5eqXXVUSPJ09sLGLWyIJgG4dij/cMXNmZi01vH5V
2phdOIKn2jPYsxp1namkCcikf7TtkcgnDzBsWwYg37KIOLK6mhP8q7fWhQydV6/AZyEPlL1AWRPb
mcdCPqlwkxe08Noy/VSVdlz6obauMmR+0u3miaIsatKAFgWomtaj4YANspv7HoykKA5WNFgXmFZQ
K46PCi3DqLApUxpXEv5KYZnS0Q8aAicyDZxuGOpoeCBVapZOLLaydrNhZ6ijSpy2fBt5k8uYXSVu
AowkPZ9c9gx825geo14HodLT8oLctNSD3kFyAaS/ifyHsQOn2Qb9m9eSUN2U8ti55FwzB0S30o0O
Vfq4TEMpaDxNQa2TeiNw6LIZAxjeLt8XKhlbkFaJgigd+atonFn8OnoGge2N++O6h7ocylmm83BT
4ZuVAtdthJNbkawDLKUqrC1dasR/FvQ8FX0C2ZLes4K1n7+FsnUDRy70qjsBe4P9Vpo07kgZCxME
v6phsUWqqgSkhwKU9lMdoyyJohiuZvIhXJYW3EVwcfm8gMLhOJ7DoSFc3jM2pkG8faqm+ELC5LUs
mRFjHkRGkF3Qe3N0Ttlzdat/aqtmg63mRzdGWj7pFFLf0Z1AVqEJUh9Isi/DZ81QvnFq6RaJfala
fktEBPHF9CPvqqb0BvNUvYAn+NAiB92HU4EtdCSlD8lQcJuqDVmbBmdPsHhKwiWhyvSQkZ+jxcGE
WnYIu0tH2t2+8quHUmkxqrVS2b3Z4JuTfjFShQpF2THnXXbxGL07Sf2NNQ07dETIYpFUe9+0tZPl
u6deNbPd/V7La24x6FLHUjN6oV7Pm1EH+AMjS4sRdNIzWYZK/B017Uk0Um67BkEPjKJhmZrpY04Q
4sxX82zdUSoOVrrV886FkSzCRdUQCYykZ+lUTGLodvqbZlofk1DfR2F4C4R+kom6zaETzspQNxhu
WVfbaD9wpJpstv1Fjs2CmKszCXQjwNDMXVXxc4r0liOZRsS1Rzuqxk/LQYvdSCNaIeLgOOMKo4sU
ku/hp90+8ZmAVDmC4l6vr1mC1StiGxjIPgwNtPap153xi5Ey4a+zlKMhDQ1/5sY8r8VZf5YGIzG7
KGXL4qOjUMn6giGdpnFNK96bguxHm4bPykA0/E/E5LBjlSMY1H8xAoU2Xkn/sLtVjBD6yKUhgPlt
FRvDI0XysgkJWDGLql7YrQ6jUWOHQcNOwIwkJickF2tv4ucGcLwQdeDdhG97N0lyDgzjfsCjJb2b
PzjwgTEyL5zpLrK7+BypYq3SvZzVxOet++kjlKlJuzcaWK1poduHQXNfNMOvb/cboB5fsPT8gz6q
1S1qemMThLyn92/qTl3fqsRfMAK2z/dHBKTuLlViS5b3R/iEeJ5N4S3u98bpaW2PASVeMGVz/1oS
1saexxPdNz3b/WvS6jhVtPHx90/1rr22LVS397v3G51ATFVNrn8+AO9W0IhpwGoTFW9m+Z4Apg8y
gMpHF3kEqoxKrL1qdB4Vv3zVhyr9nB6Qg+d81Gogkj4Cgv/+AZqZ/t0zuKn70U4voSsi/ZcvgYLH
BEz/rx4gR/v373D/Jf/FM/zjA/76JZuMmDfZR+Wc5aV4COz+Je9FyeEqIKkDXRLSUb16FnUryOBA
UXH/Ln8bJAu2GS/bsaie22KStQpieO7fFa6fLriQgy1ZQBSrhE0x6ku2gVkBy2uak9mGQzizBd0R
e6h/csCEOqdnxZH6dx7wVCNKcLBAJNaDEJ/RapoRZ0TThaYosUhp86V10ZNFntxHbFjM83JbvtoZ
eiUfr/9TYxFCKxDm3ArkOYvUVNRzaXrRCumYBArGR9NuMZ0ZKnFiTdK2TzLQ/H3b0IZIFKd9IqIg
OGQY00g257suiukjWyL21ukuXdniVBrmm1uF7VPlje2DVamX+z3ViYxzH4b7PJXMDypVbpPc7E/A
CfpT7DD4QTuBM9C0E1gJ0xfvNwWu2TRt3jQOB88sqaTIvFlO4W5TsobR41Xlm91PQ40ur870mM0z
s/2v+9f5j1UW+O7GbT49TH9RUUK+qdSFW1lWAAcSt/j9w9owVuc+pwiFHhotiCpHQule+a/ulo2q
dadC9ulGeB7tBXcSzmX6U9wOex2lSV30C2WUCI/rrOXlwtc0GZPbWHrVInJQa03HEE+nsvLDZJm0
LI6D1aX76LvWiYMWfdA+Znm8gsooAdXnyQ6BzLJNeWofTa+rgrTLh+HaOyhlI+iN4Ht555A8oYDL
uBrzF183qBq8LllCJptrBLgggPKNtV8Vb6Pv/bYw/H/c03+De8KJ83demsWH/Phf3whz5HD6SL//
49+Wdcc6l4V/nwly/5HfxCdD/0NjrycRxHA41sIw+BvxSf1jslDRsoHJJXRzcrr8SXxSdOsPHgkU
Q7cFkDlAYn9DPnHo/4PPszpZXxzLMhxN+58wn6x/gj4JhCb8D08KoCSe1fpnX4pDdkGCNIHyrRbF
vPBHFgP68MHKAQ6Y6r3c9X6FUNvsi4vSNxfVRhsI3B9edRSe8Nsl695wCKJJ1BQlThrvq0g8JJUZ
MIfSnY1QajqGkoaQUv3iGvH2ipnNZYm0dQhvlUXlpI+jsZcPA7ajmQrYEZ9FZ+91xrZdrfRbr4j1
bV2mS01DU08t8p4rJ7VhuBSP0E49i8uDCnqcu1q/tvOMdNXkOgxIM5XByfZtoFClt1iR2+aCO/aI
JIDJegPTlDmAqB96dbJaEyTsOe6HhsGBnGuaBsds9HCz8Yr92J9wjc56IzRhFGWc8YN8EWv4v5uu
BVNINAYHLNpfREdqaidmZqfvyh4RX0zdrJtGjIw2GXb3m7ptsNX6nNCStv5WdWzhbYvKLJekoQ90
JiQTb6zi0d7rbW/tGAxYQqhL8zLzt1lWOeseOtHOVauG2QTU/drKxEIwZMdk17VbAjOZKsSqjYe1
AOSYynrTAJIG0zW0h2IkdDKyexVo6LWNDO3SkgfGdDCdVGPLUsUslHwSMREcjNBbwywvNnfjUEMb
f+65jOvcCa7haATDe3WUPSgIm5YNUYTzIPLibV1rD1ZOQ1vqwa6oik1UwAZPxKlwq4MoLHeq/ygE
tVI7SCvY4WYt2Rarx6bQyrVmZQ5qFTteJkGRI37hpu/imzG2+owohYUkgWmG0OY7GU0aBM7joKvo
/p08WSO0JQI2FmikGPxwxl14xDhchF0vaofIB97SoyFVSJhMccopHII2dYK+wBrWKroYqGa8hdAV
LjmirpmmNL84iQWQwW5OBPMsN5kEZnoBsoXeAErzN8Inli3hWMtipJlcJ/7Ko91m20VzE/z5UtJh
CS9ZUGv2aDc4QHdjOxwdPdmQsfENiqJ81dqR7MyCoPhJ9oPBqX62vBA9VGe/+UxN1elZKwcetC20
YimzlJiwtFhIN0NJaX0SKnkc6KMc2KGiU9HTASkjvdl6ac9cx83WDZ8cUKNXhBZ83G16Uzj440WF
2aWuTQ9+rLupzG6t6H772GY1meyRWHfRGc17vaJR0r4VerVOWgIHAkfbdWOPOltnaKfKL03liKYQ
lWxV9lIavLVxCMBSzeZ9ORB75lovkLKA3Aji7UdFvfhuQwuHk8M8kDD7Oaf4/IILadTpPs/SnM9s
tAzpRdC2D8EmogSxRlebg6Xj91aHo1+2EW1LuyM/Gg155ZjGB0foKUY2/GIczkKUWVt/qBl6kmCj
qo63GVESpIZXUo5rK6WxzthbjgTPpeeEhaVQaH4TzA5oAcVNKXI0hsZlrD1mz9lTZUYBJ7l7lGlY
bdzI/h7gZMwU29J3etggUqfZEEu7X+DheB7N/FNLOVo4FuHyhdXl6zTMf8IR7UfoDc4zA9OeyVuI
UCdEZaNTez9hbyoI/3iHBq/OG9E9xsx+IMc60dmPOIeoFonVcwPQwQu29DXQIrDbXaffKpkRQdB5
rxMJEnkq3RXPyq40dbjILPMlTYn5gPJPmyVV1w4JsPj/UaIEgY+Fu0m3gcBSwkjqwTUYYVh+soAI
4m145RnwSPREgRUtWrVBQuQtydqwVwZXCyXiKLeqyB67Ql06hdkeEjfrdukA9ERBL2l6k8VxqJSV
jamD0+0s6tgYLCPc0B+QK0KuUTAVOM+ENrSboiSLXhjJvtZeHHIQd1F9TvPB3ReEM28bA+irqMi8
jAxnlmozmxTao57SmZeiubWii7e2Mh7BBx19NmGyJyeXZQzGpNAYTeQe/zEDISzGwGAmcYg2HwOm
w5Wycds8WKn4KBQUfdNqES0MAU3KKfW3KC4IPbHqG5fBz9gzWdMH9ijNL1dezCGg1OnGgUIMkgq1
XAAuXdNoP48VCLs6WiHWQpW8iTyIuClARPrbtNuFuqgLxjQV+F1HiI2vIkcyrJKNl9kdPshuKQo0
0iKhdC9NDU10sA28oX1Q83YqLKPiYkcD2bA69np3qicllJghgu8rPfIY1ThYlJaZX9A9vNYqEGU7
EepmCmbO0pi9KCPPHhWTscQVZNwKQTM1wyzJmJPBuaKgldPdedycMgeZSJspMPryBT4Ue5VX0Tin
mCmXPhvU0gtAzxB6LpTPQBstFFZZd7nfeFg33JjZaU7yYF1RPBdENZo9gdp+2mNsVeC9JOJCYABF
hE6LyK+cLRIS+gpm96RiKFr2zZGLSz/oOFNYQdoLZxTydLw22Sqetx493+ej9lOwOoJl6JMVKsWP
GK+mkxQPrSCu19HqOcTNX6bKdlu4xmtMe2hleU65yExvgA3f1LsgsYnVFoxWtX4VjvZrSiGxki6R
S7BMQrTvlOLockkVoBXgmjC9ypxRQU3ycGayt4PQn+TV2bkOJ8xZTTJUIwJrR9pP9xsH8P+mAD+G
n8yn8x/579Pr/y0G8D//8S6pgH/+elPd+w93lvca+NJ8V8P1u0Zv9p///ptRNz3y//abf1bS/00F
7uCD/z8AV2WA9z78+PsCfPqJP4mrzh/3Shn8lwbDEnDB3+pv/Q/ICkKHbknRAn0EwMX/Jq6af6C2
hefMSV7HcG7C9KqxUgT/8W/GH6aqmywlqgVcD1KH+T+rvtV/xmyYTGkm8ZZrQ/9glDrZxv8O/dFX
uHFNnFo0m8klN8RTWQVnK2RmW8ERmw1hQeSJjymFwIKtZUcnU1T9GS78a9yUJKPaHaa3Hv1ebjkA
m0nnCDP/ybK+jF6PPwElb+wgV35Kk6G/xio1C8wfgi7oNJo7TCGIpnv3Se0kk3wbQRyZ38HFT4h8
YR6P7FBL5YoYS+1xbN14qxU2itkx1h7DvlSOcANf7vdkYbQnFy2iDyjTbTL3VyMi6uk0Q72IYcHx
nvBuN/O0JdZ6lMN4Ym71hj9ZPBHTgXXL0vZZJ77tJBRPbZcnR0Xn4jKnu0ZVtwcjgXw8/cz9h90m
ZoiY1+rvR1QxM3TTdLyVVmb7Ekd6iVEBaNMWxruz63UmLrRPaHV2mXvG83xRyVkFzSPXeko+vaH0
R5XIeE/T5UMOvv1oueR7JLp27fNSuzph9tKG3k9WQjkRud/dVLPopwgxEtOrZIEHAv5cA1K9zeWP
zvMuO6uckumqW5JJu5hLP/xJFaR09Nmbm102EjFoxqRYMfqHPJSbavp6mn2XYeVffz/IZSdDq60R
l5vvHMrNkxvrKwsDCMIB98GrbHfGfISF3B2/jVGjkey7JvZaXr6wlHmUjMY66SJxChPz0Fbeu4uj
ZRYyi3hIBEMkqdE3tUMMvJoC99+J1KUhOMMY3cYJjH6XFqgMiUulZ2QdOwIQqKLp+MDYY7TTyqWu
pNdcJOEG2RqO0kL5BGcU7Dp12EbdJhtzFFzhKU2GcB9b3Ws1jjUy1UxdKFEP6gwbHNlBci471UCE
1eILVz8dPwbWrwU31lVIREzW+zHcuaN4YE6V4C1BCImeJzX99yZ3jkmMVYGsD5/zpxE9m06d7Ct3
EljrwFh73T3ojAtX42g+pF6prOlYHTPZF5u41S992DAOssOrBXoBfmA4SxPlgyDvkR5z9uUPAZIs
4HBZzzRhOJsKY8E2W3JR9nEaH2PivSAjnQkK6+ekVaFucksN72fwQqLBK1e6hlxqWBpIKEIFm4Qd
SFK5rCqdBVhFZ8JmiN/ZOadOJH56ggrCtFWBmyKdF0O1lA5GnrGL0EN2yo+OIKrEWOeN+kNkZ+ds
dNUdhYmNtp1FoH7M7eQJq8qt9/MdUScoIMtymabquAjpDoLSwJjnnPW2vZVjSrVF+gl2QXSh9+nM
DZXuAXf0D8OIdKXZ1S6KhrWRKgoTB7nzU/76jqHcKuKNs2rXE6k0M4tyF/fUcGVZwKIxxNYK48dc
MBaqXFT8ZL6sQMOhV6rfYwKS0CHjP6Qd8Tj9JBLXvZ0lG0/LNhGqW5uJRucy69a/fSSTcUO/zKAA
VZznuECL8+lYYqORryIdMVe9TlsxcuJDgFi+ZJ1Zita9uYjLaaigUR8XtWKgDBJJNi8gxDJxVZ9q
tXyVzGOohlGUcd5Py0jMEybNszGd0ox02qWkt/stB4u8yh7SypJ4mpCYa4VKuod3DlwiOpIqXGVW
qi2HBmin0y51Qz0gRFARIGMQjHCWOSE8Hi5Td2n72C9IS18SRXZE0djMZIhw2fH8mTbGD1XrX5sO
MqXbnYfEOdJ4/kJNjwgbLHLbopFEEVeJ73I0bzpq5SGWey0rEVW6v3z1aMtm7YMw9ROmjwh90dp3
4jMtw2uVhU/SGW66gni69z7blFRucKMp0J3psweeh1em0pmFVn/uyJNJ/F91P/6yfffc4iRDqeP+
ChWmstJDVNcv8iL50VOoD3Vbrz1jWI/oS1e4yUl69ffov4+FE8AnLTgZgLcw212VO/Y6880Rsb39
Hlg/NB8eI5Oifeg7kNbbPEWLC32a8U+dIf4KGAFBQV3Vpe896MX0sBsfNXoqk9QTiy46/w51pyDb
BnGGRHU1vBdNyzWiF/236J76TmHyxfXn9skST/97Vjf4yHMlWkYQpxetJZcBx8xgGhF7DoaNxInn
ocUaG3nDuDHbEcaKRF3QIdmE6OgRvWgb2T4xq2JX4NzBJbBvMFqDQ4R6RDLIJisCnhzEG3ILrZhF
iYHIlZwEEjJYlT3dEQvMPHapWms78l6LEZRq3pVLOr/8aiPpFpEdLVG9jRuc3IhCsxTSTyR2tVbT
wzATSVxU+RqR6w3AQmfCFXIgg2A+b2X44hdkvhhBqF9lV+o4cmvmhuUnlCpxLYIrmgl9qRImtKD1
Tl+LZlhnxirGpPCGIOzU5J8ceTH49CeUiSVa7EFioRYFVii12CmpGS1lXOq8FSRANeo8yrp6y0h1
ixPBmnc27hcwBTVIHUIqGon8Pqo7tK8aDXIvyTPGExJnQRF5pyzPToVXhUs9SktSJ0VMdzWs+M04
02vNSLBwRdHhW4G2NakknDD9ctNO7gtSBgtBYmsZklkpdfepw+Ff5wl0QyVmP7DpPpVXu1bGU9bY
1Z6+zjr2MtY5slNHan8R0JeZHs8JYgYNbOSlIp3U37xh7a3WmAMaLx9/wtBbRulo7IRXqAv4G6Se
cAbeKVLYGw4P1cIG12iZjvram3W6VU11G9cl+Bgm2i9FoYULZn7OtrIQvWSjEvFbjl/CS4ITYWTu
k5c1Lzoq0VOBHvaAv5nYSdKMDWFOCRdj8ZSXbAsCiC7Kde4Kr7ukhXNybQQknR1+alYpLvYQO/ii
x4LAlJy2JLYJXCnFZWxEytCepW0Yyklvkp64aAiNqjXlHFj+t80xaseaEp95dVz0zkOqDP5adoky
gycMFvn+RRuMxay3WnPdY9x4KMylYereSTer5gGP8WGAb7pPiCJiAIwu+qHTrZWVKPXhfs8k3n7f
x8PB7ctTUeT2spRo9qKUAYVIHH9vTzf3f91vimzweXwMoslpI+xvpHLKUA/2TaBwE0lM2tNdqxZc
uYOpXap0VFa/HzJ99/64v+5mytDaCPf+8efu36+m5/nrkb+f8a/7939p0jEQ0gGD/esp7v/6/esk
pLRJCk6/UQlwTOASSOFFF3wX7mL0M3mVuYdYQ9OMm6x0+sWpHj1Rh+bzqnW6Z8J1bLSytv/aTvB2
O4j6t9aFOZeRD/OR58E73W79V9YqlzTx5RcWjn3eQW7t+36VhB5hmXad0AFrtJA2/KF10CrPGF11
hpXzD4SMjWlC41HVfNmBUPvxicQBied9kVH2QOJ29ona5MVvY/WDM+sPcboUUzFbczgm3WtHMNJM
1fFzTB8TunTB8EQ1O85VpUseC7ziC+Di9rUYHH2RWkl/ES3hmbmn5Oe+AF+VRmH0kAHuo2EJ+zfr
yw4fYeIcSsi8GxvJyb4tZLpFN2ztzJZrC5UOyUCDgYowjr0N+VXRoXZgd8fZmGCiJnc6Dd38xKej
W2Eaax5E7ZPNHdvq2cNFM2F8XBK8WHBU3UtvXYPwKAAo9dgYGHaoTpWnzrcnfVXREJg49Wql576G
kYFkDcDMux+Pn2FPyg079mPi9gbVhnl0+Lh/q+SRuoVJm2FEd2DjQwtnuvwFANCmy4HQaXr7beWF
PgACpxbgSRJbgGXz3l6L2hy+kzg7ctIUn/mYPAq3zn5JT/uVaZ76TtGX0JDLw7cIudesztvhRc8H
Wgh9HT1XcYnqPg+Nx1iA5fRVo7zR34fArUYBCawuZN4GN1lWY7nyY6t/GFQqzIHw8JMCRp0erg6K
y0pINJYtgB+ylTbO0Cd7x5bmFopjunMjBhVj60HNdzWdYMqMk0noGAc21mFttVQkYOpo7nRSOWk2
gbwB86Hz2Lvwv7tMXpR8MMnxcPRrbnvJwgIp88jlr80RsDZPgNqTuaL0znPAGjV11KtX2+RkaHSh
YAZLIKQTx+2H6AI2bFa3KKtwx/nWV22lOy2y25+61IBQYISbNQOZ6TSnCVCylr/f9zDetgzMmIzT
8Qz1LiB5jkxh2l75j6u4OzRK/VcTFNT6hUD1Rqay5WQfloZEbSL/vnEVIfwFD/cq/NzC7mdpz0HL
zqpkWvZkNBkrQdE5N2uy8Zhh0V/LEOe/1mR02Hw8YLUV+Get0JJVWbYs4YQNrSwz0o98YvS1AYn7
kEqnw1dr9fsxDeQWpfmw07Ku3DlVrm6pMYu9FaKJUolZOXQdabUIyOQx6puIPpfCuc+vKvqujv7Q
1b7Gsu65Z3wGPtPiMb2Gpi+JBaf0VwzwbdgjxSMo4YozSVk+q+0ooCvQC1Z9k+5vlxVvQU9BPGJt
fJdVDQIlb39VaXLzkib6Sit5oLKyv6Ma9Ypl48BpWyTuIpYhi/I1hsoXzcDrj9ZAnCRpiqyKOqJJ
DnFBaHo/U8fB6Yf0Ww9UJE9e9xk7ypOPuuqj14CYdlXxzoeaPI+U0vkWWPbK7vp0Bb4muuIG0Vej
UgaLJqdF3HVMzekVh+ec4LsGlUpTohmk/DWmqEMGhOLCJkexRLNmeb/bqiU+jqr+VaPAx5IEHVD3
sDPGRGRSitWIcSMYXqjy7AvmO3lkBrNzYvMNkv5nL5HVpDRh+eiBLC4S5eClxnhgnGS1qv4AHwHK
UgsKTyKhvuROtiaMMOCK718tE9UN0lGkRCUnVCs+dpVuPdQEzIEmu0jElNvIoQXK5DO8BMR3jgN0
RDA7BOV5NFUdAdRJx9V4jr1vTqPoStTyhOzfugTQhVed2aKA46TFIikPhBDsSUiW6y7wvj1LQQal
ZhfUtUiX0vBByf38MgTYuVxaJ6ua4stWV2bIry5cNmSlR6/XZSnZJWb8bbnlpifU/tD01cmzk+xQ
41w632+cCkF/2Ondhmb7gKUsei414IrgNOQi4XxKxUAqshaHmzCT1GCaVlzxEsw0s/wI7bHe4i6A
xIRz5NC3Icpd24SBlGsXf7oRVYecTTVOAwSkbexVn2TpbsgRcI/R2LH42P2xb+0Hp2zKg4W37mIN
gKMK4Z2CTldPas0Eq6060mehKAkO27NQI3ChoPOxoHmAht21T2XalZfY6ZsFJhn+CsuQq+6iQda+
WF4HX9HiD3C/CzmieJhGTM7YJssuwsp4f2yQY0jLhqbbUGdt0MnWa9HQVM8dtb6UAv5EDwlw1TMo
2g05smkHi99F8YkG1UuwLkxx7Tm18oXxjo1+fXpLKmrRnWr2X4MO2M2kMV11cQVaZroIpErOb2HH
89ooYtJ2y36NeSq+qEZYERIxJaInSXJROGgzFxJHTfdxzA6cfttNn6jBJcN7VtleMR/Nkj+9fsPo
gMdVjiZ6X2Fe7jd2zV8xkqDNq2KptYFxlm2RXTSDoIdOoYNxv4vbFd9/bzw5blQsx+kdsxr7oQdF
dRBUGyvViykauuSQAdec2Z3NJJwY0DmPiC6BYUSXrOoJFS36d4yf8ZKB9Z+Xr267MbM0YA167KxB
+7VnwnC8YyfcBSzAYZVNqwHue3Eh8OiR0NlsV224hL11bvQvEJmPNZwilEUCQLPI8mKd+nSz4qS9
cAhoLwj5xVZ3cC8kKrNGjqjwSloi9jyKavNYIaaXgL7OEYIEHDeFfcqzdpO09gd8sOo1gAuR95OD
KI9PeWD7GAwu8DIK/r9bhmkYYTiQ9iFhZZo5dne0LDLJbXasbd3Ty2opa15rOmjkVHrjc1A4OEBI
3EZMPwYHRSgapEAneGxi5Kf40mTQvyppWJxkw7i4zkLMKV1dYgZ2gycjdXed6ZBXUDrixhuTLhj3
jed+qFml/b0V1SvqFdolcfXR6SHURRzyvO1Gu5N+5S3K1mMfpcFkn0XeGDcvZngUOIW+CVoWo0Fv
D55QbmypUCyHttv2lu7vgsZ8+y/CzmO5cSXYtl+ECLiCmRL0FI0o19IE0a1uwXugYL7+reKJuHfw
BneiOJJ41JQAVGVl7r22i0Uibevliuu4WLPJJaatfRiFeTMtLC8TBAXCi2/NMGUvgAAM9A6ghTgh
UEua6XHJGjYDZA1NDqEwHsJD5+skQtE2u8ThuJv4G6vbg8OMQRIwSGeg7JlhgkFD3ZSkv8sRSsU8
aD8ZDPGdhf64Ji0vSKA6bOJF7y9zV5sMxcFjzDn1MeTZjllWaZ8d9eHxX6XOuF7POGEPEXGrs+e3
oDgNZI9l/LsuGPnXrFfn2Ch2BBCl+2LIjPfeRQju5cV8SqcqxY3cMAgSiBHm0cbwVvs9oQy0RX0D
Ckrh/e0a26V3YMPPMd5wGe7tHiE/Ne2/bKJAdKye43g8yZ05juslR9mgYxk2IIiEtbgnUfYz5YZi
QzYrfeK9Pb4cz0u61xYMuZK4ybumXl9b8QfavmLnF/zt/BHRhxa7Jcv0M8kEfTB5Jk28pThOFJwe
ocAp+DwCKaNLdBzcKYO10yX3KOkVKrrRPpLJ4rCRkGA0lc2+ncqvbLH+Zobbbs1mqEnvKZvT0EPl
WaRVE0+IotRO/PCQjRZuGhxr98eHHp5jW5kpHtwUG58yGGs0N8H+24wYwwruzFDXey0xzTsduV1d
Y1Rv7eQrJuwn0Nq6vzp5TctIOdPmBaKaDK9R0x7mrrR2ssN1YpPtULWk4s7OxWQovW5miCMI+i8W
N+LzoMgdi4ZKx8akE0U4Gpx5j4QpcXJ91/rT2uM2PLRJzqwYjziaESbtKR28FfC24lPTE4bNYS72
uftdtFn0OupUqmMbEnU3NPRlOLRYLlEnc4pBqh0ZlFe1TPfcg80uDycGNS19JMBcEap3rQmcyZqf
THqNyARWA6cd2YRgQlkv0CCJ/sQapW2M3h6uMo//DLl54l4tP7M0VJDv8sdKQ+2IV53Y2h6HVJQI
hhI0Czlb8OcPrfMQLkEIPgKhT1Meq/im48wPsEr9jUPxu5+t91SVQR0CZTkI61w3PE6Cc6om6stU
dAAGygW9ggdWCOmEuYmQmFQ0/Ve+XoRn2KDmri46pN64KmhupmscGcmW8Sr15RLgH47WqWnvhSdO
aZdGhzCNbknxJ0mdeGd43bgmc4JSYabXKvvyy5L5e7+oEqohgsHEUomnRV+hTyuU7W6DqpOGnEmt
j7gVLyeIJlY4eqaFqHCjQUS6TTRfre7JX4z82ti+d401+QVRCTNSmDxzrdZeVITfpF+Aau0tjyND
PAVZLg7SrD1qxAOWe7I3a4rhCVbtvlmqbdpanM7b6iMLdY2udNxtOUxq9IdD4s3qCiFqlq69SueS
MTFi1fsuwaEEieqyEZ5O9Dkag7FxEiZYEgpfz+gunvv+2Kj5gg15t0iXftdO89bCgEPF+Cm1qsKF
XYFsSFTgC/HJCYIeGmL9bpEwRBza6QFsJSsvmgNbUbOq2+3QY4yfnPoJele3Qdg+DlGxJ6k2Zohe
XJteZIF0tW6HFZ6xgb8IzPxIKyIA+XGc/gV6nwaFVe9qloixanRsrG69GaonXLrrMhpZFjWcdzUt
YPRD/tu8HQwP6XmBj2j0y7dBFipGg9QYkBQBJ0/wXvl0Rs0VbqN6XPfdD8cL79h2PwU5ChfdXYxr
41dgVqPojnTB2yeE91aIR2qDk3vWABh2h7Wt5K/t+D6NOU3FIYby5MGrIDuNvtm5zb1fvkgg+WE2
R1ihH113Nk5A2+CxgIkInHGuTtXEOEla1V5MrFqYK93plKRFzK5vrh76O99AqlbDh5ohvMIl1jkv
mfaAdX0cjoJFfdFredSWzn0qKmcNYc05eU1nIiGaSyaRCAIrj90YY8wVqdlwLfrpIOoRQFQ/XzMn
qTdUuyBroroEFF18unRAuXEShkuh92RrNYQ4o7zNUe+BhYhg35TJEbPVgZQeNvgoh8Y1QPSxKmgD
ji7bZycpiKa0tR2u7Xez05gassNnZR2uZ1D4PDHRVvh1fUOot81nGMcDreOgxmVi++fa0Z41C3p8
Kb4tPV1e3bA4I/oWShaIuMOR01Mb63tuVhRkeAB39bxwP6DwwhlZhafC3LHkmttyrp01pMILpted
tWAlUcWOPYAiykwyj9M2pLeX+C/mgnIqzhtmd/Xn6NrNcTHoQBSWm2/xt8MumGAkxOBPTn5kanQS
vf1UzC9VNg+3LHf+OQvdm5SQhSVL73Y5/giz4GWx6QYlvYyNTQW4MpnerRwfzmYVgsxY3CtG6Z9a
Oh/Uo+kn3eNPAcWeKRDor7S1l0PfyYn6teDQOjjlsY65kxaXaBaOOsbKasuMvarzd6nnjXetQffp
lI1DGa9MT0bJoZzFio0Fxl15MA1/PDRp9BtdJqKcoqXXg1FFUgRwK7ln6ebJBWUsWHNmfWsGL9XR
QULowh7Wu3GXaRUhl70Rbxv44AGPe7qeKxTpptKmM/FGB1agVx+Uct1QGnbQ8vGn9cEJv/n0lcod
FSB+U/VpjATeVlr4WKniH//z4+ul0sw7Sj1PaGP8mX2RQuW/47gBaeU/4fGaUPbxoajsiSCjdLro
SpOfK3X+/35DZ4BwqJWKf0bObyhdP718+QYb9LlTmv/HZ9R9n/Ch6ot8OAOURyBUboHHp5VyEHCT
xE+FchXQ1qTh/HAaqBfbyn3gKh/CrBwJ0YI3oVUuhfLhV1DOBV95GPiFkQ8qX4OrHA6W8jrkyvUA
V7P5bWKEiJUjosUakT1MEgZ2CfdhnEgr8qOVlQKw0ibycFdYrO6Me7ea8l24GDDEw4ohh0vyMGd4
2DQyNXuGZeYxlsTD4Ss3R608IcgniJSs8XqMyvWRKv+HpZwgj+/qyh3iK5+IUI4RTNBE+CkXyeO7
CcaSUjlMYOM0gVSuk5jezc5UdplB2V5iHDTDw8YSN780Za5hTOftLOWG+T9fIJQvRoVQWg8zzv//
E+D9Na8hFpv/eYFp47753/fAYvbfe/ifFzzew//5gsebBM5Z/u+b7JVjqFPeoUS5iPQJP5GpvEqx
jsfIMt4enzw+uAIfkq4cSY9PhXIpDdiVHp+R9gDsWXmZCuVqenwNs6K2d5XnSVc/8b//C0NUrJxR
j88M5ZZKlG+Ka9Miv8BLhW5s/fhpj1dgE0NMrrxXj1e0yo/lYcx6fPPxYcG0VSr3FgtdvmqlN5x6
B/YtGhCaQMrvlWH8AiaagVzBC+YpV1is/GGO+tRSnrFBuceokcMXXznKbDRkymHWRN4Ii93tA6uw
OV5j8qCHMRj7Ki06lT3bbnwX88k4vrqapW2NlL6jljWvjd+/IEfcmzG8ARm+jwWwVUl3dbD/ZYWY
t6CcCNp87qX3aUwjMr4cw2WUMvyzi98axroSg12PZhJFbgR6gScR32E9BMSwm42P0VAbbrMLdAfW
65sMMbgrD9+Mma9Trr4iwt9XK6dfieVPKO9fplyAi/IDesoZ2GPlm5VXEAE6zGXlH+yyd0v5Cb0I
oUWPxXBAId1iOUwAoXMslr8bzIgMahC0Kn/igFExYZfJMC5OfFHGyuk94Gn0lLvRw+bYDeiIURQm
7JZ4IBfMkJjgV7FyR9bKJ1naxau24JycBjyUKGT6A08yrtbsn658lnCfEZVPO6kcmJxMsLmyRnjK
nem2C0FH9WhcehreRzhv8IT4zC285uTN1CYuAxOrr/9FWpZ+SSvZ5KGpHTVvrXKMBWc/5RWdlGt0
7LjO2p9YVYYt6gamNdxCC6pzFyXLU9fGgG4JWMorE0lMy5XVdSRZyqsaK9eqqfyrE0bWWDlaDayt
Qnlcl+x5qLYlxlcKaZQs+VaMyY++ZO+hqD7rZFMov2w3Hkbln6UnDeAJSy3F4R5195sAT4L/irED
HcRWuXBr5cctaYqbCBcQbs7tupxNa8+ZhrhLNkucachGeuXu9ZXPF3DP7wzjb68cwETAaitU3qWO
N7hrEao6OdliXjvDIyMRvPRVpBikw5qsnfXi+AeamRhlLfddz5jO4j3v1gk48EAT/OnNden63zw2
86rDviyUjxkShY2ZC29zyP6F1ZkCBST7Z555K8Ymw59FzaZzNwVyj006UX5pTzmne+Whxk66LpWr
WmB4KEd81r1yXAPiNbao7M6acmOP2LL1hz8bozZNXua0VecCfmXWAjMiiC3MBplyeNtYvVEbgIMY
cH8DhuAWKuK9EY2fbkX1EGIVL7CMj8o7HkWbRKpBRuNqm54D44bhSbiKcAqgzgNY1xoRY8RhSynz
GmNPr7GpTw+/uucwbSlg7sYWQ6Y2wSivV2skOrQ97JE/e0N2w7Lr/Bpxh5F+1y1WMRzy3tK+IWuB
9SfgLAnyQSa89HPxq08z8QyYUUe9hfN1PSr3vSN19MQwfBB5T6+V8ug7mPXzPN6Z3lzT9aKLAXrr
jt1ZrvQqxAmCIKwedQ4etOVfav8CrSfbVGXEg1V4x1CxAgxFDSAJ4NmmfrCQ0hwtDa4E8Ahv5Utj
A5vnjl6V9TGs2xUIQjZsfqmkh1EAKEPbtJ7/e5DeV2nVUcCKRrp7YmC7B3LgKNoBhGVQsl7+Z54Y
7rillu1KIeCgML3oUrfeN5Ij2oS1uze5jTAkg+KCrtAozgJBvWhi6JkNzSlvJ0iKTXpIu3l+ljMq
c7MTa2mDu6ETFRJskhWblHthEfmaqdmxU7SHLKJu1gFANIAgEkWEKKzmMzMBVFYpSD7J6WwCH9GC
kUAHf3bBSjB658yrSBNaifG5VfSJDgxFp3gUhiJTWCAqbMWqiCezYO8w8XwojoUiWvSgLdoxGlaa
bu0GRb2IM9wftVofh/wP3AB3PYDIIKCW1oeiZkQ9/Aws7YqmUYDVaMBr0GBDLKaIG4libxRAOCpg
HIuEyuFwDAVT59wo4MxdCrpDAgxWJA8fcQNgj0QRPqYH64OIhpVLD9NWHBA41fU8YMiZvsJoLxQt
hCUWBIAFQUS2sEQcRRUZFV9EU6QRUzFH0vkpA0Gi9Um9HYGSxIpO0uQZibrxLffsv44If/QnObDT
gTRx0GAWy6zSDe5iqeK1aRrnFgoKGa0dFAbAKDDRbvQnkotPm9e/0LMBoKJQKvmMOkuHgQFjpVGw
FXYWb88SwfqbX6MBIEup0Cw5jJYub3+saApKhy01geJSGOBcWsuHKwbhpYP0oinkS+0Af8kVBWYE
B6Mn0XMxjZ+JU7DEQ4zBH/iHIhP070HAkzHgyjQKMIPt5ovEvBU5h/8g1ntBTBum/lvCpQmL+k+Y
f88PXI0EXONAsCGPAb8/TBsrbzdyuAFYSdEX4TadFf5GGrY4QIiaKlOjZQ5yh7a/3LeDmwSA6wit
cAwSsUyFI/QjV941FFs31rZgfuB6lPwZ6Buy1v8+17Plq9Zo6zxebC4GHVXPe/rvR00mhrfWbOXm
8d3HPzc36DiiLGNsyU+frFGeGDp8j+qtPL7kj2QV0C6Mdv/9C4aO/G0qjNvjJW6NzhmVqA65VL3b
zgWXReyLvX/8dCsx5mcTwItCG0EW6+ghgzuKEJTMcAyDFhJSCRGpDv2XBEISLukVublDPf+FvgtA
SaGUIo3HM7Lco8+UetUr4FKl0EuugjDBcWR8F0Ui6N3yHpXZB9z9z8hpy2DSHYtJJyTL7CuF7WQY
XPEa2hPScQmPrFqjiM7gwoOESmFDhbRTrz20KAE1ihn+r0RRpLxhHToHJiAQMhVmKlXAKQl5Cmls
76Lf0BWSqnZriHxAqmyFqxJwqzxrC8ftr4VOuqzBWlV68auuUJ6k/b2Ge+XDvxpmKFYWRKwJRrBs
SRixwdlioNrWsLNqGFq9gmkJqFp990EyBL00qi+YW1LBtzqF4RIKyKVD5oqs5OCPoLpimF1dPk4Y
eWyfU9YQzArspf7DVagvX1fQL4X/auCAuQwPYrhgEXJaOnr83awO7l2I6c9TGDHfZV7YJci8lm2V
VAjKa+9OM/7L7MwPD4kALKRw001wU+i2fttD++RF7V8ixRgYlO3XEirQVenRHYZxNijYmU/zGeDM
OJvOu5MDctVhjyzprVtc+8VlArHuBpPzPU7sakqa3QBVrYaupgnKRP4vl6iMehOnsND7KPujafA2
O7/9nZRjuEN3GNK6M56yB8INlpspopewZOjalsZXmgueOgV+Cz0QcJWCwdlQ4fATwOdRoLiQ9qYG
Oa5WBDmFkiOS2WJxxRAklJCrUsg5ZCBdIGKGtS48OjSEkrtjZuoEqo4+BXVWCsoDip2rhlG5MK5t
UaYb1R2NI5SQLuy7gW2ZRg7RDBNkaYXHI3CGYJpxyHG4A8+bFEZPKKBew4Qh6GCWL04t19FsjFtL
r2O0tBNSWt0M5JxcuZnx/0P1WcOvUPC+hDUoIa11nY5fnsL7ZXD+BjJVkPWWr7ZF7AHg3cTARpan
tMdbsmILPfxI246UFk18OHAE6QjpzHrifIO77CTOoq/voqsPOLpQFEEipFl5WqzsrTR3XY1mklD5
7BFPMeVnvfPzp8HsfmNPaG7aOG4HS5TnMIIa7mbdLZRzfaeCSYWT3Dy+qjlpe4MioSJ4yD5rq60k
1OnqirJ4QeSRc/P3u3z2p2CwbZDUUfPs0hDSs/wKUpdnkX8ldoe9Nlb/PAcA9Twuttqls1ePVR7q
sN6SSrZqXswyXU7Yp99yDhq+k+CRjVAXWim3n0HKn4xIMCs9vAn+7L1IYt10pM9RVjOXL7pNztHk
YLfPWQ/yc5pLQePTf4cz+53W6XdamdVJeFg/utHI4U7ixojwjdxsQ/qB75A9ItMY5xZj3W1hes2Z
HfVQddmvaikxBETathC0IpNZ4uKe0CuL/JWxB5RwTwPioQ1sImR+7nAm2hCVGhtC19nI8re0ndt9
Qmpq0Z1DzI7PvVWGz6k3lafWCn9rHOF2Ue0aa81kiMFKyDAIleOqS5E05Y5h7atwehlKD1JwKALW
IEv1rOd1lhlwvaXO9p43qHKjhkFM5F0rDAG7CvETR4KwuhTZ73aARtqM5KjUIjRvxix+iz5PGH2U
w74eiy+COYOOTI5tn6cTzfg02botwZThWLSXjAWikqwzrU2Q6Fjm3WuSl6xl7DvODOo+pPAMEJ0t
XIjaAWQPwr6DnKlpJG6O4p35KY2BNPtUKP3jfx/wGm2NoXt2aRsFpElWa9G2+hrTLUCmivMU4rHD
6HOi7Rsj2hezTALH5ySaWszbnJlTqCjnIKMzjR55ToImsleiJchpmohLqJKMY5ho2Niqu58w0EKg
PdG0vOhJTiwI6npOjolkaOBNbB2WU70tisok2TNWpjtwnHU8bqdUB8KY5UxoskPfG9mm8fHQuzEv
Rev0QxnMCUSgoxslvd/Yf15E4gWkzudKCUxdmmYATKczkPMC+Eh1RW5c3huYBxsz4nAzmv5xaJvq
PC4ehy3M0NvZkbjOR+IWh4ZwRL21W5Sz/nlJUuIYyKYOLLmczMly8IlCPctEthvMDJtonxLj4cYX
HUNL4YwAqtsPTLJig+fjo0+s8xKNx9w3GCEqdCWcQEyG4XT1O/etYQVal4Xm/5qwK0FGihCBdJIo
S4k0qIn9D33ST2Oj47ANQ9ivAn3YVFDOcWDjvk0qmHSQyLBD0cmO9I+I9vKqCW3iF/zqSw0unieK
FoILsF0ZWX3xQtRXjsA9L0sL9VM+Xzvpd6+NY53C+lOiXfmocmYAzJFbBpsjnniiBJBuehQYrdau
YxIsN3MYkafq+5LNv/obSgUMssU1W3zw9a+W1sICswvGqS0OZXL2tqAXpl/hSHhJ0i7vHGadpwUa
N7OsorPcty4rSSjw4e8lY3JLrFILCDVg7a84jnMW7E4G4pGKIE1oDtS9mbbxsvkc5iwr4J6TbdtG
FNdZpAWoHTmJ5864Zpz0TkyleS3TnCGoUbwbY4+myHX+RFMPMjblxFzTcSC0AY/HUv1KDJ+W39Sc
p5iHd/J0HYk5ufepRPiDttDWGPP5WbQ1fFlsosbVOV+6YORw7OzGbvymRXELM2OCX47/Oy3DdN/0
3b8CzlMgmibcxYIxlykctWqExzF6S2U+bTor5LeK1E1cGjOHNTfe4f2+Skv/6cYMP6y1dDvHy/6S
RT8FcT1/dBFP0NHD1MMpswG95A4fbjZb264gDs+cIOSx0U/rrIRVUS3pKymLCXWZ8aQXKU0gO9x5
yaAdrayNOWva3a43cibcIwt/iNAHqkPcPNnEnhWANt7LTDBV7AhH7QpOMH3/M5rx2hLC2JQT3hzg
9IQb2f6bvbVpOX4sFJaHbnDxrRTp1VQ8Bm1kQA3FebLoiWv1HL8jQ6QFGYo/vJC6H7lWMcH0iEPb
Ju5AbDOXyXOH7q4dAeontLk8S2t22gDyjezo8Mo6Fl596r+jW4Dlc4urTi8kMCY2LXxjGAPCEArN
qBd3nbFTPC36cczzA1XGWyxbwAtlLFdJacCIaP840/Ls97SLxGUum+clJpjLy3TwRm17bzzlbtS0
U6Et9bkXDKlcQifEQLyBGVchtSqPZVxgd6e1eeOC/utNLnFVKloBzZtmgCOHa8RaEaS6WxZNrsnL
8Cgkq6elcV0i1z5iTUTPIYEnFaeQjJJMWNzoRY8bmX9oTf5UvcUUfp4WA+i/22o3Y+BxzhcEgrn6
RWSDT4sDfuRXT2n43E9DsTeKcFmXwP7ZQn+KovweWrcFETD9zKPpnC2dUKckO1lkvP3yK2Y3Wg4T
tpX2LY2bt3mu7svkuUFLYedPtb3P7NjceEvakyXRvzamb6zcXjhgGIwXr5j+O60UQuWpZ3O3dfIo
/Yjb/ALSIkbOetO4CqtumuNzNhn8emCEuGmTo9VUn4jPxS034ktrYocX4Kg/KWKDrJDP3SCWW27R
bmJG5GwiQ6uIy4jNp5AiHqv+eMGE/m6jg75anb28m4W36vSYnKHMN1/0OvnJB098VV75g3ojORYw
Erc0C05tpF8i3Xd+Bc48PyVOT9KPL3cWHIgT57o1hqHiWTcZV5Gzu4oNjym4qksHq79ZUf1jO/W5
LWbK09prDpIxk28jhCH0mII0Hn91RnOuFiTQPVEJBzC05PZ1BHOnFQMcYqoQWeF78JoyyIFFcVln
sSsdwnNyEskR0UXJFrPQdUKWgGBwuuu28tk/ksb6XqcH1LfVXq96pBOOF1MpTijbR8NfiTo6Wokm
gwxqgNU2Gs1yP90hj+WYaKZ/k4Wg31Tzbr46nEid5LwMzsN6TAt5SgA9r6WOAzOa9KNvhndDtvOp
13u2QuMs4TBMpnCPuZenJGHixNcbFBlFuxgrAI6MLTptOKVk70SGSzn1OfDn23FpOTd3Mjl2Y/lh
uyO6a8tby2Vo1pY/b1GfyUtSjNrOaIw6eBTGi1dEu0JnD5wjJLWuhYac5YPElEb5/6P2YkdG/xSF
7OxZH5NDUIwvi7Dkk+AGvxc1GlrhAPWsijMdom6TxOOytnG9gAlziFW9d1aRP9l9WD9haqifXH+B
b65RI0FBJbvt8SECDkxd3rmV6rM1m6bJsXVUefnf95Fgdttlzj/CGqnkyAAwMBWk3TX65WSlWJCm
RLpBTDGAvs61T5x33Z2D2OEoG/qCNlLzte6RTWCWtreuMPHwU5x2Lc0iepLdkgVFZLGUTLIlNo6T
Fkz90IdF0XCAoQdKFY2w+mRreb2BpgqxVFbDpm1po/EQiOOcOuZ68RHdjcMgjyhs5fHxY6ys79Zz
O0GpWKaG2a67W4CFMMFNjlMrHXijHC0KYfs82Wl3J2h1jz7/E2KqRubHjMa3W1VDcxaTLD/nBUdb
c6agLk5NHH+mpfXKRkvkhG+o8BlB8C07WlBnxaGzv73EnHdzXb6mhfGF53LXJYA+jUT/hnxiB1XK
hWhPZsy2bFTJ1xRqlxJKZiFFHthWU9BS5grrk7OZQG9Hg70ZrPmHu7Wn6hZlQEKdU7xzfNkPDe/Q
rb4jh1/E6H0CjIbnjOuPY3MkMUMrj2Hl04fD7mIn0DeGMHsaLftnrrQwSGIVYmyV+wpjRJa0z6UY
DrB5SEtOqM2K/Bv8GnP4ONygS+poysWYbTBZ9BUwVGSMXI74Tp+AlA2/on1VPJu8adHeEQa81tZr
nXi4awltWfmJeB5T7w+G4ueyMulfFPQf/RIaBXF07BnIzme5o+r59m0f+R9sbjpLOWhS5RJ1FxrU
jfESDiMk/9AAGaFf7bn8U4sEr3RB28gcmad5Fp3t6Fa17QVCVL9L2yrZuHoPOcq6dhXKXYncjizH
VdJiRnR0JEIytY29ZXbPuYyOWGZdzj/eJXWeh5x8mqyjZ2UJZihNykPuGbhg+i+8FqxEZvWvTVAp
qdRrh+urpkem0n8M6XaMpn2NjXKjIVyCA16v6J5Ua6t9N4egkm62HdFtr9LOuStlUYDiP9shtT15
YUkHgWy1XifQr7HHdwSnO8M33+FoEUbkX0libPbZkLyVzBVQp13jLHntmoFs8DQ7t3P9rA8M9CoL
EaPFGytdyFS00l4ikrZBmSzVSgLrApjKITiPrQ2C6F8atbGHoCK1kaHYZJcs5q6JtGd801vX7Q4w
Ct881xcbMM4kDITODdlScowbEJ1alK2LksZ8Xb1l9vzUpVp/pi9u7CbjN1FLr5ou91Xlfkc2pVY2
ZDsh4Mw4hftd6emo0pEOVmg2a2CKjE0tfZ/l4+88pdBjHaYA8y5RlqN7GVbUDujZuUfh1yIStm0W
Zy15yQXlhhw2jQleN0roz3MxKOoXJl5Mq6pyPCQdl4LVqPILZhkT2Qf8GvUoX2ZKICoMFsKwJOiY
XJT3ELdcpll2MKOEawf6/YuY7onbvzgYoT0zf2u18pyP4k5GkKN2OYDDxOxYecwRVFB9AX+65jUP
hmmjVh+kUoSa0Hz9Q6Ij/WbZ2Fad92sUZDKStDMElkmkI2KfFyTaR89wPprRRmUf4z8YToPOPuh3
4TbutXdtplHj5BipG/0AAW6EcX1LHVD2tk5+sNu9MbQM0Nm/5yW5UGmf0aT2M4PpALwgu27/GPTz
tAkBu8/hlGkK+kjrW0sHMgsaWdNVHEkwRLTmM9pddXGbnWToXOq824YYhrXhMmTE2nLuJphEcwtG
xstLKmsDL1e9SUbmQYQUB5qBnnMYRkQ78MdWrUpTMciJxARPOVXrGJs6Zn7aPxMZfzeFsFsmgAsI
MfUSQd2ohRtc1BzA3fQi9WQD8MwOwgmQBUyfeIrelmVITki2g8zh7OpOHJRplldBbXwWKU4kgcIb
d3H/KrynwRpPre5g29AuUlJdJ4Cas5Qht+ZcWtI8O/Ja4d2xpEXGjfRDA4ERlX1F5pQa2cbN/Ice
yHjNisbaMhUwNqad75NZK84E3+580/1gvz+MtGZ9pswrveEKG2+YWj+rKDtYACaDEIJOmrssiWG3
J9DakuhcbQjiK01zv3vSeQIxPYNhjhnll3svbX78MP5r6uVOhOCl/YgZUBSu68V/bXTj6rcCDkj3
KoS8jZr2PrQo1lForEnmXH7NrU5LjbqeRyX/yw6PQp5GFiAfpMlW2R/gOIi93mr47dBduiCbEIZx
i55xPTOGmXHohJ51Dv36MCTaOa/StyjO/4R2d0JB/D743pGEQ24ZhyRKTPs+k4CAifMWTAxkoiLF
LpYPRyOZDkNvrkwbu5Jj4OOPcO0lFXYJb8Kkr+HlH/GwKo6uyb2ewPyOnewOqW9Y+CsjKks06rK2
w2EkqfvUEaChpZGEZ45KX37NcZyM4Ks+J/dkRrJB7sp5MecgNrMvYBl/Cq391UNsqB3rFzgKnFXW
UyvbM/5FeqRDftU15G+iNsHFe3QskQitJlxUfq+/STRMJSmiWNcuXQnXn7CrKE33YSuf2qk62Gqo
Est9aWl7KFM33+y+iv4Ll9u+j9s30UT3xHT+yUa8z36sgptYmlns766LAHe06OmH3vwhmHQhUZvs
kOhu3sdkRH+1ufzJDO1dNATcwjs1Zi3dyZBktHAzlhi/q5dGcNb27DPa9y8v708ZZKZIDEdie+90
7K/GALWZRNqYCxrFGo2f8mjaCRMl0+Z4QWKENcO+VbxSvWSa71TNtXGmW7F8V1EK9qMx3huTpDDY
Mgz19Ke+5KWqgybb5JVQpVsGI2Zt2bypOTMLIpYw1vtVIO3iLaIBH8xt6MN5RSA7Khkkd+g8xgyk
wnXe+2f1GEep8eSG44noni1JPJRo6V+CqQ7zoFS7DQ9DlIo1Le61oErXY/sDGB9m82nbdzSJ2FfO
VmzQ9DDxcujh8tGDBMGvRjAQJ6xVrX+msjulxiMQ/FxWolwlenJ3dHe9IAMJK+7TJY3ubrSuaaJo
TvyHvni6weL0I5NzoTEebjMSP4dC+wQSBrsdmxPsaeIMfGM/sANDTsGLUPtdtR6rWzxbjOj6+7yI
d0TAf2U8HOER80fUpueJW27qiPYxAQlF5Z31bFy7IsYoE7mfkTvucORYAU3Lcj0b2rMTT3D87X+G
P3yVY4mGBKQ/rgJaBdlA+pe1tnXCuhl4dzzWcYwLhvSeyzAUP77Eid+C4qZkA8hpPBGkGSRTYqPk
Nr9y1/rd8avRsK13CCRX3UyWPNsJ2dIS0u6wWxCLM1aQK7xMTMMlHPgpo/bKQCiwyWFIWEgdbEg3
rPD4z+EzDLcDUphyHWnoZBZYNjtSXwTlkR0gtKHfg48lH7i9c+X88ffu2KOhmlEwRga5Cctayi7f
+kuJ1h/Bq/vPYxci4dw51hWLNadne/uGo7o8a6oc9bO/VVYzBMwFPI/bTAs2FUWAFeJSFeA9kBwm
W1qGay1CKshyYSLTatlytw7Rt1j7kUCNaAJpuD0tvfyyABmoWsnoiOKYDZRB7UCaB8/DILwf4u1h
UhYM7/2GsXxaIRRBX7QRVjg9ySzTg9qJds6SEggz+b/IU3Jzb4U99W+v1V8VYmJu2j05XwAcbO3X
vCB0cSaef2F8TEl2QbvxNyLSaGOauEhLHpQZoyeZUDV92ZmOpfW7+H/sncly5EiapF+lpe4IMQAG
A3CoOtDhuzudawTJC4QMktj3HU/fH5jVk5HZXVVTMpc+zCUkIpOLL3CDmf6qn/o2hSWp2M01sAFp
VDjFmE+tMth/zujQovA+tBKB0qKKa0y5Ddw4Ccg8msGwuQTMdlxvIPsxtDoSt0loHiRPFUdwIzLi
boLwVzYBa2lJPnujVjyMPdN2w2EHMdAw609cZ+Ccj73hvLRpCQzDhb9K/V6o3xtu8ImayKQ0v0Ru
9lnUIfzp4JqQHdFChPQKU9p2knOwCsqZKzW+GjJhHQTJb9EE86FgOVl1DQE4a4JfB6V39mxZ6GtG
J4mnTdq0Lv2UURgOEzmIdRmVntO7al9UcJdln3Fgr6KjlRaktqv60ve8AB1XH7oI3Qak0Zr+osHs
uurd+anFOsppKEU8dJgJTU9+MYDdiy+xcJ/A/h9m2igw4sfW1iw/Y9+6IOvVe59DCMLYZgjFY9ox
xE6+O4Z9F6KCciebb7pxOg6RBA7qvkpIJl0wHoOIHTdN9xerIgxkRHifiuBxqo1lRHbKwtOkIYai
HZ0mFoa0GW/CuaQ5Y/AIyv3o4EOWBd7igdLW6LPW4+8dYPF1mqCdyiUy435ym96YEStDZZYgqmMI
szjgXpmpvwEd4cLUxDFj0F72k800tdwztT53rsb4Apth0vo7n0F+LaHPtrV+TOnpgKqKeouzDslf
U/Wm8Inv58505Y9gDWypeaNNGrIwMnddk9XyrNlYGYmPsB2Nzp5uKZLaqEtmFJ86pT5CiWro6Ou+
uEO5qz4Li8zzPJ37gUpjxxY8d2iVTmaf2ariwLLdq1bCtMhyyKYG7AzyI8heUy+4S4XoLYHxoMVR
c6AZJl2XRg5vx2HuEdBD6vUhQJ2suR/6gamfBahBdvq97uaere9nRSsac8QnqtborhqAS8xRSGa5
OuCk/J5Wp17PNkmbwJISTCTxdiZeH7G+Qw25KuRybFT+OnSJuNdxf2914sVkALhCA3HLI6jwnFI3
tp/tdHDaV5Vyuivc8Qb3YrlNEQARENPNwK/jWNhyjoZj5GA84whNg20efhfknkGxj3i2DGrKrUez
ZlV2OCGtYiNbZUnxFChmEwNKGtNR69Tqas9JpuQoLe+GAcwnp1hafFL/p2uAFHET+xYkcNc4+2KR
pKP6NMzzVpeotQRwXs3OeFCJedEjk0q50r61R5RdBfomyApUTb/bGGW1KXrQ/9hO9kGTt1tL5m9m
RHq9dH7q+PlMl+BXJzpKlCY8iw3B/l2eRxDXNJN6BlesFqaJCKjaA9IkSNioYTvYJhQmZrsUHFKH
EvfbgD4YPZYQD2r3zC51gy7xYhIpUdV8bKkEB8W9LPNsnkbRfoxYlGc7f6/bcq/00GuzIrzuS+uG
09VZc/tN2bXuugsgTfbzKah1Tx9Ywxi87w16LzXfsSF22FhDn3wruYSS7aP5PY/U0xzp87YPgmZb
ORzh5NusFvNcGOOgLTlpt/duYD7m6LsrSMMvkIT3htAddiBR85xYbHNNN22xSKlo7TR5suUFxYYl
6udAM/NtphKfsC5fawfBfhpj48FpEnXCVrwM70z1VFF9lWvcvwUzb3/WLC8Lquc0OkSDHax5Gk9p
X8nrMiyum6nrXoxRMrQfOvOgTL4X0GF4tALxEmONB3ll1IdhrOqVKKR7cnCG7LlI78Km3YQ1T6zt
jOjWKdS768BayuWmyh7zXLsLg4VsX9PDkfr2Mi6/AkFyGM32x+yUoE4qsZOBhKaXlGSD3XALM4B1
czSY+5a1dazsCCaWXIwSfXbfGpT7hk1pelad7Or4JncM+izgiK59R3kCOyrV6NcqqikVi0jcsWEY
rBEk8uTr6zQLKCDFlxbQFqPnAZxYcvpNPVFnwXG4LMz7WSi8vLldrarWsTedUHfKTe/qODwOabvD
V5FvZCzfsD81XhhrSCEDyzg2M3RQzb41G8RyuVxCxcUp/YboP/kgDfqzzPQcwG581yuDGTEuAkhQ
DVO7qGHnl7wQJM24H0bck+SD0bDwGAFt2E7bPyXzXR7WGNYs4VEWCCjlVkR8AVNLnw5Od81O+RyV
Qu0GAFXKp6lAjW+I5ZkXjuKignPWIE/0bA1SNum2UNHGRG7Um7hYu13PGdXs5aqtqVnyA2bg832t
CmAiMRtDFr9M557e2/u5zbHnxY+tnv+0KrV3Y84imXCHNY23bsrRPMkvVRbe2ezkjqF/5/d2tjPK
YGdk9cVM1fexx2kRjbpNAo8lqSl2WsvPYFDde1WAtCiGg9XzKa4H6Y2NxgI+N9OSS2OqD5WtderG
I0H5GAW6sbJMrA5Kp2QoePbH0t/UefripgMdwWGwskuOYEJUh0hANkSN6Va7LODYSq2lF/RYdkbs
tU2LZjPDOIa/bO6bpMN+wJRmXUtz7wi01Cwzb2PCsgTiKekIq4HrIzEfWxCMV4leJHAf4mtcbcYB
WPQTFnS1jpiYQlZuSUDWUUaGSGVPmUURE/Y0lOO88ihIg85o+qAjWBkPvaYqqqfxDuFdACJvW+Zh
arWczVHJeCN2DeAv07wWXWzeD25Dbgdzq2a80MFzBq0Dd7ytHrvBDD+VHbxyKkqeGGDLFUwfMvVH
Pw5/TmX5As4kx5BCilC0abpTOgpEjk1tpBlM6/FnK+hCRGW1DyskeU0C9Q4rfspySXHSMPDhwrvy
FIdFsArhRMD3LVHJwg/BPuAWyRy6RARtIJ1u6sx9muvuE8GVQKpm0yRbdBzgmFRNXouLiTmyu0pD
oz18/aE4xrnpMR2foI1Vx4L1Q2a4HxdzBcPApFwTNaKiF/iA1/DBBfnFHlA3m8O0wH+nKmgPX//8
/Q+Ase81kY317/9JLF/29bUMgXdNYwiSB7mFAXawjl9/wxGb7EKDQ0uWJ+BAhiBcMz/8iexLObho
m4zNtD0dgqqdDxCU5gO8+x+8N/Hm61/RDMgGaApbzRFIQWzcuhMJGZMZ08ah04QGc8s/d/201+Le
3yHFopRE8ibyUwYBUczMNerfQ+M4tCOfdeUezBQQhN3dplZzN7Z9QDBU58OYTLtedk/4ciHBfLBD
9Het4SebSCpecDB6lFVxxCnUq1Y8kjY1OciysSV/5/9gDIPhrSooOEY79uoYYxwnEsu23P3IvogF
pD8IF047KJF4E5gxi0JgSuzdZ5H19iOw03WM9+El0iR/I2G+zzun+yHIjnCvwXCAaSCtd7nU1brJ
YIrWfY6IZpfXWuxq9w2CzWla3MJ+loQvMbdkVOZhunFyQ22mmJyHZhGxcuspfKEDLVnZ2PCUgmBA
tHtd8sP2ElEW0dTeu/a40wQW4SpIP2D6QX9Mqu+GrQFaalDXK0m8K/FR+ArdfJJVOO2NvH8vLHLA
dcAwMa3qdN0Z49ruREGjLCBZPxDqepDIrl00GC9+igsviIPuxuJTcJ0M1EUIDawHfAxQ9MuhOVFO
Snuk1p+zibvk17dpZvhu5yYWq6l0riw1FWu8Z/pv/7NV5VMfFuRjXAX7K4LPqUqDDvi5gxvwin6E
ETMFnQoUamuHZB2aOWSHjOezT1KxAfzOUAKCBMtDu5FhRzW30dyn5SlxGRuQiJfgYvtLbIzhDzVI
tqRJIuFuK7KJPv1mhe1frIxSjLwbAGeD14xqWHEtcA564NDbAm4x4xgNiADWh92Yl46PBHYTtBf7
1OM0OaoIjowcOHMKug5DJPKwKUJgiWKdsmvAOrXIqIQLfaaedlz2x6+//f6HUXSP5D3KjVVaNj1I
/UlY1iEEuh8P5pGmSa5jXtOTWWuXOk7pt8ePQWCQkjfbDOt1PmE9lM5H5ge1Rw0U6wtjmVkuwxwD
Vr3IWCUiG9Qrhw1aC1ICwUPEttsksUHuohZrPjLj6KGZbeE0lpchLu6nsH9PDBZ6vUMOnkOEh5Fy
18KhEJSZRMAJhsWZrXWLY2XQT2rO+gNzfOBVeY+pXOg7llcWqgVVWPXdAzdOmKhgU6Ig8LGzVgfH
6CfeVSV+WNou2FQhNjYHI+eBrVjtpU7jMigph4PpBvAaYCrkq8zxz0XGIKvLojuKkMDj0EwZFe/c
pbwkGrudWbn6/dCM8jBZdnuVB/VG4H7biy6t9oH2g8HG1nKNmzBRNVtXwH0BB3LM1tSXMPyQnfuz
ylB2ZkYjXFDgMgW4l3mJcpBdoxCc4ob4RZjuu1bOzqbLD04Xnh3NsA/6ROBJTNZH7deXJuq2KiAP
17NDdjr9Kg41IPpjZO3pxsIdlvfrwQ0f4twez2qYp8e5WJrXTc9Qw30Qjem27hCEU+S0PJ3yHe4v
sc2i8SXyKZ1BbqEzM8GSNQ3WIQuDzmsXi0c/sZI3zC4NVR71KFoNFozrrKP3elrXvr2JQuuZgvLn
IcU4F+PxKxrf3/h5LEi28AfEGwmlo3NWjc5NZ65Xkx/vETIDTzLmOJiwDq6ENieb3q5u5oqFWevI
ceG6yVeArPurfE4YhmbEtsxo2oRWwYOYy592yUWHNAc84vwFSP87qv2mSJne57DbfyW7/+mff3so
6AjM/oh7/+N3/O0fMuJ//bl/234USxNS8+cftTyanwWk4igI2/8dIHnDhr7+j0ny91iyw/+4795f
819h8l/f9RtN3rS+udK2dShxJjZ1tZQlDR9N+9e/GPKbbtk22qutgMOYLpz5/6LJG9+gyFuOS9pE
tyxbUfTULL/qiybvSEsJoRsO1g3Yx/8OTV5+dTX99m7v3//6F2j0ro55gAXcMS0CCzq/6VeYfBDm
kWlM3Xe88z7HEnNO/UsJdqa+Ska7NenBCFwXMpERC4U5a+xm88dMbw2Fz+zB0u9RWzsI1yFCXMbw
Sf1sLAOLyOTUfbODWBoXG52QUXiOI0ylnvBHidhepgEs895JLcCduLyr9rNJ41Z7zlmCcPXaddqZ
DdArwu002Mgcj9PLrDHOWQ+BVUCUNMK5qJqz4ds5d/2k71nCXSrheNxkzhZfiAlm2CftjqCW1PIU
uSxJDwjkTvVMGMzNdzYAJuyohDSNVYd+b+IMkmK4LVQdM6ivJq0kzVmxQIutZpBgh/zY0tXWitBW
W6swIu0NCmtOa8hogp91C4flKIJzK8mLEQt3Sy18HVFpGN4XqTFcJ6DDWJdSenbBd0KmKqM7WVuq
JdIzWdIrY72E9VOIvFlDiO2sjZhqN7hOG2NovTpt6bkFGyQgHaZO2WfVlQFT6b3uggLPjuqxpBtx
6y8DXEd0p8IC+HrqCqcLDoZFHG7tdKVZ3QFeqIOTibWUWVM/pOoSoV2lOMKk+zbmvrRXTc6O9E5X
5bTY+DJLvLEtmNw1UVLF1tBGod7lGPnCi0uhVHEOI+Xy0Mirc9ef7IdEtTB7gywZvAA+5eNkdC76
6dxTwZ70YZx5DIgIBidUvT4WTv8V9avDmEIoagugt0yyYzapinZNkpKwQgp6KPPw1tgDIKncnjeR
05r3MKwWJdHRZHeW1eCWN0jd2XhpDRsvkaEvkglxKxyxLfxEiLVDRroVGo56GAzQ+V7o+C3qdJAM
yMmgF5gMulnjHpVT9PI6YFhB1lOLatKtTVGrcxc4sr8vIuaZxH3lEGC2jrGN3kB0ncw3LdGiiXbo
HsyOqPJe3Di1stLbxFcLhWv2kXNXshv8fGUR/hgMskTtgPvILxx7mZWFicXuC1KzfnIzA1ATtb6h
zmmn12s7utV94EXp2khym8KYOnGBS5hBnN0FvOPZG8gK9n1RgQes3SHXajJihpBgOJ5t0zaXtned
82QWdIb2WWfj0lFMnLWCuclw0EfWcLRYh6Gh4zdnxtUNWFLZhrdl7W+r0BzqUyCxNGPA73nWm8TF
fHtqgtCIWk+rZQ+GjJJ4nqMetVrib3MQi+xXlF6JiOA1eJHR04pSvx6yFltJ7oRZj0fZt4Z9aZES
RnWEU6+dYMOU9lVYFmmsdpMpOlqXx3IaoUvwVTI6tX6aGUc8pShcXqy0MnnXTFaXnB6ZQHGtkbbC
s1QbQ5Td0tBl9z+hAVXFrWjzsHgF5BjKvQYQtvQ6do3YnlQl261gXheslEkG7UqbOeyjVgCA0Uri
PaklxMEiF5B6jTkM3NYhXDb7oO0wLLkTjkO8+np7R9ULUq9VhFrhVUTIkBsLt5muc/YSk0cYltK8
qJlGwqkJ27gw1TIKoJR5Z3XSIgUvw541Nk1i48nQu0G/hLlJ7KVzxkzbtoXRtM+NqnyDYfhExBQU
s6ZLViWgrrtAM0C+O6pvBNCrflTf82aseQi2XUC9FhYjHl+NcftKarjCEsIYAasvdSAZsZja1m9E
N0rz2rCUslFy2JKj/gH1qcvBcjdVG4TTwU3Byzs6JLptAmxmfgwC3iYiQXVRMasw0F+N0iCmMDZD
Zm3tALH+HfJ9415TueUDDJmC5sUvhMr3TqxP9i5uqlzfh30+6h5YYDvjAJKPAvjX5AJg8+2S5tRc
wjxvImz7L8E0YtYqc57iZpIB1rXRb9iKFoJ1YiNCLvJVC0WtvqrnLo4ows5RSoopwLmHVQnzQ8Cw
cvL62hnIQ9is9eCm3Hk4lUlALDlTJfYxx49oL6goAu4wYNRGvOlVq9RFC0pfO46zyiEguuM0oGAw
jlrRhVr0u2CoUx1oeEeco4XXW+3dps3kgVMfFMmRWC0u7pnJrLTrJ5vD31PpmzBlgdEu6be8ZeIU
DSnlhVhQ/WKDAstjNJO8ArlJgjVZB35MD4PVGwKnC+6o99S3Wv1S2hUfvDgbiRx1Olrg3lFah+XJ
mYW1HDqN/k2p5bihVW9tPzTdOzR7Q3oI0wTl3Kn06ajwkzh6SHi2yTbWBNVqBfEVmKgTJia8YLF+
50ZkTc6GFWY/ktGqu0X+LfX9xG7F9kw/BOPBcSGsVqmBsYcrJ9CnvejjorlWWWKWG82WIcgrsrXt
toidrFrnzOSL7eTERC2hVYG94WXS6BJhSNGea01NxlHIOfFfiFrb4hWDmB3sRxuOC/Hm0VfwuKq6
8mILB8dmGnCTrIlfdsPFqhu/WtfNMBMin20SHwDE8DyrJM2s686dsvkSpTLr4P+FYb2v02xeaJE9
axxH74qzX6hhIM0xwo5QrxL4c/AvimE3UaBCQj4EsYN31G6pcGmaBmkTEgnosUgucba8MP0P1CDX
9nBrinkd1rNrHpXNx5K8v6zeyfTY49aa+xxxYAHBb+jCa+R2CrnDbBD2c2v9yxb171v5/8i77KaI
8rb561++9nS/7vmkJR2DG6DjSOla5rK7/HXPR1oaakxuvxG6GvXyR4yLmFS1mlh9gJJbRcpIzLba
fZ/5Ps8EaZTNlfm109IqY6ZMi5iyRmNWUDNdOfz/k8ZX8dW/qKxy/+lBY1N/5D9xT3ev7x9p0ZUf
vx43lm/97bShKf2bEMJRrm0J11bW8t7+dtxY/pdDc5Xh2obUDV248vfzhvpm6Rwo2AKr5bih2//n
vKFb3xzTMG06Z/kKLpx/77zxx+4qy+KAwaPi1GOBubI4yfzx0kvmoVeCVkCvHt2Hvq3OeM3YgkTT
9ZjnN3R2gLzLwnClCQ8i6ZvGmchjbbBXtmFeDDlrkBBSUnrjCwV27LDrxaq15ELBIq3MyYKxVbCZ
0qLPmPSZG3SoUeAiWmCMlWQzmQfUPiTkpDSjTCjn+B4yHroywS73JfcPK2vOY4ZIUEb5Ca/MBRAu
H1b7vU7LEq9yyHilwThbWvsutH6rS+ZQG3wU/8Pn8s+Hsa9XxwXMrBxlOMgbNp1kv34wZ1PvU9MV
bKU60a41Oi2v8Bumo3m0AzKbfkcGbwzlranr7MfNNd3i+RUIUXL6Bsgdt4x+4AMeoUO3d86sXWWj
dVvU1m0XGQgUr8rwzVXEc2WhG4ArZdgcnHELNWID+CxeBU75w0HNWbm5vBQ6fR1D+2SQPM9sxo2l
vWUjjJg+POUpIwTLyE+1qUUr08YiGKl7vTdvw5J3hPAY3mtM4maHQVlqT+MUI5sYt30CbNmnHyaj
tusqnooTissmo3V9mM6RCC99eEHRWEQTkl4C8EommGjRx0JANFsaNBkiGK0FBx3FB9jjKmCPhWIv
Vy5tCXPpXqUD8L4RgnloRp+jlNd4EAD9W1exkM/w9D+pBiZh2BfPQBq2fQ8MBuJDW7sPWtkxLB+e
7bY4QXF8chvEbApgPxtH3loj/gpiEn4X3oVzfopD/EVRdd/0w21nNSci5QhrI++PXmAWTGz3R+Ty
YJkh4H8Nl2AJyNN5IoU19TcMXDegTn9kAvIL56AIZhpBcPPKB8m3ysvl702/5f6AJ7jBJRvl2ksU
trt08pnc9sEn09p39tVd0fAYJ3gB7B+JfmjqMWtBYM569rhcKJqfM3WXa+7VoJ3AHReip/d7MHYq
Th41xq/pDLkGKg8/QQoT84u51u3we9EsUCj6plZdfo2sTBxosokZigLxUadTZPmdXeq/F6V/whEH
oHmQn/iAMPUTh6MGgOMtn6NW1+6nyX/zQzMAZRefxgTDmBhxSaH+bSyjfOoUuqLfclBprdt2WDJ/
YseOBHNyBeKENlywVLP+XRFJB0DX7ycqYtick6PWxgJUa9FTa5CM/Y7YN1fpi67jX7LyyvWc0tWW
DD9E+qDeZa3Qj8Kqb8IKxwZPXni2YmVhW30duM4OMkWzTmAs4gaRYAKxBMKRY5bkuPOOxq1bXKUJ
AbrG8SQZYaRgsKoG/twqX5OsLzfKgEOp0AnoZRZe1CTXjcLZBctip7nxpR9RHrkbH0XtXPJgzq7S
rKd5kvJgqkBHzXku0kVEJHgZMmBLqjutpjkk055C5q0MLoxHZJBbWMyYgygIimgiZmLGHJVBm0lb
rK86Bn055T48CTyi9sRgnc9F0fSwSab+HDDRtazrMst98H8lbPP0kmbsa+ACwR0cf8Cvpo+sH1ko
8xRZusaX7moAq8Lg0w/MV6YaF8UAykt7+1rOM8Z/xh+d/Jm2it4iJ0mumMt+YHv4bsaf6MSArXvV
ebPuHHXChXYcfGrOgMZhicjL5XiRDgf9OvXJFBr0crioJ42LbBsSM8/pMVly3DhFnyJieMwdwWNm
0a6sFUjh/o7E3s4UVAdVfHi3vB6rlJxwuQTn9PATYouzFHSJaYQLkZMK8yXzd9uAsF5O9N012auT
4BOdM/tjHm0iLI/IVuJo+fqtmup23WVY7cCBecAzmMnWdunNRCe3pX8E+h7jVI4++QAsi01zKFXE
BpRkVtXgbMkxN3hm03LkwhRyHS6JYZZdd9WU/SZNrfeqb90NasI2ZdaMgsEVAyDRI4Xi423BvJ3q
wTaRrO3OrN79GfObTb25iRlz1Tf+SGkxYJbpnUPl3s3sZ6ZDdFRp0VvIg7mieaiDc+2PLMc621Ey
ClytEyvSlLNSVRE3Dk7STItsVrk84KZhzj22bYLzJEQQAv0PNne3da3fjmP1FLpMTBj0hiCUGy2n
8LRzbrUU76GedKxPekMVBknoFCMN+X4W0Ijg+AQoSFAVD8CLyF4NjhRLMS+p3bcPDTgWLhaDVREZ
JiImLVMzXVkiPP7z7a5ctrO/b3d/u6uyHUJiNcAnIsT+8a7aloSxLMlQJyneDVVcY0fBWpfiFZou
U2Y+6GYHV7aBvmnvonS+tFm+nUW80Vi2uOlUVb9r/fy+Kh/LiqOkH64LVIw45pUgm83YRhuWGnv1
jACyjwwdphMvriX3ZXMjcv2h8Mn0WB8izs+RFA8wUj4tbPfsOsSFZN27JFeF0Pvznz9t3fmfnrYy
XSRkB43XQHj+dTOhj12VRCFPm70MLtB+06gHGly8AUCcnVF7S39zDP4dLqpXlTYHRCrhYUw4qIgl
LP0lmpzU9dokC/HPH9rXPua/vSOOhOQgDMRs80/vCPpDzfkb4QbdYTW4aud0w8YanrrqJqnf4Weu
WlIY9GtcTUvtsDvwoNMVDRcbO9m1Vf1WJePFzIzrDFsWqNLnrIafMEvKIkeg60c0kDNq1tqPxQ6n
Yt/uegHb3eSTF4oLZ9YrptIHg1n0BDEsiQs0NPyRBOCAbscivamjco+D6gA0bE2OwGN3hIydH4K4
3BEQrsQEMz7e2ONAlFGuyTgDOAhXlnOdcItZLN8UU4+M06dtgyVR3eLP4ACY3oW2g44mqJuPOC6a
69whoFLqnpy0967p/9ULzQjhT5e+KZSwHF0wgrAYKPzxGkh734WIVDReFat0a4P8rptpIA1Ojr/A
kJCSxkJg8Hvc/P1zg0wA0jJa60HCLVkPn9pOZl6cvUgyC+uKG0nOjImBHU6yYq1X4C+CBmug/DG2
BhbpkFSmtPDA5dySSUmDzOhvTYU/KJ3xGFtmfMEke4ZkzgirZ2nr9PCt0I2ruF8Q1UHlrjg8447x
H0RVgvnOe2yxbKE6U2f90OSr2XzH4PSsxYLaEmuB9DIZ9Z/sovwYBH1BgTk9VVSfkstle+BbGOxD
muowarF8Fx02wu4k+MV4DjcJac0VKiKtsQb2NUgd15gsIFlz2awTvfwX65Cx9PL+t6ueVKDB0QvX
vlzerF96e2PZplOmU72j9dapwVCR4AQaa9x7LityD7IaPhiiRG4eiprIWgiwjaFAHrDvo2Ul6+gi
zNTOhGlewc9r9Hb3zz+X+nI5/PERmga+DWUbHAENzjV/fIRGOvU6LZWN55rGbZZxUyhNsh0ivwIL
wqwBus2Y+j9gJWHw8K940+HmOvlCEeDZzON7Sphzwhmd9kzPJ+NklsXr12P8twaR/3dTxv+XceX/
wknk8tn9x4PIbfia80p+fCkNy2Rv+fLfNAH9myE4aHMfME3TMpTiuvu7JGB+MyyLampXuSwOrBDc
Q/5rBKl/Y7wIWNl2XAlGQ+e7/j6ClN+YY+r8L8dVBnC3f6/Qmnvwn0QBW3EbsBweCgqDZBL5p0Lr
Bu+h7LVXet/qB6EHh8p3HYwfQb4NK51Zezad486hKlp14zZE9tIm/EP46XRjYixhliwvlQMFI5N7
3cjdE8OxrVYzHhuteNww1AHYbIrkVDgthVhOce2yXZG0IzJ2u4n0Ygn/RhziQmNDV4ix7Rz3zOhr
uqYOjSJKf6D1YMCbWDctcXlflFs96bclrPU5QbawSYJniVOduniXIsvrGolYHS/COpV6czBgPUbN
z69HZmDAvh0kMwaHCeYVJK3oSP1SxR13xyG7gVya5wcmMgZcUdKF3NgMpq6+8upw0s5TlJ7NKUgO
VZ43ezKBb+Q1ABnU7I6ZIDXvxWiOG4YQOICpHdsV7hxtZiPBvFXlycZens5kl/2euRWJA0O3tsmC
quw6+G0MaDeRap6bucDlHNgKbYWI7BEDlsaXcSurKaXFSk5EGvdTpXM6m1mI79vCbHGQ9LT4EiXA
+ZVdhzX39ri+xwoMGhOPFQEuKhkY3c06tc1ZehxpBz/GbfpsKpvmWgs0DMf0IzPJu8SdZkChk2rX
My/VqWbuCQamvO7mPHnKA+4p5Or6Iswumq8HqwyUB8xbqra7eJCboFjbeo0+0De3EKTRfTXpsnEW
7t6K6u9aSQvrWOX+Qda0WfKKPYdRfd0mIBCZxGHkwWNr5KZ7rQBPAYSCaCbKDoP+FESXhrjoJTUz
Wt6SJeJuUJc8RLTmDYZzpNxQbUwd7P1yoZRkTb/XDfEOmCcu75cbQIwNKAdj8szyyI0yaYf5QY/Y
yM9+t9a5JXtjHo7nkgH5ampEv1F2pB+0MXvUzNjdam4NA2Ya1OnrD3Yz6wrT5YFBBeWlaCodnpd7
zEvUsLJNB0eiXYQ+awdhp9aFX34cshyPDscrUPb5A48B0z9snFNbuddz0k8UDnSEDNi6eTAj8LJE
PiN13fkh0sEhlKM177TPOgYhtHDmNDljYQbMck5E8oh/t3kCGr8KOOPnxtidsyEt94jaWFiDoT+b
tMiGDL5kVXZnBZV2hZFA7txLNhbvWk6u++ujnxtQnVogF7jMuwhyKFQ8vbJuoNxMe5/8HAnJKD+L
EkZVG+OTJoD39XqQIlenDt+9TZVbtzoKGwKGbbbNkbmL6c3RDA11MZT5ZRbuQ2fcfP1rSLT5qjcl
ARsFJz0sy31ausuoc65PhYZ1ic8xmYc5QkULRlIyGP2tTSOKRwmDpLqS4tCbOZF/rPFXhQ80oQTI
tryRqYbjs+QVlXrq31pZ/d1JS+LI0VQ91KLC215mW9z99BgUer7iQzGtIskoXYeZ5lE0SZlUxlHU
C+rRuJD0f3JAiXoNHYhHk7oEnO5dfNay+qc9JNNWw26NhOEH333YbrST1/qqByF0zMam9qzJItxm
2zjgZGA80gYXPlkMQ86uTE4MC+aLyCMLipeItzk62VFOqqRj3tzDSLmlS3Oi/Mj9qAv8DAlYmygP
3kHe7m3NnnZMVM9IBS4V7cACB3p6oDlkaJFNG665PkEAN4wpEZjoX0/aatsgL/AaNiRZooe0T366
ykw2Ff1iBPu9vu0fzJmfbaKuYDXjFcwtuRroemaUH2Kka9Vt1ajpqBUOgkcjxgNTfc74VRasKxM0
SFriu02b4cMdbcCfWf52RToTp1zb5TfdZB98mmzBtpjFIbVww02zGsmBgliEkuc5kRy3VdJ+iAqJ
Z56yq6Bawn7dyCbVdnx8eiQg3D55K6MkWPVa+hrSr4UHrcP99p/Uncly3EibZZ8Iv2Fwx7ANBGIO
MjhT3MDEQZhnOKanrwP91V1ZbdaLsl71hpbKVEpkAHC43+/ec0v71DXUKhSTOtIScwZ+zajz3OgN
Jd8jee96tg3gOABlZeOx9Z2KPaQbY5NTes98kAT4X6pozF5yg2eO8x0dUXaf7bsaRwbbSJ8IpBvQ
DbAlXwJ1yUG0SV4GTAmyyYJS25Zl/McR1DgQA95TgkgfRQj0m9tzM43MyZsqekjlwUV5pDEOhESV
8sUtbXacOgps+BSXkDhxUNBAsyRUaNv4aKfqhWzEW0691YpzmxlMQqnjlpSLopu57U7YseWhs6Ib
4qHhIPRJB/BnvyrGBUFbDITntp2RW1cdmLPJDlHm0UBw7Ydl3NYYTzemp4FEL/ZG9V56xlb16lFD
JJ275Ynx3KMw7UdvmvZ6lYc0oBUvDe7YsXHU3ujdq6zzT3fG9FzwUiWvlZTeeY47jKZFiZeFF75e
fyD/n6gifKdzkz13E1UEdq1qJ6AY8m0CxW+I9SFXiQ9FrYhG5o1HTqPodEAudyoQMcgmldH5Vs+0
1cEuXa4yS297/V7RmDY7TD4XKyViktM+1noJycT2Q1A0tsH79NuyWlo/kWv8BUbopo+VHqxiYVA6
XRrEYgJNVbi7JY/vuQCfEBU7SFrTY9dn4QUb/dNUcWMY0oz3iQnRICdhF2iCu9TxdqLSaGaBegRY
JQS1NHFt+7rYmgYHLDAiyzGjHBViKagJRkk7aHz90SABs2mlO1wzjxhdFstTq9XyNNDmrYyZVwt8
5BOTwhm7RY785FBwO2WdeYDi9hvKXLVT4fjHnVDs9ZbwY7km5x19DY433QUidb91mQUH9dkZ3QVv
ev5lrbYB5B+L74rpDXVzgLaMoAN+pKB0dzXheCdCN2y5dciRZY94UCBtJfVvLO+vrCKWP7XROYqr
B82h9Hx09+aPjluE983CrCPMPpxR8qvBPSUUNto9b15igOx28BSAbGhc7NyLb2vu11SPL5YqoTYb
tgvjElKKruLTMM4xeTFpb8NuafeFJPVX2m0wUbulg66P5ijAcILYDBUDV/Nya+p5D4GMULOK5m1E
6dVcmPYJFV3fYPKRe7hx9WmmS5fiL252uyRlpuELgz+xCbvwKhzcAXq5/J6N/hmX+ovjAhAt5gzq
UsdlJ+gWsIvhNQQ/N3Ugn2v5RLn2kAWuZX15eFsYYA3PEfm2iOQjAZbm0zYrTveEx2lLomoXAaAc
8VM4hadRAabecx561wxNko7t78ZK/VIbjWAMATHpCcbz2MoQpsH93jFi8q5ze6PEOr+yMmybsXOQ
yyf0ysLeTmA7LrIKT07VPdITKo4MNV5IM343qIR+KygXNmxjT0c54ntUE9XkHZiPyx9Z6sNB6gRY
tNa60bSjfA/vH+fkvZhiwkgSjrs2vE048jV7fB6r/G00GA6ONUC9LGWrARqFjzAlhwsbgkX5Qbei
I5Va/En4qjTLhfGPQBRXPbvhNgW3BiuPwQ3YMD7ZLUQJnqrU1rfjavUdML6ELQZDu80T5FtqnJ6G
DPiGymRBhDqhxx7L8yzEgyrWa0Y30rAm+vVFoO/1y22021NN16urYfsYuQbYIXiUm4aAK9zMZ8uI
j6YEXI4mPeFbB+EoLvR3vs9Cw0QlWdQbMevb1bMFIbXx4vqCToSbOWW3O6evGjPCAodNoHkuOrTG
M0SXxjHCergZSlrUhpneSdpA7pMo/U13HdCTLAUEMGxzgXuGmoLm1OVk87ImD7xHC+Q1CIblKRkl
+kwzsU2qfzkhbdn3He0am3YExhopol/Za1VFJN1G+35UaIpL9u1Vvec7Oa7HGmJS3+PzdxTY0XIi
EG60ycfIcYXLhT7eM9JxhdZeaB4+zpXzaymK3z0vER8KXRg4lFURXe85/LTmIYGfjw5pHrMcUHrj
ur5o1eiLhrIC6TLfAXfyHvO6aLz0c+hhX2wtSqLCitxtuuV33TPG5AXoUJ27tFzApLKeKcIIIPIB
1YdOHMMEmSv2cs3oXHKOU/oyIW43THTKzvjUdPawKtT9FvQeO4XhbM/uzdMe2Ahyg8LiaazsLeHO
n3mhstKSaaAn/OLiNzzzeCxBarkXy8uOdgj9thrmR0c09iaryydnEhBFhLFf4jFY5jig0pr+taX4
MFrzCazAkzpJI3mJOIEuXv7KVtZfGuRH+mPoBgNoYrTDXsjlahSw7hDfbUS5cbaQY2LGElCevTm6
odr/jvGcbtuVWZWPvLcAh2W+NifTJYWGAwghJgvkhRilLKI6w7Rrl+Q3xH0aAcxrONTLPuVFkfB6
zI1l11uvsL+IDAJ0G022dVqeiDu2kIyI5aveZ02AM+1sQ5IWyVNqd8VRIamWGPvCRrtThmBmEw2N
j0GxvUgz3WC/JY+FDI/fnxcDwLfAjhx+QK1jUol1i1qLbdXQ/MvYM+vzWxmr8Unl+m/ZwlyLwY56
xpwfKJOGkuToXKj6T2WZHOtdzvF8hopNzIZmG1AZCUu9o0uie+1ywQ6Ff0qy/8zSPWk4C4sL93Ta
4KYMs/eamXy26rb0TF4IAs1+XyTMEJ3uYE64tuba+c7oDCOvAc/BtLMX3RbvA2Huqs2updnyW2Z3
r1qybfz4XkEVM15ZHxPxxLTxvsq6mqJhp+LKeG4LqHaEVpKGF5tMkpIIuJ0t3wSZORxpvoSQZ9Jy
BF1F470JTwNHMmCRnj13OOjsezSeXRI45EiNcGdq/WlIdJNOAcJrTbkrmNGREczbHYT5l8QYn3Hn
shdzXJ/BNQWK4fp2aOHolOxBHJu9+9yO3wP1i5sCiH6Zq5uqrM/UyOF7EK5sOv0pduUTn+upp5we
FbmJcDAvK8GClgrT+fIK613q9ifFxRxJ+uhG7Wbl58yZSMDtB4EfuqKch62p/WSENndYkt4swYM4
SPEyD6Ba9ZNlcnSn7OojzIYPncBPHVnMBjT1wfBrO5m4F8NWHrAyWIqtQIH6HIfh52BOEig5mVfR
8PbW5/4WtdEbZ7CDrkcvgx7OG+n2H3MWn0y14K0OdVyV4qXFpN4tXXwrsnxnNKBnKxyNG3xy22hi
vjAW+qeXe85VaBcC4XnArHPaGrI5U0qKr937SobpZiS8w2JTPpVJ8xUVBfspM3yp+vKXLKz7Jfvl
LO47Hjk4D9Hwk/ZUKrEYLW57j83MoM6FIbco9A+R0FFg7Sp3foqVBqG7j1+R3PHSEJANovk50mJG
aqV1sIwGnvGwvKdm/Jbost6GbkRyqGIYouUHNc7fkOBuaW8+CRGBPZt241AcZ6LnOlwrhn6Jb7js
yWIdiIURrj6IF8sAOR7NELudmHtYs3jaqJm8M8qH0YluVT+TCwYdflR1dCmjKL3o4+e0zqXjcKNl
sAfndPls2nWrZPB4xggLLuab1E5xd5fXig0Mtx6yHAPcrW1HgLPFGj5vukBKNh+2YYTbcmI9EXTC
QuaTgUG2FLsFdsNDZmdvytafjAlE7iCAfGGO2kmd7q0G+wkU2E9TE+c5mx/zWW5F1e5xJz4CGXR3
tNXmpGkV+BDe10LvvrWuq3bR4ux0Cz+RPSXIi3NUUHYZDxtk0fuMF2qRM0OlC0gxWQrKG23eQD40
9QZTtfVF7jpBpCcXbdVhjKnauGmFU5Rp+GxzbkFTAKBIu+dgbpts2M4QtPmYSmBUA6/Q2TxF5OQo
4CofalTO2II4rLzkK8KqFzog4RenfikhStrViATWmY/5COzCg2s6JMo6dNqwCwkxJpTBrCPWeyzN
zUa3iFUQIodsNpnbxErlxnoo3whOXWDrDP5aVaboeEijNkD9eNALcVsfDQb/dRCyGmha/84O8uBl
2jZz5R46AX1PIwXnxvyhQ0hrlxaDK0MbH/LEmxs3HTaH5V5wkzFnBmXLXXBxnPitt4biMohsa7RU
P6WDuJTOnEDSo9FqdGhLVlssrxDn+ubAn83cOEMvmwlo6y9AdFeCovWNOwKePLOlsaBPo9P+hIxn
OzpM8wFDLAF5mbb7Kl7QaGgE5++G0R+6vwrc/prhPi1p81npEdVLBgN+0SNdTc81U6mtO0Ljr8vi
q631Q2WKd72ibBLMx1HHkFlZ19RkCGzE3ivpsvdlxGHEKGfatxlPZqiyKbDhrmyyK/3kCYWL9aeo
upeElYUA7+VvpXu3sF4vBuJyPvcuYdr6HnLXuuNJm8eUzZJgyg+5G01uSWUQmxab8Ird7roql+T1
NM+jNb1NtX0RT8dGhs+JR3gmKtjJVfyJQ2ox8dKmTz0Hulim5o82s5YsWvlupBpeXQ6o9LPRLJI5
TKunFt+/JI3W9NWLxwtTyF0+1k8DvLCt1nuUek5PupIcQCr4gZ4kvSDGBHp+yAwN6BwdHtOpmIz3
zjNfZp3DprDkO8rxW6lPP5XD3Vy62VbANtAW7tN0go+cvSwdxBA3j2DS09PIRrd+rHLN2mV2cx/z
ng8po1Fx80hDU3kHxcNJon05hOc8xH+NzYcx9VhuZuQ8DEHGyFlqyHdkuddKBi3jlcwhy4VLCSsq
3i1OCOWDV3R1A63zaukYZSoyHnYyXoZymME5QIsaW3EK1y/YCmG8lCmEvWaFU7GSG3SfVTo+iMQu
CbiHpPM6Nzn17IuQKqegV6Ozk4O2d+YKu/8EiL2z4td2ySHRw0eMEhZW4TRwCaA0JCNvPrqMxG6F
WrdQkEps4qGbPjiFslaY9nmO0KU8zX5PLKbFlmi/k7rc9SkpIKPtnlwsRSSmm2pjK6GIKBuI3XPK
NDoBO57Fe6igJGoYB7CjYt3NGFp7TcH5bWZojaWxkgxX7Zzk5Rj39dpzuScQcJ7JEVrVRdIeXVXu
b7TyJ+DHVAxwfGq7b9lThKJF/IjS4AAfxe2ttIeTcmCNtdna5r7cEd6CozmD7S+YDA/O2DLQsN4t
t30ahR9lhObnkcUZx9dO5OOxLOoX4XKzdfKGuxVYOkUbUfG7qxZtD7zULzknb2j2ZfNI0nEeU057
bD855Rqvcat+aRNh66Y1914cXuImvzO63Lk0lFhfsXBsI1VT9o5UF1CW+JDxQQ1554Lzh6Mb0qYJ
dMAm1rCJ2lMfGTvBe21HVsmmNiH+chpGtRi5VwQxZ1Y4SMGQVcUup/xnEV5BNSNnCQM88ZbKVM6U
kgpWwuW4DIgnb1sAX75VGx9GzOIhJIppNt36vLdo0IIXj119j4UdqUxVa/Vq9RFXs7GPk+i1cf4I
2tS2TFAq+vuQhCWhtbOm3CcQRV8WFT5nkwPjxqmJ/Raa3EfhfKc09yCw4Ps6veF5fdInuBLUqp+F
y1LsdstRGcjbKXGDqaucYIl73CsdrKQYDc1Cw0W65QwXmKr9yHL3mUbvgBYO1p1u+jBBleo6S3JO
qXU1kk6xbotFo2psDvduw1Jcv9ne4tOxFgVe01uwVuL1ZEC5eowrJaijbkeJNv59smEbowaEVZ5S
o51OuXkQGsxo1tS3aETGweS4p+pO7GmDTFZEEnWaU1buLVWDv0pPZjY+sjEzT7pu4XeNf9holYC9
N4sL+aIg9Yg3yaAs28rvp9bWD+NkfRkUsWPBwcuQjVOAP8LwpaJhuqQAYqiQcvIR0HQCWGrDaS46
GPYvy5NqPw3LCdtgfVZd+aNGVP+ZwwOv5KrdLt04H8uWzZfeV3+Y9Z1cjADHmhMI9G/KdXLnebYi
zMO6dtREfzEl8afEYa+EJe8FaHm/g2mlTmRH1AkCLKikOv3j8T1vSPtfdHBxewnqrc9jNmgxpTnL
Q+I7nq3RERj9mPpI72JWesFQD81Fs+XAclR+dBZ6y5wp4TtM9XzXUCvHxvnqxkHSw0UbUePIN4Ob
Do+UvLYCVgg6PKApp7sv5/l1jubfxkTApVdYLHC/xKn67Mg2ULbmQfMZyueu775nmhhwrlb6nt+z
nYQTbwc5ltt2lv0tFeImjIj63iHOdnka7x2e/WOc128Fd8mmkZLfXpK4jOr+1JJ38WNaYbDqcSxW
LX+y1Ir3vCujXUrQ/ORKtz4lEaNOXRp0GrQZMXZiNEyxzmU4L34Ws9IxvBD90p1Sr3QJQY7uyWrG
S29HDyqmRDfO7WuW9uOpA4yBD6RQQPjM6hRd/v7bqbbuBmvuDkPf0IBY3mSKu9bIQdEwcdibxDWC
yMOvrLy3IQT53YTtb6heu4S57dbK8uckntgVE1pva4/Eaz/qJzGGN9ptl501ROy2HA+iHVXNJN4g
+1P8sGkEHZotU1gcgXoYwH16VTXNgAPTAsbXxunvF5nvOyccgrwltp1U5ybU3nqG7DscM3vZd3dl
Gvf7OKyRMWx9ClLJ1iEmq1/n5gs1aBYz4siN9w2O2Aij257z033llX5PPAYZOsKwJJJNXGbtwUu6
HVNe5uQuMuGocZUW0bwleKT2NU2utJ+c5wWyuQKtGTe/i8aj9HKOf+JKv3Sh/tYD1oBxmz5hlqZ8
nCaXDXsxDnNl/DIUIH1E2uDiKn4JwQG6NmL9ZNLCkjD49SrGXxZ1q3vDaLccAp4ZHyL1Gumjh5w5
IyH4C+yQretidVVrFL/i/bgWolbjAppzotsnHR9zlfVB1aIdKUYze1W1DC9S84+Rqp01WfW908o6
0Iv8lNrw0T0j+y0s6FiKc0pt0KeV6Br9beFbn3LYhs7w4q4UuzJ2v6oCT2VV5L/ScWYwE9Xvbibg
CQ+Csz5U8lGfromTxg/VZJMjzA9amx9yN3tdogniYYssKtmbC5W9t4IiwXrFVzZxR7BoAcxDNnva
ReEz4xMQNK0d1K35q1AtXnLaPphgFctmZujLiKbGq+ZavlezuR8pOWVLu4vDYa0GoLZI63Lhp9rC
cF4bbhMpsm0yFFyYUZ8Pwqo/+5mYpu1Yzxyy661nFhe7Nb+pfJYHaFQbqVBgYS5am7zvMUxpx9A2
rqFtfpr2vAClHYMY2j83/mGksWfLI/aWiDm+G2GmbYohm095+RQq7anEkyfdmYaXiHcbFUpLSKBv
dKlUzAugxXzEPxENOxepxmGf1IT67NKhSStmXc5Yf1xApst07XQroZAuZjriuI8DdxUAsm/ChNd5
WA+RpbtfoCeBTXEI105UtNfzDlZEtm+NBtIibYsOKO+xsq8dIkE/TiP0NuuuG5GxZIj/2aPydzvV
2rliuInBISx8gw4CX8UYvfUhMV4qsKEyg3Zog6it0F3HpZV3iat2Rhk+2oteX6MhHJg3LdeePa1I
+DBIa9/FtvUJkOdVutVva4BNp/T4DehPvYzeQc8dF3w0pwFJRAMM1CZfJYJWfWZSdP7CMH9jtHVx
SAYk4NGil0/G3FyPua7PcMHOiVOFZ+z47YYK2x1lWp1PpHw15Mb2JoUGAG8LNm7Djjx08MrYDndQ
RWuCQqpoo/KQt81wxq9zmFJDYhctvxsaVPZm2Xv0cMYvDkLzrRjYKVReTmegAIpe9d1bGI7Gtu4Y
hRsYk499i1KkjJONoZoYLXWaA/YYsCDUEpDH8xOXY66w4FdZWfJpiO67TRRwZINDxTIJwqxJCBJs
uK7gMUf12BBHfIELOLQpxi1kqexHcxrOzdprW8jwQWedJGGynNMRh0Ha9HsHIhJJd3q7MDQx36n4
IVzGHoUc9+FXkTHMnVrkxZ4XLphaNmxQ9DFJNyzbjvFC3xBOWaRmdyBOWTOH2qpOuD5DeJIJ2rvj
zkjL3TErMWm3OWPqxGiQZuqdxyrud8y9120RF+cVuzyzi1Qft11jQPmHUCyWAYITp3S/pZWKkr+E
59pSd4XgnhEN55zWtBg+oAjO9XRgAU2vLt1qTPZMpv2FYTiB3Zi3VTU3ZtpAcw5MqCr8eWOHAkKd
IFeM66vnw8GLwQWY7p7saUk1YmoxAEBpDUtYt6N8FB0u+LHX2GCZWJgIFpzyoeZUy3LheA2VIPq3
DnU88Ih6dg7nZa3hGMAxfWT2gC/H2MlG/yC/cGIbSqGV+EpXmaRJxbirRObudKN7T1Na9katPmNB
/MALnp6JhNXAX5A2LD2lx9Na6cN2etTwTp+mFOokciwvtdiDuxce5JLdksIBdRwNj+7Ic1nm0wtU
w9gHU0wooac0o9KuoTMWvJ/qH/CELMtNxvsLkP08IHrrT6PFE0+l07ixy+oricgDpXH0NZBD6vHs
5w0ikyhxTGsztbLojkQ8oMNRVJCfE1iAGysqPCoh9H3VyZjvtQjmhH6x2UbssQbsU70A+V2uYhCt
bde/X8q6c64Ap19LDrQROxv4amfYGOCxLPz3dpMe9MYh87qc6MlgzqbDMjW0ct62ajoSn5PXaVqi
XT9WgOCZH1PlO1E8oWWB1jTBAjzn0uWaIlqQEjap/8RNuJyiMPcTot4n3t+OLzXGNtmiHmw9g4WT
uo95H9F5vaib5gFY7bvuTCIfQma7NneVjy1GZqw6jrltZVm9ZtU9FcoeXjIEOupgZH8v6h60Zmcc
bT5co7U3utkTRSlmH7twforq8QvsESQh98cWIy0Yarax0H8jwtNARynOrezBFLNm3TJD7M0Cf97E
C87NEIi75j4s4jXkYzNOqhHmso9Jm17MPgehCwF1p6Wg5CiDu6U5u8MFCCjmJG27/Jk7MxBZN95F
oNtTlfDkrvNgsmbLQYpGPc6rxExxJ2L+EjbnROnYo9VADaZpB2arfzDBKSnQNjmPYIyFYtfsxiTS
OZgtnFN1j/VLGnw4dD5V3VQFJQ82QLFwY1ou4DV8KfSy1z+gMp6JORLSgwF5dZLlxLEcMHDF1J2S
C56NDOode/Ooj+9bpmgL8P69RlqeA5J687pMPjSqJUVeQ9haFMPMenqYQ/CQJsZHtDgHC+CYWJwd
FvKQWYKi4A3WMyjsldjUH8hk/oa4op27atDOf/9JioHhnC6KT9cR4RErV63Yp5nzU0bN0d5p/wx4
LU4m5eSs1T3DWcX4X9c5QJt65h7dpH6XHemjNuqpdKTa7LIYEjLY5NWHdFzudOUwuu05p2QV06CY
S8Kk6K6C/7dxMkeBaGVSE4npZ4JnAEKO17tnGY8oAyQ5Qb2wnbfFE7TtG0tMclqyqT+x1wvShQ8t
zhqm6mzIpz7zdrrZ0etnb1Eop33eU5La9jF4QxxVVlirNzmA+wKPAb4Ed8MBSDBdLhlSTfUn1J2v
pUqrs0itG4aN+Dyv3TSyTqx3Np1zwOtJHahiMt9jZ967UzU8y6yTOMScrzxm+FoXdCfQK3UMZ8Yh
jY11qnoqlNSfsnU6Jtbv6xbrg/LTpHrVJhQE8qiHqXNenYpET7IYF9NCotJ2nm1b+0wNw84EZXp2
nyaBcOtMyWFyyBw5faPt8OObLHDFslanXZos/tTM6jbqxRUM44PH1CiIKECiTMq95ygdnZUzRee0
GMxNhgE3MJai2bst2Is6CYsVJ1vcJ/1S3JsuUhZmp6ds/dXff2UspMVUTxtSOQnwjXAhNClav6ut
E9A5vxtkFcxD9s04GrVtXs1ZumKHAg0IxBr7IcvV9UC0kOU51J3wE+EQMckKjha1pxGVFBgZ6Gzv
zYdxNtRL2nOMG0YIrJQhx0w3M/t1rKhRhKR94nigEO6xno5oA1ebMTLFaKoIpDPA7jcjDmZYkiBi
GdcozHoaADXmKV3HEYDFJaSJLjBEr/vjbO86QlIBTJqK3grzzmG1nAVQMCyS6TWFiVxmQ/VssQhQ
GOKQF2jKU9z9KVqzOcfpdayQHvFdEwAyK0InWYcJKKHPbwEbEulpe4Kb86iZfDuVa71azSFUrKMN
PHTKnJJ9S/v0piJmSA3YWkYyGNFRZG1+pdojv3ZUf3ZYuln9FsKBFuqOMw47bLxPfXaWPYouoGma
kiuGGGln+Q5L3eClQwAi+Vcuo4Nmxkc81ZuMxnc/Yxx0KutrV7tvhpe8pSlH2Ir7aSorCmZSoW9D
CMXBRAnZybFEQtq4pkFk6EN/pH80mX6hBft1A76pm3lOY14FaDG0ZeWcvqlqZ+syNqfSI9nUuHUQ
5drvrDp64N7ZJADgafWpO9Ca+7sc1SeOR8ArcXxpzehd95ryiE19pNVjPZtLdaUIXF21yW13bAzX
OBCjpw7TYBSTGKKvLwqSSMgAYTMqzffJirO9NSce+W73T4vBZcYHu9HdFEfOaN3BfMQ5g4UXLs/V
RLThrKtjEv3QoOkEBLyYe9b8nDnntThcssCG1WPEAGGNaDlOOHMw+1C0yM0+Jy+ePkLf6KpzaNDc
vTIsc8X1Ug0bYSnoKmppOesLbMvO1h5CIkIZxIcQ+W+cYKlH3A9OJ8C7J0DoYhZncphYDjdz0u3T
KLxqSTVtw9m8VVp2H0UeWEBO3rCjVs45xeSD89qr/NgOvRZkbbCin+38KmL1QPvym4tfc9tyc3mP
iURf0DWQ4LFqz1E7nGthXv6eK3HOPQECPlp6/AgC8SpKFbMJRT6zMKzYEDxmwIOdXW6IZl+cNbjo
Fi1jzd7AfUg7cUUq2Wjix6ZisKzj80X03CaVe61M9/eMIudrJLA2JWSxKH2X033nvHgFBZQRbu4T
DKNPh4wQW3u/atisqbzXoOegXGk5oLuSZ0lnasHjgQBd//ReiFiFMmDLKfOtPH9lKBHtG5wTqRo0
RK7lAkX+iS4mwkJhf3YaqB+uk25Yasn/mDh15ToYr96qiGl62kvsai140QzjR8Bon24b9H42KLZN
chlivBelB/ri3gfAirtKog6VcHbNVKizN2okuw0M0wvYdbUfM+nd41RlUWqMtdwhXlC/pIuJdryk
5cQLu5j6u79fHBnGx8qyXiUv1H//q0Kl2mbpFxeXJyUhqTdP9HKY27+/otbLuf79pzhh0Pz3nwRQ
Rh8zMprOjGAPUBrMeaoJuLUZgEDTdS6ZE1p3uYhwkg/cn7a53BWxPdFfGTMKX3/5X1+Spr8TCcxT
L2uow4jIW8cztG7hdswK67oMRiWt698vA+53J0fSJu/r0KAmnYfQoDZdsqbbyfKosSg+8HYzD4sZ
an5v7GJePSxJRJ/Z6Dd+kcp+y7lQXNN+QAFM36pxbh+6OeKoHxdH4tDNyYu/wiUub9iGgySLA5lE
NOXQf/krVtlzs8z9HfV7ZEQ02zoOTnkHO6e7t03x70DU/yhs9P8SI/onz/D/J+qhYUKe+L+HjU4/
bfcz/zNt9Pd/+E8EifkvneQQuVMhXGtlH8L4+M+8EVhDCWyQwyHEQ9MiOP+/80bC+xehApCGRMtW
EolOSOh/5Y28fxm2SULIYPbjWZb0/ifIQ2MNsf0j5CYgLvLX0HZBlYzp6AIMyj9jeNhZGo285EAS
ugd/8MqLsr5PV8MQR+LB/mmYeiiTfsSnbvWmYA4HdGbrj5Ye7R3GT//45G7//nv/CeOR/2foThBN
1qXpCqpHkXMdfrr/9v2YUVtSmCTwPtjw0PVLhBY+l54ft/GuNkc/BILeWTiXmXF2Fx6dbRVmB5hc
N1bS18IJr9nymWgMUWr6u41S3zizdUpSeSqz5KGR9p0F4xT6733e4r+JysvitUFTmedm8h6Ymg9Z
+0ry42AMz536Y4CzbRYqNi2aUpHfS6feWQ5gqh+L2ZBjUhM+fFrITTHRDOLtBuZjaimiDo0amEV/
P7N7KywoUxjMQKizYwSDbhS+Sz4od4+mUn7MmKof95Sug2uJ/AaPCHR7LEk1RmUHZD4xEf7Pmao5
Rvspb43UwLJWtYGaCkQcmvHwlYcsm8L6tlPWdazGSUuvGqYBNohbElDbGFQFxu2NS83tyuj1JCmw
6ZtGuLYqfVNRZescBAbJCkRHfK9YQFLYjLNGWIsOs+TeRYRwCFCwAdvMxqskzsql2iB6QyRAGNYB
VWdbhFumGxB+kVGB7Wceza5sUULwyxj8m9eFbdL6+UXVfd9/JJzml4yhFH8VrM0Dg4hA8fJUDh2L
RFTcGR2LTxxtOFmsjavvzFSh637ULvQN3P199crPHGY3OCdot36PFm1GP2I6TvNrTlQWJwNhNXBO
bJS8bvVn2UhfsP9nsOkRVAg+vcXkR2kvWDw3GNL9gimZqbFl2xvjt0n7aFN/zPK7dvMtG1eyyTpG
FrVdvwVK+DZjonwXDRgh7O8xv8CuXVKQzEFhkzDn9cQOX9bW6tiLC+1gMstef9yF+2UJoyATiloK
GnyAwcPSRQj6zhfOzh9jcvEoXm4edHRWp/NDCt6n2NomtLSFzX29ek47wiPl98DY0JjNraPx4iR/
6o33lnZnVh+Sq1dynWYcWkv3qi0fBqGooeRONBpizT8Glx1zGYOIbuQ24bp0MemrVednCK7h6fNm
EDcomSkc8vW/jQRC1t+3XocEVCR2yI2lHruS7BnfUPjILREyJFTUl04mpAXLCOhxCmywZtZi7Nbb
xDF4UCZuOBkBYkQS4r0GLONcTfulWQ5ejaSVYSBZOQKFhkiFg9h7XH9CI/2Jucqd6P0ipoSBvQ4l
RPtazw+iR4ulSzjnOFi54MvAnJn8PFG+lWAsO+YIcx/5NX7VOP1puYmLbq+NGKf4KZPhBxVUNt8T
F1anxSDh5kM+WD/KBp9zQf5sgNlQ6pLtEJ/EEgYVWPU+y8DxtdtU5JdGuq+saIFdLy+1Nn3h49lU
qrj27fRi0RVcZOLaR2LfMIkJTXMvycCnum8gpJr1YZERAwZakfmvulHjZqPl2vk11hKtlHyMJBRg
/gCMojbrI6Hwvq2nrWXB7ENaZRZZkx7KK/gz3oZcXdlTRmkEAChBiT844uk/2Duz5biRJIv+yvwA
yrAj8JoLck8yuUp6gZEShX0NLAF8/RxQNVbLTHdZv49ZW1pRLZHJBBDh4X7vuUx11hViG6jNQD8/
TCwyNAOhh+Abz7mnuEqxRPrR7NKFMDK1O5lAkTOYAnNf+hGi+YiRXHaLI3HQkYEu6+JAk7rg9sJP
ThMwWpe9zbPCvUgTp14EGM1H1nKZ7YeQzITsLS75/KsmyEvxDtmWyAn3OvcsQyx4IVKEUn6DBKTi
L3nVrVKmOMu9uzyoPAfwoda6zhyQt7TsTsbSjUTLb+HMw4OwRmS6b7mHtfRlIvsGkvRsOhwiWTIb
uH5Y79VLo15aHqKEtdQsPshBZck7LJGT9tivpW6ul3WcgOKNGljBFAx75N4q3OZatK0yRDl0JpbB
uCxxcthsi0vnjkEPxwDOdHf4GwIfp+qoFmQig0IiYPRAlFYgkyhoc/W9lQggPPS3uZsfRxvjmMgh
K7napqcF6THNV7AeW/CjyQQ0snTQ07D+Fh/60O5GRi0TF8Xigym8B5KA2Zcf8KAuN2lFnypDx1dj
ZhhhofN7Z1zjEdZOF7mE5uT70kTvIBsqcWO9bECIhT+vXMYa5h57jr2k8rKEV8wvSB9K2oOy1V7n
UKBoGQDe/Vo7EhK8fe4L2tMM5ri1o92/3///Run4rEYA8fnMUXyTamnxRv8JCtD3cQcqnnDZqvww
8juSnmbRI7CK1iHRb8v9/J//PMOG+gzy2bYs92/VT6akkTYK4EOcnmfzx6jfzcPLZP5QxYlR/a8f
9v/18z+w/ARX8V+Xz0/xx3/t3or35K+Gff7N7xW0Yf3m+Z4Hjs+zXJdbg4v0ewVtuL8Jw4IcJ6gZ
8eY7wG7+x7Fv/UYIEVEdjgPxhfL7D8c+31B3wVvzZxSa1Njef1JB+5+Uvj+V0LwrqJFwWyj7AUxT
mP/1po0FM+Z2ABaZFqx2afaF8HOaz96qDbvh6HcnvxdYdRr7BRroMRYaxlb4QEQPznr+XdVku6KS
ImwLdHPOSqsMQszRfmFFGNe5pt6aCetEKDDwOMScxvW3IvZ0Ms1qF8YKTf+5/YIn/tSNpLbEjf+Q
mmW1y4s4QFZR7PGbtUefCKujt7z88WU8jGrj4Aoh6tH//a/8+ns5JKm6qWEtoUuxpuqJ2Ic7QrkJ
iQ0MlIT0B1l1fOT7ZVMQMrP8888X16T97Wd1vm1AyeIGyIJf8S19hZvRaLE90g2dEBXz4ktrOsaq
/Url/Z5OQVK/huhf1kr37kvcgKRxVy0N/AFdjZt8bygn+lJsde1LaTJFEk0TbwqstMCy5hCn/aJU
6ZJi3Ju5ts6Jvc/JfKRnk9gYCTVmrsOs62r/+Z+fL1lOSkNJ3YwjZD5JlP1YIKISLrivrl19gf35
YxhFtXd1BHIR8rO0Yw/NrEfX42dpLZJyVNFXjSRZoUvs+gzrQDhNJqeOihpwqiN4WjmaPs1Iry4Z
fpehal8QUaQky7R73almzKHA10PJBh21O3d5E9ZMU6aX2hvsKuMw9DcnKdnyCnTd+KDIhdXDHXZr
UkGkCcAAkF1nx1i5yKoRNbWbT9B9PxS7uSVvuiPbMhBu/qWxjBoG7iTuKo5gO5rtd5bf3FAkuLts
gaWzszBeYZiDDpvNS8/Mx2wOvwx+3e7jGdEDVtGN17uvuCHtHajiQxLSS01J1d5gaMcSHLFxmlZM
Er2qn/1cmUdvwkKWIL/kfOxtEbn8pDNI8q25wRxAnV0V30DbjIwj+53n92cHCByFKknznrxZ2ehe
vBl+sM/Sj1wIrH7dkAVUYaNrFNIZQ4z+0nvdunH75Bt6fRr6wd01jf0kmkrimCftOjKxQVlm/D1G
ObHpNA34EQvK0fM/99BnHCzvo6GiOws1Hyq/YStj/X0K+zuYCcWW9os7422Nh5yiVLeKbSLBpQk6
aJtbqhS2A7+81HiQE98ihihklxKl9tZxFAtog8L2c/mYLQF7rYgxkWCNaw3nwU1R0JR9BJt56Rfi
mtzCMA537UCAB+CL58KkiCLmw3tOCDLc6Tanor6m2WMivW8NrI9E9uAjqF24nrO5kcDgiAs38ea1
MdYputZmi8LZJ5jyYPA90wpjuyfndZ7xzBR1v8e9yzyV54AzgEkqNQVp2ohdXIYaFgKC6gvf/Nn6
ZlD1HP8FHN2rPvWBnSTTdkhlvOsJtQm0srsrUdbxPcfqIqwMtx/AJ1QsPyKv9zahm7+m0t4i2i8v
BZYFhgdoZxNrehBRyt3HzH4gMy0QukDVjXPSKpADurn+3ui3z4QodPv6vmBMGZtMEiJ5HVN008SR
nWYREc/d+ytDwElYLAQpO8WaaHJyY5I0sEqjO88V4zlmVAhNLPz+NAU3+Fz4tPo6OVfxnaahdZCF
ofNhsZ5EZv4N7jB270qrQd0DBZfSXo4ho436yX9xdKRdWDPjXakou7CLRJjocFR7bXslXb5ak0Qg
N27qgZEI/Htd6Nd2YGlhHcmGZx1w3AUb8RMS3+bFBWoy6tFGg/zOqA1rwVRpV1V533U31Y5uyJkO
hYmG7APPtUj0rWG1zy3eQKEasXCTGA0589bA2Qw+miO0MustEDPyDwahtnrWhmSHamealOrebXAN
zDQP6ORa9yTITJAHD6ohgtfq3OqCx1QPZoAQadKgDsla98G0nN0kh2Md0peJS0uDNOGg/xCIXRnx
e2utZ5qtLKhVFMHt0fTiZ7Iu0o3RE540G8hSWsK3C3EePVsnULUGsq60+0V3GI8yozvq7z2JJMR2
3foKF/Q8D1p9g+aCV7weVm6r2Tt4lh+jOrkcwrduyOdfK3zkJMhMAGLNJphLjtkucTSbMInje7gP
ycYoORNmo8k4vBp21gOJA8m9Zvi7aqKktnqLUCULlGBikHNqIxJRogR9aWnD0iRhKrsg1UbHmw+E
1+yzWjAbibiTe0Keg6IKjc0IljwwW9me8lmMBD1ZqL+j9FgNFqES9nwcPEwdLmS9rZ5E7s5C2LkA
FOKdzyQnhJsJ6RN1nJd7DBG1W6UrZz2m2l1EOXQwka5v8qx/8jkgrutCo4lihD5bT7ckovn7CZY+
b/WSzqjOiQwd1iTjAkYfxZkiXdT6z7Fph4tXMlbUBPY6kCi7Efn7lfhnQiPEO3B++kP1KUX4gNZJ
HAbbQeJlDAlDfc6Eln2wHPJki5SbyjIJTMtKDJWG0TSHekDibLTz16Ypp10kOeKiqH2Uc460RVW4
eewu0KrMX6WAvdfRPD4PimkAOLAXj8QJsmkxfSDAeDaIjOojw70Ab+OINsqHhZq6Tap0vkitPeZ6
hQsnT84lt5ssvTdsZMXeM54cnrzWs/uXKIm0OxAwj7USr1bY2rcY9js6rumngyAocBPG9kntVmc7
lPYh8vJAFiOoDbh6Vcr+igWSeoZMalHozyh/RlZHlJ1mMREbW3OmIuE+R4aB4HUT56m/1WsJWCad
XrKpGtHo6YshDtUaGlw6EsnNLElkygUroinbHcb96IJjb0E+VIjN06tWucQeWgA7Fey1PQSf8tj7
bL1KkcCJ3P2UjM3CSkk41ZUhMTLTMsEz22JvI82unf7Qu5badc274yKvQpD95jiVdzSt8ERUVrET
g8RfP/c7u9WI/1zKqWF5UYYHeaFw5jjwKu3Zh4KB9NYYGXZV6HJFWtfrdJ6d49QL51gjfIG4gpfc
8pk5E5RQHdNO+IelG0ZVsptK9TFMqEBz7N9DJwzEIQgGDc3PcKjfbMwP688fjhyGDEJRqgtOxWdN
eMWmpmWL57hC7v75kggL4tOCn/JcoHTLV3md1njROQ7bHE1ZWeVDwfRohVZRwF6RSXnslhe8rmub
Nh0iGJNKrrcurSG8jDZZL/YJnVk7F4RnZeKuS1HUYBo/eWV1JXLrDoIImZPLC8Orr1HfvEfmXAGV
LZ5mpJNrclUy7qCVafvWoappadbtjMGH1kzfN8dmMNstD5GFTrm9JmNcrl1TvSABmYOySd61ynJO
Krc3aUOOODbPR78biO/OqhreM0UcDOxVkYofcaTOA5soHSXg1Phr9p9fGfW87kdCb7w8/Tlyt5Dh
qL8gI4N1kNKBy+pXusdYtgyRIF9kshtP1cZImEebzjfDyQj8Tpp3IHf8X5X6RoZNviL1E3Rv3FrY
awciBkyMrSQirxY0szbR62t6NiZJ2630IW71PPDkobhXiDLFurd4E0oZ1YYKh8bfooAlt+wC64Lf
ZGTtp6rafjLIVFX5u9DR6K/l0zbt5sOsMn/XM2JDvZ6ejCmQ9D22NjaiTTPo8HVmminQLwaNYLCe
It2wtJ/E/ci7fEif9aGjFJ3rbks9vRv9nQtc6d5MowsWR6RKPhWNbNS995MwGXtjzs5TU1do8xzy
OITR1MFc8eaTObrCBWbwXKDLIolxq4WzRMV4zCaUjmJoqa1rdEh1aT6IfoCEwSgERSUhtjrObx+m
38j3SWu4le70/vkPyEOoNqatLrpJyvN2HsnNW/DrQ6V9I77mzaptoK6ut28L44VYS6bGrQKoS1TL
FmqsuWb46jjoeQjVMdOfacfia/jd1qmhLBh4L+uBSTOZMLtC9F0ApITkKURBuO0IpE0T+rmVLQ6+
PbobdizkzR3M1rgWWpAhNak4/Ew0y0p00LabP7UWNOzWQ/odFfyAtsFfVgOwtTpZ8UfaLjRwYqMg
ujYJFoLZMli4FJbirBe03+Q5N7uG9hwflbOYpqP86FspIhIGAbhnJ5mx9sZnlMYSOG9nrucWUI0T
B+byrIR6dSjM7Ep1i115/L58UOjQGbTwq1M3kimB0TRCf7LqWm3tFBB3kTiKjcSFulIFbTZWHlgZ
3L2ja6st6IFWvkEcp+S2lj+sPv+euYScvHeWuzNmHKL4R3M4M1LShm0uM0QBBrJeMDcak1mx63ru
xW6sfrixaDeNI519Rgt4QhOHbLPlOMdj02oZFjAisNEiNKu20D6aVn+xcRuv0D7xbLV50NnudepZ
RbwayadRgB4aRvr4hXjrKFhgpej9yp5h05TpTyBfPz//cji7t8m9a/gD0MGpt8G8WHjOngYpfdk4
PxmXVE/tbQKqY1XU+w430CQ1TI1c6HS5eCyLh8l3yNSEoIKLh9toQE8RdYyK458cCKZtXr6aeUqI
Z0pUXukmRzm84PM9FJ5d/YrX+P+m1z81vehS/eumV9C+ld//kloh+Pu/Gl7+b8tUGA2cjVqKhDyL
Junv/S7nNwM92tLp0h1PQJ1jMP17v8sh6gLhmONj73EMKIG0wv5nYmz8ZsGzdEEM0w63PYiTn0GF
f+Qw/Mo2/OPrP49ojSWU4k/tLnq0tvB0yzVdW3dsjwiMv/RoWaDCNqwZSubFSByuRfRy2CE0weMT
n8eki8+0NjDm9x6LmNiqsfxmpSOjYtEx/PPmmXSLqR7PYBWjf2jn/u/35tgMzOF6kqtBfh+dvb+8
N73QapYuiTqlYIGJ+r6kwdXdkz4LVj5HBZ1MZrNC4gPSzZy9M/IszsUtqwsZ6T1nQkCFXe9k54jB
1eZPV/j/mm1zBf76wSG54PM3bJOrhGGTK/7n5nbSu5heWkyn0+BoyJ+S3t9FUXWJantGKNQyKPTE
ptFFt0kWxUmRGzAUHKY7uZON2AMnbDA5QevpTEbALK1uo1Q/nUo6/4+UKu9+y1TbVvd2S/e+/ZTK
aPk9vivjwbfiHS2aCaVeyjI5R/JuDDlp+E6+ScEOrpkyRWeZztkVy52Ferw8zrUHYqXvzMMn+o8O
yTqycuO9iednGZfDXccoUmA5CULge5vad/AgZX68txGPE5BLR8Lqiyern+e7f/9RGssc4I970APh
aqGP8BEteCbNV+tvc4LWGD29rGNJvWUUT6LnXBRnNJgEeonTRC2w8tylG+Zz5JY+RM2eMxbNFvHI
yfWdloswE+v2+Y7JcP2H5JLlAf3Tu+OZcJYusO3wHC//8/4WXFI1TsKwLYPUUtPJsqXlrMn6a69h
KZzt9BUySXxNLb/YYiwGiVVr9mOmOcBmnjEqVte+fatzZWPMKYxz6xzxEFnk9bJJwn1sDlaDeiiU
ksSnumUaNcb99nNTSiYdp7/NJAkB5dFScbvThHYYsJlv3aGodHyl/tkyxvju88X3Iz9ILJ0kER7q
f7jb/7ewhHQbhpc6GhemOdbfu+IW3rOwi6wW39fyo/VIP1jLNj9Xr7FXedeW8Wqe20+mH1nPNBNP
BlHsB53z9OHztymknmBT9tsbCNUYOpzx8O9vIofo8b9cKG4jF86pqXsuIwLHgg3+1yeSqBgXQ5GL
NWdMZ3x40HAQm1+VMm9NxsRbM2bUG5Nj7qDJUi7ECPLma5hhFoy6c1LZ+lqjo3SeMDKLwsciNRSX
2vnOgTS5hDHlHRI2D2c2wKNFr0ZyJT1sQ6P7WRvvbWSimCW1buPG5k9gBhuFTOyrGvOt5839icaJ
toqdbJcB4l55OqSsskbgzGl2ZSGqW4cpxQd/64xM0TwRFvwUa+bKa3WNBo/zIFLxPOAfMTPtW6PP
7r5GjUiDMH1uO30X4Wq1CNgoXBRlDjQFBH1XggWdkdhenIwoO9oHT88uSYw41bC9ky1N+EgW9m75
EBcjjw9o+mluzqYrFwqJtbUy8Q4c/pkIrccsjl61EChEghcmpxfhGyCDI+NZZu2jZzzONdnXJDfB
LORoFs8IYYAe3Qp3eKumB4nXvZ+5l2VmqLsi/okC2n4x6Bp6hYHMxnaAgxn3QtPSA9E4/pp0cutA
nGhMuKiDYaTsVBDniEsJWitvZXlhTUkfnOxOCQ0SWThg2SkMQklXxeASXFfyJljqcNtrCaN3V4Tz
yplMVBJjdU+c0I4a+g3CjR/IdrrLssm8SzkZ/HpxTB1xpwM+tzarvTcU8xfTr49eg4xUEXJ9tGd0
CD604wcZIzXuAZfdeVNEWiVI57NRSX9Pbso9TGixQ1mY7Jy+Du+FoNVmeLl8NeL5Z5wL8WP0U4xI
gVO45vUTvvv54nehvVMTn3IURmvLGEJOkUhrsfLY7pZvwOG2DiM+5mVfqeJxRXCe/WFnr3UVYSU2
i/qQqSmCqINr0++rb4kjcWblFTMrEqDXELXHRzGEG3oaMGXtUl4RpK5VyeorW1bfqPbNsxceDUTD
Tyj7v9p9ra7G4JrPhSOWI+/J89Vw32ld/7Sg+Uy3sV8zDmN4luegSaxm12iRfNY8/wV6LUYJjtLb
uqGTN7OI+n7n3Fqnm+8ICsHMrqpr05e0rR0LRXCbbS3iLg7+QAZLIZwJhTZQl1lYcdBPtfnYdlNM
A39Mnu0wesNoV30LG/NGjwWskuVIkpMG/4jAC9FE1/78/EoSTO78+j+YOYTlaB9nPV4ipqSlHX+9
mNq1wfcEjEDBpv/UpDZJnRxzr7z1VXJvZkV5F5l9c25sHSV4GfuvfnglpXBpH3Uhev/5CEW2u+sk
RLYqhIljq3IKLGkO3NgqIhwTBOGavqk4/3pxXLHGybeYLgf4J13Td5c/XqSJHI5WkmT2xcUhG2VH
nNH4JZT4BVPeCulJsXnUhiY8Z3ZsBT5ZByfPNAgpifUbM4lFQVX3BzPv8cD49kti3LSk+/AKzNIq
yW4lCtU7LJLuycmgLJixcQawZL65Q1CpeHgnkhK7Tzc7sEx5AHbtwhqva9s52ikb9vIV2gMmOfak
7nvLwa40yJuwEuMMTPvyKYBlWHqSSQeCIdPjdZpNUZA5c4PrqzL3xpJCVZjmsmtUjAGd1yqJH+tJ
54iOYfpLPesGdNeJiVjoLluP3std0XZwv4ysO4JymvZ6QQKFJlNmmfP4IFPFQZMSYaeQkOR+/VXv
xg9wIu+fUtrYoiQznJIt2dTzYyO48aA0mrdIlkdAMd1DlsBcddudr0z5AAtIl53/kEf1Q2nB2Uz8
qrtnsNbdtxNHSbCS4R4Hvn9MwEGgDhNbz06No5GgxMNt8r2Kxuys0tBEuBESgHzUJ6Oo1n5PMMWQ
JF8cJwUv545rmAJFuPIIJ/6Sw0r+FrRWVz45Q6dvZ6tCCL58mdEsW1Wz8B78KfkYeq5eMc87o1DR
QcT2oz7U0+nzpfc8E8psk79YHWBB4qWqsyJned32rQTd6Tc725/KzaAsWimjzbQvTWJ/Z4vwjYqt
usxaRznrJjaraGlvXeBEe64yJvDWHh5MEDDHFg82p95ieNDSqDhHfv46OG6PnqXvHzy4qBtSYWgI
DhpOODtuDnOoU9JlJWrylK6VToV9GttB7SYMw7gky/SUaLZkUrb85+fXn/8lSgiRwsi2quqj+3xM
mAYsv1oos/zc2q+t1QxvJKN2WyHGQHJJx6hFX1+T8QHDWAV4eUk4AzC9txqKap4OHygxWqPWUFpQ
W8QP0bYyggJ6wCrMGVq0E7b8yJ2cXwX2DBIWftO04jneDuZs0hxv293cFy/IV72bpmbv5ufCWXa6
H5+/px7VB2Ypxb3HRoIiqNWRXnrtbR4wtUGd2hlmV26bsbae4wqAal72WyvM5R1uEdNwmiDJySlu
PFGehwmRXD0PR60pqrOplyywE0NaWsrlU9g0M6HEoHcw2IVB5JHvqcXoJQvXah4jtZlMfGeaU4rN
tC1Y21epbBMe7fhpbumgm1xOGsQdbSgsc4wObrUCpomTtzzA1OOcMls4Afz5CjCqvnUiYrze9+ek
cLdzGtVfcb+j/2KeMDzj2hdHEL+kKAmHYLaqYScWVn71Zs9Z1Rr0gribHn3ORBeE7dVDVH50tcEY
2p7LjakUATVmTRZVoctHzYlhO6noh+6MbfD51zEoJcfIXaoPOb73xpycm8ZsHpPM+FZNyXD2ETs9
9kUUWGhQ6N4ZmCEE0ciDKvFHph9iZvjQ23dpOqu7pgN94HLAZFepp0J+n1PzhwXT4slyxmEb25B8
mt45ymlg4gf8yzNqcfHyrDq3GVsXp6wc+loQjd5Xwpq7FaJmhvTlAC9I909zrYNnqcpdbrUPNhvp
kRJlvJowplbdkJ11v2YEJADQ1okJcNham8Ak6fPF9jdbpdEB8D4/E682sjpS5AYB6YxBe+VxnlSl
T3xNkVx0n9I0by9jTO4dwJaLHKqbBAnGaZ20rmq2AkV3Drhk9pIaEfksHFlWHWRvBLTmo5vi3+Ku
P/HZDTPpsSp01mnenYCzJsd6hAASeEOt78JpulhpV20xhRYrNQ/vPt8HmcDWLwR8P5Atc0EwhOpR
luA7wpA3EiZ8mSC4+DoHX68vBqALXoqFCMLQTEaVKyiY7Rmit566e7u3g97ryr0E25KNTRgo6Rwt
H5+dv6g4+ugh6Rfqo69RxJYaZZqpnWrQUbuqutNzKL+1jG65V4CfpNlHvUfGU/+oIvqHpvqJOd0C
i3QM9fhsWKgAKoq7zYRt2p8Zj0JeRAs+wXrL9PTBAl7PXMUmBB3GLIlKiMbNBYHQx+OtmSH81FZ9
6rI66MxQHN1kqdl06Ew9RquxJIrJZTdsFwjmqUl0WDjOpuWMRHrAgClShY9uqfl7DR1thMtl4/r9
N6f0sTAX+QdAvqvtVslVUZi1ihwMEzLdyseHVLcOYl193qv8x+zT0I1iDsPW/BRHDv5MAueRPLKG
dUrtkyk/91NGGhy3pTdxt4sYKWSYjk9GL6st4xGPvYVpGayN2LPFPjSq1zSPx/XgY8DGQbSushY8
e/uttSDDJA7MWV1+pX3AKongdkBQDsp7+vCnTAG309eFjp68gImbpkl7irX60uviZo66tmGUVe/z
tLhEmX8JW+PZ64hOHCuHpBOZ3qWG52wT0/3Zs4jAhFsE1FCjEKh/LaEZwWZKvyQTil27cvpgqvEZ
Cy0MQMmRnshwtnE7IIQ8q+cpH+9l9n10md/4eXE3ZVBuU7GjrlNA//VvYPa47/f+qGj8zwivkS8F
aIW5Y5v5DA/W3KhwyV1ZdJx26d71jqrOYqrxBUJ6FGLaS7cBStCQmAgH1GEKV26nOp84BnOEyoB8
1iBXh7hR27izEDxzQMvijrwFa6nfAe3xKx3G2ADCu0zdvbzUr2kmLtKon3A3N4HbWFenZiCV027r
B25nq1WSs9HS8jXo05XTKYo6dfZY6nW3YZ6Fhmucpo80yXZm5KiD3dnhWq/hhkHiOUmLkQAWOXTc
Gu7FSTwnhX0/qXoOUA/om7LyP9JpXPVTQzK6LEDRPXlmbq3jjlhyhirAECAqkNB90yO0/j0SfDkZ
4lgvRKJh8PY6dI+V6UYEpnPEzOf6ibQtNPjoiWtLirNfoCYBV9XCTkpRVGAjRd26K2pwrFroP/qo
bVDSyAcNCdJ6cjt/K4r3cQbhICPMlm5ML0RBfdb9rD8sZ6JUQ1Yz6h4XP+UhybQ1LVXEZmJJAZm5
hTHQais4n7Du2LzdKHxIh2Q+uU0TrhyYE+3A+g+ivkKxRE5PBEqm9KDdOU1xykH9Q4Udmdf15U+g
mxAyUHmdOqUxWhLkZ+Qzu4F1CiM7vJU19uRmp5ta9YYl5qY4wRFK8zpX3i2VLkQuhe7agU6xmwTV
CNPQzZza5UXmtDELmTfrcuQwNTsz0nlBh6UzzvHQfK98OFMmByruScZhfU+OagiE1VMY8hKvzy7k
DY5byiCr8iHRFz3ZX4Sn7+NOfW90G275QByHF8kNkRz2RoKAT1FyRUP5Q0e7FE0E5qBicDALRDa+
/aLc0plktsWUlfJ7o6xmYkioI27y+VhjmIaYJPE1QAnPygw8UYq7belHhC7pONCL0c/EfCfXGzHh
NhcjDfX9TK5HNmT2YRq5Zk47GQRcYjGhX0EGV1Qerc75SlOAhJr5G4qjbAfQtQ+6SDvkpscE0/Hx
1COcHu2535aIIWsnzB7KCmhQ/5q5qK4ZtkrAv85NhJTJkCHIwDAJngH+zvnWSTgqN+gxQ5gvi3MY
sKKcmLPSiDBJC1+XOp9BIQvaxkaSbpnvY8xhLS1jG2aGtwgPRyCdgnjzRcMVFxzROT5vWjG1615v
uQZT8qXF4TMMAIdCiMe9hlhhMIDpx5UfwB98BHFRHDRLHgSBvAOk0cj5mBJikhxEgwSbuCI/VK1d
4QV69GYyMLQxVWtjMA62VUwbjFBBE4/moXdeCWSC5FMV/DYCf61O/drH83psoM2KyQ8DN4U3QarP
g1dPtygFGycyjL0F6htigFIynkLWshGNWZ9eIrtR6zgLu5UY6Vs6DVuR0KttlKoZcNYihZHs3a7W
HTLJmaWucL1T30tubNgxRu1u9RJGiwuJfW+GzsFQ5Z3rAhVZmvXQ5sJjOkSr2onz59HwglbC4xS5
Ve/0uMk2Y0yG3WJ+0cf60sqdaRgyGAs+dQWKhEOBBKXiuxd63+3AQpqQaRtgLaFZpdfHjpSrrWeo
18lng69LPju4atjzOaIlVbKBYg1/VZ/ZUkz3PNvpuNGtnsgng8oo681p61DWjgZPhahFYORMCE27
qtng8Hjly13ploXC9TN8MwvYQYjKykR2QVVqvAOn4lZp7Au0AYhxNHKF+9hNhh2gTex54GCrh6hP
5LyNnWVBYzJgEywyWmiQ2qKT6/TVdQhd0DwMREn3VEzeY9cT4V32Id4oYKAckgi54QoTS2TsQdBq
GjP3XCNSgf0hEKHai27E9VUO7JigTICi6e8mra9N0xoQq4mgWpP/2IKkyB67IQwoToEluT4BRx1n
h5k6COcHmr1aZNsWtwF2ESS+KgFhxOrA4h9x1lL4t03Y7NIzok2nShD9ZXMWqfmsxaG3ymuyubPR
QxpI5PLUl/h8NMxm+Nq14xCzxiHi5hma+pNUMfkqERqKcqCpH1rsqUWCsSrFjMd9qgOB599ow7Pl
p9C90ePGzkxugyGzjSw46mLHp54l7pN/v188LslCSx3NdDhWoYSRSFl9hsJxlTokH98hJBNzzCKY
0+ato+ZtoUdXKn3agci66hEWT98xRCUIA9AVOyHaBFICp6CuFQzzGLtZghB0NYCBqKevqKLv9Zru
SkRPl06Mc5OTuotFRloP0+BaM7FJBcMUarvcjL1VjaIKrdvJsF2HJS2TO4GGdeXYiVq5tPsDw53t
a+bFAEYbBLBipp/GXsKt1DQoLiBTEGBEl4TznjxqFpScuV3UNCJyj2VOOHWXoRKQrShPiEzKk7Ow
ffqIBbCFuhXNdrsf+66lhOk3RuhxFDORKqSVEJsMrUeQYyDU2zQ/2l3zteH6XJTVHzIAQKGGCD3R
YvOisnk9TEV6bBETREbztVPtdDQ6aLS1W/DQ62i4NOPIMXJ6sVrbYWJuWHDdu13YswDLIdLuOV4m
+8yp4sCWuCAHElq1yLgSwnio/GnAyDf3MMHye+Xek72IA012PyMXdHvnxleHhK7eGd81p71yONig
9qDsvZLphx1sqN6kbvTbVlhXCo2VmqrA7y5xb3+RTf3mZaAPVOCOIaJ9uU1j77tCNbmy8mKPnPpA
Wuuhn1ip3eqpb5zvVGMPGWdPNvaBtJxQ7mMmA19rbnBp2VsRDS/SCfUVYdTnpsBb1y+/ZKPKJz3v
jJW3UK/GqUEGPxtsyt7XdMrwEhicj530oy/SB/Qp5wXgGQIADp3tMOW0lf2U8RB8+JrepPu9Hu13
Ca+BSBEMXUZY0a8tH6bvnuJ5KnL1ahSTu6ZkeEJAUOyc6WBOubHmFD9tTHdxps2AoAp+zcw3fpDA
Qz8RsR0Z1SxqFJTY+aIxJLxCi4tt7PIm0ynejJJN6L+ZOo/lyJG02T4RzCACAWCbWpNM6trAyBLQ
IiADePr/gG3X5i6GUzVdPUVmJiI+4X68U3IzTT1ceygSG4YmKjNfu0oz3zeXByN5EI9DVdancLEe
DDnuGyfNXzqvezCKpzSsqWzHBk5bkLq71B/cY6jM5zwr33LPYJSs6xvcuXbd+CCGZUpb0ROQAren
FZso7H5nqnvzEgBiDJmWy09wrgzPIUrWq2sbhxh4IRZeDHV+PrBDIaVt1xtgtgG3nMYW8181WP+C
RBJDy6YTE9fGG1vwy+2hbbS5zVXG0k14PdPvaBHmRtsukHgItfim1iElIv5mnbR1Rl88ABV1l0kL
Es9jzFh+MxEEDYnHBPxAXWp4y/2a3nqq2GM6Lgm43C4rHYSc9jmleR7o8JYU1V/CBo5St1e44aBb
3LeO+TnfD7Kg3BkJzsiwh6RYEdcx7ltdVNEtjO1qa3KAPdUqdDfx42RW/ZWAJ3dPQNShm3Cq4ei8
lJW1MRP1awwNgIJ++2C2OMW0yP+iST6OZvYV0p5SnOuPmv4UVC4ZgiXLzy0yyuIwMivfBGT2pV2i
rw2z8HUEeXlXOTO7Tns6Fy0kzpAsM3Rl1GCIfE6uHN/FOJwDD8E9lKMETwUjYOV098lO6p1h4dRM
XQx6HXvmSzu8cpdHh7byd3ByMq/7Ru/3KrXI7myBgXJE2Ztqx3E/22/E5pkPi76aWpVwiLTlNclj
DYZw0gQmo6HglOjfYkX7Gg7TA9PshKiRL9EwT+2bDCp63GBRDt6g3tET4QIlS5nBR2+36sIqelO4
xdaHK5N047eJcxe045JiBdOIoJLn0ObBaQk7xK9d+c+el/9pfRa0Kscskodnmc0EyI9nn8Rlxoor
s/Mu2k4/9OJS75rnLkdZbVug9BJlPIqZGPMWj8BGTOG9tfvhjF37XtksAILWByGEl4CnFIxzMeKl
0XthYR9sWtBzUQWO2airiUJ9pBPM+hPaC/JfXD5Y2OGKNS/9KZC4KQtrvA2eeZL9q1dVIx6fGbGl
xHrXRQGTBZ9iaeg2+P084sEIGVSMVPyeVfaguGA4fkVYfy17xlB8kAGYHGyxxFUDNZ6F8a48lOmZ
TSIVYfcbVC//QNdVh2IyXu3Su+X9QGiVw+CyLGkRytx5aIyr0/cn1Zu7iChgVWtCfxpvS7r8rixw
hbLzQ9pL60Haz0vYhx+5Fy8Vc/gvYiyDtJiTsBtXjcHJggTqalpPxeB+VGLmLsqEXrddg2zcBX5G
CjifEPErROU/kcqz8p/CKrBRRXMI8ebep4rhM3Xsp/So/fmOiQ3D7Fyoe5U5SLvc8EOQaw00E1Ey
hmoAVKvOYYo1A47B3bIZJ6zlkzUie/PfM7P7nSsYA36NZqJt9y2jI3TndrsfkxreVroh0azYJGFK
ZzFQnZAjch6G9IWsnDs1KalzhAwo0w13Hfu63QD2femfnEwirEMBmboOm75xtLcgZErKEb8AwYbG
w3a8AcAdMVmF6KstnEosG50gFqtGitNnzvgQ1SXTMfzpcOorFmjMZEoOXT2n2QVJ/61Czro2J4/Q
vwENniZ+j2XvorsD+qxrkLMrgL7DGmJRvstNtZmC9zj2nohMsg5YoriXhz5lMFtRZKZyxEYWnhvL
fg4sJ4KSyKaSELoXQrsgiLvQOmeAUHgCg43VgQ1GD37EsAwdAnUDz69YDyaB7fyY+cbkmL9aDPaM
mDFu1jJpxLulH+uy3ZNPcichghdJFbu0zpAeMK4OgNS/o+NvkdMw87Pa2FvTjtxbw/sl7e4fRwOQ
4DbO1wMjrVVQWB85c+W125UZ4epnUPjlVVsrhxzXkzJfJg+LmMEoQE6Aj/y8/8znAUuTCh/GCX3v
FFwYhBK5IuZwU3FdiQw3MkDC5Nuuc2tfA1/DDJJyoQE6Vjp66jkS4RdigPJy8vS6pXWRJiFUVK9s
RFdIwfw9QXmcm+DvjfmQu8m/yOEWNnEvjCH8/xEbXJ7Qium4Ayxbt5rOlYdfFRBAnbnu6TrYpYSP
o002TMO+zCOPCfEgkoA8mhdZ//grNbGuEHe6xCl2oFuzczvlwNn5OJx0r0/VLOxTKpJwn6LmrnCU
AaWiSJkI24jtLxLVFsogyxcJCYKJH84+rBrtUZV8J1P3G/0YTnQvgL9t9q8xT4ZrUeV59mRfbSe/
xJsqc3/lbKbf4kI9qrbAlmGZYp8yuNyqVAeb3kFRHZm4iWDDIR3ioMk8+xZVC3xffbqOUR6Hx7Aj
0WhixgUlr3mh4seVNEoiDHD/raVApFILz2HBpPk/K41bZAYPmavbvUNMB73kFsglOpb4X8VmqUXS
CwAcykDTiedSqLMHY+nnv/WsqGJAFjdN824owjFcgTW+Y31kDEV3cqdG7oMyf3bj9CnLCmC+E9tR
tizb0Yf4i+jX2M3nmZE8yYcsxaoUrUXKKr2vok0TZAhqo0quuzDJTm3xTgVVnvtxOBXC1BtCUGhZ
/HQ3j8axUvOXW+GLikyKdswVxHJGhSg+SCs8GZl9o6NXQ3DNaR4tGf2O65Y7EDFsKJEfJNx7m54I
nB1b7BB7lI/cqxZ8IgsKFfGXlnvTWkzwGYVUxpOSHyk2DlR3qDzgULkPOsr3UvCiQzWFAOsyNJPP
ccFACGx8tV3EUQHS7oPZc5ODFl23vvHShWG+9YMKObc/xms61HJT583fOleM0lQPu4OtYsBEmj/+
Qc5ltYW5Nu97HyREXSGCSJMRQK2VHZuXOovrq10HxKU1DbJogPl8mjhMvoa8fPS1GNflgF0XNZVY
ZZKnjRHmNnB5UrIWJikpiBLRsroifjMuo/+hWhVd7Kxh9hESrpap/iEf0XEE8k+BN+UEwvorCp7j
qiVqg2v0BGrGvOIXfCNtDRS165OuQULLTQQYoPCFrVqzN4knKt4M1z7kdV3tg46Nb/2Ia5IZOeTu
FdXyn6zcxEq+twaSFLS9hPW4J7uez2bmphdgxvDTviM3opALUfklMb9qw+QP+vY0ILI+krKmMR/O
3D+XHHnwxsw4q5O2WbuT+NfEPjHA+Jm2bD3WKlgk88lwK133oMnF3UY9kB0zBLoIYnvnacM6QPY8
1/3YHEWpWWWiAHBcrICT8TXBzFz5EfVUVrjRkw72ic9xz4LYPGVNMpziJgpxBGIS6LwzeKJT0VvA
dGyEEaJ9JwUS7SGBd8bc3UZZ7eqicnZlv0BhIrhcLDElSA4mwpZP02uKgdwT3yyfLCQ6uPxKQAmS
sM26Mnb4U6ddljtYaeLg2nkc5Q5pdJukKFZt6ylcxUZyLP1PRO7xuZs8DE+0V7Ud6w0YzK2ccR+k
yeKV25PMnS0ZTId0Zs9WjYpnA8Ao4zNMuNqKV2An1JF9/XqGts6L6G9zKLS7JQQ50784rrBx5/YT
YEDugQxkcl65Dmlqvn1t2+yWQcBY/kNs82F0sSI2kjLAMRn3Suj2aUpN23bkHUw6u6SFDQk9A0jZ
vmINepmC/HuyIkKQevfqMMnbIHNCLcWMeI33GW1ThvmTF1Z7fneM3enVrHZTw2ouixLm4pCDQ3/b
liCA8tT4Li18u3Us2cTS0mEspyqY/JZ51ElnCYqInGw/N9RPsdE9sje297ZKv5LZfwgYOzGiiZjW
2uye++peiR4mYAalEaAZiTRLeIn5rXX6iNeRfEk6PmS5tIOmUwNjIPkoNPvrLKhDo6C5mYZ5NtP+
5MWC9dVCYjeISEcpdcdtvK8ySdkl54+eN7qKTVycH97Sy0JIUtCehOF411IOCW4ju4EiQ6vatdlb
1803latNVTGTssfm1ZhPbR+/cUy0K7+xtx0rxFPZJhllUi+22uSwwlQDBecqRHDKoR0+tmnDNTZd
O6v+TAznkkBs37Lwe5mHtDwJ1Zz7KQ2OWAz+kGSAHs6i0C2YlWM88cw1ApEWZVj/LsksuRYABCEf
QW6uGo0kb0GVRM5wLE3G4kkGPgRA3568ZTSbhri77iX3Qugc+N9RpPSHqi0OJvb7NWD25ED/C7cy
gE6pnXY7SqQ95oTRgy0JCVBJ9egCzvGb4IviDJCRBB7DZhixEUUX+c7cAxa49l0hPNZ6xs4QpsSH
BfGkF/bfXCbGIWnQFzbB56gW7dkyOUU3XW4F3VOPKK9EB8NlhIGD+B7uKc94bMjekAsZCEc5dSP3
GBKCk8MYiXEjNF7RvEcRESVmQKQTGXzHaSb+zUUHk7j4u9IsPCYRQRYRWzYS6D0cyl2M1tI9OPHB
z5EqFsr4XeF0hZZY73XqnhnuhHQC3GgKTTpBLtWDxdgzJAp5TbpMvUsZDpwTP3njzcfQFZnx1h7E
fXQJvS21uWZKDtMe6QPtB6ZiTt60Iq3BIvR2z3I0XLIJ16lWAetzgKrYss7FeHXhJsdy/lvAXuU8
xtuEOJNn4FfWeu+dC6zWj5wjCL+IsiDdRi3+qngsqADjZ19E0JDr8rdfuI9JLUgAb1k6qQkhUubc
lJE+kT8IUX1MWDsKppC5MWd7RjyFSepXW8pHJrIWwQ4F69L8B3vPRNgasIMDvGpD9+abeOCKjF0z
2QlELuNaNNKwwczXUiCih7LDgQfesy+pO6YbvLoQeLsXC/vK3Od/WcFA9DZAokUAjZGqn+ijBDB6
x1vDUPijGvni6ZodssMHkKXnPo6/AoEUAag0m/zcJ3jbi/pDKp2tbzGWm4v6gTE4Bl61bxY3S+CA
mXBgHG//9g6hlWUr9p202Fb4ZLf0Pnxdmykiux+GEYHZcNUE5TZdHlehFG8bIzUZAvKK0AKOUCQ6
j+9ZJO2rjMaG3D5Ob8V23RjDpxQM39FeilPhfzeOvsRLuxpkaBe8fj5UZnPO5vxfohxv147dbu7O
bRze4lrBuK/NP2VfAVEYPinMkCiNcNQE9vGohEeN+V+n6TcIXHu5jnJwXORsho1i8xLc7IS+FdkP
e59sBjagk5TJfw1jAft3KMqd2zAej6J+2zuwm3G0oVEAm3AQw3vYJKRpZCAOMgyoKglIKXCqs04o
SwsWSJ1HOFcYKWxrvX3JJLlAptdv666ZQFOpz2mJ1KkngxitoLsYCNJbg7mnAUI9GyS8JEjVUfSR
xf/sTkeHceRKH+JvgscrELEo1h0v/M2D6O6h9DMgBN6+qlG6YB/M/uE/N6DOyX0hhofKB5/ezQS/
m8VOu/2dK4ODLlveLmFtZO38JiMcVQuJeEiD8LNh54JaYAzL7rmfXwsywVexIvDCjWPigAXw3QbO
Z2xt2dI/dXb8t4+N84wDBCWK96/0Vm7DB6HvyC3NRYVWwaad11wOuPLJVMYLymVT/hblU/NWiL+I
mV6b0bzIkRmHLvE1e370xUpvDGJ0tGn/C3Y2paqGtiFUluwk+QQbQBlsNIgqjEE/bFJHoqkl0iEF
EUdoGQMT9yuIKTUx8xzSScZr30ggIDAQ78rU2o1d3/Au6X/ZEKOKI1qV4Dd52Hkz37CrwcyOkQ+P
SX37wvxsm8jYl46mvKgx+2kka5WU3xnLo90g5/dZoRPQTLmMAgVsQ6AJFZL11evuIUSKaGH0O7o1
qivGQDVTsPgthBpmoXzaGDyfBNM4637Sb/3AGg29fru9I3H+KDGcr3LXIw1Wo90Dvb3kq4gTs/jk
lqTG3dYJefe8nnPQh+8/+/DWmJ6tTv/K+8IjQdrLt2bf/GX7/8arlm869DdrSQHNPwNY7ppVuG2T
wlqv9VvtBA8keN5iiOg7nKcNYgf3WEHfYSnIB9CpzHw/SxpaVrz1hmP3ZEQsuahbbYqZinUAlLZi
HoiSztK3MuMTEQf1sEl80ROONBX7lu+H4jBe55P8CHKSEDWnXzWYL2VT/Rm4wDdR5D81Nm06huy3
5ahdTQvYYllGuNyK7HYcr3u3RR1vLb97NMnu8au73TFf64vy04D8Bl65/zM3NF2znVd7xVFzrVR1
JiPTAPMn9KZ2ei7WmZjzaon46G+pH/2TUfPNtPA+9hjho0VbjH2aLMzCMQ7qajrpMhoG6De54ArC
JbMcXhC4cPK7ukp8u9YL8S3c3F77xEarXxf9eE/8vStkdPF9uQvpyZFi095l5LKFY/nqQYWwWzfe
+9CtmyY5Q58knTKLeVTMfJMT15wZ70VZPvuV5TF1xvmMunbjkBCQzhMaGWcrPH4CVXCsKrXEnS5i
S2jlWdsdmig7Bw1FMcFfB7tWI7Iyeso2ULDqSDxBSvBoTkhrWD+fTF77uZAnU2poahjo19pi5uso
9dqSnIIKjKM1hvswNSX714KtkWQXEQaca/CXNqyCGJ0atl6R4mZAVVSXAbVcRwjokbCRZUXECqax
niB7A6Up4nRv0odYWGf3EeU/BlN5j0vN3CKkh6gkKCK090LY6QbQMF1FoF4ZwDMznXmsB/mtOkU/
oRtkecp6wSlAlYH9ucnSOz6Xe8KniPq9YYo4v4RElwy1G3HBMj3BinUd2SGvhpD6Yq4YNRCq+4FL
U+5GPd+SOn2rsi370Ryjf7sHYuKfG59gN4uRG9l/HrUKl6v01bno0s1kwJ1KtUVWS44Bvu1nore9
vDlXJfLY3hgeamT9O0TjHH/GqVVUT645vdi8L6YHIJNnicybqIxuix668lC+Nip4mH2DIoZ7cKCD
mmIE/VzbrYCMYWWsg2wayqDsvy1nlvvRh7msJ2TxA1UoV3tuorueInONq/CXivpknRolY2+S1daG
hxwgtfqjz5zpJF3zKqINA2t29wqwK4iXb+kgb6mXxqqxu8fOounyWU+SB26Xm6Jla9XVF8/Rn7an
x0OPeWiIOlLnXPWByf0mc2iIc19SN+8o9rzJutYCgrVvpLizyAlOpzwjrQaaAGHxv+pF2Y/Glzgj
jPA4yOpdBTkx9sEIBtPWnovpNJcgR8txN6S80FgNHmUjh33mDe2GTKAWdw+w0eLV9WegmhjJbZ+/
eDabdU0Th6DROw7TeKCDfumE/TzPTYQZmUKn6rr3bgr2mnDaROHn4ErYkh30FrvD+6AUazuCfHRk
1EcFumA7DNHGIwvNs4t/sQDBUesYokB3y6vxwQ8JfUZHvMNCRJwPH0jgr7wJCuW7C0IxpGhbmyOF
rIII1hAH4bnDFVUESRsdcw+f+ACLRIaqmJ0tILURZVSbrOM2uQ9oh/nn09bPTepUHJY+JcRqgmMq
OelXNdUBJZl+p5JaDMYUPRG36UCUGBf+f8QcZJLWPxZvHFNJhlBLvGurWRnSSRFJjXcrYdjJuKi8
FE5wGIOb0bDjkjBXA/M7JgJYZhia8bjvvYEUm2bCwG6wMtyGVWWsmtx4l7ibdsKrvoOY8trx02vs
q6OqHHEJGKYcXM3qfxbkeHAZM0IKirWnsJe74jqGyOy7BshRWMi1DCAsQYAfCQIFbJla8CZoVXuX
B2yoCIQrJURI6eF/7JASUa4S+lsiJIgMvN5QMujkHOe30/m3tOcjLcUyZTwzWozhDfEvjEhPN56i
UK5a8DD5cmtjncwACnvMIPyR6n1EAuFkzNznNljEx49sb4g9Zna3hny3Cwzbhs1fMHvtf2uMgbvS
qL+dYuCS/yfBz6zN1orXTRgLHImJAaokBttFtrK5lM+FQa9kaDYZfZqc/DpgD5ZPzH3Fb2wsxrVo
9XWifz+g139lccNiydt2XYY4MX8E33OD2UgVaIKn0TfMKflTNidPU5mKk1OnzwMoo0DfvR4ihTKS
c5xNBUlt4Z6egTDIKvkYEbccNez+osmuUzbzMW1iGERb1zubVRruJ9Eaq2qR9BjOe2bH5Z5yc1+X
3bYcMN+xU164vVnt3nKEjVs3I0VPAp0ZQmYy7puLK2yf55zXQRKt/YiA6DDVDwnSTg6j+ntAodlF
PI5y3jQhwkpXpocksoaN8IFriIL0Kz8p7kXssgtOsbLF3q80dw4wMCcGQci9Jn++6tEhMVrrb6/e
h9IfzlEenUjZYBNlFneRRMkTkyCeP58ciksC2yj30oZUagY2ffqm56TdQhBKbeGvo96/OBpxFfiY
4zAgs2FpSerV0F/8hVubFunew8mG0NRb+23CL6w8eo7Qk09y2pghkc2M+hm+x8Vpql4JMzJY9cmN
X8bqMiECtHpYwkbzY3d+qEOr3Avwn6Izz+h7yq2UgEU9mcE6C6lAZ8axui6OMUQS/gxNZArFrPIc
5jSLulhpJXa5xWWf+v5VUa0vshhBZDlrgXron0AorEuWqcu2FFQz1KzVYGCUIH8b1ikPRkiVDE/E
gacS/oLOV62FIT8xvQSIxnXwzyMd/q1jvebARFDj5O7zhVmazNPV6JPHwhRMdxpwGDyGD7qH1ObA
2hl8gH2BFz0XeSaPDqkWTeV8ZYm/BFiZxs4SgnSMPoFDYUqSb7e27qrNvsFmsB0JU+a568lCoMfI
zF0B1snoksd8DhJux3TZV/KG+ZIXGjuYdavqL3N0/+QOzmz4tTsjFPmZ7wltpWuXB8kEnyYfQ4rP
IECbh9auhzPKk30ZlL8VFuCjbgiKJPtjmWD+xjlx76jwdi1X69qkwHaN/qv2NvOw7NYbDwB1pS1i
Tgy0w5oC2WJGspqKF/ZouNyXXaaamu+mqBCDBmhLHOBgNAkEIiVpvbaAltg0XQneqJVClcA2YfoE
NVIi6moUA7zsFIIxX3MzH1wu7arD2UHAibFt3QAKOTwQEHSUZ26ehOeCShOfMxJggo0qq6MDC5jA
IiZ09uVIfjB+41XQ1kgHLRBjBpGfc8vNUHcKu1JLpIScJOEwHn+ZQ0lloze1zeqLv01EKXUJVJEw
AkkbtDh0SDtexfxtK8tJrnhb8hpNo53Zf4xIETIXnkoOHT5r8950HiumfcyXCIlBQzHu6j5+7Rv5
j8SkRwQYpk4RyRtDc5tjLNmcCsaIwDTQZzXSQyQgYoSAj8xaQ8ZQO72xu5qt/VkPfHhM/tic9hcr
7C+TYTcPuWEK3j5KsaxrPqyFVtYEyZWRsoduioSdkEmer18sar01cn5io311t1k37EPhobzIxAvu
vL+pI+KjwDdFL2zvJ5vhOsNU3Ifj6D+kZKgEjP8POB4+DaRjyIl8O71ljEHWUNMV0Lc4u0UWK1ud
xY+WEbniYJD1xzSc0IpZABwKJFOVrG3ih5IY3DqLgr0LnpJdQVY+jQNekW4wvwcaTfwp8Qm1Sb0W
fYiAV6inMfR9qqfsqRLdNdSTOtdh1xJbV08vvVAG233mI6xqT1yx6mCERJhrdEKT1Z1Jb65OQWmw
QQKzVOLQ6+A6NbpwIVenf4vMS45uMOulo8wOjou8oOyGO11PgyxgLIFJWskvlcFfnkehH+ToEB7S
Ob/gT5slKO6qyY9+1vxGFxgdJ1df3DAwHtlhfNdSY6lZfje4w3py7eBcZbV5bZMg2g1MtkMWK4eO
pBKlR0STbo00q2GMEyO43TIBQaGYQbgZZgPqVAWAEyVnlB+QxAc7thjT2spUdXOWLz+/GiwT+t0Q
Xv/3vwOzK/aFDPJDeqXLap+VxOIzo+AHUxCtLUQ4d6FREmWm3reDQMvf2dGeeXJLWHQQHvOuIag2
oHpAhY5FFZ/9prDs/hFBIYGHCX8O5xEblyz9gl1IEFLlgWFnSLrCbuPjUkzCg9lRc2tfH8FAbHie
i29U/5x1COAyo5QvUzGjlwekBvfIc1/sMvjVJMlS/9jzm5OzMDCtLLmJsp7fSk63MSm6ezJ68tX2
oYgj5WO9mTwRqXP7+Vcq34L/NwUQiuxmusfQCezaLU+eiwrRgi72+v/9lmvvZijvrent4alojk5k
lXd3+YKgozoi9gF4Q6Lf1ItbaPrV2ZnG/RBpZGpWcO4NGd36ovNIK3YgDehwV6LCPIdlII6Zbb4U
2ezIVVz4J1BdaPFnL1+4h+tEWe7ZmkP3zBPPC6s5d5Pc887/+6KHzD8PqY+oi9i6LZ4JZpS+6I6Y
8sS9zHp5szx5IFIeTlPRjIdElvlrjbs9C7Vz16OZv4IjuYlsdB4CP49vQKve1MKmXyizh6Yz9N2F
Y/JUhu/ZNOt7O7lwzQrd7gBbeFfStbD0YuZoB/9eu7C4qfTDPxZPry/y4iSAsxyzGYC+p/x8N0uv
20qX8D13kTJ56Ea2HdXJIc0z9VmnXIR+U7xjMDtVQ+DuM4weG+IFrc8Eszgc7oJTCpvpagKijb6u
ZXeVtE+54//+AYUg0Ftsvq+wzDCqAikgbQcf9HoKkFxmtlseVGylhx/+xs+Xjg/R5X+/tVgBgLCq
DxbDsIMxBgFSKJTIQTG8BlMcXf2AbZeL9GHTC1hMsWVmO6wRREF0cnyzVZOgie7VUYpuG/d1fy4c
V13/98UL+VCXavl5y6PlOxYakf/3JVrkqWNgXht0wyAyF4s8ytiW1giagRROvMZINdEKYLHMx667
oFna9khLblnSLz9ufZYRK8eVWWEkcgMU40ij8vgii/aAJT06CEe5J6ONLX/788shKdcFftp1GwCM
sMYqmzgEuSCgYtFvtk9ELUa4C6fiNC7wC0OG3zB46v0SB3P2x9k6p8aHXUNO2AbDGL5ysRsrnuXu
iYYNHUu6oHaQVNUXdzoT/FVuTIPhrLlkfFVumT14DrOzmZ2DxW3zs0lQSXci4qDemXl9QVjf/4X4
efUKIcFRzh+EspHgFiUmPJVpjTzd3xZ6Nva2e/PwD73xw/VYMvR4cZnlFql4t7LexLNKYtVk9OiO
FZNTvwy+9BgnZxfbOMuFiVVhaO8GYiCPAxYCyoaYNqaoq8XFcoSfgtxOW+KhrhckZ0ElXmDrW3tl
gf5ueR1+vkQmEpxe6V0rTMqPxSw82PKKot4+isUDHoXMaJMEe55lwXfL8avssu7zv8Mixz0AjY4L
Ps3f2MAwJxBzc1EoCpawaWiayztvzi2s/DSRvIUOAn+sROrM7qppD3ZjkRbjslv3neKRRaPYlgse
382l2mTawSOeldfUSOOtr2N9NvHdrMdl4tqynkVqEpzR+oZny8b1Oqcl8Zi2iUU46+8IyMkRUG50
RzF31DriAg/m4lrFhrUODC85G6gqxp4AA8DRtbzJxmqe/vsyVvUD6aHIh0uydUP1ODIDeUyb2WSe
nQT7dp4/ZS2dQ+fCA7Up/ZiUeY9F6yHpNfsRxfBcX+YxrTjJ9DGtnfyNN4pkc9uId3gCikOuSF53
HPNtI4rOPUcJkRp+FaYXXTUKuaL4zOqRAaF0RvZO8qWR0fBae026kTN1ZSecdytp8ApypYrSJf2K
5eez5bI2YrOQgEh78yCpObB10bzkxYejHblp2zo/ul36ljgzCIjJfm6sMbnlfIgieC/fcy4eQQzW
x8hiu+NnY/YuqLG2xtSWO2RyMEjn/OzMfk4jSkJ6X4xA1Jff+spXh3nsDkI7a1CE7XGc6YGQu3Nq
V3hk+nLARAUOMSPk6REENTPhsW0Y3qpm36MEv+WIPG+YSPheevMPXKB5iw3hh+5Yb1iZE4IXQ752
vdZe/TBustyPHhnr4Shl0LWf3cl9aRIt176PbauYiuyijCLYN4lHqVRocjQxCPA4stRKu+mW+W+Y
F8cruSQQz0dkokVmWBeewjaI3zqT0F8K0eGFyCOa6vppmHx7y8CI2kTGLqaeacwOum+JL1o+9lY+
9yzXui/X6Nxnkf4Ze4pfl8F0jejiMWrwytkIITknYmxyRUqjW6VXtSAd8KHa5/8Onwz8Qo+W/c7g
8IWhK6PEcGxR48TVg7BQnVeOSV5lNf2SSD5sJ8i3zdJK6B4Y1kxpd+KjCdYeu5XFPmY8xkVmPpZG
98fKkWWRpmNdmqQyqRgb99lW2TXGeY0wC2yDwLrqKQC2LdnaJ7AB5SMM+3xLNm2P0h+jgWt1/7za
QYvFT0mgcFlce4gRh6Zw7oON7ahtSvxC1RCe49E5JjL/sSEzyBuAmUjfhA5TuZTxZYCJVibbMcH6
X6ExWWEhszc/b2zoD3fHHPHBq2I+h3Jy9pgnC6o0z9lyYIcYiOBUDnFvXGJnAjmvY8agZjtdtKAC
S0nSqURb/25tLvmIJuDnhOo5C3dUwP9si1jsOPXBlcweXoPOD49WXBprHEdkC40jBoipxYgdJ58R
hIvnKmKATfHnHQkBEGtzcCyYD3wxCmBZqAEXeNeAKOnBbwMaLo4+I3BynOKWi9AjN086Z0Jeg6rS
MeAKi5Hgz+E/xTP5oi3PAWG6PWKN3jr/fNH2RP8dFCVDmIAyOSMMFAev4e5jMX6g4cAc1sScIQHo
6jTu0DL7tnWKWSVuyYyeL+PyRXd+e+oYdbohdAb6aG86pctIL3MA6jO7kwY1UcRm6IGLvl1pUwKx
TYuPHBDbFXdJeSrR+qxaR5o8pEu6kacGLlkUFC5uv33etvNtqpYyeowegf0E+yqyILUuvU8L6/G1
BH6xmBrfgBtAB7Zk+1TOh4Z8v+3PkaPj9uT2ndqWVv4QTmF3dB3YVmXc6Js5EurlcxTtu8739wa6
V4LdmR4zDmMVExYkMGfWBPq4vij0AHck4Ma65k/tIwcdOtRbuS+VXBGr2yGET7tLANyZXix/Ljh4
iP8ZxjcKGlJ1mjlmOiVh6QzTBbOLsa/D1t1hAPHug88BMWdLT+8mNJsy3khpJ3s7l5suHA6iGeJ7
GVI/tLiLq9RbzyppLm0j4t3/UXZmu41raZZ+lUZeF7O5yc2p0NkXmmfJ8hT2DRGDg/O4OT99f9Sp
yoPMRFd1AwdCyOGI8LEl8t/rX+tb5ky/+OMrH6L+c5ivgNh3b5NlMGOOHHBAR4SAdhqpnzTswVVM
yC2vy2Glz28ZQZBjl85PTRrUt6MGzhiriX/kFxWe9WRVV3kM9gJXs7BUy8RX7NJE+Xg3G0TBiGYe
TI/T1i4xfZN8Tk6sPeN9UOXvhUSoHELXPMSZHZ/4Gzn+VqW86E4K2jttBsJA2ZtLUm5HWjDl6A8G
xx1xzpf+FJxjCF6enZ66/qOfWudKH0Ow1VEqA4J618d7zjFKQTVW45z9XtJ4qxuvdWwcem3Q33sM
VZumlc+EaOurRKk2bBvMF1MpHFbwNnaapauqKmYXL1mRDAeyyILPbBphOHnpRG1ExTuVNyyCYDyc
Hr9S4Wmwf8xZoMkOoiupL/smGEtv9EbmMIQgCfsCm89/fhh7HGAmqwArRPdbMsCPTers0KZdQqmw
VaxGXdvqkW1e7IbFGCcFcxd3nnkTtHePHM7OqGhbVcXlKZ7BgEQQ/KNTtzvp1Iw8sC1WeVcnMASD
5KzhEeRytprM0X7Ri849EvqxlxE69sfYUfHq2uvMy+0nF1V62zaEBWq7LNlXRv5ptNrqaEx1d3Pj
ItvD+ga91gXd7fFQCfMc6LQdpdOTzBx23gyXnhhuqT/5x25UcKgsnDbeWB4juzkWsZUf67j1niy7
3zxuBv1UVfQPz++ytpDfYJtdqXKTF0FT10tlOfwwAsNd4QWWW+iZyR5mtkUlkgL+0MCGrWvK3Mre
OhptClln4F09kX06FqVgZe4phr+JjACksvweF5P2gfrJzsKyAyjEUwzclTBVVcdzkqoOLo8H2xTB
heav8VAn9Z6lq74qyhq6S9xDzYzMAbOGEWtPvPOYJRL/PvdYkNnG61s4U8XCkMx0XAkK1gNPW2td
lNxN+ZICjMPhbXM/hBbUsCXdGoWLmFJWFA2biRTHVrDyiQX36hrRaYzDwqfLVLM3DhftRTi/psnA
Am4AgbG2GTvqoFaHKRrS0zA/2G36wUVh4JYTJcfSKaqNV06Eu/FhvIxMDa1FnZg9uGpT9q23I3bz
ZCvhH1uDE6DEen1QZE8XEGmdszmb8Cqn+gTknR0tsw2fI9Lmy8rIwl3XdYBsME9tsQzhzNUdcuxI
TRsHBBDWVzO99ba8dEFqra3QGze1r9KbJ+zLAwSVdEO7iTp9pLEe01YRSWfbJOwE7FTBWKvztwpM
dbC3LGrGrKErllmTFkdMYsGq8yhV0zg7Lcq26TYlymleGNkly6zuidhTuZ3RMFiHjDMtC09IPOrZ
nNAyojj9YvTtPxKySZCgU4B4lJTNNCVNjJy9jLQ6iN77HY9mfWrCyiFxwd6K/e60z32cZlktwpUY
3eomle5sdfKZh9oOgV2MgYnyri21OM+uuW+5Ky02AHbVrrt4fOktgjYyZUoDzvx/QsCGK1pO6TCj
ANHvnjOPlXMwbG1iTXxNZzLHyO2Gtyp6Sx4TQes752assLaGd9qn1eRRkstlF/QDLQ4YlInZxoOm
bl0DUcwMSHqUjfdmSsaKhtMeDYcu7oTZUb80jdo+Ma7ZJ8v0o/0QZs92VeySuW5hykXwYtJ2v5xU
rG1FimWwEFN91MOm2oShxT7ehS+uG9E3XKSAKTBoXsZB+x7bSltnlpXfeifcPi6oGuTqRNg9AsRT
GQT60Xam5KSF9hmr+6ynzv+XEaETi3vKShMYQ6bWVC8PulKV7ntvkBdISfKEFwzOhEMpsDQidvse
22JcqU013iSd4dfE/QBazvRS9/R8avYujdqLEBmKVcO/QYCQpQunFyQV0zyM6lhmsQ06Um8JWTzp
LcWRxqxqcWpZoJhoF9E2z3QbJlwwrW/KHqe9FZI65m/sWJTvOdf6qz8OWkYOZhqhgPQLVWy1m86e
TY9iI8He8jgYLjc1rtOIyeAazelznMBqPDBQreHdSqpZj5lvhQc7ZVQPFP1vQfoFzX0VWDE+abic
am2lScfCtvCuFF3EZy/SAXBwBqgNerA7SS2RhysHYzwYbY4uhwe3jfKUj4pWIarvxnatKrc5lYl6
CwlAXiCicwRV9nWQdX6o4ImYQb81ndS68gboQQzNQiY5vuxQKRvJsbJ/KaMAt5D04fP4oyXOQTUg
n6np7XQUdrt2Ou4xJRzOsRHaW2WikcF8CtiDije/yYIbkKTofWmiNx+r2kg3BqaDDUUV5J3nKHI+
5uG55bqW5t8d6B6NwFu5VCJyr38+zSrZHSRopj/IZ4needuSNS5JntTfhvYyb5vyVRh4by1NG9ct
kBZ+oFItJbTgrUF5wkol2JKLeaDokioARRCTeo3KVz2YDloY4wpLn2fH6oWAf3R7PCQjA4GdlOaR
TLL2ijlokek3rXHCH15MNpzM35eRkE3stMTaiWJAZpPbsA/Qj2BcQREg9rfyc7KZtuZV64KCcX4u
JYL7NLbdwf+q+qI71FXTfGNDzXvV/eYogqdl6mfPnluebD3kHF7n08ZP6BLy3areWTQNPqX5anDE
fE4Z9Y9CN/l5edHdpYpzdFT3kiTdLp80YHYVlgA3tNShdauA+441njl2BZtAgofz7dY/YAonjONA
NTS1+lsdtN3ex19FsZ+Dfyv1oKcNcjomkf8bpQrPuOdBWuOiycUY/5noQhfvUJtftOFg9XoFlgV6
raal7IaYhukopcJdajA9MmF/z51quluReQGzKq8CZ7+QCVH++VlKQNYUaUEvSTR+m/I7EqrzkVsU
LgVD2m9M+rA+IOZvYE9ar+hpxFTlOxi8bl2MjvlMOwMmLNbnRygGYGDZebZR+mFqY7WvCfGscq7v
OZSfZ40c1OrxqyhmUfj4VY/kRz63X8sGm3JsRcbT40FGNY5BBxfT/KF2cNPLvJetbZclZdUcGRaz
e5NN+i3ijt3GCqApd3Cm5XoEONDp+MTmh8kDMIAWTeWjKJ56O9M3MmH/D8euwKJDJN/FM3DCYkT7
kQTRYPeht6dPSZCk4UTQ9Cb7X60/F+5wEhOGTmkwDg3tnsNpfJTzNEHPA+WsdfJiQzz6gEHyTs5Y
YxgAURGJtDnTm1Ave/bzuxSW78aqcLCbUFKIQjhfFRGbW8coXQa/kB6jp8cDa1u5C+cvyMlNapJ+
Dw6Rz0gLuifLJJMYotg/4VrmdDlPZckAX6UQwyIO4uxnghcWjV0l0PJtfcW59mdPIdZLp7Vr3HIQ
tlPfgx5m2xuyjTcL55mTdjQrJ8Vq0r2vQWX5yXSC8n0lW4YpDKvu3W74JpYDSIdifpMUSfXE8Sr4
0XXMYzUcKPwJautYZfZaxWzucRwIbNQRpkJwFfrUrIdBI7SgHFegM87Vc5PF6zQAX9CM2D/SDtxg
h3NwDXnVOg0l/vPEqb4lpNuWZvhV42Y+1kwIlqqfcp3872MO7gp1oVGNA4DWehLzVmlzo+TApbvf
iS1j23VwnaK9+etu0ONjNXgxbnrKt+BynMquzI7MHEdWQhsYsd4+nNUyMYXF7nHjoD+FACeTN22n
xaFL+/Gb1PNmqTKPdQfDRaJp6q4mep0bC5/eJD2M5wTLD0SwDP79L70CFNIPXv1i4ZaEbJIdDZFp
AMfXdhX0Cxp85GEcC/HiEE6iB0SJzeNpZ9Csq9fiGQwXPESXbboVDu6PquyukdkVb70q663SXGzY
dRO/hO743VTCuqjEyhbkz+QlG0k35XhqdsWEZW/VFkO6Tkb9zC6YZMisi9IGp55mkAznRj6mWYF6
Ggw7PcAmAkwWOXxKQL9Wl/HjzLT2ZHjDCFgQLTRLG+u7Ho8/mE+re4Or2ZvUlctduQPgmWElLtVV
OVxgtCkqt5mBNo4QRWJ5JqlLxYEMGDIpxBHluZ/ct1gzz+1kZz8V1KxAGhuQQPqduV3cMVNg89dx
XkuPjQLNtcETxYvYICsv+S6KdttVDI26yfbBpc321EmH0NH8bc2c4di5QIZMLHTYYVtjU5rVD2Ih
JAOLYM+lxz2ErHlXweR0zzq6TU2I950lLgYWQUQ+ULFxRGLJ1hNp3NtQfrmswJZwQvp3hgDY1I5T
0fw38AOOiqLdtEYRnQEcRWfXL9iU/vncbOPnGtFi9/jQnx9//KoIG3YqGlglL/P7DTAb2nh8fbr8
+eAoQNs0AP2KtaDZPT4e2t3AkkB86UaTaLsREfo44F4+jrYy9n4rxR0Gaffafq8NHIIkCEhq1s14
4zvNts7V0wVXtfrq5yCTvMaLvnXgkVZBKJO9mCHkdaN2hL52+sBoARHFuvu+f+bmMH7rWIQyZwjg
Y4X3XMRYeQzzV2ESUA70Vr4aMTd4Wqt2tgD99TivYsmX+3ZwNgV7W95uuOaUh2T4ECUqHe7HSCbm
Xpla85T4W/EGn7r9WY6iWxoxaoKwi/SIlYKXgw0XskOrezz0+gBnA4Mt3/BXZIG9V7Te2ZkftE4v
9dWgjN+8LiXdAkahr/74HRLSW9XrBMH//tngviZwARNjSKfK2+BMvxA8jP3j2eOhYh+243ZIK2JX
UErdtHi5apsONlEXK2mSuuxI/mIfqM0DsvmTSnx5fXzo8ZAWoeDND27nn37D8ZtXYVfXugS97TZh
eNYmM4C4kr67U9UeOr2Ta767VEBHxu8+HqsP0kuo/xNlxpWVZR/jKp33l3S2ib1TlzeGVZRhx5B3
ZXacvich33DM8ArT9PI1cvL7VLt0UpTjZ29TmUZUm8U2vL49bLrNSKL3eeoL7tH+aFKmGKhrnB9x
SS+LKDAPTVrhd2xSbZGOtS9IinJJR6v6Jd2QExh9OrtgxCYBR+43HKs5eFfT7lya9buu63stAJ6l
RPEMkUUtzZJnIEdZegNqYoU+ERlbxLW8JXGwrHTz92C/I/1zNDWceJs2pACZL7Emy9jEMN/FB9PA
Oq1R5urM6WNWWh4+QnrcmOuNicYrvw4/OFboRPIt5GDZOrgCTJwg/iqDh0YQdKo3GqWYbIJ3ZuQC
umMzjmllFTqQVO2Y9LnHuOnimWO5TaCjBKYImqU46qa6+X2DpUmF5bKgaqdpeIMUvT8TA7EEW5q5
GCtvoAI7orRccRLV2jmehkqH7b15sv2KZfj8B3OQn0gUydrT3J/5rH7KFlM+K/5lK2q4HRwM15Vi
ZgtDzsh98GtA/7aYM5fkg9nSACmuu7y6kLiCaYy853vX0dRigJiuu9ftZB9JkCUsQMtDaplbF6bK
0q0rECXDCQ2zu2aE14pYUlxYTg3BVMfAR5jRnmlxtG6xo3lCAcQk8GLHDFDcyb4HPrJNgB6LFWKO
fsrxw8f+Rjm8KM9jiVU5kE23a4gjU01Eo9KUHQYls6ep4XIRsc8tJVLYHIH3ZLzv/Oyk2vxUBapf
NszpdBeZUDAi7pHob6ux/ap9ahyYqQHsFsGt1UzvpNPaULotQJWOU35UktRmmkGx1OlFa4nxhg62
c4rmYqFvi4E2CekqbVNYOlifaKi44BPqsqDRL5us+qRaHUpAVwF6MUp/7cuSz0Da1MQlcpJyGQZ4
WG1c0oNtyk9N75a+p+KlmmLgwULtM5wcuyIiodmZt5Dd7asb2uQuxhatDeu66WBatBr/hlcY8Xsm
ik6+NluvuKNxCNroSe/tqVG7osGkW5aRCw0k/94vomjfVdqq5kyzcukZIOgFfm1KgYCMvvsR1tmy
kWaz7ifp7KJyFYZfPrnxuw/hsqfdcz+1sAKky/9yQzzwkDdkFIJYLNLZ9k1WxmqITwGhXXW5k5x6
iIx10CCXEjqqxhbcS+AMgFtZP4+Luhhq3BPJHboBm6us+wXG7hMIxwhC0Ww2ZTVch5KQHAHRdOZY
CpxZq9EZPlwZQkZMHHd2OR+oIn3FsCfXEM+4FnUMrr31xSFqbRjWLxtPxMqjtneRDxs5JWJjdqqZ
l6QUSXIIXhhtKYmS0UBqdj6FzpgmU4BxbPrALYIgZNU3McSZ2WuisTrOzeCDhCpSY/FF6YzcOL3R
Xk18pI6EljiVzReJc+ut5EJZeOZ2mvz3OCMsWo8sKi2CmIchMj40hxhdYVu3IBIZoTkC2FoovyLH
4Tsdap8eQukmH9qdE3ZPJVRhxmKaXmtyFgfheMnV44RUTt5JcOz/NMNmG9NvtRZce0FF8XqT1Zdy
uy8/YQvpjGRjuoBOjHKstqAFvodO/mOw0hkEMoORoK4vQ9xcZ8qMzYWrm2JtwZPF9NLVe2DA7xO3
5Y6SiXXrvJToB1czhsAfGKAWoNhvjLCQpyjyMU7XNIcl1PJwA+BSZZSQbUx4XxU+bXskEaF3abpQ
BZ0RtL9C9Fgqu/xB/80lMu3yBlkdzTgGcISqASiyTn6pGexjs0dExRXVStQOFmxr3+hae2h7+zrm
8lSKYWSaqW+uAadcelO0bwwaBrF3z3llRg6goDgNunNLs9MiibF+6112pyaIzLtffnYVPoyxIgTq
T121Cg1jPdW5PEA/xPQcH3PQ47Ob5zI4+c1rm2hd2sExqcRvDelnnfflLulT7VCPrn+weesh6kzT
igB/j7JTM3YUPcbvFjcy4PXfGvBH0F/esWroGMTk+M4r6b2K4Bbindu4NhwUqYTDW63Pt/OiQylR
rwoDF58scKRpFjyRNvsFcw1WIbVjVUCYWhjgdt9UCVA2zdrnpNK8Q+Nfq5qkNTmRcomrFBeSxQbD
S0AODr1zTSuINGPQ44HjurMxb5ri3oHGFNxrD6+kwUKeec/Ym0pL94QMSfGH9UlPc+9Ci0609l3K
GuS9DWiAgKx+ngzea6Ie47M2aL+HtLmWpM+2pU59xNiL32Wev6O84Ivyk99l273mNH/Xk3ExQ7Ls
RHRKif2ZiXAmnZpwb+g7lQkk47r6GBrQNK3ef6tG2zkIRTat5+MEa+HapkyMk+C9Exbj4cmbChbx
jZ7vMof3h9Ps2LCvnT4SR95azwB9OGWkikPWSKAAQhzm+W08av0hxhLmxrm9Bz99sp3+YuP+P+BT
gAvuR4fMG2ioCEiaNFpFx2gUtZss57WUkEYdRs4ZfpVdkt7eEGT4NQX6renKqwgK4+yq5FDVwc6O
cvHuzvYQbDopduno0/MivqhIW8X83nPvBzmiFZd1PHMGEu6i0GhfHkxfvxjj6yhGzKXhyXJ0zIkF
12DDJKJkSPwi8NM1/U4Oj+w6aejdEOU/PDg+sdY6a6vJlrpuoDYbRbN1DSaPSuv1pT8G+Msaa92S
bj7LkvN7Dg7Krg3sIlhGuiL7QiLsLl2Dt1XSoYCAtfTmOD4myxV81qfJpv5icuKnjhCYP5ym5kde
UiKR2XKjMn1bpsGnr5e/cmvAzQQWAekdLgTNrbkukx0LhUWibTWtReDVqNE1yF9s2bQ8dZrxBqUu
dosfRlx+RkP3sxwsnDVEcjaItT1m5vHc1yBinbT8TSLvd2zmT6ShSCKwE9i5AxNh13is9z0aV8VQ
lwdmJlbI54r8y6L0IPyYNf0CGBGtjcuu4qUcjHcBXZgod16vUJdTH/B2nhQ+kefpjrmWBHWS75II
MGnYuU9xiinaKzyQTMAo1obbYwKzcJBZsl025bDPOtRZR9AP4zMI3mvJ7kDo8CyHVRITK2d19RQJ
cAgt8unSsoJjUyu577VuaytnadfudKozGjQ7SkGvVol6O11DTLK/ul57IgC+7qmjeW24ctUzgNKw
X3hZq0uFzX5KofzanbvpfzeBaNYGFckciNVqboBtOq/clwZhFTmEp1gVPFTB1iEeO5HXOnsMV4sm
6ei3KO1NbWUAGjX9uxuU4lpmvn4F3924WrDzYEgeRJ5scFMx+ozTWzhBGK1l8knkR3uWQjX7ALPL
YvDt94a13SrxxR0BgZJTqtN2OE2s3ahccApU4ji8S3YsaqEbl5BJfHPorxmp1ixrzAPH5X8LexZD
MpkRKk2+AWvZ7yuyqHFAq8+oo4LBmKNkVmgIIlaPUZ2amCwoL0T9zBe7oN3egYY1mCvcPYaJnXcQ
1yEP410eUeaY+Zsi9ViusMrcBQktCsV0txOfg7xEcxw3/01/1r/UnNmGhdNa2tI1PGGac7vWz+/3
CCX7b38R/yYH/Ibsnnk1hfUvVEiW3FZEKytFtAVb0sNYWjc/F/mtrkNC00kRXNkW/NYrv7+24BRT
0vVQrJG7t37t3UuOcGds0Z/8WXvbjmN9Bmz6o5hydRYDbERuc0CZyLsvCldq5wIQ0vD3Tjws4AZx
sxQOdTWEzwMXCiLa7UlKWqGxc5thxORSQ2NhUW4N1Ny6/gvxoepjYtZYYqNi2zIAd+k56mxcgj8b
/KK6ierl2PVTRxnEtc6y5wjlcGEPUXkJVf4LRY6yq0EcAouV2X/9/TX+pZ3MNS3dsS1hEui0WSL/
4/cX2A2nt7FhKx1w50vigb6BIPWfWmtDPJIXg3KijZXp6yyR412YDd6M6N0SLD6GUtuoEi4g+uGJ
8IMALsO1MDfQxjNtR4GJ/j6RRCJNXf43XzYvAL6uIh2DIt//+ttf0A09V7ddw3FsU9cdhMB//Lpr
ZQMvSlvggY+Vj9Kb5EJiHQedN9onnGbZncvrd8Kw+W5iRvzD1QPxB8KZJuk+Iv/H6t3qURLrcaON
tX3oXU8d6qFb46dKXqSRvATemG0CnM+s3doN96EWx2am3wlp6veWaJqmoOhNxM3p4YDtoFcumMn0
rdOt7tTmcU8aWhnQK6xwZTVATYlbgbOUFDIUBYAE341OWNazY1BMw6oiB8KoZ65bvypuTSvUM98A
CXqMDguNblZHxSXbfIHGmup5dIwgNy5xAFqEP/uImw41yIsmjriuw5vbKcBiUPBIb1Wl6/LTteDK
VQTpOS02xy6HrZREYl5RQw4tvJZXNUzgyUi8Q0CkEWYuUF7+DoOklqFt48JU58kuwq0Mx2AZpvSu
kwioDlZJ8bc5PzyeAoJ/i3Fibv78UBrm4Qb17w3aBJu9JkEI5DaXrB+f8vjzjz/qhDZNDDTfSH8K
r/b8UOWEmA2jPU11SYik4HAtAI2v3DFnQcuijKuY8bPqlXsjsrCoZjm0Dnr3GX2LehIBrt3g/JZ0
zQjmnYdUQc5orYBEkR1fHuJdKcxxLzrMMAFSzHrQ8pRDREuZSmSgixSkix8PtrBfcVTLLWmveE0e
ib74pHJ2ntJ+qrjLSFLDKqELsTg8nsokuo4slFylD4cpy+5tY1U71GaUYO0yNTR7TaZx7jzMrDDQ
vgmm2f0YmjDnRRnTyUBRwKBG+8moS8wnLl0VgDP80+Mhr1IwG44CzCpD7ZTpBVO93tB9w6T4VPel
+RqBhPS0eHqe8tzAEjkZq4BpUISB8xl4Rk/yDIiLGdAyZAwsy5qqX9oR3Tspmj1bWjIKIz8Lb5I3
ozwnrkeruVHImxovTiK1jdU23sEdsET0dQN617QHRAHLPNCnA6e+rMfTbeBVeSJlXePTtgIICKpu
Nixx/HYxOZE8NZwstXndS1gtPTycpIwLaEjTcdCC/EIlWsUCtP4Cm0rFpZM1pErKpVH14jCYHmlY
Y9Tu6D0sdtFzl4isMVI7hRB5JYZlMr9Pmvndka+9wE53dBEW712ZJ4uABZ1ZZ+VdAkZ8dK2Xj5o1
dmLeySLCse5BsdIJVsH2pyUNNLD+zRWgO2RnEDCDxH1LA/IORV44q9CeT2FRCm9QOVjxpoyeb2eo
DwaB4QXdESpT8HFrlyh4jEOEhXJ0GN3gl8JcjL9mPE2TxIsMbd8wKqo+7GLfuHG9N7ySwwX63U4b
I3WJfEUatsAL51ceO5/5YzHXGxrYCM/UyuWwxSEAD6tbVfxcNfPoaN6FqryEr7YMT7hAfvpWMrCO
PzP2yJMvLQy4af6Bk8A6On4fwGuqiTQmKlvXklDnyOnZn4tCzVJywNJztY7oEdsOWY6FRBNf+EHG
b+EMfPeKTEJH7FlBQTlW1kBYGj97hhkMp6rrhb/JHRs7Nq/lPoODueq53CzVqEEl7fXyFptTsCP0
e3RST13NqLYYt8vktQ15i2jNoZBZesIeGW865eoXzUGocWsvPZgOPmRZ9GeTHPtK4lZk7oxh84yH
xI3jj3ZGUI9J61DEQGG6gWODQL1vXgy//fFIMtEDOi1i7Z3ChAHK1sEdsTVBwLXaN/zKRyRDb+dl
g7ON9OZ3F3bZU5QOFf3uurNoTLO94MGU67Exo5PVJ+OuM7qPokO76XrizoMzrDKipaNvq3eVf4sk
puPA5JRU92nBhAXDM+0ujdXO+yGt2BI46a6u7R38UJwjSmCuvi+1/ZjTGJ7T1KT7Jq5auF8XpkF2
ihPnJtHnGgm+uttkRTt/Q+dlq0m0TqMOgg2G/auEjnSKe7hXTRD0h3p+kGiAy7YzrDU8Fu6gTiVo
X3eylwm++M7hyES7EcOu6QOXSg0oScA99xENHysNweOH1u2ABOVH1KZqS3n9tAxG/FZsKfCKZ9lZ
8l14z3ofJKvvDwdWzcYfRbD/8+fw738WRv9RIP2zKMc6Qvr8p6f/+6XI+O9/zX/m75/zqKD+89k5
+lkXqvjd/Jeftf0qLt+zL/XPn/QPfzP/+n98davvzfd/eEJ+MGrGJyTT8f6l2rT5zyLs+TP/X3/z
f3w9/paXsfz6219+Fm0OL+n+FfCuosL78VvzHCTmWuD/ewP46Xuh/uXT/ygA50X5V2RU4kUWVBbX
oYD7j/5voeuUfNO+7VBwKmx9rkX+j/pvw/irhdDlerrnCUPoHkMZBsYmnL+Qv3pCSIrEHWrDKURy
///qv+157vxzvtMMIR3eo6Yh/nGuY4dJDy2o9H3FPWupe8XwYgdtQh6+ENVn0Bgph20j/pmERn+J
eq09m4Ym6ZfOp6rbTw1BUEJzDuo9XVXDZ1RgxViURl58xRQKcCF24Skvq9wI98M0WVjeQl7KrZyw
XzfzCRdC/avN1Q0ofc6mDxN4ZZCeygaaZGs84JfBqJ13vaz7g57E9opkQcdpsrKhlUz9m22ZM/Ol
9OCdRbbVPLNeCF48cFPECbAbVbbhN2yi/eSnX+XBRsdfle4C0Ru/NYfbzTJ3WCm3UJguaBXunZYB
0HRF11hviLVNT5Nzpd4gpHRQqpBon9FwTAGd0AG0U1KM8Qy+FP+F0ZDc1pNcnWK3Mp9M30vYgmFF
hgoyIO2bg/sO9nTwwGGx9Vr0sa/dbDgpz6mporeKmqlP2Sf9MfUqhS+2co4tAjtQVMfqn3MzVwyd
UdWx78x6zVtMbhCtO43SG74fgCSHbArPUdEWP0BGGxDEbEhastc98HqZslmwjGzfEuDo0COzu+NP
3tazAAEaXk4ss0WWaDFfs1gy7AHXQF6Kb9FQG/fCreWbCUOJGIBmhotx6MpXQiDDV1orZlkJWK8r
DabdUJSHrM/ggSaJjpPMpyhIWL13tSh+YgmGH/6elsikkmUf0YyQZZDo5Dkvyngjqc0DNlpxd8EH
xLrbmY5mFOS0C7YiX2mZBMQQtbl3r1GaLw0jMZrO0EVLfDHwQpCuDWZcV9B9o7NTVn3r5huhm9mh
TD2iGUGanUJm5g2uLBY8mmncArgaJUu6zoKNhnt93/aJ3Nr+QD9qNQa3AsvrJ3NDc4HzhOhkVT6S
p4rDPZKmv/byeI5HDY14M5os+cUPx2DvOsbclOKBiVtWtj83qSFX5+xIFg6u73hjmrRZyCLqj1bm
OejOWfgzDWO4B32Bndpx2mAXOpCj57fAZyQn8JN2Ck9E82j5UQYOZJIiMLjdYRWkrUXTrx1SrIkb
yd9MlRXugfZrv3VbiK9qQjMKHS8my+chrntZKi92hCNkor5g48GLBKhtR/ER8mN1mOMse1lmo4vR
1+IoXtBksiTMwQvCtEoEKLICYzQF37JSgByDqP9Ldz3t2cz86gWUUHxCZNZfB2F1bz2lywfU6Okr
BK+pw9Toexp9+/aoFYr78jwpEXaRd20s0XGKriTIpetqBaYAgio/tUOfODH9IKm4TrFOSxb+4EvT
EDfsU9i+W5v7KhAb5Yavagqz3RiVrOgsYyDYZ/UKuA4wR5qyiJxiuxak5iKqcc6YoHoyQmRVTIO6
OWe04r3jMeM6HaPcIuq98nthZTXFV4nb3OKBO3DT2iHWysBVuzGM1K0Pk+Q7v129t/Hobx3dE6/Z
SLKhdrDjZWmFxcQfIhBptSvAJPMDAyZnXzkeyzXlsPG3BK/fh8GotFNxD0anzlIiC2WL0X8Ev9xn
sTiSq4dQkbjJiq+s29mEzKAAueOFXHi5REwKjkY/VOnC8yvajIy4/xoB12UUYxgAbzNzelFFkt2m
iLakqsPKOOk1fLWwp7ms4yKKv6ZsPwdFjMApWeqzc4Eb5rmafTQwzLLqyp0Vc8h4a/G9ohma9Ug5
ngpDYN6hUNsGM260cHjhb3AO0KyBq9zb65Nb3x04YCtHH6sN/2R6KqUw33NDdQdVOs62oPP2C1hj
d1PlGL8mJfTNRQz5ehGF5PDvWHbE5/R/qDuPHruRbsv+lUbP+YGMIIPBQU+uN3nTO+WESCPRe89f
/xb1PbwulbpLeEBPelIoAaVKJk1EnHP2XjtvG+bRTo1Fb5t2yjykTQHWwHPQA4UTvfUVdkTrjVZ4
llBN5dgYWOhuOPHwxpd5VX7PGg7JyWh317ae2nYfDWQcx4qkd5sOGLT7NCaJ1RvrYw1z7aGcg+GQ
WG18bTjTcFOKwH7xiTHlUD3a+WPBUQkKip+NBxC7jK0TcuKKESLLCu9p+TH0wXwFt96jXYy/qya8
ZdsUwatQfvHgpl28Ymob3xhunSEpSPXbyOQ/IPHVQmA6585nC0ZkWwnm0MI2qgvBlY6P5I1lqezr
+LMsw+GIaS4jVdosaGBOmHIMICJQYYcDARnek2VhVrJcRg5bS5j60YksfV+lMBc6QMs7owJYb+P9
2tVtYl6XKgnQyHbDuCrh2AlGGAX0hHA5dbtDuAkQZH5VwVhD+dbRi2WDcqZjVz1oRrPfCzFrELGE
gTxlPt0F25T1exqqcWfRFNw4vZVfzanoL0UQObtmIDS9D8eByVeq1SXoJ8nyazvunii34VtIGbL1
5wnHcBohZKtC3cdkXcZ0jrrEIdYjE+J68GvMFU1S0H8qbHsXjBjsZaAhvfcwlxnibmxwH1tcL8lh
wG57a7VG+r0tPMaRQTTPvK6V9Fa521HK41GFg9v62kYzOU2PHvSWE7j68hI2qj+qpgrvLOzpJz3g
Pc7sIEQ+VokHKh9+F34QROkmZAzt2MWerTtGYiaDBwShFqOmEJMHqabzi3Cs/qXhI76XAxxIbBsd
8seqNyzcCKFDIi544Oc4r8SJ0Wn9HvGN7Gs8ryip7cyHqDXV5cbNBYFfcV3LeEPrSCBDNqprhpb+
MTbC7orAmOpsaSO/qXrlMW42R3mtKdDXpdP21GcJOrhKFxlZv6N/cmJzfi9kxFShEw07YCHfpAS4
GKiE0VZMbzUL4TRkATXdWA5LC5gww5b/sgc3Jupl8imOgL8ZoH4hY9wEZyYVJSCiaqKNFvXsu7GB
+oL4OhAYoW08B1nsfoaVBU8Uoo6+Jkc0v3KNCZIFWqWjhLUAE6CrRuRJ9JhekJEaxKz76kC1S9ah
Tzo3/WIbQVVQI9IutDLPfttRaqbkAAVGLK8C5tmfTac59zlsq7fVWGdnrTMTNf8Uf4taMT0CZeOg
0vSVPjG2CS4pyOUDcQzTxqArfRnwLlGr5T6mqnkGdQytyD3P+Hy2yrZ8evrFpK/nnAANOkD1o2bE
9SimrGceHHYoy6bpOHBceGEvy4/OTCN5VQ0JfDBqOh9/jAusWVdGCaWyGRdNoPbtg+RVf+LEFD9n
XprsSgsF2wp26HBbt4x/agQ760FAG92qVOdyFWUYj/2SlK7FcAI6p6atI5PmLSR/aZPGgUlbRbYD
mC2i2YNw9G8U7cQXotCmF6C346M59/LR0XZEKxVfx6qSkQr3XirfMbviIgbaTroZHS6CNYjokJsy
nhv6VgJpooZGc1SYyCG4Z+9RiFRlZWvOF20A9oCpNV5zQ+MqE7PsD82SzREu3YFByEIz7snzTxr9
/R3Iq/RJFkm6L4StgfAg3kdfk/hXBeEGN9LsBIIgf/ygTxk9R3GECcMsmr6jDzcZd6bhxBdIEuAQ
OCOPV3YMwxQ/juvk0KgiIHmi6ty97Sac9bC8RYSpWaBcBcDiSIGw4tt1w0uhpv4WIKmPrJZwmsxB
4wHRRmx9cuJdDHror1d12I8nNOaCYJ0FTGqPRGDY9uQcNbUVEGql1tnQMScbDMm/TqlzN1kOR7Rw
4CDmM9U5lkESbIcS67XvBulZ5WF/G8cmoCluHpg4i58JByJnwiTl9NwTeHEmhsoARMRXlhNKhpQr
DQiViiGkxIwo04nU+gzh6Lswe3ienoX0SUJq3ZEGgLIEt21tbCEgWnegpdhwpxYDRJGJQxdL/3ns
FRDdmZHrk2qT4eh2lnUZvWl+nXI3e58bg22+mB0mrrPfHjQYL2Bfcc/L5HXO+8wE7+DUiYH42xi/
HFeT4NvH3ZceCFSqSSq70mlj7rXRBidVzwD5/Mz3tsDB+jfkWnBNlGgfe8tD2S/S+pbSy70mDpnU
TD4Kwvk4a+8d9DtI4JDOHorecajy3PFzAHn9wxNWeEeWRfGILXH46ixa5aTBBVelgWmqDgvrXZV8
x06GgYjwInlplmpqZY04YWLbcHe+nc03ZheMPUkGNBghqwTZrZgX5Uvggp0LiuBOo3bZowrBZR8H
yTu6eptYjgZlZEu7MB1FQmCqO99Vlq4+sRygVCRa4K0jSusL+laDOr/jZFhYuFSZnC4odlFuvWTq
WU9ZzDllAarAXw1JwlpcQjIW8U5No7xMk0HsDTQm+zwwOrhFo8wLzL2xr2fLsN6ZNBH5rnXwWRKO
iPOPvhM6VE1YkdX216EBnAMoWqFWnRILT6ODuueYuJxmX9DKJ6thM4YW9EGXOdBJ5YG1bV0Dccak
+kdWJ1zVXgjTLajSKzuLkdo5Ra5/EIsZIiyYZ7UxecvpaapCb0yzTp9dVRbXU+vlN34h3E1jATYg
mo0T06hm9R1qTrvWszmSnebz12U0uCPSQYHXumPetTXdxj/7rgXWFsWCeSVmh5vssSGVNdtZGkXa
pfLK2udBcp7rKy7yQsmFO1CnpXkYyjBHACrjm4gi9rYIHdrfaFF0tKpNA5W+1kwN3Ta6K8YM0Bq5
H+2+MA33x2R3nEySfDwJSoTThKQIp5XUaMEKi6/MEB9tLdvXkoyfbZU46t7XHSl9I4smwOSFuAOM
9KaNsurgmYJ4rjECEYygiqjSacb3ZE+WTezfTxNHZxScwUbT2mnmUB9D0tPb7HJgfbBwDYy3bZad
HGAN0ECDBX3EwIhUA5fMW46XRiX0oRDI3uJjZnb8iq5qkrcpAbtOWTQHO4xf8tEIHRQENsTtG2R/
VXI0x0ZfSgOOBqcrGMSgZaW4n7GFnVmy0iuptdBrlj3jOLZTNq1Ko+m9Gxsb3A7QiHwWxmS/DKBp
H0ynDCngAESBdhlOg6lhfsa2zYE56argrZrN+IdJ0fCBDLRlJ6Fio0Cng9mkZXgkDs18hV2W3UcN
s+G19kv53Mu4udfJWAECyEKFc2A2rAcjd8kDVe0UglMEn5usqlYSvKFGJ/nBIJwbB7mrfOml1XyP
8QJ/hUlMGIgWTvIFhGKCOTO3O2xV9cNcZBOpBnlCP8MGqXnOVeh+TiTUXxyXAQjiBsVyNLlz+gnG
tzqHsMh3Zd0OL+Fc8PAqlYLD6rpLzzb6PfMiH5vHYIbFyoMcRhxuNkhIwl1JkGGGmxluNG4WZnjS
gNGS4qRsZRJ8C5lyncaq7TdOh5o57amnXYZe8VqETA6UCImRYQwXfeh5amiNh+2VyIV+MSyr/II9
jjjJUEishhxMnzPQRlv3GU7PlV/5GG0dv4boOOKg+kjoq6ldOeVo6asIvpWRlAu3znWs57Zz0wFK
oqy+uhDC1qYLhgE4lCbwnqKY+RLfRz7uC6ZoBHn4pnfIqHReYxOsVaZMAHYp2EjEk01p3hmAI7ZM
/jg1QWojY8gOO+J1KtM/e/iOp1PryWFdlyaopN6QmVo1qQAcPESgBiSxPBnfTIZAK0rSF3tug2of
BQkcAXrezXeFvVfzN8rqMoypvpVdE2FeJulg/qKpNd0Wtj9UO8NKFLu2n0HxAWlWvvmorCxYYJF5
nhUwM1V0DAptzB/M6NzZf9J5UBDlEohDk/fqKfAxgViu4Z4dK6GHVCEbayMgQQDrFXAJA3+2ko39
plN4Duu568eXWtiwgaWtzds0Hxme1gZ1K2WVv81x1VgrC7HQIwEj/kzMcQCuWQRWajA8YRphW9o7
JL0Y150ami9fwHpgdowo1AOCvmdM6GytcRBP2GyJHS84ooPzSd57NNgH21NQVTIrS7BV9t3jIBu1
F30dXtdNWd1yRE+bdVDKEZ99Nt+Vlt3f4QkSuyhEWLLWost3JuQYdO9Na9w7aTGfxhiVS4s/HBe5
mwjcZYm/GNBcwhJR55zyBOR01MzlY2Msuce5IZZS1i2detNWPQEQIHvWKdrVRzqiepcUlf6R5obx
w3Ej88YYPZAfpk+OTirM9gu9A9ngdOI3kRr9NwOE0N5TU3suA0NhT3GmK2RY8siGyXZHPpD7rsew
vM1a5aPa7YyvoSSnAyQMyp5WInUK8Ww9WJ2Ur3NkVN8RTYXfmIyFhyCAseSL6FN52XS0bXd+BQcY
sc55CB5r0w4Wc0MyXZhj+vcuYIq3oWbyAi07k6e+dvqPPDM9xMXgZP0wK9cUHynNE29xEwgaAbgq
4vxH4pXOoRmWZLtwFG8JgHxrHfe6eow8vnQnLF2oYCRH3NNJywC8DgHZcWVHs3RI0uQqS017HQA4
2DI+Rb5eNOkqz8qPwsBfZ9GLTHV2CumKoDk6GOF8YKhMoVEL4mSIXswf1PLbIqEErY7krAW9GfH3
VrE7ZOxDLTsCeRyUjivc8yRuja3xnSxF470I+/boC3bmlsUJyUOhQPvKzKZKRmt51aB7DNdobNW3
Gk1euCLQ1d02YTJ064Bh68Vy/ebDsAq6b7lu5CamvXaUZT1edRasiSk2RLL3wiAe1mGeONusm0NK
chgVoBlalICGScOX3JmoOljadk+S2RassKnVZ1R5A5JcM0CaTfz2a4yU5xbDDsnDWeinYI1HNAq+
tq6mSpGUNsbjMch1vu9isUDKvbH9YtocrdM6EGC2WAwXw/zM+WdMi2gnbU+f/IAhN9dQHnzqyJNW
Xf40zTPJ2FDrtj59ob3VlgSGCjyziV8ComTdP+R1Tq+QsC56fOFwx8I6bGn2YFEPbLkDDYDWBGL4
iVGqvKSWiF9E0yBhiO3WO1hBjgCwab1H8qoh+C/xjMFET4atun+HH2PtkM67B6goUQlSl6OfprMG
jY6Id6RM5uvkzPGWaU2zZRIRgEVSaXTlBdi6JWadld3F+P3rPj6S/m6sHdduHrIy7q4VpzgG8g3v
HbRB9KFlc/BSmEGF60YX04Xowa1mb438cDvGRBEiA0qyvd9HwakahLpJi5av12iNCy08ZkGZJC2r
cQvwtGqsHys7R/odwMXnuJ3hYk9jt0ffgxjGq3z5UFgdBp8ZDwJCE6/J39nnM/yjts5IVQm85isj
rhxUa9xFZ+iX4D0qDIaKEGX7GE8MsCAVOTBoKBvdx7QNkpuicEF9Do5xVgoexiapB/iLBM7793YX
+QCfBrtI9wmVZrz3J0N+xFGjbtBex69Z4xCXgnJM3VK6FGivffCPTkJow8oAu/wcgcB7rjRO9olT
TrHqibG596UNso6NEEeOjsb21ZUanoaL59MkpayIn+QQ6xOtnNbbuAsPdWoK5J4GnMJwM9KC/uR0
R5apbbXk9qZFPi0LrOG/O6PiEVQtJ+bt2A/s8mJy+sUg7N6Fnl0SyGPEwXUh6w6ABFAWTX5QKsCe
heUY4UlNAxhJIc1KwEATFqIk9UGKBfSOiXEfm6hdg6EFrhOY5fRJnoo9IfhYeFpTVVSk3kZ+z6m7
qfLxwLTQ3xdp4gXnqa9955WoJvOHWc7aexjECPSBJxc/Nc0UET8WGnPBmVtgmrlFECCjz8IZ2vlg
8aoaRJnq7Hs0zLK+toIZOlpLF3z4zIkbcfeWg/qb3mc8fsdRUiO49ugGb1MeJKz2gPPhxkOwhFGS
US7HEmIsPkfTGLKd0kQBbKuxYwmpdKcgvlpFvVWFkVDtmyFazjjLMbETC2nDRS7jSOwKoctT0RqU
F8Es3FNlD8atnNsImUuoIpZ93VofftFm9yYSxoNgM37ANV5e+hTt6rbsId8H/LfTSfbSeavLNP6a
ayKE0njGETD7nAKD+YCRBdegG+iKqqlnC7R92R7Z7roLcfEInVlrQNRhNIiI1s2M8LVBCPG94UT7
fbDJvdh2rcG6mtIKI84ghioM5Aq1M0y5ciR8A0yRpkOHJI1W9WQ66Ts08yVli0HBdedj/S2Q6a4R
jac/XCCnN8iUygvlL3QEs1bHnCBuF0GYcFfoe5JXfjF7K+daboZZ2DcozhGtkNv2MrdTvYvFbLb0
fQyDrL8sYVCLO9LGAfTeMjhtUGSKeJ9T0rzTdeW4zcQj/dGZuP0KcHg3nbYwU1uy+ZxapBllCbkE
X8QQXmpmtoh8BoU0sut3tdFwlGsb8otwfGbi3A+FvM8EEa/tqOS+sXWHERZjOM4EDXREJAUzB5eu
kjU1N1k46LMvFJ/6kDDtYrK5sStXbx1tlKyJ1vg0tcyMJ3eqsXO06khouLFP86jeRfglcNVOqHiH
rpiuRdx28DM4yq7Iq5o2Yem504b7Iu8TvuqH3iX5C3IzSax1XFL8EutcVeNt4JbVIUry4ZnqkKQs
0TbykCRGsI1FJ944/MP5yEKxt4wcGbPfQDFk8Ghh2MYyzXycnHB2tgZHyAowsnryYQsWG7KHs2u2
ZfeGGGrwYn4TE6phMFm4YoxM3HPIKrOIGMUmI91nxdlDgRUYbOIzLWNTMiBJVhL17LciW/qGLqD1
T88kNBwfLzk2ZA/qExLAgMIu61ITJ/WYlzy50Xa2AkMXq0+QEtH5Uznx/1pi8v+TeMRFv/F/F488
v+d8FN0v+pHlb/ynfsQ1/yWktBSbm6MUqXz/JSBR6l+ObblSuFqbGvX2fwlIoLD/y3TRdnjCVS4I
WA/5yn8qSAzB/9D2LKw5lmSrF5b335GQyEUo8r8FJBoFi+V5jMxsBWnOUsr7VUjiZclg1qRRPVSY
Z3YdJFy6tNAxLZWR9tUz1Eb1Ak4zE3AqEYimtQ0BOZhpr6CvJWsrLXcYZG9zP8YEanmP+Ph3YIUU
1JAs28+AiYlzzD0i09L+YMVL+94kJ7fM1cYDXXM9xJDeVVZ91inxYNUsy0Pgy+e/PJLbf/8+/4N+
9W0RMVv8X//z//BrCvTPFhJ5LBMo5BcdzV/08USMeM2Af/ShsK1yVcQZcsQfdYdJrwbWR5eFNOyf
XCLhccCh+3l0xpgrtHJz2/ZAq3kclxr1x5qupt87xrZli93rBZRCgMU+j10XDSnUQ4rve2YRhKbg
ijqX+fQSt+4Whl1wNkGY7GSw2DTl0z//gjz1vz9H4SL/Rx1ga1vwMP/2C8Lxia1xbB9wvk6bHGPe
BoUnHMfAONc2RZCoswEDKIwlMTwEjmNu6NrALebU2TjMb7UDF53G81PrMD0xNdaHQUGz9cfDHy71
V83S8spxqZ7tWg5YYw8h1K+X2jMHK7qm7B4ybj3MMRClUWmq9RgMiDfxOnoiPUyzk10PAuATlUy2
o63LazfLc50E450RTB+l3lqpcu/+cHHub/dRIl6w3EUyL0whFqPFX16UZOxgPoMefPAD2V/BHiKt
B5vIFbgx1Pz+0W1xk3iNarcxL9o6sai2IpMkYpiznfyYbD+6tXLv4kS+hPIx7v5wfb/fPMlMgrO7
kkKaSNJ+vT5zMqZR1YH1YLO+UxXpl54891Um7fYclc4dZGyMpwkIMCMAhAQGG+9FZuMP7p0rmcbZ
JQ/V3ookmg96Sat/vjyxPLtflxOpnUUtJxzql9/8BhAde6inqXhw0YMdOzuVOJ3cZBN2ZOPYXcpW
bBVHzsh7urH5I1Flx2jVTHYA2x1HfVeVAfkXhJduC39Kt/YnpYd1RwcNTZIvp/0/X+7vHw1Lq8et
1LZte479tzeRlMPcyUUvH9pYE7ZCx26bQLKglxzfz87b3KjxNJqojTEOOv/eKH+RYv51SXLl77fK
8xACWq5Spunov0n48nhR5NlSPGAiqncQs38SajGt+dXOjWO2+BGKi5xT55UKnT6aB5eKgQmnYIjo
F89rq2Ppliad6aPZRmcJCmXfOai3pGpgMsglgBNFcuQ7z2mNqUJn6ml0SJj0eknPOYYF0bvjJQv7
4l63n1EzvOIfbw+kVKYnrPzP2g0/GYS4lznh3BOO0HgKDJNPSAM/07Ql5G3hHjvFdPRK441Ituyx
r8iySgkf5y1FdVvKNTf0M2mYHk+dum1b+zD16UPaT/7JykJvHVNYbxiK1wfVCqjYCf5zvIrwCsHZ
OV2zSysayrYQagfBy90YlEwYYwkYwbl4O9ehf+dLa6bgSy4Zo44/fW+/vSJIOD10nzbjVM+UP5/i
X9YDFM86LHXnPgQgsrbIJ/uVxWSOga6Z41J+Nuk16L6sHyJiV5fu4HGhIWhCgdaxzm/zbsyOwl26
/8lji9j7wRw9kAcy+9OF/raRcx4wXWnbDmurB7Pr14WBnucg+fjdB7PD+NUhwKL+x/iwj19Tpzbp
ehF3BVaCGAFKu04Sq/fPH5P127cPf9i0MJ/x1rIdCufXK1Bmb5qhNv2HoQ8hRssclHJuMR70AKNR
sm1d5FhkpdGhhaecraK+8Td/uIbflu/lGlB7C0crZLF/18XmLJ2CSafBDlcyjo6ZyGg/P0CI8Dd+
goxzIpahWjpogjM2c40Bw3yW0Uw2BUEJMPo3lqZwUiWeR5SD26IOj/98jQ4Hu1/XSK6Rg7glpELI
yFbz633y2WSLiRnoQxUj9pg696rPja2ehvk8tO14rEXRr5kQr6joGFTWgbuV6H1QXRoIUq1+V2UU
xJGjMqyWZAYFDF3vsjjEwerSnMabBK7FuEkqZDa9B3G0n+P02LTue4zq4do1Z1aHKcQWDxV+xaQn
f8vq8sH2AGs0hjgBpxCn5NMwKzyvaETh6VfOoQ+tOyMCiOy9lj5iqAZtSI5REjqx6Fd+4pAshEA/
aINyH6QkA2tqoHPtxZCike+gbXkGk/qnd255p37ZbzxgQWzW2rWEy9v3t7ce7bVBIoDvPSAafgcz
2W6noW52dhHWmzggqt5hwOlHNTeUHtSqQw/MV4qvVASGea5zlGVVoK+9yvjD1uL+vnAIuoHIET1p
Ksd2l438LwsHhAYFOEklj4z+4VItBpq6NLYFM87NMBj4LBO9iRuzYhyJoWIIzeQMTjXBQOF+b1N8
YTgp+rNvYKAujaHYuQubJ5yiZyKd51scYOeI4CNsIvlt60vi6kKms1R9NiLlKKc1UYUMiA2FkC9L
ScAgi5wUtvmbg2TiOsu9/jrNGco1jjXTaakeMNkFB7RuzWEcCHSigcS42ah39QJBw6+tchF/iRBF
cZWa4cU2+n5TOUa6m5SSwEQIBbI8944d6ohc1F9ZQJSwvN5UpA2SxO6oKxjTq1L5ctcglyPXMTUx
BU/Vaij74jqCOGCF9TW2DCKRKvsUlP5DqANrHydtfya87YHsjAV1PkQV6SLOjKA2eaxzQ1/nbUoI
dZRdrBlb8D9/rvJvHkrOqx4lGPWZtHnRbGEv3/NfnqQ049irTOU9NGnxiZbI3iChRB3lOLiMPDYF
Ac4KdbN9mzpQ0CbDeJYMsrfoavNtIoYrGBM1z8gALrygtL0FazvHNS0/4SJ/DIKzbDtkvUX8kngi
ogqzaVjGlvUYpR3H8+UBFIPmcBKAYjBt7e/ihpYrw8X+JGS8H/yiefDTfNcEdbcBSKVOOTL0vY38
YmWjnT+hsNrHdppfsd+CTkSJHgXaQxhWfOABPQWo89a55d6paEqOhl1CNWxPkyPfCjNw9qaRH0Ny
nVy/Lu/LQZD7aW2pdUIA5Et+KoE7BLV48EU3MkzTy9gmx1JPRwrGEfGI/OjDbCILNz6p5KsgK/iK
nSy8dgOwCzkaMSI2MdbONOKrot4sA+CdHgrFbNGFxaYRzUah8YykjiSNeJkve4ick4Bhhhrc5FB4
4spiBHVH36Y/RUzkf/4p6jgw1i1j1bb0jHPRYyvyQs+7xrXw6mgCGZBnFzbBvlCX5nCMl0FSuo/G
cbj2wuqIDa7eWlYf7adAoyIy8YrSPHvIGEdogWErXKCbs0tIIkiTUKceJlMmOrVHumLDol1V9iEP
+JOZExSMCdfqVEu4LKq9jrm3b1p7s/mYHN2dzZGRM1IAdEm5PieyhyhZIgfoYc5bjDfXFY10zGXz
UfWm2PlRchuTrYj6s4D+5fXjzkFENvbzcF7OYukkrycGawcmS+hNI9hb43hD9CRvLJa1CCmOT+G9
ylGS7yvVFYdZAVPxqgxok51sKuI5TtImgzI08PnXgb/3yCmKxPA1LpwAzZgaLWv/7Li+c4WlZD7O
0JLB2VZfBDJlt+i22j3QKXTZeezd/PyHVfF/Tuv2GhJ5dAkRCJ3Ra21KNq4+Bnq3FrldfMdlfR3u
BArWbYlzAo3HEt9V3YS16LbIfXxMcdtJjKT1Lf9IeDBkxcMB8IMb7UVHP/yBhjC8Ang3nqPQPOZm
Wh8AC6RXgTcjpnGtZ4Pco6cMzvAuSQmTwGtGr9NRJy/qCIJgCuHIgfeNJAvWk3gbQp5BXELIkkbL
M7qCO2pARcpGB/K0nZwigupjXpK7gKHWatAfyWjBj+FfOO0hcm+DY9NF5gqVkXGAZv4tC2rraDXa
PQZNeNN4iTirYWaabhdGubeTrln7w+DepcIxQf/I8VA1MI2cFDvJz8Q0oi9rBkM1+RwQ3za+BVyh
t5idkwRi7uVCQSzrsqW9KS2Om/CnFpNwq0Z5LBivBqMAgEuU37UdpOO+GmJGRSij+VlheTLGqX5E
HssLG7oZ93nbKBedKoO5K5W/hTp2TyKGIBQP8DZMP/vOEc8+EXRh3xl+zbUvmXiw5pptjhnkjCFm
hngDmsY3cYbYsrogzuqPDOuLdVFgEei8sryCOxfdmZpkhMSY5u24hCKUmRlfatu59/pS3yMscu8B
LH/Lg1bCdu+GVW18x6MFRJCI3vM0aH8NMz3ZjUg1T3/YCH7f0enESaVcCnC6SX8vvYOCfCubk9VD
RqJ7FfcHPyeEqvTppgPaHydpn9CGZyt3ND5nHYqNpzkiJXz3QZrbB8CZgV2l24Fx54rqHf59XH6D
pn1vNcZ776HD7sQL/iJr1xYWsbwKlUvRo5xLOA/WZmRvMU5+IkQPjhiQgCuXPU7BOLsroCxw1AZc
MWCNXo+6srfn3hLtH3ACv1f37ISey6GVMxe1kL3cob/shLFZC1Gy9j46U7iQDriq3t8GRk3FE4RA
z/leGy/3N6Uk9DgxPWc7MHnZBIo/Oh6+sjqqf8xEbzr6fhDNa88TxT1S34ztrNf//ee1NCJsadHX
BI+x1Ap/udoxlAr1lBuQJN9b16bJPNpraT0q8CxroazxVQfTAWeBc16iRsA5dOeqKRXwqimneQ/Z
ntxEshQb45Kn41udEX4VOmN7KPMZycTHNCcEM+TtUYdJuUdLE6/qustO+cAYMlt+qA5go89BXW5D
CGsTUchPRoA4Hj3PluMhgheCOu5jaXybQTkaSMJJXs/15Z/vhPt7ZWbT+KTLDGEPM6P6W59DWXMa
q3CIHotK7uBHfnSZMd5SnKsoGP/NiveLl3JM2qemYhY9xUPFC4VstA6j5yTDmtKUXw3yqQMyW0gR
EOhv3bLHmj4758r1bgondQ+a+R8wICc+BcpNd82sN7WpxVNfzT9oORTrvCQG2/YRPjsoDYHJ4e1y
ySPAob0E0Ub+FjoJ6j2iHX7uIrJqsdi18R5/2DW9zzldI4xi125qFb/MAGbhqoMTomGH2qwVT+MA
P5XBjlqHljHtPOHrx6L0f5RN06+HfIzuEuSgalLfGcNhodrUS8p5A5MRJeUNFuVuTzKJt0Ew9D3s
BL0FJXv62+0fmj+4RXn5fi1cliY+qBzBqkwX6m99PAJzhciirnysY4FWKO42jmC/EUSZXGrwKZzZ
51VUFeN2KhTRoL3zlbfWcBWDNoXatmnYh+6reKLO0kRUpAo2SebW6uyk1TcntNWuqFxqyT48/kTf
Yic440N3bocEtGrk8rlmfAgXu4pu/PS2iUJ5jKO2PEP3uPeHLr6DfPBCANR3hBzlN6fu//2jfU9F
e3PqPsB77Uxa5GCC6vukmuJ9iyhxFXcMltimqFJTifHZ8J0N61eHoKDckEg/nau+JfoX/t+hBDNz
RHF5/lkAsHgnZyQuR2cBnzf5RHRKNZ7wVSIMYkU8/ywvproKT8lSGU12jyu+ja9MEWIV7eZ7BLbN
Fl60Ah0Q99ufEG1nBiqkx9tBfNj9bZAmE3ILoi4a3ba70IR0WmTFI4IIoIhuMZ2JsdpiYgrO6Gsv
nIazc5pXL7hhJzAiJtJfMNJQtqT1WItpm7U/FKmp59kbzD81dLzfOzoOMyDmP4RBu7+3ekOnttAe
18WjaT3GS0ZM2XjF0TWxKLrkPCjOEM/ZbNcXw39qUtiSaTmQjzUutKY8v3Wzqn60WzKAMust7nrJ
6GE6mW5dXCd5JM9Bs0T7qPpp9MeVwzv+AuY2vySFHjC9Ww7ptnawJeYD/MhUYe5JjfyQ9kgbaY7M
mxgs4QZ5/KXPg/peD/ZDhk9KaA9idupiuvNtl2oAaqI9lTdIc1F16BZiSr9kb3RnxjHZoxnKrRVY
QJW0fKiqSO1YeUt0G9dI7Z2Da/lYZG0g85Z6DUO9zhsFEjrwqbDyid9w/hY6yXTrA29ygsHaZq7V
PUZGskRbn4tpcG4FL/5TEXgHojRNrza/9VmxKSrvHd6Q86yNQu4HKlBMVZQRY3mK/4O7M9uNG2mz
7ROxwTFI3iaZ86BZsnxDyJbNeZ6CfPpeVP04x05XW2jgXJ2bggsFu+RMMuIb9l4bTfhxSHmitHD4
RoI2AdAueDT6tccyqqZvhYuYvsejlOryaC2cdj2vW3+qh3iNpyjdA04RWOvgkYfhlD6WZKiE6cBp
E1psyHrjoRqd6ItVzPddYxW3wk5iWjb08YnyaMZauwmLDmJXBl0jtwtYJVMabmLWRqeqJ6om7FuY
fvJhwIJ90tkr+rUCF0EreowuqEJISVwJFvkn7EDyPAaLMt1BSCO6UTmnkIk2bWaC/NRb/WZAYoqE
GZA9GtuXGF3InUSpucbYNgG+6/r9oFmAaLV0vDcL3sxEWaeBGN9N/c5hmD9N/fjdjX7UtprfdXJS
N6JHsqKkE1HcoV4cIA3RVSxrvj5OerRKb8CAnT03pXVuO0rr3qLVZSBjHYmigcuNQmuTuizV0gLm
+8okXWCVJONdKcYmhAMEI1RbBdp0KqTOOSASojeG+Ll1iuymz5PNHGjY/eKxZCVPKnRvVeePHEqm
zBHFbWLddJBi90nEPGuitM6T8s0YU9T2Knl4cYB7SNVu/n79fkzyfz/rWYZoDlNkzdBcMPq/FyL4
sBz8neipZjBQR80M44cE3PrKGKxwa5r1VwT+ysYNe3nUxPcRKTHkCyLaOPbMV9qF/uiOsXqRaufX
1QLcBG/4ogUsUZAnrcUAUgkPs+sb9Ux0DJJVnN1MVLresTYM+0a0KiiZ7HS+GLIL7jC3ifYRv3Px
D8CGFh+LDffsExvb5higxD8M0iEOhxgL30FudGQr+jTncXJjqVZE8IeL9SrHP4Z2xDOnVHi9TIdj
zhAQDTUyzTlmqVdbYDVBDRCJ2g7aRsQnk+q0jdGGwap04X/aAxOO4KHv5Ena7fBI2c2KoU+/0zGh
d2fifirUxtzULeDARex1sGJzAiJvN3tcO0SrzfV9w+lwx2Jz7fSNdkmRiNyhYHFXdk/m47DcOIo6
Pfz9K/2YI19/pRRSQv9oBJzrXiBqgylXhd4+4p3cqryLxwCQwjaN44didKMn1oJvFhBHGVSJj8vG
2eSzqz3aOr8QpK1XzdKptDT2Q6Mf7b6BnQnhMVkcqUwSGITwdfz9Z9b+nJValsOeCSORptpMoK8e
QyyLtlXZHbreail5yx9lWMWP+WEg+aKcLJ4dtbW2xEK7XiPKcS+CHveDJr9OGMcOJX7nC5P3499/
LPdffixuNwAagh9LQM74/ceqgEVoIyPHx5ZxON00MYCEc4QwNLcjgS37vJ0gaxLb1BL8WWiNhfZw
OFKjHwtnHra60tyoo9mc8pD5mJj2QweaztIy0relbpwYECLWspvxnrRzA6sB1FRE/q0rZ88WfXRk
OIqTBPMbCUsumUzmOpC2enGbI9uolgC+8jzGVfZApsU2wJc2FnV7WwwkOXeMGcJU/RpG5Z10Q4ia
uU3Il2qlUI/KYEfKFX3qgX4KF01aWH6JmG8zd0m3CTPUlsxvQXGrGVklRyRAynl2M3/I0+okGwBz
gxMwFIk00p7UvviimEZ+W/CeeG2l/0AuPeH0CS5Bb+hwZdto2/biZqScuNWdjqNNZXUdUfR72O/L
c51PwyrSMd0GUKxxDepHa3bwqbZjcigqkrqKWBHrqKqcOxeOLnjDaDPCUds7qYaxLhXyhQ/H6vuX
TDrdJZTBJ7N847okZmeMhAFfna27Kt3gVXfZ0/iQWjbJR4sMAjPECcTf6tZIrCdjAubDRKlCFhAT
jZYW3SUe4p09ifgxS+J9G5o5oiZQk4MVmF+gm3IHHtyk1i5W+92x5/5sGy1bKGd4Gh2te4xGxmVB
Kx7YtvYrXjYNHwZxnSV8NQRZ8vL3h1xfdjq/nhfL381A72ChBDLZj19tA0oWnqjnZvko07BA65tu
c1XrL1Pxs6NNJUE3uox25Q2jcmrQfcJ4dc+1yNFBkEi8adrI3MjBfCA6GZJUl+DUNpwH0AT3qhh3
nDGUN477ycDjQ+tw9UOzx7ORLtnC1P8YfIuQU8xWavWxaeoN2trJw+wIDCC/ME3DWJZP5k6dy2mt
4l+Rdsh2Ypkp5+pdKFlLZxaHMHpeT2Z664Mp0Fc2mH2l7dhUtUWwVk1c3WNkYJsxyhPEY2TdribX
FrlGmOOxGraf9F3G9e6N74EKlKWRbaLK/KMTZgk2xXDd50etN+0tVt4ftamx/VPWiZGIYxqND6hi
iMStG9QVNdR81SIoUB0IDxo7vrmJKGN93PVSnzck+MyrXumVbV8332Qob/niGZ7qyDjjFrPiUPO9
BVP0bVbyU9phGOra/GsWY1IiMsFHvKdRa1klEJb+tZ4+2Vxoy4F+9f25rK2Xlt9BlWFcDUDyMq6c
LDPUx0zVQugLxQWnyc7ICIgaphNpTz9IPUVaz+JjwzvdUaHGzyi4v0aR8dKpMBcj7cHVAB/G+iKc
/aTD+WOcxJfhQk7ipecJs0376ucz2P9XNvbCR8d5AD9MvlY7vKosXd1Of3dwvQxqoy5Zz18Hdno4
BH1q/oUykozme+Va3apo3hPkmH68xKSKOAKGPeefbPL+uOstXSyvrmOxZqRfF9dCDZjaGaAY9VGL
5Q+toUktizeFfJNV3oKci9C6oXnRvQ4P9GoJ/bB5eO2oLuh5y/chsr5NVbkAcZJ1aKLJSKQvRtyn
xms6CW3395OGz+6Pb52LlPQS07aoN53rH9e24J8XlaE/TnPT+B9xUQ55LuEU1zRlAOI7AxRJ1to+
CJRmP0PqJMdOGdeJWk9e4dhQGYs08QlEJkeiMc2TUtlAPsxIkjvQ0uJ5KKlpQpEp7mNcVmuc48Do
vrVq1fqGnohdGUFfDqMWpQbYnnMYhohOOsBrOCSzndTt7OJSdeKuY7MVtMOZOcZGCeL2i0rkVGS8
JQj9UYgVl3LgcsY7tEEYX31Hm8wRxFhfU6wtaxZWkdoxDdmQdnObrpXa9fK68hyIA3hyvpTCfJJ9
X/layL2tCIcIHKk+L0nP3qQ3tzCj8NbUAR5g84HADziYaPKduZ/OrLkU6wYPDDq4oUW4G0VHPRDf
JZWTMFngjTMCCtyk32D+kg5Cc8JGFlF7hFfDQDJOGW5uyzqGJwfqUmHSpEGe72Ir9BTlAT9I75ea
Uu+lO97VqX1XSYOzMM4g8fdVhaO5NNkqNfhg+nyDUh1vPH5ML3S/CzsNLjmwJljRg34Q2GH5mhzl
KEvzrTDDe7fky/nICCzir61Gvn0Ujie7ddK1Y8XHiAne48c9H1uRDo/f2M2QMziI8+mSI0NaS0eH
829Xj9rUhPdhAZNytsfSi538XqNrsjKnPIaBK9e2aTCRSEMGfew47zC+HZHMpZu6yyDFLzWsNDQ0
A0VI8aN00yclA/Xh9cPuOK4wKBc4RLhi3at7Vc+JedEIY3hiQPYjaFXj/CGOSqEA1wAbPkimdZNh
8q9Zt9eA9yjo660w8tx3BvMDJrUjWGlXTnnyc/kF+nFfD6eGXMcgxPcs+NBTUlCSyGHuIm3laBKb
iU0BlWUnII3q94lebcH004pW3CXZKPttO3DGc7wlFzJY9H0VLWFreA8pIl+qtANmGiXv3IQ8TTYa
rdppn6XV5zs3ec1H3b61isa+JTNoX9jhz0irlRfZOE8ufjQilhYMyvKHffyJYV8AwrPWUZaPh7Rf
prOTdQNYgjy2Uk29QZ/CCwv1HDe4OvhmCGklxyJ6k6svRlBqlyD32taYlu/fWSeDqA9pJLeyjuI9
Zo3nUv/2kes6Uz9aVVcf47r/ip1QcCAbct9HJe9xBjVNj4hjJlgxJBeHtMZqGuBlFO2lKe9NxSke
mBVUcGJcsY+TZvyuIQje4O+AlhRPkJDRrtGz3I2OEW+G2TU2ldvcwQpRD5awECyMMvnkqHT+KAZ4
dmyudyRDqCm5J3m4fl0QCHO0rX6onwKln7xUBORkEsvObiBqfVLtf45FQihFnNWbkf+46oc+OI7j
cCAX3Tpa5avdZ9FpbnGQtehNctYwDwT+blvw2x+1Z1e0Os8RmFHOM50e9UUMFUvSPN5Gcn4TThYc
2T7elnoPV8RK5H09uGfiJQ59GbYEJEzmfeKOZFLoBt05pQqumXK6Q88L6qvV7/PcGf3BnYCt2IZ9
F+ulcZfuiz4Kz/mMEYWAb/08Uhx4aU8cZ6/UiBtJmYoGYzqxrGV7j3V1G1Va4MvQ1Ng+yOq1tpr6
wrexLTHPfEcopEbsB0PwX896o2xkUo17h+F4nmI0nsA+sVmNSCMIEtXrgHeCtIIWBjPmfejiH+zM
lF2X4ASGHNrcKeTW+1zs3TocOiKF8kj6hEaan93af1yDjstfWTg2Il5DtYyrL3cwCN3gGimfAvIB
IhfDRz3vigQDeKQSvjtmzSbA4ezFbUMkp9I+WKGBE6gPO5q35zH0eSmOIzzYgyqbQ6jaIZ0xWWZz
gZUPefVOuGgrzapf5Vq/Yh36WfX2x9MJP9LSuchd4Sya5Kt2CObGqEx9PDw1BZbrXvSS/DPiHsZ+
9k2Zei7IVX5IeIu5qa9lSjlEdihU1A5+Vwv2N7Otn38vLow/PlQXloQpWNrQoJk0+7+/MQFEBptY
VfmkZlwTzZLPWy2wm8b4IuAm7Y16JPxRFrcBipyjWlADqYVg6sz9u8yCYUV1P5L4NYx2pSl4YIsA
3ps+0vBPOnN41X3LTJkcZ5rOC8d+i8q6jdZShdWElTRgcFQXfqKaEPt7WH4cWWTlOrh1WmBPA0pd
qdn17cff+v+1peX/P2rqcpv+z8aXbR8XP94ItGrbt/43+8vy+/6xvyxOFmEIC0kqszs25zbF8z8A
VUb2/2XzFH20JuzvLJ039D8EVU3/L8GK2cGZgqgPYxN/YPsfgqoKQZU/zTU0rnuauf8VQdVcToH/
2yLRkwPHN+mMVDpz8HPW1QPdM4cM4qK+sTt3M3IlG2ky3TS4pVDpvA8SHJ1bG8HB6b86k34JRFqf
MhJkti2kBx+1L3cVOCho+na7rZLwtePx25ogynydScW5RI8EfV+sRdo71E2d4ZmySY4C3PCmzyfw
TENZebMaxzuznoybSBP+PEh1TxKmtZvZW1S5eZ/TYiu9dlv3b0HjDDe2ArQkUCIP/1foO7Df9798
k7f/fAC/itPh0P7xuWCCALLBp8MN+XF1/nI1pmwmUNshTYGSshEqUoQsl7OvNYs/3Nrq+rmWIfo/
My93TlzdDQX5BU5h+oludZukHGYvj0ldLQuRr0d30nzMDMkeZMLGrkDGW5X6XtVKcaqm4A00EIgw
Dp6D4rDmQ9zr1cGQoBQB0R/NRrTPtw3RSF4y6RMAQ9yB1TQhcC7IBzGw6AXONwExFd4mPE2+cbgO
I9kdcP/9WG8dZnqGuulNQjzwSN+4QUSwgTucGkzChJQ1ID/cH4qM9EPSYC1X7foFCOHgkT0Vk7v2
SdH64Sq4euZMzk+bXtLCC3Nt1dGpROdBKBcyqsFXN/ctjJpLSFCp2akaviPG1lEjUz+un9veWEMu
NV4UoT5yqJPlWqUPHIc+qz7F1xZFrYQThP+oq1auDRQG/ANsQw3OmA5TYhM3yZkZNQqoiugEUp/F
CttsySQmLjZF7LCmT/LSm4ye5nm0iI6U+spkOwS833E5x6GiThEOCLN9pu0MvL8/aPrvt9zHC4g2
AYnOUoIxB17++y8PGnf4NMUmFN8RTgPgVX8WteOL9Cc8gcI3owaK0ahNK2e6CyfzqRrRPib4XRLq
b7BbbJrWRD5WmzhGfhfH+TclwlxJoHxFCFT2syaRxpdOxecSxHL99x/+Q118/U2yoLUxz31Ana9O
j2HhOMGzvCR5Hdxofb0BUgClc6o2eQYtTkV315N13i9QlbQVRxP14YpY7Q7MT/v97z/Mx1F19cNY
urqsl8QyZrx+ZUUN1d604xs4h4jerRyH+gDTTxEupSk25nUR5lzablbiQTBWrezbmzqr32RCd4+i
MnnSXHFbgHWMAgVuvLDPorPRgLXzeNc7cJqRM59cS7ncwpiR9WNQT19iB8Q/wUkLCIscTkhx8mAg
giWCZtXOtXo2CkxTiQBlYSrat06S8pZnTrWv5VxsAgv+o8U4f7E1ky9EPUH3M/sfLYGH02Dcaepk
Q7fEYtVnj4StH6NcfNIHfAxfrz45gRGHRTuDqOXa+f0ZTCcC283GvLSIsxHXhzsTCuUK57i1c0Zj
XTNDV5nVeYz6dAbmIvOKhA68qbcWZDk0qIBrE/OcpnA05ilg6ZVAEBH9iLSEzOuENBCc6UpOurRt
GwSFClzEWQyMVEdKuHDvcLUQ7Waqw55B/Kg+CIPZBnS23ONQrbFL8Ez//XHRflcXfLx4NiI2jEdc
pX+Wl+grnImFzCWTMt5qg9Z4yFETQy5iQkFnH8UYO8UusMFe3JBfKj45BrXl5bj61Ll2qQ6EQ3Wu
X3dfLRJEoyFYgJOlhrKW/DTKnVCY409GTtj2AERAV5ASqo98cger5kTj4P7sc7iaCP/nc1iMGBhn
qFGuJ/NqmBGhMKpLhNCWQMd43TEWzdFyxgkiAKVvznpbp2fCKO/VMvgCkdU8dG04eZUaonaiy/Cw
F1i73laLkwZ9uHDoI+fkJaFthmSp5J7dzPo6HzOoT3j4PYUOfJ4nVD890WyuQaKhcMO3GrlVHITm
hRak8xFyIYnqgvyTj32xIv/xsWNpsq3F+uaiLfn9YQdlpc9Kpl7qGFGMNlQroO8FUTDbylrGgkYj
V5QYvoJm+a4+jDNUKyefQV2NKTi/7FArtbxAAoxXHydtpXLsEclJ/AvSx35isqcPga9m723XOlu1
ae80jAOenJTvKU6HLQmY07orQ/MfHV6Q6RuLSeXaNCtmTpq10yPzq7o0vnk0rbWmuq3UWiCTj4GF
9GbuN2w5j9mHpAhBnYfAWq574T5b26A05j2jyRRz7hGwRLwJYAL4abQA7NXZ9fSKBq4w8ML1YQyO
Gl+MD/h1MyyNaWzfYcKIwahc7EciXASA0UMVuJe2M0s8FEO1h0YzlbzGWZybFHJQO/7+Ui4l7x9f
jk5jRfFrLNvQq11o1I1JSHrSpSXraqe6EEs7rfxa2EN9YDDNtQHnHt0nsCCgVkAnFR8lxQEX8jZ1
GmS0NQn25Ns8w97N9wHTH4jbkLzgkELpNJiOGxzjzgCawM0+ERka//Y+Y5NjlkJJjbRt6R1/ucmT
0SE9I+sulh69UXk0p2FWcXspoRfYI4BBa3qEqU0QDKanth8Pi9QaqbDdpduIoD2/hui6Lk39BQHA
rpZ1vhVN1K6qQN4oXZJcIP6gH23I3GiQ04eM3D0uJIuwSFn6bWK7O5p6DVpuW/mOPi+/Mxo/WYkt
L8f1mYVP1KBeYYVuX9vIIUwxrmkqtPXcBKYkkI6rkj3+9Aag7/7vD8O/vah0RxrwAFWwflhK9F8+
zypzIKI1xSXNJbmiSvxTgca0+fv/44+iwVwWQ7wwHAYkVTAm+f1/kpeQJV3wzGmDTLnRmclrMS+p
JHRHT5HmqBlfHeRWakAiB7uJmCdqhxSYxdbST0pGOW0Cfsz1LlxjutqaDOZVN6rIhlM99E/DJjVI
jiiTo2mvkUiUG2VGVNL15oPSiK+BQpJjNcW3C1nZHzQMQl1YUo8v9VvDg7ZS3RukQ/EqQBS6mYHk
rWRbPUW0Ryths1FMGtfZzqQmroxapYQ08lNDqgXSGnlfRbpXEBHU0lRY5fDJSWot66lfHwY+O4er
Ey+7heuSVun3z26uwHzXeX1xFdTy4ZJQG6ikUWmYzcJW2bY2OVQMZBBXGXHh4YfnbijmZwhfz5PI
tFMGCmyxkO2qUt9HLe+oxboOhHypbupJaVdG4xuwj9dzAvd9KpqNYvLd2EwffaTyyMqE81LZAXJH
ZBVrgTtvE/OWh1anHKEAbTN14vvsdJVZZXVXtnHsazBVqWNqwWxPizZa6o7odLN016KzR4apriHh
v5YNdSP8ptMIjwoPBOV1BMTplS7aZlfkvA9VVK8nxDcJwutPBCFcRv/ywZpU/q6KthSx+VU9RvTV
PNt6c7ET7Kpxpmv38+LQySvSJxztdhS1CjdI/nMXG1Y7Yz+EbM2e5o6EJ4ihtNN+k2Sxr4IpX8dW
YO+tcVVZtJOgpUAy2VW/d2xjGyU99gLymgG0L5EEOmNOc+pXhcjq9aBW8SWxhrNu1AT6zulL65oa
AzgX4yXU31VssikV7nnGUktSUqPhHreXJO5Y+FXMKT04KDzSJhlW0vlWjOW0spHL+qMlL+l00FuA
aBJ0OcO92D3VUa9twHy/pbkudmknMDZUCiVFfhuic/nwnNW9Ox8HLilggtiIuza7zVLLLxyH0ntT
2U3o9+mECqrhr8POJaxqaDddbO6btG98NZK8ewC3/JrIMFbl8YkEi+/T0nLFTnGZBl5Fq4zvy6lw
eZcLKGFkOwksC6eys787cwWOrbRXkmDag3aICgK0W1V+YVzj0VT8wJsAc6CDZTRxtSIikgfwO7HQ
HNQ7vMUyjB4DPuWLPRN7ZZCI6HEowQ9Phu0A+MAr62De2GaOn8mI4CUKi8zsUvUB7eU3Vl79rMCF
w5nSz1Xer8PQJnqt7bYFO5eVWbUXMbw32G6R1VAphmkfflI2W9c3wPLSu2BcDBU5vetc39BzJU3g
+flFgXa0c1pOzWCK5VbNUZzpJKYgI7EsnLXU704TKfvMsB4DtWW33aBcq4TT+1LyFlchscyVeilJ
8sK8UrukYtLrdrmieqybb5xJSzfEfa2Zjr3T9dqHkbW9oljBJSJlkdcaloht7IHTOSdHZDgiB7m3
zeSQEyrg63qFQ4McUN+lLVyPy4M4JfZDAAtipffzbarQf7DYfnWnoWAukjSrwYx/4E0+Ry7fWZ0X
hG/L5NwvTqZ5QumtKINEs+GUfBtV/Mm8/so9zjRk+VwB6uNgZnv9h7ck7uHdGmigul5jYdonuVcP
g+NbE6sOlQRoRmmGNz+pU3fG+PZJ4XUllfjn/24x8LIXo4T1R/MMqBzCu+WcJTvWBsSB0DK0mGRD
69gAvD75gMaI7YQd04gEUvmcr5SZc+G78Y/RZcY06cZNP0NSHjMkX2nz2U/4L7cNrn4XLBAfE4/f
1aFoh2kd9657HiMXi4/x7qR957HqfRs7fpQP0Q0pA7UUrxPhMvjKmRYZE3YI+AyrKXStTdjrK9yn
gSg+uQnZRfxxZLsqBhoylqj92Fpcd1Ho17OMZcvZbt0NNSLCAehlj5Yy3KhqQLpAnjAPsEVKSlsw
7YknuJ0ZkawajbulUZodOv6ZC8WL4tJZNazUiBfqnOdUvsVOpdFqNCWK84w1epBDlHZOFYxPvN51
5JEELJ57zZVbd7QI5xxN8SxcdfQlwHSgoZLNFP34wW0g0E6i6Y8JIOHnLOEFdJpBObGj1yrVuI+6
mhSiqmv++Vcz0tydqlBEB9ngz9as301dPz661Y1U3adcK6qHWRusPelaCa+KY706trPSaqP6Ng/9
Ic7GBfgVR9hQkH1Mc9Z5fVZJuBfA0qzc3ZCFSPzivOBX9clTNEkoeXemmAmOGsDXrTPFl37ukN7k
yjEijpVbjKiaCY6jWhvjoVXAZbdC7PpOEKjkXmwoK3J2ztjZg9t2rKAymujDeoyrhNwl9xFCTo/w
HO0gQAw+FzC1V00/RedB9NVz1Y2PypCcJeX9lw49pDk56c4dYgQIZjptwyKOyGswAUhW+X3oaD+G
RuzUVMOPQ2SE5szbecygJQPgRIvckpKNN7UhNK8d7XbTmf7UFNPJDPV7snFIjO7xZkQEZAzGzF6+
gIZqQhDeziCWCpFY6zqSXx0t+WGUo+5jEnY2YZDeTeLoAqC65So9Om5jrxox8LyP8OsUNThIDPBg
XHeG1G91WRM/ajVrQ2FMXcTt/SittT2ng58Y1YMa02lYif4eaSPQIRxoFAYlCRD6TWcCj6t6kkur
2PzJFrlBXm7vlLH/mVh6sAKwe8NZRvZ50xGf3dy7LU8XAO8X/FNPlKp6v62xc/mm+F4a9oMzTu/l
3N0oM795nJjQmTQnMnKt1WDwmXEF3wOwYsw/HGQ2fK3a4CvWQc6f3FyH8/hdjPVqGFKD5brzmOYN
g5n+RnFs1zcD+wRzZNNpweuAibUgUXscKZS1fglsGMNLNPb7oAoAcHfZ2bWSF6gM37jUX6JEnDJK
/WJS1mGDtmcMGKPLdn7IGMZbIaK2uI+9sSEvnMjEr1I1qY3sOLiIfHqOeZC8eKJJdeHN2YOtHEyn
6Xe5EhwmQ0nXTU8EUqs0D0rktH4iSsRDXdmvI9vpVuih530YMSptmuIMH2FGytu/KBKfLCfgvE5j
IiwEKWkra1mZKG1YeakCTBxT3s5upXVxN42rMOcv+ZwSYzGV8+YkdZ9fquF9VFANdBaf5ODs8asr
Hh4if8G9x+ZoLOD2cMP+HpVE40IBn0GDoSHTIuNnETk2p0qhrSYIZwB8DtNgdKe0VAilovj0h/RG
q3T1JCn3MxkysSPuKK9IkYiT9FLjdznWLvoXhQT31InyNQAUtrRyZRLaRkZeIo8DWsdJhl+GnMAK
O45ebeaywDvzm4LZBWInxMlEyjBHWiLAqPXBHJy6UvR+Ulcot0pYQIFjVH4z28N6nIMNpKofKlh3
r4N+6I3YvftGPosWZVINMnHFkN/mBJlCsIHFuEgT35XagWWg9+c+oXMYSajMJnXrhi9OCDUjyxPQ
HyTLkVSzapNgPo0BsN566jLOMeuoGN2b1fVrOu8vegpQnEVWHAMWUjR1Mzd57SmN+nOMzFd3dtOV
iBSN1oTqt0+f4rnqPSC4sy9mUvC6AHSmQord2LrTjpnlQ0iqKEpl7hHVIIU0LL+7ChqKvlIxJ2Xy
hZP+BdnruFEHHiVQuV7gtq+NY78nOvV7TqKAQhr3HMR3Q5vNB2XxeEWvqklusWvKVZymLwaK3LWt
SHwOJVsFoUKm1b7gC8WWQiaLr+nlDgGHswrtFmsRnukbrYnsVeG2mwTJy9pUMFwXZQmTohPmLpZ7
ji/lXmnrbwyUWJyY0fc5Jv3FKK14ZYQhITZw9Cez+lkyIt7ngO1bA/mZVIZ302jOhMrUKMU13l1K
WzKlZbMVmvJspnly0MRNYw6kBfZwy4O65W+X6k9ql1mb2TLWsn3TRV3t6iDMweM2ECO0/BA0WTev
O/T1mzSpH1iFkhZj67lfgIOkg1FrbgwOZDdH+6E0zU4aSQUkp8093IZ3bu26y+lwTOf6lYmx6ZWs
BhKESYfs//yDArw89GERejmdhmfG+oyTni/ZfptahMBc9N3KGDtKACtSAWKChPI/flNbOYREffzy
449LO/nCeBJjuZWWh49/qE1G1iqg440cI2c7EiY9ex//xSRM59Bmb02ZW+S1VV+siTk3A+OQglFC
uBiLSOfv068BZ5q1eIim5mcn7qYezZOWPqTUQ4yV+f/P6JhyDNiQgKoMT9+kH4rCxofqWM9qSg6z
1PXX3gLjN5CLPjhKdGqLagXB/kWX0a6eHfIvc/Py8Ym7ucwPpBts8Sba67q0HmVDI2rNG3PK+GKV
MV5rBCg86MtLPkVqQ94YdPbZic3XWANhjv+XzKEYP319pNKa7ycNslc4gUmOXek5ZVGt2UmxrWTS
OUjJbC2x1TMVwUumM+VE9ERZoEug7gFUQxMlmHArRm8Va1Z7HMyLFhDpp06PNcaTvQtgpXp2uz6+
OHHr4XXBrWBIH1H4k6DrXFGLFsDi7C/YfTovsqv7viPr2UmCnwoQ/Sd22/MNOr8bZI4N2SvubUV2
sFdP8EsRxX+x8JKz4taf88yIbpP2ZJu1e27YXA9R3Pl0I8D+MTes5yZhxktTe6bahSfbi5KYTLER
bftN4g7wVVPx5ahhTzGqO40A+Q9bnNo5yj63602cD1Q2JYGJjhqqnk1o77HOrYui9eOmDo0te/NX
0TXqXlWC6I7pWnDsLO3WVeforprCUzMbrW8P1rc6vk3CxAS1TJ604A7HGid5ZsljyuruSS3cfGt+
14bscSy6FBc3KW6B3e6D0H5RBUlhzkQMyGi8W4Sz+2GsJ7vMStxdN7Ejq+hoJAvipyFvj31QDPQX
p6m3aYHTQxjbDMOM8L4rxkvPd67FTn9u+paZKM8kJ/94EdSk+BEJkZoarLSs1Cae3mNEHiFwZ35l
d3ruzSbjYZ7xdgvcDp7PHLyA4zpabWquCQqQzDC2tm31nhzSt9jQx5VQE4t7PFLA09RfZuGShIq8
yEDY4Mmi3GlEoB+KWFX2nZHvi6mH9GTIB9zsu3wq221J+08ikbFGeG4hBzN+oLUiK4n3SXLe3Ni1
+cMYQPUMoctY3sDAFWnMClGYVfDvnipH6CvDQnjX1WZ1rvv00JYNJ/hUP6hEHvralAxfxjm+j0k0
O2hl566tWVCSaEZ0hmMKAjqNTwhWCQ61SYhwUKoeU7LuJqd7GZl3HCIjP+dEJmzzaFM31rdGeeuH
NLmo0Xjh34OTQyipLdXXJO7Hc17ZLOb16gCh9x4FqeKFDKAuJtN/4SqqD7yhgnBAom7fwH7Ww+rG
6HJ14P6ZWqxv9mZulQNJlXK3hJJ6BVPEvd3w91Ws1L3v7Pg7G9EKn00QMk4mblGTbIGMJSWxdjZB
ljcXvsVyVe65tk0vCQbVm0X7/N/snceS5EjaXd+Fe/zm0MCCmwBCq9SZVRtYl4IGHHA41NPzRM+Y
cf6h0ca456YW09PVGZGAi/vde67OFghBio0un9QBwXCOq9U+WVPh33D03SvuBxQaWlZUg9Y+BJyy
GceS45mFuBEfsiJXqXTbajAuA3tZJACGecMsDobLe9YnQhNE0vfE9NstL1p5VMH0A4fPmR1siIqH
D5zTxLCl1cKOzCAHEBvam6Wmsmt2S4cYuDEeMYbEnp9773hQKcDz0BhKFw+sRL9DSr6Ugg567MtE
5np9rNIuGkGaAwXBH5KC5RbNau0xoH/l49ydClF/78JUnXztb41l2apUeS+Zoc+5FzwVgZHcc8cH
KECGDhYePYMdxzKWSbuT5AhZRwcX/E6oKvdAaQWdbGQXu06fIJ82OKhHFQ8YjHdA+iTxWPRiW1sm
5buyf/KGh7rGJHalqPILkDIdjsZwbpzRiEeGixGj1oFVyVxgT79kZpu/l9N0CJl4RYSQOsDlgUlq
2+OganTlXs/ai7swL9gAgozM/lj/vQ08t3UinsI0j6yhD/5qEXqSx68HmKi+ZWMNY8MLXiQ3y4Nd
q8/eTPPHbXjeJSvrvTEmlNMAKDT0s+gSwrbiqZgafRpHkH/UQ/8pCwSBkNfv3BhyibDV/TL59HtB
w3TUaULKzuj/zOH8ltMynxWw1bPrLu8jv0pe3x4fhpne3Va03D/ag2O21mc6ABHAVz76XLzoPZFe
M585ySw7I3MiqzaX41qy7vUZ56kcWZBl3QUf1vvbzGsOohHDDeV/n5dcm1qr/Vo8jEf+ozUj9dp7
7ZObEFYTXtpZ6MhU4nsefDcXp79MgltkRV7ZWMMTKj0JeDebIkLdc4zBQp6qDhl0Bmi0l1yNueIl
NB+LbufNOt0PbvNKFV2wlcgEbUUDRz6BGBpUnxych1aypFNzHpS7oRp8eqse4rA9u7iaLbZreAl1
VDQhX71vrkgP6bfATgWMheJWifbL9kcKPjz/zbK6bsdTqjhzDvnNwuMSKWmEdxTuSyGbm3LX/DNQ
eHttPjygS3vvPBYFxgVU62SvKceHzGDWlIxzzw0ja040JUTqT8nR73XumzPs2fHM+Ri8lZMUz0VY
Ql6FAgyokglqndqnx1JUDxWfPhi8fe6YlCQP60UWYLH84m7XlOyWdeacynmKUDColaxVDxsuKS8s
hMjmIAd3odDOpg2bHOvnYvHgCx7sIfXikoqwrVdMQ1QOq3HwjXU5lxoxpKmyb4jT1UUL/ZlOxbR1
JcGFaTTKS4DJM3IpmyudPty7AxGlv/FoGknX95FUs/B5GrJNyZK1rBSRO4Av3C6/kdl3z3OZXKmq
Ds98l9uxyRFK5SpiZwxP4YoZ1zCK3/WMbZmTPqRD3DFv1kJ+q4cmUZpec7b7/sunFPhIk8p4bju1
6/PyWblVfhDVMu3gTBSxVxeHgc4hYIo6iB2KH+KV417sOA0Gt4a6B5WRqCnm3KUWdJz2yzS/5CNp
G7jLW2sMuNEv1L4iIx1ggPdH8JnPDvH0OJhd6EY63zuL710ZJ7yUvv85FvYZ6xoSmME/Il5A7qD3
eBRSYH/LZWIQup05ZOzWzH2SvvyLC0O9ZZMV+5WkXlQHP0ZZePv0qGWZ33rsQMpNUW0z6P+J+2PU
FaNTan+jzNmXMuOkLT20j8L7HvKc7fVQfArdQy5u85jFmEhr81G0dM+i0dxo4Xv073rgrElJHNIy
KyKasdzD48svF5B1vrENe252NkEMBrFc+tD3fCS4GDmZzcAraKJJ1REu8JfnTeiWZD0P0DNyrF5x
EgB57sJO7kgGxl2VEDrmwTJ1ne51aNXf0zFSNj+7UZtXkvtvTpmlF8AEvwZijAdr/OJcT2k79g06
CR2FgAPgclHlHwL2f0j2U3prlifX7a391M4ymlqxH7IkYN4ZHmVVJ7HbLDIS7SnVkrmnF/5KNWea
lN16D/GWmzNlKeypVbKV5ddsDnqXJQ0lxFX67tPjS3sDHNrSTH+Z1fKB5RF6hRY8ttabM6zVgVsS
mLO0D1n6HiUMfhAP1noTMv1pNp2mupK9IkX/fDKxOWmTsfIk7yqh/8mqn7hRHNyptd6QojYF0JsT
Wd46khUA6BwT1lFwKhATBJnCkKShAyghVO3IY56lFbWy5sXvTP1e9u+m5FhHGEA1gKlq0FI7dzb6
femO/j0VDDDWDi81Rc3hXrkulXUrpn1ngroLA6M4hZNFcNZET1TOJYTExk7+XBwNVKdIcZKDZMRv
srezMEYlYKOlNX0R/SvaIfAkakw3kw1B26RvKvbh6kWWVfUQIHsaCGlDTz3DiVh4nxfy9G/T0l6s
S4VLkhCz6kHw6XJD2deTMarpaDp0IzA8nSOGJPSD6eUirbaPWnv+QSexiIue3dqjVhmmDbBpJ39S
VAdu1USFqFUXXZQQeTrbp0EyMUqkkjui7y9ao+0ZGiclCMqtWpw3oyfExttWbvpx/rDWjNE2KUop
HDymFQt7Y/8VMqE6NKHxPjl2Rq6yTl7TcQIFtZb3vGN/zHof7u1QZnvATy/ezCtSTGI5BcQ4Ksqi
YoiJjBEqylrLtXqBi6ReAwVXSiSDoBSx/VloK7i0pvXO240L5VRavfihuyCIyoLV2WFnCOxi2Xor
N7cxybP7wp7P63OuymbEJ990qCLejn1EUvW7zNsuycxNoFyJhDL9WhubgtG0zQFmscbN0hx2NWwA
NCMuUaF0m6hj0yqlb58HNtrN7Ali2co4JgoibGooRPM8t0goqS6e8HdjEs5vyZydsPpWUWgbv+2V
NXMps+CoOiwdhhPsLOMR/u2DiTzGuiuTpdlVXERjh4LZLYoTZlwKdhl0evgqCeoGHMRpGLGvXTE9
vtXhba0wy8xZvpv7rI7Q1v4Oxe3YHug81iP9Igr8YECnWexay1PIdGAPo2RmthXiy8ubS2OGfNF1
l8YDBWZbh3quu1mPL84SfuUT9Iw0ey0oujsCjGTa/BiprQYte2DBjJ3ljp+ZLnejartzYznnMRi7
g7ThLDX+tOkG7TKLgNZr43/YYAiwIkMx+nv0YYFY2Oc9w8BF0BFnYjfbapb8yFPuxCNJh8iQ++8l
xTqnysrx00zrs3hwKSvHdOMw/LvDjHz82MA4iAlpJGcl3tXouTcstxvmCvqE57iIekaGwcCcIp+Q
x2iuAV3DhGFBNDQqcvUuZ6DU6p4toEtR3/YgEJn4wm8V9G0l1paGIk6+paHpIhvSnaoTTkPcJy9a
Wi/0bA1okkPwYs/ZpZTV00Q8YEv+j9xrOVDhw03qqR6bT7xDXqzBZ7y0g7vp4WXEbe3nm9Yqlj0T
tjAByUZcNMa6sW7mmjGBEZBp0/YuCYjSmmEDMry/ZDV+y6p8NrjRxMSF9TyO9KqD56Px9sN4TF2d
oQRsvkBlFQ+Bl56/oA7/hFAPQG01yYEpEnjk6R2/UfGPqdj/j428LfL3//wfP1vdDDSf/07ztvnX
+If1sFj+32Mjb5o5S/7X//Fv/LMvxfwvyA/WA5LAdRxfDYPGf+RF/P8iixDAYvdI7nOYf1R8/DMu
YvPPHIEPm31UhETK+Zf+GRexBW0pwgE7Rb4P4djx/1/aUv4NBczs1cb6xV3I9AmuoFs9TLX/4snq
XSPIckbjm7nALjo5wXLG4vqV5dzYqJ6bt417p9spZUHvMVGUmhSEG1wyw/pw89I+qscm8y/f3tM/
/Eb/GtX4t8H542fiA8MB9S1yWXi//82GZKl8pbzclpugGd5Nw/avhpXRZCRg2bYdYddA6hmG9zw/
r0i9e+0Z/8nF/9/TIvwI+J9CgjzcdB3UwODfvpaVQtRE8MJSmIi7z3bUBvy5A02B88PIQZpaRni4
yvF//afP/vib/7cH6/FfJoT2sF9h5CUpZD6m5v/yC2Hu3EjIF0xySxvSX4sEhzC205RF4BrIx5M3
dH+oR6qv+FfsU2Mb/mboLAIEHIdOykvbd6N1wihp/XqLSHy1+iz0N1OECwhoGTr5LBMmoopxSlnd
VJIVuyazn9aFrPxKYPUjUx2Biar4TnIOq7Tzq8Qveqgoudx1BqN2JyM56pNAOHhBre5lagyxEuIJ
WxDJGEb6e7M1OIJPQ3fwRrvnwN/XOx/w1scS2DTiUE99ND/6qWKGYxNHNOgUYAg3EF2R4nvScGrP
xPy0hJrKgX48SwheT7nTHmrA3o2VGRQ6fDe7Cbux/JWIpMC1np4djL0vBcHDw/I4kjLNw5F1ykPn
RRQG2+DDShvcR3xom1yLdTdkEEexJSDwqfWn0qZ6bTiPRKYXxI1Pq4yi9PZqGem4KUT4NDRZFmVD
ux3rxTg401idU2Mk7inYepy1yJ47uuM5VyYjvQ6LfJswKJ1W07HJR9TpfyBwWf9wk//rg0KfyyO0
iHqNz9/C4vHfHxTuGQvFct7PzLeeqQEsKcsVTJ+mgBcirBM+B8Wdpr28YBC5UyPp3Z39kOg1mtbJ
5CE2w5M0LOYY9vCdLxEJQSRXMfClUFYSAnALKNrV7r2Y7XO1BvVxLErEVFI1pIbX4xTInmDR9OyE
6tBibdoSWjVACpbPc0F5qmUOvxhLkyOtjG+k0nalxhCBBVmcHPw8wNJTK4bcaRCEyt/FI6o7VvSq
qIqev0Yd0gI0ZzKYnyam4njBJnyqqvfFt+zXwF0pVmG2kFvJ3bbUAImrmq55Mh9XWdvx3IbT2dTN
p53qMzBrc1MwWHuGMzZDJ9zLxC+ZZvdRH1rL6xCQKp4Nk/Dy7EdZQB1lmTK95E6589xkB63exsmr
39ym9nCEfowwfWsb2tDiMzxMPfrAlwpPF6HlyKzG+Y6/6bUVfQC4zJfIAMV4HDDHx2ZbTy9GP5/r
0LK3lefssmaCxtDQVdQQ+TmZlcsseKJ1VTBK2fiUBOnZ3GecIetB/DX1lNuGzoAFQnDvFtQ410KM
d2v2/tAGs+5wGVLtNbQ7E3yOno9Jb2Jn9IzTyALQl7Oxry0Zo68EXMYiAx7fjqtRHpWz+hYAhUrN
gaJtMiXR6A7DUaIkcU/2ate9h24nnh6c0+tjIuGWzdFpSvNgrUT93UTlz47SW9Of4Pg9T1K3gKNC
BvvW04OEdcMWhx+TLF1a9GJT8bO+jfVa3uS0vkOVWd8GjADxXHQ/rGR0+IwdNr225RfkpjtgwRGj
jHSfdCV+9rFjupROhzKYI6eRNMZAbe3cbOVXUTXHBYNYFnhnV7JmukP2NI1Ft1EPWq9bgPvWzZWF
4GYnAiDuBJ9vNHjlc0ZlBPAIE03zXiq8TrRDci9Ygm8jVskN8IPh0o0ms0gGSo5VZqfMEec6r7j4
qfWHpHHmXc09qFb86fGaVvdAMAYWeJScItvo+aFLmb2KcR9sEUcBw3tl8yk7l/x10lQ7iJ6o/lV5
Jkw+xXkooYCHp96pyju+OPO+ulFlF8/92pJpQY/oyBuJ6kYRxhKvEyQuuJniqR+SbxWWrk0LdToi
mkHSKKdyJ+8/aNsMDqvz22xb5+5hkxkLbo8dQLxN4gJHWRpUvYAKGGmOH6ODCVwPssYi45IbMbAH
co3Z5PZbLSyijQsu23YhYj+TAqW3j2+tKg6NLcm1YO9rnW/kLjAwFmLGeOCetdklSPXVzsJ4cKTF
/FgjdISVn+5SiRhldXnU85ZE4WAbm7UUsTVZOZnR32Moqb1dgif23nmjzKTYOoVB9yFiXDKgEKF9
tfSZWzw2XnWRqvljGF5yFlVeUVjQrCfVC/HqKNSLNf1pA6d9wkJ0yU2XpvLF+PQoWSbW/Rz6DaGO
VbvPtFf8pXFN7seQitJe+96ln8xPQmRXbNAY9zDzHXQThtFchzfDSiAIuEXxVNjjh9f3r/VIAIZo
fbXV3HA25sKw0xy8V+mv3WV18fH73W2y+ThtqIYb00k60LD0OHz+zGCiw29HdtS6jJacbm6rYoSA
cFtV7gdNrNge+e28YKHo7oYz8z4bj2yL4stuxG7IZ2SVrK6f1pRm21AuAzJ4ZtwG+9fgWZDo3XHb
+F4OC897N8bpU43QC9x8oWABXC+AiWFvyOFP6Tg+dKU7xS7e2cb2MvLR9nTuDhsaxmudbis1zmdb
934kbMPcywfEy1tDdTIEZOTE5NYyVGZ37iy3xn31e23L/H1SP+k3F1epeJyGrmm+5tD9ZvUFg6qS
sG0hq2PlVe86WYNdVfr7BdbuduDZP88ZznMnYeFu2aFgTYLN7zyz37QgT52s5uJF/e2Zabl5sEuA
842IPVl9R49JEB+ylMJI80s3CVfdjEu2J2VycYMs6hu72do2MxMQMf6hcfA2OIX10bCS7z0BZ4Tr
73U8FvbCcUqqjQqc6RSSPtx4oeyftSjwJANzJATVoJglvHR0kRqekxznoLeOVkH0yer69olkEozp
0A7isCX84VWrtwvHYY7rJNuBdhwZKnjc7P9GvVjoWbYY+RtLo9slVvCtymHrCVHWG1uy/Rnh15rW
u9wHemLoE4MVtB5MQRvND7kaMwhOp8p2vd3srEZFlWRy6Qo8tfiQ2PTCQj7lWaDvdCs4fgpdunX7
2ChE8yHp83NZku5BC0rLrFYUzGJP61r1PWFBRF70AtxpKyHyHva9qQJeAUbfYMPElTan18WS/tVq
xR8qbIz3vHesCwy/KM3MF27b3Joff2Sj+DW3eQ6s18UPN2VyL7vxTYcGlk8/vBrcg2K/y36ng4NJ
CQ/H62SqH2s/rTt3RS4gmGnu0lIZUQ8ytApUExkZlQlDvUtSoo9+V0Ggnslyckyjn8b+TO1gj+mn
vdWr295aVLZkXUPUHyfZBIXp/ViIeWglE8psvY+1VH9aWhYPa+Av57//WFa1M6ZRnWTm0VWgu6u5
YPtzJkzFSgXHqlrzqJ68O4RQvfVy5716UFTMIolHEB5R/Ug4JwtjHDb/Fg2kO9oS0aZcU3XvO5g7
Lv0jV8GgENROX1JX0xti2w242dPlFugp2AFwwSnGeWXL3J7+WItyPMlyUthCXHgIfmT8dtbFT8+9
kVy6zlkBw8HhtFATuqS59TTdHHzLKnCYp825VPT1mkMZcpsT40kCQ43YkhLMzYdlZTLV+ec1T5xo
dsR6HNLg16Ty6rluDHWyETTZfuljDipfHagY/wgdDj1/keFXBws/5mWdvDgxVPVRdOpKFCDDj8cB
sjfC+qbpd+cKwynA8OI+KIfIwXXFqZEY9CGw9XPV2NNVYEtmN08XntkUGwAJkiZx4XcnDID8XO99
W3a3xsMWo4eeEIhXeyeyZDhHimn8omsPCCsv87mmt3tbjX66haRXRn6hx3cKBwQDe+oa/NLy8Xd0
n4XOly+Ns3pX5lMKX8UZ+U/U095LT4vZJr8ZdmccUjPz3UzkvIWouXXTbr0HvSs2tiPKXyzYm8wU
819tgx0KEHzBG0pJ3eRMyaGTM2zeoHl3Mq9+6YswTijMiMZSJ9CIl/ZaZbK9am1d/cxYDnT4aDJy
/Z+/4U+OKZ/sijgONnYCGcPwoH72P/NmBOGcpQoIDF/4mE2xAE+Ds123fEb9FzPOTVilxusCjvjZ
GXvMqyn+QYfZpOeAe3WX5rPI8EENproyWDzO7ZCfhEf2Y1kdex8M3RfK3HAC3jIpqosZeluUnX8G
jP+LpDHfsXnjwxsEJh8NrZonOnbMFTMtMaLnTKuYEtgLcjsd0QGTjyI0wdejrDKocZ+99apamjCR
PQ9M0xT3icBDy3Z+IF76lNBlyY7O5PS9qfufaVrLX/My74D0L6CiX3nJ51iTYIprXrPLg9kwT15w
IKhRnzunPc9fXhoaVycPi1cHw1/pVC+u4VvHpAu8TZ8o/4R7mDXYzg+usdh7pFeWWZGJHYOV9SA6
wktrygymTLSDA2eFgsvElzJEFddmK68oPU/22CTngMzsin0Ap5vJoW55tYbZvuBaN7dUUnEqrABO
FCDXuUumJR/BR9j2QD+QEjGP2frp1UmH3HqoORvtCyOxdiRsBWtcVu+R8H8kWVueBAlye1rcKKVr
EMXe4wVKhyYytaF2/CzgLPtOM9GoXlWjd27WTVt0DXrifCRekh1dNOBujnHE0cxI+OSCPrR1Qt18
K3iL2IhABhWTciLDKq27xNuI4b2+ZxPb+Iqr6NHehZ6Z4pMG/QjrOT02VvpzEmV2xJnR8zdnuGMW
70X6/r5VnACLxaMIqSzTg8xHG/28eCmZHJ86tSy7fPVvIhgktOvIEN3NCvzsWlflRz12zXadV+ci
bZ/H2053wvD6aHKNQzeNzWtm29c5cD6D0bAvEOblOekgmqkaUBJ21GA7mvnN9R/A7bJ7N6bWOI+W
X8TDbBVPMyI6VK7XwBg+3Cxx4o6VZmv/HRoM5bcWdsleTaTFZ9hPEaALSALZUj4FFfdFlwGwagdv
G3Re/tSJmVZPmyKUgVrS0pYB3pX67+LraR/Al794KAwbyjr4AtpsPo3uonZ4n3mhTC23dHu4aPHr
a52pU5aE4EOG5cD0NL13q5Ve6mb96he3uuGf/2mKrjl0vr/GtbP2jF9t/74wctkuiegiz8p+WqqB
HvHomi9UxsJaO8ecForntB8uE5GkSx/a75z6urhRnGc4jJ8llx00KvOiahJiXQD0DuclbiE2pzrD
B9Tj7T6tfUbm36qe+tFZnlvL2Lql96vys+K57qAbSGVYj4HvstUrCdkuo4GctZVUAGrdMPC/d3WS
xDqxXFLYrrtvgGfNXEh/FOx2pk3dvB7frLwtt0Weg9KGBLUsTv6MTcCP0uJ3t0q11QR9dmxbxTnE
b0Hm88g0FnxyLheqXKwuNlVpP5mFzI5pYH/L13Y6NUHNW80NcNN3pmSiq+W9B3299VqOhTiL+GKa
7CaWbHidnPUX1rH8UqESbTKHYF3ot1+0niXPlB3u6Gmp94MzpmfdkPKWsA10m5sXQ3fGKbX1t6pJ
6YJJSXTl61W6XYFn3fyOYfbFwbN287LgW7PW/aUdWTY1gdTYdAoe1qUSV0/p3yuuib3XdoelWL3I
nlyOEOWyXgb6GXTWSHIa/Ci1mp/NbtxRIWzf+kkbbJ6rOJFuMSO628dTm4vmc+JeYzcjk0VmYiAN
2+bcO0OIliPcv1C7gGJYR+gr8o0ckL8fjDInl+nIL13C/v9i7xI/LSMDKlyP/o1KL/dMxagHUaY7
VIWT3AZ4hcdx8ruI0/C3lqTfhypq2CwVw8jK1sBNGiPZ0fmQhcHBTI31zUOEIhpmZLfGz/ar6lka
lS7gOZJ4KB79es4wepe2+ONJDweLld1wRGRR4XiU93lF97eAtZtMVzBkk2Ir1FAxCwyNDUp/LK0h
XgLDwF1krZFnLAQ0UvqLhyZNrq1iCGVl070uSxAcfModz43c5Lj4z4Ynw3PHDX1HGQNtCJZ380DZ
xA4uUqyA4567FbT3FcXHGugRz9rhWyJsfafqCw1d91eFJLshQ1h/2T1jScUIbJM4oCgYDa1PCs9q
FDQ1xFFvMfBCNiNjtrLbUvkTHFfqHja166O40SvnTWN+DNUjr1Cl7b3xu/Y+ZtZmNHBEJiuo3nHw
rm4gjWsxF0dZOMulo6m2zbz1KTeoYrE6s9pjHFpPEnq+aqqtMYkkpqv3I/BGHp45aZ/W+XvaFy8j
uaKz73vvCxfsKzMx/yqy8hyKThyCcnLOQ+0fx/rx6uPRoeaTao16nbrXR8cYI8UKNcPLP70GWWlp
lwA3SVVFFfH47Vj2T4SmgkMp3eWtJ9MBOiZXFWmYgF3JEfW9B9SBjwMks9AyMuxka1fkdDNkJpA3
ydXn2LXLqrJ77YVF93dAKWfmMzwvq8n/1Dn/ebLEtLX0prggxAZHbVXUL6SAnr3QfFfYGzYC99+5
koGxKfvS3mVZyD3dZD7dWo8fVc/Wrncl6Pi5/o753Xtps6/asymrMKqPOqFBxPZeBtGGl7SA+Owv
sb302WcKmM9+FJ4VU0nRC08zdme7BSNBnPnvyLhIXooUrOSgs+5FKwb1RtKmB5j7cU9L9OcU9s8h
/+ljyMt9XuYQpw21vI2iIHOY/oxyuS2ZW8X+VRp2/tQ//pgZoI92Yu5DAw+3WR/XGhtR/sjwWkmp
z7NJgr3jHa1nY4o6S37ZekBBK1y6SM4Dxohr5xTeVa6/u2Yg4NGuJ5fXfIs0upDTUE8wdMPzWDDz
ZTa9JjX9sbRyjC1php4ZN3P20DoATG3uHbxXv6rt46pq81Rb6rMbnTAuZ37mkfjoB36evWxUytW9
KM+sZPNL63pP7YIFiqPod0Yc8qyd/sWqsAv7yNYtF4V778/vjtbDk7WSEfE7LAZ4d1/d1f3pzISW
x0fW2AdCz0rQZttKX9iCl5PuxcvDsoVPufzztzsVD9ZdlKv55lVZF/VM4p8pX9KrX+whWY4bzUj5
nGFIt/AUmSMWh4GA6MVcHXWrH6WIhGHguAdedijIwmOXxx2S2133alvL2ZFh/jKl1am0Cyxdo5vd
nAW3YmABScn8fe0O4mlymiNj7BVRyDJix5iWrZvDpZZ2qyP9UO4aH6X74cs6D5JIiTlJyeHa6a8i
xCoVVjo/B1r4z0rTKaJMb0C8sZ1LK61XSnC8dx9S7V5wCqUfb2ZDqZ23ZsEQYPrwZ+qliINpxTOd
ch9MTf/cNyWtR7ojWa3BOOvBEZdcBWrLdQA7oEtKfRLV+8PYcszr7IOaXeZyzuzh4MPPKG2qd5MQ
PKwKro0LD43COt4ugSrYTM2uHNz9aBou9tny5npgxDFRxRbL/LVdfVCkhnsMS7pVF6vEo0ofHYty
2m26ktCw0MnRUaOORa858vnvaRYio+c0e4L7/zZx4yHkhQ2ypE8JcvUlWR2ccyt94b188RNLx6aZ
fg8C+hKmigU5T6Zj1tW30RDUHGCnsO9ts9DxM+Ao88VpqkJMRpZBwkOm+3UV5U46cxalyAjnPM9+
j9vHn1ZKcHcO+C5w/C4Ec7Rsf67pcgnVPqUZD1usvFRBeHcbchqh+FmVmXklvVNsShuByJ0cYwNm
/tQk2Yv0im9FK+lITV+gtnAe5zAUy2YghdFwJcElOta/kmrivFPAoc4DGsKKaPSrdB/YZN4ho5yp
kLDGR/jC9OvIW3MOpiSeg8b9WB/jlMoq/U3e+lQtUjXL5FTVx6mhakxMznfp2fjBMnUggbEp/anG
TYnIaBT6rhM5gZ15mqjOAIg7H6DmEdpe3tceM+ZoEo4YljSGIoTzJuMLNqy7z/BhP/N4RYyTtMW3
m7QD4uaY5mxq5jHElhV3ZVgf8omTHoORO5KGgKuvai7RivJzSOIKG3IafHP1qjdIVPz/imm5KJDb
YAHCchdOpyrn1y5HEBGmk3wanXVhOf9lmO0c1V2/GRwDL2dVYII3wcRwdGcdudXdlJyXhIpsoR4I
nwa/FZj6Ulz6/i8dTnKjcfJvHSJf2HV4/9hO+HbY8s1S73LusbtgVPKQWeqDQpv2CHEAV2l7FUXr
xjyV05leKWlk+5KFduMK0cfaGmygDxVaOuJpq5DW3QdjNENst3pz3VbDwCzON/90jCEyaZnXIf2s
x/I147nZyX6wQIXqmxRUrHJYrTbwVTg6EGKARsjveknuEMgAs+XtS6aW+zSucUDwfPZq+ZZCyxnc
V52tLxTPs1qOzU/kLRF5nfdtkMAWW7fYhwv6cjEgqNEY4XZMBQPrwwkLxNzafx9ttse6YV7EWIG/
exloPMYhyxc4fV+0zEHWhP7eqAmN+6Nzyfrf3lD0p6LjFTTClpDHOMJF4wJ7CcX3WkmbmlNxx2kV
gzSs7102fQMQDUrJEjtzzb9Z40r3pEpvrTacw9wmW8/PxMEO2D20HaS7saDujeRg3IIOXC2CyQFZ
it08C8q5813W58E57ahuqjo6b/nOk6ewDdiIxpFfQcswAH7ypjIthgBI8fGQvhYhwcZKjlfM1EMM
5rGNTTzhj1tBsp2lhQamxRGaTHru0iIGNb4eSFB+ZfohuFEmoHGnwYfCoosqHkRUAPLL689DU+s9
Ix+yYv+LvfNojhxZr/ZfUWiPCSATdqFNFcoXWVV0TfYGQbKbABLem1+vB5wb0syN79MN7bVhTM9M
d9MAma855zkpURCjTmGX2R5HljYf4s78Ujjb97JAcbmIuvSZ28GYjB2IFR1E0MkiCY75bfWmZYU8
TkkAGmOwHB9iSXqcy/DqlSs9KzemlT3ocq7JlpXiluTV2pLlPiBa5NK33lkzsQmBaQp4aRQDLywT
Eh/NusGB11X4rockOPcC9yZjtQ3tgO+J1G8KanvC10xeyaTY5DNp7bbRwKmvnybcBbel7DcKxzhp
bvLcwYawUmQhXGf2qpUi2ehVfdXLqTu4xL8iDptvDf7LM4p8jO6YMe1muvdKEdxNjRM/xsEunplW
NOphIA9lSxJsQ6YQC4iQCM5Q942Rl3L0ZHkAkvRZhqhlbZSZ9hyGD1WFvS9dG07uPrZJ9gq4+ZHL
XceLA6M+1ZGfTyk6xGx4g86DHzSlvgpNDV8ZP3U0Z7lh75tyIGfHxJNngFuZpZmsZk5HpGv0tGoT
j/EXb5/cJJp1X/Ne8MJOQPrb7KqmNIRuZYSgOEmKMxydhr6JH2ylMRUY7PuirqnbmbpDd6mVnxG0
sKm6EB5kAWwotmCej0iIKViiV9PCiIo3Y9wpg6S5qqquk8EqoozajT4QsJNXybFA8+6TRcIKJK6J
Rqel8MNo8QVo3P0DhE2C+M4tSlN2DvRxuM1ubtTxXcaLqddevaYHqen+86OIHAogYGSF4fUbDvRh
G1XtZ5LZgw9AXL04MCuvhVb9GlJWCKoftq7XL9VBzwGHLtoLDs6Ul/sBF0YJoRp1IpAyt8gwLeGv
in4EgQmEWs5HfH9vs+OKx8zJ/EBU6p11OJM9e633urNGDQKdP8MyF9DhJEb7k5/7yNuELaMJrbUY
s/FMT8aBHmA/gOAJEUIogNG9W6GCGe+1CF2z7iXzwcnRRQzceUgT5+qO3St7yA83xBZUkNkCssS6
5Elm0mgKqP/pD7CA8mp3rXEsh/hDpgw7e1wINsce7rv5g3CkjSW9bgn0eCF2hwAmt2A3o6cfeInb
UxKQnZwGy3ZWaPg7+KCjlliT9lauW4cVrMY+p6AnXsfjWG2NCleQimJ8Uro5bSLkTH48lo+hKBl5
ZGK+2XIdkMzSkf/H+prI7AkM6yFyvcOEl4kXxGM8m4TJOer0e0M3yF4InJMFSepI+ukv7uh0U/UL
pVO3n4VMDb9DErbSljMncVl5qj5ZsQpQN9LuKOwbFe4GK98Wah42wH9+kSIbkQ7OkCdJ5yuwO7+v
SUoLhHqKJaBqDW9sVz1mGlbHPEitczeVn1lBnQNQUmE/owAcX5RmrQEA37lGDEON9DjuQDCRTcGC
pU7NLRKFR6fAEIFh6UmwOswE+XaOoZMizzmDEyjE0FHIbu3i/ugTSFTdbAZPYQFqI87eKyerbk6p
jxdys1mslUH1kkdLgCFG9W4ilrDzGizHCVmaKD+vdl3oz7XTvbZRkv5y0vGSYns+ZC2CVq8ImE2i
RDh+/9P3h0Hl5nEizYwF+ZCJjTMipUDr1J5sSJN7Y7KTu7Qis6pqPe1+sgtnI5kE0E96jMQZkLCP
gPNBXtahxBJFQhmyk6DOo0OXtfMz/we9XzHBZOBXQxw9T615CBmHngY305/56344eS3uw8IMt0DO
sK1mA5hT18SBkBewCfrWyPbsDaZd4IU9NJDoTh/t8aMIyARpiLq+Op6GlGdEXw95ArBK1H8QrNF/
xChifHMmiaEUZn8V1QClTNhAzjKNNZDILyG8i+exBHKOCMLY2cRJPgbYqcomzo9DXzv4CJZ/jICL
Jax1s03v0FoRjeD6WkUi+ZxrAgaucgBGiUDcCauQd07XHyHsJUeSQs6mZw7XvEmdAzEJ5OJ4XfAD
y521bkfwM1ETUeOx8EWdYB/7kDULezTrUunWZ5Gm4asqZ3SBDUKzVk7hK8cLa/bOYGLUerjiCgXB
wfrpdk70infcPKH7xZi+/DJ2pAGUJ64Otl7bD0kM1TagBatr9ShtZV41e/whW029mkS87JioaJvB
HtWrtvwdscblT/+0x8iiPTsMrvReZa+BMoJj4YbmGuZe+mq7KvRTmSbHbPalnhf8G+x6TjY8jw7R
X23t0POgJeKzIUIAHyCJ0wXpo46aRr8d3Juni/o1SQJsgUb0kMspvRmteqFVxzVNSvVq5Jk4WcMA
1yexYjQaRe+85lOCJ05wY4T0NHZU3/ejIzbFyHHGIty6wjAi56JqZ3/WJusaacW2siZBVixJi+NQ
IPBvIXpEYTntknG896z0imui2aEWuzMawtvD2F6+vyZKZrNY/I7RKtBLDXKLXl+95QOx2j3FPEmO
eNBx4zJuiIdqZKNgjBceTNbuM9lYDRvPXG+irYvVca2R5zEaow4dd4mF0bXzJJMVB6p+6UU92ise
Bu2AYAZ7fa1fahtwwVy20S4S8XmKNaq/3tSpkZgzxyLJr39+aBz3MmFGqqGssJUisigQDGLlsVKu
2LNWZWmReZcIJyPRes5ZmtwozkMHrfrUB1G/Rg6Qb82B2YA0F4esPr+5NstJGos15j/G70XK5Lnm
Tg7rpscqhI38+4NwInHR7OoRSWB3wHexGrgLiDSBPFWHE25dj/1grRq0NOwbE48EsVRH3+XSMBle
lt0PhW3tI8L6WLgix+p3dYDwIC+QfoEqE5d0nmjGDXrcqbiiFX1olSkv3x/mzn4e8JtSzqtdHv7g
+5DeWyooLm47F5e0NGq8ouBACgibTvLJKd1ehqfQCb5g9YXUjao92vP8IBnqrUyUq9s6AwlftLxh
JcsRrQiNXc6Je/ifBbH/FKbIEpqtLRmP0kXCxtbqn9niqRlGJDnCnOZBu5SdXtxDFj5jQS38KkcT
oufntkclqNU/pBtMtzjjzaiXRitmXe5EIFrY2ELsgUoDuBXr8ZRpPzUjwGjZ4Ea3ZdSc8N2AYikJ
SSllptZlD4VTD6XyNSyGZ2ixqZ823TZPQ1Jo487e6aqx2SV1qyJLGbY6LmoIxbTSlrcxTz5TVdEJ
9E9uSv45oVRMNQJPEbOF6c8wvJ0M5dc4a+ii4mhBJCUfLlToM+G47a5OYOi2ja1pK1nE+xw+KqtI
tMch49npNsiZMUAgVjaJSicnz9x93jd3mXGdA616q9Gq0pYVKb5nmmlpFIfUZNQIdXW46UXyVhjl
LWaGRsJbiae0D3amrggc50pPUuluAhbcq1xZxMTn+m1B/27pICQTTygdqVm6b3HS3eJm0ch0jGNc
ybrRPlVTznwWVp5HXVebzZ+a8P+zHvwL6wHwuL+8L/57+/5vv/M2bqf79wzLwv49buO/Gg++//9/
JFU4xh828n5KPcIlTOwF6OiH3037H/+uOeYfJvIFAtuJqTNM3q3/sh4I/Q98m5SAlgcA1IOr/F/W
A8P9A+0/+RX8oeDFpeX9b6wH/wzFtCxYzUuem4mC15To/P8uYNYlpCVNx7HJyh2MyCQWH7bYsHri
xNatveVNSzA7UKP5ZKmCUbi2CmZr5EKxXwrIC44t+53NaH4FSYXY57xsKF3FqlQkAcxphwRHWcxr
OEKx8mwqhMTr0imk7wZy882BVfEg/8WBRRu3IGb/W5lt8YVhpFhMAx5fm5T/zNStE7fQNfRFGzH1
d/lkkEs/IF+b55o7fhCbXj4YSOROc4ZIQU1oy/nEcT8R0pjbr6IoPe4VRjXsqwP6mD7f1B6TAWAY
M/tuj64SphgpDAZA4GnejE71O47d4Fyb4FAQjDFtSqRxDk37kJUWdYZXOLfEbH9lBCV5k5ndnHYX
IqJGOxtEQI0a0pI9lKxWj8xLKBgDyCxSj9qvA3EUuYjfnJ+tbV+iotRXfSkvrE84JdwDQpT3GFN8
Ohr3mSx+xz1c7UTuRGBsHBxSLnqxQT+pyCH3S9wXzSNxWts+bB4smoF4Uh94BdgctA/W6DEM7O5F
nd5cI1/1VnUahHOPfPxi5zU2W9s5NHb20hvlg4euwlhaUA38dQFsdhgfVeU+lTb/LR8eiTVaZ0Z0
Ns+WGe/r3sBsXD3MSfBl6rcgQSqVGe0n8uz1qCULZ9O6pRnut675VSpJY+m96W35UvOzM+bFbT0W
Hy1p3OuiI5kv7F2m6DV2WmxbocH4S8zcMG3AZyUI/ebbL25F0J4LO7grXe+rKds3aHkPbCLODK7e
ou6YKusuy4UPKPWAh/VML7dXvfMjdAGkS2nSqaDbbj1iRidmXpgVMrT9rbG9VONahky0Ucp2q6RP
bgg1JMnswbvJsMhrJ2uV2tGHY5MqWKHgrmW9YWVhgusa7x2QSODa55JVfEe8hBG8Wu5HsjBJdTi7
2ni03S+hZjq+2fwkTvZujIy70vOezNCkhdcfwVy8Qf04NxB8ZYTFvY1rMJI5HWECEijIWKl1vqM7
uM/hVttmMW7wle8rSFnrDBv+EhhQVzqBKFJuEHYVuCf0X17RfAI629QLM7t0wfW2kXEYQ6jJ3zDX
oigI+QrsV8orwImJwqeXODcErGDbEUSrQcijt/hEW/h+ayHba+4QhlIxSUORmcE0DvVNVKgMZ0LF
6iWQaA+q9lCxatx2qtwNeUeb2Y64Gsv0OU25f9Mwm/y6tnFDQNV50hziH/rCPDI8tk59FJoHUsd+
O3KkRDVofwPyw1aaJkdAh8v/UYKJyqQ77iO9PTkKQZzXIAMeseyA7CvvTJMfBk30AZv4nq39nh+l
tR9yd+PlZrcviXJ3g6LfDeyn16lWa2C85gckX+C+0vHnGC9WGQ2cp2n0fJgXCVuG91gC7fRmexNn
ZJ5/f4Gs6eN1FdV8ioysXAs29RRhyMeJe4yD6akfIE9FBrKIzHgZptKXwGFWpUEhnihvl6Qh3u06
2+Wd/gaGp9pQ1ORrEbgsBuHzbr5jTWZDeug54EePTr13M+cnyb/5DknxTq+IOtfc30kwU1gALvo+
a2QNpncwH0c3CTffW16toh0ZxFMQRuUFDtsq/UbipABSEmLZVgO67F1pB4xmnQJjlq2FGxUw3Qjb
ACG8KjHENgQqWyUbHTslKVMkBG6uICkjLuBK21uF+aqCSm1FDdJJT39PHXdNjzPcr9CqHnS7Zq/W
oaMD6mGsopG6jn4cde7Ew45XbGQnNI1XV8D5ZBKwpcn7bNtcOxQ9tbCVNn7RNPdVgNSNVBNyXch5
MbJo4wq3PON7O9WuQeEXooEV/V038FPIUF2twrIOmanhQMIvaOyToOSS2+lthTh3in5kQxSz5c1f
8tbEleJ6PmrV8dq4HYP/9pShpdonqJ5O0bGAcgJZCI51X4S+HYGBS5WSW0Vh5msMojUT9kM63qyy
Vnuz0j8RFbRMM7g6s7o7N8lCeEPTuBhNtrUTMEEd6uskYHvy+W3D2YGlFy6UZ3A9rbEhspKnq0kh
6LmYV8zlUEHdHy5Yuh3Lsk+7gmitOTidEfWtp25By4EcyjJ1iTvUbxSe0br7rTW1uapD+ARWWW5Q
qvxwHWYBgACfkyZ+K9sWX0U21isxWuYOgxUiBvcKTwXpG+twtljDHhla96J3H+Uggx+8gMaqQS6/
6fUSq/aM3r83gnBTVmSewBp4JN8C4+wIcgWyHgg1YmEemv7w/Qu7GXDliuToudqrBZofHwcOxNTL
T0oh/jZEDrkli07FWKFLc60DCxztGtlW+8xY5qaH2g4SV3Kuy+jdjrLYR7lDzF3IJ8B441Fk7gko
tPkS4/agx6Duf8q50dXKyKqVJnvvUgnXWmkwiIpEKV+G1VbLrR/OxMgCUvVq4nDxg7C5FmV/nyZa
4DdQ99YCWZGvroMCSQC2e99XbJx16I3ntlI/E9QjzTiu2xw56nKF9WOL+JSh5y6Aybuqp/oc1kFN
VGhjIVZLaYfH6iZrHhzLRdhrb80EDrspCc6VOX+f1fLHMatC+1q3GOvzN4pRuapiHoDaQtyBfejA
9sKFs9/xR0KQHZUxn62qmA96VPI1cOMziMPNDi0qEHGyIy5d22mXdhobeE3NUxcJuulYfIqhBxtr
msVlG9v1cIbygiOihq+t0jf0HjtzaNRWM6oP9jkvcpCC4CcsOB07Lz2sPDIvQj/pFRQHRTNptWhL
dfNiSsJ9Jw4afyYmwC8Ap60G2KlgkWpA6+yUAyiGSoaBnzMpmXnTYD9UGxgE3RqooK8tx0WPCAij
+3scq6cesVvSNL8k7sXMEtepmyTEtfkgyI2CyYzd0Sox3pIwYadm7ZcVQpCcpNvJSR9GBHHlXjAT
trT4jknMMc0Yawrvc6im52YYbq5e3ly3gIBM2ptRZhozUnc/VslwEL31SjDTScX2V56zwy8tQAD9
bPXM+l9zhv5rG3TLFEK07aLh9xhr+ykejm6XjxCPmFBrzjOri8UevyQRV3dDxX/pXKRMWR09WFH7
G9jQ5qfAZjmV7nCwpvoZcunLVNk3BvU7UU1vBBYf7Rxk77SsXsWKAhJmGx6poZ2hhPcHbUw5vLTy
wR3svT09xR4XlIbrLNS8j9SboY4ZGPWjwj4WodolJgBTJ9UeZy+8aHp6JNx7D+vU8BdOupshNqsS
iFpghTd5why6MD8RBmUbcMiziacrGmPyxpijG5H4wc55LdP6ihD1Ng3WFpY+ZN15r4lOgDBuX8Mk
/dJMCLQheme91X73ccOwm8ZbN8nJlGS5yvaITyIbn9O52lqAplZawBYek7Bvy+2YkjIGeOyT81me
wvEJT/VWpiimqAAaP89x5sQ2emIIxGh7vceMyeuGjWOzni3S2Q2RrBk3m8nc+Wa8TMx7HsUk3jt6
uIcA8KgDxAoc95wppJWWnd65yGMrmezdWXshoPJZMyClGGDZosmGSzo+RUwi3Lr9JfAl7QE77bGv
bErsefdG3ARk1WuHEsxP5YasvyqHPDbxC5uM7kcpT0NrWG95nfOkDh5vf+vuhCkyhlFxvyZbA8ca
IzIWA1a6tRaAa1nzUJogxTAXWCNUShxXmUc0mu1Nd7HWPAdpW94LXOVYitI9U0lW27Gurc2yP6Sd
GHfgC28lXpuKOWTEFy/tGhl6+WVYAL06L3/pGr6tw74J8mfEqgRpFjj9UmCmw2sBxYZTk9VUVbng
C0fiBdKK+iArZqoUVirFphU4Lvuxb2DqYAvOmKJH5HwxSPmqShbz1I6AzN7KsfKLomF27Y3vmcBp
FJWU+Qn7r544440a9U8LXcS6IIMV0dbzKNsvUcrPxFW7RsZQ8CdaJOzRhhF1EIwZg9sQ3VYy7fKz
qrOnBj0HjAf6YIbpG1fv4CE5B6WHrxqve6a70ypMxp8UQwfIjFCCfAExWdW4n/REkWebAAvRmvzR
zYZ25TTTti2RsaawZD1uBBx1LD6nkNld1EA6i9sfYf9mW+7s5wXCDELlFKtFwSs+2SvLrFksOAlN
Ceqr1uMtInQBDeOHqgZr3XhjwLFO+cxEzTa8F2e+E079xh/yyDjsZeR0CDWdHYIdEWbjVWu8VQg8
qqcOF9yqKvRf5HwfnYrsoTwmR92oQWOGYDkj3qAWyRxDCMyZGZK8eObWHs4Twa/lmFV0BvCFMLBS
Uffv7GSQJ084rHXNMyk1iLcqztzFMEkqZ9M24IDChJRc77GWMFTHsjoPFaHXdo+4GTMLCcDGjy4j
j7zj61iRyQNPvaqZl7dtv0o0+zNUWc6ysZi3QLd/G8GY3i349YrcoYOJkWcgtcXqgGux+u9PoaHe
IWeyoqQ3VwWDdzAhOsJCfReRCEz1w3aGh3/eN7X3JF0QXaTWszHgzy9T7w2aOEvQETlUWIZPeYHr
rhYC/k2iERjiuSvs/RlBnmWxcYCer9NkZHgO5G2DP5upJWszkfZXTwGXbRMDewa4BEBKVr1DFH6H
7QSiUtusu1KzfHJlnxXCiU2X5Ye2Sl87ooHXoIamHZaswxCh2i69+ccUkkWp2IfDNH5swgp8yoiM
0uBEn/rQuZfLq9OgS9kqFxB+HvAWdjYtwcJo5h0VhL0zVmTHj8ha+0J7p4CjJPNdPo8Qcgw0fXxL
zZX1gFVFIiSDyM1miCmi0x4Rpq9NlCY3pvCjXz1PI5ddFT4yQB15BVpSznImFNqQ7kQ0xAdRZMsJ
HxxzMsEOmv0W1PwAI1E9sDMi3rTmt1aILPJsvJNOskEgG93RAfBakJTcBRyhIcMQZaaHKRvxZlSs
iSrbtXdWnj7kZc2elY41SzsWDBrHgmFZOJiaLcGvvzihknOHQYH5QDPido6td93FWJ565yDOspO0
n0LZDnepaSE/hM0JburewT+GMaOh1ieNa5CZdazCaELBZWlrbbBLZILMGsBi75OCHLOMDDQfgE16
YrAysBG+0zOv3oW2+yo8zT7Kgmh2SPRIXrVkOnQTWscxD4qdocOXc0KGx6P7NAXBY0+ONjvVjI5q
cknECfTY92R/7LpC25QB/n6MT0AJh/aRJjMFXgXlMqgPkWP+ACZSbZcfAqnOOcaEkSg1uk7kgPHi
igXZBFNnmHmXYLW7MH/0fh2zz/bLlghHEssC1EHlxQo1pspTjUtv8cVxdr576cjzTKSZP1kTFZeR
72sGmlsSOvbff4cFt9DH2Ias2HUPliSJeWyBeRvmU1BCCnf1KtpEvbmP4HMcYocjTKrzSDxtUkQX
eg4bNUbqZ7DFNvOUJeQTJPezg0tQTHO8acCSIAt00FQHzn4JnDuxz5yTnBXygI4uU9jxgjzBFWJ3
nzV3rA85Yd6LcIInVMq7ImdpHXbGF9xyLh6p5q0tbOWrZ4bsTyb8gAdE0/Az7lVr3X1/Z0ymNKte
h11qhql5qCIPrQbJsSVTi82ggTCEkhXckNEj526v/dICtiUrS8RAPI1Gre/nBAdZmbQrToxx79km
ayQSfQscuTc2Jnsd1+M1NwBzFNM47saqB0+Gza039L1tk0Kr0KZul4b9GRPYhiHJQ54F2nNuDwy0
0ukmzMZ9Uk607wd9S0fLyhYJLfA+pKbOfA2m8qGZsCmHCU9VFPGW65EJwd6sVpFkdEutm5/dHumP
l05AH/gnwir2ltuQ4hplJPBB+xIGuS9gpHYd81UEBDw5LEE2IXmcxyVMJ9SndZPZGWMk/FUwyT4I
KrbPcWD4ZWJK7AxyQkBRX2bpVfu5XnJf4l6cLTDIppPgjTBV59f0t05U8cn12TnMsuVQpvlAYvhU
UCwgFxQvXN8DRt+q2nQirDfKaN40Uc3bQRvuVGHAdIpDggymgJ2d42YX2VC95LKnnMuShwnMGwb7
97IyYhRN1Q8j5x4UpZ34TsPpTCf3NAQMo1pCJri50y/MgTNiJLpC3SuPZtv+bDI3vUYYu3mxtnJE
jlCKGVKEIhxOCILmNODRnqDFB2Y3rJHyi102Bc26QcezjXV2PQv3dY7z5zQTUNbt4WR5ZwsXtWur
6Z5lEzwPDdR3PJTWqtUlKimGVcy07UtQzW9WINMt58MXS+VgHVdYBk3XstYGJGcfQsRv6KLP7kiT
qNXyTnXQWb6fZtwR67aW+wFyT2ONJXc6DzSL7mlnxWiOpvhczBrLpVgzDpIzmeKOAinOXsPIkod0
zF9kX1tHJbtvgxlUT7/AoqqYO55czjAGGEzGq7F4NETbPhQIC/DPzoAsRHjUteoyJkl0asf5Jw6/
5D5poLO3Cd+Yfgy2lWlHj1AclIErrTLxHPc4DkhxW+h8nXPUUD8qy5z3nCM+CA9v2wUGMhmZZbt5
6rkOQnMBTPJTNFztOOLhWnsAYODqkoQxTchgoyXyFUDaghgZuZAWTDsQHoahJN0vY9BzWfbBsXsD
5pUcTcNYVUYScPWlZ2dAe1IJA3wf+j+rS+xHcKhpZx9bIzcPCUdwZCTxDdhdTaBdcKwy9nhhobrd
zF58XTKygbrtOlct738T3fZMiF11BuvbQHeIw4v7GXRQHOeubu5IuHnV0rriwq8Qy0pdrXX89ttQ
FVdQh8e5R7lazsrcAgFp97zGV6NW5bFAbBYmmGGjoT3GE21nA7AVwZzLC9+xK1XufUsleU/FJY7Y
m8JL4cXY/KoaNT3FxQznm9QCBnA93UFg6eKkt/KY9L25Q60WkZSEbC8nlYp7tDoZoogeMr6mAQ/o
NIDw1WyKQbBPcCTz2dtbHcOQyF33ZemeYkyZQ8pyGq0S+Q2ROLr0D6Dj5f1ELEhFtXAr5vQyozhT
XsbvziWu/7J8M4O0ueh2Em5HHZ6k7XQeD3HwojHLJJeyI4IkVlgjtQ7kBGKQzi9cGNaLS0ZCflkV
dg05cJirU5C1rxOpS7ndws5nLqABGnez8NqyrPPbKS8gpMb3cfSUuGN90o+zOncVE4+QLJBV5k3a
MbOGTYli9tja9bFINeuR9TZ1QBzP21mODyCTwzMyy4gRRVW+1UaJujUKxo05QD7vQ+1nEFkMQa1f
PAEjIuOzWkIOU+RM/kR6TF4Eoe8tUI02Bhe1pBHaQYyeAEMhDHM/diO5zwju0jVEXYU7nvIZUzGq
q8m3vZFIxe+/dqjzvRapFigiozo+/U8ztt1HcZCUo2cmrtMZe+g+jgZzrwWwrdthBmSV36gD7bOF
Qmk7YPneDcMTpvIaL3WUH3RNkKtqt+j2EYvivEzTe9uOtrEZOReoefHWas2cihQBIBntX1nTAy+p
s9qnlATIGetoM5duwah3Hd2XJcHLrIcgsH1IRAyM011ss9ehwfEDuNTIpfHn60Qqr0QoHQxSE9Fw
UgHYAY2mKhL2iI1z1jgcImg6UcRRc/LwAO/Tuv9CcqJYEWXlWsXVOwIhxktesVV0OltiI9xVO0xQ
PrnQvKUMGpnb7lvRPiMXQNOXgPFRPMiqdl9Yu5YM1OUTmwZ77TArwBbJNGEWPZwItRC+mSkYXoIq
2NHKt8Ay6u3U/ijKcJ81pOhJm10YXeoReCpj7GVL37k/kzL0cINjey3zfp+GDZJBl3ghzNHLXNpx
1tJK0KRoxqMlaBaQpMRr7rd4g4Co34+8DiglrJYcdy8NnsuKOUOXk682hqiULXfZOORMBawvswF6
NWr1UVMTkbvhEK57QufWbh3SFgGWXfiFeLgac4FMDkjFUucpTz+mLg8Pml4yn24locG5fKViQbDh
hcjhEu8YIpAAc5yk5yD3gO+7cK1RPVLfoP+OM+/NKrCEVi3qWKg9Z51uPzO4HzvEq2Mf5zsHOhBy
3m1qMrcDHSH0yd1B2X35DiGtoy+97D9Ro0B6S/tp/6f8MAw4THNXkN2V/wvKnfw7Yu57S+xZghWA
7aDXJy767+tvUdghwVq2ieKiAplG62FO6GFtzGkjgAOjKgo/iTtuT/gD66Hr7G1fg8JRGl9B6/hp
DXMSdyWbLShEoxxvvCmIYed9aWcpOvLu58AGbit1FGKu/ihhJKyUC2UNlNuPDl1UaA07a2L2C2CM
zSHPQhoyv0iF2gAAzR+DbD9OVXDyIuNfpc7CL/zbitzGqyDYc1hSB5hqCfQHf6XcNS5jfIcnYDMQ
j+iXk7NL8V4UaQQPNE/2ES2O4czDeiR0Jnejry64r0qrv3IFiroGUWZre0xczlkpo11Faf/hsTvf
Vbp8b1ny3XsY6/jj+V0exzJuk3UoONZdfOtu2MprgC6/CgYaXzbbIvgNHTo6lm4INiL7NTOz+FRp
dBWXmiAarK2kOYehN8CQn23fMhRDkEDOJ2eighqmyN3YBMWsVF3kd2HbHnt+eR9n3ZtDOem7CTzb
OmnvSO7QdpPI5jugvf6SEnINQt28t9svTk+qEjMZKfDUPG4NUmEQn0VbG9D82fK+Zmu+/kUpcv1T
j/A3zOL3E/ZXnYKt8+pJx6YZEP8PAUZEihEae77DemV+NF7xTJw4tbakykVFTr2Fb4lh5gGwc4pk
9CIQ9q1UFH6YMx1u7WZfvYTbhW2t8KnuN2aPwcJyiwRs8zFZykHkcaQ9MaDaESmH4D6xb1OlxU/e
2LMCSUBylyWGBIxojw1RDyhBXAKEdFKmJr0cz0kFRLi0eUoGywXrhi4trMgwMdt3ljqPXaNH92k/
HLXOAkAwgBy2LfGpsSffaFgotpL6Vx8r1LZ2qh2NzN10A29EBGfcT1gn2EXuPoSh9TOb8IH0mZK+
miF7WMGsdqkUb1mEf622WZuVlgHuC+F0xzLlMWCnznobL4Ho3ZOLat/XzCcKgiPVDWySJXShBejF
vifEx8ZUtJ1BlJuFZpzcwPo0FhIwG7D5LKLqI1RobSWklYbn96RZGDQjx+gOIqlJ7MrnYidIl644
L+9YAhmoAJ5D+EUStPdmUICFbSTdayYeDJULUW40heozKYbpCHvumORG90ZeKiBu0BSYb3e1nG9t
LKKTJmDBRESp9Ya9HbuGQlafQRpm47AJVdz5YWMVh+8nFlzfGlvMj3ZMrt9tjBsZ713upJvvp/L/
hF7/UuiF/On/z5jdddN7/v53pRe/4R9KL8v+wzJci9fZALfPufrfSi/b+EM6nsmLDmfWNWyT3/UP
yKz7h6mjANN11/kTTMvvaoqujf7j340/4MHqDkMrg9xSi6P6f6P0WiRnfz/vAZ0I4sUFwhXH5tjR
/+m8r6HpOf9J1nksuY20S/SJEIGCKQBbgqBrks32ZoNQO3hfsE//H8zibu5GIWlGrRYJVn0m86QR
9ZgCE/nYlQTqpAV62876qkYChmMjJ2VPyb0hWtOXoTAPHivOohPIMhaiJpkb7KL2OmYCPUFh9Cyo
+DKEHdaL9uZW+57mWE/+mhbIiJsWmCDD7qxRDHG+lkfPKr4JXLiHJQTEyqx3nqj+bAupf1gskd+o
8YTh4pjHdup7E2D1mrM9npi1lQkYn37fVla6wReEN6/ckdrp+el58JofhuePLI8Kv+2wGC1a/zSP
MZ9UBPSx7BzOyBFzywoz4OQo4/4O09nFXtmDvR0p2rZiFYjwAsiaZJdEqJdekSpZt93OaWeMLLAF
bJBW7aWRxnmex8C1y63LNJ7JPsD7CAukNIe7wnKh08vmFKPm3SKfgRrdnIjT0IMkc8QutN37lOkF
NttR7QwTV95i4xpKTdbjY/7n2BXTGlpsrXOxzjCTTjp22Lbz0bSa6/eOelvm5dYmVu2L2vyE9fQZ
efkNYvg96/CWwQeZcUAXvtFcxIEGhoTV0Trw3hcjhkUcQPkWRcHnpPj/cr1LdpGSZC3I4dms2w9L
gpoBbSaSgTS3qpkOOM2vSQ3EUGnGr5PMT11+yPTqo8bD66doVMGFFcQAUSZz8G9TWK0b0TlvlVNf
l1absTcYqKxiOxirnnadjMeD5njs8+sXnpSK8R9QTJehezXT6vUhYMrEKvySmL5t6qLiaAztbhXU
xdP8B3G09s1J/ADaPzdJgyKM6cKm/8pw1XJ3szuDvzQgsVpTmNwNAFS29XAgUqHviXohxyJXr6KE
EWaE6rlw03knSttnppnuY9p+bWTEvORUpAbBgU7lMScq870GNwoZ0bPuYG1qwoZQpBJgpEvkcdel
7P/t4gwKZTTxSvYk+6S52FcRLQIZnxOt5a4dnhOQ4+vmYdwWyXHA3rDJanHw5mg6zUOK7dIjzcXi
sgLIRdIMUmeyZIiEWOUVhIUBWBwnnzocr5og8HUmalIxCyQ4CiZbFRcW+QAoBe3+X5O9AVHXmZcs
Fwee8Knpf1See1hYVgf4GB/IPsZT53gYNBcL5LmS9U3zbFqHlNWFIxweSfspjj2GXvqYbW2rR3Lk
A2DSdhmV6ma2jGewlvPBbJ1T2vE4koiyIM+CJkP0CToebDV2JxwfZ3Kn3yE21ICOkkIKSM2UNhto
08E6ucKMpqFRPkptcSznnOKFloeUiSB2awEiT3GhFgiEGLVth4hFdQq6YGsydycrxKKOKyRrD7ya
njv+iI6ucygaZ2vaw6trDNXWIGltO61yCJaTaRBj7MDsdhK7zlAFUv08sMfQ3nbUYDydYJRNZEp5
lc1bQosIeanjd2Q1PKKzbu9BYu90hRkmIW9zS/YiTPwVYobWu7Lz8gnm2yEsLulAX9AICZ5ZJ+UR
VVJg9mzOa93g+wU1CMRh3FKlLT5WB3iIoBScdaUUsSUJIIOCUVghVZYBKoXFBW8b+WtT/tjPnFH9
aM2wXqrVu0QpvDRiY3BeNvYjxoPhDID0ua314+Q5LCkNWLWKv4nGha2cF0+PUe4hM7eyY2pdLWVC
SS2F8mWmd3uYv5A3tYCtG3ugsLwTyYQAUDmn2YUkEBMAl2DM813OR2jDlkuxHkHE27u9+vLC5MZm
Yd7qYUTbIzjQQ4MdbmjIM+37+u1Spfcc5EVbf8+h4ZHwm9yidXAxW2xi45b2oEiLaykGSGzRfZkz
JQ9JWtuyHdoYHZ8WJu7HkA/7XkMtSdhu0mvGnZdOmH7N8SyX4uwpXhQPxiuDTve6mIG2Bq9kbhsy
GLzoI/Gbk2EWJKwxdimtHLNcj1hWpsV+qC0O3Mzt8DpZamNFXcHAaGlOTms+WeQ14+VxPRaKrChE
gW9ETYHuRvHOfiJH8ZHgvP6qKY8ZZm8fwjiKcIn3KytvtgIcm+j9VgsPAVZb/Am7DPRgrIDiohR9
x8+9YcsS4jgeEQKVi863n/9Vskx5OvRbqfDo5/FA3JtdLwCLm5fpDc5qsV2qlgtoDO/7WbsVWhwM
NE96410WXu+9NOVHmrdP2YDXbel/zKkENizZhJuD/eYKJA7EvgAKty59XgWkuWD2Q9+TTtp9iPMS
nWG5zTp7lxc1MpgFlacjUjKQ181iXne70e70Y2PM/7gce8LebjbH87uRa/vcnv4A0V1DWX1XvUfc
NpdkVuN0F0ZIj9nJ13ns4eVOIwQY66GLnrSkZXdLnESjBhQdTh1wdhz17mVJjXjnzJjiGUuQJBmi
S9UHeWgK9UgIEDvzdOw3HmImRG1DdAzj7qbNLCzIKKr9RpBhYto1hC9HASRI8Peu9JU5Co9wLj1f
JjyV2iBRTMXzvo/dbI8+M5AEf2tFc4B+Um7xj3PLolpYW67h2jVY30JGhpFOrnQcnpISBJkYBQuj
/gi5tiAMpKh3drIb0IOW030kce1gnF5MgeAFd25aLI+p0+nwc8pPY2zf8XrvyyR6lk5z0Ad17gad
xpTg3czVbdboW6s1LvrQ3g0OLqXE2ZWW94AE7xxpBXYXUoDTctvnOPxVPwC21lG2pc8kbfAIIl4d
OoTqlFceV3Rv4XSd2+fKJuZHB26P5vdBFEjL+vymG90h0rT5yIz1APQYX2rNkxtW/bG3u+dmPFlm
/U5UD0bPOmgBvSw5E8lQsiy13BcjNa+21744rfwYk+pXwxTuV6H3HrK4yJnoPkWEuaWFQ+HjVt+a
SWhw99vgBgRN1R1SwCmbuh0PAxdK6rEwdTIWw6gDLMoDQWYuSyxiWJ2A5eAhrKpfPC/sV4RZI2FQ
UGGZXnkyjrc4FqlIB/sRUUGAy5e0RYut8hKOJz0/MAmjfOu74dRM3Z25nE2nvNeH+cJkB4F5zdes
cfkW2t6YXFpblxxFaN1Rc2zH5ozkGjWO3gVpM7d8ZOyAtq3agFFa60S2tiQnjaOJt9GTI6Hq/X3V
pD/JtAISyGzeoCZrAdIHHRSFa5K1o28ibt3DHZGlcekt7z7PYchqUGzUiyiB5Lnh6xGHHGplKEpl
wUiAxekFM9kvOtOXaOwYpPR3k5w5IMtvYFLmHqUzSyV32EUNo4Fa5oRJQ4IoF3guL9OgXdCNHcoI
Ffri4IwdEaqiDoVb1h2BJawA8Ng494RFq7zApZ1n302Y/+oJD1BWFstxnrvH2EyuY/c5ixq9Y/fN
9v9SaOAZ2uk9t/GOC1AlRnbz4vBVF+FjA1l8U1fptk4idBThAPWldNY9dV373vBqZ9Yz2VtYT8bl
MmjOF/zn7dSRRrMUWokg2Pmz4gf01I9D7O0Sb3n3Iqkep1beLTzPnM2Kmjo8injaOV36O2ecHskz
M6g+iCCX8lkqUDgphPedzsp21tgyjctWT1tsBORHkUliH1PU20ONqyrpUbMhUlxNrCHEoNpf0X6+
1kBgmZbW3SQmETtaqb8PYzGzTU4fEOj/Wx8xuEpf8PoQtaL7QaDMi1zl22hNlCYC8aQZyc2Iym+8
CfsalTN5CuvNVEEMM90lwKWP9602bngTT11kvPAs5iGy3HgZv0qW/pvWOrOP36MyQLI5qKszsSTi
Dvpt3f4aGcdOAIMdKlYPScToOnnEU/+oK/3T1biWTew3hoTfX5L/mMHe8u24etcSokFxjmaj3QTh
Mp8E573t/IgZJrROp7HxkvnizCiFDcICq+VFAdKSADA25NxxMNoKNLbGPiZ3vmKg49ts8l4Xm6d/
HipkWSCum5R+pGbzFZbRXlrZU2QW/8x22Rc1k31vSj6ZcUV+jPpGM5YIWaUHWL4VjyF5k0Xdb+1Q
21t2uiCS1ni8EZYH8/u44F0viNpRJa90NoUf7CZfUui1vEt32rKMWEVmCW65FeI2yPq7znOgFhmm
aJ1ieEqST4tHI9UddNQeYMKh7/1xNuk9YJi6Gz0GEd+aHtm8/8x8uUwVNgW4OBdlIvCpM+O95qWY
lS6/7GvSfLpO8TObMTqrNgVr3F/tadBRuIKZGIB0V/qwrTsICzBNcfTr3Rk90u+YKXnv9DcMQOUx
qsVjYavfKtEqEEMk1TV4O9k5/JHsyVoAdNHk7MdupI7WsiMYbFAhlcfuJdfhdGLfUjOVswAv0SG2
CRZyOoO8WR7BVHMNRlr8lnbhgzTMOLCVLI9wXEwfY1PMJygmzA1XTOvS2BYQtas2aU5284SdYfUP
K6paAmqxUtrZ/Kys5bTMFXCrtERBWejk2xMyCPbzqKWT2lel9zPG1WtJx/eQoGXZYEP3ViUvcbFs
uLKUmbqFtq5NzcUvsSPtwqaFMIdnvyLeVB8La5+kIdHDvOJnbybGfXBbSlSHihSsjUmrv4c0z6gR
xnZh6OLtyDLdOwFpoMoiGweQMnnzoHnXZeYcl5gUKkveE3n4GmcUaQIXXACNqwwg/r3FXeb3WVru
SXFSgVMXrl+1VC46MPwN+8GD5hFpiU7h2lNuXh2yHkheMQ5EDdhuNt7yTlYg4LFz59bykRE+VSdz
HDSs9bdU4/ggCNLZN6SeRl6cPZL9goN+St47rTAPWCs4MvnsqKpyPjPTgCshx7eptBFk6SDL6778
l8eYW2BPbYppOTcEgfvTu2JzzNSFmE+z6k9RZ/b7uLSwCSunYiKZ09f3CsRHyPs5UrzzXSzt6b8b
uZWg4sG7vpl1Zd6NaYTmcxJvUWYIsrKS7LGOrpmTtIcIxcNWYgrjpR3lHYpLbj+ZjYdVOQ7gPNvW
ouz/iZpwmLz/AgfcnFnUi/N/b/bceUxC+t7xWdP5Q2akO9PgrJXLeIWh6A8m2nHYmTjwjB3WwnRX
udIh4F4bg9GpSt6KWN6N4S/XD2cdcIfMY1KBgH+vDRwhlrRYEMP+XCc3qpXpEXAdFxpoZ+Sx5NOh
dUNl0ZOoQtG1Y599L10sek2XUGXZhJBTXj/GNlbiOVvkHoeaEZCwOj/aM+akOYRNB+YfhwJU36j7
k1kCdsXxIAXHk5+t6+LIMw9VgiZm1PgXIh72nalmnlGnQ2Cubj0Q15D33BdMN8U7xWPG/hIXoKkf
DEF3Z+gy3SGDATwVP/K8+a2YHwq4EnPKIyzZ2iFSYLteqfLkIrU5KqwZKDtksis7tF70kuEV4rCA
kwI7VC+CTk9/6UiMwEiBXlDipYkRfSIqyTazsEv2kNW/JvUqLJytd3KBZRDjMviasuMtqFLyLuCG
ZUmtjoyxoS3300kLu3iL6W8Csg0pFaw2KoGk786YBDG13OYkpgfQ3/jw3rQKc0tYK+Q+FprPqFhi
6EHrn/fSbWzxidNrWe3DkTt+qoMpbWuQKso9TrQmQRmp8U2FLz3SV9aveI0U0IXTrBYQcDrDdwuS
jUP3JPtwxvXG+qco5b/ZzMOL3S1Py2h/Aiu1j0v6Y9edBb68TnwWXdvZnBDWp+3eNKXY6vlCt06z
UI46phvClHybEdRGt1MC60LsGCmV95akYBeGjY6yCnQGrFlUSppWkF+YPzQKHyNZsVvE5w34tPA0
hdhhsQwy7chNpkTC4GgVEfGhFdrlbBl/xxy9azrIOGgLxLxABo+pNkPPb5oXVTFnRHPGLUWRyT/Z
5CXRx7Myt9gjbnkyrfOombBP5L1N5/yk3LFbmPrLHrkCCn1sM4ixaKGHvD7pS4PMohp2PW6KG4/z
UE1zAGzCwVoI6psUGd3Il/vSfnGGKr8SagQUClf9Nv3QFhBnRZXF2GU6srDTLyIuhhdPdrtlkvHD
YKECpDQNFqfp3mGharuaa80n7PCj76GMurPBW6mQQ+sY7jZGL5JjbGD9GZNQ7XSvAcM6mq9pM2BM
XLq72qYBxHqTtyVkwaXaQYOgFpcOAbFe+q/gxm0HSvnQbPirdHa3hoklR+HnEOgGdixO/iKOvWc9
qKdyP7V6fxldsmmwmeRHezH6h2F5ssEYYezC8JotRko501zJHequIe8Kmckknu1z6ImIgPPPQrnZ
2Zgn53FM6wJuI7nXJSOWRyulKqp0CNcDBaHvWqszf4puPL2ExY4Fxdoc/kA55WV7S81s+FFFcelb
I3+3qrIKMmuyjmhtAp0wl6uk1fS1umu+spLFk6i6Wx1qV7wpzv3QhuiOnAIL6DScQda/xi3bvqxG
6VxyUSOrjz8mOqALlKTGr5u7OXf/Y5PrhJSnNuCT2NwPzgxUMBrInElS8+W/X4Y9ebuNRAIKn8R9
be0l3/RF5V1iu3Bfp7IOaj3sdygaoQBpqbEnsG0+uoAt7z21yg6cTH0meXkYwuYtLnIsJENobZpC
qx5Barh7xLTFESVEckaHRYwxvVW81MObI/VxX1aNTUZT8ptWWIbD45zow0+Rj4S75a52c3okC5Jq
ZSP0ZbwH3Aj0MWEkg4Sk3848zJZeEYtNeCvCvlQ9G3nJ3Umc3jpjsG52/j7OTv0xg8k6YFfhJll/
2YfxdlTzP8biEyr2uLwVTA9vERgYrnlmni11tNosEqNUx0jzVNVcv2x43hwz1Y/R4PDSu+VLG+fq
oiWxfm76CVWpPT22o2PszDYyg5jTgCrYYW9riL3FwOS+K72jqWo+y7PAiyWbR9pUK+gjSQpDqd6o
GY2AzVG2s4dFfM7DxRZ6+OooHWG+54YbeMEIBFpTP3PxvHPcu3tZJ+2F4WV7EYgJNxq/CUzGiO7K
WoMlvv4wLLjmzETHy1xF/LNMgjvLAS2UeqxHDeMUqVzNmA43TfQTg5LECISt/QvlGL8Al4/Jf3HJ
isir6AHoerhZxrb4npCguWfgFUxg+Ek0heN/P5n+3+/83/9TsdD4EI77N0a/SBazryGpiWjO3ew6
NyI95yarzCJDgBRhtNpFJVWX06blzUwmireJDW3TAKAGspEEy5tOxtwFxc9yDw+QYbzZDP/qavjK
wEA+Vg6zxkp6eO8M8eC2HM+CzMB/8Uw8Z710fxTKx7me5ae2fnQNMOEPrJbHvWgszHoRx11tmNgO
SgJ1kqx+iPV2fWjc6bXB0gpzRPI9sEPeiTqejzJj8T3oRvJulbja2EPMdyRfzVtgA87BYXI59JP1
AFaiea3qF9DM8YvVdmfgDy4TO7hwVIbLv0XK96xu+qdoVP2JGWgTdAND4BQ/ftc3n8jp+h0a00+F
yY0LWo0f2FWsqXPwtldkNnDr7P77Jel9x4ok8Tyc1LW0pfHsxQiRCFefzox6zGcrL+Jt7WGLazR4
jxOq/BFRIzsUupjeTN9ynYvPySIyzPRRPlmFvu0zT75qhVVeF8LR10J+gXWXTkHHjh7goseWsC5j
mm+P7VyOP9FNdkuRAPthqEycsLoLcUEWHbi/Ttfe9aW+LB3XWNg7NhoF2M/EgjPc0LK7kouLLMRU
O3KJnmeQmYeUSOptL0TIigQCl1SxP7Kq23OHpQGRL79j1FwLj/8SacZJ4VWw+jYYWHtNWkKdBdkT
wEN9KMPoNCf24pMjcLRGlK2pMHV/MCrcfQO8dxuA/l2cj7u5jKfLoro8CGP3gpIyxD1nH4RBI99n
ePQIv7lHGGntnTnc9ZPt7VSzcjp/erUoXwyRu6/xLHn048ww98nQcy9UyVGj4M2cdJdTi18wgNxC
t7nrGRkJ8uwZU4Luzi1rW8i0u49bH0FXlJtMjGjDwaYvx8YVV+gBmBurhMF5hVdV2EBi0V5y8qG4
ToveXOsBtl6Fd1aRcfKK/i1CPYgLE96phXmdZpQQDs8mXhRjFNk0gziojIql1eKRgJ2emDgzQgWV
o8BixqUjVshwfXNtGzNMnzGcnpZHo3N/GIEPW/ztSPQYRxoLSmOtfjMNPij8BpFustrUOOjZKCUm
Yk1JvrcOjK9gmiDs9NSnzLrZVqUbSis6Ff3XztqnHrAawJHuXjjRSdJEATg7IyT2YNyxNSn15r1L
IKDCEHoVHWlo4dghv3IqcKu7GH4yZLWWuDo6IyZM66SEqoi7lb1E8i/ycDtR1vB1BPBN8O8skNs/
OrQ/D7jHtS4PXmEVR2eyb1GFc50VsREQ6gdbtz43Mx75ikbEXLxveO4mb9x7mi+ndb/gDzOvmohs
ptIx0VdzeDdmxceo0Mwjz/91xm06ZfXWTgrlO/1XJI1yh0VEMT1EEG+gPcUCeHQiZluO+60hJmQR
pu6dNftBp0VvDKDXcWrfcvPB9KCRsFXtD+pqRhzvU1RNB/Is3vJiJEOWq2KKvsZqhpLRslfOZzJ3
YkZoNjbWtGcMZ/RQYUvKrEHzZyxnu3wt2PjZuj+nF2bXDtFk2SyKTTlTgSM27N+6GJZNBjQRgmfJ
1jxxNnKlwIxz/xmHMdzbDsVA9GP2golGwjB//EaQZm1kzpPjrDCpYemfeTODSfR+LYm0LlxixbBA
bBu8yr47Iyjqp+xpMHXYWovhpxNJh1aYBUYYQsXUuR1TOmJH1puGg3GTeAg7dZQCXaf7MwnmFXOk
Ysy+Wyf+LsZkhOts33cCsb+dmIy7FV2Vy9nccvz7FanznYZCvJP0K2Yzyj1Dk8XvOno9Jl49himf
QQ1rRVSBoaCZsh2+69yLHwVOmUHnI1RFUXrKiEZQsYPdTtXWWv/Am2fG5LdTFtgIf3DhApZv4aOA
qcHuJXEtGBUDzCJ2DyMRaCFMnG0z3IqW0duSUA21dbaTGP9ZfhoMqRmS6OUawGBQX+CqorWKqcUW
ywXC0SGPT5REac+nPyQRbpOaJKCnzX09F8gtVKEjx8T8SGBGWoyPcRyBkoXN76ey43Tspl8hw6c+
WoI013HmZ+aHaYfiwIih2g79s14m79Kuv9IBRawlPB9VzL10poYqw7oOOJS3JWUL5eVGuAx1YJLQ
GHEeephv/Bg6FYLag5OaP8C3N9aMscF05nQ/S55eE8+3yZ1COep+GsM1woFAUAjxOCI7Rrb1g3c2
40Bdx0ODOHYLtomM/Fwas/puBtiZsVHIcmoRp/7y0Ju2bvyDBZnMgeWOfde5GFrdV234Dez2ZgEj
uyOorZRTRtZXDkh8set710C0nei7kJGjGFwi3GLeCDYq+3T5HKfqnlB3/gZJ72SD14Fj2QHpILYF
Jb1VMizUogLeV8l7HStnZNtkwS5PGTUDPwAMZJ97vMguaSVmEe8VlFjMANbCIFXT/KoBRJE5PnQL
dlTwvbH4rKyYEtEcGBotE5/S0C78BmG5YpVhk0SGiQqTzDYx+uk+7EkNqir7rFUMOqom7wJgYnf9
5M4BSfSzP9nyMGEPKCTvJ6xk5mupL8zMOlQeS0CzUa+Rxfo/icnlzGcPfcvIHWHo0bawSYEe7ORH
rRv1HosIrAINRiLLjQJK+NaJR75ZIx0QRjh8Q7YD0JRFPRvMnNExCBkeU05vRno4DMKUum16CqPl
Xax3Xmg8Gpb2FtuCJMf+dWG4yKCXadUwXtRgsI9LDXQlugPhwFqepyiadnzSzqyknS3ZajxjZhdY
pGsxzemlb7SutQEm+p30eM0pdSKfrts30H5AIHV9YSkM1iqD52OMMDDVKcqiT3BDpJDouHpAFrGN
HvmQZtoAZB18jcGOksTYYSJ+KQeR38JJIHdTq+Zi998PgDyuZqy+MuH9OZmImPqVSAfsx7QWQT0L
yf6VA3Qq7nXAOMFAyK5dFMdam2K4TTC1aVjhyrJBxjXLPHq6WZnCjtfWvFgy5hwkqg9osYVC1ZQH
A30SG6CTp3tfrJHu0Lw+9c30U7Uk8XlhWGwdI973UC8CkyTCoLT21vRuuPdDXy5Q4hEua1yjSKNs
4AsVM/bGLA+qC//pkAQF6RZQK8cvQdy9Iu5sj7oo8rPmMEGp86PKAfA4g6xKmn2CdTAoIvmxiJ4x
Kixq5lbIRX6NPDJ5QqtfzxGvboV5qGUHscfp92qKQ5/wBZ1pfnUGItlmJiC9yH6VQzpJ4qKjSCGj
cvfw3IzsGiQpKn5onfPQHY5eNNyBnzoUZG3OZFXGHDS8uNphZEiQAkCexUBysGtdx6Y9dLF7Nsrp
CSEAKYjC3HbFeB+206nRWI8Cdf1hGFUyWkcKIEDRu8trkroAIXSyeeYG7q1KbYIvmKVBQhTuccam
tYE9vFE41WCYP3S60I91ET144Qo1rxA1/NjUepvaKb/o72/0OUzAcjzTI27DTPfYsXpbJK5QCkT6
MmTFfbhwzRsztZSnUC4NYe3nToniGYoCtfL76BLz0RU3t2BQYBIhURMXxpwnglTAKG6I+kep2NJZ
7tgfB1S6+gqwqkBrr6gimAnTZorXPQnB0mSkFNw2uN4McNkstKydCYVGiIxw52m+JQO2lxJ4SDi6
v2E9vpph+N7Z1GpEgmsif5Gie6lMg1fPG03SIVGUQC0oqVEsT35XLXh9OcuvLPcrqDYbmVW8tGb2
oif516A9zSEipqwrj3JmR0XSxzalImVux5giEQh6VQcsQJZ/ZlRsJ678fRGpVRVRf2p8hs8zecID
uZdL2mivy8SMVid+bcP2yQ5qO3wsJNkcaHLxTjmBEWOglmLKKHfyR4/WE5GVvRkQYQLnqEJmOoDT
mY9r4zheyZSbjzkyxoOCFHFrBScyiRDFh6yaW90k458tXT/uZPG9jLwAeaj0J0toJSGdcXxGNmeD
Ja7Vrhd580Qbb5EoWtlfDpua//64ZVjXtLGmj7lYpxqeadzSciFScMjk0QMDci0GZo3Ma4fXWLd+
kZMMf/NBekvzl7oYQsl3KF6FK6KgMMzoSjeoHTtOBMSZMGrHXsMuvijno13mS7t+w0XVBoUXDl+4
3kGv1m785JYO3h+RLHeWOeKyj6ksyPRwn1yFUrHjUPyOJBa69Y9PK4vSNL13w+LGpozLbyPv6mGh
6J4cJ8aMH70YJi4wKEsAZvpL3bq/fITj3eyB/EwSdOgtcrFFl3fEjzzQEcAB0Etc0h1XA/a4QDYd
tw3L2dFCDh2Ww1digJQT+X1nm+oBoTm5dEQZ0YnL41LqaEYtg6OeXBX8PTu7nqFWRO3JNrRik0bp
n2Joxu2hs7WpmXKsHlRqZNjQo99ZmKXtObplHrI9iNb1JLF/FpqA3it6NiTShzyz64imfl8S44dH
d+qJ6jbDS8ykcpuWsGupAEh2C6qexDk+HQHDr31uKUyzjvltY1pa4F6xMqcSJB5qNrJ/2Qh/xWry
P/J4OOsKFrFGlV9sQrCrRmkE3KPCMUC8UF9UsGbVH7IzdgfG8IJWEg7KPDxpLTJGlXK3eiG1zsBp
M1nUwbix1+muHxZReqtpqtPxQYwUOIVJUgyqzpOcxT14PTNJkw02Mqy+JjootQwfLh8gngXavtg0
v4fKeXFZ8JBf/ZrgBA4cHndVoFxAOJY/x5jCiGXuA10vT14WE8GXMeGnBHiVukJWU9hZ4AwfFFZv
Y2ralwFWzkYvjQdyLH00PVsXd82mWytdTP7dNiytZ4nEiMQG32IHivUsRXIxIbL3mPfu3RxpZKKj
xg9bjXETpMakK7Stkrt+ke0dDkg/V3l3xatwJyJBjk7U7NN1ks1WLiBq0eRzAvw4X4jBBDfv1XBX
lKTndtz32p2M+8Sl9TJAE3QqmYJ4gY2HNbffNFjfTiLy3soJryWPVrfxQLAbyn6d6a73ifO3gLcj
Etl7mziyi5bWss3BJ0yJOmZVeDJ619hGdVUjnzOOrmklx2zB9QxiURvPXQ8AVrjyABu8CxTx7euF
0+Vt/1U4PA+Wjc2OVyLwM02zjjW0Lzjke0wizWrkRXqULIoJHsVctLrBW/ro7uiSuBYABDuZSuC0
R8y1cj3GbQx8joEReQskrWo5525VHG0EyGIQQdnV3AXMijkeHMR+LiLfhVZpMpKvyqhCpIQ2UPlc
Pqw5dQDOyG2t2piLsb6PAP2Do8irbTsVh7wi6hTZM/ICkJvJu+f011XdI73xZgD/8N2J7stGKqph
RFs7FCsECO1m09PIdh6v78Tcg2ICivw9+ipSU6YBs5qyr4sYXphwIvssJf4O3T1bVv8r2dLCI8x+
QG8DaFjgK4HZPJpQHfzERleNEPHeldZTN9sjE3nzjAdwq+zvcuwB1CyoTUEI7T3r1nYZoVgb1swg
vfk7y3h8AUF5b87G2UqmJ68Fm1UOF9UVFD2OhdwQsAiC14seMcfoQZKJzroYXf5sVmQI0LJqYDzS
NfTHhvpkbYTWQ9rsmzssdeexTkqfbjsDPwkB4S2kJWbNvEaYNb0R5JXzDD7uN+7CX8+dn1jFHhoS
+2jMk+fYI+laFi5OW3b51EtkiYjxjDeGCrtiggRv9ZyUoCpjL3wxKuOAXveYZgSeD284OY2NG1r2
QSb3Mo1feCHyOwaDYEgn762akFfLQrhMT6I1lijH9q9NB21qLzIy9jYjbQoVnfXqsANr/NPO6Sdz
sNekrGmdq0NmGIiK2lu7ZtLlRf/VuRQoBTEHi2Pw6E+NSapDcYdqeKObMC5sh0y6VAV2/+WJydoM
ORAaZ8aqmczqSU6ceXnb/qH9/tIcxqwDEicIgV+kmHHEeuI7BA9/GBIv82sVvdAcfBkGCuwZgh8Z
Y2zqNTv9Z7IuBEMXGluASimxCj05lrxHAKbik2sQuJKZ5gW6Gg+6NS1HS9i+y2Zyz5jtcaH9GEKm
IZVjm1v7f+yd127kSptln4gNuqC5TW+VKaUypdINIVf0ZDDo+fS9WNMzwDQwGMz9AP/5gVNVp5SG
ZHxm77V9lAg9Vw6jcmZBzMlZ6kuUf648OL39guB4WBc93Y+D4wBhdbVtB1de+wYRav4+JliwelP7
NJltc/cvNPAXyCss2/suG/dqiJDZJQGPuQV7dSguKjTshdRDhhjumQEtaAv851CDMOVF68QJv2Tb
Hu1UvdZoLJTTf/QQY5ZDk/11JJl6HKoLLe5ujFs5a2ecVYaDXZTTWRTygpy2SNiIDQ3hpW3C4wGY
YbHo/ekw9santHkEVSRyLiPjw27q14L3VRn+KzUI60WHIinXTyXlMwcu9CJwtkiMTGz+rsR/MCa9
vhI0UCRE96xhGAIxsPTVTzQgR6gqiP4ZBUlktjsAJsmCYK9psF4B5nz5AxWuJFaPKusk0HpsipDB
iYNHocWigsQJTUsmfzQbovsYTiXMG0RR9He5KC+YLu/uxOmhgmyboCVfVNZfVUiARx4jXID+TFCt
8CLJI2AfOz6iWt0mk8hlzyHHTnXUyjhimjAhb8EDOaLcd0Kc9zVQNt5af7UEWuX5Y/2UjWVhzI74
qKXJARE+hb14ECkGxiUtzAU5EM8YIygKivqsoI3Z5PGMGbgClJaEqOdcUmmKRgowKlCKH9hI8Djo
OqvU/PQ1/hoPbSK/Hc6PnL/JAD7cZWCeRtNVht48T45XRltcnK5eRpHzE7v5PTN5B/XUdxjynpFt
I7pJyL4ckukMLadedXnN6GiCTmFR6btUWFNsPapRJ/Kh+h1BjfA4KN78Al+03+AmTpvuIkOS1AYC
dZwWUgkpeQT4KBouwpC5GyjHOhIfl00taZZ1EIT45Ool5ks8HTwtzIBBFHq0Yy1hyHojZ2diEPdo
CqJaiks3TmQfm+nHKuS287vkp3Cxf04m0aKZFp0jQDJxlzPV7JK1Rodf2PNokx8lAvLa4RHLjiGM
W7ckauevo3MOco6UKfOrNQrL+UTRXeRDStyq1F7LsoIHQPI4KhjS4Ts7v/Tl8Ovrci9mDK3b3Xo2
rrowfxn6s5REMttY28IWIHoaeUfogqY6uwlmnjh46x/8Phszlh9B6lWItXjgm51+kNUsRYK/RNM9
rLom31cKZUCDn53XzjyryDtK5qBZSmQQ0gamakOMB5fC9lk413zSnuMiZZFgpPOVLVZ+N9gvKW+w
m170RbazrIo5ZjGeWq8k4S9or25Byp6QxE6ScgKgGu0YkUi5QbR6n6+0DLkWciSYDOpUO+iSO0k/
WSP/dSnXZuANneWIkHFo+g0GD87N0AR78+8lt/lnpIpyM02M3MDdL0yjsbkhe3KH8hp3s7vrCmqN
rMJ5wYgyMhHo9EMdLkPrC7joV2KQRRZ3I0PomqUw924b2uciTnn6tPFddUhbX6dK+220mtuYOAhW
4dEah5tat5JQUovMrOWQMnACsLpJXJ4jQ0VwJhuTfkyPc4QOmXdQNqX7NEuhM8HUjhqKYSgIZkyg
5XrSGREy2CpJzPB2blcFKx850ZI5WsUhHz2hUrD2kZhxyiQGmrIfiGd6cdqEGtcQ/OQseWvIpW0m
48D84yPSfaZx6OcBLnpM2qW2quEtMR0on2uDwxRMOlwzq/thXTyyiihRzXA/w6x+M2uCDuQffd58
edpat+xt10U/iOLyTe0mxqIZqLfQJTyRY7JnB7Mj353xTBpjRpF/gMKdQqN+HwYjOXS5PAVlsgOO
OtMeuRDhz5Ljx3xPKBBWCOZwoCiGq71Nu5ntM0ig68CIP4IA5kPow3MuBbe+Xw/oSXTyk7ppn5Wk
6pn1zZtasvm8b44AGikPg79qBIvM+EGnExNaGp2n1AP/0YrNVMuv2qi3rmJSGu7pJcKj7bZ3O3bP
juU+vAlxhhhvATcvA6O9U+sXGOZLawpf8llpWRtEXY42GY81Gdp5CkRsaJloGxq4bfdcNRRrlZ5s
O57SIvXPYN4+qhjtoWb5v6n/3GfaOWXsf7S7poNNTbdmb6O+fB3c6RJg+UgHxnyc8oMRPuW2+puM
qlomk9wKs0CYmKmHictZZz/iOqZOpJsXMfCSCIZ7ZiQO64BC1xeVab8OmMzXJBCy386+6oyWM8Qb
hFBPu4wsQpdN1yNC05OZ/ppt8pbleU4cCA2pyJexSyvVcTmK8Ge+Pf2h2ZQaHIHJMZ+RTnGkquZ5
9BkN4Sfv1iHSJq3rPoVLtVeMJZl1Xnn0Q+1liKMWWVIw0B+EdwFHcWl4vBjVYlsUIg6PLJaW87ee
C4dNhHsqK9xQtabry9YbzpWp30c8U0vb58W13XAgcXvWXBJGh2wwBf9ANnTEGAjLnmKHFrNu4dnG
Ldz7ziEhiVZX+Y+ZRwXkT/OUQvBdQp1b4XKPVgXpM4S64pvKOFoHT6xYz/0UVvbCH6P7JMKwMmZz
0qC95mV/DP0/ruI5uB3a7NupA0KO89fK6RDQUgFUiA8zbNWyhhXCOpRl0Owf1zSQ4VXJ0RM5+Y+O
R96ZoFdGebnXpMD57dnLLmT+bIyDWmfR6C+RXBgBHyXu+WgVRKgih8nSljXalaXoAJ71/G2GANFM
2s9NWOParbsdyNF5VZjGK5GZK+oBwrGlxk2pOJu0hEJ+AS2L3gKYuR5pcqn38XfP+hFBZ0SwQlAC
DMyD5chQjo10+OR4rb+tJ3HTuuZXJDbqfYUo3ppy6xCjgO0n9o8Wz/SiZlo5emQGj06bHiJH33Wm
ix5A5eU2zc9CaH9jIoT1EC+E0bAVDsgwPTKVYbaMBjOwmR42eQntGvzLXhcUwj5ZZ/YUZsgt2I7a
jJVGhlshAbVGr4PAojJ1bPEdSItufhw3AndWO/X6AdFK2M45mqa9gEawMWpW/mVVcMA4y7hNrZUK
Rjbi/GwImsYLu6BDFnpXZM8TM3Rf0dNOvyTArxWIPh9R5XHWOBi5sJcEOch9CXzEHH4Kboa1zz5w
xT5irdvOO+mU3rL3XtnLKKZn2Upaip44rcvtOJwsB7gW7+ivjDgeSAgv4JTjEvMMd88o+0+dngdl
lk/cxH1V/VqTke2m9pz6ibxSy6/Mmn0BPw8qpjv3kHDg8Hn9ai6nhSiewgn6JPJle+nF7N0MRTWe
aK9mzefu1GjKimWkPgzLN/ZhOv2BarFp/XzNZ3ECH0tb5Eb3BOLWcpoBGYiTNkT9kOBXuufQs86t
Y4J8QN/llHxMrQ8Ea/aUIHjC2OOpY5QQPJm45U/hJUwZMLMlvbzPh0BDGBalY36NfV4hSCsEGDNt
D8eoWrN20CAYmLo8B1qx0ozGYNNEM+0Bt2cBkO5CdzIBRgZf0VSTsJMVH/+s8/+fMfB/YwzYOPz/
z4yBU/z1q+L/HTIw/xf/M07mP/DHGlQQpi50w9VBuvxXmoxh/AeQAMGvCuFY0ERA3fwvxoAQhks4
meXiucOywW/V/4MxYP8HKTK2reuOa/qGSbv6/8IYYLT635gyaPZcn20vRANObl04/w2okxW5YcYd
V6qszRfCRLnZiEw5dgN1bILtd+XwShd0HEySdDBowJaW5B4QXmsaBE9MtbPEn9FTa3y0sXPmDUW0
JtEE4ghRQu4D5WZhuWjdAU1HgsU+TEn5ykt5ouz/5S77RNfd8WB3b04yHZjh6QsjBkjeO+MfTVb6
VibuFsL62rsuJpM1XxO3H4lFohQr0DqMCcfW4yu5OKRdTtjz27j7CMUTfR1evXjezI7hG+rjU+Lm
pN2TM2pWR9ckSlKgi68bQHpYSQkV7ui34S/rMQeL0bnnKZxX0PYHsDA2rE1092l0A8CQZav9Dn71
5QJdzvXqEnks0qFk+ovYeWp58whj8ggc3sC6gDyDREMcqcX7Mh+jQ2yO5M/1IwExCfNnh4jPUvb7
xvhGHO2tchLDw0aBCVsNVnY3C+OuxTwloQItsNOL3WSYt1LClgFzgB5CfbAMMVhFmZ+soqjAOmxJ
wTpscC+RsWPgWgvBX5PYN2YgFWSN/V8VE/0hnndjfIQ+waM6ks52nE5Rlv9Y9awTipEfd011bNKC
IcrYLzOnps9I2R3W1ghJDbxcle9cvdhHIJOw94Ed65ehX20NfM1oZNBOhs92E1/acrqRipMu0Uwn
y9BFBfoRUlXTuRqIopiHqKNMk52pGJ0V6GrCYcjYFvifjAyCHQu0o5WON4udKGVfKxdKKbRTmD/A
lsEvLSiUE2Edh94jInsARFEo60q2eilfi5Tyc/6rkIu9c0Acsuw0CAyDymTVmqRzuoE9a9C5eIpu
APNWvOIr6rHGcr0QKlGmlP4RlDOsE9wZ8C4WoiPlzFchrZ4GmcFWm8p6rmrJKD9wtD1YBVaHGMlQ
azHFGVdNvJZT2SIGKWlG2Qra5AtBW5s1HAOzEBMBFcA2a2cm4TOwzGFmB+IM8JHrxEhBrPSUTCzh
kIoA2i6K38iHM2DO6nVmMkvd5rAf2otbaldoTlyDbkCdim/GwGZEfLpEXXt3Ku1DuajXMy9KMfn3
r2dYlZhtNO/szz4vZRzNhoowmNzPknFVFFmPss1+tRiSQGQgQPGKYu/F6c9go05oPPsv+MNTlYWP
novLGScfLVSI8J6t0aKXHtxwsPIdUHQGKYsqywHX2y52lnZt+nG/qYruZvv8B73GLCZBSNL29B9a
6JCngQ2OiIcZwAma3XZeOdlIvEVZKde1i425D+dUpmHpAeSaQ8LBPtRHlaqL62Y7R2UU6xhflFuk
e1cnFbIlYNIMKfHqIeaZUVF8a+0DZZBxUAbbmBkZ2o/mws/EI20sXC+1uHHZH/Q82ruaus900X6s
dpVM+ApjonNGtgUJMqQ1IZUctx6QoJC/oLIxsHiRWJlbGRAtWRT3pmU47w3pncKRcHLr6hned5tp
+rInzxrT3Mv8m12dZzsfawTJW0dojW8RJUEEerJM4IZqhF+4cdksSZSF15R3yOE7b60gVWLIu+S2
nTNGZjg7ZwgDrjl1kFm7gqpSN6zvsVJblUix6j0wqOQvbPOIoAp98LYTXahv1+WG7BhG9Qz+PbtZ
t66HkwRjo4XpexFQjG3aObTOChBRPsBCHVVf65hcPAgnc1JS330wvCMsYGy1VWX5F5dkc1/X7G01
YpoHC4PDfdoU+RyB2CPEcslBFTVRlH1+Svr8jy3BWMiwf2nbWTFjeu9aoM51OaBjJ1Cyq2+YgSk7
NaaCRCbc6P1PozJPhTkupMPqYJ6dIGGkYW7MXwBou9xRJxV2azcjWEH4f7wseU4DHfzCKW4NZ5Xn
pBIQZGWBALdfTYiWYWQNhzoYSWvSwaP1wBqL5ujR4OG43UFk3tWCZYRBVaoF1qYaxk+9bMSuEdN3
hKo3QPCuPPWhlcY1D6x3l1EWU7UEgAd3dY7/fO0EfxUxqbKF34XaBoWps6lAmZDCSbY13dxnIKpL
EnBjd7UFfHko601U4pMJy+7JJr96EXty61Res8SVcy2rV5K/tKpnc32pHNxXfh58jiMDu6HkGOsj
0BBMZ4aaWjwugz8kg5yIKOSumcGMo7vTWwcavmFdSSs/jwU5Uqo79Lb1DXt9DjlBSOoSV5DQADOD
TDYiwpAZlnOF2X4QUs/gtCyfzdjkfO1u3TyU1Oizm9rdkz5lcoqF/lZziR+PEHZMkuE3j4kVVn/Q
p273CT0yujnYJ7Bq0VoWP64pzJWmFx+5Ufwa1WgsBK1CaaHJ+PeBqtK6KsHewuzTtaZzvbkD4gm9
3oxe+VRznTPmYQpmdxZo5y7+mKbpqCczLdnYRq7Hw0ar9kWu3bJMuos+jZ9sO/TIERtWNmgEdkVb
vBNnyowHsOEzq0pgq14HyYvpIwNNorDCiyG6GytE1Ow92rRCh6bCedNvYQ7WxDuVTBdKh4AHkPE9
CTJlmF+cqKnXsalVRy80fuNp+q3rkSXZKu64bBOHbYJZ6Te42pxZBp8w6NqFKrAVkTVJqK2lDq1k
/BebxcrQ0wv+56vvNbs8HInwGId4UYd/s9jWIH8X+tKNp5cWmRv9w5vjIx0PdfpZC1CpN0CZtMYH
PNRu1zvZpcjVTQme8UZxQF29c0o4h4yTWfYmB23wHnXRP6TGTkxr9R8FYdFBW9G2WEOBMRD9zDXX
TliiKs7GQPA8aPSHq3FZExy9ByEI9zXJ95PIGIhoWHhbjJmI0u/4nfgG8GUYfY2BvaReAdrxzBPi
MkQBE8aaTJtOOiR9lFNNcy/gv+SnGhctT1Sdyk21VFuz4Xtki1kM7FHJsMJq5Aw/QYiW3RXmAyiL
JDpsURBTuowdjXmDKt/t0AR+BGfHsFGhQnFgf4jwhdEy+scyfakMwkqr8isjmbZ30GIFdLir0WSe
55GVIDz9vXCALjoGZaLXAs0xXklhfMt16+pyvyt/vIQxKyUSj2kBh4feUUKYccMbpQ4g/A7Jqw4f
Nte+nVmM1xMWAuH9bT432mw6TuFwAzH0mL+hSjUUsrMowh4AZKXG+7wDjqV/RhlF15ig+PAoFtAR
Rmzf8xci0bSVM7bvqGIJvGtsyCY2o2tGL3mR3cyWTUiCfTnD7MBiYjekKB+lRyIzeX//vpIS56AE
KYiriTUoaxeABC4XdfxmJvUPsoYt9MKl1809uqGLpy7iAtB687cvklMgBZ7HL1OKX7ejEsKemR9Z
LtYFutvUwj8c0X+P+Oq6EZoWc5W701h/cHGHGztsL40UiNOSPwFGR9okNqZ7G6D43afnJ2C2jLNm
36tEbJsRj6HKV4UCTFPp8SEZumMWhC8RbobZgz8sHSRtNRJ/d7LxDUTaCzF7rBNHgRQl5Hrx2TS7
zUlgByXYcXZFIC70Z9RHQ8BYVs+mkgGQVSd6qFLVl2JmDBy13UWNQ35GcgTTqraxct/oeJajL8E8
U1bpGYMdwUFCxkm+FJqx1afGZ5VxLkzjhHCLNbq+jDHYtQYSZTaYfExkrUuqBcK8uN6mzNmAMYUN
n5AhxSurpmajFTz6ESp+h24SL+PmKk2LEDbqK9KpxGEy+F7hTSyhwIl1yM6uQNuRJPUut7n7+s7/
IzVOkSZlDDFZ7mHASdzfSiFGZi7T0dCii4EBWGsPjeJLR/hMV1HkPyCpAYnvOl2uDdP8dc326CDq
abXr1Jb7FPlMVaA9nzO0CWej5TCCFdlcL3F7d2P/XiUEgKDThoBrTstMUvhFabfBK4m8A2+rHOK3
OVzJZ7rsJi7yBeu9G423qRDbJKNpcWoEGN9GT1HAmWRV6uAEggFmh4YTea/OwosEmm6LvtJgPbZq
3eq912bE6JWRO0ROtk96iWihFT1rRPdhZW6+SWweItlEQUIXdp9/kLLbdy2v71EakOtsv0ZC3psg
/fr3DO7s8WqO5r21MXxNIDHaON87YHrYfXUeKzNOConMQangkbDhc4gnnv6UCEcnjuSk7a9Z7p9r
bt+gCihCy6lBLVC+VGP+Prms9keNaK/w3HpUeRklRF4Za989NFJGBzRazJ4Le0frU6wItiMrIxuy
RVQQ/ZazQxL48Rmw0stT4aXPKWbOs5/SS8Sa2M6qRSHLvzhF9pXgqamQSuMQUBQjMWf7eA1t/7uu
5N0L1Q0VyUhAz18mh0SlGiXYjTKhlGKF09nmDZ/dDK77asbwp/LBvBim95uH+nlMpl3el/puGEYE
uVW4CWFkeGnBFps4MY/kyaU+sT6TGcPhwSH3qH03zORFtziGUqo0iAsI4G9hbFHztMioo2TyIOCj
Ic15ZUgN9bNOXbPsuumjECRva26onaXkKdJQ55as97oEjr1CUp1kBbEZef6DCpfLPSQWwB2cbIVp
4MOCB1y/kF2uPj2ZfwkJ+k8MrwmDU6ao5UIfRjKnyKKPiDFrkSSuiI2/pcJE3hSaV2avtybq0ISw
n5GCpUdvx+UuMb40Ia6Rz7Ox17hC6ejMhR2Hu9B51SO+INZtHzZpBoscWA26MQ/DL/ocFkq9hWc0
kUHJ+iDfujIPznE+gWSiaBc1H4Ax8VFYg/3oRVSBf5vEstGjzWDxHSPSYktSkapFo3bJPObB1VAd
7NTZIrKq5v01pChW0RjiPmk2cAk03TkU/roxv1UP0iEgr6/1Q/Zn5dX0+uRSuxwfDW5flvVjyJ/u
k5YVcjaLH1kLkLXiJWezI04jlu8RdjOe8NFPlYavJfP6Y8yQdBGjH2jaXjy3tnMuoqTblfmAuG0k
rleF2Y/fNcSW1PjN8Asf8HFQbNtt4h3Aay2T0HcWkxZfrGB+qV51JrIDxP6V2hh8QN87e2BRmvzJ
fYEFfpR3PZUlNLkVWpTPMJjSg4lPHdQG53RYwDSbsivocImKynykSXPEGIkwZFCSrwXUVocQwdX6
aB+R+8gsGawI3DvCL9g3ZAfbGcGxhPWHZ2NvdceVhp/o7ARZOM9jv9QU7gd8AbAwb+m8+2l9FOdV
2obbEqBa6JR/Df/WyuQaOsEDSgJ2N929uF0A8gjfntCIS0JzMgWTdR1i+dx36hF5obavQnmpk5B+
eeCoytmkoYBgBU2uV9lT7fDJXEyTmiioKKXiYJWjzFxqQXeECVpuMzYOm6CMKB1RiqIEL2bVSsvX
BdY7mvVMZvgyFupvy4El9ehkw86fJpbA7jQsQekig/Cqfemx4bHDz9r2X11D3jEB35WlVj44JPQu
nGeobey+RdILnAZgz63vcBultGMN28a6ZEXjcC/5ffUZSiPYDHgH9BT2m0Lkc1ITaSeN8axXkg2V
01LvENNCKtt1zASxyWMjVkrPrIVdQ9fB+c3ZG7rfmjEiXSYkbYFU66fHF48Jf0t1oReoNeBylU15
LdDdhQ5B0FPAx6UGqCNJcxmNZuYC9eO28q4OqP4pk9tam+w1gRXfLpt8oN8T6wGgcp0w69cIwN5C
mNNBGihj87ptD63PcdEU9Ra1BHvTCaAFna01L+Hsz8AsBXyn5NOzFj7ezGZqHw5yi12F4CE3/ICE
QENDAN7jxwcvYtjawyriVUIY4KINfHOVJuZj6jnxUQhuBhFgrIlhleq4qPTSe3Fcu6QOFy/TBLkJ
Z/bZCvv3jkZZjuK36BHpAoldNBa8FY8QyNG6Zr581Qoyr6jTH1lnEl1sxbspe0MLEO4KOFmKMc38
VeoCGWwFVsUFO7ZTfnNomsldQk1kypvd5ybTmqUvZVsWm6Jtk12riXDVZx0ckLKHMzG4yzzCnA/f
AYkWJjcIocWqZsq8npzy4iITHzAxS7fagwhPDuBCJh49LJfbaZ7fTPqDjWm6UNZpiNJy7dQ+7q7B
/tLbHm03Ipi4MVDzRCz8yS/e2kX7pfriLcOEthQ5O27MLMZbzIJQh0Hn4qDcZJ6xLNnu3EejQPyC
RJJLwElw9nOIh8bJjfNrV/rHLEfnamLnxGV6HQRJOpFV7tAbT2tlMypKDMX+Tmu3flQ8l6HzO3go
eCpHVZsmeqpZSu3rWTPlkdKoGudoMBdbxVQAkQQGZMvpBORjFWKSU3udkJQol8FOkPTGPY7RLSSI
YCw0l4y65NGJc2IaVz8b3n2j1TaBGW6DtANy4phPABxZADr6FmoYRz/a5U1glMeiML5kYSEYC/Vs
wSQmWGo8pdax8eFqzc2s6z99bTCasSFN9lnabVsHD0HTkXZOPC23k4OYAUTEef7H0OhyvKrsd05l
bceM+IBkbK+wIDi2mktTek+WPT0AjpnrKgl3YAcwk/abvONCSEfu3LzHBKLxhuhV9giuftrIfTVG
9GuYFfPcJSAtoMtV6CZ0RNZuHABmSO5O0G26lLF3v7FmW0k6T1EaT1KLGP6M02KUPeHlBc5XO8aW
r6FzrHWvz88s+2pUdQv0k+kp8V2boix3Yak/225RLjx7OCZz1LHvPRkBN4qs4HIWE4jTrgaqSQu4
PCsEMEg/efwkpTuBx9JQ7ebDPmmfa9KQ6oDthDBOxCea37m2HmPiBHL32GcI1Aq+S1MjljKa/D+w
3xnpxx8WvLw1aWz7WpUP7h6NONFDmTOpQBGw7UJFNvf8mKzLt8ZJT6LmMR90VPERF3OdYUyDFcN2
NNv7cALwDGO7tHGfpwQwHsVUWrtEqUvnWnJn+Uiyax8kQykdwMEMrIsJc2g+i3XG4UsHxqyYtcFJ
LDYTdJuWDTZmvOLN6fMHqrp6m4ovEAysnSsTx6q/zmBRofpRaLFyasc6fkRB/pvbhr2DQvgUD4gV
bZmdg5H5i++TEBI3MZwH8rWYObXLoOa7D5E9IzPTz55uSrYJknmN2xIh1whaGGcJ3oQamHKosdnb
Zzr5YCz8C/y0NhpSuKZ2ewGOdw8Dw161nnhpLMHlbs6UEfZc6FI4Te00I3FpQFE0cfbpCnGnNHKG
/UmJyDKKjyggtzEsvurWZTrbixpncAsnyHNYgrk/oCMC+rV6o0/Te2fmeEl5C5hkovZjZOQYd/Xe
jo3vn65M7qi1rk1lXHl0wMzM4LZFeNPbomKOJNqloWUfeuWdK2A2y7IZdmZNKW5p+dn3nb89wurR
7daGxMDgzDDD1Mlw/70jpYSUH6H3z4zZ5Ei27kaW3sEkhgZff/OO4whRBiPkChsAJmd8PLgzzyAN
3kpq4kOv+INEXGJEn1f6ScnqmoYWo+NeJDCG25cpaH+tlsdROGUBfMz8UZCkvCd3mmQWEB6RB8Wg
Cz9yHuzo3gMiBZg2tq36SCqanz4rxbZv+D1CqhGtZRfDYF89o1dV7+4tofurvqMwyHXML5KURlhO
P9iFmcY7bPQzoBAmhxvKOmQNhhgurqhgnFbxk8iSH41I5Xn+RWzZOEK5JfZAa/edCCGX2rQs8wSE
Ic5IDCMGv8bPjg4ZJYsoro9ojatd7DhwS8TVqvlfS4vZ9GcISpdxQH0EkOVcGnKXDF617of2aeiQ
uruO9Z30FCop8tcp5eaqXO4+PANURqN8Y2S7j5kWbhnM/005e5gwYwcAGcxgKQDjmTS9uc+M5o+X
MHKchBcdHSxrzewrFWSDeLJfN0vdhGCxGJUy9mxsqO01e+ExhtqN4w/RZx8RCiRoJO7OcWbca3Oi
kQYGyfOfsX/5p5XjjY+NJ37YlRvh1lDj2k9/di1jcuXwMJO3ApZ5C5jgn8G+7AEYt073yPFhbzuy
WLdxUF8IxLX1ALW5Vf6NprNe4rbTc9K5TLzyxJ1AeUgY/pBnh06T07Ce09+6RDkPr6/wugn7PXfS
cWui4vI1s8O7oF10WXOiRtNPQWqYQ4TQFrNbvorsAvWGA+iGDHSKQrqUQ1RMVXYZibheSHuEfMZG
YmtLZjKNovxDcTEBiG3eJasS3wHgmU8HNub/ki/1va03jDPLmfLFAnjRJ5m5aXR4D7L5yh0Bb2tg
NlCX+gKZG9lMa0dvMXV2xI2xT/vT1YJw6La6jygwQdxsuACQmGnDk2HTZzfN+NAV0ZKuNm6nhiDX
dryNAndUrcJtX+1Cm0KXPQVSppaD3WCuHJOQA9+JWx5fA2v/R9dRYRSoJZ1Z8jqOhrsypIdwMfwc
G+VsnRC/7VgKQvQGxEqVx2hS2vq+K9rXofa/NUUGuxzjW28sHNdL1gqNfg1L+p8KuTRJPsxDi94p
zv7qjl2spdu9q4TdrayyD3JeX9HGAf5lCJswjjpRneK74hwOxyeeGflKb3gsWdxL3NzvHTj5jPpP
N4yvDJ0xQZW+t7akgTtKY4/kWis/w+4yqn2RtsCuRuMdzxFKq4gnmTygOtV3gQbKnLKx9vY83rNl
pfVMA5W207L2xcqTbI2yYF06iv34rE52/WhLytXMemnuudW8M/neKbSYIqe09OmwmCTFwTJwztYM
O9MBG0PlvBFD84n4eunXst1i62DiyHWTYOHzRZMubZPOw0zcHxUTaWR7v9wh0A9yyON5bpyLzr4N
QFkR/OCISMP4jnSD4SXmwgh3TdXSESBKCD1wHYrvOeGZEpL42w0QKt30gqYaHZf12oKO7KyPwtFv
Wql9Wy1lMXXQMiWlTCAp84rJwKDE3zD49XedcpsPMZmzNgD+2oLfwaRhvY4y5xcWX7VENIa6LYQN
69LiWIj0huiCuIrSqx6e8gKFJzKNdyyL2SogIozCez1mqn7iOhvd5j1102BtzUTCbMYe0kg9JojQ
JaXagkCCouv/wpy5+VPdbybhHoC2lC6kagNLbyeag0UwaYE9JecT37Yl5T/tnl0RRJUFR92j0IKV
9eNMaC2HMGWJOJ7hAd8CCX026LxyE6vuhavmWMxJ2QGU+0VYs92Nip+I/RwvpAD5YPfbNldXjOgK
qCRADadPW3Jhi6Mfm8w2i2qTWd0Jrmr7iquqqKAQAreYDiqETd651FsTnsOKO/nuowKYXCbcupWr
X9aCxDrht+9aiK1Kv6S682wbvXtKTRj14WjrqxHhHJmmxFJUCL63fuKfdakPNBgdFYDU83s9Dey/
CRb6F+vpZiATGp1PPOKoNUSfvtJspkTBdp8Td+zJJI0Qkm1Qritfkxsz89PX2Kk+R4gHiF26HwBt
6vbv/0o5/amhBp3+/RsaabVrMEQvC5stGqL7Ow/YbmlnfXo2LIVjK+WDa/n5Emv8rgKrym7X6q6Q
ir1jlk0YFgLPPJQmAg28DTh+JthL0qyiU+Ajf/HBZ6JW14JDHlXGCWLKKR/97JRAeuv7ojnYAfKd
hHX1zsw4Z0uzcfd8GMYShUB1C2sUHTNri30SJLes3yowH+tEGNUq9HGVFZA5t20TIbdgn3eOVbBT
es2/zb8EAsu6Go7YlyFM+da1/uvXJQ7bSkew/J/sncmS3DrSpV+oWcYZZC8zI4I5jxpSuaFJVxLn
eebT90dVW1cIlQzaH+ve6YauAGJwB+B+/JxZhFQcdUr4grJE+GL4ztVcJ9nDn//izgP2MCKzg6pQ
dzAt9ScJKu1eHaxX+KFcchsc/w6iQV6QGf7OtofmCw7IgVYotA8UKHON0r4ivU16wnLHx04LvgOg
MeAJUbsvPcIgBft5sXJEW9FRRKFOF9mnVKhk3O35XQtKCk+zrLnVZ0oHKzOAqNMJX9028d+tsDcv
285Hmb6lvIgSTlLlZNsPYgaOrsP0MzGnfU1dcFdAk56GvJxSwv+kr1RKO+BNAfETpOh4RqoHueP3
LFBIUyMozEYs9INmhhz+6nzbkkz3fOQpAfMDhXa05rqoyKj2rqV7/QDSMy57/bqMUCgRSM+FemD9
hrzhtmkKYq4EqB65SwlYVf2BACvc5qCFkV1S1MfJLiGRBU4eoGX/pZqZTz3VIB+AWQN7stRXJ72H
sLx+p4jszvXHn6Mbm09T49ZPwvHR4wDOG5fG19AZPk8qlzXIOKJDqdpwYMF/N1FF6SANbBlfY91R
PqV+/9wpA6Ua6ZsPlIkMoFvf5+Q2b0BVXYLkEjwAYNusl2epPymsSv8PBbwt/ww1T9guHZeLYpqA
CI+I27ez80ikRHi6DTS7McjYBKWY7mwH7Q7XMIg+aHEL6LPgyd8lYHJmRbv0+3DcWbYirv4otRYp
GUaYPg9TA9UekXLeeiIZvNRv3D0SqeMFfK0gewvFfCW5z4fN4UugAIeInUi/gq93uVHHP3matQDB
uGMHC2U6/M9m7noEh3e9TQ5/qlTSY0FJgV6gAr8ZrHqn2eEtaALtLm+hExNtSC5EIZyrK/oDGnru
U4N66j6xLBjSoXN+UqLKv571ECASUq27RCCM1oum/9TzFrwysyUJYYOA7y8Lylg9LYbnYNChywgi
MFhZBJbP+D52cfO7i8olulBdNPAQc9sKwoeuS6GiqX1U3R0dxIxKhXkYutem8T3XA5vX2hw+2x3u
leoYkEB+8Hmcav8GzN34ZHUIb2U1YOvCHl5ZJPeJkEhwD2SDMrKWapVC+wQXofJq2zchYywR4vge
IvV9mZLpQrcdmSEfTXKAwbBWT23iJcCcF/q7+sLgmOpDbAcSXBggiD+DKUtCL1YVHi12++ykZnTX
V/MbsAU0eClXuAhEoB9MveZcSifzRvMLApla9fXfH2ISWQt75DNJnaM8HKh3BF8CsHIA0EcHTuIu
jN7RZl+IF2xwxGmcJIeO8MlD21VEXKYf5DGUW0wNbExCFn6ZgxCdpL0LlsseSO+CaCifY4JYETDP
R7D71wHwsAu/EfU1tGW4FuGmV6bGy9iC6L/PlZfSBNfddhxRIpkP/j4JOjLwXPvQ8/iWz2CUbf8y
s0AjmK6aE7zVCaRk/Q/IPCDgmZecWwJ7Me/0xJ8RLZurT1yrx6ekiZvdn09sNRDG/x8VDKdfO22h
gjXjFCr4Ov8pYYKX///fmGBXICGG5JhlIhPGqW7/P0yw7fxLp0SIkn9TNQz++B/ZMcP6F0hhXjnC
Mg3XtJa/av4NCbb/BYiXHx2hC8pBgRr/TyDBf2uOKbpmCpNSMWsR3vzn+0uUBw3KZv+rLyNNqwtt
gHNFzT09DMtbNW2geLcS0zuaig80FBfZsv8oKP6nC/F3F0EHh2lhCgIgHUJP4UTq2/SDbEMidG0A
9t+tdw60n9DQDFetnrfPRpdZ32ITpBoYwfHq9ADWupCw0tCnRHEAVuOqMrXpARraeoJp0yZFasZz
/3a6k7VZkkTfpqZp5qlN6QTcV3owoxiy6sBUy61RrHXAxjxeaTilHQEYfLoaWjSoANzk0acoRL/5
367hn/F/B7+K/8EyA4Y/bt8FTm436Sj2UFKTG53nafoKffD4cHp+lt3y0S7CEI6bj4WSTCT7xR62
pDS4WTQ8uBardfMOpzi10Lk2+GiqaBQeXp7ucW3Z1b97dDMK47rEt/dZ3Wvxo56qMHKFxtKvkVLK
dX26m5V1MRek/pEFNjZc4rwr7X04gUhEjGzmghXCov3vQo7VdVmZuKXe4Lh94VZqGbuoKnRaad4D
NxPOS6vkGqQ8TpujiyGAupGZrcqX8wYk2XtJQWovlg771BXjTRF2fndpNhyu+9MdLKb9wVYwJZN3
IsAAbWdYeyediMP6UWi0PeDsBImwmjfSRDi6sYiane5OWxb8o/4k+y9F1iQWZBTw/wYLH4a+cCVD
etHzqFLgzrZH+LjMYQSYPwlehonqGCn0zY6e3Z3+hJWtaEhfYJiF7wwlQiJt2+ntFbXJuQpPvpaO
0Oa2w5aLWOtG8kFVQVWtMcLTX+rJ/Cmpp/CxKtv6idhT+Hh6JGtrJ3WRBlPWp9aA0qCjW5dGTQiy
n64rlWqwYQzuT3eyZlKSqytwO4ND4niP9o14C+pa7CcDNaHTra8NQXJ0qRNHdmPU0GEbUfQLXaYC
ZCIJI95OsKeabT4dTne0uvEkn1coA/CU0LL2SgD/oj/aX3SLnHoArvNydoFcdUFH8M7u4CHLhs+U
++9O97w2gZLrq1P404knoGdVoMqyB28eB7sSxZXgvA4MyenpY6A5UxrbRGcBM3GDTTKAtlYGiOGs
EfwRFD/yqnCOKXnRlArE5ZOwn8hUzsqrUMB9bZwOK27VkLxc46gd4DMLVyAgkhqihRmOJF4ywZtS
1ZfKMIZXYJiMje5WVsSQfJ5LiWfa6ZPvFYozZ4eh1sp+T1Cx6L3TE7Zm+5LNDJT3UjhquZ6uILlg
alWY3LqDw2GRoJYynjkMyXaAtZSA8ErHq1NzokxlVh9d6G7Ti9ODWJsl2WD8aFJxXbYHDFAfL9R4
NL/Zc1HuTze/NkeSWXS9KLhD27bXp/hH+AxQFnMn2JEguS/Pm6E/hXtHG7eD73ZKqbDwzAb90T0g
nhHpTHWK5o05WhkEasV/3QdQMrHQeV+WAFYLlzKELqbwxSm79iZBi7Y6b650yT4EoJNGU0bb8yc0
3HXI8B6ayTXup95Kz7sS6pJNUCo1kNEMOBVNLYMOM7CH8hluaAIHyLK76k2rhK54noLCsM+7rP1R
iT9aHTExZapqCSgMWCYvtAAT7fIRMsLzDhd92dlHHYzRVNmtXgtPUwID/ILe2Si+uh3owCZbwKZx
Z9bRRmcrPkyXbH4Cb6xmA3vNyvpSHNSOON1dqutUJxcBCj0PidXD2epQdTx+O21Ci4P/4C6lSw4g
HQNfFAg2ebxnQ+2hCMyZDIk+h+VemevCfgb6lAZcQNKwvYN+odTfJtM1rOfT3a84CF1yEBOlesJJ
FN+Dr60jO4mw2GAjcH+69bUDW5cchNVDH13pletBw13DWaL54BydAEy6FzRTF3wtFRMlZhN0gvVA
ol/P73XhOPGbA6OOtWHgK2PUpLPVgUK4LIYIGkPhg3+3ZxcO23GoNhzUyvVHk/wHohY2wIxYeKYR
DV4wDeQnnTSn3gFNmzHzu413y9owJAfSabXtxHFgegHI4ffYqZQnILPBhntaa13yHRAz5TGwJKoZ
0gE+ok5zMuBnESD/82xLW9zvkSE3UTVZ+lgjUj0Nvn5tilbXv1SlgSwwIkwkaPTZLoN/ymxu9I2V
WfHs2jLWoy7hBUWhQ18SzI6/AHWEq4F+ToLqVz/hGje211ovktOA6TmpKB4Tiw5tQv0v1THofxBZ
1aDWPW1Ha4sjOQnbJ9AZV+PsNYhrexB8wYJTUjZ3XuuSD7A1yD1GDggv1knK6q0W7/yp0M/cWJIL
4O2BnhaBd2SoKyiKQ+1rHpj1eROz0Aocr7Bml7k5pgEJWaHMAIVzHS7fAI2NM9uXbDuMO0Rv6mn2
FB9pA0VFr4lbtHne1KiSRRtwfZUtipte6+vmJaAd52JSKTs6vaxrzleVTNqhwsTpBesKo8jOoGzT
UMb7LAveTDd5HR3FUxL7IMrxUs/E9ek+Vw5QdbGRI4sjFYHyut+w2GX8TVUihdoFuKJSs1zKQgM4
xVCyOt3VitmpknHnvgVntqYMHnWFv3gUUkVjouuZe+0g7I0pXLE7VTJtoxd9HkOK5KEcXb+4LbUf
mlkkG0//ZRN9cPSrklW31OGZ4H1R7jGrao8BvitJAqmmGcOjCFs1laXU0scbm21taSQr19oM4nFy
yF4Du85FUVMdAOr2CpHPDGhoTbX5mG4MbG3aJJPnxPeTRDNarypiX7uswYxfUvoMN9EZSy9cV7J6
yw+aRJmJPzm8+W9am/KzPivSWzdP8o3T6sMh0IVk+ARulV7r4vZQI+TVvEJqnwR3ZZenv84bgmT6
YHl6UGuINYxwD12m0/xJCEpBUl+cFX5mBJL1W7GSmA5FNfsqDQnQNoBIKxfc4+nvX1r5r71L65Kh
G2Vs6n7s9PsyV74FI7TwfeM+lk1MjZYVn+N96WRZnCNvkpQzde4NfGF/hmAuFURWD8jl9BDWllg2
bsvxOyfU+j06NOqFvrSO+tNW62sTJBl3ovZQhza0Xs2Ai62SurISVhQHmjDb1v9v+nE1lr02Bsmo
IVh2ClVXiXyY+q/CyJ29b8Keft4ESWacjFnqRAGNO42T7amrmvbBYIc3p1v/0B8J15GMeGyJEyHp
w6fr9RUIiNexJXXfmPMBGpqvjQA9e15HkilnYannhaF2ezIVHnQND3FSPVlj/CM0DPiDs40Y68fH
LQOSTBp6ubYsYEfYo7BwMPzxzklc4H7VpZ0oV0ENf2xvPmeRtatgtDpvaJKNq9SuGFOoAKXvJu4P
sefEpg9BX/TdTLRX4Y6H0/2sbDNHsnao7UeI4+BMpzofsGAMqBAtSLExiqWVD3yJI5k5yoRKEClu
C7mhAkJfgQMlnxvxiC9MNzbb2gAkWx87U89NUN/eTHK3uVBg5AVKPoZUtZ2eobXdLJk7dDWolJVB
76EsXb64tQVYLUP3kP2sXajgxe6zycm8052tjUayelCJek0xbecFPizpbtxouwa55v3p1teWQzL7
joJYI5gs4KSu8d4o4+3YgOfPHWVjqlbaF7LhN1OcTSjYg3dVHvC63ww/eE7K7Pn056843oUz7PjQ
cKMoE1ouWo/UZ3YRog160QOrg74Ptv/YOG/PCsnYIx3NgEBxlb0JqVdRqqgrvxhxdt4SCMmuaR1h
egKT+yrwATN33wwlvS21cuN+trYCy+9H5yp+t3bmGp5WyMzvIvPBolytLqcNW1trfdm1R63DNaXU
qICgZhZZ91WtQvOq948U0H89vcBr7Uu2DFwEWQieL3u9jqD9918j6uN1K7s93fyKcQnJksvIyrTe
F8qe029njy6F3tPGgbp2RAjJcCkeCCjxBElvopXjGSMJ+sSnKmjWinQfFHHkCZ8iArNui/sxmilV
6upsY8eu2YVk1mitdWFCy17KpRwkGuzB2eDqV8rkiEPppN3Gu2ylnwXVc7z8XQW7ZeoXnQdi4zHJ
EmBaOmMtdajkK/f36UVa60QycnglKUiJ6s4begjHtHp+zDLYe4VePqVhtLFcKzvBlmwcjQYzKpWs
hXQu/oWibnSDmxdPp0ewsovtZWRHVqK30Iy1dYQP75HsaYJHKOtuISN/Oa95ycRns3BjP0w6j5ov
+K0LCJKH4j2lwPe89iUjNyGUHWBd7zwYGp6S3D8MlGNournhQ9bWV7Jx5A/9oDWClguH8twj/XoB
XJf3PfrVzUKEenoQy0J+cPGwJVPXtLKEXl/HzTL37YLS74vPvoCXv6oeOr3auBmuLbVk9dDB9ZzX
zFXScY32Z3jAG0Tfw/3pUaxtU8mwzXKYjJHU0r6Ye0pG9FvT2liFlQ+3JFOmdrq1i5KQgaG119Qz
XWVc0mazO8/TylA7uGvGEElXHHnxqpaku91fZ82IJRlu6qJ5MVPqsNcK57vuVw+JK67Oa1oy267q
E/gw7Nabmlj7BEBN9+IOaaZzWheW1LpjjRUV3Zl1IL/U74duMm870RkbPmGBXH6w34W1rPORzxHx
ZNgovJqHLvYrsW/Uyi1gopyt5Ked5Y6x8yuHinsocRr9UQmjOf6mNbNKVYEeG8FtaMZl8Mk0qxrt
a5D8SBKeHvaKHcrfBaGxSV2WC1Tbf0yQJAbvd+vopSdU9Vlv9POs3ZJcVoCohULFEVw4lfs8a9ql
otrfq4Y670CtLkolPc8eLcl3YexVRS1t61kz9VyklilN7sWwMVfa2mRJTstpeoHKcq/sx4Pjjdfh
G4WAhF+C9xp2ksd+n+8LxLOf689+sdsK6645AsmDhUFYwbg9URhYBfetGr1bAaRmheL/OL0B1tqX
XBh8KgHqiX6z18LyKiKhtqPW8gVRzmlj7Vc6kDGFddep5PLpwEmtJ5RIfoCsuXds97zTUIYUglOe
qGx2m32dGU+UMP5I9fS+EdZG8yse3pT8mTZEVA2NWushVWg+oBvUgLxFWeD05K+ctTJ6MGzMPuW5
p+yhFmwvsq77IWaI6nIFChWjOXMBloU5cj2j25kDGuytJ3RY5C8RAJraneXUM6TnVdFsXXLX1lmy
8XLITJ9UbOsFZvldGfqvg1W8qX668bZca14y7R4u5do2mKrcjEjBLTcRJeWBYyDRtLEaa11I5l2H
vSDVhAREq4dwwYh3dObu/dz5fHqx17aSZMlxhhiICI3GQxX0vo6pPI8oJ/FON7727ZIZd0ENLL+j
fjhCpoBarWvHpg5tmDdAnyvfLmPkaktBE8LIGk+HGhOBXOPdHSmROuvbZXzcFGoxUc628cypvw1T
46YYiseqzzZMeMXIZHScTk6dQgel9pLBfwkd+yaN1U8Fn39ZQUC8Pz2GtU6k60NhUUXfm3RSuYjV
+2555TgBsp/ZTyVPDqf7WLlEgDT525K7Um+SEP45z9YKDyJhmCY0mCDMzPppDNodysjuLg/CazKB
ySU6mYg2qeWrqcDFlvnq1ttsZasZkqEPioHHNTuWK9Qfm9Z6UUzxqXGNL6dHuda8ZOjtYDQhkrqN
5yuGF+jW/ViWCz3Nxotg5Qw3JCOHYiyx49SsYY2ICMKMBspszXNgIDSrO9F9Q1Hc6XGsmYxk7tFM
ZSvi7Q3sPCXV2NND5pz5ODAkYx+UWk8BSdUw9vQWLAXCju8rGw7JIdaJRp/+/pV1kMF/VpKPeVJY
TNTUPiHEvktD86tSJp9ON78yPTL0bwSrjFCfX+NRepghoTu+BEpsbEz+2sdLx3aghxZ3Gb2GN0BD
SjR+oehobyrlxh5d+3jJ2sOxKpNaDRsqHSMTGrsEMbnLALxCsvH9S0MfPI9lbB+iuIHTOWntIWfz
HGX6p7Qqn8a88Ma8259egLUpWsZ2dC1II6siEEIXDcx2PD7uYVu9aqOtLO5a85IZp87kIyQwwfpt
iH/UHsorSGjbZy0Yoo0zaa0HyZJ10atWH7FBu2FqoHfXboMKuSIKTDYenGsdSBacoePbwnDNEEwE
DAxUVfxQfQxr9+d5KyCZcQvPZ2e6rAAO9baf9NskzD0HicnTza/sIRl75w5B2kGSU3t5En2hIOCl
qstXuw8ey2orCbbWhRQLBFFSq9y5a08l8WwlKdGK6m50sruhdvanR7GyCH/eYkfblEB269uDUnmN
7Xy1oV+YwJmkSfV2XvOSJfujmUHGGHOkMldw5wcD4ltOcNmhMX5eD8vAjgbQwrelxAWqFIk7fkYd
9RmNQqrJ3c+nm1/M9QNPIQPtVJXHYW6plec4KVKnYVxhaWORvZ5uXlus6aP2JTuOY5e6wnji8+Fl
nUX2VMOBGSnNDwNelb1a2J8joXeXOeqTcJ+IRTWiRdi8is8cn2TlfWzZfuYYlTe7tX6pNeZDP8Bc
enp0a5MnWXgHk3FhjUXlBdYcwsQojKoof0G3n2yE8dY6kEzcnAqE6yBb86ayaUtP0yqEH3zfrLYy
hisdyCi8CYZdB1UTVOcg2QughxNlBxuRGOqNKVoxcVUycS3TVXOAVcSL/eEnAdu70W4hGdTiB7VW
y8PpdVgxchmNJ8Q4OnCTl56R1J+taELexG6gZuFdvzGMtR4kO29TgMKNgcawmOf8Vw/10I02L7rq
8LptwX7W+lh+P7L0MartekAAAk5AmM5au96Vif4yptpG7nBtrZffj9pP9WKAULIrPcpny6upQW8A
/rNw47Rba10y9N7ojalMh2WhrfmrWvjwOQin3IKCrDUv2bGBl7XQfYbuJver5iA6BM3RBizsrVfk
2kaVbJlUfFLkJYSDjshjWAdbr66dz0Wef7cC88x7pSrZs0gypN5b9GWF2b5GQfMctvNX12k2XvEf
T5Ijo+sCfxrgKUWCXuTue17AuRWaUOafNrK1xiVLrrJJOEqXlZSoKCiEoFBx3SVZf9b2cVzpxl22
bRgLaBA9X7UuiehC4pra9v68T5est54UAD5Q8EKW07YXQW5dJ/kmYnJJqfz3CefIeDpEP8ECO3rh
xQgHKZ8JyqMrBdtm7RsvELYZ9a0S+jYal75wpqdG+KK8rlzdhjDM7CznGj6ORIPvy/WHyaOozBh2
SFXH9ffRsbN4B/+WxkGZtHl8nQ1+UN8EIzWMngIH+cIMmJBwdg3U7d9VaJyiV9cvoOe1LWg3dmhg
qdMBXXUt2kNk1+TfRsjn/KfWtJX4hxrYSfczzUVIJC9pqwxd5RI6njqKxXTbGm0+7IeyHie0IDXX
enHHTJ/Al/tVfdByY+quCMPOwdXg9hkaW6K0VcgA/di9hpLL9V+6cQy1W/jsVHjozc5w8o3l/PgN
7shwrToL+r4ve5ZzhBMXIG58y61i3kNzo19PKKbddZq68d7/2Ck7jrR1qjxqKfJBwyGmCnsRovlS
5xV8wH73cnpvrnWw/H7kldWohmbDKQuvbivAHIg6FNc6YN9vPEHPIzQQjgzHzEYTatwOIm0F/MVF
MeQEcBGGPmsEruT5ATxPXKghnk7t+L1HMd7VghtfRG/nNS95/p5c45jqfLvV+fjl9EYUrjc77u68
5iW/byHgO2lZXHq6647oL7jJxTjGP6Eq2Th2VxbYlXx+rQaGnZCwJhgFO3CB0zcG5d2O609nDUBG
Y8YQFPS5UNmhqopOEcmSA2X00VVhtNl5ztmRXH9oRyqiF3bjCRJj17NwNN7LtXmmBSwHzpEFaHmk
zYrBCthBhmxaqETlr7ILx59Cwd42lnlp7AMv7UibtM2qwVfCFp9hpr8B6t9YSnNWGRk1btIOLbuh
7qtJFLyUC/sTjHXdWzIrxc/MnIZvUwE36emVXvN70lbtrWo2+o7salq5s3MB8xqCFIAu9bsqmY3q
oof7C5EcVv/76Q7XJk3aukOZw6aJNKwnnOK9K7rBi6LozBNfBhOWyMPGc8ChbMAkeul2GpyfyqCe
dxWSsYQDOsGNFRHxygt0D5DETVCCbNQvZ02MjCFs4jxIIOXGJ+WdgAXWUN955E4bZ87KtMsYQjFm
1ZyhFOjB4Zted8jskk9vt/Cuy8n1gSUI6cDRjRS+5MVdO5lzY6blA5e4dyOavnRttpXMWxvB8vux
Sddw3o08jj1lyo1fIdUrv+asgyjzvOmXjNnSjTwO0b70LFv0ynXi5tql6g+DtQFvWUH74ev//n4q
733fhuAXTaSuTZ6ifJqcS1/k0H0PTaF8CprsQXFErx/sFu9449hTPUELZ1nFmXtAsvVaGNwdY26V
aDaGKIRkMTFEpM3L9HDeHEq2batoe+sVTss36ji7S8bGIUgyVu1WOnRlD8howlntaur+9dwzDC3i
UB2gzSbEY/buxekRrBystnQq2c2c1blOB00QvTUtAilz95Xqn39ON7/2/dKLJG2zCfWsOfegm0K4
LTB+z6219e1rjS/GeWQgQTVrTZOIzOtV85DqqLzozcZ9Y8W+ZTnkTFHUAG7t3JsHUNRQ6nh5qD/b
YXCvBPrn8+ZGsu82TBGaoGbTcy3HgGGjR0spqPMN815bWMm8B2RCcwT9sL6pmO8CVRt3EI/G6NqG
+sbuX+tCMvAmNvPCzLXM4zHxIPr51rd1L+y2cgtryytZb7CIC9l1wfzEinll+GF0lZYwt56e/bWP
l0x3SOzI6RMj88yiibzJnOtPRWz2V6Ho8rMYw4QjAwjR6YFpIlcRcbIQoKpc58pHtrma5vN2kIwg
rMs8CHw3YobMcLhzWlfdcQ7pT2fNkAwjdIdk6geN0z9GWUW/di1EwK7DNjYnxF2UQvw+qxsZmwT1
j+9DKpV6cy1+WGlyXYThaxlPG8fQyi6SsUlmr5KHpPiTEmb0OdDNMMJPomu30sAr10kZmxTpTZ6H
fp56Pbok4NWRD5vC9i0ejGKfJgpUn3lmbtjbilOSkUqFHncIBjAUrdbu4wi2ewi0Ka7TYH6Ckmfr
Jr4yY/+FwpxsH9GXgFPTVmCiH3PXQWlKURFdPGvFZbxjpkRN1btR5umQwaeFtuta9SXQ/P3p5rXF
QXxwOZORjrCWtQj9MAArbXaO4l5pef9UmdkeQarLCi3hwkLj1vB/qzDjwiaw0e+KR5GBj3nsOEoC
pnffzIZ2ZSRtcOgnpXzNQyvf2AFrXUgeN41yrUNiJfWizi8PWhOlXpkZyF9GlnPm4khet5zRCvfR
BvX6Of2nqNJbxGsiQjXzRjZmbQiS3+0m+NC6iQ/nFeaEkL6X5XskrPpxTt2i37jVrGxhc+n86Gbg
2rOYLAR4PW1otQm9JbCvKBnpVbNR5bEyCnPp+KgDpx/8kuszphja005LDPMRJSBkCWG9ONNxSQf4
ZEdkGoYK2mYtGIubWNXUB10vra1ClYUy9iMzMaXNZJuGPtp2h2ekuCOjeLlSLShwoKylPgdh40M4
ljAUk39XEw9KaIciPkjii6+aRallmQZokQgTHdVgdEh1TSAD270Iod5/KwtdGw5DOYSIDFnx+I+B
NDmqqXF7M0UhgmE+wpFIUYYR8nVZZM6fQoje4+faD+fpMVQBxD7EZajMOyNTwubeKIzavTR0v+g3
LqZrCyhtc2u2K33hUNijHxQ/9G7i3g12nF0NCHx+Pe2H1rqQdnqoxEY/o/3htbH1BY0oYOTVc6JM
521BGQ7IY3bKFDQTPGNuyotUN6/RhX1zq63H08rJJiMC4X7KgrkZE8IVOSqdaTHV7d6dwGLs5qxS
5hsBQYBzjbRUfB5awpFRglrlWrbZWwkRVsXem8mQHoIqO9g2SfWWyrANF7RyjsrceSFxZ3QVkKSp
SsQ85hkFLdJiN2WeH5AP2Erariy/DBTU1CDqUA1JPBtlmFcw6+YjNZPj9zHWlI2Q4loXkhdSfRd+
87JK9s1oJPZuSsfW+d0gKtdeRQNVshueaG2+JE8EViJAfQKqpSAiO3LorFED5UbBALKkiFo7/WYC
ay1mICMDg5C4jV/Dxa9mv33nDZj0vp2N32Vs7FDnvE40lGgQu0OTeGMKVxJPf5zjkSNXRhQoRZ4n
3pwrV6EW7iB+ulBbFfmp9mLUsr2eVocRwv+zfIKMGhSGnzgz+ls7WJhEe+2mjYVKogsUwQ5QINvY
4Cv74r9gg7SNILtQdmPRoSRRROYlqoD5U8qFbuOasHLCytBBqPuqKJpIoQlhtQc70gJEE9Sth9Na
61LYoI8ImBqdFnr2ZDiHOpqiyzgNfp9eg7XGl21+tOQqEnBpKlJ/p/XRjeqjJFrYGxO/1vSyIEdN
L6SyDdU7/m5GPXQ2uQBqlXf6q9fWdOnyuGloK6MGSuNdEum3ddheudVTHZ93GsrEf+AoVcGW8Xdl
PFQ3lGWiMhopL0EaH877eumu4VsCWl9DQVehg9nayRepAkW19ghd/Drdw5rrkKn8oHuufQvOJS/P
6196VL1RlvkAf8dzPRoHX7Efxx6dZqp4fmXl1j5d8Ywyv19gozndQ2PvpZOeHnrUJW+0Cu/YGIF2
SSLGOc9LyTBCZRrJb2Z1BN+zcVsb5r3f+3cDQhOWYUBNUN6x7+aLvDuLlpVMlBQVHGO16hqjcHfE
o5ThkC+VKxCbOvPu9GKt2IkMKAyB6laLMAqJcPsu6K3DZFXfzmtasu4pHMcgC7jYpW0HbUOX48pT
6+V04yunhUzi11MhMRdBgbJyKb74iM8q/ZvTvGc8jY1cf+mn7jJCI/B0Z2uTJFn8DDVa07dlRPQ6
UHdtOHW//Tp3t3B3Kw7lT4HDkUNxgXubIrHcnWMWyKS2WlgdlEL73fU+EsznDUEy+85GzUUgXUSp
PZL0ybOGCvzpllcwkc6fx//R55v2rMEKGISeNilGf5slcWZ8R7MIkAj4CUR5JwtUrwJvPmzM86i6
z0NbF9VeUI/cfg9R/Da9lgt6fV6u4Y9bOvqeUak0qIgWlR0k7ILrpM8zVABFWiqXp0e8sh1klGEe
Ra3taKHYde6sWDdOkk/jAcp+ivNPd7By4ZdRhnWbdHPvl92+K2BfTfz+KfKzh8Svf1nqcOgQnj/d
z4rTlIGGXBktozQy+iljhLdBmSQxOnpNp1xlptgApq91IrkBFBDNxm/ppO+G5ELJtAd9jq6nWfvq
as3GqbnWx2JZR0tuhh1UQB3FALE+H/J8fmqC/k3Y1i/igT9Oz9Xaoks+oEgcR1UNv933ephdOIoC
fdJoqofzWjf+HkDgTIlqKgbMQxToXhRJHTykwmi/nG59xcHI/H4mkR1DsxE6RgIOwT/bB5PWutpl
6JhbZVBr0yO94qMamUhy0+3eh+zhcxnV0MchlyY27lzLcfdBIFFGGs5WOFQtUtr7uGaDIm63n1Tr
Xo+cq7w0r/LA+RqKreLBj4cC29vfa0H5tzEbjtXsI1fLDpaa54jbb5JhfmzbsHP93box6MacJm2z
r4pgb2nWg2kAtXab6neHiF4eTz9Pr/laP8vvRybRDRXshGJq9r6WvkR28JSJ8DYtq0ezmV6XgqAN
97/Wj2TeVtLZilGxMoOmPdakkElDvaSDklyI3N9N0RZybW1VJBNX5jJDzNyA1Ixapp1LPR+qve0W
wd/HFoKY9N+zNVN64keob+9Fqf+IUvMZho/fRRls3BrXPl4y7zALs6IozW5vuaFApNYEuz8jUHl6
qT/2fgK5qb+WOtUSMJcFz7PC77oQOdhugvS3y6LsMNl6Wh/MutS31Ag+vnhBVPx3Z35v+KYWM5R0
qPdRYd0isnBPzPCNU//gFP5vp3euS4TiT49trTspdFeGvmhbm+7aqL6ZqvbONdTbfPplWe8OoDP0
uJ0rB6DY6d5WZlIGnyUxjsZBRWrvlGN90cbIuCp11V84rf7UZP5GSntls8n4MxfuhzazrHrfJ11/
yEJHv4gUkd4FkzacZ5UypnTKDBtVWFZIIzZwQcHCP7MZ32VB+DjY/Q+tKraoGVfMXwaUzmFmzgWR
r73rptVFopQ3WaLGVA0Fj6JNf+dVv/GgX1uaZTKP/Fku0NNF5LLcR0kfIspsBahGl/lFbfeIko/q
hi2tWKpMAeibZlpr8f/h7Mua7MS1Ln8R0QIxqR+BM+c82y+E02kjQEgCAZL49b3y9svX2dfliHqr
cNln4GjYe+01pHgbRKB/ZiGGGO11y18Krv/okP7/eyz7yttbEMdeL1MDJAUc46zHsM3Tfd8oW8Kd
+spaqMj7wL0msTtB3nzD2njcw313KsIRXiyJI/9yfXw5MmqKt1rAIt/xcf6d0ryFlyJSMsfwWsOf
Mh3/ncof/ev/+6thhIFBgWdsHyOUnq3BTyXk0z/v1f9eEiDd4/996T6MwrqnY7Yf02Uo49HKgtmk
PtZmWC7r1iwvYJAjLnqo+f6f3/EPa+MrxS8U4D5usFDcb7UTSWnCcFaXNBQy/8vB8Kc3+FIbaJMv
6F002+c83ymD9FHy7wrM7CvFDz6K4+wjvPQaRYetnSuWmerfPZbPHfs/dibyfNqaZyMey6fzWd5A
qjSMy7/z5ASG+eXVCeImNq/iykE9kMj+Sk76jqTZX3bknx7555//jw9PEhDHEOoaV/Dr2Lskuo1l
e//Pz+U/GM1/2ezZl1s/gXkYn6iM4cKf/4qETT4QnLCcl7pmD8qsb9R23xY93aTT5g+Iu0aiNIJn
H3p4Ru2WgZPCeaWKUCxrKWh8T1kaIaO9/5t55x9O1K+sQKnDsROLyjBqkd2bGAXmhFu4gbEcjucY
BiOP//wc/vQ+X86ANuh1nNs63Q86MEfIfL38FS1Q8hybYbP8ekYl9FcwIv2PheF/e+pfzoXMR7Vc
u1HsuHFWuhIZkSLSO5VAaGWKSSQhVinSt4eo5FPEsrig/ebRVRAd1xG4ifOISBcldMqHvQ6brocZ
8Fib8Igw5XT8TqkFVRNNfzcj5H1q7GShMWlpeGEcEWM3q6ltmJ4cfCBG8AQTq8VzDLGRelKhRIDt
igzmAP5FBKa4MOokoy7XcB6d3vtNh1lT+XG1yEuMmULjUbcqKNxn5izt6VyC4qKfEwSGFkgbn75N
aot/IysDim8EXQfZBfbwSDXu0PpuBZMuVGe4svGztim59pLNkKb61qEJHNgQmINM6rj9bvNQB2cp
u7hZikxN7RmUrPRgZSwOC+HTbWQ8pot9C6HIlvMeiSkDhV2yyvywB9q7NGXnbLNPAiSet3F7Epxt
bxyqlVcZTmXumr1I5UnlU/K5xRgtRWudq+qaDmXakbzIF1KKNN7RiLUnGGGth1yaaA+aatXr5ENP
/opDMVSGmbumdtwnCvqYerUHv4rDGLGxIusUlm2elYZ0GFF68cDTqJzGj8hcOmXHQjlTxnDuRgDh
BbbEiOTYIxb5YEZxdv4BTjelDDtoJS4IDVdI73O8L9oFlqFW4eZa4Bvff483cegjYsrFLIUx7w3u
nAG2q6CZ3k7x9p4uHybsPpAl8k6Dd4jArjekE7tcF7qXpbdkPws8KxiJLaDE6O/r+oEOM3UPNnqc
/HSGv1IxTe2pjfDE9FSk/tkwXfHNXOXri0UoNJ75NSQRp8QN71NvENmNSHg++bZI2u0O2oyx+KTR
lzM4SE6o9gG8Xzh+1ak6OgZhsgtWcxPOc1zmtFY3CCevDyBkU0THLwz+jAA3NoLdQSBqbjqUpUAl
p9kzPHmjK7+N7AbPlhQW1x6+BOa1SsU/qY9ORrrHrlvSYrLJeZjEVe3jMuvozcrFnvj8OqrXb9Pa
PHd8/UXTRMCwXVeQEPYQ6FqodAP+GvnmaZnNXbJhzY0jLXJMzXZS8He1JT9CGbzGLH43G7sWWVsq
by8LcRUPomdLUziPD74khJNdNvK3HA460EhXfTTfiLbHwhjWn4FFfj3S8nZxO1b18jjkDQrIfaNh
BLUmELt7eiSteelZ+EiRbR3rKSu80g90g40yc9dJ9Bqm2R5JIjvXJVcyyjBZitnzasU1I+KhQSCO
79yVyPJdoldkvIxVMPSYQJxoyvZBiCR6PiBwnpkbAz8ibqaq4eSkSHeEw8WuXfKjDd0B9iWXBrni
Yxdexma+hQ6mqVSrdgtvTojxLNu+/Yb9Vmyivm0a/1oTUyH7sNzCb8yzu351+yDNCvC5So8LH+cg
B+VK4r87xm40XlpbW4TyFhnXx3lDSGevdyB23i0m2C+pvmmwplotd4ic2lnEpISGddW0iNumnY6L
+JWlPyPav0AFdJBtDikZysY+OUe1KdMpfo1ajhaXF3Q4adY+Rnl0IhpZSw36KkRyHCLYFVeQLl5F
lOx7pFkVY4vfNJ+suDI24cUS5e8+7Pb5qu7oAgmiXuk7DIOBuuXvkdY322eSi1vPTSivPGv3E+Ix
ioFI+3lkPCEG7k7a7djU0ePgcJdGYNZD1oJDQGwnNCtYdhFrdjHJ7nAtwSzGJrRQNNH7dCH1MePI
s2UpRBzaDDtGp3eWd48tj8u2ofh28oPM26Vbo50ijSsnMzx5EZ3hhfKYB+2jS9rvk5zuw0xOWDjE
HJstnZtSzm6rd8sSyaelw6SqAAknu5ujPH7snGN5kVm5PMqw9RXShrFO+kmUcwt5ua8/Ej9NpYRR
SVri7y7qcR18cBeHC+y921GBfdoFIU6AgRjo6nneZ4c2pvw1HpB6U0YJU8jW4CIbizTBU3xhFpG8
BeQMsLtvuzgboMXX9VzkdF6e4nWVLwNrYAocxjh8qw1GbDgguB52qSGtQILKtM2XCeOLuxpewnTn
azCRzolKxY8c4/S3PAM+p6aJ3sTxHFxHTsVlbQWKrXV0jdwbt0xwNw4ZCp9kC/vDECTzDxqAR575
uP0GS+WoKUH1Vm9K8uXTLyAu+brJq9q2eemHQZ54hFesIieIPFExLkk11LCEPaWdX9mVHuqw/5UG
iVkewm6IH13DwGCJRCBoMetA/zCOux91HcmXvJ8JzhMdnxwmrtewAvRup1Ef/PJCr2E1Gs2uIdV8
6wcWXOYMCY+72YwJ9uIasKUSJofyFCwueo5DlezrecFv34mZ4dRfopc2yrtvW80V9pfA1fo4G6NO
cxa2j9OWkJ9NA+sKBJNxR6/WgY2/m8FQskNy2fINGjL3qx26qapt01ebkPQ0BWl807cu+qDRGmv8
jlQdm5D4mxa/4vcehCcYzs3TzYq42581sXN8t0nBDgZX2N0Qp+MD3D7kox/G8RgvbMJmjdNclrNK
gQ7WbiLHWrn8tPEmLNZ4yF9bvBS2czahwojN9mzA2OjOeZRmp7Eb2wrxTd+nMDZy1zvapg+KTe23
zyTAqCBAVH/OQbTszcJMdJoNYkduF1gzu0qsuLJHHytswJhJXGE+FrepU2YXIGzvntvEvg156J5j
Q7InNYfDGbODZN9KaQ965u0eRvHRkSWZv8HJuv5I12AySEyxXdXPc36MG3wm78F8+0yAL5GyEtwn
HnIUn3ZgnmZ4ijhogsCXuBDX58mFsqtU55MVQ6SM0auNr0NSZlvc/7YkHO6SznhY+K/8Iq3N3jLa
DGXAeViCY0xLm4QS7zLiqkOvyHNEwfYUPlu/kg321ryEa34GDw87jtN00+Zx6MpNTjijvRNUP3R+
dEEJ3d34vrg1J7RAlZm/TcgleRVtTfj1iEztBsJkRBC+Sxh5txWyOsOszEkTrqfetVGycxKlUF24
Dfk3RwdNt99t0HcFxbY6fZeAqGqK0GXO+DJN4DG2h5s/5rS8J01TZJrb+rfAQrVBQcQmxgaOldmy
Ljs/aICZJxHbeZl2OoKPyyAs6FuM44C4a2FWNpR92rN9CgefUqXODlOJPMbArOWoA74UcZxEEUpj
SR/arou+C9o8JvAXKudmDGq0pmP9iPi1dS0SWqc4+2BF++Rc1EiUinnTjKemBj19S3mCUqcO2nCX
JX4OSoJiXFyopJOuFpyCD3Jq6vbKdn1SMre5aT94p32JJGwS/EBptPhrMjQsOrA8yaKuhDpJxld5
Ztnya1kQ7vlo+wDSDRuamZ1lZMMpBikJntNbuUYDay+tWPrsXsXIllaFVvNiruwa+WucMbnfR20X
ip1th4Cd4aibBBVCUCl5sCO38EDDw/6mATrmqCajlSARcKbPyLfo1rLpqcVcQAzdj8Z9Nn02i3J2
iIdRqqKF29ZWEBnJV9KjBqkcrxGBPgi3JZWJUVoOBCU/iJ2yZTcMbne+krVOtutuQizc3drFbtnF
HtntuxyL0eGZu8bt+iH3WcUtnfqjrGGKXHkl218QsCzdUQ9hN77it/FwnUHs6VLSlpOlrLHh15KM
FhZsDTGoxEJwK8HART5qj+nomtZ7qNgzU0LCq+gljuZcHCUkK0uFFMEtvkEEafYujMTho33H1U7q
NBiKVUN+v7d2XRMwYfp+/jFGhmhSNJaGDJlOSSp+ttMITySE/gxePkKZrPw1FDcmL8dIBTECLHnI
Ti0Uy9NTvxGY7X66lsr3JZTjdGr6aLuBWKMBBhfX/RPJW80fmIbk6I5YuSF/sF5cMseVweoNz804
dfSjB22JX7p0pP6g02ENjoQ665+7mMbRN5CbY/YR2r6+CdUanMGe2n4yEcJEwUIR35C4Bh0MWfL2
jLTJdTvCjZS+CUB9GM4jkS69l5kT203T6nE5tjU4UXcRIRt76RpvwuQz0jaLSpWFvUuLjjDTF2xI
zXoOkQyqcIrrFC0n5mQxu5GqxWlSBtqTvOIjlhTqYAVG8JbBHeGqU36LHrkjkymhfYq3ncTlmWMj
4V3XS9sbVle4ImteQjcDB/QuGHR4Jp/6+KPuOu1fOGedLhsJ54au6P2ks4PodKxPRgxmrtYlzVFJ
ClBM+YZsozy0P+t1WJ4ySDLSktczQsaaDO4SZUTH1F3A1c3gcjiLLdj5doifGiQVUKy1mG0HIXua
oTVuiCsbPOblBe6hCW4rQDiiBZOp3zBbtjCbsU8ewfZTjV5mzpwswk1bgCk2rdutL7pafG4ju6w0
eUEE54SOGIndff/QkcWEiG/Wn4fbEowzWfYJi+r5BwnmqHPFbOOxv1hnGi4Kh/RndoQhBHA6B9uA
5ibBySkeWLPY9NrG1Jl7I7C6T+u8WXZYBlgVV6ONan9FkYN7B5fSxjwprWuA5h5DWQrHEFzDP3kb
D+llW1VObgAhTPVexkE0nsdmiUWOrkvMtiusoznWeNu04jak0ICfHAiH07Wy6dxCQY2AVvCsmC9G
O7HwFFJm5tvEjIH8EbUuF1epoAYoheSD4B/aTpO6WsAIEGB++2Z7qYOwm+9FPyT8BrLEjp5gLJOK
62WKEHO96xciUkhtAlr/2hA45NCeTOvyviJ/u0WRkIdxd+bd7D8Xy0CjpgAZfSU7o2ECUqyzl9Gj
DFh+ptFAxxMGoGt0TXSL9OxyCoMedzCo8LYahwwmV4hqsb/QYQ44F5FoOutigAaa4nRtI/GzjwZl
72OdI0K2yVsRPiaA2slvbBwenZIgRjs3Tzgf3pscbN2uyHrVt+8rKMgBrjg69s6WZszi6RQGK9ne
4WvM51Ot+Rzdys2a8IBAZneXqVmeDBDz9QpFXMq/01Wl9SuZEjq/EufBzkUMfLDgoVvabMBG9KZh
RVrwNNwmUoxSBsNtns2b+wgQpUnBtwglBIFVzWSbiDKzzZJe2lpG/r2fMt2cZ5pDfACwDq6qRYPf
qt9L0Tb5r2Re6vAJzVDt9iuKofWOhEEePBET5fV5HEQ3XbM26bcqWzmR9wI6e1T5oKshhKYwKeQE
+XW3LRmxBSw/xVYpSzaXlLlh0Bu4sA7Iaa4NGQQGbSRPVZHjnl3RGCONEFUhBcQVH5vEpvLocjbG
Vcp50FeS5Lp+F6m2aFmpI8OIlnPkESuQjuE0iIDpnPZgOnU6vCRhG6+3oSTwDd80z9mT0xHMtPKw
5/NTQFWOZZeRAFy7NuUdjGsTugEA6zOzXbRQKnBAaZJJYCzU9B3+QhKb6RoDQ3yWT3Jj31yPiIbW
TygdokYXcZcZdoaPWjdj+i4/T4JmAq6VlkjtTOluInWkS0R4LP1r12P2P1zJpZ48K0iOhfeisdHo
y9RNngKcIbgZaJkJqsgrHKK8oFUzZwmQpixdBdQVhGgAVME6Deuhd9gN3xIy2XUfZb0IS9y1xp0D
1czdLsHU4oqhoLFzQUM5rOdc2LxV5ZAOmA9asKzmioKBtRwD47fkglFiljwTyvRCikXU4foA29tu
Hkpr4KNxFQfjZ4jjYHTqX3uLWsiWQy06TBypR279Afc3rh05Y6BxO0ZpTa85bZi9C6POdyCiJIYL
EDkoDlRTrFL3zZ51HGc8JHDN/L0ehJm7fTLItpNFDWMetKK5GmSiCsE7L6cyMGmfF+kc25GUsUkD
ExbDBvgXLX6/hNlrvQ00P+OOH8gNQp7MvB9UsvT4TSJwyB4zSrLofQkWlJFF7CciP9jK806WXYeO
ti6SwcFeA521pcmPCcST2BY1DegnppWouOcF9F+LOGUb4e0Hgn8/hQV8zpNEFsKgGtDFSDu57Xm4
JeEeicltd2+DnAmkIKYTIyU1q59f0ARvyw0UOjSsQuYSdgohAXe/W6gZh9uoYyqFj0hvYvcmdVDr
aY+9K7YLLi41ozLMk+l3WkPCB8u7Gfv0yGVmw2vVBTl5cSpg2Uuf9OwUq0UiJXGw2TeOfnz90U+y
zarOqQTiHDdtHWrqrAbUWi9rj6jAaXHVOmAFv6YW7sYvucVWfcs1KLGiCoAYzwgtYWK19+Cq9upl
W2E1W8yQcQwlq6mIbjzQYKJQ68Eue593rm0emgEA7GV2WTqc3ED4CLw3HdDPxNHQRM+pbbyOC9b7
Ok4KZ4SwDIWJ7uvDFFGdQzPUmSUst1XjJ6ggyHPBRcukG0u/6s/LIWwjTp+TNFeiPUCPVMdNsSat
GCvXDX16SqaZ093IN2anagRAPjQFhWgXLupd1IBDrJUye0+yVO4lOtqfMK8MzjgSuvqnHHrOd9vo
a5cXMpukeGEYIAwnr8b6SjURei/8r4cp8hi7or8BGn3vhRDF1ONfQMTeLAAfyTBFu6lBp3QetUMq
OaCNCCPneZmtuY8ogEd+8ZrRFjmp+AHrs8nZ1GUlgqEys0dkiePvLd6ewMU+Wpb6wXKkeWI4brvx
DG2I9ke4N9JnKqGHvI4TJZrvy0j08DLRvNv2jpF+qRoWZ+REImCxSI7mYXvTmmmEaTfpFL+esrCO
biFJCyHjJAqHHmLGtg76kKJfeNzQHZZvEp1cHZH0LSEdUn6blPjlhvSxC95UOK9jW7oMWOhvG2rh
EWO0ipgfMrsm/M3Zddyueq76uQqdBtOkGNJ2aU3ZtL2Nz9PwqdYB0oPQ0FVlDherqsO2GhHPEn93
kRqW0qoJaRc4lGHQUHAc4vxp3cZ8eanhkJP/UjO3PV4W1QJ5D6iWypdMoQfzAJMRCn/j9CdDnXVu
Cq4hPjLAjPWk9PCWb4ry2xqMA/acSeXqFlkQCcYVlbMzzs8jzH2W4aAER/CX181m7ztKInYPSc6m
jhg8Zdm3nLNmaHdBOvb1xW5Bqviu940d1l0AP/30arbQiuR7HDZ+m0qSiGE6dR00eYWnSf7o8wSB
DoW06ZI9B91q7L6poau7t/ki+28RzKpYWbdc9Lcj4pXzZ8CbDZZRYrcctWiNDsvdp90cTI/aUCp/
J9IgJsaFjSAlJAyD6QqUTbX82ECyS6/klnXR70lsCzS1BIlBL3HvFnXlIzuEz+ua9uS86dnNR63A
FcX61vGoL+g74VBOBVmal2irpdnJmiCmdgHwEd3FaAlVVgBlodkFqlOv95bCN3PPFdLAxiJYcylP
mAalqBWSFSOsrIhF3benzsyp/7murE1NoTLjwqfANGo58thmoE+gw0+xlCVv6qOPZdbhbgvgKvcM
WxgmAYkncX9WnLoVKBR21jPLiRh0GbCUNPKEAcdQA+72bD7XLc1oQbcE8kZeA6W+T4jSqO7HfKgp
cIUkyloEY8d9J6OdAY/VJDdiIZbZa88aDAT3hsMZMd4nWSvcazB4iCQLHs5ULXtUVysuZLWlYf+d
cyM6zPjXhvbXna+b5tYPobEeGDi8TNaC8iYdgPeYnuhuz6atERjCoGSABBDwrdLA47nuINtGLbXk
t4KxzmYnjPi0SsuNdtlkqmZlC/EF4L186XY2i5f8CcrLYcA1O8VL/6IDDFnuUBxM4303dXX+K5xT
tj4mfUuTZx4mkjxpv/ThQ07mKHAw24SBwjvcJGvnMD8ecMEhbRe7jFYkSef8YvXqGuznPk+vwnhr
x3uiF3j9CBxWdieEESNaSEJqUvZSL+bi29x311kERPy+TrR1r37RvAPiZGKAasuQA8MyM5RUQ0Ky
9WkTILKWn+SS5IrzeCMfefjJrTty8JozQIq1nwAjiwAzqDxa9HGkbRLvI2Sn2XdmbNztZ8nq+DLW
/QqYWVOT2PUEcLxh7dGnJKmLGS71IXoBwGBTOWnzicALD6kHFgdmXWdAvfFy7REQIJtbCVpcfwUr
+yV/GacQvnexG7zajcs82x38lKTcyd6TKyCw5KHDWSEKNmEmVbVh4L4PwYwG1lm0k+iO0+hXHWzN
IwXGhzADPwCdYu1D0MTDipYiiizmbjKkRYS5prw0bbKeYtR/Hv5WS9wfLNb5iLEMyNZnlHZUXHyU
9+aMQ5jibEzraK5SbzH4dJEO0OGJJkmq/rPau5sinDk3DH0su9MDaesVBRXMbZvbLUELPVzBBSf1
iDnQxG+kRBhCGjxHtnHvWmCdoduecQ3dBAnJRZmjDFAVRje2LoKs1cix+FynolwRCXCVK77Rz8Mn
R4m9dASgdwqb2JIwfEeEjsj0YxWsIfeo3WO+F5g1vTIB0eBtA8BL7ZOVaVsBL5aYQ05expi/mCiC
W2UdAXQuFJQNGnhB0oao2oWz2XeW8H57BiyCZsZ4EFZjz+z61IRUf6b8qDvWMHym2HSZvem2TOZH
Cs5xe4OJd9aXq8THOWzU1ObQd9mYXPUpvk9BLYq8By7DwBf1sBlyxBAYIfC6NTIrGmHtmw7iWlz3
Yx2+TiJL0b91JhiLLqqX6DZUMxFX48RjeacIzboDFHYTwN8B6OhNzTitMf1plf7o4Z6MzsjBR+Oo
xraHUmQcA38NdEuLQzY3SXoXOJQaZTJmFrMUihZUVyqBq3QJQuAAGWxNQxzCfZI+xjoj3wAqDh0q
PJ3WhbAol6slAEWxWPue4IpdN9aVkNj7xzhXoyq3jG59WRvUR4XHKiUnz+rkFWA9vBB4HKCGR/kd
BvukT1GckTFc32RmUB9yjfFGVqTGc9zEZuiS6LAop+xjD0+ipmiFgDFnPKLZ2nOIerL7ROY8OMAZ
E/u1dR3ivbeWtu/b5pzeoU2rSZFACEaOUsx6+4ljq6vLNMY33qGyY+sFBmNhtGt65CZe18rgzwM/
Dt9SP5t+VyfYN4IMAGNBiSCY0mZBgDEqNwgpJ6gf2Q7XhssqmP8uKKvHOb7Gr9bzcsDN/BGLEH7D
GGs2Y9mlSR+V8LTzssTxVoMmNqCuL6Mom7qzZ8mS/XZ2jC5LyjPcK7IFBACaiE/v8xWnYTXGNuJV
DnxhvSQudU1lFArfnfJtfInhVg/srFfbcg03aySNLJSkCkh81I95KeQ2WHxgtKSnLBSpKzKU5+YJ
F0/UVXxKRXyrJ0w+SsHA4iXFgH9AANEb+rSZKc7KIRpsc0xUQN5zocw33AU03McCY+QSbptLv6Nz
oy+LAyehUnPgRAksgt1iZDcEhQ237teiMzUUPdcYDG+Ysn4gqsQOVZYi2RXjHpSdBNp/lBIHzjI4
o6rVEAzugmwkD3SAnAo8l2QEHSCcCILEhIXBytUSpZ6ANYXjbxdv9SoqOs9hXE3jNH+fed13e0px
Kh6yNIg+uEO4DKbV1qTdYZnRW5YwI2DiMsGJGsJsC9pV1TRLEO0Gazc0aGj1LlACr+oUNoF/n2SM
MsD7scNAexQbv8UZL5qzCjmuNhtGQ1YFFKOmIs2dmLFeMuluA9vC6WwIekzmkIW2XrMJBoNDNfFu
2r7zrAerCu4Gv9LGgT1QjGAbD2UIcun8YwH4l39ariBSxCEdAlz2ZcWMDHblzfS09oyk57rfFPCf
bQjKqTPZCuw9p+kjeOrA1BQCsSWCZ8Z80+5b4HAvFQFqSOOLJm1NfeW0GfWLG8FlzwvA/czuwiFB
a1lMebq1AZpmwCtdkeAynrcCsLEZZAGeywIOuSWLGtlOujjl30yyeHBEVajCdoRlBI7nrZoajNhq
xNJkaxBWE+X96v/C+PuPtvi/cKy+mqGlqOMGJY3YzfvmCALrke2jF7KL0jLeRQfUfEVcgHt86Ku1
rC/RJT+i4dvFP3WJFQ7Pub+Q9/5ApP5qmZYIujpj8DHq5o3keAD8smIQ9c+0tT9xdb+mrirYtLK6
zbJ9iH22SzExRTqOajGkRK5XwYPUvGJYG57ycAQbnmOXaAmavYXhkCoyzNOPcw9iL8yt/v6ZPkls
/+3Bf+Fawr8X4YEepFd0xZHZizmP+Z3CBYGONkIJX1g2bskRroiw0lrnJltKQL6clQDJ1PKXJ/MH
Qt9XS7bGbTMm5FO2VziNRdXy1F1nNdgKuI/jI0ajaX7659/gTz/wF3bmNBpvYkrT/dbwMXuEg0w3
VOEAGPfYt2qyf5Go/YEEmn4hagKEHNlgo2Sf5k1UzbDa2o2tbv/ll/jCtdZTshqYsST7NRuA6IYv
+dgMRab9X/SOf3pIX/iV8whnDt3UkO4iW6kAGexUs+4G1j5/s0r40+P5wqicwXPGrC5N9nk87kB3
BjkACoK/LKY/vPhXZ7barS18CFuQsACkFvm01gWO9PUvJ8SfXv0LozrqNcXgGc8m2oa0yGaG2N5N
/YXY+gftw1dbtnQKBwulC5YNhyjnw8j2865PPdyHQpQLYP0t0EccoX5M9M1/NsT/+un+d/NL3f3f
rf5/qDuvHce1Zcv+ysV5526aRQfccx5o5F3aqsoXIi299/z6O6Ta59be1Y1GN9AvDSSElCgaSeRi
rIgxZ7T/+k+ev5fV3MRh1P329F+PZc7ff17X+e/3/H2Nf60/y9Nr/tn+/qa/rcN2/9yv99q9/u2J
X3RxN9/1n818/9n2WXfbPkd4fef/6cL/+Lxt5XGuPv/5j3eyl911ayFF43/8uWj78c9/KCrDy//4
6/b/XHj9AP/8x65sPl7/5xU+X9vun//Q7D+ELHTESAYUE3Armxo/b0vEH7ahmLIlG5Ylfi4pSgJM
VtL+ECp4t0mJTNboecdV35b9dZFq/6FYumVapo5ORlVQ+P77wP720/z6qf6j6PMLhFXXXj/JzeL2
13DN3FgWlJYtW9FV1Vat3++XqdVhqqv1ndukleGVTT7tO4p9HlBt/UYD02iWg9eSuqhPuizeZ7o+
3pHea8gd8AYRNd+7eU4eqfoVWyVjggRha3xvJt1D4lC9Ca3TXWFZy9GW7PkEv9O4tzX1Nt/ISj9/
I/uLvyIq9g1IQPVUpsrdz03ro+IotNG4iCSw9+0oZ17B/EyfRHda1Lg9zxH9kTIIhtfWsJkIWJV5
11CcOMyaSCiLj/nrLA/7Ri2VJ+C+YdvbgYk4jBUm494Cn/mh001obSV5uElFkX6vh/jnejAXiQ+s
gFUDVNZjeTXZv24PE6zRTUYiajkbcncGl3FGaTJmh0SveoTuhoNQ4vcgD7XjfFvw89+oVY8dQnN3
bgl5gCbMf69yW+/6IJvBqdbLfjtf3/xze9fXbxtou3DcJ1jV3V7/uf6v941GmKz6gdrJr9Vu/93W
vf1HVWEhXouYAJcVflDmKG+auL1H12E+TZwF5yIbn8ny8SxPu5Nlpq+3ZYqw9eOSlF+3ZSHh1dEK
0FDeFsppsByya9et29NWH6LDCEH986m+6MO+VCd+JUJRl6KIsltqxVpnIz6IFraRzyVozkomLF5h
7Vw+D8YkPGoT6ea2NBqj2S0SO9oZ1zdHPU0Ui0kuDrelQR68BmKST7dVLWXeh6Ks7m7LpEiQZMYG
Ph8nmEQ7GwGULXWVB/p0msSirCQ7lk9R18hUVyL1FOVktYNQ1U70Rp1WeYj+FdZhZGlgngJpGlaT
UdqnvK77VSBm6TTlVrvK6zk6l63Z4B4yJecAU4wVWZbsnIddtZqSojhPGBmvpKyozmUu5asgmZtz
MIhsNYmiO0+NSFc5UM95sqeEpcF4jloRr3IrwOVsyCL2JsnniVqwnxuhdi6pI/tYrOvszbD9iR4T
53yULT8QqX0OaY7qS50ZnNG+GX5AIv4SDCnQVSjFl4kUmE+VJL2Qw9VYKvJLZJnKlVivLld7bbZi
1fTnnRcfA6/2Qrft+bq34RJlKuy5oo+XPGxH3oeYfYriwc+tWrmUOZhtQJ9v9kZPehpb6Zc8sBrY
58q8TJ1U+xKg0qXksNibJV0wJS9BlZXobgoIa3KjS+6AT3L2NmV3EbgU2+vKO0iq2ZvxAzhJY9Od
TSUatq2VvdyeqaUKgnx9fQCt3o7x8vHb6wuX3SZVmtj5bcEo5cVGG+Arfm3k9pYO2mNtSCTOf1sQ
DaCeAbftnwvEf++7lK1oPSiJ/vsazCTVVdUpksMHA5C5bX8ekmaVUq1yb09/PQRSEa7EIHW/L9Aw
oMOUgsTIrzffjq3Ml8bXqt7+fYGdyZFfJMSkv60hkw/EeUjvf1+gpOkA2atqPxf8+ugU5nIPv+3I
v23q14LasKDvh6j5fUFu0UUwmjPl9wUFmUpXqDQHvm3l1xcIS5e7ZafW8Ov//kFve6Mcjikj6r3f
FwxFozuh1kfr39agHrQ4bTFHpMNbNEp5vNMAEJ8YVDxdMudvOfrmDUx/RFq9VV4MslMYOWtEX7F0
qnLugrT7jY7wevKBNgwVFczSCXDU/NHY0ioHT3o36qalKATclqChatAae7mRGhu5g/wOzXZ8zIX9
TilUvMt5f7YFoJeitcJtGzNbUyEbNkMS1U9mONxp0KVvjTWpfMyouYyJUXpBpH3Lw0I9lLp9yKWw
uLs9NFZfnvpS92/PDMg1X9JhGlSzzs4ohLv1gFTKwTM/O0+AZQK2qLR2vZkfb6/dHm5v7toodGu9
Nw5pvNSAQBdRy82lKcMmonoWOmlo2efbstuDCYpKzTE+p0Gd/nyY7WU8Zc3GhH2moFnS9Hyp5oMi
xUepxsYFoCq9A/OMz/XCmf7fL/VSlt5de99GcX+5vRzRffWuVrJ1R3Txc+Xbm7QpeiKD3u1v77q9
lPcmsWvW0Lnluvnba2MyFK5W0Sn212s4DLQe2QjN/7WHTh0Nvx4igIfrwdzWVZdwXIdKkv08wJ/b
q/NuKylk435tz4hKGvVY+gN5/zl0wXCkI8WOVVME38y+0UAf1NmPqxBZTK8bq3pexeRafEnky5M5
6tB4NG/xAmk1k7h7tmubRFlrWz4AcfasU2Dzu6Sl38Qgpc9jphZeK+uLB7/z0iIAe07RM7m1Mmu7
/vqU+ycphSa2DvQpzJ9bqyE9LEJGUwIf+3qrlINl0zVNeH97lk8PMsmkp3HpXhY1Dw6UE1xRjKqH
m3W7Gct+Oce9/Aw0ND8L0Yo9fAyZnKCHoquacZNdbTazkHZjTTyecyy9fQ2n/PXUqsuzQvsNyvVR
uesxhXrOA7xg1bGOD5Epu3UulGdppEGBZGv3etznT9nwChKjPteKnlxCQIqFev8eJ8fUjXoMCSn6
2E5qA7KAWUrruGtiv1Gkp2DU5XMVJp1PJZNzHRrAp+pnrLWuXpjXVOkOV6fx2VgkqLqhbY+3p6qU
H8lfpndtNb2OxLanMTkkFj/MYCjivtJ1NGB87ixf5tPSlR9g581jj3t+ms/WjuCkdG+fkxK0sqZL
VOmLooJAazkuU27stVU25X7GpsG9PSD9qPayacvPSpp/D2uNEYC2389aF7uZojaP3aQbXtEM44rC
j1dpkvqsNcF0ivvp8/a5LSoxOzsZwIGvC+uiPRuw5F5LF7mVAgTwDOWYeKKN+u3tqRXoOBKmmno0
qyi8wyDxXNfxGuUMlX1DGh6Bql2byt5zswjCmVl5D0bVeB7H3FrbFcqSlKaNomusZ365ZlVI07zq
qF48Rx3X0IDIBeRWOiD6Nh6GBlg31+9ErWP/NtVHU25NrsoqOhZjjFJBROlqDow91JhGR+hzVywN
LGuY7zR5fAhJI6p6QlYcguOs3yXgOkfLGLdGi+CTbOoDadmtiu/6ruLOE4ue7rpGvJHC0uun2Ngy
fuv7rJiM/e2/20MpJn1rJa3PXF1fx32juwkCKBii3ZQm0xr24B14iep7XpJyn+tgP49huLfIzel5
E7Gbh6EY9UMAAbMz8Xo0KEP5URJal7HDlUaGjqLPodmfOtkxVcl4sVvzKAuL/mmxXq5IPgwgmsY5
rezvPdmwx2Iqs20TpQ+VnWLsHpEBwcnuIqplIbxE72jP8b5ZlkehYoSAIHTVGBSyhyRRXOpprVvI
9jV13WguJjx3TUpFfqhtp1AXaw3g8RKOJYO4Kc9+Xqg/xrDS1uU8GHRO7E6RPWLUZeQ/GAi3dXUf
k5suDMLyzt4Xtkp1yRIuPAG91Zdm2wfIFK3wNEvlskpa66vCAaRLumldN/UamqRCm2SoOOiUq/kp
pdfdmnLD4GB88ra0BpRLd7TN4sFK59eu6PQVRsBfo6ZtwIFUx6aWgtWLHwr7ZQwUxELHzhR3lk7O
JqjN11HNvSmdFkcqDOHVuvXa1PRpmO0cZ1fqxlot74Om3tNT1EMvW7gBymWnzOFSOxU5cujqzX1U
N7QUhp8y5vZZy5faUwh1lTA6FLquOGIEy8K8lxOgts9Z0gJ5NgYOmzBPWVP1rjXvjToeVnWP0mDK
RLxWQYvcPp65x3IaljIAlK1qW5Umd1QI7Mo9VHjYSLJZ73V+mXwa16VttF5iq8kxG5aPBAa6Lh6q
Gu4cJrr2I2irFOv9Ss3PcWsqjmqTrc0mbV81y65KwWYDJs95YzeeXiurLok/kC8VbjrWT/UyebGt
4YVsqnxB6CcyviYPFNzEYoCOnBKppEeQRMuJZ/LYVt0gRKsnR/JryVilbbIZMQKuy3RrKzIakF69
Z6TdZDNVX7jOCfiHxLjZpMDHy6s9NFu7J8Io29Z2UMOcTgE1MB2RMnElFVsN7DSLe0Zx+RuIACou
Yd6PdvegS4mbi/qCX/K3KUpU3xblSfSd5ARJ6GZ6pe5l0tD0+NilGbW4QS39EESGazG8EkgYlilL
izypqT2VE9SAvHJ6AxarOpV42znI2pAvMtRyFheLP4QRCstsU8FGOcJO5e1DaIX9cX40a1GtJcpU
TmYqkJiNKIBUC9iZ7psaJi+KXaC1A1AWA5iezjG6xZQZ67AKJZfOBq0XFJrkM5KbTsQUL88pXQfh
fA8d4s24bq0NoRugFZ/RcJPeyjlXjcj2ZWQAsU7FDq4lpjWPuFNpoJ7aUr1dBirF87Ioz/U4eRgG
hQcDxSqlW8KFqVZealVMbmca40obq3ZVyVzkQi/IxJSKdoLvNHEXUeJVm+kEnPJ0CK1JO3XLmuz7
eFrmpdzW6fAUFlK/YqJhM1glayMN0hddkRI/5DNoFTGkOddF5qoFk7O5JCIw7CdmNpyKjKx3he1O
lpzc6cwCW0XbpXIR7/P2Bz7fC2meqt62TenopPdBBWbSRPrAcKSp+9K8p21oBdNiYOVkaXShrb80
Vc1OIiwtp5MLYOpZf9RnsgJBl+rOItnvWYDOBX4sAydYso1mFhtLr/cZ/mwHuz7V6dVBWNIG10Tq
4Gw6vYi+kmhTVSGCIApbT+QHW4CErNjJYsOgDCzaHEZFEn5TxvzyVjFQstOOvZjnjVprd7Wp/1ho
VyWf6ZqrvJJij9xFCoiJZXFkWzKkDowIYUXdkaBQ+aqkgd9EBJyAuCyiMdRaFN/hfJ6zlQQ8/xws
lr5pTemoJHawkgat8eJl6Z4D0HVUFc3kGcgebNq7be3hHhVBeSi1D2zRKUjVqYlxFGejHtYQp2N3
6BA5HqV82ad0R9qlsQmDa6lPoA0XnVbFj/AjNHWIzP2AvtGt5MI46pWInREn9g35lI2Bqs4RVTp7
OZDLIdS/qPuP3/u0o4+5jSR9aJ22yt8l2JhNjCCBxEIz6A69SNZ9OHFhoEReD/nwulD2vE/U9QkV
gLHStbFEpYQUHTcBvEXRJQdJmmwg3EzfTsMXxP7VtpgIbjKsSNLYivjFy3M90QlLr9J0PRT1Y1Fk
zRZSxsNgQtlSHBy5Rqv+GITaS6Q18pk2k/bObqczhQ/5DKIw0iZjkt6SIInuTSvGhX7qWqqmurXH
0EDxQTDUZ0WoT6BdxdGYkZNNqqqvuV4/MSr1AoCiS02S7Ahz42oyjs4YoofSLuRm50YV9WAlkkyf
sW1ez11VXBYKWCZlvHUFueGEUyhzTavRqudbQ4zhGlVITa0R0tnqYx5kG2UXcTe/LJ70PUR9aWGI
XeXYcUIfEwNk07SKk/E+LOZTF3bRxS4+q5QW7FMK5oeWk46CMiG/gvATrcyhnE207CIwMEVQvgdt
sm9BQ7waSN2TDIblWA5cpZRGT1eyi2wt0zUByGzVsjiVavl1tLc4q0hua1IZuabpyP28kngog0py
FaMKPDnuNwptBkMmW3Yjp15Y6k/WoDz2FxqWls4UBNTYoRacRjewk3CwE2fiDRVBHpdtaeYHsJNT
8aU4S7C8ihwjl9Z40pTueaBLCPoGCOhFm/e0PKmOUqAyOFz/I4L5879AG5D1ULP1fi4gMTM5t39v
D6melXu7Cdzo14K//KvOApelGvnmz1WssP65g9vT2/7gXqS1GIzvv/b5vzoOmr8fmnZpScD+7fh+
vReTl8anpVToztfdVIYGsvXbblWZRGcYHH57mdnanz1E/l9XWo7xe8PP8dX9Xmr5W3Xm/6N6DFWP
/1095uGz+Axfs79WcG5r/CzI4GPwB7ory6JV77XCol89939WZCTF/EOHHzQtOt3a4EHX7ix/lmQU
4w/jWsOxBRyZjZ0mLnB/lmQU9Y8r6A9+YhnUeWxM7v5vSjJ/N43STc0Qhq6ZlOF0U0a4crWb+4vt
T6vQsYz0wp2O3dJJUeKnqZZyH8O0q0RMVfxoGDVEU2LTiSogsSn3DrkTjJ0TXTmo4Bq2ntGDw5k0
NMWBPMQO/Iey+ss3+mch6a+FI83W+C6qX4UjjtPk+7E01byGPxQBrsv/cpzSSCZolKJDNElHOhxd
uiCeVmmNkFyapWNfJ28Y15cE/1fti2TxD34hVhmODz2GHbi/WQGZaO1R6RtjE3XZR9Yb4arO1KdG
5E94nCWOiuABjzMSx6XlqrX1ZTTZZcgsFLM2M3NBkwakusn3hGRflqTto8i6H2SpNnOKUm6MCfLV
PNmjS8dtwJQcifAG93XFpdIkfMQmOLI+2cOIxZjK7a+153W5oHpCe0xn16JdtwaWEUGc7pMqB+kz
wl0sUrK/iwKMmJHFGwProQwuhD7dXrbKLWMVRyMKT8gAd8Vx0Mb7ZSxjtw0xn0mivgLRH2Xf6KsP
ee7UQ9401E6QNPgdBL+XWctdpBV3GpjwBgn5B1xWd6BnJP4bOs4JEuKTuIBwlxGbHZVJIAQMQtpY
VzSwiZqXwB7vllkP150Rr6mCZUhebKT+lsJkWYbMfg2TMjxUQUpGPTX9oUKCGUjcqgY1TFeBOp0B
3iGjWnlCscCDEWH0PEp2gvalczE4qdbYBwxui1LtBL7xPTWJ4y081LQCJDbXQ1gbDjLvay+WBqj1
eXJxqrk25DW+x2YfXU+S91rqfXmMmHRQ/ihDUElKU0TSLdneKnRyBBNWzikgpDGjxXf9UQemF+oq
s1Nt1ZD2JU4hgIlE9TXHy4uWlZsU7552cHAsIhTss5nzPnozqoK2eUtfeKOF+j27KAHJ+KRqNrQm
+BF3/ZeiD5+h6Nf2EnyXsE8jDjFPUiPZbtIV5608tRvDqA0fU4y3uLMPYwEeXCUgwqP+QtXD6ep4
ZvpomcRjJORUeO12tC8q6dg8mNedij1kM9VPdnYc6tJCkwk8y8TGcjClcRZwRsmQMwxPALzMBqeB
sUUltTQROZOyX5v96CqpauP4V8IHC0EZDIF1HD5Guakh2E/ejLJjpjI/ibzoVtPUbwZEBY5pN98A
JImABwQu4AVJU3zDd17Rm2JbVJRlVfrlgOkQWUaEBug2160lTyg5xmuysdmqMfDvUkMuZyyu7Nci
7yWvkcYHxoNVjB4aOlnpXb3/Vo8kFYqUzIRJo3IRGkxaleh7qoLFzhnK/lnah3lyElJxaszxs5yn
ezWcYrdSWmVndPfH60mgyON+BomEljS8bK7fTAqN+VxLxBdBA2BbNj5a3C/mzAAxxexbsYm2hxyD
jCpAiWEJs35agcrs7CI5zspgYD6Rfead6qZ9Zhw1803uarwolBcULG95N6O4RR3rlfaMyKcjVpHm
EkA/HXZq9mbE80qyROeW/XDtCXqyguZef4q1As1IgD3h1V9Kqb6pCsaIdfzYpcM7SXUHDM7voOro
NS/fxzQsxbqq9mXQ0kIPR2dh1jbq7RPqhATH4OQHPjop0VP8LVMVhENQ3sXANYbRxRa7q9JFQepY
7TQ7fSVbq6FLDLcvaj/vjAMAOuB/PvE9bCRKNc7QU7RshP1Q1+IT2VKwGlLFdls8dsZlULehFOHd
g3RuroFuKzXacSNKj0NmfETZHQ39MAWQk+eiMsN1c7W/SEH8sRiZLTjNwAnS4odAIjIO/RfTogoF
SwvdHURXruzqokATgN428czq4TjzlT1r6TlouwNM4PbqSrV0g2/JcUk3+znzJm5NrVkgmw2E5jAB
Q7OEBQ/3Wi/CySFDpWFCL+OkVN9TSMUrielSni6VO4I7cjmY35ip7fo6vbPNRUd9jIfXKPRtz52A
rF6RG6RdinOQJ9NuCmg/OW3zjhMqME3mtrn8XYRb2ypGbA6k0TGkF9U2+kuIb1CGnci2DoiN1R7O
2NCq1s8s5RPrDrJ580qkpuEwpcNozMTuqpAngb1G9g7ZgWHapB/q8BK3CXWdsnjVhZ7sSFx8AOvX
mwIntJJEOoY1YlnSzTyWM0MmrO0Spe4yv1rCrF3dxivAYruOTd6RdOA0u00efuZFsg4KehaEEUrC
UM22FWkwzunjonQe5grCS5veb+px39mm7iGEi92FdhMeedW0se+D0eV2+ZAhcKMrC7Y8aBvXyyQo
mc3MUKyemSuSBgxtMP4YxvlCKHGAhhoYKALUKENznadp68HWlZ2pPtlSH+3VWm79Je0UFzNsVzXs
Yo1qt+iu8Cp4gruEDfrXQvVi30oy2S/M3tzayxzQK4j7YFREnqG0nQukIeFuRbYUsVHOhNhOnAiF
iivjV7Ihgcy5YsC14/eCxjy9VJ3ACCDShZuE08NQGe6MQHSdBM1wtS8Fi4XDPFf2gENVGXwgfwo9
DQ+sJrUD5G3TBhU3UyixrpNBrBoTaVc4MZfpF6ary4RCsMW5IrIz9WzkORdv/mLXw8U0o29BMo5+
oRff+tG+GvIwm+2uDZItvfK1PoQ+LSCme9hfD5cwHJSE9J3u5cgRVbTOZsxgp3PhyJkOIJ/gFZBY
KIVGlNiGlDyTvHtOE3ERI1PsVB17v62n+8wasw04f+Sqo6p4RtxRrMNVYm+gSDnBAr01EOcu52bg
yCJ5TkHN0WQXnxJZtcOMchK9PwB0EK1jCZOrvA1OI+53zFxVr9Q07Ppk7X7mzn6/1HW4oUyJ+BxT
n1hNxAaxGTaJSuIr3YUorr27PSSlPvg9SuI6ns7DiNBOH8LKC436w7I6B6nxpbYOuj2+dcJcY11z
bbnBAfWbACeIdRDH6OW5Jnu7BcJtZqKRTmwXKr/m0Kw7iV7y3fTWBFcpmxyfm+kLw8CNbu76ZDpo
8pA5Y/qs6rgypKTAbavE+mk/J9KXrdNsRRpmR+mXRxoVvEqVgXsPs3bcf11NCvEPk3N3mNXvjUwm
OKKHHraH88aiIOuoNZfUbGkPguSU3svErMFDIkcpwwDS+FohmHQSAAk/mIfeUSv90idZfLEdvZky
vyzhYESn4dwn70ItOoVCVr2aXuChEh0XvFYcw7wqaMzokmRTjRkXvmdyuZi+SoI4i0aPbK6gPDG9
SlNuO6LPLnqj3U1GLnlGPm7yMqZZTd9+T0MM860v06TEkvSfqJwrR9Y5AxY7E0TQEYovzXw0dlY5
nXWj/qbF5nM3tbuR624bLMa7HUN9T7NwOo1079KkB7VDy08DDUqU7VcjecMwnMeCwrXFTVVZjGti
w/jQ8ApZSulY4lHlTGKc3FEm/J3z8DKG3GQwW3IX3MHutL59iONE3YChL2599aZoLJImk6Gs4Oox
Myp6+NYEnT7qvlVJEwA00Ps6muaD2lhvXX21rMLjw8vtKKI0KaqHqkoF9xMnDLvuHhUf4jKqw4nW
H6qyHg5GlexiNuvOcVi6Q0q9uUZub0SePmN3o9NkKCO5jW2a/RpT5vNs8TJnhXq0ZHMkph4mf7AX
EsN149TDVaRTZ9zQaqPconDSVmUZAAYVBvdp8qVhjhHREnNEkZCDHd6+5SaK9euAVuDDpeF9OWaW
R4sDpzTEEWXug9SHBTI96weY37oJlpKik74GuqzcIltiR46sjIpHp3qFGVDwDDxNrd5LBAGbEunb
yqLbdxVTnEmLgi+oHb2soqcJa2otPEWgBgRh4bKFrsjcqC0kBGDj6xClEmUIuH16LjLoQ2fVsHXT
EPpaMHyfarwKby+buvwRSWXuVuk5HxhTmW+YG2u03pKiBSMb8keceL5CHCfB7rYN4z5qnF1p67hW
VHHlLAnSuyEpJU9u7Q5ZzH0RFqnXVyXDf5vcSVlAmCiBAXXZI0a6EXO2ol4pVtEhQR0EHES7+AkO
Tuu8t/E/jVPUOnbvpG6DrMi1jGxXUS+CleCLxXoQE+RrFwyFTmBpELgyohEuSyx4KFLhi7oVUZz5
aoEBYNX0+7hNuX2W8WdjUwO3CMYRSluekSU0C8ctoBlIdzIPdfEeQ67OsDjoM29yDPwNFKPeMftz
k6Z9QUcS762KdkK2TEffJfT0RHnJKt7FJGFH/5iKeM1MtklgPik5ssohMIO1OR3EvIxPDfGe0gbb
VgprssAYeiYJfpwV0BdeXsecaR8iKK+qaNFGZ1Qnpv20w0++UanPFpHFaIZv3SQjMwpOchIZR3ku
8qeooKQmR52ybVudynRsPAMBU4oNHFx6Ek7r8odd1/mJ3lewDigBaht9HNpeAgIscx7m6IsUd2RE
YmeL9ixLJDR1SaEbi8otZ3ixRnlca7N1qIb4G7dpw6Ncrzlzvhui4rHignOnsi5cqsc03zAKUHyB
7ZKRBcYaS6TlEgZTR8Jae1cURH4V8a8aL4+F9JrWRON5WX9VMcnmKZLuDJ0iUe6EfmRaybGhPTCS
GIK0PEbYk4mmcKykLP2m6WyXikNX1cVON7Mnga7HmXprJGBNj11VFZ7SRrmnbahzzOhSyNIHgYU0
jaQqAqk+wI1r0NYi3BVWPH8P9fReEsXZRFNxte3N1jqDLV+otWu0cB+aSAWJgvjUifpUdsHKVpKZ
tEvgkekYnK7Eg1Wu9cQ1Bqb9DHKzHz4xqk53jXSN4Exsy6r2QSTDS5NIGBrRHR2j1i915EAkqBtK
XaRKfsQYYc2VDnvRMR7Oae/o1CW4ZH70E6dPlpKPNToFjFdWt0YFo1K3+i6PdfNgMeSXuuyjHo7d
SOibIBu8QG9WJe0gDaX8NuXKuI6qAmIQDCrWAyzCVJWeYaPH6YZ1USi9pBJK1BwwqFGteU07TyYa
AZP+m5FGqjUbq7MGf67bNRW4mV9Jwsd7huda2tgrBbXOru/eC0SlnBKfkmF52sLQisUIM/k28YMr
gRVw/1g1utw5skKANA9i39PbndRW3N0l1/PSFhlTvdEnMfOcEOtIvf6c1pS0QmuROXQ7dyK1UjFL
0AmN4IyCWXMZnOjulNwl+aisYsw9ic8W32piFceRuvQYE4kvLNfoFVIdiRT5HZpaZhqlxDgM+mAQ
8jDDNz9IhlzwovowM+R4Ilr6bYUvd3qFDIZReIRwpxIzMKeL8uOiB9wHg+KZvJfm5uboUGUfMMfC
Za40h8QZJBIdZp6+dJ39lRe5TvoDnxdDey6b4ckqJJAu5odDl58XKfXtpXqnfTCkGa0DAQVr5JXj
po1lGkHglFxqxXMxZ7OLBQAZLJvyUNrH28a0cHtJajaMxsOPrXRfIh9ysrLK2HmsHuSwfwtMCvwo
2rye+6WjGvNnJ1eYZ+ByQnuqdDOpxkeZtNMa5ps+qBmkj1/Tn3Ku9m0zLX6WBMAe7XoQyQbLdbfQ
0h1Kd6cwuB2iLfSXjusg6ob3Tmcyt9Ap1NGGZnCY0AuIxxC1prUKGIedeAgsp8EWEwcDaaMydl5a
fO48+eq7uKjTRgUjZx7V5LnkJ9yJrTHdKrW0Qr75NYuqwq/QWIAx0SzbI11Br5bZoSL2mHdBX3OT
dYZRJ4OY2k7XFO6yXFNOMSR5oSKN0+vhXNRvXdd9CCujqE1EGcolWIGGd4vE99bB3VbxIVEtrqbm
gbvT8IjvUhTCDdCK6TEa1Dcpq3VH5KW9plr2YIloT7o0daH/R7exlPtSyT1Z4xKbLPutjFPOAxvD
6SgKQ8+aw30ACRNL6gkTxtDB48FEr9tyn4Yvw2dbWND5FWZBc5l5MuVxHKmmy2XWK/ug6DomBiPn
AdaWmqck/Vou3GaRA/IXce8ME/iTicdUBAPnS5BB+RJhsmmqB3CqRxGhhceVuSiBULLA/DEWXbnB
VhkTsq7p3JRQ34VlwvEqw0s/U5bNhLeeNh7i0HiuRFX6dD/ANsAMd1Mvau+/2DuT5ciRNrs+EX4D
4A44sA0gAjFzDA65gTEzi5jnGU/fJ9gt2a82yWTaa8PKqiKZZAw+3O/ec2On8FjUv+/A7025yHfI
I1i6mvLd6I39agyHdLROkiZS7EsteIcm5xfue44jOBFXxzxRaH8YUqxz8w60jLudaoS8wl6+Nes0
JOkT887VA+xDhjwp4i1y8q5tcJgmOcohuMLNPNqHeKmpow0LiJ42se52QA12Tbb22sQxN0Nr6XLo
Y2a/g6sWAXssN4syHpq8Obd96veG9R5jZLA5G1s8/h4kmi/qwjtug2bENZH7m2kLZskoynn+Ckvj
l1uAjjdi611rSC9P0W/yxLEfmvFXJCXHUEgD/ewCfJ3YnyW+doMU8MpsWDjxBpLCzbZhvkF1Qvb0
W6vjdtLIgOd8x1zyovWA8tow/0gcTld96OHuDv/agBodtp2BfbsWDgZGnovC5JkuFrkFs/GoJzoH
NcfdYBWkBXM0fXx8+RUKpPBpf+VqnXw5YnpvDJQf5uwz1h3JgURbjlrpN077Z9HKJ10zMUP14lsO
Ahx298VGbpybpfnE1PhsuXQWoCR4XQGEeHKajKVK40kaUbAoR4w3/5iKAbOZzTcCqnxeUj9MDWIi
GFmOrmhhEUEa2FDxqY1q6yFucfBrvxR8isdIqQ6Pz1XP21sbc/g3Na7cGCCYuS6ZcSqES+a8emZU
4Pp6q9MJvLKUjZN5F5PlgaP9qVxxya5mHu0TVX3YYNg2wkJVzKJsm3byq5mAUOnpjUahGlOSQzWI
+lUsxj9hcdejrPK3Itu8vo4GqdH13dUmRZ8gYKlw5cUziBW1NMQeteiNQ9j1E1Wk9816OTqtFnkj
fHLKyx2Y5QUxGmtIPCwCbxZnzLAMiwAy08qB2jWf+uLbSd3rojD3gSjGgwd9Ch3dBQ9D/3pX6j5x
5fzOb+D6aQli0N3MIm0+kN4Gmy+xra3jLZzx6SHEzqlDe4COo4XQ/QMD2z1yO6KY7HbVnLz3hWt7
5BfMndDygHfkMbEEApXa1laGMadvgiHBfhEBrfZH6Z6IXgxcyF37ULTRR2ib1xmvo69M5JPERFTC
1GAk4tIu8k+xmFwrexua5zoeIVXFG/BplzIfnsdpqnyagmvPNvXfM8kbD7PWYRR5sFTL1TBnj7Ml
79RoC4Yz2dG58WrK5mk1s2hPGIQVsnZeuw7ULIkMNtcuw/gpAs5a7AXC3QO69sxedafVHQMFTdTr
TTuAtPGboHIU5KJ/gEct6vgJsRt46pg3Xs/hMJGtBHWeJxeYx29Grl3dAYFmdFnAbSjdY1Fcczg9
V1TbLZbOiYum4iI1NF9pzpykTV7bci250IKdbU3zIdVVvVVElL15BdqTg6kyLeBqDnH8YRWnNonj
IB1xicVL9w2MCvDiiqZqVrtOU+zOg4SvqAjxVbOlQ8QTD6LPxTUcSMC3mv6IjSk5t9H6Z1Ey2QIB
/CJN3zxwEmIsGO5TffxmtXUKa/ScGrXULmSyB2TY7oZmQhoMgwRXwmY+jZn2Z7RWSEsr4smysAgN
SX2Y2vK3bPV1LzFZNgRs41qcDLBuflqH70NzjlJLQFmS5wgzDMSA5QIvr/dzbEs+MxDTd931BVPM
n7TCsTFDMcQQe+sHFwxRuzcGmyl+Lx6cdHG5C+cvRJkRdDS1XzGyAbD5E68T3jrMbxxpEq+nRDPJ
x51weMrSvrtmdfeeMXswGCdxUMy3DjLexhrmp0yK2pt1QflE95cxFqSKVZsCwC+Zl3Uo+4UDsR6M
dWyZuZdU5sCJIfTVT9St0RGdRYqjMhr81eGq5BqcRKGkh6DUqEOYl+EvC0TlNxVwFvgyp7Bsz0tZ
PksjFFyEMSF1chgfMBMHlW51voD3vdfU/KdxZoaCtrXsxSz/2L0GxHQyt/ogPKdPkhfXxZ9nRAaQ
p796zgmp4CQyI+5DMpZv4T4pc9MPETB5jU9/okdUJ+OkkYrdKO3uBi9G9u4wh3zhpNfJnl4bYMdj
O2CeBPzHbBaSLMzxt05lRwBRUGHz5ZSum1HEz7FmdD4K9bPA6O5h3azKBefeiGnZSlHIs4nxn3gy
O065cDj8GM7Ubnxr7PEBZJw2cHmg3Cs5J409bCGG4OPj7Xcq2FcIf0+46dJYnDqFcSzRtfFIbHVT
RrY64tLbcIWhdOMB+Beppqj0R7doL/YcVntQnHaC2NC56/xapTqlAjodPxjgXl2ZRI9hDJEQvabT
hul2Lx95qFL5K43b9T1i1fRWHo8Nio+2U0VXfZKm30y1tXw1BdXZtNuAzi4j49lw+j+LP2nKYM5X
1RzdS/1iS0hzuKlnePGYltBF2t/l8NtdGsJacnyizGN51MP8Txjb6kOUo9wCpoIyivQNZERvzviz
ZFiQPRwxGiHSVcEkmviWquKYQyjAZfAb7l7uq5qonWUAqGRMoXu1Kqq9rrV2oCfPGWyUb9MKP6de
Ve+Q5FffpP3uYI/1C9GfcG80GO3klLgXl+dhK7M6fm1iZTGtJMEo7SWiywD+YjfjmuozMGmRfEc6
lQ9TBcY41FTmN8zVRoWROB0GC/a6LPbZSOomSeoccWmC8TVq5btoe2YMGR0MlZn/BerT3EwNo62W
T6yqVd/c9LnXt2k6BQ6sVT+zJhfkfVY/iyLopePy2+CkZ3HEainDdEtvcrRzSBy9FGyMQTvI0hva
/A9Fvu1eFtqD26GVM007I9Q9TA65pSVOSEY4VC5E3Jmz8KJ6aLuR0di8Wo1AX4U4GAUQPUZv3Hud
X0PGP5lYHyaO+U9dj8TC1lr2ebnvXizn29CsDHBjbO9GK32qhNN7SWd8OZx+kIT0JLAKJjRE5xnM
8aRizGaEVNjvYqWHIdOybzR9d2NX98Ep9+5t39aY2DWPdt7caxznxQCxhLlQAS5LsGLpcDWbyIAj
UzLIT5LHDp24MIGcrj2LT9bjHsLl5hxr5dxPs8PL4N75REbq6xx7DvSYrxiVi6/I5t7Vyyp/Bol5
1ePPlo7CV5d27t0gnNcs4toUR6l66Cy1ASdqedbcR1c3rm68aqsgGy30bV7kmGuJ3mRDP/rAdC/k
FKdtnMUXk5vTOVvJ5A3hekx7Ub8tI0pI33tL3Er8ZtzTnc4qH2fR/W266NTV7B9TRnV002hIR6U6
KLmm52E5S8DjftpPY2CxqObONsFccMlMfhmokbfW6Z4nGG8XTY7nJI3J3tbzzcR/sVOGslnm5YeV
hdREWVZA3d8NaOQSGOsCck8bvclN3KDPcqpCchd8bc5tygaD+Mk9m6TztUsd7c/i/JI0wm9Ah6WH
bGluYiiLvRMC7BnVUu574zTN4cAdkSNBBontBUAqekq7WyA6baiTGP1WLS8rkjY0pDiIQeIHhrRf
a7r/gtYMfwkY7VeWA8ZWtA0Bu3azcz4xzdAaFz5HNAq85ymWZ/3IjeOzg1d8kI1ZBkWaPJLHOCeJ
4W6ZeSSeKOyzUjnTlxoEezxxFRx6w+/UemRSYfBIOJFX8DtuJ0RRrgjY8hYb3cbqhTgWBqpYTvkp
iIp4b3YkDcVYCi8TGnMZTjpcn0Cgts2G+bzD3VJ3t6tN2cF9SG/E0URury22w9yhAFRAk8x0W1Ee
cinNZK/XTP/pK3ko8fGGVJU8p0VSHhYOPkkZQ21PJ0Z8+X3IOOKg4ITFiPfZombnaM/DZz7Xws8L
+h86BvAMfQEC4nwdEBytju4ZcsMq23ByvBQlW7+onRwJKkeLS/is+wcYSdgeG6ec6QXpnpkh8hRG
LFh1D8wKXl515Oqk7Sa3Ozf3f0sdUf7nB4Ppb8YRinefZk43PVov+E4ZLPVg3I5VqFav07j2uNC8
jDLxVBzTk9r0zaG9O3Ii/R9B0BAVg9FiFh6km9THdW7rI5U0UFm09n4sdKwjhmDrqFJUil7wah4a
qz1aDI8Y+C/xm5nZd2BZ17NQ3f/en798iqr2qDtj4DDf5m0y4lMV4QkkpzoyJ/9ym6re1dbv3hYc
/cvpIFd335ltsZ8XEgixlvJa0IqG0vkp3iaTMk55oU5FSJykZY85umtfYyQnzajqkOvLmF8bw6zu
qA4vgqd3ydTaBrXeXIa+HoIcctGTKaaC18hWy1mqu2WYti3xMd3V66PR1xCwCNl1XIMaZMVNhNur
WEKS92Xstcqc9oNT6LfCujQcXlD3oBzHjH1Z5ZZXftSdbAx5SKy0PicaA1x3IURrG8Z3H7IUolbL
J9cN3+vCfCGvqD0IBM03lxH9mNzwuIO1sN2vtnAY7OTJmfIDr9Xoeq/S9aJbI+1rU/esDH3d9JGB
Vl7cj7PRbS1ZxktlN1xb1ZtyJDvYMt0Si2tECEsdiWbAWYKnrF1zZ2fbzG/aTF5QmpdAb9fParS4
2BlNc2A80jPDyynHS0k7m1ZjbU15iBI0nMkYk2CQVub3puUcktR5TnjITih8jPB+W1W2G0WTXPuw
DELHnH2bJie2l3Yk2qV/uzUuwMk5C83Zg0lgiMktgJ8PUC65uAxUwj7V+k2+luHRVdzC7mZxpP7p
dRCCxFiWyQMFxY+yNdnS0dVz1Xq0CFDIkIXsujoWrnUhVNugka2IOoG1FGI7KFC5plyP5Siis6Yl
zLcE6wZMPNBbXXsamXrscvCqfr9AcUshMG7TGlgKFWz70VLrwS7EsMGJrjaG0ChucqDkldKeyXcY
4dEW3NEGDtzlwsg3pENhCV0Wv2dJSycBO+ufWrOBXqoUKSju4scmkpZfmiCt08hFZh6sxXdH7kFN
T3EZFFi5lfYJzuU/iyisYGx7djSOICUjjyetWs5RnjfXkdfWRqTa3o11ZE47eUpn7dHIJmsXmanx
kDvnJk33i2FERx1kCg1pVeoPaXZL8JAde4S+u62KyA1vLEx+2A5NLdTR3WgqqEKJ+nRvPxDsTllr
PyfojN5SxAeHR3xnguG9TI1VEJc56As7aj2Sn18wOdGktHhWrObHotbOKzczcn4OHoNaEQ6ZeVGp
+7hRn8MNFHVmZJnYqRlLWYO3nfjhbbScezIm3E+RFR7sO1HacezwaHAXR8W6RyoqVFnAGlJqHr8f
/A+nfjOH6RWWW37pkltYP42GXWwNR7+Gj2VILbh1NWcSTu5d8HIoiFny+G51TNEvIw6BTmXGQV9U
BUck9dblBBC62OgYEgAw6iMHKm1PDEvm6S9oBDjnCoPGjIhhdR0/9HHE3dWwEn9UbGsETtVGH2M2
SWkflNH2jD2cBFaE62uJcMACM/u+mx/BpBOKWyguNMyT1O1iF3dX3ArtsYxXWipw5DOuJdJaPalc
/y0L2Z+TOQpc3cFrF8/6jiH0FluwFaRieYb+mW+KVM93qdGVl7Im/2jn7xQhKF8P/0rM+XtXIIgw
ga8uFVVKzBDBD3AL3tHhFgcWvcZbYxl2rmOaVzilIRcVysdd8xvsfOslZajtIfAFlI1xrNf1g5nl
0isnkCB2UQ/7grEkHairV6UVc3htH8ZrfRCEs7nSYuVxeeY5MOKj6e6ZUN3wE3MdEMDt2usMV24a
MyqwdvZXQ/I9U4whQSSUuqFwIwCp8taNNINMpn6/74OQGOipqmh7oBRP184UeTxXBVdDo+BWIsiT
EYB7GhvSaYOdMgBnQOeEd18xD8OhMSLwnOUlm+f47dm19ALDjMVLSkc7Ssbcov7R6Lww/pNRhLKl
+IBnGpmnwwYmATrPxhw9hGr+PZo3x9WApju6xa6vUXKfQKqVZvwHOn/6O5LYStnsunPbyFf6MWyW
Cb0+EZp/TVoWWAfOdzt3oZ9XjTww2GS0uIQ+b8LEK7XY2KxRYV84tjNKoiwjsYY3UfZnwPYBVBo2
Y5n+Ulrtei49bW2ERtsk3/W8qC2HWLKSCZN9jibHsC5vhRt+V2vT4zliI0yY5aHycEdw9PWgMyYP
xkS+J4LZkmlY+xT29d7JnI+ul8bLPCBwtpxTU3NEFYBg4i0t1zow7U/uYD1UjBgC3aW6dyGGwlKR
flg9KHu9vWtObP8UUYlXt+4x23bPhG1ZqGH8U01leIDz0T1inliLVj6TdrW9nfzUiTwlBPYOY6d9
0Yrd+VRxJF5EPI6U6sAZiqtdxLvFwhzZpszK4E+/AfGsL6kTX8FVpxt7VpanadXoJ4mOywI9mk1D
7yxIsiNfvapr1K0fSpnVMcnES94V+k722KpS46l1dLr8luTvrJ31eJ2B1bOy9PcfgiV4PVFqxRTG
MA8qL7CU3T+sOGHm/c8fbRETFLVptOR6iNyZa+Qy8b/kEX+XzY96LJM24U3TNPH9EgrkSvsYS24T
mBuWPPoTOk3oyVZrOO1R+bPo6lGL85rbxPvY4iS1fydz+xl2Yjla+vBfH3CdjBvqVSbWe6ctGICk
u9aZ0n2Y1flWmXR9U+DDweL+oWqK7hhCc843gHKRtmkF3JatCncOGHBU+1d3TeOgoVLVyTVmsJre
Hn8+/Hw5KsB99EUi8Oe/aQ3BOud/fsrPv1bVimCbRDuxRhUTFPcZ1xlzLLQmzX03QryZVZRjRukw
FtVz8WvQMFopLAr1sp4tqscUKFQ2peJGLx6VCX3uyRAokEgbRssmR4rkj0D/pO2Uk5HmmXNy7Br5
5gxcKZye7qp8PBZ4Hs242MCX/1hE0m8ArvcHZ3wUUqw7WPsthxE610nzoM+UlG0KQpcaQtdeF85F
DAz2IIyzbS3rb2Ynxn5x8FQgV/Q7NbFfOmTct6FoGWB1zatGfRDzxlnxRqPaSZvG05A1RCOHavGr
SuGzociGUS/o05a6RjJ0Q1AOn7SIc+K3M1/1wCGAzwrenxonn9C6MCV97JpxZxfftZiZFYPnmXG6
BtFksBeM6SEuhvafkQmES+hi5c4QlMb4FOsWgSvMEGTN4ZnaZYCzxw0Mk+ZHymqya62Mb1fBkgJ7
c4YNLfzFcrUjpdCjy0UlJPQesLpxgltZKgzTNLgZLHLHnM32nMi6WsB7aU/bdfPg+kCpSJGl+AA7
Fzs4U4MtlFGviJ3PprarW2o0Jo4EdgDDys4Ks90trAT2qYZGMUijGncX0v/9jFfAbjc07J46Cne2
dB5/AJKFq1pO84FWqWBJakl48Mma0yLAqEPNF+JlRpYkH91pE0e6QPlUtzA3P5bx0SkN5qR1OjxJ
Nw13gPJ/bv5fBhDy5yxH/xjqYzXVUdBm03Ms+nBLRwinPpOMn6Z9xnlK3N1kcSTLLQ5FUXzfBROG
d/dNcBn8kncDN85sgHZc9v4wrY+DQXNsqlh4snJsziXNw+CdB48UXxikqqQP1u01bFb1Y8vPc200
3bfcfW1bOJ8BTjNho7fY6EiUt7jol2y6aib7qVULJBdN3xNo22Ab/oioVd51REIZ2S1v/aCJYzK4
5ziV2WEZKYY91T3KJ3UiD03KLqMkvKqyarZjioDcd2lEo0TNrwB4lXjsuotmLndZDDWbYZiXJCiP
S0aCTiTssAT4ObHAa+rC+wgEZjB9PGzYmNnxJPJc1TW3x0EL8sVZg7pdHmmTifGP4Wf/+YVLG0G4
lA1EY94qGyd7li2393TEj6qr3n6co+JzxUvRZcs7WYUqa8mDxpu0R5PCipoeR7vE7Ysd5F5DekHy
jgNXzH+ZaxLqDf/qOo0FnMQb30n6fVWbx9yYrR16Pt/HfBimeT2StXrCSvzbbtbsQWSKJAHpyDLW
Hs3a+cRUuJIQKL4qF0BHAW3nLi1kVWnuqzHHsmYP7wW+BC6p0e98UIRLF4NMiGTSXNvZk86JboPp
sLxQ03XnHP0aR/JD+sC+h+vdBly77dgpYlQOH+8wQd3pfoN1sFCJ4lw7iYQYob0U2B+0McUHM4OR
p9PkUegIuFneNSdyljWVyrrPWfNzZSRDbTbYsNqwFBJ18SEmNDrXeCjmKmPI1Jxji8jFomk5R7s+
PTJ/O9szL6xhXfaLCmmbYrqzQ54mWTT3T0mjXSht4a6LROFPOQQMR04+2bP8EHNdS1wcYn2i6Tsw
rbuJSeDogjYreUMMmFCSictzm+MYW8WXq4guZSH+o9H9R4JK2Y76fDI4uaBFTfLqcDYjrJF/w9JK
AqYMlP5o+D+sgotnYqGJVOkACx3LT5kWZCpk5beAsqla3rGUsc+F9rwLM6O8uqb/81VmzG8EJQFC
tHlHmHCVUolCT+RV3RnwmtN0fRBl+UtbSTNVJudxTiySCR9CcT8UGkLDQG2sYfpY993dAHCc16g0
kGJnBKYQH679QQiqOWZWZ3hqrCBZr/FA44E42E0xbElZCHgsxXsTRaGXa8UvQ/ajh0FG8zT9WGma
PAezYMPCr09hE6jpHip3xt100yI8baJ7RCELKRio4mdrbHloeOS92QTTVg7iRRujZ+gl/9gMy3Z4
F8cZCQiv6H7ANrCtBkQNdSda19ClJhNr8kxDnV+s5iFk8rZZDJBtqh9w/YqnCsO7nxlLGDiyPGGF
guh0B0lMgmVw+aCGimABU96tVeF1DhOcNBH/OzXLbCvNip2vdjdTc2w1TRymKdo4/RI919HLAjUE
bhtfsw75MxpXnU7ZSZ1Ho2nP1RAeWsN8p6eDWzguXKSkfyqQI7t5IVvlKmauHSXUh5wh7jhl1K32
AommhbEZhmHAQO2PQwJ4h40NmiDYTyZE6VO9Tjqz5jjbiAbzpoNWHsfiJVnERejmI3+XsLP5XA8t
bsNp+UgoSd/gVCOzazhPOJfAi0S0cTOrezaJ3fsOKpGnqiz2oaTEiDSRcYiTBetjOpysdawRRdK/
4ALoJTfC3Y8SGcd9z7VOPOnF/U6dM94Na4MzXlJunaX8I1r7cUAfPYFa2Q7LQH3AYL0Q6mde2hYB
Yv586czuYhbyXWJO3le66Wm1uZB/MB7uYS/bNug+JEOoh4ytnSW7RTG8NfAL2oZSOo1SP+dcTdyj
jfReZJzp9bYAdC8ZTecLuWm+7WOEBWenufHI6wpvaqNZr0KqxDdDuppWrFO6ba2P9OTEAf7vcyPY
4/gZo2MT55Jr9TXXeU32Qm+3U4zMeOy0hsexTvZhW4pHqeucd8yvKJ9tTL141GbXvQDnRD4Pk51J
6MLnNVshQbcPlMO+AKWy9hAndryFlN8RDfcWDagWUQ5YTZDvoCDhnTvQx0EXCS1/+FBYMMUJzzng
EJslM0tRbBQXcV5AjFYUZPbNqJPZp/rnG4PiChgX9Pck+R6VGIN4/CZOXp37IbE2Tpy84Cr5DKl7
2cNNWsZi8VmZkfhs6gqweHgNCQAMDFDsIs5kebgSMcqJgBn3jWdpxqsKIxbIpEaMpNjtTHyLTCin
LSbf6Io1+3Ja01ssBIm8JabuyOnoMAFzbdWcAfTJ5WoPjcNxcXOtNfId5XmY0orG2eq0BGO4N2Le
CbyzrBDTpbwrFCsbLMg355fRTiMx76eFHWAnExY+ORs9p3cByWRaP3tNKpDD+aOZAtOiUg4u1tWy
VHF22zP3ivRQYnEq+wiIAG20C3FL2klEckzb7M2mlptDqhJb12nr116/1Nm+NuIKrNBMBiIU2a7p
sutIpSsKL3obp9sKxIZi0UwlXdlVFOIgMOcnTWMkOyebutEcrn7QcfpkvVTlahIXLdPdrI2BNtm/
dKcpvL5oPlssKaeSvEqIv41TxAHaqu1FzS/Vzf12VdY/udvbQHbywSfqKfcMkAgnlNUZjxGKPDFq
3J5ZAbu+anw7hZqHka6/G1ofqkhDNIJzZWOJGAemcS0Ui5nOtnnEx0jG1G2z9NDoJsxm+5gL0iN1
TYntCLiVOuLlg1hf+zRq1sOaqdAbzPXuYUxP/f20gSmJmV7Eu3JY8Zewq3po5/VRUP3gr8gxDO85
VMeUHeuQJIJKYP9JBBTLqQ0Slyy1YZWjv96p7PNCvYsFo5bHWG6jlSKvkDaQIGbIjKP0pWAoFHQU
xReMpw86pYnHqaz2CDcRWkmOeT8Mt2vUf2gDGUe7L++WCh4nmLpETcLBS2RA/wI+b5p9tqo0ThS5
fJBKp1h0dfFL9opgBQcctvgiPxnTmJ9+/kRJzmZg5/HEzOuq6TjUJMvVZu33ywilsk6K8YJl2av5
z4mVxM8ydh/T/thA0gjC7kzoid3R7k/YrewbyUjHi2uEYNG6+4lujj19pTot9/9kOaGE1cYW6Ubq
PQpVd+DKu5f6mu3oin6dvjtG18G8jLeFPdRvTUa79uD+qZImZxLfyXOdPNqj9dsqkAYrBsuIIPFT
ZxmPqNbhCapK/GT1rX6wNfFZRyJYG2O6g6nRFerppJd0SVlYI724oMeWDngm+Y52oO0vPOtZ/taI
+mmaiDCuUvMndBEfM9zvEspeVzNasCMmMKrv8suCgxq/AboTcR/EqjjpyZ/F1Avr7kUY5yFjrkp6
940TrMDz4HwkaCrYDXH3ppH2mM6i3bm6eLBDuT7gwUcoo12JuPdA9YILY2pduOr04Ueb3d8InexQ
zd1bZi4EHGDF6KrjzAgqSevbN7YxXn6HVemvVrSwvNnyOk13DRQvZEDvA7+wkdjkiFhzm6TaxbN0
vSaFsZfnxgVFF480MSJ4pxxrsr7ejgxdKW1ocbFmegA2XH9mRnuaEE+OThRe7hK0xq7wWfbGHRLC
5m42XOipCdVeZtNMUMRZwvHx7+4l4suoXkd8UVuzsINyormc/EBx7DPryiQP2/kc73GhvOvUEK6E
D86KN1Jv8QV5YX12YiZr7FhvRam4FPSLeRwLdBGujBnN3mI+5AzoMts0j4VdvNi1uHb2U7S039Xk
vJA16XnXj2Vs7tdZczcuoDWSwmwd3trWH+PQWSzPXz8jQGpCq+NImeHqTRRSBDMAtbXNEUh//s/P
B0rTQLf083t214Tmrq+4d9O1iv7OH9MsL3wZE7wwpx4FKc8JHswdi2yqvqymuE1YS48DMM+79TMC
98cX/Xynnw/J/XuWGhH4xWG6n/SfbRmTMSrCI6DcpxmpCyd7ipipte2+Xul7T+UzfCcXTYPncLMg
C3BMEi6R7+ZFUFRG1L4cGHLfH3Ga+U74CooAM0m9X7qvxRJo8zlY/l7eSrzI+pZwKK/R0d6Xd6Hp
58OkBr71zx+z5T62qyA0yY7h+xitp58Pa3hfkfEJVLlECbPbj9jG2NQZ/XBaWhI0rESsMTiYTrqo
Sbyl/aGKk4C3HSiyEbtgg6lKqpZjBfr/pGOdMwbpiaG9R9uazpNq7VC0W79QNVWE6jaMy16Wc7yj
/W0frjALqkaZIPRj+FdrAqYnPNcZKXctLcl0Ut9Nx9gMUlJ94BB4nLnx0q/WPYeLTeSlk7tOv7Ou
OH+Mk7PP2FM3xn3BtKmxQZIbHU8RLER0+seQ7Di6HI9YKjdLSy7SIf3DDMzvk3JPYfM1twDNmQin
y2CyiRgEAzmMcueKOQJuiIoQLW3rZAsgihF5TTRhbGqCCpM6uc1mbp4TN8R2zby7G7VDOudUgPEu
9Ki9HoN5iG5tzuwmJf/Gfe62KgcPXfZaJPlnViPtJSXciiT1pzEmHjKlJ362VxYfEmj5R9WTal1i
jpT5/dbo5nyewWXWxeuq8PeCoaY7T67Oth65EYi13g40/GEEXB9UIz6kQRKlT8azxVa7a3SgTprU
32I4VPSd9tRGIDFTYWsFzImerFzhtpUfs9N+tQoQ3qQ4Mq25/riu4W1m9pgVot5zI2s559B2X6QY
v7A6fDACH5m2RUE6MTlJ1IpNANOebAoIS8wk5DRs3Kp4S8cIecupb25859OUf6XVk6xlx2/JERhW
3Gx68AUdloRt26FiRHgndqZTHay5fLUmu9pWTmQfDSd5jSiM2THhxyJT5z12VI+GWH1X1VV0KLBm
GGQkML+gbw8zk32GStranQ1Gwbu7rSdoo+gY2iuy9GjzYMA+5fq5pqQ87e7Wu120p7+abLVLakFo
b8XKTrnkfO4Yib9arLl7OVLWaof9WR/alsLKLmjMluPJtGnWuPTsnGp0ypuBXTaPNszie9Q+31st
Zg1c114d4TlPbGqE0utsTjy6E1PpHyTL/6cBvf5f2hkE5Jn/czvDCeX/91ef/DsOyLh/yf/AAVn6
vwwXBKTu2BLSgUNHyX/igAzb/ZfFeIYbEyBraQn+z3/RgOS/QPPo+n2A50hL3ptBuuqnn+GOF5IS
WdF1qbQzAeM4/y80IOt/bQexuJrohrANWxmCjgZH/jcaUC2sonOKfnws6+pDJQwOTUyJZu3n2a6D
7FLZ9rUrieTPB8BtXJh2KndPvVoeNKu+Of2Oi8YnV6tHp731UYWYnmi7ZLIu8XhrsbL1as9ykUTy
mWzNIx2iFoCCTcqoXlJmaKsVe1nCiEO8lEXpY5qj4otky9OsysC1sTWOE4RAc7M2fK8maB0CndlO
RByu+WfXzd98De27f/mE1U2G7b89l/8bDpHx32hJPD42Dww+F9eUPIfq/vj9G4XoP0g7r+W2taVb
PxGqkMMtMyVKImVTy9YNSl5eQs4ZT3++plz/kWmXdMLetTctBmBiho6jRwdkV9DYTnLU6+J7Jq2U
zyFZVSf6PmqCAYXD4EwGeJFi2k/0IMB6PjggYhO3ulVH4GDo1bn7pFmPZv7eBEmWzbZUy3HwHRz2
lHlFjhS6Yx249pwc6/lAF2+KFLCHhkMAgwP0cjQaxlj0Xo0AU3TYpwFVLR6LNzdHy3xRtVdWBpgI
NQ5PNeURrGKXQpJSF//wAaC0B15SWOPK9gSb72MMv6A3USwFy6JRO9vMrp8RhrJF+KlanI3wR57n
J59C2oVGrGN0y23ktj+bpLk1pOspVQMYKS1IdhocFjT1FnBZX6w0pbuJihu4Byg6PZlEedqT9IAm
o3SbOfcFnaRp0IGYP05pi9f9b0Q+xQt+TDDiVKYKwi9YFH2AYuHVPnfaecQVt6naYDs4FIqBHF4w
L4WAAaL+KQ9A4lr+k7AdMnQ+wcWlAL5YRq27pOPwegjqn3QsIpiyIeG08qC+hPimSzuArQCAtBa3
/cCa8yaUv19Mhe5y7MfMW7Jm6zrTb6oKLJlVfFMCUHxlC8UAtfz5Jq7SU9tRwa2EcqDqrHqpi/ZH
07d3Qp8CZftPfcq/5e6RFuBPLYg6AGJrzT/IgZh7ug3TuIFR5V1zbrznbmpXaLyYCM3rx1te16Rr
0jvmrcvmoieNSU2chXcv3WHe7/kYhIxWpWFyLAhDU/x6aAFVr9Uqz6nUjuI1DVi1XaMWPxr0sRHX
P/VS/S/R4b8a4/t2gl8iqzdNS0WI37J6tJzQFk0KpYsePdJmexlVDvVzZxZMBUXuJdQ1D4fRO7OX
6dQGmJ3Yh0rSGkg01Wc3U/AitdPsNqbec840sdy4dvcExHAt8wQ1ixnrBz7niop6kI3gtaDHzrK+
IbXi6ROLEY/jvhqqTTNDikUoDjrbjuXs7NcJ3exJLn04mC04X37M8tosrd9IUAeSRya+CfOFjX1s
HjhAjISKJxAAEJQUukqKpqfzegG4D8ZeWLBmHoy1UwlNy1kEGXCSy45wKMBDQeZ3rVtnSD3hFD3b
9QslRiuHHP9EG3ckXGYebOIMIbjxBpeTgu6lRcUdCblFC98LQMUNW6ig3G7yXtl+UX7Ws4rzOEIf
e2AKuvhg6faWf/F3LTH3Ga4L6zg69ECvNkw+v1LV6VXSeBBKLbQ2P71JbDnUGvEUvdzi5J48EvY8
rD6eS5L5TVBuQxLu8AS9yJnjWmqg3eTwyZdV8qMn0E5W8VC4zCJHppNeI3b5ZI/Wtis7SmKBu2EH
5ZtfL3LytL684yzWNt/HSpZr5K3yI08IYtDshC/HxcycNPoDwpc/KeA5aeZZoVYRtrR7lpafizZx
vQkmkY1BRy2WUtf6tY5rG0KdYZUwPAX9rZmRZFDMY54/DZN/solXuk4gW2fUidnEGbwxelw9qeZ5
DssVkwQgQV46usF/plrozPTnMTNsLALHgZnDu+otprRmF6Hl4yNMjjuRQ7l5ZKsydHo0bB1Of2F6
65ACHzkNAVM1QfLLKpmgsuy+vf3k3Bu/N/N6UyrYHbqLUWHotnXVrQ2sI7WPsCsfRTTrvXfCIKWV
Diwf/llxo+2UnwCTXZR3zWGITaxY42FOnwrHXFrWmbmnI9HWnWCijmiZ1lLo9awXP2a6TvNUrBkb
taPEUp6NT4uqOVtustPLg6xpqoANZvfI+S9t6ipQ785uosM0Z4A058Yav/oUgnJcnK8oktJQKfzY
UKkAd7HdJsT3cfvZIApsVnBNA+Z902jkkUTHZdlLCRHO2PmLoSVn3da3JQxjjLqD9UOeE+3Tm+xI
XDsPRTMY0SHvehHh8QSYpJdgy4HuqHKAAMqC570ozyamrKSy4eQXxjut2rblWXN3KVX/tI9GYnEI
I3ZhRDNXIHNLMW+8V42mow7eaeVT5JbuNXQgB81typVomtA6WhlOLJtcjCV5BAfOJb5Bw+wleZGO
gc76gVli906+j6NOGQZauS8RQ8GmL+7kkRgAO6aKmXQ6DENxQooBQn54D/vcu9gJomBBvi07lYiv
DyOFrH6PYoXbaatAUzHbx7Cpt6ZmbtgBULQtQNqRFDskyjmN4UsxXo3xINJIFKg6FP/QUx5DYKCe
zyk3GQVyYXwzFs2uGI4zNaBMR26W1IWB1eeEef4tCYvFaGT/+sbLEHuyWMzwrBM854oyB+2orlyj
2UXekR2KX/6iJsUKLqWlGFjAOZcun6AlRKD1wPCp01gXrDY9lxeoFqYJyoybKPWWmYvPjxSpz8yI
ZR0A8q6dUqd87Jm9wydW/dLNx4KtwSIU3s7SUF9eegLoJGYBWLgvrROf9MKQ/D4l29lLCvLZyuN7
8iJ3fIUamzWM09T6l8QjQIdZT019yGvy9thqEYzH1Sd8mbro5Pc6m+bImgvGDqtQszX9Yse+s1Nb
xQesVLXdQ6kXQusD1jSgGOrATKXRi4j4siAJxd7hIalPIhCBXUXic0Aui+qRXQaVsRirxVjeNcVJ
tZ3lXKirj8WMdu1xXEZqahrukOvBsyZS6N1Ip7ryqiRNugcXNgRyJTfD+NLZCjg0qcnZVlF4cC85
SrJZtL9UOYwmAIOUiPUnI7m27a9HctUh0UyojIubvHuodKIVxLjk4LvhKaoB2PLPXClvLW+EjDFc
s8nZMUTygZpH66hh2LRT6XBvgjm5+Xhg+rUBdhmYBcehyTyZiOTfp8ijlbXbtU33ALp7yxGx4nxh
GlBc2sRYOdsiSamy0gOxawidrmZi7dTQrkURY7oUGXII3yRuECSUJuSqu/x4iMKI++d+s0ml6fQP
9Bzvyi9KJsA8Y0TvIbHda5dsVgxyEVGiMpwiOtulQJIpYpvd3Se3/svs6BTeaETgDNXWnKtlo6za
mmiBDiRWrXfyaOxoZKDcuPWsU19XQMHI0ljl5tNzJu7w1THTOWmq4XlgEWhq+PvK9CVWBVG19iGY
WAmEseOsEbGTOq80fABboYu2dfz4ga/VMrvht3tePW9WaHoEiqJ9mMhMQb21MozofvCcnec/F334
yeaTq/35hPAMa55uebYls//ueGpkp3UwVu0DPvmNnZSYtCi3aHjQ9SOqDGqTT0SX9hfRxfP97zte
baXSTRQnUKz2ofTje2Tcuq9QrQjXEO3IVk9Jf8ASQRFR/I0FVcGGN039ya7668K6rq5RguiY+NW/
P3bd+dZk2lRqVzTkipA/Fua/gVEttrV5hmboFv37iQSy/nKKuKMGPJ47G5p+dVcXuqrZpz7mwXCg
N4jnr14DEtX5ymNiAZXKDdR8e6IOpAdXVnaiRaPPmeJTzr24PngiXQ3YooegVHvFNXFpRdIR/CYW
usT7l4exKVfOB/fW65xtABOIXR4m7VUHt9lizIVRAQ8QORrbh/sQAyx7UcNw7VI1Cl/xLY8u9jO3
GzKCCKnYeAXuyMc7/G86QddVWl1C+qxL0Ov32Qee7dANgy2g4lSkLv9rICIh8i1uD9VUTQBAOthY
5UG8KPGLxD/SfGv78UD+tgvej+MqGpabIM01jV0AN+yTOG8XLU5pL8oREZMRHefQf3zPi8y4PnHv
bmpcSftGc4wospEpZvvkWGQ7ybCPh4wMNEZz0Vgbx8hXc0gwAC3O2iNdaUI/khD+eCBXLc3pB4ug
0VXXNSzbU03PFofl3dGnq0QFIdzUPtR1uBZVkymvhfmqhA9i7PL8JAaWkR9TgvWaNE9WtKdLUUDj
LkQeWocFwrd2rUOWCnjhAM3aioiMWL1yknHLCfB8PGTzb7Lx/ZCvFqz3ba+oFA5Qq7+OjK6GIame
w3U8HtmpoG4XFiV1YgvVGuyheOyuo0JEAvmU8DpgaLftHd8kCpCx5aIIojbQSzJmeZcj5vvPKu6n
S5RCIjvMf2cMsKbCWADUsAtBAvXpTTsfPbIm83RsJPNTvPRWteWvSY0Pk/ksp6uA9EMrtE/EtSZO
2Z+7538WzbnaPZoaOOHUqmgHzjYluweLTp2EB2+Dvt2L58oIY0jAIgioeCR1+vTw/nUNIK63NCAi
lnY9AjesEz2FbPyBDnHg2aFVvMQF2QtiG4gVz85gJAE7dojg7qTOlWmcmnlljsrS0D+VJupfJgVb
mM0M0aqtm+qVPFFpEcN6l/WDbha3mpf+MAwUCBbmpODYYIC3Vgg5t3FvYt4VIwGN2hq+JjpcDULc
N3Tjg+EKYp6ClCXFXCNUVtrB8PoUcONRq5pNh59gHSSMoUB9RHH6CSvEw6/lZaCOEr0F3nIW/VXm
4Q3vdnixvLgW9L7yJ7ERBiT2JX/FMcFQkwYZ0TfepMEcFBwOZGzKfFTKL1ieyOWqqyVQAg/drfw+
t+iiJpGb1zyjjpr4IpB7Z6cn7X+Xb9k7XjiGfHcQahUB9b8FX+RmF9vWh6katpfFCCJ2YRBSQdWD
LaKbbnnLj8XW4EW+zkVk+fgLQY3WmMFiBhsY7m/EOxNvUS/O8iJCU0YX1BvYKLeTQTV5Uh1jf+LR
kxEZh6lNITWVxesWLU7xb4OfQmmJPbQ74j0RraGoUlrmiEGzq54nHZ5jm8aTFESVyrYbQ5y7/lx0
1s2QYp/T+23TuDHwnKcxEXKukw0gGnKmbyHlhwQBMVSf9TutDgwSbDwgURYJtvQjPGHea2SoFAVT
NIHfiOmv+1CsEiSeKv1BKVXIH4COekmzb3H11Yop58M2qHc8oxeNz17QFGs1yn/A3giPV/Jt7OBC
saHecHE3mS5O5/fKtLZpl13mxfVvdT1/8ssGLOTZjpTbLsW1BXzoTbC1IB+4MpVMP/l0wMuUmFZL
aEFEEbUKa6W7L9XsqxUSzOiqHyNRLNkJOg70nNinLr3E8D1asLg5M01yhuuVkfZlwE7gNhJIsHnx
iMrXbunKfi0ikERhWvwsaapQRj0Z0kNjVXda1xLuNv1TZFEiqkDA90X+goqpggpv+E9r660NvaOl
77r2HEXOtiWAVxrVbVkBqWu8Xd80/wwOtXQTx6w6i7yVQF0PQAT/SmQRS8CokBhIhFjDjbCfU3dc
il/dxEQq8KItM76tIn9hGLjz/nNU7b0gXHelE3KPBtCixibcUKr9lFEu4LhUxsQEBD1vp5uYLiZp
1sFZKT4ou3xeBvhE6qzTK2n6J44IFgSktK2D5YQbt4Lfo342eTdP7inFWWfNuAjpxAbFxbKBWDVX
1UUKlb0SoSCp3aDV3m2NkEvc6D5XsmU6x6/tsLXITqWuvRmtcZ2MxteaqPZo/FMZxKbA7UNMljXz
9yZu79K5gmUb9zKl2XdQPyUdIAlq+AbfutGK5546O5VC4c4hyW7poNGqZZKqLDXFQHpN+LcH4eZ+
rSs6QPQqzXTsfR15u7aj71W/c1x1Qdk2yO98mYYnBSKYCcS0WFNiCUr4BHOm7Ovbzv8i70QE7uPM
oYhBXUnEKoG4M05aiYrIP0fpICrZtyd+xtFq8TFhiRSzSKQD0L4Hn6qoCn+ZANfsEdT/ZjXBmoAX
pw4VAJWa0O7fueya2r53hjsFwJKQ5TgEGqjhWkZUDgUl1CrD0S2/W0W/TnrKN7PitiMwxCVExcbm
ptVgB/DLn6aDhAjhHwEmHDzp1m2tK0unnA/RrK7MoF971b6sCKA1nMHxZ9lZa/IJAonFYI6G6jhR
iuFLGK77rrdPOpGTmNoOrXUfRPbLLso6aIbdckecR+wg9prETkwLdzMZznHFZMb/RW17c/HEeY6W
E23GLy2JLom2iSFhv2rFWZJb1CIlYkxGkOZE1ZKnUajPE/soSrxHmBGXfFfC4rpe7mBPXlvwrxFG
2fRMjm7j7MJNxH5VgOCpMBC7y97EcCd5gdXM0HBG8yzZJ9BD8VedpM8Y7RyyGUb4tsPAn7y3QCRW
pEa9N42Ml/KADq2JbUnJEC10CHgpDFDSm6KfRI2bunronaMcURYh64Mbia45DlLEwYgCdIyNYZEh
NpVn1mSE5yGQSCHQMXTQCFFAQ4+sYPAQdOV9TB+NX2qFNKVp0eLdwOhFMvC7KpLsBFbT3GECk1AR
a0x2p1bTRiC6oXE2D46gIX5YFLgxAvZBvcPkvtNoDxIF0/Pg/BcZZ88GeNe5MOmM9O5QJZDPVBTa
YzY5+zju9ybuRUCAPWxeAR/tRkO/ZFVEJtIz0sWi03RuAOpspOooPkiWhaBrjCKwoozyvvgGC9eC
rFNX4csy4T1u7W1b0F58bnZp4u/kDpKw4sBUVJX4BshRiyYhBwcnhvgciyiZBmSgFXD+qNXIfFKK
Go2qE8xn5yDr2tYm8F4cNRK54iGaxrOYtGrS4qOS5ugTShaQmvlM/qU4iCHMMiZOQYcUJLj9bIdM
FQFazQ7uK+KAPl+242qrs3FsnjKQ++JwKANwVevg+N6SAytha6NdsC8YpapiDMwAJgNMIG/N0bp4
hQEhaDNb0/9lYc0+tVDHtqq3ij/dSDqMa9OaAjp2bGuaoy7HAE3rHcuJXFBfPymmsRmAcDJYtYOY
2tTICjcb0RgS5RXvtbKCR8nNcYha7zlG8PclHIQY8QgiCeNHRBFJHCYtbfMIdeGoU6SLmc9TGekr
jyC6SOq51Fo7NA4hZTROfNbIZfMvHrarXSYOzJ6mP0j+3OopB+KwyQjo5LSei0sqoj7I3RR2UgD1
vCg3yfXJ7Vooky3c0Wlo9/JDJsuK1dVgOWtoPC5b2qfESE6gjIoGatIkkkh1sTGIwbvjN1l6dsCs
7GyaBc9AHwbOAVuGNynxlM96q38Qjz9KquXYPgvxgdLezkGzR3HKI3J0JZsqdpJkojF+sMWoQz+S
MnFn0tfE4afkRQ6OV0ubUHcn8t+3EelknHiGgP5HGEZi0HHDzs23kpkMNoQV5KyKMk08onoxMrmc
l54KsuCiDAgLOTHl5vZRApWJeQkAymC63tuqEzViOdSW2yh2pAZr3XH7riBO0Z5FzRtVfCM9fHIa
iCgecTtOe6Hba6OA/JWHHxyCG5Bt0Hz4EKUz6U0SNVqxNGiHwP118s5Bam3LiS2MAIjgVO3Y7fZZ
njonEgqR/qqow5uQvrGSc5CbRjxQH18ypIQ4xFOlFJAsy7CErnZBuRzuHxswIK3P6ZQUrmzjhIRK
MVEWpolVrVnp6pdjzF8G+Qh2E3mLrKBBcDsfoILhwE20SsBXDMk2k2lG+8aX/cShksmefXNLr4LF
WJMkHp65gPiphBEp4nsRGYzS6dl3SBmEV4EnIclgeAMWsDicW+eo+M+YrT4lMTjXDKOjHECCP4iI
Ck/UjvYkXSgFlT3UYMNaRPRkhiXdyhV18xsJttwJTmN8Z3Z0jkAyYwSHGRJFGqAS5hTRa0oDbLJb
bLaZbDn5Udesbts3XSQqfkYkam7/gP4ZYXbElxnCzUDnPMt45j6MX3YkB11CpGlI84VXMg09zinH
BY0swnyqohvZytxExC9Z8Ai9KLtZnEgqOreyGKUNIb/YKt6hgfYhcr706C9bO0poCNKfJa6SnIsS
f9tvZ/hwEbQaiok6YbmfS28XiXyJqgk5n0T2Y/JTstGns7gvDFJwJWKoMvIGY9+lRU5tjBKCQqDw
A5HPKLp6Sta0APmqJChXSdqhSlgDaXwlJgIyS2SGyAQ1iG9KLFOOmhLF950zX5AnPIMgTC4hOtt4
lcNJy499HTMuAo8TusabknuIIn9wWsjwicyVo4s3t6T6ft12WPBhTBKcozyhB9VDAHMz4BL+hUHE
dvToISRTI1Ek2Ur4WHpTrDCpVjmGm0+GT4QGF2bo3NQIgweDXsAi5njaImFhSYfrB3GB+IoYIJdv
Eix8WyG2lpw+cf/k5Mij85ypcpY8k41yLAfjHtr4jeSxZZ6gS7TqFn5GuJkjxEw4H4wpF5/Kcmx5
idvjaNZ7EowMi5y4HA3EMoaC2COyTu78WJLoIPqfTs8cdlQAFk0zubveK27ZQd58zjkqnLMZN6OO
jZvZ8USHa329s/QMtOlbQEv0iG0IBgDQ6KHTEAWT/SgaU0xe6Xct1pkAKCQk7HEw8piUShffJ3q9
ceezfJ2DKx4kMy6iSqtKktWHwaZzM1JTpkCwGzNkNJJL6qPsByt/OaacK7OzH5lCB52AuJYFRqqy
udi3M2l0zho7kvcYoWQ4BVhBF0mYVC9KA7uSH9vcHIYpOGFsikyBoNX51nRor9qc5En4hqBVJP3J
P5EUnkV2cuTx4uwRHC6XlvDV1B0k2F6R7R7qHvoG/0iV5LqvnYW7F31eWxO828PDaGI1ywFyuLjf
SsUMgiEvq4We5/+IFp1s5U7MEUBqcmwclKksJUtBy/jbutJvwtoGWhHppsSzZcYSfV7RiODJbpSV
hlQfQFNLBhBTF2Th0rc8SkzYjFn13NLCJxJUmlJ+Q34wfLaiOPYeGF7+4ooiq2GDu2mhcpHBJd0+
6p2dM1S3lYswxpuQrK1YJHpX/NSsDrT48JIG06EtXxC7EdaEGNYia2KFnlxyBsTVsQioj81eZFOm
RYQH9FXXUv/K4eWQtmAJ5CctXtVMFxAWrp/zJ1ASavvqZs4WyZy0ygaiDcGUVYZs51ytb+VgMHRp
xxW31XMYJO6KEqDv5uQttQHSdzXDC3d6+75wqcOopFnaXu4mLnQ4PwSF8cjNCrrg9qD5+CfcuMOa
SxJKkIE5R+AGaxthLebcG3rHCw/GuIiEaT+lnQ35HbaBeH69F/6QaZuFFaPpv+TVuRsx0KHbREAT
N0kP4ImaKflxQThCvZegeGcEPjeWA+OQLeWsco2uCm/6thEvpEn2MF1eXEucCTOoxCmMQLT42Fr4
EvyVz8DCnfKHzF1k2N9ggf6Zjf1XCX7bwpxOqpivyaxwCd8C4oRXxKS6A7chYiJXRLvjsl/URAbW
irdE97WJcpt39r3RlcmKgQnyACjDbWOKHwnfGDpI93QAXZDBuj3/J/EM7D95QWxC7rV3HOvcDjK7
ahreyEX858SA35J/ApiIFo4WfRbild6f72O8jg1IyLBJEWkEWuS/vwfmC4NccGOHxZcIkwbA0pKm
ASfaVzwXU32JXjO+Cc1lY9BpbXiTRtnJtGBzQXA38XwALGMpfbvNyejwlsBWHHaiwHCoYvUmWyKR
+eTs+LA3rI2hzXdxQ82eAcmpzioqOB01Vn/GY0Mb4Dv4ejiJtKFYZCNcYhjsNEBbi08jITY1pBn5
uNE7/KFxQzHoQtwgGn4/8ueAUmD6FDPBwQPvfrQ0wCfoDsE7ygecC7FMZ5+YKg8mkJQZKF372hV3
lUWFHJBUS+OaDSYs4teicUtIzwyAc7PhLeHcgU7saFTAdLiqb8GjwSlJpBKuz7/pqnKEvVlwf+hn
URH0O7gtRlLJJqSJhxCzIpYAEHh8e0cgbWEbEmoQFBzAUqIH9JbXsDDnrAOd3N3YaOU3AV0XkOw4
+cqRWCKS2kb2ITNkaw3xSTwmD17aVjgP0aYxDZmzF/nQ0GixhQS2pi+F4d/ReP7eKTmCCbwcGNbD
Si+tyzd0Nr0S7j0tv/s4j3Kdg3LIpVtgvixy+aCczUuO9l3qp4LeY9CNwX8cgxe7amE/Q1cyaxEe
vdcALMY6bpPkBmkiwAJeAKqCFL4YiR+P5Y/NDh6OpKhhqbppg5y/2uym72t6H4XVI5vRRie2VOyK
TSPyVjwgA2PdLD/LJOnmVc6AKSDRpmquwOFdHWbX3w+ZF6v1EM52+RiXRKGVjq594aFy61utyE5D
nJyarPoWet1ZEIpqg0E5Tj/nuOmgsZuWhebRPSmKv+Wp9lOgYkbpn1x2NtaMM4lIT1CO1DaKAiZ0
ecKqkRcoAi8oUZ1mQQsNHwIDWiK3qOKohnKwqFgAP7dFhf+Cm/0KyxOJduhoFtJRJW7/4za/Egxy
NwH0RGG5E9RtHgXhFtaOc2B7yzhNcBYAslUbicle1pLACI0Pt+IVtHR5ITncCH8kqy9Ql6rTvqAX
Ot25H2FhEK84aC6Regn5xSqgEyL1MfXM4iOERFcFPiO2aQ7TKu3UbvBkzJC2VuQOiXzhXPxCp/NE
PVqY87BM2/lBdB8uAocycg3Ig+1HuoYcxTWW0A0DFr8YJaZN4xdJxYckMyrCaRX4rQYsuLwnoDBR
z6VqfGnDbs+Zla+JdAllNilOENtQ9AMfCRir6YxHkfs5Dd/oFbCIhn4tENyBn6Toh8LaYVYJZE0s
hcIhHVBDPpbUJIjGr6nfQvs77idkGnwCe8d/rFrHXNhxdgKjh86I50oosOjkkV9C6bzFFIL/0w+J
Bdw7VW55qynApYqvOLOvcpfcN1gxPURQ8DdCSSCtmPIxwGmnKu8gX7iHtnYtqEmxtsGR7tKqehKB
rkcxRKXwOvrBqyQr8C6fxb9gg9Ae8p5JV4viH8C8Yu7PbWLA2ORI8sq2/dsOojrBEIUD0eK2ENhz
ScRUNhd5A9Wj0bBs2Jz2tgxHicMDXBxi33FZQVHzIi674zr3Ngkz2G18qg7Me9lu+O3LaiieYCI2
ZDn7EPGG2Mulj4aKecy/20wVPLPrVi+UajerPM2gyuWpWK2MlhHLwQoOyXi54MdSRzOv4Licf9N0
RQiSM/RAF12d/wCa85TeVOajQbi6swBclIc8ro+W30McdzQTkh38j4htZ7RPcbVXk/8c+mLj6UtJ
Q6ESWGHzSEBFPL7G5LRlexwD7FfbLr5JOBiWHYqLA8BZ2PU1YW9svzavdm5e3zHJHtElScz9mkoH
EAZA67Tpzl3VPNGgR5I5l+wdCl5wm2bXHHMSlgKVEB+XIopShsyh0Q3M0eS7xAl5EH+mA5271cIf
GhhQQfHKmlrdXgS9+O4joWadRASbUTAXIUpVnkoCtSp5FwNnGPopKh3x8dRDbBJ7gRVTQAJaA8Uw
8T1TKL0ApoFuBOOJPS5Q1hmaw9n8Yvk7K9v4ebJkhGg9CWqyBQQlf0kaNi9Fh29L9IfclJimZflW
u0HcgKj8QEThUtpCrYGoYR5Pm0LZVWRkjQ28za9hWUluXmYQr5GixhuBDDVp/SSOOwFH4qrtWiEe
UJA2a0zzPlDS05ySqHvbXgL0lqMshmWVb3wDum6HwVAmw3UjB9ZrMPE/Ptl1V9int01HTakg/lQA
V1doq5p+flZamcajrBNYzYxBM7+hbm9MQopNXC4nYmHSCOQSQxy/OcMn5qUpmLV3CIK3MTg6cE6O
gGPrVwgCitDats9G4zGEPAJz1qb8JfSOItsk+yhVAGyWcpxlcZTEvdfKwgHm1v0kfELe1pyxeJJL
9JXdI7EFzJsR5os5p4wWMZCN9FmkXKQiJkZmA1cC6OUafyOz5i/MtUy9iGiRv8y1Qx/WxSW+7D/j
5ohB2ROeFAeDTz9egGuo5a+HtwC/2JZLVd3VqS8GNFYCsvaRpC49n9IbeDrXkURh8+EryfEFNCcS
TGcrjCqE0rH+qJAAFyWrBaRl+ZXoPEFgoecoaSZh8/rxGP9imSCZEEoG+CjdpGLgd8uktmeVDpsG
imp64Sybgbait963sBn2MeEIySmVGYRr42j8d9Ev6b0lIycnjGiW1IjMrkGhbjNQSJG9IKYRSqHZ
3EGgTX4AG1dNqbMBkD6fL/mo/ixMfYV5zNh9StTCdHgJkXH6EPxIrUxDboC4FDj4x4+r/2kAWraB
CUoRgkXaRLvC9FSFYilhnxWPhhfeSBBXc6qf+ljCzaCuJPpPj2JqIgiIZLSOdbT2jqdMSMXwFv0Z
h0UcGDcSbwngc+gG677yMO71ZzH30cSJZV5sBWVSu/vQqiGo7ff/B+jiP+1JrFdMaUDOHipFuzra
bRIPlEIZ7aM3E22jb4/DHMd49zSf+S4SXkp5pDzJtrqzbeTPBOo/nklNNsbvJ5tNzf0B1pmmaXtX
Q6AjWVNXdl8+joAdSIYdqtndKGlNTw9iSPkGU09kKYtOiEBw8I2Jwm/GPZHG/aX8IKw/OXDGn9MC
hBO0EMhvlb6FF0TXO09j8Hroeft5lJBZmtn3aedTyFDUT6NNmJ6CF7DhJ/gZ4WL28T7ZbUBbvmVQ
QIvum5o1k71OveTkQKyl+Dp02vV0AGz05oOJ+TFC4yN5AJgv125WPQVF/y+NeAYAHvajKJmPp9mW
aXw3zWCgBQ+sstYOJblA+X4/n6Y3+1lm6fUDyOStovfaSgsTBCL1h8OULnAXA7AsUbVjByazBtUE
2b5Rolbkwn/yphhl6F1MhWAjmg82l2pHTrXL+xfVPyY2KrsK6qUjRZiUjbRz/18DUG8ZV6W/iszo
ZCs1+WqnXrgK5R9Uc/7b1oW/kqKSRDU3IrK4Yx3TEpIs5UniwJXjpTtCF8G6CZRmmWbklBiFyOPG
2EEdIk6Cigsv6g+DOeJUkUlf9yM1Dt5nqG7rShOyGQB+AqomzMHp168LkaHkgu430+wHbKVuaaoE
F9Ouxx4CeEqH5xDgBeqLAn1BKICKh0Q4J7RDv+JX1YFrfcIUQz85HiyE8H4SzekRjzXdC82s+ReE
aYKZjD+F5SHBxc5Mf7aR+kWJq1eFvKbZZPHSaaBg7XrCkTVmOX07xDbosbsWgd8eHDdfl0JbyIRk
NsYDLyqNJMJMuY2pzZE8k0T+Rg31Rx+KklATupyv6Vb1QjuwTxS3Lujg3/Yddiroe+o9VA+0mydT
+u4oNdkQQBTXT5J0YTO1NUxh5Z3qH0IjWjTzMzbSMiovaWYWFjK9pZQpjvmpHDdjQR+UhiYwKeww
1LKWEL9bNFTNGuVIsOLjE3Il0V31MlCYbQzVtFi6K4meIweSvFOpGXc6InHeTkqocwhsqmprmeUy
tOOfXeV/AunWriz6t9tatq4B1DdFu/8+PwZpGy8e/OkBw2qKwhseu5m+1zNUYfDVFVBi1hTLEIn3
O7r7+Ac5iWX2fdCVlVJ7/5flfr9GgyR2+Y+Jl/H7aGiorJmGS3E1px2aKMlfsSqE5ujysYWNnG4Y
x6I3Vs1IozLygMF48FGuHuGigmTdxytyHfD5YzRXcxPW/dSokzc9pPWwAIHEJtAg/lZ2o9LcMiga
CbcYnWIfECkz/INLiK1Vn9jNH4/kz4Mvm8P6n3m5lLq/28W04NFspbdYJZovsHm5F82/qRbHZCFk
Nhd3CEbeJJ/E/U06FTFtzsCno7Gq6IEaVid+Zk10VlNDGFsPJOcaXV3GegjLxpMNaVAT3hlpuBFe
A7mmvJUXzi7EZ8OiYd1rmBE9k4qZ0d/U/FYf5ZYFQClpLIjhOgIdIwhQO0TOIRFmHzv9S1HuNS/8
ZKMYfz3W7ybkSp3EWgSLYmC/LU2oujueF47ZReu9cHaN/AUQLmRsGwfbgYh0RxG2Yk97M39Jshe8
50Y7c6JTU132EHxRwOZkdzXhTCjVhMGOajl4jtJzWkboH5i1q70YRzqu7Wdre4Gu/yGhoCoAog3p
kGdf7bK5SLKmi0lO1NVAapmkT3Uqs/w/xR7WKh1ki5Kw6JPR9OtWH9ciq2iyRduZYCmvLKWEUi9I
eAp2PdFlvEsysrgjFsyymcJukD+Vk7vNLMhSJ6U9frw9rwkg3g4KboLuQrRgq87VatAPzKSRMrIL
0UEHi6WKVR3zFIKBqfvdTPcLmVh2i6AITNrC6dlp0mr6Au0zAkwsyOCXq09GJXf9Y2LfjUqsrHeH
Bg9s9qpam6iBCin0YEtbB5k2HQZBnU5RFZQ6lf2Ci0Io7hNpbv1Vrr67+VXVykjLknhOJm5edPSy
l2YBcI3CW7Yp/eErLcSAw2y7LmzgnoT8IAqsh6gy/h1Z0qw5T+b4T9i/VL69bmJPDJ82osNdNHZb
k8JQYPnjTOUWaNgUzGD2k76V1A/kVH2o+5Hkg05tl0NILtVAL0OA7MNlCk6Kqs0pAbmYTKsx01fp
6N+lBNKGCXpb48USEgZIQjkYcsw5FPIh/WhokQR6x4Xen2Md2f5nh1mc5/cLpdOTxlFpMEds2SaY
fSX17bHOC4ueWUc9I8IFhxulslaBR+DRDw/awHSblMGp8tLD4Co7FzJ5oJBPUlQRTcFDHHZPZUKE
t6XNLnZE2O08eoiq/nBnxqgK237wwhPHgWvUNErwsuYUmtE+htvqkx33u1RyIRzxNBUGMRuiGLT4
xQh+t+MyK25Dw0znx9w0biQTTj+Rr4LY0O36ltQ7wsOhzyPgtrfMCqU0dKfpP5nPSzDif8/nn8O4
2vghfPP4tfH8mIDAisxgLQdREigSO5YgJdEfvaV5t95/lXJS4S5BULSCkWgOamTeJBrtnyr+bnwS
CoR6P54o67cFfxugpmoIC+I5tuXJ5+/miT4QBJ70Yn4c0BjkjSWcCm7h/+8mckLf3SQkGTgkYznD
GJgIckUSlDD0fzLZf1tyzfAsLHPVdCGc+f0uSU/AN/WD+VEfXgQNI/Hy/4fneHeHK+Fq+FUdR5Ey
XZzBQcCQGMwf3+J3H/jXery7xdWG8Y3eq2ItpMUkqOW3QLUuNyKH+cnDSFHJ9dZ8P11X5ngd2rlG
+7FZwBw12HXJx5DDAlYnON5PH+yvG+3dg11JYbdrpgZYxfT4v0h7z964saxr+xcRYA5fFaxoWy5b
tttfCHfPuFgs5kz++udalOcdiRZKL+YGGnAr1SFP2GeHtdeCZkgE72dYwKP/4/Tsbfp8/5y+zXYe
TGhc5ppRHMBdCqAKqqJqzuTNmE4mkri7pcJ7etxXV82FMItWTKqSwcZxAPmGslUezdSA+kunqd+r
dLQ05fm+QkiY3X56uFfNCiWB/4wXbrZ6n1U+miDhvBvayyBvz63pH6+Au7pHnJiaDy+rFnrlqtXj
o/S1YDjgjnqKgfsDVFC+faumsJ7Uv7Jtp5/v9WUIAnJiarDyt+3WhRebVodgyc6mKYn+A1BWPwso
V396CkP5zunxXt3Kz4bbrHoxgl0MG4br4GQHqtq9QwSM8XBm3hzr1X38bKyNLSPQT0aoULFlZn2n
apYSFinLffqV3hpmcxHnhWEUTs4r6bKgd0GYvTcd3rcG2fSddU1sLBAWL7t9DQNv8+9m7M/99up/
eBPq09SrCP5Mf7NXM3uYaa1iwmKzuuD0CYfVBW+YzZc+3u9z/2wQ+6XtnwfIhHyXQdqs/5sKZJum
n/CyclA1/7e32Zoxf877ymXKRhB2qoIIp0ikdXqUVzd0GPieT4ztBdFmkxXHCemtmguT1iM2NKdI
VE7rhqaB5fRYr26CZ2NtNgHqd0eCV8aiDCIIprcmq0+P8fry/Od9wi1DRAHzdp4fGKOFUgzvSxB5
TZwP7OT0SK9aYggemDgfRsK11fKZq9HskR70js16q5FkshD2Epq0nAzFpafHenWVno21uUHzPQ0N
ddKuY4HmW4uwxDZG6bzz6Wp98wp96902e28ZyOcaFrNYOs69jLtAqnR2qkzIu55+uVeX7NnLads8
m8gx9OLCSWrsXG9cq2/At4EZIJ6wX/4XF/TZSHqSZyPtJ0QwjiVLpiM10LeP59vSOHP6fV7b5uS6
Sbg4jhMR37wcJRjbPXjegVHIqtgd3Xa0uURO/Ya1e80JfT7MZo2qoZ2aqO2WXWZ79+IcQ+XljYBW
zsTWcXs+xGZlHAg2erNiiGNLl8jKP1BRc4RFqEU4tNEN+H+bus0CxX047Y9jv+wA1riFsZMvQYf3
7vQob82cdv+zbeAjv910PQs00IhrjY/qdzg9wmtb+vnEbSxdEgSBnx7HZee5v5yj+3Ea/4UEjz8W
byzQa+f02Th/eGdd0JhGi12wqWGG+XwjoD19DSoNo/z7xsZ+dTQLNyu0PQ9+zU1Qki5eHCWWN+9o
noBHYLbohKN+hnv9ZoXu1TP0bCj75RJF+zpDcN2ed4peKXUtlFtAlJ9eJVufst3fjkMREBmyKKC8
8nIUGI6QiyMI2vm2feHP5VWd7Glmty7o2RbbZklnKb68DCBWT60fqCGtvRIlTWej433J4VxHdAkF
+seps2+hARMy/fRjvrZdHZdMPVAEWLH/uKLtPbLvqLbtgn20w+MIjfTD6RHWkusfE/FsiM1+7YAS
zlY9sY/ih4ZX4+o3YEXBPP7Gp8vtZApEYHF66NcW+vnLbeIZqMumhYuNs+hVSIHb9ygz//qfrpj/
jmJtvYJDWkyeHzJK6aJQZdR33GX09bx5b55eKrIdLzfU3OYhyjkm9oveEnaOWnv+L/Nlbb0Oz6RC
MgdYlib5Odbje1hFMgggTw/ymrvxfLo2V0tpOHlD2m7ZGcBru+X72lPp3FfJX777CyjT6dFeM5YA
GkCYAS8NgLa+nLS9b80V1bzVudGcNeS3z5G8PD3Kq5Hi82E2JsWNx7mdtDb4uG77n8vskN+Phwv6
45bP5eXpEV/d2s/ea2Nd0tToQzfkvZIRWtD/X/flq/vt2RCbheLzbRTJGKLev1enoTe3b5BfvjqC
b0OBDfrZJkp4uTiwHdSHFCG53QgyL6QmXsJF9T/M07MhNI/PruMWGbKm7+lbUo8aLns42WJ5PD3I
q1v62SAbz8IIg/GQYwJWPBnnXunPqb/H0AsRtId04/R4ry4+FNk2Oe7QjJzNpq7iIKnnaW8qgcfi
kw56Mz/w+iv9d4jNhq7DGaC4xxBsaD58MEAtn+OfESP+T46ZC47DtgMinWjraORB6mclIsV6HbLG
vM6bMc5rO+35EJvXabPKbTvzYO5gpWxbaC/xnk+vyYYS6Cl2fz7EZjPHod/BlcEQUSl/FgAlka6y
RVRZGthLgBvrmL65Uhvk1n8GDjxIHeHn+wPbUzpteFicxtyVWfewWL/UM7vvy6sxBTHyS2DRtcmd
9iLmd0/rGGQvSp4hDXwT2/u/aOVjykUNIrTn7wbMY3i8CZ1/yNVYYtiLrxvYVtUBe3rWXgsCkML8
/5594xtM+0MXt11t7pZouAHdK2gAB2hNSKHmLlRUACj29KCvbgbQG2iZkeMMVgDXM5sQz1E8ec1k
7ro8fd+1znui6tMjvHbruM9G2LwWMrZ5k2aMkJbRZQEIxgwRPGyu3/QJXrMEzwfaeDjHJj8eQ2s0
d0a1fKSNtHK93ZsOzhvztYWqZn0E/CnlbQicFHJ25lsXwab6/nsPQ8Znqnjj0qHx0kw7zdjRc7Gw
JGDhBQCdJ+sWWyBCYGOMP/G/Pfnnle52fkCG9losTHYy38+xy2+HP7jc2axFSVuS8Suz0D4KH+Ct
Vc+wmvlBQPughNRcyvwId81aZFX2Q+D7I1jM0xtggxL6/UKIvFghHTX8t7kSehrAnNbvmDN6PqPa
vBWmm5HhATRBKQ0g3XliVUdWvgHKFcA7+Y7m14+pzh5vyMXQdrSkDqV5/2r2adt13nrODVrnP88Z
Ynhdj/qZvzGMhdXYdklfzc50Sbp3nwgBmCqDB+6ru9yjeeYuBMkg3hVZhgZxCkRQ6RIlNINu4fSs
vbLRbPBBoDYdk0fZdtyBPjBLt57nnRqryXqro/H0CK+clxcjbPZZV+3rgzEs805FFTYVtYT/5Uza
TkTnIJ1dHuC6jWs2DgcrdsdxxquhtYTcCbszo2Ho9Jusl/wmrHoxzCbRsFSxE7oJw6ja1Xw/AguW
tzEXj8tCoQhzDnRT1A1YfX3VpxYi4D9EFKEGHjXmi1DikN84qPM+4TjZgEeqLCKCEICZ0g0c9Mmt
PUy/lIM2Dv3N6bd4bT0AcAb0ndF+5jmb9UB7tRu9gZfQiSRzKz4V3U2nR3kltwCCWyEoLSYOlfSX
1qXp6G7kmpx3ulcI+HUWddYEmofb4PRgtvnaNqZgBPzY4Tq2t9SSXossWlpl865xjPd+4wkifRhD
BFO8q9FtfgiuyKIQXYEK/U04Mh87GM3sXwm9ZWeePwFBw3Co4q8e+NSg3dE4eld2kd4rYOITsxZS
Hu5tdPaGpX7f0XRGPeKYfAp67wNL72Z9rdagjoKoSzdHFn1KYLIhvYKdzBs1idsXZkpxj8cR/U1H
92MF2WKeR4czTL3KNelXN10gbyBT1iUfph6Ox6NRnvUoEqjznk+i1X8KaEMLcvEwyvcQqltf+oal
omxvwckHbqzpboCtX6pTWk28aWHddtH7LAPZmXs7r6flmY9T2xf/dO78eelhU029D4vrX8+xqcCd
jxPXkK4CsRzogGm/yjKJKvJoWjdm/SVAITDNC3rXwam4NqQE9a3buXBamec1PVpT1F/S8POwpJBM
QPjW+gcIbegVRWdH/R9VMv1Sv9Ba3qVHWswSLdT7IgFJp+I6haw6aP/tFcCOEIq+BHx4XUfWvXeo
/o6iYe2lcnKqAiZQxyd+E4x7apR39OyrsSwuD7dqBAxA8QADHxAo7DhuRWKdmYb0cZFOR1UU1pK5
uZNsRkBmKILLDnO1Mh2Mj0/tIeK3g/Mq8YyvaurDZHIB3jkWH00vojeN930SMOUNQg/7H2UGv85Q
Xx2Q+hbPobaM+DogbfCML3SpvIM25MAvHNuvrQHv/PFnlU6P0D2i8goEGR3kGUoQWeVV4oHmuqlI
PqjtjrURgRcVXXwd2AM6t/dQv1R3zePp4/XaWRZUmRw4lpzc2suzPLj+EZl2srgAfz9yiKMOLXi6
vphWtfKdHgwtXT5ua2WfD7exsqnpHka3YrgBKiAOraoia8aCbqvSfFDTvraMkXNK6OY+tI8eu5Xs
D9AAukmXgUY9x7o0+T0ZnwlGmpweaVaKB55pYQ0i5/Y3fWczkW85gops/hJTWeD3gqM7RfCO7ypq
4Z+JizcK6784a1Ze/LSz/Hsdr/SFo0uffWN/Do/N/mKaUU1N/xZNkyikREqDUhyEb0XoXKjkiz93
NpRgz20wXeX9kDcPzpQQgPvh2RyHn4nAhn17bZO6Oz+22ffFKL6byXXcmg8LkECfTbBSC1kTPP70
BujoMjXwD+C2JLwprH8f90iyLyH0HfMCkVFwKQhBHYLR9ldSQhWD9/ZjvXx2QX9TVxNLFKEIfXUX
ow2jm/U5z6HC64JVlEUxjbpwjvHhg1oSjBiukrq6EqOGSCJjVGOwe+pEha1wmLzLQcgkmufJ79pw
SriwghCWP/laTD/87efit1HTDTtpJW/C9NRYZ+wubpDY7LDkcJ2JmOpB/GsmcQoZC/LgdKuvHpvK
VqmbntV1+k4LaqPVpMQmagZKbO7p0dWvrPxjMG0ln8SYQquv2vY7kYFkxwelV0QDWqH1ibNtnRsI
Z2Df3Wq+d7iop0O/cwu7Rwi0uVHL8AHssHiAZJJwY/Aj40PxIFItNeRm+LOyLxboN32s0FAzKtN0
Fg1RfyMvOuYyEbdIWeSQRPKNIOu/8EJsqL8NVOM1IV6O/EKHzSuqO748IK5Fc9kPkctjtQQ/GSyR
lDGVrDu8V5o6vsUiwPjylAKV5VLjo5cCoIUGLIk/yUs5fUzXfrEXpxS2fqphvmMS/tKqtfG2D21M
O6s/W7txNO6yuKWWDbDQHETexmHi2HBnJjVXK86S0H5ZL/daJ1KuER0MMmq6rKgJwd6C6sO5Qo/G
uRevktgl2giGBe4e3YUiOFoHwOfihIZhJ7pBrANzwBxSsSf2TgU3pDFSBEEJ12IIhzuk4rqzumNz
LQcUEe61AXzhiGox1CBEcK62bu5fplENb7bZsZ/fiYKHQ0ZueQgeeHbtLfEm4TQRUzDrbHQWaVzs
s4y+Ey0QrHc8lgCy/JNl1ddVCYsgaY9WkedfQhJmc+VB2KbB+R2xRAXwdQ1peqve4KpaPqfj9LFB
7hSisuEN52/TKUXwwbL5YQgDO60U1ErkHT4LxIel8VovHXETmAC7QnQZuE++tO/N5Il5YC2OUJRg
fYbHBBwnD7nyzR1QtMk+W9UbCckNK/6fT7TZSFl8rKJi6K1dl0LighGuW8jIyknXNE8Be6Wa+xMu
UIWYvfcIBcrpvbwGOdu9DNRISoOEZH8ATdy82sNMUlg7A2aeJOMxsFRRuNMdAONuGBHWeu/cPL4c
0vkn1OW6xuvw4ekJtYUqvEqRPomvCGMTJM3hfOiWCHYYbquiWvcue+n0g286WjV3AQ68yCMccpJc
mi9X0y+MoC2GsNnJTVxV6UJkrLBJd4XXXx+8Bxq42b7Iyq3HIXoQjVZ5ZK9LtEUHj1LYkPg0XkhH
jCuEq0OtEE/Lv5/wd7HSUH0wIxaYUqjvqOkY9f7e8NtLtkYHJyVmV2bI6aUjixcNOoywlu0zF821
NvdkvolWl8/xcsn05vSJwkvpYJ43TkLvLc2xHpJ2B6PhrbDU+Gml8et34MXjU+tSsNFxH4nq7c2Q
88/k4zr3/32CTRw1xoeoClKeQBGFWrlh5hI3nqY0xBcV5QSTJ24o0VG5sLWcXv0NYv9p9YmxSN/S
WEJaejMHNgCc/T5O2536JPAeFGeqj0CWV8yPLuxhGWyVSL1j+WSUxMSX1T/XZliIbVEXx7K98VR/
uG/My/On2szLdEQgZe8xLz7FC6ZdpTORQqU38ks4UgIVipOWO1Wt/TahsJ/tP3BN88PTD/Mn3JGH
gaw9cm0kP50/alFt0vWeu983u4UmDHGHrdcDGSloEUSqcelF8Zm4XlPnUSQSC0TRooDZO+IiKxJ4
p0DQ5z+1ld5eQU3FdhM/f7pNJqisszGnBN/suHdweq7MEn8ezJEHHznKBwEE6Kfn4xVj+3I+Ngaj
yaa6tfpDAzzsCTYeTN5OwE9OzGBBLOn8EsUHlkrcIOpGD+BoOf0QfySgtSZovdIXC5jG9zcGv6uO
VdAeWJMQYlo5dYytNmFadSQ80AUPbyehXn1xPyDNCacvMiSIyb6491raRVHnrhtVxJHhJjgLrnsY
06BWElPkEMD3iSIIoaA8ZpL4Oi6n31tX63a14bcC5WuGnjIjLx/B6svC8K2+2ZWQoP02qxayj6dH
ee34BRYXGQnGIEDj7uUoh6T0B8Ovmt0RJ4hW2Dz7eHAJJN8qI6yewvZ1ng+0yYO3VesUZdI0uw43
TbG6RCewv1x/CxEKmXF597xnTKJjSKBb/FtT68G+cvqNnTdeeZv8sYs2nUaj5BbE8KVh8oMNBQnG
jQ+jNIWHm9q0RQczHekWhcQKenguZRH6RWODRD3iADjzqBTLWZePp7XhTm/IL4i/1p+Lc28hWeMb
FzCm1F58EWVfC//wU3Ge/FY+vPChi4PKJUeZvOiuTr+hDPmJqd4WHwviEWeMWFM83xImvkNkrScV
e6oGmtODaRueGmxrlKrwkNUD65oZwXUHx3EBW/HpIV6ze8+2zjahUDb1vt+3vA/sgtA6ErvvC6K/
TkRr9xZh/unh/oTDYHGejbcVEc4RW+x9i1fiSlz2ZGC6zw6UiNoG0x7exeSjwjGWXZx9p8d+fW9S
X3GDgGTrtumzjqJ9UDUtBhfqUfi8IdEBaXgREy6eHsh+zbwI8+T5AYpWtDG9PPhlXM3x0WEkZTE5
faIYEIszm1NEXgp+eEN5Jwpo8NOInLDzKtDjsJGTVrlRaQORwBILGYhF2LOtjSaqmNNP+/qSUDv1
yBJbiL9tnrZq7HrJhq7Z5UVzFeIf4T3JIYV9UkI0e5ogMCdihxJd4huDvzpVzwbf2Mh2NoO5abDE
nPu8YOB2peMSqaqQdpIfGxN4/NzyMse1ZJbk35HHIIty+lFeuwtD8ATciBBogGd4uWhtVcZ9ivoz
J/s+TFuIr6orlQKq2rqlmZsAk2LAp9NjbqhgVr9RGop07Pm2oM6bQYdoyo3Dcah3PV67sk4hpKNk
0+S4kw4qYQhTTCNnUWkYcSoUCKWIElSsnD1al1AIAkvAX1vMH31jv7VAf9ogangWlWJAt/DQBJvq
QRaZg0Mv0bDDyYfd07113O/BLOnkqXgQT/aS/+WHP5TPYUlkpNnQb4TKT5xELy0hTSiQatLUaMHN
uL1X0kMXNbbl9muF9FCkf4WSJwAhKc92bCnLMShzgKCMdPFCkrN2Nan3nzhqD4NY1b7bh963wlil
hcX0c3DQC8HxncmDP5UFpAbPVHLgoPYgh6ObRy5xtDTvWZulhTYRprMnWhfBJnFgCm5Uo/5us257
1MwWypXLo1oUucAgNBJLeDnH33SCfBggU9Z16ceVfk/EOHibB6OAgJdaGfG8TzI1HBA6JX8axavW
vXi9RMhH1IcqNl4E3ntXLVKeGKBNwJkIi1AsqnLp86G7LqGA0OcohpTBwbOSVy1qX+Ev+wrHdvop
BXM76/8lVnvXcD9LpsTkBcVzEdLm6PImId3mXDit37wn0iSp03ePwyHaCatkGumt20OwDmqBziyd
VUU2KjaTkBmNh/hg/KCHXdmw7ic8ShdFhXuZfBKNumE+qWfwKnljXYzV8DEM0w4KuDSHo/5foU97
LZk40p+UiWwSWl6b3fXGJ5nH2LE+s9JaOv5RPoS1wSAQ3yRIiXS9SSw9BZdODZ0k5Oqx3z0UWfFt
av9aSharvZ8r64Jvrvk65wFicIwxiStls3XgaKCULAS9/8fiPmP9VSFk+nGKSTQpUsGFmh2S7ihG
pO/BOSnUZmW4MVXwrPbZYUWziqFslVKgX8IK3A/D3vsgE8qq8BSHaRcM54fpW0frv2kc3u2HdH/l
EN1QmangOLWtM63jAM1TBXWeH+fvrZxuRQQ3SIMzMYKMEveLtH6A1L8yY/B9JhIAB3AXSH99qpvb
luyjemTrqvoesdZSXZhyWDFA5ADP15errQVEBd+KLSmSoPfPXAOoKri1X0eXWBAHDsOL8AeqCfRW
dw9hd/zGdxIDce0hv4vy9Rdas4zfuJyoGf/hA0m01YyIE0gvkOV8aZYjrylnn3sbJxr+ZxttFBba
Jm8Pv1uVxedqrSqi6d9Nmv/FRpAQm5fxYm71Da3K/Rh8sI/DjcjqHWf8snQ+lJjxQwWw2Avsq7lO
P/9G5dJy8IUVbUhOJ3kwncGuub+orPoiT25YfbEoqRhB8+gnCzlImRdu7z2OdQOLLdUOtf7qahdh
vJMcPunrpay/ShJZnP3iMpefI8EVCQqsZWnccH1do/Uif8AX9ymp1w5CRpLJ0B4jTK1UhnoRWWtY
8+Gach5HACI8bJnciNQcx8HL7eJSZkRPMOSAWBEC2+8PUFN2F23y3dlXZ2VS7bqxF2+Ls2dfiPPT
hK4GzXR4j8326zLY0bt+HC8MFHU47xpwopzVTEpCiumRViaJiMmDgkBfNJq6uJzu8KPaN9+wK4qZ
G7P4nsBxrEKlXl6MbjadwlQbgdYaZnqGrEdzWcTu2RhFKwNpzblTCmt/QGKx4paLYdk+FqvqmASq
xqyVojW/MmYQpg8Ay0hmkFdfWTrJCoQFLJI0uFBouZZ8r4pikhYWpyakvWhTQNs/9pCKzwcMWAK5
GL3tdYQ8O/nu/YeKBShhODa74lNaFX/VLJafN9ekF++sffrT29toCrnudRL07/EFfjP4SSlHyHQj
pgRYQaeamFADmLC3mjVp8iNsQSTtP0jcs8kDXzodYuV0xvDTmDu3+CJXUcaf7cta1NT/iDEdXaZv
XVlMF4rR1OsJr+FQBZe6tMwyrC5TC/dQVKBWU1no4UD5A815bmZwgNI8ua+X8mwaO7gOnvLf/DQ2
jMOF1Vfv2MlKgylBOhOisXNonddXIijih4q1ZRs4Rvy1eNmmyt5hHRdvv7IPTfnjkB2+O4fjP+wJ
db9j4uvwcFuguC77aNdXTgJtE1WXaLB3SifUWXsNJcE7iTxjNjS3SbOqaaeUTC8OJfplpx0rPKg/
7QYhtxOSk41cOrXsl3YDp7wKBy+qdn1RUZAB99p/Wi2X2B8qbr/O9NdVDCXRgVqaSDBxuaSewJvL
bq/ZZP+xPqK4w7bW1JBmlmgz1yFvrSK8yoFMG9egD4W8/DPlrfhhWoTXY5TsDiy3cAaSf4CnV+Ui
DeFRWScGkdSm8BiH40VWcNVC1kW5poIE0xmum/iLOR6h2ONKCLvLuEjFoiezUacesmRQZg7k5SGW
V3Oc/8jD8dd8T/wEOGNBWz+IMWFqg3fJmN3qbrHIDKsII9pfDrP4dGWbigY6yAiy0xoIXRTs0eNG
icrp7PMl9W8zSBX3/eFszG8xYLByJ5dd7ux0M0lkErePuLx30PPbf+UV1CMqJSGBE2rEUKQCu5jt
Dc3EiJQYZx2PK7OBo83DSpWPP4pcRUMe4T4VhmN9R3qbyAkdcbJI+s04xdCOv/B6L7lqE+sB4OzX
vhxuJNFDjVRVPy9HPQ+3hwPDJSF/yzxyUhBQQrFQzLGSP6AH5xLaI7kGbgobqpdfW9356PUX7jH/
mFFapex7blZPTk1rtF/zEWAJNcwIuv/7/BgBCIYiFE/Qno0LiN9WZZcl/Rj4j/n+qwUHmgAlymVF
caOylBRdndQYdNwsOuepwbbRD3Ef8sPfJ27Flg0PKrKvmDjJliWo18zN8IVflk1LbVhrp/1+QcIF
YmHTzr/1w3E9z1Dn72RY6q7+KluhWkdD8UbuBlBAlV9bEG7zY831BSaFNVNMURz867iwLgZPylGr
vK+KUAVOF/PQ4TrCQcnziDIYAl5V4tM9+eKJ5oWkpth4fKcSJx7/5b5vrhWzCx7ZDcXfvet+4KQV
2Y1HQiE1bFiRH4Sp4DTtmz1dAii0wBuHSL0MW3WM39lmBntL/anpsquRH4nLP6vLmiru99B2BY3m
j+T4LRD1P6WH8JtxxKU3UYQWsBi4/KALZysGyQGdEewa4qDoU7EzV8WUsuH822fImKu+RbjQDSy2
zmfrv9Mly4r0sO7ka5AJzkDoYbFAy9laLwWmDZplVcFn7uZ09j64A+pZ1B+Jma1wZYhdHsmlyGXC
JjDVVK2Uu1URFR8eySWpcqhOedrovVIHwV1/ZvPkSz2rKOZW7ZuFFcC9iBqXCs5r4bf33+Gd6FEQ
4VgLpzwYh4C5PD3+n01fFD6ej7/x1TD59n4uGZ94KsNMMpcA6LV1D9AiYvm4KhUourjX4jZghmSJ
1fm1oMzKTNnUepldWQhmVCt1+hFfST6/eMQtf13h5nNvzVwLbpd/ZwZUzOZ2w6T8TjeqBXOqnHdQ
PqmWJUmP049g/1kve/kIirifrRKsdwn0yrqZBIOlzEkQoaJmCreq7a7XiYRRMI3a6pRnQKioqMls
ipaK+jpTU7TOO13Z2EiOhWzk6afcyGMrM8FT4tBQHXBAo3qbzIRVjWPYaS+BqWMQQWB5AE2SVu6A
PQzrw9VS0cpG3X0eLks7uK7ct2j8ntJPm9Afk2wLRuxGXOebB3GjoNkXbVzt4glYs/GL4pLMAAca
82LEhKtsHyaLaeA5VeKKi/GjoAxSfolxKpu/SJxhWKnOXqPscMWfRlG18oeTYoETSn5zVd34NLPL
+da9r0KrokA+WAlJ9i4gj/1yvBFsSCAb+dnSB9ER62Be4fO1VyrvGjAfxObX8p0w9BR85QIQVCoc
1F2ftuD/Gjyj2RVom0RBv7/ByPIJ+qAlqN5HRXsu5Bvv1BcfF2d/QYYQ8j6FrP6Uf133Qfcow4lH
wGywhZ3OfTdCy6CshdTW+GiL2893Sv2voOEN7PT8L78uNfNufyN1tAl5GxcqfrESIZFwfWACsvhH
fPgpkUJZDRlYcBbajCAvumgBPlddGkiCVnKqiSBlI09vv438yO/tF9I5CBCawlS4afLx4rKw7dpg
+4XSVA0ujdz6QvrgALU+3hUTK/sQ/VrzZtYvNR7qbZgwIQ0xdETrrB3QT50jJPyYIU283oINy+91
KGY2Vncph8Nsf6ZB+kG+Az9RhtEwKEimy63AlUMSvpH3WwUlXm5qyA08clliN4BVQzbimQ04tJBH
Zs5S7szxMbWuprhchVMUNWGreUBsgmom05zcShQrJNB+evOwwvnHCzszUgBk8eh/kfaYY90ktXnm
lv8sxEYz1+PSVF9xCFMy0PUEC/OqFmOPnmRziaSesGa0D1wxjwJSltH8GSQQHgqO1YEivbuy46te
frTn23APZI6A2jJi5445Em925BTVmfJLAPXj9HrAw39jF/xpheBohZI5IPxHIyTc8o6kgV+X9C+W
O7a5QMKqHePZ6gGwi/iXXdVfGiHnlD6ZJBkvUtCqOGqcpRFNLl09vJ+b1dou/CG8gMTe99JZQuwz
QJaN+uIRGVF9ljovpCzU9nhEwIG5xaThVedgh0mJKcflkCCRa0i28gycaNg9KPqz77m6VD5VUACI
LyHKWbfpAYb4YR9rx6be9Fm+hm9f81UYlHeySPwssZGVZWcb0qjFvZeUNOdstvHDak9/ygMLLCLH
X9eVDrisj3w7cAcyhmbfnHdBfw58ysAPDqbqGmrmc88yFG8tHRvMIshEPJ5pMI6zqg1OLY5de2U7
4kvhoOv5Z27sfziiXZKcAAga5mxAgnVAZGRV03Wd+XatrcVu9N4rFJDYNWICWXSXAySMk49khueS
R2QkO6ig3ltuxZm22Omnep/gsaoFa4VMVrV3PSrgBY6de8mH2od36Qnvqc4hcmQSGpXEhzC7woXJ
i2uVi+CdKSBxTjQRAoJJjcdk2+trTjy/wg+lKiAoL24eHjuuF2ZcyQg2P5OvAzXQELdyIWNQWDb9
JUcLqOPV0YxvWdiIVAFqH59Uj6zwp7lrJKYpncU0YxfiyCE00trVN9xbYQRFYc3TzTEZRDBLwAT5
Afs1spwPC74/NBk/BbDkW32Cu8zzRsg3dLisT7YZ4Dm5O8SwfPnPYR+QwAC1FKc/QF67/GXoPejS
kcCG7LjnzBfSGPwNwi0P1m1iux9As90ssMdPCJZL1Zr2Yt2JWv9VdY+p0Ar16bfCPfzDLosQ+Vij
wsxGQh5MBnOoDzg48bc0raSahevRoWzgsAd4PPFQ/kgaowO90SqYfLIxS7lcSH5eQquLtb+NBu/S
H8xbeSsybGCoyVZXoJzY19WRmh/FPq6v7FcFL8A8No/Hujlc6oqz4sM/RdRYl34IjomEglHV9ju/
Lv5tQgXQ1z/79EnXfvHvjLqT658bBHoCUgHurB+593mz364mb9yKIruoz47+TC76aeeQOu6OGLbo
qzUXXznILkhgcvys3mlrRo0Rq/7C6sua0e1Bxy+9pfANvLT6E4s8+R2XGmJj51WQ3EMGYGYNWcP6
mzi+FH84BBPV+FB643nRDReDb98NGO0yWiGZXvWkyuvHqGsbj9XwK+q+xjhgBtAygO6yEbyxaOC0
+UUOjmOTkuvCsMuUrF1XHAYW94ANWzfRUPro68io0UkbKDo9NP3NFM638idYLG03FqukDYPOLC8g
jCmFuzQLEuMST3+aSTGXMcnsNAZgIjlN3Lp+hgZd8ql1kw9e4l3VzVfPWW4Zvx+JEBJRE/NUGl9+
lwJtJU6fDquEIvkgwTUbAbj5f7nGIlzP4FQnuJRAqDwtfp8nhEhcFxN3fzA9VMpEgV8WNEAM7Cq0
YsQUGg9J928OoNotiAR1HEngQJWzc2Jk83oK35hYr/jRHbLvZGkOdFYk5nf5DjK+v7uoRVRxyIbH
6Vide5xQv/PfL/F7oH6D86AGI929CUUFzIgcNzx5pd4ErFHKnss0hR9DtRn2rfKJ2r7ozFikHw6J
+wYYRW7yZu8FbDyPlunQ8iNz40bjLFjxmLj5LivJhReL9yXbJ/cuFQ6vgql6+nuo/DcK7n/Gg5B5
+chbcW9DUg9Z/cv9PsMy0udcSLs6sr9M0QzL6nR/bK8Dj8AwgeLxn7H75uD6HEFs1C5KLeQH9/bl
uM8vZhHzhua72foQh8a7IP3lSe61636+cSr/SBQyIVQ2IeuOYNwNzG3Q7Ob1XPh2toOt+XItf3FD
pBkWyPml4gLXHztLejWnB35lQV6MuwmWs8kO5mhvZfC2URFjJ1L1VFUP+bdzBIM+zIc3BvwzPbC+
KVBjk30QIc7wcjna0Q2WsuJNZ5R/TdDbZqAy4WNZqscKlMKDbTTX3PgoJd/D2fJGLUcfv9mBvPB/
h9/swDwI4r15NLNdjLupVmedEQ5FEu7f2Os0tZ0ea7XEz/zrgNihTPZLtrPmB6UcKehKAxALSNnI
oRvCqVAXVLu13V2Cd+Cl0QhtZB9WnSHyXNzlfVjS0oS/4iQ7rgO/b9e7XTVnvnRq2hqj0v6b/5ea
K8Z8bLsHobf1UyyCitQwEwXnXOQlMiBjBgxZH8jXg6HOlweFHXzl4U/wR4vbVpRLHgDcqryDk8Kv
UKU4N4ODRYo0dC/SqT6PWhSjbGq6v4urGD7YdfgDc0Hg76lNhg/N3CA7M6r9h3hC29MnHxf9Uj1H
t3C/6mvzAUE9fHlCokznLWkIJAQSVFbAF8zDFzVQ8jtRPekeXUMPfKns4CH6gBldizv8S8uWfgsT
xv4ds/KuQDxT7pXCFx/9M1WQ+CXuNQH5NZzKsHToE2nZnCxzXz54eN68sCTKM6TcVRgurFKtBXWM
OYh+kTxUO0lR/7Ti8JyMzZO/pCB4dA7n5tGjZvdILuHKHhXAHK+Sfo8grHE/E5FHZX1R8XdTVf0K
3OW7H7QI1z4wnXeRkZz7/eG6SYdz0rNXDeBdG9WCPs3UMfF0kyHJKZekrQhCZprnENbqwjVFmtJm
hIVQ4FyN6bfVCYkPSEB88rK1a0F5TKCUgu7kZMVUbkrJxjaRYmvoMtKfTehiAPNBu0wVbWUS0NG4
PPC+zBQZXF7rk+Vm7ytkltVnwUVi1f0XIrnFLUkpjB866hyEzV+VDFdHQ3JMfqgJojuOmM7xV9Y5
jVxMTpxuQjaB2me0F/L0E/+oTYd/5NEy546Rpmct9cC7wyE8XhRDTkYOSMTk1OdgmKR4qtxAHwVX
qh4taMYJmKcmNPkgY/ALShtsi1wNmK/5YCHYiT0xNKKmVYxkXLfJT/Js7URpBFVlgnXCvXN5G65h
3Fk0sOzJ85f3LtlK8sRhF55LUHD1eAkjVH+RIu9EDDEWpZIpNtCKYTgvXDaIJ3VeUAd3A3VUrvn6
8HhkBcFrXcrrfnKCSiO+USlQjQ1qLkxG8FlucYV3QPRcMkOd+WhM+BxSgV9LN8yOLNchb8+W7KPd
RxeN5L4QyC0CVA7B5IPtohFlcii1MNPp8fDDdMr3wX6VQVa5BWdXHkE7uO/MyVDzibQ7FdBpgfIV
64gKoD2CSHB+kXlyj9aF3I6u6L5o9eKkuW6GzwFk+6dvpT/5NF5eEt7mzg7mKgpzw8l2Uo3W/UcC
C9UyJi+wHjBNCrBke+wYKRxcqORmHn+sJaxCMHfl32Qa6DhVKUuVqVWWtCnuRjAyxylSgydHSqfg
9KOvuduXF4wF4k6Euh7EY+EKk31m9NMcugOKqMedqush3Ws8OgdKwT5HNqX9d0iWX1wAjZH9dRzS
vytvri51Oteiv3v8W+KZvMQawrSrX6YkTEbzt6xa4FJTl/GqaqqBsdYZ1Y1kNYVCirF2nruKHEkv
TwaTpD93x9+EGCRw8Ku7sosvmo8UlpGW8Vhd7KUUoZdCE6yS0goWIBFoOEqdH61if46dlArnWjU0
h5ti/iFi1BzG2mUKPiBpS7hPjEO/VeO652Of3GIv2nb4ol0e4nrzXG1OtYE9XfXtoxn3j0nIRVS3
D02pJ5mK/jygiUz3lorOquPI0Z2r+iEYwB5xwm0a+zidV4ZXvAGpdf6AeLBUKEaRZQ5RrwrWLfls
3Y6LVx+TZMpk/dbIFiOg3MMIqEWNFOI25virSZ4WlHM3+KGyaYX7Hbn1HTvkRudaJoYgQofPzH/o
LLvW2qLoVMsXzYj3BNG1Z0vpXC59xbKERSsshurV6d3oKUO52Y2+hfKMjfgKsJTtQYpBq5XeIcl2
eBGPbjAi49v8XUCPxcYoDw5aQcm/DGRuLaN7cKfjA+Cla9kbpKkrFEZUsi6hMqjK6C6h+UwTkbkU
AYnQlNYKvJJgl4iGAisHTRUx6WrxZmw1YTRUpy75oUOJ1rSMG4YtXA6uOZv5uXHIHlJv+AwJ1Xuh
ppSlyZ3j34JQl8ePR++4CnEKXyhY1Omp+QNpSQAibhDb9ADAgnp86YeShqelzs2znfRZ/ebnEh4f
yjBUWoZ4sbWp6drGW70wr7iEFrlkWNBcAnC80E1GGcW1/HBc9tluonZKoswjs6vENfXjdvqhmjg6
hOpvPOa4hJQNSIgfoR4JVIQFHZfRtp445DEMELKeJ6/tkFd/s2fV94Tz11qNkgYtBVD+8VJbRE4N
iWn+Cb3Vv5P0M18pWsSx+/1NXSagySOEtvg728q+90bf39ZzuOptkpe5mloEPn8jhz3QLL8L/iQ7
CpMsC17UKkXxU0m8JH7MsUIZTv3gDhflMpOxArLQ3zvIUaeI5JL5lCiduF+IlMmV42IIdIr0+XUd
7/XYo08CB2Ewdz1X8jbMCqTLCgFkblSNIFAnYsBjvTxO8d0cRLi71TvSoYqxi8Nflvn/SDuv5bjV
ZFm/yo51jzkwDTRwYs++oDciRVKeNwhqSYT3tvH050uIMyM2FeSJ2BEzi0Zs2N9UZWVmdWdh2lxu
kuqrlTdfOJwCDrZzL89kWKOqeFONhKjRyRzTAJKjYu51TIAioIzfCj3TWkvdWtiAoLsnISjQAk1p
v0sE7Bb152Qs0XQzGXCOyPJbedCuPp1wlrWHksK9PoL/tGR5BOqa3bS627p7qdScT2Uz2m55x47I
U+FatS+g9RQsmfIchtbSRGdItw492/voAg6DcHaRJipehG2D49dGDHO2PqG7NrzN7W1qmEdUjkPA
zG1ZHhFCDhkdxpU91FfJrjilAfjmUGIOZTPbAijr9RuzvJdZGrocl3SYddil8LKnZGNlcvCm3VT4
LLoy0iBk02sXPAkYKGqHhznECmsEjzzcY6EcxFoCF4Fysrg6SWE7OSB2Nm0tF8ZFahCgCSSi23eu
TFPNq/mIYZVfeXJiT66vly0SOoqih18/8uKsT4o3BEuuv47m96xuTz2pG6Oj4E46QrAsqplN7KkE
ggcnLo+f9x//laT8awfnArWh6wuh+X9+Aou75aNKdzTI1iNq82T/5uZ1+hVXHkYYgszg4FEfDYkS
S199Sl08DfiijxtLepBWbXykjtkqw0V4HjTNQgepiKsd/EsWa9gbDqj3JBamvIT4IgwroAF4zDBR
H8F5adague4+MtalhpeMPanICwtSPfYvwgukjZIF84oyOjGLktv42J4YPuRDcPlBXOf6yN3e65Xh
8O8dWk5NLOy5utw6AM8ShXKbJ182Vgi7dPYPNsGtelOTr2xDD/4tpTOZFkCxG+vyCJ4a7iFZ/1Ex
BSGGwmSeNzdrEnFtz/yJdaOAUuymHp2M5/dsvPY0WsdAdTQi1jJZsndjS30YTJiUBLGIw7T9FpyH
GOUmhDH3+pB+aUZF1OY47trlD2XuZi+iBaovo6IMyrtdTRnCfdDbVYP3Yv6U+lvCc5TN1SdeC4PZ
8uj+lX8Wn0n5a6xIhBxKBXDg1IjyABUW0oCx+ck9vxF7/yEO8tGQbllV1NXxBdV+NOxNH4Ulzmz1
PehTETZXUgG//jysl/IUPRCgaPZBmzVsv+3hOBbUDXyanfppfg2Qf5kWxPm7JFz3n6x5QIl5m2NK
Osafi929cE6ZGCw5vRKkpiW3Ub91QjJefwl1TvE2U5VOiqf15F/WjJ/Y+lrYj820vGeT0txnjKua
A+lgXRdqShxx7Wv7FzOO4chjFZmWLZCxK8omu9LMNWnvzWrZ77BxrJOWE4vhRsSsKr06rhJGR546
te8u7Y/Q4gOvgmTa3dPO80BrVBH3f4dLrv4I8w95iT3VZSoY18bnxP20pdy3jFiifXbm44xnnrBM
G+21m3lQdpxTpf6IYVyLC0itC0Z/H+c3FIiPChuvsgzKLDBxIEhCG1ZAGBFsgweej5J12JMUReIN
2W+fnRkhHZXGirlUr0Yaqkl6JPpK/yi7nuyC9mr0T51RtQo5Akzvrcg7WyNjMBJrwnuFZBNf4XdL
tRKvXx8gfyhTMD5AiNW2wARq2kNEN4077zJnZAtgabe86owewPa0PZtC590EvbyiM1/N5pWoAMfL
qnf9mhbx6mh7SzfRc1ZIse8maPg2ZZ/epZBuZ/gIDNYH3UdFfp6OuOX4rXtmlSEsrepMxQbL+rir
IfBjK3ykUSOoUKAWQegxT1KcTZQg5ymjCHbKARBccp5oe2k3ba70xSdaQsF227DrogMT3W/+7PjT
G5Nof1GhtRxTFOouHTCRTQUr9P1bzuL20+LVdjVpoc22w3G8oL73Ottbe1QtqfWutXvgwTFL6ZIe
fZ/79BvE8Pt563wwK+48jbNbuWsMM6KTrP+ptuAK/9AaiDAnpSYeim8IafbUi1w1C4wDpwf5rUsd
YA+CNZJ26Q1vbO9UHHqCMxRL9qVNdFWfvD6Q9slWT6fbwtoRus52/zzQDwzW5albkBcHzJWHtlw9
u5SPg60wVURHIPwUQCBQBWDk9QvYW1BfnH/vdotpXjIKSoi6QXrZ3wXugDe9fpJ99+P9s+z7H3iB
UbiZPyNsJ9aRuQnJBWZma41eWXqvXIqqlAC910/959f57+f74nWm9eIHEfeXUTgEEOUxR8W5og6B
iK+fa6Va/JbPvrjN/axt6qngFhZKUbE2yxPJ8QiORFnKEu8krtdcbuBmHdqfTkZ0LdyNEnFPd2GF
xCpqAPywZlxkmKQ5tBFWYgEsQvICk4ISXuX+yuklM2GVV9D1ZLSmgJ9krK/nH3DAFvtmgjWxpYIZ
LTEclO2hlEei0lp2dWLvwrMk9Y7JvGnz/NB3GBgxxmQ0A9sd4YLkWKrmMeGEJQtmff1p/fHNbFBT
Ygdhb1EUPh/5fk+U1li8GaUF5FM7I74uHYrhPZDGWw2z9rORX68GfQwcArqmYQP0/GyYaDVenrvt
XRr2WNStRlDBsgqNFJbrTp8i6ZzctgqBtUN2d3JfmC4JNAZt5+G0WXs2FzAStc9tQlDP0LtXjgUl
Mw3M0y3VeoX7wFXiyfiUYl27FINIAochemuVtfYwlF835rpUyx2wIRQ4z28sXYxos4QeNzZDWAG8
KN3yCn7CkQDHaUm/SOxXD8N7Br9g0ddf4p/XLzXxDRyTN2ntZXlWvQl4KiFDfkZpiH6NLWiFOp1P
+PkpxVGjBlKQtQO4Vd8InX7jGjRSXky7365hbw0tHW/2s8HgEYBfbimOJMQWEW1NGbuCwWRaBy7u
lViJPMj3ruyNyyF+a6lZ+yXvXwdgDVVDfB1NSGvPX8VUFVbumF13p22aObxW1dp3xdxdzuSirATK
eNgNCWCppsi8YWVPavAZ1epEJqqY52ffXn9Cq3/lK1e2rw2NgrAay7bB/QWGuhPTmtG4Z7GXaorm
66cidtshQSp1FJI3UidemKJRCKRk5wSeiC2V9T1NEc0YPq4cnfCtgLRZ97cqGSpkLTJ0M3S+5iBj
cc/StXIf4KG68DPM6XzlncAXjauLML5My/FcvnCo+I/GtLxZ+tvNUV9egMnO3UWA6kXUcRVGWE8j
4P2G2LEr+jM9NNY/VXfgkbOtBAkMIIo6Q1cR5d5oHMSLdw3ZTOCoLqcbjp+wghjZlLGwCUjhOrKz
K4p8/ZnvQ+3rxERCv8K1Ht6iKqr/Fv44TgmrMXa6u3ZLWo+KfkuGiaPJStnmsYUA1juECi78CwB3
3OREKFMabrn5EVu/ZKhCvoW8i5jPe3DS5pPUrnxbVrg6bN71LvSjvvxskzrDJfjAgQn6d3Z8vC5r
1N2iJjzmXYY5dDF1peqCU+bFOlXhB5KPMGPX5a+82dpnUK+QFwyb5Njf2UhbADSEHHNM5QO8A07A
xyVyi4f3wBNXNoMIcuKp+F6WdwM0RbJd4xi5OeXHsUDSQbKjRV4406+Pg1Zxy6XfPbIxnIqaLVsi
cNAjsrGLjVkeYJu1Rj8gJqgKu7y4YVuqNm/FX7hO7S8e5Hmeo2DPC9QxaQ/zNGs6lce+N9xRo7Hq
8cBqaD+223wQWmx72RfpBLjhpWm/KXKH36XlfcqKj45pi8sDPqh9glfSZMEhkkAfyqSx/bg1rhNK
fpptPgUC8mdYP7FkHbyNXW/gfBg8kggsm/t1ByzemTRSBGDlSGn3mDntVbKsitukP8FGGNuhGTPT
7jMfB4M9jpbFOd7GcEA6r//JzGw8UNtdO1O2yOHfcdFi/vLXqVcfQ5DiF5qDWI9849u+2DqHflek
x0qmoIqWCOZFA9OGt+wo6pFz9sl0HrBviXPPgaS0HBAgcYUMGhYyb2OcQ0u/I0JFETL173j7WvV4
LE4c44mGimkJjkWjciA6atjip6OVkD/k827g6GAllB67220h6s2PjPHPC1Zc4ntSAZ+7T9MCDkgW
LKyJepUEoAp7JllAsAwRMFySeKO4hXVt6It04bPbfJmmj5LwcBh+qU+b83S0naB7lrfInSi7y3mq
c67NnBoTSxyMLxYC5epSouq1cNcdjSEAbBVw8dx4iXiyrdw7v06/yIOniXCzMpuPddH/ZKM3a+cO
TEfJgr2xTtykXevZcZp8MzpjzWHFkZT5aQn5rLDqH5uqzFlc2yvhSCpXKPjIy7+J+vTWYsRuBjfd
P8RQ0QtKqFIlqbTBVJNCKGl7FhN8bIQnAuVK9KlbDm5iqz5jIm377aX4usls0fBbj8TAGhLDcCZt
lJxzOln7oUlfa1oSbhN+YjZwyK94BCxOeQPSQl5qpvjPAshlbBSb2hEE3kqVVBWwLgbskg7UxHfI
/bttH1qH8VDPB9Y40YEkQmqE3cx3pjjiRvdGtTfy4p+cfNtWUAy2RxU3jVHvyuxoyrxC8xRfJywA
egqgB1ShzSFMDzXq+ZX+RWafhbc5DO1W14IvbmUXqiwyh+hFtUq2eSiOhXIEcIUwjb+SOcRgdB95
RgI7CbllbMBzqqrqzHc+jShZDSp6QqOx1IrbT1qblzY8Fu/CzLrVYVjhoFAPRrvAXqYgR2BiiMHA
STgq/6ImCiybS7E9agLwJKc7Q3tHSCIhJP9O0UFF+qcRKAcJ7RUqekI638THc/Co6xKymYvRLWxA
6A71kSRpDgWlZFgMZ9WBZ91QszgdVJSx5us6YLawFUC+hiVgZUSAkPi2WXDGM9A8hRZAPsGxOJmH
9+TULCd2H14yzNxqe+JXx6p4cHKVfxnXYgyMloh873pgHEjhb9E/Meh9sRpjshIolgN2h2q2txqH
TlAU1YYeGSKsT1vGX0CNeniwSUFK4oywpfLlaVJoieIh8wY1jtfaFB+R6lpksSVGKrnctDX8V9JM
tjPTLs+Ntj6Nxx72QnLM29L8bqKrdfWdPjWRCln+aZinFxprwTuZ406px0c+bYYBbj8Bg/jpflpd
2G1zb8bbQy/CQzu4YdgpC3sqw4J6HIm/uPrsoVf17hnj7awdTaQqLcvEReqYBvDMdzJ7YCgYc3vb
9TBEQHsEZetVK6oCHvyVFHbh/FHVnabiaqRIV2jF1bnNe4zhqH7Lx0p9R8shOw7dH+iXDssyP1LN
K4dBjUyfP+CR8fzWu97daP1SZUDLeud1P2IAfCYPB+XtcmL8KXjKwHNoqM9YfC0zvWbNtSkyuzjP
yVFDo1vjnoMwoyXtL+vii4e1L0j4wTg0mnEcU1eu8Eao3+wn10hjrm2ALMU5T/gGeylHo/zx65y/
anjpRUDiylXzS6/d3orLgh/PgVwsEsKeafmqMjisnwnymQU6tGaTUHD9GbwyX96rOlEhn9cj01fe
PYdj04LbzveMf/SecIXbKbhseMaZVKShg6rSijDS5GFz6ijBdwaXshofwhgH+holjFb70D7VMXX/
XS2/Yu3oWoY2N1UxnEt+NbZs0tgz81T18HFKAIzgkOpryRQlGhKbTNs/NQQFE8qb+PzcE6GCsdcD
iNfmVONGgjuhfdboXmMWy9PSuOVYkmBxcNSViLkWlvhRkgjQfGqpKPdIBjHLRiB9kruNRoHwkFWY
hPk/Ombhs1xY5G5O1BCGTf2UT3INLt7dbI1xPh1PVfk3J5S2WZVWhgHnVVrAF7Z0bbACzRREaD5i
VXLpz1fh2MEVfS8aNU7k/CnqnMMgs75K3bm+YZIGtaRPJ5bohNY7nLjdNGfySsbOGAH9RBkVcJn5
zTm5SqmiQW+gXat7xwDNphiw7vgkAyZqg+2M5zMNo+j4S42QIQjGOoXtd7idR1ruB4opWJKYNTUV
lm4ejdZJpMbaIIyCdANxADOWWRLk+b14x9uc3drj/02Z3JNdeFACE8ZFGnR3Qzy+55LFS1Ykq02p
xz7YJACakuSeMaIFlL8Ynei6JwXf1H1+IAN8+U7ze/wWvk48BNVjC8pytSf1jnhiAPqCxRA3Dwvb
nuOjJvIq3zue3e5H2dyT0B/XUXYrSFTyiALqIpIcog+vIwhBLNDkzaed+1AVWB2Q5XFAXQWxtNam
LcFRu6HYSlzNdTyt89oyOb/4U5jv32e1d5FF70CXy/kk99OjDqha3hGjkd3X1K525VfbpLjlMfAY
4SHRU1A4h+ZUXJXYNEQeC3lyPMFzZF5S5JJS2qiLjOniQNEKj3c7SneCyvjK+JCMmC8b8lNrtbN6
PTF7iZj4wBRb1GNwKywbkcHzxIzmBYvtxrV5V0/lZYjn2NZJr1vsoBe4oBrrvxbbtvtcZRRHXj/7
vmqPbIN2FiY1pdWLGi+x52cfYq82M68z73p4gbgthCFYhFyykVtFd1XQHQWR/R5TXG25IvahKoUw
J5vhchnODKokm2o4bA7RWfrDsUdKTACXFdsTrFbEmLOcM2eezqUrGdzmMtsWR+ZCrBaLIJNeCIYS
yWDVqjMDgQpfv0P7BSK1d4f28zu0GvjscTuadwpkROUFRbft/Fp9KlbbBRZOUfpCdr2U/JtpBtyg
2i8NnaSbJFUSvYelRmEqy/TrF7iS3J6hIXsXuAeZDe044ynGBa6UYuOxxjoxS+urpv0YpddOsNp7
sOWxOHg1qMgvlgUww//yOvYQUHN07T7zZnqO4Ycs+JMlTGs88c7admP5lWbo/KQgVDuVNgThgO/M
Gy0XX2CxeiKWTcRlb7fqgvj8lWHNspv6Dd2Vktx+5HwQes6YyoTkx8R5b9y23v+Lx//byfZgsm7O
xyn0duZdkbanQRas9AhR1TixBUyuMaHcQGCw9MlvOmi/BC3X2w3AnG3IKZsXPU3btInawaSp2Ah1
pMSIhgJd+zl00wO7zc80kTbeKa9fQ1TqsPytSbLCsi8fwr8uAeH28yeeZ1iedYPNQ2jxI4uIUZkd
5txdQXpSyECBZKQXiLR1MqB6ChikM4bdocvi6ohdExIh2Fn8sMa4DpgiSL7XgVlvveMtbAnWdS2j
LCasMoQl0va88UL3lAS/ljR8nT3bouEPapbn91JNU9P7kU9/OXzjdzb+tBZNk2CcRC0UkDORnjuX
FMX4ZGfde/HnEEBuQMd1Laxt+sLF/S+vau8JJ6kV71w/NO+2bftZ2m7lENKZK0q1os1hErpyBjpL
EJWAXxYVKTGCcqKxGbouj05y1bmm3vL6lf0xyYE69O/ntbf+9HhAR2Pg6t0HWGCJlnMjW3NV/XLZ
IRXSHTL/ZBXYDsGtm4ZfRYoiVVBSyYWS9ydjgMsJthse0eHaosfx3yJo/mmmQnTaUj+jF16wv0AV
9i6jSmXdyYa0jCciVdT84/DxjQeypy/6NYB+O4/7fAAxojq6uXAeOH6KPicPKTFu3w4xERE3GwTp
g6ZjfKVsKYjl5iRkR0iMNKdqPcAu41HBev3S9gVBT5cGLOjgne5Y27366C6OctoEFtbdTAeStXkR
pRUcOKKCofuLySC7Gi6OrBpQ4/XT/3Fmuf85+16okjsRPQRLJHAtiritV33VWkDw1uTtj18z+vXz
/Xlo/ueE+42wqF02Nl2pOaE/fxBwLZx4hs2iRhN9uiNwhyI+PG4c3Ap3UH3a44W0hWCZd6P41WIb
500k03gshUYawBaHqzWYbzGB9nXv+2/G31t1gjDZjvaSWHcTHUssIh15EAq+I3bVKEkgzRJiN+UD
4TBAh3jRb/sP6w3sr+PwQFxKmIAWMGefD912totdaE3WHcRv7D7or4l4F/q+GrgkRg5Ttj4UO+j1
9/SynMkO9ttp3b3iQkmLysi3W4blkB7H+e2Sx5dWd2q6f29p7JNQUkBYBf/lq0eivNTDaWcYV0GT
EGPmRyZ8lTH0j0myTsYsBOml4knrJ2VB2HIujUOOBjiUi3zHMFOLF205AaWzpG2+72L7HiLfJy9z
35puf1oJkP4iTdi69Hn19wZ81+VVRZNRay3Xa/5rvFWDeSQ8RPwylRFrYuFqHN9gCmiRef4m8U+E
6bXdUEd17f3uFLNl14XZjds7z4MkiOxEJSmWntffnCKpvbOIMIS/v2v7YnzsjRcLcyy7Dbd3/a6h
E9YK7tHLx57az6+f6CXnAg3w72fa22WczPFDv4j8u3FAa4uJPDutnp44JEQ4ibmcjxGl9vzq9RP/
4Tk+O+/ejKiG1PVb3u+dRMWCsBpOWlZveQT9+UGyh5oETxt733ynH6sF7/wYmNnEr7ItH82xPevG
9kar0Ot3hB/9H94aK6272dieBzy59yxtc6ZKZ/T+nRU0fzeV+S5DIJwTpjXpp8LP4P4BGAmMU9FE
yJqXuxQZyG778xWna5IRzzSLFn3yv0G/DSN0rbj2HrW08aNceLON+QjwWACF+FHdHzVZcpgnwaDN
jm5XUow7xYKjJq2wwa05g0PqLdSFH1VZzhwbySLGFPCsdHKdWZVYQgpwE78zH1GYQI32L0GiD0UM
BBwm9pXYjHNI5JaYTnq4+DRLGduHNZlfq32gOYAS0DXeCYgWGCMVjwwKmCC6b8Mq/pZl1bBNTspx
9yBHCi/oP0ret6koKHmd+LA5tWHDbXBh2XknwhGaZpD+yM9BBtL6KOm8y6kofNxm+kuvv1EAJOMk
/qTGYncMMzR8mPEwhLuiEdqwcvgt7xqUXrdLo9Ijpw9vZa9oLMMNYeWuzW4l/JPHPosZRuPCyaQr
a1j/FCrzCGL2qTKlcy3g+Qa70HWSpCX5QHgTbbbXXEAQfSfqitvhb778gigVcyvyqqLNhVecR8Pq
nKJDGsbjYNNp0U1vS0BAbl0dKgIIbasDJ9DQBp3SNoiu8a09Q+I4FWBCrw/bdS3ZW2v8jWlR87Hp
L2vt8xEaCHK7ObOMO4qKZv9jmT6UdX7kFoJxJnaHFA9dGgxc7ICY/OSnGe0uJ8AhYi15VvKQfMu+
lpWBMMgA2rKwXYHFAknGEYO7Kamd02qO0ELjlrU2SPEJ5iVvVJS9bPzP1keDMa5mvK7TnfuzPzJZ
T/KC7gbVlOO4Mkf4ccb949rIxB4/llGIZckG4LL8znOTfShfxtq/zcyFXpCBcc7z6lPESVxKn/Di
qYA5Rk+/Ov9U3iI9gLI+NqXL+5gukqORXOjxLxGC8SEh1wZBZii4/vReL1r1aR9T5wRi5OTlD7Ed
3dWL+Tj31nt6LZ1u++pWnnyq6BFclFsEbVySB5Kyq79a1teyyeClwuB4/QX+IfjUYwtsHAlcDOBf
9ODYGE4BQZngYoeqTEmfSrgEFeMGIQX9BzzvYEkcaSvg7C3ZW6bif4DKnl/AXmDe2Ym/yWeLBMBe
mWa73XxYNjX83O/jsmDxshFNyqZGsQCmvnH3LzeS5yfXDvAbgSJnFxk2O9O6IyQ9nOxvpMR44zaA
mhHzHq/vLQpC51cSIPvUsZxO4x5Sc2G+dSla35/PJC6FiMlzt+RCYIbPL8X3q9wwc/9XlLeLx1X1
KfQIIJ3AF6/TJwKZMG2VBN8O+fa7ZxHvPr+GvT1ozJYe3ppn3RXI3FiyRBMXwVAZElCZilXiFKnf
qGqQQHw8oyf9lCSnPDQZhfXUw3pXBQpmSwf5GqMfbgToaSJzJwRUrd9qMBJqaF75VNEk63RoJOlS
37CL4HLrNKc4fqroKYMezKTk5fNmCr9vjvHilvdCibnCHgwbRrKRElMc55RdHks21bgnipu68YWK
SrY2hyjpjwr9nPtojEANNpWrLv49u8wR6mAbHq3e0Rtj9CVwxksJAhxr+O8G24jnAyNbQsstw8S+
i/zhZ0m5i6GgJchAwsWlkQ/IT1Ulmn4XXYC+q8eFiu50MbjSO8IZ6fVL+gP8+vyS9vKi2prNNsm5
pAQII8vs97XP6h22Z1JxyBxc40eMxQRfBVaOTZ9cPNn/8NMI4ppGLs7HG3wPint+FcPeeP0a/wDA
Pb/Gvfm0+NsyxUPIvsuM+G7atCfTNr8OIG9p94gy43wbsbbXHrQZqBUUe61HFrg3LkIneTGpf3t3
exPKaJOJ5SOy72Ss6aXh+bRN1yCO6YORAsC4mGEKPdR5C8re6+fft19eRzedTwko1VGEAfR87MzW
1FNvruw7uR5q+qLCuRTgB1XrcNplPnsjghr/UZCaInf2Hl6HmCBZ197IvOAJFlTPG0kFX79A5yWQ
7+FF8u8L3BfbdGMF6cMo7DsodaitMNOgrl3Q0UdsGylYmJZckHRZFAqt4WZhFUCekLMAkmGou6Ci
AHCCyvve1NwP2lBtIctymvgXwARwZzNcdKuajZfj87Jfv4UVuN5/xyDaJrxfWiWaa2D/2x6S9hFl
OWDgOxWrxUwSr0BqUnW6Fh9NVgMs4nqQch2KBnE1MfbmccMA2Ez+Gato1OMRVb6fmvcoyyss1ImN
GBciazjL9FG8CuhJZjWcq1aptyZgSsUYheUKT3hMRAx8hjh1Q9RuglVg/cAN4x4Mf6Cv39q7174o
r9363t5tB4XdIrKw7zSn2CD0Aj38Kn2Y3DiU6MUlD5VvPW7RGJEfjOWNO2OdNbjHqsXAYFOLEOmN
xFmYcelfpvsynZq16G9N1MwMtoPZP5GOhcNp4xD+sht272TcqYp0aNC3gvOLmFx59cOcnEAJx1xz
OpYnVMVmjiN+j1PabvFOuzk9qSkATW5xREmIic9hn3iHYnZQyNaGL6Wlu9zL6G2Gvi7olBciYaR4
j7qEtWgGq4aDkCOMxfhTFVIONvAQlvRcfw5jQiP3lwsxY5HgUMUOuVw0DTqouYAm26f3Y5ocD9D0
xe2AUpLMN8vuJkAIeDCZ8+Mm8WPs6K13Q1afvjF4/7RArZ0doBRLkL2HPQJwpnNRUcgllYdddPAv
PojGrOgGWWe/lw8BFKJVMEIPWW5xB4pcDsv7XXfRF6dlktD7s6HJxSNMH+V8jDmG4pych4N1IJ2s
OllBKsUSBnB3S7kuvJeamBgrRWFmtAdxe7D7QQgg25Qd7pKb8K2qKD6Vf1iMf7vXfS/6KtlhvZo1
2ItBfhFwx1zxacqRt26ytorUAMsCsuQp/yEu/ky9vhtXYpKazdN++nC3IPSeJn10M+8+xTvnsKkP
h9q4I1hRFxrKDlBY4D7RoURUAia+ayA7dX9q0DApNIbEYaaT9KFs2UVXCYPsPqW8ylFFkezt1dll
2bUiMBJGsdIpynrq6qkXABWieg/9QoY8q/BZRGiFI9BbxMwg+VJHvXyDXVtPhxujeWAJkDmOTNU0
6s1346777IX1D84hJqrkzm5SnkpbpkK/VCCZ6Zyq0+Myoe1aWumEnwjlPiw/nMwgfaIvj6j1EiaS
6H1YDJtXDc1QeTVgdQDVSTU+dUeVVY06MvsbET/cKDh7YzT/aTfxaSWIxYDvedbaovm3pbjLemNr
LozmaPEPssh6H+4Q9dcPHiTRNSNcqVoY3Ih0J3yEvhsnUrNxX/K14PmzyMa74FqGs7y9NWix3+2i
+gFj0JPCgsFHYhfQU3ZdetHeZbv3vGPFqSoocoQeaKRxaQ+e1l/KePlQ99lR7M9/v36v6864t/Z6
gFImMWGAhGz/Xs24qsKxaIK7OobrgiUFsfEyfeICuqy4h1KTWNWJljJl124Ch/YrYlLx4GG97soH
SoPSDsL4g3jK2NhaK6y1IkaogBOeXDSo0xHhrqpnRv+pammp+65ThX95KJu1kEzsQMywiXcrVxcC
jktbV0jjfFAB+9yH0JJ+jhvYRTBUQGRl6MZEF+0ABmAS2Qj3AIJJ98WY5GQMDdDKBrkSCIc8SnmB
seWekj3BC3qr9+YfKvUez5F6GHI8YRh7e5g3brLSWXiOSbZDDlVcufFHp03PvaQ65jrFkqBHNXOE
/W3xsJBCqCeRy5v1WiS/LxeoZ5eyF62luyGpoMQEdzLS117BJJXtGAARPimN1ULzY7labfR5zyoV
0R0uDb+biwcshaBoyUuU8AgZnCjRWMQMX2YY1i6/8BEyOJ6WGPleDHQqEEJLbVebpMa/Zx1tw43C
9bE29RvxEgPkGpuNvkD9w7QEuAyNUnzVozrPtvPHYnLvGsc4F7sieFwJfytrW7WcVW3LWsT4INxl
/hVUSOvpZuxRqEMjo79rk4iKbsuIhd9ow6GKItue2PZOUCdqRx6pWmtb8l08++NrCwks3dEFqOTo
8VlRyYfmmG0kOgk8DEIoa0K3EpiviCu2YD1DkQ7LT6XXgjjh+JXNX7W/8YGEv9CCPFvhcVS58YEa
pse40PDIXat9kN0LK7oF7stvRDTh8Fr4o2H4iM9sLr6dehBVhi9D4ZzYrbIQ5ULgczb1bWxYZ1Ai
VhV7CBLnj/NH7J3NFCwXNvPFDC9eufzkhGtfaBNlAKkuXc/EoOaRBApuaPqDrzK0Jm2fJCn022bR
B6gQYX18gODJNQ5MMbXZgW10HC6bc2e2DxNYd2PxObS27zab5XIyfKpk9ZWcpGV1yDYw4lhq8iJs
4MLOlMdHdDc67aVIKdlmUk8uFMI3T9/6VErEimPsT/4iuogdFSONzXw5DPBogtxwjkwnucq9LQ4E
D9saKwc8RXYjLETeGEOhi4ovaN/nA1HZmesiqGkF+cVf+xdHOg1vB6P52M6sAsRNNCcBHkoi58LV
PWUYMLDc2XH3fQicx7yZVvrkk3fatAlivVzJGkc2M7bEvHtsUJAddk18qfom57Wq9JtC6da9155p
SzReWavRwBtBlvMyg/dtL/CIrrTAvKgjJFPft1VtpR9GMxDMuy2sdwE2DW3vPIoMGy+lkuBtyqJN
kKCxWU6bU82m3qsvmVtl0cxiZSQpG6vTH9cVPrA0DxEJA8K6UEYuv2/dO95p0zFMdmGQHu4qiMgc
Rc7rASIsfw7PxM0zfPOtAsbmDzcJ4cCkqIa9j+wTnqea4c5OTdsumg9SxiU2OU6y461kRNAQgE9h
VBvbwuVt0pqONUScWaG2m2W8NmMPT41aGUxtMSO1GUxx81WaMTOmFTP2PUdtPmTYtYDtalpXhn2x
tcbosE4AhUV0TGuk5zuiN9Ifyw9jACZqAyws9m7zTsaz0jTw8NUuhO4q506GogDrhfTAw2JxoNve
QV0zFeWNtm7V/+fv+f9GP6ubX5ty9z//zc9/V5B4eJr93o//87Eq+N9/6zP//pvnn/if05/V9UPx
s9v/o2ef4bhP5z166B+e/XBc9km/ux1+tru7n92Q9+vxuUL95f/vP/7Xz/UoyPt//vOvv8mNeh0N
3nH519M/nf/4519UvX6LVnT8p3/UDfzzr/PyR1X+7JKHF5/5+dD1fHxj/UPmGqCdlPFA+Nlzp5/6
l8D9B+JG2/RRS9HCBOuDv/6rrNo+/udf7j8833TAUmCJWOQqLh/qqkH/ZFjmPwITky8CIZQdW4iP
f/3r5p+9nv+8rv8qh+KmSsq+43J0/t9hG8+lSMv/0OdvsEql+8HeWI42LZBVa5zmRRLilAfFnzn1
IcrDgPZJAV3Zotq+X+YPS1RtcMNN8zO8rBE4NvN0Crna+jbH5uE2K4LPYdtvLhZ36o68abC+pbvN
43aX5AdTGLaX4c4drvxtc4BqP7yes3kOKNlhm5kVS3W2m8NrY2f2Z4bnhJd2ERuXkzssFNg3+Wnp
DBnEWi/+UG2b/GZHLcJzhvjD+p8EU4ejucJ7czLam2QyqS7toPQmCw3r5jpITjfGtsqO8WRrjr0s
Wo7ZwzZn7lQ337LoZ+nn1he/7tyLotx6B0benThu73yy3Mo8bUbXR0IXOZ+8yLyN3Lk7jJKwOWua
BnFI1dXZcZq2R/EYtc5R3cfxRdbBCzCy6npwYrzyMwPXLhpNkhCWyYetbRhnk5vkp+3sZp+tsLy1
87SCfN0Ux4NbFXA0uwpdSdSfd+6QnlXw+m93RXE/JtWUHto5CIK1DF+zxXa+VNbSnflJWWDwzo+u
ZyJfSQZeYR5/GWg4aWZJ/ynPvc1Ve0VTtSWdrsKhPO5Tv7gZ9Z8J4cNFVuYjfPX1ZpZ6cg/ofVJ2
qNb786LM7osxLU6bpurvOtMebueGoMRHhJka3cXSZctZjKZ0FxnbG9MxkOpuWu/cbJBGjfHkvZHz
7A/WLc1yYVQGmNwhtYBhuc9nKMfeqoe+n08qZJin5q7PT00/9a+q2cieviuQqoSdsVymNAS72Tiz
cYFzxt36U9EuzlnegtoYm9A/Sptgy3fZDqYR/zGCGWMax7wOXKOkz5r10KS2exTZu91dBisdfbrV
frUC93vKUX+YmY0trl9q/w3In7vmxxAMGDj37hcrzL53pXmblbvx1kHxeWIM7Xw5mslyGW7HAHdE
Z761o4xsOa09QrT4c77ts+OdV4UtpW1zvsw9C+GV01mXO6ewPvTZeJct0+6e+KQ4igzLulwmz/xg
xv2du1sSGjX4Y3hS1/kX+oWjYetT2hFQxb/1k217u/6uruzHwInNy2AXX8cbM/6wc6r4A5bQ5OlO
VMRHJbaIx0bqOKc014uv1u+MTZv8+u4/v/v1XeSS/tU9g8sddifZGOxAtP5ON3bw1V3m6mz9dWdH
7xaKwd5F1M20ncNS1qgM8zTSdzvDefpu/d0uz6yDIBkCPMJvgnTMPnTOUHxsQwsd0thEl+uPXWG2
qMFp0Gyx1+36aPxcJrvsYLKq6H79zpg849tv32Xz523/LbGn7n2k/zhh3r3vG2PC5piC//q73K/e
YkavnYL+k7hqvOKqhLgDsp9vO85+wkXloO1pYjmdBMkmOSvIamYvjL4tme8ct87sIdaJnMuorz9l
Zre7LOaiuzWrNj/yCvT/LZq6y6khvuj1Xb3YLfTaFOcJ/eiXmx3OtOnuyBx8pvDYFd+LLGm/1h+L
zWb3NZrr5tQci/A0cTPjqgyc4YgnZH2bWkz38nY6wHkvvE12U4ciokswybbrY+r5d1E2oroJB+ci
psnnr+/W3836XarfRTORv5Nt+iOvaZLrym/co7bJ2i+7ov8yuXQ3MLbNu/NhDrO/69LNqHNH09U8
FLurMLfTo2Hxir/v9v7ZHHvWQVQ+B2i03bMy9LvzNEhQeTRGQ2oMNpxbG1pFlE37nS4tlCeTGwMa
07dh657OS7B58FKElgiUg7vCzP4fYV+2JKfONftERDBIAm6rqHnqud2+IdoTiEFCSAzi6U9C+7j3
9hfx7xssUeXqGkBaK1euzB4au+PsZACVrXlxckreJaLO9XaZLofGi3e6sEdS9XULlwYvOtPJ+M8c
ilPj1CRF1qeHBiSSo815nJDwmwkHUl5KLBto/ibNE2wyAhhsnRye+3dB8d0v+PCTE+9nJ8r6dRwZ
7uIor+9Q8qa7rJ3L/L5299pBC2Qx39CTZ/IVi/vmXhi/2lAd/Kg6Et4iEv3qq8F+aXUFtC4IVpwP
0WEAV+tgfS89iiEAT5NojPw5+KMmWkXS0EcIxHxxs5J/c2v0YeQTj+9GRvo9iyoIMo/xJYsnfePz
IagaDStk6Rzn88tsOS+bg0ADRxJCgw1dWCXuPU+PT9m8UGK7MjcHHdfo7Sv2YT/QzfI+3dzhK457
YoOq+rRPK3VvUhW8+qSpoV2BSHiZgtu8Tnsldm2XlWgxbACtuR3v910XQy9rflfoAxo2xun8NUDS
+mppPh6qo6Swi/RtW38XDYxybek+tXFqV7yL0BsEEvwK2h3teTlUTdwCmBnYf5SZ/or9cUt7YIDM
vsCgDEKO4G8pMzNF0vN6ZwTNx3P2dRqVx7qOH4XVw4nk7Ffk6N2Q1uxHKvg3bxLu85A59bYZBnvU
erMsuGDs7cfez2/LGlxp9WsC6pji8gOkMcc5aZPW91E8wksLcU7gkMTvCnYNuFuhty8HdEp1e4/1
zL+TxI53Pm/9uzCO9Z1xT6CpIedqamA6sBlYhQFBlhKKGEoDXXdKR4odxnS+vGZuDpGCHw1hzu1j
XKGB/B/R8O+A858Bph/9lSyhkAsfJTiTeBA1cb3/2bN7PvZla0t1hkwHWUPB3n4p6hR2ODK6BfUI
pW/hZRuYrryGikKcPKhjMLgVeSU9A0cxoGjIkfoR+SY6L+fRgKsOFTKU7aAr9Qj08vf5z2d8jkr5
q2HoANRjp28Sv+dZlmjka9BvV5JuuG//jMgEy6DlXAZ7iiaAE9fY9PI6mQGZ+LI6uEa+TWRqdtXU
e4hl0QJazCOqnqZ4bN5YBToST9/8ypwMmhd/FpU+NlNcf50ssfDjdMF/CprTmKenWIQjXWnV6lsb
SA5Es8P2m5U0Wumqt1/7NE0g11y+1sY2h5T1YvMRqUkXluoZhSpHnovgMsFgYSfTyL9Iv3TRvOuc
Up0+AJlGO6cxBNy6oFGnNp22QyPGjR6K8a2zJYpCUl6ta3OQbnDJki7mGzU0AXgvRO+qoHHWpotn
Sx9qIZrRlo+dz9FkYOtwpUv76gyAghSNpns4KH7J6rh5k2MJHYV+cPbo+/YSD3UHfKSpJvu69rYV
QuCHXvvBc5W527TIKkieO85aCX308jh88CeS3kvbX/24Iq8smspNOCqRJ1HtV+vlvVEfMjPYDBxU
w2TwIH13J3Hf3+ELaDdZBnX9ZSS1h58M7sDLzcSKHO7crjOs9AD4rNHDGlTfPmnmqHY58JG+l+04
IeZCB2Bco3qDd6zQs9qJOxGV9koZ1ta2w0fWUlaAv9GxanIBNDfFGgWRqrPlKOahWyyg+1g7xZ7E
slxPTqXQOVyOFyhBceipw1VKT0wc87Fz1n5dBq/N2JqkTKHkEjdVuCr52B5yWOHC3djLV0sA5+MO
2WQN6opeqeRVU42fynB3jSXozcapuw39AtytOVSa+n66RyaS+PBx0mssmGOqmjcYKTQX16nwu6us
SHIXopR6RpVc/5mNwqwDrAgHFjrNG3dJv0Wdq0icvrSPf41EXa0CcCJQIgvuemjePXb4AY7aF+8O
XAMvBRYTkKm4QA0xzy9lZFtYCYcQFPCwdUAoobX7KfRfgiB9KI2cdRBhR4RXpXuV48scs3tPTG8i
7/JTl8YIXGlZrKzjyP00Ee9YyPTQI2S58J6CZWO+G17W3xs/fKEF6x+AKiNREkPv7IGVLLtSPIr6
VDYKKraQqYHd98VLM/3c0foZ3qH19xhYCsjsyfL2JTMZPNHwzhXSvq1vsSPlWe6dl0PxZ8SGrSyZ
c/74VBNlw2U5SJ9PO2hz/GR13CYtcRnKaH42Ahcy8vIxzBps2IzD4AfqVkB/UR4+VOEdjd026Uuj
9y0vgudA+tCCQYf5n6CVFfeO4iWSPDyc15zuM4m319RwEKmb6OH/Xri9hfH/GbxGIYjjqJKG8G4B
OgA87y+IXvNccNU5/ulj9YOTSgWZJRlGcELKzZWgE1U4YFxsaiPzhAyOC5eDsb4LZqfQEqoNqz4T
1dbrUDPlKi7PzKjyHIYTDIRRl1vyzm7s7FUqoK8sss7OD7W8hyU7JD4sdU9hNXZrKGjPsToWSiCL
edINTQ1rRR+MpK5PhvkS6YZ1GrbThlYh3Ddkd7fkSW1KWywdgz5R1bob2/l6S/u5LzWj2SFsvTkz
ars9fOnhW5/L+6wM/e8S7b9/BlKD560lAsm8iFHbM6EPPzaPvhRIerahEC1qN5K+sLoM11kmIsRl
nL2ocU4KbS7QOZ+2u8B49FimgLZp7tXPNo1+RNbAOkQj7XfDyuyyLOwvUrEsITPTiXLIBVWB2bkz
9GCKGObXbWp2CxKhguC9DaGrYWr10xsLWKDXMaCDPASe1wzlifgtO38eZEX4Oi8MvHj//YDx7E0j
B0vQi+FtZUQU6vzOcPGdON2BJQwUHtJvCZtc86qC6KU0JP2Z5nYd8Lo8ZkPo7SkZQEWowx/FlCvo
5uTuY1Xrt8YJx1XoUP9L0A1JO4z8Wye8PBnQ5nyWkawPiHbZKRvq4aLzcu22RQPlTsAZ2psRy/lT
a02wqsxTb55mmvig503sptPuZy3H9GdVAqTpzY8uryxcqM3bkJbgcQ4RbuD5kM4HQSSEra3nbCkY
LasWBN4DqunFg2xl+RASgKpNW9wtpzoKGreiWkHsofHeKwisvPSs+8Uqr/pVMTipDOTX0PGvU9jl
+zbvgxV+6PHCZTteSvR/11Tbg5M7eyH6PofdMj49KiL+RubNgWYa2yg4AMnygdDM4u18mDsmy8eN
SqBT//cN/JevBiJVBi8IyMgBRXThZxn/RaYLOw21+6b1UU30xxWBYSAMh/S3sus+BvMZd+jgRK7U
eP3zeMv169gyNOOHWVZAv6jsgWLX2MIGiXu6SccQ1SZAyKYafppB1d97r3oGIq6fbT6+tAMUjWGC
ND6hBxxoBWuzNaGa/Eeh4X/jcBZ7s8+BCya2C8G+vz6dCRtcvGlAdxJ3JfaVrrtk2uJqHif+HbZA
c5rQCFHAgrqcLricukvqarW2gHlgNOMbJ7gsmV5u5A8C0/o9a1gFMB4AOxosov4slHWB0wfNwzIS
tlMPzoAsZhkJ17x/oDWoGFNUAQRd11PPhiQofkJjekxcxPr3QWWPAK1IAvONGo4IZfGlRp0jEH36
ALck504iIJryhn/RNovB4yLBpnN9/oUPtUUFLir+47KI/g344rII/dnklsBk2Yug+R78G/D1es9F
DJiVO+5pda6FHc8hC8ePkUAT8dFSknyeanzRrtoiq9dllrUXXMt6vYSoCJh/VdBtu7H0Rz6nErQL
sv3gc7tapnHR9YeW9O8M1e9LKjJ2AVk9tuHFzIfl7BSJdudnroTcSqhvyJpiVt7IDM/Ae17fKLt3
eEMPGh0cRwvJMXe9DOtGehB9SL0kcP1zNY3Bu0zDxe7qR1oiDbVVZZ/ykIMCgO/6qGLhXFGxc9ad
47CvPCNgnhTxjym3P0JfhZB4gbIyKMnsNLbuCA+o6qFG4/2pnA8tKdsWvXtkWDe51JuwrOwectce
OPe2ve/nTShq4/HjnGvuIIeg30WDTg45RPkXnpZ6bXgjH/NJNRtPxNmNS0N2teLtCWEkYHMr4/+4
RRbG4+cGvvzSoY90GxV/GP7Gf6NPRR1nNPRavvP8DntrK4Jn2gsIrrsDtC0giHEiS/YvvRbskCJE
tgUwwEGnQOIg495IEzQgJj7FM4CooNtyaPwJ4RUZabhtO+Tp/TjhM4xIWJ0Q3mUq3drMdZ8bBuB+
Ri5MGfwqWodBowP+ILEMhgSlMv1ScQhbDWD2/XB92M3oHBVgeIkcEYLOK00rouHjUAzsi5hIt62L
rktg96iSIWL2GneDvYZ9ipq+dN2LUwtcttKWF5dVqxhh9pDEvhlQF4VStOeGhV11QdytK9H2p3r6
zsUQ//LK4Q486Ppd+hAS5RXlL6BOcoCgzXAPmmMNgUDdX4IW7J2wNPw/4OxgLq38+/chNCSx5xKk
yP7//D5+5jnwIBfVLpiuFSC4r1OPam5ctMO1gHvu9AIXHMzjSd45Eo2HZCTNhTjoTVRISkExGNWj
jkd3hXagYBMob0zakGX4bV0BJaIALVBxdvFlzJH6QKgC5gEd0Vt4S+krn9Fx4Qj03LoN/Lc8xs8m
QgZDwEZNloqCCQ1PWiyWx7FogldrihOP3/7vTQqKqv/zJeBGwTU685gIENK/lqMw7XILByG1y8lg
ISM10scxEIhgavZ1nGdFm8IwSKA/g+Ql97DVuy4q/77dL1deZ+0EgG0atj52cxVVgPEgND7sKZvG
C50jGt06dJ1BvQT8xhwSXByQuZRiwrWI0TSfW/BMYWx9CvM2vA7QzVEBKJxQDmpvqootymDSfg3U
d6rzL0tKhRLCJZ16oDYcdqhe2MorKbDQF7py1006ZZflEMcSMZBR49qVDtxmZ6AASWKz001nE5F1
TdJONLh2dQqLhsYh9wqV86Hrc7AyR1jSOVkxaxvGl4ghvplMG84QngWzU0VXMR+suMAh+L2AvXKo
dHOuCuWe1ILnj7zD4jkHz3VXlFC8Yeht0WDkUq/y1n02yqvybfIR4QcOlFBomq51UCCClQVUlNvM
Typ/JLd5NkUK/kAxEIBygFQ/JImId41LhDR59Fhoa58yCFMnCmvDNYVt0HGqkUYWBDsCHLV5siyU
y5KJUlr9HxubF/77fkK4A8UEFlGP4B/8mmSmzP2DEtfGoa0B2LGDE7AahRXglIlrGgZGoAtHRIEv
oI1pfqZGkCvY6qjKjNU0/yTkWg1lefW9Sx40w11WVa8U9I7XwCvGvYa0/4Znlb4iV8Lir6cURu0u
ML8J91pldfptyqOE0oz8ku5DjCLaSQE6jaYAWWEpoMI6H1x3aLdEmZcsqKpVOMbD97oB7TxlP4YA
ARpki/R6rJDf+rSNb73ZR4iLbw0Ud27LmSweUUMYwGnsm/BOZdN1mNdYLLjgYjciu4VREwB6Kdw1
7wnw4HQodvm8iy5bqVNIgrwgOBU2rr7IQdqVTvvfoyaC06kHvQAPNMjtlBl9DEpe3SoKq4A0vqUF
z25BieuAQPjNAPcvuum5jo25N3Gt7qNMvliGiiuTCrtim/UTPHNjSF4yr9qh9oX9Hh0/F9lqu4Ex
LBY3XbfNrRd1eha8OC+AJtCCCbxRwsFCZOcUflWPbeeTG8gU6IlMTy4bL8qN/OfYlPF16u3LMoO5
xCENUXYuhe5eJqlPeRfCA82BdBTkDKYrtPxBZZromZY90lC/KuEi51m9WubUqKfYztC4Qzx1ReNZ
vRV+pG42frJKkb1reblBcQMdkjFYOMTL75nr8DuQuTkubAcgF+cQLei9fEuV6c+N75QnLeps18NA
60HOmrQmD7NdXimItUNyphx7/OyO98sZ0/QpdIcnlGbTddpJsUcapV/TEhS8weh3oh3sZTGdTqE3
Ng+UjD8JZLzeCfgBUNaqvFswZd/5VF9cE/fnMRNo5fLUeEj9bO+Cv4sO2CoD0aQhOC7P6fQOHgz6
DVjlUVguwXkkw5GXuIhT0iM+WNDO/1jofdAZ/rHbRSwGaE6Rj0CxiWKB+9uDy3ReRUHx7I85Krv1
aWDwvnRl4W3zkdf7tB+G9UeZWw7c36k5BGhIdcSXlEEfi7RJYC1NSGtemBeYE4ofp4gNKHzVEIB0
4LZyMiJ8/VxicolT6RS/pjSzUMkSECIT8F7s+vh7Vzvj3dgq2GrOBz7IjfYrdpGkP3pQGbtJ7Ywb
p2/5WaFL48IKBqTGvfrDVCHIxF1XCPTeEqgenXodsaTIATFIxsp1lkN78vfoZ7tsR4FTqscybb7S
HCUUhkb9JG27gy4UfeHo2cyrEi/YoMbRSUQsnntBF+KvJflv5tmI2ZL7I8nka7CE6MnPvRPVjb6v
FSpvhQu7CUSA8RYbjQSYFHsPfeo8wPMzWxuWAZ2ZwyotGghajqlE7z+WdYr0pnIgHGbnLHaYD0Sl
6O3s2UNRlrDdZlB6K2yABumsVYAkXHdNB2e8Qv1zPMMw454bI65MqOkw5cD4SO7Hh0jpHgpnDVoS
Aji6AFw8wavgvXMnlUAnpk2wRe3RL9IekVyPl5hZb0dn4LGLKG481oyXqE6bczSTuVRhN4yhUyQs
KUxhp+k2Ac6/ZN341a8s0JjabU4LzBe+qVqr/wihwcb5+6pFluSjFQ0yBiG07tnfe4o/BF2IBevY
NA202gJ7ktgwv3oc3tV907jHgHVYjEX1lI0pFB6BtTO/ltc2AH9aLqwKLPfhpW90MlgT/hiZy1e4
eqonyOm5HJA8FuzhbhkB8Z2gMoGdGfIt/LGtKz+BgpLZpjlI3nnG40sK7GFVukI/hha8uaiMsF3n
CPMhIE3RextPMRB/u3XdQu0lApKN209REsAsZEjsNL2mvgFe0gToE0r9kK/R8xrxsrsum+KyFS6j
yKkehNcOO5L2dyZOQcQh7gO4A/7zPDNof39Yrsl5RgjdRahujhFuSr9n/rNrcgRtvb8uw/QUSQKl
C5sj1qhQdirzEvznKbyWTgBXElT55sYgcGki1BR37hxIWTp8wX1P9iO/QvuheQM6vwZSDoSx9v1n
fE3QVRzLvV8DL2tJ82N5Yz0Z4ss88xGPrPqlosK4zndOCSFSaOXyQ8Zy0L/7vlqDRovWJaa6c+v5
Y4Igtdgvr7JMy9xCDqDl04tUym4HUDFcJKhwFB3HZuW2voUCLzR7ceSy3kNv57pQarCagD2NOvl6
mU4wGUCr+hyTUjOVAMu6YaPBST2gj8p7GQksoOa4kjYFeg4oPcGuCyvaWExkpeyYv1aZOLjczb/x
QvVrNQ3VteAq2A+FF24RX0R3I2rTq2W/K4b0i9aWPjakDtcxKtfOI+JGSIYaDzRzZPzZvNAo4z0G
aR1tU0jqJXHjununGNneAbp6l8UOW7M0iN4a6H6O4eHfdax07II1AvXmDpf9F7De6mM6ZKdqTgHh
76OvDhteRE2+oCO+PMmWQxADjmV7WlfFBqh8dljuVfjBbxlYnnltgrsFDjM1HLzCgjygiA20r0Je
7wc8mYKm2/uiQ88Y6nPrBVFqZPzF0tg+TG4JXewODqRumNmvru98EYAPIFLwbssuvnFoGuwtC9TK
nadlWHnhqgYRYU2E16ESm++WF3R990fD8uI/upwXFYvP9A4bXgCq8ixNGECXBE2Jf2U2rmMh/eL0
IXaUFHdvaeoE6o0mqVUor4XIcmxY8TVobXY2HNjvsrCUefbMeVo/0vl8++c8aE3PEJPgSMFrYCBT
SB5jhX7KIO7rI2Sr6KMbI1aFtBLAcF09kqZ81xis+ymOtnICCw3LRuSfcVPvexIP8GGb6oce1LUV
tbZ4G0jRoqMwVU/BaA7LTPvl7/NV2AT3lKQDKl/ipR890BAMRd1+ngrY0ez8dESYFQd3jrDBnZIq
30OeAZSF+RyYQTjnVM3VQ7rTuAadbv3EoUft9nzfpNImtgTZIitKcs1R3A/muyG4AnRxYvQlVW34
bRDehTAx/Yg87FP/Gkzd9HHGwyAMdLiyEYdeQYePKjIjzw4xLbzt3OI/WjoBpvyVcyxKXqhug98J
dmccLEWUf+QcwQAf9AGlpwuu0i1piiJxI94czdA2x34+LNPPw3IumkVNbT2068yCLbgqAA0dYbyL
ilUXsH+eJF0mj8A/MoBd8/Afz1/my0FJeuvoYLfL63yen8JAHKdixEbz+cjU6v//Fz9eTHSsQJUJ
IsB+o46qI83HwYBtfcxMICo0O+FkP8+Xk8t0kkOwD5kCVz8SR24ncaz+jEAJVWtfmWb9eW55Cq4r
/PXPZ//1n/+aLs9bzn2+TMY6s9OoiQ8OU0dH2d8HSLjm6ISAhIjSXBxHSnFf9G1YrpZhrRCcoZFF
iePH8B9PME5Bdm5a7Lpo3oCL+UnUhTzGppw/1uS9xk15qJmP/iDbrtM8+onLoVrRntAE93JQhweY
gd0gTQ+NYyjGVAXTK5M3P21EsG9Ru6ubMKH8iUbQBBD8VgP3WemiC9doXjmDqfQTMNCeixi9nEV0
rmF5SFh60iaq0YDoNKuYKtj4FoNZO9qgKcA+paDcYuHTSWBosBlDcW4HsulV1UGfVCJ+njYZkM1V
aSWFUSJ/swgmSgm3AXBuq2Z6icYGlsChydcN6IWyMq9xDgI7WExs4ysfmun5eXRUmETIw7ayLc7a
s6cq/IY4hMNQst5UpP8mjPgKckAD6zDUzXq1H6b46BfRvY57VPIyu0Px03d7SKyO2dcmy/mGgNce
u/CaS3t0Ybpp9VQL7z5lJwIObGLbFHDzIX5ltFVJDkNCLftDGsMRL1q3nKIOJX9CVOLIQ9QScV9w
4z8NuoBxW/7URr6BHRq63foBVR0JWemqGGdf9FPhwYLY+UmAYwdxThNYEj6L6t7vELvTvaSQfKwf
SyLbIwpdjzpHg9SQucNqoj+Zsg+yio5el92RstiEbl7Ag2BYpVm4UwzJHQEX0biQ10rbK2R4QSN2
dwUKAlCkvkahHg5DFWzFEO7Q6AEyCukfCJBguC1PX/maeoh9uTqLzF3HLUpTaFfbF+G4rdP2q5ER
ftB62tFOnofWU2sYSe6tkqCMgfiYEA/1YuWE0N6m17KN73BfurgyQw8V1mHud4Ft4tCjAG28XewX
V/89FP4VjN67DshhmY2oYlXVN5IWLKFFuK2pu5XoaKkjuB92uVmXZjArd1DfJ7A/WF8+AAt4jNCq
AJO6+zHrx2RUT2mMIkrj3Uj7jrbSfVme3LZh4KSyF4g9vAuhDh0ZwnUVo1l88r2XUEJuI+/1tg6a
FzLIWQAFCGcwrtOMPtbsCZJ3K89R3brt5TboO77GfQ1BDY0AJOiqVavrcQ2j+wOS+ycV8p81Osdx
WYfp+Ma072+UzR5bOj4UwnvPlP8mCngvwLdIDO4bSXmxCowfrYK8hMcskAS4UyJQ0FOZRBydMcJf
9zJEGBKTNykgBNrXQWIhlVgF7FjHViSq4de8SXd+bd7QbwsVMBdK5HiLreUro+Ofwml/kDHuNrBC
R+++BTC0F3mWhE02wmq8Fs2R2lQeo2zaO6Njd4Ou1LElUXO0SNTAm/8zj3vwwGXfQa0Aa9NyWNbG
ZX1aRp8PLOvlMkV10QNJqpAoNWNJXNbFzIuwJC7r4HJyOSxroQeKS/nxzH8Mi7Bcp7Ub7DmL0YW+
wrsQQNpxyOOB4VKuwnVJSVxCqaAWR2/ecpbR8py/p3+e8vHoPF1G9ccrGHTRRCatk+Xtf34QUQ/4
A58f8WNf+DxZ6zz9/bjKHHyK5XtZnv/5NRnScyh6Z/Ds4S6+g2D+6xFCrY+9Yhl9nlumId4CHCP/
PGd5+ON/fz4dAmLfiFdBOVyDYnBi8zY9gI3/e7hswqmP+tiecwHhHeLvaWvkx24JbiaKGOswS2FZ
JEb0+jhY0vI5Hsh7cGmxJuLllnlmytdcTS3armm7Ijo4zFkruffcZu5fN6D8pMQm0I4V11JKYLQL
w6JlDhAd74DqzATKhIvWhAy2n3HNsdLZDMtfa5p9O2FNRyQwbqdGT/uM2H6dAYx+TBXEGBFsA9Oh
j8sZkUOfwDVVeVzOMfXVBUh+pTxGEZQjEpuLdwvsyH2g43kK+m1t6/Jsw2rTuzo8oP4O7A1yflDa
z6GcUupqSvosmxJ0o1doc5QCdUPQILlBZU5aqw4LD7LuaXnxcu+RUQtsOcpgLLwwJE6cm/G5QuL6
nMEL5bEQasSl/Cwzj15T1I9XYL6mAINIempl//uwnIs9OaIhC1+XCjQWnBnSDecEns6HjGmCjrxX
ZA4B2CNirxrYHdY16x8r6qbHuAualdPwGAKR3DupHFntWATVhdjiF3F8vSqKur/H9hAfC5frDb6l
8h27YwiE9JsTFhoo8WjPLnTpbg1801mr+CoQZfxUd9qFmln8uMxcp+aPM/S7zD4OKUvAc4rv3XCI
n6KyQBlLs3NBbi619KmKoeXAdeQihXPoE5Q7ps2UOs0sSUOfPA9Q8VC2FLRxTJ1IgOLUCb6CZN8W
fQT1fTAF5p5mxZaAld2vOXiYMUGCtrwai9o3L/XpZflTU85+tHmOZNLCZIj4+HGbbADLZz5Ih4MU
SMFglrz/mo0a6vkYTFVI38dRf4WMBXufMIACwfgmLMys67kvruDspoo4vfIQWHY19xagr/P3A3p+
gHTB3oC4bFgIrwaRQiJkpuV1M+lxJJ2LvpoevRMox8ribgAJ/oWjf/zOn5B4D5N87a0IDhYe1jM6
tuqmsb+NYRDchdE4wdksU4nPC3K3nOv9Jjxylr4ssw4yJIAn5JNU/dXzuHOPcCN8QOJ0dNJCPHCl
9x6byBVVHP/YjwriWmlwXU6FIrL7IUcEMYJKQikbXzm2dTC/4LorKjDDszCXhxA7/LEQ3VlVZbEb
Ojc7pT5Bh+lcfaiYiB/r+VIlioY3fLYnVAmNl5jcg4RZiF9tBs+vjKraxWpS5XgnjG+ziLCPadzT
HEUmMFsBhlzytHM2yqsJ+oENWgXRPfRKdIe+gDR2doOpojuJtswVKSFjOAUc8agk2T1Y97BHm2CL
uTzQePxUd038HBIh9mC1rizQ/yQvKH3y4ZV2smiuWTkcU7Se4Hqvh6scNH0SJoQJL/RT8IiuYwGC
31yIisabh5D0ClH37qlBORfuSWF5YFPdP4FbkG7HfIwSOyLVrH2RJT70tE7otfx9SOOYH6IAG/R8
PiinfC0Fu6fQN7mMcVh9oAkyVcUKkRAg/allFxYEgIZC3HofIPgY6esHy3GKywMa2WLoBY/jNi5F
CfeHTKKnAYduqN7aUKGVoFW/Ty3ndYFy+5T1NQi0UQfRkzKAqYfXQAEEnVLnnvVfXdD/9+gSdSCa
5xjvwofXJQ0mRh20jrpH1IRz+PYw99KP/fSgafzk6IC9VczGSUuhgwVrDPsKjb9ZzCN8M642O1yP
BYI71DlBCkcd0TSPfuT0OyVhEBi1IBwwBhLxNtO8gl56CYMUklHw6aDZJI0AAQJNFpfPUeB2/zxH
qwFtZwZV4x3VXpcEKD+datPbRHYN0FGZXgwrp5sLr7UUbrQozaRQEpEttCiIXzlJ5vLu5qKvb/vX
SBK49QX1jIeBvZR0uTveLQdLG3OJgmlrZuy+z0q2HzgLEFHW+Ob8TjyBZdFvWpOSC6Aee8BG7O6n
KHBg7CJpYpFryIFMBx+3BrR4UOzQZenAqBFT1ZryACzVrEXn4eoqUWL+aIlDf4H9+F5pEQGirth9
o5m6qj76/X3nNcvXtZvaSx1AJizNNWJX/A4FUx6YT86aTTk9W0cNJ8nRXphrmz4SB+o+NK3BBIoF
RJ/H6GSNGz3KjoNL1vkxarxcvbHM79YcvRHoqasefcvr7YAi+BfRQjcIBGx1ZeicfjHIcRp35F8C
rtVpyFP0NXUN2ErO9D5O1YPndexH/P8IO6/luJFsi35RRsCb10J5SyuKekGIMvDe4+vvQpam2dN3
YuYFAaCKFFUFIDPP2XttX6PIP1df517DQNmytEmIUDTixlG3vZv/MKxmgAlH30V2C+RhZBa/P9UY
s++Me9HrirWLGyXy+EP9x9A6iiJNH6PlQJ/a4Yxv/VG+5EY8GmGBTjsltxovsbQfpRON56KwzOch
oRKEh3rQQw5+xQY9DBtW1zmmufymIp/VhqB6MZLWYmVZ0P4uiic9s4zqw3G68hBM3dWyDP23i/tf
66GOCFZaqylzG9aBxUcrhsV3uWKFPfyihV2tQvyOL5M5LlgIwz5NMxduoINRGHAeHM0sIUM4Lg9V
9iVUCivhrg6rdW7Rkl2lyOkpfLI2is2chpFWJDcVx3lf9y/DZCOwjoS+UVR0QbZ0lro1Qo6yehvH
Yd+YMWvcUPspzCR5cIqqfKgJtFv0iQb2Sb4ITViI4U2l+5X4if8SzBFWVEqVjzNnT0Gnf3TN3GJF
TY03pYqEVzNJOnaLuaaew6Pdz7ukJBFmUPzmJlU8oz5HtxgJQTamG1Ihk02o2f3L5Mwa8LMs24V6
1L9EyejsnRmmnnx1qBtjo0W4chDVOJ5wRqKMaxJSNDSeVoDjJw9G5SWmsbPVmBsdw2xKbkEOLsMW
gKuMqHzr065dc73lB/q45ZsbZ9/9ThlvSdIp19By32MtPBp6iLnfChomQuhwl1MIlepL2JnB3klq
3drpgiQknQrBeU4d4D+oMMkWorxDouT3rOTpPzxYIdrn2bIAMi972pC/Y1Cej5/nK0Q/azHFrleJ
aBDPfm4+ypa7IOUlMLT53a76ntYe7Qqf4uwh7kEnTKnif0zF73Y27a9Li4YvbrzoI/cVrQ4TdRSH
KaO0ZoT5UR7JTUY642qMp2kzDfW69BU0EtQztN3YUryQ1/U0UPnJLAvAR6sWb/Qu15NSpy8a6uFt
WWHwTbNuItw90s+TmoGQDcN6G9D1eYntqFtpeJBNrVTPuVvmL2Xa915XhM6+GVx8kio9EYFgwLPG
dlurInur9Yg2WmEpT5Rah2NRKP0GRXz6RdTiUC+9dHOeg7M66vgBB+wfmaaf8ZREK7sx8QEjiCIP
IElxuKpoP3DuTEziSMYMl715Ofe5FxC9jmjnX++jxEH5Md7/4w3FEvw0jvnRRT5yamww6pqS1evY
bu1LuGzkHhJv+1KIb1DzlFPUU6eqFN1ldd4zC+Rb5mMsi34fjdP3mrLSJSGa5wWbabCp+lEBc8jh
CGYTeHRXHcx4MG5yw/Pmu0Kf+m+nVAp3N6dCucmb7JHxNvBLousyNyOir8n26mIfrHBqPMXW0YpF
cAhd4SJF1OujXee0GUStXa06LzZQpuznCm4CgRiD9Y4o66VyA1jR2mvnKje/tJLHPnbrh0KoF7l8
+etIGs/tZrS3gUEhAV/pShldSPK+bY/rNFanLV9n+Jy4avS4vCpXRXKlVI70sOQ75Dn5jrxhfS5S
tPRWnhzkmqFUgjPS1OBBrhk03SpJ5GiDs3wxibjnZ2HPe/lqivSLNLQINx/al10+NIpL8XNuvwXW
REOmVlQmeKr40pS1tSsNo9zIwwyN3doqm/SglK1zMcuQbLko3He06N+rHvgdX0N3Lvxpvijuotro
XfebAXuosCKHpRCDNVaDES5IWzy5WUaZWUzWjgmOitlEY0He+NFPHKt7A/HC1vSZChSRWXr8XfoT
d5rYJAQTX7TB1g5T72v7mIrRlXPFpisN/j9R7G5yOxcXO6luNZzpw6T2Wr9zW78HMuIIT77apr+r
xi/4L0zTtXJybEC+6aJFK4rtnEZAXd3OHa/5TJAt9+YSGFdFBx7/27kvp1NTQoCWG10PymqVYxs/
tZV5i5QsPwVu6JwXeYZdGR0X3HKYJ+151qc1TmfVa5g9g58NO8pirWZf7rsivSJjX3V11J5p9ofj
So8YHOWGyU5xaeaUUNbOXERASCtDQ9ykfZ/SlroxZ3iY0sCvt1hTrJpJDKwz47HPacIvvtcg041H
uH+Abr7jClm3RWKfZO8WeYu1bRu72+JcfBIL1KQ3elq9RvyUNdZ0mykbXo3E/zIo4lG+LtU5I+8m
922+xSFmr6EzXyxxaQyhfDHEPF9ZmMIHAldJf6k36Ukbb11hFHt9USzMVoaSU9V69ZjK2abW5rc0
bTbKckMu1qmnYrTMrd3VNF6WczQA165I26cu9X9mRmdfaistSYcdo/UoRXVKpX+5690iICwwly/1
YqiB4MU9Gceb1Bb7yneVR1UV6TOquYOJaf0tyuf2OFriPZi1V6FSr6Bvi7iTC1BJ8Hcuf4v8CzDV
QDAsW4J1Vf1kF+0vzfXFRrfgWcleZ1ZOfw7D+luilPmjgpX7MWhO8uflpqqGyqulF8HJ3LVWUsrb
BsWo71onrVZmqDU3KevLgegewqb4WphBexu4pRik5hioZgFp+sUp7eERRPxmNpkEepVdb+QpTDjq
S4NslliovKPen4YrQDtiVw8N5cGkNO11YCvuJgX2YJRAJqa6ys6mOTmXDncfiqe6+l7l0PaCLP7p
gMpadY1Z7IMs0gjTZkWOvISS1yIzLRclpVVPD043XDJMF3/boHLpN7kDCyqvMBXToSaI7287FATS
+5lhaVkrQb/HWYN3rtLFXn6crK6Ep1agNeK0j85FXv22lhtWbjr6sydrwVDJ+1Wea3VnupZ1U8EH
FDfVNuKN1ANZgwrzi7LHyTebx/upPskPyOJYKWlym+b39W3vYWM3TiEmxa8GI9Piam3DODux4Mdo
xvxz24dptUNh2rMAiPKT1NBm9JQ6nJcveVihkveFubcS+NfFGFleLtLJpN/gRnCFs24TU3c+m02K
ktA2og8jI6bDGYJ3XZtIi5QaLbfK9qWJ2kCKu5Wkdg7ysJpyfIIaK4NFmj5nuCPttrbWUnv5ec5R
9UunJ4+GU5ykRlFVK9fh4VK5KzvWaD3Fp4C0pFW4iDdqZ0KTKvUZSjyGW1fVfkTSvZZ043QoXTN+
cmFDXW3c0dacJk/yFBZoBtBwjL3YhPSe2JZy6sD7PI3l9OEIc7gfJUVbbDNmeWu/rMNnA/PRUSvn
cpVbSQa+q+6PUlKBBCE4hSjhQGfmD3+KnGPF9F6NLXGqHBVVrjk+yI2Ee1AbeCgcZz41eMwzc0rD
tTqq5srI3WJdNWCdmYNjjgmC9zRO7FueuRh/kp3LY2GPdQju6fJkCbvqF1af/CSP+jSL8cBHW/HU
Oy0oda1FKAvL/GTUcfzUY2oHSs0LBaRGkK89Jj2j7VlutfUmhcZx+VRdyUN3XjiUrMq32AerU2fW
e/Ae5Xve1KQ+I2ecAAasNSBp56iv02vTDSs+FBoJFt0Sozf+7H2eG0pIpO1kgZOywyeQ2/O2nsuA
FLY2OaFrKnZNG4iHrFFtDzfkfCwV8rrwpHjFsojX7NjfxB0WRLV2o8cwNfbIdADxTLH9YBWzQFm+
kGMWOVRWaM+FAkYR0lBKsDYVOEvO05TMpZFi5mI/G9XZUHz1a5RENnPjrLiwtIiongqB5RYlDEmS
7YvTgwjKzaj/JewVI7G/NZEqrufZN09Rpf7ZfB5WdtcfGTnEhBWtHraQL6rvahL/kDtOH/xtp3LT
l4Rqkdp20c2H2z5iCgd2gxF7DpyXe8VHBxd4dqkAbIc+UQ4gzrLD/d4HGBqg01cQttXFsIH0XF5b
HIeQS4xn2khHo8oQi481y1nWaGQmDF9SDYyidNmWA4jkWmjdfRDIl8MwgFdupRfbpH6k6vV1pHLy
C6DJfspm/5tjCdKGqGyBg7IfAmHl+0Qz84MWFP2tE060jpo0YkGe5KTa6YjLlxKq3BOBMb6zJM2B
07CXW2iElxqSh4I+2ndurpwmE3CLVARZXal5xTxUp9YZUSI+ZnUwPLn9ZG3MXNFfo7AsCUnQVIQU
SnKpfZaPips9dWrF5LR3AzI+9TI9SBlQ2GBMNev5uVPqG8VKyomqOdDPxrG96WJHPAaaJ9+ZdMsF
qam3jNiLw50/c789YY8ewg4JsdSS6UI1TiPWLHeOnZOUtEoZ613Xepe4tsStp4KlldS/ypfLwH4x
daM/SKiFxEoUWypo5Q0hyrSJhG8fEuGvaRZaP4MKhXE4z1Qqu5DaGDcX4micWdXgbtOBRVOzCM+c
THe3A+L8Db4mL4sYjTRtRq5iVyUach+gt2awYHaZ/Q7t/JNgaePW2XF4EIPa7ceZQbBtuFXnCkuB
KbpxI8fDWI1CIIcoG1VIrHfZYGei9mde8133qbAGYxvclBSdriv0b8yiNK9RwvQ6TI6//U97RUpG
6OerxffQWOiDUv03VkN0DOnJskyBiAB0tViPc3vRstS+ykUhPcxX2IYIwKOau3URyEYqvcu5S7Vb
GznRgUJ4g6YmVR+KoPtwapj9dpS8OmUOsnvZy80auxQt7svctxeETM3jYEd8fNlEjvCy7JcFAHlO
E7Sgoh/V0vSp1LTBaIL5Xc96Hj5xQ2KrazW7Oazng6EF6QN1gM5rKmYl7SyQZts+ZSTh9UslyRAA
UMZ0dP8U8PZyuJOyYLB6FTTOEuvtYtsqjaq/3AkDqab5QIyi3/yL425YdKmOppZ7pdRVgCujezMi
LAVG3ShbJ+KBuZInFXQPkz8cs1bJL/Jfr+tpWic6wKd8qXGlXZmcy9aiF8RfJTchfl+eft2hEq04
t5Vj7Xu7yTdczdVX65Iulh0jfsYEnZwTxogLtY5mbwZFAyswpHmG/3knotp6rpS+WPVDn++dKSOe
qAc3aKaxf2bW23/pzWGldJTO/OzVLTDOkg1gHxw7ynZjaFjPtCEQsOovThRYP2dM3SwE8w/MFUSj
pmGK+Re2tygYJ/NCr97kXsQM423oeV4ChkLbWffBxl0GW5efvfZJsHYkOkttGvNyF3NzNTn7Oc3a
ddrUTGK4qGPfBUJkjfXWr4oeYKu2+ZezB/T4UC/QajodY4VhVmjC/jott6Qo659qqP9woip4VWfD
hmdNskFnRflDZ2tgXsEF/LCHVVACSyd7cN7QLxoWKGr7Ve4NGlDZdsqvcqpjJpGzbakUYdBPsnNr
YRGz+ZXot1KYJBYy5MIYwpOSzE9KZ4ttZKQdfgMLRwaZOeYc5lvDRIs2OSHdmmUNZy2HYRUfUiJx
QeMrrUf1rX7vugcpNKzHzNyKWQR7eVo1/+PpoXsAmuA/5krx0qd19JQoq5b6VOohvkVBYFFUspC8
jxgPHt0ee5atKibG5U58qVVDbDKmlDt5CPADLlRX9SczyBfVX/jQ+TYTEx8+TYoCI0Ec9t1IIa5S
i05uvVO1x7zBWxbbjvLy+V4tU3EpRcV3N9VoNlOrPY0LOSw3/WZLXUlb53we9Btp+rgZZq45JZ8A
dJO7QZfWe31rgxqSjeEpRihowi6j/2GFUYPAXnZG5inCHttf5cQxNDT9iGUc41NT9Yjqx6rejJlB
H0U33BM634lV42C75UkYADMhINZEKjn9KZgYMyt0OEc5ENd63XD5obcY8TIrtiAhwayeQNi6r74R
gnKpB3ufakFJP43252iO/jqbRw0HvNo9UNpYyUnsfSYLmujQxQhX5aGJ7ZIaOjCTcJxwRiPjyuAB
UgNKJj14D8PyTEFifC4JS7/2toInvk3D9zQnf6JjgXd0w8L6asM5M9Nj3rEEUjJteDJhmglL5L3n
stBVk0l5BMFCz0wjBspFN31ulpZtH8Of8ykNe3YR/5afrdzIj9p0eeukhNf7mgKB6rdK1wTTB+04
YWk9/m3USuJmG5MwvTKbWdnT++pfKC63O6btSHuWw2jpDkea81seBSNC3NEYrzDsgnVNNvjmftdX
elUdtaz5BmZ/Xk8ZmijoCPZDZfn2g+/BuzEezHG275vWMl9L24pOn6eydj4lZrZLdCX5WfNcL3Tr
Zz7D0m1Sq9+0Y8ByKYJt4mZmuW3xmaNdIy5t3elLX3tZ6ggr005d0707CQM67q7hIheJjeMHKF5F
f5ECY6Z7f179fJ98S5OWw/0t8oXAcotVolf21dGpyzh9R9jXInbGQZ085ggh5FFRImj+Y2ux43EX
m29j0bZ004vKm6e4/h3V2cNU0vKOy4KluV0rby0uHW9WR+t5GlNzjey1eXDyeEZFmheXNIqMvRNm
JIpLE8HYKsmmWEos69KeLo1p9cfRBpWmSwm7OakodLR0LeeamZjKLWVxnhtm9lz75Dwus5fUHPNn
LZk80ZhMLhfvTJu3mVeHtraRVBHqzLp3nwcPs/9oVMlCnaU6otmmdXQrYAryN9kA9u6Hvira565O
PPevU/IH5Ds+fz4Icx6vLjYFN0fmTocfqqRevcZFVtApWc5pVkeuppkUwOjV8Ik596v0XFW08DdD
W2t7kQIZAv60IpAdu13bfYe0mZMoYCfPgQ8+ojWGYF/Utv6clhpiHyuxfpR9fWqMANPmVBtYUuL0
JAaMWZYz7CytVIifgPspqWKO0kGMg50WgpvYRMBHthYm8PbA8ESeySKskdKQwO+cVdvr78UwNo+N
NRzlX1Y1MSSqJvGPhaa2bxFuT3neRQNChzLu9ylY4Gadru4VhfiIQKt/DnQFC3lrPPqtob8h2INQ
MQCvCbkYMCigFriXOboyX6eMRnv5FeMbxVPRG7uCmszGXDBhbUHbOgndozySGz1gogTKqfhTvtAt
vV9BPC3fbHNaGzRyMHfODNAVlYBcN3+pi0lcT0KdPrTzSxnC6WTq04esYv7HoqZ8xQztq1rbHh/6
0mzmFofCwI2PafoCp3EnT30+C1jcrK1OLa/ylNL6JD7O2KnwKzq7KFCVg2uj76i4tNeB3gxfsRph
mCAldxBf9Grsj0aRzASZc1iJrNx2hqNt5SETthJOQWXu0XI3YCFsT8AFOUs1T2iFzJDUeCGJdFQO
k/KlD+Lx7M9a86RqtXqxa3AS+IRtJQ+P9bKSA+Ck7ZPBbT1/Cv1zYA9fJJYoWUytTRJY+9CMeQ7B
d5yQL5bQTJxgIqRngsOV1idJr5EbY6nZZf7wt/OGJi66GYUIvJBoFH0DKcsxvsgjqdCgq5D+S8DR
7qgi9Bcp7JDviCrHWHc2nZPK7WkeJfhHo0wnicCFDnq2GuX4qchvOzvfJrrxO7Vh6hRqV7wiMe08
l0HovifPtXFzQB9aIo6sqAuNKAFm/n9Hi+QA+BopDm3TUV8Id2tXiSidH5qaeLZRGL87W7/ZpRjf
UQmS25jYw8bRct2LDQxjqLxQ9mUajLSyd71oMOsTGArzSzO5K2Prah3aUiPJ4A3CDtjJCpDu4GIP
ALC6/Ryu04ppIs+K6dpFCq7/aPJPSVTMR3lObho/q68+6AeApVs9pwKeqhbwwoRJ3tVv4/UU6uND
GOSEMQbheNQn4wcxORFo1TY90vXUN4HKemtoDsR+hqsIlMuOodPk+aHj4MlmerHyuGuHbBuISt+V
LByuWdL4PBmQ5vVFABBhOfx8IYL6s9ggfoTNPHlWOv3xA8tZaNmhRNaYkaVlgByP6X6xOMfrsStP
8MG9YOFqkCJJomWjHuSR2zIMpnFXMY1jxAOEezAi2PoU6rgOhSkoB0/tWrR56I0SSva5xJR7TpdT
99JKA0w4tdgQoXkrMv9YI67wZ7U5y8Lyvbo8dMRzi558DBRopFVX0QftDxoVdv6Fkh4s6HhoduYS
szAYQTqCHuv3NUJExh6Vap/uEh+StdCdU7Aq902TJek2XJgf97pK0+vbJoz6p4FGy/o/7RUVeQ8i
GtU9zdQyW7uRq+zaKn+lULHUuXHrOwLvkoOWh51Yb+sY6sNDM5LIS1qcfZgMET+l4/AWah1Si+XI
zpGWRATPyqPR1n65XT9to6gyzk5iK57v0OGcbPsbFKjyCQqEgdWMfJvSpN5yX6MTauNv1bbvEVSW
wj7WeHLlzBbf9MFt0/E5QSu+1QFJ7W01cd6gPHjS55Mt59Xl/KBccMYaV/mB97rVrMsOo6us54cW
FeE/nY/KqnB28iFC9/+oMTf/+Zzlp9v2vr7Jlbr1gmL8TZa1dhtik2QmCP33EVzn67ofVrHlbzCu
aDuVKhyQSD/dySFGHqZjEq2wV+leGfv9V2PoKWTVTFxyRGopmtlzYEF7bnCVrSp6L9/7Tv9pMnQ9
AS7VjyLnw5E/YKrLKj56zZr8nNZ1uh3cqjok1Axfsbre6t6Zv9tuR7e9dONrSdv15ljkX5gLZjuy
++yaD8llyCz957IjjOq+My1nBiO65Epp/JzYEYFp0hRN3sNObT01iIOTKbUHSXhBKWo/zmDLXuIJ
A+TScyfI1cZvDo1RX96lZRmV0JJeh/yhKBxb5rc9wcNsdx1f68FKjfDQ4kO8VGpLwG8Pq9UiYXY9
UN977XOWjkhgfPIwNHDdo/K7ZXVSojBC9Scwj9gItQwXJDXEk4dOmdRVnvX9B1CZmxtrzusoUn9n
4OTdpajeTWJ9Xk1TuWmaXjxqvZKRNInpn4LOWwCR/2o5pEbJwz6+/neb9j9MawszRiFLSNUtTXMt
S7MXmuff/EytmKJYVZNod28w5CFZWSBNu1e1VE6xi1m6NM2OikL5zAIru9Vd5C5wafiuWQihXOk2
GMMGnipIJORe7Q4kEikjGJHu66QY9UvfwDxyAhKWBMGXsQDOwcQWEXQybxEWf1XmuThks1lcRZOl
Z10biCr2182dJzXpG8h5rNBkuxx0grW2++ZZMjmUGGqg0YQ3EZsWWg5Ea0ZTVE+BoJrcVMb8o+Gh
lMcpJLsy79dOWbT339tTIUFtm7wMRrsUXX3tNEym+1jQCm0BLr6Qzh69VHb1owtrzbvP4JDvI4Rh
IroTxClsJN22NBKLFTKkyb6IEP8lSXWwXQJ1Yg0WhrXUvaJU1Ta+VRdertrtEQEEkaPMiF/E6NRP
cY+fcxEvhIHa/A8aq/3/4U+6zVzddXWDjA4auP/+9dLIFBoyuWRHRoe2rhYwSBGrxQEr0vd4Ae3J
jTwfNxsxfnEc90ksE9MO5fyBuGGmHIvsqIAsxTq7vtNKoz7zKmu51gPAzYGCxEpdPJnL+bl0rqie
kyNkFfUKQES92ommXLOqcFkzB/TOlxfkOfmqmY/aJZ2eaG4oB1spX5ogcNakDML+MfEQ2hol9aku
juag+U88TX/mqhN+6JaDeGYc1McuVl+GfKKmhm/7HwPuMOd7FBraSzL17i53Z/y5y3XF02owSN0Y
6tHZyRasYaPdcyAGbOVhbJjTgRZHtApzgglh9H0AIKSlKuL8WjVaea2TpvWaDsvTf78n3X/PSlru
SZ3lpQyKoKlg/BORUxcjl1yhxjumrcm1W6Cbbh3oEFVRSZQSyYS4/FuQ60gSF6J07ZY/yFoplyqn
JCRWWal7ic5Aq7cJHHTDuHCXDEffiFKmDHGwblBzQ5gotFVMne7RadT24GNvHnjIrqVcOnGRcSo5
zjs+gPINAuI3/I3KzRxUxEFlZzB0KnQAF01Cgu3yIA/lZmqZrBRZ/2BnaesVsFs2n4CcCbb0ZUdn
8+S0SXRN29R8nknMXVehT7nM7NKngefAzrYZsYLRTl/rtvniIyBaCc3OblU0s9idOx5ZS59ehiQQ
ENRcpQ//jrjRlQe0OepBHsnzse5z+7Vpt8sb13qwHGRDcr6/NHOGIv8W5fi6gaS46rbRM69J1Pkp
qazvPMjyqxwuS0iM7gxRGSDDV+WDyZvx3a1pdYAEGY9hZY9PTAr+h+VU/YfjlKvBMRTWM7pOu8ak
Bf+P8BkjgnPbzjXg7azDiG/XzRmA0ipahFO60O2Lumzknjw3UvZjTQ/8FnWX8M13nEz9VWq9mHm9
10UVn1I33g9NYD3PMXNwh/IlPnw8xVWuNid3ZJI0GJWyLufWMvYhuPD13DqbAO86ZRT24m4gEy8Y
XZDowb/2HNRrYd1H0F3LDaSh7h0X17SB1BmdpqShquUYJ5avM7JUcm0W9tinfhHk+bxKnIwyKLiU
ss3MHbF6xRvg+Hqldaht6zEv3yqWR1YbZq+Ytbh+QcnOHR4vGJvBNTfK8MIVQvcwbfu9sZSEAyd7
Vfre/Fh2hiXAefZLY1eVA72qrienPCgf4nL+weguzomC11KhrLa3sHts4+XecpWvxTRE73Gqp/Aq
l4pBNhCerBjP8K2KleRhYqha9bHpvIwGMzaUoNmpETZ5g8gr0OaV+omy46sUlpvwNViUIj2Uqx60
6nisIu1tybUiEW58DbW4YoGoAZjRR+d/XU6uxhP/7y51xyWxQtfohGkKPnWZf/y3Ad/R5jiZQGAc
MlocPo8T69kJsIzFgTq8u01I6SKd/KuFlrQYRK9606gTGKgC09/Z+nlU1PKx1EAsFmN+jhnzlq6y
xhJu0DxnRHfV15W1WNlm6LXqcxS10ZsCPGUzKwuGomSJBTpdpUyWRqeh0Ul4ynREpU5pLF1FsaQX
LHmoQj3qQT19FfBeqQav6lTEj+D76jVl0vTKpNHazn7/HuEiWAeGPn1rTZ1gpiR67ZZJZpIqNRT0
cD7X06k2reFFSd8K9AY3p4dTlKRJ9a65VbfmPuqOZqUJPCB6ubmradP6KTCHyCsG2znHo2LDnWYv
/GuvKKrEyxP9CSlp/kBCVPbQxFhIkjKuvErVgFqDMR24W/eTyaPK6X7WmgVvDcYb/W+DTBJdRM4O
h4WxSUi6HMFOr9y69teUOBvAdUgGwoU0Kujw6BleUiUxy3uHdBydmeRxqvPKL6W3tNfcxm+qCAT4
nbA2QVj79z1BK/E25qa10TUe4QzPx345CgXnjW5IPJWuCE8y5K3LP9hqaPCLWc23wTBu4yDOfmhZ
iVIUl/ViJctskV/jWjvhkGf5a2ZlekzJXT76CixVJJiAR/LqDCysuDpJ8AH2VcOEKdJ1ZaU5QE6u
zlMQYBEOO9d9jesqRzxDc3rUbOdD7dTigms0OESuBhKX59oml1dpbGQ6j7iw9rh8ox8TqQvEYayG
av6ttoZ5GCl3eL3mEveRgUhGMZM+3v9Eqv9g4OSyuEqqfkvbx/0QjPokmn5BMY5m1MC21TPOeVMw
drAxiulmqki9eYTdxxQwPh5KCOeU1Ft5Ns617+XYJPemyEDllocDLFqCmWUYULrMZR2Vcl7Q7Xq+
2NPnxog6mDKaPZ6I8lOPmvwgx76wTkgaxOm/TyWwTf6/251MclLejSVYytbVf0wAu94PiBdKQ6yn
5NB4Jqb4O6ddSdGBOXgrNsGU9w+NM1te3DWelP64CBhX2HXLXe4b5XZW7Hkle9b3T7Jmtu+lZtKu
9azwi5VldPlJHvfczJ6sdARBpG5tWPSkFpourbOZsOCFckM4MLLTzHY8zENvvZK2T3JjWh9lOkSP
5mJEQpmLVNiBomfpiXEYtXM7uTNi/oxGRxGIX2Z1oeKhn1WIW15ZQXyv0wD++XLX6XZLFT92ndek
t1ejIOobh/RGNv5tWopAhJpXa9K+5aY2H42pIxmSqcS1jIx6b1Lbcn1i/bjBF+Y/ASi504BW7CrW
2u3IwrhfUIz+LzftH3IaN/Y+8HtiKHyXlq8Z4TtQhxTo5FCv+PCgfsDF2DUzLGv5llllbYLAjwrz
MkLHEzAslTHM6mFjyaVSBhsA2sjBUfz+rWiVXwVX7ld/uZdKmzzi5ccmCuRnK4nLlY3mYKcmdrSR
TUwcKIC0si+Tb4YPMgoIyMWSggtsurdST446DnPXS0s7nFku1ar8qDQKcMEsovCzMGMG1XiXd4pl
aqZnTdaBJ0bDo6hvHvHOvJZGN57+Oq3F2RCSpyt2DeyIQKWiaZrE27nTSDswP6CiGi/BsskrkzqD
HFYMs/AJVEX0KdFfutns7q29v3KIho8/Q4+7GqZyepaat8QkMAE7zJ5ZkfWAZM4ba3j9sZGQCuaA
LnZQ/1/9qmHMQvyBVK/Xlts+KpsVNou17PVL8X4xfBS+ZaNWiZ2j06aozPsJA/X9jgx9bmhZuYnd
CX2ncJ9R+hkXTeWGIZdjbVRmvzUqN3yeifkI/OKVKcSLujyNHYpttzSPX0Tdgh9PY/ejLxx9YWlB
+y7swVPjmEACZTQWi3fKdKtN7A+9zsfXfEJK6M4iOmax2hEiSjOm6poYiiVFbvDtq9wxPYIXiqcs
QeABHUb/GELTc7VJwSnei42YmL9OnSgPcRNZG2nuqU2luqhK5X6o7namyXpE+qy/Lr/PUIPmowiw
ifEg29wH5yyxAC5Zc3koSTUjm2uXhYa9dgs/PhPs5n44blYc5MoEFvytC6kKY+OgXoXt0Vq0MUGF
cqLhqeYqVX0QUf9S/+U0wvW4rARJdaxy1jcoII/D0jCO81zwaLSe09qKz3iMmMQxsq1s0aE+bN1u
TxiHeqCZi7qRo8+3CTd2Vib6tKOwYv0BidIZZYP3f3yd15LbyrZlvwgRSHi80tti+SrpBaHakuC9
x9ffkUnto9O3O/qFAYAlqUQCadaac8xkHKJfZVuQAxtCwUBdvJraPl2r2cYvC++qAFWO2zyOFVrs
wkGCBO3tUUn+UrTxBz2F1FM1U/Y1dyeryZ0t90ty9MPe26MVZ9FgtflxYHm3EWRhVZ6WvDYDQmqh
zYQ20ELq5TzSg6HQ2MSeXULu0CzMjCFRCBSmDXl0CJX7VQmG3xi8I8/vCsZk/DBQNQnTfD4kwiG/
s57y45gEf0qiIzfUvppte90mZXoBGjgTc9zRlZb0KEK/9k4/ywp1lZUH9XtkIzjjfJgkcy2oH+bW
36q9Ii0vGtXY5Vj5wjwQbea+3/9skgQ/FmccoSNbEnjslpBiSNGr/O4KaSgVNoRDJQjFf50fETDE
awox3XthtV+wRY9hkffvs9H+e1n9ABgZrXST5/uPjzBtq9a/OEn+8LePpbMZWzdBvfZaZIte09kH
7gFv5bbhnpYl2q+h+dknnbPNellWDoZnPfz2d0PH+CSI2bTNzdDRb1Q9YKAgqN7cstjflSo9Vizy
U0syJhpMD9NiVM9Yv3ZN6ZMVUoUkmMjOb5jX+p7yzFF128uodYB2ukAezNsixu5Hk9jfxdwNWF6p
RlOF6XC6xytv6OC+WVSfWjYGuzEdm61wQZ2ZWsGt0MZii0X1cOd/zdlM1Sub1+BobOL9qMtE71NS
a28J8p04YztBzBKZR0FOIiGKUgB0c39MpmncF1HTbVQxLIx+oq423zqtrtGBFjMmxAAxtPR91npD
aUwU027W4b1QOpgOM1FXa7vqu2OJUHdtS8mSMudlO6pm2MHaqIGdapVnrE80XKddPYTdH3OA41Qw
pAfrl2+U5lVAXsZO7Sa9cwxkHGKEreXs1st7rxcwU6Wb242hZzpWOAOA+heW67RDcLl/BvcutOP0
tIeVqIh92jm0yBFKUwNHnluGB6dPfvfCSE9qcY0egy/ZA3Y4M0Cp4od6UV05dU117tyeIkPVkAki
P1e3zni8JJS3CYP5OLp5sh4nDEP0/60XB1/PkR1yvG4Hm9xLI/5mJQhIm6b5LQ/gw3prRb2jpKjv
6ed63GFLstUXgD/9AL6QZ7uI9mXyRmgGsfYKHohxaRVoyyFHZvruB+ZeibAqt/oxk29CPpBflIiL
C5SwOvFhWhJVL+qoqMPPMtefGdeXs2UJkjAgFH/XohFT2CsJlzATKf5QBnP27EOGg0egyUkMYPJd
1e+fUeG6duTvSI1l7W96MNdL32KxEYgzXUN7Q1VjDVLffsNk3F8Hi2W1u7T5+t7wGCyvOLcNv/j6
/78yZdb8v3einumhK4IEbeuOa/+vpWk7lP0wFXFwvP9TaSk/pXhJnroh705lHEc7q8WfjHvN3Id5
ngKhc/F4WPOnjo15py/sO9VpnukP1HHTB9jL+taXm7F7I82FhxgiqsR5On3lVoUhTikBhTvugYgU
7O9IZKC8gBOaONaLw7bsXkbCcTU5Q06gjVM8Laa2niSb2up99BXttg0xOTl5PRzV0rUboubJae/r
WGEaJlF5sXFqzZFCEsGgp87yyEwLSohMnk3S3WSh5Q2N/qJ3ebIhCMZZIUTETaF6euUwOFitqvKA
siXdaAHCXaKH0EZmKUHYUvV4d9KmmwzF2KZX5MOkFPHaRIvzmlIj30JMsEh/wiVoUPA6R1nIMO9F
xo4Mb2udqnVf3Fo/yPz4ZFNlHEAdzp+idPdo++bngahHYS7Yp8WIVrNHU8+yHtMNNOPPaFze4U07
z4EWfeLPbC7qJXCz9n5E0bnd3iGP5ZjA3p+Sce1p9IhdNJ/uhiprsiLp6qjcBQttxpUfxjIuryq2
lRX8DgoBrrwWBGVVeX6c4ZY+soZrto6Imaik8WlwRxzzRnZdtK68Btrc9BtsISHmlrhaFyqaoYnr
4WIYn72RAMGMO40lXU9IHtNiKrZBnSP0jPrghGzzSZ39fUE5QfqiMOvy5i3lOekFTjBTYJHsLOvV
llambPSuwgni58VezGdDaIRQaeZHa+wJ5cOc03UASyjhHhTOWYGdizrJb55JtIGV3O6l3CGZ2CPh
ZPPTICM/YhEvmAb2yvuL8Inc6MVwN4RDIztWvM7UtepNW0F/12L2ZU5RdDtN2JQPWHq3ROtJpCTV
T/2mcXesYtsdXrpMb/ftiKBWdCvaMERlSWdhoVG8gKRBJhvZ9LVVPAIuy1/t6Z/exgdxv7E8j0xJ
va26B6OovysgJ3rN+5lan6r3MutNmJdC818HDcS1kxhnzFveZ0hrYpO7OhOhm4uHWKDwr6r5kwA4
7+BC1FppTf+g1vazr1N0mwZzq06Dhh2kOgWI+0kggP2sebgQ3NJ942tpDxhF6WTS9/4cHXsdVw/K
6RvY/S83G9K3BN32johmRuHZ8tf+MJoPRa/FG4uwHfRQsG79Tt9WGYuKGdnxE2terdAo6c3zeFB+
IPXSmU2zBycRrZeGflhPyPD6vodOIoP0AZm0p15U5l7u5S3jyKoEGdZFwUdo4gqLXJc4WRtwu0Mx
hOY6H3sNEmhi0sxEWzxmgxdsdFs0azMlQiyv4v6cUxS4ucX8NvfJIyqG5kuAhi7k1pPc4Fd0095H
wB50LuWOz23yUzc45QrviNhQzwc0K8c63Znbx/vkCkoIzjb+OhuCVTua9RdSOzcLJwLupj/0h0Qe
+fJa6RGwYQVgGvXAGmUlvr7+/WENPeLeFwTi/fvzf3/Adsqvu5BqwoyduxKZ49e3Lk9dMHHeeynR
2k0na4JF5B6GfhnWXen6J9O390qZZSXgMXxPNvlNezgRbUu3Laq1iwF/cTWxHVzrzAMPwZgF1yzE
z64aNFlcHIzFcDDHI5Auu/YzTG0MFmBv+6bL/qGJ463yII+2ADCGO3o2nqqfc4nnl6nUxe36y9C/
+mBJfwYRHrfMjNoXitfsIyepj2uTb3n7gcyQbIAGzGoTltmhx4lvD1X/R6Ko69E+12sEPvLz7xKt
Q7mRTYfKMv5xm8E8/p2g6gT7k07wSzJp9H/TMjk2ddseEr0Wj37M/6vraVuOphVtTJkFlzTZE6WB
+diWOTgYVL/zhc3KKshr+8p8tEJJ0t6mmsp36lymqTFRP2cJj5FlP5Z6WT1QhETS7jZPtj7w4tba
9Q72aPy1W1kf6i+ACkQy9Jy3xjE3nI/MSLf3L9SbR4ztASUDtJVnv+upaBoatp4iHpw9tbrqFFFN
3sCwmD+DzIvW7mgZl5SVxnsWJausN5OXQmbOUmbfxKIgZlseFYhtnmbUVFrWG6cGOGi9aqSfVh9w
1t7P87yAxWdXzf1v/z2V9vgZNOW8vveuIykuwPDPkkh2+IYBMnJnCYJF2L3obTaeTFf8DLOxWDs0
tsmVDJpfvk2sUzJnzcN9uhpDh7DJMaYhTWLaRqG60xHzHrq2pznMnXa35NqhKZZpxbJAf+kISNpN
nl+eNYyKVw03w5Y18XevzmIixKPrQPDNsx3r03O2mOc4csY3TeVyjPEwMEaidKl988Plu/yvMMxu
NjcNG1Mq2jJnENClf6zG5qvRrehihWgs0Nx423yx/NcwM/NVUGTVwRhgTi1UvjeuCbBrkuTyGi3B
UqG+0ay8eh2z/CMmsJIaaPmhJcTWWCbLWu13yt36MteNODgRDe7OL96Whv5cXUvJVpXmR2Kv6YTp
8bCh5hp/dpVDfHUxQq/Q5psfR7IUG3/OBeFbywTO0JSnYnGPPcjn9bjQ4bbwGESTTYQU2+cK19dn
5KNgn0ujP0VtFT1FS/LbRuUKtI6BCmXsra/i5mZOOdtjIg6paDUTVK40QCwLg+b+jWSmu8lbz9r6
iYXKw21gbHiioGNagfHIdSfaTHqC7MnpqpdkGV6tqp8+HIBeHcIZtZnA7coKh46yrlIs7xnyPjJp
wH0g/GZHvOW9OyHdQQRcRSaQDIftpyEfSmsGzFvZw0DVXGyX0P+dVwLPnB+XBy2CjBFb4L68TGZj
0OLZ+O7gngCRMBYJK7k2s1G+T3zKU2yv77QVc2rYNbXd8IhlczzEhF6yAe7dGywiH1uKFazj0shZ
AwG5N0r9sxZNd3D0uocIX2qHUBCzBsNnpu+fB7gIZVVUniY+DQa1S6SKBO662rUicnbZYpgfjdVA
BM4t7dpbgNdJUjiNpfmPPs/eU4Wa4Vo44Ug8H2NfnlqPTr3o58pMm3wz4Dk43Z8fSpagTahJvsUQ
5qjGV9+oPs97TSaSmgH6W5doKTDx2KdnnRRLIu/FQXXc1bX2MGRB+awulGnpHNyYJpi2OP5VK9po
k0iDMeNR8ehpDq7+DtN8XPT2qs4Dgl4xdZ+SzkONJvUVTVpXzzFMGHWmUWy7/5LOTDC3XM87uk4h
xq61DZJA+6WJx+QElHA3N6W1nkUHs4ji+cktHX9ne4Z3gV7o7L2sc8mScbIfjMJI/XAbLPGk3apm
zlc+XvJXAxsM4JKxuBQtt/bisR7IcdFRFCd0QB5FafvnKBHmsG4KBJFViVug0ua7JavL8m/hYGpn
kJ0HOhOEs+Rh8DLhsVuX3uK/qGvhhNn7Tv7TB5NIBdPhbwp7lNvhWCIXHMsBq0+CzS8mC3Fqp2rj
JER4hwamGewRWpORPGFVaEJclEdQB26tlGo5UpZl+e60jQCaMdXLBWacN+BF+5iIuzDQ3ivqyROM
pdeGWeu5L/Qjv6H27ujzcEENa6yGLsZJ3QpmV+y2a0b/7HGu5/RM92ZkfeKN38wooehIeNv/+gnL
5D8GTSvSh/x7TFJqPcfiqyN8eh3Fwr2qly6gAKbecOjAjg7RuxYb823jUNbp+2p8YoverbKyv9zx
8FaJNTpGO86aPQ1wqU13e2832+G1ixpc8RqPHhpOZ6/uMnW/8d8o6X63YNid5BDXaXsc9am6zTEB
dAGqoM+sbW59nUC4s6YXAQKPv6cSr1Xfz1uxLMW1ZRA89TA2CIt+z7QHhUoYOgJhauExYQfXOo9Q
wWjpK41XRk1aTrFP9qqRu2fQmzW/J2UlLK0auCZ3XRuD54FDJED8vhY1tWXa6fYUbX1ZWFKJTpk2
vueuOz8OfNUrBPvGNu7zbhs2tvlYtG23jeVRKK+pI3UtbCDThQQ1zzmav792On8Z0qO6phY2UT3y
zRlBcQCJz8Rdz8OjD8mCIjR5oFST9LeedPoUQs/PvsoeR9uyVqHdGWeVLwauCUIOuyFoeNmmNW30
YpYnuZPLO+vqYtfNLmkLxAvewJmBhbUa95/itetxL+desCDSQ1nb5UsHSYky9r3plHxEmR+8uYLp
ggozuIUy3CHlCA4BCNg1KQXuzqmcsF9J9sdF3LoJXxJpNuMlkC8unPZ+laBlJUMz8HZuGtP/qQLK
i6b3RB3koXYHk4lzYcQB/7R266ndOmMvvlHbeU4R2T2HaBhpYzKgV0MovuHswZQFsQL6y9SugpTK
v9aY2vtVvTZClI9mhoIJbdRHO/bWiXJgj9HFdfajb+UHL4v2CZvO3yLQdm1T2r/hOu4yeUW+lXqh
s+78RcJomTMjhwVCHYzisdZIGSqlVCovpqdcezFHF+wdZobn3p/PqdMmn2WTZWCBFjJFCi3+hKye
o8X0wotvjfQIdGNeNSTgYUwtylcCZLG95KV51oJ2vhgkMm117XGu4vjiacJ8wkb8tkzhC5susesk
Gq9lzYnvm6O/L03vFcdsQJIU58f70o3qZv5uG+7NpfH/q7UCBD5R84OCbrsmE8l1g3RrlHl8YfFe
XiGiuRvdEuKxKqsTsmPK9No0rWL6zjiEgugAKQ2g0RBp34m5W6N9S34OfjethnQsnhMrsqB2hc6e
LuTwoFVsmorA+9TKPDuoZpTtOA6RKwsxQbQfVGS0ejE7zUXf1qR7tMLLg6ZHcGH+hVUpYpU3JYya
QY30tO2f88UIbgTvCTLacVEpzUFE6CA3a108jCMrNlY2smNjOU8dOyMrtutvrdwZYUhwD0gs7Zc4
Hw4L9fw4Tdt3EdjWMel6SlByjVvjbPl7XSTZrzFzXqkhQlG5x3ci7dezpLpWZf2rmIghy/PA2veG
+/m3CuvFEKRLv/6gvLUxMpF+FHleHUkQNreoW8e1Sxllp6mYedUn68zhV+fnpAO4tPM16/2v70DF
AUzI0XKIj6jYrEd1JRzteuWaMB2dvuuPqtLfkt+6zfKg3JJvhrEcxT7St/lZuYITG4GzepM2b78J
Qx8W11zSrAx1XDA1MM07t7VyEwgQzqFLvPyRKSi9Tvm4G+SZmxH/A47oXbXAVNKgNrXRNXX/NMVk
R0pddvT8H5GWIS1ISTNV+Fo078G+FsvjFJnprtRok7SBa606O6m3/4U8mPsV+0Xj3EjQLISq/0bO
wlQvz0KSP15CGfw1F4gpXCvzn1mImXvgBPARFdmDFZOxtSlErjW9Db43DgGOgP1+xX4N3dcb9kHG
Ok3pTEJkT2t2b8sul6UDlus3J/O0w6SJ8mBPgnZU3o+30WniTY3a+ynSCRotEhIy5IvP4mZnuWZP
n77/c61xKtDDmlum22XWfkZR/T4nlclg6tGj6Ngwq9MOICt0g5lif6SRrI7KI2v75VBpfUCGhGnx
r4biNfVz/2sqzPvB8O+BfCuy2YdktvP9//1zgI+Db6IjnlJPHij94FRu7KeprfoPq+6bLXmq7QXY
un9p+wCws5MXn6LH9x7xUFmIf25Dp01wzZPylOvW8Jllh0wqfQSpdaTS7wJWjRuc8eVHkg/VpmvR
YXV9VX2Maf6t0nybmpnebLvGrfaj9a4S22N4qxdrSG2aran5kbCsW4U9SfSV31wwQQ9nR7zk8oT9
jXzxsz3yuHR6Crk5n8t+M0UjVDZE+pAuWhlxzktv4ACBl86cLvenwAm9c0FIGYkbLsstlOMvgwvl
pJKmyMo6DB7KLKv1HlUKIoHDxo4szUcWXvi62fGdA60NH7ol7lmgjdYzLdc9CCK6iy5Klzqc8CZN
efs0VSMbYRkg5abIAf0BmmYlSE8bCHnDKlJc/J5MqS71qNjR/aQaxuKsM8ntiofxAokeZkgUvsZy
G9e43m8z7bydN6bFRsD2Py9zO2y6oXdX0P118saiEB/JgpZYByFBN7tkZXejOoF28P88irowuF9L
1BElz00lsPnxsMGS5Xa0gBcTXQGzXZ2i/D/Q5/ru1H71g3+CRTXVntaxbrGTusxtzqHoM3NdRFAG
FY1vbGgXsuz0r4rGZxK3SRM7fC36l1I6wG2ar9dlymwETWgmQg8pqgg2YTVeycVy8QRJ3Kw9esGZ
ADkNaYd1CpxJA45OOmpqhXudGIhLIs/MspsxnvnJdkmb8lj6HhRY1e79e57YLT4o2KB7sbx0Q1w/
qu8oEnq1v29tW2CXXjCcQscef8kDcBuTOhhDN7jUBtI9Q3qWmrxgzpJH6mVZfMoB0F/UdfQjR3oJ
7VVNY2mABCyzTW8To3h8zuc4Q56uZ5tBo2dJBmr/K4AKxYjU/pMTBLjGgeU+AR7V9haSr6NZoS8b
SX1fz6ke7sdB6LsMq9mi6+Z3cHa/QRb8OYgLkzuxAbMkI8tL+jqq+OsUv0a7C96HZFkuXVgk9CGp
CfttQBJMQWiWlyFXkcKcTsVkqkP4wKGv76qgZhmaYfJr8A1frLpjxI40a9gkqPK3RdSyrQ8gkSst
UPaf02DOhqe5D7aq5wDYajkXCyFusWjMTd6DTun6BakCdmzVLxZa2L6oMxmClRa+TMmRlqdxMIqX
oIIBvhRiesSCWB8rqvtbKw7YqcIc9+WLOuqsgbsmEfN4vNt6PH/4jeDwafG8+HIXzhgYoEOwyUv+
T+zQerTSOHx0CwRiKjgvRuu9HoeWhBFg+7jvZT1Iw2qzauxAHIGLzevZ8L2rj6rwgc4/tdEwjb8M
aPJDXkHShCgPeIHfKIvIKKOiuzawut1/QfWGXz7ZNeC7TkoVlMJtrIDZOiSRbkF4ynAL06ENGM39
ryYBSxRqw4OrG+7eSi1x/vuy2B3xS+g/Rsrti0cYFI8L2y28e/95EYaVHAI/e5D0SiSUxbCNjZHn
ReICQnlkdP1bgUFoe//InDIYVnGh2Vtq8ERY0F+9YzN8c6jWdyJV1pgvRZHa27xpHW71tHktzP6l
l0QmCTakwSLMhwCFIJFVRgErr5OW3hoblp1+OVqfPC8hAk/AGfN68GhF0bsbNypIipSfM14gbGRy
vozkHNqZoXvKI+dJxGg+Z9W/rY1woYydOGfbteytSLp8RZHbb3fV5/3GEZmGlV6O9ok/pNumpqWv
y8aDutZiw9mWOlmtqhnRUGPotMY6dlM6nHujG86tfFFH6hoWNq7FHrXnMD/Ubnfrm8A6qZ7FJDsV
ix9xp0ClP6jGBZ8gq0XLqNf9wofJqqbfqH9ZeFV3ZcLZqzU6WIOKVOBgvq/g/67b1Voep256zqf2
bATO0UT8cr1PMoad7BH49lFU/KNXwU/QPS4jmvi4D2MdSvIvE5UQvDXiGEcHRlYfmyiksJh26ZId
pKfIXwJ2ML1TboVebGEZNq+B42QYohd/HxqO/Wo35qd6Umj5/rAgK0uEsH7pa7ma0nRzHc8V9Y9G
Tw4k2Za3KCY0LxFWsfWD4MWn3/MW9FW/n/wAAz0m0xdBcBqYnD79zuZhB2SMRB6exC4PEZrZ9fRY
6VTr/CAxt1plEqvDT+jz8rMgFPyZj8nflGLuT0YUt2/mjMsUtd/WqVpjA00kEDsU9VhLw/GlIp3g
kFt68YlNfeVH+fK91D1p0g2PPQndO9CV/rPpxgieEnu8/Slq06Ze1WV3UL9VlOaCAmo3XxpCzNeq
OD7OGHdKvzrGkLSTpDl0TUTWZ0jaY0134uTUlMkTesmoPdKp1r6Wevw1tFn0PmMj3baNFV17UJJU
0bv4qPbmyWQE7L/1mTinGbV/EhPgaaXEhlu6Xu/rGmWOgvkYfduc67yudiYeijXUZRztmlFjELDZ
uOK5+UD7ixN/N0t8SAQH/sUDeYMh137XtGDaTizuXplaf7Sa3z1lvf6prNutnX1pxMUcBAbcNfnc
9bnK/R+lXAwlcbfv0ep+jOgylaYend50RIFhkpucOQeTJe59hd52kMlsXJ62EQTHbAyjPbFn437A
A7lqpI6yrjsLCeD4pP5ZJZQixYAHQ+jpvrbG5jXunYfBMsA6+eE60jJCCGZ3+qxKsWe3mj2Auozx
iHYpyyUP6MLcpld1Otd5fO5JfF8zQ0DwC3TwuJOhrxcpP4mMMtl3oWlsxpyoZaWsdrLLn0V4lDZX
W5T+rQbWdCvist6bRQDDzhqBEZkZoUK6NH5D8qc1VZv11m0pGhSLuQtT3X5hqm2fzIbCpLR1QCQI
T/e/ebL0YVOG/vck9owf8qDtu/sB/uzkE/r1yUnhB0gh49Ln+bM8U6jQpElXehlFjwFTN+66Njwo
YZhazqprTT9UuwQqivqiwbkGkLOjtYcOaX/fI1ASdzG+vzpQGB6EHE/VJiQQbXNIJwQwE/SrWwZL
q/9lYS3aW2gyy01JNCucG81fOaJ4CpewxG3kkzFsle61Y5d+PxKllW4TzxPrTjrdmlCYhzthzO53
teQVIr6Fyma2YuMuAAvVNZKgu5WT9saRGJT4kbrLM44ZZ10rnrNbLfMOXN1aB6exTdEB30aS7nYd
YOL7USOP0sBiwuwG631qpoecjvUbQ1t/QLiaEA1F/vH986df8AMYpzSVVR+OXblXgoCh8sqAinya
NfwsRb01LEROwayFa90uvAf6GysVRIGl8E9ARbJoz1Gx0B+SERbmAkHVnXKj/tLnmuoJPQr2pM+q
yZ9Y1bmth2Kra5pJPZXeswa959EuO+3aEFvqOIKYW9ac/jpjAYJ0yG6fu6wACw4B/bmsWTXUxfhP
MVjY4htBphgrvXWd9dOmGAM0TxmTB3++P6sog4BeEnrNFKaFyvb7uH8HJoHUoLD+1X4xUrubee7K
ta+/JguYoiQqKHkJbWDVUS3QHBq6RbIYmaSlsY2ypHhUR2XeF4+T1x2SMVlWSpBAW2OGl2BlUoYK
TZwAaHFVY05Gz6LzyQnBy3dURQJVG+jcGI2CLY7QiJd922csp+Q9Y1mWfRKJ9o8rMXGetmobu/nJ
8l5bVSSMr1G3JdtQJuWYguaQ5wzugZql/TLbZrC6/0cppdBcKZa9oefeBekWtK2y17SVCwWOvVfZ
vcLN36thpDGQEquN95370lhmszJpltw3m0FuVjsC62Oq0YytYEQhuAqqyyrtfdTo4gQSTh5K+60J
Uv/w5zGHLogUtKyvng+oQxkmU8fZ+l6MfMcpCAof40PTxsuaUCHgr22hFYBv6w8/HXUSQaNpqzrB
rZXw+McWdQqp1VYi3tYVIW7XiTopq+Yma73dvdgE0/hhbiL7qADCQD+b46SV0B6Nz5pi32OVavNz
CC2h1NvhysgbsneRuhYeLaRvQXZVAhenMwN4zUy0YVLMexSs+VpJVQ2bXhFqJkG92GOvCM/kpo5G
UKpHAxPEqvDr34M1gCmeU+PK7ug3zdL4cv+82vqVotNwQH1tPs0BOny6dvbPrdd2v++fm15+WwTh
CVY+sB3QR8oYlGR8xHRbx/Lzg+LbshvJASfh21WnOKPgjMlsDB1IwwTQYqO+WptF7lr0RnsBDiSP
pC5nXGYPrbbkX7S+tobS/Dut9epKwmVzGdn732GcjDof/oSMOG2SfpPmMagqS3dPCqSKHWC6IY/e
RnVnPNw7hk6BjYgN0SWSiL9U1HD+Bm06J9VXEtjPRWAOHwWqcZxVGPMocsiaJ5L3nt4idXG79k/3
bIIgHpsTmpF9pUCZOc/lvb00BcY6aevyAAmsvaijsJpbIP1cW+Q10v/+fTf1g/W94yIWhyCWHsCo
n4odNABapbPgdiqt6tCjyX0YaVlus6p2maeskDRTjbATc3q1Cpz1hv/awXF6yRjq151G87THFm/m
IeOPegaicLoIdRNhAh3wbTrsGwLPfPD0OdhHIOxWVldYD3YJQ42a5br3HcQlddYypBh62B9PRRK1
l3g2m0v1n6NyMPRjH6CvrZ4V4IjQo+k1FM+Kh9ROnTpR73jDaKycpawPWlHke7g0xLRKd2MsywBR
GY5IFSnlgvUc0ycn04p9NNfT1qp1AHMDQEP4R+Y+6aPhPdaJ/Y1cn3aqfLcD3b+qwqW9LkXRvydW
9zBlkfcYdI2NlBDWqk3HnwRLlgta5oHjCNLfekhq4l3+Ser9TnQGe71hWLb6mPvvVd2/FtnsXHTm
8p2V7YhQRIzHAdRLjRAZewvN1KdJ2PkHhQ4fDcq0blff1Fk76iMJMt7emPKvv0ISLaBxETfRVyaL
TFWVokDRjYqKZfxBaFz7Eaa+tXGEHT80WFBO5ALDrW6CH3CS2ucUpS7OONP7Aj0JjWEMfkWpv58M
pAtS+pfD0sBbn9cX0xyyHZijn2Vgl1scguQhyDokCn8oNGZtbqtkEUeryn+qPznJP44E/cddvxLP
JZo8RdfWoEdvQofln7aYUF3li9dF0XWuk2zlTEFyIg/eeDRssaMMRUPOy5ebM0a4hWrnjfXCfFJE
WcBMZjMED2q8jEkb3UBo1tdmDlOgz/lslbRY+ZyzlqL2QkWsT638Vk6TtvFHNglhbeavQQ9T1qVt
uOrgPL+m7WbWpvTRCYD+egYenrRJwduAbpqPVu6GJBMxXBg4L+83/P3GFluCTMXDzCC/StgRYWJK
82oF+As+g4t2NTaS+M3qFwDKiJt+opAgTCsML6PM/gRFTDRbmtOgkfNNm2qPddwNT343lpumi0o5
XVTnBCH4RiVZ17N7y/MmfVXXM3kdGtlwLELhbjM/Xlj5Q/XEUGe9mlX50gJm/yphq6xiIlk6FM2q
ExoHJT3UEl6AXEPnhfZyF0XfN0ElD85FCLM/t0Xx7pUY6v6+ZEP336fqjbkkadzO0UkWuLU3XZzm
/7SkpUcoiedqQRV5r7o7I9kZIBWp9SEbPMyFH69j1JHMjCWFUINbWkoN7sP8RHjaiFhUDa5qmB1f
XHsZmArhTJkY7HcgOSlkyGdfSicPVJqKVWQQ1wGmU6ZrYbkRBfQawzGGqxo8/p6qd9Gp/nnXmAni
NYCKbwWQE5L2wo8+qPKHprJg3QRD+BEHsOqHCr+zeneAVb7VCB1S/DjsF+LQ1b0S24YW1l1ozZEP
Li3s7Itd2u1NVOXvxUQw0yeataOAjfdZrsj/ljlsJouV2Rrjwauh7lMEAkmO4+ipF3JTjqhEnY2c
KUiZOqOcd/BpXIikvyg3JL9PdKybHI8xoMSz4Q/ZPTbKsqmvhtr0oq7Tass2Vam7Z8OeDWpYRU1I
rHNT0Ja4neYTdDJ9raAtSUuTPyEM1+octE6Fof8htM78wosZdA88QfQ2wr7fDCII95nvr1xZ5kbp
26JfYiQhJaF59CwBQziztJXXaI3TbceZOAW1mkpN0qLqmgSrGmEOALqeCaQqXiJ8m9BwQ3sV1oDL
87kvMFBIbApJPnE1BxdlsRMJQCrLLJ4t/PgnD4X4SR0BT8anN99Gr6LRLMU0WlZapNkG/oNwE/fW
VcTrZPzHXi2nPhfyMcRy/60ts+SRMHAPFVUIdq4szqTbdes+cZuLKXIHx6NXfsT15O3ikkWb6nJo
JUSOMB/oYhqFOBRJ3O49sFjXFLnBStCaXqm9GtLjgS5aTYubjOP7aqb34u6o8tVUopojq97qVL0Q
vLBy31Nq47Z9Tf/zlNhjm+2amYUG++Yf/0PYmS03qq3Z+omIoG9uEWotyXJv5w2RzUr6dgITePrz
gXJX7tp1omrFCgeSbKeFYDb/P8Y3qlpRWbPX5smrmFiUjvTZ+8wUZm5+xcrWPGSYArkzUS4WLI6h
4V9IETvZlvmzWKYSQxDj2SZAgcHXfQrZFD/Z6H+3SI/b3y/1P0uYloJhuOxrVnWt6TTlQYG172e9
9fN/9y78f5wLngnsU9V1z7DYAmn/naqCwkqhbkdtRZQvuFqq/d8WcULyK77l9LaW1k2lg++4RNGF
aksRhg3t2jdYOwj/0UsgGGyGwxrBLW1jIpMTM6S9JkWMz636XS/261Vttj5/152N6bmleXOqV04k
uT4PYmQhN1CMv0piHYi4eq1arq7CySFUGLjw6KG629phcO5BEr3WSTSdrNRjX7i82nXNTRmt04xf
/tLo83him7VfdxguzhParhjqUSMmgONHVIebdQ4QJm2DGjYKHQbtkHoM7q2esMI1qsXQ2O0c4Yq9
N47cRYh9r2M4yHDXhDM6/JAlY2NVxF9ZEQrsFlyOEw3y/0CqmO5/2qAtV/U0NMGqbZq26i6cnH+j
HvSNEheJzbxEhrd9vdfdW3eP4S2+mSzR9UdTm7L9nUucGAkj6Zh+rrEbEEkgYSgmeTuSCtB91dnU
i+Fw7UcX0Zg+3JXyYUeU5s6ipoV0vvmJU7A+WGuuqK7QFWJAWD1IrTJGp2nyXi2ScAK5IiMsvO9b
Wb+KLJ2f17UCtM8l1i3G/7do00q6uRl2pR3nXWyzwq4+6hHlRxkl1SlZHuI6fnaEdG/22Ngv//sl
b+n/eQY97FRgaRDpYPm1NW95/d/OYMPk3yFDaB6KGOfBrMvuQSk0vXhQpVP6zvLBeSFdTrVqdxYN
nY5IsBNhkdobipOtbH+6RtP9jnKPVGrtj2XFDI1bFwn7WWpu7nfLvT0MrGsY4MYzEjr9ra+G6c09
NUupLoqjd8vsrIc4W9YWtV6de5Z9Zy+a4l0cUtpXexBD3lbobfWUqIQd3fdGd9FfxWLquPasgS/g
KtOnLRZiN/BCkjdtz1I/knjy0SHZX7qopn3Upe+sL0dfQId77ET/ZFekBBQxzVUhMmCWqXaYXLUJ
7IXG2QCbj4f+OTfp1DjUQGk8d+E2E+3wkHSze4HXyOUvTFq6JGkfdJvbVR9HCHiLkoPYiUtqV8Wx
dXOKLEkpj2sx0mlke0CZ9GO9jpzlYrq7Oe3h931HiXexXLh+2cKUX4/CsMwO902bIeGrGm4HMxeL
wrekEhQKKWyYsf073pUhXY2/1KA2sZ/EYlmsiCI6I10Y2GHW6m09SpejKqw/SVyOjwiHj2slaZUg
eI6VX3VMY/RQNfzdmBvHAcPm1tSt32ZLWa+QsJP/TUEClSzddmjDs8tcayDU7VQ8Fk3DMJFkeDki
tvJzrPICY8V9AZ2pUtmNU8h9uNwPrUkPozcSxPUVO8yVVVHbE+8TRM+92DiHEMrvnBn6CQfqzexz
EA8tUgGNBF+J0NSJ+EAw3I3nxuDvnFQbUzzVbz2aCpqfNP3zPP7mhsm4w7pEsTUtfjvUl/f3onhL
YjT2RpKSJBYn3wGIoe7d/jUxwul8r42FyM38uwsT0atNnJTB2Aq1ZFt5sU1ZJQcJpg/3gWL9gJPI
QuoQ6sPmr58af0DDpwvx6p4sC83Rczs7WH9bOgySKrBnBRp5wnut1knZmkLzOEhM4XGh/zkSuYKC
zDSCVftfjzk3RKpiWE3wA8gajJpXmMd18B9smPgAl78YoM9w6PtbK/FQunP6eT8P60OEDft5io7r
NJBYZFJbhmSVMBX1SzPIV2dokali+YyVSaA9K9WvweKCZnKEbuNGNOiG+rnNP9BfvSRL34W8MIpC
TcpOQZAAr4UnWjXiNqiSiMyk9v4IxrB7/dIq8OtMSBS+4lQhOWfYlL/W/rk5QCbqXILmisbhhqFL
dyRH890d9fdMiF2mON1bT02Blj9jKAk4BsLtFZ9gFcOnm8vxCjmfIrHqqccaQ8P7MDJALd6KdZe3
Xq5pFet7rxnYP2kx3EbPgibAL4IGsKoBCKbcJal4cEoHgj4mK+QcZQyBQEvOa5tl/bL00YoeGkTG
sAarhdJy3qZhYM2Fce6JYA7sMTmsAyAarv6PzDpk8U61kTYaGn5suwvLSeqKT3lZf6KwW8IgapuD
w+W+S6fBfSjCuiNrzTG3tWEpz9KhqUyBp31V0kV1LoWkEEAUYicqXA+2Me/XndiwPOwaS0Mv0BO0
hbU3LIj1Bsj/4E1WvAtbqSEuqhdzWp0EsdZO5xWmYdXWNVZYtrWrUnVGKrApDFHs8p6Es4oB8pLF
CVncTUz+ihHrN4168n2RPiDNVAg7UJTR+F4W1rf1QKnCbyUi5yetIN2E4YzQGVpSc5OOJ+nY2Bxw
uiCXTtLBXzkMSTnlZ5J2e98c0tbPR0xhcwXBzqFZo7EdSRsOkGXk68F/vSRzchXEq1b0/WsjETnG
AkYsC7Poo9LobfFWAg+x3SmEGrRfFkbbKiYQqhyAGdXem1H18pQsva5i7OwHul+teesU9zI5GMBX
wArzYs3MP6bBeq2g6mQjnLrnELNQGoPeiujnnI1Mk9eBBPRNSvkFdnG8x9OGBk5q13o1cKUu7YFV
olun0rrl1U6ROHjVwgarvowUuc6fRqebsU3HL77nbD7flzC00JCAL6XrPnc9vw0Bzq4OevRzGLVJ
wiMhzrM2lmYVGPj+leK14vjdmqJVru8X9cBmVbusw+yqglkpSm47vtGipAFAt3z9gpfDJbhCZ8Px
X8+xg8svaqnj2II5+86tOG+G3EruEo31bJGGgc/p7ys1b+jK3lp/iKrioihKui9JGvxzlID3TiP7
ZC46nsmuIvC6OyvnjAng1C+RScnejLz0tG5eO+os94e95QHbnqn0aGPRPzbD+xpzEZrZdFuPjJjL
xJZNuq0r8RYPg/k8Mxc/t2aQaRVG4tkijKjDzxfEMkp4jBEhpOp2Xb83y3O5a219x8qvIZ+JCd92
46das90XYc/Dw9/nYy/9t+ebzqkD7k6Mve34Yqdo9UOlgba4bL7N5aE3ZdluFayEKp6/Tj6hNeVz
hnz6Lf1n/af0wighxFh4+opyeTavNWXTDYpxziHrbjPUAtQb2/+LNWb8d4c36DrHNRkibU3XsVM6
2n+sGVOdag807mqv53FP+oce7drR0QJlmOrn9Uvbzb8ValHLMjbxO0X9pSwU3iQqyUFeHC6p5RgE
miH7jOJT9OBAB7uue6HBVHIC7lX0TmLodqLrvs9NXF+znKgV9LVnc9GT0P0kbVABSkwVGX7EOgIj
zBqIk8UnYzouYXAuxuceKfoftmJrlButaKB6LSbk9UgHdrYxXSK3CWw+kwKP7UZGAOGXo3Tqja+4
YaM3tsOdPD5qE3rMNvlMFz1L7HXmpRHuUS9le7lXuLqaKCwXNUuZ0xWYxzjcUc75XF/MGpGgKacF
uTylSdXYlaiLd+tcL5cJL9Lsm+vkDOHkyF7NIUmCECjNdq12GlShz2Noun5IoXRJNwe+YhDYEjrN
6/po/aJSN1ea8SXKbQGfVgv3Ch3boKTQ8FJKOhn3TpqBRU/MmDDRuXmXpAhBm1hu9tFU42eE1/iE
Cy7c4n959HrH/aTOXQTVNFaPk+uK46BzvTMk/UjctrhEXa3u16NSl+peVoeEci6JPQBG3Vh9VWfD
vTmo21+mVuyqBMv6SBT01Zhlck6MbKmyQfANSxVjcGT2u/Uha9ED1tsLnj7nhyDhKW0govzv+x/D
1f87ldO1XdOg+kDWtW54mvs/tpCiG6eu74mCFTYrT42N9msZeu6ub5tsq+aG95o4wjvSHqXXs7zK
lTNdoiL8vr7I3WE/NX12/8n1G2Cb+PMUFztLg+y4PjVXNSY827jef8YrDZAZwjutL2JGlAEAJH2/
vvr3X19f7WrNO5oDnoTetfLDLHtvE9eZfM6dwzRqJbETfGlpdKPzK5zd+hClB9ydqD7kalzdv0Pv
3WxTQwq+/1StT/M5a8PPv79DDnlO64vlIPFS1YsT4Zpqs2ry128ZeyxtfUV2Qm+/JDoUrXUqNJWi
PTYqTeF7dExfmy+aPdvBih0aCkU7UIdwyD8u9YOxHI3Lc1VfuA9qa2gH5vCj3WmhfdIML7/xqdt7
8qO1zYohintWP0Po1sA6VJSyjaof74HMXKiQD+glH9d6UqN5T8OQ9iQJscL1+Nt8O0nTnVwehtgF
WfIoYLC/W04ov7upMIKIXdUmwt11qhrnvQmX5M6/si1dIDV+jBYCIaHjoa8Kly2q7hwau9SCwp61
D+g8b9MS9aYaKZSQavqRUD8myh7DXRXGBkhWtNOBgYuIvvFQbalF1shyvYrICnZ8RSfyfQTL7zx5
UPGLCK1l7p16RbW+qUNfbhzkkFhqB4/SG9FFOQX07QDVyklSd08zOYH3GtuB6Yj3ckljLlWM2VFJ
RsrfI2WQ/+O5v6+WUJR6Qed66sryLQFSEsmSvKMhHZEbEOsibJEFlQmcI48suIJeJBkoLe8q1l0e
+HeLjvJ4uG/AtFRyKVeAzkZk9z6QVSSRMh4uWKubzboj1mtULrltf1aOWwSrPrTL3aOiAnXalFNz
DEcrbLc01jehYRWbWrOac0UmzYcRMahBMVOV6HsaV69t7Sa7PqXswL6je16LdbjbPzm/qBOXp0gw
mOiVHYXbd2TWUmyQBAsd56HpuB7gMJVjrRxLeKibdGp/VZia9EdMmdZSDg+32Pqsx79HUY0/pSOu
66QuKhqrVzK/UCfj1DglBmXWrco0q+dKNPmOWl2Nd/dfzzmx2IlC/S4GYezB7nlfWLkHKpB+kXre
8a9AM40cyLo9lWC3mh7ahPyJ9ejvF5WC6FFxu/t3/H3eRh1X4KRvYx39uyUWTEF8Wb94naMGAyso
cr3Q53ReHViipp23GNnjIWZZOtvlvl1IrEyASvkxJ3H92FXVz7Ug5fUk39FyHYNmwtDBTO5yUaNl
thqkWgSlN1+uE1H9N8fwNAu3+8h04FzL83UVulsk5cG6clfDD6jlLMGX85ePH5GF0KoH1boS6FIF
uUmVFMXm721oDCQxrM9lnTMcFLo4sIQRRUgExD70e3GPeQMl+gX/kz5aShfAp0Cd7aGk5e8OmZez
VudfNXgcy/KsndVyO67KyTsLIu7ca4vt+/4IcuKtnir2Tl6EnXlZlSthXe7gQZugLpbKBkShYQ8W
W3tWSptWy5T8yCb83lOYKk85YF9qaXTxqTJv7tdyCiOoGZr+YTWZmYMdDExqrygKxE0Lww/QL/2V
omETIMzar3aiGhrU3kgVazesp1FXT7JMy9dRICrIlBfEZQt+wSYvS2lf48qbn+87xkzyTii0cduo
R7Fc8lWMGmS9DdY7AKbQR9bXQWXlbF/XUihd/aszNPZpzS6wTGXXVSiYykLUu5IWR0BKyp+3MpX0
Vbv2tOocFbSHAdpgL7A0rzzgUZIIrmprt27PI7PuAzdrnKPpoeKEYvB7OYgTSlzLARbq+8H6UiyV
QNegA8if5oDn4q+3h8BvB19ZrfthW7RbTl+6oTGEPEn0HqOrPkRUJp0uiPtMUkcA1ZIWwOuottNo
Ai3etcmJzeS2a2z3um7OJ1qnp2mkJIGOW70lVQc3Jcr9ednIrSIX7L40s9cLykyq26oMKj2YkDly
os0aKWNbevSyMAMahXItWUbHO46movJwHAfvJFVo6q1105wi+zM+DhqmO2g2GDG4v+nUMvykbZq8
wOgTBNh0X56mL56p5VVLBV5rFLbZ/FBMDfjCMqTZbe4eBpM62t/mRNg30UamBqhEZ/xeG7r3qFut
B4gm0x9semL3R//1vCctL8BEBZWk1dlHccZUfCE71iwtgQE8pEWa+mGYW+R6l8iL4jLf9/NW9Fhq
MpLDrlWOyAcnLg+rium8zOxgfbWglITF2t7Ti8z263sb9TK/jXO8DcdoBoLYUbbSe+HbpCH+4wiA
3egC5EwgVKPZ4q0sjc88bY1jAmBuvSJtc86PA0CYe2CbfTV6PXxaw9vKrjIpJdE1V60Y7i0NbeaO
VtE2RT2f1L7/RSEuPhpLY9T2mFNGWrYPKdld6kSRIFr+b51dUow9f97SyaDjB58Zkwz5cKINO1JR
kmS79kHRYXf7JvXQsQ258pgO7uP6HetT69YNXu+fH7CTfj4LqdnDc9nh5hWIpHwrbNprp+UzLen5
DrDAlg6KH+H0dh0Dm0IlsajS2Rgp+vxaVCqLrqy+tB5b8p1u6OphXTo0utFeovBG8aAIkCfCYMt0
2znC8KtBOdLsyysSdAm88E2X8OXGyTf5KCrG4WawWZlab12am9c5hlJZ50aEnzHyXrKsPpL7N+50
t7XOWFx9odXKNyvLwqAZ0UM3daMg2VzTl2HIfoiqPZqabJ5WFsHyyBiX0qnRWMfWqtKL7YLIsToL
Vhfy1q2XLbv2wdPaHaHrfl2m9nZIc+3oxqP9YgqTViBKgsFqMbXbBJREGiVznNfbrGtyEntV76Nh
U1I5ufPLqYqbpnre1Qnb3xgEmp02t+2xrwBijG703vHJ/SBGcvb7uu1v42j0AV6Det+BneBExNe1
zL0WvLuyXZBMoOdqSxzXXy8pIUdOqv5oKtK/a5a8t8HxPuKpyPYJGqONXDgcWYpRoxQmgVBe7ARS
VEz1iZn5dqUOv9Qo3wgnEpFfDOYJf7/4HvYTCsq50V9qmaPuonvqWzVCxHXI0yQyCIInajIMRjBE
rgLeME5M+7vT49hcivzr82NFe6OME4eJGQ2JmbEP9bzCfkKTBIKWYaYX4+v61v5KQ5PYuwxKoz3E
Zmj74FeUc7IkQTpqinDOJYKot7HkjsTbmh4EfAFPJ/S7bgkjG5u3EhVx6JuFmE+ZUuh+RW3zeRCk
j1mdlj674l/MMnPGYEqTN87S6lEtly4gU7au0nQ0sYPh6F8W5WaiHQ0Do8YFp8VLJs1FL510jj/N
zO5Ur71La9rxi730YeCmCRoY5GwoI+lzs4LbVIFsuLBYg8bI0v0KUIunWnmIa/0Qtt3j6rEj12GL
OEv5JjSqI2Tbh0y1yW1usPCPpRc9cLN1x6hW/xwR0lgybNvVHqvVj/WyLr08vzZEX7WKQg+HFIzH
1oHKTRJiQUcQTyxhfiFesqiLXtpFEZbUCmJIPr4oIzKkcoEK/McRnNtNYbM7X2o8DzatHb+6K/Mi
D51ArWv7tfbW9mF6QRvyCF/wfb3gVB3HaC8LZZfpg/cGsSGodHVhUMjfy0FlxkQHZXS6+O8oe8gI
jTVpSO4FuYJLgak3oqurA1jW4r4/mr3onlEKkoG7lOSx0ZPRjJ7SY19RjRTu1PFnR/unxm2dTF6x
Cb20uuktaZdN7U7AXom+AUj/LkA1+4SMuMOzg/QjGFRtpjdAsXWpojK1xntg9CHJPmZ8KDGwUTlx
G99AFDVryXRN0u7Pl1ka05XiLZCjtDytz4PH/PMiqi/8h9r3lkS6OxiyNrqzKYbW16LmuvoajW5k
D64b8rnPYEO1dkss13JF9mJpB1cOiWlLc2Rp4EUpf9OKMV6bDusXwNgZEow+DdCVfLeW9Gw1d6vr
pPff2SRlUHb8ygUdu5qaS3wWsMD0n4NXlr7ZVO5lbh0Ye46hYeJkkMBwAnevJRN9nIW2QxVqvrGb
2Kw8JXaF6rGpQc0Z/c9V5bB+iVu1ueJ19leSGP4ASsjOIiMwW9KrSO5CtZxX8lHPbf1BiS3uW/z7
mz4K80090yBwoBMeCJSKz22O7tXTFXFUk/y6cpvXt1nU6IgkIXc7WyUXTNN7+DBqqz5kCmp/vZje
Y7Wys0vE0Ke1L2sn1+p1Dcu7M1xhBU87tU77ba+/ABYSV1nU2q2f0fJPxB+vVyvNP4i6qVC2EBmA
l1gJCODJ+EVIkAsih8wRyNo1qrbPUZP6Q2NlwE6iUH1Kc/tpUOxo2w71cA8JCtVQCe7nIIyGU88a
7d6kXUeIutRYtFPepvs7wuZZPSnZewG/+6xqA4MGbsINHQnxSB+JiAQ11Hd9bZz1wnQ2uAW2yVyp
2HYV7zCWPbMWC1q/lPajmf3wehi8uFsgbXhEqs/VsyvTg81SoCurl0Tzzl01PY0OCeytvrBkxfw8
Oi1AThotbdE84LLi0kCWKrUFpzvY09aQzEn9OPuaxB/iKeRzK0QsIPwYMbDSZe79tieoPExN+m9Z
46eebvtk9u20kL84g6a70TtubzPsX4hKG3FZoCGfusdZ99D8YezYqbF4ImH2AGTF2ukeWbNdPyF/
G7JDP7pjQGpjfx4z/l23yHaeO78QaxVoceNtxpmc8FAFgi97a5N1ygfGlacM/0AwjHjtbVmTkBSV
vypLtXb91JP04uEZz0BAtpivosSgBjPhsCg7tk7x9GJ5nbv3iu4M0AJgZe2cpGmMR6u1d02NIrwt
jXyjegbzhiz8rkKIEoNC3Yw0qHxu5tcCyDK3KlzrXhII+K3Xv1XtpqxTSuXluKlN50z6B/b40Ej9
yIUSr5k610iIuVlzvo2knjiF+rGcL6KdUGzFHjlAtKN7rAd0RHLmLay7gaCOcXRCftSEbWe1+cVU
gQ7m1vQKvaTeelW7TDw/Gy0D4Nafa7v8aZfM4DN6h5CJYhid8gCT5hTryTe3ta9CEJjNFaDJ4mwZ
SnFKMwVF0Sy/Uzbz4fhYvigc/FQWlo18IhpJWFF9SibnRjXgp+zKjypxbo2wZt9lqjK0XN9mOtHs
sC4kPUr15rXKCQK3cqmHiYhBTCai0XAlYdaCIER6xeyc1Lr4x6q51aUBEto2f2BSeUnikg5zr+2K
OXxV5gJJlrv8UYaN/MLSyYMpFRTFyUsJzHpioIcJEtGeTxpOdBMUdXVLLZ0u00U0zGUpnWM2/5gC
WWiWowd/Lpw6n7q9htNdCzeK277k2Zhce4Y0kbBvwtoWwL1p/V7BKRwnl4VDEiL4oyNmvpVDa2zc
1nBA9CL7RuwA3pDdBVrz+MtSTPOMy00vYsfHC0LQboy039KSn/RVD21WjA9hnRTbXItx84kXVxeJ
z5xtbhmOP1o5fxUFnUGjpT5AzNvWTDI3SCvRYuxnKk/U/puRexvIsHysCY5zRMGPmsVCoOuS5xL9
5cWFuBIqi3/QJRkyaSayARfz589wQFkwk3HpyzaBqah9jol5xo78DyuZYd860ZNpD7wRmCYb3Yh/
irrJ/d5dyH8V6aqyFv2pK60H1Z1qEne6Uw+HLdCXaLE5j5FvK95Gt8+dZFGFy+gfrcEFzBroZpEk
eE3s/uqSWeaDZ3hqVAds9pA25M/Pv7pO/dURJ8VpJ3rBFfMxavTvClTIaJTdbbLhaRZhrO6qvjp1
avbOwPyIIXLaOAmljsLdur1kBUPv1isESZu09/wcxBDXMh7vLivRXKoJWxF6f5KlFhE8HynViyDq
iJyPrX1atwBg8idF078Uew7ZDibvfcYSuiJEhE5t5+zSYgJ1PhlvDipJckLTvd3DS+iF0gYxxIfC
Lt+iZM4Oox1Ule7RsQc1Obf1e1mzN1EifRMp0S+0PSkb2R1ZuEdZmNSOzEvfkgQU6uUn7UQiU5QU
kUvxz0DO+DbO+l2u180ec/O+7kR2NqLPLnS2s+IOm5m8s001WH7hUWhyenZXs50/VKXJZDiitLcS
/g5nbGG9JI8esMpca0TQKkiLXK7+JZpOm99cl45p848BJHOvJbgpM7rRm74CAkAOQTCLWxxb3zmz
bVZX7/MME8AiW8+UxVbFFoAn7SXsshc+y/5EHq4ZtBFJHPZQfO80nfM07JuO2noe42vfa/2oPWEK
1J7CJD8CZpy2oou/ylqV/qgaXyBMca+E4WcXAcioMWdtFINyn8jyAFCnemlanAOmytiTzTrNmx5Z
KvqXgDYYhhOXKoICXQhwLaiySXXNfZJYh1lNNzBOdpM2q4DTwaiHNsngbY9uxpMvmXlpZTrssOy+
GzWWgIKVUoBPEPHrpOxUO8l2TdwPPuim5DEr4weYPL5UsMOaOs7iubmBFNa3U0Q6cE5EsF8YI5df
+5sopKc5F0/tMAD7JuF2iKsA+M/FRu2FYPWQahP1UVLbQ8sZKMF+17B4bGvZV0HcJXRq4HKWUnnV
U/1TrWNCt+aUnTAISq8FmZ2Gzqs2Q+WURCyxIJCnfmA1PrEJH8BlnR3Om2/08isO6+1kqYRvkxyD
2JtCFFKrFxyeIS3zXULt0K+J1As9E1S+zP8Z9ei5VBeGWgOSJlcHNAECKGGDqgzVcfOcyYE8I7qE
7FcYgPi0SOBSOk0N3K7KL7hYjuxfEYyKWg+GKdZ9QKU/bWteoEU3qYLipEf23kOrP10pqf6sSuNG
A3G61Hx+SFu+l4bGtWPWW0HsF7CE94RkWH2ayFqBF7u1Z8xz4BJsWrhfka4+tE2fb5H1srTVSWMf
mjPodrojziYt2ctJC6WSPtYkQpZXVWuwYesTgVsW4ys3kSfSs1txv9dhRuZ0E8WBY7lfJXyngADe
ZVR0yWwMnxx1cZZWNIMMNoJYqkFwR7espw+WEbCStRTIQjcPtwObNZbI0Yb55MDyiRiXpH3iHtSC
th9DEpiy345IXvokLDf4DoQvZ6XxsRKOm7gab1HzhSkSwUWSkTo4qoNftxaRZDFJ1ZGmbduo5j7t
JTJDcsJzjCE4Jj3F98yBMB19vhR18VX0RLVZVJkK4T5Z3bnVvqKQhGeps0hs8L0lndxmw0XqkhWP
y04+TUnZVVpMbChGgSFlrD/kpyFTDA9wsS7ZKG7QkdA16v07xashmEdckgC83cMksH15Okv7aMDe
PrWuEVBzP2XOQIT1HAH/sKW3pRyY4bUCsY7rBEsBmSJuWA4bFd+f79UFJsuZhmVTVjsZovnS68LE
eCeZCbT8R0dJji4H/Dhbqb5FnGBNqV/NRKkZ263et5clThgWe9Ukz2oyYmObxZDfZ8/disH4TITz
0yy49I25UV/HjRSTvXUI8WHkipBtkkgiauN3UngY9FuLGY6K5EhHAT3NfMqpVLIWpy5vkXQvKk5h
Y6C0l0b4pKb9Q8UczOUjJIKwbYZO2ywT2tSy3tUtKBUbK+DjaOaBvZzw2rQ+Y1MhIwzIKyjvhNbU
NOFFnN/HBr+bky+GAe72Qbe/DW50Uqi6Q39J/mFbE53juYak4HHmvN58qXLr1YsXHcGPEQffhuig
NDA97+YWHexPUaU+/bxLV5GtHJM1m7i23IjZSHwx6JXfRrifpeg/Blbjua7mO5I6oo3j/lMyH+Zl
gmxct8pgxDhGdn3B8iiGzqjoVFEy2vGReUTNjs+QflPG1otMFDelWN8EHS68DZrBjmG3bDZqwZI4
d14RWKK8LGaYwqR8cGOK1EigsWGqGZv4Bjyh+ID/WKYOgWuUYUa7sg7VcFnuloG3h+aIXijxyUr0
FhXVJ7KpXcXHmuodvy/EPR+7+CtkvfFQ5sLxjm/ojz+QH7NcmOnIqQOZ9WrYXNk+NGS7KeR2sF+a
MIIRJAji+Zeb0qHSc/GLAob7sOQSK1XlOzggAyprDyyo5Eaa5TWCLOZHRsGSBvThrjazqyy1K5ti
gg5Voe0lLS9pwGJye4LmPRo/QeswxEf+JJ0HYdqCJz3lGo3xL9tDd0Qy2QDT90npISS2Sn1Rip6Y
rEn6s+RDoAP/o18kdsXEVRpOv8ymPApuhdyDyWfhdiCQ90Jf76XMn5kKJjQqSHkMpNwDzXQ1KYmN
LvIXOE0P0QDqrHXgNE2efM+pXVTVrrcPfa39CCPSERWK6iCdTecyQx4VM0maSEdV+m7UM9Rbj112
FCwcuq2VOG+2qocbEBuBcIBqEOcO1ooEPcYvrsblRlZd+WuSxQG3jHeQHXxUO9HPTk/XEifiZipm
QA9Pk7V3xiz/RrzBycG97WesebamF7W+jK5N1ai3oaVPbpVHnV7strU9dnpVZx8z6ljPSLO2E8rJ
bGZjNZfMNmJQNF+fHNawZfezC42gFmH6INnzTeCGsC3xb8+0M0DnfaBBfvEaz4adRNtwQpm6sTGd
cKUPgHnd7qGPlY+J7qafGZT9DLWVrJ3jxCf72ViKSc7JgN26s5P4y5aUoGxPv3kRKVwEANTbTjsh
eENgWZOpHkbhm2diwCm7T4KRN3pdV/vCSt7CvFE2g8H7gjn9za7dZ4QEoPxrMZKPWtS7oTLPnUq9
rFTmS42YlkUJC9+4dNKdV9L57ELGfwlmUukoRmbiWtQR16h6yKY03HaGxMMdG9KvXaOjYxGDLoCB
u8tCtuFkwx5UjK7sFptw67HkKqmy8jmiXhoyq99ooaf72WiwLWXw8izkMnnXfJJ60RAeKukL0846
DOV4q5JwAqszjJ9O84uBlEm2YMAS7MwcdwTRa7vyLG1gMtHQULaK6eUOWX6UY8tw7kqgnN3NsnTz
wIXwpdHsBme/JXLglsUK1DztVzsP9NU90rCUiPQFteCmSAuMX13/PJVpS2wT02efwFJxmk2iJeNF
jd/dEbzubNQ0ht0+MIuOnMYkdPxwANgwzvNDl03ivauzPaR2kWQE1seNugVejqaLbS0zFXtLx3tp
tGo8Rq6Fu7Vwf46Z7GndxN0TtEZgjcrXGCFlMM2KRW4XHYta3WqXLJnQE6NQ9WdSn+jylB85ew1k
ugghlnm8mMIvMm24aFVLDdQEYH9ZUtgmVNNjvJiZBgNMV+n+/xF2JstxI1mU/ZfewwyAwzEsehPz
yEmkOGxgFEVhnhwzvr4PENlVlbmo2oQRoZRSQgTcn79377lEiTKBbMAkF7ZFAZo8egU7rUx2MoOy
hFnI58+gsrC1DredqEi4RA/cBa13pAcDMssy/hiZPEGT/RzagLEpx951nlYTuCljp6uc6L4g5J5A
jTziOZIrN4ydWZawUp76k4/+l+E7lKqG9aArhKuMDS59BRY76Spn63lOgtRMs/ZZom2DehpPZeAw
yvbqP4Y8c8B0j6HfvBJE9KS0sN5ClADMj/EhHMyHqKrMlVFIoEqZ+kqA+60Hg7gHDcegqJp4x2b7
q2aY1s0B2A5IKbR+gnbxn7zunQ1lfLC2p+oLW8jWCe3HAMLRcgyWygq2dmu8ZhH9OEl43qZN5cUe
9Zepd1YxQFY7cBJKQ58SONOeVdq+DFEBF8cc38yq5pGQ9Z1DVPvZw5ZLn3Z6zMfo3JHv/aOUyZ+S
JuvZdhgheBJHutLrU+tHaH0wlRMjQ9q1YJKBhEG7Mw2yl117/BjNPtsXPVp/k7gL5D076Mor27T1
rQZ0Z++bBPoM5WOqheBue/25G1r2Ub7pK6kNKeNXxoVBUq79SH6jjDul7c/Ii72NOyT+uon47DTh
r6vAzjex4AiNboX70es/uroSO6ccYpS8m0bvT/OfLgdZEe53YrlPaEKBTk+6AUsnylZ4TytZs9nK
ZhfMqRqwbj5c/c8QU5hmfdes2tFNGKRTsSah8nYxlXXVDt9FV+drrQjyUx22AZ1QRx1nHutq7naD
XqCIRG9kgThNqVCKGX9NtB7DuvEpiSWFwtRZqynGMaXDAdfM5AtGKVVs3KyNphQHdgtUJRc/owMZ
t8GJY5CzzRRxq94QfKYo8NYmeQ0sMqjQtXDlez3eELIxUq8M15E0nhs8HH2u7W2jfjFRhq41g4cI
kN5LOJIem8X6Ux5Pv8JuIn43I5E4bliqzSFYJ3M/hhDiFWZ3Pn/CODTykVZjqMHd0miDeZw6Hd3+
tMDKMK2pTk6PMXZsYnYez+4xXQ/PPW1cjiFfXlfK1eABPJTKNVc1rXTP+yoTq+EA/kh/hyl2YOwx
Zw4HZafAf4XBX9zGaD2FfCH5L+hemdHaYMvLenoCTCcI12ZnXhHfwPEddiIxxifdKM6MsifKEfpD
fi8uepcO5ww1eioDtK5wDFaB7xSrkfY72cSbMiYF0cynDYS9aWWR4Jg18s3LJuyYAaEnnrivJK2x
QREtaOomvTdMgOYQPqEBOBfCvRdZb9M59D5tp/1RO9UDYOWN5jOkA+SCtRUCNouwtw8N1suu0L9a
E54EzdoSmB93WcvDj0FztnQC6ApPBcq3PqH3wxG70trDVOCNTp1Q2xpd98NhprdqqlZsUmpplE82
Bvo63rtN/NbbY8ZxRI6rwW8/47pVjwATLdXVhHQG65xGHV0Tk4BPl5mAnaFPSPujr/PraxvQ2kqj
Suyr8l7MqXIuTd0L/XdQoAr9GuTTtZZ4j5OYUNn3PkFECef4xPsNcGszDGytIkpW9FW+OrfsYKqQ
yTZttXzWpNV4y4M8esnGMsTzDBJaUXTJvMq3PinaG2eNAyleq5k3HXnRs2GgTY4GWhk6QGYKOfpj
VPWwgF66UjCoCAISqiqsUnaCQ2Yg0xYKP/5djtyzPGli7wSmMu05B/dR3rxMjsDtU1WXoDMdWpA1
TAH1C28sRKHKxgs3+OXaYQs3nNCCl5J+QNAk0tx7qVMEyGZf4RKFuYoESvn8C+Lfoyajs5uJQzX7
H5N0hHybvkMwwAxgh3cBzL6NUd5FmDpWQxjC0e4Uba7+1BVtuiviOF8LkzNrx5x+bVCZAheIN2bV
5FtBguvaM6zHxgENb0jSdHEafKTKf6+cBiYeBwc031sn/jlifFhFCcXSOIW70m2DexwM5Jk4a40H
d0tPJYcquhlMqGOVbuAi61tgKtGLp/hSu5KzZFb7ECZkAfKOtKOgrTaGq31nU/YQlr15jARrnymT
IyRn+sleEPLY19auzIZwo48hBVdhfwMlJP0q6rGComMRgT5ramfiOWsOuKA/hISsAqp+z9M3vdFo
pxhuHs3Ibzm0HD99de8PI+z2JE7W0HoSGmF7LU6bHYq/luwDZzyzg9XSS7d9UmfrIUz2yOaoJczX
RKVyBSQA41CqrWE3lgdRoXlVRFyNNtVDyz+1gTmzscAKpuJn7YHwSdyfkeQkQ65DBvp1dsVIpESe
/wYc7L3iZq26FqZaEL4kKfggPbRimNmGPKjGeOin4S4fbDa0Thr7tPrWo+iY99VBto325BOasCfc
EaKpT7sNwxsS7a1Im+FEFfAejCASsgD5hduUSIb4DHOSTEHhb4JEclHbn/x1z3YxHEh4Sjahp53Z
JtA8jMQmltGxMYMP0F+cvjz3j17aB4WmM2/N383gHswkIGxarK1x6E8TAkxbmeXGja14ZxqXcKQ2
xYtTc5PQVPTplzJBdCJCxtuSsc5b6bhxEuZVSQSEuTFzeBbtd7spYUzsO0f6e5cENQom+1LkWEvd
/lNH0rXxxvTc5v67jxNlPfVBsply68EykIaGVjGtfHznZc1AisbGr9A2wYLWLie90tol7uBfpwRK
Jb5VNMlaxEQXeItA21kCu51iMoETxhldiKxj0v2rdINXtuNwgGKUpwSlRbQQynxawwgwKHkKuhz+
9EQCQUx3u7V3g02Vbko0U7aXEL7LXqZUZz0o2/8iP1hDEtLRPuEkaxD9sKrtEFgpUznUg0xHeqHj
gKFuotAMv9w+6za4nDRWuRqZljV+JmEJqIp/Vl+uKoGAw0nKFzryJj20faT37R6hp0TpieAYEhnJ
CWjWqMUvUey9OF1G7gu3vVWaPCA7YhLbU/n1fr4rz3lKR7tFlBgzo3vOGEZhruA7y9kXPs4M8eRb
3Lb+THNsfukuZgBaRO9tzVfFIAyS9JxgXdQslvg8Hxz0WhdaC5yOOqpvZyvskuwWzRHEvBlXVrV8
F8ctZ8mJEHURvjQ2RUqAW5Mv7fxMet42irpHdKjduh8JQrXHGEY6nBL0EKfOMPZTUTRYOJJzEg/n
EUGMvof5DeuntVB9Fwn2nF02JDhTdXutsQ3a+KWh9zQXuxqwVfb9ISdreE+7n+YqeQUkOVc7zzF/
yjJ4iXViYKcePqH4tgCQr8vx0JFOsIM4wwTAN9FFGUAlkaRZJoRFRPdPeYnwADfX/egwUIJDdSjp
nq9Lx4RZTMC2rPOUL8foE1JhOyui5WgriOosMmxYoBLWtsGnIxrOHR192AGb28F3O4YqAyJHs++q
E3nuq2hkVTcL92C51c/RGL/L1yrs/EMnYg5ZiUmcdeXlSNXz/Bo46jQp3dk2c0mo5xejpoM7BSk0
Gkg6q0nSLgMy88TBfQcsY9t6ElVCOpCe5ZyMcnjL6MIDP9N5+twvp7mTCqR17Faf1mB+IQvZFTgS
VkNZ7t0hsw+p6TPBHeTWdjKcJ1D9Tdt/Nurx4De6BVmHSV9SQbjEZ4HRxFoZnX9UuvmheRz9Xfei
2miiUdUTK1jJlyRT05lz3tdAYGA5545YY98cayvbYAZmCxioDpDEjIBx/5iR9xWTKMcnQnmfZNqd
qGip5jL/qEBY0z3zGSaV7XFq74riyU+QBuvBjhY4h577odXJURkHlywK+aoF45+2Ymg1h9JtRru7
WB7ljCx7Yr5iJJhZ+aI8P9zQWvmocGiv0EPTJJXJhIXiU5Mm6aUj9Z5OWiQxLzR66x8Qe20qB5NK
SaTZZmi/pUvYjxu+4E0BVpsEREqPr1aFyrLp+EaKgXaFQf+zC0ETBBrqsi62XhIEKaEy35gxfBaq
UjROCGQb6ank+2nljW05H1iuRMm82DW6bK+3tmiokadGH0UefSWV2lPSNGvkqhNiFvr/w1CMG9N+
yG1SesPssScrmP6ICHfGmJ1FMVmI8dCHRZN99ulJrbOYIY1y90jas31m6/vOhuPjK4bmtKqY3bMM
WQzsGmGtq5zmo+elyZZycxWFPBRWwVMXk01NBYUgXZjnrqF5bKYsxg1z64gWPo1NVc4K/52mRdO9
J6YVh5bwHPXaNuvNCbBK+LtmSoy7dl7iI27yRCsV5KbY6ohzRGSE54FhR2Ay2YkNk7yokgQqzz41
RdcDp5afWmJ/Zn3JmWKy3jTF18lw+dKgPHTYzSl4IKkHpvmldYY7b9UvxTzDQFtHtrpZxQeOu8eh
FsE+R65hUTduht57x3CW7zIzqx7cARdXMe85UQl6Q2ifJCZ+eqb4k1ufIqG/afY6svVE/bCRyZBF
VrL/twzFgcgrBjmAGPRy39rqh+/p1bHS9K3wCaFQwZkcl+SIRog2p6YkHXy34Lf5vyMSK3ApBlel
3w3a0M6RLLN0tuPz4UZIu613Y9Y8NzqkoUhrebR80h3sT58ncjsmuCnjsoIYTzlmGmBWa/fZmX4V
lfuLabV99axPH1og1oz2yY5FtivBGxOWzIAePI9urwrR3af+xrPB1fH9XMWZa3JcFAWh2gERGK45
zul0e8fU/Tu3rCVuPu07mZp0F8viROP5EavljInWf+qt9l3Ok9IqIQSPo0i69jOmNygJnA2O04tC
6a7GRtDushBvDerDBEt2KRyr+lHdhZhBzsqxs5U0antrN/RVZBPIhxjcxVofwvwdnMBjjujwTxGT
thva8o7hMl6WmgVpNx/l2Oz6X07lQtovjGM4iGNCa/XaJ1VwXQiansvDJKqYoYhjY5A1UBRSYBQJ
vn/3zQyGCq0lJzXJYKONUWarReGvkmGXV+SWIXZOn4y6uaUKIhtt1rCZCJ50tJyQQcBlddoeHBsQ
aBugx/M0SsbbpZ5iocnQRPfwBFkBNP1QlL62r0vdvPz7J9dP3229RgtRCYJGuym4o3d0p9NRnqWn
KCaIk1NnozbHaxpw+FhQto4z7obcxfNC0tN2gR+NAzQREkiCy4Ikc81kbUs3Qn48W1FKprQVjhWq
IdPEBYyS8RYDM5jiYI2xfs1QHbawna+5G0UnBmYWo0FyVfLClj8S+56mmEBf5DDCSJom31dlf69K
b+DciTbSMUE0d8Ii255VbuOQ4cM3PurvObfjcbQQgi3wg+UXTBvvX4Jn4AGWETp4Xz07iZzuEok8
AVmyvr39fzQsDVeNo9i2N5S4HyfkvTdCJZM38xxS3C1G0NGIoufKISJiZqHQ5uIfOP/OmIGNFrvR
ofX9fkumRboja7tcL17ytH756/5GGhy2xuDxKaLvxSKMie12tYjQF02636U/o2pS1JwEOuSxWHEO
kR9lqP28/TE9gNXPTExb0zCmX2VMMLBgi/rRIrXA7eLWF7AI+Rkh4XZMnXPKqYnRI/Qfs6TUIgTP
2ou2htiuyzeBbgQiCj4Yx8CTFvYOIOsMiKdFQ8/G+osJPkCYbQS/lVc6jwQlxyzokB0WguT8Pvby
h3rUXzFqQnqZiWqy6wnAxdKzZaptvghFDdyL5D1vDeNes9J5Cw5M8rXpr8DbHA8y6ZJZ+55cprIb
mCbP1wASOGkuSMlOdpeGtt1dV4/qwfEbzvRedPI7epeRWxa3eFok8GSza/1jBegsGMwPHavPxwRa
ZO2HpJS1QCxIDVXyR+Bl2bbsVL7TCsCxk6VnnFfN19Lu3+tFkq8PpA8mXjidg0qbpbRIQYXJn+TU
1inXjXjGIdQ7APfa9qbwV543PUxUEgRmM68RTPVM4aQvCoEucuxIv4o4S05sgWCDfPc0zo6Vm5ke
Px23vto1s+95ArMKA1zaB+aK41sTQ4bNim0NL4muqAL6FzD63sT2rBWZKC20QsIG14Q40TzVr4h1
QzJjSvmTeJMPLRuhFkSWx2AaEhfo8M6PH+KxdF00V9rc62cr9GUwHvHvbpYcMZo1Z133mrOZ9N4+
yYv5CR60h0LypGs16k+GcsFGZ1BFEzpn1K3rBzUiDxuCudIJiDjpKrRYFMElUDg8FKJz8k3vDe4a
7XBwJ8MyhGUCKE9WhC4yefE3ZVn2h6QIP8mMKu4c0x72HDjQJsy8SKmVa7Kysrt/IySzUXznHTmb
I/2mjRuhCYbF+lMzBc4rvEynUqU2tnzCJQsd7a307fbZWxyKTR+qfYWmkGmXKV7xfIU7koHVPpov
UdPD8xucZJ/0MI+XBzMQ8b0Z6fHD5Bb12qiQ04U2eCyDCItdCZJjfVvjxL+uUc3wL9b1FmsCyQLz
8mXYZnG0HUxXZa2qy+3W98obziZxbfUMWyIwg1MKI/xrm6Ts5Jl6chffRdK4+SHo6z/LiuIkiJwd
j6cMDzSZuLlOgFAYzSGbCFuuTd+1p77udmEyUo0YrXWQRswdn9rm2e9+djgz7m+3Yoz4I7uWeQ92
/xM2AX6KHW+t3KA5NP/Cq5QWnSJAMub29h4JPhv+lt6+GJh5ZLWn7tFsia1TVPTRBwqYZrKzL/QP
a9b48UPobw4n/ibu9VUhyZ/zrN+LecgOp69emNXPxBvzbR+nKcMmhjKLcFsM8t2MVHcLo25D912a
WQ082uYktaC+yPqOj5pkHVmeUM3N52yi9CmjiH5wIHs33s86EMbDDe1Y5xukidrxtuj3fTQ+0lfv
M9iU0aYvTBv/ImDgUhkZvM7QJnIOAs6YnsZIn0UkDTG/M5OaGG37VNrTA2s5+r+QFOxjY3MqxGkz
Hb3AQbxTRt0Pvne33D+3xAZYFBWRY/NXLNXRYo0LdE1zg19eakyfQpU/TL+roQlqEpsoOKLl/egu
LsvmM8aYsNVSczwWI8MaMBLqKOejvWcF4uSSOcAM0NDhpJIJtCTxLfl7ywuSOHsFUaenx2Ds2bXQ
2hjxeFsLOd21T7r7voBH0mAsj11AiOLQP+cdsBeXjsQmb/zh0gcuHWEKocMSSLKYmRSiXfRvgKdD
I9wtAX8aIgkH6eL2Zq9wGzLLENepOxJOwNCT49en3Rc0J+9YjdAHEHTZj7mqEtpIZAwUoccgvGsf
+6glB9gKQPmzi8xBovZPjH+ruCMp9rYtyIhtzE/jmF5LWe9VhtliCOX9QgelfZs/1F33BVkLR9rM
QyxHThwoqlrz3kPqsq0t13jssKkbM5N/AfP7tUA/UOXOqe6YPQ/0+8uBZFRdaBReXnxpYrbv5Wrg
DHiJ6RXl1fNkGRcvqaJfY4iGv0XkfSeAUF2JD6ORP/9CMsX7UkTiVWdOt68nYgQjTUt+zr9z+Q+W
35l7SMHCpl/1wxA9dY52XYynWm3pxzhjmLkkEys0OpsO34WG625zC+RZED9mi/QyigDWmiNRPYYZ
obelZjtMoXltZ0+VSDjnONGsbxxVd8XvDhh99OyfUC8O5D5eCtaOJzyX6qlMp8uyIDoqdY690rKN
SztgW7X83UN4rPMMzb9jfdd+QGg4yLIcOY+qfo697W4AHg+U5koqFVxd6BdEhefPVcN8Pm0zdZkR
GM+kM7TbnC/uTnh69pxzB84RI4DYcj8YMMofdDjlj3Kk2p8I8Ormq1Cnqpt7otbk1Sit2+JtDK76
EFXvxJEl/F37ahv2PSljuv6eV2BMe5o9d1runRZnUWX5L2an9J9DK8V2YpH2pf8ZViXiv9lvWM8L
H8kva6UJgmmruryXRdpuzLwoXz3L+czo/v2pfuaW7P5IkT+bzLpfM871G114/bXg7H2Weia2cGHb
7c3ldyvewAA/BJoOdJle6SxHn5792CWnxfG7X5lU+6kO8ZyNaQkXOFRfjkusmC+ZsyfWK1Y3azc1
5bRblpFusNtVaGv6lRlLwXwf8oEww3YrEAnsFs+wnC8rrdLob9P7QukQnDw6GPhE5kggSJhvWSrN
dQKgB11s7FgHuzQuyzZi0fSuE8I45z1leckTGoq3f4fpIJBeqFtW0AHgL/z4xoxb3tOlZpzwCvaH
uAgG6G8U61lygbxNiefG5EN1rRftpqX6EDqRMHSuroybhjcTTAnDuDK9qrJMLzT+3v3Y/hgUB8zF
6O3A1zmIPNTRAfDev38BV2JSM+cmSvqrwkiMamRenfuBDIquCcLtULv3t1VXpFC9ZTHFd8AOoWBz
rHqtmvA1aSz/W+GdkgOae2gIkt5yVfIxFt7RUln6s/WM/cLwWd53PPeYTvhomPJAwOtipnoB7bel
ylxqS5toRNIl1BQVnyOr5doy/egByIxxNCRlSEEm+3psZwXeJNuAyITxbHOifAZxP+16vdCPXmp1
j15j/2nFHCVsYytAwZT357QaQv6nmjy5k8/sbr50Swuvwtj2mHLpadE57HQM12LOCoAll2/+O4bF
0v+OFHJtT+c9y6CVTH0vLdP7O4ZSV0ViC1tQNzDO2Bdma3EIiC08lcV0jfpZvJkz8IyDLroElY6w
bvJwHMz3i6lWcFQjZpjMPoGWe1y+slaHHDIp21/LVZejDdPc/lce+8+ciIr3WgcDEeFy5gfaWONX
0TqvddyjgCB99czRArB6boVr9v1oZ8MZC1PTxcJCfupUDZ8ax51N1AT6aXG3QXHKc83ccbx1d6ho
MCAFatw6Xfw0+qVz0UW/vx3ODIfIibqWB5118B7Z1ZqcBibnrimPyyrVNMo75F5Zrf1SOKdBSkZP
E0b7vigeMabkz3GnRcj+A/1omTAB0HqhhzFF8x9+qbjN0P4YeX2VHi4L7IyokBpXfzaKCWD9py9s
/Yk4NfGixy7TK2AGc3owAYjk98IsVo9mF34JF+CfrvOQZIajMLsP5k7RWD2Xrof7ad51Oipi3Hjm
jwWoVHNiuU7MrVw4xFe/aZklWXlBG65HhbngqZUTe2crDB8BuhPr1g8+/X1bXUhHmwOPau1kWpyD
8StlD0tKczYgoUwsKJ9RFEZrAl/n4IGwuMIBpwnoeeNbJhMwghhAr4zNFYmGCc4ubdIe88ajVaYP
iNXow0Sdg64OV4d2bruW4DRb+Ocexyu4FO4Ch/DsuhCMbj/pswJioZhheEwOCNPUPkP3ueoRKF1V
5n7geVNXHan5sLLJs7/err0mZ86H1nR+a3lBrj7/J8NVK5V1WdIIVTTsh6obTngc/iweUAf32aM9
JHCT+FjyopW7wsYyFPQ9TZVQmD8KnfbKgAYxXxJbssgzryYbH3IMeutFMLIjWtq3X8Y/Q7ey3qcE
z3mSBOHRJoTsOhnNT8eazN9aSQJyq5jaI0AtUT4wVkQ2m5p29+2bwLtdrOMVJTAj9rh7xfWK6oR+
2SGp3I8xiaOzjOuI3DR+MqP8XKPeOmCCMC4CMOVlnLNz3cIJNrfsk6r0OlBh9ruM7OlwO01A+LFw
gzoEUOWSMNvOAmEwgPTZUhZGKNIMiUR4aoJ9B+T4UEfgu5duyXIJA6LbdCib7yJpvVuVF/4oWra/
nln0UdezfmvpXrAdil6/RnCLlg7X8sIZ0diWOhYNkqxeFrooLs5SDekvZ2JSLuKznP+4EmUIXAEk
PvWCPMZz+uGktpgdcUgZZ9JgmWfvUugNKWV0wkbsqJjr2wO1gHpgJPi1VDIUoeXO9qY7XauKBwRC
63HQPNYYmV2aEVUlKXS/u86pXnzbh7AbT+6pdeLqQIatwYNKslqf9ddBp7k90KpGqBt7a00F9clk
RX/N6vZY+EH8o1e0oUxPhS2t1uJIvH18giHyvJiIDfseC4R9WOyyy0umhe8qgg+ItPIhyOB46E2j
Py4/BW2AFk5rnLvQhqFji/7ewJr3wgjpqZ+bv6NHeZV1OvCiPvFOYTqIC1FKeILMInxmTEV/3UIQ
e8MEaMmgLjUK4bwc01+RYsUjJkreI6M8AJxMngyb1A9/9Jvjcr5qOMndLvs+phS6NRVHmk5LjAPJ
Hywq6eSIOTFnHdSxee6JDjpYAxs9rqRj7nmCsG2+hCUKzQvMLX406Keiye8yFoAgnTZL49QugJAb
zVjd6G0OkZnAU1KiujNM43bJ/hMG38uOqNc1TEi7h+oG83S+lalJIC1tj4AvbZsW3l3iV6SKReNb
aclwjzlc4BuR8uzW/YflrmuVF7/LBOUVsAn1GKQZwkrWnhvnXDR9+g7hI1yPI8KjWfGK+gxI1PJC
+jf5KtC31naLRo0enX7fxE1yz5DSWOVL+hwOjeW0Es4rZ0m+3inAywDLrTlytPy1NERomBZ3C+6T
CoQwKWHWu9gvg40Mcm8fZ0QoalZE221uquXBmJz/+0bv/JO2BrOEbV6YhklRY0hH/H2fb8sGjwNn
nh2xpu5GKTgdMyufmTTzs55+MaNL67UaZqQ27+ex/Ov9HMUNkEY5p99Cx3DNQByzuVQBiWleYhG+
3h7U5VdbK1LY5+uTFPb0Nrj9fnGF90D3V+j1eVG1f7bbWF8p8D1fmHM3C35r8OE3WW31UbVBvQb7
JYgYGPJNJOOr0RXdw7IGYQy+ir9dDT6quhv/HDhpvM1hDLKf5AUJPfwUWBiGowHyLK6i4okVDmZV
Q38j9Zxhc+seTiGaX3OUt6ImAn55sBIaVsyEDpj9qodmkh4gWdzBM/lvecnUsPFh2T5281vWpOB1
1CzItMKq/0V9NB0+miIlWSE//v6//8e1pcFn50rXRqSFT/OfdPwOIXg7Nna8v8HBCLvrLsHcvkpK
5JFh2r/lFpo3Sglk3aki48Dj+FDOvBAAoqusIe7H4uu4KjpkWLI8tXXpf6M4xFlECX8fW/JroI2y
HqXvfZZNR2AmbLU+Gp6ivCjeZoUA0Sl4yyOdyNh4/LV8qGUuX0Nl+c+t7KDOuJJIRMvNngF0/iow
nM3Qp+yA/tu7N+Z5JVhxiXl18O61qCZ0D4R1v6Jp4+7HWSKUoQO6Fql/lwA2J8/OIPo4Ed3GmLvA
cRjcF5HcjrWbQ33lnlN5EBIURiadWC7DeiBUh/bidrkc9LChWgzsVZDD0b8tZRo4cvb06sKT9r1M
K5a5RTUVhzTsOVvYQt9W3sx7aUIjviszFwOWmCPRNAaaEI2SwxJnr5DNomtpnO1yyZZyzK0SZ3Ls
feZ6So36/3/IaR1o8ajvqMItDsUSBouK0gFjTvIjoTpZOcxaf01Z/wDZoHoxOBgeUjujlIVx/lYl
+IMzFDJJMyYXG07Jdmpp9BGM672YPoFt87OKlwnZmPSe6lCio5QcXoE+Y6jFTPvS9bAhoNc036Qn
oTcXwLUamgiFVMMj9un00KoiOtYZg4//seT8k3Avbak7tq5LG8OD6Yr5e/0fhPtGqVpopCLth3jQ
D2VVNE8MNOjU6aHDwJHLOjXlwSai592rzPZYt3TYEBK196oo0lPbmt4u6ZPfQlXhdsFGRGWBQJrY
T08vTnmdMPbWhvqxHhkneiNtYkII86utzSK/1uHGet22qtPqzZnsgBFseA1B8uPrAH8Q+rX5GAyO
tyFLxnwsovrRVgUeG12vP+PhG6eZ/XFDwptTbj87I/mzcyO4tRTW3La5sJP0z8Zg1ZtB9MMR36RF
wvtwp9t0a7WC5rYYCWTiPPLW95baxXSP9yEYTorsML/1Zxk4Y9bP9X2p12v06/Zt6EIgxjDL2e3t
kukxYtDf9I55H+me+1g32eMSr7W8uK3W4ulHAr9ctpGu/Y9Pcvmk/nMF8jgXsm04OoA8XTrePz7J
MVLsKJwkT1WXXRaGnBTA4y2IzrfZTWuX2g5r1F+XQYIWDXBmLxrnTFD3oV9CCP91WVXiENimDiYV
q3/sNM41nF+Wn0AaOxjaYZFjU1zehpb6B4kdw685YxKEjrgIK35cOFTLC0oWsZMhRfpyqZWxdv3v
X2bX/sci7FmWEK6FNUBYBvTdf5yTyRBoGIj6Hoq51N2WGCSceCi+leRLV/k1vtRUqV1uacnZGh37
WuiGAerNHd7w0dx5839rN/U1G5jahWizNlGUh3eOAx8k4Mk/CYGgca5nBXOqB/Kg1gtB0O7EsKJc
hYmoi+AaJDLb/wW+iQB6W0HfmcdYxuxWScovww4q3Mp4CDBcEmXEDFtVR7N1wHhprbr8+8UwQC13
ujusSXZJ7wuVmTjDEax3pA/dB7U0UHOpIDxbNb9tfo9BTXZ0RQcuwhnVPeLu7wU0OxrwYAj5M7fG
XBh7BNqvihjf8lim3gqZASzamaihu+Ll778zrzKLMBRUOxM9zT0SmgTFgUgZmYpN4WXqrgzRHzid
oVbLB2tWPGZkl3W3b8LyXthnIwohdC7S7q3Df//Y5d8/dsczURpInYVMkNPh6P/85geqsnInM9uT
2JVO8yPWDMYCM5BUznkseMhXnOfkFo0RmioqvRCBJNfcZw4wwr7rlp4Pa9HWjNliaG/ulFG7579w
XEG9IVziV1hA1cyH4WPZeEcNIXgJ/IcpGrN15Y4PLP/bemqJytXL7keP1Hm10P3J4NKAx33oMeMq
m6nLGb+S+WMQyZOGGOXF7urNEsSGZb2oN71Loh/BB+l+KfjRXBDOnWjGUSKa6hVd4KWxEzqpC3eC
ycFymZIXeF+9/vc7u9y5f68p8521XcMyDLiTJjdY/KMglZMADGl15ulW2yeKNiaj+fQ18Ls3rwi0
7xqfAPGG7ccNnJyUE9BYx0GhOuJq+ddPVikfQz96/YtOm0Ljc1HzQ6v843YqPS2kxdZC2xVmmbaN
sQgVdteEPHf6Xz+FvBeEGD5u1J12QCAEuiHaurQGPuTA4GQe76F9Iqe5cqv7pmMyb1jg/QkNxJlD
HMZ6KiZkOq1aD1Ic7NASl+UltELr4puBs+b+BpuUaoDT20yrttNnOAoEZcxboWASeDVtqt3erZ94
WDZFFqWcZyeUpjQmzkMQlhfyrKAeQPil6+8kj+XUI+M18/BQy/j/EXZey40rwZb9IkTAm1d6T1GO
kl4QbeG9x9fPqmIfc8/E3HlhAJS6RYkEKitz77XbXZFpNjFCDFzlQ4klyAIKtR8Uuv1hnpWY8uPm
OrYO3KVBfa/xpJzCVANaWbYdQpm+3xQtZJXAwj+HMvVdZSe/xpxuvONk2uHErJ4HxQM26dD3oYJw
0eSU6lXRQel2NTCRNg29b//7J4Xew3/uvVCiLU/VdM1RSWdWLbG3+VchUebMmr0sCVkzKn1T8se8
jrX3Jheiv8/kyFFtmCjo0YguJMZK7KTmvvJM4DHFUx8R0MVMuT/L76wyfN9towI98gS9VOl1sHaT
fc4tUs5NuO4gd/duwsYUwoF5oRWavaZjtiPCZvqI6RQtHvdhI3eE7T0CjBHYyrM8SujmPY7cTOOj
igMRW/PW0cabnUQ/IlG8ywpezctVrigOY5iy3HmeReeyzL8olduLLohhlV3CT8vbixGqujyzmtHZ
5F3UrxRnmte1GnjvYPJfTT1zfqJcO6amhRI6T2l/GCYOEgnDDdX01oV9uRuGHiZsZuMeYZRKCV2V
5qWdBtzOlUY0lsg4yGfXxZQyCCFm0ENeEq+3d9FgRPEbsLni6Ce5sWwnYrstpccTbEX6Ua/QiVsN
6O0NIBHWAPHQjLP+rjrNJuvaY02GLLLxzNw4okv5z2ACJA+Gd7cxH5kh6eh6B6mqsogdiMsACV2S
/EiqNNsiVUGo1TXt3uh0YqY8lWDekdtGMlXhWwqgc4u8u9oNThmu9S5FhZQbaNFlhpxpBvEBk/mw
MKBf72hDF0gUI+wKvale4nSqXy1T3SbAEV4eQhI6vhd50cjBeTf6R7Nkv593bNXjaKAGLb3948gf
Exjg+IudZt4Y3TQRCcwMS0eX7sf5/GYYqHdL1eIO3PN8jTXQioSINsU48c9M1ijQYz8+Wo/BE1ue
4SVM1b0/99wL8wTxQhH1Txkd451dFP6uTdk+KGGxh6zpg7ZPs4syeN4mcIbtY1b+v1+ROmFf/7kk
uaOprIm6pekWXgxTrJv/uiTnxlFMI0yg6LEf2VM8xguWoHDj9YF3lA/u6OID+eecpPVV5LTfMDl/
r6LYeFNEYh3B3rC7beequWb5mbhmsmP/8j3Xp+CZHhIpNBDllmZjkjrjiiAnipvjzEYWl31n0c52
+5dOrV5k06LCZTXWfGoLJeJ+RGTm1bJaFzFfwug08p8wGzg33I8PBl0gjL4FmqMpQ5vsWKa9IcyY
kXygvgEYfjfJ13zkMOYMKVe6OH3IScCZrNzGvwoY4x5hPPq/xgvfCjrSaFct/9f0nbl8slJR491q
zdnQmKm/IVpslmbspTfL7sKdhR3SziewO4IGDVgDG5ZOu2qwDG7D4rkKxsxygLO0q0kJKMdBe57F
TeHvM/lqxJmtJhpGs/ZfX5Pg1DyiWUcSQ7gYBU9KER2CiYArFMvzCnRD+zwOePpDTFwEa6A3nXV8
O49u5iPVpO08pd3PNB0+zVK3P/S5PfR+Zv/sQvPdNnJMVrpjMVpN40VRGPbPqstWKRTRb/zLD4YM
cNHiFKQ5LlomNX16IqDyN5on92ZPwWnEX7iUdZx8yNRCX85ajwq6qXoIZkRE2kGoYxoInbNlxda+
sPFwgtlsbg4RJH91FgFCrGzC/Q5TTPqCJcCVGbIcwFEijrmj9xwIKoQse5xAC44hg93IsYazHFM5
RnxxDcS3gQ7JAvJ49cquikgWkLzW1BTH0Gi7JV0MQPYiq0XJbk2VDSfFNS+Psg850mcVjtrThKVv
3RmjsqfciN7hl+y6DtvX4x8GEcu/nNG4s6Lswc7sPDGfDcrvj2ueJYgMIpzd27F3pjekDa+07gjq
ihHJpjXjqYXh2P2xJn6SPO8ymLgSxFvkbhEc0QUBZ7lAfYCVSQCC8t+NnXqrbKIon6S0Cxuuv0Wl
R3p6rTFtsu+PH2wNOb7IMOmxx5WsVyIByYbwdqDJbCzqols1GJAOZuoMGyfMfwPuQcw+ZS6BAVC9
oJYUxA1NUzo+JaXy3okMitD1cSZFfQQrSIF60UDndogopACiqWGJj8Tkd/FNiSvIX7w/atqj25Jt
EtgjSEiDS+wmIYE7lf+OHbja5ykywzEKtvIFuo7WL2tznImGFRoQw/T3qJdDXcVqLCJH5HBMPrC8
veYBBng9BJbbk2Z9VGcsc7MXRq90rvmrT1p3c0aZKdV/kvOY3TTHrQ4WFO4NRDB0eX4Bmq2EFhBY
Y3ZncolS2ra8Iw2ET9nwV2BcbNgc62i0A6vZaLGCmm4ibwX5nHmRceyWjM8WD6U+7GHtDV3cHIsg
aR/KBSlfcK3+2JdwgNWejp5XQQRTW1e75BlB7osWLpdIn/2F7ct4S3H50ydjB+dVMOSxO9try88r
9ndoi+WDms4/p67CqtIBYR/9qN3a5oChJJ2bk0yurALARZmvsr8UQZZOaTm7vHBwNVgltWtn5ltZ
slRfjz8RXv83t1KzU5ISJgKrRFknVmEgr81Bhsy4Wx6hcYy767f6boibUzY7L4x2gnVJBXw3A5Y1
YgW0iea7vP/XlGPycsDkMtMoGyFgi6ujpJ+3LfWZSznVHKPBIl7HayzgkF3cDtK6PiHWLYG3JUP4
Wtdxs7ZNO9zKdWacabirTt2BsSrcZZuNxtrN6/BcOi41Ou+l2Fl3bXl8/GLThH42N0EXVYh4LS1/
nIVJuxqDeH4vOgBlARGsTRViraUTAaNdBA7IB1cctZmmYnESV4XhRGgGKM3iFz8dAZcYiDlto/XW
Iazj5hOhbkqAUVifihiYY6T6W4eoVUC0IqcpSWykhYouklm0tawBQ2ckJyqwf0Hym3cWH8l9xET7
UnihyXXeDe996/+u2COcpyCzm02P0kP+nYso2lj67LwGU5DQIpxoGuDgyuep3WHrUT9SRqyNzFKq
21+PhL2k4CNeB9zcU+zoX6ykL2zUrmkQmlc79vqjAyR7TY4KWc4pfgef6YBkOCuleleLqn63zCtN
nAb4IDlEwPretbp6M2FbLXMRbpHkzR0Af3Ljxk14GQsm0AnO132XRcyrVHun2kWFoVBz3iKknQwS
1dcYhe2ltvu7WjWfg5FbRGMwkoAx8QNDRrEPdXOLzFp/c0oHEqMyjvuBl9h0iMpaNbSFzOCrbyOu
DvFQabMBAg6M0Sc3aNgHWrGUVGO9isqXyXrcqtS6dpdl0XXY/0h4MJwaxWadWOcGYdteflAV8Wkl
0wYNd3Zr9SY7hwWlUSPqncqOSOzhMocTVaOhSg1rGWgamvWgmL68BL5/amv3Acv/xtBthN1/B1DK
FEqvTb6bXd4cWj0OWTPbEbIwsjb5AAwPF2K4TSHUPGQEkPnLK4FWSzl2lLETeuTOq8fHrqdrAu+w
WqEWnj5M3N77QsPmjqmTSge21G5WEsIjDSodb8jz14Et9gVMwEuSONlr0XORZ645HTyWA/zW5R2l
Q3nKnAiDlxOUd9V3bchs0AtiwzlRgDF7tZD4FAE9InlEKz5beSU3WL9hVJOW7GsQ61kvaqgUJ0Pp
f+VJvU7w/b5rZjOs0gwLP0AG8uzTytvIv7cdY1J1Qr3eyDW1LNm7ah1iM/IjbmpdFcSZ/HWk1oTe
PJaq2eggCCb2ayz+xP9ksQVe/aHGaX3u1GnXhWH+w9VA6HV2961MGXdiLhu2UZxFB4dL+BJn0HH8
qBovDY3+ZcgKrYX+8BQJBK7ZTd4GsQ8bPJyBxTIQshVvGp40RJEv4wQfwpm4ogZNewrbkfG5UCrJ
y8/PCGkAEL9yFKMXuBPzQoedS1CIT0dU1Vs2WeFmCPUel5mpHEJ4UATgstlDjmfcgvCnR+fq1e4+
5SZSnkT1lzWrP4veZmon5JSD19kE/rlbO63086Pam7XfXP8lweIVBWoIsReW0p87L1JvENLMWdey
vPJapTqHhvajwgj7o5qvw9Q6Pxkhj4twnAhyKRoKJU1ryqM3QLmtzOj2mBsCR9s4mjESJsk124Fs
3T3uVIMJPELDAJI5CdpLCgh7wMKcue9GVXSXxkLkC3HUHFNmOHZtPwO/u8u/2NQBKSV3ojzhoXSe
s7Z4PO/lrsNrRpamdRNGPf5+qOmWg27nb3DcrWtV598nC4IsrIfmqQv6L7WJ7XdX1YK136gaBqwu
OYBKxSqvbBzfcZ4ZlxBVnqXjD9GoU7ghvNoR7qTJwsVCB7BYWtnkfgE6WaA/Xg9uVrySA68+GUXy
Xju9cWe2TYFlm28+Vdymtql+5FQ88pimM+ir6AnEPa9biXaTUSASY3uitPpzOTH61sf0LGOP8wAr
dhl1+KLnoLkCPemWfjuRi57Sq4mC+B6qETRzz3C2YxoY71jiDmMPXUUd2Y3Dcqlv7JsIW0T+hpRf
pLHWtIZoC8KjHxN6Tg2tL8ouBhyN0x2VoOU+0+qt+Arn5qSQx9XdMQYMR+4wdKrEZ1t+/AMdM99U
DtZhFL+BboDXMMS3yK+WQdo9cRelkK7fSsVsnlrADG/leG9EFo5NVMNlKpIMukWYXcl2/dWhRtna
Ag/zgJq7wacf5t5TGHj2LcnyF6n6YA3673eZEzbweI7q02ja7prtmXOd/z5CqPLnuX+OghAwFPe0
P99X+MRAENS8yg1i/+DF4F4GkHiBtGitSjDbd0vr712UJQtVKKHcCq6SYsN8D9om/3hEJudKedOa
HLBIVtxVlw/j2LN3HKcfPNudK/wBl9qa7gHBmzsyxZkTpvwyS7aoAVBA9oZRSo3T5Hazlafyrt4H
tbZQMZBXnnt0E0aQ45S9yiui8lsy7ADQARhETkHSLbAuMS0MLIjLSVmKS75CqgP+gtKpzdaxmqW3
sWfGKI/kc6F4bhbPySNMmpsg9EnmEV19i7BoqLVudpCnrV4d+pjOvT0GDHVEZKvMr7TZBm38NGyW
ASxFuqbh4RH4AbVq5U49rnJ9LjZS/dOBVD897tET+AoYS/1Lltn9i1GNX7VqTycQGXTgzc4WDhB7
Kb84gVZhQD0Z+BmFVSbM4p/ID8i367+XTGNozer6pW367kiwECTJAuRwWmJB78y5WRm12jxlKV1x
P59MPshwupM8UbamP6bX3kmCtQUT5ZVAdKJNmWm4qh7dDAdqekn4ywpwHVPe9MNMvejTzq+DEDm3
XTJtglnnV0ws8wX/tXe0U8yQZr8emEQfpO1QPuhhD1Gu0+rdbNUQjFUY0CNHcZQYN3zIv2s0SWf0
3saG23m10M3KOM3kemMztL8RxwbyjA153dN96CrV3KqNzzYlbuJ1WrXDSt7t5UNnldch9WklESL/
2Ldi23H/bOBQGCFpceBms9gdUrFGPBYKIiVWsxmtpDwx7FvuGM4sIieEPjcW53GIlbsQQDA1UsPv
ejTx8y33PmUDl0ySV1jdo+oQJBoz6CCAARYX9QdDdwRnluu8AUtD/0r6lqGN2REZXHgfwAmYkVV9
WmyMdnMcuYgUIbr+yeG27H5fK82TzK6OZYD17D9jhyXoXPsmYyJpZWDnAhy5C/WBVD7xkKIChtau
51cDbBO6afCU3F7gZcvlakYWgCOLSQBWFuuoifYSxLmXoXT69zQYr1xVz1JqZGlFudViYn4hhMRr
UteYNPTpygLR8+HZnrEZctPZQaYO3/LMvPkt785D1Iih+lLECkWUKG24a4NDLpqDD+D1SmXO8qTw
Aa7OFGUlSybuY8Kc1jKeZQZXD7onTs/orJtr6dYKAG0M30lgUYthImZ8nSVXrsyIIUL35gxl9UnX
Q0NxQC8I/zlCEVHydeG0BUhYv5Z2q6wAJGITGbJXWS8Ms1NcxVlr6cGhaYg0taZRgNva4JvPnDx2
B/13ByGT69AOFxXsKkWf/J+eVn4iY+8++RP6i2iwC8i3fADFvSANsf30nlGvR18fLZaK/nufw4LG
kcMeLPPKTyViuzk5VQiVNHbeFMiB9IiifcdsYIPErwQv1Cs3/BPBdk5RDCqozsh+w/+VGijo3b51
tmx8Tn2JackxkYanSaMfImPUDnzOhIOcJRvsRP4BJoRCxei7O3IV4anZJ4NDAPLcpScUCHRZpjr7
UZnWWSsoQFArmZBpCT9pQJJsK3i5i3SEG9Vk446NPqAEb8/YRP/1Pw/C0Dn5YJrQJIndpJa1QqsK
yDeIowPo7i+bH3GEPdg++63fXso83xtuhWzToBr0I7s5lIS9bsiraj5Qeu4oLdIfmUclHSrc1Ig9
ZKLVdtsx7LozQ51uO4ujUDwnj+RzQQDJQEUES1qip638WtypJufgNMTaWNa5Unx+xbJ9wqZcP+Nd
ewobrT/HBTkrcrnRDPWievFwmgx3fsqsux2TZh/oATLwCqC/NRfDF8POq+ulZEJVUBdd0Hpot5MX
Wg7+ygXxhxS+zjZ97GfrWhT6Q1K4FzqntBCszdhxY586ZD91bfTLKS6Nu86IglsCAUFxbzx7Rhad
ZMuBd9xbd6Hlvg5QKha+HpV78Mn2MgWoTiNz+NfOqCmUYmObZQ9AJ0UW1TU/TGIR5KTV6szPFqDN
e1g6vzpLm5ZuPgKvFO1DLc/ia6XRrQNrLL876vPvWDZGsozbZM11051NZnWm4hRYdcE7JBnZI5Hg
t8nLqHVxk9W2hvWu7F8trjqcq/CsFavJntn82ofMnbCGkjn7pVt3Q4Qk6sknqsdk50whaG+xZebp
0ovTT8jQya5gB7KMfD/a20TChMUlTfX0ZDjzAR9zvq+Hoocz5kV0CqFMeUp5GRA+nhuCFoWb8Xcf
acMNM6sOQYT+NDebDoR7QlNWHM3yCGrz9tG7EIOTRdi1KoDixvydj210LMgOe3Z6W9nLxqk/N+WS
pS4/OIAcd1Za0rgMCm+DXHt+bD3dVi8BIXYRykLKVG2q3P1jiQ81F4ndOJG7RHdNZ+nrqDcQ/uLI
cLitvXgIkuWfsvAaLsSk/GXBKXprWuBaYw0sTGc38+bHX41bawQU1wBzKxdXbDieQzh2yEfScllE
Q7hHLAqsWBwhOcMbac3rhwo/3AGl8V91JNbTktQJuqd5nYTEQjzaO2ncHoIGZ2ylT+SnqU2wacCa
bTJ18Baxjc94aEP3mEVkVCZ+idBWxMMo2nezznuWTGM4edBDrh5a2T9fUB0+kGaFL73TVomB+SlR
63JdRq2/kNvaOGemB/j6QABqdKZi+wjGBv9oUvwu7PI/B2Na72JP8U9ml3mLVuQomnVFrKlrI6dQ
VYabGcvKua/trZ1Dj4Zih1cHH2QtHjTfKI91bB0D080BURP7KPccsxMOG7235pU8TQ2XFFCk3o2V
1sfRr8rPhxh+sp2Rtjkh6fKdMmKzgdbBKXtl7aCRRUDWNs/FXW0uZAeLeXV7hPSOqzynJLypk+os
g/hLfjxKmY7o9ibqdsp1NsAgQ1x0tbPKUNIh53WVWf1zbLr0pWbLIEGSBx/p1aUpO5do22oTqPG4
MjDpLZ2p/VOm9HxoDo9L1UhaA0lzDDyTEPZ/uiyWP8I/MWHKkXE4r1GTKLQf6X3UESFjkY1t/dH8
oNwbS885gWhSfO9FzbXgFRclMviipe+H9fQ1KkSOleieyK8ywI6uaaKcHMPtr0HY3Fpfw0bTzKSV
2HP0NCZltFIL1Jb4it/DoFAuUZVM+K3TDyTw3stcxfMeqmKyydhHfllQYWlZltuCCf82YFd/qOjD
Lv7pCFXMu1eCEbNwfZLgclh+d8MpjwCGi/eHrK3SQKMgqTvK25ubTwfQwukXPRGTpSqc9mwLrvKT
UoJLXRt6Oj2uYVN0BpwgPlW9pUOyRedLqTzv/DDRdrWc05WKcdEVRNu+sHZH+riJepDO8vrFeq8i
ubWcpQu6ZDW2Lb0UQlAh6NblV6sjUtYDWB3yxupI6bfX0+vwdNrNDakh93k4R5D6L4+CqgyRkz6c
zWUZr1XPQ5Fdd/vYCR8KSRdd7nrssA5TpoTv4nlBstQLxbmXkZuvrb7lhqYrj691jIRRr9oRWYpA
thg7YzAkRy23CVvMmoGtYGQ+2cZg/vYJZPBDHc5f2jZMlRU43w1sqcerple9nBk3XaXaVJt0Oomp
QyBSSQh3nCqvkUtZUeh04xVYnJ/maGPYico3kioJt2HmsPQL667EgfesBKA/Y8v8ng/Nfw+q4giZ
HnSB7UAvt0AKxwypa8oyEKTYTsb8ezEUxodugVCYtal9IcihWhseHsHcV3Z5lmXbIGnsc5Qq6Tbn
tz4rsfnnKBDPReKr//2+bPB2LJZvMZXXxoe7i1Hbb1ZpNYRvxPLASwkb9bNQy89QrYyfmaMRETlG
0cJvjhbOOVDqZnCKM6XfWDaF1Oihg0cxnN6cqG53VBfWLmQu9QSjrVuC0je/5WQyBWPc/aIK/6rq
iaCRMh631Mr+daihGcjmo45ObJ66nPY7vci4QgMclRXOWWd8xiIMLRkc448IH2ortNCKUn6IE8NN
S+z3XvZa+YxFGwtinh6PbKmLLtvZCVulMBRCD03/pis0QYTXswyTWxTn1meFQ5ykHK9+bhO73KTs
asrgtdK6t85t52+zbShk6OThdWJBvzgeUqG6d+dvjT9d+45wKgd9UkvianoFk9hccyVFMU04jeLb
ANaz/KQjRW82VZHSBFC78IjjJV71k0PpPJrtondz/+I3bnX7w90IshfpdWYq4J3LSDvKM+mIpgw8
w9s+Ym0gvZMG61vfu8lJU934uejY+gUZTFdTZy4RhL99huNXI8F/rYuyGOzaSncb5RPxXLVmftMe
Db94lRG8NO/RRgpVc65pb2qXwmzp4mrfQ01e0dK5VENfsnlnea+jXD9iXYGzJ04NAKNOYxEVBvL7
2qt+c5VHcaOzrckLD7BRtcnbRvxVxLfILyT0JZmVph/j3OMRbgZ719iFu2J7h1sbwAJGwio4aj3x
5YP3ag1sAwiPUU5yeG6I02h+plNRHmPR2u47Y8BabkTgezlN3a45Olg9CZvJzzX1geAOzUd78ujp
drRBjGEu1nbOfspKj1KCGxew/An4CeO9NXVgvSP7qLUgrfJMYLS4Qo/yIXVq+3HE218AeM1gHvu+
US3m3tCOVd/8dahy2SC6GvhF/fyQZXp/dljR1mHkK69TSGbSnPrFTzyGC73rfw6OY747XfA8OSEx
S3bSLKu4zZ61ClUxxvYYF2/WIxfB6C2tj5mRaUeHnIqFdGh3pgvgoOp6ImuEcX5i05kgApSfnDCf
lG3pM39TbJ1pKrqkKGOB1AuDUzHmixwQJGPekeJJS5E6pn2B5O6Tity56yTqjC+jeB4i/natoXwm
XraXHWX5AD16xlOJKebRZbay4Fr36b5Om7UW4OsoEeo9N5jM5E9Goao+l0S4yXdTUf1sU2cqmTpK
f5P7dPhy9bYaBuZcNhVH3sBYyYkcwaKtF+gT2Nbmdlx+KAHTa2WIjJ2WerAb6AQbStj/jqdtK2NE
Oy17Jtd6+tRHplkWhM+93s8keRR76VOSZjiIxtc2GPdSviEfVKUAtVYG0batjd2fGeaMzKWnWbiv
m0DcQUfvnPTIYDFZ+8+WDWva6lp0wlEl8NjBr1ZDTtWV09dIj2Ct1d2VG5nxaBrjtClWJSZU+C20
nHoNJ7hcZf2JSW9YFrecN+U0xXQFpADg71M2UP4u7fRpiZfBPoV9jtVPHxUAacPZhdWgjGH8KpFA
4mzw2vjVTfP9Y22DpvnZ06ncFxFaX8m+qWdqILeyiXKlF7ZKxa7WxTl+JNfoF3SX9tlKYvvcZ4ze
B6QABSvAOnqoZgt/kxZsNFJsQRv5vfKBNwMeQFxerJqmYo7UgU6kOz6hT96bNBtP8iyx8umpaewa
F4ldLZOkutTiLq5m9nQJq+Gp1GanWRLkvSlcG85Y4P34F3CFeBqyfBHproDxylctf/bkzK3YiKEf
Serh/LinBik4Ek/TMnTTXsOOix8T6IjGPNbWFZqI6CWQ7kq8NF+9GZJq/5e6x2ur7lSNp9RBNCRu
8JHoSEXjCeF8cyVMxLkkKHU6Ue72rZodcc1CQaypDDFd5Z8M+GhiCusOIYIYj6ozbvMWO+aAgd+p
B8iqevYkQyujEFasPiT1qmELu5AXB60FGpb6+OeUaSSRRUOx0BJ28jE1GZ1rT/To+GVS1uQn4OT6
smvQwnkYYXAFxGvdVcoHdClS1ehc2NoH7WDSjyXnaZiBccg6jBEe0ToZzvW8MHtS5odx/c/RhN37
KYA+tp4IqvAAwcI/ZskhcOGCOkk9xmQo0y0VPH66iKg2++nLjupqYZtd8cTOvL/QksNRV1WhzaYA
fk41tPM2dwjRTbJWW1Vql30FWJm8gF4aKd7ws93eeZ4zv6JCVbNdMzcvfaT4R5eqc2n2U0trvDql
WUBVFzg0713lIx2MHwRISWffP1iSdPBAWRO3mEeDvxtElm2uk2U7iSPFZEUJEoSd8lR+QX7L1Lft
ngoqPA7i6J+virbm4z94fF83v5OvgKzYCpqbb4ywp+OQfStNPRiEvBXx0LOpY7/a7Sy/YAZIz2FH
P9JbSGAXcPKNGs3Bc6AWA1g2MYebR0bOnvMEGKG7/GsJ5SmlfNbrBH9QUFHHNMMHJl8iaRqy6cMM
FpQCUnADMeNF3pBhyVk31ZiXfxOvogHCFNL/eN33xbAz4NI/eE5pr754tKtqLGj0Poag+T0KY5nZ
PVlpP//UPHMgSgt2s3yJ7VTcE0A4RJPQT+sZntxBDX2zLN4QWIYYFZ2zr6FFSWDdrIfM7dBeROV9
MAXbmn7t2RKndALYVmRkpsfOvLU7tdnVomXXG336prvdu0QbhbP7YwCEfu6N5iTfWYa59Ya0GsbL
OpGIC/mkSjqZ1mjDORGfT49+NJd9Fp3jqT96fpT9Ckg55ArPfjV+e0x40x5OVzSugARDcx8lQ3mv
6uodR0D+BIYpfq+ym3zdYzm+O32dIRQJnuUbRyKgeh1m/8YUVwfAWeuHuCT9Bkaed24nOpNhZGVr
y0ucD61FxCT6xCmXGoVadlTisHxRTDqDuZix5wlQcCVgiJqTvRHkAsvT7+VPVmNa1C5zMMWLxndj
onpO4me6rL/UQYVQIXrGfsoGmdosPgduTpLwoO21udRQ2muvYzmEB4nSkmtwWYXRwR0oMuR9JiI/
dujBXj7u7Jre45tKIYTbQm82YDfZxj2/1YvfefqdnE777CL+IryF15p1qBnrMFrDNlF3AWqGl8Ia
f8uqU5SYWeuMb2ho+u3EhAYqGFHPcuUNlS4+zoQMLxi3YOCOxnw7uWp9C810L9cweWazfsHV18/w
WiBEOxMOXItCMXGT76qqJb/dlMkz2rKFpxhPdey7F7PKGhR5HrQzj7LRbaG/GAPzZgn4s6HuEjz7
nSyP9vENY1ZFbN4ZPP/f31AbgskNvPg/36QQpJam7f/7f/nrG+TraIwM2oobEnFDKTfQKQZoWBO7
YuqktGqhyqqozi9mh9pTPB/j7V1nRm7scfiY9y6BgCued2BabJsqLbYMhVsoACSGTI7m3cY53cpP
ZBTNzZ+FD8/EfkD2xtZR7BPHghCppK4+Z5UYdhexxClxMAB4k60dTaBhy4BUuBONWfm2KxbRmZIm
KU9nlYmZRQgNJOfsmqQIwGrK5O+jXl+A3BhveNRpegMBnTRituXnynG1aZuX2Z/TLPVwIrXtt0lE
2MDkiNCoAJGFPNd/qq53j7pw/GVCLK18WqWLjKFOUlFMRdP4ZXSKcWwc2OKTxSJJno17ntzIZzeM
LjS3Mu/eq9a5rKz6p9Y5dzWNvTev1ZoNMkPaJFyM1yRicppY6G3GFE9mNcJ8rDo3f7Y8ayB/1UlO
IULFIz7DZssfw3rqkuSEFx0Nk5wt1PztnflLC/ud77Wnf+35HJvr2cmbkwqF1CrN9t3oxvIAALFY
sQtuLu3MJkuOlIyKIDZ2L8ERvWGylpQowdCvLHMHJqRc97kznjuD/yjxOrb7URSvkNrDBY/T8F0e
sdUP/hyx437pTCITa3bvCr7mbyES3wfUaCZarNXN5qfeI8HF55W/z7iGgRV+qUNBExfFdX/GghQr
BV5cZs0EZ2yrRjmlgJif5EPjgfsQ0EbXGIprRhQHIbcE0I105+T64iiDwp7I/U4cMg4r+VWbzYJi
ocNv53PlJeDTxGdlpo1KzpN5j2afqBE+JmyQ4Em5WXo1R/BfSdyV37J2XNliyuFT8C0cM1ZfAyOB
Ao6OiBiIYh1YKGvRlPCbpEAhCVTArptVYH0fUAQIOvjdObWYBi6Vzpi32Vi+tCCjfqieHSxUCo7V
BHAPq9YUAWMkfVp+YOEYRAdMW39OLYdgAclBwKGJRThJbqrFC1ammvlVQenckZGNhYDMHiUuznLp
mAvFPxAC0S3lnbtomJEmFgEnQgceevoPl/HdWe66/Gr+hDEDyxWrR+ZrZ3OacrRS1E6lCnIEFSsu
vHy29iWbrH00q/VGHenMPl6Uj9gkGemMyv8a4El/jP7nKfFumGGKZh2UYfSVBwgelHgO/xwV3plV
qL/h+yKaGBPX1fJibTdYZb5vc51GreiLmSgIYjJonhK9JKLLmz+8WWeHKTYHhRVD8KOOmAK8AjAn
/z82Vs/6j2nBNR12QyqeZMOiuPD+YzmrtbJQurLK9g+x02CZDTCRKLoGVg0M9O8jF87847kWapiH
vf8tBH/oBbH/pqIKu5JWwQIRWtltkhLLIiOEbnD94ww2dm1SbC10m9vh40miIbW9mFmi0xyflL56
Uqk8jtAaC3/RIQFfq2ZlrlwTYLdaBjnl3/AEksWD1CEe0mSG7kk4nbDSy+cTNKpnO/S+XH7yi1No
ycbs1eqkF35xrG3D3cQUyc+anj4XSfRuWp7/5k4OexZxhPY6Xw4ZeBZ0quTfCvWnwS5GPODMD/B9
OjWwJ051X7WBoWTrwieeQToJQxW1rDzSQ+0dXXJ47tXunqiDdenx872RoIGIscBQiDEeNJT18th9
YcpbMexsb3LP1A4kftjNvfAYAaMSM9HT8OCnkXmxXZXf2ElecYB/PIpDBws7wVz/h7DzWo7b2rbo
F6EK2MivnTOjqPCCkiULOWd8/R17t49k03Xllz5Ak/Ihm93ACnOOyWrxjiFpmHf8h9fTeY/C8mAK
o6NDtqOzGzaMdy5nY2jdigCp4uQEY3nh2h+/ThYRhmbXPt6dRHerWDkZ7llJQCEiSfJRnx8Dl/Cq
LKy3M5dE/qpZb8PfnQHPq54buMHMJREQfVvaWwO+5cWRS8YpxWQ5I7rfTbmJ8LKrJ+5pbAaGhsGV
Wqio006e4iRs1rpmN1tdUvEjrjbP6ig08vgZ/AQFmBE9Voir7nYnj3CZR9QkEI2zmbU7QRG7BqvT
uo+Ji0Kqig7BKfn/SeEGVBP6ItTg38ni9l8yt+oPeZ2TKjlClQq5I206S0S3SKr8VbfvFInGrzf/
FzfAkx/DX85Qz4EbIIRwpd0PM77/HlXSgOfWgfKU+7uEsPTChSkoG4dUX7QTk1hEMqAZ8ExMA1Pr
sbuWXvy/o3IEyvbh19d/HanvDCf7mSmveBsmBLYaTFKjJ8m+6rPgGkBzIqYkQicsL5pZYHwyNDY4
toZ4rA3js/IRVRZsEC0YppuBOexalu60Ftxa9MHW0dpbIeLdMLoYVVJemFN7Wx+m8SFlwkZDyF4y
K8zxaoQeuks17rVN7pzKSpdnIG6MLH3rBihsaWd8nQrguwUDzmtmWB6AJZyezHibx8In20zAbKBq
qT8pSV2aIhnslzo7kI0Jx0J15BGF1l1xV+b5MRM4J7UEs8AogBJpFSz/xaaohxdenEf6y20rtUwW
hMsGaY5mFfMHYBnHQiomfu8hs+Wn6R9/ZT5jwhFchjF1GsQB8/W/OcjyPAsczdeXPTYkosCaPJZy
yfxbGPfPrUXqxX29uEzutcP5sKs7hsjGJJZn7sgF2C+Sf3kHHlG0h+bdxuiOIXOcuOM2E1ICkYr8
XHsQ0krkkBISotAgEKdQhZfJTZ3l4SkZhvGpbnT3ITLdHyJq3Odidl5R2tknCpoIIhRZICMQR8Sk
y/HdEdRxna7eH1aW15CaLOef95mLU5isvZl3y9m2nbAyLquCpYtt2i8O+asHgkOxj5xrF81YYA/t
6fevsOn8+yUG2sAVDSqrZDcI6av920vc1DqCaNrgvR+54W3SfaIW49B7Y9dd3oassjd4rDy8HXp5
i4H/MS1f9UDnyDgRvbHiblUd1UKxy9BChHB+pg/pqGuH1tW8V0qTrTLDNmi7jsUY7SKfCrEdK/OD
Rb7Kfh4J3Cm9nqAxuU1n1wyD2T4Ii8U8y/F0ZxbYpmu3t5m2VPVB6BUaU7nJDVsZeUxLtUUNivOe
jGheN17ZicvGToSVsUWhXW6HeSo3WbAE50Q+qKNfD60Hf3qwSFMbnZEsgxA3vVD0yoJV+uVvh3mP
e59P/npqkFyFIXqO0Na3QefBgnFn9siygmz79OalrGinyg23XBf9Czwu0rFKSmpuqu4T/oL87ja0
CrZKjI2eE6xWJ7qleZuWVb5CiOFY5EYn5WGYggXEc25tlU1FnWoJp4nRBojpwvpQSwgu5jFnnfZM
PpUaL7Cr9HK/ERXcvvdBli0PgZM9Kz1G1jrzQ+UXzyEq6zUpMO5qzn1yKByBlr7M/M9BzIWvIegp
nKz+atQ5KGrKxWtM+MpjXNBAK9lJNqHoC5Nu/+6LSkP661+N5AM47B2fsql5gwgU3KwySs6IjhrU
JYk4lOngnv9+ROe/qHvk/XfIGCrwmY0N5Lk99Lp4QMXesEvYkpxBD2MoC28yOPZFQy2wF3VJJGfX
hi9Lk7zdKdgdCj1FwkGO+RWyNMinwbcuyyT0NY65GtWe/EMSqAYvJpongHxs0MrYm5hgyuYsKv86
YgJ9jIjYBZ3c7kF7TNdRBO3elEeTfK5FzjHDed6pt2PhEVe0TPV0bidiyW2jvoUpyWVAA6vnsub2
D9tjdbcVtRi1GQ66pOr2naWDHrbHA+jFByu0X+dh0Z8xXyU7cxqLc5iYLPxSr9kEeeXu82rx95co
9ccvwAfE1myo5qWTXz0krvOl6rtORgPA7iz8W1sub2oyQ64BiYme/ZBXomdqR7SD7okP5T/OEqfu
n1hsHewEchzOvA+W67XnOPD0u8W7ZVWx1r6QrFcc8mKQmk9wVMRqcj7X4ivoqBzkRLDTerC6ZGTt
ojEiB4+pzjmomgiBBA6+AjfrMQ2Mbnv/ozUgqShE+MO38oG1MLu9pgWAJ09Lrjh75E8Gs8Plw2Bb
yUtEGB7y3x+9QPChLieEmc27QDHh9WjY+M1ElKqeLl+CBO+XUbdvSICto3q+E8Qp97o27u5rGZ9N
fhOKmzoLew/XgU9oLZYTQQiBl1zRP65dBZu2y8G+4ktFvMXOcQ6wdQCSW4mq9AwaNwuUZD8xKB/M
NQ19+iKWZbuE3vIXapd30HSaO0KXZi0LT2orlWMhiKtxODAOo1wUOSFn5Hq/6GSWbpbcS3bqhZt8
9/VettGZLmstbIiL0xn8awQVBHNZPJTdVMP8bPWdmleqh8lAJeJ3+a51nPkCaQrJsNzSqcaus2Ly
M7z+wZZIWcWvqvXQ2w6NsJD69dXeDcd2pV4W5Unutf6hnphFDKMfwnZDxqj2DIneW+jR0eapjYPK
JwDNfYmditwhrpfMcOwvprS+ASDjZjAGn/uAGZX8hSNe8KO6V9pZikzAgM/reVxx9NiEDLYMzkiN
snwIa7IWEzOYL7n3ErIEvU6yhpKTuk1sDfamTSrjAQC0+pHUz6AeUiP7Dwyb/R5C4QsaRtP1Dc/X
PV1/DwCCDeMZTNMkotk8pxHAqc6JxAd15OFguC3gIxl8G/ZrV9uUIBmOV9OInNesYze8lPG8oTx3
XtnEFmeACzMZZ73DbTTCT9flV/VP3WTq1mVqkMZ3j7Ap8RzudRwFYzGYn+p+JuCpooqUD5bEIyDi
yvajj7isIlCAoGj0gqExnRe7D9Zj6OqfQaVBG11i+yEZG+Ox0UbZvFbG5yxmp4ZeG6aGqhYDhKcf
R5RFyshN4hqKljpuX8yymP8DPPxvpJSApGDZQjd1tG7iPXd4jFip0xSVpyoyH5NoFoRMGuJj2PT4
1GvyGsoF56SbJ/hcc7s9KFOsejAl4huqGbBvia5u3P6mSXWOehjRZ4J+7TsyUhqH9ZxF5KPhaLuk
H+aTk1vPpTYtzCLirasML5Gbk49Smdxqam9ZHguzH/cR3uxNI017v07VPJSlUbn+fZlmvW87wSc4
nk8BzFzQcN33eD+Rxx779oaMo8nPXoERrOK+YgCdGPWVPYL4MnUCf2xfpy8lo6pdPdnuxWtjDGCT
527vbuluIC9iyln24yd5RJ1pVgjNArkQpEOHpJ9q80roWbQZrfLEqqi5dJGNFIliGjWf7AwLijdg
j68aZr1v6qDsXgfGw89AU7EqlkbyCJ7cPlhcIw+dXESaTv+JEBeQj+QPP0Uz4M3fvzjOe2wlQmao
w0CfXJf/BRP0zxK2xxxAlo6rnUsDNnPVfSrGDr3KtOjkmo2Ix+7nRQtHS+vhDVPfEqDQd29dHvXn
NI6p+aRHOiSS6YyLnExeedrIr6pTw9uDxja+mDGecUIf/UcdITQZPIj5PcaFX+0eCl1iNR8DmZCs
JUGNfX2MD/f6hMwKh2xYj1xLIpN3jeVEL1zIhkfrEaMHaneHoO0/kdczicmLT7nk0CeRa96w1dvH
BDPtusdEN7BCftIGot6oYbSvGYGE8B6CP1P+YVQFMDVmhjyF9nLPbGoq51J7yJidDEKB2fG2II+v
2ftl+x9/ASHet+M+QeE6cBIqA18X/+oiuMDS/jVaeJktfrwsGfvN4DLaT2edMVWaAQcHyf0Hr++b
5lXKthrS9LrNE77c7lRb+p/qLJ1yqDcZKZJ2pZ/VX4Fgx6NXpsVT45DIkSBsXo0QcRWenxb3Uoka
nZhVfq1otKOe6U8/mxeNLeDXMXDMlTW4/euAtFFW49olpmLRjcrcVrWIP3c+oQThnH9bfM2lWqmY
vWm9e4Irnq3Z6TC8MGbG6z8TA9SFRQ56tnHcnRzhwgXtar45mGJt1XSjcYjMuiDuTD8qJA4XUm+H
cU1fu3K1teDHzs06eirC/oCMB9iP3YqV3nvIINl4Qi8hjpNXM+N621sfcBx+BaHifE8WsR+LgBxE
T0DutBMy3CpHZOcAVk8WQ3ZEvzJsDehY66gfM8nA0DaqkNBsejY3taCGV7uhFeYH0xR75rjWncae
R9Y+o7qIGwqWkarU1XE3gdWut57UaNHfxTiolQ53TlzvoDTBlRLhaiPqAzdK5C4Oe046kd/EvDpr
227lSkJuXczmPsTXjHSpZvksZdkKWNx4/XFC34cScEr3vHURjcw9gDk4Uc8OHshVh92LnEO5HNZE
keyRwHh7j3ChY40c4HF2ATDrcpK2LL549KbziAgOvFG0QNvjG1LvOWFUMq+GNJjWCGetTR/7zxl/
qbPSESuJKg0vUdPgSw+VoYebxbWNK8l7O9eiULUd8wgiPf3qt226jjoX7JZTHOJpqbasDiygoHb3
Qjw8kgxLOgYkA0WidvDpQYfVteapL8jQQUC6HI1wIaySHJRNP8SPDkrR9chams51vv26ChczZgBw
xDoRJH2KTjnuH34deV7z7LMAawtW/oOrt88pBdmReB9rx+Z5NTrNtofCtxd5an4MzRCTWzpjYTWG
Dx4cA9vMXu3GOqk6T2u5LBtEyiHPwxueF7tCD7JTK+t/VN0VaJWC1bMc2Ba2X5GpTRAqI+1d0Gbl
VT0Mmk7OndMI5Jr/e04dWQ2hwwCUjoamldfEwyLcFZkDT0PG0P3+DmC+p4hy+fEg6QL+sm1qrPdD
+8pz2oXFj3+edFJpUun0YutinswcILYSr6nn3M5A33Bssz79G0WjY9t8SHXrr2CQyrZfjdqDHU2H
050Z4xuXrDH1y2R/8CpP3J+pOvdTH7T9SY1oa/wp4dIVNzjR0GUnJIgeBimQ2Tq5uRLWpvhtc9WS
jq2FCA1yi77INQzyAn//WvxrgcFrQY3gI1FyHFVw/vNuiJ3eplRxgzN7gae5GJyN7lXdsZQgBcNd
NnFtdB+CXLO4WupENcnnJ9KDNhUd2zEvC3ftq1bYxoOhZ/ZyaPHZ7PwoX75MiPkazao+uQ3XMTcM
qE8dzNxebE90PW68M6p+emiDKNmp58KcfIbUy9eO67YUSgx82iJ/8YLcJ3xGP7R9VX00PN4Xi04B
kxCv+Xwff6R52Z1VuRYtgo6NmO+iyYurkMXe5P1Qdj1LKqSaBNccrpZkXxR2CMPNSW72HK8x20aP
6in1YHVltQXmIwVYfJt6UN+SxcaRFODyop7SQa2a2N6viuVtpO70JU09g1wrgN4K7Y1hlh6EhFi1
3gtQv6ZlXnzUW6IgujC86I3NLOZn623Je0cictQUE/1M0mdHzr6kpuXqwK7+HFr4RQFXMEwxqe6t
qtEMtnbdaFcNN+Tv3xwUJfz1f01UISqaLvAQwzYYIeouyTL/fHeAq10MXhzjVBIk/5BWTr9DVO5v
3cYljVLTzfRamtqHjlSfG5JuwhywtHyJ2DitEmaAj3NK5avF5a5iOfTYm8zF0SNH34LmW64TGah3
hneY83h+HBYf/G7jfzGabn405UPbWcbhPulgTLUO2u6SyJcuHLqFAV4FYzLvr2k/WKdAdPC2Go9o
Eaf5Lnfa+AYrhmRd+YR4WSdeONQOEbShvYQ1Tg6I96DCwFbO5otlE6o2Idy/oYDs777BdMZgVzHU
OzL2STZVXeOH02ekp3n20eqqYlcvwY/CoMb2AVJtdeiBB4OueV152EjyWUMOJokv8zxX1yXrH6Ko
PVaLo7M1s4uTjptyqygd8vl53tl8UL7Rvty4LXff06K4ISr3XzyXl7JtGHbUKR+HhI6QLVjV+xvT
8B/imKZWhTV6DQmqkY4AwzLyHSug8egxR16HWbycu4a+rfc97xpXy/KXss6O0uoIYxQAP5oWSFsR
7b2uf+tURkIthu9lG0//cemltv3HOwrIrXBNLrq+b3lcfxnV//MdxZ4GEqaXjafYNePTVBJJV8+3
MB6fwjkhaAEGv/RaDyYmH6dDp4+S1j+Cj7JxKvfBY4mJOpx63l9JvHxWR2Wsz/ej6Odz6qsT98W/
fR87ym+I3VEl++V8mYRdrxspN4HCj1bELsrrqOkeBX7QrgjH3LJx1t4ybKpXU2PgoU6H0l8OjsHa
WZ0i7PZxusbfuyZB0JyDh6GXaDdRIprDfQarTgcUSsbyPVP72UpDB6XXSXHf3qoVbtoCHsMQRbVq
Sq+23NKq5aza19YtUtM0jUmekl/waWBWBTU26xf88hgFwoMpPQWeNYY0ACU4Q3mKIfCz0aDkeyrq
FqW211wCAEEXdeTJowY0M2FQhCczC5tOQoIDNIqycCpvY4cg23d6dAJyrsPeCo5alRNfnQ8paBG2
8nsRGh5sG9z0dYTpWIAQZVLZDy9D2HZPJS7OhLEHAYDm+OL4Rrpe2jC5//fUnAh1GiGkyoJgeBi8
itrKdrPlpOdoMctbMLrkufpZvx+KSICxbgkjr7P6zre7d4h+9tdzsY9lh504ghp0nPd641eV0UVk
SAddCRmGwiNp6CuLiYlRBHdw30Ny24YSOZMJcpfZWlWnEQ0+CVDsQ/N+T2YJWmjhrx1CIc8aLsY3
H3OHshhnsVMeCkfTtr1Weau8HvXt5JrmI6Sk5Ayi95WkaqvbAkBh8jhmD7oXE9PT1HB0ZWhN/zO+
RqXZQMNbzljSQrskeFihw+ANYKorM7Z4uo2p26btsNIZ1ao/bj3HqDZMNrKNEKWxVV9demKKvDmW
QYhS1jmk4sJb+JEgvmRZpq+RS2pbn3rdKZta89kNmh9pmzFo6/BsT23wVDtj+6nEELFhguHecl0T
R6GN0P/n9lObtdlO8YfMps2RVGVk27bpxE5IjrNLmHd25xc3VnHpRxb9KrDOGstp1foakQBlbF5B
6i4by0zqzxirof/1+g4dq0UwktUAuY3bizpSD7oxMWQn3A2fOMCcbmzehjLZKBTm5LThQUOHsIva
1jjhR9Y3GSx4twi7j0QpBwj1l2afGfP4yWrje/vd9/qyGetYP5MQjVAIvK8FjIjJ64jA4i6on5lA
X0QEKtsd8oXXwgjgeg4+TpKCaMqK7ANSdIzLLB/KoNgErWa8xGNLAcVFgdhfpIeiXF4IL/Eud03H
3SJHeRSevKQtUHL2J25y+kVN7yme8Y8lvod9lxsH7E8DPl47bR3GWsesMPrVry9MdQ6RFszQQ0JH
Q4xe+uDpBCK1C86oeE7yjdtX3gk8y/iRvfEq7YWPmMg2zgFxT09Wmp10aXSd7cah+Ez7VaezMzWM
3vm+rezB/j6MmsFlcK3GAV6DEiAK9PasGoUK3003BPWlGWHTFNMYb5AImV9004GGQleFlv6SJu2u
F5ZczjVnVzFhFR6WnMqRADv4Dap/bQ1nOXuyAu3ouKkntAVGy9Q7ZwQa4hC6pnMekfQdfG2regvf
nfcT+gJEH6wFg3na46q5YGrD24rSPiKa4aXmZdiYAN+RzMrs7VwvEIu5FhDbZtgKI9M/t1yqsMBP
UGpaYPeY9yn1Ot+lH8IxpoYuXZRXD1HNG6ziMpWFY/eK8l3lBXY44QjSavWrT4D4fWAWjXC5qP9h
qEdo7bxhXqkFGjdz72za5QzeSgQsPRtvVZvl9T5E8g3tHOjirYUGKRKljuYW/jCj6cuZllpZWb3A
bhYfzAa/eeyVL2wJ2GfZPRMARXWJ2rlciT76cm/Wre7T6PARK7UXrTG1t5o2Xhdj8xJW3vIyJnzy
qT4++oA2r3Xv12DUe//FGbO1Q7rONajKCeCs4PPluteyCQmvKYs2OjfKvMxs5WNm1H81OWkZ8kGY
NW8dInndMJQBGCcRTGhhGXjN04W1KIoQo/+e1Pn9AH3IrvMDOAoie1Tu3bh1bnrSZFTZsCQwZGBZ
UzmZoQxcMJ0UigqDXPpyVAQyJ5O1XYJ7wJpQlzgBGkw/gkw3l5esJdwwRzkIWEFIHzqYT8skk0b2
JKo7YcBA6e6P3SrzBbM9kV3VgHfune7saJZz9wYrg3BJG3I2vOXCNltbA7Uz2LC09V3LEeXGZgiE
/mcJ1q9y+Yy52mMWOiiIYUy+LPn8LN9sn0twG+u6COJnrZZ1a+uFF1+fk/M4fxQsSDdq/FY3ubbK
Oqu6J6jLDzue/mE9DGbzYBmkunp513xWRwYmr/uRem4UIJAS/Qv3tOFpWIwO5rdbI+3h90aV9MPF
p76qMzK7wUB5oEmwZHm5qD5jUAWYZZI8gSFout2zi4rc7dd1xsQRqRdiSc996EeCUrEIH9UCqWLb
cjVHJktma6dXC1vyw8LnbktcnvE4pl2/HSe7WBWeNm9sfYBDKwLxaNPFNnNwsuzwe5jq9kuoG+M2
oeqGQu9aL+j86MiUar9ONJOBNVPAOtBZDTKIjgFde8NaMVqNZP5GTIZYj3qwbDT2Fxu1uruzxYiy
uniOa0AwlNlSoej0c9UQYvXT+xe6xY6p2AnItvu9Lg9hjHWHnhdt+oJgKrM9qZ9CWzs31udBgk2W
JamRsLf7eTGZ+4T2vFY/M1CL7rkNeYe67pHopWWDLzqHUxDVD5NdzZv7DmRa8i9R4L4JSQ/9xVJv
4TZxYSL+0HnUWQxc2OjPlyxwi63WcvPQivaxhnw7oZoj0xYRW5+BeTFC0u5IGtuVjYNaYBy35L5a
fOTDi9qM4dB5teuhPhhqdIKX3QbVtPyhwtRVjLp6YBaY3gPWPXMC9eEX8ATq5VsQeN5BXWcd30L9
pWqzsjcfx9zf/r//jSYG2Trb861mcHvXIoeDdWnc8lkpfoo2+TqnhNTLg5CB8HrinX1U28C23Lgi
9B9rRptbDQUWcPkz7GmwFjMHpQDLqwzbqQ3lw3G4FM8Nm7+K1+dul+168FtF9KObvT+EVo8n0dAO
+VLbqIeRtvNQzK3VaZZ7lM/yCyO0BDIhKLjNvKlubjDBf8n9632VOwHB4eID18kyv6rCcJjC/Bh6
aLeU/zd1TGPTg7I8WImNUssO7BsClE9tMNaPRokkuM8gMEnDqAj+CgtCZlyfw0ogb4iWHdbYGVV7
P5/V0a+Hoi7EJuijH79v5v+197CQvQn27PxkDkwApVX8m3THCRj0gHebdpQc81YJdio/rzFr9cW+
7xp7R9DcuE6z+GVe/PpRlLX95owHAnTDNxsOzdNUOWdWhvZbOeYwtVpwN5U8FSKfD2G+EJNVpcey
9VFrjvqaNQWEj9C4mYPmfHZnl+oToOeT5GPuF31uVk0QBEcFKrsPf5ewW1t/zLXtPDi5eFTrsp9n
alv282yq289DGHaPedIaBwf+5TaU5FdT4BFNjfxHCMHrPOXFtCs707kIwi2OURHlR8cQ9RUsIw78
2jWf7AlvZ+VC6LOI9VuJ1Jn+sPPhxGVmvvz+T6BWS7/GKZ7Dn8DybIFKjcYXy947gRrbHgc5zwI2
sPT/VHJP9aDQsepoJnSGdfEhLhxydwd2TIExH7xUH56HLBtWCuOUG/2mRqjzZabG2ESd012LIdYv
WR0FsCoDGzgZTrIB4F8H9WsGUzc54XlcasaZNH1pIdD8CxkDLOsKKw3eZqTRNzXIdW33beHGd0tL
nwi+kYnjEiFmj2aoTB7BjqPTriD1bMoaPjh8fuNZiKHesM7Sd2HmLfl6it86popPGqXtc9fUyQGQ
WsNif+z+Y9HJG/fdOMEGGe8ymXINwdbXeD+gosZd4KXU9q4BL+WJ5aMfBSA65IRFNaiAtrV9Mvv1
xgShelQDRNMPPkfeZD6URkQKhYfSni2U7eDhR1nYbhX4PdfDfdBl7dtgO9bx1/NRp+3mvjlG0kc0
4F3dhcJMT4B8pLxgwhhkgxxyqheFPDbTLFrFhT1eIuEOr+nIyKnO83rvZI10mNQFeARE7wwOGW0w
7L7yS5ATyfL04JuYjiIryfaNbXWbEir0S0Ly+KMoSAWSPFmta6pjZMbD61A7RHiSXaD+XzWrT9eA
lsTxfupINhbpnJPeT8/uYlHQyXtfYx2j2i7Po1/lm1+DgV/TgbzGLJ50HUhE/GvrEoj7Mxazi1/X
pxagGjNNy8XNN5bLYVxs3ouBnR0UQIcLK9LsaobhnwFicztixwry4db3AAnq9/hicmOyW/xbOeQr
bUJ9eWdvwAuvYhFcszj4pu5EQ+Y/oqRtj3nrflPvWfX1n2dJZnncGAJz3zqhVDmExCpKXlfQQM0e
jTl+aEchHuxGaip9ZgqhVzkoSop0P86j+0GLYibWyBccm7QDq9GBIYTIHKYo3gx9+EkDYIqLbsRB
GnbQ3CRYww8YK0atqG/z7JgHhr7EqFfto6kAcyjsd1zrkoP63piM+9gmf6BJnKPWlfMpgFu9UQKz
Kc/OU13lH5C2P7dLRpVj5unndnxTPovSDwWCpDE9aIuunmYXQDwCTebW8SrzUFsuweAyqpJQQ6AG
ZOzcEtOsXwPP2FPmDR9/fxH7t7hA91yT7BTH0m3PMMS7nIa+EpghnKA+TcX0cZ5Dqash6og/b77L
MuKLR8V5T4RGXQxsXFLUtYSKb6z1r7H7BP3C3ekpsZBkB1i3ewJhWAcJZco/4DlendjbxWriPWuq
eNOmcfG51pOboFf/07GTQ9vjV4AG97oYYYJYA2+rH5HzkfrTF3UW9V/uyjAbkJRLoOo9qNsod+4I
p+b3LwwK2H9ejBDymOj9SR6yyS6z7Pf5Q6gouk5LI/dMYLOzLxVeaNYG2Rzry1abE8ZEfQwHKnGG
9BGtBKR+zXS3BfXrK9iSbHryzenPRLdiQCVGeHCcWn+Na/MVNf0KNw0s3qld49OedkqUoXQYbGiS
jZ/GX5oMEp16Sn3R5dN4k/8oWnpp2pZk8YFt+lERh2oQKisH2N25g1z8iown3EF9IP0l17+VQ+ge
w9DGydGDRfDwe+E9yIJqy1K12DRV6T42TuCCSlxVDpMo9YwzLe4jLC4qnsI//XoqiXWojc60DhHn
rnBwO9UNCohzsRpxMSuuJWNxZDcPcyBYILP/fNAY+oK/QTrLrmmjVjjhlJUPzTmM3RGWiCv+uA8N
ajv6nEsFSoSz5v7Qi6DcLZDIYC1josjbiGQHuQBaRvqTFRPyl8ShFlvYueFzqEJgbrHYdHZE/9M4
TyLu009RRvBG02hfZ3KVGU3t42JafgCt3YfyYOYZrn7dLZ/dmd0z0hg7jNd5a1Q3JWFDHltjwZCI
Fd3pH35F3kPzMk+FTvgtgAZ4KIiHCc58ik3HfBpK7Ah5gAipEUZ0KxwsmMqEhxJ2qZ8LwwfkAxvg
Gf6x9zCzJNTtCAWLhartgLgFbZ7x9e5B65c0PjiyyVCltuvXzeWeXxEawt42CcBdw35TnJPSyfIV
YZHmRzB0w3/dqcX7eBefDwQyN9aNCLS4dLyT3Yzwd5Gf8um8yxYmiEgXDbyzi8XqakSdv9FSw9pF
86xhRWt4qSXyOjLQcdot8HZnCTcDlKM9XWS1vQcu+fFfp2qUMpsF6oIiQxqB/HBZoQtEoCRdbRml
w8HSyK9zp/iJybu4GwOcIYbJfXX0qvxKCoS7wkAgHlpN8yAlSbg2OdzP+dTZJM2G6RE4u/7aRuGr
IpIyeRArsy+nhyV4ZQSSbNX8v3THZl/48TVw8vqzZsbpWY33mtxxN3EVxGulSvY1CoD7m1fYGQRD
CA19POXE7IXDbg4ALy8jd1N0Fcz65W2S+Jf6lKfdjzAU6I/JLOptt39puJWtU6Nkii1PhzmeL0Pu
fLmfBcXwYkbzWy9dGxnTur215MOrlaOqmclb2TvyNEmM8tAwt1irrwq9wQoi41eqESeu4XQSQWK6
x7qasn3UEO3b6kS99qYzXAoXkI3SB/R+N17KOaClkC961ZkHvOjziSkln+oxxhlnT+Uuj2qBbE7b
KXOmV/cWE5hZ7rIWdiRy3W8YsFwM4FR4EaC0YJzh8wGdxQTs7jKJ/v1123rv4cMOZnrMRNCm6ZZl
KlvJ3xoj4vRov11zJMCFxUvBRD6aPUz/O8V/1qHiHNKZdb+C86syvYTmSyTxxfUZCCsCbYkrmE7d
S19obCiO2zJ7Cdk+3o/K1EV9XwD7sQVK1gX5l+E25a0wqNNH0BV3pFlXi+jk9m28UnOTBs73Nl6w
RKm5B+NOiOAtYuDa0g66H4RPg6F1RGATRTQl7ufanY2X3KRcDVuQgtWH379O/5Krcts3PROxqhAC
O9V72YRj+znM7ag4QQCLcEHkb6NA9GKJE65DhFSOV0K5F+nXqkq5XXhEaHukUYKJBWcf2IVxKINk
7cfU4lPlbXpvmj/leBOB7lV4pRM/f8CitXHktsmb0i8UFNGhkaBixl7ZkUykDF1zY2vHGQleh8vq
E6Ujlv5+4IYubLIOeT7Q8e5g5CbYsAlgKNBEMVIxr30a/VAt5M8zLUjdtQP77NSMi3deBhytylmj
Hoa625HyMvxHarahNpx/bwL5nS3dlbWTJ1z2oO8tNImhQ9IkqXlquyVhytvazjejJJxUCZErumwk
SOQUMAHJvKMWpa93B2Bp6dDqR/fFjhdtHS40LUZHYg9TRuPBJHiYHa45f8K87wEPZpxcL+FbPhr1
oe/tP8rYaHD4ScKnes6PvT8wJ/64f+TqSmY7F3OOSSYpxwvwtszyw6t6gMUZXdHEr9rScJ/ZbHyy
Jle29VyQuqhrVkpGrUX2q6lp80H9GlmnRVubaNxtX3jBzogwHXQiR2kk7fB9qj+pHkSPyxtJyPkn
OLbRNtRSbgMtizKoBsQtpdayNeys2wps588+IXUqwqRvH/wh7a5IH94AkmaHJW+tk+hhFsufWRUQ
c9UXf+kpe+dAsDIvZRBof2DoboBqzpfC4e5b407Z0sXRKP+qHEw3QSyvRC0kVDh72rmpXaEyTC/F
z4dorLe8tPH2/rZcau0rSGBnfa9SCCC+ZBPRjNKZFyscqQjggLSol+We3h6eKcD8x2L4IwRC8KQm
q02QkkrUeaeh1PJbikqIYCAHBh9JhueC7hWVG2NBxHIndjVyaMFpg29wg2k03MCtihE7jNpa2Rrs
JflwtwLcfXu4cFmbDc1eGKBIfunaVZ1CxuGZi8aLcOwFcR11jPoG1vPNfplDf2X8H2Hntdy4tW3R
L0IVcnhljhKV1XrZ1e6AnDO+/g5s9LXs9in7hQZIqS2SwA5rzTlm3/lXdN1/eTEY2jPi4egifxRJ
q/sfawZnVpf87U5xNdUz8Gx63EWk9cwD918GZt+IAhOX23AswKV4HQuV3NGGU4WHaV0WOdUpitE7
n5DIHYGu1tyrZ62twhiTr6oD2ByrqkBL6Cz+PAtshzXqH9J5ZRvBQa8wL3Vw0dnkEa5Kqo+3/lxX
u2UG/XdQZjwUcuekJMtNXhQ+WSbbvMre4kkzvuCUXs8nddfVf8wHRmE9tGjjN6SDzSG8bnpfBpOz
FnxzoGcQB2jkPiGjC3aCLMeL0Y20nioduV0bkTrVHw1E/Q9mTgeI4nb6lnoRxSAM2sHc6Uqfp2ro
dp1fJttgPo29EOUuq/Z6XsgXMzS0ZZDEV1GTslaKF2oLxp18UO3JXI4sqrz/Pj38Q1XnOi6BzQZ9
AZPqFhqPv39baLEoig5qc/QUs0PBRbZqn4+extoGA3Q9J07Se9/LBdngTd5DkcR7M7Cnl+lgNFOw
910/evaDCEvbnPoGbIytZDLxYSJvVXKCN1vkXIcYGujNKYgYFX5Zv5tl9ZJmpvFTjV5aMd2HuTjK
UU6dZ1h5ZPcTMGWdfWqsBwcKc8UXET+UWfkfFywi5t+uWKZGRLweokKTadL83R5JMiX7qE4PT8tu
Lsy7AlONyrzY6GtpOPbkXspxqdQM3YoGZPi9sLZ+2zrfu8DV0H2XyIesajjasx4W/5dysIbokFfG
loJe/VDNzWFVM9KLb6u3MqkJkvCf/UI4d3qCQZi1s71BQe/+0lVYZZnCK5zELWzCtT8vqgu3AAcn
u6+Kzag0Upi5pPPQhnBxRoyUIGWEQJUf2Iith4JMKfnTI7WmVVd6FFD+NM7oLntTNyC226qtrN6Q
guOqeJhnRFRTHquG6MsdxWfr3OSRDRwSSqrM/rOE05CBmpDf0Gmvy37FmEAjNqK6QfrQTGVdQ3p+
ccDbXOFlwJqHGX0ezI6wzdm87VdEGgyTHe5kA0g+uB/LR8+/iWUK9xtjQvg+5GmyjxulPkCrt19I
/bqbOkzLXjLsMC10K6hubbOSJgbHdLwV3kiakAYIZPDh1TphD7k154WJXI94BP30m7bJSApSuTXJ
0d2w5/1rXpc2GD7kvDmvy+zyTdxXFNm6OTB7jh3f0r4/Ga371Lg9Xaoeedq1FKX7a5ueDMJFCjED
UEw9ISRm/p8gipFJYE6vOTmBSvuSp2+6Uv2oEPCdoxHqAX48d+UZcLtlFzYZ1OuygWac/SjiFM2Z
sMjAlrlnZmyToWWw353astulI9I1VvwQAZZ+S1hWwfbT+zqOpTjbhffLFAsOCT1LlYh9bIAxrget
pWnrUc6bH+RzREW0x6ZxPhoqNhitNfNeOBpUlnF6ZrI072HRWKQmcDTpNH9ii7gjecpMbXAXAGXf
6AHRxJ8f/VR2zR7w6p5RAPU7N9ytjSwmadKoUdFlVBGb0O83ss9m2BFVsiJNNlNChDGg7W6FcpGU
hdmuHNEvI443f47IdIqN7GL0o3pBr6FewOJrpErSJY4qSqtDAC50GPz4puiGRskKko3mEc/wS8LQ
cE+ZyDNUnZ6fMv3HBoUI69+HFduzVTpbFuUlz7Lc34bWKDPMEWFowhzdli+qhYoGu5r/Ko9ys1SW
5+SR75FO5gZftVne0ZZBfXYq11zJU3Qi9TmdTHPFDucX+pUOJ3xjH2F+xMZs/0kRbIcmPqVG+KSP
rXknTdTmfOQh68IAQMKsQTzInpJ/zhg3oWKBDI6kPR+2znwvePNDu8o1t71rkb6cgtEhG5Ht4ks1
ut98KPtu7q+yINS+DOFor6A3B0wRwfioFfWzfF71lQyQYNgeY9tzoXTlK2K/UAUPw1OHdu+hr4NH
qS+CrBgd21ADFiM6AEfFCMOgMlYGIsarmxnudhkX+Eu4JY3w2Zygnk+0GiO9r+8HWRSKlDnll9gc
R8svUIPa16yCMwrgqlJ1+8Jwbq6wnOwWjsByfYIkqfZ2rHmnsozupEdAugXGJK/3GEbjTUq706gC
bmY1FcNOi8Xls+fVZZ2zKRnDVl4Nkk6UnvGWq6G7G7O228kVn+kb1Il00jTKAFXhPP5LIVDnjm8W
jc/1UkZIVOfDcYAZ5u5QX8g/Kzcy4CMkTDAds/BJCZubofTqFXUMZHyjDv5QKa7mRmi8FVZOIF5l
f/ShVxCDt/O5+Z9aHJnXRRcwhBFllbHT1qnRNbeJ9JyDLhzvoGeFe08uhrZeBAH/sar4H5e+Y9Li
0VTXZnf++4zqUv4Fwcql36Tu8G0ic4EkGtChGkdm0PN92z2AZ994Zb8Vv2RBYlDT6CH0VaGzXr7t
PtesS8HuyR3R+a8yjoq6+XW0PDe/msnn/v5ziANcOmlxtk2zultgiBH720tcd/f//lbNfyweqBnr
rClw76muS4j93xdQgdqZdg7M/UwB3jmmzrhzdXSolBNVZGeMth0C9INU4KeILYvYNZ6tSO0vaj4o
d63FXlH34PBSs70Ps8i7j2GBndq+fSrZQixPhX5+ox7JzRh12XU0ae/pfjX3DpQeihalhwxIndAU
fN/EJ146J+4vZU8gI2VQ9a2j5uuW7l1vivFd4VPGKJX9HN2GynYWPv/7ByJD2P+6/se/qLPqp2Hq
WdRnfh/2NADegoFvOBdEIVPJI7NMuq+EMxxpPihvled+1AMW9lkJ1rjRAd/G40iEzkNkVdrJKbyf
0kZlZFZ4HIAxfu4PP6vMaRZlDKcNibK2Y5dbqzOQ084F3aqv08On3NLVO3WPbcRZyefIPp3OGG+s
I+0b/YXrklKDPDz4WZWvIi8PLl2DdFOOqX47HsM6NM4S0Yr4nFaUH06nHuulpImpE/uvVI3eUmfo
t9j4/0MA4Jq/zyJUuLB72HQpbFx3v1dghaiY7A1NOS0VYLNRxcYAibbN4rw+KPPIo0XGO7z2/MY0
i1cxrgwCHkzKkCMxlJt6cgv2LEkxl2WV+yDOd4E/Fk/R/ACZlwHdflPQ+14KWqJ5BcWDviP1K5LP
iDKZzXqCROBEU7Orr7SIHx29WZnzWM3Pi2lQ3+Is9FENDic3xO1XdZa1Cb8UikKdt/CG9zCoH4cw
Ew9WjUa8ROfFdGDhdBvEpWljezmq5iOYgsXBigmM6RkK59SY8Z1tEd+v6WiHTNAFTRBobYXmvXre
kCDyItnWhMx8R5EYUrbwr/2AnNAxCASOIzd/c7LG3gK8rvbpfFqaSPpsjYhryJbZyhEusgqqxqo0
h/qJ/zSfydI0X4l/B5jZ3uL+JUpllshlreael8H13+8bSDf/+KYRMaiaq+HMw+Zq/7ZxRndHGQBF
4Jkfyo8MhNNjRzKe6sTerjfaeufO/EzqqpXXv6jRlL2ZoUAA3Y1vdd98K5DHp0Yt7qQXqvbjdOsl
FJoUl/l+7DGc+fOcWepqQDysPqd0z6t9U/OOCsYqpAGYQGxLu2d8Tp9ZVOVnp4seC1U8/VZUEhWO
vl97hUbP914fKiSERAjFUU1iBeWBeL3zknSN3RGBZcK+0BhBxhceMF8vrC5VYOoreaO3ru6vmqlm
Hp3inRsUX0kpSk5V3omzmEyEU75+HJMaZ/ZgasdlDalmffggE0lg7t8M0ff7bLD+IFNLbEO3EetF
RU1vBhV8luzk3d+axq21iQYbQvE9UYuAfYnCe2zH8YHku1gX9OBzzT4tU5DuTvVJVoNw7SvnyYC1
aBkw6RC4+btYIbM1S06J3yqPAYrBNcqAu7zJu2cn8IDy6ypBtoUh3uD9rMWc4VOppOj6OoBIfZxC
qvDssYWX4/L7M6BZENVO1QPNTpmxdjCKvZIbe60ByZSpBZk9493YaMrrlHo0tgMMVZBT/TdNUaO9
TzkHWE0bPEZe8TWfhp3UE7KDqjZNTiMSsshrE2RkS/Q26645El3xBBfRfGVklUvndjY3+llhHhjF
32TK/BQhTvn3i934fVSD4SCXxVD4DIopv7v+HYRCCZZL/2T0CtsilKCEcpgfahoG69ZIiSvAjrQj
Bdm7GBRuTiqI8r2a7WFgoXMnm2YHypnWY4mWTz4kbf0jFfDolVY0R63tnX2vGqfBK5uPZb2vRMo5
SxP3ezhhwQCg1rox2mEgxaU6AGGomgRWrqoewtToN1mKMvbf37TGsuC3W9wFLefMBi1Xx/b3j9pY
7Jgl1RZNPUZDF57CKWZgnKKtHfbDCtNosZvXd2f5gCqlXi3oB5Jl/W3fEssyGWkEoAjZQEZRf41/
RcdyXxHtYhFAl9hp9SUfirUxNxfsFMAPsO7uIlo9vvFBXCsaYva7q92ngYOTdsKjVGbskQRaJjzH
nnWWD/zh+Z7Ire8og6lakLhRtGZ6PyhDjbeZ1QxiE6yTC8FjcfIF9uwhGbxL1Jjix1AGR7Yu04ch
aiD+lTveco2iH73oWzPFEZZYpQu2bQ4/R557gWJiOK1bbHlZHsz+RYsGXESMrxsrc1oGu8Q5Jb6O
cBVQLg0v8rTISxLglHrYFAUgl6Iyy1OFQ6oYxPCsTYF/nSqV4OxZX2+ndbaeGmFdMsGuY6kKuoL8
dFVrw6+BINE0hOWZ+WO7juzotPj6qTROe1k/YIbPd3GrDqvPje1SUxAQiCdbG28yHInyp8CRXkWw
HvPgqQrU5uoo6kM0FqwLS0v726tVHlytzCbiW6ncG3Kh8WQoBB7VkVac8Vfq8VUHM79NzSA7ToSI
7sEQeo9lUuEqLhv9dXkj0TR8BEOTUlXXWlK8tBTikol0vqoBE8f9mQCI6tzPCxvZT5cP8nlCRM6f
TwkAL0tbIXETIhGMEcznnF2O35C9UMMUvHHMMdy7k/OzKhLxHGoY4bTGnE6xE3l3nQFldqmgNACe
PW98b5zI2aUcAt/g0tWV8QlDqntcSuxyfKWj9OtiJ3B3TWfXenQJtl4kTySHjxExuy39l5U6AkIh
Jiw/NUnsU1zS2gdz9nLmtFCIDMfBKl9gqx2cDOpgN0dXHNRP/bg3aJJwtc+pgzKKkL1YSidH3ckU
uqiF4WwqKfuMAVLbEBPpFZrWvooGe7NcDKkFlaa3o2kDJJLIgkFg7DOt3rpXnHXj0WOWXYIgWE3l
BPcKsOwqr0ecT7jjPL89VMVhKLTwSYaKNy5mtroI3IO8mFNSoTdBWJy7GNUymnjjgLaM5rBjQCcQ
iFN8l0yJlzoRu84esx0lL/Fm6OOxRU73LYCx63fVtaD6/d0j22C+E3FtBCtDAZ2kUmnZqsXo7/LU
fC/mMIKqTRVMmMWHPAMNqx+iMiax2aiUw1Q2FN8CK3odlfLBLxQu3TKdzsQge+RP0aiyWOA9jKG1
dEVBK2P9ymg4qN6PQoMlKv9Yg37oUXT8v5EzNl9awHfxoEAVlRA5Zkh1SROVf0Ko2sWq1ahG63Gl
rJ0oqHfWTBSRL7AEao6yTkWN3FjFcx3DKkbky2423pEc2mzSkABjr/UGwMi00zeq06BSsKuTryJS
xRmdXM2ONqcI0TlLCX9TvZbcea92b9vsxn4UOSjFuZgkH7BW/DqSVaZIXRPzUN1FvP9N1PsdsmIT
aF2ZFtmZOwdrh2A2mZ31EG0f5zP6v8Zypo7KRgrjqEGp8rWesWAdhoHYyxKjfNCbjrZWjDsblN02
pJHU2QQha2FiHTKfpXMCqVuPrPPomR/2jA6VphdtQgWbt5s8jZrnSSHxbDD0+jnXYXZO89EwPydf
9YviJyFj/X036uVTZRdrqf0TbVlSNKLE7AP5Ujr3JkevVo2CDUjBfG+jGl6VElvnj+RZLQ04BDLg
BbLwfanF9moC1gxv/F7CDgq9ts5URK+yGZNpNUmJvr6Rw6l8UHrAaeBXlG1ptuGRTfDj51ikjkl5
xvHzl+Hp0bQx2baz0zHxfNBsjgYozKu+6pFeLx/j8gnKD3OcfWkO39WkeANNWy6t8ijv/LrqovMy
uzZenKxlyYYwzKc+FNFDg/bgSbXYvszNOgfMyCqOBM1Bw1curJrTlT+pw/2ID28rORdOov7QG8W4
esV0jZIouWpF0G1rsrY2rWZjh8AakJhIT7Adl5eeiOQ3x3mQo6MBlwLgliHWdWgHm3H2LtiNBzG3
M0tMJ77BDAexMGVztSU+OcHTFwfXGtY8TEZmb5yMz1WPprVnq3imBDRciPvRt64VTw+RQ8IowHVx
q71QwR7qk72Gh+SOJCrMlJl6T6gvNxiomrMfWAYkBau/5WE8bKf5aCDHfjmSz2Hd/fUqREEf25hq
bD5/WB4NYequQ/Bwm9IApOiqwXszJOYhJA1pJ83TFRGQpDA6u6UElnq2cj/HHs5jkixGG+ng33da
tRYtcMxSvUrdxeTMraEUe5NN75DWA9KEFuvv59EwVdqBPNJx75QD/Wf17JYjkNX5FzW9Vn61AhOg
XQcpW6wDxiv2e/lmXtev4ZSGhzINf/DB1o9E6/gPufI9C8qJSLAis/f12PnrqaJ33rO5IcVK2TeK
v5Fj3+ff6DOH9mDnNq3dKYewQIiDMNWjQO9NX6phWBZJJcl2nn2VfuO2yJR7CgD3whP23rIVe4ly
L/Iu30eQd5B4+WD+5gdYsrhHnLG+WrDqJiN5j1zdOBP3NVfZ1HYfT5P7l0jDpvDHo80YKN+xJnIk
cTN6LZ+0+OpXhbJV2dHfy90MlJrQjMK7Rdg/Z5HDi8EkUO/Jjgrv2p6SARMODQV2/3PXegewerip
sfHU2Aa0dyrGryq3+YkcAag58uJbKq5dhJBcDgPyARblydeHgoQC2rSZsM6ubfUPSdJjT4bVwydt
4CQpoa4Wylf5AYduH+8cpXZX1mgld9YfupkTZDPM1Y6Cb2goUvWsduNX+e0hB2keqzogEJw7lnm9
ba7Y1b7J99nriX5vTlQt6qxEcCt7Fqi+kqv8P7lpRXCuG53oYsQrAB8DhhHHuaTmSZHLILcO9vSi
i004hd07k/QqaAbvSAnBgNvEZQzEhxnKrr50lbbFR5Yd1dImDLXpR+KjyZONPPuQ9L62JKSIWReJ
X3yNT9a4ozr1HvlR+i0FDDQoSXgqaWDsEKqt5OQS5Y32VHEmtf9hEGhPuYM4ji7hMfZSbfE5jVH9
KIJaXKdZy+tj5WQ8ClX2euaj0erIzskMs6CIhVa/sRvliTt/m4nIfybL3lvnOVWUWij1UV51RWlf
I9WrkRKEH2w91zlzwgfr0xR3pjadFaPOd1ns6atifiDYXmU3NZ/6ifrmAmpZGYJ1zIIY84cYsHuR
jmv6AfqXDOuk7AZjUl6X42B8C4qInuU05g+aGpWrrKEt7Tahu58anG5hloJR7SwPqudY7RplSi5C
q6ZDUQTOpqG1sP6kGgKPtV3XpBfp5Hd2jv9bd5qLNMvLZi1LqvzOEOzqF4Jkgzxp6yIkhDAeaLtc
8T28TrZZbbtC0uGU4g+kINbFMxkMpIY7r1Cnu0pEw1ydsNsH2pl6Fy1CNnz+1TTENU5R0fuGaV27
TF0sMo7e+acUTHTZsjIHd0h+9gwNkwI7Vo53o6SxAQYgRij10O0bAp1M05mzpNjSWCUk/rgeFq44
QRY7qgtEwGvqW6pk1QaTXryRV4hVG/BXw+mjJQN4DczEO0jOtFIbbLE92npcjWu/CdO1i7B976K2
u5rYepejPmzV7S9TnN+hNpQbMZRH18qArNnPrVbPGK8l9X2pBES4ad7aICSFos/Ns1kRkoFy8mF5
VXRRe3KDGguqbEDJjlNEbsjKREMP4Oj/zVWEcnd7/tDb/zJdyR9zx0alHqj620abbJxJ8jGeEcC+
a6jUeQGXWummqlnl4O/kR+SL1twPHebOqDwduzIllZRhvR6N8c6lc8wAeScfantiUgx8JHuRpjd4
FebzqEmOIhmza5OXT2WjWGep1G3mJqof50+2P9pnBfn0Lc4PalqYxxHALJesB2clFLuiEPWrfN4M
nGxdlNZH6VrKaUyU8dlJ9WulWo8VJbHj53UseQ5NPLCKo5FJ/ya+H0OSfMbS9A+5O6UPbkVhSXP6
5itOu/VEM8E+TZl/Q50b1lvnO4y28iZmBoE30wigxaurQTniboI/PC/fC6LwFvGFlGHYEeVW+Sod
SXFUCyLP33Nt3AHfLjY0k3oCy3P3aWSR6qUgC2pSB1RjzNgHCLBw83ZX0bj0gtgu/8jNcbhVvUov
DHHgKPvkqZ+yzC+rYjMMLtvL319Ku77ANcXPq9XEdFl4LWpgJ78qNTpXmdtcjFgCWYSJk5QeJ7F1
NGnUkdYD/NyvZ3HQfBN28n6cShOT6jhM2wDEUFT03cVOHLPZW+0RKkp6Lb3RuaaK9aBUUfEQsqkd
qqx8CXvraRFkRYOR7DD09BjyXBKN/4xvk0efL8h+gXwOFOxjm6PgD0IPzbTXnibbJSY76VoKMPP/
zzJz56q7Tr+iW/8Ia7nZ/OVbcn2VDIb4JL+zRHTjLWQzejGi5p7Uzb1t9+W9HDOETzXIMVtW/AAk
8VsGzr4bnBJXeh2iNrf0QzWO2mGa16PS5iXdYGNPpEUeWdpJPqebZTAnvF/ki1aYemdwU9/wKKIw
MKIZe5Nrzz2cpl1IOXsrT12nik6NSqi0PNVVJ7pHckSzQdNYmyLRTHv2moNl/ewofsPJ1cWDfEDt
aVhcjMH8DMY19GrhQKySa0drTUFdhf9W3W2sTqVEJ6+EpBAvla4gv5Yjh7BVPMAzclF+CElbmBta
j+VyGkO/fMiHCCYaWyXhT/VtuS/SdApX5uR/bTy1vJPSZ7N3PorafiaAOJj6lSAh7rWm3x22uvpe
071cfrND9b6VyFq3RP1ouVO7l78vT1mkt3srIE93ilr/4JvdORh9hRAXtXk0Kj272MP4KkuWwED7
HRb3FpHCnxe/FrxW40S0bDkQwjjPB6WlW9cwq+4VvFKXNKzul2tZXtbygdTarVsp75pmdDiL+B3M
ktOZ3NufquKOe6QAPbufrBzJWYrNiABUK9iHkVe+gmXBweYaq19zX+LY52DuQvq+cI6w7b6kTgKh
RT5XUQhatz2oLvb3xWoGtx6Tizp37qS+Cfx39pCQbESvWz5bEHP6MJ5kby8zmq0wkvAiUnchENsa
qsm87h14xrryGg7JM5U4+zum5ktUqdOLOaP6ChZpneqIgzHR8W5KY6FVxWru76Yy87fL6AIcwF5L
G7AEzMijMiChoWr8fT2IGh45hHMZuBR6M1KkrU5dh1ZGjrCZm7qotkdzucYCD6SIw/rkrDp1u/ec
ptrJmb5k8i+sdNy0YPXWFDaZllGORSfbT9+qjr2E0r8Vk4/OKyAXVv6OAF4Riqw4dRNMqr8PsXLY
DeqWXkCdbDThVNuCLM3tMO8CUVVVQzi9xdUQX4iyvRN287BIrroENaHXo97E2tsfBVuUVdArIXt/
ZuFZyI8PCPqWZGLTA1dOrjs8VMIJLss/QImNNa3vPVMzNq+o/n+YWEoPPh/SXkb7DQatMi6lgfrr
gfg4c8N/MyIA593kAc6xxRXVHxQM7T8Cn6zNP2ForTUxIctlipJZzUFeo3IlFJsCZzwcgTlpRNkv
BWQ23NmpF2jq/73cTr7BP6vtc3Nek/EStqH/1lDzPatww940jhOpXX/Ej52Sw5Rom7sh5D7svMHc
GU5MhMSo7lMztMXK7/KtwVL/ihZJLg6RpawLvYkoSKE9CquKgTSzx0PucdnGTpIeVb+46kh0b/Ip
aoHFTrNKQCXeeFL6xL11narhvR29PwwQ2PJfJdXRvzg0YhUrb09OwMJLKn1su9PAM5rbQVdbqh4N
Dt2+xKjBPbPNnMbdWCWpJGaMeRADag8n5SA7ldh0fHyMqgqlyZpusSi+diUKZS004I30yXfFtYNj
pJKGwaI6veWZeVDbNvrJpMKBPRyoSrtbfrk5ZYpCjPZs+5XlpSA3vyiZTeTGvIs24AHBfK1XMSGk
TxaiNYgSQbWjdT2LgtLxWVTNszsTRRWRU9oxM5vbLMXSk+KxMucU7rgg5iYpJm03zLSmPCL9iDCN
Ve479UHu3cysK25jk66ValQuWZ8+S+IIBtnHVvHGmQUQbMuYjgJ8/DlwgymFCqX51DQkfQJk+OGO
8Yf8g3ulIB2sLPs19rePUYQoGluo+VoYXA3q2nsRxYBoySAKs3z8UIiwgNCjbitHd7cWRSlayUXC
qireLd2BRP2qhIOzd0l63oe52W6nNEckGGEFSmk0rDN5JUGWsx9dcjaiXMuvhVK92zNMpxxrjw1T
kMFq59RBFL0vJ7w48tVk1vyaArqlriQXPRIMfYo2rGUNFH+3uxPBADjU7L/YLbMEO0xf3ZJT7mxz
EmdWspSu7eGY/ZBKwpyVM9liqIXs4EtnVSZVZQoe1RBkZysR30jsvBjEJ97hjORfS6zMOLnEAV3z
DLUjf6ZYeWp1BH3bv5ERqGC0IVOhgeW0J6cAb7HLF6tUDem+sYvWY247JeRJraJYdU56DG0njIxk
U6h++5FE4y6lJky0OLndhUT3KKqCCshtgJ9ScCl6IB5oLKMdunUdcn2trqUUI9ZsDVZQt5ULKhPD
rBhYo3lEfp/smIAa6f0Y43hPrGh5sGuFtretZs9x0NQw5g395k5koNUdKe2RlX34bhzt2ijRjtQL
ppsPIwznK7pNy5ieq0ovthrA87tpnMoj8h7usnIUOxYzPywoKRcbAswafu85jNTwyffIXVSQ8X3J
XG+V9wpyK5Ki47ulG1QADqL3u/It3XnxsvGRgBD03DHm4LZyjg4crDufWJpd7GQjzBkWu8symEpQ
Xf2HkcX4Xa7k0qehiafhd9VV05Gixb+o8+HftUBpO+uYOdYXr4CzO3Vh+NROBDVQOFpJQ70sMOZU
pjZe5GoH9pknsLn2XZLbYlsII5r2fproO97+dPVMwnKi/Keig2CYV1ndGLun+QxOExhPK/2muMMf
ih6YB9NhUoJygVPPzkDnlAjc/n3U1+zf36Fn6jaeRZ2Gomn+8x0afWDWA83rE0uf/qgOoXlOfPgG
c14ASR8oszCvsaRAN0JdNd64hv/rFCSgckIVk62UduVETf0iB1dO0sqvX9JXSoj1NZLGkHZcW130
znIbUSudFg3dgrsbzKZ8NOL85jqp+qAbVfrUElOixEMMbzbnU/HMg+F11p1KTWIjugAlBwroFfuX
/hvzOVscO3zK52irAPXBgZkLyKtJZtBUtMO9ZeFt77NaezLmo0HJZmAvLv+yt18XxJWKMzcpsi91
ls5hOxQI5jgVDZ3W0cuMGSPyi1wmVPE2Cva1VV7XD/E4+eA8vycWGI8+5BZTuAUIYEGMu5KVQ6/V
doVVRhcpvVSEe0omv1tq8599xXYQJ90AV53m+N++6GAudOhVm8wXxrrtSlbx/fxNfEZgxQLsi9X7
p9hOk+2nFFOWnfxwfsOB84CEA8X1/JtykFt+vRf8c1h0SLpNAjD4ZE3jNa2uUtTBiOTvhNZOm0XW
YTUtutYknY6dkuwRevdPzlz6H+oxuVjwad9t8o4ou53pcWfA31Sx6tLGuqZZoz5WZv6MRsoEWYnK
jvaJccz9Qt074TCsZRVBPkwq/uXWMgnZnKsQ8oEs4ZZVAyaEfRWPyl6uTVkeaDsTLtbabG1AGHoT
ouRjCht6CwWTpi9xUTW36ppmDDyEPr6GqaZhXbZjcj/wKELwK4ciftHG5odMasgqh5YRG4p/v6eM
f9IDNCTMHvxlY9Yze7+bLduyQpNBMt1JoY+/7cnG25jji1MDNOrajjWwZv9MrGiks8Pa30ySO93w
EnY+RvYxavUxCgMa+PPgUEx19JDjpjfHR8t5dLSAyaBp6TfWo0ZGKdUoLdaurMR/OnWJPoUUOm1F
5QYAvOHVWyJ2xbtnbm34MUkW5O8Y05gv8qw8xVX8mtVuvpXCQteI01VbutPWG2cBUqAP547hSygx
IvKBtJQg4uKcSlxTcSu+DRxEnvDkAflCbRGIL1rc0KGzsHIXbeSvKWkgto976otejCArMl1zTaBJ
fY4iU2yQXg57VK+YAJF/7EmhyRnsQJdKrCCipw2QBfeZD5P1k0oJuUQGt/K1FhRIUN41KpCW0XaV
+9pNyj2O4nu5AotNfZeSDY6bdxaQMkuCnJuy+1qDFGuDTxiMIbsgx7XW1oTzQieABnz+1J5lb2oU
GR4Mo21Oiz0i14N0y2oFx1mjO0+5SafVP1UarvhB6yjCuCnpoRi7ii+TcDBq0ozcYXsTc6RRs/Pj
xNtQbkbpb3hzFk7fHG0ldm8NClPbSqO3CG1kOA/7JeN/PmoveZzHH4NvIDmrC+9oWgWpHJQv52RY
JHYXZlhtrbHvv5AEp55iv6UkH0/VDeELJUylrt9QKX9vJrPb+xqqx96nM2e7uHD9vVcpxVOPGJWM
kz0WGectDy3sun/5ETIYu2BVtGT/yi9QmWg59FNh8Pfw1S7Vf1YRTV/yRw+Uz2qvQsNlveGcjp7C
poexGI7qXS8gQEwJ43U7mtnWzT1jZ5EYdxhQR9LD86qHlLThA6r2eL2IP0Sssi5CbWVlYb1Oudl3
cvzUaWNM6K82C17S8stum7jiTmrMtcqzLi76R7mElS2JefUMaImeovB/jGF1k61JvRMks9Gf2MDa
MKj7qg6Xa70rIW7spP9cPhBvj42bKvlR6tBzTNsrqKHQKeZUpk6QPdGrg7mERaY5Wh/qVYeO/t2T
GvbbOmI9JRkDUzKeQB9aj5aa+I+KWuERQIdEiIZ/pJBc3ztaMaxxIT2XAVkdQ5kTT4Aw+mPAMOx1
xy6L2kc5DmRdQOWvmqDVm+l3DfhzvdFKeKhLmQ1nYbDqB1ZFFgCQbT4LMoTep/dRQlBeRm7vaDrO
Un7zRN4eIgNvpZUHNFfFWB4Q3pSXgCbs1kGgIG10vh2JlVPa9Ask0dJAJ3DoNcA9o7rK6rYi8Iyp
LlVSCkvTuK3mpXIp5786B58jMwqwNnSPWjBph6Flvcgd/3+Mndly5MiVbX9FVu/o644ZbV16AGIO
BuchyRcYk8nEPM/4+l4ASypVyqx1zSRaBMlKkhGA+/Fz9l77h7E4DXpYOxSa/XRZX6fw09eAF8Qj
p7W1KcwGqe6qZTzktFV3ZQ7jW2pQvTJlmnZm4TuccMyfkWoZx4aR1JYiI9hUU+4cMmG351AU6PwC
RyNxy1RRwaFExSqFodJBXVLmxedqklbMyLwsz8CVEXXICG0fRfhfF25Q2CWPOo2AZwrDm0EhIJF1
W/16W2WZ0N6epHkRRRk84nf1OByD95GZCpT1H7aQtd+WjuNLU2k6QHSLFqwe5xfRl8NGDXQLnhBX
6NwrwWF9Gfqp+V41qn5TNtqPbLTb49pXxvVGeVHzGoeG/WE7hX/oxj75D3I7Dvq/nP8xoAqahyQe
IknX/k1t15KH3sx1SbR0FP+AmzCcgTXN3uq3xtohvDTRvgHc8bfr6bvQMPx3dg1yCa3glbWmcqpR
Hp7Wps1YzEhzUnlJQCK/12AAV1m7XIbciX7ztQ/qJrofs4nDr67znz26tsufUXEfQmnBdHIWC9va
eFq7+vi8iq2pTdlW2orvUlgiZ0IY8ojO5NxPOB+nuuOdkOCD8n7cIR516O1gC7Lj3nhejjbUudWr
X0OEiAs6ZizLvUsuzrw3m4hJy5qlppFSwbRexbOjVl7Wje39Wgb3GdDTIKuHo4Pq6AYI1KmQSrcR
Ra/e//koSJ29XVvVaR2frKXN10xlfZ6b3G/L37ZMYhcF8KoFroa0OIQzNqv1qcnMBOcXR+UpIgTA
qJTTHKsOTqbI2gOUgXE5qBHgCE4jTXkdz1xdq5w5sKN2OypUdE2VZg8VU8flZyS2/p6TGnFcf6Jf
6PGpt/XntckSUFL2gSNPppNGGzAH4K78ydn1qV8c6foaV+seByx/3s9BHm7zrrbPPmv39foFosNK
AMGL2bdQAUCsnywWRME6so9QDe0DpZHbPCDtcG64IFaXh6GxuuI/PIyS42xMis9eDYX6xOkCMtjy
NIScWqUxEppG1Z7qRA6eLnLjWM1VeVc0yS3BkyZIEbDOmnUZ4WJDBKJq6ZdHY6XGXgh3fpvNxh9f
oDcd+2js1rhaWKZTmydvjR6KfaCVmL2WsROfnicavU1fElCOFfKglwPt2gw8flYr/YeTUu6ahBV3
/c0XwjOCiU+W2b0W6/CHlv5eFii1Z4tO2a72Mt+YXsxB5MfVZ7Z+aAwEml8i4qj/Az4K4kLdtSoA
PBHfi1zpryzTaO4h1DXnwjI/qrBr6I0n6haDikGy0Ohs077y9zCIp29D0l9F2F3cldvv6055ajMF
WV82Oa6WKcO+C8UI97NiMlJi36rabdGVE62+aTwJxwAnnJguilvzB3TTwg2AbTzQ9ApIh1XyFxwq
9b4xYMWKdm73ipIn18oGDL84tvCv90pXMQinvr4ySlV/Vn1i0azhe5n7yUVHi3H62sE18vS2fT/g
g55C9bjuu6CQuuNXeREOn2tNBNjWs9IpfTOc8C5sib2JR6znhRpprqVozxbT65OdmPqjkSlX6xuK
clEybQv/kCl8qepLlmZ3FW6tRd5a+NV0DTe9quYHorLovGTQmVenKrK8Bk30Ej8k1WKgfFy226YV
HPCGrN6tXaGxJ0YP9TzhX8vALOgt9l4n4DtQsFUlUgHHqKftqkCY48zcWctTFuADqhTnAtQ4PPv4
NUhApZGWExGtNOAWVgkaFXZJsWWXr8UEwQra9Cfx0dNSefN5FbETvO7qNHe6uVX8SXOxdhzasS4Y
jbbTdq2AJnTOW7W1Saw/rU4CHx3Rhq0rhHeL2CYNFPFjbhOQtav8tI9C9rhxPq8vYmPnT1EDkKqZ
YPCsDbVVqKHmeLwTRq0uMYNv6w+qlhZ9ULQ7U4nKOyzMj8S8FDerBR7U8aNSka42ima3fvdaouUl
sMWVeUWe8+FPebAMb3yG71eRroK6C6jMKFvz+y48qXYjXrHq2Ps4L52dldpgSw2FQ0SFP4WXADrq
UmgSibAwAHnTj+uyM5EauKPkKE8pg7A9Eq3aM03Joot6dIQY7tDFWn8THEAQp5h87EHQZCfA1gUC
R1NSKvYSfZoVe43V3TE6YPiwoIqwFTiXQVa7QcSPnZMDQ1rKQzUX2h6Hk7eueOsvAZklxljtkCIK
lhzB8bCx50DsAO7059QC6KS3sOF73NMH5I1cVmk/4LIZii3a5eGqUTv9CitYvC1HiACriixI1Mei
6ZzvxWQ+FkmqPORGHJxmBlHHwhanwCTaT9W6AMWskxxT2YdXaTxH3irjlOM8bseBNaOR4/sXkbhO
uXC0+urPDx2ApkNWVdcZnqhjPsU0eML++xhgUVNpzqNTxhOt6CpBJDVjI1bsJWCP/bPnkAe0f+AO
Cpx0X2rC2sBs4LRUmuBEoJESb5AJca6M5Oc6iDajmtNcifQ9GT4dvVS+qyHKAruutRsGvGtfM66D
5e4hjRZEyRmHHxcIpiuFqHkTRyAb3BeOjvd7yWJc7Dq2JZxNXMsN8pKIwzGSJVX5thYojhZwM9Wt
cS44gtoRSGHi6IyDZXCfd7723Oj2Tz0cs5sy7Q+JtNTTWp9YV4PT21fUFOPJGcRp4hjkOna6K1JD
XqYIWxaQusIDtFSX4okQsPmbJiYyUuXwAuk3pBc+pq41jPV24g8anETf1HiyNtXQb1sf6aMZFsVZ
rUXn1VUB+MogRRVuVunCneK3WADi9B+glvQ6nYVF8Svmln0kbPJTq9u9y5Iab//vrgZ+i3+rD6GA
GiQo6dJgSOQsJpV/6YWGqSzYcXXQLQ2OSiylAanYi+zK7B/YlZtTl2uZV5fkIyhkgh6EXvQPiBXw
z4njwZy7ZdIxkCUTPXP5tUQixQ86rQ0jE/d+KdXH1B/VnVDG7qTqYXxTMmLx7WJ4By+aV8nwI+4I
eB7nSoP1oykeh83HtDeiy3oBNcvRMYm67wVpaFcin9tdr8cEDi+Sg2L0q63l0KwybRoZM+dWYhM8
02kGtw5ybbOyG+sC9b6fq8FufWpUEkb+7Dyul9ZXkVYrm8LM58VdTGsDOW25a/Nw8tYizeqIyyBg
VGXSufj2xzSRhPylDuQKFQmYrttfj8Llc7M2Tl7AvQR12d+ZoxXsVpkRGoefUWpi7ltxFFSlLVJX
1NJJPoeXIBT0BTrHRNEpl9jk2trNLZqd9SeqZeG2I+igvO+qjS1De9P3qPTDOn7XBYm3cUPwyvJo
iCrztUtUi57pItpeWADrB03pQhiFVCl2qg8Iigzr62yuJQ/YKcRiOtTO+YJZsLu8vdNbQn5Scoto
mlj9H8KUEK3Jnm0udjXWOHjwheMZZPyyGFFOrfuwHWxTI0yeUNtnT/W4sUP0nzYPl/0zdDBahdd9
0cYvo99y9E0Fy+7SXpjD6Qmf8Oz5KTLMMiiv1da3X8GvDF5uWM2dIsnCIOtOnqo5vszcZXIVic+L
unn9UNhMMO1CxW+zZGVNUXeZel7Q2jaBjFr+TT6hHQYUXf+HzqDxK+wH7ApYUYNQIA4fXCG/YEXh
HQZ+MSLtcOyQePVkvGvMXHwsDzQw++sDI66zF70r35m5b/NQ9tepqs7HLihpfsqQ5msOuG6Zr1Ys
g8cYKaWnGQDhdfbhtQM2lWV36Ezn86uWYs3efrHWAi24wC5gnheVHvTi+mF9K5SS0bsa1Q+1RVWh
x4RhtuUE+Cwev9f/eJAo/XNYCenFcYtHYnnlVhtck8y71Bqaq/VT64d1sa74vA6+/IoojuA/rEWg
Q/9tLSJlydIdB+cnRnLzF1hEPgd+CicoPcf1CCYISWKMeOmqjoW7Che/QiOCdFmaO6MsKNHnaDdq
tbzSK0c9t+HTesZD9JPv6oj1rHZy5S60GvuCGf84FLZ/p82Df5fPnTygnAOlu3xu/RBg2F+Ge6da
mWZS0U3tzLzE2FZZMbK2Ee5CAIVs2/Jm7a1aU/w4L89KhcyCAh8Kp6N4alxDjW0cJZhqFjam3WrR
FfyBVeq1HnRJMX/9OiUmpSHusknAU2YSddc7skMpDSEkRwKKVSU+ow2rrucR5GEdOMkb+hm+xuBY
VRms/zPn1yRs1o2jGMODHI2HBE+GFEZ41y/P6JjEGyI/S3InqxDK2hLpGHRW8jSDtKzaJD2mcyW+
FCW2KN9JQMmZb2YN6sn2ac0Bzdskubb4pVpT8ZKQCHO35lGrxTxKVAhe66Plq8z3v9tFWH9bPv31
Dcu36nqjb+JYq27KQt1JmXXvtdXUXo4D8g5SlrK32oEEyqm7rfqaUQ7rRe9nuVtwxr4NSeCI+6z7
sTyYka3tFWHm7JQF73Pfz1hg0GKTuH5jI3L0/ci+WNrClVSmbmvmP9UTUjadvpHReyRlX+KooRoo
+xYvkn0cDB1FKIgoZBna2SBaTULLqMOcXjKRXgjwN7jLz7qYP2cfClZWJD/HMTxag/KRgzQkXyXw
RsN6A0aTox/obNeUzpbc+m1aZu9zlMTcqhtFLSlgapUJmnmMK4kID2G3EVwRoPERSEnZsxgYMjP8
0cXQaavEh30yOSduXRJXgyhytWgHUxe348i/WDpUKcB0anDZTOrQ5urY/jwogltSiRDBZea2aM2O
0Yk4DRN+vB7f4sYCC9HuSpMTdFGlTwNRbRGDA1BAV0nU4xgm+klwkS2Nftq7FrLxzNVktW+t/roM
YO0uee04aeptMjzFIhGgduv8qmtqrgMqb5T4nD8BHuqsQD75RVeLS8VNmia452ztWzA9FpnRacrK
ez/Pgt0wN1cNIGl3DAr1aBhHadfOlVVr4JmKWGe7cU6h3Y+nLsnHk5Llj6apSgSpUU/8kTl7ES75
gFBYYjvHTQ9AVWZs0ghvj2XTfKuo/Vhb56uyirwyoSVZ6T9mnabuLN50eRua9FxU+BF9k19lVuNC
BRjA8lg/uhx6Qx137cH2mY7XKmkc1vyQOjFS5xApUC91RmATmvSAwVlfRB0R5sZpyisqE1PFdK38
qKW8Nfl3pr6zb4TfkWNNQlCMmlsk4M967ueWMt8dFPjETjCd2q49O6TAeLJGts3ivydQ13Cd2j6w
73auPToJImUbPx73rV01FwYmD8agYlzOAKz8JJ6Dqrhwo159nafE3I417Kswf3T0XPc6arkDWHgE
Je3SD+rCK2L0Xn6ZKy7k2MUCJ0s8Kpqdqs9NMl3TH/uI6smh6SQI7rVngXJD9A9xPpwwwNee1iXt
dmUU0ZWLkaFQMlp9+zRJp70L/aK8a4f22cmH65RsrNOfLAu8gsW5mclmFGl5HS5rPPpHhCFIrors
Ou+zfNPO2Z6vuOy4m1F7yzTDVclayTnRWkhqZLPxU+6zVvd6RLs+b9nIy5Xh54onIEH8f+ofOMKi
EqPknLr7wiJMUYdhaj4TV+m208yinXKs0Gnw3EbRW6k5qHG6Y9xeNVa5D8tPXbsazJjj7Y0wD419
CMg26AFwZWI3jse+hFUbfJs7c28FF8V50H03jb4NHdPpgBMhvlnVuTjp1k6aLRCALra48k6T2GX1
ScLVhT7vSaG45vwMTRREq3gBZ/M9Z+G5sZN7Moymc9fl0qt0f6AsV+4dOw/Ofkcnzxe3MRYmT4nN
9Cxze2d12pWWnqAJ1pu5GPNzPlJPDXr2GXQGY3ZfD28kc9mcwO+hrW4JbRpiRN2qP7igxSZPCXPc
CnrSv9RYB2dL9e973/dCOzP26EX6U9K/2oZFLpPtP9YNISd0e14mKbygKVCfpv1TDyHsknZK5Va2
debuIy46FOgFluHGNBdsEoJAEoBoB1814nMnJaEjLCNkyKbH0VTObV51G2seudKB3QdhXVzMSb9R
BWLZKk/dLvkAv4BNZuu08h1fbrvljDC6KROZXZfeYkU5BsmsH1Mte0+cl9YvhGvr7Qf2xCL3FkT/
2s+pQpT2NvswFP8BS8B55XDYpaiQHo8QzZPwSvjWt7XNRD+VrDibLB+NEerJNPr8MCcO5Rtpytt4
UPP7rCgNThqNoKWIAtvsAmdna0Q5Fwb+lobG0c4oLO1aI2dg1+ip/vW59avQFCACrDFFgxZjXByu
FBIwzo6ZV9fWegQncp5iu4l0t4ia4aURpLlb+Hg4FJWvX/9p5jTdQcrKgZpJyDF3X3Y91eSRN054
sKsiA2eHSlIvCTRhmgk2z7I3ZkkCX97Fk6cKEW6posSlLHD3rNO1tlGmnZPZ+i4i53zDW6Z9ubSm
Ds8yrPx5V1d1c6PMbG4+ujL0kYtAwRyDh5AYq70xRng4o/ayvuYMDzkGLk+LBOePNhIJOxsm3Nyh
9M814rlGzUGPrMf+/3D0XTNL/gLpkSQpC0RAjmnjWf6VNaJSBcPPbgA0GRzYVm2MbbfmJqGD6SHE
C89fc7i1dse/cWhY7p/rVryW4N147aZ5N0zKeBmcYZPqLIO9aB/y2YJ7aJioQRf4bPeFyQvjVyCD
mw520TPm58vXcVUrfsjwfi1ewmFgLtbUxdkZhXOu5Jy4UTbkwPMn/yFT42RflipN/sahm0H83pcE
hxRKAmx05bEduYnIwn0PDUK1ZmOycbSIGa8YiXpZRuxoGtihVzZ0rNbzBJfytMGR9zGA8FqaU/PD
KGSEpIIdbsg2mlFVL4q1zHQzC/Mq2JCXuSB3o7Ku06hvbieyWIimyT7SCsBW0tu8Pkidk9ESDIQ7
czMs5SemTvtamy9NNWJIXKSEQRw6FwZfgOhzfG5OdVnb6nVavROyTsriAgwo2VV2jkVMFlM/Iqww
sl26oK3csbdh8VRRd54iDsK5tMPvHYZvKz84qaCQwp9cBM4bU/PwahUk2l2Q3FjdExG5zfVXW1RL
g/ZC+mx+M07ROV1itG0GkPeZ0R/bGR/5VDWZO2ejfp+mxR++n/9w+f2auUCeLJpcoqgcDo+cDn6l
jmqB6FUwjc1JYmQ6Jr023U8dCeW9qT7hzB24iDBUr/HA0Pme49ZoDlVC3okJnT0oo9cgaV7HqQi+
Lw+CEnZLnar1F7k3b9kvlQyMRDZqiwyDwf8qJioGfWQtqe4VP2vOgPLsG1WOsVeGMymFlbD2Wk59
J0hPuDd8rTxUUsyHthtHsgbgWkLT2QY6AW2R2nJzj8PgFvysPc6K8qXsBlY7yzbpSoIZCg1adIEG
93UId/S8u8PsGM5zoXyuDISZpLIiYVaOoDp4wOfef+FTG+OlIbKQKT8Coxpl0k4O5JQEooq+kfHk
lUpZXhmLTLifQgh9Y/xGtuN4JDrE3uV5Bl6+qKx9tXBR5JJJ7ozvhtSNYwH/hrX0HECvot9CIidg
FmDwyj3B1i40P/FNtav2IDB4OdNTLOnk822Ud7ExKFRR3b0SB/JeQ9S36TCEU/T2/uarpTPbjbKF
rD/fCiUgKUyZvtFm7Fzo4feFWgXPVmnfMQzIPsbhUcTpZ+zP1BiGiYtTyYnxXahGU0+xraIEccou
uqEZBvtx/dAgGjjHJgfvRZqq4yujxyXCeWsUTNoUzYhvlcl4VSpHe+kduzj4YVtuxTjn+9G0B89k
hEAr9p+4VFF9dxrfOE4L6kahMZ2TlL5jaJFcRxi9/uXRMPepN7GzuOvceloU0OA7xVcX5f99jP8d
fELuS6egyJu//w/PPwo2FOLk21+e/v2xyPjf/yz/zT+/56//xd8v0UcNgv5n+39+1/6zuH7PPptf
v+kv/zI//Y/fbvPevv/lyTZvo3a66z7r6f6z6dJ2/S34O5bv/P/94t8+13/lcSo/f//to6Bttvxr
QVTkv/3xpeOP339DVfwvC8fy7//xxeUP+P23y3sa/du3f7437e+/6f8FuMABHkmHUdoSSetvfxs+
l6/gJ+NrhNk4jmVZEHhMur45Xe/w998WA0BTdMtDKf5LomMTjgkzWWpoRX77x9/5l/frz/fvb3mH
Lj7K2+b333B7/hXeZViGqTq2yk/W6ODYuvZLI4yrOAYB1exQCMHlkXSSbQewFroujkYubgv/NcGR
uccfikn1nJrU3HFgdcQJhd9jIS+ljThNzZzjTCox84fE2hGgilm1x948PdYlHGBFZcQYU3XH4aDu
VIPlWWQorpmH9Lb/GpOKsh+FNh+hhIQpJU4c13cOIdluG8r7ZWY84wf04kq0W0tOpPGKTno0nAjW
isFK9SnhIgp5zOGLUuXqviJIiFF29DGzO1wK1uNdSXqBO4pxPIy683Ns9R1DAq9lpb+IWcDd7Imu
iaq30a6yU2zCkgt0e8dUanBFDLqO6E/PRI5OAIOBNHsuhy09pGpbdf57kj1YRNFVnf1aBVrrwZYg
5LD75pRo1u1a9fIhgC4s6VhEw5WJG7ugEu1Jz+6hJJMtUJ36lPaByDM4duJnX1j3hZjedMvnbLOQ
t0Z7b2Lo3ZkdxYpCRnuenjX80BOWP1fqxUZUTEPTGiajfshj9TYqEJUX+UOt1bzOxuxaOb2IbBjv
6P4GdBU43MjqXXdazgjzeJJlmm4TWV9Us6NkiHvqN+00GdV4mny8qmrzZjv1R45syy8mmlI5kQoF
WoEQU0JZZq+ZtPm1CGPx4qYGEN494m93+1B/o9r6PukjGtbE3ERBvfGdZIf2wALyCPEIahtJXjSj
8wHXgd/1wB87wbk4d448Ia0sIru6822Bpr8guKaYLk0p8pOJ5F328U8kF7rJZCqoOdI5vUg2yHc8
UYuL7uBvJ4UbylQUH4jtcnYqRiGyzQ9OJC+pKjeW2ehub6LfGsp0QIlrKJ5JEuXkZ0iXJ9zf3c9G
GXkf6mx8LEcahmyoUoAiDYkt3LREafX2pZ9V4lwAAG9Mg4JndtJrq6PF00gfJmbRzmCbYheZdggM
LAVHtGnknvAU5y5JlF3VtCdlzlGYMx9wAXBcCyM1PNED2Jh9/RNme8KQfZdGibMXtKaoF+LbOQ5+
tCG5esbUv85ca6eJ0Whf+sj532vibTY6+KtdyO7KfWcCDC46EjyLR8YSiLTz6Sbsj01hvKjjcx3O
hTfI/IyBATIlqYRuQ1il1KbkDA/dcvWhHzaxNj0T/8pG22LIsRyiMWLY9MawL7v0TPgPVsOgmD0S
WLFSqMFN2hEUHTLPsLNzppJZFGnPyLF7NnvlaDjpG6DwbKOQQxuku6w3VLfu7J0I8A3GrQ8BsucA
+KlGzJMTM9pGKfQ9CP1QlLqbrhxfCsV5h4gPdNGhWWPZxq5oyNUhsL7daQKwHN6YhbREyI69KHCv
1agNjg5f7abw2MoGw3/EUQlvCxTrvayrV1Gk6jbtircgbRF5KN9aFCeaLgm1FeypofkRJ1nq5kmN
tJkTK3J4eMLYWbVpExPEg/tjfFTn6r6f8+8t40M3VWpQXeG9RlS9a2q9BDqNCQtLAmkc6Ag7aPQc
2dCeYn6ke3iggUw/JqhQnMe5cFHg0f0wnZuqL05zmP40kJ/M6XwvGvMZaSwhmna5EDUxsthZ7xZ9
dBuEIfHtZBgVGl0xH4yfYXg4WjrXUaFpNc1esHK6JlnBad2cgWscmUZs5hC9qW5UF2ypH6ONNX72
D+pgP9Gw2kmbO2mU8VNjcjyphky6w9Tsu6F22x5T3HIWzXuIORnxFRHgF00tnuvkwYE6xNJJw121
9yFDd3rUIEdbNdAWOx2MKSsnz9bGgmtvVZytpCRTTxGTjS5xAaIAzKw8Ig6Oo9HikW2Prc94tRwN
m2mhukm1Tts6ioR7gNxnwlkHIgQ3YG3ne7vVm00g6mKH8Ven5hpBfdj5u4o78pBk1rVB8Aw3bpqw
1cljxe59lPl8bAlY2hQtAfCNIb4FLSHz1Qgyq7KVbstqIDJpEfG2bzJwGURMb8tKN8BUOB/aVA2u
DuXYxW58KM223xUZ5+X8fvGbeTqmHmzOprrBcIxEB5hcHjyxVHqBNauHPkKsXfbHKLoDefjZ0tf3
TKVSd5N929C7dnNzVDYGAbNmGgWbTnnQZfOqyZCdc1Nm0XNglycDbi4tOVwDUyAfemLG0KrRZEm1
DSeO1yIiwLJ0ghThsf2ihDZfJ5UZybTb9/EjQWuW68zBDXmC3MU11Tee41050X4fB6dF6S282olv
c2NsXcZ42XYIH5NGh8AkAmLiq49cbvwYJfDUlve6tsy0ps7faf3YII9Sbmg23/pBcObFvC76zHKb
iHJVBuQytikHYXUiiSfipsEZKTdCXRgjsn+XbTK7yZi2np0MuAn0rehh3dsySMFKACxWs2+jLCIv
J+RyVww1NPfYeBnJekfbOBi96YqkfRYgjyFneRV5m3RcHcZJMRIyi1FlADDPGH60DivmmNenxgA1
FDTRAfLvtp+Rfivm9DZO4qLEJWEflVhU+eGJbBmABGVXE71xqaCmeC0nWn9gRtcm0nGRazJwLaaX
vOgufUwAkxBIJtPisRuLwCN48M0fT5oUCetDc2iClwm9ciQYUeDlLd2yDV7NeKE9ZZiF8f3k568P
RjgyBO5e8BXhTzWri2B46Cr9TJaYqWzLFGagQcG2SIpgbEf4udCpQBED7x04Pe6CubnMakR6LuHE
XjNq2yD0L0KDpQEdlETh4VWa8qWd1QcZ67BjomjH8fjGVvJLnqTxzg5KpotqtwHqezJtKZ6YlSde
rantVslsQokB/TCc+RZHdXRQJ/PaQZbE2CBXxvZQGNaDqdhnPv9GW/W+qXX2P03AjBm7dsOB9K0d
0u8G18c5GYzOM2fEKUZnvsjRQVCjmBmWhatFas3ap1MrxDWdYUvWNyJvHEh78S3ou9S11faHmgGG
05hNPTrVnRk7e4VJ4KkG28VkY7jGJH7wKdY2oZKTGwWTf6P5Y+HOlnENyVbsZvg3XCMNy1DD+Tms
b9OxtslIsqwNLwUSNdD2HLOVPd1fN5JS7JNBf7GXu2SU/tEcJsi0WWUffI0FKwhspCQ66BJEflEY
G1gxeeNUuSghUqaHRpXFANX600BW3lkJcnR/E7P+fqy29uxZSh1tSfqsIzN3E0P/1B12jCodbpNk
EyvqKSzVkOspuC9j/TJl2gsOneM42tGOWu9HYUK2K5L6CjvuQrKodzHdY9e3m+e6HzeGr55DQDE7
K5nMDYAJPaMgUmR1i+/viFbpeUiAttT9Z63UmQvLAUB6HD3YHBBoA487ROvKWR/Fo42rtVYJt64i
+xbJIG+wqlxxIR38YAJdlfGXG/pI5WbTps3Va5uxh0edwkynYWsnku6o28GGaZnqOmbSbBwTJcFg
3dk/rRpZFZE7lWchy2BrRQy7uBoWUfb0adlqvonTBHGRol/R+g9m3dlYXXmZ0DQcSqc8V1gG+gxy
sREz63O8bo692Mz2lTCf8VQPsAKyy1BLBBsWBuIg+REmdMzj+sVRqkd4iq4/SIJVTOM7Pbz7sRU0
OdwmjImRaZ6KCwZ+L7S6Z9Ix74ZFQcQsqfP2jqmVbsbQzOmUT6dnqgTok/o4+AayGy1PeYVD7dmc
5B0BLh9T8WFLWLuFqaJdEt3BQgHSjIAnhzAlB9L51IqAljKxypvRqFy7Nj7Dov3Z65gp1HSEDSCD
JQa0ZpvUIHyGp7jCKAjnv+tS1NnysW2KxmPz+zBaebFt9OShLq/Trj1a2UKuD6f9OIo7mJ/XfsFC
X04nLsqXkQxHeK5u08j32kyp2ZmoBb1KQ7C/Uar6kDnFj1miHjLyvVDCwtP7kq0kvGKUx/wllB3X
ekVlYCBbiVPGI4PUb+NbFIXmpkADHSHzRQZLOyfVpltiHd8qV8wk06Wc/jpUK3EcXKs0BOfZRMCk
VfyyA6uRKW51BTku8j76JflDm0psW/6L6OhYo0nALxEipyR+ryYTkLZhbrvR0ro0fCLvFn2crPKX
aXqPe3VnUMamPVlldvEkhug+WIJqtFQFM1Ux9K/N+wKc/k6vJe0qxkYNdyJWO0EfVB7nSFADyvKt
yplixRwPNZtlYyGziMLc54usGTf1yXKCzJUcP5SEUY5C487VunE4aUPg2USo7IdAozP1YNW8xQ2k
QhaN4sdkmFeNM08b/NaKq5RY9ulEt6le0A3j4Cat7DDkeJxHolxnzWe9y+EJot3bTmF1Q64ih/7a
Qo+pkFdgTQfdHK5ljeut0jRKSGWT1k9T8yJKPdnUGSBv/xKZ4xFfCFgMgh2Y8U6b1uQ4bEXyI5ji
16Ytix0m/sK1TA6Hvii0LWF6p8qI9U2XM7qzPnrZkGU6U2iGtfCaemi3NGF8xvbZscgNLuZkupEO
7fWskcY+XRJlsSPj5f4xM75g1YAWgVsDtGvhyiBPoWkglZ4a86SW3/H5uWHI7oSPfJ84OBOsKfjZ
19pPaviNZZTkLFsyxYyt5u5ciu0YAGOtzC7c1byj5wjremi2AUUnrIKQpvpWm+J7bE9kw+a+ivIm
C7wMllBls6fkWvBREy6zVwfSudLWCjYcy0iLaZ2dKaljSv7Olt2gCDkrx9zpsMskOV/1sNUcwF8M
TT+NfOYON2TmVVEELbb0r8v6fiqD6pBhNGDk/E346H16RUnPvd1RZOZBjAIa4XZb5qhUn3yN8tjB
/bGJ5P/SdB7LjSvZFv2ijIA3UwKgFWUoXxOESroFm3AJ//W9oBdvorgdXSWpSDDzmL3XZivuQ4hA
ovlWGKwJ3Y7ZDds+ctFtJ8KG9+1RF5RZJh8GtVV+1Vgy+lkO0uwuVtmqndZvoaaecgJ75tAdcy41
MdE0CN9/NnGnao3nh6u3M+kajlXvW1xJVDDAlgKVlLRyGNnPjUwuULn+OHopD5AJSH2JSYCq4hAa
w9tQENuFy4zYnATZpEKfvu+npKU+GnksrOUy5+qlTGqafQ1Sx7mrK6oBjg7D1QyYJN25dN0PhLfp
YrhBWTc9Qs0ccN1Ywcmad1IizNbb7TEkryhxYawPA5dNWjTIYMddkhnOa6IDyxvRcO20TSSNkpNh
z6OnEtQ0a7ev3XQOgAslIXDl6djm6cGVTU4GfcuD5fo19810mizrOa5jIzJlX4UtmIDIGshCqRZh
kwDouLtGV8W+SxBZ2P6URLNFShujhiOGfx4kmSHwF3loMc676PX0WcnMwGPJsACGjjyWeXUba3ve
9VgoUZQkH8kfvYvZP8BtCGdopDifxm83taIeaULA1G+ORLNWqOL79ZhPaFgJjrB521qK2oLem0X/
2ScENkj+LJuMfwW89sxI+wFPJQUhyWipNpHLMAJzLfhlveI9pbai0sWaIBUb3jSjYjFnq7uUfgaI
XliXdeIF1zhStbGwotblBiXwAvjORK+g75qSo7yggwyafHKo9byXBeMiTbfa+/H44rjZJS3xf+Qi
fzFXMqFVoTVHvazeERLmx0bT6lCubaRn4hhrqjzwiL+n+ZAfqs0ZZa/GF7FOKBIzOL/efyZSI+KY
1JdPc2RIeEysW4dNWbq0pKxWS6pOyYXG3wkVmdHF2OkByLjvNimbI+SNH+Vu1lGNLL9trmO6X8zR
kfnFfCnYv0WV5b8pLUfmbcpj5/ydRhpXCV8n9JwPrjyatIxMwYSniLmTdR+zWz/tzcz7cuu5DGwz
T3aLmc/0BxLyYjveBHAcZJsoPBhVZb5FQIVBclYz1YGhu/1uoEHfQ9A7eoa8cRI0u9I3IF5Dr9x7
26FEtf6WdjdzQs9mqZZUPuTs3JMdzF6mpR3n4kpQxZJpPKgs/ZlMEkM8ANnYTNv1YKho4iRJR8M9
NGjipZzqB3+WdZQWArl4m4xHR5LIO014MiZWqnS0PNboybzIM46Fas+tpuRt9j2ck2W2l4QO7/C9
EPuV1W3Uizb5rHHN2P5BJwsFOY5ClppauLkyMznRspw8AhDNtatAVRhHHY46euDVoo/m2zltPj2W
ydqHpv+m2238kstiD4secZD+1jsuVhXAw0FNI4ob+WpzFDyo1Xxlrvw1dK1xFBWX8igIQCz8RbFc
jf8Weuzs+sLep47x3cN9Sw1qo5WAlJywsCZ9VNXGL7XbpymrtvENtthE0Pj5HlRJWW6Tz+F5NCqg
iV550iSfn86S3ZEoPSdOGwolirBmkW98lO/7ckkx5Y2B5yCmGDHSNylheibSN2Qb+Fv9erd46Oab
DuWyVXQwAe0knCDhYdhI2Ychq0khMFOCfBTWiCxd9Y/42qc9gusscHIGOaWr7/k8o8auGa8SZrA3
qCa4TaMYPUyQE6YewqBRTMT+m6Uuz3g2eRebeNgZZDTv/DIVfDsdd1uhmYB8KkAKnnkdKQnTgfS9
hNVsuCnE42GLANBOHgqti6PUybVTUg4ail3yMp+ZjqSHRl+CxgVcng/Y7xHLXzRjxWRXzai8aze0
C+HiXCoDUcbU7YptboU3sF/ifyQvotEp22I3KcQ3DPQD/NS8CQjjIN5Mb0jl/uYtqSjOYD77pYpW
s9NOPOp1MI7HdNH1fSu4Qd0GC3QqtNDNsldlMslB9VeyyzBxb0m4REvOKg47raSqLYxyul/zFjJ3
Zf51/YzEmUZ5FzPXwVcBJwybtf6yJv3DkuCWciKID/HYNOhwGKJO6D8yk4dEi7Gjtdl08LcQ7dK/
kEoCn2Imk4OWPfSTqb+KvmYFg60mTCqOAWPGHUMNmoBADZukZ6i3Ca3LAUJL6xhvNUclAwyLFHmO
06H2imuPCylHNkYhvYaWX9yAZNVbb0kojmGLI8XNYSUBDaEX61gvQ/PnOiYvUQYjXk0Y703z09HZ
ebRJfx71x17Tu1e2Su3zuqS8njg5Ou6bnXKQHkC92/cJHqDBTh9L9QTTjBDaOYQJnUWSIWc0djwf
FtH0QQmeJ1K2DacFpb6p3GxvIuoMWx6OcvGch9RdHsmPPfqOJYjzzNab1eMqMJR0SQMfb9Jz2dak
0gyrtb3kLGYf+tq6xbNvXUuEgndxl/+Nm8aMlEnhrZHIgFNoT8ds4k/U5MmIvYbRbaCIRz+AuXED
Y8XqoGXayECAIrPXLOfeEt6BjGFmA7ryAkYf3zUD+p0DgeQR8o2BRtUe9mriWyOSmgPdS5xHpXXq
nFfJD+yN/DioO6NZNcpzmR9ynYl+Cq/piQE32jl/DGu8CyfVyYTbsUUssM7PY0cdZqyafah8gzos
b40oZXOS6Jy8Ts0uOFvVvSkYuBfpdAZ31eAJtb1LvfSfjVFFlUAnsegG4G+qWRpatKmjfz9x3Abp
DK133py21DxTaYz7ZDVuxkL/uJD9wKJqA2Ik68vIJOUpSXR0p0tzwy2PMDIrAdaKpt2RKkDQuCmw
30zTuZTawWkX/VDV4PsSk6BUrcTGWKNqYn3cBeSb1zs1NS0Xl4Y4teVgg8a8c0QdR4XpIrJsNWI3
z+5MUmXSy6ffLxw2LdRTEnnm71nyyBsuuralxSfZaz02tTon/UQDJqLicExQ4xuVUT7JHM8GoSxa
0GqkqHSeugzuREXPXBx5j47bj79sl3V9QGx4XtvhfrXMgifXOPiAAIIhSVxKD68nEgDaADj26jQ1
9Y+jGLtqpAEBA7buhFHc9dNMA2N6j6IyWMwgEnr+/dKvj6uupftaZF4ggPjvY+n+AVV/rDnlCDNa
RLBkZRZVk2sHyCT20+I9N45fHV1DbyMiArfawHDPVXuidbPPzjVFwXCHw25nzSXQVFrHaKocl6kx
zXU5UKD5xlAyDPcM+owe8WHtvU9rGd9laefddeEi3fRKvt/3gsJtM97jh2+hZHsGeG9uCSWz41z4
62FOcfIix+4byqfeGHCdauNAH1wx5UoR22Wor+GAL7TAbgJZGkcVziBCruM0GKVvhZUF2qK37c9q
5ii3kv69MiGllzMcXw7A9KTmLAsM5Hfv8UqvDaJtRzgVC9SZPVMjGOtiLvN2okR8h3SEUQFxp03c
H00bhpFl4xi1q+pdy5LxKRfUc0b1D45h+ZD5GEcBvSHEXUyC3i382oMCGNTLLmwNj4LeLE+Nme6x
sWdHOdQEf/2XK6c/g4uhA0zmBiZ40hxsfa6OlPf7XFowTlNtJ5JpPqdl+d0ptJ9Zf5+YMcJKORiR
InY+yGr57iOMv8RoUE4t8UcIrM3nfNYCYm79e95xtnGEBkDzg1PqjX6E7/9KHnb5YSa0+Em52Ne+
mZcjM7M1lKhIrYRlUjHJa90S9wJo4Rvi2k6xOGCUnTEZN6ENGhMGx5YBUmuz1xjlvNyUm2RXs2tI
MB5Dw21mvjnXp1GYOLGhabrrU18v4AJU8ZIoSgUlD6YTL0FMrAsCdXy275lmkkjgLh43h/YuaaEo
QDV/N5sjyCA+eAcCWSjxBUCSAQylQ6jjTMk0VuKfMrFZjtjrkMb8V4+9CotlJvQlVcRwOn8LyJh0
PoOPHLWToNFA7poGG+HCs58WtJ5BayLY9xEJ7YSW/PWNNA7KyjvqCcNJOZZMSIoGgL0u0SbxG7hr
XJ99ZFB2UXog+aodBCEo8tuvwaS+8yMJTSDShI0hbGGmTLBffZj9f7WhimjWJ6SqxOrcaQ3O29LM
jqP+jy6rfVgUcKsqhzRa2i+T3zHUbKl6RuHaR5o79GXpHxDX1c7T5/YhxpG6G+Fn8c5rWHpH8uyt
vvbo5oqgEFuj2NKyC/FDe9MdzVF8apr+OBQkVRAeysQYnoQmi5+ltMXBYW6TjbB/smraOYnB8mAb
rnsjuUOYEJLl0+mFf+6c7us3PRk7xc5gRwAlfPlxE/GkSDQNF2N91tyeFjGuvuk98XnG8jhMwP51
0w4b0IdozLXi0or4TyxWF0aRBOAL9aNWK5QmDZdrj0XbAKYzQfJjCaDHQW4vLOftzgyVnZbRWJfZ
m9mCpRtdU/+oYrq/Af5mqnBzJNuOQmPklL8K4ZUvi5neo3LEVqYYZPe94d258IqjgoQ3dsWK7qhI
AdylnRExjZ7v1PrQuG5ykiB7iLhJ6nAc8NfnqSEjUtaeOJ7zaGnN9jTmjvYwNQvNxRYoBkz1QozY
u78yOi+94iA9kxurx8NHJlso4sK5SO6YwDK4oxoNMcpvbY2zASWkM5y6Vnuz1XlOk8d5JA6YSNeB
g7LQUZAkY3odY2bqdeMZkaG1xqWECN7FVnss2fpeWkayOZ6GU9XyIGSeYOFYpxFxhJS6RdlcJnmx
EYqeZW7Ol454g0tXUjS75HlZ81IdLH1+5YL8TEQB8Mwe/8QjI565Dek1CO2xOwJvPXe5/H6pLK/D
ECObd2NlbFKa3wVb2nOevhq5yb58XPLtk/ACtS/ep4xJ6Kv5kpTFa4HghtEO+DF2WS8W0p8DIbA/
E813RCpS2G4BdmYDcoZFYN1ss8UsKFak8tJ1jqO9TrR5jIjktH4h13X2ncORMBeoiUG2viJ8EPtM
eE9Jt2IGqLVkP4M32zUsb8hoqocDJOKXop4oFScU9v3UWZfYZ+jZ4DAppiohHTHWD+baPo1SumBw
5s+U3S0oTP3b763XuYQcIXKopBV3g4YRPZAs/ILf74SxV0T2hLkuY2CO5LSpER/5CsFNaUaCRCZ0
CFJe8Hp0QT6yUbPtpbnMza4a3PGC/pTN45prkUpYqU9gsiJzNL7ndMaO2jjuYe7Lh2Fk9G2zYqZk
SR9+v185ZIKPAK5vitnDqg1XN2/Gi8PIlzFZDUzRcRvikR/QwLR0Q95JKlOc6+2LktU5c8r0uFW+
ZxZZA3XpufKrmUibrOLCxS6LV5XNLBO0szVaDX+qW9DYP7lIM3a2qJ9bd1q2p1TfuUwqQ5t/+Dln
/RJUbQ2PzEtpwvWENj7phy+DT0jXpjPdunVIzeqpqsbhgGuwYuws3DD3zIq//f9foFODG2A9chjW
T3NSGqECHF7r4COyaGFCVb3tHuI+/pZ9d+APhL39Sr76xiC+lqWb3XlJeUuTGHjNysRbxF+O7D+d
oqkfS5tRK+EA6clvGMNb9npvdNz+uBUQR5FiGi28fsxG/PnAo5uGI3GLZ3yyKAlQmOEpaP9LcVcR
e/JDwpt7VJkyw7xgZKDPEzBTmiXTGyMsFmJnODqTOX6EEzuvUvr9UR8v3fYEIiaZQ9b4xLGTBHrW
sfe4RmntYp3Q43IC04QkWAdN6NxcC3+0ZS8HouKIpAzGuXrh7V8uCPbwfE+mveNomxHPH5WcAqSr
zT28d3W18AtpdX+eRQyiNENlhvdAXgEimczR8u4sS35PTCRnNA/XxrQSaGkyQmLvwuQbUXFhE6or
0R8tCwMU+9+RtWNKanWTs93NSCGUhUW+jZs9JPnoXvuU1KgG9IegaUdFVdtYTo96YT6s5IdF+LKf
nVa8AMoVoalUx8ivLELqRhK9eGSzxn+cOVeCysv4zbP21uikq3m5tUQ8WdrVn4pLNRnNEzHJXTD6
ir1Whq1y8Zb6jubwVhGzQJPl9ayXGJbAKYQHBt17Z8meVj4x2RU4/YFtPGrpfEHYMr1C3PZiA1m1
hjR5MnTcannLsjpXz2k+Mw/OaXv8nkABv9yb9vwhdQOMXta/9iSFsPovifvTuTqlfiKVVzvoRmA1
KTiHhmUdaF5UIg0MloxqtKkZiDRrfJACOEGes1xxGXqdHXTGsN14YixwnLu2RWDBb223YP/Sgbdx
7pP/CrfHuLKM8aETdBq/f2+Ne6KA+Q4ZA8uD4YLdydvlXHpUPwNr/7z0bmtnAh5AW4jGgE34oEN6
EszDWDhHoihRcKSkdNPeauSCHKZ0YC4MBztYHc86luQ0HlVckkHC5PXYb/sQu7CzF3tx2U8sCo5+
nL65Dzwm8REjNmIQYQmas5j+0WTaaeksit1h3g1MzDAbnKebv6I/9Kryy6KG2nksSylWuTWt3Nnj
O33s8RAd6tWDHbJW5zTRX2XL3TRM22KerceSZg1h98tyjkULEQSOstn1nD9+uYY9beTOGhjj20M+
BElZbRHIDFEanz3KskKdNPqUJUBgwGtE8oUyCYfOUcecxpHenCfPe9JcDdmWcNrz7/sbZ/iviNPE
ue4HlblpwLb/z2rzkg86Olb8qhxg23+tdsdHCFlNEEsGrRKUar/ap1S0qMSYPrW9/uD3nHnVyhvi
0JCEDY/OrpBNe6La2XXAb3bkvyehSCA5NUb2hvkfDHvGd7M042g2oj1PqR4p4s4IXdzPFvqHMlE/
y0JekAO+DLxywiCOCiBDB6q35sAnVftxbPc1JRNz13s98az1TNPlpulRCdjUuXwps7TfC7Mmz0FT
70JQ2pZIXM/z2LnFDnDfEBKtwXQvLe5tJMP7XjwNdM+n3/dpsIr6jITfRuUblav8KaUZw02lsukf
u8aVJ4cXw7ayGQ3LsNWaGJB5uWAzs1FKioLpZc1nw8xjnCwCyQ5pX6z2xLFuZRsxCkFhUKvubMkZ
uYlrv9EK8r+2L9kAtq5lpBnwaNTn37efyiRjqz9qkVlsnsjFCaZUYxS1/ZN+v5D4UJ0tTIp7ybvC
3LI/Jyrf/jYRJm3HLw+bAIddqR8XywthZeImM4ymPWumwXoFOabGsOOsjRTGyEg/jcEM8YDeTzzF
pyV9/QWwMqp0Q39e8dCnYrzPm9476NZwIjYQ+ZcnrnO+oiXtqZwyf2jvqWkhrWRq3Y8N855mac7x
+M4CrrjOUtPPVmacmi2mhzNuT77edBmAKTAmyv9WIjnYnpHfM0GoDi4CJZBXLZMe0Lzlts3flNGY
UoW66k75R8EWIz0x8a96mZOoJZYfwMr5ZZqaSBUZyqHFBke16EFhkne19MhgVq1wo22Uc58SzHaS
vrz33IT9WTXEIdu18sLvtydcLwFIat0s4fp3aANArseIxgwGCjKHvCm1od6vftHvCVTC/ZWVM+7b
nu2CKO7ZkhNznPUWQqnytvbLcWW2kHns22/Im8pwSKrvwvYCy+kQKYAwPtJ7M2JPIrIRSBzzUeu1
dcfHdJLPRXlpJnHne8Ar7QJX9erB9fMTgfy8iPpFxAQpAAicDNQkvZKhOw7z0bLnvzV7/NbLtb2m
AEvyz8KYG2Wj1z4Ku/mZqhsQOMS6kiCjKUWn7FXq6jtERo3edybi84a57UcnkDCWykeHiVlC3cj0
YFdzAC8TO+YE15u9qfTW+IH1rR0anF7g9fKg08tAuv6tsLhnNUeelaHnmGkRr7dJt2vzmtgZL2tD
V0Kv/+hiphepvsBbbSwZ1h6+bkc8mlTLIe9nipkz/zOIhq0GP5DlqtFGavzLVcijK1QT6kyu2ByS
2sf3v0ua7lCT5R3C7o6DznIf7PQr01tuLYRboW+gC9e919RhyISSgVE0Tsd+kP8VWrefx/mrrbzP
PjP+GkI7VU6Ksq2gTY2zGOQWgl2L1xPoHlGpttwVLKt34zZKNhxiIxsDv3Y3H05ofCqWGMW3teA3
s+oaDWuFWIBmhKtU/ykSFAqr8cO1uaomyDr0kpkykFERF9yh8F9FczFVnyM/18R+zG3mgsCmZus/
cC6U4BP7qMHrvxAIhezTbQYUXsYmIv/A5Jvm+ls7tRj9uZiCqmbBjl+W45wg9wC6JXwWqrEy11/0
crgIgSNutF9tczrGrU1RhAIubrWnIhYnM16ykMsyhqOdExDTfZPCfJYrUkpvDo1qzkIibpLDrACI
efSalHVQB+8S7exY5t/e1d492X4lQ//SIGRtdOvguOotjnmk+MEMOJz/yD0BhDUhd1DJlnLZRhrD
gbXrr5rj7/DFo1IXqDGwq4bN9M1OT0YKXVfQt+1/HtXzwRDjo+PbJ1kDHAe/jWZh8bQTXrCXzEgd
AgJIbUEqLSNXbnGtHsQkd8D/NzDdmEpUiKBkzqmbP6esaqLi6oOQDZq+OCe2BuyosaATzO0z3GCd
rVwkiegJJhOtuq0KBZvGLQ7zVO3brHiZ7PXJ4FMZuHXFAp6Ehn0VJ+bd6qUvuhuPR4AwxKxkFVdS
n/wbCtuImvm2FPyVORNkni0ggUwGxMMn2/400rkVMn37qJdvLG/PSBWLEAXJvxRStRvPTwsDT3Kr
ToYB+KDoMGIzF7I1dA0uqyXARwzHlg58gz7Yu06SuuIKV53HDXC3NvG+s7gXLLW0Z13BAHdiPUin
Rd/55C5jisl3upaR3OxOIDHpgsxyPWR2/U+zGnThU4VpXYd1WDJJctYZaRBDWAQaDHPd4cM2GKkP
ftyhToLVb2nLF2pUg2PkaA/iY05gxHhktXIFNI39QXxzv6OUiAEYAnLnjEKDGZGmy8h+8onHJBOx
lz4KGFOwsqdAY8dww83GfQLZNdoecIIQums8F0fHGy5t70YjdpbdavClynRibgkODwtTtQGEqjxw
Niterq9s5qr5ZMhluVtpk8Ku3ETlTj8zGPFAClm0xnitoWzosr1kRnePyZKm2m4jPsPuARzpO8KB
+lTnl9W2H8u1MFEk8faD75TO/DPHREu0m+LZab+t2Nmz+ODESYzL1JZq30A9mF0f54N551IhkpQm
yghS8RG135lCip1MjPpe+l9p2jxilLjSZPS8ObzRkB1ZhiMmYSEZ+EMv9rkpDwQgPqAeXEIOIrsU
6d7Xa4B/pfFBeGCk6LyL/GRJ71rn7IB6jAbaaEX+xFJbLm9dPjMOTR9jVPNGrNEfcYTAeIOMn/Bq
aZOLuu6gz2BhRyaVs29/LatztroBlsM+tuXrNM5AOZjy7O9njwk8gwZCpoh2Q58c5Aa8zIHI5rCq
rIoqIvYuxZ9RkSLpNc1Zl4xtNOkR5msMVwRY46Ew0r81I4e9fuiNrgiB9ebBUrOdd9St6PwPgNSX
ok2aPfmDc+TbDwyyQky7fmCyR47qNm0CC4ZBSnzjpxN7KJrsbN3zHu6JPWvusCmCoazW17Gc/IuO
0Au2gI20Ir4Bvrlg0YpRu+PuZdxDUrFLyIxn11xvZditq3eHA5482DJlvFlwVbqqYijEBD5wNNxJ
yoHE3Yk4DQt9wzqgckPmfiyFDn/bYd5QaVpHRUvcngfXBylL4vCyzNY+cUC/EHa07kwbr45jsnHJ
MWWsDQEEfM7Qn50nXf/sJjcJ0tR5GgRppyQd8DsUSKjKqvgkBIpvBFhpLteoWJCjOw1Cgil1wspk
Sk7W0BhOPW19zf/yDUIRkSte1Ejs6IbwytD7HtaU8SW67105LCMUihq12BqjqdgUPJVkGq0/gRrp
6WLaU9mr8WiMxlfK64oQH9ERsr/9gDYdLvOPNk7WMdl8aw1pG/wzOSfc/J+AlN6kQFUqPRsYVS4c
L9lZG2aCWFCk7ZKW9YLPYDXid7mKGbU5WyVG9MxgSZ+0CEvzBn6lBrPe1GcTkSw1gIxKAi72v/GA
rScYHofU90zmyP6d3Vc1g5heP9KHhWPsMBodnTvVTG6kC3kpxnCZYwCdBDHxj3iUje9f4+IypbxU
+A5kYA82sA45EgTZQOe1N+sAcZ1bKigRSOQ2s8NeiQwUlwVX0KeuT8QTSIPPP6q+CyBpqvtk3U6T
7Dn3Gvt+aQuazL4k04X4LDwCdnkuCX8iiaZtTuNFz1de6dEpgNkkzRn8rgpdq/Y/TJbCKLQmiiRN
WPsmN+MXB8zTb+YwaKr8hGcB1heWISevP5H0fZfr4jz6QvSPA/BqhvRPXdXMn7NnTKGP2g1mZzoi
xyZ5sMi/fRq3TxZBgMb9wthBwLl5ZepdbP7VlGAO6M9yrh7wt0yXYlV/ETXe4lo3P+ZF3taZn5CY
/UTnx49gzR9asCWQJE7VoUWIAGOUJ7JjcbkzmCRfE+nR6yWcECCFQHdPs/sBDmdNHfnZbS8FTaQR
IwxcPb36NKyw1PT/0DmZD6l1imFG8wZPX8CrL3kWNwda2+RQQVXe56J/WpEBhrAw+hcomKfckAdk
0BTVJfKPJO/f3dKuj34qnN28/Tx/FTrpYrN1wfofh6vusAdDYPf7r7OwlZ80MWuhtdbLw+Rs2Vlr
OFvxyW2Vfu3Yb11//wsR0E3qGduEOI2Up1ANpbCHsGlnCMH/GDExEeXUnitrKI8FF0SUIEXfuRau
jHSZjhhuii/F0onMS7RA1cRmhZkmDXNnMT0WP/UMNnJ2zr+P1cj5e2d3PA8JSVlE11BpEv6kp3yy
Vn7KOjbYIIF/0Exv1p5BQ4VhVX/MhrdzIHSVaQYTzjne41CjXhi1FxixMJOBIY5u+dWiCQ/jrMC3
pSV+pHDiH5upVAc2/lqO/rPQvps21i8Z3Chsc1gImRMHaX0scpVGwnOdyCsoOwtr+IdEazyZgi2U
jxErKhSHdV13JSrSB6roZCdSmd1xBxz9ST3ra3bfpnkW5STIBEYPrF1WxnKIOV7nRHwbE6+DtwJs
R95f4auqjSteFVZ35TSeB/8Nise9IPD7IGIjOeC1z4yhQpgxLhfX/tNVc/3Q9PmF22Cv5y+wptQ+
9QFy+wYSOEu2+3W0cLyNZCC4U9rci/nOQZBu5U33PHtIv6wcso/jAW6S7aO5CZEHKlml8VOMrFAn
pS3ZOZYe9f4yDH8YMTJMm9TOb8lU9SZlXhbltpzEzVVvbUY/i1M8JYPzUhnCO9Mn/kNFQJTjr8E+
7UHikL6EjJiHSwCCZWbnxhtiRk/u8iW7nzR8iPWA74dbiluZJNsL/SyFt1F2R1ZmNPJK/ovLmshE
ym9EigTWLryKm/I7yNZVAHLteohVLEhxq1yVrqlb7TQfqqQVGFhzXWRWHTEQI5ElCCnStxcnLYrq
edD1t0KrQFc4xKk4aVNdC2Rlj777RNdMad9NzmeqJhHYfWPSWJuv/cIF76D0XH7f+7klxcvWI8Rh
3Z8EARZGo4oa0oQVmK1ijIpsfnDAkXLbukaX3zGeGrk5MMKtpRVoTXIDEudN0mbwwBYXntiuZJB4
LDFXbJNYIJzGu4ArcmqnuI4mit93YSANMt2LYQ72q64SlJRbod+kNVkOg3VN4SEjn7TPPH/TS268
trpgjD3zsTZNhissoGcKGKKVwmZjc1tOUzCw3Fp8l1KHrMFM6We7d60DMHAsgVN5zswRh3IGwoCj
ttD566W+boNLeUI+fp8783IyMspge+rv476I//gWMRN4ucjbVXoSVbw/fq/RuzaMDQgsOnSsik4F
UkN0f+yn+8TsDsS9ABIeijjQTDqcwaLf9xLt2SL0mp3Vq1MyoqE6MkJSY2bAZzwDvHfb+EP8I8hm
bxbpq7nUOVOhAnOrRsOCMJaLt+MeHyztXVgxN0SFKqd2kIyCC1uDzvDfHWt+t8vhIJzhjeqmuGvW
/rz0yc1y5r+p5aLR4HqdO8r1fibXVsmUppC6MyA0BtqVe7MN3nS2SyM7bz+qzcQ5IorMWIF23SmF
+hcBdMdYbD8bWD9nl51tp8lLbNc+BT3LoSKpPoXfPOkzRdO0vcY+3DPwlKq/5UX7msa86ZbgLDYA
sQRO1oTSjl+y1esibbPzYT/DTkFAq86SyELdyjL81EFmO7SbfsGL/3oFK+rSM7xP11zPndLMF7/2
vcs4UtQN7RL624U9C6RebWd9JD4dzmSRnAhJmatU1SOfoUztoJMhmMiZ3rWabB8q3zIj2fbdsQBb
fJjcHIDMqr+l4B6XhY+BNk/MpGHW4dNsQxsGtB0jE+45yjj+GTKW+nOerfWNOc73mJPpwJWkdu1o
tp8+HhVGIk2Y61wJWa56NkBy3i9TTWcT4xxMy0vCJTGNrbajpC3u1pxVerb8qJI3aRG4oLNu3K9x
Q8AudQMbyb+u9wLYTLyvo/3cJjYlqZTgtzP4y/gtP9FHAyXAZdWPWBzHynpZND6wv39y4TDSxige
GEj8FlaoERjFNaI7T1gVPrrpzR6H+g2lJ5m962fX8eLWBbQBYEHWdhOOrVrxYys+38wJeILPMWJb
1g5mYLqmd7TGTL9wdAtEJAFUT+1jMSo6z6XQohqnNiVOrH/M/3fNd92zTC1i1n2OwnxKGUb09ym2
kk8rU8QeTNVzMVbztXfWBPDLyC+UcBwN7MmuwixQCA7xw++fz/TUYMVaO8dOuddqqZ+1ZARfR0zf
hry/m+2rLqhpNDwwxwZM8t6zhPE5ADvBZi0crGTDNDEKQNV7S5L1ubLm+hNeITLPROfhMET9+T++
zqy5VSbLor+ICCAhgVcJzbI8jy+EfW0zz0MCv74X+ir6dlRU9YvCkm3ZkoDMc87eaxd8mnxqaFBR
M22LCgizO/bmwQE87qM7RVY+sKzreXcbi+gbYv54FyeyumeNeuurKXjTaDFuJsNB+JGGUKgJUiMX
B+ttHTQ7E1BZTjWGRqnqt6CTLRrM+viW9uDs9cahhzV3gvq81270kNbtko297CUC26aSZ1sqeGXv
OSkIESO4ZwtFz1mbsmqtZ1H8njblZ+gVxIGN7pl+Xv9oRP3d9YwicJPBFsmpnOxl9pZqv/88HJLX
ZVn0VgHMoN9kh90FabQTjffuxKGkZe+1F0VbCqpdIN+lFaVryOoLLmkIHow6vkNHQVxkskKIM1Hx
9xO1O/8fp09Pg2SMXjPQyUyx7Xc1tt8ZyYjsT/X7ODTg3Ymkv280VMl0sT3UJG+lXjPj0iK0Rhj/
HgFKPcIpvpQ7KsvywR2zaV9lbHZb0T92DJt3HC7Kp8zbNgU9kELN4SpP2fwjpPLeOoI1ZfMcDvWO
NxzhhIzQjlRERjEgYxGOXUY4qFovw/yA1jq8VxHzzDok78LM9PchLJk4NAxgEsEU0CMFum16rs1Y
vYcGfTBtqZc67TfA0xJ8QQOfcILkbJKTRCJNonViMyW53qiWkdV/euz63b/fuP7c38f+3v2vj12/
Ef3vH7re/U+P/X2q//rXrr/2///cf3rm//rY9an+/rW/T///P/b3P7j+xvWH/+0xnEK0DrvR22Hg
lR3iuYnLcqIdpUFDQ4u9AdZeEfmkmKgzvaaBVQEvv955wzmrrBATyfJlnuBFxvWn1BnzFFabKN+P
y6/8n5/5P19evxVWmDedwDQ219+rDIc4cKQbDLRPusByPOU6qrzeY/erCVSTZvTcGyYNmKX7wQgu
g+8bYpoepuJ8fQxTfXG+3nXnKjx08DZamo/oGfVwOgMsa1ej0slpC8V4HmX1WyjkGEK0wRbW3B/X
lpPP+TGup8oBGDdRsApJaz80f2LVlKRwzXRmDFqrkZYpACTWZVLBq5GWWMokIFS0+fbgcIJqh8GZ
ZtxPlGvhZLNsJm/tIP8QyifonzSwtqfU3Pde/OB1c7Uep6RkaY4+A/FVVzoG6rkFnmpHJjDHUwfY
wG8NjdDlVm7GfmzwZPSIssuN1SL/KJY/zucl8QotwgKKLnYi0gf542NSzHyUlK2ftUReB8aMVoh1
nZmgvqGSfrdjej6C8J7ZbrFFgg4Rtdb1q3WpioWDNVmrqSbvrRpH0OXB877KkdssADV6SPWOWKYb
K6Yba4zxd1taHwFd/Lz+04/YH+gnWce6g9k32yFEmoRET944A5wXelJKCqfP912iv3E5BMpd69jy
I4193/w9JSTJU48TU9xUbLiDYy+qfC1D9xvp1SaxRm/PMnp2rN72HeYUKQVizaiUVuS8F6jrAbKi
veFt1PmMwETm6EIaGuxDAG2mqP05hkeY9Jq9jjt55wjrhCat2RRplyCoQ1c4VCGyHzp4I6NvJqkg
egatfiyhFq0Djw6tHcsbdoADqlVnNyiMC7oT7SJyYaACOk9zRoxcL9AGMSyls0shuPQgUPjUzS8u
40tGEtc+gsFm6OMDIBMwDT0SqiiLLqNj2KvajT+yeoqpX2OK3eWoJYV4PMc6iqEyyJEJA2sg7Kn/
5OBCmi35JYMBv94RStzECUQj0IuropQHe7Zpy6WjRMuMrDNIGrENSKFY5fyHNya7dqod3mA7RrUg
WqPxsUltTUQdh2bwNVT7OF+xCVtOTDjGAF85NgjNZfbsuzTbqBTwE/LTj3RPUNsw6eGbY8wkId3N
SfjpBRoIDuXQL3Ayj4aC/jHq7OSM1jnGyxkMNtxbV/FCY3GNFdlfJ90LyaPI6TOHES/9+vqjxqLY
uN7PukXTq2joQWhpJaYlN/zAfMZ7bjlLmiPZGtAkHjUgjabl/NQ1UnIdO307Qm6DEMMZN/NRUk3Y
/ljTc+tqLNwsqtZxakBCDN4+rYxv3ILSH8woBkMbHtqKnk9ArdwIOnPC6qDT9ePtWHqHQNpYYFqE
gSATWy59RXemlNkJzgzJoMeXEZjbpsg4kaxipKGqtwzQljcdufOZf01sy6j4JQukO2MdqVc2RIGt
opWClCrb5Nb8EpZEgjR6ebL1Ao1CWguf8sHPXPhEbM0rrpLL9M55pd33WGI+p7XI56Etc3wx6L5h
DToT1pSVe2ZMyCrLFL1TrU0fcELiBNKhiXEKocP7QFxLkLuunemGmFXbsFYveslxfKijQPp4A070
NjeWm6OkgeJ+FrlUkB4Sf6i8RzWjJwxmBi9Sj/9ZGq6X/QkCvK8RO0IF1YDb6cGVnQwuOCGFjJ+E
po1uPk1IbozvSmt2KWtwm/ZgXn2B0DF0NYHMuT66gqcuG5gugRamZxKJHrqKCTh7xmltVNOJFJca
lHD7prL6krHbJgbty54SZAU2vQSlo6PLUmbpkZW8TBPmOgJhdyYZA8y6pyVW1dsUUGpWGBMMvO3d
61QZYKvLdCXGRVT0gUgZpEHDVRZEy2uV9+3S30oPFqTp67J4vUkLsaiZgn8WTUfOA+gAlsa/P3H9
yqmmP6URf1olZ7LJ9PEcTBhxNQdE0PVuR8F9vn6Vuco7l2Mld6jCCU3pSBKxrGA9R+atCux3vVak
ro9704H0HicDnqySt84FJrHrG7x6nOz2s6ZPX40CWzU52p8ocjd5Yt0GdfoYauCBTC6aeAtWbu3p
HEPxIzowj3+Eq1nCTILUIWOnh+7ezjicG9u6d8foZW4jJkVkqZ775WbSMZJrOkrUkSdKMUN0pfQx
9in2qfpTEdUk/5A+srFMRUhKUjyFQnt18u6bjtRzZagNc+HwCFFRntx0PffD7zLE2tlB+eraKOEc
SaCHmr7yhQLSNEJu6tpnrQ1XqGrYXKS0bKdipDGRs4zF4s5OnLWWm+bRXBacyhooTQlfbcq42Ro2
vUYDnbZHZyoIuxj8MokIGsNOjO/IyTHqtrTYtgM69jQmATygQ5toVbuxuqA6d+UI/Clofd3M5Hla
bnIkmavBzpPNbBJdPrpQ2QPvQxVG4TOK1ijxBPmftFolxfHaMMLhDOJ1LWXABxdkDDO7Oj1LZ07P
uVYlB5mJIymiNwMcOsZPA0035n9ndvJIQuKh5sgk/rj5qRf36PVZekVPpPKerncsxGDrgR0VCTPj
JWlZfpzGg1fgPVYpUAdpOXSwFuNv1J6v2UaLS/48jLY42hKay/I+m1My0dbX8VSRjOFk2Nd0GQBR
SKtDTfd0jsJqkxsaZL8/M/bx0+Dp1blB0sLcyvC1mMZVtZxXyrCejBZCieVBi3XQblI0TDlDtgad
2DlZ/nRucgUYlPlUz6M/lTZs84kdhj4vn36S1BvQQ8R/TuNDMofWxhQlbD3++aWB25XEoCx3rjd9
m3b+pGlYQrHB7fMmvh+yFhbG6Dlrol7Qsy1X54FpSK2DojNJYFkOx4grO6b3Pf/lsGqX9xX72HK1
AikPZta/Ll6T0vKz0EqyclMH3Dc+mY3XVE+xO5s7NJD1IXSCPRE6JA5IjxhHizXAnKJjnYj+XC43
ZlGfsHvr+5r5Et6ohgWIzQv2me+mWWc54jv6X8g+JlhkXmJ9Rr231+28or3VVT46VUW1jwIzfBxm
Fl6vRKkwzqCN0eSfxxE2jIEUgZH86KezSo8A6lNyPGHTUb1RoOF3RYFm2R9RnG1tTf+RprVDh0A9
a3P1Y+us7pjGn9uB3O2RfQpkF79aIExZDvkKpV6f4lIIy1tLakDd4+47YjsiSmZ7rhuu/9n/e1OI
yzCDZaIH+UNujjTMbF4IkYUxprNdNWsvOX/w/PfGg+VwNtl77gquPCIeIEIkKBvLgDQC0sBKct0y
eSBwCjd9dVPF2nEidhmKWEa7Enl/kWjP7aixaQvq49jaS76hemhI5amgx56jzrqbdE5LLSEjtt2l
XZ8cEcsyuZO3OUboPSvzkmzOpmrIXxIkqusMwglFAwv+9eiOHZdtCsboPYLaMwAaJvHZd6XjKYbw
4dqBxbDP+rSVncFmhi/k9e3Bi2c/RFm7RujAhtwODswpDJCG3vf1SeVyVbl+dV3Z/z52vWualBKp
I//52XE5x64/8fcX/u33q+XwLLdmlPiFZ2RvhZLlro7KaavpsfFWF/qrgDN67w5ZfT9X8uX6sNVZ
+rayQENc705udo8bsURglVZ3eZd+Xx/Gaw+Yg73cDnxHs3c93r1umYCGslUXdO0YhQWGRDsX6nL9
xt/vdu5pDFvr5vqjMC6oedjk2fvIiD7+/pRsk/RYWc4lnkrzMuH9XHdaQwN+uWuMHfYrcg3IGAiM
S503BUGb/9wBP2Jerg9fbzQsVAmqyVXkTTtmagkLuIc2uBAXs5/+ddMzON/LCI0NNs+5GbrL9Qeu
N3RmxKUFJunXCRgRiNAKEo8L5WBw5AWPw3PjDm9JqJiffA4YwI5xWpy0Cs2ZnZrPno4DRG+sm9ym
2sFB+vK3hr82H9DzsaWFMjxJSrdV3aFTLmIMGjHoQ7Nz2hMmfWa0OYC6bnl6zDfNsTfQxf7zlegR
Qs4pA+Xluw7zIOg/2yJ7CBceu9ZUnk9A4Hi83igWsbWQQDO92vOOixKBOlnfdViamImzu5oRn4VF
fEZECWJORC3doettaqKv7SJCWysCVFOAfvtmuXd9yC0Yd/UotbVO2n4kPsTihzCdoTrCDqOQ9Zp7
T5nPbKDJdkWAm9c5TrTlq+tNI9r0OCqQn/Oh6mkJF1Uz+/0iQnVzUuAQ8RA4xlm0YGxHhyy/YQaQ
O7yQt/ZD1RhhMC5+yO1BPq2igf2p1R9T2uCb2DTfrg/RnnJxkPPh5Kgodllolsexzx0Q7WAnrneJ
TqRKFjnIH1w8YjUtzadgjEku78adPXXYbBEGt33V+BH9PcR2QBRq9hosKmClIsl9tublkYsDfns+
iAYktkiJw/yvTZy5lm85E/PNuOi4zb4uZpQjNMHC0r6xtYYpEriVTRKT5VEInSOkjw+x8UsFiMjJ
iagPhinj7y4OPFEU1TF2nS/TFOMmL2qm6sv78c87IJ+rDvBpKOZsy/DreaigHF1vHC0YdxB+cDji
P8sThKL4Kp+vH8D1ZkpRPae5/hLY0cGGA4wMmUzNMKo58PbtbN8Q3JfskbSmJXf7e7IUS0Si4jUc
hxdQqO32+m6y4S+P1zcbmue4ssvMRS5NbnKs2bvJu4YoZ6sxxRLCIWyLXdkGXNp7HP3Le/K3M1b3
WQ0GxHgNpPeblXQVLQ9NdgOE4uiy7xjJGCMJJ/g20vzp+qeZQFuHVNv9838sjT+9ydp5bXgDUY7I
sP6tV9Z2NLTpngOOMsropH935jgvYvoejASBDVLTzjNZNdsEfmduAZ9fvDlsR4FrRfErk/jyeH2o
W74CFVxp4klk2FCC1H6HmIJ2MCX6aTtzVbheC3rcLfjvlhfqkcaMVxUeAKcsUA09XHvQRqnsGIzE
LqRJtYSeBaNRXCZ89RdhdDin59zZmE2M9K62bwCixEil8Itq3x2RMgz8UK7aiYn0P6n2AmLyL7Un
Hp+OmCAZviV69xxEnvOJGf8nHbqUFgkbcYycrBzmBKJrhhOYdNRQGpqgaZwuRblZCqsi9tyzXifm
JSWffTMtJQXn1YacMuNiBMm/boZu+sqYhENKgoKqWhec2BRCH9Dsz3AKnlwbxkgwjdE1phzqUfCu
6F+sYr0L6Oq9t14vD+gZd1ESxPuqCOGODR1BkzqX12PITmbVBlQCjIXRTmtL5uEvjRNGMsHSqHjC
fSs5v2dAHRNgZ+aRRHpAOUoZNLGx3hsm7n560p9LpOzemRbb/AjeY4aiGeQdFpCSGByuvQ1tKpxa
WdzvQpWrwxQ0dxUfwbbHMbN2dEA7Xjgj2Z69o0kasUGszwlqf4FXAMBSKQbsymkH9gPaHfvLYwPU
4kDlz+8uC8bi0w0qniTIbkhJNHYWwthLswSL2Jp5iVKnv3DN2CqLlJhm6IHBIY54JInVoqNRuSv4
FILpw4ztEwW5+5vlaGWG/E8bDlB6EkE9WrF85UPM/w5oG+kqkSqKgK1EfOQDAk22tGPBUNaqhqPQ
BlQawbfFSHyDJIhIOBYmTbTuDi1mdBzTN5WjxwzIpFm7S4gGYunP0B13TETvOx0yEJunVzSE426y
QH8Uo0e0DIl7Ng2noupvdfcLi5bI8Pvn2oJ5oXNGLoYO0TbXNz2+Pt+gSVUzWtqp+IN6BiG3ICiM
swWXG3i8qoWMEgnld1bzNhjLcGQuDWyHJnNLTC0ZCeAscYFiLd2qljNrNKrbxtZ31HW3mivWCD6W
5gip09YU/RKJ6FdD/QEwjysi8041R1tLJxYpUlV4dhfuksRobDrRobDmYxUWHrKgpFm1uYYCvqG7
EScnuo5cS6P+AddlzOgfgDpxjMzDxRF/07QlHIFNJwWbZU+3wJtjoEziXLUjsqbce3EaQ500Tx6y
voU+MsD8qD1k5dK2ko3C0rJEaqa1I54QBr3R0r5Pa2nsQmeu10LA8gstG1IijfWa7FPkLpwUGhBG
K4gG7CzlcdKsF5YAxOYZDdRZgwCSs6OgQcDmob8jzFbbSCTVgZF7p2oojoPHhFil7qlpo8ee7ip1
MxK/MNVOacrlgfJjuhmcHnKMhtPD6cmZE2Aitn3s7Vuzue869Ghah1lHGYcIHQNs3fBYNAuBKyMf
RveiE5Oh9khaXqA065LpoItbRB+fRJJ8CmEVd1UDGShpkU/l/clrhbmKChneOMgnfAM5Kl5K5zao
sFeQRPHTwIdZFU7gQoFDeT/kWbQ12vhjmHsH/a9dnNM0qvZdRQd0DGn16PnvnFYODUyTZvXyb8Rn
FUR/4oT1A2pOvoGdANyuCp9rqBCIGk0AJiF6kDLV/FyQfCFjELac5hV1qwDONaJ6WahHO0Dl+VoR
LwSkNzBWhkTxW6CmO6QoV3gRW4MClVdc7ymjLjljyl3iFe5xIhdtlTsZIlLwxifMAIEgaI3p2t4u
jY/J4BIJpzf09VZ/btuBZMY8pZKc4XxR4W5hSNkui3sxsM0sXEJ57ZLmDWwbmcc6LomiWruDvRet
fFC9+rJTCY3SBNSW09mYqmQfDvCxU9Rs6GSLdpcVl7q31MpLZXAT3Xa87ZKcSAfAMyctWRwIPGjF
jNm2ZeQxEN3IMHTLt/cWZTWK6pmUMddtd0kSHV0LM5urCD0ERcF8wVtswceaHuuqwz2BOjfFV5jX
6zyob7S5NEG19ASAeeo1h/ZuwOlBLWRAojVzQGJS3TaciresUqmwPEYQ/HdtkRZrwShhm464O9xY
e7d1Oe0nY/7ls8C912DXNxhmr3hOLngLD7xGjbeJmsTYqp7tdd7sPOZnBxp/jOqNHg5Mj9859haW
jdprBj00A/fSLs0NX+K9RrYNjDYaj0imUAU4MwMo2GUVmydC2odVqjIGonaawx5y7rO4epik+4KG
uxnRBABvLxl7JRCukYnPybAaa3TT2BRfMCDcdMlS+d+pmiKK5u+LFxafSHBSX1tImLTGPRzky/z6
SzYL5YtGMaq3D6uroq2Gu5j3FnqvErwvXVxDMay9HZDx+ibX8/2gCyKkbYR6BWlxIRckCc7hRgzR
k6bfNhLzq0hhP08h0IEZvTdXNgB+1BV8gsQxoKcHX9u1FQRmFLPgpBl61UiA7gJwv6nyisuQqy3t
+HFJQNLXvfkSYkZh9SaiEr017YyRWTi+wHr+Eyswrs7cPWuzjC6Wqm8oS9+0gPGRFAI3rWGegEIh
Xguh8Hpad4vJH9M3XWlAoWzkcgFwJwqntaX1z3oHeTcAjpJp1jddrDvlmchHCggJPRFfmdUT4yvH
1w5NXph5N1M7q1dlyKeufo1QpK0HfL9Y1cr3Aa0TY+xsH5pQ9QIL6THqzAI8CeJqBjBYKgt5U40q
2bpFczCEuKEbMmLfRXk7ldqN6apjmctvfZaYjED7oUwZ9v0w3NZoP1T7O5udsTG6dDs16bldBCZq
pOSopHYGSvYHYWRxGOP+CNzyxZL1q1OOt/VhUvZTHhJZJ7LYwuhuopfKsfPE/Y90wvwYuu4vrdCw
b99YwpEAOejD80ijyDTulUruHA7qVaf3nwkgxVWVDGQQp7eUAQ6arw6NrF7XW1Cet3WjQ0qGt4Gw
W2NYhS6/Gkz8ZdqNp01Hi56oJdpxZTVjtsGMnMroLq/FHTG5/QqrSw+5AeO7cUp5/2M9Sje4qR4R
xOHGGDgcxaNRG8aN07jQI5142nchM9AK5HM/mW+DpedrE1PbQLEDGHMg31jexqr6xMj3FHAE0o4Z
j2Oi/dbeaenUncZU7KCrbob0xZmobzFnni3nOBak0I+/jUpvBSXuyunGr1YrdxJ9wkSSet9Z4I4m
HNNVBSmsyzX84hih4A0iMwad3Rc/cc4ZSmwhsokvWk191pPZDjBHdd9e45Q+7dlkVaEf7LwaIrhN
2GZbtffXG727qy0j2SSuu4/MxNo3hTjEEV2oCa/zfuwi70Hq4gENPSHEemD6A8UhveALenn7jDx5
R3BBgvNLP81BM5+bLv0hIBORFBOP1uUI4MIJE1QmX1PBqqYLuznJgioHEy7BG6UN9MhlwtbU9FdN
1W8ENjw4hfTLyvqFAy55Efi/YxegdEIvbEa4vB7tAMspkLmI+cNqdFC+SUt7K9AeQsfRE1SRLC+N
aZugyfVqI7DbrklZ9DvljRuny16ZOqqNdKLXCGDeYL1LEStAqI5xK5zOBp7YEiDStNWOT4/GgIS/
iXAVjawAkNj4jjPsmc8Hz43lbHoJky9QzjfXs3JjGuBPoK4hMQNAth2TCVpCJddxOD42ERPSsrMC
fxhFele3oXtw8DvriswM7Nr70PMS+D8EdVsF6B5R0d3rmGv6toFzJIuQSXS2eWbWC+5q2e9Ax9I3
EbAAogTCJtlVMkzWeUcWVTr7BnAp2izkmKQdr3+RSLpaH52k+dx7tnH0QiGAnTU3VoRzQQ3xsIH+
fO7VdOcFuJrZarprHfJIwdh7O8xAF2bsh7WcCQHoaeGmSfoIYStpvIfAPEytgBMT4CBsPcf26xpl
OtPwQaLAZKvgd0TlEsOz0YzsoIXLimfAnCfEZFfn4U+uk7/uuk4PxRtJpiG4jLULrrKIvjSyFyen
pX8bsyOFaJjuofsRIHE7k0+iOp2NS518ZxjUjq6sPiVmaoSHHELOmREos8a+/OPUJp54pwUQbXk5
Ck8HiRiI405hK3ONH1swZjF6YjZIusf3XXnOgfQfypR8uKtJPW4hArouG2nglPDP3nrbmDf/nJOg
kBFueBzTtFCKW9khoshzHHDvA+llBWGJmN8U+4o6vc+t9Agh4hX1ucV0kH1KoyxeLzjJUKsfZOoC
RFui6sPyYCyGWX4b5HyAdpHqqnEIblYgHRGcQTGGsrbHILPR6FgXNQNiszmPQZveDtT+VpX7bs/W
rmJzIBOLa5XOiUNG9Rl4VsVH3/8KsEkwgt+TKKCcmVzG3EXja2OIJrHRw92gJy8uwMlNmN33mfwm
FSvlQ6T+qplQV/SJoHhgEp0H89CA9u6JOkDpFwdbcI8/teU99v2stkGQsqnYYrZnGIXgwEfNciYf
dEPxKtcdspat06LZbTq6BbGEWz02h3zoh/XIrAsIIy94Dl/p+i9+9/AdW0HC2Kt9nvTxnNshn0zV
YynNajZO05HmxUNUwCiLZ2dj9Qzv0+GPVcdPhjG+irAlWiFaK0v9JqLQNsGLTrHU49wuenw/rgUT
PJ62RvYFE+0Y0N3dzGzTIHig048n0BgZ+m2WHp0Av/mjjau9035REdk3AZ7sZEp/ZoNFtVIRQnD9
OJaKaQfbLbJTtgSIE/qMjN12EZFjKNnmQfEbqhgueyybdTBxkadzwhSm5u9jYBpTExSyouETXjYx
ch4nMY5GyDasYCgF7+UHt+AlDLOLKKIzvigN1bsAJau9gpLGHTCH+zxlyCWJ+qMKfM1T4AM1Ijrs
Uu4Wtt4jMZOaD0CHLkxG37qgs2zEx8pomCorRr+LSLrIup1nuUgGUly8ttl46yUnlWWjOFBZCy19
pcCBhJVpJ9Pk6abqVUUmFWDGQqWHC7dheK4bBAlJ9JUp/kUcfE8dV2qVOC+jQlqtp+D3JUJQUop2
UxM1F+xW+RqitKA8FDn2unGRDkKookFtUGASjbSYZ+vS3bvZTT3Wz3YEASI3xl3etDsu+HfEXfZb
uK5ntuXOarQ9dkLMBh1lf3jwqkk55VV03pk2ypcta7mZx3a/j7viNmgwrNqmd0kyUJlVHL1bodrp
9vCDO+u3iuP3uGr2kTZqqyG7G6jnxYwBwq4KEENW8Fl60UQCGSqCNGZbntBn43SdjQ8yan6naWpZ
HWEYDZMFMc/cVqQjQ8b9Fpqit1qAaGckdXTtX4tGw8rW2ecvx4DFgqsv7LjJ6zZo4v/IoYQ7OIm3
TOHEHmbkZVk2nOKoqn2TzbxVRHsGzPhHgxlfcp5veithZgpes3W41PYSsQpM21XMu1DNlm/PyBAm
PbwZq/pbiRhsCKSULDN36MU2qdU9ZrKafCqd0LVAaE39J8vSs92h3FVszvBWaEuwSD+ytdbFN1qf
5ygPtkRc8duWy8aCuilhmg0+mXdW1+xLtKkl7hkXp9TacbpnPc+/UXJRJXb5y4T3wWzbaEXIzVPr
6Q3bhxKtdcK6PhZE1Ik++VnoUt48WpQhfXUWQbWa6MM0hE+urYbZYQR3IPTAt7gJhxokoi/W5O0U
du1hss1uq1fVrojRqVi46cPeAOhW4jgAMYCCPm0Qr3eIzcl/nveugRVtTMC6iQWfO7QNFLCT6C0M
JOhnV4MxRkfJwYoKoeHSNahd2EQH2Sc0FvGq3FvyqAlt/hMk45tmpx8R8bwHKVX7Ak15yWfyWt+I
lmoMpIzedcsR6q5TR2v3QkUtpUWvb2szAG+li3BrVzV5eW+lU52J9TiioEZaIFwqnVFDVBPcKHrg
GzR4h2mYqFc89zWpES6XOFFb0SHTMn8jO36epXWDxIchNCg8acYEf1Bt99H0PDX995zkzwW7iOVa
+1XZHDBiqE/abFwc0qVAk21daS2gsMF3yxqqsiBwNpnRwcmGGsgxfdcRDPaH6sugkiwXSmk4vhrM
W7dsjFyOcNA6uILsGvFC6KE+8vqt2dFcDub5aFPkAMe32YsZ77GZg0h1ot+uuhF1om0NVW/7nFY2
6+dKjul2Jukc43tPS81EIdSbvgI540sjurccPCUj2ampORwUwx+6BB5OeVlyDmqPhvjJ0zZd9xWQ
sojFuUwpFxiIRwiB9D9Iex5GCy6+PmGkhHoh3ezTy5rmVMLR4dNKv3sVjaghk2dSXtO95dn30IXc
TSUF8Qy9gaMG3Hexncs6I0IDULtCCkcPQt8PTi02EbK6NKHt1we7OQ/PdUZ0UEm8iNLjC0g5DiIX
CiKXZdDPPUeZXS9CqeJ9bCRBOASIlW6M56B0Yh8ym1jDOwn8UMSXWRl0BUhnnEz92/UEL6J0X+oa
EAaVfr0PMu0P8VjQrzQ+kUbVf/Ja8rIRqg5a9t5WUO6S8A8DNK4JCcEwQYPzCMwIqK7fIaevVkwv
YGR9M6PyTgqD7ktePBtLL8VYyJ6A7fc3c1m+itzArRC/14MDRiDRNrRljroc0cMY7keecWajTbvT
G+fJZBJr299QU/jjaNagKN21udsDFeFq4Ja7WdInZz1Dam8WtB5BHIYN8TOO0+w7C7RvClmRcWqb
dLhq8ukUV+1hiExo9A5bb439xyrIoycxQgwlWO2BViEtKPY2yejYxCuQ717nx0ynqakl9Csna9mi
RCuzlvqqaiqwLEFwtjMMRwRYsL5b9G0jD4WIYuc8S22NeOxUV9llxEZ6kbhn4DI9mir8aJi6bFXt
ge4vbo2IqTaMINS5khMkHb5SxtVroEYmGRh3Ov4JLQDVDl+Mxspt2aKnUAEsWs+F5AElqo0Gbzf1
NXRMHXAjsROd0y9IG6IcyvKmi2nyNMPOyPH1zxmaN5M0rZBygSb1QzPVO83jolMWb4FuhccEFVe8
5CLQ57pD2Ptln3LdJHgzHr9AY/3QG/Mm+YVFq9mQckfTedAIDUicB+RWR4V8dNVU5TMdAgAQzk3P
QljDHNjhu2Hgpk1nbxi2gTD0jXz2wu4V7cJLq8FQFWwMSjKVCKbTv2zA7xfRpPscf3oV+BMMQoXK
fzs0iCkcHOt2or90284I+rUiE5YoMTh+rLurtoueHbINIl2PjxE77FT3m443Upm3SJZiPy+Sk3nx
dIBqtYaTs8gv8YBcmVoXzVE9n9DobEJ6/LskQhXKPB339l2uJe1ODeYH0e2bLmxIraugeeqx/FPY
AeNp71uvUG45dglft5SPEAUDBkP7bCif2lh+lIkbs4XClRrlFABoCb9y54YmzA2Yh/izQvQ3iMSH
J4IydZi2jsZVyaXDsZBL+6ZIoT+q6UCAyyNtSFoaVvrjMAmhCaCJjRW9h2Rh7/rYpIiLgzNdjol+
ZhrcBMjuOqc7MfJdfMcODNeufBEljVxyimkkOOxHBEWyFc3fis5lToCLcMOtJbDY0hU8gkOxQVEC
epBuaRHXM6DAbS32CwUwm5YqY+X1IociT5/OxPTF0ct1PYwscjJ9odyfFN+WrQ8PYTWVNPqMX5Vo
F5MkdkC6pJ2WP2btAO60tXPnLd5AcOeancD8GKPH0Gavpbz5dSA2prGKJ7ADrR8ETX6qDBt+rgCv
Q6A9PE1s3G72mob9w6gVoLwL74Gx661EzrGGeZBsAG38lC2N4Hks2Iq6hO5MzpIElG08CSEeI78+
Bf1GOfQAHB0LZ1Jj+4kVPflXmCkv7QD0Bm/xhUV2wKdP7FE/GJuymfbqfxg7s97GlSxb/5WDfL6s
ZpAMDo069aBZlixZHtLDC+GRMxmcgsOv70+nq7tRfYGLCySMTFhpayAjYu+91rcUDC9FoOYuqoO7
Xsg3TC3JbRG2n944/7Sh/+B449lHndjMv1Or0xyx9CVJuDFQtty0Cf38urUOwrgZlTyC4vtwWk74
ktuoD156uk2coqh7r7Rk3YuF5mNhnrifmLRzhOYgmHScr4o1d9zOl927ogDlRqC4iX04yzPoPBmo
td9155ZgJu09RiReLjti/hxFI6ZEuLQa3O47b1IS7f32vhn9uyYiZK5THfxsZwvZBnmgKB+KytsB
TreEjTeIvZLUbHoSwAJDF0CbqDAEEqSEAexUe3QRxsx5Izx0WUZeiaeVJG9plZcp09GqNe/JuWhm
75lI2I8503fs57cRHt81OTUQ67TeZ726BX/kPYVE3gp6/IE1nYBUP+dGKjf1gFoLyuDRkgen++7H
md0V1G9+hbY65tXRR6RhK+xt0Ftg2ez6UafVO3Bw7Axa3dZeyIlBLPvOUrxxF6B8DC7D8wi1deHU
89ZoQf1AqJ2Rn4AiyRAgULP+ts3mItEP1KRwqZEVHgNgtNSs41Cb9cpG00ogBd0HUTvndCIgkhlL
uzEFfFGVZwMKWrX1Q9MArBXcqpKAFhPURFKSDzIS2KAYWhN+/Vxrd+OTk0dvmJASg6ZJ2elVGuBs
Ds2foapT3JeMiqzpoQr1a9pnztHJmdTnTMltg7cxZ+ENG9R1rgcbyULuClk8YNFNlp1nc2SQXMnG
oH68WNA9dlYG8ZHrQmbeqiOlHikU0ibx0SiDk51SS5scZcNCudaaBzlExYIZlW+rZ4bAeuE4A5tV
253DlgzDoXgTdrar/fpeAez2Ai6tPpfAp0FVCqzsSIu4wSVsO8PjOhbDTTiT9uRfPEsqqDXDTEP2
nbOIsS04LkmfiItIcvv08XgY3PaRURbeidlmTCzde78VtykaB6p6Y15Hgf1armNopRD5rQXxw9sA
bg3sBJcU0U7cZBqCtqefIJal24oG3iJgcffdR2cC/6/vgqxnPSwyFLDkRg4oB6buDhCFWKCQCem9
QvumjbpxaODQeFWk0BrBHusnG1MEfzCK2l0a2nC0CHCCECVYZjJyrQySDJnhBgfdmHdIz7mgxtba
hFEhJ3idJDalk9Ux00lQdV2/uILIh8hrp4055T560hL2V8itCWXL91dIYXughREw+QxxAC1qg89g
WLErbSJOykvZlAyuWsL2Oj4Go53WucwOnHOYuthlxFTcYjblY1AfE7u+6+rwh6DEYEUhVi8n8Iyo
pGNsDvf4ta7ksIBYmgSZrB988ol81V1b7xh+R2AnGOoGbXszOfW4QK8D866gwiEpEtcPbUkwzsMB
U1G+ZqQikUuSSW3pVRJyYtUK9WvfPkibpqIxA12PsztirTCEaESFdZiQTMZ4Onfqgy6hxsZ++81n
AEswxSvSyw5LCet+73VfoDE2RmHf6ZLTJENE7zR0+mC54FQjXRD5VbwOMwUoqWAGcZw94BmHxpWM
k0+jHMplhL0YrsP91I8vlm8RPULOc4g0BSfM2m+VD6f+gbfu4rTIGTEv8fAme7UnbR4iI9kF1gNS
h2HRheOJEdu00JvOiSDT2KC4bc6MZk0Pr0sHyMHqnkNIvehm966iLugckoUxaG3MMAGQXgOgoy6T
nFD7G+6mZtvN3K6kkgf1byblwY4QX9oxm2Zu71xYclYx7wKpyR5DfLUI3av7bSoZ2JGLXJTObUi/
2RKTfZa5dYZftUzYH1c1rGdERxXEbIBelX4F08ybS1lf6mILauoH1cVjljGN931YfP4koOQR1Er9
jaugimhnt1gwbdfesJETbG7ZK1p7Nq5N752JeQMuAsEYIZxAwQBmSHQlZhYBzg9fWkWuQJE2H9VU
fpOGoZaE3z3IydR4kzHMzW0fbK2ueqxMHHzKl9fBCOPWlHwmEUyHOgrrldkTlJJBNZKxfiBGtGDp
oKpXYZVtUhmcXWI+Y8NbN4IpUJ80T1YTf0o/GlemJiS5LGELDfJlthof4hpEj1i8lI5zKWYjhUBl
77IsOBopRo7R7FMalNVWtsrZem0drrgVdfw7aVHZkfjw47CqjKp40XlIZCSdwPJOxrdzmz8HMfI1
suvYfFEMKP2NM/bTiNUmgdijiKhMW/NNoPpaovUjCk+qxzQmgHkMqV/+Sklj1iAMZtmZAPnCtqQY
5tXsIwzRCvZzUGBe+DMMlOZDTP3dYzZKwumDkwdNTI8lofJztGU5F3THOI73vd1nKSx+l85JqsHA
j8yQg8aq7sx1oAhMi4bqJZLZ+9VfsbJhkHZwFJYeFfSafctb01qlVEnHnCJ4ZjQMD8oLi4010L0T
LtUvWMjHsKITB9R8n3mDuRT93os/Uy4bKBD1CgNDj1udeEjuQDRFUY2iHV9wp8I3m0w5ZAJrD6vS
eXwdCJyaqkZufVYnxBcZjKQwQDtLThpRUN6pKC/oQqAA++mrBV0GFVBLTGVC4qZ03Zus6MOja7NU
DDSmldsSwGJNG/C796BxHAVCukVdt0q8T88zg6WJctcYrWrvIXmDedtkW5fFukmHh5pQ06YVZyOf
GLz4lxTZzjqWBlmNJt49X2Zf1/UUw71H0goD7yLwzlaGsGhQe9tULTs6x31cQjn1CJTOhEAKgmAo
thl88ZsJghZDsFVEoC4jH9yU50Ir0njbHHVbkAHL5/UMZa5Cc9+Y6OGicYFvyl7XdKy2fV1/CjO4
JSGEdlHA/VqF9tPUxXvoK5JskO6+bfsLEcxRhkep9Kxgi8DwjXnuCgVvspcmbCkC3juphztVUI94
zIaZaBD8UNY4NIz5Ryi65Ca1/trCoVtM3XJwuSPTVF8am2S+TiSrkJJ75RvTWnoczWJP7QZjfHPQ
/0H94tLn823sxN3ECJ5CjzN1obR944FPYdODhNVxdNoC9AVJxFCMKpHIXD+aD20OTy8Oh4ArHuWE
aoCX6nwbTKZiXsh8aySTcDlQdyNMqRWlar0hxSbZFcpzcJGxa1dOZDFsatZOSBPAsZWzCWy7QNuW
nnomigszMJEutKN1qnrzAMz8HMIGTBpipGoAyLQFI/6mwYzNMVlPs2ax01RVbdS89A5BNiShw+ls
07OXxjtxzWMpg3dAy80xi4B1ZpKgtqjPb+NgnzZMUOG/54dmDh5FhwproqDJsvxHy5BmrYV0xdFP
RtTfqtwTqyaMf1DGZosUqUDanhPSsmYVlEuufbnwNWIJAPxwEkPCs8doh+HLWJfd+FLX1k8gXJbY
rlzGE8jjOn6lW+wStEQivPPGgYouEdGVDXKjfKwPZdfvjKnbNxYwtMZ4SOsuXLlNdsqJFkPEtCZP
fYtRlfac9T6E0SP85+fIi17CMvwunXcTVWpmDN+JjZppim5NKTEsqPhQgDzKLXGqouRWDyFDRAS/
eY+UTSTSOdUqONM0QjlDJERX5tM6zXwaC66BVSNk8DCPFkc93CN9UckF/Hd9DW/nqNA38bN95YBN
9QMC1GdsjR5XRPeZDUynBh+SWpH0jwSyYT83pleGIU8qtOcjIQWf5lY7vIU1x6CTOcUvpkq/eLVI
2+fI3HQhl25D7vTGseSXxf3BlJF30gOZWRQEqJhT5+Mfq56LmdF13x+zzh9Of30RkfxGJzlsLKNW
FNTlrrS9Tc7FiMA6CQ8Gcq8WGNKStpFcFgFI2DtRp6B9MzNZk+xCYwu48NI2Gphf4KpvsxwxGDDW
B4sM9Vbc+VN2wwJ41TXN+0ZxSxY1OEfT2I91YWyK2vxKYve9Nqz+5PRqlRnukxZ4210H7k3qkdZT
XXxEAAdLGC+Ni5K0H8xi49pYv4iU+WCAna2TgFJsCl6nQnGpEBka20m3HOfhFe8MULjM+WlEBULQ
yekg8JT0SN2aFxkEf7M6BV75JJFe30i9r2HR3NotMlzDqHmweW/Tn1vBFAHVi1N3OXr2V2ZMRNEl
EbinjtFhHQLltBQgol9//Ns//v5vn+O/R9/VXZXjFyrbf/ydf39WiqiziGb7v/7zH49VwZ+//s9/
P+Z/PeQ2+Wyqtvrp/p+P2n5Xp/fiu/3fD7o+m//+yfz2fz671Xv3/i//4F5MuunSfzfT/XdLL+uv
Z8HruD7y//ebf3z/9VMeJ/X9569PNCLd9afhMCx//fNb+68/f2FY/uuN+s/36frz//nN6wv489fT
/PHN1Kp7/7//0/d72/35y7P/JmzL8kxfME/gnC9+/TF8X78j5d+CwCWO3pKCbwe+8+uPsmq6+M9f
jvwbpAARmNZ1Kw1cM/j1B7O+67ds72/Cd2wrCHx46Jblur/+68X/y4f4Px/qHzST76qk7No/f7nS
5Per//y0ry/Pgzzo2Z4rhWX5Ab/Kl3z/8/0+KSMeL/6PmzOAmOEjb+NmYChtDEjn/bvKGb01Isp+
oTVxM0nk0Rr0a3tbkkS8mJwoR4luTntHl7sqG5Ez6b5fgH9ke6/JJQQVl+4g/uD8hVlyogxB9Yb7
LYn8y+jSNtdj8pw3pDUYGfBVANJLy5uAeor6GXnIuAXQzbklhKEZ+GxbJLwAtSorJhsWSLrOXk1s
pfTRc/IbLXsti4reeUoAH20AbIGM8MvEvhAuxWNmoAk07Ra2x9makXu2DMKCeN8oC8+FAOWUyWMz
etMqK3eIFSwTtrqfAqzMbYxW5RW+1lEhr8ALuZiUw++AIgA5Cft5V0X1ouo+2fjw/dTZ1ZXLOUXI
WN32cnjzQbNhd+6uU3k0ZYN7cMYWwzB8OjTWzsE1wgAvuv9c4jsgPuuafm7ehND3bsIbSxbH0g6i
E3Z5897AvI54rGNME33gR7GfFOsLrwzFFJAD5tMQfrZwrP1FQSTNm2hsFL9sHA70hqZJwt+eJvmc
aseFgc9s3jtLbFmfoptePC7eRdSJ/IQMOgXTuaRWrhZJYWKmHPFIidknxa9S8VaTLp/6QfXia2e4
6cxrlEbJQZhJ+ExnJ6wOqrKxJBS5t7CbiyvZFOcAbkUlnfwAChY2Lf2NWR7DwkpvaeeiN2EEs3Qh
Zx5pzN0HhF6yIIZqn+IKQ6sfH4a3IQ/6dd4UCGj07AIMM/xlgmV7oxRPKJlA2NZ18UgiW36gHzVQ
g+nD7NbqbhgJaYTC/laJTO2KWTMoYiS6bu9V7fP2KJ5R4Bt4DyWm+2vmn3KaZlP3BoG7MjJWqp4e
fDtHJDJ+WChIU4BPp4oMsp1i31M+JqUmS7d6nO9g+qwgQbBBOrhasihF93GlG/acuQZzuMjZpweS
VXezBZNWavSMTjGI+64uVskkGXJGQMFiBW+6BZtPCjQ5hOT0HdhV5KKPcE9HZJ/hZLhP80LcgxAj
BzqSm0im/iqN3S9cuhzUXd+5hDjDPDMHVV+0bNst+vgJA8Gad3YXDs1rYxriZgLqO9NnttQI4c5q
rE0xAK70gHUTTMmlMkzR0vLjc1/0+zFQ8hR1sea475HQ3Sj5W3b+mtjAt7ksq0+G+bdJ9gnEk4HA
GH/oMdCg6EKS6bsNJRTqyjTci75BmJuZX5MLz02wgpQZeaLRXG/tqRTPlmus047xQ8SRcouEPttQ
8pU7w0lQsdr7YCpmcMrX1Kooz7E6mr8B9j4iRexW6SQfk6zKTr1bzJDpVPEeyfw8Vzo+IFOk0Vis
wj5AC8XBmjmCWtlxSK3q0cNStnUTaGdzBXgfiYYqZLDHaZoeJl0iovecO2drIbZYC0EPscuK60gn
2LdJ0y43WWclRyt6xuxprAJoD8Af5L6poMp7fv+mq67eoCBCqGJ9Ek5Jce1zYbj+EZw9xXVINyd5
Ioyi+m227mPI6R4puNwOFUq2VgK/j9z43e6JXQDh4BL2k6sFyZ7MKuvp3fEypvFOQrt/PrOCIDin
/7UwZfSKGKa6DSvGBMPEEg+jx1ERUbu2CUcz5243S7PbWjaGCFJVwHOQ2Ny6jOH8q0ZJzYfcjHLU
FMzITYeKWCDvQ3aQz4fZTq11c8X+zk38kmV003sZPqTVl8PcySyvgHkB3c60jFs3oEofYcrZyOWL
Sxp5342L2c+qumdDYhDtr6Ucky4XaNchlm5Dxy13yJQ317J0oIfFnr0cylAtozlBO2M4D3Zrnp3B
CmHWGPs5F7/h+1VLJ3AhpuYER8UMQa2qJEMou8wRNXHSN+FT8da5aHjtFjAcB3rmrA20VCMx3pCG
pLshkveq8p1lpuj6zQnhhtzGHhUcQlkoy+EoGYKyEmxb1OiLSeX9PsZ0tTKxnCwqC6Mj+RjuQ2Ac
HLcNP3BokUiRsuykOXX2Smoit4Ypf5SdefBSoz1q3h7llw4A9PFK7mGpNsJz1NF1sGdgFq2H27Cv
QzatvP0iOw1BBvvIMk/QXHXqrov9t+QKzxhxqkW1UIchB74XWvm+K1wQ4raA9sBiFYC7WbSq/LSy
TL+wn/WkPySIPTw1AxEJjgBskdtG7raHpg2YAQmbmOS4jgvjIW52ow/WRWYMOWmDwc6M4lWqQGFO
eTERJeC+YKujCeUiQifZYQbN4Y4RwEwfIdZcEDhja+64BnMnynZIQCSih2ABGNJ4bNYNliynRUEV
M1R0HGJLAsv5TT8dwIyBfkYrCzxAHwRrT7XsTDZ9nNKmd5WiqG9gWHLQAKIGXeHgFmsR0ogB/kBD
HMj1womBbo4Cm3GI5G/riO6ud4lXy3KYOC3utCQHBB1SSM8hpw5cKw/xk59425xN7j4jvtlMeN8b
xumrWYePAyGIm9GnP3MdxKdj+jNljQBFYopLiCbOI7Jyb1RvmYEPqQutL0L0rgFz9PKTwX8MrrkF
qVF8snfg2kpA9RHgdZQpcZt9WsOTCEhCMe1l1fNbi9Ryt9oADEBac3wA6kq2mPTXtekeS1dS7LQz
aitspAmKyOtLpx0T5j9B7LFDedMllhalfcYFNRRw6vDSR0cw+MdJhZrUQHHjoQ5iNN8YHPGYWCGz
uFFFDeAVE3DCel5JswJiOC1L3WT3bU9mMJPegySzmvAU1R/dt8btxC3Ktu2QJdWRZ3uhtzOuxzan
4EzoZffPig96o6sxW3p9eWsapGEwqVDrOa1g2dCua6Y7BEP0yoJi3/j5tE/DAuFLz16UoYYFnR7X
y8pHABsgn8LEpV6KGA/aPErjRhgOhu0m8VbKHnZdEsH5Ha13rCHlEjUu6lMSiK2kd9bXqN3qJ89x
f/gYJTbxNO+1pfCy9f1jLJuPPG1OSa893DPll12Ez82gwl3ZP9g1Yu1ZkYrA4H2Va6wK0oiJoIWL
rCP8fFddtMTdPRFeRTmGCsAGnbWskXihVQIjrkCYQrKPhn2W1Z9+XSKdIbBCCs4/sUE5XLe3GZlU
C28j7F7i3XNImaFBEiApQv9ZtzjyJBLZvtjHHma3KxPZyjkLkTaWAAuxWbOL4DHxiGi3itvAYwEL
ZVgzfydtKogdZg7Xnz9MIdNIXJtGyfTFReh8Zxu897m9t8zOevFjICy69F452Xhrd8iuG1BGmBV5
WRBmLYU4lu3CRhZZhT4mSO7HhW/l5OdUIXtibj8W7xr9+ZqFDu5ZCJW0lDgiM0RN/hhtLfxGF8US
M9n+TKfZz86tV8gNcbnWBv8PS5UdmkczhQxO1xjkvaif0omouInKYOX5LQObDI+UM4kDyrKl0WPn
8m3ab1h5TyNTU+U3SzYIVgaCVBA6BowRBc6ctq1ZZZj8hLXxEjN5iwbjdz8WDGRDOq5FemhMANAa
fINFHkJ2rmsoVaVSu7qmazk0zuds0z1AHM6MqSU8sCN8DpwIgkySPl50K+JlmbqCVBa6F9OEU7mS
7nBjchoyo9pahd5Ir6zId5zNp2WNrWw5AOW8hcSCRcvXJxSgK+0Y955B3xlMLqQw3d0b2cCGRYda
7eY23TLv5cjhecZyzGimCZZ3w+xSEuQZM3D0Kk6N08+HhHCBKk3FRcTDFkbl0m39+Gaw/enkxMI/
Esm7rMxZXVx0AZPHnEo3epegryMtiL0H9F+51gng/8qBwz4p1om2zAlSDd3usRbewe90v7TIbV8Y
1uSxR0ztujCxkPflFxAbefrrCwpz0jDGgx+F3raqPhPdjAywCRGT5fBYpcGltEV99rKmOf/1twZ2
Pn3WjgmZLZdR0VTnqPqq4rY66U5MQCWi3+T/UTiU7gJHV3dt6sULsB5y04cgj7hV8p3f0QyrBBj5
0bK+ey9Pj0VEQYiMnIAPbR/mAnZAagFsE23xVMey3lTXsBTTYHFgBXoNyLdEzlmezbqst5TCJ2NS
1rarUMKTcxGvEeunCOZzP4z2vntp7VnctA5KDpNJAHOm85i4u6vVQo52fRBQqmA4+VtmVP0NzWXm
MYHaZn539T+FF4ixOA0xc6+4lZ+Fb4l9aYaXSgVfKKsg00ZIGyyPrmuK+aas/ZhZUQR3wjC2cY0f
MkyqS+yTaWHU9WsIlbC7YhOqfsYpF1NxzFaUIG71Xnw4dmcTUcB1JsV8uFl7mQIkR+YS4UfXzVq/
ZEXYH0OmActaZydldBFH95Sga7/ZejSHAUG9T+7Vm1EWX0D+rnKGKz6+d69aueQkgqzlxsrXaE/1
Kh7mXVwWYpO1gghTaAGFwTx9HJHgmMYOqUZGAGW4l9LQ+5CDFWeIq0DRFFgr6HpPdG7bkRI4UI9R
7bQnhCIZHdxFJ3rUOc0sAMuG2dGmy1bkMN9d07rJUytjgFIj5yunXTkLks3NCIJP1x4487mkgw50
zktueGfCZgpgmBfgzcYW02MyfeZuRC5JAs/E5aZek4Qmd00Z3minXNc9+dy+Th5MxwRWI+pNJzSO
hCJJzoAs4Km1xUuqIglMpFgIj2GMM5iUMDjtU9fFIZ6l6DTSC3vLY2r2MFwiOZyIAsI4dxVHBuI5
zQFAc/njQ6vJXDm1U48aNbOtU8vZcsPclqhOkG55C1UKk4hk/XpxkvqJCNL4uW+KFWoqvMg9DiZs
Tit/7u+bJOiWiSNcxJVQ6wEmP/qEvSFMI6ZlalJiGwLzPWKi4ArO/0qA44LCf5BRC9kjJYceI/gJ
MjH+X4MTX4AUEyijmG7n2EVURBg7PRMseU1o3aVYD1Fy/+5MZNKMp4yNj1RoFZvqrZuaZ99/1nia
uMggBbsvjMRRD5X9Y0H0zbLKsLaMBK2ECQOQQF88RA2PJcoO6QYnYLolDvJt3w88rbqQW1UkT9jj
7V3X581RpJyyx+J3H7HWpoNBh4dlYDJe2/yh8uxojciwWZU9LpugI9G9K+pg7dDPx1/X3Zu1P17K
PWJ0GkD1uPNBte8M866zaXO1bo7uT+FrENdGsI1KJYrcLzmiWS4n/zqEuF5VHl5C35nV08ugFUmt
Fe7gKr+LEvPI4Do5BNfJbW5Md7CXlv3VyykEyUGs7fSl4veGzgmgUcHLQUUydEwofcYPiD6mVXKK
4l7CmEJpnPrWw2Rv83DwoeKBVUE3hM678X4izNHA3YjjHaqNZ2lMYnhe1zmhhQvHekV1BmFhqGkO
WBzsZNsmm9nVAwELH02So+9umFSJjnMV6vejA/3IqotzZGPxLDOOI+whhEVQbTLdJo7ARiBgwmS5
99nTlwA4tumopn1dkWjrhuTfknDBEIiSC/thkU7I9yyYJ33OCaMIRPPgSybiLn1zW471hVMhKt2Z
pB63MD4Qhpk3bT1dfLgWXmvruxQUNBYSAJnMChENk+XKlDspbw2vS3b0cPDWGCFay9HZ97gvl41d
nPuxPIyEvzbM1SzKGt7gozvbDwZxJudMOtOi0ohMWRahKAQ7X5fANZDuWtPMXkvTYDnb7aFPsBLl
JA353cmLEKNFrnGIsPCEWejfpJXwb/76G3kC3MpOufKumqW5KT9y47u5fiwzaO8lAfAfWeeBIkyJ
tBnH6bcXdvPmSqI1IV9vZroNrHnup+tyCso6EtoAdizQmao1peLWd0h0RVHz28LEMGhCuFrRmyus
U9RWTThuIFrc6nZ61DNtG0G4joeCsghnZLYz7n8CiBiC5lv0r4thGKzVOOTDrXcT97p/yZOGZhNj
ZIv1el9YwllO16t9lgIB2XgNFsQ5IeVGA87YejGBpTl1RjxzRjVKHEfN+DSTbssEGsuaspx2g/yD
gWIcM/9xML7X1vCczcQWefhBXSZGq6FuiTHjnM/aaXZrMZ0Ns0KvZmdqa5Ld5E2lJLFHPxXQutes
plBQ5ZhcKz2Ccxh1WclzKVNCNqZ+7QVXXSsdq47j6rrC2MVMfqMJXFnvTO8xCOKPlgSLZe7K+mBG
2dlpHuYMxGOWsIvptnp0JGt3DKil7i1OdcNX4c7NRiGhDRz8QChNDbLBiulo2edqJFFHNILEk1zP
F6KFB2i06qWC3sAJQ29ws6ImRPpoEePDqSEGUEafNDNerdaJtnbA9E767j4KnZbpH8L1Kk6uEIzo
bMaDvVXkzmaKDz9Nb3SGUkI55QfijYfKoozokxk1fZ4WnIbkrdmm86aTlKy89C2UiI3TFYexm94i
A6LsGMfY/0a6+VVVdccQf0jA2lmSgbaJJei7POzJLZADVCxj2BHgdgPCzF17KQo2z9XjhVlktiX/
kNWHqDhWv7o4BelM81NHPwze8IC5UQa8DYofCxAHz5rg7KjuZmhCUbsF4H+kuUI/JO2/dQc52Z1Q
UpZgKBYS/+8ii/3XMNPzgViRXdqX8jZxk8/ADF3OF9ZvlfnJcQ69PY9Vt8l7iTG58gAfxQHhEqE1
QReOPtVMkcABPt4MRXHfESuxj12hNn2qnEVELNUiMSJSldsrqSI2qg2AnXKJ1go6ox/tkpkTNcGn
X7E1f9eyY/k01H6oKPJKJIul6fvr3Kb8APxwbuLwR1lgcJKYVlSkPEorgczLrneN0U0re4ohTEzo
Ox36kNc9eIXSSepbSfGFlR9Lg6tgJxBNtgG8QrqyI38saX8qzprUkv0tZ4ZhS7QMz7qCcuWm+reN
0DI25ltP7HuOKyvc3tQ35EddyAdCFTDNqNoSueUoux0mj+fccoOVLlaT2KCto69ORts8FSYjxND7
CIKnIQPyURPrXYKUtiO8UFDAXyI3b/d21TwjqWWqaUIAig6mS/c4ygcBm2odJekH6/77TLgMuVkk
Skc+DsLWDrZ6IMvPJO81tbkOA2dBudYfY3kx/QTLck3Ph9m0tJvXgxuMw9oc9crlgiQMCGNSQ8iS
yQE/z5E30YPNSbuLCd2j8zQ0GVNPZNa4ogRwC+m1j2SWDJvUc57CuihYo+URDzbZ9oMwFqANmEsY
yWr2h0foXE+O2mBmTLcNrjdC5ZAJQ0RoxFxQ8eIL8NK3aVTvM+LURQprBy+Zw5mg5ar0xks8VeO+
qweII2GybR3m0zlT9lVkonPK9E6k8QEZcMIdcw9J2DpFFPRgpeudi3WHnu3w1pc0OYwRrXtOYKdw
25y8gYzdJuDyCYiC47b+TpWgSTJ8tbmqNua80zp5dk3WSGEQZ6zLrtr5WDLolek1Q3GytiCeUr2E
C9EUgqG44S3yyTdWAKg/8MD1zTzdinEjbe4OQ7GJjsT4WbFDvDkTvqWF+hH5YgbaL6Wf13GytCz1
k5TmvPWC8nFWibcvxBRvRUjIbYJqc+02PYCt+qdM2EVaOjNoNjKy04NmWJZUOIDikNwPzZunm5ta
Wwyj6PHiPgI4R9wF1wYkOj9+krJwNoS5Hqehu0ly85mEsYcrkmKXRoRUmQ9FFm9AP9KxB8TAYIoW
M7BhgEcPthX7HO5xqXUj27jDttAmBKzCtR/wrBV7HwU2xQPJe4AowNohjxcKF4gd5qjfs7ohxxV1
YUUBrbFStmiBG79bRdFrFTgNEhDaDo0ZvpZFBA3JeOEWgxF2qSoyT9NuV8fNuPEpXpCrmkvyvdJX
cNRhOdob61pD6QyHSmdRcvn4rrvgLcgJl8a/vCCJe162Kn1mImMu8NixtAM8NEy0tGknxdLhw6YI
/yo0T6cEOm8kQFIine4zZyIOrDIevHh49uEG9Fn9NmOLJ+3qQDGcHceGRIggf+9nNMDAXqqlS5Nn
OUb2qkqn8Yy81nMIlGcIYRlQa2jHRdqn6TqpadFqhL0+L3gRJYHLbDUCoBKjlx0MaBrGNXmpt5EA
imszM1cgz/s4vyuRT9nTAITfI3s4CaLfU4sPw0ZEmJty68F13yl3uHdqgyNG0qpTHjnUdZoCxTEb
tnnCTMe0oL5p+ifho2gcQ9LeZkQOxxhHTYDG1QDemMf3psm+YpvEW9pwabdjqzdqSqxjQpCyNquz
QK65bBrMsEabuqju0IEIZDNGj7gv8MUtwPIQzRgAkjgYd/x20oMzPtnZzDgN63JvuflLXyP6FDG4
4sjBY2vU2Y4htntoZ2QiPhbXoektmojpB9Z2crrePOhfZS6B1XeOgbEE9VSJsrRrLPote2dmmq5L
9xHN3dlFOrKJemeVovNa46dBz46EZpla9JmmonDZmuxvImhZQdlUt4brfo4JL7i061NHXyPGJUxl
KonWxjbFrFC4tBRBRRibmeexEQUfWJI2bzhi9CNBmStVFHSpklwjx75eP42hjrjM70xD9Qf9oq2m
XGYVDti+1Wz4qJ52ASNBxlJPHSZxlGNcNeRuPaLweZEm1cRoEdGYF3LmCxPc0ise/4OsM9ttW9m2
6BcRYM/iq3qJkiy3ifNCxHHMtshi33z9HZTvPXvjXCAQpFiWbJpirVprzjG5cDxy1T1mLf4Dpyc6
KoyQQbl0r6Q+/dJxAiEa0t6YW+GkUYxNiwVT5R1clVPJVb5Bdh5w3gzGVSjC6cFx1bunqh9idBYy
Wwe6n6jivmmAKSU1PeIYihTEzlPRPZi+fTBtjdXfn2s6nopexZRyxnfpNgKN6VXlp98O4VrUA74D
Nz5qMDvXWrh4STh6NvhOE8+04/8gsshaEw6I0b/YMBTonoRH852g5WJqHtD1ZJANFOBEz1x3xa5w
Fi/NoK5+g2PNrQlnMpr0GpuKw5KQMtcPeC86AUyKkKpIzPCEYH46pXE56ogxtgZMshUJTT9Qj8C6
pmN2lFJ8FA6jK0/IeueawKf0eet5nQP7PvwYDTvb1hbgDP5h+6g64W/iogS72sbPsE1RI1a6YNx9
mO0WfZ4lA1p05o25gq/VxiGa64vw+nFr2YJJZUHUhv2zcPBgVCaAj3DXElm9J9BqN0QbfbGbZ31z
suf4Ke/rV3cZ8zegBwnjYe9B8wtVN17HhihwMWM+HbWftEpKWqhHNrD5ofPrG0jFnpIjfkwbdNwa
FTvAOSkw9BMPkMUQwhKOUJminQwzTu+0QniLsQBupQ+hpPrRUV4K5VymWEDfqypv43M1MtI2O/tM
4PxlgfQmo3hirnHIY0a3Zkm71tf9A6Hn7WPm0WGMplltctlQzVAsAFIjvi2P1vS8WwImsary4ljW
kpd0Hv5YdLjn5FwxYL9URf08jVjAuN7lawQ2xSazpoP+prtVSNydjYqErKhNxcS+N22Y72pX+zLe
dXjrgPJM1Lo1nwTTxeRiKXiFkMBWY2GiGXsIIQFhOOXj0eZygc7ggNDd97R21ClK64sLwIuRmpls
hwi8FVkaT1pECG80RsDWWhTuQPr4yPvMH9pwTg5uXYCkGHr/4HXVyRu6KsD59mtqM3tv2fNKk8ts
WKCg1hI5gdozvjgh6Qj0nyPKCmpzBkAymvWbNiGqXpwFlh1B2PfYsiVJsIhbEC284D+kKqmhyEf+
Lhmkc4VNWxY+s1IuS2lveDv23xky4xGXEj3wVqNNpJBP0SnAxFdqntyWFsoSc3yzs81QJg/p6O6y
yXl1u5nJo0WwdxVW474TlNK64wVlL0t6yxWzi/CKdICNVtW8S4BJrcAFIBuRsWAMt0gZFz9kFiHB
okPiYzF2TMJbuQRfPBaMlKX51DtYL3MieplwlzhOWmeHheHWVDLkoleS8aAYtQy0xALMPBEvg6SG
9FxcgE31wC94iylwA895idVfs68/2hiFedNVi5X6LBtgih1OrlXSq3XeeJwEeVctwAsYWDNZ8Yzz
VkMePcRIIAedkM6evck6c/u3KXP2gEUa8hlsDY908TMRDCmwsmtE2LPr4dQudfOsZZhzi65hzyj1
vZf1+2ZQr2OqSOgdsdhkTvhrNnm2pmNR0KGtWCO+XAv5YPaXQhAYFP2Ylelu+7IUO60LUZuIk5GJ
d4Q75Ulp/aWyqwxgJ0O0SvZE3XhcC0zJfkdbQL6g3dwMHSr4Mq+Y3mmJXooE1buDDA8PQ3+z8sE+
Vr6LYwvDjQ7yFwDx4u/xYOExBnUhQzq1fvO9BigkguadydUdMJB7UgtfI8vW8VikP4xR7pLK2SOE
YtuDv4w4jwtMYApc6GX+QNIqMZW7qiweR6e8JShqV0u6XYqai4PulNRasztxgJC2z3oSWEWDmtli
Dt2btDemoAfos+F0+Zuhk9IwFMJNePNT7bdIkOokJil5jUC+gsf+q2oqLJbQr4peBxdJ8gWSAGS7
gq5brlREyET/y40czFfqQ7ZsNmeX7o6DbnSl69VFC60fPS0CcgYc5gQxK/iCS6FpM1gG0jKcTKXd
LhN5ci/nDi6JMb/nPuEQiYv4SmIrgjWUbNyl8T5eDPrXZNEsYi1yloC9eq67iaOCJa6pghbQWwb/
8Cem5JuRRL+1sD9FDiTUtMOvOg90RhtmBkxmqF4mogGLQUA+oF3k+ii/AJOS/mzTy7FRICvazGQ6
+piB+oOjwdIoUI+sZz7HtrsFkRRvPHpFJgKxQ+RyJKsMvlTVHZuJumxuLSAa41KcasXGL8xfrU+g
4wDwEnqqFg5QsbvsMPXjW0zMcJB2+o8m8d7xCsxb8x1FdrO1CuMvp9eLaXdnWOnIYyrmd4K6pdCb
975YfH3WeENWtfadkqli63cEdI9fxpD9JhnkFWctMnGDoV7KxhjwkAPlF6251C3zgoeZ7EPzhpHM
2DaDA6AHWDaVp7xOQn7W/Vck5MRUFMIl1P2rWcEK8+ByxH5+cLq3pKT9E8WzyVaHP17MKHeDzv05
6sPkre6w3gyJTC5qnlnoGpAmHYwEjGI7tv7z1l2aR2XVEQltJpfSqOO9A0oRlQ3AoazNbm3S3eKw
ZdJl2r/EYj5d8EbFTBNjcMy1rw2wnExQQE0NhLVBMjeGYXMSscmOOPf3rsT1onfguoay3TPm2FuE
S7Q1iaRdPxtkZjfPRZF1e3trNLX7bNkmzygZGuhX4JZMCHD6ajSbAhaGg1FFYlcME8PSEe9i0f30
2S4tesE4cQmxtLOYzzLU01R0/q0Vv9KQ9pVUYbaRbEhWbWTr1wZqzSZ3a66rcqgCqIxqldft1kTx
cfOs5oh0fFdgGA+BMV4d8xCp4kvPNXOXR9Mruydi7nrB5UbDMeo5J1GFbNEoQaWFWkShFXhAHhTA
G1e7sc4ZJQGTWe7oRl8dK9PHnDZD4qRpyRyZ7UAgmCRg6MbXQDTVig+tBcIKgaFFYxa9sh1AGFuF
zrAiLRXyFjqu0vTJLvIJd41y+7E9zBYNghh3wSF8Z/qWHhI0O6IAa7NMWWK9+yPqjIHdkL/JWoew
hg59zVBq3E46ZZAdfvlaOK/HKg1U1CI2DxuDCD8Xyb476DSoSVEyxwJZFvusIWlQgsNRR8VDd84I
wnn6GutAq+Y50JA36WQrBIM+70zTp0NFIi878vRidbBPEFa1eGrDPzN2nNjamHwKkABdzJ4wKOwP
o9x7Pe60QQxQ1kRsrJJoMK/McxGBMheIewNKpd6zNcYbMxvo8BQpBaGHsgGt8iEfanfPjufT9qfX
boLiayCPEjJ9x2QE2Ei8StyNXDmT+qPDCNOywrOy44/1Yo0J1Y5tCcCb0fBPoCXVc066AsQBJm+x
TjOORkerZmQ19GA0l72YhhjDSy1Gg+Vi8Hcl2IoWcJJ0gbLCX/mTqPbQch0F3N/2e6yYl7r1Pl0d
wRKZrunBeZ69tnuZiBWLLP8QEc0IELC6go7u17ZX0HtJEp8PUfaQGrKhAZH/MTsmLQ4rUafVyT4b
PH8/eNZiyVsqzQLt2pThs4oydgCyAV3akAlGL4cFp+Ocgi4Nq7mPPkkKeKXY2WXuIlYNWVYssl/I
R13pCoXQqKoQlvmalj+erDLcJwqxZ6eMfQI2kfR5/09diWzb2OD56+EcpfRM2tKHithPHQGyEQQ5
TBejDJ+nCkor4WHMJC8qYv6AY7zkOreImiH+hsrnr89/JD5D3L7F5O5hC2oRWK16fcSYVYzdIfEe
1YQluhMKK2afHdXG6Rhmpi1Fjg4KZYNJ5GTo0fucgFZoK69B1ps2Jz+EW5TJZeA0fHZsU9fkp+Xg
gi2w/3q+nxJAPkVOb2HCoHvoHYfcIRJiPkbdCniFLd4y5wqwdw+nxl17Fi6dpngDHK/vrNT70ZA1
iBJyhXfj1ZIlpm3Ii33PGqHLLaU5YgBBfEnKmDnR8pcoBnCUD5SJBow3SKzRNhvKd+GjdW9m2DeN
/+ZEKqLagewz4TFG3gQJEB/AyRVpt1W9bTHsJb5W6mApprg7ywIPY4jAbZ8xPWTvQFsobylGnO5T
G7OC/KPJOdoNmiLMahg60+fCLbtjm1jvCA0vc+1mJ6gJm4bw8hDlrdOHP3sQQXT0tbPEcnV0nZkd
j30mWpWgApsVvc6Gir/ZfEvnznlqIq76tMXRFqI4p/tuHjw/Wo/NwkyLepRzPvTQPAwGoTU/jOKv
mp1hO+g0pJWrApkBnZkraHND+OUNzs18ya0lbq7+m4autVIdFXZZ1biGnAmUCp+F1tCDic/AtkO9
RXJIFrTR+Bg6nr6f5gkvrcAG5RrGn0oTDfBnojAQqb/YGOj2skuSTZuQL9viiW8Lpr2N89azGPOS
5S96rsVzDLIhx/b8agZ4KlHlg1eIC/9RDekprxjUzjOaD6+d391CIo3OsR/hbFzl4dQceqV9oKz5
XczzY0JiWNCPf9OkIwabjXYaLZP1GQcROT8kpmU/NTd/nWzaewki0Cyyrn2UPcdlwsS3M3Vwkkq8
ipDxhgBfyhguZQtKlESlnvqG88ZD57atySmu1PQcAb/TdLvaG1MmWCMgDugQ9Oge/ha5cbHZ026H
Ejxd3VZfGYA0gTrrBUtyvOJaRht3uJkhAwZzhIcaGqTc9sbz4CAJGTufHWMW7nUxuHQXrZ/ZCC1y
tNULabDovkT5mlpzfzLr7qD6tDpUKCBWfYo/UhCN4IoJ72qTASnOvek1d1eRIf86KnFPs9Z+2OBc
aamMv5k6wqCcG8iruvGrVehvyFVZskUeqP/yM1xx4rh09NOZzsvbAgZx6zyK5SaEZ5aUM9MK0pOI
Vghhc1FTTXSXIKzpu2F2XqJ0bnbtkiNTDPWGeb5BP4wGKiaRH52lHaIJHpyjaevY83DVam24Dx3N
WmXnnnJmD5AU8+/sXUE5zmuR5vWbSWt478J72KLLQJqWGd7aHrVuZVRltZ+18m8m5AWFASJayaxN
MiKqtOJmuTY0ssQh6dP6YLjZbPsGNT+QFPCulSnZt4TUYbY8lA32fS3Fii6c/s3nGr3B6zOd9cIB
QkWaAQ1r+duMO1Tg1BkrumxcPVl/Co/VRh8Z8eoaqEu642SZ6aixKNqKA4byj5RBZZCzQR3d5lGL
YEi7TjIehrGOLoZTbMYO4YVQGGakASTeNc52j4OhRIkiMIRcHMRrGZ8so5A453qZBHU8lHBM1S2F
ZYuVpdCPfYFIiyEASvN4i/PlDVmZzmZxQmtIcTGLxH63jOnFJdeLYjWXx0xDohtRz9SJDNoMK3Zb
IHjGWvQku9JcoXLM8fa0aE94NMfk/CB82RjLClYbl3hiXszmv95AK6S0yQxM8ciRzNz7HIgETcPy
VSJg2lfdWkXxr85qnL3Wcm2e/Q+LMwd5jI60RNThKTKcr6Yx3nT/L3F4G9Nwy61EzbGyNaZOky5/
w9a4xKGmHyPTveGeTw62cl5KkGsIjehjTgsaA4YZn584f+igs7p2rG/BRYeY7cG9xTYwiQatZ+p6
EGgTz93LHtWyq55LOWw8y1QnDQnPJtLSi674JR2T61s+kxtSFwlhZXWxG3tW3JqB2QCXrarUM0CH
6MSzy+0Qp9mVSyDmXxuMUJJtHLzzUma/iAWDFUHlCKSH3VUTgxBWXYLlc5E6k261nWfPgv5qG+ve
SBDP/kQ3iRLJoMSHglz1yWvvtp9Jyl7FtsqvtPWbkwO+q5QT5gj1PihcpBko5q0Ma+vYJ+yYWnte
w2jRbDN+zWy5IHERY8sQAKK0D6SGwElhrCqEx5YwgtCRdnPB96NjiQqkaBW0Jr+uHl2ibynQNq3p
uz9QSr7mMzZkN0ZoVVGU4QQzVuw2mdKYKOaZoyE1aX8tdoc8V+ONvyoTnfoJ7d8fq5riAwOq+AEJ
Ks3OBEcUOO+u8g7Sm947z3BXVWE/q8IvbnXrvIOUWYct82QRuZsbKQ1GkKN3QZ02HosOgoWvY9+2
fKJhmmx60XpYcw1OEKAGNK279sdcJ1yoPEEQ74zlIWvfQ803mZvRIs81NOdZ1zzliHLRQ/jeCpEW
RCVBnRANbzI2zaB2RbWdWuunWTIZNQieP9pxR1DJPO/Yw98KNnlMCPIewJQ8ezRKLSczH3Qn+1GH
HZ+ItG04WurDYl60H12HFnqGboLMA5x2ottYieTZ6ZORYZTJXUQiNnnlK5MpbZto1QE/fLfB1+q2
5MjIGU1smtJ5MhzmOxYiUKZxPyyYzXvJsLmLUU6YjLmRcT+hY1mMqM0fxtaEdqbZ1lKYcf2/xeQi
4IZ9iuW+AuqfCZgltBcbw9afx6q+NB1WpixXjA8BOaxGZwZ8YTmwFZX7WVGnr10YqEvuFQvNZ4sO
/1Y6kLoMyCLN32yIj9D9jhktUS3GWuhhWKnjdm10aEsIgXIuWZE/o8jYKI2ClMZivrNkNoEIGvKt
I01vZUsLQVFLzVzZ8wFOCaCxCl+Ztm3bgsgb65bAZskkqoasBXQc+qfOw47YgMakbFBBNnpwrtiG
drrtL+oTTnI/ftFKH0nPiLsASN8zwX3k+ob8jJCB0Tp3cXZw1BivEf8SxD4Pt3oQ4iJ8TO/WUcNc
/Tj0kf0yLpYtHNcV2qCT06bFMwIMCW6IfeqAVunZBiDLvs+cKZ7d3zGIyV8TQ0PMIPRGmAfWbKI2
uZNPl0jPIE2NQv0m2WxNwkn+OfdQEYEgmmw8w4+u9esr2Nabp9n2sdaG64TJ7sBsjuwAO6LSKNJk
w76ZEUe3dCJnEGWenhGy7BVfo8Gqa3raKyJP8ZDaDOKtuD+7NajRecwhJ/reBmyKf6SR4a46Dywx
Vm02HcXC9B0YtcXw16xOkRhj5AkD/5QGlFENB8PC5SEtqsZqHgjsoB1O68N4OpIMGSbEjBVLonJY
0TwlLqB7SWrYAp2d/WxLU78OyWfSUIv/YpJAFU2h6/hx+YBouZHtFUjIaQLUHxSx6yNSnn6IsUW1
Upr7WvaUknJfGR32Nkoi2KRN1l79YTqHZfTa9n6QB5lmJczh+MuXJVERev6gmjpC8uKv+6RBiCnV
BoX9z8LEy5rP+1xjeJH3tD91IAdt/GWMyVONM2gLX49RJN1aFc+4rdh4n71wfEJYJowI/KPrfmTm
9FWK/o2xzhajyW/swhgDy57os4S2LsW1t0juc0nKbDtVWsBh+mB2nmHLp2Olg2kyhUepPxafSRfC
Y63iL0/lH+x65V5P5UlZDmYf88wH5LcYkPVZGXyuxsqezMmn6TQce6QNgEvJDu36p6QE9eEP2Zfw
oMVWQFgelbqG8YAxiRjAi/ZaOH11CWXyo2lcD2gGaKjQwUAzj8hjUrMyDgSvBziJB2ROHqXvkAh4
D2iRncg80VQ1T3GYoBpkeTRPM6y4iQp6PzeQMYH6G5Sb1v/dW/7v/lBwFHagjt7K2ccu68RcVVpk
QVwo5K60MnRZuTLPJQPeEfzRHosTKsvRUszGQbmWrUW7ZR7tH/oMmFaCowxwmXuB8lIvgArlHrIC
xiyN+CEVp7rFb9xU6Osg7nMVg6GfBiKs04CWkb2LivBVKD8MDENqaG+b7lgmpIEBFAruN7j2s+97
94diNl4SjT0B4JYCDbpkBEsptWKTwUPow+X33T4EjBfneCR0256OrobWttQUqHYO4xjP9pZKjkZ1
Z9ZBVp8d8ooGa7YO/iAoBsnCjew0wXTQYchp7fKsvCoBz6B51S6xaGT7YPBOkCtXoLf5bC03RcRE
DXsAOWV2CTrLkzTpY0Jl21qhZEtuaITzQ6ORGluFYLUikvkwd20gVM3Yv1sCawlB0RmTh5m7q1HW
BVy1ejHDXCOf3JCucxw6FAlhVED8L6xDkSA/Nj10wGBa8Go0oa9t0LppgbUczftxvd8jAocxizFg
lFv+UvebeLQuc4W9wkFOzCCIOGGq4W0U6hBXHUAIo2cS/E4DdBw6PwB5/kvl2CGm7kj8WxgoomEo
NoZNo2nasSr+CHwQ2Acp+RDZ09lO9ZOOTeHk7wAczzsA7I9mKDwQxn/sFEkZXYE/NvrfvaiGi9ka
0FopIdfDPD76DQ05tgwRPiQL+8g8PNgh653fpY9+0mmnjqBiQoVp+0XIKgEer+1CVlvwf9gR6CHq
ZcSYjknmUMV7HP0hLD6iTwrglePYJuvJNICLUur7+VTtYlUPW8Hp+Oh7Y8cHAaLJmC24JKduDgjM
qzBMsEp21m4aja2dte1BL7LhZDaRvXGHgT952dCUCSFPC7W4J8TAxJtQF2uVd7gIGiOcl0/fl6eR
+o6A+21JYtiVhlmdBtAVx4hRjRN1PmPf6hK3Id1eUCun73vLQ1PeYsItj47SqpO13Mjlm2szhmxr
KnZQc9ieVDE3J6qBWM8CJLNvia1DYpNxvvUMwgkxCfUAmXBLr3ut20ArQwTStIgr4FChgCP2jKk7
k4aEy7mnd6SgNTij3Ma/ln794iGJCIB3smfwqXl6ZqcCXHTd2y/1WEaL+tA75d4lCrtA5CG6y8ao
GHM74JAg+a0KciGPpZ+K5xDNWCVHWoFqgnrl7nw3GitsTvGbmuwXiub2oPWZ9eyNxDNAaf/UbVre
CqU4lz2aUHHnWre5SHeIEn/M0Txe/NJmMR8zQuOXYCtqOA/toY3HzMtIi8ZOm25QNHCmWKI+pJqn
/Zz8t7vBWNgVlkR3hG8PoYDuQJletWvMfv29JZn0QGgzOU4pqG9agulhibsiYnx4y3LD3MEBuNLR
HzcId6snyPZPRQgOOpS2fO4X9XlEGbIn0DN6ncb5J9hyosjTKjlBgKWfXtPk5icvGBeBQaMnB8pR
K9KHJgTcGltc/W3vwiC23ktZsjihlsK7abAg9CDIaJZCNxK4zZCAz0bKddR5cLJWe0cz7OxzXZi7
7LGlH3LUs15sGOERQUzutEpLuJ6IRREnHnwxag9LKTl7UEhjdHBPmbvm/BInl/Rq1ao/hmmHLNFI
DfS6sE/NPN8Kr2v2Rll+xOQN7V0jqXbh2BO0Ejm0nOM0OhKM5z06NWLqiJ8A8BbwAj+8Jtanh8eN
g56fm8Lr9/UCVOVDuNGGatrKCP2u7qVgIpx4jilg6cQpu8weIauHQQSTyK67cJNwSqzjyN9D508z
eDTxdLAKevc+AeqHWR+1lUgEbW6cgqgudyEpiBu0bphMJ5LQPuibmY+eacnzFOlPJcFcK1f06ckJ
desiInPnej3s6niLczRaTZ3520HN7xlKBaDIaC53MbFt6QXecUlIZRV+31STCE8qHr8EjvM1Xrmz
xaRoU90Tb1uK81oBuTHBO+NkW/XhcM0Tq9/1crBP3zcidk6JyeAyQeG789KfE7P1o4UWaRUNxLT4
1q+QIcVal/jblXloU9s4sY2CWp4P5PJyqp8KA7s3Iwgo4C5KthbbJAVm7BA0VSbI7804oOUZB43w
/rD4c5aESmf0x3XZdFhP0bizWLMdIK68d76+127y6Ie16snuq6kaAjeureB+z/7PPWBWj7E7D3tf
Zu8MCO1d6lq4rZabVv9NLIF7qmP6GKU+abg5NY8h8caAyHPO2YpwWoMAINNvGezWau1Dlhfeg+Xm
RlB33XiG3j+d7/fGJsT2z9m41gcm+ajXmLsaVNVyykuMgzpybizWdM8lQa3S6LFOmAxzwmj8Xc4U
ZCrOsC4o1/2+6c3RPGq5cYA/Thhw64OXIBrn3PcDKY7xIhIY4Z60RnNJYbuT5eAVu3Ya/vfb7eWF
ZF9FrPw5YPraDhzEACE9GXYulTgwg2VmFovzPzd12JdnQFkFcPVLi9wpkR45LVb3SMqLu1OWkIuC
DCrof27a3AnP9ggUxmBe6Zo/J70N0mTyz6PL7jN3pg9fzehhC7glnT9zzW3RVGc+Ac2ZncPImFFl
zdMf/EUr32o0jqh5oc0ZHvIxJGZ8eakIq25VjOLU930YJJhhSDDIzrb1pMI5umRcHlHvxcd4ZOIl
lt+QyWlyuT8MD5lNwySOx58ugWRr3KDlPqE5j4yHAR+Z3lvQX/KMa5cUALx8b+zr1Ea3KuOGiVXb
5S3CZd1uu5NfVmANkU5dDQmOrs9y9zkkQG6l00yE7Tq9z+385ttO+otedWAz06piDGfYVe1jWffp
B91KiKGlmbzqI4yPqgZt7VYAb804gWUZJkZg08Ycwj6GlxL6+5TM9YfYtslC0ur6rJCRrbBTc01B
BogM/TehEUhOyS2Zje4zrdot8kjvDzkxSBY0pT+MVfPTrw10XFWSPhoNbWfO/dckJLalZU6bzhN/
0oE1zVnkZr1DYJY5Zg+iFbTMHHVAcSUDSzwpz/uVdGSfIFBJG+1ddNm10jTna1ZcQtJe/6MtF+vG
GacXOaJHjoCUs8ryp1mSTOok04/Zghm26mbaIA2A5UB9+KJVxLMgi+o+LSrVdlqsD3HZXKqo/wWo
xWPiotCS6GzJm1LIB2V0qDrxafSORAY8W97aM5Eua771VqJKeuPtMhYpdlZE0thvmUXnvuc4boHu
OW86OkOm9oU43L+KHIOWduhEl/v36oQ/91MZP2VwXF9lers/CchKcrOs+aVaXt8Ic/xCOvjW+wsa
MppQfVnt9vu5mjlvnNrTD/cXdC2AX05nWOf79862GZQoEB6TlBPNHPf3/50YyN+YTj3dX8EFTYGj
KYV3v/z8XuXZ+zIiIfj+dsms21wMGDrfv4oQlh4O3fHz/e28WV3sIayxB9ftGxOp+5PSwbZujjBu
//szsBWmuAHku7x+1MfRoW615PvnT6EsbWBJysP97WYSYDAiRfSwlicPXvzg+mWMgZUjcf8vz6+S
x7QU1/ujsp3lGVk8W7jlGfYIEDIdDEa5y7c7XpVuq2HS9veH1CFw2Mg8Du7v5XjOrfJM8/ugg+bI
xdC8xSJqH71UouniFUAd9OepR6dzfzi6mKzvh+T+kOF4ufXnxv4+rqbNMD4R0Gq/v1ozLVNl8/36
WoFbp4relEytR4O/y/05JpmA54m0mu+fX8rUOOQFUuqu7BBAeI11NkxYbwrBDZu07DOpESkyj66e
9JSjRKDu2/2RpXtnJTR24aLjCXH/4DTgbsuWNozIC/PVraJbYjn+g05m2SuEl2MUf2Zt4j3cv2y5
8aOsa/v7kRvpjwldzwcr1s1XJtFPVj5P319r+LWGWXTfj7y+eYbK0nw/U87es8ma8/21ahhfMErI
70fplL8avUy/fwANBJWjj9H311zVvCXD5F9diS5KWqXaxVG893trfMCMEG2qUFUYOHlo040H8dLu
9XL8q2Vtc0sz/xEt/im3FFqT2T/MraldDQ3IJoYd/VA7UfvA1LVl37FYy3SBSon4hu0Y1dVDh+M/
cCPtqNsLR4XL0LomYelh1ksBB0Y7msYbrQDjIQm7fMPAC0Ljwu5I3atXMClvXTKt4wpTNKi0cyl9
SJKM5YWeEcNEpBoZVk6qyOmYn+yyB/TL5pjLtDhiNhofmMfbR3LL3pypIzK3yJzDLNOP+6P7TTq4
6c6pUAvnujUGdjlSWfjslWxG9ZEqdSLKnROuC/0aNZ5+tVL426RGywGRh4XJla3v1gdqxYaAHGtU
WMSLk4m0Usqji+kSRtT6iVgbd6v9Aoc0kH8OsLHPfpnjUY9cwPYMX2ccvIwiWHVjv6UVSANnVXd2
so/SzL7O8eSSF1xBYloe1rNjXW3xwNRouMQZ4KGsjKxVgUGJAgc7BQA292pmtnutM2Pvo80MCNf1
D1rs/rKWH8VNOud6v3e/cThEgCWrY0sVS/+shMTU4+AqUf3cjxNExfAUUzjqy+9w/6+oZebb6HW7
I37S3Wc1cqxGMiTMR+K8WLDttS78HAc1FvZVaWMqKCccLb7pxrsEpCsaiqTFsKzDZa+b4SHzCGBq
dBCWQ/TU0O25iOWnvJ8L93tw9im3aMpv7g/NaPjD3Mo8jEYCK1toUDD17jBT1Pp2hEwXk/mDGer4
Wrv5lJJtfxzakjloiivNh/zh25jZEeFSuJnhdRzjcS29ed/mpiDiTzlUMwAORlWL80SlbzxqWdke
Lc971/oKYhMpXIxHa+Sg95vFfEFhke10fFNUM92e+SsktF5JJKnir+tDoug6NrtpvMRH+Oi9hzo+
yxYschJrB4VfYmq1eGsapYa4d3Qu7G3ZSp8LKth966P98HTYM1R97GeEDwkuh1QExyaqtRWbsee8
rX730r7GU5rvfPkGfWIlOxfaS+fvw0g/pTI60RXJAfxWgTc/YtkgES21rxH9FiZyoL8lwxQkT4KL
fChPuiGLk07wNUvIfx7D7CpO/zyMbKDOTJoLP1updBz//VRz+f7v/7y/VANrED3k8lJowzDA9ZCZ
/+/b/ut1799wfwHWXMqq//ryv9/2+75d5LzWP0/79zuYnCF18O93++fl7/cM5DlLQtI/v8X9re9f
u998/xb//fP8+52/j9M/33H/Nb/f8v6f//rlv9/n/x2H71f77yd/v6IOTmTqDcRAGsgrKBDworto
D4XhsaObHfzrZvRviV4uY+q/Q51cxkrHoD/LT1rR3ak2ugxrFWY3VRkB1VDI5lW8QUf0TpP54Lqe
CpQ9qaBTe/Y1mJUkIiuvlLt2jlRAzKEKytEqA6miL1qbZKYDhd71ufaVLBuxRoYeScrmj9CTduBl
gx342AKNvqNMm6z8hOCKWcOvIWaVUI1MYGOYZ/a1/rqpsEUOUYcncZm5o58OoBYhQs39s8i9KJgJ
JQ98pZg++CkiWJ1sWEJ1IQc7Rn6+3xQWZHU1Vvk6RwURpIPFqIcaaOMu2029gIDsFrhClEjesrGB
OIES/6LXSEfQnOzMpgai19j5lggM2l7pfppgp5uLTIxGwKlSjIqLqUanqIWslVUQeiRJyAl58ZiN
R01oNHuMD+JhvNPAdf1hTscD/tpm9z/kvdly20rWbf0u5x4VCSAzAdyKBHtKVG/rBuFuo+97PP0Z
UNUfn73r+6se4ERFOEqi7E2BQObKteYcM1WEfkngzC2bVJwMyOTtjrid5GhNJfqsfMaKHKNVzLov
rbTFca6uSADsAwZGP+3qZyyWKcLFs0IFekeLL3uL0oeGVulGLu4PWLz0KBsSrnsHV27EYe7qxain
kvXdgtg1/MiSb4VCq1D0Ym9Z1pN03GLtwL3WeZHvFRHZo+GBY2/dyk+Fgau9di5uCFIwoO6YVLSv
aVddeku/YR5rT1bv/SSDCboRCVOsZAy/Aa5XDcQEadjuprSvw3qedw2kafVwYRbvJnRJxmKhE8Yd
qeLY9i2rh+MFOw2DSPaQAJjyZxdlPl0w/GxMNZj49RvEBOjzh/5FLvDxPRrlK1Hk2vRozjz1Q4zD
SKCWfHU5AJ06NvB63SfXVBV7qrrrOYns6NYOSCkc0yuPMfKXsfYeR22mz62DvHvEPhNwMtoOiHJw
9dnHDBNi4LW+CJU4tC3JH207QvjNfs2NbH2oe2ue/XKkKrVv4eLQXl5oqwXGHtTkcxiugU5w215x
cWNkBVwPWpbEJuT2Muy+yvVb8JB3WMrvJVGoiNTiZXgDqOmhja31XtAftUeoO1g5hqsZjOcia8Kb
hV2SXLB+b1E5uW56Q2Az7YuSvyENDnIr6juJ1FO2godwoH4UTcKQC7n9IRbh7n+e8CDX9EeXhE5w
Mp0MjLihfKCX3b84JQdrZkpYvZj72NVKYkzVURZQNrMefbqe+WAr2raB7lmarTwBxBy7bO2GyaOG
QDSbiuMCMeeIYwOf+cSTn7Zej3+RoSETAzsh1GpuSbBuSZkGLQ5uZZ6tvTvFv/ICC04QLGt3H//e
nJbeNjXjs6HlRUemT1plek28MD61Wftc9ThdNFcMUb1AhQmqYJV8b3DeEyjfM/lp0i9FU2Eu8Jht
u12PDR9gaiflU6zddh/o9BbVjrpru7AF30ZHEZ2hmlNrr/vt0NPJS4LuWBDuuXNRq49Oo7ECK/T0
siP3XsUP6dq1xpkcuPpV1FTCHaZwGnT6wjwIN2CHo3xsZvDmZXHFD4+OMzNfAG4v56LqMYQJYGyZ
He3sgWgHuva/hib5SDrzHfRWlpXuhqxhZ2NCoxM47/ed8QhG/ta0aHlXL9yAUf2OguN7V/BfakAO
HUdYHu7aO1BcrMWcke2bHBQjTV89vaRRBktWlC+IB5EBW+F3Lwwo0vT8o44lVLLafAIVUF+mVl7j
sOKa6gRbHc6wPUGEf2HBae7beGnuC6dN901RsZR2lkRRzH+poz/O7b2KyxINKkaf6ZArEE0jBAYz
eCCq6ktqo5N3lGZRIaW0yyXYQ0eBK6Gd6A+ufvPa+JlkdJ4Wy6Jz6Mmnwok6OFcWXcgJMWLSYt5A
KDnnoEnCwlMXQGZWj4OfZcXeuFFjYu0jqKQtSCaWDqyqavluVT+XEqtxVx3UXHabIiU8usV5hynb
uXoVjbV67pxNGw8ngaHAT3gYkJ1hHJkcY9xNvZbrvP2SApREn+BAKDStjpiO5tbQbzgwFvChTm4Y
bTp7r5uss62YE43zR+FmB6siviXMHevcclvTWQ4jOrrk2qvg1cvAqMz9cokib1dklXHuQOPeBanB
UTiLu32siquWt0E7ExutPBO/0Lk2AgVGw0D866t7pD9dPC16wdEVDb5bgv6jb8X0Ty7MnRT6CbKw
J51EuElGj8P79FMQiHbnBY7BdXvvl6bZxmFMmR7TmnasrNsOCasg8sDxsUnaDdmpW29JxAOA370V
5cMN1kKOFmGJdm7rHdMmnI+LZtdp7EH5feokqEEOg6YaDxrEGUTo2Xyo43Op+/GQ0rK7cwNHH1vb
vjoDDvt0bHtUUOIC1DU5aJY5WZvWYVxo0jolSKayOWRheQunqjrmqn+AzMJUX5ApqImD1EHwRTf9
BJZSfPPSEe3INBIbCH6OpMH2ULniAnHFL0NUH+0k2zWb8E0RpXEH3aVlQcZp4uXfES0SNlMkNqj+
H3iS2b/6lleQw4Upp5q4ZaYXPw1h8eKmU7l3B/tlIuYH9yP54g4g4arO8l3SfhTdWJ7p8keUAgSc
1UnzV+hQbNlCHPMJxaKQyHHi0qluM8e9o1ralkm7yaDUsDOkojlStcpN73l0ubHgBBS/SDTEcyen
iS7R9NE7DrKtmi5sIruE4s0JYaKWQOymHo12xgdQ9JX2k1gcrRSihkjNNywLHyDywn0W8RT146mx
g2TvAEMHON7j1crQUTaG3hD9/IrCOzuHC93zcImaTeP1POw9LbHO0micVU5Y3/KIKma1iSyY6BPs
g0m6Ztx3NagTzjngh+CeSgLskyjeZW53TUj1uguMmoRxJAS2A8QqNJbYF+qK2zWYZsN3xsLD1Q2C
3A71OusLn9CHfhGCMKNuKL+JEntEar/WmARoqhoQrRD6uAFRPX2MYFAiL9jUIz5bWxNhVjHpmIDw
vVR98toxY96orEpRxuPmxDz7bKo2pm0KridX2eiT4wlgLSt22Vp1JMo3CgBwFV7cfUrFkpLgDT0k
2ZQgmA8IeuiOD5hFif91dnIZvoWj3e4mSH24qL3ct3EMqiTeB3P1GNcwPxxZ3zptF+e5mJD60gts
Byb8Ey3DIYeKTmQJGaEVi2D+c25m42Dler9AYgCz6YYgu/HAJGnCbDA/0O6jw0XUrexFf9JVWO3h
wTwyMtN3y5J9XdaaV9tvaIieFmtCJj44kGMbVojO0/c6bT8GxyQ5dOXAa6aCM+aBBV7483Tp5mn2
Y9N9EWbZ7ANjIO5laY/Y9s0DkXFcXIdCAuvjL68k0YfosPt0tvvnIXa3gOd3Kd7Vr0Tp7U3orBYx
v2fYViU8J8SWs5eau6pps4t6cVWNNVGn1h3G5XpLv6EI+3E/ydLYShrmcaaJaTLSAlUcMt5VqCoH
jEJGZ7xao4fgHVXJSB8/GFnDVWsB2IvzjSfJEQKtd2+F+Y9gWNDRafclq4uf3SJ/JatuyVGRwfia
HSHOI7/smOumuUUG64izFlXXdjT7cGu4qIRp19yPhOjRCecobxXucRqFseVR71q2Cwafls0IHQbb
hCfLd/smJdKqO9tiIhS1YkyYrTUBsVuqVqcgmZ/XM/ROJGO9nVv8ejkRa4GlTCrsqtwUxQMKsBXD
3Kdb8KOXCKnMLEd8kuCWqH+W1DfycvaFDSVyDnhWYFjWW0Og1wE/zGTXJJqnqYrVVzfvUQ3kfjUF
xT4t6OoVgNktUyC1+jLK0vGjLH82PYYqgqLoUlrlxgZMOkVsIA6mik1duOPVlsOtXiX9UYPXV/by
2FfLwQQp4kdm5JJ1Nz5PcKnu6DfqcyWYRIO/fI47prkWqmrhDk9GHu7qLAt8FNnTisqHCqjzE3X7
deh61LJRj3dtqNuNVmHJOBMXVu/5VlHUr6zKgFyBm0iJrkPo5RYUzRWeqL1FyHT1EgqAplr99BID
cNwgIHeKH3VHEwkDPn7PsX5gK2ob+5sOk/iu62bF6Q7TDSEkOxRlX7tUrA6CXwFyyUMVhoC/k+qO
944adWQL7Ht5CcbofUiVcSUugqli7ontQIYHvKm3pbBY2QbNDN0OnPtSOh/VnMS+CuCfM9pb6UqL
dSXYttwMr7VHMBaQsMHv9Xhkw/411Rw15qAYNnRXse+utDcvzatjnZrRzpvyS5KjDVeLdawW9m+9
npRqDAZNGwYoZ8msEgJj8aLt76PpkNu5kBdorEHiJhSVWHbcoR3aM4cEX1mZ3zChegDHPDTTrXce
O5wzUKizpwLwR1aJ5BSnyYR5yR0eCQFBDxSMzwhVuAfZeTgkBk9dsp/GhMlmj3Uq5zen1SBgHFk7
WlgN0Bu+VYb9DYEd1rLmeXCm8sjUUvtYgOwPzX7R5q660dZ+coM+v5dt8FDjwAyNOX4pkAncSScK
jgEwOVTGFmRNbAruG/0u4Q+avgg6i+VCpfSeCNgOsT29pm2hdxLHnp24xZGMruJcpbvcdWa6HRYC
3CDN9laRP6Do607RlD8ODT0N0xmqU2HD8VTukzUMcE2CtL+M9FPuYse2fYhbzgmLS35gGnkwAkmo
eFtwuC+c8bKtoT2ebbRpCvxRiGmH1GVAXLZx3zVGhju494chnA/W4u46czrYzlQTGgzbBxSbIk4h
+TIF08TxZWDqITuOx9bJTGy4B1RkUXwiNo4WRNxcM8etd1A+GKiR1jsgrRjKCtROjA444fA7pQgG
rSBAeEQxWDO7dZodo/u1kz8h53QK7MMOtB7+vYXCh+cNYF8CSoBCpzA4qo8siJYZHYT5KvMk2E3A
7+7as+EuH4YwyQR1nNd0KL9Pq9KsCZBmuvAoRzBtG+12T6WzvKsCh6fijeImui9z8SuFFGdAYtsa
5OOQ5wT6SSz1A41M/F2j/YLOCYTa2otbspQhZQyvmJb5VkbsGRR6gQ8rEQgP3FYOdfLKw+Fty1mC
fQC1ECQp2cQ2eE20ux4rPvGaCVCqAtdFXbMXdtsClMwuTatxE1htd6xn5NOorOh4tBbqD1RvZyta
djwS3dWErUxuO00jIvdO9gIx0Fog/zKxD72lJluruxpg6beGin/VXVr5oK9KjB4YYIrKgq8UQqeG
b7crDfUtd+tDqabOT6xG0nwZvH0eoPQ0J9jNbaC/JDk1I3ocgqRJvOujxD63A6IG+qW+qFlxne4r
7uAb6RndS1evWBUVJFQ+MVvKaD4VbrGf05xYObe9YIMnkbS1oce6+mHpLaDLiKXSdsCXgzY2DT8m
BZQZaWqBgW2L2sO8o1q87wTW+axcZ+Y5eRfmYDDDHLGmjSPWlnaiD5kFv9BmlAceisc8Dl4h7tp+
sCwvZaVIWY5gqts2wkGxquqdmrDfsrRRy+t0a/fZGe15uwkN81tjNcdl8SaCNsiWCCzwB10antnR
JWgsc9xy6of6wyM4mvke3GHcJI9YSuLdBpHRvHX7NnhEqM6T2XcMz/N6WwxYXoIIfUmU5idoc+LM
JnyIgzDwnaU8Jj0Z8HMTPBq2/a3uARwsCL3xIcAJjX5xdAnOAorSJjmlyWIiQO6PfdMbOwuhdGio
YQf4tEUqvzyMU4BmvmlWnoJhbzvHgSZLImKIbnu3JO1Xr7w0IXKjYrEXpPpjdkSKbW4pYQEeIKDY
D2H5SgWEGn9uP9gAq1tn8dRD6rgqcmt2LSOsgxHCJ7cVXcaGPVWy8d5aRLt3DRzFbdslBCPriwcB
2u8HEgliWVLUO/otS6urnejkvuJTF3oyzwKrCVzsbg81QjOZGZkIQF7sAKCS4AjcrXEwPhbMdrZO
L0/dAv7K8QgHbtWKvAisXaRRDgyRkbFa2zfc1sYumpYSXeIdIQVyF6yQLGlB5GtnThqzCCB7TbF1
w2TCSBSNkFxxYod2zRzRFhG7ViBJUyUGFiu8tPwAGRCcMtTvQ6mRBLhE5tbNQyA5+5R9CBkvh4Qj
IVqNDraysqpf05gxk6mq+ZQLnA7ogn0vodbOZ5BsyUAYo3DQhdM4RdLOnLyq3qixDoM7fQfCQkms
5SEZ1nluX7tnZlPLu5OTOpDm4wvqaHVrbIiT7rC8M6wiaSZDUfH5U1VF8JcVVPGJRJj5XZjITaFi
PlWmkT1npjh8/qXJQu7mMdImd5Sfat+XjCwQAnpr9t9lfCsdnOgea93JWr8cEBjd9UANr4sRTm+2
oS6dtLtLzmieKjV5mxhIe2H6Hi4u2eRC/BS08d4rB71PlLGOfL7I6DHxu4A8489XdY6er627/kqK
ZvFqz2TQe+xvo0GrsB+81yAeGX26xjNYFu+VzTwjpxy+Tfk0h3pkRMatvZAJlerlNe8G90jcq80B
lXScELul37TwZHFhgPaB4gXsFzeERCSJBEF890aHRSVJoI11zkOcLq9z0FhviYlosk3qguYXdQbF
U7pxwxTeVsa+ZQ+sS7EYiA/Kq27XKiDmbtHzIxWPXubCg5yttPohA4z67GAftPtM8KXjyWBC8iYE
tgCjuQNM/i3OEG+qfgQmTys7iSL7KRfGN3Z47y6qwS0Zvb5vtWJtoNtLsVRb+4r9a6ecSz+0Yku7
8hzquvEnUrrfbY8jT1k4LAkNcMjPGmhIqT3As5PVkg47t2urZ6jMJyKvxFHn2FDt2YsOhQu6rE1r
431K7kuzf0ODadxauIZPS8t+Hni/BPUlc2YqQm6LGjc3Jl7FmeN9Vh+UZaVfENl6CN002w1x6e1p
RKI3a5H99pw+l4mjFcV3zD6lJqR8TjXsw5hJemFHR0QH6JXWNnBFdDsus3tvda7q4Ca8mrlDHDA6
gEkY1YB2h4j2rDUGDwWmpS92EMGi8Gg0ahvaVNdZ+Bt7h8IFHGrTAgErqzEiZtCaTo1e0b9mCtW2
xI42xfN+GCPkuMPg7QgqdN+Dot+b1hge5Ax3KxpTHBoimXwDEcd765pfyFz+leB0OYyz1C8tGjwS
g4fCT41m2uJjQwymUMZ6RX5nIe3fY3uaX3oFWzzQi0vuS4SxuHBiwrsm78hjWm1gcTBf7y91rNF7
bxFPf8vkEDzAu2XUwMJ4JMHoDX4DUR+c52Fa6eWxd4dvlcN0pqibM4JPcUH5JGiRcUpshkXuc4CQ
OBeQXCHxJNoW+0Eiw/za8jxzC8NDMoeDHStfsZn/WFKCDosBRZqd0e00JkRPpDmOO01T5DXu8r90
ZTo/q4YS0Su8D8uF7O64PPmFhkuTVgBWxsgF5TMsX0fUYmSNm9+RLOzcht22G1fFUSTdFyt+mGOb
xEVM7q00ulsiJItvB6OXbC+gAHn8UNTJa0ii22uzTN1Dg/pkUvMvCpDwSiJV95IRdd+fjcKor7PX
0bKwq7PKJ5N4SFx8lfngQXHDKFbfPv8YUlIvMMiGCC3Kd52L4jxadHPGCgtSYpXE9Kz+JUjF20na
8ooJH1pXFxQ7qR1C7tLchQzuwZbSAmr0dLNsSmrTHSjJ4uBadt33Am7yVH3BzPOBpAjmvcqK49Se
TCDrm5btfhtm8CWj0jmqeD/39OqitS09BfatUT1jvkS9DyGt1KmxH0TTcxTqxn7XoxoaewbpquUY
lNJhoJaNb8wEM2Li5MsQZesD746nwZP4hCs/VK0Lp9avKGg2RVUe62m80glFITQT5DQjpbBYiges
DtRctEMqmlkda8Qk5/ziRZwAa+7KA4J2ftdhcYH8Q3kLllHRrQGR5XnWzyqhFFAudJU0sB4w/fSg
qUYAjGMvTmvhaUaeovdSTFdjGgjnKx8HIOjEUKjpaJu79iCQcuz1CHS3yjlLeLQmScyyyY89m3p8
HYcx22fgEGiQIzxxs0dZaMo5ihPldTxU9GdyD0FSbrbbNHX+UkwZrtLkijoS9QeWLpb7BWERY08O
8uiBXUcg+27U1WJKvcGJi8S8bjYDx8Qup6ARIv0e1uGhbJb2VuMXjAI2wCnBh5yAjLM5XbiPpVu2
Px2XuBEoOMHWa+fiGMbDHRtKwHw3X4c9WIIDRDO+N3vf42ZgZC3Y1Ix8kPfIpt7GhEncPUgz95Xp
tb2UXzEE2o9Lpb5NdN7duaigAXWMDpDH7Gzdcb5ZwOp61YZ9KL46/WBd9XCKiIDnKOyESCNJGA9g
UVcIjcdSHZFNbKQauSnKZ1FriKwKDR3jpexmTr1vtJCgoWGFxEyVnMe1t19iggwC2KenMavyI73j
4pJPublP1ZDfq4BHPJtznicn3DFxpEzTfDYy0Hd2bwybJueEJLyKM1FLroJ2nLOWCxadDk1KUMjm
Hg0rEnKnBseD1N1BNnOXd0F3lalxzFMr3Dj0+u68vK/8aZh/0qKHSj2QhIVy/a9lzWuCXRf4dTHz
jyb4GaGp7jTpUnc1oj1Of8k7dTz8ZZyZd3kKCYZDLhtVyjS/mreNSUeYs8OVB93aGwH4h9ZqD94a
YVKDNV2jYXaJC6bJWyyQ22w6ixp8pndvZukRkQ6RapNUKtpSvcSHmEonXzLQyqXxE3psVWFoJJd9
5XfFD3VnltQeU08TcyRJF6wNTbK6fGjkqshGog0cASqNS4jDJks814+S4a6kL37K6XFn3OIcwwZg
Oa2wHiT9TEbbCh1USzgecKS00zsxA6cGaP2ADY5JErsH0G+fSJGOQUgPU8Sp/uLIjI9W5bgABYcG
NEO3Lm+OabFoFDUEHtnQQsj0iaHS+nBT/KZLn1yvGsko2NkChGIKfY65A9FKdQ4o0U4hraTTQ7TO
LXCbWwcsJV/BlQ585kCYZY69A+28sf8tI/VfMaS/x46a9v/5M3TUdTzbNE0EpKYS0rQtXv8tdLSN
1osWFJz2a5K3JofWaScvMFuyLQcrdwevZd70g3uQI95eztg71tG1NYfnv3GHy395O3INOf09BJX3
g2hPWqalpDIt7f75fiptpV5uFmwooEmBlKwfMBruLfSPK/fUU+BZ6laJNGXbeWCgyLE0qVgRVjhy
D+Ne98YbmPzkFEzGm4hPsi7ZJgrzoYPNe4d2jAaHoQ5BM33PAnoEzNC2bdI+OkFyhWqZsUxieh0C
Itw8o/1oaAPX3V/cHN+6EsprpvJXpx8f8onThdkXD4XLE58ncOIC8RQ047RLDPJSg/4rYv4eZJxR
nAohXzJViHMWNu92Z8+gNtuztOkgm/UDLe2au4XGswPlYKPyEIArwt5rqp4NkzNpTOdt24Tqq8jf
hrA1sT5QddnFfPOKhNZio2zftOgIWZV80szrxgx1gTfmkN/y4ktt9CeEbgQs4Orwsak8kVrsO1Q7
dTILqheaFll2y5dFYtpbaEOsxPQW2IpDCA5QGnWfFgUt3wmGYIpllPGMOAB73RBD/WYHS+nHuN9Q
nJSa+qv13aTn0ayoYpTOD2p1c4RG9BEgISTjsf0BEeshc5wJvlAjdoM9+oHKIM/UbK96th/R1B9l
2HIIyVHxVMrb2rl3s2b9PiDA3GV2eIzsVDHGMdMdZ4rnIpVHKTpQwUH64TA8gqsKu24162LGoYGm
IGprXf9FR2nAsVNsu0Ldq3JiJCTHSzNlBMKST5HmKj1O684IUf6OsU64+c+3txR/v7tdpJym1J4y
hSU4W/15d6NRDMzCjVh7XWyfjP94F838BA5sPwVtdexT5RxrFuEM8+G+IXUT6Eu/a5xoU+XNV/y7
T4PwzoaB21pUw70jwkuPMoqZotltnDEAQAP7hgoqv5PMdDcmHVeckBACZYgom+E09jxaavOSxffp
yxSa5rYalN72q/NbGxLjqetQNUBKpSRL0AcF32sMM7vPK/GvmOg/8o9/j5H+8Vuq9P+TIdamJECa
tG8uxL9Csv8Isb5++/kt/Nb++Nb8nnz9+Zf+GWKtxD/kmg4tLFvaDovnPxOspf0P+iTEWrNiWpZw
BMv8vxKsDdP8h4eu1fS0clzP8dZ30JafEdaGpf6hPFMwjJFCcF9yQ/5/7+2Pz/B/z7A2+Zd+W7xd
y7ZJrOP4aGEQ5j+m19v/t81kBH7VdCFSvHAZ0VOEDCovDdMYJLa/QM2gwu2xSfeceKk7NscVJNHn
C/6+FjTVNNVf5FTfmj7hgNek3/X0/bdr+a/3+8dmp//t/UltKu26XCdP2fpvCdvMusuW4xhJonSH
6NfSGDO9dmdVUL7L2f6pY3Q6lcjutbR+Ygdy7+L53ennt3LqT+UKzamgY8eJK/6Z6f7PT/l/eWfq
36+c1EqaDv+jymc3/vPKqdpFXjRBWQgT2M7N7GEM6cU5spkjTzHL7VR3wK+oVqH5vagwmnZUsimT
VggjXdKyf4cerBFv2bY9cyR4Xc7GLsQLFeBbTBjh4Na/6sJEMdDTnDXlY9hZj+Rpp9vFFpqatjiH
EXUOnQTmgDL7UZhX5cEocVWMuKkCW0RbEaMd5z/sJ/Em1t9JeUBZVTv45bDXUWaZOJuEtYYovgam
RkVgJ4T2VCFpshOMTg8PRT+yCwjDuSRTiuG6pcfvGva1CAr0UtPyBkPotmCt+y8rr/dnnbPempQ3
2hPcmZ50WHv/vMAcW2G2JtyaVaTs3WIb4tB5EA7aob8kfKiU08bD3DeQ5KTrp5b73azi4aVZk6P6
WR/MVsfnaTa/ekFHT7GfmaGNYUAv/Gp5BFJWmIbsweXXhf3k5aF1rQDdNkCKbVdnfj0ZYs+Gz6x9
kctqMbDoyffmzq0pSbVCeGeEpN/U1AmIW41db1Ha0/Q4eoCgdnYW+qFwiWRz52tvrxD9gDhNcwkQ
IxbFOV0g7s0OBi2RqfQg8/k9wkWMPnK5uHbeYEBT830h+/M4DC/xUNSHMXBLaLwzjL4jJ0hCzjh7
I3BHRgzaZCJYKbtX7SwuTQq+MKGSoOuCA6j5PKnHER73mcl8vhDPgvOvx/bRXjjXPIVJVD6Czr5h
z5TAwxnsdHP2vRiJNYKwnu5DzACMF9fAJP2lgBVHk3g+2RZxCuiPw4uUlFVLNt3+89Nv/W+3gGML
U3vc0bbprK//tjplHiNyPILZZjX2+0qiaqy0eW/XL02RwYz7NNObG0Yg5rGczVeCes5LWD8SPlFt
PTSFm6TJ/ckzuu1SQjIwAMtu1ag+LMfCbtKXx9YdQj8iXuW/vPO1LPifovjz5jVRdSllsXI5Wq+r
x2/vvGg710hsnM+x2V3C0NLHwiv13rCQqSjmNCJDcpiUTnk0hSQGd6BqLFLvvCTEtMJb81G4muj+
+128vhR7HiQvi2WOCPltXY9yCyiMzsrygioxZP44kePnjJxuUu+aZgviH8JkD//5tzL/LPXX38r1
bMfFwiAsS0t7Xa1/+60kdXJhJfR9ZHlPtwye5kKC0ZhwVJf9iPxwuMSi/lqU93MAhhoMIM3RNSK1
O4FSxP1tWf9lg7D/rM/Wt8RuyL7quLbLIvz3ZZg3XNcWHX7krmOzsw05gTWgt8gQmM2XjN2ApkVk
/DQ6oX1GGmQwJOO2qSSqT2OBR16ojSn6aIOy41RD/WX+Xna7ECv9YklajskqcvLwoOSq2CfRqieu
NXR6nsMuql64HuV2XOcgsdf+t+v9b3eRtBzB9qcFRwtPib/dRbqfpmYJcCKHpoNwL65faA212RAd
YM2CNqEJTYwRGTMMaJAQIVWcmOuoZv6BhxVlM4v5JmyeQyPWvgTlFJrV5P/ne8L7tw+A+8G2kZdI
3iH74N8qiNQEAzQ6cDLDJHlo8Li8pu46uoReJtTiXehBj5gNRrxU5jzTWWrnkxFNNRBaKF48/IgB
R/WYVbK91lURPpeJAs7d03SiR2M+OvmHaxrWo6lSnLpG2fgxk/EyMsVzKkZgE1H9tLgeVgBt9u+N
jtWlNWkt5WETb0RYWqc5rfKdYgC7gzb3HaNNgTqnSuBGcT5emDf47UQ4F6ylUyi8r8MsT8UAuReH
BYCa3mUftfEDBWjgueRZu4vDXuw6RKxHzz4FotIPjZGgianDC/G6uijFPZEjUPHkuO81dk0cBHDw
DdPPa9h7tM2eT8Zih9fWMR5Zp8+Lmn13nEnTNGZ5MMZJ3kVd8SxzrNdNJsZbAgzlTuv+3oJ3gSov
S+7dORk3WKEAaRQS0T62iw4XIxjIDoFcA2dlKfaWKAuYB/U/zwL/v8WP5VrW3xY4JAOK8odGoWky
1HT+thSEYoSmjCZzo9E8G0SbYnpXPfb6LuixCabOySk6EsJTyzm5WfXNGIThf34/C+O+gD4YvXUl
O9mCEcW7c6vmuW0dPDIOUnwGRjc3tYwzecGgFsu5+5oTuHlXtU51H8aWxFjqPX5+H4qr9okPRKCB
Cu2ri+hykPI9gjV+spOREsyk6zzOo3EMZ1K11WSZUO/D9tUV+PK6uFp8Op3tq65IwMRAK7bTtDSv
0PTj46LgmH++KioxnAIoAIDtyuqxKds9cEB101AmYB7qp5zwvqfKhcBaN/3of36vIXvhSdOlm4o2
fPz8iQZWyX4hPIRGJS9+/uHFxS33sA8wB+RRJ7F4J6H43ZtplN6XBvRvMosw1vDV57c+X/z8Mpvw
6zUhKX6LWD4ckIB3iE1xepEQEOwQtnighiwM/eWQgehl+0zGwL5Cg2QI8Pl/hW5vTQBDR6qWQWMh
bEyqIDmyYQ59c9DWb18uE9rFshEUrF2ntlkw9eBoqvlL6kEec/PhtUnEjOjZ43oHSPXhKX6lwOJQ
kdn04fGAoqVK9wnP7Zd0DrYO6jSECqZ5AVNrXtxlDjHcNERIwkS9LXV+MJa03YUg43aEZkDHUhOT
m24CDmVYzY8owKpjLZqg4ojcxazo7F1sqOWBKpmATDzDPA1j5OdET62Q0BgqOdOVQ/KTzob5BqKl
fhwqeE+OId6GKQMBDPaCVj1fxkVREaLupNssiZ6dIQbwtFTJo5YlWHR0j/uMrQ5EiVHI7RAzbEi8
OX4kwdE5Eo9FPd9PwaYzanMfyJhZX2kRNtO5X8zFGp7nvh6e08T8opENXz6/cmNTkNgcGht7/QlB
QiMtTC38BeNuIugsrX9EswGcfDLh4K1fWorkXyTvLExOoZ6nJC2f+fkpURtcXeYT5WvzalJJQHNu
niNpNq9G0DA+LMvHz9ccmUAolNXD51dTZ/9CbjSQMM/fE7MNgFsk2xCQEW3qCA3d+kdoWMwL6sa4
dg3VTd9xL82xs9y5HqNxKhB+hplDznEtqfefP/0/f9lbX7U9nAhj+01HnnnfllyeuE0u/5e9M2lu
lVm39F+5UXNO0CXNoCZW30u23O0J8Xk3JD0kPb++HrS/E/vcc29VRc1rQgCSLVtCZOb7rvWszjR4
e4wSt0ceTmsNvcBrNgGQcydWOaUk7xwBqPUkmtw+9z7cnUZ/lyo1T48zGDW+lVjNtgQFuudOlRWw
lpR0QgiQTETGlPZcVDwPyWTSpfTPHfQ1rJzMzfbMsc66pPf357BG8n15bLTxoDo7OSZTZv/eYBj1
F5JYxsVQ9vaxHAUE3MfDQTTZ5dIW3Jwco9w2KpTYhGPNW9UGxL7HQOYq5FKxJYc9bg2Mzao3d/qs
q/99KGhFBUN9ezwXXVp5Rl0NXoch0I118xYi8DzYfnTAELau+tJ6Rb0vzkZRv3c171g9H1kcPR4T
xGg/HiPF5O/HEB7/fuy/+bn5McqDNoAMSWvAKMebNAdMB2CpVo/Dx6ZK+DAalQNWJOHw9jhndvD4
S+BC2z/nXJ/VuV9qL3rTxWufr+pzmYzyjJTt+Dh6bMwY0FdODWFTEam5szviTpXh9jcSNs+pLqfj
46iZT+FD2Qi9Y/irkIQuMlIqCBo2L7Eqcf3Q3J/fuj7t+1tZRNqlYoH0OAIAF55I8T2GnTNcTIi7
jVEi+WEBltz67ouFhnsZYmsIF0Xg79pWT08Z+p5bxSsooU+nRG9bnNTwpKYmzi5pbJBGCOEo38nK
/gaqMrswSTKP7ewiS6fgMHopILZWTPBduKSDQl9LC2tBMXnN1eqGhgIue+Eh7+ry+ufsxEJxkSuC
eB5PejygoUTeF6n/8viRP+eFpb9mUWfvH+cfTxVGh6enyhqyllr1pFSkUOlW3ksR4TMlEvr8OJrd
nMsqAaZILcsFRusV2JaqX0UPeGcRTYBSGJivpTK9lzodoqUEFbFhbfhXIIV3gqZurWuZTBjjvfHV
KPj0fLfKVkHRja9+BCIyK4RYPg6Tmlt5NQLbhMIyvtpi3NZRpO2szALNFDUU6aMJhHfZoes1ETSn
IC0wobrjpfU8yu7wxEgGHS8D8ZW48Jm7l54NYZVTuqeLFSxuVAZ6Pgd49WJn8ar3RicbskGTtnJp
5N7BdFSHdgAa+3i0CD0Y2jJbPh7MWko0ZkHjvJrE5XHq8dvIFbwCMkdzi4cTraxy5NFGUHxEhyeP
rVHDDgymU4qjKGrS6aIyX72YqZmt9UyEK8jE9QvFfvs2TtnMKa5fHs/wCIQgf6qLtx2/40XMQwPm
5o/HMx6nsLr/AE4doYXkh8LRMrcOUkgc+Ty/bOqfcHDKQz2IG94+C9FRmD93Ue+ek9ZbP44em6Qv
kWwoJoqupvLnxzmtzbjssQRt/5yzUOnEVPSvVZGyXq78AMUk6x6qVN4ylHl1R4zHONXFPx5HfjtV
d2ECImAMepwZJIx/zJgbHS1GvOgq/mlq2MaLXRfiCciBh4qYKTuioHYXNY6GcFEaLwjxjZc8/ktn
5Wr5NGkfGQuZJ/mc9DYgybWjSVA3Q3Q2R1We3PCcZnlEvglnvMIJD6XV7EhSd29qUPsuFgwG85Fo
JvMa1W+Pg5YmcykN7eQFQXlqbW0v0LRz98jSmVcwkvALg2iRCDEeJMC6QdifqTE+Rfg095PRo+XF
fNDpQpy0Gs+uAfKTug/dYyyt9NDnzWNPcYc+gljGvE+ybD7xjaup179jJ/PgzHzQeP7ZEYIzkH0n
w2MyZPXNRu3HO9eEO4d8Cbn4cyziZNiaIR+7F+XuPiY/cdHqSfiucZdbh37YrmN/CN8VNoeFR/DP
vuE7sxtNNRDFJnDA1SrZZ32tvdjgyTbRPCNx3Cl40YUcr6VWryvDlhfYe8TF2T2soaJAZ8QgizGV
5sRDdWQ00KADcuJ9qDALkkQNtCLacFIw+E/gW159u7eWCeYvPidteG7kXP8UWJyt/mgYyMFU67nf
wtx4zizUZ3loIXnzZnJl1t/oBNZnyCdqlekw8oj1bI+q84uD6VT2OxaVlZnsU0wg15F83muTNHIH
AoVcXKjiKX/++jFJlb1YFlV8CSNjrJ/GovUW/I8w7IiJwNia90j3RkVsdqz5TF1KBK0h/hPBCrRW
Nb2URGX7MBM0gcs4PiEymBBMNuDo8dncf39kNRoU3G4BroAmkhc3I5ROzi9HaXq25WJU8+ryRsHC
28ZB3ZywtzwVrEpIfrO6d0cnNSbHfLpzQ3KOIFUBguwd6yL6H2nnj98oYsxWiiK6clvu9/pE/PuE
pG5uSu1UUIqblgK4lo7a+OAyEQEYggxv6svzsK+ysnzlAI86vAhChCH38oZREZvO1AS5hAxxT30z
JTU0hM/BUd9Yxt3auj1arbpxbsF8HNQkiUZ+Vh0jqwZw1lI82+UduAvdj/GfdCfiaPN7aFHwVX7E
NLgN7StWFOQq+K5wHSb1qc7C9ymiyevkfv9tdD7C1pVfU57hC4LHfKBmwHo6lzEgdcH1ReqpvZyQ
Ve4cvWLOmVj7EMnEEc4Pg6mPzsMIjQvO1FsZxdarHO9DQf0yIAzpmMekpw8pQy/ddrM8Z2ZerfTI
1Q5VAKjM5UaXNLXhbATUgWZOSIIpmd1lOOB7xCWx0bPu+fFrmUEsNS0MX+I9vWnwOaPyzkGL8taB
Y/xs6rPMnjbbGSHuewxf5+ynZHH2uMpdo7cAPfIn+0VWECHUAOTspgg5jor2DUzLLXdmAgkm/pkS
KeqJZQ6QsRpbMA6tgWBi4iY7pJxafNfr8F0URo+6qBHbbjTQxaeB3NRtWb6HBXGdtV1hQB0Z74aM
/49WOjfVgr6CoJV5AtIF55Up0Igo/+g04zPwIyZLyTTpZNYPP3ze/yNWjpseSuPZyCNCjxpzwkTP
ISGU7TqsqwFzwbQczT6+PmZp2cggnnQOlUXWTTkuBfHqwA7ZGKgekbX5F1Mo/6KhOcGWWhOfNB8+
HggGI96Ffv29BNrSbDRSdFlOdKB06jDbZKkhFikmcK4sCyipURifvXK2BC84PxDEfuaBPxywEKL4
Y1lxZIj2njp+5TszlXhjFZO2ytwoeTfqBh103Q7MlIpXsxIT9/pBB5OAW3kQ8MwDkdcXV2/Oei3L
l37mrk6y3OuqoNAdtfEd8Ir77NfveuvEdwR7/ku1byriMJUVkqBcxbsqmOYri01hy2klR2QHrZYy
Uez4JbbeKaxYFjIC/CU3JKjiZpR6uY4rwk8f51AOlnvTV7LdhSIM9oyP8iLcOLqQzUfYisnga8GU
3FEP/O7J3N315qHLc52Vsgx/pvTeOqd+l2m7TRX+21Kp94JeyaF3BZWfhrGg11xuLaZcQpyjsjIR
il0kZA5HycKoPHUMXALOHnsJA+0ipEiGRKf+LAocY65No6MqA9wcDpVn8ujv0EOKLV+RHs/kYK3I
iByPfZuOR76RP8EY5+s+TRChkSKH9WtCdm+0GHV1PYU+RR5ZvMoNBz3+tI2sMbyWs0Vec2rg2AYg
U92yq10au2IVKJ9b0/zGEdw5MwzxKPTUTpDXTjA13XqYl74oDMguWDckPKNfkMss66s3dBFfUcMo
XdrBuJK+Zx0yphtFwI0Mrey30RyzHZau5mhkJVfwPE9LzOaUTpQLCVVcMEtacFnGUEH2sWI4SRSt
GZ0kj0mvbbJRG6IjyZh5qvUpvjRhGV+SLMzXSrXXimbPk90bCHnDpNiQCbAj+hsRau9nd3I1mIrH
hP2RNaeeWLHAf1PyBYDCcBSOO7D85638c+hPxdFMo5LfhQ5tirRTUUz9j+GfO2Hp/z4zPxSKiMEw
NaJVBNfrWrfNxEhKcKrehHdl2tZ1BMLLNAp4X0AnZenYrrMgVYWhzuUzgEJR9BvwJdzMRYGE0nDR
djT6PgvQJmuqcLad0TAsheTVhe0vGNfPrKT1o9WY0bqsTLXJKx9hRDtDsXHevdRaJREomqhDKJ8m
qqzhFI0kZXY1mkydLzhu8r0XdHM5rwkPIrSNXaSZfIeVva6S77VKyYCnvn5gdlPSGzGrN6eSZPYK
rT89NoVTIqb0wapE1JOXqZZtGtGbR1QpxXVw++LalNlflin3oEGZLRrFtKrEHEvsVuBL8jC9+Cw2
luYQ0pMpNNRIbtUcpHSCEw2ndtno2YilzYDuHOX2aSQZHJ2/Z9HJo2tKAaFLIWePNmwyXHWLodGL
PV2bU5EBYkt0z12MDZawMKvavRmTYEnIzCtKclqFJZrFnwkX0NHo9XobczEv7NqBz6Bqbw/pQVvm
DiW81vAOlu9E69zCAhC39i+Fsx/rKrV+r3qyuQtAJbd+sZoan/yKAqMQxisCOnBskDh3Y18Q0WHo
2iKv8LEQLk8mUe5/yDL99Ga4VGoO4PoDA9J7/7OixvhBH+1EbflSdma0LXwGGksV+q1OfCJViuF5
xJcm6vo9H5puP9jYomlLwMqx/WepQ3tIVPVpl62x4Wf7tZcZxilLuen0MsDeXvnASvkN2jQMO9j1
7blq5NIGx2A8qSLH8cdyH2ndcIqN6WT0Xv2c/ZhalT7rA/DrIE9ORqPfMsmC1hDFD3Ljho1rISYv
WkyKUBCSBaE/knWkr22GJKY3yu19N6pqvNruK5b8S9sT6gGiiJXe6IT7gJnB9bHp6uoUJr77LZDm
BwWXr6By1KFNenIbkBFstJ6gCdUHI+zcPNvXDrpm3kDrPZE05LC0jTsm87swrpNdP4roDjlxRmwM
H+AAxy207WYVKvq3yHinrUs/kI8tf9e4TjcmDinkRTZlX4J/qP541hk5lH2uJrUfxOfoB9kuNlJQ
YW5AMgm4wYnwh0ieQt/LFuMQXi0yjA50TwYWf22BVcBBIobf/J2mPh+M77oLOtcC5PHNnHpvrmI6
B3o1OxhE6GZJ3iAs4ZcqrHtlLqHXCQTlSPGj8QN2tAAdnzOpIyfniGuNtRXJvVnfMUnjb/pAeWxH
SmxE2mW4VzFGE2xPc2PWwS76FnJK79cgdItULKykKs7VWBxdU7SHIhrWzIrl3Zw3KMPfCV+l+Bgm
wLDcpEWK7eItsOoCVkAzbbMoY0oJTwEJQ1t/72OJdLuDO6RpxtY0BF8cP7yX84Z3+NswQGaLuj7f
/p4e+raq0WZKFtuQrjaEhfnHoGzFxnMsoujtN6Kr5QlPL8kdiPM+Bw+FuZb7117BKAhNimGm6qvd
KNyvtpjxW/OmGjtyfHx3G9hThAGKTZUml9pmYlZAPKS2kfnrtKzGpZ6qfhO67sUeMn9j1sQv1AX4
DUxc4Yrscv1Jd6zwJzV9inURgQQSG6Nh+CfNbp5Zy83MZxFcMwNUtUmZbimDsdsXedXtPd3t9qlO
IK7JAnKRxwbka1dXL3FVAibU4GPXY7HFOEswsV/ZtPMbUm96+YmbMoFrnpLBNAKWogqOz7AW2Zpa
6pzjGhHhoF/Ab3v7wmtxzrlGt67q2WPWlGfp6PFZL+K1ROj8ZA4SkY5P+y+u4AcBmuBu6ABmAA90
tlyEsgna/ZNeZ3CoAEwfJ/ppH5AASOZ9Kpmv4ayN8I5h4lYSeQY8Ddg7KgERyorUaDHCCAubqusi
UCCosNQslCwSZRAjEfSMKI52sQY7MAxHZLhQNlaZn7xkBB7ubazNS3tCLN5npLIYk7tvJxtt3awu
GYPQepKZSwbwAI81maq/cO45bUtAZsYaceRbRBuU3Pbatw+qD41FBPLlCZvjwgmqk9Ub2lZZrXck
abFYOU3o7YEKLxNd+VtR04wuRGXsfY1ElU6NW0JfiIlz+RuKiEYIitRnl4nSflS9RfuAlKjZOOx7
fDlZ6ey7dnqO8+jmpkZ47LrRO+qOeMoimZ58Ub7Qa4UvI4kz1XLSTHrBBw1gCl01Fx5QjJ0hjHxl
kelZubJ4c0HC4dwFUIaLkhkj/0co6CInTj1n9g3acx0X/S0LHOw4Yf6ZV3hp8tB/7yc6Ml2UPIdA
lk0/9k9V1QI0dVjoUv4MqbZS7g1KlIyhZ7C6CdJjUAkyuvp519dRyXQ9CdREfOyhlGmHGEblZehV
c5yKGLujYTMaKdTMFopcyx3CrUEgxcprUNOg/S6fW5vZCMhpAIlFhMEDxzwGVJ35qy7zazSmvAfa
QC64Pn2Mtpt8zTt9Rd6PFZMSmBeURcDj6Ui77TdftnfXS3oHMmd/zXRW0a2sVnSCNmbQtYcuRTxu
mtHsfqyr9VBp0V3V9kgGQvOeN8Mnd9cCURLXWoXkC+jKNHtmJT5yEVIxQTL6kQakmSARu+tNL84E
z+MahNB01gOdm+xYVzQJDKXDbsCzBTwQnOQw2S+QU0kOaAxjpXF9nwiHQrfl1uUqZ2WyQKZPsdxx
zUVmNQCuGyAKGbDLPBop/YyNv9abQh1s7rhxh8VuGAq16+zOfDWMWGL8JxM8NktM8fHIlzyDCd7m
ObZQfJZLHyphUmvfa7vOFpQl9StBHPZT0QZYegO6eeEI1C5wiTqTyoUaY43XzsSZN1lk8nkyOenD
oR/H5s2Kg+/IoxiWVZrsEKwYL+DL0/0YaVi5NXdT23HGJwzOjsvxVCXjTzMJ9YUVNPmioQEHMzxd
tmMMlqbpsEymPfIMElTO45wzX8NJpt6hwOlFJCpORVGtyyaullODyWNO7YyrpNia5c5WXkk8XiAh
HUHVbIzsSH1OkNp7bVMGNdIc3vxEDbhr+i9fntDldF9cx18DWvS74v3dJKVHoIHndru0j8JlkWXf
+4BVWoJ8+/LYNC79f2E4pwhvuJa5n2FOWGJRuPMEpRy/kcXohrn5pjRCdhmwj7ZBj6zLQv8uIhoB
bQ0rjVXRPfMLe52jAgUr4d7MVsv+UoM/LHpodqecJN1r2PGNw/rp3MNkjgoci/4S0hpdx2rml0ef
TpiKWw53e182uXr6vc4fzHyNO6pE7xQOL0ngP+njPAoH4FTTeLpCf3X/ihQFLpaL2nukE7SrCqXu
iVb28H1BJLc6V6nuNCAVWUKqgrraKIoEaVKSXxuT23re2cwCGovEDKmJ76qp3GtmTjFpZuOCQCn5
MUQ4xAO7/WLorhZpRZsfsOqmDCu1Z5QJt3xTJ0pr5AKkXRK+NfP3ySEs4XtilGAoErkfWRh8Sg9M
vdAH3rUpAMncaEdynj8lMzeKZ/QJ07kL89hYuWUuB8qIc+yJOqbKCY+zHdHof8zu0heZ+u2Wb7C+
wfX/ihQl23Q4tt9a8ZP/yXoPydg5OtxPmBAH05MZasGpt0EOpFWVnU0/qk/2JKNlGw/2l9E8+45T
/9X1qDEYdEiZ4yKy/U3O3/rRwVE/8nmjZOtS5GGhR2hoSEKQBtCVHK9xq4roe192xdlpm563wOq3
QS2BRE0ziF8zNhkzx3UeEa3SKJwPbUDAnP4Orrq/FZhJn0aB8Hwu4xHM3tHS7n4YkQYxF+cFCF/n
OA4xIwEEiaWbmuo4aIASyk7Zn0EK0w8Rs1r77TDu2tkRCBJqGl5bbF9vFdn1a2KUoVTmcXuueyuB
EClZrY4gqXSv0Le+6MuDg6ITPZhalGYb3ibQ1c+1Q4xDV1+t2NwiapoWjSOnz8jXL1qY6LsGd/nK
cRN30Qk/JDp3GD90b8V/VHMpjQPVMsM9FYrKgs3s1XTIZi3GHo8jQfZMBvngahfkhR5VzieRQrSe
G2V+Ah1BaFKjTNFS8YELbrAm7fsQ08H3O7+7UqQnyLLjegxUXtxrBzkC8R32E453ecNHf5rwf755
ku9jVzvtrknj+jlwcLBBeKn3zUCwjtNJZg0GKdQsK6q3hiLuYJflx4Czbi8FnMG6scqPoJtVGsn0
VQbK2tAtkscCVeM6sTrjbuIYfiJcxX8xEhNWQXDxVEVOrT2ZG78cYepoTAono6rAzunTArDCLzLx
mp+BIIHKbJyvzLWBdGgwY6WEnYNgs97HsiTZWhIyY/juLdLJ1JmGzl01dl9sEm0YbkOfvFZgU7M2
Vm+VwwqExCz35iYDkQFBzBRCJT6NeJDWkjjjXV5VqI8N1fye+afxD11z7UMmxpS5zhD+wEn/GmYq
g1oxMRE3l2SE+ceyNvJzVKNHLNtEviV1wsDD3b9NEYQw+t2cTqenp0UnJhb1rRXimY+5TFZe8dyS
/nkzTfuniRVkz0KEztkwlvQq5Ngs7QQ4WODPUtqcAE1HfdC4bZ7jsfb3qQ9ItOu0by02wFcvL45B
AHw4qqzszpIiPhreLAKTw/vYmxcrz4YTZQa1qKiYbB1Ph41gT95+moUVdZA/R55xaibDoVZJ2lvs
Wyl1cXt6In/CvhpT+0rjWtsJM7GWjyJFrPeLofBWU9L6lyiP/YvA93j8/WZlJszQtEnFS6V2rM+8
A+wmdTQowy203GqWGsvn4+ia/copG4ieJK/YhfwpRZY9Y9kxcP/V7rboQuOTCVWsDRcRoeYWzCxp
SId34TTFrZAKJyAiwDH3+Cxa44RXxjgKP4muvvzgGxcgDnDHTdkO6sltuuBc2W22jLvYI2E4qz4L
ZmmkQ+XFJZSkyBfjDIz0/ZLSua0fUcCD6teBYfMDGYodVGo4wQ9kkdhLQk2Gk1tQL/ZShoTSoolZ
F+7VBlJ8GUFbEaM+GcdpdErSZ/A/Za6Wn2XbbNGVoQCYm0ljM5i3ND2hEOjusRLdffTHl6gEl98x
CqWUpGZTLWLwrtJWFN8WNRU1enP9kekDAw43UskKbEhX2ViQ0D3/Yx38yH1sSyrq0E4OZefJg5OS
aYyBeMsasHnP2mqJgCTbpo0OjNzKME0109e8U8Ta+NgR8xmrSd4eO/NDnu9AfvHR5ToDmmWRN/La
WgmADifSVrRx7Hd39A7xlBrfgxo/nGuMa9f3tZWHXXIvAPI7w496kNRP+6a/U3H3sWYxfstCBfBV
+uyAj+iXlw7DsmQRRaR7aryY3I4w/rWEsufFq3+WwOlWBgPgonCoq2wTz8r3Ao+ANOm5y6TLDo9N
AjICUk/snP0KEtUgRkZGc1AHVf0yMzpuAaqDfVfNNVX/8pg98n4bKwsTxlJWfnJkAZMcC9s+mm4t
z0aJMS9PSoulstuBg3Cuqpb+ttbDbULAHEibsLHOpTksfJlHP2X4YeuN8d6lWMUK3yXfEpwzVutz
kEb2OUYBtYiaOET36qobHZZ+3XYat9PEh4xUmvVSlqCAdV7oRm0ORpfWJgS4J25KaV+7tCxzPhHm
OyvDQx5Yirz/1Kz7rPhD3paaqxYp2xHki0cdOfPemXcPq8hmAmJW0icgu/lIrL65Jl0U3Q3BvTEx
3G3VGuk6GYDONrGen3Mg8HufxsPa8C11d6TOlC5Ku2+Oa4CBT2wKgSnZYI/qTTPGx7jyaPnpzsmh
5fa91NqfeFXLu23mcHXdJnuywB4zVk/Np8BGC5jsk8l+sh2arFlPFEA+YS+uWSuinMNsfUbkVs3E
yhB3ckVlj/S2il5SmK6jpPnmda621zWLL5sz78oWak8/OA3RWiJaej1ph6g2JJDHMSQGiENdOu4W
+QlkgurU46T/Kx3CDSSFbGnHDjHSgxJM4+XBbtxn+1HzkWEJTzaUzbZv5ZfsWQajTB6JBXXwbqyn
fpAYFpIrk9jmBGrm700KeZJ4nvlkuccNn240t5R0dNJW0DdXJahug4qNEU2fAdWFyRqjr3FMkLNI
hi2ShnuGp2MZahv0lQPmPGVtHatxni0a7ZeS5pzeeQz2QWnry7Yt1Lq3mR/lqm6PKapLSr85Rsyi
Em9Blc7xYznyXRHc7LnS/NiAGIRVYI6RXJaOOkmftbtpPv+p0c19i8Y1dHobqVfudFeaZLe5z1aZ
DfvH0WPjuRSxtMGjIlaDSJyqXt5d3Qrv4/Arae3+OcW2tze48GiBm+ckstwXDKQN01STsnXSaJ/B
oODXjWFyBdgCABkw1HKMXWALJKCc4YX/vdfP5yhMNEtEEGiOaOodmZ/Dt3W918dRarnmKg1nZE+n
3crSmn6MBYEope38qiv6HG2dRtTqr2HlGDuDEhrtbUvsLa8V+3CEofb0e3c+6ZOAFaLM31pzRbqt
xwpwINK0xyGhcp8jvoVnwzHeLJr773kGgsmwvOTsWLbL4mwkz8kID3FBegZ4KUsdCZWYSFXPgFu2
ZXi2RLx53AKC+T6AAiBZgmj4jsJmXLegLzEfKaLEWAO+aDpyYYcW4JtHfxqhYKp99k7zzccHpWu9
cS/N1NmKxga8WNX1W1WilUpcYH1toak3VXXEZY+UWM28mTMWaId2bW5dShONeGLoz7kVRqyy3WaT
WZ61kxIGb2qb3Sqpahbdknt1GLny89/2EseMfp/D8ESsnyy7dd56xuWxqZzOWUimzyzuOTeVLWj7
gRtU5fmILwEM4nk3h7ccXSBYEqsjs9vr3zxlnJJ5RWuWX8qxf4BOS16kU7q7gW772gCl+dnbDnOD
PH8lQEx7ys32aUTKeu1RuNyg1bhnATX4cVQmrBhde1hYWVMhNq7qHU3AfaAxfxONQk7ssdImDHtY
qpYrRxZ+t83NsX/WXOndiNl8HPRu1j8rLUQqVomBFQBPKGlMHoDSJk8tDUFQq1P6r5FmuWuBN1dR
X4AgcLaT5fXrpp7UhsWM+FCdcwKGqD3DLK0vo/vFP5CBpIS/tRAGMlEm0KShpjkWDpf5x8qm1Lp4
3OyIxtL2j73HbfCx99iMzcIEF75SWKy2falXH+CGKXCwSOemV67/nIem/iRta/zWz+dtOr5MTgwc
YgxaKy/RsSJqOtUG7nY1nU+/pM3fQWRO2vidzv8vuPHNTx16aVsS8FmFyJd6OSsi9M+4MLFbj2hz
GzW4p27ePPaCLP97jzrjmstJ0HtN3H0V1O5+cIy/9/6cqyzcB3n0EvZjcrJYu58ee53yEsqDESEq
pbP78+Dj/J+nkTuUnEiXVivyeYOnPw/kOrx3U7IGbep6OPptQB0MQMo9lHZ6Ne3pkBGr8hp2bnEH
eIuw3HmqqSGsc5mRsxrHoBsJJVyUVlLvDNMcN5YTZi9MRTGsKFv8CPqflK2DLydPdh0G+QWfqb+p
rTG7+Ir4J5nTIqfM+EVvtlkM1AfOMBF++pjzN+gh8O000vgCrwY5Jk6/WSwnV03uTXvaBiYIQgz0
JbouMFxsBl//ew+cyN97Jf/dKlchRSXPObPcLfdWWtaXiEyriy/a8Cxom1NjrC9N0bEqLntxmJq0
At5HdHtL3sXTqAVL1trym+dPe7r0O+DJ1nsMW2I/0stfhC2Hlp93S5PJ+ODD2CNj9ivhjaJjgmsv
63q4lI1kDMbA9dSlVrZx2yE8m33xoaPFuw9BpZ77wF4I3/fuaU9PPyjKRUt59OALNHCPTRjjw+LH
PUwN3fg+SDM7Asgj3TJutI1Gf/Bx6rERDHz4n3hGiFR+BYiRznprWOTq/nMDmg1YZ4wwee/2pWkt
TOQNBKFZO4rQpCwTsJ6DbYr/ueuXYDv7Is0J/2CP6TlcIjDMY0tJ+tFd7JT4pjllfS2tsnixnX6f
EUBwLHUDCFCFOo1uEx11bR/YKYmmaT9+DAOmpR6k7pMGCHzbV9SJIqQTZ62o5xuO/OeenV5SIm+u
YCi+WUWQn9Tcei8K5S99X7B6Jzv8pUx2lUAtYUv3UI/uUlVFtxz5TUs3x6HNavtHnku+1yZxqbne
Bde8stH9aVn8Y6peXS2bvjR9cGioxsZB+NZCzFX6P5uhGL87mJA3j1MR0u8cbc2rVk3yyaspLYb4
lfhSi19coU/4gJFqKf1DKC5cqxI4gtXYrogyI+nWr7R9aHm/kPtgWQ0dDe4rwWUaN/IttB2Nj9+3
SJQA2T965iE0VPozL4yDFnvJnx2tGPcOqCtBj7Wda0o+EUms5WnxxPrS9DrvyJLdY20B1umxR5He
I3mgIJZLa1FvIMWqSFTzIUgchWXDD33sPjbufPKxp2O92Nc873HKfTyPtik+VdIHst6rXmDPDm7d
3R+bSciXNvPrM33D7s7dwiBkumTJ2MNnsaMu2UdjHl7Bs2F9dMk6bLzVkNv299baBm71V+Qk3htQ
vHJfanPFXI7eWy3h5qaSxvMwH2ZTPOGBFPU+JxqDBRVvlN9z1VDbpWqLzuH0MML9fz7CfSx//s//
8b1oqZmNzz/DqMj/FXVgCqxh/3s+wuvLf7xFKozy/9jV6V/5j/q//OxvTILm2P8Qji1oSpLbgkbS
tv+JStAc8Q/dE7ZL1JdjmZAA8KX+zUowvH/YBhZQ37Y9T9D9wyJZFw9UguH+w3FtE1fibB93hGP+
v5ASePV/MfQKgbnU0X1LCNvxLP4a9z9bXzXPNJFIAJ71AQeasPIQ0P9frJTzr/jjGf6vLzG7Qf/F
XesAE/etnpeADXfyChqE4XIWUXY0SHFvH/7lY/hvAAb/2Vv6z1dzAFPw1vim+W/8goZ47bDRdTg1
I3e0/FLY2bEgXC6Ry7CI71rR7v7PL2j8d6+IlduA6KC7QMD+zc2KvkhBLJzbnV13EIAJ0kNBO4x5
NfmGIzZGoKhWdyhwgdn/i7MzW44bybLtF6EMoztgdu0+RAAxICI4UxL5AiMpCfM84+t7gZmdJbHU
0u1rVhVGSikyBsD9+Dl7rx2xBOQ4bBFOMrxFHRF481Bsm1VWpoj73z+zXz4xKVQNrwADmncSwQ9v
vAZRNytxt7llpNxVRnbA2+NhbD2F62fd2I9hNl39/ldqP/sn/3r7MYb/8zvX6+2H32nqIUWgOgJ9
JgJksdgtsxcZgh0EAkecNlj07VT0W2wxWyUh73By/gBu+tUF/eMTWL3ePzwBFNjCoskMqQ1mTKJG
fmSmhz+8yNWf//GKFo6tc+vgzxYfr7FEMqQnWoJPPChvFrUgXQV7K78rTa6cYT6KHMCg6E/MWrZO
R1iItqXd+idg1vpKPj4LqVoQswgbBifx4dal1Ox1dLgEVw7PHXSItbu9dMCF2+yQFjQQ6uioUMmR
VZRYDhdAz8zxU51zWm6769+/JcZ6W/3HkzEFvnQJ4UnK9br44W13gtlGDZ4HaC9OBTVdRhgfyvpN
WiL+FoPX1MzmqSs11X4smNiXuPtVDKU6rmRH0jNFmLuE05Wtx/RBmI4Sbl3UiDgB4ybcs2qSnfuq
O6UOaPph2Zn0ZiugsWDth352f/9qtF9dRNzKtg6ihYGk+WERqckrEIAcA7czF5fVe9sB9M2Akph6
T27OgO2iRANdwC3vPcfEK8HdNTtPUWv9gbiwLh4f31db1UAu6I5h4pj/+X0lF4gbeCxWU6mr4qDl
WLN3mvymKoGcJrkLMW8X/eH6Nn91E8OH0umXmNignQ9XloHKIWi6hJtYfUjAVVs29zJ2kZo0j3oZ
dzlK7DT6otUJeAHLTzBqcQbcqamypumtMRSAERXmZw4OWLoffbhbb/5lgS0SL+4kw1uRAttyrsvl
qiF+ajbEvTHPexXPik1rVCmzg1PR6woXVyyzO3JZI3zeDE7mWkuP9PlhJhLu9586YIVfvdkkWdqm
lCrwoA8f+xIRaaZ00nFFkB40WveV4y9kGNvGsz4NpyzvKPxuRBtgEsZcYc3brgu8ELhmwfkwxjc8
lMMOAOS5S196jMdOjuaekbxSxk8TqSeZGXhIxbcj+bdc2JOCYGlV9AQWFHDnLJEgBcnoSdj+hRyQ
Lxms2fQOluRublJkTiUqP3JpUlicFVBITpO6zA4TnRpmgG7YhvsCFdD6ea1vuBonEI57erXYvTmo
gxbbRDJF65v4skU8XluUwtYGgitJ2ofIGa+MSLkSOA5gc10P4YhygAzBJzS3UXWadXCMEjAznQEn
UkihExto5L6FoD5NAFYa/SnFJUWi2tmRgxdwN5T4/TJj3k926K1PTUzJth/xfjvczzMa8wLHpO4T
I7llze5E9kQQzcloln2it8fRUHYc0vdQc7dzBItg0gmLw+HCWXucb4jAPqzvPAJoHCmZO4fjTjdj
H9Ug2Q+zq5MOWXemr/CjWJQQ8jbuANtcIxo+BAtMAJjdDXQmbbdss/2Y07dsyhc2MG9qOWorMt5U
yCf0kRdmUnxr8Z1Mu2vZhnfBVcj4GxvbLqeHixXbb+l+LQxYYbjgTwH2xnSbQFhPCelmkVVs28oR
L6wHgeiAesBGvMP2TCh37EFB5ZrmEKBwsNMfOZAchLA/JesOibIHyijJUu60SrcSD0micUkbzAKs
ket6WYrvOA426ya0fuJIgSklXaPARPM8W8FDFpEiQq4Ow7r1MthHSA2m0DzQtyA7uUdnzXq8TIdk
k0OOYN7mJeqDSvrluhBvHBI+1qKBlMRTBpCzKZTz+uvKYdmHa0OBn0Y0hkeQpYuFaZvZ92m4WheK
m/WXSWsmRXPwMtEBmIi8gdCxls2AlPrtSqwFxHWMnfUyPgurO07KcoxIHAR73xG9iEyH8BZyp5yJ
c7FzTgoMFBMweDnt1zVZec+7t5CuEYcd7XVeUZ1YB6DgG7PH7tWOm6bIDwRK7oHbuv33nIPUqKS3
ET2gpPNABBxmkgYSe0CNvy+U+/VPLERSKR/J1PZHw6FFaPO2WOKxzSJvopnF2Vme8pFIPqKUI0pZ
CN28gnKzPiWUl5tcEt+k4YCpEaWzGxZcnBOWb6XjAh2WQ5tuyZXx6tyn1ff+r4xy2Gok2gPQcRc+
xGywQH7BZ6wcj31ha40MQQ1ePyqpEFQvrCP6qaCgIWNwjZXm7Boz9ECazcVIrRUSwJaxXSIOz/l/
JVZ858zBGtA9M9dGD7xRTbYaAX6lSpyFwpPj/33LdszPi3hhsYAjzNadWcteGbrjaI6eVoN0BzEc
JoSNAgY0QxLsImZgLWJuDc1ypO4nVfpN+J3TkJ/Oi4tGjlZstF8vZiaGvsViNOb5TYO6jWSsmmeS
Reyyengvoog+J4WByfWvP9havy21xGfg5eEt2681REpoh9bETy01g4lVgtBrELWngEVhyPMDSZqb
Lp33KDR4Tda2sZ5+v0n8aotwhG5byIEYt3wsupamFoSH6ZAg7eZawuBFDbUH/f2HLfgD/+evOho3
hwmFTRWklnwoYxOaRRV9crzMueXnSbRHKL5B30MEaHmzrm0lIVEqUVgxAckDiGWtCbw1Nrvmqijh
w1F6Btx+S7vsnSnwBpUPzgo+G0P6HGoPHSTwoCLYgIXF7j4TDHpGuLcl6ONPpdSvChjHhncmbZsj
mbHW0j8Uhp2RREUe2I4bxslTMF5bdeSR57DVyEGjjrik8F1Hyzwk5FbRvj8oxGgjztRE/7oYOtMq
bvzEPNhad+L89ofq6peFnuNIRNQU0Zp4r4R+eHY6OWsZ9heHFg2rhdId2xJAZbG8TrS7ujx3F4fO
lW5tpQ3IaqRFgxyjluahMBXv/+PK+uGpfHijpgFxXSt5KpYxXaG5SxiPVy9JKx9+/3s+0MfeLy2p
aqZB+1RqXGEfqrshq7GldIbjLmP2VKnmRRAZXzaovTWSxuyU95oD2kBciZxxUJJksfTbVB9Oc3Nt
Ospu3TacoDkq6rBrnJXCck3C7i7vWSKi/g/H+Q9srr+fra7pQgpuBf0dG/zDJyTCuckQ04DML7ml
58GLGkAtWFvyRz45ZBlEnsGWWC//AUCz7LlWlvR2XRRz6o3fv3frW/OhGmd6qVkrI0jF7/ThrUPd
Y0T1pDpurj1PLVFtan9aTzExFS+jmuPvf9svzu9StQ14yJpJOW58/G2VSU8Pf4mrJ8e8h1yQYE0P
bJfp096oKGu659//QnBnv3qBLCvwj1jbrP8g04lmyruYX1mZVCRsioiWkGWFTN098l7wkZmXMaAC
RZay/idrUyNeQiCB9NwrAuXG9LBeMi3EnxzkseXPUHVn4NH5oh/QU1HXZOcRT3GSOhsj6iBVUxyS
qrRgmqhKdY8V16tH4iWZKMCSm/jn+TR4lFz7JmSWL/LzsMLM4bizzeXKPTxHL6nba23Gn2875zg1
LnZkISIckCFaRP+ipMRgYRLdk+P1k4N10BlKEmZ7bGR/6hEGMae4Y/1Rs/rcoDt1eozfMHayDbbD
3ZxEHtjJQ8feaOP6Z0bsjfzStX+xbujrPbFW4GjAvKLtT+sKV2UcFYrwoiDtQ26u9d21OXOFcgaY
F9Nnrr63Ocmtdx7UXHb+5ppRxkapoq1w0q2TmYe15mXfY76+1szqkp3RLLlkxXtFl/hhlH4fuFcN
2jggee6UVzqL1zVl0sAbaMXLPk3WfHQODTFjKm3w1vpZq5GVwfgaBq8YMmKK0Dyqyp2dhnuGjvtu
DH1lDBj86z4pOicRYFVITut2MzemT8pJXAd3mRl5IUmXyqklLyFTebtL59x2bCG03I0kPGbTZSL3
PFuGHflAuCYJxqC4yGgJVXTEkPi4cfswY4KhnUa0/PvpZA+jaLvW0NHwoqT3Ihuw647423Dsl6HX
dg66MQiuDe43o9uun8TQ1ddqHt45yMNRhlQELa4/IEb3DX1s7TMZzr1FctQwGZexfTas7ICAmto0
3Ds5R4kUizUfRzS8oqja5fZDgzq3jC3CYzhVqLBFqXv0FMWubP1cvInimf8lFFoWNvYeJXfXZEi6
5n2fETTPgFuRx5aayuxOGlj8mPXKUbU39PcU8MalVeB5hPIx4HRMqO21LGZSAvot04mtmVIEJVxG
fH6hQ4rVQgGKD8MS05WVX7fiwejLc9JwxGufBd7iesxv1j4qSQV73Rr3WmXgARmO1Rz5xmxt1t5F
FKe3yxxvw5K2DC2X0kpvC9owa7fX6nwOlpcCWlCjWgcFxn3Ij+rrBVy8EsQbc06fqPvNadcqM+EW
09V63Yo1fIw1mPnebr3n1gKEmcdxlvhZqDZMFSiKwOVNQLVgB+mQp3eIT3XOdLFNjTFmbqP0nsjp
z4bypLYoxkreZoWPK+YD4nikNRTa4wNInUXtbn6/yH0AzbOjCNUStOIhPjq6w4H154oE72DS8/5w
0goh+HBqwZvn6hBJFw4C66W21htxGt7DLN3H5rxvA1AfhnP3++fxMwL4r6dBz1/QdDd01ve1B/XD
xlaqtdqooIAAH3J1c9YJcCPg9OQ80v2hzDH0/9i41k6lwDVIjgbU4Y+vWSsc1BIwT+ESJDD6nHmD
zLTZxG10hyM0o1Xe6/XL2lFj6HurWJFXs8lExnwFY3Lk4Nlb3XVdR3cIah7SgZXL0H2VGW7PAhON
CBdo7UzjqzBp5jj9McK/sNHs8TQBCoYgtll1fGXyPA8D+eNCOSdp7I9ze7SsZgMH79DZKpv5+gHQ
OKgqbq7YOmgzB8K43Nj6uB8FUQt0ixeSbjajPe/lvOxHeHCbEhlZAErH4cBRSuNSMtuzaEW0BCRz
RrlruT3zZrxyUHnpBZ32EjIE8/+NTliak0qcu/dKpBzKDC97HDHtB1K/7aPwc2Iz4RRiuSq0+Wrs
WKDjfDhVJKun6ZWKrFlfaL4UrO1LfjYbcUnH7KG1sLbGtwwkb7oGVq1N9W112hvy8S0QDlx9BKvl
fkf2n17Q1tCZIOq5u57gpupZTXHtjKS1TMPGxiK1hO7a3cg4mcaafU/q8LOeR6zYkS+SBYXcuJ3V
7IAn7FVpom/zJEgktmkbzfed4vg26m7IUFcKLbo2VO6srn3JKeWqcbU8BfeloBI36n4T1lDi0vBz
Zwxe7NBISA9AQcGK1sHXoB48Vid//DRWnJ5jIg1sbBHEiW7WENm1naAX5c1I78vgeayNuzYM7+pO
3bEHGSllQmefFd25T3ka9KxvtQD+BztarXJGbOrdPE9MkldcguOtd2FrKJ5RkAWvcQLmSptpehmC
yjTG7xA+9cTgdVXkV8mIEzu8W3cQWclHDT6d7PqtloHCxFnSpRr5ogpqbX6VkxyQcB/xPfsZLUd8
aTz7DBtmh24zhzk7uQGxxqLNEPRwQF+LgFm5XXsgQjqfAuJFUSvvxjY7y/GrGqnHFFrpBtygpyx3
DINfFW7erBhe+1D5hHWZaAR0Sg+I9M9FCU/b/k7gKjbCce8E5qGtuLbMgN6JHN05fuyMcBtkyc6w
ZwRu68n1IbPN+0Q9a114HTf9lZFlt++9Iyf3o9Zd20oJ29N64GP8f43z8dWkcYFO8dEUCH2L+Msq
0DVBW29yJ3+JU1gLOjHUcwaIQH6qof0oU3xodfvOtMKnEVsh+QlPhJNiou/kg0D7bHaZi4tsN0CZ
o7+09gZGLuKgtb9OyKXe20ds5zqAMUWkbO+hJ7J+2wOY7EfIzBXLa0l/FPkWEuY9gdm+0z+L2PHW
09VcXjdK9xoDIDTTwDdyHbUjZTX/FRNDfz3V0/c8t3hoNwBiLuHbWqbAL3qxtea6IWHDNidKF82P
8hvDTmgLtLQEQLzN2gAmPHcJuXlZdPx/uWFt0Crjb4n89fCWLOMfDnC/WGPR9XCgwsVH+fxxDoih
Y87nVpWu7YwUxtZ2LY/WnigO4/PaTvr9/qGt+9RPhxGhM3LkRGisADaO2D9vIGososnoCscFp7wJ
9dRbC86ID0glgXItStf7FiPfrOh/2E+0/9y7TOYRIKA52TMmER8a5bPNn5F1J93KnjcLjNqMRg/d
Bxzg4X26qHu6pCCi02dDfYms5Myp8hxH+SFue94VCOJcu+/vxv9KpnCJ35qyLb93/2f9Z/+kPbzn
CPz7u4cShUz+2//kf/xBP/3c9v++/5C/0xN++oYSnKDW2/7bqizA79H9d5aB+9K9/L/+5d95DH/S
KazRHr/RKYSIE15+Eies/+AvcYKBAMEAwkwMgaMxs7X4nP+KcdCdf3H40/lsNYFllKPuP9IE8186
CEA+fYs2tGDp4z74W5qgaGRCmKrp8NM4sNNh+N9IE3TjfeDy70vc1oiDQB5g4EqBkbneVj9f4pI8
bjNLgjvRwy+NxmFNa9Xw5+XfaAzTRzLjiszPNHHz3nmTBss6C9xn9D/WJ4L4TkZXgRetDtZSP+mh
dYITfy0N+xV79mHqoapoin2kywd7E1UQi6R8MAY/XqpHIGC44Ob8ZexoEJOlBovjVq+zB5wTREvS
ZfBCPcbObb9EwslQ29U7VdW/A+Ectqj8TpQ5Uqnfsjz+VBVMkiJ4XlvKgMs4J4TLGNXXAculXb8a
Wf5KnVpvZKKMG8God7PI8a1oODA5pQ5QrlPvxia6FSoi6kZZQAwz/ZBJeaeD64w1IqhKfbrDlCl3
Rrkz++61bIkhDnVc1EQI8LLC2ySvzS9GQdeErnsOWpDwv2pX4Rsqe6XxolipCXiOFrIviN21Hsem
+VITQalmyreaf7upcKXpoMI2+QppZlQZuQbYpUwdoHSoluolZrW3GuhjLedNq6N9lZb2shUK+6gS
ZqD1tehZ75c3rV5uxmGGTC7sz/lUEVE0drd92hGX1zTMnhwt4mTXftXNFXVBLwI6u7MV6fCgJK/m
1MpNqIbtDjSO12N+3EQUIxKlXFSRlyfVb1ZhfMnMAjKvWnpZQBYqUy+Vs5qWNtBRg9WIdD+TqlWc
aw0E7wAqqXUkE6Xh26hR8va6Rg1ESjvp1BMvBKUGVhRMXVNncpYH/nlIKNXq0HlCsoO/YR4uZhLr
jKyc5y4itdYKa/TU85XQbN0zSkoLk8D5SMbjFpovccKZHrtg3KElWM7xMsxd5ceJgumIlOAgsYir
NswbWyM4SWgzZm6QEAa7ibKoDwONJ7/rtbdShxcQlAFwKNlfatmNZ6Bl1KSz8M1/HpAoqK62juqa
pYs9taSRqdZibzT6Z9LWjw1gK0K3K5W7xVZPpWPMIB+oqNEd+rEBLgyn+6WKVI7cddv4iZ78+PD+
Z8H6F/FUIfczQAnJdDlWbVPuy1jzijIP/IkwNgzBpgcr7dvU1G68FJWvzeVOijk9lAv6vdX3XPpG
XJX++1f6bDHMq5R91orOz+Ok99+/en8oanrByzxR981TdJrnGV9sJKmEEOr7tVnxEMnaRxAKrkYn
+SGw5zWIPsq3yzLeRXbMKTd5f6wk4Bthqrdc7Jo7ZMsZZfSrXs/taboGK1j6KqYrWIl66VMz164+
UklhYk9dudxaGVbNQHWgkZLL6U5Wv457L3E1xIdqARdClN7CtW6gxs0JlkgqrdpNWvv5/Zm+P0yy
q0lkXJ/0+/e0bGOXoYcBXiekYZAvZ5bkF/yfDgFZdwBi0DIlQU43is/IAVbmv3+bmpTQMAGIh8hN
HJalpLqiCWB2EbmOcz/4fcX61q4PQXid9LfkpQeQAqG92RgXp7YrfQzCMH/+eQg1CDhllYcEQ4q3
QdI7KKMoRDZbz74Ml9nvu/R7iS/TAxvdMfipOv/9q0VYbhPM9Y5cqYeW+setaoKfujAcfWXWd4u0
9YMzht+CrIcL1HSd//5AeGrna4YXDwu2Ls1ocUfyABug++ur92+ZlrZuWQJ3FGrd+ouCMRTVF/nR
PWJY38KCTbwO6c9JwhRrtYpF68P7V++X9mQ4sW98XdLScFXrNhp0ezPmdHMw4d4GTP23hjDrQ8IH
23XzS4KVD22c+hxYKC5mpW99JS7noyYebeLMd705fuGU0x2X1gZOnuge3DU08Iu8gbeES7km7TuZ
V6tLTrZ9mTFgWywMIYE6Sbe0CUvjGsauNjjpySoVt8V9fXi/ht+vCUPJpyPwlfuKos83pWX471+F
dlZ4naVlm75vMAwg69oW6lksVr9vSC9PDVh0m/z9cS7S0cdtwR9oIHUA97cHPriJ5zSMto8mnYst
ZhfifQR2kRfc1dFIhGFYnAqrItxloq+aagfRK8YWkBYK44yDVgKzcWLOnyKpgN9dX4a63qgVB6cO
JyXzSi27gBbJLrLoSabEVoXRoLjqOmgXuhwKqBYm4V831goHkkLfW2FvgKPBuMdVph6NWcWVVZGI
mtrHCusiKZysn5FBw7ASQQL+ovA0a6IMKHvpxhkfnt0W9i7WOWM5BPkeBV9e55b4xJmaKfz6Xbom
yEH2vohySG4XzfgOjh6JQXefkQCNdB4JoWoWewmcaN+oQUO+I2hSq9JMD1HWQTcq5wUXe7Wdy1Ns
j7xH3XSKluU4RATn1aSveErJB9OaVfwUGLntZoUJNRmIJ6bj6UIKayRH3R2Xym0rW7tSTCjKEzsj
TLYpwvyrzQwXW01+MsDi0yEQ0BGERXLQQiWUhtPN6iA5wS2TOLWV25IVnOa18hw2tJA0fU6hwF5D
a52OmUi/QkB4NKZgFYiTl25qDVfgorZsRrJhs0a0vahkpJspBAx0oedusLATgXlMmShqXb9p5VR7
McNarBChDgiRXnjA0U/zLnVX2zszw4hjxVZ8PZIbPy74HkVp4aWGO9IY3kxAsBstUjlohoIvkZiV
DGX/UpOdDIwet0PYnyo3mER0atmCNoHGrmjon4bcoC/Vk26aOmW8C4c7UoixEYUjAbFkDNX1dCgN
FiDwkVstT3MQVsAh8hZJQyJRa0i4q84XtY2xA5RO7JVt4ybqQNk3mQDmhtKVYc2pf4prJH0aYYiU
d9ieD7YdXRor093F0t70ADzsioEtesocDY9pJ0L8G0O6bdQMC1Mg8cnmtNV68tw3U3OJuzp/0In1
SKD55mQdXbH0Tq5ltvZBzfqv1cA4IDbK49RZexRu07UeqAYsLQLsC9iJrhhR4ys5AZAq10iBRYzg
wRK6lUUwZuCTGC8f1THOdu00mfToKg1Ejf49ZvbuGaTdn5QamQiKKj47G+wIQFL0CPPOMcqehtU4
bwk1SdfEkGjX4QcgqCuwdgJjN7QJY+UFwCkNCzJo1ZFdbg6d7dTgnZsrA4bGYoKLj+BK2t80Mh7W
QKthq9jNWxqU3wAhfMVibuymQOlOigM9WEsZ4nBKN9HAygMroAEvvj4udYd5rX5qGCpuCxJM3IIS
h97kfK22iGPVuVe2XJTmQoKqKMtLohiPpOSm3hRK9Smb7Mc0C6s7fTw44UJ8Y9XDpu0z5mZiMc8c
kyv4vmZ1mIL8u6mQKCRb02CRyy5mA3wbSAqG8vHI0z+naTByCUAZ0rkNTf0YKwgsS5JyU2ygwWB8
EqNF5KVI35JGnipp57uFsn7TjoO9H0zYcR1mt40+5bHHTya6doAfFYLdwrV3Vpzom2zjcQOpZPCG
OsKDZpwG4uc8aZJWUdgac6fcDZQ+vgdPt2uDyu91gw5Zan3t1egB2jJvgXU9QZlqVrtcU3UmBV32
2QREgJ/RNMkV5RAyJFl7eX/ATvv3V+/fBokzkJtunP/95wbO+62qN5qbrTRMrVNeQ0tKb8jb73OY
9XS34pEgmH3T9SmmtPaW0i1eTUxfkqF5iJ1pvgQ1+E8tkZ7Q2ptpEq9gzIJDDfMAcgBXf9arBDjx
oFflhNc+7zdR3trSZ3bAgr7Qe9VCUCb7ZpSz54Swm6WuvCG9mYkhYw6Sdm+9GI3PQ9p+G+a2um50
40trlw9qynQHf1C2sURxbZv2G/6bBtzKKkEj6JlV2LwiZwUTmAaakhtwJINlK03S4Bw4HQArdNOl
Y32ijvW0PALpQ2JuwSK9oWf1WhkJAXPlXstWZF/weRIwMgW8e7JaJF6rTSnJYRsm/bmWnDJmtsKb
PoQt2Csjpy2Ucc8BJApITfF6MUe81YuJiXZ9UOQw+ZXqfGeXZtiaivFsJQ9ZKeqd1SZAi4pCuLS/
HiYzjTGSD1/HGoRBAsmSn8PV/hiqLd4k0d3akP6jdKaN1ygHW18IaKga4eWtiYxKzyH9rCcxbGSJ
nQTorMJPpWB4Y2ecN50bZIHBJQmBdPQ9E2bgkJFIhkueFKBFuZPBj+5Fnnuk1L8sWdNeYUdvj32Y
3VVhELulEgDxztUvcJJtssCZVtetVfImBewT6l7NxluE+cz2okentdLd3BCuUhTZt9HQnhTdRuUz
KNkmnycciymQlUXnaAc+O2mvZSIa19GgplYpIq4BNv7G4BCEAcmkQW0Axm2Nt4QxrZkyHp2cLODv
1sQsaq2trrW47hO8hEOb3ktGV9e6ZKATlw6XR6Z6I3QiP8YGuoKfQeJH5JEWsUexxhC2qU5cum96
Ocl9wQkTr2dq09MvaTZrjDSrEgc29mdh5oYPtsHxejvYabps3DYND0JZXk28F2AtunPdEg8xssDq
ayEh7JQRY1fCJVCMTakXtmvlozfGhnWoeXmnWiWaO7Pq4zvSNjZskuiJoy6cBuQFkYUjXe2lCsmT
stv5oEyOdqrN8BTN5TaN4lNAWLNuR4R5tGpwTANWQarPvlgMvNogaUKnRxmqkKiuE1KQ6MLeOMJV
49LnXWTyXcMotQJj2ABZg6hEWx37LfB4q1euaKrcNCsRBg8nEmxM/+rx2IzqxK1nHiuYyEfZW6UH
g49ro59pM8wmHeLJ9lS1AoIhlmlbLM6xluE3oAaHsDFve0Pumoorix7iWMFustXiCAUDjB55xzSl
aVUbzZUesoKHgXkqFXApSVHIHfVQuJkIEWEw9owJy96bJtyyDJ6QDgh4pgCcKzlxVJFXYTrfhXl1
DBFeMGEpim0KR++ooAqYbCtkEIhlDjL6JWsU1uxOPczZTWHqLWN45LZlqetbWXDoHvmrkJD6TRBl
K4uwewo43PL6DVevZHR24sPSl4Y/FASdFWlikdAdvjkmUYS4RXYKMVyMbhdWA41+DPd61iLDkbV1
cmYDU70F3Tw04qO2ANjXx/mFf0DZVtxhIe8/rQHNah1/K1RHnmtaY/zQ4CqTb9UxXXPccrS9Z8uk
k98NKXUaffFAkZ+6wEIZmfSla+leMzQ6xIlFumGDzNKSz1oMcQ8q/nFesdRAbZUgj7Y2+XJcs+am
bkA+mkr7qAqeai2+x8XSXQ8DmcsiZIVLIZ9u0F8wh46UT9qQflX6UXzKsvCxpDdynCi1NoFhK1uY
gvmjXk0U4OPZVhwSIdgMXDJj6PjXw7bW6/GkpxosSCieSlXN32OS16xST1/UUR02tCbHRzHvxrJS
tjQ2rVubr1Bnts4lEy0ebubm0Bfy0beUz5w1I7fPKrJMA3U7NnEAqiu9lUtheRAAYy83JjpPfX9l
J2PvWkgyJunMNBLG9ogMZjoNNkWm0Tj9ae6+LHNqHwqFYHpnmGxXZXx16MX8bInY9IjJPGjjHB2o
99ag91BDREXdxQKeb/ETQqzQHV+ThbLnJanncJE5AdYkSenz9FJMwwKtY+z303hewhZj7voQ1trf
X1m1Zbo1oQ30AUuEnKOtba25OhdZ/r1YIvgdnNDVpt0PWffWQSU8xaHXpWrBbDTzbNzDp/cHWbCa
VxHLh6PiBpacTbbk7V0YmFcn6CxuHYI4BpFI177kMGj12eOSOn6U0BwpYofVwh4JKmWVO+cOfD2z
KOdXKB3kEWAet+gnZQ4m8/F+mYuDgFl/YkTX3tap9WmNI/kSxAQ1tHE9gt7AEC+c/kxxa23SgZTP
tplDMElp6oFohs8PKW8wEM2TdXVdrg9WEXyxNaTK+kxSzWSC6xmeSFSxjoAAOq8p+cBnnH+bJaJ+
1nP5Mslg8YOeIOuK5c/Tumo4xku562ASbtLR0bxGl5GL8SHaDimbD0BnzQNVNJwGvRtOrTDXi2X6
7shs8G+QstLptafc7XUWgI1W2a5RFu39suguTtrwsSpihTBOK90g/8i+aIPZ7jJaKfuqVnqXswGY
WrN/kcpc3DSxNd6HenGED5d9UUVPWYwhumVq6ZqAZpqZyqKIWEhHUElIeOs32a61PUPWTdJ9lY2o
INO+Mb6GDctmRc1p3AoJA1JgfNXFHfb08zjoV5VaNpeFame/1NlL14vKVfrwe14GV7r+GVBdD+zG
BC6yg2ygMtiNT3ZTlkzZA45zSUlXQd5aE8qsNIs2RRiSBjY3zTFiqJjn1a5PghStUX8cbQDpThA/
Vb3gLubs2qeNsh2d4oWDfuWPw2eh08BbyFEMAjCjjg1hP/tqK3HCJFwNtnOgJhctaZJL3cZfpykQ
RzvnqNvmtatJ+8FJO8MrJDjgIalv465Uv4ypQCFQn+txdHs8MptoKLJrsy5vYmpiCBfWy1yat3b4
TUcdctGMQ86wNlcAM5Jeu4HqRfLPWN0VVYvgXdCtCzfpKjIr44vdaty8ybWiFW+mQx6lBZWh6oMN
WRLzeUCeaDQE4BAScjM7A4Cdfky3hnQRfqUnzfpihj1gX8HijGWQ2QVR8J1DLp8MGJ46TnNMrN4r
8352beNNc8JHq1TD3ZIGkO/s8jZKiSu2ysoV+EkZTTOoTZOHGJ/IHuP6qWnosJVVJtjvk2OHxG7v
RLAiMUwB0CTrxkcRam/NWCyPTBX62Ag/ER5ggCZXG3oQkgPg0n0G99dvO+zvwC0t9qSQdoGw6d4y
3T/oZg6hyZQNlOfW+gyghXaNbd/GumLdgZP3WxndV9hZL1Mi2o20hPCswcTO/N7bXL96/xbj1V0w
NwdzpUW1uRFtlGC6bjP20WlUVNfO/4u5M1myG9mu7K+UaQ4ZHD0GmuDi9jf6YHQTWJARROvoHP3X
a4GpJyWZWUmT1aQGj0a+zGTcxuF+/Jy917aPJBkVt6Q2cfrzV1UodcOEcRUhg+UhaxagJk5Aim53
xMt/EgtxkAPTgcF51l2uZqUET5cXp24g2g/6XZRGX8zsYBsVYqV8rdKlc53nqtq7mfuUSnSwLZaj
YYlPdtLduaa7bGu3upob4IT0xaBZ25KvGxEDOFQ/nCIFJFEbQuFZiF5WCwCAnMzybj3aKrAyuCMu
Xb1vjasoBR1Ch+uBmJgtYikYK4zOwCyNVy6pLHhtmuw8jpl3P5osJkdU6RYG4bPnU2PW3mHK49VI
oLMscDTITFRbaxwf1Dhx1GAcqhJCo6coPU4mcjmyScuN7dWNufFmAqWV5j06FYc4AuZtDqUmnBfF
27ei6WGI7Y9YXFu87ZBnxd2MQtE2wfTiL25+q++Eq+i+SrfY5+AtUN9uFoJXSIHJ7U23OIeY4bPT
THHYTggm5zaMI+HuYhOalV2UwPGpdrc5Y2qSCxqdJgr/pp26Z1wDLHjZXplr1FWdexZqr1RsdBAG
AeT4L0JO2pGulGPzigzYzUc8NR2RQ1fsqU92RyF2BwWSaAMYEhz6r0WXfJg1XXQzibkrsBvupj4c
IN1dOLRIsY0peSAXPOlR/Ur8jrjjdqPodqZ1OPs82xaRB7FjXORkP6NMK+jhoyiu1zo8Ld5Fl3ub
ZYpZAT3NBS7s1xXlLteDR9uUzXXnu1sbvQzoAW6rtZhJWhV7vFEcZ00+3mgm03kS9GJ4u3dSlGfd
z0mCWjR7x9/skv/DL+1MEbPo1CeOo4fdVNfBxLTw7Gj0/cFVEKtYK478IkWYmsyss27UzW2bWcXZ
UigHs65QQW/BPl6M+haPzs6Ym3UvZTgSFUoEKDP6fQHAHRlOJrs3xIpmpt5XD1e2GJ+9bt8iQWd2
Y9FXM6w1TGBftgheWst/8xZgliVs10tFqbkZMzUEbCLaxV9GkOZLT3OvNB5LIWSw+Abnk6Td5g4+
I0+b6/YcPdaExuqohBvRHNDHTChCG+Qoo3mStEtM5MB0k/O96vrHyIYIuuCPszHWMz/yz1Pnpucs
L1+T1HgUOetAc9pxy5MquaGO8ZVTNLdqoEGhRESvyo53Mg61rkqCaLIJD4pSj04XtWkrr2tYyweQ
6YFs2jWQrkU1hqa8tDp0lBDEEY3mJ8FSnf3r0oF932jvfsSFCVTYIRHyTtOzA2wldYJydErpRm0K
Z62Qp2JCCNNHpzmL5YFnHw5y1mwjA6wM8SebQsXuQevy7MWlCRtl7fDWL4naDWbdH2qtra+LQZyz
eUP++XgSGWEHlSadbV9n/U0G3gcPoTW/lD0cJd82S6JHrA6eyySD1s2+Imj1/TkJdT9BnanrYtMZ
TbqpEETuMjeJbw2NwiqfneKhUcOygfiqP6mOjhTDmbumKafnV1cr6g+nXuTG1af+ttVM+9j1lraL
k95+RKb+QVhD+yGS4ajgCMW28u5yUzB2gAk9ekfdstOHkridgBxU84Ow+yDVGYEOraSOFsvaNEz4
Xk3rwkbVXUyTCTTDs+rZU/VDp1CcNcI8p1Y6XXHr6INoMN5bj7F5Rs7VeRl9YxtBp6Z7y0xtSKqN
WddEKmxqcMkftdvLDdT27jZtZveI4tSHnFF3j16/sdYNDl10/2gr36fz64AG1HNYs5K4ZuULQkbI
YXsWrX23eNb80ZL9rsfOQCikCV8ymbVgYuWhVVMkUZhxtrdT5R1zXfNuUmQ/CLnt6aYvI85sdAKj
zNxP5OMQaL3oCcyXSx6tfuovTZt5u9GxvtTsjsRXLzdIEujdCg1u9Ez2bhQ5z5ol1KaTC+PzmsfW
ZxS7gITMolbem2R2KtxuAa1875DDSdzM9dzz9GPaatKVgquZnFyqObZTPG567ztdxHACErpBuVPs
TYNmAHiCKbCr5IWQL2rrcqJeb3BlZYSv5sMRz5U6MiwDjdV8jLSZ6QzCVquwhgz2VIZFN3yyQXTO
cpF8g+1I2lPX5qyBuuO22SPI5q+EHkt0qDZ+zTL/HRoDYkpfgq8Fr9Yat65jtRt4sDTnGJuL2Mbs
YHzDCxOH9C0+aVvf66I/QJBAfJnkFfaP+UlVb8oxUZ+5FNca4yfGI9zA4aJWAI1jk/Spdysh/omu
bIpuZPnkVo6udnxC0nbncEFBVoWGIuVeOlMeeXwJkRpyjLjalZOkR62fnLDMzCpoavOjE+5lkcW9
J83PCYGpaQ9vHExbKKjRXe4zUq5b8cZr2VVwgoGjqgeY5PjekxXEOopo494xBHzoPJP09nzeliZC
QKNevg8UDWb20mreax/b9aaIx31Bf6V0ixeVXgYNVW3j3+l9dx5ttascsTMVh1Ccv9F/o9hglqT3
p9pxGNO7XnwqZmvVozcvi5MzmMR1WKcfXQR9ATzWgO1PPUH7uMWRuy317BvDmNMsuJym+kSKQERd
Glv+2cod+BUeRMi6/YiyGILBYIIwIOzUzvyv7MaXVnQR1pdlV/eVupkU+bh9cW6V7e0Y93oZilaT
4BMGROaD1i7EA9QpyeMx9kNff+1I+AjrzLzqh3yBAZW9AN/0Pgfu+jlH+Q3fDI27tg58vB9Bv8Tt
vVZI69Bie9lnwr+pm3S+KgvTPCxd/AU+MmEXtX7N2oHM7/Unsv/maxfTEtVwnG9TsyPpV1SEN3vZ
W0vehO8AtKwB9zc4FGDTmU+jkyZng/MnSPCmBkhDyCVxKfXjWAE9zWFDNVFEZ/omTYzVe71qeZOy
2EubC7w3t4Gh61VYjxYmhW7kaBH6jIz4q28RHcJ9lchefzxkdecGdn1OWu+5b1PGb70ymaPiC2lA
Die3S8RbNrAsb0jB+DpGhR2qROVo7Uf6m1m+Rb39HiOcCRforyXLd4m6/pBHzoNPb4BJHtNHiwlx
YNh1dGa2sIRrQNg6ucmuLXBaf/zirTgGbxrs/R//ABk6s0ib+sOulcZ6+de//eMfT2U8bw2JCDad
iG+EnfUFwC0Z4LUF2XkiQpRiihZqL5PvC7PCsZLZrumZ8HozEncPmZCejFSIvXzVaiAO0OCYHRrJ
MevnvWYgGfTTd8+jD9Yh/KAWyCFAR6TPsa0Q2UWpF4eLwaTdLVN5MUrBtp+oB4PGSShzIu583W9o
dBxpSKyBOVRP5JiV2PdElZ8QwTacVHOQW+JbthDM67KBBCjftrbnH23aMUE8RGxbXfPVay0mrv5d
rec6O7p/m3LHDJsRWKZyuxA+1xIIq/yoV2FUv9Lnc7PcqMW9q1ILYCnal2AWnkcqGRewqGe8NZmM
db0CoZgOmrPzO+hOowe4U+9vvbQ/W7MW9okOxLMr3vXJK0+lIenTtvd2Wj6MiDf26EgguHbNKSnW
QICsZiAdm/5RahEH7MgmO2UgstEMFZfUnrzj1AxhrKPWsUmn4W7aVDvZ+NDOGBGGhRQvEwzcPhev
vig/lsm/kil6hMTEgFvyxwDaHMc0CrKtShNUUG0DwfamTIwnkaXfTDuvr2adLbJM0wcz76fAaaC6
NEV5P3Z1xjagriI720GxNzazMi3AGVSSNoPYhBArb76q6/rRHhjVppUSB1Q+weJk7wxSvsP0tjYM
M4ybRCvuDT/+KAlrCM2ItSb1didRvi2kZG5yALs0YP3i3LvFdwDI5a5O0CIlpABb2JbKWF92w9Ll
58LH/dAmqIF9evM0sGCX4aHF8u7np4aYFtn5W31w5b6VbEMRNbaAUbZx7Ok+drv7zEi/uOb8Irhj
bnxZ5IRA1pSWmVlct5KT44HUgKtsND518qNRlaNBqYwz8x46RIkhv2SVftINg+T4bs0VS++hBmWB
qv1qC1vtlCHTPE16+rpYZIm1PWl5y6Nept197pKMKLT0tqyabS5tECtxssnQlwSdy5L93wtp/18k
sj8pb/ef1fW7/FS/qm3/P9TR+vhv/u8y2v1nK9/L+c862vU/+ENGK1YZLZZJ30USvSpp/6Witf/d
W/lctExNHQmLrfOfYMPrkv/4N5v/xnHYBLAAIZSgCv1vFa3l/jsDKNdzTdtESIIA9n+lov1Zq+0y
PWB0g2KX1+Xyc8xffEaLG8na7IAP9Fa386PCQPG4XlW0uh9CtSDlRihP2Fw/11e4nQFv4Dugoirh
NwjENwRiN5mh0p1fOFfk7aYHi7AVgp3XCYFfG9sff3TJDdr37fiR06++4Sirw250OqwR5m9csebP
HtUfbwh5vbFCrWggmb96tl2mVxnmh3SDqeBdW3D/++svdu2jvO9fPIO234IbbeWVcMXvouES4X+7
RAuyvWG12HlFSrA1NIkVv65DB0PuoC5IOziFC3RetQAi3S10RIwqwdIYt94FgSDCrm+yRpTlVDvh
xCMbZtVsImardBmX2z+tr9s/RM7/p+zlbZWWnfqPf3P/+jZNZlpYdGHwONZfLFsV0lIL4Eu1+YHn
ZBrHLWmq5Eerhmyfph3ZjmQjtLHSzqk0rb3dzKs4FZhiH7ntDeKqi7nC/0lzOIjan69TS08eOH8v
mb3ceLUhDr3UptvMlW3o1E4RBclUymNBiv3ZjiJ/08DwZ5qJfybVk6+1vS+to2OgHBykrXHpiNZR
VWsHTaV/1kMsXrsMfrhZD+UB4SLao7K8VtcZJy2HnV/Rr9OyQ++a0/aPhjpQzRrU9QGqsB1aXF3O
VJaEvTIzeVE0SneFykh3W/84lag3a2qha8p6jwmGpMjClo4ISzvmpvPcp3ptBEYXmUcex2ttThdo
G4VGEUWYrp0P//VLKtT+n78o42eb9roeTYPeP45CAzOG/gPl8CcjX2eBc6zpjONV7uSO7NL8UtQF
Pz7FYgtWR/8BVJWZcUXrvNiKLFvOOlqvIE+z1ag1vcuZmSPrds2Qg5VEsaTfE1pvXpHOcaVl6BC8
FdFKHhzg1QLlBcTjdDt7HOteqsTZBfOx4z5QhL95a6uP43/09z/eGusasb/l2Bags3WN/umt1fi9
lkHDz13oJu1aM2YmPDnyekzdaJ+sMyl3ahGOWq6MoLfOpKpLuj4iMZ2Tprp6U9dMShnGQvyv/Cqc
DB4WxzNe5JxE1/oI0WQy6C+tDfR/funib146WAfPMWg3YCAw12/tTy990AFvN7MGJsWXyNgmh6Co
rHgaiUbAYOed646IKN8WKQVqTVwnPfhaJvlvnDLs1X/5BF02eMtnbixM2/1l91XTOHW9nhEW2Tb+
visGRrgzYBYxWl+yLi6xAWOdT9bf0TFo9qqsn5OUQVnguQ8+ulRt8Amosxi8rb+b7CT643ex4/Yh
pgJmQGv2D0wULF8O30+vxmUvuYj/7q383SeK4YP1DlgR09H6Vv/0iaoSN69Ri3zTa/WMQTEfzp15
D1JdkBjDH/p1Svbjd0RWteT9oEpI1zXyP78sC3vGnPkqaNLU2/04KwpgTYxSzyi/PBL68t/so3+3
EHjiOfeEa/G67V8WQt131Jo5fQ93MEM8sIpZJtLtIZvybTwAaSzi7ENCmDjKSLP2jvVd1/LfnFm/
eLV+PEhUB8a6kbMGrF/9t9Oi90RxNATN1+g/lgYjm0cEEQZQEuU7Ikf8GAuISlETRU166ybMwH/z
QPx1m7J0mBWrbYtdyvrLAzGnsp9y8AbMNu1zIjoz1FSBUp1sTlHo0dmr1FcnM/P9jCrqnHJhQt16
Rya2SfB9/TCtuSekCGyMJh7O+liR2yn9Pv+DN0tZiFHqb869v/moUFiAS7Vdh9IHRMnPy6w08SOi
DCg2idazwjUTtrAwlpOh1jXSM9ujp4ymvbcuiXxoK5Gc/vmT+vFJ/LzrsU740SvkgxLt1w3d1RCO
N4YBf6I9CCtOH+gf0lLUn3LioF+drDQ2EKwarDOKS3BibB0sdjiZe5Q4pNu4Ki93ubcgdVhBwh2I
ZNKnjATixLReZQ36VcwOGds6DM1ad4uj0Doatup2NuJLLgQv7uDQ9pzrafvjQJcDWGcMxc9GTjCP
jqrx2mhdgF6Tyrc/tuHJ6dRvyCsGtrBfNn8geJRZRHHqpofD4OcvIvf0uOoi1ESIs5IGkwTl3qhf
J8rVCb3srugzD0dkAad+oCcF9vNRtKX5RYj5jEKsOLkDGllDxsOOQ4AADlDKeTq5x64r9E2aJv5v
DmIq5r+8XlNwCoOH8le55M+vd5kZH00cj38UTB3N570zGvGlxd/Me/Bfxo6b2wqKLtrh+z+vmdWI
9vOSgQvDjwSayHlprtX8n/dGh1jpLLP6ajOmvb83s1FDTU0G20YhdHnkJfMw6XC3/vmnir95y4LC
A/gsQRMUxL+85S4SDKbLeP2xKPLVO1hVbxfXKfGFftozOW31C7PQhhm0vy2gHoSx5WRMtHTCJpOG
UASc6Dm0EJqt5mG9jzwo4iHb9jen8S9GvnX/c/HE2ha3CU5jy/7l7OgIMmGgxeeTEEH7daQvGido
Y43e+ZKZiaRxmtwzw1B3mYbQbDR1tWm1Yd8zG6Vx1OImNqQNBzslaMxp8qupb0k9zpVGqFjUPegL
o4AJSdQ/f75/861CwLQMlwME4tevW1EjvNgpyYvic9ILIguGLHDS4kp1DdYWbPiHpRi98J9/5l8r
htWQyVnhr9s1YIj1Rf3pmO3dDMQ3HyGTQ8FmLV77pu9OuTHd+QngZI/MY+lWDPMifARFnIdWKjHk
6+TUe4S7lozNsUg8zCr+6ucK1QVp1IuMXky4yKj6tH2/pqJnZLajCdQDzbZ/8xw6LPpfHwfHEFCl
KRptAKK6+8vjkPH1dPDsmdhY1I1Ez921U14Td6Lt+iXjvPeSaBMlyZ54KuNq0PJwtrTsHkYdM9Yw
Xkhr7qytTvLT1rIXDPgaKvWFkM7tUCde2MwRgXHAhZnELbuU2XANZwxSiteEozeUOxG3dwsTHIwt
PqZIooapq4+DKFHKW9qnXeOOJ1seEIW1Waocqmx3Xxq2d7/6JdkLvaD17CEsj8RiYXhJ7aOKmGd1
s9FtjQKp6zI8tZpE1bl0Z+hvuIZ0GOwcHAGhFdcyStVZ9C+Dgx1+qCzMQAMN77FGe9mQtjuSFYZd
DbGtP34pWwv/TJ184svaVWoUdN8G7lyxSztT6787I1WJm5U3Bfmzykcb7WvnsdYuZfPFi5R6uOMq
V2+rsS6RvqbARVXhhCRawYtd5NE0aNJ63MzDwn+PiWqEC6M74QCr7QQC6YBCy0TgvvrvRufFSAtt
qzpWH0puKbLyiJkmaPGanK1F3AIsrR/KDXYe08zu3ChDRmpixKJb/WzqAzjP2UFm0Gq7ZJKEz6S3
VUaaayoQEAkicwPN0lIcLfVpqOS0wYGmnLHfYKmpAftE/T4qhRGMht4DYRnI761r+re+5NbYDVvN
n54zicgsoUM+yj4KtRIVBblSynTf25lZ+BovM+V2Gc7DAkeYNNViwoOAQcwnIdUwtOupyI1NPNCt
ND2mdGVlkLGnfcvH6RJ11XSDT2kGaCQ2bUMgWonPSBPjJikK9Oh03HpGRZLbXdDRdA6ZlNUkur53
EYUbPj+o07LfTkaUHNWU3vSe7gBKojKnJqTZQlkTqFZ5p7o/LpiLdjlwcBRqaAzSnHTu9iVPzAna
jv/RO428meo1OEvWOTkXeY+NrSQew8BjJ06klnhB4puffuGBcPFhiebluT973TqoyOe7qh0EQer8
BV053RmdXdHgbr4mNXhYiMKnRf907BngiQGqq8iTfBdPLHFZWM9NzCSNDiSaRYy3zJzL4wgGjB44
+W+IkEpGUfYC4AWmwnpZVQc7BTFEY5TuMVd5WdbfYnKdA+wYAGqLAuUVvIAgQ/XAGIMojNQ2Nx3x
oMgp+GvSoifKb9KIY5rKb8TD4ePI6MgKiRWMrGpiipadwRmz00iaDLQC8igpdbBDS8U8kjSybdfJ
8ZD2d0g7z0qxn/izkNt+axOfcGhUt28WAX3czR96uejbJJFom44Sfyl1Ve3s+0ke23zqwhnz+CGd
nCrU67EKi4T8vBjNWjD0ZJ4rCwAv6aoSMUYAdCFLiKTj8s/wBrdEvrpdjOSp6CMvcJ2qRfFi49JE
SQomy54CmRFkmY1AENpB22Kkgc7t6w9mCf7JyzQo4cKoQpkUpD3L8TGxvjHnxi3sfNArFKgN9Ud8
r9qmsL0EWVruHDzUYVrKhJHQ1S6MqvYhZ4PZZzmYXm951cXk7Mys/Orw1owaNgShAlMoO0hubTRv
PAs4J8XmI0E5yTknW8tJhc4aFfk2mo9mlUSXTGt2Pq2cYDJN9La6KjY4s5Ey4buiGR8hmRTdh08H
opYILlQJ+95B0UhbneyqR6M6pkn8SgTsSMiTW7HMmJ+X6N5aTSNWu0YbCAIy48q7zTBdhymDA6w3
xVOUdwFZn+ZLa/IbjYUr/eGi+15KAD3a1nWnqHg8lxiK3EQWOQAiLLm0DZFZ1e9zjV0orUeMTp3z
Zqte7pgEvyXJ9yTLcYfm6bxpFGPAnNnj7ay0WyBBKET0ptwgu9QCd9JePb85ICy2bp0aR2lWcIAY
vj5f2sQ41sT/nrjcT0FnZz3nQnqvhH6JSg+oZmu/dNns3vD9sg8uE4Y+2pLMiF/0sRS7bESypJy7
uqgKkt5T0kjJoWmnFC2C56XhOOjPizEj4xQFtweUGghihgAHiuYk0T4jiihYoKTpXTtsQCe9ybSc
dx7tzCa5SR6pRj8liq+7SdmXLmoPyk7Fzh0aY2tAKgsqJrJA5lBrx7JCfVy20JroAXGj8GOoxK4B
djs2gniyGG12BsRFq3ge7DsTwJy0dTLzCgvao6uObdXzbNTYs/xkClP8ZKBrcgSTKBHdJkWhH+XG
Vvbxt8REsqQNsier5M3WUFwmaqBLeJH9opHiaLQnVdnwtIlet8sby8kNuoLFh+XX5h39PZqKmhPO
c/per0uj6Y2AE51McnRLr0lsBg0w9KMv+guj2XZn2vE1R+WxBfyMRyoGoRu/JKLNwqICKlhayY1t
lVcSQxe0au+d6wqAYDSqYTONJywuzkXZ+jXblLxXY0SxyusCDI+xsr0AHnxOvOiRy/axpifOvwZ9
wWd4mQNPyidxyNOWoBZr3HT5qIXmqi+vU2reagAeWtcpKOjqShS23DluWYa55lzyPsJl1NJDXSp3
b8Y6FAj0rmhoaS0mXSBTJkFJlT13c4OE3uP/Z694F5V+Ywgfkd2g9gn6/qUt30trHo5dBVOtaBbc
isGIUSzMynqbK2SCkejXKZrwiJ9HbgvRH0nEpEhDrRgtFbOxt1A3bi3H+Db37YIRHfijnF2S7WgV
8yADqZbDcLB4lC5pUfmBu65RfTYOVV+9G9p3xCHeRirFwTQP5nZcc6CntlD0fr17CtSrRUScqx24
1Wl16a6vErE0yipYeaZ5qVPDfOXEY2Q6ZJQRDDNHFw3QKnCJKQXDrpLIWJG8g2ZoUOqNhPdqEjqp
5Z4fx0yWX7FKPoA5xAqKToIBh0uXuWmgz5zQyb6UpnjIc9jHVbUHXk85Ei/moR2co21kn6kFrrLQ
3mP1ZdKRkiXoR+qZ7W32RCghGcgi9jY2u3Zg2LdpCrs8aW3OAOZzDW3ibRKzzev5GaIHs96sYrub
4EKQF4Qsa8aDEcyz0x2aiRU8l35yazT5Y5mx/htRgmcE6Ncpzw96ahIf4cumF8Z8MFrkMomIv3Wm
I0IAR4c4hlNRMDmGvH+hTnvLCBvaOqq+MuPxdWh7QW+pOMZtgx6yojZtbUyrA9+pgl0JRIi6swtl
szz31kxqnKMHYuq+99by1c+QYyqqTXtEoju+RzLP91M+Yry0OmxTPbI0c7wtyWm8QK7cTrV7g85T
8qQlD22vH6A/IRkni0XatbYqWcxnbomPBjIq5sVE1IKSDWedkLVlm7nFq/QRhsnSLANtzK7MydhL
HbSFq6JXe30kCkNcs5mWezRYS1DbscG9qLsdehlvVYvGnRnvfe5VX6zUaJCMDriG9NsxW7ywt5n+
th7Ky3qhTsLKQqE91umBTRYvS27O9+CrgX2mOjiu6lZ6sDEyw+TuZNnRybWoPisg1sIM5Wx2D9rE
xB8Hw4FEeoPRWuYTx6C95vmk31SrQx4leDzg0HJaBN85m4mkC0kgifzec1+fCsnTkRyq5jpTxRDi
nEVtItzqQahyX3WE9d3S9DWCLiV1YhbdbuR/k95CuNWWx9Gyvk5CQzuE80a056brj5HZeBs1wry1
2eaF6r7HCPb17BM8l6Wr6zK3udZQDxo9OXOtRFOtX3IxQqkwby3cwXXzaGcIlx0L3pxK9+j5kLvP
5xHYLT2xtUJ79wV6vPzJHNy7GTGWGMqjYdDO6Tv0FoWp3c9pcmU6TDNWsCIKkWVTieUaTbi/Jyxu
CKw8P0YlybbCSO8a6qpeL8VJRd0zl5J8qPKdxlUK20xPwTFGp8H0l/Mgxan0M+5rqHMo6Kv9mKg3
dJWw7vrZJSux2tAKfxztU2EXWJ8LQitMlWmPqhzPkbJZVZFnBHO04IfilVbVEh99nunBSMKxR+bh
2RGvN6qe0zbaObNxnxjiUpK0Wqa3JGESucd0rer0j6Qy75ArxGFOWMTGEkt8QPIa9nTsOKNfGbai
Sugr8tXs5AsReIYDJsiK6yjsGxdbl/Wp5/ZXXZ+IP9YjMxCZOSHxnILIL6+4+QAMbBCyAJi6k3Z6
yfSU7A3Lw4paPhd59IUnA2+qo7+mrvfV6u0wN4wXi09WUoklUlObPMq+OHF0PWor7yW9xYcZ0P+u
DklpjXtn3sTxM3dL9BxIT+fXtK7vOoIXgr5tQ6+zmlNOtk3IxSg95hItb7o8Fb71jCL4qqldIyiN
NmUjhV9voUpuG3E1E14WLBaZqjoXYMLQN1LnTlwKpTgtb9LU5fArNJKfCJbDd5ILqPx4KaXRBxQK
OgENkRFoQtCt0J4UkxgbiGsbH/tBf4wA9lVihABEWG+gG8n3Mo1mQLjL02wg7fYkOaqGT74NwdEC
toVHLKLkdnfizN1h3DOujRK7pKPFaPoo+hwAPfrg+/QJi/dGaa9iibKt7Iiz1EycYKwd9rmosp7R
9n1zNT5Xzuvr2W0ofHuk12QnbJqIq4CWI+idqppXrdEB9UmcNx8M11AHruBoYrJjLyX83kSPg97k
q3HjdNroRV1jfqTQkdgmkzS9n1X3ng5XHN3OMFYbK4riY11Nb0YGpj3PsmaNJT2BhLrkbRnCOnnT
NNkcEsPJtoNJAuqYI7nqVXuEEXHfQNHjdNraNbg+19ty61zxSePBjc9RohjKxQmJ552Lok9AuSpT
cJI0lIi3fpiZKR+clOnD7BbskirNNzabjJzzNIjgfzxbVpvsUfLEu7UVA9UWj7sNG8nrYSM1gBpD
dk2dm5K98PcHMLm8/ZzB+kuanAcvGu5IjR0PUCDxGxAjSOG3cBbB7Mbmwp22KHET1vAFA0sbbq3h
kNiJHmKnX87RMXUtdTJh8AQKJLTJ8ZjgJcHejBQZTbtGe5l5cfrWGN1n1FItWZF+048WyzR5bqeW
Kk45dcCEBGmhFZWhXbifFaxn7X6hq7uvIxRBDV2N3rN1ki/QRTveGhCCoNUbCXiYiv4ur4ZTUjn9
vumq4ziDibRnPBmOKM56gwQur1lGWrkaczNCDvul+l6IdjoljhPGHteFWSXuljC0VytjCrwIPuci
empowW/cnpNmzCvg79AJBAuFyHmUts1y6HQHtdlQ9Duv7NxTNKudK0f/aPbjVd6rb9NobrI6g/M0
iZHP3XCITVG3GD2CWHMFNEDcY5Dfn9N81Pca6suwH7V563x47YofAoy4U7mpcdvIumMLhXMmAvfC
SPFFmwic1IGthThk773G8gg+KVEVMlST7VfsSewKKUSmKEtJFFYlbj2Xw22auM60RgpP5NisPaSy
G68SKelneIRf2nRZxtbjgjpcAA/sBku7R1Eeoo5uTsVo0ZdYr51+++HHNPt6N3pDF4ixEW3kUDgf
pUKzMJa8rT6L77DcPcGCSHGRrJvZxEEl3Vzfqql/0yKgoAbcCiIwlkljG4iekqW76qtiT4jumVnW
V2qaeJPW+VNdNudOFnw7PV+hmTx72HCCxG4u4xsDZa6/dlntE63a1m2+cimRaRdNbWwmNinXr0pU
gt4x8+qv9AyOcVfSR3ExTqEz4RCFhEHxoeXbtvGijWnzgUQj4UE2E4ICSwCiMdKMjSwD7UWbHM0D
F70aTXu8IKcp8i9qkVsTT8sFIs9xbta7Q0uLFBrdTkicN+m4EKdrq80yCnq8izJ2DXcOX8fALtiw
kgm3UmKB+gUd5gHODzEmcKzaaM91cqqDmop0iHQGGDFrP7fBdS2o+3SYrG4pHgpfxKfUcEqmp/j0
dZ2CD9Pq0+gm3zvHeqY/su9s4803xp5LIao+c+DxGYS2YTjqc57IjyIeEOyugfDjPG7GBqiKAuai
jORb1VuYqNHV9DNfGmod40bnxlrMOmJi2+DK0zz1Y3VXlsxrWR4EASLiW8jolKV9b6S8k0StcT/D
vkms+7SMPrUZuXVblOhujRjs0X9ydV7NbSvhlv1FqEIOrwRzECkq6wVlSzJyaIRuAL/+LujM1J2a
F5Zo+/jIItlhf3uvjWl6YUxVk89BJ+aUo6Nb0E+Lc7ocF8K4RwEKjVN82NEDsONp9DJsxnG4K5rM
d4Ehni0trY5c9eKTnIpN2ziLmt4TWQQjLenZWSNhU1RSEJ9PU+3qjpfUxGJKQ0G5yaJ0oxZ2eEbi
buNMHGDU5AW81Xhjktg91BrypOrKftUi82jBfaRwVkz1XfO9BiDyR1slyTmuuo3bix2oEfqoFtrs
bEzHMtfegvzNFc/DhNupmO1Hz1CILESfa6c+lGp8w+BDvrOd6kMtNLJb1oFEEb8St+/cKbPQJVPB
pKB9Ea2FszThtJ70lznS/oKRooVEZTgWdRXqKmtJY0b1Ko29dluN9b7wMIR2yR5NHASS1b8IbmON
o7qjV8uSZUHi3yX6JEwd/USYYSDfIKnqxzZDLYyxT3sof9mgH7BjcqkMol2hA9A3bfwMfgStPHJz
Im98pgrPfOib/s1qk2/TwentWhS+lMJyDymeaYdE2dkiEjEbtOmW3VMduaEW4G/K5hfLqS+BCYKr
iKz5Ya47ASF9TLZKGVsfXETnGePGKqMZtc4NVo6HY6F2m69qmpK9v8q3Hs5W2FNQr8HaSAFoScdD
WghIrwM9Vhxqc44/dGEV4OvnSqbbQp+7nSGHs2t+jLbQw8mYe3Bus70tqvnaV4siGWhfILNWAuoF
M5saduNQqLCRy4FJVMGqCEga0z/3rl+iImLjJX3LrQxVgMAPSQtYkJxlTlqbX/u5iMOEOE7GpZwB
fwAzI7OJ63TDXcuRehxRgOslwxssQDJyoSHjIj7mnBRWSQLPqLDlC1qWWkWtA7RfN+AizOWXlvC/
AmfxqNmM32oTUlhdEjxzc1sPtSsfRc5JNFVRuM6e2fs7183Kjd0ZwCr/gg/5rnkFQmFM00r4KLXk
fIKV7YwHc1Y7PLTPHogucrv9wY5MUu5QAddmHC3u74wrHPeCvo+yXa3/MaNqRhOkBUsNpMuphaCp
mg24MbI1oWqmEcQFVmMj73EzbXVl1HuZg6CY6gAWhjRaRlDgs22qv4h6mysPosaO+GECconrmO91
F2QLIqK6+qsFsIvSZD5aJu+pybMFOQ8wwuBTv7lYsVrb1qUtMm2XBeM3Y2oawQmzxAl7VddkbAE2
SxPFveYrqZ1JmqHqC9qD8mjEgZ74h8lo7oPo+TNFcWwD98npCbL61D/BTJlOgHW/A9W+SOpiD+Rt
jzgDaTyiu0I1P67vIUvWbzbsaC2JXrs2+6Yi5dOaVBdqUVRv3e40jd6wg8yx/CBxPdm9M28THzsM
+5xgaebq3VQIf7VD1Ab0VhXGE0e4BoY3Q0aQV8RbYLQ70i5PxkxdmzlClwmGP5XglmDGl9HlHadg
sEYpzWjWFPH5ncqHwcAG5JNtUfbdXZgwuKZz2T9Dc9omCUQBVrWdlib/4qWCRywzdHDZWz8yDSYe
3Q+YuksXxWKrwD6loj+KWT83FS9QASQi9LFBRbCmCvIebSl4pw9sfaUhwX+Wm9ht3vggLdiWn3i5
sI0msPMyZuNLsB0S3108ORBPm6VTjJFFG0zu2mjtl36hfXQVKxJbdS+jSxVUP3NHY3s0uN8TakTU
ZIsYal3mIb81VttsrUTbVTNEHYP+JioDkPv62jk347jV2zg427BA1obgWydnJ3vBALFfWIoD/rCS
j0poDd0WD/qmnfrvQmtey6jZ50EWP7tjfLSu4PXG4NsTDf+O6Blp54mBf72NlHGPBvt9gFG+IZSw
Qm08TrxvHV6vDKoglBQdD76yHvTx0/NqK3QNDXROEK1pAgkK8hYJ6AkGxUarhxa0MdTVfpca05c9
9dyH0e4b337tTefBjGaXQqrmEPFpoJoTo2Oe7Ucvi8/pgoSZlqNqO/NDdgm6yLK75omiDIxFqgY4
uAb2enesTaFVQEoy+da3fL5djDEqSZ4Tf+DDwWNYGb2/nicDkcbnyuTBR0xnVsUS9P6atSWgsU+R
gCjbeB109PW5SJ1+cg1cAdHeJ/YaGWpr2IUG9buDmJH5Tw0YocQBzp14LUlOeE7rNBLBigIzfa1i
6w7lxjwr9rMmYb8UqtI3pL7fop3ZJZ9Y8NXOTnvOf7lU2yxNprCLyiexNC/ayF3E/ZAhxnzJDDSv
Vk4qiJQRWwCgmpXQPMrL/poQRFZ2w2KjTfgvigG+X+FC1QGyexBQe22cT7w/XUCDAWC9CO2KA017
q8wOzqMFFaF1yzcUV3sHRQhx1PFyOIGRF0b1d4FmvO8QjYkqkeIwm2Y79wxZYBubKZJ4VvPW6zV5
9VzNW9O/oq1KTM9cG6C7ysqkqVcOoGpbNtyllJXFTSCGyHcHnADWac1Z61r27QJhJiSkgPI15Qkt
iKMi2MmCBBhnRqaljOUObm+empI5VdHTO2IqiGTxIE42NhrGjXnMrNpPNobQ4bT79pEX/Yvi2gNO
bhIlGVehIVsn8VKAaPUbpyDjUs+Ixb3CelFUN6bRApKxw/Sps/8p2zQ3wMP4r9y9WQeHYVTtpk1Q
rTL6cLnODtxpV+axVKqicEbxn1FDYnN/cGzNWzV1xwCnm4AhUE8PFQp4L/wQcJC+gZjlWfmV5YD8
luOFOmFLfna8KzusAd6AEcMGCEzBiRMHuxbajN31Xw5qMyIBOAl70N5jriWl778OWnT1q2jAA6Vv
S1jmG2yQnKhgHm/I0bth0QzMiwLcDrVHGJrtNtWaes+98pQCx0RMnFYBJ3yajQjLgMpLp+GL3tEZ
Vkeopm+jZxVpTS4O4+gwcONq21rWMsu+mIQLV0qHjSlm8V7PwyvZFdge6b8sMN+8aUKLM+tXl2D2
QdQ0J2iCOrDRIPk0O08qauuQmkdubalHBjQ56FILVkwjOaN4B4zbl9F2CO25+pEPXRr2MuPjUhfd
Ns66NyToR6s1ryPa+EpXrxEIAEiPpgj1Fh+hGDknlJTRIYMGO5+Oxnisv1y6SjAE8FH3vHOGuwfh
iaYdv3+SHDyrgl18ljnEra79+KNDFZq49e38nDJGvSF5NunwMerocXLpbWsrzpVRBUGQHAfuowG3
nm0+MrpzIdr63JuqceSrHBRcMr87ExGjpPa/ZMVl3InlATLrtwDg6xjdW9tFxqZI7feGVWRj9qxJ
kYiuIqKgi2t0bDwWReuvJRdxeA1cD+Wec3GcFm9RVzZwe/+13P2JMD3r9GIdnKx60aXA0Oc7Z91w
n41Ae8cmd2wkvInWYWGuOgR2CRpz75fj41R3F7PV3X1OsSjI4vFS8paR4lkWnE6Y8eKdBxFT8uMM
a+T03H5E5HKh/pYpOGuKTHzZriOTUJqY5hXQlx9aRrAyZMHdzFDNoJIfDMKZ2Cx6cG58wpVWPmVm
++PHMTzpEcSOZ++SCtGh63SxLXPebjVyL363fdC57S4eHbgvNG6FwOggSsyP1Gbzrq1yd2OqP05u
lhtdq09GQSg7IBW6qqfso877RxnV9brjtdpqFGWo2i/Cbvq92hABq6OJZccOPau1l1EcpoGpfTL0
u8iLTwfuX99VL12Zr7l1WCzH0WnCOQ2TnZ+fn3L2aGtUnWUmtRoMLzg0pXz1mAkgFZUjG6ViOeQ6
MGJZXNEKSj9ZlT7XOgi7csIGWT1GHSMnwxB/3AYhsa4wqDlOGzqp1QK7BnOpzPnLTL4lo459zpgz
LsmyDc3T0qW5FMB4JReBiBuAZtzbyNuD2Es5abgc+0bGhb5+llzznIldY9DS7xya4wpVgW0hh/CI
e/w2d4/NyA3I9S5OVd7wweHqMbmqtuQxx2GXDB7wF11slujhrDMrmThwVVH6njUdN0Z0Kzhk6G/k
WzeFdaiE9zkY3M9aY/7jeNsyar/8AKWqMfoMjt10xh4zrrl1xiHZP5R+bXqJ20nf5gwOhQzOQ9Q3
7NR4Xm2tfMhH7wR+9CnrmOcHiA6rPqJ2F7lkb9MAWtop14XGKrYEGEGANpih2l1m8a3VUlICluPs
4f/XVPHJpmQ0t9HXnE68ytSFVa+xnelhPrNBwEgF7SE9mNbfNDWByIUWV3TOK6dCytg8ArjJ5BzG
oUBgaHQfOx3fcw5g3gHWtjJYadaplDg5unaXY+Pf1lH76NqjvkKR3mrY8PkhX7u6RZodUO26+s/U
ZwZTH9YxoLUvgyu1I3twvm4JxxgIaRLlu+1K6zItjW4OykhT+Pj6/Wcz/epy426oumdp6XnLQTtL
6tHaMT3+SRJIxpqr3nuwiPyrik3HfXLrVtmfe1lCI5aedW8mLaRIrEUZ696lPrzMKsMG8Yq/tC4D
LhGSvI22dOsslNuq2gwN1+EhOpsAa6TF9KilxaUIJs44lhamApp+Qi0CvHv4LOXwCaQGAhvTmZXo
+7+xwo6ELYy367cnkYTa3rMfZq47aZed3UQdOYjr7F+9s0mK9DXP9D+QL+kF0owfKOkM55U5hrMf
/+u1Zib7giHODioWMbbTbJqI8471+2RkPzpwjdbrbZqIIKMNRfsPrceVxZ2U5DEfOf/ZPvt4oLvb
2sekMAcVAgvTz5U+VB+DVz3atGe7koLlQTA+yAs+jg5929J4mX0fTo01nNym2DkSR4UB/ZDkFha8
gZs6ueaCBAXRzWjq33NaC6YNBOIO4dR+WhCZYVrHa+kMr0NWvAN0SdbMDZ6bfNbwIOGQHonBoceg
2HK8SFzq5Zzsw/ImGoLd/BNschWmKHpoDK+63zD0YfFemx7LZgkSq8uqOqwco+XvQFaomcRz2ALj
3pjFvrXSL6e6/dS4N4dMiHXvYIUbrOxNWsV0GzaYmcdT1BvjKkhABstAvLWzs7TiVsVac0v8hBgJ
zNJa7EcW+XRok3xE/jVp827khKbmbCDfj0oPt3+XC/k0wixYj5aUa3xEwKO0jtexe9THZjuVywKm
QYT26+EnCryF/Aerp/Mt2sY7VkisZGtzmj6CWT/phXf2+WYuY1qaIOu9j8GigGhopiOtaDtj/PZr
2znhMvoriL2CtqxpuZ+th7i0/I2SHsyhjnM95JC7ObWc/iYAio6Fps4LJxElR59qBnblrccZPhwT
YYeqidp17dJEPQ4QRRHc/xpJtEw8pj9Kd134/xKesBZs2TcnwJecr4i7UOfYydskH4Hn9Rsr8qIV
KYwvoxevevE3dccutFw5sOJNWBhUj37DXKqs8dhlWAZqA+vUMFM+xAQPIS49GV5U7EjkYMMW1m5y
eFEzp66WAbq7CSwIlIH5V4MsdOx0f75VbqXfpJU81obxShtocp4KVT2Nzvw8lE7BCEy3cW2qY9m1
2sEIyCYkKrsagdOhBOPQiTPGPGUJkaZFsR0j6zok6inXs51VzdqHnvSPNSXKswNuHJ44ky7STpGT
iIc5b8+pyf4tneDDj1zwMWmDLY9LzbY1OOm1AkIE7tRSOMPBRH9C18VZDPdgDTNzYDIlxS6mJQEJ
vHSvwDa8VWo8GhraqB1PFM83onuteWGJHXbnOZse8Cvnj10dbxlYQ0My7FMSdC0ciozz6/ymCSQz
PaEgvp+waEUuumw0zj8ex/Ix056SOj/LPuG87qPq+ql11J0MU4/nXapZadTOY8HIHedejFkQ1pid
pwE1X04xFTIeACwtBZmCcOOyeUuEKnu8jt70WQzGZTQJLA7Z/NapQJx9RvmhikGqpebf1oOU1Ubm
3vW108KmR1MrLFBp8R9HJybnYWyjlzG+0wTZtpra8MbHDlidxVynQLQhTNj5l4RJtxJecfXI6bAG
Z/qKo1i/bhF8zRvOz2iDQHiYrTwJ2+vIkfho+CmB8kZKgN3+lajBormm1jpz0Dgd/oUZK6mKroaW
4QMHi4YOAjF+LoZLNfYXnN74XexyVXnBroYQi+G+Ispn77tcXnS/yq/DLPaO8h77gYY8lVv5UW/b
rdHPdEi0+glw2bDyUOQ5V0bHsqG0IEqZqzdiYyF7ISi4LBJOGTxl0ec45TR27EuwgHoaP4s+uFts
SdBZAvRVxh7tMO/FHOMWmJxbZZWnxuwpKXXWUzZdfdpio6ibdmTyxCHQ0M363HkrEf9XuVvjudOK
fC+CZezA3ldSx1o2qfVimAKXCuUY//Jma7vDO7IloBkiCSc1clSTqvyngjRe6xnBSRPfycouNRiG
vbi1ozD3ZOy34ARBwiuBL4WjFdWQ3PgSNNpGA142gGuAuhR9jfN8HCZgHXUy5nwsEnc/0EjIT/bH
b407AIlVCtr1bjD0vQ8WgX8fFOvx96nFHh+OJVZxJ6q1E2xwzN41if4WpAvyTaTfbM/tLo2e7FTX
GLdhefjv1y3v1njDdGotkHz8nByGzg2Ut5puu7kGqiHG5MkRQfIU9FqMBGOmO+F5zp4TVGIA1C7r
h6bm6mMkU7B1lqfeCGQQihLFs5WumXzUJlbVIL+wblsPvw+9h1jkA53ZegyCzs3wUoFsmbhEQX5J
0xGvoNXc8aA3tiIrMfrxSYv8+ZUo2h+4xtHD77MC856MyvgRcG7YL7EYWOtXNnD7IUUrefZVk7Nu
D+7u9zchaVQQES9mZQccalvnqXfn+mmwGVjwJG7YmkuRP1DCBy/eNO+WFRl3vYGFFjv1g24kxSHq
6jFMIGDvKvwZmFWd8dY+lS3TUJVSgdl7nKynpILPlDxLJTyYkVGwHShHQge3k9Bk+T+w7yNv/6bc
satl29mhKqESzXgCNfJ/HnI1Md0UjXPIOhM+HIlMXdnteVoefp/+PpSDfdG9mZGXPqANZlXolk5w
DHqyzKvf8JgQGmNoL/pq1NQ+mh+uS2PrEAXtI5ySYJcpYl8mFX36de6RUvHzv4+NrbFeiQHqbp6+
pzonR7+X+DS65DZxctzw7+62rqOKE8SwCr9p81dVdv4gSHa8dEb7d1ieUagJ2NANJDwmxa3ZS15L
5gpUWYE5qlvffcSvvfzO74PoOvtUFMMb7txvHRfb8zQg0hi+a72KIq1gW7r9rWhUt4MO/RLFcxFK
H7sd6SJaqhAFFtHitfZjPGaE6MJxlAIy9EbNc3CtEBSuqAf21b7C7QmuhOX6DZegCi1Dt06ku6yT
m7TWaXSHbz+xkJAdhAvPFM/plNQPhtfWDx08EggwwYneR9o7F7RMklA55HT334cur4/V2KBR60V/
HzsaP0wfGHBEHQNuLvujqHYkAadPQoLatiLL+t8vL3XJsEDujqY/tkZh3lIq8PxgBL0ocURTGs9n
Cn9WD7Hd5g1DECPUEB1f/NqrQi13+tcmTzAvgL9kKw5xj8dnUZX5e0CpA0myg16L4jVrqvYgCc7c
tTk9ERJUCNsaAxVvbA4FpYwicLK75kXeNhmskRFhw+mRISl7AlYaPKEKEnj3ZjhV8A+dtlUEmJRe
sgUYnjwtx4IV4aEZmchVV7DRP4gV9jqwu26ljErDScAnjfOW84R4UtjG8ORlZQOAd9xyfjZOGnYg
sDrLl78PFnSdE6deQg9ZHuxg5WsUdTxxy09ezNEn5q1H17o2qm3ZK7kpfNLLSrXWwa6uSaK+gY/F
J1+Ow8br+vLY1P2XrjPryTtOh2AGLPM8Dc9l4A5LRoWjvNeLrdnW09FWtAyaY78rPfvWsaPe8tG1
dvx93d4e1PCEMxAel7kt7CC+/D6AtEz++6qq1XetEztwOwMSci7Sv2Sz8JWytt5LKzOOsh87DudW
fCtQEJmO/1H4Z771oGIpRdZ5crEl7lxDlzsSsdn+dx2GMFseY1JjK+pBbNBoBRGWNH6IoRzfSXvG
Nxz8PyPmlQeVAJ+J6SLTMPCdPBj8ZC2ly33C23FSLXfaxP0tHSWO11qPdr+Lg1pWhVnxIjJ63xo4
chwdgZ10RvvoOW0eyjHojuAC8Jdm7atZOZiYAg70dZ2m75GepFuRCLXTXAlhPPU/nKIut05ncn1r
pu4EJb07WctXiUi3EZmAW8x1n1l18+F5SQ+rNbe3FKcNh26CIpL7zBEHmJT4Fa3y/vtgefabhjv2
9PuMHBEf55jyd5a+//4AKQaq0LWvLrKYpLJrP2jNTvVed7VBVl4pMPX3UW7/NKI6amX9VTaghWvS
4y99Mi4MBHlvKdNYmfwnJ40I/tpvs5HTAcKQanTrr24zUfAK49uJMdBXaY6JXdjjzc6b+UFOTGb0
oP4E7Qc2tKCUQ2T2v8IMoM1KBoqhQ1VXGPUFJ12PfiWyYMmlbWi+VQztlp7aDi3Xgqos9Uu1PJg5
WtXq97mtqmRLRM/67ymVFxUFCL2LKQNGipwpe/e5pB2ls4SuvOZOKA1eEgesnQZ8Oaxa+vl+qR0j
SYwnEyM0ZUwB47cllCwnMz39/hEJ+4iaE1wqvB1q9w3t9K32ze5vTTtGDU2SIcDFtYbkybKFsbc8
rQgDL3JXFkajDbz8OPxd5fBM4Kdot0GDj7lJ7mZfFXsLO80+pZsFXINFU3d3U0kxnRDKVY9sorrz
f1+qkQIoYwTIViT4z+BKvZbeZOyBW45ro+ZMbtCss6lKPMVN4Rivheaz0rJu5hZHrErPd0Hn3RlM
ZKTAmB1WJXJpB+sYYZ/RcepkG8577tOETPOA++9CXUyzY722w9jMhxv9T0elsyPIXu0LCcour7Vk
Y+kfMLCGh1vPB+PBZc9Z+037N+tNbafN3RgK3x/OiSIz5zg6jelccbxgfLUCUe3zgoC1YRYvGEI0
pd0ybbJXVTXNSLEDbj8unBurIqYd8PG7DYPxqnUO+m7PBHvyBiwyXSKOJSN9ZXAkrqFD2YSXN4lr
6Sfc8PqpYNzRGVARpTaWq2zmZJJn7cEEM7lyNdfY1fGQnn8fTK06ySQddxlLDMOdqNtOMns3CspR
KrxwqLfo/pwfjVPVIKzrzCq1xN4URJ9ClqaflmTNblbpNYPddSgc5zpbgumzqZ0aqfsrAMzRptVx
p5sQSR4nv9pZurpwXh13Fo3uGd7kS+7ZvHSscxbuXDUY2Uub93uFLf6jiB0VarqHD48xrzfiRVRp
H22IgDcXMgL6oR4bZ+/PlDwIqRrGOlP+nKhFSisM56Ea8Nlq2vhWIY38pXPhvy+WX9FqRNA0JqpB
sM/YzngA97i7guciGe8D8TPM6ngl+1kVwFFI5nmSLueuNM2XwOXfIPLoCZP8dnpvnaZ5b9LKOHXc
pkO3aab30dYPkrhoggtpJtTpq0ubeW9DjDTALWC8cL4ddzMlzKtM5IAijOVD3BfO02iM7JDG0XY6
7Z533qtNbIwbpPdkuWmJYMMsojREcyOm99FlaJ+pjJ971+yvTU8Ojnfh0+8DaZVHlWv2CV6Tj78w
xpD9/x0ef0+Qv7+GZRLqmf0jpNE8kuYkjZjm5Vcu/b2bp9SKtKrfWiP3VtdJX2GhVZfA4KfMJhKd
097wrG1iAp1wlwuAZLl4yCmPNo2al3VBFvw+RBNz9okWbUta6jpOrbvNqIkmWSecmwaBB/y0eTIM
Lzm1kyf3sZtR34Sux3yp7Pd0WCRPhlYNF9Y/hwDDMdH7sxok9xDmaA9JnBiXAI9OBDfmEyTfPml5
WTbMXLp90UGsTDGgfwrDOLhFHryUXbZ0p6V/K6e+mBm7sC6lcTV9jeF1goCR9XS0N1Wwm0ZKoMbK
1DeFO0xh5KfsgJ6ID78ny0ZLxmsG9IAPm+J/PKABuvjjbwsk9sFXXbSKDU6CJbajQ68jtZrD1HMR
IuQztQ1HsAWGlPP+k0Zi70sq3lZdrdeXHsDexRH0wNpiOv4+M3JIlHqRgxF/QqLxbtlgRo+aB08e
87aZBh4zAJpQOiczbm2ZxBuw0O5aLE9/fy2QbBlKLqHkaeFtFY0wTkPW8yXXlT+NOVU7m4HW+feh
dt36qPgOksQX566/aongcIcb4zQNvYHryaGRkM6CU9AwgBWws+i6GqwDniHe+000dqtmmKo3fjzM
w+vpM80SAIlFQS+BVAxDXYbJyl3SYW5N8Xvde8+Zq841it4nFx8TP4VEWymwCgH+ii8p1RJq5fdJ
cvEgkJWdSj+qlnSFblSYNfVy1xvK37em2z01usknNh/MtdNgENJqvzynDexnMnfMJP1zD9PUA5pt
Jdu0GwnTVKq8zt0pIjn5agmi3YWcPjuLcFfcuNMhcUb70W2Cl5TYKuQB6ma4r7gPb2UQYJowHAaP
s+MqWrJ4afuUuDoFUwUkTe8HR2K1HazYPBFoe8eIhGWjAH+KiY3rqkwRv7pZXzDq4tANRMVbvyDJ
alimuy2dh2CI5x+7oCmsGOP0gZ9Kz3hc6HsisLeK5qmLIaJqO0dGtanxZWwTt/BOgoQJUk0wo/7z
w7d6pvV0wQzXnInUFfrq3VbD8KduogdjyhsYtJKN3Pft+2gXIEeKaTrTTEPLhe+Yu3jCwJL0jb6L
4ZZsaxUM19+voPPIaxLMz8TQ1LEWyJ2em8EEWNa9bjYVNN/3KM3tB4EEuHdc+S/OeParBfz+ulS6
s0sSoLNMjQUzOexMOsV6uEQW0gcun6ojqPd/f0tTErQiyBSS7Z55tDHi/ZJRtGWF+f3KSi25g8Tw
2jXxdPrfh1k2/+/TLqf8UA7Qe/77IynuqCYQMFQXreL3W/v9Tt1lTJIkmG1+f2NIOQwaBih1CK4n
Uc/y07BYp3ICVgx78nQXu3NyovljOg8ukGadNA8OqOlxLqLxsZzFuhZDco16CcR2/lOLXjzGJr8/
ggIGUUmn7PIHnUQBmCWRtHU8Mz/SXObBKL0JBvXnenmgrAFT3P8+L3EABm5x1QjD/zF8j+yCaLvH
PkDdHGXX4MzFgTXDMQXH960b9nOSEr+VbKN0W6qDb9sf+GQI68NX3vm67oWZTTTeyra8nVmlA/jI
wkzT7QI51VzrKeO7jONHKkvkc6eNnykjir6NcAmKbcyGdvHgczJu13ZA+/vGs+mDyeIdUCM/tM31
wLg6bGw6AMpiNJ4nU5J7Y4AsShtn3Fi4W9XQSycZ3Cs941qWV/PBWCD2vl1/qmqEG8W9Yx/3PYZy
tzVWY0xddVTQkJANDlD54qCbhb8JSw1DNc6dlByPNpz0mtNi4GOG1tM5OgP8pkprbLlul9SlLs8w
Uu0J3L5GHlYT+CHOWqUcXJWiubeNbw3E7rAxEm1tovslYphPDcG6Uk+3g8BUqY9QGFqPGlu78a/C
naHd1Noq8OY332Ec6FjMB2GpIrP9s3QG2nbRw87u49emLAzW/HFNRRYeSo+SRiseBYN/WhECfiS9
PQJTteh8AKEU9uhxIcFXMyzw4rRbTjdY0YGYdxoD7aw4FklaI4ER5kqq+jYY5SnpUClLk/6JxhT7
Ks7/ekMHqT/stSy4xpZ4S0kIP+pdeekDefEd4YXSRbNiCyMPodUHemRbQAJ4lWiYaCcS+9jSJa4t
Xb0MywjF7rABmZyj1l2hmnM2O0emp/MqxiC4XNZDXUzqmYvjLYast6hnKOq6erJr5iitkRLm0QK9
34+cPuKRDjtcTERQ/VMKpvXkaEhpbdFv5tbG3jcU1iVP39q6fBUzHeEcOc1QUILVpfq5cuP4LgSD
3YrpDXLSCR36OkTkBWrDV0e/ZDsnJQPdcbI3LN3Lu5N+g6SX68jtyz23GH0jauNHODvXwUo2dr11
rsvqMIO3J4SbFRtPb25diSVai/tL1LVfdZf+0Yg3hkOsqr2TwFHWF2As/U5p2LXu3zGjn0LJtt3I
SbXkzzJznadbHMCCi035RSnIaWhSHP34InFDRsQaEmwBZc67cTZ9qkT/uXL6YYNHMjCdn+aPKP33
EZWMLBTaezu5l4Iuz3UeYaMi/MpuRIt3GIuMK7HLd6l/xDH0DJICt4GBCd758hP054TDU21GY+aQ
H7djiKEoOmBY2Whi+BaD3jwyPOUvnKYTzo+QY5JPGEAwJxJzd1zeQRXdeJpovcNQ4N6spHNq+fjj
to0dcAtqKuWKOiWy2wPjEpjG5yg3JjzjmEKWpPKLr8zHkYap3ZSKD1lN1IgaQEfsPhrWeHTrdTRs
K9P3H2AnMnscXDJdZrA1G/0r6JE0GA1zv1IFVM1c7one06kJtHtojYeEF3KjlQn4Z6AipC3gKQxO
9ycX4AixseN5md9as951FL6o8lVWTrHHZxhgMmro4hqqJ0c53aHM4odcCogqshnXHWUGukeH44ye
um4Km3VRPhngpsOl9KeOxne7H06BLHeqrQ+yK9n++9LAAyLb1ZgRTI3wEGQB7i/dVxM8Ak17jA92
n5S7VMtYdOU4A0tL/kXEpY5Ypqr10BEYpiZ4IxPdWioDFmAPQ6r/YezMmttGsm39V07UO/pkJuaI
0/0gEiTFQaIkSrL1gpBsC/M849ffD66657rkCvtGdTnapQEkCCR27r3Wt8JG3wQDEaJdi6031S/h
OGvMR62NKqBqh6HqPGvsMb8KNvmRuSkN99T32tYaMyZ1hOrSGPLPVUnqBa4fE9kbExN2qzeTcyGW
cbp5gLSBY90lMDJwn6ahy66CHK+XM1grYrdeXMH2rHEPhmW0u6DBAFwwA+fO5iEeaS06UWtVpsG8
l0F4nQ5IC6SEOzHalB9jTQRESiT4Op9QeJuueXD84RXRTIJ617gr9XIVDIHLrKnFhaCY2eEqIZ+j
dW5J2Iu8lBB6xGIbu0N+NY0KmZRexbtU6SnOMxZEVF4IAPEtx8gGWMZYMagurQhkbcYFYbMn4SaZ
8A9MQXtoW/M0AXE9qa7fxJP0AtU99a5OP1Dj3RolmIiquPGTwVhL2xw3Klc5fKcIx+PS0u8LZkNp
o+P0HpjkWmnLDpnB3YrlAo8H9QTaSrxyxMk0VpDsw76sjgzvPrVTf5hyX9tobflKriASeda65Zm4
Tmhxk/wKBbWuAyR+A5vnz1kS3yUhPrRudjRqgrfWALqflQ5hxGX35pMKvcmm/MDUfDsNzYPuRHtD
I2G+Nw3iYNs9TlMUpROdZxgh7sGtu0uS2Z+KCbC16i9lU4VIXUyURKnNmKgtCZeZlTdrTKP6rHxP
/dQjFpOAHtkrFrp1pU24DWuMFrSEdlkOcYBhMTXdtAxH2OYUkX3bDnaPe7ISGydZdBREcw50muXZ
RB5LOuG8niMS/ax43NimwsVgxFu3kPhgWZbZ3Gs8lXB6BiT0NnnlqcpPDzL6OukocTQcHX2uOffS
VkzgsX0Us+Bv1jlj5V1HA6kgLhRjJCKY+vFlbiZyqE6Kgjl32ePUiFqzlpGqgaIeeT6Z06UVPBNY
7fAge4w0qtKR3hm3iT9e5wEfCuVYMzItLULtpU4pJ2MXZ7CR6N8ik77TDRnrxKIeKHWtlQhDxN9Q
b3n83TdVzY42wjORmR7wMERgsFoFDRkGAejNI6eqEASHnRfJikDZIeBelDTGUxA+2vBcmFX93Kj8
knbGQ9hpjLN7AL+5puMZDW7DTM48yaZDl6NgNmNm6M7UnnIjK0/UoyY+RjI2NexUGrZFtLrLsPRN
H2JKDgg7gDs6n5K/eCvFXN5VEoNeG/cwP4KIEUBOIzPNM69f9se638JXsByvlejjTTW+uZG8T9r2
pjcbeR3o40sN67hLXH1nh/LFelBg0c72CDafH9uX7El58si7Gbn52q7MOy1RV2M2m4xlQVRER5Iu
QKwHXFNNHXk6rbNV6puLox57ZdiJM2yWXfnaWrV2y8MY96UJCwDIPhM9tgWk2G5RnaN8O4N0VWtk
y6wU/lPZDoepso09nOhqlcnmC7fS1z75lDht7aUagONgAKAA8/omRcSJVW4V+33HzdDgAFY0e7Oi
Zmq9RCrY6VqibV4bTie4C0ciM2mGDoP7rnLtOWvw/tdGM61Gg7TbLmYc1JMJgfaRTUanOuw0TXOE
6t4Rl9YRxqn37z2rwSFFy1TqPQABwfR9CNCzaw0Kq07fF63azrl4GEyWKcv3nQUGZHsRpnj8/NRr
ugOHvpYrPUFWhjJb32oI81xrRJEMYQxFWr4pktw4lEb8KjUen2B7ZqKIZkN8ahWYi9i49ePwCUc0
yR0LnEcYzTpskh1LP0Iyi6GQgVlNMzF6TRsjc8FJFs6eJqbEGDisjDSoN9FkRSihwv3k8lxtMUaQ
CjB/KWcH6UXNhDly1CtyQXnV590twHtSd1JYhxYE8HTwnJhZpCbQBo/9/ZByZ1rZRGByaDqwCyL3
0TVXPKlg94MeKMPXPjWRMsf9E9EXuzwrxuu06F+cpl3V0HwDRjortlcVLwTNuZ8Z10h/yKccgeMh
E/9cdp9BWi7GSd6zPft0RHp1yBv4RDXpAaaGuBNs2sw6XOjbrJ/96z6aH9C/ILqLCLR2tPc2Jxcy
jhzwM1Cv/RjBRxk7nycrYcuV3Vt+uKhoI8xfSXpd6+lt7zbvNHcfQ1ZPzIi+v6kOdVlox8oCPZGW
n4Fl73pzJmHOhd9hdnKVlVQeYrzvy7ndNFmxT6OMuJAp2sKSlkRXLQEl8IauEvRAdmi9RqgM16kf
0vjoH7sZPGkZ6DWaBHobXRCaxxkRa1DWWGDqFMbxVLymOgbOAbv/AAOlDCFoP87I8vMJYeKk7R3i
dStHbg27UPhEiufJlncVnpEebeWhnZNPsPckOw8Gme4011eqMvkoZYFHDu8cXfp5rV5myH08CxEl
OwmfUeicCG2/rTQLK4tVPlLDbEiAZ/JmO9y2fHJePj5CzhoWXt8rOgF1b0T9W6Dh4BU2MspIZwFn
hbxOe6sGmOA3a7HUxMSZ6Hd27nx2mgxlYnMbZS3t+6z1t4VmM8NIxYs1fhX0lWNpPccS+6vuOm81
mYlgd7+zrS5D1S1a2eDiyKG9xm3I8GDAEjZby63QeE3PFlXL9GtHTA8AFK6A3Z59nrUrwjVo47f6
KrKCBxMHMXIuQIIyQUTNTqVskShOfhavB30wNwVFc2pDPTECdK51X2+7lBtwnvA7ID3FUxjjJGkx
LpEViHS7td/l7OynLn3oSoWVpTFvOtQFkq4iFugATByQb8A71tE6cL42HdOmq5iHHAgMdoeaSY3v
ovRVRYd1vjA2vWQT0yVkRgRm6eElf9AcHHbYy5i+o+ir6c1SuQn4BBIJk9KhlhQREix6h4TjDaQw
IvnH8Ju5UEe0JQl6GA9YV9Z8+p8jF/7M2MWvWldt/QC6oI0hjcHCI0NBz87Y0PURCupyfmOHS66K
P/Pzdbq3aPR264APZOWg09dw35rR60DmGo0YQs3rl7Ziv2JrDaLUNPkC4ce5KiHOlVV447ZHbu6t
3RWfVYdziynqOXLSVzeV7BVb1LIkEs0EeLD7bt7IQN4HSXdsjK69Gpv+BAWDGllVDwTLeYZGll4g
++cAN8rVFPvv0TzukpC1yVFcLPiMoYsTAVQ+D65x8hUFeygNFsrx2PVGsCEbeFmbv9hh5PXlcdYe
RE2rSKmcoh5R+Zjcl4N7THV/P/fAOskDuTSm/ZQ1iH3mkdJ1edVV2j5aABEy2knRF9rj5BBPCuqT
VjyVI9uaynjUuhbPYUG7RAny6dy+YdJB7GesMzIK2gIBzFU7Mv9wVH4fTtNApmi0hxfuVca1S50U
8OmuBSKG3dTOTzKr843gOYl3T8/uJuZ13PleWfXZ1bQsIJBhYkoF40qvSTHLUSRsSpz1MO1gsIkU
a11uPpJuBTutRbvfknVVsWIfO7CWOlGXG1tQpU0Vncls8YSlWDtPhtYSuVViGW+DksazXZ5HFy1q
VXWvZag90xWoNn4xkj806l8t+4JiH+BAx6eE8UJ6y2qRwx4DHR4sOUMeOx6wA6h0Q6PZ0U69RU/0
ddHbBBAlNrlugsbTkDjafeBRbyjEExgZ69F6mrvugr4DYJqdX2yZHdPQvw2I07Vs8aaH73bQxOuu
pnkeZuFNwhgYCMknptfDKotvBtUd4Vg86kK7mofRWimb2wnD0dKfcb9oNSbOuMbvVuMuhlurGFA6
0OeYydnS4rKX0Z2OB4jewrB1JvFmWO1lxO1AjqcW0zPWjOI+JFoc8UaIajeHsCHq7M3RGnc35KZi
JZRvWsRoJmHivDYn3qk7GF9pw5QE1+AiIleQTDs2jjZzGi4ll9NQDDxvqEBz7T7MeQii0SnImGF/
J+UMyjvCjNivslaL0Aj7n5TAoRDUGGZK2/R85Na31I37NO9PfWXstIzUi9S9dmx65+XwOavFrUIm
uUYueQPO4qx/z7EtL4aLMy6CI8J2OfdKs8fqaGnUhhIOoHIy1j7QIavGYkhp5Ui1Wl1tvipYjJ5D
3g/3B8rlbjKrLWWmmpGf2LK+iSyQYnbQEc5O9U4NOeFlLkk/ml4WxIy+BKJZI0pGisfLHORfMarQ
HI17zGeppMBhvt8C6DJgfVGMpd/M2XyVaXthUweLYYjXcEuPfk2uWabh5LHY/OHVrSGEcNVrtGmv
sozbTIBbmhrfvCGNfUkABt/vlVLn7NsaPTN7izvPxdtxToX2Puf3CQTL7WAgLnaGiH5qyy6v1OK7
GAnB5LQ0Caz+qjInY93k+tku8y8MC8q12YcPAfLFADA5i1BE3GYYXLlOoF83cFbixn6uu+SlRL83
MdBcZ7Y6yYlhc4fKZjhFWHbJ7+th0WKXqgvQNw4yJTGiB46wY4OYgwg5lT4VT3hpXNNYiZwbkUxY
qhnrXikz9Aixxq3gRE+RnyeHtjDLjRvBBxWDTTexuo1cn1j2IJu8ZOaCTInzGHwcHRMAkrzSvjAB
JQcw3GmhucvdNjxVZsZH4vM8jvxhDU2Pic2UEtLoe+PMPUfBcD27AfMkzWFmmHTPIiuCI2oqEFZU
L5AG5cL7MUdF8Caj8trWzhbKgz0y6wVN2bCKd5G70t2niI6UB86ENOGF11O5n8Ma2S0bB1rZo/kN
FT8Jdjxd19ztGxRGKzGLcqOVZbOyZpqds4uxvGeaBHBC8q21+2oI1BFRcYa9XmEWRzEN3BaiJfY9
jzUeXg6i09TPIjhoPOvxYe2U7HcVLqRVYvuYrMVxdtR9DjThKrDcbYimgpdtD2iK9H6JI7jKoTNA
kKBoRuzD0mc5xslshudMp5DvMjTvmEEwZSf0AqaI1lbluF8RPYGFqeoDu9F8nxXThcZfSU9UHUHv
fia1jfF2fV3KqT8XtbYf5Kni3kkbZ4n1FbDtltu16dxxLzrdM2XH86YLnwKx9432cRi5+uu0Wq7e
G5KtnswQTFrbEKsVmwJ2ZRI5Jzw+/ZXEmeRRfD0V7SDg0E4b05o/BYZakr78Td+Z97YM0PaRftFn
oEAd0e9nTRw0p77Jtd4km575cTyx5RJ0qaMBS8ZEiT1hbSagJzxnlnjze/bULFd7bgG0oEZ3kl1x
r4Qqjlkf7NibZ0TBObeyil9NvWIyprULFucOe0K5vNqWRuc+QargtW4guFjtdcFA7gb+cYi5WXur
c2ob1/EQI7k8cIlbrpeQW1im5vQ42IRQ40fwUamtYmgw60ZR5HXE6V0BaDLIkjVPFu4C4JoFfWTr
Uj9qcb74eZwReHV2FB1KIK3rudSC0atdk+nuCPI8sAGfZEm6i9N2s/xbN8lNXDnqlGDSX89JgvYY
mQrmdnWHOMxB6D6+EJNgMn/cgADz8tAYKSW5t5XJoHKkaUnLhPU0MVNvaGtaLhrkrqphc+InG/Zu
W/S0Z3PW3vO48AoF0pOHTYz/zl6GCOEhcz63uRZd1w3IL1A+JBUG0EFtFPZ66J5Qw4cMlvmkaYlu
lIVPQlg5ls9McOYckd/NRh+uhOPMVLD4ucuQZoQdVGy6O/TsGCr0TU++kj+3NxM+KTMXJWix5rmA
Le/50SIt0vZtax/UOHpBzZsUAgtCLLV5XzU6+lK1dew2uHMctotVRIkV86x/NUz9dgw6Nrn9HThq
Aut156AtVS9gdDLisJhfae1wdsco9ebG2OFF6m4iLi3SxleybyF5ByK8loZ8J6pxJaRJuKQmWp6q
5TEQLU0iC5qwS6dBtQTTBV+txvJh4IFMMbjf10VbvyEHoTkXM8CaD4bhmPsOK7UT5GcCTp8XoDQB
T8S+UkYZ9rhqb0IiplYmf2znVu76JnlqnEB8ogIM8GD459pS3Q3b+OGYu1TmaZ08MdQVp8QZnb27
AISM4UE3y9dswP451l8h1ZhIA5pbGMJMOwTYyygIg6PRfVKp1I5GWJ0ARlvbuAmZKpQli7dKPJGw
BLsTLgx7xjKWREhnYrjr06eiZ3gTNsQzxSh717Jkyp7rxSm/Fy1pjHnSr1tmOuxswQ6hmp2JxVaF
JwjqYl1ZhQHBO80IlAGK56FI62963ufYSgYiy90CxyREP88R7iWCddJUGc8gQ6t3wsE5garEcwcq
u94wHsrI2EaG7W6qMdq6tB3LqTBvU0gdD9xbgGObT7WGkjmlYSo9hVLSLb6NLPtK0LowpWQSOLA/
6LQOYWROHmrnM0auApNJKKgBkLtvSVc9lb170vs3uxQ3DWbnYKqyTxboNrZjA/tXo+iZc1fzqx7Q
WTCiDUilaaVaUnTRvO4VDOFDYj6FrRXvzaCwVhXYlVWLv2yM6YiAd01xiALymGBETVhjWlpNRIp7
UVN748QyIqbAXsswvDPj+AEMubWtLYSeI4aItKWhaQd4q6u6fraGJlxzOqk7k/KgVYu2tTw0cWg8
DAFchMVZY4jYI+TsXaOWs9jUeWo+NkyHtoWyb4vavRkCGsKynwhk7o35GqAJ/WHQNlAXAlBlbX0Z
W4P6k0jr7XDrznp+3RfF5yEVnpSDusHCrNbiO+rSpLbrwbNgVFqzXIGCxdO0LRucJUFWnRO3K56g
VL4Ea6kDzmQbhACWJnNQzjwZusfQdrEZckWxz36zArhT7bK5DlkqQ0majqXCkwRwvmrtYaX25GGx
uZhAhFmYOFpm/KjwotvIpHAwaxmseHh/Syz7xa/icyKLfDMxjICjWl0knTdEDukK7sF1IJixUQOw
7dEVeBfX06jY6cuMewYkVn2x/QUqMGFTgAAAXaZBkj+tzXYycK0DttBUshmN+mKl35xqMG7pq3XI
LKM55TmIAPA0COeMcPZo6lG1aQgWFa65abpFSsNSklHmYeRjNTOLgmlKWtIH9s/x0L6MgXzMTYsW
JFvfNLGPGn60AKBp1TAvHQNa1dRDICKZUbA2rs3mBckKDnHU+Oth6L92wHw8laVPCG1HsD/cXqpP
HmdSoKDkrfwUl+dYpruqGHq8rFTMwZTu2i69jS1HeHW5SK2QlYB47hIWFL3hDEXoVqiOy43I4+sB
vFRmNj7uGOtSDt2a+f4LG5EvQUcJOzdWuxFq2tZNBfpmhDehM7ewW/NmbAicnsdnY9E3NpX7xbeK
b8YitrAN6LU1PRBRi57WDmwK6p/3Yq4f+jnHmE57pUzhT8PDIf7ZfUenj1Wwc4ht5eloC21TMHG0
DONMZFohqmhrGpToTvmSoa1aLWmg3DRTVr6ik/+CZHVTT6BIBW9W1NK5UvmARlJzLqMhP2e99lVW
xj5yzfbUj9u8DO5te9zx3bcau4517scw0FQ0euh0TyX8d64aU4MbweAikNoF5Axxptq4cWpMKkNP
llspNlh0jmhQMDoz4ELjntEKg8jco0TQ2/w9G5a2T4tUwNHf/V7/2ovHGt5cz/BjY9WgvcPGNdb5
gNm71uRXN0FAKxy0+ZU+j+t0FsN1jBjA/RZn9/gSXhI9bWjvHIqBIa2TTvGOSFmdLhIosJHNgUGN
NwrrBPi2R+xa1fMekoVgzEMOR5588lOLVhNLNom31vuoIeHVsyFZIWm/2JH4ZDB6QfBg3FppzMOb
KXkcgjLFlhKSHzGNW5AwV0WwQj9zG+rJqirfC3sHFzvayDr5Ql4jI+WqQ0ox27XntmbFAJANtgNF
n+Z4uGTMAkVP2AN3gEI0y0BfkU+PhPgeejTMM435behiSVNAWQLk3Yjqoq8MvQ7YQ7HIa0JbDZrz
pSKfCoAmPrOg5b9QaoJ9eZBwOsoR+lDdLS1dw97E2UB9Gj7XlnNPPMRmnpzwWrXlbY7CpOf7VjY5
8GMAsMAqKu7AOHzhuT9yEc7IQ9ijQwMcWAxiwGiO+wREuDn6ISu4rKW/8V3jLCuKDFX3B+USwuBE
1e2MVWQTDQjhXKz1llauRR+y/JJIo6f2qzDvULXuM3t8niLkfAXWi6uI0Qpz86oGkY32Yxva1ToI
YqCDFlQK5NTAKBNIf8sgrLMXbxxpicqJD1iO2zx+ZzntGQd7Zss1EHeDvg0NrKZ5BFyrSdnY67if
u3BemwPkap+NEDT+RQfXvzWAa3McMjzG/Zckx2NhoxFWRCHt+2DN9t/12paXaPVYYXz9PRUBWQDV
9KR1nMQK6TiAoUdXjvhbizpnBlTwC51p1w7J2U4pG3sUJ+MwIUkMGNqi6F4H2FKO05ju7G5XSpcc
afZQTZmAV0o64bHTI0peyc9oSLEQRm27TlISk0KieA6Fb5wtlELRgCuo1fWvfkmHCz/vSZe+thtm
/Ge6nYm1PeXDHW2sti4ODhpCK1ZfE+a4XRDs6NqMVzYdyOuJFOGU+c7eDaS50u3QZF9Q8J7kgx+n
Nx0ZznnJa8/lhJio0190o7qbukF5OZ7S80zsH8yM6zDX5306m8IzJqhzuK9bKS6lH3SU6+Gwmcbq
tQqabBchL7QqrnPK6jfdJ6dALFr9Jr9lZFvt56h4dQEZ407Pt07ofsM2/2kGdxrH+heynKedPcFS
klwHQ584jADmtbSmu1r1oMNoERSVmRwaM7v2bxqROndqmA9DbQYnE2uXh9E1Xddl2h3K0ryHD93c
GwvkZ7JrHodzT5t8sJYtM+ICis5jYbqwfqRhbByZK09IkR/qgqw1DeNgnrOS4D3ItoVpkFFOmVJm
2mpe0thncHCbMly88hRPW3KsMW84w7wemt5cl0pz2U83B1Pl9rbHxexpXO5XurZUTMZ+QdqR66AO
gHyBTWB2XLURmvxWlFug+u4VwuP8ZmjwATZ7zpu70jTF1+mFrSjqkNjr/S7LzAdWfSbwzDhMoxbX
OerlK8eS0PPAeSU+c6oij/aVzhZMIPi6MmCAkgT9UvMivV7QxNVkJA9SQ2el5sS8KdEy+1HZr2fq
Rj6TmzBp/IMVJU9xM+7jLKHhlIGEBexAtEZ0SR0Gh2OcvUEy24x9v02m7D5Csu6E2s5N6UV05ljc
OhV0JTdcDRa3NowpnNTuMG2ArIEFHulh5wZ8F2t8b1LjFNdwtntkg7WfR1vfT++GAoSd4D5Yy8j5
JoPyOBihDpM6vTb14rUAD75y6FTjzmP4baN+UK38YvtqAJmV0A5pN5EsbaThvfLGzgbfWAbvTpI/
pDNTsnoZquuUOuboPrlh9OabROHoEnWdO3JX5CIm36eLULqw3hDfALAs5tOEuM5MnKUx0SQGSvYq
GvoajIQ7AguATfWxyUIhTo3O0kaxDdKlFjSlLUKdcGAeh2B6GIwIl1D46gZoduckg6kZeiGBSVub
Ap6UNGvto7ptLYkYf3Ks/ZDgGm/keBJFdYCUiDoHfWrHyPjXIWDGT8FuRDTatmPpSxAhIWBLqPMP
IWB0ZXrt+6A8p5q6uFzHk+HOrxNK6yts8YeCpKMbEVvugVlV7cnZeqVM6HcTN/8d25CHtpTFp1ZD
qZQoh6H0IrMi+eZgwJfhaYIZRWtp32ul4C6PHsxaE/dgaS3W5Lo46cIASEWUCGb/HBlpRtt4Soxz
HtCvzQuIQdBbnsxYL5jkIM0uETBehfl4qxldviqErHZMtJrb0vb+zIaNWkxRgSIc+8qYkrvBRxFX
uZN98vFGer8+efpPsW22oOa1QXzryrD0jwHROhc2ahwN7ZxRWUuwju35RefuG4dhPagfcP8CYs5c
r6eyQfJQ6u4mR0pLgTnt6wREic5ADy1csEm0kJ0YoX4rVUW7uk4IzAggGonIuI5Lwjnikaap3iBU
W3VFWa4rgEl3ZldhmJbj1s0M46AXKSHAg81cNQvcizNpazS9zl3VjdXGAZD9m/w16f4U+W3TQBFC
V2oJsrSMD1cPmkUQLTpSXdK8cNQUljwXfniIWy18Nhl70y8MmOtlzORLLDOf6jT8NjQj4qCI7bpI
o4rWVc42SQOM7KGmnlib8ukmAd2CCyjAVdWZaFPpHX6PkJ7hi6FU3YdEzuwwyjd3ocUfqgH/ZhQg
RhLSbY5UFq96nb819fAJKPMCBmzUeqyHCu8uk5xOxY+DK9H0teS4Za21dkXTbeepkJdWk9ZmkSd6
ARr2K0Pn4aqXqnhI4+CBXTubP5o8Rz0UAKVY+q4iuwz2sK1S9jDA+DWIijfWcGVXhHTI5Qe7AZZZ
GafiGtH/kmCDiadMGph34GmyFsjR5Lfiln7yfD32JsVIkQ+rin3yEs3cM32AHDh3AT3qkuIvc9Qb
3F/31kTm6pKJcPLDaZ8R/rCrJNnNpj66KIGDl8II31XfO5vRgZbVpIjsgoXwnivyy78HsqaJkUBc
7kG9aJrEdiflTS2oxWoITfBVFr/S7nvOZKUDSJ1sIgj8rosA/jvn0QfmA/KguAlNBjjAXN8mIsGm
jbUw6EMYOPgN5PH7H2NuyWPmivsptcPPvDgQ5R2rqj48+k1prYcUFtD3gPWq6P1D0b4SyXOjUEDt
CP2Ktoxx3Fdgq5TkE3LVskaOMDcbVXJzeoGtxFsHumRlVPZJJ6b1hikQenjV3DIhd9ZDaO6R05kH
Wc4osq0mP4e9QuPTGW92MdgU9sxipmWgR1v9qz6Nctv2Ylz30Mnu5voLxNQj12dGaEE+n5QKSs+t
EAuAEwT1VlThXdaL56iIEtgu4I3CRbRQL6Uz8z3olpAyT46F7k2MDDAbvb4kc7VAJ8uGPiT0cbAh
1WfBEpLE4021eKHnCSl0ohGiSMvlSoVCPVoNzPkJzfV6DmEumvrcXEM0y89NDzS6xFG8ru1YsMnt
TZT7GAZ9Y2C0EgwJfoAq2Xxf/P77b/m5zX/+h79/Kcqppk5qP/z1P5ci43//s/zM/37P33/iP6fo
Sw1e8L395XdtvxU3r9m35uM3/e03c/S/Xt36tX3921+WlIp2uuu+1dP9t6ZL2++vghzg5Tv/f7/4
X9++/5bLVH779x9fii5vl98WREX+x19fuv767z+kIoPyv3/8/X99cXkD//5j/1q+/vz9316blh81
9X+5jqHbhJIO377/F6X+RcC1ZduWretoRMhV5dHUhv/+wzD/ZSos9K4wla3/+UNN0S1fUsa/BJtr
m9zLJesbG9Qf//f1/JV7/OcH9c85yOpD3LbNb5E2A2HdMg3F4PlDDnJKjo0Twna40HAF8xjtdHom
WbfWzYiEBqRX5tGskH595s8ovrTtI/+nb18KaCrIfsbwibn0ykEawJjgh3P312v9r7zLzoTHts2/
//jwgF1emm7BunSkQ1fZtpev/1CdBHXFEyMQ+qUusx2d5gMpS/dljoAExaxR/qYY0j+kif51OFdJ
CiL6sN+LpR8OV+kCqSush4tr1KNXzia+5yKIvCQlEd1ELnIquya+dtDcMIVQAcEWVl+fkjZhLNNL
ZYHhyAVOp157hvav3QadX77xtnCEuN20UTOeclKaW0hHbnsgbAS4KrhtzyisGQuHHIlCIMQrGUeE
XxFgwfsK+uQlGX3rmght/6Aker5fn2P1DyeZs6x0SzjStPBk/v0k15MbaE056RckW6gBa2H3a006
GrFURTSvWkX0zFXpDvlR4X88uYmhn4PCsbdQn9lMjeRSl13SHqDP5GuIx0xEDU285+aCUAsGAwZ3
UAzb0Z0TEidC0Bs5iraiG5inVwrheVAk+yJIW4iGpT+o3a/f34caZflQTdfiTjJ4jyYd2L+/vUSo
po9IRb1M7Quhnj4gtY0x8+QlXO7XR1qyhX/IZv7zSLbQXQ4ile5+yB528ixAb8yRQu5srEE0lZx2
R+ig+Zu44A8J6xzIdKTNcuJay6GsD3csn1JlYlHXLqNiWMndOIUxt8QJZag5nloSln/9xj6cQoeV
iVYU2BfbshT7hA+ncEBexkN2kHf9aJxqhXCHQcvZah2sS/ndr4/14SQux3LsZXEzhHKIUPtwNZZM
DqBbq/lMR+HBsCCQqfrFDovfhI4vgdU/fFbfDwPBnDcjLP5xPgQHD0MFrFXWAbjSPtvIVhPEahmD
9+s3Iz+srd8P4wqd8QI5y0vW8t8vvnHEJesXdnAnjBCLfdV+bRyECxkxO+ccgPJG6IW+Knv/Cx2j
breUxStHM9GT/OaFfMhY//OFSKb2jsMc1ZDLJfXD0uYSghdhtQnvYvTbmJN8zSUkZ4FSMWbIRlr+
pl6uk9Aub9zcH44uHvTfZHPLD8vrT6/hw8kIAFq1cpkoEMUUPaa9qA4W6Sqy96l1MjpYGn3aY9GO
sEy7GcWdPgfZEavesK+n0fnNKfmHi5qHyv+eke+PxR/OSJAaRlvVUXnXG+WJZxxma6TcCLjG3xzo
n9+3LrjYuEto7n24pKVtjh1i0/jeBg571TbyZOX70M3SLQ8K7QqfLnxmu/SrZ9wM5lVgE8ddlmB7
fn0NfNjq/3n69e+3lWuwYf2wakw+hW2cxS6GvnCLm+Ko51iBtVGuerN8ChkcrbTWv3GD6jd3wT/d
a9zOrhBUGiwiH5aPyIo7HxG8c0bYhryBmW0vf3c/f1gS/3xzhkEtZUnT0T8uiejoyQ+Bk3enjyim
GG06JDJA6rsKSBdmUVlW/V+fzn9+V//viMvV/sP1M09qrgc3cM912Ty7Y3bfA0H7zUf2T4uh+8O7
Wr7+wzEY4GexPUTU+Exl+ul2jE8pzqRfv5F/vBFMqSBh8phEnPn3gzhqov/YCHHn2wGeNxt+AvuX
JhFvgPd/c6x/eEPLkiuXaHObZfHDNdh2HQ77thF3Y5itlKV5cFKe/BFk36/f00/XOtwkA2SLC5OA
y875cJyo0pqoBVl+rtkDMaObrEOaM/vXEudxMDptY/XqjssF2Cpst9/UAT+v+hzdFJxJRW/I5YX8
/YwOuiZTm/iScxqE5ABCWnJiExwXMHsSr2bNvZNu+Qpq+QJy8U7Pqt9dNz/dDSYbBnB7gtKZsuen
tx9mfWtAMroj/upcRfPnXMvWUUojAjOB8Ehqucwd1f6vT/rPCx2H5fFiCZcHDHuWD1dSSrUe06Lm
sLAqkwD1VtA25//D2XntyI0s6/qJCNAzeVu+2rJbpiXdEK0ZDb33fPr9URs4u4tFFI+EhTWDGQET
lck0kRG/iaAiBma2Vd3mNNU/FTOYyN7HOIM4ELsrP+JqhU2/gTRP0+AaCUh5l3M/lFmDxVeRvWB8
hIW3BvMdjvwJwur+9mgXAukKyBmbHjlrTJ0Fyisv79CmlV5EEUOVD+AapmqbbHXAHyureSEUq4hY
vPVoFs9DdeTlNbYfrjOa+tGQzPs0dl+wiqr+Kg7TRgYrq7wvL+cuy3VEZTUgTVlM87WTA/VELRdI
INnayuxdnZ4GZksmZB3+rmmUEC9DxZWV6ZltJw5SvN9grj2pRr3ysJm9a8SkMjI9bKAom6Ygf7kM
YcYJnMkwVx27K0+FCeE/yO/TTj5HiffoZ8Px9npQrlKsKZ5uGmj4Cm4gc7YgTKEhFITttGME4aNS
WYcSJZKq8fYodT7noKQ3jWKiCWbvJiLI7eDXK+Qy9nTGf7goijqhsycM2ekahGtR4MJOgzfCztPQ
AL4dSlmIpfLm4FRB3p8VMTtb0S8qFAm4nFOHbnVPabA/gNABNqF4xVuXT46vNaSrXVeP0tHSID53
AaxoibffvlcxdYF9A9rDkuXPmAron2//vKVfRylFFjJledWUpz//OBMeEt7gn6KXnBflMcUnd8O7
VmBrmxQrR83CAqM8A2jL1FRF4/+XoegOVcbgeYDjArl4aF0pOqHFjDytBizifgyLChJeX+k/b49Q
vbqwDYwV1GmJmQoM/nlcMyoEWJy+epHvwjb56voKGM8A1qvp99/zIviedHBgmqnhJWrjMPrWzwRY
8bZ1XQdkE2QZ3/oB8/o/fZSyXafibMOTc49H9RF+coiYFLK9cftaFKgnBT16nYA8bo/hevuz7/EE
NShe8aXmN2RiuUlXW2PpQCGn8+jjtRbItfF2O8rCRBky72RjKuhQQpo+4Me1EKVW1yiy7BQWZMXC
QI0Cs67IHc6loRYrQ1pYDQZ6uTZvckAU2vypJ3UGqNbM0hxEaf7RU/3fCpz0vYkbxs7voJUoad4c
bo/vKsuBcPohpDadSB/GZ0eWNejILuGQFqKqL/ePSlj8qtT4mHXBW1m3JxECfrP8xz+PaxiqIQRl
Dtpes4Vv2oCb2VgaqNDiCWt5sE84g4RZV8BZg0mYttL3IoIGKJCx/ovQpsluk5HkEPN3O0oS9Hok
OXpJ8uxfWxbfeA3sR+EfM3RJ0Y79Rof3uwH6ZOXrLhwrNEk53TnXdZsFdTnVKEC5wg/07AWk8UOG
pY8IDGyb+6+3h7eQQk01CWzbOFwNw5qXWtwy0XEdyGRnbIt7b9COofwP5RdsQurnovo0NHhi9K8g
o48mhAWca1fGubBluL4sRaNgwckyPz5l7MMSLs3oJUYpepNU6mMlh69eNlFH1yqPC3PKs1AWFjUJ
2aCkdTmnmDWGvsBW4iXinsEKr38oCsx1APD+e3tWr9Ph6cCknksioJESz+4EqkilHoWe+oIV217X
PQSru/KHNmAiLf9WIinlH0YzfrsddWkqKT1yRVDxt8Tv7vGH3dmxR2RBbfPFVwTkvPFritdhB9Ws
kaWft0NdHwRTzq2ZvKgsjYt5lup4Bl6Xbt37r/1IYy7aG6ifDafCf2tsPEUevcpaOQGuDzs0Zrlg
IVuzSMnjLj8dKTFAuFTVXuiL3bdRUe8jzdc3aAXomxyQ9h43o6fbY7xeLdx2FCIpUpN5WGK2A5Us
RJiskUzHQ521T6RdXo1AYDz7fDuOcv3dTPI4gwuWjQhafxZICNgaY6dWL9KgSa9SVd41nfm1R+1N
lpL9kOP0m/nlpxpCqwR+rRhH+tyevBcmej8uRF+1hKFohyvls4VvzLHAQkKRR1GMeXJe+nHVCimR
gC/jd7wBeyDt6zjMgHQn2TnS4/ZQJrHxRsYwnloZtduVebnObzl2KRBw6tIrsufzEqd2p+gGr5Am
5DbLUg78+J8Uc90NpomIf2Jil9TICGvWkWf+n9ZrqU1ADyals3Rdt+bJvJFksDYqWzhp4fYIXWN6
W9n4Btwe48Knv4gypS0ftmxfDUYMPbR7sasM5bpy20d4orXmwQRJ/uehUATVyaRlimLzLYuXip/W
2He8aHLwin7F99AfnzwT1nW41gFZuFQoQ1iyhdQmLRB5fnnFVuRVLRyplwrMOSxM/T9ZHiiJSd7d
YFVHyGewTZB+AI5xUPv85PXBl7Be61osTK6uTCtX2FSZrq6WVkcdGbUQD5mo9kXW2ictMf6V8M+s
gvB0e3KV6UNdlPcNWgc8lekmWFAM58kYHhECBHwOb8RKT+Be952Xby3xOfG/lRi2xZCRkvYpbt5H
RCyNgeTT2/j5Wvl/YctSb9fZK6S41D9np6Si5Rh/dP3g1GWlvrs8EB51hJMfvSDwnSpTzJ2c6/Vd
50piO/gwRG7PwvW1Z8JVouFMC5XbYV53pQ6iemOojMA7/WAX+vUJfOnZFuYvu1XvqrL9B8HE7Z/H
RJ2DpjWzTpN6NmRA55ZFZ61xQDkGeOIorxmsMAt0eqEjyV3Er2iArlW2lwZKi2+qrtPjY7iX2zZt
kD5FrxpErYy0KdxdAwKvPZ7HAE8/U5lkXSoNlLgJoOj2cBcuJXJwWtPKJH9Ji+cysipl0CVFGb8E
ODrtIsXFklmT3GPaKdVKqIXtMyWEGsf/NLvzLkLUiLhBwkN1csN/b4xC26B4/VbpcrcfUTVYWTsL
AxOcTRTQ+Mv0vL0cmIbNn6prte3IzWgeReEC75LT+F4gW3W+PYdLxxPlGaBUmkLrnXLQZazSlipU
UDXNAbhfIQ5YHdu4PttBdjeOBkIa3j/yWP0si96BonUv1O4TRlbayoCnLzU7MQTVAgRLLdXW0Ma+
/BFcO1GD7dA4CShjbdlUsjjiI+g/pFVmPGmU4HaxBoJ5ZexTjnsZltwX1AXPCo331Dzfx+FUbnrR
t2wTrMPRMnEfCkQMzk1kac+VXej7Mc6Tz00CijcP6WW0UDI3NfCgtet9cQK44HVWF/U4ezYBSaQj
HOcHjYOX41OSugc7lra6ku1BmiPz5sc7UyoOmY7WRxY8WF74EAJLL9AoNNr2KRqwgQnsZgfd4O32
HC2c5cAxpl9Fvqmq87xjNGop6iRDcQo8Ak5NIGOVbGhrtc/roj1prEm92FLVqSE8P6x1JYiSsK9H
GLvFcEQf2P9mom/8KI0SmAFQ79sh1uvPOG4MO120+V4uK+NTYOLFe3u8C6cZDzAbAAHD5uSebYfA
GoRsyUPzYufpuYmL/xS7KDZSiopJXgUPlQAibwyvt4MuTDKhDP33w/O6dB+6gSLkyNMcTY21ex+m
9aNSQgC+HWVpkrmQuRFpzHC4zK+kQvBCkC1o0VGKz66Pspj5paRuETbvGNWWKJXnaMtyn27B+a/s
8IUDlFSAvoxFCkKJdjryPiR3ilzA/Bxj2VHj5qcRlK+5CH9i+HVsm/rX7XEuhqJEJ9OFoO87P9Es
OwfD6Te6gzjZsxZWJ+heGTcg9r1h9hfrxZ46Hjr3H/f8vJQ+ttTsPakMXxlfjTcAMrqVl8nfRqPi
CDM765MGNOWITgIKerfHuZRnsUo12rqgUXg2zZ7wEt+56aVWd4ayaJ8KVKV+qtkgbQT5+jHMEJpt
vTTAuFwxnErFsdnHtvtY47iAQwm5Vz+YiKS70Cpu/7CFwwxAsrA4WpkZZZ7/pQNmNXrVaQ4uLFu5
hCYzQJreqLr1HuAwCg3CW3mgLEY0SfTYtyR98wvT8ruxRoh5dMxAvashOOSl/+Zlyhs4b6RyjHBl
6peWmM0+Yq/SEIKZcrmaO1rtY9lmWAJ1zYaOxhntu59ymyOo6n75i8m0p+OI5F2n5HcZaurnRt1Q
NI4dDBiKBs2kG2u3/yixPh60pP4qY7ru3I45/fzLe5H6P6AtKrc6g9Nmt5HkBkCLzS7Ekqr/Ysvl
s5BUR07sw+0w039mFoYUmUxVCM6jq7c+nBHMM8yqfBlinAeDc4z4UKwNO7OmjvIpTL+2yso6uT7d
rYuI059/OIVCaG1+ohIRQ9NNAr+0jrqJxrbpRqdCitQvVk72hZm8CDibyS6vkFiBpPqqFdWr39j6
J9R7Bzjndb4ytOs7xCIXptwFlIB3x7wBBqIqAz4f4RRRQvUrrVbad4Yvr2xt83qnUXGiRznVZxQe
ebMzJ82NKOiEV7w0ehTd95X5HSFbAOtDU9+XvhmclByY4oCqM8avZozKqu0Np7hTkdAIfIqZADcn
/yO0ZZQe36tJnFBKex+MPNJ8YY6mR8cGfzezrvlWKHL4KOqgfU2Uzt52OgyV0IdlNAq4n7DtEEZB
4Al9KhnfWy/WDkUQ8heUhrHODfxTN2TteWw0uLJphqphg3p/3RX/alXe7HCqiL7CIkgx5QXY2RbY
VsltGxwjU7bQEY1gdMmJ2GeJYe2T1BKPYuizgxroWK2rkIXUFFc7D6mFM7Z76jeByMgp1iQ8pUSM
ECvOCzW0T0+/80uvuE9g3n1KmxwVNmQS9yrYfvD/1lpb4vpoot5JFYFqK48VfX7Jj0kWNHFU5S9B
y3MMC0YPKnDooPf9Hg/5SrY0B+3S5gUuSMsfDDU1ZHmeLk3+Lh1mitkLbpP13lRRnKoHtDNTT/yy
0YA+Wm2C2k7SlyfA+crRGF0UpOqihpho6vcmPjr7JqOMODZF5JhoHpx7q1bfCzdEOj0N1G2Vo0eb
BqgExQM0m15U/pOhmM1Ww+BumzaNtSm9ujmgC4vLjI7QeFepPJq6VD0aXWKtFEKvp5cnA6BWU+XY
oqow7Y8PJ0jSeFjD2F7F9KJJFmqviKxJTXg07OGf26fj9YbmDgUqNj3LyAznfR7gevgE5XQCYbW5
R2W0ukOTtdXKGaxdhyEjIyucOkqaolz1AawW9oquYaysIwC1zQbP3LLx4VaEVKnwnc22XHXi4GKH
tYvIio++qxaIeMX9Eb0wbHAiq37iaZx+gfwC4UqC6/MFwVJ4/RmMPijGquQUWfTWyXW4dxOEmcLQ
NT43Zhr9hCplYIeiZKeuQEqoqLLh1wBXaKsE9fiTRAolJkvOT5qQsjeIpd0aWOd6+OTd8lQ/IH1Q
Mcu7/J6BUflBYvbjC1zb7x4vDg99rj/+kBMYiWwIqL951W5VIrzW4HCCwIMIACgG7Xw8aG/H+J3h
XN6lHMkQ9qYMSLmuMjZlgEh0YoWvfn+P29rGqCHMm2iWy/GjKF9j+StW07tYhTffhifO1LsRDuzt
H3G9Nyy2BaDOiZA28Sou51IXGsxfLTBe9Qw0ZVef/PFHDnGZHODtdqTrzIEcD3tkmRYBe3EeKbCz
wYK3I79IZQEbR8I0Uq3fOYW/ZnZz1BFCH0JxThI9WRni1XKhSgHgyLQMBW129DEuhxijNB0WPmLL
cdEYvJ8QeyuNco3beJU1EIU7RtDshB5KO+QyihHrrd4nMDeG0kXaXN7XfvgsmnzlQbg0GFOdasIT
HBBvqMswQz+9xo3Qf3HDTD4EJQIpEPTttWRS5T9zsTSn0dDWpGuE/e1V9wARWNMX6Cw7KjoEtYqD
T4Wqfmd/BhWKu/MDVnjwN861VD9q1ldjQFYMmGVMv05DNkT1vjZKRXflTfGynZL4MBjwjEYtz3gw
Reio41vRnPh3sXriTTP13AWyGy00cONB0p5p3Gzw9NgK3FQaN3nXra+Z+UX20BTCDaehjzSVn1Mf
2bbxLcLzOdLuyviVf0ggyscrh/rSl7UU7kkeberUTruc8qZG5qVo4e+3aFrvg75okciM3KNfNPn+
9h5Z+rpUVKin2VNxbw7KbeE1tqGdlY6Kge1Zbgofuf1orYamXjWm+LrADX9TE6YG6Ox9UlTc4Yii
Ba9ZWJFvjD3eK6EG2FNFCLdvvrqKfqjL6Djlgr5ApkTDAnYXeJm6TUGOPaNI40EUlYIHycxRKhlH
3NE8tDmGWtH3rpfUK/NydUpNP5im6ZQlA++dl5rCFJliLRDWxEOclC/kV3c0T34BZFkqub9uf4Xr
huYUjscbjTvC0tS8/OKGHaOHkUWuE6dT7ztTGukkKb54bTv/Px2tDYw67f6xNFHNxV++e9b8uPsE
rEPfuTICNPhaZHemViNDkvhYbGZVlHy7/RuXVgqzQT+Me0qHhHT5E0PTzaOx6uWX2E+fTFv5XFnK
+XaIpUlnuqeciXYD74fLEKhI2WkZhcKhdXkM7OIotMyJA9L2kH1wO9bCcMwJ7Q6GkqbAVfkBRzs9
jjNNd7Kk7E66iqZ4k6FTeTvKwk42ZXAwFmDbCeo228ljm4XIrqTCsSIj2uoFRKzWg0VqYfW2Empx
QJql8eCSpwbsLFSsFvZoxYRSCulcAixoS+3PzyU+P1cOD/EJXDhbpdBo7SDRe92xKiDbpWz8ckdM
doJ+ZR0szdqEnAPhokzUwtk6AKsXj14MSLkKKvVeGoL2Pm5s7Ou9rN398QeySIZYA4bBq3g+a3pH
px69QI3+X//LK/EIDwL8LNQ1fMv0k2fXm8W2pn7NRW0C3rlc2rVl5nJkl7rTYPmBWgtqhhO7Lklq
FFtKim4Ia6G7dY5U6y8m01K4Uyd8Lef8bN/i7oJ1a5G5ziDMZC/a4ltdCHHfWKJciXQNr4WnZak0
kKcSLuXjWahQ1rNgoAPjeKi8oOSEpuxG4hO+VHrIXT0K70ef9eh1aVb0JedPT9j9rDWWpyCzmYap
O/GneIrwsp39CHTyG8yAQtMRbfcQIfaPXqv/WNLAlsr2Xm+Tlz9eQSaID5uHLSDpq/5iU0NZt9xS
OLqByorUF199RXluMvHv7ThL4wKhNHGRebgr89p4Mdq9hOZb/kK7D+RgJIx/PBdz7rTaMq4YJ5iV
E3LhNCZLh7zM0Hj3ze+kwVAxGHdt27ERTNimMoZg+WSFmkpjv28LYy0FvCq7sXoEySQjJKMV8xax
4ptS6llh+qKqKLrnz+yEIq2fJ1l7s2rQYYuMvxkhLUXuGt3gtJkdmYk0kpYnrgnENSteexSFX7I+
KF/6iuKYkfRr7Y35CMl/UDsHUAIADLTBPKnAk0hroXiMzwoa9nhOH6PAm/QloNiUj3HYPIcQKW+v
mvlH/N+QlHjQ/gBZcrVq9CKR0tCXnwfVPKdu/t1U0LUYggNuaSsLdC3U9Ocfih66neCEhgXUczZG
+J+MXn5P2azYSmMY7vwx0FeeDPMLD4gRqBwbzAbIPWgEsyO18oygHc0ieNbR7irxccJ46vbkze8h
ItBnZXcrFmh11D4uRyQaGbMJpQ6eMxcL3i6un3nZ2hvMFNbA1vPN/TsSF/dE61ApA8zGUkRhiM2P
FT1LZS/2VU4HqjKl5OTrdA1MBCVgCZSvt0d39b0YnY7XDHUjS+WHz1Z/ayFsHLmt6viYBxxdhFE3
TYE+0qTDji/np9vRFr7W71oYmSPddG71y7lsNUS9sxwgtKqxGpLx6KKhcTvE1fZiQAZNrgkiwLN7
HiIL6qojh4sd3nnIb0Ok+oULzs+6B7EgTpKEstXtgEtf7WPA6Qd9WPEkW21pSEbs8IgMkGHoaIhW
zQmd721r+4fbwZY+18dgs8WICgk8UJxlHfgLTtXlZ1cPzujJIYU92bncDra08j8EM6f33IeRVX2G
91Lt5k45YbGycihAVjZohdf1Gj7nClsyrX0DR9OJkEajap4ji17hU9ZV7ERmKDY4IjxoPcxXLX6L
2p6jPz5GNqYT6LBPeVpWVUfMsVcmd/lH0Iek8gB2UZ5fdpLReC6HleyY0VC/Vm6O1VAEgtU2P3c8
RNOJ75yVT01T/xcGg38XjWrxbGM7v3LkLCwpsggWr4xbtqbO3+NV7etKigaZ41Xdgx4Xr3RuUe3I
ANjY7c88zp9vf+irlyezr8lT/ktOIZNuz04eEcb4yaIE51BvL+7dASMls3Xjg4G/85kiu/8uA4rb
KKNfv+Oiq54DwdMlLdvhnAHRRgstr9+R0LN3XhvW3xW56f78nKfkTG2CH2qqTM3lWvR1uYH15oWO
MCHjx+pnqxx/rczCwnoH2UQ7c0rSadDPzkJkcuGg4LT8YkQ/zFrftDG1CVEea125t/BPD/DRwe+3
jppDQg/XxI/QeOjKn/mwliNcJdHTB6HOBogMRg/n82y4RmYmIsDvyvF0DBqSMv+mm5F5Z4ZonpZj
g18Y2iOH0LO5Z+WjDwRkZb5/v+Q/ZtC/f4EKWm/aeOAWZksiTDw8ezD1cDSqbHZVkM5beKhZp7gU
n4Hv/zC15m4wcL1BpNDASBPp9XMrKOEa7iPIkX2DHYay+iq8QqZMv4u6Kjkp4EX+NzsB9QQMbhy6
iaNGyoE8bS9irOyoyfUjIi1ll27Gdvze9AHQVSPD3WE1IVi4xNBg0QkNeJXGy+wXtGletkVtYd5e
pChYmjJa11gT3l6MCwf9RBOAhc9oqdTPpj8npaGWkMSOG1YYnvpDuy3dKH9GdaFFcc2wVh4wiyuO
JxOpy4R1ZptdbrDUwz1Xcf3Y0bEUTgb5FCErlKCg2iN/p3vjuHE73F3U4v/joy5tPGAEKKRw+Gv0
mC5jB2SIuJoEkYPeBg2H8RuVwh8A1VaO1YXUgO2kkHQjNEMnYRamtZCFDRNfJjUYvqHf7YjK+jdU
61Miq58gYN7ZuC7f/oxLJzmJI8cJh+s1ljqHw54Wfuu9JGa3V6IMTon/lHFeqPj7YAVkraRz09qb
71qAGJCCKa8aV4x2QX/RFD7JCN4Cn8QI3jVqEVM3q8/04r9KUGuEju9XvPZMXNyWIAp0jQ1Bi2DO
R8pTD5Hd0oqcFv8P3nXnKlH2dhLuDTd8dsvoNVOyZ03gX0bHdVi/uqflORs4oPmJD0WBmSLH7NuG
YWXT8bN9ZyxjfE7Irp0Mv7JHKnzqpyzXiiOX6rDDU7V4Qq4EnUI5QRfPFfLPCK/rI2RrsbalFpa1
LtQJXoa+ADCn2UFhWVFkSnqMRXYRb6PU+Ok1xs5OYwx/w+dcsY+1Pe4aqf3SiwnrXioQ/uu7qHGP
OO1+Hus1la6F9Q9+hlMLiPlUYZ3db8oYIa+sy6MjFwcJFlBsfG2Gu5yqjF9beFHub6/9hXMSBh4T
R0IHwmDewMCaIcpkjV698Os7RW2+IKi1lnwvxeC+nhrOnB1X2X4eR9noWpnhJGrxyXftdxermpU9
vPQZaa0DhKQXI1MjvDydzLFuRBpIvtNW+TFLo8e+xcanzz7fnq6Fo4JRTAhBakgMZxbGwIA1wyV7
dNouRlncSv8Dz4tDg9XgfK6pX8oeQ4XbIZcWBK8wBSyizIvMnC6hDwl+adtSU3ZoODWF0uCw96gl
dJ1xjURynzQj+xn0Kyn2wvlEof3/Is4eS16LFLFVpIZTxuoh6tsnhGrvvGx8gACOHSqapNWAKn3X
rfQvF65T8BHwWZAbATM+r3+WOaZ4LuruTok4fWOruzGMnnvRnONyjXS7dBRSh6CCRaWfRvu8ygsq
3bX8uggctwtJ1EYkrZsa3quHbJPxMKVMYFROQq52CBtttdb6izn+GH/aMx++qtzUQSRhluBQZX2M
UrFPmuxMQrPLa05GOTnHQaPi8xGv6DgsfVvqkhqYaM4WconLuAOWPxi/NwE15uC+7Ic9dzEenO1d
ldW73sReGVH6e7NrV86ZpVWsTUkhRGOId/NjFq9gz43jJHA61IWtAlRtI+6qwD1MibpZW8/maP0h
x48kVP8Qck7oDnW/bJssC5x0gttb+IognHLMWxrGlnqXyCh/4MIbWNK3P9+wH+POTnDVzGK4KwzV
D7nVguplDKp7RW82hYLztBefAD/tbodc+qoTDcyiLku1cv5VTSTlRvJU3+lFhpJ2ckZZ8WlaRRiv
ol1R7FPurSpM3m+HXdqwSAGAaAJuA7xhtpg0lIC4WHPfUXLeWShGtduwK+QjloMIdEhFj6v57YhL
xzzINLANwNO4HmcZhBK0SYyVlO8UpvmEatQPeuV3XGHeSpylTHtSH5m+IyXgqzJf3XRlHsU+67Vv
3qFkPvi4nEzX/yctS+8ocXzNyuK5sSBSgKP6m0H+X+zZ2YAnfGZ6SGU6Li4Chpb8B/btZ0eG/xdh
uPOxiviN5J+tUxrkttl3zGWep1Dpslc5KHbIcKwg7JZ2PioONAnB9lzzyWK/xHRWDwInhvxbaqMT
2Lq9cfP0bcC5Pp2UBsZqpVayuDCBME4EHHq689Omoyzi9QVfT2nVQ18jvO8hqY4UJ8nOyqW1VI9i
8f+/WNpsGqsSZ6dI42vJZe0YGBoFoThovCLq0ge6qmybZngVUfWOSMudm/rbsixWTpzF2+zjb1Av
T/Uu7fWg1pjj3gwf1Uy5p1u5Gy0L6WvTx3REtCA50E2FSy4q5S1v1LUy5Oo0zBZtr/k018oogKUh
Dkpyiv1vAG74q4c4CI4l5+nfleZD7kbbv6vF8KT43QXjcarOKw5KC/KcWWAxjypq0LEf7pFEcTdF
0mEKH1T5jqDpbtCb4twWAwYJgHVW7vSlw4kX8tSDU4CIzHPp1E4Ut+r5CiFuKbEdoMmdlTvoVmsJ
9dLyBvgOBGVq91FlufzcIHF6nAJ4s2C+c1fVyhGlXYYbQQZeY/ItLq2PsWZLK05xyrZBf+I5KXal
YT2mtns/JWhpVj2VXvVf12DphG9Lk/b33HArp8fCnBoko9RY6VeDQ5wd+CYAA9XyRi7TujnZOFbK
EZCjJFxJi5aGSScCnZBJHJprdPYMNAWeg0ks0hev/eIOL8DNgpAqXvwq6gNP6qPPP4nxxTP6lZtm
2hezNzFyE7AmeBeR9s7LyKPmdlKSg55puYZ2o465TCm57sr4Ft4t09uBnP53T3r+8i/xdOoiI4kc
cEfRJkuT+4Tch4vhaOv5Z5qcK1fYwgqd8HC8rOlkcvrPPhvan/lgx737nPrmGz35c82KkYLk0Zba
P9UKIs/jrqTEN7XceTnPshAVVUIMcHwPN7jwTiERKVK0IxMU9eso/0zdYOVyucLmTgHBiwL3AzoK
9222/WJXbayukqWXphD+j8geOifp7azYuKklfcLAsnN3cSPxdtHl4anyNBtfOhw/38amN760Qa2n
eDE2zcpNtLCSbE4e3vHIbbNjZvNAkzAPo7G2aSDLNk7TXXnASdQ4/3HWcBFl2rAfHi591KZmndfS
s2sicWWhwvakubU4hrGyxgJbyGovQk2L7EOoFglsHwtSz9EnN962OBpN8NVNLGxaU/Ee2JKOqxhm
rGryenuMS9nfReQpp/kQOVMwQC+Eiq4A0NaqC5/rXN4mRbcT0nBSsy9dgvlzWB2KPHm7HXrpI5qQ
wSFigEC4EkLEadzFN1IWz3qRyaC9AXi6gx2ufMSl447+NaKOEwiN7TlbK0Glp7InYvFsRaHTuXj1
MdxDIuED4YqnNi0+y6K/63vjMVKKXZ/qf34eTXLb4KuAWHDszeK7coSPipv2zqCZZwz2HuJY+gQp
5dnv+mBX4F96e1oXzj8g7EyqRt9Io/N8+UGjMZSFi8LCc93mKl4O5WedOiuWVe5p1NSdX+orGL+1
gNN3/rCCenxHfLcKA6ceo+0oG2COzCfMse6jujoY9aiuDHBhyU6VDLBcGuXDqedxGRD5GK+SKxIg
V8P8VujHOPzSDnepUH/0YvLvCp4bs7iHqruS9VyP9CKwMWtA24Gc2tq0S1vsgzpvS/ftaOZ3oR5u
wG/f/ozXuwMIENJTsC5Ir/iil4P0DS2VujjxHDlXNeDhon5wTTPd/nkUhGR0YDg8bq84ca7fJ3oa
CelZD8oKNbYMG6scnuvtKAt7EBgVNyTPWU0GuzU7ZCpsmXpT78QzLvNgrCVcpYND5zaHqC4+N25x
n1btjvl4NdTuYBrj59vxrzOrj+E5ay7n0ouDtnKD0ncCI3siA3xQ7TTYmuCsVgZ6fYyjAEC3isoP
gGRQh5eBuq6rYhSlBbZUwSZDt89kheCiznqBBSCC06rTxXX2MSl4geTlKgQyM8923CZ0RyXLexos
3l2mVQ9SkTyrZXbo8Jv/s1mkfkiXik0HR41VOe8Bt5JltqMSJS8aeHhFwQ51bENcqstPt+PMd9n/
xgE/BaIQXPf8fYNXuxv5kdq96Er9aodtvYlN7a4b2gc59x5Hg/7qnwecNNYZHT19cuLLr0a+lVcl
DjxOo+cPQeM+NQLjU7vRsXP0m2RTWfVKvW7+1aYhshPIgqemMXnMZUS/ESib2r5wXJ2Gh6y8VTEW
9rYkn+O42d8e3dVx+b/BGBZ9KMY4T7slyLW2FOg4+GYOpIT71vyZWxZp212ifE26z/UgQ04ZVlLH
xSGi1DnxOOmNz9sHVibF2J0orTNm4xme3REfxV3Z28dKzk63Rzjf3gwQ2igNHYVrHuHe2Wx6YEFc
vAdqyi4hTq8jGbHROJJmxbvbgRbGRDEZpZeJGH39gEGMoVKwQwYvHbeT521sBsgCFOm55yDdIpGd
rX276WD8+GSahgYyDSVioPqkurOlGVt11rmi0x3k1YLHwvKMFzusk0OuVtW2ky180Uc5uGuM3MPj
bki3mCAYpHGYfvZRfiijdIufPQmdG8XHkYv5h6zF3g6nxnTt7FvYtuQbYIR43XH6zfMsZYyj1kc/
y2mEcbB99Qgu6GwBC9n4vXZUw1Jf2bZLCxvNHYi8gIRQU5rjY6y+73V9Ig5Wdp9/8dpaw9/U14pX
ALuutNEwf8aMsEqrY116oCNVVCO+5mXpriRAS+uPDjNvdiBavAJnHymJg8qoPGBg4MneKYu9Z1Hw
ruXBrz9ffbRxaKWjT8E1M8sIIoN3rVJV2UsyOcJamNIl2q4FJrmxFORp/yLYRKmYSAh042Z7quC7
dfTuVSdpChfTnaY7Vrk9bP1Yqjc9F+rKx5ynO9NCB+HEawAVALLl2Rz2ZpYIvTQ1p6lSONghftym
XP/pu3EeZZaHRFRL66aSdKfM2m1evibG19vTNk8A5gFmqanVumjhWVGDlnf1bFlduClgDgOu3So5
Emq5/Q67+wQjbeVzXSHmfgeG8wg5BcHDK4BWYGB1zZ6kdVoXKAvFwAn2Uc9Rm8ld+Y+J0c+RLN0+
V5EdwKpvh32U2cUpBmG24Rk27MPW7AFIpOW5tCFwma5f/vmlx+8CKcXh8NuF7PLS0yMLSFaYlo6W
e5+qPMTzqX926/6TpbUraLGlz0BlAIQ5adgkEHYZqvcGLrRUTpxKuL8CtTwY9KQyJTqNdbmNmua/
vlbCzVCoP25//qUzkJceZ8G0ksGAX8bF2FVqWxBYTl/2B7fokWKq9M2YTEbyo/3aRl22sm8WI0JL
oE4DBYoX5mVE19NA3ikj8mO+IOdEVD37SStVA9hjubtIVOW+Nfpw5XJfml8cMqxJOoiRzl9gmYVi
T17Y0YseVFh+4He4sZC3KlGrGLPh+2AZAIHFQ08uenuCl45aDj+6ulPf/OqYwP8SE7WBo1bw9vuB
B2/4lvs9qhqSKFa21NJlz0WPGAX9vuvMOsnjvveUBtmn0Pqvg2T4UISj2FqjopyqNFdWRrZ0AE7c
gak6CuZzzhCC8qWrNf1qx824rw303c5d4nUrqdLioJA2ouGHRRYk7cvl0rntCJZiVJwBLVaReV/A
VeabCM+PbVTTs739tRbHBHN0YvaDipmXIjolGMZRDImjd+57HRifoqJ7vx0Cx0F+8jxFgqEDSxho
KgDRacgfyg9R0SpuLAAK5roUbpM2tzdGgdOyoTXyUer1H1Yi7F2ZI1ySGHqypYvm7pJx+JmpZo+z
s0ju1VZxwsxvNzghePcwfbttnoX2tghTFVduaD5FlH2HKtbs5IYaStXjxzlYaEm0ehZt40H6glfI
P16vYtwQ5dEBGxcQ8B72NNS2+r3cql/IDvHAzhtsrvVq3AXCju+qAc8DxN/5AnXyJZQg9VqhyPd6
UngPaoh1le2n+bY2gb9EuWnuPAa6zQ1J31qdO2yNEmtlgHTpJk18EwOoMNn9D2nntSO5cqXrFzoE
6M0tyXRlM6urq80N0Zbeez79fKwBZrqYRBKjI0jakrbQkRGMWLFird9MlgDIQ0g0m05FBhddKZ06
9L/2ep85VtD9boT2HtF5D91S3OsnsTCRNZUbp9PTH2bSiwBu+BP6jv8U6OZdlISFm5aC6AwT/vFp
Zr1Een8Oh+xrX0YvRdjoTqeFhqN2051mdX9GUs2TURgCehHjb73LvycjNxJak7+TTPoW5BJq+jgb
Dp1lOaFafTVbVEZzDYy31uDr7SXilzFANo8u/CPkZNzrZyNcyAV2NMqyE+Xls4kTuT1Mgw4eGrh3
qVflodPETwV2gCBcvGBf8Yq0pwG3DsGSBxfPZAFuaPaa1ni5hr2RO5Gk4tTtZfIdKke4Z0mKYRc6
n4B98VRVxo+oD1CRij6niaU9Am4c7TGitD960St6w5/zzBKdpIdvHGbVIw/+aE/trTwp1ZC5VetN
0BqH+lQO2XfYm5/9Vp9eJxGz9n4MP6na+CDUzVM0TOGLNjbiyR/GR6sQXgVZvu/z9BHtATxfayV3
lHrUPxdp+E1K0/riDX56kMQ4BYXtJy8SHatj2pvnLoqi3WBKQD+08C4J0l9DbdzRcbmEqCPswh6A
QtgzCQPFhJMXKJlrWY3h9Hm1VShYOZFwpdHxMefm4BX5MEhDz0cPRz37A3gK2yjoY3lF0eyCKIdl
XFW122nSlr7FytUwW1sgNAaYdlaF+RgHPC3wpdyKqrNmdugxlb6U+nYcGdpBi4x4o1f33lZfRB16
PjIpK9hFXBsXgVQyG5ASE8RmAIXVUxCVxXkK5OYtzuvg1whC/0nP2+GU65G2m9WhK7suK+WBvm3/
2BpDg1u8EdwBqBh3lZwjGC1MsVs0pnDX60VxTPIKlS/a6m7Xa9FjiAawK2RyepgqDya+3ngOtwUt
5mLs3DoNRzvJNGl/O7auhe9/I+siW04jEOdBK3eXpjOdVB1++mG1JUd3rQRI4j+3Imc2+tzVXpTM
ZGRXLKPwtfMsnd34xp0yGC81kmp6Hn5BQQXN/QIvZkPcwY6P3CyWnxtikDQGOwE5zY10am0T0YqA
5o/gB4W1xa+ptS6BcJlq51AHC4ekiHywtARNnzjx/u+XI0BcYBvU4slVr/arwmukjMrkEjXohdSx
oqDKFW8MsjqfmZo7c4Bn74uPh4JkYyg6itbnSa73eEFx5VivUya/3t4pVwVenh/YsfzvOPNW+ucS
NjzPjFshIi+L0+86PpCxMF1iL/qLN9wffNDduMSRscVunbO4F6QtjOHKVkWomeaywq0wsxU/jo8F
OxxuQY4vUPr++jX7Ihz/g+MACsFiWyC7jgbHYi3VXtOCTvAzykyjA5uvbgX3P1hGRnh3ngWpvEzP
9FYahbHypYuR4ygZ0XmblcYtB4EYqXkT6xKBzMHG0A8y78ZOWak0vQtp0GvA/Q5tnY8r2KFtQj9M
EM5SkF2oLpT22KOgqDTHvEr/yEr/ViOjv3Hc1j4bGS+N7BmkD/7s46BCXFplHPvTBb1TevWW9FsK
w93tRV0dY+ZZzJVBKq6LiUm6WE64pQaXKujCfUTNCOdOf3j9/xtF/jgTLNr7hMwgOyte4dIMGsl/
bo+wcpQpFvPCA8mKoOZyb0DjtOTe8P0LGZfhFGHS7yjIo0wjTNpG4F8dajbPntUZKE8vlkwPFYOq
QSyc9SgLLxRezTsDj4hTn6nixlArX4djOzPL5qc6L+eP6zZmqExaQ52dh65B4HDiSakMh9srt7K1
P4yxeCH0ZRFHkxV6Z6htb3WbfZK5a/N+/FLKWudkwuDk1pbRydq8qEqCVKP+AMhmMa9SNCcR8xj9
XBaV7FrFZLiSUW0yROfO1TINmR/gvMNnqOjy+Q80oirKlo9UmPGDNwSHSB32StWeQ8E4eab/VFbC
s4kKq42U7N/by0o3cm10Cvwz44G6+JIU5pdyqVso75xzSWwe9cZX3qKskB2Ss8jFNfKxEZ3KfKDJ
94S3XevmqoThhzl9xd37j4z/ydkgP9tnGs81vYEY1I2aaU8y8Pv8L5A61fo2FV1vm/5z3r9NeEfZ
epbdZwKZMeBisLfHuJXuh8BEZFtFginBrc1Fgw8b17B2i9CvbFUplL3eF+Mh1kqQut0Yuik8Eacb
hcDR5KdRatPPcosS1xDEP+Swf/JH3bqHSll0UeXocqy6klRg/2ek/gHzjfqx7eQQpxp4frkov3pS
Lz40qZgcrKMm2vlIw0oVD2Vn/Zaf09HNixRNLnHihfI185QSdgsobSQ1awdhlXZf4HRgl6UbH0bT
NqaL4fiT4PAk0TK3qxHpjffUV6q9OXaR7cViuTOLVt9Flt47UIpsopk9hve9mXouFYuaVXwMsA8U
h9id6h+q8BjNVtGWlLh4Wwp001r9izAICu8mBRtwdATvQmsY3CI1NGecausgM8GDjCvZrshkz0a0
J/8Syr21AzcbO6jXJc4oQ/3UxDx1gPVHbg4saS+ALbv3G6twqkj07CapRgdu6/eRGvyDFuOCI/IC
cqfCkzFqFsNXnFikO0FRu0M5egOwE0t6KsWxP+Wm2Llyk4077N+x2agifccM0ldUTRu3FDP9UUwi
TCEQHN/hn5bszTLyXM3opz01m95FqcuiGQDqXwhzFjpvmmep9ZN9T3Zgo+RdP0xyL+7rPovcmNfV
p2akegXtT7LNJhHsQsHD3udVxqaKNUeZgvAOLIwKSS/S9khNyXsd8QBoSmb+lOggLEzBQBKhLhFt
yms1cRGX9X4MOK27Q2TVSBiM1V0QK8VOHgffkcoUidUA4bEyq7ITqiZI0QaW5xY5wm5NYUR7omZw
8tvUdLoUtrPIO8GVB8hSuPuWhq3F5fSlbPrRHVTB2/WjPn4DNZY6Fv0wV87MyrEqlFq1FjZVEw+t
Eymyv/OHODvmpUmNV4lCWxYaxQliLpKUzMOJ9CR0eV4Yrpgbnh0NYuO2WhrsMSwsTy0aKbh/Kw9m
AaNWrPLgE44SA6IGsuqEieAfek9rITtIPz0rVT9LWqY/GJQKbUS70bkNM46nBAOFWo5nh22nOAKF
mUOIfrILyKp+CXuQ2bmc9U6GfuvJHKPCSXgB24Xs666J4LHTdsPo5Ikw7ORBzX63lLDdNAMFKwlh
aBt5kxx8M0scjF67XaFMFH/MvPgs5vjoRph87KS2GWxIi+phKkzcN9o6fmxRLDvicB48RYRZexJK
7OFCNkPnq6GNJa6FS1zn7wJIlW4J44ptgdJoPxqBg5hRc2wMMbXLts93QVANhzQM1KMv4TlklmZ8
MIGUQlj1ajeKZPXEg9B/0Se1PmZZ+Ceo9cnVR0sBdB8mZHp8DCD3T5LVFY4I3cvRp7jcTeJo7NRG
wTwBQOIOH5tmV5YdG0NJ5J1i5uIuz8XRjWIrcavMNI5K02A3YFZ46KaI0mp1nNlBHCjP/4/yBO7p
sZKdUYjQm7+ZuJEPrd253EkwMQDtUihe3H8aDIwphKtxbvIEGvZoi97DKP5BxtC1zN4Wonh3+za6
thcFCPHviItbPk8bRerjabxUSvNJYMegf3T2UvOsqZ4Tm+Or7wf3mtUfyiQ6G1pLhOd9PjuReuZO
IYTd/j3vSdLyapYRe4JpS9aGzPDHzCbIsXFUQ804hyUSbvCbqFvJlF/P6mQONCMtVdhR+MFRKBfF
4N4YDOCwWZu4vpZOJ1+sQI8kQ+TAdcejkazgU5gPBjY8k4BWTpM6BtqvJyURxpgyh99cbv/+lRI/
5ISZ0k7KCbVl8QFn83W4NhlJU6Nr9mCOpyb091iM7FLZ/+Unwt/S9w7VEG2MO/+5V8tGqk7/hFuY
ftbHZZNNb2otq9NAk6V/AiF7FoT8SUvMjf259mKdYbvUwWnlQxBejqM3SKpnVcqzQJr2uDK2lj0V
KTqHitWX1Aq73GmN1LPbvht2A6iFRxRAmn1QeVP8H6T2NLLRZMbTkJxx+QxqcjMTi8A7B7Ul2E1b
KUevMGkciXCabn9WfX6ILNcX3SBU+U3Ihwz3cX1HwetzmVfsxaJ6h1SAiLxjJ+VPuUph0B2SptQe
ZQh7v6tQa75auVB+n4KueZ0EPWrsMBxzBKojDAmTgWALYfnZGqbeTbIm28HlxW0mNTt8RKPezqJ2
QsSU4gBMu8AXAcnJ5CuyXqJ74x0GyYwRmyubbD+OYRzaYi7hBVGLU7UPwk7w7NrzYAl2vnCK0uJr
Evs5bctApcidlNJRAHjo20OEkJzba2kx2Tg0+JFDIA64StVwX1PdvkBuVi5eMRh4ZU1B76ZSqx3L
NpDsDJL4PbC04kXBCPUcUhh6DtMAkXfAFvtozHtXAZGKpcioXwTJ7/5yGTPW6Asbj+85Ni0/ytwz
RPORciJgvI8fxe/DtBsTNAy1zlJPwSg2R90Pu28FXnV3OtILG63YlQrtDPr9n/HmxP6fck3fVGod
jUA1CZi/0C+8B6dt0BCQFGcc6j9VX20AttdONfg9ahvgNFY4y0I7RH5qoJSD3DPGyuobXJHCHvGd
uL2/1weazSwpArHFF9s70Ds60LVgnuNx+llE/nM/iG8xSgcbR/ZKj4S3Kh/qfwdaXDd9qsm5lSTm
OQrkJDlIY1lerFmjwixl6WeCdvzPQrD6P4Ui1vcBNkz3YSAbj7hsijZCzMmhIJA8ccYGd+gArqhp
ot5hQT1uVKrnT7ncWkgQzLawkgyvYrEgTSB4qpwXwhmwEvmtIAvHKdsMK2sbCqEM0kuku+jCLS47
Ic3rjF5If8GC9l4e25KEM0BQ3RAOGqxim2Rgo8W/Oi++L5SZGXK0jN9amqYTWQ3xW/J/l3jNzqrL
t/fS2hWoECmpUM3VieUNLqRSIlqDrIMa545Fj/i3WIkPKaQG4lm28zTzOBh64KjCFu5rdTkR0Eb9
j0ojiMuP57NpSf0HU8sv2VR+A1uX2JMZPZmkyrasCr8mfTjenuragIAtgSXOAuGAiz4OGANRlOJg
HC9TUr/2qu4WcmoHVoNxsJA7oiBvdLvXlpYPN6vWUyW50qxJjb7PTWCQZ0VMfntV+qL7012EbDhK
LyVyZc3jDGckaQo3AtHqRFHJmaV8DZS9F1dtrvZSPDPyz3Lne7gSpNGTlHvYMrdV8hAr1Q+v5z1z
e3HXYhJ/5P+MuYi2jSxN7Qg++qwX+RseIKcwF1+FaYv4tJrSzF4A0BxkBlvuGrS0ug5wio9eVO/f
eyQzJ4Gy4aEsSu8xkIt2V7Y8fkf+LhJBQ3aQha65T0xxa8JryDxSq//9JYvgOAS6GuoiWEB5LCJb
y+u/kTQ+VKX4RRrkl9QqflXeeJjtXzOPi//2cq9dpsCGAUvOSr3/DRj493LrdZwB/dE6I15hoUGq
Kw9Sr1t/ClMLvrdjbW1cpmufF7YZYBQZH4YrfC0SXXGsiDx1upCOa5eGXzvfmnZEj2J/e2Zrjyp9
luQG/EfVb6l2HbdJK9ez6j2mrA+jmX+hBPSzLJrvBTr+VaW/Vc2WVOdamEXFBjcPmpz4hywCQ6lV
Xs6LNbyA/n4G/HBfEsr/gw/GaQQT9o6eX57JAW+MqsiV8FK2/udKb+6AMp2CxPrim/rX2yu4tjdo
BdB3o71CIrKcTln1Ql940UXtBWvmdcVOmtHpK0bZ2yWa5228ZtbCDaEGqh46EDOO6GNcTVPQGX0X
U972fwyJ5SIQZgfiD0+Zdv6Wav7q3HiswflBSuyqoWimdTAmVhbQUKRjjJEAr6vKHkbzLjWSL7fX
cW0nokuAJd78kLjqFsWd3htNMvoXTwTAEZiTrXX1XWxMCBNCAsrGvd4aG3fU2lZk6yMei1IB1Y3F
i60lsSvGnlZBrtZ3amCc+pmDcHteG2MYC6ZIX1p5rw+4bE2FOjllwuUHfeP2GGvfiQ3B43aWUryi
bBRN24oe7s2Xzms921Os7H7A4SmVm/oURxhU3x5uLTxh+wF5GmHVOXJ83IK+b401gdC/iNTN9lUR
jjPYQDvqfLqN1VsdCooBSF7QiNxDH4dqplr22gFytiwkvm3Wzb5Oi+9WHL3dntLaqaLTC6eP5pR8
1Z/qEZ6DQh0j4tXku0EzLpJHZUtUon1VyQAGymkj2Vzb7nwvXi/Mi0bLYmLC2ABRiIbgkmTVZ3mC
MOF32ZderF68eHTk0LwL0rbYWM3VWYLUgy5Fi/SKp53LlT/NPgBnIxfLh1ArMOIyavkJ4+Dm0Kfi
dKnkcMtUd21zWkQraMagiK+9n0s5a3j5aGdcix6DTH1D6fJUGtlO6qTPt7/i9VBUZiX9HWaBfOFy
UU1EXKNAqyhB+sGdIQrnKBk/dalEk8YzNkiY1zvz41jzB/4nJxh6MM2pGqB7p0S4Z2M19oL8VAec
XduSen9Psz6+uBgLFCc1bMqfdAI+jpVJvU9NQaMVbDRA7750QYt9CMKFse9yQdtjYe5RMUBy6qWg
9GC81bL0gkYQfjFzBfk4y1dUmF+r2sM0xLR2WifxZfo0DzT+aS0DBsCDXKr/EJmAMNti+C0J7yTt
ImcWXKUCCoxh+wXeu8WTPlRz/4g/VTdfoUlWkrLLKXzf/pLXUZMZQ0JjvuRcNB0/zlgWtCjTalG8
6Il6IDc9WYL07fYQKyklY1jQPqldzXoQ8xf+5wsW8tiMIVH5bCYlZxzcmam4ZaTku2jMlLc27MSz
0E3tj9yKh58o/VfHtqzKL7d/xvWZlGbEFxBkfgnkpsWv4A5KspRZniUcau66Ess9SWiD3eQ1vmv2
E80tkT7F7UHXDgqJLM8S3tYoSi0i+FDW2N+VYoeigfhNNMdD13kXqVIPYBm2xE2uH2ZzcoSxGHNE
+21ZP0HQGYweLMwLAJfU+t2J+zRrd6jNTvTE2uzr7El0e3bqdQ8bAirflcwWBDsH5+OX1brZCJZm
COzMVn8KBZpSSS2JtCdHaQRwG0qxnUYVvrBCMdp5KU6ORU9MV55bNaQbM1hd29p6nCpOXvgokGDO
ou1kLc6elKwfHrRSpIlqIgjT10a/i/Hx+1O32D/WXl5/B5crPgimJA94QVj9J1MUwkMhx+B0NSww
Qr+R37oekGWkcOvY1fgJZGP4V4zC7gLNLP1eCpVIg7Lzz56Uqz9uL85a3ELbyyISozl1lSuoQyJb
4IG6C9iYOziDpyrIf8dV+vc/GAbWKm0KaAvqMi2ORzVmvWKw7kPxZyiin6GIjE42bmzkldlIs5gV
qF20ZKkvf/zSY6LEUuBX6jmOoztvyveFFxxx0NxIFFeGoeAFJwIK7mxNsUgUhZh+mleZ03kuh52b
qmzup6HpcNoiA7+9cCtHc3734T7PHgZWv5gRyOY2DDWqUH2dty+mnId7C1X8LxwywQ2GLNg4LKtT
Y25UatgRV5kP5kHwYP02vOQBXYh6QF6qGIMX3Ug3OG1r8ZbUg1IQORbjLVWFE9mXuPaz+JLlI63i
Sr7vaprQ+qTBNtSduvcPspL8opmr2pqU72+v68o8QR7NhkvgQvFWX4Q8rslIKidDu8Tq8FkogqNc
SL9KUA+3h5GuE7tZmh/iNO9pXmhL6h7MRMsHBpBd+gQTLbkvKe0NZvaoYWriCLXiPyFyhAGoDnwx
rkV5P9Hb3rcCwqFlOvSYgY2R2yUi+go+d7TuhfEJIwbkdOJq2shhVm5ZfitvZBrQFlISi21dRYKG
VtuUXQjPsW0ivhya4f+ZwMR6YJVD95vumL4seWam1U54EhiXoBBtFVkVxUJwvYMBaBk0HLf0bFan
NAPFJdTlTXGpjTHFYpPkXdpcFCuy5/THLDdSk7V9jMMR1W8o62Abl0BtFb5BraG/caGp+BLH7SEk
ZmeWdFCsbyP1DFYbXJJ+Fynpxh5euUqR7eeRTaYw+5zMe/yfjKXzlLgjGMSXMHC6DsCBDRwpMuyo
ttkqZbsRGlbKf6ACya5m8zDsr5dnJujybLTCRL4UaSsdBxm0DNYtAYCrDixYZ4yU4U3Bckezmw6J
qEYPoo+ifByG8kZUXF10VNpFpIOo8V69Iny11f0qlAvKue9CGfzFL5/M8IwrYmy9TABJG3Or474W
M+ZHLuxYlptE9ON6h5mKXHhIRzdMxMk1ExUETjC7KW/5VV8PRHf6v01zyMiuDmKYjH0ijWl6QbLr
qRUNZxifjdbfSDWvrxaaDjxCQEWyb2kGfJyOoAippw6dec4giD+QGxfQ55WYJqYAU6QZttSYVyik
yCPOQHHUyPHkWcZCPeyaQpZruGEqgk8qsMx9SK74BIMp3WuRjEBYZCIVkOjZK9Jkl1TUsvtKCn/6
qt4f66AZd+EUpG/plMsPli5v5d4rC6IBfCUG0mDi3xffNwL/ImdZ0p4rPfqul9ZJbKvfVVrsLat+
2bgXVj6xhuUf9ZKZ7I8f38fF7/OwFOTSFM9t3z+lSv2i1f2f3Bz3Ua2Fdq0jUtk3uwR/EEsUvvWl
/1wb0tEqxudZkKrPQeVs/CKZET++Kik+zBVYSCcm3MvFjSiV+I2X/ZCeQdofDT/5ZhXh2+BND7rV
vygDl/BMceVh0AJnyerhFE/+RuHq/aFx9RveBeuJMqiALCLa0EYUIBJRAhMyehdfzeq/oQQyTy3r
do8t3rRDb7DbZUEVv7YoZDqWlKn70h/Np16zQleeZpkEuRC+GlB0PzPN/i404sZJA9Qc7Thp5Psx
s4QvkzF0e7lPlecq17K7MZcHp+kkfbCbcRy+iGGm7T3q1ScQAek5wu3D7UKv/BqrzfAc9T4AukEq
LwUK/3tjTMZDMdSxi7yNtS/aqe7tLhfai9lLqG50E1C7epLCQ9WP8SHUuuy57MTxhF6odV9MSv55
SJTQFeTobZxi62EMvN6RImHLaHJ5GdIiAkmrU2GidYGSwiKXbPxcHPS0GR7V9qeXvkzhVvK4MgDl
P5JUHsez6shigE4OlDwFafA4hV2180vF2JWdulWmXT06Koh+epcI6y9BwWHoTRXPufwcePo93GTE
IKQ+B/YXp87tM7E+EpMh+FFHFRdHgnIHuiZ+p5wtof8xRd3vFql6Ld5iRqzcZtwn5NvWDM2hsrlY
N6UwTF+uYep0mIwO9JRyLb8jOGR2LUo/Bcl7k6zklFrhQzTlW3n41Ucj06dPyXMGM9yZ6P0xEmVT
bnW+GXhgx5QTIAE4qoI9tti+AE3F1OxAeYf01NXNH/ia20iPRs1zbG71aORlpjy/OOgQA8qSaexd
3Q5dw+sWmIz1nCg6KOSnuL0YqORkkTqPWRWwa9GLi80drhYPbR0cK70A8LPHxxjpI/7f/M7W+0VZ
IRuPYby33v/3qcs+8zeKvD2G0kYQv/L3ff/JCMPMFWJSsGVCFELA9VtBtJ7H/BcBkZ85opSvzkKl
8b6O+iczNZwkkRx+ZluVe/7SJ+Zh/kuL5/gvVJv6UXAUdQOS8a6T+28cff9hfFT2EvR5ft/Hb9oN
pjhi3OQ915FnZ2gLKpHvzvW98hjx5QbTYpEkZ8xFp2tEcErW94b/p+K/TXQM6jF1EsxtWErkF/dh
+UohMLNqJ5itNcBz8l9j9gBm7VUGV/B3IQi7Lt9yL5k33tUkZocmwhbSrMsLSS2GpmkyyXuWdP8+
nCzJqXjen2Bi+a6QhooteRv3zzKhfl+2f0acj8o/CTVpvlKWeu89654Bdsif9nJQucCOUaOsn5PE
OMTT8CP2s9PtOLM6Li6Jc3eSfGB5BBOflmFQd97z0AT3ujA9xKXW220DORP1QK0bj8BNnzM92irG
LTOeecL08cnvUAbg8C/OvtQlgZ8XGQwOrS2hNLTQEXydPLAwk4OqBePu9kRXT4xBvQlSIpSOK4uM
ZDQNEH698Iy8L6BlhQoQM//jacVboVrgvJOp+WVIonfXeFl7hH+ZOzqZb9FkOqUBX9nXaq5/Upuk
/1kbLTUkH8ncMEA5M0mBzWiA0jeKPSsfhyTcoH5IZXT2KPu4KQYll4JcbIVn7tRL5gmPpWTaIfou
iNbk36VW/ww20I30LSmZtXHfoSsGXaH5Uf5x3KLU/CLFHPc5rAzrrJqphrWMGh1ko1YeCq4st4Qf
TIMh7BM47TB5b3+rK/INm4NkHXEFnlhsjyXaI1MTJOLFAOk+r/wut9PPbigfhtE7zYehI47Rsfqd
5LLbEdqCydi1KNGk6OxFQbAR0FbuqPndgPI5acUss/lxLQbdrGuxFz1ML6NvvDEfhEDZeEyvbU1s
QWDxkZUj87WsvEf9MPZURbznOMC6KA9lyW1Gc7b0istDTTXExTuYimIvsSUFvLiw2w0dIZOsXyb6
K8fW8jW7oC9rhwZV7UruEqdv5egoDx6JM/yYnexP6saJWjnB75cmPx1SJQX1jytTN12WT4rpcYIF
u68kW41EBGgugZpsVIdWwjE+UkhGyu+Hd8mAbcMcyEs98Q005QBJfA8u/G8tJ0cLPzSh3VSVm++o
RfhnPKIENqdkYMv64JBUXjqMfA+xqNwhNVzd937wKP+SNfl+8lD8sqLdlHWftNy8K0N549jPC7cc
HjkttgJgQ2R+FleoGFcZxjUWaRHllFjtvw8CeOQ6iTb23dqyMsH5n+TmQNY+fsAobWXJj1v/3GnN
SW7ML9jbP1ZC8yq0+p+mFzf2y+pwwGQB/s3CM8vkWTGbSox8egl5Zn0qsg4SsH42U/PUCdYfRd4y
WnwvIiyXkQuGzgJGgyBzF1GsLSdZquSR3oV+3+DkrO3zrPHTU9jTLjH6SjwGkjRTKRIIfQPS5zX6
ZrPgj38foI58J1l9+5imnbqXZD354Zd+70RATp9LtciOBUL1b3ED9rPuJ/kESWdmsfUqwiJ9sqOf
17ueOQHRFkJpJyam5mj+oFOxGUw3UbLCHhA4uR8xnT2QWUaHZipl3Hkg5Y9pnN7nqOk6QY/pIFRp
fWepU/sLXSKKa4OqejsRrQ9blFD+ncI0P2UE6+++FMQPhdYajgg55c4v5GSfRARJDGpitzVry/bV
ZjxUte7ZOlnNbuo9BZWYFg0CpGwPfaGWrxB+xi+5EY33rcATNpUE+Dc1zSolK0HyxlruaFZcnNJB
hQWXE3jCoRDcLJHbXaF2IAaSNNuzdNHegtz0e+NmmN89i48KapVXA0UqVbwKlYaStJI5juZz2yHY
UjaHoLQau2vFXY18DHyKXZhOn/pGO6li/zwX4kjfPw2bgnUrT4YPv2MOjv/ka2VQetDE2Mzg572H
pkpCB1UW5UB7rp2lbHIHe23pMTUM4dftJVgJu4w81824LfjX4tS2iRRXVoDebKF55SHvLHHXI0bu
lIHAl6fAvYEPWTm24BgIvfT7Z0DD4iUay+akJ4Vcn4u0m50Q7AZGayYfM7V1O/Km27NbuW75rhAn
6ZeiB7gsFJR4pfWxoQjPdW5IjyH8slPSDsnp9igrEZaYN4s6gD+hA7mIsFDpU6Mo0LXvTF3bYXch
PSihmruBLv5fK7ekMqg4ArOmt003bfnAriANB5lfo0Gu+3dV1Yx2FOiHtjM2uhsrOduHceYa2z8b
0mr9gK03m5QSI3g+ATnkTSVPX+Bhze9oxfIOtxdx9QgAx31/O6OBtdgYdOlaM66AGgZqecYnNQXm
VR8hgn9NK/XFissH/F03xlz9cLBICAF0AbikP85STPB2lI2qOycadkgNb5e7SEr7OzFK6o1b+L91
bpaxBugryFdc4pCrnk/GP0sKVDwN5QYR94r8+2RIKaqyg5qDPczEhzzVms9BFI+uGVvdk66XERRd
yYQb3Rq7PvAkRxuzyYmqpnUzXzIcPpF+j4Sc9CibI8pXVkQcr4rmoHgDjqN+1P0NQg81jFlNa0oU
hL+luE1tuKrRZ9lPUvxXYmSdylnxXKusA2TIQ1cFaKmlDrdCZcN5DR0pVPdyMsaukYj+sUnQEUd/
FUXXYGrsUZR7R60wa02iib5N1YGZbuqRwsBkPnijEB9ksw9PWdylD4UfZk6pttMprz0YW7FGX7Yh
RWbUVrmDK5Bc5L7yH8JaoMPYtwI3DMCxvZ72yq5MrX4XiPG0A6AsvkGd9o4w4gOnpS12141DuBN6
L7tHFaS9T5s4PReBXt15rZraVe1H97BiwzMG5omLGfRk530tIHPa148qwu87VQ/I/6bwtbTCxhZF
QdknqREf6YhJu6CdcCRHU8eeFGCwShtObm5g/+RDPgZxJNLkTeAaRomYuLmHwUzcjMVOGaJuL/ly
tg/NPnHhjykuopLto2T6wrGVlMAZRKk7THzKveqN9aFs6R32gmCe4gaiq1jGphu2DdTpXLPsNiqE
Bx8kyn5M9XIf96ZhpzlKY2EaeY4PZ+akeNN0SNEiOujKLN+liFHnjEWiOKECJCPy42Ejmb6KsCSq
dJ8B0rMdwd4tjpCUlyC6AdeBEE79V9HL+y+dRSrv3I4OV8NQjqUIxD9mWRlgBB8PjzrKrYbrvH4e
jcJyvLZ6EbPgz+0xrqqXdD0/DLIIegi2DTqUxeISmKC35wYBViGh1rtqkN7phf97Ni2mk3HfU5C6
PfbK/BCHsEBrycBXrpS8i7YqQIRK05no7iTdU47M3O0RrmKdKf07wvvk/w0/SDpEQBmns54GVCVD
W+oUankbRdjVeYBum4lrMm7EiyxZjbqoDHolOqNm1NqRLOUzqO72TFbG4Aac70BmhGDiYstZQygj
CNcPiJDH0mPutfFZwn54I3W4SoyA+FgSEBz6+zMifTGTqAFxE2ZFPLtVA+2KQjybzNItouKpr/TL
7SldG2Whha/I0IdhmnI9LC+HwuINqsDjf8ZN8z7VXlUr/aqDCjaU9llVUYbuIMP0ufSol/9F2Xkt
R44kzfqJYAYtbgGUpixq3sDIZjeAhAYyoZ7+fJi9OTuztmv/zdB6KAqVlZkR4eHhjvJA6jyntRX/
92f4DxuEqo36MKAPzczE3wKwnaJvl/mje88dXIbZmrzrk7rplfq/vw41FGrnGDdxVf/9reqyWFA2
trx7iCRZPChzOQwGgcOw/en/Gt83NVI8bEm7eFP/4MZYjIMWPrNg99Q7/o+pFdNV9rkV+/n/NG74
D6tH2KbbisK2a//jgjJMFDOyfJ4eVG6jwjH0zOzon76ajP+xfP/hlmIydPOk+osxCwfl369Cz/Vy
5vDZmFTFelg63o3I5W2XnUsvHnFSt535yZy0qBjU/7I2/+fJ46Wx7N2MFrdp97+lMEvbN147B8ED
0xPHXuQ7o3n575vwH3nn5nwBWwsx7W2q2vnb2fbHpFkwcQgeWiwAE2cM17o7WmlxotUQWA+1BVj1
fx0p/pfbBqd9k+ahVvjbu2JKMXdcyfz+QhNgrD9H40tDJlDDI++/v7l/XinolbnbuD5C/9vY2b9/
crlyNXdys/bB1Wc7WurJefFtlFWSZaIAEsr5H4v59z0JyMspg3IHSYHBmr8jMmDwiS8CJe9Kb6nC
WRsuzqxmmiP/SwXrH4QalnBzKkO/gmSaa2xL7v+/4LI6ORpOzpw+IpG5E4N9GtPhODaGhVSKAYCw
PFboFBalCxKRHOyVC+a/L+32Gf1bcv3XA2ziC6TymxTDvz9Ao2lDB1RUosnmZo+49y6XdgE0yEov
Q+EGXcJ0BLH47y9Kfaf/80hsCv6MUJt/XWd/DxNDm2OBAbB9Pwx9SvJX6ZHsajJgXaaHtrCTuBcp
XOdVs24nKpoos0V7YIhqeM3YDvGgWTRE7QUZHX2Ep6z617aerEhvtDu8Ku872O5W6r157hplvn3T
uP0Y1hBLQm/wf08eOjeyVbGw5Z+eCeCzsw71brIKubeyPjvKZBxO/dI+1cYodloGL22d+M+Qpm7Y
rfke/MNFCtiQGG5iwoYqSIC7Bq1RaCnXJW2/iHrQsUQnQkRhiygXA3hUu77Mffq1PZyanCvqLUA2
0r81Cvk0Q48NE2NgZECtR6vJz3ZqfjTCvZXjok6jpIzREjWSljdI8zAbHqoM4KccoVgNQhY3G2Ol
0eR32Q9HsC097LMgCzFxkzERykZLIX2SiX3tPGmSYwRx4rkHd1Rvs5t9DZ13HLNx31b9NVfYgk1q
fFxrdT/V5bCTwRLsUlnc54s6pxpPMZvixSncz6TL3ofB2TsDwkK6fWrzIpaUQkYx3tl9e9/mAVQw
RA1GI3hZJseLDOmoHayXHlkS+1tVwT2TWJGlJU/2Sn6laDfOuXhXOg7dtmze2hLlPruZ8z26/hfK
RBGmdbUz7WmNrVn6O70TX7kovJ/M6CK7lUi+i4/Bsj4zfT3paXbwxnpf5P66n5c5rPV6jkY4LptK
QKPj1jMU18pd1E4Uxnnp+1OtGwn6SAtMqBKBQt+9ZIY0IxdhRNttT7Na3tEib0L+dCTy5tUwjK8C
csBkLbdgeVRx9oWKEHS1ubg93iRBiTR+MSICN3kRUsvw3OeFsYkpeJJjcayzKqqYDuyNLETi6aYx
oNCN9qnDcoPyLhJBjwxwtkfm6x4j3ed+pJOsN6fRfIOzgH+btdOa/pSOIkZPZG9oXlyZ2Ru15d20
FrvAaC96m18KvbqkSRZ5qCK3Wnnq5BBijRta+EyJ5pt7KEYC0ujFbnsxLO/CXtaRPlo7SO6nDjmL
XJ0axwNHBZu1l4eu93eFck9I7u+cSbvzaJEsubWza4t8q/0lnOYjLeQOEadjllU2XoL0J6reAw40
/6y5swvw7ZCon62zsWNA8wZbnnDy3KvR1zaCpahLr25/Mapk51XuZ2NrL8JCKcsHiDdd/EVKMR2n
QF0dk/s5a3ANHLXh2k35e55WVOp8MlGSimDn+4qnd09Bts6hs/Q/WTCfla0+0LF+d4s+1OzkdS6b
p55to2YroscGTnufOfAoLT8eKdg7PZ3CaZMaESJaZ497YIz8Se1TMgiZtVmEJcAPJq0TvrRrZ1z9
Qb1iFskL9vN3LrC/QrkaEx4hT26GWjS95t9D6UWMQ5yEN4CXrucN1sMaI8YCNmrYk0GCcXnnPKZa
94gcLwwj/V6JLlq4wfTKjUWHzFXRD2edhFN2aJPJegyTPkcmv46KSh7N4BEizaUR4sZIujuRou2N
VdUhGAfS5O7U68X9Qk8gwos15VpYI6so7y2x6UoNN/OcvQn2YOKZb4tRwZEqytBUr3qB+rWjZQAj
LcPtQemcHESzHPDCcBSIUPzaOFJiukyVy9AEKNHgn3pbXsbC3m1vMJA/bQU6b8OXpY+jCxlpPoLo
ABfbj8NzP9cMsFqD/+5OM+ttPGHCiBBRQhPcW5wbofwjUmJhYzhX02SjNQidIwuLJp30f/VCnb0y
37VDE/XzvIKVumGJ1ErmGTIcBnCVLDmsbHZHvcPX4iDXoau9bn8GaakQLm80daj/+ewFVsmb8ufS
kNEM1qqvb1BVtrfJ1PJ2K1hWRXOqCxlHh5AfqWzcSV0c27R+cZS185Fc0tHOstTrwq+XRrkfc3Ue
a0TGhHNjCf07QT1wXPMuYpw+RJ/ND9E0fiCXHMNCz/eGUd8yU3d2eTJX/nAojjW0cOXK2Oa1a9ZT
duUGwn3MvTr7Rn+R2fhtEZTM0n5KKuendvGG1roylG51m3T5TdaIR9+rL7kIQMuquMhQo+O0IvwW
+W0atTqsOV2/Zb4fofk2DJzxoltQ3hhGWaf1rnJwsCra1zp9QgWFjLNMLppEbCqppn06XSsTBkXy
q7O7Y0JgXMV8awyzvx980Yc6MlVhgsx86IjGCltvvULfw/ZFviNqVcW0xG6SwYOggjaaUzuRcr1X
szIuaCVBTppKZteau6Ex3gtphf3aHuANnpDue2ss+DV6vS8D8+DZ2t3a9fSl5RHNoPvtSKD7c7AH
594s2cDzVN2PTX6l/X2wczLm3Hq0GC0NK3o1RN05po1Cs7/q9+i26cbXwjnZtmU/qDjpyp1OzDZ5
807+mDZvoinObmJ9Ffl4WqV5sBCfydflIrI1RFvwfRTBPgXdIhFZHnpjPmoL1i128UhQeyknsCk1
7DC7/6400OIevRxjjrtFuzjov/R6u1uGPmznz424Zwkk75L+0LhahB7heSysQ11XwJ0uWmQAV+zn
7TKZuPHHzj2XBb9rD1KG6TqcrarDRam+q2gfDHrrhGbWwRyvD0rTrqKBMwT5ahW7GmwvbGbnwk7f
nn62i5ugVherJaAL/+BaecPvwKt35/nXYLT3gdRufXpeqP5d0NNGJim7oKN0nPjMtmcWzP3YzXIf
VOOHWpANZMAkzds9A1LHhS2EKNFhMJ2TFqh7tAG/ewx1diN7EDH6Q93ZpDF9EXn1uIQo4J06Ft+U
X7WeXHxysj2yTVGVd2+J28wXj9GZGArJeW27W9HVe81pp7+Ot8GTVCT3XjbcDmW302Auhn5ixEGy
xImeR+uw6RDmvgGxc1XRUK9nWO1I+jMv2czmZwsofJKjf7BbYpazuZpaxCOt3kurHY5ZOZ+TnNGw
crTaG6spglBQJU28/g5pyJ3E48HlfTTqcfviB+Ojp5VRL9O7pNIinYina7+XtCojxyLV4GZaEXLM
s0KE8+BE9ph9dA7EZAqiLT5pq8T6wj5krnqfneq65P6rlbn71U5u8eTEESIILdXsIXHdd8n44Ok1
79nh8kRmkN9D02OX4GaWeePNllxNerO3a5ekp93mjAq3vbcM9WwQFSqzeKFAup+9sjXCnocQaOKz
BJ4Mhbb8DAonWTr1Jfl6YRZvUwdhjEZ+sWO5Iuma4jnP0jMivHY0+Qu70wTFCDKFxa+bHWd3E87y
XCSLwqZfgUaNG1Nmv4LJugdLX8JUWWFhtkddI/om+RcCYT+zrr/BCGNduI1x2st3VoLZbDbnh2lo
Y8CqPEoqZT8y8XSXDznCh+6lTJazWeY3mutGBvtZZd1uSSyMRW0A9oybbCZeGjXkHq+uGtA/bA5e
vGxrCcP+sP352OTZYc7XPfPT9+Nk8YqM2KOOutE/vCHyF3kwc0P6oXJRmTR9Mj/uKnTL5mkXFMkz
0S/Ug76KkA/+yiv9tUvdU9+oG505QTuxdlLN+2Eedr7wtL1EaYTZ3O6mQhyyaLBX6J1tZ1Tw03JP
EJv/aHoXZVwcjczjBVNqGdSn3B7ZULSO1XtA2Mo6I1RG+WA7j4nJxWRQmHQClQpp3fTGm9vKKJF2
rIom4hJwBoZX6vKo+dlt0GunarHO3tq9btG9M1xuo+5U6L/QVPjMaNlT7r3l9vqcJeNe0+wCBzHS
kZUzkCRBrCUF2ZO5iWR2YbsGP7ZrnmG5Hi0sB4bMDke8pk1XffkpCJqnRSlGdD08MY/zMSgKjLTY
53N2XnX3TPjdlq8qnLNsZhIjFVcyPW2f4rbRzMoawwlvhAZr4bSTv0axRGB48RZnIBA8GiKLnbG7
W0WKQnNzmKpkP2NQo6/zAaZdlOLjrWdW5Bf1oQnW2EwLeJNeZNY5B7Y0nzxyZ5DvmEkRbPC4mBJ/
iP2hOcwEiW1Ft7++vZpj1C+0i86e0zkRMrR4Zz1ua2kZb0vRR23wYzGAaq912MrgtIUYJKsRhtvc
lRyk7JtQcf91wU/RjfES4P0dkGu67WXpcHtqM1lExqbIqzc7CyeTQ7LqcDYh7I9CPU2N3MvgEw30
l4Uw0Q/OY9aX/YHr5pml573X9gmGfwwz92gVzR1mh1cse3YIq6YxI0Z1CDT9PXdoo+bLkYHIFzdH
Dzgt4cqLwuETqNZj4yd3BEATe8RtPQeJN5i/3BUInEZzmpy7lUJY+eNF6DZhUF0X0w5lssad2ce2
MKFW8GlVLp5h9huKBEcTP4vMdx+qethXoxt1XX7evnoDRTIXlyys/eykR0/g+2ite8sWb3m2/iDZ
RrZU/LWrF05pDklhze3rFjlx6LujQ8rY7WOZOqctjuCUTIEMTOz1h8Vqv+t83KthYcXIvvw6tqfg
kEzete+duJ3m2GfHLURfXzxjLB8GPqIQi4y9tkArZH7ImuptQoFacwM+u+WuTYx9o+WvVlleTeQD
q2K4R6aO+4MtlNb3KnPDWhYHo3H+cB5Tt3gR2XLNJDkOeMQIMcYXDXXqK7MIO3L+vc+RT+o3w24e
6VSFWW8cmbOLt3gylldGt0/ArDc0w+MhcU/8SOxo1pvQ6ms9D9w1gl/xQpXIL1t5X4E+RDgZ7VfS
mJq+RmoSg9qFzqU6CTXdoGmIj5D52Mtbdqnh53fFbEa1252xItmno/1dVBjPJYBWvkRQWu4Cd/1I
tCxDYUFXkSeKuFyXM+R2ymUumlK5eyQ/zwbOJV6dg2CnJysvrjoWBBwH/Lpv0L44iG54qNcK/2Oz
0feM72VnWXUk8FSfg5bdddXI+Sz+WsdtkWQwtWHrmKd04OAsAQczzx4mT52ArP+UiYCTAUFskxsz
Mk1Fuu0nUZtYuBwyZ7kWwo/mebluFxr0i7fZSfLQJYnhzsBX128PBn2DSCQtojMZpNQybivjpRCF
u68a77zVADNLzjIFdXWXumI3ahO403BaSoTg2/7IaYEDkwy77Y+UbK+41kkpsKrone51tJdPEWin
wlPfKHQeg74MweuoxI3kxa8xZ7IUqXtXZme/zz+zef7sOxe2YVY8qDV9LLmV86Hdm3XDXWX/4CO9
2z5nDv7SFt+6U50nT7zgkQxmZe25TiMu58jrylNjWkiNZHBrl8s6zXRus53D+2E7aiUuA6LeNzr8
pFIBJFcHZ9BOgUGP1ehP9uRT7w+3glPfFd+tUVNlBpE5ozi+dg+Nj35B0l29pfkOShn11q3XrHG7
DLdLle5aWAOjWr6DoomJjATrIeVopsftM6ysKbLcV2Zg4JXL/eR8bWHKGKY8Mq3iGHjjbvVrLsE5
ZEFEuH0knOej7qrTajeRvxan+S+QDz1Pcnl8iSJJOhha/XAjM5/GNSJmKju1hf+TZ8uLQ6qe9fZu
S0+ZlYs08t5JA1RpnENh9yd/4mR5mJ1mi8ZMS4VXDuVNMJ712ThvoYoF6NrlmiPzu92AE98yoOno
KSdwHD+4HNG1OiR5yYxCcze5xa6w0njKsvdkyUKPIeTtjeq5gu0+h0U13U10set24hHefCrklN6I
MrqQ/lCcW/Ojq5DNK6QKjWIR6Ef7H/bcwoNQ+UPB7YbHFtIgVCgqgFdGCVkK3kj3YCQmqt3KfwRM
Pg4tbq1N5ElvP7hGPLrZqbLm3YJhgVt4iOMxxQAWhn/Qe2HSNMnfU7yhLJxxitRlsOqQLV2kNMja
cr7Zdo+05QPiDsyQ5P4fB/pdlAzJOR+pv+z0eR2KV5ohT7mmowZbvi1W9UkT/8tOnSV0l+7P2qpT
XeYYjVXVH0NWH0UlyC85MkZn7i34CYCs3KOlNG6y1n0a1chcZH0xuuEqtfLW5E1W9np0kaQEJ7Vv
R1t8KoWhj6WuW/TcAhT75N2tgzvHn76tWn+tAi2LRS7KCCj3gTNyZ6/T11J7JyxKX4fSOqh1/hAL
wx2Tddfzl6bUv3TdHEQL8jIhe/UmtcwrwNUxW9tjPqtbbVo+mxW9dS76bunOtfReV7H8GBmy0WUB
tGjm7a2lF6dmmR/ICaqw9igpR1TWKKJQjznZTnfPbC9rYQmgCceMwItOgzGf0eTYb0d0dLW7mnK3
6PIrlk4mIs1zHToM0P31V+2RQGXrJCJWR4rrK2ZiVylO1dgdRI9YgWaxD4NtPrdHBLopb5baP2js
n47v4CVB+dD2jzOicw8V6UO/VuQ4BlnkgN53M63dgR9i2tgbzm7pvUpn2TWT/DS19iEf6/chR/l8
KH7Ean2YjG76U3FRgXgoZ+N2dfXHf6VI2lfbkmqPGVleNZxWBZl9DqBoKK29UGQdnGo5aT3VAzbI
cdbVL2Vi3mMDdzcZ8ilI1UftJMegCa5dldyWsvyl2LH+iLi96A4ZIm8QFNNXaWs3EH5OjZ4h3evk
ZQgnkzR/TG+rbrjz7ewTnD5uXP1Y5dOtqy/3Vl8pBvbnaPBzI4T0+aOCcQ61wvxSi3xjI7+PCeyQ
LOOvjWL6XY6cGeWsKkyS4dvpvQQ4x7tuyWOFPo5vWk/rBGK22hl2NOVdbnSUMoN99JPksN3Rwuj/
zP74XHPhduSwnUa2U+v63k2DN5mb+zmh6WHJa7fOu7WUD1va57bV0eo7MoXGApE3PwKnvtNa/Cdq
pd+uy3weVvucWmSJDYYUMNR7YrEYvzILITXiYwsO71bECiOnY1Af+iL5U9ld7A3pkyPsd2dubgwi
BSLkkc4Ch4WHOa/lZ7vJENwV5R+8q6LEJIhkk2vFMnEPerGExWzdZwEVm9KAPzDlK7M+arzxUdfA
Zm0neS7xhGDKxTwJUZ3trj8zXP2UIuYYWan+rKfJ81J2LyMoVeihHxxphXvxnPxX7vmIYIgfs0gf
mFndKxfv5e3HO4Am1U23/RI8mWjo89LZkxD5IenMIka9co9E+8kvRyS8lnUvKEJDL6+emkxd2m6J
cNXY97Cm5qbcc9kchoE3qg277aQNjb2jbD7mThpgNoBHB/Jg2wczbCjA3D+VmW0hvYRDg+8RqxUc
YrhJS09a7Awvk5tc7Aqbg2AtwZekQ2cmZ08K77jiWb5WpGaYAJz7TnND5S0GHpPlm0++HXp134ba
bJ44ZYCMdfG55T+aIZ8bqzmLhtTZK6k/zMn/7Q6pTd267sse0U012OlOU0zted2y7JDuw6HRLvXQ
G6u3jqhlVtpBlQ70mVUPqcYPgoo2gSbnMfgwQd6w8+Xq1OXLpJr72QgOvqt26TgeUdOKOuk/QMx5
x3f3I7OMuybo9zjxXYC8b+eFcsaq3ZcWU/bcVS9B2yKrJ6kEaBD1+tRSpnh1PCljv+UZTS6edGwp
+tUBgMlnjCA6qHQjH4DIfa4G/5ZW5dMo7Fup6lvqDlKWwe5o5+W3nahu1WKdhsGqopGFNjUFLmeQ
4Odc+GZLQ7wlaoFR6qTKwTmpLPKKnefU1mYUEI3Q21av+6ilcWg66cTD2Ia2Sk+Fi+GNRu2wDksX
134JpN0kUVJMx1HPUwStgyCsV+d76xiHazv4tBQBT3My+O1D6oIWE9TgCgJ/I1L4bj3RNSmPnWeJ
SMsZMmuK8WO0x4mp5fq3sI1Pt1DndZOnBPX0dTCUXD6aA1BV1ccIGXFzBDeziaKktS1f2+1RgtlX
yn+f0/pTtOLIAWJYr7kfh+FTyeqAr9JTLeQrV6ETNTqehTpK5ULj08pa/7Hf6oS5vM9G89zry9Go
2p9tR9KMO1ZB+kGBDXzgfq2Jc4s52fPi6xejTD/SUX/V+mE3dOKOnvFLO9Ex4kTfSFe/WVvxiGfw
nZ5SFwh7PTO+dOdqsieQl1SCQ/88cJ/llXar0GfzBlKlBkeZdXOvFM3NoJA+MVwzHGSSR63ZnORi
/VmQlta6/pICWyRG/ds3+52VUqWJARwO7NehAzFne7/o/mhdMuB2ANhfF9Vx1Pq4K5m9Lqq4qUYc
GXhGzTzqZndt9OCrqUV29G3nZUhKZrc1ezfX5hMh/oIoXx127foNS/qY/PWJCfVNAgrcrGg16ksd
+oqMp4MvauHJBaGZvkT6Unbe79ks7qQRnFJ7wtpqIjpU9U+BZGG4zm4dmfy4nNVjkiPv4DS/t8RR
etRpuAxd2s3bG0ElBs8tnE3IcH8FxRoLfzyNnvFYK1ByhMHCTgzYoSgsWV3vvh0kgFSyz4gkeaAe
jHW6Lej9Ocv0oOGO42raTSXL24UHW8moac7vt31pAHRUtXU0FBEurfC2zzWOQJWWMWyJ61YcKU8d
yrn9YQ8+tMK47ebyTzvqF9F1+o7cpo2GlavO7Te8uX4TS3bZlsJsi3PVYRxNnbOnVsOgh2Qem+Ol
zehB1bFpKhFrQ7VnGOK76JsmTN3+SXr0+lpxnmc8bSstxsLwoeDfqe5faqNn+sHe6954q+dubCbl
wReY7JZb96J+WcfsaFhGtNXKPS7gade8qkH+qsbsGRr1ce76l0GkF9HCG4Tcjwuj+JrSVkWzpV90
LfjTQkWfWpTtuAfmeEmTe0czsJs1mycsm05V3/6pOkHqOX1LnU9TeuBnhPnFJDJqwOfmksM+dawN
6nOfstz50wfur0xWX22FQZLRavvOTtWOcRAn9mV9qVb72deQJAtkuvc9mvcKPxVNJryz4acI2ncp
hlssYB/Xgs55J70DY9BPeq4flDBeEt/9Xodqijwas1Fjmu9elZd/QcyFXly3c7rSYIhG4cS4Jz3b
wOajsc603bufOdn6Vyr/tT0I3NlLaq4bqC8ilWtDtCVfVJ4/eWpCUjCe4H4fM5wLxGKOkTNJYNjF
ebDd16yDY8FP/1SJHlpV+4S7EjbHw1NSdO8pJanspkdlg6CPYCSN1p+brjkv2XiuNBuxh+mzTZr2
Zgu6dg4ZO/PaPRlLbLRGAwOY6X7fan6msf9eZ/sODiJGyqg9iKWMGGIN+4lQI9SvQKfsLxMfIBT3
JJvYHmcyPadcyVvWnDk6fl9uVqHt57BBFN6/tUq+C63cWdXyuxy0XxCf9VCvSXiWFb39vj/jbnNy
nPxaD83jSKjRiCaNYzznEg0cP9nXZlaezGB8zq1fxqTRSBXpG0NqyMT14nWi+Q9L/tFtjWfcJ9av
oh6hM/d0u4ef7dmLjryQJuBDL+SNkxdnRPLOUjj3WdnuNhicZAYE3xnJHj07ZoTxULfjsrPTLdkf
K0ht3acV9I+qM484NB1qfTyVutNHNYYFYZr2J+FPD4VR/dqeWG/ci2bPkb0UN6Nmnrdrtx/bW11O
f3IHB425LctXWfN3g+SNlJyn7/Y8D8Zg1g9WInQNK7r3xRhKi5wiDWjGC53+Zj7cGaTMk8isE6Og
uzoXuyT1w7HQI8BSIwxK/Yr/8Tk3xktT4FYk60M1jnUkF+3OHcZPs5sO6eB8FsjBeP4KRmAApvsy
xM70qJEO6VzN4XZV2q4Tp/XiY1lF4wujvJtlbW904IdGz3e15soIFHSg4eP/dE7wsHLjeFrxhOv5
Li/WaJOgG6BcE0oAYS1ubXrQY/OVtpDywUueylJ/KEr6O2tAmp9YaNtCXbA4cnbwU6ZuFfspiVre
2R8+7O1w4nojH9mtOJrpY39ggnBnZtq+1GHtUF3AsX/3waktUJWoRtkiQnfhVz2yeEPqHrTJvFEr
x5C9xSDbg1b5zKK2F7SCwkoJEfppJWIEk+87rUMFId9LCVvBwExmLIYvioNjjrGLlesf5dRs2SxZ
DVQfgJTC8w8T1yaMN4Lvj6neueJ2ZQ3HQx0rHs9iLbeaRJXXbZ23PblBsDptLIAicEtAhOqQ4xCO
wJI1d88bcLZd48DwPr2H0kuPRTA4JErsBPXiBR9G4oBfLYdsGA5MuIem/0ULbkTjllztnhdqpjEM
6HqukxU3Ck+7QdzpWfDRjeAHZGVLr51XLHvz/lIL54LUwkHIN4v7I+uhYvTydkNYNvANwVIN6qY1
NkeDIED7JU/yY1nBCikSjEYduTdcLXYN/VSW3GgwFYI2uOnb62KZ5+1dISj1ms4DAGIWpcl0Tto7
LMkvzJ/eblutLRHaW9UYjUi7OO4tWz2pnlAIDScToFrr9iZ2176xQSoxapMRr+gTbxNJpYxMBavE
csT2bOIOc1W9d2ImnzbEe0/kcEq0V93bLXkoMv/epjdX2eYRG7M7cx1vjByMobgGdfFMP/KaNph3
zZ7N6OsNHPFkazTIfcDoh5pcFtmgKasiWB+r9OjG0mFvPZoXkEJ4FuZC4pKuKbWOZd7Kuo8R3qxV
TdzUHl2RnVZrJcukVhDJsWdOg5ZehRIIRKDKBOV/YEDrs7a6WCfBri25bZ8NryJ0ex68sa+uOhfJ
UVJGKYIENzbjJ61WRDUIRw7g1bYnvmOjZzVl3bXOXzaagKaCqPL2XmbEttynLjU5/5qqw8BGGaZn
rrDrtlAeHGHUCPVdmzuHyq+PC1uClTOd6shv6Gy47bl40tr5vbFVeKltY3kU6EvlPU2lvIN/FwkQ
AzVMB18vD1NvilNtMagzdrstsdy2vpzKR69lemb1wlL/xZxdpRe3nCPPm2MbQELSkBnqKe6779T0
ouFfq4ALQbDux8xnkCUHqdqO1etCf2DD4SVYv+UivquOPDI7lpSdpXKlfKjb+cfTyx3fot/+wpfM
vjc1o4B1UFG+rGw9woCFzrp53PrMRfu27UrBxuUU8OoKrBAtL5pT99vx5/8E9vSv39Q+aR8UbKdN
SYxjYEJAeqrdMuqIs27HnFCQ7OWGSFFkbAuAisn2kTIxhy8e6+KIfTdBFgQXwkKj1rTnLb4jBReC
5F8K6CK1wHMN+JmX3eKiLK8jzBSepQl+pci3VIm749pgGTcYmZ1F05Lzz3xcXotQrE9bx2YjNXjD
77ZywgFUhTO83e/bP91huVTVSevqk2X9YRMuaB1o/rM1iP0E32z00wOlMcjZW7Z+b6ltObiPYN88
j88bTOd3Xp1V3VZyK/fyTcqEzclq2vmvWvti3jFyhRlnfCMgnZBTFQZ0obYW0codk0D9NFtvtxpq
zw7nwyu0Lg4q487FE5S3Urenbpke0/xXxySo//9oOo/lxtVkCT8RIuDNliToSYmi/AYhtfrAe4+n
n6/U926m53RLJPCbsplZdvXf0J7i7g1IqI8E5cUBbcnrc0dqsJLyt79LPD01XEr6XweuMI7lcUSg
pcBesEC1w+BNEG2VEr6WQ+/nWEXTYXFY5OKNH+D/lGJP4VghjCNV7mSh0F5vW5T/+EeNt52VT9q+
/AefL4bTmM21+AneHAFkH6qGzxnkQR0Oa0F/zXJeoMNsvDFGCnzbzoyR5Cw0/Pnv0HKz5fm0yd65
uHUsmJ2kp7SMvrMF4cOXQtru5oPZvyto99Rjv5E/f40yObY5fEjkaNnTpWeP3eLOo7HTg/sX1yCt
Z1XbNbq2ndt6pUURTfYv+iCbRhlxNuY+mrSVrAtAkl1GsrfMr8zZBCVKn4KyPBOzedDcYWxFFe7F
DA9Uca22EdtjvkptP2Wgl2LTx2E98r3jHVAj2fEfOSEJq2lYt4JCsI4iduIxWtR5VQCDaNG/K9xi
g6SFZmFN597Zps62Rru4NuQ6s1yDDZHdeZLjwQjy7pGK5zZzQVl6H9wJLb6l/YucQfklMVTcSvG9
sL/ovlNKGxP+jCk8vAuySwzR2AL/xGzWyY/8gpgDOeLKZ0T4xNqJTZf3xAo0nvhUeqArpPH3hffH
SC7clXB4wc1hMP7tH8+KpqCvITfmcVXnZVzpvFHQIgTEBlUE67O2sXpzDSFvF7PeWfVWur2ILdBq
6ff0n9kKQKt8EkN2n4eA29tzLJHMbkFF8Xh1GfjGQCEwukYLckhSCQIZzWcNNhMcsPcgPHHT/0wX
82p3ksUpiQcoED59mqxZAVj7KDo+M8byaE+AM7InvlDxQH6zCToYRnabhbZ6hrWynHrRJ7xNzFA/
UDEqKRYmhQXC6nEruANjYj97+QkhWZ9hFWxf5deaeZxD9RDFO3TxVqbyqjPJVs4TDjmjk5VyBLi1
HI8EO9WpVB04zK1tXLhOU1h/Ss7PuA+5G938IOfv302zbingIkara4TiprJLom/MZz8p2zSv/bpq
4QbTNQYXHoG60/N9CQZAeeV9EnK4dFKPyVAAx77GaetLb1RWN5kpDPAT/TEd0w2rEeDz86ncdLpx
aScS+OpDrL6cWGQ8sKJPY5Bf25kZfASlbece8vDLC7chVq4lNZObxJPPiwd6h5Maupsa4c6K5bSU
15IYgeBgyqed1XxZBn2t6u+/1fj3ll3VXT1CP2yAfF06nrrkwt0H6oA8S7ZpLW8nNkfCPEm8UjuV
6IiPIFe0mAEnIe/whO1ygiulyygAvdb9sNq/FzS4JsnygnGQz9Ard61i7lP7CfBEW39YFjKE56ow
179fASlewqaY44xM2yYqB4mACswP0yk2cmdT+yfR7XOFfcL4cT89KdjNr9X0RKwnecUCwS/qzFMo
BxVJEb2mfq249w6NBrbSBbEhV00OF+czxTVK+18uMIdTVZMT4k47xUZM+FqxsvYCf1W79MA5gs4F
oc8wQ1qd3uBcUNiVp+71kjZE9F5y9+VLi+lJ73Q/MBnRiJr4yhyWDwZsj250MkJ9h6HOMAVmaPzl
+Gl9SmeYSW9YCW2xgW4H75r+nvSlb4ESlc80jOJutPV7UqmPBvtX5UfGCpyQkVtpJXOLKHIUSnhW
avubRhboy2nCUA65i2NXXu2uvafKMxIdK3g+D81ov3BQ8wnXHL+qNGx1j5m9VBI5k+InIZiwTei1
4R46auimFADIHDlhEmnU6lWCIrEshCHy1LyEHVmHqa2Ruev3U6/AWOj3HcMMslJ7oz31NOqXCVrw
QNzW1sHWKB7Y94CiUZtrfzgaLXgh2OhyN7t9gkc3l4C+M8l23l8xL7/PohJxnFA8+aDiQBk9ZaaR
gV4NnRCGTvQ1UH+YwfqbMTBAgWpx6z383iDucD2/xYUBfNHct05+FNPXMrvrn+XhbnCnR5cl/2LC
5DoKzV0+zuBHges5r063OOuKtZDrG1jef4MTPyApxFMLNLNCbzIrq22dUBKp0p1BGBwhii8xsEO5
OjSsvdrJ6ews81qnIF/rZCfOxOUwEVZqPcx+PqubP63+XUyAGlq7ZPgs57s4FAtn2ijhGw+rd2T0
hNH8lkQe4jqy/suTkcfFHsP5rY8XtSmuQNteC2oopDXw24NDL5AGLbrNqvHFGnH+eCJ8Vi2gQaLD
rqFNlQD4Excemu0uqJ4BDUnUzbfiStnhxHtqVYZe9zwzeCEpgfd7MZnDON2W8ji571UfPeDn4/LN
6suVfDg/klH0j2v9xGepTrkLrJBR79t2QBJRg+9D+DMRV1uhejKx6NUUncd8oE1kOtSO5eup9F5y
kg5J7OeSEfE6ME2IoUT5WBhtmg9iovl4/uvXhHA4fg0i2+oxmAcKS4wOoZiOrv+xJxVq53fvNiTC
TAQo9HaFAlKaz+coC3BaCnULXSJcI+7+yIokEpbPxCcB3c+JlhHfQ8uOSmlIX6/byBmDIHCnkS4L
pmS02Qno3MeMrAq5xS8Orewd/Zn5K7A5pR1x6L9lEHM7teU+Cov3uqk3rLugYbCpWOq8LLfyIhx/
4PcE16H5INlX6nS7RP0TUGRIxNImeH5FJ0KkU1Fl27S7BdEf3KXkKZxtlWwUM0cyQFhUpt8c9JD1
IKrukYasEFnUZduL6ZPW3uOYV3vel0mp9CHn8pVgqEi/2bGgojjX5O8xb9BiqfK9YuovnZmvKyCK
0PjWQWXtS1gZvGzCD8lzccYAEf601fySu+XFKhgOA8R46jng3lVeVbODTdx+NrbnAyEspsafPIwT
BmahTN+r6XkmL2c1fid5JClCQbP4Ooolf8Qis7i/wVzGgaOe/fug5mo2daR+f3dTvhNVoP2kEtmT
v0qwlCdIrgG2lfg6plooZo2eB4N56Kdua9CyMTwnCTx+11+9FiqE4OJu9rfepvqj24dKH/6CEA+p
7NbMiRh7EIR1CfK4f3T15FtF3MLN8uNCgcWaAa12kGEisryq1j60LD16OjoSdAMgpAOxUmcToW9G
iPeCFwBQUMeU2VTKuEKyuiadgwvXzXDf2g3dBrW/64pzHSZ40kahkAtaj4kJQYIh5S9c6D0jr/x2
rkTSkbg/g39lYdgjQIhWrn4XRf3SFDTh1dKlN2NRESKQgX7WYhcqgDmxGfmAi/egCm+zW226uTwb
HfcucpJ8HxfztEEnqTrMdXNY0uiv2ZeKD3jMPLUqje7OEwUIxI2jMX9c4gnUYAd/x4ncW1zRk8vA
ewPxVDTYW1ROo0D9VAKOZE3N2+9An9whpfwt3FKwbJ7jx6U1POoUCNegf+b9Erd/GTDcrkpe7F5l
lNgtyjhZ5SEGM9EYRB0xWIVuMJ+YK8VA72GhcARwYdWYOuFNPjgwSax9vwS3JXZ/GnN8qCE+gI7J
P6x2mY4LqO0BjbqgiGPfWYz/CgjHTDcJPxBZnGn7w/myJqJh1Z4TAGfKTQ+gi1DmPgK60ygC66d+
Lo5eHECk6oNPa84BDJv9tE6Q4lvbDVNH0NP4LAON1Dpr1n0dAupXocUoc8FYHsfm3cdkPo/6fI+d
6VWtJxKaJDpGlgFCLiih1JXNRxlQqZ8M66i7FPmqsH4c5ro/5UFYQX+hu7ePlc55TKPi6MZhskNv
ZQYZt0Cd0OwYC5jAjlInl4wAbj9F+3g16xWj5JXgLXfhOIVV+J+dYbyMcXZX0g6rTTp6KTOmViYT
0vsmvcaxEm+qJb26o/ra8d5WxdBMcwBrUZfuw9yGt4LKyFUxi2dKyId+bg4j+M2t1Y9HMzeuJm2R
jWuZB62eripEtSvlVB3Vr7pfj/a8NTtsCWUFZ0Od8LHubInmx/AOLXA5LrM2nxuLkp5WutEGvn4F
lyJgoxf4Ai1T9OapNEhEOzDpc4j4V+QgO6sPxUmHFrmh8RFSZKnrk9p6dMpaRhnMjqZt83Dw1nFf
fylx9Yc+hEw6dV5ic6CEkmK4mXfwoy34/pU26+FGC4bg7wwBZKOKUPVKMyz9KzWz8p1HrbaDMRCW
jk3eIvdShKc5p4kE/9GMtgVA/Z0euXR3Hdu4emWiHmL24xDYjrHloppS5U72TD+M70qHFQGOSdtN
29QBCL3ePmdebl8Y1WYcOq/d1515DBxvr1LVLfPsOhcEVkCBjqoOfpFWzdbo+25NfYmxx8DZAA7a
mgJzC2djTUnLoaMITPskvekWuFoXhRvKsu52MuZ+AyAF5pQzcI8tzEZSeAxDpRed0HboUpXQDYiG
PwVj8qwDqd3WWv6cIbSDIS72DBCFYhZ+lnXrrOI0vSPOliNngr1P9dnYtdy6xso/hqrNVhQkgGi2
xdpk7Ouqgmubu/NjPzhUegBgI1UG9MAiRLb6x1lLHm2FwQkJNc20DCg0k/oH0XDOIvu/GEalSVPA
JCqfJ+e+2IrvdvXFHmD+hYBEgGVaFALL/koJJaFBXxcGHMMG3iC4L/B8FI829Oef6th+TcLu0YqH
jdVirvRRtK4INahVwvt288RPK2ublC7XNFUv9qyBsZ6nSz5NIAwC/CrN04M8SUNDhIEZVxN4PYdl
3Yzxa2mqAFqT6SZM21CnbzZaexbrHYkOcEBYT3UqlbXj1V89VABdBzZQ5g96vCjweFQQyWH42Nkt
c3MyhHXM1A9LinpG7EJfC6rUNwV1X3iHZokgqOsnSq4PMCF8d8keE9v8z0IBDZqYSme7yB51dQw2
ZZrYgM2YR1E5CjH1aG30Uges318h4W17+lgVKSLFlBBerfUBPP6qjyWM5jx6ixP33tQRDF/qMHvi
30vqOvWGQRC7YMq2Zjb7IrFkFs3T7Oa3UouPbeLcVctT+AGPHr5efisqatatnm8Rzxh8tTBIdGnp
aFqwxVltLacCVUmRFkjBANxKH+1bHmsfCLQ46DYh2l5HlrftDBAfsK8mv/FSBogY+X/o7dx0td4x
lEmF5mdTlFfsdahUH3GhfQyq/Z254ClRxfnb0mCoxpY5hctHXSkPXaq9GQ1VTbfo9oBKgMf2pFSl
c83GjhIUKE2P0ljWhZB+UfMz6IwbCjd01r6HlEHXVgCWILfPid356He86cnk20b2tigFTTwlvAfD
fHLqIZSEnqaAPZGP1DSpjc64zsF0prX6iuP4rp0s3KhzCrvJGv4A094GY8RpUl5GRC6ngChiiIwa
Xm0dEbICuY0X+1mbxrNmwMG2g+5Ji7QvdakvhplegiZIVgM622tGQW6H1n1yCvdtQPZwNYWcaovB
Xnu0zbNNBgxas+JdFjsfyWQsNOWgAdmp2qz6yfw0ynZvIaUHohE10zx9Tiv66F1TqPt2Evxg4kV+
T5rQx8WXHWg56eK0MfL2cbAII8zM7AGxT/tsDu7THFM8KFt7lSs5/6aPUPbo07dgRRXmsuhF+KS7
waOjz6846+c6dU5FR3JrWsuDpaLxWzfJCx2scM06C+eIBci58oQ5xZRTZPH0S496iMa81VajBg2H
M2NWuBt1R0sCxDT0YPB2JYWK1r7rhXd0neULbHu6ZmRAu3Iq0pAhUo9ulN1UDEwTZVvwsJcpWc61
6/6ZDEqW8TDtQ005gItpz80YHbpqSn1NCV/6bnydSy33E9RxgICNHEzVXNUMj6MHi0aGsgdoENMo
NTbODK7cmSrgIQykLVKfBGmdwTFawRg9y5jLOi/ALSzjuF6IwlYRZhwh8X2p91vi9kMDeFwZqo9+
rPyxI1HpIXQ3w0KDS2u3i+381CMRqKbCMdK6+Cmvq3OsGhQuC+VSGvDQa/XR1eiqdAk4G2dOlrWl
1xsrcV5zKpdDVx9q5LeRHIhhLxLJDXwTErtPKa0is9eYihBV65zKCMTGAKQdVq4xnnS+yIfYyl47
gT9bwPqiwXmBj73zimne9CrMBDhYMIAZBN5E58puXrEbe2gjPsjOR5PysaNRONIS1OX0Yt2nDalb
eQzQY0AfgtaEWm1KuEVR2l4Ly/sunOnbqysA9SK5aQ3XJXVfmiihUCKazPauqhyAf4U/8/dKqa+X
rn5SEkhvShNSndT9QgNgpRj72KmfsgGWuJUQs1bRqjW1k2KVuw4YNmT9p2imvCP2vICD00pAKnfU
4WTPGaGfPatvbjr/pLP7FFXjsQm1R0uvdjUJathYr1oRHVJ3eCqz8Rws0zMSnYeUKROmx8ygmjHp
G+YpXOKp2Xd0yzdm4dBfjKeTaycHDuaf3Er9IhmvjaMflWy41+CL0LrZ1KNO+EUIvE1mJ1qFQUFH
Jt9GqnssivibesW6dzi7gxrS2sayELmjDAYDVxHQECAZYH4p+HoQqYwMUg80P//IhujAF1091ldw
nKETTxmg8fHTNdoHyxi23Pizp2cBQA73tCgqnYTOt7QamEZ4ohtLDE9PJjYcQEXugwFrklCahoV2
MqL0CnR7FyXBdaC6rWrVH6efLgUB+FSoEZGF8tFpztEj94Ejj7rwEBzbMTppo0OJyDvIPyIsOFHg
iXYVRQsYZ9vFCreMS6FdmgAVgtxQVmydcZRDpyXOYx3N23mJLrmrf2rQKRiW+yyLldMNXmXcwDqy
wUwV08EY87NpTn6WUtag8KB3wQE8egTPyntvZjD71FEShNWgnzGeCykjh0rxoh11wgynto4UBV4o
5WORNBCb0V6tKuyd9TxZ+lMCYBaWDgQ7Or+DVPQpCWZZ82Jk+VYEkDo72wrBvMCaDgAdqMU2ab+N
WpvWIHRZYbZTbLAIQUzD9vXu1anMXazjfWuG8S4adEMSyW7qwAGCtQPSvc8oNZOP7MWzuGq7CQJw
ROpIdQbbwXdkafrp1PpBJ1J3cP06KnVNbN8hOAzk2tNP7HjHwbHb7TQs+x4q5oTUIlO1j5naPmUg
rbyhFDY+tQQtvyIwAcuO6mkzHgifT7Nr+6rLuWN8zMkotB0Z7ka+V9Mkh45OE9kZjMjh6HYQMuwY
kUJjV9t1iMYqPCwv3ut9dO/qkDHKOn1VIzhUiZDosx7xQ6464ykGQDreFvk9yk8qDQRUFIZA2bQC
fI1y8k23s2FeF5upCLcaOzKzMw78Er3Inou+PEBPfxELUnPBeoNmLqtcz+HZYdyNDn9oQpjYonC3
ZPF9pkJpkECh7PxpLayaOhbXAVZ3oA67hiRRc6u16O21FYAbSrLOPPom2XmGfr4cE7kt40C0pfc7
rwm4uypNEnq4TDtdIYaEpw3Hc1u5sKUKwmuHEonOF7bgZVNC1VUdWLfKng9z170idmGZ0HvFznXG
crUxofIQTiO90OyAEM55KaPXuEMdJ8leXMJfF1AgAlbryYkp4TQfdY3LcecAbIdlQDFBQIJiNcUp
A24ltOEJ3QR2LVeyERU5I165VUPDapxxA+y/hQYIBNPhZ2qQ5We5riZTDMQRvtAO8mVZmDjnZ9Hy
QF5xjEw0pZkcBCoGT8FVfjXIw4cqe6mkQD+DZyU7iXr1rQJTFFNkVx2av72SIzg9vWUL64NZHkte
xLL+Krm2UvvmxGB3FRuW7GRWBN2HWxMqIQBElgFAdFI3FGNAjStQpyPzBbLzgGxLuY1ye9ujErHA
QWB3VB/+z1pMgkzhcOCdJ0NzqUtUL2PkNVu2CZJFsdVQpEDHwYIDZLNFlnYOOYGtbpxqyyaB54EN
0wsBPiEbMI/njpVUW6Kq5SX0otsAR3LMyrNF/wlp2pZsMEBvxU0+C7VZh5BWux9uN5QF3W2YOUBj
nsYHh9rYIWZ1pEU9GJLqAD6gGt5NBNu2tW0j7eAa/efkxqcEzq3oRrjLzQaB0pl/A3s+OmP2bXS0
MefZPk5m99ZlyxFsXwnyzX4RM1lOHeQTDWzKdNZThh+aJIB4fbe2TgkhkBrXG3EjU/VR9tr7FCCh
PcYQmIBqNgi+GhzWKLqrk360yI5crAmgk8eOLKang+Z2WzNsjp0V7HpA02YT30c7f0xBfts5QBuA
DxhY3rvMEI+wjcepgr9Z9hebDxvtNw/rWPW0sAhgZevyYLp0HgoSEz2X+dgwQaVlEoozVEcpI7Zk
WvInWc/d0eM9k/Meu9im33A1up8STfC4YlyUF/sR8OwlSR+KmAc3yoOmf0gYAaNd4lZY3NXLFKtn
pJzWBNS0Fb5iyCWGfWFecweWlD1rWRZnHHzZmjIZaQD3m75v3sWAQsvfhO2nmE/55xQtsRatrBEH
JY6caQGxGr4bc/Nf2L3RGiByXqdU1jThnRLgUdGmnaTrqEWN5qnXKkKi6d5l8deCfuTSuncjSu5x
nu9lpWU0EJNdISzbwgoByDP4vERCaAUx7TIBEA1LyunYjWYAjcuFB4G6m5IErIyC9ki6W5Tlhm2h
pZ0CH+nstyiQOXBX8W2Tmh9gRG1rq36pGuPDcCFXoJaj1rOPCMUmb0GQheFmHhEdcTXfVADuXLop
O5m9sQ+mam/SYQ6BgAV9fhuaFtXk5pTMA5PXstOMM2/IrsK4vHsO/83cAdpi2ykxj/byMmpfVPfW
/OGZHYj13M+qeU+ro2Vb9BA0AjLwevDquQN8J29aewG0RT33hJF/skO4Ddmyp397nNWBFIcKs0Ns
OM3RUXODs1vmxUpSUq3xjqbXDzQk3xh3tY5aDcCGFOZTzGH4ltbA48tmt3Q5DSsEVILUl2tfxMbF
gHoou185yBXND9kS4gOJuKEJK4AP0yLYEmkdUkJOA4dg44lks01tptDx09IgRWh/zY3LKH/ILCaD
LDpCTIKJ9KdpkRv2J5mTqxZPGPDBN8xbZ6K/W5WbHDRfSLxQL9nKim6sCz4ERxvsJoQrpAvkpdeB
BgNYnr24w5ZnnIVYT0OAs4fg72kc2mcN8xdzaDmLMpAqaKNb0PPGwB8G1KoMLtSYXGJv2smjMi3N
hx8o5wRZGZJIiF2W6fpZB78Xqn3nkUzVFM0wn2yTwa+gy10vDdORlJ2YWY8P/x3TFEWXDOU9WZue
gh6vt2JGteybON3CmZ80zQUzZ23llT2mO42or7HxEiV5FKciojEkK4Dphyuenn+R7eOPlKF6I0O1
BazBS6soHvTm36EXrl72PLCH9mKA81JQVqOnoEMMNmMfFd11nkA91veyMWPW8CqXlptFPITGi4PL
PgxJsJHyo7jxHmNee59IiP6tmnmNcznWc7dya5M658vsOb9tGkhQGLuKMfAMu1u7ZGBJ9yBBXgAw
kxC9osORjX8yYHfhf91Aspi/yXyoitBfrjhQlkn7knysHWI0JmdGc1EjMUKK8ePKrswHsF2RSS8i
CkH3VjKXjwCKH2f9IwqBU5/5nhddESgGswNQTzBFHA8OoMRv0WiSAXybE2AJPlDx6m3PCjHoZC0n
hbn1Eb08CXFa4H0FVe3ASlEpide/0VcNsKekBAH1Z3ljbFlJZZNSJVR3c4Nj49XdRZjOQj74CEoy
dvZcoV5EWU+bH5m5BIfXPLqpuTetapN5Pz3lRt269e6ftix/YykT5zm4f/BwBZ9uGYFvUgz9FUsq
55uWJpsc3TGdaGwkcp2bb2pQW5nChYbsdjTo71TpSWEyBNDfaSvfHLpIeHQXWW6D0jpf1/YkRoO3
G+Yj59gw3Z2R0XO3up3CRUEicicBvoSwmjccWoxp4gxY/1ju16qj3+ZF5HAygpXvRjeqGv5mqETI
AS1qoNX1Xk54z5w3mROGENV6SqTI+JMNysMi91KxKfWhjEhFaCSqVDsFsH634zcjfDyL6aWMNQzm
hKYtEjLVfFeU5EsCzsaFsVsWx5gJ8o5COyY0jilBEH3wTYPmkwqSVsV9cCxDyBoIU6wx1QUSf2Ex
IMagn8Qy5f2N3S5IvEk0/WqJfPEbEj0viwUor3vtGJFSkkrLrhbOnp5nl82nyHmpJlShchW+z7ju
Yir2DVRuZVc34c2FoxnGyUGbA9H/wk4xYeTdtLud5X5JrpKL98xUXLayqRraxnRtJGeo7LxZdzhA
t2gAG9iXkqTPgVAboUozVrmQBn6th0G3f9QhZTnVHprnPSMjkafuiAlch1C8XvY1oYSl9KyMtyez
9NH3e2OYnW4351ahDV8bfsRoWfk12TEbKQw1+gYX/+ASVWQpCTLrYpvLjt6pTGITI5sRMjVABeU3
pMRThN5WK5ytmFLr7I7tWo9G3yKiFn9B2nul29pjVAsoDzMU4V+L7U4PeDu5lQFIP4+wOKntvw0t
W3EEVjqf+2ArBwszUNg/cC3XCQrMrqSP1nyLXTQMiBwML3+QPe/Ncl0RuhcIC2rmLUY6TNLJUhih
kP0eI6/p1wp9TTmRCO6s2jH9g17RLsWMFlV+aMtpF+lITWA+oW7FXJUczqqYSBXBbDlj8j3NdMA5
pTajqPIjNr5lIZZK24SwIUr7xSCcjauUgAYYTfcjRQnu70QsL6YaFcNSSw42oB6xIpy8kE2lq62F
r7iwlcU+DPZ3RAGGR/v9PmKUirhLLOdC5A7Zdt1rX4RNIQI3tBJWHCfdgvqF8FAhU/NkURi5Jt/O
OkB89CXELAIQ1L356KG4Je5Cvp4LX/Z/JMDOoUfTFvg9Pih3b+SFJxpwdt1vPIpcZn+VkCEsX6Gq
EtheKxJ48X1KCH1BVh+LLrtKWC+JaZeWO4wLPom/4EDp1KSIKAEKDviU/3d/YokViNQZUgC8OKre
6ximjK2PWzSFxQrq49+GE5xqT0HmPUhIx+dJDjsQV5YglfBUPFQJLHkGQyuuQPysPLbcFvwqPlyO
VLmoO1xNASUjZVQhU8XQf3sbMIvYbnGscjy5GMYC6Qirg1INkKRxrQJxkYvpolkoVnPm76ffab0A
9VqUTSqUVAC+Uf31CLLy9FtcDPZGkvwWzIDcrKikZ6U9IWL/stC5F5/GmRZnK0GRRMJUYnwz+pBv
krPB7i5EEw6hJo+HiMkay+OQF0mMTAzDsZMYhRPF62l2tAHTwbtKOUAnPZEvCdnjkYzK4bqwZq45
b23VvEBsfxvQ3WXK4qGtlcOE3ITmvJM9OiuOEHkJEyzDRfOndLkWg/IcjFCmgdcA5lspFCoRawTR
9R3WGdCSxS9p3Lc60XgKSZXzhHMZxXt66rphuVodVGvY/VBz9NZerb44Vn/yWDfmr/gxzttCPhDW
GJx5iAyMcoAlhEpncfIM5hKSR5BT04UffYf19wi70RkwgE6r/jQA9TW+DYcvId/RaH3ORO2uPWwB
KmEvhweB7WpeuisG1ZfLknHkGQD9ZoTgPFjeSTBZ6Q2Z1MdeLYGe5spJokKZUDnEl7ANcfnT3moc
5qpD/mZj5QZKOOMEOAQgAV6N4hQxB/k00Db7oOPKzeKBiJo2LeFNdy8r5sdyQbiiRd3/Zg+S3GgK
8CkGm2CMjD7ddVgqhxCJY2HE0V6e1CKiHemFBoG5HiiBUzCCPkm31PoBnigJkJiEOP8pdFD6urOb
2HUGCa+SfN5iE1CQlFvdxsnOMcqNu1h3DpHcWY4UNJQdShMXSTTMbqdat6YBSEPXS43g4jBzFKoY
smuWWp+GslpDnd5OYHIa7jVyoHQsiIWLQn+IZByI0+zL2jijHwRaoQV7wMRFUP97cbS5FaPVl+xm
BQlmqsMxI2hXrTGtVUe6ODDI8C+uZT+1OIIwcB6o6Qg0rVr3Q3cu0+yxbuMHielszz31qoEIkn2t
kK8dvepj0punZlYorcYPZD0fEffBbbWTXSsvNhA3SYBlFRyj+wqCctcmRH71nF4VwFVG9cfrnLeu
gidvj/UXtWZnPWgp/Xm7sfyo0sJNgZJM0+DSTbsF5Ng/WGl2AvC40saRmqRxLsb2zOE9FsigaqZ6
S6iOMy/g7KTxEWe4BMiH9pSp5QxIK9Kj4i0HVkeWR/I0k+JblsTMlq1J/pQzUlmoxil7mM5HlXGn
kr5L4DuTqEqkz51hWvWRGUCUkBDuhgC3cZz5GsXMWDet9372nssGNjvdLYTiXlOAzZK3t/Ny6Evv
T5vh08wZXdMg0Vf2YCG16kINDwoVpg21x8ItboG6/DGIHfUi3qikieISIUQctME6SjyQUFNrqcUp
HBiLkBQS2wNaMXzSRC5I+WqpQVzAfMPE0dfxyXWOCroy8sBdNP+nZfozb/CRzSqQ0Ca7d5p3RMnA
/A02ZQkQVeDI3jQv3jGTgIJJbRHfzFtn5mpwaQqamBLA9DSs3RwZmamlJYR3gS2GnBLfi3MBOwbe
jV2QKALsM1JUmxGTD6j5wdOLHW4lBw7WY2cmwwURjq4jZANB3EbvuoQGKeD7QZoFz8p8c/7PT7Wa
dy/pJ3ClwetJdoiEjjAD3PiRCKAkT+Y7xR9JDMVzSNlPvDICCDtgbzwgbT3Jjpjj9otVlOS10o6E
A3wKqB6KFiS3YA3lQ3gIR6GJp9KE7G8jLBoKmARzFZW79KmlRMFXFMmPgkKiUhQUhNsNEYUYfgmu
+MSSycrinFNSEAw0IfAv4UQeDpumOOGmL8UZwdmlLVlQVxeXyTt4dXGmoCVFit9wGuMIY+KiL+iS
g2UMWE/B5w20rSM4hPRUrA7kqPLKK0qzAWTjJ1CoNRn5iM0OEOmowgDxtHbd1cGfoHRRLwEUskNp
P+Xnyvil7BgJjOb1eJbdkhIsLt5b3iWGwb8EbfPGuvP58kKy1WQkVfIDwltWGUBgJicDN1lO41oA
Dix4HJy6JcW9T8/iNmQr5If5bdk8joga0t9EgEG0qEhQKw2cw0/mXTXSk6qeN+TwG1l4fiAmax5p
PvdCFyEk1bRnVgi7LTWJrrxxchq+XeIaPh9fLf8Lqn6gNigpf95/8Sn8pQb42umPUpbiJLBLkqxI
BjriksXbmjwbfhN+PshuwIssK5AddBUlyI7wZ8ijrCzqTBphuAQgOige/qmOX35bITlvynFopKie
blODoi1gYmbKHQEp2kQa/O2AeC4ch5kWBkUp0wg/dfsSk26RQB+0oD9BLPogbsqIm8bZIgJgQUiS
TPVE1CBgDXGYUmwo5Z6QxZmoYKMqsjEBhXSFdZXF7N0FLkog69sivaFZuj9a+bPiqDQQ6YmkW5tM
N2nqnRgc1gyWCNBExCvKF2klxwH5qUl5ruK4x/6kuw8gK29iXSRuTDjtMWaBkTD35N/0cAmgxUvC
OODsW+GhCMpDM6HEjtCXJiUT3twsihVzBElQbr9BJrqP48m2l0ObBmtJI7JsuoQqc8CQ4HhjWaGp
HbP+Bb7hRrrave29Z4N3yF0NbpWUszlK9Pm0HI0RwKs469Z45OFSNxNGIueEPIj/ze3hAnOiiRyh
BfGrPCdnQAo0sIX4ScGT6IV5NHE0SIyAhrdhN7ZwB12Z+GaT4k+jew9qKh804P/H03ltxZE1TfuK
aq3y5hQamsYbAUIntYQ0U977uvrviZ73/4+YkUR3mb1zZ0ZERmZl+Tnk1LceJzqLW0SQv4ZPqn94
CkoK2rS+P6NwyHTqvX0hIb8KXHgoVMwONFNSqRHDBwjzlu4+c3Fjg0gCv1myYxagOfCYaJmGjLIK
kWO+Mg+JhncyQpppckQ/1iR6/h1Jrt0nrz5doeaEL3D45LuPbfHKB9WuC1hWXi/xnwnSDsfNK58A
l/j2YwP5m87G/YrSFts6SOHo4GextsXswx4F41ezABETzKqsvcXq56e+14dPl8LTeDCL5IBqmj5o
+jehDnmhgsyiAVAJtoE9wS5V8eC79tsaYHAz9C0uHxsTEoodv/U/XbecQNouWpdMbf+08ZIofffA
Ozcswgmbq6Ni6C2ia/A64sZKe/UbYbffsInoo4e9x1AXYcVsRses/ebKJ+tkN+/CHoNpP8dyknbe
vWNju2JkRDV8isnkecPW/jlCaGEKpFIR25pLQSxkMsSKjPaglGRIHTaq+wfKbeGlrBvat28EsSuW
D4g79Im8TvW6sLmNuMOTdgSAJ++/G/LXgqoGnwQdC2gnjrN10i8MYlbA7PlFBYt5AeRwX6h2QKTc
C+5Dq3qxVdeV9IGNRnBOQcLYfcxihcuHLHhPhu1WxdJKuupHxr9znNwpcY+c+aYj0Ab2Hxqf8iy6
NSvnG/egA3kHoLxBT1l2mOjv4OMlGuyBEd2Vhmd890QTK3HZQB6zND5JJ1JE2W2b+7dMuTvOYIQ4
xWP35V+7AbKgortQwSPCRkSMApMgzm6lGQxPpTWPQN5fHKamjvZvOnMOAJHaxlHknBXZCRb9Wt6L
fJPtxxzj6936sbsvM5beChB+7v1bITVexx6GETtpGocTcMbIe3PzDOMaBnUUGTn8e8LWQHmMARTi
RGgD6wcCZ6TjTwhjD9pKxH8syqhsVI6CmyhSOQYlsNYTkXOK1XoSTO5B5/xivTOYlpi8nMtUMVD8
+4mgIDAkzOh1fcir4aCZgqKu+Mv/wg2hTnezgfYK+WDBCqTllFL1LzhOe/6/dIcrYsWNrHT+ixjD
v9XirZd7VX1z35GJovsgL2FR6HxRkalnTOaRAkoXzTfFIwdj22NZgLaS3UquQdPXGfERyEAg4LK4
OKqTxTphs3IUZMH3ed49cXVI/hWDyfi+k0Uhz78a1lM34x6ev5q0CvRmrLCZNh/aR9kLJfVEcw7M
C6SjrpyNnrNKgLgoImgo7VVm83dS3fDNMYKAHjkok4FNDnZOI3oOBGiDVHDopDN2jEGkiKka3gM2
dlbA77a/C82foI7ECbHwPb0Za4g3Pwf7Uh3ahtTDonLFmSJ+axIc+3jcStmTnXNFT1W1uOrjfA7p
Gs/v+E1tizJp9TRc3HL5S+03wej8+//94Iiy6JvbrPJox0wVYFHx7HmoYIk8MWEZ2ixzeUvPo+MB
zjZXVJ4KD3wINctgOVf79ve/tWBanwvQG8eR2E7tNHWleC/naMIyUsQ02Up8Knte29lnjbvxeEmQ
5YrH3dY+uuLxO4v+oFu+26jBv+XDaSm6+Wv+UOtcyi8f4G+m1xRwhmvhL8iLltC/6ZrhUZuOP+HP
o+yZVzk0zxE1m01Zjtn2ZVOcX2tQFAfwci6e9s+o+bYovZUai0am6iWlJEFLQSR5JjxFDAUoa8Ag
DIwg3jpoAsaIg37sV2TVZ7IRlmZ7qZx/d2gRIABswq3PNdYr4hqqNddZKOBXmT5WnzZLkHGxRxSG
19JWSTHBJ5O4IPUCA01Qh7JM+HUSsxUzYgGQmZdeaYkpveym4rDYP7hQAUY9pK120W7paUxrAHzG
WZN8sNGUF7JVlSzy6fwgjSUV7pfvGAslwrtlPYSkuzvIipfR9pS9OEh3Et6Rrixb4msljXC+i+of
XmTi2ReM9XnNgdQS8CkFU3AJ3SgNo8kHMao0vmfKtNTKjlyQjk5tecQ4LPM2DB5CZmAIc11DpnTw
60qQk/Zbf1TBDKrMy2HmLOD1MR1uJ//MUfFR0uTwVHLkyUrYzfsUnY1eM6IHbowWjAMj7i4WHoau
BxR8I5Sg30RwAkij9Zd88FIHzAqR/xHeKtB1LTV2JouGFbwyMAEB1aWicGX9U82QpyRxhL59ePHp
IxA6hob7mgumm+aynZLLCfCfD+a5sqq4TLG+E5PllX6RSDNftPT/loV3sNanjTDAngLn4ssUzLUj
FclB3Oae7um81+nBVlwgGvXs6L0ucpo84ExKVln0CV2eQEJNMKIBuYxYULYolsRohviv+5GA6BX9
KUuwP6AV6pxGd2dMzPVmxGzbZUFCLGhdqV0F3Z4gs0GRpVvN1+Jf/kvwIedEVeKaOH0A3Crujx4M
flUwr4rTmOKcsGtbLkptqoP6g0Gh4HQMdFZfVX50sd+wsX0hefPAoQAZtHS1mgTB8Ar2CaCn968Y
dHJT0o/F5PRDBb2b0tpKzJeIpBjtw77Cg8L89v5vnX/dI6+eMBJXv6PAEXpJsMGvGDjKvznzk0LN
gYS09JV4TByeAuIVxs0RSyFOER6LTTLEL5+PK6Qi53XB/ugAs+sge01m7DGoX1gz/FBZCjd6tfJO
CPzuVH8pSQA/0u1Rn4lER2hQ+Tsua6RIO1akoBLsM+UhZPsXPqKzuDGPukue25Z+GO2CxyLmIjBh
Ova8MoX/KE9r+qFNxUKSrrJkR9RgTWyhFJxcuwA2T2q3YoQlBORrmLqRt1Txw0GZjgmwwVMS4dlR
behI5yBl5AmzwM54kZlXj9TGbcaW2APaQ/rnM5tFy5n0HirEmmW6E7TEphIPz+4wkH3SQIvX2EVC
8xh2bsUOqbPTjAt+zA9igB4UjwGWS5mVKmV2IcD8Xp9rh54zQ1+kGt30N4HC+l/eJWufo1b3Q9jW
/iR11FHy//Pb/zhv7Z1lJauthLyQ0Pakriqrg/JPALKvve/uiNUzuDbCUw2FmWMiFTT/gJ7zPdqb
MNxhfEu8Fv2scky/tTLM10JlIAyMf0cUhN0mIQgpecgFgDU38j+yspIRCtP0pnNG38A6Equv/Yup
CyBjR0CXp/B4wPD0Ju0eVSjp9PxfdnROPcnsOihqsgRWzVmPwppge/liCAjdRP0zsV10r1yxciVC
qwJTSWCph+RM8vOwiV8rlbMA+Kx0j3yC6AZeVpl1R4KIDwqsVSh5lW/7N8H0s2ciA+SdVj7vxtls
nZUqTTjdlRWRsuirjcC74cBgYgYSZwmf9rZFKlYBSKJNSfAxmP3oZLjGyV/z6wwbvjiuEcIMmOr1
3nWQPUjCwTdw6tIdQJ/d9JttKnEdP8wwumY4U2zSgTQd96V+RgjyZBfNsx1Y1G/GQ4B0tAgiaBer
fE16bC9Z73vZXtQWuilE1a25v6fN/CfFajKfbTgvb/hyNwr5aE+YUmE8l27/1K85Wvz4GON/fU6R
BkRwOSBWO7Wv1cTZEBMgELM/IMl+Eymvx59Wzl0WxjSlZtfFkPwBGscHFaH+0HfXIEjVYVyyJz8N
buu+e9rm/oYBCA9d6z/0Q38tiVQ5xFTWa/IBhfmRpMOrCPKxXu+Wic5Yvn8JnA9xEWOJK1U8/AjK
6LcqEOZw3TH16i6MtvtEjgA4p/Q9USD2pFGeHFo2p/HUjNVj3tv3LPY3jICZQzUn7G2HOBYZv3PM
vy7yyXyZ41Rc3zHox5t1RM+WYZFYcJR5ZkrunAI/hFMCB2YXt6oLxzn6zelP9V5dCXRx4fprsDNx
BWG5w/aV1hXiJSbg4EbFHJain+6kgYi77r0gbUjdDNE0RXBmdMfISqga2SSRH9KV0zUvTAC4cezo
jnNRKlrHN8hNQJbCHhFV4rXeZcQqtd39rkb1E02fTEJ6w6adGd/0s/GcdQynGW2Gs3tPP83zWSzb
wWDsrv2vYl/qhCh38ERAwzaM3sksmpOHeXpfRswXbE/Lkt+twXTvI/y46LDJBQK5LffhfbK8i274
KwXlTPF4plUQPwyoACb5SAk1s3L32YG0m/1P5bj0rkvZfKR4pc/5F9ax35vLrJPEYYJi/QLB/YED
51Ob4Ftacn4Ng/2ULT46zvLWgEms0pVpDKF1m6IBVmYzEjBTtC0+uEO+76LiaITBv4BzXHCvuFVL
houB/5fGxPyY7g2dqM3prPpdyHlcD5Mpxt8QfnyegkUj5x72VCAAdvk+/h4MkyLIHH7UY5UeQCg/
RIi6BV7w5JEtLZlDt55jtIfuMfL2b4+8SZVlsa/X52ObLC7IgyuQDNUY4jJJTl5HClAJ7Gf3nw4I
u9zbkTlEq+a+fUaxe0X36WndS0QB88ec4YYNFmuuxqWwRg5DKwqvqvW1QM+w2T+C4bkniLJKFBul
Qcn85sg5ohhMkFNSNJXjvTjQkL4GQSoS3qcuh2ZLrgjFSREmXFZoPZeWQWk5EA2crDZFOrN7LvSz
BGgW70UUH8maibVSUwk/pCRz8vlVuRlBrCy+dTCqbPP8jzhrjwNKIsVKq0mem6z4SfoQVoUK63FY
Ll0ImJyLSerfoxahs7yRUXGA81lcv3QxsM/kf2KGuTx+m6MlKLp7wSsEdiUHG7wCe3Gbsn/5HGWd
aT+cFKrRTKVD+oMQ3ifNDZGVgwTBCEYLOqSFHDdAU6Y9fiv1ixjWQwsk5jt0EQWuKCNqfOIRbNxj
j2lKACa2RS+6V1gLzhQAFRUQHLHUGBQP/CnXyhvf6t+9ea+hT+AIPC25afgzrKaxXffwbqFM9nmm
Ou8khsFlcDqpVuHuMzbcSlag8zBWfs0DJTs6v6T2tcxIM6sP9KB9TQukjddCHN+aU/QoJMmL8B1g
SilsBd/QLT/o8zewvBHEzs7j9SlKSXV0nsDTfFnFcnIh6qsCmfX0MsuF03rI4btq+GbeQsHZL1CM
s5JPtUmMOOlI0bBnVEZCWlie5mj9Q5fhhcnfjlnzynoEQt20eqeayYblvRdi5gL55cGfOvRm1YBq
4quNI280wNZVdbUuEMR+waFJ3T1cjupL6HWcC3qio5RYJaZNtBU9r1V1O5nfVhdeJNgjC6LvgBpo
n/wYobxZGUKRlAbGaYqqhDbm+FEJoiunrxLSBfg+eC/qnwKSREyLW7GAGoglqEuS8AdFU8nb5K5Z
iZX/VwsKYR/rr21fUR+ZPvp28jxKEa0YPR1wxHP2MuByhK+2FYOo/FZKCyrTI8IjO3Lb9K5ff4lT
oRi4kTxVpym/Lf6Kq+IjdaqErO+NDlayjT4sTjx+vlXgkyBUbcUdZYgHBs2rJSkTS8Zlgh1MAfkS
AV573eZ+WH3UKm32/t+WCsl0dHSjcu4z3N2ApSfg/IXUlsoY3gtNL7pocO7Jec6CCfvWf/kI5irl
tclonG9EC1d+0V6JwJFLEn850ga341drIm1D8lI/2QBlEU6VFCKqJcCZBrK4lv5hlffg2opqFG5c
VWmfw4kqWDypdFqwdCQkKOP4Slk9RYTZNFdJ8A6qH3LqUY7zjmLCGa1iYJ9iUXhP7MVhbB/AZMTj
CwvHnf3OtukXylBmwXXzR6P1l8JbpS6CWV0LJbqWPnCrs+FYCOTPv8ZF4zL39mtBDIxKuAiwBQOq
VQwaKWBz1qB4BRdSgLfFO9P7lzRHl69Az6LmimgPZIPfOuaPDtSCDYDUQ1mUNjRrXS/yLLzCfag7
71KRhnxgDX4Z9Igz21ftUmJW5y6vpP1cME8D9St1nfAOHE+Er0lkE7jhLXO5U9xlpI/WIjJjujvM
S3/bz9Lo7KXBuKxe79MZu04UCAOHeo/okIzZXq2bhWBnhgV8BfKGDe+yvPrf3YnNWDyE/v4nl70g
DG69f/bBuuYNcps5G5kfXCZvZmBN9eUCWsq2HQ+mj7uGsTyIVrKQZUzVfKlMzUurX2bZHgbHOgnn
GenrZopOeJYvxchHaNZIfnh4SvZMp8C1F1HY+lpFWKNUAbobOo2WoDhNcLZ737/po/Vkl2h6HDtg
wSkd7zrL/OqD8Cmx6d0YsYSa8FYS1REBvy4lnNMUmH97D53oAI4ijmzAZGvd/ppFxwDQvs6uq937
s7nFdlia5iFDpzf2y2sSmlQKLp6SQQfdayd4v/cD82Cyms8rEmaoDnDINhaxPXOt6qeo3X7WFeS4
G+hEId126xBTp/kkEKdpZpyHBvaO8zINCT5jOKoxMRXh+IMdTB+CfNs4AuZIuviYoJa2bADWeHG+
9sIFfkQbip/o9oV1yssU7H9do/nR7D7eoKZxowg8M0ZBiA96nmsnppOwtvIEeDLFGg57+shv7u0W
I/gufpr98q/l2vcFxiDlth8WZ/iD+wfuKXuBAIvAxN53j3PGQO8J6xQGU3+1bkHimXv0YNjVRcWE
c1RjqiCFl5gBzvbjizNvR0yFmC+qSrdFL5EGr3b37XmnimiEm2bT/CFqzzDU/BCmfVYQCQM0p6ew
viPA6TQEt7hOIHN68grpjmipUiQkZonskJBPQVEBJEadS3g2xTUK+B2W9lQbJeQx7PL2gjEIQwMC
juHvGE0B5fjGwtEHELV0GaqhBSfCdLO8ta2VIwmpbWke3o3o/2mQhU0xThqvTdGPAp4ZpEkRQxRC
j6nnoVjMhXCRCxVek9m35wyp+KWsTnJgdjbPixs/x97gWm+NyyA+SmSz4Zon+Lyt/TMEVzS4RDk9
s+Kbk3YQu3JNuy9FrvYUKaQlyF1zlMnza05bCEffAhrh2jhD7Tfo2pRLMDeCzOdrNdiBYCio5frq
Az3JG9fSoX8nrHExG78njkOltYFkLGPMRyQahvRCj2Q3GL8LdNHGMFm45f3VeT79hOyP8U3Ta/Tb
W527w1rcCqfTh0UD7S7rgQMGCzUAOe5UTAVPiPC2odJ0M3Q6zH1DX8gfOoOL+PAndymYQmr31E5p
mkS3NGd3iLgfnBjtjCNUJe5WBi+31rtr03xKZKJTEcisf2a2wyMFPEmF2gK40JVzu5zGo8IwX8uU
oasxJIsE3vVbupU7SEkbH5Y5YAApB4JNK9sW1Dckp6yeBR2WvtUDq9qsls6b4RrXt9ueTDseio+R
wL1icMaAzCu7/1t6aF3HZPw3mfhaLQVOCqXFyn18UAl8pfAmmnNbdg2MlXEv9UkE2DxNGNNNKzD2
PXBgd+o/5xJ4OyBXWZu3Vzz+PMLHpkJVR7WUoOV2GUZHGhCrLypHe+QBPYTUL0aCr3gcZLgI+yVz
KqKbiiodHQ8+CYVxGlFo00RFjIavEatTh+ONJBxUKocBcJXSJmM+ZWs7f0fKD7Vl6kbUKTon400Q
+ifpCvIO/sEw3lQjuNSoYj3Xtj0ofSGlE+0iEJAqn+s5SpihyITJ0aW+zMziL2+q/zZ7ic68poV5
+uWNAb0m6ZVj0nTeMBkIXI/EoqNmiMvwJH1C5//mJOMU0pWIUApIvZk+eAlYwyMyRpyBaFphmiZi
3mFZPt0Ni5KhvElVmRLuGJZ2zEYeITcaOYA5oVFgCgyOgKi42ug97t3Hff1YcJFRdudSxq9I4tjz
JsMGGZt8AQZ8JQoJW/MLVRKlv12JJVeJIgSOOAIv1iAkYpPRKoXx1L3Rd9prJIrcmGjf7KZAf8sD
UkahmgcvNuMokA8mkyUuGsorvT+QOfoeFrV4fMZ+XcYUNRGpmY/0Y0IxA8LtkZLyg/9TjCEeNkD4
+Tyd/JTuBOgaShbhgrL9kBCqLzgbSXnSoH4rqhZ5eZffBJxUS7TfRTPSO7R7Ve0/m8Hwk5/61Mgb
UTkBEwXhwSt+2bFL68A39fFFHvwdWB9RRKTI0/w2xsCescaUZTkdNWBqz2L1MbpcqQVHqoyNkbl9
BX+c3fGyFCsQSFKuPlv4PBVoIQky5xRMylV295a/cJGXBS3cRhqioKfFB2kscgzC6RlE3554uE3z
6a7rTzGNBVgxy3Yqz9TOTENtgPs4SPBDHhtXg0ePIUAcd7WA4CyMIvWAScOdOAGRoI4m7WzFBWxu
aI/MhcPmeMJQgCT1m73+FY8JnBO4sLIrwmLyPpuBPuz60lOJBarnYdtXMJeEdjNynrstaB4W+Hd/
xm+O8ux/mw8hvtxrMws3dG+5XehVs/BlGv+KYC/HJ/7OJn2rByZCdhkSqmDQMcgLZQm1/bMX4k2o
5yBNWgZJOs8zZo+I+vFdbW99IBAj7TIeP4jY/zR76gzxwhArSv+mZjHn1KJE5yptRZi17EjBqHwL
Pe24UL3Lb67GVZ94n9GM3zFUSLojgavJ/s1JDwKkIzWYkuPI/EZECDZlUxFx50AJKAT0LAZHhq/X
jG//LUmzOKqCnYOXbJb9k4+4ZyVnkYuoqbwpjyoW6ip9knCKXBPmAR4BYLkH8iS2dgzbYyL5r2C/
XtLyg4S/1tgC1Op0i7xasBlqJlKQKt3kwShPGXyFJInMCrnqkJdMHvXZehCKw0LgbnsmaaW4+ajM
FHim01D3wPFFcsEzrRsaTdioRDc4II9RfEl8x59P6pH2P7SGzlGvqoH3MPv+sHjQOoFjunTy4L0f
8RrCNB0FjPjhme0QQOIyLpr3a17zOyrWWgpBMCCHTzFa58hr9ori3u85hlfEUnQO4Dmqk1QHHWl8
Pp3W2vpg1tmlCbCYCo6gHzN41XkwwxXr5LFMdI8asdg8ISiC6P6t4wnsxSlPMs6RbtlDtF5Nf9DS
LJyAg4Vl90QS73m3dJ7fI4x6XgdGcBQ0cDAANXf9u9j+LrZfsjiU0FuHhI1p2hDU5tViOUS7lz7x
3ge/odAA5GeN2T2aX0UwwSvbCPwyyhSbFgcPjdHWbgJD8TUMCIT6FTYzb5ZViaj5UYnGWjtPcGPj
ivWg/16DrtRbSkkAQkDQ55GM63alTSJ1nKwjOi8FapPnChue1C6uh1te/zX+HK85aR7foAAgOSfv
R8/VwEozZGxFQN9x0HR3vG7pDHWhCx2G1T4+hXS0upxSRLKTPRgf/Tx/Z1l4p0/xKTw6ZMVaRv7m
3FSkH1oWuslxsU/GyJQq/Ep1gtXDiv0aDqfEbD3CuvZfhnF/3Cli5KSSmPY9qptHfc64Dgf9uQKD
4r+ALh18gGLpMj/Fq/fKkQ2eYJzNG0NSyQHaCsmTOj2U/cJTrOdJ8noOez0+tsCQHY4B2XKPmzZY
DsmIjUsoJ438nSe6AXXqJ8xql5EjvssNpxUrPuvJQCyqiRkhmZXHv6fMvNsZ+EW6UlbGLTAyvVHW
WSu4RhBoaB0Dln5iVe/dTiNsq47JguRZ8V3vNcEVxWVHGZi5ZUV6pxIzz5d//aE5zFD+MqzeWbX+
p5YENQbFkTpZBYSRdt0GPHXbSJ4yyBEPT6B0YjQ77RoJE+SVY/Q4ME+t98NjpkgKfDp7eNkMSXDm
BNVtxcq81JEsEYBtzE827RGTuyrbVfJIYQTxE9IIMaDhczBpn5iANWDS4F601p/K7gCVADZp0j7t
VIywedOlj2oBvGNk2jE5yDe57ahS2PDuJBWFT5sQIYTG9thxt2rKD2doRO/YRSVTSFGdwx+4bLeZ
3o7OCk/SK4HBiKNFJA8ihACrKRl5wrJbTfMen8Sv2difLGKHZAvznCenyEn+ITkQ6CdIqDPcm6JN
GWY4JsMN1O4ftXdJ9sh7NZBq0yeM9id4dxvqpqwsjEuvcukBQFsC/3gQ7wZaJKrMi74SgyhBhJDE
SvAj2tFPp06/0qp+njZNZKQ/hl1YV84BF2nwBo5IbpoJCBfV7L4IMiDbcZf4e+P8ZdrScjexHacJ
gjr8k7bEKzqpOd21r5UqeFv3EM77Wc2gxSnmsKLWInLhFXmtk0trHUFBQfd0acdvdMWchCwalo3z
IjO6cJOymwo0i9bFycAIuzkTJQWQhTo+Z+KkTj7lxivjZxxcYm0KlRTLgtWNH7N+oBMK9Hi5V5gK
s/66KbfTGIyI05qHgbnXYWP+rRaLzl84Cml29Zktzg9FjpQa5Qj5g3hlF/pE/0SwvU+9e756795M
mfGFGIZa2iWIUyCce5TAQbjbkxks0gDh6fbhB0B/fHTZ4MaGME5VL+I4HE3IuEgdWbx64udQRJHd
mtHnyhHYcoKH9nyfUEWK7lUl65vEXk4CjCwFeHU023BE0beTTqc+tO4CThEtU8fznhX6mKHyWHqN
GpAN7O5s/J31VTL05PQKcQj3MxS2JZybOOgWlQFHp4K00LoAiA9whfm7NA5RTBQxI+tQ+OcjnBef
QPHJggty82ouaxrqbfgj2sKG6VZThtw4OgCo64CeiuhBGLTuPmWvr3WHyO99inGObNKbpdx+2OUA
oFLeW4vzcG52oBm+j80XXLgAblrrqmrTR8+2noeof/Ob8GVsrMd82gg4Ru7gF5B82KFNixvhysZ3
o9iHUxlUJP6EzjVvj6BLOZZ7xnI0+uy9ZvTUNdM98LaPvRcnrh7axv7OS/pcqK2BoPuEhMgto7vC
q6tfOUluZTtXU1whGd3Wo5l2Pzcfs/qLLKyRiKfhB3vauODq/iz++p1sZHrYLiD6NLFvnerWOW1F
O11hs3WobKZrJtyYkRY/3NH9Cgr7h0ffLsMaJ1a1G9z4aZTjv71HhxU3kaMTuyEYtMFIXBMPdKs6
D0iqC9IBBhBiA9935MSB0dtQrbzEuscsqYPwLXjs+OoN26VjGCatHSyetiEFZioqgHFFco9m9gGi
Nkft5t+74UwhkiwkViuebVgIP3U2Z/e02mDAgAdZ0byOuPPiPWfe5NZ0Z7R2+l27DBn3xwkGB4CU
AmN422tEQW0fM0F1aD/7qMQuqMzjEzggD92ZlgdjrL9K0lmrzuqDtc+PrVM99Mv4c2rKU75uf6jk
/25xzuxH9APHHdwvov84rHywrLJ7WXHfuvAMv2M1Fig08BbLF896DAt7/W1iZcYoB+/FIkn0zeoH
tJw8CMhNWVK3TbBVV05QIeYw+6ulXr99ErbCma1LPy1x423j3+tO9jualALu0mDd5cXM0cWNjRjw
NTlMTlYPqUHaRTdlWpJ+eO+NN7JJF+OE+bBmoMN5dMH0DgGSkqtZ/5gxCq8EEwla9t4Zf/w0VmZ+
7/nVC1OXyyfPpRlpSHk9g5PaOOF61MXB9GAqWfVwiPNS05Fb2Me+jPddhHp7SA5V7+EGils/8W7g
KGv/DOZKKwTK86x0KMmq/sYYUWGzxcLQRxJTVJ8ObxVWrfyn69pfe73f21b8jd6dTsgBD61pecG4
9gvD36t5bFAV7K95lQA0Ygg4VNXR2JxPj2m4tev/YkzQD6dlvbeLE997Xfs4go50fnHf0DrjzW6P
Us8rr6rQwZU8yC4ra/pKSgpES7i9PGbdpvueuxVmIFrfrLpAFcxcryVcP7F3dpme4H54DTNUsY5h
EFFK95l5h800Bj7DjrBgQptfli9p0fin2Jnd92KOTnsT3xcQHBMHe7Mw1MEpM/sUCVFKgtm5aoax
QtU9onPoD+YQNaeux3NmspdTz/hKzJmwaoyGXyGaMSMnE6qahApZeK0/VafVoo8ucZk3uqio20fn
0Jn0Wxt+xvQRI//Q6ZRl4vyL34sXPRSm/9pHwbPHYkIB+8Niok6PYNuIETtZc3GTj+t3YUmpCfvI
hNjLnDHbdRwwCaN/9nnpyYpiJ3CAOEkpU7Tp2Fkhs3HNt4SyAQ+7+Inc4HVFN2DEdCzqn20DqJVL
+2YeURp4zEC3aiO8WDG7ulpD5vstKyINq+JUKIsEQZZFHuXEMyoIMkukFuwaYCAIXGTPu9+hfWaG
Bo0BM2MbMdO9r5lkf7ePDXi4fhXlANya69qXNfr2gdmHQl2CEV0L85KqKf20GGvXd3C5IENHZnxd
elxd1YToRRz/y53L6CtYXHzv9hSrl817z5rkmDsOPgN7uh02Jyl+MYTwjpMfvCs3dwbIbcDyfs16
9gsGSrYx3XgQAw22jhvxG2s067n30D2m3XO8ETUL+zbM90evooroHSbYZn6YP4779mC2Hr7eObqo
0FrtyyayN8R81ZM/7E9bZnaXtjsElJTpu4VK0kmnDZmNAWyMejbKUjT5M7uxSrmk2qJOaet6QaWF
RdSw7AYSADd5zJfxdQlseg7K+84vr6YdyAFL1jsGtj8YU0INhH3zwYyRo+KfQyF+6FrG3MaLP91C
edB+UDGQLLD85hA0OdfRAqh3GxPdPQPXRT/ArjhBnWXSK2nxekcAGduIGVuSQmZb5cmsyLb64F+L
Ux4omKFFsBzukNJB0DyCjMxdQWdHimK6pHc0YPK6cbLM6EbvFMWgO8EdgECRK5MuTKCULWxJSPQA
DEkYQ7PDE5f+8BJFxV0OESYkjjLsQniPOSMkBzjjnKUbczq2y/5Q50hYVhNfLaYtLSsT3lOyig7o
UOspa+3rJB4/i8r9tZJdCmYdRYDlrXugMLsxTLLitH1uywmrmZ4ewQ3EnaUVo37Y+T4rPruQ2Cw9
wS8W/q2WgxtV/WRayU3Tz0/WWmgQw9l80rRTegPzc5EIVnZTJBk+Mn86DZ02PkR5JJgBGlj18KhU
3k2V9yXB2Ei9vJIYU1PryQYxlEpv30y1gYFvee2wW8VPKrbZNK+AaLh2huaTFZN47vsKCDhQwFYW
A3x5fyW2TKVRMC9iITsMIVwmjP3TpwICZmauYztGl0nh//A0/7ypJoYXdM/SBRQk+mJWKWA+GmtF
DN58dB4gEnCKSvg1oXMUoDYgRdODLviijuE7XVCdpng8y7Vt+kNI3xjezuTe6SFztjcSTcGca4cz
ssevJk53a2EJWgHZ6kn7gJNgigXJiR2nJ63FQVIqTpoAOoK7MKr+sMPETHt0peWWgdWHO/2Za3aV
ZOuNX7fHMl2fS6KOl0zYrrYnjNDlUhLCJXllcKit7rPYOiStI2r4fUyuBhfheMgpTgub2d2f+wLG
5iqjWF1bTug6PdqgchcKn2cYh9w5qdIT/Mg0YgFgtPdTmWOsS22ZBtfMKf7r5Q2HFyKyAZOzgbJ4
QQw20MJIwnT2guCaStq0LL6nJyVIKWjJsYXoNvN+p24yuUJrPYzrKZqdO7EE9W9rwQNX2o8W4Fla
1cr1IeVZOksGCkIQXhqWcQEMbV/Za3GJHTUTe6M39W65+IaV+Opl3vhYNfmpANLpw3QWgy3MwQ6C
AzomIOKHlIR3qvKXgWHCZQFxSShvV/MlrpBcFPtvy1F32HIlllX37U3OVWZhOY6Vc46Rql2WuHEn
9/r9rCWtdetH3kFFej/M40PKFoDmPHr+z5wmkhjhpdFP1yX8xkQV7MPeNV3yE2v86zJY7+ps+ivG
nicUbZHHTB4CjpmiZkFthZj6JpuY+4Ymu8DVxd+bf2D2YC+pNkofuIJSd3JxUIwQb0BKLCQ5ails
eI0Bc08Fa2t8p4BrrTG8wJIDvjAIBez8HhSicIZTr8SaJmbjlwti43EryLbKIHweOzBRqzU3iBjS
tT5o/ubl+C30G9XtW1QyLZv4BoRycpriJ3nZo2On1yR7p8Y2aFlC1m8YBaaVPMYUoUtoqubnWhgr
qPzghdT8JzzH6KZPDQX2XLi4rgZn7nMPmGfO6AjcOfzmbjOjf4Y1ZdpQ0eN5mz4PS/NLLkhxuv/8
T+FAI+WeXXcsnrSxfvUmEqWuftZP1lcNKE+5fGF33r3YGXwtXhLKgmy1JRXXbaAEg+ugerzNtvqo
GFM3EevNFQPYdHKBYTMJHpcqBhfZV2jymxmPEskjpMkZHZMAxj9SchF3uRY2doInI82eJJRZuHPL
JaC54DqzYx08D3Ah2I4xA4X8ikHHxmfT9TcJIasF8UiDFVqAeXgJIDRv0mIRm77zDoOHqmO43Lzi
ptox5BwdG+xomc49LKn7t7Cy9zScbxGh33rZi9Vnf6NlMy6CEBPOIPhCFu8To4QVKGgVgfeRgSDV
nL1SwYovCAT+gyYhnepa89LhdDhLR+Y/53DiojVw1+OIYzTc03cX1nTvZs+2MX1EePpgz33RceCw
pqZxBOl7EXVFEMqWnOlE/p2fZ+/UxwqBPH52v6JEQ/+tekXUhlfO4WGPUOHGHZHuuwCL7KTvGp8k
8YZvipBfWNV+56PFMs13bRWPqsqe+tvIMA+mYz6NXfkYZ9VpC+Kz3jEeyEaZpgtnbjB2ijlGTbjp
DgODMGh/paX77zYYT87AiLLyj1wmdPVzKi/N6giOLwoaF4YH5lMxIK44OJNN+L6e54FJuTQ1McR1
d2A/auNC8/rS7gcWgr/DZS4OItr8vnpQSMmS5G0txsce8FqhMSa49bvzPca4cJvZvbeuX9AKZxUZ
V0djEqbuAOP1m8KD6a3XTpk8ZCQI4UZjn9WeRT80rgKLSzLI0StFH8+bSu9ytAJY8Mb49EfGRrTk
CBimAEUKr+t45HXGPPF8PIam8dL44LkgEG3kIywdKnwYGMoa48MsbeDm/LMg+lTDSWrG14bJAE9c
9/y0OwRVtSFn/z/SzmM3jmVb069ycMad6EgbkY2+d0BWsSxN0YiSJgnKpfc+n76/4OmBVCJIbNzB
3oJEE5WRYZb5TXbpxMgtkUct5Ws/lhfGx1jyeA2O+1Oq44IJD/jBWCfRtNNKdr5yVxpwp498pBIg
dqXsVQiWNG5EiyMKSrFJb95CJZ55E1CuRjM84qWjZ5sdFhvDixd90YeBMJKN2SL+K31JYK3qBzfu
N8BwIDrJa7uz7wcnzC7KAWlgt78f2uGHXuN9aV/MUXDl0k30PdSAm+y2LiPUk80vHiVdUhfg1NPt
5Fb7JYWM7yZkY0H83HflfWWorW6o6pJSOVEJswuwKrULWa7ZidjnbGYmJ+oj1nSwG3NjT+FqGff6
imk4rHRxjdCRUinwRkQd1PKFXWMBf9VrXk+x7LPLIEk43J8l8lxM8KsAYCDuIvlFye7GbSGYY17i
oZxkV+GJpYx39HULeVTfRvp4nBosLoto30uX5qssfqb5gOQxa5amrR56Cl43dlQMW315z2l0y8mh
Cx22UWxCTMQGSBitdiEEtdmNj4CaPid+fmeN122IYI3xDQjJNq0dLsNPRer8WgQRPLMoOigpGQxX
/bRulCHPYKMiiBIzUfdRx7CToV6wdn1oHe9zy14ECEC3n9evvYv0utP9T89LaM3rnDuFbSJguvK0
oWsfRhvHkW6ciNO18lwOC2KpniLT2kgVHZu4XcdJeR92zTrE8hhg8zHN1KtUhp1HJEKluaMrbCu1
7gX8HXtjYa3QhjHQ3PQg/JPtmYdRgPdJrEsnT745s9YYDTACyj6LydU2etQ9tVE8BknGSLVTlMwD
erfA9jS4FzdQwSbyVPrAWRGDaNciyaIygVWTEjjZwZz6yzSE/DOSOrnih8MBFFI1aj2sBeIAg9TJ
VCfU1b/w8pccuII33tFjnlyoUV5an+YWqThOP8MkuhDqhhUQBuWVfm36tsuxRRwhusPWS37gUYEE
bMnnWTatwIGaslDcJpjhGPhDN4+6Kc6b8sbwGM2JuM9tucZiAyiijWjaKA8qQV8h9aruJBMgV91k
oW+V9SyuZLm2w/4xmwHAV3n+rTPghVTodTjJ/dCkX+piPCySWmEqgkQiTpn9cobh2ZzN+6Szj8CZ
nlHGeip6WneR4aFhPrA63QC5WB2fhpRcad/AiqMp3zxyzFPfZ+22HhpzCWlx4amHfkCyZMFTEK3v
4MpL+3aDQ+bRiuvl0HnBC/Dp+za1rklh9U8H0Fib7E6MrPsMEXi/Ce+Gqv5sdj7OWmHyU486d1qQ
xg8wuV+evF7dT52CnJQ9+7Osr9LKf2kX9AOU/1xF/W0R+YBaJgtEgZ3iKdmU32zKWgkB0IQmkv6F
eVd+cpuaFDhxn722+JlHDbe3aFHBrerTMI/fvTyhx2WWFDEMKPYpmISxjj/nskIFbdFVLfB+OlKZ
Gvd+TIdPtoBkVeImALd7/tLKbgsjDseCwvMBmXisUz90wDllD6Ejd43oN4FBNBykXzN0g/UZsuAl
XMTNRjTj9VgRA0wDdOb051BYyBv496i176J6oneTTYeqUw9jGb8kBnZDYxts4ladZDNsh5AkPWvD
bdPRKtWhPrwcnjpDXMxQX6Vp3Jm2x4UcPxRTnFCPt7hMi/KuRMw/4OAcffdF4nez0j8bV95z3ybf
cPU5IXd+EtnIZcYXDAXiSCN9yniDgQmASqwKhhkIyDIjZ9RUWJuACotL72CAE35VeJg7uRNN9Yyu
IOJp1XiM2l9x8tWuEyTrv3BVyUZz6q07E6hy1rvb1KEzBDCa8FhPueA80sIlpa7QaCZCS5EVE0g6
b/q7mh4wS0gowbeEcroauWDt2tlpG0qJgIWOzvtEZ/9iFRUvr/Q4UByVRSlezLQQF/s6spKV7nzq
64zNbrbkMc2AHye4AXprZNut6C5bt9tNSA3ohzekfVlo+D8kaB1lxfwGYLc6WrZ4DMsHRqKvVu6m
CFGSiDOBgMpJMJWIYJ/xk2QvrzdRvnApYxbOlTjCv1SQQ4X9k+aNjXOWjmlpjpZULFvQDPES7nWT
ZTHkyuYqEyFtV1C+CZ/I4e+xf+eSk72mdoeZDKFtEQyDLzAQamscqUtFxm9oprAN9fmkSbsWCDKd
EUeVv4bBSmsmPY5IfFmEWRkszJHUkqgR5Cg9tuWAhdt9NoQPOrfy3WilL7ykJkZupmNaQ2/qCU87
0ulZwuzgzC0L9WXweZHJONyhz37vUr/xatxeTAmGsR4eyhQZID1dem58dEIAweutQDQW9PIudmrE
14G+1RStcnt80v0uUtJZZTchLTAc0H++wvnUfHSH6LsOxghudabREtSOorjSiiagXF+4xm6dzvya
Q29CQAVh84IkPjUaqswoaibm2o1wREHqAIaORrBPAdwQ6jZJ7Nz3hDQxd4qG2c6xsXItVP+pMILJ
8bKfmHNcdmSvCWcj3dWtCz1GG3yh9aWjh9cPSFwYyOEX6h3X+hNZHGbKnwiVESXlx9J+2SgSSP21
uQnAycHL5u/O9EPfvzJJ7oFYrXVWrl+ewaGwdF942zW0Jb1zumHYtK5cO951O1As4+kHdB9DyBEh
BDBiCyftjwCoBp+eF0Iv8bcAzJb+MQ1jsY36cnRgWSTXgeXSbcLfw3spW1iE9NszgIckL8eWypoM
emwJN64UT80y3TcMBEVhwwCGDUevRYtZdtiMYSpD8L5AGOKvbW1uS5tIMKAfNMs7dATS7m4IJvgC
AzwLgDs2CivSA4LrUmyg5+uLe9zoL+l4adyKnoslTW8Nk0LnEt57E32L+BtOLKvMAjrTg+2JTYsu
OnDTZryoKOSgVdNzQtmX5BamOf+c5ATdKxbyZsn0OmGRdH62HkUqdmMpEcsT6a1OFxY+vGe3Vw2P
27X+dRAmWE3ax6nQ6hQEW8YjJELIp0Qm2atEl4NRE+3zbhaPbZDBV+kO3GVYNXTWJtJlE1LhiMyP
eKSrnfUoOaE6uyDlayDfNXlwtXTWkXCbuKS090mLCo2eFeFVNwk/N2bx1cDmwgMMCNP3nofEXwAk
9lrjdZwhuZy76uBl1WkJ/a9FdztoDkXkfnLB/lz4MV7vCaeMxk4kDQY67Ms2lr+wQDrm/oxGhfUw
mN3XynI/5eWiDYobu9s79nQMPQNOsnvNiSxidTI656hPYccAvuwPT5Ff34L/2sZYbmksqpMMe2PG
abpyD51sNo2DS9pQCBN+UPpIPraOomiryuUQccnmpn9bc65j5GS9ptRfQdRU7Brc+UD9WHD3JoVM
OiuGo1AHW5r+WxHzDpQxOZ/p4eeUhuryOfYGaoPV0QrrZ0WtZ5ni58LnFq6W7kElNjV0UpyRkFxn
+6qaP0G9puVCG9341JseLSrcENrpZ+tNCEmdsOREXgGa25J/6qdpY9sl/PRrCj8U+kd33KZGWl55
KKaNI7qObrCqO7x8WtweLG+dpCHGKdbatrrtUjiAT3iUPHPp7zu48pTRVdXGPxt3+KlrNrbbopxk
PpLBT4AieNWDQlXQ7TZWoyuwBSUZivlcvhgoCvasIXeBaxWPhoKGnmNeSVUVBIslHiuQZUhYITyE
gUssdpVwdl7vfmkyReBIwaAYvrnpMODwgjRgrY76+HeH4cFoUc9pnPwEkH+V6PpRhxlNaN62bnhy
OB0aJ9nXS3iZWu5BmeMutLpDDmhuol8wlf1zGExbfYpJHBFMtGaWHH8LJ3/ECO0aPX6WOrCVKlRf
A6N7KQl1gKPn+5IC1wWWXA+FQRF6Gpxdx6k19OZDASswisSNPo60AIXSWF9zONZaxqca7urE3s91
PG2sJIxWdZg1mz4I2qsENgBCmYcsqROwaNk6S175CjccYqTJfvfJCaEVdIjkwzqgTQgpKPkFYAXk
aG9SSzaPIvNwBIOrKAG5zv596InnaMYEKm4xBenTBbkHOqVEGh2hsT5h8tTfkndeO6XfXUTEDkVW
8p0i2UZUXGoKfvq1Jo1w4QGHVzk1bjl7wFZrAEFDLID2tNdlEd6NHYVULC0OjUTrsyXAMatyD098
FdXGwTKBSvODQHqj75h1HLOMZs2UbTt7vs7b4dBF1h1N4m/WGG3ClD5hOCF8wMzqwyfges3RkrV8
a43fKJznKd5is7lK7ILKQAH0fECWNemsrZeam4lSjGUH13CTNV1UHRsr2uiDyATgXi/GISwRxmrn
bRcqNAHNY4bxYl/W14M1oJscY5TZtjuLUAYWDLpZgYF+tkpJ2LPHHBHQixxZThvDbtuEvzMsEg2Q
KMsulyFvaU/QYwoLsGVhRq4E7wmNbIwOoSBQYB+GX/h+4CBVGPdeHR9rVDi6ogG0W1dwYkeV0bgZ
HpCxJMeNsaYVTnWobVjuYZ9/T8r5M/rEBHpLOmzLEvU9WMLIZ+dBs+pslos0bSoyfo3bhv+18fOn
OA74L7sgfZlpIPtIYSczWQVCXhPULwMJt4smnO6xePXWoRp29KQjRKjs27HJYOr1j8tSheuiAOGU
TC7elG3zi5NQXfZuS95YW7hvwZGkba4VY4scVeSsRxqXTHVjxeMPXN9xA47Qc+pnhCqXgQpoFN9U
xrDVhatwOeicHYlqShgl+Qdte+o0K592Ml/XlTzM4r4OTnvqZfQS87YmY7zRfw6B+2K0cHmjz1GV
5fqKiorD3PafB3c5apXxvo5gsECSYjpzspCOZU1ovQ+HCjRxe1f1APcpdjOQ5rxkY3tTd+M6CznZ
u8m48jClCvFShC5mc8mC0qGSMHjUxGV+hcPkJbGDrlgTKkFJ1I7iRNwGN+ZigPC/4nTY6GOfcgpg
HcJlqvwe4YDmWWgA9ViHe13doMJmg/3Tzakh9y61hzGFHaonVHlYQ4Qm1Orx2NG9PwwHdSFGXwlA
21cFaOwJCU/j26QrXnSXcbtDF3+nE3Pae3nRbmMk6DDzQZGlu6wV1grUnXmWvoeYd6+hvfxlMfJd
mafb11uKCrjLrDT0eCtNlqB0oAA54WmDXCN5Z3LNTc7/uZMuW+K6mX/sQXrpXwzZkXngE8Iv9GLA
1+JxoBE5cNXooi6BKHl5w4zWrO7ZCTfcoLa7k9GXCmtJM6kpfb7wG7IRkxm8wajRwHlCsE/72Un3
VAK60N+ExBh5qIEf0DSQlyOIx78ImBlfBVQn/p1emUmGpbc5UCWtP+QY3WvoxEujGVJxUOj6gD7q
DOSRL/gZmLcbvejAgHLSckps2gGw35Rq+ajcu+8JrMO2eKl5zTFBtGiStU6/dDeghkVvtVogiyd/
RZsV4VFbmPALdRrXifGz0wBIY8dLOvBNB+w7ZUJvy7TeRQ79yCsAUPrNQLOGt2EKApKlWk0xaeML
lDXoMmhBo9WlsWDwE1tsDuFo6HRLL0AeoScOpg6lUzQmKM9+GUG0QnsSq3Jk8oMCzPMT1Z2s+aqP
/LBDPj3a84nxW3DFoQNzTVyuU1fdCcoJXETEDQGNdPjuxtVVNzwyyzod02uOEgBAbU0qZt3WwJE0
o1SXCQnb2AKm8RUJ0QuJLSjIAx2/6d/PMLpfG590XoKOq+4mWV90eyEha4uofBvlV0E3lHgfVoWO
vAnE+VQ8d7T0wMoyooLPzKkuB+ZoBZSMzKVtKKrYsyQYcq5FYR10V8LnArZ78/vcBmvmY0xB/Dj5
qtUqQchTs4z0p0jj6xTBHBOzP73TWRoq3r7m7AiXYP9Qxe1l5qAIBqFs/GaJJ5gOeW+j+eusca2C
18TskXVoV5saUUPQqWtqnPrhwCwRqgvLAYxCT5vWm07wKb1rkVWegXedsORaLEGZEg20ZDL0KaG3
CzFbCaAeaGiIYl+GeVyxaIElyOkXef1pqNA9kjBS7jKWHFWwnOQQlJX+cf0cudevw3q5HyN7X5Gi
9L3iWGFb683klk96vYwoculGb0kqpmNUnYKRzTLya1zJ3htN6PvQN+lFjmxjXTnMIEF64bjLX1c6
h9CN54+XPI0nXrM1KgrsMDbM4Dy4YX6h/7kzQ2R41X2M4DrfSYyBXQnGPzG00iu7fGLpADuCsnqD
GsNab0teaQ7GuaExkhefodrvR1wtgFZpreB7gkfZwsJAaiqudmZHOJQ/s5DJcWj48DtZLiz0Npn2
lBdYtEOlDtSg0CEmfMpDNA1Uj/oD/IugaCYA6iWiCOWuMwL8jSyMscjtnFtgOxeA77ihn0PrlRGv
Uxu9Ws3GRWaybDk+rnQYxRCBGa+Qu46pzac/Sg4zvfwmL/5p6YVG+mPH1gqkFQA+lBh4YRrAKrTV
JPU33ktuqJXed3bvE/0hRgun1Cz86y4P1/oTmxzfes1mfbGtqa0IGk02ARFkVENGEBiiHftE0riz
BH0NAFo6R9DVIvq913ovdskr7LXA3x2gC3VIDmsLNFbt+xtOdD04u5Y5nHukvFS89yJtrfBoUvL0
gON1jYvMFNJa2bQbKTU7uifDQ8Im1OuXaTfAaoSYBDom7vAsLH0/+qfEoBCmURe185gMKJzHAmh7
fJrd9jbyzU9m7O4HBT5GOoRTCkdU0Yjb0pOwKIt9NoaQz6L2mzt22aU0nHg1p1h8zN0dzn/LC3Lh
z5EnN6GSHOQuOTBGJU0Oj7hEY86Hylgvz8lcUeilSkR22tK0bsKMCv7oeY9zFCJVXS3OcDumDRLY
bjQ0GyKc4Dg4eGtFQ6B2ieUvGqSP49u///W///v/fp/+T/hT1yFnUL7/KvocKZCia//r3+6//wUw
VP/r7sd//VsqR3lAHgXgZfQrLM+XfP37y31chHyz+b/E4ssQe3Zw7GVxX4bBbhjwXMzyYfuPx/GE
40kXhJdjobL05zhVkjeplxbLrZ3MkE+nkXJL5pBSJ7fvD6T+fiBFkCk8X0jT9dyzB6J+Fqpe+s7t
kIUGaiTCvDUq8A9OT38+IT687HpFt4lqvvvBXHp/D+3bnuV4yrQ8aZn2n88oMiOMiiC0blM3YUVi
ME90ntqaOEoYnR29VC2f3n/av1+fFLYpPU8pZtY1z542pGkY9f2AolhIwdSwazSH0sk7LRUb9/2h
9Bv6c6VIy7WEaSmhLOkI88+nA4BnUDEzxlu6TNahVUVoXzoDjrfOXGTrAfllFNzj6tZpCV/G0CKu
f/8DOOLvT0CF3XZsy3FsQfb75ydQpVe1sxlZmPikQM79sNkggYgAwDAXiCsN7tgQ8iFDsDjRvKOv
2h0SmePKsXQmys/CQblziWqoEQhaLt8bcEj7Zswc0E+mAeGtc9V6tOInpy7zU6g49mDEuFCoW+T6
O6+/n8eoJiUlVO2W3DykKKZj6uC2jaY2KdreAYyPy9K1aEwMjXk7Yd786AZ5tw/9fLlaTINl0RI4
UEsWCUrSDtju9yfpdZGdvSYHwC2rX7LVzPPXBGBNxO0sh9tcZOHGMof80LR5f9WMDh2MrrGjk1sL
BCi6kJT96+TV1WcrDoNNNbQ5IKDM8fbvfyS9Bn//RJwuyrUoGZqu9BQiW3++trH1uipKmvZmprTy
pNome5Sxkd8EwCNBzGZI2fXIhLw/6F/z4AofxS7bkdJ1pPjrwFFdZ8eNF3XXk6JnobTEquOATBzv
FJiLuZf4MQU1heYWapdxUCEiS744GIa7ev+TnG9R1xT8IIAXhbe9FJ7++m8nrBU0pnRF797lKhIa
G6oerdgEDlx7y80/G8pR0nE8R2E2Kx3bOz9kHYGGQZZgSBfKuN3OQw04hI20zWtMyt8f6u+zToLO
5oVymJse1Mk/n8qE9NJ5Y9vfwkTjUsTH6ALFJ/mYt9qu0+nN9fvjuW8cP55tekr6prQc4ZwNmFpd
26hQ4o83z5AVqyLKvlXSqh6iuoZnEBAU1qrF/yPf5ZrwnjewZGzbDn+hURutpYSf5zZZc5PTVrt2
I4pTSxd5uyikphEsUf+jTotkPZbmsuKZ055EqJk2oKmczWLRLw3czN7CmbLFqpZxdBu6yAyGAzS/
QJUu8cXUA/Xs84fAs9Mb+PfWKgzHHliNU77I2hyv/TwL4H80GDwVQV2yAkYIN003qi+A3cDkTBMg
oXmAE2Cp7iuqzd9E6DTHGem47tjNs6V9UdIvo5tdRzMupyFR3YZrx8XhGBXmH63pzN+KUXUfLGHL
+WsLO5KFYpqAkYXkVv3zbVd9ipS7PyB9lc/+XeGm7d3sFu4BCBgmWc6Mzx7eeKN7h+Pud7foaVu1
WbdPq05ryHmh+1h7YfnQycndh5PMjnSDkPIRIb0Gw5nma4N8F2Y6aJw5bBd4EyJaw1XyPniQs6OI
xS5sjyDH8R2fNSvPbpAuNex8lpF8qOf8WBblXg3BY9tSxPQkPYR5+ODK0vPy+9HHhiQicFz+8Fz+
PLue/XTxKi4seQsOaDVmrYmp7gIqTxSX72+PN3aHT9+IPWn7LqHA2UCl2VgqES5KWhH+7tLOVHqR
5oDTrdRCmsBd6kOQJebJVgMKqSy2D04e8++wi9WhfOELgQwEh/2fKwRLQbdOeu68pATeppKq3fUW
t1DVDw3kUJnhzWZ78n6h9ratBgfHHPwNUNaDSDJZRbMGn4Yy/TBXCUiiDs29JSloyUh1iPzI/Pb+
dP29nl0bqiTzZXM7cKKcfVoy8dZypvaUTk6zt2t61SCws5f3R/l7TnxCFYsQm7qwo8TZnERD3aQG
JPlbVfomqJS4oohl5M4INlXZn0lw0vQiEmpBJ4TeyPuDny11hReZbXM2+9IlWTPds2A0dV2/zbgN
gBZadFOqlFZamNU/03SpV2Wz5Hu3NsoPrnpTb6DfFzy8dQJfJZWpHC5g/2xUnAD7IQgW+8bL0mrr
T4N/5zS+eDT5hDukFmED5rxnx8kCqPxo7XlRMG9gKJu/3n980/rzk7DVTeJhYbPNPXaedbbVx77K
y6DOrQcmeRV3ANCtHQniED3qjH84DdYuNb65wwtyvO8Pfba4/v/ItgIf6wiLy/jPxVUEHtlWOVlA
vWYCQ4I+qDfig2j87GTxbdOS8E2An/jKhjd6NtFY5qie+z1DqSuz6e6ECfZqXbqVuWV8cLa8MZRS
FvGU5wqit7+2dobZmYAC/TAPM0gxzwgpVwyrIDWsD0Y6Dyr06rFZPh4hE//ZZ9dM4iY2Pc0FH8Zi
fB5r7HUWW17ZcrlJwL+t339NZ4+lXgezXbJS3+VVibMzAO/gJZFjKm6cHJEtz0mfGvw0gxCe+vsD
ne/E/wzkCzYECZSSZ6+KHmIz47gqXmV64v5LFoTfhxhfplg9xjL8IPB9PerPtyBxLwcc2TYDni18
AWGwRIlO3NihqwH8VQQETXzvu+mJDXgfq/aqz+B0lu6jwySAfwKAOoxBAlVZ3Zh5hY2yc1kISd1G
4pPnq/xi8aZj4RgXlnY2cyWqfaYJLCkKb5U5f5VZsjeX8oewHToB3gw4IJDjeknnb9XiAkM2i88N
MiMohAxa0ojoJ968P8fn212/Tb1s2PIkhxx9Z29zpDVmQDSKbjsHBu5YYgU3NI2/6VWg0FWxEz37
6CgLN1FHj79DZ8gaFOx8/8Yey/6fBhoIzrNBycFMQbXj9Zz8Lejnaln6eA6qe6CK+yUHYSmosAnX
hQEFlSapPkj7zu5/jgObi4bsgu0jJZ//zzNnBLJmptIr7kV7oTTJHKV0Ms0LCw85mg7RBxv1bO+8
Dmf7ilKH8Dz3r9uekmQTJLaZ3/cFwJHBU8DLs5OZjR8cpaY8ezDeKyA2l9uTN2uigHn2YF5dxjS7
ucaqMCzWweDeN7MrPsEpMC+MxBm+B2lPT00n/EBRu5XZBOWLm3nmZ6S5Zkg2jrNdgji4mQR2AvBQ
yquxhdzveR7a0WlTreeltm7z0BtWAODD6bKeR/wSodxq2ofzHATCgHXfx7Tl5+Qpm6PhS9gXGaXw
yYfEhb0V2jhTOmkyhDFAZq+nhwBV7svKVVjGAte8C7EXvh5SeBH+WLnXxWCPq8gEyoBhS3hoIchf
mU2J+vIEHu9iUYZ3FY2xB/+qX9TaKgOQ8F0aI7tfLiMpyrigl0saQUlXOD/sJIa+5BjFsWypwRKm
AaOzl3JfuWZBBaTudlQBbLTQxbKynHiBU0RhdvTH5A6mPCY3aY1lVjY1VwR2CKIlQXUCu5QgVtSO
nzrkni/Rbfcf+slZdEcIQecwoOddCyQsgPv9NCDTRh36BmK6NS1sngNh4RKtZTuT5W7xcSToSofW
FkHXzltmpsX2gQT6OEHWYZ8eauo0p3IY64csH9UzLZXls10p7d4UYz4X26hAmLyCzOvlL2pLyX2X
9cba7fKYDrBsVw2af/sUhF8ExWQq7sahQQWvpcLouVWzMTOaEwBYsQDPuuRqbjOQdk2H7o3b0ucp
wbRh2gnIn3rJtgK4CYqxm27DpcsvS8eWmLkOlJtn1OT8xi63DrRrSC7OMp9Q2hD3kWlOn1XdxYc5
K8NrVUm163LICVDG6d1RaVoHAGAvCrrSe1c50aFSybjqIRVv5jo1ML4su0uYP93FUtdash4JlLLh
6MaoEXXaebD2ntMkz16UwnFHCfC2GPNhlUBxPuB2Lda+bLA0g8q0GmGJXfqNl6+chLpPRT15UzuA
GdrSGHdpr1CF7vlUsLsBopeOgTBx1qy7YMGU0M9ngAodGsOGxmt6iwlO1717/7CWf9+IbGpfWNK3
LMc0zwt5S1vNfTbSVxzNefmchY2BSBvlWHLt5dqPMgsYZJUBzOzCjZoy9YO7tT+MjdkdcBGnQdGs
5ryBfGI6Ao+NTZfVlwJ9I1hB1TptRjCs+Ta3beRUOru6GuvJ/u6pisZ+ndeIiFQ46YZddazqVK7N
hVxzThE98OhDXA7+kl/7o/EAEtc+VqnqNmkEyXQIi5DGbDjt08kPSO0BtfSNE1yh52BfJlUO0yyA
qTQTdW5RhJ2f2iaRV/6MDOBcjd6ubVCubxvkc6quG1FuQLQ9CCdvtUjgsSRrNZLlRrFNUEf4MnQO
vQMZiguDM2FlGjOl5C41gR1qHAWIdbzy/Gn+PBOer1tVVp9EzKlvGJYBiJcOoOObSE5HRrXLehSn
Y7uqnlpnCT64Cc5fJcVe5Awsi3fpmJL6058XT+M5XRw4VXoyKaMoGzXEquW2axS8lDS8sYvsg5v+
7OpRrwMqS7HraF6I88JTFGB9CBJRoNNuLmuMC+ir5Ul64wAR+iBCPA9Hz4fSX//tEucwAELpNvEp
cl2QAFV+UwDZAQd01ZpPH2wJftXvQdt/hvKYRcl1SgTz51Ci6pMxFHl2L836x0xJFMDyp9AIt447
/4x6WPX/o/FcXWr/7dHsxEWbtY+RegEGBVB+r5EQ1ggEi0RxJZLmg/jk7an06cgQ4P+dCicUB0QT
9NUpHDN4fZsYf4tXafI8/GB9nGVf/1kfBCj0QoiGCIb+fLIxxkchne32NDehWAWxyiE9Oof3p+/N
xyEfAlarBBvg7HXhmpgMOAOnND4bsH89YacxIZgm200W2Lv3B3vriVwhhGV7rk1RW++I394V7Wsn
75HOPMVp3dOfg0M3+9Dc3h/lr9RdL8Hfhzlb7QnSGdPgleKuhfUFtkKjSxeAbHXWHlsOrB44admD
xvG/en75wVY7L5W8Ds488ni2aytx9ozIv8UibtLslFq12o0t1qrWpLJ9LrC1wjkAEBzpzrfEHNMP
ZvetV0mBhEKQRX5mnme3QBHHAZWe9BSN07UIw09uMRyQJDxEixF9sOveHEu53Ho86N/BbN3a9gzj
MD9FbXHIKxtUU72RA3hfVX9wLr81oa/5H9UBn/bgWRaYkvb0UTiWdzNeOMmmAZmqA72rztFCiu8v
nTfHUvQ7aSBL8pCzl4cGIa2oILdOkI+2WW2/2FX/SasJdDLfVwvOymH1wS5/aya934Y8W6xg7Pra
NqfsVCFGBRsJWV4jxhMlaZ5Ky/vg8NKf//xwlpQ/TNalooB89nzxZNN6jGvs6cR0Ddh7nxndfeu0
/3wlSs/kUGEH6ObK2SsLjchqUYJ2T0XZ7ztsdlSvjqmJwJVyPtjsbxwpkmoOKrEW9411vjpy26iG
0kZGJSnpaM55SuwEg/z9ZaFP2rNpozFtWjpxYwGc39Q+YLaOa6Y+0Rdq9kYa+mjLIB3oK9BOdgfu
VyI7sX1/UPOtR6PlJ4gsqUaTDv95Wja19I2cIsdJ2a37qbby+WAsGTq6rTZ2TS0ucmkvt/Vgu1ex
CMXaBqF66Ts1gJbes27dReCUUVXjBwW7t2ZDupJeAB066Z1XRhGSszM/ikpQpDXg4PmeHPG+9+Dq
pyK5U7N59f5EvDUPPk1yx6Q2gMLs2RXVWDlq2DCVTv44/tQ0p7ZpP78/xFuP9NsQ/lkQ0dmTlfpT
j+8qGQMsKa+4HOoOoJ8sKtwPazSMuD0/OGzeHJSbyrQt1hYx2J/v189G2MlR1p080QPYC1A3gcZj
bQNZfQ+n4IOt/1pyPF/EPnuR6r1lkk6c7X0iW+HPTtGdnC4FqH8jUCgthuWeXPWHX+RHisnKy6+6
qbpsShJl/rfrWyx00xyFb+3V2nwLjGwLIAMsIEw2MrYXJJpuYT09JEOx66IXIuij7Q57bXQbuBF6
Rsxh5tyJVt3ModZgRWei8RBSzrrqg5PgtdXx9wNy/9Iupil2fv9VOZlySjn5ZBGCHOwEGV2g2t3K
x1tpE3noMAbN+FzMsFZaw8XxtZzKdY8c30Xf0qkz+1lephXSgr4zU4/wO+uQIUP3wcd84whWpiAu
NhW5Bp27P996Z3je4CW5jRF9g/9X1MdQLlVDIQKo3vur+i/kAHOhLLqcgCdsaatzSFRoBV6axkV+
ctAXGtziZurrS2r5GA+i8mNmK6+BvZQ447VtYFa5ZPtFdijrJOv3P4jeoWdvhvhSSA/FQ87Q8463
ikUUxV5XnCgyUgdA6UahLGRW2IZatI4IyLS/Wbide/+f7zElefzXhqJnnfeOVDSFqYMU3EkNT17T
XAfRT3deLqf6Ss31z/ef8o39zFjU30FMARA7b8VhsCqRqsuLE+QWZPJG8nCgeDB+8wyaplsi2zfE
/QeBmKmPpvO51VAU3jTt7L9q8qWxhK5squ5EtcS8As0Iy3ihay36owWpYbCn4gaNPV2JeTKmD87N
N14s8BxGpfjBqhZnNU3ZzNaIGGpy6kZvv5SIMRTFl3SZ9zXlq9gRX+IeOdPCDj9YUG9MtS64eKZv
adjHeZw2TKpucq7AExYI3XOXz9NVg3qytuTBBh5cXgldyJEf7Kc3QjXfpn5Lk4riPLCkP7fuUOaF
qCbIKkEf4MEXGdAbx8LaBM1EaqZs54OL783xyP50s4quwPm2iWbC1P7/cXZeS3Fkyxp+oooob267
u9rRQOMRNxUgpPLe19OfL9nnYgYRIva+mEFI3WXWWukz/39WlHNi77t58EEJar1rFVCFvx9c688j
BCgk8QrZfaLaz+5NY+p09y5tc8PkO6RA7WI9d1AS/IAWOfxG+30Vm3k0nZgU++gk+iM8KnVTcUrG
I8B+UGuhKowKH8hx77IsPeXUweDjl13VMUI/LMs9ncz5BhyHlqQ3wDTfyY5Y2E+yg+PIRtIyigh9
Nom6MTiJl6jFOavVEayU1FxZM9RlTQ0trWYW4KqpjNMbdeWs7QDKUK2jzWWuwfD/+w58EXd4CC9B
m03Jw/5c8zHdDKSpTI8wCqV1vXgFff/llaaSytfDrLpSW5NpxqEuvnHlvtp5aruu7uFnauZn77lu
ly4YuqQ4x9AqunV+MAz1EJbe499f7ytxNW0cHYIBCQs+eXBAGBgOKqg4V4BJDm1y05T0XgJi5m6m
8DtHx9K/2FUaajwaB1BOfzSvAunY627ZZAAjBO41k8EFyARA1DHx7IY/ccgS4FQAoRwNKz6MKOZH
EAgqnwNpAy+pLMBMRfYzDZOGH4QDY2Q5SAvbRneg+k0y5oRVo+42wKp1m6yEvYDqQVz7plNnW3ty
ul8AYRoXU9XkzC841QXYkUAQLFBM/mzbMe7A3vby3RCqNVCjZHG37igYJnNg0cqe9Xd2wKA+eEe0
0o8TQxuzV5Vre67rY1rYA+ikKlwkTTrhodJxEnbMN2jeyMCEFdoArysBw16tsyMJ0x07YCR3f9/L
r5TSP4+qHOV/5HBcRxmixWAeVKcrGYx8yFpT2kRvM7f92RZq+c3tvpQMerXYUAponicn+B+3Y87d
KpoxUs6UIJ9AUD10gM2V1RYnd4ZzA6pVTf8f1CHi4NDw4FIV/EMoUmY+jHKKb1SDMWnpbF0NpsKM
KWO6h78v5lfyR9uOTVendJN/dhmCCehCT60WEKXNNzqtYR5NvTMUi+//w33I09BtaFLP/axfIl0n
u1CQ204qvQYDMYavSAcujPbb8X/R8DbtadJPSUT+2eVy7C7Oo7HWbqquODstaN3M06zyxT5n+bwN
zeIQZtq1lzMWSvUyzMvv9u+PDi7cXhrjaBz4KCUbnwNUdxzj2Ksa79xNBvRUVsdgmJmrDDVV809r
MLr9oFjzVaQDcrUkufdbHy195xHP+I1a10BtFuZNrCjxYwX10U5vVRn5Vxi8qQ0gnv6+NeYX2ko8
dI9+cDprP0ctwRR3etYYznlRYKcIg6qFHCRt93+/y58aWBqo6BEx6F1Wabb5txgVRmZodTA0N/Re
1kwpUjsugwuP9AVYsie3/kZq//QL/307eel/SK3T5wr4QGpzAx4QXFtjd4hncxckDLPZ0/wauY5g
9P2w59n9rm/rT39Ybm2TlUR8Xf7w6dbj4kZLEuo3pQVbF7CoY/pugJzJnOG8vCdgJNshsBjJf72N
DJ1w4ujb0CWc/6SnJq2oFC3zmNbqa0nWM2zrVdz979v4p/L9GG3BRhmGR5PEp5SBFdKsXDVaeJNB
a121zqU2MqmV2kclsr85MV/eilIYfRi2irP26YVwbt26D4b4puqZg8I6rVVKuyvTSp7BF/jmZn/q
QVxCGspxDfHo/9CDoVIWo1YOCUZFvw5U56JTSBrQYPnN+v0pbNyH7iXUO7kk9XNAHOuNniQxlXwz
AbjIXewLVf+ugeers4+zo6L8cKhokPv3AdS1BXoAo+Hsp8Xr2OW/ilxtz6Y6+WSy+nWphXAbG9Fu
UG7+fji+8K2lsOKoQHGQusau/PvOKS5mVrilc3Y15b4A93ICtXGJApD0x/q5bmEPqeNkD2Lx1qy7
Z5nr//sTfKFlaEqWRAMZS5Ibn2QPlLEAbau752Kq13330wbBKxZIppss/855/2KZ/3mvzyk7Siqp
kwa5fS7p3m5pe18pzbCxU4aqi+k4ASpSuvUt8GDbv7/jF3LBfckC05XGkf1cMPPoP/GAvhhvYi1x
VyAMw/sGEMbQvczOd2nJL46rzAdIZEJLGIb704YWQE/FpRfe9MCj383AhV4nHb36f3+jL1IIhO/c
QcIg3dE/t1yVJm1fszm6EmfmzbLiRzZty+YWEFhQLYDFU9J1oaffdFp/sYNkDSQlSXO5Tq/3v9+O
9mFF1Ru1uuntJ2tJGGkRmuRf5CFzM4fabxvDdvH3V/2j/V+G2vAkJW9At8YfcyVZ6GptoSTemck6
9xDEENmmywJBWmWZV4HRtpsY2uuNaub5g6rO6mHIasZMqQ6s5yiLTmnVJDxkOmxyYBb3Vs8c+YC5
9kvTCX1dpwmCeQDDn8D7Sw1QSMYRFmVwVbVvLOwXoobXSNRucRbpVZcg6B8W1tIqa1TMVjsTJB7R
MICoJA9hpjLoVfmMKDz+feG0zxqahCUlaDIfyDfO6udGFxghambsdfOqCIvLTvJ1ZktoEh7nlNFk
wXFhtFZtwVsPjy15MIATGKq2NdCDtWyvduk3h9b8LBs8EAODTEVpuo4x/KzKRzsuFHUom8scRp0i
rY7gw/1urdYvSmkgHnyzMO9N2mjWGUj2INDqjCykuXFVq1RIU5hCjQAAeukWcJLg2YyM6DWp3Mde
Se/IEb/PoXmpgT6Y1yroMTSdhUJ13umwdzjKXMKLZtSgp9Q3XqPG28pKX1PLYdbeeoljiB8rHdoE
ZfLh7VgDh4nzERiC2Bg9JIkzwGOnvSbQwXxj3z6LFLU26aQmrUyohAP+SaRcSu96XCZMaTQ1TV7j
2RlSgKM6Shk1HV61mjwx1/ojluHvvx+QP86H3NnCASJsIjw0P3kmoLww0OUa7vUE2w54N0+TMd6V
DIp8k4P78j4ktVXanMmTfFYaKWQbrTWnLtPOcG0ws7+Kmm9e5UOt/jMt9LGKpMNQuMzW/JE2b5Zu
HG1IC65hkOu7QLm0w6S6AP4dgGGChK3dj/E61gLPXxqzWndmYwnDiHqTmam693Knf7SD3nuD6mZ+
rk1v8EfomnpC92Z6CmuQF93UKY/0rThX8EBCEkcrjsDbwdYwF4pzNRiDeiirClLisDQ3DeiO38jz
Zyv2+RUl7P6H+rCDMuRp3PFc9woIM5Sd10PfgBWhVOOGjpBvZuz+cE3kfjgmcAjSrIW0foo/Gqsz
u5BqxXXQxb5hNo8wEe16oNW463UOnQIlN0gLuztLDQ/p4Bz++9OJovAI6fH+GOf49+s6Yxj2XRI4
/8Wp+ayQP96QUQ3ek0Q4acV/32IIo2YymYS8jnX1POkOoJXDeO+6+RMgbeagqd+c0q8EgcwwmXeC
AWoq8jz/2EETPexOuHHncoigfwXceR8wXAEDc5h8I3OG5srTfxYJolNdk6FlKoif7oYBo44SzMt5
GAnmGJ2KIZaZAAQRVmE4WR01vupr+mkdxW43UP50714VVMcWqolLteyrNeP5cDs6ZLBGMJ/u09nW
L+oY5Al9UfQrs45/DmHyVAbacAltCRDN5uxdGmoxFGvFY6Kws2lTTad6lyYlN+wgiSZPDAJSC5Em
PbvN9ByAY3zRm1rjN0wuQ4MYqtaqDM1fbm3yldwDXsZsY59pIe1ZrboEBY5j9JBEcXqylsXYl2A3
7QYVTIws8mY/mnT1OPDBlQHglgx/1YAiJbGv1C46f1ayK8eIuwc1nTNmG6dhF+gaEF94/hAuTe2O
pgSwDus48AtHqdYVcwYAK9X0z5JJCHcGYrhhqE6/CqvEuJ3aD8M6zBCR225MgGe90i1ZH5zMqE7U
M/NdZgEzEFZgL5RlFmwWA1pSplcSn37QZBWFPRRAsaX5ak2lCeDvbh0mqnqcjW68hiQRFjXNp4nM
OM2MXYAhOkOjOefLwfDi5tBBjlKMveW7zFDcMh+Zb4wW8Ki8GHB6Qh1cldAwjw5AjtdkKyxGzgHN
MWbIV4YlqHZ2VQxA08TZxmpcGyjxxLqM1TE/JUGtAclpAGoeprSfgxtxS+SZHBzVnHngetq3uW6v
nCB0/XCcvY1nwIxY1OOyD+wlh3cWfJBiKsp7O4Etvmdi0zfmMAUWHRY0b7OYQf7aJgp8GUCKVSOj
qBtrPlWwzDUpiChQbZl3jBNPWyXrnzU9Ahum7OD7G0AS86LaWLdL626TJB+mdbIMEdiFuKzQsc/P
vWIHDTZcrXdBAah9oFrZW11akJA1HSMQCj1DoN8s83WfVfM20Btgogdz3EbaDGXwYo7ePUO57ova
K+aDVRhg4cdhCjSZCqnsvk81k41EuHzDmsCGm/vAuM0qirCdNYLnSGF4TcQNH6wXtmyDWW+LJGK1
k9xm/pBzSXO4yexCmmpPgHWQJlVbHYQQxcELK5LkOfdSc9/X0udrFuABJuMS76aE8aqg9dpdMFRz
uTHbubwvctz1lVa3+SanPwD2OBjFDEh3jsxCAglLJ8rGUcPsoknqXWFDu8QqBGMMX0m/SgaGmdVp
NYFj0JVEDlCP5bRruXG7NeHssGCEcEHChMOxu4GvmhhDg7KygPvPiqGV5h8m7YDNhQ7hMAQ3afpm
hI/8Ps3vJoC1Ic2/gfAJFpofwfw2BDA7z69cSbcODJKv+Kggww0w5cCPsIZFOEmhuDalmWNPoNZp
74AkhcpPuDSsoNgSYoAEsXLic2k/5BCEJrlPXnOtLiZ8iOW21x5y+8Gaqr02/DBr4Gwr1a+qwreh
GeDz3VDC0JkwDQ1RpvtzCts1wOIr7sszeca1ngKcFD/o5g1ErYuhbywyT0v0FsDwETJQl3aPnfc6
ApjsobNhzIZKAoAgA7rnHJw0/r4H32hoQbjdd6YHgX0GJEMrYPB0vpFiBVSYCl0G9HLAaF5QpX6R
KLvFU3e0d4PwfqMFJy92trx+nEC60GaAeE0XeIirWZB3gJ4KynlDyR70AM1f6oz/thZU92kAc3Rg
KCd4Ci50+zjq7RqQ/50dqr96sHHpjy6E0xdkxmTHIdhbI4nTxkzvNK1TzyG8ilVYgF1qzT0A564O
JwtcZB4ZrFXQj5y+8DoHy5ImbxPAPpjU5qI5DWl1RTPcZUvVIgu8d9WB+JBp300NZd+Kdqgrvawg
KMmqfaz3l1ilfckLa0rzMJagio7aUzZlp1gXNKfRu0210k/d/FAx2rwe0da1a20HzbojhVdQ1ouu
lMEAw9FZe0EM7HJ/khYcu0ovOrO9AGf8JzAXW83qN5SDqToUviyh4Sj3DqRNuhH+NCoT9KuZlLay
su0a4uYOpKUuPEE9cqXCk2Vp8bngEZDblyC171IbEh8r8WcN2mdTp+d+6/G0lvGWFtVFMKQPdCys
LNiDevKXAgHX7zlQalSeOnomLNqfSBzxN+xp2XUbOcBNre5jGuqJo6kP5/UtX1NBGkwMhibGSKjd
9eWp195BGAN+f2XVJSoUfnbYqwu4T69na/JrUHmp5+/B5F8JgOg0IwRqcrDdV2sar0oEu4ERN0q7
bVnOKwfAIgZhG9ivOnJdY5YDxTsw8aNtC/t97B8F18yIwh1Iv+xlvluSbhNNM7RiD5p2iSg2LrQU
3bguRuMIZiHw/jk4a1Dq9B+HlQZ1OaNJ+uaknBmO/gS7ojO4u76iRNur1rMoHmO0r1kNSK4+7k1e
70FTdqZRr6cefm0qDp46nB0o5aMKgGwa1ZQQzIx47c75iyJImm27Rs0UxrThOinFQjSFof/whnmD
GCdFt6cSTD32Rh1/pWoDiibMTv0jE1WbGYCz5Qa9xiKxGJ3bQwnHdKBZQ0nBrsIov4W1HWLYwK0R
OYdEHJyQS7mR1rlsLPx2oYSHzhAWhTa5UGG0B9UY6DWDAQvjh1WrFxPUwvKxAWq4eokAXYLxPOLI
QKrTvVdusOcoqODE2kUChosePKJYXRRKp171qjasUqB02OcigceuGuU0tXRnDEW9F0zxKtIhEB89
yb6UCjCIMLG1uBv8Cnvyu9Jrx5adMqtf7BlGcwvcVw3CjA5iKBU4rrJkla+gl+ekBFXc1QCAC0Dw
Q1pUZfZO3Lriusbc3qB3FchjW7W7UdWWoSym1+gZJpqkyQ5qWs/aydGT06DMb/LSMYZt7q3bZXFO
4NAxYrTNXUDneMVgUvewbe09ADTZHYUfWIy+a33Oe686a7j01i0sNrpztHIDnCSgp/tn4rp1EdEP
U44fElPoxcYKoPrm3GVA6/HlolGIxvr9GOYsw1tAmRpbtgqUQ26FsYiNy3mSH7ZzF5Dj5GmSAUBh
gJ2V8KEp7Z0xLCA6P0EkJLjvAu5OYXYbVJGcKXJ660nLaUyDjdq8qlQcT/uhdZ8qEC6zQIH14b0E
a96EPTZ9I77lPO0agdoLTo5SrBewwdme0ZlXOWkzOgf5Td4W5a0Ygn6YwEHguPcNEhkl1g2XaOJH
xsNN9cJOX6BnVYNTlA8XSoLT4yrHsUo2LUmdCrotHdYQsT3kVuSMYXv48BQSILo/OWkenO+qrrE4
YojeyvE+Q2Zqe4Iqo78Wa7NwzmVVeA7WiGdiSfnzzBvzhY8lKYrnCDZXdJ+lnsSaIoGMQG0N65BN
9CF2W8R/chRk/noJn8d4B0DRZR/cOPU7LcdwAz8R+VdaItulFM+D9spDema2yUNz4+pHJog+7CJ3
L9CymfYIO/K+8XRIDE+LEuxnQMgqKJpFf5bww7npL/FPoIt2EB13auGefwrBZzeu5cH6RmZ+GfTj
POYhDNCsrEINBixuURtlDltGfZVqjyiiAwwAW5tcmGGNB0V3dry8g1AjCJ6SbIcYFHtwY4tHUYn8
ZQaVbjP8qiL6diPleki5rBHsWbuseOT/xEtrL/0lKJmBoh0AGKGrK9iLnihpXkz7G/R6aM3rGRej
m+znZbmgq/hST+wbfIDIwZXfy2Cjk1q3PEuYqpcEc1e8bxovEApZ931Y7ueoIqnZ4YvtHQtGTbk+
+BqoJuOyxEfjm2VCVQ32LFCJaxwP1n4hJ4I9Mtx9oN5R0ltP8b34fwa0KVYZHekhjRjLM7YenaAG
/rqjCYNExMdPubMZ5vZaiI04ZPIqBsznoi7QAZwN+rm2DLKdurLalb3x2nMgkRORu/QK4eIPoiLa
2oWKg5PArkZgRJrGdMGREDkuoSjIVVRdKsdwYM/EHMa6vg4yxjJm48ajn9orVUZV6y3Q8mdMaGR2
/1EENlyE6XuQ/rIh+1twR7do1Bw30n6bjNQPALSEUHsrhg41wxpziMXX5VKT+susjWu3uFgC674E
upR/Fj+BF/3wbK0t76lZN/IsfZ7ec4Y0XAncgAG4Y9ObxYV0wOTsun5bWsmB5lvJqIpYQJRQmDtt
eZQ1FWnlUlQPmKNNr0QcUWKwdHJ+AYef/MXZiiNOg/mHQhTPslDtU8ysbxIQlTGQxc0p0fD/D5E3
3qoaW18wU6yAPc826BuHb5Et2jJB86CEdx8+Fd41TcB8a+ofpwxyTzAL57fFNrdLy7i+HHokiU5L
gw3hN7UkWOSnHWSXspbshvxWCSFwurWU5be4ff+/TvzoCF/mWl/JG0p4ARG0OMIhjiz/6iofbi2I
odiK1nqrzHIH9QKdvaCj1s6W7oY7+SYbZ5jpBlKde9vpWafgemAUlj3CQcSOBx8PimDILkRdP4Dj
1Z1HNyU9N11oQ/vkOQ90jWrIMncXX6cu1ZOy9Ff8wwDrHlv+Yk9MT3bNboJsAKPM4eX/sos1HA6A
/pcvmVPvsik5itL2cNYHvFFU8wr0OTnrOvNWopM5e/yQI4x0ikyzqqGu+tAbyR8DG6I1XNUlM4E/
2bqee2R469GIT1nYXyV2egutjADJCu0CyprVn5s3zi+ywudZNwpVPkohxX4Cs4vsHFRLfLwBB5+p
330bP8kJRGEauboqkvjNsRrOUc4k0e2YLUeuUSreT344sf6m0z0QddaOtWis4h7t88S/xGruD2F/
xx+BfPS7cFhrRQTl6IdFibP5dZkgA+V95vyh6upbQIyor1RyhnhSVkDsBxoSZDeIuB8xG3ICNZgs
vXYjcl+e+ZDuwJD8wsewBTapoNR71ypRv3he1oXYNNN5ZHF5PSy0khs+109i5ZRot0Wg7T31J9AZ
YOy1eDwuL7nV1Qu6ADecaEQd8QzKN1t9xsCiUBB7OUm4gBfSOi0L0PU7MQy2e2/SYM0HEvQP/xDA
SiKiXIt/zV/PjKYM2gO/oCvFbeLvBrQ6bxLM5jNdEFADm/gEh9AbL+3W8kmjbrzoF9dK+6OYzIAw
B9yZfA8xru+k4qEOKL1OD2ktFvHikrgN/4msxZQH8xuyyQXkWEWzj4rCa42Hfs2PALXnpC+8HlW+
BdXQZkDYjvLxcvxRLnQ/5nu+4TYvLrTYqDMxeCT4P+JGbiVKhncRf92xwXcOxKPg29wS1brGcLEn
BhsB7CkM9eIA8XaMbOluthtmOLLxvvBxeMdugciHVMIc3JmaK7sr95JVw9dDDahXNi46aa+RkFyc
OM/u1qI95JyyRyTrX3uGFgi4Y00n+4CaRlisC74veqOXZUKLmswD8LeUflbwcxNe2fDpwEBsTFSM
o60cF7HfDdqT+NjJRdnwHlK85i1Zj5rBZQtkYnwQToQo0BlLVxA4J6PmDyOkFBIh8tIsqrwDT48U
z/o9yyPxWZnYoCiUojPF9bOqoxi82g1l/+R4opXw2gqWxk4+AiYAHUQ/deRzxEAhNOBWkoE6oWlZ
Tx2i7r68VKN8bZBk+M+RkM1n6F4sTugxI4QZ76wY+Kz7rnsYUVDKAG+ZdWKhoT3c1oTlcpAxMDxX
ygra5XKItZqgxVzn4N/yALy97Dhf4THUUj3y/R44dQSpj+MTmPTEDtq6n0n4Lj7m/j8bl+BecNE2
Dc+sPDuTmPhWH9ZG3Fm+TW51h1hArCEh8GTuejMCpB1CaeUyXRo56Wwxn5AgObMMCMHeJqu8gJfQ
GYYDTKI/U5AqkurDgvcW3lytaSf2p1i6B9oCYO25Bf9yzXTRZqwJ5W7mIMMn7wFMo91LALRdgC+T
F3wbBECcnoFYVlaF905mEOmJJa0Y2oCpZxZIceChJDXEW6s14fy0hQjEt2P7itfjrBjLEzGAvmrs
J3w2HHbLvR/1DKjvkziJ3HCySM5Fdwu0yGic/xheFfXParBIkOPASuddxraCq91BUk0ggaug5D7n
OUp08R+cCr4dFJh4pKyEAmqJREF8nQsrIPETkq24MjIJrsg02Vdy3vCa0IeBFdAt5OywaXS9iQsv
CkkRoZ22IuEiLwF9pxLrWukLyPqyTOTlV1pm7RPD/W0STQVafynBhzgJLHE2XIl2t/mUXCPi2CAE
9lS8D4MN2IdxoO/gNomhmw1uOGpcEe69ZW1XyaMcWBSvPngbBxuv6w2eOTQnZOcQf3ka7pH3y6aD
VaQx79QAhP7EF0kdGmMbNvVlSGwvmQ2W6P+PGMlCirVkMFHsktpwnQeJURsXr6A7ofgGo12xPhX5
NDJ8twrJMxZAAqcitn3TVNG3HwfPuDaJR1F2LkuMBLCTQ5QeJCMpX3b6aCWy0eNKcPtJCd7ESYNB
OUW7yBZiTTjzDdmbpLuTH2OqD6s2tR+M5rrGq2qnQ2WH4kcNOsNge/A7/AWSA9F7QblIdmEe651F
rZELyYlgm+V1JyO/JQohEXTHYWMbJn16EEtYzcUmTuGaIMtaQ8VNCkItHLYWBkV8hm7o+QWlkJG+
W8mbEGeVzWukwzwwGHvJ48vZ6lFi3DFbmh1WtjWzdzp/1qXoQZCTkoA+ZcIcDeRcEGHWc5yL9rZJ
UVkBlCvpcB+HoEP1cDRZivWTnbcxrhK1ceqcwkItQ2WA3sXrriYSL82wsgp7H3g6udd3UD4uggBY
6ZRg3X5QIGVhF5xg2dY0ABcTfONVcwKebD3glbXNfF/YD3rnrvS8fAS8RSRgKC+J7NSy9anA+m6p
/FLM4DC5Bfmd7ugU0at45UWebD0kYOjVS/q0YaB+k62l+/tMmLsvvPRm/PD0zh1qC2so+ioonitU
SBn+lgVQkBiJJdHNvBw6yUs+sm5AmBzQArKSiRJuRwMdrpQMBWH44D1CBxORiFwUKkZedQ+2Crgz
a/+fkCL2oFWx98B7b2r6SSDmTNaaBeh2F4h/5ALSC8sXGAujHy3RTRu8dfEThS8IKSdSoJA5BJNz
q04fO+NF40n8w3mqIYTOt8QmADhNZ4DWwAgdIHjpReGQllNMfzADP4x+hklBvhWAca1ahfUzbRTA
pS0HszNXJi7ZgApRyAi4XNrLyZ8u4SVZL1HmPQ6JQ79Is/iaXlwOODndPG471MSCY55J+cqywMa8
kapXtwQbJzM3AZ24EuixlQuw/C7y05KxqzvAZwiQnSpN1gFpOzVzrskHhMT5xXxIM0RdZK2AoiQn
57rCGDrNS6R5u5F8Kro58hxZU0CWDyUK0Zmig8EpZZyesLsDMoUshODjyPEUVYYFK7H7eErrVlfX
lQ4nsT7stEF/+3g+a/H7OdyEjiMu9oIn4MzpUSTHI8szeLE4jK7aXkosmKWbumivRDWKrhBl2gaJ
lC4GhjXXRqcQa7d0C46r0dEYpgfjn7dlNgWOSJdlIBTOFWUzWaHfVfkKaUcuRSHUJRIR/5TjKop7
HM+zig0Mf5M4RSknhn4sBwgbAU1Uau0oP+VVODsakoICFIkma2zp6T6jcsea6uQoO+3BNCq5T+Kq
v0ShEei73ZndwuFgaP24mPSFRXeRJFo+0hSq2x3Ugn7rzmV8IRrXwPVctC0hJg0pa7fqMDSMTTS3
XVEfqqS9dAZYXwJijWkrV2FyE26V7IKjw7oEQCGZ/T1M9DcO54qdK6jjufrsLxHmIG20B7vMLqCu
3JDR20aKqa3msT9riim6EKBWAHTZ3lw/8esE7BayFhYxLvRPBCqHqG3xzpihnBPTBea1g9cdIaxe
WVLUqC7EhQX+M71KrPKY4g6hnnugq1ZZ3RyCCAalyoIjC6goqoPKrEGbgkYrwl5SRmpPpoQDZPyW
T2W2dUzj44CESQZcA9M3sOxTRzp9tEvYDdJfKBNKW+R2u32Qe9spdX8bGCcD+0IkZFDhn53iXBg6
NnTZjnRqpN0QrSpPIGbrhZeZXMk6iFF0wlcQg1aOXuzzAUJCzLvYBFdznuHm2pSadZZyUYbDNuAI
W+4Ethz0M/EjlSoRaDONJAyT1qXCEbrU6xS+dLGmqQND9NidxD2CMPZSg1hBrRd5A1E6bm5eTMQ1
susBkLcjNF5wRQr/yTEanN883VY33vSM6eIg9NGLhQFVjBcdO3D8NHSKnqEhkAC9ik4W+kUsFn2V
VF6fUauF+mhnC9wi3RXK8JI6QobW1Cb9Wp+G82SHR2d8KeNzV/aXM2hKHo/Xkm4z45Oo1kmNVnVr
HMXsIwMkMmisIO4AxhZMBOyU1OR4wxTAX/Y+MPO7KjJuy8i9NuAu1cHbWwaHXsFqbZVQTPHGvQny
f+YJlSVqIKbIDYS0o9EdBxsKdS4jGa5Vrzk3Q3cDPNgx0ZDTvNh0rvt7KF6QBrC2VwrnLa7xNVVK
TQ42Msww3NRGxDNhIh4HnvgYrR3a1AEGNj99q9T5HuitTUHloFLGHcYumduXMnoWiQa0dOMu6k5S
YGbX3Qeu4lFE6f0G9r2UxCWz7kaH3Q/hLw76jTqOzEO3O/F9CkaIXHV+0OL6wVFHmEGpXyV4g0UZ
QFiYUxHPfpAKWLnkWShpnusIrObapk/gUb4v+2CysAUpQqPIAUKG6zPWw524XDCyXSWOudehwrUX
PInU6K/AbcTdztpmlWmUKskAB1G1Hw0Kfy5OjVim2b0yIFNK2nijK94mjOKbvgbgR7yNINb3rrlQ
I80eulmDMr3qz4tdP1UY7qjG2XK16CnxBhiEpuSt15xNGqoHGrM2Ew2BI26WbQ2kqkLf1OPfYwL+
PYqsJzCN03e3Tn21yiE+ta5qtj6DlIyyNpkmAUKmrhB723RMr5neOfUcXY3KRqExFua14aEzhk2N
pG1c8pAGsS/T8JfgAVOdniITo0ApoLKWY8zyMtF0CJYM5h/0RBr5sC6ewkY/ZFWz1TrlKpqWfdFb
pI7LOmU+/UeBfXLn5c61qAQvcLq0Q/dQ2c17OoP/rjOZKkWBxCSMi/qDksJXlXtMW5avtdE4mzZq
4CCrnful7WgOSR+chLLrnB9zmrXZM4DkGm6O/sny5ZY53IM4OcFiY4KYIwe1b1plVf0eJhb0k4C7
rupRW02jjeCBAWDTRyvKi+HWjYVlZwCKh4RR2lTe08R8FSOYWZqyDhfvlLjzk970Z8so6boUzhqq
b/g6naVT2sxg7rU/jq6rdrvW4UuMZdGfg3cEQsYV0I0PedAKzIDP7lprIIC4OKW7yfXCi3zqXmhr
Wk85rJ8gpaGXsmJlwSI6VTnHnQqqlKOhcYF+t7xNnPIh74drr43WqfMKIUOzkqxjqCCcWImRXj9I
pZf3KWsPFc6tg9rTsJaLrsLJZWGy1a2+oMUhUpLNFNmwqW2BVexXdj7jOobvk9HfG3Zw1BgFCGv6
5CuYg9DDO8uVRqHurc2fBojknYlQBy1sQcJWktJ10wQ14xYHrYnozdCSty4ad3KmO9V9svTYNwmk
2hxuaFf9EdnxXTTFVzklDjWzfkCx9ly53SkXFYBPmmo2PQW2ei8HT+nMrXwQrZRpabAphvgSHS2e
YVI8OkxGip1wSHHnGpl1VFyPO5yaRCJaNW776DHJBpL9OCzFUKIkZV0IpHr8Jptqned2F2qzXMmf
mUrdLQVDGEzZUjVH7Pu6pwOb2BzL4M0gCrkLxej5AaUPEPy9aHqbWJ23/ZUo0yOtSBzvYe2xI+IS
KVNECI1fTiM2sxXLbmxowQ27ecdI7yEGeGIhL2GHykCHMN1rkZqWL7k5tMdYyayNmRbGejFCUJ6V
9rIlaJ2i8lXCOK2qfoeD95w6BYzoy14CvcylA2EOL0Y6nPQFdkVcPyWs/VlVdqDhbbyCJxoJwlHU
MwYxCKxjmxd3jTrdJ1lzmUTlDjy+Q4Eup3OFrqQSDmELiMtwNzFD2ZvWlslkF4ru8J2nPchF2QoV
x9lppx+2kl8yjuSLZrWg2Zur8G5YIg2bpl/PZQE/Neg0fUZ5wLgQpyk1gb2lbK7qxUXQpUczdKhi
Kzmsh1R4cTS7W5rMkN4k3Dg97cI4jUek9ZZ+BR3SJqMm82S/ekX2GOfmCbt5xC/y4Sf0a8M8uEu1
a63+KKpaK4NtmFBFkOmPIIWUMdR82ibJqPeDu1oMj/ZntYQ9YLqY4JTwlRFNmmpwMQ1Vn+1qs+Ng
6b12CoHmhXKcZtulwS/opzCHIKnlGBZ9eZinQFk75lRDJZhURw0S3p/MnRkXmkNYtnhwiWl2bbzM
LeS769Sy0+e+KuxNq+j5hhIFnHUezbUOqFmUynp71ztCKKgx4JumgFaq0WCu2GQK0HY2/h9l59Xc
NtKs4V+EKsQBcEsSjKIoKts3KFu2kYFBDr/+PKNzsbuyy6rvYle7CgQwmOnp6X7DqbY6DxfNBU3Q
0sSacHB9eqsqpU7K7whyjuteWPW5AFUI+tt+8qMSk60p/Jnq/rdlbPsvetPk59yZ+pMHQfIaAo3Z
22XRHCeAjDedSc7YdVSihMAtUEvTaWP0Oj3bxsIfIRtCcBdWt6s7O74ZFxd7uy4Z+QEak2lli2BA
XjbQxwhX44Gj+BogdnWbJW2Rb6aZ1dh3Dd5ibkKejzDJofb0F/RBwQSOUy53piOxvekGtIRx5KJ0
UFkTzo8xCxof2/5iRal7xP0KL3Ngvocma5tNOYU5a872TnYXkjnPc+Hs/W4Q3wSzCn3tMINwFNsv
zVQ39NwcDDS9ch7udRCYV0QpMvIo3DuTKnZ5I/jTm4Uz3RjhlB68HJOjPJnjJ2YB0rYhLguoHmv7
meyMur5AOyWUKQhszsuj2YVIG9b1jTcNYaCXMULQoaZP9z2GFuG21UARAVPy5L3QMbdoSit+csC/
VhyKkph+RVTcNpxOq4OwF+oSVpfe8S7kZsi6dtUaobnVG89lL53LI8IP9W2SczA2kgQ8iCexYCxb
fwPtKgpQq3KoCYKLCAtXD0a37yH1ol6sT461zsbKPGDVnN4jGIXyOOfa15QJtQYHRUNNq7O7uTLM
G4yZ/UDDGmO9zIkjgY6Pz9JxcWc38qgEH4Yg/cqZJhiGUYuDWY87wky5zh/vsjoioJq5WKUFrvQd
cOhN36Py26DCcqWe1t6FLuAe0+6XrayL6SbqPe9pHrCrG2WRVAd/kQU0STM0fo4yya95Wck7g9LY
KY/tMtBS4zVp8/pqydAJ5DI+Z1YHHtGNtcCA9xBExuKBsaAG1WNre2i6oWbqSNo7LnbJRdkV8GIi
e/6SGjhFJxmJgaV810O/or5Ti2abuhhW6oj0rtj4nUdrNuPbvCSm5SwQXH9N46gs3NEAFvkDjt80
NQplcJvYclM67gSYLtSPVh/RnEmpKCd9AkR2rpqbqNPnm8XHGI1Odnf2BTbanWf4r2CUJ3wqOWR0
y3QSkiRe9jLb2LxBPIknfYcUQHds9Xo66Qt7AHYxuK3HoDJpw5sJvtzVWJyT2VfWoNJeWXKIzlNb
5zsHweMV8QdYJOT5zbJE1rGNaa9JQNxAA7z81QsjytVN22+jxaHvHGM/mbv6jDViJ1aNK51dg3bH
lr1du58szb8kOg5Mg1HHKtfHeDTS6iBFWhDf04ETWJ1/k7bVHxJH64LYHRZUUXSX83A7bMccHb2u
WmpYS7q+8fr5Z29q46aKLPMc2nl/32cR88UCnTlMrfEWsp3/pHsRbaXfyKOeYf6NLF+2MYbkSY/9
p6xmFYui3JepFIEb5/1ZzlJuUWGkAWPXrDsbu9QhjAewr9g2tARWst8IVYu2pJ3jlOYZ2cJkE7Y6
ggIoza+HiDFYTDK0DusYQHN4/XZN4d0YTp8H9SK9k5WHHR1ezDchjypEup1SZEEOerNoib+P4E/t
hc1cHmZKqg7KzeswReWpY4bTyrXw6yuJFE5edRsvpKodtT0rvRPUHwZNC5aEYxEQfD2oFl9BmMJy
Y9R19UvoFGOKvC1XlQa4Wy8LD4RsDFawwHU2ZwukvabEprUiQ0e39U7UhbPVUjoJx7GlPnXmRDPL
A/0sOD4GBdzsTebh3z2m+Kv0xRQdohbD7c7z0YrOAcFHo9FtIkvG945eLgHKEOWppJq3jhwTZdx5
Av9deBVdZqd3YKyU82MIh4lUhNUaTel2TL3nKhLwPl2RPhGMgJXpMTAdJzbXY82iqQompu4P7T5v
TQ46U0p2UtK1YFtGkNcD3hZTRluhKtEFGdgySoNoDF16tDjWoeCgP4CTPyqXgM0i8WKM3Q6ZfJQh
LkVXEjjksuyl4LgPHutbmprDlXUPtjpv/Mcwz3Uy9Eh/wO2q2bLvTrt5lihDo1iNQ/AyvySE2i8L
ORgwUBujQQVoHv0BlEsdN3dRounXOLVp7rNtweK3JAlGU/0c6qbEKXJ4WBbYoKlBvSLsHHArGZY/
GLQkgVGBGsNGcQjyHuaY00zaes6LPMKn2WpeKjcFIW+bWdDQxl9rwjJJrvz+UFZRgl54NgLQwRgM
/AotySLpqInPgNFDpzZ2Sz20j+lErSqrLXGVBfy8ookQZpc5ruJGyVkm592V5JHHIRY5cKH+aGnK
cVajqKmZ1a3rpnJT1a59qKKh30whGXc/Ws22N9t+N4KIugmXBczIVPb3XSr0wCzYcbrcrG70aJwe
Ysekbi0Q+yo1Uyl4k2ZEph8/eWmdHWsds5rV6HRf4h7LeL3tgOLEpU53XYqD1sOPLAvDvuvQAtx2
Wd8erWWhobrE2j6JlZWGC9trndvJfAFATiG/n6t15SI0rvcGzToMiumRWvm19OFuRNLhgDe2M8cv
fVklGFOd4coPZ2cZsoe/E39+47bainj0L+LKB6KTFdVoK5S+uCyJwErAaU4qLZZ+fha591h57jc7
Lo6RZRBGu+ETkqLxR9oMJHAlGoXB2EexNyNPw96Du3NpfTcmTdOw8E3oJ8K4/WE2dnL0R7d4rnTs
/vC5lJucYgVajrBCZNaZZ60W1tPfB8T8E08JAg92K+TcFqo//+UNQX3pkfst3AtkVZ+tII23UCgQ
IJy6ERx5m1PdDM18t0wu9UgYsveaN+e3Eb4lgeXPzbZlKVN4pOAtEyvcqBySktdEa7jEOHDucZLV
ikILzERSx+kSiT2vnz83LSbElFa+Ic4BfnRBSusTRtSfOG0eRnmG42OVB6X5v0/mUmbxMCmK71hY
IFJMP+dxDJDgrTfvxrTVX/4+lH8iW3oAFDFegm+PSMJ/r1cZtTVns97fQSb1vkqrqg7odVr07+vs
Ukzo/zCs3moayvFLsZTxJ0oXf3yR/1z+feb/iwBWD/k8DGnvX2DWRat8nE9QmgAJ0Uy1k0cr+4yu
/RvhlpWkTEEFLGAdotsHCpgxeTxcVsV3fddnN6MVc3CJms8sZgz1lj4yzWAIwu2F1Gb8Jt4CnQy7
hagPL7EOKpjaUc42LbP7Et47ipUjVVAEkhT2kAbx31/on5/wn0urn/9rREtbZHOUW/1dQZNx1bre
V6M2PtMr/9Ms9WGuIhENb9v/SKSO+spEToqLkKw/apUGASi7zyztDbbaJ3IMf6AIwsSj8iYEEuKo
y/z3eZbWxK2LHe0SkwPWrvyqz/1uSZbPyJ0fJVeIsVzHs00Te0iE89V9/GvcpkosoWcprS0AAcjL
0cCyqav5rZIMAZVrPrLNp6tpqW8bgF5/f2l/GE8MiVAwt8lbfOPjeHpOmCKP7kR3bbmrZrLmOb+m
9fRY0T34369koJCnJFQJMR/VLaCPcRrOlugun4010LtTAyAkSeFEUGj8+6X+FKXxchPwm2HbY0L2
Ibag0TnJsTWjO0vIuFu51ULiuFBDN6WPtTl9/nUJJyzQcghWDSSvwJekInroaoHFKW2dmUYLstVr
X6U+9niujD0dm8La94Vbnjg3tZc8SevArxZqizg3Qq/TMgia8JRbqpxgGUZobbrTfjKKv01KZZyM
jJySuUOz8qPq7UBpLGkoWN9NOL6cF37rx2gX4WM8+MMnag+/XYp5+a9B/CgRQhKtHDhb7X9g/f5p
9lmsMSWm7aLHoBKAf039JRtLt9a7GI4PrZzcvmn08GJrw8Uy60/mxB/iPRHjn0t9iE5FFIq+03zt
AsJllbvTJgyRTvQVUg90xN/nn/GnoUMYUZkUG8jR/y4JksRu47Q8l/iRFDWmnNTGu+2ibNCTEQSP
gqzRIzQAsOFZDmlRAYtA38XVJ+vbNhnCDxsCz/3PrXx4bps6GXaoi3fx8C29ijnJFR1UWxdDCogI
0jpUngV3lYZyI2Y+LTAFMLe+Rtu/8fXynFJVxLXa0IJmEOHZBjkMcCaC++tXBiRekzy+tOnwh+YI
Cp2uzOBE/tp1UhT3JD42HszJU5T10d4pY2er2Y15bezJ+x7WJcwX04+2wFTwb09HcvPEn7Z+3dQb
mVJCr+fKDZoFr6aqtXEcyCrIKjm8wb+/rz/sXL7Fm9LZMTFI/BiB5yJtuXvLvTSyqVclgCJRu5/s
Jn9Id/DJ8qHw06mBzK+mzL+meps63Vyh4XSpy90oKSXIerfIEuzJXqeJMGPPvETe5u8P9qf8/T9X
/ZC/py1FLOpWzgWh0PrQDTRr4HiWIO7BKtV6iP2bq6ebGFL+AStaziJGQW/z73fxp6WHFKBj2wZV
ddj9/3102c9mKLU4vRuq8tRowxN99MApzNduSHHcmfXvf7/en5Ig1PpMEnTU+n0C5n8vWGg9nj2e
kd5pdgTAvbCdGJ6HxHzKaKZz25gZDXRaMV2G50kzgkpGGnIjBnRKP7mTP+3tPgor7KwqEvymHJjp
hcxbx7mEoPcBNEt5n44UHvoNLnQrupm0LfFm5kz19wv/KQChCIDoDNfWKW39dwSQQJ1MdtvoLir9
iGZnFwap63Sopxif6sD+PrNRbPAgNvJu8W37KLNEE3bMyn7ijAiuRUsWlAMa2gvOebKsW065KLsk
Z3dpPnO2+H3zUNd1ldwC0s3mR1EFO0yjQu+n9M6r5ss4lgfT5Xgl6lNj+/d/H87fA4Shk7swnZA+
Qm7pw4SyjQppnIyqNiysbuWMXrUSQ/lJIuj8PpCmEvkQ1AF8jC8/Tha99I2mMUR4sTCRD2qQCusk
7vKj5/bwlqKwWw8jgVKUcU/f0FvMfVVz1p1CILl5rQDUhSduy2K0d9FYe2uz+tKOjwLIF0Uz+9RJ
e9i6Pa16MVtLUGcZYlVO49MrrMrkPHgtshFeSm/DtEuAEbBkmrm313Ory91oJvZe01PQQUj4FCPq
3N7YpjdoFZ0bxwvfYq98q0KAWAl82htO7j5Fxjrb9sWwtrVnDV/1tdeD39E1h71PB8uWWEMasD35
a2mBVC7cBTyuboM+d/3mSxzVZQ5ZKhTANmW1ySR83f/1taKojhogi5O8+jfxSPrwlC1jsVxsZ7Jp
7lHGKf3p7e8XUSH2Pxuw0tIksFs+jowkbh8Cf15jKNLS8LkkpSGPSVlVL80MzgM9l+zc+UOzG+MG
e1iZ+Z/kir9Hf3Vp9Pxt12B5/mZpU4V61nlWIy9FknNgGjdt5m16AG4KEu0cR2wAY7pIU1V9stn9
tl5c5LZJv0EtIMtqOx/WS9X4fVq1pbw0Fjp6vYyqTYLLc/D3kf09ziuhPLVtcyhCCe1jyWLMY2ZL
k+YXfGUOxRxuF91dQVkj4qEmbFfaBbeARzmiWeJ0e5eW4yc38FsIctFCwzjFwdYbdf6PYdZCKrnr
tLq8tDI19FXlC6j4E+EYOOliB3j5Ra80r3wo9ItzRCLV9XZD5ucsXKcAGKoj80GjFOS6bA5GPzuH
cDLiT7bf318G7q8o6uAC7QjaVR/2Au6pEGYXNdchzHZ9Yl9bWT//fSAQshG/bXUUjdgDfLyjMDbC
dPm/W84olhwElVVd8zjaYOYJ0spbV/QwfTe6Kf34kMEmLzCXcd3uRIt0YxrVxpHjj2axL041f0+a
4qY06K/6Pyq+9OidiLRBpCW6jYv2F3X6nUxCEIfps53Eh9YsL2YF7k2GJYXm5sYokruWdvrK9ydg
CPKnn9X3Weev2hjDzGY8hCXwr7y6SbDos+YyeL8hhKGNxN7ikvSyJP16hty8Qr3qPgIgFrViTc8+
YPT2WD4WGO/hfVXwJyUYrqiRP6pa3lnO9ODG5XO2YGPtguaF6ped9SF3d6JpKhB/9cMcFbvJnh9a
3cd52nsluX2yl3EjgSOmcbspWvtQzl3gmbQ7KTdkMty3Ul9rdXXPBP+eg9B34jhfa2CB8cf8OpjN
S25gBUHuKHN5iYEYtoURjLkGzFO/TWDrLWUtN3FeXdys+GInyV3qQSAobEwAbUkLthzXBikC0u4n
X58eZFg8glE7NSboK36dbci9p5F6HBZ7Z4MoEmPzYimVLTthExlyZ62hJIa+/NaR/m2ugQoCUBA4
Aol9u1i+AHm86cbqwbU09RPnhp9M6pB9OzfjQxSnN1hs7SNhgd8fn0ZD3iRuCwjZBi+fdLioDl9T
0BerxfC8XZsaaxMOkmfNt9MyBF3VPuNMYq0S3nCEWQoo7e2Y4N/ZS6aD/5LBOdy0y3BtfbHGOv5q
hs6rHhtHU+CSCke29aqzBi5g1KOdU00vS1edkhxeSSjtjQNqUu/gULTgDbL5Ryu1rQkqMB76Q5P2
Z0S6TnbR3k1ltC3gATU416fAxTJJ+zqcr8BeAvXSNJHfRKF7GuL+xMS2OzPAEjzmtcwPhcjDdT+6
Jw8zpAkJgqpCdknGFJM9uGZuB0TNOLu0EV1XBuiFNiuvhMxWxNZ29JLLOPdvsy1/tE70VQCvqUPz
daqLXwaE3Xh0fyzUrmbV2Jv88pB2oEeaLjkMpn2WgIYdUANtGj76zkQJVgSGNT31TaeK+ut8GVVP
malQ3+BjumtGeagQL3Bb77VmOKsOjNswNmTyYTAlQHjBlBDns6O3kG/OmnkZKhBRIyPciDs/F9EG
wVXYFOMXiE8usuy23IrUIzXxcJyxPajgxU1Vi8fCXm6HJL3ODudCae1SkQ+b0U3BKdY1MgKaFhkP
VQo01gB6YFX+VyQxokqsugEAWu7P6YMLjPyccdTBnPVOm/Vhryc+hMixOFb9hEoGYBKzOquHbAo2
YgmPh5+N6VkxwiywzfHyfdQm5NmFREqBRlZk0m+sb2uova6yyHFDCBpO4NT+BnzrJoVNgVtqoIQB
UUJcWeF4ULZ5Ewc9p3+NI2DLwjpZzrV1R24S3YlmY8qfM53+DmJHA1kX6Ykzbec2g90AQRENBbPw
bvlPFUstlrk5LIB9qE9PdTDhzC3D9qRuNnKHjQsIwBHPHJwRBRoOHbNVzYhORCfH/9Ia9ka46RtP
WIX2+/yB9m6Z5o5b0Yl6Gpr5+mzSUt5SfQEQK99mbb7pPHxunCxwu/RRLxMaVQBNdQTaKiM51yIL
CuFSfI02BYoVeWtv4/AVPNRrE5d7zrVzne6zar4CV1z10bRt4WtyobQi7wEtYDY/Ssc4L/OPJU+O
HnCR0ar3+aiYUu8EaDWqpnPV8kMJrBg1FRSu4FlRpbQWNIoGKBppczcAD620X6jLo1DtrXnGDOJv
0taBMPq1xXqhaKyYR6J1YUHjVq58E2ZHvWS1Sgdt2ClP7h5qsWtFT13ZnQsRnsB3rrs+DgwDafkY
ZL8DhDLeTlyjgbSCYh1SPMarOscxiuoLh05sf4l5JtKK0cw/RCABYVJzh/uqTHcJm5CDxIOSpeB2
9bZGee2F0xP6fSMyZW8G3wkRTxDo5pRmtOak+pDC2RSwiPib7gXtj4ATNt1BPjWlAeqGCCi6a7N7
JhtfR+49qrAIOl3VWx187ILQ8NLQyphFwMgYTKVuajfIsV8dLbxVMbweiF4+2mbwtchZIgQHIme+
DrObIpRi7GRnAAgEq6EJNYGRMV1b7U/l6mfp1ioHtCnYyNocJ2Zn7ZDphfkbFuw8dHQjLLlWc4Ye
2H1UPlAbwS4pB8sDQtaFS1mWzZm9fePWzXNkYKa7fNcSSXTI7LexxZa4BaPctuNdGtcHO82gIDyw
DGBcbs2M5HX5nsYQ/GbrJCf3VNEJgDu4FC6kl3wdwTowO/nGotwUDoJuajvvGmNljeaNqGs8lN2N
Wp1u36z0zDs2rM0sLw5eyx8ClltctjrnJteGa65pRwNBEY5+m2pyAN1WyPGAHkzH7fvaVIFDe+aG
3iM8j6y2pZ4MqJ+7jQorutoQzH1DVEAYy8ywnWAkbQqAPEzVgiXth8eaBrglQf/0/WpOrxGLlfeu
VnJr2RDAXeAu8UnNVnxbgSXz3BCSahKFHBw7IIZHre5ORW/sDOjgBidGSz2HEhFwDikczWzI34Ml
RIvN6BNDuSt3SdWd6S765HSK/PhtnGGEl/DWzb1a3QYQHuhRlOTAkMJHdZA3o08GKG3H8KiY10X9
jsrg1uDFguJ64062w3zxRwUJ+OaxBNS9aPSsDe5HDYmVWW9di+4u0bPwfxSGQnTmh1z8cIV3UB8v
pnrv424w8Nvk9mvDiBAjSo8mdxNGEHBZcW4u3wxGg1PXRs1IEY6BkTTfuLYRPQsWlfqtchY31viz
TeOd0PqU8RInI/eu3HwHGwVvPNAy32bb2EX91VYzeEHeRKTg6zK50jkCRxLwzOBeaOGTri1Q1kv2
0rPOBAEyuGuKccPjP6iHUxdFkvHCUhnhRSU0O1h4SzcfzLTZgl2HXoqF11xYByvJ/j/FVY/atC46
LE81EEszrkHpXI0aEmUTXaYl+m7yNNxPbtyrCWqJczvKIO1eElIOdXXp5neF7SNfDBhskMdUhxzU
tSc1OCz0dW1q+4JXqYZDGOkZ06I1NdiVBrwO/bv3ua0WbVspOR5Tqak9MjxaHR0W2MmzOeDy7ieX
uKJo7fiPqY8IegXIXtck4jjGKkmrn/ryQmBhyAs4O8m6mIuV7X1TyyNhB1DjxoQyACFTO0GDxqHA
vGxch/QGYbcO8pau9aBZ7vM232fm3irGJ/U8DkwrQJy/1G9Kb/4F8vzUVxYkJrgUfY3zXr2vFZEk
y3fTXJxS9nUHwm/U++cakmBiXOIeC5kihhwV3jl4zmwQ27kzgVaWy2Bs8jY8z35PS6BybqPO/yUH
CuT1EL3KanxR+7jWjS/9IpgZlf2g1lGCt/dioRJh8dolg0qyutWBeq7TdLydmRNAH2+LyDjprrsz
oGJowg36ttpbTZ9u2OAKNuc5SL3oFrmkS6/56zGBDjHA6m1L674O+2+JD2OkbjNEPtFa8/3x0vnp
85gPd5VvBUNRH9XVvQIYJ2QlsIa3TrsEFecUy49JSKwEEgBgXhJ7eAOhrfA40Y9QaLdA4+7rOH5/
nfpCWmE0bMfjXg2Z2ntE33+PJ+dLVM2IG/GHvR89lv586TA+dVyOTIueEIP6fe/Uo8KqXPVGkbq0
9rGu8itT8L5s3EOnL0/tWA/BIKY7lLj3KtB5RAVHWFvM6zd9mp8iOZ2bIXwZXfxM/OUHdLJdZYwu
KjMcjJZiWY36/CUGmco2scdUvF8NckafoLzoUXew+3hXtkpvAVBi6G67Mn/wRvkdaMgRaNW2kPFt
GNY7o7WuiIBuhBW/tsQrsBvbsfYX9QrRfXIPmem/YetxiThszkkM5k4caKbvWjtE8wm2gG9kpzpj
9evw5dWUIg3KV3VN/WEcAAlNP3MsfSvL2NHvrbj1Zm3E+cOQ1ipPJR3ohmdDekjxmeZtMWYnFS4h
i36pUvtBRPV9U2a376MzJyeYWij+UDhzhpO54GCvh9YtwFoEmarXrII0r1u7zkX0pgXH3Bfixrfo
FvOgiyW21bLc6o1zhOy68vUaEkO8Lj3/F95bJ4ftGiWljR1396nNLt8YiG9aTQS6L/qiphKmjgHW
fz+mqDqKIj1N5RVoA+3MeWMncrsQbVv0hmqEBnz2Sq/yArUG7OwrZY21SnEHXogU80O0XAmtVL3N
2NjgGlL0bzWMalZ3PxHsk7WgMytmAYPKCVTAschnLSRKF5u/z5E+i1WxCpe6PEf0ZzBuKg7RuIg1
Gsy1ziY13Y4ZvChiTTmDi+J2VKAkl4JYtxbliQ9VcVhtvd1ZhRK1l4DQQMMhD7LZ+5ZaxtblzeqD
OIcFCrj9eOv37i4d0SQhg9JjN8CreQVCb9OiqaVSL/U7MyfABDZqx85MFqE2R/j+PhMq1Mly6UWi
dQdok1ndLwaKgvHO11BnodxJjFmpV6hGyXGfVVDWuvRWfc0QkQGnoW5QfTgAGTUsYXKHl+w+jN+M
iTO+KvVCHdEVjdr8Tqn3kcR9XtJXFWtVVql26fxej57VfNCq9IHH53igEpo6ms7IX6gn4i3Y1BpU
SrSYGv7eePGx5Pg2mrQrF83RBngMOzwDOnE4MuRGxeMmMqkON2fHHtZ9hIzrdHA4NBjdcyFQTRmS
lcmuw2gjtAvIGnYYy7ZInrgpSrontZ8WEwXPjEmB0Avpw2J+4aLvKReDHUFx679l8avB9COx1awh
0JsfcnxMi3aN6Dind++goe4keeNsgrb/Re28dK/ez0k8qxrk0B7ftzsrSo4aXGb7l5qjMvzatoqU
SZ0jb9ij9lb2VW/K1Th/e0/tOzU6pZutB52lZpyQztxxc/6SrBhSWAAopehrh9CvzoRFJPDg1LYq
+dDJ8jhsqQwPTLGS/1tNnAl5Au5oMUJYaM9duNzUU8kUvlfLRBFuxpGOLOO3ZAaU5B6ekQ9fE/FF
l+M4EuZ5r1w+V1g7NPJercw00ndM+2YW+E83q9qeriyRHjW0CEc2DRheZHeKrzun8972ysAP9W0e
vyYdzmdswqa2S+HWaHEOBYH3wLCptFktNbt/VSEy9+xtl2qozWjbRq/PI5wiQ81bpPL4TV6kWqdC
OIrl837zA+NCUZtmNsIsPAyX4xGZO82SrT2H9T2PR5IBm4RKxSSaJ5q85Zn4d8tZ0GIWaKZ38ER6
qcjH8gxifP/EJGLsBAmqWvOhoXwAxgXpOFzanCuTXlYYi9XTWsUddbbL6I/QbaiRTZrhc6u8A0k/
FpSaHOrM1QJ+tiL01vgsi2k6NN/rId6pRWPyhOoE2fL/jN77UTF192qMVLBX/+9P9UY9ero8RDYk
WcvaDwlX5FRAgq0+RK1JFWyZMupyslS6sdigpee6DtEi4EjjReuke1FZCrkmytZEK5QPY30/Os6J
GKk+whn1tUVxAYsW8MLPphlvG/zTc/JidRbmnFe48kk4UNd47wyEWlVqfjc8H0f4Ldo8h7CfjtaY
3oXlM+efM9n4uqYS4KhNa0ggUztbbjOR2l5d6n0uIfujhDmL+GxxTsWIAAcOjoHdtenizSTT7Xse
L+4dyMbQLVaSYF5o33uPYuuthfpLy46kktJFRU1Gv4I26dHuVHc9ivioftZyLEIz85sKNtx6mPnr
zDd2KdKClIXV67c4Vs1+fh18D6UWaJokZqzhRr8lteasxpLk4vBbtswftSb4kvKOVFyB13oyyT9U
hFS/pd6y+qqWaI22NdV4c6TcRe+dp1f7WI7Yg0pqdITsLL9S9ySE3DL5SEaZ7Dxd74r7JgrXxCEV
1SrOZyUk7lG8MKnVMQdA85poOVTGLZ9q6RjAsH3xHcckFDFlBnjJY0y0UDFPPDPvpJbtwv6JKK0G
jifgapy6V2qJ2RT8hKtkwL5F4z1rAHuS2M3VohHsYcROm4yK0zDLgErZeoqIm+wqKg5qCFvor7rW
3vY24AzKCNy1WoNCbw+gUFR5xOxRKOTzY8vZS5gIFOjWQmowpilhmnsuQ/hpKoI790Tob39mHD0Y
RfXi5YgktL5V011tWSqA9NICn/tN8rZrSa5NXZ49kfu2+lf1Zwyp5jeXhIpOzIlIbSrMQrOOYDmy
kfFJSRczgO6rijMco/kDk2pBZrjr3s9P79fK8Hp2X7kXq5h3ggGPSU9r52S5AyJObmCymRXTPX/K
hbmEuhILz0awKaqz3UziqO5XzVviNDUNdFHyrSrU1AknF04rfAuGytniVEz4kroZqEN/rkESJQh0
L3pqPkjiu9rsp9K55mziWSb2fu6eQm/YJ+2vXnScOsKHQYtvUzbzZkSFdwIGA+Rokk8xIhEGB6fG
6A7qnaAltK7dhbq9tS67dp9g+8EgqghHQWY2G6T0X1XIGe1xl9j+2iJj8UiF8ntgMUGoxKx0jDUM
VG3LKUg4Hc4CGhX7A3rMFgFGLWSVN0qlJx53N15BDbPvbyttkKuqQBRazEcdjK9N/yXlYSpb3nVx
D7k9LlZSd95Xlho4Xkvvp1/UelM/h1CI7ixbvOBxOuQElouqy2mCuWkhB6kHvAleD/6eAc/CLbU2
Q7VQG+HFRO3XhkqU0/5khanBFx01yJZwN19kmd+Y4j0QMug4NKPeG9+olK8Ikf1XOPxy3rhavMso
e+ByezDj7i7nbFGWxRr3dADx3ftOyOtnpGpjWc0qrzX3o/dqUtD2kzuEMNaQjE7tyNQveJz8rWIH
syz9WE73jLrKkak4r9kUVc6nIoXa2lDKPampCRV3r4hKEtUX9VAuWZKKbHijIzSsOL+Uh9TiN7rT
SBwzw1e1fWByclCrjwLdMSNrhUi7AQKnqnNqVqmXX8wPeFCuhlCgVio2OTnGhHqH5aE9Tf5lNv4x
AsSmLkxiyPJUk7RD+9hL7nTcyURbbkI06VvGl5RRSncLmYqN8JenFk02H9XIJ3Z2JbZQyxPmsWTs
fISi1T7aiG//H8lJ4vJ79QhqV1Vpu9qzWjK+nJMrb1RlOGUPyygpd4SYGv1Sg3skeGjdHQtfxfwi
zalNDdToEG7yXnEjXWc2UsPhTYPfD5cqeq6o5cAGvI16hopDhVqaE44KfNI8jmfqCpPdX3W9V/ka
23vE/FFhvYG4n7gogPCmoGjgjb51VWWGiSIW+Wi11Y2l4+ZQyIPePbfkrRVxLosEzUU2BXIhP/VV
piopH/hjuQ8ZAsDbnOnQeVNDr30PtfIJHMPd5MRbFdY1JfavPfs1OBN5r1HLZqpYWYuQ0LhTn0M2
yndM75t6TyE1Jz9/Uyckgr6khKTSvlkm21KgqkVKYdDTYM/dqXQMWGLgcXZQIZ5nUZV7itKWIe6J
RrpnBOohOyg6OGyUWRdUFD5V0RJgEZeMYO0UcXtWFWc19Nwl7y+NX0uSJJWclpx8yKx5XlKdTWpP
KtCyb5fMO1anGS9nlfHpzCY1FTl0MXtI/Pk3p/wd2+AitADwKR4Y3/mDsflejL/0zth3HquYKc68
VvmIOmLlYfjwnoZHyFxDeOMMmBXFzkYyWZ2RVJIj2weV0evKZoO96z3EsImjTxT0HN65OTXhwPKq
2t9eZQtqnc0R9tZSm7et+U2lDoy3KkCrpMDr4nuXJZkZ/hb9nbUtnh1xXmjbqRmjcnbyuhi9+hpn
iYpHrEE/zD1yrfotZU+1uJb/o+m8lqPmlij8RKpSDre2JzknMD83KjCgNMpZT3++NXBuGGyPpK0d
OqzuXu2+YG+Vqk61frKITIJsQY6jrCvZtFiwNvNah8/8Ge+jrzMZf8yOaz/ARkiVKzQPZHbh+3Yj
PvRPvf6WElY5l1c5rKYTb6VByeIyqUUSLmoUGM0QpbM+qiTucgxOpokH6vh3mMi9E2OMhBdbRphr
bn3l0CHSMuy4qagPqD45XrzIxdvHPBkyitzYZ9s52LmD2nvgphLBaYJbHTFhxOvoHQrsH9Ql0mNo
3WMeM4wY7wp3Xs/j9Gm79MmfbgzvrNy9lxMh3YU/Qzbfgf0Ew85NfzGXEsU1sEXlKbN/5Uj6TfaS
pAONQ9urMfvqwhlSwSalQUbrJltAVij35HBPVDhKZLDlMEBy2gRo+dEQFPhem7P7QIel48iMS+mN
7iz3wIopIG58JNP3yQmvMraQ8F9/vEmmd58SX0RcBLUFi8yK9aN/T/3hTU1nCbbrxRgwwx3zbqwv
OeqkmMgOqNP33vGeZyLfIT14NSwLD6aVdY2FmCC0PThFK+OPvEG9pTOcD30RPMqckPmqbr0bbUym
Jdg5QNbaynIHvWGPzUasgFEZdIeh7nFvtM1tQDBCFjn7iP40NyYbyQqgFT+/FmnxUDf/lU4NbyQ8
aHF0aOiq5m+YzA3EQ+gcvqVEAM1VPYlTCS+LeszO6B7TsyUMhCmWkq0Sbzc61gkD8tx8nCnFXCN6
4dBnBfhH4ohDRzPBneuc76hBvC0gfcGr3128AuwKs2xvdHA4dPp1sLUnrTY1pDuQiAYnwYDdWqFE
nQ9AaBiudx3VLiDN4b1ZVk9nl6gtZsJCMsHiw9LLfDXGp6SKUQGPQIV8NntYG76sxDiFgiFp5Mvz
QaaycslQz+wIVDinz+q8o5zPYsbxJACazIR5Avt6YeXI+Nz7W/V14oUrIzmMwFaYs1iuDDd1/2h3
a+R4cyY+qeOrWctv04cgugcvRJVZBfYT6/1v6zrAjWytcgCYwS2FdJq/ywxCB8cDbTtlK0M2diOQ
m7uyOav17QwHGv/jmGTW1yF/Ir2Yq6W/+C0qjgHxnxFqpLWHEQ26MR+Lqq0p1Ca0iMnCDvLA6hqM
Cp2jeHb2MuwuKJIFAxKW/bCXsQuOYmd4qEF9lBVujsWu8DCI8yftUG7F99acthMXt7olbiA9ITXO
wdCPuq0UEieb3wSy9fGi5LBziSx1Bo5iEq7Frer+jSfC5ggBzMzGBthXdGi8Gqz8MJ5fjaHGmSC7
aXgYyH8JXHQlngzZFdi1/16+Kao7D0KIgCNpqLsJCChGSkmka+6ULnsGgxlm9IdvkJjxzqozAEQd
eo1/BZpwT44TKyuViQinIgheDjLcWARtGubHwuSTaVuMyGomHrdLi4ikN6ZXt/L3JnMgo0dTjjK7
YDK8z8i550BiuOj2/K0MiIZHJ5lncHvjH8vaQRJ3GIcoBZnfadRdb/UTQ8fv9gnFjD88JB/WBbYw
EyQnQxFpxhD6+D1wY2BHsLMTclJaBH3QvhfMURRAENt8CJIZf4xu9ORQ0D1V34iij5cdw+6X1ORn
hSguPhTuFaYXlv2tDAeXY8aGdKf/SvIChGNsySODYFKaqj8k9ceAHiteS5+YXP1JofHVjJTSBAW8
PPsSMEgftKfScsmMluHpJPdJ4l6H1gSB8CUkyLbQrrSD5YiUvTzXfqf7qugZj9wgc6LjiDkrmb+M
9k6OwLkOqe7drstu3MmAS/gbcz3Y8T3wiOKa0mahwIrcOPIe8iORZBL10Xp+YOyyKcBZzPOuOgMa
wO6CDG8j2DCit5YtiTCTjsIJJ71TwkmqmSsYUSzeoKy6ZaUM46D9qP3LKlfhM4ZFsn0PEewyTwRo
puOLvGR7ftCBkWQQ3IE8aSMTwjj3yjMVsWLTSY+T2soP5rYcmLTZD5B9xsV9wJLgK1IoOnP11F5X
8x/fAxmfYdmAb0fKAV2RgLuozbYgDdgWuf4F6doB0NFOSFY0J5EP5oQjwOli51ncUBPET1oX9jB/
5ff/Npx2uwKn/MiuDDhwrtXL/OP77sW5l1MqC+kcwE/DxmEdGavrNzdQNP29kYbDjRXI47ke5dW8
nww5jGsNTlvAjWEJgtnU2Q5LSrAFreYHX2eyyMbilY7Y1zkJA+zcBXdMh8Ykmt8AUbCLOSs8Z0xT
6t6++o5///eIM4oI08+MXvqUhEHzaLrVISJumVfw9hFG/WfDO51z5RfYK8NXatB22sWC3LRpGaaU
SPFIyiDnabW265lMkoadwrzqQDJZsgQ0dUyKgC6EuewyaRlMZpAQjqWcqg2txP0wLZFwolCz0H82
5fn8UsYVcKN2OWpCq3gRNuBuk/3OTuSekqm8ZUp+27Te5kt2KgJizYYBUdJvFBh38Rp8erZRSwne
PxlGCOdx8j8cQnP4xUAkbMXfxYT1AIkYE8QQGahsLkq2Dl2NuOT8bCWN8ypI6zgKLJhcwxjoIE/W
W/nvQ36HnXMAieI8tETPdAJ5+8kHF0KbcNYyG4Iiwi/obxpbsnk0gb6k+GSHN9KdOpcXvSK7X3cl
g/3KiBxChn7/H7Mu5+KMRZdaX1sc1g2BIUCAQyds02fueSNKs260yGkI3RUOpnxziaBoYE3RbaRj
oWFp8oJU06pIDWII1As9MEgsCtcUZGDc87iEONV5A3DCg9vq8n6DWjvFPjb3WqcgfjebB9U5ot5Q
j1dyD9E1CHEX6cGrYnjyL3LItH6acE7wdEHHsudxVm1yMyTdKlJA8H54HlORRKxlGu7saHh2beNE
vhK/RUDoXuw+pckY5ZvUNXdjD8hhlHHBgPJyvp6HDVN6PJZ2BpX6i3ZAWN7zwQJAdCk4UvIxHnEy
mGSAOEW7Mbexlzm+TD9pC5p2vshVrEhk00CIydat4O6V8tclEREsjp7QJEGd2CF0i8FRo4nzRXbJ
sLvg4oa24XJ+1iG5GKFVdpQJRDLXlcxNDLsrbTL2XEciGyhCgEz7u3t5RXbjRRwxCZyn2HnaVvi5
QR3lhPLyvs/ZY1KlsoaFJq1g/Tb9NIYPbTuMwKY9ndNDD4GdHB/JSv1d0HM3+HcMluWUBKLYsrFg
9DVpuwJhj4xU5BNyRJiL5HkMczPEMU9uG58UesZO4M0kCzAoBUYGqBfFdOIaI8Z8RP6OBASYcIR/
BVagYaJlAN2EcrFN6n9WOK8ZrCAOnPj2b7CIc4SrxLAQDRV5gzzFrFyyEy7iiw/dC7rmvfKHFn+4
5xbamnzM1T2bm+WerS/yQsYfvCCmqKBGbdZ/Kv7vi8t7lH3iYupAEngU8sx7IXe4SDPMHqKx5UHf
+7sdPAeVcrb3F/+faidpGnaJBow5DxCnGZaGIFuCU9WQv5GZn/LpBC7IR5M7uIDp8k6CwNA9C6T5
LDhOGsFhSKCUaMYC6g70AWIjjf4qkJJUlSrbYHtEgvA2DIhpVm5M/pBSks4NeSuZAVXq3vDiskI5
N/IKABlYSkb5b+4USxF21PjmXZV/k8cSbaQwc+IlZmU9yuTgaobAZfzL44TZ8Ios+LVkFUYgH4TA
Rr+6kQZJeZKsX2U+fl3P6eXgMCZ0EHT4F2SSI4vw5l6S72vwnsPGxS/Y/cgJLtS6oGwb79oyopck
J8PS/xoSQa4VDF+hH30wyQqJkFI68xXserl11lkVMgYKsnIQoI67HAgmhucltujD6YdDRCJpDmNk
STLLbGQv8BVg4sKSKfjPR5DmppOExJoWU+dOC8WOkPT6O3qdST2fEQs/cHrMVfmF7OqJohsDO8ed
miN5Mhek7u/l0mOQnA/1LwSaptN/4F35j04PbGm3SKDYj6/97gfx5847adtowTgBHARw96MLsSsx
iUuSD9gVl+vgQzVDyzb+Mr168DRyd8bOzTDBciUqcajmzaZ2L98HkXU32g6S9+D07ZMyrsxse76E
M4LhqRrotEKOXuJMH1JhA+3p2Hl/BaSGKc2iA4UjR9xRSUZrUR/R/BI3AqOYBBdQWVEwNqQQpBWF
jH18kaoUd+fg/DH4HtcMI8RT+OyEIbhZPnh7cmKQir/lPRdBAxPlhwxXzrS89XFxvmJiR+f8lqcw
MQgo/jXxpcFjkwFCw+HDR5IgBnRstEmAQ6EUxJ7Dqi4ex/WJ6Wb8OtAcHtn8GjCWMLAxEkuGLQeF
L7HO/AVxrIhWC/UpthwPm2zzCTIrLbwCABHvx38TcznJfHfCBTN2epSfxNsLUpOty3gk5iX2EGvY
iLLW2A38z4FO3cF8ZAqiPL0fYxGmHZUrwdNp73oIQvehthMILoyTpJ4ABp54ia15d391lkd+BCoU
IiryVEH3UHQC9ju6Q4C6bhPsjigm4ZBpiRWHUohIK90OW1w/n5P+sG3RlQcRn2wLHX/hxzKnbGwk
zJqdzhNLAUarVRYi672Qc4LXxYQjpfPxpF1Q0wKBHenSIFHVyRoCfySwhkME2ctVmk4Eu5+EDXjY
wlsHZER0iP1VTZA25kfEX2HRdghw5f8OpDPOt96/TAydwOiJyZT6l3+vI89syXL8d3zpJvDaEmdg
v+nM8t0QYRVjkuCNt054o6CeFDZpx1rYsTrfRWH+EJzLY1InVxuAxRAM0Jyt4PcQ17L5svSWN4Xj
6C6pjLvz+LlBRsVjeYZ2mTwYAAbOmhxfuW3/zNqQpI8xI5aHMXyup6etKe7HyvtNO+lvrU3GynK+
7X3nIA+BGdSWjIL1O/VXh6Kz9oKLPDIOfPIlFUxxgfvT4JecAwkqtgeseMiF/lH5RLo6XI3fcW7e
6czjuoYb9O7YecQGajO9GB097DOAD/FR8OjFgt7L0dFr8kIspqSJzGoa6TiwR+rdWB6buIBCtAOV
YXRRgDLyibMSENdtvN+SOB7IoHSaBfwsFvvYpsFq+I7vqeUhQCJgozB+8hOxjB7pbviDLDuWlKKt
x9qmmKb7mZv07DDJjCaxjcHLKOAYBqRc4Nmzllwg4awJRcah4Vb0liB2QXCXmxFB5lhLcydUzzCU
HfPEcdElFzDTOsnS4cvcGFWGByOh3jrjLx0CXYjqSjHVZe5I6fDVOv9VkRfHQWa4CNC3CGNWOVcM
h0AE118cJD7/ynXtR9QyX6bMlVwzOZ8/aHl9YsYdfB3HphWsy/xhWuvhCDJwrxxrQvqGvO24AWu+
TLCEy19Pl/fQkNr5XRFw7Gz2pKQTr9051yM2c5J98jvBmXY73yqTQxgmEkKqmQwkDGTkA/uEgVFm
fKO8CDkICvTLFWcHCzRlvS2s+YucMd2bsY+uaXO0I/Ky+O7XYSUZzfl0yNLQhjQKe4+6muM31Dex
L8T4JZtNc4EykCckWdO3NzNRN8F72iJCF9rgfOxBsnRKfMKoFinsTYS/9zmunUA9TOqFrsfjp8lx
4+5GdPGoEgtHFzZG1k+invlxvfxeiUIM/CLPWWp+yx2oH6Aq54L7IfilUxYqeWeqIJhBhSEXg9YA
ZOlydyF12hXyJYDyuXthXuICVfFa17ANGp+8gEIf3JsvZgO0x81vniJDRo8mPi2vUDFJ5twegnvO
yGJ/2CEYy/xNFpuAdiEo6/Cs5TRbejJLcITWfDA8bKeJgjMq3Zpb2ejcxQxOZrcyVoeerVjkPLsh
VckZJqU0pWxx4a6Sj/Cr7LTOmjztyL/2I0vTlrf/Alja//I4uFLwFAXo8kcvk0itlCK5iqHG3Xyj
875FMNBfvFHelkEPF5xMYFoHUe5Cx25UC7cqlp9KsmDnJ+H05hJUE/amqWQv088aAws1zdU6zZ0/
7uPoUVbBQK6PwpaYmNKalQHUzenjJFNyHQ3VgXPA/p4GEmPANMzNv5G0RehyBbeT2zra8XflaPUO
cDB2eKUsiS6ATxrDYLOO+MkGXcGle+PplcASf8be1iVFMBxyFIBmQq/MqSdYzpTzlRoAbKmhGdjk
RzUALewZKSTBfrqAeZEzqjeSamzNRwlZJlO5hd2PoKik8hnEpbwB6czdo7NxPTnuPcutyFu+fC+z
Q5j+WozoIMR8hHHxnLzxeO5TUu0nG09qEpOSmwUAq3z4lnfVLFBE+j/rc/XsYSlCQQ9j9D0KDfFi
s391C/bkvyHpNn9voZgtxAXQL51pF4tR63+tmXVb0Jt68sYUCJ1cmxdnPqBTIAmlhBzVeGTKuCdQ
LeKlBwuIKIJB0CJG9Ayd84ugoS01ySwyebWtcAYp6CBMk1/LVKAQwnqCnvZlXYY3hzIBeFA4+XLa
bH/7FpTDfddFj7FLz6IiIXZIvmI4np+J/D9vAfzo59UA06MIbhr870XPyXWa/M3O4o8AeEueyeLO
D1KctROd3HX7RrLTXiIvp3PfMlOHWVOt50Uz7cyyU33OuW+3P8fzm1usT227zlcNGJeyA9rFfMFf
tzEkvbcBlzYsoVliylz680F4TAtd17+puX8ZjYemD3+eg+KjLc7fGvLdjAkWP2v5L7bid9ugKV95
Rh06Zv/kVNvRnMzHCVb8q4V2KnQ+Kr6TFUCBQQf5Ywcf526ukY5FmO7INjphswqoUsyMJeiH8oXD
ZHW/FnO6d9fhTJWVd9e32QGnYFkRa8M67mmRCGti6+waMtSm6WucSXLlP9nMXB3n9pPU4YWhankd
fItM1BBBgtMGgMSppYTssJS0N4EpQE6OUVQmzkN6PMt5o1Ekqx6a1KGaSXCaTfd5gpDvoqxxgYUm
Cv/JYxw2oJ/tA+FhIty3khwvWhfV9p/WaG7lHoYzVXMlOHJmhK+EwWZvfgmb9b/IxfQwSVtb6PdZ
dd8yqjY6e3ojbqp1Gwho4+DM1J35ZfYDYD+cvf+K2gbGpGQC9GYaSV1YqYRE+jBvnVcHB+klpIxC
uy3NSPWyBgqVI7u1ETTh6XuSUkPJ2Z7W7lbvqahgNlv/6YT0s4Ht+EcOfAnGlBQ/emrayl6Z2Oh3
JC/LdYul4PXdLR0sidPfCcMlIf/dySLMLqpD8QoTyoBr50u5TXecP6WJkSDFXtheWsqbZbHLlhA2
JcnVLt6xVnknZ82cJ8EcabHtFd+cuuy1JC5aY5bMoXm+w+7ZrODetvM/ftWfAqv5ocTkDQohUMJi
l1NN22J5hSV5UIH/mSizEP4J5dfG49l4RzIVLPKUpl+MzCevjV6dSDmFgYY8uCUFXq65BKV/dmBS
NJp9Sdag8jTGhowsBlc26wNDhVj7BIn9lQ0Sx49KahNmJpBeWRe8OM3jYCIAp212qZGnFCJSwm9O
NDWmqSJ4krQldo/WrCBuopI1JcrIHUU1M1LF3HUAVR6i3TwTEZmX9Y7GQY8DHQC6s8ew3LeiXZ5N
sFVBeDLr5MNuxEUl7gxKQhBMaEgYq48DOQEtjViFyyBsdRACMlqIypkzDQSwO9lzishK2BGOH4BD
o2265QXhe5TPCTfQ3XAmqwOd7GMRz337YcbzjRCmYCt/2RZM2du5+hn68aT0G/I6bhO08r9QSu1G
O4UD0UIYwxaHSetF+CQIuq/nmZLwkQjBHi6Tq3x6bUjuQdXuO7pfc8oIRUwkoaXW8Opv843itfHg
38Q+1LhJjPG+Vn7Gebh0F0dvEAi6aUkkEmyVbbFgTDe7jqfmRplV2oSramOp0WeKGNEwNZ+CsDRx
+tSiQtD4JD08uxnbFERuqH+Qk3nsu/QOR48de+xgtsY6wrNTnkI4wNIQVNmgYzb2yRc/CG9Hah2Z
DPrS79y+fmciTdofh8P4x6DBVcbCLe20J+VLGPwYc8rH6JVZ3+AjJjmzOuNDxMcNcXrDJ0S/J+LH
mgOe4ZGpITCrL2+FYusZdIX/sOrqPuzi325b3gQlDRJIrT7JYNGmjDuPcoP4OLPFUv+oZAPupPxd
PvSTnmJuJz70k2a6KMfXzVkUE2ZvajqkhLFAuEKrz4fZWeZNZXmHy2NKe7fO74nHTmKgeJrnqKPo
pBlv3dy9Hq3mxAuapB14ZM9wS9WDQv9x6mOa2FCrSmrbXZ+7+9q7hSpAuHUzVM9ZPJ7oW/EqODMO
1ztdYZjUqs/+RGnmL6S/O/gHbdV4e0iC/lJvqavAgg6qRchLsueyVa8of6hoTDKo6q9KPtLUTNCr
3DpJr0VKY//ogIQgYqGkuvlrOunl6DlyOQ3mQK1qCZDDVLimUtfTh2KmHBTvgsQaapX9BNmpmWaK
xgyrJB0/2Qn/ZtynTymog+bUQcE1j9gRMj2UnaE19Wlo0dHwOiftmv5BmZfCVbsNb0j2vQQ9S0BO
6Y1q5ZWokjf9a9/S5iPw5ueZVB05j+TpMHBh8TORmrLeHrS/dfQYtTUFL17fPFB69qDopXbQeWl2
btHvDRrBo2BsnCl/3DWe/2GEgPzNdEpoZLivu+IunuCZJsCSMZd9fxqQ6R7ZMdJHBJGQbl4A4zlG
kIJP0mfhN4YjxWMSbZfpiL4t4Y81qunD85cDSYw7Z+FpfbRLvPFJzkrcAN8DN4eLQVYbNPd+utci
MHx20ODRUZlaYO5O8qf2JO4kyyxPkmEhSpX1IqCPn6ax0J7mMqQzs6J0RAxfwoK0jgGbUGY2dtDU
lpe0LJdeTT04Fdxgb7LSZ1zQi5AwH6v+D6Y7cjVsg+8ywf4uI96MYxjCE0nn2hBy4HCkvTF6BWjt
MqOJ+SzMhuGadf7EYPghLiDQprnrBbu2TNfEkT9FrH+w7d2CnOOJwvpxJnyQ7Irej6/M/EEBFrZY
4fe7viGowjljQvRbrSGGPrPR+/Wl7nVu20AuMUPRqxf+xdfI8m0XEQzP6O/IpJl+/InaYkRZt76q
YtLqo1PWlAvNLXqy+irqBUksBhL1LNnrM7NUz7RPYWt3aApRdlV5eMJX+CdTPC/5bzE/eC9mw4Vs
B8+BVVA5BDB623xOXBo3DhNrvfRtTBI4DfOiz4pWE90Ifoh44mLWUCdTYWzWDDfsr+UCGBzjwAH7
5X75w+XIKJKq+ZVor1QpDFpX0G23zOGvtY8kyjZJRqvObyTis/Hmpga+2/rb1lLHOZC5hvIUohR9
8bZgMOkQbA2ekk0OYH4OXshVLoL061gE/W1UjXeoDR+Eg7dSyabcSSXOKh08K0nHiDJmPaJstmkS
sssj+q7MzmuTNM8oYNOavjlni2KFBtdwqt5p5kBq0Uz7xIQEqiz71UBOQY7XjEdoZDtKKBmsRwMx
ShiMU1A36MQ5afB1jDPWIFqvdj3270oHSoo9wUugxmgcdy/v3UUgGK1hHM+DQbdqeD10TuFkv0tK
ukb2f8jBeknPwYl1/+oj3XQkYGu/G1hkQbXWHN0rYuCWgC7dVJ8St78dg4g4XO3cJrTDCDPrMyl5
ty2GXMV57gcIlLLBA6hLIkIxeWjdVrP3EAKvr+lav9Pmhvy3bP6pw9x5C6ljST49aMii2vFwMSmq
o6KajVmtDrSSCV5lGdOF52y32c3gbg+Q5FCGFEYL9fDOl7aGLDtxZqAWkt0Hc3yhZ8jOXemeOyfp
7xzSwR/Akd7RjUkFpr/LDWEkciNi/7YjUuT11ncfLSHH2bYz4wDP9nBtLUA3W7s8QPv7JFBrPtOX
MM/QoIkfzddRp5YEG4mi2CbLFr/Ra/jPOAb7DFIpBDGUoethWYxfY1QHVwGiWlcEqEk6U+wJWhAT
K02Iiyrvq2f3r6tJU4OBIqZrK6L5BZ035zIkwdk8vztGeMIVI9EHiCpPCxr51URMzYRKqjn6k9vN
/QUn51SFS7EvKpus9Ims9/Y4U74KASCdDYwwwnNKb82NxkUZ7fjaijbRa/qS0IHjukmntyhF9FSe
vceZP8DTTq63nRTA5etDWpikcVjFlwqhvXrl3iXjLp9cziKG8gO1paehy53rLAsopCfmCmyPTKZC
XsBE34K6BIBUSD94TK/aYorAx0l8JwoMOwWGK4nbLSw92AMmRUwg2xc0TYb9irIGhJYx508joHUU
3LcDAenCVbFAxm0a3/5Afil/Sld09DPIpnUfTPajonuEDMc42W+koEhKmJTdK31ceWcBhrlAfVh/
YdzcCxgbacDhR6cwDG/EITK67UeXQwdEWoyBvc4j896i27ePPJ8odkP2FFT9UhkkaQqF3p3cHdtZ
ngkqdHF9vyljo72A6co+3vz9SBUHSJhFZ4R+s+jLOV0Mv8rzDgpsmktwn5fjzQYkp7z/fo4uVqvw
ccXTaSXBWlAcyBKQfI11XN2P+KnYQHgxTMQF6vMNTb2Ae31gmLjNfx35msWyAg+Rao8zCeR57TbJ
EdBpITtfQSveIY4xJaApJ9+duaWvBO8cbzT+mmx64zbeS5/f1fxJ2bJR9dXtrR0pcg2phD2GAENA
5lYe6S4wBVo4mNzdjRZa/wA7KwiW/cxwa4SMYh3m5NFmTfKdJsYKZrBDGvQYc4bIl18tUEpe0EaB
pfPXGIMQaQ/Ouk9AesFuedoFzSYTZ8x3des85KI7yckC+pt7pExhgoyx0nzSF6yTGFfnzFJbeEvK
49Uewn3A5/2jFB7pVO1aSlOzT7ChlCYgmJgRGITPuwpGCfzpV0pCh+WavNdDEEy/MZ/u5DRK2cPe
d+2jAPx4OUgpoTAEWlfYbFtRQtzCu8u7kJPKacG/NZLyuTDq23Tt6EOEFCnGz5huej7VK4xFopIv
krTED8xwY0EJkRr49RRjIOeJ+rb1/DaR/9v/kXUpF1gurk6Z8D1GcM7nCwaA36Z47rptD5tPwsO6
7prUfeJXRVQd0/MI25LfgupiuYyrcRcliapxP2gccVt49k3UOd/FiL0Px/FuLe2vnTvSfYd+dT50
A2bynpvJT8TyV+EQQz/e0DGWzjI2LbMyw0n2HlX8Nw7ybTLbj8xev3ucmZ7MRWj4Of3mH/QZSfP+
Ze/0Am9ny34bENR0ivkSD8PtmGQPdUkNt8Zt9OcvWTG/WAGFulZVPSZjN74OfXBHBthXzg58RH35
X3CmG2TgwGyZ/ZKdN2XDcxCXVBrF9mE+Z3sjBtCHCzzx+j/pUkPeNs2MGIHRB5lJ44725Dm09YFC
8VkJYH1JmbRvs5saaCDs2kOlg4rY1ItjuT4sYfwNCvPyKmuXowwSw4ampbHs/eLQRjANqmEgV8V8
Qp6HXwodSLytte7ZA6FfHCYAk1daBX3NDbjNIE81r2hXFOwGhRDC7RV3Ez4f0njDwvod9JB+1YlH
VivjXY3cvaI/wn1QBeVNVbANhrAANzBQPw5cJCE5SZv9KLm75tNNE3q3dBu4drr2DeaKjwskSEMv
Z/MpyihJTF/X98DP+qvAMGifuNkIfPG85Ygw535u60Pq5XuIS9yr1FsXSGHc5TaeS/N2RvACqJLe
SgTctfPTRMnatUOPpbpJGGlNtrcZc7rpazlUCZUXYb0LwSZqh8j2MCaQKkUHvzdu7cK+D6P6oe7P
32zc4zbwKXz26BlveSdgrmtYwp+7IgRELhcyXvuHdHRP+qzqAXgSTzeM78N6uXOGKrq254pCJVDg
aSHZ1Y5vl4jc/cw5FRzjroLbwsfTxWKdYFlpsHL9M7FGtMYG6jGe/TtILY/B2hIjH6cv67AC14RH
D8CJuu2HMEw+/MmEOKdry52Tt4c4SH8RY33srPjUV8P9GmxHy7EJekW7behu02FknhIa4GyPBrAz
BsoTTeSPfWpP5IsYZKN1CN0AhmJnvSt9eIo86y0J7bsA8rc0bNtdn0Ja40700Qpp2SOprIVMI/LK
TRpNIXdWUATjZ03kyu1I6xzd5ZT2234Bozc4VhbBClrwPsTwzQ24ECXl0cTLKFMBhq5HerJB/h1Q
Zt+7ycs2xV+a8z15nH0JbhDgLjrdK4jyQ+uOxAGmU3auiUVB/0IjoPHWs71X3G0roe2hS9scp32g
r+GnZbJXp7m9o5khdYLp+L1PW7oRUdCLWeU25Gh0aQNBZHyy8qdJDkkbH7tkud6S4RsZh/XVxGpY
K/ma05m+yf16G9Exx5jPj56f/0GxE1WlJFaBGetsHkrK3Mx6vY+tjV7yQ/W7m5PtEDNTQZkLGoi/
jK7d3tguVa1OSn/6lr5L1TT+LsrpWVuzWYqXqPGT78qCVqBqIcZ6XWTtm9VkCB2yLgf7E/6s2zzO
D9D4UcrpY6jifmkTnZfMOpY+9Vt9YrooeOv3WJpfWpS/M57fNwKcQx2+9wjOLIZRY6BCVY2WmgZc
xi6LOzruvSf0uBGQKB/McsjGId1UphlM3vSCJsS7Zru1pN/9OBAzp1O7YY30YKWHniyes+H0N01i
fRPwT6sCugam/nRtO+dfs+mc93p2OVnJdeX4ejPa5Nq8WpyRXD+TVlAHZ/u6H5Ppo+momnWGEnqJ
sj9OgXdv+TX5iYHb7f0aEu0CnLgFxYowvoCU4WfbnPGQFk2/G33vTuK12PxnxZoui0t8Bqav6/Pc
kXmCU+XF59uF1i+7LovTfQTmELvd7Qhz3c7B1b9abJh81uG4uYF3t0zQjgRr/ClfIlzO1i7u7XFf
29OXhK7F0HyT9tYZAIYzC1LPLnoHyCBd6Vo7J6cJz9TdoHxZ5s9sDJ/rmpzbrqjAbWmkcy2VUpvh
g5a9Mz2K7uOPrNh+Qv7KFp7WYxYW5ACN/nydTRbVYK09kGASb7/ijk7hilGOdvlFp34Oqmd8J5gf
pvApCqxoFznjn3ytW4hD7DkgqE+TwwzaxN+y5Xw7XE4lnbYgoczvvKzdh8N0miZBlwMLSBdqMj+X
nqNG5xbgcIAPOyDQl31pzBprBRxwZ58HIKm+ixbzOjLi1TuGwWTBKNm5rQKRNOGh92ObPAUbHCpn
FJLZ+Sei6GAczO6+M/p95IckooYWrf/Wwb4p8vLL0IXlDQ6WtsI+M7jJFo7ZT892jP/AIc1uR/vX
HFqEkOIdxFdrhaRWgMN1LUS8NKdmQScqJXgm2+5QIZxMXnkmJBysaXjlriheiKWArtrsfUkjZRUs
V2nmPJ676cWaaCDXNc/U/Hwx4u1mSeCpbqev7eiQtursUq8yrgyIuK6TKf+d5EDkCoeXFOJ9q/s/
5I5Du7wfyEAinr0SpUUIXFmUK2d98cMPIBDCei3mkBRUqgGMIlM0id1ZqfakD3KoBUg9szn0ee/8
sRq0NCZZXUIfMaZvpMToZc7Zl3MOKDBW6VWygIXM8pLccT96hKGqGmIi+5SV7YOR0OskdW6Jbj35
MbxZ0DJRmpjWZB9ZEH5HH/NcP9JskIR0EmM857iF9W3ekStv+NcxR7uOgR2w7Gs2KHHZFy8yOPdQ
FzIMB3O46cxb+o1cpzCbVGObPg2G63ypeoec7GzZt2eHQlwoPaOuNqnD3/fduOdjm4nLaK4LAo9d
VV+XYZvtpzqkzefZSnbwt753dIB+6yPy6XvQjj4kSmo0K7wPs7uzcifd+cZD3J3xX7CSOvfUw/p5
dt4Kp0CKEjRscf3PUIQt8xvfgBWc+nuHLK/qebG++dv4yThqWsZyiK7dbHzymUqqeMonywKIMgto
Thw6xsS7poE33yc9vMVpT5zPwHmuU+t6bZrnso8OFfnQrGdlF/ibiMbJPt97Bp4PvondP5+b9VBG
+KDVt4knedtHTz8u8hdgvhlZ5eBhg1XU7+gEAAdl6VrHaqY/KK0K2QGHerQPWw+TlQHhYA5N41Ze
N93rVubHQP7H+tBGWNIBHGP7ufnUy/OxeI9Rbj4NtAOOaQBdzHCuAE0N+Jyl9zUy52Pune9Co6L2
oKRXqmeq4bv7e22xIemenCAT6at659CAcayD6876siCpeq+7X6MV4ZbuE3/aGdSzJoYFzw1Eu/Z2
lznbnsY3NKVZr7xmoKulaGBhF3SORXZapu626FdwkuazjzJ3Zxr1jnDmc9T7B4TzZWoYYUe6k3hC
WwtJfSaH1/jSoNS97Dku57fcPw71g9e5uwFT0CpoZpeoWmq9GgHQ0xnzCNwGLUhGln8TNRY7gE7M
IX2v4yb4Yk4G4Y3810jO3mRWL43V7kco+q7OzusaL/QXHINf55r4Z4A9Z0LphokfwGXu0Sc15n1N
arDQtldtnFyvLWx09s5FotuEo7VPhm09sCiNKOZTQgt0NK9GDuAwftARfd/YOdSy9Lgc8d/9a1BA
bP6NwpYCslfSkWErh2u2sz7tSY7N9zLEaIlKIJzUPTRT9wWj+zteD1V5266goW0Uv1d5AK9h9SOZ
EiBXkUV21+xJI5r2W3zmzBNUyaFZBvE2avgi4NZbAmTtWwiISXuOqaV2iMAG09oW6WEYwHF85+nc
LBUbqW+OcU4Ef7BeiEh8X9b5vKP7xbdBZlpQeXepQWHdFlMJnbwsRUqRdwA2js6y65Obui9lXvxX
B8GugNDPc+ZbGn3s+sp93ubq0Iz0sqfvZOFFt3NcvNs0jF+77LpYG6DldtcF/yPpPLbiRqIw/EQ6
RzlsO6kzNDRxowPYKOdUqqefrzyb8diAaElVt274AwlGrT8ngx7GTX8oDAWLnEJnHC+5Hj/hZ9xD
7DcZB09pvMt9i0WuRClaKlEQioIjpqfL1qO2pOkGM6FlY2ZZDmYOvIbXHaTun0rfQOoMkhtjPZYt
BHHq+LVIqkPRLmcrskuqXwlVeH7zE3+HLeLByUEnKVUdZNq1fUf/16eMxaqXNk7bn2JYKkPgO2Fj
uG/NgtANgvvbYNIvA2O7bTy3P2Xr1jujwm/Byq9zbFJn52GfxqBKx5pBKe1IswR+l00yWHn0wUfe
EpSvjeV274KGGarbX0vboWWgb1DofIvb8tbHxrx2JliwNp9vaPeZ6/wg7Pxlc1eM5reZ0R6DMd3q
rAutN75QyP5ETH87J/FOZ++sFl+7lFiEC15CwLTdzrXQzstrn3koMtKHCkq2fR4zEUrX0qh342De
fH9AcLSCW8yrT0X+UmrG385xj6mSRW9d45HWMZsqCrsou2o94c0plve4NTMMSBFxLTGQrwuYo2Xy
23lfiaFD0fEWLCFAxNrVfDb9+CwjDkUxJFAm+g6jYUQ620cAJDW9LZpRHjjGqCIXMwNBQCum+GXU
lJuW42uhKVBYMPBq9qm2AIxkG1P4d7sHcTLo/akDiODZqlnCG7TNEkDr5MLibPXizcjzmVoYfeAP
f5QOdlF9dhwcvQW6ENyGtrpaSeeHhWVeTUt+yXhBRznZsEjS3Ga8v+ccksFAYxWCdP9Qato7qufg
Jl/lpEHV/mEOt+O71U0k+bfJQMM3ngyijPoXKVw0jYbvnBcnCtKP/JttamhKj49l3RlkvYCZQVA1
P5n3NHj06zkpMuuJb1M/HFPQaODiCDqFord5W6nTstsx5gDqykgCdZol/1ILmuM0ELk6pDW0hqze
CAf0MqBlHyYEA7ke5848FrvBzvclpwk/VopWQSWRFL3ozLWiBiZgzSHKR3BHJm2I91hPU2vSxz2U
+mvcASMmecvEjvDDeT2ilxn49LO8Fw0zmrGm0+/uVchtaHHDB+EpkuOlABAZWyCnwyzYufJB//80
E6etSw3JI4bTvjb+NZiOPAq+PJOrzCCVo4xBn3/QBR+P31IKFj/o8+jcMthzmRYG3WZqo8dUVJxQ
jI6ktV14cFyi6L21bDOaXXH24kX2n4qaIND0g8DvdcDVdhz14xJ1N1t5aKfGc+dUD51pHWgcv7ql
zvWj5dNgRChctgsjk7P6LW6s32QjL3Xe3wK7fPFG4AEcUwYFNbaX5kM38Rx7EhCtzX4Y2KZrH+v1
tauP1SGRPKN4kpAsiuF1SekgB22yTyoAYYYGvALVzAGDwpVniHuFZSwcMtFsWiuD6aiRLPmV2Cw4
a0ObhCLEs1c7mhs4R1H/2cqSu43SUHZIEmB7jcb2rKgG+a9mlP6paSxc3dPot0RYDdYYOyOv9btj
IZ5sFOkDNAJCVtc+CYkBsibWWaIdgyj9MIQ66+P07s3FI57xX0ynd5SivD/cQGIlIaTVwAqcW1ZT
qwd1j3y8xTSoH5OrCnFO3H+lfXWewI661GiWHP8W+OsuUcaAGdQyzX45CKZaEpBhsxuT6GQ15kad
++rn09RGJQ1d7VlGW9cDQDgzskgBFyRD9IIyyq1bmm3g2EdT7/Z0FTCP9hChhyTplmHZgaYJAoCt
YtmkrQHKU/tV0Tei7TDY7tVjioNsZthKceQZbtCX/JRzacGPBvrSMoVY6Kfb8TnS3G2VKS1d7445
3AbJzkNc0izD+gvBy/HDb8Zb3SSniYksxQpdy9J8arvoUS0ZtEqPVqqkzoYDbYyN2oZp5IeN55AS
spDx4o5jbW2TtxUlKCcze/3/WVbV3kx78G4LKSxI61g/x7ILMTX7o8KVB8hK6sl6oYjQySVo2939
cTZQIc2zXTZDxbD6m1E4/irRxvdIpl9uMn7gcHhrB5eB/XwexmjF+kCNoaWwMHdZMSPSFoOvjY1d
z4eljMJYx2pvuI3fmhGpEUss+0qmDIOtkmjcUJiQPUnMZw1rQCnYBXPpRFboZs1Hjkm86WDRXWfi
6LXGi1/rW0snIAcA1RbzpDUkJbp2m0uMOXjsWCr3N4/d7PaopEb1L5inTdSUFy9Nj/i90+8ezxEb
oCYxUS+6A7FoSW3d9FzAGumu8qLAOvWMj4B4pRGySNM2qupnsi1QDpQai31yiD9mDqrY0s5T3j/J
WdumU3TIG5iqk/kn1qMnHcYITNbyygD+AnQJiNPyvuR9qHXuUYutx5SOQ5I0quenWgIQpp3ybHBI
Nw0b1IxQWwI2Zy4xEkr+peAw6GztFg3aX81sb6NV3BPD+lRXGTnBCApXCxmDBdXXFRh+pTig9J36
BNm+aU83eJ8tARWC/wLiHjgB8+6VWh1LxbhUeu9JgaCG296ahWCjjjmtGY7FMh5ArQJSh8dXiRor
NUTDDKYk6XCfxu41yCC8WjTSdO2iXlCz+A5NsCHskvoLR71mJbPpJqL5grv5Z5QMVFzyOEXOasZu
Og1w/PCTtUYnigxtrwk4qUJCx/TfIhLVvvJZwe1+xCEjyzEM9NM52ebF8qRT8BbeeCyx0Xa6zlsb
WXvLdTrhBNslQgvVZEI5dGgFgEd3vX1can+deCah8X5SBrVrw9RZbbU8/ntYNvWDWtSeY9OlNV9M
DDuM2XkZcNNGe7c5t61SEWIKCuvB/5wwmQhIkepFhGOnK8cLGapnXerai1UUM2bu7YcLNhOvzzAX
KektqC4OZEe7kB9kTCZGIH+4xsREloXyq7OpFHzIWawt3XifqcooNRwQ+VRxG3ViOXyCTooNp1yh
v4rlITCe5FIfYzI5krZ4y4W5IPq8qvrRC1Ar6UElK/zanHFOAkVg5UGudiD58L3gyi9YLYAoibYy
ppR+aCm8KVklC5CMIGDl19OT65e7NMqOgYyRBjQZKqF/pv+qXYSlMR+VcQAIFh8UzZ1DvqfexfKj
IEuwtfRbB5AiBBuuQ+6AAwj/l2l45qBVe2jAi2IerCs3WhbRimN+sogQpENuKjYUobhPG2u1H9SP
66/8N6X+yb9JofgZ7gsTovWATmNFDTxQD7a5u+Oc5/oDgYeb5NuaunrgD/5CH2jNyawp1BXKVSQN
sq8uAjnwcXzls7fkMT3lh0p0Paoh+hTWE+X9vs5/J/uhdz6EfOQ6fokDnSg3fIBxMLA0KQ/Myf7w
uB16fOopqh9F3o6uqkM478BbkPwEtrEZsEVYDEwfjaNN/aE+Sjq5m6xBoJsKL7dOOan4Qk7LJfiA
STtsLSQj/OU7AaAwGC/ZiIKjDx5tMraTOR7ozq1J7kpkvbsBTIvYRcZXYTyMBd0D+YcyXi2K5qfK
Meqw2ucW2zzenyjBKfH5Ieinb9w7q0rdepP/tkCT+QqMy03amKueh6K6EyM2nXHyzDfwMCemqPzh
kkLyRiaKqJFo32jWB2XGOvGjdTKgS1jChLijFUAYQ15C+ywtALojG4KJfBdGgl/LCy9pVUzjKy+N
RY0tOIDJv/b0llevTKvWIy/SpRGUt962Gm7kvnwjL0FwpLnKwOWOzNzGH5CTcvdL9EykVykkkfXf
66/WffdBRsqECIOAHkQLpIr4p6d5TNqpR2fAvQf8dT+1wFSJKBcvWqFS39izn8EtrNUa/HfL+kVC
hNUAoJF0GgBD2lHBcofQyxFAMl4YIhxjr0ai+JIt7ilp5ydNAKznczS2c6cxwghw/tCmn5w0Xz3C
GbWg7un/xck7cEY2qGsce+239ENy4cGEveqfeEN2kqCFE2CFlO75TmH/8N/cguqs9ixnlaoeeqCa
jRttOmSvM7XJ0n8tscAXr13BKJtKO+W0DajIm8rZ93V0DhQehZXai7UPjwQ3S1xm3lkuuU2vspdv
rEo+n0qUbEhxzgzKllqgNceTikUBei6owYN+tDemNDdjqwRFa5RRFfSPN8lOatw/vDfcMfAse508
6xSNAZAPSCa5TrOsX8u5O7SDruKdyvpVQKUzo36cuxg5XYLgsNQX3lU/eddCUIL3waYsmxsvOtGr
E3/YeoEs5IUX+G/NYpOkBe1Pmwc3P2LwpEdfE2WuJpazr81bN8r36gZNXMu1sbypj6m2LqUWH4Kx
IqgnEklLlrRJqAjsoD9Vsf6C+LHdf8kISdFHFrFAJSxAltgGuR6YtD+oW1TEYAn5Vag6R8A12R/q
/7oFSO/4ytcEORcLiVVRE9k6mJcqQPIvKrvjqv+eGV9RkfRfQxMIpNhBBN78C1zJL7gopsz/6k2N
tt5ARcunVnuRq6taCZKjAztHfbta7gFUxb58k4iXsyvdpj5wWbWl+BuPzsOtj2aD6rtUTnxph/wy
Vjn0ho7E3pPeyJjQHi2d5uPMvJVZj+fCp20bGpb5SSLerkUBZCmTlDiuPoo5WR7yurwXOVIZnncN
SK5BEv82cf6YIvsUIiN/VkG9KStWT9kRHpz5orlZx/gI5am8DYZQaKI9JC4Pt7dNKEyIL5BhPs5W
cJtiRAhpIqyqDn1tE0iBn6DdYGh8X1ykZ9nBrilcLm7q6Y+7zLgeezUUzEk1EBHUDyxM08rsoxuG
B0YpG4RgFPMOvj4qr5nQbyQi+3yqQlS5Q81edtmwbGMTPskQy8sCJbsEn9XWOBNXAI/biEn9fOos
MkQR09ZMjpibcYY9slKYTh0bob1GhUkVeh6JdwsotDoR4JWAyERnXFvDtte+BovWvm0EoVOkm5Fl
wVs3awaVLueKER01SIUzi9HScUKTwU6Vvh1tADvxafqdBQRRi2k/kiXtVQ4+rZHu3ORweGjw5fQl
OPkcWtiz/lcH9lqzeeNnMTLfI7gPBHkQFptmbJjUO4js/lQGCH+bcaD9a9TBRovii9FPoeG9Gon6
TYn88pnn2pN/4G+FlW0r4EJD5oYDWxbrPrAj0NTsbmuzHqsgO2uQb7rGuhousP2WSpk+0BLjIsDC
BPy2LfmNA147rM6e1gbnYEVnFWT/pgh06jOSyejMxy+ma7K4odontnwbST2piQg9YGH+PQYnzS9Y
D6ukgWyGrSHJ8AscSNGvgEg2HmndM4M/e0tKPj2zwszbUIM6ogWQkBfgCQpAEGZ+q8o4QAHRwcnS
dR28CZIqbpaf7etH9XF7JKstzzyPsthJX3WQsRcJYITUjxYFQpX/JhyhxOYjq8GB85EWDWWDFy7a
+E3DDW0CEwxMQMWZAhMD+xCUe/zV13bp06DFrLnlOGcUzSCh0o4Or6YuRYjj7rrkDClIyTkm0WCA
cMAQnrRhJmwGy3efouyd/Og86rpgThm8xZhoKStwoorH0EH8O3pYfupN8Vts3m0wIEu+XLg99TB5
tv58TmsO9yIe53Acgh4IcWyjMhIh6joayyOuY806sew8rOjR7lMzGXdTk4eZuNqVvsmb6gkA1bZb
LoJMs+ibjZd/kmoYi7+ectC2NEGXPW2i1rJAf07fQbv8Jm6wZQFyzypbijvAomNyIZO9sUXBD9A0
0xjhafN8wMmMLDwBalkvHqBd1osX93+4H7VmDfuO58XKtVv0tozZWiXNjGZxcVHXU0dN31lMC4M9
qa468Rt65W4mtpqwjpZ0NjZ6YbrdhGpTse64qudxeMQxGh7mU9B7z4Avjwq32ZXITPlbr8rPONoC
Fhi25CE9dHz28gzPrGXJ4fbNeDTPmaF459qx3zn7Jbg8XSkc5h8xRYE95seeLWBG0xGCCYmevy44
j8C0eHcVOwbKpdLSN0v9wmviAqME3uDLELOvdeowy2Aom3TduSDbBsF6lAu8PAH+n9s1Lbq7vBb1
ZlN9UxKgLRhb6prdjGqehbwwDj5q3aVDzqP+iW1PRa0OuE4J7yUd/HMZ2Pc+lv62nJt3FhRvk0en
s8WoBTwOysxK75z2ymlaC06SpapyzaGOT54HQoLikyMIdhkAu9rSgOpHX4J0gbHNfmxepgaJNZ6L
8c5ZPpHHq7zB4XPSDjQXZjBkHBbCPSAuD5M1XM0FNxzdUsEHPXcHreyK32shjjf/Jp1KgDx8DPTf
MerCYWn2SXpkrHyWQ3ou2EEDBD6DR0Jxi1C8/VoPLTqgk8oN1aHiEaIAie46PN4AnH6Y8DWz9qmg
5DDsY2+ojKBzVZKUUAQ00/SWFvPBLH9s650vCZjLKo6qaKIiupcNB/UWeS/qXWAeyP8ivEJSTZrA
bbPECNN+Hh0ZfS0pW7X0DhP0wEIvtzrY6qabH/huHrU/jQiD4sdSe/d6oGni4C1j4JXU45llLRsY
hP+0LPjSvws7/1oaKhjoHA4kIcj5iTOR86gKKLPwEVl0D3b9pj5ZIk5sygFhtn9KnNp1WjjN+gCj
T9oFvuJd15esHq8p9sLRMn0WLvVQ284Q0Jzo3Sy975EsvcC6KNePCaHH7eZvRpSpOZzGJmvWZYDu
DP0RoG/A1qpBZVUJ44K6j872MISsutmnAGWoatswQXlqCdswYHIpoEkGhnU0O7KURF6DeaGdCwpa
10O6+TeYnht+PGndUN3LAPrA9u85dBKbAbpOYPCGN7zPbNBSHbD0tj4sLTgjy6cJlJf+2zK19370
b1mbbSx+uR/JnS+9kLgJDioqNgxeLm5qQSP7sUz4yD2aQPqzRjpOUz2cWwh2DVhGBoI2Az6VxcQ4
JMXZeMaHa6XCCtyA9UBrVodsHYmcI8V9jKec1vKzATY07X98CXKTORmV0Ehqxszi4Hj5Tj0I0rzM
TK75dG1cX6wpV4FUGY9UyDojVTe24y1Ev40Xd6HffartzS4SnbFWcclk8XHCxjkCAs51SLApyL3f
upk+OwrovMpAQ0lxqtiaAZUPA0kWZbF0TzY9pHh4boHPT+IvkA/Q8RPGGozmuk9VhvB9Fok1IY3I
SmJC1ZVK3AWbPlRRT/fNY6YQjkn0TFJhk6GqggXkDXWHKz7y8ehWLqDaCMRkjhcjrpcgTZ7tCMAE
pYs6qCQN3I4fymkXFNVrSpUzE7GaDuyEpuu8GPdmw4hREdyevd++c3dd2/1hR8IkVOVeglu4ngSX
MQWD3+lnjpRC9OHM5JGvGma8SSpcL5Jn3EXXqhUxR9O+qjNJtlxt1etdMDZQ1X+ZTBcKG499WC2H
qUcxeBZlaCmAHS9NpQdB/UolhGa+uZ9lGhoMYFLv/zywgWEK5Ag8ZTV6PxoDVVUNTI75wnG6l6SI
HIxql5KaG0t2d7W/s/EnKOy31HryGDETodR8aeE9qExbbepYH+BxEcUxeYMuRcphQhsripJ+NSYa
7ZOuhQ7jUuJBZ2lHdyAff8Lx/kErAlgaHUidGjR2fqjqX9loa8+MQ7q4zPZZf1Tx3K1m9ycvx40V
ixBKDV5AA6aHPwLmPggBzoT6COFOo/xRR4yTzFvLeidXJGnTkEyeKrRjuWlV/WrT8MFdqKQqKd8Z
k25rL9707rcK/vAlR/SE3Ua1CtHr4qY5PXhbrjD2JDhwqhizd089kVmz0Qsrxy2bp9QoCVmIeFut
dM42tSFi/90I8nWpZfBbnbtLLhdBhHAo89ln3E0IEm/LW2WXmDqYQhD2UHYfel08LPIMi+E5oD+j
whDbyeidqzp06cgEWryLe5PuvwxHBOzc+C3SbEyM0zCmqSPopOYM+dUGZAWQqKklrPo62LRo+rJT
ZzQes5ceLtGMGSD+CeSKpLkEek24oVrFbenFW7v5m2rax4QUTlGYfybDerFkdRxM+dxa5UtLEc+j
4MoS7Fs5NICJ6BADemcSOKIGosXPUmlmRHRm01wR3GAnmThjMh8up6chduXKnHGjoNdXWvIjlZ/A
arcj1x+N6Tqmd0tt9Ul+gSltVjPB1qJ75Zfo1sREt7TTUZxksmgthwyiiEq2I8dcIWx6n7P5TRfO
3wjcJQHsmU/plV9DPT7HcYr8QN29qYRXOumDSkiWfLyr1T8XRgjw8xkwQr/VArFlUagUdmqQBxpx
HUAoXyVXem3eVRge4wdOecQu10ULx4Hjk66Bo9nXeabDxHnYc6pXOAAEPFSVVpmO+ejV9Y2W5Ij5
KLMxuszdPDJabAaCdPN3SvFJlI91Wh0i/Dx9jh5vfJdj/QlKCKV+7Hc8aFb9hBR2DRzcD6yjH1T0
l8D/xMzoZLWufRvGCHSQ2RTEk9I96Ut6JS8oQznowPPEoS3Ho14rlSznO7Ch0ibTwaObQDoC3Ivy
ukbgYSPBcw9sz7aqz0kM9qiN2dapvOnB/EamgGsZXsfW4o1bvyqpA0piHCazK5VQqeg8JJnYeGh2
H2uOL2b0TYFRKwO3rWGwybqU8RvkDfIbgPk0GhcmPjwMJ6WONkrjauryXdNTfvEC/nymGT1382eX
o8YyOwxas6Fdq/LUzsE9DT2LIQ2gXFFCI1Ie7ZiHoDKND0PQTWGU0ruJZh0d7lLR7OG4+nlLDucu
W70uqDa7GBTcUP7OCybk5CymgJIxi50hR2OTNOU9Ivs3MvE9u82LKqQavIWmAPi+FY2QSunQkyrO
IeMMlKUQZnCAwbWZfTIb+VJ7JhhwMNsFUiFxE1yxZqw34MmSi5ZKsVJZvpo/dJOzV+njPNhAXaeb
54CjEDaHn91/GpX4xhzxpzbrx7iLNmnNQ8xzxDSmGGy7dcyjiTaog7RjMVIZ2tDNVU3Y0+FnqoR2
g1WDxVqW9Di3mRJpLhC1IJgOXYDJncM2Eq320Wrzc9d1tAKCijzU6a+YSSNkq8kotDuf/Q1IBU11
yE7+PzIPFGrmt4gS5dsaOPRsVfVqSUGEJUX36AViN3jN05hjE9IJOZ4sLd20vUCyoXqWtp6B1EuC
x6hVmhwS4m9l9PZ6KZFM0Ib2pWdcS5PO3KZWctHj7MQSu1gdulsyOS/p9Nvpy2eQLie1XMHj7MY5
AvSVcIDMqQ8FSQQPhoh+kwgKIfhSb1XY1sYVExAdLO2ZhaGvgVO4DpZ6yHBYGTMUtgHO7Zy0lisU
WBkCuSYgiqX66CaXCd7ib9FjAJck9c/WJcOfNfll6QVAChtIUTE7/sb1GWG3VfLg+dFXU+CTrmtP
DgeJSU5TB5gjNF5wWUqOWw/3+WDBr9gDlwhXMJw5GKaIyw2+DemVWXSlWydMdDY+W1HX5/OYwh6K
6QUbtgy2hsY8PfbrZl87AC0SMh8m8e8q/Hiye65pksTaxHs1Eb0EqLkqHGBdtcEjdR9ipKqBuqPJ
NrPT3HnAURCoVew+qu6C33UHs8/PRqadXU5Dtafy2gO0RA0b+9mLoy8PTokyixWL9JTXbn8Cpu09
ImSNWhqVrczM+Ba4DhR2EOTxvECLbnvwBJnCbhYqEQNTSMOOQSkg2Ql1AWdcDHqRgNK6eFo3E92k
iQnZKLHllH70RGVwhtyykXLEdN14ihV6cfB39GXedQ8Puia9x0v6ZtnFb02kXRVN3/yRWhWgze49
isg2to3HLaunUqWEOhIo6wh29AyTGwhQsQlspl4kFmCO7rY6UYvsPZjZM3hUo4U23LWpzwFM9wx+
icHa4CJj0v9hGHc0Mvmda/OrQC1gv8Q6Ulk5kgF1DRoFTFgRt0dPGWa4DLsG6r8+GxVypdjoM0m6
UvvXeSGcz9JuTgXLWMMUsG6Gt0C4r4VLwe2mjNmTotgyzbr1FRhOP0dgfvBeMwv9cfVAy7xlV2vH
KoowVSiMsz6Ob/h3uVd9qcDMG9D9teZdaNOnkzlvkd8+RTPeN0H9FZDW2CRR3VSx8XT05+bOuLb9
9JvYpg/XZ6r+Rd0sn945cBZyNkKv60T4VnSi2Tl0K9desPxoeV+EqvnjAzo2MJy0/AZCQLfrXZxg
SqvfJ0Fzdn2J/XobWpQodTU/QEAJERJ6WAL9PNJZEAZJopr9FM4BE6gPQasgyOIj7IIzKJVNx/BR
L8BkNJbJkTPQVi71k2si7OSPlzowj96At9zQfDgeVkG+OR9VtKh8BzMxIN8tTXrPB+s/ti8a8gir
kUsEcvjuM+mtS0wu0DQoV0xVsJubSWjmEY1YuH2qqw54pQTsKON02/v+3cXweVsh4wCuT6DHVsNh
somDKR7XrTFRkaNO1JeBmkmAgkR3XQcq7Az0elLcgWTaobi45LhLq9FKMKH6q0ME8zuOozjN3ooc
7wFJmqRTRa5ky6nZ9VBZOmtrjtraAJPHkOjZ9eF5QU2l53ETSG0VcbSP4+qxyi3vGtFp/nZFdppt
4zbNfgfFu5oOIFSTtQnKCOPr94xUOG+z+zIt2R5eoXnCs7o/Fh6EpV54DypXWHRoSMUEnn6xFnDj
U3PvM6YSfgWArrHq02LpJ22IjyPw/NOYiQvn5m5gmBQLyRwiOsF0Zt5YbIu+3NqyIhJNu6UwBjgH
dCipRQs7OoP5JMku1qbOhgTqTIsZDd14Ns+G6BgNmMbHDFsYbX8ACCSe8dlylucKvuLKTdB0bIMk
DYfeUcV2F80P7WSDSzFhFlQzhNQ2USMokfu3UTXCpBBXsyR9FcnUv/VW34XJ6P86dfFRlRatAh/t
BOQPkxff6EHOGDpQmJGNuXHg2ABuhlz8uzQxZuHjJMLFcuuLO9n9C/Bn2vgcvMsgOq4QxDtgJhmG
mLr8q4FhCRMvLq/pEqUPneF3ZJm2MIatVyzyGqVQGuCtEZ59yFKVKVE8a7RlY7Tzsp8iH0H4AWOG
wMzuwkuz9TLYYOWTGGm2yIq345yM+6bwvVPJGz16NMRAMuXNLajhS9kNsHG7TP+kVmb+EG3rnZvB
zxddj+57a2mPVlyZO22o/E2MlTl41aI4xtU1be1ulQIX3yQTc2oDMo9jjjT5YpjZFUSndS1isPkB
Ioc2oIYiYa5a5xYea62zmlrzeQzmmti1vGDm+DLDxAP4YHyWObvQ89vD3GcHxhvuyq2r97Ee3kh3
9x7CHwzf+x3gqPfKydBeAAOEw7jtnrSA1VNCtD0CYnnK7IDMNts0ATY+Hal01DWnZHJvHt1vkTRb
gH33IQW6YUD5ROZq3xUt4Ap6/C7dMD1/bkZv868sTKB/q8CjepfalGHHw0Yulv5WVhIlzkZT7aLh
Lhzrk1V8ciDSILrlm+a9M7vxe57FoRYYf3SJtWnHrK6YxYrQB7+k9xrSjg3Q9t7L74HFgN5QvYE8
u9buNCMajC9K7V1R50MX0cuqYe+V9q4XxckotSlYax2clwlZ0pFDB/30/uh6YwKtMaD8hrpstPUm
iLyzxy9bCBCjp4/AVRHMJglI4x44IqyYHShg7dEJJIHYtUHUAccNvWDMq+1cAnIzMgomLzNAzyZ5
tJubOGHaOqMCVPbxXxYeBIfJl8fSrL2LUcKZ1iO6giKxM9jOTTl4P2XiMSxoskJHA6tpcig3Xupc
Zl8koK0w/XL1LAG61S3s1VxBPKzZ0U55P6U8fBFErMZB34sUNVY5EadHf2dnPVh4+G8+lbXhIzzT
ZdvJS0HGF982UcpPSAEzpMJyB6J4J6Aaoh7eM3YhYQDMzzXUX6YG0rKYnU0VMFUeEbnKpoSjpdss
jMZ+aB3MTOW1cqbxIcKhVlbm2jkXxWcGttxCEyOp05unWzcHMYJo7k5pq/UPltam+wRadC21rXCw
Bw5gV1oZVZZZltdqMfSV8n2I8/g4BfppboYPD2LzQNeZpIa2c1lHiOq37sa2wGrrXn3zc48UYaBu
98r0NYcFF3Dotn5waaPsr7S750i3gbeRS+iOu5qLFv53myV7OSTfU2zcZ8IQumsOJmBufyjprtrI
72ke4vtQ2KzJAX5Y9uGoD4+oFzzMQ/CaNtFTXGMkM8twQtZombq3ZZAeWX4b0Gour/CP3jMBg6SZ
hnVaLMB8IRpF2Z9httbcxKZAN0Vrq1cdcRmAsEBpA6tEVBCIz5xGX/McPxoagM0a7k02dz/t4DyM
jrj6dolAT3lxLPuNhgsBpzSmY2YWL5aP6uUovmq0zZpMaQHnzy6dOp1OZKKF0VAi/cIv5WmQg4dF
ZGzVn+WEzVW16C+uCUTKx5FssYILkFJ8H62ZpNLMI+aBVLaDPsG7Ro9R2iu9hVw2xNXKTurnMrZD
9GG2ydiEwWz89FZWhS7u3CcotntNEpvqFP6t6++1PIKvnR/sObOQ5FxArhQBbZKSyTKDTcxNmSnx
XkUKOwYXzhyZajTfVjXFI8pTGcMK4cu1pCQ0nXGTsNpkKtdT1+w7s98AKQdnhjhmr5PZT6uoRwKD
I8ros68iwyAnGKKVD6c2dilqR+fWUS6nc7wFxB6a+FCktnmwvfzJaJdtov8aaBNUBaifRUDKohTh
bSPHjF/P0tNIh2Lv6Y+ddHmyfBhjPjPIfCqr4r0sKKMWeEHoEw4xXCJ0sJas3ZYpRmABM4quuGim
+C4c8MqFNcF4KSSZiZDbogaIOGv6VrQSrrSzo4t+N/GKrgHRMdqnDdNd/ZbDBeCz8oWENTXtosxm
gGaPn5NmXGeRPnXxcqAZdCqmfu+WC6lBNMHQjpjhqouWAe1BtRuz+pTpuQHtLH1fKkZRIo5WJkMn
P85gJhQ0K1rj2dEzNLVbKlJNvzD6vTdp8974CeAP/xizvp0eyeXECakeduoN2JXx2OkOEH77Yuvm
k8XJlsv8I0nkXgr/oUMFWPPFfgzcbVFkB6wfcchEHMCkR1cbPxIfRxCeC8Ov3OLwTjsI58gnFClN
qUU8+j0+St7Ur8G67oqJJTINcjdPydWOkj+zFZEKMtjZ6Jb4KLps46UzYij6KYndTRrPe2YkaLv8
R9N5NTWudGv4F6lKOdzihBPGYMLMjQoGUJZaOfz671nsc242tRlsy1L36hXeUI2vtO2Pk74Um2VB
1LhB0HBF+KEZWNSbgabj1cUOZB872skyIHj3zkO45I9L1Z8wOkNTqSWxSoZ8Z5smyig2bY0at3Tl
MMsr1x3gc12N9zYheE4qdEaMBH+RFnxu20OChsV5cVr0fIyAuOCW1osWc3Todpdveh3SedfnH/Y8
XQ3LeYt8Z63r0Uvtef9mR98FyOkd6H08Rcp60srM30bJfnZElWdvUSkiH6gBAS9JhsK30mdqg0iv
uAroFDXGq5NaaxOwMLDInZ3g4ZrMG6ex1pm1fLdzvKwc+4KjvLGqarUyU3s/Vf0+i4N90SNjZjof
UfDktDFSLnp+bTqbcRjo5PIPOgpfVacduYplwNq8dtH+Yfny/wXQ8clAX4Yx0jL1a80YERnGzlPp
9+YEVpliLkvp38QZbiK/VyibzI8gHPvjTVWPPql5XTcrp7A3GtrVllNia/wVpZTTKF78KrfNBSeb
+dhpBdzWoUAkoN+QNZGo+ii2+C1wk0j9LB5G5Jrsz3pratqxnrq9nZnPGUp8s/86dxiup29dSmvc
LL/UYhwrsDkIp9Q5fjvmTtdA/A1zueZ7JdXIdMEFIdscfdTQI3RfaYoaKTzVfmg2fJfeSXF/SFtx
Qt1FOP0iwLYtZhtEPIqqWAMGxrgyu++eVaxUuakLinuHeXQ2W6jA6TEENei2cjMTCzBTWiPV07zx
Q0+pjcJul2cpvPfiwRjp+Y1hx5KP6lWU0tFNkhkmvnBX2Xro0jXybkxxl8YFtlfBBEEv3Imxh7ew
Mfkqtc8mZBA3hqj269YezaGKcJq0+8SNdn6qurUV1/XZ7mD3Jct3snTHCIFPecrdYj1XnfcUF7V9
jNP5nDJW86owXRUsIz+pXpyGvl5X1o9Z7tOxmVIGSVlK69pRNqaKw3NSWZ82OMSydTF0L/BGVOPk
XW2MlhkaA2Iwaxtht2WNAtN6QHfQrNsdk9n1aEdfrQYS1AL5Qp44KPrENSZ34QKh3VvbqX+KjJRj
0pixdB6KYJ2gCuAwzLeHgCZSpwPRzw9+aTxpKmaiyYiw7tqrmpx1M8YvedK8Rqn9VWsDWahhYk8C
VlqfwsfW0S9DGOQ8b/s0DNLR7T8WH6ABnQgIclAXPI5gCoSpcBh8DBP1rn9O6dzHobfvQvBSraPd
dxE8Za2ieWE/554HT94iLbCDYbqbRkiKjl2xm1D0SizaE64G0S+wIetZL36tHuqiXHNcF9zrauMW
vKgAbEhhSE7malCmavhwjkcClGoJFPvO2jQx8N0BD7EF5KTqKSdyBl6JZp/MrLyauPDWjQ48HY9s
zUb9xM83c4vEX1FmWwcJ0Q4/a7j/pvFGWzm+RVlTvYZB/dNr3a0ycsCTLpeREjJa1znHUetvUS08
N+1gMF0aOZK78jCiHgyC5R2uztGPlj+A3dAHTsYvCo59tczXvI3Gld6nb3a6fFce9zmI/cemr0SV
3khvWZHoYG2Nuv2j2X74iizIzZnw2VX5s6Xlj76ZAAxrdhmCNKeU2stUzqbSGQDH/g5Iz8XtF2qQ
pUUonmFegFAIgx5v6a+N1/aAfFvaT5PLdlDtApDQ3/XAqhiDQ2Fylu4nAcJSI5+CGlFux5DGWzwn
qmDTpvVP2PTWziGHyEOEP7VGW1u1s8rISnjYu1z3IHeMPpyUxT4WWXrQnejaUaQvtvvP74q1FQLo
1JHbHcN15IGd86eJmUKTb0F8QINmtJ7W3Oc5tTYQVl8MKjcUnWfMWcy1bTTHISiumVVsHRDokvU5
cDZTP9sFmX4WXI0VTKvfw9MCkzTEb4aGqI8FO3ZZUKoa00u51G+mCaRttjrysxAJecys5pzlwfSN
eTKw2Leybw9OHD7aKPS0QYWodNb91H5/70/tY+WAi/bpWaw4X2tWZX4f++YfMfug+OPAG8l56nQP
YKP2nmn3EpVXopYU11dMz2uTenLK1gL1YCxtfgF6IfI5zom/LrRP33hd0O0i0plutYlN0fJCnySL
iLKMwQZnwzl94RXy/v5IRZNhMvVVzFD7in1RAEBDCiN2LaovhP/n/Tj7a53DQXdPE78BWjgTX+LF
2ySGhhgL4mkPtf4gd69zPG7Sp3IwDMfg1Pp91zq7SjAEBTC2Z/knvkTkPPLfot/LtvENUV7+kYvI
jnYtSJW2YkwxiA8f18Rbjca1gNxWAvj4Ml3/GFafRoF2JgLV1hu/zkw0Hh3UTJ2TO0brCebayBPE
/KR3oNWqS8LdzXyFzyceRcypeVsugHETdS+aY/W+cl+s8AtTLaq7Z7Be/Iobq3FQZTbGbfPeZVDD
gZPFP0jp8yhkiEl/QRwfpo3Tv3PhYZRtOu3dDR8Stzp0E8Yl5baaUODJtp0JwrGjkYt8OFbI9DBS
wb/JvuOP/vu0OQfJyt1W/FIeS2efEXmrl/Pvp5yHEXPRUb3KIJfrByoDbHlXkXVII4BL4nhgwiu3
TB4dV8rbypnAD4Ss7nL+uWyHFyej2Vj9B9nji0050vVe/Y153KMc2MEwf3Z+iOXvhNXuCy+WF/JD
7A9l/ciSzJJVEV6qYGHA9aXREeqAfwyok0/g+nkKNI+OdRlA5dYPshzJOGoSa9nXrhMxrdzGCeRa
ED2zPAje3Ya3xeLgq44tyZd54I1F1jmlkyc5UlJT35EApRGtRSSteUnM/9bef56S8j7lu9wBeZE2
gIaZvgcObWchv0RCPMbjKOV9WHQqqA+yMfisheqMz5coJD+c5AoKWaHVV1B5sOIN+zoy0GSN1JHP
GobInm1t/jqtiAHkNHJvtJmWAWgTft0zV4kXAW5+DfkMWKtfGeGj3EMuOUrZXKEvN4TfiNqsfEce
NP8HQELWgliza/aj5/8tesSdO+RlrFBEuwKywWxb9nvhLuSccyRk3DKeNcxkTqni9/1GToNmblZk
vA8WwYeXFGyNDPOPkNyKJ8d9svv3PH0dNAtAP41TA3ORwKHFlqy9gJ65jJ8I8bIUMi4/bVLaIM5B
OeONFxe9c+QHjONrFevwTTEL4dJ7CSdwMGVDcC0tRodd+FEV5lOrvf/3gGNs6FRMys3LI76S4Kdk
efDy3n7XzfnYzAOjotfJyLBJJ54r1UF34mGwoJoZhliDgYlqgCkB9Yjim1f6SHk3I/KLbMNZAgUz
KQsNNeM89sD5+foWp7UbfNTJ4xBeM5/pzWz+023SHUOvHjuiQzQ+TYCRVG69pVBX9QoAu6vN+1n1
eIrweAdQWSXql2gGFgh3rizjlASoSJoDA91h/NOFBkglgoX5JU+5Hr5gYHz6CBMWZkySO3oXw+z9
u6wD+p27FdgXmPtMt2sd9BCd0Xhs/thJGKyDlmq0b6aRQs8N7tBYhEvJVBZtm39O2N/SQD1oBaTb
gsTEa9Ifo20Zyhv+3yBfEPdS9AuDRvuY7ByZfk7uZqoAC8TfdVU90zujs1rMl1oxqy3rl7Fl0D7F
ZrWrq/xNTdbfjtSyjfuL56bHAY8txhII+qhm78zmqlAFDorRfvabvdy72Zih+gTGe13T3XbN4WiS
zLga8NCibB4zF+GMBHkiGbNnfntGrWHtj+OuKrwX2dC9FZ5NO0MOWKE4G033U6rvk9H+14fO345O
qiAB1ulQn0RzvCMaJbE+rlo1vkZF9KRP6d+6yfc+XDpS1gTHtDyXaO2s9NKibzKBZ8+s8RgHxkOi
mwfS+OfAdG/Zol1kIRm0OHq/wclECw/0ufdSG5XhcJH0WYXDmgbyWmJllOqHrvZRR2qPjDmeey19
shVyE/wdMkpPaKido7C+b0e19+L0FgmzqjDRMDSd+CpaMYs+vrhKv7UjE7O8HM+IQxwk3fZD4mhZ
vCo3uVDFdwy52/siiN5KmAMAb9x2lfTxEy1RE2QapZ9vNZ+dHX/ZMV04egW0h9maHRYglX/Ogvml
jtD2L4ZbSMfLyFG6Y9j6MU4GmTIX01XDSWvtzcggp4xq3ISsi2Nrb4a5fKZJDlgDqoHDEYp6WiDq
dhc4P+gINTw182lW2WNM+O385JwzY0M8CbJ/rX8YzvITOPXD6PogGsf2OnOwZq19b7L75jl7R4Zu
5SDwFjTRyfHUxveaw+ItKx+xvaqk2J2tc9narxK3wwkolaK/0wxQLbKE5jJzqUOfjs+xsvdNM1xh
TwHWTuxPyxgPbjSfANl8G33+qocGZAAMoPsaxzv7FNUUWlNMezRe9ItJV0kvy1PvqoOLvQfMcfte
RcQUPUQ8kgQy6fZAvN7LWL+GpY4GWYN4xnSggCF7tHa5yt7CRf3rVX8JWw1S9kh8NmsQRugND6CS
uUudjWakQ1PRHwUS8TRiUIGHwLHOcdZM1UbuiV5j2r7kZ2e03kYTQ7lau6+m8BAM5HhkCUO0vC1a
sLOC8Jrb9UVLu2M741CGYFbRkWzmDaoqxs4Ph+PEyd/MGm5/3MTFCuCZBBF1UhwywIh3Cx9lq/49
SGo4xcmCMXtEL7LfyHPAKYu2xoqIu568CZvsFklYfuq1BcRBfOWWe9dtUYbJInpe7Ci5RYajfTAx
6jE3BDLsdMlftYz7SfVvnR4gkuqVH4zXTrM+7yWZVYVxcMFnJWxN7Dh2CORtbPJuXDqogr1lM5bO
vgtoqLegJ6JBvSHwfzPseJs41Wcwa1vJOpo431YuXcqB22IbbzPRIgqYe0iI1pMKIlt2Firk2M9H
F8lP9AK1NYPrg5+1t8Kenn3HeWps81VNwQGmGEpqmGGqGos5rTq3to2xFrcmcQe6An12P2kwMXXP
PkyRt1KVhZPVYoHIZVkHdbcnOCPapJUvDuoqUxrvXT179MbkBfDVPcH/h+ksfCLU7LyFZkGZbOOh
PNJp2AVxq91Z8cy/0iBwnWmnZ/EFADLCBZJNQApaa6aFTlbh7iOLx0TcQ/QFBRUQqj9RhvZA1uBV
T3veGvutLCjPSA5i/F20/kPu2mhIMAPiDoZ8Hkwhdp6DdEkIwzUIiRwpYFVbnca+uQS9/QNoe2cP
+dn2p6MVddsg4PGreKNoJcvTqxo6dVMQXd2K8YfjiNQO3jrc6C4OqHOjaZeJMHuu6Z82001E/LSj
O1l43SvzQQ+SXW0nhPMYDLgJ7LJpxgN14bskRJLsZhziK6dv/7TLckHsEl6Aaq6+CrZ5U15alN4t
r9/5vX7fTBOu1nkyyaJ5SD0bbiSb0Sm7jZsB0AnRFhwJPgjp7mt61KlTHNK6fa78ZQuBzLvznfwV
8YV7uBmfvh7CYmsM9NV6HXo8V5J6MQ34sngvNe9ziun0K8sgrNR/kcbam4Z/MMZ0k5qg/EnkyfQ2
ruWhRJUgaScQxJmqY57SjwowGtdx8XSUxAw6yhycYaPLNG/bBXiFkJEmFZPDOENBRE4Po5oYpyvO
9QmVIsPYB+ibQVMHWpui0c5rAbiDMdW7zy5N/mpsi3YKd+FQbA2/+wK2t7cUjXlScpjlEAviF9sf
4MBg7haH72OICqQHaT0H8OF5/XdJXlXbA4qIY/cJP5zKFe8iOQg822Qom+7kL5sqfw05CkrF0gdO
8Rj2WA1boNLqht4JhR3EKTv8oIEDUkq/ZWjMy4qR4LJwroq7XmyjCkI3k9bYDiDPY9t0G2wun5RJ
9Giy7NBHSI+kIMSL6DKM8QnE0cM8Uppl6i7g1PB98MI2WlsZLTcjwXUnCv+WzYSlebrvsuxeYrRm
98dS67cRrYaYmkH1JOxFl776TnpVZvHoae1H7VuiV4oQkrWujPHDi7ofY7BQo3c+hxjTPfifsd+t
04KcOmgLlGsW7z7N8h1OWRjID99lFh4HnxAkYk+EAkBW2IuFG83TP/Ng2SY9XNAEU9IKumNatpuF
CNjW2kGjLx4X3p8hiN+BK+KaW2LAPT81PMTIth9nz3DJfpNnlNr2KlTvTDlfeKqbaZw3U6sOCwEf
HuGynrHgoh15jWfYvNNALqyCN2/xE4aiZAQJSe44IW2aaGcygC0DkAB+8LDxWUOagb5B6e1blDYV
pZM7p3uPaDYtrLZkMf4pF0oAdQAU1+Zz8ZBcdJtdHcV7zDC3Y9odPIGl1U71ZEug0GiysSkQ8HyW
Fcly2TaKjqPuXTpN7d1sPlXClstQ30JoueGNAs79frT3YdXh8aLTQcEm5q4MRprXxb0cEr9PKFV/
lgmsl5ssuyitqfcHunbKIGEveMopGY3Kk72fuB9aj6Be3n1jTEALbUFwy3hVfa/dhX0Bpo7eYLts
aPb/KzWjQjRvwPIaaUerDak3He+pjKXShUuczohwGHH7isrxUfcLsIgGJi2l8WzU03FJfTzQFkyX
kKr3p/HVtel3+wYm440X0SxvwT4x5Yq9+l+uOY8mrhjcnDc/RVxKjRlaJahh5L69nU1920u3qnAr
titTDrmzmkUpmJXaOwCegxuWz44YBmlwIcMxO2Ivex8QRTSd2sGdC7wR9ZIGBbyByXmDp/Kkj/mP
aQ5fmqVRRHSfdiriHIUsUawHeHk9GEfbsv9mU7Zp0S5rHKSTU7EsYkcq6gOso+oIHXfvmz7Qa6XS
o+5pu6TqVn1LSj22xZPskmX0n5Y2/0mC6TUc2xv1L5DB+VrW5kGf0V6kc+fSGrNC5yIXKbvKgL9q
0VhuS7WlFU7bi4SZigBg/9ogUPgR16en//Q6+BgwECV5wODbXke2sxkpVWcyEsmYOT5YvA08rxGq
MFs9wJt2xrOBlWj7pbrLi/KhCvFsXIynuamxi3FpkMPFz8r7Wc/o5oWXkr6X7IDZzA+u1qPv63K6
xE+1Z288wMVOCR5as0DWNdCv02PbZm+DPjGjam+/kRufSQkKU95z5BeXwM7+jPUM4h41w5D2vS4Y
eq9r4IdSmeaQy43ogbYCxWa+M9mUVpw8pYyIe0THPbKbilrDr8tnBUQRDcudY0x7zVXnyRguGesT
cQdvV9TjWkqzLC+/ishdESVo2LdH+f7ZiJQO1Y5J1V9bzrkLLLZxdO+1Ha4nS4z/JD6uhX+aluFP
YVt/BhttEKjbYTKcB6/+UimM7Vxv3/UGTSQr6Mt729RebbLYsK0vDFu+ADy+UL/u2oiRHJrrD4xi
lnUcxBsW0Q2Vvy+EmW7yZGK0iksvfal7ujPECYIz7Ml5Z3vqteFI0Pv6rcWmDN42tF7SHPpy11kb
vxCSPpNUb4PMONYsjyqxzkOr42fivlUWX0cjma5yOOyItfvjoWzbYzjFZ5cVnJnpvd7buzkeH0bU
eqMMHl4DypTbg3gag2cA1rGpfaFhX5GydxdI2bugqXd2NW6dcTnGVrkHoXwteuO9mTjxapJNr3NQ
JSqmY84AECg3UCPWKnoPmy6C9BdqJ8Mrd5mRbYJgPlFE7suyOcgHo/qyGbgboj6tcBpN6Vd1sm4N
+2QD74cbSEoX6XtZfxVyb1IqS1Up30hOzCn0HxIjce6iXGH15ty61tzmi7/laD73xPjJMs7WhJKe
C1k712Kh/Dr/MjzaUqR7ZA2kSAKDePcuVpQ3GGeGH8vs/SxjvC8ZJSeR+zMIN0QFuDXhvkLac5Nq
aMmsRxWjHjWYCFYl4ZmWaE9HSs7z2Z7XYp46dKib52PyM4xJtZGIqrRpE5jNF3TNm3TX5RyO2bRo
utzV2vMMjLCQ1h3n5OCyUF0lNRengImcgOqmXRuKVlwE0zthxM90oYPJP+/FxmQgCzcB9bcW5xGe
J92Cw4NJA/nToVMVl+O1SrS31JsuEk6WNkbT3Lu3uxBGeXvqFrh/rAup6WXb+KOwKJutwenQOSC7
im8LMXH65wsXiYPdvZNVX4oszTcBCdfA/GmWSyN3JmDJA3Wt6pDlGb4b/Z8MKVXVGefZ7q4A63Ex
hN1KH5obuNMK/W+uLxcIkZRKDeRV+PIzHdgy/q27VA0Dx9Qoh7MN89FV0wYk6+mWGRC0ewORRw9B
3dtvlePB5ONKdJWCEcMTGv+ZYsnuzOi1BzojYVXAVjSfYaY9JkIJkZgz0GDTTvWAQrmQIsy9fJyi
9Wd2r3KVi0cRxXKRUyCLk4diSnfuOKLPe8UuzM86bHPqtY1+V5Utq4mzq+ZZ96P+Im1g2dZTBUqT
2RxJzwFtL2IKfRpEpjBgRIqavms+MVGIV3qin+lBTqO6szL2ETHbosFS9d+F/+XCjEH/Gpxxeqcm
YxWF35q6ZtMNHN8aTUdgwQuD3R5KHgRiJ3zgrsiJIDfMoTE7WCbWOf/km9gILRANVsDHztIOMEmM
6UqKe8RvGMxjRLXoFYEWHDPAn9y0uTH5KhhksTCiWNsWzXSzyInk75r6T9/VR5eCeFa4BETzgVnn
nZwgZhTih03LBVQ+j4C/bE2sbjjISYVWLSySDpfaPEctJdtLW3UsgHjb5RpzzVW7NL+JmRMFuJkh
w4OZVm7/kV2j+/O6omffhOWxRxRcVgm242HUHsu02dsBwiikJvQ9ZW9pOa9lDLU8I3X6mi0fw2Bd
itRaeX23R1QIJDCyhgGc6CE5dmO0QimPDvi3rBRV/FGqXcsCatJ5U9EZEwQBaLA7uXXsPpHBzgyD
74pOHtcmostdO9/LXTVYkihOuxFMOGxkmHWwqOSeybYmYt2hb/ItR68kOTJdCRCUsWckpCoUJ5hZ
keB2LWYm4Zd8mirVP76T5Gx0W81ouK+5yfLhkfqUsIHs1sZkfwfluFe2SXAOUThA3F95Z15YzM3G
wHG3Irea0nNofpWNgQddvGYaMkbG/dBr6N6O5IhT9yCZah4U+45C1QyBj9MGCbpbx8pN8u43kQ27
m2yFnsOyzyeAEvhPl+G+X8gAWY58A9Y9sSBGE6TZmfTQgY1bBrP8voHz12DnR/XqdOUt6p77poLS
NeKN9SxPreJ2AKDcygSHJiiSstAAgArKsiAe9ezwIh22udby/74mQ6WVPCZpGsoa4UxdKIY8XJ6T
jvYnorlsbomGFhM86kFZAdbwEdvd2W+MSwvg2sE0Jiw2LJjYRrMYKEIt6bnH2LEF8FcUTzHY8O5P
E07kI9Ym0xFZ7bQ1QOIHCTl+5614MrKeMsPay+6REMIwTPEkFeQeTHZXEph6bwCK8SHPsKEAHoHR
QmQ+E1GgWNza4lue90hC5pWcVOEHw0z+6/vM+1GX8N9ZRxG9RtmjovzO14mwlqq5N3P1ITY4tcvw
Ij0HDUDMBXmJBHoTOY4sXp0QIgeNTteAqVBIfspTkA3K6GVOOqbjTMjZoEwrPCoQO2mhQn9BZrtL
nQloJXUl4SePtDsjuKVaBMzWBX7A7JTpi9yDLDn4NvKnYiVBFSuFkmx6DqQaS6nc+kD17SgfSI2w
tlgW+NzIkq+okyVoLaMlkVAOEdkVboSina57B+I23agbHl/wjOjv8LUdGgyyzTp1GTl7lL7cj3Ow
J0LAf+AEbtltfMk4inYSJSyQGHo+PtSVfWIK9Ru+KyZvFH6yGvN0Ju1pz6zcpGIF6AmIBCB3IR1m
QlW2+I9SKrD+5HGnbQfdCwo2h68c+3ILDOOd0BGVwPz5EgWqp2MMWhKFWOsj4ebXBZ4MEr/YSuy6
igpHDqm4n9n9NBs9hBEHBsUS+WnZb8Vsrq19+L9b9usE3U5ih4wVeXLdTaKN7LF4gCzOOuW3Eg8W
KXtxAOyeJdqYvFcM94H3qMllWT5A9w4BR1cxfQ6i644HuQMLgtgwsGZloeQcwDnomKiElqZVDCQz
zBvf4TxdMpJre7jaBX/NM+wse+8z4xOEyv+tGol/7AOXXro8P8NBIjJ8kGASgpBu4vjiDPA0wTT5
tBqkpeD6zR1k4ZNOOAbicHBb60/GTMdZPppetoWRt6/ErGL2Tlx/aAGxXWC0lZew8B/8sfr6PVEM
BbvuXXPdVeCgvulAq4Mi78fm+TckOCfQo/f2f8HV6mIRc5jWGQ53iBWv6PLQWmK7+dNDll0kmePs
NaLXADAYClZH2erxPL51YXo0uleCPxeGlMrGRbM7j/sd7pe/Hyy7W45x/lnukOzHocruWVWLpXYe
GF6kEn7jAHknIrQG6vCIiGsAGfkbWYz8yCDMSWoQ6DF4exBXtKO9NH1kLEwg463jAJIiZgxzm18a
jOxd7iXmgwfZZilNNXWVLSoQADM+EWx4CRsIPgqSwLgyEpHg8mGqbNEN+h5wJnABVku+OV95rYQV
CcnsEpZqnpRXuwQ2wUouCZzoAGy0AmHFSN0HAS0kPt/hGYaDu5dqTS7AWaoV24GuBlRzHh0dp2Go
dvxKbgrf0DTeQ76rIiaKvbMENM/+CQDEkKK3i/soZ8BE8CAuywpzgncbDh7v9buqu1exAZ7b7ihR
PZqah57Du+K4dggpRDzqx2AjQbhhE2jBtzY86Xl7s3F7gdz54LNE5BNCXVtxOkockvNUPkm+osae
1+m75Ym3q7V5GwZvs4PYT2MAz7qlYJUcSlOWuTjmJD7mYURgZx5/LdgSzKVmyATRHD3MM/KKDnKh
E4q8IjXGbiRoLgP5FZ7eXrCd9UFKiEJjKjtr0UMqW5iNT4CYneYgtkXy6Yj8seZ8M/6Hch2TqgzB
e94r1f/xPpnNjZIII0mIvMLujFNrxxdAmRi4BCX6NFjM0pui9Bbe6gY862ZiSftQf5ppBEtJoGLR
GfA6VNeurdl+aUkCOk5bHpisQweYQN8WDxJGtRJdzOpLDnvPoQyKl11FLS/rPom8SxGiEMz6Bx9G
3tlPoBHLlrw4Yvyu760sO3kpEp/sBwmlSe8cODVk19p5BFCDTMYPOgF83EmMDBxsrDFD400l1IG9
ktMNPuJvMjM29kUOGL2oth3hPCYfloiSGjHpi5DOzrJUJA4q0gk5WyVcEJPkAyXm8Hx+k1c7Y1gN
UFayWKIiQ8t7mUbFdA3znl5NmW5rpDsst1nLRlLYo0z0OGU1SDROB9DszbqzYV1nzl5WmsYwzk/M
49JD142K38QIxeVVxO4NODAy/VZDNPHJO8D0kG9K9iqxtQDKVPEv8ljY8xLA5GNR6IDFjroBVy4h
lxUhjZUJhD03SG+WW+5U20C3t3WNVjCLTnqrhP5BsW8C/eClCnO1AARRTZaCZFZpr1TP5KxqLkWi
gYyu0B0guUmnv20INClE0pNtkoXLGxUeZ98SgNcvvuXElvNnUcVWkY0bHi4qnJqSWxAyftdi+D3R
XxDMVEk/FctXJ3v3vCe5WiAup8rzH1OyMyZ9B0lTfJpzMaYYnuWta+8qi9UmwawXTB4LDcpFd601
1H1YHbFRvPB+AgyV1FvD4kUSm4gQJwsKBNpWbhMbu6U6kaggKaPF4S5rkDUtaanHAKSbq6ssgZoQ
5lnFTvIcOfWYUK6xuJLQQLF4/e+ZDc+LgtlBmsbxXftgkiEze92LxGJ2sHxJPXr9vZhxYkYLH5Xo
EsWfXW/tfz/F7M+SuvSRsyfFyavsT0E+6A6M3Vmp/x+bJOd0YntndN69BKOJir1jwfW4g8njDjW8
56dwDesXjw1LxPbRzXNeUHWnYhu6o65xB+VW1Yh5xs7vbau8eTvpCohzSAbI4SjnQFAua/mEhmyU
D22E/lp8/wZCGs+cBZLQLbX9EkYV8pN496EXg0fCFL5IjhIEySFbgvvIJGY3DllI9NpY2l4Cutml
OGzPR0pR4AxPkFn2kjnLwo4muimct6josot0cxOm4zVrO5HavDJ8EdTjo5e9m1a7kbha6P5Rssu8
fgs97cf3dWSEteG+5aNm0Wj1o6OkX9IKmpqO3YIuF6BmiJCMBUVN6zlpiCONjgdQniCL41fabdEc
popFf+mD6BW9rAsEk2K1AEJZIXUIGSSCPto4kQIq0Z3CtvuHhhkxZOZ878PRueuxIIJlkfHmsPz1
8lQn+YKg34zEd5hpb4HBcxrVjNxr0LkPfbMAzi8VebUHIjp30e6OSnTiFssoKKz9T9pPOpWqTwyb
oYyVUZGRSKq30WiuRRydcseiqR8ivCuWQgV+DQiUxQWWoumHwr8PTcqleUiaoj3FDmSr1FfHxJ88
nGuR+Jp3Diw/xotlwmfqGk8PD8QgMO9VtTj7XDZMOaG12XoB5YPXLtdZEGZL6zQrPTVR3x+J0iYq
/dRXYgUsfjXqb1FoOdD8amv7P5zm94zEC+tYEH9GE9L5EB268B80tG5FmqGD3Kv/VFp5nAg4FRgu
DaWElUqXJ6Wh0T1WQOLrnwbbaqBfpPCKTiDSCx1atS4F0OxWn5YN5cfTZmCiduy6O6fNd8C1sXGq
Nd4rzeanvOHZgnh/DEIgxb0DMjCvr3UELEcy1t7D+BNFwFeswQFdmu5rY4Cjr0fOico1f5wRcotq
cOmri8DducY0boNF+0gV+s/a2HZI1aLOakM2Ae58Wny2XDx/jh1tpSmZMOJwU1BzSbVzfWAQTKYi
1B9QGvEZhNc5QLZFX6Z7TUfAZ9QI6W13K1Tz0gfly4JPxxo5x9MY8pCdRqcQ74KnSEhPGR11FOec
d4hCNyNzP4qq+lOOYbF2mtJDz5VeaTXvqi5+Q+wId9tsMuiWpdbOh9gGUewl6Yt9ZqV/Z8v/SERS
Ng/ojrhJOhwSBOioJRERx+nwFvVodkWG9tib6KtmSdFtZw4xuK50D024ADaSNGtDqT/1kr2iqfOX
kcUD3oF0VHT1ofnFqz5FJkyi6ZrV+WOVMbwo2o9gRujQ0GlqOkHyMuaof8R6QhVtmvE11grG0CVP
Mhvs7q4DSx8Bg0VfczpnhX7NB06NxFAcjSPC7ujU2FOQs84m9MYatLla/WlYSBNUlT+HKjhhsYVg
jV486R0eeXGj1ME0jWtjpxE5Ilieoa+aQ+fgmljU7SUfjOcqgT6cmRkFEfLdS2+tFt/OSPX8c2iY
j4VWxMfFAg2XdkjLonu7dIikuzTqm7jDLRE0/9tcl8ZrONGhHTN6ezSOPkvfPZpRi1vYhL6Bpuwf
hD2otsyhh6HTMcsMHeOQlMzDstoBieIj4ZX6a2zcmFsulkUwRfkg5vl5sR7elQsoqAHVepriT41G
J9vTpttk+SNZ3nKt+uVtLjRax/8j6Ty249axKPpFXIsASYCcqnJJpVIp2xMuy9Jjzplf3xvuSbv9
rMAiQYR7z9kHZ+GdV3IG6HrCNpuo3o/B8l0E+j5ZSswuAdrxGAmG768PweAJrFk2ZcERNlwQf0VZ
f5OTujXDis7UpKdVTjNCvEHOvwoip+c4RRNY5hGFg8I+l7WiVzYMQXGdXDLfdIU9qHBZp0kEoow2
AXeum4DgIzzRL3Nc2czkvj4PS3G1kO7AoV04liDXeiLyvN3MkCBQighvi52FZO468Q7xitWgLMJ8
nyMFQyrOuM0CGwecp7/rltwGS5KREiwLulI0m9uhCZO9XevZ0DPUvTMAJuK2gnUDm8ZO7idr6Nm2
EAT7yHsUlv1J0mIGRMtCaT99yzJ6wwl/jp0Y8i+N9ya2OaPbpMF3TnACXBNARS/PTdURc6KdSxfN
JaV0DvVgHADzDPJ3qyCMpNjI73DWkHaTI22wYsqya75SSydFzgbJt22bDlx+IDLk/Wt6XmrPNWWE
FWuOGOiFQ3HCBxLcOWIZjkVqPekZmhzyxFxUDObZJhfUZh1lNbGqO/gt2N5j794IVQuXXMm5Clns
8eErzU69sCdqk86qWUrHwnHwNAf9Z6sJSJLJSLZ6T3ktSIGpxIO73Aq67Hsmk/7LwuC87YaMo2FV
WWIf6XF6b9dgYMdlw7ZLplfZOMlBu0x4HCkAgE/ABw5Lp8qSCWNgR0kIl/2w4OCg04tRZ/Rn4+qr
4pNlzRnNJO0smyVxsmvRVQRbuKEKwbzg8kaT77C0Emo3v67kCQGLHaG1CYA+7toM2D0QJGAT8Lnh
VoqAoWvJZU6c5OyV6XxUnhcgf00QysD3I3VgE/gRrWl36Qoqdk2aPgTAwKEd4CrZ1q74nbUS3DP6
00ML5Zei3rBS9LPsszskM+05Gb/2dtWfEtt2DiKuVng6qbfNS5JdE0qjp7U2W/XUCh7kIKdw43Ul
70JQsJOiotU+6Cmta5QQU3wfhxmx601RHWlE0lzLZQk1VlXha6xFyrqWSywTJD2c28xpkIM09leh
a/Vce130Obpq/QocW23XHFBWKT1OhdmYHOUyoi2qS2V/JSqL/tTAbo4KUyXZBVYpv0B4Ay9KFxDU
Ksd4NBODA9/JsclAQjXsdLIH2OiS7hSuqK32Db5t9kpRkD0V3gJwYxqN7c/L64k0wsVBAloWVRSS
p+rTYY8K+V8lwZkVadE8ud7EU5tDcngahvQFD1XzPPYuNhI3SOfbiB4UhVKi3ufB6j4XqsXXSiZU
/AfL+dOPLK2Ng+Xdn9GMiAiY+aRQabETGveB7Iqbvwzr36qPgGuFXajYlXrRiVBAdpbDMrAEuLQE
uWHI9KCKxEdHQCxSc/ndzIIWx+LAUcpRBLuLA9m9HdNn0UELsGDrbJIYRfo4rY9k2XT/kaWVgfH2
rGjY9JOFe61XOLm92J/kbk6kJtM0W9jxeYLBTpIWMN2pso9lIYYdvWK0Lmrk3K9QVkNGbxbU3c3A
vJU1FgFsYYiFvR+H7LrM8kcShbkhbjB5HmuF8WQunR9iSWf6bgMl6bnIt9KXeien5LcLHccQyIDE
ZIaygl6CXbVN+IKf95p60jiwP6hRNtLADUfSp0nWyePDoAmz5KbVdzpL5XZ2KwtGabA8Tt2vqVUf
ov+Ph4IL8XmYkM50kyFUenjvWJbvm+5nycEuTvGzHtroKjl3kZTLgZIocmqw80wsutEU4TYkCZHU
L2wClzT1bmC6tnNb9HfSopHNHq8W2YdQAzjVOaC69snvxXj+0QkqaIH7VLKw74Rrn3p6JtC3U4Ba
DMHvwntpcO4fl1htOanPI5M818lwufNZ8lO5nKzc2rtIxwRQFn4qVQK4sG9RW0IBXM4uvenWq092
T3DbqB/q5cdBRtFRrQhAMI687JQoP3W7vkfDsvNdEiTA4xbl+8i+ke7FaEAshN803D3PIwy4Ix0F
9EAEVYHy7t2Y4GyriO5ZM6MtvyNP4h8BDIhrxeEwfZfAvf0QeZAL6FhvLJcybEXTSGMv/JXg1wS/
OidE3nDoHiD9Zo4DHpPasWp2CxRJ9vDRvkgNNL7Sb2l2FdHyzkPSUIwQUfp7W4476drnWZOTzFAj
D+xgrkw4yUtMGIMbvRm8DNfgWySWuZm+VZAGPYuwlQqIgdP/J0vaU7X+Y6xDHErfS7HsiFd/WFXC
YTvc8CNQINB/GHdjpD6Vap8JP4JU6jwgjdsYCqbIe8TrCZSs6ZurmykX8kcrSXDymLnIV4HFdbfG
8a5T6c7cQfP3f/JrXA5wVVv+6lAssuMv8zNDGBUlDi0PuHRLF9saP7ph3Q8hBU5ALQNSMg67LLfO
roiczxI6ZsqdG/u32cF+6cCXCJa9hbXFTSBmsEWfuKQYxpAosCStNjig4GZlzZb04q0b0esoMOLZ
73ke3QcxrGTPJUgZpeZyBh9LRxZMJAcV59VlgcynhcAb9qN1c1ym5FVW3qnw/NfCHl81WtEyDz6X
iHIocHBMD34LcrhrQFtHL6kEF+IGNXVJl9e3nZpzFEP2aua/slrf2ATk+6RNgw0sm4MW4T6Aa5Gn
Z0g3BBSAdBtGhHZYM4arBS1kHP0H/CwXwChUf6mUwtNzh/eSoPmq540Gk8ja/44L+Aiw88uNh8d+
XYh+GBsyR6BRDGG4LXg85quT7DoxJzJL3xP5u3OJ7cnQhs9xtOum5tv2U7hZM1roFZiARM3Sc+fe
2MVsYnbCo/L/9uqVEOMnPeS31BteJcE+3Go5uDvhZa9NVXxz4N10Yr2x1YZCLSCoQS42j0RWhyAx
DZDmq0pq1BwLokeIhlj6ivRcuvUzkaIHT2Elsn10TeVh9mkXqdPcOn/NI0p5mSRlyRBV+mTr4+Cg
DV05A/U3Kgqs/90nYscNe46LSzaMzD7bGrBkVpP5IWkisUOcKqJJydnlvhgmrWFMMlIn3T8xMmpC
ZRidK5Wy0ZRME+eNz1fBoxOQx6Pmq/DgKLAP47Ry59VAUqyeth9ITK65HZ2jx8gJuB3m7yY7tiY2
aQKEQCQvbhWYNLymwQCZs8l4HD1KAFTO/Zft1L9w3fXO8gjI/9PKFghAeAnDUyS6T5YI3rSMAIaZ
TnO/B8R7z/0yM4CqwIpjOfj3PlXlQxY/U0Df98LZRX124OIVcmb+YGxSITxzGu0e3VFczAfhPy99
u+MP3WriBldGKrzHGm1xTzq59eIlLWX1LoK+MaHiap03cMtQa9srQCRgLtC3QFju9AAKJnDzDyf8
ZT6043AM0ENiongIoJgnoij5JRabwht/Tr1lfmcXelBaqfzqlGI3/8FF8vFRhvZn6TRgASTNJ1EA
Rr1HwF1fFRaAnyJq/6bkjej8P3edD4zMNu1ynGxvGbhXvmXRxXtuvxrrKsKP5yBdz1NmHVNd/+Ff
cUSd+Fdj28pBxDo9oiE53njXLhSSwZ2zM7WLB77EmHhdMgLLFg6c95Q73rZjaTSvSdLNZ4XpzGbo
w/bme0qPTL0s2GTe8juO+ZmUXVeRLA/j3O26BTwG8UdIsvlj5KS9qUa6tGk5P4Br9bN5owE/mRxi
87P69JfHMZUBtO76oj9J1l4M4PRiw4uqv2Jcwq6+MFZau0DL2D1pQLfbsJqecAU9JuNAwlKzn6Lg
zXNrWMMkR/atnBGItSaWwQ7N1M259Czn6S1esnNLG4La9wf6mCDkCzOLUG9jNDZv9YLOoU1/jcWP
CXsDT7vx+a/tAuOpe5sy5s1ierPbz4T7zQ0xYWmzsIHKQEsCb2motYxd1bwmDbZJNAns11PP3rUO
YRF8MU+9ZYTYBcfB4cfHN9KzRvAiZgs+vtA+gut2W6JlR5bi/D8mRPNQRrs2zzqVcuPn/7GwmMvM
Kf1hnd4R2cQ6IHZZxFyfns3cEg5I7ymVrSwbMqjx1/44+VcAKy5kcfDSbmOup1sod8J+5ZqGKN2P
yEfK/tegtPHDyk5vYz6k2xTEbTxUAkQRhViruKnuB9QbCyTIGJe4Qdd/1PP0O4BUx/xC7/SJGzhz
QZOfnTJYu6HTbc0TH0RP2Cz2AT4xNwy0zl2gP+ORW0hWD7KMZqIp2CEmZvpklHotoBjvR0VvU6MI
8UAtRWND/Mf/2qiVTPBJlFmgOM/mKwO5QjMDlMt2YS7EDqA3TlW5fmhw3jRTzOP694R5XOad5VbN
4maWeZl/cQE6+HFT8oiav1NmstWzHV/B5pcfYl4183hJaOKI/y9SxOOpdDbv6o31ZWQBL9SbH9lH
XzxLSZu53Pt84ha8kOf0l1URvMD9YruHgQHW96f5xGH9hLH/nFN00RDXMpC/0gy1pLOAW6FBWNYj
MvM7aWNqcwVtaYLEMFwTAbo3k/2QjhszDs2lcZ/GmGyELNpzCQlJV9wlPkABKyUHemo+sbm1I6Na
gSxdYzreQD8Tj01CKI4i+fk3prgdrPF0nKkKM3S5TGdd6TIh2h9IF4z6LTs8Qdw6rxZ3hluwhqg+
gwN/lOqt96wto55fHJidPpYn8y0qoMA9ouIJmm4nGEUxO1mkEVwiD+X/Dyqn0s/qNUOSxQm2G1La
xrERw4JW1OFj4Xwgao9JMq1wsDq9f+al90g/Du3otDYISX1kl6z69mvBDDvkr5XweCchX0iT644D
3ZXxIRb+g5uNOxRv70xO5iM7FjNnfyvYnXdZ8uohvsW3eo8wH2p08mRD958cB/UpXVv2DmZ6CmVB
gB3V2UZdkhWABzMKN5BlTdBnDNzq32RQTzbmOJ46k56ZBqZ+pTDdAXgyZVeCTtbsKWoIpVwqnPOs
qAPu/3S9pEy3dhpa+4WtAPbDgSYmDiYCF8lwibeN0953VntxRnhuxLQZlEbH8O4TWlhp+GTA79xV
hpqdedh3Xzg5Xc2T4Dzk8SogUYOozLnC780I54WONaLQTD+EVPbNjOz3zm2sJ5aqfd0U+CZDFAk2
37SfEByvS/oUKzMmvuhZ3QPa2FC1O/DqB8zsIzc2EGG1CQqgOI4LCHn6zXQyqvUYhMoxM2UXRh/t
snC/PCJ26+VaD0mwtUtrMwp9LmPcemDr3sORGMt6iqv3vm6Sx2GZqz8rTDMCyHVHTw0WBcX08GOi
eIQZ+xCt8X3gJM+hO36bCWHEHMKZ7Y1SPPKxZY/n6lcQacqNraRwX/RkXk09CcLxWWUx04hLKyUe
H0aTBLzOoOw6t77IrPtxA6fd+XZFRibNK+pukvKO5+/8qkeToAHVFSMP3bIW8DUN+kmXbUQfZfcC
uXiuUkCgnaajoEnFQLh5J/3xRN/6HTDnH8o9HJKQsFGdTClNmMjW4kOjaLaWBGwxHI6NSyr6N3s4
muOaw5JPwTMHPmSVD5RiP8yGD1XFh2M5p5Lmsfn+OcWEX2HrA/9OEevYUoA/zQ47eRENX1IEZ6Gc
ix3LpyroLxTmDxL0q2BvlLXxlay5cJOnAVnLNl5+2xF3c1f4QEScE1HuRAszwSLh9GmAeVcZfg8B
BjSln5fFVOVoaKF7AyW8LU1pABub48NfEnCsCkV6LagRAkX88lVUyTav4hs/weZXJ8HAQ0q35j4J
wnpHkFr9dD/59vtA+gPPBbFUvvfZBWJnABkC1VzOuPmi7dguOFkTY8Tg9J1Q2npuCsBfuWW9Qez5
2xQC3UFX3lPLwV5aJPT05yM1rEM+kC+R183roOIP1aTwDYJ72va/87IBSTSc4nocCA0o3oKc/0Od
4VepKSCJsb2EGiBX1z2RDvbWOOtTihmlHsW1HGA+ALHXHOHB42xaJl0G85Viz5OinBVUbrwyoLJi
20jnqud82w4ugTieA+BzVZzTCH8/Laj478wET0ARWU8ukUqgP3RGAa9HR1Sh6k0qb1ujL8pHEppm
RZuXUQ+EYfiedV8z4xe/xiG42X2MMAZ0o1HaAjweJu8ZlmaMqTHNXEB6UR3+h8kqfADE/+aARpl6
RZ8lIOUvvGH8O2d2f5n6eudhn/OdBSTCcApwu/vaC+9t6b2aLk4dMr1X0bEOU0TjtftccbfSYayw
3XTXoGVAoX6n5BkTlFg5lFr1n1KHn74q/ix28USpb29AqkmNDQ3RGZOdHX7Mw/Lcd0YGkw2PYcVW
qGoCEqeV7JGvE4kjcfw3Qt1Gm1pMtPZIU9yOM393tWZ8tZmwItbHmJ0ceKu+PImyvilOiqJroOeU
vKJlfj/E03wfWslz3uj/VDYeisBgDMKZSiucfzsJ31ZvOCW5PqTEV9ESC84yt98iZyZhXP9eguID
sP2D7gtAIkj8rfg4dThkR9fm3BsXXJvlk8yDlqi1BJxo3FxDcabRtVOt/xgQ/sTylE93YnUvPu7s
lVb/UAExo5PAqeU9RKRGA2nvtcnR/LsY/fuoIrjG0gIBPZqmfCxTMNfLSdjDfRfLL0z8P77jtTfO
iKdCojAN2uHDLdyLEtziysYhNCPtaKAn27CMeciDFgdsTddEeeeEVzipIc8tcB6KzLkmfceBgYSc
x5mKx6PX6ppdiD/iL0b25NjizSVV4G52JgvhGttMu1N/u4xAE+3Lv4FfPA2RJgVnFNTs2+E9Ro0F
wbI7aM991A5AbK9L7BsKlekejYCmuiRuoGr+dEv9FJICaPkMUY/IllzTY6qCC0Wui6OXd7+Klp6K
OaWv2PH/K1w3m3cUKa3fsxNpQsbDzP+IISVZct2ESt03kK0S6iYpmyaiXqgW8YplI2OLepxKNLMn
Opw5PkyMZWIHrto1STW8yF71vvTBzh3X7TQ0EvEnwUGGNli6W5zuh4C7Wdhgk8uYAB6BBq8eTqm/
Ildls91LeJCNJ7m6Pnih/PomXIfIkiH4dJShPPKQDZAhaqqnVcoLJfR9ha/JdQmPyyWUQJ9txz2U
LaIVOqNGnkdStvumwzzURW8lDSC4H8Pj3IQ94bRBlgMLi78zp+RosSA/oN9k+8l+XnoJqj0ENQlF
PkHI2RJJGMUBUtiFTS0hJ8JBQ8SJrrSpT7qNj6qfM5bD/aA1NN7hEvR8ZM8dBhbWta/esamxzCYd
wi4FCmrkYpvAcgj/remOEJwArwIKI9KEaOpP5aJxHob1cvCrMVSbZo3szegXWXbIW7r6r1HXLMhp
61+tNQDb9lD+DdYysylIx5XY8sKqaRRpjXujU766hXluXzBYrfOFsHoIy9aKyrUZORR4KEJizKg2
W0Ur8ZpmF9SpLTjrw7woMFbX+9od5mIfZmmPoLbtjtNQOgcNF+cDBXn9R5iWzTZxV3ZN/SJ2FDB2
AasgUgMB3AGc/5sSPhacznFRVJOewNuGOxENw1Avfyne6YdYhtO+Q/56gsa23kV9rC4y7n663Psa
XBpq3YIzZrTg0sCgM60oNplThcBTifndKVp1qQOEQPQPxu0EuQ8aqV8xaOOM8MQdjqd2awPNPIV+
NKEZWBP5FQyB6ACHqmCPesa/at9BwGoL8pj8McTIp5NxW7Qk+/BGE/g2tuzR0EVDe2N2jP0Mk2KG
tSwM/BCcm4ofUg5uO3eqiq0CJbq1UYfeljEFEJBFNE5Id35floE3rErlU0mrlAU//gHaTzrqtDTQ
ZaMC9U1c7lpg2PAQ2I9RgoWLOyG6nunSW1HobdcmIAM53ooCT1jvyZiaDYFI2idtZkmSfutZDirT
KXKvjYYgnoQUEIQfUfFLE//XMis0A46VPqCYQRceDCGL2mhyfNFmhwkRuJxN2NT7icXYayK5BQ/b
3I11/EPoNV0X18dqOYHdaadSfMuxqF8qI66ZqdHeW5GF4wTdkoN9kWTiXPXMlZpoQJXwavSBCja1
Fzs/7poHiHtYA2Gt05W3g/YUNT7yO+AWm7KEps+aNZBZkgv3nctfWV+Y8as1LZ7qkGAk8j78V9LV
/O3UOBIo1oTDzOqTx8rVKWWcMm7QuEioz1oGv5usGV8Y0dhc17Q7Dn6uGUyVJiZOrx2lTaf4dgL4
Ui25yndUPhF50mXS8X5F6GCaTWODuN7twT/GY/sp0Ws95W4rBwDu/friLGLelePjat/o31HG0W4G
IqEn2WiZ/N8WGDUJoHLYTA4Z8Dmf7+DYBXbiopJPaa3og1RAeKgDqA8/jHh3vLkL6TG0DW2DMWFF
EggD7rLoGzkPZ78GCQixdFiXkNY2W81dvVvcPH3x1mX+LWGz/w3ymPc1JqoPyk6Pj88iNlRmM8ai
WSSnbqzyU5ok87Hx3HInkglNuBV2f7KGAmXrIDnKJo71SZsk16ijI9iyxMGP8fqHdYkzNKJVurgv
QkU9bNUZWvVkii52kyYvtiX6+4qBDQViXS91kis2y3CcGr/7K0Ht6rmoSWsb42rC0qaMb4g6KntC
+dx69NRnTwfjY5DE8XjIU1WXm6juoEjPrU0zhM/8n1WJJNyG2idXaQZmue/iKXi2ROv/VF1avNlL
fwzlSvl8janQy34XFjnU+dhKq63djDboiyYdgN/YFB441l+6GckWeyaDMiQJBTft0AZvA94Piaqx
k5Sjp2EgMoNF+q81TsvvoR9CoNhCAs3LiEOkw7KrirFGTIiF04uEd2Damq/kfTmPotO0Q8h84lQx
UMpxV+gMqv3dxuF0XJxV4FmraUkmXnSfC2FTRxIzaUIYvDZ5N48PcVyiPVgCsyyMixvuygaZMqh8
faQBDhe89nm2RUb3fkmxqatI25wFU2QUk+bsHiu08C3oG28N5vuYjtN1ngZ8P23Zb3tgBwdP05xz
h6bGIYABdhhm71pCftiP5Yz3yBMkwnoEa1XZ0P4lLYR2c5WjRC7IFEpIz6LoYjj6Y1Aepl5Ss+Fk
tp0m5bI7Vt9oZXuM6q2LzaNxMbAU/7aA/i23Mno9GSUHYbsTnZJINfhP6/r+3+8geB6Fdg1fWFlB
eV+lRcIxIXeofHcwL9DY7a2Y30EERnJz3CX9TnkuELnLsf5svGI82m0ynnVg5k9Sfh/tKfnTu7qi
T6jw0q9xdbWYSaidyYTzpo6XEz2C5LHuV31JRLc8p62k/rNytN2tVC+gCtSdeEc6R4OxKOHoDN70
Brw6vYfyupwBQcZgq2eL5ikCduWM61UGXkzdpWB/FTg0TwUpqHTuXHHRKxgfq3fUIUsX/ymorPQi
q04cJG3+reT92hC6hJl3RSUZJWx2lB2hKfUJMA8GhKGRKzsyhFHqsUEK6Z8WuXXKcgefd4PvdLSQ
Fs0rHLt/5CCCuSvqVUa2a6PuYXxDkXFZkbOm7kmIyenP/uMHma2Sdjj/j26u9iJxi70qapDUSawL
iLI06QMAHzQ06KcJ5aEmyWAUxiJKSHwjhy+wI//YEpNIf29Z77uB8JuqQ4BFsWDY9hPFAoR7EIg6
yPQpR7xj7HkQj11W1tV1CcogoQGBkAcxY3Zi2O+iPXa2IMcnVH+IW6faV0NE8FN4ub6ESccOCKh0
PhbktaFqaIJs3DcOVfGWh38/NXq+dFkkqAj6yzMb32Kv/THaE82Ovt38Q2gkU6uyq0/Ujt7RG1uc
RLxIm8lb5SevrNraMkhOVjPbj9WUdPuYnOjtJF2fbEwkZ05V0anQ5NMhxRiR8ixp3n7FWZe9ZnKM
foUd+W9ehN3ZT2OHKUME93GbNO/KQ95opRJ2HCU7wDHSOmY4fzcBrV8MwosH0seUtBie84s96vG+
162PzYjJ6ijEAs+LCiDt/yFLdoN2LbjVflW+ILBCJVRW7FjrfDwkg/plQMNITw4RTdKErGOn9h+V
7j8XtrF3KwyYym3x0rvgl+bqFpT6qIyWz7H+jK2iZpaw0FSzmzwG6RDv4tT9ZYfZ76oBMyOG8tMX
4PkQrL1aK/SlrKfYn+ZQVOwH6vnPuZd99I3+DSH93LnlpRfJlXz195Jzcsufk2L99rJ+K+T0wlPl
myryZcgoGpLiXjuIBMMxeyqlOvJRz5zfacrGtK2S7rCONmEHQX2Y3eipSFm5fbfBuj68dUHKiW0B
NxTH4Vu2EIbRwp5Po/ndreIvlfuvYu2/DKBarPGhHx3EmBpX2XBCQnNVU/lc0gYG0AQnMntb7ejB
FErCCNI6ajPUDLdwDT7zbrrA+35Ym5DBPN+poXk0ZvHKLY3IfdgjRiJld4w+sqg9mwyCFvYFZl3C
FaCwqbZ9KdPmMQqrB7/zH5YwxAjb4e4nISaoYFehO76Tms2FRwZxH58WiaidH4Mma9sLGh2keIZj
fEwiXHXoMDapTVXYWl4ar/7JvOqVzQQGpWB+sErnJtuavn54MXdpjoonwXyBV3mAPNHfK/Islq65
0IY8hkP73flQ+8asPiehhIaN+wZCZ0Eu8kDBe049tJ/1cOG1vCJc+jMzEcW1zZoSPzNpRbR74690
rO6H2uedcllAgvVosPp5Kp/zzjqJ3j15ckWRRx6Bm75A+TnME5Gsg5oQ+QwvNhiC3sWGbpCZ5MoC
pYTOvYB56FAjWkNwLWp9JmLlFi4UY+A24XPnxY4pbAmJ+Zqcc1BB881Oo7+eNDbJ5rOvo1OQ9kfR
A/+ufOx5JbC/lvc3qTmdeip+6sli9Prw2nlqYzUpahh/3zbxea6EDUcYhkXivcWVA7B7/ICtQ1r2
eAFeCN1YXStHvqCahq5IjZwZJ6Nwn9980l5M/olXsvtEHWqawA4mDFCm9kYTd0Xv+cmJ0/e+nH6n
Jnqsim5zEf+e+v7qKP0Lq9C5bTEYVuKtz4a9Jb0zkEw2i/Vr2hSXmihzVj3iKIed+TBMKoeBYAUE
gF9o5HdRmx78CD+2bV16VPlTNN3Wytk5VXvwUSPOznAMe/HYth5nh5HqYgHKb7NI9Wtu8meG3kfG
Rgl+H68maR1SHVaOS1HrXaYkP/jLcorH4GqHtI6j6SlUy9NUAZni611ZkHuD+gJyvIVSxJ35lMTg
wTZmEe/cH1+mr0tAYvIUO085smhWUmQCJReRkovnLpCaTD6b3bjHprRozKM0NzeB6SXfNlX8ItCY
Ar10diZ7V9jA9uLi28bfpHERqep3M8bs94dfbSX+Q6bxn9v03OXlSpIRYrWKmlIBuhlGpvPi1xwr
SxOPmNq0pKzjIImlI6O2bBm2TfNB4+7aJzVrj7uT5fSFt2bPUtLdcTunl5R3/NQU5dfKDa0y+5C0
+t9VjaIgcp58NMWQx8+F+CvT+P6pB+vK+j1YWO7IKR2J7aFbv4/Vcuw1B2FRkuEj5FurBdYM4N/l
+pWgNbzDfbtbfBs3sO5ZJMQjnVX0f9kPI3BCLm1AGA7ZJzp/sU3QZdcclJoITuRhcF1uOQPcV4dC
toSDYAOpBpIrHFf7cBOgEPc2PhcUXPVpbKFvKYQyRGj4dGMYHNu1W97DNBE30U4+fkbqDwaonddX
39GHpZ7HtzCvPhIp3mVp46rCjtAiVxQ1rxIwCLUkt8wIGPwGlbqf+w99SYMu7CjMTsXw6aPb67Qs
naNTFdW3qxZ9W30UCBwIJVHHornFnd29SouC084NQzUjukimn4J4rz2/skA/g3YjdgKs14qzTtlG
02tF9wWicgr5s22keih6Xe2myoE30djrjmDKmpiiRRy1v8iTJuOJMggdxaBF55m4fnNsEqc5VG4t
D6qNoPZ0nj5RS4mOpFBHxwUFwiEKtUI36NHvtbP0ROxWsU+VMqv9lKE1rGgCocN+j/xuOvQJ2/15
aAqIMDMp651UO00L+CVug24TBFlmulLFXiZ9eFgyF8lN2rQmM/yvr2gTuJmHHwpYy8FUBF/cwBp3
6dCnzMXJN/tQ7HTxmL4Kj5SEuwZ3ABAwB811yw7tt91SzLK8Zthq7bD7VnSME03YHGfbkbAQ1y+c
LQ2DCM16GcmPTuWQoVgnDlKbG7fwtJoR11wmRgtuhLVsYqN263JyEaN60meM6GQrRpKDzFxY7X1f
wBXYZG0IEj8M4tw7JpbvHpccT3Mv/e48Z7gZpnCV+8GXhuNs9efFzfJXeEktKvwWhZOeWvHuQKki
yhyjHb06Tbm1zt5SPp6N/SgO5zt7+CAIWbKedm5jcrMHJ8M3eaxrd1Mux5S+J+9Ls1yScKAMGMA/
p0xd/0WJsZKQRbcUx0C5+pgerGPQh/9Eb2CsuvTXMCHeSOkzNadQZWdkhwj/ieVTIFfb5zb+SK31
ERsVQ+T34s8Hj2BXNpqberkg9L8zpcJCU0qmTR+9qHLeWph+2oGMbpQiMeA2S264YP6mHfS0866v
nuYez706+nB0Cu9dkN89UxXviw83ITDznkTENORA55JWSCByOoFPI/S5+NstL6v7d+KzK/LjiITY
wHXY2fg0JwyTFqms/JpUHQsCIxougWskLGmAXtoTbMhdGtRXEN8aQYzQheM6bnPWfQK+yQu2mm+V
IJL59x+89aPl9jTcXrkC7Y0/uMu5/U7Rmrinc9B8Ok1MYemv+dzLivyL2j+3axGQ5P7lrzd8e1m8
mPqwmzzR2TY/jw/WSnGYe/fOfIgyyR8bKt++DPZtlIGU8PbcRH4sAgjzCemsqv5JdMEJH/SJGHfk
Oe+F/R83Lahr8PPPqO7uKgyTVffAdwKo2yST2vMZfYIM+cBmLNgw/1E9KOvChygs1IdjtBWD+Ujc
cp5Ny8GnqUYzKJLkxNcp58pd4V7yj4HRJuIigCm/IMfgY2MZjSi02kQpLS/mSTO8uHUeODBLUJwd
DnNDEUR8MuaMsIWRabQKcfbFGWPLlxVs9PnDJt3IdEPcut0whBgQoPR4NrD7Nzy2bv5ZYgwNaN/N
j+DWJtlXyhZkyNkrs6uhYMOcQuJWihzxaq1c48Crw9epo7kYtm1i/bUSUWr75L4APBJvKClcYihJ
f7aJRiXCUE7olezg+D+Wzms5UmXbol9EBN68qrw3KtkXQqaFh4TEf/0duc9927G7W6qCJFm51pxj
covVLWOD3qg7WGAZcxGzBuwRMxxU/kEa8ciFkOVngOCce2JqDc7MjQgw1/BDyJz63xV14+ld3WZ7
gjPsgVTQ/7jOZTyhDHQoR86hz/aszSMrE3oijqOER5wlwufmW7JZqebz8n+L1/R+QjYv/oi7yQpj
Camry71Rv5Qvy+rib/JssTQyw+U2YCV1R1AqAEH4V7g4+u51NpFBrKkyERIiMutetbE48rT9/4/D
yvDUmAFd5Bvmi71a9zwqRvOXhtnNAocrq0ubFfRTqOXoLU3pSu0rXWfv1eVoQLE6gndMvRF+f1K7
kk/xQ+Qi/ycdsxfo1Jve5ng3ffPJo55WD/9MNv7W7d8YAHI8uzuhtfnfqlOXVj0ffGm+fml+8pf0
0F+pLx4ZBoJDbEOEE5LCavT1Sq3/WT9kmqeYyGu7NH+jZjuVTX3T6IVubfbFqSeqVdPC5WSEaLE5
HJLL131384xbxmn/mGjuShlscq3aqZ1DFzifVDYjgh2DgSDUkGav5kPqL+pp+8VJeY0pdsUfrrwk
QL8xQ5DtjnmCN7qur10e8ywzZe0qZujlUbTdWxhRWbOhBa1GehBSEp9oyDSSm1pon17S3iYRvAae
PDRhu7Lb4GW260MZameNUN50Hv5G1sBcFnjXquDuSxa4brXbhss9d91SkqSCVJl+lezPsh0Jgu6+
OsQ9jPtJ/G3EV1ia747GRLavXrH3/MggIPzVapdqmRvzQMNzInon2xLNuGokZ32+seG0WNCKY+Sa
194SZw0jBCFpJ4vD2iDma2MH16w2V7K3IXnrl1GKW8j59IlkyQNhoCsUynjBGCb/twLIHLCtYa+u
n0l0cUUAUd10L5XNsBKMwAYKh6car5hiwmqZJK77FPVzwaifKR75OYzAQW1oZNzVJOrRq/jyE+sS
xd534stPzGsrwf6BX+4UReiPbdAqT7LA70eP7h7bMR1ZsbeYvBl5ih6mOJp5TtiIXOs4Png6mTvM
oWWjmeZODUCLHeluyG7dOGm80WNLoVyQyknv4bURuVAsFqMSR+Zblz7197JxViQqM0nDGWVV8tDV
FW2QgDkzd78YgjVWSczPIHaFv7EK7K2AszKyC2hkvwbS2hU+4582iEh1hh0Tmo8wQEhVZxxGUGnx
8oivIrOYOIrmETZAIO0c4qjn5hWxsQ4XcnoOpPYvxay0JLyb/bpWTcuYzGlqyCQdD2JsNlOKXrm0
/a8wJw92GIofDd+Q+msTGR7UYKtEq2kyF2vJ+a8FPRIN5hmyzrb1EfxNuX5LqTVoLWjLZtKOQOoJ
krLeSggmtWY/UoluemCgxhhSx+eGNmln9Ch9nOndI7b5v2/u9stU6FeE2ptWPZ91dIzIMcWC2y/V
rw8NwOTgr+o8ffESJKGTfBhxCumX1ZG4DHvT9BIiDu5q7ZeYLJId0LZ21rvVh+uqkzuwZxjeCEDV
GxebEK6PmhccQF4J0dFyisfka29hUaxiX32MYD9h2wJaFG+csN6MkoIg5HFTXygztYvdpmfDizYI
384eU04ngPHpldc5rbYYpU6W751nZ9w5EB79zj9yfroKv1JAmk8Za3sdnq9H1mjM0VtEzkpnnDPH
YtuJcpu71peday+oDH5r3VkymFNn2T1Tuq2bdSfbfZ3h3UVYBEqXaRu0Dad312OerMWYF9jRuoVp
ge6u5p3wmj/K3ZWgWGxaxKkScLZQURWs9bClTvPLk5rMLP674fEA5iGptxWDcPBgzvcQlHuzJ3dJ
0Hp22uRjMJEbwyyk46gvNers3Ocd3kv80bTxv12N7QIFoZHC9wuwL0JptvWeydlgbhxdP4OKoVkX
6oexcJkgQfiOe3EwA46TnspMQx6oPrtPXRgO2qIrfc4hhLsBNTyC+6RP0iOMMi4VioEnXc5L255u
ToCaLKoHhCFeClehFo9Co/NW2KQuEyNJ03DSumtpx1vRBGczE2wutM5qdO2QTnrsjBgK4oBeozMG
F1pY25HGZEACCfFA4r1yAYjiwttkdotcASJqTDO3L6KVp1nXSkO8w8pxEsR3Um7onYLvG8/OlH6I
Mn8kBu1KmV2cvCJewsrJdfWt/3znzaLTq22ezEzhuU4d4UkTemORo5895WWLxr/+HFPmIbODjtAJ
PrCF0YXETNYX96i7NYFBRwomeToB9S/snW/LXY5zsuzrRSPuMoWqya+3uvdCM5e5FDvff5AvjJPr
SbJ7VtN1ajCBorlz9fos4hRNrNioVdLoDmOO9ABCbqKSkMGnuhkhdLFal0e1XDRCb1oeHw1Mq48T
KK3ct7ngTljY4914pfv4yLzuSFw3tj4SBXjc+pbZwxAgSv6TqXbJq+FZTsSHuS9eKNbqMlaEW3Qz
pwa7xQudYel0HGI7o1WO97yacybtRByhN+9d/ZLyphZGtLfdU1F1Z0GwQ01LyGrplSjOT8BAIG9I
Q+Aj6mnzhjpv1VU6FAOwOQaK9zDOl6VL96dvT3TDj54YDqE44x49hAw/rWY4qhw56tkJcQxtc5/z
lKPJlR4zX2tPPHBnH7Rm7iUrbQR5wGaVzDC7yJx60k2GWLwsoqA9+2xxooanEaG7FnSukC80+b2I
fYAxxacoEfcqqmY4PysIZsIea8rqaBjFnmH4h9nPV38e7hE6mlEoWo/xXVAkhZOzZ6p14L22yNIO
vUwHLyMgeydDL3dSqduTnp8I7z1G0jzHJr5ZRiiJ0HhJ8RZSAwzixWyy2ET9nLbjO1jOt77V32kC
oWJAG6K9ThGZ6xPaGohzDhuqBs5rQFdlBe21b4tzqB4HZkCrKs9u5Xh3MkaBsn6yBPlKqQP3wX8i
ZoQuNiaXIl7hZUcx8i/tONNimZo7/zaNWGlqtZz7wn+RPY0njJYxqlcUsLSDAixWNfPVlBQ1JwxX
EfJWe6oS5PDQNJAtqgvfUJ/QoIb4Y9JrYbVlYcrE/auNAVJbMbBX+xz05colg7sfwMho+jPZvBsp
VOz2TOWNpzQc9k1sv1bwRafehg5890wT5Fy17vK7BQcwgJhi0qkvYOGS6/iAtntNcJYFpraugnKN
8oNOOBmoiQcBQ51KcMtze0K8E3A8n3vLpOuWcIz+YtXtyraJn9RjE4M4GNPpnAkYWbw0w/J1NN9g
kHHs2M0tCWXTvCGn6tG12lof0Q8WBrmMKAr53qrS0Ki7Ot6eDUEA439jWe8LAdJTOFobyRDXZhco
AgZ1xYl36rJtvn3SNyDFAdLCV89HjOdvUeCY4TEqKQ1yM9iqb6I74dMwvUaZs6mR/SALpE6B/+dW
W9Oi1RJaW94j/5H7SGG/O+O8T/sCnbex7wFRU5MPJyXGUtd5oJYx2mzVs+wCBEVPTK+JryrQ5OBh
Srx1ztfH4kavk59YmTQpmVfUCCtwkI5Up6zHku/M6gWdvPvv4vbxRoA6qZDYOxw3MCnqy2j+Lurg
E8yEjyqMQTwO1cp+JJ6xTovqXaAE6JD6mOx26EMIRCNZQ8BvnZHL+l9TVlMnxhLdWPvGipa8h+lJ
79X72CQ/w4yNpdpscvbcTFlzJ4p6E5qMT3vVqPBguXpGkQnhGGWWwWYZj9HNQtlBCTG8MDlUDt8n
dXcsMljN4RSl9pMLVLxCo5XU/tUNMXKQx527owrNI9AgwxSLzB/xc8HUH9cLVBQdBXk+6z9e6a6x
LfhAnRj/lZpLTMWgzI+5isYoN5xsyNO1mEprIZUsAUIvJkMGWrPbWNNeoYH/yrH8S+0yIf/DlRvg
56tpznm0aLanAY9uANnO3w3gs3Ir/9e1oC39vIDdPVwt2/1HUh9HSt1HQ1GvtBL0Kue0xO+/uUv3
KIYU1BccbiMbZ9uY0yEzDEkXyqp2yApP+JFXPlY/OCsacjigTLGJAGsYJU1FnBxB9BuVSCYSrhJY
h12uFd+2C6vCd8KtJ5l6c16fNiCFEKyHl4Bwo6UZVN/1jEfdJqwC6oVOO7m958FwCSHFr2o1cqqd
OxnmWy8fDllKfrmjJSFh5KiI8ogDjvS2uJrfnCg9ZviDQBHSqHQmsaH7/gH773XQG5ttS695mUy/
WT/ctMFD7iMf5L6DyAFFzeDL2+J2XFZSf6lDRIxNnx8GLSP8Ijm5tv5Q2ymThY+yi1ZGba/RWnIx
+oOVRW+YuvaCDGIvKk7tABCmZdJsJCRTV82H1cgPJvWbJM220ujcRc5oUbgtQRUUyNQa4UFx0jyO
QXZDSVuVN1GHC7M2IVYyAa8kh6i+tc44IqEMzQbkouAwJ2z++LGQL0P0C7ciq3d0uplpGNQVydo1
MmLS/W3vR2ezdD965fKpkMI+1XChl7pj9FgyYIvkJoEASqUXWKvez2DYccA0w85HytXMcB4cAKtR
eXaxXvRhD8/LH9xFw8koroFTddwP24GISD2pFeZHkuhIyt2Acbl0n2co15nRsm0YZNgHTnesYx+m
TgAk0Vrkk/cwcVcbg/9XEg3bBh2pj86P6OadNplnBxVSakTvjpnfszwowZBYP3kMOafR65MVxiuH
M509+Etg7q9xLSlRxtKGzpb/wjKQRyObv/2QY3bWBGgB05rEXq88UAMvzKB4dXyNCFdId3lGoCTS
YQ7ZNL4S/U/XcUWiD+FLRP90cpCGoKsXYCXugvmVTGCmgwkIXJYgqTNvZMh+zI41buOS9LtkcL4t
fVzHEX1N+uT9shYA6GsKY+YCcmk0mf80SPvuIxhZzqPHXC86sEZBsJk3pjlAlhNx0NuaXYTe+LHU
gQL1ov1JzNrfxBxwZ482fMskzoP7Rcu8HrU1aJhVMNb9YXa1pWohMO9fDIr5YrbOOSjlfijmU9dM
zzY7uxPUF1+ge+g5ICFRXMQNGtwAosWgV89D5KvXonQwcWWEszvJZxd0n/BntzZAE42XK6wg+LR9
du5s8+DA5qLDSDJfIj+dDItjR/4DIVAdYay+bH/Nlng3jlg57/rA8DZtkG4jDJ5JUgBuAhfdRpa/
tAxwBDM8JV97afEooISIq02rxOQjsQ9PsmyAJ/jyWFI9d5iRg8o96/RVUdnuszA5pOx3lU+YahAO
byHZrXnXHpqm+KscTLgpbXZKZOMyVAwvqaZFKl6KhqdqwO0umKlNVbUN6TSvSJJMSeocgbDwcE3J
RKxT0lzL3MEsjjnYjb8ykd8SbioNb45gBg4kZ2iZa+njm+2B8o14SHnBUnIRpu7aEdQfYtjmJj4O
zCCOlclIz4p/NQrYNM9O5ohbn8OonvN+Q060Z5RJYrHoKFVtCbjYkOQpuK2F5mR8dsf8FmJWtDOJ
7MGE42zPaNGJalRXty/z39aO/sWW+5pQMlEx1LyltIJdX2ixxwmGoVzZXoy+fWBPBirXYYibHmaW
X5LKPUUuTkkK37p0iHGyH4qBOqbeq/oGDq1sA4yYVeNMh7inMLBouWiR2xsSOw4u5C8O+ks8BtR7
4SFxmi9VwkRuvhfAMwvUA1bhooPLtqq45FfjdN7g7VgVXbiKhblQh2P1XISqu4MuMK7cLXEfKxug
spF0ixFzIJ8nP5Bnduhj/2Qjsla6X8x7Gmjzvi8AkSC/kCPxyDqprBkTKL+NjUVmsodOPOZuCTeW
jSDuOC9xZphxNOCWumuxCdudebGM31WJbGk2tmmXV92EEj1HuoDpCfqx+hzmAACuddDqkc4pXDBZ
DN9UjS/Ts6W9VhFxe/gHtwVIK+Wo8MviVENPOgyVe9frvORwXAOvHC9UL/4w0DtCxW5avym1BRaj
B3CoI3WjE1WrcLDW0N0XJuhpp7C3Je0ck0PsnNXDb8ApfICWNQ28X/w62XYxxb9oV3rzG3c19K+O
uXKwDZNgZ9jDGjhF7iOfGyyMxi7HDSF1zp/2ojbEfvJBkrdvqsKleIfNpaqqGH5edjOG6MMNrbXF
/y/hX1phu5g5oA06Z1bGJK4Gb6pMI3YyfB/qPBjl/spO+11p6qtyqD8CE6MZJ5U2mC5VB9uDn944
JWU7Gum5R51jLYxA/NoJVDt1jmp86jLVh0goVnNcBiz36Hf0k1sbfKoa06Q8qzEY0HcHR/GG0Yi/
wTfhbDVyQmUSe/fwz0QNut6qPgaj/sefERVgstj6WgBNtoCg6OwcuQuxKQTHwgMMcoray2yTlaic
ZcEvUj+RTWY/saP3tARSnUmfwamlYNfpRXGWesC66i+IcIpFIlGXKHJGaIYMs8fSw+1hvwYknT1p
iqHqz8BCK8o7X8P5K4jXQq4nLHtdzsa21eRxioZlFmGS53TGWSXZzqNgaqyMxn68G9vkRJ/zgYcI
3qH871SujmyYwM8Tx6VI8C4XKf96ts6O3h+JFVnCgjjT7v90U3wBnBUb422Ge+F5oFaNbK3WdTHe
TZZ2U/nob/SdnEb6O87NyMJrB2WEvpZuiKUbG5vUHLMneEhniX3C6/uz04NGiFHBxvSJBpTdakUx
k3/SAV0CsaAw1tnIKU464qYMMARFwByAOUJBAdOV305qHYXvvDpjssFotstN70ZflKI4ce9pm51A
770AB1o5dfHaAiYsYrmTAMTUPtKH+RYO3m9RyZuelc88S7zUQ2LABm2d6vUPfK9v1+S54GvBd1nw
ol3yZwvEFqsSgTmAW4SO/4bEWknp7FO0Dpx7vRYTTcsXIlBFUlx05PcQN73nkaC53yIQimwa0njD
1a7SI9Bdd85/CajdffZ5shpWVqpbF6yjNON4AFVHZjbFpmVniFztWMX2hb4KlYDc2sXw0bb9x5B0
R16q76pDo3EFpS1XOcWt7QZ7yxsO6A/+4pyVb2jZoXRggoCkXc8ydQn6zBbNjG2e7975+FMLz/mX
jAKdY1P8xCYzcCcmSz2cO8CktpmsmA/jjqtvoa9xoAcjWifJb9fRQQt0tigCX9A4kS3ArlhRseTc
yZnNV8/JjITCR8zrSpYsHaBZ3x51EeZi/J/VyujsZWNU/7Co8UwC3+1lcvSt4og8KaUcZATHaYdz
WTiC/fDkv9SmnLGVvhLkHDamqOuXnePSfAJRW75FusCby+iDtnHPXfIkGTaeHyxKqUw1PYmvCTVF
7PVrgxOvz4vOSZNNWAS7hm9lsCu4ZXPwDEA/tg+YOQSQxeoZJNTE0mpOeZL+xC7GfK83fzGRbCK2
RrOj/zhE3+gGtkNmnSjKF9wChixESbB1a7V4l7JD7IiNg8o7H3sa3OHatds1DfmdumwBKuOnMjTW
umH/68uAgsCxiV7CG2n3V4ZrF9XmUq+9jMNnyc6byHAV5qgDXAZTCY4enU+vroM+YKZrHXJubISs
wlWMlXwd1NM9iKtDLhxM3fRKo3bjZMHVUB5SP4Eea3XH2JKAhieXsrE8DXoHT0/bxFaPqsZeFEYV
LhGicvhM54UomSYNPeEMUH4BNIa686bZzZfq0meJx1nXWJjFePJjgnIHK/1p6gRLHgQiNsoqbL7d
ongQPO89zS3oeXNYTYb/ntEQtEIkbx46XUYM8LX47L3WL9o6/VFvWa1zPlj3S2QWT3OJL5LnVI0P
rN7edJ2HIKUHNNQigwsI/7XUC2acD3qvvadEg3lxdqR+BOoJ7teIXZrPUAOHGnAXAYcblcNRCkSU
VI86bbucY81ohHt7RBHA69VQ5wC663htPPwD8N2+IWjTXaZpKVtz600uLYIeWF1rDhjOKbiT0gGE
zaig9rOV1dV/HgIZ3pJ3XD0r9fHscEIupaHtAgy9qKty103Jr1ah2+I1Kevsq7fohhkjV8Vs9HdN
uufInw95I+j9ISPN/HPN008XgoGvZdobgQVCdTgcuhs5AQZPcjA+dE78KY0ghDwHMt4Y+Za3MUa0
gvNiGY/gdEUMUEwCpzbJzl1XPm4sI60JDBrXMh2eMY19qGaiJUxNvQNaW9/rmn6NSm9dNTVlBrod
qbp1Q7Yc8mATWMPdwFufttOX36Y/QdV/qXkbRI2bOw173+ufwartUrzcVZBvcH6NAD7EFu21kqYD
wggwWviraoaKFvM6DbqDlWYHOeRrnD4JzEN8t/6u0Zs3xGNbAu4wapok/1iNdivL9po2zl1tPgGv
FZ6IQ28Fq7z1IZXrxBzlnBMze/zjRPrwChNqHINEdkz1TLpsLl6kX+xBYPsvQWvkppsstXna1+3X
bAHWG+8DobhcXOpr13wZfHan9CuNADvEA/NIrQ4wXSLXYAc0XFVrDOCKdWiokIoncTM8FWUyxMgt
rBHNIt4YfGCHWjNv6gqYbbsb5PisVkGtxHcCawvlvvOSBXfPi3Yp20la/cnefZBwuQINxxA8CFcz
5YIbpjvZFFc7yN9qvfSWrR/cp7nft624TCRAcqQa6KZOpzFpdmNvGpxCgqUVUruSgzQ9kQF9bmT1
bhg/vpxP8ZB/zPQ0SrBSGRNx0wd5bryLGRuEG+3LipNR6H3gKgYlXVKCuZaN+sMglbWDjakm0NQq
IXZhNx+3GEiYDZcn4P8vfdZvpw7dHuOAsJ5ug/CPoehvqARmggvkPOy6PnCW4MWemo7yySvQGhnV
OZ2yUxwBgW2+TV4WdXMPIxc5Xa+fKiI2Qj9Z5bVxcLvweWqczeiGHJjkqg+dzaAPV04SOy4mJpHu
apnjW91km16QBm7mW4H53nGGD9+ZV7hSr6Y+/lmTfrMxUYuZ+sW2oj+i4ErkECQx2sF5HJi2NSE5
m8EySr0Dn2YgNBu1w8RiRxrhJ/TOEc3I1t702H8idsKgHL90oy7Rs1cfNWPFVh/epK79y0Y2tz6P
jy3yHYF54Wmin4Wc/lya7DZ0xV70tDimrbw4YBEwhsCJA1nhW8Ze56KVAsFYn5xzrz6Fc7Vucv8+
xdYDsR0yiul3qvJbFEFIDOtdkwZUdfY/PPZwFmyOTnZprIh1pLx1rFPQVnt0pbfImV5SC+8Z9WLQ
QbWyxOtkw5bjsI8WyZbpSLxAEq+U4KpBe0R0E81fboKFICfTtH1p9kenCOgGyOg+dZnK6pDFRWau
uc87chIkCrWGwtKpmodES12EpI573n/RH6c6JHwQFUhnZ69+qkEom6elp8XFovLHgzeRAzcX6HfV
D2BnPVRuoUgD9ZGW7sS/qrdiQhjsOwjn9ok+bOsmIbkhD1ep1kH9RDYgx4sftpBiWuRxYDhrEy4j
tuUBq/2YLKvGUh714MUxx68s6h7z1J29JnntOnktLP8KLDp4EvZ0LIfmPCo3Rwx3PM43Q1zDSKRf
XGbQGof4E6+tSX8lZHdJ3vxkvIvW/ydEt4ylah9nuKrNyKYryl1dVhny+5G0AdGWjPRS3jB56n+W
47SOcxSyQKxlkRzsfKYLiZ9NzJc0JLpLRb773qcNR8qyxZpqbVPNIMZNXVNRCeWWmI7NyMh2oRfz
mcVF3AjiLcRBI8st5bhUqoaxa6MvjLbaWB4Mbd4bOR0ErZPrPkqtVT4FFeG03YbDx9obnRWLZ3iq
dOsoBzM6sru9e0aJtX3krKYNlwiosRY1B8zPS6PW9w3aslRTB/IwoxwporMx80SpC4clfqGeLtwC
Cij2Kn3rWMT4Ofnhg426upfPjRs8/FJeLWnvo8R74SwWXe0inQETirUTus8GjkJc6oe+i36mpv2Z
B8dFaOE/lwYWO9P6tkdyK1ztl9noIQUwy+VJTnMcHorBAU8KhEVtqS0Kh3MdQotNDLzhDqlsGM3r
j3ae99aUdcu5lYSd+fIMGWZt6sYOfIPYzKW7NXgxdTOq8R54Ug5wR7DNd9bRRzczV0myrpvpLR/T
l8HOyNyc5r0daosQdPijoOu3mFu6/QA/DVjM9iayZMDgA9gRVOHfkQqZdx11FSLA2Jo/p9L7l+aQ
lGNb/21AXjjCuwSafWnZ2YIM6mKYfqDsvlcFmhSB4AwUAVaEntxeZmFoW8JXOctTYCb7NLeI2hzE
tagJUa619jVNun2DNkk9qJ3jHJLM+WsFDPrIiUFZph1mAmcvJ4T+GN5xB0MgL1hkdq9O7cRxBQkF
lxJdRZ0SM9pwpvxG27rIesrGOUxusDElwpRG7xZGZW1LID7GwK4DwGCbtjPlNtbsBZ63fUf7qYzy
V68kz9A2GA8hOmvd9tj2nsru6h4irV5zq4LWOz2nVn9Lg/wIwaVFZZkFmPAMfTcBe8a6i5taQ+uX
5++55647KR9hioDF7Z6jdiq2SvAxmvlRsiyfOtf9N0TzT9gW18o3to7RPgY2AjeEcyn1FcbRV78b
Dm6gPWThkY82HKXjEDZjfflphlYC03EDQCDyNtJtiVFwX3Rcnoo8diQsmowiJjMtCvhIvI6696oZ
HrDk4jeKy22Pj9PuxxWby0Ly6EwQHukEu38jy6Zu472RkUUI9GVZiH5CY+tCYbRhkCPrchZVnaBH
QvNUxIx2TVBKqGIipUAvOZcMbNdjrP91brQsNYckaBOeR6WBXkk0qAm1+La6zoHKalyZ78I5ye2F
PRg2lYT9KD2OG4Egug07X2EnBlRd66V0g1WW0XnBIoMGyITGU96SymYAxA4VkxvnTqDuY0NeJ923
F4FpbfAV7qZJmXNDnYMksBwyQI9l7L0xeyBfJcVxZLWvdetu64jGbBhXqFH9q2wGE12ps55kAzt4
EIwo3Od+Cuipyx5AZAeRuzziH51XFq2YphuR4xjr0dDRTo5vU58/ZjMInnrU4NIkfkQtBqPWdpqZ
3iga/7VBvh9F+ukZAJj1ACubccmL5NiXdMb86SJDJldzfSs0b+U3w3E0nQ/wzrtG1DfL5fTSOYAN
sq8h1Dq6/tYzagYWg9t/m5X7F/nBGXEpmfNZevCNfGnhlt7QW76JoDx3BI7yCimvjZLR5yZNGzwV
PCcwHPLklIyYRKmeqMuntTegYRYyQq8senBkvr+OsQ7TUPgp8ET4lnWXQ+8toYuvWRz3ph43Xobm
gZi6KDM+oWocgPtKkKjlzguKW+YPbwa6P7dPd1aGHA5jFoCaaW8E9Vo4NWT1Or4nYuRrJSjmTAY1
wqSMF/vBxH+klBxV+9AyxLETZ5TeZYqZBpyxPSnPIBGOcZDfnKLap12+S5Jyr76PuvQVeh5knb+4
xM5GFj2HTftCJDsNN3IR+XSo4bbx4P+irTGQA1Qn/AF/HqVWopUXAoC/1Q+ga7M3RLEfO/mLB5A4
A5pdQLWopq28vGWBuZmK8qLkqozYX9DBPmoyLRgKkzXL167bmmM9oXnM5gvhQ3Qp1fU3aeZIyAmT
3nK5+T3qetbCI79mZGrWuXkAbYhX0ThtbaSYdZYfeyImgE5cs7TYYzw7JIb7mDkmmYW78wNxdfLs
PRppvRmWbyxREoAyGDsb4m2jJFN7bWY4RgueZyCcww2BHdsCKwz635EmXOLhKIDJV9JDK+TnDB+I
5uo3z8Oqw/ZMDi5lz5ht4nQ+Csc6qP/mtflvcjtiV8Uqy+UCc9gvirVLgCi0D5pzllp/UU6Ii6V7
yUtd9nLDtnaHXjct28h4ExAHPwxfOIS+Of0yyvr3OUiUo+NCtgluWC+UJFAjagTa5ofavkC2kHF7
s0GeBsopbPH2b06Mj2p+JInYehkRzHhuLa3YjIJqOWw2WcwHmPRT1nNelrC09OxgJhC6zf5kl8XV
tHKs89WGH7wO2hlLeLzx+/qq6cZWV7A1/I3L1sPJCrgfCOqIOj3JDn3JGN6JzHeKmj8CH6BDQHqt
3Qt4B1IKRiwGaFPpVkzflqSIZzf6Mkv6ZOSyWEgBsotm+B8oHv9swUs3YoJTaOPCZKUicz2Og78p
4vhz1rStQVsxTKO9n+WnMa0OETZMZkZr9VtTZOuG46w6icjdL3dpNJ390Tulw/jdwjWADZuu1A8o
vOwqjIFpR/5jsvytOoEkWhAyXJo3prLKGMr0Vi/wBZUvY8ezFpYNagakSU896TFPWNGfnCZYj11y
m6R/yHkfJHanyL400/zuLxsc+VEa3VXrzF1LJxUrNKg4E0EkjA6GHrn/Y2QlHs1pr+U1Sy8G+Wa7
6T0b5mCtbl6BHaUjB63PMl75sfls0VgoYtjV9bgHgpJsBrf8J1KgKsBhOyO/tdOsb90x/R55zGgc
L3j+13Nmr7ukS06aKx0CysQXJSyhZC1Ag8Zj+GRWAATTzzECxeOl7Q7tyE7HvMzbpkrvEyoO7mCx
xMW/TD0HEBWvAkR59yBxvuaI877hGb9VM28jNHrMWGgOzsIu8MAC4SoZLPg4AIFLgJpApDiUEMVa
egBPJSI9PQq2Zg4RoYu0fcSYHUH9cKys6sEJ0NjkVUr+svr+6ucIfOkLhoZXGoH8jkg+gtg7jgzE
iXIOmtVQQ92RgkzzZj67mJEJPf8HzSvcaDEzIXrE6dqGprrIC9JlTL36yUcLjnPTnJqELL7MWbQz
bdwM0Ap9PeRrTeKFyH36mvgIWGShhll4VtPiIsDfRS2P6hdqB+ZJRJqimOS+Kokby6mdeKE28RqB
HayqjD500vTMs/U+bcg2jIDwNwXlTN2m5GdP5nfokfcAEah77kKbRPbK5WxPgSjfkqxW+PeUGWWD
+nvp6+ZIGBGvVmR1UhQ3dL35ygisd6y8HCS92fqQjk7PxNRB0elTc5V0sTa+lQ34wdNgRaQTr7Mw
HSFi1MkzaSXNoZxL3mJOEKztCPaY13ZI0fuINDJOKptex874f5ydV2/kSNam/8pgrodYumCQi/32
IpVWKWWmvFQ3RElVRe89f/0+oe4FurIFCT03XS2XZPgT57ym0/Vgz3V/uMpnzQc+VZD7EdA/i4Gs
M7oq8bYfcmsfIiFIcFSYaz+0KVvlxGdkpBPbvs0GmWWY2g7VfWvK9sI30J5OjOBb0Wrmqi7IvHhV
cnAhI9w6WUgiOxdOApMfmNUgxpMctW6jDzVy8YZM19zmEI2YAoAXA4KMM7UlbJ2mBpd0XaycpEcM
gs4F/uDGSyYEFt8UPY91YLLoCOiA/gKTw6kCsYDcTa6dyvEvcmUqTerPWkYBuszznHTbCGukZRp6
yLrrUA280KKySrrgpslzfBINg0tAPMS3ThpKtAfH4hLZtghVgmzYznYLodXw7bu6pWqdZFF1i9Oe
hdIKKAl9hjHb+hT0rXnoT22SuxekFcqLSUfkgWOHYrdplut4bP2TtLp6HRtTdtcavXcrtOwX0i8/
fZNuyHKP/g2aEjdqgAYB2kTrrjAz+Igt4hFm5FMdxMAKVVwoBG02UEro235rZpG9N8su2M5e4uyb
3oyvhkz3YDk58UXQ5cYyw1Ry3Y5DdBW5kAqLKQ8fW+i82zqX0AWcDqR1Cd/Mnghyxz7u3sj5Tlex
LcwdISxRpDUgK2fYVIfsMV4hm4CGrRsNWwm6cZFOU32dNf2z8Ml7gAHMd5SluKeXOUzDHB8RnbNl
aekVAGFIsjvMcuJNNQQtYr8N/NsSf5LWqnS0OoIUxlyj70Xnm3eemJNHbm1QN6jyIVCh91REcmD9
RgN9pSgAUXtQiNGFrJEV7kIBsH5GZqCl0jxqmrYvgoY4MB/jYwvHdBEUeI7riFU/xn5lPaSFXsWg
JL0YhT62U/aN/BJ1LK4kHeTYm2rAjefCAuD43Ohhc8EtaNGIGcw9YGruFRVmZ2PeNNt+nC5hEh7D
ogDjj+NTYiPI2FZrG0BkmsXgFUxO0sRGKZl8zJNpjKc0q+Bmx6SOjXkzYQqrlZRmel0cAtTLUMeU
b04mN1oA2Atn1oSAp7drzBFzAmlskG3siYco3nJM3LSV9zy36UvVo+owF+QRWgn6BqQFooF1/ua1
5a/ImYE6YoCcuCMUCPBbpK+ocXDsai6OVJX+YqU+TRGY+84kAJqyv8bSaGOTM+a2dht304uEhOqw
m3pBfesaxcoU6WVfQfsXdGQn/XULBsoNIYNiNemW3a82Cm/iOrnSh+QBga7n1pfPCPzBXJH+Brle
aEv2jdFgSTzYGQ6J0wqJriuznG7QjnqwBdmsNFnXXnU56s79NLZbJwueQhD/0qyWhdE9ViOy3wOZ
QJnrtyHFLro51FaFoYo+yHL2wrzJG8nNfeRIzMkkLiCf4pNXwcGL4uolmoh1dJCNXqetMlEBsEDh
5CfaeoD5U5i9hmtgqpTAHAu6EKAGOs5mA+pIULjwK+22rZw7rywe3dTbVzl8SV3vv00VXJoh+NYb
lCZt6u0jrG7MOrESzcV+DnzKiikQwxrdoMU4CGLwtrowixpRboW3956iqr91A+2hiY2HqehxRIyv
rbY+OS2Cal1JqhN9LMiHeIxOBjQJ6KH4S3gUcsCD1ANqf1jAYNOpr9z5u5XMO6eeOdnMuzQ01wiZ
gN/huMlCslxJdo27FpafwAyFZz3Q0DcCtodZFeNCDW6cW54ceow6knGfUzhaocqUoq3rX84aNIRa
JXDgJePGlGIXzAtxZY3MFcluEobOQ0qm15F4ZOgNF2HrlduPuS1a497vRMO+E9/nCQrfI2TkpT2O
yynP4yX5FqQ1SutYUrmNiok8H8klqnLwdHvzNocCg3KXX2N/gmruSJZGQ/EIq7Ff9ZStXZ/rtZGZ
gOd4eFpE+qKpkARWV3AzccklkN9qCCuqcbxSKgpK0WPTOWCSMyCrZQiLMnwoEvYd5cbIeXVRSezP
zRyWS/EQRsUJWc9kYUrjxbE5i1C2gDlfB9ZSqZ2XJeW+ZGS25VV5at3soQ8RVk4daDhJgXalLwV0
Cee7oecYMFQQBnRoYUpuRQI3ADK6igywz2Q4SG4cRqlxuYQE6pu7QXoXTMBnlRgPJ/sgBptoaAz3
JnCLNgKHm45zD9kLTR/NCstNIjRA7gE7WK5jTIa4/ujSFMuGGZuZ3+fmexdPw14f7OYp4UZpiWGj
1M5U6pWo6jDoIzjUbL5NgyS6mODprUK2wsiBaNyieBqZDsxTDTWz1kyX3PUM0mKRs8rGpkMd1+Ty
lgwvjtvAKEvA9w1O+21uUJJNbJjFvbIGS8iV1U13V7GTg7jkymfzaf6t2wXECn4NQY89ygRABTz9
m6F5NhgyCnMw6A5mOFFUckW2ysCZzPGIhiLYA5DYiPqxQIOd7F14ZWq624P/Qm6CyL49gTy8zEhc
7IIE7WPVw7YxXVhULnK93qO9dKzyFpPjZN2002o0rCuZdi+g0dg8Bhgvfu0gg/QjRMqliTCLsobX
JOyoNmZ7huap0QLk0wmLTODmrYtsYpOpOkH34kfTL4zjQk5T98hueRKTvsXs+FeVIHDTwsHFc+ZH
Drw47zQkmrtxpm4FTizm+lJp3lOgBa9TWC5D3bxL6glfFO1I3eJODu1lbE4d2f9oWJY2AiLkHJd2
Zl14pGCLKr23w+GWfCXYv+LRV2SNIj1MTbAXrvOKrN/SBGwG/K96dlJ9H6P/4mYTGSS0nmb3Do2B
64aagUy8DSLBt12DITg5iaU6G3r4a2Zak9aQWb2tWgJFvzZeOgHfm/h9R1wGOAe22Uoq4FE464eg
rDOckfntOt6WYdks1RgRmj+CsL7VrGlpGPOjRrF/7NAhGy1xjBSOWhjNVeDn98Fc3XoyfO56616M
3T6X2VVGms2dE7Z2aDXsFzlmp9BDt8TGp1C4e7PVLuZkhvLAcVjBRWJVr/zWp7Hq8G69k1p/bHoA
Mjgkp/CZks5tHQilXuzdgEp6si08l0nsolGmr9setFTbnyBv/ay6beJorxXHTiByCqssjRxNnO9I
+/MzfJdcVJVb0E684x//tB6iTMUjHMnbYp5up5Kq6ezX3UXuxEACuPztBUgDtd74hCLDgprbcg7y
2HLfKkTzUh3jWgpQExCjmqXUGZQSOb1Rgwnv1DejuNz32s2YYq1Oy3DgHetXTDAkzHbMOCNxaJE3
TH4qxxIe4aLWyj9IZKivrKG9UjNtBKbdgnbjrSGRrhPoUX39GmTdUsnY2Hmwt3NvkU2gq28N73uk
JStvuqHluc+J537/88PpB0FWh4sJ6UWQy69/dgbVebADhIzJLZ+BI4GWP8LMU9rZKESv1doM2ydT
1Q4TUgQ3NdENn5qQ/+efEdXDOP/Bj2wExJoyXqXGcEf7ZmQGoFnU5Or4NZd9nX9IKDNB1sT45QTG
u9vyWwyLBXaC1RwzYHxPfXJOojnLETd85bWJRUnl8t5+6l3zmkU5vZCqR+HxMHsnK8GTyNy2bgFq
cas6d0SI3Nev+EpvvJ/SB8JVaghDnKSN2gsNYRw068hJRXnxZph+VEXx/+cF33AQAeJdcytY+vW3
wG25YCOp4UJ2e+ZBDnHYn2/JRzIojXfE4jQxHmWJPaxLiI7ExB8DCm0gc37w2+rrP4aejg/ltFH/
MM953AgliRmTTdViym/pz3lAvjS+V+PC82tIhMZjJ+Jn1S/84shubFG2oKXUPFaif2CUJHlBesqi
cerIVwSmXPXKWEBD5Sjpp6P6cwY4qNSc+6On1FpgBP74gnmqlQf+v3OqvRp1A0JI7d61wtzwXY0E
vdV9d7pewaa3SXsU84N6rHDiS540+DcDUiL8Jh9PU3kNNd3UIlTfax94Ns+iY/kvre+cJ35lAurA
yGugPPmtgVxSJ8c7foPqV0Idsi7IrCdrZxzvaFAYeBsjHlTTI3ToC9Tv+W4+OzvVOD5Anf4ROV3+
mkKxahgaXhv1WLYN9ZC6MbnqrpPUXPftTYniq4c9AlQgtW5Vt/HD3oqWDoawDCoTX8Y2ks0MfA79
EQBY+laxKzODsmp4YvR5BnOtBeZua9e8Tdn9aFADcZEtubaiK9NTspW4EQ/4/TDSjGjEx2CZdtGw
cwhxJZNDPlIn5gXm4ojY8TKZfUTuxeb9RYL+FEAVKaJvTRxdGuyg0XAXVAiHEx5C/fTfpmFtyUeJ
BR2dyySgc8lt82wk9eFI4dcjH03ylUmjJkU016teSR3Kh4h9Ro0g3Ukr+EvmM+0nCXqpzi9wcUwW
dYLyZ56bbC0mhBQEC2w76vFqf+EPaQD/pbcGlok1cOS361wku9T70Y/XWvfAZ6ph4FOM7I+x6Sip
IcRB79ffCud7O3nbHpyufAwprahpo8Yz5L4cG7cB4GwITBh4Rygy8n3VJK3ud6pA+ucbaP6FlSeg
sfEExAZKTBeFj9ZIfgc6fAzQSTQeHRAp6hP5OSCnpTdFe/XrakdCTWkkdOa4Y46iWatmL7iXJAcL
f8tbt4O163RW/ky2F/JcN1hHCR7IqmbsuxDcWuc2BfaCyNGFOZccuFcNcfG+YXePpDAWHNbcZZH4
YApa4Iod9x7P7AUW4xHvCukcUD0oCCUuQyGDFcCQdCmW9QUzp95HJuV/I1tinrds4i3cQ1RnY/Ll
r61+iAsbE2iy8Sx/Bkj9Y+bbxM82zlgvmDO8qlobXfY+Wh6VoWZs3hf9H4tGnTqMPLsbvxVMA+50
7lpte2rjyHBUdwlHWKtJRGEVeRSGU61l1JuqEjVp8jxph7kXGothpULucZMMV6onGRw17V3ryApR
gZDPxZ3/ZYLyGaK5ZOaGqXdh63s9ph483U1cw3kJ1oKaUmwaGAOoVcMy4WtOtZTArMcRs7RAkVlH
GuvxX25vcDdV07WZInR1iGxUMpnVdnMaFUCrOvA+fGOYrKcUGUmduxBK2htXeS02yYXIvwvxMykh
XCAIwN7H76rzewTJwfGMxelycmzVbNO+kfKhGV5rFDp5oF4B2dffeDsmipzhGeZrzqaG0hXfyxlO
ycWVLa5PqZwAHGXp9YAN1XPEH3tRhNIhKOimPUTGrSu7N36GlfPCtwCeRw3GzGt9mAme0G8GRhIY
W66k2xZCjcW3bL1FwvdONZP3mMlh0cMwYPirjINIK16LCvBLAliCxBiG1SDjr0djB+qRjHoN34Qg
NqtXqRlcetoma42t193/8RmRUaG0rp/Q/bvylOIp8Zaa4x4zRp0QZvuoFqNRhMlKNdHWsCTr7tRH
l1383auc+4pHsqGFw6q2qc0NuXlgrqnX0dALYjugsZwehg/OEUenJuVej71o1ZOPIbNjoWk4VO1j
pEjbMUKDmolJhLOjp+K8Vf3G8IwuG0n4U5gFpSIbQxf3AQGEZT7gC80WN/jJIUYfce6bQ9lL8sF4
+Ib1tH8fTlYM3pjsPjSACdYNhCKwgKi2TMOKIbStVyYmAQ1Yr7VlpmjYPHUpKq7ecYqvwQ2uVBgp
GhiKWb7tvBabobWLI1Ha4DRApJV0N+jG7/kctSfw2SOVu64hEGLy8SXPYHEZskHslvoYw5pWECia
n/xsYopAvebVbKIcXqrRt6V36WsvjftEZMHu4xUmrJsHXFDe9+WWBARbnArg1ARO/G+Yby04mmis
ckTJkle1oxk/eEuvoka2C1KWKBw54nVnRk2ZY4LlBtxbzdHWUQc1TKRFUL56gr3B/K7uiU0aUhO/
Y8fmx9AMIJmAbnReVR7iz27FK2Tb10rbF4UfQhzvqLY8AVGFbNG3uVDHAn9Rp+0mJQ5B7w3NGxJ9
74STGepgfEm7TDMaLiXpiwjnpgH9HGndRCMFQMGeMZBCwT2oZ70xBjxBPRqVLe8oHPwHWQVMi54F
Qz+p5VNPESy77kYdUrkFOh7gmKB76P8SjT4mnjrW1JZHV6th7XmBUkeddxNoeD5gA4PsldejEVbH
iOiM12q6TDmUUXAmiwLQ2tjMJ3p3yABMdlu4qirs01HotOnbUM9WkVmvEwfN/LJuv/X6mpec+bEn
HyCAr6CzgO+0UEqn5A1QRW0XuCzcz3a3K4ziOHfgXtUFZAgusQdTl6k/ojkAk9glNBdhgDaYfBTc
CHgwLSLCZDgtOFVB+zSOACtASNBVFpGE61C3SKONmtZgkLFJuVJ9UIPuIMikDwzXXUwtqQ7a0RI6
qW62JojULSEZ9ygmFJ+vxAHUiRhBIKnfN0AkWQ3U7t2uumYWq/gjuhk4oyrE3YgpuGFUlHpG18Bd
ICGZ3N6haKu2LGYT3cZL2CPOAz2Q1zJp9i3m7MwW1WgVACDqi9oeCShQtfzNiDKF+jYBrD82C+Yk
vyu1fI9hNYzlPVONKa+uOBYwYaZIHZorCcUIBF+E1AJnso4WGX/O3zEczCBWV0Ot00Xi4T2zxl6n
RsIwX4LIXrGoVYJA0WbQkKF0hZy4taOXCVVCeavWhorJxE2AdoQxNhCvcVV735XVE7Sbuh0fdIih
klsRzeWbahFGxD7q7QiT3seMiUo/83MreFSCpGyTuADglCFXBkSMZtyVFKT0UglycIQl3xqsqubu
0TRfrFbdyFT8qHqdiaLiaG4w4o+7Cx+rQgWi2/dRakEJztscLA1vwu7MgrrksbiOb8XYro0ICg4h
XzW+D47JRQUgFaFB6ux8o4DaWu3RyH5tp3Y5Wc1+HBAbU4doZCL9YoXuWzOX0L9dxcYji1fFEw6Z
6EORGYir6rLtE4Se0pbyfe2hIxIP29Yr9nplPw5xfF+21i93Hp6CFlaqGpUSjwqVROfGd5UgXPR+
coYuQtIsRo98L/hivOll9ytorCuqzA2Dx0nmGjolVkjo6JoSgZl7e8pXrR8SXg33ZKMh/Ulo4IlV
7rkzpguTHaitp00JzRUcf6VMT3CjDSEsJcofdqnpyb3Rm9u0tO/IKh/znsq/379QxtnVndZevN+g
IJ4WYf0wlAXXxnGNMdYJwWXS5mjpopf9hIgrYUu9s9J6n2m8BQignVoeanboUt92sb937JG8Mmli
dWQWw/1EQN/Zdyow5L4NCEueOotqkZZk0BMsrMzb7EGlYrIeGBf3mxpIMcXYraNr1DBwDzBiLhyA
NW97fVaU3hWa7MdclP2FN1TP6MzelPj9eerGXHPlzgK6x5AnNQCAu8luNubSKcLLhlkyeM2VRskN
Kj2sHExdnclfSCu+4the6Gn8rbVRh82HXZMjvA42hK3QxMoiztiDmNJ9M0gq1NGFCmjQm7sdpYMW
i3MyVJEGTlnmBy+1spZFzljRWSIuAj0AdGQlpyn9gasRbjXlMxqksD5l+ThozltdwNygpHIzN+69
NzobNdfU6xs5/P33I3kK3iLiz0kH2c758wsRCdh3ztLnZM5rpHDA6HhA9kUXPIG/flDxa1GBC4TE
F1d1g2avs++wbQD/e2VrsBqFGyOcg/LMmD9Es3FfeNOpVaULz4M/oYBmPbSgoO9OmG9Rc2hsMPU+
Ah6lC8G2oXwXTj3H/ghJMF3p6NjgHYSlVW9dzeSkF1WKq4Teh9fY2o0nahrdpnLEnbqSzspS2Uoo
GmdzpTxl10gzIKGScK3OjsIKTp0i0bFvCvbRNnU3JaoW3KaCe0xKuKNYLFKnmjdiDMuLkmTGEIon
6UVvkrzuinDmwnXrTU6SzEjaV18LMpKT5qKDTRThPG5ZBnvpHCzHiRVH0hVUGHtMQ+ygxf4DlJZv
WYMKUjIZ6/d7G7qOeT+updmv1ek1tMM+I7D2bKR79bI/FTjmbf1ZR6YxD7eunLezlX2z/ZDRNwdA
akML1YsizCbPOndZWdQ4ZUNCIa19tIutlx74McCo7TgjUBC39uVUY/MSjN8Dw4Nd7GlIZEcVvrFW
eYMo/w/Rty8Fa7jvkz1A2y2xFBkgdqSqO6LQAoYFO2onSA9m/B2RncuWc6RxxEmdiq7ekEMI7lWh
3NDIupb9ZY6G32LUvSvPJ7yEl9kEKDKAeo6Ucyf6XItABhzC2aohFVWy9/lts1d7gWSfrhEqUdmD
CuRjbGoPbpf8MiBSOYhxYC13DFFhGzJqOm65C6Vc4dSwDl39V0S6MjM8dI7SSz9As0KX3xJruk21
5psfT6T19VdAKWTlMPgpRyxC/X0LYgh4wC81Q5Kkubf09pjm9o2VQ6Asxyvq+Ee9QdrfJPMCsDLR
sr0DOdA1o22YBFxG3I0uzUeTUyVVIq8CVV0o0QgqnDiLZr3aDFTNLCy9Q6CvFxR7D3ad/xwFjAED
ZlWFrBTOdSvt/S7aXY6NuyuJn9V01eGqYJi5Hzy5lczPscjfz0tgsMdhjm+6hpqbgxA+wUdew+Gu
mFkS3NdMfNHmMWLI7VZ9YFwGb02PJVcYXMcKSOuVCnyG9oqm+hCt+HKY/Itp0Km+GU96R0STQoux
mP4NK8zN+qssmtdcBXdqbpuxeRWl4jZ25X3O9ylpXasMVMVO5pQh20b4lkfV8+iWm1BEawpUGxUs
cqXSLiabLB/JF8+YkWyuOee12xEyhRSUe0tUor0MJfYRKEGzUZNYplgsOtYpGIoroCb7FPD9gsw4
uCNL3gBiBMnN9TNyIZkGlX5Uw9LE3lIT+loE1qYHFTCgnTfrxZOJCJdtIbvbkn6v/TUuAJCNQJmm
1cryx/dqZZjNm7BudmrM1OQeOdlTZ3joh+BCshYLGyR4n+8lO14MkldF4S6jg4fgqmPxN52miF+L
rB52I45ZYW5evneMnWxUgGFU7hu6JkstDr+pvcUEO50lxgqa19Jw5l0SiisPP8iYWeEm1iXZ+ZeQ
rRsYikMiR6zbNj1FSYjoY3dtSrHPHThgIrweII5NWoYmMmLAzAKicdcZ7rF3Iu+cr03gXR38UB/F
HpbATloU30W5lByB6mcq8u1m62BxIdPdhv1YEcHqSzzUWKOJ/1M1VB+CPSoP14Ns75wguioa/C25
43KGymUZTfcqk+lhOtoHxcYJ7aupwYRXNUWUpHNETLIjv3TK+TX3vUMUhLt0Ck44WC56z9yVIaff
3D5aiYcnrr9VK76euHPoSA8DDqFgSg3YuexDwpUxQQBEpZdRGAgWBBB7jJIuLUgbiW4jccQXcZCt
PWvk4DSX6h30qKJOihGUkaAs1W9qxCBAhLzUCMbHebUxgASPnfUdc4SHrMFzcA5+pr12DCYgb40d
PuE4sEVB4q5FldN03IwrU39M++A5AezS18k9+vOX7Bfb2LWh2WA0htfAOOf38LCvDSl2BYUhtXuW
fvqaWdGzyMRVWU6XMeSUgQNS5aocJeMVcSut5poKIToVJTOkUFXIbk+xHQyqtwSQe+pmjL9qc5Na
eYl7lVzZJXIiao6q48kMupMxgspgM/diKrxsWRFQzTArrx0li11iktTwQ8kkL6zobcDQAuHNJbL4
qE9XezS1IHpQqcdjS1ZQxdFbRFAGqFL9U9VCQkL3MRo3c6bgF+PV0A3qQh8Cg3dT1DSb4TLlQG58
7ai2UbQHyIHW4rGt/ZMahY5sW917mwBblPeBtFiJNow1wDy3UlAFKaR52Q/eZYa4Q92iFYfKX8Qu
nWN5r3b+UvrgaUhEpVZ41aT6W8xgFaHcmAa1Y9QeMtd6KMLwOSZxGNiyJ2gKLyH7bS0xvDm5vNWN
HvvtcZ+69d5iq7U5fyLaFWTWvkEIyLSB6bC3j8K8hZAuVmHq7xIMBiiV+QeVCw1bE95+fhmyfQV2
c1Sng8hxlbcNfv4dgc0HR4ab/zTTkMmOE/MuKj1253kH1Rp1jeniP2GcmgmEmfmumkrqqj9C6v//
/tf/+r//523838HP4lSwSIr8X3kH7SHK2+Z//u38+19Eheq7ux//82/p2lKY3DMsz9AtS7ekx8/f
vt9GecAvG/9BZCOORpgrJwYSr5y01MShdrqJlzDZcoRRXPyzBwpdmFj8ep4rdd0Vpjh7YKEHk2eG
EXQo5zSXVOEDz7uvWmfvaOLm82cZxlnr1MNs1xOOkLrjAFP8/WGY93VDPwGcFhUEndm4aypMFGPH
f3WzkouQRi1ziInE0AqJyFBZXVh+0cGqPX/tYPUKAhi2Jy0P5IGpXvEvHRxS9teazggp3xtbLZ3u
Opw3sVb1vuhX1ZS/P8c2LcuipaZn/f6c2QUfXnRlCB4x665GaSXXuY/7mVsNmNePGANYpa5Y4kbd
3jdTmC2/6OsPGuogFWQZKE9K3bbPGhq71lwbM5apru5SKb+e2wOUiAuUXZEZJ8HS2xfcEMlIKlGZ
KHrAJhvoRPTPu9vRbSE91zElXX7WDX00eoFHFx384ahKPPUxrL94hHW+ZhhSKWxpGZ7hgaXRz6Zw
WaP2kNiiAMnFlEkrNjy5HEi5tun3uSyXQh5H7jUgnChFlKshaqEjv3q1xo4Oyo4To8QICIUba6Oo
2114TNpt7r60464hTAQwzWtnJfdfyssejOe0uwCbuxDmnefEKMTZSIQ5X7RK/m3+OJYhbNdEbM7R
pVQ//8s8ddwYscPATW9Kk+I/8pwLyHj3eYjC0lhOt1xhdl9MGP2DJzqelDg9OSYQq7MJ44etY5d9
UB+6joC/CwlW/bq/IwXJ3bVBSlp21oNboJ0euBrpUhjXn7/B32esg3+2AGthWpKA6GyuCE/qmWva
lH8LAOSB1T45w/S9n4X9Rd8a5gdN/euT7N8718ACHRxKOB60MB63IEJHHLGkezJSP3yoB1j101zI
tTlvUmpKNxWg0Auc0KbtEFXZ1eet/vvspdWO+b7lO7Zwz2ZvOHbT1LtldejlJoFQKLuHMcY3FZDU
V83+aE6hNWIQ8XjSENZZBydG0hgoX46HYUSZxtbA4t2FQba1S21JgyFJ1ovSO6SY5dnorzgwmIvs
KMMbW3JLg8lT1P0X29RHY+6h3AgewHAd5/yV8CCq5hy7iMNM0QwDY7aiHrkMj0rMP+9mT0eKmq3f
FPr5JuF2zpjEUV5R3DG2cR5tUYNDBzVZOoLr6H/xLMM2pCsNWzfOn+Vo9YT8/9QcjKKSt2GAgatb
FdMeqGJ80BMYCZ8/z1Dz9ffDxrE9yzA50FjBRA6/z+dMxKU2eVZzSJA/PFW9Va9wSLSWgwenosor
HCOcuIZQMRmbqsJsuEyNfgkcK4WOPmLga0YeSWc3X33+Yh+8F9GFxYJ2HIkm7tkmpkd+2ZaKvhaU
E5wOsIo7vxfB+vOnuH9vvQPF3TaE4bGQ7LOoIshGI0TYE7chERFfg7xdRAUidtgng6emdpSmPjlL
Ib8Y5g+W01+fK9SG+pctWpdYCHJxnA6zzXXafxvw0oJbUsTN2nC+OuU+iJ2c3552NsalF6fB7OTT
IXXgJwqbEqYbXUtfB2ZqiGLGrSwyHsuqEEcEBOrtZEpHLIYeHvs/725hCNPQPeimzvmG5aMQbKQi
nQ+Q19MNVD/7UbZGfoRojOow8rnXeqX1S+apOHz+5L/HVCS9XQMYse3owrXN3zscvKzhUrceDrjp
PVEiCJAFTLnxpX2t8Ag1pFXMXD5/5gcblKMiGOC6pmsSOv7+zM7RHSOLkvnAbZ3E2eReuEFx8Eag
jP/8QR6Nomstlsr5g3AztGD3zNMhx84YjdwpKhYVqimfP+WDFSl1jlcL9wsCDPvstHEgoEOyyMdD
EKM8MOkvs6VtP3/EBz3G6S09jhhdPeps0ddGiJdxZnaHuPdC0tiRUOdqc1Nk8u3zJ33UGDxYDam2
PZtp9/vYMLXlaHbAEqwGS71UgxZVYCv88vlTPjigpcXWyuojoDacs6dkJco6Wuh1h34us5XnvKUC
UsOgVQok8PmjPmqQRYtwAyTk45D+vUG1mKQJlBqchYZeJTp3Ky5kyRdT4IPtEroZmSmmtGfp+ll7
4risNJ2E2SFG4t6zXWVZUreUkAuws5hStVbdrd0x/yLO+bBtgqsml0xb7WS/t60to7l166o5gAvp
L80YWdJGw4z18x78aLBsbgEo53AaiPPBssLc0YBvDwc08sh/t+immmhPbOtaR4oNFMjnjzM+6kx1
oXSlaTi2K8+2B2vupY1qIoCezhx+dJiyvDX1VKwNEgVgL1qTMpRvfxcYhVzkhQCSm+gCpB91zjUM
w/ylxR3jOZ5nAMHGjDpC6maQDbiUl4tmFCiRfP7CZ/2jxttyXMIfjkuPaXb2vlqddpWBG90d2No2
K9/S4dEalchF9sXaNM6uE+pJjsk04+7HbgBf/vfxFuARkrpvnbt68BYTwtWgDbt8XVjILmHCgEVH
bx+N6Obz9p2dyTyVFYr8FI1kI4WO8vtTfZGg1RA2FJxkA3d/wpYWizDwxv5Os7UvRv+jKc2MdtiC
yNRwdfr9YaZHLn0Y6+4A9XiLtn69jPIpWn7eoo+2U8EOR9Bu2rp1vieUsR2aRRW0hzaob7qgPTba
rZ31t//FU1zmhklmxCUy+L0pVmEiZtjicabKQ1yL0/wxCb7YSD9sCQvFslFoEPZ5S8xuCNsuCJqD
pRa/4N4DaRE+nE8x9YtI4Wyau0J32Kx1moKmuMvp8Htz0NnFdmJis2laA4uoQXxLg+DYmAXHd+Sa
F5933kfzwDENwb7jkrlzz3bU3jSp3+Vzf/C8CL2EVvjFT6MH0PD5Yz5olGsY7Nnwb0zhnm/cRaq3
LVvNcNA4xRepfwkQI9CRoPxvziGe5IE3cDyd3e1sYvsONbB8sPpDlj+mE+mx/2IqvMdx3PngRjnn
yakuosAIQKE7hFb9pG59Ui8fTVd+EYp82GMsHlibusnd+qwdDFgdUTVrD+QvfE64SjmlND/ngrKE
Qfb4n4/PX8PTs2lQBYMu6tEdDq0o/MsQWSjNW3RRi4ITqsanzx9mfNQ2WkSe2LDIeZ2H4dTURrAK
IAbdIEfUXgL58L2uuJnbeNgZHgzg0PtZGRTQOXfFMgS9cJ2Uc/2K1Xq01pR9Olrl1io3uCKFURc/
f/6CH72ftIjXMSQCmnW+KEacSHuIBs2hrwSwSuS0Kb4tvRqR4DDafP4sNY6/338pOnIIk+xE8kNI
8/flHufSd9uGu5GCeOkIh/oBZiaQSInrUcTpvwhl/r6R8TjmL+AykvXiPSj4y8XPykwtr3zSiX3Q
oxMqg/LS03GECc3gq2D6/BhlJ/vtWebZTjZOTdPatTbi1h09GGHRLhJhoUk5now+wPUTQp+Oww5p
vX00aV+cCu+T6KxjHdIKhAqSWMo5T9hPUTBSrc+yG6dHfakfijvDiUwgAqJG7MjIF+STskUHNgGZ
Ufhxc2ss4drvSSFemU5+qNWlqTbjI6ikjYZ1DvqZ1Y++jQrYn9o2iESz8L0iv6AWd0zbsliFiKuD
D0yGhVbII8LZL50xAinsstu8ERtL9D9R35zwBXFfMpAvMpeP0dxw3dUuWulfobUG9GZ+dNKM1H71
qGsqkxUGiBM5S1yqANNr2nNfQYvPi3s5tTqWdC1yN2m7qwPiM5Foz5aj7W0oxKCO/h9nZ7bbuJJl
0S8iwDnIV82yLUu2c7p+IXK6nILzzK/vxaxGt0UJUmcDVZVVuKgMkYzhxDn7rP1ZbepnD0qApAl9
2YoeRllyULrsgE/5Z1vFMFjaXMfp9g+86pPN5DMDyn2p+ug4KLAtWz4QhmFinvv+UgqKnL58kVhg
UuX5HNQq/T7V7zrOD4NQHrXefLy9NC7nqiuIHEBkWI5OWD+bP7ElPaXWrcm0akECnvd6NwGvXy51
Yh/LonykGrp9cVwkFnQiMPbNYdIBCnAeA6tQB42p0hLlD8FhKjEk8bjkyOZLZ3sOrqBDX5fTKu/W
G9PpH6I62ofc5bNwm0fP7UDNgpq37oWrsjJ2alZ8xlhmc/vdXIneOXu4BfMvcgpivrispg5T8Bby
RVTtafDrXe4NqKPxqfUxJ3Dqddi1ywyyA0B8/984pyDQWJ88eoLzMnixS7oYxwa1amqEW2kHP2//
vMuwYvp1psP0IBl+kUaMC2RgHNADoMV4JcLkRBXv7fYQl1/ufIjpn3/YyfLRDKrKwKWjcZ4Ni1bY
dwJzq3u4Pcq1B7F0VZAE1KkuzAOXyiCdS+qxf3YH3BMajOeMO1/ycpZTITFUyhYW8cTlZaMPSnw8
9PbZpJ6otj+m5MlAyeL2c1zZjF26HqmnUaEV7PvTz/jwutoMzZ1BRHOyjF+TcsOU2yJ6RoWDTrKg
Wvmjq5V1S3Pf7XGnNXq+C58PO/tKGsV9LzNr7QTvGB0iZ3p9CPQIGp/ax4fRaxs0fo3xDW82/WR4
7d0VbhqXv4ATHLitTcjh4A9z/uCypoHTJgdyMBHf5NpvP4oXk1lCaX83sndB3SDz3WXm422fFCvL
9DcN8QXL3EV8wx/0H78MVORSoXDvwxABVm0Pe4jVHiMKgVt6inoM0MD7GDHSs4p2IkxR0Rjwh5qW
u1AJN8TYP53SWbfgdzvruzqigRxe6iz7jkpgkSJKv/3a7dkVlu2MLAmz1vgTWzjGNK8/fG5v1JpO
+HF/0BNowoNnsEEPdbiB6qechnKyWJg2igGeGIgFTFG3mWz8585xjActQnVJ8DdsPSAliM5oU9t3
0Ilh1paoUyobvM0yaXPjFbcJmnWc+k2kCj4oiM5jOr885ZOCMfoKe7/+J33W3jcjrdMfMkLl46UM
tLADoXwClDaCvZfNc6EFgAThVhHrAWMJa3LRGkl9jh9qvWDq2x+KmVNZMjv5MHD9Wok+ppiXKA5g
lxTwvN5V2qveuu2xN4Lis1WP1QO/0zwaimhXgxcikmrSeuPVNWGd67S7VmNmgJ0yO1AcOHagtC4+
3f4KmrjyGYg8HNe02A4NbX437Tl8QGdX1sGtXH9Z9do2b5Pf9AEtoUi96qX7ojVoYftM3xph9Rkw
0C+7hBxseeWuDXEvrAChh46yimzbXdpt+y2y+IsKpWxWiWgfVDGU2K3k+CG1wHHbSc0McXJB1vcg
c/WYmf2rOiTgiPvKXUizek908OyipbBOELFtg5FPrfK6XTnRo/wQawMrx3AWGTBUBA9SSLHSuvjf
VFJg14vh3W1HbVPGRg/PBxlOQLC8NQ0lWuolh3ReC39d9CoiKDtfqw7NYzatcUr70gF1QV9mwCcr
INA6fi0Q/2mk4ptD2dHIr1kPUuCb5Eltbw46UhzXRFOLLhRUnP9JtPEvRSKvbM1XwxkfBq9feaG1
tkT52adtZF9XLVRimB9L0WE2yE/cAD07lnH1noYlOSkZf6rUCmaeGo1T0DSRyyMwiaO7rcJsn6f2
s4MntqfTl2YNeAPxq0u9m5oHkN6N1bgtFXffm/ge2Mp35FcvXZ3+FAVOZIV5SJX2uxzgzHeGc1Cd
0aOzNcOs1DlKmZ+cQjy3yvhNnQBjXRK/Ca8/FVDs+0HQPW0gY8dBJCw+efRIWo58zawRtkH6pFpy
2zCk7/j0o9m01anR2kqdjY1DaAuby+jCN8sffrqetR9DZ28KjY3I/RwpIw0WmhtuHT8eF62B82iW
7yZ0sGP3W5po1glk8VzaNSwBnGPUCHm1lz/VSvxPJxAJMMGalRc5yKBJhtF1Vo/EOAPSxk7Bb5FK
b+66qODN7IA1z9IIAfndXkBXTg9ORBQSjqmikpjnQpjqaugLtzvA6nWoYmP8/iQyezkA42sV3O9G
95/OkHc2z2tnJRlsnfof2g9KzrPbsOm5Pp2WcXeQDYQrzbeS/dD46RJwC22xGpAnLU09rp+yf+z1
EvpBUWV3woLL7CzXNHz4pgObTMZ85wiimMYuug4OJVi7l2oog0NgGeGXrC7bp3YsrSfF6TJ45GP6
5fZLn47k2ZFNKYcsjSDkIeE9C7tLuwQqE9b9gRBhStMEQEtWd8/ly3svB9T/jjKvQAquET3+e92h
EdkL/+Ulbao308OP3XC2ttvdudJffFMOQ41EpMklm1sFqrHzA7HxeSyz0LsTevkU0xo3t5G+quCR
/Lj+3XcmHjRKo9FVJ5w3qgDllptecSca0ubB3n9+BYI1CsoakcIsGCnYFFUtqqqTN1FeaatSOcT6
JWZMOl3MmXPCcGfZxMOTb3KQDQe67Rra2NBc3/7G89n153eYxHsOYjaqkbO34eODNdZhVJ1E5mBg
m5gmuH3sMww4bwudcGclR8gyOFbld5Y0Oe3Z/GJsAH/ctqiGkqab51KbOJEgojvr6PZa/uKPODRh
+d4vzaoAlmViBExN+BOMPbFQklZ+CZUWsXpW1PppiCyaX2qiqGXXSmvv+Gq9iehRwiVpxHxabTjS
PdX9pdbWZGNa0z5dYOfqgzd8DPy+fqS+EKziOHnNGgf+C7zWfUY727IMEr64LLWtmdNYUMaT83qT
V9/sIQUN5vklQtfB+d5klnxxgLPBN4DOU3MSoVKoMcgNY7HV2iI/cOLLTTaU+soMinqVhrGzEgA6
6XvUtddcJi3nUt7A7LHVyUYJCt9gQVywqtA4ZG6Lgl9NjOfIR2ed2xWrXRbee00GeqXbknZyy32v
ahJSWO/9imVRMUsUOjLTJFQfSSnbOBpWEe4ZonvhVaZPaUTRL0sT8kp6NOybuOv2OsaPNOMVX7SG
ulni19ETL4mmUiWugSfY5GmElX8eDc97yEiLL9WG1jR/1DsAdEiq3cbMfiiRyHE2oYqZ/zlxe1lu
NdvrFpFBoqfUfR4lpBEkxu0VV4w8QVNPF9AA3PGRqI3vbXtB/KZBuN7kUpU0jzXKrk8azG/cFEOe
vPe2DuHem0+g26CPoAdq5C/73Naeeuemd2VaWqxKMtS2Ri17nvTDaF14Y9+IFy+A4ChhN8OLUpyf
SuBYzzFFgf3tJXih5PqzDhBQkd/i5mfM0xvobHSBJW9wsjFAzJL2GWzvyqzoXKynTsm0+WY53xMN
L80SUF3Y3xl/vgFPwyNkcEnIm5yu80MuaayxH0PPOeaTu47tcyUINQnluMDbPPF5854pq93th55f
pxnUmhSPjMlt2vyjBvpwLWG46Z4QRafaVpxFQzps6RXZ2+1BrmyyDOJw20OdpnG5Pt/qaadEnd/q
wUnJ1Qe9AVYTV3jfGXfOySvD4LVFjIBbFKZh8z3U0Gt8ngIMuiti3qdcDwfsS21zXVhas7n9RFe+
FYUncilA14TNfDl/Is0GB1fjI3ryGyCyGrzA6hBn1hbIpB/e+0bXnotPxKxA/WuY8/O/03pfVhId
t7QsVqwR4FbnBodUH9a3n+raQO40iKujtqCue/5UnQiQFg+lDSyoXPd9e1QS211UtfXz9jja9ME/
RjTMOkp2zDbbdVH+zJM4aTAID5xodEJ8sykw8fJxjSh7uNXwvjT5FXMjGAm++ti3n2hjoC3Ru3Pq
/ZkMlz9BkMhkClxGslqtl1bo8BOGitQzVinINnPC8pgtGarZtPehZEe7AFQOVxNv5QkzXTlZWX3p
TK9YeW41rosobUmSWPlDCcUQyxnfpC7iUT0pknAHHt5f1WnuLM0AEwyBUTL2H1r3nIJPeXaqqXGK
SsNWCVWb9hRRHG+/5iuf0zKIrEzO0OkxZzEFJSqnSO0hOEVNBnM0wBJDWk9q4t/TKF5ZDR8H+nPp
/rCJKDLIcc8OwlMb6c9SykMw4uLr+ofAwelUs6P6Tth2bdf68GRidh8I60JT21AJTmVdPAZZ+2Jm
hnpnDG16PbMZYlEkJ0IVrIULladtxSn9+mpwYnKeymZX0f4y/ZHR+P1dleqTYR+MZCf6cN01gE6r
ja68412/4w+t/pL37+gFbn/Rqz+J5K1mESRqLKDzBWqG0N4Nz/FPVRmcMmPAoQds/KIf8GV06fiy
6m0bOQW0YnlnvVw5jM2phqs5lIwtNr7zkfWOLt5whFXZk0JYZbzvJcBq7qicyn2rlMvbD3rlAzOc
SUnN1TiZ5kdx7Y44V6kKHJIIy0Q1l+lTWCbd/2e/41RCe4hq+iLC8GQF9iLWw5OeDa8jGYskHt5C
7V5gcWUd8jD/O4x+/u4UOx6apM+jk41lNWY4NKK8uVobQdtO8/e/fnFTdpysqq5xl5ifgYplkm2z
iuA0tGO9UN34YCqWXN0e5No05IQlYlA5ji7KxW5pOxSffBqLkix6iXNtSs/iMT6abrdmivYroWOL
6BV9t64qP78zvH1ldpxFhrMXykXJ7ky255NViAz4UkTys4/JAHekES0D0+h2SCnDFbp/4M7X74sR
7ZaZFGLfVu0ILgNqmoOGcEGHvKT7j9sIrBYdlb5eJvoylnjzAgGwt2Ab02fswBpQvV14UBQamWnT
U+lj1/J80+YuDYpagbl9AXIz8mNyzqGSr+1G7Z/tti+3tq8Nb3oaqrTUURF0W2d4LAm5QnqlnQjk
eYYnEGsOKLuVFbjc1B1cXzmWmCSjmdf7CpZYiWeBQwezg/u6rXPI6ITxO82ChqQ0sX5obNopSn14
RqHyEncenhclgAUckZ7Gjk7aEvTCIjBxKRRtR5bGx1Di9pS4kBRPgST9Ms6fBjBusLOtKYqzzE/c
ht0S4KvfFeum8n47tNHqGrd5NiYAvTWFO8DoAU5JZnpHpXNlkRHy06CkU+JySZScL7IEypsqqsDm
lq5/D/rWXqsB7681Dfn3sZ9lodJyVXQCNNVMv+TDaZeJznBhkylHz8RbUtAE1PS7Ud2GYGHu7vhX
9l1rqpajfeM/6G46HyxPtSIce2kdI1jcC9sGIl+36TdXZj8al1LA7a94bWGheKASSFqGAuxsNN+L
tFy0iX2UTlOuo0jTV6JUnTsv8Fr4d3bpmA9TgqItehdCqezeRhWIV1vQZFD8g9snVFdLPNP7TA7X
3piZuXD0aNsW9dEZ9Dv17Gv7GD41Fjumahm6Nf3zD1/StQbZgQcPT0XjbdRenmSNLVP70BXQuqT4
F5z2UcS0S91+y1eGJexlwUzaUjKKs6kaJgLXxrGRp1qHV244DZ2n9CYqZrhpEuUlCPSDaUTPY5z9
9XnH9VJ36NihX1JFOHf+vKbovCgrTTrJu2HVat8nyAERzd8+HYO4LEFazrjP/in/fXipXeZTqk+K
/mTYRfZoa1X/MMDQ/CGx0V25gUqJzpe29yhEBE49aKM7G8Hl2xVTA5TDDXrSKMxDB50skKk2XXeq
WsCpU34kKHqIxAMgk3bL7cbdDUDoRraSO0HL5RY0XQctgx47EqkXNfbSN9umaXEdMWPEEQkuzMMO
MOed2XO5I1CcVtEY/Gnw5Y/zj0h6HNf4NuxOhm/8tjGkqBxZQ4wvLTpVrPjOM10djVeBfnwSx8+v
hLTzunFV+t0pJCvcsDboIk6WbWk9BPW92OXK+yPpYhMo0e+kgpo5f7IkE0k3xHZ7qgK1e9Tbhixg
YxuAQvvsTggx/VXnsT01ftqbNANdL5qN2Q6Ut1LzDX/0T/QRfcvpOHcp4HiOvu+zfl0H3p05eSW1
NMmWTXS9CJlVFJfnjzbWNB7CYPCO3HrHN6uk0tb+QytgdMzyotuWdiRXldSo15UuvoeTG1uuqCT+
0BreefQ/E2T+7CRieGgVBf1l/T0zo0AGf6BowVofUepnlveAFcgS8vau1MTBxduay2mzlLi1atgw
1S49zu5ktAU3lE73/8ecdpDWsgNr/JuO7vPXY/eBZ5Zd6B1Js1HhKEGK47l0T69+ebrxDaYBJskr
jz7bd+0YS4vI0sUxGQUKoGavRuad7rkrywXBCLE32XQqRXNtQwQXFAya4AC1Rggoxr+JKXFkiDbW
kP19xMXjfBhretwPG22i5L4JX6E+YSvyQ1PjfYyuZwHB7ymA6rUg3XwoFAe7qvKXVtr7FlufO1vR
1Rf6H8wAwsKLhKmI4MSaqV6dTF/ueiC6Eqf0vz5NmBcElih+nKk8cf6QRjkmeW0m/snzWzhcLv5k
6zypMCVzdKCMehTuK9wyN7ovKKmi27mThL5SHOErcgclj8KFitzY+Q9w/QijeHjJpyzPfXyVYcHq
4auSlKsiKHe6oR3csNwMvgMfxn4oSOfgPAJzwlSekTm+KhG046qJ7yziK/uXa6mmg8qeEEKfZ1Rt
xWhcR3o2jPYw25YwM5aeYkELEUGxdlxQgF46xnfySVdifIeGCK7KnKpcSeZpO8OvLA8YzZRgxVis
cVFzN6PWLnNHMb9RnFF2wklbekFk/eTQyLhC2Vas8xbg4u1ZcXlSUH9GnMtKJs4gi3j+UQgXNZwC
DOVI0czYDVrob4N8kpBwc/v7oWjGIQ/Btk2X4fxeo3FpSvq6945hoz7T5/9Q+tmuN8I78+zKE2k2
6rypnW46BGfzXGjcKWXCMOBbEz/6jAx/KIuvt1/blZorH/DDKPr5e1MGDwMqHRvkvkIuryf/KKHy
lVTESh/i9dgYe8Q+j1bnfLVhCN0e+3KvYGiX9l2LliHW8uyTdbY32FVVecfCgh1dWA7bVXcvL3i5
/U6D0LSMsGdq65ydIwbroHEy/JEknZYLVQvFYiJKxZr80ja0Kt9+pGujuaYgHSYI5C8gB2YhB0XR
O0Yrgie9qJ4cCA5lmW9K3Xm5PdS16eHSMkrOj12QQu35hxONg5cwFEGYr7AaB9msG139oeZif3sc
igr8TefRAfX4SWpB7hPWhjp7hYMpWU5eQ6TiFtbGiKHBUpqftKk0YGpZrC2QJT90g/ro+8OvMMjl
Q6ViBpUo9e8kqr7nUd0v7Cb9FuXeJxuLD7ey2m3bdV9j3zqg/VmFHWAYqcFTE+WLbNxNZZp/6HOU
x5bBKJ5BHn2mr2yKTZZllcO6x1gTpF3/qMUq+YMqeq3ayTIyAIFvvAVRi8tdYO1bI9pUfQD4SP3Z
asirSv5HDywEjfgXw7e/+h5cS8fG7rpDOKoO1m9hAznLimOrWd9KBfaqq38d22zXpMpOOtUrWpQt
3oBrpaOw2jhA7IjIqFLkTyomGoveSRwUTkD09G5vVfIzEn+4vi5nUvzaaiNeGMoTIeVO0fznaGxf
JxSg64c/ygQVMxw8/M/TL2Orb4bJJqYHIFHGqbmSOSwszwUwqn+ehse5bpObxltVe+vRwp87wKEX
dPBTa/YHvAANKqPASWQh8cT29Q5NpP3YCWsrrXgdueIdK4/TxCQbQntlIjMdxvI9HcU+KbXdCJHE
QG6E3dyu9eUjrxNAcVRqoOV6CCfBGus5e6Eq1r+OlTzUWfm9Uay1HKujYwSrrLXe8IYPV0bQHGC/
Pji1uS2HSYkZFUvFK/29ruf7Wh+NhZ5aSxEXr9Oz6X69dyOsfNxsU092O1m9TrsWaIMNi6o0oSSn
GMiCKukHeN00xdHls2ibeG8r/leMzl+SuvnRhrW2GPQWW8EiH6JFbg7K2lLxLxi1CR5VFu3CwDhs
3ZWps8Um1tykJYc3mjZAtqo93b3ZzLkmAJSqlG95KCuYqxa6UU/x/km6KeuGUGVhZYN+Mr1W/U0T
kwK4JTGQbCZFuIo8xV2V/ThW0AGUcJ8OFT5y7WC2i8qJG4yCqlB90oUTUAzqcoCm/J1FKD38lsT4
3PMpxtB1nsPBCzDnssAmxtYkYKDVCW5joj/5YYtLx1DI6pARd77iAJOAklFQ4XOYfDKsyNgobfEt
pSqom+NjFXRf7FjsJzhhO6hbb/C2fjB+sewcKy55pMP+0OkBkPxgq+fQ+UrtsQ/FJuLUCcvu6IX5
Nov6hzyuBS0V/je9V5YSs6VpMgSVfSoL/UkY1W8kQ4egdo6hUX/uE3EMOVpg6h8m/7p4KB6yKvo5
fdu60VY+MWKrV1/StP0eZPGpkPq2cDGwrMT4K2anHhx6txL8MpdRMe0hvknTegGFocrwJnLcdqs5
8TEa7EenA/Zdm/pLKJNTY1K4FogA12bJZdu2QYK6wXcfCXCnur+pZ2pY6fr73GrJeyCZ7R33acy1
B0dT1pGmvafq+GXwGhYVqF0L9/Qw1B+BY0GSw6UoNU9doK6wufsUGNq2BghoDcZxMOPPdaY9uw2+
tBMwTK1ECjV6+EcrRrko/fzQ6AGdI85z56spvyB5omng4FjOv46LKYwV7yh+4tte6w+miL55wfiE
B+bPoR7ihY3ogI7kk5f7kqU4uaHbD1KpTzo4Ps/GpRoN6tJug6ckyeVi+oF+AXSumbykjV0n1R3G
ee8dsu4xy9ZGAlBXEThN1INqfyJLi7pJ29DC9gOMnrqpEnsJdemxKex3mokRxyS43Bfd52CIVvHg
7KcJMTlKdnn5M2aSQBn+FGjaixo3WORp+whXozK2/61E9yw994uv+88N7yIBGu6nyWue9Jg+YBy/
rNWOHh/KuaZ0Dj2CGi/Ars72xr3w2sck1P/8f5q82weG/cmQckcLwCt1E1L8lTh6htjDSK+XNPzu
cJPCfD0AB21icrZm4q0NU27GVnmU5ng0lWDr58iJkualIf2j2h5+F9Jno/K/OgQ902srOwG/ahj3
wEPlwmCB1FrwDRpAyntnmbdpA2YZj5OmMvG5rS0oqlz1lzD+kImr5EIMuG+WEYs7wcWVE98gxOba
Qd6ADoFZvFTXWeiYUekcU7t+NOL0XSjNWk3dOynQq8NQg6edgjQzPLXzwEILSIWklSMmoFZhoPta
oPK6HVNcCZNABPzPEO4kyf5wT8UHlcoD+aUj8sNlpuRPga3uzdTZqdE9OZ8xhcmz6IUmF2Jo0n+T
wGAWvWRx6UVt1jBRmPK/CiBxm1SJsEHMTXvZ9inlW7MKd1go47irpu1ehnG/t2Ir/ifOCnWr1SnW
KE3JgVxmqlxQQhh/6YaXvUGdiH8lZMEeh8hOd6pNwijw6+yADx5ufti7POZh5q76og13mK7HJ9+r
rGWpxWi47KHZ5qDo71warqgXz+5B88J7ZoKkidTIP4F1rY+DH9YPNOsnG7U083dqCiCYUjtfunRb
bDuMgrdCV3AvGJT+h2MDlbSdrEE6rlWQ3IHg3v7uV6bWx0vavEgvQlHg3iV9EpUwM5sXSPN6cifZ
fHUMaqtoiiYy3sX0jdSceqNQjkLgjlva8r3CxN6FnX77WaZ5M59XzCqkv1SKEYzMrmcOmvcwbsfx
iGhv8jJKcS5XOeZHt6bEaZD2MJ262N4e9IoCgTqaDoaIgj8knHmW0hIofwIlCU55FdCl6MmlIaKv
Sen9AjMWYWRg5Vgz0JUbt3RlxNGYL1KOxcl9NlrloAbopuislVGhKC+NJF2GrS4eKR0Xm6xU73zu
KxcHYxInc/8yEHvNf6xBF7CH/N/GmxawK7u8G9/Jol77CPSu8U5IBdHAMdurMCMYe6wB/uxV9YI7
CRlCDl3jzn51QcDiSkeXDu2/7CFg8+bj2G7Yq0bt+SdhdPTlit56zHK82JcYJ29ylGzr1PNAuIdm
/IrWw7Q6e2+5mbtIYJM+uKPBCeqk6efbs+HK05uQCByUNio3tDkgItGkFpIj8E+5Y59CR90aRjUu
MxN/mQZWUah/+fvxNEQ2VBvo0iJ3fb5tDz547SIPglNYBN9yVX2k9/0pyk2Mkv7DNrw93JXpY34Y
bi4/N3K3K3GYDE4ytKCqQ/ZajmGj3VtSVw4IZGeTaoHGDpPJcv5UZZ+gS6p5qmjQKkBeLBtuoqEf
7oQNcV8lWiq1psF8byB7qlOa1Lvvf/+kBoghoSHFBrU2+wlR74xGkZHsnmLLqWh8P5t0LVPHbkWf
As/IYpmnkxL4AZVu+eKIE7u2tgunW4Wgzl/GJqSDJMOSrzHq7hA1rdhIGX82BptrRo9e4/azXpm0
2NUAhMXVE53fPCHTiV6tR89WjuQrN5muPdgt18C4VFd2qrzgT17fCZuuLV7ytRpafqgd1OenE+ND
tFHQEZSM5aAd+4TEJGJrk7sol5j4XTWCr+RUf2FKuhOj2FgRDcR5vOei+KQ23mqKlG8//ZU57bJR
0fo3MbhoKD3/LVrcpG2QyuBkUm1YaCP9640Ud6b09EDnRxOoUgRhUz2Q/Xd+BIadL01QDMgROvMt
ynxayLQXMn13Nt8rw+j0xGpT1Yif686exQdUzRXYDk9DrKnPk7vuHsMR88Ebbef3ndc2pSFnj0T5
FHbnNHv1i1bqrok9L04L69jXRrKSiVEtFTx6F0CZx4OhAKkPkaRzidZxhFPj3P3eqlX/CKYZwrmN
y1cLwwvWvAF8vXG1d/Z7h145FVquppJ0jNnhyQ7WvyMzxYGyxGm+QJ+FHVqBdMcboP+5UJ5hYsit
PpmSOnGY7EIaCpYY4WpPjVRJ8Th1dAjLSKFQVY0bOxTD2vft8d84kxHy8DB6NvQ8/KTlbrgp26jY
335Ll9EBJTMUedx/puqIO9+g8ygLjCK2xlPrBfuO21ncb5LorSXjUcVcxcjU6f9MZWit/EGTNLpi
vNehFIhlbO8Qn0LPN5f5cKcCdhmTwgWA7sCyZ8pzo5iFSr0Xe13b1RRM3Owf0RSTY0Sg7X1guo+9
26Jr8u1uTUgcPWVOrP0ee7xmwZwL8VRo2FiGTWzuR0+Umypq9DsCyvkshuWD2Be0L7UTQRgxm8Wd
l+gpCPn+mZoRo1A4D6QSb3Ov1u58nsudz6WdB2khuWgu9vPGorSBEeAqiXYMPPjUjezSwzA0+LFP
boPhtim67G+lf8j9pkscWw1gLrQX57tNonAcFEWH81huYAWaet2m77M7qJjpLzlbmtMgk3gFddDE
KZsloiORhVGn5tj/+EG0UDC0tw8uTgxVmL+jgcId8u9jfIZkgRJTUh6ZWqTOn2sUKDIDOuBOIbr1
hTW4Pfd0A8/Hey1pF5+MahraWvqDkfsa9CmcD1SXiUx9DF5OXhSvcsVZZbTJR425Deronw6L+juB
5kXPFysFQh9bKhBZWk6myfrhqPKxHWJ9q/Ypb83PkXiNJ1VioBxThyXab6LgXk7h4jyatgvsMqbc
Pkim+YAlTYtG41s0e0iprKq8yLEX8bI7J8XVUaDvUqVgllzQymnlH9NakdFpsnhTcP5aiVhG69u7
30VSYXqUD4NMP+LDu6t1XC2w2/ROJbAEB2+y0SO5YLqo7O88ztWRJs4ln0kXF3qb2s4GNaW345So
yidLOeRSfKqtRzO/c5m/XFkohqiMcdGj4elCYU2DJB4JwhhOBZ7cY+K9ZW0D0yB70chU167D6wze
Oq+5E+Zf+1oIe9BLTW2Y3C5mLxLgQxTVw0h921+VwVeR/G24y5f6OMDsSzVNqHtSYQBfdmLl0PGA
l3VR3sljXa5dRuG4AamJBEufq75SLeviHnbxSdeHTR7LFSAvLHsbbGPvS9yuTQkIUcQn6LDg4c92
2rpUS88S/Qi3gfRsnGyxgcFRQy7DUlvdnufXPg8qJYp+KIfYDmZ7UgP9Ms8bhhKJs6i95kcwdPdQ
JJf7kAYYiqOR1imkFvObe0uzYyRj2t8xqtiRRN+MfrON4ecEJd19w7HK7sUI154KpTAYEK4FUxn/
fNLR+5PoGTZMJ8co/pVpjcOcmyUrOqv1xyaWGKuaen2MOj9ZdjgALjxt8FYtPRc7DN2zLfxP53EM
4vFOdDB/EbwCBEL0Vky8uknudv6zRkt0SqDrxXPudHI56sUrP/KRsiwGSDgd+ZOB5F3K6Pxd/BnU
AM0PIA8synwB2rYS8nmAiQ+A1I0eB8MmM/S/PGr+MwixNLOVdT7Xn6kpNptSMSaMUrWVFTWWvkz3
fUh7V+3nr3FP0xNs07+FzRD90TBPFhD1ILmLuWAkMPvWqMpwODWJ9q66lDgtY6WZJIiSYESY6QPL
0siTbks1+nF74cy/5TQ0Y0Lqm/oULhR3iWJ2A1EZU0ylKa+O201pemvi85OqUs5TsWgZgvTOzWUe
Xv4ZFDkALVfElxcKRrPBCih1u+Gktd3XIIgODUiVRZSr9wRzl0qO6fE+jDQ9/ofzzx6dMqIFdThZ
zojVj4khfU/j5q4mJ4h/o65uob5ggASro8HcVs+bex10V5+VBUzi1caEZS64r1p1oJo5DKcevx8r
MQ+DPYD9r/I7ecUrH5IgiECJnA18mHka2RUFRhIBRrMRxCeoGdbnHOu+UfX+GSrHXIzYCfgaLfu3
p8+Vp9M486cNYRLezxO+yZhonamo4ymkreIJMWHxAvcieBhqcY+qduXgZ5VM1wHmKzKj6ad8+JSU
PVut9fLh5A69TR5ZnBrLfDOs8KcZG0vLyV4UO3oJ2mp9+xHnGw+T9Wzc6ZT7MG6pBogsymY4jWn7
q6xwAJwm6+0xrpyUQEJsHZUt+RhW4vkYjW03GUUyLIxyMa5VnDJX9qg7K0XDNjb3m3Fze7z5ZyPV
Iti7Ea6QXkPrPnuXeelCfSHaOCgQBtFC/B8IdfPXNg1BAYA0NzJ6GLqzgEnFKVD3xyB8i2g33hpl
3Rxb5Pzb2w8yn/WMcoaLmj1IWKVjKHWvO2jV8J4AAzBDLIwLQ2CJ2Je/qyBGjCudv7xCzkedHYCx
E1l9ZjvtIe8AUA/6J2tQ762s6e/4eIP8MwbXYs4Fg5LK/EzIcOAStaN0BwUkuWyCR1PIV4W8jiqe
EzW9E33OF9c0Gj3nWAvYrDFySucTUCgtbmdN0P43stDDaadeGONUOqCA294rQF6Zf0BuXaKICafB
cj4fLs/VMtSMgkOmaLNVN/TaJvdAYpDbHve3Z8iVeTjdw7nIoQTAGnM2VGHlozQx3jywdJ23CG/P
XRVH93DE8wXM+5tuwyb7LpEa8cP5A2W6omV+rbWHSsUxtwxAIRSpn/ySGmoiFyOJ37ef6uJgo+7C
XvHH44m+eibI+YCpVkqc/BL70OJ31fq4xoVYB0c5yiE9E+7K7YtP6eC1i1aHQhkaRX/nJnHxXvls
7FkqOBiythAAz39A00dRyKarH7BlYG9UUqRXUol+3nlOnb/mbBlMw4B8JVsz8cXn+L/QzYYoq0Pr
0CoBzu6+/2830r1rgbPPkGboNiZTWt+u/KTbx26irGoF8Vo+KV9u/5KL5yWty02GVPkEwCFld/68
mVtnTY9X0dEdwi/IqV7K/yLsvHYjR7Ys+kUE6M0rXVp5Xy+EpCrRk8Gg59fP4p2XmWqgL9CAuqok
ZSaTGXHinL3XBkDz7w/h/WMegZyQTwXYNYLhgE38fbPKYYXxBTz0Vku0J3RWp7ygl8M0YgbCgkMR
H8+tpwu/UAl0toBgKrv4p0hQFfcXgPd3cgOxrDdjvNranTZOD2mqUfv8GKTmCk3/lH0Nxlro17bp
cxqfGUQoKKoDVVgZZlZ56FvnY+u1x6WQN2btEUQ73eZb8riurz0JwFW73unz+JJl8tukk2tPvClu
G8+lHiukFY2GeFyt+qkhhrtXk8gQ1lFNrr090yHKm3BttoDQcyt9kUCK7E57gA8bYwh9IAf1MiVf
Q1JEUzIcNTAqOa+9tPugIbDWLq2HQrfCeuH5aEswKb+9JT9obUYCMXqmuszgsyTfSO1DU6SRheDZ
ceuwyAZ0Vftcn3znDfSXS3gsP2xvD4QuB86QnWRihrU6H90xIW35Fc8odZp2pdh5m3XznajpHVlF
G1gDAG49TMt4SbCVwulONOWoSHmx0PltybWy1m/I2HW0ZwgkRJvZNkCY8cORfQQgP5jXV6qlEC0C
cbRTTQudoG83Pdj5GnNR/QW0U8dF3oMliRH/Q9Lzo7cNZ04F8dTmUWFax04hgXp9syDgCNK7k1YP
stTkyDsc1QkGDa9QM0UkN+8JT2SIZnE2DMQ60Guc7ZdpogEdCu1tGP4IpUGDpwIPamLYmmIyZrpD
V2UBuSvXtyb5NXc9wKlaQTXaP0unu2w2nYlipjHeBzm3ocq7qWhllPbEu1Uy9LAB+F5iX3KzPqGk
cwJ+y5jZblgg4drjrhJdxqBjjqpsED6CFaL391CP4pzWyU1aacFGynVT33HhgzHpycr75XVOvA3q
i95WhNi2zk+5bq5fNR+d6OOts3xTQGim0XuLB/he2wqylWzzd7bYsUrOrwsV07eF5a+tdoZhQK6t
6evuFNi9PBD64Fv9cje40/MGNtNY5tOcWD6Mppessm9p4d977vaoDOQ3TWTOOisQpvHFkubd3CXv
pSPfTXgXKiHyGUDK0kaft0BnHJDjDSKwlC3QvOHs5t2TljjBomfRnse3P+wsw8kStyqEx2LQfbsV
lxZApCKbW+KMfkzxn58o3D5OC/2Ydm1sVWg2SpJoXa6EuiCPlLrza5Rp7nuNd5wGZpZO0vmKYvhM
8UimIgMwq5rQ2coP4EEBp7ljOeN1dg8VMa/muli+0xHmrqu/TVxXUjfvnJUdxFKv9gJXukoIcNjU
OnaRF9fbBjrubnHT42R0d5vbPCeacy2U7FZo67HBq+2oCDD0lbsi1QLZu8FOfF8rfkevBnNvY7qu
EZ/1z8LdmCpnUZ9j7eIHXU33k944jTIPBiYzIwBGG6sVAwd/v1pc1DAVX7binFzhXMcyDT3y3TNu
q7Kb+BBm59zpIzhlx8YEvZWpD5VcbvUxswIj09/3T71K7I6Dni0dkcKOvyydQAT7Zi7yg9Ua9sGE
LRkM/fKENurYKHZcu/brME23Rte9jKzcTMbq2JwAZ1VSqKEq9Q8bSXEh1qjNkkDkFtTEfW2jJT6O
VuYvnWhPnuhb8FEFc7JyHMLUtg9lRtIMDoCvttFiEraPuEnOI1nAC+nvtQ54GEf2Rs9BV5xrWknH
tysjCZeluLU9Ce1oCeyBAXVZqW40cGxG86LdJ8MWWM2GTE+3PhH3PaiVCwtxgOxo9hQCpid+217f
hQwoxVldu3fETNt/1iki2I9WW0QVybbsx75SyRhqwokNHTEMMYyDkKeeYF8kksTpWgSH1nI6oeAo
oUbmGwts91k1GZ/vUvmTlt5nLrv3fmm/8q2FCaK+AOO/G/T1CHgc8c0uzS4U8zCnsznQy9/WZ6y9
HEWslbSAQVPDdbbKi6du5OWB0j4vzjxvft/U7WXCB44aN+MTt9h17yMHtv2B7MbTANThWQXhFapt
U7Bacuuz6Awi7pxsRCI83vSm+4TqZwszxd3eC00SMkiIG3k8br+hY5sGt/5p26665PqQP5u51scj
Whtf7XE1zZUjNvZeixkrNwaBb95UvLCvjdEAQ+BQtIl7KSF1XnkIzCKGJa8WEIhnp1ETCUVVXVKk
c2r3alZdceOQn8Y0nbTqGajni1328++2E6YGL6wsz1SpCaZujuzJ1iBcnTSkt2srUx/T3PgJrAO9
vGkssTGN6yVLhvGgWbN36hbY7faQlc8I5ofjtCLxBQ/evhBWz9Ld4zeSufKjLshsZaUpmq+kKtxm
odhkXGaEMK+54QVTrzrHAkF1tE2WuQGV68QlW1g0Z9F2b2S6isc2gvijHooJCpyLBe2bs2YeLY52
8LgZ59yKyeS7FJpJ4Gkt/bxbn6jymO63OPAqb47XXtwuunc/w9PiI3YWnX7hlF/4dMnCVYfpbhGw
5/V/FGdGYK6iXCet40e44yvNOQceke5GqpadpW1+baQd+aQtvsnF/WlIDN/33LIpDmpRnWxNPoxL
L3BUYKvpEPK6dpg05icW6UMO5FtJ03hJCukrur5w00+G34kmQlRw0uUQZUP1WInWjRQn/xoMGtpZ
MX6YyMH5Xpsg6Hm7w9Xs+t3oPeZ51vhbKX+RZxCpanvXOprrt8achnQedR9LGAHOo3s3EMuwbZvi
q2PxWnqIl9kr12mm7WjyCKp2IjHzMuu8ZTp2jCxL75tJ3PNqjzMqcEXv79MtedGczb70imeExoaq
Mm0Jac6TZzli3swZYkUaQ5lQEy512g5jbaK1EbEyQj6ee1W5eooIhkW7drn+kK2LX7K4sCdES2oG
maAA3ff5pTaDZpPR0MmI+L+4Fsvody3wwNo8FAMJj6KLsPoc+rmNN2OtQpEa3LFzWFS8lrK5bxLD
H9ruAGfpxdgIY2evT1M+rsg+19l781KSe+mn52Batd6JEGzwfvEbt1q+S9W+llNywDUctWtNpWMd
HC+J97/ngLmXLvU6naZ0CIhOER1pm6UZaYn3aXaZX5ruXqFtMMrrEW8N81kfl8Kv3N7i/e1tCYBL
u/44uS0GxT+prl5WKz+hS9iLsZ7dSBmbQz8sh0nVA2VIbyZJNic7V7vl/Kq5uZfqFonCCBbFPeB6
af3ZlW+bY/ml/qcW2bGvxzOewRXr8vxejfInmXeIV/HHabSX2pjueX57XT/rSmgJx0+HN4XvqD0k
4Sl6Y7a5VjMRz82hZzxM0Hv3aqQZ/6iAlUuvIXVbCzzBnpp5va9xclfVDvx0exaO9zBNSWwor5QE
IdmUEaPPV51gvUFrf8x2H2mk93tRlCvbBSeQ4Q4nff6FZ6AMFrUlhBTwC+sjGGL0dE5s8KMVQBaB
5MSotSF0tByZb4ltqE4unQmYPbV/msaKnA1aGb9BkHFUYAPxs/61WMx4T9IY7fyMHvBmfxPKfniW
1UyAQ//VrfKjT5tj3+g3c/tcDV7qN713kMN0qSz34hFo4qrXvcwXSvFVqqCJDQQbfpeK0pccE9ih
zUPHpsyoBl/JGPWOEXmzdVzE+GRNVsi1Trz6ZGnzYbG2J92Sd4rXnA2jPe0XfYGVbmiTnyZN1PcP
IqO0IBdwLx0ttWUAI8N6T72YNvdpwQ+1rexgY/pnafs1KDbdAE3uxAh07myGxzrLd+6YwTJnFBOZ
Pw/DqRqhdVqincJS6NHs1gdn3sJcsfzKtm/TDU/7rAVWogR7SYSX77CWn1piHxyFW7O4cUUSZi5+
lsR5VGV3VJSUHA8WGXv6gVIat0oS4X5FYblQ9w3NQ5V+uG1xULhn6A1eVKIB9qNfShWVU7ka1Cp+
wV1kG/qRqh3Q6W3LVrSfMgcSsNRVnolvjfeg2qobzvspFMDpYelgvqXLndeW0b607sQek3W45fDR
6GWcJvnt0FTHatKfW215yGCT+vO23K228vvfj89/Z2KA7ECqwlSKxgj29X/MpRzF0u1NNMbTOgiV
crjNvzwNUzGnDqVTfd7Q7n1RqTJBRaJc7+b7crPqY2KZy50iDJvrrKOPoqrpr9Kay0O9JTWGL1Iq
TrIz8itQh/JmsnN5V6QdJOt8yI6IfHVOfWNuBNJstYey7pXDv7+wv5pLO4qEZL19RkNvTv9Hkz0z
zdqqU6E+O/3cnVZN+XQtjok0jcH6T4be9v+l1/GPbiATH32XDRBMTT/r7zbEnM+60TdGxr7VsPO7
w5dtdMXjgAfL8bNWErqmVlVsdiylo6Or4b+/3n+0PveGJ1oWWpEqk66/u+F6ly+aXSnTjbNmn85a
PKfq8Ac/3UT+QUWW4dr/lynGX6+Xz6IBTAMyE6yXfRr2Vy+LwY3htd1cPudreyhZmaZhvZ/U89iP
D6a6HGr9Z3Lf//1F/vMxTdBjSDD5D23L3/0kJSW7R6kG90l1kkCV326Ln6nlqIp1plpi0dFNmZX/
MiT6W3XGK/3/j7q32/7PMKMUdqMOVLlPHYh8jFn+KO7q9iiaVwOYqpPcdhxys5/JrDlWW7GFtTPX
n7t5+S9v8d/9y388kb/6l7Uj56xMpPtUznSUUsqZsyGbQDcfrak/D81Z8YowGz/+/aL/1XfeVwi6
a2Tz0OEmJPrvpvqWp11hJTakMWvhQIdjPTlPbpn+KU1tfv73x/rnp1ZHIa+DiGLJRAax3wD/51Kb
OodQtffUJz018JkhyvAXr8BoY7tl4AqcoP/+eMb/muz/T7OUl8edTJOS0EIQhCgv/v9DqtY0mDPT
wScpu9PmYLvDDIzXn3MwiaOKLMOOghpJp3izx+rNUItjUnZnr0dRpVhFXE4ouvkL0JxE7jJUKcfz
3KKyapLfVovX0/NO5ZAe1JQjutjmkyKcw6BpV0XYF69uz9qSh0prkTkyn6uMlGRcWRBSs4/U8O72
f9AWiMwec+3VihJsvJyRbj0r/6G5+Z9zfmZnseg1cp2U5n118ytSxBMegyjd9tzhvTe4w+DWoFG+
7FE850teBH2F/1Zt8tiW240p3LBrjeeaOAB/WIsHoxRhrX2o9fdasrvO01UtxCnPVdWH4xNmzm86
GD/uJq6tYsQ5V8uxyVPhp7NF+tviPdqjffBEeUxEHiclF9GtI9T9Ye/IQDd+9dV2kxlDVGzquao/
U9oV+O8isXxouMXskkIMz5wnpnPeZgFdhZOq/VjpQCfKO2rDdmrIoJ9V86llCSBv+Wik8lWv9agX
nzWRJEgkj8O0BqvrINnpnyujuQx49bHk1neE4EQDz8PZXtJSwVid3mjCojVQx31m+KRDbcQPNIYD
zbo453qLR3Oc6EOqt2J42so+oOccDqmVHhRqYD54MpM3Um/Drde7q9rwfvHsNXh+vVT8hYKFZ++p
cxrDAkouljwbm8Ipx84Wn94BHtbntHF9S0v9mp4lJs4tMCrTC/aLjcpo8qglvZXD2/4XzWpelows
teS2d0RMfhktW08JdEqLJJ/uinwKE1WS5W4GbAlDQC17nqeV2b28weZy8Tgf9a4elov9C4X92dC+
SZgK6pnMF82JkObEiKBjteWs0he+qffR3Cm3Yq0wWRZ4fj1ySEr9bPfDy7DIl50i5+s1TZ6iseG6
u7qks5ccOj4Ss6WGjecFSTseaIhhx+YO1/SJN5csK3193K+SU6fB2Hhvy5hQcXxX7RQ3Iv028wqv
bz+9D5qIGtcE5wtB0U1Oq+RAKNT8R6FhEZIdnh/XTjj3SIL7hzo1R5phjitvMFK/zVuPJWm/tLQF
o7n0ju3WnPW5fHGN2byfKtld+8LziH6AZDtb3ddgNcCaEOadx5GARKu3prdsMJerzA0tmOZEfZ1S
r078MlHX8slQUZy1m5s8KorphjMhbm/mJAgrKcbigG3XiEY7kWQLkS2H3o/WUq4q72WVJ3Fa6VPU
5oYRZbNckQFKYG0mCdGP1TIuIQr/9qDYiJop0wfnRl3REB6YojZTUHDzZKG1ONOz3btFWBe4F0NT
LZz3ZnJoLstmwcdkNvWLPW+0e3KVayCMzTup1tKFOWqsq+u0vOltlUDYHJGEPCVwml6krdPEzkVf
XtYSsqItzGPHGd2f1uQJUou/iSnq99mSVDu4cpJRggVDf0jMIehGTZ6lVzzpXnpOs/S267oqEk7x
7eiiPRa2+pu8lTdTqQ+NKM+6AHVc6pEycqxP9YFWt2W2/+ljLtJ5HLXyowVbtRm1FeSD/uYudnPl
Q88NqJoc3ds2dFr9uPF5Y2ZSLhOxverRSm6b1KAnrPozcqt+fLYp+OS0xhb2Y0im/v4DGkgDknmK
xf50tAqd+BXlcciXith6n4JCHfo9HIrktaAa6/tu6rF8nNP5sVE8MAHTu9iKO/retN3/lKNx4B9V
s7kbyoHeA2kAKdFbXHTC3hs6SB3RRWb6KicLxvYc0icPsYTH3fJhyLOmOHdKIaM9hEOYZ3XRQv43
W8fvsV3+6K2RQ22wraCzFeztxNZnpBgx28g406SpHqxdnGXuC2nzrbX8nrhslj1wdz9XVceHA2G4
vB+b5XsqhE7J7tAL18JB3O0vkZElCM3HWuEA54hvpLwBhVy7DPdK9112zj2vi6sxqud5qDkyv6jJ
o1c3cHFwtmjyoKcLlAJbwh3t4kTukTU9gtkbEuoeZZOfrRlLW2bVmKnXzAiSuuN81Jx5VlQw+Spe
Urc/OoyJml4Hs2ECPOKK1EKfziJ1WObPmvZNwCRg96EL3U2lznL8capCzchio9qOFvccP+IaxeTz
7VbJyIavexd8/01UavK81U1Kks2HU1cn/ggGMn/kexJHLYO0XuOWXoQ9eRzHLZqRlcNfjrHtci6T
LJ+Vc+SHmrK6NoZNWs4A+eVDN+UTJ/9SwdjO1ZmkdeCLPszxTAyltj7u31txF/A4di1e+ce0Eyf+
NPb1L93gOAiMwVouXOCxyZ4LOA77IzNUDJriV9t1LaCBM/F3+zPNcvWOL+mc6iHPRV2Kj27+Kim/
+WL0CWHIdJpWSv4RiGyqMxVYtFcsypHbppHSy7OSuu/unnghCH3lINwZSuRY3f4YWd9e+aJM8ov0
p5O5Feq9kFrWQWsTyf0kpcugpDlZrjjUQ37JrY1UqUW/iGR6TWvt0xpN19et+jq27Uef075KyulZ
o4jSQP/7C3441GpbMM7pZ0UyXKiQhBbqI7IJbBJntbByn5QEUqWgrfo5uAIaQwWmGAw6uRrY5fYx
sRP7qccKqln0VVxod56X3Nidte59hq0/LHV31+Up59apH4NuFzj4S1HVfJqdRQdD5Oh+xz4eOGl2
Hs1SJwpr5Tp0FgWbUpWHSZdQAfuhVC5MHZqzqazT6mPCbbqgcs0Fk8AytGGHXykP3YTJQL6ayDcx
zuIBT24LT5WPS66Yz/aGrAALl+Hn/F1QjP1DjtfHL8zq1rT6rzrPPxsGWIFOxnywDOVnra8faDwc
H+kb61adqFB/9ZeqUcdwXuY7Bv3Nr9wr31xM1ghVmQq0C0RuI52dQJR6e8gaJOr2BPV0M+hCjYo9
nlY8DofGM2jzTqzqZIQkcZmvpPzUFfdftVpJhOOKYA7LKuNalkWQlvP23Mnlw83NZ9K+CxrZGsJZ
aqb0qVxY5Ak7+cUw/rdiNl+zln9RbiS/XE/A61gMo14jbXNdoH9S0Rsfqa5ggmc1oaHnPXNC5a10
yElp7E0JK9zCjMkm+d723kdPFsH7mCS1b6spFaXNDOywrsPNjj9S6RqeWouRCMCQ3rhPFn24YFwt
zqbMXpn105lRxEud13qosKdc597zmMTtXW2V5oVZbM6HnFPnMjUpDQdRZsZd4Yr5wom+AgajklmW
qsZpNZTxVVPFldb2/E4wmffZWWPBObOw7JNLI/6I4JXsDl0n35AecK8nLBOGBUJ5QegESsYqOHAX
hIiTVqdCbtYy9mVzxBfqZZLsbdOhTeCb1piltOg53JDAQhsuJZQjJtOaoK1hyuNmqoEikVSE3mxI
cw9qou5AZ1+GlAVWT5ZfEDEWeUrZpQ+NCm7D7BewGEBQyUvTNXktNuXZsaqNMVs5Za9eUUA7QhXM
wkOWVOpI8SZcOd1M3WaFslO7P2NdbEtUVwYQGTcZm5LNVIE6l1VUfKVb5c1NbhTjGygs4tV0T+bf
WbFWRyAxxO5s2ec8Zz9a5/5udQZ+9Pm7t2Sr3QG0NXcAEtL2NxwcCkbD7hK2Hiu5IRAYh1m2iV/Y
6JZDBY3ji+dTR81kOb5e7pF/eqUG3WKwodYDooSmVIky3WDT4WF3OTsN6kOe9Q2TymIYfad3ap9s
F/ahwgo2LWdvAvHzPaU58xJOlqbOiE0MkZWkTBM6Z2DG4a2+N7FKJd5g+MnQPUJjzi/u3ufX1th1
FTXUOxOzfA10AACCihdOIdNNxrWOCoLBCWPtQ6tOQPPAsnSqQvifGSD5OMxDGwHeCTq99ldrpRzQ
ae/LLDLa6YgGK8BwHSfLeLvAtRVZcZlaGdRyi7Oyo37vymCqoaoNRvbH6+jgjhs7gHkY3ZJdH6yv
NVFd2MMRmjMDQuiFag1IU9Bd5hxaX2YDGlaieXyT9stui6/EYOI/2rAwV86E6YxcYrqdO+84tNW5
sNoDJvOXRox0cZxbPQcWRE16aJT2dnOzr26hITt0xdPizZMvB++rJ2WiaOpfI9mG/H5idW1zC8xu
Eiw2itAXxLXmNXO1dwxmjPYoXJnEMVSNCks7Kdv2LFrrrfCSU8qfCZ3APCho022vjVNFBnIRYBMh
zqKHeW6P8F1ODUMkUgLitLNeypFJoWyF2vsrhHAvYQ1t5BTo1Uxz1aGxO/VfQhqurw34Xbr1ozCZ
ROyvk2r+kPfldz6N11GkpzEtICEsa36AQTRdeTuY7FjuHAyzd2sbWeIry3Dan5yXtZ9jtpgMGVqR
HJ1RrO+tO/1glGPGWJrtZ82e6TtSXS+2MGJAhjtCSpFUpNwEGId1QOwqaC3pUNhA/pvwdUIsmv1S
re7qtDyvthEoej0xAMC84wR6xhgLQm9gzKh4lTV/s+zpcWN27qfGQFSFZFz5xYueozpxD+1WP0+a
dnKr5eqSR+oV9aluumOGtypQe+UlrTktTt0EkCaBWgunx9p8o7SCqfizDt4bBquemNpBTFakTPXq
D+p2YNSMThQPBSNt2uVyuu1mPj5FJ+LKXbTvYm0yH3RRMJT9732kabD7OeV6VLsyJCD8nFTprTJO
Bxt4E6TNF3WbDy3KDWOTD1g/n3OPsXTWPU99H2UJe23v/CSTuLEQXgC6jYQngGPI/6ho7gxE96bV
UdClx7JI75haX8uspVAccVMxHhHitlHrl9yQvzdroA8vNvRQ6xWL3ynb6pPZOmfZoozIRg7lKjMr
JgBRN7iMwaZjP3l3pdOGSQbCV89/IQlcgGVpNqZhTQ1oBOux2rG4Las4CNf4NAAAhHm7qXcbPqu4
6mR2AiTK/H5jPAK1LC63VEcfulQElaGNSBqRBdvMDF8b8rcxrX/GgSzZZCMqctUbPdLGtIy9TrAK
NekQGZmrnIq6jMsCms66zEfG2Xdmba43feIVLA1qbHRWEpIpsCJW4+yeSTuqeUblLmOzclimYKzj
Xo7vDJWem9odg2ZY+nMqsCOLBg4FcWa9Oz8mtUsO6TxU51npQ3MRb3llao95O+ovWZc5frElWjTj
bYfCxrRtmOQV3R1dB9mIo61WIjYAmNZuzxGTYtesBGttGZamRfpwFtPLjJ3ZfR50tp0NjVZdxAz2
SFeQTOzHjkNYN3QMfMvbuUbLUBhQk5COaJFId5eJdsxs/YHmb+r3SwnKjAlyqnUntXJClImXwmGI
1o1FaHv1rZHZB3Yv8kW7dQinxmljrDErWd/tEC/b0EXSAg+tTeei2Y/LzPf3mQuQhjKc1u47l+qH
57QP2bDvnq55zZ3lCVPGSeZJj+ekvzp1bvosIIGbGVEDrbXK7bMp7Ns8W3/bVfsOZiksjfkC4+8W
7Mp7C4I6GPQ57vbPzCwNFCyj9WQOVrz01auSiIs76BAGRvdblzn1Qs7VI0fr1puMiFi0O4Le3oYi
fZkz8TMSZ/KSNLC6mpkFcB1ZpFkFQe11SlTyGRAucxo4mr5mq5EzLPEs2JGM5Gg45a+VaV6pmVFT
QNdLhvnclZJipTAOnpZxYrTdGzi2Z4rOq2fnHbClh3omFnOirixLhrDjbS6TL9lnoCq191Uy89qT
k6fUOng8f8dJLx7NpHFI/RafHiXATZft/fN+JvAiobLJH5StjXNDPO/X3MVHXzh2nCBRshza7ZP1
2k4eakMF6U5zMsYmqvkwr5nC7olIIy+etro7MKz62pqaiXgOVM6t+SVbOKurn5jWn5lH338gJeEV
PdBTlxuvG+yuzZnoTuJxH/VgXGXY8Itxsx50ApvrlStPKXfhtLyk8y99Xji9DtdSfV1s+4ivsRQa
Q2vyXznkq0YJDzCn35ojb8rya9fepCibydlKfWX1iAPUb7RpuGSaGH0zQyyzGs6ZwIXn0Wgel1U5
0aa+xTV+zB3Vd01JjKH2nFeAA1KKj/0W7PYKiP0VVeXtYpsnxbBOkAN9PRmDYevj/b2t2/Xosmq5
K+NdayvQ59XNmybHSGcNTdDc1dV2yLP2Lm2N+06djqOiBi3QDK1SH4bFiVaDdt/+TuzvCs/v6K3u
pQAwOebLU9P3dytTvMPE/Z6I7H0xv/oB+upCEkk0b+RerXN+tFdEFzvHZlTOWyuJWVQYm+pdsKba
w6bMhLvWUTF3fM738Al63bhER+dQu+UnbjmmrJxdmo2yetnUgEmAEykZkqmxq2K5lPc579nY6E+F
3n0D2kXmo8hPVVJdakoZ2Y24NcC0BePi3qM6QebV3nTp/95ba9u0vqvNkYIlOhFJlDjbCWlPGdr9
/Gw1qFXg3B1Tg+mlSa3XlgVj6oqhM0zMItRaDqXaWkUbeS5w4sKRHmZLuY+IhHkUcbnreDQmvmfU
z86k3Yy5+qAotHAnK3ERBYiLrJ3vfGiUAzQt3/Ue5IIi3VvWg20V16Gej/pURutQxn3ZEJihBhTv
z9CCCMFkJl26X6NWH8Xs6fAuuZfWBukayouEE24S1EYTZtoUF3ysmrw7dHr50HJPaB7N6OVnSJE5
ex1ZLjrtOO3bUCY0E1pjSx8p3wNGitchTcDWdwebVXtGJK445jXhWjluxZoyLFHPw1idHqXK+jJo
1q21aR+S8VivADIjFCffn8umMuMleN6gCZi4y4dQHixuz7wZ68AdnCxgljCP+aWq2UGnPN0OzErr
U4n6PqSzap07bVICx1b6SOpIaNFyEuWhvqN/2QI+gtLswo2bKNeUBwCbQTl4tKESMKPSVp89wQua
XfFscuPXqx32bI8znZZdXpA01m2CSLkDo90pNCp15yDkfJTUz3Wz5v462aFCjrq5JT+WYgSdvYbz
8Kvb6+vERdhjR0XN25HLW05koELrq1aUl9x1z1Xa32rVcB6V+k6rvGs2LQdaZl+5p9FP52RZqZ8l
gxjQp+RFLMu1r/LY6txA8AmcBcGfmXnoR+4lsixQh0GedOgzx3b5O/MQHKstdq68PFukoqNZKRtu
DJHR9a7CpW5OJcLVvQ2ld85HTS5HUFvV1/Y/nJ3HbuTIloafiADJCLpteiOfsrUhSqUSvQ/ap5+P
dTetVEFCzQB30Y0eRZIMc+I/vwnbnW11u6DOKEC0tT9k1xNw3aJKC2oWmkvJby3oTn6b/MBehH2+
wJ2R7SVw91maHEjlPHl2f8TouV9bxBKuODaXxRBsfMmKm39xLLOVFXsrGVk3RZQe6UtuNBIJMug7
uWivXFh3inu6DTOthvLUW+EOAGnZ5H6wCF0ACS/q3Q0+c8HaGcoacLTMl3qXU2DGVMeYlq0j05t3
3J1QFEJBcA3Qv+3r1pz7LMNy1LEqz/RHg/OmkJKmFw2OFt5Xo1sbkJ/HeSISPczO49Mo6y8TP96X
vX/Z1tnaiKN3mE/3qU9y6iBXLcj6AtMX/AzsO6uqtp5tbEhV2GVYbpZBt4maELq2s5CJsW3NaW/I
aeWlziEWbMdNJi6jhF7TNM6MyemU5I8F7ZhQAUbqcPt0q3yUFF1QWTQIrtmhgGnbVdld4OnLIbRe
Sh/KVVJl6y6NqDdsuId0fZvkktRZl5etvQk7XrmduXN7cSmm27FRpzixD57y8I1X720yPZOie2T7
NmHx65tcTUeKzIsBmGCeZnmi/Sx649f8IJEloWf0vzLKsKmpL0xOZz18ityBpjL7gEOrLm72Q5zv
Bq06cMdZkelzS+0B9lGU67ACJoiNcANSu8s0iERJAhunhUrTvUxWveWMLEjcKFYhm5lVadhpqkdY
7VC8kQkEbN92WfwwGt5llSCvr/P3sh7e6wpcSHtxIjr9aSWuhq7chLbHMRvcIHRZwuTbhIKDJkju
MVsq0DJgH9xop6HPdxw2O9Sk8H2cYDaH6tfSVj8GTulRkS1GhA7KEM//3cGndRBgI8/mSuuk/cLl
twy9eDA6YKpqbvv76qjYquY9xKeri5MoCB3+sVUcbBEOwE1KpsvMyx6bEiG9hrrC7/mAvLxTW8W7
jLZW31QFSHUP0Brd0JOFQefJR1+rOZLNQ2spVpp133OoGnr0q3aNmBxer+cV+k+TTlvQLgOXncb4
wzuqOxfPZC4vKs6X825vD8nPoDb2/VRNCzcATFIy2XUACCsSIk9VICJKQQNf9n7N6ZHTRKtA5Cpz
KdryUKQBlPxJf1S2XOKNchvMCdUoQtKl19YL7BaO2Shvq2IWT3CzIbNeXuhhcttgkTrvU/Nu6vQh
GGvi3uYh57lU8U2ZhsliqId6OQgfRccUxusiLpJd1KQBbpp00sxG7ocuF4u0Bp7WOuDdmC9spXDW
najlrqmUtuHFU9zIlPZ418cLuqLdsrDVgdCjh1AvouU4VxQJVZKJg9BK4cW0Is+xWllN8zzvekEI
zbfpgnXXUQaXocWthvnSo4qSSC4XGhgGpQZChMyHSw0/GfjYUtSGtjtug7y2sIPlOTWnLaid0gun
To5ZITa9170QTR2s6wKNRluJ3UwNKSsgWa08ZjL8bXVRBivYNdZmnVLBobHkqPrR5DnlLPZFjcle
P4pB7IuI494qxa3mFA+68vR15dT7MPevtWCgl2VGR8dmkzSqCNjG3xSuy/+U/WiKvDxUVr8aekoc
7G1Tbq+gckurzI/dELogSqLm6IYOoGlaulJZ/tJ7ABBldetlUO57HGoWutvbVN/pOvKmu8QqaHtl
71lhnRK3PnJtpg2YNL8ik04sV/i9DJNrmOGXhOOy3eePCfZgWuBfAcUe7R5Og5xyzliulRN6BJEV
N/OBkJckLhqEadM4llPGnSkz2vuxDKr7yhFQTKGUjuXB5MhpMutgj7QK+nTlaXJPnOrTgI5vE1Hx
wbTqQzQqduPfyyJ/EeV4x9ncL0lxqJbQ3ikG0sm7xMo0p7PYD3yh6N6rBwvFTHTjF9Ue24VDkreQ
dsZ06yZ08TozvAqTYk9e2WpgKcbSxcupuyMHdYdP2BaADmEF7dlcvqi4X8Mw2cVcqZU5uybC8YXn
7B9Rn1x2ZvuLmM81eoNnI86eIeNd+iXQHFS4bmVgLb3uwshcOEF8LyGybYdEt7gJ2kW4KLwUvtrU
YC8GjvwqdGXdtR10dzlz6/VBvaR2Djd86lc0BH5WdsQ8b3dVEBYPUPraAyYWhzyr6HHUbbGBCP2o
mdgkGzMIT3f5VidThNkCE4FtqV7TNrlCt7Vr4BOsUx9JQJtCaUp9n5VnJPFOE52zmlKsg7rKyUEJ
YHW2tKYKu3CfyiiqFpi5R9cQ82C9lm7MIwnIYIDj/n6+iGLm5KZXZWfkh1C2UE9NsHngVEFz4ULm
JYeHP7Ctms3N4KMGEwZ9Ix+KZ7PupibrFz5U4AIG1hRt61QNq4mm0LMXWKikzSS75cZlb5BUye3Q
unS47GFyf6to6uyF7RTxQx6F1M0GpspcQVyxwlA03mjSKF9488UxMezxALJJP6xG/BEvBq7bRxPO
0Fp4SXpXgSCiAwmq0+TQlQgRt+6U29QvrR41K80H1vHr2n+whVZvCXTnVuFnw27QMaEvwl7fpkk6
3Hp6Ln4A7ABVeh0r3gvyVRTOXvSt/9oF0FVqDfpTPKp9N2iSSrQuUPC5wCfe0BsL0iaj+5jJkNPS
Aptmp3K0aDGZKQ3iSnIxNKPpmhqpPzZk9hzdTty4JXHwuulMd4XZlBe5Eb/hnwTDJYzSW8eb9HUj
AdFJsUf213ePda8BQKf2CgTmPS40kuTCKQbDGZ39ZENdDBo9vsdAXGMBefM1NotStrtWqGVeRP0m
MGQK+dsc34pY2TtRpqVc4GYYueuINXhLTMR4iHURDCeU2kpdAdAKf5Mj0lj2mkFZHYNHtRywKxsC
LOdx8U4/IrssAmM6ubRu0WkNLZewoblrptB5T9NaofFzmtd+wpQCsdVUbqQzeddRxokMr6HpW1Q4
OmxIc4lVgkrXSEuy4zhAPO7cMDraOtlQhT8Mb3MekbFJp1ALV4kXiH1l4y63kd741AoR07N2J3Wc
TDMDzgm4RIk6yTYhkzSgGLPRgXTO8yhye+FrZns5iB6UblYauH5U0ZdwgpzoBd3fW7KvygVdFu1W
qYmsTspDAA9ld3srj5GgMK/He9+BBEajQj3gvSnXkj7PnRXQu4w9w++XeR7ZazdpTimbq72M62k4
RLCobjOtaJeWKi1Iy5YTYX1PnEKeKfN1cssckUPQrhqe7CT8QBKm3KV+nR6r3hqPXdu9WAXcJVyD
gnapWX5NRToWVXKKwHBLFi0MHmcWVAFKagvoVmpcJ4NmvhaT0bwmMWRZ4iLobFSOnj8kVvfbcEK5
oV1kUY8k9qpVHuzwMFIwY2uhuudpqH9NsqRhgu/8Bm2OjTwKmF7Xepqp2bQo48BbZgUlSWdQUWQa
AEbfO9kuMdPiWpOzo0EXDA+GSeNjMYTJcKzQDEyLVM/snfJ9q1jyKp2bQqcD3LVso6VS0Qpwk7QP
BUa9MXyruyWqQGqryJ8ENnSOGKLohomm7ZpRGstA1uUdhvpyPPaAEt6qzLKI5g4+3u9an3c33NUA
MCgyDOrBgJw5N5flsok68RxAfkkolfkdxqwE6HJ60klRanJRJkm8t4Ao1rEohl96pXukbPmPVgfn
c62GqG5oHmlcL9zAhXZBwmXzYLVkW0Lm6jaZatAQmfW0byst2xQVYrgQi911LT3Fd1G4opdJ9pqj
2bC3ph6JtWPUA+Bjk6wLxy/3NL8pzaSur7zKd26bBh7p2PTi1TdR3lDwx3jUJQY+YksOiEZuRztz
/SW5c/SrixwDTTBsyKHFveY2zWMgzPYpU1N6tNusupXVHJ0g7exRo/MLISH0w5Nu+s19Je1uPRpA
iL2PvVYRc1zecZu22FVyMtMDN3lhdXKdz3B39axqNqngwtErT1vQZvyZIwRkEzRgxCbyrgmINBnc
Gk1o45VLoxSvDbLg2yYfKh0wpG0oMjSKWWJms1/Y2JT0TlwOfjw6020BuLus4vEistEFp6Wy6Rgh
z01jchdIMI2BBPo36AYviee9YxlAAzRB/mQHeXGZJJO86ET9S3cV8S12PCxSGd+C8v/OSNfGNKcN
l/XA9Y404AlB6eTv2Nz9a/gOM90jEiut1JOjrk3eEekGlJlwKNc6xAb6nSCcjolQOXIxzorqEBKW
33g/JP3Bu1Bhwp3DbV1xFPibPs7VJncNHKy1XD/SlQdWZ6OCyUiFXcipgy3k0tFVI5S6nrZnr9Gv
xOE9JiXFsuASaMiUCi139/F8AxXSnUmdhr0yJSRHGaDeHCbZkJvDk8Zl9d6m/sPALHLLcGMo8zRE
UN1sba2ZcLRgellxcmkDwdTSoDnaHAPZP1qNO2K7mpG1Al3FNusdM9Q5xjlqXEMnXSdKViBGTyBh
q8qDtW9P0evQxteGD2GW5GViqE/wquZ+hnvl6ENFVaPTmbXjiyQDmzJr8wJ7gjsHkYql2kc6//ex
KQpQVy7guX3UVfxsc4GmBaOvcNW+6ct4Pf8LJI5XhW7+CntxEebu2iIaw+kh8mWzHglQL0yno4rT
K1GLx95lCVXquVXDjlVJj1zuu46Wp8wLSlxsUWu7nQMg1UHkBLk41C+Q8ss/P6FtIQNMUX9QGtlO
NLqrPsVzqLyLmwhS6mgjcg87mo6wQo30f/TzqhE4EGsXmf1AXfGqCk5gz7Hetbah5I2yeJ2w1HsD
5oS0TmRkeHzv2KSSiPI17CHac3TLZi4OGQN39mj9gvG5GFDbidHDdiDaWRQTGVQn0NobJs2P2AeE
NIk7hXOzjDVAOTU+i1x/nHAGUdp0i7L0Ia3626jKaUobayPqfrayfmvJAAuaYdqmHlmFE5ZrdXWg
wMkXZqu/scnsoiG7y0h3q+IJjiExkD3K55nVHlrRRkOQ09OKi4bhOA+jtyi75+2vpFs04I+znn9Q
MoEKt8EzVc7vKSxuOVXlrh2cH/N/5U76qhVRuiJ3A2qXCG8Rj9OWBa9I8m6Nc8Sywy4af4G11wC9
Zt5VYuWbeAKYqvyNTLt7TQ7wr41mmZU0QdrqwPGhcbiFD6pSF4NXX+FOxU2z8Z+wkzrk6LtcjZuC
y+4BvF8ERHo09VOWq0vpONs843x1vR9Dy83PdV4bcMeFrClF3J7ORFkcTHc8lPnwOKN5Uc+VrOR+
VY1NvstrfcOGsGyaYq0V3PDoOEjL9xfM1Fs8T45GrZ48C3lYSMGYSEjOInQIHJ72U6Ku63pUC441
c+sQJTvN2Ac+Vde4r6/NoXqpvewJAqEsQq7CZfkYW0QKTTJ5JmRol9jFldUGLG/jOhD5oZp/UzNt
8S84Kki+lWdvvIQm/0zlbtL1H5i+sDddizNHlpFqVPhPum6cYAA8e0arLYdAALGF7PSlb6cbcAPv
Ukn4Gl3a3vWJn6673H0KkLKtgJgenREdvCc19OBSu0aFVC0mbXoNRfTqmEO961FbKTXHbtQrgSBk
stzrnjAvaABxt4fK+yNse0TtoXkRmzZcTzuNFi0r3aqd96CkoFaZ/4xTXQAxu9gkhbOqfHzbTb00
F6Hw31LoUDsj7Hc0e3eYrD8G8OoWQzfS3mQjv5RdmG0HWaa7RKoc/RkRisq+KizvAuKf10f1sqrN
dmYkYsV6zMl3ystyq9PLsP0nrKhXE5B7wAZlWO6G/3JtwSskMHWV5/WqNVGcScTc8+JwmmFlYk6x
sGp2Swzj1nAcJZK/nk03iMVr0c4HuUkbINpznq8hiW+HGG+B5IQSjeUybUYd2mwoDvP01mjmRpl1
MeQVl2PA0V6tx6Qh44rOtWORZfQysuvGhYGIUKOBK44T2zOKwNkKYATfjLMeEejETRHBO+xMF36q
bSTL0fRPwLEenlw4ohRwUKC+w1R8BFkc+WKaay3nN2FWwWXTGItcF/ceTQ/4qcleWeHR0LyLvEPJ
CJ2yx7Y7CZ5qNI+Whw8niDPxVlvsN+4GAbYIWYQLG0D98GTF/kYTCqXidWGKa6e3XlseRqqCtoqJ
CY7/1LuQ1fWIwr429wrcPQCkx2hnYdGnVX2zzz21mUWPTgoIy17Do2VNxQn1GFBgBG6+RwM0k4lF
WK30rtxa6nFwn2uC0HwDY8DM3aCfW/ijtUqT4tVP/Z5LVrUZgbcEPOT5D/JUCdx9t63p0EGQwjjw
BvO4gxGFclW44SF0s/3sduth39M62gmh4gqc66jzRxJ32g9hfrLM+CLTrzlLljBwI1ikjXzht6ni
cv7xstPweqnXhu0v5nc3RtO+K69N1MoF2TJVZ6xiGx74TMiqtRdtCGldx5tKej9EYz6orPw5NtYV
zE0utnw5JgavlZHmGTbTpTlKxFSRhSVLbeNCTN/hUZ7gL8SyF7qP0iO8m+hzz/JM4H9SBov+RS/8
d0cnIYpuZgp6uJxfSZq1KX3Npl65hJNl43CqtOmlzcStGLNtz1UeJgMwcN1ex9BZCt2eVuRrNsum
0y7HHrKB/aC19qqIx23iuhe1Vq7lxJqdWn0XckKR9rZ1YAqgLPf32Obf6Zx7/uiMMDp6kGN4xSyT
Xst2Gi1it7HWlQe5VegLOBgBhgjxykual5HZWSHmaaNkrTrv0m+oPHjjOEyRiTXmmxkT6KxsOQ6c
9nld/NS9KiEGbthnLJ5hcDc6CBJH8i133bsW723a4hGYWimO5gxd8Uu6qNsNnXcb6y4Kr2kFRxz1
LOYg/H9i2JvwnQ36UFX+mHE9McR06Pv8kNOQwdZ9rdnJxq+yjSFviSjAPKOsLlKs9OaXvXaQng6d
jrGQ70Z7t+JonldxgHylD8NN3GobLndbJlBaQeE0B+c466GaOrwouRVTDB65mVx1VC9tY6IBcDdK
iF1ap5c9fyepsCFh7Pl3zf9uCEgPQ+YMmE2DWcDYbK9FHu993q8Ik2UxTqCR8Yp/bfnemrY8eLK+
ml+7ycv0ooC2C2LoobwLdOfGzisc/9BvEN+IhZVMrlP2OwgQl7EZ71smVMQDaHp6F7g0phJ28pi/
xGvNIHkT0LZRPfYPYnq2tezSoaDr+VRT+FbG03p+D/Ob9rT0YMg7UGkS16c5uY7qRNHAhd3LdjeC
1kd3tqi2GiCszS/FKvQwtuEazhxC2uR3i4NSDgkhSaxHhxfM7Y0GNCV8iD+EF+1nCcJcec1jz3/X
oVulVyjjURjRSKyXEqYV5dpFhiohy+DBmeAAAB6Uu0n2JobiJzadkLunHaU8DjYwuMJ3TEFmXb+f
5odE9SihOePd4grTb60PfyZ9uEemAjHiuXLc9fwfz+pkxX8VRCQZ8j2rPrhO2ZLsPJj9miInWPd8
Xi70a5+VZXApU6Fa60l04xkT7S9IfAi7EAPBwZDsvdHCgssdpCU4OfjbVZVC6jfZ2zOHxICyziCf
80lkH2LnER65Kh6cRGV4PLFty+ig+VT8fhPup6i8LyOE8WWhHevJfMIqZu2wsetq3EFKBCrUL9I8
6nh9eOPwMCzz9AKSBiasuIsupgpqztT2SD/wxGin8CER6U0XwdPVwGp6y7jReASS4d8xJNnGcXBI
VTByW0rGfYzKvgC4WMegJcsxExfFYJ1oBO0CdIjmGOdXrVU8VNizLOqhfyH20S/ZB93bCgJaZms/
7bK+rTofUiVdxIBX7PB0GMDgDdDJPQnXNO1LuRVp5C5UG9yKCXVZHa0F2rC47rZUjHi10FDr8uzZ
dyq5CLX+LunyW6sPrgg8n0DGEpyU8ubJc9pFW1J2eWa/9pHtLHUroqFGLbfriuZx8qbnDClIS9wT
VYF52fXFC16uy5KLYWlOT1GQYwLp0ryxm2J8seLmVDowFVGHgjqq+tg55bXja1s1mA9cntfCH4/U
LvRa6jei/jBgiJCz0Si5zqz+aFKlwI5684JkZ8vqWUbyijr/plZcqqsQSUcSPARTsoo1ce3lao9T
+JaCcy3xUepn6kie0GAaEE+7fnU11y5BAF+1pgsMA5trlNM0G5C6+rpGr0Hv/a0b00ciKC+VGV3j
Ibgx7OA+1dp9H0G9yXwMr4jUvZxtkGYfEFlyQvTs2m7bbsrWqDaOVwMXSpbAHNt9obOYaOnsZxBR
489lY0uyTzvulepztHRpuVJ2v53dyfqE3TrGsArvGYvONjjPItGaahGnhCz2PRQcHIGerZyjXAJD
KtSPPTSkzoZ5nQf3GJSdzLyHrJvgDdeSFLflPlQtcYrFHki6F1EJ8pNX+ilF++f2LSvdLoBb0nbm
lfjLwkv2oeU8oa48BirDqGa8LQcum9Z8t27p/gP2Gi5UG7g2BFVeO9NwoaJy6WjEYSYebAJT2exz
fl0tikgRtoqPAbGkHtmp0Tqq88tS13eN5XAnMy65/2xSXVNwo9obIbFmo2N90WbmTal1NyUWFPrk
gWaKXRZbKxNz24XTVSu8DjYy1PfaMBtUAWil7ppu+lbDz5IyojMdXFpmIDrObhV0asMm2MLh2PHY
PeepFjnpLscCht20xVOIH52U69II351JX1T2g9cUT0ljUH11h0wljzKpHwocdWgnbYYkuQyj4Vji
j0ToJw4sPvUi1lDEuywUobhccB5p4l6MLfqJmjLQkOa+5wvlHv24Gf90uJoXuKJlXrNt7RIOc8Y+
xTSAab/QvfzUx/YbebYrTe+jJUD9PoQzbpfJNo+tnWdrxSY08YKSyFVM8iVVY15EMbTwr0XNn1Ty
1PsmSJ1wdLAvYr8/KpqNoLerLvTGUxwiI9yo6lcQwlCdmtP8VKEPC7Au/x9j2rqDlcT/zA/OhNsV
XZYQnUt/GiCujRmTPkACH7+0kX3MQvYGxD9T+4162zgzukS7PUeFwCWfA1dgSZ1pt4e+m7nXU3vK
4oNn3FXWM88LpA11S74PdbjhH4lQKVetD5b8+PVr/qxVnwenKydxe7DwXPj4ml18o9IgE+1psIKT
RGkSJ9d9bt238bj+eiTJX/ooUcclVSetj7yn2YP4bKRUNm5oeao9UYKoG24IxPCq5hubg8+zBhtN
fL9xsbF1C2vqj4/TJL0VWMCXJ2R5Rk5VjWBwlvM1rF3C/0qngiX8XYbX/EfPnkwQhWfbJmYdrmGd
DeqHCd38vqtPOWnxK1HAjufGCpOxEdN3k2V+S2djWTgjMleE47oYsH58QKWFbeY4/p8HtAhnBnh4
GP0dKdemvedJlYZRoy7ZdfZlJxd1OX7zC/7ysB9+wDyh/mNuEMMK75owYhmiJkJ4Vp4SOzn1in/4
er785VN+GOjMmkPAhxgQZNXzsoC2uJ1ibCdJJM5gtZTtpR7LdUEd+vWgn90pXItpoxu6ME2yF8TZ
LM1qM08npdWnhGvporUgcyKe0MIMIyH9gsTmHFm24l8nCIe/HvuvDyyJHyCbbfZBOXtgR8dHzXJ5
4NDbwlIDvuhvVJkQv34BP+Rq4B8tCPf/j0FJVTEwP5FMqLPn9doIrUjxv0HjLtz7bfojh6todlBf
BByz6IeRN98kuXzedNhg8Vbn9XqWxbN+nEM5EK5TptV0b5pW+DoKA0Wm3vf7rshtbWFVTvHNq/3L
gAJ7fE9IkmPmiMiPA9relMah2Vn3Fe2FQA2PGF5h3MEV3H/8+n1+3uXw/PjPSGfLo7CDoans3roP
u6LaxVV2pcVG9k0Mx1+ODE5FMWe/se9I+0/y2X8WIajipMPrGO8RslFD3um5dcz0aFNZbgzVSV9G
PFsyLkubCFYCx55Q7S+/ftDP+4CDwbtpclqSugJl8OMrDYSb9dYQAh/rGz5esUiS62qiUPx6mM9f
zvVwb3T5Zrprsb9+HMYdED3aVVXeG9jFoUv1IK3e+WLsyZhtv3mkM0t5DmJiOFgCc9Yz/kfn5kf+
aHD4g3DcI5B1Ub/7bbVD28id/oeIU7CTZP31w31e8fOAhOuZyDvmsIqPD1fRnMezJqzv4Z+4bgkx
8Qc05kUPFdANriSi86LYfT3k5/nJkB6nMDWOJBPvbCVksmh9vCTqezN8C+LiCar4d2k5n4fwqNww
fwLhc7DkOhuiGjIb+goWLaWTvvmzwaQ53v3rUxA/wx4NSch1OHfPVpkUU97UsqzujQFmMzBIsFVw
Ur8e5PMM/zjIPF3+s8jU2Em9srPqvhzyi8mO5aaTKWIx0zl9PdDfXhhkDDoa+pynYZ5NAzLCuLYm
DNTHYcr5FpGZNPRvXw/y6Wk808YCCT8rvIkw2DhbSMRMlAKPyPRBz5o35HgoGNxBRyqc3P/rQCjv
LIONycNwyDifYZVqIEO6ef3gVc1Wm/RDHU9PAMpfj/JpX/A4tDyckFyDPCZ5nmNhG1NqdG1vQHfV
Tpo80PnZFLa9mKxvrNk/v7ePA53NghIXhsHsRuN+7P6wbZKfBbCEIlX6m51u/kMfKjvP4llMZKHC
4LpzHlWeS8cXrSxxa3WfRl+c5iDIPtmYcObhudLy+OcX+GE48+PsjoUdTF2JH2eBhjJE077uo1is
zSmlwaO73+WcfNrq5qeDrzoHRzPTz5P1/MEmDtEPy4eyiXEbaK4ChDGdEmvMOcrpofM5QDAR/PoZ
P5+TjModXzBHbBsY5WzS5w1Op46q8wc5m/g4T5H/HlQDLzR9wNhloan8VSsHPKfeO+cpoA359fjO
XyaPy7qTHicktx9HfHzJBQ7so1E7+UOVNih5MWlAzg1Ermg6ibUxC74MLVz6aXRX6j63+zelRcVS
Oh0OLtKlvYUopAzKnnoeS2AMTDemh9VE2NDMw3rXsIc3DRUUhvDZountaR9lPcYgSiLEDUBkc5Qg
dpnSJO+ct0R/0/rHGv3HrK8c9PGiN/utiWEKZB8Q0xD3285+NujCO5DFlkYQ0MEp0LznR2SpM9LA
nViZwXtjjicW3y+USIm0d7N6aLZImsnbc+cvTsGBgf60tDn4rniZw3sWKSK7IGrWPl1qGkT4Qijf
eEmqFq1KI9It5MwfaLFAgstfVenfjrhr5In/j8t5Tv7kwHAd9qgZPZ2/2H829UFi+ZRNiXOyGyIX
qxoJJgQeXHNngvTXX//Tts6GzkZI1g7lvKAm/DhUbfqxFpjAtWESqAvPyTE2Tk3rm1rwb6PYnOZE
ZOBh/6kOiwpYcpZy44eyi/NLf9TQ6Sf5+9ePMp9AH/cm25CSEsz8Y7Dpnp1QREfCwypU9RA54qkG
4Rc1HuUNmJw8WHXx8vVo5uetkEAkkzrMdHUTd8azN9cbVe3pOKg8zJMpt9xdjC1i/FoOwHEz68lz
VmUCS6pgh0SiRwsvBJfXrzt8ZSwYaRjB0ErwfOcqgHBLCUnH5BHC5QJ+NVA+R4XVYwGy+fpnf17s
/GpBw0Y6LHh2uY/fuxKDh+a4KR5GJ5H7erTmzmqcbNMRX66vh/p8+jkMxOZmwgHg/nS+r5kTSuLa
9k56GaA2VD/03oFeTsMihV/x72O5nrAp50xCuNyzsaBqaXnkjd6p9a1FmYXXTTxdCNRYg1V9cyZ9
/u7YcFIM44ppGzM8/fENmtKoEXRL79Tj14HsDpM07KPq2c4KAz8NI75/fjSQFAoVAma4FZ6vUNz4
A1pnyj9FbXelQmsBA249We3Klsnr10N9nhyMM9dDZMnMxpBnj1YkU2hx/bZOVg3JuMrUNd4l1wJP
8W/KiL8N5BgAp+7sF+vZZ0eOh4OXM1amOMHNnPAeTK49Uz8h7/gOnzHmn/xxU3DBDRwpJbcJZuHZ
IxlmUmtJaYkT3/OQwZbnW5W1tkIcfwww4PG0BtMS9QZHEBHVd0jNX57zf6glFxkAsU9LIOhEnufC
PdmooImEoFOj1ajmYAd+B7qd737zmcE0oVc7T5RPD4r9bA5W5NusgHGLncg8JxVtA4qkRMpvapbz
5/ozGHcb0D2KJU6Oj2sgbUYbJ1cGm6bkV2fuU7256Ppg+2/T8c8xaHlzgJNjCzTvH0dpasfJyjzE
Kk/z6X9r137hLmtDfDcbP706UApOPm7v/Gq4m2fjZEYdtQXpA3c4Qr0aAlEa8du+Bos4hSbhiNt/
fCw2Dn2GC0AKyLo+R7MkFo6dFfb+XRxkcKo4A0zrd6L736yx8+2X8DIwF5fcPmGROuudHYeyHBRN
OEiZiAuXjgh/wjdrFSodB2+Ar5/oUwnLDcole9gCoOPwta2zsSYTVruT1eVJTXgctnvLutDMN1Pi
Vmic4DPTWoVvx6kXGNU64pG/Hv98SxaGBeo/O0EzxbGbODvUCo13IPIoPQm9g61e990luI8HHxeo
p3M0Y6smuFR9EX43df7y5Bb/R0uCFwzN7Bzq9uyxHczIRR1k71nkizGC72OvIWxW43wudNlv19tP
RrW1RPBN5X5eVQmDA0jnZJBz0LR33qzoSq/xa0cLTvAbb5ygXgy1+01Q/KeF/mcIh2oUYy7gkvM3
qwatmBBEnGJvK6fmMan2keN8k1f4Cc/+8yAoQZix1tzfOZ8+tCRkIWP/Lh3RwkDnC+VlLnO4IvgF
k5QwYOLusm97HhCHuo/14u5fJxBYLyebTnNkxpzOHrNGpKk498LTmP1GOsy3RE69qsd9lOAE735T
DX/eb7D+IBsP6AHlEkTUj/vaWJLWEjRjesL7Aja8uUvtH7ivMT8JPnfN/dfPJsyzI5CbukXnjKQQ
iUkf0+XjcFZph5K7SnZnal73hN1zvS3jUfwS6Le346RjfTGZ9tLvYNpNZVSfBvjlKxnj2ze1HUYU
ZFZB0BPI+Sl5H9iWfWJ9csIxPK++61InXw1jPGwju4wvBy9P9pZWhsfCh8WteNkYWEobrRXOwrj9
i2XbuMkRG1Ry/7Q8g5RTBOM3HbZP09YEtocuwZqUDl22szfc205vTATG3LoJhq7/x9mZ9biNJFv4
FxHgvrxqV62Syna5/ULYbpv7vvPX3y99L+6USEGExwP0dKOBDmUyMzKWE+fUmfHUUNNYIff27/3N
vWmITbVg1jMJdydPh0WDkEmosrnEbtRDpsOQXZmphSAccxac3NzVqOh7syxuIcG7PL0luZdYHfiV
9uK3aKFUzhNaAdtRd355vnWsoxFuinTXlTo0G92q7XtvVdjBQmYqzsrHcIqzhCu1eNyRhOG5nK7X
y7LaVpXskqb1VxrfK1BXnzvzHfgPGLzgoPGs9aDg7+/y7CmDEJ1ik0jtLA3J0Um4YbWAlt2ik8/o
Fz9VEiOQBggKivsJzKHmj/vGZo8JxmyavyaajoTb09Kg0VVyKVmpdgF28lmzs41aRie1ib8yWPt5
gAUo78YFkzfWJ/jeiXQ0cuRZPw+C7xQma4sva8CgCKuiuafh7mxBkDKVIENvc3+JMwekygZiAvyh
ysXDPfmKg5GX5Eilcgb9Aw6Yon4dHqDSedCa7+hB3Td244rYpBVEGnw+nf79tfvJSJGHQNaaC2yZ
gnhjcI4JL/HOzXNre9/UfF0qRxJRBrowdEamKXmmhZJLVTI7Ux9MX3qYH44RSSAAuRaqrbyuvsl6
gNDifavzryesclaoilO+m8ZzipbJQQ6P81kB2bupgneefTn2HXKM3X9hyZRNg8oQMeQ0y7XNoGLW
qNfPSsGMd5N8yukUwje3keNm4eGfXXSVRX0wJWKPDyWokGEfLUOT7VSXwZ7pERG5QTh9MAkeiXcI
kX8YubSwk6o8dS9/rLKZsqUqyAVMzgpluLqoIHk7e5X31aqLX0Z6aP3fxmeDeRoJpjJnUOBoqVEr
4yeJ+sngqpDlx5uYXmJAgKlYrrk2GnApsRv7/ypVri1cnllKSdOdrfnPjxTn4cPWJFAS6FFvJec0
aqwnLY6Zn9PT+JjlMWJjgrar0uPhqDoWElWubEGLCxE0RTx5c/84zG/W9Q+ZvHKSVWmSR9h97ixu
cdTsQZCspchYOHXK3CNix6asYoqqAG2Z6wUzz9/3vlqnl7rp2jWPU75RHBcEbRDy4PSE9hKTshBP
QGf6OxskwJBR7EKczmGJXtIw7z+ZzILvTV0yX2OvDR9TxSnPaaKPz3WRpkvt2Pm+kMWRjHBFaPHx
HF3/3jS0/JLSnXru4VZY2Z3xD+/0N0Vtl87rrUtC1kMxiBRYPBrXhryuqoZ6MKpzBouwDBOclT5z
RwwHLhwXsB8kv8NCNejGt7BE7YnCiUzbaopKYJhejzK/yM+2/hUeNwYoKJsXLypsqxmDUNLzXx8x
UmLUftlGmpjTCzl6sm8yU12fqaMqxhlS3aS83DehiNf7KqagP09Z6397vUCGJp/LkoaiLORKPkUS
hPFZtnObz36Sr1MGimIqNj1kAYqmrr3gp+kc4wLpQthu7v8I4c6ufwNNWlaoUm6nwz4NyftBVRNZ
tZNTqahHJxrOo5jfum9j/umw4Qi0IGVwOupiHz74jRh2jK5t4HBpxs791MKVsa7jVsxtqIW0yWVf
XZVMLV3KxhkXvPn8Ybw2PXFZXkDHy26s8qzlqr1B3KelPg1ZUZ/G7ZPamMmKz+wtvMbzPdXBCFF7
0PgfKKnJem2I10sYjMxzWNS/wYB+L9IFzzS/fxoVB9kWYTH1oT+O68OOMmmptl4WVed28A6DbIrL
F0HiEasHX5HEG+U7xv7+V5yv6sqmql5/xcZDravMJe9sd6iWpob3LTf/3rFf25jsnFkYTHPE0MiN
TvRgG/ELbaBPst0sbN/tpQBPgIWSpGIWTkim60L8EZ37GIbgvNt6zPvc3625KxYr+Y+JyW6NFTAR
s4Fu1qzNb3VhP1Q90L9i4ZvculkiByPXsxWKeRM/nKkKTH+5XZ4FAVcf6LusRSwbkmL4+mg4bpRA
wIxa5/t/s7j/N2uIaObD8QP5zblsFZQ75SFYV2ZcrImSUMIJ6J/eN3XrAoP4AajCq4aGktjnD6Za
vW6FHmZ01oLswTUhSzIV901tum0veZ9KyVnSWLtxNkC/UZwQ4GZRlLk2WHWp21W9m52ZAhV8uwYa
z1UxfLm/rBuxlKaK+j8FEV6uWeFFlgM9bLXOOdlt+9gEBWP/Y/4waO1LZfgvhRO9+YkiiPvtrS/D
DS8vdd+F55s4fp4ffgJibmCcptleVlRtA2GwdWqr9BKl3pdI9XmFvIHCoV4uPQE3rgNgOCbETfIT
WZtW7IpcY7YzVLMzxNk1pB7Ms4RDcPDMYglMeMOSRohjGoZKDkusef39LMs3+syQrFOjNCBgmUNW
XCi1/TT99/4nvHFQNJJJWSG7Y7xg+nJGEjN6NmwVJ6kxqkMDBc8RBpj48b6VG8vh0TREmVemFDmt
fUAvDJtFwTwavcv43Cm5/lJ2gXesO/jBFu7a3JYOUh2ItqXzqMzOZGBkZsMkImrgRqLAbOjFRyjo
zW0ju/Xx/rKUG7v3B+RG9ZFYblbC7RV9qNpWMU8d1Xqg/En9I3aARya2DT+JXIHfdUrf39igiI/A
ENon2s7hWbWq6ljCtnCAWAhSXkhgNgu/TERdk4th0lHlRvCuaiRk1weol0Mzjd3MPCmFpn6LgkKH
SVFt1rYVIToN4LDsB8r6bf4ImMs7mZFv7R3XCNf3f8eNJ566vmiwGybd3akfKhiNLECvdOeoJwIc
z0H3FrhPZg2XCJoIinVsOd73Tc6/P+7og0nxzT742oTcxLJhjDpJDnoZZt6huFNF713BaMd9S/PC
N5AfPDqACKIXbQY4GiXUc1pNM09Olr1a0vhajnG2MlsUONL0gMfbx7L2lOQwO8LR/fm+9RtvCnUZ
gSTl7FFTEPvwYZ2WlsO+NnrjiZIJUbZe9HCsyvWqkdpzaGfPTdGWC6dKnyf4DJHwSOsy8AORVlzb
hMS9LCv0T05OaVhfjUTuD1YBR7xhZvq2V3JnbWuVIfTU9LWRIJOwiuFvhz91KGByczJ/Lw1atC5V
JT9mLUPncdBGjJ9qTEMWcXwMncrZelEfHPl45i6rYZ+MmpaxV0Mbfzp6wLhcAeTPUEodNWdf3YTy
ALeM31PFLrTa3Wi1bD1F1F8gSukSa6vHFsTrygDHkpmi1IBjX8eWJ6+9LGz/2svRyREiiVR5aRdP
61d1WQxhwYjYWR18+XMUWs2FDkj+KNl+spDYzd89+u5kO5QxaK9y068/ROuMJWzqTXwO8+BzmhWM
cYtx/NrZy3719f5Bmzs5bBnUN+kYmySTk1giN604hT88PsvV8KVW/Odk9A73TczvrDDB86PgIojI
JjlkZfRdkvRlfJEYOD+prmcdgET2Dx6SAgs+e35tMCUAsHQXxOM6MYUqhATTrJ2cXQj/q8o5hvrv
ILR/UTiVltpv88AWW9S9KS065hwInTa5FkFAEoEzK2Ea7b6pcrUJIerXe+1NpfITVTB939/KmzZF
F5V0mC7Kn3T9g1uoeVAHmGLRk2fAKzupUrVicCeFmKrYta6/vW9t7t9ZocNJ5NSTgUz9Oy0NV5Zr
wZjdeQZkzwZibtoInjQYzOHooOLCFHszAIrUja92mFcLDY35PcAhkYwTkYkfMcUYqLYDUUBnGydZ
qSgvav4/ZuUcpFz+CuHL38JBUC12NHDtVNzpL8zmWIrODMNCd7WzbbdvfVYwjD6Y2VpWwsv9XZ1/
Qx5dVfzRTEaEpsNenaW5nTs60BEkerwqspPj/+xRn3hwpKI4IQxgrbs0kxfe6huVHMyyl3h4eNdn
qGruJ3XvxjRP0INvxqx9QmBkrckQOUXfYN1jdvxBMj6h9whjb/DcON/zYcGtzV2NRtiGD9ZAItj8
3bVbyx3Ucwt1tE9gRxRmIbrfQ7TUPbnRiNP575M1MwfJ6Z02xbvYLq2gKIwTwk7H2iv+KdLsuzcW
Z4bHn7wC6gNdOgwRjP2F8oWomGayUi7c0ht7rdPFEe8FGRQtq8lK7aK34FqqCYZrZZ9V4WPTlFAo
ym+DGtIbk5AtkdRtGeW7drReSMG2ZuQ+aJK04HlvXGDGwSi1grIikZq6i4rcQ4c5Uj93htTtHTX+
kiVRto0R9/GU6iXEYJ/CIZgi9H7/kN+InmhgMYHLY0lHhID9+mPDKmiMdaTKpwTWuK1tB94msPN+
ryLltGEiCRFgNv5A93v4nMs6dHqwKi34L7HN12Ey8CSea+C6ops/zegay7NdvRq1c5+eI72AYsPd
llSD7y/1lhWuMU1fkOJibuF6pdoQlflYU0oznBIVCfc5gql6NcD2cN/O3Bsy808DjUIKMx6zwZvY
R6elLaXiHKd+uq2c2v9a5Jlo/FTarjStpUnYG+u6sid+z4e3xtU9vaJTZp2h2YFMqdjqAQClsdG1
hQ2c+wWwD+T4BJ9EV/o07uwgKyz0fpDPZgOsfdRPXdEvoFhurIVkUYV+RKdzNWvi5gb0QYmeGic1
114GAx1VCKSUBf9247Zx0HgoATnRwJ3WkBGaG4CAZukZyiihwopQ+aoYIHuj/WLBDaT0zJ7mS1Mf
t6wS8VDMFeMss6FP6GcR5koRq6iy5DWJINEcS/1n3kr/RkX7BFf4szGOr1akLtzwG6EWnTYBLWOm
jkR0csErQ8kFZZt9sjLjdx/ke05sgoJI87sq5J/ow48LzuxGPQqwCK6EwIeKKIiO6wPJ2JmjlDVc
fFZgo3ujrCHB2vgjL1hi7Ycqf/DzLtg4iSXUV3aqXW7/+gLSagPogVdn1nU6MzbaUJ3T0jROkYv2
ZZSq2kHTunpvVXXARHHU1W/3Dd56zK4sTjIy+OQKOXFj49RrQOW9YFfRvqsZHMozl1RwXKXhY+G/
Z4xOt/r7CEPR/R9w69p8XPHkG9dZhxKzw83sPelYm8pGCmCTgA3jvpkbDoBl4jrFe0RTUPyMD56m
NBRyfqWVz1E8us+17/U7DVjp8b6VedzF8flgZerPYJDNw47FIJRwMMxnGhEalOyq/d1qmQEovYVV
3fDXpAUqzw+eR5m9C05SNTDsxv2pFtyiRAFPsgytCaf4s9p2C5fjljGbkS+m82QBspx8KbXTZAIb
2T4l2vgCsch3FLULBOTRGKniz/c38sbNtyjoM0ojk4TM6gSFnrYQg4XGyc8l+AyDqF6Ryf1sxwKm
F1uJNtm45L/Fz5+85EhQkJ6Koggl08kJYb7RSJw68DmI1SFDRRJK3S8hc4IrQUyMRrf3OsbdJyiE
//rhYJWOqADRr2YiY3IDQTflUCOV9Eionkk29Jby74zp9vs7Ol8eQDgLfCPJB0dm2sQvI2I0trW7
VChZRL3zROn/sZLct1rTXoNUP2qx8qj7Sxju+Ye8NituzId756dF4ydN054RqqbH6XwWpKMAYwSG
xC7U3X+zSCBNoNIpbUyL0QnTNrCeJ92FZ+yhjQe4jGNvNwzBg5ylO0tF3aMpLlnYLFyN26ukWqoQ
YIBYn9z7Pq9QY9IG9RwV/teuM38VqvpkwxSk+carGiQ/7y9zfhPZVCoQPFUUBWYpelUFTtu3Snvx
2vJbiFjK1hnzY4LsdJp5wYJPm3tOMSlrKarFX21ZntQ70r6B9rR2WlQb0KUHSQrHPxLH91d0I5a/
tiJ+xYdz0kZtRADntpfKjr+2gH0zR/sJgddBK9BwcMzyyYu7YxEABRrGt/vG514b28xOGAJyRKl7
cvMBtbpRB6PjWR5iwMbQMVbJTu2/onP6jp/Z9Q7slfdN3rqNopuhUhKQgXBPluu4ehIxXxufM8PY
tVL7Puj6v5kpP7tSeyHU3wWB/xgVzj/3zSq3To7BanHhoFWZBLve5krq5R7St+QsFZ/kgZTI1QGR
tEn5ExSAvzXGd8MoYemXz6MtQy4nr5meDKB016LvbVN8S/puKYO68ZNEsEURmsogBeDJ7huFGw5Z
69aXhGHRfySmWC4grF7MdERvO/OXGgo3riqlHgJFh/ujMX5xvQN92aBZp3jyWUJTMZB+dWSGG69h
eDVEcLRHOvT+louff/2sWFf2JsuTuzrtB6uTBYImtFYgaLwllotbOwhUD+/DZDbowMlHVfSgZ7ay
by52LCa+lVbdlKj/ZI4HFex/AQmCzIBXCo5j4NVEAtcbiHytLcdh3lwimOJQw/VgAEwCc9WWsbpw
S27tHa8in4non2M7eRmJxdvCCZLmksP3668gczUeDctlrCQM03ahEnjDC1DQoUSt4ucExPJ6XWkU
5Y1Ot/tSpmgcg5WHRjKHRs1I0nxbOzKCHY1EJTZvjd9/f0QIq0RCx8fDI1xblnILJdxOqS9h1bwo
oXnITQd5VOuvQfECtYgXp/kCxmlauEbdxaD1wjFB3zwxV8DmQSoWZvodxnptf39Jt44kWRtmBC6H
iuf1kkYtT1y97utLgNIvPNjQIflpcnJgWaTB//O+sVtX+s+NhmMDjNoUHq72IeZKpbyUtvlDzhwm
mP21Uej/dD2Ey2E8/hfnUgSmmBPVmNlEReAqXZyn8IMaTYWUk0lBMyrlL7yP9l/fAJF2U1qzAcMq
VICu9zGPCs0Y/cG/wGKjobMqeZtIDpONFUPddX8X5+f/2pT4pB9e4KhE/Ymq6f+hJgPouqrnxPs+
9rAOq3CALqE0519NzNtQRRV+2Ebw+toePIKFlSudejITJJRDd9WGz5IzrvTmaxc0fztyQ6MG8Krg
P+O9pYZxbQw1U6VWZC+7ZL77veqDAxpIP1qGVVZdg6yGh3D2/d2cuy7CbAFtoVYD4mPqk4uqkerR
wXUZtbFyi/A7muSHCkbo+2bmH41nzKFWQBfXUWcwD1REPb1mCPtU5pb2STMi8x/qGuXOqOPoUZdb
dBIq4AO+OZQLkMIblqmvUoE2mJwRtc/pjtbQxTMJeMrM3l/Hrvcz0/uXtqn/yQ1kKg1rnyFncH+1
800V9DOcF7JPWkXTr2hGg0k/W60umts2jGep1kp2qn7b6/Zfz9axl6j/YoasjERicmCKRjZSOM6L
Uy0nv4YsuyDu+3Z/NTfAHw7jLFTvKexS5po6SXSroRzOZfkUqug+5b9qB6UEhqYGCHMj9cCI1Joh
p62nMhiiZPtaHT7bA2rLSv1w/5cIL3Ido/BDwHlwu0kQZyF+7w/ZUGdNdE71SPvURl35RI9D/nLf
yjzmxYoojzp0ChjJniQSptp1cp/RzCwq9FP1dPial9kT2j8QgORbL0DfTxn3yDMsYdluHBtBpaEy
5QsYcTbu0vTIosV6V16MvGZ0LXXh926cU+I2zsJ1nD17xNQE1pBB8DdU7yanBsl2FQmYUTo5465Q
KhaFDhLk22Nn7+9v5mxNGKBkRRjG1cPVTGKGMazbLi8c92SiNndpYi3ca1oUnJWgU//elICA09ug
yzEfj66qREn8TNNPquekZ63RkMoguviqe7K6vb+qG/vHfQMNI3IUApCJU7FzO6flZUZnKTDfY1c9
mIWzQyZ0T/3k/b6peeGTvJnGL8kX8Qm1psm3KkwLSYbQVN4iJUCcRNl7HbJEznjMIXvure7ZlfUt
3vU5C433pjKfvaxdiMhmN4KfANwcfgymQRUADNc+lOaHFDnUXd4YzUYyZ+0kzkOlG3thsVOPzA/k
irywxfPGoXDbhC+USFSLxU9ODsJocZcZRfeGari+qSsZhXkdpS/TTtptHEfp2tPg1GWaJd1n0uCd
yjAo3uEnig+O5XYbz0LU4G9jDwon0MIQ/QqQKy7xeiMs11Xp/5fVW9hV9S7O+2Znxojveo7t/hPA
2/zihxZaowUCDwumZ75PFIpA5YN0IBmfNRGVqEQMWdLzt8Zq30wEQ1JHPiwcNbGlV/712oY2SZkY
oHGMZjTzt8Qfjl6tb5VYOsa6v4Xg86BaaC+77SYWGswNar1adehcfVuW6Y/7v2N+u0hs6NXysFEC
n2XagRrHqCx41VvuqTtgRj/UzPUhEQzPRR4tPClz/4QtsJMgV/C9MwqjSJfdgcpV/oZ01Fo2/VdL
DQ7umC84XHFJpzvLl6P/i4l5hwgf0uWoI+dvRSG1G0kakQY1UvVgxYLPPQC1lZSxv+AQb10hYlbO
CkUj2v/TOCSozCKxMzV/M6PgMWzTR6mRXzsT5agUUvstMe+rHKbvuVUjO2bvOtfdJ+HYIQ3eLLyp
t06viJ7BZ1LxnF2c0Xc7pS/s/A0YG5PUDrrfRbHwKW/v8X9sqNeXs21MyYh8J+fYVBdPSrcF5PsM
k5zaaPxOR3LBQd08pR+WNPFPfgsBZu9q+Rt6Ko+2E3yqVAQ9uRxxWy6k/Dd3j1MjwEeU/afPjd6F
tZEgOvSWmG39jNAIKj95m17uX7vbx+U/ZqakeQ26liSRin7xB6CLMrL06afKf0/VXzpCRYyRbIJ+
Z8OUZkUByJhwI3TQ7/+Gm9fxw0+YOFi77uHLrYr8zVbbx8LQXvXCWPvhsHBU5gOc3EXRviRkZkLN
nvaIEuiAk97yizc44dGDCEb/yXFj7bExKEVBx1ptLK8PN26LRLUpmcq+yq386EFK9TAkVf3YW+ha
SEIIw+1TWtq0elZyY+QrVGbcXaWjC2vbsbfws+eROD+beN+2beFMyJcmRzwIcGR0m99a5s6Q6dbd
f033he7rSgnOfnJU4i3KweXWTF5a7tlQ/HUJ788PYJJQMIKblEyufwChfZZoaYUf8+J39PAeR1vZ
2WXtodClfrp/Fm6ceshSBGxINLqIO65txb0x0HvT6jfX9My1JmX71IPn8L6R+S2mRYiDFywX9Fyn
Izll2oRWZmf1WzBa9ipQAZeaWbmtbekxzuTdfWOzXFQkwALtBksQTftpSCMXjepVfVhz6jS4+6Si
3ISRna0aM+q3JHolMiqm/6wDd/7rewX0CvY8MNq0SGajsRFhDWluUr2h3Ud//LMhaysjHhbWd8OD
CIQXUD5SfVKLKUpRcalat0Fav8koWPOIrziIXfgMpmqjeF807oyCdgPEO1L2w1a+tAhe3N/hP+3B
64eWX8DlgBuf7AZu1utDU6YRhAk93zNr1EvTe2f0CI+9mm6HxNgzl772HJh9UmkbFdl3dxwfJRRK
6jpao9Z9iKv4kKF5Aup64f2f+zVoaSAfoiLNd5zllImCGju1I+5NGH8zsvrBQJ2I4Z1k4TjP+1Nc
Fyii2H7kAeb5FoMQeRE0VvYGL0q9GXr/RXZPImwvuk+hPbxXlvPA0PFuceZ/flvJ82jYCKQhMc50
4yE+tcMiL+HtTxvrFLSy8cmJ4+L9/ved3yCSVuaYCQqBcJJXXn9eq/T1FvxO+aaWmRCXNYcRYRcE
vMwhCA++O2THVlaUnYeE0dLRmq8Q27g+IhgqkDSmrm1HVRubmUZ6XujVSxvIn7NeO9iut6Fa/qvR
1O+1En5zcvUEBwg9FFt7GcdynfXufsjct/v7MHdb4jcIWjoHDolZ2Jp0StQ0XRe/qcp+rPwHN2TE
ZuBNaIKFqMBRWdb1jRKm4GsTRCrzAlqNnHfZITZzifJAeaJ/rG8t0ITiVdaDFbXKV6Py5H2hxPpv
zy+l4Bh0ciq0s8zsHwnCn52HquzL2FjBz24E/AVMGy2YXRRb3U5K0YssTWYb9k5vBpAGWnqJwh6i
mE6jtPvAH+MN8z3a2rAHNOjHBuyYRuWl08N0rTdB90IAzChjUmTvmilV0SPMmpG1resQdCOCoOY+
z8t21+OsXo1YK/ZtpiZ7xQyzTeWhu70qLR0a4kLS/y2cUuiCFMNX1gHxnZc5u1j9bA3ZtkQ2E4me
cT2GcYvuua9FdP68ZB34lflW4Pe+dH5Vrgzfr/kmqBcayaAcO7mptoNKwx3VoupfKwr9B0kJ8vc4
arodiMJ+rXtK+QapE81MBQiJ5DXoiKZMWweWHWzNyg4PSaGaT1LaWeHKVBt101aa/zmnEvaWOPIQ
Ea9I0m6wnPrIKJSyzjuhWayEmvOpdD3jPKLGcxwlH2koI2x3RBgo4vpJ9O3+kZy5OJA9VCl42ihf
024Q//5DXV6MXvqK78aXVt6ZTZOucuSY46RbuoezYgR2GNLm9YQ2DhDDJO7Ok8I0/WE0LwUUxE7n
rYwiDRHqHLYZwt6hbD9YchWv8qpdxDLPMgzYfZgBoF1EodzEj1wvMbJiRMlCKz0Hdm2stcpkckeu
i0MpaH9WSddbL4rVKw/ZiFy53nXKUQ0bFALtdlgZYeatw7EadgaaJhu9LtEoM/UfLdjShUfgxpcQ
8jPMwzEyQ5A7+RJW3rUGLMLaBdHipzJKT7li/EqCpSLY1B9SwjZoh1NWFwNvc2LZKLHRUW3ik9ep
TEZ5WrQDBl78ZeQirAAbM0UjiznHKcdwK3ENqlSNT435XjUHq965w4/7J3dWYvtjg0CT2g4MdTNy
vCjODARSvOxcGI+8lYIao/kaKcxZpM+jgaBl7R0Murlq2K2CdmmOb/6mUcuGBIy3UzR0p21BPfYH
ucrK6oL7WhvZ2Wq/uuUPJdKRgis/S+nCEzo7xIxKfjQnPuuHezpmll8hyulehtg568yyrUr5pYnR
OHNq+7Ep7YV3c3ZfxXAqHQoI0mnmUlS/tmeVdCiqVI8vo95v6jL5njmvMGbXnftSh+UKyc6/51sQ
Jhmw4NHCITFodW3SjJW8z8USTS3dADSyE31t2f4Rtd9V4Xxv/fDJl4KFIukckyuswgqokpdxI6be
oY6kUJNUX7pQ2Wp2bdYOG0rskO640bPkZ2tqvAhSBu/kBhRuQ+RUszTT//K6CH4J8UgzKkf4y6ju
9dIHKqSWXPMjGAxt1mHTHByGlqygXapH3og0sSRo61SYkwVv1rUlYufO4XlyL5JWbiv9EyXPre2M
T14f7DR/JCUtRqYk/ZUrLzRJzVuehxQY4BHCFZytyZFiorrVXd+IT0XsNZsxSZDJ09T4VatyhNh7
q32sbEQBvagMdo4Tm6952wJpSY3fxDlwF3YMaeal1r+5hdLv21gztvi37CmpC+eS+j1tragZhd5s
/B4wfUjUg2ScgobF45gO6k7x4AYEYgbw0ukafydVpbkZeJM2oSclK7dVcqh8EvOIsLf/2ll9vXZq
q1sluv2vHOvtyU8tiBjafjj6MvxpMpTJ20iqnU2PWjksTahJayrweL/FA/VIMSgrFb5cQSsvb5LO
cZHp7Ot9xumHObfON5rjfR4HBCshu9U3uoTyMBmfubFCtDKRo/QOXV56m7HTJHoHWfuXPgUHyt3G
g/GHd356FprGzcsUrY2zYlTWoRggNYmQCjzoxGUbz208UBW+uZBt3jgFIviFbEKAUSDGvD6AmZ8i
QsMA6imp8++6hd6ipPQLC5tVXFgZUBshYiNyGroR10ZguDC1xknzczxI6splyH1dRIEC6Q/eTBrq
5Fg1oz6u0GHLVghhywfD8FIuni2t4yBvDkHVa2t6wdbCRb+1+o8/TGQIH9w4Ja1UtCKi0+jybETQ
8G8S+PEXrto0lBBPBVweok1IdZyK5rWVpJXyKh5S6WwSTu3kqFeeVDsIngc4qRc+55+X/GOiwewE
rk/A6yAtgOhnEtjJZcOoYJcEJ71FRgIuPsSci7qg8h9X6FBSNH6UtTp/1czhd86UtK/L6dpt0vRV
lV1tl6Ac91QbSvASVEWx8zOPgt2gtisdOMpnybK6g0xMzLztKEHdpGu88803LbX0TWl1MLU1ifNJ
atvk1bY6yFtHxUN6uQxXqaLHOLg42uSF0u2of8RrSuv2wvrFB5ss36C0J9jGwc/QbL/ealgc08aX
veKUomShFdVFCpMXJdG+tMmSbsPM1B8YvlDWwouK5+raFDlEYRipY77quS69SLk9fkPAJPxUxUn6
TOBYLVQ/pmcVwCrYOOadZaof0HNNbuoQp0qXyIn1Ig2N9q2IUc5MpCH8cj+MmwY2wooAjYG5oNYy
i+KMykZh3umrM8rl69gvdhHsD2AON5acE+igynHf3vRu/K89i+xezGshIXa9i46by6UStNU5Jeu0
u2TXG+0zEh8LxX9t+rX+2KG0YkL7RfFuWlQzwtwKkFZ2X0h3c0aoCit1VqMPyXDpxxXZ8ZCmq6Ty
QZpIev1VDXzzkvYIoINCaTcc4QB5XJ9HB93UXRH4zraSZPcQNZlzZA7SPEMU5T91EPONK9NOnYcu
95PXEcaWN3RHkMHwouoxT+LfKuStJ3ksGBZREu9d8wIce2m6+Reydv29NkZzWDN4xGvcFMYzdL79
2/0tn1H84SIIcAQRAHAUGqIilv7g9XqrL9VYi/Kz7PuQ80Z6touGKN1mWo3qtyrX695TreciSnSa
JYa7adRKOVCnr59dXR4f8rQGRdvaykNlDuozFdh2VbQy7FVsyRLd941jz6Ap551RRcEOPzkgXdhW
StdxQCrLhp959CIo/Fv7sLAn4j/z0XFwPkC98w6BicGePo12wwA99c4qz2Vp7FNNT1YgyC91B0Fy
6K2tXjtqebRp5XATMn5qGCGT1lJwGUdr4Zrf+joUAfEoTNlCtTOtASLBk5id45kvQ9kWFEwG21XW
hYkG7yqNE6OifqMwZaT36YG6fjcwuqJ6XJ0ieAqViG9noudMdS3/wngA3J0GTFVIt6ffRifO/nEK
t88X7vD8E1GPF2VZMWxFYW/yiczeSMI8cvKz2fpfPas5Keg03v8+0/yHI0tARBPDoHAhMqHrIxsq
YaPA1JefPS3Uf7idUWydIEo2eSiluyK1xp9ewSibYqCkXqvos983P0tu/9i3VEFUSsNmdgoNq2wK
s6vzM8S5K0PbS92hjtARKxFH61e9Y+9V52wzK2kRMmvWkpDLreWLsgntB553rsL18k1ItcskJYCq
7dpf5yOyKmbT7+VRfVGi9hsE1BByopCdBkvsdDdXTsmAhTMpDIvpxLTkmXYeyl1+ruSyeq70KNxm
heI9IiGTHiQ7goJfhcYGuEVzxCXgTyVr2DZlqm0Q7Rp39z/E/Lm4dl2TR1cOvRzCRc6BVGevXaSf
st7+XvnIJd23c2PDP7rI2WMLmtUKB8hZkhQouPpKoUj8X0Rb0HF+yf6PSl3KfKdsOcIrw3YFZJub
D/5qcovcKKfo79nQhTX1Ua2/pMZX3XhK019m+8Y/6sNLFDqb+8ucjYjw1AOSI2CieQfwcdoUbx30
Wx2YAF+Dtm1OBXStB2DU6sZjAw51beXHmnLSdkg7g4lYP934zRjxwCXZOuirYAs+OdrKbqiv4cOl
rz1o9cJPnH9xoBfiJ5I4UOeeJihpYjWj3Hfji1Xt63xlV3stWvjYs34XXEyqANTSDCAbJiG4vl62
lI4Z/UYGdFK/QRZsPPZd3K6csDklWX4IxuqQONGm7+1d0Zvb3LYfKdtvtdH8IpvwTlrtxiqaTRj3
C9HYzcX/54f9KR98eKnzxPEUv4yGlyYas7NB0LdBQtMAcVuEC8Pmcyd+tQfTcoALu4JBCzo5t0q2
yUr97PXq+f5pu2lCjDwoTOTwl8kbSxVShbNbis/iSeU25UW1vW9hfm1ZBD07mZoGXZ3pHVIjIw4N
Aq9zlbyP9UsitysuKhTdPsVsq5U3hvp23+KffbkOHDApOnYitUMAV3zCD58o6usm6e00OWc9svBK
7IIiKI7hEL7KjaDsNSAOdV3tfyj7si5JbXTbv9LL7+oLiPGs435giIGIHCrnzBdWujILkBCjAEm/
/m6ifLvs6r7Hp71sHEBkDAqQvmEPV0HZQPov2kXFfyoUjqt3a9VuTETQgnAB//kT4FrwVsbEfA11
6v5Ro2+0n8wyQJ5fDJm2eFv9xf3yb0b5j2940f36w1denbpZSoVLpYSO9G4FcSamoq3jqS2+ub13
xcsqi5j1Hvns+J+ONm5DIJe3jAuAA7Rm//xd9RqGRpSufcuYl8wQi3SbvQyr7X+BJgeLdImPfD6u
IW468r9iMfzrRPHT2/801BOCRMs2+IoBXeeYQAd7F3ikTkeszV95z4B28UQTHgITxG0RU6jZJa0N
f0emPJJOQCbfoqwDYUPKrGzV7nTs3bp/+Z8H6V9uM3xIYNVAIcGchgntpzHqUNMILLS7rpylrmLa
mseJhf1fTMuAy2Co/3ThA8mKahU0jqCGDZzATyGZpWrZVITBfYcGr2vjQN2S+bDcGqd3yObueKVS
fJRkpV02zcGRhPLQobTUB8MxKPgtg5hE0blVYpX9ji4AQ1WEErDLhnStITY/hv3BHfur0VjfXN/c
L7ONBcDzYQCuDmHbGliJ0Kyb7RcFqGnMnWUXet3HJPl76wd348LuKuYfA6Qq8HPYTVF36no3MYrO
OxmuSd0AthBYH3ZT7sXQXDX+kPYeftXanZ9NTd9WqM/HMNVYYG4pYF9C++dojnK/hgo/Q+tWuNNd
ZKNlhXL0ECPt/Nqo7jDXIYK0KhGmup9Ve9e5TZuEyFeY112bqtq183QP7P+VQegem0I0SVBOb84K
1qk7uXf4hnh+7+18IXOt/R71OOvFGtkzXac6aVf/rloxmXmi3JV28aBdk2IN8pNyqu+FmG8gTfJs
xlbGC6FP0ybf4cMrLYUUqdxBV9NNVc0+TKduPWnd+iVNxmlIGxRngq45lmH/dRr4y8KDZ9I2VWaM
3NewoNMNqrYWSC2Dk/cSGSuV5Lii7JeiOu7HAYOsnoL8XujyV+RZPVimS1YbtcZoQraHroObakDq
kz9aJwMSBohhrp26i5t2k7vvQFSLo8WBfjvtkyDqJzSdeUZbr02WwciE1+LcebUVd2S9k1OC+m+V
qhAvX4Tu3kgGPcEZAq5tRGRcl9YNuB4JWV6cG/SDh0yKukzAGIj2NbWhi+pA+s+r5XzTemy4G6Y5
rOLB61YkS22VQbM1ONKxW3ZuoMM96azxACmMKCU+oLOxu/rOJ7TmFTQcMffH5chU3GAE81W1eTFA
xpBTNOhR5bT2ZmmGK97xtOHsG+QLYU46FjFEP+e7rnH/qp3wc7gALD1+TA/qjoBjIcH/KYQkTkQ8
jVG5MmUFlz2P928o1Rsgq5X6i5l4m0R+3P2I/lDSxPts0HIo7aDC+eeJGMXwSstWy6vVblk2lqG/
1+NcPSoTRi8r42bHB1l+Xma2//NV/Vf52d1+f/3pH/+N/a9dr8e6rORPu//Yf3bX7+Jz+u/tr/75
rD//zT8eOoF/f37Kn/4Cr/v7+6bv8v1PO1kra6m/zJ+jvvuc0LW7vDo+4fbM/+3Jv31eXuVB95+/
/vK1m1u5vRo4IO0vv586fvz6C3LZP0zu2+v/fnL7jr/+cvU+j7V8b+v3f/mjz/dJ/voLcf9+kQZA
uRe1dXj0uXi99fNyyg7+bmHqQ+0E0BaQVLaaWNuNsvr1Fyf4O2qIwMCitYcKJip9v/xt6ubtlO3+
PUAzAD5j0ISC2RhO/b+v/6cf6McP9rd2FrcdAGnTr79sb/+H6wRUFbDiNrVTaAkB8w8noz9fJ6W7
ijaorBc5ooLf8cb7MlL3TjjiPDlBdS35vNy0g+2CulyM75VdwgPeLg8C2DcHnRo2nQjximsRVdGZ
Q1UuIEG51wHksBffefT64LoyPr8NdUF2AeThd+54hMrMUx0WTg4YKFqjc3Fay9VcMQ+c5dFz+nyY
c7jD2a/9SnQKaXc3hXJrmFsUlIyw1u/It7u48G7aRbTJtPLpLxZP0NT+vHpiXMBPtFHXAl0QBQX6
Mz+qc6A6HYgK+Jf+VjnBh0P1joOACjut+VFVpcZ06ivAMmBWT30k2RAE33vhcjODr5EphsOF7ZzQ
1OGxkQ1Nu3J8KfvpigFXfN2GyyPYNH5sE/trBy8u3ocqh/IiOrjrh+tjwXLYMzw5rSQcC5WySe3Q
Ye6u4Tz8xS+Ie1sJDAGaNFWisJRdgaCPxhlQ8LHfI0XClbjEFEta7AewnhpVL5O2h2hRQG6MzR6C
iVpXlVpPdgtXRQDXrQScuJ0g7UH64XBlrGJfMdOc1qJrk0osgHrZGqKv3lLtTD+/zTR4DsZuyDpV
o9zjB1lYKBaP8NpYa55WC39XVfOkBvgoFLczU3Uiyv5K+/KpWQGugqLZArsYloKQlQFe1cWTQogR
qA/jh0+i7u8cE31ZELfDMHMMswWEEAgh9QlON0e/suFYpGcUwFVuwyU5aCeEAcJOHdbLfemgvyjp
erDrqEqCTS4WdLdrpNIoBRlbHdtl2q9kymU92LuBNk4GvQUez2E5b26gkH4egwqqNrVJ9OJ8a+ba
HNCEe7OKEGx3r4AW54xx6cNC7DkKLQn34xao0BuNFPNGRqHYubpAO5OPKWgdV2Fvnu3JajK2rM4B
1dorw8Yh4Vbd7Hq4vdUujHJH1uS1DqMstIyMO/hawUH70Jo6B/Fm2kNfy0o7SwOE7HuHed7Na8fj
0fSJUA160X2Z4W6A5YwbAJHaV3cTFfvyBp5rxRW49DA1VtdOME/7cKjduFzwfRvdM9jdnWfEijGy
7jVea/PbuIZ3VugfwPkB1M5vNoCZoFj+9+PAxM6oAI7e6P7Hjs7Qid95NUUUoWDvy1tqHybbgdwR
2rC1BT9eZGZvs9TVgdD2DKKh3fndaVYTGHnwMoqpt4a5KH1wvdziOlzK8YCJNBF+uWO2/SRIbY7Q
xguSpcJwLsXQZyaAFgDU49S+UQgmfEZV6iy8j706gs8QXYrE7zhJbayxiClg9tNr51zrvnwEhS/u
bCDsKsbJHvKpX6O1PgPk1q2O9aI5LLBmS3yzVSmzqZ92jFc9aFZee54B7IutqX6bRVPtysoadyIo
QogUMzsOBvkJc0s7tgGbusEktQduY05L0IGvwok6MYFqwmli064bfRTi3Pa2LaP3kQ7LO7d8N45W
4l7DnCcYuik3UXVaGz2DrAJ1j6ou83KwyXEGzsoicswnCfs+Z/wi6+jgIN0BDI01e9jW03QOEMeX
jtBXjPciJoycgLkTmVyKLls6crdwYF8iWPx0S5tHtohO3iwf4LZCsmK+LatQx1zM8HEic0KbHq/Y
U8TYQ/CkrT5foQyy47DXTPtCbv7nZIkNx/sgD0wYegyImLaLGvL2aCh/AZrgZQpb98EesbK4c6ZV
wTIgWLvt7TnMcgAYMzI8LqpYT42IngaIv56W1jsP1VTHWnNz44jysa+sm8LSeueWXj61kPASIfS7
BKxnJV/vBgGYN7H4aWh5askmyPpIAGRupiiFqVEuenYEayeeLGLHMtTluRu1i7ynRjdVZbM7wcl+
Gd6UO6aerr7NK2bMxoG+eBnRhMAlafKsvbb7GzX59AhKHGICFfdIqWMdlUkT+ENim87OZruUMWgR
L6KiKwJnsos4EBlNGOxLKOdkdWUDKLO+DR1svCx7TItRhWnZ29kA8H6MYF+mDXGaHaZLGZsotsav
TKw3Q6DZsRquxrra0BHI6XtpqX05hM+VNZADFvgvJFB7Rsb3QCo7jXA4WYQy6cpfeneAd2Rjhfsh
mE61Kfy4LAqg/4sPhywyof2Sr23tpLzPmkUPOXKrLiqs1K58nqhigYWLWOqj6f3riNH1PJYLOdBF
fOWivdFR+E1jFd2hJ0PjOTZlH8YdEBnxWtT8flhmvV/AaE0gb7+DAPR87XnEuR6CMKVMT2hjN/Y+
LJqrYgKyxhqmvB3MlLNeJwMbxiOKi3PuqBtgZMfMDQxPwEc0ibJYl6lwJKe5pdkgSO4BgRr7Fncv
qNiko7bcqWK8JYtA0wygEYv16qAcuMJp7QAvwnWVrpZQGZqHCaBb0I5oPY0cuH8HGRZ0S2UFhwkr
Y4d5a0XKDq0YLXJHmD0DKwDyPO2DGR7WAAkFmunfHKNJzPrYktM2kTZIlkhl50Z4Vm57yogY/kns
MA/dfhpgakrrN41bIl5Qn4pdu3yLAGQ/FcqvTpOl/B1RxYNDvC3YqXedaJy8XIp1LxpaxqvUvzkF
sxEPYFMErn3tejozBKDhRrUms2HHc92BSHOeaBsz3HyTdV2TCcLpUu4A3RRInW0gcSOn23twVQBQ
x+EnZ+w/BR3D9wUBSlu01UtVLueBzMdg8dZvJapWzQgCUEUDEU905jmwNh8VhHpiqhJal96VCCr0
acsgCwaMq8bkcu10MADsBg5ZeBIRpPguP3n12CUoLGM542hglrizQrZ4Ce6WNpeB08BJy+Ndrtv5
aUJgvHNI4DUx8JOvI7jOSUfoQ7MtPn2XT/Adyun2CESnZ6H7MLsc6tAmPdbjSXf1jGW+uho8uoPo
MpLCyVEmNx+oiVcnKOfobJTD5lmHd7xslgnyyANhqRUt88GMzWSSywm1nQjrw9y77vGyY3Hx0Ljl
5wpWWxwUdgq8lslp1Jmcd2W4zQollnP63M/NsKPb97u8+uWRhfpIi7pT5tK98b6A+MQzgAzhABDR
l4p4+2qGwWsTDDCK4hIuZqWDT7htvn8QsAB3XaCe2tB75o4C3NtaYUtDmu5QM/hIjsa7mg8rX7oU
s06XuMigDzNI8NbqPCleyZ0kAwZ826xifmxYDc4MagIxajpnnxRqjzVgyS+bqaePZeM3OyjaGQAa
n9p2WPLLpoj0khc0UlkVBr85KLflgSkwhIvGjUCDqs5YM4MF2pQx6hP1MRjhkrfhMXGky1wyeoDJ
e1eXQbHnoTXJqk2bNygiZ3rwX378ND9G8HLM4YuXjmMH16zAq/BecbD9RCWA+YjjQJJO/EG78eJ2
2C+n63Hux3SofRrLYEaoqIHJr63DZTil6GnsCI8kPng9VnYZbceD/cw6iyC97DaTg+UWcrJacgQc
l29fc8ihN8C46bX6fUDAb1ZZNLaf1TRUu7EJP4WvnnS5mB0AXEEOQy6VtMQGzxBQNx5ffgHRjyaF
9APmG9c6RriU6MTzEh4Y3zfNIKbvjxxXnpEkPsL09wu6sTyxg6XPncXt85K+FdACSQUNB3jgtfFU
BUM+bBvWGXHoakQ3lz2HjbmgW+m9u2wb1E53RNRn4hZxgasPtxFncTCD+YD47tx3oshHUGNi3LMk
CTBN5ZdNMfZRihsc67n3xdoToZcmBhgf8zjtu1T0WsfSXsd8HrwxvzxS29nJJk4qCi1jR3F5qv3p
lUnEfpqtc+4LDzI37owcY5Cozf/z3vx+42BeKCyvSBDgXvXbkmFL9zGY2wGD1p0ub95+XTrolpFe
vzirfnRJE1w3HhN71C5XLLdllU5YnNMOVpfXukTLIm6pJ69NEdfVCmvNwlQHsZ28bOis6XVgF/vB
hilMI6x9K9sRSr+bb1DnXF82vELP9/KorzO92O33naJB019RPaZYyJzriqgl88sOZc5tNzLRNegV
PHcFXa8rf1qvwf1/IyBbHkznI4e6nIiY4155zfnHsy5PtU2lrlkF/qZDEI79OBvO8D0crWZEUD4F
e+IqxK52jRlH8o/G5f2tV5ruzoTNl8vhwW3E3pOu9f1ZVu8/RaiPfXGrTnwZW+v58qyx6vSuW/0O
GEu7eaEVS/vdQLr2PMqxP6+R1Z8DWfR/2L0c09uJyyNETB/AeUDEevuDy3Mvx3/6+8sxkGY+lN3a
qOMXxyJEx6YafJkgJkx7cEEogqCDv3rN3pfue+QV7plY8WBVfdyz5iMy5OjM7MxoeWBB2EjMCPgU
WK/qWFhG7FAJtJNVPC1yAJxqpNa5JUN5oDy8KRAIN3Jm+TjtFWHQ2YAAUy3dWyglYVkVdSYcfacn
Dx7PaBrlcGdPOkYeYQpWZQ6yVMPnIhtqkrN6vBKFl5WkgZe5nLusL7gdo1nOdi4EFeKOF3e0ATG9
QJ/o3Nr4jX9sBkOemD9Ye5Bdkh561IfWUZkNC/FwnaakAEoxFr0LSo0Kw62M2oHC7IFvLz88n/R7
A/ISVGQw3Q1yJ8TtoFpkEWBsUIU1Wy7yCqbGZ3CFbx1Qh2Q8SF5n0C7dI8n7lELshOu9zY1mWT/m
voa1a7i4S7ZUZ1go8hxRS+oMwRxrhThFV6gcSWWiY9GJbDXI+ytW3peuAm0ojJ0WMF7bA68X8lwH
tKXfG22qrLUAKBaiWjO6JN6oPlBw4LEuI0iGdk3W49KBdO9w6hkFTHnbYOirPHBVNvmRSYMIAIMq
KA5oyKK3FxpnjynpAbZ9feZx5MPudnkaiNie2aLbc0mmtCpKnQ+ILpEpoF4+uREU6gGfrAEYc1n9
IpyAJ3LYauoLmtuVS898MjFiHdg1gEMJnRywkQOiDoYAm4oPLGHbUk3ny6aXXX2ue1wQOEJpd+Cm
dLNCqzu6eiYOYT2R2Wba9MJxYZjOK/PRqHRdnYcWjgl7Xs0jzLX94WwEtK0LwOtj6FzjU9YnByuH
st2HwQges7aHn07kpBMJouP3W2bm/ckSX1ubfLWqss/GvgX6mvdH2y+OYeOHMW/x2ZAT5FQzAJQK
hUKRXyar8mheb2/NNB3Pw/bhQ4ehvOEGQAS7t4si99t/fILHY2DU9TpHE3gkK7okfgHSbR89LKuK
LzvjNq6mHT9ddaXrBdyhqZA7YqbgDDsKJDj+KKDwKa+ChuYtQZoWIL6HndTAzwwTZvb9VWY/cWxE
oUEF2pfT8ow0CE+CAD+5au02JdGbDtFtsXCjxyugTlnbu05sAPo729vGKqZ07lSXe9usxAH2zZqC
+HFTt4jeQVBi0DOIbNMmNcrDcUHYtyUUSNR1Daz/MsbC1h9eWe6nrh53PXrjgwvbXFpx61y2jpP7
DKNTfzEFyqSmVWUWwqErxnqFogvlINhM6TRSP4MNbRdbq/4NqP+dgUVE7BfdczlSZIPz8i3iSTEV
/smna5kDhJuByPYYCvmxXY4Rax88dKHA/UJ4D9NZeHkw68FQFF9mYOAjPjdphAgQWYeVGWtNFhpN
Z7Vt4FzG98apn7jvffGbBrNHiYYXMEV7vs08Vt0mtESvCLrm99GAm61HAa2i5LnaEgoy8Hun9G8Q
72QQH/qY1o2OR8xvxZMjrXQZnUOkOo4QoeuBvls4hrBvY18d7GFVh24OX0lBbyb3onAqoeTYLo/g
rvh7Ea7RGblUdJ4lL74/KkMDMpkeiuRyAv5vMHJsm/ew119tKN+ef2yssl3PoW9+P2a2SLml5Pjj
GShvnJyq5sdBoPIFuN0zcFpRimhgStY3V0mZUYZ2tEGLXFD5LODsFiNI4pAQLLJloKiD+K0Vs6re
Gz27ezgkPgnOkVpaTYsSNHpavmYoQNLfhLug8NsM1zKcXpylGg5Or9FMC3QyA0mBygpYJKTk5350
vSyi0ESR4ZBXIaF7FyO3zCW8zZZySMBDDfeeX98WDmdnRJ1QhyhaljoSsu/+3JxgC4Eib+nXG9bS
p6neBsI263oOYJJGDF5aGbTC2ELu/YilLhCLZ+YzdfZCMee8FVmoutNYFT742epuBaY2pv00ZpgW
PItggRy7g2ro21TP/W6c5rRbnCWZV9iBcY6mI1TN6za2Cz7vHHexcvyHV9J+MskGFbe1ag60L+/d
4Jk5pD9dVnYRTjIX+DgOhBRT6DTOyWR1p6obINXimqegaTK1LCr3y7bcjYU7QGp4lSgbtt+gDER3
/uTLM10BD0a/a0Jxp1XANOByvszOQcOs1FX1B1x29gIY2HPRWNNZTJzuiI8FX2Nmt2Z147qSZBNF
pmbBVhP13CBd+/K44kI5ukL6EP+xsQJFByhpxhCndRG2dj10JlYYkPHKSxdj14j/UDGQCp1qfLbz
OEC0EE4enyWWc6A876GTsmn0B1M2WBaLo/JN+iiXK+PHY7E2ByGtY1VRda5HVwCqUOLhZZ8LRCl2
hGvBY+1JhHY81CiPR1pGyWXxshHL5dqy4lpbb03QRCgJgZZRFKTLWrt+b2e+d0csvKtdmczZfo92
bu6Fje4KJD9BFRg7kzJ7ycTilWcvqKszsAoh5LUGHU8L6jIDO6pl2rkTalR+3ejEaAw6jXC3tzOt
r8hU4zJj+ElQZJrjigN05RvPTbrOP8owRBWsZiSxt6DK0Tqf0QuN5YI72W/n96VZyK4vACSATg5u
DinV+fL9lV1Xad/ZNcAF9ZtGGwzZYXWtZsQpkGUVmWOpO2RuB6Gw/Ezeet3z+VtFZRNbftclQ2j0
eaGYzZaGsFiUwUMNNcjYDqr9CmpQDNL+3i395eDXPuQtcWP3M37KlQz3CmzSWDuyymQQJbgeSK5R
00RLTEIhxYgxA7johOzkls/Eg9v6siYRko0GtdVYDuOcIU0Ssb0Wz6FB8LKgeupG/K6WjjkUgwIz
Tj70Fdm1veWlRntn7qroUDaoXkHgZIFoarKaIm+gvjeB25EC/1Al1HzMFXKkaLCKxNsWnJlZL1Uw
i8M08i/VjJZ74TZrMlbsqjFeeUQdIynF6OYLAED7Sgxft6XR898c3BmoljiYGSS63MOe4NJAydpZ
s6MoikenVwpiQsupqRw37lesMjt3IJhyZFQWGKMIbX1a4HoYkzHir0GHBHklCMjpEJgUJR9QEDwY
oqGUlqJRl/b24KdVAMRGUZeZQ5SfdxJFBQ8VqbwJ+0yp9UbPatyTyc+kTVDaQy819cMT9ZDy+Nsw
jr2FBYj+tgzVe0S3rp9Ex2OJ6jtwwp2DzUZ2JQ1SCVxdX9uBvVglGHpDU6RroFH+rKrcX4JXIF1j
3Nnm7PAugeH3sylclMMwcE5oA4uhCnNi64hFr3Q+V3QYYq8LsSoE3QnsK5VMKOmkpTFfXToVSH5W
vQP049vlqgWgq8iiuYQFDN78LDXkVuK5L3PIwJfHaos31yJAD2HbXHYDcOp3PeKZ+HJsAQlgz5zq
sSa0OPeIqHZGwGrdpgQ4xrqPTk2AnDOITpcpHo1TO6t6BBffp/1tTfwe/1/Wve8PL6dUJQ7c6tfj
5e9aBh5h/H1t3JaKOdr6J1EzU5QyMS1cVtPJtFVasmhB24yoU8FwGwgdHBhkIWQ8ShXtCwCLdz/K
MT9qWT8du+z+VKz5j45dnvwj7f/x8j8du3yCH698efSfH/vfvtuPl798t8vuvzv2P3+Cy1/8fwdH
+RqURwcYKngK7NEWYhAa4HNGIAM6A8uRtb7qMi7Q0+Tsmo5kyNeyG/Nxq7EI23lVKzyMLXRl9PLh
9fSOGU9fEZQe792O35K+Mq+l8B0Abzz3AH5C8dgSmvUmJV2vXlVYLijwj2JXDZ51AjEWOgAFfK4o
5LhWKAHyqUeYGhiGrrAfvPqNipIF+OkTwJ3lI+qIR2jcruiTiDGpDCRMKrfHBNkbe6chqldtf4TC
WVLTsX1mnd3ms0OAfJoL/xWeJk/MGvo7rZfiilpTFF+OQ80qiueAmwN1o/so2oBZ4xDkiLhiF6iK
17KepgOzJuTcBNSg6nkl4QgEGIpL6FY+QZcO69y4zMlQ+OGLTzrw0OtBnEOL20/FBOH0Gqs6n4aX
mZagD5keSkmACDlEkheioOrTleLJcdSE1Z7ABns7rvFlE1Hb7CxNp59C1LOhWk5eIJOJudgPWVzj
jooloDWvpAsfFePtXTQ06/XqKQvUezXe6aG8MyyqMh0AQD27akpCSFG+hosF4lHgPKs68o/TNNcZ
sWQ6RJ77gKU42i6O8cytBpG53dy1RXr5ZlZbwhnJuNP3XdjawnhOf9EmvAlNYe2nCNY+HtPXkw7u
vVll3GEaCwioCQvlUQyOcZj0NgVGrGF2Fvk1QOUreeQ+BOe8sb6DJeV46wzhV04950WziWSjCIs9
WVrUrNchR8+M3q+y8K+BWdi8i4xBhZnBcmT5nCUGrPfdKq8j3R6scWQ7In008NBnE3I8kLZtkkqe
PAW7o0Wg98ugP4rFb6lf2wYiw35pgb/gBLfoWR0Cz6lfGJSjZdSig4IQY4+P+KZCSJnQhYkX6jbv
VeD3tzDzlfeQvDgOc292Ph9RiAY+INEc3d46WD0IIs7OsS+aEJlhj2JHd9CsRnZH2y4Z25qeyx6S
cYHbRS9sDZwE5Of11E2u9RwEXy5D76AVemzMZIGSLMOXZcDit6DNdb00nnW/4Ftpj6/4dnxCBws8
shml/myo6ldrQN29KxpYW7HllYLUFiuXVNd6WeGji5UpkYH/iQb5niGyBHmNBC8COJvVfSGSebnl
ogx3OarDOog7bylB35RDZlmGPrHo1aOFeLErMYFeqhR0LbFrYBWUKk+pPa3HQxigmhdGBATQMXwI
fVHfeF4NMsF2fA37eYcLhu8libCiz7g3lVh+U0NX38Iyyr/3xvKAwJq9mFY4RyXRAd9wE8cIUsOp
13oyAaUfdsAat8NoWv8ZCk4opFjdI206dQOl/Q9m9cszMqpZrNaWEqHHhvLasxXgGzFY5pwvu3x9
gJTE8gT1oiltkEelUYmlFOGUFVvB5J9HmIYf/NEuM9ze7FniH8TSLgeJmS63KPHfWy3aENZa2dem
9OpnuXy6QaBizWt2jmbR30Dk4Nvlzfpemc1tyI4ng0nBqon7jBoEZufFdc5UK/eZsye3KqYnCdfb
U83UcfYQfDKovj5PVTHuW/Srdivr0QCCRBjqLCM962237N5DB5jGehEPYa2am9ENv83C2M+1W3v7
TfUku+x28LFKIOD5XoPDvIu8wXrmgDmMSg2xXGV5bouB3gSd9TWEwuUzkDRmbwWyTumCKp5VB8/A
jUKwHgrXVz5m7GdryTxRAILfNcUVWIhTXFWQ+UFyE55YifKuxx1/dxkA5gw98nnZXo+jhYR/OWpQ
elB+cQmsYUGmNA3utMImhyGC4pfQdMpHwN2hveU8ATdKcxqgqEREBw+gqo7QcYQzZO+OFhh8U2Sh
06uATRj5ASp4bS5Mi2aI2vAJkncFmP7tjgEMh0iwASoZydr2+HL+8vzLo3+3q7dX++kpgqDu+v2P
f/q7y7P/cFqUGDnfbvfQSUJD3EKj5PJIoiKHqQyb5Z+PikpUVnI5WA7riJYF91Abt5Zbsn2NwhZt
XpYD3hn56lW0oLWLLL/L5bbhIT7m5dHlWLQB0jsHi5G/tTNH1HPyDWWfEhtdmmprBBXEwkKPYsIB
MqTQyrcRxWMGH/PLBsWf3x/Vir9A3ynI6u2kP+F7yK3rEygk8h08ExII+w85LHc3rqgGlmHb/b/M
nUeW29i2pqdSE8AteNMlQE+Gd1IHSwplwHt3gNG/D1DelMSXoVilVnWwQDAChDlmn71/k1KjPISa
Wh1+fIyaJDsMN2Zp9pjsWbdlbqkHORKUgLtKv8YO29qoQzge7CCixNaznIdoPR60ouKYcDqs6HGJ
d3jjbdCUa9R0qoM+1cw8TfB1+cUfP/vj43J5rMZziuT75fprveS6rLYCxT7v1hXaxyxxMs+Pw+pg
zNWvH5vlWNNjnNxO4gakTpbOOix2b+t7oxFUA5cLGVR7nUpdtPtxw93YbOwikrbqUlSbN9Ys9pWI
rnPDAMQ70GcqnA7Y5y1eXrtxrjiac71z2Uvn+qxMOojBn1z6uBTC+vAc9Q6QkBnjsGxGhN24CCBL
LHNlTFIjUOtqJRsrPJDlbGe0hbbrmhglapEdRsPIDsvej40U+dmBufcpjxxrvbS0MOaQFRDhuUpZ
Kl7Aan+VVS3GxjU9tW+iufzMpv1nr3Asaa81QLUjK1ktZw+7zkZvrAsZyNrJ95ZTm0vf/PErnUKJ
UwuSL0sjXjb55EjkzuZGvWwgq69KaUz35dySlzbtgI1eFXjIeMLqxN+NGvufV3/qb0oj66gcYrB9
IOf/9wZZmWJfZzGLs7ksWObdwZj89vueJelUCc3wVISWvLcNVNR0Ctgmy8tI+maafS6vKbMCDcgr
oUhe2qrxviHNS3kagcJ5g/zK33vLMfL+IACXgxd/Y88/LUpyu2ifaR5i4f1h2Yx4qn3fWz7aTQTN
V7ASL2BRHJSGonCh6t3fe8sxO5a3sm4z6yaNsv4+zDSi2jvxGzShiqptZpkHqs4m4BEqOkOj7hCb
q2qx0bOChJustocyjXbTDOryzZrIcayf8wg6k+FE5YG4w9mMTnYzmmI6/dhUToyKqzRRCkR87pj5
VEzgLq8VIwmOQoWqrE3NbaEEOkjBpjzJGToncSEpXvbSq21/XDZlqfolpcbiRQyFvckzyTw2gGSO
kyms73vLR5Bt8tqer04ravIuUnxU5r+IUss6BvNm2Vu+xEH5XMGb2TbYG7NQjdZkypSV1AfrLJhT
q7eF9pcyFtU2n2Ttlpj6JmqDb0M7ZNtINlJvcOJhJ1E1RS0nDLjoNjlBSvB3UdRQhesDA1AZ1oxa
8U30mnKismLvkboytkkfSDc6uXN6iqs3xLAC5vJar2+dXAq+BlBCvWGshyNLsfoWtSzS+8pAURL4
6y5uQOEWfZSch8oONhoCOJtqPJpDVe8scD8wOkR9r2fZt1xWohOJuB6Imqp6Lamo60iXMG6yoC4u
H5fNaHRXmClLoN3AqtQoSO38vO+vl41SSNMVEFJQ1Eyhk85co6eyp5pwPkPynq4cjrEnHFRYweiR
DDNnvTKnKx67MRzQcsyvNVL6O1PppWo1lKMghS3KdVg5yUkq/7up9Cw9KVLzCgibBOp8HB4p+KcS
B5N//pR0zOAGQZYApaqakzRnXJe9pgm6bU1KPZ+LSHoj7oEkD1uDJR6gQza2nltHTRDHWDV543FK
zHWmKNRca9lsVnbbIRuYozEoj012+n7QB4V0VCVPnXOW6Zy9JOeruQklNVcyoo3UUeeMKiqKmXUd
OE6wx7HKVermk5OCeCPPclDnpIrVqDb2ijJ5rog8aDfhdT+F9X7swUyRB4Q/RzeDCdlQ+1GQlyua
8BS1CuwlxfZADe/SuXLRyyTrQqUFS6AAbkL77nORVJ+MutNO3zdpRJGDageIbR/wSyZZXjsKZ9XO
uaB51j0FbXQriMVlO2XGTBzxfdPlG4yx4oPZkVvTgN6vWLsVh36yNyRBu5WsFpqLlaN0UHQ8JkrT
PpRR3H3fyG0UKG6KtTtpfsQfDan9BI6O50sC/UD1mDht3rML9ST3erhdAgu91oH6kpXylhBDkhmE
f0Qcy7FBLW0311rre8QhVc3PYcfyMVaLbu0kxmu+QEqWkOP7rlXn9XZKYOXPc7fT6f7kLtM6lVjQ
ROFNOR9f5u8gYTpf5u9lb9mEuuoaST3tmIlBsMKp+FQbDLFObj8sp9HnEEco7Y3VGWITJl2EW8t8
okxv8xW6GDrJWkWdWBcSJyxTe490qdJP2V4DYuuR0AQuUYbRahIGpegUzKtS1okLxpLydlIfU6UW
h8xUsgz95M8iB0kTWM1foxOJQzx/t+zlLQYjRjRtgUEzoeJRSa9ZdhsYEDuj1r1JE3AGlum7GJQM
hPc89UrBxg58Y/9jikXEKj8sU/pybMi7HWixYZvqcUaTn79d4kaKM5/DtJuA+hJUAjhjQeTjrw5g
LhaIZady4MlxAz9jmYiXuFIF5I+LWkjiY9KhYgaVCWxq3izzhzrP7kY7fVFFzeOaN8r8RJYvk8pM
PD8sZqhFKraJFu7bGdrTz5son+E/S9RDBGPucSxc4h15joOKGaqz7C3Hlo8KtOlSKocdul5hvcv7
9q4J63aT121LkR8SJcV2djVLqVa9SDaUOYC9QxM7lPPxVGMWX/aWY1WmdK5F/ExT5Ytl07RM3dW8
WT5Kvk2CegS/VbVU+da6SFsgfZYHImna5EF1vYQvPwJzzALVJEpOyPDe4Ukh3LALyxullFEBKSay
ACr0KVZ3QRD3V+akvQyOUI5qbzM4geZpJPuuo+iOmGtjuSS7HCL8HKk8X4WCmUrjQ2lDQ9Y0/5Oi
kjSOGXkGSmX7xhaUyoLWpigVQoKcN4qTnSy9qlfk88Q6CirtBvVXEn8sOdAMZRE1YwyXPQyZLKBh
mkqdsNGvhgrslt2AA4E5E1N4GHaTpr9Ylkaf1aJ+Z1dZeAZZ/Tw6VrpD9Ks4xTLO06wvn23QGt3k
rAd/OPlxVWyGpMa8FmDpStN74fZRNVAvH3cSoG3iWMO6CkSirWxE01xbGXD3it5yc9j1Edln8NTh
jRqD5wW54hwSJsvVoPhr2ZZeMhbvO4SWUbCVlWYF/DO67oc2gayZPCYpQyyAMHWNpey9Yvv+qu0S
u/KAo9qIWyR/b1Qt+6ybxTqg7LYS0UASUp5OvdKNtwmzTAOw+rnzOwawnLKWk6sPNZZrL/UIt7Uw
ndoVmBS5ciORvuwGf9xGYujvReN8GcO4Oy2fMCr1t21Grc0OAtdMJutFbZzISxVLP2hVar24NMbh
VnUG04P7jD5qxNBXKvJOHW7sxgIenI7PaeBLT3nZCarqvnVaPkJG2KqxY93R0OKHOCs9XRukJ72Z
PEeSakolurqt1DbfRt0obrFERJGvLXeVbQVuwdjpBrptn7NcUW6TUPoqhcbnQM7a+7QqAAQnVv9o
GGG2JvCxzmlnOvtCviPcLK+/U7symUI9OtvizHluJzhHLOXgt/aTU7oiNcAqjMouTv34mI5Zchrz
9qoNo7t0jrWTFMA3OgC4teYyPMyUQu1QRuPnGB+lVTFOT0gPssAZRPWUOukpC5XsFopY9RS0NXQk
tXsQdrTva6M75+UUbIqQsaqQWvUGf031Ru3a+DSO8rmQHmpFJ2ON7vjaUIRyiJIEZkhpTFBiH5gS
tcceLBbRkSm7qU7mrzRz9VhNjn10aDHIZ5krYeZPlRjTzdR3zhPXaqi1cjMO9t6oaum8bPwJUG4s
qJv5bY8Ss5pcD4YzESPbPkDWDnaGnYI9ZxS+6wOUBgT52EkgNArnRr+CF7qySR7tqx7FTOCS4iXI
LeqbZdZ6ftk7rFn6+pZiIosg9RxRW8ua/g4ZN+5mgpoMm2bYi9nTatWFOPHC17PONkua8/hQpMVD
YNbV/VQpyUbYTXY0pCqjOgoiPSuLTaHE6VdHPUTxlL2yBAdmncn5VTPY5kn4cu/NkjwPURLe2yj6
FZZOUtoRwWOgGA+9I49XyyemUJBLegP0df6yRVLAazrQ21qb3ZNwxxciaf2Tqugk9sdtB5jM1ftR
2fa9AXdFu4pVtbj73rwm2EvroJaEJ1e2cRzaqSW6v+3NNHBLWBhnMd4kpArPqe4E3zfOFPxlJrpz
wL8PgoS06iMl2qPJGN7XaRrvU0va5iGIx1yxw69KEzwPZn7na638qI/mPVqZ9b1tNtIR3+3AozwK
EQMofT0OuafJ3ehqQLFgCjvMKI0KVw5+yhP2ZO1tP9rA7gdxZSUU9SU/sF8GK1I8aNwSuHSiWpO3
rnWy5MlJuZUTybm3/ACfg1Y8qg0lEQNiB5HyY5EH4rHv17bVZQ9yfF1mvbrn7+NTPkBc6/IxulbN
MXczP9xGqS3dLpt4YoFDQq4bjRtjVIZHK0FGqWuGO7OJxKOS5zvKI93t8l2WKKemG7qjlI/HPi2j
62D0w2tVmFRGrILy8PwxMKa/v8ikUCd5IZ+X42SC4Xt0EM76UcvOy6a2AmkGcs29pZ4T2gpsJYJ5
P6Zo7eRmdifqR/Ac7b0+b9qJ+Sa0JihWg9XcF60wgDb0L8sn0njqehRAOEO9mwzXMTv/EPummUOc
qJI96sUusoUca0ZYN4k4o0w+FJ4+F791fZhOwpx4h87OCpLhKGlYYsLQZ7fI2uG47MmW2R+VQX3T
clA8IdY1JZmfElDcFFv7ptC/f6KOUR6X46EhIi9BoN2N4w4QxGg341klLD2LWntK47DdsZ4aMR0T
39pWK/YjyI0bM2pzDyF2hpr545RF402I8PpB96Pn5VCqmKhMwH3amXEmIf81f1z+TfTD3/+mmr3w
lEINNqms1SwPohC2UNveY1MfXKWwXH2VT8shfeZDWoAlj8sxhS64pwUFmITxJ8sx0KLEUn5/M42I
tEOLB5Gft2QY5pP0pLFuElVfL1/2UfA0Wx5eRShoyw1L9MywzzIiU/cNPq1egxPuZgo0fe908cxx
aeSjVpGyWv6kqFX7vqWCPtn9cLscKh1kpKvML3ZOWNn3agpmtQlM0tPYy5uxc6byUIExyIFLIkzR
rpJ49HQFK3Hogz0FeNgXvdBWch+NroMF8EakUnYjYDBtwqiGUicgpuWIeO4p6KuPsuSjvmBNG00e
Kph9pn1lxYN9xZqfJXWBwoGKj8spsPJj4evBQVhaeOWXXlhDURJkRft2WjsGBA94Exrrr1xk6rrU
xm+WX1T0nYTc9yF662P08zTmsZdUUch1xlXqKU3+FFvarSHGl1bJ7VXeA4FvodR06V8xQbprTNOd
k1qNNxnxHSxAPR2PxIIS7JbkMA3GkxPrsdtJAAyHGujiyLMswunBVNOr3ge56mdgiTQJwJQl18C9
UBQ4Bnd4V70CUTTcSKlUrzvYifU0VJXupiABp9RpVqX+zcjUTZmBfZe7LrpP0NVoplklisY55dYr
LrbTrrYRmgts8aqLwNmBSmmw6i229mD019oEVXZoIYpGVGJ9MIRAxY7joHSkAs3Ca0vxzSbonFGW
/qbUoYRKxDaIDqcdNMRkY0e6TqofHp7Eep1RtzsqPpKieV3UHhKspLfKqx7UILjRDKG0IYhWpf1N
QSluleqITDj9dJuo8JmbKVsLDYXleBbekLtnLSc5klWVCyBrY5jhXmr8yE16TGuDaThTW3sdK2YB
R7J2gWRuDTu9T0YDbYnauC6jkCT2tCOL5wOq0x8HrQRFXqlrqRhew1i9x/9d9UrsVD3HmYftnML5
aFO3KYCWRwa0kQpgr/9s9EYMd087lpg3aDB1tFqedj0+cVIblXuQTYVnQsrueNjbLpFeh2MYtOGK
FcY2M8Red4Z6Y2pStGtizVjZyoy5gHrRjm9FFeznyht6otU1aLYvwkLNSlKU18lCRVDziYDamNSs
02tXemtcFz50PbLyqBF2OpKCEoJXpVpsxARmr4SXHYzNW9QX7UoLinDr58YxyRyIw1PM8Ei1YSCv
YJqwIiPZKteViqDa0GQuNJwcrsxDlDrlduiqLyKySLMZSI8mgFASv7Cuuiy7ys0Ue6hAvxM2K2UR
htdZ3j4NVhed4TzqGEmNEPvLCsgxBnRWGd+CaAFved1zq9siLb+Wgb1FnQ42GK1hIYP0AdqeOVK2
cj66QH63CJCeYeV0q7qJCTxK+wElpWCF30+w64zmtjTlh7jook2rhms7NkEhksKO5atBS7cizve8
xdhFMOOrX7F8jGV0tOJiuIuH6mzWZrhCmqM/SGgY+z1EYUR6Xg1Lh6ldgUni/asCTzcQoR4Vzau0
Dl4ypAP2miAk6HTnKKUiJDXUk7Bsqm1hJBDwrXVoaBk6KzHdLucOhLoJpRAAuZ08w/ptUJsKjp2c
7zQRXueyJq2dkmVCZ7u+SIP7xBaP8WTOLGzCb/VabqjVdoYJJ6clCSTiAb5Tk8/qMQq+Uc5uMHAe
whkIdp8EhJkB8qpU3/qy1G4DXZ1W6uwj2RoUTJT2ybbGyEU9kF6MkrPXEeBatRRQNxgPIzRBrwo+
RfkAQ7UlqQyntV7BFAfg0NoApUhPuUn4MswaT9ODjbSMQdMn+Fjlo/JXmVqfg8J+lQC2kXuJH+sB
6mEDRQN7iXU9tW+RoMvDSXvJM4wH6ghGjtyPx6I34TqrILmRcVpNtax5Rp06nlbcpZoz3otEOTbg
F9UrRcoVtydyJVfYPlbOVZFJDdGJXNykffSFKL23J2ZPP8J7GamFuh2oIvYMSToVKn7weswkAXqT
AMoSyeobEVqICJkYmaykif+uMIhjel2nNRAwBDk8rXHuqrD9lEF0P6EF8KVojGu11d4mSUUQQspv
S7t+9YknB5lMB4i50mzF2hyzCMj/9GyZXBfLrzCTNE+VsvQqhrbtRFK0rTrbwaJN3seTdpMpxrrr
UNhRCxPmVOussnQ6W6xhjV52JT/yv00t45cteb1UU8ifxCbHgkobi01Q6dvKQEsaQE1k24VnmMld
KaxHDH/C1WjuM4X4sm50hiZZ7AcgXVSGGyZE86wWyZcgkkMvSuKv2N+s5NB4RksQCLuqf8YD80H2
YfqOqX6tT8W8Cgq2wC2Ae6rTFz3XbZcAG1yKum4U4zknqBr74lT507VBHnuqShpPowKebtLrdMJ2
hrmtNLsYRx8LMXVTCeH4Z8JzslZZpZK191WW7SmtvJdlaYapbYIoo3cHNYiQmKyvGqW3dXzKZIVW
bmuu6ZOhcCRqfrGHJil9Xj0OoKVRCaFBOwhJQVmvj2TMwS3G1jFPBrBK6o50xLNRCIbmUX+uNUoB
AAPfHDgBcLMAqjYReQLeRTr1xToMzCd1OA1WvU1ThclkpLKmwy5vTPDRbVtT/UmxoR8sudiFnf8p
K2LFDRDgdrVwF4noQbNU2DNAxH2pf3BEnUBt1unVinWFzDccHHJzRNyuHHfb3LE0Dxc/VIczB/Wk
cXJOT0j630xAc1m0FKknq1m5muTRhsONMklTMaQ3gA490kKo0sO3Jg+0ccbgGIUBa5/EztzAyaC5
i+A16eFCAstgEtPuyLMNrj/4M84lPJJyuAd0CeYvrQzA2NPXwDEegqCbteRwQAr6h6DGbc2OXKeM
TknBXORI6K+yeJqKGiA00PYOh4QyGb7Fxle96q8tBe4/eSaMPyYoHE3NrA7qqBsMA7L5hCUQD8eV
ZP1YVEBr7UF7o9BYrMbcnLZCLxm5i/KNlOxmsodkHxVg+9EvmIJvijNeGZMKIUcHS5HgP0Nut74R
GtgEySD93gA/cGoiJOQAkDQLtgQj+obULFIkXW+uGoPuErT969iiiC6nJMxZcK40OJCZRsyWOy6o
ip2Qqm3Z2UeW4NMaDY1j7XiAXUjjhtU8IcWN2A6q+U1Ks12KItSmkRnKFHP8q40UWoVv9LNOiWs3
9dde6MpJZJSm82IuhtrJMQbvvpYsaC95EmAdAllWdpIc/kCdIxJCO8i1/MnXo89yyLBlk1HzyVi6
KaDXGn6YZ0/l6wjqC2LitQw0DWn58EafxGNmak96abppnhmrpnXeNDX8PCVcc2A3MVRLWl7rVz2S
BgMQ9FLjheRPo8GA1oTZOYf3AEU6uhr6QUdXTD8UhnodlBbCsvCV1qlsfWO6v2kq/1sUIPBVF/B7
5aaV3BBDLTcw52I46JiVnau2a/hf1JCVXQOHxk3sflrPAg6aoyqbfopvK03ZSs6IJ1aU3FaJ4QUq
4OVKMVH0ovQF+xzURZ1oT5oZf63N5mkaST9SC44CEIFZHLW3bc1YK2Y/CwWsAlDGFpkeTWxU/o3E
b7IO5C5cqRNAayCB3lBUf9VVfjTi4RUkE6KJReyFiVNtnIiwtpCqkam83dptNIAEalHXrWu38yWi
NwlViwqo8DZDymyF6PG6HsMvkQ7vY6Jy2tHFyKyj9NXy00GZXw/kBbeGUjwDJvJ8udpkRee1tb6D
AkbJKgVjkOTXXdVbp8rUDlXZBW6eKtAHFeTWkgZAmECPLdfDT5Q3Np0E6FiN5dMYJeK6MkZPjP4n
FOzCoqFcPYAWUuK3WpgkDWOQO3H/uWjuJbPvQEvm+BxPiriVHiSCrbXRDzCIKoKlppidAQLmnUyB
j9Cb4pi3/kbE6qNtKNwIaDVWRsGxpusc9ISFaCOgYkomxo96fi3pyV2GYNOLFpA97LUtqDDfpVIp
3MzU4a31EGILQuyVuoOklBHVlbnX91RSO3tYaRP0DNYWj0IN80Nk/VXVkCCsuAD7qtMZ0kjRPeo1
9goBiIgiqh2fJdDLK1PP14pk31bRgMhAl7/ZXQ8VbfjiW8NDOgXPsoIuTN9qr5IjWnRw8ukG5IC5
NXUJRqMJTqersnZNi8i5yCRyuzB/iPy90lvA9BrfQC8ueJ4s8+QM8oCeQ/tZCVjixdA1khpagV1d
B0jDH2pxFuGbD4ngXp7bZYnGN84qRD4CXQZjkrMrxag+UT6PkSREeo5FoNAj84knirlcq+yDHATa
NObZ4xSHsBaQyO+EfO5zHB00c+tPxlNM/ieEFLASFLqKEgPK2Ikrj9FTwXX5XDbjde6MWLd3jUuA
V3mAZPcVrUcbyUmZYoam+1s5k8dV5FuPXRkne1b1JSkaw6DgYx4dWfscAtko54x6QvjUm0V8jOrm
c+/brgweqpK0I2zNBuMoX9buNGSavHKKGMgzc9PJJEmNNAY7jmhOAYxiJRUdUM8Iejylp05A08p8
EtflHEjCTctTc0uxgaHLsFZR4vsUTWBqqMXUrkO5dNOA81SGTUiVHirdLtwYA6sZmRglr2nn2C6z
U7R1wmZa6wMyhrI9Sy5GebURiFqum/QhZooCYYCEYdyEt2oWyes4QLvKae6UxuHlA3qgaGY5XhIT
kw8OOIjR3msxsRWD015iTZ754k0vwO8RQW2swf4qC93aoaISb4vkOpCKzMVY4Vs7pDosFIbuuhlf
lD5cC2TfveVwJF5JhUxkdRNpNaTDl6DBnDM21BTpL33EvIAe05hM2OMUrZLywOw+wLLIv4JQQoyR
dWIe2eMmF0LfsWB+7XwPbaJ2m6it6k0h74HgMVrl5Qi3yza2hGPFVpadbYydu6VgMW9l6f0wmedx
mJOqtY18l0ZVhcpUEIHbTCn07QI8xMGEMR1KaRWsHcFk6Eg5k1ThX00R1iQ2A9weaDPUhl4aCbJZ
LjgMrf3Qw9CSLfjvaa6ebf1zKIvUC5FASprGociPZuiI/GqJM7lXnjvEWm5EFIBmUKCIGWV8KArE
SIsY3q/FcgJsx1cot+3diExWyRX1vl7ep04YriKJQklT5fVGqe2vZShGSLuMWY6yMgbN2jRDrHsM
ckzXw+BZwlQ2U21L16jjI9ZvTm6IuORO7Zr70RjrWzSC3D4AKyqy4KaX9dyTNe1s5UjYiSGmH9vn
wFdwiWwJAP253q6mXUtolefuaFbpLlbbtdRXnzqLGlgwacisVM+9Yj6ggDU8A/I+N/m0yRJTPIPD
645D3JUsySDSOurXRZjwb43EX6T//lFdvNRm/HfZxV90Gs/Ra100xVt7Kc74y1+9J/L4/6OCo4Ok
4f/9r0Ti/1JwvPmSgIP+8qvo4/wv3/UbLes/+ItZ1mwzSEpR1hBi/C7faMr/QbjRlDE0QxZeYznw
j3qjZv1HxgxbRwbZRkEQ4ed/1BtV7T/8vYqnq2HrGKjx1X8v7ZdX+O/qjb/qiUpUUiyEhK1FvPAn
gWclnsIENJ657qMeeCChQVBFdAaz/UBF9Fep4h8/cCFRbFLPEInPDyhS9tSRli0m/QPTpfdOPRvB
/HTtIAKwKHAyY51SBoZ0VBOTk+PY/vQS/35S/+cnXcv3nsx8/KezJ77ClA8fGsyZuC5Jy0RadWWr
0wenny/yh7rqj+cy39RPpx9H27TDPgCYXlMR8FFMICFajaeosjZ/dgMXErHIjjSJD8NwXcvVEX+/
dSqSL83QfXD6957+LAf60w0EulSxEsjMtUWuAWwCkQziGR8ZNL/39OkSP59d6xtp0FWajV+2qRtY
rM1UKOxQuFe/fzq/qtv+eP4XaqVaaVhkFFBMyElHJ0n1DCbjmFfcTqudioQI4fe/86sK6D+/o8wK
6z89JnJ9yoC4mLEWuomYseRm+fDSz7E/uuUByR7S/ekHHeKde1r8Zn76LbK2XWW3PrVjRJEPRT4y
3cDX79J+XtcbUJIRUPzg+V2o4v+4sfkifvqxBlmk3hYdyj5E9mi77IBHy4m6aYtzX1w1xbmL7U0i
NpakftBl3mlxykV/R8eyJtfPL7KMKFfgV8+ZXn0wTCnze/+X/qhcdHcsgfJ0UlGOI5pFr0TaCxLV
ei5vOj3ZiSzHtLjdGUa9r+v2r983jffu52II8OMOVTm/4H6U/FucUgzIqps/O/VF309SyUGul6Gx
RdPSyPT10PgfuBe90zMXF5mf3vvEsh/eUGyg2NlQZ5hV+Qy/HvYTWLEPfuK9B3PR+UMNsXlljIy1
qkBtb60dGkEfNNv3Tn3R7Se9dqaBXOTasdpzmfbPZdD+WfO8tBbp0WkwiPA4dSYPeyeLExcBiuSD
ceSdC5fn8eWnx440RIUIgS/WeqhvY8fedNofzqPyRU+GwWvIxTxsxGO1semuiTzsft8O35nl5Isu
q/jQylXJJgc9KBrVOsqfgSU1b2UJaFEdUu3/ydrkn8Ho0ppDN9ReLmN+p4lHcurOyURL6c9u4aKX
kmLoRl+OxnUVdJvQsK90RoOVHDOype2fzaXyRXcNwacYogv4jdhBcKhHgKVUtebP2rys/tp0crs0
sftpxLrwxZ2CgD5k2pffP5wL76gfD/6iq0p5O1Uzd21tYUwgS89SEa997RZY+E1ukHqwPYGxYN5Q
eJaO6AX/YV+76MYojmmkjmGcRlhQ66lx1Sf94fe39O/jG+H1r08rm8xOIqAc1wmwT1wAYoQC4qt0
cL79/vz/3pERG//1/EBhnL6QB4Sr0cRHAKvfGlr35c/OfdGTVZa9lRmhvgAfZKKsgYGTlE0fPJj5
Av/3DGk6F325qYeiLNp+RIur2o0VBKMo8hySL5VTf6L13hISeL+/j38fNnBn/vUZZbpQJhgYaGkq
2VVXdFcJrhW6MO+qqvtghnzvNV90axTQdIgIMMcmdTTXEbwFF8/e9DkV6UdOpe+96YtebdZY4CYl
pMRBs19TA4fF1Plghpxf6L+9i4suXRdGNQIZHddAvMi0CGUT01oNXb+1RLwZavnh9y/ivVu46N6z
PI2m9IVA1HkAgaPeNbnwfn/quT/92y1cdOHEnyv8Tjmukc93kxGLb8Re5sKigrtdowkS7/0G+/rf
/5oyP/R/+blLD1fQT1NVB5VYq6r00CHUhMkYRn6kranKhCdNma6wdViZibzCi01gUI3o9h/N3ebi
r/PT3B0HtW8aZT2uyyh5AeFwVJD8+/19vfOC7Isej9JkgAAKbSzJJVS7dAyIzDCQP5g53umH9kWX
9+1ylhHjwvEiQa5eARUyaGSw0wkHoP7z72/hnbZsX3R2LVczO6loY1MirWcHGuzwpCzbSqTBxVR8
0ADeGb3s+QH+9A4CKempq9JjGgVl5s5CSlE9KWb0WfKzdRaiQq6lyQdjy3sv5aLjxwlaBZJGuT4t
W9T/kJDT6+gDm9v3zn3R81MoSbVuzePWCONb9p39RInd+/2reO99X3T3sFep4FRMq/i/X9eBcURV
zu2gU5nyB+1Vfafb2xfdnjaEWn4NlrDP4Ag1oUdCbGfkbb8yx/ILVk7wHj/1QAOMFxlPq5FBIQ9B
/wb1oWBFlg0VzAcIS7hSSD5GTyw+57+pBuOKgtwKcDosTIh5auSJ9k6iaB2n9Qej7jvP3roIDSoc
OHS7zUaQTkjoMR1NYfrBEPHO+tO0LsICERcWnB40xCNVerTkN8M42b3mJcaTWnxOkk3K+M7A9Pv3
/M5LsC5GDdjjZts0yJ2pyHz6VASK4mtvRnguMdKP4WrSZHBBH/S8ZX3+L0OvdTGKhFRwMMhLBPTl
Z0dGMgQxrHqq4fVQLefd4Sq8AnJiDwc099emWnkCubE0RRd6owIl+v09v/fyLoaZIDFKSYl4wFkc
lghCTpS5i+yDe3zv5PPxn0YXwuvZPy2Z3VCtt1jMmJO2z//w5BfDydD2VhJo/8PZlTXJqTPLP/QR
IUBiee2G7ulZPTNejv1CeDssYpPYBL/+Jr4vY51RE0H4yR0xAkpVJamUlZmjQ9rB3SMo7b6Len7e
ZxUtnWSOAM0KdOpRnho/Ag57njzr5frQf0on7827lk3CgbhlFhT/P++AvvXJDyy6AKb/mfl1juFj
zeIee/C5zvPnVaqg6p8t+/X6C5i8XEs1WcM60Pl1cwzk/6cMPFoH161Pdjg9M4ufJtA1owk59ux5
I6pWf37ne/+jsGrPbQ9mtTkO6vkF8KaPEi2jRSIv4UI2JGQNfuZpWUKWlYM+U6yVmSfDE0Ad2e20
TFvp3zS6lhZ8ArAKhGgUek8I+FUmHENn3KzuWxU9LQ34uPt02wIYd4su7dcpF+SrgCDBza7J1lXf
C0/ZYIVka6PhfKzmHKyQ5DjJfywXYhBMgGL8vJnRTBOtRXvv2pAhShkD2Xx/mjKw2bXqBX0fsXRx
XXn9e0xzoQV9J0vwQC6wlotewNytH4Yq/7hvaC3mLadArieAoNh590L66QcAJLvqMFAL+TsPtgHI
7+2+WWLQ5YF2Btyb3ZZKsMkgWjRDnB63UytwBuidGkzsAwDX+ypgHtMW9lQ5KSjFmjn2hxa9+nxR
h5FZv6+b27DzZFrMciJnjzcS6AGVREUvAKP8vB411hPbwGTcFhtbQ4Nb6oqpaE7JnHEVC3Cn8pc3
p49hIC6ST+dFiI0UZ5gEpsVwBqlAaCAuKDBUzdelWG5s7m8EsGlobX2el0KRcEmwhBb9h66ov2TL
1vnrzwXIO5mZrc98szyXROYAoCOxeZYNVYMf6OE4eNJ/nIuHrsG+sXpwp4dpAvP7yS1eJy9Zz4D+
Mt70zS/swEDXsPGR68e89yJaVLu4t5+BEl/iJZ9fU1I8eHYHpaEgvu5qJhtqkQ1oZzD6YEkBb3V1
AzTEa0fb0/WhjTbUQptWYAZASnJiYGigtkVPzQjabPBG0WSKl668lVCInM6k/IytO20AQsJmcsbv
4KN7sFc1TXZPl+V4/XVMX6plg7G3LIAfkQ2EcEBQkrykoRftGppqySBbcHsmGZjh2DJ+wXHlFnoA
G29tiFCqpYIG0kkrr/oSt6n7vYNnQVjrRzbZMaUArl5/fYOLUW0R99Awqfzcw0JoOSAS925rsPdC
hYJ+uj6+wfJUSwHpAv4zUIE6MWvVnQrI8xIO+1YPun7SmzCdc9nmhMJ9/RTbfmw9LBAZelt6xqYX
X39/Mzo4NQRt1So11+QPge3cWGn/ct0mJptrYe31Qd6QCkPbtfNPTtUreHo+jlW4kTVMb66FdZ6F
lDsMoaecHDAwlKP9YPiy79W1sB5JB/3KecblQD7/LNvla4Nec3/sfl0f3uTxWpyG4HwEiRxuNmQy
PLsQbQeZuziBCeVr4PXx9WcYzONqAQutGVo7SePEDtrYeq+7rQprI+utQfNOvtYF172A10uL3quY
gFzrRw6KmRqEAuDewPGYot4abEWVwYNcLWodOZdW16DibY3VZ1p60ewspwXCT9dNZPoOLWgT6IGi
5RoOSlCxaPsAIL2XqaoiB0RXc3i+/hDTPGjh66OnaPYpjAWt3xeuarCKhP/sG3p95JvYTb1hDELw
9sduVt6Xof2hrMXG0IZToqvFbkHzuetyvDV2CWjcKr9bUIJFF9g5Ifee3d9QsUAMpLlc/xBDPLha
KMve7yChUCyQnm4hxlrO6jIM4BuabeFe2FTUGzFh+iotrMsuHYMSdEixDzW9ozVU89mlEAkplOwe
WtDnA006hUflTN9sdGRE+75Oi3aFvjgbGufYf3j2T9Dj3S/o5+gdtG6M3vddj/hTV3zjCbRiaG9f
jwEMzdd5EJ4SIMSrRPwcnOTn9UcYYlHHxCm0LSsvxFU7yIvRy4d60aHAPX6NSsX1B6zL/TtZxdGC
HW0MBWmQb+OgP4F96ASKvkOTnxM0TgtaHsui2/AC05doYe+WKw1ODWNNZXI/j5CYh/5r1MO5933I
+tw3kzGV3gLZlgx79vJ1mP9RkJVTVos2ZVwWKPuTaDeeY8gsjhb+2HJ0ie+mS1xz34a6KF0+kTIo
9xVVHC0DOHRCvyQ4ReI+zzq07WRQ3mUC25yNt1+n9b3p1mJ+bpvah5IHRNxo8aGcKmgLguTZ8S5o
FToNc76RyEyTrYV8T7yqFBNuHRzSnws7ACufF1U523Ba0/BabNcZg6Zbg5Vc9cCwi6LMHgLIbp66
xHb3nS51rNzQSK/MVxmhrOGvkvYvI2qqh+uuanCh/2DjfK5smqEnBfc9yR06Zr1TVbcbV1imwdeZ
fxMHAwEnQFviYqDMut9NBg1Mr5/tnW+uBTGFRJSVoBERa3croJZSf1oPjtetYrp20GFvXRG4cznD
N6nfPIKx6OD0n6vmtgB1NZFPizixZfi+WTgz+JCtxbGy0roBmh3LOFe/QTF/In7zdQI/9IaPGiLt
z+Xvm3lwCqf0AzCyxl0AwoOE/9tVX1JciAel/IXLhOs2MyzhOgCuHwZQWs45mswq/hnMGrcFD49Q
lziKDq2I159hcigtljMr7CGrDYdy0HiE60nQA7l2Vu8cXQvlAoIWHSgPl5gF4o4EwzN3tzaaBuPo
ILisdSU2sijtF11zmzj1Z0taj1mKXhFwA123jcGJdCRc16HAOK7N0BOZwe0FXZmGoBl4a00zDa/F
8kTQF1mhwQZpFKLl4XDrQ86NuPPGYmMy0Pr7Gxf1yhGwmREbwMXqwfVJ5geG5qdjg2banqqb6yYy
PWT9tjcPQWfgpFwgLGI5AJTbtlEKYULw0R0zXK9ff4TBQ4kWymmZsbKuMQvCK36sdzkhFxuHFdMM
aOsx4KVBHgq8fd0BZNSMNwoTDQajjS246c2dv42DNqW5afwJdygD+ZqjpRc4nZ1vroUtOIKVX9Q2
9r90OYV1cWohKwrGm9M+m2tx2yTQ0ArQYRj7Flr+UOm5G/1y49XftwrTYW+WbIAYzhmWd3TtdmP2
iia6T9df+/2szHTEW1J1NiWrghSaeKujL+yHDGegA1UDevbnOQO3ir3hle+7Dgu14G1mC8IXIbSD
obwL0jswFgYjWrbTncNrwSvaBnJmGVL/RFX7KFg+ggCa3uTgIdxIze9HLtORb9kCSiwKYHhccA+E
rORTi1I1Bc0Jaq9frk+Haaa1yMXZxoKEL4Sq15kgsr5LGrlhH9PQWuSqDPf8Qro42LgKgkByuIQ9
3UicprG1sA0KdGeDGRQgKkA9+ry7C0Glct0itslD/4pb539gt+uo7Neaqf+UJ1CFIiz+38IXkdUO
rhSToX9Jl05RdDImCVStxQJ6tyF0oM4AMllwOUOzSYBrJS2GE6johvIscAkmjwGYsB+hypBXG1c8
Bv/WkWQtNKyURWHgMQPLtJPcleTGGsaN0Q27QaajyRzQ1UjAPMc4Lf+V3nealXe5zc4zSAVnXFLg
Zh47wjZYdmVipsPL5qyt29IFudYS/miF99wv/OP1GTU4i44pm2xcweOY0saT6O/RtHvywZi6b+j1
kW/W1lLJaeA2WK79GgKMYHxlEDe+PrRpdrXwsdBU7CUK9W+SWZ8h5vgLuz806vrT6/XxTVbRQijz
ezCHQo0oTvwOMKokgDJYPm01zJlG/yuI7P9B5xqUBD0MIwikfpcEPMEB39f7w9a2yrdWh4JV65QQ
HQcXPxqoR5DYsi3At+m91xLamwkF/qUVPUFiCd1W/gQTSVuAaA9abRvZxTCrOmYjhbbw6AfoxRmr
+XEA9x8Ds5SfB/sm1dOWPEFdwTnoiaAJDdKitoLAlwBibuPlDeuRDtcDJxuBPjQCSaH/5AUk0l8C
4Cu445+qUoa7zv1Mx9V1fiIaAKXbeAFRHEQW3Nx5LYuKW+frfm+YAR1bl4BLu+6gPhPbpP63nKBK
k0LF4BCyOY2uP8HgQzqgrgmLDlot4HDnYiUhmEF9Wu6DazAdPjdD4dGGzmkbjy4FkTXuVwuxUbcw
zK6/GuyN6y/jZOcK0gxIwOWhbMmZF79U+7uV3VaGX+Pzv7UvsJz9/YTKSnNb8BA8pbhNd2YnUtYv
QBt58LrewYc5qOdwOAwa6wjoJ9bbU5KF4N9wSVS44S1q5RDZqV8kTkcpyGFY9eCl8tL3KxncpxB/
FXKwCtjyNDL3I4jgo5Z1cQ3aYPZZJPYvqDQfWG59AwH9WtgIavAVl8sdsGBxFn7YN/Va0k4ksxqY
EF01tU+jCXcfuPl23NP10U1Lsq/lbJGnXg/NXRqTRJx9IKTRoxV2ZzRbFoF3g/5KgZ4qF7Lh159n
ChUtiWPPU5cdiuzxQuQ9IPrf0YF+GWnz7/XhTQ6npfE5bVlQB5zFXgViPFekj6wG/L8KmlOp2IZX
G4JRx+FRwgVol2oGyjxgWvt8eZBs6/7GYJ//gNgqt5R5h2ybOzz2fB5Z4MfGVcrGdJuG1wKyyZPF
L8DNG4fZ+GEEAYQvxzsHMrzXzW+yjBaNkPv1FU3Q056FA5S60vB34ldbZy/T4FogFGhltQOJdydD
evHC9sZz2cbG1OA2nhYEMrEhvQzWNGgtFz/E8knZGZhTigrcwFUQXbeNoaGZ6dg1Wop+qEZIxaUj
B9dS/inHOu1MPvLL+GlI1KMt6Q8f//WTI3Qkd1XtmadFBAfLGBA7BWgGmP3E6/CG5dnHqQ43jvUG
y+nItlGAHmxqAVV0Sueh4lAnybsIqtbC2gIGmZ6wXnK9WUPy3BuJm8On2t57LfP8X7eBXBzMhtpW
u7ELWcd6ZxXRkW0U9EhO1aG9E+VWhqYHduFFEA95/RhgX+/WoHphfbGRAg1+rGPcGHp2Uy/x8bCU
PHaJOhf5zvBmWnhPSOYMh0e4GMvtu56D7DaFGMuJhEL8uu7GpulYv+rNdGC+ocOS4u1VMn62FnIB
3/4NuHUfBdkKdNMjtEDPRjY7DBKMse8nUINxIr+RoGIFMesSPl//CkMeZFrAoxGvVTNgEPES8Kgt
nTOZxV0p/Pj68KYp1la5aQ6KoismLx58aDuOkj9DBWLffQ1jWkSnXJUDuLuxxmXdgy1BCei4W5h6
g13+g00DtXKpBry4w1KwcqnlyH0Pwk+bvBsGy+gINT9PK7rkCt39ajh6fv3IqmbfRkkHpvUD8yC+
NbLYmpr7ZLFi7ucv1+fTZJbVU984fWbxxFsAvo+hMg0+QnBugIYxu0+JrDY8xpCBdGhan5Zll1HY
pbuFQhbu7ZOCfXCWLmqqF0dW+9yeasHrtcMMcc6JoVKaQHDnAXyHamybjSxqspIWt/5AHD6NsFIw
t/QZ2Iby5Mz5DDHNqt23mlEtbpOpC7IS0lqxVKD9tkgJik/3PIr+476J1gI3AFPvqDgoQCwRPLCS
30IoJQrhS/uG10KXoFG3qaoRbJ1Dc1YOPXIvuCEL31iMTVsMHalm5eiCR4sAoou3l1BaOJXM0HVF
z/bvara/Lf70WCIoOLEjZnshOtubbOPZhhKnjmSDjhOUTtYQmWl/gmB0icaC4utQez9cL3msuUo3
vGwtm7yzVutINgUa/a6Z8Y3U+txUTzio2E0CFo8vavnqWp/tHqq912fL9Ela1NtoJslBl4bKBx2q
49JhKwAG4Tbu05VumdL+CDqFrbKfYdFz16B6k2JY0JMpXD1vsKbl45TI+mkG+Xfcpeo7Iek+kCpz
9QyAcjNhFmhowET7AlHDmEOi4bq5DKldB7rZClAdBKgXq9B9QmPtMYHIz76htbDvBGmwMx/Avodd
JlQkYgAjo31DaxFPcGGaBwsmGfrFzc1iM3psS2vLhUyzqgV8o8Bs2C0Z2MlWekGctzJVvTR5cOZz
uWEbwyN0wBqo4OdklLkX/4EM+ON5RIki74HFEhKkjtetZEjtOmTNXhuoEzBdQi43/aTQi3gM0EEh
59ze+YA1Bt+4/9j4ynJaTEPtqfJYFYmF645i/jnnVvhz3zdo4Zw1YAvJKJiymr4do2W2qgfaQ/2i
o6gGXX+EIQQcLYjbxlZojsdc2MXMTgmKm0+gpGM/9o2+PvWNjaBkTqfBhjMVow/C7eq+Ys280/6u
NvasMtUNGBtS1j+pvzypPLutpn3tFMzRArh16rrJU5xCnWaCXAfhNQhd2LgRAiazazGsqOUTmSF3
Zi6F2FGh2qU94uI0PV03vMn7tSgWUHXB66NNPUQDa5tCshT8DnZF91VNdFiaV/AKywxsj7XGPlYy
HY+TNy/xrpfXgWkQsgIyu4VPCjCqHeuCDpGQQt40M6jT9z1CC962xhN620MObch9FsxPIiG3FS6Z
rw9vmF6dl41XqT9Ltvq9m4mnsCvJp55P2eu+0bWYLdCgGJYcrrm408+GW5egdPetiDocrbBK7Ihq
cDD2cmiOZe5Ar61tio3ticksWsj6qoWOiQuzMJA7YbHlw2Hylq/XrWLYZekgNNmUY68aTKmbQ1m7
nftb3OZ9nL3gsuDgw7z5JZ/IC7h9k41JXs39zrbuz5b2TXKzJMSScguFpMRRlwbqvRAeO1vQMLn+
PSZjaSFcTrkFcRV8D+g5oIFY9OTkD6AU3zW6jkqbVCq7sEVV2/MAGqeLA3hymuybZx2PRsslAfH9
WrNNaRoJnv5mobXP+XVqtkJ5GWSwUUtIZuiQgQUzmeuNA4FhQnVqtsxiw/970BBWJ4hFvgSDAyWd
ZN9RVmdkK1UIBUoHby7H/sG2oBtFLPHbk4mz0+yrJ71xSJG67chKdHdDWfYS5pk62JvXFH+Q+O94
u07Ixqy5qgCdxznTVQ/Q9XttqHVIBnIeW/GMQ8chFMFzMj8P8Kk16KD9vBzsxsMBhB1xwnqYRvKb
twI1DnJpneoDAvHcSySvBuIcbaIge7FkPpjM+zbqC/ohn7qtk4ohlHS6N+WIFLzPsHxHawatWb+/
DWUv963lRFvLg1B5eV0DH8OHBLRc4qLw+dej1OSRWg7IBEehbMHQ2PFBWYqcvLw5F9W4gXV+3y5U
R7jZPnCXuQ+7sA6k9175xU/arRXWNHbwtzMS2vIa+tpIx3PB77EzhmgbRHo30tf7Rwi0n/w9egYy
oQwM0LiUCzh0fGsgj8MbuP7vIve3+HDfNz4Ipf9+Rp2yiqHRDdZp/CHKGOWRCnEPAsR2ujG/JiOt
j34TsYqAesOdMAFtkv6CzqKM8ynju/wSEkp/Dz7RLGjyHoNnQR/lvXsX8GYjCZtMoy3kbT6kKXi4
Ke5Qctc7OBAkgLAlKUFC6yQZ7nv3uD8NtT34rBKRQPOXxuDsTYEgbQDBt4vpCH3AecORVof5b1qj
oRa8TVNIUThw076SvzxreqKQ8TwUtIQSozf9Th32Yd+3aKGchjQXZYfkTJKxfpmzn37hQULIo/vG
/w+bm9/ilgOCFbE9lDGUxi9eKy7wr43dlcFTdZgdpYlVpSPqsNPIIR4yT4+isb/vMo2OsZOpncy9
nSLLefwBAsWRGMZz5ga71l2qY+ogAFi1ysOrh8I5sW6hhyGHnAHqpRs4TIMP6dA60QBeO9eohFtW
XR6l5z2xubv4Yx71UFmO7DLcl691xrbCFn0/NZjjpXahuml98EpIU1+fBNNHaCFNHDpaWNIpVjGo
b4X+hdrkNJL0z1pfhVtkbYbMEWghvZTdQnqCT2hzcce96nYAgiWo/a2mJtP4Wjw7kI3oKEW53Rqh
DlP4r3noP6sZEqDXzWSKAy2MlSUleDlgpnGaX0GGHaGE+O/1oQ0zoGO+GLVaAQIwlImh8iNy4HLs
e2iWNaG4zadf159heH0d92Xb0CNFlyvIaWtnxWwvJwvkrhvp2jT4+mFvVjOXQipr9D0as7CARocT
xD6Kh/sMr2O+7EyoIKnhODLJnlmePPij+nLdKCbDr7705r1RC6ANk+sNX0qPYHm9QHBpjNIw/2ST
7Kbm2QZmw+CbOvKLQxZ0wGXlWjB3voR1VNj9qZLLxnJv+gotgNFRkI1SguSZNDbqkVlWXUDcv9wm
BZgjXRSxwOjZbe0cTQ/TwrgXYmyTHlPdl4pCZczzjzUZulM/h+KAHljvwAbWRNfnx+RXWkxbUL/m
ZLVbxcVLx9MHK9gq05u+Qwtnq+4mwRPEnItq95JC7BO9NocSUIrKcW6Gbd5QwzfoCKwwxU4+n1As
GLL2AV3UjxAo/HbdPIZv0NG0lgLgnoeYeE/wLyv/FtS4X0U53i+QsWK2teFfpi9YH/82SuhYSluu
e9XJigDmv4OA7K6qE9UhZJ7V4OjqY2+UEBBZVb30DtY8bPX2meyjhXdZJD4JXby4YjfWYl1S8Q9N
yV3S//b3beO91WRvTANxc4jqredL0lQXF3S2h7HIl43EZzjqeFpck8C1fBtVmhiN8NHYiaiqP0ur
f1qSDayxIS3pUDJkbOL5vkvjNvR+sHk527h0HfwtkjvT8Fr0jnZJJwlu6RgdnOHBQWsGsjc/jl2+
sTU1PUCL4TJwBygvUyg6pP4LrvROrl3FS5luhJfB/jpebBhHDzp/0HUnocWjqk3igbDlgE6/m2Dw
9kWAzoiWheOovAFGShk6N+v+qR68fXGrI8V6J5epM9t4fwIg9jLMT53qNypmhpygA8NIlkk3cGH6
qi7Oq9TuYXY3b/AMcatDw2gw8LrP17zGhXx2+3F89QY7eHTQ0nwOQLJ/TGQn9q3NOh+aNXIb0GhY
qajcY5ZWNzUwjVW4daURIBO8c8xkWhDLMR0gDTxj35UVzQtBn/St8urkUmZtAh1flRwTJpMniKNt
7lQN0AoIPvydlbrQAl0lJTQGOFoSyOu69bGuoQXxmaa/5gIEo/w7NjeH1hk3NoCmUNFCHWjQhQeu
xCGxJ69OVj0GU34vFv6E3L4RKKHBkFqwLyyUCgKB8DgmbmTa3bpd9n2unTgY8p91hXMEgeJPxHv4
4vXl1eDjOsBsFDYJCSQF48HzH0FHfFc0amPdMHi4Di2DKqZD5AAk+9jzEaqrNfqSe9Gjby5L2Bl6
dXYEc4of+z5EW8BxA5IyLwFikI/sNxjGVeRD/minlVaXeLMELh5g8lUGzKtKghiqpY/JtI+KkupA
M6lSq6YCN/mtGJ1bb0jI0abV1jWyaXq1tbu3PN5PraRxBw4DyKVRBm64sM+yeJ/VtcjPQKzPSdpR
MHhM0FL1p8No+c1GwJleXgtxks0Ljs4AsJBS0IfGAgs9Ws72NVdTqoVzE8ygFhpgmnoEjcOIezUU
+UEFdd0whmRBtUjubK/I8w5X1CWVP1zwuh4IDy51wyFQmu27iaI6vIzgkroKS2y7586LJsCuDpmd
yw2fN+QiHUDG8lQG0EulcdOFZ6hxPtjBAk1dic4hRNfJqmR+21pZ+4PSdKv7zDDjOpas6rqxEo6g
MQUUnwFFS9VWnBn2Ua4Wwu1oWyg+41rZAwW6zOzPkINvDsm8bKRu06uvz32TInhVpnbl4PbXzUFE
HMjGPg4EcqzX3ck0+vr7m9E9RdQ4+ZBs8vz06EEgxfe2uOENnvofmJhAJZ1zGyhR0Ud9mN6zroqs
FjrDULPa8CXTM7RIrsTEeToB6lMVOEHTPIQMV/WZc+fBGslWP6pphrWAnlNPhCrw4Tykfxqr4TzU
7JxWydZJyzQHWkjXJffn1CZejACuH2mdDrFEd9q+GdZhY7bTDS5TNkZ3eomujfGxEfJll/foaLGl
VkULfnqIflazui0TKOEmDt3a3RvWeZ3dTLDMLVyoXsSe/AnWlxNJ7mnoRjjBZTvvxamjRa9QEGcR
Ajj4oBy/+wNDVUZl3em6eQyOo6PEcH6uxNKUNLbxwjeQ7/W/+Pks7y1PhZ/2PUKL37C1Ki5x4RZP
CcQPXLd58CfnNsvbfUcVndKs9aCLWidiDTD/Bvqx0bDZiW2Qc6A6Vixpg7rEjSTuqcb6fgSdmUMq
aM5Dl9oKxy9V656SKjz53DuUNf1ekPoTVZABy6yzPxZnTwaxrMi+5mrqaEHeYz/D7QE75MQdFSS7
S3JycTqOgjGddkaiFudi7NI+kZzGwxDmceGJAmCenbhiqoPLuFBchgFGr6suCgk9SzCbK+jSJ7R/
3uVs/0GY9Vkz4x8a0Be7/7PvKNPkJQ+3SiqGRPiHVePNYtQ0Aw89xCA6wMhdNrtfwnar3dI0tBbn
kE5VIVsrr3aSfFiH9oMtjiTT0NoCHUJam/QCy0Ovwihoi4eUtvtOOjquDEdPz2JTgCJQs9x0JZpE
pvYfMGfM8p+0FcOGXxryrE521nTVIBbRo4oyz3d18jCoS4gO5GzI42n+fN11TEbSFuo07UIPNO84
gGa+942xIf1KSm/e6kgxDa9F79wkxLJUAVQxce+qgZSHvC43Xt2wX/3TUP3GKy0yVS2vsjVsh6dw
5vaxS9Aq3bbuYemCi5rK39ABbc6A0tXRdWsZZkSHmdWVYC5wKxTs7hP9WtopqY6qbcR8CEvHvw+L
qs8Oglfdh+vPMyxUOvKsr5KxEGOKMk6QPpWhpIcuaz6OgBNdH99Qx9HRZ9JzIWqaYyVHgzv5qPps
IpFsfXBQhxKcCrGYFLMOtVy65sjr2ton/+fqhFEEmzXW5ZYbewUwFsodfoLd+cgq+xnGjK9/m8H1
dPhbM1dhl4NjJWZeLQ8DPBvKpME+Dnmqo99IjhZ6CFwhJTrel0b2/GjbyVbHrenV19/feLY7SAja
pIkbCzkWh9rDW092vcXzaZp09+/RgauwcpByIeSJew/C7ic7rC9WiVPS5KF5wRUxMCpbkCCTB2v5
BVz4Kgn79VNmecloC12v+Zgn9r5qsA5WU6qmtbUqnvYlOEt5Q9ULroPTDYCCIcMQbWMA2cogbIsu
ANtVitWpXyeizhfBAOsroUjve4UlDnlo2X0EahzvgxqqQG6UcN93AldHs5GuUUkZoL4F1gsGuSlq
hfeJXXf7WiVcHXO2hF1P/KT0Y7etnI8DY+2TCrja12Tt6nAzHIpTbuWYeN/Ljl0aLIeutYPDnth2
dRI1p+2dKU0R25iFIpoz97ZNs3Hn4Fr0eZ4VlsGMwe2wECdiVd/7Zd6q4BhUNtxQiz6c+Sw5Whhd
Yq1K+uWYLssTDh7PpCLPfodr7Tz9bSXiVpTlc48mfjfH3VtrgUxF9uTAUA6QkMjjmfVzqNuv1+35
fkpwdWQa2jdFmwEuEDeDPP3pPJb9pUgEOU3V3GGJGy82ehY3wsrk2dqmoJvAZpKnJYvRyT4DMh98
WzvKrn+JaWwtZFVjzyUnIXqMmgTydyn0bPLIpq29Yal1X/rfmw9Xx6V1vM04sWApkspvY5I8ZJ4T
dW3wZNf2y65P0LFppENL3DwiPyuV5EdLiRxcW/VWjdX0AVrZ3CNV2KgOGXOwiigo7A/2Mr6qlveR
dKpi3yzoGDXQRaTUsXDmKcZX13XOTsI3bndd9scO703ButS8WR3TMFhIOqI2b9FA8WMe0LY8WK5n
A2hHyB2XIGzpJyIjK0vrywzYKJiP6HwplGhPziDmG+hWBbelNS+fcurzm3QhHRhq/OUDGr2zKE99
J0690fvUtN3XmSzy3HV9/rTMqr9LJxf95/k43vVu4D2VTtg88wJkl0Ua2AcKWfsn1mWAO4WUzLc+
D8oHNrbVP1RWxdkOsvSpGUasH33uHPugUmfc0zUPVlIut0Art5Gniu5ZKo66dF1AygGXp3fLuICf
C0X9Yrof8NZgOkI3S1BW6th4vP5id0v9mEKd4cC7EKf00Udb3SHFBjg7BqkD4VNOsn/qZu2qdL2K
Q5UTTcgH6oOGFUqQyfckH5o7zqD86vud9VTS3AJLaD/eTEkPUXcvlLes6Pghd+S/NgGWdJj5z6TG
1eJUKCtSnUVioJn4uS1sdmwt8dOzluWfBUxccdt28hhmi7y4TC6H0F6sMMpEWx5tMT31dltdrLC2
7wvbnk+yh1SOsHj+wXbCLg4BlImcCX2+0vULnG7ZBUIXT8qBdg+6zYpjM07FQaXNbchq+zwH3nIi
uHr6Rqd2OLvCaw5j2RbHvgaqV67Kv2TxyJMCmgEVdHJXoFU7cubGj1C5/eAU1itTFGycY/oj89sf
khfNvWJ8PDr1uJz9cK5jTwXpDWPBHIk5ccrDVPUQsh1wwkwIqyG36Sc3QtgjrnV5FzndWMSBatID
G+e2jsQiy1NZzP/a8xJ+cCocTsGTtKCiETpQ3Hbbe5BA8acKhIaIz4pdpC+cI2EEr48K1aHvZqAY
QzQEuXZpRVkWyLPjDW1Em2Y5cIYeb7ftcOU+ZFmkluLzQqGI+U3kY/NU16qNssl9ttncA89WBJDQ
gwr30S3VuV2WQR2k04u7ZaiTGYWWxjtkzZiCKpMPEeny8tTOjYR6M3bvp3YM3Lj2c46uqrHpg0Nm
5TgFAXbBP2MntKT3C/P64I5bdZZ+4DOXU+Q2BGYL5txzDv7E++W28OtwjIIgn/tPfCl7hc5ENw+7
aKkIIfcts3PMPwDYZ5I5Dom46MsENgat/pG3vuNG5cTr6lTaPS4o0jQXP4MuFQc1uCDxdCZRfUEJ
oFCnEoH9MbX7YjqNtCxkzOeprm4nvizfYMPgoV6GoAIT2eykB4g5Og9dVtLibpQ2sQ+jE4gPs1sm
X1owxTwhvAZ5oBlURQ7dDHoIlk7FJyhfLWFEyeBDr9bxbDvuu0p+taew+ALRxfqmLqTtHkd7kMFh
aYcJ9B6T41x4mUGefIRQ+XwKqT2QmzRpHSSlsClwvQOqKwZJUJuOQTymyZR9QIuW9A+plIF7nJU1
VWhzzdz1tsaR59Z1anpMHK8L4xk1rCeIg0wfcN9rd4dq8FQGwW2/ax9zbC/5eWimUh5Tloz2wQKM
ogKtOiRpotAVLn9VRVjwiBdTw08DHdL2oaRt6J7ypOM4rC1taUfQ55CfnKJ3qpO3MHuKJCKpu+Bg
lAaHSjVB97mQ5byc0qlm4SNtwqT5wpbOz2MABMoOKA4QExcHLiH+d6sCe64v6LV3vjUJC6aP1HP/
j6Mr27JUxYJf5FooKviqnjlPzvOLK7OqLjgAKqLo13ecfr3dVZWpyN47InZEhGcNhW1fvXYqHdur
lK3Fr09bu5gcNu32bwWIZHkVzTawO0EDqEG7bOZvWHSt2HXIqloUsRkQT9p3yaIfaNvXESZbOot7
CxAe2c0bWK2Lm5b0ruFzWzkkU1EzX1Pd8/4D2XB2yuE/sm5d3mBtPAvyKXXaf6yMcH3KViQX4gsc
ls33UHuFZrojLl1nYB0Db6vm2GLlrT9OqADBYxYuJl3yqMaba8uNmR5k/zRoar6HZQYDl7MRgey4
hNp1HUu4w3Xha1dJGpWixhC7CzYVtrd4NpLAXY8yipPYCVbWlYk/BhYN96mMWtjggbj4E62W0uNW
yWR8akQ8kZ2txLgV8RA0qC3eYVtumbr+OjEeZuUa1p0oLYzFu9xC9gi8MiTkgbIY95FkQ7/ko9Vu
LHmdUll2E+zADtR6WOxAFqF93rpQ2V0YzpPOSWR6+KrPHf4yryrDYF1pcdygf1zY2fTbWF/HfqGf
y5iuCd5xEtl8xXVRHZXoZXi42Rg3ZeOkH/80te3dsW+2TedzjR/nLpWzIT/ekH4sdBXJAFQxUOdH
fKZtfRqxmjA9acRp2WKc1jYpsf3CWR4kqfuUbTqS+0kjjvnA4yh7tw0hHN+up0Heep+8yGGd6bFZ
Ioa0ELeSy8qQH1l6ypYRRKhe0UiQTLIiDiK2FgmLJnHaus7R522alM+FcnWfG1e55ZSKbYqOFD0c
Ho2hq71WvdfYX96EMQeEuTuZi7TvWN4GMMm8DF22hjvRGxU+k37yEGaJxiZ7JDEaUXSB593jGuu+
3fVp27BT4hnK9zCsC5QEzSD6Uw+Pv+q1yjLidqSlsXtmPdZyctziGUx/jBu612xLO1J4QH0cZnF+
NgrX/41oBKzmFlzTMVf4eiR4qaSSyJmULuyT3CFlo3tYRMJvXd089U80TPyvSVBZShivu6Qkbtye
4yRmASpp1rdfLptAuBNgPbSstVyulZxkXGR88h2QzIiuBSVLjzipGfuQe6+zbB1y2VZw+siy4L+4
gvMHvGYSHLp8XPFdPMLciRicMaYCe09haKye4C3p7HEgNvusUxJGHw0PYIdStAMdl2/uMGEjMQKi
0urCt02peoeUmdFdm6ZP1H5uLEiyDLd1dBxbpK/BhlGGy5O+RW4+0KQxtGiFEB5mZOvQ7FtshbK1
RB0J+6W8IQWwOxyWGmqOdajGoUSELGuKbrFL8hcFbqj2rBkDcUb/nam8gtdCCD2RUc1XEpvxulQa
sdxVqhT/7bJl7A8pthfMMxRPcttXfhqi48bTasxTzcn4tIYjtgvpgmXgHQA7LCRyT4krkqC3HCvy
WH54XsTAQgwqFvZmvYwrVY6Ca6hGuYuHW3+IPqLu+fpPgfffLlQxSDooGWFKksimjs+0nsPeFaMf
1wmfPsFt8uCx+Z3eZW0nnlIVdUnZY2PQ5Rvs+xUA2HTpS8dHWl+DJmOuCCL8gSthCA84bsmEjcp4
6sP6JTVL+DbW6I0OLXL1wkPW00HdKw0X11yNsRAFAnVCi4CDOVngZmcVQ6B4uLrgQEc/IaWSNtGa
82ap0mKCSgpSW8KzDaLSm8/fFV2Onb9U11t7hx2HoTo10UDlJzM8pRCJVZMqXYxAQpjLBL474OLv
A5HrbeQ99hQckkIxTkz6Xx9PKy8ytwIcM1sb9LkLp5Cc10oSVKB5Hcx3LFBl9p1DKiP+edstpa0W
3pXDICLEhmzBMjQ5yXxsj1GFEJM9Il9qklc4O+xtzSTIiTTQpvqkNUrgCZjW2iBYelm3n2XDdk8h
EGyTFjO+yumOpyymOdtEbfezi4P5jCYBHZ1r+1SfKkT7DfuookF3DGW/jsUCFiR7RYOxid+Y2gZ3
cxJOOP9a9XKAB9jCZdGppWXoZ+jcrAfmbFCf5mWO5DVZwupm8ITO9qmuJ7EeKvTZyzEa+7R/gCFc
S+/4bX/xiAlE6GPGRgJP1kS59m/POkM+oomP9VuD/dfsumkHfq3A5rCav+Ox75rjVoMrhQN+QNeD
aRE7+2dqaKf29WSceZ4VvM/2NfpgWgRrOtrL4Hvd4DoQlqJvZTZFwLxEevqyzwQLEigdkcB5tQSl
sQjp2jaHmcNw/6RYqoYLvubWv6yydaSoCNgVHAsNmpklg0qKMLOjK0cO09l9TasG6uQMs94+C1eY
mC69XcjN1K+RJ+NCluVirkeyEwyqvYdqG7dY5F3Sokftl9nbT5fwvsrRIKj6ebNzlj0btrls13sR
h5giRx8Xo4ntW9pG3P3dBl6H0A8NFVowbZw70qTmroSDhLXnIBXr9pjodbaFMNa7FyVgi3YxMJd0
RThrf0esnMZ9yrLhUWxGBzmfSbZ8mKiW6XHakh727r2k0z/kt7gQiQMoGdesBchZRJbxJ1knkz56
CWltWXmZ/I3XrIqmIuzGCEAnZFNxew0yZ4JTELpeFrhTjSxVnAgNPeHUpFcKvVaGxr62yy7D5Tg/
ugS/8ynBvni8T+AD2/1W24LbsaRcx2tO9SaCglYBqUt4immKWaOdeJ/bwXj/3iNV3J2qWkXJHmuS
jTpg/F+TC0qcCz/gbgVP0r/9xGhNwdwuAh1vyBtI1s0WKPW9BTbL9grxSqaw7c21JaaA7bNdtBHY
3H84GSUxtPPYEvOXKBvb6LhAD22bn9bNY+ew9jZHWNyGGTlJy3HW64JJd3NtQVIYxBXQFwmzY/Uc
RXcdtyTOcjRCul8Li7+Z78Q4z5vKEW7WU4LX0a3xJzo1MaBtG9pa/lXYognKJeut38+I9xJHrSN7
mptWpjlfUTm+ksyP2Vcmx8g+O1lr9qwNw/ysyITRKuvDuWSkIQeGpqMrrE4SU2As50e8BfYwuqGa
IXSLtsdMKbOcMHqR8BIj9qm6ZsE0PHN077LomUJ2b2hXij37mc7DQ2BpCDvneXO7KIKUt4jhjoIc
OzMsL2moXbRLrc660thpzlmkKbvKSnZVGTM1afznIWLXUNdBmosuaj/woXVtPnVSP64Jqvcu8WMH
n+ZB27tVMsh2+jSQvzDZxpcYA2mDtW8K+qCAHeL8tUaB/USdR9XrcAE/MDdCwAfpzELyxcCja1qb
0exT6kVbpmwIZJEtChphVJ11vA8dne1hRjTVkCu9sEjljiypgv00EyN9GWb4ROVBO0pRTJ7eLOL1
Vs3If4jjkcxFJ1Dwi0BX4VPDqx6CnST6r45sKnIXLYChomSIHse4Z37nPEjOvJ8RGAuXwqFN8Pvr
ZIRSssO0IUeLmoCwWoxS0QAr3V0a17RG+wmk6UnB7hEhFIIVYxQHJZpfeScDEj0kbTrnCMiIP4J6
GhukrMYDBsl1iVEXXN3sanzeIidIkAAkknTJA42bVBWJ1TAkCFQ/oTnoV46BPXHkjIthe3NxnxQb
JoquXJegPWKO7sR+wBRyh4JvD5ms/L/JTj8AzOpjPJtmNzDS7ziZ3rIheZhsV+0buMGddY0grqZr
QjS9iFDJK1GPeI7pynIi4fZeoh9mD1RPG5AxCDr0CXPpCEtySVP7sM0R2LmAt/C3ly1tin6pADz4
4RPzwKPXhJ9uJ/BVbH59CbfuRabrhCk7lo+pBArWRlaJL49jdwYE5Hhhx64ueVzbZ1on6g00sYp2
AD3hieyyJPgl46wKJ9v7imDsVh0jh9D2W6EGrB0H+TCJsFizNTrB40V0OQNo8OzX0JicwAWgNE3I
fuBZs5RYhEqe8WrG+8BUHuu4hr44Pcu/oBr7fNQIPkuhQswxDfYvodM1RWgZ/0JSI8lbNSvI1iKJ
qFnU5FDOA24I1cALVTpeIgwOg1YmzX1HK4w13r0Lr/oya+OqaEfYrZ/NtE4ftcGqZVkj/6IqbjNm
sWwtK/0UA8kfAHllCIFJ3bKrRPcSoGAcZ9Ui5wTxDXD5MthD9/N/lFcDgNT5LHny5A2oLS0JpiVj
X5U2F9KpC0m3T0EHhMtGCKBvbH1OATRtQfTPCzcUOJiHkYmXKfPPhMmHsfLnOMG01FQwcA9n89IM
3RVN3ltcrQ9Cy69qgm6Cohmo/992Ogwg3TK9OJ/83P5w0BherDp7RjvTPeHCO7MEU8AWLZ9dAutS
FDxTpusIV7duPCyw8i0MokAGi1EvmJqSKnVbSZTpGZDQeqk5YSffxBmsZ5Lki3IFHHdMJl8GVX9o
TXiBf+I7leKlRsRzznXw3pDsZGzy1/A+hIhgNqXNtrVAMrbN9RwixQDcuJ/EXU07AXYLDSU3y7Gd
8KX1jt3V63bFfPiEVgcoSiWLWNJTtlRl2gVoXxDxQqt6N4XhX7bW7xgP/9S+RpaJdXnUyyug0M+K
B+ctxOvFSuJ/kwGLKukxoKRI6+4bEOIF+Os7CeklWEEYafsqBWhcFD648ddPQI1QE9Nj1ZL/etkX
MNyvinEMHoldZQH0/F6Q7Ojt9oKZ4Qpc4rNKs19XT9+UqLcmIW9APmD0zT+mGtBtMNFjm9x0S82j
mfvXzPq5oGkHAr9iI/IcQqx9xGqnOYAHL+ui7sxhmYJvuC3TPGv6cJ/GkTj6YM5jWl9iBeKrGdFF
IcYS9ho3q9X0FmQe7KsxVvnWkDcTrbBeGbC/1Z8MLKGx654+bnzamTbeowC8mi67OCV3yoAjzZrg
BKQWhaU5KlkdeocAFAAHDpduUOWGjwVkXjT3sQn3HiZBetksbo/xS0k8kS4dzs0ij5UdXpJNHRNg
u6gwWZr71djCMnveErFfndnN4fTTw7GYsAXXB5ImkIRE/JLkMxJu4i5+CdFf4xa5CiRf9YC2Ktd/
AOr/ZtTIHZ3ITx3fShANj0IP7xiS0nxY3d7g7yIgZ0LO4IC6HVTvyttzh2PkRYOoCZY4F/3yivy6
i4dkugEx0GzILeKIYVo4O9iqbo6J7F5G274i5HYsoNjXedR1PyEyBl0KYXrapwcfDPcsqrEculbn
WoRP1rovzukHZDVnzes3moFVuSWcBZ4dYjT8cqnuxFC3ueTq0gpVCqYOZhH7RdZ/4E+1S2m4AwZ6
ybIJVRNmLEVK+yKp9FFV/hkhEbwAUlZKw8uox5SXYH5e6vC7JsOQa5ViCICoKjfovnKY8zQAehZT
kt6+hbppcV13shy35BNF4Dmh8x6AqsoFZGknv24PQiR/gd8cYLB/kp7fZ6v7L2vCr7Guz76297H3
D8xsW84kRhil9yOiJziZX+ZE47/JY7D4+0aQO8fMX29lCQ+HUqBIAR6cP9pYwI1c7cE6PyAZ7yVI
9aHu9Hu/peem2couQwblyJBnugR5I1GIkzF9J2Y6Bml2B0uI11sub4PAZKxTXkJE3hEKQyGi0/+G
sDnWQXCMOnEEFnpnAvmqInfO1qZMI/Oy0XTfgfEFX7fzlj0hx/YPyyZ8eWC8Ddj13BP6GKI25quU
e9HNvEB+8n8m205Dvz11co4K1LXn1qn7QAz3ZB2P7Gbn7rYWyv7gFI0YanGZPaex3wOUudYpb/Il
Jl9tuDxirPysZvESb9UOo9qxbtSnGbaSBTWaXVQG38evwFWu6KOmvGnmfyPOO1+Coo79i5f9h17F
uRNm71h76hq2E7w/R2g222g6LZychoxeXYTbQ0ZZBYhV7aOoLpPIHLYWGUPB8gj99XvTWuDx5C4K
eyjiNWZ1g2RlFCFksboQYXD99LQEVQ1QBDApFLdxQXH73t4aBMsnuKXvMKJdBwU8sknc50T80yjo
z9K3fb76BQAXOROEYPm6O4SA51XSQrXSPcMF4NPggvTZdJqDsYzHCt+/fmQTDirT6zOT8yVpsVxA
Ntng9uXHzlcXLEOVQMGPWrCXVbADs9X34JaHIFJzbsfhLhjmqxi7M4nDh8xn99hlut/W8ed2Yq2O
imic5U5v3SGYgLIM0ZlP9E03E2CWIDx1pnmBOui6LrLLEx0hsTckCDID3TeE0Uln+p16+jXxYMlb
kjxKI1F+6/eMiXf0/vcZqpL3tGyi+b6KxOsAwasGrJL0dsfn+diiEbutcPGyRiOCxCH9kIjpb82n
b7yRFzQ68Did9shs+rsYIBSLmh964o4V7Z4WlR02Fx83GI7B8rNYjb5DNMsfP/DCsxi2N/gwMhNf
olXYYnHQvyOO+zVZKlIKTh7mif0oKk6jrNodRHZH7EcdZcW/TIpXz4M4ZwCddgbcIuY8vC09/q6R
/Lr92VVhoX5eLxGL/4ORNKIO8SiRLvC4RuFRNerRMH2EkcmzBTQip+19MMHV9TeHB6JOSDLMYYtJ
83Ws+zIhkP649TVizT8kmcH+ML1jAqhZFPfvLEsvMCNP8yxAEJxAXoSfg2uSzW9Bur5Zpv+DsdL9
wIOvOAO1gwKhuuY30fo4cn/fjv1FbMM5jcZ9osXz3Jl/K12erVS/0vhXpmB5k9Qf/z/oqu4PW5We
5zC9n2b20C44bGEsHpc0Sg/wK5ZFpLZ3UNPAH4w4DIC+SoDhKH54q1hqvVik1+K8HjLb3g+ROCVJ
VeUDib6x4bBfSJXmm86u6TiPuQEYl2QA6lspStmaD1wA1yCJfhfNLlMQ/mrbnW43mPPNd1ZlSQ5U
5oE4/q40TAcq0NApnluG3E078Tu6JbnuTJE4+SwlWuzsdse7tsU/NO1kmpU9KnXKwkON6FIWRjlZ
W5PjWL9n0q85dETHaZ3f4A2DU9gidb7tIqCUYPsBDeSDQRBFO4AGaYLxqfaYmxZk5WA6e4bj6WUd
hrRQab/DwyC4FrPvwDa4ObrwPkRhmRxhJZjtx0CzcyNWl0PvJdCCYNaCTfNFoiWe0vRPOyV3QZNM
J4WxEhvaZxCOOzsakm9xxCHhCbMrH7dXUMT/uVhfbo9L2+RA6vYnWKIMEW/DxU4L3/uw+lmQA1uE
C/lxAD3aXLtYfchBqF9ntjcBaAQvY0BjyNDEBj9ATukP2nGki8PfHU8bIzUYwbau97MJ7dnwSh3a
HgJNoK5nNeOthRl7bQO5HukSpryoZ6t/g7pH1v284HlMWQLWtTd7PcUy11Z9iyRhRRD0dykSllY8
k4pHGazxFD+sdPu6XUCpWv8NLEDF6JuvSa1n2gBPn/r0Rcv0bUQ6dhF5NBfgADLU0+xzgpxg7gFC
NXjrkurr2vhrrHFjoV7UPeh9JsNu59v4RJe6vQ2jKm/IUGDbINivCVv+bBC98WIOMvIP9nnpnqZa
A36E8W486ypnK74+uGIGWNMO2BHdPY4D1MY5uM1oBzQ8eGjk7L4XvlQF2AcQiXUH4KVPoaqMG0yv
eeTc+ikYa8pZM76fIoBrYZKpKzGAm7fVhGEOBeBaBhn0GwLSHAQz9vyld+0Oq7vYmxpcbe5mr5ss
H/EhljN8mt+8XxktV1WnZQJX0y3vshqjdsAVz/Jla8R9uxiDiYY0h1ivwYetzbKf0COfaMegJQCU
hREoZmLfws8f5jB82GUb1rOadUMmVkebbw6S9hX9NhKQhjgxYMokiB2IdWO1wHNnIEtRw2YmKRJP
Rqgq4ngwb0Gzug1kh+c6r8XEnyHbgI0/AiF0iSDe7Yyfq4dURK20GEaf3q3VQEFDG7pAsAFniKQY
YhF9w7y56fPOp9V3hxN3h5nKXirFk5OFfTT4jXR7F2k4nzsLRihrGlAP0XRdyUie5NyK6NosWsBp
EdEuIu8TO37JJhb6rlGDDXZqmsS5Bn+9SwQahnmYcYHEuroPZT26XM28398ShPmntp6mJYPApS47
rNby+7id1a5paPyIvoh2RVet6anFe36Ap9y4WyyJBrhlGffcrpSenRvSVziwNFcPNvhaJRp9wpIF
52Ro5R4nvy2HjPADRfJNzhp8EU2EzRPaJil4csV20SKjMwBiWdTZOhci5fgLprbdDwOEJPmNet8D
Pl73SOQJvswcpV+TJfop6cLmDKBmXPdVNBqMO35+aJjjh0Ekk8v7DbDu2lHxsbmAsTysXHaYpr4/
Khs7oBmQCC3Kc0CZzXSaqGqWcgDABMcOBsBSYaiCEdWr6+xaKOCF8m6b1wR5U77bZytG1436NI/x
xeepa3gRtPhOsd/ZnuuI90UKqcqRm7QEqtgAXhiOZHS7ZFhOS6wL7wmAHGTLopUaTNm2CWgRFb1j
WBgK/FAib3l4qV1wjFm2o549xdkW4ljwD6TLvDHSfijj0KABqR5BasES5BHN5T2sltq8s4iTow7A
DucwSOoH/KeR/Ql79neN7VwA7lXF0k3PQbu8W5WFheZBU3hIZQJOrqClDr3K7lxaN4Ws/YNbwMWT
xv9H2XZVyVjnZCAHvN/7ICT9dazquwZ3qG+rqzXoJtagLRARFJUuc2wf9esp1fSrayIYeYrD1JP9
mtK7CBbOIHDu01j/1oE5eRXvK6Mf9AiBk+jYUyD9XTqNSQ5L8uZYxV3BW4AObAsPCxU0l1037uH+
DzVMBAbNmZZhWugx6N1EXGHi0ExYvYPYpS1B3qO7HEpNtclZi9KgBX031fbv9lvPCzn04/JLYODV
O1RlnNMy4wvOEBK1Jn3YrDsGNtwt0XqQYXyGlTbuykmB04BibhvAZqntv46Q1wY3dNkR2AJsgwIf
QlCe/J8l4EO+Wvfe4shgJdI8TtCmGTVMhYVDiU9BHYW3HBMnUKAXZJ9PuEhXLUweieA6z8l9uvo9
C6JD1yLTKeS4ItlDP61ofpJXyJq/iUy/V4poQMMIEBWAjAPd3372LPAHPaR47TU9dRG9DximhFUC
DPKm6QuY0N5RHDILKRNPmmuPp30IONP7iJMzFkQBtir7PGfbwybknYWstmowMZs4TPMlavkVr/m1
hhPHCGO93CFnHikh/XGbK6TwTdnjgj+ZdNnLJpJXQek94+S50s3dIKcyrsErQqYGCYI/APN7DPDU
qdB5EGCL3fIL7Iz2E5E/kQoeZV0hzM+fb7/RzGDHpbLPNnYPdgi/aBTsHcneILEDdCyhuOnmMpUh
JmFSdK5tSga0Ja7GA0ztc+39B1AuAa4ZMsI+PqDJfbg90WjqH3naHvtquI/r9i9s/KFt2spwtE9T
upHcQTYA3/G/cNctx6z+AL9xME19JDE0ZrMTe02acyt9gfn56KonH4sPc9M+kID8YSF/jpe4JOOY
67p/v70qsGGuhBynjHlfhuoPrYP7SOhLGEWPMasIJqTwTwyO4vY/aOCqPgPYykEEBP0RAktwQj0a
LrblKA53UF6XU+WPoMBQnNmwFhXEOoqgRlBb9NU3fsQnBcemMHgPmDw5Au2EB4CMIDf6uwCCo5oW
AjcACXDM9fx0+zl0Ol4hm9n1vHvApPQ4EJw7OEu1GeIjbQIGAWT/7wqrh4k3ZQRaF/ZcRePcRUCP
0GZBIax9CRiv0DbZ7eA1jIAj4s847uBG5n04uQcU82KcMdxnAFYBvaFBDw6Z+UVENP5+oJi5amgx
Zvq+r9V/1EfPYeeKOPOlbPTPLWUwWDWuXWCccj4NUfXHTKCF/XDW0fcUNI/x6I4tIcd2+4nZckLE
PZ4jFiEhEh6TzwAJKWwK9yTkxyrFxMaH/iXj6ggfM0SDpSAhkq64PYXb+agXX26SKkhDw+9Rb4d+
uXmcVahXRv2dXfcWDOrBVbcAztAcMbL++/+vABu2PUUYYkocpj1xHpf2UK/8C5fXBdtKv1w4DA6B
w0HrGpdPTZdz3v6FyKa/JKFvDluTHn3sPqHTcne1Dda/QSTFfAYqo4a8n2pIXKqYdvjqrNq7NFzP
xFfuU2k80a7GFRNmEFSALQfVMYMTHFWADg3sbzw12wXNT/ZA5kG9cy/SE+/X+l8FNWSZ2Dl8jGZc
I4QFEz7zWS4gltwe+o0MN/SaPcaUaGDYUHqGaSqRjxn6DyIwJ7WifXDdtKIfBOfZLmBomgEOQSvG
/VxmbbXBJYHgoURoReN0TK8b2NMrhH7bXltOT3aUuug95XloLQh5UFeHJdJYvZAygcyoic8Dhr6v
NUzHIty2+bS6qtllvLYnXsthwTjkfhKQ3UdCxno7GlWJZ1nNrxpkZOlEy1ye0ACI3S1lCKTxvJMW
GuC1i88TNemp2doPE0YVNmg38y6BqiIxDvW4qT742L8Rg6VFPbf7CAmS+RqHj7Jxbc67ZsiHbGkL
sPkx5AQmzGH7TXJw7iJn9ZBiklP62OFfvEPM58O0SLKbJjocMr/RIqKQ54ok+jcg2D2nM4APXOTJ
SW80wPHz7WOmNwJgFQ5Xwnl1nTR/bWh45xIIPzn854EI7JdoDHOKnzD3jblYGvybkm0BlqiCozeB
QZFt9cs8WLl3MxpvqGRt+gsHBUiXu+kppeP0NbomK6AWvElBQQ531v4HJPm7IvreTeoGJc1ZQdb4
gzHynfUzaJbUAcHu+/EADw9MXdHwuSACB1pi/orzyS5eTfU5rpNHvy7HUCs8hQVKjOXA2XxKAvLO
mXC5hpbyYmMg18w6XUBXcrFN8iJS1R1Xh9bVZGmPS2vuStCR8K4f8H8lavjbEctQuLbpMOikehYs
+QR758rFdjc6L6An1ZrtIHEF5Wm6/dBwBs4LvcOC8wU9Isbk+qIW1DgdYVPbp+LsR8QR9i5E9dwA
7gzApovNE11EnccvjeFNrPGWz54arHys5C1OuwcMz4igJeIHTrld4cDI7EbEuuaQfoFFb+2T9b7Z
T8JD3GZNhg1VjjlrnZ57lnQo4KvKGYvvtjV6AXU25LDs+RYR1sX/R92ZLcdtdWn2VSp83XBhPkBF
+b9IIOfklJx5gyApCvN4MD99L8juKpttyd2KvukIR8gSmZlI4Az77P19ay8QU8461ia2jIMSxc+I
e2/03H6L2qJC2K55FqQKckecOedpJodPx9SpqN/iSH9vRHdbZK1CiY0jCVPG9k23AmM2OE+RUV+m
8ZR5renyAAr0WVMxaCdwDoqn0nmaNhwklwXlNrvOO88h5bJ0mZwathtEW+lJBMTjUdo/aRzIxDLq
qY5f9kF/TeB6l1DuRd0on3I86KgV5mug5pduEz5DFE6RTzpP2uJGmokd9GQ6aOV8gbq2X8Vpc4d4
MyXZtfRmVSlFh0UYYbgdxRMqlOKQTKQhcscmH5kdsik+qkW/maJ6j2fjnNbzjaUUOE6HxkSOVdgn
6Wof0OKaVSANF+wSqueMBKEvlnipNQKynuOuiSZ9PZoU0aLA5bl1pGYhgfJYK3XMkZSIeHZWQ5ZX
+mpo5vFMJjp60pwpuqjC9HJgkSyNNFw5btdyeC091s9jqkeXJaVhLEy2hUY8vLDm9lFk815mFIGr
PHu3jGRbuNzJJGUZsQf1yZymHqW4Q31NzI9BOHZ+aQpro3K+XC0c+MFJjBWp272uYd8wlYNtGg7Z
v2qnt0ibxukkm2RXmc5Jj9LtrCLtnWV4yqzwXGj2m9bX28zpwPKJsWFwCRZx5YEV/aJwnK1LdCPd
fC+lgsnVvInkMG7oZtYzakga9A3qwjrIdq2gwBd2KEdl5Pp6KK6x/NxzS1/0mAW/qmY/z6uboO7W
lYXix9XQSgwGN2upSHb9YVRsgXCoC9YLaDgMpoe5oMw1ovBiCdO7VRlb59ARKmdYA4tGXJBC6scP
9DxvtPe8nCk+5lEYs/4Sf0uSm45OHqJISFuE9vhF2PIw4RVICu0IwPcWFfcG8KeX2uF24QS3s7vr
MuPNDlTknwPh7JARlA7P5Vg+umV56XQq8YGaPaTV/OK2lCyoaciVADFTje21NWYML8xmZaESBguP
Tp1k5c5NLXY1dctieu3Z2Flx2EDMU0KfABOEjDvd5LWKnPyUSyTvPOki3oz5R5ual62gYRVvX5Jk
GWaezbiJK8LUjghkck+EcCGtuwE+eSh2/eW3F6aFZSf02w68GNI1FGETkS9/ZElP7qUOPbqS+llP
7rVHX85i07jNJrSTU5gPG6VDnDMNfkQz+75LdhoN3FS8NIau3agmmUjnLpwugzRhkecydWU8LhfP
VPEDpVnL6YnO25k+UuplOPfWOaPXw6wXpH9gYnNvZqPYzDCBM+shNYc9veqQFoRfZPPIV3aI/rW0
2AxLmygwUEMr38Ix85vcuexSh7HeeFyFWgSes+BB4uYQQBIwLZNT9XQzdhz3oxf+TzeJ3TVJhYNa
iyEIXi5tuiS7ZboWSXxhkEvXsvSN4jRZIG28TQnCOg/JpXNVoK+4q6Rt6xyLqMFTYnxuO+vcYYVI
uDNNS/6dkpBmB6tei3Z4U1jn6OdHqSWmaKy/xdlXsktPSxvmdCD35OLRbqkjS7IqY2sgHm2oUuYF
9dR50xQbrUgvrXlClUvwO+cBpuvsZVTzL1ann1R2Sd4Qreu6Yawufm9pPeXqw9wE7HONF1TRZhjy
I+nl1TIL8Gac2cm3tqTWFantquncitUjX7VW6znzcNOH6iYdFUQkkmx8tWNsqGa+Q23plxZqYqqP
WZFcyTS56E37rPJBpGXGTNtS9z3hE/NdoV7rhbILk36bpNlmFlRw6d6mGOm1qSdnMQ7kJHErs+Oz
T81+6XQk89DvbQIlq/xEUfzC7K5tM3tEK763mubEjUAwvfSTJqKqMQaIibZM7B7ST9Wt0+HfnJ40
iCCrHDGGyoGNfBKKcXs68sAnuziH2bAeBtefterayradK1+WQaRo8TolXxwa5Gibp3hp/xPpq7Hr
PxbUh1rAYptVSnvtHY8xQeESqCc11XwBtnAUzQ0t5BbcbZV/8/6FpFtcSsIk11ja5U0sH1TDue5l
c2n3BY4H86Ta+nFAHIwuuvw29TTTeXO19m4ZAdkIcckee+wc1UvFEqSDul9oVZmunAvJlJvObRps
BdQNk4UZW/aurSDV9/X0aib9VWp1u2x6zFwCkAEuOwMtJlqkUFFMFznTLe/ZJzW3hT8T7eA82gpS
/3K+Mokw9Kb1U749hxgvI704lnJt1tFqhlam6ebGiVsk/yVS+2k/VvmuhAxZW9jwKi/iNJkHF8Vw
OSOEiRYXG8fAZSBhyDunRrznTQ+Dkl+lqbgP5bQj6lipbbCSOBoR7RxKWz32o3klbGX0TEfeLdk/
2OY8+kS3rtMo8JW+W6WT3OUdIYKu0dL6RDrqte3nU87lkuAnpA32EoCeGc3rQi7CqekuWI7Wrard
fZtwC7yzsdInwZTPzRt1pBt9mG8cFikarX3bmhzSsApFkx6peI6cyEU4jomYxauLx6+Igkg6IZBL
XWL20CNc3tWk8qZ6s7woaVPEse6xnIx1OuoXfIWKuIsH1zXTduA5LaUlpBzXWsuUc78Ebs/pQCJr
H/ZLsBEnZEI1UiC045hgRFhTvwGd42FCewqGalPr+aFV0u2yoKvRSx2amAa+LM+JlfFieSa0LfUE
qXF7jDkLGz4jd1k+lkdsleMunl81MuvL5wqbE8nyEpMGBKMVrGU0blz2lLHeLCsKd7hAaJbili7p
fFbk6Smu23U10dGteIhYZgdQecuyHefxZdJG93xdIVUqwkBYG90b4/gq7LQNa0Sey5WKe9Jig0CN
RyHUenLcAH1XzrmlRAozeNJx96ErPLcWm5kWOfrobJJG+IieOJEZPjKgPd+mQxfmLdtlMif31iAw
GeQsATCiV3ZpXGSkxzlN7UZh3y7rawVrskvqL/WsHRuBnIpSZHBW0WmzhiQMLNZQkhXbZsKOKR/S
IrhKE5oId6O/3PiSOpCbl+vlAlKz8hnyeqd5rIwWf8zNk13MZ6OK9wkVVf51edxsvqg5/WXmNCgT
l3VsBk80RQOpGGOFb+bIb6JgJ11TekCzL0qhn+ErXrdJT0KrOM3cuZlBHmXvKAApL2QrYoSsPGCj
33AJXdb4pBA5MqKWnvBfGISK7jWt2FB71Dwy+8pFyOlVRXAYKnck9gYmm1M2XOE5MUj4NiSAiuw1
zoZXOhbcO9L9ytqHb0wxUy+Z26sEpKmH2Yv2lTaT2QxgOHU2xSctcMgGWtuyTyLoKZKc3TJ+UvHa
6cGTrtp3dYvzY7mBVG78LOjVXUEhLVveMIo44nLMumsWFCsq4hvTmC/1jPTKzCnOMrPWm+uJSbao
75YVePk5nTTv1b74aIKheFcz9VqUIxUe8wULA+eE5rbXFutXfy6H6Qo6yXVp6u92rx1sRTIqDDq2
KEV3zLoBX834ZRkm1G+/ptb8CliVexs5b32h3vSFSe7OIrctylvYkOVGmwta1hicmBJXuVlGI4Xc
G7T+pz4vntNkfo7NhsiguoJQviapsOEm7kNlWFu5izJYe7Zr/RKbxqlxk1vVSi+E3d4plL5N6iII
yJS7tOyxDlfxjRa407GiA94G6+ehreqnMDEehlR/CU3jbGUEArHlblUdimduapGvmwNLjlvfBH19
nQ/m5WzLkyA04DwBD7nW+ZD+G8I3Ee06zfEPObkkws8mjq16/qXoghfEdCeOK8kKB4OANWYtilGq
tWnGwWiZ921pjysjq65Gu9/OQl5VJAZo5qPfIM5DgOZ+kPmgNQsJbXAkuddgTVnhT3rV1FiumnIi
r1O1l4ixjFVoli8s7Xc6yP41j+NJiqmmxqA/Sd24J4C/ti3rPDjlW1hOMGayYpPPYs1XXqskZXVb
3CWRcWWXzkY68bp3CG8H/aVWLVYYVjN2UHK5VfalQaSM+EcavqbTGWtoSQMB1J/H7GuvItSoZeAe
IagsF5jhgbLx4RZxO2MJpVRjSWdYaxwaxjZZK6KWp2wsXituRirbc4n9qx1Q/qHTvF5msLAp2wx9
7WW18TgQMVQpx5plIVoWYIp2qyBn5gzWUHqGqbwb1WK7ouyY1tlrhaCgGdqX2BpLL87ly2jFb2R2
CnZuiwJE50tpvRcFopTWwWXUmNpW2sE9tpAHKv+b0qSyrbKqWmPxVA41GAyprLSpPJSNe8MSj2tJ
st4q7rmdkwuCswe7Cl7D0MHyoswHx+kRIlu35FaOY5Y9SVRBRVbsjFYcwUlw6VxKQN5cneKDoz53
1K2ihzRyN4Ga3pcZei6kookHMwTzXraP1Rlb1EyAUenRWTNYpABh3dLlC+V4i/7ATFjY5j5d4wV6
aludWmFyO2XzhxP3GzuZp50S9cMGvxRiHdSF9Wp2qpqubOzwScRRV5FOsG8BZTO/OoFtP7yy1VLd
ztihN63EsBRotPO1+jD2kDHnFPi7M9C49JpEBqpoLFjABYph55Lh2WGLjc8ii5GC1R+4mvk6MJwe
efFFbdnhF6MR+UEif6CMPc+bsUaKZlfqlQ0b+ZQGE8LxyUA3Flr9Sh+KbpU5HHLdREuxPGNr1Mo0
3qqJ/TEa7aa36re6cs5aPO7rxDoHUWdtE5K6a0TsebzSE1bf0LYhfI6ZDfMbPJxTO+omb0PFs6w+
/oqP0kUcHBQX/8O2O4y/gUlJz9VLL6y279U8kCuym1VYK6c5j27wBG/HLN1XNbXA/FI3m4+fg2p8
grpY9dzKyorhdsS5c6A6wzFFd4d/4F18D6rxCeqSqW1u88R5d2DdCz9FZfM0eoL1QU3ffvwN/p49
Zjj6J+xFTIuhPkEbOiMY1GzK7bp9WTGfFyTMgoP58cd8B6DifIKz4Ok0KJ6NQLxHzaM+cqHm2T+w
O7731p/YLAIbEf7X5RuQucG8HOqATaTwf+rCP/cbak1ZijKDmJuhuFg54Dy1Kfg5Ys3nPkPlrELn
SXCWK628k7pzVaJ+/DnckPgEZMlnqlN1l5trh96323SM2pXdav+EYdKW4fE3tJTPjYZmRHpJ3DPp
0ryhGuQ2ekWE2QswCdFk1cUa10nxqJi53qNi1TnvDu084I20BzjTUI5z3IoVCoWffEyf6C11b8al
nABfICFAmFdVODkROPwDlHl5l7/7tsvQ+xMbRjPKKQpESh/Yuslbsl/BdBsP+njSESwmmx+PtO/M
dvFptrddnZBFg1mZO7cFpw+SqVgD1DtDefjxB/w9d8wQn6b6NCWk7aIZuJy51HCeOb+QBwirNzX6
ssz2jLTDjz9puS9/d78+zfa64NBDt08Qk2HwVg35s9Y4/wRL/A5USnya7l0hAA9HvDeHuKE8z2SO
bUTQICawmlS+pOL44y/xnYf+uRlRDJvESpBfrCOleDGxg1p1tW/C/h86pnznHn1uSGS46mTQ4orG
k9gEAT1CWum7nySZ2Z9mPxAWOaZ49tbfArvlHkWD9U9N8L535csA/tNsmGZNw3m8uECE8oa0tfW1
MDN/Cr1n2J8mMnK9MTcseoBIWn/4AGebR1kV9k/xjY3PPYj6qRNaNy47aqVFlxoAYjil1T+sEt+7
L58mcFQZ3UD1jAETDMelhwFn05sfj8XvDHr709TtxlkNYhuIvkav8chsqN7ZPomGAaNgbeHYx+Lz
40/6Tjxgf5q6TlvWlaKBzmeDzi+SJi4p4PcISzkzrqhAYKekWnf94w/7zpJnf57LlmbTESAC2QYi
kLYr2vNQK3tT1WJvOcn9+EO+81g+tyZCh6G6tlpZ68wQtSeQ4He0ovq5ReJzS6I+xKQ00wQX3KH7
oEAHK8L5InKt/c9d+6d5nI8xJkFBI8UyHjwl7q9MnBY/fuvvLG+fuxL1NvAC4XDljhZvVFRx+PfO
SiJ/LuD73JeoqcrEtpZO2EBHRw+eULiPslL3f3zx33umy7//aQlyJo0elgFNtBPS2OslEaTVs735
8Zt/Zwp8bkNkWa6NwQ8IejZ0ZUViPLCCQ6MiYVkZVYE+H6tail7S1sbw9+/z7+/jf4Qf5fXve6P8
13/y9/eyQu0fRu2nv/7rrsz57z+X1/zX7/z1Ff/afpSXr/mH/PxLf3kN7/vH5/qv7etf/rKmJVRL
l/GPZjp/SEQm396fK1x+8//0h//28e1d7qbq47df3suuaJd3C+Oy+OWPH+2//PaLrvJs/v3P7//H
D5cv8Nsv5+G1+PL6v73g41W2v/1iqL86TE2AMq5qCVtbIpbhY/mJ7vzqWLZwgGpYusVeyYpSwMON
fvtF0X7lHOpqruuAyqOx1vIzWXbffqb/CnkHpbXrkJKxXKGJX/7Xpf3l4fz3w/q3osO8ERet/O0X
2EZ/nT0OXY1c1dBdIVxhO8ul/HUgWm1ouJopboMUgV2tuyzHQXQp3DcUmpo3xHOBgnC2KddRErEG
Skiue+G6wa3TGcib2xIVD2XQunwMXJBDDZUmukFEm7EPE8+NzGID5uI66gzqkWHe7DST4sVS+HJc
+HVDnDwjdlr3Tb5z2PBXqQuaZqiJJbKglZd6AC4hSo9C6d85q+KAtLsvqV3U28IJwXIErn4qDLkR
ynA0K8eENpyonkvZ5Rk3cKQHB4zLJ0un0WdkBKXXttsiRAmn0SB1XeiK8KOR1LRa7zvYeJtBRnej
cLGO9Zm+SWV5b7ntbVu1txpmkaoe7kri/53lyA9Vv8cYYGBVJLeqyXf0UgRBY1gh7qJo32LgmQRm
LrXBWSBCeBQqShCzocQa7SJyE+vZVd6k6G/puQz0AvyNl03tvq6tG6dvSS9nKiZErDJGLFp/jIcO
tWuNvZuw7qYazQhoXZn6aklRPm9v0inZV5Px4aDDX9km6hcmPGc+JTqErDV+joLG62R828djfSzw
WweLqCo3yJnrBnZoC8xOmcitqZQqCDsb9eJMlanamjEZ4gIG3CrLqVa4zxUEFqqqoDowtRyjMn0x
TSqdSaEqiPEXE3VN6WrGBTBGXeKlIBO3qRamlHC7ayvNX4fGAqmGnKEup6PIqXDTOH5xQer36YC8
qqKvdTkm+6KFQ+BGyuQNTe7DWMEwTilxrxRGtA7fKOSqx1CnVK0xDFGd0Zg0T2nCYE8XWcZxUVEF
tCxn8FUCjqFx0tuuI+FKhl8Ps+ssHh+yKGhOxrCdtOQWqPDGslPEwea91SCcTrqqug7I5wQUm1Yd
OrWNDeRLdqFChdQot5ah+QreTH8iuvERaq0bsQyRaGtrSblFNP1YoMmNGF4O7Dy1Dm4aQJW4qI3s
BFpPW8X4EbBSKZgIrPRIbd/e9oW7kbExHBBB7OI+lKgZxVOQoJbRSITa6Ycw8hnt6xM5X/SccC62
XW13XpIJKpYy/SoM7HVJFG+yaCY5zYG2wNw7m6jaLe2r1oWUA/uMclP8FDnzk1lkfmjTJ7iXyoMp
KLXDUvGE6lyRRJHCgBxkZHQTxG4dqPfOnNv+mIZ3+qRP/tyrG3UIdhIeFCAf5HxOWm2xeeC0aGDY
qsNCAcVv1edbresX8ed0CXMOKSiEmn0fpWsre3XtdRv1lx3FgVWI2D41061dxbE3u0VxkI2xyUKq
DjCtplUeVWu7QhFa68aST8ITZY7zgbTrSxPkhm916cypUzmiBQM91lPEcaENZKrzUesYlfNYP4q5
xLvWSt8GQbof6xzMxUeZGF9xCeprwUdQVDefaKzy0KP5BLcRvuVNcasJ3BRt037FvDX5jWKedNau
hEokXChqjaoT7Rtp7bssrG81cKb6XN6PSvJShHDucOLTwa5aabHrN428DdrnykgWbVZ+gbEV2MuI
Do3OSRekH1sre7DCkg6XHeucKWPqswh10JaXWzUcFj5OkqxbWfqmNBFalU/wBDFLmPm96K2tZgRb
x5hgVJkUR4X4gh9MOZU6Ce5QEet4xEzlqKMXpJhSigYDW4CkPMbSHtOQEd3xpO31wPJCPUJxOpwK
FFGAl/rHOFXxRqd2CdDITQiqnZOaUX7XRhwdjxzO26vKfB1i2Z1U3QSt4bQ15b8UrXo8IQSGoX+A
5aE/RAkjJszQVDQvCtl6wH75JmVxpIgCbLJs6wsn1fdNU9IJtTuDsX2kXVhSW+UKjSwiiRBliaXV
YAqN4eS+ZwmLYRRp1Csd9b6ILvMqZPjqarJ/0cZWo+pM4UIoh6BWKO5qxqrtg7U9j290jn+XNdKh
Zii3Yiy2Ugk2sTKTvEhjjJm6Haxng3xxV8/gHbV2XVdI6nXguFle7yuAvl6smstCeNsqmbYJwuGm
hZ52YUfTuzmhNzBHfDn9fDsNAqeflaIQFN0+KYutTrGEKuZZdnawGfKH2pZfMJqN1wKoBBaMcfLQ
Y8ERpL/C0TLFLold/XECBLBRUCzsM9mij9F4W84906mZkZ+gBO43XV2uzYrlsFrcjzCudnBY5dUQ
WHsQALjrwMwds9R6hLY57qKOym5jo9/R40uAu5SvrTxDtEtZgl9MPRsw1y4xGrlPkqLaJM5wKEsV
yZajX8aleO4anIqtNdh+l1tIcJ3nBceXzVa/VThVgrBBvGvOJRO9OQo1Qj4Sjo+5XlO2MxuWKkp/
HM52gFePBZCbjZE3j11ZzEAUCqwYFscrTRysvFDW8bBYfYuPLkKGhHEQQIYlboY0vjVLS2zM8QYx
Jx+puhRyo6uMMwFy5OIJirjCugmDB6ZqhZmwx63dNTtzyvYIXWMPzt/dnM3nuccFieEmMYTqBzS1
BE0ee9YmE+AegFJQUSuSRVLeAWaNqkOjudEmX+q9VyGgk0S6XlUvMFGqjqi3cVbfhsRREZsc+6z6
NMXTR1zBVjOzq9gproM+zhif6hoJhkTXCxMyTN9E2t/pQP+8dkmewxAjAym/EK3Bgmgae6UHRePn
Q3MT0K4SxKT9GHYdsoRmvM6t4T3OlGfYJhLshwuoVjPYM3p8JCm7kVvA2lN6djDO5Ri7WVdh/x4s
i0GvqyK+RFI0YLWZT0sGdoVh4yMmyiqD8im17odR2eS1O3mgVet9OFrNOmsQo0aMchXwwBqJU5IG
ayo8xlPuBteBRI9VBslFSScS+Aj1m1luytEUm3Luz3UBGARRuNdHyEyAWKxqZV5ZRBqrAShHVE/n
qpqQtJb4t4q8e6/tic7RM/kJqc2U0qbkjb5Bb0O/F0b1ZSCqw4I1X7gOkVeWUceyHOXeqMt3Ityg
oYA80wpVU/WvGFuAo5kZ4AlkvDRKKHWSH1Y2EL6kyR0qh5uJ9uYhcJF0yl+5Cs2Lm+I+KQ6BZt1l
NUtlktogdRUHaXoYrFTV2BHVv8E2u8qlcXTT8lmYWJur4hbg0zHXY+uhJrHcazUpAhMiSK7Eviyd
ciMmmIWAmz8UZz4RQjV7Ox7aVScCREcxqmBzQBSS5ZYPagobrBJfZ/h7sb22Z3O+GxuElarZ4VON
n1PVdA6FgnE/Taq1rGEfJV1MSRYERVqoz70+HfpIz+8p4+aIM0v9SGHroBWYII35YzDGi2ECi7Pu
hMwup4Y4LAL6tB7DxvaKenjCb3JfEs3aen/WpRGgKmOXz1GSaD38izpv0UO39Ohw0wP6DT4+g8jQ
G+TL+z59jYApUl5MieyrdkYPOMKVMF2/HapDG0fFphfZVyVys2NWugB3Zna8AJd83tebGCgWrTLk
sgf4c+u4nm6Skl+WeigNQ7d1K/z1ajcTDSlXVsM9gpJM3IZDTMstBFcJMYUd7eYqRqYkCyQRi8bF
jjnwFKWBTMXUYXOLrD8YU62tVBMKvKO4TICaTOc4Ww1aY7y/hTFtQhl8TSQUFsNWgAyqD3E6YQ8q
qj2rTmBG7WNRxyydCC9sQd8Ek0q3v/ANPThlkE404Oaj0IGTBsoxGPLWNzoGe01FBfts+dwMFiXg
GXx40X1BqICyqpiylwYIahAVRyeqxEoCz8MnBwayV/3CKVHNGYrcqJ0pVgDcMNiBDCGQvtDQka8y
lvLt1Njupo9VG+m6MqH7iIbLSu9az4xnoh+RDRe53Ycbq2tAPhnFUTe0dCcNCFtzb0AFauLAL3Wq
3m5f6cdIgTsSq+W6qQfcrMZXTXWSM7SgbIfiHAtwYH5It9D3QGi7a7iM73M5hvvKZERHaaT56iKO
4cpav1CUrVIb5l5XLdrzBRKreRZrniKt/NG24GunMm9Blqm+MnbuY9kdONHUnsQU6OdAtcCroGZW
NAnWHJLj2lCDs6GMzwG1ecy8IvMz5CAnqsq65q44N7PStRHu2ao8uXDXt/l1P2CxlaZ472G+r4YK
DBW4244WYvwfxDnEQThl/dAa7X3j+DYI0bjUb+1Ge1tEML6V5HAfp/HRZSET6o2A/Y1h0Ek96pcP
gOfWXeBCSClBNBRADfipiypc9DyPwJlbj3I94i12v7ZzgKvngKdQyHFqnU5VELPmqu/JiKIFfbZM
2MvMqUy9qPCnBDuQTuC1rgZTbozFOEhzugWutg/s4ipPLUyAInJWadrsnGFszj3Ibc/KhWe0L+w0
+rFbAokgNMaTkR2NJEZ8VhQDrd/Go8FbNZV63TtJscZXPezsML8xAP8RTcZ4wBFSc7E6ginFQF03
oG6mpUeKtXAyLvrB2U1jcBoZjisRoHHWQY6PVnHh2rBr1JpzDDaKJad6dUsz1dyLxuQhagcIwI0X
j3rrY1SC0txml01AqdSqqGjO0JudYho9Bs96phkbKceR+LG6DOhGs0pG1JCUWbSKY0gTtAcJ52Hj
dsQ8rhGvcwbBOkg561reCMEcMXRwESjxVZPU2wDw+OIJuR96DE6l3hgob74G6aB7kX3G7gENutM3
BsJFGIoOQzcfSGorOzpUQ+3J++OoagHTDGNtNGLih9mNSOduZsdbqYOOmhlyLcKr8GhJmbO2izVH
WY41Gkdto8G1DkDxulfFcR4t4xhoVIz0/mO0I5ulrsXp2ckvbifFVm9MyFBopmaiEwV7wCos+ztL
vxSsMH7u1K8yHm+NxdAAAGE7FGwqrV4jAo6aFWvI6LXpUYcVvDKDtoezlIOJYWPJwIKutTp86dL6
yM56NfRevq+MssMxbM74ZEJcEK92HF45WsDGqxntVtHSy77MXlLCMiFh4rQsD5rFVi0mtMdAgbfq
MD41aQCSwfw9X/v/OgN5Eb83pSy/tp9TkH/JWv5/lKdc6ojfT1NiZy6L+C95yuUFv6cpSUaC5XYc
xwRPbXE8IAn4R5pS+9VRAYCTatQd1wLs8l9pSsv91bZdw4GALli1nKWy/keW0hK/Mkk1XiC+vRs/
+r9IUn7ryvrfRVihqnQsECafY5GtNPXPSoA5mhMFD4fmV+ZEbNs37rbqu6dEpZnmLFLUPKa7neTo
rIjIPqQ93psNfvo5h64mkasVvXUFud72YuGWawKobBVh7acYNLRryJ167rQbszbHa9NO93EX9zjx
slNgSs3nXA6gEhPCP6TmjSWv+ucvRVbXErpm6LZmYyD53BQe9kaaoCOiZaHJuVYTvY+wGnkVCKS8
OwK2bdegdtY0O7jMIYTQ5mRWVrrWR/TkaNr1t2uXjXtn52NLwX3YCCEyz4pbFF7wl4KOnRoFZstr
7DWVEpqw7GRlNHvMMzFyQwS0qQF9mds+eXYvb/W49AdH//qnUfZHxvnPGWZ9Kez95XtqBplswbiy
AJG76udyXOSGc59TNwmxmJxwrjzN6YumNI+0yqXBh0sWpnRRtlUNF0NxED+7S3jOEQmIHogeEkLR
hz5ikWml8+AYuBFr6dPi1VeW/oK9O2DAcJLHH1+2MD5ftyoM1UKsKzRa7DCWP133INp6GLta9ZNR
fdCrfvJ0ev8hStd6LBmQT0HP9Sc4PwcTKGXMynqlas+zJeAqh47i18VXu9S23361VjCRl9C9s4bv
3KdgGvpFRaJX+EATOjRsnFy/mMRI7svFiDxGpYfQX9mEJc77pJnJcfVauBHQZldKFKE5z6xDajJG
oGgBYV3eFs0K3sWWaLoeuYH4yvCRo4pta2J+lLYcBItKrDM1AIPKidzuyP9meYBJDSyVbvTKmq+s
7lS9ugviWNsUIakjI8jeYpot+LaEAEsHKbm1sMGsoDzcZkbEwTHugxmYlDi7lWvu69H6iDV0eHhp
SYUvn62qpl+MuBm43VzrRE6STNa2MREkt5DYNrbNWB314iPt0+eI7Mi2ycmeZ0q3zgpot99GRZKA
yopIhFT5I5DyncKO6SdVBy8vpLvLMlIKq5d+Iwmopyq7LOnkdpBp/pVWM2JS7ubmARXtgKsHaNmx
bPR6Q+eTB4c+D146L5T65bZN8uROAm7oskCEVgxzsiHh+W10RmXLuVHJTG/EKLRya6IPOlHeqrPy
gk3bWNeF+Pj2GLDIY4iDAryNFuu4U/VHJ3VvGpZRwkfRb9U2rn7/QDigIQFIibVqbvaAfeAz9W9B
7wBai+t58+0WJmFDHwX65CquERzsCEgWJ+4dDHJOexlWVrd/py9FuxYF/yp10AQGEYbM1aNVM6Uc
AzXzPL8bMGS+zbaxhLs5DfOiCelsLxn+J2HntSS30WThJ0IECh63bdB2vOPwBsHhkPDe4+n3q5o1
P6VY6UIKiRzTjQayMk8e49dnS17DXhaXci5e0Ja1O4OAmFOqM3JawvypPj/PSD8c/llsHgRpaCey
eK++ThRUSfqQetvgT5gbkX+IGgab1RxfCheDIQAHH1A821LG/XM2ZGfG95+JEz0Tl7LHAVRcx96Q
JZkf5Po6PKUhyLO8CvJaWwJcvDGERHUzTA4OWWPJbW323aUl8AC4/RkT4LO6l5s8mNLy1h9xXIom
fmc8T90ul9VOPb5JWnc79WD2zpHlyHDwQtoav8Z9miyCYWM2iOzKkt/uR/YWw/Orm3qf6pboK1Rr
Yvjv70+N1Tt8VAV7IAuDnp3ec1Fqwd8OSb7zB35PHPKX1fCjs3yXxdj/VLWuS/arN9z/39eouzc1
q24XZRCas4gHXn34HsbYe83Q0ceeMvn3NXpAYL30ochNczv0eFMlYX6fEDy16Tvf3k0DCDJEH24V
Uom2SQznfC1ZQclCq964+q+8NlHDtuytHCzoVTEK5TVQtVf9avXO1Je1E5B7NoZbgogIBALoDZDv
JA9Jg0vkoofnqrEf1yEjMAw/GEdvNVzhItCLuur36svVj3YzH0p1TtpGz9m1Ij/I3M3s4CEwY8mx
yaPiU4va58Fs+OMke3KIHz+58k2YtQPY53jJVv2vTmlmZjImDNmnETHVQb1qLKFvI/pSeFvRvm64
Bf18IKGi8z5Ckb4R1NTvp+ol6he86OWJ4whtvxDCcxhiE/myhnvEPso/ylwLSm1w9gurJuA2qLhG
4we0IjZPOeMzRg8nsHhMfyJ5WLUa3hZoVn1CaQP6BtQK+Jxgy3BQlanSsfKbcg0UzD/kduncZNEF
CLNj9Pd24+wMB5yYuJ9994rn0H0jSwfD1g9Cvh9zPKn88M3BUm5nyacZ25MXc12ek5K7tujr7g2J
ZnuKoiXk3iEtILHRYLI7vhb1FTVeCIH5LquoKCmkcPkkGvIJ80Qnrurl4YJy6qPoN+k1rEk5ptH+
MwjE06tDQEFTs+Ek9Gif+n2grnKz4OwymSv85Khp9jPyVMQG25FyMopu3oLfCWjuRHINHQB6yJOh
+hVyUVb0Ps1bqaE7RpCXbt3cYTzk8bQLaFiLhvOqevNafag1ED71IdX5RB6CICXt6/asWLv60rgg
rqhDVK10DJ/nhD92mqrYOhX4jv8cdRysGHB3XDWOxs4CTiib+b7WsYJLLOumlQV/dl3v0OECXwD7
b7zBuS1b7jRMQHFuLRfs8qbkhvXmfSePqtaMWNEYGk4TPNbq4JpGHEYBPeOQg03+3nllMzHJQ9Vr
YnTKOxkWELg4GOHvCtkydMTNug78+IidbsSkJ1wP9V8z39ZNgsvBArmx5N6gaq/BD1sHkepijrYw
Kz5WA1UN/kfzLba1Gvr2DMPuMQOGaFAdDsVT4XqgTW0y7VyHaW6BwrXr84zNEdZ4YOKdcR/bNzy/
KA9zmq8RmAdzMixjarfkkdG+Wq/aKVL2rIW7qZD/nFPf7Pe55TyrxrlaEAPJvlLdDW4HQpc2xSOu
K4LsMMbXxn3T8U04q7srb5a7Kp3ggL8tZjhh76Ale40488LGfm3GjS/Fr64d2ZS24rcqT5rlo+ue
IlKYwOwoSaBDNPM6KHPbTS1cpREjQjgXgGjJGmhZ/9BKm6Xa4DOSn4H2TABas9fNU2etHiZrFei3
PE5HKFRMBd9jwYkiUns6ARfgddzTdcR4YW0J/HlWHXZnYQLYeF16AZ09VbEviD+ZL6LA1HrOapBg
VJG6lT7i/fSmLkTlSCHHIl7U2QfKYm+KKsi88b6se8pqzgWWpitPU6MsHnngSWhCmdWyPUCGQR+r
91v2hHYQxfO3WhrooNPIdHAr+aa41VkG13MDLr5afHxi2+R8Lon0ukMZOCDu4x6Ui9XWoPGS30OJ
BxWRQ5L8vyil0xoikpniyFRdmOO6z4nsQLOmW9mfucznspEoTDbdrbCR+fF9Y/09myNvr1oE9RCq
/4pjIk1c34jxq+TNTGjhEE/kRyx2KbVOe+oHzju8CwhDAPTe4AYwBKUkY9SpVH+140UGXXjP6hR0
XYpj4ppIS58Sh1A1aiCanBQBaIKRVNLcxhkBkmwr6cC95aUwcfMMMVwAJOPXqPNzkrXGl+05NoJ6
vr6PNnEnRYQAkv3YoZtDXOVU956NNIzh2IGCPHUTS2mv/QDPJ3GD+8tG+RU1+Ltk1qOOIfEx6ci9
SRdxnGP0cEjITxarx32RJL+TLtvOOAOoZ99IPYAbFOjRSm1WdwUOeyPWI85vxKbLTv2RKiV2Obw1
ZvuI0oUJNk00bvL5vrE+lxj7WfUecDX/0ZtJ0CF126hqFWZIN1XtEbI1q2jwYlnU65+sMdhny+PB
VJ0IJ/FggZGpQ0IV/VbPLzV2X2wCqImqdmlwajBnY93i9ZhXyw6JDeU73jpwPysLlWjFAERaz94d
rPMCdNXJrqKU24h/Hrj+PifqtuEajuWaQjie+1fy+NhQNZ0WMFX1UOpGbmbvKfLCYTdr1lu85PV2
MfTwgIIeH3eR7nRs7k/oi3ABwXZbt+J3zeqoVbr9e22MN2emvOEJiDCe/J1Ib+9a6cHyz6/b/JPA
5+rM8QbHsol42oQ95f2FARqX0JiyiaS3brAudVHi886uOYb6Kz/4QPPxjszwYo7Mi+rn63hAcM7T
1/UDVNQY2ywsafzDJGg0pO9lp2k3hkuvH9pTcWQS2nSsmeLUltDd2OwGg+Jh9vkhM1Zry+b9iUd3
3Pn+J2aY8WGJh3fVFkOH2f/zezXgnf05y+uOyeIItZdtGA5bFf7+P0iLPrOKjWVTuFMzeMwCY0/k
L4+ePAy1evIPc6wxw8rXy4zwNdraThuiGNTuVb+T6b2F9TxsCaTdJsAFXW0kKT30kS3wMdApJUwX
/YnucTv2hEVFpXNRKMc/vxvzT+ab+uQY8YXtWpbvWI7Er/7z3eAXkWAdyhojK3d9Yv8eCLTa4gV1
XCPUldEU3QtCtrb4DclwlzE5qcJRE7oxOKhzqoXlrT69FBr4rnrK1LOdaz6ouN8EfW68L1ize3qx
0O5FTWCyt0q7npRbiFtHgZ63kh1qv5jVjnRMdVEHzJbwLT2M8RcsClr5/1D9/gY4CaAmYWMMA9tP
97y/fHgTYZFMhhmGQHLO85am38UjB8fCabUxibLYGJgtB/EYzOK8+NnTRBbDZlxwHyZT9fVfLr4r
8ZM/cSHuILA92xXY7kIQ+/PqTwnZZ5HILAylxCcOIfEhWTU6cKg92TacOpTVKwCAwA9pkzWxs7Xq
Ba/QMnL2dujcAzTlZzMUtyuxoOwOcUPuvKXnPJhPoWW1p9jiG8fuRpUTtk7fu5TWsNT9K+ObjKjn
YGEi89p5/mobxkb3iCSjhh7Shfu5rj0MKrC1UD236oIQOlsnFheYdrbUTTUvEgej25HB2rza6vAK
yHXnJ6vHApX3M5kA+GtE7BcYziJMQcmYnMkHsb0feOf3m8RHLTmzBWOpDVeLPjZNMw0d4u+unB+5
oy5fM2Bvyr3GhzrfKll+BcFC7DO8IzoJxlyHEo5xPvfZm7qPcEODpzIz7/k4FgXT0lNx1ukQsrc7
K2hUX6f2gGOQukBq+DbG5DGsOKfnskA4HJEc1bAU74ly206GtalN/zkn0ng2OY/BQuQQjPUOCR08
/TPFQLYK0ZRON1rbBOvSnyeLhr/pulc1oCiApRwROKd02FMB3jGHYJXVlPyKMufaWwSQ2FCsMheI
Fz/qUx77RlDDnwhSe4REWDnkwhtVEOFSEDmHyeKTVK0h+eYIka2PEnj7WuiLuLZFct/CTdiUXmA4
C/pZftimzZYZM3kgsGq1iGvmJRhO+pt82R0ByTuIiWcCbiFBeJyzoXxPUb2cU3MCcmtj7ZmN/fMo
1ufIoDOSnxaNKJ7wfNJwyajZbt7P911E57KQBcam+lpFA7wLjYBd2CeoZnEPhTVJa3pvk5u9l/qB
QBqLTZLGWI/bVtbGvF9J6orrDv/yljWm6byqGosbRMQ9mn6qUpTJbUqjNV9NhQj5cb8K2OoY0aQT
iSAcKJ2b0iPpzUOkJc9uMpJnUGQEAa+4Qbju8hgtOGthqbrFt8/ZmNhS2pPdnlh/Upc05piReOtO
4NStqvdUMcmsYFHqzfbdSL4qLmfu4s9n2yPFwfpUjUuikVnZNXSYDD2qDV1aHMAAuU2wt7SMH7/g
djmX5fi3nig0FpQWbV4qmi8ItHmB3WDf4JzquSdVWJ0YahntKr7NnOu2HKeoKiN74RRmzIQThA8Z
6VD2+DJJeCKbk1PPqvXEPvMJDjEutCazetSmw36VOE1vabcpzBTWZewBNE/TT7Xk1xbSbSFuzylW
2wGWBL8KRTyOsEoLV0R/Xoa+P8WPWw7RWsGR5VoRHvGwghYXR3s5VYk2Mzf63IRqEtXpfHauSEED
KSxo4utg8MmwGpj4kgvQTrSPJpwGXTKpWEMzK6hn+H9B7v9ANyMw3zjt30TTw+JcGOmsxSSpQ8d/
M1Cde0ojQetXB7XwX5jpTrkcr6vUf6grnHrcMsyCrvbf1TGACzJOFgnQZO97gV1Dduz6tDj1TnLQ
irY7Ou3M1fU1fpx9b1Q9uQP0UArJs3AX2SGrHkB//XMpNxYaPTt+6TEPP314hp8WcCfEkNon/M6T
m4pkBkfCgvKqr+6dn/b3GCj8VvCbLu/fgaMv8lqd3m5mcz+e1FufZJVIGhJTvBRuox5VJ+keou6u
yWzFpRvuu48xvPfS9iORbYk3JW9z1h/VXas6JvXERAuFR2Nw2DjGbAWTJo6w9MVVDUiYN3wzrXQ9
GI39AXskP/zzmSfksuyvZx7Nk0/vBO/fBwL688wzS8vPjTJ2dyQkC4whD6IgbLySHQ/2DP+9V7Dk
kWPk4ZUg4YhVuvqcypj5tJLG/lYe69dwTynDe3xTWYRpyJWEt3R8AUV6HZIbBweU0YC152JxykB6
lZUbuioWt3F9VZCKl/XhefWoj76g4yHKT3OqF/WglfFTlkmzGgYzMKUe5pbBB8NAObhjexIl9ITU
wzFcfiouJK9NMcNqbQQ3u4S0XPk5ax6G0fOM15WazUxGOT8inaipMQBzT0jsyX0y3nRic68KniFe
mKNznbH1qm5mMT3hNfPiJ96LGlTMErykodZ+7YTUbDIDg+zsiWAvz9M3mmXiBhYnN64RH12YkYM5
DiAfBKDQae9aa7PUwLbyiJJXw5q0b1GCKbFaLvzvX10EWGSgkF4/b0h7d8X2CyvFOQZnT7RdsntK
Ggt4psVqOT1g/83B7bH5r2yzf/yXe+ZvTaogQFTWB0eKdnxPSmH/o+UW/mKSm0qOtamzwVGTn5En
T26/UXi2undyb/w+6stPbSBmMRzSy8T7YWKgQiZEXNNX5/+i5hJ/795MqGzgq4SweC5U/z9fVpl6
8zS7o4M3DPbSUPT342g9W/YMMqfuFPmp047iiOQMQdcg+58NYwj+5eooGeifXaSJHYEuLIfVtMcm
6c/X4cNfb/MVYLTFDulQZDdG2ms4hsbfKqhohYQQVNcRFTQqYYe6pRxsubfgnGPoGqOMhBZbbHSc
PlRXpL56ncXJNLxXzXPKoxV/alqTkbyQfS9IstngeOaIlzBz9920bYzpPZTAhbYw8LeY8mVr/egM
xgsDHVDLTeQwbPdulewXDQMWn4Btj9NJpNFlLLBJj0aSg/rlNgJiTCAXXnpWflCljyP5iUy+ZGet
dmKfRbi8DEKn4pY+2Ryuxncw8asndpHQZ9owHE7M/w1J6/tEblf96WNxewfqxfKKKPXFi95LW4u+
nqGRiHWcDNNH/BejI+oIEFteGJDfa493JjZc5vsMIvE1v7nlAX4NnB65CheShDZboPdyoTALaMN4
jsHfSpbHZgKtYhf9nGZcFVV1hwWzbw5fiyfVZY3K+biQE7AzGx2NuP6LjuOaZGlQsguY6I0O/AE9
nkgxlpInfErw2J5e7Wvv6nimfXCvxgy+rWpDnUTPdty956X1oKbHr0e0Hj+WSvyQoAUQ7i8tOqqz
RHWAah3qx2c/mqmyMB/3WogVl+Z+wcnqqYpgcNXXSueZUo+dHPy6pqW+yQZfYSW6rHlTdanDJcLF
xj0NAx+E+m2pc02tttym7bEHsemn5FY9kGozqF5250z7tCX4a6pYanSNdate3+BGH6iHmfqpVHJ9
iZ9W+S+gxd8YFaZAPO9xENmGsEzH+AtoEZKEoGvTaMIkxVJITRhGZ8M4cOoLhq24buHC87U+sYfH
hVwBrgGnlCGHDqO3Ho2hXvdkkz6rW69ex4tvh23whdmBPyLqYTErHze5k+39CVVA+RJiPaA2gSwA
+/2/1IK/V0pLlkgHIqLrWZb9l3G+9/GGcuCxfe1Is5xeNyY9QUvgtNpTQhqO1Wo7hft2pX2Y4J1t
emHdZ2HLXkAuJLTFeOnoXHb//MpMeTX/LFIWGkDIhHiMW8BEf9HAEvZM8mUGNT4KqxeLxQ35KTyc
nlrBwkBe1/m2Z7WcjiAJanBLU5D+TC7kOXXXiYpF9AgGdKY4FSwsDxhQMoioSquQB7Umwwb7gehy
c79IuFf1VAqWFbZOT4VOpoPl8C8ia2b2v+EKBgwJ3pRvSCTF+esgH+URzGcW+iywc+cmTFt2SNV0
qteQXbdYfhsTE5LLzkPHNDa20kOfuA9Ohwlblp0jokCfpvnFcasXj4TkC1ZV/WNrtEd9rIbTYKOr
UP+KJvxWcedkyoGGm8bfi0qEd6KBStsu18YKdL2+EpNsn/VzHw042Ekr9Mbxf2o5Yog4dKCysR0V
88F3MuRJNwtLj4BLlcKnhUMiCueYRF2FfMwkdWpyeM1w5CAuYONLvBmuSBEmvszaqxiHPc7+DKUT
mwOA9+fKvmHhy3oOyf8RQfUuX4R41rMbTCG57lq74p473fmWhGD13r8Sz7wP4zC8kviETFJLoe00
2qewxwfLKaND2CSXVudJrNyU1KFx1xqLjRy/SU+kcNwkY0OaUV5BX9Zs1HH0hLtmCGQihoWOItN2
EHzOzK+HTNfOLSzcFrLhOL0W3nLogecS/xHHs3OS5qgUQwr6epd12Q3JMhuxQ6hPCOuwTaLy04yI
vrOG3ytVzMKXuPDBMuMYdYBMe0n1356mPaeRdxcPe3fi1jRHK6AyRylyMRMi5lDFp7TnDkSDBbEF
xmT/UGo4TtdIhuIZuSkdZhxq13Ix75A2HpPGPzi7tTUAQTCNStPjki/nQvvZF6emwG2t6/LvUPv1
TU3xTjz7G9vdIHbLNzbzPuq+F5PgOgfkaYOn0VNXGNtUCMbMt7nHnT3xYqLTjH1d24e4cm/ai/F7
sM1bfYYC0tX38TzvGxTlm/bIS93o4oY424b+uHQ+m3S8QSqJX9M2EAXbsszaEN9Efty3Cb7VNhnM
WwK7d2Y0EEsRyOuYR68jxtOTU51KGufVw0dGjL/diSANccUBHKGku8VvG4WKcbQyQvjiBKdN/JMJ
4uBqjh/8xrbyuX3Ll6w9FBet8vc6JgB0v15727My9hbzdum5jMMYsELa+Jl25BLHexfiTuh1LE+S
k3CWW7iydOp5sffnBLKQ699ETXEVyXBhM8KiFhN2c9pl/PCqsT7sJt9pg/sjR5cQVp8jgTm5lZ2W
atyMmX9PUjiTHPTZxp6eZgtpTFZbbOdHJFFop5zwxm2LoI/nO8foj7A+X0MWCXqSX3hZ70s2PNq8
2zwkMCW7z9MFXYH9utjxN62zQHW8YzXh+L0axgEq66WccQBF0xVuiq7eZiHmHaJEomsdYcPyVVjT
AZ7P3nqOsTkWDjI1T8oAKsI07fKoF+G3PGyAg8LpzNJxb8TAnnZGk9aM8bEKBRKUZOcbzeNSBbBM
riSzB13uP0SGfioIMNGWu4m8LBw8oSFtSZZ6zCoTdVj2rlvaNa2jSwkahTLWcX0moviWYO77eq3v
Qq18t03yYdqc7GZWMlZRnmenOoRkBxo5C76qu4EhC2fhIQlDwkBYZHri0DRBlejX2DPvkjx7WKv4
bXZCogGGfaLrO8fXMHEHBPEuFJIdhzwdZhhkCSlOrHNjn8NEa3Gw6Yn4O2rZg98m37NafPhEP28s
vX/EUvIy+1ctBo0yHKjxT8S/EqG1F+ObGf8S8cuFrLhNMnR7Q7DVz2FHPyWe81BGuztj/MFLn8Po
CBk4wNfXeglLJMLu78qadiW4Hbmda19v66Fik+3SNph7gtQKAjZy6OI3PUbivvGkm/hV34bLo9H+
1Ot7vZ3hutxGGo98v5xYCQR1DBnHNjbhkj+QqkJEuKyf0XYCNPXBuWhVQqJn/ZWIkr59GgCyyiG7
a2ZUVLoP0450qPKCUaDRnjtRbcIc3jT0q6UmGgtVskdupugxRuzO+NRtapyUXUG8KWy8bPzoI/vR
XftLZ0UBYnF0Fvh08gl5rrmfevcY1/DIrIfV/Dlrw3Ee20fbmY+da2wXXtxk1RfNys+R3N5A/sJV
/eppFSL03wiogHSva+PvxEieDca9ftIGnvtutXXgIeB2jGHv2wYUpWw/eLcdYeiYMG/Q0W5Xwz3k
uN8uLprjDjPtkCzQG8CcY0OgLC5713Q56IKW2avvydE7mUIPOnQrzfqBXuM6oy4iZGqHwQwdB9eg
zc7zfGhsc1/FWr2dXAJnfIZwQGJOceuQhnMVMBOd8OM5NCxCNbHuUq/bDHFPG9656IMAr2zt5Jb6
o2G/pdBJcc/aoMrCjn4Xhr+r5uLLSoLZ/mr2W9f7hNG/Nc7CYIyycCdE/g+0vOl71l6283MwnVPn
VRem0I3evgpEC2wwEJ/eiQloGTKfQ87DQgjzftSyvRmSrJroJ3f+bYMixQiabamkEGhafZpRnHEh
hD8PvEQR4TIrU57IgpR0wEeLra4GdWAGq4LOuF9E+RLpy1OrQ9/zNTZWdnu2iYGbtHkPSY1nDOwt
31p6e9QaImo8s8Y4T7+rsiEws+Yg2mSr47iICfKBOI5BjO8kixsY8JMUTvLCJdTzO3wZfjrg3rpZ
H/FQ4HDOcZvleDGRR/uXsOI5Mt30PFj3dZz9nDsiEoqKnFNRuq+ZG6KNn4W+mcFBq09LJ1oBs/id
ZfB+Bvdt8qsXNxvOYna2mpE9rQm4Ljbo0iLh3ngl8nPnaI94Oe6M0MSGe2Pt6qR9skR03+qo8Cff
+qxEylwcLrTx3Mxrl13RIhzNKn0cpptBmOQXvozOZz2iD9IwzqRHNdxsO2oSXaWvcWDm1YS2vg1l
xJ0AAFoanJxBB2JFmuUPc0Qtuzjvrefs0iIzuV0J/M2yh2i8G9cUdRPzYpEd2Yfex5bFCjEPKngK
henfC77Ve3ddzNioZ74+bOMLlK2bxEQ8zqXPwuYeR0tqIBgAOuzM6xFA04FAvf1oeu+jCYezs1bJ
xUFiNEYLm4rYuxg5nQ5d0wraae+XNhKP0qhChLn+vsKgh3NI2zaWw/CQEv3CGTT5GQpbkSxbbIKp
Lan46PMZJncUbYkNa+kDYhNW2q5oHf0H1DNpYhGeZz8Pz5HLf6XL6KJDKtvr1GPjifd1eakdxlNS
hZZTVmJvUy1RczS0UHsiJHVFDzfM57ppo2fHwW3czPENU39LhPp05/WI+4oFBwqtN0B285KziG8N
bT/EYXuGpSn/N64q/VKbBJF8fXG6/HKSatyNcEqCpiCw23EzDmCPzA2/iQxW2MLEUsaprl2ITWzm
XNolKl+JPsnPPLxgc1NRvOrT0B+9tp53U5jXJ8wvsWEebSdo6x6XIfklregGXMM6YoXkD5gBRSkQ
q3uc5rV4dVMKWqfp4qz+1pQk9mqClab+1k+hBmsy02lvOBmErJDoBmOfTQ0MdwuLj9zptoB9E2pl
OorwfQmXjw5LvYj4esnlrqvkZHZPuVM8onnFD1TgVb/ADRvc5cgCZorARRbiE6wx2YsJ6+arEM1D
TFjaNnWwER/znCNrxCwEZZ7og9JDwjOaT2R3mJtgttipsh76lkJrYkWUvE3dJxgscU3lU+yFuJ8O
VNIZg0/Mmpd0woKEngQD//VgadinctLKf0RLcEUNyD95mEnjc4+9Pi78yz4Ry7GFUAQJiMikKCeA
3JiCvCWiuCyinYesCnehu85ZdjlBHkmls9eKoxcfAe9gdJixesfEDR+bjmzkJV3PY3UXDvOEGzQa
NY2Y1zQizW8dzotRfI/1IBwwJpL0p7hD8a4P9dartiH5RC7UWZwKoQHGawytUjyQrbdt0/IGwZaf
xufR0OAHOdG7G7vQWltI5TgZ7MqpJ/DIW2+XLH2n5pz9qXwwCdRhwPVjyQyFH0SNKkHn1zboIdok
FtW2quJ7G0K2PpEZM3bAybVzwzoQThg742HygBu1IT3r8ZvTIgsdWe5A1Zp/DjrbTzPzUZ7dofHG
Taa5r/ye24KkoJ48JKuDYtca0DFrtz3kK8k+7Gp3tPBopDZ9VRGLvni/StoDv0mZOU9dnD+SSHOD
3Q0JkWRdQOdvJrijmClPhnNtbXJOkb8JbFVcvX+ymvvY/az5oVFt/WJNi6493CSJe2TgfSlLsr1T
OwwKrC7R2NaQRZs9XppHwzAxrQEgQoA880rWVzsG7dSlyS1m662b4pRMbze1iPwWzlsTwwGI6xBS
05jdDweaNRBWI0OEbVSF+8qsv1UchHvInvfasoNIuScrdg9OO24Kh84mHH0smFsGk+5xXaKrqcF5
nJv4xbWr7VJ3ZyvFiKJMU3GoX82cPLmIqBijrG6TwcB9Pd4XmeHfaNJKuoGodoP+5X5oHkxnTU/2
Yi/EzSY8zfAE5YLMMZwVHCDfNbXhXIRWY/tRaN6hF31yEKUTaHURn1wDgohR5suRNYXBJLmDHPlY
9Vq1nPze7SlF08Ez4uacVYsMiGTNK/F+zSFQJymKS+5puCBHprVvS2+6iaaQrBipOR3bkJxUQ7+F
c+ls47UL3xuIbKdCaNFFz80tJhN4/+YSLsXYr7mZBtyFWy/n3/D5J2xJau1sQu7Zxcyum24Jn1bY
0odI1M2xKdrLsjThpRndi2AVwczGHhm4yTz0jW4SNeJxbmOdGQCujcdYLOOGNUh1HD3LRrjovhWE
2N77I+hppPf3nun/QjB7GUxrhjRMfz4miXnVCo7FJLMeJkEfNIzmeFTM2DEfzUNbRhd1TRErpvgv
14XZ7gfLMgDH1wX+rQV3Abh2gxbb2FPHHiri3mu/2n6xopVKx5NZmdKqm7EBi2tT+0GG20O5hJ8C
Qj0rPqh1a6T/WqPyid7E3qlLWcP+3S8gLRVwutyzmkuFHtObXpTeQcHXigng+js90SBE9DSXlsv6
UX61lzm3eR5q+9BhQDTBEr6+o+JhaJzZ3DsW5oEg4cUuzfz3aSQAal27E/r2fj8ORJb8LBRlPsOq
Z62K8WtFpZOAuI0Itzvk4xqek7zgMczGy4jlTm5CXNQrePZ64++rjt/kQf9WooGuhU3Jdr2/QqPz
5Z7Liv1jmzSvhauReqB1+0ZrSdkpvBdFIlVIbxEjPV8MIhQVD9QHYdrQ7Rz8EnKXHRtHajV7bPl+
3T78ZZRZeZlJI1V4sFp0k6fxy00n5sIOo4iEH6d+uWI7qL3//wGF6p1XyHm9GOaAWhKpn2wQ+cRK
D+WxDgc+NUrtWY/mG7u3ufEkqdzz2V8wXqkLDBUKj40GZQd7lwPhmw+cTyyXvpgL6ktigXpg9aBR
kibHgyYFZygXGgrcvHUlFz6RCTiOwD6d5Uue1uWudvK3PtTR2hTdwyjBcrUyr0z9OMVxGyTTyR6i
BAOhn72E2gXg/Zf8gKhIWcIyYZ8UsimXk7VAzmYgocIvyNrD9H7QrIn+WeLzkRG9GwWRpZLJ4CKF
YtOoA9bh0u6XPIRzdnbhpO5YgGMj7ur4PHmKa6m1S75jYYjFOeGS2QmDHLF1aVCm7pta7XeDeF27
9YJjP+ab8q1nctORoOPZGE73pnQU6/roYIJ+I3ed6i0qrNZoyVQ0HDJ2ZX1SOrdobp5AIkhOhEwy
FZD4Uqq/umIYs+FalTT4r8EQVctuhbaTqr4xR7z/FQVUreLV2mPxW/JvOoYYn7BB+SkrLoYGOxze
O/CgC6tkqwnGtNrXdt5kv2oaEL2iqqrLrUjr2EEeo2I9ORqGUYVHsjfh3IHa7GoDNXCGzbhz7Jjl
Tm4sm27UmP2G4joPOHsSmAFpVAor1DLpS/ihrb+dMCkBvLRnomu+6PZlm2qMi8DeZOpILl1aWwax
4T7PbWOd5BG1q3WW4lHEijyERzRSRhjEyOyLc3fjShYIYeHsWzzulMorp6AwkalLnoaSfYaSfILj
/glfpgRSYkEHIX9qb5svNg4qXzttkOhxK0kmSjbJTLwlZ225A84ncIYVjFoNzwxLjc0IG9csSYYa
HyvgafLGeQ34UbncgHCnRwGEo5HNKFdkjoFjU9TsRhIuunqnlnJqj4TJPYWgOEyEcKzFofUiYkfb
wuCG4b5tmTEO6nOYB6gpbfKsioPjy7YOpf6m1bjr9PK4xO1n1zMTWwmYntHdKQFJO7Iil5uqei4u
uOb2Qd5El3haEGQhGSF50j+qjycHo0NVAnH06xA2jW7DYeZ/Pf52Tc8+uxgIRMCnPhQQcp819inR
tLG7+qGtqUVGFxmPa7tQZSjTX5QVVbKyGdFefFTLIH/uPoe1sLdynYV14LM+2M9e4uKbgTNOKole
mTsuGy2bUZMssHulMiKcqg5GFD+TS8n6Gq2qJLGUBD0yVmdjYFFQJFv5q2hKqRgBw1u8X9t9isMP
GCuhFXHF/q2n2Koib7Xo6fPO7Q7qhm8bzv01vlM/PcS/aWeP2bjRUodN7QiCbKTjZ1RZ71Pk4BqU
+TdqmZKm5L1ZU8FlqD7w1Lmti/pdAFrFfvutiqEfJwYbd1uklzAzn8wRIwjdIq8Av6qdptc1Bn8F
UjPJUG+KmIG3C9TzrR4wnQ7qZNByqntIl2mJsp0ZyYwNWnq/gYB4tzTZNhjW9yFyMJ4aiMHg46ih
E0kBE0FK7GZbd6OqpOKMqzKhbnMS2nd6iC5T9wRhVvDVYogLu8Gt9W2fuyvHLQazSXMTFnBtejOm
iZOHkjPfWc64Vyq8McfvpoM7uzFd2wu8pq63quRlZWFB8XLQTXELoyhej00bs2u24oCFQbZbxuaq
tANyoX9gi/hey0Y+85A9SpXOPIrfk/vSjC0QQ2v/tLTe5U4YvrdeEhBfQ9YdTzSeVFgOYBfHi/cy
7GZIBtta/8XemSRJjmTbdSu5AYSgVSim1nfetxETiEfj6Hsouu38EQdcRW2MB/BgVUbWz59M4YCk
CGtQVRIubm4GA1T1vXfvuQQnbJxQIKezgh1uTtqORUrLLRmcvTRSRifzB1ke/+Uh1DVcaYl5s+iU
tHHPVPjgBaT7LCtp1tnTqgwc0noL4AWzSjAmGnxV29yWw+wh8623TE37uk2izfLcWkYERAKC2Wye
0DuPtjuPG9fz6zKgWwbly3KxLHnL92JiI9gCeTgt33+WBN/JnnI+Dr+LiMkSCFbNz7noteNyamxb
FGMmdiMkTu718kGWsey8GQJPPJZoNpAyRD+EcJAXhXAnJv9JzXJEsJLAIoLiqmkqMkZYt2LSQMj4
o4WHg2ZZ/pcNSU/EoQy80/KQhCYxRDVGHa42VmgIDysvZ2ZTzBbtZdidCAxg2h0TlfuoiF6Upvs7
G23kckRIEofdK4TnAkRkebsfi5SF/qIf9WrVaTzsbkEuSJ9xqAkQGgMS580tN+ciB0pzsn9IjmlP
qj4sR8pF/trnwWvkqPdlm1lWnbj17nQkEB+7D0onqFJRAh+KbepDjyaNbzGB8WAEVvnkiV08UefO
QpXIil5zVtFlV1u+wUUTINLwax7Qclz2Xn1wWOTFNaf0+39txq0vN2MTEZNX02116/6wuEOsWZMl
ki+Y4Ihtw8kNoYdW/GwGnrWJBG5cYAHmVPnoBJt8ind2YV/Na6TbBDi4a1DVNiTTDzExAoFVHpA/
TvvBF+nnDlfXPuM5rowxPyzXKi67Ecmjf1we9I4eGusmallsYTlBgDZj8TwBBjCrJhaZYD1QtxN9
4/90whadWvejeloUG4uYLy3ovpEkdGOE4IOT2bfdR4rkohiDWjBGu5lidMABv5GWdu5j837EOr4s
bc4s7Fzsa8vukjrEpJk3yWwJXjRksuSLRlT73Y3jcKu7GZI1vBxhZsBTI0SRqw7Abp591yCJXECF
EbbhllSENYEMHi5E9n304Q3nf+24PGGIIsut+U2V6IACP3q2tPhodDHdtVQWq9yySZqezyWL2Mw1
8JSFlsc6NW+6IuWq6G5/GzfhdrHRzgKWqeO0EzXxPYyUJ7vYDBMI3EVbAnYHC3jm7zVcAuto9G+q
WW79z+OCRAExofAeGm8bdekTn9Q/ObY4Os7w2Exxy3GAtyn85mWk6jbV7GPh/JeZGkLQYG+blbnv
avTCWvHNaq32zu392QLFKhlIBOq5BAvrp1vPgPnQm1HLTfB9kVos3Iflgrgd2YeKQW2bvE696g9m
hyygnEsNZLGXyCbJx5h1sIspbLnRFo7AIj31SMEG0QkBlnhO/3NAwuNYE/Bue8y2avVjEUyqcDZo
+kjESQgP95Wl3wqX7mnshIwKanEZE/eq8rlXC93cN+CVYNxF2zgWm2aWGs0f2WpLrCBd++E6a1tO
ukHlPjowGfaAz9bL9bY99dw14rDsafNDsuj/llNSHjxCFWQNM2oN9/yX5c5YjgbLRVgO2u1ctS1P
2lg499IXYhHXLFsCXT060z8lPqYTvouyeF1+4o904cc0YbBRGQd2KH+7LGr13Omc5LwTEDrf18MG
OvupctsH3Qj3MZlFixSoznX0JbV61wqOoaMzayl9te/7FCagHzc7BgE8wqhvZ5Haxwo2W4ClsneF
SqezppvQ98Z8t8geu5qxuDlfrIyL9XGw7wdJ56BNqU3H26UO8BJ7pifn3Wp5Apc1PHazaFu1H8e+
JlJXWuM3+ADw/ME1uVDgXUScXfuzkWeRmthm/Ow7jKSEmA3cSoeoZXBe6Q1xhxbptUjaC32AD/EX
48bXynf2vuNQQurFZlkdWlV/Xb45M+vv08E4WEbl8pxyFlu0lbO/x5sKGxeB9WM5Vy3LznKOiFvh
bUTeXgMLHFcjA/JZMLaIXKexgdfQY8ieHYuLS8PBborWKP9QZS1y5rabHZ46uKKFJjLf8MsGlhfB
rQzKre8AafP6cj09L3d9P80+7GCAHJraHwtCj24VIOr2qRo0YFbz/ZOUlLt0YPeJle39zkK3FSOn
iRr9pffl+7Jr4HnSVpnBHENq2Xap3BfFt69nt76XfwE7ho65Jf+aMUiAHm9RROvkrPvldBWJ9p5b
vlyl2ns9m411isflexwTgREB01s3njmpaOulyPc7lxM1Arzl2kX9ThXqzp11vUpp+OFyWlhGvl1u
jHlpKo3aP5kJooJwfJ2CkbUEE+NBWeFdPtdFZgoxLU6T8/JRe00+Wmn8LMImXOsl07PlbxVxqp+U
I0C5zqbEoeFllm+6a/X3WoPgp+hZL0v/8s+VF3Byjd0VxFhnXgY1TYtJAbVftfis9Xp1WgosopVx
10b7eNLNnW/TcIT9CR58NsraLJzzUrF8WfP/iedaYJgLe3Lqop6ZV20HD9kAbXv5m7qJDYFZx4cv
dNnt1JhCyvWSdxqSV6h58qMujNNy4Zaj5KhAJPh6yfDDtNfztGr5tIFGZGCOWwCNPGuvP1gAjism
dgT3XRITcKDucP0DtmzCrQrJeukXw7jTuoeO8okubg6k1+m0nd2Vj0FXVmdfGvdy0tVP1yoVJXWL
asi+XgYxHDWXdXy56Zf3FztlwDGRAkUmNr2okAjRkgTtkWY4GbtUOPaPYEo+V6lv3Ef9Phg8Av7m
KsoRxd0wxadUCjTaMyOmR6VEmYezLqmJK3V1AGkOBweBcIqxvG+tK2VGW3fK2l04QfRsP08tode+
mEqm3C28ZVSSQ8BgQ5b3i9GdUqE/OynN1eXLEhpyGaMpqdS55Rb5poqpSTtP3iS2e7Xst1jjKPsX
hA9+494mOXqyHis7egob8z3UnfOyjC81sztGqM8jpAXL8kHEZrZ1w+mcxhzoE8mnwPMZME3UbmuH
Po+WlHekj2OGyHXmASX7pLA556LOHSpm7Oy8oCTRLq+KmD3G2rY5Xkq3fA5zA3KpEe2JreNpU7R8
Muaay3nMld1JerT2HTQcA+fyg2ZlOB265j5u3QfaVFwa6tXUV/5NO0u+KvIVPKvDRsuAKqtyuLm0
xib24iaHFmilyJPMBMBTbk0wcxNv7Vt9Ta85VHsDwtXOhSK0EWB+HHQFRCgqcrwzFuGekaklO9Km
UeoybRUZLOHmlhhuf8fg+E2bsaqNSac/dw85pPFV1sdffd/vN7h9P7tOfXByMzt1aGBUBXsm0Qjk
VvUZZ9eZkovlTsYz2pHo8QIVs0agfJjEjGeBv9czTDxog31s8XhpwlEbw1ZqU43rKVY9ggC3Jvu8
Wo+Vqs4VUjGRJyezpgecqo6ZNW4ipSXEscMT3hAqeJZjDEoCJsS9DIR7jKf6R9+PPgIAABl9E53D
AFbh2IDIUdrWceV2igaGWFahHQknD9Z+jiWshR1hAs5Y05CKpqS8dMUMSUrK2ybzyrUyS7mNg63q
9fbKt+Z0Vd9B9+HcYdYADztjKYa8nVO8J5qOI8tkOFzLcAgPxrGqq2wzTtpJFNzVXWg98DwEzXsb
5d/CmqekMwb7bPX2bTtUr5Ov60BcYQQs/1XSgSmI/0HTohW7POxv6TDRsFbW+zSiMSRofgObsprJ
oTuSiNDZoVQVylUMo/lqG1jNK65Mjkm1BwsRmOo4IGgFUR6z3zokbMuHxildzKljsJqYj7dd/1I1
2SV3aA5BOdc2jam9EkgKDsoph22NwS90pfoiverNC5pyV7s58ibiSAN465xG50joWKWHxjMVE0LH
Z+pGy8FCd9IX4RNsW94TyhBazOZtkoMwt6wQga8/crIErOJqYi2HEqP5XM8xfnoL3OCOkThqwBFj
Sd5kD3jAvmPfJFoNd32d1OdahtHWQ5WMFaZP4dinz9WgQNu78bDy23OYdfQLlce42SHpq93HV+0A
iSWmzt4Snpccwnr+vSqy5hnJPo67dscvZ8heNYwQHia3oU8/U2w4+0nVzxp91qmHAlIXrzYjnR06
vR2yOxpd3oMVfHcRU1zK2EI+KIez2zfeszLfvMr67gyetQuD6GukEw4d4VQzJzIznlEaT2cfl2GD
BwfeE60tyy02raT2RmiOyIDCJWHcjtroGA7Ub5NrevvcDR8UUwCILQj43Y6rb5j6BnWZB51jfFYG
cfItescc+s/RLmNYJDDb+ppE0rEyuisD9kCPuSeJjZWMQxTtnp1f3BKCPT2cc97NfaGGEQnAvnEN
gvmbl2rR0c5aeXKt/kZNvUv4c14iCKHk6Iu3DAT72qxo4+kJg+WweE/cIcUboI70xuLzUHV8jIg8
hmrEqajNaxvVJoAImcMGQ6s1VwUFScUsF4TSdol+KUg6mdOBt3QxzG3jqGd/qJx9I2D3gMnbggvy
L5IekR261bF3yydacXvLRnorHNxeGbmOOHXDYK9k31zF9Oi1xhpPws1aNGFM7nW6HSdy2vCicBey
uKGxSM5NpKeEZiBIy7wOFY/DhSi9oESWC+G8mCsjt7I/FPZ/C0L5Z+zIXwCTj3+dlfOnpMr53Xz7
XQjPz3f3fzIsZ8Yf/DmEcvfj+4/6rf3x/beHlv9pfivef1s+Xf6j+ZVNOb/OB5uSjt0nhFBCeLpw
8a7PIL4PNiUYgk+gITFImRBDPTT//2RTgqZkjOLxz6x/QhpzTNr/ZFN+QsNOgI6chfiGhW7977Ap
nV+1/VI3XNNFNm9IzzNMQnnmn//On5WokNTGVtZXjWNRegXEB/da3xzs3NZ2CdG6deDegrZwzk2n
X6Kh9vfeaCcXqzCvC7v5UkYx04ghOZDYdNXp1fXAAOpSC0UyI1sgsKbpDvvRdVBw0JdaQKPbwsNY
tGAh68Q8TW74UgyGczcdDJIAJGpZKYrwNXBN/WtbhyNkWP3OG2AzUO05Z1nVX9sy6K+XgrKewI5Q
2MNZ5gczfJ/mMVKe68EOXtI5Vtstz3ph/BX9kpSi31siCDtxLYFtbAYRmLar/5EkEaNdqlVVtTdj
2pGfzua1CQNI1rGl9A2ZZGS6wy/b2b5T7ENW600eUn7BGT6TUGQ9IQMFVJgm+SUO23HfVYLCOZ6G
v4g1tX61uS1v0xXkLDlAmqVl2H/4dmHMZxxpqvoGnsjRsJ3mtray52WmOOrJC+KzgPN2TOOc+Pn5
R2PlNichUQ+hRt6EepjfGkEn157NbAHdOIJwOgTIQik/NWz0m7ia6ZE9BkZZC+38YmS9f/aQL69S
w28OTR1lZ+TKYJept/aJCKu/chjOvph/uVM+PqNnketiOHwnQv7RQucV7Juj09zUaVoibh8IhMmG
q3aq3qa0lxsePmOlmYO/sStxFlrrPIyR6FZgI/7CIPtvNwUEWqBxjsEdYWLr+4ODBy77z5siLqoE
E5jqt4ufPvbwuWPveR6C6Pvv1p/bj4/5ezzpkp33+08PsUVatmNxRXWLP/6Hv2ngmRzaOu9uhzyZ
VoI2xrkj+O3s9GJtqnpnFBVBLKNdM9YAqd7rSfDixBj/kFSuXbtPnxOmBo9ubdR3sXJesMgEpzYb
12Xsyhu8f9u2NzX0BKgasvE10vItSV/912Abt53+VejZt56AhpVrexNb4I0kon3VCdM5moU80L6W
1GXt09SqaZuXdXKxZfdNG6G1tz63UJTDVUmNS2yo/GQnMeOxwb64vWZtDE2rL7LsKaa66UlHynqM
xQvaAqSunW3e9RraclGS+jAhMBuwQ//Xl/YPBFWwwa7L8sy1FZbL8ryY0H63NGrTUFkIv6K7Bdvr
pZHaTyJ4aHV60TB6HiyjGxHO0buiJQKD0Hcf4s4rb7osK+Gkl1edHafPKDQZWgPeOC0rlu4gmzIb
9Aij4szRVxXZIOKS+fVjVebDyxj4z7pACqO561xaxXXb2UQSB134glkeZLwt1Gr5oH9rr//f2cZ/
v4v/PxWMNzON/3yzf/jHfxS/cV3+8d9+IyHvt9v6H/89/xaVP36Jyptf4mOfdz/ZAkOxJwQHPqnb
Aqfzxz4v+InJBsu/WxhibONf+7zxCYIMPmTuLhDVLivYP/d5Tf9Epgn4DP5jWvymtCz5d7b6f7Pv
W/whx0bii+FNx2s8v8Pf7/WE9QFYb9Qqp6O6phNwspz4rE/FbdUOTxLcTNuBjrYJI1gx0r7lIQ5X
Ig8fR/QlnNSR4iWGfmcR47EFEDX70qFeutARkHNuqfHyrZl03+wiu9LSMN/WU4XWIXbWKrCtk8rl
fVk214EP3XJkahQa3qEwdcQcOOeZ3N+Jk9P4+VGrg3ybT/197h3Rax2Srv+SRUa2ycSJ2nDc5FMJ
kCkkuyZUMpyPzoRl+HsnpgVWm8hoReC+pHla7gq7XCW9w9ukb5kH5H9oTsGHA1ixQ170BK4TH1eO
xabsMKAYD+WIm4dhwLixvOvME7dDqNFrgtyzruLqWwWXe4OM/V0paEhiIHIoN7alhpaFPsCmTGCy
eEn6ww5IvKsd7zioodsHdVut7Np4kFX11JXxye9LkNUmJMWpuBHICDxT3xdoQTYogt+WjqmBuZId
lY+HDZEJUjSSWNcEN34OPzupjmmiYMCQ7RBplrGK+/HUsjn8lSV1yT//1+7iWrjjYYK5LjegxIDz
x711JMEYZMlnkSXPYwGmpM26lKVJulvQrdTd5txKGN+LGBV+OArcwriQpT9ylRIkGEnG3Ay2zHOp
yXifAfrV5x15uagc/uzlWMG0gSgUJ9RuU2g+bWUZO82swgNzgqd03j+GJkKDRFFGuUzPx6AziKmj
6rfdCK0le+GMd3GcHtq0z1RsGNShaJD2j3xPzDDQPlQtGtMuh0NDhR/lg9zYrosOJjQ+05u9GtOa
cnsC5m/K1wLExbrHAd6PNZbEzlybLeP6pq3XdBJPGT49bOLcoDMyzIvds5+lB9gRJPP0VcJA6hzP
o9EIOYYVXkYdc48KKKL7gSLW6ktzbRHI7g/+j6wrbwpjHt3kTbzm6ztWzUjaFEr9tRp4deQc33wH
9W9WnvMpP4d6exR19UVFYDETbpu2aQjnq+YXbt2bMJVXEsTm2pSBhrEheEPkkq3LyPpiJeN7GcTD
3lU7MZnWKeTsCuigcQ4doBUtIwmvC9U9Xwn2OjXumNF5QCq/DwRUnrNYxVuvcN7gUhHmJDGPSDJe
+MKDEcZz9M4pAjLAaHzpmq7YlK72pTagBvmCO9ekg1+UFo9g0l/zXtWaw6W5Tszum67zGPRdKrdl
FKYbKzJeDcGjPQ+91zrC0OU+URUJauD20K7baKujVIO5OtzbJMehPamOWjOeZZbXh0BrvJWeZy+x
QX/TGlLcOHX7w7TbYJPm83ON8ptEXOOgMvoynKe+N8wFPvgkiVNK2r7qvms1jq+pDz8ND0msdTUO
oeKLZ8blrtJm8r6PqCU3B28rA/NV9PlfBGP/AU0hOXK4Fjw+4WAHZ9eY68VfVulOdmlA/FiWXwUx
pkipuS8cfAGBWRvEp4jrUu2BhQI+dhe+Lw/P/z8P/C8F5TpY8v/8PPDyo2l/W73lyS8HgPl3Pg4A
lvMJFicVoevZYJzcmbT4cQCw7E9zYSA4FLgOZYFH4fAzK9cyPzmwCBk7s7jaUFJA6vws9C3jk2Wb
ppS8pPfxo78RQoGj/Zc6iZdG8qdTCCI0YucG+fjrfdVV6YCYUDLKYDj3zSvK/qVpRrGLDECccxwS
ancteGQIOpws5oZXXgoNSk7Rd8JjwtsJG/spprX/deLz7ytDy05ObuBnKkzzIEOVWxstDLCUhugN
FMmEHv6+1J/zN2vRTM5KVAGK3qxChdIn2nAylE7iI5hyMt+m/lvijz+cTifcbiQeNKvrCN2y85Q5
OH2NAm0oCV1vXhK9jZ36Icb8s0bsjOYO+PaNs1fJq0Tg0SG1qcmLW8TlQICiHyaBMQIj56BQyVb5
JSnlQRFUFffqiUPBo54iLyH//IJ0ZNMSrIu1aQPK86oogmfDkUfGglfdGDDM9Zi4lNqXrCRxIwyM
L3B+LqJW+bqtWXj5Vyj0xgvHr20vvaPlIk0UdrsfVXtjwJZYs4K8lXb/pLh6JoEdXg+wKnRRKNsY
QGP3ngbmxZg6IsDNAyBprLXRxdWpucLhPifsUACOG5pqZ3ZME/r8a6pKwkDinaZGkvviQxyQlpBE
1tHM8JQo2aKT881xTSrTMRKYNqZ2rzDi2mO7tznqWm9SvIahtukSidECAlyvDrSx9lMfHJNe35gW
1OrMeFCoQ/VCPHD7s4U5jwMoOz1O7gYfoniuLohRj6i2SKxsQL+5OkqV0vk6SnFxkZpFMeYBDP9r
xhRoTRzQ1fyJjpw63N6+He0JLn0ahpAcZG2AO57sJh3cQI2P2x2PKnEPUZS9yji9D6X3GMXq2GTT
13Jsjo0en7yIgF85HPtkPDlJukEX/hYl+mtFLJwfmXdDxFxf2ceOyUvkxuCU1XOEaMhCuoo08cbN
tN3oz8iW4Ii8DAFlg6DaVMaFw/BJZTMvh0446ENmSGWvqb2exqew1Z/0EmKM6SGkb4uICXgbfQ5L
/aAwRkAMvUvNmS7VGidHhqeyp+rjnPtNM+S93nWnRY0OoPLO9XCvaqZzmBwN7qn+WA/9OSiqK03z
0Y+iwFmJbiRAr81xuabBq6Onu67Uz6ME8lWMzLZFgRaD2IUQO5/j2etODT8m37nOOhc4r7jqnewz
4XSHNqofY1i4DOOKz1gwUSilhB5Zp8Fwv2RysFGKeJ+VGI5B6t8hnMaQbxaXIMB2rFCd1sXRL5L3
Icm+17PLAx5XuBZu8KV21fUga8xdIu83E+XRGsvHncrS27DOt3CRkXgwzVlnvcXQpNgjqn0zi/Fs
+BHKIKYLvTc8JgHn9yFoxZog7ovpWfh+LTAys3d+ksRsSsw5jlM9TXl1nUz5kZA3IvBynov01kK6
hf8/JXGjVPQOsip4mH0KVBDAWVkZgptC1z+nUp78Nn3oAvsQdTNpL6dXX/tjddsU0gctpt2JoNGf
WwR2xyIIrwvDSndjHL2Ec/5W0w3NJWDhOg8iCQ7VZPrXVgBcTpmaIrKAo8Jd1kbdbQKxewOW/1bo
sjhobVZdK386OLWG6o/P0ZLDDcq+Kzi/JU85HG8i0xBGmEgwUSTve7MdbgqZEZBJFMNKtimsHfKy
aOCCl7RHB5bIOO5xaX4GB3JFaALrrtZ+Tlteyc6KjHN52+54kodVnXK+bCpRfE6c/CYfWBeMpBUb
NySKeSyuRNsFq1IYKA0dcVYVkizT1U8stVdwgaHQpNZjh97wStkhUxOc4kwoa0yyw6FwVQ3kpbt2
iVLwLPe2q2LjnGUDunA3+hx32LCyjiBDMFvHRhlPYZ6mKGd8h5QSjwxVs7jG9PdEq/XWleFV2xDy
bRXy5IUt3gZfkVnqZd8ANF33qAI0Y3yDJLe2A6SMXtJinsewQUqx+e7N20SpZ6/FiNYril9ToRmr
sktf48n63gT2g5ubT3Ko71pLO/QUc0aefUEShE7A+xq0hBEjOzq7bTjHtoVldqMSwbwvJdim7zV8
7iE1q23be72KksPoxhOHyRi7MeM9qycMs0ub65E/utar6XOtaqpcN/Jw6RgmO0LfX6Lci194Fq4C
q5vF+4M8dYz76MK5waVW0U1DCg2idmhhgO9k/j4LiHe4NTU8rD1WeAcCldsXA7m8w6vesLe0PDtp
qr+XGfKAPm5etRw2eUfCJmPvrRdr3sGuEz6e8+CB9wGuPKJN6pEb2YnzpgWoKXrXZBCVVS9cQCg+
xEeH5X0CodrGBUcZ3J2ciEMnhtE9zsiRmAhcgcUMfAltJVbjoL2ZfoBCK7KBYlY0ubNsr/iCZ+2i
6ZKN7jfTJSEamFrtyu1ICjed0zg4j2lXgIynWbHVKwLjm5QHjIdwO84jwLwZ7I3fWhJvZs1+ZQ6K
GM/IXUV9wYi+0UgkUOaNHUXfKhywYANxtDqViaB2PGUt88W8ssobyF0kXhfafUM3gkRnj+i7rqZE
Y4JcXNtl6HwXTSpfBlAeG4zQ/bEnmv5J1XjnWsd/DU1S/cppdE6xbfEgZujFNOgL/XzbVfnAzepp
N8Qs6wevMw5GpN9VuCfFyPoYZ/orUVbOR4Hwt9p1fzpS+6UX95839f4vnLoxJfboTv1Xp+/HKCtq
7cIZ/JcG3D9/8+ewzXQ5NBsGBC2HZrxwaYf/HLaZ9ie+Xmla/CHTXA7aP8/gmvxkAbeiAWeyrjk6
iWH/PIRr3ifbm1tllmTGwBiPSdDfOIUDVf/lFC6F59IGpKkseC3J5vqHfv3g+rndllV6DtqsP8FC
cfYx/gyAZuzgDj79dOxeXJAeK9yVIw9TBGV7yJAC47bBhDvFbw76zZIt6aYP0av1fYllkYZ+Xgni
VIm02tTqZKUOhiZUOEkMcEd6wTr0zVs/dS+l20N6acOHqiAtAlmYASWkHc96T2x0KW5GP/4KfrCK
avJJSgKRmTeflNuB0e2QA0G6NrdakZ+EOtY97PqygIkR+TbUBC/myUS0ZNQ5WAXsE13MANwMjqNR
yHWKTgjJSHFqgtpn1k0rTQJZK7phumo04wHH9ppRd3pPbI1G0U3/xbFngk/uoyWhvdMrmoWtikBW
jPJW95t6O1UV3Ic4elbR9G6U+DZazzmj8i05SQz5qUzqEeUJfUhYQPR/upcyTd40ruSxQ7PcpmzU
WbhTNou44Fy8la3xRsOq2ub7NvlWMv8nZ9m/Y4ByE/h6caWbeYTQYoQIAJ3T6MJL1egpmXToaEya
Rb4ZJWfbEodGx7A5TGRhVnPgNUkTFVlBBohe6Z6RAtF+6ZPqyk67J60uKpjl+izGQ/nC0ttK1IIO
pU3cff7dQ/OfzIuYX/z7DcjDRg3INmIxqvrDSBDqWDJ1sgTrgs5pp+i1AA3AZRBNWO8KnEbEJBDX
pJegR6x0ODuyesblZu+tyHuaQrgEZh1dE2RB/6Emo72xCRI2piC4R/HFTt0/ghGi+0attykYuoXd
5Gwoj7FL5u9Ryey3jGWybQwPNQSarDaI9NVU1OGLdtMMgLPizngcDdg5Zhbu05YoOvrBnqHpD2Pa
wtLKjtzu+p2uiae0R5etDUWJD6gsN96UmehmCjI56FiplPTuMIdc7Flgg0UYb6VZ4JVmFsouhhw5
mgQE2jYOD/ngY2gTxYQtLWg3PYSTDW0shxu1MXGoV7EHDYTDABZtBcqI1d/T2vyQtvEVOufpiMcF
fKtvYSBxnXMFbGPdlmT31pIocWQxGZ15YK7iQE2treHvsF/EEvOPod1aertWmkKnA8UTN45ajxP8
RGno4CTnYN82xmuu2Rz8xWjpTMiib0MOgV8XJOIGQ3BpmhrsMD01cgXZNm3NSM5a6DzXkX4/ofG5
mzxUeSwjhyzOy3PiwDQdHROzPdlT68k29McgjUCEGYQbuAu0g1SgY1G84yY3D7Wy+xsN49TaEM0O
78F4a2E7Pyrb2YXN8GOoQw92T4WmEd13kMPASQyC4GP0nxcExPqlKowfhTkBbu67q1I1zYUBg36v
RPQQ13DLPcvAb5u74HyL0KpXOipzbHu0lykKomOdOl98K7oiz2A4M8V40GvunqTM0Q/U2kF6pFEL
Tr3HQeNNUpjZByxn/Tpg8M6f978mEwI51aevZo/rcSKxvAekeFeHA+yMGNY6p/VGzHdsXphrhVbw
Yuxq7JzjaD5DKLPwdOr9NiXDj98+BYJ7j3iOC7FCw7ro+J1JEzsYLPEjOV9Uy6KQm6B68GOVXfeI
2mEJI5dSzVDcES3mbxgi3pAbIbedYYKmLmApYSpizgcMbGvHybiLB5QYrhcf7Eb6u9yQF03rrJt+
qrZTbJokC/pPY2tFcAgoz50qs/EMG/DTyPgisxlmW6jhgk38Zi3qvDpOHGcvgT37ZSOb4s2r8oes
E8xPcj+6+CnlX5LqA2cuG6SRC+Uk6qNd5VRy2zaqPPYol2i16NrJkPKLaxnE7DVaRJu9r7ZiQGfc
JJW9AgUPo9jt9mZi2djlMoAmyqGIDPRNCcVxK8fIo4kqdi1v/uAg+iDL25OX3rFPdQUyIIGFdjF4
Uqls3Xg7TWBUFaMG5AcFCUu+tO9nUfou1SowE00Amg8I1iB950H58kubQsfXooFwG4KJoGD5ztGm
IYxkwzijMqVXhHUDHgv1zIjgLqnlTeXa2Tm3rKfczbuLQ0zx2kkpbLKwOEciZ0hGWqcAtOg09Z2T
yJ3lwp/icn+rkoaAyxKoEJZLWuKSBSbVoGPkhBoj9wtTVG1+cYysZi7MqRKwWR+kzTLaOQymksnJ
MMXHaFQzqDMG8/Ec8lUbDu9Qv6/taUCNTCRbXbQGNsmWgPep7W9AOmy9bN7REjc8dhAvtvTtDLJV
EJ3EIIvoWQzQc/hqInJzwQAB56s99VZ63RWA32m72LgkcsVrEz5YLuWqsl8cuixXfpiiI1TB1yYS
OKOb/GLkneJ8YL2NImuvrXup8uTia9XOtQIe5KY5kiIQbJluJsc8fizjl6qC3e97rXPnTgzQxIg2
tZnQsSVuQsmk07LHQisKAYmmyb6UudUcIyj/gFats8zjjWJzrqfmJQWalFFrbSajSbfEEHAUCEcC
qiAmNvZ4RQscIbrGOUSBsaSXop/yDEJ7h2RpFdkWyZ51fEUT8otvWzcEFA0ExvavOiHmibMXBhQY
LcQiDLviOJhmh8rWyzdhoqWs+RjGppAtYjIH7gxMvEaHOnBEa4IFIWxXgRYgeeKr5gGUjq1tDX+q
z2FH3p1ed3uyINNN50w+A0fvYTaPrbIAmWyYGFtWbJxd+uc2QwKsOUlFswrIR5WwF0QFQo2K/L2Q
8mcrPAxevTcyhlTC30BN71b2ROSIWbnrhhTYjWomtSsTgkX8ggK9rzGM1BbURLN5Rb97SYrhOCqE
6l2hsUMojo+onNFaJ1da7973Ua+fsUJlSGVDkKexf/M/mDuv7ciNLdt+Ec5AwOM1DZBAWiZdsV4w
ysJ7j6+/EyldSaXTrdP91i8USRUdEojYsfdac6HVThNu7Eo3t1UKIkhqcf5oMlkavMYE10JGqLMc
Q2DcwQmBW7styUZoqkLH98B4h9cOpTaHWZQ5UHfbEZ2E8s6GSJhQzlxFMSklpTzHhCvoHmvth5X1
jHcN9QXLprRvTATejQVVSms+GcDwN0laO8Uy0yHqEzeIjA4KT5ZuFzXeluM8nid4TTELnWdW0uuc
pssOx225OqqvQcKZuwIbtEG0q+2lWOyHIiXKHlRhOx7UAk61EaWOUgOGsqR6TUihBRgri7/GIe5g
EfebJKn640KeyA7ZKvOroAM5kuHpQtrRuu0aNTsRinrsNfQvmN0nNosQPpaqK9SyvXQEUUTvcLIY
dcIbIU0Xr/iEZQCxrFRiDSxx3pT1cFKFkGlXK8d07LUNLjTKTJXAv6Kaxrs6b0oFRczUqJeR1YCp
W4Dt0qR60dclyRjKZkcs0B3w2Xwget2ulXSvdy0h76b2XOmQBurBLag2d2VE3UO6uxFF15qInwp6
cEBDXqalLas/Cjt9ynoBrsl4xlJ31lt4c+1s7tJOT7cIiiC0S8aq0KezDzPLrZp4jzxQbNu+O2Kb
mX0tLsjsVUiSheLisAFh1OqAEubGcQn68zT01lW3V7mwuDGo/S4t2tlIWLNUw/AXte85FDK3G1E9
bRqmLl46hF4VUektofJcBPqygdLJ4yM6oGshw/As+F4U+ujmWOiXQBQnWrSdAVAwjJ6k+IuqlUyN
4RiJUTl0UbIV6XKqdLnelm37qRtLD3O+oHXODpqgMwrDfthHNf2dNbcljAdiOxSxCfLipUOH5IfW
MPnKTBbsJMFx6CGMVGlsnzTdGzEfkGlYrQ0zInlpcjlTXt2jhe5ESzodmn7oO1TNtJ84NU2IJrWp
2MaDjddzaN0CHl8/rDysICpOaiEtuzZ5NZWZQ08e65s6DFGHDxccUC5biG1WTjaj0xdFhiPSaJNj
FgNFCU8ewBx/6uxnDp2vQpmTbbVfJfzNFAHbXXBE0/70S0n0cIRZQ0zRuYFM0Z2EjEsTrdnXpcbs
HZemq1W2r7ZTwjVRXYXqIIy56GUrcbLiKqB6w7NEZygzou853iEHCBpLWS59y/XwxP0W1/BKBe7S
olHeAqVK4XjuABjF2NPyL7is9+Sx75WitzbIo4r9qJufYU1tc6XWSISWvo1T5GU0oedAx38hLz/k
RIXKuNPCKN/WUaFTww4aC+RuTPkfBMOzAmMy+udTlLKe0v/URXCKt4RJowBSN+xIGcb7r7O0RUY9
0+j1cAyT5DmxEGAz1pgW0meq7IQI8DPpfLgdapayNnyOqApDTXamIeu2xVoEoJyZhZXu8jm3Ng3c
ue0UR5yFJ45HYcV28vh9/1cto/+6GfRLv+h/1lX672Th/wf7SmIdp/73E93zD05K5V/HuY8v+K2V
RDbCv0yajwZtGkVVEE39IeiSkEv/CzoEMi9Dxw+ra78MdE3BmNcyFUa+DIE5f/8+0BXav3RVRRim
yCi7NMX8X7WS/qbcXu8+elmoFAxDMCb+N21Oow4iZqBbn1cwAbZrbTfIWXfPVwB5ithabUyQbdp0
BkY1//bG+OM9VUVjoXcIRcZlcOf0kgxL/I0FHcQKrJbrkqlMAFRC3+ROzt5GLXgNM/BFsLexh7A3
nnVhRsdOiUvQB033bOnFeMs1mHOVSZ2TDfJeXX9aUDXNYcnoCxOufMnSVvuRZJM3FHP12YzRGhf1
UTajBhfTbEa4ZXDHhvbSXo1BRsA1xayJ64fIve5/ea3/i1aIkH9VR3MFeeEQDqOQRn6PypOb5a9K
C843WZR21XCKjXjpd1gs62shNSisosk6dEqb4/6G2DGqJnuA3GGCpbC4ULYQdxsmMJaaOEp9hkt6
61jflSD6+lBMB7OS32wNWBdwdTdlAnCq4APsbGACQMn5MNZ6WFhmUhxnDa4awk40P6iX3hkuSBQD
zBTh1H5iCDzOZvUBaSH26oXMmjwngCbR85U/ApIX7pt4GiiL6UToMWfnqCZvLalOLZPBzdJ2h55y
6sSOMd/mSJ1uMlAr1EewZRWcSsmKwpbUlVfazZMLY5/JpFoVZ5Wv38ejfcRGKJ8lbZqoG5vx/ngv
rlTEeajW88DCMGVwQgarjWsmtL+NIdBuhAPEb8SQfZVl9PHPU0VmiX415dxZEmk5Fi2M6nCAQZWa
OUEbvBl74TVqYl9L/FYIEcHcEJhUHR+0gb6K589DGHpJ/SoFlfVDg6NTNhO7TxRQyiojxrOsvdG5
675kHUazepjFG2A5fTsZHKH++c7590cP3rOirwrhtTP8bzeOIqt6B1mT9OmlUnAS54D2e448z4PR
JVcoVXAX+wRtnGITj1UG8ld1kmBPhnnv2wZNDqA3w4tQQ3EbEsV9fERicL3TmJjtwqhgG5AHiybD
oHzQBkpg82a4z+gWAu0rQfUdBwYuifFjqEgNlhqhvHTLVY4H8GBjpb6qRkP0VGCL7UDh/ZrU1uAx
ZxVbnKEj4oAhin0hatti7meax1ivvo3rbkcbg2+RWwjWDI1hTzAvhDVZ+Rod/PbPF/FvAYr66m5Z
pS+CuBNDKA+Ly1+fvlTNNKVS9er3p08Ehn4vBJ2uOqCmXTK5OitRTjeB8uMMHSOe3E4N8ADHJp0j
abKhJYscyEIuOMPwOfMrSsHuTgMArcVSXOU65BVSTDDuiNt1ZSxvWNt5VGcr+mIPae4pg6G8pogw
thqSfVhbCS7gvNNfGk3+FKtzxiJgx/tIk+zbqG05szZPRCo1TyQnLVtaF3yzwpptFIEo09L820Lo
BZyB5D6osXwslVLbZ2CDb+BPWxKyjek2gS3xlDltdiqOxvc+IXUhwiJ8SIE3jgwv3ppi2fR6HH8l
jKzfLXqYnxRTO6RyOJyzFRfJ7O1HuDoz7HWdebxXWgP9tXD2yrH6Dx4S7W+rJP1t25Itdi5b4GVC
4PzrKilQ/mvSpIhjANL1ODfzhzZ2+U+TxE9LatPvyRjNG8vK9WepY2KqhB30VDrwDq9+9Z6JKiMA
hxzILLHK9w7KhUL03KAPV3o3xvOyjGLXtaXp6Fp5jWdqrS3RcEd4hMWls7RnXWAa1A1I1Cpgy7C0
CLWq54tqVJMfhdBLK3EwLD24GGJcro83dGGSE2PUgzmYfIpz8+Gf713t1yA0XciqJUB4WNZaBa7v
/HpNijgKpoyfdYyz70VPZ9IIAUxkZHXvaqs0tk2nh86oRvrzWELhhQzVOKNGNSjKpXRZPdRXHRx+
1LT5jSdwBhrUV+cMaea7YdIxKr4TZzcdpDYrz3GpM8S3qqE8A1DTvAXeKN1HneAVaOq+KPP6VnLP
0dNOjW+z/WGGdfZVN1ZMQRtjVW44t8eyPZ7J21hT0cr5a87pY6pDOi+VoeCoHQe04KWNUwtxwNjq
01clX15VyfwPK6f2a+H8uHBo5AxDZtBmYHz7W+FcLKVEP23ujkIrs+sUKCyGLbEnxMh34uuc1dam
VSWJ+IYpem5SkB4s/flGqFILnUcNtqZWhlA/m+5OKCuMcLJvVRhUoHjjajeao/2ax1BziZMbCSk1
RhYStTxoNeRbmInIwS11ecnrGaYXPu5Tw5aJEElPnGyS030dcqyHrzid7Fxmn2ySE+1I9Z2T6ibq
wuGVTtYMrrNV94s2h/TbjODrP99byq86vfUSMQvAiadS3eHsWa1/f10X80IrhrYY66NhFalTddZ4
t0zjVJaJ9K6MWekBmSGudaQxVU95vrNpFxHa1QffYl/V5PR7g9htGzRyfDPCqGKdD8kgMLJXQ2ld
q1HDDA5YWvoz1ciyLcNEdv75L/ib0vDxF7A3CpZ1W9H+PfNNnauMQqTKj5ZM3ZdDQZOnob53uUKH
YbFJWUzqO0wlH+tad8ls6yUFOPvZCm2Uur06oxfkdm6SaXmi675yIoflC5r6ciOwOj3ZaEhOpmXS
BlgV1wj47FytLwrRorGSFrc/31CyIDoSlbmPhJ6z+u/gUEiX3wpKs30VrR14gChIIE0j4llNQPKR
mUmOnue0AOpKu4Rd//rPl0ddbRZ/Hh65LpwB2PAsm2Q8oEl/t4nVQWhYIYIGvxhHcZikqX1SZ5VZ
l4KMejBszNBQzMVi6FudIPdz26sMuMK28ejXQvWkvf7WpHGz7dHdvzAeLZB76Pisxja/pjp2xCxR
vyuK8Zxk9fxFGlGOMUuTPxUx3MkYPplb6OpIt5LnDC3Ep8VE8s1Pyr2pKvMnYcdur5gnsToVi5xN
a/1IiWRePctIN/98ORQEs79eDkQzJi5KbnW8Bvzn1/tdMrRMtee29tHOIFFnaw0vs7bLR0m/V+S4
t9Yc4emIIIKV1sjMzGzKy7I0P1dj62ZcCccZvlS379j8M/id95xEe2VAJ25Z1TuETeN7vszoPvro
G8wdWt29NL8O4B3/w42PFuDf/hRcoby8iHzFOmL9258iw6xv1KLyg34UT1X8ZZTV5YOsiquKpd5t
pkZ/DuNJOmoM4EmF7ph2hHm4pbVX9DCZlMozWK42bQ5ohBaHucM185+aFwKz/bpn//UWXKUHQthC
J7CejfDxh/zF2tbGYI1LqRrcR4LNpO4S3X4djQ019U3B6Rd15758tmI077E4NCazh6XYBkQSwjG/
DIrhR/Pk14D9O5BJYVedEzM8qKj0kqV7blSwIOs+ohz50lOniEuEfCcmR71q+89M+F6vkWgJkK6v
Shh4kdKdk9E654IVtTspJPEY9cb4GKuexE0AygjmiN4B/Wx96jRBqRW7Sw77bghIpN0oXXAqanEW
9VVnO2kk1Uca5uBDcOKu3CvD6Efmq4ozYia0axHDy6LU3Pk5F5tHgxiVAyexzYLrrlHNKzlFcA/U
PRI+mkg/7OQjsT5yUpninQlWST1mgadXh5CYpWk7PRMXkXwDJJAbOxkKVUsScH3NbiV/LJmMMYJO
/Sfyr01EoR4FbsguE7VPjXSdtDfJdoXtNvZXmXAD2vy9dVQHH+TnriXSx9iSMZhphxZfTbWD3GQB
LQ2mYWOGNgiVbtcyKpgPycSLBVCmmBRnWqT3oU49WUvIg0ZsoPET2mOkjId8kZ+MVcwUZ3u9VO+B
Ub4MunoWc+5WWrahvRquWtu53xPlTEJSD2afxAuZVLY2W3xlaTmnAraNzRcNBwrc6c1SpZzsxk3W
tk41HFuYJTTsgA7dIqVwzPxTFajnTCyunfRPIXjNKtH2rcmSznD+WWbAMEwHXWU0BXJKl6G/W2Tn
9LHqxAQDB0tLcTdv9PITavXtBB5tArH4edVyL3KEavY20XEVIRO08NY2b6mClttuNx0UDKbYGyse
P4UzI8flmjHk13oyaW/Ajt7CRT2FUazB1xx/Zj2dDtv4GoeDF1oa0efrMA3nyn5CKb7RSpOfRqx6
E1AU9MDQuV3CY/DWhu8geTeq7iMY04nfGbaUEcqrRj6l9iWXyPYiB0Wav/dzyd1hOvA5Nyn8iDQG
5Cs+9QWg+P55UAl+BvU5S0CS9rn20jUf6fSawLkNP7fGbeheBnVnvZGU4LQdO9NTTD7xHPsPUB3Y
Vl+yG8AvF0U5hvWrtnCyANAz2p2rmEcyj7aJ7S2MUGPf5GJmHHOCD+OjDH1NvWXig/2iIR3x85Bu
29IdW6cDsJ4Je8usk7qpjDaaPq+/C+GHu86MtjHoDTUjepPnI44WXG823zynzwpVXq72ckM6cdcS
XKi41fgmp8GFNMat9UNRO3dK5UOqM91WgHmvR7HAxkiMvJpZMIMF5iUxf2K/GzATRj3UHvswK8QN
abCSKLpgsqbE5SirCkLCYpX1HsXSlj6OmyJRISlkN8qTp3L7pyTUpclTWdd+wcgD9zgOomI/Mf0y
ajpLdu9Jmbw3QZ1KoIHTJjmaCTZHcaba8NqkuliFuBmB4dVQZKJmOLWdQsyK7Gid9ozD351zzV0P
7eOqU0HwsT7aoVRgDg7BBmXAWU5Cc3oBuLSGTOtl0jWPnhqy91a6q19GB7roC6bi2ktal+ZxE54w
sIeRr/BULKfI/gydb5vNb0r6LRbCN3AZF021t6PM1dHrD5q29vDOE5GPUVA324YKZ0b2va946I4T
I+EDfxdsd2vYtSIISE/N3ViU6DrHuT0jePqRTZP0QhkrHJaZbCQ/SalzKu/IeMpjmbAKoJtsUcDe
8wFlfnVNrGBymox6ZZQyzasHouf1pfmKmD67MSwan4E1eHXCESyJmBRVgxZ4wkZyIVu5r8qNdq/S
GYJhIHtTvJieVFglAJxIPphLRA/Tjl8zU+sZyuOisE1XDHL9Kbdq0swC5uRNaade1bTWTpWGD1pR
gp7dFQ1f72gzyWqxJbkRXBZlAGjcUSt7tojtHf369pNsDIjUa3CdZBspbxmxN49/VlmD6c/Syl9a
vyqc1milGEELbjBafebEBjMfEyXq3kcmF6ccwf8Wnv2bOhn5UznVw47iDbunog2fNKrqsR2N18la
lnM5amT3pfL4CY07XkalLz16epdJFtO9bUMHzmuzW3pywtSYu6Idwt/fqMlgMTNKzo/PE1OMxEIO
Q0SyS0t6ljXr1EPt5Mpz5WmDVvlJmGBvlHS8vX98p0YHcaMoXLE2/RzIs7y3JKhFAUoo1OqJvDfC
9AusrN9/5uMLH28en/vzw8ev9efnZgN+a8gD3mkl4v6I2f1WXwNQQoJ5lr2aWQWRYeshI885b4xl
Wq5wWXXdJguUMev/iv94ExU5v8nj46Jbzycl2bLbCZok6CK1oIO4pmAjTyYS06172YGQvS8ziH6a
CpbsCd3WNo9Gf0BIOQHHXDNLOjE51NicPsL9EnS7FMQ13tu9QTZZGXaXUVHZWKEIFzWjONTCpeow
HfTkQvEk5aOXqYnEeTRNt5fEJQ/WjDaQW73bzwrz588JYWhIZVZ5toPvCumx5mjR/FLWqjeu9upC
AH+tVhTxvS0Xv2wBjAIZVdeQY1vZyXPjlm3ql9rao22IlyRGoaYWYPTHclVq5r6WlV2O7tOozC34
5rPSrGq7Y0a238zwbSDoDtIDi2DrSJ3mmlLitthzQ/rvMK3OaDsODDkI0RnIRDNcjec3w0bc4Bxc
CJAVWurmiXClQHOryt6DQCMcMayMz5XeHXPEPzaEggrTDiFa52WRvBLps4lfKIqNW6UlV2PSrjMa
m2nVmsjzdbZ7f+hqP5eKsyarz8PSfKk5djXNe9azTwXLW2guX/XstTc7l+r8ZLatO1j8Hoq4Yl84
l3F1A7DpheVlqjO3M7PHi9cP1g7c1X7IlYOUSCdYVvukZbtR4L2bpqPMLwN4p5yZILOCvU6AYo6S
fR4UojLJmodKXWFHDob00BCwyLN/DalV7Cj9ZCfzM6TGgyhaV5bdKNRd22ZHZuIw5k72A0GGb/LM
phORbO1ATILspL2Ks0lxoixkor+NrM6nuejFWeWbLGh6Wu1nC+60aiGcKPwx0rlTN5JOWgdG+Vwi
3YCc0iI/LTLlkFrvFeWjBO2b6IvDuX6nIVsrLbEB+LHvBxBiaAMYp0s47HRF2s3Yqy3Zs8veV8II
Cu/gmrns2J3q6yVr86dRWLfaAMPBKxzKJbaJycnUyYHwB+rP9EaZR6hDn4c9GFGCMsUOSRFHc7ZO
AgCbGTGqqFgaROnSbEICxK8wge+w3mQqDFHiBu6x9WgGe71gJBHvjE7Crky1ahFdabVHQ52OpYG2
Lq2h8E4oCG+LVTlFAl8TTohK/a23PcTOdB9HqGYXzak4843oUwTHWTuUnGDgtk4aGhku8jyQjiNX
L/UQ1/GSEosZkuklu5Iyn+wJJVIu32slPqJIPQ0x+Q4QMBUAmyXFPRWqp31O6+BgYOwDHIq0B1ec
Ll45GXlImgizE05vxXvW6f0yyv4yTY6hPFVz42MH2HcIK+v+s22aGw7IuzUNxg7MyyxHz5woPsll
d63gyiF1o/16NYLCHbSGp718LSMMPPV8kLXyHA78yoPimuNzWcdgSwvwiDnpepLbMC0LYwQbGg6/
RThzRy8fgwVz/hEJakJ08ICCcQifJJllqtW9fN1jI6gBWebrCG5qWDPDnPqWGt7LDj98946a4pSM
F1CKzjrv0RbTyUPuNVWn8LFwXyb+Ao/VTIytLWOHknt3TuYTrSdIlotbLBXJWm/GVHgDSUXhMn3L
jMZDpHjM7frGKzSYuYPRA82k6sFX9VRGSLyax6gxUVbuA3dMxS0ClqikEy9r42pqeo4J6syXEN1j
speRWpXF17XOV5TqQMd3p2i9G5D+CgpVyAgMWH9JpXEkixWmGtDuaPtcZG5OgZRP+OCgTFitl7EE
JuYTo4C9qKUvtR0c7CWD9RN4itZCB+X5L3kdWZvnrN3KDjQafDPRRsk0n1SqoP7C2OSjbjS/7Odz
HyjeHBTsJT7w1S3by34iTcZAtSaNrIita2JkXYhelLJPKjdITt5bayLFT2AiIKYY1WsxX6NF/zGO
zwj6bpxWN1pb3OdI92LLmwzVbZdbDUermmWPPAZnifWdKX+VG+Mwt5NnM4Ep1XxPAwH5ju7WZbqX
LVJq8O/a7R3X3TUtej+vRo85M7KU/q6b1WZWSG3X9wgtFCYPGpMDh1w6J2hGamKn0YZDFUB8QvJu
MyCxtOpzEzgJgFJedQjWFcdt4UxjuWsC+AMS9j45d4vC3KulvoXte66x7m1ktHV4B882ps1Oln1I
ZaeJ4DON4Qft7/dhiF7TSX0mOQEsglodtJGJzGWm8NBIzDUSiVgpvLdW/qTV2j3VaNITqUpGMDPv
KwZH4mfhhPjWyH7oKN1nOVT3RnUicN6WtvzGU3q1mlf7azA+JRxDhY416SVQjkR7WnJ7lmODHIP4
JMflq2Tm91ZUGCwyZmhQqdsCpaHla13+KRPm98EMP7SJjRUvKTRMJ8tKFEEdhMDeX3sNWQkKye4I
0+aXibSz0M07Avfj1D5XrBzSvkCdXpXSVpBNM+BuijP90D5rUuuVBkxaaXa1pfP0MbubTUdfY/TQ
2pH2Eb0Y7YdA2SgNSN07pEfyTAekc+I2xUNJRIOO9arqPEiocsDZMiI3MIivXURioTJc6K2D6WXe
oFhuEyz+lD+F7XDIp49StfER4zoMsoOuhAeBcDwyDWKyskNNsWmqb9kLdqhdhYvOUo5FtpYugCbD
sHxdNOM6jcmx0uPzRMxBbkGMHtPDEMRnyF8XROaXhrx3wSEnBsw96AeKSegRbJ8ZHZJCOdCmucRF
eGcE6zXRcK+k6UYQoG/J0cG8L8FWK1AeBqgDIa47chXsafz6hUzBNsfceWCRa4D6hIViE3/BB3uO
JHGoFvSxYXHQUVfipn3BSfu2mkSZ8dy7ybjGdXrR1IQGsgHZsdgnUveU5/Y5V6MDca0+WXs7SaC9
TRI3k8StWs/LDemA+nLLlO5Qm/MlJDZ1DpanNFlOag7HuruZifaCBuCU6dRwmeppI6cg6CQxjSqi
T3rbAPUYEic6n2OrPFmArxawVYPhT3DjRSkOclC/2nn3ZgXfMuJniGhHBtpehbEbCC0kwfWYFSGh
mdOx5i4YJ5ngRnL3hpR9f35Xl+CQkuON5uwDCt87RLynXA5eCQK+txa117pSxvI558w4l/IHK+Wb
TVWn18Eul1LMfvWRmJwPYwluyNk80ZHMRnu0bP20RozeCUJKf2bF+AUa5mWp+hv2eTceqCui6iyU
ZF/VB3ksgNr1h9CG9Mn4E0WYn4bYkyvNB4x+RyfDd2neUDFelF7bM4uHE+d1mnEYa9npk/DJyq1d
OmcXENt+G4unhhjMAPAPbo0T4zrizYt7WESfi8j0DUr99RaXk/BzZgxe2vcEWZr3vtaO02rpZXKw
TEfDHo9Zlt0sk9hvDoXT9CqzNfYFStHVy4g1cClCv6rpRSjIBKet3ndAPrCO1jCIiY0nF+zUJ4rH
vCvr3yrF9CwtvI96CyPAPNJBbsd4TZugSq9HlhmkjCVkMtv8aCzV6ebqxAzbHzTlCJ+b7jzgZGJT
hyx6H9r4k5aqz2ZouhJgZaZF18oErqAfTeCqpaV4rZqdGPGcB908yVrgB7Z0CGZ3luFaT0TgWfKO
mJkBHXAhjL1dQ2/5NpWKM48wn01jO2BZbdLl2ofyLeExDnlKFxV9hHoOI8atQbGpQCNlRusxr3ru
ZRNrhu7oVnBOJRIpi9kJjffSMP0qmly744j/LjQAsFPtylTwipX5mbz4klJdGnt66jnIcsbbJuAJ
GiM52vN0wZ5Z2okbyxStC92PeDkyjXuTeN5GcMpSjUeaRJ5cUqhzoNd0UNJt4aenYpwdUzcO9HAK
yCxsobHuiBHzZ0f4MDF5nH0lU9xMMiKxGrGt9GfRFtc85RZuw+OMGKRU1e9D0R0Z3dxT2hRtam7U
QNmWsXxrbflqIujPMsE6Pf6AZs4Ca6PDyQ49itjpLZM1L8uXKxOzcx/DO1cD8kii+oCufj/m5ZO0
WK9gPu6MBG8C+9ks0jvwmXFQD3l2mUiRGbrUl5KRgzvd5lwchrlbO5lI+Ef0jDhpcmrtVvMNfToO
+XIXdnLlLH7Jwuik9ZMnN1+Q/Z2GQPuY8/lF75VvZqccMKIdRsIv0kI7qEPvl7Rlh7g/jqsLVbxL
YIytnEWMP6BSmXsAs5mTlpWqO3qVXR1NzAwmdng6uJiYalfrTbY1UJMZewLkq3H6pNv602QVH0uB
H70Pb1IQ7umtzi7agj3trmmi3pr21c9en3YVlASabqqs72uKiZplL56pgbTE7RSDs1t/sQ0F4xJ9
hVo6tANhieoPKf/ZasjaZfmaUbm13HoIcR0y3XVaHZLpTmHtTkHrEMJ6MLH9BgT1tRTBQkL7/FRr
5Zc6Cj3CxrkLbbRJKJbjN57B48r3UPr2EJcrL57DT2pd5Lng8HhB5kU/UnJEoO9N4lfDcDooEz2k
gq0IcF65DHh2BLaTL0R3Xs00PwddizuZYmVeOJNxqG9ooBRq7+TSGjwdRvxmeLf6EAeUSlf0j9bK
oxsClZl+xeOTj48ffZLHh483j9bNnx/2bZXtRNZhQigQSP3S7qn/aPw8vkdKAlMVDAdTpmuM94ZW
QBvRhTDnXFBoMgko27igrcCbKiBARCoI0kqk+vfPPd4rcgbkv/1DojXpQ8ahRUt9QLySzkvh1+Ga
mduLghOLhZJZqWq/i8kgrXv6STIehX0oTG5UxDjkcDe/vwENCXf/t4/pGayF1f///wEjekSJE3BT
PqVB58A7WvGv//wnj08+vvj37/Pnt1jaCYhCC1r9cQ0ezZ/HZcrHGQ58kbAir5epNLt3tbBjR4Z+
5j/eJKWKE5QdcmuKnOZTEuTMV0X+23sZCj8u3Yxtzzbe+/WideulerzXr5dCGsLKywJKzbXD9njJ
Hj9qLgYMV5byPdMC0labjODjZljTuh7X9vENCmW9or99r/VbW3ryLViDZMjP4yWrK8LJNNtr1p+4
6Dp22vVfPd57fK4Wlkl/aWEUlmScJPiff/6Lx3uPzyWIJ+bffszja5M2MTm6pc9tyrXuRl6eQFuv
dddUjSPNyPUGyJxLMl+GqnWrGbvnXGHaITBX6dyxI8UT0eD4s+OclM84isg5kDAkh8gLtbbe53q+
T8Tk9mO/l7tpm07zSz3bX6XqHIi9GKxNeG2S2RmNmKiBnyi9bqrSciob9yU9cXyKjpTOl/lnFzAB
XBZP7tuVJuZgG9npJh2g1BdhtjOHZD9X+pERmLfk5pNoyivTWVf1YgahOJR5YYpbuSjHSo6Oelmc
s0bGHVO4krqF9Da0FNWz4UUYngupPIR96IfE3axEfylNL+VxrMJDBq+CEyeborzrTeUYJNOFuLgX
2ik/ddzFQXkcJsQEfVM+IyHwe8Kaur5yYlU/kKmcwBEYkm1KTHo09BuJ65HFJcFrNB2ahWR2Npg8
OSit7WvSRzAYT2pEBTt8Xy/DEhh7IHp4VgRqBnp0uPiIZt6lsuUgznNHq6cw/tHKjRslR/prh0Rb
HJX80r4/6XhlQrAfmRRA6ACUJsKtTHEyA8mf7PBQ6UAMKT1SRJgVdKVuyRlx7L8LHFrpwhmgXE49
tp1osXZjSCU3W+CbTJ77xNU6sOtUzJoNnXkonYpWZmfObjhGBP2+BJyucAJhl0vQv6AblHQPrs81
UZnNV3fVnF7kfDloafzSaQOt+oykAc62kXhK6vi0nhy7jPxeFu+eAGBwgvFGkbs79EaYTpD2p7WA
ZHSyMNIinsMYxoMG36GzM3YM4aa00qp21d7okIbJC2bQKtfSdjHxqEDDyOhQpkXhRPx5Q1lvV+Ek
I5uDIb23soSTgo4ZWc9p9AJ3R3BGGQoc86q9j6Zhl58Tjy7yRv5/dL3HctxM13R7RYiAN9P2nk1P
cYKgRAoFbwumrv5fgJ743jiDM0GwwRYpkt1AVe7MlTnUInI5ExhHrTgQxLcHe8WeYRPn37Hz4WZ/
Lfq3TWq48pFAqbdpaZxwu2rX6+ahsrq1lslNjM8tJGhuVNQ05/VWH/JtbJXn2gVkpMyNVz9Si4S3
eaDxEq6mitg3U8MFj1J5GFZJLfr8ZAADN2VU0f1jHb3R3dJjz2tYbgrH3Q7hjSmh8FAy0+5O/8gv
kCJ7eii3SdgT9PO2M9VDlQw/Zkc49dVJaK68kDyqSilXDjYRkp5UXzVyk8fsiz7SFHaG1fm4aSlI
SV7QEDSIGSnAAM1lAB0FK22wEREydOZmEwUgUWzm4pqD0ZRsCz2DhuzWObk6IiAncLm/2bxhRdP2
dVS9ebG3lX50cnqmBJWJvzNbB50GOppdOz5ATc4V5RL1uFvXJLWTyNmk++SbJBrjgqsZ+RDE1LYS
kiHl1Ydpkuj8sRyymSbuH4oQ8vISR+lmCE1u0cO+mEBSueGdedzW6nj7+CxsBn6I5IIj8wCAfC8C
dEqMmSnu144dkuz/AFaGIh5tBQqoVTUngK0nQXtd6udrr2v3AWMWD6rKJBGuQrXBDpsmW4/8fNCY
hxEIU04VrzPwasMmkSosuUwo2sHZUQWyRpejB6FGIfjR5e/ckCuof8zXSX1nx5z28THeGFPCAETf
ZCihHU0XMa0iXioPKu6OTcU6xJPrKPw7NfYqN3SUM4c6Gf6mGaUZjabogcwP9Fqt4TBsPSbKoyEu
QToR2AV2CdrK53qcoBdl2V8Z0nzD8NGnU0uwn5Bhe+ppnPbp8s4woCBjijw7VUVwi7wPaxSb0tZ4
V1WHMHxz8ooBvrejLOMocORm3DKc3gV+ycxTs3c+npXSK/a2p200LpVtAN+V7G6g9YQH8mPI5qXO
KJZI6Eyfyr1f/ckH3O5WsJKUCBkEE/GYSiq3B4STHAaL/iJ0B91bP9W1v7MZpcoxOhltx1qXaJ/z
aHhMI+rquXVTIlN1ex6ggE4+w+JzjnqVqrlPr96mCith/Fbqzk6jo7dK0L65eIZBejBkve4rHOn1
3QZYVOXtuo9zRvfT2oAGCjSGEqqJay55Qv7vrmKRkmtb1/HPk0vWkp2lgSDoAcmCK7DNhMVrwAcW
PfJHYk466OsJEEThPUj2oXXkrq04eay50seuQDYgAmX6tzqxtoEKkEBttgHVIcP5E7TeGkTT2gWf
JyH35jNMIzPIsjl7Ic3j2IV/RXsU07MFxGHdevMAyjlRpfrmWN02Jy9n85uOs3HrE2SAZRRZ0dHg
CgKl/6OS8evYFcDyyo+oFJ9W15wSrzgWqf/BeHZdUh83J4wP844Y3hVqnYXr31il/GC2eaP7aVdy
S3c7oOOYnSrjrkbtSIcypSLPJlHjJJ6eRdD/MmPnWzXsgkrntYnYiFcz9EE5F2HqT63mkrOgCcse
1w27O+sxNbKbLRMWNiyT+pEdnrZ2yEtWpXGNgvg5NJyHJox+lZr24hNllIV8acnxy9g7mLHc0buG
ML3LvWnjdRKBKlo7XEMnDAg4L58puwKGMozxGSzVBgFoS+x/A81+F9bjli3nJkQwLwGUDInYz1gw
olr0IRC+Rdw1gvOU6Kf512BOR6GjVwx8mj9+bCaMnfGLN4++skDOHSPJCiESWB6qi5i4WfTJNbDt
K5fD+W1PDQ6p8OmODgadtNhG43TQpPfgMIiM4hR3lnZMze5Ul4gm7hWt87UxzUsReOeiMk4DuVhK
g26JCM+NzjisSjYBJORafYLmO01lcozp2/F9xMWIux1p4gY5fED4TpOAleQl0T4HS1/NzTZZJzah
y+qCXY9MW5K3f0gDreYcW1T9kf7zVN494y1nhV6QEm23OhQBr/lwjRdD3XN8iXKF7wb6VobAQnuw
91j2f5V9rw+auEv5k7P/Yq+5gpjOc1+sYd+ah8Dkdf9YeNRdYmk6Tm/kEblhNi9mvM6co/6Tr8OH
8gMIjqo2VP0E+jr4bX8F71xTcmA5q+xW3Zx1fYQ88IIngEUGxOCZMQy1cAUTofN3ktnHStAO+rfv
V7QwBCn3JzbRbtJwvxu6e+r1ikFbap8prwb1qMmK1gDfeJHp8Azqiam2XnCNKbsnpOL65Iw5VlTX
oLUxMl0mOdjt+EYQCqCHrOLJk4QtSIMYBBKJmWZyvYRDMmoODw0tw+Q49Eskpffdlvqzk0fjTfN6
8NJCsvIKLW/YTiMtR7ZRaqeRNgbeDB1ZyEo710N0zYOBeCv6ZbexNYdFakGWPklZ2qZNCiwHbTnc
EUAs1+Oc+ylGBur2NN4dj4h6X2T1PonSgquelrwFyrxkOprboIRPPx+IOeqR+td0mtSWCzRV5IKo
UqnnwNrm5JL4v4M2uQczN9izhEDkYjcoN7GjPBZbVXldztGo3B5CqZq94ar6ogkCJmVtTp9mWh1b
lfNCGo2XsmzSx8VXYwbGy3IqNarN1BVACOdBte7W5bqRenmL8cVyJ9TOJtrlbTnYIo3RpbAKGRe3
isoL0Kfp1iSRupmGMd2UF6Ki1PbncoqpMPvYPL715WQ90L8KA5E/1PLXYj/J3pX2txDmyK6eYzQ6
a9MNMTD4oZ02PieTgTWTeVrsM3NZ/uVyqJIvIKrWY5g67UpOerAzar+5hF7WXpaPHJoM3DG71W5q
nJavjAllxq1Az3P16mepE5BdzTSQ3i+YylZ5tWOW2XN8DzrAeBU9uRyTP24PBIN9tfLOwJfCnVYB
Wqx0LVxXA2N2zwIcldBEtemDnGc3fkZgiFw6U1yVq69UfNnupP2qdUU9YxHYYDEGGpZ1XI1jvhU0
FzzpVhNeGxsKS2aO1nueMyAf4h/cLJSop1kMjE5RO9RcUeRdG6WK2uLRcA5sH9pnNlmCrLyiFcIP
n2zTYRHnG1R42f1Ja3LrkvRo9jXBmHtq8c7SWiY87fwwmAowErp9D71kLYis3zK0nxWrQmKytj19
CGtAtx7q4eJJkbxr2WcAQ/xaNFmPLyZzj7nMQL4M0bCNSi85Eyk0DOl+y5oIfg2LZkPWJOd30tjF
MTViaIPu46Sc9BLp2l3vZuyn1ldnw0uSWxnOFY3tGFN/oeOeicc7xnzrryW9lc0Y5nsUlAjz087l
pSBR9LLKN17rJvvI0f4ySLlGDk1b5ZBeSx0rbDMH+vMDeEFx9YtGXFWtgz+iLdYkeZRvEpk+aE3g
7OMuHs6OW3ubrG3i31X1oNjrMeQnx7+8TGp3F4xJ9mzLnnf5SHg8nQpxRWCIrqluOrv4Cc2/BA8C
76VBjb+kokm3ZS0+XUL7gGmbdFgFw4AZDREtLTO+vR8kDOaN5O6OXMloB32l53V6niferZVLenNh
GYXIUa5d2n8hGu6RkrwvlyLeVTHl1kahHWyWV3Z0SBIfe3VrWq9o5EM+PEVWuc1VZj6X6MRjHDpv
DQG1WxQAowm9wXkTpol5qu+ZRNu1sVc0J3GzLhhz2w25Fmn0LxFx/wezRN0MxPDSzTxVuqMrsPyq
f2GFecdj5NyCSetfYEEPcPm8CEEAtpAbj+E5ekq5gAjYU8XVi8TwNRKFZ+cn61erYIrWFCM3oKzn
rmjb3GMiXsEtFT1KJt/l/IpspT7cXdiwrF2ocg7NIsFckEYvto53OB1799tmt4DyLX43DbepnJ5E
loapz/RuiBFyjeykRUV8LUbY6qrV22eVz10gGDQ6zyFzWdJhQ4zDuZKWJRQj24cySrsHmYfxqssA
aNpuMW4DHG9orc0g1k3p4ZaZo6tymjBg4DCWdsHsJNPyu2tEPpO7iUrUORSxHPTIoDbMBV8GPRZq
fAMMev47Qbcqn6P53aM8KBlT5jEwzGh5oCaZvtBcXEmhETwMk+oxwukSVTK7JMt39sze3pS6WX7S
6Ln2zMEhhVMzrxh8Xo/WFEHPHDHpqhkYG7TlraWvFPJBYb10Ds6PIiBgOB9sHVSkhil9l8cBjIU5
ojglXfI4KJOGqCE6qIQ2mn6eheqS4V08kgs0W1YUS56DIG26aTq21VzNP2pwQu9wNcHRx57x4ADI
O/jZ7t8VwOxCcpLKIezRz4Qf7HHWJO1botS4MRskzCV4lRmRYtOR7/w5e7WcWg69T51yrusXzwnT
ExWmf9pasNpmQMtKMz4VBddBlJOzhY+/gRdTh+dJYxMYgrRY934G7NJTI20PQE+gW4wpZta4Pgk3
zM6NKonLJEX3nsURLqU8+U6k/auX7te/nHFuatG6sV3x7GvueLUcOhQtKZ6XAxfyCKgFhNMOu+FB
AAhbUwF913Ubz2niMxBwnfYJsWqfT6l9szKBkzAxkl1pTlA+S6wdrAKVvXXjnm1OOLnBgV6jCyF4
LnCBOzA0W6KYxsTvqvaL6bYcjMFCBnLIndGV8e/UKA0CVQPrcFZ8FCFNzadjUxfZt25+zbCAUvqD
fY2MTMAQNjQO+Ei1pP80mkrumePAZI7K6ROXUI15VNq6tuUlZhYnJ5zI8wAFTXDUOM2YXXWm+9do
KLLr8nD5iOmJhtPShLnLM5ZTkqjJhpCPPScIjMtoS/0iO/u/g2aVc+WAB7XC9ihD8drZ/zpCOzu1
sJ8bz6dOcT5Qx+jvHc1/XE65JCP+nV8++u8cLWZBmp8yI+E+WQAqF+wmcsuprziUFrJOXzOa5nGn
laRbsrkSt6k3Xd20DymAu3+HIODSPjNd/ndqeYY3ny95/nLeaqhnHaAVr/qw6J8rwv9p7AyPyyOT
uNmmBM8DPzGLn3z3dw5N48FnBzlZJQ6m+cDdjzKORjP+nUvnZ4Q8A2AF8L4oKA9ZxZKjMqlsTYfM
+xWbCDq4FwAcw0R6qAOoN/H8CYgpFK/3+Y/baPZeCr2+QFrEkzeK7CHymgvGHO/QmMhdBktJuukN
/WmYF9R+1fUnNZ+zRFnMSfcoZTQZIZ9hjGObpNA/XafOLlY6XEVhWHe7NfwjdkmQAT02cyqwt1Gr
QhC/rB2ln/RHTzDNWs4JP6suVTBdlxVsSmXHJW0s3sT69E3UWlKzOkamtivcarwmZvJGksDe1TZF
jNasiWB73wyjDVbJtt/6cWxfBkWRrJ92BtnUFNou2sjZixvt7uj9uDJCW/6OE/XYRHr3Gig7P9h/
zJT6WpeO5odm8uj87hv7XU/8D7Bj6uS3NF3YXVXsJsleFEeS9RqE8f89jDc2CL+bRwl5l5f9bcm5
BfBSHCOy/gVm9bj4SQzUbKVColQifwEiz0LFp3Sby41J27KSXOLZSOOmhsY2tnPZpeEgnbDYeYts
oPRSN8W+x4fHCjYPjxOvi9mv0169DAI9klmLksmCIbMK9Zr3K5MU32pwiuBPByWRzaH9N3Ys2pKH
8Rf+abUOSsUidZBMmelSPkHoLq6hHfAtZfIEDah8Ly1kSB+k3TmeH6ZtuC+iGPswQK2Vozrz1VR3
oIzqZYls80DY5pvlwSnPcoDiDL/KQ41/5y2ekms2K0FhKb1THOvJE9ZHqkAsduSMrvE++LCQT15h
Tf++WBDep8rw9+zs6p0YCwf+TFHdtLrJDkPshsQ7cgbOuk7HoedVtwx3+rYNgvhJFQinQir0aSjA
dABUzxQWmXdLc4ZXus5Wy8+Wlv61MyfzKCXr2WYsqveuLjQo+2m91dyWHzf9xGpr7tIJ2dXTdRbu
1A6bD4a64sGK13XAPMcz8/JWd35xWz6ispsRToDFMenoYbNMifvTbIpDwv3uEHQBla9aYeIZlBQZ
Q0rc1BGWZD1IIUTM55qgquhE6AkcNclz2Ub1+X8Hn0jBv4dGTdM3pC4srPNTKkktA5sMezfkxlDu
q2TGN+dkZIohBFNQxubOF/5wXu4KUakNp7ptLuV8o9DrrjJX2mQ8DGOUH5y5q642oFnR66izQyBj
683njKohp6Lb6YsXPi+x+q5ojPXoG8MtzEfjnGqniZXYwXTcYi/h8b1LD6Sf1YrftC9otR5u0GTL
/cKhrcw+35YDz1xeOhlj4LWA2blxdWRLZSOdlP1/B9fPwrPTwL5magC3zmvx+LVVNOFqiKqayItE
rne6oECXR1h7C8pOA3hn6vnRUXZB+ilObr3l7BZSoDKS9rHW7fjW/X9OQXw6euC2jr0Lg1oN4WOi
peGj5anoYI9Rtl7OLQd+8S+mYu2lFXa2hQ5l3dP54Im6P+opbhOtmKy7Eyr9XAf6NSus4RpDrbw0
/m1gEHtlczD+Oz2leMalxGuYoO9Mbhk220ivxj0xZO71pSL4KmOHTOVQDAeld/2WQEn9zOTuyfcZ
LBk+0k45Xx8bGs1WQ2WL69h6P5mos3emUDmdv3F+16w5fuGFMeJg/KPwqRyoN4kfYWPMfUBxCYXw
hR7Ck0297UM7BPlLqEl2sNxmMahZxaM5Ox2NAbJZVRz+0Rsqr8XyrVmAVvIsOGPdK5l0pRag3xmL
LmavrD4HVtkcNucQ6jmo4potmel+t0wqIQEUv1UXnEERD6jZqj4xvYk/vB5ptKjVC9fjAROZ/rct
0uSDf0e0WIsc++BmUFlHYT3xFdyD7uYOdyQXq2HYFj8Cv2C9Gri+nl3Xeuw7jBHLIxY/+V5l7tcC
g8nxrtwtUjX7uLXjtZjpDcu52iM3VzTxkxH90psofxJC9s+JFMNGHxWQw/khTSo+NiHxyG4AyD4g
vTqCEanVPYZ+K/qVZvaj3XnyyRV+/ZA4FhVVnt+dyVu0TEng6MA3FpvlF7kcoJMXm8D2p1XaIkAv
W8AQHgghNM1nCtJR//1vqRxYSE3mOHrvzhgeo1FUh2nZRaMgQYcRJdmCNFT35aOkrnQa02LO1dGH
AO948NhdncqaeFEpMvvqN/EPdvKXNuunzzp1BY3yBm+5MGebAh9h45cFZQK+HkDGJBLOTQBAXlVr
DSVST25n6Pd2Lpwd9PayPBodA6+bjLy11Q/GFjoR/BCrL+4moXHSM+S/ayWbgz9RaYqXihu5E0YX
M+2ai+NTTjCY3t2xhX8fG29vT1V7XU4tBzgkeMUrKDphWDiXplavqMtEkMSUXoQqxSnqB/8wJvVw
9fwm3wldHxDJU+7UaZ68ySKYpYlwE7GkfWjKtn20cwYFRW7Q6iEmaI5RS8WEnYdbR6+cxyywok1b
h9qrZaOoGsFgfha6g/Dkej+D2a+TEZaOMVXiyUnwhld5+jfqZ+9KOXwOPWg60y3kq5uxMgzbnhub
7wzEFMxDxPb3lMiq2I9db7McHoo9zaD/faTmc2L+bDQ69vX/93lluW41ZRyIm1jvRqOeUNyKx6lh
2BZVRP2j1I7Z4FeK5LmKN1FlqOcyl/99JP7v3PLZ/z2vdFvnVLokN5enqPkL/Pto6pMnm5bNvhB/
W6/n5q2beg/OFJW9asr0abBCLhVx3e1kYX/Fte2cFyAMUwPnwvjweTAqxuF4lja0nhirkqzPYbnk
VBaGUoCxFo4ut3omEwaEurkGDhIoaB3rdXnozQ+7GVyA3YElaxqPG3qIqYhgB/OhSX7KpMEkN3DH
/Iic50b6zrGeg3oaiwiYkH05nLUx0uUmNGrsbQuJaTmMqNkN0l4Za9mpUPHfRUskIlx7aYvXEV0y
dac5BuRkW0ACu3+SXmYyA7SK7tpAKPqEQBNgd02s53xs1Vb4uXXVcikBwQweVjZf3jLq6LeOHPSX
qpYQY6lY+Gqw5oaheGZkU752BrnaKnbC58ZoWHdS7nCRfkrjs15iz+K6+CxGYZID7fo3c3Lfsgct
d6JfALDLkwJltVkeDjU/dd90xm0kh/lsOs4V/VrsxjJOD92UqF1v9NO+Spv6l2GGW+7p0+tAZcyl
CVDlozyofuWQpFcJPcMMhAJjU+ui20LIcS+jN6qdMgyAgV3vXhRiKRhUnYyCHlU7q4Py48yHGmAY
5SopEYGq9a5ZpcmdzMxK7OBytg9ROjIVdMpjLV0ubFypsaNXesmqn8TGP0Gz8VxIyojKVp/h5ZhF
aTsk81I0Gvf1WbF2pojdapAyAxfZtB8MJgr/KXs21KfRYsoXOwFX3FnuG5QVbvsWpjeNvJA4N+XQ
gcomg37mxwhmMD4fNqUt9ia1FhTzuWZMjgEFmR1Re8Gz81oMUt8vp5bD/5Rl0xJyhz+YAhfW21Dc
rVSn3MojDh52+rn/toJEnhGP+nq1nFmesBxwFk9Up6SMCVVuXywGbAwYrdjgRtwBCctyjVLbfI5K
5/OHcISty/J4iNhX5Li5lS+dQ6AHt45VP+/SITOvXOX8FSK9s41SK55DHzaAHq95Ttu3UIRSrKPE
KO48+idiOaJeHqVj3j5Oft7thpL2RG3qEV4gtP1T4sEDUIwDOH7XztsiKVDhl882FHS/Lp/999Bk
xhBkUb8PZk4Teau153XVA4007eNyqtWqtZ0l1cPyaKFvzM9KzBFnbaMeS1qIb8JgKjZEUvxKQyoI
GL3a7BgC+ZGPG5gm7X1Mzd9ZZDq4g/WesbWmMxrv0iNr32IzmZP+Ztc9ibRgMHgHzZ9F+KYk2SAi
ZA+npNDij1C57Mk0/wVsX/lAeRzK+XLe5R/h6EO4jrb/fklaW2Y0xvB4+Q/7k+Fh7UdHqHXi/Akg
4v+euDxu9XgL6k9j6aq7l+XgROF/H/3vXGOJjQ5xib4tgNU5RB7evjYLR4N4U/tZy3xnRDQdwNJG
jwFZOUxIDCXzK90z4Ya7iJ9BsdcN9ORCj1ckgd+CVO392AAxKinGKtRxbFh+R7ZYyW7AotGyWTbc
mVsHJAr9d9dqf1hfMv2cWxrD5lzayS5v1R5TUrtVjXGXGlh0uyEGFYytv3Z9mpQq6zGr/GTlzGhU
GTnkHet3OHZYz8LDLKhjsWGLh8cp0KwHbv0kTlm9cxE2suqLaFVLFYzJUKk2X2UCvE2rJEPEEqEE
+24QhgyvxaNvc7mB68SEigjNjPguqSzyivSLpMwTg+SdSYErQ8iKNGAy6x843/HcjsFwyU1ykblf
PDkBVpcodq4OnkL+XMxn4rJjv5X0h9BFhxGo9Ln/qoPv4t3mP4t8vIgE1SIcgmTV4g+OudSsmjr4
FZbNMe6M1/lastfDYJN35bs7wnLq0+LR4eXnWPY6T3+3RXQfI/l7/pMmlsUqsiQcruMqYgIYrT46
l/fz4KJlTMq7JYNG9kOal8kPGLISgE2J7MGBflNUMWRF8MCMjdhIOrJAdMVvs+4/uJ4VK0MbH8lG
l/ucrgvJ/Lq2zR9LuN9a+VFGsJrzWpJRrJ+aMCFv1a6R976HUn7XWkbVFhvLQJGI8Oeiqt7YuRFy
ipYeW2pDMNFHuxTlaUVtPDVrjkn5JSNuG3tjOtMwqOgw28Y9DVmyniPPIfPwrFF7PR0wPFNlkbvZ
U6ms57Bwb2hmydpFu6prgl/dGL/UjfkeByPQcns69R426m5+cXu5e6dBDrouDHQLJGEyyB187Ac/
GR+o1XjIyhZX1VBTcpudJ9IFmHXIWvhvTOD8qftq++Cnsh0HIw5Jc1Jfhqd7lLEyPiW8ICPrt6+R
hYyKXW1RBMElw8WHV/krM2wmFoHdoR7LBySjL0fgqsRdyW3OgNk/Zt+RCe6o7qI7+pjEdVNvRdJ/
VI7/bgYaCpuTnRklpyvhJ0ej6k4aV9Ztkk/4mNiyjbMfrQohFEsZbSq0gLLCQ+1X+6h2o40XcaNU
unEu9Ye6yuqtPWX7YMzhiIwB8ZY43wuM9qveKR9Zb1ziEJ2v6TrCCqmipa1xrmQiI0bOEhvXhqVo
N3tXehNJs7p3RvZCQ5exnVroEkhsFMTZ/jlSAyQjl3Snm5LqgRVMNBdflQv1z+G1XtbY+cbop3J2
IbbpDXePCoUs58rGTASm14n3Ml3rkk1LWz/pflzvqrRkfR+Q1g2oxMoJbeOMIfaeJaAPPJop4uzC
f43LzzwBTDFkVl2ERb8RJ7Lqj0nj/cniNt7EKrgaI1+5QFIr1HeAhw2HBYlkAQ2hRVDfSbzCK7fZ
Wilbyokko0mEeTQOk0PYbKxpwpmwutf5Q1hF1rr02ndNND8+A9cZ8zDgZyz6slgrQ/vRXO2jwIRS
Rnii3OY0IZbJ5iRH91w6xRFcSrYpu4jpZa65tE7bv5yUq2FmTr8jP4SZr+nOioxBvTUEW3PPtnAj
6ho/nOKGG0T7GO2K1S/CpEr7vZVoGDHcjovq1D7XWffO4umH4OGTJ8JvVr57v9S54xOMt0ezYxPU
0Bv2m3zUU9olrxpprqb/i3zJHgv8NlYTgiWJ2FDdFq1NDccSnQz1mvKhrbDKedzRfspGpruh4o+i
1/C8Y4MfUChSiulvO2+/pgBCCKFqR2oYlYzqkzAurwV6POC5GEegnvuy+Xa8nAqEPH4MbbHruPp6
Lo7OVPjTznTrjWV33YXR1Zf0wNT64lzUE/V9KVbDvqDELv2Oqo7ptdu+W6klkQisH8AQUKMJ5I4T
acmAImGljGufj8+ibwkSQ4UZrEOQtgDyQ9faJl4CIwi0gO413LGJnsK7o2U6HItVHIpzkGIDhF9h
ufAaC+dHG6d3nOzopQbP8IHb1a3wV6oPH/JCHpVksRoxTu/xc2iD2oZz47i9yW5B6f+SFlQVhn0P
LDlPlufgMoTYQB9A/GKEfM2SruJdSF2xDprAT8xvw8CUJQi7m7NcXifja1jiWhoi5uNFQoqDQj8N
nFcXmNbaBza/cvqGta7y/jjuiKmm6V61QGz9pvNXmd3RMylf4Pu3KZPE0apeayjhRKOSveF109b1
A50WmfgPzGxnq4kVZJh+bYfBwZPmt9/i1/W5ABFRHtcTvKYV9+83ze8eGsP/G+WhvZIzGh3NoofY
YhmERPt7nw1/B4Ry3+aySRvFB0uNN149cmdazeOE34/eBp2MuvwxUTHXlTGQtkurta9nWDEznHxM
m04Y6q9DDOQf72XW4DQ1ypPm9nDeKIUiFP5jZlq7oSOb27+2E6w3soLwVWgBgmI98EDNfTwCKarr
gk1Z+2kzlV+l0niDPJivS94Yq7GTv/VWMVQNp0szJA+RJDBMfVeDdQ8q6E4GABXxajU3o1DkWgtE
/8x98jQhb4UMC8ruemsF1o0sMpFZCFAjfngfE7ADuot1D24dbB8gRCKYuiorbqZLUD1JR4VsJ196
DBFHzFoDzfN0dRfXqs1JglOdsBYx5jJHBe+8PGGMWgeT+jNaiZCWklh/T2WcbLBjMoatBvYNOkVZ
E9UxOiGdrDMFxby+WHVeOOKcb/0X1JrN4Jji5mX1HzEjmQstwPvWqluyAJrnA8MctceQ0dHX0LQ3
aEo+a96bPhZ/hnZsXiLnBppKT4DcHLoO0SKBDQ/oiv4difimIAqV3Mzj2mKPqwdso6D0s3NId4aq
vulPrO5mZzRkGkqsNRAF2pKKgaqkwKbgl9fHWGLBb7lCfgWjzaSmcRlSbuNuoOek5hVqURy8VlVw
xnQEBoOLapqxDmyD5NSGFlUjXI/9KjukGL1jK9+1lZPtXYeqgBj3Ma7C7qnB3UIAq0x3RH/D1Vhm
vzOu3KYDPokaqINje/peb9TvVtQ//kQAxGRXvKoCY2Ykkf5MhYnwLjoqwJKMlzNQrVZ40zni5iy6
4YvtHMHvEEJc1zqvtt+5W6pmMciirw+R9lInfoYaXrMGkN8ZFoeV0K9NJoCuOe2vsdW+G0zjUWUV
a9uHKOZRFdcf40Dj7j367Gs69OShH9+T2OcGEFD+bvXxvWutv9DUMq//lQazKtiqHR2g1CG1DXf5
AbtyH7vo7VwgbEg4XmAeCnY24ZS7u9ZnoZ7pu7yKn6Na29NwNe7KcWwgoHnrWCc72PcF3WKYwXEV
AWIsdXtNd4EaVIQ3idc6wDp+Ypzt66BXzBCV/we0l7+lQKaERoeJliYnf9uO4lOLh9l9vRlDtfK0
ob/libpNVdVuNQ0DAouNyjbdXVXxtYE4f/n8u16N+inzyvtYkVou6kdVmt86K7ROeV9OZXy7tv5Q
kUUiEr2rRlbBzsS2utEuWOZmxTjClFFQQS/DE4Ocg0C+2JRJjrknKvptTu3LIQj9N29Q2prl2t3q
WJoqt/oWEwK3SYF1oNA5xM735SmQYJOMPPxyck2tBu3vFKtwq7fdA+BuSrFJUe47ikvWde/1rzYx
1CGZ3gtkE0DKMI5l/UUpd78J+6stnGI3disL78eeVm6NWStieBrh1qFge22ZTA5MhP7VUs9pVtNO
c8MHu20YKPDWWmnzkNMtWc87AO5E+RhU3XjWUzqwBGV/wKPe4SXspsiFuZQCtmqczAeHgJ+zGN+G
oJhmzodCRjAwQ7rUY7t28i6c+uLYtrW1aUoAYlWPpCcI+hp877JlxetYR3eo4HxW4M714P9xdR7L
jStZEP0iRBSAKpgtvRNFyksbhFrqhvceXz8H1MzrF7NBkBQpUSRQ5t7Mk8tsqL1ly3ZxWSbOS7jO
GuoROCN8dB5HFfAni5aWBAErGNlsAMqdTo3UrvB5qFq4a0Myz8E1wqNrTXg0Q+AVcY2joturHIVy
rhhkGSLxA0CCakyDNhA+8a5jWwaee3bxIKe1RyAfZRaecmFWy9rsNkVkHTG4poc05z/Wwjo6zGpI
P5+oEzFcrx3yazMaEXGMq9TJi90QKBLCZX1ElsZ2z2D3a8fZWpQRgW4jNGPRlhuvkCaYH3EfTeHd
ZBv2LrNT8hV7sSELVtxRy0SO2LET7lj226Is9gZ+tkWjKNahTTj1SNWpct9ZfY5MvmYUS91wNTKu
XZmrUejCHvEI+dn6NcVD+r79oisxBdvUrPfOyJmsGrTjbgCzDWWovawunYBIyG6X/D+LzR6nXntl
xEGeUh+cykBwa7C6IqgKjgWY5tb7AAA4GOqXToVoKZqhukxEHm5J3gFblBvvbFCAuSf4efPS26AS
ItiRZNyl2WSftZiGNUk9OK5SKoem3BuJcjGiwZKqXTpQSVReBlV8yx6AVOEuRDDgfknp7GhovhLL
0tegYDktNKrmQzMUi0YzcDgBYtDm9VnWN8lKwGXUHetTMoAR0CaP8UACrarirdCss1lo5cFEyNsb
vAqiksU76hhYgQvFttiF6HlZZ1uLqLXFElrIVk8xDhCL/ObTyFk1qUNtVqQkZzlPdifPqmUzBIeG
Oi/xUlQbF8QUE4Hm5jjHhP6aJAPeCIUAz40G9gzzqgh6FSEJaIlNn4okwngNKTpT+gu9xccydEg/
nMfKihhlszZRVvt/otEmp0u8BY1rskGRFI5Y10GeLTCn6ei3Ie2FU32nmekfZ4gwCKcscqk5vKFE
v0eVVa1ZptrkMDFmckViaIgDjEl+wDi8I4dSbvJO/oa7sR8rWgjF2NCr4BLuOpgtHUyknMt+3VSm
sVDC78kkpOlG4XlObwNQppKrwk1RDwoBoe18JwYTpW/f14UE5eaQrO3itSpQGA42dqnpPpMOKWTJ
Ca9aBoAZzZEdwJVyXhjtpUVnKqqJ4qlMzkpdunce0gwvPreu8er0wqJhGp5oIe7jscTQWEskYcaX
49lfoQ3FMtCOoU2iYuOUyOizs9vhrqEww8WEYB0bB9x9MmIyz/tlo0kDSAdnutd/F/Of83F1L5ow
eY8FZEdR0+Zoad+zdiAp1CbdyvH+KL1zOZ/6fWSxL+0acI5s4z+TsHnsq3Fbo4ijqcoinb3GVtbW
S53qrCFayTUBHtDFseyYrbYzpJVTg8Aj6NgfhZ3Gy8od97Y9QLRPsSS7MkT4MrylAVUmO83psjbw
s7PCuHOSkOZInXgso//4WrobdTN9uB0i+glbH8Xh8na3ZqeFV8dByDu65Z7F5TZ1QAkFMaY6sCD+
xk87/TDxHg/lCHomUiOaV0ZSzPMzZ2eAL5AEhyCN70uRNvumC+4JHnN3UOyeillcGmtfaN3ZKjFH
UCOnI+FFu4TYuWXTDC6bQHNO/3LTlcCaDiJuIgBSvBZEd52zkQk3FP5JjJj3NIEx3YX61Y1qzgzF
k+W7tPh1vzrhUxYLSL7tvlP2u1WcQNK8yWzyVg6pSwNVpT2dlKckTL8GClJdMzzC3i52cIwrVvo9
4WRZSEj8hFgRJtXUF1soJcxlA4sRCszvqUwfE7M8qtrAEw9uuw3oCuR2eq/ZzZlE7rfOdrZWEp2l
CwAmqvBOmg5mwjhDJsP6l3GqfAuT/AKIayWTF6KEsrsJ67upEY83orBk5nGRZFUH0jMH8gxo3A6g
wWwbkovT2fVqjsWMO7xGrW0uK+iMk5Oxwm7TA/KDs6NlbIaFv/b48ssas4qXzaApanWGDSsnebVo
okcexo/AGO7LPP8oDPJvK3XUkEdt6mkA4s87QTDrF/6WXhlxpZM0V6K3kYlE3dK0u2zZ5M5raWBu
NEwwvzmiUNiL1OLSxxSp/tEebDAanN5wD+zyaFdTs5n/qdZO1cagYObp6TUlR5WGffSrImwCkXpS
QSbtw7chA3Wj66xlwS9KvPqkrRH5kt0RT0Fzpz85AjttRDApRYaHWUqXEEnoqSykAx58+KaxZgg4
RGk6g+ryYOVrMBFbgzHJwCTSFA2h6fRpcEoDFe8KCo6u7D46bMhxUaMc063P1vM/2Rw/hnV7F+ft
ue6zZW5WOA3J3VxMevfqBMlHSwDCosioIfSVvzeU/9j59T6S49dEBM+q7I2zz2TKUEpAnA2TjOyO
zvGfTPCQxJs9pYrZRJvdj735EMX3BAgEc/gWOiG3PZk5YOXgHgfrsQ4VicoZ7X7zF4p7yBbUzsgt
48yKKQ3pxidnPRhQstnrMtkjdyKHfCzOY7j17dbfUC0vVqGDo7NujO8yDDawFQ+0IaiMJl9VPrER
KE19DZHs9xhRkBAVOwKfL7pNK7WQqVVjdJNH5OKPbqRW+FKomcju2pfVLzSUB+SkYtFlubszqPtl
Xn2nC5zks5fVQaaPYpthuOzdF1oDG7+vv+qClXpYlSfOH2ry/kmr6KvWjf4eTCS84dFbOJypVXvW
jW7vTCEOvohPu9J7xMIYUEUfAudlZu4a9UsU41vpDLveTJCtV6/peEgAfVJNHtFk+3ceI4sVWI9K
GS+NAOTa1i++5X0W3+NoPg6etWI5dZIe+EeuEa5eE/6r3Z2mILyMkUyIFm2eSieFWF1jHSjHN6ir
UMTwdUJRoKbrN1c56aeWD6uU6/K3F/hX0G6XNmc8yObtoaRp4TDlDBWzkwfBgQ7YKihQKs62GV/J
p1xNfAyNM63VfIJEGCWHUn+L2HCv7Fa/An2xF2NYgTQvNT4I8wXi+Id8ryprEw4B6liWbwsj795V
CVItxhGqHxuP+celfDvz4tikYmfPfGL0ev11iF/b4BvqxVUZxLRdIiKDa5/828AdnsEj77OJujA2
okWNuEQWI7tOxgMEsBGbQq15UYJZLAjHXwGaso2if7rWx/40jXBJR4UlgLobwkBWR5X8LMyK/BUy
J8nnpaSlD8c2Vi8F7kgUnHfsObtFW2VnT6v/IGraRGP8aZF3CkHyw7nUgbtrzOFeUPAvHY2r1mfv
PToa3Jwc3MrYfnZj+E01U8E1LL4nN+WcwbeG02Tnm+PHwEC7nfiMDfbEw/RNj9hmH0EhMjPLXWfO
+++a9m2cQlnMvOQUhN8x2U4rTYP0LL2KZo4ETWRRzMwo8BoZ6TDj6GmLQqRgPTeU4jltmmyhEpMF
aGKHZG+6fHRmn2/GrAfPVH7pxNtpAeNMMLq7pJ9+BVqHc0mFm9pnF5hm55KKOcrJr6FwDnqG6JXK
AGxr0JQ53y4lJAiSI7tljGXhM7WFc21v4eTGLqnNnQNVrR4NKk3UBVyH2olAIodvr31TEUxBoIlV
HTMTwnWkBLGVsD7WXQIXsB33XteazBhYtd2a3mGrvYo0+E4ZFZau6b7ZuWQ9XwN4zDH3+l3oLvEG
LqErFVQad2bT3usdRnfqZTZbMD/Z6uuyNDBvVtiNyy9/lppm1PHwe6HuzhmRg8zA2BEdpDO8JQZg
AGoDcmbM9AWjoF8gtNtHAUVJPHgp9oExZKXH+rksAnMNiZHhnKVcY7gHvlgsCqReBlSQ260KQgqz
5iFT2SrUHNK19dvYEh2ZEkhnRrO8sC3yGW33AbTzW9tFHkAJGiG9urpCdCvf6x5Em2ebNnWfPdk/
IxvFT5L1SImCo2mo+1CnIyDQy7F0IbRXyROxNne67a1wieJsn1i6eyhrtmn4UGriyTSLAL29++53
LFKgO9xNUXoXUkFc2KG61rHx6LSLuq6zZYpnf0NkC747YgvywJVgIacPkraWsFU5WZsvqtrvGB2u
fUClUU/xuo2a9eXm30jO3jIKcGyFeczTNrKe5hUrsBOREx5UYWR0A3XIGj4uN32ucrQjUeLem9ik
tbTYs895E25akzyo5ctOVWzLEyJRFYV/V0RbagcISlWzcpQB7DOmmYJUU2dFuAyRKK0iQ38AiOsu
DQjzfZPtLcKOjy7BVFkmPiFawXm2Z6U4Q5SVUDAlWvkaEjm0ZKkLQcYBWaiq33Qi4HLE5p92TkE0
QL0E8Jyaip5woY3u2sKCwPoKKMBoI49EM0Z05+it07F55IKCQBKYv2RQvxvsBQnRjc/ZhNjG0Tb4
zhi40NFpJYOwxMxK4wm7gfZoE3+CzmNj1sc8bN7yiA6zP3jLJlavqmzvqsFnEsKptgiG9E718tzq
iJS9ogSMYrNL88r6WQyHyBo+6Hxtu5p2HCXzBAehO4Z/EhlS2AqKniCT9ExD6uQP/VMPxYSFwUxX
iuDfCeOzooihNfh+QxtKIl73ZZnhHZfRkU5WuKhYCjtNRu+h8J5LSUovdKxnvaK7WklSituu+BBm
fqC49jBWEcNI+Q4KHe54519mEu2EB49W37iKBngbOPBc4+Cl9W8ttYldUXdeH/E/O0uhfFilKf0P
L6D6mhXsOUs8MQGQQ8scFlEe79tBfdJCcyr3LtTLZGnFZQn4oiuXduD/Mpzsmc0Nc6+GDTjotgjm
+qWduvcReKat0/e/bCrolh9d/GEo9nZ7oZcyLae5paUwG1Iy6NfG0D97Cp6slc/LraQ+VmuKWr9t
KIXssonqshIGRPozDDwTzUrAlUbJ6WOVr34QEbOl5LWn5ILh/dNwhpXrtsuEoNbzpLJmIYzhy/L1
aeFabJY9K3thWfYSs4yxXHYELvZfxN9Wj4MSubNnZ3epY21KBGSoKRBlBPZE5SX7RUn8nJjP2Gb8
pUOXfsEe708nq5ORptumzcHPGo29CkqknTEKhSlq75WWb/MoJAUXH2s28nU38R31p++COWhBWR9v
xGs2dc6+TSEuCpEiJfGJDKT8XFGKWuZC2xURhc/aYeAIaIG7QD16qFnUvKxjlyBJ6NsPpuQQlXK1
MJhOpx7pTy2rJ+rtaqdUjYQvbk/etzf1zjWlnGk1T+ytLeyGD2QSzdBFGDApc2D22Ed9ijEQe3Nn
0FHLdGrY4PYmrsM+hMVkgmsBTeD6NrCVGI5/V79KDV1RgqGf0mwSnrisWoxyK8lJ49TdnZ2WG6Yg
Y8OGbDWXkGRN2yj3u+MUoOV0zIEqt3Af6kDsI9UmO2LLnw2j5KoyWA+wB/2NHv/JmRAgWK0PeyRi
lmh8FDSJwznRUIDpXkFWsxywuEwDyO/4yojmQC8C6mlfjc2W7SbiqmFdscBkIRu8Eo9lLYTF4lei
+WzgBi6yMO7YXVmAUIPovXODDAlB5s8d+A+nxV1DFd50m4vFlz4lxSs7XwJ7pu7QR85vfxT9oiEE
I4W8s0jy/HF0T3o9WgScIGR23GTX4SUIRz7GwXbCj6jTBgKVKerHJcvKps82lNlyj1yNYSdDCdKl
pVbhn7vWPjFWMXDGHaEh2lEfk5eoiCmMFK+szNp9Ivo30aMew1Fux8eqoOinvJbCHm5dD5BhlbTw
tcGshWG4sSFJLvQ+nlNoWHOEDiW4KWP/s2hKba9cd2tMvVon/oxlbYtr66WnKhMkdlHFgifDjhip
Q9fE/CPkkdKsrSeqcfbv3CFDqcgs0oLb9to4Nb+MbRbankQ321UxoRNWFPe35KQ9ggqGJhNqyCSQ
HaUif5iQLS47mT6JLiRN2aQOCk6lnH7LEsRplDw3afzVhsZ743CxOYn2HNSUZadm+JC++nANwK1R
b0E7GFGO1Xm/MFWy+5KVBmhbq1ZJYUAmJ30vHal3Un1ne82Kni2Zq0/1RrA9ZR//TpVoF4v+hTLR
wi64bvzkKZyqj/FTVD1FNm0VWVuR2zo993rPMt8mkIvqIYgrZN4OBsUSMRu8CVrMa9vHsAciZNOD
AMnHKxqiV903vvKxfZomqpWZSl4qN3pq6hrXLNHAK+RA0aFnmh6FfZ7K5F0kiJCUngDZG0CRF8Uz
RgGaAHLrNKncKtJWJjptrRXaWzX2R0moso4FZgv08qSZ2pdvkWxtMuVwfbJ0Uj2+ybnyiZ0UBXXP
fnnVVoDeHYD6vQc61msgIeks/iHzIhhJ0hWtz0sTFuuqtD4z094bbvmnTPKzU9vDok5pN7l7nU31
sigj+HOxBUWLNmtBdE/pD3t8mRcW1/C+ScgRorhnOQMPqqEug2qZ4h2zck+omazB5LmpSZd3OoUp
oNOoPA8j1xIGM6qsZE+P/puLrHgR6dTcXTD9rJwJswJNve2Y0Whngy1r8Np7pvwqtPg7tuT3CNIu
bHD3WJSam9d+wPNgR8a10ajRzEEBNTruBYkb9OX1aZUOCLqtZlwlnWUumzp9ZWUCxwqZIUXNFth4
QlRrNr9hUpzsAd/55D5D4GDNEkxwgFLlXZGLhHWOS8t2TpUMYJZsQ7K7l+VAWIGPVZG4W52xt9PR
tUSfplOTVxNKSFdVvzKydl11GfFuE1YHDcw14BjMinRlWOqv9Ga8GG0GscvsP6Y4fwrJFfmFOS/Y
EcRG1YawVoZcMkoB2U4Z46ANbkgKvhICN++wDfnLPnFPeTK8msI8t8J6zxOxsj3jT5zTuxzH1l7W
/rJFD7PSrc799MBEz+smHcJRnR3dMnjGpIWpnvkhCb6EEffs6t+Qhn8bJsUFxDifaTK+Dj1ryDpg
2nB0n/iCAlgecLA0YdddSUSBiBtA7r70pf5gSU2wLw+gNbLr8vwcVJc+CAarkpB5j8cUJa9l7ilz
ST7oixhhz0la80aDhwA1sUdXqKkYRpq4fO4qjCw681xJ56MTn1k17v3JrdeWOd0PDW1DEZBni5Qj
h7iWbWqixFZWhDQ/RMoNt+tlCpJiI8qhXQnXbjd4u7+SjhlJI9ob1G46hyyeJh1wadA9IZ9aiYZf
6EXiKvkHYP6Y4d5xKR0brGbkzitHgbVieisGuFa+Qd2cJcg3WCeGB/Ydg24iJupWLZKR5dShUBD+
Z5lQ7Bel82vS2cwCubt2JavcVt11A/ytvJk6Sk/0gXCCyI+JUrKXhXBaLMrtYWywnmherdSomCdp
hBMRhdlIxhoY4nSj6npY1dacYV8DzqOop0QkyfhhGz+OhOoa/QxQoTa9rMANLwuj/Wo12ztX8iOv
qaJbhp2wLJl+M5o0d/SuNvUATJ3ybqj9afkh33OLz9SnCd35urmQgc3GstjoGQIFB9jJOHcP3FoX
pzFkJZo41yBzx50pM3bDY1+sVZOALtf7Lba0alNqVszjTrprmJ/Xjhd/dIZPGEjqUWMFzClhOD3k
8RbE9hAa08LzAC064SVt6u+mFDmGbbDToz2+uAPE9EFSY4vkHMKOxbc1glmvUzQ7WrSAIsA5CxZh
MerrJeqnqQpeUxO9t9mJgLAQcWLzPmBFjKhGEvSOSSSi+eieNC3SF27nvjc2ELOkG/40zkgxlpNK
w5cgCmqV0EeXcFuAgjfmbihlyZ5AhhsdoT/ntj5PtPgcIvB5WRXnlAjaE7stPchzxE+zbMLHV1I0
7cmCEmXQqF8X5PFsqr48RLV8TwB7UIiv7qRM9uSkPmsRrRrD3BD4ORc4wcopQ7eWgR7dFw0AbYNi
iI96bjtBy1jg22JA8jfD3IRBZ0qHqWrwpdqv0mKFLXq2jY5l7KiJi+soaKEitNyruPGuBt4XxOyQ
yawMQLtbqlWmoyMcRsprWPbIRGPMjPhg8qkITniu6X4Dq1gEMVMlp9Cke/wzIlOLtKcTZlN1MAoX
VFMyPGW6+M4N4W11h/gMYGgj8yWfXZuziJzI8AJ9RIKuFtHOru2O4BJ2ALXG6u1ocErGYZStZT2W
h0pCPr0dbnetoipACw0PDnVkeNMmTW81R+z83MS5VaFSz5HxdBgIsNmhSq26kePkO/g1PcXmvW5y
5In1CYGctol8Azfr/NDtgHScLZtUR6tF9i/nuJy/h2AOxolu6TjkL++wvS7bGR2KAxow6O3WjAj9
ezefQVcmnGZmwCE9FFyh8c9NMdNGx/ngpR7db4yX7FJBo94OWvi/W7e7zgxOJUa0AWK313LmmyIF
HsjimZu3A2EQ5HvI/CJndm08Z/NETG4LipZk+s691Nuh8bLq51bquJ2+vj2Iya5GyDs/KdGNkjc0
fqTzRVcFVg+LfPjvQcqQTXV/MtNAw+hjfLkJgEObd8g2Q1/aFMVYILhAIz1NVLwJq+OrSgbSpuiM
yDSn2lojevR6mliVBZLK6CeCA+ZP5vYP326x1OFDaKJ7oSmwBlhCJz8BCneIsW0fULRuLKDN6fzt
dvK5qhGNBT5KvNFa2mZewPCPTbAAvqRNQzgidPxjr/Gpi5Dki7/fzO3buh3q+XvzGiIdEB8R4fNx
Ow/CUbrrVpcfUY0OPztqv6VPLWLgQ7L0xxEp6yrNS/pz7MVN/ZuC6G+y6zS85hhdG37LpLX1AfwU
vq5ypj5H//e5SNpnpOrubp/Vz4/pbzNpKZdFYNkM9OJnSG8lFPy4280+NgDdlmlfE51off081qHT
+flxe7vpl1Z+uB36dGY/lxbCghtNOLQbJ+Yim0/Y+TRVxmQT8Ra/GjUbz5+T6f/Pq9vJ5cWpt4Fg
d2KO9Mq32ynZdDrI2xziiz5EEYKrYO8jcNjePlLnRuC9fdjDP5fGz/Xxz92sTpGqIsKw+FpTUAGH
263cnyjbVfQZEUZQEi3r6vBzEO5/b90+MboJtHsrOvhB2UyHhIXTYRxidEzzIVZag0SQJUmGLoYd
N1DCrizDazMfaCu0SwdCzkbaHvvGURJFWGbMk+Cagqs7Rny5RhnRyKasG5aURuQw2VgpXetCD0md
+nA8NKlpLls3aFAzgXupbgfq+wHt6PPf5+vo1BZGE9X728tvPzACh3iIjDLB7VW3HxRj2OyiicRp
PdTNozLdiyd891LaBm1aCsNpxkMkoaGqsYG+mnba3d+eEXiVe5Fm+4EMfI5Q+t8r0xZWuF8wWo9G
siooO1+V5vhXq+zFmpJQ8/NYrw/+VXMyYl7K3EDrzd3bgTjc4WjCn7m96vZ6rEf1/cgk0f7zrJ+n
4jHKirQ9B2l4cURuHaOylReSLTEmYItmnxzJSzA/NuKDXqc0vVeTTALYOKzEGQir99tT/j7PCo8Q
ILX72y/qJzbHnADTGs0H+t3hEhbK+PkjtyfgwpGkJE5s4PBJMgry54QqnK2W+ISnIphEFxCgiRe5
R609tNaJIK9qkahYXaTWHsrJM0/j/FrGd3XRyABYpphxt7fHbgemX8USh0LA38f0MUpO83pwDEtv
P5TDH2qR4bWw4/FSFOuButfVgbhpIb87g7M1LpY1PkaxyI5NE5iX20PtSFfQJiVqpSH1uD10+2GE
cn1vGWwGbo/dDq451nzZ/35EK9nz+WyppEE8zt+nZn0N3akY6OHPT7n9IFJkUTWWfP3712+PwzRa
xJVNiMk/78pl8UVJmr787Rnj/ObTpqk2raWBByrs8gJ1OXOUd1/Mh8qBVytJnusmDECO36uLntvq
IhiRl7k1lkgPeQz8k7rAOB9mUimdsPmx28GFFHGcs8FBR/w9vSJNJWdLujTcjj2FqUVctvZam4CU
lh3pkMjlnwcrio4D6nm6wogHWpv+8MBKFLZ3f2nKRxlMj1XDen2yhxWmv8+6ibVLOR+yagg2geEF
c+ncu9x+IHLylg0b2Y5CR4ujYUjiu2Ho9ren/DxWeceSPf/l516k6VdyLo69IY0tcenBrtAI2sBu
PJ2RBSymnPiZudMV5v3Jr9QnM9ZLXROx5bHNioYQ5X1NOz0+K7QYi0HTw5Vb98S8V+sp1J+iznAX
eUkvdtCd58LwdjXA1NrjDTNqLFRlLSwbJUnt3vX4k0acbs3gfxcurMawsMNVnVuLkoydOvXcTZg0
317f7iMdw1gZetWiNeJq4ebJ1xATMoqrNzOG31aZCEDgez8zqXpZHenqXvEpXd3cmX5I9Afiba7o
O4ZqdZhYrBf8mrt0mH75GnmkXPvHEQ1HiUmXm7eD1TiC9V1va8vbTTnfv/1EJTloIcjPTXw/1QPD
xu0JbhJ5/33u7X6hJzpQU15V/XPLy6bxMKXf5JMQN3b74f899+cnt1c4UU14fCr2paZBXf/77J8/
2kKhRk0z/27+m5ekaLzN7XX/+uW3n/68sQlwg91ExBXPb4nCprmoRkOuRsf739u+Pftfv/bnhZHZ
FKuqCPE+za/8+371v//7z5/8+x+7QVRh2XW//j70r3/s/z8pJUZnJ0kLQ6vNd/D3NQN0sCXmO0Ca
4/BYKhVtQbmrQg7XvCi6By0c3J0/evaCNIKZsSuRrMJzi/ZmpHcPUvTFtaMaM9+5PRLZ1bAtnIA8
+RAjJb3qvZ106BJqRpC7sWvHY5H3F3PctoR1vAyWVp0R0xMIHA32g0w6ihCzT/aopmqkCxSPimZo
SNXUZBs+Vi7SI56/0uTUPdxu+Rn6XbrP0RF9e0WV3W03wtTqB4sdHuUtwDNsNHS2XZnVPbqoSOd4
7yrRsWEVRBnrTu8uJ6Sk29urbgctzVZxLfdOCSHVIv7uZEi6M66tDiru4pPiWl6UukMSjFLUtzP0
YIEkUKhzh2lfAp243SM9YaKBgNYkqzGq+cAH7kMY3ZtszDA5z7e03I/2Pf0ij96e49Jeah8Swroe
wXvqRD7NuELRYsrDgsHUOX4UXv8epPzzTsYGXwjkooWqvSOSEKIAjcp+STN7i3uVtLpwINypN+9o
ufpL6Dr2u2PSJ6YPnJ5lbGlXLXPfejoL72XhnFMjefEcb/yQETIg2huPLtuCY6KMgkpj4Z7RP2BU
yrUXSrr2tZzG8p4X41NJKOKwH6DMpqY3w0+xAXml+WozAo2aDB9cLSMRO2tnqK0O2sGZ/dYazdi7
PCHqjgCZkvJJEwOvbI/qdg4kIa17TkOKiVje7xWr0l1BWQ+oT7C5vUuIOMvJMIjGaaedNmjU8Sl5
oZatsXRkwnsqQBXMTbr+zieY9GCNwl/KVP+OVTZeqPkOP4cypjJHZPq2H+o/0LAqE736YO9sQQkm
IzTbm8YWcDnuC1sbt6UY6OPbdgS+t27wJyAE0tDbu0RLnf8etPlu1deXNE+W7YwxawCW4EYJaS3M
d6tGSM4od7gAwaSoUDwnqS//4HZ6hklRv9EEhd+eFc3GC0lEyK0tlAa7XgaDg4mcMNqTgX1/0Yy0
aQnuwXavsxM7epbpHZuu9X5uxfJXlPXaKYjHwlyVyNiIONKLBzWj6JB5P1ee5l5LeixcQkj6tNaC
7FkOOjaHiLWl5zkKag2C2i5y0oORev0dBYgaL523QTPQ7FEKFa98YHCvCVI0JPNmEUuYa8i/ey0p
r7VZfDljHLxCVRxWyKKj+9ZDaKcK2mBmMXyFaByIJACwEljGRvZFSfEc4GofUEk0avoDUscME9bU
Qca4de97k31WPLFsE/Pd22NgTw5uURKVMfNIQuYNWTfvvQvgPmGBt4lZUTGmBKAl44qgJExoPcFD
l38dkuredwrnKF1qk+kgIdrOw0gZcoVlk7gkVlTcdaX/QIQAwZCCNtdxNIGKm6TB3hOMbB9oEoeb
DqrTixbm1zhEjAzt0QM11L7pUrdeW1lkq6I0zPuqUYQP+DFsBwMQbeG1pyoa2AXTAtoQ60xstBmo
RyfI/TscO3huxn3mBu+ml8yWnmSkmVPK4fZYK8w7vYExsWHN6Vx9DbGxwoA84G04uSZ1K6kc4+A7
xIInM+Im8H7Td3HOjWSJAiIpYCVk2w38MYr1UmvUo6eqau0gxd+wt7NPRRB+ofXOD5jwQLNoARc0
aMRPZ/CQY1L6uJoVils29f6H6AE65J5JodJKj0HBrCgs8UmCL84vLWiunXwsJofTViYxYhO77tnd
8a1hGcH0q1v7yIybeVBkXdt0z3rsjSz8na+RdA0iTfUWcQ1Xr5WTKM+UFe9vV/TYGdUO81m3GGau
ppHCK0jh0eb06ldjOC/gRFddnZk3kKcdZdLOQ48038X5oc7sCu7dxLPvQs0vnhmmmWM6FrG2L/aA
oHmfmXqsJ1s+ml75h6CiTMb6qZ65BkrBytaLLrsr57v2fDcQ4bDEYEEsUW6FZzBJmLrCOP1S2TZu
xurXOKNRA/R2pW6576i/zzdyLaTqpQYk9lHjw6dEJRjS2iz/g35lFv8hxF+EKqKGgGXt5LltuAm6
Wn90p9gkLthvl149ED420wKLwQwp1Ls5pyl3QzSHR0EWGxhzLm9NX+qiWjpKzcRIYYdbTwzfpmNh
vKxq+rzSmlNgmbUhciREyvcyvrPemdLKai14C0vdrvIzkIlhY4cIjuHXD333GDYgXQrhAgPnXlDT
/tR8/M89p1FYxY8/43sEjH0PY80H5Gk176Uq7mwZQ6GP6f9mWcd/zZm/5HpEa3sbgdPb0e2Jnuip
jP6Mhpg2UGsn5nUa6X+YhKqta6yOV9+0TyUW1RdyyrBWpThyb3dx9mgL1JVQsSKu3NswWEognYlr
7KMwd84k6qa7YAxSvBXdCS+aeAeX4fJXpHU/JYpegFmrGDXlpJ4yPA/0rOdy7+x+sIz/3tL8cVhi
/gPBOiOkHJhJu8qiPRGNBU3624OkVb2GItjGpOv1qm43ughY9Q6Dvgx8LNZBZmfr2mzTpwyZMHRg
67t3yAXS/UJfo6hoLgV6JZQoxvPtnihdesgbbdDFc59W6clSVCTzGePSaPh4egP3c48U8H6yxiWa
r/GtqVBqIpIu9qEUwWMkbAJYx2gTDWIruxoZ+G1G1diydjn1idtjsi4AC/Zjde3iwN1UI5kgGpjC
vky/9M56ymWfHCTRFJtMYKQp/0PXeSw3jkTb9osQAST8VPTeSJSpCaKkqoZJeA98/VsA+96OO3gT
BkGpqyUKzDx5zt5rlxYES8vSr/MD5BiiRGg2oZritaDHyOCQ1TwXZaqh21uhBeViiBqc8hq5eEEb
E5mBMXvVTz9yZ2VIDGMKKfyN2lX3Md1zz1h/rAEUZev/1PIRN4AJMs0JvhudCFRtDLO7GHtzD/EF
b+C8Y3rMHUh0c8sb9FJ3Pf9m86WmwhCtbRdEKaJSlTPkqx7oH6aBuyeFvbxRgNTebM2h4YReeRHy
UXkjC7iuO+s1LM32jf/pH1GX3rFTiFoOZei0906GZKL4TnXKXVxoaa7Yb64g6qEO0+JCmC2aXru5
p6nbXQSn8odmVPfWHPrL/Aeuve6eaWN5KOLiCrI2vDa+pNRp7fjHC+iMGqn2JawAf5sbpgdf5TtK
BQAtYeMgnxoGCQqrGdl4bXPw9Vj7rm3O7oHitEg6rPTTy+HI904mt0pZpZ8Vu75tUBlIN1Fvdqzd
Dd1LPtlE3E1SxGvdQhUWInEk0K5aZQbLbJjmh9HM1p3iEbyYtT+thS6obuFcpWlHSlrhG2cV+yM9
GXyIYVHdBzX95bo0+BAzQIP0MnmGYfxO60N7A1wZvIFeUqYLC+/VBaIRfOD4gNqwfm2LtLmg8YnQ
IVy7soz/FvHNw3T0V/DPUG4L5wHFdGkZ3WRZCvMPP1QJF0lcJk7TZUUVAD6iZuZVYIM16wJUWOHK
o2WPxB7G+Dyfy05ouBazG1j5uUY+dx5xFpkv54eZn0/+JeZLp7RAfYKFrsvePim56+xHqkQfsTos
i+k1skHZXdhoT20p8CpJqUBNKsmPxIO+dAZIuC+K8gqXxb7gf+VKb4ZHbNjxwaa1cG1wfuw1bfym
lYmXJi/hU09b3bzfMQxMIAnmOFDY+PIyqg564T9UNW2OSTcpdKetSfzfy/++qgQnapx/2j7q79Xo
lDttZMKTo6mjmw5db74N7V5l0B9phPuGoX20lJEks1CcRc7YKpu39CrI2SqtIVvpBj2wpByidy8i
HRrmR1TbSELVKqAPhwSiNaPsrI+5oH5tBDUpfe8XmYF1eqLr1AzJfemoLZ0D1imNQdunbId2idJW
3enTZeubW7K7x3sqL8QL2ZfU5BTC+XD4TDp5ZevLmc325qsh9I8eMRoOPv8vCv0CQShYsiosMyTJ
UE/KmVpWSzgUFbPCdrDzr1CV8E309sM0hbNPAobmSZ8Wq96uW4rfTDnRPt8AeShvVkTgfZWufRLc
zmFhQ6CyxoqagoMhelR06wbgTy3ztZOtMlFXUj96C1imCORx1iBG1UVfEebFOITrKsrVhQXl66Yk
3HfzG5s1ASJZUicWFhbZpZ+V/clWiC6hw/SNcAA9sf1Liby///tEUfrvwiyM4/wvDZr6kap9dpjX
rwr1FbbfWD1Jafg47vFMEaxRwybIu1/olFmF7xKs4xIlNgAvp2Rdj8q3MpdvHNSJ8J1e6mxaZYWp
4zWZvthXeQOPBhvp/NXIcX6TpBCvcx+ZqpwIiImK2KLTXPs4wiR5kOa1ml83p0UekrX7vPR980Ol
bUDnuSFDEsHp/F3OaGSrDFAmbc26WJehSaxza3z6QFb/JCPHfm3agEnuKlMTuQbm7m1oJeZP1sif
KNHkFxNreoddGSzjaDB2fVSiH/FdXOhNe44FbwWTobVB7jyuNgDqbt+43y15pZFhv0oncH7azl0l
ip0ihQON7Imo+esqQDCi2vwkySEnMAxBK20NCuLO39SWEmFlbLrjBH+CFsXgOkabADqoIO4D3g3I
NECLPNhLILI+50gvf+s+RKjTeLOd6uIqDVr40nDoOGbVKcvBbQRa4ZBAa4v1RJSLYU8GUtPeXKv7
IkNeOw0kgrwNEA8WnNm9rWrn65F7G5ovbiur5/aUVW+9q1LhGG5Er57EYJSMEr29aXC8NXXil+Zv
IYf8zIjTR9NYiX1c9MErbmNKUGu4zVdgR/CvOHQzW7Jq5peMwg1ejf4ff/omR6rjtRoFguj/OZ7y
K4Bu1TTgv9NpdUT+vM5NFMWxzMml0i2KrMyzftNAZSoxMf5U27FWSmnhcJwuhwI9kAMLVSap/Ars
7K0hB8J/8YHTUOD942b+J/6Q4+i5/TGRmXz0c4clFlVJvdVYePiB+j4/WHHrnPqCQDlWYe+zar6D
sNE+KAU5ePMndmURfteNcmmTtH54Qle3Rd68da2Fo65I0SyOsXpJk0Bd1L2+lHVsvkIIMPmL8OP4
aq9wiknEYiT/7op3CuI/tx04lrXj1zjCwCz8toqfqOAQABBMW+dseTjUZfhuBN1CqbXTSOWOSpBY
G4T/+snRmU0QpEt+EbIEWGvBhFQgw2Qk8ixs/RTRsg9DS/XDbZsgCocTahOlk/cnLyPzqm5ydx33
in3OFYdejhCPvLSwARis9Yo9aZ6SsrnifkJwaPuMf3H2Mw9A6SQLsaHu7a8Ktfq1d1u57VNSe9Rc
N1ae71BsmE3L9q5scb5NJL+xrdVtP7Y/uWVxkPZHATJ6/j+RJ7cyPJ9Ui7D2gq3O7QYuCq987wUE
R+tp9gn/JGt1hNJVvU5YCrhFzeys1Z3OxLh+VbW83kEBM9dOFll7OkMG4riqurXqxLgwJxvo+Iqv
tVpBIVNg0JjV/fkA8B1TrQAH1BlFuc6ipRESO9HWYX2fH/o4J0BS1uMmSONvXybl3Zcx1CU9/wsm
6vlkesWXEEtHEXrI6bNhzSEx26o4ST+ybps5LucvBz6HnzOc0Eqe9dxTWVFfqtLOLq1Maihcnvrd
8XtsyUolVC3yjzN4lgAN6GKWGCEcNOEZdMiJvL5gStqjIaXwVoH0LrVLiLzMaj3l/Oye1rkaL+G4
oIVooZFxbg26NWq5DZFQE9har+gr9hkejc7fPf8UeJ+HVejDHqklpYuTaEfu23jXUY1APaT69Zsr
vYLhViVpdp9+M5wXfqdaP9OTzBnsH1929NMgFfZN+2ZZ6tR/rI2Nntvue6APO7VK/7RjpF81rU42
lQsJKK4SZ/GkZSo++4+d5peiQskwQzv13IUalpiH4AdxZX9GCYjSf/KLP2+fVI1PRagopArk5ybQ
JDmfjTxAAXYPoY/LcE6jyT1wjk3sBgfI8eg4UvQ3smsBgmgZWZp9KQnZ9Ibhqv6NCyoCxlXk0xaq
tp1vg2EApoDAKFghsqHvQWdkftDg3qDlxtmlp/CEme+sfb2Xd32q3T2/xCdcs7cJUxAgNSz9CZop
ktLZhFCV1jGhJydQfUiz0Xa7cRHw/+Wt6RGlMAW5BdL0/tbdPxizgj+pggwrr5BhPTNEInS7JY7g
ZNnIKNuSenTrNb763w+nJzTvCXh9LgOQA1V10YX0nGTVVgcQk5zrzTD8drSDrqDMKyUc0FoN73hw
tTsz8qVrdsnZcfq3Jmnbt0AP2zdJ9BD85VfP1ct9lnEaIoQipgLVRfVWqux8moVBJQwaNJLTx4hx
ucZEDHiTUU3CcGPfZj1RgAVGg6ZKWCpU5L2+06jn5y+mN3qwwd1oo/Zy+02BzGUTuwj+IolpI4st
Z2NMpTvdkIIE8MQ41QT4ILfLLHlSu21pQ0UF+WduRWwqH02PaYqjy24oJvpxEwOC+T9flJn7Wx9V
5zxjZEvKj1OBYngGXMYdXVQUSUe7rctFBtYLJFKMlnNQY/IIfHGd/9IRCNZalQFDt1IMhyArur0W
cTjtw+7v/MlJdWZMUZTuKt9xT4URORBoHIkgq/msk0zZErmF19xTrg1ogK+YRQlXbeBe8WCJjaHo
17wJxqU+HfMLlahP12MMLCaCdkHTdYbKU8RCXpmXLkimJBrY7r5S6Bi7vYkXKm3GYkd7PK2aiclA
x6LtJpwIr/jyFiQ2dyzG8qViG8Oh932chxLXOQ358bdDp+qlGVGtK06M8bgWysGo83HluKK4ArXk
T4jfIsSSA5A4yzTWQ0f+/e+JXAWeYNIo88/Ik/4qN0aM4676p0/DYRUhE9jRvy9Y4pJmS4uous+n
92gKVRpFBYGooY8G0RK5FpD1lxiDxrfww7Wrd8Y/3GN714qzjQUkb2W6yXDCd+W/VFrs/KbYJvIG
39EhcHJjS0WRMY12GTGy42kGuky3bjbP9QcUIMEGidm82yR7Rqocf3kWkQhGL+mqer3H0F7Fj2+Y
Ok1Al7iIVGBw0t3XusQ80U2NBPqvDWrKYZdPzRESMpZlAQZCliPgScF9bIfJbV7si9C/ZZVmngnt
mizBZfIT9X9VVa1+5+jIl3ChF23vDRALqaQ6jfs3Jx4GRFK1nD9bAMnqexeTkqrZYYPwBh3eBDrm
uCGWcReN5B0qBEcShG6YId2EQQ0YrsPHsk1tPa8U9rSWdeOIwR357TMsZuz7f1TWxZuh9j9FDPsb
KGC38IJhA+afekfJ4o/GfW8TZ9zCy4D8Kbx+nwlsbXU6iBPAA9yHSvdIrFH7QGykLQ3HL84QNhto
VsWpQbOEbwR8Ho71ogR+5XuLvrNG7G3ZmwUi/p9S+6ZfZ67hmWarHgTuiab60pxSl/p8SE56i8a0
I7VofqgG2z3Q+SXT11yAKAgvlZn8PN/loBCnuR6odPSrXQ0ggg7QH+pyZZE1/cQib7XjYMWk5/kE
jsBF34eCPWiqMVvm7qcKWbyqApDJc0W9tuQp7GVrHKyhpXud5WH3CgffRKmalKcEe+kLETrD1VZB
ASYEbmd2bP9xAh1xVt5DRk88CBZ+/uqRcog7CqTkgJYKRRdMXq1sF7ivfSJ3IN0IbDWbPsXkOnYx
wYYpDmEHw3wz1Oq+DnoYvaCasNr1rJhFvZlX1ciHFCbM8eSGlQYex0b87etwdpzRfR0JXEGT3r0q
lhtu5ruoNJp+L+0OOSQT4PNzX81YKU+9ZAgBWMo9j0r+x6Uup1juwEWmFe37xNzbBGi9yky8ztk/
ZobXMXblrXTjW6QzrAnsyr0+/8EypDvih+VaI5p0GVp0z2hu6CvTKmnK1hEDnPxXFPoHx9eaXWob
/onOlY5Kl2IFk9iLtKLq0jhW/1I3HiYh8oDsi+OOI83S97wpSCQYM8tegvBgjjYVU07H+kUFQyqg
lQAl8YJco4trYwsuio+gzQiwCcNhCepE/eKs+hMZzFKzGFIUVr+741UuhzZIxHET7nvN7BB74bXL
irDBu8azSG//fRb877MRsUmvZsbj//+9HSh6vGO4tEoWpH7MoAVM4QZMkRSswfSb51ADWskwEZ3X
KtU3fZOIHV7+bC0MVX6FhIjh422/00Ygrm8N5VQ4OvkjFQg2+jK6p8lfdSx3Uc/JFN34LdVj/9Oy
0fMG+ANP5OF5axqFJw/j+g7xHLPTpBnPZg19XFZR/WYE2SQEAWc1KESd0kBYp5NWaq775wfAi4xL
6I5CY/nxioy/bEzSjxnBfjAUkMPoVjjcVvhdBkMl1WvS4QRq3K3oqZYrSXYQYdA8FGPe7axCd4pN
EJkFcGc47cl0xkwa+FB1OeK6T3J4sCENlkHQJGIOLF4CzpJAUnENaSBr93GS4ujCivLeDqifsa74
m/kSBhRCJv7uIadXQrQ8iNE2Y2NVH8Jv6VP+OsqfZ2wBJqhya2eio+2Ph3DAqHQwO8c75N409Eej
PvPNVEfPTvOz+cGjSUq4OZlhQWGEK6EDxdNHQ90LLLHzrzg/DMk7Y7PsM9LGgz3tWzqC5hSO8bcB
RmrwATmsU9EZS7XV2UG9eKcSXIa33heHdnqYX6+Sf1Pk0kC31kQUjzRcGdxyB/UcPrit5oC2uXz3
8uazrwh+NuFomNKIr7i3THDGDe416eNAEHAjAqZomeeiz8msbJvSLD72BTpyqWA1ALNF7sK00cyL
RR+478+fVC+JeSIn0IHYgDi3KaPDYCbslz1d8DIWELp4wF2nHao8V1cxGH2gu9K8KVjwmK8r74FP
OCjwbgjk0yVeSm/JONtc9Z7oMXCFOra4EWXa9jn1AZK/C9GVA1ipYAHZ88yK4KqQuOQEYFIN6zOj
O/CfgsNgS+AH/TULEQT4bAwlQLOCPk9uvSGRUQyUnWRnR9JO3hTHDJbBEKNQr0l4C12jWqaVc1O6
uP/5v098SqdRCbyjQaYFA1+Ml3NzSgjcB5Oi+2xbTAJ8NTm0pTUp+DVYZqaKs0SZ5+pNUIUb3S+H
zxJvweG5SBYift5Wtqqj/4pU7o/UC/rnXZeOXb+oS+xZfRIf+iJPHilvFCdewya6wLkR4TH1L5hW
20URbf0cy0QQGBw+iAp9CfFgrlOnzy9zj1LJQu2sZQztZLUz0HSsZmEJRd5KLx3l3eMIvYsAuy9A
52WQqjTa7PQDvR14Jc5RRWotI9v+0EZq+nmKo1OMX8PKgvXmdv3KnC5loO7VKjP38ahXK+cntaEJ
61P5ZLuKuEfE4RWpvhsVXh4CrXxlXLjto1z/cKt02Ad0FlFP/RBa4h1ENQX0kXXEU/yG4JhDuhok
SdJBijMyJRrUfrPSo5jMEny8iaV3QBKlquOvrTSsT15On7qin+RPdRLow2anFIwSOYQAKRETWlUE
uP5Bau2Z/mVnNcS/wYS3o50bCmJwlWFNj5EGfeqslI4RLaZTWmXP/DM9ZBlUmOfkY6pfBJ4k6q1p
HZnmzs9zeZAnNu6NKH3zG9mv60blCFToCRE7qb9EXc/fqK4Y6w+qHmx7yz2aRUU9QihkPiWlmNxb
JxaNQ1pFGYRmPfTwH8Ov0cF3QaRohzWht+IxX5aBLVYxGAOvLHJvAdjjmDKX36IsLDZpVaknuoP/
PuMm//dZeup1aJSuIpnrqqhOsEp8GaaCb3F6SN0CwlQ8SbTCIj0Sa5Jf4kK+qaqc0Gz1gPs98LpV
N+2Y2HLBxqmk4z7foYJvWtga+gigK8rScIPgmHa+wWkkC0t+zkiejKnIm7f7OKD3nufYexsAKdLQ
mlccwNmk3Ir4WNxNzdnQY5PTu/N8i9LAOBptd2jz+HOIBuUSO0r1Ls3dPO5BPdacxWH0qj9aE3rY
BhASMcHPtAVe1SVJlhA+lEyFMZGEv51Evlrt2s614NssOfwjHk8OXS/1G47kDfpxplEU7apunHOw
vRw/wlGnuSXlmyKYrplJjf+tsdtsY2u6sSNP28ObGVqLejopFE3qbCsvwXM5V3yM+09QKIpNbQqK
izZSHk1eL7Bb0t0dSwZOrsU7zb5o9YGxRxmBXKynswKbrCtwo0r1eyJbBf7Kt4X6HTXp16ziqPVO
fyVawTGV0/MwmLkdDXkvVY4utlgXp2wF6chtA/3uula9pRaPtpzrUho/DIBahWBLr+mXWrqYp9Yk
OybX+VkKIc/RVvVoUW9L9pW85IhN+888+2H+wFFvvgvVAF+UGOizXLriIA0alvF1S9bUw3e0v+hU
d77OXhCXV4ii9PD0lLtrPtU2Tljv/TiqVjVVxw5jTIHdUG5mqYhG13VBH3tDfRHfNSIHFqEVD1/R
KO+17dMLjgZqCtmsGL27O1QMctMLjLiRy4zT7abzAE2e9fw5mT8286Xj0FwfjHRt9qlywbcZXJou
QIoCtQhKKe3I6WhXTiNvJ/PizXM+Xg6YBX3j4qWF2M6t987ujTUmJrmaL52gsPc1EA7izdkbmuEP
+U1EZE+6OTeKUHT7oXGJPFHdVNX9ymOEukmp/GYHOHQlQ83pyTA6w5WQBbkYVcObZuCEm0yH/vlB
LkHibiN02N9+6TysdNDe+9ISK/L7rIPU8+5Up6PAegoZXc8ZVSma7S4VoYQnz+zSIzCne6LiDpd0
od8UkgFpaqRkB3v5rq+CqbuOCqJE80PYRInGq6ORKaVNslnUVjchWoQagmYl+C46sPwrGxDByb6u
jdu8CcsMpU6l1xoHVOyYaZa1QPT5QFdKdUCbHV8MRmzQt013Kabc8JA4lzNKTPj1YxGs+GSmOyMo
kXipfGxV+NYXrSKPTO3V+mNI6WgK9Vi0irMzjcwmBXGSnaL/oCmkNqRKGcHB0YvgPO+TY4I0CrPK
R9VDZZ0/UGYB4bHC3vDu2zopQ1hdgxGYppw/ntMHtZzaKc8FkPZ/eDdFo204TvaL+W/g9MJdppOk
bwQKuCIaMEVkZIkHInbzSEF+0WrSmnun10+dSYmMbUF9Z6Tpcoe5BuLs6XLk7OtrCK/4tUKCnOtm
SabcSOfQpks9ndoFy/6m1Buc3lOfrTb0j0E1gl08afy0skz2jt5USylYMgtbGS+kscaXSOX+mz88
8xeAasMEHSBICoYnp1qBFjEaLi0fboa2i+xHrbBhJAl8Eafkh7V9g27/pMEgIO6gNRANA6fBuG8j
o9Mni0WOWLHBYHlqKIsZjiU7l1zSF0crC+K2GRgg+xuuZgODZrRjki0EGDukBnx1Usl4Iw9Dyog8
a758V6qQwTvlWtvmpOFAvNor75qS3ef3IM0s87UBMB95UbEbLA86OB7Xnaca7tG3UdbWkVbdm5z2
SEhP9bOKzA/CEyadVmODCbdoJhtD4ZyQ9VhlAYpkWlTLHnMBZWp8xRyob9tw0LeqVgbnPshWXdSo
L2ZAiaQTv7eZ+oHQlHL/Q9fdasm2He7UqDWWZMhEq5Ic67Pi4xtznW73rFjhWWISi+WfodFr7OA4
bnWtCy7/Pbg5E+1Baf789xImq3URtsXRiUGnzqVa1jHGVGMoqD7lzDJ1wnYTzl7e6Zk/PxtSJilR
hJeN26PLSpASTQU5r2tuOR1pDNNG+6bRTnc1Yd8rp5K7sHXKpWLh4+0c5NMEgJ9sE7rwdEUGGQEe
LWa7pjwBzht/VyambBvU3D6VJdnzqfJhEo978rAWLczOzvlNe7FEToFlAafloWsoiPCua29G5zqQ
BUpizBTnJef0u+gJcnx51i82jX9oWv88dVZDp4Urqf1PDGwnemfX6tVWn6ZLKYX/Frh1Bs+eS81k
cljQ9uEglQ+cmngY/vfZaIys/I26jWoXhZGtfVIBks1DVAjYVj2KNhES6M8htrBZqMF3RXcFhZ6z
1Gu3+dAs7b2Gj/cXMdaijwdyTLUUvbbDbEzHH32iR5N/ODQfR5pfD8umsW6aboE9Qtk8RTy1L25+
6W8T7tZTXLP2TOq6YnrwBt0iF6XdzEuXNIW6FB5BOVFQIt8oMYw47tQe8PE8M9xD+4XOkdmLcW6n
q5CAy2ssQD6Qv8UoZ7qcv+BH7gt5v90qkMSOzT+Gw6h6PV9qUxd5InrQJY0uSTlBMqbTEOSq+JTU
4td8ZbK+coBGv5TSvl4r/the/numRFNfnWzcZV5FEAJz28MzNX5m9APvfht8DHUdLfjcFUjxeEbv
mW18ehZOryld/+9Xw5ZfLe3y5/fOr8/fMX9vGkKplr39t6J1sTWdUa40NzY+9MighxhDme0y6zor
G6LORPw5vHc6WHqN6O/1XDgV5NWuVaYRsXTGKSMKUO7U4PTc4dIoBD7adpjt5m+tq6agad5IPlME
FnqiDQ7hkMuDLcBfxAqnoYEDwKOtM2WZ4BU+A/Fg30vgygRq9W2GVfXR6yzAk15/aKeg8NyQOwJE
Q1KBx1e3BniZtEF8DcqhPTpFSpyPaifvZabtFXTHploX99yIqndGVHbsKo841P1Xh3bI/KrfguJ1
huZhaaJ8jzs5HpG8tC8DWeCP0Tj7tCDW2Tips63WvmsOKyhxcs43zIdHFYXxA3iNsoHqpGzmy76O
HvM31O4kqTJtm0we/vP5H+qKbkRkP8HYWue7d/Cb+U7pr10nQC6oad5R6XNkKeSt/A5d99qPYf2W
Blm172tklDnw0t9oCwC4+MGniwVxayu4Lcn0K97NgG5UhGap7r506PY7YksZC0+XiqzfiFKp72nd
N+eGTEmIl7weeNUAraFIjgP91YeW0CRDukvj1T8V0/S3GYWy2+O6pSLOmXoJ1Bq7Jg2bbQmQ7GhY
ySbOBO8NSrzlvDz2DfVgqZCYaCAv4mxX34fYBDKkqfJPS0SIUOu/vLcTCaCt36ywJ20oyOpFH6mg
qmr6G3Hjemt3j/CTsUrjl/UrQEL1mCaUas9rxcfz4MERz5v+oRQ5rXyq/6saDDYnDaU8ptJTdvyy
5pYkAOs0jBRjRe8f5toizsro6tN4ma9wkOH+qlv7QH4puhGK9E7gVbCyobxXdqltufOdTTeyguWc
GzeUY/amclpnJwwjPfcZzKu4U7T3VO9/Gogc/0REunB4/zugaXmBQRLEXfDojBaRfcHmI/g7H0q7
JyojjUlkztiLRqNR/7pfvWqMq1YWypEqgFq2Uctbw3J8TEnPWpa6Xv5ONG3XEQHyHmJA29JHhREN
5QJJqs/hnttCIy14EgiFjoksR+RsonUcfDGcJxmLx6MaRozKTHLEKgwgiBmjN3yMUyiVEfyBywpv
PaxII9EfvknD0yywlIA37V+MmglfyFyjRi/WwIk5MNmvYI9wSSugX3qI3HYkddVoNwi2bTz4bph6
+q011VqaSY+rsJDtzGXH/FoxvDsuRIcgM+O1pjrRvevVcWfgPSV6mCHy/FpZFL/yMEbnl+KHbxmk
BCvoGxpDL67hjE6Stkmz36T55+wqakQd7JxO2SqBhvepTCY5mJgScyhiGkBu2aLO40NRWMOZICKF
6ZRb7MH2YLhrkve8VSGhR4W+tiHJf+lAg7Iq7y9Z5E6iZYozWTjGZlYEw4Fbga3xHpY1ZS/YTHd9
wPVZld4SWyo3qxDNEWnJvZygOPNDY5R4x2Pv3IOdeucGOqUMh79ThyNr6Mc5NlvDPgSmAookdZOj
kgxEvnSZ+yIQRk1ZpOpdD6IMlyXsvEJqd4bI2l1KVEeIevHgucUv+TpXqNTPZFaf4vuY++NaJFL/
SHVIjJ50VBKy6npT9wGzD6yaw4ZwyEBDhpM7RzKKUQAlKdHJUTgpBrekIxZHbiXmIXWpVHvE2g9q
EOSKQz6cZU3N5/eOvTXwUlwjKUAf+mytXSbiPVn12dnP9c+gDb2XVpf2+/wfoD+03zmJeS+M4JwX
Pe+NSzBRhPwo+dHpYS3sVq8vjqzpsVbBuhx96wikWV0xN0sWlus+GjvqT0Q7t2+18lpCq3xEVH77
LEzbY+wbNz13ygM/Dg4YGEntskRVsUzm6G4mowuq0e5WiN+J7sG76n1lP9c/BrCO2kSZHAo2JEn+
2dKOAwP+hrMRnY421FarjeZ797CkOhcOSYlRhmBobKcsbr0DQYnCcan1YfHV5IAUvFYkl3jaSX2p
nfIEmcWtCONJfxK3HW4utJVml/+WoaUfzYq8D4IYg23bWVA3M/shqaW3WUUq2fwspAeCm8EuNi2u
tk2A6+UXgpas6RbuaATQN9V/v9QorBYlAj+qxHl9A5gnIX3pzbXN/GCvCE2ACxvkG0S4QO7N9J6I
cbjESpyiqujBNo/qLxs98clAIrkdXfNOcGayddAPvyCj0R6ZVfz1C9n8NQUTKrPSv8eU8SXB7PlN
wmfc2lQjFZFaGz7T+U3NUFyrpG//EeMyy3TrT68gaxP+4CCwRY8uIWxl8JhXKvjS3+VfIFH5byIF
/bUYu24nmgm93HrpPtThYtp5kv5uDCjK00Agi4w1asxfDJmHe2K0RK2BoyEMxh0+A1SSWdUpb8JE
TGkN4zv62uoYVRrC+6mFkJfUzmxVzcmFlEaal8lZ0EZzaWMbXIcdOOMFkTMPR+u29NnUsypc55QP
IBswIIXfRYx6NVNvtWj017RowhV2P2PbTKMp0dZng8XrbjgowZPEurFtBgusj9l+Pr3HCr1KzGTS
oOBtdfxE0uwkthAamZM7K0GCgQsAFlZK2DRw3PFd8TufjMFSfU99lIVK9pv3HK2wNZJOoqMCbzU8
1rlrRnfNnLpa4maNMcuqXnr7uKdRUIQUkqlDizUWC/riE7fQij85x/kH6eXvrhqbR4QB1MPTnDCt
CFqOEFOQIuI/Crpsp9IjyRrow9JQ7ePcEXAhntFsLM95X9b3fGRZs0bRLanWqel7l9WX7gP4CHOg
mZOP6jZNPKSuveZOW6n3fL9KPuoKYsC761v5Tcv110xx1VvUybslKlZfQiPWYRPiZIjtv2qf+NfS
Sc2753knfJBffjJVxQUmLo4fX7KgLSClqV8b5vwvhUBMkiAtwsnHsTMPSSuByOvC1p0OpXAkcGWn
yqGKb01X6pe6cdAe8Vd9IKkDc+8YxncT27Qry/TX3CkEW3nTgorsDVKeLl7p6Zs2TIJDEiO77oa4
2jTeEFwNAXC/b0kmKoCorUXUJ2/UFTQmfTyQ8yUtNX5UHWqMBchvPskJne/971KdLo2ySqDsGO6m
GWsF0LxHVCwmv9V8M4V0iWmvuuCwam33fNM1Qb03ZoOymY061YhvzSfycfbulOwluZ9BoZ9SvfIp
x8VuVaKjFbPBWTK9qOKKZ5SQkyE5XQrFii60hk+lnnv/doqgeJKtLvbzUczIO3msSHDLCUu4KkX0
4I1V3km/EfvWIxevMPEV+Q2Jk07cftPtwiYyquVrnVfquR7jo0EVmi9aQSZZZanpnjZw+epTS+1F
CR1SJVleoJw+F/QJbIhTYQJrXQ7b5zUZYQhjiKpa5CaxPlGDHF0A8zDWZQpvB0iJvvfYZA3cV0g5
8nilZIrxKnJHOfuEaLlARecD4PNBKhwF7eTLUuxpsMXBcD4/OlnvrRMXp+PYw1EgdCleh9jCwqaG
Nda4ro3iiuaetAmU1cPQ+WIwuLXDEAr/pCIUNp9qt7UxPrarIGWKzwpK58AmCrSKK2sXxGq5nJeQ
/8fYee1GjqVb+lUKeT3ss+nJwalzEd4r5FO6IZSZEjc9Nz359PMxsrp76gxmMEAhoAipJKWC5jdr
fSssmDKkMiqP9XxF0TvB9TfOH5B4MusNFJqm2Gl3nlUHq9uwfnBZqvUkUe873x2ubmP+KuS4bJ3a
fmVj6+1iFNyb35MQ7hxSSe8Y1FOOYgFNMRlA1u4meY+yp5FDegWRxX5RFmkhuePr+9vTmk0MGL95
smNEzksl7XUl2mNpD9FBp0w/G1wUB0So67LifhA1BFFZEZcKjwMcJa1mFdgzqjw93OZf/oh6BVro
8fZMn6dhHnzjVYBLFZiidbiVP7cHoLaHriyry+0ZwXHNYaIrAkOfNtw9KZVi3SwY1ApxV2TBQCZ8
pfaq1rV9VZmPlpgXnrN8r89rzi4veE2COkMooABUzbsZFWsQn9kP3ztQ1g5sJvCdzU9vD8izLOIA
AcZZI4HBvsGe73YqpfV4jsn/vvw+zXqfn+w4+e9P3r6iZaHvshu53J6FCc3F2JKoEE3sZIWRY60b
JLEbPU1RxW6yXSOxOwYDawpD/XXw3Y7AApsT+9gpR4Hxz+kFWbgYSQjuSAQmNzvL/aVsvPAhJVvk
5JbAJxHoPtxeCru63bKe4q2fv+L2CUvLBQqnqdjeXrs9oI64WhhnodyWKfBPo/F3GTC8QRlsMIGT
rSa8mSZRallwIRMsP3L4HTSMU7RsHvEhHWkzPQueZ0DjGOWAuz3nAivKbYHWjdb5NuueFWbGGFdH
G54wjkH1YfsGcNvZQoL6Kl1FVRwcukG2rzn3j1aRlxDl3sNN+J/l/TGoWB5wKnVPfmVTRppms4ap
+Oh2AIepeZEEQqcpoM2gvAbPfMgCZ9opp0IyzxgbWuX8EHftXx/VQNP2APkxTgbbKjB65OLciW9m
aZ/IjsNk9y9RnamdR7rIQhX9cP69PZ3N8rePDJU9iJAtlU1B+PulKCVkdqJZWzeWMi7zbwUVN7jm
NxKR3QRXUXbrxvCjy+3124Om6REdKBVsqQcAQSJWEEKPfIb7xotMCm3PolL80Iqh2xKejswwHtK3
20fEVWS/P/r9msGVl0HNQuRVfW9HTLlrir0Nzq3oO1bkvTL1aseKR6B17LbamLdvU+QHsxR6POVG
1Z1N12tXiVWLlZ0olAvB9G7mOCxuF/QuRgMDu5ueLr2PSiScvXvI9MA79K1tntv54fYRJp7s7JTb
30+G2DqDByKIKELiZtzcs5FV+oRx4LK8TfOqMXl3q744217RbGFzd2vSAFnPTLq9YvBXsq83xcvo
+O4iKBr7GA+edsrKSme0QIjEmLYvU9ybezOquULMQyWZ28x3TFT2BYP+AFXirnPYbslaBrgIflSd
xyAfCw1+mtDfW9EdF+by1Ubw7rM9+W3Td1LnfprS8KGv2g1xePqxp1RTG2PkrlCLDzoBokJ8GqQE
esBCb1zEw/ODRQN9vD0FZspRNrgwL+Z97ZAn72FsJRvfV6jWDeyhYGcJLZ6/uWBbeGy7tt93bHj+
/ZLpE8p4a4SFcjDYzWUfMnNz30dMBG+F3+21PvHISAVcgRiHvDEMQ21YmPssKuNLlxKZyuRIAPZz
rENgY5YfSNNe/F7Q3Z5z4WJSK3ircintne6b08l2w5hhLjsNN+Wek419fbCKtL/YkLKrdR00yTK0
UR+qpr/CAEvPCJ2v3piaZ6uzlv9bgcuWMd5M12ogaU1GPgyVeQd1G/DePso9c8QmgerGmB9GkqtX
tvBn7Vc5q38yFdLEBJH7iIfWePbc2Z1o+492LsznqfzrWTGvlCzRDSen+MXmCvKC64YXPZxywEQ8
pUq5y0bdfRBzC5cV9hE3QPBoFio8JDnCwjyYgZEq9rboUqplUvXGOkgnLCSdMQegicje6KmGkcIp
dAq9DE+a1Tp/PfeoWzZ2aXdLvU28q5fR8GVa0K4GZprX22vwPvu9YJRCLNj8WhEO1PTAI0VcoFnn
lsmf9MGaFJZmS4S7RPP/+qjvtU+PBcWObVC9YiTov0mW0XpOgAGFQ3cXxuWx7K3iY8xcj/tlND1G
3gQfZmy7jYZUljlEJ+4QvCIVUAbqVQvec+o71yRLUGOi9SZEyYltQoMUquw23iAfhG/TlaQhIS85
+vPD7entYYpq6PhTcAVq25/8JujgSvMRqZmQm0pzOAY5dlVelmLoT1rgIiq5sTM0QjCSmiBtodD0
F0FNJsq/HprE1M4RYLRTw7aJMElokTP+Li8HwPPImQF+66vfV15HFqeJWdvvggtrEPdYgU3sVnI1
5OfuxllQSH2vL1GQOYebhEbpFAQ63ZxFsN99TT7d7eWky+nW6DL8dvwYFX2J5hb6fcnxtSw8DxOh
PYj72yecmZRnqcbd//u1wZmulhe2TCoJckNgZCyLwa3uTMh0iyjWgwMKiHqZFEQqki9nvsqADXOS
9U/cjJqrk5FmO79ckYaMywdHOMLqjcnd9BUC794AEfCjsRkYjaYXXqmhXOQ+ubtC/ZP8qGvUQ9xC
ZYwCaoAL481wEY/udquK1jtUznyZ9+YBJemvj5qpuJo6o/dhNSGRurjCHJaVXkY0kuwHltu2xeo5
ITh8ULSAoYUL3FTJVXfnRZCZa2B4qOxrHLC/iuRJNo3xyYIRjWcmK9TBpbN2GobQkHPKk6JFW5Pw
1T+z3Zw9hL7xOXVvwFPCX4buYVsp6+9BRtedssnE5pRM9yahxWtp0c4ObFe2nEX+KZgcY9dAYjyw
nR0OwFm0HWGiAyJlR23jgKAHWjGP5ceQ3rsd3Z2sx/lupt+zvQbwKWvxVpkGW+2k+fRjsjNB5MiF
BSgePZ3xmaXqhTgA701EARMxNsFPkdcYqzzw5ZXpGSoJiteTC0HvgOHa2LndOS+04KjFSALHsbRO
t48ow81TSGjQ9vbRv1+L/v5amNjOgWEmObhDvu+YYO3s2Bku4+ASZzPp2bNkw40YIEh+Al9nUTJA
gZyAy4TJoP+g6R0WhjYUd8p07mL8eCs0Zd2dGbMQN13cLJw0/oF5ebgDL+KRIQ0kfpS+vFMYjkcb
R7xXN8OBUReAYZc6tUfcwvEvcAvhNGpKP3wQikMXOkP2e+9H19NrkXb/7Y//+K///Dn8z/CzuBbp
SJf5R95mV2Z0Tf3nN9v89kf5++X9L57acCSxCXuuZVsGQSiWxed/fjxE0J///Kb/DxtAcuV0+LAs
twELoKXDPQRPoguIGX83HevsM5r/MgzygVqj/ul4BG34dlg+2T3NiVcSPiVV36yyLudp5OZPXSUh
EdlZ/ZOlwKodVLqSbVieHRbQhFm1TDlS4d4V2jTDuJv6o1ZYN+tCcYO1MEMxkeqX5tzgQexpPorC
gKYaBp/IEq9DFMeshsN6QngGZtvDP//bQh4j30Or/c+nAOrN44BE5/dnbbfGvHlzLGdFD4d+Vmjd
ZFpdBLIfpd3i9nf9j7/9YevbH/on8SeoxRlV/P3pf50j0tDq4qv5z/l/+9eX/bev2n4Wl4/ss/5/
ftFTkfHff/+Sv31bfvpfv93qo/n42xPCbqNmvG8/q/Hhs27T5p8HyPyV/7+f/OPz9l2exvLzz294
k/Nm/m5hVOTf/vrUfEDpLgfYvw7A+fv/9cn53/jnt0sUflb/x9d/AjPkf7X/4fu2Y/qe0IVhm77+
7Y/+c/6M+IfuOIbl+76wHNOwHY+jNAcdL//8Zpj/sA1bmEI3HRYY/N/f/qiLdv6Urv/D8SlPfdtg
gmzjxv32z3/4X2fG73fs/3am6PbfzhXXYBAldDy9nm+ajm9a/t/PFVyeetiWxD1o/arUWsTkYTvu
PeG9WpMMV1OVpVfHeMsReyBPJaCjyZGdl0P2aWf4ExmobQabLWAaanfZzq+nhynQyqU1BYz3kBrH
cJMSNzrIHmxIU0T3AFxwmlG5tdAYonivVcG00z1jOiqTUkwzM4JuxBgtm5PRMx9t1c27v2rQBlam
z9mKTC0JDjX4lPVUyC8XZMl978wgdj9Kduw8xCWpYRlhpGbGLW2gdfqgVde49sqVlFCvqXMgkRXC
BmNZlER6KdJI7bjaJf1wV2Xxd0Xm3L4QRgB8RlsaofksQzc/wk2QSyeyKcW8V05Y/RBUPCQ9q6Io
JksmE0iCde0STELuFG5QXVLm1FozrZWOjKAtXopiAIhEtuw6IgxyYQhhoF8H5m07abi2O7wXY+Jt
yvmKM5BoYGsgkFtMtKJIk2uTVdc2k+RMT8Fboft7TAHxISRHNIyrbt0Cpjd1mWw64TyWyou3oHPZ
rjaza8QdW4axg7FoU/nU+Yn5Cc4CII6s7oKpRsBkZQNa/19gcpo9i876Og7Zuq5I4kmMtxSI4Mqu
DOugWnMt+sz77nYtuokwcpe+rVdLW4HQJGGP7C6qps6qHnyjfzLdHK3jiAU5smzcwXO+QNchIwhb
+Tal8o7b/m4itXgtmjwnfd6CUJe3P5i+OAutNn55ATPoMnatS1F+iskcGS1bazdN/S3wi2rN1Jop
Wdy3VLxd+6R18RMT6rkAYQ1YlF28ynQLexpjzwswaCZ8o7vtqxQllw2uCtfhiuTecY1LYyYbD+5Z
Zs+Jhdko1iyBo1Bw2yswvfgZYd52ffYJntqkM6E8gHy9Afbx0FsxJGfhVUQcmIJUSkIy67Jq9qXP
xjpKK0LiJms4aG43HMoO5jjUMEQY8ByspDfIRe7WvYUT1t0GVdIf+mSU+zFleZlroKnj3NqMhOOl
H0L0lAlxIqn26LAJgPwlZPqFFu+zzmz34jOTX7WWa97JwjPXyq0Pg1Gn+9j7ofTGOPPXDyE2N/AN
FrKfjJfcKIl0H+SKSbn1w7TRB9mB/ApS8yl0fJa6pd5tKBXdBViaGv+bLg/5NHyGgo7CKP12NzF3
sSeylcwqLtaiSy+l7a0JVxObwQlpxeoquUCy/j5mabFDJrMkYx5aVhXW2O/aXZIAgsDI6y2civAd
2SmG7PGT2wPyJ5V6ZSKKRV7gN+e6kDnEpAoX/EhOhmCNN6QqvZjMaBKWvzBgnEFeMuU8dLlj7A1R
vBgh3730+cEo6i9+0cnL5LfeoolVsXL1ZFtPrdzqIyyUjmPUAGSBcLP5GbRXOzZoDdjRzB39iiFF
dUSbqfzMOupVqy/QbrSUAWcke+a6lTETVoBeNsvyQ22Xi0C46mi8Fz35WFVsi7UVkphrSM5wTCnj
eshBRbLVxLIu5/Zbkb7GHJoxRP8zliWs5xC/f2SEL6n500khoup9cHVDqKuM/E4aQhlGHGO5A1Xw
ltCULQx36LdjVvCj2uCUAbN0S4BMUDfLpebrF5+28c0VZbzqFQ4+F21TmUJb8Qqyv4wAWlbZ4bs1
DGiBZsZu0pOHAFXNwtiKxv+JovR+yDhSGxnjAe4mwlL4J7BSNNZKEO9nObrGGshS67HFm1DTyXt5
KB59jeGYHVEFD1gmtNg/I2WyzlMl8EoItC/spsiFdLzHEf3gIzUl5+3savOBf3uyXDecqkt7JNnL
DwhUV0Py4AeMwaroJUrudSbEVNRNeX9fkgt3Dzsv5G6372V2VlV+SBAY3UuBhKGP0JR7c/aYVTVM
mXnIvZCBy2gGJNNxDHjmXdbjKMrNzkQWitszDqV7cFqqZGXve5NUhS6DJ4DFcx0CpX7OKXDdmMah
YD6wDOFtrjwPWpXTu+/t5GO0AF7G1bVHMnoo/Q8uXtUF4akUaL3d3jAQGnXgGpLqER0O974otfea
RviQ0b6XUOZspyFU0W0XsRrMHRYL/laBuxqt6Umf5GPFub9D+aMvA7/gSmwSAxc5ifdC4CaGiHIY
zhVv9ZMZ4sl05VvivLfQZvZuz45JGolgIBXj1E/jaTNOOBV0jfYodd165ygkxLVZoTpImP90LWSU
YMzqo2El9a7LsC82UEZJ7KWTjCZ1GLDJr5yC1GyvpesooFbck/BVr32l1dfJIzUrTy5pIo2rZgB2
cQf7QaH/mZe85saMWrrvlATqrvDWHPDvTo/ARVQD9CHMaxhJKsCzqzrxvwrRRdse4+yi0LRfFvv7
rQSgS3oPc0hPJxo7KdtrGoO0agwcSZp6UMQ437NVMa9Kf2iM6mwyHYLTWT8xUHrte37rUeX9tjI2
A8Ckp8bhZmFL3flhkPERVr3/xY3tUMDIP6UBv71vBYegQ8MSJyyzHY2/XaO6XVdo2SYYmSu4kg51
GPV2acYV2P/G2cYGH01WwCk4IFiJ8gsqG21vjeVhciwo8JaTM9sEOTN65ZJrAqmg9H3LgdjrBLDA
KqyzE/6U9FyVGQEfLtRjX09/OTF7WYS/C82Ovyd+B78sMoo1UYZc4aoKCaycxzWSXX0P6olufOHW
tc97Pxwa2ydcwwIjtTSwIdHIYtWMuQ0zH+57bGV0lp/Cadrj1DLhCMKTMYYAMPsGkk1rKzoWUPs4
YYmnsYx9YLT8NQoByz/aW0Wm70w/eewGplhlcyhsI9+pkWi/hCmgzB9zn/19oJcHxtwvodmdefOt
hTFY9spheC2TmMs04eCTyfkydu6yHYznnu4VOrlR3eW+4Jo8Q7ACGzd1iq6c5YVOrskKQco+cUkR
JzcnjqiFGt+YE59wtE/DwS/MZe0MyPu/AkMlZEenmConEIzDQQ/VlvZum+uhtwqV81422l3tC+17
H7MdNKiM14UtCAtNHQB6XXc0E40TQkLJBOiI8hH0aI+hNcyvvu0/Ib5ApYNDm1TWpeVyjFB6PLBn
ekbOzLqjUec+FfAEMrkJrZF1Kuorlu3cD8xrl9fPA7yhLfFaIwZoXHsS53bRE6HLWA9DeflWl1tW
K78aUekb8Df1Jutgs0WYEM8Jg9llAQFtZZXbQJtAResCrGFZ76iyL6Xix+RBT4GLIkGDotidBzvr
dx3dZYU0B5UNpVsWOoDKsWeHmYZLFb6vxw36TgbdtY6z4kD4dhYWahmERH40k3XsdYxiVKrRNukJ
o4u082CxSgx8h9UGYKkFSyBW3ADKxpCM7gheh861tSxRiQ4xm0cyBQ5cwTNEacWibcleq7mBkpXZ
YB1SOHUYMGPXzkS18aOrJKRJlARy5RRMq25ELlBOOBYSfyPbKH6O23Qb+eXGCBi2FWVL2l+Qn8va
eYlGYgaDClC7KEj+idyPm+5SRA2UawEPXTXZg/am5c17S4jyngAqSD6Cugrl1pKUCJQ/xngfk3i/
FtK5F74ZbohSZiU7IJUnAWvmLOlvuQ4g1nITZqusjdMCWWzhwYKYWMItO424kqwZwZJjNRU4a/Qg
38qxijfuiGvc93V9nc/A+tCe33+9Ok6ZnC+6nUsz4X4v9fCaCC9aMRH5zjVNXylGaFDlSAzo0Hka
SIRD/mjjVN7HWrkOTd4exx1eTEV8Vsoo2mt04yJ1vd0HJpHZCqpMNX6UMUY8xwSrpthFR8N8QA0k
rjk4CwiX/J5p+m7qkmgDkYTpKw4Ppc9HXoXj3EP0ykKbYGu0jdHBbeG02G1ZraKe74C0iAgaFgdZ
NZzIzpzzzEzS6eNerkZFmpzVGC9ikNYq9Ypd7/ucri3laR5dDLt8ZnytNhmqMIJ7QOUlhFKtWEUu
Ig2k/jDGRMRNFq4696EhdS2Zcsrw0jJ3UOu3TpjsbQdesnBZiMhyC+7qrnYOwin3dTG6S+Th87Ss
PXi9TjiEW3xZTnkUuUO9ltmr0if3HDxKCaZ3GcXRtCkbNCyhm4FtT+W1dsw1ika5Guw5izX2xmXt
azZ6a1q/PhTU0ln+1Rv1tR8JU4RVY3syWzZcJ9etIjormP984djsWrOn8atYV0+1U5+TyOY+UYYA
f8p3dAQKXgYnUexvlGffF7xXS7fJFdjx8ZSaDkSQlozKMQN0H0JvrZ0eCJBqWAgznqvDVh1JwDhz
zjZrjfsQ2g9734zj8NRXweze2+p6Put96m4XWxnvY5zuuJblT7aehSuH68tjaxJwTT6Nz31fD1eN
pxPm6lSscO1lSprVme3xQ55ulCQW3NEqcnTCQHK1yvdNT5FrCa1bKSuxl5kwik0N32aXzGT20vzE
dVw8puAPXBqO0re2qh/FZfYO4f+8k6HlbuFyRpssLp+FWb7Gla2/ILECYY+oEjx5SqUVG0etr0a5
WLl18GWx5l8QuL2cAp0ipyGQsempyl3is2wy2Aru09LwiVPI7loW2vtagbPwHfTt7ZZYlGJVtpbO
YLFl1ddvuZF0V8tx0JahfUEsUHtLtN42Fdp0F4byScvt4OAlDoM/c0zXvqjWgwnkFU2s++iQIaiL
0V5xa0mX4OOiYz2aYpn3FrfntNizvqUxqEzMhsTTTOq+9Lt61YvpYilh7Z2WFYUdo3Ppa3vVQNLF
6W3B8wYrv8jGOl26bKIQxPaLCYDBFvcY0QH5CoW+u4K3K5HU0bZyORasAMtrknYMJHrHgpWQNsRt
poKoSNFtDJAShv4jvv0T4t5dpNyxqLFZjQ/Bg60JosA7U1tqDnEnnfdKdJN29AMZQLofV1HWZesh
Yg4xmVMHNBA98qDUPsWcsZNGRasH8wd9LvWVPStiZoZazMpHVcW2xUu3s8hCXmbBHKnlT2JTedkr
i7SPilS0TS2Qc1WCLZs9bQs5aRSrlkVDEzJRD8ddglLhGBWAHNFgEqhhXAQw0oOu2gZ42r1lO8+Q
Ia5ZFsqtmLqvmLE1Kwvtaorq6daM3x6SiUR7RM30dUBmpkjDO+Dk17zhrcp6dvt2HG3LlBCwWIeB
rb743plbj6yl+Gm3BzmfE2ZshksCRJfF/D+R0ULcqoDRglEVgrlMzAP+WaI83QJNR0gMojJTUrdl
U55rnO2rKCLwsjKHnfBqZgZkgWiOvBuM15EWbqm18XfZe7/QyBqntGNNZPT3snoQdB/sXLw7SkTv
LE3u+XL0uiOURnedpPBq4+WIGXbhtsFzNs23pYQhUsuiu2UntIDvkS+yQAeE4fNrR1hgm8C81738
koqR/Np5Axw7Hm5qMwj3Qe+/1qX2MUrzC3ooxZuuXSvO/mVGOgPzDAQJcEMGXHLMvdnzkFyuRnaW
ARQyECzNUi/79nJ7oLH1lpmCsFTP5M4P39X2UxVOz4r7UD/fXYVhDKuJFRY/4MuO+5IkgJZlImTc
KsI3PkNM13HFJqod1QFPfLiP3fbL7LiBhrOdjaofp2aWbLKwbfecToF4jBJ67T6oTg7tVkXlog+y
2kZaYZ2U8MBfiB0rFsAclf/sGtqjH03f8/YJvNNDVluvcei/t8ipFm7O8VrlOrfEfuNBTqapkyl+
dyIduDayJYgLfscmsteGUxILOoQPkJ96ki29uless0a2dHLsNkPY7pjMHbp0es9b/jWWSO/ruXlH
JmNpCu2N9wPl5dmpBnCo0UflJcusQ+YX9NNh8NqIFvrSxNrOpNVdY3p6yd3xM7Bm7D9hp+yCVn4c
frUh0Zjsw662Pj4yib7Ael7XalpIp/uwZ8KacxqlcSzdkWBCFnP4e7mODyHTHCwtke4uqva+q5D9
BqT4qBq4oeVOC7ptsun0XZl7P7qw+kqQr8jsh5qmI+TQo2BIZZISqCf9HTZCcyHz6C0JbFI/qdol
k0LkD8Y6qwHcFdNzR4jv6EZ8F+6SUDIbfy5PKnx6QXTy3OnV6es7EmLn+rElwH1CwFW9Ebd1SYSt
z3tP4Pq6tskctMtZKpeaoWgkNLUr08Re20r+dP3q9WwinCWnxzqEfXBJRrTmUcs86Ycjhj1CFKJu
kaPrmdp7lv2sh8OGmbO/yKBl9SC/dCDwtUcLM6juLoNduPDAEFXpRyhHi/zTnhFdaR+6zl+kYRss
zCGnbiTsC+1Ns3aN7KPQ1dM4qR8gGJYd5zKdUD2Bj7BLDWTIGmISue6xfZzJeouoQyg6hySnNEV4
OLg0oUhexMhMY0czNqpnSp5y3xrxDiwpKh+MgCO/UUgxzB9dh/TKZ1KchA7gB+tjjPKTlWO+Geml
dazSIiSjN5dP48Afrw8sFvtIAULpeVyXlkYbER1BzO4crx13MNLh1QNguPZpCfOjPRSogpACj+aq
Yww6mkjT6gA/N/S61naexuqZhvchD/OVY5J9bZYjtmc881xxzwWDjAX825rDtK3WLrOaiayIzZSJ
O9bN70Zn7sPSfA9pzqeSCyjrrzge2F8mZ0z7oI2Se2bfd00xikXTaS/avFMHYFiyVAv8mj5Ht8mx
r8+qj1Cf9+DCcGP9MMfhVUKMDVhAF+iRlpGecS9GMZkU7WuRNluZ2R4Xzx8MV5ZDRixUIRpysAad
0djIu2PI6NJ5rlwk+QhSW+3ZrZ5CI6bZKZS+NRRzF3vgt02qAxdWxD2VoGrHq8XiaMtm5FrY8KFT
tBk2gU61ck61weZUp9sMHLGxfELP2Q/MgrFFTYbu2q36OyWT116GJ+Sue88jiJq7gP0iNPOYE3cV
j+adTt2Deva510qWHySmgoFak6x7lUgEQIgNG0njXKATh4zFaWm951QZzBQc4xhW4w4xM+LfyJzN
xb96M7kvqyTDPBn/NFt0KOyaYyyydCDrWpJkwVCJWRE51M1XwsBkOTD4i8tqBysPzDyizIhRh5ku
grhcjYNDarNYl9osytLfh6kjUMbGXGkCkIZ0vBZjeoF/eI5U+QVGCbMnAXKy2Dehf5II5UnhoJVo
+m1L4Z/2xhsr6yfOhZ0nePusYBjWlPOEZ1TFKlbabqT5WFErPrRj+0GFM9v35yAjRjXMlCbcqSlc
FGuK3/SmOriUB0H6FKnxGuKkX8b+Au8pvQCEFeI/39jmLrsuOUsgru2a2dd92IJG8nU06gyoDRwI
AuB+VHSvSVo+JFpw6JG7loBrgQVaazy9dNTVnWEO+5H94ipt/H4BWIX9hHPn+KwP0mAVg1tkqbI0
tY50NthcME7xKhunWtgdLgVzaSQMC3sU5GyST6b0bWgiwQln97vbOdWadfhEj85Vn9tnBDGiTiBy
6uV9aLG5k80DsJe967RbrobW0qJK0VL3WgvrtTJxyevRT+lEbOxYDXYklJNddeobUsyi2Utphd8L
ooLXDcdrGbEuVOavnp7f45BV+dZD3Il85UoY1xfEwY5TNND9s6Vh5RZTuu314ExasB7h+WxKb4ez
h0lCfjISwkI77LOAZzANArtu7prcpbpIYbkRpqMsDF34TZza73bzrUu5qNEk05485PbUiYoLpnKf
bNdhOq2j0B9moo17mq/Vbqqdksh/dmLkD136pcX2V2laz0UJUJFmbKvXArNS/wCBfJ94nbGEf7Jq
UtBvUnABTgWpvVbzVFI9UP/e9xzM3WStI/M+zcmSc0fRLWxgnX3RLa0aksnIiWca/hPYlIVsxE8v
3EHFF3qxjsP01ERDsorKIdlmr7Zw3swpIw2GCNxhgivjdZs+Yy6UZ2jxZdtxoQ9/jlX36XbbdHgc
BrX3E1usMKI86BW++YBiYWzZrRXjM46VfEHuOjnnFCGpB5VliIsjk13m9KNxarMa3ylIejU+DeZD
WxsKsjKRghUVnFerVz8qALN2GMIq2uWyzdUqufEXk0e88pdcEgARkBpvCecUl8V7C6dkE91CfOes
X1xkM+kgywEL4V1JSUs8Ob1xV5cTxgQq0MKfXsmI+phax8AGXJEIK3+mU852z37v04mlEEnQdbLX
m44qQWWorpNiCYaZzA3v3f8xDiSPI3qPF252bwyIv8ic2UW27l5uD3kRAre24mPvYEolq9Zg9g31
Do9LChEwVSQxY58EFg8wAtvise24HhNJoPuX20NgmqRFOcbWqLxr1Onjum24bFduYi3AVgfOxvHs
fIWblSQqiHrmwnTwZDDE0JuaFoWV22KKxmRnRF/MM/Cmt0CXvZQ1ZehduuwpnakJylXYMHwLXpsV
kromkdVn7SFm99CaVNGZBuknyJttWVfWcugIXyhL93vTZa86umLOMnOhZaSlh170Y+w84jtLyoNM
K/Jlpsd4mZ1x4xSmfioSccKsByiIUd1itLt+6aWMAUc0k3uqkmg1tqO/GdP5rR0sluno3SCqoF6V
3BYXXaJXTLYWdm+0d1bsMcgYCWbFW/fDE0m5y6MSfZjKqCQnIlcJ4hiieumO7KWNkH6yMpc2Oq6d
qgLCXWfUZq2CefOpPXjE/BKjHvvNuIsEKE3WvCuX5UVi++nBpvsEAGXC8pQM+8liWiqvR/wNUuWg
hljtJPquYxYyVqoJHBvTkjtTXD8EBXUL8egMtT87D1PpiHc/z+fpeJ+/4j1fe5Vub9M9t8+v3gX/
qGrMtEPKnDiOzG1PCWwbEHmNpp7zEsdfiQG1TGaMBgm4ZrKW0O2xcts4UQSDKLzTROZR/LNTlw3t
e2g3WzJ0f2Zx8NOHxUklL8unpm/SO1awZ2q1N4IAmPPoQCgjNrjHwLR+JlI9xK1NcgT1rednwNlM
a+XivH7QvAefgt7Pow/cpS5+gMBd+zGY8DTOKJ05GM8GQ4qm1NZNKzetE0fIyS+JGp+jHu1o0ddb
I2m6HUyZY5k8a3lpPJUxkdJeQsB5H+qvpqdZjCv/F1Nnttyo0nXbJyKCnuRWqJclW+7tG6LKLgNJ
DwkJPP0Z8v4i/nOjUHnXdskGMnOtNeeY9oQdPIN9Pfe7aWb742m211Z+V1KMHavWNzdOeGgq99Md
m38ZYUgb12n3HDfXvkW8mxr0vZw4xYi+Fyj52UugIo94KwLYOMF7TaLyGhtNu+orsBFBjkPM7sgV
zOwIX4Kxmidxksb8iaRhXOr8z2TXxXaUY3PwtLWyGtN8LJL4uQ2YewiYjmTPF+aqN/v2wU87gD/c
NcLgti7AFew4YHrblmogqa5Bmn4YOZIDcmEM5q59uPcSp4E1HR68MN95qvtWKdAvZeTFc083jEds
2gf7wY65h32g5S2DlBtQhEaQbYVh5E/QQjvnOnB22xK7ZHJeAfWU+tjjkniR16mSEb3g+E33qIWZ
I0Rl88Bk0njmUbaiBGgywG3zEnB3rCfbf7JI+r7jAH3KiwXSqyxDYF0l/aHbu35E2YuIgaC1mAxj
wz4bJmf+yULqNjTGlZkHhbhOvtpS5fulhs6RwbzYBE4MGqbp5g1GJSQ1mLkPyeh0q8UwtuG8jIcs
XU6VyHddGFd70mwwIQHoNeLapA/FubTSsYCeB2R4bo3wGEvB3DN1FJ0lunycnqfjOKv8ZFRDvXfF
7OG/53doGC3zmMV5qO3WWoe2YzzJnvQBJtwSdlya7VWbRPaMKqSau7+1ctprkI+Ik2hop+m3tZjH
WtbsZebtNk6tQq6oquLaexEha1rKNoxnQX1lHuJs5Yz5S6iOLciCdWO31SOdmGLD1YCO04qK1lBz
lxcxdYHgjB+2pn0n59Ha+5Odn9omZzJuZvYB+pg+MeT6VGJu193sZ+d2NvJd4GsH5ziZYdYohgcX
yOamB0j+WNTzsBrj/K7t0RWSpYCFWM/zlpYfxI/CcVahJXHn/9Z1Xkt4U+k9tNRER8r5Xeu06idY
vH2lpP/Pj0c+xeScaHg9LRb4dcd5TS3oZWisli2abNpMcWk/tCNN6XRY/i6k0zoTFjM0n6S3hVbz
lidjGc3IIdYidqEWp0O6ZiBvPi5mlWz00E4PORpwx6kVsKMEjKLXVKfQynnTlys8mvR/0deospUH
iu7N0MX60HkAaSzW0Sr24QU59XLUelqO1lT/NB5xOlPWLKffF9/atz0QeeSVz9Ax7VU7Ni6KhKai
piHo/HY2oWtsutzo0jFPFlCYkDSvxqwuElfFia7O///yf19rfe+P2UBh+/0bap6WnV035xBNA4Py
QsRH/Fo5HamoT2g+iSTXpwbwxam6vZDW1B3Kxl8raTIBdyy9BjBcn8A51ycL3QZYhpITZeUXNmTA
c8Z9u3FmRgN+kwAMzLh3Pa9Ey+N9GR1SEbsN9r+/PLKnNkldin1z+1USl9VHjKwhx+eJB8DN8/p9
Fqtd5tQTEVK8ZAR9HkPzaXHKkELVDY+/7zhMhsee9XDrm+YfyyYs4fcK/b77/d6SmfbMX/q//xbf
LqE0SNtVJpyhwqyyU2YBPcNylp3wheQ0z0ePAntg+Ou5tLhTWDBdu6WZTxsBOuXp911XVyjDJXEW
nXpGKJXcaQN6DbsefMIvMUrGcFVM4BDeiwjZU3BXupyyxeANO9vyX2LTIkFgijdu7ryYAdHw/MOS
qt5BkVdJbF1tTimUNEJiAOClvDUWJSxpZbNuelnO9MKk5y7y+kRIFjwLeTYdt1h5RuDghqHwN7W1
iftuuaudLRDwOkJ4a66DLsxXQZeoG1cl0r6ooRAwQNtZfvaTBdiKh4Yz6++7DI30ONo0pNMekE5i
vMcVei0LFgNNqWCyjz4zICaGKYO8LFs7pPtdKi7kalEy3/rTTWGCQK4Q+EboZVSKhz9DrqTjs1Vi
2Ilto1iDF/8S+YItapS7OiCnFd1lJIuaom9Ud6SI0ThyY7HDDZAyhjH8R5TN3Uq3DFV6nzjPFI55
BSecU9vyd06sgqZHV5xdnWyroU+ONCCGO8Wkejf18dsi2mNJTbhJMvGDadQ59DdQt7J2MAb5TCns
C7Myu51rtd42YB/+qPz2lFt58jyazgTbmI7VoPHeGjVk1dyC1plNDt1tNzvNftm+z8PfUEvvNfD6
+hwEyqVKqHpUMYJoiDZPN6XGatMsFshhVep3lYzUd0b7LEffvwyNjfTRdsf3GgI8YnF8w0G9qm9/
swc8vHhjAiaPA5vp1/E/OaRvoW8NH6pA7Am+Ag1DPd27abHsl+TmhYZTjAbEvs/Ja2VGBocROeyd
Y0/GAwpMGpRL/aeTPk2ouTvRd7bRp00fGcPxrSyS/tihxtmEWcAIf7Tf3PjVK0f7bwaKmGmmzmCJ
0LY1Y+8ofNIr8A4RsXOT8Mec3vZYQAlKAyG+KXNR32PaVRHcoeHLJcO3819TpOyvsmQs3JXvjl/0
rFoeBwcocFY/0EMTnURvNd74M5LDmBIj8oBdlSR4NdKcpkfF0wJOclUTT3GA01mYCwRylv9MDGx7
qhQwd9tzN5jTY5qznJqIcl8ntk+Lc/lsouQnkowAgPHBkYZ1ukVAQG1ClpTo7LO4twKh/+YK6B1B
LAnj2iV9UJPNIKizwiuiJ1xTIjh1/mw9LeO09vVNczHxm18gOPiyY74kTkGiGFmLZm80GAsZDCB4
c6DeD3VO8KulxDbrQvss8dxFYV2qv0WIIUwu9YduPYTxbmwdECfVnP4UJTBRdIEgo8Cf8KInE2lQ
cxcOYPu5evOMgW+wyVOOPaF3SWzPO13OW/qcJN3TKbnq1DywhdQvEiTkCe+pWgftUH4Og/Ui4u6a
+XNxSAZjB8WIG66v/uj0TSyxQvOz2L8jeTbE258deBSsOr+v9FTVjTrRUukm764bf8Y9GxC0K32L
dMJQ2mbnIgnLXWnkuNxBSx5hQP/v3e/Xhm58H9NFwB+aXpikhGcih/M7buNosqv4PN5efr/++250
K/gKpe63WUZgXuG2ye73P5AeV51x2UL7kXcUn+T4YupgW+r/g/rHsMdpOnOfkhNZW/iHiQzczFDj
L/MgwvVC+w9xX3GKAZMfU5e5rG0aawaFiK4czzU5h03lBS1ZeSm02nCxHsdRqt3vl4vbf4NWz1BV
TejwoMgcGuq2369nQcD/c/sb+e1d1XRvyzg85B7REm7TZ5ffl6UEUrAyRT6zbt9cbdTN7bBubX6A
unvD2jxePAICLnqo//eOoCcf/2s4RCJ9z9v0agam5ozkjfte2JfR7GnjcGTepimPBBEbu7yZCnYw
EjeWrDWeKtsrTpy3N1h4aI/8MD5xD601PMxuvkM0Ya1rAmxphs6RDkASOfZ45awVPyhz3g0liaoW
INhT5iImUqON6sEz5c4jsRaoA2d2mUvSZ28Tsdh9UDQF3bELQaUykcYMqp+VZTJDd0wYKOH01BgP
TW19xkylwRVah4FZMqpiCAShgJFYYy8voCfpZbrEBnGzdfeZ2H21qUfKMs4F1nOhO/fqzfbaMZoY
jaVMDnUai/vKbilt5QNJX48w0Zsj0dUYeE1ErBORN7Q7fWgxuTNtO13IZ88Py5Plh8yn6PbuAkNX
5MlM8nmVJiNEfARTcEahFJNlHf9QLnQAzXh8wvTb1417LDQA/sKIzIbtV8BPK+MhoBnOLHEYyigB
gDzYhvsGBnhe+71cLlls+ge3M13qdLmlq4zOtp1oOVT5fMF2mKBJn/8QvWxdzZQw6tKy7xaP51dZ
xp+wmi587+E6mA59kdK+cvYQmxwdGbpCmvgW465RGWIturZ7HTIfDVjSrj2kyltnxL8wrUxPNj+t
wIaGslS85D0EEB0E07mqvJFRBtNAV18xj7VPUmWfmZEVUZjkC7KDkujSGJTnPP4bWxpKuTflp3J0
SXsrgfspdFLM1p3j2LfVdWwg3uKSVMeul866p+UT+aSaHevZa28Qt1XeuOq1xBi7N/E15Iu5szzs
mSk6EIQT3abGCfnkOQdoZ3oTdtawYXpuX4tODYfM4SBlMQXapWn/Y7TDxyxSzqzEFG8AWm7dkdGk
U9QgZHua9/3U3Nk13AHLYYY5h8NBY0O+L3zVbzC0MYgtNRu/4U+bxAiuvaebo6c7SAjLwBTSw/0o
HLkrByJvLDwONIzqfi3axmXqHrs3pbZ7YQw2X4o3Mw82QtvpCcVDUxjZpjMbyvzmqdfDfNZ2Z140
Dt19bC+fv3+SeeMgP8Eu7dvLZbj9hdEzBXq2smOOx9dQT9h3twaWbCa113OFSo4QNiuM1IQ2ZkZw
PA6v2Jp94s1ZwxmKhYxwReNcpBMEEceBD68g2DAQHcC6QQI6KGdmP3wgN3O+nbRmBj2H2FRIyrUw
pLOAjnhZ7G5DqgO646o7F+WkLpyB1IX4P8WDSe3ue4c+BoKS2dV8n8Uccyme8lXhdCUWrsTijh6S
wzT57xbnUp/uN96U5sTZkHM3caqXwGlu2S4lvrE0fMFLvPFjRgFJ7T/3OGcRIZdrUjj4UH31UPdM
6zkc+TvTqbtLsDSKqoleKLaTk1Pqk02u3n4OjY9snP4JIknOQ+6/hcQiGJKedGp58i72AFxApnM5
2LabofbIUCESiGI5D3hsyAvqJZHbY4H2cEK/uXLLrrh48W0r9EoL8hENAdefQSL0m3gZ27ePbvLT
SzHYLaLqKnyIlX7GHCm29kQw3FSw4PqGx5MHaXs7KU1/0MzDgwXnfMly8000z1jQ21eMHn6X38vK
/Kfx9r1Noi32DkxBNInGdm70+OYLhKBIgd0jxXWLMnbRB3IIjjBvl0ejKp1HbhpsM950Bzw2YFUb
ymNTMajtM4Y9DfBLdgB/iFhjmY7HGHwcY3YeliF49bjTDcBsL4nrzoB/6m+8XNMrzyDf3NxhPAxw
LeXirRHCJgpKpGeaTTX7Re+enBRGiVJvIR2RszmhqQoHM30mlmcLi77cLgh8dkbSyXeoTZ9SIL6x
pgl+HUrVJ7PNgAQFBG/PwqPpTHNTZYiupJbW0TLLgOyxLI4Afy/HbkiLd1rv8Cxo8RbaFaeawcFl
1Oj5PUsU77nGJyQWZgUheTxrNmGB+tP8kK7TQY6LySyabHT7JLX4SQtlnP1uSCE7u7aAHa0p67O+
PDkJtJlMMQVwpTxjkkpn033trN3vtSm9HnYN/3jpFhanPWzyhCCPEak3es1hr8QwO5prfLnDWzl1
d9Kgr89c3tr1Uzde27Z5micve549Gk5CDPugso210XNp4q4c7lAL/IgYe0x1u1phFpePTgACLsT7
nrEd3JHD5u/TJn8tbZCkMPjy92SuyIW5zexngfIZyNrbaD8vWIXeUxswWzCMp6Hta0qA0HnzA7Zy
fv0HTgzI3/tZv5dLG7mGiF/6pLJ3kPa+8frdat8qfWesYm0od+LdsgTO0VVdAOfMfPLmulz30+xv
hOVXlEUrUslfFuEYfHQp0CjH1QZi+qvfFsZ6IqH8/VYxRCNetbvf75zaR7sUKBc7FHdhyIiFa4l2
N/DVBrA0yKBANCAO+24nbB63BAFV2b0aZVJcnd70AfShPAwHeHGKp9piynGwWVDwwtlEYQ7pRsI1
eR/yxVvVmMsngOAbayHYHiHrR97U+sH2vhI4dPfQad8tpstnk5HIyu2b4I2IEfAjBuuAoZt4Nztz
+97kzYPZugKtrdoS92c/OL3xqRvHescIr9eO520xJymSm8fi3WN42gfqhKBrvlIRDas+0OUeAMFn
0u9hn4zXxR7+FTU8B9YFQsis8CvHBpcVwt8T/v0zGfohYNDwONS3Dzvaf9yuS870RULCRTO9DYai
2t0Ove/UTi9FxzOoUGMHwAyuFg3Bbg6m99DjmixD8RyXHYoqqIzvM2zTXrbuY+CNZ1KI1UnZEh8p
n7ob/wzs2zihuRV6YT4nECKv9Tyd84BFZ77d9qJuG1it6gt8GvHdEsEZNAfP7cJdllXGe6awKi/5
uF4Q2+1KOPLsfD3FkXT697QZF+yG2qA7GK+CdvH45TF975f6uQ4p/IBB5juL/ZexHR9fet4/kZfp
isbydIB1S4TE0OpLzk1rt8Z1DEb7HhO6e9ZuviBWYAHQft5vOwrhtcsZ9sAuam1dYnR29CTotM9v
mUjDE82vIeoJbRtSnbw4s0lgCazFO4Qr5S6MDZPTKHJeXxtvXVLpSKeIMIk2KNdAaO+YyjR3fSAT
YHV8Oiw/xn2d2uKOSdsDZsdHOTXWe4J6f8cJBT2yG5ggO8oXFnuULdTI+0XO9c3p+WrIZHrvakds
ZZc+0FBPEanO9nucFk8xuK3r7xZSQtuIiKD6tkrMiozi8EWhpIrYHNitRvTM9LOZ/VSkpnhdtjcJ
hF5zUEh28JNRybGJUhYVeGi4at7CGN4URneYTYyQsuXpmSZyhFq/ffFU6Z/JlKYkorX9Lng6NxhK
2NGJWToUtgsdJi1IpcvmVytJJHk1OMgr5Wx9eitPU/XP7ShDrDT97L0AScfthyEzsB1X/SDMC9Vn
d/BqCiQ8EL8fJzenW6bZ1qxS767NaHI7/V9WMdoa7nttBPKA+HpZV8gYObJ9zGTm0gA+S3KXr6Xs
Hrw8bE+TFB/klRUNfk8CBABL07yAWNV7e2l69wE+/QffUk/KtYm8VS6ygy5/pUGjX4yRvnkyktzg
oVPlivrXcBmXlQwbEg2S4pWewtomsOPTSckGw5MQ383bMJ8RA3i4J8DkL+9yYX4zSSCWYkkPSywe
5iGZjmbZfRHjQcgBttapN/5B8Zg3Xs5ON6FSqH1r2qlXwWGeBqw5oXsIxgMZNDfxW7nurKJ9j434
iZ5Y94MwkVESik4Bhv1pwX2zAm5dvhQh12T2dXrxe3s+dA4PJ2yOdZsvHCN1irIqMzFmdMZDgcED
ck26U5kbPnfB+CR8J/gR+WcX2DxAiwqfhqJ4ypys3uYua5Fd0uOX5J7cWVbB3KxgvMvgmkldJhAR
jcSsjLqJsiBtd8XQNFfq1yVSeCSvQoSvaVs8DKYof7wbYaENqr+BcUvYDS3UdFmfHZyGQY3PqPRc
pyLcB5SR2FLcHRm6wb1ORh/oa3dsg1k+20H3aLsOMhCveOIMjFBuqL9qHqCVLq2zYDQJgqkY1nDJ
wXMjrGD+M2IEC5Ijnf2c9ARKTYJL/PVs2aQiSWAFVTLmnzgXH/BaOPRHC1YesDerzuo53F9ZAaYP
yzEQBvpT8uR2hr9BIjacG82FGgw0vvTQyZ7PE/csGjfAjaDGx8x1uZYhm0cbC0yGGrBN4/YVQwtE
fFTRhqjx1izNN5328Z/Xmf9s0ZZvrVDlGvPCy9KW+jirLCbAwSEOwy3Lc3lzwQZYJZ6YHThI5/r0
WISVyXQL54CymXPzfy9Jf/s5hva+mIz0D5AKBGOw9tmPXJOEsNpba4MoGkzg4c6bLOvYehwrb+lF
UVvW8AJnGBPUNUhuHDYFSPx/HM8qIm1PBcFaEPpWFk2lTWfj6vrvz1Wr8904WeQ9c1A9m/WQnG4x
kyz3/GkO/AUiCppNJ8mJt3Vkdsmt+AG4JuC5QzUuyX5ys2+e8vD8+8J9FJ811tqNwOFOuUoiB6pI
5FLpbJyroMKBM2ZwmsZs2VikOqUBYGHSQPCszrYMOLrJA4x499izCPPXOs71xo0CZbnmHfa3VdsC
dGfNxLerLHWzVfO5//uitJ5z+rZ3lu1KnAeC4Wvhn9OQ7Wqd6gokSsHKkhppHw1L2fz38zDlzy5D
WWTncXgBoIAz0EiNjbTpVIwQzlZWn/s4RFOEWOgIiotVSkoawiBI9SOcBFhWv0UjiUIomerL77tC
84sZEvXjMrTdlOjtEWcZ+eW/b397F/e4nOLQPGcJu9xchziUUxooo1n/74U8JXSmHRuwMu0PpGfJ
Zlkwb9/CwHqu2nbI0va4oCQjV4QUdQJyGGENPlKLHoocvA+O8J08ylohOVHWfb1Yy1ZTFR2rPqv+
e8HzCVGE82AEFZLWCTY7S3KEog6kjMzQkdPGcpgNGoiUacscf18s7by6ojU22e1L7oytgfsGv61Q
mEABbtWNkZxsGe8cr4t37iBagkRGIJdOa27EaDwkRc1kMPX1EcR31DZBeZguTkuEKhmY8coT8tut
UokPZV/eLO6Z0eJzjxGC/YrlhYCNmV0mVyn0WuWwLlqfkRE9OwaUDiHFYd2+MSqejx4pA1vEsc+9
324rBuoMmbG/9ELpNcdmZ+Vr76VU07cHXj9yM1ySsqRMSLjYujWimWt3nJrmu/BpLqJG7zDG7pAb
bewGhzXWN3svaR6zNLXHsE9e4yRNOA+0CccN0wHDkiPVSduDVUm82o0BFn/R3ZHfVLBuuCp2NW0T
o1XblBZfyS8jtmPcOnYOKCYpAR/0qGRMopGPv+/qGXcOusfblWfI7KZ5CCdz2hJStmwTLa8oL9uj
AOOxHYW49rrDoY7iHS+7v+f5XbHIlweU7eqGfnAtNFcheZ2LZYnIQPgH+0tiFL1d/j4zmhWQANKn
3bw+VhkdLYPhIiv6fJzSrMESNOURHYdT0SZyawfLy+910n2w7UdQhCrIHypXAkFgKrwLOPw7jgli
1M7+TDVG4PE6E0F4VNOmCeD+mC40T9dJTomK9RHsARmZGWZimZTgxM/VzagYoMFQvkX7Cvj085RY
ThQEutv3iiOVZ1j2nmmfu096VnHuX4kL2vOphhdwO2jcFlMete1OGx26NvQGBppyJWYuyIybgQep
EI8zXYxNLkJoD+18BMtC4Raj0Guq4ejdOu2/71rDYqA7xoQqKLXBrP2PLn21dtuZmkqs2iSgsuA7
w4YqjJVHjnz0+/8B6CCkbSoBYpGHimWBU741DpiiG5qBRLx1wYTgocGRgf52TGys4s5CTCqh77fr
OyXo12SmXgrLbo+2N73Xrl1su1xFTRmWGyWGZx03T3nO4NptNOzDRNG/Lqd8ExAyGKoXo/Qpyszu
1Z96VPm63nKX4AYDl7iy4ziNWAwB6wWOikBZFLvBMa40Z+u7IXfQ59tMzJgHdhAQu+aKOI3o1NrE
FQa9oiiyCUZwTYkSluvCRwvFw83hhZIP2C4KCuJr7L4HUlD5gDxa49mR4xNubnNj5g7Epz2HGCw6
M8es4saUq/HJa5CY58RI7u1hZmNJ4yRyOuANnk3qUoGpKKKIyFdaO2pvGOyGJkdWlrzgZJoFmJYh
ufeKhiy9UBy5vTcy5GGt11WHPisuoJzTvrPIEFrh5TwmWJOoY/ozhDAESWqMirEv9jeFhENNSv01
ouMk3obUy+fYsaK5+HT1tCPh0Yb24T6yeZH7Bb4gGgazQpKSulx/TMqaHN3Zt8KVNt2JsXTmnkiZ
G0ZL7X3LfUEOfBkynW+w0mCB8YcNqpQxKiEVPhopSuGldOgNm8HeCcIvCypNno/tP73o5zkciYl1
2/yYFwgn+gxRVAsug0QvVFnaQdMUm7ba3/4Jjzofu7qfwEJukqiVaE24Th+d/jOhOGC7QwMQJMUj
Oao3D8PZpqjb9d5Lt3TrmDyj2Am+ZAK9xFc1iozBljt6dx3CGi6iWj7ksMjdYC5UrfVYHf/vZRFs
U4ufMdFIscZkTnUlyWVnTB6YcmbLrt/9sZOy3qBqwMpdw5SJHJqekRpZjjDF5Wvth7+78LxVQfmE
uIjnyyO+vAOKNroNMh/2RFUA1gwcVjTpxWVEeToBKq81wpyVpxzjyKE43SuW1KbnT9XtpbXEQSbk
VpHlHvoBNkvBDxdI0NtCNiM30sAhtJe7rg8P5ZAZuzgruXgzXvbcrdBZo0ed0cvh0w52zLISmtr2
1zRrvVFJC5EN1D3DEsHPRUzgCam5783NiSO4Hwmf8NLf74c2uOA+huSh5c10V8EyofZRJwJ2sxUL
a4wRn/umDDvUWYrFP5szG9G9+x3Wwy0U3H6x5vlLDTSw6B5/QGfzt8wurwO41J2Q6LSCiWWtxI33
+51sxIyoEdtsg7b8eZYpBsM06+8K2HCrOVTJVue0dtvQv8Y+8s1AqpdQTlicsWNQqk3+1g71n76n
ByA9pTeyWfx9nxOBBZsv8ka0x8vMOWBFwRuffExSWtoZBhnjS8c1PYNuflYVSrkc58eqDtMX2lxM
ZW4vSWXGW0KJnk2nl5vYWzqOZM9QKPtjWn/F6Hq3CHtwXN6c2Jk9g7O+vRCcwV2iOISqAvaTn20x
VX/qMra3feV91Gp8YeBV7caELK1gMA+VxOdXhmo6WWYXHjV6lkwgr0EWfwpqxNsSGEBgpqi3aSAc
ZgPRmpNPJwCOiDrn/mj3WJFc0iQ2uNbSlXYMkp3xm8ZBsu8RhY4FduI0eSjyo2FMrwImj2+2Ym+Y
0FkI1rW3ejIIj4PFH3VW4CEKDNdsvf6OM48+TtQdqYVXg5/8DVUy2iDmpZFGRsfNad5DoGgP9Zyh
7kqZ5VS63HDnIuMcqI/LmuZ2SOwHjqV7W5cT15ajJf2xn9LOac70Lu2HmuK2sXpxZ9MDOC3BnK79
0Dgviy6eQ/s5D5Bz5VKA52dccN9UwAmTq5St9b6M1EOycdNXkYicIyvL1GiSDhiiwcMa7yHlgHqx
Rt1k0wK+a/rF2i3orVK/1Kshx8jpK/HpD11+slKf31aOGZUhb1RU+JKzFr9AU3yZ/EK38zQ9QWiA
OxSLq1/ob+juxrozvFUZpDkBNM2fWdvhMZnGjy+4HzIakmYBBUV49pgRmIO2oFyRIL8UnrGzyvyb
0pRtl3yGMU/wl5jWAz2Zj9Luu32S/BOtYlhsyHTXlXnkseBxy3MbSGvM1lqk5Bn7Hd1za2rv89SD
n+t/uD5IGgLFvL0OzGqbjDSai9h+JsQvO2Tk8KBebe+X4seBHrJHH/q9YFu/my2O4g263c0c/hju
XO8ATncry/DmiGWAZRy9WrhRnKCimvofXSaTirxgoJKLeyQA9ZFmloFqmhZPk53ZgOk3IGHZ5AQ2
nvLGRqDDdnbqxs8Kjmik5hFhMQlCKyAwAcIqzNRFl4f7OLT1tmkftPu6wBK8NBWKscl3tyVXXnu3
VMKRmXmXoC4ueNrk/Ieh2F83w/MNR1IcihQRZSm+YxWEW9wfCGT8otWbscJEyuqGswCDUYmhYJNQ
rtLBubnb/NxbdSQTrYwG5IYTAxKbGkq1MTsWGU7rmUzPlT+W56QccCukxJ4Ms/fkOF5L6c61VWmN
IYwYsAsCFHNVFPazHxDfpEu0CU1Oa8pK1Q7RDvqLvjuowkcA15UP+Wh+Faoe9tVt2U4yVusBmCaN
lDVz+A6A5Rq2QOTlATl1Tsm2EjvfVRoOzJItoie680AM6YXCJTIFzvMk7F4AAfQ3P369IpLDfgp0
tja60V97OEdIyZ2O8cRhAlNhsiV64LuFGbyj27E2JukQe6scRKDmLmlVwWnY9qOxrL4S8i5XPibM
aJGjtyYaJ42WCsw0ouQzEC/aNXy4VC3ORlTIdLwF7CqZ3zNshuIf4T/FyUicLzeGwx5a/R3WXXow
TrjpjeU07L3e/UdLnujngb48I6J6oUGfJ5jF+4ytXfArBuNGR7Uswsi7uTjM/nnSjU2LjZiXcR53
fYsuBkKThyUEloW74Nol6XRM/oFwbe753fJP4wQgl6vbKRY0Y7AeeZhoGrnlFlNtx4ZG1HMJwxRC
lLOeGnHVmfFF/h5PsMQs7sak06Syvxhd5kWqt15m1Y9cKb9Bc2Ei6+fwmhr1kxrHH3ccjkiciCNJ
q4hotPemTaz1yEG3S0MEHLPTXo0yPtup5XI+hwoGNyOiLRdvl8L5O0vRcoBxV3nmu9Sx8y6fspEI
A9dZL4XLjBIc1Jqoy/qomJltTZ1eHQNrMJFbla1OI9PR1egMwcYLu+tMosqqkNgWRJIyD08I4gnj
+uxKQMw4MTlRxyZINpANWEi8a48Hfa9874d0TZi4BAt0OkyjPsYrOX40kLbXSGx2GKXFbmDoAn5o
zecEzFFhPhEMx3Zzqf+FYozPTui9JC0A8aSq3hWRK81MCkTrYKsaMQtKbsv1EMT0+ANnxaDciUqr
ZtLvLmtKQwQsXXNAfhVNndVGTk1MQtnrhWCTadUp/yf33Ds5Zqi+/Z8RU+F9ZsHVSJ18PyzNRSvf
3Iues+Iyf3AoAZXXXdEbYeZ2EAtUhgM3jdHimnUpChApR72rUX5RW5eloVhLUFjOoG7XNaM10Kg0
Eid6pKtl8kmXPYjabtgjsWDmIKkGzyjPKsnWrMFFlASTydwSCO9IiZDmmJuxDr9lWf+naZTHzcex
qVygInQV8RGY/v0sQdhKgE9pVgtaOERlaYhvnxQvdkC55m4jcBoiYCgfGSN3WE8CmIcllrMpmCLH
lw5wZZiEDawaccq7/tW7hUDSfFrHN/91/v+YO7PdyJUsy/5K/QATpNE4vfo8anDJpQi9EIqJM2kk
jePX16Juoiov0N3oRL3UiyAPKSSXO2l27Jy91zZJp2GG9uhzbPA9+Oi0ald+yeSpH4xlWv0MOfgj
i+cPT4BZ9+aK+MCQWBDC+rhSNkOkOIbLDvAMoQC7oH4xIDHsaBFX65CopqHWj3M9kuY8IQmouXth
6/UG+lfKLCNIIEfDejgxg18WpAgtPo6lygndQ2lY1akxPEYIOKc2uagmJDxOvi907Oz/u3mEqetb
DKEFxwdlcsgxHpvBYIK0dn6T2MtBusKOIc2OToGYn7HjGRso1o/lrLj1sNbRgQFz4sUB8tfZ6KkC
65eimjfuHKizbvxho0MTTJzo2F+65LfX+Ujg8P5KCbyYTNGTX+S/LVj6doVZJscZtfEwb2dT127t
pkXZ6ft/UDWFD6goWMCTPvlQtsGGd2rBN7wFhMZ1Tv7pQrweemd6DrNnFlNutB/mWFvXVK6qQjkH
ZC944ZYFYYpzsElx0qzpNVEMBYQkRTsNUG5QwfcAzfObYpnB86tXTjfIG76HnxzewhVfi8+qNS26
m+z/Haakx8LPPy23erXbGg5O3/u435t4U83dzuxrbBCBYT1OFVlepf1DNcG3oIABil+RU10YB/mC
4E33WWfc5kHjvIk5LE9OtJ1wNi+hCi2Sa3XMvjxuAXNek/bvxk2j7MDLiSDHVdTTQGo8OTxaM4pc
zNpXj2SpPamehsZrrKziu5WlT2NR0kAxjzQE2mvqh4ixcjve18IpvvkRYlbK/MzGRUMQC76w4Cmu
jD/Mug8BQcor5XI79136FHTL6VlLD/gz3xhZWLoSEVhrwz/O/gz+BvexM/BCe9hioDEg8cFRtRyC
AqwPDVktidB7OA9sTM1+UuR80AJ71GOAdGuw78TxPOo0JCLQBIJiJdk7IozxBg2RVssA5yGKw0Me
wPjmPaS/0Rr1xhwXzg6eD5IlaZyC/sdyRWQMHH+J36cpOMXl9YYj1bbNbXYZM8wPZY+BpKf2Njl2
rJ0qOiaV3RwC1YEip/yZMVbXWXFClN7O4aMWg2I6YhJ1kPUWPl50ZXY+fqdOlqsCLdoawQZ9HWb3
cZHu24z8W3vApLRcyVmL0ydR7PMNFHEJnMMGiUJTi+fJ+plngdzS7Tv0toWEqJ65eM+1cSvICD1G
VvccUZKvutQ/TIjDscZ5HyL8WbscwHoPCJeNiT/WHrP1ZXEkUmw9Ml/agnx8tLL512iqcUNsCzGn
M7d5Uf1pYclZ+QLLQNMeTQj2nIS+ECOrEKdMyfkOImFlk+EXe09Wo8bV7PcnG3F4pYM/tssg13lO
Jnlz6H9s/B6821z+MDXOeO/SxL91guS3QMKyb7ooPmq/unWRx59dklk1Wll5+OJKBMANLBNhlaGO
oBY2Xdz3azf11BEtwC8VYYPjvXxAc+eg9IvSVz9v0CX3RrwhMjR+sNFXt1Eg3k202rspQVvdZYHz
VIHvxJPI7W0MbXkOO/wAc3Wzic3+QZoA0nLc948ESmZnNGsBuJBBbcUSROLkmHQacOdhQvE252jB
Sn5lYJc16bnmxuoIa6wi8sJLIrgZKkO5sW8mjKJKVy/IxplGNjlofnkZ6evZvMO9xDxUpXRMESpX
ay5zB0AZRLYXB4tgSB1hBs0LkYjYTScf+e1i31pk1WlLPwUxmSuXJvJwx6aKntMQn+Y20eIug5F1
sscz2eOHYWy+jWLk8DK/7arS5zRGqySS6HWyuaNAHvGO49qmFVwTROfTcWkdbgvsChzb6E2HWbLS
yxPsscXvPJKO54RI4N7jj5lp0gFI3VVErK1KOX+P5na8BKYRIIa26PPlnXv0neyaMZRdKzeZKDhj
66J0vc4LWR8ikkdMEmc9xZnCcyG+9H0FgzkBce6oeFpVKqXNNdFugAxI5yPx5cHH+LyKjAEZgKTV
EcFx0tF1zKzvraqhRjH+9L07elnOdgrvZPIjshp8NR4KmDxpfkz+y2AVH17u/KGLSpnrTKfEotzJ
newjtLAYSrHLhMV+bi+Km+WwO4RzvuF638uErO6q/RGr7lQYLzUlJh3rcTq4rfeBNv8cEZLOOxdx
w02scajm0XUDco0VAUq4XfUxkeK7UMWjbHDQ46rb0qgYVkXNMSb307sfxxfIbUffG2+Fp04fnWGZ
SF6HkUuXBbW10LAFdTssrYQBqcXNjgLmhHO9y5C2ryI7BBRvDdsww2wWyrw8xk3w0GrHxS+E9JeO
X7x1pgJDDHtGJM4uF906UApkdATxsJZLzrA6hHLYkzLMsNvxnrPhVxVQraCuowFSNdF5LAmG61zz
F7thSnctaLZAoJq9mSuxXgBemwLu96WzzB+z67b0V4kXoN8L6wpdEcuNHW2SDD/CUBoX05PZxux4
QRjABns1+fvI4sTlBehHzSyFTRWMZ89O6QbIchdH5J7oDmJPOg3M0x8Lu/0AMQn5jNLw3HBbrdqh
fWmZyjTIBbdV7BSURf2u6bHStFhKIb4hWkk0XIzynDgXArVCp/02O2UFT6cIzjL6Ti+UaS5lc1UE
0dnT7U9f91u0xeo4TnW3W4cme3nhmfo97IGdQT2r9LicvQH6WjVYBy9DVsfaMZMmzlVhipuI5dtg
ag7ZNEGlaO750A7HckgONZF9TSe/+UVdHayKrMR6XtLDLLkhgLVc4yzzJAm3KWycPIJ4lzXoQukE
FkXYHhEBYO1w0urgNGTZOODSh4mpGcHd11iPJyZgREN5ZLkAR2yM3ZDQwrYDOW00IS5rw9QwRkNM
S3AVuGXFEYMifW6OEaZWzrMFOEM6e+jAAN8yosFAs7wS50H6n9ddKb++DePPpmfTVTlhDtFABChT
KhMUyhoJhosOW55nFAbIGNXBxTvupjiPIkfgik9KUIK1fhjjgKyuKiOibsEqYr4iqe4yZ/Or7Pch
k6wdcrwfXF9iFaTZn5qOLCjb8Ck3XHxyOFR5DcOUKehHpwv1CBE3WVllu/33Iwpe/4+5An9LK/if
pRj8L4woEKb3/4ooeNH/cU60bv/js/z1Hw+/OQ7+a17B13/+K68AQNs/6NOg4PQsQJUeaQF/xRUs
X/BdKYQnAhkIy1++9M+4Asv7h7Q8V5CaYQWSrg8ZAu0/4wq8f5iB9Bw/QLAnXD75d+IK+B9/Sytw
cE67nrT4QVbgWxY/9u9pBVNPJ3MMI3PTh+IpwmsN2gUBx0flPTDgXUUUbktDBOcL7Nw79LImvXs8
COStou9hcYSgZ7Ah2Iw7fuc5qNTB0mlGDd73FsHDFKHMVjg4/Yui6I+Yw9KB7CVw0Inbbzlyxv0m
auhv040w/Vc5PEQFCLLkNcKjnRR/qs8Q7p6v6KJoagVQUsr7zjo7ZHCMTLUx8ZZEoblDYLWZ0IED
y13ZGJ498915GMRLplxA6s2KdhaExmLb5cjEN7P1YE3vfUhs3c0sfjSLFYxyOmMjZyleBd4rkrkN
A/CtADDkZxHcvHgrsgldHLU/MFwy0dESAW3MMMhgOI1a+Iwjqa2hfRU0ehUvW9HJE+C5FSURYtsW
PA/SGAy4nHxx5A/Vj8b5gP8M8vLS8Nujq4V0XyDVUd86XGLY7jr90cePkJNvGTI6GfVnJqc0w6Nt
1gPGoP9oR8lepMDFnc94QGnFOU5qsNn2gSjLdeEjY6Udb/jRfljcJnbFJLR5tMx5rzFgDli7nXY4
+3QRQU1RV1vlB/4bIJd2dAvH9oKbdDVV1VPjdDurPdedepzH5Dbr5pFWKTa8uNz4bXTrG/S9vAZV
3x1rkV8aUmE90kGn5rHFLBhN5CF3mA7RWojO4QDfHssgeFle0omQmMmDaSIvt+XJzpiXp7E7BwZ5
D5IRuBuQDJ99LE8DNQ9y7nhbxmI/Dd/TQe6ZMe61jauAV6ZBKCjq4KLsnEzSj3JoHrvZPlkQfRhb
p0RDIC6FMDw/VHQLu1ae+g5CTZCg3sgu8ISuhHqAPt7K2X70kgL9ZvqROt0Wl+c2Q08gw5goUn0G
egZ1gy450VNeHEJ/63aN0W0J/d4QPLEh8XGLIXglx3HvgbrCUrQ36xSMZwgPg9mX8QevwD4CdkKt
Btk6BJNfrtNmra4DZpxBG1uj+ZUwtDWLeDuEG94UEjSSazlDypuLVwJ20YZWACnyw5RCVzgPRCMI
/0NjMQXAtrXHu5kPG0N/VLlF/C1dlwqBGI3uXdc7L67ojw5BT0MIazM40/W7GaG7Bgay9cWBNtNR
Svs64rUt/NBFvzR/66h4C+znaWXzrAOeTrjS3E+wQNYWuzsNLpPxENaGT0e+AwDDiKvhpURnt0Ss
DV2syAGgE0kFWauJv3Xmb8J7iSxCjOfgQ9a4aSkiZPd7FqSqO8Q01uQ/51BYHXr7iGHp1G9KX6+8
Hm4OcVxTA+pqXHLFCFvGae3/Todnne7t5E8/3z2sB3by07HPxqgZ30+cJxywsiWmSUa33Udovpdk
tY8pwr161dmvFUHe8aaYml2oq33hQ8k07/Zwi8WjnZT7QP6uUZWrAmNudtV0OQamjHTlgWRb65T3
od/DuIcAmR37ZFotNUKoSyK+swOThm3djPTAFlnCc09Hwe2B+LAsMc8Opx/kOqBOZaUyf7i4v0Sa
HdOmQ+1vbdQSytvM3zBlMvQk9wXKSkAfKZ72CkqOgL41uDnCTb2jagKbzARARNuGBZum1WpgSZPG
zHG32HsGJJKe36KKaw9vZya1SbB2t6Vaa2LTGwmb1M/wBdXbokcPkmCELL6ZpNU2WJndpt0t/62S
zSUy53OfwF52fjiBs/mXDfWf0Tr/GjplSXZc9a+pU8ve5EibA2Lgu4Hjib/vTSIyuAmTkfspLQ7O
4ByqxrjLgnCJAkeuAVWHPJJRFBu8Seuyj7cWmkPGBWefOaef4GDHj29N+qgbB8x/f1YBaCnmmULC
SGqinefD73Dl9Ssh1fiAWoHO5cZw841DGRkyYDh7NrMZSrGMtwrqlUu0RU8/uIs6FnwYJUbO5CPd
6dpdk5iGOJtnkbI6sYIMMtoLMWzjqaDx0D3WdL0jM7pN0bCzTZ6F714BDO+IiOfQDxC3DBh7vWD9
Pi/7hhqMS90FCKkxXiwRrg2R6d4udZh9s9BNC9SqBzPKWtgNTA9Y+JCc8q0Rcm916otvuEyu+AH9
wmbz8m++yjfk01zM3HieCuOZDYQUZZSR2WVZbMPC3LY0dYhhPywLWduyYLUs2jgIsjY5lfzwZbFj
ugQTKSMHBCYgDTzPPbmmQfZDfEvN4cGavXuSjfuWI5zb6XMYFwdSbZ7ZVS+Rr9f9yHqOPVaXa0/l
B6QcC3GM6RuhO5WzgvR8tfrqKUVPi1VwD9hnO/TYrnmuzHZrNlGk86fCxp+0mCIkJ2l8FmVCYHz1
pFX11LLyWabBoGd8iFjP//16+P+v2P2fVM3/Gwtiwe33f8/seiHd7PNvNfDy/X/VwFL8gx6PiX7Q
t4VJ9+6/imDb+YdneQEpgkD7A5fK9r9qYNv7h22x33qOR2wE9fF/R3bZ/DzLdH2ThUGaUgTev1MD
LxX33xYaTxAA5rju8iQotzH1mH9faAo3bVMTSQVn5Uc11/axRkff5RUSSbsxz9qY4muJ/YAOTXuV
2F1e7NJ7bjLr6ka2S8eLNSWdNcUOOUqQjPy31JLTrgCfig9c+m+In8Ta6epdFGof1VHqvYlK/mSo
7z/ExuC9BYz3K9ocrxma5Js7phgQq0djbqPntlyMbUnANFDEzpucVXd0M6CiXw/NAeQUtBeoCVn3
SEvYflPWDB6djtMpS137bSrM36lTYRBdvmho8msNa9g5CQp0xOftq8fvVoW03kB39Y/OWNEKb6y3
wpTqPHkJS83ywa/N6mwkc0CxOTLBb8X81nRehVl2gHIxpuab6SiqkcTzTwJjjWsCokby/YvZ7YRh
qZvegkXAI2PnZoh5vkeahBc7eIAt+5ngcHgWNgNEpYc31QnoLw7a6n8+nLKTZ3QkUXSxt2++Wr7m
rPeayGHoOJn1aIfxm7s8r1kCGPj6u4NGBCs85/a5UjSDbThh50H4L7WVZU80LsSbE3xajlvcG2hG
t9RRe7fJxVsOkzkM5uQSeg1OLTGYbwou5ElJn2bH8nc2BgWGaOFAtJkeHlVrvY86Mzd5PBMAC5z+
rc4xhsmYOJSvv3uS4m1InPmx7Oz2gIBDbL4awf0QgogbPnxpxfcueFE2+UpgsaKbX4P1XR7pFJak
sQAqFzqqnqLyrUqRtigHG1I36/KNUbB9Qs8Dc2d5yInxw4xwqgykxmCRb/O3sWAkkTd5u8VjWLxh
s2VXQZK9SwYnf1usRmmGs8Vhv/Nm3pg6zYotAQaZirzdMoS54ySZttBl7Y2JlzYPneluI6zdTcKq
/voOP1/GH677FJgOJzQ0mvRmGQEEjSy3BaP2u2Sx3scRipqvhwUW6JWL+2JdjhgGlON097SOMVh7
QNLdqYCAqG3k3o2d/vXQDaq7NLGSISyHgWAW+t6O0rtMHQfVTs/6LuSgHkSmv389mqtyb8jWupjK
e0Cf395zexTPdQEVo47ae4PZGhSRQBDj/PQb/KetevPMNngpVIqYWk0vTA6Le9CQbVLEM2nhy6O0
/bSKUCNV2OAHz+6l0WL4Dovy/PUQzj0opBTTypR62V1ha98ORiy30zBzuPKSuw4zLrUSxG9B7+6O
o8M6BiFoiK+vYiBsL9obXzx0Ea7JhRGpnKOITh9mo+IyydANBfavv74UgMNpJgxkyBgYXrU3uxHG
64LQtjNbP3w9UkMEqBsiG4SaPHmu4oBje1XjOOVW8Zw0fCUTbdrBvdbbpKPTFVS8DYWkchcA7Z4j
oLlV5oYXW7IpiyDwX0O8nc+K32uo0X+tRca53fpeDdxZYp52TNZc9CrJi0IO+BAvj6aUOyJuxvH0
9UUdsQ7pgKuKfjKjZMd5VXnjIgAAXqD4GuE2+SsRSukDzb+Xfnn09U96AoDaDAn1RJ29krDNCD/0
sqMwRPY6Jbm3Tfj7UnMy1qA9e4CPcofV2Th5rJ3+jORt3WWntCvMlzCP0RdTN9Ge9YeL2zYvRZ3X
D71dMmlhdd03jVfsrEQRBdD0CRqu/rkp09dEh9+aEite0sNgq1J5n8wP5QwLUh1USxcH8p71N9sP
51cD5NK9pJ+KW/O1U7IGkzIxLN5ORsLl7ArnLiDZNeOhH0Z/O6S1v2tVipUmBvKhcwg/vWme4tmy
71Ihg1J1UPxJbmNZ6ttoMBGjP70PXcqnITDV5esD7pgEDzNV4rh4JKrFS/D1mefjE1ROdoIKAeyJ
LB9kanxGKEXz12edisTRtBTWOf7dr93hiONu4wk6DXlJBoiRx8Qv9Nklq5JrB7fmWHYyuAqEGZ1K
TIYwQ3yR8rs5NBujWjihZUrs+ujdu8EacEscicItn4s8tNZE1Upg/co6f33oaod4GDKnlbl4dbyo
fu5a+sWNjNJ9DbbknobTR+TR5C8QM+0J/HtMJ696z0wRbruMlzmHSXZCeu6v4rq01cprDX12lg9D
hYhFTg7/+PW4Xv40g2aCA3JhG1l+ciDiR7+rakyRag/jQxVV2WMn9O+hpgM7ZO8hwYXEtQNHZ+LQ
obswSxZzjcI+Cbv3Di9XVpAuPtU9QhSAu4t4pC/yS9/gfNNRDxI9rBSH8FGCrc9j1PXDlJDa5ifX
JuvAeRYVADv+KU2ljyQ8nzZV2MvTf3/w+8bEWM4JhBTrZmF/GvSkXfNxdOG+xga+TlBFn2CT6Rcg
+yL7WE+3sop/p72YP20NlbAIm2kfEYBERwCWuVHhy2F3Leh81GToDEgnL+b4mPmyuCZsBGFCNh4o
YeLBxm7Gj0IDzCq9/FoP4S4Qqj0Td4pyV9hZdXRrcceXyjkgae2dwOm16QOUo1ADzzmYgM1MXMu3
eoCjKVPz058MEz9TP54J8XAvATgFp1E51NEaKEN3y3gvOdS73X1AKAafGCkwk/9XQJADvcB4+GhN
/YarAkaZNH7NO9+dbQR/Wp7Jk34fmhCJs+SEUC6cYAS/03cslBjrkBVdGL7gGQTIt1bI+B+rQc6H
XqaHpCKhkf3IfHKRkwEjnupX6AkZKmRneAdH1MXzz7ptQGxaKJ5luzWDvvicWSjWZeGAMBCDe0wy
m+i3icCVctJ0n1Ri/+SW6rLos4/Q2s/xQjm3HVRl5Q9MMmgp0RnMBIZih6YN211dZpb+HL02mHHg
bzEyCxE0QJJd8OIoRVDc4gMbVLJt3FQv6uB9FIAHqupQ7GfcP5zmMAemF6OpFMz3ClJA8iO3p3In
Bo9IsZ6MICto8RCFzjGVGoZSO2zAB3hbIwdFaOEKMghnD/P8m8jHG2FkBCSkq9SzCVXt5mrv1gV8
CPLJaw2ms89vUtgfeRtBoB7vE6Ny3bnvbmOWe6CAkIu94nGCqVsW+WNLn8FIuovjPpcZR2syJ16m
2PsZp3yjoaZoHfT51ccScfLLAs1yuYQuzv47EhfkUVgBa0vuTPoCO3TNVGpzk2xiqHD7NC5wEubq
IIFieh52aeQo+A8dAtNEjzoKAgOpNeK5h/Udj+O08wcJoabL1XHAMSZa8TkM1AEUIM2xK2BKzKB+
SaTEieP4IqXGiLMHc/nw9dkYoHR0U0G/J6V0+PLHkeLzT5Ncy2wRo3Nvo3Vs2pNXsOFFUK9T2VCJ
TKRiNNNwZgnZ9UTKG0bU7j0aiLYk+xFlurmp09R6lsPwzk7A7KjDfCtT7q64WuKv4S0zY14+lOod
aShDqkUpA67rnx++HkZlJuhFIstMF4kfNFHGknLxo0XhYbJAeRLEiFTFsZFVzXO6BQcO8Wem04gE
2ANjsasG5IZT7tNs+zl7zCtVX34DIACFt/GbW8NIC8LEqhYd8Wa9O5/UtOk6gs9M17kMmW1coZ5H
D3XhdivcWmLr66LfsFYUkNXI8mrc56bbeZ2coOHRgGZETqtA1aSmTUG86z2Tnzuz5eIEk+csTF5t
Jv5Hr2DYoJgVoPZY9ALowoSdnAIkI9sxNdBD4tIA649pUFxCrRaMjZ2fiBpkWlJfRUvq31D1hKXq
xc8+NoexIhp0TuTPuECJYoBtILTzIY2dT8SE3inIaLOToXvzsvbsOOfQyqZtVGMfR8EtH2Hxs9no
8hil5E+EYP38MUYjyF7PIBV3KijCZOVOtMgifMG2anYa1RxblWVdJJDljZRTuhFYFDDfcbArBthT
1UxfPGfQdxwkm5bZ6aOcsc0j9aEAaZBnBoyZ2wZdPktxMgXyyLouFtwsaD2dwHh0sydwRCd+Ltvv
XN7IncjotcwDdVncsv2zI8Bc30VmOJAIVgK5jj3sb9hNVmJOfaYd6N9tAeEMOPDVY1LwWLdmvIMu
gsQhF6do9goUQLCxCDK+JJH3s7N7i2C12dn2iUFAbiE4aBXNXQemdXJJHAWFTeBF0wGWYW9Kz8Qp
vzm0oXb2TP6pk0/4vDxiFKylmLapqh2MsTGEC3OOvtOyf0kMmnsWBuYV4jG5NT204UotBGksxGeE
z9z9k0GCikGYZIgTmK67c+58eZlCygI8Iwo9Cd6arO3ESVXNxtKd3oZhZ8F/bBFgx9PCEEoOk6qI
QkhCGsgutjoai/rgJz1JvC67UmkufpEGpTIeKXDW4zrxI1z0jK2Kx6yYg/PXh3AkmtQjbHOnIs6+
Mc2Stcr4KzWj9w1Nhp6rKD59uX3DImDWMakfPowVv+uzI2xI7uJu7vamjpxHM4i/J0aYHHXJNSli
pFalZbWkFPQPSSD6Qwb84fL1waiHQ5zZ4d5o4A+5WtNtK9p1bZnhOjBi61TKytiRGvagO4HokQam
PgXJwYOjgBOrpaPgI8EJIn83NV18RJf7wHGgPLq8/ldJ92/FZl+uM6WrjUX3WhdZeSuM8JV4Q2Mb
jNF4DPGJShnVMKCZTJWViA8s8/VuEOOrEZOAmCoMdmyu2GeRDg0d0UG2JASi8X/0dfGg/JCjS7yo
KHSBMY7QWtcYd4lLzodXeldKxPlJ1SlJnUZ1wey77QId01KZTn7gtlf2RSxAixCk6rexLcHv9x2g
mEw/zBQwe1nb05mrVOd1TGaCCTW+z4jWrHbuEFFGjqLfWIVLr597RlgESJTcOHs8UAxMRudYUxSt
IWv/GZY101fPmaWCixNU9I0hGVC+19c4mamGRfTCMSp9metmPdhsS3ELksie6dlUnCjpYyih78Uw
iRWEFRN6f/4wDuR/+unyFNJjzdmcxjNW1T6uZtRPdCQSZBoEpOhmKwfH3XnPaeJaj46SL8IXLgMr
/2M05gw5ITwCgZGXXMTqamWt+0TkVHBpFx1EeLI6Dr6RhkuIqeEEuPqiJqEOcd5UsHAIb5qsVd7P
2RH5GFhkxV7hv4RT5q6ZhJLTBuphF6flYooooN/7QCIyEoeNBVzPi496xioZAQH2wzQWny0b0XKa
qifG3dFTSsF/LWok5Qs/gN1+GbA0w4MaUxZxPLCj05uX2NmZLmOqpJVgADReOkQcFxEH9i5pR0JY
4j66pswtrNFD9I5OJ/QhvOisVIfIyU+dDpqHyESqraXf7QKe7bktHrF1EkzeYZCtZPHc5IZ8AhZ6
zcERr02LDLEwcg+aHsIVsTkEEPGpc/p6YY4n0YuGP36FEMmGzO4beCJnmzDc1FkL1EfriKYXXAZS
7DABt8h8WjNvoHb370zorYNnOT+ttNvbJa4OAMLfi9F8KgtmVbpINczQynrwyuhapEPzME9c3MJ7
puR/1ZHxo49RhuCfip67AYlhwyVrxcRrq8JAxmJ8NgmFZsMdVZOoxqUf+y+NRm2ckUu4ItLVPRcN
7jtnhtcGNX+BQSUP2Fl/jcnkP1Sk5f714eYS/Ihm0c3WyP/9m0S6/dzKp9FkyaETU28zLy0etKm4
Q9ooPdq+fMK8gSoTn2kaEeTgtvHdEAslKbtYzXh01TcfUj3LDt5T8jSq1HtqiPv4BIEdYhh5q+0Q
wKkBmizYN6U1bVTn3ksAtRbcfhb43QgNfON4Lcb3Wa06f/B3WlEfeei7stA92ZHv7TofDeY21cL4
psutMbrJHsX7KxMCfECgpAhmJHgD69pamO2ftBJvfcGzVNaBjigiM4bKh7r3OUkAWEeXv08izBmm
Z4XrGlnrzsFItSUx6MJ1NCxEYqZZJQWrV+2n9gXupLk2O2wn9LJ4p1wqJpLz7kpM+MaH6CMI7eFg
oFo1DPNgOxWUHFd8zKGTIoolBWISyP+IBjYElom0x5oUzcM5Rhzd112+bYu+3eZ1l0Koq2hoaIu1
02YCzkwKQ+ouSuO7zgBXI69kZsZivk1sPNZsRD2MCxCSPRmBC/vVLV/akBlyShjb8jxXovCw8/X4
MDj9tXhaiL4cvhdR6zECYkGFJSfksxsMVyOdzrREu2MAw1ok93msaQFnOLI4xYQbZmFUyDmCTuXJ
DZyD8lRPiEC46PyT4al11lnUAgav9kCukZpL970wbmjC3mwSWdHZ6W8RFpd1I5e4W+Aus0BTMQoa
q1OFdrH/bsfpTyRazroV5uOMDBdM+IUWcBqG1s4oALfRbsO4AfEq8t0dXt6zYzjiAB7opfZr3G3B
SByB+mgVVgqjtE6GFbwQ5vobYgSSRc3EWabBRnQz0nuGaWuf/51Y4nfq0hm3h0u8iDrC3AdR30wn
t/Gd48IgaW2i3nCf7Qez7HYG1z0+MOubyYB5m7i4gxxAtIwuOUl6LBKoZSdiNdZ4rFHmJ6DQCVzU
W+CUH5D3fnUaxWzTjOCfIUZ4tf4uOybykcghxifcdFUSkdvK+lsjmVtNTX2dTCQwgiwHNv6OFF8b
8J1bPseWRUY0o95VS2hNaR0a4JCbpiRK0bOqd1xh/YaG/88Mp7XZ0fzOamtax0O300WDeDl1UiBr
5PXESNSDkHN8nD/pAkgP1KPTjJqzJaEH1mtscpr2FfeR2Am3YZcBlt4wxrBsfz668hDkI4LmiNIR
iwa2snnLeH9lhXDGW3MC7dkU7/t0xEzlZucgH8jF9Er72vTx0UxqH3U7K2oT1MtM1nsfJS0k6jqm
r7p7MQtkDi5pxA90EfoVIDfiPI1hGYWGzxnxVXF85SpPVuDIu31RlGBrLKujFMpWtOLTbd07t7+g
oxaGZp9Sc5Ua2SG20Tq7yQCUvynE2qrsS5gzqccBEm1DkT+qqPkc0sA+LCeprkZ3mav0uTP83+gz
vCXnnDBF1B06D2F/+jVUxGk3OiSST8606HOx90y+wmAGu5gATHzgLd/ZovLd6LL0+U23vHQRK2QZ
t7XCcSLmfFdGmlBmWpQrsyWCw8/Yu4SCxBm0n9Jr3kbB17XRkdVmE9gGbXbjVNgCCVtqt9yN8T4o
kB073mdJ0MGqDxQOXrt5j0P3rol323o0z9cygx2XY2zq2+rYu1GwqrEqbZPHtvSB/MxkcpWT91BN
vI8TWFWvNH/5mQ6opMp9F8MCMDiYIxnDj+1l2TrPwmyN5CRcZZI1suZN246Ftna88k9GmlR0okT+
FBu3OAh+V1PGGiEqFsJpuhh1274lv9J24hYrGaa7bmesOUnxis5arcXslgc5gZVNUMrUHjTxaKq+
T1WHB7rRztVnb8R4hiiVdhXdAwcfswDL0ZgIoiFY703CgvYDmJ1VURWwRfyAJuZyr2nA8kpEZ//Q
G/5/UndmO5IrV5b9lUY9NwXjTAKlevDZwz2GjCEjMl+IyInzTOP09bWYV5AiWeHurWj0Q0OAoHtT
yclpRrNz9l67v/ITMUlR6mATp49s3vNB3/UY3Ta4LIutX8PIrWDADc3gHtwORxbJDljUeis/JnTc
1VxauIotbyMfiq56oN4s6FuRjIE+Yl9jK1unnriWcHrJYOzvHO0O1xA0Sb90N45TQ8KUqQXmXJli
zWRKtAZFnIHcmB2VBeJ+qmLDR2fTj/l4YwGTGYhMRQ2jJlvhIoZHbNzjAIReroGXwjhVknC9xQXO
aqZhg9UAxzjAe/xO1C6mPApDum8R7OFPyu5E3rNeRERm1F+rTNzZmaIgCKo1NHjul7KJFYaNreHH
0M0rbIyFIrqHLO+s7aBM1iOSZGvF0R+SxOix5yfYRIbnoa/whU4QshI4VTfxyopUotOhOuBoNoIP
tN3UjDMqCTcAVtZyUEvK9jRa8wJoLWnTvPhEFRgegJlG60GsMmoz5zl8jWhLoui3oYs1vOiaUb3k
mF+XWe2SbtAEBx+xHmHDA/pzr6BhZpfLAUHgshnbo9fj+RSBsQN/YmPHWeky+eJP/bIy9D7ZkB6u
M+Gy/a+VZAnk6VVpAxIAO2KsKQyxNYSRGEt9Y3do/gx3Y4SOs5CtRrwO3jvdQ6sYxCa9h+GKdWa/
1n1eKj0dfsBmoMgRdMeGRZ2jd9dws+yVFoPC9+rw3kettxxkeW/WEFL0uMeHHTXPQa6CrqwhuBKZ
B/KDVnVQcj+1XRxRzvFeW2yEInLTk7jZmq3WXMcxcWWxl9S8xjSS8crQWRJ3OZi1QfmRFcaXvBqO
9O6pT1gZljBioFmDklNtYzJNEDaqdvQrQxdNMrl2T1TIuDHj5mhyqmVP1tZ9Znv1rptKe1JFBtr4
X+IoZPHaJhTRtZoYAPgqehMv7bqj4NQ+qQnxJ0nooOQzciyimDUcNg+ZvxOh2fB5x4aVkaKLL7tc
T+Nol5n5MWtR6aEGumqDcFc17bQ4xeckChwp5GdEK2wN+lJx63xlFuoTsJ/oELbUffLxmISos7Cv
kSWZZauMT97aI2JMaUjobU2F2QrDZUIB1mHdkVhfKp3Ctg+lucCRQ7wNF8Scxtq2t4BWeqvCd62D
ITHmNF6wc1kSL/TAhp8xYrSprZgYHSl+JSS5LbxY8wGxkKQANMk0wr0yKdRMfvmxqhO6OMDXbMYo
vWMaEPiaauQSK1fDmRCaFbh2HJ/r1MdlrbfVKmhxDxgYR906u4uZlRSTJiMk69o3rmMHuJtbshuq
iMfh42TvSq28GV1KqBJqmOPn3tVaaHbDhwfLvqzEPc26bqcn0ZeKBeVSy1hqsIsIKH/grtJLD60+
fLdtRrd9KQ2DDYtagoi0v/Wi3BkdoPVhxAYTELvHm+5qtNL54Ka99xirB8MtrU9JG950ZX7flVgz
COAmZDzxVypzLGsxZPAA0+M8GZlI8k+CJuFNWaNeKyBsOxPLFAcp5AX/JiCMb5XA91u6o9Yek9/Z
fEPyWCGsf6y9eGuo+co1zeIr6tgOyu3KZU9I3RzFpEvhiRzGZUyP9lZzENBpbKkJJvBvOuSjOyyL
0A95G7a9ruxb3F075K2C1MrxMa1LCcPUvu1xCEpy5tjJA4SsEv9JAgrApYeIsLL1NdW2fd5E/jEM
Mm1DvR5w2FhcF43yEhR8YfFELwGoUco3AIrnmkSzRlhzSjrQRnEUInLTfBWU5qtkIbj0GvfRjA2G
+4hnm0TOzaBUV91o3GYJzAEtLVaZGngri4q/XzHy9ZYVTOOW5Jr2tz71wTqA6NwS1toNfnxL4WLh
O2SkUzC/oYr1CPkG23aXPINKExu19Ek6L1TiCLgnazC3wwD7wbdxNJPo3a8LfTL1Vl/xGE6jxMXw
3WG9BKy/9rX0s/DanDo2mLRqzK7EyGa3FHa8qsvoMRYkIVObam57wtUH1u6kX16XY3onnwn8ucac
Zu56WXwNEt9dB35/70JvvRo6b+1HFj5hMyCbYwBs4dupdWXQtra0qz4hIz4h0GWjWM96MzCatXZY
mjqoQYthZADw9UfYTBh6sBRHCvkINtHIMnD2gTbyLfYp1Sgws3BcbnpJhTR0opfI0B87lChsfnok
nt2gsq9yDajkwZ1GUsCd5HtLNYncJu+baqIR0MdM2VoU4ZhE2K0GcJKduMC1ZagCMm1xcKxs74h8
+BoRaJP731JYn9ddKW7tqAs2meWgbYUMeXR9yTJBRCUrCbLfXDx8u4bm3Vp1lC+Wa5M6yQRHrrGx
0iyioyXFt6SyzSM9/R3AGw1xAOuAtu4y/kzZD6EJk6gc6oV0xXfbqT/7Jlt6YFT9knUnecUaRSR6
vSyJxi80HPyrXk3IoJU6Nefiobf7idGE7mMo6mdJtBe6flwtSuVTyqtffBk/FLZ/ZQ/dEQr1XrEH
F78PElXNaRghlvkTUdgvnY0keeAEXBHsQ2GbsB35NAo8P37fwHyO9aNdSf0IkFi5sowUKXVFjIWa
P1XqVEhKHxLVfxyNTK6bwqAJUcYPwu2eA0PQ/jGycV+1kbodSOEEpJIAP6NU3EZuMDXSmMFDxX1R
2A2wpNxRnha/5GCALSQvQyT8j0CSbjDUn8FvLNwKz4Gq32OcYve5zlJ8jrglYS1oPDizMldMFAds
dVjbxoGmoJtuwDxeFabzCjzMWHVxP3FPs5Xnuq9oYnGyutYn17kGFfkDrMVXvHAJRcZ1ZtmsyZHf
QvT8VWfAKex4eHXs7CGNm2vKqps8Lb8ZvUXDUUUa3z9BZdjoiaWttYAUhgIsVFCJfpt7bD5rB8Iz
9MLR8W8aDzfTWO09izAFlsbGsqLW7ESxewjhwEHqKIp7A++Vl1vpF9/tNny0WOS3FuyhQt+Sxvql
sMWwVtrcx+ehfU21EZgDIvWM1TQ0JPGpijoYdyqqeiWg+CyjSF2WVpbtuy7b6Bp6abLLH80kPngN
g4y8sHETK8FdEdDyzCeNHCHMD2mfJ/umzMLHqHBfcGrfUnhu78vQzDej4QjcCPa1RS+G3jCvlC1v
mFZIMG08c+lHvnNnOmO7trIYxHIjriS+32NgPBgpam4M9gsKrf6hHUrvAPhDYwbqWGIH4nsXRz1t
VQj4tr8JZGXSjVRMdPD1OjMo/woqNoff/xWDmPnrfzV9aO09P2fnGu4CMAfbnLcMMrZ+ZSra3qwy
44GlGj5xxAhB2Vy7D4io0lvyAoxrthQU1buH2vVT9tJjdfPva1n/b1SqfzjAtj/zm9f0Z/2ff2hX
/+vPf6z/+mf/Z756bV7/+Id11oTN8En+rIb7n7VMmv/6T47/j//n/+kf/q+fv4/yOBQ///4f33OZ
NdPR/DDP3kpT1clPdVrKek1E9ffv+f/4G/8wdIm/UZoXhuvahmGo5qRp/aenC+OWyh+ZLBFQtZpC
50T/8HQhdXU1Tef90zQDpav+Lz2rJv5m26zy0YnCJXSFpf07elZ9Jmc1LUfjGoSlI421bIcj/iln
7XB4I8/0XyM0UQte6wF9TZV0/tEkK1K+svury1fPin1cqx1Xi87VDHx3zO8gkCFrmNqUsf1NOl5Y
s3ojcjne5QQmaj9qpyGi2GIBk+rIFhq4HH7sexifNaVXjZTNbz8FmE5OYRrpnadE2KVWVQGHghY3
OYn2tPVoI0kWmNAJkxbblAaw2372iPEc3VWb2IoAiZDmQPAWKTQJ+lV6LUs81bbq1OrNWBa6+ypE
Yw97a3D5QkilVZqrGGZt/SRRT/afUU/Y3S7l+0NjNdJaFdmVzqLjB2SIRkOfRhH6ygyCDA2XaWdt
uHAxW+U3MS6HeDuQjdPuWHImG3SCeb/ByAblsCeTiQohW+Vw7UJic7aCsA1jRbfdqVlNwClIAVF0
7rcSH7yAzhpDMWHXnNa2tXC7Xo8q1DNUD9JNFmqhgY6IvrW4RV9SI4SaftEOetkEhC5/C3nZ+HYo
WmLJQsB1YlynvmntUgX+BpX9hg4J5o4cihgwoR1gMP1TR3UPmygBRC1mWBPRGrWbblxTbVIwskuk
DNA0m2OL9ReUdRq9xl2RfCt5EkhoUlWtkPeaAPnA56Lh9WXhHQNW2E+OCueIk0YIc0VOw2HoEwtT
nD2E/EMKAr9HL4FnJNth+8mSm5wVXbyOhyT0d/gVDAUuJU7DCHWCHoa7vDT5+2C7TU19SKiZJxqu
q1hR1y4hT2BDgaKqIyAqtef9gdwW7nlBYBXZfV3adO8RKR4aZ+jbde66kfLDSbrS+R41WOVM0EEo
8Wi8+1MpUBU0wmh09HWxrvQJP9mHkWfd2IXt0R9DJ6vQe0bK/NIOKb4PXa9keSwtaeEDtPoG5GWg
Yf7rS5cVDMUrWV0FNtFeAw2hrCLDoBMUFenqS+UuB/pqP1ZO09jrEsEk8i62gg7ufWLXwgXMl9i7
z7o2sp6RBrbKoms7kucHiXCHmgl+Xk2jLk8Wa3RltI1Kq8Dh07pzGz0e7pQmHLVdmcW8xLoOrfHI
OzlQwdVNISwyzHzrOEBeApuCx//ZTKWHekZkjNMKUtsz9DcQOWYQrgfgbHyNK/d5RCYGli6o/Wab
U8wybuGzshkcq6rQ9/ToGEJmhoTHwJHkW/0zQUtAAnwf9DckIQWRESswH56hV5rgQtmiKhSNo8BK
2BFYqW4+5r6Q2ncyWlX1UznCWWN+vDI9e0B6hE5lnPR3hBeuUjfK5cZiJUnyk5oUkCm6ltVaSzpu
TKmgIgWuUDJFHMZhCMO1plLE3WiF5sZLz6qACLUy1GyEpWFJEVsZU5xiTqax4Fn0Xt6Ch4xHEDoU
RUalN9DjtlVnGGxwkMPw03pRGsAI6nVW/kkrmmrisxiK5K8BN4TfopMYkR8iB6HLtqGJ9WQqffus
aCEdzoWWjCpUSN+15WutmorjrB3Rj90tlIyUwoHmJMOdVWhqypwa+6gM6fDFO1G3JUx9vc4hlC9z
UVV5t8zsIQbo3heyiPc0sKFu1D2pXBuz6gJrG8BVJcCwwKZ0a8eWyLdBJA2SAUOPRf8PwFhoEF03
SGzsucDloTMOBnLJhd4rxi9ZdA3Zi5AwmkfdqDJMnzoNA/7UoJ53cBxSQG8zQ+rRPWwdjLdhWaAw
g6PEIa/HPC9Jvoh8f5Sgo7OMvu3SaOteEPBQBsz+qjJkNBSlyTIIs5KM6v4xKdACb4Rj4RiIgsAw
0LNX4fDoGz4FG5f9DkSkxu8yTFUhKt2mXypdOzn+hqwq1H1cFw7Mb1OQLgTUVu3Y8OdFMgI/lapv
rPI+0KNP5aAiuKDxIokmqXFfo/GJ9QyiquuRZIbCOX6lSpF/SyJRKiuDnkjXQJAlmfOo6CqsIfqU
dY/fWGkxcGaUWSvUgsLqFcg4Jb3Tq0HAE9lVKOaNHbknAEIzpvfyUGthIWnK+C7+gSodk+qbBngT
9k6VjxGNLzk6sfyh8tGjboVpySRDtNWH9t7q2uFLAnRm4JYTs/yZB4Xb3tNizbJPoSIVKk5mz0OA
EtDhcPoZe0Wt/KIoOaRYsPwOGVCoD82NGN2ueq6r3KO0FQOOf6otYU7gbkl5ygkoLfBTZmS71W5n
9TgKDVwAD90Ak3gBvTku9k7m2eK6bi3hPyK7UYvXJLZp3Iboaor1mHmFe+12jaquG9fs2O6KdNTE
Iy7ivt9HKCuDOxRhen4swNrF66LMRuVzZw/eOILFGcNtS0WQur1BczdzV6EzGBGIjSaq/G+DoznO
i9u4+Q+lUwCIvFnEvecnxGX0xk7oqCpuQp1DOIZusOO1J7vh91dkTn799/9Q/zdZuCbexvJVLdBF
pWXPRmj83Ai+6Z3wfrAxI/A9iWBsBQ+1pe0crJtWLPbsZldAJgKaCe7d/5MF+P9HS2tNqG9+lWmR
/48l+bQ3+Pt/3DH8w6IIs58zXgJ/66/lNSiCv+EMwt+lOsKyDAGw4C9gAr8fK2iXXxC/mGHaQv/n
2poFtKtbBl0QeAmWbdv80T94CcbfLNW0Xdel+onNi7/876ytWaO/eYUUTTVs/mMZ2NTevjp4sb1C
mul4hL61h5D9Hb4OnkXJnEVmHR/JCV06im9vns07b+yf/td/nY27eXs2Vku+H3rucPRCBgem6COl
coLPFP+T2SfPRWAdz59Ina7/X07bf51pMsa9GRLAxYDLEG9+9EllGwGyOsaDAizlGrHQ+MRszyRL
3PwBHK/6kjO6fgFoGY5sCVJnkeSZuHeESTQzYdtEVZ+/qD+H67+uiVfj7TX5mT50YRUMx05FJ1lR
5JhoUvHOYqN9wWJ86rZnfj86XiWFrNDZ05+9y2R1C2T98/mr/5Or8c+rnzaAb68eeWAe207ZHjWz
jL4nTm7vWCFpzCwFetqA5L3z59Gma33np5u2k29PZPtp5dhh0R21OOhf2hL/9Ug9HONfZq5RBqNg
7414HTppjh5+EGz7/GhFUKLRrPRkynglDOiRehNWC4BB+pL9T/JZM2H6rF0byjH0I8PdGrXjPp6/
ZPXUJc8mYERVesqag2ejNe4Xz/CTtVn44lFyOQHplsLkTXIU92tTeaiTsfl0S/AJ6q/z55+MqO8+
suk3e/O2e2pFhQbdxzGJi6XjBHelXn/PBcIwFOcF8rRpuW7wXWyoxtloPqb+Sp84KwkmqYP2qKrO
tjNBK6vaEtz7pxGciJYBgte7j738+jQo3lxio7pNmPo8IkPelz2LjZtK2Z2//RPjSp8Gw5tDa23r
dcowPX2VGvaxNQ+N/df37K86zDsT1onxpM8mLI9sHOHHvPR5+hAkL76JU/if9Zd3jntqMM2mJzeT
cRordXuskcJE9q3lJGuhEPwxNhee96kzzCcbIJcOrOf2qEM0GX/UYBX6+nsovAvD9NSTmc00dp96
DhMsM/jwgA0VYp+++tCz0WYTTe+y15N94BwUxZjMJM0GEcyet/WLRdz3hcdz4p3RZpNM6mqtH/CV
O9oeIq4SezP1JKtaG81w4dU58QNosznBTEI4dnphH3QU8agpH7yQfqg0jSfFadsLt3Hig/obgvTm
1W91KWxXejwrUA5m+4Klg4YT1LKK0Kt0ef4HObFGmEzub8fXGLHzshMNSm7mbFBkTLXmRSRfDU9u
Ffqqjf5w/kQn3ilt+vdv7sbSR5kpZkP6e2E1mzFGbO0UYEM+dvTZWG5c2kNWwdE7G/wCKYE1HoP6
+/mDn3qftD8vnQ4Rxu/Ktg9TDWUwys96Ua6NOLuwnjl1+NloppKiqkro2QfDLm8TUuh6w/2EMurw
saufDeaayAojkiYd/BwHSK1sW4WcndItNuePr07X+c43XZ2NaYVtmUMsOb0DGpJgFFOGRbsorJcU
A5q6bT93+/D2/LlOvK3qbGSz/dUQIGXWIcjgTlMJfHFC4tg8774OtIeh1nFQOtXHBrk6G+SKN5CK
UdAdMT3cFn4lv9ttca9l3GZT+Ffn7+jEIFenGebNsKjHlopGzEnosByQgfVLDEtHtVPJVTZ10lnD
6MIQOTFnqbORXtdRl+CT5nb0yGQZTPnYc6CLx2VGtU/8On8/J4b57zX7m/tBpR93Ts5ZGgMV6+A7
NIohrX3s4LNRznapCQj2sg4Ws+9VH2kFiVNKd+HoJ8ahOhvmDb6yMIi4dLI8Fn5EBhtt56KWH3z+
s2HuJl6lY6ckU6X5TkN00fRUK4OX2u4uDMRT1z8b6BhnO2LFmUey3Ah2WkuwuEE4wJLaj/VXD+7k
kunEOyRmQz1LFb9LcWsecm0AU+Crv5PvaCVr5KNUjrP80O8sZsOcfrfecun2wfXGreX494mgnnf+
2Cee0gRMfDvgoirOXT8s7UMfo9zPMhrzuYYkj0THj51genZvRoCG8gXFtm/jjcxJTtCfSoV0SYyp
F2aME3OgmI3jQDGiLh3xP2AYBRvYXgdWte0Hb9Wa7U0xKQaHn+fv5MRYFtO/f3MntqZGg5Z7gEG1
lJI/hVt6E9FfaKJ/+1WajeU20gvV6hCWVURIpUXxmfxD9JGVSuQd+qTzd3Dqx54NaaUpBhyItoVn
yPzsVeVLL83XsWZkfOz4szE95FHnSwo8UDePI7DYErEaRsfd+aOfGm2zAR3UKdQDEECHxP5hReFt
J8U67f0F+9wLA+395wPM6M9fOI6d3BIt12+rJH9pnv5Fzcvw0RKy+OAZZkN5lJ2eYYWwDnnguQST
ZB5enl5b9ewvLpzi/U+oCVfpj9eUpnKN9ZebSKL7AQmqkpSoPtMFUhZEMfmHvg6mOxvWVV/4WD+K
4hgqgwrNx9PROTr61iUze3/+9/79pfmfKyngc3/eiU8DQZGGmRyJCgC23RMMOGYlOamUR4IvaLBI
cBZ1eZ14aVuuaSBSxHLFIHHWUxe6dekBXbiUE1UHpAF/XkrtCUf1sjo/Vpk+orD3zYnZQZosPEKN
3ouJyrCm1ADuHE5fpeWI2AlULQuoGn2LB630QGt7FJVIR8JmCT7QJVzHluWd0Lv0gCKXTESLLFyv
tEE5kP6nHIt2Ymaff5jvT5Omq/95A5nb9pXrONWxCfTMX+J1ooPgVFJ5wayAphAUyYRR7hqbRJsK
IuWF6f/3HvCdH9GavSj2gOXNd9Ph0KxYXK2TTbhO18Sm3rS3AFx335MFAkSSil+RfS6bnxgLFkAP
lt46WeofmpZMa/YeNZ5sM9y5w8HMhpsUf3iUNjuiNS7d4jQBvXOL7mxajZmE3NLMML+jWY9M/Vbv
S+Sz2o6S0squQT877nXL7x0H0ZWikwUzZQtrG7fC0dZ9b1xifJgtQ0uBCCPROdPb/ditu7MZOYxc
VOpNmBz9Vm2vGqM0972OkjdCf3BhWlanV+i925/Ny+z5YxErRXIUblQ0N50XQQIF4iP2VmbGEShw
M04XRgfKiNa13JFFLOmO84A+x60/Xtskh151Sit/nX/Vfy/h37kgazZYUztqc02Zfu+FuWExswrX
93fOAovRHkPNApXghUF1ovRuWrNRNUi09XHImdDzuy/Jl/hq9FbOnb2uv+u/MJQ2Pq2Flf/two2d
GMRIjP6Y2tUKtlbuczrn2r71bwCrlyu8q5idFt+jm2GF6JVpcklW167/ev6c0zN771nOXiCJHweE
Qz6wCygeTL997If66fyhT/5OsxcHflWM94/bwXR6j7NvXS8Ja11mC2ItluparKqlsz5/rhMfxUk7
9nbtlqka/eSOWUjrlZsGg/oQxcBhmxfLKQjLRWh8/jzTlPLO4wLs/cd54iofLJD0w4Hs6FujLJ4Q
Jzy0MOA+dvy5Kiwg77Rt8iI+mhlogzBo6u2IT20tc9leeFS/S1Dv3MPEbHz7rNKmUBCnutkxqPyY
aD5ZEJZLw/enZpfJV/4IlwBGT/oTYbshUUxsDBdgC5AB/bNnUvA29LH+aYErzhaDQKoDokRObgep
m8+NLDDgkcYz5U44+iekEt5LZlXGVVC0WJAJYBo+tDszzdlCqBD5ODaEfh5S66XIv5bIJUpTvwoR
cH3sx5592uJA1HbLKuNQDYfOKBeF89KjCDl/8BONFtOcXrE3242OPOI6wb1NIK9svrBmxEpYhoZ9
rWtNe8MU129sVPb7yquDLZJa5PVFFXzs2TmzZ+ebTiUSnfcsqW51yH5K+yvI7xAcXDj+iWnFmT06
6YhahAYGcqfKCbpLNOu6ApJxoS526uizRwcHzB1llMdAuxoDk0aCgwFX3vkfZpoy3hses68LGVVd
0ahZfmSjg5sLd2HCzGVXyNJuTefFa4lZw4Vy/mTTFb93stkHxvAharl0/46+hXIrKdcZErxcahcO
f2JadLQ/3zFKlfZAEgXL2moXiGMTHgH7NiSSluOP8zdwanXgzD4gxIT0DW727Aj513ztRrPctlah
XpU4HHfIp8uXxHa9ozqoyrJzjISypaMfGgBs27bycsxHVXrhWza9XO89zNn3Jhv6AF2hkR1FU+6k
kdylefRqZu6dQ2jUhSeqTff1zkns2ZfGKcrSRFeeH7tlv0J7umUBtDHW9kZdwVVd9Utv0e1hy22r
a0pGK391/jnrJxah9mzWpi/qGVrPDgWD9drcfMNqtC2X4KSXP9vF8/F4oy9fnx7ABK1BMS20xcOP
H/LCMujESzrX5FQoZXU3j/KjBrEALgkr+YkVrbWb8/d2Yjjbs8nC6wtPF30fHf2sKF61UM028KuN
C5PFibfCnk0WViE8JlSmosJ6QodcNcEyQDkpCf49f/mnHs9swoAXIVRfcgKpdBnOIGmTsUS8uKPl
l+akU/cwmyZIUrJJfOMUHVS0NiSOvk+xPt918u78PZw6wWyiaB3qLrUDPrL2r2WFiauG5KKB68q0
Cy/wqTPM5gkhlDif1JhHU0RsCEGYs2TQqOl5oDLO38Sp92g2/ivTErUVyezoOPmn0VZ3CgmY5w99
YiK1ZqOelEFSwDS6SgpiuFXSVdHWj6B5EiUROGupeMqFD+eJr481G+Y1W7hItYgaaZtyD4xmmybt
fhiqpdrTXRfEZhKw3OlEJpy/sVPLEGu+EkiDPojVJDqyvDsatbYaXQ36qrNSJXGPLJzBGi0VKPkB
/IHz53x3wKBWmn6/Nysf5Cy1aamddZAD0Rz8/EIPFmXzcP7o774FHH02VqTVdH4dt9bBdb6l9lNn
XphHTl31bIiw/HXDseS4CrvbCuUOeb4E/Z2/6Pd/Bq56NjyIqZSAWdLikORl+wMAgQEipxl3hex+
jkopJNwZLSuJThHitqtVxPfqKEtzff78p25uNnS0yuhsky3Uoa4lgThi6ZIVKcrn80c/8ZPM9VYo
d0Ck9PzgkEKXMDMW2vDj/JHfHZe6MxdY1a4q6z7jyBZB9ircvmFsF6ZHgS1/EBc3AqeufzZGmq7V
BjMdmoNSZF/RF2PKZPL62B1M8+WbwZAZpUAq6QK5o90K8yPdZ7oK6kfxDl7hHXBdfDp/olM3MRsX
pU4KJwuw4oAT+Cu19h9qaKzOH/rE2zN5rd7ewxjbo0E9qDsQtCqXiQwJsQ/iDk4MxC3vgw9qNkJ8
tdT9dFSrQ6+qIfgQguGCiSPZ4XtO+vxZddMv52/n1Es1GwyZylkEpfWDrYurOrbuLTX4rtfWC5E/
t/z7C9/cE09tLg6yLK+13DDQDnbU09XSoMDp17iXLqyGTx1+9iUpmp5MlK7RYEYatyIaNlYS7OJI
vfCh+i0v+h8LYR2Qx58/umSWyJqSp0QeDdZJG2MsAO7gXiYgLAzWPphTG6dchUpJUkgg02NNKu6N
A0foGvP7uAKmVaxUbTLqBL61lqggv/I38FiGEHQFGQ8LqDF5QHnVgWJikLIVI+rYKGOUrU13kiMa
A5mEmLZRnDVld+ED8u5KRXfmLdOSAohtWs14SMPgK3CcGydIwWRl6THI0/X5V+zEjzMJqN+OGOyA
sRh8pT9kBZkSUBU1/1usjcuPHX0665s5RQXM44KhFwe9+qQFEV6Pown04/zBT8wj8zapY6mJZjDF
HrRYuyIrIVmJsb+0NDj17GeT1JAJGelNSJyH9QqYbpjibQYc1/HL+Ys/9Z2dq8z8oXE7ty4A05mx
e+M3tbW2eqnfsBoVe3L2FPz6tUlQs0GSj03vziL0qg3iCw/v/d+drf2fv4yVGQVRKsN4MLUA199G
DjF+kQsTyvt7cQoHsyHpxw0OvnEsKCmF5krVzRTSm8keWwv8YxWF/TGoG/0XCfHdDUwusbXAOB/8
tMSAJYS/i4DX7M4/6Pdv1JkL7eq88BurEdqhLF1AbzimCUdrg0tfnBMv4Vxel5s5opsIviDs0HRj
2SP78Jx8rPMXf+It1GZvYQf+BCGupx6Ax0A9QQO3KvovQd9eeAtOXf38e1kxNQ8qOF/bjIFZuHBn
PV6I/fmrP3X02YeygIHlOL2hHaoxuiu84huVxktS3JPjZ/ZtbFoqveSc6YfAarEcxKF99M1ueEmj
0NNXiqkWHRyxxPhUKoKw5qzI3KdIdWFKnb+5998r25n+/ZuprR4AUyhmB6/YvE8JsjTJiIZJ87GD
T0/0zcHTUlWIYDTVQ0AiF0b/tYWea+JyfOzws9cqtKWlCl2UhyIhBLon4mjbhfZzmRLH+5EzOHNt
4iRM1LxSqgc9sHIodA5Ek0ZZePBULpzhxMs1lySC6O7SJG5L0s/qQ1KJZz8cfp2/+BPLrrkAEQeh
V/p5z8WLu6GHdZLHy6gHqO08o12/cP268bti9s7CZa5BRJ9BvsRYjIdOhQiaDKr/ubRGY58BNdy2
bTQQIRknByvu/C/AGv1FMdjpF1Q67ppaBdUvq2pZhTCTP2Zj2O515ElIlUfZf3X9OtrHeUyeJfGS
5HOEFebl0eqPYydjgBueAus+Ha6ToXJ3dm+mm1bE3qMetHKr9VW4TRWbnp+fA95gGD8Sp+PjhK+K
o2eSj+KohOkZGuGk8OCcmwxXyX6wRR4sRSeLzypKdgIO2f5eY66vVlmfknEJQvauGBqIZoXlknOO
r1O9Coyqu2qbIdi1Tu2lWO208cYYnPbG07P2pwOZ/fMgHbiBSajeSxXf9rLs/MQi9zNpIYzG3q5M
VPsuDRq5KwiBWQ9Wpb40uldsNQKop1y/bjXmtXtv9moKc9OyMvyiwlF8oCZAmxzswQs+ORA7vYAx
Z3XlSq1BD+RuUOwbmAmrztWGJy8DKxbwqLex14T3YZXm6BmMSFtBes8/qUZiLtPOXiVZTm5U+JPl
ib/FLPpZjbTwJjGTg1ZVLCitWl/0A+4EgHfFTTc6IEnrbBl6wR5I8l4GynJM2paolLB4YgE7gPOU
EQtPJoDEqr1VksTkzZfKNyVWoGWPebmWZv6oKyG6lEq/H117jSEdKlmRNxs2QD/NuvpVJfkI0wY8
A6ccr4D0i4UkJ2XrRNq10stXExrpEoTXAyiWA7EjT8KNRyRu1rHSEIslFn02Iguu61DfRHqyBfbz
ib4Re1wQpIsERPUiTpOvRU9mgwcZlPxCuCwjev0tjK2blsTyhVqIGoBxGKxUEnqODURI4jrDQnse
st6EcZy1EI+1ZUUCBxsFEw4tLKiFHcb2o5rDbMwT95ZYLfOrbhfFJhuThkWZmxzKAt985AmSfAyd
UFA3SZdZ65I/lVTdMrDxLMOoBiaxAAgk61WvJJY+7QlYspsgrp0hD6465FHbzLH6fRlU7dpIRLuu
nKjfCR9OvRcQBl97ZbIXXVwCFirSKwHQY6+zP1v3hgdEm7rMZ+AH7bBoBk3Z1nVFjSbXtZ333xSd
yXKjSBQAv4gIoFivAu2WZLd3Xwi33QMFFPtS8PWTuvVhptuWoOqtmQluEpbk4fUOuNv+BNqG1qWw
qTPQEWxxL5Wg1eT0GFQhC1o1+saiodpmddA8xauVFwLge/5itcXWsIpTnVmvWpd1hEbpv1qV5oto
LbQEJuC4SXj/LXV1MvrkK6iYAuoyBl+5J8sLpo1TIdIdaMJ/9KvMG6LyF65FEHB5uR/rBfilMPkZ
/WSbt+oAnvmTpW+WfCGNZsm+zFowPss5g5HltSCH8vRPBmEDSvLzYIaPBSqNuJuXQ5M5atcA8tuy
tnwQXQ8kPR0vC4Chxmy+UX5tddU/W77/sNrpxzxOe7n6scgMUvaqOjWmyRxzT68osQ5a1w+OLM9N
r4C8u8euQW8i0FN0bvGepjqEFgHNLCVdM6B+lqlxQdl2RKn0xxLDzR+8NzZFdyOQt1JZT2a27GD5
/QdR4UkKfTCkuDm+8VwLlB0w7i9T7z8aa7JLYEONlgQZ7pO9dBbw10AAuK8O6H52iU4PtUr23Qr9
SnDebJiIHw40UM90En7hhH+lVvEqh+BarOUjz/d2nflfavu4TvJFNtTOcg6rjecaoA1MHm6V7Bgx
u46l/Qum+ixhzUIYynYLbnpwKfAtfbiuIB09ImX8bvFQhLG5zH8bUz8Yjr7UVXcSkpV0PvqIz+DF
DtJLv2KXXir/EZAfhDj1bjgUPLE4vXuL8apc48NqmosOOBULRCE+mummuuIOZfV6CP4pe3nOtfXS
2KXYOA7PrT8EW+QHj9AL3lP4X0boPtTujBI0tT6NIA8jsYCybA0XURiL2+HCgnR/Zrea5eiKZXV/
n7uQ+Q3DO5hGcLQrhiVMiQ6seXfvOmn8CD9eaFTR5LVXQw5nVBPvtQowWjUaml//iJbuqdDf6MJo
IrbB41xZuwzy/JSXD2vl4llIH+B6wFfkt8BqCBoj9V7xHF7cMnjNUnEJZj1sWFIHwg+hfymcdxaY
pqj2gl9fCDZa7CvwO2ABgftstuN/WnsvKSeHVDDNIdV/hk7zADSUlNyZb7UT/CltaihV9TxXI2iA
3t3nc3uW1ngDe/aKteQxxNe1hjzDQfLBqurDqmDmQTrDpFF9sBL8j/3KR6C3F3Bvx5YbeJPpats6
zc7kJ2NPk0EHTNoJsgadmudMyEvoLu9opSBPgZhpANxwg8qfcWpvVlVdVTKVoO4rjol6hNa/uP7V
Ff5w8tys3TmZmM69WNudhxP9TvV+Bi/xNshi3mi9Xq3Mnji9mrNNIpw55fsUFnDjEFrDEO2fXF4f
yCA4N/42kyeeAmnx9EP/PMxpYKMIdsOD9v0rfBlsI96UxkuZv1loFB6GYlgOSzGrfT4w1ai8JecW
8IEMCB/QhgNNnD2QS7PKZ3dxFmZKzX+e4skzU0Two4Ib4fr2zRTDM/DMA0qRiUG46qUrwXVgfDm5
Ng80MsQB7PSshndawafEAX28NjiP/KaTETLRfTd0FS5qPmijzMFirE/GpFcABsPbalancC5vnUpf
DCEgGOYvI+qdxR+2DBTsBiyyq1CfblWzMzKrj0W1jyvTlC5Q7b2cmksN1TquB4iSTMfRv7Dyi5u2
23z02XHwxr2G01msRQkvZDnMfXUI3eCfD5CGcx1ii+0UmxyqyeSaGVS1+Ww16xG64BW84xbexwx8
x6RAXuhbVnECBQCunaSiLLnyYbriD7zSbWcY/wj2VJQs7WtTyI8wXV9SYRu30UQmlWmo8oZyH3Et
HVIB17HlxG07Qr8gzx/8FnFUFcr5RNzFxZ6/Ukx97Fb/pEp1nLV87VFjR2ZqXT0ehlRbWCJZcGma
9qteu1d/mfarVR6m1vhEPRUTsxAHMhe6BV44niy/PYi230OuPOu0hJDhXQDi4HoIu9Nsz2e0GS/F
OD1NpiLkMLNyy0iCvFfv/c2YiV3Sa0q95SvzaqccSdcR9FvyBfJ7/u3oHH42aJvHcQFr3FKctUPj
WuThvsJ3kaj0nLTzu64TBmzbIolWn5ezQ2YPwBMyZzrKl6w31TFosvtYEvYyq6nEdnEDTowwd6/a
REbuVtD2WZOw49zuMTagDiEACU5Fbz2D07fQfDBQ4S2+/QgDp3u0GqDBie1Q1Mt55inrTLHsTR1B
GjWjZG4Z+F/tH8sMxoMuG5IO0ZpbdwTXzEz3W2K2Pvt7/aftQpYLIRGPaEjjvJxlrOXdwVjzrpd5
AvWkG4hg4K2if1q5QpvyajrJwRSsK2e1F7IawTK3kF2zKZrwmNb1J2Ok3TbIuu8kDf6ZQJr4yBa1
BduzAhawmWxMQIz6pnNufLDera+fuoyjzsnGd1cUbzBgHvyJlym8r/GMInuk8DLvlPIyXuwJ1Lu5
8mQ13qcRqhdogGi5xi5E1e49CkuKc4KC+YN0pxkJFIu9NcGqX8bl5JbVa1bn6wanGL9Zm36OTb8t
mumYl2hpWow//npax2zbWMHBC9aHUIVbs+C7zpNsQ6y3XfFZez2j0yOg4pl3zWMUA788IWQfi1RE
DE9vKk/9N1srfp16PLkT4s1leXPndR/a87vrpUMUGMtrPuGeA8c8gokHtQhie404+vdhZl38QL76
KnFj4r1zILoBsCi/zQIqnK4ZaoORQw7+L/DCrARY4JnvwH37jXsPYIqhPFgePUhRAkjoO1bzs/U2
r+xNFHw/UZuW6caap3e2Fv+Govy255aTdV62I70UBtW9Gp2bzGNkjh7g7s6PLW8CKVhMzj/dZwaL
T056bFpjOCyJVe/9Xg9HiNp+3PVBfw5twd3rtkX1aLKF90+bDj3Xhe9oFyjT24GrS1+l17s6no2R
zJBF0oMRDC32W4VVqgCnPtQgGBYPFxHmMT8mhLdPauGXbjgD74M386adF4zFdec+Q9Gsr7YIx32P
v/DgK2M5GGbKITuxQNAuqTqsLcBci4WVNholpCVGnLuXdSzTo3KD4BlmtXpOYY1Hw5zMMWB0A6Ij
HsGgts1XF9PQM0K1fuslVf2RtKt/9qDmrFFWzvaXb81JlA1Azld38HemYU2MHE6DfcyHpHvxzWB4
ELltXgDymXFDYYD3a6ijxh2ni7RRDNAcny+MfCHKBDH60hLeX4l0ml27dOsn2ZV349bJEtwbk4k+
S66nAF4W3M8RH0dv4oNxSYgGMRoPxLNVDLFp3KwsBkee5djdxgD1tWXL3z9OhR8+j3xejk41HEq+
19QouufFGTEK+BQpkCD0w/DQhklxk2VtHfKKWZkhGCpypAA8vsVD9EhYgYlntFA0WHh9ji50nUfq
gOKYWZLdARwSEsES770kWzqTm5HgNUAyFzPrpyidRhOEpZuSWU2JwEkh1Smf3CQGIFHA56N5AMh0
PoHULuNUu0mEVpEKRO+Xe8+wvV3QGMFhJUfaOTNIVIyR3bYI2+kldKpvt6apHczSeO6xK2Ak6cLH
yfeXByLqlYV4z9v07DDFLoXFP6ims1e0C+XG8CGRc24nG7Gga0qDJr36tjdv4ZZDZ5jwSQQ2Fpqp
s8fnlPkP4ifm0IQ/Vec51XgOR2FEC9ypPbaRoo5r0FBczGnt4ShmDxnS011x4qcNfx2I8ohterj5
le1tHJ+PAdNQcj9Xs6qHKo5zQpWwlESmree5HNwPQjfl8A6MhAVZU3+4oleXjHOiXxeb1ze5hW4C
ujj92zrGm0zTYhvaxVemKtCpNcQJE1lxmatXmOF7EIXRKjUiSh/OmWdHeujpNoequhn9DJlCW/cK
BiJBMHIob10ftrn+pl8SQCP3L74xtHuPwd5j3XQX5i+3RuvftbVdcE6NEo+QJeZvr5N8TAuGBlV7
9bWCx093CGyY3efciGaDThB0eFebL7UMv1cFCNBz3HQ7esVAXaSDdj37fURNBYpclX+EU4mkIp1P
Y7DcwVp4oELQcjNAap+Si+7Wx7DS88Hp+5+xlxmmQO3tpgUSXlaW18zUX9ImmyM1jJIesv86Yj7J
p5TDtJIrniHjU03LvGFmdYqkP11tAI5QzrqnIAX7DrAwxsByp1wmt9TJMKAEx4FTti/9F8K7c9KL
OL0LQ4jZXqv7zEmlBW5ZmXz1Qu6qWu3cstwu0/zOQsuLORafS7+SKTXoLDYSjMqhr8wPD4Jr33pA
tc14zbS/qZzk5gHA3fiC4GYd1geGvj7gqnwX/nJoV3nWbfHk+fMTAuJs0xj3YLxN3p2ObQ1Pw6BF
bkJnZJxeRpXMN9xGmAVKdBQQgmfI/TgpKPxUFyMNLmHdB7vSy6ur5dt4Llzj75DcRZ35XcrbOSsj
FTg953Axn7j/MF6583SsJ8+/NWU94jPNeLX5XTcGQpbIlcn0BJzPizn2fwBz75kuOwKnPehpOaDu
iPra3OWG+jdX5pNnenvX9IpNNa7E2l7OtC1NrEaGL02fvZtTeaUWcVrW7qBFqwEFj2rrmta/2Sz3
jpboQYtH2QTr1kSQGYGDvFoOgk7Ct0vl8CgC5zwC81SxcBTFxilnzaIbgDcWLv4EyMukCrW1t1Jc
FqQjjJHlcstWDgqgnMTZaktv13YF1PU2ANucsdXgSUIYezUAxoWiqV+XRDkXJKH+Nqvat95fwo0O
/EvnB1+p5H0XLDSyK1mxZTq7PnITgIjWaGGkaHoTdtz81dVA22rMHNSetuCdj2bevPRe882a6Lfy
wr+mpnJY44CCzN+8Gar9caYsuQyzXUeO6xzcCeBx0AQ7xm+eQBg+h5YzbmZH3USRRmtY8YB5s9rM
bsvXMB7sjhMiK3tMcK08movzMZb+AYjr3ETjtIhfNPOomR2PJuMo4Ys2LcpghVocSUArWCUDENoD
OHTqB4NU7oT1cIh4+6o31wydc5eq5CzNuzup1MN7JcUUJwQ21F8G41Izc3jl+qsOIDLNbTDKYqSM
MhkjpxYOumhlwpz5iNF03CgpCGTyICPGyhtei5HpTdXZzpvFUAMOAlJwSlVBVtNRW92X0bnrmdfe
Tq5uA0UvClNn+clVOX5iV/H/uxtrv81wrLrIv/uA27JvXpIiwTg0YTWugFnfejzd0Jsn58WVAw67
EBvxJHIj9n2Y5mJqeV4Z4MaccE9Z2RBvzfVlXRqY3TZ40a0lDTRXGTO96U6zgRQTtDuv2oa9b0l3
+Q/yUBnj+tQfxdiWz/AuVRIRStq3FRGHtUmlUTzUxti+Em9Qc6A1wvORmerbFLXlULtSxc8q2f3E
YCKPQnct1RDR3oBYdRAfZ+NfRbofdS6IlU3tm+nRno1ub3WB/spqTiizUQKstI8QJTf6o9EJUJat
XTlTPCUppF3F1oJ5KPxyzGOJyGq59kaCBMQciDF0mXeApBlVJgh7o+zSyrjoW7VfXJm/VHYAGbsO
yO/sPphUXHelF3MbOlDllRl7Vmc8OFlvQ6OVYdFFJvEXPxKmojefVsLOqjrvCk6c5u6wZnbF1jHS
Ft0VC0gMO/nXIxb/Vh0MwIiJByN2rYy3CiDH3fWSUtLsEiPSzCecVd1RtuoV6QjD3vjoiF1kCrAc
r5ndsfu3UaZYT6N023NRW+5htpIEIUhrXQJMdw8NV9TfWq/6bGe1c8MgqtnUqKrLMmTrwYAdxFc7
BPuuHEa82bSvhqJb4oKrbttqMT2y2+dFDsbns4nYKCoyL9jbfR9eHGBJ3yDISG9wpyFeR1WNsFjJ
+qkN6Nwy1TZ5IEOD4mkOO27Ypajac4vy6rFtVRJnHHebsq1s5I+JNxyL0e9+aYA0x2XsjGcCvXWf
VQScs6rWV2L84GMS0vizsKe198M8RSQ/IIxoMyPdJ1Vmnga4L/u2dJFl4nf96FGv/llRZhZRz0+w
K2ydMh7Mtik2sTwf2RO2DFhMnf+Bi1DH0mlmGk69XXGO2oyXIu4ErZ7k+tduZ8kHmDV/5kCEJH/a
j7Iehbkn+/UIXlhfS6tj93Ocw+ADbq5Aj7ssJytt23fZV90PuGCYvnjZ9n6i5r3ZGF6M5Fnt5tpb
jyV57F/TXyoH8UAdHJk4zw7unE4o0yzngFBgiUxpEjSSOO8zofWD9hODpdJA2q+WOc7fAwgRmNWd
5E+diyoUwvHzyD+2n4rF3wECp5xblm7w7mCz3feBRXXArMIDLM31HY9LcTJagGcFDXjm27t+YJa6
8JELHHtCsj+1oL8V4wJGFkzN0qLMk1v5a7k0zRTPwibR6W0GUmg7TBtmdht1KG32hDZOaNgfc24g
Hpxdxzh3naO3hav6Mk7mPv2dsVd9mviCbqhQhpelHWqWmObhr61QnwbQnrduX5S7/m5YMr08iIfJ
ukeIof9VLqAA0SI1i9z2FUMXt8CT0/BsU7DMPrPOkBlyxYo6rlbTc9jKhirSvQRSFtTndFiudLM6
I/KobW7znHFi3RhjFtdhZR2ZwR54Qvm9KUolSXl2ynskSCMKpQnupjBAtj6ak3/qWxYpIjFXLU9e
GZI25eKWNBwQCO0bJ92as0Y3bpX+KDbpJPVfTr3lEpBG7qZw/BtYXherTnRbPjA0U1lrQGQt/B53
MTBoevsZZVEjKB7HqVcfuZidK8I/4xxks7i/V/bNSEpCEgzBj5lSc46AGI8QEWtOzxFj9p++SKcI
YC8DzKp60dy9Bzexf3W6nNdAfbSMisRyor4XNm0ddaW1L4b6UTOTnEwCBeD0kIqVwrWUxIbz56SN
faEIqRJ14CDu4zUQL6uuJ+oJxdUAt3QpmmzdF1RNGEirnow2VHEx+R/01ba9NM4mv8VmdUaU5PNY
RWFZfzm6/+c4BMxTkhWYHUOsbmPy3xh6aOUafxdUjb+104qc3sH2qDyT2LoMFYk9XlXVFBiITIQU
oiwZp5kRXNrZg9kxLVVC4BXuiuLSmx8ToGAcA5OOkQtbW0eG+Ejq9WdqxAfuyCkqlvl5aTidUsN4
yr0255uzv4LeP1vUb0nrsCWP2vwtvYlcIKOmhfflKyXnI9VIODwlS7pkd1wZtZHgxLLeG1Uum3py
ikhkGWFw+zYFzmnNDBGl9IFi3kYY4x2LfCHNDRUcJhufaxtwF6RNJTfrOvYgqBNydXPGmFx3P5or
dNNOibHpOFYoezHPP3SsL7lFMh0WY3wN/Trbm05aUIxzjiot/gTVcHFS+8IG5d8O2+vGsggOyfKj
JRnPjjOZGaqlvtuVqWkd+ILTx5V3+VGkuXu0+nHBbtrSw1gIlVpRPfVpFgK7BBaBPKPY+xk1WYwc
jzL3494qzSjtdBfbyn6Aisa6gZMyliL5Gxwv/DG1hSWTnDJeTbw+IYBsZzVP2b3vy3267ZewjmhA
e3Qre/w6Br1YV1W/ZOYk89OKF6lCpUMNmp44RbDNgI+xN13Am773y8rALRmC8ezpPHxJkz4BNt1W
6POGN79lDLJkmiAv5c8SGt4uRwiLm0VazPnjs7NV3R7LxcijxqCfWqk6uA1rOR69cDqxEBJOmzpt
//G/FjiQUC+FZOMbfqFxC+aZgXpnZNGi6CTLfSsEJGmhCbdcI2qyxY3EMOdwFoxTqXvvsKzm8xgU
/jZ38/DCghaVWLe4pSMe1yUfDmYNaqGq9HvSGpy0TTYC1B9AuNtuw5VPBVba1hTZrclCfEe9TnL2
bi3dvNiFNKkLgKkH4WdtM4kzrMrqatvbbRWXogzIkbuLz8TiriCLBQEOs5ErK3akCqOi9owjDupp
S+eSLkeDbYO+8UO+1rSokfBu7NFOIhBM/VF1RnkeRD1uMotJhNxZ/QME7q8mA2NGb2PfiLp6bRs/
O3gKs/0kUjduutmOcrOy+eZ0GM1Zs0+chN2uuvpsU9RLk1iXzRo2dCiXWW9R9lEYalwSBln+MESH
cs3qn4IM+xBvUvXMqmx38vruL1+Rsen9wKJWY35qp7+XrXyB0bH+8RLLiducYcO+L//Yxfi6DAjZ
JH2yCB1VHXuNpnufIYAsk5HqucaTB5MCsH3Ga+YKPo/Vp5VLNPJKJgSDHWnxD6npg7tWH+vs3HNO
FnnZfgsem5x+9ADoWQTGIXGdYYtPnXJPT4efbvoaT4pugF3ocKuD9TNoTIW/bE2OqZ0Of4FYcPf4
QY52LsxPZoJhXJolJml0zwjHNfYg+uGTPaQEye7MndzfrDphabKqb22+ZhSW7uB5HIVbbTXu3naG
S2IyxM3eNCh6RYirGsvn1TW/iX/qy2IU46MknYh6i1kXSk1vyuAFd7x+OCfB/Nv4eFbqKl/2pUnh
q8ZGO3XZyn/p/zdp6PhTSmAk7FwQJ0jy8oX+VNsJkx4PXzUDbKQHwzTELqqMSJsUPVwyS86d+wnh
paRn2N/RZKkCGEj1VyXSgwTif9mhPzwMISLDklKoVIWKkU/9B3ebJ8XjwQJUSwbQH5sOUhEvGrcH
c2QlBwrNKrt6Q6aY7ZRjZfE6pK/Z5FxGe6kj/AMUox00trDdV4cfb9bVixjGXVACSoPHHZkJlz7l
k1eVMTS4rLgaC9f94aP465W80UFAti2l+mmqdZ+k2J+c4l9eeRQCW+MNa1C/mcGac2vYv6G1bOXQ
3EXYOtsXTnN1p5J/00R9O7qY2lg8mJWKSrR5O08DsIEnYtyhbbRZLF5yx1r+W8TwH2q4h3YljHKq
YGA2oBGFZpVHWv9ouQ/k5jAjkM7Xnf0SpIgYMI+71pa/wb7VLiKkhRHyzYQwEycdQbgRrune9FKr
3llZztUqemacOD86HIkIJFBjIy2zHogp67Mcx3Tn0aV+YS57fZApGN++c7K9zyzrtg+d/GgVWf/t
2yjlzHUOTtIth+elUOOprQnECKES9BxFO/snvBBBE/VtUH5pMTr/jLEbhtirmRDA0sCFjv4jjxgL
lxEsTIj37OZX5NnDbxUWao4m30m/eDe63TKXKnnOqeFT2cpleRi0u34NVUKDYXJ75MuW3Zaxyrtx
z7jesqF5OuyYm/lBauqfZ9tVcTOaNtwM1Oy4XuzfIG+BzNd9vw28nJGfTqi/9HTnw7jUetsVQbv1
hsU6WNR1jnaODbMgMIypjoW7wakTvmFQRMxVJf5HarT6QFeyiFYcUHunHoadvwzrHoOM+NXdtJ5k
l2e31cBMS2EiOTF0JT5heng/kOCz/8ZO0F0Z5marZ8M+jDqoD9JAkaQzznbTV1TuKiZaMHLaE1Nf
oybCs/o0wrCC8TzwVoN2XNIeqm4WtDmYAig2jZItExA+f0xcKXflvbTG72Ts/FCqyxikHTpVXYMH
rBtEWJ2BAizx7/b4vrc/26pJpjjtQ4HsuJ33ZFzrH7rEd3skhyU1tda198LouvHJpPOUbPTkIHXt
Geh3zIXROIWlbNmYFm63vpUVIQ/6uRNdLOPLr6tWMgVuLKzms4mghjB7DjGNbore+S/M1IDkq1g2
VI/ZCE6phiStY25CaVPHLec6qjK0m07u3UORydyJQI0fnkqyqBT9vBsosr2EeH52fi6Y2ctkfgmn
oHjWBNoXFgWcD7Ju55B3Pb5pRDh7RHDGw6KmfM8AQhiZWR0LLkzROH0WN+6yxAtTXjdqTwbNbhd3
8zTX9pvXevQg+4720oWBgvBeMdeY7VxKGepexmkxkqDMpcLZJ8cp9Cky9Cv451xP+1QQKFkUKeLZ
Lnh1Bnx4xxTo0dFRffNjdE6/XfKRg6I027f7LtPTYGf2sXbC8Q24nX4sfEroPgyI3Zh0lDILSmlY
UBtn72aqJtSfsi2gQ6yzc83A0Dx609HkYo+SVuS/DMr350mY1gN+kv5FBfPdwGj023yp7UOtqy7u
Rywn4Toc+qlu4pnZ9sgtGI00ykpvGS1anokSGURs/G7ADSGpJC+pH3mUA65NwQWzaX2R/ZcolR1W
hps0SkLGFF1h8lthNn70Om1Td0jTXWjlxkOw3OXvqTHkL57rjXd1abcPiPmPehrmSKK620jRzldv
rb29WBJ7L8fBfbZVkm6npUBx7WK679Km+0KtYHEthOrqLpm9JUEpdyOF4E0gJkRDzchUHUNCGyaU
k9gK6ZbPQVse2Eisdw5zFN+Sk/JiL2TZvOrpuaKQsXP4N7Ex0+bszWDe1DPX3FjbHVs3Q+jFkMmn
SE3r3Suf6a/BTtso1LO7aajixhmrYpHoDMpNqYuctEidyYWAhXeN1MfkWCPP+A7anLWYkDJOs2QK
7S7JI5N8ixFZqcHZGtjduNVhFuyaEmZ3pXIShCKUx5W37qFq0/yPGPCM6KlezzKfArrJQ8nSlVzi
MNPOjfSmp+/fqbt9t/gMmak4F0HiRVOzUlKfB0lj23VIQugQreOU/aVCxEmbLV32RPJcXLVSCOE9
WOxRVsBNz0t3PmrkVhEfPB/rjOyaWhqTPEUx7n3Oq3Po1M5pzHSzd/2u/sLiOV+sbpkfUA/IYuMP
mbxJn0zdDN3haBehfl36VDSxh+zjwsa5/udpZjPpHbKV6M83qwjZVrrrvRha1QU9PWfHICLhthh3
msQX9oMVFViU9CLiwEFy1yThk0EgMssqyhM2Ax2L4vY9zNUYokOzuPYBMqBqMPZtkj/l4bTnMYk5
tckEWoTdAW1AG+9hqbst4o+Tz6jfmhaxKKZTCraJ/ti2G4OTmKmtLTat4PWULMUDFr12b+bGfTIa
lalojukkIrcNVKxzcYV93gImwbhZSkI7XxVPxZARDUrvkW/o1qrxZic2rx6myiIVamMZ4lo0eMFn
M7KM6RkNz1Oy0uJohsdWkKm4XXMNjfu+jZR4GlRaxmyXBTvoVle12N3Z5xDbzt0wHkt6xVFiZG/U
OfeFlJeiBfWeMAcnRHaxHfbKazN5n+ZhZ4qgi/VMEYvG4RZh1oX53fSYOOV0XmkFhgy90bcVCLjD
LXOeUeNg0HIZxJmFYZ26tE93ZjFZHCchjmNVBK+Nrv0/3mD5xxpdzJPWSrwObmKGcYCK8LehVHVu
GRuSOzH2CbrQqtGaognDv3w+BeCoio1dBhWtDSEbOPshHaOBmeWo8wJ/1xT09VKDdGXsGanUvDyx
FhUptjuwKseAnr/HmFKyGZw6J+UM4mjbvh8plRj7HNgHXnC6kmaJ4jdRTLJkFg3JEt8ObVgv0Icp
8XREqcPZ5a1u2AhiylWQzDwsLQ6zMigEJdm8eLGH5avBvMYcBNNzzKtDThBj8xy4tr62K3MIXd2F
Rxxj1mmavOUE+p0pSgrfW8si8J6U63zSoR6PaeCPexvk9l+66vd9l3tVpc+HLuq6TBwtJtyoHzrL
rqd8dnOCnl+GnHCTcvy8OnkTbFvya4vO6DLuV1l6xEfOSueVZcZokfa0p75HyOnhWDuAcK8ZqyRH
QpjbdtMTDFrrN1xa6ymXVkdH2VMPcrQZPvGm4ruU2v+DPHI8h6Eqz2npD3Vs1+ndmpcPPiFfYJQ+
xuTeib0u5V30EeVcWjOtT2AwkSNXgO2SMr0EdBoo37jLyctoR0tL/WcnqAkSrHLfI0UsvCPqzbZo
bdMifQyD4k/j9zQ+gnBaL/CJOSsq+D+7joFnDv9xZbR9qk+GpJW00eui/1D1wnkn1/I1aZeKiSUo
rjOD//GccNiWFQ25PtTBjcvOzCIPX+ClQgnKxENRnAOkaHidF0R6maLcSLZlx1k9GNdK9N2/gDub
GaAx2TtN2RyFg8V+MzJiw2ZiIq9dGVQ7ho3RKwRD8jWwt1Ssibenjh+iD6zy+ZU5zfzXttciriVG
rHWl/1uIMT1llf9fl/V/+Nnyg3SqLxmi1rTNMnxYeFJuyB08PgbBmAu0xKH+kaO/vFF4eoSENJ9U
OJIe9GN9+J+z89iNW1vW8AtdAsxhSjY7qtVKlmVPCDmIOWc+/f3okTZPB0AwsLHtAdlcoVatqj9M
lVDuzSlOd6Jucl8KTJ/UD/8hP+4Td4j7YT16ARS2qRuxFc8wftGtZDeZrW+DDsZufJoCjnEAvLLs
By8EmBJcwFjupNzHa6Hhx3J9Lt2wz4rXNsO8r5fGYe/5er4TxuEVJShtnXJf2OSqnDggLV8o1gO2
N0ltIeWn92k8wz4mzXsEBN6dynjIPkYZNFccNbrTl1O/wtDX3CDCS8AIIJtkpKWOXqdAdQJfA9wP
eUoJR9WZxH6ce/b6M75SNRh/DYCsRrO/5v7RIn3kkOLIdh2P8X0eS4rT1HWJaH6rUehUFeoOszkc
jV31hNu7wb08C90eLsl8ubV+lwgCU/6O/5LOklRUslbtBn3E0KIuACVQh3mmIQhctKiyFdikdIvT
k24LXe/tLS0NHoxkwol+qAyno4D2WgVm+2RUqrgVJTM6Fr+pE+tYvrErzIoqiB7IWADTYXzS8H+0
m6I4aBWd26yGIk6oS1xBCWhpiPWwagyNn1oa8aHPQW/FUnrEzaZ5bqIeYEDRS0/ojI22FoG3ElO2
ujZK3wAHrnO5fBKm+kcYjI96ZjwWqb6ZLFSnef4+BjktTcW3WZx4rhvd14YuHoxJybeDLopuJqk0
j+ZmLNcPydVra6/U0oPWQjAPZe+jL611yjDZrc+CMnDKIyYrGxbfUyIEuOFGtI1o+GEblhN2Sfrb
WtGOCGNi2KMCBtTTsDsqA6mOok7bzBSAORballQQP+MBZ0hFb579bvBANRLNvTQyndgY8PdS/vpp
9twJ8cEfZxYLPZOJXt8c8mjkT82jLmmYlydDsJWAya9oRWYzg4iGZzhAq2azA7uSH9GkQXdFd7Wk
REi5kKPVpCc/xIbjJRSoghh0+OwxpH3gR/StZJl90z4L9CttL2qCNbYAiVuOEV2CzDRWFLYwLVP8
97JtWmobKFb3Uea54HPphLNty9bK7F4xB1dRBAJIQVeh71AG0DU8I0YQZG9YwzbuEMr4J3njDzFD
KhB0cOp01dxyq4Jsk8W0Z+Na89adZvmUGg2QUhn0Fkn3kZGQfeD5nGLHPhD6rVEDUCjhYW25IuRb
I1MeOKsBI4MxYDDNoweUHaypL9y1gReuUywFqW9TsQnD+LvcNCWVCeVVqMOtSqF575ny9ygE9VJK
459abt41Eccd0lxoBwB88MVp9J1RZBzkcto9Rkb6gu/ym49PqJ3n2C8msrHDeO9+wtIF7pgc3DdD
lbnxUGq09ZkGLRA7G1lozpI5JfPRsrD1CMhkRRa0L4JGsMEkfHiJysoDr7gC5TmRO0Se3dTga9HV
uPfg1ttpA35LRHPToWkuOgFAMXARIW44Q/WYqf5z2Hv3gqD9DNrwcYrVmVHk3cmFV5EfUOwuJaCg
M5NIg/FwZzaacSK/vy9Uwcn1+A3/ih/EpJIiU6Wuc2+o70J8Xsjne/j+4D/l2Bu2sgKRnTv4cGJF
/ojayA1G/aUOJjAk+otSaffWRNxgg4IHRUOxGrNd4+s7cBvPOPTcASbh59SUYbGUobI71NEqHqIf
gNO24BuVldxr2SrH7yqqS/oDpAxrRPIpoob9blImTLerAbBbXHHhobaKpbvmNMwi/ZWcy7c5a7gN
v0sMTsFJDMFP9mm9ifT2AyT4uu/N1zEA1GSJwUlQtX4N4CWyZa51dqqo31gI30ydZZaIw7NEz8oz
AjrItf6EO/cLmGPPpaWx0ltUSBLJbFfM9aq3tNdKzI5eAxC6yPmJnpQEa3hhrHkj+zv395wy9pHO
HXzORe+ktnFk95jtOZYcPPe+uPclvCSldoVb9je5Abqv52us/3YqRTHHmNL3QgjcflJd7s0EthiO
TpMb34IRhH9icmB7AHWA7vO30jylMNUA1gzkFUnxoEvGgwcvYWzEtdiKrwxL70SS9mYNKP5Y9RZm
1qoJ1B0ISOKAOL7lkgfatCsap5t8kyTeO1atxY1myjc5zb09rWXSjhogsAEe5ABUFl/agfrs8FhX
4c9JxyS4g6TDxk8+xBbkQScq1CbL5DXP4xMNaM8RFaqRfom07pAEe7b5n0rqNoM0zAc6IGUOOShA
ur/KNICOCWBUN5J1muAll+qi8DlUZckxgTrbUU6Sm4xK5QAqMIHNDVS921Q4RlHB2RkzWap5ApSP
f6ilf686AG5Yj3VHUciHk9dr9GSCtnYNtRZ2gSlTYkgtEbRIi5lPinRimZrWLzAy0jb0GjBXGN+m
xpjuu54xri0DR0ZL/i6UEUVhr833Fqaodkxpd5cW1GOkUZnWdSjSzivKv7qU9jgq455wEqaQ/e5T
06iVBGQ0aVvDlm814YR75GhL0dAc4Vc89WlEv9aiDwjw6zVK5fxnRZNrRyc821ee9DOsYDA26Iiu
TO4mtoytogsARfrT5gJ4pIIeBJdQsVxTUf8eKfG6JuFriuk4YfdqlcCPZGN8VIbir2KpKxUjTluc
qtKm4PcyCtLaBOC0GREl2lN0Ee+yadT2k0RGmnUUkmSdjgnVQ8XJvLF1JRC/clFvgGE9o2q2K9Px
McnoG9YeeZ0ywGPDTvM+lZQ9yoWSC6jwbyVA2LR8/6Wt1F+yQCkwbmAWtcYwruWYaCIKzY9AiryV
TI/cwTRDBpsTRo6OEtgq0Or3kY6PHYfUXWvPUjaSmNFlH14oycfOaMyiD3hnU/2gVV2AfFtTdli1
wdQ7aZzEq0qn5QSxArVf2S/2Vqbs6DWN8Cv8wTEnWd80NKXWAgQHvF1PtRb+kjAStdElIF0TK4G6
CSA7qwikj6Do57I31Fff6hHqjvzK9Qf4siWm3HbTUlX26VM6qiiB+8wS4RGrP0du602ctQ9jMugP
PcweOw1U0dGoG606APkbC6LBS44d7F4UI93NZaWyNVm486F5jWQ0gt7Lq3GAuoZE4mgbpbch577H
FgWTV3065srwKFL33aPv/maiOSYYwS4YrRlAtbOAJg9e4up+dChy1V+JNLEIYgIoBVN/IVY+JZb6
FIi5tmdOMrtQlL+trL2NRRmtKK+fBkl5TSmWrGnHfGT+RBKbsq8B34d5/swN6yE2pTts1ys7JyTa
+diu/Qq3W51iOZbGTcfkVD/gxjEHBeApc7Y1lbhMTuL0EMU5lZMivONKcWzQ7lnVqrwDsvNh9D31
mPwvXVVA+R3HWRlWz4jQFnaakydLfbgF8NfYdaodxLb7Q2l9Jgb5KoUX/8kQ6NwbxfDN7/jUKN+M
unrUNVZsjE+uIhwn3fxh1LSkJVOjhlMLqOCCSfUF8S4Sh8csJd0V5fxubIe9EHcZHWkK8ZJh7cOA
9AhjZmgwXkRVuxGdWDQQZWp/ZPMMyh7dKajJ8qg+hglgs15uthKbxKkm4VnOxVNjSC8AUl4Ga6Qb
L42gT5v9DJBE/Ko8TJN8N06jU/nhfhZ6zYZMgv5kbFtqQJDcj5I+o/yTvRQo+5HgW/kGOIG2P4hl
RyktS8GmUUtSC1T35TJ8jprpDwTJl1rNYXJlw33r6b9r3fo2dBV5vpXf+3gcOxhbH6PEp6JizPyZ
+8qQ49U4n1upYeAlrtBBl7NZYrDV9vEkAKds+gz0vRSF2lMJVGLdDWq/FSJDsjNFr1/12ChOhR9B
8wJXBfANKRtxNAJuRFrqDgmAZ7UGpd6AB3ylz1Hf6XoknXRPzD6EKm+f0QpJcVX89+qhkJK7ZDLi
B5nT/7eQTuWThMnLXhtS4U/dtd3aL3p6fCkLTM0z3RU6j4Zpk1EpruPg2CrwmkUhg0qtw2jfdaXW
7mpw3GsjRHCFBrwhrKcuCvc6io2ZS406C+D92vX9kM9UY/IVqtA42dFym/HZ/rorC8WBFDjc16JB
zzZS4WxNYtVAj49HjVeMH9IYksuoElYCEeqq/1dkJkYWgdYefHpZf6sMIJQNAIFwG/2FEHQfedZ7
oxvGDWmMC5Io/zS+P0ljeGEetjoorYMK8VHqjUczowGCFscDsLwbklKXtCUW8huKkgmy0g/lIZmx
MoJRP5alcUMb57xuCHeT/0p7QPsWuDv0s7THtAI6t+vACZeS8TW5m6WZEsqZvhBNZnnQwEdUECVM
1qfQv1xXxpjVgc4pViwUXTKzSLBFbtWDgP+eitquG1XdKob+buPE95sCIpBObXX9ZWcVKBVTWii8
5CJHB/auEo328FBzimtRSUZWBpiBBwV8aRGhrxHEd2Tdskm8MPFLn6XWpPqfeW15iNL6u5wY34Fd
+V9buEtzpQaoJpoPkoruhtluRqt9USJKG6kB1lS2Bv0rtnMKBen/ri9RS6ZeSee4Hss2odXOKSjE
N7ff+eVrLCUzEXRgzymBt4+Nzp5g3gRTix65dWOQLj1+sTusCuq0OUzWPjVTKOyTOwNOgI1eX1Hn
l6+x9JLhLi33XKwmwK6gLqMSFDFXR9AKgSk6eV3Y+fAlfX7FWFrKlLIqGGYYi4e+bV2jQxxcgKFp
BO71L7kwTtYiQuGJjWhbBAWcHOAFlDgl4PqlBgvztccvpkEsWEa0RacDRL47LkMPudTsxT5/vv74
89vMWPqYpLIf602vTZhfwiOgkYWy842BOR80jKUPydRLuV5AwjlEebj363KfxxFVEgsEuabgUSTX
W7MUfgrtcEON9bxYkGEtotSUtZoxFQjoeb2Cfka4aQZoA03+Xusw97XulvLyv7D3v7EXYb7/bmyw
GWLcKt5wMK3wmdYqDRUj3BYACWRZ22iy6qZVMt9m/gSyIN+Q8Dp/2hpLiwbd4gYa0uA8iJ0PPxUx
Okek/whzq7AgAYpCcWPjX3rRQjGOzjRD1WrDYcrktTe+zJ1qOO8O7unX19ylF8z//ilvkCPdDzsZ
6H+ExGkUbEwwKisd1ImjZuONbXMhvixV7vWxH8lwDfFQkJeIpbXFInqfedVTb7AuEvNjFMcbE3Mh
ACzV7ieT/J1rb3cokb2pKfcgCa2r7fr6YF16+mJRI4iBTmdSentVnGlHpgMQDqp4+LVxWkrXS11H
k7XNpsNU63DzLH3YVPUgIX1kGs1P7kTTQwHaWuJgKcy/1z/pvAkM3cl50j4tAEWZQqqJxXgohHKE
uVntJvp7CWJxhaxBas9elRbIW+s9Dmb6rCj0PZRSQyHEV1701kiQWs6/dg4tdexHHSUuSDTtIalp
5sVtImIYns+X82IfAnqxZcWDJj10NzKpC9O51LXvMoEuU2CVh8B/0j1wpiZxjHrqt+tDK8sM4ZnQ
tFS25ycDOfTC6KCIpXc0o6aF8FzgWJFPwN6hR48rIUq9b1NTt8lKaalkg10KT3ADu12VAdhuoBK9
ZaGX7vNcL1eRqdDG1VJyi1Ys0p3SWdETngPFJqLI6wAakd+u//YLYUGfP+nTqqhFVQa4p85JJght
uSxoRxb6dqg8zVWa4UtJv2EsjutANgKNioq59+WGXlDETbDY1mP/FU9Hlrby349Q6DmEk6LQ80/L
d32QpCNKiMVaGwbztz/Q7L0+VmePbVXTFl8xjrFSR8CRDqXR5s912dW7yhhv2cBeevriI2IzlRWT
Shqoms5u5F9K1NwIN5eevJhjD8SYMSHqdWjoK9Thz1R9vz4gZ/cVA7K4DkH5y1QLfTKuvn894PS5
9VuQn68/+2xewbMXIbgyFRS3m8RCo1G0OVagnaJyWTtdCo3Y237pJeoipzAp/w+gNIeD3qBsIrXE
uHto5OuRNk9zU83ywqeoi8ibT42CCQ99FhOLJsv6nQJwbVOup6Lmyn1+w8770lvmf/+0kzvIDmME
Fh2ZHGE3wPgBrVbfVXHxJxsrNymhwFwftLMhAzbuIpPo6joz/K4bDipVcLMo9n0N9s0LHbDi199w
YcEu73BtCc5eg259qKsYHCbYjurGqpLm3fQ/oZofv9jDXdBlhQ//8qBuvA+YG/0xP1Ldd62P+gXR
v+db7uf/lD7PvWj+AZ+mI24hkBU1Lwp2EMd6d7oz1roDKWk12NLGOHonbZ/+MdflOtukN+6+l4w8
1cVOZ5O3Mvzm4VCA0yp9D2zgBMY43RVRu0qTja/Xa4AQ+zHVdlS8nhXv9fqMXRzXRShIAqiwgs/n
lpU9rZVVtNZ34s7fsQJtPO2cWxbNF0KOuggLElTMuRQHNNDXwFmsy9DDFONG3euSI9vSH6Ebc9rk
dT8cKC4iz1bVsoHSQhfeJUrk7aZWQ/kM7ED4vdKEYd11rbEb/Lpdwzi3VqpW9uuw9IAXAEjZGSgr
8X9oYuK61VPk9zKUyBTL8dOUbs4oJ2wgBQxO1VGohkwe3vKy+qftfGbtLc0YVASmsgl0GL6M2c58
HN68x/Re35ub3A4cOICmHZyMe+oXjriKf4C10NfCvn4hKt0IEeo87ed+wSIYTWIgN1h1cpjZsG1W
lODst2RHMcY+vbhPu9D+layz02Bv7n68jyvJYZWI9vvD7Eo4GzfR3HfDNUo27i0HyQshRVkErdjI
VcS8kMsSPQAwv2XaptdXvnzpU+eV+mmjp3ErmLXOpwrb2h1WAAW2OU6RgvOXg4rY0rimLdvxiq4v
u0C8sVQvjvAikIlZOwqCyobrnWndurGN8Nq88/gzuqMDops/0a5Z5bZlG3btaqvWVpiA2pZsWnv4
VRXbZt/+tn5G9/pv6Ip0ozQncL1bAzNvyXNrYBEBUVoCpp3zCytWgHQHFnpNV8Kp3J4xCe/8TeHq
Nucs7/RXQeRen48Lp5OyCIFwgyJTEFsmOt4PwiGsgV4kQJhu+fRcWkiLQNcIujpycHOPrn54zUbu
b5x58qUfvohskdfKwhTz4O63/4q+jD2vJWXV3odbb/OTWp0NWN3unHY1fCj7ebL2/R2thmN9Ixk6
byShaksfDBBiWeyZ/AKNd3sb2Y23AWahvttsvTvvznDKVeVaR6jF28yNXGEFi9JVds0ap5rvtzaq
cmE//ft1n/ZTb5TIDPtkq/3j6Pab4uTtu7tpJRFEEhZQd7Bc7Uneybtim9nvQNmdYN8c81Oxr0/y
NnO0h1sF+H8y82dW8NJZoyy7IaoFBgQp6IH4RR+So202e2u2xRbEgvVT+AkNN7iXHOAqq/ogvJTb
W6//t2TPvX4Rs1AK5Z6BcNGhW6nOG4UIO1xBsdwEf6IHH40Ue7xXDsMh/OatzVN9172ra9Qp1voh
YHYkt3MRQF7dmhfpwsL/d9h8mpcholwQBnNCA+f31LygzTd91x8MWrJ2f1efsr/1r1uOLJfSiX8H
9KeXQT+zOHd52XQynrMH4Vd6NJzCHdfaXr5jlm9cHC9laUuDAblTe2Sd58W2L+6yh/K+36An8cSA
PhubCXtfzRHtyE022m7cXA9Ql8ZxEaAGtBhg+DOroCAc8CYwXIcbIfdCCPl3RH0aNfDVIdpQ8xQp
AHZ0V9HehqKys2C8ca5fyizkRZASjSoTdWpVhwo1KHsEwvmo7ZCCvk+3yqH8RuX3d6KtkRZZW27z
Kz4iKchhnh2Dv8qP68N3vtiiav+m8tNH6lmsdfV88HXr0cl2xc7c+Nt2k6ziPY7nG/Q9Vv1qYP23
OyjNbrHpb2XXF2ZuKbkvTtYkF5ZMjovg2lvx0B/jb/JuPMU7Yx//SPbhc9ffGOhLG0BaJFCt13ka
utncTDfhtnuhlf+M3t3OfDO3+QmntuBrq1FaxBhZFi0J0VzK9xFoBFSJev9mxLiwHJetalQOhRF4
Ncvxbliji/UWb5WtvzfvAKauy12705z4ZK2ur4sLF4N/YevTstDaLCh8WvcHPzwK0nulr6vgz/VH
/xuMM4H43yR9evZg1oigzrI5KIY9TQThj+SH+g22Y257Nu3FwLdDaNwoye6EG/XtS2ttESXqQEfL
K+SVmRKtG/BvSA9e/5pLT14kMBZ14FzWqHkg6oVK3aOW/PragxexoYdBBDyZalCmda4Q/ArT5IZX
xFwoOTP+y7Z0OSCN5aksJL+6R3jZ9sr7PO1gur8P0MnN6tYGn8s+596zKNSM9RgUgSzOObW6l90E
Q9loJTwVh8rN79IdxIl1dDR2JWmPdyNdvTAbS48rpWsaNUME55Aa30vcpxHkvD4bc6A49y2LjY08
QQ3vj9lILPp/SEki0wSK5SGqTIgs4q04dWlqFrcfKOJCo8/xo1pNb+G7fy/vw222xrHn3nCRRtv5
D8FTdZ/tvRsXn0tH9tL2itZJbxrAhw/ezyqE3GtLL9r39DH/5v3w2xX3R7dcj/rGO8h3/u92q9zY
kJfyc3FxnTHUFIaVz5eC/8TZ8DSsgca7mB+s5hQ5dvp1vwrui494R7nl3dpnT/Kqcubc4YuxWlzE
hHQys0zPmVKA5m9p6t97UPKvrxbl0jpcRAUl8IFiFXxd6YKnt0Uu7PWmP9ZcGKvVz5eAzDtZa7/g
gRzNVXaoubNzSberv4kbHTKX/7rWQ3L8opWvuIgl5Jo6hMOWQ56gbtOGjYG+oSoF2+n6B58/LlRr
DgGfQrovTJiXNMTXEt2yYS+av1EJuP7oC9cGdektluQatJeIFdo6tSuc4P8fivWws9bRadjqq4I7
lLQfWRwIr23Tk75FduXGKr30WYu0IRwLsyrhoxx6HalT8VsqvOfjjQLzpWcvIooyNU2r93N2KSET
ipqEV0Bb1m55Pl24YKhLyEjYy34EMH84YO/+Vr2or+Ixea4O3rp5Df8YUAJs6cf1GTofG9UlekT2
0kSfIt5UeeEq9AvU9gysG34aiKilgXXj1PpXk/zfEKxay4iRyvQaRdbBm+z8RExo9fLzGNvc7Y+/
wv36V26vQ/spWFEnQn7MsTYoc65F+wMMKTnzx+H1MXFer3/w+d1NT+a/qx2PD9O0Wg62MIf3reml
26vC+/VnXyiAqUvISSgAuQpHHp67+QdCEgOaHHA2vxXPxpP1EyLErlxHLsIij8O+cymHHqIvbuJF
lBhFZDTLknnUCiqbDUqOyuMoqzdO0AsnjbpEnHhepGtYkHLSfENxz22P4T46eTvvTrCoUpLjbMQ7
eZVxN8SEZ3y6PpwXdtkScYJohKkrOelZisSB/xJ6tJKlG5HpPAZAVc1FeChCoQMuz4B1a+HU3UF+
eky/mXfDvnxgjvbhyViVN6pJF5acuYgWg18kEyhxBg/x6x5mWRL/uT5Cc4g+s62WznOl0LZDnMwf
ET5l+bsK8hUOHXgqN4b412Z/kXW7/qYL/RTVnD/u0ymRREVXlYh4HoaTchr3xc6y0eCnCCeeKtf7
feMt83I990GLOGHBK6jrkSlHPRG78Xu51KAue46kQMyeaBuFAVLm6dZKitX1V15aZIt4oGWCZuUx
b6yDY6G8a9JxugWRlc7X79T/ReYgbjRJ882FfZkUNna9o/e7kKH1eKpTyr+SAE1s63c93dgx55Fh
rOpFGEDoA2dQb0DVFBEKD0XArrOcOqocDQZYJAhbNYYsFLyD07e/NH5LAI+QBnKSp4Q8SYXJq3xP
hVOufLv+7AsbZ4nTgZEqIW7F3CBEHaGu3DzXQnJjQV+Y9yXwZtAVoY0G3dz5UtZDqU7ogGpcQWzV
L0kYrn/AhdN1ibZpwsqk/hQau6qSi7cpGZudV+TIVFiV/zufpGaT5smtZOvSF83//mmHShXyu56V
WTu0Pq23Qc/rJ91UoQbLelr8vf5Bc8g6sz+X6BVPHuNeNFNzh+2T40vor4WnpLgP2/jGOXZpyhcB
wK8QDgnlzNxpRbLP0uFNUKIbp/OlRy92+qig6T/kjbGzigbOV2bW95qkpDfW06WRWdwaxEbFghHe
3ax66xTx0cLGoauytRppNxbTpSPLWGxu4PSZKiWqtSs6YB+xmdEI6JNZRKuwtJOXt4iTGsbKVJDE
tAZuLSWa4BB3ICoJgODgVCesR27A0nDMpkG/cbxd+HJ98eVN7tOBE3Jv12IP9IinZP6atLp+ZMmL
T8YkGl8bYX1xT5EQ4MyLIWHHJspAuUYDM1w9dkXrQPS+laieX9/6ouyhM4mGkFjWDu7dQ+qjC+jd
8qi+UMdU9UXGge+bN7tyGrsgl6DZ9JWp40nVDSdRD72d3lfyoWixo/TCkZ50N6BVU5eA4O20Nr3X
sJpU1e5Q1PvaHUZfZCUQ47Jywg9iV44jKrAzAtKUOxq0uKTfOFvPV0RUfRGRkgnVwjI2iUhYUVh2
FgnqnRThkpRaubBSwRRg0lGi/ZP32S2n4QtRUJ93/6coqCuaD8dWNHcpQrWN8Rc7MycfbzE3LgR0
fRGedGRSuPpJ1g5lbmNd6kG9Fcso2iA41zqKpwzrIIXvfT3YXvqURcDSoSr7XWqZu6rruQjqSfWA
4g26OVFu3di7l16xDCmGrIW1NKCsrenFhkx1bpboyqYTzVsQjH+5x5kzQ1vsW88EgNVJyA40aBjd
jch2OAZaZTCDYQwHpRn8bYVRhLE7mCiueeL31KjRvU0K4SQMkv/iZxGcSmMo1Z0c1Kgoql6NFKAi
OY2gBvxVivHr6ZS1P0qxkxqx8lRnQ/gWtZn3hGWkcSizQdipyJTfI35VoZBVS6tE9yvWpSiuhMwH
5oZtmxNGSJLgHBF/bxpT3MeImm3rshQfOJb8lyHuWrdJQmPbKYicoSiDjH0u+vt6KMR9HZr6LoXm
8V0rSkSoxBabNC1KA1RZO996SmplvMf9LkJ3PDWO41RGD0Ylyi9CIuBXIlLDimKEcFZSYKJWo5iq
6iB6I6yqrEfgbipLrIEEerxeV3VrrLp0LuhpGz6MRksTREFZb7YgwmUKMZT+Z0Mrg+pcqiKNMKDu
iFRzMt2NRt48hmY33PdVF68DbCTfrq/VCxtDWwTOAXl4gRnicFUndCQTJ21/6PQDIu0FaYcb8eTC
atUWETSxkijTgooTQNR3SSWt8m44loq0vv4NFxIEbRER6yaPWisxrN3Yxa7cDLtYiW6cXZcePX/R
p6hkWWWKM5Vl7JSmeQsReW1SKOLXf/aF83eJxdXhvWvY4Ro7iUuFF1W2JXW2iL9hIbxef8OFOK4t
ol5GEptlGvr7MvxHXUaESfD0bV4236dyQhlXRixsmG6spEufs4h6stFrom8kyOvn+IUkOcz+yvPf
MljRZZwWzvVPurSUFklLggFAjVyIsTMs060kD2WPdivhwnr98Zc+YhFXm1oRuhQPs12JJoPjFaX2
pOa9tM/8sn0zUEL62hGxRO1qRZTnVuN5u8ZAUlGTokMTGNgfqMbP6x9yYeEuAbsJkrd5iaXNoY94
bgvj8w4TxOFGB+PCLKiLDY1SQD0im9wcYrS2Ug1xXrkJTshG/vrar5+n59O2E7HzQoCwbA5qLHC9
k1HhEJGFuv7wSz9+sae7MagKU5bLg2/g4IrOUnEY+xs77kJrX12Cc0MdGUm/zKRD12N07FdjNzhj
jD5rjNqqq3lqvdZNYfyo01G4j6Z2crKqohkv9U3woGBK8zDiCIDEUBQU+6a3ZnN4AZXpJO1OOD4i
u+ZbgxjZjdpLllPVJvGC81O+lShdWDfKYgMUqaADgm3mq7v5Y6j0leRFN3L0C+O+xGZZuFyIJBXS
QfOjB0k0nmoLSEx16zpz6fGLk6yRvGk0uqo6SOE7UrCO1N0p2fS1uLCEUZlJUE0oDSiHonwMuucC
ARzR+N3ik3p9TV44hv917D4teGLOBGMLRfJSKnH6U0FE0hlDZlXeFqH0IFTyjb7BhcqjujgSBDyX
m8mEQtWaCT5YuKZPqD14WbaVNKQdYdH+8Xzvx9jdYrNfKqYtAd2iYGUJy54dkbfGnd952UuqYNKC
v45YPlkSMu9IRTQFWDwKXTYAQlJlz8JQPWh140a8/Vd6OpPM/sOgfhrgJql8aqPw1Tyjx3UIXS1D
hx9Row3r1b4GA12uPkZTiX/pvlIDVDMkrOmtyruDh9Nt5alCA6rHS37A9GRvFsNfTCyNY29Ug8Oh
gUiXHqhOmErNsR/08B0Xlvi9DZruXjC04aevZ0jyI/8+2onWFgdxjKzeKWsph+GtTANSD2K01z2v
BHSN60ImejpX8iZ9RWonvStlS1xJRRN/V8U03na42sI5K9FOT2ZvtEgA5B0i+71JpfR7I2faARp0
gDZOIW9g+2j7CoKaK4vI8KZFb216PhyhINwOxgkRtqxuAIXLtYqjCorhMCqzJ+6YEYr3aQIib+qM
Y9Za1roXRHmnxQhwYP2E/YCR97B06/wRagjHcY5Qu0PJjwZNEWjJ6BRFiv9RWY6om/R1+FgGMXY7
eiZr6HGg9fH7+u65ELSWuD5ZxQOyEjnsECdCSQO5jNb8ykmHX/PiJBrbCOc5TZj2StCh+O+bQMP8
vN5GVp3fWJtnfz2vWJxHpp81qtBZ8t5CocQ2Kg3bb3TLrg/N2ajIw+eXflr3WaPHVoC8z96Mshbr
5TFxA0vYI/t2oyFzNnLxgkVA0XG3zIxiQpImC+66ADHBSUOQBNUt9OLEv3XR3AA6nk1meZH83y9p
0taorSYS91iOrgtEnnqc8XqEn1TdjcVn7xZK4mwKyHsWGWZft21vZsqwV8xfHfc6mO72hC9mmls3
huzSnCzOWG51tYlOW783zXqbUrXRG/VYWKJ7fcr/gfn+J9YpeO/+d6RioU8SQcu7venX8THBeKLH
MadDKgq93g+E/fIVMaJ5yuJCwbJeH7+j/aS7mCjF+zY1zG0rQUsJcA3EbkSIHdSpR/TLUY0sUSn+
c/1XXpjOJcGj7oyCPMCEtNGE/U8TMvpG080eT+SmfWwHKXrSZrFjtLmb4MYN5Xybl4GZ1/CnzRCX
rSfExHSyblV0ddSrnlAikzluuMkjV+lSrCPnHIQ8tDMt+fDQ2q80HWuE6UHtnsraklBn0vVviuKJ
L4aqoKSUiOm3ZrSq+zAtPBeLu+nGer+wsZZ0j3RQ/b40i2rfFICha21DJNpYSGwl45NUYb/0tXlY
LMYW3Up8yoxy34yzFRqao8LDOBbCx/9zdh69keNaFP5FAiiJSluFik7l1PZshHZ3m1SkSFHx179T
s+rRs6oAb6YBAyMVxXzvuefLQJLmsWMW5GEUCBNvalmrz8svXWnb8ijYNk1gzHDjOhAT5cJO8ZBW
YM/0ag9T9a2Ziu95kVhLIT6xWgT9RI9vGKhX5tk/WZWfqjQtvre6Lo+FTVn6JQoO1KE1T9L9EZjv
Vfn8vU+02HjcIS1gdt6qA/JaoDN1xmvvwbh+HjzYEMKptPWvuF+srEbLzVMPgIcOVqkPRj4FAHa1
9ZAEzDDDCaSVKzNvZU1dauH5qEoVdAo2bU6F4KCPkjrY6cGttPqJu4bxcPmTrbVksRWRyWoAdvK8
/Zmk1LiHQHzW/ZVz89qzF7uPjSw6JXJuDvPgbEckS6Kum5twLK7GW7/OAdvWUvpOfd2jKDVHrEmN
v9U4QsI2DHdwL/3oyvonGedNUfTP/Rz8Rjz+mkp75fCxVMPr+Uw6pUV1cBmMwgBkG28s2O1fOT2t
zPN/ZSl/Lbi9tnxMQFYd2CzNJ9sJ0gTxamBmZF7eujitwdl36F++1f1LbTtsnmD8OgosKj61NqSZ
nS1K9ovIyrl5+t4rFhuIafU4pluFt3ebV26cgm6MR5luLj98ZZIsdez45R2H25q3L2s/qsv7lDgh
yIMAST1efsHKGF6K2fuUehw+quWBD44b+gKZRc9xYD08xZdfsNbd50H2V3e7Hsw77VHnBwFry6S0
yvLZOp+kJo42aOLVuDuPsNi7/La15iym++RyXYHLnsPZfXLvRzHYn71jAgxAPP9Krm1ldiyt2IbU
N6s2187ek4iVZpaBYgwAnq/s8GtPX5w0MXKQWoSX3GGYivlu9HkaCtyMr0yHtc5YbOz9lGM/b2xY
jE6zCQvI3n+oYHIJj0gimzw0dUV2FXWvRTS/1j7aKLr4b+e3Q2/RqXDBs4Ax9phBwmLK41BWSTrL
3cQBhxwfVOZHrvfSZsXjkM6brHvqSnllOKxMn6U5G4rckD5snQ5GkNx8roIevoeNZdwBwMp2LqSZ
V96zcnBdyt0dBXJAOQz9YUSihllvmWlE+Eezd88FlA68y28Nb3Ju51+TSYxTZtJO6cMMgoHH9S34
kZvGbH9ffvzK8CDnWfXX43veZMTpDHXgMKae6jLMqAPUBcKh8zNifsnlt6wM8aXS3SQyq0jHQDGc
eH1nNy5/hHOOf2VBW+vy5QpQ6lZph8oDAnFRCleNsqSRze7n4PV7P9/670fKAbb0UxibH7oz7TiY
4Roq/lx+9Pk7f3FJI4vJ3zTE7cDmU4dybs0dD0AvAAO6BfIyy658/H8VCl+9Y7EEGCRj0lJUHSwX
ZPdaDv5OzpafwQBAdQUsQgbLTjDO/KiZ0/6X2Wd+wng63Gj43P5DpBEcCiZKAwqAHOQ4xydAYdt1
NFr1sANv3j5RaPiPfmGIX9hFRvjEe+BCA9pnpxaI72NHNoJlZ/NTAxXxvpuCcFk26hamhxOkC2a9
K0wLEX5l5u0OGrjsDwUKE7Fnmr8JwMsGaCGxjYS4d5qx58zBbiJuu81SRWFdj/Pqs1kM0y8vGJFV
Jh3c7jjYw3sXV4otVL5GCW5BO7xUDMnNGpn/pPcb8TQ05vjACIy+gwFhR5dVCpb+A0JgTTsfANLQ
74znA+4+4NbDWRyFygCmNS9uY/EYkcw2ggyPHKnp0m9FBJCe/u8466q0yzXFXW9CLGWbVxNNgj4z
N/BeYFe2sq/nirlU9CMUTvthgqe665bOPYxlp7fGNKpfQhZ6lw3E3F4e11/PeDM4rzd/rStdb7lO
EOBq13byXmTFs3LFlen+9ZJlLr0fmR56OPK65SHvfQHVQF78mnBNJ3C3F0Xi5j5qbU09XGnI1xPU
XGr5pwrVMiYoegdSyJ8jRyHQ2dX8LMS6/KG+rrGwzaWE3+wDLmxwZo5p6vRThCNyC+99J58+fTkD
AwmpSv2pJ58B8p6bxbuaa+9hYKJ57hgtgKM1/S3s0AjcxScf2C+7pupPprNu58N5CFbfwQCKVd6+
W1MF2iMoiL8QUJ/R425n7C43YqW3l2IkKgcvlxikh5YpnLm7nN7OpFTfyRjZ5lKHlLmkd3RJ+CEA
y7YSj7P6XXrXZHkr/bsUHAWBYTfTgIdX8veszcjsPiBvuRIY+DrrgZ++2Jpgjk1R+I6nkxr0a47E
8l03wcyhq1gTEyR8oyCAa6lteFMM9kPzoxTBCINLcCUu98xK85bxNYH+rtyRlgiX0ge4kt8M0M10
mXz51uOXhSHSBspK5gM5zGz+p4TZUehLsjXSOb8yPdbWq8XWC/oapDLCtg5t+0tZd5a3nQpwN9i3
7vPmsuKDDADZkqZO9wZ9NN1b0jxr58qld+2XL3ZdpM8QsgysdD84YASQub+ba4RTShMQvjO793IH
rIQLzGVph2wzbLJAXuxFfwYh0qYLc97eBkG95wMSCa1Pb6cRKowyOONtZnmtqGRlZC3LO2BKLGDp
nBv7rvwx+ycrvZXjnyuNOk+P/z+xmMvqjpEaM28zaFLBSrB9QEUD46Rg9p+H4+A3D61I6Z5DovlD
1D70iMos4Jk5k7iDWhH6M8t9ojBsvbIDrHTkMlzsC5IzA0ZhhwkUJQZBYoiyjQ9CYFev2jm+3OSV
FXQZ5m06beUSNK1D4UMp43FqxIzqa166K7cyc1nD4taOAYIS+NskBX7AGGz7xso4iyyvgaluhaKn
mA00/9VVw7ypy4onk98We8kNeZp7FKRk2VxtPYM2Vy695yPNVz18HlV/nQ8yMVAX91Jj71fqDa6K
H7TiMh4IUL9OrWMjNSZkdkbYSwFheGWurI3Y87f/651ewCvXZ5AmNQp08XocwUcAtDU0OvatAKfp
L5Z7JoLCys+f2aUzcN72fVuSV9jqbwVXV7batUYsFsSyqvU8w5Frnw/GifD+n1I5J82uCQPWHr+4
j3iaeSACMmNvVzko5jmizDAdD7xvdsFyUexHidpjSNHSsYLheApFC24Iw7Ui7pVfv6xmgeVP19PK
Z4fKsJyQDe1p8vtXaTriyu9fGbbLkhbL9NqGdX1+KMSZheQqXADaofWeSmanL02XTTclkhmvGuLf
E2/96kp0/svlwfKWWU8RdDMh6QjLIGt4zoLpBhr058srz5dNwqMXPT57yGGXMxFHi+hXuLodZZre
FSa6PpPijc/Fi01BYuzLb01DvHAxBqysYLnnD/2xYepkOsG2qfmzLN3kcnu+HAOWt0x71jhPs6Bt
hyMFKKXnN2YD2Om1ir21h5+jQX8tITxrJA1mhX7ogvQFmHbvODWtseszy9lc/v1fbjf4/Yubk106
rDZo3x9V8Y9VvWZ6ijIP/NPHy49f6e7lRjOca4Aso9RHL7+x8j9EWLHRABMItKiswTB7m7pvqZnQ
kvNH/OtjDZbTQk0ENRM8QMISzkc+GMStBgbnw9HXpJpf3gbxksWi3pVO0DPT1kcfiBklTnBIjkUB
Ymr57FfXrPHWun2xrs/EyuCQCCGicsfsxETvHdlsWccua/xr6/pavy8WdhzUU2q4sj8aQJtHihY0
mTOTRNirhRkW3MZloS9MHnWpBktrFt4GudnsI7NMtodmnG/rEYe/bnbKJwbUc2zYnrmrYFoeqaFn
JxipDi9mPutkcHvYjHWViZwI+PK9K2F95mEUN3CnveOkU/dgR9uvKeN8BNnErD+dVqf3LUAwoOYN
/W01BwBQWkBOAvTtNXA1dd2NKTIb+EENsPGPnARDEDPdi71XWHJjz3Z7Y03jsO9TRHTCEhge2DkR
MGzz3Ob35QAyY6FrUJjcMkgqxkoo90T7wDLS3ftpJr9lu2l5y/i0OznOGFCvO44dj4H027VAXFfB
++XZtbJOL6PPHfEcO/MbUC/UQ6OqmHV+cvnJXx/h8MMX64Iilcy1ONN5UiDCwJYfdn4W6Bvwdtt9
zd0+8mTOIpUxH/hVr7kndmdvuoDIeOrKPgH43nmWAa2iyz9opan/ut79NbtBgPNqyB70EbjnXe64
bw7qo65ss2vPXmwRLapuC49BWDwyqhJNquqhtqV9JQa2smQsZQd53ysNpQFms6rvkNkR0aAMH+oe
GIEBBXWoXBFf/kZrb1psF9Tz8zSd8v7oV3xbjGQ7g5drZHnoGs+z9ePyS1YWp6X6ABPEZyNjWNHV
85kV3XZAdIn6ShNWumIpSW2phPqk55CkdkO+45KksVs212Sha09fbhG2bSvZBP1x4CS7SUfX2I3O
VX/ntc9/futfQxSH7slOjQpDVBTjrWeWRRTM2Yi4bYFQ7wS2eD635c/L3fD1Tdzy/g3w/fW21hoD
GFdj0FJppUmTze9dp/eKNxsOvLvZzUlaDLFRmTid1lfOhWt9v9g0Jn8ClRcywYNvnTTI8R4Kbp8u
t2dlP1rqEByUdp0D8Ni9Oz9LaKXTJ4dxczNMxrtJWn1lXfvaqxOfbTHX7amQ7YTK7WObzBu17/fZ
URzsozvclnUIT4dYxm7YJ+2+v5uexpf+hX4QgIj/sHtjnyavr5dbuzIQlxIFoarOBFFOHy363kGW
as7X7KtWDlxLPUKptAnRa4HVpuhAm9b9Y5Bne9e1dnYBuJ2jWwR2lXwoa3HthL3WmPN8+GskSiAF
HZfgld5UttihFUoQcN2/MjDOi9f/Xd0tbylQmAB4QPkZDiqckGPVT9ssk7sKtghbyMWdOCfuQQ7j
lbV6ZYAvxQqZ6zqoG+M4cDfvctiLCSTRK7Uxa49erA4Dn41Rw5n/WFsiltOpGb3IyH9fHk9rD1+c
GMGhnGhmn8eT/+Qad4PzEUyny49emZhLNYILys2U2un5BKMAyAaqMPslHTNyr1JG/vVm/KqLF3dC
y20mGIb73dGmgHQ4VBRx7rV8b0uJigenbzZmO5JEB5o9a69Lt3NH6wcvGy04dVJvl5o4wpaDVUWz
Seek7zj8xA12rS7oazcTDMHFmuGdi4RpGrRHp6vqkHvzQVTZjnowz9Ey/z1mwUYEQWRU1YaXdNt7
wRz6rdFeOfqsdO4yJ8+AeJ0kbhdHUD+PY+0dZu28pXl1bSdZ2beWSfm8QF0VHED0MXVtGkPy1d2J
yWmS3irqgzUP6qYNVAv65VwBW+nyeEBmd5MTVJ8HtgVzbNsdfhT+TI4jbg/IDmnrfmTVdO2q8vUC
sMzmd9oYudvO7Ghz9S7YtCtG1E/RQD5/a4Av/emMcyo6tXDJLgLyJsbmUc/VFKo6qOJm6N4uv2St
Dxc7p4VTtOcYMji4M2QwVLSJKLwPYIyufKSvS8BwXl/MIaonM8hBPP/XO63ZF4/s2D+boCaUG74B
oj0eNmIfwKye3vhHta2ja5Y4K6v/0nGutQhKSke8GFkfNcQw+v/OF3OX2empDoIml7xDdlWFIIbG
BYgAPbsWLfh6WUMp/n83LW+aLLMaU310XRLSHqZBCnj2GmX65BoM6/yo/1/W4LX331coX1eW0eHL
gHQJp78m9sCVDTUA8NcSfl9/e3eZm/YGNgW8RSM8VEBY7ZvUVzbdr5cEd5mGliLPoKjDkkPU/IGi
12eURcLbE0Vu/aROEB9dWXu+Tkdb7jIdXVmqhAER1jV+Y98js7x3Ns0GZzEeGnfZbXNsNzhMPMCv
HV6J1pEf0iR4voYa+XpOustsosNG4atB2AeZV4gYzcUHIMuQJLXXTAVXzuju0j6uZ1wLO0D/GF0o
oHIuwmJIjDGB17gfOk3ofWv7d5d5xbqcmrE/j7Q6byJBjYQZRkTKb61d7pJUWBYW73le5EcPQRaf
6e1gw8RLXvPg+LpyxHL/L6fIO+aooAIFzLTbIZxQhFCgOsUBdClzWf10dqlCzYPmtpP0ZHZ+VnZw
0EoCmKKzH1WX75DQZh8ZKcw2DOoJgOdi2IH03Eamr7/FL8CvXCwYQEBJAc9WfczM9i5Tco9SleRb
S90y/5gLQvQoyuDAfe83MdSJ9uRlCpyP7z3+vAT+dT4XdlanQ6vsA0VR5DGvKSzF2jmf7BDFJNX2
ey85T7K/XgLDateB1ArbQHAnO8ibktqNLz96ZZVbmskNjaNlj2pBMPZkOBmnatxcfvDKHrDMn9Gc
pl7DRn0MpjsKGPQwzzEwjBDZv15+wdovX+z6QyWngrt4QQ/aTkvhJ2zuv/fkxXafT7xqbBOjsWPm
3tTzs9/DO/Lys9c+y+K4CwZ3SRww7I+1PPneA3E/ZAp3iyu/fGXVXSbNGM0qC8bpDVDQbZi3TxX+
qbMrC+HKT18mzEYzQCWRquUhCyhLqhYKm6BX1jMF+O9lBpP0ikYo+PcY8sXmvnSEyyXxzKob2FHO
I3arLhD1tG2gRHeigRW8g0Ci6rE4dVUQClNpFkIEX7/Z06AfUErT37IaX9iQdv4oODisotLT3nJm
8gpaEvnMWmy6TdCUr4JJyKfdkVg1LBt48Go4KHvd6o4Up9oP2gjYvuJOwGZZw09dvI8WwNAJjOPo
tmyL+rZLnw3607HETdPXSS+COBv/gdVLxJr5QOd8b7ZDgrhYmPoWCgAQ1DHCEiHJuv8zMrmFRkDB
wsMuIKKEMRKWkVu/weusyEA1ZI0ZWaMYhQW/AlTBFrCrUMCvjNnWK5FQ8GG6YunXRubTlhUUiQLx
q6iR5a0++pyGE1xB833av1vgNTYePlFeHB3/s3CqHSmd2LXdqJVmwgcGO4ZfxBKJO3fJpH1QXXJo
c3y1D0Y2ha4Fh53ufCnR/r01vBPbOPaWGc0e3ysWJB5XL3DU2XpD9uJa9r5SxsHL62NqDGEFaGxR
kSff+1EXJPQIUhBvedncGh7fZFCVa87Q0KF5opyiGGYKC1tUm7549/I0cvJ3PyhBlQHnsyvnX7Ow
T948RHocdmXjHLysfAik9ahpl28yZENgpbbp+tfAFLHR+ah8G1Uoexa6JN9SFNwgQV3CocdEtZhn
3AnrJNs6lPirbpzIz+dEjLcF/cmQ0CZWFdrNbrSOFpDdBT/UpZHM9p2a6oiMD12Vh8p9JwFIoZMb
olg67MeNOBf3QLC6HeGx5UsPMNNzVTeNyvMnKjYeyu+G4kmMXpzyAMvtfCM9uVO9leQVi6nZg/+Z
bhrCot7vIj5k28ydw1HxSHVIqniZkajpoOzPDL72Yfoqm59NftOMLNLIxxXHWtxbxZ1XmrcTSoxC
88c4BCEhYXZnw07xYN2au8Z+nY7IqAPwDOGwEfWUR+Zvc8g/TdUd0/lZkK1OjSjDMHVgPVweguyG
FFueJYZMiP0DDgyWE6WvKrtz8qRJd/IeCR+zuUHosjei5tmtd9Vjlh8Vqo/KCI9H80wr9PZU3o05
tHFRYzxpfkChQg6hsI7mJ4MnY32aKBJOsK70IiHvaiuSwwlxtKaNUe2cdDIPU1Lu5wBmbK/eDy8w
dpgoWX2OZ/gbukX+69XrQkb5neeq2Hzr8F/u3POHTOz84NUad9PBoXHeOSgBjUr6Y/o02PhG2vEf
7WBkoPA+rOS4tzPAYzwT47GCdBiF8CqaRh2mNVJiGjNy4zE3NOtXMjzxGcg805XhXJuJLvIkL4et
q+P6vXWRgJ0i8xeXMJltdjPnG9sVkRQe8IrvUCUXMoQDHTSQHgzjmzAzeDwFCZYT2uEzhcS/q8lD
N+4leyL1zUw3gddEpfWc2neWus+GJ6/adeJeI6ILLx7Q2tryTstYtJFLtmX1NpY3AjR1lZ3mOalG
K8SIy417jCeO2EIQliyesi0xNvOOBhHvQ2lt7RzDOdGPnQhLcRMMMZwfTUQjNrnstsb40fdbE438
nTex/eTQqC125Cefd8pM6p+jgAF3pNyQ/lSfKZZEFQNX52G++HeB9xu/rRg3kw4r40F3B+K+MeOu
I4nvnkY46+mof+V+Uvc3MLbRY8TZJvcjv90b7g+Xb0xkWnr66JIohSAV5njufKu6nZj3A1eh2z0w
xKaaA6lih3uwKMPfnNDx8QeZ0CxCjWX9bDeokQH6BRfSGlBuC8VS2R1g87nNwMm48W34J7vJbIAh
ZMWFkXjVgL5K7C7KgNTm048m/0e6p3RQMc42B2RDI6MVcK4u7hu4KPjE3vEKhk9NC28wTO/qOFV/
DPUsmp+tR0OdPpajjWf/IdUt736T0QxHnkXStKOgysK25/fw2DyU3o9mKLcFzuVjfjT5n0EARewD
WGa9j/YOvlthZf2wU2R/CzskyglzhjRRpWN/eHBmsCf4ixbwGZvfy0zGfnNb0zYqzRfPf9Vn58Ja
3nT0cdBAWNJXVb9mcq/JljlulMsxcsSdEkUk+xTRgQa/rAqD6Z4qVKminqScWViO+Px1EZbgXATG
R8n2Rvnb40ccECJkEyKklFCIHgrNI6ZgsZ09dwR6RgOUGNzLUvxwatykDsYeieY5QzU6kAVKx273
6PU3FSkShNdjMcA3F7IuFyw2R0divK9JGU+YhYHx00XJNzx4YHOytTWGabWRpohclodO/lhORSzK
XRb4cRPApa7hyGXXCRzlencKu74N6UhuTX1WG9qPdp5Hvn4Y+RAPGSURxzXPncqoSbc1Q2LeYYfZ
RTfPYE8TKrdt8ETT6ThZsJPznqTvREoSQKOtrWb9SbtuBEY0vAyKG68HyBPbnlWROHBQYwCBDK2k
HaocGQN0Yz/1TzAuHCIvZ49lCiBz++lNIjlzWGv6lhUd5vK5rALuQDZAyK2/RYlJgnMPPgk4B+Rt
JnI/YQiXVESC/OMbIwb9Z+a/8ZJtiQNedf9o9ycn+MgbI+wmnL+dIemMFz2At9iDGQYpgiAFFl2Y
zYOPjq2JkZuUVDfw3TzalbMbXdz1VGp/QgyVMIDFuva1rPcOcWLl96/zaJxSmsJhvbkv65tA5ZAf
vrfIv6rqIcc5CacHpLCjsYbQKY1gFZf6rx5UaLSfaFSYCfWnLXX8UAc2CefR2tMchys/svp3ltMe
hRrqMdfTE8nhL4qTJ4eXJOzUMZxu4B2WzG23TQsrlh09eRZ6WdFbOFiIEA5lJ8f8YWAKgA0QduoT
ktKHzsojs24iVty2w8kyi0Qh9O7NEhOo+2cwWax7qNO5ekhH8VA09K32EZdXOnvIvOpGWzphcBRA
lut30TZvnVax66s7Py2PiozJXFq/CwIpv/AQhEix4CtuvgFyf5vXbOsB2Va36WcHo5Qo89UBzgVG
SJtg5/DpV1cCGJXVD7Y070z4S/V5lmMhKY8e9fek0uCXlsD5OIw2cK1u2Kb05/eAUg57afeTOXAF
m1GssfE5vq5ZzvWmcb1f+B/5diSGs8mbut3689TdlWk+w5AHUxgGiTLUPuwfcyKhTLKrQ9EzvSsy
KDuGT7tLHEGMaGIm2fU+Dj2FCQcF0+wfStv77SJ0HVL8lDirs7gukbk4y1WiMle/FRxMD55RGUkh
sS0USgj0gQv3q1F/UqzehUOLsG7FLqNwZiyq9ta2G7LH6/6MA7MiUqCAimVOGhFWNEdgfPyYCIfi
5tHacVsYr8QElR3GMBAs44dSN8AwLslGq+AU0OalGIC3Fe4bx+ltVl4eD6hx6or8FwH/vKqcJ9cX
zyjRPjoTxItVWoaTzn0E4FFFS3NsiHVZl5GwkeVrTC/xg7TfogrAvsX4exVUsKSR1XgQpv2Ho9Q6
VJy3L0qdeS+i7GKjwBGSuWX6VvUgn/UeJ2Fa9F5YjP0v22R349iCSFAMOFYoFwvXSNoI6fk2Dkq0
0s8h6pnzDoq3vD2iWmqfUxwZJm/koZycG9gY3jtltkOCAPtBBYz81NPNhG8d+52Z4UwvfsObK8mx
pEk5xzooj8yxEc+pKMqvTLOOOtlusgF1GDW0PblZnSasFr2VbjqnvBnycTd2JXzKu8A7Ni3BHT63
vC6aBRbMwnIYhEv5wfbgCGpRgvKm4XxuSBEel2eG3Nw0caZwe0sDFFF2hVWchgYOSb101ENB6kdb
pRsGTEOUFT4Oke3U7QIDIj+YVmHs8ckpd8op/LibWbunM1BEjjarnTJa/0aNqtlKi/l7rVCulo8N
7knarcC8oo2nTgGcl7ukmzN+NEqfHho/4NvSEfwdqkj2DOds+0X6BjZrMRQMFIxudDe6pLQOFStK
pMmQHbeN2r2lKEIEb0aiWi2tufGBeGrzyzAmcctcqu8cTYy4GvIOG18JpKzhDD8n3dZJ6mTW2VzV
+Wig67/NpEV2smzHd66c8h572/zgB9W0VcJq76yOiTsZ+NCe9i17HIsxrX5CMtXkuKSMMwZh435P
YoLh+t9YkiX9meNrIS7jznE7bW0l4Eh6JSazFiJYxGQsw53Nyoe4rplw2dmoKR54UuWby7GTtZCv
twjMIK5mSMQZkEwboD6M5zrUT67YtDe63Qh+w8wr6ZGVCL23CNIwU82pRtHgkQX+fcPKfYHbWT9W
99jZH0pIhC+3ZyWCtbTRbmArxofWzlFTbU9JUc42jqq9cyXwudYX57//FTTEPIYhhYXMI7Doc2iU
AkXA7Llpi80wILpwuQkraRhvEZkcZmvoNUUQzlZTE+ftVCTcsX7P3LJhDMec37bAZPBUZV8JDq11
zflb/tUqG95CE7IJaJUxqI2vA9TKBao5iJLVMc0Rr86h24kvt27lEy49yNOskAH6Jjvq2X2CbfAn
Faj8UsicFOaVMbASsVtakfdYXkbhItZoqY2uca6GMWYanC7//rWHL4YAIzMjUOnoI85WgPeitAjn
PAfg1ia7kmNae8Oi/ykr2ZBJ5LKGHAGsCjFe1DweXX5FMvK14MZdVvRZjsAiOEhxGKuGHVDL0Ox1
5pBtUMM3mueIrFBW2xHphTi49iyu1HuttWqxRoqyTwcUtkPnkzW7rHVQRjNs5/razFx7/GKVdPqy
7MsakgdjlsdJPjLYKmh5pfD4X1/PL4KnSwgAd4mtmKpRxA08IRgDTTP98SuXP6e4Q4iwhrziyNu2
35h5yu8MGCxkoW4znPSq1jgA5+ZtC4kbgcdk9YuM6aTjFhnkn/BCEDu4ViP+Mzs+QilgNv7Qdd//
LJuqeS9rbF2hNKrs1rExK2EwZUQ4JPYvsNvAPXtwkNahysyuJM5WFk9nMbbHEntBR1p2wOHlJnDT
DztDbOHyvFlZZJzFqLakLR2bGvlhYI6J87FsG5iWd3JEHQWpdkXv2okpG/vH5detLDNL22gBtIqq
DeLtAdp+5JN+M/1sw/X5ho3A0OV3fM1tRsX2YkzXjgWYgQnmxtxXcZB+4HwXspntueuiugbnFaiB
zE+nMaOBG5EV/AQeIMIdDx4vW9haRxOw5erWD54sua1wRZbda4qraL2fgFGizn0OJYGsn5vyh5ea
Yed5CBVc6eov5wulyyoTDWsxiSsTMvFOb8WuaNKQNY6Euza55mrxZRdQuqw0obpwgkb1Cpe46R+E
wA+o6K+RrZ4+88D7zm6CdyySnEFv+UiIdQqOsO9qGOAEFPrmJ4ON6OUu/nIvxvPPo/nvrXGkOHTD
Au9Yl74R9zAaRnbMi0jmHepih83leZbiypD9cobgXYvZV3SMG6xr+xsUXH+k5fhYVpUdaja9wxF4
b3p1+c2PtpiKHKtuyjqgRuZiPjnuFJuee5+l3SYdh2t1+2uNOS8xf304oEACXXTCPOJ2zyOa1Zt0
6rcVV2ACdYBrufnH5R5aGcj2Yg4GkqVy9EHuUrV6cYtiByv1jVNaV77V2uOt/7YDmBKYm/RATsH1
FnH2Kp/3ExF008lmiC634PxJ/m9zQb8vTuBakKyePZz3DB/p9FzU/LEs5TUQykpHLE3lbLfgAjkc
DSkqs+PBtvKNaSCo2Iy8SSTP/4E337S53JKV2bKUeMM9Q/YCVeS4PMrTyPQ5kwi3/nIG0t1wq9i2
3F9Izr1efttayxZdoxBoMlEGZB6JyAhcxlgQlz7/hwaDuQO5HIB31ZIrw2Clj5Zqb91k8G3i2jz6
xLpFygTEvvbH5WasjLClwFvYuDSr/3F2Zctx8tz2iagSEgJxS0/uxrMd28mNKoMDiHkQIJ7+rM65
8cdvmipfJdVJITRtpL3X4EHwWzFdXg2xmI6eVVs3vhzW5G0XRup/0dupjOzJ2MA7jjeyNUlAbVzA
3PHQDPGjT9w1/urCMM3B3GMbY6nlPgllY8htKr386JekXZmEhQ/KPzjuh5gyxrID2hkCxn5RPfVV
C7l7N3kgefzkc/N+eTaWejALwmeKQq8hAhxWtStPAOa0u4TBZOdrTz+vgQ896CwG/5lR67Cc/CPo
0Nc+t3aXH700x+cOfXi0Yl2R2cAYhTqLIFCeHrIy3tYtP/igp7vTSrRd2OFzg3TVwbCnh0xlyIzz
t+yQV/egEuT747ErYTLeoiTWAdEQXO7TwtaYQ7l1msjCK1I7RK7mB1TZblhawXuZovh0uYGlQZuF
XuJVoIhBvi4cJrktu7sMPssEcR5S5xufpCtXn6VWZqmPKR0FBo4RBI87T6KAaiO9F99O/HvrVytX
lIWJmfP2YlQX8DBOQp0iYcdxkN8mHQ95bf9kKqkCSBWUmypzVm7BC9tkTuQDcLfM3MFvwtJW16U+
3+D1Ct5m6dHnUfywkKGsWuk4G+wwLafdEAPoCp/Zy9O9EEDmwHSa2LWaIKiFmv6N5STbzAYoIX83
+u/l5y+s1zkwHWIbI7Br3A4dYsJI6Kc8p3/82KzkaZYeP9vivTG5hmQKHt/RDTX1U5fGB51EK2Sp
pYGfnaTKmCkcbTQyG7L+nnr0MaubaWWjLS3P2beaFZCHQzK2DpvJ3VhTtEnFW+4MqFVA+ZD9bdqv
kFZwq5ltaDjcxflQA3oHx6DnInXtQKrxNRJiTUJhaZBme5k7LdFnRlaY6PyO+fmhqvjPy6vn80ez
OYC8P8uljFFjh7Kl30aprn3NV6LD5yuHzcHjBNhJq+E4AAAGFuDIBCOVXwUK/pdf/PNtxea4cdRX
ZOW1BkhT6JbYQZ8rfTXkbh9meUmuYi/JV0LD56uIzeHjBJ4JrZcaEiapcwXFtM00AmyEOhkqmgq9
4jUwCmOy5jq9NCHn0fwQiVrLIzEZJMpASbHNRxSKpjVXq6WenJv88OjKNAW2MgxwSqs6gctSBUBD
v4gRRnHMrTdDaRGUZKuVXbFgzsjmyPHWUqJthQXCi4vLl6LaKQMbGnQ/3QrYu5aP/aGXMIvL4Jb4
J0tisos6QApI3qv9VEL9Ftmq6eXyavmcqY0r9XlMPvQ9z/g4glfKQodm+bVVJ2yHAh9QNqRQkMPt
x6tG2d1VFcXjsWzJcB/7ubdF2jD/wbVVv4nGNicAH9n+8gstbA53tqVbUqM+KnIn9O2hf50KYe/h
xCJPfcGj18tNLK2kWfjrOxvS/Q4KRIORt07bQhV/TQB16dGziNejvqsF7kLh4LIemMjR3I9Uk5Wj
y9LTZ2OTRU7e9DAXCPv6jvcvMGpaiRkLgz7H0CN5nmgo7IKwQZLQ7cm+qobbulmTA1jYX3Pwu+dF
hkwTs8NWHQ1wQ1NbwTQOnoD5uLX9FFillQFaiH1zKHzT207vNiOYnjx6gLa6HTAPCp+ZLX4Lfy18
LzVy/v3DjrFTCo7nmS3JK1dsvByJZitpoi3PBr3J2yZa+UwstTMLeGwwidOMqNENo/Vjir4bJYKE
1kdBf13eB0sNzMJeb0FZoAbtO2wlSujAp/pvetQpcudVtrPbL94U2RwoX0K8E6aE2G8kqWER3RPI
P8QSWUcLZeBT59Lh/nKHPj/aMzHb2DzzkOqwsYyjFiA8wY+V/1rHU6Dc3zja7C83srAJxWyLn1Pj
jlXiUNMX1AQl/BNg/7RWbVzaiLMdHjsZPPzGloXaI2+san6mo3nLSfl0+d0XHj9Hz4P+kjoYeQpZ
jvqvTYG2sI2+swqTrgSShcGZ49qztsTVyjIsFB7ItgWcopCn/3b55ReW69zgvJmihivIqYZmVO+t
bKFQ4LzV/fDb65yVM/1SE7Mt5/du36XJwEKmur82BEo0rrutQ77HSm4v92JpCmabrnFgSWLSloZI
P9x1LlA3eefvmoxVh681MLs4+KDms4aVHHwXgOMGElQG6mW1XpnhhT3mzfaYam3KCYHR7ehxsy0S
52QScg8QBzh35Vhs0tJaKY3+86v631QsBID+G2iNgha6ihMH1FpXb6ibxMe4d+gNr63pCucRuWHK
LpBWSa1D2cLmmkv1AguSZtvBcfZBcryT6h0A0VyUOvAbxuPsQwL7a/PSq7o4gjlGjg3czLe+zrud
YF65A0Zb7Cs+OIC95tBX9lIVFCbLNrFrvUwNAFytKG6HtmPw7CDfc4/8UBU8hT1HXk92wrZNmkKl
HvqSEzgSm9yvX4ZcYqexCtgdRxZ7RZE3GXt3Td39c+FWB5YU/x0oTvOqywzS+63fVoecFNO2cRvy
SlF4RyUM0hRkbOhRYZFth7OgdUeMgI1qzB6/tuZmYcs0HiqkHSmQNFcwBLV2BNrZ5TjuLj9+IarM
YSTwGOzdZBwdSEQwZIX09YCK6OVHL2zHOQCiaftaIufkhLB3DnT0HmU/oq/pwaKEdN5DH04KhSe1
GKyYn6+nOzBxgrHWez7BaW41KbdwtJqLGUPCaWxzVzphBkyfbkEOr7yNo37YdmhSKLmCWHJ5oBZC
41zXWIgRYLQJn456iMegiKP3TsVvVcv/kH5aOfEsTcYsNuYZpZAKc5swT8h7lXWALefmlnTk9+U+
LK2jWWiEwX0EYwdUp6yyPkpiXaUMYO/Lz15691lcnFIcp9gk3VMC1MYthDsh/8ryfCMBP1tpYiH0
znEPGWQUC/iH22HdRa/a9DaYSBGwqCVEzSBYoR9S5HJW2vqnWfJJ8J2bbEfEj8rarx2cRFxxbBOe
v9m4Et4JO2lPXE3mmw16EEzEkhBeiYCD2yr3b4s4bm4ySHA+qNHQKzOWcCOTjK4c8BYW4dyU27MS
x/gVQR2zy3pEg0an21TgRmyDPwfvpBZozC9N5xx8UfNEQKy9kqeMgKDjwHwdFIrYHVYev9SR8yr6
EBn8eGxr1jgZMg4532etPe2yNsserC5P934W1SsXooVVOQdedPjoEDGeFWnUIzfTxvWvvH5NWeSf
aNdna2S2n4a2nibDoiZ0226AUWPpgAcFO1aoOntUnkqQVF48Nvp/s1KaHw4Www7eyN5jPCoKMHGr
96oAdaeuYfcYwMwA0AyA2eu/9ViYO9Kk7F3CvDGA3VfZbfwh7e5yCQIDaIRJRUI/t/ltbHzIU7PU
6/tNLZA2WZmghYFz5p9U5ZVMVFqeGvgNmpY8QNznXnTW2v5aev4s7eL7HXE0nApPdttcFfY4AuvR
/q74+Hx5/S4ssLnbdT5a1DKpwfr1ripyncMS0bbvaOeujM9CKJ17jLq1A+DAlFinIrG/V9jh5yrH
muzh0oFmbi/auizOcsC2Qu4JeRCaUqgeImtsCYguNomdIG2WgY0JddP4emRtf7BwrdnCSXl4vDx+
C/3j9L8bdKpGGLQ3/hAmY1pvue9m36QF0MfK8C1MD58dbW3m+pVX1fJUAZCmpzODiKX91sJV4PL7
L3wr+OxEpr0UFEcYdodA8Xt7l4hsL5NIPZVZPp3gp5tCjxFiOJcb+3SwKCRP/jtY8ZiD812KNkx5
229ceJoEqKqtPPzTngDWNduJikQ2nmr7x7QZilfULaytIYl4auGLYgW5ISmMLzuvWNH6XmputjEJ
hc+MoIqelDcd3IntJ+Mf2qI7llkVGJetNPPpAkCvzs1/+AA4hBRJAmOQI7xgrhKmfyHR8+Kz/Mlp
+pUl8PkuQhuzNRwLt4QG+uAdG+MdbBAwUsZ2NO0Oqrpvst9d9FD2GmzR8nddp1+5QaPN2cLWHe8d
gKQ8kBa7hwaSq2z8YXz7Omt/Xl5r52n/n28OGpitNSrasq/b0T2OsF69sgbHO/gSfrRdHNugADrp
MWJD/SazxgGSttIrR8elwZx/EFTi4p7LYdRDR9AiA1rH7m/WE9YFJlIjwKAu35BqsPfNpLstY0n9
VEEBGN81GoNjfrnzS2Inzmx1Jky0iovUObq0qsHYhDa8tRdKqHTj6JGaXeYWNiRi4y478jFK7ksR
2/bej3TaBT0F0YJAPqHaVlAeDuwWV9sI9JAAlgEZqHkN32vTRi+XX3Zhic/RgBIpGqvJPXZUNUiR
Az5vXWnsIB5GZIC5erjcysJ+nWMCXWj5FeBlsSNsyfdkTDa+/O4KfaitYcPXfOmWZn+OBqw71Gxq
y2LHoaFOtjOqjdWGu119h9U2FoGti+jOxyfrrNOAO7DllSXY0Lx4oonMVzb0p2cG6s6/6UgwxKVJ
YglhQfcIK646iHr2Xgl++NJQzr/pyrSCcBGLo4LmPUmejAcSYmWCPHrh/ZoS71Inzr9/CHwm73nd
9cI79h2OcJlKz9xeUIOd6O/lXiwsu7l7uC3SbMw1946VsK/PDDXtgmqbxsDsf8liERMxO/dK0Wqp
Y4cd0xGemgR+l4brx8uvv7CenVnQHkHHiiMBlQkHsIJesDenw64tFL+3ihKMWDtedWM5v+4noXQu
pu9qVHtoA4oZbnMFJBxE10AH0agrHXXRxrguCL4FMdu6Ifbexml1T+KO7evEBttGtunWES77c7nb
C0eIOQI6GrJukBBiOkLI5K7vol1J/a9kFaAtOD9A6KKTgxaIQyUSgMSFKMEN0uzbyy++sJ7nuvFp
0zUjb312jHA+HfN+l0j8Vaw8fWExzwXjIxLb45TAJz4f+UPjuwdFzV7W3qEu1o4JS03MFrNj8dqx
hOccRe9B/VfKHOzLztkgck9b0Ci+kmjDLMzWNfL2hYhgAnwsR9I9pVFu7XWnCqC4JV0prC9Nxezs
UbaJ22Z2zI8M8qUgN0+bDrTHwFLjSvph8TMwO3xEkE1uHNPFYVXpqxyX2AyVTJO7247ZO9jg3iIH
csjMMYv+RrRbOQAvtTqXAIcBXho3o4nDAouXToj9ANZD8xcLOTthiWxEBdoz2P2tdyccvtbZhUj0
P0bkugalOUXgHL3CtzZ2HtvyCuvPJtsSVjuvieYwwclzkmzTZGrUrstc53uEuv2fqAVRbjP4IPtd
JcQaTmVnW9+ZifpuV/fucCuQzl05mZ2PPv8TxRw2j/c0ylAVHyF/RqUog1wXMAloyU8Da+huig6u
4t9AcJUrJ7BPdwtam+0Wu2pFRSX48a793a7vHAxB0b5AM3lzOZwsPX+2TRCm+tIhk3Ui011L3iBo
fujVO1drhh2fxlm8/2yPYHS8BMdScZqMi+RkyekD6WiytlSXJmO2QagD6QBwqPF45G+C+H54MT9p
HdQ3ybfxwfpB38Tb8Nw9dDcAXjxeHrFPd73D5uG9rJ22L3HBPcF4QW2c3g45laBG6/z5cgMLQzY/
x5YNHLsGsBpOqhrdoHSGYQtVpLWv8MKEz8+vCvYBFSHeGGqa/gRLPiw6qBh6dbkrWPFyuQcLszI/
vfI2G2nnmCk02pY3SeeL6wgUoLdkjBT8BFid71yINBYbObbuGpp3aV7Ov3846CGuq9pChjbM5dDB
sAV68ptWW/JmcnLzdLljn4YozP15yj60YRRpWOJUJkzt7uBbkO7Ii8iCQJj85YopCUoJO9XLTS3N
02zjp1aSpp1CQs0jL5X566fupoMFEbQiLj9/qSuzje9KDJhmtA8no3Y15KKKHKz8+Fdq4wCu3y83
sjQns90fa3+w6tEAL1nDeYZraLY1jXS/A+EF6dLLbSzB2/7RNj9MyjhMqS1GYZ1yAwJo2+77ScUb
wiBlBRVbldSnUUE8kkJrwo8CO3ZhO3DfWtWvy+0vTNT8a1lZjOVDlEShZ78z949XextF74o1B6ol
wNz8s9hC8sRohswtgyBeXkGIp8t3VmXtneQEEZJvnnyNkvHUV2HifVMM+lQq2Qq+kl9ZmMG5f4bI
ZJ0I30uhl+HKrT+W0ZHYndoVo0lXzssL8Y6eB/bD/LllYveebtIwx2cii+3bPHPXFsfS659///Bs
Kx0qg+yaDiGftGGw7Ypyve3zlalfevNZONCJN/QwWkTSNtLvSWKFCurGKx/mpTef739h0cZozzqV
1R8LEqgEV2Toa11es0svTv87LBETukw8R4VuNO4AUbhnfbySH1l679mWd72oqFDlRiHDFdeyT977
ND+wMV4rSi5tt9kXX464O4AIIk9RRk9Zam9qlW1V/1Dbj5fHZqGBuYND3JAEkC6ciFBeNP51D9BS
ljwU2dfWzNyzAcrHTdRavjzZWJK3UztMO4t03uFrLz9bkSwfVSzP2ryR6h6NRW8cy1xLr3hVdryy
Xf8fN/zJCXhOKKuUW8iylVBS0659rAqDfIeQbIMSCZy0FH8UxhBo4hXfpFOfVbTANWwzWhwohQSY
jwP7NWnPfkIWr9RVMbWvsYnYJmbWC0rY3ZFVHgSuU3INMwd4wk7Q1sB/zwLJDN+Cgv+3hnhewJ3m
oYwYdHbcLA5lbCA0VLcQ5as5eNgt+xmrDJz7ov/lwNYX0pc+f2MdqbZp3WWbQTEXAp4824LvVUIW
tGvOQkUEIpC1Q11ILIHoW3WQr4GR9vvkVj5BIQjqi6UAg3yKIfbTTk29peZsSQxr+p1Tu5CGNUZB
6K9JTllSjgdlNX9zAt1I3Yt437SF3HPW5pvIAwKOEt/dFICAQXtMIw0TkH4cHnO/5Y+jZVk4LfcO
37juIG9gEi83wGK2dSC7CrpuHdKrsRmKwJ+samOk9zBmrvoBs8j4fvLr4dBPIg0zJK4DiVrctrFb
/9nVCb1PDQDIA7SMAvA7rDboshpsobq3+B2ks5Be1nbtvdHEb0+pruIbDwYSAYPtAISJAKWNUj+H
I3P+t2BlAvJG72wGJHVOcdqwoK5LiDsKtvWZc+tTdaomGKby+q+S+rlv2gz+9tnrmGo3GDL4vWie
eG+lB9lb2J36qMhWCTSwbeggcQec5zR9Qi7K3wBuxA656H5zYKr2TQ+hyK5UgZ3QJ96LdsuAT9/7
Ohm2vU4I2uj5JrVSEkDbDAsJurBBSRmqUgLoAKdSf1vW3YkoTzbcQ1JbjFAvc+vk3XehSybr7q7O
9Z/BhxjkMKRBzSD3mmbVG7eGvzGoVps6gpW6gKhSHEz5pHARZbK5JyJh3la30GqD2B7oCASaBnBt
03cZ5d2DtBJz1dZQzTM9g2Kl8jRskCp4QlcVWDB+/30wTbMbsyjdRYUPVcZMTachBWzZTgwgXw1M
Gy0IUo0QaNoWwB8EgkpyinSegdibQpHxDPhSvOwPvLJuWVZGECxUkIy1UMQc+ykNeh8Y26lQkMZy
GNaOUiVGBnR51UGztq0h2AWe9k1mFS+ZL596d6w3fiyjTWxVPECx+KfuCn/TslHtoMdmXj3iJNB3
0vqGkMbaAShZ/izseDoRx/O3sBxJIbFn8w1v7XZrBMzhU2q6p0JRSGFG3Qb79aHr4FKSS4LERtf9
oaqgDxAkggZUZGgAv4By31ned7vzOTwD2KsQ3Q9GUh/dEgziLsWjOYN8wQOtIGMYvwk1PMc8eYVC
bb3x0EU8tvglWH0kWjbXMvPrreZnockxh5RwCe/CXWszixx40jfuVSLcAeKwuWPMti8j1e582/bU
vqiUj6mgFta/hobctTRsgvQDcWEhZ5fuqzcU8SEWkB8FvEuEpNP+rqpwbI9VDKB2lrjsV+t6xZUf
u9kDn8oS/z6x6mxPSKEVivW7a2GPsEV+PzpJ1bAnV4/dg+5HcasnKJJqmjFI2/o5zAFpX0D4GGkg
9mKb3HnwWUezrWfzGPAYPu49SIpJG2uYtw00cHzhP3JIbP62AcDut67x5Cbv+G+3mNS111XZEZFD
O0FEdX8nZdMcZCuyXexRf4ecdryrsiR9sb0efuykkOrk9UztB9zsnscqtV8aICS+e72ZnKAFYnkX
AxTa7VrWVEcmHXaILYHMGJXZ9CJy8O+cGmErz7LY2VoEfsOOoemGj7K8GUb9IGCMc4KSZL6nnIvN
AKB7FGgQ+KId8j/spUH56Gqa4uQU2y7CH0o8O5WmPyLRXvFK3I4DkgEDsoo7CzqjJwAEu0PSDRAY
plDDLce4PVLLw7KsPbGx3ZJvO+lWGNTqOYYkMGbAgjanSW/k4MhDU6GUKWTxzY8FO8WS15u4zB/r
QXcHm1ju1usTHCoT6HT0bPiWWiU/2Qil29Ezb9C4ZrhPQT0xGcUr+MtFMGpFfumyJi8+BZ3cLfsN
yjfJthsRDYgC5mfEh3E/FFDL5YBFBUle2xtBExcChnX9MEx981ekBv/qpdG1NynojbQ6fbt8hFi4
GP67Zn04MrfQaKKeaoFQBMiCQJSxvyn0zyJ+S122cvxcamJ2/HQgTmmgI+qfJgas6DCq2ymFCCWo
t7ROdtCKf77clYU8xL8E54eu+BaZJIBl8uToX00Tb/GHA2/ViLUQ5HsZ+pfLzSx1Z3YkRcavjAT3
0Ayn4HOV1ZMsR3uDAobcRWR4LsWae83C4XrO820S1kmw7HCd8cZt2pKNqt4ZSlqX+/G5GpzD5rze
gdfDALPbIpygh75NkuSvN5QwVfF+R2X0lhXkKYqKMIImiY4A9r7c6kKf5qoBnS2dQqTQ64p95yUS
vQrizj9vBLMCfVi47NjnafuwCtwCQdcXyj9Zno3vc3YUY/L4pXcns0cXSVdEpMzFCYCRqxTqcIEn
C3+bm+6LuLA5abkfI/jVM9sJkW+/om68c+L+0OHj+rUOnCflw9jomOfcj4wT4o78k+TNAJMSfg8p
db1yjV0Y/LkdVtTpkXDViFMu/Z3r9A++Go+X333hojZ3wmLpWalydGBSZTW4gRADSVyVTVDdYpAC
HapsLVwtrFAyC1dlXGg5MiQnaotA0pjj1GT5Ec4csV3vLvdlqYnZrTnD0d9pIkucevnL2FA+pRNu
QCugzKWBmsUnSpLRTmMF6W6HyEdXRNOp9iSDxmNNrnBeWqOafB4H6ZzCHCmSIPNaOaEkPWRts4dW
mBtYzcEVcziaKdtfHqvPlxSd05mpGC1pQ7A4bOqRbSC6Xb5KZYs/l5/++UzQOZ05MlM/ajoI3KDp
Hcv8OyaTI/HSlYleGqPzHH3YcPjs1WkXd+JEz+YSQAsk7lOOkpprQzo189rD13px7t2HZpq6mER7
th9gZ6FwRxC4MvAcRAAl7i+3IJYG6jw9H5qImF1QC9/v0PdGdpu0Q/Wt6zkMicuyA3x5GrKT9E19
JR0aPSf2IPaZtDR0ryE1nekSYAZNeWC547Ar0ja746mV3US230Ave6DVlqBKgQq3GIbvuJjSfVpB
d+LQtvA1CrxutG8tYaxnJ26m68q3IRgd42LuK9AhiYFSatu5UJ4au3Hv1E16SydpnvKhTFu43How
X/AI2Tl6eO3g+P7U6yEBEZrAP3oAmGsC9sYHcEgAWTNWBY5gJQ7W1zSqxzvJh3Snu5rsxtGCQ93k
j79GF36WG59x+7qagJBPmSLAODnfhQPLPB+6V69cw/nTn+h48nTm7cq4dQItIgLtZWKOvhmS48BK
wJYAXd6UXtttY2Kiq8mOikNtD9UxaSfrymKl6jajpytwhwr32nFZd2Wk4+1izPa1k0UlVpTdAh7P
mgHjkTM+HZxMQBjYSemNMNxb0+NZ2oazBOXY9yzx1eSf+CQkLO92VuF9yU3Pof4s4hIVe6LrEHFL
aMeZF4bSROc8XV64S+89C7VpqXXDATuA6Y5+M/UYViNdCbRLj54F2tyGEbwLUbqTR7smsLT91rPu
/fJrL2y3OWW6T1vfHhPEJSlfCe83IKtto3TtELbw5nPGtJE1l1VV+qfBplByh5I9MniXX/zzQzid
c6TdzrFiO59QL+1kD9DPNGHno8if1j8IG54Lq7+nbfN6ubGFIywVs/gqpaOyYoBQugu/gqqFvrrf
wTOj68/lofqfJQPOI2GUAYVY1GtHzM+/sPRfjPwQC90IW25ysV6F0bg0UVjhnJ0eWFz30LL+YrGe
zq3F7Go0IIdKHKby7r6y4Xmhxh+s04+0sH9eHsClnsx2NcJ0iSItqttUn93Sgf6DZGbOAzvq32XC
t5dbWVpus/2tpq5KC7/AsZMWW3Fm8/AIfJfLD/8UsevQOWG6wAENkuNsCt2uIUGPdHhQRM01KPo3
qU2+8xbnN5+oB12unnKXNuds4wvHBRWurO3Q5l1y1HpwxmCCweJby7T6drlbCyeHOZc69dI68wTY
WCb33YD48Z+BwKMisfmVsuAf0g9ypaWF2ZlLdCSTagqlIZRkqNhGhX5TA84PX+vFuXcfdgorIgph
VjD4YB42hEi44u5k0hHmWqCntsi6wX6gJCsYsIXFPGdwj3VdxJ7bmzA3TRIgHRbBYpwgTy3VW9t7
K/eQf2KK/1sPoXPJbsgDR1XWNnXIhr4Htdqz75NGT/c0tuMXt3KcH2kqnN3gx/l9BmmiDQoi/S0R
qrhqHJBakIn3YDlTQSXW8iwaTr4LMrAZyW1jw/LHxQ35Sg41v8XleEDx2mjocgNhEUAgzVr5dC1E
ae+8Fj7My1jKGBYfzZl/Nr7bpAZMP9lDE/ZQ1PrZaZKNhTv55SWwtLxmIQZSkAwZ0mgMJ8H7g2p4
cUQar/lz+elL22QWWpA656PHUDeFcflTZMV/rKJ/lN5LkkCWSFO9u9zMwo6fc8VT16p7k0BOQlaA
LvbDLiuf3HqNU7/UiVk8oTBOiryMWKfRQeoxawLbwp3TLpCdPk012Vzuw8JEzGnOlmzKmtpAs7ia
d/dxXbmH2O2yv5ef/nkfyPwihVsszu+o1kE1uwl08lC5ORgBOSi2PGhpttKHpVbOW//Duk2aNmr9
c6yi1UsxwD2CBnX0mJDXKv5a0o3M3YXJBN0NqWGYktp1H1SwwNhmSmiYyjkrJdWlTsw2n9Npq0Sp
FPqicbNNh/gt4ckxKs4F0+Rg5e6XwiHxZxuviSS2OE8J3BEyLwC4APq/caq2k2jUXqR5fXV55v9h
kf83IJL58b1LclZxOHyEPmflnQdDnUOpaHdMletuOUooKAip5Igcef3sQ0dya9oMrpFV18lDngpv
m3CdbUVPMpR/gey8Yl0kAgDj2J/BZChheX6yy5yYPEGuCRaUcd79cm2rQjaAkuZbjxvbo4Mw/Jao
VIaZr5xXyCOSA9As9p01+GaPKqgVobaVkWepXDMGYyG8tW/c57GBzI/qmjJBkjSjoV0k+UaRju8n
AHc3AO5U+8tD/PmXjcwtlOEAbmtoa3Hwec9GZBHSLVBVJxbgTSvAn8+DA5nbKOe8l9MkIREO6PQP
149/eZ638uiF5T6/bPgWcI0CKhihLfqd7WUvo5vzDa3B3qKjPHrnEvPlYVpq6fz7h+jQASjvNtRU
mAmL3Qy6twxMtET2NkUJu8+cJtuhPB97K80tjNn88gEsoM6ThlchJ8Vzw9wro/uVRy+tqfPvH3qC
hFSZOxPB4SCizi7zkH+Aj1x6P7CiOVwerM/PzWR+uzCZqXnrZjq0HQGdKbeA2Sq12c5TFd0mlXOQ
XQTUuW9s6J2ML5cb/dxcwSFzsaaGnmmv+UTDkagmDUpgLl5Le7LfRyamq1rDIXQ0RX/Hoce2kXX9
e0IpfxtBifHBSiZnC6okfW/Hqj47B/KnBiqBAYNJwnN1Ls05QzLeNGTobyPYpb77VHuB60G2oiWK
HHUzsI2FbNGmlJyzTUcn5E9aw/v9FEXp6+UuLkzdHMJdltKGYbiPD+HYJoFLPCSsofSdj4+Xn78Q
C+YMHsFzNTB7cEOTQRCU3aTmVsFGr1tjRy9totmJihY0AsraDOfLjdqhWjDc8TopETjH3xCBQUW1
srJ+5TC9tIVm2Rmr7AQsySQLIxfmdFNfeSdkDfuny0O1tMRn5ypuw0xR2a4JS4Fiu/kJFekwy1wk
7F50onbNkGyy9Gs5fTK/sAFXX6GIr1hoFTL0qbwrVPnb9QC8+FJn5te0uMpI0UUVC2lUQCcX53cO
QtAZVeAXSPp5rN8mfRxvYOirARtyV808FhbcXHQrd92s5XlWh9N027m7xoHFbUWvbMm2l3u2sAjm
9zYnNiPNsoKGwh/MNwMlpqsMDJ96ZeAWNuT8vmYcnpfgmtAwZjVAMV5fh207MNhZAlFwuQdLQ3Tu
2Ydw3et+KiHB7YRx/RyTazXkBwKTOAb6xtcaYP9toGziQtYwqQ51m+wELDNpVQRp58NCbi1xtzQL
s31fW44E0A9qQhkY9hvmZgheck0oZAG1Dfvx/3YADqxDPFQRD8n/cXYdy5XqWvSLqCIIAVPgRByO
7XbonlAdbgsBIogoff1b5478uMZUeeQqD+CgsLW19wplIfdoAfcQtzP8DuCytrkZMlj35V4bPMJ9
h136K96Z9dyITWiWPvszbJHhGFU/fj6YKxhr3Ev+/8dw3vejk0HqLWjgsjso2NryOg2dtC1OvCb/
GG15hzb1P8hA96MPB7oZnAkG8aDQKfMstIJ2I0CtxNrllawtua+gDeskprB+wJHlpvdEbPcTLFDr
9lcLY9yNPbCyQJc6VIFDAQkElxAKWoBL4rA/4xL4zVBoybSkf/h8XFdWEL1+5btdkAcVxHzAXUnG
oADIzHZ/WhO7fO3Z1w9792w25wUrHcjlUQTBUDnktp+LLdj4v4SOD24wS/WpoKFmxhy40KJDFZZ2
1N1WWVjuxYP72v5AdSYtdvCyhwOt9QvUrBOJxU17svfOzodRb6jrxwqelVnIn6pn/JHPfNrDcXhj
7lbi19LDS7FW+16B8OgM1p0LUQ/Oglufb7F31tbgIrRUrW7MonSnxOfaZjtv6vtvXZfLF2EF3c08
w8Ul6Ctx+Hwe1xbiIsr4AqEBMaxNJhPGzVeCprjUaQ291q3h+ri0ZS5lrKBqLn2Yi0IB0W0Owei+
No2JqraGCV0x/HZ084Maxa+vfc0ikAydcFrQj6B0Pj61EyyaPS/qXIYmxEbcX9lSS3USEYwgm1Cm
khZd6ihT6R87w7XvS79+qcGVypzW2k3NhKgSIDc6HX1z7EMIzX2bO7lR7FhZvUslknSWunALCTVy
/xllUSC0X1i6JU24kuAtZbSgEzlZqkSRvCuP0Eg4tHDtJhW8Yoc7Y3wWYniCc/zng7X2Hdf/vw9A
ruZW38Bozh7o30YWv62sP0sNfOzXnn9dAe+e36iSoXht0wRSaNWpq51yLx2Yf5IScMzPX7Gy05cO
ZvDOSr2WGU4ymkWUs/rUMS8xDNABUW4Muq+pnJpLXRhlwfWEkYkkQJqLUBLLDAfgGGEvd+/T+e/n
37I2HYt8QhRpyuYJLykBaFUA50zO0TDlBoZsbV0t9jVkWisokkMlvMpJSMcREE2IjmVW2MzHOrjA
1fJqA7ixDVc+ZSn9Yjso+2UcL8vy57b5RQgkRPn3z4dpJRguBV0m+HJV/YTElGVj7AETbsGsMOhe
p9k9djif069Nx1I7pHR9iGMNXZv4bhWDqhFx0z4ooTfC4NoQLU7/vk6HMR8oFDqbMWIZj9X1L4zJ
Px+llUNpqQfmAROce41BElNzJ/KVI2Fe7z/Z/oQ92H/7/CVr37Dc4LgjzJ41ewlskMOupsc0gLJU
534tfiyZ10aXVyRvvDqZndGKJC6+EevBpsgHtQXTWBumxa4IyOBNqN8OSQvxt7ggZZBA5r5/7Gzi
3/ST6jdO1ZWRWlKui9rqRxMl98QDweWI+OHj+CvsvapbbyOd/JdO+UHGt2Rdz20zA42O204TO0/2
mUbi3D17v4KkOXU796Iisit25RN/8L+bT8GtdR5u8mP5UP6oflB7Z2wsPGsFwGAu+dk2CSzPM3Av
anuLxUwZ9JL2JjtT3/NP3CfqzyRm8zuKL8h26wB3/3CCpfulsgxAy0fDubMzTQ9qdOtotjWOPxnA
cQV07PnQ6FHHBDaUQMILWx9zDuUQREpS7XmW+ej+TJBXNgKwfnKRx6UD+hOYB+xnCY/gnQWP2AMv
QCwKp9qnj25gV/sxqGiI21n7NI+zu5cE3AOtIJLFR5gqTaaud71f9ft0aIbTOHN1Qru3hxijHGLp
p3NSz5N3h6tIdbJREotE7uszgH3lmeKgOEqF1IAUzRCXV6EWU+bGP2Xev4DlMn2fm54dDIgBRsqF
GFM6UXEmioIbAph8cwMy+Bxn7jgCC6aQmTNr3IH4Ptx5/dCOUZMX3l0PgQVIoDmIgwPBzxei2vVu
TRJeoWRo/gi0eWIGT2Nzct1DF4gCdrylbnCTp+kNqEp/h7xld0RPLo/Bdu7iGRXLXU/bLkIFJo0z
sCqeKnghPmTFxK1obPoBIs/2RH92zGc7Ix/5t7YoIdrqSMpVmLpy3jlgs5jxaEKgUlAyx1NPjWjs
iRmSoBAXPytzGqdEdyw2vKDYkvv69/L9wSZYco2rIRgNYWrQqOf2znXtcop0V1tZ2Ejo2YjeNh56
Roe/VHqQoMf1q7u1ZGD+kLCAuSlBCzvgXpLv/KFQEbP64mDJ2v2OsmF226CPsG9k5pyrQKV7q0EJ
JupyOD31NhHf4Xwv4qveSeRg9u9NYG5hiApUuLA4nIIZvLCNesB5VUzAD3IAf+K0Fs2O9mN18iEp
E/Z1OSekLfIz+k3NxYdfzEsBVlpSTYrdcygJnXxOrdhyquzc+6N+dojMozG1TdA/3DaE9bU8+koW
J5qx6rbI/fRYugRG9PCOONWOO4Z2wN2XouUdisgT25W5aKtDIDtjN5lqnsK6G1QZUTfwXskgTR/q
5GLIT3Pvez1O2aH1wz6rA1QXzBdrxqr70kmy5JQGDFTEBqYH50w8S+9Jmjs+/dl49EqO+G/J5F0a
OgNxaAvJ58SatMNDcMJU1JaWF5fl7Ly5sLqA7AmfDyWXEGN1J4hHoZSD3AvUi13rTDBITl/cMCWh
TYZQjg7Qn39zRezISgu1a1RbVaHr82xnV9KPxlF4+5KV88EOqPkoQdVLBiaH3ZzuxnQe7yamqwPk
5vpfRTpA7lyNVQzuWXmSRa/R4TeGIarapnljnFjfB17kDyBnuDe0gBaQzKfidc5TdpO5upBhWUl6
sP26C+f5WkjLID11Q7s58OAZQocHYRrVaQT2Ce5p1EzfUCZChS33jXtdp4252xhjZPT/2XWO9x+J
e+G6dePArkQ2wR2XDgnb0X2hLv8SIgovWOTGeWrVpuVgq7XahLv7wMadVtzeszagCSOyih1eyG8+
HMYAKkHM3Vo8Kx+2yA9a2wNWicN4qkhfCXhNBpiUnDx/adSWpTIBbUJGDBsopb6OqpomLe2jFEqQ
X3v8NYF+t+4bEDcBUYP0s+e4fVxz9x/TH429ystgY9d+XAJ1vGV5jKP63JEWF+uMcfrs6RlAj6ni
DAJLeVDegp9IcBIYEFms4Z7rg+oQF4Xu0aBKs12Xm2Nsk+7t88/9WPQJP2aRUXe2BclJH9dZ07C8
H9CjRZjqGY5IqoRTYn/U1bPOPFRlfTTNGGwlke4VO3eYtyBIH2Z5+AXX/78b8TqlGABqFZA6CqC6
q4MYTHMSSn8LQbf2gkXC7Qaq9qsUOYdWWcxNhAxfJdCH3n8+hNfHfLCN6aJudiXSCtfENvab6eAW
9VPqej8+f/SHiTaGZrGBrZYa1mTrOQnMOez8KfS77z6kZkyx1XJZG5vFVs3kRK2snXEaZwNM1ABE
x72wcdhXLiOOtyxboU7iZJYDZDTPIYv3VpX/aKP64rMXO7UePd/nQ6bhRjmE8JuLdABHOLFVC14Z
mWW9StWACRtVBvYPEoDeyqC/hXZU9sXYvKxYFYgqYGtMOLub/DFzq6ScoJvR6Ddvao+85n3oj5BN
7eutovza91z//26bBc3U40IFAY2hfBXOVfrpzh63vmZlDyz133NYgVh1oPzzzNIDMNB3oiYblYu1
cLmsVuGyqa1c4dl5aTkHn039qc8D82CUIJAHVuXf9mXXxaaanL0MwL81uRT7OR2RxPIKmhAOSNUb
sXvtO+3/H8RxJGjvClsl5tAfEbmiPJUbSMy1+VnsdVQv7RzsSliIQgrVa9uog9ZEu+XBtfbDF/vc
cglHdA0CJMm6eNQSEoy5CVfaL8WpZeVKq6IIUsnrpKr4yzynR1wo4jrNH436S2UNx1sWsExhQ8q8
Qwt/Si9DeReQN15tnIEfprp49PX/73ZG4fLWr8sCalWlm9jp9Njq/Cfa5hHASk9t7T9/bZAWJ+2k
rsgAkSl4VqElPHXcCSs51LgZmBHN1RY8YGUdLWEhhtE0ngkkTeJaw0VrZOipCfFomz58/hnX8PrB
cbesL2nI4NmFxnakRO0n78bLSUTtO9bflmMNh+MNX9q1z1gsWEgTmrPGVTrJhMcORaohZjKWaj/C
y3fjAFk5XZflJZVa1UBmjBQFdiIjoWOLoyGa71O+Sa1e2XbL6hIzCs5R0PBBAct2zJYPVAYbcTH4
eB6WBaOBdwSC+CAGAW4AxYu+UKeepTBFLQzHOE5mWxxwnQLbLKB/ZOVs9YrWvmixiiF7mzU1TMzP
1axjRimueS40HD5fW2sPvy6GdzuRBKyZWx8slKYhu0DxP15XWRuhe2WXLzX8CsWnoqIuuDpeUO1c
PZZHmoMeBKdxK565bk6lL7dwmmuT4/z/h0xeqy34reVJzScHMt0QfHmDdmkXNcroGxh2Ft7t2FVI
Q92q/WW7qv/SKUKX4COo14CBoF1yppqdB2Ue6eiG2Ug2BvHjXUmX2CNuWn47c6tOWtAKd6kgZN9z
pF7EdrY6nWuvWETjoaKNQyfPPQ/aC1sPN4LxFzW2QN1re35xgOfQrWeOQtJYQE62ZllYNU8uo5EV
bDXX1tbwf85xP+1HBabL5HRXgIL1C5XdDXjRx2PjLSUPfaDeDcf1ZwjO2TugFneZtuNWk8Pn22/l
8UtJQ5ULTQsL2bpTDHEK0SsLG0LOW5qza49fJOxQ6ZqyjucYmWwc0E2bf/U+e8tzb/f5z18Z+aVm
oTXlDE5o1EZlQKWw/wTLus7YRrhd+/HLuEcG0uUlcxI9jtA+MqDFmA4iEi6qpJ///LU3XP//Pvip
wocUWoHhMXHMqXlv5s4Dq7597enXQXv39AymDRB4BvhBB1M0zii4djV71Gll7z9/wUpeYC9CXgfk
iPQlV4lneOUFZquBHRZAdIbQGurjHHCvF5lW7isvJ8ffGLKVmG4vdjNqJtKGN7hOUjlml4L0aNrY
lQsdMZ6F+Mbg2FUocH3+gR8vL7pEJzZDl0HRC4FJo8VSVmfJ+MZnWNff+9+cii6RiYLzOa/MAFKe
ujUubonLQIgqf32g2cAO82BU+36U5dklfX0wBUBGcwdudz36xu8a9eWNbvfaClyErlyXzlgEHRIi
jNw4Q5EvHWJAwb+W0tmLlI6kMjN6Y8YCD4wC8mvwbRR1A3veJnOfPp+jlUW4lChMVZpmU2+oZA7u
/dkJ8/nFMYMQ/Lnz2P0CFnwjUVlZeEvxGsp9R9cN00meu9CpSpzySdN7jXqxzv75/FPWXnH9/7sN
Cy20PK2rooKE6Q/WPRsp0Gg4DZk5x4BKb3zHyowvRS9l0bqZQ3AcjoXx3c3GX9DUehWKb2QjK6ft
skHBAOseh6rUgEXBIFKBsxo50OWDLlmbtFxs3Eg+3pjeslXBIOmQyzQF3dPJz3S2zmzuvrTnvX9r
Eu8moavJDMm1wT+D4fnUds23tMSx+PkEr439InjVumZlCzurszGkiW/3P8GSe4Ns28ZmXls/i83M
++vA1653nuDLO1hjxLOXDlKVvnvP2RfLh/92s9+Nj2dVMClBhftcUg8ybNML5GXvQR/aiowrY7QU
vprMCRlt76OuNM9n5WWA7jX/eGP25/MpWFmfS+ErC+y+NDcnnZiQZC2rk762q7LEG+nXNsB/hKL6
Cn0dF5NA7HYHa4LaJPs8vRmKjUle+4Dr/9+Nv8OzrrBJXiWyuBEl5FfsV9jRhGQLl/zv6f3fk8kz
rxPz7gUmam82PIahIQT2FnQ25zniuZrhqz6JPWiL2YGYtIRdiMEexiqrEqoJv2HtFSwApM7RNqzy
bWbgfaoOaohwBh92qiRBaFJa3YB4EezK0RgPownhU3hP5JAQzIbXz6d3ZQssRaisFLgJxkfvnE0E
fXkbKB7IpcAqle9zA6IlaZDO+89ftTYRzv+PUwGrwKJpMNHDVbNEdaHHpijVN4BQfv6CtZ2wiBZ2
n7lD2js42bzfHEA0tDAUpC+/9vBFrEg9wXhTgNkBGTM/DJrUC0Xg8F3ufLGcYy7O/pL3c+/6hJw7
IudIqtyKlN9BmCjot/jlH48QXcpQwepu8I0ZcjtW6996ffmSpwbwMFuOc2uPX9xeMiDPQIuQ3tmb
n3rc3iG/bnzpbkGXlOmmC/iQTpjb3gV2HKG6o3+Hcov28vHxSINFjPD8QhZjxmxA/tt+3zlol5pK
8Y2k7uOFT5cs6boSVy1RiIwZmfMG87IWV2nAdiAmfLSa5u/n6/PjtI4G1097F4VyyCGQsvFEohqL
QiLBODose1XAfFhBvYOwqgmz9S0X8LVsfMmXNr3MgkKNXyeoCt+KAnzBvD/nUwuBjzzRNFDgUMN3
HGLXe974EPcNZOwbzv7zb11bZ4uN3k5SenTKJdjazSUr0gsb5UvB2o3Hf1yZoksGce/mEN4tM5nA
Ny+H9ZpHd8jG3X3tQuRZ5/OeZm0P54TZO9RNY21Q0NfW4GL79z2Vjeei3tU5ct+mzs+55H++NF5L
1jWagEUAKm+VAAeMdtmPLJsiyTcW3spkLCnLhurpaOWpSABryYLIANYJRCVtQvFbN9ZG/rr2kkWm
75ZuVRDPbdE98Vg4um4f9cZ0g+Z/EX9tjOj/7x/FSA79yEAlDf0NQ2+gcv74MDH52sOvn/Vuc/aD
LUnttGiUeoMd1qy7Kx37Gbm+u/GClcWzJChzt4EWppq8s1G5NbxR9Qm8rI2x/xh36dAlD5lnzdCn
GrE3YOUQt1yZB6h4znFvEO80uNKK4C41HxBA02Pa282DgALzRna4Etb8xVbXALuNVS5xPTIAUMtn
/y03VBASys924SV2x46FOWy87ONkCJCO/5+mEX6hpg3d9DPUw6J6/EELFlfB09h2YTOUh8/XwnVB
/TddpP5inxfAlaI74JGzWSgZqRkm42a+Gw20zd2p2ULLrrxlKVrTKdNQfiDRC3TpY8D6B552j1Tz
8zC0GwFrZU96i3yuEjbmmZMxGb0/0v/WVT+y6dvnY7Qy60vYlzNhFReZWySost45ufgDMDVgjLIe
Qk0HP5Jz/2rW0xY1Zu1LFvNOJ1lbztVhuoWmVw940VUBvv5aO4guGZTEUi64/RXaQdqISXf29Jav
08owLXFerLbrWkLc6pzZkD4El4q5d5DxoSW0vfrfvHv6fDZW1tKSEGmMLtqxBIyCqjRgKTE885Kc
JwHGaa830ruVI3eJ9+qZS/PAgGZQjZ0dmVB5jAbldfcmZCpk7OX1fGsEoHKLroX+IxH6S54pDl1i
u+wGEG/p9zCE8BUsC0hoch4K+Ka05VbwXxu+RfDPWlqTjOOCbgHHEnfl6KOyX2gjD4lXZtGQwanl
84laOQXcxTrubdZIzdDZgovopYcJQ6xzGPt8/vCVTbJ0e84NYD+VMfSJ0/lRZXzr6yAy6UaK/OHD
IY97XRfvDsjCnjPWjpUJQGtr31DUQQ+TV6o4YLa1UQf4cInhFddN9O4V0FWnpIUdIcwJweRNmbjj
QXXL8mGvSX8UnfHQdgD7uHBu/nzAPjxN8MJFzmIVxJC1o+Yzz24dDY0D61DbMhTZCOZAtnGafDjl
eMl10b37KoDf/FoXA08sg+117yfSNi6f//61Obn+/92j+YA+UZYJntT1X1EXe5iv4+j94uBcv+fd
w2tAFwKaWvMZ3ZVEpo4DfRvTDXsB40iooPE9fLO30KRrM784qLTZ+xzHH0+w6bzDOFjyEUz66qEB
2jcpG4vvDbu243pUw0nOwZcySkzNInVxOyXgej7DgGckMcDdB6srI2Ng8efTs7K8/pPywWjHaWd7
SODE8Eso2MA0cJLyrRpee2XlRqpKTxtv+hhfBlnpxQhmRd27bUfSM7VUU+woUOWXsQvSY0+r6jJ1
RQ3FCy8r9jPcRP6WkzGYJzg5zX9004xV6JFgbtFsGiDJP6n5Lau6vjvOuoaE26B6/qYGf/oxwW0z
gdhUUaB+Rn0wVZhA42OAKwFQ4GM4SpNcTFSlQG6y7SPwX+A4ONK+gQTLfIGCCL30vsWT0sjs58Yp
5n1XOOwCnBSDzDYVcUtM481zzfpngU5RSHszGDBWil2qtEEKhnbOSwYyTQPJK2ilQuKz6O4CYJ9i
ojxx4JZUuEhnsJcDnCPhFs+/ly4MkeZBpPu0Gec6LA1aHbitJXjCBTicZTHDDFGV/0wpkPHtaKnL
VWflXA5c7pwWgGltpEZSKUIeLGNwrLDOR3Guc9ZhN7fTHZqCNmT/hdR7a0rFHpir4t4Qg72bGBE3
VA319xkaEGh5ieyvrTr7xinlS95DP7DL1MkGD2VUyGMNKFXGuQFpXOj7ZPvWZ/DACSwR69q/Y153
Q1PIZKSmfrNnl8Zl2z/VzdBEY1tzQGVmGULdYTxbdlHv0SYto5Kaeu+y+qYUqJ5LJo5wtzkptwUz
ZDgJF4r/gFn8qSf3Npvb506W/GrDLsENHUQsUjjq1NVshJ60n4TT96ExOjCSKqCIJrLgIoK6wAEZ
vFEifpuWW+2rriGh39owMFT8wSg9J7QqocDOrV5k3vMQIJ/ELDw4j4JHE/MCBjyup/AaiTZXHRRB
JBr12xLNQdvyH+Qc3ylrL94VTIhZP5kWfHQMxk+2TeyYBuYQ2aPxsw+gqg3XUQ1WzTRFDcRsI22V
8N0mxRzzrL13BcSWmNGY91AGG0IYtjgwz3H3aq7vYUQlb0y//K3T4rEdqgsIGGk8lCCEqdz+6Ywg
Y9XON9KR+jE33Z/SgpaL1YJjPrqViZ3Wm3tVOd5fU5b3DkU/FQQpGXJTWucK5DKMMYelmUfqcIRI
ZgqJDMAGYLwDLeenVvdZWKvq5AArdpzK0UOADf7OCiQOwupHrzJ+1BR97qbpb6jLfgZu+Tg7TdSR
/jnz2UsxuH/6AOZUyuxurMr7M5sMDkmmDKKM93iaCQ6QGswDknIdVn6aRy6B/w8wBbFFlNhJDmRw
Ta3fhapBtDPG0BXISNKhvcsqdXJJ8WhM+RGEvddRNHlkDfJKvbgVpb7AteB7JfRtR4wZd+bxXDmY
ZJ8UNw6k+UK/MO0deJYyHj00axDyZOxk5K5l2S+wWh5nan9rGDl1rndhegARwnRu6ZjmYY5SdDjO
wQkpZij7+t6u2kcoltzSEr5cKZTN3UEdufZvHW/+1rZOAmunXdrLWz9Xz3ZOWGQ2dhcKws6EVg+s
m49GpvdeSvalLv70JuxHXLgz2U2bhU5nfhO9+bfLrTcARQC4oIUTOT5MwayxuJVeLY+m12IjuFMK
E0ags1uZj7A0su9NKKbDSlffyDQY9iirAcM7OHCPok8CWoCVgH3VhPWEmGbtyp7pXW6KPyITN/C/
usNSrUI1CS/ShLwykcZpCjcwFMog2t4cUslCbdsX8Lre6mFuY2DFadw1TuwRoH5m298pUv8BGe2n
zOZDIV20VzmLS/AY21SbRy0pHKRoQk21g4ccSBH9NIVmKXa2puRCXDiz5aJ5qFhG4wrHe+Tl6gj5
w9+tU/7SfT9GUzNkUUHkz9Sx4NBZduDYWEakrPlnbqWwFxTMC518ZHvP01Xom2kTmUzdB1Z2ahAp
SIbmcgsk2bFEdzNMa3jqNsHRGSGlPU9C3XoV3PFKu7+kjbo3oNAWTiZ9aQwsIFEF06VVLoCf6mKY
wa0ZBBh1tavS/ql37B9FazhPXcnnn+IKDvQ4MyHPmfOQTOjNjtnvuZgfU2ofctSLG5zsUE1L3wYs
kJCr9nZGgMRJMv+FjdMtZfbzZKGzAkfkgwqsOpw8YycpSLUpfSRiFntrZFYIevUzV8IKCxCSwr4t
0UKa4G8tjduBW0ldzOhSutae1jK4sUmhdxZH3O6Zd3XMIodpkPetpWXsCnaC/mfMWd0losVCLJoW
wXfA6Qdlel8b3wdp3YzE/wMl/QuApCcEnF9F22CNteUvf5AvweB9N+GrvSPpcMhI/hwU9rmqtH0g
/gw1OHOANcFsRkUOo/fGKg6uVMcepzP0w+V48EoIvjiqxQQocG+7DMAaI4MLof6ZkumpNYM8bpVz
krK7BNBbDVPevdlT22MWAhY5gr4VQp+QUmShN5o3ZoCgR83BjF1ZTCCblf84Xe5HFLj9KBP4umEI
/rEkODkQob2lHj8Uvr7xjfQPikZIIMyugqeh/zS62UOhswfp4rexVJ1lI+u4cUQd5bx0Elk2QaTn
vo91md4zrJYwZ7Bh9FT2yx1JCwYcTnjlG1OEwSdhLfTDlFsVtDQq+AOSHGpBRER1Nt03gry5ukGG
OZ5qrKvZ5miqqZaGncWxquHPADJrkYO3ibaS0OlrL3G4SmiOYqWKZzuQd2yqb8scJ5qsHyFttrPG
4FiOE6inHETlzPWOhYDQj+HSnx53v3n9dBAiN8KO5EUEwiGchTlL4aZn7SyRwkaRnids4IiY3ApZ
X0OprGzjTmr0miAIGDlWV+/MBrhr0kAfLU9HIO2DRu+xeOZwVOx1Bv+f9N2ugW1elHr1g0Jy0bTk
DxBrj2VmQFVkMvoI5OQK0y2/wXU48SU2H1JUJyxHclMzHCSZ9kDf8MWhddGzqLXz0mTWL5QAkqar
n6oRy6fKYBY2o0la0KNfBod5dmBBF8gWpmGQJWQW+KVi1LjPoUNtQlCoTMk/WXe1soLeH6sHIClk
g1SnGMRubFBHAG28vOOtsqAR3fuwtnCdnT3wO4iG/YZlJd8NiMahF4jmH+Jakxu38MjMscYb/gSW
xN6bKDL5HuXtid+5nrfPxPDqZPQNGuRFzLW+HfvptRnsp5bi800jfbSIAH2TTM++H3zPHY62p1nG
Newr48nvMFG5MHCuyyE02+CnniGpJJAEw4cGqrBnW0JMy+C9G6WU0D3sUCqUpxsX7HKrqtqHKr0S
w4oKi8MX3YFBJOzehk7DFMIyr4n6gmGO4AuKAlpOjd+V42cizlsh01hWGPcMqLo0Mg1S35t67MvQ
rWT+GlhzCnOPCdjvHHK+JgzDualhxlJ5IpJI8V/9wRvmmLpwKAnTKasPKtfioXRHcWsThz/C4BGy
8q1TP2UtEYfCcPkjscCxCPlEG9RyDE92YLCbwaWErcjriPLFjenkHWR1kLAchOEMl5wE0x/UYYMm
zmp7gPQOMrGjJS15gjsnw4hZOqUwmJ6bKYR4kXfvaAQaVjZledKWmtwnB4bWVQTqTffCrx0KSEQ5
M0SOjNFCSRFrIs7AXSriitBcwM0uHX9bnR7u0lbPOD8FnS4av/TVbfvg98aNauVuvdQJ5EZWBjbv
s0TODMoJbtUIHI52djAxYEeBfGXfgXS21znYlb45p/tmBsY/KFCYlpZrfOvIKI9MNNbRlF17b7ft
+BxYvn/Jh372I8iID5dgzAYrDFLomYRtRka+t+rroa4KKH36LuwfKUCsuTPm8cSK4sIGwGU9ScgR
XD0Ha84Z7UOp/OKG8xFlaiCyz2SenBClAbEnVDeJ7TTmraASMM+gLaYdHCJPeiCx7xlxx2xxlxsW
S7Tr8aOv5yIeuIaXD2QWjspm834QkM0E2qmAo1M3nwOcfpd8zMiezGW7t/n4Ha5V/EictH5L87I+
TE6GGF054CvP4OaKqQI1njj1ORjA+QQ/0w8dNoJKPg/sPmOlhPcsbFDrERYKKC82+yHgW830D+t6
cENaVNvSvOCTrUyUMLiMFXBnA2xFA1gqaLrlVbT2ikWvgGtFwVA2xrMtJi9iaWvD8XU8j8H87LN5
60NWKgnLMnLlmpNVwEkRLEGe5DY5KW96xKX2Pih5bEjSb1QQPyxXg6O+qMCR2rNV74omyS1AG1qq
QnChQL6Y4Eiv99rxE2y1zzfYyv5a1pMJDFWBpmV1Is0LKS+8x51Gb3W/P3Y1wIcsim5ZOQZuP+Dp
9EHe8CMkD6J9F57yOP0Or8w2dh70Ga24Q7V7ys5HbDQw6zcKpSsrYtkPo5XJvKKGlamNi48YfpTV
XY6Y0DTzRg15ZeSWPTAcc8IGavN/nF1Jc5y8Fv1FqkJiElt6cjceYztOsqGcCYFAiHn49e90Vn76
TFPVWycFjaQrXd17BhFlSvTvFW5qz6lm+a5qZrG/PDkLNUuzA2bpmpZJjMJi14rHQRQKVs+4U131
cJPdwQguX4ADCIhnes2+qbWzDUi1BlZbGB2T3GF3jpPCZms81bn7FcIAuBmr9Pvo5avki4VgNCHU
E6wBnAntu1OV+LW3i0s9w6glkFBZmoeHJp7yv65o1MFXLky0sevdTFPh3sIHdnyZSBFsckjcnjzU
I1FZ6dotTITcG9wakvfBsuluVoQeM8tiTw0KWPuq1QR51Ygz9wwDx8W8B6DedwUEnyU/yDmnewrH
ry0yDwIzZ+ptGRQuHgd4le1KXmU32k8hC6N+TSIY927Ok8cJjFLc0wOvjjf4a3YYxrH4lqC+Cwwc
7nzwGMf1Z67GOHL6IXmzeIN8tkIi3HU5btHVFG9935q2dC69QxBX3hfV2v4bs9AaSqGBEsKL096k
bVbBZJZnOz+l/Khz3m8nNkNMHprwZGe3Q3tHLG3fxVbs7C4vrqXpP//9Q9W6tQQjxAf8MfOqJ/DW
bmRrP8Q6vm7XMpu2eeL4ME5HxRj2Ne+Dn0AkiIPJ3jZiZQf+x/P4T/MZZ5ZRyNVzUJAWpZ/IetLH
h1JvHmxre/TKzQO9gWd3HhVHrw+bLjxNItzQP8/e27N8fs4O8coILuxfZmc3HaFKU0+Nihzt/1Ui
ZSG6F4+EFx2sZ4o/l6fpH8b8k8809RICqJTkdqd0hGxlS7P6sRzTnUpgR+9DISee76ti3BKG9rvX
nYZGVBsPtfMRWsFgBoYySzY+6N81rmqWvwZaWvhyU5pUlJOdCa0x9LIq/3IfZdc2SdsHBwBw2CCT
+boN0DOmWA1NmSZk1FEnkhsIPO4VKKGXx3XpE4yOBhewcc0h3owq/fc+gJE6bkGd/DFM1dvlF9CF
3c9Uc2j9vtetHMsoHftzW7uGKQqzkNThgnHv+8IK48Aj2zof+XaCbFsjMrLvZJXsAq+cbsi/exWU
6jcjL4NbWeTOvSOcZqXlsnBweUY65gzEY7FDdDSV0x5l9pCpq5QaWGCqQCROAvxtN8O+uFXZBij7
VygClij8kxVt0YXfbgqYAlTmQNhGFtFQ3c+ooyLDX9lUFtI6UwXCok5SOK7uIpTSkva9jFy0VTQu
hUzfQB/m8spYesl5SX7YedO5gMUbnbooUOjPxPgcXPDFL4i+bpUGozd2nDup0pfr3mbs85YspSvQ
NjiVuo9UwN6HZJJhMTpPqDVtG8kllKfpmpr40redp+zDt8msGyGwTaBvIRi8zWPUkwhk4MRmLOmx
nG/nvrtyFI29QdvdzLwu05Hqps08/4EWYYUWUB4/S5TQxlhctweZsqaEathJlJ6K2hq6bxNACVuS
O3xlG/ocfYpgMW5epehSnVm1jgL+frZPSh89PtxCGyKkFt3bznyf6vwEzZN97/207HQFQbCw/ZkI
iECoXPgjU2CivEwoVUh504PqApPPlWFbeIGpEVH1JOVQORpOVSnCwH21wbXIh3zDnPm6WDUlIvIR
QntKlgMKJs5R9BnAiCz5YhXNrbLkq0KRNa/JtPI55/X7ySlsikYkuKrkpCink19OKF61/l6X3VWY
LRY4xobQ+6g1a6tD7dYj+0HkUWCrrfbKlTW2NBXGDkAbd7acIR5PDWz4bFTZagYjgb48uQjIqzYZ
xwh7u6s9jWQXqNy8+jL08sGR5CumZ1fUElZm6qayqi+XX7VwrJo+K6KvCp0m+XQKah3C7t0Hcl7r
BJ3rX2kd31x+ydKQGdlBN8jA8Ssng3iH3GdMYgsbw0LiLEieL7/hPPifLSgj7ruBuNmYjlPk5G6+
gxTwExYWA9i9P1z3AuOAl7JMAhVk9IR+8l65PlrNLX9tGvL78vMXdnpTTgNdja6gAL6ccubsG1zR
YvYmnS92BaFh0HEFXbsFL4yUKaoxMcgLwiAIxWM1vRSz+sN6KsOkiq8rQ5jKGo7VERR+B++kGd04
+e+mnVBBfmimlYFaWLC2Ed00sZkjAjw/Fd9kVDQ/FJrwOo+aduWqtbA3/fNn+3DmguJBRMzyFDCO
4KH2rUer7XeXJ3khDkwVjQ6Y5CnQIONVY/LagJAHycXnsSrvR0c9XX7F0vTa/58xMFFz7fs4KAbn
BeXujW89BNkaqnTp4UYcS5xBgVajirRM/46AzOhRPTNvTQhpKQaMIE78ikqCYvDJOZdsJ3jdQqUX
Ms8jha2HBZHdavpWuv0KdmlpMoyITrxRcEBQBPBxEAHOASfaWagphwBGuiev9Yafl2eELozaf4Qh
eGF3cOpFytOLYl+lXJ4q8KxBEvM5hPps+hdtlTRH/zFlNtRNCB3DYYIT4bb2kvqtHWPnaNsljVzs
od+Y46DOsfLTziP7ybbJzj/5w1pHaT9tGw+X/q6DeAKQKlZwamuldoklpm3JrSociLJvgX8U0P7N
xEOnlfpdtG6+kjn9Uxv47CcYZx16bqTo0YqO2I/2Gwg0p/147A4U2LUQ/oQvzrP3kDxat3HEbp7z
O/GarkzLwvSbigu0BeishIB11AZ3IO7QwYEg8m3prunRLz3fiBUa4Dri9kEb9ap+Yj3KbQBXbYZE
fcmDZGXwFuCLzAiYGHPnWAmaLaPT7qrY3XBp3w/glgYusAp9+zR1A3oOK1nJ565z8Jc3Ioak9mi1
CsaAkJSDU0uWS5hB2jbMZFKwEjtCb9tSDTe+P9knv/LtGzkA88XhOXO0rIbvQPVqD0MFZALsOMhP
AUpFmARueucM0J/N0fJ5thTr3nqSZTc2FL3D2o+tYyvjfFd6U76vstHauQLyazD0G8N6TCGo7Vtr
e+fC0fIfIWc+CxFQVKDy1t1aWv8GNkqGqOn/ZkDgofPuvVyOu4UjxtRa8SYNPLkDiOtArScoVB+K
DKSoy89e2m3O6/FDSGs0PSHXjT3aRi39dyBz8WYDo5WGECfgK1vn5wPFzSNybsYZ0CMQpxlMJ1XZ
7myrfKpt/WKx9svkxL+u+RRuHpcDxIygHa5VlLT2jjbWjT96R5HaK5yez0eK28ZRWVYZADnCLiLP
sQ9dW+2ynr1Cc3ol6f18krltbAAd0PxANgYFhPHQC1fDbszKlV/+edzjhPj/OZYpHT24sBZRh375
fpj5NkaPuxr7HIhXoNV7n0D0TZQ7Ieu1Ft3SaBnBHxRd0RczHaKZvLBAhLM4ShxXV820eUQK1fe1
nGeMlZ5hyjZsJ/tPnpS7y0//PK/gZlxD2TxgoB2iQuS1O+rpbZA7O+EW91AwOGUtf+sAa1j5koXQ
MENb+nkBH+0C1Tr/F+yfNhND78/N9vGUhWByba77IiPIuVIJxDSTItLu7wYwNlsCiNr99PgtoAs3
kiX7y+9ZmHQzPyCZyIJGnReaP209DWCp1EfLm1buCgsh8q+L+mGvAgI5Hzsuhkg4IyzsK+DGvlz+
4Z+fvtw83ePE5xrkwAo+HnaUWuktC8htJcWeeOKqsin/l9B8+PFoHaEP1qZIhntxtFO6E035dvnX
Ly1YI75hyepnqDQCwC/zKRQJQNlwTQMy7rvfeJErqQ+ME32//LKlFWsEdjakVdvYdhcJUANG3AV1
F4cxIaE4w5zHq5yZGDfFhUbtFpAgoUXE4NBRz/FNHcPfgKwxsxdWqqkpRHlajQrlP5Dcf+bewUkO
BVDgl0doYbv915L4MNNJ4MTtPKQDbps/4/Qv6+yX2gk2Yz491LqHoBBQls28slktxIQpKkS7OJ8m
3A+iDIjZxMtCZr9e/oylJ5///uEzAjeW2UTjPILHzK2I2xde9r+ve7RxlJK0Jmjanh9tAYlTNBO0
Sqi1stktxPK/Wu+H3y0GmVCFMlXUsuGXLZ2vg65Rp+q/zWKtfbUQA//03T+8IgPUm86NHKIhaTf+
WMCBpA4V/REzABOdlaheWqJGoIkyroKgSIYoGNH/ZraadoWVW/tBWsl1G6qp+KPhHYD8KG6jBqyf
AepgfTpet3pMtR/fB20GbjJd1E/Zvuimg7LFt8urZyG+TJ0fXmYEqZidI88LHga3/Z7byd9aNFaY
O6BPJPLYVOSuzOOny+/7nLbOuGUcn61OWMwZaSKQMqqjaqvmMHFv3mRZ3xzo3JE9nWaxZdSx7ucO
mvpNCmz9yssXwtAUBcryGi1o18cc2V21aym3IPHTFfcTUIZbgjrmrp0ye1vZrr/LRYVreByTrerm
KfTGYX4d4TkAmGkpV5LJz5elb+KGGrBlJjqpPEpheXQjSEq3FRHWz6GDu8HKDrr0zee/f4gvUJFJ
2nlJG1X82wTzJXKVYxpm0tx44i7P4L/XQ1nkN+5oIXQ3t24sVubq86HhFvv/n43rajDaZGxhs16k
GyBlBrSbAb4fSuRcl5fD0iuMo15qqxYJIJuRCwKoV/MDg83m6Kz1jZYG3thzyJyKXPG0jeQUv880
fXDceSX/+Xxb9k1ibgqi5FAnWR+JUQNC2dmPzLHAlvX6LU3c3eXhWQDU+SY3V5LBkwO0fyNdBO2d
W5Hpjjp9bm36NCjfxtS3Nl33NFpQYNpO0Bg6NzF4/ZBUrStDSwObuSEq8YpQyrw9JAosgxG3JrbV
/SDf0zFXD70F6CEoAF4pNpk9I/PxKohIOEVT+CEv3LXG0edz4fPz4fMhCLjEvR+dKVSE2CNoXLum
7g6XR+nzfNHnxn6WdrRJGcOTR9o8t5kFDl//pUnmw+zY93AmOXE3uW7B+vy8kD98hTc6rlcUcw+U
f7KbmmKf+AyeF2tyJUufYuwUbpxOnTdl8amYM+iGQCkIKObT2Fe3M+gloRohyj2M8vvlgVuaEmP7
oGootJMmWZQ38XwD3SJ2khrkjstP//xc802adx7Yg4R0VB9RYUHMuJ8ODh0AfrDTh9qpgCCQMmwC
bwxBv1nTRVyKSmMpNBMkrCbp9ZGdggGGneXbPMTvfd/sCHwdLn/XwqiZqlUpgWqBrAZ815ztLBt2
dIn3eN2jjelvRjgu9dhCIje599VJZL+ve64x0XPqwf7Cn/pIgqSl2r8eSVd2qM83cN/kcjMwRWDH
5fawHrxFZIRwyvHslavZ0kAbh0Mmx1wDSQWgyVQBrf/Wkq/XDYdxLFR1MmWj3fWRJndZKTcC2Pmr
nmwKSvGeuklFMdBD9Wdk35s18e6FdW1qSVHfquGIWNcRuBClhv/xBL/5NNYOGHW4FJ8KXdbXLW8T
Cal8miKW1RBZ1X2R/LX5moj+wlIxEY4ajvcZgysn/E90fPAxvWAm5xWknuagU2u51tJIGYsGDRXR
OjN2UJWqQ21NG0atB5GBCgYG0+VJpv/8Kv7btfFNoHZRsQQqFikqFHAnjIhO4lsbCsXP7Zi42HFA
uVJOXBxbNym+po7lfFWg8v3kuQ9XSICldB8OMBuCvZ+bdHcxTMnAM4E3ZFW1w64S4wghF1gw+FPD
oy6Q1hZIzORw1tOEibAV89u+rSdYLiWNfvRScLWytqp+ZVh3ekOsfjiOMU/hW1lzUOXIeJu1E7lV
U23vEzTyH+lYn3sjhf84d671A2YMsod6le9L9BoJ37ptOX0XZVBDKiV1d4B1D18Foz4Jp7rkb2UG
k0I9A7U8zwOacaQRYNwMCVBGIw+KnQNHxvsKiM4bMZbju4it7rnJRBApqxKPU1aL7VDMI9I8FydP
nKiHeGp5qFyg1Qh8yu4gBhJvoHoC8XgLDG9UZMDLUSqTh6JyUxiY1+8q0c1Tqga6A1xUvzt9Ve3i
zAY5CFneDrTW+KBKGTxy3ZJohHbhTek2zhEgbg0JT95scotClKGdnTdRCfC7A8WPdVL7W/COoHVT
6njf9Cl410Nc76ca93oXDJstxMSGfZLSbOORenhJbak3JWzHNuC2Yj4HFmQ7mG5Nu3gA94X52t1l
sc6fLV0UaLBZYpN4PgyGWpJBGRDConFZ15u+YOmrgOPerg9s9hikPgNnGkhOldSgL8OVBS2G/lsW
9OXBLu1yO8Lrc6+E1zxaY5GdslFkDwMtAhiW5gXIzBKc5az7MfChfUADtQFxvrR/87rMv6GdVP2G
uE+10/nU2WjDdlcevqYSuZrA8mUVcqO+Yc/MGocwI8GdEM19P/GVM2EhvP/DYlDlMM+MINdTHFkF
EPpqV2q3OyVYV89Fp92ny0G+cPiYhIagrkcCuUsketXwXPcIJ1ZfVabwTY6bLRivLRePntpfI33i
49fLP3lBjQTyi/+fnPaTN3mpZbWRHizphg5B1xEtVw0HmcE/0AKQ9rrrxT7hnbr3aZ89st6fwSQo
yVOduRw8/7Jb+TFLE2WkMhRuvcKBFFmkzjQfrDGQQpNRbLm8chSNjT7uxWxxD4jotsh2SEFuCjd4
vjyQS7/dyA86kgDOHCDDa6DKHmZgKE99FcFL7z3p1vAXC+vL5JbVrQWiV9PimBXPnvUnEGwlBVn4
8SaZTAWta3NwRSOXK1CKg+a50c1LO9NdP+rj5QFa+vHGXQ6KD2D2UPz4ovridC8Bzp3rHnz+qA/X
K8dPgtomyMzk+K773w3EkC8/+F+h/ZMj22Q+pDZMp3us/ogWnX/Tg1dxALNP7maLtmFfJCMP0Qwd
dqmkOYBbdbXXU5/Chr7QR0pnElZMq+0MAkHoKAuOW7EuyEaMhIMK4Tn3AHpNV46uETpBGsdxl2J/
6OiDpq+xNa0MwtLSsP9/dHO7CuImgzsuDHi+xvDjDUbriCrfgclgpSyykOR5Rs2oJjaHQjxFqctT
W+64oYQ3JM63lfVxXmCfzaIR9MKuVJ/PqoUNxLBNsr9t/3fQTzYjuIOvQQSX3mFEvyeCBhdWXDvK
VNcbUpF3V6iz9fAthVwHoOdfLy/JhfeYzIYiU+1UwV8tmpQXh3DiEXdBU0MMyVWQM0qKEXLyhbe9
/LKls8GkOfjSJsFs98FpqEPxGw3TKdnIP813EI3ye/ndLjdxEa6hixb2B5P5ULbdpBg0EE6B/j5m
z637dvkrFhawaXw5xA4Ej8ocpz9ct4ELrVG5qsa3HDorl1+w9MPPy/rD/sMTPk1JViGFgZp2jHJa
Ovy5/OSFwHCNoIYsCaSZ1dBFvPXvuZhu3LL+Ievk5vLjl364EdrQNCR+l6LYkg/VtqXfrfjn5Qcv
/W4joHVj0R6pbhkNqf21nsk7fFO/pUW7u+7xRkCD36yHoESwQUha3nQ1CnXMHbtjXNUrA78UZkY4
51MwQoYKH5DlP7qp2Ej445SwTcygEQX5tZWNaWFl/oehMODEcAQHJDefTz2Er6K2Gpu/Ls+7OxfZ
+vaq4TJpCtNQ93EisT6bFkYQGWo5LUifayzIhbk2eQmxDnLlCR5A9iXbtpyEQ9xva7rGElt6/Hns
PgSXDdRX3qfgQ2VBam2rs4Nantv3Vpx6K7OwMNfO+c0f3uAwOnngBeeRFStn01ruM9RUopjJZ5KK
e9XAOuzyPCy9yIhm5QgyBDntoyJoTg3KRz3NQzG8w8lq28d85S1Lm7ZJTygzCLZBtqOHRQdEnPyq
hyqMHbzZVv7saWx6fel/p4jLJPBvkpndpYXIw1SMEIodr7GRdpiZTtZi5uOY+U40xhYE9YpHNOpO
sPIuQ1fyNWvcT8veeMl5mD/Mm+sgW7A6T0bjzEDPJugvOWNw69cJhOfs8Se4GHHoOM1KgvXpQsTr
jIWIplbecEfLCDzKsFYoLta/inythv/p2sDTjUXYVoUr4K1HTlX3s/Xa8CzFU6RFmEygYQFmfXkF
Ln2DsQJz61ypH4Y2KlpP7KFHF7xYpGlxmpP61+VXfM4WxpcYh4o/aDlnXT9CU6FJD7A/CY7Qip1e
crcRO5G09aboRLOXFVe3PIf4ls4dNI/9DuaLgSgOARBze9hmninDUBu5se2iANuY9ajrKGibXP6Z
SyNhnFD+bEHAb4KZqVMVoVvfkvzeGlaGYOnZxvGUoboyzKMdn1hr36LodwON363rzisI5k9PbQyw
cTa1s0sDAo/XiDiQRxJeXdymSbJWK/m0AeMwM8GsAyghxM1YRPEE83oX9mbPOWPiF/Td7QOgF+OX
IPNAAZ81v5vLQa1hJT89C/Hec5R/iGYyaLd1qHt2C6f72G/EPraavdc0b0Es11qjCzNjppiySpsJ
tIIOWTodt7GPJmzB8t+KTH8uL6uFMDZzTfjjUSvjUN5258cczDA0Nwb16gQ/ctxqLr9i6RvOf/8w
UFUnlAPTPhnxHiS6STUEchLuXznH5BrTT0yFsUsQMtK2HNrgJNX85qni2ZnLBxp0z5c/4B9Y+D/3
MTzf3CGEBzqgnLIIlSPrC0DG/C4ZRBBmNBe3bkf8I0rvdgjJ/SEMhPZ6FF6rFoKkMfxH0SzZCuY7
B5cQ6ybLcn2EGQegIEHjRNiWFbQ2fBpNRffKa3faZhBV2vYQKA4FiPxhrxCPrgvtrRwKTFu3A4Bk
mlt5XzllfFOmcfBDdglcy9KmsNZMxei/XOKTTzbZibGcwZNhZXyadeVuUFTrHoZ+2gddMEe+KvoN
TQJ2P7j1GM75NL/Jvm8j0uXxvh4m+7WcIfk12231MxgcfyftoQav0WfbDhaUt07qxYcMcODbOIkF
VN6SyXsK7BL3Q6aaU8ltfYRYewcRcMC0glY7x95HLIRZnQY3pRz6Fx2n8lBaxHqyZc92tLW8Pw6b
43tLZ2ctxSx4SWYaQ5CptA+VpOV2ntGwUqxuo7rBJdBuwTwCA0ZvHA4RQSseszt/jlmyadoxj0bN
eOizjhzygccHyIn4oUya7BTjqQdh9eMRTrkvbUbJiSs/2CZSk83IWLB1ktF5t8dxBlw3c/Rh9NIY
uoZpEkHAwH0FOC9/GM9689mgp3tqW/UN7TxxO3suMgKo1diHEoWn52Gm9f2QAfTNORAvY0bHt8Zh
zjcioQroJegqhUlJ1A3uWejudV7/UKmgChnKhPck6CDwmrdQW9VVO7/AWGpW27i2wNebmTrElT1/
caa0PrGKsvuCxuwEsdyfUI+LaTh4VN8zmxQ3sNwov4LsXt4BdoE7hS/1sOv6M+msQzJIi2o+5ozE
2yYmGTQ1gu7OL0nQAFg6BPsmyf3bOqO4j4w12Y5kdCELUGKbdlK543kxONDlgnawDQMjYKWybJtO
CfzHWJxviYvlY1MI8cOJWGxiOQXHtisSKM7CB7Rt62oXFCXduF1a3RMVW7dJyaHxRnBdptwRt7nf
obciyiosG5/DHK/zdsOsU3g8NNAavrw5LCR1puGw6+ajLBTlJ0bLnw7P75qgqPaFblQoHXubwpcF
imX9Co5r6bAzsgDPy+B31MFMYsiGdoeu17gbcoqvnGp/U1TUOVjuNJwaUnun1qqaNRLZ0jFhZAht
UOValgJW6nI4wE59M+NurN3xmKdP3prswtKJauQJbjBO7hSDneb0r1C1Cjt0pnLvvgRU+fJc/YN6
frarnYf1w1E0zaQdhHTwGbyAx2P6QGtZhiqdvrewrwypU20tXu6qtty1Tnbk1VXkaMSokSxA0JAn
Q0+CkwVBZBdef3b+x0JKLunr5U9byLHMS60LyIPV2Ej2m6wdj5CGTm7Q2bFXMriF6TfZ9p4jurnO
GDxM4O6EEyCD7jNP3sv5j1+sEM8WJt+81JZBMhUJHYKTh75lDG7LTMUdh1K18lfesJCHmNdMgCnz
zO11fEqLtyYF76z4KtZgv4srywjM3HOrGRsUXD7c4aVv6Lsl7Jtu5L+IVZchS0kKMJo+ckX/dthO
t7CEv7k88/9MXD9b1EZs+kFeoHpBg1PMtIhs1su3MlDipRT1WRVdUL3pcs02BScZ5KQ9B2DTLD9C
anzaJK3vflek6nelncbXVMex2I04LvvCZxzoh9McPFgOaLdWcIDE/crTFxaKSaLvyrSGXTw0jN3+
bdK4QseQm9U/mfx2eTwXlonJnYdqlm5qx0N5CCIzrM23yfwVkITNdU8/R9iHHchNKLwOoHd6EjW6
15W+pbb9lYzwN7j8/KXROf/9w/PjKh4tWKhy5PNvAqAft/bCCgQDLy1W9oKl8Tn//cMbqt6mLuUu
h4FVE1rsW8+gynSdF5PDTDqgDcv1YO6Br4KsZ3Vwi4zuRmhh35AZEtyXh2gpVk1O4OwCMDrUKouc
Yoh/lswqvnuUJa+5V8DdQJec6bDu3PLZGop3wTnftZAqDpPM8l4v/4SF/dSkDfZ1AMyIPGsWsxKl
mTuIle3r9O5c4wz4n8vvWEgVTP5g74sZysg9JD01KM/BLLfI0uYW+s7pEyvSVxguxZAWhEb85fct
rAuT3pcqTWBLmYEp7M73U32uTuY/qc1Wdu+FITP5fVXgNdTPocYywMQwSb8VPsgbZwJH8hAUa3zu
pW8wotPJuzGowGLGLn4WKkcPSXwrrLUSzsKMMCM2CUkkZMfVHBH5Cob9ppbfkzOE5FFa97R7mFL/
cHkqFpIBk9E3x1ATQXF7jmhDyg2gc3+hgfB23bONu3YuelZLr82iPu9/TXEAs5ZVqYKl323cs3so
d/IKTFdAmSt+tEQ6PQuXiOPlX760gowjWscOHLjgu3zydH90mPqTv5Uu2aixOqSCrXUXFjZgk65f
ZaDMMwtJrEvy0MdFswy+2PFzJeyVE2TpBcbpyhzf4kMDPzEYXJTefavQqucnxYaVOF4YJpPDN+Up
gV4/9vdysPeMSZDK63kjWbUph/h1rGK2vTwfC8Fmsvl41ww1/Ar4CV5PcuP71Re0br8DbnwVEABd
kfMXfjipBOQeYKmDF7TSCYvyfeDviXvLszWo58JMmCy+zvNx2jKdobWtj3nrvKQuSTYwmXssrfQq
v0h8xHn0PnxE2itaVTVmOLX9DZTAT5Oe3hMxYeLZWtt86UOMmJ6JkNohCbZuHLM7l4r+FvrgEJ5N
RHUorGZN/XMpVf3XAfrwMbOP1l6rGpzuCipLgrktnFBV/1O1Vnvv8jK55Z08V1Ay9zaQc3JSogHq
UHbTbdLFHFiISuy8RDsrufPShxtbQgXh/3kobX6K+3e3AJKvKrZNqzapc5WaDqbPSM6lLYNsQB/m
1E7sJp8g2l0k1WHO15Sul5KZf/S3D0Pa42ppBR76AqL1dhDdO0ydsxlbtTu72dGYyE3G02Kb5pm3
d6E0KMKk7lbO5IUINpmIgAUBytSQCayy+zg/Js6XOX+8vDksHAUmE5GJJM2qBFm+0O30Imuf3Fg6
rq4rGJtkRMbyOmtsOUcJO7vaBPNRM+hRO8P75V+/NDDn9fZhUlTd5Aq2RyzCvXDagvgx3cAODr5B
nZhXds+FpWsyDD0eSLtONT+hvAgmd4BgdUN7nKD4/PfyR3yus+gwy9gWypHCiIiB/F7Y40MixX2a
dHvAdB+EVPuSkRc4BtRAQxfH2J6nTUeq75CcXgE+Ln2fkQtkbZCh1qf4yU+dsLZ/Tm6wZc5PdL+u
HEAj9lNr4lAJHrGxwsmqwUWydWHb5L5kwdfL47f0BUbolwPlgQ03hpNdPfXWbzVksDJC/yb4fvn5
SyFiJAIQwsUiayycn8yNChq8KH9cSfI+/+mQMTLW7yBmCJAisD1Lt0dvIMW2IzmDaiza4h33xEoc
Lr3HKIt1nOau13D/RJshdNJnG1C03r4b1ioRS883MoB6EuhhkJKfZp47cF0dUfqo9hSeZyGsQK9a
SDQ4v/xDsOfYoBiwzlipNjx5esgd3bnDezevcT3+6Vn8t8BDTSpWWbn1+TqKuihcnW7Q+yu27uyj
wFw7LkwGPcu7lRAD+hLnwtulaaH3LqnaOz26czhwi95wX8sNTP7sA+SB4l+dk04bRXVfh7Iox0ND
RHbbjy60d0oF+y1IgGLCmdPUa5nS5/shiu//P0RFPMAUTVKILjlf7f6xnJ6z+vWaKKCmN6W0p5ij
i6Qhoxk8d051b0/NyvH2D875ycD/hzWtO8DaZQHnc9W533MLVoxwk/GeZDGkG/Ris23mKe/BdbJm
W2cwYktm/2HGNQbyAjMUxuGYCGHqlEKof3Q3XkfQzhtZtXN7V25plyYPdt3q976I8Q9QGd25aW1v
wFpP4cvHnePsyXqfuR7UBMpSbRqoz2+LmrVh1stkA5IyD605ZSdP5e6GlCX82CrJd0lTN08DxCYh
ja/1CVKHMFGTtoKBVY3T7uw+i/8RvNpEnItzrXdTpwKcWddF2nDWy4butAWhFl13ImTMHmdUJcpH
x66f8mL6FXt0+IF2y/hb+5TCZigmMC6zrW43KOltLKybceUu8vkWZ5k6kP5oe2k3ORoetBBoJ561
5QP/e3nhfH7PsUx9K1D6hhrqfEB3q79+/f1sqJWmVjilHZRL1/r3Sx9gLHxvgocBcmqosQOhBaO1
IxfZ7vLvX3q0cUCKzhHabrz/cXYlzXGrWvgXqUoIScBW6m67Wx7iIbGTjSq5STSieUK//n19V748
06rqKq+8gBZwDnD4hiZqRwUb6aQ58IJvUco/T5y2XqDqU5fkEFPH7y6mF5jQLMHowHaqxJO9m0zF
7rpP0HbIbCYDoV6Gl79UOnsw2GGvNfbOxluZ6Ru0/ZH7llBQ0YKSHRwA8kH+7kcOStrZN6Nqt2Rj
DJ3oVS/oBlRlnxfQhE8V6rhWdVgs/+86pXlI0+S6/GnrglMDW1tOfGuGbcL4DCdumCvJwyyzp6vm
QS9MQS27kiQdIZXRT/9MTn/vxXzjhmWIMr0UBZ4DfGTmco4sCnVb6njfOqs51NVEwlo573m7hRQz
hIMuMzXEsQvBoXaOgIVsAu6N5OvElNw4EH2+gdm61FQjJ2taUz6DS9uX31DAzw5jN8IEER7CVwlC
u7auNZWTzFFOB5dHuID4h4HyCf41Q7qbZkX2gyPHV55M9n6FOdrGGds0OVr8FcMgu5ZMJCrpXwvi
h9Na4MWjDUb/J4238pSpEy0MrRVgFessVwPHFvg9V+vNEq9B18OykMI6cE22BPMMc6QXrnIK/7Nk
Bjh8jF8qdQex4znfGChDlOulqq4nRMyixUW3ETY8daHkumeuSk54kFc3Xp+Xh8uRaPqG8yB+PEtm
czznFp7OXGjkwQFuR4gT4ohwuXXDVPxfwYoUMBRe2jJa2zgqx5EApzTeMijJeT6Hl54NcbDLPZm+
Q9ucKLxM++KsinB+ROucr1NxvPaNyNa1oiR1u67yYX2eJjNqNmJ4yOGSGxZZu/HEaBonLS66xOqg
GJEmKOz9ZbAPH1xQ/nsPOO5vVt9vZEZDwtILN4Chw88x7cQJO6sb1gnfO1Yj95fH39C4XpmpFpCk
K8vhp1aW96Pv/AIPfSMWznez/z8U23plRi1idTsxnl93f4rhxen5k+PDitkXASmTp6p3rzv8/V+R
xhJeOmMiIuLDWHmREG26ysfLtXVtKPhNr8nAKxtiVCnZ02QW93j5YafUX8h1Zxu9PmNZKinddVoj
fz2iChDUeAq4PLeGZKSXZYR0LQEnvTVKyxGMMNuDVyjqjHBSynMQr7Pny938azv12URrMTwA0aY8
SGRHAnotv8nQiy501gq6b8nQO3uItPDvq9vDm8xr/GWAk5+ULswqkhRIrmWE9y8sDnjgDal3iGO2
nuBmCOK/mGMYs3LbBrwOp74KhX9ASigeJEe4Ct+UOJg/uGTqdzCQsEN4pqtb4k9g/8Oa8L7MUMSP
3Tj+7rZd/MzTpd9XKIQfpxKw6AR0BZg/L1XY2HTcDawXSQD7VHAdF+mxsJ3quAw5KJ3fSnAbQMRJ
6yer6LvbJp/inTXU5UlZdfMsJgjawxztFYJEyb7pmToNrI6/TXTqjnUrMtQMZ2vX5CK9axvb3jm+
sG49aL38hnQFrLolsLQDVFr+rrzJgUK06/6G1xALYHmj7mH8kD/Ga11DY32hPxdW4s5FZbyeyrMY
WOBK1jfBPGXVy+W5NKUD57/bSqfgmOoBrhXZtMULRdfDAFVOV3EnbFvLlvBcaedsiduo7MpiD1BA
Z/XtaWpaL3ItZ+sYYdhRbO0YoWLwynz0FRUTK28cMY37FhYdNx1ktzc2388l46jQy1590g29e05t
i2MdJmhT0Li6s2z4AKkVDnYpwBrlN1Fn+24o442d8tNoRp9aCaxyIXdQyrKIKAgtfvXcsCZQUAeb
tx6QPh04dKAfKZxs4ksh2mgE8rGFtzEgtmF1lScHWj9/1ocDS1zYbp3MKHIOxdeMpLcrGMaF2IJq
mH77+f8fWh/wYNFBslGcyrpPvsbj4N17tCp+J41MN7bhT/d6fMA5ZD50wZMiruFkqKJ4svOnDN5Y
t3VXZM/uhJcnb17YDYv9Le2CT+MQnWkplbKK9KkHT+VkHocbr7HUAW972cYD9+cmBGheC3Pu9MQr
M1SEwWGxQmZZzoOXFHRHlSx2a85+tqPb3XkdbLkglxaHfQHCkWxdZxdbcXZTA3Z7W7gtsNL+slUd
NU2hlh1gbd16Dk1jPCfHuwligymk4a1NGrNpRLW00OBBUCw+XvBghX2YofsLa4Xfl5Om4ZfrKkf5
MnVTwT1xAq4WYhLVA87+N8NYbs3WeVb+b3+lQlc7Gh2vhdF0hhccSuJDJqaDLDEJ0NYpihymsmJ6
7cGrzPn86M3wuy6WLynkV4Prvk5LC5NVdHhVg2GFS195/Bw3j8sW0NIQUrpSHXTLnaYEgjxqZxtc
QbzdONBxapMJ0KP+bnTh+nvdN2jpAc9fcoCgpXuKibuDO1MAoDWODc+XWzcsLb1ozZJqhbc8Bftx
wOFK/m23ZK5MDWtZYE07e20qB5c8Bw7xmZweAHLJd5d/tWnVnlfbh3zWldDhbDPLOoFUMQZ1PZRn
L7G8emZu6rPrNi3dJTjxW25P8P6B0tocJsU/ECcMahxI0603D9MS0sLaYV0P9DKFHQp99pP3pMhC
O+9DDhOXptoo7xtGShfZyRY+DDHeOEAlmINlWgJVjrsy38gehn1dV9bBhlVCeyYGozRzHzvFH3JW
/JEEcNhK+RsvgJ/7ZVKha+ykQzJ5XQLaKmRR3SPp2uyQ8i75UWV1+quC8O2T1RH/pLqzvV/R8X1R
ssoJhEjtE5QFUFf3Yhq4dr9+jduhAlK0kEcbhr0bWFHDNOpSPc5gxcrxJdZJ88VWNvgwN0TYQTb9
GTdWoiGWdDWmFAK6ZF5TLxoK1MZKyJeEjVXkG++TpiVy7vVDMKXQx0mhl0Wiaa1CUtU72/02eVsS
HKbWtTwAtHblCYu1kYQEfzRURfyEYnIfWgs8my9nA9Mq1LJBv/ael62LG1WLu2+zNUxssstbNyTZ
VqiavkLb4LGVx1hjClIApf2o5HSA9OWxUHQjC5ua1zIBUYOIeWMDKpvNIXwEdo3zw5k3gtTQuC5P
1I9N7c4+Lum0fpzrn5ZzEvPr5ZE3xaZOKSf+TKAjh+1jeh/XsPsu3rwhsGTg31EVxEHzYL8uP16a
J54E68vlPg3BoBPMxzWRIEeX2FgAZ/6CBL3uFpHNh8utmwZLO+qzSVb9vIChMbHbJn4qlpf1KlAp
FTqZvAVmaUnOBM5yWQ6UNXvX3ZoH06/WQph4k61Wiso9arbT3h/rZNfXeJv30+XKUdfCeGRZq7qK
4WXMm5x7IhBlNZgsG+vINKdaBHvcAiY+nqvI7vLvU0uOpVAbycHUtBa5fIGMXt/CaBm+SzeULF9i
JTd+tekqrXO+HQ6XqLrjKio9qK6NWVRIO36vXd8Nq6oCTdaHOqbfOt1+lIWzy5NlK+WdMSqfHKt1
PnhGbV/kq8CFjo1vI2xZgpy1EBWe5R18qE75TGXg8OULHO23nqkNWVangousSYu+7sGMdf9R/Ve4
YIDTe8y8jV3IME86CTz14jFP0hFIpUQ9Ctbf8vEqYRoqdPq37M9ymw1lp6mFd03ZwKHOHkCPsptr
HmHRwTksP+ygys3tcZxwJbXyH97ig2L3jqtGkWztoecyyWezfR6zD+17EBMF225dIVHyVqzLo9+p
3eouIR41whaO77LfKugaEolOAp+zDICxBXuFRFUikChqThk52nnFgsv51bRwtUhPE9qTqcN9kKfr
azsXza6em4cxzQ5JMj0kE/Y/VamXwin+udyh6Yu0+B+yBa6DRcNO67B2JzeLyW5ty3oHvq67cQA0
LV1t916dMs6ED1lBKLyrQwMa3N6Gz0p4+QMMcafLEZWrXw9UIck4UF6MM9jLDXU4uz895+26Ds6r
7sPqmpi9FsOEXMISmIS0pGmD1ltemtwFQbT1tvSUTd9xPj5/6MaqOOTekh7vD2sHLtUvLIXdWbB0
9LLd5Q8xTLVO4GwVtleYDfundcE7rwvFhBveN/7DLPqtLgxTrRM4RQmfO4uXHRiI3vfRVj/k6G9E
hunXa0GOhwiauT34LDNzg6F4rUcaqi3mrKlxbfuGcIHnVjI+Yx2rwMclaMq6gC9/Lg+8aVS0oKZn
dVAmOnai7J/Ffsq3xL1Nv1qL3aTEuW5Ro4pqmPHN4A5VgG9t5GxT21rQ5rDdwbukXUWF82RXv0pI
Aahvl4fDsNJ18mZBMm8cbcc9ZeQ1syXAwyh6968932KhmTrQIha8ujKmqD6hgwrif29rl+2Iesq2
jINN7WuhWkKwuW/ZoFBNf+jZl6qHxCD/kfKN8TEMvQ54y9pRJKsLoCQXD3CAj5Ofvffz8tAbVqKO
d8tsS+K8NavIJo/Vei/X63YRnbHpj52CZEXqn5rB90DJa8ShhPpm2KIOuLv80w1lBJ2wOVmujNsS
k1o08Q95Vs+r7TkovYwEw5z9KTLrcLkjw2lCh71BnmslrTvUuJE79SFRpD/U4zKebHdafi+jBcce
xbJjidrO78s9miZci+MCb9rQUK/bCG52d65UN23dDMHiLRvtm2Zdi2W/E93qV8w7ZXCMCKxkhthj
tVyXKHTwW+OXVWb11DutdQNXua+occPNbIs6Y7pD6JTP3lpkAaCYivqyeLIUObbjE+PvAy3vnDwJ
E36YnUdeio1dxjD5OshOopaUrqpdo6yeT3at6tthKMp92yQPEA2bwnW17m0LQj6XZ95w3NNBd31f
N0y5Xhv1/ntm2QGvUzxuPaYTVFVW0Diaet8Vvy73ZQggHYUHE185Ws6kIrl8zR0I4E+/y1kGZfZi
86tEG6nQAXitK3ofMPQpyqgPQaRirr/gOqAgW8Ta61KYjsIjoBv5BfamaEjUH7ir/BVVsRH5hjjU
wXfEs7LBHZBi8MoMyuZfW/wDpu7GyjI1rgX5LPiU2jnihPnpsXLYsfemb0OmNlaSaeFqMR7XePbz
vFRFk98eqgyqlnnl/1zmrA+pKJ6AUL2BvN1G1dywAeooO7+o4AXcWCRKfStccxoOAKBznwYs31is
n/OOqNDRdoUiK3zzFnby1+Jr7VqvvHfAqiD9LRA1MTxS/Nu08TjA7uNJpd1PSqzXoW/fL8eKIWPq
rNGpgFyxtOoOD2MllChTkCXu2lQWL5ebN6wFnRA4VC5RXtvVUZv5j8grP0Xd3vWut7Ebm369thbE
OObdDAmyU5ezLzUpXul0lUYupuW8Ij7cUmrSlVPpcRl1pAsI+zHghNXaG7/731T0yUVe57mS+SyU
hkJUNC9DfnDzIgVYAebjXTsW34pmSv6qzPsjOp+cILBPTy0v6d6aANupC7aEsMBwb1UD2Y6YWhme
vRt+9L0022Wr4/+WMNIIIF7KcFiT6ounMncveVyE4O2gHjiV4vW62XX+O0ZpAj+R5nws92wRZIAk
NQKK6+XWlmhaPOdZ/zAFsByxmGowBXNP96ISO07Bzx4TtVXJIp+TjTDL9L9dVKvt9zCxZyepcKbL
SdXvfNGrHZUDfVhs5QbjNCb7tYX3QWj5cR1xJSgYLqMHby2gewuW0vfctqqdN8nxNJHCCaQvM8B1
qhRiXfAuhnVysYNsAMS/Mi/eJ8MCaErPsvUR8K4pcOcKUAG6+JHbNbDkU253rBbIbaYsq+5630de
60T8usZ8epSqbW/xGDm8jiOLn5XTN7s0595+ECw9wjFI3GQgOMMnps1Cf3LmMO0t0HWs7FfMnGEn
2io/rvlQg+Yu+H4RZN4PSVVEZZJN8ETpx6+ittZ94fTVKXFZcUiLxQqzZVLf+qpK92XZLoe6IckN
k2N8JHkXH/2YFUcrkWgVleHiAb4wzttYiuTXsPJcBA00SP4MBSmOrpiTm0ni5w+U8TSQcZ0estrF
MwqTSwgiXvnNzldgA3BvOozCr+7GjqR72hX2a9blyY6l0ntKe6d/TnDQ2xdTI25LyJu8jb74axEy
hA4gGKHVldgXEqA0U7lWtz4lLBzEbEeuW9HQsxN5VLzx3zLFup8QbE+/MT5B5jdP8kAomAuVdRnk
S1kcSm90bsc+/9NySBOW6SxvgWKC6JTsh5BTXn0pnEzdZhB+33U9JXt7cdTLoAbMN1ElCTLAG/au
RM3pctAZ9j8d7MrXvoyhaRefYggCB9yF+mqcv8xyuBlhY9rBWzencsvgz3Qq1fGvACmO/VQ0ddQ5
f+O6vE2HDijbaZfVNJgA3uoy6C/7bAirrdcRQ9TrQNjEhsOfKD0IEmfvXf+X0EOdNBtHE8N2riNh
51TlqDz1Z2S7gmA4PfD8B4U/bp17u8uzY+rh/FUfcpaLowdqFUycVJYENfjoTT1+b1NIOE9YENf1
oedFAa54xov4REgaUvgC9ciI8QyhmOK6xK57kEIFs5ydcw8u6/0vqAW3kKC20jicROr9ve4rtM1j
mWeRWynmOa3Snaucu7SCwuZ8GuMtrTDTStIPorGrqiwenIieAbYwim6/CtGp4wSM1nXnQx2nKbiX
ThVQrZFjO7tefhvT34RDdyzuNtbT59/AdZDm2RkDyn0Vidw0jcFvnb50i3pOoGoQXp6Gf28s/38U
4TokMykUWKUQVYsq4IYP2YNzckN4ae1sK7BCkNFV2O+s+2lvH+Lg9JLs4gf5Bu2Fje5N33e+w32I
l6zM3KLkAwVXlpUvJBP5fe0KGkEwbN0yoPn8Psh11KYPjDXscooWuBEaDO82f1/p4wLNzese1rlO
WYZJAKw97dGL2tg7MPLLSucQaPIrh0gL99VOu7GkuQte7hRCZTMk9YPXbYFOz618Nv3aCShxOlov
Y+5Evdu9gJj43Nrz7eWlZRp3LcKbVnmk4QsqGgnoT5CYFW+tnVk/Znreg9dM/PUIvNYud2ZaSFqw
Q3rWFRwAtiiHqn6BMtnoBf58Va7iQrtnDJNMnWxMusiBqKALeF+eA1Puv0l5vOrX6+jLBq+z4POl
btSfXemaCuf6NrSn8XC5+X9rVJ/Mso6+bJyOVLFF3cgO3ZB/m++BzpBfh+DLeur2uHbcOt8HGbgv
9kHurKP1fXyr3+Qv+3nJA7ZjxzLc8pMzLDfdMRhEHWKtFhYzx3QdWeVOrz5R8RZG0tT8eVv+kE4G
3xWrY/s0ahNRP/DRx6FSjFsCOoY1phsF86mGSk+CWZLjAG4DhC0XMd2DUmHtL8+TqQMt1EVB+naV
kwPR6fNtOYR1YtC4G/VLQzjq2gFjZq0LsRsPTJoftWThOCU3afUPEemhpr+u+wAt5KWVw4ie9F5U
5W5QAf/cg1mfiquYwZTrSEwOMHmZ54xG0+zctm2DG0SbQwMh/37555uWjxbnbUWk5cSURir3fne2
fxyz/uZy04ap1fGXQOZ4zuh5NJJzfhKM/4Hq22+bbXl0GSZXB2DmvmsnqY+zTmnHT5O7PpWV9asS
/lG1TdjPXhJc/oxzIH2SSNi5/w8BBlMS6JFCXy+CISr/pgQ8QxZ/ggWgKstdB2XHjUj4/JbDdSzl
sHRz6zvuGA3TcIRRw5E2c+Sn7ruztM/tHL+BgrOxc5iG7jxjHz5pLSEUIRhc3+FWsktZGuRqvuHM
gpTUX5b/c3ncPrd9ofxf3tmHXsoOiKAUmOTIw2HhWEClfC8L6aOuQfNb2879YzL4422RS+e+Lhuy
YzTvbx3eTCBpjfRrQuItRx3DKtfdgEc/KXMn7kBYKqgMXbxohVObfLn8oaZ1rmUAzv2itVqMJngl
gRV/7+TfATJclxs3rT5tk6+GIh9iPwPKcCz3XX0/Kbhfdr8FfbvcvmkpaPFfQF9kzSYk+MZJgrx+
t/pfK8TRumUMFGR9r+pEh2H6S7HKCmJJ8CNT7JCyqT6AOlnctIrIH2qxixuHZ1sFbMNc67jMScIW
vFnwRZCGuEtnnMPGKd8gDpvWtI7AXNKWqWRAkNq0GMLZW4enWqbyGSgS5z4HSVAFXq6SexQv2Y2U
jB8yPytODErt961VwoAxw5vXRu42rA3dAAggt8qySgsnCzYeRwajBX8dX84v4o43bFlOfv6MxXXo
ZgMrjxF0Ixcex/EMPSG2Z/F09CwaFnV510xWHxQ0hey/dA+XV4vps7QjQd5mpMSm50SwaH6ZIBoI
j4wz98PLAZ5p5yuToG4LVONs2A+NciIQ8h/oyn/DyroIBkHEAcepPKy9LXV104rUEoTHc3tlSzFF
Sz7v5lrieJDsLo+VqWktPaAYOmUlT8HD58uDjOmuS7bEHE1Na5nBkU08wwcCnhqx5wf5OlehJ6qn
q363DuLsYR08zrPnRu5U3sNK4zWG2uzlpg3pWAdrcgExexeEoUgk3Np1hRR3sC1J9ngBXDbSgCFp
6oBNQTmMIDIpo5UDmpAkzbR37SK9Z/Mw3NIljQ8147hdXP4gw0ToGE5SZgxyrYhAjoPaO2+W9vua
xfS6aLO1xbnk7TJVwi5A5iI3tdsfaM7eKeyviXC2cojhC3QGsdW0tQ91MugVg1TtTSws241qlKFl
HX5azhmeM+RQRXnRv5Gkem7decv5w5CHdNchVsCLypZg+FRFH9bsgTXdzha3ab3x202biY44HSCb
M4K17cJBu30Em/MnapDv8JOfAjliC4EgalD45J0R+KJYziEW8kUs2Q4vMVtnW1OsaJNfCQe8RYod
ZIhhZwS/irqYYEe65QxlGkEtO8UwZKiHxHejOpn+QL9sZy/+qTzHiFJXAVC5p2WpaixhAHTmBwlO
7twB9EMv2zjXfa5mi5g+b4kfDrA5BXTHTQcGFYkqWNkvTuDm7IC9/bIOD7T/x+ZfquzNbh+XZgyo
9ebPW0YmhnnR7UTqOo9jZTcMjkLlo1xpHDCZnziMwq7LKbqdyGQvGRQcKi+ClHhUJdWRE/f1croy
/fbzYvgwanY+k7mPaztqzmqYPrX/JHXym4I8vvHbP5fExbyce/7QQ5rjPShLmESKYpCwpgm5H3om
nvHw4KGOkKVyX85pWZxfMuGQave9E6rYG8JkgTXrxq8w7AE63K5u04Z16ix7JLughf8w3odeHF8d
5Xy3xFuWkobB1MF3DeN4+MjgD+eIwT6udSe+9Cql+47w9e3yfBkOeHpBX0KdG8dla40amIzN8E3J
rOdG0gNVr3iNhhbSsoP64OW+Pv8cptf2E/gl+j28CuBCD9en/sc0QFZEbgA7Pr1Au0Rn+me9LysL
wvInVkEaOfdH+AyBqTZm3zu7fFjmBrQHuXEC+DSzoS/63yXoNz3YpYuHV/SiC8qlDwZA4yQpcLTb
WF+mHpz/9hC3yD3zAOnUvoI6e3Oj7DQk/D3pN77g06nAF2i5OVm7xrZyn50cxr9AvX5PW74jLtmo
hH/+jIr2tcQ8JxMEq1OMEHeTsEy9MLH6fWc7gRN/o6rds7J8Sur3uL4qVFxo7/53wFqHudBkBnI3
qf7U04+inGD89PfyujVMhl5MHv2ckWS0APBqYYZSJDu7uEv9t97aAteZOjhnmQ8prWvIUKhmAFgQ
2nQ7lPn8kHlxsitJVe2g7nq4/B2GSdeZ+8NakHGt1zpaXeA+0tTjoXRAk4pZbu0ud/HpiQzTcO76
w5c0LQcsRpI6mppUPuJFFQX1Pibrr+ua15YtRPMy/AELl6TNQ+HCbi+3NjauTxMhfrm2YmvwGZw1
y/2TJ9ZHuuQP9iJfZVvMgc3d/dgA3TC1QLgUagPXYJh0vUDauInvQ+8UHLr6Ox62d93Zb03dQxh9
I4eYglCvkfZpXuI85Kqo6tiwa4C6OniqXw5tD/ZJlqFiUC683AtITZ6KnqQHIrNs4+s+3SBdotdN
h66vIdzLCaRRm+N0lilYqbxhLPnRD3kRNFa1UeU3zJteOC1dGwRlgLKi2rV3s2XvG1nuPHpLoWKe
U7FX8HpR5Pny+jNsMjofXQI7WNqUgZKUn/zhn6HvD126BP3w2kHrwco2LrGGKNJrpy6FoDBLZ/9E
iuShEuVbWvVbNjWmidH2LtI1KIVmFmAIA+whUyfvdrwGkLe1pjqs2OTunbzPXy6Pl6kzbRsT5/ep
pOrriJDqDmrsz3LlP6zO2veC/5Ck2bpqmAZMywuyWohjd8BFDnX/ChUVBHG6cQ8wNf1/eYGMNBfA
/GU8fZht1EnLgmzhcwwZWS+NeiO8LwgHcntw/IBXRcCWZLfEV54i9GKoVJ5lVU3ln6ZYxkGaqL8u
mMt5iWuMb7Ube70hJvSiKIfkLnRIijoa2zyG5eHaAQPkZVmQoe55O0AkPxxziz5JEW+ZlBnmRC99
FnlFIJexNlHnAjnRWCfiNxtfY0gnesGzqytvHvo8PkEzDk/4FI6RQJB+bxgeDoB7T+9pvvV2awgO
//x1H/ZKDrCnrWqYnQqQ+gPLVd3vXmRs1xCawei0mu59L0vfL0ei6bu0sOdJ4gxjvDSRL1R622bp
g99TyN7JRzr6t3K1X+Opg1kC6q2XO/z3KvR/L2cuVPf/+3nriKwSSzlHXpyKqLHzIfAbmBrzCpbs
AUNaC9qWnJ+UreZhTXHcDexxYS9MEftN2HywEBG+/zxbrnvw/aW7cRUZyb6GqvRww/Kl+gkLKd86
sqVGYT2u8vuYswSvTHkOoGfPvotuGO96OPLezJyJv43rdH9gLGvtR1ShjpCtnf4ZklzuW0rFXRqX
kC4BY3oj9RlCW+dkWvFo93MiZATwWghhlnCtUhjqbmn0GJr3tYyX8hGP5wUQawpXD7X04TL/suOt
AoGpdS3pkYFa47oIFw493VO60K+j1e2ppDeX14bh6KPXf8e2tdK2Agq5qQmWRds01b2YWwG7t6Z5
K4DyDS93ZPgOvRrsxVWZOQtbopIlt+OcvKqawEub2RuHD0Mi0kvBpFhKL4HLHmxMoFWLYl4SLG6y
cdgwhKxe+cULBIcEKGwEGwEJS7Lg+dK6kZV9V430AWe43ay6vVVs6UUY0pFeTJ17Nvd+WYIBbzth
LbOQLnEQQ0W47ZuAwuf4uinRsl7XJRPhMGaK5tIPcLuFCd8Q+pDgva55Lc8RBr1CaZd5FDfDL6sh
8al3PGtHR6/dX+7BtHi1vMZZR/AWZlURm194ngJ7xcJcsWDJnY0hMh3cPS24fR/+2dwDrTidAugU
2uqmnoMaVm0SmPyQIjFu1eZNAaIHOqrafez43qldIebaWe59VUm5z5ucbUyIIUT0MuqqaAoZchd0
45kGC8Th7P7t8kSYWj4fSD7sn3ByHdx4zVRklZ4TFJB3DSTbEh8wDIxeIqUcoixykP7JydjtSKtf
QOI8FLV6uu63n7v98NuTbPT8bnLZCaIs8h73LkAkaLpFdDUsUVeLsSF287xJz/l1otn9Ulcz6qBr
fVNJTzzHHpSuLn+FaZC0YGuLeC0LigvmkP9gKIPhGSawG7IRBqbWtUADBtuBlw3KLjSpVYBzmXh0
nGF6zD2ybNxSTUtICzS5KB82ZHMewSKP/TPEySoDAS7DxviY5kGLLrAjarDMoNi09tDdB/XplRXe
ybZaHAq8LY8KwzDppPsmJbkDFQ44N9XNARn8rvPFra+2oJSm5rUoW/vMrWVTtVHKyiaIAWKUYnmA
38zGO5hhjOh5O/oQCTUKEi4k0aBqandvvGuOSZpGTpt/le68Uew07Gw67b6htXQ6+yzWTcpnVe/x
srmU7tfC8v/xHZS9LweDYS3pTwJF4ayDT3Eim9v1ofWb/TC2N5ebNs3BucsPYyRakctJnOfA98GU
TCAdkgSFrTZ+ual5LYx91Btym5w3gRnGJtmcQM0wu6tsp9qIZNMEaJGc+HWqWO01EbRD4ZOG5/N8
N9nOfABUNTkyrtQDgJrdlku2aSa0qFbC6dZC8CZKpjYOwGhd4W8zbBz5TIOlx7Rkic36aYzyAYZF
0j7723ilwBNT7lw33TrxHshob84hLxfx4m12vaDh7z30m65aSzrtvpJd6ijW1pEHU7bKH4KGVjue
bVU0DOGs0+wnFONmQc+ym2V66xb1E5mYA3MsGjaxtcXSMkywTq5vJPikqXd2g8nHxzqb7vnKNjZm
0+8/T/uHUOsH5UHjvkQBu3uHEkGnRJgPebDEfy4Pv+mna6Ecp4oTUqIi5qsEzo50fmuKZH+5bcPS
1An0wKbypZRgGJUwjUzj71k6Ak39drlxQwzrFHpB8rEpuwzM5g66DE4BO7NkgbNFzZKgz8DwlH65
UYMxdaXFbzJYuUTRrY4sx3mHH1l9mBMnC3Br4IdKRqrectI+72GflCgcLZYrpiCdOydeBNWBJ5jA
hS31b8ZcPNgZeUylerSU/3p5+AxzoxPrraKKa0sOJIotKMCPuLPjwliCL3e5ecOy0kn1aY5rTzVB
P3+g5Fe3coDQpy1BY0NI6JR5NbeqGHCSifz+OXNu/ZYHa/u8VF8v/3TTyJy7/RBxS+bhMT0BwMnr
i5DIYyu9IPM2ACKmxs///9B4RSo8F1mxH8VZ+UWigjutUxvEaXu8/ONNY6OFMwVHWSYSD8uL+7t2
X+gowjX9u1rOddn6X/DQh99f5tBKGC3mRymHqOj0O4YJ5VA9X/7xpsHRtuVOdmD8UkCcsqkMrZzu
Rv6zgErq5dZNQ6NFcZ/MbpbBlj2i3QnmoiV5aItf3fzrcuumBa+FrhXjitpTwERhWa9u03Vgh/9x
dl3NkeJa+BdRBRLxldDZ2TMe+4XyJIIQEiAR9Ovv1/M0l3W7q+ZxvbvQKBwdnfMFOdvelVPgwsis
OceVW1d1SXz/WC14eAvYsrIgWMHMtfLdhcizphm3TYtbMbR7jv4UDNupFi9KRTdRNGaWLGWMrPiX
P8krY3Uhnq4ZxnY/+VZPgH+PnBnpEFxlIpCZCU8gbhp37vvnM/KxtoDrrMnGHFJKepJyPva91e9h
NodOY+25XcrCstjWkKX+IoNgXB4NIeaRgTWvYacOo5mUIWXA7REMqdQZzkbKbSPhznA2o+knNxTo
gTt676sygq4d7d94aMPjdemG6bUOQoBJDHNzkX3+HRfW7RoR0wKsO7u98I7wcnlyYCUdC1rtPFU5
SRXpH5+/5E/w/O/RY6+xME07M5LD7BUQWOAKa3yo4l+ZGRNhi5+dYhtTDcemGfeiHX7MoZlSuNA+
y7Hci0Bt2MC2zNCvIeT+rvwg+uFZaK9psYsVDkPUlO0RbhJjEjnlfGO5kUiF6Wf4T4ZeXM5MQbjB
gu8haE/jfeOH3glKHPWdj44JQEkNu1Z/vrC71/ZK5VxDSaI8r9ji3QQH5l9Dj1168CpeK68jvk1n
8AIbky3NvK9FdOUouPTo88D+FaqhrOAHfCxAlqPRvhDqzRqjK4H60gZeBWo25CZXHkRr4DkZPFjz
1N/PtK32s3NGbqJpn6celHSubIBL5cc1YNcmg1IGUlhHaJHEqoHKhb2VSPP0KBNX2HFTf/UDElvR
tfvhh+GWorz5/0MndWhq4M/yQ6StU7WgUVKUxRA35T81HPCC1dwIXP+cPJjCwzLyOKxuqhCGTQE4
/uW1DvSHUQNvWE0ROP1DF41OdAhNG0cNjB9sP/Ht2+KaSeGlMVodp2VlWkGAFzmge1HH1ZmDFnVe
1gLU8XkEuPQFqxN1IdwjlgEkLJeWhMeW6MYHU5fduxRUwKChL69N94eHH/XX7R+L2GU5TyU/Vl03
pdJqwgf0kOWPQUPOGRAocUdHToo04oKmn3/cpVee//735uSwcR0CVR+jbodMFl5eMmb5tiAiyefo
iEToShy9MIrrjtBgQVpQ1LDm6+0ObYGv0fBbgtTamGsX7Etfcn7xX1+iBrQeAg1jY9YQ8+qPonqA
ir4NO+oePH9raN9Ja40HgJlgNfb54JE/2Nr/nFaYsfOi/OulgL2A2h72I4CoZQ90TQWbT2O3S5rn
s/WrH3zrye4AwUw5IUWb2NbcpcQ4sLWBlspb5JryCNsAMxuy5V7zZnhEbobAotvII40PT+xBH6t2
IDhZGjuYY2uC+mNWUQlrPb8ZMFlFR8WtL6z5JHK72E5Ehq+RrUkKSj17Zn5VbCBkVGwqeERs6gl3
6jAawzvf75wcOU7VsRiQR/wWL+eJaIr5Obcs+d2h5NUAk/4VZwIstPswRydqHCfzu2uj6jT3lX2b
s2hM3BCyKYu2GzjcuKizFlYYQ7CJ7SBtLrYMKOTXXlCZwJ+pTHNt1Ttf1TCEW/ofDh/CTaAY2VJi
ht1sk5/MuAIZ8SDi0Qi21631pgN3fhhFAIV81FCeDLFeckioZAWujr9Fm0PwurcElIGi+Q77Ef/M
F8OP+SLy2NcYxKGAIDZ8iq132jSwYg3YklW96FMeRQCw+7mdkaBcULKCD6VWdpg0ppyedEPeGl9H
+4UEw41bgmhsWz5Y8a1u9z1EC5JmUfBDr+wlWQzagI7kP0uvAU7F0SouxqCOncKwbKBnIx3boFI1
ibNKj0faQ9MFQpw9yXzoDI0DNCK4WaK7chG4EngDANpyqKMNrymNncltU8UnN3Hn5t1lvkqpN7jw
pZ4alwB5B9ukRro9OBjd8lJDrSmjI/X2PoVRoitJt7HUhOaYQG69MTZaHa7LYV4elu5wxyxVxW4P
29ixmZ3N1GudGdnwW13obyqYlv1cyfarlQtnIyY2PHZqmrayCyCpaTnN/J1NLjocngwpNIhcncE5
nWX53Ji32pp+08YX9zBrmVJMDfz3oHRFMz+AQ3wVLiHM3Ps5G5fcbFwXurhd6A1lslhzcF90GlBD
OcqnrvXAv/F8CafNqfS+S3eYQXljOYctsTe+8gqwbFEHsGSHJOBO1P23ZobwjgKo4t6dHNJuDS0h
FmzJJS3kecBnhVUyNsMJ5cRqY4Fwm4R2DqMdzcIvY2WaZMyBzzmTFnt2O0En674MefM6FeG0Z94E
sFOv0YwPupnvpKjCDBzdd9/rXuWk26TmIk9aBTNE2Nr2WcVcZws62hQmVj64mSBDCZt57UY8jerI
eVZYPy3SyDl4hBe7sBMykWZKHTM+oh/Sb/yC96nGBk1l8CS1Y22jPq8h3SV4AyMNEWzsRsivsIN9
5tKGrY+qC8myFliPA5YslCrA9E2Ksg/umZheIA1n/DQsh+LOcAmxK8DcMZkGLrnYSzn1Tm7Ulekw
uByCPKzQ/MoZ8HFyD57IuaP/V7jM+awWAX2XI4dL6I4FMMlqxejGMwFjIZin4ItDPFApi85A6npE
JNzJBp6TKAj1wXNjy+i9qATp4mZsa5SL5jqiCVkYSHjjEtrXMNMfJ3rUW/eZ85lViz0rsBgm/VJA
vhIDP7wvovrOKPw0a/XssPbOUdBNsG33SsPnQiLjrZI9y4yzZw9oCA/ApFkI7SKaU91++/ysuvT0
VaY3uQHpdDc4x1Dod9aW2zaEuuTSXqvNf5iK4yRc5XlLmHcBEMLuoaMPTe8nQNdluXjrl3dhX7PX
+PAmgeWzSlYoOPFiDI06FpW8LWH2VQXFlcEP/iD8PzjK/9PY7iHNxhSPDtAtdMJ4tlX0JFg3jbHC
irvXymuP2DliS3vXdmIzL1a8KKJxisJ25sgrRV5Du6P6xq1HX8SuLdmw45Ec2hhOBu0SL6TmP23P
73B2+86E/4V4t8KxvSa2vXY5DNVUjfGo+3bHRK3QPimDJACMAqAwiHtxo+iTY1UQe5umxRwAkra2
MkKF2eNG78NO27coWrn7ieeQHAOUfbPAFyKpHbptut574CyvEq7J/EJxCGwWyO/c9hEWM4OK2Le8
KxAkpCejZhfwYkqY74m0h1T5S1CzKR1geAqda3oH++bHcYTZBAQfHwcTIlhWFMjVoCwzfKa1mWVU
xo2YwrjLBXwpnD7fYRTGWMy8TaKSD5uugBn6MjZwFyip2YaM2BvI6LsbY3k8tmAMl/GWR7i9heHO
CuSmXZpDqZvmsQr1L49CeNkrlltlUcDQl2FMZh/CfqZt0Reqv1rTDKnDqu+SCaasW9KUb5FPoJoV
6W+Vk4d7xvM5wWHC4xZqzjHttQD50kdVA+pjs1vHXinmU0+CG69jfRIy2IQHGpbYMnf24+IIXPd7
npXK/gI75TeUCNEyWvQZx82QgrllYgt8IHKeIONwXIlLv6k3ZOie67n4qSX7HfXiRDz/2YbU5DYs
7RNEWL7wadlydPZB6oa0EHVnBLdQneoz0zjvejtVc04SgDA3RkEaqIY2+BDrfDLPUFPCqvDyU3uW
VDo7qIuIZ0gs5tiO9DOp/SxkfRqV0PSpop8eqR44JHfiam6GuKgKK9VDKGMD5kNkgxI2erJAdlhu
plzueBHkSdkCFbnUEzrd072Cnuh2atqnzrj6loxax9yK5gT05deoFvUuDKBeRM3Bsmu0JlgBJaag
WTZa+bumiN6mgN1QJpApDs23CDxVN/LfoLjwWjQgdXQGCHxBizkO1NCmWkKhKyfNLZ+dFxbmX22Q
/pQ3ZbCZGrI6gqGOi5bdAJesjdeAFkTBE02HuvdTWC1D7rHqNpVjwegY4l+xTwBS9qcaCfJI39kc
/UZn6NWbkGe1ZfEd5hp3MkKbaKz7G6XEKe+qm74qz1YDfsxRGJHtfBxH+jhU0dE09NfcN98JYKQQ
JukktKDUY9jZp8at74jb/Jyb/hV82RPG8CAiVyZB6XpwUKZmr3P9FLER4J8CGuUQcjx5Urz7oNRS
4xfIl8SPegqdXeAOmL0wancc8pcxYBMv4uxbLwzpY5uoIGFBK1C7dF+rlhxqFMti2tAwRgMN4FwZ
7EhlZ7n2VGYV5LvN/aeezdsyKm8G7d+SiJ7yOm9/8HGyM19y0Hjo9KOvWtwXOt7FtW3f1IWFXKWE
qz2ZKd6FIifkusNnUMv6tK3qV9lgIYkKeCOT9zStIEwMne0gjUb6VgJbHWm5Rf63yevwWNkB7Khh
MZohQZ32jQtr4UizGitbCSDS5JwW3EOCOCWonyVVEL4MrgUdKqulcdR7ORLN6ItnIoOdm9fvGrZ/
yNmJvR1HyHH5AqubMcEy0K/CmNYOkGKkyNzIgfHf1MQEwBCsCJQKo7z4ql0NK7LW/zX25B7cY6Q8
OS+yoUFe7BX+3RKgEGsx/iL5ALt0DsIGKYtEIlnxSvcHd3Sb8jwiCS2CYOO4HKzKIHLTaWzQlZj2
XtmPmQHqFVmYt3OMfFaQWU6g8hXdO0hJs6mw76A0825DAiON+h7SdAyCRgrC6ymKMwfl8juEwKeg
rmHa7uFu5E24jCHc42gqmoxxlBetidgJq5ebWc4ybgcLPuQmwl1qVN8sq4eYavfIfH0PczQrbiPZ
I0mFb/rM4eQQ1N2zrztvawf0h5yXrwUKAliV0A0mVZhannqrwR0RUFZLPU86cd+HT4r2G6jE9seq
HE7U1TfzUjyyVpygildAhNJfUl+4r66eX9qFYjgkxIu9UCeRcl6NTaCq2uE/hODm85JHb203veWB
2rs5FIRB60atqCKvFZqC23mZ3kzhyAzJ9JDNahj3FFyzZQANpO2SwowZ9QfUFYZmA3owKnMGHyU8
/w71mTtgLLrEL5cytrroTnE8Htbxe2n6MLFDxtOFwp1uIU0mxgAsz6KdsnCef4WRlBnMVQdc3WaT
emFxABPtLUB3PdZz9RsHDpw29HQcI1Cg6mi0kznqeBGHtfRuFqnzdFBukfYhMdtu1seFhYmH2rWF
wzaB6v2dZTF/E4Qeiwt4p5uc/fZKVIv1wtO2C3YgXlUQx4uSvB3gB2o/+0uAHzOTAw6GU9v3bsyp
+LYYU258VzNcWYI283tP7OzFahK0660M7ordtuRtnViWa8dqxhku+lYlxrK+w7lwzIYB6T0HvT52
gc2BRO9cJDm4rxvq2Q9tQQHlEH0QR63/ACQ5QcmzT5EQFVuAACnW9QBTZR5Vb66ZcG7105xS5T01
ihPoQfEZr2PnhdEYBq6p0vdU2u7RUhh9XOnZXQ2sCI6pYVfXwy0ugxBd6qr5eR6XG0takPUCHDA1
mvxWQ/7oFhryl5W8sSdxB300EWuh9l4YoqvvqzAZcv97S/15T6A3eIN/D6MMg4RdIIVHQrQMGfye
Wdo7Ds5mMuhNNLnkQQ6o1NfSYRmZ7DyRvhAvuud/DrAi7cbDJGTM3SZtrYqfSisaU7WUBPvhS6d+
c95ksBhq4lYZoCHkbvTrB0D8Y4BhnLjoc+uAossWLRkc5lS8MT0OSdRhShVJDRse0Gh8BlAmYahS
oGr9U+MiXbH5tpUdtKPnLemVA+WDDhZPAcAiWt1WrEqVKTNP1s9Ff5qQojb2tIX2tJ8Y9BVxFd+2
jkg66UC1qN01xtmCXHZPB3ZgLckkfMsXNDRyIP4dMp0a1W9rFywDmiemC7+5Sp4AoX5jFEreyixJ
GIAGRYIihbw3PrJYyqT3cQkNDNr1Y3FDLAmnaPBZrf6lnSBjLoodEpQUvJd7ZP+pV82ZEP5rNfkP
PPwBD4g4cKr7BnpTwSztGFWSm7HQJwNEciygT+5p/0HULAkWHMsgfcWj63/RmkSZZ/upD2HofdNU
qSzkDZNRulj0zanxq6xqoMgyf5VFDVmWFikqsY9otsYWjQ4wIU/BaIBkjrLf4KaScBxNA8kqCT1s
bXVPpPI3RcV3bpd3qRsgA/K68TjJ5WCxs51wbp7LYU4neJW6uj0qJFcepQ81bL5jLxQ4kdwhzi0Q
35mL43esxM4dX7z+hYz2yUVdGkLDUaYa8Ck4WZY2bvKmOwjPEVu789AT7JqN7KIgDTuyn7X04BRo
h1s9DM42GqyTbln5G9zB5ob7tDmIkbEYALgbXQfFxgOFdTPm484ngPGhmb/rmxxkVjMCe1+ME0ty
x3KyXM1D1srmSx+Mm7EGu0qI9p1F0x4GP25c1eEN5CezyS3tmCqMnBqdg0a8l4WNAs+MGggktNOc
E1TTROIsVZ+COjAkhUs7hBsMGHFhHL7QTKA62APytPeConqY7AWcIcqbpFRegEMdQbijbg/Q4VkB
o1RuLFFQfxzA/3wNxTQ8d3QJEt8rwCDvpXpvrZbd2TYJcQfvxF6G+CTTWcW+1BzEVNbWJ7Cp7BMa
1PW2iMIBIdV0NGalolUyzLJ4iEpktDP3UU2qAa2Ie18WdOd4gZeVBetxT5sinPq09WS+1/Mg35kE
2SOGBnp9OzhLu9EdaTwgYZ3qxBrbqHumAjFmk92baPf5Rf1DdgP118gGYpu8wSkdgqon3M0kq+lQ
mUFjA5Z20o7LXVDITYWiKBZ6e82V/UJ1YE3KAR0HynP1kh/qYTSpM7MiWfziV8CJe6XRcOkN57//
Vfqh46Jlpc2A8nyP7Uzj0nlTk32lsnShu7AGdgMri4XdQgu97OetI8zbwmc/aZn+kTdXFZIvfcKq
hDLbI/eqxu8Prar1doFeblq4FpRnAhFcmfxL37GqoogJHoToHOCqBZ5+jULvIB+WsI7b7lof5tJH
rNplrIf+AG86dezneSsWleT2CwuusUwuVWjWvTK4NMg88sXRneizG/AH05AriKULQ7OGcxuq+yqo
LfR6SffKpzLcwgPphvBxTCEFKa/UgS4MD12VmIKiHqpmCMxxDsMMSNakrxvcu/6JZEz9NaibN5C0
Dl2gHJu6F2lTzcVzmBuwltRQ7VvpDJlk3rz9PJJc+pZ1R8wArKFCaA70Uhw06vrR6N9Y03BlrV6Y
6zWuG8xc2+WjwOMt1CfcYHwdNLsyDReqiWuBlxKKG75XU+S6AoUvLuwN1fkz0rW9ysWDXzbXpKkv
jdFqTwe9CVoIowFBvqinIC9OEJkAqpJdWbSXHr/az1CKKazg7Djfzl4bC8d6qrC5BQ76f5vi1W6W
MHeBwxUIqzIsvxYFkJqVbr/SqdBXwvZ53X9QFaWrDT1FsAIxnHZHVc6Jh+O68ZtEyCKpLQiJlDP2
nnslhl8YqzW6u0CdZ6zhl3wU47vjR1uc97jF/RMbhPpreHdTg7rpGyqPSBd2RZg/4zJzGKn89vlE
XFiwa3g3rll5tRQeqsce8l0YnkAtNGhVipM0di2e/dtbVjsaVi8tkWRGXyKQB1f2KJUW9BDxCKZm
JfCbjW3/W+z441f013Gd5wN620jwcZn4aaHYtIDrGF3lOl4arXNI+evpRPjzACkHUCoXDl6yBUsW
gyyvOXS4OMHj4PPRuhCg1rBvXKbEojXqlgPDTXLxpr0y+RUQ5wW3LiTV//8JLbpNqERo59Dy8RGu
389EzdniO9YOXO36kVZjl8DrTm2aEertUUXJPTVBmAr4rF4Jkh9vGM9b7U3c93MHCojkYPs22y9n
snAOZncStWK4+3wI//hQfbD/ySrAwBPZwi2wso9A/X/rbs0zO0x1xnDz/ja/D3eH6BWlKPvt87dd
WharD2K15B2V4COZGjegcbHavS2K/MUfKrEZgtZktiXJ0z+9bA08h0x1Z/lzgyCQ30WTSav2Dtz5
eOQQSGuuRIVLufw5qv61znUHXv7Yqwg43/NFS8XjMu0i+iaCL3NXxcyUsW6vsbn+LL0P5upP1/Wv
tylII5WeHshhHpF4IVn6xnE1zKBn0yaWw2VKUKgAssKR1S6o++WA20Sz0VCQjaE1WqG2uMxbhQMw
jDUKyEfXNCh/0QIAh9J0ao9ieXhEIVG868JyT8RB/e7zubiQ2/3HYw0149Zt0W+dqheO2h8JPVBv
dNyjEfBvbzjvob/GxsnhQBc0vjl6pIPoNipGlLlP6POm1gII5+cv+XhD+s4qrDEHCMG8qjV0hYAG
dJfim4IE4xDBevLzF1yIaH+C0V9fURuZqw7e5cey9m7c1j0sufXz3x692uiFaOposRz7MGpAaELZ
f++i/EoUufSzV/saRYyiJ3JQGJf2ix0Ux86o5sqQXFg6a0Q6q13fFgO08zqNRl3VQ21gIHddEKDs
VV5jkVx6yWofLzWt8s7GpQkO4lnrWCfm6qfas96Idc3k88LaWWPRoaPmeDbwagdSjEAQzZk3Vpta
/BM5n/prDLoHlxsLsjP2oYIIcNo1dQtB01xtjKdVUjogyHy+jC6N1GqfBVAB4O0wOQevH54jM2cW
WTbQhDwpYNg+f8Wfs+eDOGevtlleAPcWmqg7hmhJb+E0Xh/E0Mx1Rlpe3+hirpsYSDoARNwBzuwo
orvjsQsVql+BUEC59bXFUlOz4Kt0UYlOl9qHA30/smaKjSL1A8RQ5JjC/qUA5EYbdgbzLFdG6E9Q
++/P99YI95ygcYqTAfT8quB+HFi8falIaN45RacwHdqw+y6maEZvXM9uk7i0BljLQNanj2HWG9zB
+ZH8YsRxM4iuOS8hjNkAfDX2tdzm42PYWyu+dTCCCkugFIBeogCEc4DBANgadhYUEVIz1ybzoMlz
5Yb0cWzw1qiXNujQLyS4YKD+iJasRtf5Snp04TPWOsJg83dVRHCfQM8dVWF0pKGPBJ/G7mhYfZy1
+qfo5q2RL/kY8WlQYNVGsE68BRPQbGvoSl25FZ1DzH9Xy3/04kJW9WFL3OpAgNQswJFrevAt3Hth
UFoHorKS2ZVtRS686byl/zpcRAjcijEzPUzNYjeJnbshcnG96Bis6m4XjugECBxvp3zJW5Dde34D
/A1amrwcvjB7gtkiuogHYTf6HuLZuBqe+0WzX4zJ4EMq2CLVd6lytuG0Lo/LpNiVX/5x6HTW4nO1
7HhUAAGx7ytvz0yfzkX0EFX/xF9AcXsVbigGxgD4k+9lZFLCnOPi88fPx/zjJeqsDTiqqUW7bsCj
G1omGjLG8/TDa38VDBZM5Mvn7/g4IjvBebr/mlYjFqDKqJPvFXpl4dB9K4lxk7ZCVdHNIXj2+Vs+
3sZOsEofoqazpwg6PHuTk61de5vCiV7/7dGr7AHYSOCdkVjtpd3eLrw8hnW7//zRF1bOWmZuDiSs
d1uMDRFL8zx7VpgWAPa85AZf8vkrLuzftdQccwBrYW4Q7vP+NKDnQNsuLYc+juw5AQo37eW12uuF
iV7rzaFRggu664V7OUOdxVq2Ey8e4UL54A325t8+ZrWWwjkfKmhwlweX+Ke2Qq/dVd2bU4gfsBK4
n53yVvNrSjCX5ma1oio51VXITXnw6xmwCL11gIbt/63O6/irRYXbhgiCXhRoeHxrOBqsbDgBNXzl
bnlh0tdEjpw6/aQng3UVjWgXFcEXm3rveiq/G0HuEWKcmEXy/vNJuTBQay0vZdtCeOcgMg7tTQiV
iiR0yMPYuNduHRcW1pq6YVpPeUVA8z3QMUnrNjFLYKGZiGm6csZdCB5rQa+a1brTkHPft5rsPQ1s
eO1eqdNciLDeedD+in6U9G0NcFa052Whdjys0T32b/26eRqwpqDz4Hz5fBYuDdLqlIDf81yzCAsq
DJ9K8W1WetP6TzRvss+ff2mW6f9/SJ3TUHYOomBezTFjVdIEYQxD1itTcOnxq53tworFhit2vueG
gGZqYoNUI0Sc+vzXX5rh9WZ23cYuAcHcT5Q8ctUfPLvZfv7oS798tZOB9mrnoVvgez5Wu2h4gSVI
4jdR+vnTL0zrGrHuaNS+AwNva1dbWw/joZF6NVOmbefKAXHh969BzY07Gg6sMHIAiPF8KSdjXgqv
sVQMrZno/d++4rw7/toF1aRgjQKe7D4MRpLUpH6uBy1TixZ7UVyj/F+Y43UPeUGdqzUMO0CQEnrQ
4Vj/KPzJ//r5J1wapvPf//oECMnboKi61p7r/qnh5VdgMzyY0s4/Pn/+pYle71+3NGHvLvlejGe/
I6hSxMaY2/wcs0155SUXopG72sSNcEYPSkj5vgTVwqo1AAc1iD8zWDoibuvq3zazu9rMAZuBYepD
C5Prv3WeXgCk6eqkF/KaWM6l0VrtZ9UAS26gML0vQrBV+vcIDGhGbrGwPp+NS2tptamLDp4UfBnh
uxhFd3KpjqLrrhyXERbMBxeqdR8ZlJ689U1XIgRVLzmXdTYASgKysHUsaPhYALdUAvwDjKmTff4x
F2Z93SjtAgtim+NYHIq5SZxxzBz7XQ0mAd4zi9Q1cacLOce6ZdpzRy109qvDQIk8CUuVMF9x3dj0
PUvBarNiu5zhKwENyH9bZuuGXQvk8FzCD/dQDny3AIxUapI4zjWjoQvDtu7YzU61VKXqqsME659C
8VhOoMbBuM41XmrV1/A2F5baunMXBCSoFvhWHcZwNk9AqNgqdlFNuRLe/+B2Plhv/9FkGgF2dfqw
OuQ9Rqd5q8ExCJkG/vYsc8TeuHomiPbtLBO16MyCi57fXCtcXoia6zaeVApKLD2tUOq3dsDFbLjt
peVSXNlLl8bu/Pe/gvKo+nyyIWdyGPzqOEx8g2v4lcTtAgfLWXfvepD+gsjDei7Jz5AAJdrTBKrJ
iUOdTVnwm8jVzyXXAHe+fr5NL43VOmo6qvJaYEEP4AL0sRqggBwHftimlHXVt8/f8acV8NFqWAVO
Axph55q8OoA+mEH5LZW9/xMg4PyOdf5RTx2UhHQAsUh14sT/RlX+CgLuTzeH3EYXXTO3ufSpq/Dq
zD0cjFv8Ck++UmBPIbwFXuy1eHdp6tatNVC9i4HYrD1Ubf0dmLzbSXp3RNcxZCY4zGHDVxHlKVn8
bZCXu89H9sJS/I/QU7BUDHhGKNx7aBaa2uRvRnT8SgJ1IRatW2sw6OEM0mrNwVXIm4Iu7Latu0Tp
3M2owQV5D4dBumw//5QLs7PuhqFmzYvcm2u8jIwPwxi82saieyboNS9J7I3zqv5gIdJVKhJARo8N
nqEHx/Ki12iYl0d7mqrHhky+SQCR5z8Cxy/6mHRurRLU0UPcZsUI4gCyVb2xWtupdm6vui9Ctb1B
E6E2KQ4EOA4X1IN8Ma2901AQti80k6dwDp0BMOrKA1eoCIan6syOhzBtwH9wwlQ2N+jPxabwyW4W
Y74ta2K+cyX5HUxSsXYGp2o3biTL4YwWAE+ky8spjSYLGt8joV8VxVHOW1J8mShaKKU7dhvi1TZc
PXyStG2pAIIWYxIgmGx9GJGCBlz3G9OT8GcAMkUWWhD8gzMA4NQ0yKsTuEnmGAXLtFHNVAxJD8Qf
8NcT2UMfYHw2kvMta4s6NrpF6ykPvUMV0vZHX0p+Knpjv3k2809VXwSPOh/8XzlouGhTjfVvPspx
F4SavENg0MkMGPkAmtUayFw+OaAVo+8DVLFvYicacojKtXmd0NxHHbsBL/umDzt57/sBKxPQsaNf
7uiQ27C0fgtY7uLaNgPb6sLmEbwvejeABZgYOY4QBjLQSw79wH/Jw5r+0KEzjwmoVfN9aMj4C9Tc
8KCbaNn3tKMbXcLVHBSTst+CRlfuXdcrb5kEl3uxxagTBjJIkUzLwh/yIGQJsQb/sZqFeoAKqnxz
PdFucqcIvs2TVk0a2DXD1mn5rs4H9j0KywCXnMLFpapiPaWpw0CpYMqzM9uXJFF0AvvImiR/IH47
JhIMzNSf/sfZlS25yXPbJ6JKQiCJW+MRt91TekjfUBkRiHkQgqc/y+cqH3/crsptKmUaJG3tYQ26
7MK6VR3+carTHSVGapjPzcOLg6bLC0juI0LMlB+wS7thlUKgrVlBYG7edG0zPfZlVjx4nlI/U80J
8AUBQKhuXI0hMqaOrr0+VSacsaffU9DdQnCzADR2SsrvaR7bAwTfukgCEH72x6rnyHlKbBihQA1I
CsinADVdleALjEShRu9Btu06U4FtlQXNivKOAqw/ddk9dOnSL1PSaAy6R7T2wQGswJAcxhaHDdpX
YeDmcE7n7XiKA3XxasEEW20GJwbtIrZqnDaWFgy9Hgno/tBpsUc3c/gya3DyaztjSJP07a8W93O5
Klt8tlVQ+QkG/xUIRj6DkNREQUtdlcTE2xQxbJMM1XhUs599KQIp7hIgdR9g3su7sCvKNt2i91p/
62vBErTL+uG33w4kXVEpyNbX0Nn1HNffBLSOnwFiTg46TsqPNBnNHrYUX7OuLO97U5i9hiz141Q5
3gNcWdU9XKfJnrWWXag97FB3ebVVOFZroGwt6OfM35vKrXbeZa6bForAoCA1oVv0apdTM60NL/nZ
Gn9nRohkbOOi9M8pMe1PqcsRo1Q/fq49MiE/ceMN5mzzDn+n/IpLuNr6XZGeCheKIHMpK8D6IR7T
Y/IHaTZIsFYRrXrg3Lwh6HcxM6BMcMAFQ7AATLBmZgxOYFfWG+gLPjd1kgPQD9UZmYpxK5GqrOOp
9wT0PcFQX7V97WzgAjhsZNqdbZoOvyrYRO0Tt/7dBJxtkqkrxj3ohs3GkS47NNYb96MowQ+ippSP
apDuuaCO97sBP33nzMoemhak7nCCgMvdCD+hX4Hwx1c5sQtNJoOMjKjnHRhL2aaHi8A6yCcd5RWw
siUZ6amsGUQBphxSEzA1TVa9x937Mtb1FgZo1d6HC9MTNKzJFw/so72XFTP+T90X79CCQO8AWh7b
eoRaFPzmPbGN48Bfc3Kh4hioI0l26a0yFxp6RQdjidpPXMhMwK9xC5Um1KGgbzlfaZqTl8BafVKp
q3ZWmviNYqueFEqJaEyq5lxPk4zmhlyIro2zlsOUbPuE1Bs49Okz7JIa6PALD06zU/oOzS0STdC9
2MYYRd3N4O81K50BCt5L+D9Pg8vXc13ndwnwtqeBEcQeElP2aNxg2nOtmp3DldimtZgPDkzG1wOF
uMaUsOobnimg2tAF+lSq3P8Al1Y/wthAYNtMdoLMV5N98fKOw29aVR28XRonkmUzPFcZbQ5KtMm2
iAmspngCSpLXBa+J8YqnBmHj0eksAI/48a3g1jlBcyg5plC0WaHAwqg+F6J/M2q+MPbSIQupJ7of
k3Bh8OJn8u0itbj1hix5G0conEBGwNtYjMFPHbw3j1SLaj8Sk0FhZTYvQT4W56RXPCqdqvkVszo9
u6BgfkUPQkeOGV3cogndTdqnB9AhGSay8CblpoQmiMqmb6Xf2G3LwUhXY1bspEP8DwZNhH4LNiMI
X35N4lMvh+FDNaDvyTFzqvWcxOJXlop2n4KXGBY5zc5Wl60C64NDDNf2wbmtZkim1FXyCq0YAOna
vJdPFoTGYz4L/2NAp+x1LDTCaGqbsFA8eHVTzwd0i6hxXKeNyKLEzbN30c+Y9ftq3LrMkk1QFt1G
m9QFfMzxD4PD1C5WTgJKoPXINoB84XqU7s/MpE3YFgkGiTJoIj53zo/4Il0yimkeV7ZLdQj/xGIL
Pku95mWPL+BUoJ2pGmG/hoP1CLj78+xUbFsmto/QDAMxqi7Vmwc+bgQ5zP6gQJACd9Frtr5wYd3C
GA2lWzTAemCwXiObuZ8tvqUcgWcBjqg6jQampFvV+foB/Np6LRGno6lX7DiotkEzwYDSmTODFKEB
y2IG8cgArKliegemercZ024CKadCiwmuFd2xSi/3LLKJ6Z52DiIk42MIL5DkySayh0ZPALUh2wbo
dRo67etBk9PU6/FH5cTAg1LVHt0EhHcL+sypTxP65EJO4KvvuvFDP2cBLHn52Lk/irQDsz+r7Y53
Nd9PquH3HoE9h4Kk3r7tW3FIJi9HeEnMvuJU5muQkujPIdHdPawqcDbd0Qs2TjcBBwjyyHsDzhyi
gq/zTWfqmISU5MmdIlxskXBkT8IosPGsbUGcabTo1pObQtWcgGo1x7h5Csv8CphiZY/oKZVeaGTd
j2twyet34+kSJoYIXnCu8Cv20E1IMn2/RYCdxx6XZtpU8894aJJzoZwxFH2dyxXkBnCzomq0GzDS
0nMAtF29kTEtdkixANDNKg6kX+9MI7x+IAzggNXZ5ABS9KrxQ0g4yX1el0kVulS5xRoagwws6XT0
ITYAn1MoB1WDStYzB6841pAXYNak56ThwbfUJfHPYsohA6kdBxJTbHhEU47s5UTnbTWjiFzVbHLv
QTFLT8xL9GYWmXlz+55i+egM1qLDNTmn2DBeSBD130tQzp+hOB9EpZu3XxIwsid8hUzt9CRAOwRU
/gF/tDgOmPfCgzFOxSuBPFq1qaEo+35pM5M194F4DnTdHyYA7O8lRL5+eQMpC7hg1fRXPxh+nmJT
Xd4fwnaUZcjQ28wDOdXrwIUEmDkY0P+GM4MPg8+oMQ6MOL2S7AIC3qKAU9NaIRxCFEmrCLkwmkNB
QvuVq9MK0lbWVlC9GJEXdd5oL9jomf2qi17f5an+ErDEW1cJpfcO6xKcBAm7NdkN3ksCkSd9JGjR
IQPMBw98Nbe4t5I5O2CGyFZ5FJT7ehIZBKSk99K3MIEphwja1WTf9E7w7hQQ3lnVTTY/JrYW7xCV
sCHB4H/XmvyiHVemT6LpqyMJlP3qo2QCFbIoyBpKXPYrl6BrQpNhmn8iM7JmRVANfHiQt/lqnSzj
kITIwAXPGbsjPZ2eim4sd8qn7hN6MCRShZ9BVJTHE/4ihdzZSznkr6R2Tn7cZGdmJJaptXvmq51g
XXV2qCPPQaC7nQNzeDi4dS17ynowPTGs6Z+azqlOIjfzGzYDFLdwTrbMSfv9PDRThCqLr5FTlxe0
YAeV2dFuYDpe34E5F689O4nX0QzTQy41eUg9D5zNYAQhekjRvis1FDcgcxSBHpGcKxf88oIECWRN
pykMKrcOaw3BCPhvsXol4OKwTxDkX9oxT866mIsnnXjBhXwwwas5gWRV7qptUwLeOqMz/ZrWhXvE
Zo+PIL0H72iBJhGaScEa2UUTBV7WPsKAYtxVhoPzBqLdGsi+ARogzXxQ3Zx8FcrpoDxVulCLYqzY
9zOq4g5mQ1Bma+l3AfogCUlwUV+QXdV+MSlwvMx1zT2yIR6smOIDBQS060MyohLNOWugUdRCHY2A
FJKtrdJcw8F2MDuVtsV9meX0zqkx5QizuaD3crzkizg/r75V3tZpxu5HX7Lk+9CXqAaGYapea5km
cM3I/BHPs2LYYFOoO0va6j61WbmHcUqMzJMGY7GJ4RA6oq6/lLcXw85dAXmZXRoYO8F/HBpuZZMC
E0jZ8B3iUdUrH8A0gCPBgGSupCnaT0NcKmfToiz7WeTEPnlFmWe7ThRzg8SmYq/Yf/OrFX6VrVjQ
2jjEgN1rUHAPMVwUge5tDXD4slTtwQb+gOg71jvH4j+6Qw/7AwPNt4jXYjo0ZTIiABSBc9dNUO2a
ZOWGQRLXb3DccFfAMbdsFXukjaaygcSb0ln1zeQUmmYI6WHK4/roCu5vMlwzcCHmw/yQezN9yAkE
o4YiE9sBaoAYi6Tm3mYplFxbVlYb3Kfzt7gashMUELw9SaV3TyiV3zpEz58TcppzPpq+DiG6Um0h
+ac4RlAzMgsJnDxbF5QBiucmGUXSB3BiqAfhfGegc0Oq3UnVAU0L3MhuCiYARH2wRuEQ2PmD5xJw
P0Nbs/WDDnhDg3YLWRFu2mYFzaGzRVERjtDaOZik8VcDr4HDZwqKF1UGBTLtQWZJ9RKUwQDE+4lB
wcwTWb2VJi/2A/SCfzDLoFQKNUn4tkORduODmbK2EETftgMNdgxBYKtEN73HFgkQ4uRFGCZoXLDD
sbGglgEzd9hT8z1JZqjOQnOuu0fSWoWKU3ct0E4IByX0Q8mhw4KSRDlQxOhi9k1hl4bIaquwH734
kHmiOeROI2cIi2h1Bw602VOd5vucuMMTPJBtxEYdf2lgoYPugsfLDan4u7Sq2omiy7ZsFHQtApft
MICgMUQViw4GhK3B9aQB6nazhmI3Az4LccD2wS2rdEfSPH3N/ALkeK2zfQWq1CsayFCBE4jSFXTc
N73pxcZAWSmqic0xkvO9dI3yMIWUryu3KLnBRMt6PxxZX/8OhJsmK6PidKsH4D1WtEOVYZNYo0Ng
IF1T1xM7eV1KHi3Mhs7pgKgYqnxqviJ9No+undkKCa4qwhYq46c6H8waglDBZkDZfghwOcJ0sEyA
aev0Gua+cBRANbXFPKz6PgxyrDCxysSXJvbZQ1qN3ovIIP+AahcxtKuSUBWZvy69Yf7lwTHRCSFu
2N4V0kn2SK9cGIw4eo/Tbde17cwx1Wx4Uzrlz1B4gq5ClTGxxuCbrCUIzse0t+oMnVAO1SUpnn3Q
CA7oTsk3PvnNmeskiSjomY8cNmMfTjLSt9kXfG8Lg8cbOGjXref4K7Te5u1QXnJfRRTUX/wLZyme
kleghoeohr3Bi9Ju8aUdvfr7LFx7EMbq/ZyqdNNknn8cZkGf/BwDoHyU7aFspmJPILgRmqGid1By
885tCbk21g/qnkJG7ugWFkEraPKzHC3yBkhc5h840vF5wlhmXXAC7ZyGtyjHA6GhUTwLnJ+828aw
Ut7oYLBo1M3DFr7NqEP86hevL6aUaBuek9KynaeFt87dtPkaoJbeOm3V/dY+7l2oUjZbDRATinY5
RGBX5/cMrIt1M6TDdydQA3TSBAgVXEJKncRIxubJQ+8EIGA4QtqKPAXlIO9Z7qRRSy/iH8jJ1TYH
o/A1nQOM3MTEn5qhhHbkWHj1CkNlKAQXdoaCoMqG+LlCWfU7VWXx5BRN/oCSW4Wj9upXYUm6R4fS
DceCmo1G/20bm77bFZBsoJCM8vzIS1tNUX/W8dHLK3OYUKfqMDVzc+IJzXai4ene9TU+nJXBc2lB
MCkSnHXAMVH15WVcotHb8w3PfPICGYKWIjKiyRWKgskHRqGgR6qawlaPsohAcyhEleccFJZly2gd
7GvbYkqb+yhX6YQ1nnlbHnhqzWmKBUfOYxMD3SSHrEG3wB0Ek+0NVch22kYWB6gZQXCTM/K1muoY
0iuQ1M3zpPjZVIJA1wDS6C+y4XJTopGz7ru+fCinOXlAE4roHbQGk8jtemdLBh6vLg1XumIWdLJV
5oItRPyMruEKJN5i2EudqM2cHWAWvRPmNoEldjIrCJMHaoLrlOTuCl2QfANLSgKph9TsajPi8m0c
OYU19DU3OInzyjWy+2A8g4iZRVpsGzf5iAs1fEnHIEEnzqlPw0Av4T2JN0ZyeoIX6/CM2w1KTlzk
hxGtmDuB4hgKFFVT9mgq2hKJWenue7+qD+OYoHJ30fUOWBBvfUlR/VndficmR/IzQPUnLov06Iwa
dmiiVs/c9NBfkK4ensuptRCYa+tm1weweR5iDoqbBxcSTKhE+cU6ONdV3xR3kpZJBMIrefAHq744
QNTf19BMhxCEk26tz8ymSH20vUsIHuV5WT7Ouh53TQcbijyvKUTtRvrUoon7CgY/CWXhDhB/mrHk
DvPmXSGM/uU6SKVR88o9ejXdXVcivxKDYi+ZP0+P6FID3OWigQNdnfiEWi7duUAwb/PWG3atjt3v
UBKbd8MAc6VqkvXBdm28RsWVPWWmSe4SgPPPrHGCNS5v5zUbXfuQpk65tVhvtWMSri7bwBMIkENd
IWWtUeidfIhBR1lLU75Bgiu+yyqGo7jfD/xrQYQgD16BDxyWEPt6pSN8q0Tl6Xd0YKaLBBXqkF2O
C5BvGe6Zd39ivMZBNgA0US3NO401/5IyvyVhb/PsOzqO/jcsX/IiCbTLsNq5uHeDYdhjX3gvGfU8
DANqxV6JZ82xhkGNWpWMvMYz1L51zSFDiEyPmVpW+y4zClaEZD6BLuZsWa3dwxS7xe8hJ/xYag96
Ky4kXA/dzDCDxzlm+0DDBqaSvn2ubJtE2ErOmxlI8dJ1jdArj3P2KLke4bpm9c8E+glg58xyRs7a
uahuqmDIN0ndpg8BdFO/epWr9zod6W8/CcbQB9dh+08TNbYY7c5IgGGahxk/BQNmsOMjSeEjYeYb
s8cr00G2GOrW3WC8WWKcCnnfMBA/EJNWcmwwENGrUdzS/r/2lMXQVqb84uc4gwkALVTIndznsUaP
ZvZOtc+eAZW4wci4gu35fyroH0N9gXxBWsxqcGVh1I5OfgJNQNHf5xXrD7226Y1FuTomXqAHoHQx
ylJmeVQOKSZZFGnpDkbA8UNZzNlaUpbLEEd4iqDhlH7nExnuW6TkN0a6Vx+/mIC6CaiSBg3OCJUk
moLxT0IlqIeFuKPSDa0HfebGz85FasmqhFDTP23FJYUvr8XoM47TMsbnonoqyDnIbqAxri3cchvC
+itpazDDGyRSq2xEltRPMZhkvP4WS3lj2a4N2hfbcIJAKGTL4yKqUaKcMpM5exzXbPP557nyDks6
X4F2VoCAlER+c2igytC+ZSZfxf4NhvGV0frSXqaGt6gsBowmKIZYGvKqqEhScgsofQ3r8z8kvhRM
5Vr2VWQr17xXCUp6P7vMy5L0gqftXdBgODE8QptrPDukLdfE6+XWn2X5KB06PWNiM95A0Fz7lIuF
Gnw2GT/rkmjATLgst9xvV6N3B9m8z5fq70C6/3FqoQROLLH2y8jP4mRjpoJuWr91ViMyNtyEfXM2
AF9jqghV/tXYZ8G/wc6WVMZxriRF2o7GX9Glu4ELA00yW6dbj1oo2H3+cleCLblsoD+CoOcYP4CA
G1gzAT2L6afncJhwmw0ZU9yavz9/yJWjtCQykgBEZFNCygtD8ofSnb8ZZW4szv+DRf6C7yCL6DZz
D+0SuIVENUs41AxHctcGEvOvrAXpB4RrAKb9KUXjMZ5ARhFBmPqMbpy0nOEl5/lpCJk5DJPYPA1P
gYLoIsQy/k3Lh5LFfWzRac6BpEHkJ0mZr9C6MNuEc3RYLL3LfGSXn3/ga0dgERHTLuMClOAqShuK
uoMkOoRtgFmDFeNCgGq8sVn+vo7/YxHU9gLQoxFJr9XAfKCRg5H7v7wACS7b849tCL+RccjbOIk6
pwHbRk9z+wYTbH/ndbS8w1xYjTcC7xVkGgku3/CPRw20SUYMnssI02RMTZG3icfZVnCeGumwJiRt
VpNmdhNUg90laOSvugajB5CNLrzNXj1MEPQITZAN/5SHkGBxBNOW1FPLEasDYTfe/MVYtaPTS0K/
f/5t/37EUdP+94XrjCdlFzRJxKuf6GWsnSDfQ26PoWIv9Y0r+e/3DZqL/32GoaDM2Ak7I6C/8vgx
qF7pTWbLtb9/cYhYJz2gYlURtRKjljDuJVAjpi79nzxteJgWrdw2JE52JeoEoP4Dq3+gYTahN0RT
eUodx9npDggODzqp+wtWeN/WrIVgYYbRW122+VE6qCqTfDIbIZv8Q0P8565HVESdJjV980Y1rnTu
xEDtlHIbWMqg6ZdNa8YcuhX4f5sUWiRfa0BgnitJ1IyjPuFwVJApBVPQKaIMio33Hu+775DOrtEN
gr7oQUzZpUHOMBypxhZ6Oq1j17ltyUdtCoZjgPbYgxiGYGuqu0q31I1alHMa28PP15gC2DDT0lv1
k3V3sEBB11nAKWSVVn7+2oOfGlalMUfDZLvC/46PQ1mU97VGkTh0UDmFUHjmYNQ7ek9t4Ihd5hbO
F4Crp3AGmuvAknlYewmfgLIuAGpEJDuSsnV//NO+XCLzoIOUaqe/TKHd3wkI0V7+vfVBEwi6lRDu
jeN+ZWMuKyJWoAPA0I84UHFgGWbYaPoZz9y4ov+ORSfLgihLU98va+RWfZudFWt/6Ly/B1rpxJxy
58bjm2btjUf9PcSDo/TfE8YhbGJBQMyjCQCPOHgnaIwBprAuzC1rtGt5ziKPgqCdjcnIgI1w27c4
8Q5ZTU6ymd4xiH5FUXZwivkHNL/Vv72RvPwdfwTies6dqZpQFhGvOqOhfCqD6Q3T0Z0ouxurf+Wj
ycu6/fEITIJ0IaASFlWxfUnc3j23EzjHbE4x2kDStv58J1+5F+Xi9mJjWmRQzE4iTWBaldGQ37RT
vhL85PK2qqDGXQY5enQIguuEjG9wWTySuN1XkIFHN/1WInjloMjLv//xqZgIIOEGXeeoQ291hJeD
V31V5Y0r6ErBQOTiDgIcg0C30sFZH9kQWcyfIqPc/L6tSgvgKoV8VCHzTcwDZ0WrVq2zrHIwRVL1
fkLjfMX94hYP4ko9TCT775vWwL8SoCrSqFY6iNQMuipA4aZeGxYkp5gQf1OrKcOow/EzAw39pm1X
Ys744fPdcuWcLaXmnMCpK0Vb9Dd0UDwDtZT56JTlXYfXn9KHWTkW8tNl3rwFTBS/WA7B9BtH7u8b
FUaH/311WaU2HUkjooINh5SzPchy3z5/q78fNb5MddFhDiBN6mfHGSLctVYbOsZr6NCtCvPr8yf8
/ShwsoiAowMgqpPAX4D2mHu1X3jjYP5qIBKhV5npbqhpXPtEiygYZCWQpnPtRZBifobx5057+kaW
/vcj5i8dNi8OdJRpB1D0ZmxfOlzSmKxP4H4pn93o0P39r0fp9t8FdjvJ46xo5whN4AiQnb1vbyXO
f//8/jJvHlspO+213dEjDJZozq6r+GvTD3tdo0+bVP9WCvjLdLgExqq0GNdEBLHh6OhkPMwa89jK
590DzHDUjZT12vssQhJMG1rUZx6LfPPs8F8cliD19KFnCnuHWwXT/zNB/rc69f8nL7ZQ+Ybdk40c
YOdhypW3e/QC3Ye2U8leSIOCo4wxop1j2HUBkl2GZeHaLRVxfoihVPVYIOvaAMQcA5w3T6vWIYDl
iRSpW++6hzL2uvfPT9eVnbOkb2Ey7UBZpyFHXc1vgI+9Ymy4/fynr+z7/yFnQVqzkDCxBhdInWM5
3stJAb2W7D7/+SsL6S4Wkk2Dr60k81FkLxRQe2p/sPljzsANULd4oNe+ziJwVj3g1BMk3KPJA6a3
MdkTFG43n//9f4+cgA/+98wmNQbRfTKSSFMoz4N/EGTpPu0MXGrYv+31pbqhriaSuDOnkZ34Rcw9
+KqAaJjAPjHQWMttvPqnVwkWr9L0dMBiSBoV2seQRa9E9wAZ4K3j3OJi/j/P6W8nanELzP0Qx7Xr
0mgcMwz6xKaEoYfvf0NkhVEhfIGK+1xC7c7ALmaGLrwQG+u+AkPutdDVGJtVwz4c4t64La7svWBx
W9Sty12Y3NgICNbt6DsbAfdXEEOqAnRb58bRvGSrf3nlZaJctpD3EimYh6XbHEkzbSG3G6+sqU/l
DOeCyctggcfmG9vxymld5szezIayHlIZWd+7yzFmWwWTfZ2t//vzPXLt9y+f8o9EM8UMhMCehEB+
iX6kojsrMx5pBUnfz3//ypIsM+beUWDRwLziWMXJozXNXZVN3QpOjy8Y+VY7jFdu2aJee9LlDf94
E+I0KS/L2UYwzSmaO0ArBBDKQfoTlJ8bB+rax1rENgjluV2XeeoIoam3Znb2lePuG+XeSBeu/fwi
rLkkqcfSeGMUzzOJZOZOu5has8lhSnlDBu5K5JSLkDDzbESV7NpoBk47vdg55O6NqHYlcMpFKOgT
AHBqt0JGEgtnk1Xpu3WBChtnF/AIZ/dP20ksqtQBik9NGWORqfONezBBr5+p91656Kjk841nXClJ
fHE5+X/sJFgVsiRPxHCsQepKs6K/qwAZDwMNnkRHD1CRPPN0+J1dDM8oSPabz9/tyvKLy8b+47GE
ANXfAzwTtX35UrdjCCzCKYbC2+c/f+V8iMu6/fHzZZ4PimJgcSTuo/SfHbS9shYGMkkDmru58Q5X
NsFSFA22wClssXRzDKD1eOZW9YBCzcBTxvbRzdHq/PxdrsTgpTiaicGZ0UOPskC45hmygRgJenS6
Zy08nxqWoERUJXqMhPEbBdW1xVmczZEPU4NBOI+YBXggYT9ymX/4mHjeiJPXfn9xMMEFgxMnGzy4
PLwzXm57OBQN7q3h1bW1X5zNOZlQTQNIc9QFnFMsxSzCpQ99Jl6mev4N/sXj5+tyhd/ri8UN3AQp
F0U9VUcqwLosXAfYxtYJpwCGQHBalthvwBXfd0UGUlwR85VLumLTzp63y3sGjOnnf8eVMOcu/gzX
2qbgI9KSnDrVYZBZeQKnoLix+658zeUAjTOVtS7MsI9p3a7RFNmaLkeeW8GN5pcab8whrmyIpUgc
jAB1iZZBdeQEGFyUQ3CLDk2VrD//Qtd+fhHjfCWFJHKAVzCsifREVpDABzvnlvLStZ9fxLJiCkht
RUeODfkA+ScjH9b844dZxDEXlGfM72pyZH5zpEkAIfphS1S2/fzD0MuZ+Et+xy+v9EechB0AUOxq
4gAWNeve2XmiWnWiDg3YBjDAWQUdJK2VeMgLOHJ1+vz5Y68ETr5ILdopCJwJfWaoxk9DKOfGhH4W
PHS0ejZudwsqcO0piyiGEFN7AjO9I3CecKACAu95nsBigdvo569x5eDxRRjDD41m5DXETk0D4lud
zCtfUHqjZXPl4PFFGGsKsAEB7IIjbv4RJ+xQ6hMUhqCl/Wjbf/Mk8pcSfbULXGibCxhtgU3p5+9I
ZsIeHKLPv8+Vc7GU6DPUgVcvmcHwT/2wxyBzgie4zdwbn//K+i5F+WoH/CHlTPOxp3TtDhZ+l/cd
qzegsP3jCywO9giEPvOIao5TFUxHOEMUJ9A65ucJ1eaN8HrtJS7//scBBM7dL1wXNg0N9B1MOa+B
h4In2jeu283nq3Bll/qLIw7mi/BnuAxCdQARL6F6h4bP0+e/fSU1WUq3DUlAMitbN2rIqSkewFM4
aLEBqXyVw8jS1P/mqOQvBdx86JOKpM3QMGjL3ThDPYCX7g84+nx8/h7X4uDSmbpqY7BrehFEbUn2
1k6HmYgnv+BhnrSbIOjCqfJWcUtOFKSOVcKGG3v4yuIsBd1kBppgAHTy0arAO6RSNWcAx7MbGcqV
EOItlj7wZVeDngJ/PjAGrdeple+CweL45FC1AK5S4HD/7ags3cGKVMm40gzi5/l8AnJ13ZLpPnZu
mXZd+06LWF5PYICZCczzamSvTQugvnJLuv589a/EKc/97xnsKIS+hxm6/O4Iqpnx4PGSrAc2/+Ma
LwJ5MCTc1pNHowx3uDskX/xc/GOR7i1yvwCkcN8HU+U4N0OkwbEShB8MaAKff5n/zyH/kh8sldwm
y42RQEZHMa9BwGOAIbTKPwHIwn4FDtFvMwnaewplAliVB81myBwYHAdNEI45Cm/Y90EcxquGByK0
oKBcqHkPBQn+6HkzyJe9U75hJHYrE76ykEs5s9kYwM7n1osaPQcgFnnOCRCbfgtZ5vTGF7kSr5dS
Zl4xadPP8KQBz/QbYVB8QSsd4zzys+LujeL1SlRdGqQZUG567hoRBRKG6uqg24+Y7OF8tHKBA5lI
uf18da+8y9IpLdGQ82wqmE+6bgWu8o+usFFFQYeebk2nrywIW9xu4MpXGtNVEU24PLfa77I95WX2
Al/a6oY0/JUYt1T+81sV90NfIfD0+Vuam2iQ/BiMcguFnsNk5pfPv9W1x1wC0x/3NDDRbgDORRy1
wX1ZyxUEm3ZWWXizdmvS3eooXHvKIszF1vQO9CXqo6d/N+p95A+y/1KuwKi9Eaavba1FqGvSuJ2L
AsmA8NNsE8+1Wtez/s1j8sXpDKQpMGIgo7zVprx8nb+Fj0XoIwk4lqOFJUyTwf+WmoN2k39LnJaj
7B7cqBic+Rg2ji3sXGGdu6qawG5k2zibFNPr3ecLf61BtpRgrPkAegbIqRFrYL8L5iVOPNzArRXb
Fsj9VWxgDUcxwwdN/c4I/8ao/srhXAq88YTgwHcMRI66X2eNty2cXwDl7nWmNp+/2ZXDuZRza5HZ
CnBs0DcYtYKYVXGoa/1/nJ1Zc5y62oV/EVUMYrpl6sntObbjGyqJYwRIjEIS/Ppv9b7K4Qvuqtzt
s/epxoD0Srxa61m3VBvfv/79DeWFuya6DVBW+QxI3CPoNoeWe7tmMmLued9Bu74x+yD2qjCtaB0Z
TfVDqWXncpEp/fH15bdub1V7uiYEda0xg6PI5R1sX29QzRWRt3hXNldbv3/5939UBHtGXvTSTSDn
eCVEAAXsqL/7+dqp38ZEXecc9QV8dFMPK003hd9FY+/aFr64pQ+PhHsiZjjZysV8Le9lo+789wb/
uJdCdqMBVI151EgytlyEDldvYwVn1PQe2NeWzq2LrGrP0tYyzzVQQyGUiji2KLwEtgkoXiHUgDX7
3976quIstlkZFGyOYyXK3VC0kQ1GQGAYV/ZyW7Nytd8qPW6IWYDRYpIhMyHQ9YMR2d2fOVAQX9/A
xhXW7ozSbHNwhbGRZsSOguHWhslJkwdjfvv69zeG7dqewfquQ9ggNU84PIxCd2/TBib4K4vx3/VF
7tqcMYROZQ+WOZ6QhQSirOkQfIubSJTel41fZTNkTzvHCDlwS46yWdqPeroyHTeWmrVlIQw15Auj
gbxDqvt3EUj7Fsn10C3822NbzfZlgXR2sgvrWNa8TcKSi9Tthjr1DfB8vr7ExpRfK6SMfgDGWFN5
8oKkjyaVAjC3pCWopenXF9gaWqsJWE1wQpZBmR8nCkwFoj9HAVelYhGf7v/tCqvZV4OvUyLLzjpi
+eIJpMLy13QpwUjiHTOvIs2VRXlrEK+mYSBpD74hOq6ODNHQhbPUAcvmSnfy7z9O1uFRyJ924SNF
Xm1If0jnB/DIUVBemSBbv315938UWnMOAUg0XaghHHAMa5K/CJ8cC1dfkzBtXeBSfP+8QIjzQqQx
mCdlyeMIxljTgbXee0X29Rve+v3L2Prj9/0GpvcSxzcnb/CriHLy4i7dM+CJ1+rf31cJstZgzWbv
NUGAWGLDaoIdB5cxgaK+PxHh6oPn0fLZgFTzynjdutilmPxxN17je2ENSNhxllX3yPoSth2biHiS
hTr3WD4SRFpMT18/ur/Pb6RQ/+/FLHtRxqTN/lQGwX0zqe+lhy/fsqjeZnigIXlgkWrLfxzEq7me
d1ZjMmFwdMxAMvOCAjRAiyFmSly5wN/rLVmLwgU6MotGR/HEe3lWY3nEXvzKGNt6UOvZ7TJi5b3n
H9vK/VGZ023T2g+866pEOPzG9sVP3nlXvrXD/6b1//9GIf9P4kLa2tcuMsyAt3DSquzFgznDu3+3
SOp/b/1AA2PrCA7PltXpjBpTzmKfehr5li0xGWikvhlV4BiVcHQ0+I9e201x2Tf7itR16gXD09Jr
LwL4yjg1VTsBuCDqk0fBeBF+ICLlDHZShsuQTjW9V2HuAuiDdMvSr3/DmuSlXRjymw6+fSC3YPej
Ynx2yuVR9Mb3CXb4LO+7ezeYPsLBtcG+GJZIVOYST6oCgywAyqU33Tc793FGbP7n3siTxp6P3gj2
rKvBhRJkaRKh+Zn29Lmi1otZz0ZEiSMjAFsPNa3N2HG9jwLHqpFZl2diE2gDpkVEnGJstUaowUtq
ES46P3ghK9PSkCe7AXmNSKTCeRZ7rIgN74xYDjliKuM+l78gYCHQ6M6PVq8vthU0I9WsZUYdFRxI
3c/nYJIjvn7nPPEW7SSK9MXBVBQIwYXsQN2/byf/Y+oYjKak+DVV4adaJgRATfx9sOphV/o+/C7W
Muwt3oIjpFqZMYZgzJHUPLa7aU5dkK5iHCUcLSJOUyC9SIB7te8b59R0BWhGAJMs4NQBmwZMpQNk
Y1SB8ISn0P6inXqbLl03ATxMWjL8U6OCs1N7TuI3829uheQMhgwAJPKcu8YcITBTZ2VFDYQU8zKl
hYkOD2YmqLTMSHpBgLXifp+wMadxqNunOq+yiWgPhEX0z3oDL6Kx5YysPa1BTe/cqF2Aj3KIrjNL
2pCrT+xtdLsPa1Gv3BF4mMtRdNVtHtqvFvxdF0D4oerLRz3bFJ1O+VkMiEhEziOGb+U9mVL8DOV8
M7GSRlUQvM9EPDRue2frsjlVOSvidjId0NwqP8LamE3wOJHOKRNgBR6dwv1swZmZuXkA6/NRyUoC
MLScgQ17CpV8k9OIo2NezCnQ0F7clfzFU3gwM5jfczEdLNv7OZTVA5Hm3kWoNOT3tpX22GqBOma8
eQxfWKEszEM5wjSfN1aVON1sZz6jB3MJv7FiHLA9a5G46Yx3E+48gg8HB3ML2HUwb9/ZRnhjjnAl
V52fmgtIGMzjkYU0ysii1repHE69YcDuKvG8/cB44uNsHk0g4yPSAEJk2EuYOkJ2sSkuRNfKyMpm
rA41A3OEAVH57ONjKnIYcyNum92+aKGpL5wmjEGCaC+awTopijaPg6aDSLDK/QxG0iolnqGjKhQ/
CbwukDyXkd2yJm2FeyJl+H1uBaxzwo/ymc5JQNwPDVROCkz2EbGFr9SfH5oqPxajBdYz53c4s29T
1x/DOKDzAUbTfdUuj4Xh3JBAfbcGgUCuIAeBG+RqWwKWbI/nHNJ8OQc2kMDTlIEKa2ZCD4gqFr0f
GXLSGZ4nQBX63lFQAeSBZ+5aOr7kpVKnWk/2nk1qb5h41HysgalVKsOCh5ze1rxzpXNYLPiUgaeY
IoMxcMooiLWBTync5xXybJjvRJBG3w0aUPQZgcloGM87HAkD8+wE58CyxtiTlhNZvSn3OB59wVAc
d0vnXxTb6PiGFuDEuYJvsiz6eK6MIlIBQVpzgCxlylgM+BiQfOAvv9XzAKiXRkg9was1C5UNxIKC
gwk3DQhYjC08z0CZnGQAyjd3R/Xs1dYhBGFEeONTYMAPaJbTwYe5PCqm4jXXNuiDS/BttoLH0F7G
qC2AvJbFcsdsq4491z1zx3u3uP1kseZDG/Sm8euDUYyw0UFrfSpN72fHQd5ErcOQU8F0gO/7zfTN
HjQ02e/tTvqoGQ7A3R0N9uGFfzf25ZIRhaCecRhvbYpsFULbn2NhDBHwuk/1glHqX5BL41SBa+yQ
CKPtqWJTmw012hbQrb04fPjmM4LmcuB/B0foDajCAYqp4c4flRlNg/7kNawgVVj+1tT2Mz6TEhbD
Wd4hhxOYMUWDtLNwpNShP2oHFDgro0lHvdRpA6ZLQoLGTRYDNHd/qgAvHW8cqACO7uiS/QRddtL5
GrFb9Kay2pclbO/Mwpyi2pt/16P+bRD5c9HjExzvQ2KJ6iiC6qcuQb61aD7GKg9SG7KfuKDOvaHY
D1nz984rfvTGhUxnql0z9gg8sz/kIm5zs3gVfHoGZLWJukmfHHMKIxPIldhqLVBFfDtxjSWPJhxu
JlL6L7qCVXueEeVQIiUWHhnkVYAOlSDg7o0GqBXuiDIDveQt5KoyHcam3DFgUhNZAbRmaXSJrU4i
D3LC0RIA9SCye89eQR7a1gREFGAOeH+JF81LPp/rGauZu1SPhtF9620PxFlgNLBHqAbk5bhH7pcn
OgO/2EPTpjz7W60JOirLg7L8J114fixa7sZ93YCOVJuAnEPgHQk5wHzYgxIMWZwbeyo4dtqAWwzo
3Jjmy52j+0cbSO8M4wWY5BIRZU7APowamDsNcn3cF40fIT7AOmi/kIByO6BuTlivkLsDWTqKQjog
D+mEdK0WLlAc7hRui51H0Nz3emri2sLZBXimJ6tCLCNMtYcSPzMo/uDnbpiNUJamNIRsyZGzjHTj
/cKi/OpY/N4vkRmpNFZfWuIIpNGvY758o1PtJMAI5Qnyth4WAxxYe6nvLdX9msFj37VW25xh2p3j
Cxzh5FLHgQgEzQ6/VME9Z4PYS+wg4kuv5b4eqjzmQdvhCDAPARIfzqhfJsxoADcX6rGs+28EzYuj
4eoOkTKIBQ8wNf9LskygMCVQffIZkE7vBRQQpSLGLPNk0qG4H4CMP2gQAO5LhaxWvxsanI5P8wML
8xFsktKNahBXDwtAcr+ABdo3ox5vaNXa2Kl0MhvFwn43PgnhgjUqArZUCW/tItpf9iXhSlE5nI1x
nF8pEo9PDVzjd50y/PtCFuGrZxkv0lDLvZdLN4+lZ/c7c2rng4OAmhhnei8TwNWmP81Zo6H4rLRt
37Z1q7JS48nZYBXdhKE9pDmyKLJ2RPgQ1a56mizogXpItpIlRCEItH7gMwy0pT2+6BY+V2xz5oNd
tWEyG6W1pwKI9QaUyrSCdDEifVvGLfbFuhPkbDWutVcy+F0FvZsO0/JjAJs3EiGyKkQ/FrEDbX/m
V+KbZ3YVBlKXZ17ulSlB6vnlj/Li3FDegQJ7BPyyCSMLds9ZHgg3a3oriI1yEMeW9mEGppwAGLVw
k7wFqAAIsTyZfdfdVWrGqic9zN4O7dzRMAAmhFNuj66o9d71KrzBiZwZEwOUTNBG2E3jKeubi0Om
PQGbNmau5eLoHoFDhY/M4B7qvx+chbXY1cPUvVo9Tu8I8f2o72T42SCqOx2IN2NeW58MgaVRXwOo
GeYT7pkjCUOwroSXk1eJBVpQFkBYGgPbpOPcZ9Dd9XZcNAT498D7CXgtQiwAo01Bm7A+nMaE3duv
f9UwGoJGOTtuBNAYTALzMIwog9JL+xLBB9ywOmxaEZhlWrBrVWVeJ2Gr3yuDNLFC7NthZP4lI0La
iZ6ZERPmOqD6Vv05rABWDWzC93pGUQurBSZ16MQimc8K1FCjTyUfrBhKT1Rl0x1Su/WqbBnHNzcs
HzregpKH0RU3TOLrChtxYM0wJihRP3ywVJJi0fcDvnUiLsQ96TEDUKAOtR6sKB/Fk5gKigWVcxCh
2wmy5f6pNvExU7TGmAatKsEp7McI+ZOPUI6050LPWH5s9xepHNCuha+TJihoKhi2IqoDcITkxpvJ
h19ziL/Yk+QZ2gjwQyuOLz6crQPmWJsRKwKduEDSJqXMf7c0cLDd9vH/Z9acjTN223Cbtim8TKhV
9fg9CO02Hsfik8vJzXArFbQX7IBmmJEKgViTujeAWWaj9VAhERxIT2xeuQ1Goi8DAWubWSIupdKg
ips2NqmwGgIUp6uHMFc4bwAaDMO1FKd5Qa7dYgT93eCpMglQRs86hzfODdG8aqFsScXSu4BROkg6
sMlwj3KdA0WszsOEQgX274xFqX+B4D+X0YSYzbRvTTOrlW1mvAULGQEzqdsaTlZK/dmgr4tPSSrS
wQOLv5mGV+xYhp0XApIPFGB4iwiHJgpcgnAQwT+6pmV7UOKcqPCAggQG8Un3KkB4vClAlg3Ju+ET
fScBa05hiu0SFzf4Okn21BOEyIBvjkAgCw3Lhrtgw4ScxiZTB2NGBHgDNFoF7V2CfOcxMqsFXZSO
qIQoIXdF2MAT04BAbcnRvqcFliUYWu5dGzXZx2eqrWE5nhxQGP1SvPRh/oBI2SecFOlYNdWz77s/
0PJXEaDpCvt/s31sFhsXVXMJlRby2MpO/gxZ28ZwaIWoVCDUByz0YwxiCDFCh95XjoFTnNoDqbau
sGRPxmc/9e8uXead8PFxrqh5HsXAs6EZPrU5nUuT/WycHDntFiSwleONH7BIIzIDTzwapprfdmCb
xjD64L0OAm4q7P5jwzQF0ngA0EE2AYkNpB6nknQlkkmwf0AKlJXJqRvvLnHwUTHb7xM4gwnohW3q
dQ7iqs3iMoiqF3MEiTFCYopDkWeHTN2CwRQG6H8Gfp8NDgU+XI1Fw4XpOersONMlRgABi11tvdie
E7wOQHI+kcUz954ngjQMghl7P4FAjQLbUOYReubQm2JjjwXMwoqVdYiJ+NaAeenH4QCXfGMNLMs7
rjHK/Pzcopny7pgcWyAhwyAuhza/0aCF/iRqkt9cQK9jn81YzN2CtpHSrQaP2rAzG4/xyUIsSlJr
OWYNAmPeirEqb2pzANfTKIPTOAzzzswX97HKB7ByESi0x1FV9zkAmbaAAkigjAQK9OjLpoyRdEsS
axR4Leiv7YMx7Ha9PQXpUothRzm6F7Lg3XGqS3kC+AwCsrn1nT2ddBhbo2ujTTY2YSTHC4lDiqDo
ImwkFguqcUWuHIVs9GjXTICRCECxw9E/dj4+TI2wppndGxM2dKrbf93L3Gicrp1OWDls2Xg2Dgyl
eaq6EEsAQAdjhrESeewf7+Nyf390ZxcXvL/Fhx2MVZPMBsZ+eguuMZCCXDnV+fuJCAlW/V89LJLh
QyE40nr4pgnfYS93QHgMGmJXDnW2HtSq6VuMoCLbzNNHZBhhjfvo5jqpPCRMjIAlSbn7+nVsiBTI
2urkoz9JVYP3IaDh4fiW4krtWOVCnFK0t7C4xRQYWI3YnIggRfnK49saaKvTDErYUBXMw5l0YABn
MEzIh+iQ5megu32lQ7/1hlYnSksFvyU17RBp63kf5ywsbpYisFJIveZd3dnXIo63rrPqOZcN+CMG
KCsYa973wUSKE8SYJ4c5Y4aEDv/KA9vobK8dXUYPYnXQOsupzG87AraO0ADOPIfhjPjQet9c4zpt
vJi1qWthA/brnDlHeBP2ymhaJG8B0crL56/H20bz37+M9j9mJgxCFsTk0j5aoBPfITMtTEdalVdM
DxvvYm3emt3aKHq3tNHM4mW2KPlM5Ygmiz98tovx6+tb2JiYa/OWQLAWqRAldPTJgE81Y56SOqf2
d7ic9L4aJnCxO2WmX1/sP7/5Xw4Z1h4uvggusEMQJ7LLd+UeNNejuFNnaw9Bf+zHyMKI7Wy+8TK2
H479nblvdtMeXOcr198aD6sqZDDJvRZdr9OUvw5omI2PFr2iU9oa0quDpl6qhUAo72Li+A9d3oB2
ZOArxShODiG/GlLeaNu8cnq6NTBWxYCJriGhh9toEKCI6BygboTdPwcwmUe+/seSs7Z1cYQBLS3v
rVPBXu3pXft05yIRQQ7OlWq9MXvWbqdRAmBnYo918kt2g5CLV92j2/v1SNt4RN6qJJeWYIIjE+A4
Qplkjvg29w72QlJ7uGaD35g43mruW+D3t71neUflhYeO+bvQA7+uTH2HHai3//o2th7R5fb+KDBN
o/ocNoX55Di+g92ix+J2cJsrY3brFi7T5I9fl5o1YkTM0KkJe5D9y9ixKmiedP7YS8iXsdm+8jb+
k7r9Zd6vnU6TbgijNoQKJYt8mrIpnb4VKU0I4FlR8YHX3t229/oWNsu75cqSuTHZvdVk9xB7E+C8
FouMQqcclnMw1SEhuiay3np4qwnfIvmAIe4MCoMWyYTFeyD7HQ2eKEP6BGmzr9//hrcSiPP/fUU2
TkgZmS8ygKXBqYa06B6OUfYw+w65Cyo5PKEh4J47ZETgM9qn/jN4sOaLaTTsHofszZWlaPPvWO0L
EIYTWAvr82No/1qsJvUc8ZzP9Z7yN577aN6Hu5DlaOyXaFOIlFT6iiVl4y2uzVN22SG1s3PbEyWV
PHjIvUSIU4c8NfSi4q8f8t/VWmRtoJqR71ThZBOXMKWLxC3Rnwww19AkRbgAxDvococs60Ze7KRu
6RXhwNaNrepH7eRy8EKkXzlh+OyZ+TdSQbtbEHVl6GyMT3dVOvLCMxQiuB1QviAAi3RdKxzGsvpx
9niL1Bepo8Ke5D9ROMjaXeX7AIIogasFlNxPZXerxhoyC9+bks7ErEYf+Eot2fBiIBvlf6cEEkwt
gxF4SKYj2XU3NULOxsi98fc8LtJmb9/Vh/wO3djhts30md9NVyQSWw90VU8QG1pUDiIbjhMCraBY
QB+5AvajZp8mt3cGA+Hx6/G4daFVZcGhtANFGoql28gFSZKgWIYB2m7TDNZ2S1idDty/hnrf2Le4
qwKz6BzBV7keTqor2eXjkibBjEyRLhzA9SpbxLl4OB3jjVGmX9/e1sBflRIP8YzIu0Hh7IofOJON
0OmIkGd35eFtVaq1F2/x6tKd+9o+Qhd81zvoTufoZyfYfVVoQpTeMyKj/ciGNuBnUVIIARx/iEbI
v3u0f69UlI1bXPv0HLXgeE+Hy0m7j6r/wdrfAKJ+/fQ2dgRrh15Qe+jnh4imU2P/Q9HmB3Bc10Rz
l9Lwl1V67cLDuRXc21XjII8S6FPqjTDolwEAvX34PodI9vm3W7g8tT+2HWWOGKcaSXQnY5weEEP2
gL7SeO31bz36VXUYG2MSRsfzo5rd331nZJVx53RvEETHXuDEs64OyGxJi9GELhO5W0iAFTXqyOWE
QvDk6zvcWFHIqlRUlghH0aK2E+TiJS1kU7AcqiUE8NhA0HPLvtX4sjZNa0biaR1eqcEbt76mcLml
s5gq1+MJJKSbMDBvAw9BrO7wbwuWvbqpXAC2XonaP3ryXU6i2EHt4+1xmnCtwG6UorX/sJh0h/hU
CAPFOHFECIsXp2ofwPlIJgZdZYPvK5xELlfK+dZEWhU+YnFGWhz/n8hgvJeW/Uu4wZXvs62fXlU4
vYR2j9BU8JV6eruI+bEQ6src2XDokrUTMWfwF5pOYR/pWN3XVb43pj7xyFNpIIcNJ46qu/A67czs
kf7t/mOfc23FowhtNttiGU+o3TGzXi0DcUiGQIjpT+QJXLm3jcfmrHZEDtoOUiIS8ejyHGoeiQB5
A7GHV+bkxqq69uBRHCTh00lAk09AABTqARkwZ7sYDoWi3ycOEcTXc39jFq6NeJAVjIhAz8tTPYhL
VtBrqRDHGRZMXtnYbVRp5/L4/iifduh2vawxzWUZ3i7IxJR+XeEkIzwu9rXvjq1rrOY6jqPmkql2
Pg4c8hjkCFH5gqDdA+EPXz+lrXe92uO4Nex3rAeCLO/EL2vI7yDpuVKntv721cTWSznhDEiiO9Ih
6tLeIXs+hhgUSblF+vUfv/WKV/MbDGiocq3FOaKkG9+pMOUJOWwQetL6Gml14xJrtx1CkMrOtEIQ
CfNJ4GCrRdoabNmQZVvX6EMbE2LtEpa8H9xO4hWIkTxWgfyYS/9npUwcT4cPdnkt42frTlazGjwr
aEU6DnX/AKGvZbFXnDruwBb4t5expmYa3DF8ipy1I5R7DzoXZSRZgSg1/v3rl731mC739cd0G5Cg
VXCtxlPd3de+E8NNnZoWkho75H5bV25i6yKr6dAi686EPnI45QyqSF+Eade5T80QPlGdU8iAqn8z
8JA1h5KjjI887KxjgMz4jum3AAmltriWT7Ux+dYQpgK3YeO4RZ3C4l0DAkXm+17RGKbwK4vExnBa
+0FnJHKOIwSgIAG1/VnpuX6GBSY/yc6rrzTdti5x2Z/88cbLUeOAdtYcFbx6EqZ/g8SNJ3Dxr5S+
rZ9fTQirKOqGGSgXGsfLzKighWpjAnHs1+PVdi9l6C/b+P9yWv74+6HtAJZgmsWp52TvQKAXspvJ
5pkLdUOPw1veQKZ10/TfnTLN2a9uqaKyhGP4AnNe+n2b70npQ2PwDElJHs5IoHuuK7bj+hWZ16kO
gOnukZVEj8hq2TtkNw7ujZJPORRNHgBgMPQM7Aftj50HqXm+60wIGaDaoCIjsrjPe6jDOaSpoo9y
pMPPzmmxbiXZI/VjurQdkWEkL7GCOoCK8hXyizjHP+YvHkQfSNPuPyvzFrURP/0gzGjkPFtItjRH
bS97BSeau89Bagrksyo+3XZ5QKVGlmgR18V+KbxoGTVSHW5yAYSX+uyCzNIqq5DbbpKPlkCiAmW+
qlKTsSScg8SF0rH/xrl6aShHxBpSDL+HJkTe57KfIwRDdyqPiy6FSUcxwF0v+9QXc0G43DOCEWNV
fO9fIHPHMy66BI36Fr0DYxgSzzNijeBbCTGcp6e9kcMCOvPEkzsOt8DURwsxkc+cTuYT8uTiORdI
Kf7onaQDuKvPM4s/FUMQz+6Nyc+N/WRbzy52ZBetr38JiBwy0Z/ztjsNPhS6+oddWVld9JHR4ZtL
DAjIjBBOjLeWoVuNpmWBZGd7N0CU2Ben0ju0yGjG1cBHLtsEB6YJE2gJt5HVnXF6aoM90xb3s4R8
Gq0JUFTSwUGLgvG4JymlKqpwMmH9HN0ztDGZUdQRX+pEIZB74pBajmaGfRekPN+67rlDq4G7EL9S
llhLE/foBkw+IpO/Ew5VuZESnBIPsIL2NxcQPFc3uX43Wge8v0cQp5CmGpEl04BaKfZN0ZPvIpkX
lqJGRQg96yFtarBTzQaYIAz9Hqh7F4YjmGviACuq7agIhMwIIl14CM4Ckn5k5H4QtmN1RN8chDuG
n53x2yp/o4Og3FPey6SizpXKv/HRY672Eg5iL4VpDvLk08eeC7g06mSql8gp7oJgSJryWuH8+4XQ
VPzfqjZCRKUbS8jTPBVTrCBAhE68BLeX3CPo0UK8pvrR+cbn11VoY3+3TvbzTCMsFzB9jkCNBv5L
Dobt1z+8scCsDeEDYuZ8AWPRya3mJ/Br70bbzmjPPpvgmmF/6xKrza81Vwi0oVoCminxQdXoGwhu
X6gqrSQf5TXGxdYysFryNWV0cXBsfJomCpbSQHJ0m92Jw0RGrvGcNvoQ/31E/rESDLUDreKoEIde
tFUGWZFOEBntfC+csr0VIiyPPT5NaVSaXIDAnhuPX7+krbe/GtQNYFt1XxYCnw89TPrI44EbYmkP
X//6f8kxf1ng1t7wwBGqq2YpTnmXVwSy85GjWCBie7SVG1N/CBLZCD9RUNnBEtWU466gfZGi/FUJ
tTtrHxZg1uJLagGlOszTeRDuEYo0RIFPrsKSBGtVbdqQhdm8OFzCTn8DNhdEOGnlUO07IRKFXP9s
mnhnI3PKuwmir4hCTYatGvAY1A1/f32vG2NxbVNHDrKY4H8Rp7YO43F4QW9hp607l7J/20+trept
AEZ4O6EsGPV0HDzk6ub8vhr1lXe1McrNy339OQJZYM5jkI8nMLiyvJZnv+xeDPvascPWz1/+/R8/
XzOLN41E9bQG/96coTrsPeSauFCYfv38N0byGvvpz7KGzwREW0fYez4MZ/O6R3kjOI+sne710kFk
3bTiFELlGFMbxtQaad17HxnYgzJ3vtG+qFl8IH8qbdClquCPdYLiriQ5hLLQFobz09B2/zZp1/Eh
FjJ7OzkW4tSBCipQkqzq4+uHuDWIV1/k/ST7dgwrKAGlO900Nk0NnAennQ1TnLNcC974r8/5/8uC
sw73sGtWaGfKxcnYy2yO852Z0pinzh6yWXWGVTtZ4ht1092KW7ZvHuzX+q7Irs0jGPH+uu121sEf
deAtDEeJ7IRaYzqxhuocCebCjqpaTjJykAT/TD34QGwN1z6kjwjZiOBRMW4R/9W/wbvievGCENo7
JIv3N7wtfSdtPQM621poRZO8M+ajxP8Gt72Dwj5QoUyQF5Z/uJZScCcJG043bK1l6QVZ7Ql3py/A
0hI4+YT7YRfzqjfTxbLCUwASzLHpQxOR8XkAwbnR3IPd6n86DZ1Pg+yctzkAX5U4jNwXxKcn14E3
rCqkE7E5pA+mjS3fWAwEeyzQWfcD0cY3mOynA0QRNIPvxk2MgLE7z2roJyBnSHIujZnvaOXC/jNj
fzw6LUTziylqOHZh0+HWQA9BpWHDHEZX3deuY/zIjcG/sXvsMwuXF4lt2+JlGRueKnS3P8qGGJFr
N/LbpF15W2kKV9F48RA5OB6Gg7R+QmQKxRqA1cJiWJFqiXT5pPOGKvEVa/cWNAIQunbixiBL3qWF
LvIdHPDysW8N8Ir71rub8NjO5gLThelR+5EodzjhA8sEOVCX7G2GHC/qx7mGKcUydtXIYP/hZgEz
prBPJk6e4BYxwgNi8Ky45y6O0xoxkXQxWvAaFj7kr3QqFuAJ4PXYw9cIb82ELSqk7cGs05y36mzY
Tv3cQUKMmEzG2MkZ+9e8Qq+360T40wyLGRZ3RpwIdj0J24Ayrp0j/73EOutACb/jS0MXFKlqeCjL
J/gxIqP9p5LjrM3zU1PBn6dHcdLDmdMXe/71dcH5e9V21pkQQbMEDhuW7hQQgq+mLoWEIP36pze2
0WubfJ9DdY+syvEoLWKmXaDe8ml+FKF4nBXiiQ0wfMvFFf+0OjvrJIgZaPjeR+U8TgMcGvmYvxe0
fuug1P36brYe1Gp5ZoPdtEGFkilU+cILE9jH4sohyN9bWs4aYEEr7vku5RVQjzcaEEkY1mB4NvaV
Xe+qmWdf38B/59R/K/qXO/tjB0ANX5fAloqTEmP5DD9CedPl3Dp0qJb7IOxBJnMsNFumANGN5dTY
j4s1hqA6WTqZyYAUH7evkOGYizs5VAMc5zD3FEXOdyaOEff1YoJk3jMvs3pjiTs+t8+0JAZc96o8
CFr4WVf+H2dnthynrkbhJ1IVSCDBLdCz7XbseEhuqHgnATHPQnr6s3pfZXNCd5Vv9qnjqkADGn+t
tT6v302dP8COhsVjwet+M/rS20J+DsvNWA1BpYC4p1Oc7fKpqO6lI4cvvcKypYlT+M9aB35oWKge
mGjdI/LhvAjjtnoQbk+2mrawpQOqu1FtDe+rhQNTCRvQxoJVLbJ9lFGuv8q/bxbYUi5vY8yDB1AO
R28w6mGosvRxqI3AU1F9h2zsdlfxpvvNBqf7GsOIt79+2xXNNliQ//2CZqBw4WGaO2agYiaR4ZMP
h0s8xIGR0tqbqjY/HMby93SkJIK7pcOmvS29z3UxsWhAXS8yAWtPdyy6Q2teTInogeZWcOjKmmDp
DyhnYbfQb3RHqxvPrXCmA6wspwoJG9ssTfLo+itcu8tiFSyzxk4nMU5HjmyhTa4HsWttF/UXg8Pm
tIjJy/X7rIwW/2cTYLy0+IiE1QJLFRwLieps22X6qQNZtoQCsjTho7Fod0zwtc/DhANNzxTNjSlh
5eCULa0BKcdJBJIx2qNTOP+kTRyq1tqqqdqyEZK2uIH53TQoDcJBELQlHTYZdns3PtDKWOgtFsBl
B9R8HsftMeVNumux73+2wXHeo+RvQk2x1i7ZPH27/pXWWsNi8z1hieJrYo1H0SOjw/DAluds5lEH
tvL1O6zMgUv5PtzG4wjvT3eUBCa1uswv5jLnsa3qI3Pkh89lHgGc+6ktJFuK+DN/KuzetrojmELa
R4nPkVHZqQSxHyy/pblaWeUslfxWDlpxYeORBPNfXUUPRZygDu3yG69s7fqXj/XHNEX0BH29P+H6
E3YeAqVFlVVPrrzFd19pYUsZf6YhToOlqjsOAsfmVuU9Et9+tG1+N0yIdOi75MYssfYgi9Ha9/Dp
y7mcjrU/wvHpTD0qB0Mecewfb4zIa82L/vddqaqxPZI0GM4ojj1FIZAWZB6KkbzNhL1kBoEU6K7k
kw+06JtMJ3EqW0sckBW0HYy9deNhV0K7f72vrL2vRW9UfAaQWBhxsNptO33Ii0Eweb5+7ZXxeCmg
b6WuQVIBVhlAJ6Syn7P07fqFV1rTUj2vLVs5JW3Q5ZCyvHMQZbCx+KxeZDZmd0kXO0cYRW5tMNae
4vIj/ugaOHpKEdeRdbAEdvIxp16+Gaue3ljhrj3KouMJkSg2KxtXRwTzR13p4Rw3akS0RTZEqd/y
V69G6MqNxrQy9i45InzqrVR1Shxc9tTaZ4jnIj/5YqBRvf5hVlrTUkfvFDyPBdPi0I30R6OLl7jr
MN4mt2TeDO/8L6vppWYeJPOq6rw2P7ZT4zIk77iNG/ZCJTuPI5dxS4WYuhA2mgaRn+4MFWqN0rLE
4RHPf+Upjt8I9Ln7mY+Nc+ORVz6gs+hAgLyUdl+K+tjP4sGw5LcN2Hs05BmCufpchLCQ6N31t7vy
9ZbaKhRgakThVdnR8twz02kRDLFfB2PdiGBms7kxF6zchi/GtznvDK9iNJJc6z0fmjsrZV/cJt5w
dSvSfGUtv7QNYA0NMHoh8mOKpLO7uJtJGc4403izrNFEMOr2v3NlFzhpM2aEl1p7Nw63V8KO2RKl
4gKwCy1J4x5mv33IsioCNmmTyyFkZQtlcX1IoBcjNfz9NXtMOuYFNLcjXcY3thMro8nSL0DcXowK
XfpQIX5pk8Rc7XrVZzdGk5X+t7QKiERCOmFUeQQCcwps3ma7ekwmhOUgoeJ6I1wRMEOM/N/xsCqo
4+V9Xh6ztpuOSe6YnUDqVViaKT5jry7PU127R6SYens1TfOpJ34HlRNF1Q0hfTd+xtqTLsZNOSjB
XWMVx5KTPKo7ywsulbzt5AOLdP1J1z7V5dZ/DPxOmZiiAM0CL5Mi4iqxLFSzkOf0uatf7vrH1buJ
OXGFaLCjVzRsEztg7zhZZT7ZEC4D6B9XZ06P6qSW1dGz8g1Stg6GZYceZ7fXf/zKoOcuhgi3wfm6
leDzTxn7orl4aea62Y9dMQcy198dBNhtr99p7Tsvlj/z0Pu0HKwW+fFTgpJo5oUdm1ngpv6NSWXt
DosBvOqmugfrDZsfBwdzZLJ+dsyGEru4hVRfWS8uFf+6SAWzC+zg2947wbX+ECu/DOvJ30orPbT5
/DwA33n9da202aWyP0szUhmDXWQ3pt9Elh8wN96CEqxde9HxbTW3NWVud/TNuM9GD6cwNrZv13/4
WpllKe5vEayEtTtW1UOus2DE+SWQ4fNPp69PxGNbOvXufjbkyFzvn4FVr9dvu/Lxl+gdTQ1qZ243
HmPhb9o4aVHORnXCFOzGc619/EU3V2Oby15jtzuU3qFDrTesEXMUNHHxFLvWx+z6T8jZu9HrV7rl
UtffUuRX6cppcGxuOXvNOrmrYl1/NIUe3oGQHjA8NrdcvmuvbjEGSF+jcMR5cdQV7aABVDQ9QLHu
PXikHW4057V7LHp/nqYGYS60OCaay50YKE4unHjc8YSKz43yS+m47gGfE3wqj14dVxvFRbfJBLml
GV9xlsIG+9+BeNK5ZXDsJA5lMQ8QpE9cfrR+TfeKd/wL8jL7L6AvYDJ1G4RzlcLKLjFd9JSUDvKy
a7dCvFAs8m2mumI35R2/q1D6hMrTVTf0yCuNZik8tybksiKnJkNdld31dvo9lVCbTX36NCM9D+mI
3ue0nWwpPW9dO3EQElEd+2FIH/U4WkeRUefQ9kbfKMasjFFL8bkes8wDOAVqOxtF9iluuyNOCKvo
+mixsmxli1lVZWxCuNLYnxrnF2Squy5zozLWwYgqOSLdQo7cJm2/XL/ZyjL8X3XJH1P42KbDDHIb
mGPdmblnSV0I8+awKz/H/WNs0bl6eQGmWKw5GfnUikeVlIF1K2F+peOyxaQ6sZhoV8AEkMLlNNSB
Tk8q+3r9xax8haX2/DJde4nGtROldVC18cnk3R0yXJ/tzD82SVMHPo+3CeLjrt9wZQxfKtFl2wpZ
zY4Hq6p8UcmlX9LHvh1hIPXovnYc+A68z/XGJbhK52yueY287kLAY5Sf09xEmKPC3v5wRHzjgVa+
zlKTXnm54KlC0+pUtlWwlpgUKk/zfP11rV398vc/Gm4Me5FEmFN7AnY3lLG7cwkS+SAW/Nzlnf9e
fhq1XROBVAAOl0zQtkgEsYsMIWVlke6u32JlSFxayeC9kqR2yhZCg1DfdzSUWWTmvficto7RxdSZ
2JM/CBm3p5neKfKKrXUzfr/+09fWUUsBPUIPhT9dCN2i9B/iFGAi8UAQ8gvhwmOlfia+Blt5eq2y
Gyuoy2v/S0lmqajXMBIqx8GzQP3l4oRz/n39QVZa0VJIbxcF42YgwOk6d5oggfPBUz+vX3rlJy+J
Ssb0jj+TPD7GfXZn4uHNs8j79UuvDNpLlhJyK1lee0l3mhQWE/pLnc3oAn3g3CJTrN3g8vc/Opft
X5QxE0ALXQsFi2q6g+vVOtJTq5C7ym6titbe/qIPwwJgBoDf21M7y62MJcQh/CTULYnk2uUXfdj0
U1LFHMRWl2UP3O93eZ995d78eP0rrH3gxTw9+cXsizZpT5eEO8nJvUvNjQ+89ssXXbeeoHmJGbmg
30y2Mcyzg4Z2ORId81sOibVfv5iXoQxK627E6Fyl1jml3a6k+Y319MrA9u+g8UfrKcfByrSFga2N
nxFsGTmIx8yeHKSoVre0tSsNdCl+nZB2CTMhQlJtKbZV4kcxJrLcwcKofbv+df8Vaf9lyFmKTn13
HEvKi/igbdvZI8MS4ZZOUbIny04LWA5xVo/0ChK2bWUOpG4VzjD5tK2Ldn7tOqjZN6CMT28StcYX
cFhodP13rbzcpVR1NLNJzWU9JepzA0UJgcLqSPkPB9Kp63dYaXxLtWred1NqjN2c6uaBcBY4nAbO
LUvfSrOzFl2+Qhx5Rg0G8jR9tPn7zQax9qMv9/ujzXnIRUGpOu2wjk3CscBs14cCkZzXX8naS190
9XSe3VH5HBlBdjQgq1HyRyLfrPKrC7vP9VusvZhll0dgzeBMPvDSLjli4XTv+M32+qXX3s2iqwsp
3NyqbR9pAOWmJz1CQH8hlvL6xVeWrUvrhuJSAmDgIsEFPpyydULNHbhk5oDS35Nt70vV33iMv/d5
uvRuuG7papUDy5y1KJxNMkoQWcqEFQn6qTUlXWpnQdFIk8xFhKE/ybfYreZNTd1vTBefg27RpTo2
QfIaon7z7uQPFWIxxkuce+CXeYTU7U+1I+pf3t6fHcEkiURoPzj0sJCZOo5SL70x9Py9HcEY8N9L
px022z3ALKeW+uA5pP2pVBppwLfCpP7eBai/6MM4zCIEBzKYr+3CDsBKUNAO608VYOlSWIPj1XZu
MpyoukBVVdWXkf26QE2ud4KVX76U1WR9DDOG0gbF1+6Zt/TObm6tkVZa/VI1g8hT6IV9lx4tOx62
eQrqp1/S6YzoNXdTyri8JfJf+breYjMtKIGntMUzFNjwuOA4ICoe1KFbJcqVyy/lMjk0E0pOkB8i
5TsgWgYl/4Ak+8YHWHlLS3nMPBAmtE3psYeZssm+IarfAwyI/fjU910KYxKvibWD7K9jFf8oFQ9H
75bwYqXlLOMtM6i4ofjjaDm8PA9iePJIvrn+o9fe+OXvf4wErq3r2tcjPQ50Bu2IBxb+lwBk87nL
L3orUvlhYKUtPSpUHEfy6iQ/5rq4cfG177mYcJOBikl0qX10wZ2giH8LeFr+1EDIZ372yfdD//t+
xlFPvs07hIjIYpeMReSRM+g5n6oRUrGYdP1ZUETEFaDJKfhxiAyG9MYs9ffFCF1GUvZlUwAP4CBY
xQw7OqPcC5xHiSh1B9r8qflck1/KahDg6SWjBE5ksBAPFUPPkA362/Wms/IES2XNoJ0Z554xEmO9
YWOAuquc7xP8Kd34j9a3ok5WmtAymtIaWZE4Fh5AlN97B7Y4+5dGwpJybpWIbPvfRff/7xHoUrXb
ja0CmFfHh5wQ+g6Wqb0BUoocsnlKdkkDXKFCJPsGp//N1hoEuGie7w6HumrLraV6eExsXz8Q35na
ENn49EvegXeiptmcJtfPHktI/rbEzge4VI3cTDwR31xQcx7ccUYcSUms+xTS9aeZwizLJ1aHyPxS
R+pKsEEGCpN1VZxzIDMi58IJcxttIDuP032v/SIESFrAzXyxU+QKdIegnRz7V+nn+p8R88628xEZ
OpghDbUc2nNTwvQOHCPiH4rcjLB/V2b6ilgx+kjsDgkEiDFFdL5T42g2nvkZZ1GjiBJZVPCSC3GU
c6t/DKWThzjftj6AyLOwSASELWaz+GUB2LLzNS+sEDn8zd4XQwKoUWdvaUHLg4WuFA46LUOn6Q0N
xrw2Dyr1q43GocWzN/hjZGmnDU0vamzHEGw7gqH1wDMjPhyNOPjWDOO2RX7+xjNkjCpOWpQkJwbY
OfTyPwlPs03OVQ6eRWO+OQJKaI8gLj8Awce6w4AU2/ilQ5YEaYfsjnrs2se0RbUU9oFxjEScxA+p
lj5esJ096YJZUd8j+QrQA5GdBeQz3/u25PfCLbrvLWu60PZztfcvkWLCVT0yhNLpH+oX5Y7mHagh
ICp+1Zc0aNtggzsY3t7PAIA9Xs6rQrz/cuf7ir2k8HhsOmsAe94t8cMQsQXclQSl3I6QiQ1F7yji
zUziBM4nz4S9B2eNZ2N30RL8CKTNWi9MMyAJAYR/iCuEBHQ24TBR2X5oWWX1nnFfhrQj4jVFowL+
Y5QPs8e6OoJOeNopZ+hgzXDGB29i8w6uKQfndMLa6SGhp6GydeTG9Rh4A+32/ewjBoFxh8QRdgvp
j9ECKqHKR++94WAMyL73dq6PRCIkCFVgk2SvlW/R17nCP/Oq8etMZfnoxFmFy4sBWAmwCTuQzO7z
qjQb9IuLgwFMNDkUwB7kBosNN2nvGrtLvvhdOUdm8L8rx3v08/EDb2E4qrJLLm2H7UvKyFa1JXl1
6TCfa6G9oPOrOBDoyy9ogQiMgIg1C6acID5SSGVV8J71eSghuMFGuXSfm1n5DxK6i1Of5MnJ4RPI
Ih0SX2MKPlI/lT749EA81taYbhBIUYUZbvGaKcFOM/cRnZBQor5X3ljeIXFqfItb3z/opPZQR5HZ
1osVexua3n+YGIvDrJTJuVcVeC9qHKEfGbF7GXm1AzcrvbM4dSIfENjdnGuQmGBGR4WkEuciZ1mB
HICmfLXThDwLAkF4aAEYW2xd5vGzglQ3YP04vxNwtkIhOvYA4Mp0hBuniFo0rxOsezWcvna9dUYn
DccaGWVeP/OQzFO+hfaq3xTTCKaBHYOqiCKZ3NXKHXa69fRm1Iqek7Qs4bUD3RCITRcJ33i+bgDx
WM1etaX5nG4yT/Vnk6Ls5bQ4/9IEcaS8sfXGc/Mu9Ctb7RxWFZsScJOt5WJAy2PPAom5bcKKcPcA
os+wNbPlRTC1kR3DMSAEHorsZtOmezNY3QeFGwdAmFJ/61Fn/qa8bHyyEgcpHn1W3fnWNIMkledH
qep8kyL46+JofBR+P+9i4sQg2lXaigaWyFMDnGPg2FMcxnTwQtPZCO0ovN9drr0fNkiEyDmBMRAi
ELCnWOFj/s72yndOjuXCoM46c57BhdsJF/i5dGxBh3Jqb5diX7EjMzIaPXzIIOPVW0oqRD8kE0yN
ZEKHLuMKS2oy/0wcuH3wM0akR1BxB5DpaMPM4ekX4+jiB3KCrEgzC76CtnUiAizEFpYWeehM14IP
4fR71NkBSYE/s23hQeQA2MW596tmrgo9ndIfVp2TXVUoE8Gb6GwTZqqDqIAHlV1n7/K2MGEsPetr
3tUtIhX6Pts7pAFtDKQgDCuOC1aYG+9VCShHjIPT92GYALZsBvfbqKizaaZhesnTOH6tJrs+xCle
QwYb/9YdbVQvmrHGmFMN4eT2cLNOsBDYkmURVZhLW2rXoTGzvYPetQROB6CYjPZJpByJLU0FIlGe
V3fxhXhtUvucZWW1T6a+xuSXsl3d2xioMpz4pVXyD4UjOSod1Wx0DwFfZ/nyZFsE/3IcFVKcbOsR
/Qb8TdctQgY76nMyao5+Wr51XvpOiSf3IIWWu2pAZcrGpww6RuxoRorwz06XajdYSR9khfiJfKAE
mRv1HDZ2b11O8Ns7MOkQvpGBzKktkEZjmWMIr2dkcaTSfqK188/Uz4+oguxHA0AM2MtZZLkoU6YT
0Dadp+nBw059Ryx3irp6qgCdzJONrmmFCHC7hne2A7jFmsDHHGsD7GbRPWXQZW6dxEKoCuUqSnLA
ZbBK6dGREsTYVnw3+9S658CihYho3XHdsNMo8mcfeLiHrvfJBqa3DILGHOg6zBJhTYZ3VY4l8CnD
YxpbZZDXogBG1/sKh1kDJAz74U/la1Z3O6d1Pqo5kQHGMMy8cNtiiWCAPONt4BDvLdMwtaM82QR8
AJ01Nf2wKVET2s6Yqg8sHz7yIf3pTjNSUKAy2NqSUugf2e+cqS+I8kYkii/2TiEQeEfBkKSYheB6
OyFLFrbzyrxeNH77uGjtfe3jDYF3VqGcWGhAvC5WnPyCNMHJ40tByVtLiiHQCcLnOuhfwpz3JkwN
0jJMi/rIZPrvatDvcdewcMAkueEDWEAZl+eE8Hcq+bd58t5m2rzbHLv62J30RpYaQ6A2EhEzrfWr
5X0acca/xjVGMR9DL0gRs/8j55RscEDZbMXEwZIr0Lmc9onz+D1PWRM5SY7piCA+JsMotY0dcGs6
5X74rlXvcuH9hCxCojrUgJPX92efIim4yibkvwj/J4IfsMZp+zKIMfZjQafwlNUMbmCOqM55Hucg
zsEA9XrpBm7lPspS/kI6VIXNZd7v53a2I9hOwSXKxogR2NvdzpuDCh6+QKayPqBH4MiZNPbOzsGv
8+30d6Hj3x5IiIiZsTGpTQrgqQ5AYYuJF7BM9oDplYi3id8ccKC4g5XjjGSKg4vZJwRPs92gyf1o
xgJsYDGZDRLPn1K7LyJlx6AI9SO4yv74q4UjNvw3oAK2Zh7KhiPsaUYqy9QoJ5o7eKTTenrF3kpt
7LGHI1JiyUJgRN9jvMBaOKO/XbCZjzE+XjknYGLNjcGp81zjgCB+LS3Qd4Xq5g0hyYu2cO8RhyEB
J4MMJ+8SbGNZKpp4DJIbncbQxlKQj9S66AsMAGPiPinmEQocb9rgBwv8HDC7cOL2Y2bxY116QD6Z
+RkcrA/SeW7gCFBfQX22t54ea3DaMK3MBSwvCLU+Nh2Aj4X0h4BL0HWVT3E8Us8EeZLmg5hy3NjK
hkgMSYpYXkuQ5zqcdIOUWVPi4vY0DuhkspBjJAka3c8bARc2rIl+FmQx6qKuBViyxtSnMd5s5h47
CGlpdxvbbf0LaTHJhiCv6w5jsNpTTBzbxs5E5Gf0uXenNpKjkdFIB/WrVhTLBOBpJ6D4cIGkLPqv
SnZ3dQNHWld2VgSNkkG+xfjmSfOQwcMeyFbm9+3IAOVF9N2zIjl57j00dODsgDOzvWfh0PQB9vMy
MraW27QnB5O49C5mDMkRtdw2CrjqsajMlsW82Cp/wLODYCUNYwEIzx8tzsiioh2eAUPmG8fOvhhK
Pai4h/ukxHKnvcRBJmLqw3iaXtvCtoM5m77LSQNqO/Y2/m3sn1DczUJXd989B5Hg9fCY1/nZZIZh
2zVg+HeTL1XVj9Hoz+UhV/GHlwpkT6M2EbUJvIwNdkph3pMXj1bPNEdadD2i/41IuN2ApukGyDLP
8Z/+A8ucAsyNGWAtVXw0Tf8wlwQrythKNxbpqq0cYqShESCriFc/93V+mqcZ8V0+KH+pq0Ce0T2W
iB25k6kXb0hmfWcyJtsGIF7d52NIYuRzuFXf7/3WTrY9lnoBcGgYbqs5CzvHakJ3KO+7aQIi3din
kbH04OYQmCVuMiLDqvzpmyYNB6znwzrPKEZFuwInK+YRtjNVoIDzCpomByIVxxWIsDEOhiBM+4Ra
d42PzIPZK+cNMM7NQcRxvsMcLUEu4xhIDIhkvWTvIDuqIAHkEg3QRxJYhYwJ3mL5UnptFmAth/2w
E/+Y4+oR7ExEGEKOv6VMnzNH0ZAgdxxsxwK4aUXkI51cxJkJ5u2TIcPEpNzvINGMp4z3OhxGe9o1
E35QOaXiCK6o2bp92YZFOXo7DU5lYCM9IiJEfEMiBgvdrHwf6tmHn4JiOMBedUwdRFS4LcwAXT0j
WQwbsL6svdB27GQnkFYVAglyPyJnODAcPFg/96GjSTFo5hXbIma+QD1SDfhPgXQc3+kQ6tp/g0UF
eLd6lN8KgCN3blw5YZrX5SNqFlMYs7p4ricg+UBOiIOpJl2EAjnbwNttosKGDlI3wjlMWQ50FFXj
BjDAeTN62t9wDYOd1T+XeYex1a2+xUY/FgN4m8MIVxqQ0f5BWNM7DFPP3gwakJo667FsELfWM5So
AGPrAvCXZ9i9M6QFVM30xFLkyjU9wSTpwSJfIB8PFHfUPZzekJ2ucebGm159g0Ye6FElMW9hNY/O
hvK35QoLoWXNsGO2C7xurLeDVvpEs+Qn2FNqM1w+L7zU+X2GkO1XB6qDQ4P9F7JdZLNR2QxIeDEi
Iwlpgb7DZeQidVnVDg3gU26/EOQsPVtKeGGDGDptVIYQEiy+WU5AxgPm9hLpAUxQmgG2rQV8EA0m
xkoa5NjZ+Uc2Z984wHjI+rPFy9Spx65DmmkzM3uD3vZajraDRQ6KEUjQQChIVuOCgxMfkN39ZrwG
yqwU6VSWkIACEg9nC8oSAatawCLrpEpCJeOk3heeSxwgDwtkfzYSvgxT9l6CUD7Pxl7TsZ8BcWWP
imlzVzQzPWeWGu55CngsoM/QUWF/KtDorKF20iN8PtYUjTOZX+Qk5LvFdbnPKviES2PLB6uDFLdq
NkO2k8R6ExYswzyvEHHgFSysAGjZeQzbFp0TFUKRmp/9hDZ31dzHW+Ka+mTTAclymE0Amc35Tnpu
vfNTVe+YRd0NmIMXXLLoHnwf/rRkhrYSYSkF5FEOMl1skrBo5AojHRYRW6+7TGzK8y/JVKnYNdCP
f1GDxSKe9XDZdA2sKYWh2YmUFTv3w4UaZwnveKHgHgorthBoQi9zMRmiqRzyvSAJtpbcYBvTI1Ek
003+RlBzRd+X1Zankm9h/e9OgH2bCFSOdF+WrNm5ejTbyRTTzvFTFNZAQ0NYo+dMIU0KFmGCAlVK
Ws2Tl3aYQuvBq15nUUnUYaS58+zCezBYGm1g+szDNuvTI5QF/pM3aHYkRd1ie5vUb5h/VAhv7ozR
oEvTHzNF/BtcMNk59lu1mzWVx6kCXjdoVA9+bF/SfcvkcOBuq5EBI6b23lRF9cWp/DqqqMefbCzs
7qR7CTsaOcIbvN7NHyjCVvD/s+E4jdgeazexf+GMvf6SERSsuHcptgAts3XRLTfS8oHt8CWRWz5k
3rdYxnqHgbyMSI5ildN4KVZhiKfUTAK8PmUOHHXlNMSRUwMWeL2qvHLescxo0fVU6x627yNUP0WQ
zP1GzOy+YOaf69df8STR/wtqITwn3QRNIFIZEL2z6/IQeT0v/BtMBAFzI65vZNivlK6XyS0JUBre
7BTtqairx6m1jyMmGEyt79jXfrn+MCsl+GWCSwNTdJYQYNUavwj65OuMtFrCAG/PsBmk8ec+yTK5
xeF6FrUj6PFS0yizDHtUvsPCPrr+ECtffBnWQS/08LwYL3wrVOPYgMos0klAlr1++b9LG9AT/ntA
FFemSuw4to9Yih8k4w9jQr5ij3mHQSNsFL9PNbl1Drj2KJe//3FYp5BPUdiOT4+F1LBSPUNuFOjG
u/EkK6eMy8wKNTROT0Ycvna5tVNW+o8s2K1z45UAN8oXr0n3GvVzz3h4Rcj0DSXHCp4UCYK2YPMP
3XyASqus5vdx1hbY1GU8/kTWJgKUdKcRn5rW99jeexHCA+HIgZF207vkllV4pSctrcgtpY2vqWcf
oVEZDp2rsNWyOIiRco6PnnY/eRi6tCQbbfxm1IU5Ggw9XtyEiALu1K2TppXG8X+GZJH0hGcZiEzJ
E0o+SOtBKsP8uT66NOImwDHjCEe2J0XesnGOHPB15K0MqrVfvjgFFS24EtKHTtgusZuu851AyK5N
fl3voGtfdyFZyAfB+87GctMyxto5vJY4HugghIP+hb5oMLhv6DH/1QP/5aBvaaitQPFWICHHhwwp
Ehmyae1kPzOn7gJs2iALR0VYIFDXGzxsYLAvRVzQhK2cr540liwG2yqRot5YkpOTErPx+Fj9xPJe
B50QKI0M3IKPW8U3uvvKW18adHPAmwdY2txjNaNshkOMy3LALW5JUv51nf/tbVwmlT8Gq55V49Q5
vTg0JAez1JnYMU3i+Q6ZUsUjzmHoF0ReIa4a3GG5r+qyiDiV+m7qWwXutFbO2RKqD+aU2Hu7q+1D
Xlb+CYdgeYQ97XznVnx+RuA8ApiwxP2lmsLLg9pX5UOVXE4j4oY396yhaks9kkXN1MCPjxUgaphz
k3t7N87GTTIMDuYz6uLwo0KFHLzrBAslyQ5Is0+nrV1M+cEvHKyXUbSMb7SUlSbpLgZD6I1Z1l5Q
dW385qknkQE8bz3L/Ma0vfZlL3//481fSNISLZ6CMAYTLI5EDcQXSX8raW1lVeAuNB3MT0Su49E5
+raLPWbRfjfl9LWe+UnFOPhEDsatO63MSO5C4CGQke3iFIUehW1HI8HqsWfk5/VhYe0lLYQdcUXA
J/d7zNs4Xd6Qnv9wUSeHAU/srt9gxd9P/81h++MzJEkhPC1ijajz7CGR5/7i3e5Nvqlid+t0zgYw
5INNzT2FKJKOHaqPP6zmltV37fkWw54wPs76LIhjkCvsQkKIA3lUpL7EtXNj/blyg6WXOJmaBvu3
2jpmHjuxWD2nfnJ0aPn1xuu7/NC/jB9L//DkOXnXo2cea9Stpjjpv+NAKLkjQvECxaekevJd0kem
yDp34+dl+qQ4Dkuu3/1fl97f7r4Yvawae/8M9dZjZ6o8xHmaQFmsZTiZErFBqDnBYEyHcX7SsP1c
bj9G/jiRr4b05RZe5BgbRJxdGCezotQ4qQ6RxQ1dgmO63cVw8Cq82r6vh9Q51J3Lf/O2yvcy7e17
Uib6vuwIMjVYSYbzkBX8g8eWeLFh3/3R4FB9DvPM81+UJ6ZdTaX/T4KcrFtLtZUF7dIaaeuyJbUl
/sfZdy3ZrVvb/oprv8MHBAiGU8d+WDl0UncrvrAUWmACSYAJ5NffsWTfeyS6uXira9uqktQiiTwx
5wj6BP39bK0SYOU8IW/HeviQj/5naArdqNQsSB/OrPApSVKZXHg1CfSJS2JQWg77dS3Zw/VBnNmo
phzJKFB5hNxyjZqse0kNkvscyvor4kAy1hd3UKheYMq9TgNkU35kkHVRD0VAfYL8IchryE9CG7B2
6x8YpgcRNqDMdj+1dD9cb9fMypuyJYXETAuRfjjBj+GIFOSO6J+UBLu3PJ1OYapuSjInrmt5gqzR
16AqkXLqo8+mZ0th8OunH52CVf04KRACGHkKUfOqx/cgEO8BDIEfc7S+3oTXxwMyj38egEiYogQI
fbXTMN4Hai+9j476VGsXpV1/1ZMbSJ4uBFEzWnl0ilj1VBSh/CSSU8h+hE4GF5fuUBbwr5DZFiIF
K99PAHBINi6h3/ho3oRTRh7qzwYKxxNwuOfJKbYorccG/xfrFtWv6/33+qqkUySrr0BqTFL0Xybd
u5IP69jtFpbK63OXTqGs0E+oUx/qlaeKPSSXiofOUKV7mxkXnWq7KQBsOjbY5FR75ujFL7bwdvAy
XnEcgde7ZmbyTjUwq5x3yLQafD8QymmGc5yuCfBbZbXk+Tj3hknQA0hikGKFoA1u84OP3+JOSbh+
nhzaLwzv6/si9SehDzYnojxdJaci4Bvtdzdlo8ZVhSR+aXIoN7fOQpw7N9iTi13SQz6AmCE+sZCu
lOPdBc2ntHcerw/FXDMmqzzLLGQqAQM4eW1XA+ATBu9rm9pzlTv8eZA+itFeUSy9bWZNTKGuhci8
rgwScmwzYY5JBFhV4edvS0vSKdi190qF7I6NT5X6IpPioHN3R+gC1W5mO5yCXAFp5MjIS3LMHH50
JIUcGG2++Y57ckP+uW/Kgxn6PZTlttcHZq6rLjP7t8A3TMcMasIOCqmFoaD7ArgDjTAn2V1//MwC
maZrvLECc7guybH0uv7RczU/oUbjo+qmYrbJKQrJ1180M8Gm+RoGXd8+dTB9gU1iI2qpY78RMMmF
fYYOlwjec62ZLHcA9QZdShqf6GjXYcLXwKgAGfGZyCW9/blmTJZ7NUjB+16TIzQJUuTa2+odyYbs
FJAA5YlBtU+QNKELfTY31yZLPkwcXouWxCff1O3ao6N3Q2wynIbaUcOKOX7yWcjOe2+YD/F6sMGh
/X99tGY2G2+yHfR+bDoIjGOjBHcH0NFDrh8KtmTrOTOnp7mdPoIJoO/j6fCHaszHni7Z8M49eHKU
U0G8Clk7nLUqWpUpQiKBbfNtp9VUIE3mSV6lPnb6NqouEItjCI9lDssWZTO90O+XD/3PmxKgY3+u
dgnrn5anKCg5fRutWre84V5xrNXwjfCkXttB7kjov3Eyi8vo/7a3FMQ2yJwYTOb+nGUviRGQOklW
Dnw9gW7eXJ9Kc2Ny+fPfXlJq8PsSiJ2eSuV+k3kj12FYvOlSQqc5DeTApRC+Fx2Va72T6Hn5jnS9
PsjSlYe+9WB0pzt+vN6QV8cGVMXJ2JgQ4LOyqbxT5FZrF4jvAYrrBUD+YwI4bVKvfI8tbPqvLj+8
ajIwA/SoPT5KjApUBZ/hQkwANBZJp1DkztuF9rz6Ek6nYm81EBzGh7TUsXAF+KNq49phjWvE/np3
zT1+snnVoddFCK1R8M0C7JYqW48xJILC/Ovbnj/ZovwOuCTkH6OjMzxB4Ws15sf4bWR3Ok3HMKeA
Kj38RY6+DG5l0e6gCgCN0TJ8IqrrFtb6TAdNczLQ5UlHUMbwEvsUUhjS6x+J8+1658ycHFO7dohc
EhMFuTxxZh4TFaACzPg7OpgHytKvmRofJO+/ug6y1ddfOHPyTmXeem1Asigx2tYcxgjHe/WFq4+I
Kd62+U4F3SobhU3XFPJURx1SsIegNnc1SloQfF1YDjP7lDvZpwTQ6E3MenJ04+zFkfZTQvMlsuTc
UE/ikjQuhgToOgJ571MDcwZw2C1QCte7/lcy6ZVDw2V/7rC2BBC6tVyeSqPYKQySn4ATVsDfVBUS
skGziVx/L1IqNyjMFbBW5F+HksA58YLSyvrqnlB/7fDwcYjHfm1a6azE4D0mtbmpkhyMbJR7TXWM
rXGBf+QGkjziMQvST2LskBb3Yd2YuDc6TV6UB3cLB0SRjiONOKL4GDRAnV1v5y8dl9faOdlRPADp
HY5i8ynIeHE/tEN2hFKwu9N+KO6bEdeJOgKOpIMjI2R9gIuxw+B/ptrJo5XTwDrcIRlcmRhARxLk
/yNE4YIz8KTgOqZh7C2kE2YixKlwcKV4mjoRzqQ4a59iKRWgvAxOUIn9RhN+Ql3rbY7cdKobDJ1O
pxegpBwH8814LxGweMx5KAFdut7hrx54nE4l9HwaOuDW4IDIshTo6Fo9KzipQVLu7HTxYwGfoKZ8
m50ysjx/zmE3ycBQEz42Q55+Sb3oew8FGYtq3vWmzCzAqRheKFswgiqGsy5PjmC8lYDzyc++Drdv
e/7lvb8HOTn4yaWl0bEjI4CXZdA96bRE1a210e5tr5jsT5k/pg3vM3JEVQXKuE5cgaEG4gKAtv5C
K2am7lSBzTg+1Q0sDk6NAZWgy5EbR8R5E5P+lmuUBwBXjhcW89yrJpF6XJgsLPxLpB4+JeJJleWR
t18T9s2US8ZsM2M+lVyzmghkQkl0jJpvOSDnpb6nS8ikuWdPYsGqBePITXGbdSs4f8lgHdTPbTYs
dM7c0y9//ttsshKcXC9FBSjqs3TTBfBvsLRSe2QZ+AIGYea8/mVm99srMuXAYJyl5Ki65IJn3MTN
Nw0OBEm/X5+ucy/gkzZw+LhJgRdEcO5CQRoc26eqfl8AL/+2F0xOvTZ1Ka20IFDcVt9YUwQHcDXN
fRJ52ZdoLN8mSE2numtBNQQ0BWPuqMo7kT/nzju///y2Fkwi2DAYHS9oy+ho2IvvPzIBnpm8Z/ZN
NUU6VVprKydSyeiRY9iFd4KATJNnCqrdZmkNz0zTqd6aFtIw3nflKUmA+67MthPFgasl3aWZ48eZ
HAnMQGmj9+vilGc6egxVG207yLyfM6BkAfTOgaPVxIbHMSi7hTvFzKT9Bbj6bVU0PMoN2EPyRMVZ
QnsSNINhkKuy/3B9xGeQW3TqT9zRtnFcMCVPvKzt/VhjaQNBDBP5leiY3ec8Uk957LR3vRZipZKu
vE3g1fWDxG3gr2sqKOjkIHi/a0jZf0UpjnmbvmXekq7tXAdMDhnktrysI6U85RGS/RGIbdQeS3KP
dyws25mN/1eB/7cuHlSexaIxwIz2UXHWIti3LmDbiEVXlaVIbaKWv9DZl3X0Srz4C1X626sC4deB
GrwADFo4vwoP1g0gCdptJgq2iXWbPLmjF6yCjpCtXzbDlkIm4PDGl0+C1dpHrXsIK3YadfTcgCOw
cvtkW7Q11Aai4Q4cuA+wEj+2YaS2RNcLE+zXtvRamyd7CgrALaB/F90sltcxiHtIHUFRH3RnmKCe
S+t7IdhIgws+e/BDQoD9ewzUfJFU9Y3Lq3YHnV1aAd8TPFUB019EAn4tdGkuariiBWOktSnZwK9N
oTJQLelMzWwkU205TqFPoYaKnl2FdGNQ6y18hT73frswGDNXu6mwnGDULYXO6RmXoK2V3oMow4Vb
49ynTzapgoxtb/PRAfoIwlJlX8PnL4X6Qry0IudecFmpv03iNK5g4qeAP8pjwFR7uLSGYD2A+rIQ
a8ysx6k8XFi4oP6nrDg7WZHZTQLz1E1Lq3Ebgxby4PSMb1kG2urblj+dbjBFTsCOzkKIK8mN9fxV
nYFP6P1M+hAs7nZ3ffXNddok+Khrv2aaOs6pGo2/oTRNAervo43WQbUAtph7xST8AN80hl6WDk8M
qMRN6AT1UTWwx0566F1cb8Xc0Ey2EGU8jxNM2VOhxPs0L+/H3r2Be/MXh3u3YzW+XH8Nu3zyK3vG
VFBO6KDUqHmbs4SnCGQwSuNsldMA3Q2eQgKSaeJFP0vPBi91jCp8ZWN1Kvo+fhRIIEBKJuv7XVQT
fnTDFhCw0qXPqh97vbJjVnzx/RaGx2GEYujgEXdvuqw6M9v5P69//quLGxp1k14Ko9SxVQ0wfTic
66rYtN2SnO+rSTQ8ebKXJgwnE6E6PucgU+QN4Ms8e+gbuy919g4Ur20hzV5H3kLwMdOQKUEA1teQ
Asma/pyDPsPp+04mCxNp7smTy1YFb6Q60kVyLqPkTHr/GbTIhf3vdV1ipKonG2AmPLDBQWQ8wQTb
rHja7cOC/xx9VSAZUdw1NFMrWaFkjWm2IzFZKMO+uvxADLmM2W/bYuBZPzWRrs4ebJUb1h/cQW+Y
tG/ZQPD4SY/ZNCwCOiYCUlvxcwNXZprEP9xuCS78S5PqP5Ycnj/pNWpoFkQhnp91QXuwMKzddF3p
7kooGTx1PU9ua95V+7DP80PWQjkorz1A6nuuv1CQkx+Z8Zt1RBp68mzkHHIHnphQYvEPVtn0vrGg
/PM2t3ciqytQJge7Jmk03oODXR1N5vnr0Y+rQ2CVRGBt6CGC1c99n6vgxrXwOR0zEawA44xuIbDk
bkNtsxswjs1urNp+FyTAy3ke9JBaEIi3eVX0+0QaMPDUIEClAGS17nNvbRLoHqxll7jrgPnxFrpH
9SkqHPdJB6j+1snQHogX+BtXUwFliz7ZuU0PnidB9Q5ys0AQu6o5htIF0zROsnXU6+J9kfTmY9Q7
PqBBNN50oVfthDPaDeQNzQ7mtMFmbCVS9hYR3fUtZm6yTbYYmluYe1hDzzKHLlIgNyU6PnTowhF8
OcpfmwyTfUaBbt+6HKSaOInoHaSH9MZBXvPgdsTuOtdE++vNmHvP5c9/WzNpUIAp0uj6nJQ1OxfI
2EO9qki9975XlD8Bi88WXjSzcU5vOU2Ta8gL+UgbCwun0bAQsIyicbHJjAvaYVXzbdLl7sk0Pv9e
QU1l4b1z4zQJLtwgCNuhdRoYB3R27ZGkOJagh24i3Yq3HPtYuJPIoiIlXOcNL8/tOEClKFJH2GvQ
VWBAEHnbKE0CC7g6K+Qn+/I80OGMzMyxHoIfTNivDrLu118xcx5M4+2mZ0Vft+KiWAoaafolCt9d
f/DMwP9HoE3cxk2DAFrDsL3q/E9R+g2ImBXUioAYNUBuOpvOWXIsm2vFZA+tg0Y3NXRkzmnLnrzS
3mY2ebjejssjXlmRU0FmOehRxRQki6ok77TJToyytcrSr7YYPlCk+66/Zma+TmPvUckmBOVsPEcN
h9z4XYVCBRi1CxNprn8mq6GHpDl8RW1xNklx9jNnR6pu4UI19+GTVZBZ1ffg2tKzETVkFs8pjoso
W1hiM9sUnSwAztqk1r415wjc3yhpoaLltw9daL+Lxn9b+EAnO7oX8tJLBbdnWY8rYV1ouLXbFkT0
6wM71/WTHZ1CNol32AJPbtPcqAyHomILWb3XeyeYajKnbUwzy0QA/xsCw8v+6LZFvCa+gr6NWELi
vv79IHL/eVLYuoA8nYsLeczG5qYJk/SWx4Qs9M5MzBhMRZkH5gBY5nT0TGC8Ynme3NQ6f2mE3nay
O1QaGZEqP0JJ9ZAkbOFsuHz6fy7pIJwcfjFMySWDqfs5oWxjGgVoPKQfwFLKdb8rU7qq8yXu5+u7
B/Ql/+y9kNYCwd3ggAzmhhtPYS/MGbAoruegmtq26Z32oOpwfaq9vhSDqYRznI+eMxZYik7+xRkf
i/p73S7sgnOPnqzy2gxQIx052NdY5dBbGAiEpKApcf3D53ppssxtXEMCJlHOqeklAK3E1us0E0/G
qW+UyqptovNv1980147JYg+MVS3rIdBdJv1Pz+vucXdf9/5CvfeXI8prM2uy2FvaViEpeufEQ9R6
ycfQMZD4sStRwsNV1SudeVuF2JbWUAOCeAvWrIIwoQrvWQWbyBarrArXmPCxfcyhWHS90TP7xPQ2
GTa57HOtKMIICk3UehVCL7GLnpJkWFjGc2+YbBIykgKIeZC+cGMYB+gYeeyD52fQpFcdXDslYFJv
m+PTOya8lPMAAg/QJvY8sPsce4aU2Tsk2ZbgjnNNmWwOPUSdoMdkkbxI7FaM2Q+YQN1DpufeDvFS
uDIzC6eYLiDpDYEK73gOiOHrManlThV5u4moUbvrYz73ist2/luA3yIfEWc0d05QLcENCuKOADZQ
tipEHC9QDma20amoe6GzMLM1nDhMd7aVO3x1oS7+KepHe9ZlXcCyKYYSHkw21ZtO6mDKoKFtoEgF
c5yTT8Z71xvTFXRnHkBH/fK2PptsDhmvKwoCE8wBLNkoHgerprDvSz9a2B7mxmSyO/DGbcM4kNif
bTZ+GWjfQTXSZMV6CLT8eL0Nr5eVWDAlzhibJoR1Fr57YVccRK68DVdW7yRIw1vPuuldKSwUFon1
jnHt5kcWqXxfwm9oRS2Bel1O0lPeFeq24E3yoc5N8Hz902aaPyXX6C6QDAa+9ASZFoiJWvAIEFd/
An18e/0Fr185gim9JmD5mEKNh57DMqBPdVQXZO1UyuvWiXD6I8QFh6ciMBAK1LYHYa2uYrMQvs/s
GlP6DY0JvGtVY86Q2d0CL3+OnCdd0K1HqoWgZa73Ln/+24LOGuu6Wgy4C7rVIwR4Pveqgjpev3Bd
m2vAZL8YcoB/eyiFnQNRw58VmqIyq+H0q489Fz+uj89cEyZBBMkapDIAKTu5ffTDd4obiN8RIIfo
wp43E0ZM+TdQ34nLnku4NTBAl2MXUJV0eEegTWs0gr3A/fy2dkz2CeBukefWxXDKXP4REnrJiibF
LfedD297/mSfKOVQcxMLe8oryHtV64AMq0yWb4sGpoSb1BUBcypuT6nT1buYJs1BOx7fyrRq11kA
Aao3tWJKvSkS1aZD6tqTDy1skKBQcMW9anAXVtzMZJqSb0SehR1w0eWZ5s2Gp4/aHXfavlz/9pmZ
NFVVkYlIUYES1VmHTzJJVolCvbjOobB40+VLEKu5Flz+/LcVPQBiCc2Gwp5YmW1SeVMRyO7l5fZ6
Ey4L95VQdEqyqdKL6qkp2rOb2s8tMXuA+hbW2czBP1VEGYjTQFWygiKKrdNVDMVAKL/n3VbF2aoa
VzLtj29rw+ReEAGGWzCr2zOj/d3g8VMOOY23PXqyhikkCK2r6/YcyepDxNmDHZdCr7k77ZQxwxq3
6DJq2jOY3t/NmJzjJnkvYAUEQbLgVjfDOy6bZ1M4O7fMqoUGzcymKZGmTnSZk6Fpz23zWFm5YuVn
5X693llzz56E9wN0VxQQ+/bUWvZY8/ZTYKIzIouf1x8/M5+mbJqAsb6MY3ieOVEJ02S6CuVD7/CH
aKi2+Qi42KAWDlHv9UUx5dS0VaVYIQu8SWfiK+l8ehAJ2gFRYUhYI9H3tok7ZdMELR+B/Q2Kc5hB
trNGhnszjEtUnblGTI7q1gtzB+rC1bnSz3n6WaV3MbSt4TH2tp11yqRhgIC3nezVuaMu9BMcaP96
/g9AMB6vD/fMzjQlm3ikD6hfO/mZjJofDCcDQONiKZcwN1cnC1tEncn6BKJHUZrAeacu+hUKYQpM
JkHfuNQm53POIFloFdZ3XHqn3IHVBNwrIDy8ud4/M2HslHEClVS3VFHcnimgJAZZCoHcgV1xDSUT
qGrL/LYq2cJYz4zFlHiS2bwIgyKGzqKsIQYafhYwSXhbN02JJwQGBq5KBiw2OcJtAfdF3DqyR0aH
JcDKzFhPmSaF9iiU1b3iTBwoIfmnqriDw8nC5891zeWlvx3PzAZVg6JIgQBD38O44Ek2gK9eH+K5
D7+887dnI4kB55oIPpJ0rB5RJAdlIT1Fgft4/fFznz4JtMeQQChLQ8JQF/YdsnY33jC8u/7ouS9n
f355JOp8FPFYnIWmBwKjlq1jUCXuYJC60DdzHz9ZwDZvIMHZYXsboI07DrBB0Ut3qJmwbsrHSHwI
VODbUbGD0907BkwKcKqEfy9ULU5ICuO6WOh6YWnNbNNTSkZqaBygfN2f8lb0950/ykeaZQP8B0jw
HgX/N2FjYa03OZxdBaZOB0YGkklwoiixG6mvrkvg6nEjmlOCIPb6yPNfocQrIeWUmIFJpbOudMzZ
pK16Mtzz7qBMpauVjobhEWJVfbdisEfe19pps5UBBG5XMBZ+1jZiTw0q89VN6pnu1LQhhRoYTx77
UEfuxskG/lV6EAfatDDQ6GBvSDN3DZPZ7tBrqMmV8NAs1oET6Lt+1CMErI0FhNyFX1XYSWyMIaua
el3VNIY/nOraQ15pLwZzXUDeWCj5rgp9mL34KNWuqB4ooJ4q9OpNEzvI1OqaQo+8UvGOuEUFAqdL
v2CaB1+SsFUfukLUH3O0/EcUVuUHo+C3ZkboSpvGdkikqrAGGOKSWqW93cLQRZ24IPomsJjEdEjF
nT9W7k1S9iqA1nCb2o0C5inYDo0oYAfKwmYjRMjdte4p+M8ZQBrfteAZauZlvi6Grr7plA/J5LQA
kmOVhHAy6ZTh74Mopo9JGw/PMJByNszA8iIMwk8cOrMQn8+6lwLcEKghueHeCGYfVDY++bn3EeT4
DveyKFxZEw6wtCjrM5WcADbTHmmIOB6mFmwTeUWyjtAR+C0UubWBLqYJOd9lYZJD8bvodiot73Iq
PpUCxiduT6DRXpitB7YOjaG6ZxU1O1+m/BbnL1KCYXn0NWRcNMxKNpBc8tdx5wQb6kDNPmDRF8/L
2UanTrKNcsJXQQbR/QGC3FvYhRiIVlbo4JF/hN5MuZKkuY29kdyQDkDFxuV3oxsM+yJNoBCrjN5I
Hg5rm6fDqsYeBVmJsltR2bcb4sh+12oUl5Ad/VEMlVjZVvxqIHkZmwK8Z+K7EO1P4Jvl+p+MjcUq
rUWzKv0Yl7ROwPRtMDDo6jOR3LHY50cvCR7AMG62UUmivQcRgC2MQn5EKMd9Sf0Yqjwgje8rGBf0
a21scJ8QZ3xi8Cnf29KD5Dum6d1YuOWhSNxuT6l8SZVL99A9v7ORe68q5BnKkLyLm8xfJTCZWMM2
qdgzKcymETLbSw2Ur+crf1/DVgR+TZg3ARNADDlhHySQuve6E1S0czg0IJ7oM/XIa+8Ww1Gvy2Ao
b0dTQQIMj/5YOuTJyzjqPIrUDz4Syaswlu6JlC1cq0Bu+p5pJXdDePETQXria0ftp5rE1XHIA/Ye
6tvpanBjeH0qG24drku83m/dddo6FQA82rwjgsdrapp23XhduKm7HM5GbTgeYhe6rhDjdlbQ5q43
g9uMxxoewCsWex+LDELUERyeYB42fuClFKuBD/JxUD7ZcqhjnDjUsjdcqmxvwtLBMTU6Gy3yj3UH
2yFW5HCZSCC/nmILggiyh1+CuAHXGfSpvE9eSvALSFjWB1YFCcxHUrGCEVUN4IqEdqaoPgyR/uxl
2jtEBm411iNqbVjNVkJU/u0wRAWMUKzE2Gi7NQZaP57na7pvRujSh5nwIUIv6hurHfcD16PeeSXM
DwtL1LtSAj0qTDpCyA5Gu74agGGCqUEhBvnQeHWqV6rCFpKVLmxO4LpVnjLdJbdBadKtxwP3Ww+N
eVhMQcHadZx4hZ8wWzkOxW3Lk/5rUVWwBciz/BT7SJ3A3AgaeZAlS9/Vrm0BavByz64a6bRY84zv
i6ENN7jJ6AO04X7GNmVrcGKwC2VSwZei89fMhaRk0OngaDpDvg9BmN8DApZtBxOlp96kTbp2rYBU
czqA2eX2JkdKOgq6uySHP9lFN74C1KxJn6zDqgx1sKzcJ00QbXg1xh8aS/xtXOYNDIex5WE3avaQ
lXQ23LPkpe4I/EegHRKjrlYxAE1HBl1b5P4OnfDJ19qLLXT5B8aflRGgVXQoucTrAmCRA0f5tQKs
uYYPF5xcipuy9ig0h0RYrEPXdfCL7B5448l0xX3Pl+uSpRXMb6J+wKJH1gauXKnk91DOD79Q3y6R
tWeCnyk5cShIjo9A7I+5ETwhB8UgEA1e0EIFYiYmmaKx2kSFjY7hnzCY1t+rnvTPOgmrrZO18SGB
scXuV6zwX9/tf8uX8uFfQUH9z//B77+X1WASGTeT3/7zuVT43/9c/s3/+5k//8U/9y/l3Vf1Uk9/
6I9/g+f++72br83XP36zLZoEWZP2xQyPL3WbN7+ejy+8/OT/71/+7eXXU56H6uUff30v26K5PE0m
ZfHXv//q+OMff13wD//1++P//XeX7//HX3vz8vL9ZfrzL1/r5h9/sfDvnusDpeExKCoLuKH99bf+
5fI3Tvh37jPKIa8fOH4A0c2//laUpon/8Zfr/N2HKRfE3FxGAb64UNHrsr38FXf/DjKz8EGQ5YIL
B8mM//tdfwzM/w7U34pWPZTAXNb4mktY/b9BHcKDAB/le4xDm4g64IH8Gdi7vHOUK+HJI/UAWSwP
zgeCm0e3DzZRWEvI5Fr4r0UoZF+2jH0At8p1PRTPRlgUlKMCoQRC963k8T3SyXZjyACkdGGrQ1yx
Da0+ojDsL1QeJ2Lw//podKbnwhlCXDriz48ucgoJ4qGCMxfncERQ/T0vYHcnB+Qs5EttCDw1oNKz
4UH/IIOwX0FNtTy48RKbZCJT968PQfIupIFA/7FpToNTLQFtjAg2R/jqZBIo20og9IHFXbIWrnvw
NbJMcKRak1A2W4Dl6UaE48/fJtu/B/X3QfxzWf/rK1DE9QRzXeRk2GQMozjqaxklcp1XsDI0Gv4a
Ebk18N1Yw/J1KfPu/BJl+33OMEZDjv8cqHN67D80V7qIyyhj+mLvytu7qtnGXeQirWbuDWmyrcMQ
xBej9J5TioOplcM3RtPoBr5h6jw4aLBHT4CPfYz9TRuX6TmK2W3vItDzc9i+eY4TbFk+0AOECQAq
SOsfZWRhVOI4R4cIdvDUGG0veANjk8eO6hx45qZBLTr8ALI1ORVay0OWAobQpGnyRHW94kx556Ry
dgOp72Qe7fpOt7s2zpKdUwf+TZHdIqOgzpBPWFdPSo3Dc9/426DgwbYO4uhG5OGHpoVhVe6oBwFG
BFcwfgEQGbZxsOLaxIAlbIwjgfOKup+tLpHerx+hKto/6L7Z9zGTtxFUARCK9HvUQIs1TZx6Xfvx
U5OSAt81irUTR9mJQCalGvvb1GXiFs60xyhnzbEX9kBImwO0ovpDnnMN4ykYwUXDiNzHUK0ylOX3
OeV3TW97oKGT255mdOvCJdrG59pEa1sY6B+IQu4CRn0wb+QzLjfPubvvUf3ZCxfCw4YpWJWJjxGz
sGep8y9VZ83a6z25CWVRbAZJYDkhWwbiA+l2ow70Kmvh3wxjMPfW9Ydzw8Pi5EsJw0cYOd4LWz2Q
QCV7WJzUUKgE0j0YhrMmxXjkfvMegVR0Dg08UEsC57gBqGoj3H7FO4TFXqhRmoKk5qn+6FRD+6Fq
cSWJ2bDjUJh/avzil3eYs4pDE2yDxjzD65Le2a5i55Kws2+GdC857CqzOozWThslO06JPAhfxHs3
RTzDEtLvuqIK9kTKT/B4H/B+8TMKFXQtQp+soCuLy2gLHl0EU5cuCs275vIL7jyfcE5/GHA5PVHO
qrVDVAjHmK7akqEMF7Iiv4j30zUXhMzhTojg3Z0yGcvCZyqpUrl2EwdKx+kRJl7dGeUMBEkdrCs9
98wDqXfG/5IAsrqiqozuupy96x2JaEn1z33SHtMuTB6i5yphuIZSWKziF7jvdQCI5mqrn2kNSywe
4AoGvzJ6kGN1G0C45Nwu1ZAmKs4+Y8yh1PORLPBcFB6nmqIUl5i4r2Gu2GlTbNy4CG/Joz/gDtZq
gP0B6/U3gDMeCZILRdDd9P5Y7kkYRduyyhZKle7lvPizcxl8I31HUBHgv2nRLK/LPIEQDnpN5FAW
hp3yyjaBOg5wUr0fFKdrN3PcG3b5JcZlc5V5FEZCRADVLMtdRuFMwXYwFKxOQWHi2wr+kVtkuItd
H9zEuPx8r3iXr+HtHT5AbA9mrQxMBvimwj6lvBlTyneJcWEG0A63nfYq2BhoctMouAKYJOXvaxhC
wpKa/vQ5rhwt76OPTCp3S+BYsc+rKPqIy9xnNZbmwQXEf2HuQeflP/sHUnLgqLgu8jZ8OliYzzYY
4xjHnDPWu5SyY+Tn9Q1pCF1Jx9crOJzJnQ+N5/dwyPue2CB7CVOxKQNQlEnXOGvVCP8e3qbDcUTc
kENyAJ5B8MmGfW+0cdKAPcPF6SNxhuLONMQ+VkGhwD5G9hViGkXmiUPVQGwWIXfxqCO8MRBNsIf3
2/AURA/tAFenl4oL7570vf8O943+jsfh7tfv4DX5VYRquIXNrbMaYg/7z6VXvSRyVg6i+SJOQQ5u
ccdhvKFbKju26QHyVxsd/x++vmxHUljb8ouQmG1eIeY5cq58sWoEbAwYbIP5+l4RR+rWPS3dFxRk
VWVmMdh7r72G9LWZZrkauVuHQL3wLA4Ulm/9vY2j5W85lAVHENsSkvo+T/I6oGLZ+fPUbvuQuAf4
U+9hu/Po/Wm8U6np8aq5OF98o1b+lKRFAPbNWfoBDgh3XGNp9je+jf91HCnS1CMQRYYhQuTEGBbZ
hLA2RPg9wKAG9DfIxZCPlPW/Am9XzQakqKZjCCclvFgyt8/acTgjZnY4e9gfPSaDfTbE6hxicVyN
AThoYFORnfL8jVYSnqsAp2TIzAaK3+g9mKtsvdSx2YC6HL5rE9+9Nk5fs4WrVQRYCpZkhYCuAg+5
Ct5ePQ6cpZFe8tKJIX0hGknFGQ1snmgz5ogde0Ei4/AKohjdWYqA525ywz2lkbs0rFnXFfQTftgP
5xAqjnsYYw2PyuC9qo+wXB2PJNLjMXx8qiekIPzvFdSTQ/Y/V4AYTguofwMEqabBfw9EmhTB8Ooh
OuJJ8lYhpHhULbKgRdbvEEcmVmUV32bwZPIA0Y2Fh7CHdZiN2XnJwr+TD5ojGgu70Tw58WGBJK2C
DNFJgL1+mvQRchDEcBji8nVhdvmMqHnpjPPvCQrvu6zHW8hn+RX5abtDQj32Wxil1wjT3hAxIVPU
Mm81JHW6dnJ2wDxwkEIghEuOV9KoYh57fUzAkDs1BinusC0rCxQXWNCWP5EDhGJBXXmxVTKuWqkR
IIjQZRMOeaNttUWEZLWZSgTIj50tiKiBdXDYNk097NV5SPdq9iakQIaQV3L6QR5RaWmDbNqWBvIs
0lhuYiCcd7wuSdG5BkZybkrWfEZWWAkG6Fo5Y74tDdfINY8wc29hmurT4T9fT8y4q8cgfS9l2h8q
jXzO//3O/hch7rHRxDR6tDdAUuGO8t8JVcIaScA/y/JwjDYTmt3P1KRnNoPm1GDyu2bQXr3IkrT5
SGCVPiD2t+gmFu8J9PrDkGzjFgE7oathdpSF4ev//uuh//uf42/8glEMc2m4QieYH/7/i2sEKLZi
BIvrFNZrbWOKvPOwObTCR/Rcu6BmQ4J4MUWSbZGZjbB2AHWatzWW3+VdkXGHNJkI+Vs4DNUcHVrs
lCvlu6tgCzvOGKccORUFZd1LMnZqPSP7+52EWIGBKMsTSHnynDbNhqKSBlMBdXHWK/EeinTeSvmI
Q4XRluyPdQioVJah+nAEuYZl12052GMnpjOx7aFk3CDkjxfh0Ebviu9LBlocC7tqyPWEzS2UA3z+
x3j/PHseoJiSyJe2QY6gxAixRDTY8b7x31iFEj0WMVt1mSAbtdSqqNUsT8Ay5ckwoldIcZcvLZlX
ZTibQxB34erh6TAihv3TE+pbO4SilxP8z0wAS+bKH6fNnNjoHqJ4LuLMzz7bmf6Gz+38p06rIgXu
/FlFCfyOBbDKBpruzxSYMMrKETVWON6HxPfWMPx0xTT5zXuLOFibIIJ2XGvSLy+K41kXWcb2KVwS
jqkX8gPIGX+SoBdbr4NEM65Zu2qqJsx7hn9gRokw3hpldCp7ta5gaL+CUxkwMzqvGNfJ1fXxtk4j
/2hBkzg+P/ndp1+Z4dj3ab3pqIq3cQj83oSG7oAf9HkbjSzXQxkWD7QaZp6memWpOSPwJSgB62MB
4HtZjnaf0dGu/CZC+GZV12eEYSMwnugAO4n8Z7sWHMp5QLXPQuC/0PDNmgjMNRC2OSHZb0cEV+ex
n/q8mgg5NzKojkGrj1Byzldsnoh2nvnPsUOKKB57+yn6+LfHzB0Byh9VBmjfyGGAMRNDSi6nwVEP
TXh8furjZkGSoq8/vUvG5vKKWzCtPWiuXKjHz4rPycmhvsxlo8KXmJDNjHDPq+uQCQLm0JE32cqB
YfMwuoG6zWWzPkeym7awAv67UKLPkL6xw9j2zbqM6SNfoPxdtbkAL+FPXarv8hjp0m6dmR8hIjM8
21UVInVR2lXag8+B3din8w1VDro7+ICCRAfE5hX1f3tFFbGKWlB9Rtf9IqwLc39chlvP/epUkXFZ
Pf8gTG8x6TZzlUb3AEnfK093CLar+3hdQhK2G/a0nbLV3LXDFV4s2aZhSDnKrAgKFtT1oQFVfTUO
i9soRAztymGxhUJM7GvAwIiHdi0C+m7ZGipbZI/JTm48b2K4AI9QHwcK0raBM9PGDi3SAJMpKeLB
lVcEKOfa2eXvArNk5U/sjVnfPy4heLspuGTrtOsNXgE6XXV0AZwUXJ4njQ1jhGPWPeJsA3KxtUj2
U8VP0P63twlF8gXe4h1mhIjiHuO4XNFQ+jvf9u7oe8QdjE7z0e/SneyRzF6x2R7sUMHPU7tg74Up
QpZ92u36arQoncvmMiNhdsXgdneIOYG0ItT3tozEDpEpOZZss/N7RYoBQAP69FZt+g48+Ang7z+3
Q4dD13OSxXvErn5VsyBndEX55JdbcILGbS8G9WOD/644iTZ8t1pGx/n/HhrES+W6MSMsJZprDfDn
JeKtvsZR+1FSK3+mWF9yr4F1LxnhpDBwiGdGilcuo94ZT0kHdLfvgBzkWGhVn7g1bEMwsm10dkJE
+7dfJyEKZ4c8VfBm9zVJrosI2kKVtj03UBIVYSSWcxqW+AkpCsuFjsmxrx6DkgSFCTGHmUB9ifjJ
HRXk3/Me9DCFWUEb7Vb9gKGoYXIn0LbMhH75PXg45aDK9TyF/2gnYKFQIql4DD8scMvD/DhoJFrn
CP2DKfBUZru6dclWzRW8wiYSX8D0/+OalFwoFXyP9zRY97gL+xhKcXTZZH6hbizaqJ0/pswlKxJI
0It1P35l2JJrR1/4gIp+hlnzJ22712Y0WBfAsY1ggIZKU8NpvVqVpV1gYTr5H60il5Rm7jompEbF
Pd/06CVvZVReyt6xlR0D9V4hMTyjVbfuRj/cLGToLsHjkIi5zYf+02c2/GRIkEDbg+TwYDnKJu63
nZ8uG2Hj33Gn259+Z64EO/J1erb8POpWXpoVgc7sqW64WnumS9e65dMpyqo8pL24Yy9QeRSkxRiy
eUsy6a3w3L516eSvRR/oPalTYEmjRZZ8MLzGZXBGRAi7p+D+5g6o2YYEfX/EttEf52ZMNkum5RZp
tHuHafHNpdVZBLRaYR6O5JjF86GyLd126Ju/7Vidmrhb1rDyiFYMGdpHM4nP0FMQ/6SYiJ5gK1fv
9ay/0nr5HWGe9lVLgfGs6TbJgFF7q5LqDmokQ1nUsxXHtSscUoh3ZqA9ULSy3MkEQTvaGZhDPdyV
a+B3VKpwVUJSlQfw8D/XgiK/VE570hIsUD2T6APqnyxx+oDAx/al5frqD5xcQt/KNcw62RrBYHqj
E4Vtqf9AlG//XXvqPg9a79rMeQeiPVrYbl5HyFQ8ZvM0Y3XI0m0X1NG9gcNZMzqAvgO8uD2mgVor
9eoe23SaeEc+f1YloT9FpN8RutejPxyBauF9aWAQdXRmGM9RgJVadG4zYhC1yYbBPwFnnJAQR/xL
DI7OGcVgbt3sbkss2TpR5QqJrnSjVNMetAySQndVloPRaG66wyDPi/oAdyJE9mY8fET9z5ry6HW0
hm9gI5ze/TpDwDIBOVp7QI9iMZ3qYaGXCgk3mLX23q/B9kVajlgq4aUCPKEFaAMT/feUBTdNbFlE
zcQ3jas5rgjigBtMxQEuqvhEmX6DzAtLCnoQm4ukc6tgFMtqlvUhwsr9u4+9NidQ9c3pOB18OPMf
09FtjBjVqVS8vEE34l3H+I5nMPwCWNOvkANTpCzzblnkvCvkCCRqwb3K/G2KJC5iTbvujQSf0qdF
B3LZN5rDfQDrjFXo4CVWmqU/ZHP5B+mw1TEaZ7kbDDouf3H82vEsyWOsA+cKxruvhE5nRWGmDW4I
YomrhB/9IWEPP4lmA4RkyVPE/l1iBEOjZ6R8N7fVfJbtn8k1CPl95K/Hxkf2BqKjcg3nV2x1BBm9
SzdfNSxgCx6PWQ5Sk0MngD4V7hvNBTDD/Jn+UAvpPykgl8sC2R5l5jAFnq2QaRbZ7Tj7oORl6d+0
D8CA6DI8DsMLEoSC4/87kLFmO+i6r5zCsUkFQNJ637yXVYqJI8IZC6RTZDsWtH9EMDOUTm1zElR9
S7uMRV159hJp+wPG2eKgkImOB6uR24lE0e15AMfgENcNRT8mwquavwfnhZeq5dkV2uDfcxgsGzIJ
htox2OkqiQ8Rnqui783FC9oxl3iN7wIpOIjdML88OYACOHr/WCzcjUnxJ4hb6KC8ekBU2DDsTIug
5mwoEQjhevnmDwMIWplvT6pPEZ09G6TMKipPtC7jsxcgI6+as+WiE8gX4IIanxGPYoqQw1k8ATGo
69ITWVp+l1Dh8uEvDSoHnzvIkbDZleUNCH+39W3qbbH9RkcONiqmTu13Be7uygP09cA31AowDNuV
jpY7Eot+xSdxcx7ciZtQmDNBQt+LDcr8eTHhUwRneOLdAk1hrphQDHcnXugskb8rhcF2vXTrWTq8
vHQYbmaYk2M1pGfkJoNlEAdfdA70etaBhVeLjjYc3IsJU3YjN2QBtFFj/HCbOx4CAPeLgP9ZFldv
2mxUhQ8qZC607A7w06p+mONQ8uVSKdYWy9xZ4FC4DORf6FR2jbOlK0S3IIqR0PkUISkqSF23SzGP
fumAbe1C+wdz8OQC1teGl0IWHByiHN0v9hJSpT85ZHfZWDAMiX7UHQiqUQ+7hbEBJ6Ar0+H2PDyG
LyyQ+oSwyuyYJtFpnM147eO4u9q9Rzu2QZf2alS/fCQLiB2hWk/qYQqVQGITeFEAfhI+jX0jcn8g
83oBT9twxEP0Vdr/51ApfuS60ldlB9B8ekRDDkHqbRZkfSO/6dbPqaggxDL7aE5/1iMRX9n0sZRt
BCpL0m3KFBCCQZ7teo4jdijFIHYqww80KaB1mFG1f6L4GtWqfB+UdauwVeZe8zbMu1HZVWuXbA2l
UbTnmqYrNYN1HKCN34zKl5t5DF7FA4NZ/PgHeAYCJCJab4iuqnPWGjyr2B0Un6OTUlyvQU2zHyjE
v70YzSCyRNr0U7qx38BjB2yTx+mUeByLKUsuGqyIY9eVbyVBlAJIFaAqqNDgVx6mU9c0P7OuL8ZU
Du+9sBwTyz5G5LAeNp3X4DUIRYt4NVjy8HAarxlJm6u7zlbQY90QcnSV/Eu4odvRU79lU/8bK4Y+
RYjqaDNiikfhv1IhLea5m84dkAUQt6BFP8YdwmkAK6CQ8aNrFiuV8x79Kvq3DPnoVfQyAQtZLX2b
vAWh9xOJOmvYJrYFaEPNlhFZwgIOW8CzhKK6+hNWvN0RycdVCTbSJllk9oq01mJa+uFDMT7fcGOv
JAiHD4m501khpT5//iGGOxnhERLmE/8Tlk2vjUrrT8nLnYd4twNnPj2MIkPWt5uhlE4Te0mcBeo9
Vr/tKPwLSLRokrkEYpGFp2HxgismaNWBW61X3NTuKwrQBC31lBx0T1qg1ovbSvBf8CPhZ84XCxEG
TBATcNq2MWvGK9ih446nRhYM0PSxBrVoXUtffOkRpvxx9YLQwPEE8LvaZWQmf1RS87XoErdB5tZb
PLn+bBeEyo8t9QouE3KzkUVUXdfyQ9rj73vOerltB3WNO3gaUZBoLNJb9wTP1Rlxc5yzY5XycEMy
ndyZrfsceYlo0Cp4nT8Po2Z2R2i1n2A/c19Ue2wf/wZD/QPu8Bc4Z+NumQEAJNYH883MSzEBVcy5
swqjeIXqCWY/YN2o4jnEAszS5/3AxSk0DKs9TJIBgcA1nQO3E/1YFxk4b69lZRCqLGcYxxqkRDT8
IxxMVAxDGYEWBevRxhD5prx0lSXD+NlzZk7Kp7DDQd7zNCR/uVhTYeq/QJNtrsomffWWym1gc4aO
XltsJBqyYRnsnJD3uWd/CaPe1caJfIHtqq3lvAkEMrlh64OqP9Z3LPl9lcd4Xu+6napVa/CNnfWj
3DFglP7jQKMJTQ18ofZpOXOQL9n4hVhxFAX0G0OF6jrzhoOuuvQPr6qxsIYMh8lb5g1VYX2Hfvpl
MvXyKbVE/T2o5VT6HYqa1G9AqNSoytiQXsfK05gTyWrHPfceLEO8tRgLltAQ19hBTBIfs8RWOfeQ
OewvWbZiLUV83aPGrqx+9UJ2jlzbn5LHYRZ9i1Kwid8DRdwXxYsHgGNpb3OLhqJTofuuOf+T9C3K
PpXkiKszp6HyhnNTt6fAX9hBOYqD3/3zEfC7jTLsikO3iY1WZ50gANlXFlzZKtgSliTH1EK+0Nfu
jwQctWWdP92ZV6Mrafp9yAdzATXEXFLimQuAiWWVTHFznjOO5rXU85vLuhfPxm/IuopvaRaYt1Gk
q1B6y6ea0B92Q4+Uhqg+YVfnJ6599CCI0bDVfKlHGH/ICjsy6rHvCXqcUwK+5Lqm/g9cgeAV3NzK
ZNO50XiR42CqrlVPqqspa7hV+fKsMrkzmKR/xBNYyQCY/4kHIF9RaK288H2e/wDp/EWgdd4G3vII
Mwjh3YwJancBZo9rlaHdAjA2tSjGMM4atpwoseFBEG6RIKRXAivAQVWR++rrOLc6Y2+Vu9hy7i58
aOy5jH6Ok5K/GWxUcw2buJsf3IVuklfwgJq89NO9osE2YrbcRo/J9QBeTB4aTFsm2ZLrWGbkCkta
fqBojx8PNDi2/EsnctlAwIw2KWkuQzphnqjETz/g412VqdlI5gu8D9/adMn7XIpNpYLk6BFgR7iw
6+QBYoIh8tY3E7lx8H0KuKtVOQEKDOcyBuNZTvVaQAa9rtsmXTe8Sfa9C4GzlhSIpML21oEA9jjr
pub32I4jSMqYVLpkoZ8V/mqeejO4vVOsctAONTzivOCceWT+xLcSEE3CNW/ImWIQmdZAn+IBsIGA
o88KuEKwxdVNXmc4jx+HduhzY2DuE7jYL2Aus+xZOvHTyEDGhm0RzFk0YigG+Tu13oOjHyfnWDZf
VYipTLaMBt2nimXhBgAqqiXmHCKa5QzCGvyojdvV1lAUo4suutEN6wkT3VyKLlo3UVLuH1evz9oU
UAkuoXb0p+fN4s2bWv3JSHzXHQeK+3xRHgcQ0bAVlFN6QA1TiLnr/iJXo8yjoZPvIZ2bTRVXvyHR
CnZtuHS7eaK/ZaCqfKoM/aKqS3PqeeJAxmjMaVrDSbwNLm0AJ1cetwm8kwRW/zkGKwa0dEB9VXk2
XjN/RlGHCA2Mk8tvZiZ3GcHHyUGIiY8+fiDl03RJMOJYg7eNOYKpijKlCBsFU/tM42nTEId6sUZv
bD9JgDEghkn6+PzE55YfjXwoOcAqrqIQtG0rbkvrefepZ+KsXHXxIoIKF8YVqBDTYIUGX53nuh1O
gDfgXhFEH1oOb9Sv/Zd0rtMzhtBIrSpruU4BtW5liAo29HH3wUxN3yKMXTBaXW5+4pI30hgU+RM6
NlDQXnEDP2Cp739YhtqwFnmZdckfpATEqLArsLyb7OBExkBCod1HNGMgo8vGPDbYsfCUYMfO+oVh
9A9KOu8tAQtpU1KYh3e8xepFHtmVYSQ3IXpFPBEERI/ZXAXSzN8CGJN6eAf9CcW+lHQzpBEesQkC
AH/50hkaZG2bczRrdld+qW/1gBwmIrx7Vpa/QllVh7Ry7AoTvw8ZT6j2ETJM8t6BKjDy7AyroxJl
QvVQZxC21a6q3jKOyS5MUVdVZqe9Wwy+NNlPLzQftub+qQI881YLsS7hulj0WIG/BtJmF8Zq/61p
4IKSGTUfn6cBxIyrYQD5uSbtvQpr/5x4JtwMZeW2WD4fRgjk8jw0MduldZSucWN4Dsm5jPOxrKt1
g6dhR5fYoWAdIIMgwzbumvK9ZEB+TNRhG1dqm3TJiE7lgTlnIzJ+qEUrXnb2NsmxPWEAhwLZp3QX
8KnbMJrtRp64lymsdmDNxGvQoQUijy1mcC5YMRuLA9LVp23Fm7poVExvpe8nezsDkOKwJT7j99iO
aEoR9N3Jl4lkfSE8P9s1GiAUBjvr0kKQrFGjsK5cIYK8O40xyo9JAHjBANbdRmCieRi4N1GK8BXV
zTpBKQof3eHUDK7fEoGpvos9/qIaqk8jFv5oWvYp4d5F1kac5iT8QhKqPonJASyavp8nmZo+l9nu
FhsFx+cBzncgjylfHTCaOiPbsvkRV/EHE+3NNOwI30Bzhxfb/DG7dQ+LvHcmQWF2UxXhcRuqHiF7
od3xDKb22DIwwfW8DMrnsd4x1DBdm8oPuH9GRdibMp9QI5yn1PtqmX+tu6j+U1bL1c3jN/j10arj
yb8OoMQJnRIENUvJPiL6jzoPj403m3o/p+BOBU09bJMgTuEAiiFcG4UzzERBZdJGLXsVE5areUiQ
YzKnq9G6aZN17xntmhd/8YfXZUgoyi+Q2cVI1SukOz6oMB3B2K3dwB3YnmCmP17rEK1M+TjU+HpZ
0nrLHlSEMVXldpq5yJMHRYF2AFVT8iJSPl5daTvMr/H3uy7KcsMfZja6L3daswQB8MNyrKI2A5AC
W1mNC49CBpQFMmgMJbvxUC0AokM4iaOl6D4XBGiu6wgPiqnr4KR17J8GpN3u2l6BH6FzjXoCZfBw
YBCiXOG+2Fwi9W35Ik+pId8qTqvX5FEwDClFyWpCgaQ5ka1kDwxR0TI9PA+JFhCkKDasnv/CMjyM
nS6mOVyBwEN2QnblaSxltsLG86UCp7Z6btDiNVlygPEyqm3xCUyxuZAGhB+0ikleu6q7mI6EZ4/8
B8ZusgCeqU10ZpH27qHvKzwNPN1LzNp4IROHVPS0L1Bm9PdaRHuMhZZfXivQB5E4vbZRUp/KZYHe
BoN6WPfpGdBc7L+ATtcBVsmiDTF/gdq7A596WxWid1vYPO+NGVZgbfEzRDL8WHnuFo3BsjbGT3ee
pOaH8c9snGpUOFG5qoes2fktyiMOCs8NU//lpKQPE7m63EoGyvDIAnOrqNw9J9B2rjmiJoGYK/Ia
SetvB+kwnUZffPLKAMtYCIJo3HVYAXXg58KhDBpq+G6L8E16AfmZpeTIRqha896sUJ2pH1BsnXSL
t3LAg3HQoZbNDkWtLhZJlkNK4MDmT60qRjqVwPkH1LnefEoBQG46dB6H3vYjZgsKgfVBr7emXZZi
BJZ+1RC/FJ4AtAGv/RtYoDXSZTXbWZG8k+cgOVOAk52iB1yjv7ord9EcxNfS73cmSb5iPk67sAOF
FW8Clk3f9QVjrcUm3nWXlNmzzzuTS0den1sHRe9dIEtlFaCXOkQQ1wFDchjcsjbb8ZlVKwkI9uLi
4C0otdk/z9gQfnIs9adyioHEqVJ8/eeTS9+CeQhvGQVX0WkttktJ2Aud1NZWGcdi31d/jIA+j2rY
hfQRBFxStTes2aawDnPvaGy35jGjqtoTbHglqGq4V6Zmdk+oORnMzT+CIKpOmYAzKmQkbKtkhGk+
Ab0w1pj0ZRzvhBDjeoxEsIZVsAcoqv81GDcdEhZ3NxUcnvAmwsC7U6VjTLy75INl0YcIomQ3huAA
Ieh1t7QnMmXpxc6df21RH197QdJjgwhxwvEmGg1zm6aBAd8AOdNHA/1qvkAq9iOcajAla4dqeBm3
YEf42xn/zU2WLsu1haVizm3w0iJfA/qugb3z/gU1UbLu+wpEjIjXF5T0ejvC+z9/nnYliE3ap/E2
cEvwiuXp39yCpJcF1bIyNPbW1HD7g+FuOdYsv9SSLgUqr/YSIUu9iNkoiyVEzK8RJVpKk7RwQkCD
W6uwuoylvg7wNb9MXGGCluob0lPnbajrfiW6sFwPc8hWU8mi0/OQhC2kh345QM6jforZsN3cR2hc
0TFt7Rzwz6QcQQ6uAQQ+T+HvvMtawEKefdW1kL+pH3xOmT8VoiQOGkyU47Va9PfUtyi0BrG3nMob
YfMPDN/ZQaquPVPQFNJldHctYnePAcT2KQr3LBsvcwMqRtMQuW1AWVphkdSQbi/ilD0OtZT+mg2e
BtdjYWfdn1OOMe8EWWKaEZw9D/2AynfgeGE1UbcM8Ezji7roKjtdGPxZ4oBMW+oiswkdnCS1CsIX
1yxRwQh6xa7NbL60fvDtl927WjJzDUL2O4VW7czB94Djsp+HjenfYkFOzNfq+jwzfQsyhcchDIyp
OyxhmhMdIrQ4jZF7X4PntokXlx6eh6bUX0M5VQc71SC8hW7ZlqQCnzUZR3BwpLGF0TP849Owfolh
lfPC9HKcIAknk3zXrQVeCwz9auFRWXhNyzbI4a4Ok48WofP9aUC3A91qD0erDEqhBcNRZPGhcwKN
gb5ishftaj0bPFf9jlc0OgVLaF+jBeyCuE0hcrTBztaeh+lyg5VLBB1Gwrr58BofatpJmV+YMu07
DfkljP0xTUQNJlxbnZ+fnoeOLeUZncq7hSZi0yZ24yNvDt8Poinhv1APCQI5ZHNbzavyrxHiNTIo
MWgQ11juHtM73tsjjGQAvKcSbznOnl9vGPFXHezQixr8ppcKPebOGxRU5kl7LkOOEb7X+i+zQ/iZ
Z5Ie6td6KhiPzbZtwwywIpleGK5KLcPgVFbT9GLx+qWLOLeq9faYhGGHsZhj2f4vIXLlc29eoaij
J+BzIOn5ZXwX6cJ2CwUQsGgMv810qUo9bW2kNGznZHntalD7xnGx4LzT04RbeA7TFPHyGkpYtzjv
1IJ3uYGk0hQl8heh3sPQYoOh2B+mnM09Riu4tUOlD0gfMxXE+ACa4/PGEI2E9X4xp/hxGMvQX0cz
6JNsiDfSdkit6yCLhXjLFcEgdZAvEPphZYjnHMhcsqFw+L80AXsDD6G/RhNWungAijJV89egqT08
nyzM5/eywi/sKrxmbRo1oMg8PqJdg2ulT7J2w8cIj3dff6V4WCEGFewMoWW4bTvc4+d3AVhutskr
DDXjGghIADCpiLo52j3PlwwT8SnGpH3ykayDrAH3IXT8RiEpOZTWYaTltDgnIeDV0YIMrVAdILNm
W/U0yQME5PgQgBQkQOI8PUxJtlMY/gtTri24NXkPdXeGHRFk4MLTWwwhACGIvWirF/gSX0sILmiJ
yazGe5tBFAymmnLB1ofuXyzkIqBmgCn42g6f4wwg4YSx/G32vV8S7AouoW2F0vcUjF8CAxnnWsyz
9B4UDptFh9RS8+Cq5HXdFT2yDyWB96GmMDJf26a6BhZkLPcdA+Bt+2TfQJBP7ZHS9ZR+1eP/4enM
liRFkiX6RYjg7LwCsUdk5L69ILlUOuDsO3z9PdEjckVmerq7aqoqM8DdTE31GM0+Jm5PiI1Sx3rw
7/p12E8i53Pv//ElRqll3XnxSa6HpH+vxKfZG/eMADlwko1Av1xKCeXuwyJrWUs0Ex+lJWkidzoW
6XQcMoUy8R2T6N0rQp9CcNrkHW06/ixE4TZ+tXHTMolc+E4kYtPIp2rnUqOttB/NUgVYq+i8p3BE
/x9X96lrvjsTj3EbIwt4QekPu278sdvl6B5SUew8wfFLIjhb8fDNekCGPNIM/977nWwvVCsq2cua
vujig/TCvsuPwj/EehzqhbbDJseqlAd6duL5R8/6Kb+KxcLefxkKOPFTERbL0es/ldmffYeFAnz8
XNObNut+9Pas4wVwHhdjiFyrj9IBJED9tBpLlGj0qphUTcbVvV1fCOaHLOnZ9ZNGxVqEt6phdoaj
K5zAV1k44xFb9SVMeibbORLwgOtNr6vN0rj7VTRbLo4w5fjvlTrZqREqEbh1u81Z8NPHb7EwmATh
3uxo4k9JxrnHl05EmWXH6SH32daVdGFbFAzqkDVjlW0yG2m2fk5FifLBEk2VsWDTuHqiu6zozMHq
kKPOqizMEpRPB6/dnB9wMGm+88mk+mySmDBHlg2hi33po7dpViACxGd9DXkuc0jpstRKS+1zmZr/
ZFzIgGCemLclb6lm7p2BgtAevRdjrg5Lre4Lzdh4WUrOjzds4spX/27bjrFC3aG8bY3UoC0DhWYb
U8jCquV7SbEu+vK6lvIimu5r0rOdSuULwPpdIS9y7Xc5CZWWE99W+yLPRNjQV8qxO6gBx3kqt5Lv
aLVkHw532rz+wyX2rHssWhnMx3aYI/w9X+XIxVLNz7kvjTs+jc1qfCdTwBiFL8g1gnEa7vDqRIT1
770+L/DGqo09bx3e2UFpd9wP1bbjYi+16lC32qZaMKliC5jMLGpKtcXKMhGJyh+8MSYdTTorRo7z
b5IuISF2O9aViPw43WQeDRqkiSWunmYWaKRTBcITaZ/9aAqBTslLkyRhg7fNSRRm0uzYzVk4jiQS
/co/4i4sZk4sTOKgBbydzgACxXN9lczSGa+cijJhU+7U/KW3bHvmm59lrfF5zJc0ledMW49d4u9d
HWnaXh8s3OSuM/HUc0SWvtwxydzDsWDXwchoZM9U70jOZCvaEgPW8srQmHBgb++d2osy7ch/NOer
zp9Hf9qVjXEvIqqDII2LcJYxXGyYC3byV3Uxtiv7fi5cLHTk9MuBk9q+4DFsA4yOT+gVUss3bUpt
L2b0pr7bSts95mbxXK9YPhJso7xa+IWDXCMl2mRJIPlVqcfeUunAl8BM3lFsGFqwsnnYzC1GMAic
kDnCVc+f4ly8j1LuUkZZOqATfR1P5uL+5jo7yOaP2f6q2vJ7YvM3a0oC11g5W0bnT8bLdiymaNC0
E6/glRFnmNb/EItwpYmdD7wkTt+WVbMAHIzboa1+lPmpxjQwRotxUH1NUw8wROefcKBuLUN+om6E
0nQ4mex+DFXSbcesqaJ+iBl2odc1nMQ8tgDrBWCQBLaBCxO0LttvH5F2P67tmXX0O3cow7wyUHkZ
vnR4cJpFCzyj2yQJLMkKdw4ECTdu96VdbqbOiEyj+J44gfB+7zqZhCP8BK6VbYKKw1msRPMOm2DH
qxJZdXbW3BYWSB9pNQu+q+YssvKlLcf7Aqsdr/85Ffa9mehRa1RbbRbRWs5oWu4doJF/OUuiVfYk
R2rnOEGuMYI1VqEd+yc1LvvBNF6VaneOiyF6vuJC9Brvb9L9nTszPu283ezYOwGiJCTnGgwVUyU1
1/gSxb3FS9SI+rBW5V/Lnxi7P4AD+SSL6a+erQ2nENndIfsmrVxBWLk5fErjaEqfbWoYV5O0YF4b
xWbDS8x2GlYSt0iAhuVElWli8uuZRmsfg5tzKjIeGGwK4UyylWM8Lv9kUaDAfDcPWZy/OmlKOcX5
JdKdMPtjXBdUoggAhQLJnWCRdjinNbxbbnVo6vTHSszzCh8IgnIhndBLoMV7+bNvupE9qEOpml2m
a+fKiBlLt4iqKt5WLeeTqZwjh++DC4tD0eJJA0SCHP/RCx4XoW9rzXsd9fYLr6CqmFvEWz3W/hT4
85pVmrYrtyzhfuinLLLXec8u3q1u2Zslqe86T0PF8FhB0zeQYn5to4+s+G8xCUaN+Y68/0WlPUwF
ezu5zdVJ/Kc6q7YVfsneRuePi0jzHkVt7EE+5EE+FjgX2ENZGEHTuC86kMqwuiscRI+CWC7IZfDA
Z4MAyRTjy13cx1mTWPvmzeDz0oDLGRkILE/TKj4my/LI9ljXJjXhf/kJlUS8yYrykFcDPVBtzHuD
Gc9OdKwbq53NmFLQFkzaIiHvkhveW1v54wKb8JcorqddpRhvZG5gqRQbDtbb+rvHD4mStrHJGhCx
Mux1W9u9EcRts7Un/WDb8a2pUyEx8YvMYFbk3w7d+6DiqK79Yw2txJyCmNBpK8tNU7hvCfVnyRvU
cqPUw2tpUNpI/dBq6VY2yda39W3XteQYcsbS49Up5eOMg2Zwq73S3AcMw5ikU5y83dZuWKKOLmzo
MtBYgNbbPvZnLftrrZiL1t9PNVkpddHB31UKRSupjv34mHvpY+cOJ6nw/rCBxCVbj8UqIQ859ulF
H+STZeFr4T4fut4ihuP9y9ksHwpUshtFAxUTz4aV6X8wiF7kaqeboa0X9sd0dbS209c08imvzL+Y
r7n4ytiRpB5Trzwug4GYxaqmhAop7ut818salL0No4dXT9kmRWjCSJrsBcAUN7m4bnUq1uauiJtf
RQwgdObqqrT0oZ4r4Cm5+Qo4LfgP/9YY2K0WZN9SxIHqehl6Ov3yxN/g7PmtrOoJVMcQTEz05Kwd
vGSuN2ZT04507DlkC9Sy5PQSKWNvy+1uie4/p/Xu3EH/w3tVER8VwAvmnNNrCWPdOEEqPahKfx98
+RK35bs+e095FbBxAuMWz8uscUD1xPGjecGmVdnXLAeOv1bZTCa7PHvYFsOqblLc8ej0LLCRrfrF
Sy7D1w756+b5+hWOcsM5ZQ0UNuVUkNRZOiaPxYL+25ppqNtFg8ubxjMxkpC31l5gmjisCWfBJdGd
3N2VBI2Y8gvkzEXbYJG2AiHYg0hYZuPgNzUqcyKzVfHrtPzbtv12CzzuWqIiw8zWSC9oKHPpbGzf
P0in/6txN6CRUABZs4QthxHEmLbsAbbxJI8UulP77uQv7qjhklpwdRfcR1NS96E76WaoAbayF+/N
l0rDMNgugWjPS83CntQ0u7Cn+sLCoTh6YuZwOvOsbJk3ZDizYNPoxs4vC8r5xXfChFFHpOI5MnP1
ehslm6suIibCHzMq+A5z/HvOb1bf/gyGXO9twLKBPWX/0kTeohjjsEvPDNS1oCuzzxL5JXDLw+xS
6S6r/aUv7cHU2fV8G8SlmOzq1RaYkZnhp5+daZURVmY6iEm8Lu1yYZEiZkAnpdJwsiSap6gdWXVt
lDYcfq3/rvDmx9avM588mK0qltf//h9MjPNg1k6WLI6VU3wNcnpsluVcgWoMF6S6VHqcXdrN6iDw
7KSt967F7bZjegZyiiNQt//qQX1wzO1ZxnbAuEGJFdsnEi8umuy4a83pfTbkgmYrnl3CPvwwtFtD
WC8sc8NCZuRmkAiL0k1z9lU1hzFFUmgh2oW6Ej+lIdlOx+XpCGFtU4a1Q9/+NpNdBzMG8EOOYyq1
zZMnlgejfNbnfgVb3Wy6yvvRY3rd3L8H/fmWu8AywfnQICCwjX1xdAeiO6TlYWgyFmWtAymMsQ/S
2r0uwM/IND42Yw2RwLfzkIwfM9ZLNhCFTFte7Bq9BFqS32fFwapiSoPljRUZbpjPBnxOPbnYcXWr
RPIoFjFSCc6/Qi//jUvMFpBiZtvkd22IOphse4has/91ra2D9lYz/uhU9gLnjK/XrD9Zo/ffmkoz
1E0NE1nCLeCa30vuosv2d1mFJ8HXCnnMr67DUBO4E29aVm+UPKYVBhAMIj5UJPDwEnOWPqq7yiwf
GD41QWpanxJY0Fx3TjjODBZtzbLZAxWNikI55gAo0PFDbaLWM6fhK6v+6Xk9QY5GeKhIBQcN2TvG
J6Trl2NVsHFrYWDhmdoUaqJjKZ+sokWAe4Il4DI/iCZesZFzQNVmvkV1oRG3udZL0wwyo3mrfYo3
M+4J78fVLs6Xr8K2X5ibkx4af6hD5nD9bpkF0/U0bUiu/lvX/+lsKr35VMxtrNlFoDdsY2ObLH8w
ojeNRaveVF9e6bz2ZJdhd4x7kzVxIbbPLGD/y3WwcGsVz27bbfKH1CZ+11gcMSJhs2P7XGXJx5gO
r771MHbcmE7xrpTEH8JCw8C3M8op9gpMUL2yqafETvV7V7PRRLpmV6zZW9OLo5ais6MrkxlnPN+6
+rlvDBcd0bzWt/+OpgqNuWDDIMn4IWEirJdftkP/nplJt/EzzuRFYfdwEGagitwPsX3LT10Fgq7K
6GhqSz2QWk6S6W5i42DT56d1xuCKCUCz58+ZbOXkD5c+8Y6x3hxs6F+aa93bvdwIme9TrXzzdZaf
Ou50EDOJD4AE2fRl9GRhxuqW2b4kwy1c4ti8tmYfrcLzb8pC0BSEbe1m+EyL9FIaDEPa8ZNTctoU
g3osWVfP7BeTkk8LO8Yfie8aCGSEeHvX5tk1sqBOvL3TWPeqXHjBNeu95ezrl5/J0z7sYTlM4wNL
9C5zTbojc56SQvtWeMo0+2U0ECBM8RMTEpiccevGjONj3NfzjOLZtExmW/IN1BDm/JIK/Tnz1rMR
r4/kqc4JwcRg1nlGvIyPul77feebUa3fKGMZjWpZW/vJnfknXveOS32m7Z7gjExkiAb2OXMbo6o7
qfVIquVb5faj8nDYEsefgqnNDyU0sijFsQgL+AeWHt4p1imDCOxfnaq76j4EOc+p3kW1vo3JpS+c
x4IqkdyFZvKsuADtbl9RU5pk9FP5a4mS+G4iiJFNzg4gEJEloT2JnAEygBgk0+6dtgdXmWnaFBwy
0uP80FfpgIMqZqzU3umFeEm74f32v1S4r1ozoCmhntnOk+NX22EQr8S1NrGdfM/m+FmWGbY6U21d
DQ/JNEFTzMpgrKazX+R/wPHu2qLiyIuHaC5pMf77GmRBVLPqHyRmyrwLDGu+TCN3VHz7PtMkPclW
O1j9ePUm/dKb2WGRM51H8d1SMOgzkGwD72vfb1og4yhSk0Tm9NYAz3xkNtydiGRVOj1rRfVj8smS
rbfjGIKmIlDOpfVkpf3VNBUgm9sz7dljTsM1HHu9ZD5QWaFt0OCY+t5rHtJei0Oz0P8xgDj6bbnX
sN54Mnt00uaHegMZaf27veQdhVeuv5stBdIykpouU7qr/Hsa5WXyxM+YpYrFmQ3+qYE+EaNA0+1m
Wi4Kp2kDhQbBuuivNc9b2pTfwER/cRA8wInZDj1illjPVeyjZFSnqn1PV4h1BKDw2WTJc2PxEHbW
z+3PqJfGr5/GX2WcHSAK/biGSfyJZmQ2Wi1YCqjB+Zqiyw+RSLxwKOQcjDULWFdqVw5i9eu5m9SG
CcHHBTD+vbOcIx/oHanbgznKMkyHmNJqYjenqUe84jsc3cd1Beghb7Kc1YmgLs3tis5l6YoPPslp
iKX12Vl9aNbEZUZjgD7p+hf79ki7vqJSN3CIq8vseYyZx4C9IuWu1AghmGxrDHrbpnezr7Nq/wRp
MlK1xrsxMzuDIbZrXXPbsSUnTC1zDiFGvONeQAgsB6ig+d9sE3oQ5IPDvh0jQt7LFjvVHFLrnUbM
s8zozoYzn40sJs9r2g9mgnY86pODn4HPJzfiNBid/pqjsY+ka+oB75tWQjgB5MrE3dPPunLApsw3
WErtneMRXI7SkdfqiZhDTylbYfFxdT/wGz6FcgKV1Q74EI2a3mVetGgZaTnmKf5urbnYoAWkwik3
VWnN4WwX9mb1mXxYzTogmOJzs+ixQyHbjii6Kw/qQIPjb/zan7Ys5wTeCqLDuMhO3dtJ+2XIMYaN
2i+R/CRFbgWxZQetZmMgmPA9TCZ5zUIHt0KJ4rn5tyy0Bxa1UX2jMmNpK+reQra+umk9Rn1nlWG7
huhyDrCz9K7wsvtpgNyU2Q1Sl/Wsck/fDenkbTt9vaE1aK+WeXwZXMsIpko0G5cR88m8pSBszTlU
oL+PQ6F7O1mMd8la27uk4TJxBeyBxoq3NXpf6BcHog00SLmO6M84EPthn+5sjMS6PlSnrvlc1C2Z
MFIf+DW/k1Zoh7lLT3IeMio7OSGdfK6V/j361shNws8Ryx5cirFpeoo6K3EfPBHroQ7QNVSZONXW
DLRhIfU0j7jLETtnw0nDwgFUyoA18CoS1xJdT/dZNuwzzDaZcvj8XOV0XzGk8aDBaEuJVcTuP+G9
M+LnD/cKH0YLdX1MQ62wdoVZdmQrizRwreLT6eJXfLhEeOW6S2nQd0s+3aQED5cbJNKqS65AXomr
9XRWtYdnguld/YhyZWyGbvnHAifuTGbPLH7n/dbzcKy9KchFc7YbbeaPlv3hdTs2Zbln2Y0Z5GQ2
gtLh3u3mzTJPOOgBhQRGnf7pBTmNpnwxF/tItU0vbjXVJl7vstjQdr22HLtKx7illlcJdSWY1XEc
KHzKhKZL6+pHfKXY2kiZNTyIIIaml5YkFDfESNlyAyxQV5NtdHbKUAdp0Hhpts+3m1a0JJOTQHNJ
GKViDqekKtkuNFSkjsYy3vuWgQs/f5sw7JMdEW8O82MLvoEvUy0yF0AzFewAxoO4XKyZLsUapsCI
aYq6KbLJArisgyrr+IwqdBH4tOsV6OW9M6Ys9SzUVx8vLD5NTo6ZbAudeb7ZPVRk2mLTOze36A+/
uRhvKgK6mz3c7K5Oz74LG1EJyOvW4UY0FUdlw1Yb5ITxmoxdF9gKYCEONMYkx3lyW7xgxHoSJaJM
OO/E6r+9tP+jPPxg7+Q3eYLQJqSYpowtUsZj46L48vVfl68tjGV+HAbMfuVaE65HatMNMkYFrkV3
gGpjE/qcsH9ABrhvcJ2G/RreDGfRfz+aCvGDqNYEBC9lzwSslQzYCyCNuCKdyIGtterT0ZEpaSwM
mWweQ7h0JceSeME7+q1DCI1kCgi4zb5Y8pUhwH3kebsXTXmOtXWja+0zhrKdRZ04zt2lMc1oVetb
poY3C1pxSvdIlpXenHYbH/P81LJsHjRsBhAuOxaIiLwG06crk11MasCwEJWGidhtlVjQfmee7SIh
YUTOKKBt8CVhXeepKFMnsN2ITCiLLRvSyRWviujaJ2Odbpxn4EQeHOp8nu67bgdoki2obn6oRvWk
yuLFMjAnardv4GTiaOf+hVFQcvSmX/kqmALj6SRpmT2sZf7Q98ZrbK17z27uV1FrwWCca6XzABts
ikEoognIAmfilxR6/7o4P8Y4+AHLn59ZxoUhJ2feYvkalArzFPPOxcAFYzTVoRvOY5le64rVJo5c
Lv0c6V3+BLkv4UvLH7tpODZ9fEIswrnw6quE8oCsjZ26r/b0Wa/p1XSqk2Y1z3VZng1JhLsettq0
8s2YoDe57vjF5u1P2D70fhlSTKv5m8VDLdK8dGXa2N93+sygnKIWrgf7nrn4Gu+eKoJ3vE/I8eZR
MjbX1TL6UGb6a4uP1rdFRMSthzRCdQyZmnX1l5XaN9A+rZxCryJbgkQesCwPaz9vtlPb1GFz/JF5
AAvFgznlXLmrX1K3FkvgfZQWWnyWQsGSI29buqCD83DfRmxNGtj4Y5ntoc518WNWcUyX87mBlXFs
fPeBqM6faOpL7y0/4GjIebvPWcd4jnEO7tjB3LsJPmtryVJCKu4XhK2XbBw5Dm+fpi1MuAqNegXY
xkyFAyDwOOEQuSdSPG79TDr7cxhkf6hTnDgxlD7AcusmizeQUQFiL3YcwAjad3V2sSnBt8LzdtWS
nAwTRWnt6ZEKXKrNOef1z0BUBUDw5ggcBRrI1pPx3axpx8lVaM+ueG8rMtAGo8nkU3XdlTJYBRjK
eJhT72hMjPC4ubkanZ1hFy9Ohi9wyu6BykQYI+7fylIT9K6ggdvaxzvh0odJEop+P74r3Wo3Rm+q
IGubYiuX9RPH83PBqgAG+cZP4TFCBInKpy74xkwVRYXn7MYaWNNkJZsqbl8BweBrI7V3KomE4N7V
Drx3u7VseAdkBsSdq4sQGPrwyvJt0/khprqxkL2EX+59IkeVqWMNWL4aQOm9UwIgvkVoe7O+N9M1
YpsonoTEeMmslLJFyXfEqi9e2J3GbqMNWd8R0epQmW5zsMT4NjhZtp/ZeScdp4lw2Zzk5LXMAzHp
9yNDFpFVGKaRE4msB4syyXGXxscae2+NdXYSJtJiyFE9Gu3JG3KCdhnlQ33sluXeqyFr+z5ovjF5
ILB3U5Dj57Xd+qv4s+uJxIXNp1as9a7V2pM7eG9GeZUdj9BUoT61Ou8GTpdjNXqX3PWCYixNkIb4
TAqw4Iwhb0TzlKGvmV+0PN0uVblZISXRu3YP7kLs2uYacqMFw3ugm+5u8l5yqWBoetgq+lr/MjA0
pYodHiwR/WsGN/JuGCWpTy+eMVymqQvdkd/FZu1AIFxdBYZz5lRF9mrNMXA8Mi6taN5JnlD3G+PD
WDghcMVqU8fybR7yR7YInTBjndaMqithA4IwSvKuULlCl2cGyygio7wstUETmSGhFEb+M44mMWgy
AIy2HYkXExiA0S9P7uq4od/ctXXyMHkFqcDutSHrFRKa4rmuVLBihiDn23/CrvnUlk2D/TkgS+VM
Ld+BloOxd3Vyfy5+79dM5JHv+Geq8LPM1H7tkypsc/IsOWApQ0MpJ18UH0HmcmPH1BX//TIif1uU
eCaVQM3ugIiXxt/AzCJMluITbQMQE5u5WnOgvCdjk07Na+yZJ1x5DqTxwJgF34VCPLpSYHpF8JjU
CT4czDjEbCrO/pwgCAapJeEnpkfXXk7kyNNwVIQKcqFhz8ug+sg3NhR4LD04TvlE3ql5YyB4XVrt
G88bXQmuJP9tJJme+P4jNquvqXN/avxEq2/9yo/UoJnWFnS3BpL9ZBoQ8+adM6p3gfcUHCPPgWuA
EZ6775QLHsN4enLyydvgE49DeE3GvtCqjEoK24qMsuxNNTyZqeE/S4ftZ1a/szvu19pg9CSs4Xcs
vdfGMSl4UkOnlnS2+YgfVBHPGLru22dMrw1W1FnNwzDO/xiIXHQAMYB89pqoGXGYNcPpZs/ShsdM
tSU3DU2AtbgnvaGAHMANk2WbHxmoaXRhpMTw7DQYXHJb5aFTfZRU/7PfcLcupMG1XZkgkHtOx/ch
a7hk2EuZz3TMCTqS1XuXLtd3hG2zAHAhm6nFkB5bhtkTHdVel/WT0+QmdXleYAmCTzWl3NbewtKs
0QC/riMPYjBksUL9WJYVTsG2fjTz6i6WMWNkQDvZyMYGdjpEyLAdCz8AqMffvoszK6sBIgMmTSiC
q0utfOAUkl0R5ujcVYpThae4pggryZgubbJdq7Pt158z+xAwtlKtr6I6oI8yr/Wg4fpMhouuNTaL
4lBVvfx1BvzZMWw+1oHcD41DvynxFpK9Zyxte4TiOsr4XD3qmgdwo2FdYce2i/mRZ4zDwqCD4b1L
wy7vP8eRK7ZSXEyGRTlb9WbFeMj9blzrkjr2Xdv8t5jCaXbGqP8QnL6dMix6biUEEmC75ZxG/Yii
CNiMAlFYRz1NX22wj0yVDb7MnOdNw48dxKbDVgJ/X+jTP05+iBryQQgf1FDBzIJ2Ua65OkqNmbZE
8SJFk600X9PKyw+ACA/wIG77L/ccEhXBj8CUTK/x2dSUwnFznctO2zrSLYIbc3Crd0536WEHBxDz
h63Ihl2VejKa+0FFxQzBTLJ7pfDf+1QkEZ7wLrXZ7GBXPcxAb41a4HE5kcFDZ4ZFm2EDEclz6ltq
k5V6VNp812NNx4WjGpzWnvCRyucY98HabSpENL+EvUCxxSL70kVPRPXC9dM+53T8Jy6XbWLnTxoE
5J3Qb7GdddAeOjuGXSdS1CaiWlb9bCJondJGJ/RdGvlGsRCDQsyZ9oPLs5C6VUvXZ32rcRo3nmnV
NIMq2VgJo2k9zs4M/ipveqCA9zemtH/bci035SjJhyTi0UisZd93vAYEU6AaDwN2eKvGYZev9Dee
hCjXXktRMx2eUBdiijtGc8faK7Q7Lvc6XPwFZtqtt4uXq1UyXs4Y6hypB+qN3YMXNjChuUX6PFoI
GNjg7QiQjYhkL92gECOjVQGqzNAOlFbBDIUncLu+fMOqOCCtQokaEwvjX89ijXFZN1PyMWM1PyoB
8Jd6m/03tdzE/rqe8F+jYqicjsM3vxKT5XG2tXykeVUE6E5sWdEXoi2sm3W0qBdtsmM/NY+wtOMN
iL4MLlaSv5CQY8JhKrnDET+cZw9EBdbEONv0NQwlgB70ET3BHga07b1T2GtQCzZLNEScD1oH8bVh
WPjiNet2dI07bc2LP06mLVwd6yubW0i5ZTNd4lL9pO2AdJTwsw2jQtA2ZmY9vjT/94/Yfdi3zj56
3MfDpRCsGcube0u2y7tsvHff/OjmvwYI6fl/RFPVvJPX18j5PltCxyvObXwem6Q4wH1FUlaVt6nd
Pj1ZyK1YDlJo2HHVvBpu8SDZWBO2/FqhqBvt+t9f8NGzs11BHyN+G2APd14YHdUb+FjthfE3Il1j
8yhU67GE13seV8u+N8ghA5tS73q2fmrd6pzdLMdOmIs5JPFrnv/7y5q5GVbZalvG1tPS5aELfQWf
WbO+dSt94lS65bOG3OA03vDl32PUbn+6W8Foxz2xX29dAEMpMF1T/G9yxTUmN/EwTP4BtO5y18Zg
r8runYIMg/7oGC9a68b7//5RmUazA93LeTis1kEXXDKGCaCdSr13t+wxafaLkwvkUfuiL+wKrpx6
voxxnoVlP9TncpnAs1n+AdcQvlXiLR+9OvkwHd1bW8CsOgtsS/fOlQf+0+U6QDKkCp+EWe4zmDqB
3ZgjGy1nm9Ot/Oga0DUASYY7sVoPvmVrF1kSgqvmWV1EN91gjFIwc/D0i1/F4BHM+D2JoaAoletR
nY11VKT0yB1ruJ/reH5q1q78WnSM8qNHKMloq/VOh0Z9RDVl0c+aeCfSEhheM/bKATMH+au591ZW
NA95vT4Lx4FaMHBbk2EQXFys397YkDm3lYHtZtYSrHYz7JDKQIYYzJx6L3O3mKqqa+Zn487XMshn
HhK53xT+dbjxCxmZEF+tcDb5vevvQIg9Vlbf4ZfzcGTWcxOp1sRnhn19Q3KgYiA+Kwj/0voZtKq4
M404v5v+/+9k0fkHio7//XvTzNdD6XBEutWcs8STSLep593bhKapRJ/9+kyHxz7EVuCdFEgYVnBS
+XpmO+xXB3sJGNz8scL8sJmaHjZ3vKbANxJr5zvDbnFaxEKwNEuWzAdaH95GhAFufkxsN97oBEzn
RSRcazNj8iIx3rwYQ2nK9JruMw3ZNNrfE1qpD7z1OmaY5ybuq3urqxGcbpxgmT3P0nX5nVLgxhVf
TO1XD3oLbNSyZ7ymVc3P6fBFgKTdaHRRl4KFrKE/o7VaZsw8e4qP+S0mNad3mer48SoBFj+keRjP
87J1O3rKCYSMZBN6xkVzsv2vJpkBdPd2+hyjElpYUJhWTWUUDysG4/nNFhVnujPHWx/aEnqRKK8Q
wDdJqw/bWc/dCxngNDTFSs5NFbBdYUA0CED8rXKcf4nMTyQQl71rFtOrN0OlqhdrAXm8Tq+2rX2A
hoVxt4zpAUpZG3n0Ay9LtdwIc/2bPwlt02Bq3nkqLt4wUDrKws6oz1Zo2q0dNBlsFmX5JEwMf1/7
5oN9i7sYeVXu5Ej30fnjErYMI4gkLDAyJrnJ+FensQNxmC3wG7NR+z/Ozmw3ciTbsl9EgEbSjOSr
fJ7dNSteCEVmBud55tf3oup23wopEQIa5eWQJxIpFwfjsXP2Xns82h5THOGNS2ZC/t4oGa/3SbNr
zDJaf5yeePgrNYfgaoTptc69+mwkGvEGvtIfTBaNpVbF+TXoT76NJA0EWonvA57TSFG6BcflT0fy
zbNNrxlIxYdnF+PTQ9YyRvHxJm8Hi06KrcXDkgY+psHeu9RD3K29THPR3zmgG/qkXrW+RHfVkqlk
VP1hQPHMdiRjJujZJ4vH0RA++fDj7ke0SmCVjXfqIu1JhHw/W1S7SNe1zWAlDqeH7Yw3/iiLJZhM
wYT8/xpAdcVlJh3nUAezN7MwHnQbOctU11sAT3hHW6U2A036nemiPEQ7Jkavx/eL3sgFIr0d/enJ
xXO+0dVgH+gbdOsqpv4usGUkjukuJLkTk1WHJ2Vlr14Xmw9yjLGYaThdPddIj6VTZMdhWE9FsJId
AN7mYjyxLayT46TMYeNrnbvPHMvFhZ4Rn1T2w1V6BZ4KpWD1sUVGFLmsvJq1Zd7GVgiybj3mDeQf
Y8aEKiMOrkRAihQoGHiuSddYSZ1Wg8eUGknNmJ/j0nhAXx9vPkxPRYZax3LpWc1+366x60sAiis3
DJppmJkCc6w2HcEYGG3F7CpllNlMNkp8i0sgTwh1cP1iI/EzM1VV15nsuVai4+A29ABclx6UZgYR
j55ib6hJHuGq2GyuS2bRsxtJtfElyyN7O4x0xKeW8tNKqh0UvgoIaUUDAyWyvrXV3E1LUQt1ZSeZ
acf5qp8ZCwabsYWyhbv/+IiKaVfBm7xJWQxHOy27U6bnwZEG5AKRp+frzcvYyfHkF+V81DziwfMw
WZdGjvrB6cOl0SCB0TKGN9YY9DiKOcM4fbtNErTdAZfECqhP8JznEGRSH2ZOG5r+szFov7gQ+aKz
TML3k/4Ilktfj/T2bh6SR/BGo3gmKGhHluHGG1BwV4kdPwzhpddzkN+JjTyTLmZ5TFWXbSCBsmuo
wcCB2IfgCRbxXniJf2J2/VD7XFZGPIxHeir9LqHQQaxo0seYeVNseNaONFmJejCvk2X6a7dN4kWD
khdcM/mIeiuRQffN2qwkbSVRDXus4dqaifXFm01dtOrMNePSXx+MpbastxWNKF0G8YtDqoM2TOPJ
zpet0Hx8IUOwZnE7hsWMnS4Hvh+7pLz1nsDM2/fwimXhuw+9ziMsNQrjvlPjpQBGxyOKbnabQyVz
3LVO6siy07FdljXXRJQDzquad6Oy84tmNtsp4HB1009fBymoHHz53WiqXdj6m2q+yYPRCWmw1fbW
ghh8TZ0dwNfDyJzqXMLNZSuqWXtwYvdJQT2k9WwtZUc7PImb/jFzTdBJ4ftU6/ULgkp0ni0AttTG
6ZMrlGLhcMixHSN4SZpN19BSsIY1f5d5+mDT4CP2eOyixM9sC9+dCIPTx0+hxcmjzaGiInxqrJBw
WpohSyQl6Q/q/xcaSkci+3bNaMHhkyWCt45OLUutH0M2uHO0Kd4PUDwe2qy2udITmrLorZsMeiuN
m3OZVBWPh9GFdQP52R+s5twWjnEeLJDenjsb1cgpeAhY1Ke2YgJB4PK2oUl7R4pfeK/qEcdK1oIQ
qtMWprjACBF56TsZFsfUe+/pdOduA73E9jNSfGZ1TBigxO0PkSb5BexynfkN6W8CJaJTGED4CFaE
OJVpsjaoX6CAJvn7f9bTeVFt/HzYZazId2UI703ijly1tqMecG9AiTDD51RqkuGEubUY4i3VaPn7
0Y0i4IfOuTXj/JjnDWIThCh0aUvAOrOUxc3/8WJXbsypc5ZOVwNRFcTIhGn5SIzgAOnfpPSFaoA8
uI+PH2/C8jBvjw6DZJV1x8IbaZUx9HwjAZSmXyvMsyiQR+GqeRtbqb+NyOgWNhrepCrg+kYfD8RI
bnqEfdcksMkWcvr6FbzgczhG0bvlBBtVxZtZ8XTvwDMgOQdZONTXh49P0+yOHML88eMTDGqg8fVT
UVX9XVXVJVvpLGVOWTBtDLLysY0yFmMbv1hAT+ZmN4oh4YyY0ty5ZvITcUqtIFxTQcWo6VIyLvPi
0Fmd8VTRXbbonB5dQjhPfRTrpzJRzgI1RbOkrUSc35DEjzLQr23oWP8Q8LNkI4v58+YqIiOjlvYq
bZ01ohv8uGTEMpetKg7C/JYhiTgMCPexVFXIw43q8PETuEuKhHAAXss/Jw4kN98UVLtfKPc0y/iF
eecvBqDelceWt/cCxztlonkBoKfPpCjvNPRBw2A3lyuwaNEFmIG9m/r6cZw/OQgB7lyrJn9zRi3p
8fQ3bcD8WRrj7JQI1Dayw/glKUAZATopz1YTPAG5ZPOpQWwfNMt+dcb4ibIaOxeyFJJktdsodIYG
EZrF1LX4GswDPAhrRGt6BydI2vug737KWdQcWpVEyxjrh4+3eP5Js2aJENLplek2MJcnRhW2UUvi
unXzqUq0kGx5XW4/ePsaKYXLFIH7NomIZRqHcudB3GRy6HIDpanc4hMRx48NhGiYL8VFSeSiO1WK
x7Sd3DWjHh3NTg73I/gQvcHRWKdgqfSwucVJE28jJ4o2uieQHA75eyYRiY4QO25OKF96hoF3YpDW
2zAmy7gJoZ54OSnmhtktyTSSb4PIEKT17U2MQp47rgNGGk43N9zaNWYO/+LWo3+KVLfQmQVePt5S
h/2/ilxanp32T2y7xIJlor1BrSuXjSMuXIFHCtXxrJcx3T0SZH7qDLr1hD5dHEN//ChNs8YG/kDk
ijbBstJ0Y4+OJJ3p/3T60/HNbqtv0kTk70HTtoF4zFa6INFBSt7tT/l0qs+6pI0ralZPNNuxSLur
O18G7dDcd3rS3Gut12600Nn5ifEDPvvWrpNuF2ZZfGCcfkvmjR6hi4KBGKftfz/met6xgS/+zoq9
XbrWe9GX7lKqUR2sKnYvqcPsE26x3A0Z0/3GLWKMIH58+vhJb12K71Byi5plt9emiO1FFh1d9n73
FJh/VTxUN2FO/ieECyCGon300NcDv8qcq2fDFAugLC5S7SlGT5myemtZ3XsLxzo0TWg+dWjQVgbT
PMEKccqiwlwmQ+Qs/5yZ8TnuzjItU9jCotq0oH7on5LC+2rygkgCM4A26Gyl1e5dV/yiIaBh+8DR
+OffZnwOh+LX2aZO1CD1sXIcfc7s/K/Q9hbrMBsIYtAy/CR/wa+/k07c/JWXWJhCyPf3Y+8Gm8Bq
fhQNAmRpwrwcu1VVFv4LUwnfuU6MdfdFKcxdaCV/FXGCRsFP3F0kSdgx3FLeimmI50rjm2Ar9Tnd
0TJt25G2ggJjmLau9N+/ex+lvc1ooFu4jTj2HJw9O+eAKLYrRTHgncQ12d1zvkxtzbEzoboWL2Oe
t6eRGd4U8ZBLB6tapJALcBRU2tpSUqzYlXuIXK4jEdBvnirLZUGg0apMAlxwVhfvLJB8fjCEGzso
f+k1sxCJSHjRNxp5s55GB7Xm2ZMra6KRQCJZVNYHbSpc4u1qF0WWebQM23tWZrVKcrUOU3q/Jg2a
FVXk2u29noYrPsu2nOvkAopzgeWVPYIu12mte4xNopMl5NogUfwUGmOx7iM4r1WOX1N3E8ISyg5j
vsA6/+erBWX2p6wsy6SFzETckZap6+JzoGYsQB0JE6OHqcTZ5I3Wk+/SKmnD9YBLD2cqJWoLC+9i
AInb6s1IfYI1Kc2cGiVgtqTzVN7bpGltvKJk1pgwGuxK9qR1ycJXDGN3bUCbowZBcOkn00tlR9Nd
RozAss0YsIDNVXtK2+ZEp8159EVEhxk1qQI4jHk6v7RNk+1kVYUblIXuU10XD+Cq2r8S9JMGzbH4
XE+ReEUFHWK4LJOfBiI6A7RKJ+cugldrJB7TZnAC41B3KbPqOSDPxWm2EnCHr1gAL0bjm3e0XdhW
155+HwkpLgOai6Jakr8LazDXD4CXIbkavrZ3pkLbd+boQ8Whndj3DqMvzXH3Smv1XdqHPW6CdB6Q
kde1CmtzWkJ8qO7x3lXLCYOE6ekClHnanJPGQAUTClQNmFqT/Gro9TFwwuJJtJ64byq1oN3n7IhC
piuoxIWZXfhkllq5M4wgoYO3p58zbMjMof4JzH4LKcRa9T7jCVfTC577mAB91oyH0ByQUuiBRfYA
PyFPai88iZ07NhFbzXGyAzi15vDnK8wyPl9gyjQtIRQLn+5K6yMp8L/Wo8I0RYvgHIJ0qj/CJhYf
G75VDdeLDQaO3bavtiYgXIyBBB7GIG3vGrZoq6gtvUVr+vY51+QphFkXjumrPyEEd6Z3UBrjnBUU
2ul2wL5+HBttCTOHOQTBMFmje5eBZJJUt9qjFr6YwnOvOOzNtnQ5YPpslYekFVih8aOOAFbYe6g4
r5qE5t05Ls0XSPGMj/1g9efjIec1LE9GP8/mYF4etsqcQ3KJONQBrzv6p/RTnbwe6MOoFd0SCKhv
ueNe68nCnixbW/R+/+oKZCpe0PZYVsHbmWgJz0hlDwp289HmUG9L0fb0zbuXIPFHNHa6dUbCGy11
AqzAEBr/NPgHIFECxhiWMuA0y3osHju11031jKFDwzLPkyfUxVO0pJUp1mDANFCvV28CqxQlxS3S
udk1gVutDOzkHZMiVKmYeIUytu/98C1D1rHzXDfEkiuic2wF+0G3sl+RaJ2lxsjrmxDdj7X/83Ez
TYO1SndtDtunIoWNaiQ8L86xoDCTZ32qcTD7+Y+ynhOw5i2A7FNvlwj9YLDOn9ho7fP3HsB7jHom
chYKagl9SCd74ob9J4/eIopYI5DPyCmMRd+tszaDotAI546eKZ5Y23MXhe0YS4e0oL3qcdLU+jhx
wKSHeARbs9u+yapGh52T2zR2ZJkJviCF9I9QzVEUGMeSkK1E1bDMgTxajaLDxt8BpvLoHDCdM9ON
G7rGxhPOPIRSP/PIbI/CSJamxURQ11X2zJbjqsWiuHqmgK2WHTEO1fdtF54Ltu6LP1+f4nO+F3UK
y7whXB1lFYCTuVj8r/s1RuioW71fLCw97I5DZ4e7KsYv3cTuIStD7HNWkDK7Bi0KiPeQ+2N/bBv7
PckjWO6hXd1EUoULL4+ZN2KXgNzdqy3q4W9zHv/tmxKQNhesQGIprn7/pswIGHdgFcUlEAzAbwLa
UsEidSPx6NnFe89s5NiWkb2it2GucOPuKmJoLu6kP6hMtau87xLaOdEPjKdMc9qUSXHpmd+Uf1+K
a46nYxisf44pdUvNYZX/dTy9FKua19T5IpxAKumSUKCYjOSlX5OlGeCEWBQpPq5vzuJc5f1+t9Bp
k4ZDvcn/hfFplSmyxqpGeBn8rnLjTXnAvpTmBySU1iI8B4astTa6pIDFAggum0ZjZw3yDZoVuNda
M+hdYNr85kt9XfosmFauK/lGlm5bn8q7LsqryhgBa0Sq2bV22Z5ioPk7n+bQaiRWZBuIdtgVSdQg
f7V2/dg+ffMNvhTHiuXXVUJKw3QcIl1/PxlNo8PIpD+5SCIsjy7ka2xtHkQPfpWFpGqTW5LWZ9zt
aKDw2AyGF/ab204R90K6mPnNzSbn0/DpNLlcF7qjbNsVjv3pZnNaFDFGEpKnErSnQHXlJovbCJ9W
Yr8lFWB8pDA7PQvTE23QR9iF4gUMLPTyyJKnWJvsPSDXF5V2yY49jKAVEQdrRaqMYlh+gM0QMM9z
IQDLWrSrRoTedeiehQz6mL22ae4o+GDdMQiV3n0jM+2XU56a2gqeiW97nYwBfMWcYMMGTIOpHCXH
oW9fi7nF+fHm2mBfUiVJuYZneF85tbuKpuCa0Dk4m8Ro3WX6EL5OJpJHrW77w0fL/eNNC5t/LCf1
tr1Z+8dvzvPXm04JShqes2yH2AV9uvxlbIY4mxAq+FmfzVmTK3Mw62cHUdAOoPu0xIHd3Rll4R5z
0s69cUgfjHms7AQZTZJX9hCB5ZWA3Bxxctr455+/n/n19lRCOYYDc8t0bB5rv1+HWlZAsprYEpS4
C06Ond8mvW5XwVDCjx1aBhJN5i+r0PmbrlW7duZg776ukIjMwUNDIbuVaqlNnLTzLrk/m+4p3z/e
oFGj+B31fPvxscmfQ5CJpoF8n+hu/9533qrU5Hk0QJ+DvebuwoJOXWpN4dnW7QPFiXOme/jNpS6+
bIOVMg3hEJAq2OY5n+tAxXZJpw8RMsxK9ywQ0UV5pXvqITlH1xFf1tbzc5LNa+8MDWtHjFJ9MOd/
bRDTOwbeVywt7GmH5PbNufhaoFKR6bZSqCUtnPzzY+a/F+iqhFqA+3zRMk04aVrtAk1Hh2ySbsPd
aay0wBqO3JLTzgVotSxpeTbZm57CCiK8pDgG0zgd2143z6hpMqCYobWolGOdQBnJ0zy2pxNme+uM
Sj/NOqBG0/AjartppbCA0kYJ5f1Q21hXgRIvwYHAjrHJ/mqYuP35b/2Xh7uS0qSCMqVJZtzndNGy
sqyaKUu4sA21IAKPRnVjoEszbO2CzHs9tJV7H5TQPtE5HoZACwDKvMapuWzDoj4Ss2ae+6HBG5Ei
dEHAQjqrCJ3Ln7+m8fWU2AY9AIoxm29Ltff7KUkDBEtclXN8PEYSagfq8WpsniePOVVKnoY/5saN
AYu4JVHKxj+PlzaL0l0Vew8UR/SI8hyKvxNLelowbqxx2rWQaEEb8ybZkNHEtVBvuMSv/PnLf0Sb
/76mc0Oz22FjrVPtW5/WHi3UCAKvR8TvdK1BzSIJb9vhsXFt64jB6W8MR+BdEDQmFdF57PjFKQtL
QrojXJ1//i7m15uODQHzXZ52ls4z/fOBjK3YFVYDvKk6pUil7/LEHZ97H/2DK2UP5BuLo5Yn+9oR
yaXzHfsAt/VZ91x6rFFoHOPSkTe3FUBEbP9vgDnaTmXVnDcdTCtDJMDkyvb4kTenT9xDuaHeYNge
044NXWB34WvS6mTcmVBE4lIOxzRVb0Bk7VNbVDBn0QmudXIQ135SMyL6//jzebJyzTuzhUH/VHvh
O4uTskqTRWU4/0yTtE9EFXtbNswCuoulwUN0i3UFAOLm5oZFsujQvQjFVMVrZbjJi4CJflXMSeDo
KbvAedDkyEBevhHnlJxiWiOLWgtBSs0f+zC392FstvdKIG+c9NQ+po6stlWCGtKvjcJewV5fsbUP
LPFuk3nRj/rRQkueI9a1vukE2l/rY0rjebf5Uc5T9vx+F418nQAmfLbwWsCRU3GJS9t/xUaVHM0U
hL7D023jSUhZnLphYRT5Kxim5qRPORqTOiHhKiBPoRmi8NXtavRAMjkFc7ssGV08BKC6pYZNMSYI
EitIuOWPHQ5W400wEcP2qc8Ri9UFEWfGgkV2RQoJAH/PNFDH+kRrpcK9ZTgRltIu7HOt+cWe8Awf
bFSrP1gprlzgrcPa7yWLbuNkZ99q6HGACtBJ39Bq33zG3/RG1PhjZ3okxuBTuyvzukYbKapbaBfF
1kFt17f17H6rH009tncxZLO10cZyP0JMsPPAfCtMT21U3JLdMqYpe7GAYSSTwVUUxPVOpjMGd0Vk
/bTiAAZgPtwOF0uvnt3Q6aA/iOlBaIW1xMuvNn++hP9tKVQ2D286xyZNd2uuJP7r6dSOMQGMhg5r
l4hKWXjqlnXV33qGoS9DcLOJ5TWdjGJTR0OMLZQIA2swbpDUzCeHAV2bVXssq979ADsfQrN7TQgq
OuQOcr0eB9bHJxqO092fv/e/VDg23lDXwSFrGvaXyhbMJmb8FiqiCfi4wodgDuWiHWt/FesFWEZO
xTYDXLkTudwFAZSHumaaUwOjXeiacg/zR3s+j3Hn/eM5PVKOZiTRqzLIOMfst4jGFkGTQR5Dpzf2
xjPxiTHKoObjam8wsx6E78RXZsD9HDE7YA8wfphhMjGlqOW+snCu/PmPll+aqXMZr1s6T1eDLd9H
f/u/ThajozG1QjCfrk44dg+74RCSCHzXjX67qokK3DE+i06OR+vE6YPb0FlYdCv7nsmOvvyImCnm
xFNIPSHseHjqxKVGC6cntTlkz3bIXDQKeYOteQHuOVwpPY9Pk8TC2eBTtFdGXEW7fhA/rcCo6R/5
NRFKCygA5L0H23pIGYGAw9tzLZe7sutKlKZ2vRlHj7yFSjeoSCDouAEVpdIDorqc7ubKRUEq4qvZ
bZHJ6C8avSS6bfi3EHW231zvH0/HT09Px4Bl6VjSoD42P+2IZFdDrHGybKGi0OQJQrKCLlK4uUEd
XMOMpmFPKwBoew9/R4vbB0Q/ETnwXXY/tZNxN/rFuHW1Lrz1BrYlgTqYvUmMda6KbJpA5C+sR3KX
11be5wfDiJEKdF305FRVtNYddzp0HVAStxS5gF8mgnXuM3z+2MZg5HRXvZcZsIJdZyk8DN4f7eWq
tPItasn3j099ZLgEnHrlIrXnzI1KF1sCHvBvzY0jHyrXdzfbv9RLrk1/1XKVCZTW+LRIRC46R2bi
EAwI3kGT+9TmDc4MA3HCx8csL7Yy9Ntr6fas6pojVxr43J0qUrVStOK3WQeuLYGz/wObslXpeLNz
4B/JLrF7dfZl3F/86UDHGDIBE3h6ufm1D0cfL0m1yiNAaQj8h50/kdsS6TYSH/ObP1J83btTnBsO
0yFpW471eU/XeUplRWyi7yisaRPESb9ToXodZf7GxfGf+8O2xvsw74alBSzo4Ctv2Hs2BBr83NM3
tfTXQZuCAe1iZqBSxRb4uSE5aHkZsj6xB9CSDdVU/iCiILxYE/b4OkBoFZnV1hpG/RCk5VshzVPH
qvCqtcPRm9rXth2PlRosnsqutZRdSWSrYSF4oHHI2HIkP5fA87r/B6KQ8+ObhWq+IH6/yxyhKAw4
kFKx7flUoyqC7PBMjnjsW5jdKLOcNWD4+7HsAeMGSXAeSU4+ZyQ2/+dN+lUP9rQoFwNYKJwJRJsG
IBXsi2Ga1Qt/abcvEYXBNOJjaErMhpMLKPLQ+BbwfWK61yrK7McJPGwBHO9BT0i5GTytPCtNvFVe
I+8bAmXuSrdKLu5NIkV+oZLP18owBA6WqVnWDbc7ombSWv0UL4v7SAZBfw7zbNwk2kuZdPnOh/K+
iM1aUVsV7aLInAakqKZuMam6ftgQTs+4/ZtFS30tsxmi2fPR5HqwcYP+/pAepKqKAdkYumCQwyA4
ZrSptqf/oV0tMBYrPbCtRZRZQNkrHFIsa/XhI6ukhhS68UY8ua1t4QTVy2A7RqDe52aENjXh1Zyu
iQZOWhNdyFqk/icXM0xUekxldyATq/5PVCayYUotjaTBnFr68L9vo5n1xIDeWkYBd2aa9m9NxKSu
tPGkNH3oPDURe1EsPG92CKWJjLl3Ri30H8wuuS97MNPkb2BsRzQUgeQ7wBQvFwkypI1mugCxOt+l
D+ycBnT7UWw3K71qzVVsOFiuiyBbs400TpC+WRWo3uqQqeJYPkzgZ4m8BebwzUph/stKwSDZUIin
TDp9n0csjpZ5aDlYDp3ZVDmaEQ611ujOZjh0q84ejRvaI0gEq1bhmgMFU7R9edAKQh40TheoJjFt
vRG3yRQDR256otNssTKsARQn+bJ4jl39yO9Nl0FV1Ot8NIKbDSVEVlN0qQ2WQpTN/gNBD1AkUUXX
uQ0zYoKKCib1u17X1x7i3EOS/M+RLJCfK8S4IQwxxdeA4thNbsqpf0apY7+Vs34kiF17nxbh7PaM
d1xmkC2Reu8rp633tnk31C0aa7MNSMdp7dWfVxn19bHEU9zly/FUgpoqP21A6NvDMSJ3alH20Sbo
cHrVjTbcSyKUD1oHYw/y3/3HP/LtAqpoqMg3Smoqi9A/aYUSZHsn5kX3jcsADoGYlfAqHOtXgbQK
9nGi1jEDvDvBbPuu4uG1LwsbEm3kncq4EXfmpLmXThf5acCovwimdHqnqbonsS55NnpN3zYE+t15
TvpOWO9wM+c3O1Y/oH0GRGz0z7Ee/IUmNbtI0gCIPGQ0lHhLErxIRSpqtJSZ81SR4rAn/6BaBUrk
26zvKjSljn/Kw8a7S2p9kxT5vH9u2x9MQsMzlLFdESkkbP5FE/43W37aDF/WdlcoW1ocCUQ96vPV
z03Y84wG3FOPVbfFAcV+rApG7VTBk/JD4+TEbnZMMQI4hJCsrEkbd/aQg1W3wl7e6WxmDevadj1A
57I0t8O0xCQGlS7r1FoQ5fe3WYp3FuyBKh5zyFT4aDSdyoCR1BYPfbx0JzBDg96aT5nC8RS0rv63
2ZPdDeR/4bY6DQOFyEkwAVio2UiQglTbOI2VrhIDd0DRlWJTlynW82Eo7msOH/1A3E0+HBHyN7Zi
8hgXxxMRjZkFIaqBLn9k7D7nxvS3Gpkr/gcb54bu1Uuzdf8qXaq5qKisW+8xEy7No+6D8btru/mO
CCEKxQFQlCnUR3ajyJ68LvdOOVlDCGd/qjRWIK+lvHexKDI5nmB9j9tctjqdVyKIGePCq2nRl5yS
2c8BONC+I9ub1m4buZucOS2iTzmbZoxF6EQWNlodnhdsKVyGVbiq4TxeGQP165SYqX0MQzdFLQex
lDcV6KB/debRom6YUWFxf3ba7HVsPHHCsBsyvKzbTcoqvlD0ES/kvaLRzA3+Y5Wxl7D0WbyaCFh5
lMw2JeQtgHrgOE7xMkxEtm+nGFpmrZfrrhjlZsACsbFSEZ6NrNxysblHc34L54j2weJSMJNs3IeV
7B4zbat0fAUDiMxHJiQ/7Zael9Vu25aKp/9/b7UuXv+8vPxLAeYa/E/OT10dVf+nqlePKyOqO8W2
MjVPpI/DCmkSmxiWgeTUmjAsGbXDM2K7R7JkgSaPaHi0svyVU2fdLIJmllMNZUvK7Cn0zT2ijOIn
ABeieLHQSu+5MeC3z7suq7C+qRg+5m+/F2DMQxgG0pyz2B/bn7575A2zTaCoFykz2LWjcdEU1SyS
oVJYthFLt6CUmIOKu/uoG0aK9jrA1pa56KEUThIeQC35h8uMQBZm/naC4RHZfTj/pPm9xsojkq1R
GMmpzAZY5p2NzGkYGWGn938+EeJfSnPXpqVMac729+tYDdWtFHRjORNBOJ4ccxQ7L2AIjLcgWAyu
k+2qzKpuNFt0aCBwCDHH7joUK+d0FPvWje2b2ZXReWBuuCAmZGLWFAcOtQrBqzMrqHLf27i5D4Ju
OqMJnx5VwvbKUcRB81++6FFgHsheMQ8xDKi7BpEfFh4+Kq/4B6xJdlBpqVaBFrabKch/2Viwr5V+
rnSIi2WRYY4a/KM3Guk1mipWeERRSGExBTjC+MmGeT1pmnqTw3PfZsNWlrWzNjUVQYboNpke1dvQ
iEny6+tVYwHCYaqZXoiDNDG92dBEcePBoeppsUJvKrdAbtqV4dQowREu7urAwIOI9iBHDkpCVNhd
s8kxYdv7GpWjSJdm6YoHe6m33fgg5p/LLmtQgOTHIp0SnpLIQAjojPdEn2QPQwkcgLgr9GRaOgdY
WCviSbqXbDY0MYA4xOjIV24FBSjXLPay+d8Bg+gzIVvjMcGzv0jDbAaUu9VqIpZvSWvROND4u054
0DfIiAaMEIJUJHMa3qHF33W9RBwwBhoZGD0TDS1owQTa0ZNVA/X889X2Va1qo01gD2jrBltex/l8
64RlnpQGdCjLqLpdn8GnGMyXEib6Mokzv9xgT+w3o1smW2HHI+ObLnkVM+qqMTBP5gMd4BhEwl0u
AUT3WZ++x2gfddRLf/mVPCQID39pDuSeqAB9hVuKRfFQF/5ICPCALJZ1dglYoN3WefgkMbC/Ie4a
7hjNyTN53sZNxsXVTs/wRaa9zugYJcj8Y1A2095KPAXXRadFJSOSu2qa8i791w0oqGKTpYrgbVUO
rLyJfqnLeiKkx3N/mHJ2Zk4SxD1ZIBMX/d7pPXOfY+PK7nTSmr4p3twvvSwOM00FpnaITOZB6u97
mgD8WdTaPLDzNn+iX5yuNburV5KuF02WrD+KhgTEPO9eW73qmFQP0/HjLcgDLFnBrTOug3Gtq/m9
ra6df9XFhZdLUJW49OfS2tf+xRZnV5x9TJfXWsGMYBELIBJIOGrljA/YuxsVvGuBBr8JCM5KNlX1
C4PhwUtdbDxBrGiva9aVf/u9K1uk01nRL6OSKdb8UuLeDB6sZn4ZHy9bPsTpI69ufAzTR1/7n9dU
PXneY209DdVTaT1lyTOv3HpKx2deUfJcaXgbIJG9ZNozL4gad1qVdj0RSTAMXUgPNzfIN0RZuT/S
FHUjxrZXZSXBGmtO89h+2/Yx9C/7TptNBoJZ1LKGga7iU7NMSIMmRIy2XSgEkntSwfHSQZTs08Pg
7k0OknXgvQFNHR49zGXkTNXHWjuSziUPxA1Wxame5tfgnlR2psfOy3LOXnbuMqSGF8fBSHThNWEU
dS+Feynza0VZPV2Hj9c0XR1vfhXlzfM4DfD4bg0/i5vPXGKVcEweFRwXqG7pY92k1s6I/aOGtwry
sip3fmEHFz+P0cBLscmNnUZDbq/PsLu91u1tUuc9WIlc8/MrIJzE3XvJgZeTHGKU3IREWAdVEi5+
9L1joc8vk3CK7CSyEyisEZIVhsrkzAuYrpGcW3WuN715cONLqc5jd7HjS6EufXfJCJxUl/j/EHZm
y21b2xb9IlShb15FomGn1rLlvKAS5wR93258/R0bds6NrVNR1QyKop1EJEFg77XmGrN8RFn5mC+P
jSOVLo+V81g4j2P1hOz1qa+ezFWKfLtR9/X1qfSe1PXJbp5z72nUZv3iEddRTAY1VmlB5WpDOJ4L
dr9Q8plYJIsLkqMmIUSX4klXcGQkU7+ETFiQV/ps1c/GLq1+RrEDuezZdZ44y3D6MUxqOk9m8VQu
UmrxQ7X1+F2l9ehlpMw8OvsxHR+M7FEZHkyDRLAHJh6r7KEY74vsIRvvUTKyO76fzNs43Ti2020o
pBjIwUBlL1dzVwmTzLtQHkRFf8n6S5pdaBLXy3mpz+Vy9ogGyj+whb93yeCHwjWgUfxjK+n9Op9Q
JbDD+tTE1qmnzUvaFK4/j+rirwxxvAgx9ffx4PFySuuFDjoxZNLz1y/TRPCESTA8NRUNx8Vlf2o/
EABk3EzjkgnLIwXewS4O9YIEu3l7Sj13uFemKeg0TNqpgI1YQo4BINKI39KhP9ha4X7JexoYfDOz
YB9Eks87FSh6Mbp2xKY3+/73VRbWqT2cE5yXQQG4+M502vlhP9SM6T1ks5mEoz7Yd6J521hp3vdG
Vz4yAMYMTPHNNrvyy7QO/WmoPjA+vF8/yyY7HjHbwM1s0Kf55Qo/kPmL2bs5WJv1KS9yD8PQFpgS
h5YtbF1VARZm6zvmn+r7tJ4H9vDknAhSuNZqfdFt69W1rOKJcbfMYoNrFJNvtpMF6xiu1wqg+AFf
HqnFzQf3Jk1e135aPfObYwbXcJHQ8Hi3xXWpBDdTtUL5mdIpHLeeu2Svv5aMr/imyRhHUbX2Ixkt
wJO95LOFGx0MB7VNZ65GCj0zgb8yVtvRmeMai/7cySSBf1+n6O9voLSAKMsAeGDKwP21GZQ7m2BH
AexoFCCEG5sBFytxk2hS4ebApXHuxUQVjjWyv6h1DrqkEYdCsqVhkygkFb5ZXdWHizaZ0GZm8haW
6pp7uNN1EX8FXPMwNttH/Zf3Nh3eWgpn+AbpJOCD/sUxQG8p2YbeqA652sfMooEPdC1yEQajJH4P
3uaBxutyssZLPUBzszsRWp2JD7RyxLV2lajHxM/IzUTM8sJ98d/f1PcGFn49FiYmFmoc1O+aABvj
0ARMwm1Lp7h9Bf5NtNbS55QM4sU3BwM7Mlu/W2wTaciQ2L0+01nMB532oit+U7MJ2GNMTa8xbdq7
oDIiz3Kpdq76Bzu890VIflNPui64be8mzF++XRWpV2sP3zMV8hLb4UD2Bpx5TmH1TKaZfXnnOlsV
9NqoY0cjQIqZKmb4Z1ikmy6v39gUZPNJO47tzNxbSiRr7wnnppm6bMO4IESmGYdCWmmqX2HLuU8q
ArcL1RLQd5Q7NlnuZ0o4tKi1WHuxzdw4zoI2l65kHlEYVh04KVuUDz6i/3HeG1j+sRvSsDbZFf78
wtWqpXKKj+5AHXu+TE3uEnU5UnhV76rM+JZjFg4YS2a+Z/atmFfrluCz/v2XsP/HFcLgosYKCBfR
e6NTiY3LLbVKAjXSQNUJrYFQH41WL1NT2uQM25OSNFtM6oZk+zESGuCkyV/JgviWEjf8J6SJ80D8
yHVQ4U4u7HCpCEM91Ufzj4bMlSdMfd2DLJzc8UVSL2uCXUn01fICVhuH93jk+tn6rUnZKx3ElWnm
9t5LJoIUK2bbhSyXjO1EpgSU5KJk8iHtmNuA13xy3VF9NErD+6R0bX5nYHxnSjqPPzkOjZfB8JrT
/qemOub+FN/lY41py4lJT2QwPOLamEcJeSLHeDWchy1Vronadp8dxmW0KlVlwgw1ukx7xhtzW1RI
i0Ktuggjifdsd7bAnkti3b9/IAx8vL9mW/RqYEJQ+XDMX8vU0GiniYJTC/oMM8qWeDfXxP+3P2rN
6ck2WLZKlTP2wBMZg2gdpabytI2n2YtWL+LcGQOdSPFRajFCLw6FIcXaCWYqeQ1sWxinaUnb03Bx
wF3QngQFZ7Levq7t5bvU5GIYZ2tXQcjdfMaViLL4ZGhSlnYilEeMjLlF0l2rRSgeo2SK3JjiMKHw
4WqEm0EIU2gPoTmEhDY2TkiC4oYVho18FjHvaq1R9q2eAT6SonRCY3qKrdO2nvrs7FogSM92dza7
87yd2R5WrlSBpktaXjLSlabLklxL44Iwyn5Xt12NVqrZrtV2daCzkAsKlaS6IfAkOTS8Dz7CfT3w
y13XxaHJnZcLm+wf/vzFroe8bQUUWhybw/rgAX+577RziuuM0TAmqnJaKU9Uyhlea9y/htkIignc
eRpnxZW50+ac2yU5XcmYveTxn2baVTfqqdVtf6SUpbgkusONPC7OdpN9VZjdebHJATumzqg+b8Iy
jh2ZLFHHiuKpvTK9WN9hX/zCrFz32DRO9ygGr4vSjIqwUy7dY5KYT6oA5W16MjHUnWyC24Zved5u
D2OmqI8YINI7x2vNrwyylce2LnELVeyntmxb3SO1D/Nu5MWC2oJQWJiRU4+vOtjaG3PYzi13RgdE
jGkHVe/BccCACG/P+j23GTLVGTE4GqSR3+3ODY2x3ju27OMTkeR/EajtPeZVj2NRFqsbRu4YPa0t
TObAoodZryPzqVTJu2b0slZConKHgz0WDkxCbwDRAG9hyHQjYAgSbtnM7G5hzM2jVimfx82uvmVu
+w23L/QwPeYt+WjpqL5rMjBjStubW43lMtawmyD/4XQBoKWYVaURvUMGnxomOfF1kcZFpIswXAzZ
aSRBCAhQdnKFVCxOrXNiiN3Nz4xar8N5G851fB60M0D2rr7My2Wo2bUyC3ks8+u2XJj0RS0JZ/l1
1q/uINUlt02/ora7TYlUj2F919xxMZMSuwwJmb858U3fj15MZNKtau+BbinenQb+pL3PlRsa2vtM
w494v7T3rXJD/a5RuaGZrZtNsJA/8Hd2LdoNCeL80hvmTTO92enN6OWxNK/xfqTHgTwNrkzf2k8O
Od1fhZOrh84bmqeK4C/Cp0X+QsSnfgeIT3/crPZLa8DxutTUMtvrlFy99urwYLtamIy9K196xb16
u/Tqpu5aF/mNnxepcWG/JjXYt7W45/slw4HsW2XfxuI+X8BWkiZ8q4v7zL4lNlgVqSesi651s3cp
+b3Mu1wO2nzTrds239ZdwroZDrfs21T+0OpcUVfeyGEYnSsWaR2XdCOVNlcRX9ASX0pNKu4vbn9x
MgJpoSGcDTaN7BV3Vc15A/qvnArmjY2TNZ0IPMq+4FNB+xI02rjmMuU3RS2EUO7WRmgaIbalj25R
csPz8wXOUDVucw5TD6zZf7Wor+o2W7k+sZOzHeXI2PaJwqZ6zYml2pXCNSCojUEtOYMnRcJMUkmt
cbjFxAKEjRGmixRD1gpz1llYQFJTpewx6OtAdIFB8u3RNgLTCCBxfddQghwi8xk+WUgKu2OHXRZZ
2HbaiCjiGrijhX8rylJMmVJp+0NY6BA+8tE62emZObzazL1g2RQgsnoHm6LWTqjVThCvi/GUjafE
i1Iienk5uHLBvoxRq0WCO2oZLXGIRByW3NmMMOGFNFJxGoKEQ4MaWGNAxgkUvIxg6ABZvBBelhEw
Nvdd0xCijXshr2jT6Em4i/cJBnXqfrhnYUH3Pz441pqWyW7LwSX5i/+i0+zZVAigIwaGCvRBwCoh
SxssaHKE8ICM7pjg6dSO2UIz80jsQMKlNIGf6U+VvwCWHnxR+dQ3kWb66+AbppS1y2FhZvqF4le7
GqJ5AZntIvVq4tqg+A5EbQU+k08yHuotf7RYhvuzJbXy40j+AIULf6G9gXkaMDS71dpPsfGBnSPp
lkRj44hYp6N1+KE5OyIobp550L1Dp9LDAQJ90GBH7UoguidS9IOU9ugWx1GV6ne1CqmAx7jwazJo
C0bcpLbOXyigsE0ngWLxybOhiIWE6wOlbXkSqrDrD7s0+h8ZBhJf+h9cH1GBQdmuxPWZsUfGLtLC
cQ+OEKd8+KUkIyI992dMMLkvct8jadY7NliexLEyj1BYDIG151g2x4zcvvyYxywZyOE9VJB2ZKrL
AVB9KRgPPjBmHUcuIRIEGfK5JsetPJrdEUw4jt0c1rt2BGAEZFaHC+cczcQnmQVtu+jOiMGvPxf4
zgfqBD4xtvTdDOGzYSr5BAVvkZ9YZOlIMeMux9z5yPi4LaluV735gwW23J8sfxilxo3MUB8Kq7ZL
0G1jsjfzR/eYZT5YnsSQ0kgXXI/LQMvqONbHuWao4ogpBMqsa+JMPPSqPEr/l5DH2sEHQaLx0WO5
XhAtesxnqUE9doSqWVKNwh9xWh6dwkeCD3SRxwXpfr/4035c+Rx1fhMIj/xWUv0uylcZHzpFLNcH
soRy/iYoLcLWs8DWfFPzPcfXZt8B8zb7qsYKiilWf2mlpl1b7rveEaQkFujaPJbm0RRHks3H8dgT
AM36jc+VTzdmyuygnah+MEw8qQdv/qA6sFsAf7mAmx7WH9titpqKlv7zCrUVbVmBz8WlFutM8Zpq
+sJsePoS94Y/L0sVkXGQYjhzVZ/BE5Yng2a8Kc5Tgg0jjll9lcb2RHOwCV21PC1Y58JiTlimQhLD
mp4+/P+hZB7i4DhvnvNWTG/VxH/mbUveuulNS96MXWSAgT/dCahflPKLbX6eti9G/9k1pWLzs8Pj
+BWl4tU7l+lTLl6H8rUUr0BsHfMTGgYaB5/S5FOefHK3F4YArfrF2eU6z+kilS/Phvk0FM+W+dQY
pOMAOm6biszlzHZfCqEQldHE/8ntrH4l9zDq8e89YlHBGjWN+aFkjvn532+l/6Nii/GKNrrH8KtJ
7euXKpI6D4A1Y1nxqp0Hs2WUaz+IkryZpsTq0ywYnFehf1Zbm0TN0dIuXZd/7T0u0IS8GMeFFZKq
gZYcSG0iWabI3wTgl6NLQtmpzPCpQDPvdUMLrBjGed7I9MCmUp+mcmMp5hWXylrVp/2pgR/vHJiT
pLqmHs0El1wTBUeX42bui1hX625kF1zG+WcS1q0LoWH/PGTasZZh7lun3c36wjqUhFsGJZJzPyru
J3ciN7Wce64hUNOOYGUja2ir1x539wcnuPO+rEHPhGleWvC4BmjL/XyCr7YeF2q/cYJ3Lvc5adJs
nEGcCPxEq3eqtNPmsT6RYt3yXQnUX49ZJymWLoh1S1zKI+sWZLrH6Z7FizL/WLngAsycgJULMsnF
2VcuLF7yQq5fWLek6491yxwHrFvGXd/XLSxdGjbAWTStkdHKRQsqrShH7SnZly5x8mPRIuffILBm
tQhgDUJrctLrfmgUDLCx303Y61yhPEyAwG7/fpY670sSBrVEaRJkQMpjTObnd7MgWnsEDdmSiQWC
pKSkeh2w7l6F+zjjCAR114q3rN8w7jpzmBDGArnZ3S77YepL2iB5sRw6+GxR72YLc0L4zIZSN38f
de3QAv08mlszhQ4tHpqeDDPyffgzLSUW679P7c/3fR8fGsDJ/v4HBBX+teqCMJE8Cwavhrk/ke/h
Elh9qfnYmE0WOPXfPIDMhypfP3tJ/q0ZrNzfchG/TItOgka20W2wFvecQHmhBW0/zjoWmCJX61e9
VszLNMs83r6uX1WsoDf3mz1QH2s6r/iNzOLf40lU39Yxvs7U4V97nAU7caOt8XQp3uZEXqZj8x31
V23QuydvqPu/LLVT7woTh0BhwSrHYDf47Vi1n/79o4Oe9H7Jh+UEz63KJ8gW9JfPTqXIqBBm3x4W
TW8pR5sUyhy9eWAoYmr8jRaAd+xs1n4+S/meZPtd1UqWqs+QMuppy9+yjunBYFuCFeuVITUvgecF
bsFAUOh4AYleZoFDNzT60BVSpR3mu5Y0mnYpFivkCNFoIl57WSKriYxdwxJhCmSgcmuiZonWJprJ
317kMVuisYmSJTKTqMU42DB0GZUNX5UQsMyyK7VCfQ21VsCwhOYEJx2f+1A+WPx6fWgANO1DT4R6
H1Z2aImwsMNs15xG464+jdxGqk2jeYmYAhkX6gHM5OlNxEBxu0SikaKwUjJf3Ejl/BVeRBIpc2Qk
kTdHWhKB/VoxvyXRnMgHiRWi2JTasAJ2IRQaC2j8sWGKPQ/LPAR3jwqXQGcpQZBRHSxTsKTBlLKX
+KAt9B4RQlnR5t6v2p6j6d6vpK2ydMp67nRAzSM2bLUqCBHIq/FFo39VQ6WNSAdwX2wnVzDebNkL
PQaSJJasiiyspee8w35T6ETX9NRvf4MQeBlsQCbpSOqZcDbtIU2+emQKgYUU962YxyvlneSWbtyO
2sZL39Rl4QNKCaXsRm08xBqYu1mF+AD10n5wsV6fu2GkLubNxWvilt/kPzOVtANdJOcBszFxTzU7
5kn1QMXO5lm3WqJzKSy1lTpcVPt3TQKvy9ElJiPhQrClgtgYkRhfE0v5k2GD8Q86pY9LpXxLc2t7
bgr+XXNqi0fAq8pHc7rvS/1wFDxuR/RnseTsPZB/VIEc4lFKd1J5Owt7jiZLpOcRnxUowOzFgj6r
piLoem/70iRZS5UHsANRyjPW8KwgvwhrUWfYRoRLSHxu0gEGrwUha7ZiVvLpfLMKhXS50Yg/KF+9
H9EFnWuYTGqx34dyv/vZ/vF7p3yYLRMiGNRMB7SeSMzDWtHtVIyuO4MJhO2y5qc8s+dnrFxeqDWv
1APNJ1IglQ+4Nu8H/LBte5i3dYaJuK3/CuDSinUzi6VQYBwyj1GmbXOz2+wbfgA3sEqjJiQbSm3m
jV2UlySZAgCvwkwwj1ECoJY96dyQWd5TQeCKs91BbNVhog32KbetjK3X5n0dS/PJ7b32gxEYlnPv
rsIQ5rgKqyZwXP1dSXhM6nKoVyM5LFusdocEvibGUUUcXbXTmNOcgG820gqxmDolHw6Twb4ztYlb
3v+gsXDuZRU4CaIFA2127PM2Gx04rcY75nVVQ25NKDDIcTZDHjCUDQ9Ttv1JjokVdIMzXoyFYvn+
aNKWt2YZxtAeyXxq7PwLFllxmhoCx9sWYyrsxkvXzPFlNGcAIHG+BDa505T6Sw+0K/W6u/1hrVbD
WXUCLNOV+9I03tqESauoPj0Miwyk1roSWFzTGi2ohQwgnvfnhMjbI+NC6XGTGOK1sZmyoBfmu2mv
3eduDJhV2KQdpUb62IHcPiT9TBIH7urH/blJb7wHxnOV4e8ncmoGWBAcAjHckRxZ9rqxy5VW43Ue
J8r1kGE52G1xx5K2IW9l9fPcaZ/UikRmVSVAMW8G7mzTcN8z0X1JDa17hFtO9N1KkHnpKcE4alNk
xs34STNIA5wbl+ka6z9ZTS2l3EC+91mxRounOndMcBrHWsyUsCxthv8JQ98wJIJ3DBNjbMh+gB/v
lCScchE7r5h1rGQzX6rYYD+e0+YqbUz8hULUn6RGknZHUt6k67A1PdYm9pC/2cviHFedIvJEVx9s
KLfJwlE/DW6fPNaGon82vd9Ny65eK3jUSRYbUWEO6XkBeXXeH1GJ//GorTqPq+/cfZ+JcSqgDt3Y
uqe23Ra/HhgRHPVxvsBfmC4T4JdLBZScbJjNC4kSuYP7l/9WMksSzN4oTlvB6goC3Bem7W5VmjNT
G88GncQhBjNkiuJMSogKbRn6MWHM/R+qR+NzEO69yHJMOlU93rssSPafOlFtR7cDK2WXykiTTjOZ
PbFGDUejOd+lPUZuBS7JmIhPjoqTgvmyx9FjktW2NwKB7KGhq832qWH7ORvNcgbTt5zZ8f54pE/r
cq49TmL2rtxwebVP89huT+6kfVPMwTxjrRZP358vB4bjG++6/7Q/L6g3udlIjIm54cNivzt6pXjM
GIc5azr3cWEzCMGd7clzHJDnGk33xOjic5HMRDVu6kaCQQmh9y6Tz2b7sylBPaWGY2uf6HZIRQgF
vle6MJBWvh+GeQtqJQFh1lgDxiyacIyr4ao1lBhUEQVjlUsbfdGVKOh2dtYQSt5DN1fDzVPZBjWL
GnnjwuvRv2yxyRtn66PEhDvnrjvtP0zqX8ArrJMqJlOLElMu/xeN6PFSfO1EWr0qdRJwI3ffesbi
ujZbTpVCz5odZZ503oWhqHy+25/aAAdc98OU/dYtLoTmzpzT404RXyRcfqAHWMskr4WgGm9qfxxc
+aPrkXDTFeYSTuvWXcau+XOSxFXOzNofCKX0bTmds/QucTRV99CbUL/p6+jhnHUm1hKythMFarWN
/fputFsNLw5QdTc1ktOIweCOPlT7qBIZnZX9fM9K+j8O8MDnziBeHMjlcC3IBDtDOHihSTEA9nIY
hq1BduWDApDXYGNcpXYdevwPo00nd80kze3m1XlGYU6T57lqiDusWQmNK40qpZEw8thN26UgaOy8
kf4HjETgP8zpZMhH+wGLNataYWxUypwvrpLVEUGi1s1Veutm1rpxrpv51dXG7aJYDoO2bOIOzBlt
F2cPoHS3hgxxW//cVtWXzsZ8no56Qfk0ZgvWmthJ1/RiNEN/Vse5OZgAbo4w5AghHWNqXqNLcgrp
EKxdGhUUVKbWTKAYHdasrvOnsSRFfWKkq7UShjqAzY0A8fF7wzCiWuEcm1WcjYqwtpgYnvu5nZt7
xSySe4eGs3Yg5HzalNZPqToFsTdgNV3m9pQ79EOZnnGiFJjk3WxqHqGr/Y/DRM7XHXYNAPfWdljd
pJd3inSMmqr6ZsrvQk4Q/d3YtHVEIvDwkFgVudKsLOigpPg7kvwPZzX/wxyH+XU27YmUBpF+7rJT
3PJpCNcRNNXK7ftBqeJeOViVe3D4DpySpM2JlW1l+nMBD29r+gukynizynt84ZN1NI2ak+Jg3eXF
+ruXpSkRlUP6mFBA9zLFOrfWEj9jyLhqA1hdTZmtANLSer9KEL0Q23p0JzKX3U09xU4HZ91dl4NS
mHUAZqo7CqcR1HBj41bk1UmrJkFxc/6Pp7AZM9scfK50WGAeedaMhL5jbsbnJmEYCeiOv+bM9xQT
QWiamWQvMN9pJslphzod4hdsN3+oRe78YSU10OCE6OLZI9dPppqY7uxedcifx24lbm1N1d/a0Wv+
HHqT9HYnfSvjefJjm0nJ0jIOOg4PPmCCL6pKYSjov4eWDLpL3loqhfrc9q3E+LbZZvtirqZx0gxS
uBpCRUImWt3LlCkOJ7X+vGrYYZvMwWHLZE/EejO5K4ZcRB/slt93awkgVR0wDDr75XfeC1KobHec
SGVKsWrdp70e8ZaqRxX2pJs1NEamiwG578C/S3Kqx/gAUJ6aOFdABpq4dXn+G6Go06GbvZdm0H9T
mQf/YB28uwd+rt16LITh5NmGQU3mV7vcBjgldrCfHVglU+BXynvbqjnZYozZ7N1eVzNPLwssrsjm
rJ8vuk4MJCYaz1qHByB4vqBccDBm9vIbA7h+Si33WJQk52WkBwFyTKtjqz0na0hkigqLnkV/VTXE
H2WryTcl/xMGGmwFY7kDJpn56mj+6XoxmNZZ1vG7nDaGrmP0XuB+lPY1LTQGcjxmtzsnpVDfigPO
7y3amICgyJA1IVybPHRtZrzEoIcMGghfa0M9owHmpPVb6pX0ji3OQKDbcLN8e+hetXj9VrZCjbAK
GGczhmm+iBqK7QLkgEG1l38/M/T3C3h+Q5sLrmFjqmMN/3MJrNG20eWuUbEvgwIXO+VvUG0zJgOT
Y02LwDJ6XPxG92Wa65YLwzbc853zwtSo6RKVZfJWrZ52F/i9neOPhlt7Su3UCVVgkI+VJ141kyFZ
K9HIqme+LL2fyi69b8vO+cCcYr/r3boUghi+ZprdpkRq/tIC1OoSvnvh1Id21cxPpG9uxl+ZZ1Uv
uUFslVNnxa3NlMep+cays7juB11jG02cuBbZizs/duNfxVozhTRYt3XVyE9iJjSmVN8Lqzx5i350
ZF4SmB9G35hXcJpMPZbGSFTSBrIZpOs+QZTo2ldi1NRP1JnZTjBq/IeYHlOXy4hWkom0QZd/ySsS
Xaj84Ywox7+YBFmCYW41vxWpfl8NxO8Y6ne2hNG5LKgX7u6Vk2WfIJ2GTSNehqq4jsrcnFM9Wz8T
/O0z9eK8VkvxVbGUx2xI5k/7TN4c/0XW5fBBrUXTrF+3fq7K0IHjmEAt8Tm/67W4iZkoRCEetN6H
e+0YUt6uDBY3feFequoDYQazEqhmsCqBqMJNCQyCSEcyEaUcNg5FVEHqx9Hgb25YFBHMpKqImOVF
OhbNPqLaSGB3OjDSExlO5G54ryM7PzlOlLDac6I4PylOhFI3yopT7kbc0Ndj6bKqiGo3aolzVqnS
RpMasT7kG4acAcJq5A0Rs0LKEDleOJWR54XKLl0P0zicZynmnqZdcxoibwt0O8AtjYYxAGIlkmCk
kQv4zZ87QV7oqnqQUMfXNCmq6za0x2YOu111EyJ42R3/LTsY9qMNLXUL2mJa79LMIlrWNYc/ReQQ
GffBV956dzfAmQmxwuaWQOVbM3+hYjVGIpREeEAnu5up3gwwh6qU090wx3jdLValLQZkWKLdcMYU
u9r5bhiCClhZT+75re1vHSaY8oypLb2N/W3ubwI/THpbe2mMUWCip7fUvE7TNcfsyczvdBU8LqVK
QJIsRoiAEheYY6L9IbUF2nPBCojyWVoBkajO392ALFNs+hu7IXChP1eeMAJqpKRLQ+BQSU1VhCFQ
iaUbcFwgeIWtQ+htWDtceCM1i8ouctfIXqPNklrS09rSkjzp60nd5XVnxzo5HLuz1Z1bl+lYnKDn
Ajferny6IBoXJf6CqzJe5uQ6Jle7leqTK0TAdrvWu1z3Cm/IlssMqbW66e51xpdT3cbq1le3DlNO
dWuWW13disXPSIJZbtlyKyvSJW4pXj6CJeebO9+U8uaxOgYWzJchM68Dy5FrUy6fXOOqpUxsXPvp
mpjyOJJCz+NSSnP4ta+Gc1nExeKdFhemszCNzn87IbFBIvyQmCGxQRJejB8yiU84Ib+bIRe2X2Sn
/W2G3P52Qv7TDPlfJ+SwhEb5wwyJE7KCR7U7IQsqq91/nZDfzZA4ITWi8NofZkj7f5kh++3MzDJO
SKSQSGJIPyROSNxR+e6HxBrVJT+ZITdcU+7V2pVtIN5umntFE2+7CNU/Bt513nIIS9U+PK6nTHP+
+3dspxT9tJjhK+ZQWfSoM2J4/RU8B+a8GmHCtYeuSguihBz9pa689C5dW+dChEt+j/u684cibbn2
rCQs6gwtTzLkHfiV+YAV3CAgsiXIyKCWR37aCutpLR9qDyMBpJMkoEJqccY1ZTBYtvcgUvKwxibp
GXfhipx45Fsz9WxeHGXFUEHG5c2j4t4WMUa4LZkDVQEKpM5Nc7QrJf28OR5EQmZBP1jX0VF7d6Mg
VUDyywgFZ4DHlX/+j2IrBsW+y8eBoJP5+F2Cvox9rBN/Y4vylrB/6P149ZXeHxilF3iapZwi8HZR
RF5gmQv2AUFsBrQKHSWgbIVimABEA9bUasKsDusphC2GhBb2dAC0UN+Ve+E6hSWjhFpYe6HLzWZX
74XWFCZspr0QlFWhh5UesteV/nnfrZl3CQEcoKQJ0zRkTZenIePXZRp2drBx7YeIsAXZKIWXX9vV
JQE7gET1S0aO6QeofsNs766Y/rALDVGqIp5wkGLPgMjcthSqYOyc5BHQNiLWFTWeD5sa9tScByOi
aEn6bBu0efAJZADpcwabJD3QvEAUQLvCpQinIlz7cN419lRIwr4PFyE1iXDYj8xuaFaY9+FmhZUI
VysshHyQ/a1EMNxBcFtodFJaF4o83LoQnAcCVDy7ARpdwtYCoQUL3fgpaJrAmAIjlYKf1Tk+yjU/
Ra0fT77SSOVfSIgdPYxwUj1ZxOORQG2IDUN31OYjbXe02VIQx1Hc+zngP2J/hU9kGppjf9019hAk
A9Abax94ZkAaiGIGqSXFLE2S0L0N0zrMkjDnZNnVTWFdh4ATpl19HTJ/uLA210IxhZ4WrnWoaOHG
aaCH5hSSG+ruEjpN0zunDpG3SyGjm/8FZ8iu2sZ+F7Q2SXgBtvP7PAkWVghVkI8BdaUW2qXtZ7Zf
cJZMUtkuBoEc98hRoR2PBYztsCB6WGqdj6YqVRIvbh97iJO7yPfKej8zfGXxSZooPX/KAzTkNK+l
uiVQdDIvA08PdC9w9ED1gpWTxAtmzhNOiT6cODc4W8hY4/IQAsknfYgrZdOHphX24odaESJQS4sV
lpw+nDhCKt2lsK3qQm8NdTLFu1ClG5iHogtnzpGcEfNwcgngCLjSugzWuYE9MWgW1A0kRlJPpNQ0
gI+JlMnHbpG0vse+m9MklyJmBfs3UgYpSgUfXLHfWQgxtDMIZzpcpAy2EL84K3JRrUovmOIDCXt2
gIxc2zQhZ11dCUuwj/bYFdf96Yz2+PdHWEnX4Y55l+dNb6aDO7Cit5bkczd08W3WyY8sSZV9M+UQ
+mhntBIsxTykioO5xK3708pHLQwHwmgpnvPevGxrkt7vqVZWOiVUN441LKbzkKQUl4fRvbNs5atb
6NPj5OX1i1FKmvv2UWv9PUDG1RwJz6axR2eHVeLPF2yvj5MyVxxyvP+PujNZjhzJsuyvlMQeUYBi
LqnMBQCbzTgZR99A6HQ65nlQAF/fB8zIyojI6qzuRS9aBAJxTuakmUHx9L17zxVxAkBe4xarh3Jn
mdZTsn709SkB6xLKFEdmHOP4NI7Hyjg6xXoQX5uIw7hGAx/s/mDl62G7+3LYR2LPICaD0Weuh03y
cHywmeDXh9o6bHUqsYS0+fVwlqO1HBfnSPtZ5ieOIT+Nw0nV18ONzk1ztqNz1azH4J6L5ty565GX
l2S6pOWlg6Rcb6PpEsqLYq1Hlt8kX0dEW2u8CbMbJ2tjws1tBfbYJEDC0twJYN0p9SmMTlG8Hrlx
HMajHI92cXQLtlyHAU8yfNIk0POD0x/YH1oucRnrUcE+adaDPo5jrofFnxcflGk9KuugJcfCOhRM
KL6OKT8Ruj3yBzpHOZw0ipuB1tt61HiHG1q7Z2M5q80xBdZzLkpAPmeOeLpwJOVFWXNq/4ddwn8j
sHDgmEFO4o7NxOqfsNjaXMqwzkmfp8eFCnFUMoqUwriNQ6kEY1Xr16lTKsyt0BUogZ4tdNOLkyx3
IUjOh4oIET0i2DwXdbejc9iDoITLKSHtbyacpbdDJI6laXeP9C/7x05h6dK7/sZaSlasBEExVtJ9
ZS/Vi9Pk23QwPvs2ea4sN3qEzdiSPbL2isKetknyWRXj+L1ErzhbkDsmLFIrnIHebtRo37O8O5gG
i1ovRXNXA+Hzl7FV8PE0hZcoUxlkptE+cpla1N3yubL7JwIkGK8JesS0PvE5xo0FnE3vbxazrP2k
XMx3J6xuYv0ZdIa7JnoOxyaP7oUj7Z0t2BMOpW7ezYUig1ZLXrKytS94KJFetzh8awW9hV2dZugN
mBuk+tzG4gj62yIfsADKNFcY++rY+iYU3ELRrN/O6qidhlid7r5OaUNQYU2na+MYIYEWGejBoS1P
8Tyr167RXnh+5HEeCwaeiYmWvtPOqCeukzWrUCM6sLGWY3gaSxdyunaV0g7FUZeALKIhaa/tz3EG
/uuAAbr7OilzFB51P5XN4g+hsZxokBkvtXWiAjZeqz6sj7M5OQg7o+QbI50XtS7ymz6ebkFy1iyp
Ut0IWiKkwEORUMf23qHleB+FdNDCrAFIEodD7HOXFGQ+CVmVN0VoVTg4sDLWRmW90r/61BS9/Jiq
+UhoTwSm2by4Dq6Kf30z+G92yLReVoarCj5OYB/84wrY26NiFWZHbEI0i/ukRycTLhjLHQCer6Wq
fSwLXK9aSU2MRop6TSkeczDIG8ItFPwR7i5x4ghg2T2HVqDKJAR9pJFy+sepXz/EJM3UHuf7Tg+T
a15p9jctwxRcKaRY93Jw7xmHfMrauUTmk5s/h/OznT+n0Uv8dTT9i24BrF6PThKdvSuq16x6VdO3
OX3Ttddxeuu/jnZ6426Ws0jKrrqxx6q9dqZ796+fNyDn/1TrU+Yj+cTzDBAR6vYfnzjZEJdrztgu
R1W5ba143M7qYu1GU5NvDuxWMrHhK2ejBmN0ygE02PRAtfE4pHdt7cDjaYkQ14xqA0kZKlmvwQua
gbjHSfxdd7rork4j4UeIzG67wSbFsYTx3KowFE3TPltCn95MqVtQd4RXNzwfsY1WnPDI/iGylW8u
6BgqDnauqSh6wlXNzxCXrL9YsE0VwpMyrbsxrJ7blF5TV1atvjfDQntoi/C69Kn+Moh5Xyil+qE5
3x3VBlPsLDMZ15z6qpnPRW7ZZKuL4pBq5HXNWfKEnjh+cqP7PilydljkeIss9a2pLW/dATF0ScCq
P1oDmArTkhc1mYozU3bfEMUn0Z7TY1ckzc7MuDUyL6r2hqNEdxrXoQdlEV2YgUUbvOxJH+rlozKq
b2MPcZK2fk+VF9NpG7pu167e4iAea39Q0Kv6aV4S7wYPfqjnb1YiK8wLNNImVN0Iab9qkK+TpYnU
yyQayf/prfLndwoYB8xjeG2YS5A+ubYXf7cr5MGHWrrt4BvW1OznUHk2RvkzXoBgEmo/XFBEVETs
7TLXkn49IMz417/AP9MPGIlQ6/Er8GblXvenbWlEzmSngXnw9STEmxCZx95uMA72XQiIA8tBadLM
T2vK0oaVy7FlkAzskSEiNYEUUTASpo3GxNk4w1vR43PMUZsYlNky+oCLWcDFnOuHYSn2//o3/6f2
Hb80S5JNeYbiyv6zyi1GkTlqOP99ilSkahYQoaQIvcFRTbbY+g/UCvNFGTBWf/2///4x/Uf0Wd39
rX3R/fU/+fijquc2ieL+Tx/+9bHCjFj85/oz//U9f/yJv16Sj7bqqp/9v/yu3Wd18158dn/+pj88
Mv/7b79d8N6//+GDTdkn/Xw/fEKI/OyGvP/6Lfg71u/8P/3iv31+PcrjXH/+5ZcPENj9+mgRwNhf
fvvSGtm2uo3+/fcP/9vX1t//L7+Anu3ke/n+55/4fO/6v/wi3F/xknFZYnnm/a7bvM3l5/oVzf0V
vJJrkfzzlXS5SujLqu3jv/yiaPava9XFewplGFX1So/rquHra8L6FZ0N9oYV37tOyoxf/v67/eEl
/MdL+m+km99VELu6v/zyZ+uUQxKSjaoCNTkVP7RI80+XQafYckgHsnuzjlYVPGC5DAnMl7p9U/VR
lwvQ+IagUQ8ah40uuh+NmK66HmtBLFoJt7Yf1IzkSIdMBZOmFPrPNNScE0IFScwr4ZeR3wyVlqEq
UA3jVINLGvcMgFtxKrO4+DmjnY9ftAnHBknS/aPa5UnvpXomKgztVaf5cPKY89WDaV8KRECtT/ct
gfcPJw9rXFiynknHLKaT6CjMfJHbdrtlsGuwqo3SibxUFhFxiH3MdD42k+qeMhFiiTZUNi4sA82U
x6ivR96UoMzcWCIrpi1odWLA7agZf4xiKD6GxlFeW9VgDdAySVZHUqlx+qo781Ddhiy86mZpyZvf
1KZB/ykp2+yHgibJuqRLgYEk1vOWobOTxWaQxWWceIsk0nijNFNuM8+OpsIbkBtdRWIqyQ4Chmnv
HKVBZI31uuWL/eA8y7yb5Eulut3ZFJmdeWXvxK5nda4+brO6BsndzFn5tso1HM9JFWBlsuZpPKWS
FO9vEDOI84PD2+UrgSEiJ83p8u7YEAdefppNbckJmcXQaJnP4yPMzFxIlnA7UZbnj6VjEI41AbSE
mceIMjwUpYu3g45PQ5SzqkSwQ2vNkNpbYcS2eJPatKYywGWLt6U0tXjPnriZ9rMEB30bKjogKC9b
yr5/zilNPlQnRE3rDpaIvLzkPefbZhM/Jxo6CELPAWkueI9rz8jiCgSe3cohcIuFFACtIt/0kvVl
FtGd0JDvj1Z0lS7xMchh7Ogl6gzrhwJz43NhWwBfh7dCseEPrvJbwkk7oojZeYyIUIV9g5E7tX1Z
yApqjFEmk++QUE08OUy2nHrUrh8NM0JyRJYIksDG7uljAsXrnRs114whsC2DvpgzG+6jGo2z+zo1
2mhcReky1XZdpZpfCsNQSH6cKDZnv1k0iQuMpCfNlymiCZo1DA3hDFhxcRwQjjrPSTviiFObMi9O
WWTG1KJ9Yn/o3WjGtAuKMn3KTQ22QNE2A25qyEmfg0T/GnqdmMolhNymZIioCtnWP9MIPcxNZ+iV
GQhXYZeko5iugtKczScS4SoogpPRvCt0oN80nYQqGraz3qAB6UlS+zEDfczJDpjI21G6kf6isFnG
9nM+TN2JQhOUa4qIjkFmO1RO4zc1JS13dC0E2IBl09y4SHmgbg1sNq/WkjJ9axbDSk7d2CGJJ6QC
wQxhIrPeYwsMa50uoOkQ5eOG8fjNyFm4DiqbqZnrP19MjONV98Md6zj/KMy+UO9sYpIJOLXbskiR
vkVNe4LiMaZYz8N6eVPaQgkTz0xmJw+wfNBoQjCWyYMoE915I/W4ZBuWFnFUhx7jzkK5L0BopOx0
kuTegC8y7JfCqr/V0pRMqSLSVb2+qRkVN3igqoDrvoAbkiUl0Lw+ctZxviAd+JBj7uiCuZp0sbUl
khRPT9Gfb2gMyfCodogaAdUoysTaJet6k4WxWl0bpKUh6bHteHVLp1LuxqxC427305h4XZYU3dYK
AcXSXHSMF6uzYmfLYEDg6e1EBe5tiA1CixF/zJvJDPGQumo1F57Rz0XMoHQOoTHYDr1FZamsbD+Q
aDJsB3cgcLXr5zqUR9Ouxib8sHOuWxtCuChX9wtoeMWZr6YcZxyDGiytflH8pAtXwraLjPNByypj
eCqTXGnPbS8lLXOgf/wFWtu+hkqytFCihV5sUA8lGennGVeDScGueglWGf5INR+iTatkxewVwlEe
cmlPV9B/LWtgPFsJoVBJFuMU1QV6ZA1RwwUqF4OGZrGnt7FoxtYH+pD057BqzRe1QyegGlF9r7Ts
9v1cIOw7aprTpoEgibf25gTuekCWNMrqsMkIBjRycArI9Vha97yOhr21VXMN+OwaVvedHlnAXwaJ
2htiwyzRZ1fo3S9ywRm2IXcaxtv/k5rs/6NqS6wxnv/7couk9vek/Px9tfX1E38rtwz1V2T02OIo
unThsPD+vdwS4lcmchpRgA7+fkox4CW/lVum+JW6jCIMB4PFrnWl+/9WbRnGrwRjo3LgERHIUMj9
3xRbf9LagFr7ilRFE2ThUtW/qGa/2/Lw/gvdAl1nEGGvCxXx0VTtXYr9mKvo43dPym913u/rOnqS
+lq5/X4GaULitW2T0RuBl5b65yB43AZNnpvJGFhl0t3nibIRvXDu7TihqxBH3b50U5Ak6hwNDJwW
ag1TeXZXhXxpY9WZnLH32hXb2+o/zJxwHcV2y72zav6+hH85qUlMbgagNrS68UO2Fz1XbkUi1duy
doptWY9iP5Ra8aymx3BkcqWy4/PkKpid/+uErN0Tli3xCqqIOcvOjxw1PdAeWwJUfQ7N5JnpG3i6
oDPDdzIM39oYWrbW9j/txZh8IE24oSwcSiiXNF+X6hOuDmxYYbz42qDWlyEDdS8hCh/TIZ22hkXH
tRm1x7jVrVPokuOOi2bZNzYaxZHM4/00m7k/Vo32QByh+oBEZawdEDDG2B1ULe3uszyn5wp8ZxlZ
oNoMwxQRMAi8DQNxOyr7STDS6yK72JSLFKBNRUHi2qwHoKgmetq07rX1FI9ItDFJ5wr9UuXwlYxp
qOSuCImwGwqN3JltPRwzb85D5g6LKmgvKldLlMa51AZ334KvnggDhrtoFmQSk+bXzvlOk+KxnDL1
WrS4/5UrqTHKU1e12hUZktJXJ614Gu2KtFcSPc9WCKAlNTt7PxfBIGdrO65sxXJBZ23jM9opqvqo
tWFzULFk0nrXJlsFjaXqvqm7gPQyplgCz+dYxctdLTAzYg+WSC207hEiSF9b41UJwxNFPCkXsm08
q1GH564r31Iq11M2OLS+VQq7xrX2VO3yoZNZ/SDT0dorDBi6sj4SCD6jd1XRbdvqa2VmqCBW3S4t
Wvumqc1joy71HqMjfQ3Cfx/rJrbuNOx7ojwhoCpuO0DZt31K97nOMhhqJk40ufo4Iyi4IDlDZZ+1
xqHLDXn3dRq65jhgTkVt8fdPJaOuEddSGjRd8tTTRDk/0ZUi/MGuk1f+h8Bu8P6FOXa9KjnrYu4I
tGxJIusPhZlpAV1DBPlkyXVJ9WFkThxgLx83hAe4t4j/030+Dlx6Wdr/5u8wmamOi/PNtJWLSYX/
GjbKZ9okOYag2QzsKkd83xTVecxKM+ASS/yWHNvzmGdsPUJ373STdeqHx2jJkrPs9eRsDLq61ab0
KXbCq5JH8jlJhRcaTY93X+0DNYFZj4d/1lEv16S4VvCwpNCqFXY23yerk6AgAbCygSo2Uy/A8AQU
+aiHh16qq3Q7A0OuDPA+xuk4juGdJRvCeMpkIXeEhISF3c4qXjen/AqYevLN3Hqb13tpGBk7tN4z
vWlC3mNTIZ03G/eqkf1s6cwZ2CC8Ahr4XeSq2TYu1Ieig4cQTUFMQrnX9Ug+S8fTEvYHHVVjUAzi
1Mbd90Ypkk2VySv74NlzsXEwv162VTY/VVYyvWlKxFU/NoRNot+705vusbD1ZiuEbvpLoUxEliiI
dLGoZA5yaCAuC/XrMdH07nenr8+lrQlyJO6jXaYY6oE6fd6oalE9TO50T1gT+J9kyM+ljUm2GpJP
/t77fFQzxmhmEqSMba0mW4Imo2E5um66reXc3td5dCLZLTlMmXZNlTh+7ONix8rDiCUjLWgimfKO
jK6zQMTQ1eQYxiyOfgnv+2zT2zxLEXYMk5Aq1+quWyXL5apg/jrpxAd0SzdRApfpRqwBNAWL3jQY
L+MYp3v2ca9R5aSnjB/ZqKNjv5fOPG2anABlnMmppzh1c6hl8+AYU3pjDxqN7D6MtvE64DRXW0Ld
jJs4HN1TZMvmqhmkpQw4LBfFjjY5yiU524SkdNO7sRTmrhwF4pnGhdbQlIM3S6M950X/PDiV3KRR
6mIsaMAb24kZNCRKUHDiO4lTET9VY3/Q4859y7BtMXcwcPRiza268sUxcTtJQwc2N5btOaxHn7wD
eSY2arkoaga6mJGk25fLJUrMxzke5BEHgrjDxRf72SK6XbWu6bHF51D7MjLXzW2RQJxZzA+i58dn
c4DAPE4wHTV7kc9FP2HunVXYGHlcbdws1w6xqrznQuSPSdT2e4OLhvJRHZ6EWT3Sq00+nGKJPbaf
1bUy4XgspXscwnA6N4IMiJAYpMd2BuFgJIaBSTuGBj9NP7HE7JpUR6KvTh+tnL5xXzMfc/rbqJ5R
bhVamVxBwyHyH2nphAAiSaOI/KrOlSsafSAio6vcpPRE9nNpGwTFdTjOUe5ioBBvKFCzl7GaiMjm
mrsZJy19aSb4uCblu1Gawyl04vKg9DkqFQS572zOs6HQaEkDedHC5hwLvlSZ1fBUTCW2Rpk0kFX4
UKWTiqjESsn1czaDkmf3XyepVxl8VNvybRr1ViZIx82GobkU6wnrJJkXUmuDRI+0HU7z+1kArlrT
LPXoMhltFVQYHy8Wy1uhDdk3TSBZ7dLI8i1t/rBNMG6atTfFbACjI67361/JyHBCJAeVBQauWnjC
AGHcYJlhQlBhN5eWRYQ4I7VjwXANhguot0brlDtMcYFql+ZVLwq/Q0O8+YKQLHLQLsTB3hEEdDM1
bvJg5Wp2MN32xabr9qMOceBomfXMTpNGnPKKz1RsiKmpLkYK6T9NMnUfTUm34T7pz2anHyZSXTdM
UjDUrdw4p7TGY213AnPi7DFCYBpfJXkAPjff2Wbdgpfr6tvKLI6Luw64OxPsI8+2mKYtnZQgUTKs
twWT0kQAxTPT7gALMt4bUwzWkNRETxk77aoyFdzWnaae9Lbpz0IaNnuypd2FTs6ml1aBN3eZ+Qmi
sl58tSUH4R8zSzvNnnHLcZ2CWvCB3ruXcRDOpZ/a7pJNZCVye2y1uj1a1ti85HS1mW7obwxlv9Gp
e01KHQ4LN1EgVHFFkmGS3rnrKSHmEqAPiCQxZxYCmAEkut3k9zgSh2NsWR9fH4FkvV/SKTxPC9GX
+HHtb4in77qYsSO9qWdGti3SkqK5Sd0M4yJz5mDEQJTX7nA1BmwCxliK77lKyHNRaz8HoNihYee7
uEcOUzW248HJbx4VDW0bfvDyNiZrZ9fQOD26pFJxb7SSoJJRft9gJfB4ivTvXS1vEAQ6a8+GwbRi
WDdLVL6zx1926gjws1kq4xJ2qn6xsWaistZuVLmoUOP0+Ll3k/lomUbpAw6UD3QXkciisquQdgD7
hpamqEy6lszCa6k6FXqker6ho/Q6AImbqWgfyoIfxMlYoiBXQPbUuq/xHn20Ot0+LjWNiJTEmWvX
fk/KKL8le6HaTfQv4C00+e36xN5ODUNxR68zikPi7b4Cs5d2/sZVXO8W26kOxmKfV7JwQISj3Mj1
PiVTJMfG7BymEh3D12kmhoOqwFpIHkITLvujErvyVlOs5b6Nsg0kZWKIDDN7NmbepGMhj1GlDVt3
ITahIO4TirfZXmruV5uQdNGL6qJMcXNRbTQ7+kYYi+uLuE3J3DNvsN7NdGBc4xZ7BGq/oT7yYiaH
YthVjNf2jYOWG2d9y9it/z46+nw7ReVdspjuVeDQKynL286w0dllp8Gs5598y9Yl9+S7xtjdc0Zh
P+RjrG7jMUF2azJui7WiC1QSlLk8uvEIhBUDWVQwgh9cNG2RO/mdaUbMkpripRb4diNsWtsUTvdF
j/ufxmpAYEPkhRq3JyeLSvyRDWj+9QTwBhCnMx//8Sk8Ji1r7hREZmvQ9EoMIPptcSgVNkqitShP
OdVCjTaKHipB0hryVKgsOdVq7igtSGN5+iOKh+IhRgmQlUryqq/1UB/z6gwRjDuhX1qa12zRMnhP
FYngpai3c4WWoRqpD/o2Nh+KItrOAlBZyRT/WjcE0dWkDX6+Jt0CsaDP78smjI8FWW1AypL2ta6q
GsjzEjFSVbod3Ryia2jm+bEK6SjiJduSQoeOGZSmb0xN99wirhoqPX+r5kWSNdWTakkaWJ0QdEW6
5S33Ghe6p5vuZYWGYZpBe8j1Aoinbnxo60cKWgdln8uC2NnqTYZT09eNGmtmVy9BJB6tZHB2kyqt
S42f1gshZC9eBrdoY40I9pqSUkCdssfZKWKvm4G0EL0LfA8rnj/OoXtC3v+d/LlH4oqtgHB4qOTd
kRGr+lkgKdWMXH43qlz1zLFe0HsmGhTwOAmcsFce4jLXgroRy73MzXqjJMZwG2Whoe6Z/CXbkdj5
WwAoNskvUNodp1z2WtoON4Q/hWzdcTu3nRbvchQjlG33XFPGbVHR00pr+6yH6bLXE+O1ltDRkpkr
2SRf9tSlmoJuNj66Q0l2s9BOrT1f806OoArJf7RkrR/pU3O/UI07lQb+A20BY6dkOjxYqGZiQRWp
LI0EUgogqevLm2QYsns6cNwibKPCnWXad0NiHofecU4pmjNq0/AN3nHxDsk0YHH7wc2Kx3QIPomM
6SAGLIPRolFXYe3JSCPcxTDB4Rw2OoPcBIGVTqlTE/YTTS06rwiWsx1ZzROK7T272/ReYhAM6jqf
N2QiEjjRQ+CiOweejFjKg2YX+cbooSpYBuiWahKBtbxLq138UjWfO9u4lkR3BuzRARrm+AEWNEBI
Whw/rJgXhBUDnSFSXkcTbmSuQuubHbIFUz32e0UjpeznpLfomiw4dxk7yUof/BThDPus6Acz6Xu2
MJhJWxYDbKXmueg6VHBAPHsES11c+dK1J38skjCQslFW5PHWbDFr1EaGa2n1EQnjBe/VUacFtDNi
NjatJRhKsFLvaaU81eFkI2u7FZYK0j9/Fr1F/V6DFGxCbJ8R/7B6+8lK9AmHVNfu1J40PkeeiV6j
/5ohZQgz/BWWdgvmi3JSe1w0i2VDgvp1DXzzsLKzeH4jfiGUjxWc0MKGpue4t242f9JfD7duDqM4
Ru4cqb1zmAcIjW1DllxrvCdY6f1GNUiP6g2UV7mKSSEON6HIbiarRkZVZS0NWr+ZddAOBQ5epjK0
pkcSGYvaw7+PUgkTWyotBlV9yo0+C/REWfZz+71DcCEBGPGfzxhPrSJlE6O+1kt+JbZa+Agu/UZH
2+nYNWCC7uaLCSEGcWtN1QqvHs54aETQxmRTaQL3s4Eunyxt4h1yqju/4E4DcMIakR/yWkAfq7u6
3faZSHOeZas6fp0MN6lxq7fuwcRAtZjQxbO64htEsens+gxh+WlWmZ8Am3uXtfXguOJNGXgx65FU
GcMF+RzBKlFbMh7RzfdmeJdM4lmM7gHEQsZsDtZKqA7HkP2tZ4hm3NZKs02YHQRznSp+BbSg/9H2
ybs6gxxYtPYphWPlTPajS9iq1EzVM9zmOinAREeoFuLdgttokW9Bo71iwV/MwzQpiW+kKWFmjX5I
IzXd672GKIUpH/sjrzXRYdqZ82rTTsFc+bNvSARTVZMOxBVO85YW2aGe5INsmm9L4tyWaXofz/XV
pbhjWIB7KEpZHpRT1tdB5PToPUWGO065msO4A93wbtbyh1gAQzAfZJr8OfXRZ8k7hoEqiS/a3Pqu
ANUURhvJBsVnWJwxYc4bL0xCz9YWY9O2xNRUrFgxTA9fhGp6UivIz2qtP8UjOlRX2u1GU3kBrRxH
njCIXGLayZZuqD11Sk+RLm5z4rQ9h1VBBQXvoeSDOm0Noy/7ChDfd7tEx9KubnLuRVzAc4xO2uCp
LfTlKk25sdI69NspxErYtUuQk7zhGc331FFDv2vtn5USY9DKj6iYH1ePIW6RISUyOCUWu25n3OOp
ESwleyj93dXyItDy+GOZEa8OZfRTTpbhl0Xc40/3llRGKO0bzY8zOjRt/pbHBitLHL8AP7y301Hz
mOwbXjj14FLd+zF237MQoX/XYRXWSQ6b5+ynumS5Xy1w6tPEeV0W67okwyVWqhRMiPENSkQzxmMw
1IyyyGZ7r8ukupGl8aiohgAZbAs/B5ahNPYcxJ3ZeEpaoT63MaPoRPvpRkvsjqry1kTlbmTG1RYh
MNSERA/BGGazilj81sV7J/LV9S5eDagxwZImvFCksKSlEnqNpZhwmLt9XiMtYkWoFjff6i32mmy0
PZKLoSYSKz+ouPdbnQ59OzyEGpTAcoZHpFS5j/bZlEsLXsf8RIr12ep3ecYFOE3uXsc8NYsftW0T
9gES0LMxOAFPO+sFMaRiaIZ7tWMwjxYAaac9s2i0o5dNNqs+fmU/M2jGJSgKFJwpKt1ArwQIAk0Y
TZ8y2YeSxEoWhIIkc8LhsQux1sQ4yhFxBXSRq9vGCYN5CsODUBtxKsam24jGdZmIQRCgEUpMhDgu
jCe8qkyVXZYC7UIhp4oVdnSpOnu5JuUgEMi63kTowDcXWIKlhaZXKkPMLZ0nCiFS51XCtejsSueA
Uk2PMUAQtIB7uockg82YRsLUfhuI1lm5C9iOeaYb1fJDWI1O0YjAHU3bUyR4DEmjDYiCQy8vVKMg
UXO2TWh0szFePMCQCRkuzyMjuW3YOvdKbJokqOIkXWLZYTXJ1b1CsocZjR9qvkAHnxvzrk1ekMwA
PqpDyMZS9zqd2G9QBQGhsmHAxNNi3tHCDTDkW6irbNH5q/3IrAnaKAjo6NkW6Oh9wQB0422rjn1A
dKS2yemYYQpdtlpklpvcLgEGR9mNOoM2c9CUDGp1i/ekSPNj0kmqhnE7jKskQW9/9mJ8zHrlJrK5
s1Dlf8a5/HSyvve5uYDxA1cwMOCv2w5cj90CtOloAlAMb3GPFnvNlFvb4qpupwK2UqfM3iLeycsO
z418mF310+2Nn4x77+tp/ikSJswK6bBeo/fn1q61s6kwDw6XOQzSSVk2ztRagTuLk9UWFQXZcN8p
yaEx88GTih3eFDS+fEedNO4mxvuUE99sU6wy7Zy8aSkJXkceVJY0lCdL0bZMe3IvVlBHtHW966zU
CdBpFkQoS+GHWbHD03amz6557IQnX4sirB0LCYvurHt4InbGmqAxZgx+F1G23lCkqA5EirkpLzdG
aryHBNEEZMq9h9TDXp50e6Mb3GPvFq1X0xyOU1TDfUMzt08F3v1R3o92twZtw4Km+7W3elrZA9u9
2k8zwWo+pc62jC2Gupr9yFvR0njpUU8QsLgoLDmZieKmLfa8qcM9upPbMswwX9hEmdzpDOP92EjV
7d8+GRWRuBESjBwdksWl/CC4b4uCERfTgiJpQdS+EyFBxI2hkEOPTpOtPPOcEERxZHfnnkTB0Gkh
6qSu7YdS5yYg5MsYSQ1C1PimQiJUGxOldZGm/syE/BhpQ/tCsmN6uxBlSLrUwMUvNWwS/XxxZ/Uw
DRG66YJmsYhB5KRde5s7SDgL0X1nUgP6r+y3qmllGyeMv6d5SKAZuNVUTZ77uTzNQIScSW3fZKF/
VBB1D+76otP+8pYOE1GZXWN3jg9zN9Hw6Or43gpBtqvas5k2kOCpijam/KmpL3DeIAPYPYGa7LBH
gM3jZL0XuMyWnq5434f5hkzQIQC00g+NuEnoJSHCGh8Ss3aDBS0ADGwzYt5Ch5MulLpT1/+rAwUb
KPEZZER/RFTXE6u4cczECti40QLLBSzjjJuvZReHiKrlVLQFTBpG+OH/4ui8luQ0ojD8RFQ1oWm4
BSbv7sxmaW+oVSLn1PD0/sY3Klu2JWsGus/5I6Eeu4acraAeyZpOtBVMloVCKLOudkWYn2Vlf4mz
IxFiXY+jWRZHG4wXpXkmLqWauWxsXYbLtgxvA16RcKnpeiR5P8v96iJr2kFX0nyQCJeHkdUrdCe1
oIhgeo9ThWAJwf+WA6ogXGAkc/RHnrK0lTGxQA7qNvZbb94zXsr7ZsTCSqPn2UMjhZP0cTM7Dc3m
E1CD2CnY7HqH8HDPvzeh2pnVdQDlvjpYCeOCPOZs6KlQMd8RBs9g4AvnaIyadk5JaufZfx2gP77V
vXooXyc8wCtLtEVfIdWK3xaJ6odFkQmTjh1uSlv9oVhp3FNXJncEc4iraeGpltXwqvx1eLVXqMI1
QwT4/99SuI3sLqdRnqmpHZW8j/bMb9p7Zofbq9X4ziAznwfh/CgAg3QMZEsHx2NaEoTnWk+eCzWE
SxMN4qNXTu7ZFKRGAyP1EeufFNN6TnBSBd5Q2hEibKJkLDKbZTWSfWzutsKqXxtr3R4XFPoB0DEE
RY+jgGz0pltObu8jOEnbIhoa23r4vaVqekJqF40eyKuQNtHsiU4/6tk5WLNnPJQZXmyvrc4u32Pw
f1CVBKhNy80J4X8xzdktpUC1G5JomJ2aPhcEGZI5YuTjFtE2jO6pU6+prUmIs838THUUhx/VtAgu
4U9ZIqo6LsMsy54ch8QBMXcOByCVmGCu3kV0Ai1Q3oLSQa4fpL/8mKQ7vWw9LlexQBiiaD4Y2pWX
loiR61zQZuExhUPqPRNVV17yaWF7JKrn4BHPEfY0oMEvGFAIzMQ3HMbpzUyGH/49bM5qkyyEDtuZ
tp5/qpTULxZjjuFenU3DCu9VoHtBL2JN7vq0fIxT64WGYV3RuH/NikNHdrF6kl1hnCohduvC9ZGP
TyNmiYqK49D9nTeYIKelX99Q6QzB5Io6NFwqURdVwH6Lj6FxbZbJlNixdh6OIwXdkT6T9kLPkkEl
03D1+e4f1RazliMC2wvsL9vSUSEyGSx7KZdV28pXP0k17touwEsUH0VRQtR4XxakOCmi5wEOpeK3
CoUA62qRxwVIkvD06vitcwgmmIg6O/Emc6qugLFOZp3pBr/2GfVVvYmeQScF3QvjENF+1u7j5r2w
kSSh4NIPGr73hV7ZExmDQepWzWMmRAc8X6O/QviW+MSzp5skJdMt7s0btAk4NaF2qPdO/tY80Vq7
L0z1a04MG45NO9Fq7PUGbe0t07+E/E2kHHN8bGy3JKHKr56Qo/Ld2k52KJnYopXsEhyjMY//OmKi
36JV9JCLbPChblL9sCmfPXgYvpqVmw3kTYUib9anZr1HIZLrD24ZGKK9SxOh4O4pdp3RJ09zPoIH
bW4gvaOvY5bK+dcaq7O7zl8GCsdKGN6To/zmOjk0Mrp0MgBgEVVqLHsq0/GqBzEatmvbet5B2azL
VfHttzyiHaqP3TRYTzUY0L18Dmz7/h1b3lpEOS2FqO7iwIzJ8qWHa9zdJXV0lyY9NumtJOoH8oAo
g7GcCW31hn2RuZ/cfHkwD1xKHoZWerEAjwvjj8xJNyMLSkZuVlzU6r6rto0w61hXogEOrkf7b7o6
Y9hZ+tgt6BTUHUmcfVxNI1A3TFSY3c30o0VXweBMAaLhz628NgDf0eJCLBS5cR5Ejb+b5PGZ6+Zf
ghW3wrKXEQ+em2Ldz1Yf+cRE3Rw87lWxE7QPsSy0FVIS1BKiYtFt3Jk5jEC2hSK5qJcmWuV4KfZm
TTYtcyTxIkVyj33lY9Vt+baW5vBsb/A6KgY7gUqi1pwYQlfGIszbvopSAYyM5bX8Q2hAuJUcVSvE
3QOihiby5Oo95pNdPrRLTC9GjX07T6HztxaPPHDkiUPxd9wmP1JLsDNwaUWF5ZJea64OjBskndvJ
b9Mbd+ZiOSH5kYyxkvoFhOppVJkI7vK5Pvt+x5fOflha2R9vcVDu0LqCOOIdVGk7FVDGq5bOzSHs
8OhY9X0/dfGZ339oKgtRZd3PlzVbjGAt8yFIpxkDBrSZXTvmXnXpXyK1DICftD4qf8R5WCGKLvTP
clovlkdmUwM+uiP4c73luKQl60C86Ini+npHQB35UxOPnjfcUbJsQ1McT7/UTOin4Woy3obeZexE
bJSkzRx2Q1oFWuSHrPXHZ7mUSwDnER9HvkSfgzdwkVfdUJF+dYk9nu0W+YNb6/PwO9WWov2KKTgl
fzLADOYdG7+mFhzPezzQ8ZRVs3n+/4c6iet9s05fnfKhq1hwA4jxiXYtYAewjFPHf7g55ch2hP6I
sD514wr5f9wtKH0p6UDs4tmKnAnOpycbDAzTWMg4MI1rrFizvUnJEF4UyQpym0lyE7fOrbHrf/Nd
9lxV8kdec6bL/tkdXXbiJqbbr6BWRFvlRM9HQjVh69L61WpmMHezkKj2AbmUM1yK/tniT7KHpt7b
xnTLE0ojyZtCs0oOAsa6YFmGKfw/NkdK7e5/H0Bz/mWquHQDfQAytlGkjumbT3Y7379DNjpP5av5
hWx+PTaNeF9JLv+wa/PArbS8WNv4JXpVPvhdSku3ooe1SQmX3SziAeykDLqt/cqXFBeYa9/uLvEb
pA1dMuZcRPR8rUwWxC/06+Y+FQNYWFU2B2Oa3V21Uf7WVQDS4qsHQIpqusFR8pccsPd1oEY4ijRL
hUUJtevcv0VjTs/pvaagFGia7WR7T/gGAo139cFtemNXIDYPGMCSEIenif9SeA8NXELYmEIx6MwV
wjbzVc7QqDNvOo5aRVeWDX36/19N8Kf7yjd+oVB3z9N0zJoN3TYhdhBSHKwxbQ/hMOr9NjEpI0UO
rdX4Rc4XQuExvaNsEXHX5Z7dJ/tAENzuZp/MR29MbAYUKV/8sXooKjzThrf9tZVr7RcVH4rKSrAo
wxo7RvY+9aj9RW7eWzd3ngtKGlvS/u242EON4cXmk0ZI6F9T3qlDPn76erKofllZURL2ydwEYZ3Q
DrC60XU8Fdm+E0t+NbgAsmo1nkaxzsF8mZfG/oEU+1QS/0XdZGsfIJbdtzohe3pGZeKycpC4gHoh
V3UX1pSWYTykW23siVObAd7A4Tn4iwezmQmQGMdgksghFlMQsuVtQVfq/i2JieOaOv8oFE+JGAVa
8c17UMSrXhxBCuWQC64tbx0DOHBYy2mPAp7mNvzRxB001DLlgawIuh2nej2Zc/pzbdzq2BctcUuJ
+TEzRu9blb8a+EUCrAo8kyilQtFUxZNjfVamZb32dVBUcRe2Wfrd2AV/0VXDUS/qb1m1NmObC1BF
2rpa8BY3y8fqjuV5zvitl6rpTn1V2uGohlN+LUkbe5az6PkeM9DDrD6RbKTKgXvMaVUQt6QhQmoa
p563Lljc5reLxodnmlmMD1NGUowNT58tTmp2HuffPos1ZNQZyVK9s1uAmdHjjzvRzRyh/ubD0TW8
ja1wbxR+e0CHywGQt2cXzk+2Iz66c+0RA7a5mJotH1cGiYWBeZbFpA/lEBRjRzU5fBnn4TXPJmpE
SMs+WppmmbV+ricK94Sjmp2Xp5TwpRqoARM48O/s4NirJwpYi1uylsmeyma+V5+vzsK9INvtrnCM
kzuAQSnw8s11da5qSPDUJ+XDpQFwW4mw0FX6T7bcTZKBPx0EOTuO+quWrbiKd/duh1nvxpA6BT4Z
4dcDaSKHzInWJ/N5zjBqeqBF2h2Wh80D7Mj0eDTxBmQZyVB991g75LwvydmzeZGHNkyKvr8MDh1Q
G/rEjRiKB05otpG6GH8ishdvfESHeuNIS1IKH2dco06N7Ms1q+/GHb0L8DcJx4Z5oaAW1FksCaTa
8k8P8Xwa0dvTftcEGOE1oV0kCRczRR8ipkKpkUz4eJHJ4UicAgTSNqgG0DsUb/5+rIN8Lssd7luB
nRd3US7nqJ7SjT6t9KXdGlK5N/dWj05OQMMSWA0HTm861AYtdFbZ+IqwkqW7Lk64kqp43rvw9uU8
2w9T+o6LaDcnkI65hp9xU2qe2lK94LVn7/OWDwL0GFM7e3hpG05gaUNE4fJ89MbyZ7YJOp08jxC9
uvicRj7ZYcp3TZnchPVZpLZ3yoyeiR/xXOUvL9WI2jBvFCVhtojYf9RJb4V9KJt65Gu749DjcPXM
pt+VM2GuKBDnT23q76whzSdGd7zz+IIM3qegz/kN0c7hasaMRg5K1TkAtGRmprrxjkkubvE9w9nO
qzxyZrsPx2V4nfL8wxUVb5s9zoeW8E1fJg1WFziY2Z8/knj+IRlkI5bfAYC1uLdSFEZYT8S3rE8m
KlSmwg6VirFd4e2A6NQ/8s9pMzeXLqpdWrTizq2evNn9aPLi01gW9Xwn0VquBxql/J3E/oMqd6Cb
d/MuiLk+c/s96WiIywsMrqNGuJW7B5KkkqeClkxW0gQ4h3qp1vEv5J2wtzo9CkcffWJp2HuWdQqt
O6cnNYzhOjHWPTNWA/GZrAE0fg6Qis7q/x94UeVj2nh/bT1W+1Iu/ZmKSGJUhr54GgczaFQunxiJ
THQ+zgfuonFXl/LJmvB4xUl3RTBmn1GTUGxnQbZB/5+bnPQGl4StduzxlbdPLYmAnpgtWtaoZsyR
xbATtrXkUBt++rW7a3FvHDYLnY9PdZdbtOPBz/0mZIbl5OASwoG3GIQ+GvJf1lXeabC1/2RhNZq8
/iY7awZQg8VN8oLjLkcaNlgiQ9U7VYjiNNv5s7xn0a4Y8/CS3SuXuuKKawqzDhxzgZk38BOqURfr
7k/MyRYsKZ0iIvJzjqGRdJYCpqXZBX2hF2aMHVRIuj6NibijOJisr813aOhal8durFmHuo6zxMtm
shMClU20Fm0+nGjH0GZwMuznJKGegYZuEpkNBFXLoddU1TBTkNLtmYGsf5iU2FwpwnppSASLYY6T
fPqjbTPERIvkvMRJ1jcMNiL+tZl8K6hSv1Yu2YCR4a8c+mPjVfaVbWPv+AVN235X3zcOIpOym7AH
+SjKGv5Z3WUgucERRopwumLBK/s6ZMUfjqTqR2I0SFUpWiiSmmdVcacTdiQk8uklMCvLvqSvxqA/
dZbv49owolMZY2TibchIz2LsyCtvvQ2rOk/DknGzVvdeP25Sd80M9lxKVYuxAXVWI87MqnnVMiEh
KYdmb8UzuHB2GEa3Ddgh0Mtsjr2j4aW2gf+36t4kmA75sSU1bG3Zx2DiCNk2jDwYVJlS79ZYQPWK
mVwm59m2y908AhcknCu9S8VpTdhxWBZezHm4tPTLumCYqKkpiT4tsYB4czqizgvnZfPEszURxYJR
FSqOrir+bRJvpxL5BDjlO5qVq8zR+WMFxi9lVz8tBspwNp0B9nVfUEaEDmDHGNFGgojQQKYurguD
NM5SDZdCzGLHBXLRSeKfrFwwFMTGi4NS/Mx6PuwWuWni17Nr6kDMeNoYdn0alwerRQZDhjqBgU3+
aZpjFzkKMoCubRK2q5NHwMG5dNKDp6s4Gi0SeWcj+fa3CTOFKeBg45lwuqn5U8HEh4MaGMa8JRLU
D7AzGksY17548NBzhZs5UUqXJj6HC3tgr3z5VDmUVS8D57aXnypi5BnxzOtgQWP5bgf3igkPcpC4
ibLBsAHqkpICQb0u5Y/eyDmapj9UXNxcz3ydDVSkVvxFNlQBOkpF5IKp662tt5DJiFDh+45fZZmx
RyL02xCpScAk/K/Vt4FlP/DRtbeMqRx9Wo4NNWN/Rm0ifN2fk7KxXxUBIkeb55CTdiJthbQzrQYA
9HX74doL0xIIVT5wDNbMTwO4S4ikNWLEVRG39EF522fdO14I37WGW3uz9GVGMA9OOVL5YFk/3Q7T
moOncUdLchtJ2YD1LuX36I50C/r1b4MpWcTpRHa86QaFZQGJMBYr3qYIC8stS9G++cXwQ68MOcmY
9O+uz0c/9pSoK2JyGbHyHRmG7Hhm3bzmPvxLT9W51dG2NG4quSniyDZTVodhcHYmr3ZYqYoOSGBG
bXptGFv5cxbXMRtP/VVA5gVr7gF1Ow6d5Vb93qtleNx8iALMBGdE8wgixxNR6vHOEvmL6/1qB8uM
nAxGtPzqV4qLLHdhcORnEaGkHls7186o9Clf1AePhAfkT4xrRypXMCGnOhr+ik6wGTIOVusf+TdJ
OMeAKhbz7b7pXDPAn5wEZtLuBSLw/aq9H/diaCsrD+5K3XoOtJ6X7nBQSwtZXzyxR9/MsJHuK54D
ez9MKT2ZHcItQ9ZVlDs/Npf8xhyBeaCdNz2S8umu8sHiJMGgAcO/1SeryxF4azEdO5wdgQFBHXI7
ZEc32W65GtAKCgafHrX6UDJQIxY/THP1YSbqnXGUkiZUPmGxOv+SGoy8tOa7GybaiHM+5FvDa5pb
3xtE+H7ziQkp24Ic25Ie65pm362Ve+xvhO9l/TsItRFMc0vJnFfYR+Xlr9ovJP2Ngi62ekyDptzy
pzTtL7awn6Uc6utkLLdta76aFqdmVgLHVPq8jEkKItdYaNMV2kcA1MN4MQf5muJcOmP2sQ5xg0kB
NSYll+kowfeh8BqZU1M6MlGvefKQ1u1+JkT7Ck5EhXhOqi5jsukPyI0nqPKSA507Gi3nlqMeZvY6
D4CTD4iVTpM9eUcrXYwLtkBsy9IeIgRM8gJE4l5Ka/mBA1tSZVLs8m2TZ9nIX9vYVZGqvXdCnZe3
1uNySraEmXy6UDsl8HM5n7HuA4B/+bSpjRnT9K+T/FtPLD+r3GUyAaNUa5Do2b56wSLc1zyjP1Zs
hNJ2vflmAqPu55HVqoby9Hr7WRueDtEQNaGfGVW42PVwf8WenVGbDzRChXJe8gg3K4IdPLk3iZle
KIB92mId9C0hAfmCTpgzYx8DzoZt1Xb8fTYJ/DRVaT31Y7VTFlhTd4+N7X5IE6FARlDCBfvV76UQ
1t6dsoEaoTrdO4bxqzf5RfoGjKCw4o38uirjpYHXgoQ1rNY5CLkg91o/TG/hNAYiIZWhP+Ism55b
7EOsQ+leJjGwdMzlYcyS+9slz2+VmIR6z30Y2ORDkY7Y3OrszZ7TKSid5H3tE5A0L/lTjach/20J
GBAvr79r2ljWaWG7W5l6nNj7gX//JzFOWKW8VJC0+aGNAnRvZUUpnDL0/dQLxqrxyX6HzVhoFCSm
5TCmvH4Vso+Hsacl1utozu04LqdOabTZMCNueqMsEFrbzH9Z9AQ9xNXMEJwaT/G0/NKrLrldFAHx
yW83w+pLvRg3/einUeOSCLU9Ka28A1vUY5UwH6KzbtoEvMKP5bm8SySo53AFYY9WRxBm7t/glpaA
GXwOLXu85PjqA9l357L2CYZX1ref652yce8wG1WG/basC7sJIFhQVRuDkn6zBUllYx37PN70Czj1
CyrCz06UaWC7wgxjUmOi71WTt5MJ/w2xPzpvuihqNpzdDce6vkD0BsgAEOC0RH02ExLs7kF2Vbyb
UxJHy/42w3zexYA31JNXoXEbWtP4j1TaneIprhovHEjU3SM7WP7F8wdp+WK3bJemm76MFKnu5GTn
ReMTkhhMIYjUPzOPj3PbfLpgFpL3MtjQFeMPFLUT0uVqwJe7f4uGPX7j8qJt3s7XM4RXu8NvdF4K
u4SkguaFRTzUhIwy6Dy0PPN7rG8fal0pdKUApwPG48NF3WIf+1njebindwyNf06oLNabHwclJcUb
woVdnvGpJvyZ3fvYXP/CmXBrZf7u5v2fIW1J4rTQ8RHcqBFstjRn6uwA32Yd+6E5rQ50QvtcqPmP
NbnTju6hwEq+kMZeu3VFwdXVQB3V2KHARX5T9fIj5RSw/Rw+xxw+1QzCUUK6uF6GKiBH9LVgU8Rr
k4cUosTIMkF1186r0N1R1rxp9SqHpgkZulVUUYh4WDaWxck8G9Wv0e5H3jbjF9vtPX2gQmqDGh7h
ASDXnUGxvTlU/guxdzIa4vGmPOP1/o3Q2qFIH5xfx39T1Y97FnXgixVNrkt8FNvQpcwZH+WQmYdC
FhcNsRaKjKGrXvie4vpZiQ1cccFEVGwQb7FGw194vAfyBUpS736624y0vWsuY1L6QTv/BmAHc1jp
TSR/Nkn7eI/n4GnxWgvaMCO0AVRFFnQZ4/3hKsPU4c8zGt85Ssy1DOyN/QU26p/tDqdx2sh00O0D
gDZKFAV1AndI6jHB1518nInobOiUCkgcVGSpVHLz9mVyr/hOh31MesSzCWfQadhw2yEfEs0hafXj
YJzqgQvZptp21w0zCFyRkq0PXpujoQk8e1Twbfm3qKvXaTSdd/iUNohPtmHIN3yTtwJmYl/6HTG2
W0Z24NgS03YJGPz5QrW1oZgrooZEj6vXIS0jtPlgyz4mLUT+sRWBxr4u0Nlti8NPZbDQiLkjEx98
WJsZLWXqigtccyHwjLJi/mptEKnJN+ygs14xjBLGj3t44qh2Ws+J0nTDbJcT2MCwsh57FwmwPS35
xWnm6ZDP6SMawPqIiHlfuXp8yBTGp+S1jjfv6ELM7lOjBZnhAV5nFAcdIrGJQOmwWvUf1r/l6Odg
sEW9nDaXkauzWTzKquEMs5cP27DsMOvN9dgZvPLePU9nSuxrU2U/68lbA0tQUc9zYrIc1n3YVA0o
bvVojwQoZ2rygkSM7HWUfXeO712FrV9Hyf8uqtsvfLAn1TAAzBRmQorFj5ZokyBLOIatCrAvdxGQ
6CmGmADhD1AOEU7uZgfY03dQ1p+2bfjnhp1eVIjhEkQT1qCyYLSG7mHkeesAnDElpk6kbOtjiGNg
f8NBx1lP/2bpZud+9GwIAIeEedQH2aURlIQO9fIn64hrlsI/pdWIuEeM5FyTGN/0byuH8uzICTEw
yvqioOxYVpLZRnkEs1D2ZPtOco7XZw0l91BnyU8qjKpgW9rshqWS/aqhsrCGBfSNHNnMWAbCTZZd
kZDOXHgndJhfgHGhXzqgD4V9sUtLBN1Q8BEZqKG6RJywkfHnNlIuKPIIe8ENUOPvQ439AsiDsq0Y
N8KLjXfm0CBNAUcNPaPEFMZPV1Kh53nxJdfZYxpT8ENC7JvlomJwgWh5O4aLKxLMeRQNI/8hg9Pb
Hstt+2PTEKLMu/Oodh/L8tPq9bexlvZXmngK2EJBBdemGbkTeaPGhFgAUyDW2eFxMYG1XDUcBNv/
3Vcz7DtKc2lT5L0Dhdj1cMaBzov31TOIpE7UE+Fa5tMskvNqI383Wue1GcRH6o/WwViq7iwmjl51
92mxGWFQ1T+98qvjk/hBBRnLj+pxcPcpStvWeRfltUjcak+qCbeazUph4hK7OkQyL50VKh37h6Vy
08jLMjqix2kIMfpnu1qRlTXWKrJNppexSQ+VNKkMQOFglJ0B0i6WnaE7g8okoEInI388yxmqmJbO
VEAToZoQyc+b+YKcAe+Ol/E0T7S3S1AGV05BNiJNshPMfTOIQOcSoF7o9ZjM7ASmj8HQGn7ZrfNE
wCD4QMvGkW59wjXlhnR/kbfq5R8oOO4f3joepbCSQ2eMcVikxfKACvWlwhh2GXOTWg40mnbqP493
Kx/DjQrY/cSpcsxfTjuT8OzTLCPudmKHMokGys9AbE7EU0zwToWmlHzotpCPWWG9LRPgW1Yst6Ey
u6cJcGAr1CFj1vgdwxXQTaTaHR+hg/kBQbGlE3ksaUMF8k9Ituj+cA1hRy3poGbO68KMnJBwkb4L
CYJ83Wtr+lUhD7SzHm2qjwILe0Tvk4aNiVvtlMnP+7HBY43aXpfbcunlj9VzAZoKXvtY+ITDFJZH
KhN43Z1Pw7DwSavnX8dzE8aNFpUZLvNJ5dQMo4EFsWTU2J6SVlrswzA7Vj0czW2l33Uy6QzZun/k
5H7ZCwnSs7l9Z4LQ7/j+9PgKKN2ak5+ALMbZNVwjahw0qx7O9sjxgJd7Iqmw9rRPcQ/+J5t6N7XK
eZy+Kt8ZzuDNeKCTtuOhnNUBS1kaDg77MOU1Da0XXbxzocTrRLGE8x8cADiey5ruLqmds2r8Tx/r
Z5ZVyCjT7rJWioRkjxRm6qp8iBXQf6N49MfEB0ljEa68n3PmxfRcHGpRENIPkNMb9/rgF1RicZRA
ft5Vh/UuQXr4lOGCoD07WD3qbx3CU6MVu3fU5ukxLX241MT195VW4diIOUg6MZ+1krhwfZOOarKj
RovEpykfhvDeQrPYctwZZH6CozRPvomhlhgNtGJS7Fq5npmseSYm+gJSbVx6m+WcoOtdgeo+sgET
kJPAg2ub1qsF3kckrnPbCKuOu69CU5+qjPWlRAIdoUGfce1EaSFfyzj9EiOg70DEs5MsTGitefaE
87sztz++Y4ab9ont/oUywANFtLeDNxZhgmjyFNfr6+p49/P9tK4V7EdnX8oKbZoGQVvyGXE4IMBx
sxHoNP5k7zbZMtaAHOKEiixdwLdt6ja1nQte3Xjnuvz3v/LT0Vb9CKL+hyeARqyuHPnl0pVFE02i
P03fym0uhOOAe6BeDvs0gyVwGgx0PHUETwps+mzLefy4ESxAfySwBQq3R7sQB+Sv704zujsrY0Oi
kuKP4S9QUIZJ/lIp3nV/T5Y3eYOaIo+SBFa4OIPFaVTJZLB4bX+qLEKSaLz8UUrHoX+M6RM7LlYG
m9qb1lokpHtn4MQy/sRebeD5sSc013SbSn/LkH3Mc2AiZHIKE8DTrSFaCRSfKfcpZ8SazvSH3Bsq
4TL1sSFxkXOqw86wXxDmgqnC2EUlSuSOlJV3y5THIRm7oIEU2g0zqH2P1T/Cm6KDpWS2d1LUoIBN
rH5v+PsEJx3dDmZjLJ+uSq/+/9LfFDpdsmphNsr3dlF8DEX+hjAPeQ4Ni6EHn05JO5YTXYokLFOT
+JbEu8SN95tpGkEtkXY7sGlepB63Qu+Vt9zI8ouX/aqB+GjissqoS2rrEQU/DG1+iq3uN9Gk8xXw
YwLwZGlXSAYm2oQDZVUUEjJ2YBqd0K/MwG8Zoa70hUSIgjPiVOL+s2+2vcwWGa6mGaMzQSNndYnD
Cj40e4FsQ03JN/yfCDenxo6yacCfCeAuTVC5aU98w2KpqLvriapJrMc2cR77BoNHO9IMhgIw9cr5
oDSTMwlaJ7d+B39wHpJWU5FnlFNYVO0VK3q6hzh9x7BuH1yjS3Zy6944XpxgYgGNavXTs6BUU5aF
o+lc0UvFT0h7tkZv6J6YuHy8q87m1aHlayI3eJRCW98TU7LTRKEEMxOLH/JcasCo7SpPrdfoXVkb
W0SjaQkEvBwKJyXVa7AvJrbCAEtTt18a5zIZ9Q5CND4OBIVMq79j6CsDYNU1Qk6DWNuOP2pY5ONC
7Vg2I+3OhNp4F4piPxXtw9KwB2DEz7FBH/C9A3vA1AMgkQpQlM3ONQzMQjEDl4/VEuXLOelxHCRZ
9VcvdCDWq39cHQLeN1l+ZQ5iej9tl7MFgbSKVj+UZvx7ImdtL25tvKpHgnYRY1oeVb6JikaJ5Svb
7glr6XbSTfsTymgF3v2nU9TIlSyRgOAb12wnIVl1hzXL+pOJFIwUjYuYns2OyBsCTIlhS7Ke9rmY
DsMUk3Q2DwidUQxuRbXfXDDgJgHZplt1iDdAdzMbCWyenB1jvOSB0kQDTTK/sCQAidOONH24y2Ze
ULpWwkoB0KC14ZiyoK1R/3dF4p37xp6v3WIdeLSn02rw/ZaMQrepX05rrOVlJS4ksOuPwjPdCwNF
lJbUU1bjahGsNKxUaiDCzNNEP9QEo8DYNVzx8zOpEca5HmzjTK4NBHMTN5E9If7rt7zj2QPbifs1
tNDvnkj6RZRsSAozZjJxCE/uLiChtxUXy1Gv6RRu1jYch9YDskh9faT6GMqJ9Ww3Qx2F4yQqZHm0
oMTN9I8RfLtgRxUXXCa/CjMv9j25oEwrmPhCDyAqEn1vXOCbYLB9oiZIxPlyRwqDEHb+zuJVspjJ
NlzHzTvQm2xGbK41Wp6NYK0cj6HpxPI6ZOr8jZm9OM2YqseSrds2W4o4THwWAjR411aTi0bY0VdM
mPhn0zj53akFRgW+zSvfdFXZL5nTH3MrSz7XOrEeigbP1P9/G/emd/D9ll6O+z+VrJpMVEV5Gjl2
kFkbzWPazjLAsXJvh3bPKcq485R6j4ZBgqfZ3Is/m5hyi5gSHEzFj1ttfBup/Y/8i2w/ypNtxnSn
xM0PjXAsKNfhOzOcLAIY5PKd3XW9rmbyRLWtdbZ61hZrm8Y9vYodkZTvCqYzrDb7HA8cpAjl8PWH
VME3lzKRQzSSQgiqvM5hywCF8Y188VJlPlUyCNAIm11RELrRPCfiuZ4x14spjWxtGheSR9+KBgpk
pCQ9nBRntZ5Y1wrjEZOXYkO6bP9xdB47rltbEP0iAsxhyiQqS63OE6LTZc6ZX+9FD/zgB/ja3RJ5
zg5Vq8a8fzUNlvms2nRWIOQQx05hhcW5sUZ5a5dSJDGtfOjosZe5tGg+iaCvN7+ZVkYXWWwRCnz2
W8K5WJFh1qf6S9a8JebHEkd+YT5HzCVWZiNGSYVQYcCjUVT1e9QWp9Ewz12bBKqU+HX1MVdFIJLf
GYnFkXqEiCQsQebzFIK7TBP8dhbEUZxUHfWgwbeZZOBkbmzOdgWprEUB3QpxxNRt4dLpS40IYJ1N
VyfOqJQPPWevKFnPEiu+boAaMDf7ucWxpWDlIXVIyNgRzG9wO+2h6x3TjF7D/qiNSKaivbAaKLWT
g5RfJLKSexauRoMtsmBjMffKhv58GEgFGECdSjxs1Rq5Bb+RnOqO2bxZTMAaABwIzQ8NIu55dpku
KSl6p/oyJd9mr3qNLAQNeZUh608BpJW0fAgmY6aI6CWq71lbsPNVPvPjYBJXBoXtR6zxJi7EEwHA
LnSZBTF7iYEWCvGcCEdlgHdRtt2ptqwjrQe2jC+h0Z/47l2tN7xRfRPn9SA2MPYnomDE5cbCHohd
/yIJqJ7ViN/5KrwS3PwYohdNI2x4JNKrsEPhu4a6F2A9KJM3eXmPwPsY0cR8lDZCoF9o2PXTUynN
aW5YE1ZEKPX/CqyaqJzBIDhLO6Gqmt0sq1EHV4g1vw3zkTfAGjDmhC5kVru0hBdDQr2VnQEd5ClW
/PTTZLehZrUd9WgbVtOhvY/QVKE9tgChEw/mr4xDcpP2YjjwHTv9WNNyz8e0bV2QNA4biDfAgfaI
fFsQCZlSUBKUN7Y5OLYvyGuJ5D2mVECz+IHPzVE3ORiVnmU9agmUWXGUGKXBl2CfxOidOFW2o6U+
eY1ywvQ1kIIsqxVTEBayPUT7a6EW53n9HCYfFaIjaIjcZ8kR+RhX0hiLLWBZO8zMwoyQUhljKgOw
MwLL3QqQYUWCvja5k3Y/ZDa7FtfwWD5yla8HWWCB2k8Nd0bWfqLg8HCV+fEcvtTyuBtBefWTLYQ0
nKruAy1bpS+V1XPNPDRb/8gqOMpSbkcaCeqOsJBUztpPBslKtAzvPT/LMj0GNkBmBGu13kZ2TmZG
9hzKnlKGJLkUuJGhfjBDznTVr+NDnRxxmQU6KaDr/I7qPIio/oFnUOso+wrJxqh/R80jk756bd31
xRPwYzuznuX+r9OSX4Vntkx/NIxMYn0A9qbRoun9Vy0eBaDdEkfNwEelP2h+XVAYTn6eUZRUAGYg
dtkSxhE2jOwW9i0PnBheygYswinhWcp0g+U9CWAY26LUE/CYytZ96IaPvKQzYkjAOhu+87JXktc+
/0HxbePwFVkIJ/VVLM51P3LyYYiQ2eonl2wDIoy86NpnVz4XaFYEjczr7pq3r+DDAlQfF1E7iEhU
w/JmEuko5WRD6+dGOPCCOFl2wgLhjGTzFs9qzW59ab0xqZwwl5xO35uk5kVBuQ1G5wzF/vu2Bo+y
k8CGEvWmqJ074iJZFoTY8ubssAUFFxb3XccYjJ8txizdYLFMyIJJv5ChJkl/npAgFJM/stIeV9GR
hBPqP/LEOlseEM8y62ve5Fxw8l2BzKHEVynxfRDzWwQpx6KA0XiQsa13QdpaXrP8bOvAfvxo+uG1
x4FkTYsrMRc1BhffYyCgEUa86WLo9Fluun28Blr6hhe5UXtbYWY+D8SyyaM3D3RSJViP9i9hG2Ex
lI2sy0Cas1kBIZwyV9SOAvbqGqbenPVY0M5Ta9gKnXPHzoLJAyNjzKC6l0+YORE+ZxfgJQdjuLYh
L10eExS6F0ifxU0rL1e4PHgVBvDbO3SS5JLtYq099DnDRIJ2ql52Kivxh4KNcEQ73vkDEE1clRzw
RN6qjC3AXmRe+UcF5OhsA8SYrGDTYMXD9935uWgcqXEgb20KG6hbIUQJgCNIFpupfyrj6p6A/eOm
dqYEJYGC/Cq7DjMnSdgdKHMdC0dMpLSMKmlKWKwueby/z0t6x828E2lukCAg1G8hnl1rhK2ISVwN
vVJkManDCB3qH8usOJhf7YhtPaQku4rvRUs/S/6cisw0RZotU19hmGDf0Dtt8ifNzxt6IkWXzXKN
DYhfAtPrWqo/gwy8w8ySqUZSmks/Ysh/p3wDSe6XdW6rHa6RHsNvww4U33oazrQTd6A+tq5ANOXc
KuM7DAOaEneNQj8nsQIRiCuWmwaG+cXCzL6y4aLYnSrBTRHAYv1u3gSM4edK6fYmauc+k/Ym8pFJ
ehNxyawyOaYPwUgdoa1x4usE6zyKpMet3e2eNnO4vtzakrtBEV4gSbCV4hIxbSRhE1ftuumyDtC5
vVSNz+221dpkVsMUzGh9kOxNQPeqBBVIUQRASGxG9LsWYFeWqWQwF48oHw70yE4qnwtsB7TEfMVX
5aZVZ3Fb3adgGnw2GbTg2n3kGJ95qZfuwNJ2AHuNStYV5AqVykjdSoMmozdLk20L/SYK74i1DKzQ
Q7lrlj1Y+YMAOJb9PxOw56i/DM1P2P0o01vSMr97MWbxgVjNj0mEsWjbe0INhgozfLx8q4vF/w9a
6582IibnNa3gSs/V9Nzq35OIxLFi9iE+5fyOKm9q3DFPP8pr9ZC0Wzkdpo6Js1YcO+WKZm6jUXlF
eGvr9G6WiV2Fx8RMPIhfbhkTtBYaO0r7Q5kEtSa+J/pvoqtO74Tm3ewuOoKk0iB8yphhfU4A6okI
k3hrWLFkS8OPS7E/NIECa5v8AUB2h7p6kfsjqsogMnNE9YzMYGyaP2pJFs+wN6Cv6HnuS0MJUymm
DkhtUAateulqLKhJChG29yJet8wIbzLHfVwYF4hhH7EMnYOEyrj4HnLm0BvVdEF0cy4YOGNFF8zY
z7Ll3qnyQWCAo82Hdt6HTIZrZQtsB0MP9Lv6J6yKw27pmLfvcvengvaJmG+OsYB44z2XCa1Rpvut
wE8FFNaQMwbhm98Xh3B10VLk5ZhEF67x7onsDVcajb2iRcQqMhBBAsCpbk7xbtF2opzR/rw3LXUT
8gMGbP21I6HanBHMzW9RxjmFHmzbTkIPOdNsepLJIVx0hdekmBFbv+pbogGWal+lqsfz9GO14Bgi
ZU//44vLP1rxYzlUd7lJ6EEsoh+nzVRi8Yaox4yXUwv/meJLwuSpSZVDu75P+nOu/k4hIkUB2A7c
O3BvFQxVY72XpXmfrNKeTcGLQuFXjZpjsbJbFV7QqD9PjEJYrPwKAsIurWD2gwh4YqAGOOFFx9ho
YQdW2UZgwaLP4Y5czoVg9Aw6VV9PpFMTC2eIULk5H2ND/VzpxqiY4BNxruviqapknIaTDRWGepgS
n7oL018Wt1czjY7zkr2jpqI6hdipUvOrxrP6tCBZXBbqHdB+yEeE9JW3wpVNAvvQQyl6e1/jiOFn
jqybSUIouZZB/910j5D88KWpHqBwkYUqqAsQ68mCI0zxySQOsNHbHY5MTTu1JOtV87LH9tMT/DSu
hNPJJxqV3VJtcXwPMb22ce6TLABddam1ExxTLyooCEMz+k5S8WowKWBFtQc+umvV9966WHG3Zena
Bt1+RYlh1QJ3ICuc0dT8vCcInH9SywKrR8RnNUHPgrIhojKOtu10B+BO+Fk3oVTKzHhgMXeU6tAl
mGenLcGqdV5N2Im2FRZCx769etXNykkrZkCSH6LD4GFRioAMYEic3wIu6FqVn/OyfIA69USav0LF
YcnjLkI10kfQZfJhVvdiZaH35GdJsyQwtvRBmEjEaVogrhTjOR3H5xAo0NZvitBfO6cSdcblUE5U
RGtMkzcQ6LBX5fjKIJ8icHKn8joaiq+pq90jrO7z93T7UfsbODPWyjH0vgbYWx052vCiiNgrWoMu
V7+uw9OmCJHGL91Qjtq2W4w+F4Xuc5jd2rhrK17tBa8aOud30hk4yxfHZIKX6IhAaJe6c43VNkz1
g5JQkK7kfl9yMI+ZfhsXSLWs9i3hjZBOXAKpz/GzVkdSNXay2b51LKJUnHwdsCasBmVd7Bm5e6Go
BTL04JRzeBHOqzA+prl8SrKQPgMUOtGDKrjcuOmCypj8IcIzxRQ7CT9bbCRGMdiyjHre4LsGvvHb
QgGGkONOYL27JjnMHeioabcmrS9h/zGTD4CVp4j5XkdkxcRaUb113VPb3jf8C4RhQb0ZymWlQUK1
kENhnymTY91LZ8hxEU4gFv0NQWp6BWPd9MqQDhggU7YBW2UWUaiwxXR9tVT0NwOSrByssYhKV1Qr
kEQI6FLDDDihvZlqgjKupJKuw95ZNlIcu7yE302W9sUi2THvQM3ZwDDIlwm3mtLXimzgSEGMH7+E
GkW5BGHkTqfutLtUfxulnRmVZ4MQRh3XvnnKKFWs+o6FdRq+uEfTzVuA4xFvZ4QOteGU4/PsUetE
w19baxRKrAVjHYPnr0gyJP76DJGSJDGIHog9zvyy/SnQO49DTOBO7XX1Hfnt3lS2HSqqtgkkgg20
2M6hJiDMmtIDHaNnMZAlkCfpa2BtKOAXV5sLRHmlE7XtTRID1pVQ6Q/YWo6E3GDULnxKHKB0ZA8q
7xT86JUlBa2ZD6F0r4enZPO9itMFiQHQCPNA5ZVoIXQKLNl14Xbqh85wWBQuEo6FOaooCa0bm11W
wlKFNOuoCOJxNGSKPOrU9SmSDgrEKZFNTsJghTGh38c3Fm+q3XZeB9ZYjgXX4DdDvcaiufTbMJig
AUeAK5f+iTZBbkgPDveLrNuJuDhtnT3L0Q1IRNaybblUYCJC/RPvBjJBSBd5/TbMKECehio66myg
WPU4ZUN4HdZDXPV55jcJXoi3UNkibw1H1Tq/2AoZFZBv5LfIX4u++AIR+zmrR52OLi/DQMb5YzRq
MEWQvRl91pXxtdLqjWUZWOxhjQqKGHOWisDJeF8zS4O90+s3C6oaz1tsxRhreFGWkrv7Yoj/aiEK
hAJQ6B4NTFlIPqlG15Yz19Sfou6RFTixa4bLhs8OMi3+dAEYyk8Wf1bWfmqrKzAVN2Tg364MqCam
PMOV0Myl9mrzK5LEPXAhuwDqmXd4LVzydTNhcKR2W7eZDsMpkEv7rD31fWAkJ4lycgQrWFUzildg
cOwzoazEehCzJGA15Wtj666dBGJ+3DWDCcbV+sqT5XmVe3/Ac0fY+nDOyvGkCtRgutaeKiCezqSO
QJQG8aG0vxphND5kgEMow41SprnxLFEa/bGGvGFNWncBtWCzte/9bBuzaIcEqASBCdYLoaUD+FnW
xdD0GM6EWbTX6ikg/i9DX6yoNDIxWMUOv8SgpKJbb5aswoizEzwrpvuX0erQKcZKtpsj9ZHVTbJv
sEQnCDC8JS1KO8lMNehi+TG33XRFd0lalo5gcmXgqKRqxImKhhMhz4SOw7ZKIrC6oviFqzBylhdf
SVMxGVIYsShs0FK2tyFyhWvUpBdTSS/ROKs7aWBCV4wm80gFjc7k1jBAgwHB6n5l3aQWiula1vKW
8wueGdu9dpueoGjdIhOSQ8YihiX+1gviqG6s5meokPEkuK7VaInPELBeSdRBs2c2w1FIGRrDdt2r
eucbK22fkSfmS8qUcjeoKSigqnN1nZ7B6hUPW/l1TvQ5ACeDZ30cyyDhydE6C3OD9ca+4WksgfqI
kvjCOP+VwAmkUKRBQNYaKkSiffEs6bTjfN3VamJmmNG+lUb/XTcT0zcSU8vKeKFLGDwg1X7NCNRL
klFy6o7MdQMZjSqOO7lPhuvmZqhzERcGZHW4CPoTB/lTNo/AnivgwYPImVhM6j8JUfoFaLyih7Dx
OftDYBG9sS4XFvlSuoKOneY/9N/DAf1i7JShMuzmGYOWlEvKnRH3dxi391436p8chDOErb02SMV+
zKltxjRmn6TF3sIdXv1WAHWDyaKxLZb0ZgLzmiRFtrvwo9UAFhEAzk/VTky5q21do4dRoIOMt0k+
SuI/yRBYTK3YaeV4JeKIhIxJ+JNCXA8lvymoXOQAMonLjF8rCInqNdWgJq9CSfeaQvBph5QhrVw6
ehKl7lesULxMKu25MQJ4JeFk1atbkaG5XcFa/FRZZwXSKPwh9aY/ZVtjG2H4Xk8pdxLcGYDr+ruo
LVyQGLk4Gu66FnHoKAnjGMRkkywSRbmy3eiy7i+Ora3wGblW5sWrRVlwWfGw/1kSPzMFvkNl5BES
QEmuDxMt2/ZcNKOlBqsKoK6QrGbX6uHLJMDi0qL8YMb6MYkEUNWMJSQteUUTbhxUPL1DwnJ5bZIf
Q36XZkp+p+QSEtqztOjzTllz2V6QUY3oOcFSA8Vss71aMYIOt4p4BsylaPqzak3FZZGMc153B9nK
OP3w41a1xNwQCrk9JqhyQCEi1O2zwU9racWPz705xwQrl3E22joxbh5KhKmPv8CBc2DNU3WS+/cR
gnioTN+50gRmws3XyBE3u3BEe2orWbtfGSpaneEPq3IWmmanABNRtPywDCsaYQhrOhJY5arEDUPT
e5ER8V4Ohyp56VPzIMmDlyF6jcbcbw0yiOvvVlcgTUqImlJPQrYFO8CQBf6zfxrA2VauD2aJrZTW
Lb2U8GWcuAJRyAUdYDvyqNd9lYFvGj0Y3eCSXvyae63JF/T3XNvVC8YRHwE5KFwCZliLC2L5pCVP
VWJ90x8XYEp0scKP9T2rP6Q/MEX9LLfpBQ+WlU74anYZOu21xr7wZZhXqUW6ah1IeGApUdhRObzp
cbaDJIWvp3GN8S1al0DuQCaHP0zTnrOwCprEOLYSwSHe0pK/N7c+gVp8tGy2YIJmGf4rXTkmsbiz
uswfCQnQrZve9ztZfmnWf5n8NaP3nMBS1TSRIfPjkIG11CwOhueL9FHUVA8XwTI9RXpVMc3M4N63
j6lkzlKbr51IUTac252GCVLZicNXxtwFGiNjcPatGbEM2ejABrmtDBmUmM4C5GDaejGH34r5X1T+
gYZAjs7tNCPlor9IaPxIsQN41B0k9TmLAeEgp5r4uLHd4fCznkbGNlnGdhCR+FDONrTNg5Lasvlp
FLsy3eual1tOEt6V9nU2T+TtDvGG3f4tSYarIYmRZUOzkhIDH9kCjRshfxFVQwm90UzmWy6d1uEK
ksWJ6tKpp8YhXXuIh7usardJeTEtNzGf/5/6GgGsDGYxrJhbis1NT2GSaGaFTyM+FS1TUHQgJl3m
c1asbhKFjqE/zOoik0hZDOtB7aHeZOW5BHe/SPBfeKJm5TEEJSPGLG6AQyG8UxBOl/K+QdxBa5aH
EzY0dnC8BmJ6ptGm5QEMz3vJEAUNGXlDccKQg1zjWNivFuobZGBkj/K0Iz8X9sA8rku1Bthj2DwV
bqbSmlDiFz+p+ka0CL0gmLMe/omvTxYSCY+XadA6Z8w+U3RKufKGW36n0GJ0iJTtVhBZ/ShQ1oGM
Ml8c+13F9mJd8HVqjFkpAwqaG+k0k5dJke1F6omcwENrSk9rZvrWNPzVNPElYqYcZ8BhgNk7Mk+C
wklWO/0XAsn52BUfMBbWCUWSeUBygaluU+ghg3eYTWEScaoKQR30T2tg+O2rOY7O+gtYzTY6Gp6k
4Vqh9px64CTEu0wovNLaNVncFfkZ1ZOp4S+IeUciV62CNbzFCWkPKQ9ya4fdxK5oR+YKFF+GPJfK
vCc6GRG4sIgUsPm0ElIl54cxnyWBqcv6uLAfeKqaN6N+kpFZAqF0BOWjBe/VKtifEJiZISLqvZB2
J8D3bH5fUzZ1gKo8VtUQg39TDtC5gyCd8EYhdhW/BCq8fOi5KD8F9E59zsWJfHMeceazzLBQslfS
RZe+mvyz4BURwx0yI0cmKTUhJ7UB8kECizDxs5NC/tFImm9Rv8wkOYYMhVIZVVcDdCan4jJ/xAiv
CzMJMYs91rd2mLfQiHmdNIww0CLadAuxkB6ZKfLlVHQh7bGJu+u6qLQD1rlPjUtPv7SK0UktHnD/
fO4Z5s4gjBL8crWIvvVllMdfqWluwILjLjskxvzc5tIuhe1Ed2G3ffg+pqWjZfNFr+PfUY7fjHRL
m2G+w4c4WZRUsYKeaDGGfzM44qQgsQgsSXg0ZkC8odFwiymSrc+dS3bQPcRgK663sVO8oVQ/IZvf
+42KSUUXX4zI9A3JY3H+ZA446ELLKTsZkQpuu9TWmc+PzXxarJRaZyr/XxWNrYAfiWvQrKlN8RHk
/cuAuBHQy1uGMEeSv8hj/h7hIud9fikLOkTu1CIaNsY8+6XkECufsvSm19FN/5L6e4v5LOx+c+EY
KvG32omHTk6wHJsfkzD78rodldlHOhP2wyfDAf7RDQybqGkNnubN5ss6ZAQqHxYt4rfsVuLiZn/L
0L+loRljE5tQdYiSxB0iBDsWw/S6tniE9X1kqbsB2Kcl1vumZSOjbouSD1HKURgvb1OePQ9d9SRM
RiDy1pXKVweNQpMHOhbzuM5fEimMaP9+q2raJ3C3S/AEurlSsdiiXf1Op06H0+vknjw6Q1ggvK1t
yTDZLSf7lXjGsX5qsefJLQr+Ib4WVsyf6Pd1DCqqOQqbdw7vrZySe24iHawHpzk9T4QOtzQ54ijc
dGnFL6c4tejxEQgGsWHXgoUhOy0MF8eq1p7DhR3R8k1hKNEfuz3IIZOhOnw5VuDqSmnOhtVsL60w
EpVEfGPY2zxDcOfijcxYoxziL5XzXEcPL3Hbi7hbIvUPFUGJlR4FnrReY8tRQi9qzkp6ELuP3DLv
YrKzlick4NSziXRcWx2erhSkwPirU4yWIOaYXaufG++bv8Qv5A65KImPg27shOJfX0rB9lKMyVtc
PzQcOyVQq6hQOO6vCFXhW2iLB9hIg6J4Lopr2/gsQJCxGVJgZJCfXczjeoPXCU7kwN1Jkl4vYrVx
YfNiJTK4SBSfoxEkKuss3KzkFigAaO7pK4c3jnUByDpWGI3ZJQpIbjHHEHdUriVqYbIKHiyG9dMW
xKnZwqv8azU+cAOPIAhxcGTqvOxhIQK1kxOCEzbS8h45RPsvVeSXXNYAbTH0l+GOWBjhTbAkg8Re
ub6lehno3HZGCyivLVhSdsa9L1TnJ2cTGJviXiY01sZ06+FbF5u9GdcO6QH7vMJMNUwMQbnrh3xf
ZMgpIb1qUuRKjEosFj/cKAwKpjog3i/vEzfBjx7weUhnWgU0ofNLhnreRU2at04Y2sVN+Vd+Lejx
rxVqTAAjwiHZL/vueX7BcLpmrkkpXLvNB1MBCznz6HxE79Uzr9umOL5Z++YGetfG0rJgUnxCTown
W82fI3QLEzc53+M1hzMwFkiIxoXUNxKFKzxLbBOpJRcWZ7P0nYQVo3Nj/CeMrvI5sbxt3NWxDggF
hmf1JHELyVieCTpzrD8aDgtCOxJTJh8sR4CQ/BY3JHWY52j8SuEN9jmrXWnx1OasPyqMMOaOr63P
DnPNzWq3Xo1FFGc56oD1PCMHXoC22+W/5R0qATplfBeUoSt2eGJqFSLvKf8C5r5ohyPihcEfmojf
eHYpgmxqBZ57frRxJZiHH5AfBc/5sPoNK8L8QEZdn/MzoTrEeOeHtStUDzw1yAPwcE7RKRc9Swpo
Sb1pPKjRUTCPRXzk9quXPUVx1DM3DoT6iEoIHcwA3+hQQavjC4QMz7X5Xvn9GZOETPSx8YvJ1/gj
Dw7FbAVlbArYnDBGYb8HCa9ZLxLr9OjcGN+tyeR0PuoDPCK3gYezR+0qaZdFeWGrHOXPYvdQal9r
XlruLprR6FF/VmqgmadBu2bVPsquXcOPMKNZh5kzXMOO2+P8okW8CW9i6hda0KMKAIxB1Rbyi+qP
gb+r5CdhPhfQ6nVkwNJPmPvCv7r3ZREYn9dFdvzESYRAmjEbBj6KwcRBsY6KjW1L9iOhVAQCZHov
KAs69YVmoGcybZwp/FCcdBoH1k6Dqrxje2CS8oseHw8ytKbVwX+jMgZDqintwoxARDpUP8t93NuN
fNLYciYvUuil5AEjP+l3Te7L3R6qzdQ8c1DweIcYInjOSApiccHELPoGkx3GKHh47ElT8Uvl2Ryc
Pt0b0m55TIWzrMfpTWYkH6NMuWiCR9ovzzpCbNf6zDhr8RrgQVOeeUTK+si32/X84XM47toKjiXL
Lk7aQK/PK69LFJ41FNS7ot3zEKNCYxx+z99i1Anpvm23X0khAfFtJerOdLRdo3Gqxl+aeNbno1Ed
uy4QhYNJJGp+4FSXTCd1qX2WTdu4zSVK0liWB7+QGNPGXVZyswog++quiX5Ww5EqLov6vhquWePO
cvUF08tOJh4o25fVv1w5KPIBzE4IxXS9Nr2ngiz5x0fBd8g92XgmIeCaq+gXuC18Pf1+vqD9rVEk
xTvVojIDBxvvmCGW8nWSb/PFEcEatC7tF2tcodxJq1e3v0yyDQhy/b6NAEN6KSgMTqGUVYA3YvRG
KXem5GQhG2LrLx2F74vNQfdG4EdKGQoCBbFexTbSqcdHRzlj/VIOqh1rN1baLrBcq7FFqqEMZ5Td
XDEeRtccPvZ4xr7FwpsnIPwZP1fyPzIoWA6JWYSv16j0ZEhpLC4Q6OKKczbGkQrLk7nKYUSoTpia
5IN6a2mHEDNoJRFe2LCv2QNfldwd+XMhYksKervVmae4qG/0N+Ffwo2y7kFFUMB7/QiQZZdzI1YP
3hp+dXJpxh1z/RJuaM43+Forfvq5YfzeFUhy1gG5nkiV0jvo7Qr+BvplahMHy9cMeJBPl5ybFi8s
GyuUCs/9pO97RngcdqR8aQ3qpsc80xeKtN1MhQDoy/dNUDIKTwaBEOiH8LHAFtgZYyC35wbREeYj
EQXzSynvWLklw8HkDOYFyeEUELtJcqXbSueFUVoiXnoOGXV5qCwzNW9mJK9iugnSatd2HB8u4IPs
NrkfCl2hnUXHiA/rvZh9DmI53BeRmyMxnG9gztimNCI4gPvKVoatVXtgnmg1DvMB4ksteafr8LWh
HMS83SeCZnkPF2S4s2usXlPgEGMwYU+nzbO1ehLAXeKcKhE6Kye2j3cuj+8xLQRAHCQ2roxiatwl
H7PlLNZ5SqjwAqScISmdqotSpRcdpcb96UZGAJKnBj9CgEXmy4MdPTNfa34kouteeMco4PhkQSg2
Jiepq7QnJb52PDgMtosn66tcnKFGIoNb7kqmVLadB47eMuIn3S5ArSakQYws3rr0IJcxBNYOSLEm
+iLKUSfoTD7UYsCvVsVepnoVLAJ2+X+T5PLzLTDgWNV8RsgkH0J7UW8a9jFwKCwqiZnUuNvd9itL
WE3saaEQs+LiUd+JnqFe4s4EF9Sr72X1Izbu2D4RNTPyj7Te9NuReUN94vE68VrwtXV7Hh6iSPKv
+LIiP2MTQdZft522cE3E6ZjxVa83aBGLyhCKFEJ7OAnZQ+fXHBwWK6zjqnafhQcWGTo9BI9+aF5V
6wBUnrlt7xVGwEGtEVwgvDGwnwuUt37KBr+2e/yyNru6+cJpMDN0GbB1PwEXZAmKteskIxnoDxpk
KSF8W4wAIZ66+J3yt5JWkGDpvo7/8OVBD/ipWtfsd4v1ZRr7DjS7CuGhDbqGYKTpoZTHuD8xxkpF
JpcglJCWBRmCgtZ4MHlTXjgupis3c4HvIwmqq/JaaT+F8b20wYQjuKsZcfMvHUB/If8A4gIR1dxX
KLoMtPd+CxunDfTw0Ji7kQU3tTpKjfWMHZOl58S1UOSOinwc+4YtM87weIe4YrGXddAYsDOhC19t
eoGKdwUFjLZVifJ6xI/FkYY+tQG+whGJ9ZX6WHayd0rq4VpfjPuGgdzr78qhJ1YpnZx8RRgJo+FJ
MHjgPUhgdFDUJQYAr1tkUn+g/3Nz8UqBOozMf7CE28yKy/qPoiQxfrBWcOvw5guFS9ZZZu2z+rp2
oG9pGHxDJ3MKrIo3sUMMv7DeOgOZHFeiLtiec31lDNrJGPe5t6noETf21iNLX2BAxY78DglOn5gK
HsF7tNx30hm7QsTAZHTb3NXKQ4t4oZxOKlkaCDmIU5v6cx1fpflJSNH91pzrxIjgGjWokeRTiibl
eUUGv8LsjQyfx4y6qqKFBMJczUesPcTY8l5w3PHS1RceP2OiswxAhwGoQScG92oXtedYJKNy40nw
0BkvPFmHai5ZBUCT2spXHqu43FHQUgEkN53p/7tq2eMhO5EcycHB/zJuoZThJZcVVmkv03QgS4OF
zF7HLIhz2/CUbX3IfNlR8PBEUJjI2+X0OcEUBeojZV7FQiD5sQYXvACpSNHvfOF2aG5r8VgmmLPi
TaiJS0BWA4eW5pYVsyjYCZlMbTjvY0vcR3VyGNYhiKDTzjWhyjSnaAOR2KIbaTydtarei09bmsei
/XFpT+mEVIFQmOGdlHCqMoO48OfERIM1XYUJGV6+Vxm7MCVRpMDZJtpgOmklkzO0lQ2UxmBLYCRK
Bh7jMOSEM7m7PHOV2NirKiCrfu5q4jE0HMFW6YoGod0CGm06hGG8wfh0m9vSXJd5oM84l9U3gTQc
7+js4nvLyV6Vn0q7euXylWPfRutZfnacvAv5UykpD4Jkon5BICN9al0Pzrr2zYrPeZQ8EXnBtNcY
itWgErIh5avPqTNgr2E/ygyOFV6W5rJy+qvje2/0kInUfUd8lNawy5qk85wv2FkQbmj3iFjAdGXS
pOB6bLWbmUMN4kEwZmbOuWFPAwGG6yln4sOKtx2ZZAsA0SN/UFHAuWpzTQZ2Wb98yH3GWb6+JPJP
2ZI6ERFu3XypEFy6OnOKcWL2BY2POo7vrmP2Gd068U2RsWJ9v5T5TdWAFbBg/OnUMxP7cPwca83u
LUZ7txnYVN68i8on2Vjo3Z/W+BXRh08g4lOO6hjipB7M41uuNow7Iw0YyH8cncdy5MYWRL8IEfBm
y/be0DVng6CFt1UF9/U60GLekxQjkdOEuXUz8+RcE25z3ImZUJWkfGykS8GpJmenGhqkHJ8KBbu/
K2NwNwhurUHix7cD5n2y9F2s1pHNwcBMeTobfrmNAhQXbRAF2ldf0m82MAf6PBOlwsoykGbXg6WW
DTxmiPVhuqKpHq1l1TQody0LWrTHP1GiDcnO3HoFTyV3AnPF7IHLLdNQp+B8WA2kgAaJsllERssY
F/qsxXC/U8g9aSmvq1DjMD4ijlKgvcicTezm2V6DiIr0Xx8Hl0svOia+ekugukSBE+ICcW7hSF7B
CZ9puIgwAmuo8y6ctQZ3txv4+KtM7138z+C5j1iStN/Qtk6Vm21Dn59BpPeEHDlCJOK9wkpRqQJJ
1jdgaRlXu5QEDa1VOLDekm63KpL61eGpRH0SOeadquwPUm8dp6Fu7VjBLh/bc63s71aLbjTBrgI3
3BiShUEycfqZA1bTaMUrQChEPd4qSRo9rORB96OXwsjShX1n0LYbKLiTRg+v8FiMjXpwVUHx5wrv
q6PTNC2tdTfmB8LYO6ORvzJ0CJNzjKiRvsrSW/RjTDzB5Khp7kWeftR6ZCG9zKWC1THsLFw2tU+R
73A0DUgC7c/AM9OpqwmnUAZ10gx+mkL7SmsW9xUtXvg3yPcEsgLXFeF28V3K/iq5D+muRV+Ya9ru
gzceHRK7y/xUDtldD/sUATw9gNkg8ykYGiQNA2bNwg9kur3uPG2tNOBhhmO77FtZ2FAEjTd+noUG
ns65pVogUuTDm3j2eG/arD1kkNNKZley9siQ5HWXWBx1/OcjdWY2LVddNwAJ4nM0zBfdjm955b1n
AxRBRY4A5MNBFcXd0tVhdgczJDe+QYN6GhFxbw+BjhzRGNshin/wpMMqBxDIihDCWkvlDcmaIwrg
mW4SwtY8XMCK0o7sW90u7k8OS7aGGion5NOvPJervzhopXs2A/Xrttz/nvYYwnszznOuvJopWPGI
VT+c88lJ97TU73Mf6/ag+PPlK4c1aJm6f0PrHCScX83rbwKK85M/8FQpu4NB40aGnTjjh6eQbktW
u9N0qRGHUsPaiNb7AihIhIXCGkhdOJyqjDgNa/0szL+UF75nPHWfYgxcfItrKK4vgPNPxqRx37jl
DiIA+mG1t0S0doxkVwe0tMQgaVkMRndHYWNVf6w8T6E9nNToP5MjtaS8AU6n60ID8RZytjQ543MZ
bVcWBzpGj62PuqkDv7VYM1v5kuPHFFyg2T77Buvr1t60klfsvB1L6Deo2TPKu6r3TYWq6RWnNnY2
WXdox26bFeJiWSQpneA1McJTkz6sGQU5y/4WbmPCX4VMton10lrEsCUbioLjWseiLD1m2CZ9aHEj
w5hLIflccpviP1M0PtIVVTHO3LqiYOeY4xB6DOlX1v+b0g7e+LG0vuFuwomangSSL5SnbS8pSprY
a6EQktPCkVoipxeDs6oZQBKBaZRJvCMuZdYD5UQ++ZJwkRJIa2ZbAq8Uu/ms8Y4JPhcj0Zb1EJNZ
Qt3JkRkBoVGTiU8rZT8+CXeh9HQRauVCH/cGbW7Jjxd9tILYEydlHmZrDasZ1EFUGQHIBHu1US0U
j9koq1ZD/2j9f5b/D/QZVeMrP36usw9KD1j19JyzcGR2xVGIBKOhvRQqOrYJDxiZ73Lw2pG8mHOt
pQ2cKBSbtHDWJQiySrGr1Gkya12IsZABaHYwugApmJY2ilspRVubUKxtoD3cALKGgzJ+w+R6cl6F
kufKitaJ868scSOLgNXvHxhMOnfiDVzDFVUneDitlRnW3GoY2UFjDQCCxHish4fuBycjR1zOFySH
j+kU7jNr2ptDRy2Kou2t5FSHJmfu7T78NIBLI0EcKzmhnZbUhY34NnQQc9qATgnIPA6pUzaOyCmb
lBrZiCxhrxDi+541ElhDZTkPm1mMIAGNLPbQPus8gdGGl300kqAAO1B6Kw6RLFpAoCyiQCxM5t2K
fOAizdmuOvqy4d+m8qsuxnMX2mByvKuJ0C4l0eyeNUgvOGsobOih2vHUvGJC2kZZvKnLEkWCkyyo
qavNcjPx+a+zWx7L4Zo0ZwfA3FOQ6JtIEf8I9XNLmTbP6Ks50UPpaIcG+cMp/N8GS5A2+XcGkJDg
vm56QL7Arp1IRFPUV20xHOd1+Ke5/TtlRAdjMp/deNoTQT16OC2pO4HqTkuLBgDeM64lDFKzgizs
D9tI/xLxKWyidR9q53ITdLyFqy3E0ps5FOegsDbZ1F4ml5U2mk1gBPcxaeGfwvvu3GNM2H8YgPRA
8nwtCa5EWHMSbMoWTTeA1XYeNO2SQ+8QEPavjtaUgX4pz6pv8SA/BxNUCdl/EfVji2Hw2RJtIFGY
yXhn9T575R/FVtft1+jDZzOWO620l05Y/ekS23ASvYwyXzOVXjjjSU4iUsOnz57O9fRXyzXAu9hb
viYLKf1PF/55TMaFbCwgavrWAVDigFpLhfne9vVDKXF2+uZAHyYlwY8hw8NsmkdolxSq97wi1Yvr
eNRZgcyKcVZj/2qn7oFQxGi+cb27iK1tMmi0T2SnCQUasg8YOu+5QJxsuvDespd1ClxLHunjoH7U
3YfsxtOUNc9lNz10Mzkp2pjI38PazL7VcJU0nEbDm8YxLm3YIpHlB8dcnMyJKyh9Tvlwh4gpvUiW
Xlzf4Zkh40Qd+pE4wr0CokufvMxWORAyYdy4X9e4oU6KtEPObejE1rc/hKwca3gxyZcuxVOTiHUU
JTdpBvTS0vTouP0lx7yOjMxhqCf2Rp/wq0kVA07B86Dlz3IK3ko9enZYgxss6qD97ArD+9MVGVIv
Y6oqgQizQoLOXRNR1iEGBc+Fsl5M0EqwhKFoyLOoEPpTuhDR5avcBZKfnDpsxUWovr2ESx6O6xKJ
x+M8wVedl0KABpzhPsxG5ukZ2vK9b723oE3eW79Z15H10wqcOWlVPWIsA5STr4e2PUG4pJ/YDc5O
0F5Hx1wkaPB6jbfKmw7NLCJ4vMPD9gMThK57W8cxPmLpXziE8UT3j21VHT179lm0ESE8efHttSSS
XORu8OQo8jWYSXYx8gVlXhnpAlmJN+iyb7y8NjmBDXt4hQH1XlNLV6n8VTsOfXv2m+xV1Ma2qHqu
UtxkrfFd54s4HrZZZWMGkeK5Du9hqH4YkHA0dit7/nHTok54esDbVj3jbPoa7ROmxGtfNXvHyB4m
HxKYVoyEm2Y+sUGn2oZTeMhGLrZR/wEfu9WiBH//uad1pAHslHVoaGlyMOeWCAenbN0ZHAvi5yY3
zpUyFlmvNn07nGMhf0dVXuxcW5du87+VEusY+9FIsnvOB4s2paUbcvxvvU8ILldr3i0ElFE7w4fh
iUtplCd7xLwJx28cca5XH1TNXUyQDuspIzvlF0fmisi03t2ppvbKZ2epdRu/mqeO8FBF6ggfCQ5E
vpDBkXbFdcVms9d4AEFkiHJj2+J8adFT6ySbY0TceXO8KftXpHCBzL+KuB8UHnhYP6pbC+3QM0WI
+h3cPNDItyxnU0MqLsKKITAMcMsa+RflC5R1Q4DYSN6CM2u5AEPOAfCpr8W6JV6js04tcDGIBIXK
f2vYTGnE6UarI2oDwwRmiZsvoxnfIqE0ij+KYRkVPv2BHSxD2Bh24MFgHkicEA5oyxqCJnFH9hIa
EJdsHOgXw0amx9sexFJMed9AwJxszbaGGWka+BEqLLrvSYZlgW/Ojz6gCtIvO26KtKbJKNqq7qdu
x2XPtrwGRCbxZ3UBtfMNaiBqkxX4i2nMIejTDGlfs0uYMjX27QGsx64XEWeyELZbQ8QEudkr8bfZ
qwlzTIODzsDw4NEHl1XeTqtuiihW1r0O1UWDytOmAG21fx5bvRZ/rCMcnFFkSeeSkIHI9ig3Ka+X
keSvtDGDIytjMQstMMQwBIhNdoOOPZVS+Lm3FMKVn5A144Col2+28BYa4lhjyiVdFaiBA05Of+VG
0SVNu63WsELr5Z6xdxWeFV7PjMfKfAeEsJAFnFSdICWvkeXkFj9W9MqeCmveiul8GNG/2eum9c3r
nut62NMPspbtlmcc5yo+hI4t42xRpFigJeKf0mtbC9bDply5DaYyuBEJuoYHy9P4HUnnTpRc8Ui0
nRt2CStw0UucTY2GQ4CsZczl/3r1ZjW7xHSPkd3t8XWbHyTb1nb1M3+Zfl6XEitpMfAXlwEmkAkG
MWSBSwH3U8weqsSWA++w/eaV+NSLI/7Gp4JYc/s1YnjSI5bHzrcqGfS6HAXkFhZcIO9Z8IxbY6pP
oA8gPA67Ge1qZvvO/RbaVaoNv9NKXyH/B927XW7N7pe4SGN8kY/Nkg9FDC5LL/TlmgLQ1x04E8/E
dVXTU8cbrhDJibKyU0yogjhnuwsipMhGnTN/eAXghI2lPrE8ZrsYecaBvmRcO1gU7romtmDNmWE/
RfUjMCcVe4+9mKPefXWZ/On/sTvPP7nHbVU8Riy0hn1vkg7geoDlyyOVsPLUwp0uLrdkgM/TxX7A
BpJhusdAUSbjUsey347vAv2JWQGx6LWaad75H+h0RKHXGkgUxlpaZdmNc1bFsgxBAZIpw43BLtRp
tgBTWL8amLKtM/y7DE6aOTuiVLBUWMlId2Kq3HY5Ttn6LSBglzgPDdc+sWfkd4g1vEpaPEnZdIxJ
mEwk+RUEN0HkWsQGaAwuGjIBcF34rc4yiv31/EChZnVl4fNo9H7jYy5hv6ogDVj6JQ4DtqOofjzQ
4pZMee9tOYbTRdRyHj2GmBS7Ptx3oNkVG+yKiN8ETUEB93FwhGrxyLiF09w8cvKxdXcnGhYIrLsF
IDx/GBY6myaFB2+qUH0iqJYN6StsnqO5zWHCuLhzbL5eSYFWhd7RN9neh4XmK4AXxGEjNqOgshZV
TBiHUHKovTXYQgdE6psL8zUZOUCSouX5yBoMUFu2nnREUUy5BgaKgHd1zJoQuy12znUcA1NIWAsS
iqDaq4JnMILJ6kiluCm+3AywXI08EL3aGfnfEAq6SNi0BdtEsDXItkJQGdVTcZLgIOiNj9HPT7wx
VhwaNyXBktAu1+aBBRoyGYeRdY0YM0XTEtA7NcI1fFz7rNFbC7PCInczjtD6ANX0cbbLM2tT80fI
HLQxzEu8tG60gJ5o6WpQIcIYOlneL2dPaVKnB2hNayeY/9lM8ISjVVubnthU0NuHObFL+/VeGoQR
I6osqoLekB4Kik53FvZYLMUwMampRWuDJ0moZTWBnDa2JR5XZXRLes6XNt4G/BFbylPIWjdP/CZn
1FcybmCMakuOkxvwoXfIIOtY4i/iTR/3yQ5W9iz1pt6bUL95hmbQ3bzZCswz1Hb/CXbM3PlV/iKI
dLXFjH9esP/D1D8u7YL8e/KnwGT2jVpr+m+TcfryXkbWRoAB1+V3CyOHm0zSZuCUH11zA2X4f/II
d4wL6FK3OYczi1JDjj2fmAx8Z/IvWokW+0hZ1uGTluKfxhkrnl4i7aZPmH15A2NYOowEhqLsVvpv
mbw62k8UAjHFAuN49JO9qYLfB3xEQyuXaHsTaVPzVoi3JLn18cNsf6kMz9sPTz5q621iYWshu7Ya
VUrJOyhIX/+oOJN3eKoGJJUC+3evro46GclmYJ4Kkq8RjzbwRtsjw7HRh0sUXsGOEyB/SvBDu7gN
zSdA7/0zxiorv+rqeTIfefrr2lDDC9h5MEpvipPf8BLHtMuuaSoejVeDMtkeNomH9bSG/GCg2Hb+
L4c2u9hGRUUUTi6ClCsIY2zS/cpoz1Nua9OIRx0bb+FHahQ/DtN+QQJYIhr58D687iXpoMiMzdoa
TQwAAPDyYhPSyzGiN4wYC4qJVx7RsBgUjJcRHrHqU3Ad6HVxNIA+AURpLqWocjERZ4xg/eJVD9sF
EcK1HiDZZiiJbDo4SSt+DAErRjO72dPX7BAGGA7GgfvKdJ7a5K0bH50AaAeTpeA05xHhLDs23flL
4XOQvUzswoxXAnO+dgiqtdusmv4vcf+xUO4EQu0833lsb3yMvZhmQGZjxcRdjulwUjW+U7UoKqaP
zsH66iznsHWanSfQRb25AhDpT+tMZ9/OcFJQQsQrI6RStT8B1eSbOZbRy1B/8crV3Hca3LjU/+UR
EIi7kfxM1rOOI97ufh0LMrz9zI/Tml4Kceuqv3qEKH7x/V3uLwXrl/B16KJ15hAm5tUrtvxB8vGm
2mM016fGAZgZQP3sKrRHhYQm9Jc0fqtWUfrsy88CcwyAop7wpuwzkFBMF3vPs/lBnWp3WxtvDsK9
rG4lM0nOCBqo94p5ILYWlTbiXfnyEbFdrNgUGD25zo3bsRdXqj7xUYDESZ8zYCST/lZVjNo4mEj/
RD1u7uBa9f96Ax27OATtxaluE442P4L/wS5cFIycJiouCQWwIVE1Wxm5S66Zi1TdYLRxPxzM4VXQ
0UuLTdL5opJ+ASxCcu/mOfvI+MUXn3xDBMPd8FFqm6D4bHChtdb7EPwkoCgqJJE4+WYjtZTp1Zbn
dj49Vkelrsq7RfYusM5xeuV/s3gdVfvMvuDNHzQMOBqgcGyFNqd0AtdcPHjivTkWZdcIe0yNKVbP
dNgRBGLHN62EPu5sFV58xVFU9tsUr6nXk5qstPMc8pvEbvCK1/lvNZUdprhB48Y9yUmUs/q2j1ue
uuMJCAOQdLon4ntfc5NORF4hLRnpeDQTf2+meDNsdz9kx2igdm7855rGpgEJQTHWWvUctQyLmlGD
5kTjCOIZ+J9OOYEBBgxMC0B1xwChmNkbP1QoxZx2Kh97ZnqFmn8GFP4d4QENYzbdnrwniXFD6/m0
83YzzJEs8rBKumvesHWudgm7TZ2Fk6+AvQXVITmL1oa8lFy8nhaOWOAYHT7M1rhj1ScFMbzrkUln
ybiG/7vtstfEMpEpIQpVKQvOcmP16Z2qzv3Ya3trLheNhkPGWFX63SqbAe1tdRzz+bDG42buixn8
j4qXmpsQulPj0VMNvUrENfr0IezohXbTW0d/dU/MTLj4xMxwQ8fntmB9lZvfGka2njZeuAjzfs2Y
nK0X9qSt3H0JMCtMi82UObuQEceFOQkgAz+6twd8r8X+Lm3lzmJr6ZnxNgppcQE7GDPymVSNVCy1
QeRYkoSlZiM99dM29cNnxyWJZxWvpjloT6bTeUSfd5FEIC37/nVqUCYjVH9axG6dxZc0S/PVnXmw
cc3iLuQKwHiE3omGO5u5eDgOq34x9gqrSIvNlsom5jLjp6aJ0zHnM0rzED2ULPNWWbI7zL2uRchW
JY+aZ0uzj66SGyNpUOE0yCjWmW9yl+KUqZAMF50Og32qTnZRfwq9205g0+fEZTELRjNfq3c4Do/B
l4KoN1Il9RQJqoot95ox63p0PPASmC6txWARwmvkCA5Ufwky/Ui88dYbPWyqvy7rzpmFzDjE+l8H
pY6RtwabqWvFv6nkIrX9T43RTftxwXlM9Ec1gD4GkybiOUpEwLEfvvzmkL0VvvbiYM4Lca+1bX0h
y/RZEBupCtq76b9CCkQWICnhCON7CCB1uR3fdJMgLLCLCIdzaxhnm+8drs+59/qrcPVrjE7YpdBF
6mdTTV+Niq8EPj7rh5eMzKLI/eXskgDp6YbyBer+ceA5ZhXQRTlZo/ccbH+8Cyj7nvPa+8k2lL8Z
tLDa196F7l/tJr87nANxCqxcNz84ARFLd+NM7Omr7ja51gWu5NG10uOI+CfgwApFV6i+b9jyl8l0
DNtpU3XFHSqPSxluQcG5rkUsa4zhOUnjR+gjmypFyN5kZ1yCay84ynmluSKNsqqHdmVRexF4GwvG
dI6JJk/9k8TLm2jRZqBNl8phIOMh1RMQqfsKWZSUAQ92EBtXXVIFSi+94sVDpxawcPlU639Gtg7Y
b5LQnqzvMgT8VLKZUggGlSG3acQg7L0ocCNt9pV0427CpZPaYDkTd2VVcj2fDWOgL/706rJldVBz
+ULOaBz1uL5apfHuZ9NiSl/dTtunqOs+ZKsxwoxvPS0z/WZ5nymQMDDg9AYkpJzQQ8F0gqDYukVw
wcTkPdeBTbKZBTiF3wSPlk4CVcRmuwBgyC1OvTXrcU8K5oMvuMD7f6E77oHt4oM0VrFU20ngIrQN
toef9nQZ8I9SSoQ9O4ZxKoL+5oTJDU7oGazKlopLHTNSN4V4WDFAy4Q6yJhIRqHWvsYYxSAxdI80
D7CG0PmX5gRogHpaTFopaHYMz2XBkgkeigtpsd3y1ja3JWTQmJu+9s1ryi/Lda+h419ziXsf9JaZ
aRjYEZAfrhfdIkZc2JN7oHX/UnruZJ3sChQGpeytqdXHEZqAOaNftXKXWxzPvHHahYl3rJofiZVX
1A5xjXwvgoAsAlFy3T35g3V0HvHVjeqzyS+QbDfaEqC3Wzc/JilRm58NruYK3N+QO2/TaLwnuvYv
GvJrJKYVCDnvUY3Z2RHZJlc4IGnlclwWdATLCyPal077zkHSjmEW7RLsXhz6O4hg3otZrTgN8U/5
C0AqAMromiElhGGpvE7ebvI/Qx5IZbSx5Z0G4Mo8kT35qmgYbI6i3xrtPkkApnE5Hu3+ZSp5aG9B
mCbZPBWFPFJAE4T3qHlP0+8YkJrDL1nM2/gE+xgOl/EY7yuOCIF9NYtdi9WV42uxqsQdVNRErZ/9
rYg/1i+G9TfWyVPSXtP0sx2eWb0OD6O8TMUHEsjAcG/fpbdl98aZr+4eXrApjJ0ydpq/1+SuAtXT
BAsvPOnjv578JvKqV34I1g2+fLPMd9WCOWTAIycitR8wTTzOfghcYXv9yag86Odvd6Ryx/7Nm29Z
Yz77MAE9VeaPb98NLlsc6HO0bI1tvcGuUdymFJjVS6s+mLLt5IW2btJlDFekCz39FwsCcmkn8tU0
ryxwDmZkEfucsbJ+4w/fJUdIdLzN8CTtbe3glXfXI395kjTmldesIVpL6KbltFQFITGnP7ISq6nd
wZA/Uyi3sKCEZ4I7l1+4sRl7oeDJhwMtUisvpnaEsSGmLyUObffh9fuIwU/wiGDxpyFh94c83A/j
GXRGg5ELJTI7SaKwZFLNv0HxUU3PZv4OanrCSpgcPXmq5NkIIqKxyZPl/ya+v89JMzH/hiB4QttB
WZ1Zrgs6DJHnae/Blt7ARB3iO6SX+cfL5V2ZuzjCTwo6MsOLVRfQ74/MdzrBVfvb8dG73412x3fW
BwfVHmrA0x5okreo/JH+5wSZuOvfdXZ5sqRy7GFrx1ahDVyxRKe/nC1gacrh5PXbIlhr9NDTma12
sXWP/DMDfU6E2/GAPXx71T+DYx84C1t8ZRCGjWvYnO1pRWyzjmk24Qn+UtWsvOWv4/9Z6qUu7nQ6
xdUrC3sj/MnNZ8kUjbzIPeCzefXCe64hKpmfhXOKODa3ITi/8auyT4O8sBvOHZgtCxikrUMo85Wb
ZkpJb7wY6iRMKPeEemf23b0fsbjvw+lf7BwL/4DxqpRsVenNubisbf13Ti+R8ZkSaW654wYW7GWO
QecSgL5iz8Wa52KrzxFtvhiylU+oQIIkQjZ5MoZsYRe/83l7fk7wzQPZZEkxXoPqNPKsh+qedODx
vwrxlUCKmV9uZ43HX/gW4CKmOQi3TLLqilM+rGP3ZxjeA/M3Nf9c71lxeQ2s3E2f/hri2TWdmwlH
5K+uB9xVL90Wk1f9boZHDdqMu0zwYZN412ZHNFHG+OrboFu2Mrx0cqfacz4dPHGTxtl3z277WuRX
T7ynGLICx3ryiJ4YwYvIrgDfNecSZhv+IufBaJDMKP/CCOyA//ChjiTQhw1W6TCcAP+cYve3yfd0
tOtYSPVrpl1H8wXIM0cE1OqBZNwrP3qdwAn8A4MfiVm/NeaLHZ1aYtZGvia0NQp8QSe3x3j0Fkd/
gfXMAsUlOKjoMSq/TLZNNoFKm52bjkbJVglu7q8Q1yEiflC9FSxKeQn4wfMYnOv0n5hOFtwa4z1v
/s03GBlTfc6+GcBTjT82ij0Bi9F9yVh2R+WTyp8ja2+bp6ZZT90ZpW0gZG4+J4QG/PAeVPsiuwYj
xp5lq96pAgEPjjHuYCB02ubBY2g3dkZ4QfgI2dcqUgbDuZvBBYQopcL8PUw1OBRoPXlYuctMi1xq
nJ03Gu0fkY9LGSPDdZyI1Y3hI+ZAEJkJnkuqjebeZY6plE4L715o7mtZxl9a1nyPebZSDDvGKH49
Js1l0D0y0n9PtckOw0dcFPT+ThTIIdLr18FlPB6UeOuKHt99pEMcicCM+56/pESEHu2C0qvApUu7
Tr1VQUlnI4uTYdagqAxA7UaECRagNj+RRssQEOp0Cfnexq07o9e0/jdrakxE8Lo9K3ZWlS0wpIfE
KFBZ/qB8oIbF+Yw6oDeeBJKLN3+wtobHykfZFWtcmwxGaqcc5VJHW3LzFRtXVjsG/fCQs0HGr77R
VHN1LbVMe2v5v+BJ3QYuwLZB+ozXU4EB15NxzIbD5UKb4OORZoUsPql12+n7nBoVVrvuVfdr5Kga
6Mw0craqh410/PEMx9XWIfY7KQtjOeLOzzX863jH+TCcZahic01F83KoErmWigeimXCAqqfgtzCk
uc6gmlUmIm6q7fzRSMCxiKVKCigQuktk0o5H7uH70FmHQo8paMwF+2pNO9oMUYilBdMgp3T6Mnkx
oGR4nMPoV2suYRxs/NKnp0TQZOmz1O2aZib7RB+KiLccx89KI8/SzmxcpywHpo3q4Gd4JauIR8j8
84bSv/Mp58a4xPuib2gaD348luV6CUDOAS3XAMDlc092fQp0SRN8tz369cLjyDZIyMveMPJ+gF5B
o4n2NBqEYFDtD0ljj1vZ2n+t75dUPv3YRT5TOmptoTo93k1Un6/zvsb13bJip7ENcG3Smms2naX+
ZhtgOyd8CMoxD7FR3Zu+re8GFziyMrhY0l29U387sG2o8hEHVBKx7ype8TaHzq7KYBtooHtxsi5i
SSqicfOXEleQaB8TgaDYcowN3Yg8NQ1rGeMvXYyiajbUGq3G0qPUq0/XiJE+hpN56ze/1+mIZg/v
lfpauMZfbbJhUF5DHpG1AF/ZF+SCR4LKZqc9O1pwAcNSElikd60MyrNfNA0Nmd0mrN/lhKnS80GO
JoVd7hR9XGPna6cEpkCom/0+TRh9YhLAkP2PwiIrlnspRvKYV22uDkY7nrLZ+6B3IX7Tut3YGif4
oKblvWDlTfYFbQYiPVVQTWyuQpHCwxkIZQ8Jd6zNdqdq8ExYLZA7/sPMB7F7HAs/vSg1ffgiL9eT
n2x0zbaWEkAhuXgr3wVl4G5iRTFV4Ue0u+DlfBorfosrBmaiyQK1DAzOHpnZzaK4bhOqI1d1qJOL
9qLHUJCDAmbk4apJ9VsnJqz0031ga7fJa8RkR2kfdhZeGLzCw1D1QFgk6ZEi0ZAxpMGGD8xZ711G
DwDBVIHWMgPPY67y9h6dWMwg0RUOG8Z8UR24qvWFlmTQ+bM5W+3aN/plyAZk+akrXLSMlBhB3N2N
Ml3mNhKT46bmOmkJoWdYyU2b0Eod2gRmdWpdKo5PMnyqh14uewMeBn7cZRuw7urtSS2swcVsbFaf
rdXnT2VFqYSttaRncPlDzo8WNLZgNuro4ihZhflU5GI3ZcGrozkXubZNG45JThdAcUE1ylIc9a5q
wao14dpkXYdVmh+DnZfICSjKqnbRyOJuWAjKOKhBTFZt55CiCC6DwiIv/BFMPtYqQNrdrhtLfLTp
9EhiOro0MOlrNivPaeG+cqVtGNn+2DwDXJ1s1qNd/wZ83yKCUF0AXj2cVCAf+4pJwPgJIcw4FbkM
Onh2eKtuWcjPOE1HwQ0U73JT69kSRX+NSYBLjKiSAxYE0FNqYXPy1ZW85QUR4rTooccFt6CA6aaF
RLDYW/Bwx6CY0ym9Uo33lsr4GFragb2b5vGUDqr60fX2C0ihuyJEJ7Jw2ZuGCTi/oVeUD9dV4POE
HnznsH03tkr3lYXwpbGbwC0UXUTBW8Qwr4nZ7UekT8AWrynP7IVLCChyrVUlUQT8MTqafcwyacTb
Qok8H1lLvBEpLZfZCxR/2kjc6du39E9aKj4L47tnjZSOLtX1kB1oGW5XZjv8zfdp340Nf9NAYfZP
wk2sXWJBFFCUuNR00S18z7l6EW91L+8oj87hw7vAbVtIkCQ+kCN4nDxZNuZgkVr6pp3Ktxk6D2EZ
r7euD6tMo5oj6sxlkMzyFH6zKWYz7kwopVg0nh1o08HgMO465k8C9xmDD5T0mZ2XFvYjn9r8KrFi
Dva5n/J9kI3fcaVM6lrY73XhrKbmAb0LReSsoaby6CUslI0eTUR7pncmOS5FnlUhL+lXi6qz2p47
qbjj123QkK/jrFg3v0XHnjaKa3fdiwMKLi5u4aPIY310m/A2ml6xxcju8Yak27JYjcKTPAyRvbu8
gd9XXt1GR4WkuTRIYEqlrrgkuHphc52k7QCe1+VLKGEjxdC+sNuqY4AEIy2iIDOHE/Rz2KM+ikdH
9AShnV3nCQPTRXLi8ryJcy73l8VLpmcsDNpt2HFyp4nOWpYFeNMJu+uY/nEg4915CCfUz9Di09RM
6znx9Pho9CtJrt30SCV5kk6x2iabhigJSVKQl2uu9sDnaEppPTlD+KZNxqKzeJiqmCJA5WKyrioy
f87Ie2okQ+1xH4eW/eHr063SbJOzsTyOZvVo6P9Ihw7PSEwaV7v5gYrWwOb5yFB1R3RwX3nfkRGs
K/Czu/8YO6/eSJIsS/+VQj6v95ibK7PFVD+QoRgkgyooMl8cTCbTtTaXv34/Z/fOdNcCgwUKUWRS
RYQLs3vvOd+pU5GjBz0PYX70DFamMS4UFw9rAqpdjk7Ywg1D72IVPttSzFtRij8V4g1jf4VxgGg6
9FNcXaX1VJTAC9yu/dV0K2RnaO+L2R83NtvG1PKRGUE1q8j6ygpvn6t2pHkDfXbCsJ8Hb0kgQR1h
h0Eue9ZLiluXNkNIn3XT6fScFIqcraR+69CNb7ovtEiLm9jeiKr4mLFxRWMKOj1mCjMq+7O39Fno
bC8r9pwyYHPg+vuU+y5Al/i969NHV3Baao2+u/c2RvYp5qmn0BrVZRM86xQ4KDkvn3PQRFezASPH
eHzlM4f4ojJaox5TEN4kK73zM72m4AGanwLCAZiDpJ6HB2PICWbVUpPD4tyUQ/c+mP6Up8/0dj/j
aDgk1nBF+tvBQ1WjxJPdYJiZzMjw2GvwHfefXvpbZw6Nr56RUoVHO1u7BppU0D7I3wrff0ZCwZnB
sUgdnI55VXGppvjFM+CzsiA/awC2NeDhAcsgjr3FsDYTDmzveYcpAUAzo6Ihno8R29+upyBvJEfD
Ue3t5KFWSSPz7BEHTwQBrRuMdQfDJg+izGjjO2EcwAzyalhTiHNoKnMNpTCwHLrJ+iNYf6wcKQKW
jNJ+dDfV7Hu4aLDEKhRmmyLP7ryQzmVaCIcvGuuy8OTt4g5odgQhf26GyqhmIU9TinzGvaTekKvr
zp9gp7BIRE5CuA0VJzKS0G1aUlwie89uH7yS45A8r5mNOhC2mg4nhyBHUbpY6tX84rrNY17vWfa3
oh0/gxyudnQyCyCWwUeHaYb+IEvv2ltICm8ys/n6jmr9NUuV3ofp/BKMFVWTaVi8HbzzBZKDKQS3
D2KcqY14Gxf9HknW2Yau+AV92kWXLBUNxtx57K6Qv3DCesNtDrjYJr1G1egc0hAbtWXJp67ERuPM
Jfuv+95Cexd1fXdpi/o5rtnaJbUksTSvz00HJsjGnVP3hA/6Vko6j8QBZWXQMwJiP4sCU1ll0rNP
2YoO52cxU27Hv7UXjLvWAXgYU012ZDutBixYNaV/9INmghJVqh054Fed1U9Ht46xrg+oulufXqZG
hpGMNxC6sRjU41ksnAqL8cHBLiPSdBcIiY97r5oHoLti2VF8LhQV40dIez6KUS013ApiC7kfzOES
51cfPYb+oOigprtOFSla9ozJdDIgggWoEfjPJhMvesJxU5LR1AXF3bgG24R5/9pxj+Jlo3npJQfS
nV8RTbPDYS4KAOB+FOLDjVYFe+ffZCJ+TmN6g1PUIJyuMPND+mHGO1o7h+rzYh4Q44TRk5tZr1aI
QzyJXARxNlPixg0+vIjdFCIMpEgGsOYUwj6hSXHZ5VG6VxgwLeNdR9AfaUCgrmyV1hdztjpyZHkQ
3QI7rT6TsnwpnOW96ihGyayhp+MfVdnv1TQCLcx6e9NDiUahjtJUobxB31hCAsgsbHHQv892RQwn
swjDWvRmr4g04sUQKEuSE8LgQVgphzLT2OOjeJdCAkbtFejtUM3XddeXx6JuuAlzr5i6GxCV8BVk
gh97jotrfCgEwLZXLifxnNKBaDPwrKRT9ZgovPgwLPmvyWFHHPnYD+bymOTjZ0ls5aVuJGnS2V1W
50+2bJ1N5rygtfpukvpsnos7diUrrQb2/hwjawpInKJZuRsDpNWOJkCQCu8RMdbvbIoj/P3ts2lo
3ObuRnYBsOk0WxnQrAL0lOHb/Sy98kK2wW5Oveca/daSWr+CFvm011f7UqK0WAQrfk3kQJFwh67H
73ZFt5Xwd7ARrTUeOuMTU9IjyBIzOwuX5HVlkXlRsJse4NPS6rYYrzm62Uby5JfQYEfbvXG7yVwe
0zY+U66DP42S+Dpy3F1QpxJuMDaCyGEqkuwwCkLMIj2MTkbV3A+ujZNm9NQW/trM20M6jFO86J5u
uYIsYTUEWfYqQuwybCCwvgm/6nfhGpTY4jBccvYcTv/cO/ENi7yIkCoMAcNGt3UNQlrQRPm8CtU8
WjN9qYh1gCs8ie6QDMjcNOT6tgjlwc5jOFaGxKcQzPAqjsNLirHHXHU+AlcLiomhahmrBKeOZx4X
q7urkfVZDqEH7NxobhW/UjXQ821uhj76HI34WZC1ZBsfSwD8kzRfzrayz8BjKRnKGEuRjebLa0/N
AOrMTzDG5ziqugm2oOUtRMfK5aHP2VUTUcowKtYHh/OErbJ1ZRGULSZYwhn7ubJJfvZR/Eo1x2tI
DBUG66gR1VXjoo6xbAKS44y1b1xpLtUuskk5mSP+1oiijQEEJz0tP0tNT7lpTqm13K9CvC6aeA4U
A2mfxVeJddfUZOaVpXdMo/7caq73RvXFDUnZl5VymGIHAYKZaRIXZY3sNs8SdhoaSKRXImpo7ImX
ScZUkwUHVsZXTdadsdyHZY13VTJ+wmGIdYBlvXFan1tCiYdNkooQSNOxs+fCYltLMlmO4ONJFnGC
pj++T1atAVajbLbHy2D9SxpvWzqQ5hcq6+qTtDKYSIUZtqN+bAz3CNO4hDiI1yBiCfKcd1KJcD03
126UXhdT/5NbDI61DFMGvYMDbsgDgrqPMBxuqiiILoNuuOdYxL31qgkC9zAOMySFxIh9EtBNsTYO
2cJH6USVFOUoM7q7qJa7eY3VKOrneSgfTIfBJBEO1lX7LYwFpZfiyZis3jXNdA4IM6Kvzd1l5mSp
q+4Hhs9mQwbmB8rLc2tg984lFodEEm22SHY5qaKznY/B1hrqaGM+66q6dyx15QUW4p2K2BdofQ8K
rc3qDuguReiiniMTY8wDqs2xfXUTuRyNxCZcjiAZwLpChRAJbejxwQT5wasbjIUNO/K+WD2xE5Zs
Qh08FNcbywl/apcGkZ6iR8s5zIk8o6T4TfCF2s4jvPqgIyfQRYcdk21y4dE4sSJK3FBP0Jnq5x7P
/nmZPgIVMbMTtIazNThkYjI7mPgtdROMTXWx0GCm1W3sifxm4sSAnmR0ZYbonrUK7EURQOcQyLea
Ws6XZa+/x7NhJ5bAvM2F2kVbh6RgxINsJWpiVJwZGOoICouOMKkbKXQBN/0YHN+9kMb+OQ5pi5xs
NQrSem9878WOoge6WreEBl8Xict6zT2GJvPGgFGaHJYlr29+t4O8pPv8o/MKAiK4w9tMvPMWVtda
Q6LWRunxThFCs9s9jiVhfRhwkgtfDVdzjUyo6xiP2D73YHaoaw/xEsADpEkFdjJE8XMprBDyIElQ
BLfhLaCayfP0Lrbc8djmK/tmuFy8+aeVlm8efSLleldKIRdc8L4OqNFpmtovMul/ZiJ48ZP4En7g
hOaJC1A1QH0SNNXkOwzrWywBZ8CPfhfE5uItnm6QG23oqb7nyBw6BE8Gi6N0M2JnG81Wmp3L0kfl
JlTchkXtP43WcucRIkABDZLaX9c6Z89GboBpkri7Ek1O5xGH0BI7AAr/GJr0h6TwR8pqEzA1Mp3S
vlRbRVjYUCBxLcKsIOUs+Zxk9hx0/m8Vcg1StXclhv6yeu57hdWc3bccAM/0Bi5Ek2uyNNYH0kzg
V5TrTBTvH9N9SKO2j4HDk3u7zoutrp0zflg8CejCygXmAd6tVBLklIzOMeVI7yYfnGSMRVGlK6uQ
ZMU5wfxmPHiaq0aGNLff04LTDPGDXmCzixBZW61FtSPXdG08K7mV4vdU9C9+WDyWJMvLQT6AIk5P
zkjsiRXAd61mkKhZuzw6cUi/J1q77/Bn4+Mys0QBltWbpghf3al4DVOEpHNIC3AF7RVRBiUzbt8a
Ap3yAPgHbmduv5bu8FWww0xTJB/LlL4DfHfC/sey5C06f+YxJMOuFDJQNQ5hz3cDFyUZI6/pety0
Csl0gYzoHIuuNM8O8xmvggo+mAoRa03yT0Mfaeu22bzRNfOT0mXPU3sw3du+atcn+HOe/deOUA9c
XxGTH5wWxFy3+ywAqe0sCxPi7LvX0BQMVHA/VDUaCyuSm9g+DD3kzkJX0anpVHfBLlweKge9Vpbi
pi+RJaOfRHhNLllyGAgY41ByfoZO41x1JS3KGYU17E3mk/6sAF26WOiRv8JBIpF4ZqtqlRcig1GV
T7ODtPU4IPilaYl2OcWqSOOUt7bdDApUeDVIfRHWpmVilrGiJ7umYrqsBw3BTjITdgp+3HGhVJBG
MgmYHg0RuWjjhb3DIDnFeQ89av5VI/gsq/mnXLO5Rgu03+I/ca38GmZfoOTN5SZnTFoQHnhI6/lc
SdyX/YRCTecw50o3oANS04E8NIrf4FZlvEUjtLSfoxJHD+CqHTE8sQOg3inQGqtU8zGApBTIzOzC
wryFfpFvc5cBQmkRIL9wgrZx9R1GwVtVDWCqevoEvCu1FbOB7aPVS3eviCigw4Y1qmhBubQS9/PC
vOGyINQ38tRBDw5ASgWwsPcenS73d27AcNQC+p6zhl7aOf46cRpbx97Viggenx2m37YviPgJojFn
K8PJ0CwHWsjf88AHF4bfLJhqeHA2I1G7/BWG49HxSotNJRPxYelPHSXCmFE6Gmsi1y8AAZXDVIGU
gRkk2RAy11ymVo+B0sh1sjyQzP3g9v5rE9EDsy3AduHskwFsN8d2mK56HxQwfNdyM/0uoiS4RNQf
sqGzMW0xYrSerXoxtx2Z2FhFp33nWAcac/fWbLrLlh4itnvyAYksu3QtoN0OpnOuRHsrg/Ex0A6U
rhA9cDDbOydZzNEpkE5WjLZ2ahVtlD1ukcWlb+GlLTM9RZI5yOEA4dcKwHTyDl4TJqhuIGm01RX5
ln4j6HBP1qZlfHxtG1o7FaqEpjl2M4mZ+TSs5S1XZ4HuI0lH9g9eQVj1CAlDEzVVNBVdCKhZjs0Q
ZQpOuXAwybtkgEexOBcll2nNJjIP1IBFNntoq9B98M104UXkj/oZSml6oYTlBCh+Ce4ikZRqhvle
CS/JD/xtXWTlxmnDbDvmeBZGQC6WI4d7D8f5nNyPsycPniRl0aPJSC/JFwebmGL2uhrVpvGsh9Su
DwoK2ohV/RjP5YttiuEq96sbPwQ841geST22Q1TFJLYEaBA2MjPWihrrnU7e766AWqj8+qcVazBS
TfisgM7QEeDNzlqycA2nQjLNMEtlAKk9+dW74F1i4X8MgSD8Gl1nPWKkQWIwByHA+j6Zt166HEYK
YcKa5HhZYkBItEBBDW/UWY0+OZhbRN9YPrhVb5A0WwTk5a58oyL/UafLBKYTffrSMOUpRqJl37uJ
dUK+uYjgiNuix0aBqKblLfOA1sXe+5TeTDPLpBOPd3B8GQ9Ed33nwnDVAgfZEAG2GphrLm/e3ATE
QjUvBDD7l6jyHis3fxgtsmREbP/o/PqB3Cq6FLxhLNn0Y5nRhnQcIA8BC9bZOuQO17dnqX8m3vwY
d0jXjVs+zpP75M3LQPsLFs3o28+9l1+xgWduPeCobFAW82fT8JbKHMI+uhECUnB1LQ9Nr5/a4dUi
09L3lxuSSeQFrTuYFgDOekV31wTLcCgYtsYeEZ6tj/2khhgp7flIpyliSk9uMN1FqlGyeHqfJJGI
rthqqJskEIplQjJc74cFnp68MEzbnHBgxSRym6zcfpr3FYC0FPk2uc8cEIAwLQaJfLzquCgXkIx2
8T1meBTmn5Fur8o+PTXcirvfmWb9Dnp6HQOzqdY6yqE3NN5yuFJttckYlu/ZtXVsk1BsVNZWZN5D
khQ/wiJ6ZQoI92NgtqvROoW7iIJ+UAvzMrpkyMMi/oR/GxKhV+l7bUnun1jqHLn10Wm27FOn8map
nqcaL6SAOd1Wz93ou6iU4ahqokkcoqNDRWwJY3LjVD9yvDsVeyDPjOgVp9sU5n6BXMlGeRTRh8kA
tJaS/ytwxGlz4RXvbXKf9wMNOsysGGB69uzktG4SLD9k6tG3/bCNcyCyPuYCRwa09BChk9i+lOuN
qVH0LlEA8fuXat7QbLkQoPjXXqAD+byjqBspTVsq6yhxLzGxOtuEVnGhNagBBsJ1ciiJtYXJS6vc
7ykraVsxg2L2DRMVJaE7QopkX+j+JCHmcmAUKCigMTttmsq+dNG6FNml1zAlqpf4w3i0gUu9n5al
v5hzWnnkNAyX7GnuxxTbV0ZiOTtAWJMxIbKIFXKr8chv8gCQWavnft9qzaLtHxrrrcYk2w0BFo9k
VxNKlgO2y3oK9Do7rYnsGqHsJCieVH7s8clxb7uhYDEc4+g2Qn4wlO8iOHt0R/M1M1UVBBMlrHPo
pAWOEfszKgW8Y9W8KtM7bF8qvfOdCrsoPM9wsKmvQ1QyOsq2a67qGu7n4/oVgFtmC5EuPOCUBibQ
gILKPh9mXDPlDb1nnNXNjfJ+IEArPOWTCos2MuLWlhJE4nT44XVGNDVu3vWWjc8B6AMyybl7s2vz
XYbcFjMvuJPGeatSDTXfpjICblJLKS5jh9ZqXifMuq38uXednW+VG1OaJyOoYZwZLKAbrsr5vSdB
TWIjbMjH1Zs6rbxnSRiabLv4u1thEvV7kAgMc63HrkC2M+XDcrN4KIUH3+9RLbnmWJAhCu4FHg9p
35SQmmV4cKz3KO2HszMAmulGapzplcVG9POzv6TRw9cDyvD5emAnFwbWc55P8UkEIzYapP13kQJn
ORTTDVOS5nqxoTEFZVjeVCOzrlkN2T3TY33RBZHYK6v1iB2AwrEEuJdV+uLW7fhoGeVsBmcOrqJh
IMlz8k6JVyvUSHVNwANHgWZMfqxrtD9cKEfcP/MPHUjFoXXGYxD11fP674RVjA5iXD9c/cJx9iuc
F3HDtH+4Coj5dFJVvbld/Gh1jvtQmQKLG9/99c9L5vsknTRqmww90y9TNxSeaXwoPATlHe2D5xWV
0pUF+ZBOHxwjwRXi+Ev25rsVeUtNcHJba94x765e46V8dOxA3TPtap5HeJ5f/0zHhj5/jeun7ILm
0pGx+v7V10+nsDyMFQbdKWCD3k0I5DGFa/iq635sLr0tdTU8q8GSuxp101NVwRfvnMBw5m/jKXZ/
yammWauMekw0IpNyosNmuiS6CwxA9bF32guhx/bGLMh9WsLinpMx8y4VToynwKA48Dv7x9i56Yl2
GyEF7ux/Snp05l5oTzyorNV3adfeexJEGn/5tU2AXYtQmRuDX6vNRwq1qJ3fknr5qL24uaf7Nzw2
xXynWXHdgPH0Eu07uCCQu2bnZrEUrDG7f8zJv9ooy3urGwS/RYk1bqnbbK8c9DoO6gUKIau7hi5z
kYCgOMyIyp8sshIDeGSxXVdXnTQT5w7coyoz9T71o6d1wHEI3FjfznH/PXBMd91gbYXHNB2BtMVe
xFeMtE49d/KM5uLtnOWGeMvpOHe5RBWV4BAqrB/5MvKZz5oBGwz1TJTftRq+XNsTxdIDT7jLCkDl
HftfkhUAfn89FAESoSUr1J7a99YXnPIilOO1nw7LLloUaHzOoPvJlR8RsLb3CckfkED35KQEF9JF
ZUgXhM4pwWM1cbXSj+qGrR/WOeeJdG+qukYG4oudEgQV5m3zfQrJDJATVPQFBujMWhVXgHnbZCIM
QEj4JeOyA4QBz9gef/r23i3ZHV4sSbBbGHFvheub/ThwOKdAg09L9/E8YoZKzLub9Fz+KpuvYx8G
MnyU9HKB6iYu/Lrtrhw4b8E6bI9pYS1RddI2OnW22sBwLCgBLbPyne2uid2SrSo9o0OtY0RC/ZAE
KNnQuY7CRiCzyHbLvvzRjGV0O/lgsVXOFrho5yOrhn8MMgBscWDm76j88MvVCeTvTmoQY8u7MLI9
lzUmpM4A/PVVTstRyMuRXvXNPLOOV6Nprh24kaoIF7aFglJFWgjEKrAVrGdXzSQpuGb7OoCzhjfq
TvPxoCQCOz+Dt0Ryk6kCdQQiUb7SHGMXkJnvPRh6BLr0o4F6Wm38OPewn7o+qLYxc0tGwsJcpsKG
XI7Mt54K+0k6CAcjzocPIcu73Es31oxc2vWs8TaFtsIYFrF2N1sT7awGEQ1Fzo5fmx4bd+fUvn9D
eY8J15LBtuFwXOVucmXU2L1JB/aGwGThcYeAIeTlt2oF1PirtR12QRlQT0eDYX/iJc2BpgoyE0ek
e39O1aGZXKa1g2jr0xyDT7KBnIH7aJnsfj3gpoAItZQo734wr0HYz2z6DgsUS2o+QxgzOZKt9aEz
TNStBWU5yhd1dGaA1oT43VY5ks6kH66ZmVFH1mlLsOMgbl2RPPT16B7SoM9uYX2ai7hpq93Xp66V
ZbcXiwsRyuEiuVgATq46TRoWhu5gGUhiC63ujIWwuVcetj9b5fjHOFvvA9e+J6ob/1Jg2muzPogm
hwQl5CFpCu+olB1eIUFJf0EKwMrV5vOjRHOwHzvnlxHeR9YWzbXWvsFIogUpO2XGnqS7itnJboAR
mTMh7+Ne1sYw5IPS7VZ+dOujVLjofMu+09KBN5UThtLrdD4VkwRzoXbd5KnPMkQ0msnZ2rYaCmpk
QpKrFmfZyRfUTAlN8A9JGTlanX/ty6I6jT31rJ4c9tojLi6AG96NgY2ZtBQ7vY1OLptK+lO6I4TY
F896XKWBPhTpikL72PpJv03iCvOOhRyxtBADWsD5+lZfV17kvtTkOQ0lZ2AZztBhUnwaS0h3K5bA
q/oRZ2zVImuKOvHQh6tmhLBbYe0qv6DD5KU22jjSoWI7uzY4oa6zRu/6MhzX29pFKQKfibWbXUfW
kF2LIef3FpQ9ErnPy+QRs7MUdnXgdPppYMGcJkl31e8KEPsZC59yK8LndX+VVap/0rVd34e+ohCM
2cdn0ZEiIL72cwZN1T6qO3GqKcueirrkRwmvQrU4X6gxkNdGhtO1skiSMxC9vh4YIZCqQrdW0Y6/
iejF1kAyjtA4AVyT8mW/ycmED6a3rz03HZ5W6FEfOz0KLyc8mPS65yZ7W9MrYT44lE+qIc2kTMZ7
brjXC+bJW9ttJG47OjnkcuXa96+X0AIntT7wetCpxOW8IV7aYRFKKeW4ychN4jB8qxrh3BTrg0nS
5xlf0r4XcdjDl+bfvr6ajgXArjR8oMorV4frmYYb0H5oAKevh69///rIyOXH3LP7/su/f33qiDWE
SPYEbOs2ZPDbNClJj2zti2xWpw4CLe7W9FBJezsN4wBrmDtAVVLQkLwrsaBIFBQhl49S9f3iR1j6
lzA+TaWFHH3J7Hyr8jVBoRPxyYY7ePr6iDdAX9tdB/6Hm0fKFuy6dbQ4Mhf26KcnqPpa5lG7wbWg
2MXDyRK0zLxuvXq+4E7rA2PlZaciPBLJUPa3Of3YJmLb0/YtBNUy1XdL1uu70kMxneqAe6Rszi4u
tkM0vLa+PR6tNhuP9M0FyKfc+z4IxS6w1yFMjzS4DfLwzbd5n8daGHAT8QOqMbbC6xH8+sisn359
1EpaOUxrQBXyOuvVDln10ZWQ9QKqmoc8y/ANL/j1EvQXkZc1/B4j7r4eQIbise3c61mIKycK6wPG
UQ/If2SOkAbr3HNu2vUhbdp2LySjLc8rf+vUna46r05B5sjfblqb6/9+qHG5HlRqk+LcqkGsjFOk
dtAHCD7htkYZwxi57/SHFh05Fiwo2ER/T0kkXwIaZCwC63xRk1arMbvGNf6NuFM9khyNR8hurOdk
wXaZxICOi7F9WhU2PYXsZIX99TAL7/brgfFKsnWXBqrKEhU/4RX7hCX0TLElhMOSIF3WpQ2qkhkz
2Uy3A5lEtfjmd07N1XYYgnwVlrsA1cQRFYy6YXh7VAX1r2yru7odTilmAq5p7qbZhO9pHmeaNN4d
KmN4bBbqCjePw6cZFeelNHQHnJz9uLC8fL181DnTJaMgUhAhd7w39FcfIx8UUeF2IIl6ljRgG1ZF
SMiCq/VEv4RQL+FBPLWct2WY1XWb5xoFPJUaDkvwZ6FP6loQ1a+pcGquG/Y5LQTDAgnCjrH90Sj4
9hOWcIsia2OX0H4DEF4bIoIoFR1lX4mT0BV5vW4mzmOGwmOg0RTOPxrUMJf4OpKTDyLjOmnFIz/4
mg5qvpIzJP2QQQ6KlG0eFJCfOtpSLaTWbQgzc1t2N8xGCe2OaXrUMCuLxAekGAgcF7H9SKdkY9fB
r1Q31DSDdu6njNymMOtyQjcijzA+h25L7OiHtCLqoZhayirh3NL7JANoPSkg+5RMQCNMpAOHLLTl
h5vSUBqZ4abDFB6cqZG3Za6e0uQp+QwX19rq0kw7ME3Ji+BpbMtFkM5NXtq2NqnmzuGhYwqPlfdL
aLWm5q2mtzI+R5l8G7yS6XYuz5WCPhUTjXqc1thgX1ZH02MuKqS4CxKqNrckR4RdXbxPM0qGYsGA
OzNSk0hYtkPXAPRQZESm2m1vlUaQ3SVKQM7qKYaL4SwkLnrRkpcIQLLEAkY7JHZ9+xQWuTw1ElHe
Eoa7dL0lSZp2GkU4olaMQXiIYC/J8kceOzFOMa02g99Pt2hRKvak6EmX+IA7QGzH2KqvJhBAVuKs
gQlmfsstsbOsxn6KwmGlQ1UUKjiSTwgLH0BiFofK7iHD9FFyHocAJUaTHMZQ0e4ecrMb7SB5duzv
wh/kU9lW6TMY4OsG6vBFbUi5RtA5n+PZRYoejb8XB2o/qjV5ZBKHxEaD7+fIs8vrw36v+3jeODls
M60rehdJ7JwXqmmATYyF6lHIcxGjEi0bWtVexXzd+j3Wt24suzuTW3jn8vVmwu5snyQifVRjReMy
Fjk2ESgxKNynY5z00x4ZVko3QEcvMoT9AOQ52nVjcDcx3niEdvE9tK3hQ4q1qKVe99Z2wRLKV931
tEPZB26NlXu7AQ0O2HhiUnVtVbj2B9JdhumTANHhH2vr1xJaW9jpxhHvba786q4rs46EhNDafn1a
zHl9V7zaIAG3EdF47PxsupbWPdkSJSgHL3orSRtSS4gXtPf3nVt0V7XCxo33ioACdiAUGDAMZaTS
k1gf0ITMO7ul1MPCCHTXhc7RMn18TAvLe6yCB4XMjd73hCPDbZiUyEYedEFCIYRIRCioIRGUddWD
aJeXfLTGM/etTzGBARm8ODqUwomeAutiIWyaK98tP3X9HDj4ukbXOMdsstj4rZvOaeVQ6ovFgt8F
Udq6D6sIleSEezKI7deiCpnoluY+aGBHVaWwDlaFMqV1BHrgAg2nbWp7P4TzQzr3wY1Sb3GEdFnO
ZP8EXUbGqT8RoUJBTF+QHB9n/tmk4zs6xOBpGYqdhvW6swM33OVdnL1yS78my9D7ObWEiQQeYIqZ
aQk6lgbhF9LA18oPClzUBBRHYzk/RlZ3hXS83CSUkPuWnMFz3KLkisax2+Fo5u68dFitxon6LLl4
VwL4owuD+USLl1lrEhDCGSc4kuxBHIzvYaxLiH6FCooOAXuegnxqdSP2YpANl0Ev5jcwRcnstDdl
Gncg5hBcNmmKhiWBaQsUVwIwkfpDdMa9Uu3UbYNcNVsrAkeyAutvdYH/p0h+kDW21y4wBGxA1Oiw
xRM3vUU4Sy71JKeNV71USPbghhDh0HQdBCHljNvAGvQh8qk6lhm/1uRnLdc5tCWXD2jGuW+/urEp
PhCA1rSJElr9uroXnANXWq22wtZ/FDVyBfSZ3SG2Ynk7FVD3/Sh279CMyI3nuQhVTPpM6WsBi3Ob
W6viapetR+BRV8U3o04/yoKB/lSDw6XzC0aooyANVP7EG1ydArdrtt/++I+//+d/fEz/O/qs7ikS
cSF0f/9PPv/gvW+TKDZ/+fTv56rgv6+f+a/v+fef+Ptt8tFWXfXb/I/ftf+sTu/FZ/fXb1qfzX/9
Zv76P5/d5t28/9sn25Lmx/zQf7bz42fX5+brWfA61u/8//3iH59fv+U8159/fvsgocCsvy1KqvLb
P7909evPb9LRX2/UP96n9ff/84vrC/jz2/m9XN7L5P3/+ZHP9878+c0Vf3NdoXzlBIFPOqwbfPtj
/Fy/IvXfHBnYPkIj5Tiu9u1vf5QVoSh/frPE37RGii6EsKWwfcko89sfXdV/fdG2/xa4MPm0UhId
mSPdb//31f/bUfzvo/pH2Rf32ABN9+c32/n2R/2Pg72+OlJEg8Dml9iOz9Vs+47P1z/eH+mmrd/9
v7SIlTuMkmSHZcFmGzTPgwG3XA/VySKNfgsnDkO9j2rXFOLdVHralOTW5HkIpXP+/Jf37p/P7t+e
zfrX/vpslFSOy/vlIGMQ//5sGqIWGop4YlS5RDaZh1oj0oP3SACH94gd7AxHG0AFWtCSpTuJGF8h
ai4eibfNt/i1y00/4uyiL9Zeh6rv9//z83PkX5+flq7QQqj1gHquXr/+L+9W7df4cQaSY2rFXkGs
fCMafng3HPnWyGreI1ct0gBTyajWDAeMExzIfocW76J1OwcSZNLgy/Qa4qvz+VZl+o3mKVY4C4f1
SGgAXqU2uBm6iPGx3981c/yQOWm+SYeQ9MFB7zHuQBPsMdvJDJBhS5ajb3NT/p9fqeQ0+suh4KU6
2lO8Wpdunbt+/V9e6ki0r4ueY/WG2dWLkdPtwgp4J2zGVxqC1EZHgN1yj1mwaKzh3m46/M94m9GJ
LC9zMsq7wbd/Mqp77xd7vP96KKDqbhtc0tBAA27jAZ1zDITNKWqBlWf/h7Iz240cybbsFxGg0Ti+
yudJPkguKfRCKIbkTBpJ4/j1vVx5gVuV3ahCAwVCHojKcLmTZsfO2XvthJaomp1xwZDGo6VTci4f
W0XqTeepS4ICfILbdipaBZClRGz/HGGbwHr2qjFWrvxEOK9zB7phqNW1Yri7krU9XtBnUeQuRhA1
z3YVVYxnDH/bVgV5PoWUHMcH/5Bb2QGBc/z3JW4EUP/RdJY2gTwLjE0rwP4wtpMg3FjxpBYyMs1j
GNf70pvHLfp42DJoMac4RAxDTgbnMfdDtMMhxDTpzaW7pU1KZmAfPLvScS9erqAay/BYupAmjORP
OUx6GbNbrfGHD5eqETFC+kEcqnGCvp/77ZkM33nDoTClfV8tuwryBlb+gXONBlVeR+HeBI//GM/Q
QsE7PTCkleRiFV0/AU1J4mfsPBX0s2LZd/bGeUjG55IU38z7yufS34ddeHEtAA/uDLMjg9AcdZ7J
Xei+OwhEaHen9s60IZJUUSCukzns9EgAouEyQcFhR/abLu1nJMrDGJ5SrEULpgH4f0I7hcmQpmdV
ecmTqexkn5T2e88A4qjcvn1WofT3mjhhsBd5ug7tpNgI3tpEL2aT4YZZaiGSq0reXAib9Gn0q3As
0JsuaiojscuXuOi/0syWezMG+ulEmbGVfnyStgO4Ps9OuUurOMzbdVvP/R6qt7t4S3sNbQ25ykHH
MGsV1hk/tTY19/zWbmFfl23DJ9pI4BfUlqAfSf0TbvOR4YB71lGTruqgJkoIXdzaRdw0uGV/JAmD
lEFba4Ihj0FjFIBqYJAEuLWhG0zJ+KMbEFDLaFr1DaFVM1I0Rbv0OJnJLrWa9BUYK1IJUdbr0XMe
zS3Yiykcfztt7HOp6E7rTrf7WBDU1QnoFkhOo2NucSuY3d3V4t6icboDLFyaCrgZkBO9SRooK+1U
rOsmABc6IdXTrv8zFER8xsI+YAJRyyDuklUXE3MoXWKEkgjGtUSRQ0tzjq8NJ7n/vNAI/x/rjMVO
Z7s+HgspgLz77IP/ts7U9TTkPVKTICCrPAbaum8i5S9IJf0+Dsth3siIN0yCCAF0/iPhVs3qE+HV
ilk+ARWjtHnzUeIc4Oahj1SAlf6ufv6t+PmPG5PFAunajmlxAGVVdP6xTSq3rCRTefBe2o7OIXs6
Kgr5lDCJaYsIJcI8TJ8FI2Y0xGgixi0mrnAbPmTe6IjEDh3rj2RswyMyxvt/+QQfpcK/7ZqWJYVt
ea7NKMPzAp+K5V8/wjQxgiKbuwLHihGdDYtyMiGW/EE9woxoTvpNIB4j2U7Er5ZZAS4Wco+/J1pU
BVwe18IUxP/XJ1uyabbGMN+KGOqUH/vNfco2ZhgXx7ln/JqW9j4d7GlH2x0Nw5CfGs4wB1CEy5bG
wyEt8Iz3k0zuXpB8IEJvn8psKvZ+I/DEjQOU17xNd/hZ1zzq7TnucSKqDE4KzanhWDIfI8+JQn8o
OkFoqy85RdXvXW6LL3P2APMRLL5wGqTMaTWjAbXifJdqVCd1bDS3RAbVOfQIrUxlQIYel66DjBKF
BUyxEecgoQ/t1XVelFuoS8kfmJ5Or5PCmpaz8r7FfWw9jYhBnwonuXN8G07ffYLKZhGzqIBoEQGc
dWaxVRmO3wlixClFpIGw4a8xNL3bGGVgMkzi8mITlc2EDhvkQE23oEx+Ij+zXuZVH8vqMGiG9t+X
rqCZqjW83uTxS1ntPBO/IpKV6cekl6TKeJ19GPuTTonrhvqL7288hzNdqoJEgzVOzpk9jFjfSvsm
+LcZRFc2nmwXTROtgOmg0UiferhO4EU3aWO2X3XhEnpkglaqxM8gqL0/bjl8oaVr0fW7QGQDDMNi
xKA3oqXdkW2BX3nMaNcUSEbDOn92Zt95Y3K97RxnuqJ5YknJ2x+NZRTE/oriyt9+NZlbNAUlC3il
fI0ryHk2NO1G2xqB1SsDNmJRbolPUG/IMfWuJDyR1LH60tLRnvWnY/cYnqGuwITgbOmwoBEaw9B7
RoWNALHR2zJo+tN/eaL+WRRb1gNu5rgmBbppCf8fZWiZOrGF2kXhQKMz0bhtAOqRmYcZxzuf3WNd
tqLcOTnYSsZTZJY1ojkh2Upfs+HizcHHf3k/FseEfzzhrngcJHg/3yvRYxH9l2Is1XUbsH/BB7G9
TUjLb0uLtl7HnSg+lRBL3ZgHqynVl5FQKpoaDbgDeMWLHLpEjdjk7VS/Yht9kcbor4I+MQnlqDEx
BMgPvMZKz1GHrwb7yHOUuXfQnwxOUW/dR/hu9J4Cd62SGWzXlKGwe7iDJh4VvgXS63pVH+qZRm1D
UmNbWNadfesztI1N4vkvY+tUPwrsxdpJb8QJ1a/R4+KMgPvGjLysx6uQzDC0+MOHh5QY3zPYlUWR
q58YuO29XSfTaewMoC4iPnxf8sdPQTHgr+/6B4f6kU8qCtiDgKZfAygdOhspTySklNGzeToKPELK
CIbPRCf3JG4sUMdarZoS2bejc+8oCn+8WjkY6KTKDoqoW0mtcK4dTSFJiTFaZkhL/d1ra2YYFD3n
EpIMMAFSe9B/IlKy+xuFSTwXaynxv9RdpYGjcndU05DuI9EF6K4RIM1mae3nok5vcT6ROFgNNWUJ
xjyHpfXcFGaxm8qeljzulzH140PTD9jqu6C8CfGRt3okRoaLQt+4sCWknswZk0PxU2R++JyBdhr7
IrpFEcvizIzmFA1ZcieBN/zwJqt8gdrgL5Wgqflf7lLn/3GT+jKwbdg1nhT/3CO7ye5kLeSj7YYx
TKY/nWhC8dSFYA9V1YCwdK+kF355Tvcns7hjaxmbiIvHz8QJ/YMlzV9N9vRf3tT/tTeS4hh4JrvX
9+b9z2NM7aUNcZkMBz2XqnVEbrhWwlU7J9TGUjCG/tF20jqPJo3LwkIRHZFPh5ykH/+/SwjJ3MyX
jmfZgv89zvT/+gzTOFPRID0cY2hLwUPv7NlGABNO1SlpqnFdxci9BelBDCWlu+gbwD5V77I9TW9q
ytB7Ib1YuX3wEhJ+/V8+pkeJ8K8Hb0t6phP4dBNsWzr0zP/9zVG00xsj7PNpSPxyXaYtrVS58qdp
FUIe+2l2wHPg+JNVguhcPT473yKPxAJjwQAa7qrjqZVXAlHKiqo9gtrP7lY9b0qH3KD//F5tEfzz
bCp5t57jSDoovFfp/eMY3jZ1hcoC890wRbsiTMazqYJrMwEAoIx7RteyRh5DCrU/or1qoCo77q4W
BMIWk0RXnq/tVkTr2gSb3IkHQUqeReXfeqUVsBxxagTI1axkq0MpTOid3ySroi2SPQtusgoF0wn1
bnSo4khzRcrZzQ75BbQFrMH+pWVBSpqaOyi3ZbrBWG047wpjXlgxv6e/2zxsTkXan0ke+2mNAy78
ieicrr3VBj4vVjOJOdR+62BRAbaCu8KhhG5iSLScbG34tX635y4OUWHChhyC19Gm6olV9+G65kvP
/m0TRh/RCtl1IU1Kw4btSDQCTya+gQoLmem1JnSqGlHwgBTNaSJMcoazDxoGO4+wMF3PR/pV8x7t
5D1u6f+G88w5ltiAZBiXgMdMXKnx+ySsjKqCTJGmNYC8gnP0NnHuYDYr+c/U+i/r2S59KIagcxbx
dNF8308VwRNLfDH2YtAMzLwOU34B8RprOc7xrC8D4NjI/0riFJ66Wnr7zIzy56GOb3YIv9UbsZaR
YJ1uMHDQfsECtvLdvjvUbNrBTnNmP06RfIDi84pIKeYpoWs8ezi+k4FLlThXug0JYSZPWSAURqkJ
OBULM3PukFMIjAtyEb9mEx0xGlk+tcEd3hJ9VFkzvKPHJy3TxSicojkeUo3M2kUx0Q01OH8IXZ2e
kHADHO0gNSEFJrBDtXcLfi8JKow1hnADJ4LsAuABsZ3mN8lkB9oSv3Hf/KRbPCykgDJAZdk/NcBH
2vY4Uu28+HmXbkswRjheCR9KJms32QM3eTyQ7gAOxKIXw0iWLPa2dyDJpvFCGTDH8lnhSfWjDz2Q
0twatkcINIkjrQd0fpb2rQjG5OSkxkvoVe0uan9Ndf4XrZ9fQRP/SfNqPtg5gE8+jAeUJSX4jhGo
fOUf3g/CJCc3tH8MzRdbzHVM3WBZynKl4g19xq2s0lcbS9+qn7yzPQqml158tLucPRlVoTdoQoZH
xlP9bPYvLRJMALKXSKIBKPKIYMyZ+aKISpJkOAJMsbVPnPFcoD4PHLiqJXzaD1jNFtb2+MWKPFRj
ejxmaUJbiPkX4RF+qd/GJr2JuqxvtF/WlsaMWjvqYLoeIoNYj3sOHtuudF66mYymPmytlYPFYB2X
UM6svl7XKc4pIogL6oE9QwQAAQRd7LQVnSzXQdNdt8OyM43foN0tNMS5ucL4DbmGWeFCxCQYRFFW
HLvhU5pgd6Y5rzaPiOCAE6HhdOquKsNYZqjBLeAo6Hyx605Ruhh6hFdpTlZM0zDv7NRnUGneHMX2
wPa+9mb3VVbYxokoehtwqkjMNSvOyT81hndUDtydsTkP2ybvljiF39xUHWBwRUvaPsOKh6AUyBHT
ug8I+iUjha4JiqYCwFOc4D9HKIUfCOfZSKZ6mX6KnDSFlEbcRk3vE/J8vGIYyyazniLcxPBNudsg
2TKU77adygiD6aIXM8vVAbB2SjhtvonbGHCPgLHtut3vuTGgODFeWTZ2wlAWn+aTXRPVjsV4gR5/
ekltAo9bR76n1UCvxO3fhAB5jmiSbo/97sjk3exA8OpuNURZRsk0roOOsgsZGceVh+3JJhxsVVeo
MMe5MDkOknfXFiFQDnhUsKeo8wvEuxgu9iBvntmsk21rqmMEfmZHQFEFV2VLDQ4ztNSAzRv3VBS0
L83ej8GmocKafHPNmD86z8lb6EDP8wIkBbJbWY746CKsIyV5WdiIhl2CXgL+SrjRQR9C9CVjNyG+
qw0en1YePCN5Qu1ptyZaOFQ1zTDHBxUy+OZGqT7rSF0b31NbjDZwfnFNSsbUj9nzOioiwqge51S/
acFbBFW1btjXF94Mfrsz4lUg4mqNKL1Yqvq1n2vvJ5+rQYo5JlJHTorO+jSgbEvuJMf8NY72fDGN
RtFo/uNXv4G8x88oTx7ZH7m9zSLUoNIaDJDdzoeo4EHEkIvgTiOg0n6wgmSAJS0MMHyE843GzKbs
UzqT/gOYTw8zLwlytNpbP0Bx4gy8KopouPdYOBb5BLwEQTsRGzOdocQkPg1oC96gPmLIPxVIiRH/
p26Vn+javKaJBVSaDTHVLn5IG0JIhfkmyMsLghFUvQWia2TZ7XZiCn+DEytHzfI7mw3CwQqiOx5x
syUdxCy5wfkwuZ3YlspxKfw/OR7Xpefg6qGPAG6yrsuXGiRvmz7gF1ZQ/rCnJ6+jz9HX/bzsGwOO
fDoSQ536C18yWM87BLgOUKImjOwrNvrV7NfWio7vj7GuBQNFvjCRWeFT5SLBVwUJijZ5N6w3r63Z
QAp1l2Ho1L/qYn4HZ4QR00cLJ/px03AeuTW1R9csm97ajugC3RQty/yD1Gly5n/kzAZ+mq0al68B
H9gCkcjaiQBD+PnaYyi+KR6UEzZuQOZDCVa3z9Y6b4KVN0B1nIfxj26SDcObZJX47JggU7rU4Tje
uqRtoaXai/FQYMxYkiFq7CjEFlZcGnApDHThtV8v+slJtq4gLZfF1dkwewYrQOrTwRugreScmjZ+
xx0yFdb40Y4KnzeHG1x6DgVGN7y28xqGDtaA5cTU4QvEP4LUWd9qs/4V5YW1MXGYAb4JO4AZLXH2
WhVfIYb1nbDzgLacSdI8jN31hNHrdYAOQRplHe7QhBxwc0wbMVjFXYQAJyqe26ruOCQaFmpBEm0m
byhOwK3qJ2irYtO6/a3IsdtxRJvjnZlHv6LQW0Xm4H6UvR5XRTWCp+2j1yoCDYPUaWfeVTAvI4m6
WUHCOORVmLMBAOr16osGtnTtH5fZc/Z6lMER23x8RWNCw5cT0qAJkw5gHtikW0kaSB8VHP614Yhh
05aBcaFHTBZJ+xLQK4f61S39MKN46g3jyVFAwvFvBozpPe8A5OvHzCO6nzXGFzLlIRpZDtBQNPES
KSZf81A53olKRy2gybFETpxl7Vy1aNDm9ux005VbtLhMEYoi7QYNgq5kAONXI0JOEKpPM930ZiYv
T3KSOtvNWG0SVqsnonXjawIRZ1WZ2WVKaCwksqjXnTPJVTPOJbGHkUWIo2QIpMleUgG29sIM9xhB
+P1AmJxCutnnhNEUNS0tKIsHj7/WrAJq8eUosnCFwFXuigosYBvmcu+B31wEJcA1qTO5ytoU35oO
vhw6UVY191dDBeHN6/E6l65Gavb90jTGMyob7Ek+OOu+gTvQvuddZlxR3Fh3nP6b2rFDACb2GXME
01Np/55k7LyZA/U1VTlBgDiiZrKynPacmXb+pL03N1M+rbcUL9aELo4JT45L2gXXonP9pniac6ye
e7sAjpy66Xj8/ul/L99/lsfmDwP6wQaj/y9QgAamn0icE7/93aQpKyp38lpJvEOWVW+tgi2lLcVH
UPgPsYkHQckJvKdROficRJXcza7HFpYDaW0Na4+N2NqrztiUZRB9Jo0D0mhmu/UafLeFOxN0F87J
q0iluaJGIHnZKMxTXJfZMo98f2t6GdRxpwpe4sA1FozyKYzSeK/guLBuEMJZx6kJsG8sLrH2olc0
UojDpqHYGriVXrHVv3Vm59w8RQTvEPvtVddCr3CkJxdqSNKjIhtguGWrbl3IFxlaDaFkSXWiSYY0
qCAIxPXy7jT7nj5RUb/mhT2Rq8JWNHfTyYg9zlwusQ2OAAGK08f7ocd8g49e/67gzHAmAKrhmqhv
vrXfDkNyKNZWDYfvpbZeTPJUOXJyCRuiYsway8kQS1wl7dDv6ONFTzHBiJciLqKjTwzi43AYvtRB
eI9k1+2hHpSvIcXrmr4IWIRYN8e0oxc+GATNzeM8rFtL3JvBym9xIa1nQ46MWZ2s/2HWJBDIkVlr
pXv9rAiNWQ/SzxcSI/E5HzuepRqFSqSZjwPa+wI9s1KVdH+nNjnjtPi6Ve7kcqFpBZxb0Evn9tNo
C07NSRafweBwQfO0d8hM2SUiYNqC1SOXVxin9a3MlNyVzhfic7gFsOOBtZKPWbx0uRMeXdkax0F/
JfgB8TFpTik6C4/fF28u3uNJYFTLo2dBSuEpb+fglpq92g3IYMtGwDFzVfhDzpyFfEdHZ7+EzhSh
e963A9OKpIPoxEEmvSYVyRc6BMxsG5YkeOWP7wxkzz+84DBuakT3s/pLB5gny4pzObzC38CO9Gti
peVrAWr4Edc5UCblwWtTxeLuyvRd6zD4RW/hhVZR80aV168LtDz7FAvNIST8ru+GfCWERHWMDHs3
z2W9pXuPJ2dyYww/lCmzcp3N95hh6nH/z06KkKpv1cUfpSKUtrPBvdGRdUIrO7kSFrcATAZWKMBQ
NdbrIGdrcLLyLtwO75fx0gf8w+y03rEt2C41ViD6OJjlgWoaE7lW3ry2rUDgiSTgwaZjvcA48zVQ
CL70U3pDXpB8xSYCDjtw/vDwTXv5EGDpwO2XeM1e+5S6lQiP6pgbTr8surhj9qnaa5ZdWyXaQ9og
E3VD5lmUj2Oa2pe894lzmBg/V0lYEP3es9epAfDpZKzbIFZHre0KX2JXHdFtcXbKE9S3+VgsHCMr
b0E4U1dU6doIpniFms296MfFxo6HR9qgR9YUWE+nmDq7cp+1P7nPzePCcQFf7RCUm3yQwwGR/t3I
Bh94MWPw0UGcR0/RuvfQgZgYRIDUHpD+0YAVnAYkhZkECLh26qyhjnrHx5z3KXRcn7wgUEhjKWDm
5/4Z6Iz39yX2SUgtGfAh3R32hL/lSC+xpTdZa345tcDc0Vq//Rn/ylQ5n1SD+ma40JopsKuzhbur
i+jEO3GVv001vVkqbPuQBEdtEeWUBMK/p48Iexk2Vw6CZ9cmJit/GEnSBFPhkA7H71eNgkpAbRzv
+4Js46gWr/UjnRHaFtqvwbshNCqAxYbT2a9bxvDuReUCdEE81QfxuETFIyNsJIu8RLzw2JGcx6Ud
u/ZM/YVUWMx7E/n8sU8jkNFlvtLxSN4OgWMrXXvzp6tA1U5N8auIMwZew9ScGc7iphj+in3jWgd6
0/ted2SSZG1wXuBnai15Tx+U8ya3GFfjzt47OdMup43EgUXFPOgmbfYedXjZzdckNabDNNvOxWk0
F46kaE0+PSNu9r3sG9SNhwjVz4+pE/lucujg22pEmhSPwzZD1HbAlfxc6cj5zHyslFXALCyRIjwF
pZsvHGS2ny1JzFPpcuCM8R5bWV0992NON/3x3I0GrKoOHHRIUNSttAd9QDXBnplX/Tm2fDIXZvMD
4tMhS4z2JWqkflHNDiQlB44Qrbup3PP3TzrQH0hg79pNClCUY3IPR+CC8WgZK4EVdmcRT7wcvAim
bOLlh8ZKGoAwqH8jEsa2TWUTqwccamdZo9joTJcbm77AEqpjyAFVKKSdmkNMEFzQax+cRJxaAM/b
eSqWLtIKRP91dvAarIVwvOalrMk5Aa3bXMv2RAZRTyaRy8587tQUIDgHcDSOaX0GoGSvYRcGmAgE
sO1ZZxlKMJLFS/zZQE36k9WwxkxjGmPOawbC37kYmM40fKejYKbLKSsbNjjfPo1BhesB2/Ge/DE4
sj1Pb4MiheQTsNbBG3WmAceedl7s5tMFNHd5jC049UNhIaaqiT4Lg7e+1iADDaBoPuJaDBCSGRTM
x7LczVR1a8Odwk/XeMo6p/8sJKKrTgPYogiddzWZA2i0mmYXT+NfpXL6rzClx+kMUX4hg6Uk28Ky
sHwy/hRpd0zHan6JAUZaMiHszXWCVYGu5auuvnQjOjanUG+qnHcXU1v+UBSlYuhRU/TePdT2wUsq
3Gfke3FrBSawiGZYuT7MtsZzLoFvEo5IQOToe/S+cjWfpWHaz7GV+0/IpJuTwZFtYU7t73iYDYbJ
ioOWXTOtC8vmi/SsoMnjn3H2OmEwX3LsC3Z2X7l3hUlitFv5OaXaI+tbTFs+1aVFf+MtMDVEAjn+
8LW5pvn3e+qZpwXlRByTEtfAEfTlynNiz+qXMtQV12T5hnMMz0ZCPEItiSAzTVYzo3O/vLHei6of
nxkR4qOuwqsM6y8OVdnJ6cbs7Cdko7k6qX6GMW282bEg5GQeGBf7LZ8LaydyK1jEdfviDv68BLSA
5YshZay1eQs9YNjUseLsp7Y+moqETyUBf+Udvrqhwg6bNyvNErQGIPWzDf+KVPZKr6nbVxmNXwKq
iq8Rju/TzGH6YvCbuY97IAkxP9VhXwKB5DiwKzy/+6wFwm44J4SLttw2IdxBo37tMpFc4ri1Xh6r
Q6Ty7vr9qlPYJ3PLpOnlpJL0dwIAkXo/BWaSraIBke9grmRpHAMTgh9K3+i1zSEe2Z71Dt0bUBGp
s0sD2lach/MSk92LjaqaxJljligFxkBna5IE5xqxdhnUf9L52NJWBduSxTRImk98AtUKARjuDWVy
R8s/pq7usEPSlf1IQJujE5MNn264rt19hq/EeYxd7cxn6g8dBcXdx0SW6o6CIF6mJHCJ9Cv3xc88
BR0RYQM96gcIppJEU6cJyqWINpMOYJKl45BdZu0zRu2aPzFSwJASa+nKCDAsk2GIlyftNANybREd
RnbbIiAQ+AGHw3NUl1h9baP82RQK/i4x9+ZJpK2iCSbO369UXIv9qON3uyvhZqbjx+R4xWvvR38v
EInRkVkTikvEpHZ384AeEZ1lroJUC5qXo/UjVy69C7dogCJ4xqWcIZLj0f0RdsUCxRlM1TZCwtS4
b7FXeE8hNSXqtvY3nfT4eS7ScZPGhV7lct4XLj6AHuX2DQbRaUiVfBcRjtIelP2q99MXlnGqxmD6
6H1uHmtI/5IATZCmhPF7XRikLY9OcQhhoL6PKrl0ykquDAVzSABuu8kIik+ALc5epi6OUM9+Gy7S
grcBS/aG3aN77wTBoZZd5gBFsk/sBeI820zc6rBpt2EJwQOtAGzeJHptAv+hWFuRchKfDLqT72W4
tKlh6I3xVRbBcE5Zd6L44aFl53vqDOcOwL7YlopsZV3RqSIY+l1kKFKDts0PvWuX762NvdCwwqvV
qrNnliwp7CScsv1fbcYjHUzhuG8kjNHvlzXZnpswhbmmLAigTqGHH5muX9pY9jsXbPIDyhPwzZuX
EPbMqkdbMqXPLeLTdTrEBLVPTnXxpvzuy2JczprVOovAiHqSqaIjw+JDT48xDxDSnaS0s4xofIvi
cJ0NJHoNVkXPqrfTK6EhH8q6t1OoXjs/+EOKUrP2hwC/rRVMt84xz5OBLZevF3D66NdvZcUbI14V
3wPIQica7/TYp7Tfat9+x6XFogIFY+eZ/QDJgi9xnuf0PQh73tcQBRuMzOk7qImBNBqe8iTDM1yR
LPfsjdHXHP1AYUN+71Drg8FQ/sI/+ZXlzFFrl7CNxKOP//0yKhA3uY33nsxwo9Kwls/MD+/MPFZj
5CTvbmyrkzR5qL9vM3AkIDDa8hMdC+iSpisXTjm0+1vQD6xaLKNIKVX0nhjDTWXTfClI4jsYpLwt
enffQ91c5QMxdlhcL5VbSYzh1nU2pwKEqmdz8uEbz2dMc97jJRpAbhzVoptFTUtQSmfgk1jHVpWs
pghFTqM4nWLBkNdYkuUnm+QducJ8wGHAhC3LvUNi96TKO2G/rmy8263IbhpiVFVM5tWYmTsQpYGB
wxmfve4PnA46sq0R7YlN4iBYDucsImy1so1TFSAM4jRDrNjDMyMGIwHCEcZ49OkHPEJ6xiLv3mbO
qdwu7llSlUL0HYd3lYkXHyP0pabTuC8glzzlbHvsGftMNjV8CXfbDEIeLY/QshCr7Hvv5mKNuYts
9p7qmhZVxH3p3od0aXuhuYdmBw6ARjPyLBArF1U47fuE8xXLGqyhyG3a97nGDxnGDnUJOe5o2b89
YCcmzYsySCMmHrwBh3VRDeFVqfGYZ6E4+AWxQsK07+2MB0kNJWPKx23TqgdqkDHjQqY4Nm3ucVrK
iN7ghS7yoCSMTRvph8NHWudlfU+hRjzjbiYhhVth6CDnut7KB122h/pTg4WQ9eswe2t+iwEcUuzt
u7yo3rXLwlRmM8WANb+2CTxejiE7pyA0T9Vs4x4IEhwp/E046KB/4BgpZZnkrzQPw3siDh1riIVn
/uZX5BFWPKzfi5sC6vHwGNGPb+PuPYomgqfxEm2qqv1VzbK/PL7r1usJirGo3FreZToZJCa2i6Dz
4g8n6TgT2USPMJ1ul1bexGurybahitzNlNp0s1Ptf/Sl+d4reWt6AtSNwjvx62zNMSCPvr9TQwfn
2IY1ZIf2xkgx8iADR2TZIvFZxmH5OXkN3vp5pbUDkYUx7bJ2rV9YxLmNjbok+W8u99k8oVtNx5tt
FOPORWO15xOs9zpI2m1QhUsImUwBjMkkPzOF0W2OJMAVFt+tRTKpWzzcO6SIQhSu5VeUj4h5Z++S
dqlAJBJQlwn3qLSvd709fAAZC9eOvkdpRZyp0bV7w7GS9dRMn71tkf6jp68saGhzjTUiwLjAYhBe
7Qw7lZ5ovXrz1cx41u3foiCGIxRFuSc6pdwHj8v3TzGMlmUuMsb/lkJYPDR75pGtuehr0oYnI27J
GQD3itW0XQKta+kecoEZqv/+6fsloBVjx+ChbLRmNpz9z8VCsrlSTvC7jIS1jcjz66Jo2NdIR55M
L+2XQ0aPPyT53XQdpDn8N1vwl/vvnwgQQrxhxn/Rlp/2xLdM+yomSh1bP1aqQP4aOgi8MaH0q6kl
W/n7Ao/kf34q/dTb+CnRl/R4dhj30MlqJfs9t0i/N6euJzsjZnbJ8r5UjQNZxsbPVkKIJAvJ4bAr
in1Mk2DvPz6275dkMgORdK7E88LWTKwvonKO4xiNSwzt6G49L1n+fU/YCvGmp+v86fv192WimSzt
Tq1nJjlIyuX81IIdIZv5UcjZBJClxnFyaBcFSVQsDZNv1s0TPirnOhC5vCyCyMRnF1L0RRhtRVmq
PR7Iaj9jh1UtBvTh55CDqpOOWE5yunKEZzDuJ8wPku8rM+Fb3DHHMXx0aNCeBHmSpV5+38PN401/
v1McpYDKvE4+GXMVH0qv5fOoq5S+gwva6nEpk7T7+ydpEzhZtDb/kCz3Tf/IPH/8ZLctqcHMFrKt
NQEXwXWAN1gtZZ/+KaMAv2iB27UOaHwbM6ajptoYYtw1Ak9zOipzZfBn++BxySw6Bv97+f4zaNaM
8yNxSjy2jO9bG5D9NsqGB75gNg8Gdo2DtON2UZv+zm6sdz9yNq0vIUvNOllZdsqxbSLvL8IJu/++
hPBewN+ENwAmw5HOBj48uvkDgqQnx55+NXEWP4Qjr/wAjJSBetIP/4e9M1mOHEm27BehxGCYtz4P
pLtzZnADiYmYZxhgwNf3AStFKjOrX6e8fS+KFUwyGE44YGaqeu+5z6JgdtnZ8oZlqcEu7qOvdsiy
CLP6tA1rINd4/fc4BRPiE/DOAnsYiGRB3hjOegMIB1ZfeXEjwjcUuJB1JoMPh9kmIydIzhljrjYK
vmW6/nDqnNyqDKby2OHOQUSL9oTRj3eHZqe5DgsowrSmix5+98FSFCEb5o6h22dQuhKKDozE3M51
S0Bvap/LRgrcAinssOEy5fMjkIhnktFJE5nyo6vaA6cxGgkhg3lNyjU3Nyf9KCjfsSGiPY6vlQjy
fcWyQYP6gRaTtxuy5Elb3LEmFni6NIARjfJ3PBZrm8VvK7zThFIZjUFJJ6gqiZgo2jcc/9lOzMGZ
xvyB9YdVuk124C2I3hLqrZwQMcWqPjOaZozkDsfQIgGAWnPYj7CHotD/RnbfY+eMLsJYz9zHlfet
9OWlrITi3h9PSVrWzJ0gKKGiSA5IUzKIYgir5ELeh/UERDq5NC5KoUhBYAxGqQ9Z5rwVgd+foRjQ
2gqd44zq+TrO0aGynMXQWTAxpUiD2jXsmhmWfMdidQeOjHcRNNIhBAp+1GFr75IkoC60vUONfvOM
kSqiPkUS60ZWc6+Fp28UNL+G4rVVLqdco3xU/nQrowKyP3Z53OX4Uvmx8UDKbNViQJlorcbTT8cI
7fsgGh86g7NLVGVPsbDPlTSW+Tek2WbsaKOTUWmCe5OkZzPtR8Ek3XDbZqS/J8h6N51N9Gtd7ClM
q33bsMpbzk9Grj+6Idwqf2m/NAYzwvCUwdB2fFQQFwG84kgWComO1j1F40vejXIdp2m2qQGZDneB
UchVh7xrNTeIbo0U+U5OTpOa31SG8m0hUQrrOObdvVWjSyeSB8xpTVRdZbA9T/2Hkb1GaU7xlXny
tfGS4gRXBvBFm2mI9D1JnhL94QBn766yvw/x3F/H9o0+KskS+VZUPs9wkK4zgFOHOKO2TsLhrRA0
pStMO0yUrmHqrCdZm0datbAXR/dNA3PBn+PAT0+YJgL7dHFar1BRetuRfTLB6oVb75eB2GuTNUqt
dR/sy8LeW2P2krQ5uIqpeEe1d+u6alOSEbWdEeatifqElbSkz3RJTc8x6lZ2VBXbzslfC5ijsXvf
DkwMQ4fpe7HMnq0UbXz/Dd/EE/jITRPNPIcoR+jJHVBlfMi2eKkpRItE1E+GbzGeIIkx7xZptZO9
q0ATHwK+pBITUv7msw4I+4Gc8FSX4XdqrhwZVId4wH73i0X6Lg25rVMLPvxvsgyevIGb1/JIN2B6
+wz71Dw3eXuqPee3JgJgPXSZvmK5YHclvZNGLmt7TL5gXHw4ej6ZMXK9VlrRxqtBNZZxvQV7A485
opTJcrmzGqM4uWCZ1mAbsj3DBOwjRKuCnCEYxs+G/J2nj8k8TvgEzOAC0SA4vZdPicMssIBOchjc
3r/z6vwNgTf7WEm/tCq8nQ4850EZPeIHP7tVWKyRNJXSH49kyGoyfcg+bhzDBBQXqCdPA6HmyL1S
Ldzu0CVesgrTj7G9MmFPeFUK0DVC/fVUbULhlhyOBBUAp88aLYs9y3OSQkvRtsFmXd04DIYvVX5q
dQTsgeCwkTt0zdTgJUKCN1PWRg77oxOsQ7j2fIfzHDj1G8Vgvho6IIShZ5EkGb4kosE7OaF/MgDq
eFPxKHp/P3igoVsHWX6/nPMq+lM80DTkQqhGnwGnzYPbM9UvmmmT22CQfUN/wIH3fTRfoiD6yGSJ
JWYp/GxCD/ke+3ISYDRo6tck0O9pcUIS/D3MefA6FV/7InbXbqEMYPOkAEzMgSSbzhSVNEvNB2l9
jEARsc8YgOodEnhqnvg4mxlqeCcYD6uKEOGwqcZV2iEX4kT+GXX1tuetOxht9VxYKWPEBp9Uvift
FjwO6czybPU8fpZyL2RR+PukgFFd2N8B630DYNeTruIv/KUEqZDp79s7R2PO6omheIpV/2nmww4Q
u/dsyeraQquHj6kD1GZEbsANfY9bO753S3c7j7XCWQGB1lf1txFq+COiehDH2nHWdcv+NIdAPAMX
+0vb3Zhn3PV29lGE+VtQojZw0uq33+Y076I9HbUbr+gcUYfTv9sUqQjWjluP+2ayLqDMTrWjy6tP
iZ+ExopE7s9ZM8/W6Akt7IqKbjrpnyZmIhyTEy2HDeFSsLsMRKU2RBNV0n8nQM8AeG7PqAzAFpDQ
yh5bZTzzFWzRdcPJvg2hLWdx+dI4jBhslZLdYBoYohBZ0zd13DVkvGQVjuXWynlLXTeHSB1Mt2FA
J+jeeygRXywyN72y2VaE821tN1C7gGe+Q6uJ9/md3HaiRkzqGtXi6FkIuuMFk2745Mn2TDMXN6Ed
0uRHV5U67XV05d7KeXQYIvSbaH7qWgvaUBG+FiSujYaDpCr9TIwWrV6X3NvBdExJUc7pFRGUZeCW
7dWLZQLSEN+GHL7koJM9ks59MAzy2iYzSudcka1ET3zT/ezj4MFTxUdLFghOsYvZ+Qvve8kYmLO3
dAG7WV4wrBG7uVvmRO1cowoI0cINlv/GUKjdTjTf4GgDbLeGLDu6JjrJvOiBm4wYnjXThor554op
KnPWtvsoi47ATR9BSpfo57rhBDvk+WdScEf7wfBodPN9wWb8C5c1mUh2d/Fn9+fIzIVO8YyvJUof
/M4nb90WGMEdhBaEAoakUYRTvy+z+Kb552QY/fCLsTykLUlgqDMQMpblRtrjawjbbj2lP32U0YFk
2oBM597ycnwh7rfIDy7kdapV5IXVcahpCiA27pkMtb6edlOQnu0uehpSEyaQl9zSMdvFSeMe0c01
uKF2uTm8Y0g8RTMj9DBBPEKrc6lqmzX292glXPjhpBjQ2Yu/kfv34v+sKKzJTVmFqtxz47EuXKVs
X+rQX/k2ziHSWtO9xoHQtz6JoDYCbbu9AxeOZr7KL/FYd6dW5R/ZDG4kRMKxKka5tbuCCNYovdAw
+J66+Qtx0neoYtWqPDRzcBJj+DsLuLVSrNcmiXGOehd5xuaeokxP83QLKeY2hPYvz6ifcyPfWw7V
uougBN/bvM4jd1zHSPzSKDwyztbbXI0XYnxqz8Ct3fEf+qY/ZAy7jhGK7qgaBFJR65QIVR+hmB50
n03EGHBoznULbybwdnhwzVUh7XhjauEeBuk+5qSUlljS9iZTZfXLdFrydyD97ul+cawHFb6bZHhm
43vx2sgmXsajSeR+M4yu3jee/Qnr8OgYtYVug0gVtzCX+EDPfywo1DDL8Zbo8jG1mq0Svn3NmC/u
rExW3BIG8D8fyVVkCGJ1iGjsJwY0+Uj1PdyJClOzDaxzhetyybPlaNIsoGED9K7Z2hsKPq6FhgiV
w2ZyxKvbN7/6MsSGmyyhZeMBsRqBkUFzVsJ8qiP9oHz37NQzczUE00apb0aeBBwbRYoIkAy2yXlW
REV71vQ6pwU9FbPfS4ewEO2pfCdGthv4W3tkIbvaUTx0aX8OrMhmfSSArQIOZBOHkmdnkXJW0NF0
FeP4PCQzgvSUHKrYQc6q0bXtEMKcjYh1QE6pRHFf08qAyIOud5X3xdXwQbDNONtTh5mfGJBnMmzi
Nge+Phf1vitIFBg4P0oCapXKGSzlP/IxwRxDER9WYL9DxlTecozJI2wSOCBarwDzapHRMTgO8tdN
5tmPsc3ZCIzASxnWj+28lbMfHEgQfjJs4Eaogvd5Wz+kobzv3IKEJB39mPvvaEvqbeTpt3YAO9/U
7iuetmSVdJDdZheqYmEYVNhQGtyGVEtRx1DGZ9YbxellkyIwO01Bok9ffyL2wV4DS4vWOqpafC70
fhKPQf9BAf9fNQ2+hTAu03PPPXgu4zeYN9M9okha+FFCgVMUxJ5Ij1tzHo9UXMFTlsXGXnPHr00O
rE9ekpMF4wUFlPOZ/VINULKC6pRHVGi1Ryq8Odv6FErnjfQnRkZ9WN81rg/2u0zlVhZOdFIzmOis
KC+TM4VohuDVXiR3ouejLxmI7FhPrmuhKxz4PnvJtSVudYv13N3oebBuDAmqQ6tT4m0L09/ioX1P
ELoyAeiyWzM2txSE3l3tZeS8tzZEWxfHSS8RzOfJ9BPVmcvS1rUsmU4EcADrVpsh4em6HSUPLV3V
92t4rd49dPmL7kjKxCtpnzsrfovMtL3TzBFPkYGth6sUbRngvo6uwKsRmOMDPS79YOfiue1FB2B7
8e+FwMoDB+KHsxALBZkChJ7ez86TmAHrQ1GngKKBJXrGWJ4VX3LHoe1Ryt8pkuYrQwCSyFWRAfz2
rsWQzWez8qbz15+S0I6QvOXvI3p78HoDTBIrKs9+q1oKfDpp2pyrO7NzeTQIEKHhZzA5mdo7MeX+
RS4fej0h+gkyF5We4HTkmvAEl/5oHSHxXhXFSExKJpTiaJX8KmSCf5yfv0sN+32k13HnF0teQOX3
GzLIrbOWzK9oq6OZCpMjQqn4QSRqwXyk26pPsgPl1nNpJz/cyu2ZsOfhTtSyejJ72wD7GBecE/i9
C65NkJYW9HJqyDlI9kGU/IxE0DwQSbbPqHJfy8Aej6JpxRbjh/wYZyaPsz0w+8I2RLfKXdHGIhK6
mXxm3BC0alQDlWkSYiy0c5BCfjhRv1dJOvzGPHcpPM/cOjU/1GEnQx9hmg95mBr7eUrbo/YaeCh2
Q5e+6rZlFSTfUHsz7ct+dpUZ03eZJK0pg2DeQXs7n0IOsHV7bRm4/5wDfJGd53/26Wicxrw0TrE2
yTipK/O7KyncXPddWaZxnGLuKn8JGNWj/HSN/MGymZq0JZGidMQfehHPn4sfpa67hGo6vM1GgfRU
qpmRjguiTXKsgEhMHKGNwo1Is2EdV9beRzzOoi86SiMvuBY5Qh4x7Gfygt84rqSzj0wuoyMBi8h8
7TplLChSBLdU4oHrVZzOCGLvKn+44yJMVASdeFW2HRyI2mg3Vt/5N6QXZxOw3TVNiMsYCxvPQTWB
IM2OzPusB5zXcg92GEft7FsPQ36ZGgtWAc8zGeOpee5DM9yHdP82yF68jSGRobYpXZR8nAkgmk7E
iqtDFRntM5caIMaQEWAOg08OJFBijhoPpFg2m69PsXXUB5XlP4xWfKhFzOoHXBGJx4njNoSkxwQa
96Pr9sUTwMKlm+KbWxupzDlUNCEH0QQPwuZvDKF/71YyeEgiHVwDO1p/fe3rg2Eg4MJo3awZi3+U
XV4/dDNHFVwLFwC3Etnw/IKmtVdt/n0s3Yc8iK9xVKp1bbjpwbDwxxOIVG/jmoWjJAEuETEy/czC
i2yE/mU0S04l5ogScboXqPdPVV/YW+RADvOUcbrIxnvHsP0GECzcdsY3P8vJwu6QquVkj548C2qA
6xKkg/hsZwo/ffz6EKKvKYvvQTI1D1FpuXuEMXxw/Op1mLL7MWnbHwm641Vcx8G2nokRaaPkSv4E
awGjxf0Mmv0sxhbbOePqNGjVjWI+IIfjHFG+3izPZKeo4PQtaAGiAOdTVBAknxeKsj9S+HU8mElG
HWY/BRoJXS4pY37FxL2bMTOEq2i29LJIY2GEoluHEySXOHsiC6jcYqgjXUuaVN2xZW4webjnhNOp
UaFxLBijEqgx3YVqqh7whNAK9Bk1oPyql6TpBE1niYyaQusEf5fIq2zJVMrdC7op9HVpss3cAlRk
KXaik+jXCtJxVAXhiYB6Ih7XfjK8DkaMBZIAOrtIetyl9aP2/eSlMqmAWDqYoK4jRbO+D6Z1VXFH
Ta1P8gdILAM+IoEJe9TNFu+3sxOYUXDnPXqE1825fbbSmrR1ntgI0RwFGkQbTUiJu+A2RXELvO51
9nIG2lmwHOC6tT2mARBJWW7z4Vkvoa1Jbj6Fo5OTzMEB1B1I6Sy87ID3KVrnITIuvpvoXdE1e3vo
GQjI32GXkpCFVpKZ3PdAwCNha6V4nu0bkUHZYbTyh7TpfrkpmspQG/m6mAYG6vRW0zxH/mKDnO/G
nYTb9pBa2MZKzEvz/NPxJshGgqYk86k1wv92xxlgO/HjN3o0H+d0AG3rMIQep6rdL76inp83yQhP
gVNxw8JUzZOWMo/e+bbjsLGVMBLoFXoZ1V6D4DVFghyWVr7h0buVtOJWXqA4KxZciylDqdTr+NAN
9qXD4RBhy7Xk3RTXFxaSVRbrLdI2wIEuDMAmbHZ2RNISAUsQbdsBTAcaJ6oUQ2znrDdWtC8AL4np
qWWzIUX0O/VZu+4FhxuDjXo92tDbZUDPn1TchN+1gVsdFy1mDCIXFCr1x0Q2t6Io1qGq3UVfvZzv
6/BUIMvvOLreLxVb21HKYbBaRYk3MxpFT83zGIS6IxrWZQ/Bka8kydvHomwZv0vX34UNs/dJ34Vm
enVy55lmnrWOcg5tgYVHsPa/My7wj2FvXaSv5dGugquBtayGMX+gmwS/rBA/Zqv9xvWdVhKU+t52
vHUV9fNdbN8s6aPXW5YEZQ1vnBRRjGCiBm98kOhy93mE3coY9c/BSrsjCOcJlBrjJybKPOEB+YQ1
SCN6JmFAIC0/nnqxxHvsecaJHGhrpeY62Bie9ZBNRJyRjFIdhri8xUMFqSdw7K3v0ZUeGipBiC1U
ZSmktXlY4pV0eVAhAbKbsB3UA1lA34PBLcmFL/iFt2n9gmFJPUA/zzdxoxo0MZV/mOL40wdYFbm2
ex1KnR8jpsV78ysN0awwK3byGWKOB0CHpEOPA7/R7LOURLB4cmna1x+6FEzUZP1LdLRvBZvUzoYR
QX9UNBfUi47wbsQrkzWMpmWth4DKBuznpvMkohGQ1lLB1/T99Eif/hfYKipqF+16HxNTZ3/XiVGe
lBruZrKs8nJxbyxd+Ck9uYsgxBEZSiqq600ZUn4qOKEWr+MmkDkl0ZQekPgzPKipFSz/IBURiJGh
H40W2rhdQL5p6YrvEMiu5Y9R0IRUlU88xdjQagymZ2q2d/QHu7mvirNfcfLFEfwqmbktgGYmOiZY
LStP32r2+G2Wkb5aZrjhEO18INf4MaXVBqbYlZMwyirpcMYWyaNPB4iHw75xir6RiLcyROIcNT6N
VZchCjMicrIjpj1pbCIo7t57od5jxwmOTMi2QniP/O/OZ3Cr2uZ3F0MOYA3tV6nCECPsPfi5g2Gg
Rgyy5JdU+mPoBMZCDqGaZzEo6WNCFWVwEhVHWTC3c2KPoXmB2GKmlrPJoz0oVz3akNboaQwrMpD1
zvaSc6j7bzqn74EZhM4J4QxK/3YnPFVLjtvUv9BN+WXSRzSz+XdTAALwpo5jOuMPZp84RQiOfUTB
uZKl+BVnHyP79XqGcBAQH4e0EC5WDIXeuAcy++7qX5DEoPFj+ugVB8Wwbq9TldF3rR1UGy5dF578
1EVb6850NVRK0GhDWAYL8ocpuheNNZjsdixWsUi/Eyiht41FsFNKM4JMV3i3Ec1CGVNABOqsU2PY
xX1yF1kcwqIpO6XuPG09VgGmPhhsLBHeVUrtxooEmjA+NhLXfKIo/1HbcsPLHywfv1Q+vwmLANi+
ewTePJvyKacrgPla3iwxu9tI+fM2E7jnJv9ge/o42y1cYBtjZjIGT67JAdLtIjJf0CulztDvXLUk
XYcnIPckDaTdJ+eu96mkYzyY2mHrY6sokmcmJldF8Nu+15ycbDBQyvB2UFqbtQZbudVeeVSF49Ky
dUIUld1x7FHFz7Sp1mTCH1H1hXuey3Ufj0TGK2ZUjs04FIQWFQ2NMbsNumNZpSxG0gYnFzJjL5mi
NshcoP7l+MHc3yw/m89kRBfSYgRAYm9vqli+12HBKY6AC7P7oNNy4RSAEb/fjJH4gUpph1SH56n1
OD7yHnAStx/q1noi52gtguIjDXqwmTVZ5mOr30depCG4qZPy6PJrM3yfh0czOhVQ0X/EIeaozMn7
+zGiAE+Tqb6j26mGYSL/x/WfnNIOcNMhVIwTPg2HcDygEaZztHxKwIaNrgtz7fKZiD3vMcIqCeNo
XTuVepHca89+cV8zmtBrb9qrTFrPCf/US5zQWC2d9OnrMywg+9GqYjacmqJGZuXt60MkS/SbWXhG
vlHebDybt+5Jt9F055W0dmeHKBwjqy7LYdakmOUL8+yvvv5b2PTM2VXOOSrR3tkiher89SfymKh8
mx4ae7V8IAiSnk3ZUp5YOeeor2/6+srX93x96mF0csMJk+hCQ4M5Lc5L+m1YFPn913/6+pNDlvpI
4A/f4o8mYzVSmFZqiYj5+m///vJ//o7wAc3Vtunsvr6ngSP6x982lx/RV3F6n2//8/1f3+WWFNdk
Nm2/fsk0wgIQYydaroJaaK60dYhTnekn9EbiUakyozRGRMGCu8HTub7FaCSfYIwcmjSJ3y0OlsfI
HFq2Y77LditB2qqf4Grmqx6k0sz2eL+i+MId0bKfuNYprrV1KlWrVzop2YZMa2+jbNE5R6kOON+6
Cc4CvUMZMdMyZcRjldmc8/uERBZBi6mom/GoQIIQglKuYDqkuziqSbENCh+JQWychtQOWaPj4YTS
BDMh/vPAY0SK7WXjBHTmZDhtjdjWdwXE+xHZEG0BUncDTeGhZjoyQH9OXT44p5a8s02QEY450BE4
oqypfL0ODNGeJNsXvs9vUU4nWPpYPRnwnb4+WHokqY+Q8vmQOCM0U77g9CTMUeLtNWgQBuzJx2A0
aBJwgZB6EB4LEl9DtLg5hA8W2vc+ffWZcoGYyQ+Ih5AAtMDxrND7Yc/gvGDX5peKHvC+cedvhuuk
y8wppny4ywcDx4EFZwFfEcTKjGhCsmQ513PRek/3IE0WMd346QTjjyyjL9a2WyMgUjXLn8eUdTlH
JcGy553VhGraabjL0eg91wS5aKvHaD40p2F0yIQGV6ldLJZFuPEW6GeHmS8aER6GNWncc/E8Y/1b
qyw45Q1ns0Ld82beyWL4ZRjOhvQawtOSw+y7pzJWcINq8QmUBYNDLB8m9TnnJB1JhA9bLaIfQwPR
TFj6UXZPRms2a4hjaHvtbhtO3x18AxtDew/K9T6ZMK5s+AwMZ7meGFjv6bhP2zEVKT0heR1pLGy6
JSozx+qxnqvxpUC8ksR35IKgCX4xKwLUJMRafJnRkbOai3UwL1FS3w+K6+JNydHV16YhsXFINqw9
49GMaSwXTgB0glKK1vmraVdXi6tGFqoVbDMdvjN6BclVhcfJEOMqzER/Aq57azhIfIWEVUy7uiZx
TknYoYH3thbzRt5ec9OUIHBhdBUktKgZuSciPh8aBY1iNWdPUcCezfgbKlktMd4XiPCsrtC7ttB6
k8bZsKN/fOOt6Q+jy6EzI3XHRBK5TdIlUt6RJ8QqBn1ubb+5Hq1eo7cOjPDsg8W/2hAcCXJ6Uw5E
wlqBWfGc3vIKuVAPFQEbicnaqdk+rAZ8rF7uvq4JTiSgLXYshIaIj1ekrxWbUOkzdPH3dqwWP47k
5jSPQNrFkTRvuDtsBBWXLWLwEvUa/xVpMlc2cKcj+cjM/RzvpHnED7OHr4igr7/6wSKf8YKACPGV
q3OeqtKZd9rvPhMGu+u6iVH+RvFLQM8v6EuivLW1YVRGX+9HQ9FPnwKxqBrNzxaG7jkv2jMrF6wC
Z5VS2QHCXCo1UAI9KhGPEIVV3oK2mokNc4bwmbzY4BzZ15rb3qzgvxAG79MxY6I9iUWmkntrq5zU
OXAJ4x2rQzDmWMD2HokSKPLvxLykS84J5sa52qTYTja6zTeY9qCjzJToOKBmHDIjcAES5vxq/YXL
+gONfvv/4Pb/AdzuwkgEcP8/cNuP7e/8e/nrz9j25S/8m9puuP+Cve6SZOLRanYse4HWjr8XbLth
in/ZHvkgge27eCqtBZj+B7fdcf5l+aDZKbtg2krT52/9QW13zH/xreDThTRtH7q587+Ctv+V1gby
jBN34JIDwL+BNd7+G58yKAjMDbq+Rr1llE/R5N90POd7gIrqENWWc66CjhFV0pRssk1NOVgnFxEE
v6OCVA7u7NNIS2UfGYpizh2Qo1iVRdOxGIEE/wNJPPgrgW95sZ5nQWEwHX7zQPp/4975eSFYLnGM
Iuu5FsVMiwT2BKAV5zyIgi1TZdNmTPUNooxHcvPkb4CFUDDlNx029behfwi9xN70vf3x9Xspgw6g
J3DVGwiJ58i9RTWW14r/d5S/cYBA0w82rXNKOifZ4YW7goCv9mFzEKV2zp5rbREbmZtorMjzcgln
6koaEQTGAW1aWzqpd6GRfHYSCmMie/z29N2TlRxJM/FDcfArh9FQWvxmLpodW5cn2YJYsWrce6kr
CEd+Hp2TGCmTbbZvUVOSH98L6ASBDB6d1ggOs0Bu3/XyI8imac+E9GEwXOuIn3RVNF51acJtk2Ev
IQMI7htCNBQtLDb5TFjxVGZ04Dx6O8rHT+zUzhkpFPDjpsCaSfRWmEwJFbBfHMfYXlcMNUN9MFjz
Xrup/IBodhr6wNmmaM1PDXFJXKz4H3iC8q8E1a833beFi3nQsUxYkAvQ9E/A0lbHHmMh3nRz6Ig2
GTgeKeBLmwb+DnGgfJD1BHW7AgPRuPVZDeo6lla4bsYAHl1MbzsMBc2CrH0XceTA57bXxdzEx1HM
V+BN8m5GPUhlEd45WEH/tBb8sWT+BffMk/onHOIfL981EUaYpvSEvaAu//TyG8w82SxxOC6C9iPR
ifPFQ4R7cSVVPiLBkhuSjhqF8jQ8dF0a7GM/q3ee4ZLBhX0kRceQZ7Rnln4J1Km831R2+e+V/X+G
Uv/fXqXnAaR2PcH2LP6GQRyQFU2yWg7RzXxj6oY8uMG64iK8tCaZHDUAu8TC36LWSaPVsTRb5xzW
qJf6JgM+D28+j/pn2xsveW4XZ0R9/eEfruR/LVWcY1kplwdfCElT7a9X0hOp3yCrIAx+is2d36nv
jirCHZ7/7K73JHJMk+uleSSxJ+EoNmA3ZN5dnvYZqg2+NGWIcBciWZLm/T5qHqTVr9zS+iespPNf
t6zvOq4tIZFLz/ItsVztP73nXp5EHH00p0Db+2zG2noJ43vHVBczHzcVcVXlNLwzQM5fe7Nehr7Z
ZzVpn1VEQHYjszExOwm+hnSMkiLenNtPxyJzdjZzXFcUy+pqk+D79SagJ2YdGgKFtoQwC85oi7i0
saEFEMyXlKW9i/3oWeQl9G1Ia+QI0dmqZbiZ89oHcQSaFrjIDSXLRN98fJk1FXeQjc6N403iVNYB
eNLJ9D+dyFOPHVh1JOupc45hMq3QfhtZ8k/PzF+zO3hmluvH0x6Acl/2zL898lXVZ7OF4AyQS9ns
cZa6Z4IeUKMtexGDHjYkVbygXVsldd4cihadTeb6p8qOCpQjcKeIiQA3sutaY7r8729D21x2TOlI
glW8v++YgWF3ZU5voaxFf7BKKVaKnXrFYnvnlwNbjtY/3dgfN3H7FNcFBpJmPbtU/ZjL4L9F497u
cNIkJKTBcKKtN7iZcR2o6P4BoyuXl/IfFOvXdeTiBSYPDcIEXvJf70PdGVNqEUsNbij6NXZcsxL3
WUvDrwRJZuj3vivKjS3zYJ/2g8AGzcBQQ1vZ2ssmVDXa2LXURRbKhICBINUvNXkrHCTy+VuE4eMf
dnhzeUV/e8WOZzqCrR5ojLD/Bo+1jNYIHQT9i44axZLy86MdR/2qM+mIo84chIMXTBAGOoGCmG2C
fKWb9eQ+d8M/bTx/hRAvV8/H/epbnkDxZJribyx819PMXiJRMNxkQNcUbXIlXmE6GlPw+vVZr4Q8
Gzo9uLiRL700Y6B64hVgYbP6evoKJ/8cp5RJAOyoQ27nKLYFkFcxobMPQkOdI5TDUULHUbmmtxsb
42CXoC7/37csS85/P1Ek4LCDShmwMgXWsmL9aUUiKJtuYIoHSdXkr/VtXN4RxHeabEGwtAWI1TGC
XTIzm0zRPs6hcM4SU8jGZfSmlxXG6uf3HBTQNkaYubJGhwYMurTdECKCbvXabWz0N1N7LpVqTmmU
nTtBtutiU6jRYPp1IM8DDOJjHRBy8XXugiaJdQJT6c7Iov7YLScPK0leHD/r2RHtn1GR3iF08r6R
6rAcpspt437vEKGykk1Y/9EuSRIC1iYBMHYwPAY05q52P5s7WrPfod3+HGaZH6RfcsKJFXKB0iIQ
foERZX1CDipLLiRcsc5HMg2cIJUIuKd14vXefegD314eAhc137cKKF86VGQY+Shgsi55arTXIdtE
cdI629AT+Pfr0TlPhkouzIVwq8h7I/NXtGzuI57NXWT09WZMCuZ74GY2LX6KrwMq3OHkkobdldQn
l2FPAtqosymozTcR1RTTGjdaRCfp3xcomYs92Z/VPazZgzRKRHbCvhNdrHeEuIJ++AoYLrPvyTTU
jMeMq42a2CvT8eAAA9uTWfZg0QHfeEHzk98hRtuv9wE6sHodZvFL0ZfvhUlkXU5Owf7rLUbMYXDS
9dee/xVIXv74eqtGBL0WSQ0Fb/E4wQlUeTDtGqf8gU4EM7ARCiQWyltFyM72KDeQnc6MAUOpGF3A
s6Dj5Ya850US3n2tN1pyjMjC5tn6ikeog57JU2XKvRHgG6vmrIW+Gqwick0OXkSfwHOQJPomPz6O
ZxNz9NDtvjZSejVPAmPKhgHmayITfGBJY25s7QC6JRd3QgkPnVXfefl47HQ4MRndK4QRaCkDD6o9
gZETEUlbTb7JIeNKRk67QxqWXEIK/F1GUseKRG3jPnJ8yD2pl6yb7v+wdF7NkSJpFP1FROASktcq
KKuS7ZbUeiE0rRYk3rtfvwe0Lxu7OzM9UhVkfubec9sK/XN9xtKuHdCqC4B48gSGEPuVnPgy2v44
TSUNSdVG7+N37SKR03kzjuPavAyIFmM7zv1eK/WDO4ZXu7Y7IgPY4IZSYDOQc3UEbWyfbZSBeEst
Ptv6rzvYFrob7aI7q11MGH+3KhKxSsDZRjJe2yfEGI/dbjzUeVkQzVnxwyzyP/RYLpAjHvIwbEBV
6Tixa0Ncl4pqfn25Z4JKK1Z5kOUwhWFf5VI0TmqVdkuayqtweaGcpYsPsrQAAawtpBZrJzPKBQaq
+Y3Zp35OF+OhQbMPXtv7GoZ83jklwO0mThzE5PRos1UMh9557+z8d1k13tFq5bORQPhNd71Sxh1k
WJS+66df2bm/VAxhF9E0x9ZqwhcJTyVdhnsCu230o7BuPWLleB0bQM747aBOCjyirnVJSIfY9RYv
fNFovlnkv6CWvBqJYuW/fgrVUvwCvmEzJcQrWJQ5b3jRAh5cIaGtvUNAXl+Q8l8dw6gepijIk/4N
8u03vcNdYmTFAVUOqycZtBiV9xIclC+qiCq0jZlbbp/O5AyHyovQYcwcfAAWX80pjh+ys4iT/JDG
6n57TQ+WANEqiDLGGOK6iJw8qMyjWK7e31qRtDmBv1XmYgdROKLIxvG0Fr/SomPvdextGP5KbOvl
i4VtsC5y63lu5X2kDdNjxrQP7TSaDhMbGZHP6Ng8BMdNlv+3ffzbSYYG5zCUtfHsVsgjXRE+9jkD
XKZhI+xvRvhkV0LnN52EYBNVjsl+K8ySrA+2h8jxwjuvavGTbS+zUS45On7lKzZp6Nr0QxHj+8rF
aXvSmrWfZTWxnc417z37dRkkbfLR4lJ6SLhau7U3aqP8vtdnG9OF8o5hmdrnugFRjuTeasGqrjeu
S6JXYprzWdDf+i4hMDuayP5cup0k8RZ+v7E681RzRkZa4BpGeJjaA47oJS32dDcPHpfgHohwhqUW
Y/X2igD9wgAqHJQqyjxpA/3+9iIJUmBjC09/b8dHt8GVg577wi6hhTp7VaOBddeA+d6kDcuE9R+j
+cCKO5TusTUG8lkiQt3aA9tkzhXyac5SZd9zggAsHdMjvdR2/243poMvYz9gEJSzl+MPmoqLkkw8
XEk1yTqXDRXKOH67cEqAJUnBwluqFw/ly/+/hn569pJquE4hFOiIx3xPR4UuLmKJ1q1B6/PfpGBM
Xs7JqxLLr7SlrCaEtQ+KzjP3UUu4U1Q5x8HR7iBPstoGksDhyp4+SgdYJeuWRF8zfSr7sVmy4QzQ
4G5eI7sT9Woy8b8NExucGmjdk/tumx0e/7WqNwampQayrD1ywvKg6QZhIiC0jBBvIO1Ae3QLNv6e
CxbdzbrpsVWYduIMDlFNyJ+XLNNNTYXNCJ4hjWd5f/GujQeH1wYc1sEhzjewrNn1t7M2snGZLB2C
Fn688MSw/dRk+Le6GeCmyAZq5O2rGqzJz5nWH9K6CPnial8anInRUNin3ONgRzPUopcekV5hHzhn
6yvkYpSa4kkeaqKL2CnwmzqT7U8VOHgCeShn0ooyqD9qXZS8CZcveazVPtOb6JYgufM1GYIGP2ae
yZpcFy9Ok31bKHRmiChpoQ9BsXazW4e+PRGCF7ghsvqOT4hihrVw4ujpBT/QPiktGhVnSPZd7ood
N8V87h1T7sHV/FW49Q/9QCzX0qvhnFQEFOc0notcHmaVOsftT9+GAGhQdmj0WX6VIaVhBYRVH41j
KllaLj1yC12b3UAx7wrcRf9Tui64tzA9WQtOoryfumdSp/GrILPcVeRKE1dSBjan81HIMyhvVngY
7YLtnqwyvE5DGL5kkzjXAB7ubNEGsUyQ+KRJ/LKAYsxaPIB4I61z2kQf+sh+wUxT4p24tbKW6ho/
E24Lk1lk3C1PIiQBr8uEt8c642t16U8JSuV8EUvg2RBp2ctpnIkQYDrkYmmh5K43i/RBGPsxenFn
YSGIVRB7Hed1u7I149P0Ro8kNomtNF8v1DUpuQYK2EeLOhgz2+Ot1the31TC2LcV0qSELYsTG88/
LT6Sel/oLNuhGcT3Au5F4LIvNxDCH628MzA1rNWzw1s+FEI/gI5eDnQr9bnUsBFmOcoEluNIGR7K
hYstzmXpl6XgKFqvyxjd3UFGcO1Cy9NuP+d2vcTfpYfFWzNcMpU7d0DQOqfBdhDrnh0evbG/b1pO
SxoK6LecqVt7KGLv24oH0CkZ+5skGYKfESsuyyDMCL5yvAp5uQNPE0p4QVe5FWOOId+8VetToOsQ
IqNpsIq7qSyClmXpLsGOtmTh+LjdwVbbNggzMRNul5OYCVuWvXFcWvdsVaV3gHPj2E1zRZ0JqiS/
bT/ikKWAPLKdx93wsA5c07K8mqGbrSQiMAxdW5+nEQoedVabhN7BS9hMTYZ9Hou0+zXOTybz0Hvp
EMYM7mU7SLbRzPa4lw1SzX6JAnpWJkkjsbmuvXNjyqg8DRvsi+oWrldG10cPABPcm/57K2xEqVJc
COWX7i1YDFL16DJvxLZfx7thcmYe+tkDtG4iVFhlI33bgHNZXjUJ5HnBSQf16BKFoPxXGEnB87Dv
bMS3lVQpciec59sXUCcEFw9u7ht6avm5gUywdeIoMNBubo/g2NTcVjg621Bf0zRqBtUMn7vBZhZt
OCjbmUPzEogMbTdfynls4+VSW9bNZfwTEhp+M+r4b7VIgzCLSBWHgZHRjlV/8W4v4oEp7K95aK52
VIe/p1DdjNn+ZU/hhxa58aFkNGXs8xLrQTQM9nODte5ktlBzSAwlGN29C3Wrurkgtzox8yZFfGUj
g/qdTTxxgB/bDboxInbnw6ypWPuqiB6E/AU3HcVvRYimMzNLretvkcaRX7CPwbuxnHRrgFxW0pqR
EYAH2HRxjzR/y3ZlEZLbQ/fTYp6I5aFg7THnsGusfmgODWtgxDPzrvcbgTEsYbGIo+dP3zkM+su0
R9jZG1cNtDu2GStQNR7zxCoqPwI1mtI57rd/JDN0f0qd5QUrzX4xFnXWQ0QFUp/eoMW3Prie93JB
yDJadoKVm1jsiNIRxY6lD/8EndHMcIEX7aWAorUzVLmCe/8TNWUl20g4YrB51kQQJMI1OjnH6Vmo
1m9AZ2B7Vsia85UjXrnWkWoPZqVsLkCZ2Z4kd6b6V1rXrJjnPYnkOoIUp96Lk5slZIbSJkaqDmn8
MT3VOHj1mUxr1owx1vfowxT6N+il9qp66GMpWhDeCXaqClUYy3buZ0twA4YKWKVByAWJLOjVnCvw
imw/t+CSwbcFXZT6sR3d5Vig7uZV8MxPQ6ASqQoleKT9WDc28m5z2eOTGLv0mcHFN5YM/JwzK+ua
0W+gOcrHfhARJSL3ieOErGiMTynnnnx7KisbehUizj9xgiUiU2res4NGPIwOJ4UDUaWWtUuB/cbW
2F/JqLTY+e+cnka9IOZjhwHwT6oDg53QVcnJa8HDqD/OoL+yp50UrVVI0cLMH79j7h5NdEx6GVsn
dOQgyvhcos71/GYhm6ZZYohu81E3s/mEfu0QZeN/ik0uhiuKTHgprs0zOqT9dEIzuVv/MgkZ4aku
9asTu+jK27h+hIc1Qdv4pttNryEVepMUD07WiQCN7L+4hmQ0Zsiv06rbTboiaCP3IOBmjDeIrMhW
iVxuzB8Ej0NjROScCtRmlgM8Sgr+3iM/sD90EoJZfMsQuzK3OU5RAhzTqmnmo7eR32VOWACUNsFw
PblSoqPRsJ8XsRd2P98aVV3U+B2iNHSa5mnA5p5TOOw6s8ThF6bX+BaFyZ1BaNgds+UXmG7Ps3eO
F04JgkK+3Wk9tHscvrkjXlwvvAh08eceC5BTp/05qbsgdeOvrsbuKBgSmQa8dF4WKKP46naN7v03
Cvt3jcpy7w7yjXiyIwHEhJz8EaJimFd4n30WvkZWz9RKhjgrFyIbUxe/j/Xb6TiGu2X6pUvz0eNS
CvPkiQLzpsrovxmfz1GO3qXuUzTW1ezXxlgf2kxMvuuuzn2gMAQN2JiXsXqLQrxORpIeKPAHl7Zp
SrMHogC/ubqhAkUh9xw8dG3NSDJd9c/u+a7ylHH2wowpLp/iJSbBQfe0QzYN1LhD6DupLt4as33t
PATtgt+xzOzQz3PcllDfLT+KGMqrEcmLoLgvzPrTFKUTsDJwfK6Nl7zAWwaOXwtsalQOc6qy2Jav
w0jGaOUiKVbwp3hyklAeZY0eOky/bQ+Uy5IYLw2kVs7gM1zI4VbO8qt3LHwPHZ0ZVojvCMIMucrp
4MMDRoZuoqnmaYYfEJKRo3TthW3bBR9bgwwinNckIwfldXM/WuZ5iTLnhL0mooGqRCAK4gg0RBZL
7vqd3WbQ4t6t2mwCQcLKqfFGLnHKBJSCb0hR5ishQKvtyoHqChRiMogfsZksfjfrUSZHxPcxCXpe
15f3fNuMZGleKVGMhOwGuMoJ3ieAn7SKVYomU1aXfLwkTCJ2IVGYvpUvkB/D32zkV5/uKqXPDIxk
WbWLh/lKtggulxYIT75U705v9yfK92/TfIGan3BA4p3Wk2PpNh/laF4At1b7JSXJoQ3Z49Aro/nE
oNLZE47scTjgQV12DVT41HQvyuSc7V2JwTDWWbZCYS+WvdcY59ayHqk3RjyoCH0oJC+eG2c+SM8b
c+bAQtlLUTKPAZvx1q8ydtxl/Sh7Tvwulw16SWTb5sSF33QuoDymAK5VfGPDeCjkoauY1WDFKOB3
+bjxQ5JYULGeMtKPOaPHl8zFH+ZJ6BUVU8MWRCM9eHk3lBN8bLooPhrSfwGCAGYjkILbSxwHIh8Q
0y/nyAv1/TIM/yV4arGPQ9Aa2dzk3TNz7PvK6k6iBXTqpLTcqWNihBjsvVLNu8m7mq6gKrdTxUl3
nROo2cLSlhPkqm93DdiZq885qXA/qu/EywWyJrMD9Ug+FXoMPJqmbuwj3eAqygTRjfY/JpvqqXSx
F5Ap4jrMytTJrhJsXhdmfeziLEjiaeJ85qC/ENiYz7oiZUp236gLPrpVuzYYTbfXcTgW9gJgzHM4
fUOtu449mLGp+A28I7mG8YPuhVBaNO6nqY2xSWUfS5dHvuisxXfCqd87E7Z8AEs+r4BLBUHkjnBC
jg/T5CaGF13DVUIFsJuMkWZbjE/clZGf2OK1FY61G5yBQgplYi29gGKY0wUhmT9HRI5JnUgyl59a
SKboIw1ytFxTOf8bl3c8AiCldPmCRWZBBwCWUmi8o5TuXa7wsoHh7RkOjAgFDhA4MUJd3dkZ7nIE
TTvGGDc8xq3vFKa9w5XJZlW8svJAIBjVHKC4NmyA07UGF2xOE8R0kAKxjAAnLfQlcJ0MK3Vo7g0U
e3DZ4SaUM3lTDdC9yXKeBvvBGTANDf+lcfcvMu2nuRgwOpbyrV9oIUZ7+Cyda+FwvpUKJZY+5tbJ
nOFMRCY6KSZOspItPYrD5lAHvCJ36UNZWhX63tGAlJzFgdOGBYYD1e/N55JkCl4JBhGaRpKWpKEK
EkNkvniIuf3ZH8ccVaHuETEyQi+J40OivDZIC0kdVjv6pYqbL0R/y4FB8WNeV9PV89wnN1b5cWyy
3+moPaeVEruqtr97tEnI/KIrOs4McdvySdkERcjMAkifbzZCUXgInePPQ/kPYfZEya7rASTsubDn
PSBHihco4cdkcCHcJqNzzmLX9MdG/0z6kJwkt77JZa+Zwm8yDrsEygTtS/0JRwy3+xiEHaluVgS4
K0qDDohgBTyok9jAITMoJsPhjApVtqTdZyfDGv8utflioxJcoL2QYc8QoI3QI8IK8F2MGQNIrCh+
ScA82xRgJJZWPv1/s+NPKndxTEaDVSlOrXJo/aa2ME0hjNzbnu6nbBPmlJI1zNMBVV3+MGUJalNe
hHxO/sSxOlfwjuo4jp4c75GdzG8jnioiBCiKK5gjrok6V2J/QWYIKwncIdLG2mngJI2WXw+N+2up
hAD8p0iKWP8ni1LtPpb10/YXWS17L11yRwYUqVRga89uFi+P29/ZlIJuIyPLBvzitK8pbB7b9T+a
FC+FB239lAyehc8Gt9qYsG6rjRawxzidzSxzfxVjPGJfPYxKUSomCKvKueAeWlvtQc844jz35rnW
ARHrvpHg8Dicx305LPJAQj06kTAMTy3zwv2yymKXLD8O8qCSFfU7V+/YR7wDRxWJGU5UB0nmEtoW
6qAHKsIG1q6+n+UxzavxIewBJraFxfzeqlY6XpGfjfQdL3mQU5U8Yl7M90Y2jwd7lQkUoFp/VAVs
6MmLubohR9KMuPcM9xjuQlriR8I/46dtLQLOHDmtuNEF+dFc21CETfB8eHm9Y7rAttb5v37UTvmn
slRypMQFp2Mt0NdqazwYUIEHi3VMyoeYQYPY8yHGbH0798C+r9tpTgqmPidOqmt+czFt2rO1/c8n
i1KGVMKDV6FgAm9RHEdj+TMk/NaM5ujSPmmjiB9kbMb0YWRrX07XdJgE/LNoOmLgDUBmclPDVWmU
Se3kdvfLFFHBxzAzO/Bg4JOXXQHe/w7nsRRnZ4wZPA/hv8W0uDH6pkWYSiFe9hyPdmrAo9eKHusz
7EdCn+gvcj0OlD7Xj2aDKVOP0VDP83OTCXmMPFR4Wdf9pnhTQ60F1miayG6ShyKb1auc3mgI2IDZ
amGRldyKsvwC6B4FXta8a7Ifn+AcsQ9Zx0oVvT0o1NcUf/TNnk2cQMoEuGL+rpCV3yN7JZLVS/51
c4pjLgvpp9zevSzTmwyZV29TE9kCW5riCP4GxpNjHHpRgBIb+jtz+Bm4EIPX2D1v84ht6gPKEpt3
CA/btrG0IpLLQYUTqdBatJdCnaPYZgG4TrQN8lCPgxkaD22KhZzeYW/XRn6qjGjipxhJjFsf2yim
dxjt9GSMWnIAgxLMZv+e9F7zq0vde/pI97ZwiVOMKurpg5eeyhnbU+ZF7VEDYgy9pOJKCL89RuvX
gtVhxJ47jIIYV8dtqCVPgTZkh8HpukOMiu8uM+n/o3GGEAagEeIILGMeZhZzE/727l2lxq/Qkauy
ekbDD3iJ0fdhaab0ui3qKou1QoZmoDaL5ECFxD25jkDlwOtpzZQ36PS+UDVZ54bKHKUOK/GkK1kc
EJDOoMo9Z4opddYDWi/biac4fpGpi83Binvf6FuuI50xxvZbUzfvaslWcJznLCgrJwmArsudqFpe
QvR+FWmvfHrLbvv3iCSBSuth+qpVBh/fYpqBSaUuCV0Y7n6EiiWj16MLL6K2Q3nanoRqjF5DQ+J5
YFPaqf6ZItI7dauS0uPzuGiApKrRYJk1JfbeEq15YBY7+e1CKTC3sxFIDtx9X4DpI+GAVPo8pZ7v
mV5qouArQJwNI4zKplJYSWf2vJberLc3+3XEBSgnKlp2omQOYer+6wz9MXb14S4TOcNTpyBYlKwQ
X++5hlY5DuyO0Y9IQ2zC+U6ky3SQevfWFiXxrm5MbxHrTza75jMUp3lvVySooUK86o19D1d/JzEm
nDtPw9ZUWuwLBlU0uyF1ntexqBk3CYn2DLt7U3ePqoVx10l5JNtxPqmOXyQOk0PVVPEdctU/7jK7
9wYm7Nh4V4tpPgDiAe3Yi/FHf8Mcqt6VXVPQ7TPDDiNFtl1ZiZ072+pYlGRRDTjhSg0iO+3SicDn
6kACHUwh+v5HoZzhniBhNsmcvh7mTwgt2+yPjS5snYULfclQooX2k1uYE2wKXiv3I2ZVC9ixjC+l
dO8aQgcPKZKqbnRsjvPiIlZ9pdta+D9Yw2fYtjtyyK+dOmtS5ldaex4PTz6EqoSHGecPOGeDROTg
2a1cQNF1XsyRYamsm692xTnVjvYgreZre2j6qSAxMap/M7t/i0AseOPg+j9vAlD6Y1hpddA0wA2q
uLrYvXsfqwYJXX1fxC9t5lmrxuLNbkR1wSRgPGgRan8Lwe1pYgiwry37zZKYsIUGD9gouurQWZhc
5ISKKbH/PxP3WgpSVU0xzDEuW2el4gub7WUpc+l34j+TvTa6/AiwX96ewd8F8LRADDj03DTf4iiG
DCMNdGgxw3hqqvC/MuWV24baRYr4wezbCJPH8hQ75idc/vTeNRQBXmFMVPZ6JzI0NWA9DsbeYBVS
rNtKe0l+Gd1Q3Jyi+QLveFIy+zOWrL5tz3hxSLE6WyQYHnKScAnGkS7ATTN6VF35JY3LJlUAiYCI
AKHPnYybXTOQ3oq1xwazp/1LjJrgZ2k+oTOZwTzq8N3QjOQabFeGAxE09kPWcU3Oqndv268S2bI8
RFQwkZ7SkwHzCKDak3qCaetUMww+iaZ7z3jXngwhgZ0VTVD0SI9jpZ2lxTJ/mO3blLba1dXkZwmH
YnsK0G+JK5k172YpCFQc/NpOEVuk+X/RAKcQ8nMp+pG5Z/03b2wyzZNi8dsVJQJv51u39F8d3xCf
Jl6v2LWR2vRx0IcIMCDCpsBI9cLXon8rVC3V5p0FuO93N4R3pJlIlqRdYJgAtk0PEjZnUKdUiDRy
AW/pEmyQwjbemWr6t4zpd+XE0B9Qj1F0s3aOkWYELKkA4K4V3Hah5VVHhiDnRpbXD1tRUrZacxZV
QgR1KUdMJoircxMtp8yL7uR1bMUk54a+Cq8aFd50b/5e03v+6LxKm85zK5S2Y367Lqq+/jakHB7H
mVWJZ++HUoZPuW30jCZ5azQo2G3fC/KPMXd6BbPZvO0CRzJXMMhb80WYUN5nkQhkb+a7rCrfJ2hi
FNX2Xri2F1Qi/tNjWl8/36QbOX+Hyd++q1xK64QL62xXcmQnnD9tx9WySlliq/CLboUGqrRn+MFW
vxD5OWJ1shtEXe5GM3nb7pEfAT3KKO3DUAoSX7r8WRAoUNBpnKBrYeAChGXGPpJb6Zl/vJmZGkFg
p5FojN3QKO0UNt4ds/3okmiz2mlQeY/hEH+pnshI1cMEspp7QMnpfe94/yRgNSx/vzRzRL1gm+gi
0woTklf38IMjIBk4DjAJrO+i28HpyRpOXEB67JipzOxwmF9Vyom7KXc31Z7QtefYM1rog9AJxmye
HnoiNCKeMu5mHqyhoASld04YRxC5+pFp4b9tP9mvS/tqbL4mQg/HUTL30Jq7qOoJ+Xadx8HgM/hR
DVFQlEZTXHH3Mlo3jWnfDQ1I1EIDOqpH914Ugx/DYg4ZXkfQuypZuGOio1t5D+X4Zs6thXbMxA/Q
1D4nckXxzPa/wMB8RabNCnAVc3dA33Hl6vQ26Uxy4Pol9BbzptGzf48RAshkbIKxwjsfET6y/fX1
Ciz/thUWeSzC5n77Xh1KEyxkoYJXUEFls7L43hyvaXJNInO1TYBRyDWewpjTdlvlZz1lTqIcAr3d
SxeheraWpjxYS/Kw/YkRYqhjYfJg9SHTGcWSp6wjPJg4T05OO8eHHJpViH5iKkm9qr0YQKAB3SGh
qrYYgrEW5Ylk3pTda9N8HJcaxIMy79GZ/7ZAUpyiUsP7D3YsEinlHao4DNTxcfuinSnp7tyJ1Yy1
HnQTLB9zNUIbpuUyyCJfpDSHIBmhabJYJptXHbdydSu9+W5SDtPyE5rN6HtEQzLZrVFYCgrIGosJ
lXCH/MN7L0uSD/Fc3BcuMrS6ncg8crty300M9XVe04TjwM9E3e6RBDYH3M/3XWjZfs3HuFk3lprS
M9YZcWS1e9U4i++zhCeRtqw6QFe7qAjrX8Pgz9++vdIiyS/JwYsw3c/wuaFOtpeXmenGI/QJRGuN
OoetprBf1gzTRZr4WxmJf7BlYjLMs3afDvFFYczTVceaZn11Ck3UCGVQLVbYQSGDf23i+xGlZ1Da
6q7lyKTKlRiGdLsPD9unamTgjbVpeHBRl6aaJPUUhZ1cbJ3UD7DZtWHP+N9h/UyhcUJK8dRye17M
qnpLBiDYXf1BwvjNsOG4bPcUr3e82lNFgBAs32ur59Set3XVB9nv8XH7uzx6Ra2e/q+cgeEIImNm
kUvhtUudcU3A1X5anHwVRiSaZaDsHTH2o62PwE/WJEYxv/HumON4ZE09iVRAn+8gHfVe6/kts9Ht
jST2ljcJeoklwtt2Y+YkLyTOcTvNowQaYlJ57SVvpDqGU36165hJoFe8bN3pxAXGhDFEJzTKEMpF
+TlqvOg/QlrD1620u24n13aPzJUjjnrJlpqaln/x4uKcrGmtYtISs+KTubF17utx5o5gxm6p6GSa
kUIk1I+H7TjYxLkcX0edyDDbEMAaBvFXRlUwaP0Z47YLnjrsTr1NlnRVjsCiM8NGpdGOuyIe35el
he+4FJKmGebEVJ4trGx4cliExznapySiCCEzBypXJFkxKtLGaVLfiKExjpqkM24cxLg86xbZhIAo
rPppe5L1qjyZJT8VY6xnBUvtp9WKIDfrblPej831Z7GtMYPvzf62+aG2L8Fm2crcGrSpa17RUMFd
SGt6dl4xVIRaAPfa2zUyc46axaTNDavzMMTPbj3c52RBBmHLLlKq6cMwYuuwqWCRYpvPcOIDtwPj
YEJvAAfrXZHB3ledG/6crZmurRHS5tN2vCRu2u2JW9f2c8fqJ04y3vkCKWlTfuhtX5y0VrdueZb4
GOtBcWbll7uqem0FiVj0pgyKKC4vusVeiKzKG0hba2BUvT6TpGzLIyTWdcJC9emkIznVNpM+1wXc
6aRwI4SNNrFeu81yFbM1tTqhjzB3k5pevQjpfdZTaCbdlKIcoRyZi/ErK2sEk4I5X2MwjIuc+ZgB
B/1mLk/69Prfihmbb0fFZ3mUv2Fb/BNZuhstdnssw+adbv5Xrr9NK6vfMUkH9w5iu11Jx0Pp6Pp9
135ur5izFt3rvbIgVlej9VlxAt2akrXwZuGTaNyu+iM1McJhWJSnIsFpMSQwYbEtezsgJuQ+hgYM
YXvAhO68Nzm4aRH9Q5/L7nfiT7Xz8i5HuuxbDaDJkuZMM+BaD1FzU54kSNf4G2kQX2DEogVZT8+F
eQKuZIx+cFUoNEaNZlUrblPoNldrtTPrxpD5ViWekNv+SkeLFe4EwyJHBoNcF4FP12SPS5r8ZQmD
Ib9uwkMJQpjlCiemV/1ueGMPY1N6rOINPwWAYHdaFaTSSE4gGZHXWcbfxEkYGKGDpuIjujjLCVxH
tG37DgkR9yAwEV/ZWDlT57tAjdRGZMzCVeY2L0Nmzqv8e1Vk/hwaQPdOeQtI1gmNdztjZcM4z/FN
l5UXeG7DB4+H0WadjcUTe6lcB3EWLR07Rh5/ZD7hKosDlMWw1R8a0D/4DpjsrLos5GnbYEhOzaEd
WEPEKfhW8gBSXN9+tmqYoy5HjE84kj/Yf/OJFB3NJCJzVVd3ZLQNPUI4aNKSwHce06KnP/tpF8vm
/4VG5akvUWv2Y5l8IAGBixanFcy0rzruXeq2ONvDBWeUkve+t7Td09xBQLAA1EBxY50BtkRYffzS
2T6ES+lvdZlmtgeLYMGdWhUEnlOwTTLy5yzu9H1vdfahtrMPb8Sxsejhiw0xvSPm99b3ZdCT9HKO
SKfejahAmaRXxy4H4wUA9c6aZgkRdn7HnB7fKEnSPUq9so5f7At+GnnOYacj323QsY3Jgdgx7ZrP
DnjCsfMtk2mrxd1Eupg4NQuY3jl9mmPsT5n7NBsiRJ4/gFA0x2eTA/m+zfklDHXevjwtIaveaBDO
MH1sj2XS0TUjTTXDmk6avSrO9W5PIId3SYjqbhPfww7IIcTByul6V7UB/KFzH4voEa+nI25FtdTn
GiUa+BvN2xk42XPhxg+GJrzLj9x30/wjp0J4OEy6dxZ1CC6QpYRG8mShrC8mj2bQcIXSsbJiYWeF
HHD21kOGSm1KezRMboekyJwvOh/jMSkNeSE5WF4c5RAtb6PcdWVxZ3oljhzeUfgvL3rY6Q98nNVK
86/Bv0kC4+wRX8cgP5RnZed44orl8fN7MipuPcwxKafoEi7xrWthk2ltB+nAKc5hlZQBC/gRz8Hq
j1qPgaZo2ougF987hOh5ydotx+JzYqhxqxlGH1rDCWZvRJVd5Im//TMeU4sznGWA2utTM/UnfUFC
SWbwx8+ArA2/ZFgdFUKl61YOd3IgBgeFumzQVSwj/H3HqZEyxSxrATF8eeEjQsH8vEkICxmN12xY
1F09kSCvz9Ox0p3plBnhe2biEEgQCHlm+B/oOlx0s3GaXfGdSGWBT+F4nxbzARac+5hr9aHRezwW
CQLqyCPW6JWwz/pxe4qs1kNZqa85L8Q9c1QUySVzq322DiuLV8y1H0gl3JchZXIyDfmZEUp7UsTi
nKfqn1Zex2JQaODTHPI3ZAuJLN61beSZ6NIOjeoEww4P0ocBqWjuyXBkcK6BXwBoHPw8r03ORthK
bmMbMkGNzK9+NTo3Q/meDxZ0dL02/b5Pjosqk2uZEkNnYqljcbvfziLVhRCwImDVXlXvB9OWx4zq
i7I1RE+428TcW6Xa4wQ+ZUn0u7Xr+1yY6f32Qcd9T97TNPzxUjfhgVf13dhHZGZw2NWx8q4kXODt
CNVLWTsPDlNSabNOERoSoXUOqSbRHNkYvWzWXoVzyOtoZtHtH7fRtW44uzotzrLsmOc6hLdu9Vyh
UP6iiGUwuM2TPKQKLJOOCsomc+RsuUakeqMHqn4cn129JPQDxMCFsdNfrIwlgd6yS8jIVsE+h9Xd
TjBxGPN53ZRYpBLtBC7ucyhQnm1H7Pbrpp1+mdgPBrOl6SdPFwFyrxR+kZhOEWEQN8Z+rzWUWb6k
8Yb6c0SRUJaHhdiF+6Ktfi8Ze/lw5SFO0wWl0Fs8rSU9PVTQhVH8YFpfTj6YF1Vmf0mXWqGOrClC
4z/UbP9j7zyaI0eSLPxf5o4xaHHYSwomiaQokkVWFS+wktBa49fvh+wxG3Y0kbDN8566LcsYACLc
PSLcn79X/rXkqRVFV1WvURSK9Ow2gwkF/VHET8nG7dv2u5oClz8d7+JWARGhBM0VGMqR5iXHvzNQ
jBp7uDxMenW3Ux3c0l5oU/soAKtM8oNXP6Fb7bmQRHIWmpS3EIbVgDR2l8No0tlVBjUmNz56Fbe5
bUjQMQG4iisKUnMq2gMXuU0Atl138NWzryDtFX07BZdmjq+kfqEjlnyA0POVPI+/BmOQ3/Nf2jg+
p2hlEtRxFqi/g6tTOz7qzcZNDOUkXPqaW0R/dWPU4AQ3cpU5O4qV2U5OjHHvaKA7TEmjhO/dniYA
QEF4f/q/qkP7JoXpkT3UQZg5sRHtTJ5RvIvdFhl0y+v1o+mP5vF0DuBGkB8LsEdby+LO1ucd2imK
fYxjOHj3J3soO213OoECedwpajty0W+nnR+a6DjqObTZkofGFogbh1LzDSwrz1UL9YCSuYqlkjqO
yvjqVDM5bbGeLHf3Az35FFMiFEeG5hcuiZ4jHM83Mfo+uQ2UKGBWucOBom840jgFmJ8CGbRTesBB
exaNU7gQDNqgVbDetDVXMZEaP8sCqEZPx0CgD7fo53mHYUIsuYmpKM4puhrkjzG95YOzs+gB/Jb3
UJdF8rilfBZd945Xbyn4IggLi0IUUjohDbAdWmTCbWP4bfsIcswdm5kja3CPTtZjMUPbFfbIqC9R
NcvZRrx+GlGV0mCzRKIFKbhh5zl6dQvkfXc63iN6GFxrFrW60JquT7mCrjJQsfXKT1T9UfqcCyqd
p1Jdgz6xlZEbgq8pvOoCgDRlNypXg96ipDHDvCeubUBGQJQNmabfeL32+3TGkko5O7TIRG0Luapp
hkcZOITC8pRGDBwYeoypGB9wbihFLfWvG03ZtK8UEetrSg1vAEoKKjcGeUT66feIw3BP9Qbwrjnh
RG3RgQ4C4+g3FbirHECRCjSz43vM9nDq6zBz/yd5TvUF1R0yxTU1QbSbt1oHYWIlTyP5955c3FS7
pQf939x+FkrRp1OCokNo59Pgdw/F0Ki7CbKxvTJIytaW9PZowfsIK1jN/DhtRvc1nFKlYxxBNIa7
KWi+nfZSeOvhho9CFE/QsinDrN8jLRECbSJvFSf6vc0pypga9cVJDwqiOK3FhjVzhRDCtP3pX6z0
j1Oxm8tJfZXlNKCFdSS5dkv3dlBt/V62SQc/alHjg9kma5ZDRnSqh6iOf117McUhZaAPhAQCfK/W
MQzl6En3e/uqnusvdVq9OhJxua37Hz4M+deQ1paUEmblPT/tgM9IyU7vTZmiFzX+CjHnK4RN4LAd
ks9Bnf2iJGlsIIG9tgz5pulZmHzoM45aIN6j/AsN4vF2yiTnNgt+FH51qCy8hn1Xfs6rVH72ufvB
Pw+RY+1sWsfn0FXLA1JJzmdD1no3bjic5ZBabqmqQIrikC7uNdrkOKJXt0MWfT91DhQ1KzDziyC1
buxOP/m0ZgNbL+VjhXrtPRp0UBzQ8CfPl4qu9J8a2r0Bs9FCPBb2feBYXOxmTHpHs5wbGSV3sHp8
q/vpM/IHd43pvJkcVjeAtbpt7iVfB7sLwFJ1BgfI9q338+bG74L+ygjqBxKs7sREoGBh+ntp4uan
DhoJQQkRglo2k0NTDCj1zf1l/VQEWxnCyL3qV/ZtPr+3kWrb3OTEliGNNPURd6cRsqXE6KF3VixA
w9FjkEUwmP/QbDnfxCi6hDq1DQ05iLY1kdj4nFZje1NIIY4RA4vQE5VycJ9+RYM3v6Jb5o/nVMM+
T2SAUiyRbh/VqJN3puNnf+h8Ma7JF9u3NA3BzFg8VyjfzwodW1O1rGdNRoWNwvvdaV8toSI+It36
iaqUf0caAZYGq4JUfnAompnqdT3Jbq2ExtPJ6LJ+hKC5t7+k1GzhvA1U13CUYmcWtbKDiiXkEpft
COIaDULeJp5B70FCfiFJvENijfcAe/niVHa10Yx2Cie5ve4r076iOvNo3OmTyVlhiL8A3PwJAKR+
6MDoF749ulZa5NuplULug9w+A2kPMo2mHKWoN4XcksTtZ1KeOa7VCWMn0QjGfj5+KyUoXy2bUEMm
13u6nhomJb4hp+IHrQa60xX9AnqEfCWoXyOTtRc9Ud6SsXiO6J440NsT7klbORsv6vODryUKYGGV
RtI6eUX8+1YxSopOpfpTDvToulGbgVGKKyj820/UpdXHqlOpUSrZXu+tN4QJoEkEGBMVaB5WpEIm
IiwIa/CMeh6hWtVp3XGaTDevgV75I/zwHR97I8kpDU+jbG1VEAp4Aij82XNoIaNqE1GRgrZiCjT/
IZqUn0rTg2SMATdUI4bsG8Qjk7RVQJX7dBLJKiDHFnT0MhccVXZ+xsasnaD3z/a41XTQ2qcDaBXU
X+zSQpFD7wD+AfPg76rHWMv7W50a7ggkPhzThOOT6kGS0rK/KY1VH7kgPXZj3R/MLE1Ju5UD/MwB
CUAaJa6tCVA5/PBQxnZU0Iwe3QplMJs9fOTVbTR6T+GNPp+7KgsBFlaVrnIE3OhZgOdUVW3klL6D
QMoP9K1o+0hSjqZNrTJGWPx0PzkRMWVJgbwP7acRm+uuCNSaSyqhyYsssj3xxrP4boqMgMfSz4lj
Q+PawrOgAyWw7D7cj5FB1xUicHu9a3hTu6+uJT8GwRjq/h6UL40OBZn6pNC7B6krvF1vWN9PpUBN
i35bgD3d2OheTgUBqccNW6WGx5Tsbt7geDK93TtNygAJmOpNYqUetgtzrFMjqaWUrL1HJy89ejl+
6P/QrTq/htm6o1eMpF0WKiQhje5Pn/BaVBM2EpWLKzhlFfqAr1QYsVxnAqRTGBM8CBqhvyzTh0xX
rYNWZE+nLnqFNvHThdMsvQeT7NlTRC1/3s4qKPJhg/MetZDCaTom2hW9JLckZ+kpmpuSiZTgHaiy
Kmwk10Wc5pxW+8xtQG5TsAa92kRfHXh8D5FJR3bW/Dz9WaqOXzylR/mL420a1959psHQ1PmqcmWW
XXcH/lD+AWlEsGka6s9lhqXQZz8EJtd5vWpfezoftmGSPXsj1VowzASOxL5CuCShKbD9z617UDmf
m55ebtEeRd4C4T+jpS07HuvnRDP0exPO133fIB4BEvSInAeKOQHp535QBm6vu4NHTf+O9lYWpCyM
Y13btzHFkLtK7+Flb6nPpV5tHAIZ8aHT7kyTW/uopAc7a11EFa2jkffakbLhcYRC9rmUpFtPI4dT
pSTk9LZtPo0Gn155FnQexpNXw1tSqRWahVFHdcYcahJpwDQrbcQlARv8+GufA2FN03/Zd9QGgFfA
+PbXfpRNdXcY5iHZu1vq+S0cA5S9eqA/+8GbnIdpVLbajHiaBU01uJcpjaaoOMD4soMRadqfiCBs
+fHEvAFZinkDYJWs1djoMFBE0c4cQGxmiZ8ARoSpmUa0RAYgT0UrvkEFAfC2Q0+G00XlNS0XqZl/
KYAGZaiVP7FsfyE+uiFyFV0uXEVqPledTTsHmxY9yZqb2JSrxq+V3YwPtlw9nU7KHnl7DrXOTPzt
F4fY662rNm+zfTCBWoqDPxC4dcDENdRY6Zi4gixaH6Q3XQ0hwaKtiRIn1at//Zet7yOGrn9yzoDm
VGnogFcPizxxp7zjRgly0EkVG/xWrWnpqFOd83hZaXdp1uf0uXB6cSyb7LZKrrJvTMAdoxwerH5S
jvlfHFf/z7D4eSx+/8+/frKUTTU+/fbDPHtPmKgaEP0sUyy+hr+b7Hv6j7/4i2MRZp5/62iYG7pm
cJYlT/Kv/1AsKrL6b44eJkyKjuzAhASR1H8YFlXt35qjWrpMV5bJutuw+9R52wT/8y/737rCrw7h
04JmgEH+LwyLMyfhfxmNJFwW5kf6zQXeN5455lDZDy7aItCCoFg9aiuMaH8nKPrv0PMj3xnsEEIo
kBTIqilmeafY2k6L459S6b+9m+MPHGNpeIErCGEzycsRU3ObyJo2XMmeSjt+CGuOqJc9QKClchzT
SQB0967MyS5RWuTY8vQhiT1thQDr76xH/50ggUXKKWDe6VX0/gyrvXUUKkmNxn3WL5/DYVh5xtIs
CTRgtklXbAXJvdsavnKlNyoQ3UqDgKejWfD8PC2Y0Gyif1vnrNHIadadm4/QWUaxCQwzRGfo/OgL
HzBTjL4fPe8KkMdG2pGA04u9DdHDrs0tWswHmjnPP2LpAwQeNwQmQ9ObyEKOssSGAEmC5KxwW81D
fOBe9rz073ygj8Nu8Ngs3ETNZfW6y0JOBK0iW9onK+3DCmCDSYNfGlBquexrLOFrbHqDo9QJyKmW
cgNjCmB3BZqVy5bDEj6IMj1Cw5XXuKWh3mWS9tCpwE2Tdlx5e2V23w9mDN7Yv82YmXgg+cH7uPQj
kfkKMn3X0d4kKca+GqtDUTW0lxbfa7osMkt6mXqZVHRxLdHAeJk1CC8w2BMNBuPQIi3T77VR/1TS
IXd+6NlmP/g2kRhWVdMCVhutdRUn8H9xGE8g4Aamnpmg5F21t/1dGNXVJ6l1wun2/DPnhfngmYaw
YLrPwRYEUuWmxS/ASeiWcMibXsZyWFmxpQcI89VEtapD0sd9Da00CZg6ohbX8Cfd+ll2c/4bFhzU
mH9/50V5AXJDC/kGy5kejD48QuF+mT2fODLfDW0EELt5hgJuk6agokdjyHRcOdXci97cFjYpB1ex
oqYAP9tIdzUK7G1kfT0/9FJgFLYnpVXazFKslvoi7W2wisnloxrQYx2Zo39haBd2qLEIB27UZetW
hWw9RgpANjvR5ZW5X7AcW9ib/EQHMSDlrWsBvfao4ZaE+dyhMw6Sg5VTwoLLWcLmVBSwJU8+X0BJ
jZKFXQwoqJFbee1sj85wskXbAlq4LXCe+Pv5hVmwVkvYsQKrd8yCEq8LbZIBU1OGrgkFYyU6nh9/
6ZMEb0DaxjZClStfajl3CIxX1yZkMLRKfoqm/g8A834HfeLusocJBhw2Zp6daP11GdHyQu0hhJC1
2ypLb72+gnehvTFVChvnnzavygfByhJsepAnzaqNmibYkR5l6u7uICs/x8A5OnYBlEy5GWu6+QpQ
eOcfuLRWgoGHNtdxn4qeG1t2kR7IWaSfBkod2cr0LY0vmDhZZK+vESt1qdXT7NAjGwI4Jlh5+4UQ
YArGnUA4GLdyiuYC/AlHo0HkNi5G6VvbN/bV+QlaeoRgzA0X63CMMWZ6Mx7zovlVwpC2pf7xfH78
hQkyhdOKitoonTpW7fohAigHeID7ACFNJf510fiGYFFzphPO97ByFdJocy3az62VtV2Ymvlu+H5X
Ch3ZmxRQFq6Rxw9pnr6OXUzfuL4SuRZmxhBMp6jo889RgnGHQLf2PWX1Qxu08f78vCzEXnP+/d2+
15tFWQMjJy4W2ZfC779kMUpr4B42WlKuPGPhC8x54t49g/ayuJMKjnJF2n+2s8KNRvNS05+f+W7s
vu2jqijsxnW64DagzFuqABVTfyUQLaytKYQ9GUQV4xN/9JEp4Xj+rW+j+8oEp3x+/pceINhlYDnz
zYbAg95afddDNHJFFVQ7+mozrdjn0vQL9tkqXkJG1K9dp4JJ1N+oebxyLFh6ecE0DdjBUHpRUWer
b8ngxrCDeeGaWy1YpiEENcgENCi7JdyqrA/JON6otMlMVfDZl9KbiybfEILaQI5GioqpcnOgG5tE
1r/RAHsoPO3L+fGXPkEIaoj9VGNaNbhuKz2EUX4LHISktPpKH+/L+UcsLK4uzFKhqmaAxGnlajOx
qzzt2ki9Pj/0wtvrwux0tmrT5RkjQxdoD0GkwN6DGk6d0igLZuLP+Ycsvb8wRYZJ3RtMMnFZ094C
RGejvLo6P/SCderzd70LDXnvURi1fW4Lmb+Ngfa15lMorRy+lgaff383eIESUG3P8y5N96HvA0iI
N+Q+9udffWlW5t/fjW7Xlp/5dGXNr/6rzEKLPlzj52VjCyFtJHsctRpK99AzwDqAVlBdBLvzYy/N
ihDNbN23wjKJatcaEaxGFnwcMiqK3Uq8mY3ig2OhSLdu1oVC9jRhWiztyfMNiO2k67xA67gaDqZS
3F32FUJYK2xJGQqLu+DQUgCAcktOlG2Rdw7EYJFdrTD0L6yxJniupBagWSujcr1W+dPJ45c++Xb+
/RccVxMc1/HjsRhqVqEuTCgeYCLbtCbNB1n3EFbxigMsvb7guH6dIwzcKDhAFhxlI3keu/qyE49Y
4egnB1HilMgP8eSfaqC/qE7bYsWG5kn4wIY0wXHzaJiAb0ulG0JyEl6XTb+LupcheS2HtxiBjfNL
sDQ78+/vHDgFkwCtJmfCwZ/A9HYxWjOF+nrZ4IIHc2Roa7MlsM2spKpNC+ta1m3ptQX/rZ1Jip2K
kc2+2BnwMifG4/l3VpaGFk4hRQlMNh89auownQ5GuOdO9MmfUOPI0a4tYCfyrKsQZWztuWhhE+kh
IIVJmk6Sle1sITZpglfLnSb75tDX4ID1gd6Zzm/fipbJfJ15RV7Of+aC66mCUztV2Vjw07FnVgXc
3bRfIdwuQ9Za2t7u/CMWvkMVvDutZXsoHGQNYQrbGRWcIxy70Fhfsdyl4QW/jmtCXoNWtSuXv5vc
NfqXzv99/s2XJmf+/Z1ToF9bg8jmzfU6vaVh+lqzpYOOBpadXJjCV+evevcIvY06I4O2zG1KHerN
0Wk2JSqQ599/wYTV+fd3g3Ml7XPK65UrOwM9wm0I4rEMu8P50ZcmXvBqUr2OBy0BEw8voOnR7f4W
TxcWA1TBsSW1G/ogZ+plA6EZcOaNNKz41dKsCI4dR1YD5TuO3WRgEpT83ojHlazp0pQILhvXmtkP
hVm6JDk3+fRtZunL0k/n53vhvRXBVZXeb62gZL7rXqXPuKJlV13ZYxYMfRbRe28oqCz5mhwyJWH3
UpbAlast8F36/dqVByxMjKg4JNMpbxWaUbrezH5Twvpc3o1WshIClmZG8NMSjrO4GTEWp7Shuohv
h7q9uWzS5w9650IhkOMMuVxeHHGTJ2Ae8AwX7bAy+tK0CA6qxCPdXbZOaNSV+zGCzwGihdrpV8xx
4fh5KlW9e3kLArzJb0mzaUNn2cixo9o9DooGkGuwnF8ysg/oxZcF/KHnZ+vj71HFDDItKAk9AFPp
mvS5B+ZblP1J6MI7P/jHqwx44O9LQRt8EsUWNgTy7SuBba9H3uslQ2sn2aR3E1VNXhC3AGmBZCk7
W69/lBDnr7z27J4fnN8UMdx45VjmY8+x2ddeswbqezKHL0nZfdZ6D2qG+k2bYgn97QuzV4oQhMpW
kUy6nEtwYwVU+qGbrK7vQpwQJZtQTaAArDO04suHQErotZKPOuRBEG6ulP0+NiFN1HZDBcpR2lgh
FKl3jaVfmwn8oal0dX6hl0YXbIg0YUsXBneYBh7fAfGhJn1QqapslEiV9MuCnSyEI/hjem9oaqSZ
Q5qTQqd7hF/o2YC9bcWkPvYETZ6/7p25hhVaVGg2sgwTFFAgjOudlWrG7rI5EoJSpVilB4sFTqzE
UBbKQMmRYaCrvF1ZhCUrEg4OOsJAgxXgbaXTId+d31i5ch+B798gKbjyEUtTpP59ikgzxWo3cfQp
h1SGptHzSxiepqJXV9ZgyZIEt27TUdWjlEXmYgmVExQKCf2i9fP5NVh6fcGHJa+2zCnC0SYHitZQ
eWjKbmXP+Xj2VWeOU++Mx2uLyB+diB1tgLjcd2kkskkaqIq3P//uH8+M6giHCYrFTh81WGctyTuS
Tvu+1nYV3Z6XDS+4MA0qlerLaeX2Bg1imaXHwUYtUIApIYb6ff4ZH0+/6ggeHIVBZHjA2l2I3vzP
BXKSx3qyjQtHnyfu3QrYquekQVSWLqKKPyWjfpRAIK+Y5dKbz7+/G3ucGlOllYrwaTo/itC+7SoA
55fNiuC3YZBIeU9fptsP5u+48baFShvxZWOrf39vuWvNXDdZ1aJMTTC4fQjBDUIc9fR4/gELZi/i
f+hhSiZJ6dkVteFGs2GEsqDwpbn8eRrbC01TiAllAw22Sverqw7ZdWsXX8aEdqVa+nL+E5bWVggK
IVQ/o5LjudQt7ukZc3NzWkmOLcyOCIXLIajxA8Un2ZGmR2NUd7mKOoNvuy2EL+fffvbPf56DVBEP
F2ixKXlFVbmOrMTl/YT4Z3ndI7LhbSY1C+UDSHYbhqAhkoaVr5od6qNHCgbbTfUIw2zLJTLWtxE3
M6in84PVaRdFadUWjNarC4+O4qZEgjRA1bf6blWXnnZtwZbkKAmCrMhZEdu8VmP/sxVoK0esBTsS
4SvmwCs3VGFc2yr3TQ6tba09nV/khaFF1EojTdAQTVnpGn7p02M53Tv92uV6YWxbCPytX2iJDacD
+gfln97J0TustH57/sWXTEWI+FIUVU1Xz5VBWHSIQQh3MzE0p6zB4Zc8TAz6kGA7aoWtpOX4Ckzo
WFQOwkP9j7xrLkrQ/0O+PdLUIe1gc3S9sYIJL53C5iYw7fKi/IMqAhyRnR6AhFlE0JkCMesfsixe
KWCcLkMfeKo1r/m7bQu25zrvoFt029qj/RwRLbjbmzxBhTx4QTLhuVcKNFeU596gu0zW1lBWpyTk
Rw8WQgQHCT2b5tRBaA43XaHv0cWFZGf0erpBM7o4SL5fZyq0ueZg3wOSv3IQE0WU0UEQbzhORrRP
Q+etSuodEq73UkgpKavpvM5+KXl9K2vTN6R0r9UEhmkHjcmiRihoOiJofnXecOdT1UcfIMQgfRgN
q8/ICkX0cPgKagbmrdJ/g2aGLn1p30cr++fSc4R4hAiPUiHlSI4FARHD03Z1Jh1QRL2LK6mZqfv9
TSiZu8s+StjpdMUz9Q7qBEpNBtp7JfTbhbSbOra9BiVbXf7SOtHKeXghrIhYpFLym1ar5NKVaC6v
gvKhc6Rv5z9jIaiYwkm4nRol8y2GHmV5h4TNboBMt6n9y4KtCEFK7KozSdPTjRnPLeXKo9qtxfGF
aCWibKR+1PrGI9dCJySaM9XnNNJfJPj0kGNYWeOlRwgBcaiTuNPa+UDmISEFeRLt/fKuddRPTbKW
TFha2/n3d2GlRrNOcSpCFnqeB8CmcBCXh/NruzS0EDhyqFfgeSXVC9HWXo7ze9g3V44VS2YjuPQA
l1IUQTiCyqWBOLgTPvTZsKM5fcWVl15dcOUGat7QmXh1nfu3prR7218reC+9uuC4UtMEEOThuFVZ
fapqCWKJ/j4f4pWE5sKbixAbuxg1ddLYJhCZfQnoeaQNemXzXDBHEVqTO9B6TF1auIlnv3U0ksK7
cG8P0ec811/Pm8zC5BjCAaYZoJ6K5ytIB2eGFlYwJkJSAcPFit0sfcL8+ztrN4y8TKO4Ii3EdnRl
5EPz5tXoEttZSp8iDfKb89+xtAqC5yooyFt6xZYDOcJN37X3pl5cdmIXAfOpVk4NfURITZTare2X
W181XjRPf7jszQWn7YyhQzaCTcxEN3hHRzmt975lXJ0ffeGGI0I2degOmi5QiWhF+xlt333XBPsu
LA+D1MJ3qY8rO9aSHQn+yzlJQc0BPm6zzZ5HGxGjQjskqbyCZlgaXvDhoO2R7ahJIUA8/wvSwFt/
0LY1VBUr5rNgpiICzGrVCE4tzNQK26OPYm7f9a/coPZm2uzPr8SChYpIMEtKujybU+AS5K11rO5S
W1lZ5DlN9sF5SxecOKK3bpQq8n6VBKeo0Q230Hm9wo39WIHDVmA09lFhRubsy/lPWZqt+fd3Tt17
Td/AN8ClnxxyVrWPeYoQh63uS6RTVlZk4WynCw6dwZBfe/A7QAkCJYYpIbASvlkenBTIFjnShNgP
oqnnv2fBuvR5yd59jxmqxQQLGkuT1YfCDJ8cOflcQhh7fvgFH9RFD4/jrHNCDi614u/k2P/acGCc
yubO16RHxe8u8xFd2KJ9RTVNo6XQFfVOj67y0G7iMf3ZQ76xsiZLJiw4eZhIgdfldeF6lbfpfePN
QPPhwrEFD+9lD404yGUAfeSdsZFk+Fh2qGPCP3Z+FRZeXkSVaGMraaWJQflwZmwkp7a3NZXO7fnR
F0xIBJQkTjZ1KLlTPwiG/SB7+2jwnjrLeDk//NLLCx5eaz2c1qbE8asfXxTPPwCZeL1saMGZK1VV
oaIFbUNmZxOrGihPe3/Z0PNkvfOryKZsM+lk3aESSO+tBh12vmMN67EQhUTsnzOoOsqKeuHWOhwT
gKGqRnuy4XCJ0Bo8/wELQUgEAfZp0JjsNmTF+/BQT+ONklrHBvL5nd07NhxW8W0ZKJelwDRhjYPE
sCaP04YrJ9qd3g6uZWor1rk0VeIal40mJQn6hjWEPtDFT66axHunKu4wrGBltedV/WAXEkGB3qDX
ZmMhyQWZ+d4yEHH1Z4n7taTC0vCza7wzpkyPSr3RQQPSDXZltekvLq82NdLp+fxaL7iYJkTpyeoa
yc6ZoxaaYSlN78MovT4/9NKrC5GZugq0Mkh7uWqofNV8Bw2Z7nY0tbW639KrC3EZauaW/g32Y9Mx
0MrK4F5GfsZcMZ6l0YXIDGObkYxyVLmdMrhU6T6psvT9/MQsDC2CwRypcMAF97OKi3SgC+J3I1lf
zg+9MOeqsJxDBXtJKmGNkPqhd4bkJZzIsbby4gsOJULBEhg3M0RxWFFlfK2z5JMdykdKgA9Uh14v
+wBhURU5j6HAY7+iuvgr1oLrvgluY9W8Oj/80tSLq0oN3RslMteOllLN9Z9821i5EZ8gKh9EAhEV
hvppqQKonC9jcfwDctNoj6wcEhUTpKulrNaIHndwoRYodURodyZjRF9iOVwZrd4ezn/fUvpWxI/B
m987dHaWbgajPeK3381WeaJYeIzK6FCR/0xy+a3U87sZOjXl+tfzz12wDBFVBn2DqqcdNxVffQy8
z7lvIUX32Mlr2Yx5N/hobufnvguDFqydClqDjJ9136dMa64cL36CQv1q0qKfVmmtBZUFB1Lm3989
yPGVMa6QnCHd1h6gbtzVg7kdlLVc1dLws12+G97y6etxTOzP8K5MqqtItjz1Srni/UurIHh/kNUV
aE0QO7Lkb81c/hRpMYro5dFUL0xHivgs2w68UiGCkdyWW5SeNO1ANQJ25N6HX3vU0xVHXZooIQ74
hlrkTkZljEzNbV33cI4jhSm1K2WOhTggIrNCJ0harQT4EobNdrDSq9HUV7a9haFFZJYndxGioHhg
i67PWEdbdIpX9qSFSRERWZzjM2iVsZ4EJlUrS3eZbmxjY+UmtfTis++9s81UNfyskOaldUIUJlKp
R0lev4wHQBWhWI5CQCwyIgQNr9vKVI8Am1Yi74LZiyAscqgJzX7Us6fSMfW31OqmNxW2ow6uSe4i
o6xr1coKfDxH8Cz9fY7UwJTVoc6dG/TGd2RVeaS+8hUfL64iIjZ7LYMFNGdohWYhrZ52DmzzECmu
pKo+jqCKiNkM4P8D+ts5N9WgftUL5XGkgRExautQ+/KrIUX9ypX24+9Q5Xnq3pmRpw0evAiYkVNE
n5reunGm6irWvBX3OkXiD7YCWQxyjkm91YPrk6C2D+3oxrCs21T3bsdc3XfB+KjKGoqo/V3ppdsm
mJ4DIzzqk3+PpgkUm/bj+R3vY0tQZeF06+lJo04KJR8UGfex0d5CcrAy9JI9C7GPPbz1EEpCl92s
IcCejoGiuoOivFpxtbvs7YVzEHribWJULJJtOVBha+MzSu+XNVYrIq4N9VKn72Gzdws52CaZWT11
WmR+8cb+cP7tF2xZxLXRO5aqzmAVrqRl2gbZr51j+7ceFNAGUAGqWfvzz7Ex2X+amjKTqr03ZTJL
4ThCPQZNhpptellpHpUgH/0NVF5wuKKIU0XbWg/Sr1Wleysh5uPVV0TEW+hVIPS6GfHWl3sriK65
LADWt+6strko+a6IjG1NmxW+05K27iFpRWCVlTfL0FgJAB97huIIASAPkfWra0p9WW9qfwJZbsE9
9+1lNQ/FEfxfQTmksiiuuFFnpygX0D+YA8K9yDEUR3DrQSqGZOooFHfqBMO5ihpQnEKNft6glgxX
9Gwt6NXK4OY3kDqWiuAmTnY93KMVinRqGq+E+o8jsOIIzk0aF1F0CH7d1mrKF9i9YzQmTRlBJAdR
7fNfopwufR84hwhUywzNj5A+zt1q6qYDkqbJ6wQuYZfFZQQLbKgjeTdgXgP9pLcgXIu9FOjGD0my
PDLmDoxftalvLQ8h+QK+bPRzrXQbqwmKv9nAhSl1oDodcm03yGhe6F33O9WD+JB0mX9TAXvYhObU
vpJ58fdpMnjyRgqaYUe9fNgMAZJoSKaE15UjJcepRbfHhMZsN/qyvx1QMd06Y4iaSg3ESFJapGjU
CspdCH+3Q9I5UJgirdAYiMiVCOLeQIDXXI96nkLpnsHmzgVvW3foJtqh/9O3p2wP4UtzsKpZO1dC
asnuUhk1bIR9pqlFRnAsvlZZi6qHnlb3apBE+6AdGmg4IfUeijzYUElCxsIp1H0Kz/JjVvXjUTXQ
Uq1R2tsPptNexU7wGtUBEtHQe7Kgqreto+I5S2l5lGu9ukJjLtvqaguFulcPkJr2aKPaurY1UH3e
5Wivb+vMsA5j1P2QO3t68lTURym0wvtiGRqif/ov37ZBGVROeD8USv2U1nr4tUC16TAgVnhXGnJ9
ncGZvLXkYRYWDOMjrcGw19r6Z3Xs/nhlZG17VHyOiE4Fm6GU0JuQ6C4qUJve9hYZehnSuhdT40Rf
Ocm0iSTdmzUJmk3bWHA+d0G98x01WjHTBYcTsaazQq2vqqVzEwYDsKDkd5xE3z0zf5CM9mtbWk/n
vWEh5ImArMhrp8y0eAz8zxuqmKaTrXzAgi+LcCxF1kPQoJwKpfaQaM7WQDfZiFYq7UuDC6HUmKi7
JkqGcJlZbJRwB3HGxum/XTYn6t83zygaerurc/PGIkRvp4abkAIP1Mq8LM24EEn1xpMgn46sG1hr
653dQog0BUNyWQQVEbIZHPN6Cm2029Pgl0kISsnybRbmK7fPU9vXR7FTOFhA859Z1HURuI6l+lmO
Q9m1NUm90bsswdUq55jmABOV1lK/VYmqIShqjd+Usu2+j4FV7Cp8dWUinY/POCK9ZDj0HQqg3AvG
Djn0IEVJQNmpUJwFQ7Qdw3RTYnXU0ldONwtZMtTT/24WiZNnlRPzPHj7pS/tvZ1ssmf1GVmB8pvk
avpGvsy4RaZEeDKbLqx4UCGxwRqoE0Mbblx4yBFZ+TpPCU3SEs6NHAX2Y2pk6hPpP2PFdxbOgCKc
OctpP/ZNRu/b71X3VU6/Nw6y5uGvi1xTRDQrflwlnV+g9h5+rxFmzP01Pr6FiCICmhEbKBzk8rgf
1/tePVYNW1t2GY+rYgnnmhB9Bl9yKqTV0JTa+4HnP8FHrFwHRR6vVKMWJl6EIA4GklWIfZk3qRQF
N4YEN38mwRkaleGEfCAyV+dXYGGeRDyiU0qqTmbRuImQ6EFxCQFvaVt2l2UxFRGP6GRlVARTZ9xU
mblX8zfTO9iIiZ5/94XQKyISEY60+1ppzJupLja++cPs/5wfeGlShNCge+gwwDhl3jRYO8qQ8Se9
MJKdZdQrIWFpdecvepeasCRyZ5mkGxiQd0g7bxtFxbHu6+c2WglvS3Mj7Kjj/3J2Jb124tz2FyHZ
gA1MgdNw2/RJ1QSlqcJgYzA9/vVvnW+U4oWLdAaRojswPvbebrZXAydnQwvGstGFCymOezBoaqDj
cN8AbbbUQvPSZ3Zm8D2az23ePjLQT7qefXi7+b3h2eypNASxikg0P8JGtZoe/RtEegTH5a53Zco3
+QuLxDYEGohlYoUkr1xx7g794FcLPYFozs/RBIO2XIkjuu9OOG0hip0bVFSPEWYbPisp6GnNmcw9
FEQGWPHcNWJbqGK/wlBjqpFnxH0/+J9VITNqPljd3bdMbHGK8wz0L9Mjy7T3yxgR53ChK/3Pb3d+
J1a3sr6Fbypqy5VlK4VgdViN5BRR/+iCuNf6JpnbwMELzYjWpQ3m02BdOF1j1znIhL3Wb3//LZMd
FNl7d0aoLoI9NWP1tbH+wZjvNb1J4cEXvoA1AsuaRpvvzlpMUzLDB6s/3zXsWwCHzR3pd/myZBw6
mPG8Rp/4cvTkvtf3zQIhhxl26hNlWQkM7ZmpUp9nHRydufeOrVu5SitCXhLhYNeSfzfCImNpXHpQ
zscy58mvlengjqJ/hpEb887NRi4TI52DrXnvt21Wj1BNwHO4+LhLSx/Gm3Dw4KGM7guoLRQygltv
RXFazeaiCkVc+5MPlV/AyQ72tp3eb3GQIFoHYFp3fqZDPDwDb1QcKqftLNtbHKSCXawhcNbKmrk4
4UAEjzPI59sg7VR5X8xu9fBWMCdm8MkI4gqjjovB4kYHS+jewGzXCSoXpfEEkZm8+mwN+Wjqo4i5
NfGHW9YW4FhroWQrJpuVY4t1eQY72UZpHemjNW7vA5ulgnsTnM9tuGZiCpM5gtLGWo9/92V4cF7Z
a3+bznU3WVMLmw03HEEJTz18wYThzYmwOrhq7I3/ZtPXslrguBxgORr5M2yvTn1EDpreC8xNxq6i
ZXiOtkuGelQy+H4C89gEDClYo7aXtxfTnRHaQtU0Ko5hgQJetrBWnITR3Vn4KMrL2QnTtz+xM0Bb
gBqYxJFwIOifjQSyUIM6aZEfpNXOAG3V6ng00x6b75yhqHlyZ/97FRUXS4KXfNXf7uv9beB+2ygb
YFwKUkb4BO2eQrVcmvE+BQ/q3Qbst6Zzt8XrGmy/MrxYwF9UwDQUroejvXNqN8mFevLYl5OYMrp8
1erV993YYe/eHpW9sNkkVgMJziWg+ZhZSDoToMfpOJ9hHHnfZuJtcqryV1S0AepByMzzBwOy7KWH
PVTyduf3AnKTVqrx6sUTZMzmLghSN5Ty5M1HqsU7jW/xwmrEHltW05j1TJ4dUz8WMz04WO0M+hYs
zCt/KcOmmDIgSC6glmQi4Fg5h4Nk2mt+U1ObPFP4zDRTZmpYvfv1T7xtPdTUfLlr1N1bDv8W7WZe
jFpv9vC4SFzg8pYGc/Hh7aZ3loGt8lwYTWGbl4jGxW+A0RZ8RTngi+w+AYcRHgz+3rxukpUtFR06
QsesZqyFFLiCnzfcA9O3f8Fe65tcrU0Fcw0C+8VSOx9sNZ9LyX/c1/QmVQNIlyyMVGM2WfhUtMFD
aNXBlO5FzCZNVx+sxJINmFIRvIP0E4zLqw9TfuREsNf8Jk9Zq2HrCzmNbMDdYWHFuR9BfVRHemg7
zW/hhn0l1mV20Hu/M3iYcswVUinfFzxwvT3we+3fHsV/C3iqqhyczXbMIlZCVDCEk3Ha6eL0dus7
Mb8FDOpBDSzEs1bmcJj5ftYRvZQSkJrqiNu01/1NvrpawZl1nLHEl+4EW+i5XRDypYdXMLydTfzj
279jJ/K3eMEFnimkiUY4YlvIFXfeWekjpb69pm9//20CqtGPhK3zIYtkm+BF70y6o/rgXtObfM2t
165u4w9ZF3D9BYYZ/NFfcMS8b0w2Kcu5CbBFOUO2wssnJaEPmZelWQ/OBXt932RtIKZqrFiJzbWi
iQq9syzK9/d1fJOxcHoOZ2/GsMD88OJF/RPEcs9vN70TjltUIMy0bwZHTg/DSZsYeF353nBqR3aQ
rDuDskUGWokHCW8WQ8b/DqeT19zZ7GZPDXDVi+DrPmR0chIWVNky5p/fHpAdbM3/wwMGVVByVFUy
GXyzNXC2/fBaGYtHDpvmPY9h4nHwI/aG/vb33/IItsATEQpjUwysTfOlbDMyOfTaTveuxVvMW71w
OACpoM+6in32Tfc8iPlvCIAcXTQjdPUPN9kt5g0WiAY62euQgQ16heHsFMuQpRHFQ74jPxJgEpN1
lhdDvDvfnbfwNrefvQgig3221G4mR/kSeN05aI4c0nZw6rCy/O+kCBHAqr6oh8yELNGmA0nhE2/c
hKA0QqOPLSGxWrqUKRkTog+S8H/w3j+N4ybBHbii46JSDZk/5mlf8PNiDMolHbyKh5NgXjaWNs5D
86Rzc/DNP0cf2YLh+BB2YaWGPivCKW69MiHQHFnvEwIjWyQcg4qCmw+YphwImk7yE4SoTm8n6F7H
N7k/ryu03HjVAzrh+lfiqDw1XT2kgdRH9iK3pv7/dMAR5b9BEDkaL9wQnIHsYOU9zID4f9cwFBa4
Zk/GPXlVPvHYM3gtuGtnItvHbi/0QrDkmy4L1zBVsLFz4RF113Bt37VR/UG+A96TefM3av0kB/7F
iiMZlj+v79gy/ztSZAkh2k5Ck000SnO+pL0w6dsd//NCTLZgQLI2M2grLULIhl+hbw9b92hIDK/e
Gxhxh073tPjkLuAh2UIDa0hrO+Gk+kw7tj2PZuQJqar7NEbIFhkonWGpeYdUgzkCiRkP51NYjkcu
iHvjtDnVCIhpwI29Q+wsTswACD15fp+oVX2yzC/TmoZpKI8Unm4Z8KfM2CyPgBPAIsQ1XRblDwz1
6LkpoGXwCYpHH96e9b0PbFbCYjGDD1owwlVOcTOsXxv/Xe6KlPjBAchl5wtbfOAgStic40kgq1c/
NTTQsYRQWNu2v8r5aPn7875ItjgdwM7WoQrCLlMw+nGaIIM0/FnwTseVN/+qImyLlgKR1ubjQZrv
JeJ2VVS0KS1UubOQd49OWz2t0331EbKFlHBcVIQDjbyskzoeoYmb95/85efb873X7030rjV87omy
JqubovjmEiUg7qPIj7db39krtoCSCD4MORwLTca8f4taxo1p8ZJ7xCjY6/smVnnP+7ys0PoUdE06
5ODVDDBav6syQraUjmZsHCiLo3VDK6BL1bVYjrgKOx3fUjqqThRFVCgI/tfukPoNbOgp5NrStwd9
5wwFpfz/bgrtjUjqWcBhGyBIFw/U4wBIez9u80sePSgYEZsfCy3hLd/fOVabDbuca1bmZKmA6aN4
+8u1mr/Uva2PfKB3XhjJFkiJ5MrzHsizLDDfqsHJ3MJ9VG177V2A0er642zCK0T3v0Fv65mNYzzi
qcsLl4Pk3gnjLdjSF6EH4xWHXX31EQXKx2GFNmnuHhyo9qLB++90ibK23eSXwXVqRrhKNfl49XKn
/vB2NOy1vk1wKCaNcMrjV+bxeCmjuCr/va/lzV5EhtI3gPpO135V0RlybzQFr1UfjMrOEr4FdQGl
1wUFK6br4g+oY0MDg+axz59yrmLK+4dSvQ5HrL+d+d2iu5qwp3C4xLgrDTEmZqozaArvXVZ9enuk
9trflMzUPPcucIfTtezWT7Xrnds5+NA6UXFffP4/WJcDB5e2x1ixfIzgHCBfxhbkQsjqXO/7AZv8
9mBY6M9LhMC045Q2Tv/BVfBB6Yw6qLDsHAq2fo51LiZHLcF4HQb2UrqvIBk++tQk+XyAEtibglt6
/HbZ7+pW96v2pquj2oRWIr29N4IVe1BL2Ov/JoepMKsDDsd4jUAzICoDrTEe1VMbHHR/J4v5JovH
jtaTz9fpSvDAq/oqa8h8gL7aa3qTxkxBi1Q0MxItNI9U0xOkMdK3w2bnXk22yK4Wj6SuEGa6erV+
Z1j/2cj+1Ne3bC4akzS++32htUjbG4zVqKPX352ftEV4RT74Jv3YTFdhl3NI21dD7cFyuhNHW2TX
VEvUpoC3RqDSZ7coVCJ8MAZY9+3tIdtZ9rbILpyLJ1SKp+nK+XpepjYZ178nhoKH4zzMfDgB8o/A
Egfc0r2B2uR1oEnZGCGn69zbpMD9dzD5XRgFwm4D+FvC9R2BCI3E1OtiPInGgxKXsSfT8SPO1N5M
3H7Tbx9wpgq+3kRNV7+cndNa1Q+rtPwE85Rfb0/F3gc2OQ2DowkKDPV0tcJJF+fbpH96wk3fbnxv
5DcJTcKhwUsEGh+dCuYEEvATenq76Z3qyRaNlXd0NYFE06T9Be3r2IL0cyPSmOhn1B+djncWvK2F
cDcaGItAm+paoWwW145+zgGB6Aj73lFysOvsjNEWe2VARmTdohFCFUnG1qSuWA/W69vO+4d79BZ2
VTFSTBT/rpEnwNfsPjb+lEzOExTEr4WvT3Y6Ki3tRNEWhVX6EV6ABqSYZ/1zQ+Dyq1jxtR2OHuZ3
JmILwdL12kNKWiBKC/el53Pcm/dj4OF8dERp2PvC7Zf9lmhGN5HbN7dpWIO0wnVCsj4OIhIX5gi6
sDdItwj47RNk9KqmmjEdNarJ6+Jd6dA/jssRHHev+U0mNz7K4xQQgOviSNCwbDz1Pzk9egzZa32T
yh2NJkfWFbYE+6InCxP7Ll5A0Xs7m/da32zPyp0ad3Kc8epwnljPizlb4mmuDxJhZ7HwN3doYroV
5tBYRVvDlsQ4wUfQAM8rte9F3Waahj/f/hk739miW6Oi4pIW+BlR1P0IQudDNNtnNzJPsPtJ2Nge
nJN2YnWL+woUDLQahc9Aip+G7wN3ik3wvIT/vP0r9prf3KwVFZYTiM1dfa+JJ/aq2LdyetDVwVFs
Z663uK+hEJwNCyIprPO4L7ubAklS9EdZtrOebiXJSMtF1+twvOY335dQrX1SS//oGrvX+U0Oi1By
SIXijlBw3oCl0XwKbPTa+1F5EKp73d9k8a20EMwdug9W92WxzmXGEfLted3r+yaFaeC6S8A5rh+u
+avzRTqMYgHY90jzcq/9TRJ7ozdA+sIbr60TkHMRtu4zTB8NuMP0yB9kR/+CbM1Io8GGACuDiGv6
8TYLuTXtq2ijMU8YnVT+UVW0Cq+t7GZx4aFrwFVuHEPOIiCFOOfQzljSmrdyeJCODATg59GSx4MU
/p1Htq1OGFPYB6dZ9dgL1c9xoR9EjzswrEF/3DWN7maYJ+mwvIbL79W29V/W956YBs/Y3vny5W7W
yqnxfBG4sr9WRqGM1v6AJtnzHJanu3q/Be5YWxsZgmNwrXg4QG69+Cn96uTP5Gij2kmgLYYvnxif
tF76K9fmVEi5IjAO3TP2Gr+dtH7bwsOJhF0V9f2VRnDwmpmTSSh8pG8PzV7jm3W3rAsGp7a5v0oy
nuYQ73626MKD5N+5cm0RfLzwRlHnHRJHi4vVOVZ2rp860FSSqsifQssa6HH5L4qQ+6RjyRbZB9UO
UgN5979DIUwhyqYZvptK3kdxhcTaf+eiqmohKdH9tcB8Z2VlxFOxIq+bfJoPKr47K9pWUHCMZijq
QmIfqIPPpSjiqGgvcjzaCHfme6tW15CiXCyMF6/LBK9r37ctXmSLozPPXuubaBon0/SDwTIxc3cB
QUWzeKTsPgoSobezw2+JMOJxGraR6HvOxDcyzJnXOZe70mALKpvc0orJz7vr6Bapj2MynD4O5nNv
TDYhE+EqR+mAtW1y3pfVqJKI4ZXs7W7vXLb+V9T/bUTI3CpWYjG4Mup+V+NHzfoM9clzIadzWHpA
PhwxkXaicqtCN2FCoVShxmsV+foxgvvfP/B2CedY0/7IkGZvpDabDEWJhAyE9ddQQ3F11v3PfGqP
uIm3EPzDvXSrP+eVMGFXrQs1japOGP9SzVBHVSl0QkTz/e3Z2BmjLeIMpwRHW4NP5FHwRbj8F6zW
vgQ+nNnva3+zERRDS1tt0T5dlgfWjBeI0j64432AOUI2ycsX2TQM+h3XgmLZaUcHPlCF/KFhDXFf
uG4RaDX33Y7MXn8tZ1nHPqt+uqDa+K65yKpPAh01YGbzO2fjNku/5cbgzbYrW7+H/xDwCbd9eXJS
CvTu25OxE6xbAFpuoFQVQIX1GhZliYOzgCXgaI7Oc3ute//tvOi8BqoQGCk9OjCKs2nddtf7Or45
kfPGqUC1R8ejUl1yriEbyg+KnnsJsElg0iwlXwfbX/35bwk24jDForzzKYZszohsAU4JCiH9VUEq
o9ZP0NQJloOO/3G4w2gLGauIkC0P0LYhnL1o0ENxOnePdoA/Lj1ofZO3VTSGxHPH/tpxR7axUs0E
dZa2fwqqtcpoKfJnkBXFXYAJfG6Txy7U0MO2H/pr71WXsHCfPe+Ir/7HCUbTmx04Yq1ZS4NzrlV1
k/hD85KH67saeikHS9zeRGyS1nQBfEEHnHWlP1yGaUoL7V7uiHv0/fbJ39YDhyowBxWahgPAgyq9
tF7qA+DNXq832ZpDPcRO3oQRdyLxnBNenj3l8IOO//EUjY5vEvZGCoCEMtE4ojsvRWG+wW33azGi
jjqF9MFt+Ndey291OIR3ZsMmjW3tRx01Rl+h9EXceAxHyeKacXkUoXthtE1lZ9UVU62+um71oHv3
W9DNZ1Gtn96e6Z182+Kg6sHtTC5Nf13rk2+cGMi3R7rWCb4ah9NR6fN/t8f/d6IIocHx34ASVR/1
htbmWjjQlFO/FtF9KFqYCrdD0qzRc0EflU+A7/pchJ8k1SfIDqe5GtOg/bHW8il0/LQCLn09tH7Z
GdetS+SKaunQwdv72rf0AurnuS3oe14N94X5FstpPYd1srXLtczDMHUpbc9LQ45uon+sAGI4N6kP
aHoPHNm6XF2Q1Eo6vYxLlYLO80WzI0/UnTzdYjpzCSsc6pr1KnpPn4nBU4FxwiN3l73WN6sAROI6
vIPny7UO1qGOqaNdlYTC57/eDuu99jfrgNBNOSlUjq6O9JJxrk7cHKGA9jJmk/GNpGOJC+FyRQmp
lbHjDZWTVtIyGGn4XW2Tphd0+MTCXB3h0fdidbMG2IW0K546FoC/vrM1j53uy7Ic3RR3Gt8izKyu
Cx8g2+Xa5Nhvy786U0Fc8C7gcRhtQWbO6sOqIMRoDRN5pHNzhcXVex+umHfN8xZkFqzWqYeSLleY
T5S4qnAZz130z32Nb3bwws8bF5ja5Ur6tvocogYJjLyGA8DBBh7+2VUUo7PJ46o20NqQUXvVoOr7
nzoaiIdwUWx4QvUtbz/OAXWrT30hy9KLidutqoo1YDyKxoxxRFuM80rfDXEOnwOd+UIRLNte2AQf
apHP0c3hbSwf+nW5wR57NVV/Q/ZiDC8qpF54glgiA0OP1kP41PRGD2dJYCZxorMh5l+8nUN6lfhD
1cCnFMtBag0sM5JJQUQLHPY+mi5iaZX3WvSt018id7E6G1or+fPchn5i2bosJzwEP0y1639pGzv+
CEToP4sP2G8GssYLAcD7vDaa/CyF0yx4gxk9fvXgJwXtvK4eC8T6CAJhs3RekdoWz0IwXW385iOt
3Olfu0CwLS7nyoJjSPpxfZj93jS/PEKLAc2IW9Vs9Mq2fATlToWPNQxL1o/jNBfNR3hcrOMVIh2h
fhpXo6aETwq3dmFgRvSulW1evMtt1cuTbMBNTWQRaZ7UXpSTMwhkK3uwuZAiXXoZ2hiX5tZe4Afb
vvMDkGH+gWJe4CURFrki8aU0X/ua5vk3WH9Pf5VwIiKZO4QmT0uBsselbCvF46Hh0/ivmUAEfFeB
79W8m+HTG2Z1PkFGWA5aqyQYm5Aky8xsGPOBa33WFeewUOjywaYqNz6LqfGhXNcoCWVOu5a+Tkp3
cQADX4YKU2c9aOKTeaAUJYk5CK+h4qS71LUu2EXQqOdphKHNY4FL23qqVF7lKRu5bRICNOdLM02h
Po2APWLJmApVFQ89OEbheVyHHJCj1gt1CvJHNyXGrMMTYzNzYzOUbRAXHS1/EAjFAyJWBfapaoD8
SHO3dulHd1SOuuZz2YyxH2nVgmrhgK1QjiygX4OlCQiGtZ3KxKl0hB/bB5V/XnUnwhgHSYj4ssXa
PGl0Axo0k0HvnhgruZvoOvSQAXxe8mSaOrsmixWFiIeAgbbY6Qgx1ntS8jQkMpo+rTYQQVwuwBaC
nMmiDlrkTPinlo+DvbZkNW5S166o3ukRJLQYPhZmugR6xlYTyW7Unxxu1KBiQESJulpKVPNK10gs
UG4Fn6T5JyijLkoHwHvXU4kJBLFoASkfuuRCUIDRi/EjDbXkSWiaJUjrlfPqDNEoS+KhK1b2ysQM
+8lEwrLGniDvPY9NrDo9q0wXXhicHahWhQ+6diBtkUeEQwhHl/j/qkCmzPqVS3ImUrdfled85Iae
bO5FKGUQ3zwGaqrF5yFUxSc6++KHJUMrvw1tWKv2VA2LauRp7idfvS95rvS/eJGk/ARFJTccY9DF
Pf6wDB6UImM9FUzoRMLxpYUY9kDmCOIy1UifWk786SJnzthTWA9SwZVYgh8EWevRfu6VU0+vBdSm
i0tZyzr/1y1GCPRjOLy6+NXD28ukFqW8JZGin4DDrSngBwow8ukhHxh8kyEJM7FzjWAXf1nZSfOE
TTqsEp8hVD82ncSuhEf5Yv3mRLwoP3Cpc31aBaimz3VQRfJSj50rz2yY5CyTYfAUyD8r632UGJiE
hi4ERGcvLXGGMRdQLeoaniYUiiJ1K4I59oJOqye80hQQzwuDwju5MJPiqbEs4s+V48zfuQ61yRpp
Uw8m3GU8Q51tTcrlgwsF4hUJrlEr8WORr7H1uldbQI247N9Lp4vsqYLn8V8lRFFYwjXnw7vFa9iv
mZMeSiCrFRK6ZXqoroW7Qnw+ZX6VeOAzfZH+RLqEU+7G2sBSN4hKKM/nOGQ3QSjh21zW3gXE4Uhl
bAxKuBKr6se4lM/RzMs+E9aPMtc3DMm91F4fR2Gt/1pYpNS59CVFklSO+gYTc2njdSLlK6v6X+iD
/EFXT/x0W9Lq940MOUQ1LYfbG1TdSHByLGS5H4YyHG2CezNd06GtFvleeZK0L2tR2jEZKKddnOfK
wNOjCXnxXC/MO8Oj9sZJIM8wtMABLFi4nZ58GMx2WFfXXotYDs4wn2FnV5hn3XQUozdjs0xsNUkZ
m4YaL46gDjXGQvZ5lGjblgTO6OCYxpo3fZ6YYgV6rBvHon5o/bVbHz05TG1MbDDC4xuk3+g8e43U
l6hWzpq4rGRRIpwQtJUAdYblgTQefV49uQCcAd0fnsy4mDJYQFJ3OBmIeKFAXBI+PvZLAWVy158b
tCLgMGS7aBRx4dm1jqsg99ysLiRWxyjHo0pq+r4IEw4Af/hc1o5BrNgVA+LzyvoxLxre/dXa0ZTf
glU0LMZix6pzS7vaT6Nxdpu0t4rKRHuR6j6owhLzZAuOx38HHrouyPugRz9VxOY3A+M8rE7Gadoq
9lRQlOlo5ehlJdh9cDsHU+HVISKnCfNdd704bhnmiWi1U10MtMtp3ICGRr76IZ/+YljJW4g+t2ZJ
mllTP10ZFpB3k6ib5lRa3dCHhtU5u1hXtUA3zv6coPREaSrcMKBxOLirShbROvUV+NG1MjHElMf6
mazzOCX1OAF/P3UwOoda9zx8K1uQsZ+coSjZM23DaIR9ASYY2AYo9H6fgp45IgUabvLeFxwVkBie
QZF3WRbLrv2IQ9Jfg/L6PIZmc03gXFPzEjobWl+WLveXF1j2QY8w1O3opTqkHU5KEOCb3605HI7i
YogwoiyHqON7Ry+6evUsDDsQarUa10TQeVbJ1HbLcGmgRiweugDqbinHno+9t2rXJcV6Vq7fFBDb
TkIowKUJoqmGfUUxgZasDVf5Fd4DWILxaK68FHisgmV1V3dzbEIf+RaUw5w/swnnhRuFGdSkDrmE
mxccB4fvsl1C+66GRBtPkaWig/ZBPaxQQR/b9hHXdcc9dW4H9BKyXH0BSRZ6WwwHQZn50ZCPT8r3
1vqdxa7s/EuGHiAtVrPq5vSkQMIwpvZ1TAcfb9XWcSb64Pe0j4C06kEJR2/sv6P28KBKy9wtMcdB
aM+87VV5ohYudq9BDW3Ys2wQMai707ZISgcuERBsdOYqLcH3YPGUs+lvoKwrklaUlMFZlRNfP0De
xfNTu2o5JXRaIC2ioWFcJmUEr8DzGHSlioWde+ekAjmyxwX8MBf29X7EUtlEJopX4TY0mcfRXdLZ
RJhRHLRqfgNyNd15dJj/fqxXb3k2TdEXF+VXery07WAR83rNhxPFNl7H1i0Ji9sCr38XWS/KT3M5
rMU3VCPcIF6bAV5Rga3JVwYE7nAuAzY3J1jrCNTNA2k0nGPnoXkMCqjT+3XFHvHq03uXCACqIlsr
Xfuf3bVY0smzr8uAAWlcmKWPuT+8zCXwT9hebf3Lg8Ek7DB12cIxcVrcpn8cYELin3MsES8eV42J
LVUuuTo+LB3PeLeS40M5QQ4trRQZWIqdTH60PZ2iR5e7cx1H7hDRdFgrW50WdzI0wZFAQFYf56n6
5JW4KLzAqkAFl3BgwFtUrd+Ul3LN1fq3glUuBITt4LBXmBavEwToo6WAde4wu5mZA93B2rRuhnPo
eZX/6rh8hsV8P6//GD150PUrLb/iotJjxV1ogD2vipymi13tlU8eKwg6QKh/ricLYTt4poc5WCJt
zU8Ssid5gp1myE9Di104hnNR6J7nXoRYYK0f/OOKgAoYHA85OYkWq0TcA0dWJyQQAzmxtYKoXd1H
/l+q7pwfucHZMV6roHGSJYJo7mMuWR6lMxu7JxxFyQUWEYhxO8rhJIcAyu9BLgFTCocSjlvEEBpH
VARL7HcC4vXtuCzug87H4JPoYQ73HC6ilgkNlYleChy5FL0IbCfOh7zFPQ9WvGZ6x/1A3IDt1Pta
jlIBJClr/cqU4w8/RxssRRxKn/O0xipNrnhJ9KHJB7YGDgmKlqc2n6oKpnAWS0OH0g92ZaSMiIEL
d03i4Jka98JaKyyFE7AumR0rTyUywkkpDnE8+lCFqnFhdCDld4aD9LdQyDm6alZ3KlGqnf1Lvrrz
cz9O3btmlo1zwerew8U7uMXZpKY5uBQBJ7hchZUoLmHTtDPWpMKwF1mQqX+JmB8FZzqP6/o+6jrp
f9eF6H8tyJF/UduDm8KMKIRzyLoUc2JWL2zTPoes1qXtAPJ8MmPA5cVD96NXRlb24i+th0WxHL0P
pMnn74MtF32Z+sBfYiZQwAR/thU01Si567NsR12cFV9wF2HWQvKRlE5AkzWM7JwZ24U6CcqypZ91
V1r67I0LPJNwbwLQV0Qta5OimhHh2Df1TUSAQ4IkbRT0ZWMyj4U++7L2+7Tr6kidA0/35UtTNLlM
oVnH2xOnFc2vBO6M9XM/0Nu2BfVG77HuXG/95IHUs2aAe630k1sY0/8Sa7+az6WSfXCCARGfL7hH
uPwVxxgd/duVDL0EY4d6a1yti+Wv3B1RcZiVsO3Hisj2B4VbrPv3YvjgPTrCBNFfzTo0M86JuNAm
TFUkOkVFI/yHYCbYWVUDA8ykccgMRwBtKeQNHV1Q/50TOeQ7LpS42mtjZHSqek3MI3TXR3KpgMWU
56Xyub0JK4/mSkZadjDuhUUPLv6adokDIn4FSTTL/WdqwMe7Wndp+pd2wQ0fd0pWt+fVynlEeYMH
Awxh+ShT+HFKJ6uHwsICYRDiq7XGLGnrReCajANw3YnLe9q+hFgl3TT3/OD/GPuyJjeZLdu/0vG9
050kOdHRpx8YNEtVqsFl+4XwUAaSeUqGX3+XqO+27epzj2+EQ2EESlEIMvdee621+cNUEqv2sXb0
IxqbF+VwLwfdhPgPTNmMI4psE6nUdn8gU+NjWMqcNzuLKLD2mtHY+cOEDHVEyjBFyd7ktuQZAJvZ
6jcOzGfdjw4m1DTzgC4hUFOyLaiX5LPzWqORd7tvKosu+wITEYxTrNJNZ0+yojOnRZT1TRedNfP4
qkcbjoLOpOuHHi06vpT24gAMSaZk8TrOku8m0arYMRGT50wzl/qWIRFshuwZeXE1YB5BhVAu4KHg
q/KgmoiRYYd+IupD3cKjeJ/XHCbOpHcStZWZRRGzRXHJPih0NqdejexfB3omiUy9joJp3mFaKSf2
2eqTjH9VSwPwYDbNgMy4X1AoHzI6pSGAGLvyprzg8x/k+7dawj+pMbzXR+L8Mp1GFeSY6DK6k7Jo
ggbYuN9JyuENRev7slrEVrnOn1r4/j9QZvkexbZruyJFW+8mZF0BjLVhzzH1f9e1/+Pb9J/xa3X/
durdf/8Xtr9V9dymcdK/2/zvp6rAv/+6feZ/jvn9E/+9fa0uX4rX7v1Bv30G4/79vcGX/stvG2HZ
p/18HV7b+eG1G/J+HR9neDvy/3fnv72uozzN9es//vpWDWV/Gy1Oq/Kvv3ftv//jLyoAmv/Hr+P/
vfP2B/zjr0+vxev/Pv71S9f/4y/O/h0SUYcAQ1VcMnqrMI2vtz2M/rvtuKBiwDrB4YjcAaYileuT
f/xlu/8OlxkHH5FUKCIEfsCuGtZd+BR1CXelawMxdZn91/89r99+mZ+/1L+hFc59lZZ9h4FvSPzP
e086DtJiTrmijrQZ7FTeQca4t2anFKPEuoMwGSHIgGhOxFvLstNzDC51ohN/nmqsNNHM/ZqbPxGf
V2bX+1MQWLYd+K3Y3HnvxoMWq3+fgurSnWksEdhxMoSNkdmDYyMjdizLW4qlhzijBDyY1hcEpmng
RH21pWVphTpSexiGIPq05R+IFL8/m2/X59eTuz1JvxSWoeJoJqMNGrmA7Q9NUJwDb2izTeWmZVBr
0/uW5MN1ccc/TArvNNu3b8Zd53CH2miuiK5Tt4rxL98cU+CwUMG4Xgr1nEeh2b8Tqcm2Is2Ihwn+
ngHfBc48XwS6Qp9T9X22ePpSFrAcgS7tT/3TVnLl7z8TBTLHKCgOhFL7vawoajqVFGZ0EZo1zbGs
9cMcx63PyyLxmQVEYFTZfFzi+JghnDg3BW0PmWwCCCV+8LRuXnLUaTpCRh8OhDRAG57EH8yAXJnB
apZz4sF/09kX0soCp9JTOOIa3bOc/UHj8E7f/3ZhFeGOg8vrOuJ9swhbwjYf4JeLigR5AitWh3WW
mn0Lb+ANui7FO9fuRkBlMKfUqLsHEzpOgd30hxrKu44tf5+GQAsG0OQxB7z3i7dwAYxKXBegSH/s
gbXc04j4uujRVNjhl97hwIV0vo8ylW66YhO1RewjIsmCX6aqv6eE36aAW2nx3Q+LWQY9qYDZOgy/
7u83Wi7aEbGS7Xp9LR7RJzE7L2ioHKDlRQdMNovORtunIZ9fFj04Huv0vB11DLMfu3If//W5rFzw
38+FcW5LzGuCMy7fT0eD1ZNutJHjZRTPfLMgJ1Bce/U0NXelbGPfHc1LmcIYsIRV7mZcNNmUrf2a
OaPld8sweiOAOG9u42KLpm1liIBNARASztelLoPoT40pVj3muxMWgjLiOBRTKX1vkjPUotRjr5QH
45TlBrSQI3P43bgAb2JwOT01jflYO319ZOjBezT3CCmmp6Wx9tytrWs8xWaD8mxxX6fC3XLa96AM
oERkmHngMMi5m5MEz3PVBmnez1tI1qSHCAo4zpKr+ybuLkZP4BCzbA6RG9fnaXFSr24HFgIFkMep
708z6WeYFXdY7MfCDuveoD6+jK+D1coTijynyYptT7Mh3wKnCjQMjA4Np/esrdJdw8VRNePrMkXl
ARdT3+VZavlVnHdIrEaB/BVJ17++DdjvpV08G/ZtMZC4GRVDWvS/boPcVqmCg7bnavzkduYAHK3p
psxQMQG+b3wI09EfGTUmXHLoD+diPMHOUZ6MjtWppAkcMOmBsIJvlJACOR6xgqSwtYcebdN1ni/N
4FrbVKNql9SxxwZyBL5i/eidp8g2CI0Gt9sApvnQu+2nwVgcE4U+Elq8FFYygXoRbyLTg6DJi26/
2EWQfuetqp751C6b2IqXQCV5fGBjc6p19+FfXx779/BtvTw2VSBUgjCppHrP10VnPgAYSXNz9eN3
sPztLl2PSzGUdu3D/dZ5mtsFolXqBKJKcRH7JA9hON0fWSOvVc2kR1GF+QNXchWJ/fYo2Fge0AjR
ARAP87H3dhA1BSplRgpIC0DAnTRu0MTLEA51GZ1s16YhOgVmm6X+lKU5QR+mvgzTydnEsx2fRVt9
UnIuD8bGDc2ziwVLMT8D3R/iOoUKgxxNCJEa2hKSVp0k08ajhBzHbjoqcA3u6Gg+oRQxeHmknIsb
pROAWkmDIp5UaKUJrku7XJuxfS5Qio5TFAx5+wf92S0o/HUmZViyOZJ8wXAJCJPvVYG60xWQNnRH
xqo+nAjNtw60KBCm1F43ksYre/LdWIN7RNVw26FR6A4tSV5SmRwTBkPeWRwdPVqplw4DnkftxDvW
sOm+mimIZ5nNAy6dc9+gsV8lEraTabIEttPTDUceCDHGXVS65LQg6V8/N7Pys10wddAd+SzK9L7X
qX2ko/1aoNfudhxostcwAPUW0n3gKEcENi3dkxvDu7dzl+jQ9sRTpdMdjekyT8fQsA5AREe4Kh0X
HT8AHzUHFNeFhwLDdN/ksJDpmno4FnPpNbokuzpe0LKK5wpIlvXxD4/Bu8t9myWocLFcSMVsuNu+
48yQrmybYXI4Zoniu771zoyaovGdFGUUJFZiV6Quu0PBiW7HGc13+rHPdgVq33+IEf/J84glAHMV
giKERvK9cCTF7ZiO/AbmJkcysezoRvNHVFMG2Fkp7qW5ymHlPOX+0NTUy0m2E4nzA2wD/sSdluzl
H/vBvY/WbreiC9U1t4WDu9F9fyumRg3Msit0Y2+TwocY9kuBBcSP0na6NwNY8vnAyJaxWXrwkCt8
gHlwPukQ7rQ2Z8fUdS9t1aZbm1NnbxDAeGIsIbmvaeUxWadba4ScqC06uW2m6IoqVhzM2bWrYgAn
//p3pmxVY/8+taDihCQFDxfFFV7Xi19i4YjnqAA2AK9nV5RXxZSXAjvcOyldDpPjSn8Wy4QGHVL5
c52D+CXbepsOgH3nzim2sBXGDSjNR7TudM6VzMTGGY+5PMk2Z35tDfIB6cPG5FZ1h/q9vDLWW6d0
rAMx1JDb5sMlX+odxMr1pk6sq0jM5KHEdZUp1+FcZfVDypU3zwq1sKGavMWqkudFW7u5cctT6Qi0
PczzPrCZtUmj+rsTscpXwDy8cqh4oJQ2Jx0DJVQcazxH91WRjOLjMrKHmQ36h6ZBnXyZO6a+iS4F
ggdxzEFy6zw0Sfk00y7kQxndBIhnhmnkgNuMe8A5krAgVXtGwdP1EQDugWXRt78XVW/cOHtGKIyu
s1vT0GKe/dxUwm9apzu38iNtTbyJm7b1sii/jLqFF7xbo/Xr7CLfZDEacoEz01l2ctc0ZIAbCRUB
dzp9HJ27ps5foQ9Dp9mlwDJkkw+YGr0knh56GLR/TAZAcCy9xFOd+JXI8n1Xzx/qsZq9Ia6yfZPZ
j7dWti4NGC3ac8JKiKVAwgvaOirANmD1QS/cQ/20fIJwVoN/+WRHTN9LWbW7UtipFw+2OMGfFHyb
tGs8x13QaOXWodnp+HfVqQ49bdGVpjXqax1N7BhVgWOk8fu5SO61bXVhjk64e1H1ARoBeZEYce3s
PAPitKvgalGpqdu2ogxZPmoPOFu1QVPY9JqjGe5VaVhHoJ61dYqI7ZRTVx+IWxR+FU38AK/FfYw6
+D1Wy8yzJzLuK9N26G5L7U06DskmJSM5GxG/9rq1dm4/4dansXko0np4gEmL69lJjsJbQj3wkMxl
qlh70Yh8WHpeX+TCC5B73e+Vqy2053WrPazARJj2+X1rsxh1iOgs8SSiLN2V6N9Kd6Ok3aeCyQ8D
SDJOnsIzv7TTU4LMG9U7y+tB9voElsMzwBP9VFg9+rOSvQuH5y1yi+EwAqU7oWAHnyZ02TqCj/lJ
Fc7tszL5OthxMPYny+UGDdIBQmeGfaNTgsqQxdBKY+7Cpa7TU0OrObBilG16mCnqnu2B5k7AmKkK
F+G2vjvh+VSYhaJIufDV7LjvLoQdosV6mnUyHgGxSF+QlgRLWwLdpcv15nl/TFroakgrNh3IFk8x
tABHElvqBBdWqEfq5pguhdmMMFr0WGUD1EfSsNfl+NTHU3WJWxgCCwaAHrNEFxYjGDbCXVIUA+0a
HVgS+MwQ9FFSY3yqnUmELnc0yjE4MyfLkctAPxzOfUMPrRgf4JOVBIVF3ADCKw0oP4fHlZoPLp25
R+pcBNOg+KF2v9MeT2nuzAvoYnZ2gZINX5Qo9IqKUcga0GfDrVAKhIr588jSm5wklZcK2pVQTmjx
IW8nwCYYr9E4H8PJAcOLjBwOkqUaz25bwyx4TK9zOtCHpLkuqXiBT9x8wh2SPsrbXWO3uxa1WPgn
tPXTGDn9UadwLZn6Z5LUyzfJm08CrnzP8OEe7Qj8L0zOXW9NDwjRe89GyXAbg99zdusGL0hhSQLd
GlFxDh6Uss4touxz3qjk0GT5PSO92g6DQoObfFk2bQbrEgTk9LK+EAfOfFC4AE1PTOfDZhUtj5FQ
4U5fFglTEjadpnq41GC8em2KOTJlJHnMZHVxoLLdAp/zF5grngqjDxkb0gsHdg22xyEDsBHerPc+
Qb2EKpejvlILLDTSZfVJy3bXzxHd0aFtjnjOyR6SpnE/0msqh+TURHm/MXJyH+YM4qpqcIBnlOYr
ij075T6qtjE/ICFnuUVhYmuibaOwKPWohx9Em9znuncfRTKIIxhyJwjNv7ZDhYo+Kj8LHo2prN0Q
sESPya4+526OCI++FmaI9pUDW8uiiOcH07RfaVLq03irdQ4x+ZIWNvvQRVYUUCdy0Iq2MUGPQOQE
DlIR1iVfjnoCEaSExqPus/QiWZvt43bKPYHO18eUokDgjOjVHqFf9zmC6+GOxuJ7XrjLcaKoAbmo
9m3m2ZXBIEgOBlAaYp2FzVzOrHNVK32eo+g8Gqi9bQuspAaPQYlbDlaWKChYLQuR+vGjWgz1CjyO
e207n3OSVI+kAxZpUjWFnKL0yCKhvKVMhiO3xKZ0tdqAA39fdxV4ZLfHr5wz6ZdD921W8eclN47X
jsdOAqDuraBSj3Wd2eh7jnkERY6NApVSTRkHAcHaqSFCN+X0i0BH0j0trcnXpboqR8/hXC7kMVvu
QDDjUEtUeoMGaU04wE5405cN2Hljrp8Sp92hWhgMhMs9x52Otjqi2Eyg5WwKeqP5xIiW41FPfmnK
BbaLCebGyZ58FG+HDQoQ3YPSbFfnm1Y45fec68+FHn10UK8eOtB0AkLVi+5S92gz+xumrNe4Yel2
ippsq5rlBahxtJFlqjaR1XjNhOKKNeTRU2+RpyJ6bLmWj4NI3VPvVjkYgimSh67eOinazIsmmzeK
DyjlQcww1guFHW8Xg19TIHIckxn0YVCJEFyVmJR58WMYOndr7Ook0Xpyx3s0UMQdN8FlsKZPLRh1
oBWcwDh6Sltk7ybJohB9EbId1pgpJHWEEk/eN3eZa/cBGglL1HMsOOMZ3bzIxP3c0r712kXWFzgN
qaCIBBI+E4OEWdVYxueRhTwBKQHdRSJ/cXt40ZryEPf4gZhj0pA4UBsWU73pK5t5Rf2KW5xvu3RO
dkzqdkPRaj7IMytsEmf+2IJpg5pv2Zxb3qE2StuHgrj7eOyLKytQ0c1sPD4u7KGrRMdPOquUryHR
3GaZZXtLX6BsDzrYfSyD1Mj4KTYSwUOePqTZjtVxfYfyKZicGU38QoBUCwKh80k3keuNfbPrEbvt
1vkJCv3G6yIwBKayRHDTReRhfZHoY4V6pfB7hKy+bXHU2zLGE19aLbxPUb47ywqkKNtiH8YcNwbt
0BJsGTBtt873GznY01CMPIKzOT2qJNkmSxvfa8232ZIqBFWdOkOd4zVZ40lkkpKeod3co1omt+0N
F7H5qA4WLc7g0DkHMrUIg2itgibvzgTz1xVk5Gs10DZwJNZmKoflwUVTA8w0dQs63KTP3BlAIqny
ZVMAxTpA7KQg1CyPlqHFncjQ45BMafMpv7WTRj9R1MwdvmHWkD63Mzy+qtqmnjPBMI7C8OI6H1CK
cPaRjN0TmyQSffU5jmvzOCSzDMF4SbZm4Z8sF79CH5mHYYmdjyB7gvZJ55AvpfEBnliPTa4qdJeb
6X4W1bNlseigUy/jmIc8EM3As0U5dcuqG+0R/EjQzsnZngzbioF9ty1Hnp3by4iiwLYm8mOmd5ET
k6PF4yNzc3qY0EOC3Rw3edjxOvLKZfJy0yqJ5b2x7kiXJBsLFA+v0z14Uom5u/XWe3sBcWMObLdC
dwV9sJNW3/3ykkfDVlcFDHqIgdl+T6LNPLTduYRt/TlxwLDCzyIs8ZzbgzrCECo7zlHzee5yCmJX
81nNrhugHDt4rlMmT1YZ1XvXuuWIi2shYnQEFpt6PoI+gRlSsiFMcbfCqz5jJxA+u4Q4VzHXJCih
XAunhrtXoEofGFbQcNFZ6VcTyDXlAkWLDz4ICSIpipDkFDHIYrBUZ6n43ESDj6BGoiquP5p+pqdG
U/ThTe1tocDhrxpQ+Kv0Owy6kw8oxvYbWcDwupmHk8kF0NFWpc/gtHiIubrL4KAwa0jeP4BKCOAs
fcDFV56tiNriJgK/vadgoSfZZd2aCI8DCUY9fjJh79IKCUUvkkA01OtMgDnEQPe7g6P0F11PNTjl
sd5aUdOAJgTfg6Er9hmISo/dctM2q7QJ0M5nPhYSwQmJcXm4HT+KCPzUfip/KM6nQ9rN85UMRSgH
zi4DJAdXuC1pP2b1BLjQDUEOF5WPeB2c/j6+0fHMXZ/HxZ3VceTlgxr3iZDbEv1l79qJWF7rEHFv
jRYA3LI49NIt7yLcwYPgw9ni2pxrd6ZH06LfcF6lGx335W5Rypzaxj4vFEzy1rT2eaqD1hk36OQA
f50Bq6jsJ4RULhx1AWXqo1tm0Zb3/EMBMt4oNZwUY/gfVRGs5TBz6gDccWdjungAIJB+ARm7urSM
haTsm3sEeQfeLvwOgXJ1HVmEqpn7DaEeeUZCFWjBo/04EX1UudIesQEyTPPCA7EwpBQtdwNmVRAq
oljjFzbIPggf45NtQM1vG7YcwIFbvEIicuth13vCJKFC6B9Kr8XitHFo2zyWCxceFDzVV7CzN9Qe
5MapKucIY2QQvSbnG8Vt4bE4il/m6rUyIyQHUsanaLCqe4RqaBPpgtoIyLQNDCvzjU3mPJxB+37M
qW3dJazezsUPYpS5b5xRXCnM39EHPuk8neXiCoKMZ0AgvZvA/dypBrhBw6rsSkBT3C8K3I5lQhRg
+lbd/uzxMQNHSRqM3Ew8tCcmLmvCkwB6PlgpCvfC+WzLuN87SdFh4UTuxxpnI92eX3PBnWNt64/K
ItWuqID3LEOLJL9tEdT15XJWUYFHRHRF6DYQMkprIKAcFMVD21TRvTW9kmoQT/Ptxe2PcYzWIetG
TOMHguLqxbYT8dQBBIWxiJgP66bsqRvMZNbbdRN0uNv6EnXBOpggfDjqqgM9/DZsLYW6U25+QhFI
PK0fgL18i7Lg2wbtI2gDK9Q91jORKEwsWRcf305jqOwAk/SwXTfX//EYBsrrYG/H3T4RN2N1WHI6
AjxoxQkTUrIXLT2NJaX+7GYF0GBWo8dLr/yWATwmVH6eeaYD4EMOiNnK8VV9KuzcAjdptp76tNlk
STNe17emyPoCPstyXreAoyS+XecluuPheGnlHLESgzrlthmpLtm2dAYSc9tMlS0wezhgIN3GHWiZ
nfEw/Vh3ElVY9+mc7dZ961uwCwTqsTytG2jHcEC5pLl/O7oGJjvLeX47T5mgLEIlfNzXvYVx23DM
Y3uzDta4WPS7pDJorIDTqHWEJaoehbfuBc8sv4hifln/WBvmEA+QdAXG7jEfMZCXItG0j+sno5Lc
awAAd+uWQP6DyCVajus4UX+rDDklVJK3b8lQsdykaW+F696xcrCDsggPM/bSbiLHuCJwOL1dCiRB
5Z3TDG9/HC9M95jMydu+t+PnMYBfuX5YD08t+kJ6N7us+xJi4U+Rwj6sO7vcNUFjCvb2G8iW2BvL
adu384AqA0YqsNR6O4+cmeVkVzp7+y4YgLX3wMjffs0CriVP4GTNlDYXLSonrDJKzz9frAK5Ldi/
t6i1P717f90EE6yGpD76mNzS4PX4d4d11kJ9FXHkKI2Qs/fumMgqwf4zYr++v47yc4BpSu1D1NHt
z7fULdP+udnNcRkqpOa+WUf/OcA6Xgs3XtQLm/lthF+OyeFffTazvw7185xAVFMQwg0Krk9MQen2
Pxfk5zHC7Zs9WYBPkq7ajWK6QPlenKxyhAdmNPTFSa0vuQYJf92VgPB5slKQhDXK0P7PY9b/rS/r
IevBPzfX/4FScxEJmGzrEetb779OrN904+Lu24GH6zG/nMLPoX85RS2am1YGrR3f3vxnX/3z3Nch
2Zx8oWlqbf7p2OshP7/alHF3XNz79Z1/ega//BVjkyO7KpAo/DL0L/ttNQ0wJ9PMt7vqO4K18WZV
UDx3NWLMFHzJYxL1xXMxMdu3Klhtr3srREtBEmXtdt3srbHdxHnFwvXgbEGG0tyCcrcty2eROdG+
rJLKXw+Gubw+NUXceute2kPVXfXkw/pRPc76aqX9bt03gyj6aMzz+rn1BcJLz2SVeVy3xiw/QBxm
37+NtJhPzPT6so4Ei2vj2Z1mx7ehHKxbjmvI339Ax+eAFoAgwaIqnh1HWiEUpHqzjoslmEATJeCw
f/sDwCA0eyvCnLbuNakLvsoNri9Mc57E2D1FFcgs3WLN12Ry4GCwdGpXdoLcO1Pb+Qi+qq8TcnML
uOUrn63XHOzq53G0EctTCGxKJ2/PpDFRAFBDvES1c10PZV17QEvP5ZMA9gAL9dmGPKjsD/aCDgAm
KjjaI0ytp/RUvabDoRp48V1YlfTGrM8eXATyW4G6wr7gY3bvsmS5udHMX0CIDNbxbRN9qeM8/iBj
w8IctONT3Gl1Ek4CdHpoi5fUcp/W4QFG7srFrT6jWXIcJCjF3uVmiQ8CWs1ta0UFdGagFa/DRt/0
LVZb6v7q1KWzyyAi8ztSZJXfzd0dohR27uolfkxzV+0iFSU+IA1d+UvJ76uMAfeprfjRpHa6z4AF
gTeKg1FRSB5VVD6UMFw+FyYaH1pyltDWQAWSlx9LyyKAKEA9AHun+NhYw3VmCKVgkOxcZeVe17cF
6+LVMy9cN8cYpd8GFo2XWFHr+da2Y32fOoM81HMsUGQoOWLh0YmeWPd5cWu2l3MXXV2scjd5SPmt
t+qjFPn4MoHsu1FuqfYDdDJXK0HwUkID9o01gGhjl75MSjSbUhTxIY+n5Rpn8fQ2Bk3Fntql+0Jq
Xm6wyGRwI+H9NSVsRuEPY0CJuEd/9mY7ubUCm5+D5z1MRbTJou6HhIQhfuwI4F5a5zaqN7xC5cqS
1a6S5T1UNf3x5wsWlv4Io1sgYOubFtKZv/8L5LDaV4ig6VLkBwgVwBij4ykyLnzzprq5vYpuPCWo
yJyWqp92Q99e1mPWFyTb42n933oYLVAZDiRxPhSLXkDfx6fWHW9D/dxeP6JLVqFtEHx2fv2+n0P2
kFDtnMJ8T8iCor6cH0kZ14+wv9pkSE1ejCLpGb4rxnOlTl44GXDP5m4S9vC2ftFpNwWgxKJzCZXH
zJ7lYgEwgI0BWeprlADTc/rxDDFAfZ1Gne1JWdbI54m4qRyS+GhR976IhugOHJEf3G6ydOtW8pI6
KBLEDc289IYQrC8l/GqFZcBUvinnVO6mm5bVEBjKHsZfbQI/4UyNZlv00CMYCbQROgpIPyDj9uF3
Yfa6QU/KHH6dRxjUe1iKx5M1MjC8Flgn2bkgn3QLld4Iu27oVBAJ53PzVM9CHlI6RoGNh8qn4Nyx
wtpRE73kWTMGrjbRBxBwToXqxddR6F1VlJckjbqvgDl2BrXMA+iy0J4ZiMS9CTlq0Oj5hQhYFMcD
2UMO7Fd5Nfp9N2xpOz3VQ+eVk7HCmmiIFKIjM3G6ETODDTqPqEdNPqBUCdM5Ax0J2MAoaJBHLUDS
cjqWISZPdJAlH9CHtjqCg98B+QA+bSY8eNCVfBwN8kW3cOI9ZjAQ75Cf34Asbxrj0UOOwveyVLFP
ByBCAzlkU42u9pL0/gDBpzfbVQFvF9TuLdY8jTwjuzIj1ZaDF2fs4mxFGC4dknjXzvU3NQ8f4YTQ
XtHUm4aY+F57BJJhwZPiXi7T7PdwatpSTYZtM/hpbGG+IhB/dOZTHtE5cCCoDbIml3t0ZH9tEyTj
9WD2U3UwMofEdmpiMNNQG4ZLauWD+dv6adu3ISic6OjYuiA09t/HxGwS0+qP8U2UbuzPQzqMj1Cx
v86Vue8oix9ikodLwWZI9tNnl1uvjlv0m2J2L/BiZbsWBULfGWkTPJN0sqCfQZoB7O/Z4cUmB4/S
E6p4HqJiCyUGplbg2QmuqJr7g0tKdy+dAOBF+tHhNKTs7CZWFCa9A5x8JBsoE2eISLM7nWFu0vMj
lO2bDJisxaonIATEb6HNDYBWgX7kYKqA0oE1jzYcp9HfcTwQDvoVJCDQYBaqgO8N2QGpuYwQlQKA
0Qea2PkG0pSzrXsV1hSZRQyQkESi3drqAoyb+2wZ/QR4Z0A7PWEqb8AuqXCbJW2M+62AQAUaNM4h
ihpdhSixhiaphEkNTDPQBjdboAgV8gezUaxsM2i4QVFe8MjtmPU5Z+w6w74fCz6K13oOit506CrS
f6Ltbs6wSszQensSf6fDygJqnegFupNPGe60UM8Ucn27+bTUXen1RrwaZgM9/58X1A+fk1rkoY6t
DXjfEuxM/RF6yy9Ln+vtXMNpPKd5G5Z8KHyNuhMq8SIE/26GJRBIeClmnKyuAKZ10SNzXChlE4TU
QHojD4nWDoA+9SyWQx7vZHCsaNAwmgl0jAXqhi7YkJmNgKticPH8mOeFF48f7LvJYvso5xbC6SSc
lb1lSGMxXOrXloUrKqntJ9Iu8Msy1GFsrv2G6GkrOyJ9B22uWVqHdnFx0tnd5bEKaYaQL20vpkSx
tSDkO2/ih0mpr2XGoDEF+zOslTi1pdo06fjELfsajbT09zoVBFUB9oQA+rFPULjiS63g1MH3FU23
EJ6RSwVW1gKR0q4DfdEbBqQBQ7PkAGfkjthqx40E9gtzBk+La4PVFoK1pg4j2G5nY3vho4y2Za4S
X/DK3f8f6s5jt25t7bJPxAuSi7HLsHNQTh1CkmXmtJj59P/YOhco3AsUCgVUpxpHsH1sy9riXusL
c47ZLc1bqxo/bvk2mnKrltalMAgFVQRO3S6J3nkuuyNt38Es12MvqI94b2zw4JVeizUkwCPsoY/b
JnUbnzo5vePgO+qSYJrGNt6iqhkPpdr/Jc7sDPDa8RJNDZKizLa6Yn1LwUOJ3qYMHf1POsKPHer4
j5Xy22zFPZtGfZnL1gmNSIEpofPY43lqqMu2crYzD2dWvcN/5QRYb5RNU6k/1bw8806c9mCvG0+L
K3vfT8zp85T3btpGRmBGq7nlzdFu4iir/LGa/o76wR4KcdF1fqjG565Y91lcrzv8c2+jysGmztYG
d/llHvNPROvfZay/p0W2eJGofspqyc72kCfh4Mw/urNL2/QzVpQHfM2Hgo00xWkedlo/P5WwydO+
dLcDO3FTIV6MA/2pk0mP5oQgzcosbM+GY3AahP7HEuZ01J26e5aSsszKrK81Vh1PaZtjXtk8mtWk
c3Kyc4y+hDiilNPPGe57NpsdXvukHTysMtmTwqYDylN6iebyotW6xdz6ticczIVL4a/dwWW7oBAF
nVI3PlbwmPqTzJxqRMGNGezi5AmLSbOLuDH06Ex4bIYRjhl2s56b0mQms2ZTmFParpM4xZQRFxtQ
oG/q1rnp25qddDSHzjC3QdzZYzgkovfU3HmTeI8ea9f4CwJn2xa5CFPH1I/goTiT+/q6uFyviK/P
bVx3exEXLj2YMI9m+dhSkL6GIqMxVds6sKQm73N3/khq5PEEYYqdkoHI0e0FuUKnPDZaFCj4hkld
Z2S46vbr5E5sfPv+UudF/zgOVe3p1nIdDb2/U9aFXqSgTNdMk42VWgB7KtxTfZPrTSxJLjfbfVIX
L1U6uKHl5mDcUeInumb6mKXTbVtqSslKkxMzE6duKn5WLRMbTuPG7wEfdPwgwDhobxEsfQxxD82j
VlVMezgajTFb7kw5Y81MHePgZHXNun7YRhBiVJcuq4/JKB5IRNsbYvTZ/abHtNO8JqeNM6KkCgy7
lJ7CBXLoAEwM2PLuLAcJWzUlP9mKBVElTcMzKvU6pAiVZWJtFDOPn0mc+atP2ZOpE2VgGlPkzUZz
tXOnvq59x/iCNM3HWnXGDZuJEIpvdFQxYYRtC8ZN8JLvFUzuodP3LXVdtjVUpd0qZfWtvgpKoEuN
HwMjRK+hhnABgTDv3uPAdny9TZezdIwMlXaD8c7Rt6zuE+9Xb4FEuThLIyjiZWPr7nKdxRCxOO+i
rVOUf+3RuTLbbV7zkvZi7dzSX50KhdJi5wiZGlxzK4eoMa+srTlL3AG972qXp4b5cTDPuuL3yAKO
aaq+N/nPLIs5HPPvTp3Xb8Moj64+bpSx0t4hQ5H6o50mp9WeJredzvmIZFocjdZNHqWEqlfk8ZFw
FxF0IuaWNwsX+rz+oIxp/oB6J9EZNkSb2JyrKx4lCA58R44tupsKBF7PLl04T/XQe7NSrgdMyX9W
Mu5OcdbESMRuJUWXfRfD6Fymer0zYHBkjg5FpsIwMo0zK5I+OkmbpUM3LpOvDSJ+zQ3qyga5B79t
pThZjdJLI6FuB3MedtKQx6meXQaT31KW+VEbJ4NXmXBvLVLLrdYuS2C7rrpfqzQLTCVu2S8X9XaZ
JlYti7pPF+U0GUp3ie2z0XXNQ01mXi4bsiRMM94wRsAPUlt3SbNQk7LB2OexNnploXXbTstjf3JT
l8+T9xuMk+KwGPGuWZyLyObyKb+1H0aZXieE02GBP5mSPJehPdq2L2tYHwzjsyNbfYRrygADDtXL
Rk7ZeDfqTLNFi+jI7B4llcsHC0q4P+ZoBJ0zPq1jkux7Wd/DxlgumKI4lNDw7RIt88sos67j3F8d
begeF8ILyJZqzkJTXpSyFod1Bng14w/z0lWXJ3L8rnWielXsuodad2FzxVV6irRp2s+6O4e24YiD
wb2dAsgJslxnDeTMMlR6tu9lw1sGOd13O6spEPXhNpgHj4A8Lg0VKzpMznoggxo4hTC/gSkDWXPV
7gEZIX6bsfQNACPbztqvMlceezV2Q9M1z4icYP0AUvRXq9BOvbp+x5TdbEZZvpR2UgYy7YbHsuHZ
jXs/r4zh8feDZTW2nwMOgRAGuaw7FD0Hr6XoJ61rLmNt6LtGbCPEW143TALzQ3IHyaL2ciu/ojzS
GSmjIx8Mo737/WB1ENX7Cbuq4P/4w3JrrMWgW4dSEEU1aHJTLHIMl0ar/AnmSIiQm9dLiPssYynk
LUqh+cBDStvc0Xf0rOE3aT5vx1mRx/72YclL4ae5E4eyNKP71rrOep4GvZET3LFow3NktkQlUzuF
JprFrBXxs6EaM+ysWn2Wdv3QZ2W4pKv2MnITtjLrwtRak21X6vrz70/JQuNA1vPZtxQjfqcS8kvZ
PtN0mOdeKNZdlRW+qtCZRQWbFwgU9ZOiFOVmNN2IWcVLNcn4TxrkWTlt2jqLjnXXveHF8Mfe7Xaj
Wh9nN6GNlNpdX5vJNQOeYLJKTxmPXqalSzzNnuqtkokXjO/f3Tql256lUcqM82CmXyA/ePlmpDj4
uf1yYUzaowewUc3QXFoE08zWEDAVUwKhjyKsasCS3Tw0QdKx8sFcs1UVLv7OTvXtiqjFIzcWrcCw
2Je5u0Z4NG/XZ73hAfnKikQQljkrW6Wij+Isi9HqRtreXbE/rUZ0dE0qJAYqj1bm2MC4Bn1vuU15
qiRiJzdO9V1X5LUnaLbv3FSpN61WKb49U8H0jUSrNCv7OU8RiRS54Q1iaLayKNxjDJ3s/6SU/i9J
PLJvy6bj0G0V44yhWf9lV6ziVlQ9egj/V+RIjNlLaaK0Kww3PuulYaCc7QrIRXxZzlIcF7HWR+Q6
2kU33kCwlR7AtWjjrkNz1N0BDWZbn38/gHpo7TU9a2wbT0tKmnKpR9fekbzMNz2ljFp3hw7X2q4j
2jCKXvtMRGEWLERUhtrg9g8jjqFu5cAFDfM1osTl3o6ReS1iW02NBXXEVO9RK22mxvyclHh+o4uZ
nRwBWpJdsYJUiBQyrE/Mbae7WKaBq4oPd9WjvTtQG6appm6KWB/8hofbW2Z39fgOj/tf9VNxez8b
WSe4zMo8iHBfoJokakeh4CiMSJy7VnbX8u+q+fFkvNWxhX5TDOnWFPkr4wb7Hy381BcVycCyvgzt
/CQXI9uPo5Fu9IKBn130813cUHPEufpR16PxWbNz10iuEf6cdfpbE91Ux6un9kAQdcdo3rtG8WZp
pA8MEORmWmbrpv2yD0qbBnVXpujBEaoj8NoPzB+8QaUiGMys/7CCAcclzUb3h9my469leWwtrqW+
h3CwLMiuXbUPMxdG2dS7OhrG/qsxyxuVt94OTMTg32jHXGjQjPRspyOn95yZgmtYCxNID0aWBPsH
yoOPseQsv1kBCsHGmLfHoap1PchYSQOUkY6HP0Iw11zvKsP94gtsAmNpEzbuoxm20Hqov8oIY6N4
ocj7YagkD41eLZu2a6ywadXvMeUgNzoYbzVMtCNQppXirnjjTTw/pLXYjmr5tNjm9NYRGs8RlbHm
TaLbu9Yn1qEtFP6hTQg1cTm6DBNlT6tZjxe7zNvHeHQTyFeG2d0VA5N8mcvt77+4RLd/crLMlzxL
t5FEdK+aY3ZKFfPRVXJ0o8Ks/WRsy62VzH9+62YweVXQK2gzxueZv23za5RIKJuFO6g+pvqZv0l7
r9V5wMmKG6BWCj8FJu/G7YkFCtWuyrhSJq+yGJePETAkNvxlL2fLOAyqnr7pwF+RcZ2URA53XRpp
50RXQpYgT8ipkkcbmGpQG4gVJwXD4CSLDU1Cc19sC4HfJKls8cx5/K0es3XiE0zc7+Jm2shl17wv
bNmO1eKmlxkZflqJB0cRFY4rM2GSUyghgIjiCENqm0drdNQL5TNylX/TW/9fQwLO6besu/pv/9+U
gP8AC/x/hRIAuvC/Rwl8fJZf6ed/sgf4A/+wBIT4l62aFgh7HT2sod/o7/+wBHTtX/yqsBwLOyMu
tFtQ3L9ZAorzL13Hc4pRCqKAq6k3A/6/YQKK5vyLiHbDcqEM2I6lCfF/QxMw3d8wpP/l1MGK6PJ3
meoNKoCZWEAn+A/XerHa7kKZwtU3IRqXRQnKsWoPlZ77Y+IgMoqTe9mt4x75IKYJUwqaGgsRYI4W
z1JOEnl1wIIMGagxPUTIogM8XcrGyl4hp277pmkCxWagZYzTXyWOg8yUXAskPs1mu2dPZml/4Wj2
B6MuEA3n+dm6DfVWFRrQaEW919Ql7FNlDlctT040Px/ACQ0sOOyfSnX4cbBArWgHzi9xwSBYqYfC
axz5ZIt103eWOI6t/mneimRj1ZHLmpGCsbGfQ4Qu99Dk0HtdjX5iyFNgNWm0eQmphiN/6PqTXLTi
kM1tGcoIHNzK3WaYgPLEahacYHa/VW12oouWsVRNkh/IzdFGMbofFw1oNloiVDp0CsDlUgxb2hgU
thV7ibFoYdROxmWpxbqdIQ8xRyu/VMNJjgw77+Dn3CrIBdEw4shAbzM2L6XmD2WzXuSkPldqLB9s
nYlqppd4G1K/c/izJW3KFSonYhh8j5dOWImP7Z8cNl9XkdQ6sT2Bo23YjGiTc5cOCyVttABI/7S4
rkOd7UmiyfmjiZGTrvp3k3M5J7UTX3rzxq3iGpmAtG7WPv6Ol8xBLmC+dVk7ej33o9eafMFO9dCv
aIGXTLlUat89J6Vj75ytI/nkVAy6P+L6812l0IPBfuw1VHyVqnIUOphm6jblqsuNNlCyQfFKt7QP
Av12DHYnUCJl8C1APudYEEvvkLrCmMbRA0lUJ6LndIczezhpUb4HQbFpIKOHdmOzoK2t2MfAmlxx
4Srn0rUGnwYl8uD36Nep07Yrm+erE7nfcd+06Eil5ou+TBhlQ+w0kmjfjujU1NT6sRifVVo1fK5i
zYIiSfpTZPLWqGdD7pOh1zy9be5GLvYnPE1pMv4US9L7DgqZ7Uq7mbZ20OXW8JS4ZXUcHGuHz+eu
celdO6PUjmpayb02M9Mm2keJleniZvIFLkn51PXWeS2T9PrrIrOvmlGbflrIianniPPT7tyDWV2l
XqPgwRSE9s9BvzzBk21d2Dx6d1pk/Uc3kdbac1/t1Xk2gPU66X2fTmgjCe87tEz2TzHkpI1sLfNh
wLLvN27KYiKfd4n+4t6Ua78f0hujsRVquQGtCp38XnRudt8lKAnYm+kMUbPg92elAIlIBuOhTIW8
a2+/4ffXbXZ/fT7I8z+/gUX5pz6r2uH3fzKPGnxN5nU49qBlKxmD9stK48qEt6HbiO1jOyTF2xid
jTT50OM1w5CgT16mI5lobKhDen9K69bEOz/M8PIQefbNfMltli1N8uPqnb2rIqInP9oY1iqHmB4W
TEjTUi2DQjoaZ2K1XXIGjfraDoG6iNbv4wues3Kzrgl6+cK+ikZjfj+Zm2RA0zRU1Xdqd9+Zmzic
e+ztyrQ2vK5a6L6FDCY1f2qj5dOSarsrzBfGCX2gW22oozHbJdCmd+lK9LmGCS/620z4b7CLMkGR
KkN9rd4g+AUUPQ2BqfUXwQ4RHhtVeVbpSHQWuSuRKSxaz0jB6tfwqxqhyeVOou0nF43ynFFTN4O7
X1T1x6mSlfafArHMUExlR9a7tl/0GO0m7TrGpdeYaYZC072HmPmZ6zRmhdHt8yjZVEXykqvrQkls
/tArV2GRqLtJVx3eg9HsWXKA/dXcKTnvD6ft73V8Psx4+8HXE7hdqZNveFytXTY0YFDJZB3n5Q3w
6AsKM0QLxWgHMyzGOHdUL+uU93LJf/K4ToOM5QI123DXLu6AF49VY6Mpu8GuWQu4aR+WDtYSHZto
dMu4LI2LzuhzrJTUB1xibMC/Drxc4JAbk6uir1zruqbTVdUiVEC18pEOVuLNlfkCH1Qcc4UJ87y0
uynX7he2Y77RCy4l3pOcXOFYWa+TmXQE6gHqTlM8NdCPYYZq3RBy+T2CGLc2eiP9Xi/ji9Ru9roZ
OfDN5z9NDJy5ZeML2I7ZC1yYxYlisMxKILUO09OoJC8iscZgTVTWXzX0O+Y/AHVLZMfZCJbX0XYO
3MtVv9EfKdrjQEvnI0tMKHjJ9JK515tVjgYRclSxpMs2MqdAa6E2GrCzAbrenvQM+oGbMJF02u8s
6bXDYHLqWW6p+zPtdega0Svc4BOlyuDHK/BHSLq+nJiS94u6bZjNHZBFRRYb2oZ3Up2tsQ/GGChW
eTNCIr/dZIlI7txxcsIpCo0ad0V284nUOh0oI379nJv6S2kr8Hnmdq8g8KBErvaOSI2jBjm9SGgb
q0aeJNCAbTesIVhcsRdewS2wWRVMC25hsWN2f+fLY9hbJ2OyGRCieNSgiftyM/f1A1y7A5Tv6tin
Y31IIvfD6NPjkixlEKdMJEYTLYfCebWxR+2UurnjKyUag15ohp/gt8Xg8b6AndvHAGvCNu1pnjvH
CJSCQojxbLlGMhxHls4JWz1kv3XYm1gT2pJPx/DUVwdFCVW0EF6boScm7Aj5vZagLMPCjbmNa3go
NmWuE5Ygbf3ZWuo/N5PVIO1540prN7g56utx0byahns1GNv1iZZsZwU3rUKadGeukbdOXmnFeTgz
FvSKysSOo5nF0TFMPzdk9pI33XnIAC1k0ZxtirU9kKrKGjPVfxR7rO+6Qr0zXMQZ073Za8ObyMzX
Uj+2rdNi6ZsCM15y4LHWzeE5ZwcJyHSH/WcOuiLCkDcxPqlbjRFq/VzbdnOfNAIOpfoF45nlXFWT
yFIou844KNJMj1a8x+Gi7apxWBgtNtbWSMjvKkvjTjD/9ayJDLpJRvu+cA9FZSCrm+mrq2Z9GaK8
OVM+JUOHnukW94rqnFc55sFKISaWrL/eBcKJJd/moGefuVS20honzt8r3XPOtIm1MZa7NJ6C1kS2
ChA0nBZQdZEY91pbfCHASZnYLczj5fiURzGVT73v+G9O6/UwrE9D3l1sQKlXjmPeXP1rb9ntztbD
pDUiWLD2sZNM/8fs0xypAFYd8T/CeHbodAkBcaUDTEGA31E6BgkmmENfYYvrB9xLg0xDO4oWEhTq
5jwhGWTbzhPQVuu2zPblMqx71+p+VEOEou336YqZfu7aIBmb6rGbsXeodRazx2p2iVyNpxqi6V2L
IMPuHL90GQl3+fRAUVI9Ja3jDwPlLDJtZWN22Tmrje4ORDA3Q8fwSIImBUldqg+EqmD9RvKCSqXm
tI6Yy2gkre741Btr0pY7PGcOUnn25SsOwwkHXoMp+uH3Q10pJfVADzhdpbCessffDwpYSE/KWcIU
U/HM3Mzq3e2D5rBWzJZu3OIguTcozg5qbIM0qDmKuRnTZDdRsv/zo5a6/5rb9opbqoRdDjSmjzH2
SKfxUvXcqFoVwBMlWAXycToCYK9aT+26dUNUQHfPKrhnWlhfp8XqYAZ01RYMnAXFfz5QymMKj7mj
tM55GJhTXi1rcQDJ4wZamMzmlgPWwsF9gO127EifWrVKIPgaxQUwu7iIHhdXUV1/f9JVbEQjx4Ai
ILL0Ytl+LPAsDxlFoFIbD3nJSD6hJeBJeLAasbGEg/3B2FFpIo2dibYxlJidTp99zT1bAkrDOzfh
JRdW2UEfhx1jMMd4iacyhKubMIa1k70ZK+ojg2LulGI9OI11RhbtXgYbsixjbNfXtXhvtC8OYJDL
dLMop0bbMarnVNEkTwBw8DnQObq2kN3mczxQAdMoJS9KPmFrbxkW/v5UoLTBXISLO1GUE/SehkLt
TjH1H9pjbWc1oH0ySHNApPPQ5sZADVEeFwAJlWl3T5C/ynP9d67d56EDWoukIlI2mbnec0E/FRKs
fFfsx9ZlNhkh26YAGDFy2M6d657pE0ffceKMN63eX34/LPM0bUdQQMiZNqmyUtWxllW0mYerS80N
WQHIHwzVOSUG8Bq15vIkQ2S8ZHC4jgXf+1kgCrjV76BUh6dKKtd87J2LjV3Rr9QyA2jR4A4sS3Pb
pErkM5QSj47Tu/cRn2TC2pwAmgCxaUxIJLWLW3DVJcJAl5+sX3AEq3Buyh/tNtpqzX7ewqHq/W7i
mzx1cYgdTDxUJuW+ncoX7JtJWLVmcj+1db834MqgQe3QGg2Uw+VqJg9NWYm720Ygjv/M6cmahLJR
KnjmCZWAYBEZIhiuH0rTOo1RszAwjuuHxkWSTr9085XXD1Vi3MDexj7Nhfx9ecHOt8um5ym52Rer
xscFnYZVmh4UQBj3yc34b6XsPCyFTUdW83DkRnxYrHbH+56lslskW5SURzPNTw1pk02cvGGDhD5v
8pyta1YfhbprHWxvCSm/Nz1/EmqxDImqyT27Va1DU7uAQs32fTD1/KSlJf/OlkWnluynTL8UXCUI
iiJz4xptAbwbzhMOyyBCR6YRvQIkUem5QNCuzzZUgWQc/Igvp6Il9OM5ab0iAesM/uBslVmxYXqz
+C3VUN1K5nip9OYVBpvTf0DrOPaZ8VyUlYKPsEYI0VoDklyTI1gvjlXKeNeKzGfGmx9lpwFrmSEJ
peMnjOLKc1Mj3pZ8Dxm5xhMt1pc9mZx/2vDN0OZoz1x/Axf5wH7wQEI0CA9zfYvbodsCz2I0WoUy
7l2vk9b8kKe4FhEVEaD7XJZAk3QH2+yQILL+m0SJehpVt/IqPV4Cy+zzvR53LxhlDcEpmX0a06CH
rV+MbYPPiUVxDJ0nZvs0OHjcGiTIgVbESMpigiNwEfqLqufHpsNHTYbEuDwipUMLzGUTUJHtpimd
wlaWgDXiiAtdbOaplm/ZFRmhJ6K1+lSxCHp2RB3IzjfUx5UAgKxkReFqZ7JRqsAlZChQ54tKbAGM
BSr+fFYUb2zpyHtL97jhJUzxcO7lEkiXYaiqFVfMeVdr7tNgFDH1Z9d+GAKn2NAaaBUW9pkSp8Bo
jXFQ9PqPUSZPQkNDCJP9Ng2mj9GabzOZd+wFMx9X3FNU2nvLnFaeZRvWdVI3x6WXvkbWzcBE3Ceh
r9rcIBdq0SxsAfCoJzb2zBXFHbz8u5uaMJyaFt1fGs/b1QEgNNMTxyN/JkszhDo2UJB4+jNOHa+g
6N6hlf0t3fmhO0xVtLLU1DR/FNODa7F6GSLd8c2p3LUl68+uHJK7dYisaxU9m0X+hrAE7eywpGGs
TZuVPcUB1v27awzGPuaq3Baj8eLI5nklioMG0/qIjGXyVDH7qlxfOQ/avalWISUeUO2RLgh/H8+X
lwnnlCu877SBpAmFBy1vEeu0RnKn9zHhDbnJykhHTDslQd0b+maNxmfw6OyNzGmHUPiPG2n5NhL2
Zh7rR4bj6bZK+MArzDIDiTjrld2Kmn+bu/EbxEzKgQTlT1lryW06F+RUuCSOmKE14XCI1b0pIY9x
K+9SSjdm6QuJy1ziBqoXUJ/IQTRL2dO/n/sx/gNq/+ZGR/GP1HvTN/E7uh5lMwi2XIV2cEV8zIr+
o13IKUmX4jwgLez0L0HJyCYPu36ivhVDfCVqb+BuGW415ryf6S4RSpXaY0xqmpuYSqBmLxCo+o1J
Yc27badgJfAlOkE8gu7hnw+FPXuktkRUn9WZ4Wzt1zXypTJnzpAoxG8wVWYQSIW4xwnm1UueXeqB
L4A2KRTW/LnUDv/wKmIz3Lc8/70eLqvxNcrpVRJUJt1sukZK1vh2N/UBWLlxU3JwLRZyTizX7w3V
FsUkLWfPsQOS/ZP6PF+bPeUORI/V+u7RCjAbkxfSRv7IOtm00TpuWIc81U5LpGFbrDtLPalTez+Y
YtknFfbNNWXXM5ZbUhYClkYEIkz93xbJi+RyvxjlK934zgBb67c5IWGEpjwVcYjIzAqayDoUuU77
SoZMoEc3EkZMWBaqoa8qNS+DPvy4qv05dzigF7UgmCzKSvyIzMtEmqgc4eWbjDrq0ZzaPzHypzkP
ZnW9vazKSaSi36IOgvvgEZ/IUsZWnnXb/RoVaE/QVqKdYpb3Vq4/YDhAR9PWwru5t8Mx2s8TWU1t
amlnQEUPHZukICb+jDy45bnPEEhqU/SkufZXk6b7JCs5J5PpOTbwDsTogsJFZ1DKGPRZFe9VZvzl
m/1AmkHIRYYsewXcXln5EpjqfE7QhwuG0G6MISQGmA3RYK4OVjVtBcrsvFLw2jplGXQNKoVY6Zlx
UvM1RXJgX50ewCbvyWXjbZ21PnTQZJtXJ1cgpp7SAXughlAP0hbj4VmzvDgbYAaDjd5oMwOBtZcb
CxxI0MRL5VdKdHL0KtkMzQRwWCNFnvX5WV369Vi0cOOUyb6FE+UHrYajXjHqZyEo9tyIwjfVB6ug
ekDvwcihdz/TZn6mvatghEh2zTnJGyjkadsOzorVTLFlG06pcSnqChJHoxie2dNlCzP1i9Ysg6qd
v7pcY1ssZQfBP8z1Tu66FMHY4r6YXzLFniGRooWxJPkL0mVsMpPJHRNRksE8WG2OtVT7+7TKfyxb
W87W3/aWW9LQBsTlWoWumaEysSqgWLz9mbb7pdIxv51I9zGtj2W81QLsHuyisa7TjBe7cUVotgbN
m0FuCsY1EfStBazIgohhKX9Fx+0McJ+8RpYkRI4qNsMfDb22tCLxqujBIoeWalq/Aq5kk4BMIs+v
cw+6D1d/jRzXgczT8ZVpkj545TJFM5BdldZSgmqeWIDr8ALr/MA4UTlY/kKyy1FXmnLTz+7fvI4A
ZKqQwurZrihOnl0Gex5hDflu5NzkyrqPILEZ1PWTg5yxrj7L0v5umbmE0+Q5pV54Eezd1VbVDc8p
TjVH7CbeqxBD3OGgrM5emgbAlNvzOwvx0YloAxPnPZk7bOhNVm81FTAyWgbwkEoWOLP4Q2K3twIE
YjHKd8g+xgNbkjGxvuuezKe1k9fMZNSmAQDawxegA9S3ihhqwtqK1xwNqi8bcV9Z60cGJJHQStNK
vgHLfGZVp56RI7yzlps4pAkxbOrpTwc8zrO9Rl0JKkvoiIgM2NUAbigiOEI0FRHXVGOvU5ktOpSM
lI4io9F2R1B7NHqDV2I3wHNl+5n7gXbqjiyVflOljO0K9yUyGXqp6xcYCzg8rnXfFgcxVrc3wS1x
w9TszXpD8mUFy+KGQQVmYP1Z68S90RdlSBbaH0xVYDKsY9oPim/N+ImG4YFgkeScuuJCYlmypWzc
23Xd3TyCbIWct1gixGrwB5GykvmjbtJIN1+VwJfamPhf80a9LyEkRK6+ybEf+EOEML80H2EAoctc
jHc9m26WSecZuAMxOW2qbm0FIVbBLMXoyQ3QzIRBbBOsGhFjLPR0b0pzrL63XLBByss+dTEycDzu
yEh6IOslPxggqzJya45RX7HVs75QtPgUawQwKsjgNPmaDZaxXwqiLqA5P5HpiBNZcT/mtX0ldc7w
B3V+bTJmvQypEK8oL3OUvpKWUZ/UfkzIo0u9ckrAHhTZpTcMTkErT/zJ6jdytPJNtXDvNHKvxnmy
01b90XQExDBjvNcRAKTRk9qW7q7B+uTBDQJPrAcu3uFjhTfAV23jvtMzNF3W8thNWnE3Tp6dwUOa
xkQjRrZAkQpbYumzhm8qno5utvZZJic/M7Uv0llZKVS6l0l9X3QKr4CO4gmhwk43QTfSByZrz4Sa
OKxAdbvnGW7w2ExfxsADP/T0b7Uap6zFShikNuT/sTDsrTJYr0z+n7QYTbXbO2cmLwzw14Raz47+
h7Az241b2ZbtFxEgk/1rkaxOpb61Xghbstk3mWyTX39H+WDfdbCwgfNiWLJsS1VkMjNmxIh97Xcm
deY4aofRidsyfG1G8YSfcLvvl+l8Bf3tBqprdmDAMFmns4hFURESk+IEHB3EmHjsB5rEJUYlErcD
6JVOYlvzhg8VrO7tJq2TP4BAMmmjXNnKtExn9vWKkrkOz3O6vdVZRW4C0AFCkHzJsvWexwtBI58M
BGxeH6xt2/AuMVKsopTgOdrhEB4Hvz0S2AK1Mi80hC7DkhT+RQ618+gw3IgmRZGWMTgHxlC4LdWM
ncOVvPyF+dlDCeFgvUQhn0m6K0w9q4wbx9s+eHAERmWc7ZR11BP9m1ctZ8zGRuTIqqOZY8Wm3b/n
7QYhYvaLOGskGosRRGngk77MmZoW4fPqOnsk8gXTXf8ndbD0CLulY5ramZgd3j3rAHhhuc8datMU
90yx5jP11gsk/HwtI0ozxW5uEL7DBfxr7T5bweK9zevwmZJyaay2e8fi9KSXH0hZ+Z6qFDyQaSb2
WtSwygwVkeCR4CD+jsO47YwhyhJfrxxR262NTWN44gjQ7SzH6R5TMUTApXhwS54VpuHe/4Ucrpth
nWFDf3YhFZt2/lw36Zs1jd5hyUEV9Qurd81i707GPdlsZ5dWnrHLWdCTjBHMrNw3HoMtTYH2GUpr
uQ+zCa7I2v+hlonKpQnMAJIs6tBoxaVsmp3XGVR6eYg+jJO3oZjimYogs7GPzTZHdiuzG3yOR0W5
PLq57SFWLdR1eN/wo1kmji6X8p3stBc5Ha54Zytfg1YmmSHke0PFGrQa49Zse3GbOeM9Xpv6Ztbq
pQIHdPAcVlTeahENJEpK8h07l2RUUsjtmUKyV0iDxtnIWxOlrYTbMVYMa5TziOXJ68InxcWEMCj/
1M6HZbLGN9XDspn3VyOaPds6weEpXXPbr3Lf4TTf0fX4pQrjMIPojrclIe7xmz4p9rfBGOd+ke5Q
ptgdwQ2FYt+fxeb+KSpxWwNRYU8Aj8PS2zGbcCvLQZ/5nu1R+zDTzV+wN6jknXvGf4s1Untj3MHK
96LZGG48xb52MSXGbq3qA20tTNawE9fjS94ZeZRuzQnHJZVaenrIdPNhDPnvzrI5c+Gal3n37npP
jO/3+cCCD0JJcyxga2B5xa0s/R/M9WRSlR15RttgQrrK33IKduWEl5ieYvaGiAlrYfxei9ZNtMEM
u53GYEe4JtijhCw3V1wYb/MBKFew3zLmltOb3vA7bNi96DF7CzsUIma9zU2nm732pw/Q8C9FV8/x
TA3tbjXpOLV/0W4K7dZf9qAL2dF6sMGyYH6yJ4PRc0i2tO7Pg99XUYkv4WghoTqD5zyICZxxl7oH
WnOH2KPPKPG7ijQM6LcCybJpuTeRCeFrr7gkjfbsOz9BUx1Dz0EWBq/Lkdf9Jrl1sqdlZW5MHAk4
PwVdEOqA3FY3w2aHkRO2Fl56/wFoErMhCQ6tZSQ3VeXe4vvY9aL/1q3J87L/HJXgGeCUaxwI/NAh
WvQ8q4oH70kO4sW0iO2ITnfH3OPGWcAQY+hzvHuugz024j+53/HjzrST9sqr2diV02PVvxrcp01w
wq6NT6HTP/mp+Dw3XRp3TXOcW4gR2MgPIyYPnIF/RqNl4g9d0t6cBF4ZY9ayfgj6sD0O0gQCGdiP
lJlBijGILrShNshlGzciRYenIcmKiDkxG+4pVYRBrYbCiuHrxaOZ63iBaXXK1pXEUrvGtueU2HpD
fZT02cbAU2d7fscMGCYwXySdniyg40aJL8E2hYFzMguNGKF++I3JToZGPfBf+bGU3iFT0F/WXpwE
mXwrdP1TK9yfKwWcXU44bNAuNbepeDGs8n5bL4aUKiqFF+zbVpVk9E4B5Myk2K2dZ5zTdB2ikGIJ
2Nj3eeHTroyTiJSf5iGEOlCPzW27FS/VrGH1dpwZm2bzLmlISlDIh1nb49OqenL+eaOiupEQ1Nu1
2NshPubV2XJ2jaXPTmYLEvZjCpfhz2FweMSb+rlsMo4zNWZSJ3DMZGqxXzXV0O+ygBjjcvU8KNdm
dOvAsapQlSpjZiabkkxp76QtLh1K0m68GWfnjhIISqooeS0aXgl6Jx2q2TLMPGH9YAA5oN4RMM2A
CILs6FcsLmYBGtqvE0dh2kcToPnX7KGIu93TJtjlTVTL+zwkV90pcmsr92hJYkAv1tM2zzD5mjYZ
hVJ7n/wM+6V0P7p+ejY68RWQaNpX9h5jM76SZd85LebUmn/QpEfr2OoZCAIGS7/0qe2lO2y160d0
hgp8g3gooZnv0GhRaWr1c2WSh4XKvOul+O1S3qLMQR6gY1OTnU4z5BU6GqelPPpo+gRelp7jqHul
6FmEJ3gtmvmFr24Tdym5Sx2k5sCvwtj0AWr4w9tmNg8qxJXmNTnUXutgiFmBeKPCYnPao1k7N+Qr
752C8VhTP+vR2Yf+iPFUQiobVCR9qt+YQHPA4Nw7hdRs4sXdwbikhFg+LniGQuxZr6Jvn8icDYmC
/pUs1KkxqHhLsdFEqxEvYJJ2gdGsHPLE59LiivaaZYciWySiDI+69u5wxcpYCQNUvA8s0PeZOgM1
5A1zY2fUHzxpdoEr7whhdY+GXi6QGRdMTswHSuJMDBi9GyO3rXi+uunXYSBFG4ArVHn1jCHFZg4p
MRM1+pxv9vpMoeRuHjaUyq540K1Ej8bfkMmUeBJFR9joqVdrmklEeeOReJoKuhUgb8Q8sPcOsdUd
Ayqo06DVRxHyj+OL3bb6zVqUhTXFDG7MzWb1k8GEpF8wDIPaDFaPtraGG3ItlPq16OrWcYPuzaHU
+JBD5T6khQZ62zY/ke7xmpRPf3+hmG/v47PfBzaZqybI8vOy9n7Mz+ZfUmf0L39/9/eXTIJp+Fty
/a8/+NeHf7/Ysb/sAPnzn7/+93f/+tK+CSgU5kWK//UH//piPFHjWW0Dqdj/fEuZ+5/f/fO5v39r
lhxWUdX0/l9/8K9/M52r8WCN08//9mX2Yv/vH70q1Ln1UIb+29f+8znDSNPYnDkG/fO5v//rv/7r
vx9eVr2wIv7/H+i/fWEXcjDFUpD+H6+PsrrptBjV+Z//6J/X55/PtWJ4DAVWgXF0L/jg3YuicQni
x/VjelChTQ79//xpVdnu5e/nBRy2YL/UdOZy7jdjHGlUc0KSisjLU0ROcDoeRys7/v1Qc5IShBAT
YwLfYM1dGPcE/i6YsJIqtdM/afFEGzd6vNmCXQ/6oz9Z1X5eXv1hrR8ma2kO5F7cG7uft/OCJcbZ
gC+CdMs/6MPYK/K3v1TniqjsXLziATHgMYVOUGmMVJk0Xv2xt3Yr++g7txTtc5li/HRJ5Fskk+Gg
bMMNykmwS9HWME15bzlnqLjXyKWVWmgUnEqGp5SuOuuzFxbZN2mm2Gy7C8zw6r5zUPJQ/o6rbk69
UJ/0g/LDVDGwzyUqrF9/w64+ZYtsvV0ZEaY5SNMuTnTLem9QZNGD0ISO0LV1zLJ2VXbq6Q3VFn+n
pN0BfOPoUWBbFOJpJdSzyxpGYBW9Dqsjx0PbjN/sfaB1S/YEWG+itcd6sebGR+51X5tllolai4w9
bk6GEm1xJ8r2xHwGD2rJaL0BW6YZopAZ2fZimX8ZUt3UZdLQa3VQG2bk6yaYjAb10+0Oo6+LOGRW
Cb7P9MyYQEeqANRA03A0+TT72h551u33OIuQglTzo+AIuHJTK+rIOSNOe05fZC6ALNojsPfcfMy3
mnlSaYsElxI+nBeqakyZY0rYkDeQS/HlfZUd10jpmPZeTVZirjyD/dSdjpKNeiIxF/BMZ1MyL94N
4ED+OUY/WNFgyaRLFlPR3DD3HT5sb+LFU8wPtB7MWLkZft6p3hLm3km4hGRUWIezAXQI6WC3/lXY
orwBR8HhKj+7RnEStn8qmBmAEyx3M6rrmW1ZCvSdkeONgfJ0zEfnaAjrE9eHeRN0lAO4aDD55nfx
ZDzKksyZ5XmnkeftvmJSYy7eOwm/Dg4QBsvCnRcizepB+zhBiG0xe5g6udNmZdAPDiRC81QvSQQP
POl4yJDMzha4JdtHUVP20Y/qAD/hZcYWxEHxiB8cDGPv/db91b9RYGujg3uI8zBYd+GiusTLxuWG
DrfKkO3ZtsRL23BmnYcReSJ09kAWloU6eg+g3pG9OG1wMxXo0q9304AHsirInzvU1uJRoiYUvlbU
rqD7tAH2pNrwWo1sGaH/0JPSnXIze9p6fp4uVYAshHPPDqJuebKuHUIKP1ZqkIgdCkI3niMOeKF1
BBSRfSszWeIZ9qOsZpokCOvP7fyHQDOd4AFYHCEtuNwA5M/XLDDvWEyDmAtFpYAbQNvvrgFouKRj
REappmSAU1rWti9Wb2Hn6qy7obQ5RqhNJjhsyhjAEx261QLme+AOyLpgp4ZmfOgn445ru93XORxj
6rR3vt29A9xJoyDswXsYy055bHos2NdkICUQm2m6mA3Ib2ZRfu9mSWuXv8Y1jecrc6wVK0N2jq4e
siCtQR8GRVeRn7P/Cjz1BCkaZHzO2dE2yQfTshUdpMX2B0AnFkZd/pom9eU3NUKRzd3dUQuRUHaz
sd6gfYWM6bUeh0vrf/jYMkgNp/ZxY2q+g/6lE8rIv6ZpJEh8gnzs3041QXAPw+0c+AXkgHGgEvkJ
OJU+T2g1MVKfF1XZQ8gkNeLEsh1nx/mex/HHiDAQLGzBymYVrDRrPIXKPeixOMGOsHdevXaJW9ya
2KNPuE/fjHV6r+AJpGqy9wC13hZ7/uKw+FXP3orzqdrVQWhFYkYQvcIhgiWnQzxDSAa74QHhg5R1
z/abAeHWAPM3Wlg81XxyYJ6ZS23GlT0Du0HfpDqIvT8h5EmgmP29yrpFT6AdjS7W3fD7+q1MXvvu
qO3TajMSZCuDvMlirKzQ5yoJ1nopzqpeNFoytrqtt79kAR0gKNLndEHpUzlUj7KI7f4pD7YuEdn0
3BpX0RQ4C/egyf/rfk7ur7X+nZnLL8PER2/VLI/YkgoriAq7QR9uGXWJimvep3ohBuyRGG2RJeks
96MsqVK3rXddmw0+r3E4QtFz47lXSGglPup8ROb2yhcSX0+z52FehSDkgzxnAj08zNb6pqsGgcl0
mMBSltHP+UclMdxQsuqLebx1u8FhipTALXahT6yUotN4soNO8mx3GRYhS7wPBScGA5PVaH/5i/oc
jOY6UiY0kK2ASRa8lkyHX/qWaYtfLZhip+CL+Rr6kusd56s2VcLiaPAfYHO4r7Tyb3JKASKLdGgS
lRWvReiuN6oJsyRry5Ni0TsCtkvkYL+aFuLXxjMupqYxqtHo+chli2EOf4TqRcLsu7443XnV+C5C
nwEApq8dK/alyqR1tNYzIvC6A56EQjYH9BH0QFgszoSC1zIwFAJNSIv76D4HBCuYuPQV/YictORV
mCy735wuOHkrLGPBnMeg22+BXAHosrlJwaPGgzHXSIpleRj99tVa5uAIm/ASdvJQDIuKqJdWXHXf
qI7YaYN+2q+Oz+s7nVqHU3tfYI0w8wUiUJ8oM/APmx5hbfXqveEOj02bc7i5LccMwWjMnfABNuee
iTsgBdD+F2APmD1nSooVIzkyEry/gLhmz7nH3siRvkrbG0DTr0bxRrNDxXKXsy4v6irNtlts2HiR
674CF+IzCsEl9hmQEz54ocE8rUd+BrR3saGhRAO9fx9Zanx3rvlL1iK9Yfs+7BTNLpjqph1RFKKp
2StlSo927X5e1/gN9QTiSWYcsWZBHR/vGs99ZqpCsZ0dYJYcmHgXCoUjZcC2VmmXhEPLNM1wSOWb
9tFR/hvw53bXzwLMjRSXglBwJCfYBVTK0z0dzwzWIreiUGfkGeP0iWzYzY0uxBaaldlz0CEz9eNb
mzoryWT+uxtHNXWkU/j/a31NX8/oX2yzp0hN40m2y12VuqwVBP45sL7XNgf89Zr6LhtyBNt0XVr4
JuZOH8lrnHi+a+AI8kfTWMFOziT+zf4jyHosOZk+rf6pyRiUdErSPDkdOxdT+5JbP7kkcNP5j7DT
13d2L8x/Q5yFMDO+SyZ0yHahfilxuveOXcRKjjIZc/O0cjCkHID3XRjNM8J3YpSgs33GfQdlMops
PXlHDBsYMf9AhAy94rua7Bz5yUh7cshsB5eR96PrUWeb7MPsFnzWlXB2ckVVqPskGKA6+RPQbOI4
CIg+tpdT/ZzDBYiNrWYWN4nfYnYeMNr4IJLqxFazeyB292NE4jc2b45M99qgMPnZwa8b/C5DScrn
YMzhHUZAI2vqB9mF4Ornj26zxXlu2GJ5I+pzWDfndYBInV19Mtpo0kiGzsPNKGs7Dqzc3TXTH+Gv
DwYo2otpO93RH0faNtzpHiBjdhD1fMMbY5wC86DdTD0gNWKBF4kHOzgp1FPZVrwFFszMfC0YqNUG
FTooSGSJHLrPYSvkhblDppFRy1Y7quaf/WCXKHfem6i8B5sQRDkuDknkLk3asvrB0GKlSEftB6aK
x5SnQTPOp7xxLehjLByOGrtzFUBOy1R1b+P/PdNBD+3i+jvR58HpmvG/fgCX4C4bA0jXmQF6zwEs
dtXaUQOHfKZih3E9OzeK5jhLTF2OXsvEN/GKYjnyJElGp0ObaAt2Kovwj3mLvmYJef77i+gNea42
NzuzsWAb2wCp2NmT+NOOU79vZR/rLL3KJs0cuySQ2RfW8uywtzlbWsP5Ettvo6b9wtvCzwp+EeKX
foRTyKGhQAwONAaf61/pK7P/n19Kmox3wmNaPeLbPVuu/2qZi96705Wom/kAK+yCQii+d/bUPhLU
uGkTXOR0yLP0nitjvMo0nEOuL06YUkm1GURQOJDoqB2K9oxOhCm5YyGFzWeeex8feRGIL71qK06L
iS0z0oouOihIrnVWYLV206KK02g16LMBc+wxcIs4TU2W0gpPZtnB/0/9EOSSxWRmvaIk03CbWfB9
AycbshBOnV8wF5lx64kaZ39ZweBwnstdnxEgjTL7NGUdc9ntxLZDU1w/eIhHbsP4k4Rdhfmk9DgC
13jY86L+KhuGtaPlfZnheG0/JnRihxZ1TfNzaNEA5Ht6QBBkgcVIdRIr4XtY8W0At6uPR4ZMp8Ha
LiYP/iZkTczq8lLagEOLbNrTBfcl7PwJReoLA6LBRle9tzQoENc02aeuLKxz/daQK9RL+dGcRpvG
0AnqujRbZ0+ONK7D6duTHIgc4xvIQJEsHr7JQtJ0EIQ+oj4tBnCtJ/yOxJtCsgxkuvAzUk5QMXVP
yAAWBKU2dz+CViW80h/M8FbLQgLeH7EYuWRwQBPcp5CUIpMrJRpIcDInDnc2PuOlcp4W3Q47Z10H
YPnNENWI6J3msVOMJAEnbuhpa97axaPTxR92QadldJ0ymiNYPHeqX/LM+RrExcn96u/POfukLDbl
3BUde2fPg68Lf/PZCPw3q9/YWrAfbAfxhsW/i1p7OXdLhXg2wpshPEFNE/CgQNAnkhW3eJEyOKTk
VlADsBC2ecaSMmPUcunK0pKfrlc2+CXcjCymy87BaXgwc+z5ll/vXX/6PWEwjq2lPJTG0CdgW9Mk
azKOibO6AdEkIz3q2/lYg6dKfGF+ZbAJyBAAWaX56tDV4iXDh/JiIdT2kBXszrz1XM9nKWeu0Q7L
uaQlMyp6fkwv8D9GK2h3dv/NuXXYL0O4L9fax3BHewfchSKmSpa6wwNDlKdx4XKcC4dX3+JBORk7
DC60OSONRJy3YWkGrkqE2G4zOZwIAvAqadL5fUNy07u4/vi+ioUpk3LxKzlMUSAIGiE20Pk67nT6
7s4ouSwtHYozTqPe8uakUSMljkhkJQfVU1bfWDLzmbn43YEtD24h9lz7oJJcSBZyyzY4U6w49mB6
9tjQ5G+zqZpLZzzV3UpDYFVehkD9xm307HsFIEz9hwEZ3QWK02XfPcCr+sQHz5ypcD97B1BO5lwB
RY33wYSOjKLJFGScGzceggoLqlfeC5rJ0EyvAlBAjc6oqtgp6BH1VBiVAxoLLxKRg2bU0eZ2OHyz
ownWMy6mdGDjI45T3qaHft0Og9Xf5yFZpzIY9THr0jvOWsHRQIWLXXIbLUyNUHLqKeuGCB3TXi58
WuFZdKyu+0H4fMAmOvonY73MLTrx1erK84PXdB15hpd7XQE9s6XFBJSNPQsuvU3ep28zvs065u2O
xyHYDvrvwaJYBZpyBAN72lcdpsfOgyo7XMG/dT2kxAjZiQ5thHGP6YHEz9c6T5OwmpspZKvrWNjx
ttVYoKQOR/eKMMvzKsJVxGBdz7StmISe7fKcG2z9uobklD2uhPs6DwmRU8L95OXhvkcAOfXYqCYV
Ho0tP2220R+WqcY63WBE4Zyk42x16v3qsgkVS/E7A6ZzcGYQXfa0KVQn6d8OLQ76PmDg7ynl74Ot
ouDEqokEhpgvfGXFgefyWBPPFhOOUAXYfqiVpHXhe10D6zzyYq4l3YENea8Kcz97rs7cV4O+zyuq
JoerVVg91Ev4hx3d/WSzVKTt7EQZz+OzIyo6r63hV8roer/J4NWYOvMhFMZTPt707NEio/Twvdqq
i8UKDdIS68c1cV1MM+FJHtJGxusShiqPlGo/XMe+pT0Tb3NhnyhT+pQ8t1/RdfJ4gRZ17y0LY9qx
jpmSxngQg5Nr9G9BuxKek0a6W7b1uTYJ45hGnVAFsSZkfR6Cqvug2eDYre+ecihpZebEloODNvtT
njkhjnycKWbHE1S1x5R3/s5dieWyVEZzaG/xsnV/qpGQP0icJ6SLhduIsx+pUDcuxpPtTKzuNIIH
Dr0/2DKoKAFSkudusgXppW4QEYlPdXXhHTFkHQloEi2t7keZ4+yjfGrWktsgAySTduQLlnKjVU7i
gsswuYcr63g3Wj/cAtJRFzhJwD88ou2dhsl/JtpPzwaPQjMwGXmbGme1s0RzwXOIv4AfcawiCoYv
YtmedekcsETZcWm+L7iRo4mdTFRKlUi3YngtBcVzU8lWpe9RdVfjF2WZ6Q7UFn05pnxCsuS7ks1N
zmueOLP8mnr3OE24QG1hPQibDHKa8cBVWJ0gXxvlwR1QuUPsxFMlvnuZfWJNEIQQYZd2mvAqXNdh
PRBYZifpOZi02Lfh4oEMi8xwAahtRWrdvmk2IkkQgqKGm9rfeZ2+leJdl0Eae6AM7OCuLCSFf223
RkVpf1/fsqnwWWMpLEKGm8iMj8UTLcQnIRwjSXse7oWN06iqMZpjq8Xb+6bwUCu5NRBhl21fjv3t
1EBCdX1KKA+6AM+SWRrYmGNncfbprbjaFJdoVGNc1bkq7uqAK6lvwZNhX3m14MXvsmGz6LZt3ru2
AmyhSpQMWt6JQZXUx9X3WWd/i6nh55D6u/Z43SBRc8uHAYdIa/m5jf7BAj+3vzY2O9ioqxpzN+HM
n6PpdIduQydzZQCXlcDjzvORigd5dYvkuFA3DznQT8KZ8xyo23VPqIi+6YksdJDBOwwWLjp0e3sv
riDZEXOl1YHgFk5I9bIyfy3z4uPoNDCAGPq+kXI9VLyikcDhzQGa9RoSeUCf0f02pM3t4ocA1wmA
EuJUGNoO1SQPVr32O4nLck+VTRtvgJjxlpzFdcP/95fU1f/5UCNgYrk+IXRsIB22n1uzkhrIrV+8
7eX9WMDoK1a27hq01c4W8LrYP3LiRyKsjT6Zvel3a3H7Oav/0zXSOxe84bHjtorw+OG34KEC1WjA
crPvWRD3WXvNxB2yeYRa1NHaBkd6ZDl1qfrI/kZqqKTihICoLG4A8+El8HIMKaXxMHoL7TftNxIz
REob+/jifCpT3XZOsOyWpqX3S6dwCX4OAoHPTIcucqaJMT9+mIA2lW7WINQW8SR7432mIhs3hNEm
pqcuOmOKbTY5i/E6nT2sOJtbGsnMwxKWZHbqMDrFNbkkru3bwbViv7ftOHebgiXc+g0amPcVyPhV
XPlpSOsBwshtvjpfltI/inB7Xd0s3TtlfSkDslvF3BM7Fdx1s3N9SqW4iQ3LOyJ5gVvhISDSMk1k
DidYTvg0BOrQRvNRm9PmNLsEwgvcgp0JPsVIy4inz9vmswOzGN4H1Qn8TIE7qLhyw+SjY7p/RvyU
x3oRr0M7IE+L6mUKf7ZVXYACwahTIbozufeShkNihBD+ltd+FlWju8GWUmdfnGldRqNYgbyQ8700
3kAp4ApA/st3sGJKep8w074YKXJTE0BeH5zgOi2IGbIzH2uN8mTSwJx4+WjshsXWe5XjsUaP2i3u
ikJh9HvR4o9up1MIAZt+qulcGtQxE4nBwd+Hjys292TMZuYqyOs5GDEs0XZ4AHXCWY0w97YRPlra
pzRn/GxKRk7EWFe8nj4VnK5/U87aj1vRgCCfCo9EdlHHOetFZDj9Q6766pypcI9YVt/lgzy6V2tr
rryzJwgGdPN0FB6lwn6bvY8jCdaJ+djem5f33pm+S/Nna7PCkzGjnWB9zDs6S93qEcIpGfiaBb3p
P7XAt6QM+0fRjOZ5mBf3GBS6iqhviGC1UxhZtbflLKqkRSteNP2Q619X2NNgLNOJ0MUlMzLqpn3a
ewtnzCgUFYD5bWjg7mz5O3Ul4K8Ek6yhnM79Vj9WVjscaOe70UFGJ1ENExe1KrZMUpRSiIP0NNNF
kkVFcy8Ztu3UKotzbmoOvemLXUr3sMw9d7PWGYW0RG9q4y95c+mp08th/KCmCVJdp8p1n2wgwbRV
cCCfVrzIxbxcj4frB8/j1zK1HhuB4ZHWjAVnDvvfghSn3V+IhbjJJRP+zy6fir2jjYfW/nSNpj5J
P+R65xQmuxxVWbivdBN3x7AGze/gbIogzrDUsgG53uEEA2GwAESloYhQxkokCdy0h6f7ariYvO8y
qF+rELC0a6Y7WkHsxyGj251pViEWuDPZLxNP01IuhMvk8t6s3BddUCfMAI3IXnrYOv1yssf+HW/U
Hzo42pNKn610SaNxpZE6HYw47TlDh7adXdNz4W2a70xfPOJVJlbkEPw1V0Q1c+ptNmq6SYpkaDSl
thVSmmrTncn+ixl6cViEsfOBd+/nwoMZnLIyyN4zElujkmpilK19BasiEGSrfXSzkSe3Xm6n3rsT
vH+MEsOOVDY7IXfGa9aGkv92ZdLn6uJctWSVmrW8H+qME9lISXgGDHP1XEzzG8UEHBJgOCDC1K0g
o84a05SYBltHRG56tWoFbDfNts727vqlrxnRJb3OwJlJFl3FYLTHOWNk+bfvQLkgGwXsWKmoKowr
55o8S4OubEFVkirbp0p9rg1FRAUkm9Ygqz1VGhKb+NBpcW78zOOZGH6MtpzgAcj6xnHq2xGc9Q1M
H7IVmBQtzYhzJD61Ix74g8DckcKQ8djN4S2BlmzfcbtEsKhi0y0r8jxGQvXqgS0GJHOsM2w1r+jh
dr64gw/x2TuUDBjZd7K3qql0G9eMAxg509mjlbRdNuqVw/AnmiTXO5lvuQbvGEA9sByMBnP7UvSX
ER9zvBRePBZcQponl5EOEpsp0o3L0inF/Amo6wlwPijOlqpmjgnoUHf0NHhpVUH5Z9kgCc3Qory1
Ku92ELo9OtZ6pE2MwYNLNmgU+S2wJnEzXKHac0v/H5FOJCwKR5aj3WZ17LhjyX3O/tRggm7M16KO
XCVkmjKWYwrKZ65FY8Sb7mwmynCJl0voO5kyKFwDZSWURmCLtOiuDXEJCe8XJEF1oBIBjuB0nqxn
EvIES7b0PFicYqoCR5YRFpdG1klY5SoWQX4qpuBJTyP3bpE/aEKErKotMQpuBnq2EahcHrz1RiwM
teN6FuNBmPZvnNzsKKCtPvHDO30tFlwy/siZpLWfjY7LDzQWDENkEeSuxfotCN2xqO3IH0O3cucG
xFcYY+0gcVHOa8LkDWPANFFOi7rPsM7X8XW6qGd1sXPgOGEXPJgNnJaBnC7eelKUFu5uynge22H4
rEIqWTcqzjsJ+9qfzH2qKW51th7XezgkS8XBsEsxTeBmPiKWv/bWFu7B7ujTAlKiuQ/b9NtFqkRG
wIhf5u3z2CNaTf0mKVHW9wEXW2KYzYe3PaerRYVD+3sr88/6erGmptWjkKBdNFT5isx5VIHfwbG5
YhSceBG5f9IpsXSPrJI3IBf5ecrZAT9IbpakxGEpxZK6LVcAnVD2FkaWRb8tJC49BReYQd9lL99G
mjTq1tSnmQ2cnLMDllGiAiNp5NypmV0HbxXd2gSeLAvrxTUnPVYqTjPrtfKXExAuqPTdiy5qeeNs
7eMwWmQObBPIwngvAhy4KR6gWGiUSzk/MT1+S/1l3qlSc8IGd1EpB0gOzScg33j8cEu9NI2yiMfR
ZBPY6+1A8HN1YRWt5ZdQK+7JlhUn1Y1979CYmR5snirsCs1w71rqzYZNfAhNyaYelD+Gn2n+xRFC
xlCVNEZ/gFMW3nQW2cZm0l2Z5cD4tzsOWxEPKf3nzajSpLGqZYf55kA2hPFOWDMIw5ULv0fv57VW
R2MgixUSTxKAgI+IkwX2hfRxbIEwi//H3nksN86sW/ZVOs64cQMJj8GdkAQ9RfmSapIhC5vw/ul7
Qf+5Xaf/9tHTHpRCVEmUSIJA5rf3XtuBQa4dRFuVJymXS29FcaLTvruad5fI+Nzg+NqLuAH2h9TI
2OQ0OA5lBFa89ufpOojh3kmy46xytjOdru+sWN/bcXbjtQnsY42qG1aE7PMctXFIJk41GUPgrNk+
1MpVMbf9vmpnf5V2nKBTi3w3pwB6uyq/PmEmPSasjYmQ2LueBeIK3soRPMolbF3JFMJcGYDAStmw
tSQdYtHrilMIRSX3TbhmGCGdmlDnDKGT/bS2zufG3rK5XUeVURIr+SrhHm2yJiYWZxXfvhH3mH54
h/VGeIhsJp+q4rJrNwgyHkmTtfGONvkodW2JRSAwuhbY4IY/zJjloalkwYk7IrA2xXsf0lWBbx1I
/sbjsP3rXvR0mGiJEExGFav7kOr2deSM5Ed0nvfwmkMVoelhwO1O7JW4Pk8zsDHl+gz0LMGbFfkJ
u7VdqRchK0EuxSF6DXS/7+eHuGQMXzny3bfILHVVh7kMR2sT6ZK0Fiwgq0fiz4XXgtCgccQ1J7Y3
TC3p9GVN4MO0IUwiuRqG+NB1WuyBZS2W2leEA33vOlwF3Hgu12zzmLLid9OHa+171y6BzyOm9jq4
Q3FrTDNHOnMssGcrxdl7LsGWQHdfFVynAxp+6RanNSOarwAp1lWDGkXw85eH4sqthvN2i4Pd13Zj
adsEHqMbhpDMuyqoeWXJ+g10AVIfi7t8kNAcYmufFza6zSePI1kbGoHC1KfCbHwLq8vAmI5Fq5Xd
WcxC8jzvd0MxMF7XSKS3oiRHVeAjN6uSjNPssHlFjah1yDwQ1c9J6t9quEbytHufJvmaNI2DEVXT
Nk423akIxBbyPbnWhjdfJrcDBB36p9snJ6sfkfhKGhCYyHDpk2sRp78mhKSSgUpkNxtm+oJVbAWx
3Ug/2UJxDFTwmH2ck6s6xEsxUklMLpWLfJbjMZ8saBashMsB2Uff60ss08BDsx9TtOxaK3ZtO5Fz
N2EgIVrv+oaL2kCHypp8Jn31YWYGcCrY4VJ6zHB8QCKpAJat9d7Yx15MYrypbghUMx+M2U/W9klR
U3DyVHatwlpfjoX2lKpuH+kp1UBgf/jDbMVilJLUmckfaFLrkFMAYVHv2ooGh1DLmVXXORNbOvlE
+pmYjrvW0abGaJ1E/e8yTpATmB9yPDE6iahDknZLbs5ier1E/9PIXh4AC/LaTBmLNPJUc0RRBnML
2PoDWsxX3vg+DA/9g03bKdfnc+OKL2WxogxrefR8hx8LtZGddHOlfYzSD8sZV0OW0RFUDdD8qmdd
MYoCmjdwbm1/D7XxWYhbTpaY6rpN6gE1VqeZBKLd0GNcYtA3XGyMhdw1uYEJQhvJK/tGuqloq6Fh
aSKVPOOPqQ5DxV6/680XbGffQuZsEScGvaZi6tggcqQyqEFqOyU9TBNCYR1hrplJVWxG+AI4Akay
A0giFfabdQsCiGY102QdjicKY+iq7NRv10uTg7RnPIXEG1axO5SngnEoDVUwReuZpy8c0ZgFFxX0
AJEtTNPwpjTb5uin9XfC60db05StqkYuJVjhunG4HPjDIxx2bHh5Nm6rrH/Ft4j2Ka7UWFU7E0YS
8cJmzRAI5ybNqZw3TIZXY7R1DEZhs3jS2t+xC3dBn3EO5A556nGeAs0Y33vlBk6RJszWQnLr31rs
9lTbpSi99ioqqMhKoxJ1Rzul+K3WKvTMi2Evu6rcOhsFVy8r42pqlzn56PpeaIxg+4YnUC8QfxhT
rttcPQDaP1T+1jfZDlV2fRxDmutx4f7zs2b57M/NP9/y5/v+9i0///F/8H1/+7Gf3/HzNa2QWBj/
n+/m5w7+uq//6a/68yD+/Lolso4E/b9/Lv6Hf/HfftWfu7EpeMkm70DckRmkVvTI1raFwBx7Zn4M
M9TKpblPVFtwQtt5+X9dqPxIEfcyVV9uGwN2Jbpb+GrfMjNa/XzKLH6C6Ld8w1/f+/evEqHDW7v8
VBQSi+UK9R+3/7oru8/qlz9fLIknA4uh22aR1gcbi8DPZ3Wo8St/Pv377QT+wfyXFP9jKmXMy+2f
TzUMTf/8qZ/bk7OIBH+/g5/b5fL7/tz/z7f/3DQS7z/u/q+7+/Nff93dn9s/3/9z888f/udrf+48
n/Uu8MLhXXhxeQQOV+toyU5xTKiryPdhyafCqTAV/3y1hZX5z9v/8l8/X0VLTrJVNjTHUdRy52gt
lRCO+Ypt+SWMNYK5g9sfJVOjFuZiNNEw9fOBlgughstN3/aOwERQzL2UvYXfE4kviDGpAryEMxB8
Lq2zJr23YmBdlXbTeBnZJtbQ4JLyG88Sl0EEA06xJIWnnHF6IRGme3wFmtN8TrPJhHvhE1eqA6De
6vkmJMwe5Fn+OXfzA+7EEx4jIHo1WjvSCPVsUTHAmCJrSpDrnaCTvqra9RB6Bmmh7C6E8sqvw/Nh
Gkh48M7isiOoxK59k6dhYLmgC+KG5F8mb0gUC8z/Ky/K21VV0cvgGFeVu78hOWyogSyuNETQATXc
+mM/bbXWTPGmYOSKki3AFv2J0RDknwRWl77plrG8Tt/dWlVpvoiaS/sVJuVJGtcIP/doC3tbj+E9
Zi4TwS1+TcRcbwraXoh3Nv2m7AMQj0+5lTpIYwOOkCkm59uQm7Xsiz5jNxxnSkEaiQ5e0Nu9NsX0
RR2NWKcp4SPHZBBCG97jkLm7XjXtq/RaVhqKdWs4uE/Rsqyl0qNmIUzvAkvw8bNp6/CE3ZGGYTEH
FW2RExEjssDqG4txseq6gYA3q0jZlZdoIgGEiVqsBykZe0iQItSGgJaiPZ3hmMUG6wi9aoQzSHCZ
tmzsYROZXrtAZ8bgnr8qX7vXa0HzEObKbe6OBKLqblhlMjVWvkdth4OBAleKFqC1vELzVa9R9WTX
UjwgVfAvuxvnFPYDgueKUdZ72hmYpe3Y3ODhn9E5LfN9GiMZmMOycau1ILJoHenNd6EtJLJcVBvd
yHDpVpa7kaoIf8um5+AmAu5oNhddhWfW1K2XVhH7lW58YQz9BJZ/VfozKEIruUy9AaGhUVykj+wa
xEnY5Uts1Wui3yuGLdOt0VKEVpSztXbqPD1Emnr18Zm5JSlDI5LqHEZZDlp7l0SIwDh0GCAM7KwH
h3ky1LOHVIgx8M0CU1mOXD/6i+tJ3duW9j333rDRgH2sWUzQfxUad1Mmbyn/amoMDOy/3nPBkBoU
9UghOtkpmHa3Oh1rdcIcs9cHzOkkGFum86z81HiLaQCs07MbZ7AVG5YbydhoBGkWSGO7xWRYOyRD
q+57zOtzpuV3vhllNM/0T1b9y0wpcvJZletZU2ytDLlYUaNWUKMKEo28lkZTXlxZDZqs2qdh/ZaT
jF0XYsx2LbrIGlUeDV+2e09BwrEshBsavchc56vUjB/xSzCxNxmEyyZ9LwV8cYW3ayF3pJX9ohlL
Dik2BLOAgsBBIe45pmlu6pEA7b3eggibLeeo1yUmdYNXWhsJAufUvPe80RowAjY/Cf0yJ3yMu8t7
ij1vl9qXXPgs6USP/aSPvwa0H/jm7MNn5WMmIbVYjWztWjQvIRR/M52E+7JX+g1bi/mGGLo6ESLb
NwsfP0xArY2u5RgbKwJNm5J6nX9uNry01Lq581nSStkWM+Egy3Fw+C2f/nyoGTsDRPiXL//8UMs5
sUhFf87E4jv+62vLD2lzvceSL4+Vqot5J6wOtGY1HH6+w2Ez17C8P08lcSEDPoMctRfgPvhfjO7U
6CbB/RQarOjO/azuPMjP+8YwL2FjHZjYcKYMI9pH6KSVuY8PDlhlNkKBJfgHmSQmFXiT9t7JzIkj
zQUjSiaGKMx+CvDCMPhtzkGV9bAhhfMbz84d9ut4py0eSTOqzVOmQLCaFaYIQdS28zJyKv6xZ9gd
lHF6awwW7XlshllUQ+OJfLxd0QNdYLywhsv4leNnZbJOx2HpuBxX48jKeAiPaRj/Blsml7z7By1i
RzZfSDpwHYOZNzgIJxPHVYhpS2x1gdPEYJSsuRAiJvQFthf8B1i6VVo7OwYIYyCFuKU+gR4pzbqr
8ONu4DvgfQTnzLvmUDnOl63Ne90p8JxU84CkUb9UhsJ357R77rTDRmdjP/TZqzyT/zY2YaouPAe/
u9595O/Zhqb9ZYjkwXfzCz1jQ9DFYIym+UVN2b5K+AOF5W/8Mrvas/HWxjaXHFreGdK5weTPF4hB
5rHvHr0KCpsD1ciZevxWVOJNRfukNwoDBLbjiGYvYWHqpY/IrGeNCPzF75ht2LXBOECDXhozFGS9
3zaK/FTk37hM+heJkjCQeT9UfRPoFnhBr+NJtKLsTqL6raF4hxu3cwwS4XQsyGnc5S0zgM4swFh6
DEjiHlgzHmF2Hr4Jai/9do6ziYGnMLWKdBT+zpZNSmvSFqFF8r4K8eeMjjr39mPteu++ZJma2dHB
ZToyWRj+dZM/heoJ3MLhWXTdgXfO91BAt6Em80M3xHaBArZ681E4XQg5v3tOVH1Hd+HZy+Qb1lC4
VSUuOV16ZzZGa7bMWBCTQq5VnzDfo066Dws6E9M+qHzjGesUhZFSvUwOh4jBUjGop0dKpYkjNxfY
+I8F64LOuUwy+o2D4ViTAlxFLqXOYQ+MFAPm75bOoDHOYg5bWp+derxpW/rpRt39NcQZu0a78Vgj
LVMpuh3i9q0e8idziqkXtr9zlbwhWpq7rKW4rOHFTYRzclygr/WLkzGg13SIMRBp1dw9Axvsj/3M
1T/Xm89W22eOwWrMZyk8tJDg+wiHQ1zBcDGo9OmTnZvCU+y931P6kDFJWQq26O6D0jx45cEVoCmZ
BFrranQv3sgxLRhXBDPjkY3Mc2ttlcnXWIHaElYIjTcilEbsBg8adWRuxCYZABBrr87azDExLVn9
4nRlHKLe6zc46NYy8p6myBu2XWc9aJagjOcePy24EjggqGNY18vkgCSCXS7yRrb8TLAmw2PDoqol
23HTQQTZ9p11sTIanwz7CIgTu7831bslsWVaJLdz55AO2rzxQ65eRfFNdH7Vwcbdlt2dPqUDjR+s
KuBy9lZHfL4hEVQN+G7NPt6owb1n5wCfTlyacIqInucBDxI6AjSGteN5350g4iJ52ek8NPaUim60
qIdd7p/Lgrk75W3MqhXiz+jQuQaK91aDP0i/KIAwLSRarS1LJBtTUa1DdWrs4TjNH/Nsrmf8n2A/
wEV2EVXGvoAPEsXlpilZVLLWRmoMEhogVlre3esGXR0TV5aePIOHhTGqBc+GZXCudayN8n9Zmvyy
pQx5d5bPc9EhGXflt5nWFzUvqGQWn3NJjFCNzKQb957+BqQXU+x8UgSB03yHkIR0dBfUiJ4u9VFc
MDLCD3HLXYT6z+qe/lAX5lfLPsKM4zPFrHFQuPlH04cBT3kakCy5meyyC6jahVVHDbnCQs3sn4KE
hoIWg9yuHZKWbIRXBUldnH2LElz/Rx07Rw7L6dCiMFD3OAtY4WVsdGwV7ZvF5R6GZLtDXmbtDygJ
/Gl17E20WOiQO04awAcbBvR5lF81E7tzSdGsVag7rt40aYnqCwmWvS1xtBwTh8PyjTV3vBma6rvv
SNr49gIGZVXQAYFaA5IAQS4xejeE5eGSYQkqxsdZMD6nG/fXMGOSmbrnJrReOZ36677mlBPSmYld
jqmr9HgLFQ6uMXNG73/m4d+UCeiecYo+PdI2C0Fnm5OQ0xaQulZo313mldfajPZKt27n3vhwESrW
Y/QRG8bvuceZhJzMCaJmENyG/qHOsE+iCR5FVbs7ZZfaLneb+2LW3kA4IjIuvAJOr1zCQWzzzKrY
uQtLSGdziIhLmCOIO/yRsZNuYguXey6/6mFMt2aFhKS3QiAavpUDeV/NHRndScWgJ/fZI+VnXoZs
+4+lpen/11k9TuXXv//jg/plUqb3X2Fc5P9tOxUVg/+LOqtYvb+9D1//3Y/810Ir3Wbd57HgNE10
V+qi/lloZf8bKWLd1HUDlw/Wa/tPoZWw/w2ig2fw7uKD0P+10Mow/s0SrmvSiORx6tAd4/+m0Mqk
Hu0f/6n810Ir08SC6HIpoh3O07lX/v/j7T4mVvjv/xD/ufALy6RcCVWEYFTgWGVH5i2Nb3QafvD/
7rEEcAnNARVG1G+z6sN0PMku2WuS4RVdS2Qk0irwMPzRPImrPQU5cuVdWGzHxFRXySp3lafNL+IK
1d7re3xj8coa3GQ7RtND4yzVFlIxlE4yOFWjhT3djAM7mdgitnTU2AOhovnaR0AEvF7wnldzdslK
806nAmLtdySMwnhAKgQ7slYNyHfUiDbr9MD0+Epvf05DmTy1KdnLMa+cld9YNOHmEYsKNyqv6azO
FhMvrY3Y/TrmfOhExjLPKH/lmd48oCN8dKbxRFyuPHROZ9AiILa2jQAOPn9BfNG9Xbrs8tngr8cx
P81dljG2GPUL0chRSRQJrQrXczyOaCXxkyvfPPXtKflWaVPyGyHDKQnrsk5eTwbu43TalU3TQwVk
LCXGGs941+1nTz3JVGM/S0P9CUH8e3DC4rchWL+UDvqMmqR/KobZW+k9rASznzpI00tfwaaWk/1g
l17NLEQk95bH5QBoIufTtLe2I0rN1hjr6mTnOkkpJMsOb/UlRVOCjaB/Rbwcx1mor7CA4MfqE48V
eS36z7VmD/RK7BAznipcw7uqpear8waou67IyRiUX4Ux6Af2SyjLA/MhWXFkqVrrN244hUvQBdy4
gLBI6+sZkZPWY6czHwd3xDULdeeJ7iVwUvU7XazVrymbWTVyhAdwvApAamYAfJPxPkhEpjHRb92a
frl0zK1YHLmbhL0utKhHSgleosYnYgRueAUM7Jetg2TJBam2hqCQG7+GhQYFJ6QJtAwbVsMUrQbG
spM1BwYzPiMwqz4ZWLMCABcsZio3UENIASXgWGaJFqKHOnZh4hIvrG9ifcw3kx4DDoqS3w7XpjXO
vWUU40qW0NnBzli1Gxmu4HnhreH6xeY8FWdlUDhGKpOg8DCUW8UVvYzVOoaAGYykrVeNZn+NxkTs
3SmKZ4z5wJ+k9ZmTutyPGFNWeeZuO5wKUaG8W+bD7uJUZpvBOQAmZQwNsK28Kzyfm0JFd06ZNTe8
f6JHWbR3EV7NMW7AGKghQZaAtd7S9VI7DN0ovmsIyKSPCcB5/CH6kYegbursmvfyVyWFR6wcC2+b
UVeXFm17VNJGlLEkxEOjOE+OXu2LMt8ncanfORhOojiCQqG1KP41KitAki5s8Ko3KNmSE4OVomn1
uX32qf0OnQXiHVEuP5ft96BTO9SeR6H0czJ79gW42NqxfbgJZn2PeaVHcPLq3VB5pxgRe6Xr/u2k
xR7sIYLWrmrfxpBYhUVIHd0Z56okSjay6qq05pjbfrLkGXOO+mgCEQUzlIXVKZ+j5JflqKtiuIBV
itC5oBIZpiDhUzLiEwdTuIpxMr/2VnWqMqCGtG48Om12IznHzIMDEqDEqepQN4XD/AZw8zvywHuI
lE2+rKHfGNimirubQcbXxBEfVtfr61rpFR5TnkjdO8++jGHlldVOnwh0uib5zpCFInha0a/6zrRg
0Rj4HZmiOGmxQzbTW5hVLpLQmMvHdqFpZrTDMh9Lto0+TXjczHTnukA5uxM/EU3+UenhY9FqaptN
rtrZZXpt/IhBSuQltyKxm72XZ5eUEzmsgAWZNx4j1kWVw4g2qb9knD4k7m1vU3iUsy5JgVvQlo7s
V3TV96TX9EtxkG/EErXPDEEnn0aS3VM4H7Wq2MZV+YRichfPvsNlJsVQpACetX62ONmZKKe0egi8
YS1NIcti/kF3dRLjNhapSO18EraRGHcJ+U9tzg/+BPKGDODGMLCy0t6BwclN5Q07BHDfBbNDJrib
FLHPLXsWiln30IeCkXuqOcfOl9garOIacoraoA3nm+bGS8Ln2bFvwn7hflkF2IS2uoU5wLgdZpEu
RhqZ4OFH8WsFLTZQna8xnxmyFWYjIpeldWrK9IYohEeUL2329eRaO3LnTuBSCEleuwNoxmU5fSOy
ykoeOZEDdxw856mskjtagreKewqkxNFXGejnNawTHuTwGk3pG+0KJDYjigHCPN0U/nXQdTa8wu55
mESIXJj+UNRYcVrOmUoTY6PC8RmLDAmuGLQ7b/+pAlc3l8OXUGOHLlE/RL1esszvFLlJqLI/n/lE
hpgZ0vACowtLCk5N3kvrIfG+iSXdULVWncu23CPp+GwD2mvE9nMVI4SxtRolirtTMQECA+wXGDdU
Vn72GlRFPTG1lezwrcYQPWLVi6PDHo21ggAf1TtbCcd4LjH+a2CGBoKlpU4llKF5W0WX5kqBjNiG
tiIa4CXvCVadXDyYPnUakyq+bBjeVQ9q0ExE4DGYREIZvtOkfILVsuM5K18tDe0e440DZH/X1XMX
4HM/921+cgmMuxXydSTwGFgVykFlBriSKNi2Z2xcLZnInp4kxy81kLEM1DumZ8i1XKhiR+2Tpquv
ZVXUm25k4EvlabuZmM2vPQlAJHX6EwwvHYIAdiLVkwAvjNsasWnbvs8ybFfDFLNlHd0v1zUWNoqN
jrxgYtzioYSiTtkDPDqtvBiccPauU7/Aw+17Mq9eZfqbtkmO+tAnR+x5pyiuvUPk4yXsC9K6zY2t
PLGVw5HdLht+4Wx9ifRt4JKTyWc/FVWg2uyloPmcxdfEK2nmr+zeuCI0g3bJPrEJvmrwdnhbGW+y
FCZda/rVivoK9cLPbvTWfc3dud3HeriL+ht7yNP7qY0urh+RPGr9cdeQBmMGwJu8SdtbW6s+qRfP
zdpYcfIZNq7XnoDD0EETxjAEcgK57jBjuvOtDDgG/rS8G7desjgPfEkKeKebmM4A9C1PAGbN2K7Q
lsjYhzHXpt7Mv3h1igRXqpV7nDDip4WVfMEwBIuChFi5kOyXq7HwtXUqDTKdEWZM1gobEZn+ikwU
yWul6KLvHPoJvFwedM76KI6rkJ3iwSUJe84fshI7mlo6i928/+BSTIajfKADqQrIIr2VLaf/oTMI
vpbnAZ/FKh7vnNi602rnc27afCerr5wAvFysCvPM+L3fhJScMgM3z4X94La2j6WN5AIWAMiI/lsy
YyDwjTLo5vITa/mnfCLtxLLbpn3Hr7ZkQe4i+4NdJ85GIzIv6m3KeNrC6OCQ+gwHglnFLG4Vm4O8
a9ITwMYMMGSz5f2fBZQhlGBQiN9MRVCy2Nq4I4gdWRqPBta7QEj3WlD3er3k1Cp4tW8EfhYT6MLV
S0qR+lPKYvs2ytb4069aYrVcqbwPZdPIKe33UvXFWjkxUolHkQbuMJe465a+0fnIxIspWrj2e8+m
SRsLtF0z4hkwO3FAxFvd29Cxhj8um+QOyCE+PhscCBXDgcyIPWGzF+wpdrJMqJta9uNG946M3K8c
y3zVeY0Z5rECjQUtln3MQLaHSA4CbEUSmufWdRizCT+IxE08MznxUEKpR3SOZuVHD1Ws1NbSrHBd
LCVXHnlHPU94YeMHv8c1Z6JgBU1Km4utP42JLfeWpbrVjBiCGezWitI2gEj4geeFBBhr8WqwiX3E
AgWnpWi8MG9Lp7q0Qn9mPPEK+4CeCq1kBNWkrzChDraQV8f+xV5i3kqlrkQTYSUIuA2h4ewgCQOZ
8gbekp553y0wYMcYCHzrxlkSigUS89nURC7M1AUVA2gTdtFARrAlEVVoO9/WIZIyV1We1jJNb4KO
znrdRqbKk2eaYGBTcmrlLqOQZM/MwK/KwsWH/RX3FN269Bba2kNFHJS0bVQsmEn8eHFzI8iFMeyA
S26EpdiHzvzZh5q5b7v61p7Ul+nMPCCirxst7G6IW7DbqedloZMhZi7Gc0hoO0bHyOFLqtCook9E
YHczCKaD83I1iSscVZl6y/NSZ6CkEbeVtk1Of7AoqAUWS0Jh50bUOum8eC1H/aF31fPQEW/1a/U+
pvYh6TtqJjWOhg6VTIOPFSm/3+bwoOnvwm3dkzsaOD+YfigeSAzcNBHTLYGIC3A7X1IRL4Tl3YMb
+82hSjWQFdCimEe3d30XvmXiqa7xqEp0UxRizErKv7cWS9voAlxpyYXCougbxM35wbeHiSmgq5/8
mNMgWB57a+iCFRy5aWoKOwBBKqbwhYqPMNQsYieZdtAye1Mi3NyZTPYeu779VaG2D0XHX+8BWguz
KoCBoPbh0tNWmMM6G4BGytRr9ghAe1jl7UvUkyRRXveie8BKuT4S1O2PeaUR3R6fR4deFMOuysCa
IAsnifvWuvGdS+nyCmvEtezLIM4s+EYQqtfmGL4uXUAb5GHQ7KbaFDUUApPAydBZ75ZnvZujt4e3
OW5xyg0sk4f5kFKkEPn38HtxlGlsAkc/n8H9yedm9ACCsKyzPeehgJQxVlSulNJmGh+64UYmJoNu
LqUXylQ9ItEtO0OnYuNl5jsYsrT3yYJdKpwowALUzXfmMafoGSFa3pLUCgm8W7DFiUkB4l3HNlbM
THP6cz5A3vCIpKqiZyAeIcpiqK8menYFUgD7Dm9tuQaPpC7W7qizfg31h4zcBXRjtEB0j84HW2P5
xsGyFv3Oya2TdIwPWqTEnuw+2q5Tt1TOhAOqUbeXERF6l1QQabrAyofLVIT9ZvBohlDtk+xkdHJF
s7wC8ypOmldWf4IySe21JEyzyizL3ul1OD95lJygBmbNjtUDi0Gzu7RZrbaFyM6GM/6a++YBmFkU
NCxZthOLxCuq/MkLDZ1li2t/16P9gerLhdB8aMPOvQO6ss6mhB3p1MF7IryCmCBvclgZLtbba57o
+lkAq6/sZMRFV34AjsjEgHmEF3Knv7Job/aJp1M+1jf0+DbWjV9RwI6DfB9nOiFLxzCOSe2ulVXd
hrKfAth/zrF1wOQgGm+JKIuj3E6tTt0zaWD2zTWlsTzDx78+6GYWlG7xVaNham4OxQu/b2BpvFnc
gZY0AB9em1NCa5LuhQY3rKMR9V6zXdpASze6UrFLziurD2gf1sEBhb+STfKg6bDOhhzf7WR9yaGm
LAHWCO9Q1h7bkTruvaqHBD3xubcoaBJdvDLpSV7cp7ewsG7dUKFBTfq6b5D0IBDtjS55jEA5g8Kx
bjunv5kXx8cAjI0S0A7XYwoRIOMyyehictJ74d8NEXbNkg3jqtH9c1yBMzYoL+gNZz/3kNU5qBRJ
pwfSVpD4abdSsoCLTOh7ECgDMmbvpkEOAMphN8eoUkAv2vx3rDWwHzEGwSKokrM+GR8QYIiyqvGx
VXhdJ50gGPOrrKRZg84hC7QMMEPss1PAnr2/4MPoV/GQVrvWRtPrHIf4R2HRLGLqN9DcimPH/B4X
v86xg0qZt5gai5R4g8ruO7CnrGYEegXF1Xr/DtSoxA3TaCsdY9dKF9uEC+7BJ1PPzr3/pIeIhC37
2LSd831cPVHu9bzMRg+dJBA/lFwOZ/afSZHSfT2i4MvOAXg0YaQaIrIOUUInu8B1lGh4T4zBIDem
on41DWkdkEP+9pW60UkkH1R30LTa3rJAPpnW/O1FOJzkye8dzN6zIA1BG2+uGneV8f7ZjsbVHyTm
pjZ/bwqqDMzxN2Ufn47AYmv7DFlG8UIz1YzFKfliKz7dTUUxBFkGeFLxeS63RkP5Mes6SnhcyvZo
8bL0pOUcQ0xcljVYfzBdZKdZC9go9pPlwMGf2AHhmIN0U81YbvOQdbq1oCbxz3Y9nNxyeCZOW59j
kr0ARaZNHvESOYBPK7ZyaFUk0gXuk7gxP8u+ak/ARVACgTdMp2YpqMtpSuHozEuYrnxY2jCbfsQo
k1reyujL55BJ27aNo+r486GGa4ENc7ltkKQ+ZsvPh1UJBTD9amHhBB3oMJJnHW/oujpr9pTt6MVs
jx1bkm1FNogXxV3bpfPJ2Dmkhai6NJaMn1OJkKoP2amM8Sb4dGHju6UkEMcO2VkJTZoe4IlCYDvu
ol1eY4YpKQsWS2twv/QHyxquXU2jsKBauKJ7puw740niWl7hN862nBqSQKeSmN419iZMZejAqLnQ
Gi7WbkKv8dJlTESBwxrkBzi2IF76joceoKYUFiyn4nGOs4KODMPaOBF9N+Ew0uUkDf0wqNeMs0Jg
k7daJ4qLXLI0LZOUONewDLczLLgFacdYQcN7wMXtFFPV3C2dzaVLe7ORiONEnbMd8BbLMYDTn2lT
99wBaiH46vi4TuTSB40gqkhc0hFNJbqLe7HlYG2WDmkSC+dyaun1wtWf9rZ5ypU6zHVH5CMpD5K5
L2q8/mwZsYGLx7N3OXIDyjpX9sIK7LzyAg2I3m3FspyKUVTPqsxZgizt13UJDkFbGrHlbbX0Y3cU
ZTdLY7ZOdTYFvyMeLebBdmmey8b7lSXU51W8mMwJrTww8xRqR158kGYm7qIx8AqlQXK9XFptBIFH
Fxdg5Y47OzRA78m4ovHmOkZ6/zxEcm13/Um463Hi6gzogE0KnGOxd0FSrM2WrJneLQ2x+Jw0c6hX
M679TWJoT3PePSZUw2Adduinac5gJTADuogaNwXAQ8Kskj55gyx17/E4MPNe1Mi4QNFyjk/tQRiq
C+yJYW1co3popYajSThABlzzV1SIIFNG9WxZCMklbgeawu9Sr6r2qd8HNI0RvfeM53gEvqJHjvyt
d/7WzLqrXU3OtTVr9OERw03MjoP8u4M5MmUR2sGUMdE+b9q+eGU1BQWT4aW28EaXVviKenikVo7g
pTGemMCtORpYEZc2+XypladePlp65icK54GisrROBgBBrf7sJsOLoaG5OIz4+56kvGMmWznzFNaq
ZOubsvNKq/quns3mHLf5bdw3124kd1BYjbePxLTXqDKj4878amJyQTjsnhPJ3MoiA7RsKrpIvanJ
vcuW7viE649VXbHa0y2nE+kEHsGhQVTtv7B3Hs2RI+F2/UV4kbAJLFXes4q2yA2CTQOb8P7X64BP
UjxtpNBeMTEctplusgpAZt7v3nNNsZJZOK3JDP/0MvX2oQv+nfIMurRswR+V24uXaRZhnYJrXxnV
gW7Uatf14pTrLKMGsQcm080lpoSDYDLpRT3fwH7IF6apk4MkErlU34MCGzIm4TuRJNZzBw2+JbWR
kQlZhfWrYxBQL/zxE3X6OTKp9MvGZpVGucUSDWhUK13JYK3+arLsK+BAsBh6ezNNaGtAbx7YNJNk
aigmK4xznRM8NNgYrCJPZLMHaGvriMZR0qlV0idbNerA7moYdpfJBLZZMHjHluBzknP3TqD1l0L4
j0mdDduyjW1aWk7NFGFICwUAq5Sns++X8d4i0VOBkXKm5N5DkT96A5ajEAHyocqYzlQOtxDCXbZO
goS301DxTVkYHopM++DQxv1eKIwNpvB2f78Yzb8D12F1NSQNqvNv+Pv5poygLabG5e9HVTjGN41G
HmQPJ28VgCbQgNjK7dvfBy9/ZcO400s9vOMrpbuLkrzH3IhLLMGI43XgYBLzIXAm+RDdEllby6xN
s71v9iNQYYJQQ12f0lC+dDyLd3lvv3sj4EjyEdo69S6ujx2ObT2U44ZM7hAShdLOhifUM7Un4UMi
rDN0S/UMdPuVXWt/sXwkb0It5KpAmPQe5y/HhPUNe9Do7J0uPXVM9KZ9DodkJhpsBTWvWzv1AKlC
pLV/uQD7Z1Vn19SGX95XfbUnRc3cpeP2oLwtXsnYbj7LJNq7hflDBjtbBHOgILaz9TSwzwx0lvi+
iMqtm8uvrqS9Ko8BHGo9DB3B6FV1Bved1PxzBhD0oafLdtlNY4sFHSPChJOX0qU9ML32VNKKkVkC
7FzFwShhhIrOaHFJlV55lr1sl7jMLVoVzA1KJ36ypCTLpo0kh/CZbO2wxcgyNel20EDsqe4pHHES
VZZSYF8Y0NIk1+8oa8iF3JG9qV+czLsUoaTe3UkfEbvXYYU4X+tI9a0y75zH5FmzvH+BxZk/a3X9
YGPFafhjL43BatAh8X019kavvP7DSPGfiwBfyZ0pWAPLmu47vgn3mvh0g4qcvxxeXLizUKJ0psc6
CXE37eSlymtMiUMUMeCYwqNC2NQL+r9xoGwqKcpHMxtfDFx2F7ZD+rIVwXeqNaxcdhVthQU2LRm1
B2Hz/1Z6/C/FhrVxtI62eY7qFxxx+nrQ4Ay4SU8Ankb0JacDQiCdw3dMzlIG5U9tsY2j8PZ7rAO2
r2T5nhyNlHVFaSfifcUYrJojJNzvTGow8pNWg9ZcnVD8sMBMMCBb8r8zcrtf1q75MPnUp5s3Pc1w
O9s+etpkGMAPGZARr//ksGUetWHceHrBEsZKgRN2WF1x26gzACXs2dWP2/JOUG2ATtrkH1ouA0ZP
/brM2Y4zyGpYDVkXHbPL5ypbyMKpu3CAkR+cYPoVm6Yq9gzl19qYcQWkuB2N5jemkWhRpHCwQ8Y0
I6tXEdOw7YTtqrb6x3xEUdcoAV9FxknYUB5kgZzpxxQDuga3BpapjkCNdq1KXWzkHG0stOJgsoTa
JmOhYfa+ZLMJZnbDhLMvxpodMiVWGSv7dMdGB2GT4Lea3TS5/8NXODF+wGcTc9X4s/OmnD04ENQp
BnNu8ezOsbHpyNmvM83OHQtaHUaeHENPNjt7GCnJrcTsU8+uH232/yQYgcrZEURHGwY6TEJj+OXO
niHRGV+GMK6ctHfd7CrC9fPLQdOlksdd2bPzCGPIdcSKRJvzsBZ6SdTzpZi9StrsWupm/5IxO5kq
/M6VcE4Jjs1lg9lJYnoaMD8pT73Bqcekiy3KmP1Rc6sIzAKdQxDeKVogONo1Dbrb7KyChbUOpuyX
7Ctnxdl9lQd7nZ2CP7uybOxZAc07fG3qVucYdMnWfiWjoR5GaotTNlp0pnpIBgSQ6xpqaE3xtfRN
79KrettTO7RR2kfTYnEIzBMAMDnHVfolQRdCrpFzarCYYbvadro6uRYQHer76NWLY2+Vzs40goN4
ngDnoUuP/OmLaXaxGdjZWqKC67rT6GxKv+zZ8WZhfWuZ/vi9bmxz1Bjauca5W3HrVoQJM2s6F4z4
VsLumkWIqU7Wv/7ssZOY7aqOi9PEflfOPry6og8qoxbMgtRisaIFXfErZu9ehokPESjYW8r9Mbo3
Obv8ON8B1WAd9DAAYjSm54CZvo41UJb9I227oARn0yDmQUACS/TYlT+7CrvZXzh1zKWyzGQHPpsP
Jx5rsBNnT6Ka3YkE+Qi0z47FfPYuBvGwx0V9HWdXY5fZMN4E32k5ex5r7xREeCAj5E6aOo0d0TqY
JRglJYZJMTsno9lDWWOmbGZXZY29ssVmmWG35C+L2F40lIDjxOxnT+aEOTNoCHnMbs2yvbWIwZvS
ifjVn8HjwOJSmchbpNl7QowukDXISRV+ZAzZpo1tG29opRtno5dqo5fy0s7+0RhWJH7pcZvM3lJ4
L2AmZbg3YgPeBnD3qbWNQ2XcqkicVGE8OTXN3CCKXjAbsZ/Fw2rMblatfBOzuxXhl2ItRA53dr52
9CAtvMTveGTEO2P2x46zUxa7yQ/PeYuXXBM8vjnaeLOzlkEabkq8tu7suh2w34rZhzuFxX5wApQB
69H27A8Xwy6kTn/274azk1d1eHoHzgzSxfagHPy+rbbLsf/2sw+4nx3BiMGvqeevKGhova8m77ON
aHh00sQCBFcx/CtM3PKF5YJu5CbDnQ6iqqMNk2HWyGyqOdEHK1Z6R2+pN6bnLvX+0WYpt0VBk7ZD
9UY7ynvhMCfAU79qrNHiW35hnTE2kUMMWzRRtytYsBbKmyXfoD/lLigFkDTGYyvlKR1wypozRakJ
XE5mjJOlB4LLjZ4HkdVXigu7EC4c0uccT9D5quwG46Tuf9GEYi17jWBJNHTfPMV3UZFMr5md2HCb
go8M0+MSAcNeTkR49+DvJHBRwG81RowZUO1XDN0MAuIH/MysGJVzVN3A0IyyKCxI7yCE413j4pPw
5ZEysFfdKsd42fJZPwQ+0hTAkDQGrFQaCdleSyBjTTyjK2LNd03TQKKVRLgmj6NF6ZKapAwGm7qa
R+tBPdwmNWJ0d1hdfPq90lmQqwCPFDbthCX3m47THuQtpCCgBYPFXGwsm27lU6+8cOwH4TFOzMrQ
2cqW4ktjbneKcjvdK5NyWH8CBGyk7Ql/N67cIWGgiElnBp47WL4Wphq/7SG5cGGvmjEWz61ffmYx
/lwcLVu64ZB+a73i4cwVMybTsG1C822gXHBZVpyVFeizkOsi92vGperflGQuGZPmqW2RxTisZFwK
S/wtzqYVrr+wnIIIe1y1G7NCKXOFIiRiHM2OkI9n6696yqOrsfxTS4Hguo0TggcJaC47gWrn1C1P
KHxMBdoLiHnnFYRIfeDa7xdtQjmZmngv+xY0kYrgwJQMIIYGmGxXi2Xh5r96gF4myS6iPm4A7vyr
GRxsW1vHDuYMv4Ahol1TEwFytc+yUP3Go2+C1tcYIyKvmK+Rw5JPnI3wXMFWvdTMqaeX8jrGA8dP
FHrcHnQVOJj+GOsyNouydGsZ5gqdzt4NKscpBsOkhzsasD4virK/GZzF1rWs4rVlTOsqtQhuNSpc
GQPkZmSBSzAAcQlslMNWJF85WMo2bdpVUdD8UTrqUTN5oMq2z9a1142s9GzKObE9KzlNh6nUHzWe
aZRxPPqDAZIfuAFSJepzfmOxYaUrgmel57AFLLh449gfh8oOz3qaUwRtOM2ZQH1A1vMAxHMiqM6t
WQ3Jno4LsunAdv1JO47tEzWjtI/CF+EeJs0oTEh70dCSMcmTM+fo5Iy6SSRGhG8e2una7a4eeJWH
vCxvWPKNVVa5N6d8C+rsQzbsWPqm4paKSUVbRFxGmQ9rB0ELU/9bT45yQwcwXKEWsgKDLgSUqmbw
PEQPOqmDQ1WRR8N/8m17JgOq6M5mtXxKW3AkzIs2Eg1t32mPRCseAusfE2V8dqG4w7zzCeVnq5ZD
F6fX7oI3bTPqKFF+ZbwKnqJgyM/2IKwNdsAMc9RK+OrDzOf6FD26UvR887gd6HTD9WeM6YPjhlvy
/P7ecarlBEiJfQd7Dt+vLjjh9r0UJ5E6N4I1zPbl3CTuxA64BVNutJG6IyexGdXo0bAlaiIhUgcM
LFtHaps+0b71eA5p2FF5CHRStpQGtJhpV52p42siTXPgyROh/KwHmAcnJ2ewDmL/J22YBKmmBd/8
J1k4e60r7l6EpQ+E5NSnCJem8UygAEYfeGI6UsJ/fezMbXmMIYCZZBs4YlvHUMfIFdQgpFel19FG
owZtxfvlHxRLxySYNgxtizwofmIV4YgoIRwnuqiw2UVXtCspKeXOnIvrePQdpKdgyLWdFv7EGOnD
2qSVznYekahuxGS2yaRvVAwLcRrAbbnsQOG3MCfgDHse1fhaDEfpFRWuztzBhJAv4prkU5jAuxh9
ecmqfcmYA5A9FBjEJkJayT/wwFEoviwJxlhUhChI8K6pTbeX7iyr5xqsrE4OJFCGn9GEzFEUMxZq
nHiFgpDqpIFvkSyYlqYHOSqxyjIUWavGa6KgGG27xsWLHIC1nlk3A0Zlf8ayOKTSCoBAVWKOyCZV
t9GD38zQ3puiOreiMVd1Wnw23jyRa9AH6yJq1no9foZls0fYZefmWuYqEo954bnn3p7ec2NIdhIE
SuSb7K0dFotxZITnW7SF9Dp2rBgyOmfUscO0oWfZzrXy/mUOpzVNGvMYZN5InBuiczUdwULzVCI5
yI2xHPqhP3KYInCG7E7xAblI3+WX/OYYuO2mj3134boELGxCfBurr26j5ts7/Lhrg+AtBUvheyyR
9aGVU/1jdl+hiZlhiM5BC2mjSCBNd+pg0Ci6dUmWxEVLJiRC53UiNKIy2JqBiSfKoWLgfWSRIRaE
M0BN+xEbG+YJB4hhACODUeHOMfwvoyXDE2fZtzQm7KQevE34y6sYmv+Wwp9LqxstvNGI5rVU3css
sImXaUcq4aFeIijXbdfTr1z16+8+Ztqoieo9D5qz6MbxIUuncmMyyaKhE78QMfi9O6RHMx3zhTOJ
8KDy5NXOkmTdmt1PJUJGlCo/F3X9xWT9sbIocbXQ3sjCczYcmejQ66hZdIoriIlxPTyzuBd7y3sm
uYwmlofRtot1ymvCcM6TDhscuFiH6+JAMjgKEwYD/r9sCvAlmP1X7Uc3vKJnnWjOIo3Ry0M6rXq8
1p0/kCGK5U43Jdx9FFZ8fSBksr1ZFxcNR8qqRftYRgh/JO0oTSVo32a3fiZcGkYGokph+TQGbi8F
DznE+AIv7nsEjIQBCjhcIAHnpxMgOid/SymFWHGRvBVF07C8k+2eKB6lDYr0Zxp+BhRIeE6H32Uq
CYZ2/F+m+Z677EVSy5FL4r/PSV5XG8fExDMFXxWPRtuZgi31dWLl9Cl9qhmp86GLtnUhSGT7NNJV
wasbsuPWhFXts6T4p2tU1Eia5wtOTnXUWey1j6Ynj2hew8IqoAKqASWfveFLJwax1sf8PfMqTKl9
ZHOP0zLPoXlfG9N7KphveW7pUy/vbatK5bs87l+8Cs6bMbDAdezRIZR5GOgddDT4hMtypMciYE/l
WNjvytjk0hsH5tAmhhsgXLewGUwGKpyXINVpK4gEZx7za14nLnCq0nNVrRGN1jVpOrQU+YRADA3J
yG4t1RAbHge7ETVhp8roOequlDYYO40i3IMcaswTffvY9ewDzF7b6TzMGOAwXI1q79GokyeNg8Lf
v0VgPkBRBsgetzQkXULOBCsLfWFnGeHBiHSP5oB6Vevla6KZJIfnvWVgrEHReq9Tn1y1+BUWorMZ
2TFxceSPfn3jbJgtYRLfC1ODWcY+wAvHXV7SklNyWk2N7KkO9GcK3ti7RLU4DmG9Z47/bOgZJ5Y+
/mXTfyeZ9gS+jnevKV960GV2Nb4kNnd9RoYUYGWOUU8DltSAPhAdviwfr0HrpFBouTvZQj1LkvlO
XMCa9J3HWADODbxD37Jr1FqJyWZkA5XpXFoRHkA9NJ5zSVKZocnvZCHEl6XFyhHlbEXCqdgkI0Eo
jrRHKWdMYsK8mWZUOmycS9VJ52gZ+9gxGDrFAadCbF0ktnBGBZhQiX2SuoynFfsdxnS7yqotzuVI
uRajGpDOPxrkna6iupzt9RKxslwOERC1XpfqFDvRa8U0eymVSyJGzx8bBe6sSzNMQCP5GJdk3NB0
L0GurlZc7UYnFCfC2v+sweA9C9S1sNoQuNy7pF90Diy8huVAtxUeQNKozc5PNWb3/vgQ08GHHfEC
Urfc0vgFisPHO2yGoFqt3rx08954VpqhTi1FYiEqNVuStO94u1XLcGIEI2zN2eIhgELEzAsu/2Bv
bT/7adGK3ASxJ/S1muJ3Xk1mflumgJvC0a741lD0xu/WMPR9l+bXjC1FyhRwH+vdxl96MuyeKhP1
ywyao7T7124A2djodAnR3twua8vrz1AQmPcOjTurFxhxeTbB0xfgvGAreCX2lcTMgcLa7b0K4J5n
XfybBuARpgppYFJfejhTKzijmsUmlD0o8KZ9iZ3+UZtsks8h+LwegDf60qmilxnvgbUnevNVeniB
h4xRcpL0G+x9PfZgifibHFIt3EiIZEwjyURCyR54Hzc5QDjHwMRYZJ48Z/lLZoTHFhjVmraLYuMW
frbybapGgnlfOhVvBDYC9PlnjGn11o/jG+SqeqXwyMCf20Ykf4FF0IkB6XGcdArZHd46sy32bLLC
/RAlB77HZgcNEQfAqSro2rQ19jom9AhcrM1EYblD1NBG4RLOZ54nEC7CINyNSU1BXlZs5RAUB4tS
Bi7CmjN1MF1kMpdSIBAr4mYnR6JbGAJWVEozp4ewlmBqaVjD6GkQa4qrfkq4dTAqyyvhS//sPdVW
aj5yRj5ouGbKArxeEjU+KQVkLC5NMCiWv/MmveHx5DGnbyO6ro30xK6GMueovZoWkqtPPmuddYJh
vR4OSA03s1btNm3KZJnJmU4ZaiUG0Ir+yVFsuqkB0xlyTMDT46MTDaJ58koMJBR5K+YQ/OuSFcUj
KG2CvCqfSGdD6Kr04ayXGoc754NYFA5+KV+GMB7hGsJpVlzvMcTqAfTJrmfbvchLlMN+Jth4U7bG
hkjnRbrDfdUzZO7kylLIx3X05rrcb6nLnt7BokmpFBTj5dQ1PQGP5LuDIVz1vcdSUx5Cq6EJRtG3
5YmrQbx4FZgMctwanF+PvL/4+5AozhyT5IsCA/ISB0bHtFMDPZKpVwwU6JtUaeGzZ0fTe0WMcMIJ
kdnKgZx3u7DYj66UTheEideRrBIxepJbJw/+/zL1NBgoLtKiTkILzONTNdfP+814jNHMV6TumT+n
IDy4tzksFJRMRRunoO86pmM176bPyKWpk3wfzQ7de4chlh00Y3eYlZdGyw+OayM6lv5tFEbAc6jf
NG0eHR3vaALVPeRTfae7bSXnZ7cW9LvcQLpJUjQcoDYXrtcnlXKz1VRximhj5JyfdA0kDcgOgmdQ
xLHwsyB3w8kdQfVQZrvNO3r76HSNgShoBcknPaN6inMPkIu4lf6u4JKDtmrr+3Ds6eSJK46qvNps
2jEraQ6vdv0OpmfO4iL8JmzIOzI0Wi1cauc5Y3V6qjY0ouMeKG0MWFZ9HC2qDz3SHS0HDMvKpoVI
7JswEa3duH0giQlemiPeMgeNwCTDP1fABK1p75o9TQJqBuLReLZ0HYo2Bsl8sUqHI+PeE8Gtbl27
fQQvJ9lbwfhqSGrsXdFXnJ0q3LEBVinE6S2neU792NFxsVAAWKfVA2WEOq2Sj72GV7eNtW/TQ3/H
H79URXpht8hYiSK3lXDT8xTNUBu7orzFbm6a9I8+bjeXAPS+99RGC7wLZpJkWX5iaU32ZApmXggc
yJoLRCloRgM9BCmUekiFjcYx3MKhRsGN28qlbxe0Rc8K7tjtm0b/V/lJSw1bz7MvudUhskdtBTOY
5NwFcP3a2tvjz7mGqip2FI4XvUkaEFQI45ZN35fs1Sk0aw1Y7B4C4nKMuNuSIiX/hMEubcdPZFKq
S5qas1nPATS4JqmMDsFQMHz3sVHpcfuopkdgv6eg4eEhO+iBfptvA7yAptE9MDDfGmMutsKBjFkp
d5/kzif7nYa9AAfVtpQfIENyGm5QT+hRIPFSp8b174MfGY9j1VAzizFx4axtSTYlbcjwYDzNsJOR
plJq58LbB3Ozw3tOAR7NgzjF8k2ZZ+2ZcyXLrodX0xQYqEK/Wlh5vXEHk8BHUsid36OVsyFeqRhl
oJCSmYbDVe/mq79M8v8Pb/9fwtv/x+j2f0uDnyr6/K/JbX7/f+a2df0/PJgClmcJ/uPSUPM/c9ua
+x+ONF0kCNfBkegZuve/gtum/A/h2rRwCZ5Etu3a/FKdt01IkNr9D8+Zs97MgISNUqT/v8S2Hdsw
/rfYtjTmL8t2+assT7fwLxMs/6+x7bLgHxCyBzMIvk172mVt9qggTiw01SKJYMW8NIxxSqMdTjrc
TGYtVbPxYzwsrTPCtHcdpnZjPK4mxCjQP/4pSJ5QlHKG3EN+CeB/tKGdHms5UW/fgt8ELnPRh9Tf
u/GYXTRJ/hULIVxin64dF1ZzgrZLfZDql9YAP8K14yOv33c4gmRyrdI7Cz+odmGV428smjO748kA
aaJ6prERivNFN/z0AiOcUlmryrY6Zs/LpKJtaqf//EaoTcdc/shwc5OKlKVsNPc83PRDEJfJuUXC
iqnA8Kf6ENs4HckOjRDt7fKCf0Tb6J3BwK9VwYWA177I6AcwcA+bTdFfQmXNuqwjV1FeDeeyfQko
lt53g34x2MO1E3pSpcp50zkNl78PLr1XF4dBN/PvOS9lGGfldtreKnMCPFQgUTU5GeRlne43xJC3
6+aXVZUyv/x9FhhkIqaI7KJrwDEKJ14kiuDRwv9eijCrIEJGII+6+TkYIoURXdaSSyVf/KCLzmZq
RZe/l95vaY4jBM6ghf7EdWoSDbCbzjkbRfo/Pvz9sIBqNSQIOiDJJQz1FyUzjbogy8XOo48xA7GU
Tez8k6j52tnymXSXkX76Q2WhZhXbhDzOImcMc+j0ZE+PkDybminPf5/p82dFAEtvyBmsMUFgYjRq
ZwqptPPfZ38fhM/a6to95jwyRY0cQbh3RcEGtE2/Yx6hO1O0aIXrRA9uf9+gTHjlueigx84b1Xj+
8PfZwLWRcAY5/n2903zhTCU5VtRi/GcQxUpA0glhzL8fB3x/u0pj8m2m2ScNY+kdEhrKF7F8BDNk
J8+m/GEkgbcCIo6hEA/pNjfN5sHVsXsIigVQmnJW7SLCyaw10Wdc1VRVoUUyzGJEpDj2Zkl4JPQi
1iLWw4Nw2Jd0feM9tQ2cuEH06uyQLjywF4N9Hnb9ofCtl9InZK0yS701ifnjFE73o1nfccCytzBl
ss1iNL9eZv/CAfhX6Uf9mv0f6Mncw+872B0qjC/XDui9c+YMc4rST5fksOmplao7BxNEA8vxgqeB
beHScPzhPYseta69hLqFBZWNR0yBUrAINf8aKy/50FEsSV16nH983EtBlHjrtNWZJMRJeMBBRMkZ
ZBmra0fItyX2jSIob72G+dNRAYxCL//y8I94w1NrZ0CJWr8BO6HFzyXbd8uiJTEpiYeZtWZtzQT7
w1xJ5HjKOVe9ctaMw6J97dnawgyw8kZxmf+DfUWOts5+yWJfXQpeQkIzN4NI0HKQoriNs/2rtrCr
9fPPuXrtnkSJ4zfRkt/CZNdoDp08+ZNOg6SOO25UcCqMInsKPNt7onpkWiTTh2tn7m8WjE8DM8Vn
r462oGI70OCGdmVoBokdiyIe4ukSWW1BRWsPBsYf92Mow0vBQ4z0ew5HSqORnm4//6m2TUBn0Hsp
q65+jTR87sqphBVKiDwZsQyZvFGZSZLFRTBY2PfMIbvcKvtAOVqA09rDNJ9GvzSdEn3lWnBl8xWp
gvJZoigV53Eqh7A2aZkP3g+MWdNi5y7IqJ2y/Zhk/qkiRI6UZowfI9WAFYOd1y6un21FCNwxB+em
M2zbB014xY6br7IiG16koFkTwX8d0o1Ler97MpnR4QZFn7SFvUvt+XGjU9QZ9iGm94Jguf/uZao6
+mGDlSgOb67dAUsT6CWif5/KG+w6scpDtp/FkNr3OH6Z5D8m+PYLEVr7pOyNaHVcw6E53kUshpU3
XSkQrPauq/RL1fJApHeODWYeYf9pxvwjH3SudG6aRhVP02RtphqgRMF27gjWfGRsxI863hPPlBFa
VBzuBTUNzPqC9t7HPCi8oXfObpRVL3oPWr2u6bMpDCrno7zepyR6+IL5ckgMoL/M3NHRdM9D5wRb
N1IMbvEY4DCt1wVWh2VukLMbYxgOVkwiN6IjYB2Gwr3T/PWt+nJCCjdKKIuuf1Mqe/r7Zlo7D3nN
42uW+O4mls1wt5Lx1ey9/BbRkrmravS5UctfkqHQ70IWMPvLLtx2hanfu0Q8eml27W3NPSFWag9O
ADcBVyUogpziHtC8Z1Y/5JKO/gizwyKmal97cwDEwpbQuYlTllvOX9ReWQVBUDeAy4mxLsG5ywvj
HSdHjm8Ce7vb5duyA5rdw2TYM4MjMkZScBPIqGfnnWMvC3P7jBBpPNBi9iiYoTgOZklC30QUM2/Y
g7AOgc+7P3ZRjHd7JgPmscZhKuMwEoKqeG4Y6XRJ6NwrhtaGbWo4A+CrpHbS3C2PxdhP8+mSCQm2
3sXMExkjXG6h3T010RbGgWjtdC/l37uW919uqRfXsuFkXsduvw+q6ZxHQXerY/MZSKqx7fhsbSDS
6S5SaUvKkFDVsYO6S7LJeoyE/RDz6LobsoOrIrLnwfS1jTl/+VTYvWRMkG7cMRSiV+ZZZtHLKJv2
bmJB2xZ2TiuwoAS8T/Xg3Eb2p19P/RVeX/Go++O19JLfMeJZlNAd4lXBN+acZh0WIGSE0f6Mqu1v
1rQzaixUslc7zdDgc6YlTvCuOzILYT7JV+0PNW7BQG48t+15WqcG3LTws3Iy8+rF3SZxI+/iRdXV
wWB4n7Te3+pgqehdnq08nPmoGpjgYeAxPZcMZXICSg9+/i0avli2eR8hGL6FbtfZOsC/6nuM8szY
ze9EUMN1rqXmxq/NDVMWbB4elkH86ueEBCLFsnxzcqzgTfbNaw5bkoHQm1FN1fy6l5uWtNFOArZd
TybDu0LR66UPrKeqSNI9GsPI33DHgZudyDnESLJRdC81pB/CuK+DSvK1VJjjR5frJK69FwLZiZnl
rx1a89oZiRBmmfFkgZPDEJxYB9PVfO6cUV///clh56O/hvF3qM+WMb/QXgwuWj8OhnsqEm/PiXPv
TAy6LMKBb6pnD2RGw7EZcPxlmtHNTzEmFOkbmtKBhpZyn7dImGUb8rbEMQ40vk7KIpwdvm/aacMa
y93onganyB4rNs2UfLD7GPzxd+rt9uTX813qSqbRU0IXCD7JyEvjZ6etniCrdTcPf+3W7FguVNac
mk5v34A7CBKxjoIEL3pSnDXx5mC0j37NZW9TrnpEECFdPw1vprttrNB+1Xp4Jk18rs1eX8SiPMYJ
fa6DRYRUVK67UiI6phatfuWI7m9SyhQAoZDsVJ/ofqqvfWy+x+ZE3ajKQf/iu9gmXpZs9IImjoqT
N49x1kgWRe8oB7YCVieX8Pl4VZx2OlgeTWpDw2G9K2qsvQzVVr6myoPwY2drYDJcszZCj/P9pwFo
KnVOkr4/0XzEworvXYT26jJFQ1XQN6ETRM9CI6Fh19yDoek0b5KQE/X2R1xT5IOVis7eGFAzyKPn
rWQVW5OGoCree/IZitCkV4EuiKeH2TbzgvgOOcp7lco3rz2bxqNpu+PSnN8tPQoiCmMNIBqqiIEK
m8xOO/JcFi1xJ4x8h5i+5kfWaZ7LnThQWgGRQWdbaTPPOXCBgKejR/iNO56Xk6MHHIV095/vjWb8
EO1MHgbs+UQ/anwAwyDeeEqujajx9p7A+/+3hHghZJqREc5CxUO1EX7ikfodn7NiBHxK6nbRWYC8
cnyDLtykcR2AZQKwhMG9YdG84IRHFEUKu2ALK9gBTsVW1BRQ47Cl4TwrJYo2jbIqhsCi4UIiq2Gt
PJtNjRfFyamShrkIWTH93n1LzMJipy+YnhRIscON0pdFOTkAN2vtqw7zhFBK+U9vfR72VtKexxZR
SXKLL3RmnevOd+q1PilYV6PtYqOhnUIF1BePBqO/sSbOHcQu1S7WqjSM5CWM9VNsd+Gxt6wfXXfM
nc1QbBVNbb8FpBHjNEH7qtPGP3IWoKbwY2jNal0VXrQsjMxbJ4LfWZ9LaRaP4ZidbFEysiBJ0Zbm
lwtr4S1T5S0gGb40Zw5AqYKPsG5q+CpclEWh02c+MEA03dLcicl5zQk67gdPV6s64Y1mAC45EMM0
sRbxKGNORfWH0pDoU0qWj1kx3CMI0v1PUCnt6e9DKIcPJ/O1k2oDpoSmK3Zjk5lrga95Xeij9iT8
3D3pk/5paL72lHP+wjcU/DOkFm3DGok4D3QghFHOpWnnR09D4BdduUphIq1M3q9Vi+HuEBfyIlrr
F2AztN1RwTOu+U0MWDHnAQMK4b/rVr818/pohMS+LBRUCuGjT5avj1gXxmM0ZsYRFOXD5KA3MgsP
PzO9pzBQWC/CRMtMgIhFJqMXopXlh13g0chEdUnc5MPINMERPcL5kEDWwp9z/+9cvdeO5LoSbftF
AuRFvab3pnz3i9BuyTvKkNLXn6HaF7gH50WorF6ruypTIhkRc46Zj+Z8SAkH8zZhm4Nc0+09QxFs
NF1LP7hw9z7u+6eTt++lBTBON+rquXjGSFQCsiDPbd3u6slFu1MB8yFRZOWZfAR9Yl3SkPDbpqeN
nSXNuQqYC+RXH53RFtjVhZyN+ahS/dInRrf2jOkl88JHZdDWgz6BeLr0QSNzGctYoYV2BVYtyG9p
lYHU0SJEj01XuFi64x7IHSKgivzFbHX+4rk4C/OsUnyMTb6ZhUMTVlriIXnWs3d+3Yh09ouQXvBs
DIuIT/OvBjy1MzjERAFGPOGTv9gNpNjRRNZPV6BZ7lurPjKS6bcS65CYCQ9VzrlsNWLZETtL6dMq
YFA/9/Y7HAV4rWqYj94gPlXZN5cqRapkQwXBXN8VF2egvUuEHK6LHgBDCMo8rpJjo9DBGsYNn1D9
wF3y0ePVOND04oFcPs+B9FxzCvQHqrt23cgabVKrDJINi/6Vud/ZLNtpBckO1hkspT24E/0Ix+bH
jlyz8Wmn5Pv44LuPkwbeMxLU5WaMjlLHJNS2lIghW+P8/18aJDNU5IpO7sIrJj2W34IoMR6Kg20k
wcYCPBvPI5HmgZrenJFIX+ntI5dM8WW+k2OOvTrK/AtvHVbSuB0qsznrg7Ti/iU0CQrHn8UKiCx6
EUUy0F08qGiKm/9duuUrAOtgcMoOSF/dDUeIRk1wjar0dWy8Ek8XzDc6917/FlCGku7QkxFRGlZ9
mhbzq6kcb69bfxkiYEfsNjrCWIY+FV3C7C8G2KXALJyz9LAjp/FHq4Nwi/LsRKreJZIVooCRAoj5
n01Y5A+AJJmLLgTox5ejWVXnMlJbVD4ubIq03+s5YjkPWTOnLH0VZv8PrS4aVDzMFztw7ykMLLpn
mBFVnstjmhr5rg/sheLUWBc1j/shyYu/c48OoAAD9NpWE5AAm3FpZGMRgh41j5bzxrFgyxpk/ik7
UOnsH+qphfXP13mw9mP97owptauIphevQDyOcixq7WtSTd3HnMHfj4PaeUNrZ+4cQ02nRrA2FTw3
fU8+WBXYP6siS94KkORDVNdfocM+MWSMnzhNpzcQXaC2cXlS/5rhNmCo7ESoEKokudi9R6idyD5F
hpadzpq8MjeQF0Qw5TbG8fdVFPnFNglT7dO0X5zUpChYLnHto9wIBLiuazGdJV5uK2EqrGJvzrEc
3lzDe88tYdyn5N/Y9teIGLQ/1Ee/whDxkD+aYicX43NegyavkOTlCeNS5iUJwb841GfcFLepn28k
UYbM91AxNQUxRR1NyTUzUZ8hTtXSYrGCndO7wSoNkcaFLZ0AkwRJnCzWrg6TF8WxeMjMcK2JghWc
C/as8GJVWAZZfxF5t80YkjLlXDA5xXvDNc0XLI4L1+2IFIfnvk/i0yj8P70bzvuRE6GYK/GaYSLf
OwW2pqAjEBFqjbs0dBSotEOEojiZR+dW553cMGoig9Pz/3xPTGovY5aD9Y5nP12PPUetRIl/hgNY
FwzX/J7nBwZM5zGju9NULiY4op9f+gjCFJvoFZX7WU2i3IiFGVV0U3PtJg8KDjW/VdGMRIvYF7n9
0vjOOejK32O2yEM7JBd2PjnnJCkuo7L/xkkwvhTC/IhTOyDRLkBysPCtAAFlHDCHV12qzyACBIKU
i+K9B9Al6MXG3sGFTgCCDiY7YaIY8kKmWrlX05TFA45CsfEeU2GUOMpyFB5FtiHokiRTwu40RZmX
t/Ndeew2FkYvWxOHDZXtzrH1H8dQnP6eZ2wq5rBwl/0NnIVwn6fwGCjGvEuCsOw9qZqt4wWHFMvU
HRnAJihmfXQLf29horxVtvdWSwaRisCPQmMhThr5aGPDWzPqzjYDXEEXkjzGXoyxtg6sXcO42Ajb
aqskaw/0hxdXOsB+/OI4NwHG+oyTlZkbH2ymwS2V6pXs8KsUwM6HiWyRrKP/a/VXuys+XZJjuBeT
lyiz40MauV+s3h+1M5u7SuI9t3oLU088fLAHR8c5DU6LAvTRQOziRFOdBzrl9OQ0OhBkAG6nMboV
4SttWqwp3A7s2H8CPWpG/8zdsFWX16j5WwXMMcjNtDbtAkUyy7haV+Dq92b/hwRDErGs2MCNTVvH
QKaee86D79BpJyViCe9o625D+iMHu8TBqw9e0Ow1ebmI4+JfGiv/caQvVUJAalu7fU0zxKEO+q7O
So1TSPJt6FTZwXMuBqf7QyctMhkhKOnY/TmAOiVqO91Bh3bpUGsGp0LqhX70z+eYEavs5o7xrnCC
f2nexrsyRa6Ze9D0a8jXW3zbDph61vhgALsNZc/da4BlNzLOopU/ipPb2SMmN1Tbfv0qxDRdkOB4
nD9ZSDZONdjPTh9DhZWM73DA8SomroQWKDFdGlu8m7k1bQl0pHQryvDeOL9JiezvXYNGUKKrWbft
fPOaAmCV7Th3URPQosnrGPIemw0r8r2IyDP8/sptGntj5Pk9lG6zyqJguvIZlhtiQAcOnmF4msMi
IkxsmSb7gtCbmx23wV3DTKsrpHCjwONEqtJ4djtj+N9F+C6iKZD/a35LTAxlVu+9oX3kbvSVIkSU
cEUo+Xat6Rpnu5PxxVbQnhCHpRubN/Isa6A9UTtvY1v9Z+Yxet9MgpBtVbFE6KSLlPYj5r3c50Nt
H6b4jf/1XHK7oRuK4ePyYRO85AUfvKXeVkDPnUHdr/yKYb4cq2eaTig+0HvhvimHU1Skr2VJMYp2
6VjK+GTRLz0UjNNWpAPkWyMY9Wkgt/mUIGr431d0EpAZG941Cg1x02Mb3lCow5DT7eX7W0XNMbVv
phNyywE5TPAci/ZoYeA9+41ztJnb3RrCKm92G6YsohjGquWlSDgwzXMBBDJweblcvv8AGQztmUJo
KIBIqYfm1mCdW9OQ9vZIwnB3z2jCeqJmPyKVinM2fdAnaJeozvzDNVAQzGQVkkfhoAq0+OP2pPiU
Gyrwt7nL7f0cmOkWjU35sPzqLl1wfvQFtsaw3IVg+T5imnAH16ixwS8vGWzLfa8QCiHFQ/piZDa8
WbgRZfpvJsaUoKXA/gBkivzD8NotJmPx6Bv/VDT6lTAbbE7Jv66IXgiL+d3hw/l07OqrKhBMB0a8
6zGv7oo2xIAVuBBMUVZlhkXP3yOrwuJ02rYVFUWPhcj48FD1TpVVvc0umAASgqbHCJtk16PkvxJj
60Im5HTpszRkXlyeHQvB9gglU2n3ELgNMh0fWVg2/Yc9mtAAPb1TjmHUz6zfjA/TY++rg4jYIDm6
/YjNDEerlQRrHsp+hbMIIIEXLini/8E74ZAzg4fAvQ69IC4pc1u3PBB3uB0Hb8N8KNoPEaZdcNWI
zoMfaZvekp7uY+JWFKNB/bv7wOFG8Ig5F8e6SuhxN7G1bxvTXzl1n9y60t94jmeCzcNzhy2FE2/W
n8xMx0dlJfHK/QCy0991kP9BeDQEBtiFxmKehXjm7mdRfe8DUdzq+DOusr3OTKLlBv8dapxDyikX
rKIUhPWDbfhYkkC/sbSDt6R2511HibNSe4nc9JFWgNd07XvAo4HlhIRAlaY5Ej7p1JfWHfcd4uu9
hCfK2zGpW103TF4M9KQFgr5Rj8MxDtpXh9isO30w63+XhN74zpa25BBFQqrhUQRay38ylq1ak0e0
8zP7R9bX2OrUnN+ZaiBEifDEjoaPtDgMXtB9BbTOUx6uc9SyTmZFyIxEkHyWOOhC7VvPwWfTSRlg
zMLXEIg7cMnq8X0hXTvig3LNjetYAqE+E9amT/ad72N0daR5x/gBLW8wjt+vvi+Nts377OTQZUzj
kpbwrCxtnuMkhAbk5GtMhMlOdzMNSf7FPkem3iKXvmeq1XcxZv61rgIcPzNW8JzqKBpM+RDLxTAb
46bIa0bE2YJEcp0dJnN6Ml3nrYGNXb3Fldu4QAe0vqVxM+3pK6GuVXQq5CCIUvMm+5yivTSNyXs4
ZBFvPCEAJVSR92h0DttVB2ShQ3C+WQrJi2Vv6wmldTMGX1Nt92eZ9//35ft7QO9aiJmWfbL7jFPD
VDxzYSUvZH0+IpPT+KDEkykvVu2aPOQ+7qINkxBBQepXX4MMMHEGVX/TQYltQthr16zqr2pGIFjk
pwAc7wZHI+17gRvRyKzoZHHS/BLIe2OEU++pObQHjC2/Y7LPViBHsq/YIQ3NC1EIceDgZaA/XT9z
H5xrs1c6P8v07RyY0n/xp7Q9wmSxNiFhyF+GqNr1wHJw/n45ewATM7ooPZzoFtnjDbp/RxrPFCOO
A5+Wkxm+p6Mff0nT+wMyxLurmHKptUb/xJ2xTQlu/Rx0QaiQAXNmZrbySdxYs6m7Ijh6oasek5Ne
YmwNJzGMp2CUAk0HipOrsCP7atKH3sSSRECTsIFNMnXEy9PhqJd8xfw7mvH7S8TF1Skq5zO66eRV
gtPfTw26UgJNg3fDrkCpGMXOsn33SK4VKlbbHR/ejHUt47i8gS07/pbLpaVnsC7hhYnQcM7cn+2j
iaitLd7Y32WWXI0wHvH219Ne9VZ5gNNVbCGvLEJFNZxi3x1OZYATDx5RvBPEt9+Etj+1IPyPaVl/
nnv3qNPkHTLg/B7RYLirzH1+v0KtmRyFDEhcbzl1NNWEoBoZZVCQzAXeD9kCzmWIkDQpiDc0OAt2
CUowP78GoyUP2RD25x4R3sZ0J3sbN2aI4NZz3ZPOKheyFLynEsTWURT6/l0Fd8HwFciaHy2NWOVq
fz2i6zqNk1c9sIuTqrQkXDdR+yFrAq9FY+o7R4b26aTlr6QGKzO70RujT+xBYIybHPio9AqF2lAH
rNJBv6tstkX8oLyh/huGL1KWXe+1wZG46+vuP/A/pBbjW8C7Ups0efyr4fl0XkYC3vek4GYXjhQ0
LqbmTx0V3oVBO9ChuXuV8kQrcXEsFW+MJdNVBsO6y60HVamxrVMcalqXf8EwKT4glkYChPYTtG7A
iyibq5jQB/76NW1xdaBIEKsol2QQmf47DkZ0sEoW2ynv/4Y0wmluV+Kc2M4T+/FtBhBzCSS7su8J
JlPSOPqLiML3BRQ37cyHSJi7idGNk5iY8LCpgH94DaPC3iCXn7bjKIuLtonAS1MXZFOhLCbkBH2x
Hh0og0HKJsz5ETDEV3+5TASzHc2hRBLUDOehrn/PPdDs3GdR0q77waB93ComnoZp/SYgeEY1DAnV
LvqTlRUkDNgWrnPDeVSq+oxD5zj7o3vpYbvCYVYonFwTK3X8By9psFBRar9s16Iy8g2khJmaB3VG
6c633kXjHPrAxxOsY5zEEOsMjZ+uy0LpCwaLtRfROZB6GfkX6udYEJEzEiGewUMHNukhuESPxJgN
DpCX/YqcagNB13mNk/5HTfrZyW6Cj/gzMI2jYPMDEQJFszcIm4IRtfanqsHkBkar4S2lGO18dhHH
1Dt35P2Hw/EXDsz8GL/AYJLPhG3cGP+4k1I7aL1qS6zFZlBwrWDTnAJJQ650EkiXAIVWQDdfTZ/B
bpjTZaTCXyXMskjNftOtpzeg7EKyeRYKmamCDfMJNmZEcpvAnfIT9cLCFN2mHuZC2XLOt/KKJDdP
02wBsJ2U+Vcv3fTQovHfFtEUwweF/R61BFOEuaTGDTFE1gl+Dlv5twAWJvGoXfpiB+aW9iVrVCxi
DCKkqFV9+UgZhqzHAXOU6Qe3wEwI+26L//Jt0KGTNmN+K9rrtIcK8qZcEG3IweBsQa4CsO0k+hpX
QqOmmbgFewrWzpp+ZBPRy3HJfKHl+FeMS5B9glhE11+c28SrJq7Bt54p+qaXOraLNap7xkLyT5/G
7RHdECOkDK/i7Cb0Xn1Ybbxtg5Xu8vGlLQeyCIql8c8WBPn26lcmjSLkz12bIKGW1UUk1rPrmKwK
5Q/HroGQPQo6U9mEQlV3S70QvAV59Y5WyD6bkU93r4qevvM2BcwuZSUYB7dtjROQgQ5zOwNdMOrV
3toYtMaCpkGi0QuMf+R7YbKngw6EMmN9XrfMX0OTBIvYk2Dp+vBi5FV/953mgMp7bbeO/bScWd48
IjWZjm1JJjCb+NEmbXFKqbI2MwqHVVzVzsmp2h8FY338FWSqo3fWhmchAoBzIqPVHOr4PcdXdQAN
/1+jKiJE8oioFEuURz8p9LYkcW+osBa0EsGJ0e5cpq5rS4LWGRcde4qGZmcl3e/GmL6KepgPMs42
dprHTKAH8xiGzjlvHPyPFcU3+XP1hsiRfuPxqdM3LbZD/Oorh9BNGB5r18Hc0iC//1BY5pjDFDwz
WfQoyXhYBDIkdEgKqTJNdxMBsuAGsh2xYNVKdty01Yjoxsd3l2YYUBxU277VmIcCt4vbVhyIy/Tm
sEmc7DklRjiEkqS6/aSmH2ndl/fCI/YmQ1Bh0udqsl+W6yYXxv9ynXSoDSMf6+CUdvJk+f+wEbsX
7tqNjS5o33YAE/sMTVOHE8yUJoEVLHsbz/DDnSAiGJ5+8B7PXXeSlQe4oaVEofwts34fTfhT6Oqh
kSS8pDV+CAH+SI3Vn5JnaDUm84vXe68Jv7FfNm8s78Dtps1Q2vc+SesXyUowNY84rmCzchfstAOo
ztUYEWuT27ce1A0bENCUPLF21Zi/DvFn2tgWw0HsJZb7X9Pa5FAMAXJC1IRWQTpHrTJOxzNNGr8r
96hanBXCW7T7zoC8kxnVHkVqW+mzmNHs4cP0BT6r2krrY2p3H11usjK2pA8l7bhzW7WnFiFwsRqA
CwaGtRvjsN92NsgUw/tV0CtvJ2z5qEW1iZJ7Zne3ozI6j7G6eQKUk2QvBAoM1cRoae6RxGwvDcDA
+ysB2yYLq5A4eDo/WMWB6qd+SJ89XGIQMzVdSNbj5wftisXip4RjYzhQTv24e/bpVG5L4dJTn1yO
/XBeZR6WBzJF5WaxPmR9xt9YzHKL0z2jiryFCURP7qsFUULLhjcWKlO7bYZkAz5J7kghhYuI+/zd
h+ojcCzWjj4WbAMRslo/1Pe2TzHHMqfaZ5gpVdcfQstHywcz+mfNCKQGJbEctdoVECr0ezb7gcMO
y88YfEB2Rj/PZ92KxY2TMOXmyGplaXEOnOom0TKiY4DCFLYCj24BuF9vm7H8m4XBRS6h2NNwaNBK
brI4Qw3Z4fMaU1Az2Y8pLV+6vD35Cp9Y4XDOiSuOkiX3zRVE6h+ffmouwrvjt5cElOnKK8juUwvG
glkugWnEel4m8eHEo7P2vezfvFuu8Qj3Ee5FssY5m+9gMeyhOkJpDVKyLcLTMJR665YW+v/ag06P
dMC8xG15SyIFO4A3GA8zcr0i++lH9tJRky9kB6KOAefrWVZ1oSGpamCjREkAGzUZIc/0N2ONr9Ws
Ge6b8S62TKjGmRMd22jBkWfwbFucA7MNfSPKifVAfnBsmFqwgXfDVVfc7Nh1V/mAGphKEAEx0mHa
ITtYO4JDYmGcg7Lg9Bpd7VLROvb42DF5QJTBOlxOUEUAz3yYYiTVdRY7y2Hmq2sEaZONdd9IXWs7
hJXxBBFkPPXQkHHVFOkpTK2fxJOYCLNdkaDfJbeelfYeWhCoZyt3iIMfNcA96pCLUUtjrzpj3Md0
dkBqa++M1hrfZRGVwLJk8yZDoY9ziSNlqNzmzWq6+WEx0nLwxMTYLh6OaXmP76/ckLQ+r8GYu3xf
VVNwzzyWceEeKnuGE+H7lyTDeImKFaGOrz0AwKpKH64KeIfZp5LlVZl+aFknJyV0treUTHeJmfwr
8FTurcSMVx2p3Rd7qH/ktjcdigk5aJGEsBqzwTs4gVL72rXdZ0yyYT2PEEq1TpAD0vAU5MgwEkwP
xjJSiysq2BEFwlsjbEJBsdZkpQVtecHIeh1W2MLbxQYo5jB23k2IJK/M39YzZ4UyoFsxBi6RLdi6
NrXOmVPriSogse271K2GLZ2Xh6ksObVlDOaD0SPBWVEOyUaTmCKAySKBrU+oDZEXinuTl96D0Rik
njZK9u5QFltJyY0iNw+5PWjD+3BHKHLOaNc27qhNIH9NRfByUdwBpn0ocHE7IeSLMKoKF/mzFCQU
U6Yz9uV0ficohr52306opxP1nAkE3+V2HO49OU8/gHKmPnns2ZR9qcj66tsAI61UF0kbD1sU8uD6
jfRwAAFZyhGI9WNDEla7YYSZAz6pN6NIUcvYJeAKXTHhKnE96gom4YV4HGodkGaA65ydomW6asnF
vnfLRXWTQagA+rTW6Jm9dyxXwWJxaEnouAFm/AcUh7xJxzfuhp08secteeVWd0iVyUFxzNUHpsec
5hujI7RBpGjrZgj3As3CGT1FBzWWy+R0n9gX890QRwwFjPrVx42X2UF2rRqyhGlFPovcB7/N9E8y
fN8gaZgPQ0NcfVfX7xNS+HXRcuNkk9UenIyufiUuHpI3ZuIdPi7eOnFCpursPVxWfHrjfCZFS59i
wW1b5epnC+rlw+hAwqJRmb0WOlA4/oh6/9Mvu/DNGN0vZUP6Sqf0RVZA350hZjBm1YStRtEnmpT4
TqTK8GaX9q7wJeSOGXgKpVh8F8uFMkxsagdfNJlKEJoUexD8e/UWR/PB5+Z5fL/iUYaW7fnsLRih
PIeQBme5fH/1fVFNdsv9tDg1Et1Zb9YojoISpTKzXzRi9nDBuGBkEIZmeLVDeAe8MR+dGlGSu8A4
ewffQITeG38EVUBoRZ+1Kra2x7akGwN+gHCsqzMdQh21P6wpPjo6cd+DRQdsVRrjZs9CNZMQn/fP
EZmCY7jyk6xpCveOtJ7JLp4WLem3UiG1SvyiOTrLS1kUD3QANWOOGmpKoI6kAyT49DVqNaP7KrwA
CybdstNEj+wkc3yr8AcJMmoUb0JYDLcmrKa1jUIMqWPQHWMhfoWqqt74h4pNWATuPqLuuZV9+9pA
p9i2moNH50vzOhLXfDf7Ch3xbirxr8ZeTOptD0pfiay/JMW8GWVKdtRsOiueoGaDaDu9JkHmrxme
gLqYsnNfhf4rHe7nsbdt9QsCGn02MoCqAQoaR/59t4g1fHc2H37cgyPoor3ZInl2CVm9h22ZYHRj
MUuouF9hZ+f1eAsmdYlLaZ6ljxbFmIiHWA0TXDsI4NlZRBIkr5H+f18FKAyOutI0IGJ9/r6gp9KE
EIH5q1LwADOWcAb30dMqOZCo0F3PVtY9K6+Tz3zIfmaSJ6QKiJ8l65S+xLlNJdYYpqcUhHh02fYx
WrbDfAby5sH7IQnaH4b+EYt5T7/UOLZlOdOQUD70XdzLCIAu0uy6K5yKHz09tLNcLt9ffV+oP8dl
/sRbSF39zkZaX+uQZSeswXAqJAR0LcHX6QYY0mo7lAh+fZEZlAtmrM4i9S6qUH84ALdLqI9+JUqJ
ZQbfn09JtcOl1H/0cf8EjFkQQoJYp6tc+SyzEURaFmaQlEYoMN+vY4ObHA84vda8L/BryeHW48z8
fjWI5KNop6ZeF5+4ImfsQcl8cyHHbMye3aJYvvf9B2AOoblbs9iE2sl3xgAUoQMDf7Zz4zn2tbpo
C/qStMjvdlyOUpa3z1nAnlVb/zFNsglMa3jEjSYterl4tTfsBnsmus2WzovlB9G+jenB8VFPa8+1
qBVHJIBMGbzKvGYhPQSDJWetbQfpuCJIzpO6uBrsHvs8jv/QDMivCZUR5lQ0bNDu0tSL76F5T8dR
n31XFk9UssVKo3teicIRsMlje58ULhtV2lpHC3EnUBRtnjzSODFMBOpluedUgaAzmO7fWwpCdOdK
oNjBtpy7k88kMVBuHzjoWJs+QUiPGJZoz7a+l212i0rhn/73SnXhjWwNTOHmiQQXXXJ0IFhLo/0C
sxnKJ0b+koMRKX0+TofQfWFG44BN5y3qkjEm/SBNrs08k+jVzOxZRMHevy9WLp3N92Wg+7320NHC
gDfDq5J5s/dBwvPUL6cvpwQg0HG29MxJ7g3Kv1sedd0tQDeWTfTCpN9pFO/9d5MhPX7/rGbpmSch
LAJWp8xa0Reb6dK5SAITdRvGdhnWVNS/03Lp7QSmYPYamlgAbTqLhBxXjCAbdrw+JzTTSsTO17I8
Lvk553IwumMu3W2LjYLdsb9TbjJ2Fc1MHhWU2q5qUOzULa5YPbyGmojvOV7U++xptCrbkgm8pjUn
6PfNsmn+ekoynKiLU9Er5KSjeo9HEhZj37yahu9iHWoJIWnqEFShNzJ4FLN5wZIPp69pvrwmSQ9B
j9XHGcD/lIV9qpbL91cNoPEh0E/C2PVLC53BpHP7iJa7ZHQZVDiTEe5gwuBHmf0/tTFYmxzsHUZv
pSFr4X4jIxbGWhHGh84J6pPhfQVW2L5ZWMre5+hTddvcD4ARwXQ/zZXEgR7k77TIYYIE4D+NEoNl
jztjlaQAGjJK1w30l+DKpx5cbdunwDamP0FXIFE2suxngc6u9tQrkLdrmprZi4+LamrbZ4vo6xA1
CdI5P5o2/Ww5h7Fv8S9USL/9IKvpMSigfGWuXniKcgTfbXwT8ARXJGXFR2z76gXKLVEkarohETKu
kchuomAgj0OuesdFyoSr9hfsRPMLVOWEGMucnwmVcxaZztUc9D6X+Lu8JIVXZT+BsEw/giC5Fmmr
Y/htv3xd33EtWZ+6DMwVTCRUowFdkb5VrwAbbUTIRrcfc5Hs4koGn9H0Cj/loeJ6+tnQbFurIdnO
oHVudqrShx6Mm5cfDKNUP8yAVKckrtSP0RZLnMVHl03NK6br8ZoxAvqGdn8fHQLqI6tpBB5YOoKa
k9FlGVwdYrByoT/caSTiPNQyvk2REd+gLqoVJ7h5304UFGNnN9RuY3Cox4XASBPi0IP3I8gsol/o
mAsEUpPMof62yLr3NSfBXdJTVSLJ+mWxTMDkyxgxirwmot7kIF15r5QKl6bcRmlCwL0OQ3SioAjS
UhV3QbLwzi6RanV8uhm6OWWmJK9N4kbkKZMgJU9IypFFjWRVCJTMnBx5L+b+pTdHAq5ass+Zx22r
JW89oZV/BxcXrXtHVWf5kbi+9TmL+r0fem/deQmsRkPp1zZT9JQ0eSy+Wwf01BeLfBBmJwcI5zIn
pOWczZcwkdaNhrhFwZeiEYbHpH3vlyMpUXzkj+eU2Q6U3hTZtZI9QXUiPlENL1k1nQCmgh/2+yCO
2gULgK1eSjnTAUHtC+W94ICRO8+wn8wfsqbdM1q+SS6uOW+YZmZ4imR9Hfj50DnB+E50eEfoW++H
GMlON+LNhMCI2rQ2PkQZugckw9CS6Ce3s9PfCjn8G3qXBk0WrdjA/vdJOGZwxlX1T4U0mobeLk4i
DeTTM0f5/H++x+Oqru5oPEtvq8xI0NAzW7CN1C8T1seVdHPgEWN2SXOvgBrbJ6ecbgxTf7rcXeYl
h5g3Abr5lzUl/onu4pGGesuxg+PYMIJK9FwI51Zu1zsrmnGAJSyiWVF9atrH9eAo0BBLFkgKnHVq
AnRfUXWIIkjFukte3K4JPmcHk57weHZR5AIpT5rqZOMGXTUApm8GWLlfeUUwmcqzR23zWc2JNZ4G
fDuCh/1SeT0890A0u9SpnfX3Ic4d9CcCJdhdwqVAjnODHYr5Rp9yYvR0uWxzP/K+c8/cyuVLZNhf
/aST/TIRY48c3exguvOeqZc6t4ShnssCV1GQa7H/rsKyNqtOpg5+WcomO0iAHMyIfmRYQiZyzq8z
MwgvC9DH6WBlB1dpm6lvtisHpuFAowGx9PBF+9LZJxbi89iy9EWF6aZD1MSWRW4iI6xtAY9Bh75e
V755qKFq0/vnOZYovNjIPf80pDNj410DyOPpumSwxQ4aFerl3wLS0JFDdgZjkWygPv5rNJUFUiqK
GLtg10vpQ9LEoqeU/swqHJKRvzHtgz8EB/azc1SU1Uk2BBJHdPE2/NdbZ/RKxhxSwqua8nUXWHsj
nNJHJpX/akcNYQPJGdDtGXXMNYS+fkdtgGBgwWBYkEWQlQMmYk2jIAhha+FCuxpJOK4ceqlIJ5kx
u/3isQ3CtUJHV0VgcZKYCOE2t17qYE4411WUKczaw8nezF2wTQWPAIZpiORQkM3RofdZCKBJAZhe
hu0tv7n/L09svZ+EJ5+ohnEKln7/M8yb84g58T82s50dDXuTZEdbvrB6QgcLG2S16Y7sG3/rMKX/
shxzD36g+SOjigNJDYuUABYfWgm0cPTL68T4D0t7fzC1E4MgdxEQS3DNKIgvrUiic14wJM4enCR3
JE0p5yLikDTPiMcRgmH6yzdT0il7gHnDFHZImfgtTLobnHty40Alv2ZHOKfQUlcTIwAY3KsEku1P
RB0R9Q+GaOO/JCI5PGoVkTWUHlCcIB+NVGgbR9nza4R+8tkiUeGmnV8LywxOfh6T9NULaJ2Igo8t
44tVUbdMmAtf701uTUjRSKAQ87cnfGv4rr1VkQIhXWYxMiCAGObvynZmGhjGe9wzw8uT1OVMBtkL
Uy0oHYecytXoR3/H2jMPRuOHNwpqkIrIoLZa9ubFy1KK9aaHjq4bvOdt9+jnLD7Xnv7HmO9L5AmF
5P8h6jyW4ti2IPpFFVHeTNs7Gk/TTCokJJW3x5T5+reKO3gTAri6ErQ5JnfmSpFW775BkRec9Gw0
i4MSDpujV0nwZBAVlFCXoHbIEaviZEz6Mi57I0mX4uQW/jNo9ZeOw/KZm0DOyRPrDPC7v1VlNi8F
ym4b68WzB+pWTr+YtvZrk4lJMOXvPSAuUSXRJigGc52URgQJz4LJBU1mPQJ8MnXwu0x8f9OB1gpL
PA1zB/mtbfuI9xpbc9qrY+mz5yNZrscq2g/axPM99+9xF7+mdj8gntoxLW0tlufharS9sfNiItZ9
6u9oVMrRqvwvNRN175PGPsWT7+98w6DyhxbTJLoAUlN7mrgZL2v6cXiq6emF2NIHT9gEn+BcObt+
amh+dCo6Cyzm66Lj7FYM8MEtPX/mBTMelKs3I3HGg9WLYWtHw2ugMcyl4e+2IMSHg2NlBMm1s3Ct
EPZ5JGCbbeSo9IfjJfHK0sNw1vypTVcPUBh43lammftfBc1mvdvx2vJRrvB0/67B5xU4GndJJ6I1
CdR1xOG6Mgx6PoK0PXAwItko8i0KI+JdMVyAdAUgAlPJzjvsSsDcB03poQkwKW9wbQ6qPIkYO6Gp
eBdPy4f+X+1nrznNWsxNW3GRw4PTGkTNJguQFyLwF32y+9n87LuyuVNpamy6MJMnXej2XQcxrkh3
hyNr+MA182TblL4JkCrX1IytY6mqeF9mKn9OOLpCxH1RdmeffPtHAMekjVmbWQcUsKwvJ4aM5tKP
6Fs7NKsRn970ENKPtSASXy2QJ7gMzCcKlj4cN03OKHEQdjPDvXF5RQsnCXawp9G99UH6qrVfEMTp
Qb1mZriV9HQZGR2qEEgHVvswQPSt/RvDbMqa/fY6j0O/9YuqfVTc9BzCG7tJcz/LxvJ7QL16qeQg
SZXwyE6O9WJClyTkPQNqcpm/982fCQbEIyAABraEW4c5zTZx9IBPIdsn7WIKBNsEFAR2gEJ1XPsh
4hvng81AKlpnGazfRLlHrIevOksIfabqlUaefAuuBKNrKXBj0EvMWfTRGF1UwWnAPCrzV7opGVbM
4SKD2MEWW2GBDld7x7FpcgwbLJ/YAjll9YDc8ImaU3Sfp/FNsL1ctTCcSxYM+6xg2SJZdoS8zvAm
tT8yFUBmxWy9YBaiU2LuKF0qDkMAQlpgdMPbQro1r8bbOH15VvN7aAYCPEm4UhUNrb4XQN1i+r+u
KSt2A0wyoVtaWMXd/JkJjncxFbVS1YDTmAfl4i+eS6dszq3Mows+f1YEnQ47MJfdlRoM7kJ9BkDN
NR/rfi5ZmX/ltDKYqeT930TZqsIwsWJq2z6k80OSuePFsdLpEvrK2Q44SVZwP+Q5nTPwELONwD3Z
MD2rEP8ile95kdBbXukth5/65Nq9fxmN1L+we1l45YyZcxblT3k30XDIjZa7zfnnA7skn0F7C/Be
nUtZuPR7L3PMP7S1RNeC8OjWUqT5KrNzLlbJHVHZVbh1pGdgRq2Ms6mec9NUp6zp6jPxM+iMOe6M
dDuWkzx5lpPveaq+2YppQNVTSC/RW29T4Gs4Oz9xvZMstXeyK3h6saoR2pefzUlw5fjVctVDGa+t
EgI9Gaajb+mPiuPncxVEwxMrEdyH/tl2a+MowvRf7oPaCmbW7aIbd7pZkHzWBjosxYGTcP/7QNe2
j2QJdL0fRHZWtfxK8eLtUifPEcuC79R0GXcBBHXWAMM6pD2uzYDL8T209E3kRuptsABiQEcDZwqI
6cOp/8gg4JGakj9jVx1LbMOoj/ktYPCYhtFe1SVIQZpgNyasP61hKxJ5WTMBspnfJssgBY5vOyK2
NrH/NOjgCIyGxsEFDNnMVKUa+Jb2rWm9458INqUv1anjDL6yb2lr4T1XxlkX9XxJnABzNbfndVD8
JT9CVmGaKAcRcM3aYFh3nnuMMENvORLA9HYwwKUtXoXIDikxgmcgumcKHjC2FFxoZoUhtWDlZwDi
vOXFTJuBB3G5M55nEgPrUTcPEZFdlDJln6Iqr7bT1EMugTuJITM/BXWbni2uitc8XI8u9SCUHOp9
Vmf2Q0Cp1px2jwwFdrABuEi5HorG8pYRbp5du2+6A/qLiMNr1mi1n8bG2jdtDhNoJpm4FA3Gzdto
4I43LbqhB9gjUYPFmbeKuw1yTENcK1NE5BGnLlkN39WULPpOvEeOFysvk9MjGcV0m6SQUxlXA+BO
4yv3hekoLfHst6zawMdZgDzhkY9WvyYLdJMu2m/pi3IN+764WpSzXH8+M7v8a+pmfcj6g1/G7rmx
qIkniXCpw8nZFTPh79wkdVWypgU8rHj7KOr1AiE2BYcIF53oJG2ySU7qXnyswTTKFbMBhyMPb/ye
2zbJgxMvmo+BmnGGcZhlM+6OJ22bELV25dj8hBnkuY7LYyEEZpEI/PrCnenrJDsQersUwKUwVCCL
Zz7u/UpMn3Zm3LyyyI+JsohJwl8WEwD/cbCrvSy7fxFz1NU4yW+/oMGz5RKiuSksnTUYRL3wsU70
a2KEaj3g2aSblAaurnspPAbMixUuD9UR8MjSw8GIugMlzS64hNpRghueHapOx2dlx/U17gAeNtYu
7KYLyLMYMDvZeY74izq0VeEfAxrzdkqNfJeXxr5uiCPT/2oeKLOhsQww1MRrIY4JQPWra4S98igz
Bgqd/Q2iq6BuJsUS7mJ5H5ihg3kZD3GBQ91Lxd5pFy27lrDxaM/cGKP9JKeEq40AySebkJ4/dwMW
Aqu7WZHrKyN8INn85tXg+51W3FOQ3o6X/lG5gEkd+y25YZ1uktgnULsWafKosacjO3OX9ttnDBOc
EdSmYbJo1J3xuyfLX4n5YLW99ZxwXEvsIwCOnSVLD9BTQ729VUyn2BR0YWQvSZH7vywDSRaOVMF8
YLVctZnV9k/NYI6rbkTCmLCXr/qzUqOG5M3F3TA8uu6Z2c+Gsh8L1HXYjyQrQ3JL2mFXoEKp0zYm
GEzB0+Qp3kgqeYyD3FuJAmSbzG69Hbu7OrhLTnuzPNHqhOUTtfrJDMzyXGTh81S7sE17StdnQ1xg
azChJSyN0495LcJAnKn51R5uVpnKx8GR24FX7iksq79g/p1T0y8HEdc5a5N3mWYMu40Z4m0y1+fM
PU27MqtyeNVk6sz8TnljfGRN1VS4zEQEO3Q6RNtdF0xYo5ksXerYIfXoMjT344bU4EHHRf6Kw4Sp
aGC8EVeAhTNT69O53beIumFXMMRhJ+TaqIY/hT+Xe2VHPawMk2Fdmz5ZhniaeqyCMhNIMxrbDLbk
ZBMZpGNtK0Cn+pGR63wxLE0p7pxln5ulT0uNk/LNdgyxX9SPZIGYxvplsrFaWK2zs5g7XRR15cqt
24t+TWkQam8Rjsh4Ll32iQM9c1lldZ00UAnS37EeiSc0mEMmjhGY6Q1sRnQbwojIKZIJ9DGIkufY
wJqVO9Vbg1GBFL+8d6qyGHNKYtDLh9Bg3J1DGsKi6a3rEHOM54PRGZMeX0jDcS+s6+fELuwXUZmo
PuYn471yK6PkaFWldQFI2m5qu+PQwJB/40c+Yy+weM91SUJxKJt+Mwnj2Lhp+0aebMdTHF547NZ0
3UCRXy47U3gjzUh/ehlZT3ZgQd7oK4SACW/sZMX6ZLkC4GsbvRaDYGylu2NmsHfEMK+PuQfsBJHk
Kkkrg0eGAGTb7Ynuu/5tqPRzVpQE+YdQc0etvkLLViQJCUB7WOSw6DJWI+S4Fq5inmKZHCcBKG4R
LP6ppvDPJLvFKz8kFTrMSawMx6L/Kh2PpQjwW77g+mLUdBlHJ9MYPzG67mGTEXgH6eEJIGO5RclX
FPO+i/PCfiSV9c9BKWEOTkQyJpto03eyIYI5rdzMeR5dX6KlWuC/a5j1FSgOI+r1OmlxZdoSSJYa
eXlgs1wJU5pPHtr8hlEnN8BQn7A0uw1wVlfTiWfPfXEUaPRr7LJ0PORHmDLfYwsIBEsbiRbNPp9m
htqoEA6iaMS4HdlPKUZjWWmtWx3fnNgPdnBhkwfhJ9UKXqK7LU19kG7S7Julmb2lLKOfWrXRhuov
FFux8Ja0sbgEzE+F3xzGlsk5HeGA+XoQF3UtjrZpUjbcjpvZHKiwxskDLVx6e5vkOKs0f74ocXzk
IVpxrCzgYI6FttTb5xhOu9RqnU46e0+N7HV0wL5wBAHp/dM81/bxgTMPJSu+Q8uPywnOWvbhzKOw
kzCCiTP05Fr1Fb20JHI1PsW6rB4X19KO3xsJSzDRY2AbbkZRWQCGqcAOqxQyeZp+jtphR5oL0t+s
g2MYsmrRBoNPbi2HHqAxvPZVFUkmyq79Rt5q3TOB3MWYMB9MD7B75ONi4E6/cqLcPavpTF/8dOBB
fpiH9I3D+gvDwze35FivxpAFLnJ3nmF06yBKU27enbk2DW/eQDQMedX6mB3qQsRXVxBvCHCVNt5v
j2vYZKrjDPXPSvIR3RY7Q+wZUMknBUrWGbiNV/b7z1m4rPi5w1FS/zZw5h81XY12B3C+k1CsFkUc
913xMRLfK1HP1z51zUQiD2bDxbeLMXl76NiqcUqMpc7tG19yey2rtDmRAjmpoefXHPxTw4t4H5Fw
XH4OaGp/g24C5antSz00sNwqyiqyMGUvPookBAnFQJELEqgwHQ6beJ7nd11gPcG9R9TVp784q0Ki
l1YynxIKERmT4PV3hw2Xp/QpHORrWrO/T5350VTRcgQu/GvrvM0Tx1m3g/GUZEHJ2yK5TewgSyTY
PfXueCS85h2IIXE5JQLloOK/GgVHt0TjxhpSJkXoJZR38bC/OYPHyWgMAXGzzEKpkgCFINiULJe0
mauJdncA9YFvPfa5IRgflAfepg8QCroveNJ0cqiFqRNO37A1/Z3EbrduhHwNLSD9MpqCByI9W1Gr
/lguyG6gi/Y+MylmHuH1UrgHO0XxgMikDM9pFeiDSjpU8xDOkeGeBshGe6tTeAeN5Ldq772h/raz
W7y5DSR+TZEu8aMzl7v0ICAfgEUnm9OVtGGYyPJPJgrzhFJwlm4WrWYm4WlZOV9Bj6w4rZo+TbG5
4nGq2vBQlh2Ev4alWUKv4nDpv5lkhBj/hx+4TCOstuQKvfbUQyj4oucV1ml26uyh+Zul+hIBygbU
pJ8kEc5HFtvf3uxc88rzroaCLSUK21j55OQtxTpsiO7fbLjiqmX5BiHQnTzvRSFqi6WRLoIdufm5
JQ6YLow5Cx+86q83NMG7NEpyePUIpcdlremVXz0ULWcw5AB16yEjojmlJ7+EZjiYT80YWERG4/aS
2GGzA3jRcAdpwAcF+J7ShSog6h4nEQAkSAUdZBO81QRIaRgPx/LNa5IdV/f3cDI4AdhFwjmvMx4Z
ep2DPP9GU9TPMuQPUUzjx2w3Q8R4NUzTv8zEPgKMEe8MFq2DlzO/rueG3G+eiEOrRvlSIpUXmi0F
3Va9lJi1dgNzSov9o246k8sIcoF2B7mNTcU9EyHgNFd0TsDXmRBpatpIzLoSp58PifBQ3H4+bfCT
ncLebXeVRsSStA+vE4IUuJ0rZEx8uIZYPLCdr9vTz9cNY9MDcZid084x3loz2eqGG/nPvymCCa7G
8q9ThTEfBLTwJZOKaQPD+M9n5Ipwh/58PXiyMEkN8p/++27fDviuEqz8uZ0YmNr44MVpfBgJlY+u
7Z9SgbTE3nt0Q+mf+lQTM0xGOt2xWp/sJMB9IQbai36+/vms7W13Lzxmxt04nJC7xtPPZz8fgHbm
1Uq5FqmhgPKkERIdCuix6834IzJkfc2wIFDcI7ybSxJ/lyVYERx6JElPYsOHmixWU4P51a3i6oYu
6hHMvqX1kDwYQbts21lws7VLhllmG9rU5n1Q9eHNb4CYxJ3zKAaZXLoRKkyuY8T2zrwVIeOFrvd/
1Wmbr2U1WzfTsxm1uBkqyfJl54b/ApS/xy7T1VtgY2Wqf41Edm4ewuSFADyL5fJlhby266GBs44E
9g1Nh5brfDyKcajOThqLjzz/+NEkS+3awJuJ2fwolv2cRMSJEnD87Tj/9wDQk/6Plt72EbBvfnEC
DtBC/50SL7uxn1nXuSYHU5Ib6pWjn9wcAL2QyJdpV+U3D/zNtsu8hjZm4ZM3o4eEsQ/ideTI5cIG
pIas3Uc+vP082llBTH0OCMb8fOkQUNriKzL3ZAYys9U3JOk/dtmMj7o0m/d2oWYtgqkxwksCSBZt
wZ9JCPncUAombORHHLWhHNg+kjDIP90+AXaHQ23omuyJo+PvSOn4QRjcJfsJCq4OsZl6S8jT9eDf
BH6V0WDX0y5Dc1uwfN9GBBi8kaEUSsGGMrbqc3ZGQnNpJc4/X2ZImVSsfqRCdtuahM0agEOw0q0R
fBLIgRAicw+A/+B+lsx4+G4mbEw+OqF8kHTF0Dfs0UN5RIRKr4QKyQ5jzbpz96fujzIfXCd3GVpA
Okwa2xIJSmIkcb5WqTyT5TJflZNPV9VBp/JzGX4WMxdXy3BCgCR++En2vxauefPTajhnA/0mDOGj
TwOfwrqrM+figTak5z6zOfo0hyJr8bjRuxzN1KGmVIZRL5nILRJHtOY+zrqj2nkHTvzYzbCZksBv
n2y3/GUv4dghpKzB7bOvUPuAc6M6+cqiGuHFzj6rzD4Qknzi1DRRF2LzrKc6u2dI4mtVIYa7FK/h
0z4Dg6NlgJgsdBj/EccpAIWefEU01QeEBsQVCS+h0X+FkYtN0yy9iPBtME/F/hXxmlDb0J1iXTuf
XRUiE+VMTHLHsz+tLqQxdSLTzM/4kvviJVGD8Q4Va6PKnNOehTRq29RzKKeIgBdkJhdqTMmMqbe8
Yl4FA9VrD7MfiLkJEgmPVTHBei62P491MrtiM5P+ITXKQ1/Fm1625YsY6kfO0v0llGaEiOu5bzEd
HD3TRMhMkX/sfN64AVbjwCiiOzEJsZ6yccG+RkiwXUKz4cjAk6LCVdiVw5XISv1CZOidKMJ0T2fe
Dh0OQexpGnOqIY1PdrO1mAkXlRnIIVYCRv/L97uOAgzLHsXFbJLqIx7d/76f2qm572fwnQ6LQkHH
3uecZT+zngDmxwcWpuriGY2grJPfzOo5sudum14sl+4xZG3MRdi5qzG9tcZLZop4a7COH5yml/cB
j6Hfd8EpjCrkNjd6lUFBQnai9WRQsX+3TQFKfOK9mZld+xKb4cfP96VtuJwqrPqUOn19q0iEJXgB
76Y50yDLiCZx6W1O5kmDBqt67jnTsNOVOmZem7wrdOuzV47ROlv+J4YBjBNF65+1KB5yR9cvdhw/
BPD110nnmWdbc/0ZwkQfiEqO94YkuOFsiczH76Ly3IOBHEr+LJ3vTlM88R6pMRp5QEta5yWb9J+Z
27bNsXtyG6YaKR2SYciFXc0vkwDOxFyAbo1paD8xLCsAkzjQWH8cCqs61Ai/fxe3HuL/Z4nDA689
wnFXs3jGvN08chdQm0217x312pSMkQOkeUZXU/NSwxg1r2k+v1o+Dn0fIuamNjt5Cump+7Tya2ck
YN6oAXsuJAt9mNrPRc+irUfxB+Kwdy/QzBzBc0eZjTqNdW2yE6uJGDX3g4yUJCv4zuxwEAgdvyC0
SGB5IHfU8uTpZWys5khcfRr9nkmJ3QVoqr257KVOy2vccRd3DiQOdr3wntNOLpvyk462+ahMulh+
vm2m6qkuO/UK6iSEjVPD829+IbJm93gq2zVlt/iCcx28l/x4djun9yj1qE9jG0jCkUSUjlCMkoNb
KhjxDHRYNoL5mCtKyi2oXJ84vklyLI+9TRUdEFViUB3b5uhyMW8SOkCLxPgcUfcO9N0YW/gpMfl6
9ZnmCH2z8sen1En/zJV8RMhmWI2pBdYakAhifrBb2oIaNj7bRSa0LigCFO4ZzZ3SX4oJCgaAlTs2
d8OYXivL617kMKSn2Ictw03mgNOYw4nNqy4FHeWE/cE0rPo+eERujAt8G+T4rqOJa2peOwEnbmr8
Q2qlxM1FNN8nFT/GTtG9StXrh44ZPDVqer4jX0A31DXmS+Irrw6U1Z8/3wzyamS0rbOYbcoUAbYj
J8369zmskLotOAjky8qpMLcjRVZrNzTNT2Lg3TpmqKUz62wHTnhoal6/URQevfFUOUhAGSU+K9WJ
eeOMA2RMz/lVExkDAryMMXnn0JflatV8dHR8BeAMGuajJ4xzI+9zT94jhZuTIxZIml9t4mEbMEt3
ifO8CV1xP8r9aUs39xaJ0L4bdcYpG/LHz5+ctPealB0U6vCt0ubvvAbcMuFNbzL6OEejOHMbwAyQ
TX+mnALnwC8uWjPrNiSH7LQ8N5RtoZY3N8erxl2aC7nNqIxY+chhHNcgVmqnu1P5jJyQu8EBRMJ3
luFWSErrlTk672Qh83PvsTW4VEozst+M0C4Z6/qHcTL0NmEv82aL3zwnmpHxdi472R+wkznbFsoZ
ihLH8KBkRJpGXJcj0RDLwvxDqSndnRyl6lXbE7wwQgo6l21ckiZUmgc3bKLwDIrVefOd+fTzjgoK
8lhhGP9uNSWdVlXsq7jOj4ZwZzTorYV3muTDdfZGgo5z2IPDjt88WuSxElPHSR0BqrcTnLOie29r
IV/CchnXWtzSzdGy7nHUPudJzWssCqiDxDW7ILIGLscHS/gfvsKLyBCeE0tJ8KDvjy6nW3wNiU8b
WbQdlukBVYR6m03ByzS567of8DGiNHDry8R26MeRKpzinLgBE2A4EKMkAI1WHcqxuMD8/eC9vsfX
diPWeQNZMeO/woQV1bO4xmBWVlJx8qn6Eaoh0/7adPo1feJI8BNLNNOe97gx6P4w/nHEg0wUdmyT
Iar74AETJf0GuqIT707abkSYmK/SbXhvmgwQqDml+WnE3ZU4/X4yqYbNOyrKMOawA8tuzw16YDpo
msdqAtoqOBlz1V5KSinkiWQRf3GRuxKlo5/DHydCGe3VLbzqWFiYd5fHmCaf8t6X2e+UuADZ9/KE
6efBlYQ6eFef8pkgclDgjPDCDQIk+S6A1bAAfTz4y//uXvqKfGisF/2OmWFmv1vS4OhteCea/yAk
hcp9GKgX2pLALkD1cpl1lPce8JzHi5QRifHWDktTtpPze4Auv6UBLGyeqoKz7yF1e8oSB30DI46v
uYYAl5BX5A27DFkao6AK1AYkIViNKPHOs/ExnXkbuNRUILrVVAMTb9/azHG/XM8ig7OEticWz9k3
cqZXUBCE9c6A3tklAhoo6pF/Dw1wGmHwnGsjf8JMVj+kPify3KyjL2lZH0lR1LRScHMxWca3kBKq
ZTE+SKfTLAHhuKn99rO3TMFO5pQPNs+PkWM6TGe0MU9xVCIATDeI4VJBFTVkGliMQlH986TBxcQu
+0OZ6568sEnAwS2KTU2D2VqbnAtRga881xcGR/BGvZkw1DXifoj5IaQ9J5XhbjZqEsXAda8U8vyr
gCmfDOm/JeSVn1seZBrN64fOYi0KBuGcQ1p3zzDfBXR0ferAHH9FVUipvDllJysrxJEtqt7Imtd9
m3arrBq7p0r74XbyHhBh9AE0Vf+65PxZuv0hba+2pmOe2mCfssqq4yxv+xsY7GcCEGJn5m9VjdHV
T89tFMBr8r7QQCYYHPwribrGMWDaGK18H88ZnUAfshw0L82ekGzT2A/NEjIL+D8erIEdgILr7yhO
N2VtT3tef7SC4rtdt2mebU3+Arz5r7D2DnFaZZfJIXhHPUpN19k6Fyk4jrit6Rx2+5UKlT7mrvrH
yHWA8xH4AAoEU9/mEHGKXw9gHlapovajiy3WLPObLWJteIzRSoGTWKWH2eRsGzE+WLWaSnYVlL9I
jMpH/IZwjLX5thjSsuUsoTDryZn6xZb75Ry79desTNoGmf9XPlvCpIF6UW16as2IxdlGfYKNZDTo
nG7PRUxpFijQoj69ISfEKR6HyPiTc1XfMbUHZ6EwU46UG/ZdDUzDCItfAKoOjLYhYwMBBv1WF5wX
VHlgFzlZNCKBPYsh9hsvYLb1tQ/puza4HYDVxIUwzS9+J6yHTic2zjI+G9wYdNZGE0smUQ3tZjZI
YTp15jFdZ5tnbM4kxq8Pmob1jYVlCeXPII2f+tU9THHCECltDkYmb6K0o11g8wNlTJIbVxxdwxJv
9NrITWbIZw79YjcgupGpgRGrcOGKbPhlz8NiizgZBUW0YzD9beLNxFT5bsUAdhFrUqYMVJzw7/Gy
JQbBzbijqG9O8oZedkRii5npQ0dekTAxNs0W9NVDnQ713vFoWAZBi32Ng7rBwGVPvhFL8VC8/Px2
EV7BZYF0aj2cjWIEfukzo3ECU0I37vCvlNZLG1EbyEWBZPOy1CLfAQPu13RQ6XOoa17UIcLCzz9B
EupZOs46pFTzqZgn/2lqze/ez5u7Q/EGwtIqjJz8OJYDBRQcSxvy11zyDA6Vy8XcBpy9+rl3//+K
WOAOO5v5HK85plRde4Sbkm2jnMO/asSwCWDQ3ceuYMkJW+/a9wsZmFrOn5eVaWGQHCpO2KY1lPvR
bpO7lxhnmF/zK62CSHV1XO/rjKj0z8EK4vmhMrCYK8/D/UH7NHzWaJWEJ97X8YNXPk01WfZxjC16
GzemUZ1R6oJtpP0Lp3zc1ZLy50FaB1fWzb7tg4tk+TyPIV/wYx21+s5qphysmmqVpC6vUccgjYRx
Eva7wiDSBD/JUjwtpckvJRWNUGBGGsX3jaCiklr3ilHFKaknXhAWck+TYnuN0+4qg/wflD7m4S06
hJFYL7MeXHIWf2PEhwO9RLtpknItbdjWik4Mr2ColUQ9kC2NQMy+lPXxmuh9tlY9Ttgobv4Viosj
IgUdwFLt09So9wzVSDEnw7qHUhgutqwaSUBLHiodhfg0Hb5E4uIZxxwMbbvaumM5wynczqHj7oq6
uPtFRuiIsdxK0j3Gqc1/7gb6qoFj3UmUU8OJiaevXudc8PpjqIWSxUNm0EMIgok1T478RTmHuiAN
xKE3yh7nFnJI7RP0LAxL7jIe5AMghdyiZrMj5QYMpMc6bwY+oy62W59s1AZQLj9DicOHXcrBBj2H
lx4wC8OQhqKfoOaaNTfHWk77RlKKbOUhpLX4ZaQoelSgb1Q5RGd2g3d418RrrInDbE1TjEflogdq
aZugUt0dMGR1x2JtlxMODjDTa1A+m9B7NIaCcskuaXetMRJT8T+xcbyMTb2hY7hYe/ZQbNJjUvgY
QRiAz0XKSMlWD/MyCTKrHr5b2LYYhmmI/QplDA6lduvlKos11sYVlS8TMyx5KeeMdUmNz+pL428k
AWgzb03bd9Itg6ORzsPTEHm/NMg5Dq/BgaH/PASvbkL5c7dMwRqnWQKm3ipqxWGs8iddzM+k8T44
eG9MsMGebL5clxhzk8QPeiqOvXpAWdp2FKOEFhxKd+kCHotvopAQPrIEYka1D5U0dp2dWwh35OMr
f81RsV5F2DFXdlmSEe2e4v43bQX1XpkjkqTnnMJGHvDOVVtn9KadSBlORNynKSweQppxIhM2sdf1
u6EkLqfld1jjPaxH5xde8D8ju2/r5PiUiEMyRXmq8zNY/uaY5vLmYMXf8xTCw2S/xs9MW1fVnY18
1vi6IkwxEiFO+HI8dVyzeWNAAbaqabrU9XjMLB4tLx6cYzqiWufE5SB4ms4Ggxo9ZzbHdX6HcdXK
YOuF6tzAuZ0dq3/I6wwvv0EowSrLnVvql8pi3ET/2LrNMiDPyJirdoi22kmXH8vclp3GSjhDrILT
4nXRol8En6Nb/nZn/0KwGUnO+OQEqXRjw7GYfrFQipXE47SBqDBSB6s+XayNWKeSLcC5mRdzk7Fd
OutgQCw0ieMw72koz6LUU7h7OxgaTNC8mGDtccAU4yYZJrRxn25QU5CSxl1L39fcxrverh40XUYn
B54nyyVmZtZXPOj89H7bYhFdnuQEn3jPZUL5lG0TZj6O9AFSlPa8lMEbY/6PjtcC53d6wnj84WRW
jCjHKCZhV1d3cgP9upt+D5kBkLsQvETpFCgoqhYy+SezGqU7nSjBDWKOeGH6VsUJ5k7cMDu/qek8
7/lftDc/t1nxNgz1ToOG3rsC+Vg72MIQBo21KSkHN/I94NjXNhqznYvAumkkUbCZY1z+kGgLgY3M
5uiXJ11SFzaE8sJdDMxoaCLrYTzbUOpM3qwLWENtbPAxqcVoCk2GwR6s94Z9y0Mutgyq7NEI9qLr
/vaBQatvApKGOiXZmlhGe+YWOafY2Y8w7coHACIbiroYKPj1qvbdbwq6+lXe/2WmCc7JAoUUjt1H
FHt7x3fWnEDfQrP+JQLKTVznN0gzZV58DgSdgx/SHb2dZ5qcWuEWbkxBd5lMj3aPPz5rvwO8J5hL
SaXGlJhz0DpGnfncRMBDEgbsLifOoHLeezAyDMHPbTi9FSQEPF5FvILZU3QFRDgXVcTgyMzheFWg
C93pA5BbWOafrcfJ0BosMG0ZRvxQ/qoG0XBbrVtsDu5fz0ghn3qr1jKNnY2KsAbDf+6c+ZjM6Tbj
L0dAxcXFxt6uITGG858y8V7LcfpDerJflTUTK7zWxEzh1yPtfzv0S60ObRByNIVAwKzSvyrAm2Fd
pjyIhEs6aEMrHPdTji6K8sVhgMY8Fo+U4PvMXHD+PTnevYzUrwLknRsnfw1d8TdZ+I8zh19Fv3sj
WQl8HM4GvDER5/nL8Vn23WW4CX+CmU+zdxm2XyI/oAQIs6w0RPs/9s5jx5FkzdKvcnH3duFaDNAb
0p2aDIaOjI0jpGtpbq6evj9mzwzmrhq9n0UFkJWVWZRmvzjnOwD26zjU4k/UIi2AARy1cLesla2S
d6BuXGaZzqebba0yFMbWpQyYhsiNOXrwBV4YP61Ty2/QBOM41ROfj2Ert5qhsu3ilIfGcKCouf4D
SRHrkqjAtYK+ZOudTXh6dBfbt5mr5z9oxPuOHpt3bsnRbNc9EpryauRY1wfnRmbakF14SAbviw3T
XeNV8szIbt4XpX7kS4dkniG83XzzX8Cdg0GfGJtFYoNqvAyCORUmJ93nVBvTToKvGwxSg1O+lTS2
IjoleejFCN5nLy4DKwfH5HmMDOpRnLICw1OJiJhtS0Vua8ArhAdNkCCHkaYU3rwzHZIJMijGfVx9
5TkJwPeJR+zi/8/5rXoEwf9dzq/593X6mv5X/FMHH/3HP37+/rHLR/nzH/98+GnUZ5F+/aP+/Uef
/PwD2Hhc/1vsL3/8f+f+ev9ycNqb5P7qBiMM3f0/ub8kAuu+Y/oQh3TfdW3z/4n9/Zer4Qz1fZN3
3LP58/839lfY/9IMz9R8zzA0z+CP2v+T3F/L8wkeblgKxXW1//6Pf3qkj/jYyNnScCY6mmnY/577
qye9zNKk2Qhc0CxXNHEfDRzA+iidr4kYMuQePw4MMXbEZvekWH7itVOg6MbozRS2BgIePbRfzy70
Eg8d62BuqvyUtX5zgd+V8+JcpnyAIJyN3kUjgSsXF99HkBJ5pUnrvpUKov9wYHjV0DfM7dW3Fnvv
JYQ8atr0m+TUJktq/WIgTo6Fh2kLL2zBsQpMTAPlw5XDI7Ge2abtmPnmZBSKEbpdBZHN6jY+qgEQ
5TDjGZMuR+l7+XNrxqDWJ+9P65Bt5prGtvHaMlzcBQhVar65JthNoqFAP3RuvTZVYR18N9+jb/1u
pljtlWDsOQzproQ3OtoolTxX7+6cPodlgkOIUhIsR3WF8FjspRs/pbc4YuKB4DTcgtQ07Fc+JpZ5
0TSyY/xl3RpINA1mF9uu8etNWYki0Gv5iioWLIrqmu1iIH1jIpCEndS25pRBhGf4ttUdxCAtSrsg
ldnnNGivjG5n0uJoV0gz3ZFWRqQWBbmTWsbj4hG8p/LQRk1FKft0W1HsOSRzBKd4AyM31W9Av5Uu
cYjXpl9sMKqjFJRELzPfTArx0lNJ/hr+k6BoEGDg98CYlg1ZN5/WjKtCb1Eyd2MrDsrxWamO9/jX
AHk0qjr6tx+uZRN3pDnjJVW0IIVrfpYlsNp4vKkQMhd9GS6zjLoymsflXsS72mAG0MHYeWJJSmGP
cgPNT8TdSgqs5nnnOXemZ9CzQWztFVktEAwTmK0EOm4JG0YyVMYoOdstRJTvrpofRXXf9qYTks78
3rKknvplEztc5p0xVSu3I75M9MTMNyjbqIBI61AHLmAyP7Ka1ZtZnESi6pUYkMwh85BXXaGL0CZs
ALfpXqLTsSw9m0eRHS1QcKimlps3gX1yU7B10TScpTluDjP9NhgErdhW97cEi4UCM3mkJgKR99WP
u86d2vvIgGCuDRfY4/MRMQ9UTrYUN2OkaTo/lpivZjW+xaV+cpUi11cr7lzUObDa9y2ABx+P40oU
+X0s2S6MTSmJjqxCUcr7fB7e5qH8FcOfRBZ3cWG9RHb6UHXZ82gvJ5sxfordPO8/sAdSDkxXfcDl
hRqjgI3onXNjus5O9OV22YefyHu/Ro2UHZaC+DI7ItMYEntQWvxvjcW559jo0rU+9X+GUiOaFaIB
crsRsM0O/R99d7fOCEhxXByz9KWl221ZNbJ8caCsD/adA7RkSF/sxHwunOq77Z17h9w9Qmz+eFI+
piQV3Lh1+K0q4uvqBEmVfSkiJmV2jO2U/ydDYhmMff3TsJPBEzDJg7QFmAqHVUIF/MkmSgnhLhh9
oIcxnYVaWM/Tp+docbYa1r9u0V7QZpMHB/MKZ+zFEQZThHhEya13lGGMlgCYGzuUPQtuvoTcXA4e
NhA2Yy0xYkVIoNTFGYSfFP5D2fXPaTbXuDaJ+NZMO6ySugjphMd4cUMjIpCZWIRqn8q6QyRCQCwu
8FdZ80rZ2kjim04SVmxzCIvpNe5atsqJn61gDio+H97HiNv7Nm9docPbQUii1goHlf42Gut+H030
urLGvT4v9wwnllPWIOlRzEhRxNLD6P0Xelc12uZZ2eMbyvsM6DrkWL3htzv3t2jtX7TeRtjp7k72
+RMrOmvloyRTg36TI1JTjig0ANBhWPgkV+zqZLxYs4JtqTfE6xgZh1idfHan0XOmQ1VQ406FfLXk
14TV5Vl32F6OuGByBWMOBVIA3w3/ldF+5jbFLxHhO+Q0UYj+kuWC1T7yNbA3jVEQ3zurrTc110iO
cOrGd1rr62CVz25MZGeCuRHbOZZULZfIuFCeD3gjPIB/wjVS5i2Mk5lGUvMm6BDaJkLemTZHKeIQ
sy5K/hh6gG8zeUkTKLG11z7Y7gyHyUrfi9pSG7duMAX5+lXw3s0meV/+PEHFzZlD4qWYQirhbqvK
Sq3GZfiVkQafkoH/OurRp9v6LzPYt8ryLJDaiN7pPdUjLJ8/3qjWPa7r0EoYh5HR9zHfymBp5M9m
KaEz2wtW+VJsZcrpRWxI03lYExLrpzcZh7lW+bFk04QY2k4egJwTkkvaRfmMZQw3L3tL5Vr3qW+/
VxJvChq+bxhBYi0j08IeAE5xEuW963blOpfW46LI+LbmTiKrU4faTdhgVSI9eAMNlQW700PDL7z+
0cb7u8KsiP8MW/QkEGW5QHdd5OobAjnvJ1hcYRnbhG7OHatmzHw8cbHjbWEi5XLolJ5+cLHBnvkE
xgnUuBiLAHhL/tq0BT/T2CEOIdRXzWEm03ya0jgUwvrMSppAyDtLIFMVr8vEvTql86obMFSqMrkI
G0GL3kYXQ871ZyUwU+oV5XcKGnvtxP5vJ4vpUsj4bfLECCWKybT6JI1tZJQB1W4mir1nTOeOdKJy
oK/4Ue2bxii9AV+mFTaCFRpH8NYLH7R27yp4kE3S4CTWmVUgNl50N2Sgs2sMULiUju/ws+SWzqtY
VZDL+TQdtVgLXQz66xsikzNVJgsEGJhvsTNZQGV7LTQ9c2vOQ7LtnUzs+rncA4on04rmjNwHHYqB
LEl2q19I50bPZiB2WZr0pwCMyEJ68Pe3IRDuTWNHhOmnhAEaV/4XGi7v0AXDrN5wFo+BRw5jsPS4
MCrdDjWHSDHJO3qFnnLNigWNE2lc4bStTJkcF7Pp9rHUGSna+JkVcdAuuPG0esiy7JH6EHyTXqbr
RBt4w1z/zWyxBLkjFu2b/tMhMqclq2NXRv1hSvV22876Hl7cUSNTMcBe2p7indcBosZYhQdxit5c
Bm0wABeCLgrr3cSPsLb9ASUlWLKR1cIacOG2n4ZtrxbabOK6ONMwTzU64+aEd+Ncw1CZdK66Fsv0
ri0JSzJNlqVAOxJrITOUFQYLO/gNosqPE+LMDh3KBBWW+wGn4XS3JAXemS6agsyDj0lBIvmYJHHQ
QoFh2HFNxAEjkL4RrJBWtgPTSpRJy2awdfepD/cBNl2hGWtCwIgTjrHW5DpzPjxD7CGAeq3akpeu
54QOAbaa/K5SK9Cr3cGY1VOWeh/I18ldjbAUCA300uiZe5cgOR68WYeKU2aYtSPpTGqXVCJEL79q
cDfuZnYXYW204sy3ubGyM0xYl2qvCLNSdWE8i/cOf9fGF/GdJ9o+qKBYr/AgiG2D5xt8ICd+aOV9
8qdCjLmyZUbjMHebVrcCaYJ4iQiZ29kdeD68L8SZa9ybFYxNSoIbZwMaOIDwleFmhDpqVn9sUbwG
y6R2vSrThwKmP+s+hwhdVr3rBnk/mpZ2VcuMyUsJcdSv7OpsZ1xQRWY/a0lWg97tVzhpDMiDHhre
28vRl84q94g2bUG4rPhb4RLfkp6iOd9KNBGTxQOMDDnuKhsTPMzBYV+M9tNinugyosAj6m6FufgB
J7TYlY71QZT4G3dKu15ibr16Fj9pygHUJ9Vy9NB5CoV+AvMhx58iKKjQ14zB7LNo8CZ6OBHCKYqG
EIMfJrkiKo5zkX36OaZYxelG6Jx5v6QOcMiGyN0K4wB6lP482hb7VGgaLj2CrKMNYiGSyvBcdbd3
HetmBUHZxUvrCs4N45vNN/GSlX4amjLZdjOfedvX954y0MCp+LnTgQulFC/ZJLfxUBiPjV4hruXN
8ToxB5OfbwUo/UvNim/Fg02Dscq8NUDECwBl8xwn8L8UIuVSQtjp7eEhJ2Jzl0zJx+BH8BGoich7
RSaQ9daKHdWAUWhEJgBaM2OgcSIKAT2Bjz9CzwASuqmxEQPWZMvBJTx7dB19F9bkkm9w0aZ0hzGJ
gXgKRjyqsCRxf3Ru9asR1cY3vXmyTVK5HDcHuYqApibc8jh14nFaJv1uyfxm5/EIjQaSPZnrj3wu
X6wsyY4OftZiygxa3yo9CLy6+7rNb/SAeZchJnwyRO5ekk4/LwvrhLJwH//+yLwv0273tuV4D6IT
TZiamsSOubzCUEiI9IXDGJfRcpor45Z7xgguZXFL4zgdGAhA6uybOw4leYzgf6x7VJJuZaC/c7Vr
7PNGelXP3uTWvSTaLRudQajp15fIxqjcYtcqBzU/jxkeAtclOtipowPWsG4zOA1ADgQTg2mPd1XU
P86eEbNtWbd6P982QndDbKd3fP4RUvR4Ib3nGnn/PaLIi13me0wmGg3EYpItX6+9ZuoPEZL0VTKI
dpvcJAhWT25MYfMye47V4/PWp7u5E0+1Nw9briuujKg9N4VhAJNBAJn0CsWeZRV3Sdpiwuc0ZcDl
vAwmG4V48c8mNRafAtJYMmBKYa5zbZnW7GCww38k5+yx5dke/v4wC4l0c7AOMk0vCFvo0gYu5VHP
8A9XMBS6emNWswNqb8Qdh4wkAWlKu2ssR5JjEBDaR5GMYe/Gzbky+99Fst4GDLapWQBvoDVEa5Q2
YarqZo+nKQ56qwC0mzGOGJAmBr201PXvj3EqH9G2PI91/VP4jHoXOtwA04QXOLBVLn9/jIBDt77q
iH+veDKxDuR5WcbxJJZ+BOEd+6vCE8Mhu/0wHa7vzIZPNWOrP+noVEh7YWqbRJp340t1G7zfuC6o
NwgVH+7oyRFJZq8KyeOqIrHlAjQrfb3VYlaWsSwv5vLROIDcunSzQgxjCTTJg8H0XVFj9F6UvrA6
xmDn73St6T9GhSJYc/GucQ/UezAABVjnrHsUUV8GWkcABKGpy6YYmM+jIIjeK9sJwUWRiBcRnYZD
qc9E+eF3OTkD8JG2psm9X3M47M1uhrzoGGzEnbFap0OBalVa973NBVKl0mW5WLcH1b1EhRu/aXID
1sN5KzSZ7ufuJR1HJkFuFD2LXjpbj3S9//qlZVtiU2rLFP79XeTY1QYGOrtYalMr8eSzUcp0y9Mu
sUIM8lnOdrlrurkL/v4yM1O1n5Zy4SGVdNPDfKdXDeliuXluLNa0LY/GAou6ptvr13FUlms/7fzn
yOEaX/IRA6vo/QBNarN3qUQp20nLIBoaNzyjhXNE2RoQO1ftFK8DgwGdvtTU+yfCGZPAAG2YtL56
xDrocR9ihBHzvQTsshPmTykb9BjC6UNXapgLIudaQsI5EVZSBw1MeexAzKNsJlcqyfRDZE70/2NS
b2faKjnQdOojUyhwlnzoq/Ym7rQZBNVetjcQYq51YtL3yjFeJjZlK7hbEjsizmZRLOpIXucHONO7
1J7iQwugRDXAUM0TaBTkiN3C5WZHFhhAF1+E5dIczF28l1H6eFPPvuPQuJtZHwdspdsAmMUZcJ21
BXcwrDHsc3F1+hYoycAOtyCX26zcd4wx941PLiHSg2AueWu1SHEjWIX3lLQN0/NM7qMi4lDwm5E+
ufzE5ePvrJSJHPYbJFobz6bXS8zFvTPt7sHS40O/uPdmvWKomP9YzXW8scbcpX9zfgU5xReNmJIB
gP4pR96JCgBbMdB6/SzMmDVhlTzZllf9xi6oeM2UW89p80Pvjt+6YzdPczFdCV+dN9bUgk4khHZr
KE3bFkl2b9oF8a2x5++GeNjyNjLZrNLhoub8JcoEyPuu00iJwXM3i4rGllMyAiOOpSY6GJNozlja
CZAkVSEqYW8PCTSIKPL3uYoAZfJv6mK0QumhRE+IFz9GtnKhq8Gur2PubL8C4+8SoIpGBFNCsY96
8qQmI+NgATd2bq0xXlulaQeVVe/60mt3RvtQ6ITPmFYk95MNnkU3ZlJRtUMZFc3JGiscJLDb16D1
DS7hfjhxSTrMKCM7qPMqXuV8LE8OZeNTXGTeIwm2d8zJWOl6VHgSxd0YecUmtiOSjlAXrCJrmk5t
jB/0G4Nqfc9KER2tvqhQqSXZzTVz0rr7nnQ1PCRmFc5tae9cOV809IyrkiHcV2Mna4tcO6c0X+Yu
Tw66byGeEsmHRp32iboJ4GAlP4ZIjWfNamYEf4XcTDpXf7NIVke9d86YqIMJjrHoVbYdeLr15RPR
TuRwLbaD6L4RkB1lAQqckHbs+BlUmjGNQNM4+ZWocb6w+R0QlG7F+OF30lymSrO+1vtcEIYAS9KD
1xnq8G0MLsJPWIwvzQIWCVlqYjb2/WDVIMqGVZphoZkg20Uia/YShQ1DKQ0teqYdFic0OlZ3dK54
gVyM6MUFoQkxYJhp+JY3TNRbZ0+RWB/oSUoyh4bHhoahdmpEBHp1jRKSPCqdEdDidlpot/BNXW3a
TRMj2Ugj0D3SGHvClYy6mZvPqZKdyfAROMlosK93X81OT9fCj4b7XhqQ1xX6xNwdgZy1PFHXiLC1
c5bAxr6lItkwwXpGYiX0mrDuJxwFlhWgkcqCoYy3Ze4A2USOvMYDO+XarnWa6E/Gt6WvNSr1uLjv
Mz5jepcsW1x+ZKbFCcu8AekeCfGneKjXPeiaZvAwCp+wI7+l1TJuGTAA1wZ3kcqdGVOGmLoSK1dy
VRm0TL3bEeqGhqpGSbVR8wwhD3/oVTOGgrGSSxKqfCLensdtYJfyF38Tu91yj3d6Q/7UdMe3eGv2
5COwVcEVZ5OW/BGlo7UBSnGTGfP8Zx8f4YQ3K+HfFG185jF29IuJu7EWUIWVInDI65OrlacFblIC
WG4FbKTjNteTd7BE1dafkrXp5uXRz2a8Kv24Jx5vPSzLgECdEtFdqmshDQKCPCRBekUl5ej0dk6s
fUcL56ypoBj6qgK8i8dxwe240V03C4qCFiVOS7xMtgZun2RAqclVnUYdjl/tq5d6vWXBfMQaRN2P
nXmNwzy0ut7aRFO8SWqDzFS9JFvYgJoUq2ApCva7UhWBMxDa7DtDuRlYnq41YmoxNcDOiXqYs6Z9
mQT16jSQxpCo32mSv3bTRjhrIkZtiTNs0iRigQ1SuKYyWEbtCVEuQFNWpZqLNJCYBhYq3So32iHw
h/jbwPGU+2QECWNpSbPoBIoWGAiaTjJuIk8DY+3tNCVHhAHV4e+Pts74Cvs6W6ahuNe4xbc2st09
nrjDDIQJZzitEUSAbU7cnkYg7A6bGGz/jjJepdOVGFlSutiTbXnw+cps4q+kUuehTtutkXZUCx7D
rPPUEfChp/SKessw1phYXKvRGNbMq+l60J8epoXeGN1phZanz1eyLF6ZKLU7Ws80ze6I1x3vPXY/
tdZ3gdQ7lMaRu+m0VAtl2eqrdDQF4mCAGvhtgpFa1ugb8Z4Xr5pHwpuJIbnMb9Fdfvtm39gZnm+Q
/o2GjTeOPB2M21dt6GQYK/clrxg66ywOAqcuyCJdIg9PjzOvxKRu6D6fYKCk3KRjhDp6bp014UqQ
F2dFwCC6nQ0mS8gG9m2KscBMFHkH0IfnnFjmD2OMWR+NNSEW3abr6hPRAumqM2mW3Ns9Ir1g1Kjy
FJv9FWlsLyzfHDgBrecjiUgqM7BdD5+RuInLyuZsGw+dqBq+mcsnGs6z51Uj1kz9Fpvr/s5ct6g1
1XtdRSDBuLydSOirOdavM/WKV9pigxayCVTZ35tdUjJ3ybTraBhchuaxNH3kxeVnQhz2EY/Sn4Ga
LzSqWziDcZagSTcj2clgFM0RRhSyL/z11MgFKsdCMcmBA/KcJhoFn260bAsJ5Gs+5Ayj0tdy+Npz
NnDwomQTpoQ6lFuvCIgUfuP4ewAwdhiq+vf2D052sde9r44lIy8Agqoluv+b4InCgWAT3quw6rxu
W5XA5SBiIqt3b3mPyzPBMHbguwXOuxoJWG2QlbYMQFe08alHKVL1KBR1bH5LC1E91W+z1ou3cBgb
CSUR1S5dv7V3GJlEcrDPYzFTr8Zk/PH5WUwuygZqUYH6sciwsWmjlYSlIpi2gYrKhXirFtTRk9aw
ryPsFGAjzz4DmmSM203tAkj1h+X57+MipGCf3XrAZBGnSJosjzs8ovg1ln0+YVCYUsySjS8xdJF6
o+Of1HkZCZWLnijfgJR2j60YXgod/wxOxwMmP9KmwDrJHGESwhqe6LIZs4EFXmYcRc/gmaghPn+Y
VjtDvZiGR4zTTd9lmwy0mzrsXEZO8+2SAOWe2RmxmYjv0/qJLLm7chJne0Blr7zpFZ0t6qKzVTEz
7vzmaqf4eKOMwODKQKi1uGoNirTgUGNW725zzfLB7xwG0/FJb0+/62J5E76DRhO3srL8d1Vg+BQ+
8LOkLd+LLP6tLYpl2URPhOHZXJYOY8SxCLg/k2tptevJ4cNNHN6PEatHhJBwBjvjQavtF0cgqLR7
quXI3feIwk61215xqgxrxmkY3y0ufE31r57fYa613c0khwelIRzy+7nYoJ3U11YTvZsC7bqpuwSn
ICtE5cPWdPae5KgkmeqMVr0GzhJFbb8YIa0d6rKs3LsDsyCL3cWapiDwRnfeTHU8rvSYm8YkWlvr
b+sjcOiFM79oXfpsXOuZvB6tnYjHke1Wx/3uWphLgTGzEKXrTbIi5AZASJh7duAK43eu2D8ILgUM
T4QmlBvTyRu86BAvC1cs+2QGbG/qWzUsDicYo1Z3gPmJnbE69oYHKjodNyXLxDEd3pQOvExDORsk
mhFCQO/SP7W5lBvAnEedf9xMJ1g3riAKxeu8cozT2ObXunEh5jL+n1RHLArS82gYF4zX+jqa8YmU
dHk94PrAKMtiZ0r3PTaagRV8vZ9Ga2t53ndij29gqkH5wYdqhfNJjVttNVNAEtPUKbdwlblY/0l/
CCQzmKMV9VMwIfTmm09iCq4r1JetR3DXkmzj1nluZ+Jq1DhDYc/wlKTbGoriuaTsp0mUfldsWh+f
J0244NjE55uTAlDufTd5amHLgvRmcRXNE6ATQs3kyAfLcLRkIxZxMGT6izbNXRe5lhw64jNOf8Be
3jnOoAcWSMQQPVzDPV1TTrtOshu8qjnyJN5Zhj+Vs3nXi/KdbBsfxWjH9nigiqTLQ5q9gPg2oy8i
5cFJTTOW2zwjvICkq42p+KQ7ghkrkYZrjzmHnVnfaQGFmYkkfF0Ijrb2hH8/AQedRqFMvP3sa/Pe
GfwX0gmcfdzS2A1WdMGN44TNPB60gho+VXcT7uhV2nRI+EBTr6LYjXaDxcal+0zdcpcPsg5Yf+yL
5sXsR8Fk4hYkMEjC40wdmpxFRwG/l+i/KjsJ8Ur3cp/7fAlBWuRjuSFBPX2wGwvlN+2TaKc3f5Bv
2Rx9ZVgrVsTovGSO2udRfARk9jMLhGfI7C64iY7UknFlrhfp1CjzNEZrWksLzr3CZpYVOy7dMvT0
x8VngePHhLqSLVMO7p2GYpikDXQDM/luHYGm8eSwcDAjUJZGTYrchA+KBCegyMhGE1sEcLwwRjDZ
tAxiDoFdjmfsPfuqKmEKmAggiDOAKuc5RRinuHXZfQdeefM81mgoRrMPVckEwVPdg6jNYdU2k9xg
JtPpYYml6Ob0EUZJFxhfnHLs93rmJpXltJcY6me5LOYnwkKKgPRDI5FpRMSz5y6NqRYIlGt9VMGs
wizlmUfAA7edQzauiWmBdbiAtc0R+YZ5SflYLIu+h56wnzyKxWJCjVDn0GO9HEjMBOs/GFp7XmdA
PELDIvjINLhfctSiEN/FmkMK5nnagIUflj0yABYtwFbRCizdYUbUzsdKHQQU93Xj2u6pzGh1Kt14
YBrDe6AvycrVE6QmFFgbo9tm9pI/8A0MSxf+6rS8WA6hpzrMdR+iVXZ7M5yIwVFT5PiYWsYIij3Y
QZfqzr/VXsBeyFepe4Zjy5ge//4ocHwftGjjMOFF+YAghi0SWcDMKoms624+KMNFMwB1jPzsOtAr
lmE28u6QvwzVO9JuTFh59CxTZJeNybEw0l26zi1Z2vKfUX4VVyXtvcH2kN1J/E33wrHG4mvf+Omd
XohhdalxrL32cWlfMNMPbfMMtmq+S3r7vkZ/FNhLB7CthFeE+q166RXFWWwV/vrvLw1lTNteG8vw
7y89fbFXVjx9V0VPriCOh3qMp4vjjZ+3JQDXf27uZwvK+YT5cO3UzhiIbnyzKOJMw3WBWvhfk6Ze
Z+P2F+lgB0XCUaFpL3hplm2k8/yERwUQjY57NkQ1vCiVA8rV5vsqA14rl02UogWn8B/DfILJnOD9
vlaomQkk2Um+fIMbbxMfQZHLOmEbJ93LyBqkbcanRlpfTZo8JUKPN/AKPnuzPCzMeNr6ST6zF4A7
1Pgs4ZYfXdevHiw8iVFoqDO+OXAZUITm14mpK5izcDKpKseK7XJry7u+I14XL/ceZttaduR0RCRg
EO805Os4bsmyWvvG/BG1BxNH6LqaQCEnvL8LfY+Ira0O8AhWB2DdiRwpA9Dvqu3fiHU6dXXPdW7D
um4VgHEg0TlSZ4f1LFUbsQFevpMdhzm9UbUDR76OyObYjFxT7K4pUzIYQe3CCUkc85Klu2JSgFw9
1E4KlzX674DuvtwKGCIga9s/zCffRV4eQC1hB9dYxMN6ohnLcgJS6qdM/FT0MyzOfXzuc/cQN9be
G+Odk/mnuQaJW/fxnzTf+LpqSQwhXplpYXPJseMUhoc8LUbQ7pdrVCkuRqj2TQxmuuUYDSvXXw5F
lz3KTKcHlLftTMz1zPx0jcnFgieJYaFAOdeY1g9WsBINdZGHDi7T3oC9ijgG06NTBhQ60do1+sBo
IXLF3qfR65+acQMGF3rYNWaohNrEXvfEaaPCPixF64cRnhjU6tTpJeFPIemTm6xyztk0QsHs1FF6
8ocI6lsqjfsTZ765VkZKCrHHy+yr5R4yfRuIJEYICK89rl7IvLpjzK6tC7NQTOmxTkiBcqL16OV8
EpZs2/rDC0OfIrt05UN5QpOxEHSz9scIimeK6YjAPRKNK9yyUh/vxkWYrNHUGwO5D4oFtAnNCjvE
MfWq0CFLgCsfVBrTSKCGutvuYnRv3UDHYM+e2Phxax0ZsJIcz8iDevpi2tO4aUpKNqh9aFaccaPh
4uDLSQRobrK0LVNzoxE+vjVviGVQkCEvPSpBI2fV0BE0beCfXA3M0tt2RsVpI+BYPEx3sdO8L031
PhkkUrB7BoGZ3BlOdelhkweJIOvibzqcA2FshFayy+3hOo/ubd+bvBIp81Sb8XjA/XhRdie3xo2G
MAnOUMP0TYSB2k/Xo4rXavXmWlS/QkV7bXAw2fIQJnbJrHTq74FKIxP9A9XEoy+i8yIKNv+RPz91
t9ymZNlXbmwGbJSrAA1Je+im6CGrqcISxnzNCG09kyZwRmO4MG7AgWry0cdc9yZSKgWV6OuZOuPF
d8nHroQTYD4K0EOwqL2fSzSTVjO8d7SDZMjJj3iXWwxM0Gg6ARGhhlaIFRzaywKPb8zMzwRFE1Jh
xOmxKYNC2E+2962qRgQKxs42st1Hu7ew4bTZtkDltXayCz38s2HaD6MGj4PsqxXbtpS/vf8A8MPS
uBgfCu9bj+xLo8WnLgW+S3XUb4zGBSyIOoz+1lptl66JuS1JZ/fIQcRUhQSgcIq1U8YPMDWBTw3Y
VuLOuYw62c9SYylt9o+6fxsYM9bN2OeuMuHRAVJ6gkw6jjrvWOIUb5zJONOG8Z1GtIOYG7Bqcyni
yXH0a+0tigqMmsq+8TiwJrhkH092dais9FyOuzR1gk43X4Z63OKCKJ5jCASyeUwN2NwFWALsHyNW
MagHVhiPO4IKqhUUSyR05GwcxoFCCr930JDTePL7dDfnZUILpL6GGZ0xmhdm3ZX+mhfayOlVyKCp
XmzmF2XOjrzRRoSm7kLQ3IObWU+uGvPzPMET0JtmNzHdTV0SEtCycchbI+SBuEXlUP/yLKj2s7o5
tDXvr6mdxsgwmNZV3Pu9/qZmbcIojox1mRgS/AWG2g4b3Py56ON210PXSyu6Nru8Gzrhh5AZ9vWU
INuMqODrpGLSQ1LakndvTC589vTZHa4o1pCkq5QFlM7MKlm4omK0JUNw8oFXsVSPyLAQEqIdNtqt
i+FxO3jzm+OgCKlSJLH6CzOZL47/s1XPKXgcfON19IzrLLUG2Jlyn8T1Q/TbxTybykx/NfxmC5/d
oDfFmyj98tQX7hOJOufFH46ZxRwdhV1wey66gar3Pyk7r+XWtSzL/kpFPzeysLFhI6rzgd5TlEi5
F4QsvPf4+hrgzcjOmxWR2f2iOEdHInHAjW3WmnNMtkvSQxjJYZtWn6D2hoJyYpT6RGSvMkRVGlPK
rCxM74BzmDLJm20FVBs6dreYyRes48+uMj5ELWDmNMXuQ3+Eclp2ceQtQT8/c7rRoghyYAzH5PZR
NTSJDKzHqTALxKqlYg5S8KxqFQkktPV5uF+kRYArXBAs4zTmlSUOdLoTMbi8bV3BY0oH+eDawM6D
jDydqESp7UlPecxdi0TfCC+9UrzKlET7RvuyvbijnoQysmCJUykFtUI3Nr7rXxvgCVQ4Lo0WRiuR
SdaTQfUwvlh7WRr6olHxlxRjr218n/1KD2JVCeSaZGtgAhK9SPKKOitcTlnUEC9PlSPPkcNHI7QW
VLWeM4NNX9ACAoz21XzeGVRbBtvdlU3VbO3SmZkewQE+QogFAE4kUC0gwvsXbkCP4C0g+gSmzdyb
THayy/fA/cFMw1ovFAVjFjFiOzfniylG2Lt6BpLa9ns28k26qhlYK1Nz97CXsp1axtU4v/8xNCLU
QKmKHxslzqJSFW1XRxFbzyatF6qF0pCd/BOdnMcuaIpd3MR/+zJMf03AYs1y22bXEir92vLiU4Sw
hlS0Lp7LASYmfVIr3SJuIHgN66GKbgIam9g5oqdgbXMeC+3hGzo9MCl/amSnnM+7ZjgEVDNryfk2
bVZhnu3N8dEbfhAbFCRCdERG+DtZEwKRUDGFj/Iwmuo5pMwy6kTRK9BaA21voBopIwMQj8BB/aWk
BvDJ4ogu+zRW46E2qb1aQwYaTnv2oCp0kOhz1j4CW+CEtKl5sLo33zSPXk8IYl1+Nm7wq5i0vjMW
DMWMF1aQbbQRaIjypuv1K7IlxrNkIo1sUqDZ0wYxLTPo0XiweufSahlzOsfeDB6BE9frhBOtwyA1
pXxlSKO54YrNaJPmcMropjLwdKpOwa0ocHdR3HpGnrXWtQxxfk7igeIZTElhtmU7Uqw60igdiVbM
xQ3dj0epEn5gck6W3dQ10hkX0wkRAJBDcVhgvguRg/d88BT8jmmcpiDnjS+bgzQ27rmuniwvAEKT
qw9VUe9rsrhAHes4U0gGl1BrSpUJR5K3h3CTvn33FMfqg6yxaHsZWTMu+yjcFO8y6zYyp7XBrmuL
loXjDKK1Xl7THoV8w3aVUtqLzpqJF2ZbpySkfKBnevZcrjgUnJI13f5SW3Vd6hj4in1vUoxTc/9M
EBf77JIHQGhYIH0ZPYTjtU76hyrnxlM1R56q5LhHSnNtOhzZLVrCGnEqM82Pt/RhiPFImTQxiM7U
QJnWV5D9avUahRh2Qgoi2hTisInimE/OOmjG2k9wbJSJtSkG1CVuN725T61b7+Ifx8bx5kblk5d7
nwzNcz/lxpXuBQEb/UvJgZSiF0Wza52bP6UjnlXP2hHNm806+iajk79ikpnacLcsYSMblTvYMteO
QuX0w4lBuoOELxR4uwQ+pOFPldIKvGggF1LrDpYBcq+z0VBtI5nd4rR90hrrRzX65zGyF2lPL4IT
HUOSQG8UDdHDODiH0CAXg3GPvtEhiLN9qpji4lyj75gfcJ3quHaZn634QYnq1djYX2PMCodHeOG3
9CWqKkc5l2wrJN15howrkg1A6eLJqZBjhfUuyryCxUX/kKX9BRGZEEXIRAhFWP3oCSRaf7BU98o5
aNH0wc1BYsXSV831qt9QzD3guucxACsQinpbhh6Wflzdy8LYDpPwvkG+l9f6j5PF75ptX1K+lwTx
Z0OtRjplNU9c/jw8QHMLJPv8ju7nUH4HimLS/gtUMknSXYjRsFL2eYo51eN8pZgdIOAK0aBWjQ9+
rTybL22cku0WghBy4BzmB5OiQEbUOodnNKJzJsJTBaXhkJNbRfgflpxKjEtS2ZnfzfrJjqfoj/bT
0oJ9wHRCQDKCBYwxqsWhlP4f0F7uNVA7hxGYJDlhkTZdKy24UesjLER/pnYUBGzu2OKWCYr5HtH+
UA5PHrg2UP4J+i4FGFC4I9cGOT+fY2+OkFU82rZDED4mlbwVpfGpDDEdOq2nAYGm3VVLmsDB5Cay
VUH8kkV2mOrCmnTfrZxmpd8Knka2Qk5GLCu0QByk9ldYQwvRecRAo7Hfh0IQ33IUQz545IVlOhSN
J3QWwEO7K8MlHoQdukzUh0N+ExVn5Sh+jXxoTA5rhNXyv/BRCxi9sbYVLDBFTsgQhKuT8LJLbKM8
LkxQLsAM2gLWkqdTvvJi9VCIcl+7FpuicFiFVbrNGrpbnk2YitqUK85iL1nSnwzoMOsyyXaGzYea
i5+qFL/tSH1DB0nDKe5CVf2JWsZWw5tVaQPIofY5iKNz2o8HOKLPUzwbTd5Zw7S4bti0zRDpBmCd
4hnH22s4YhTR1Dn1XkQJJIvFQlsljr2j+fs+DB+mVj8UJXV3QtxXTR9vGHKUFpOFRZm5j8KNZqWb
5DfiQ6v0jiKlScS2bnQtixqTEZoyxGp69dAWiErb8kTXn8M521pEKTWhPbZFdDsTN2/CImoU9o9b
5i9WK3c2ILdFoIqW4KXmw43SV0Dj0aIpHiOf9llpfQwmb0OQ1o4WHIvuIOhdc2TQdM4D2vTGvW9f
lLJlnS22XcM3EHJh8nDHn5onVkG4X5tdvRWAtirUCLKrnxxA4ikyV0Ph6htjJM+bmb1cew3Oazbn
FI/dS5t/eCHxkp6LzGoyBCgyOntWRoeGnDo/cOfMyqhOC6YVVgjuQOK9pwILHCVw9Kv2BJAY9SOx
d68gUG+Bo2717iNoSmwj/Jttschn9ynHCsAlMef0IUMkKz6GCE92Qr850Du0YtYxhRUwqyvS8pQe
ygBqs9bYCFE+Evo3JTQS/ZKITSGMFZj3fQHle944w3MYo8/WM2cXZvG6QIKrTRBvwzT3jYf2rLG0
t85zL43BFGE5Ljb4vjkpSXgsHCSPadacomQwV2Pn0r0vj5XbPOoKdwrQdrCsi0vkqWQgURTEbvRU
2+ZX1CTvYjDCeWW/1VNCm9fpb676mZkUDXSbunruxIh5WSRDb0CHin4fHxLTmdqi2k480FXpjkS/
V/qVkGdVsr2q4dP1VGVL9OiNVsRZc9DTK26kssfpfzpfOQV2yMG+LZZZZ/9ag1AByODu7wiUTd3k
MgjPW7Ctfq0gl80G1QHDGFPe8FCXan29dJqjnXSCw1j1Gtc1joGfMH+PNc65o2N/lGSsUaGLEJfA
/6PZ7swjDatghJ+zbnF7d2oOqNuv4UkTQbfQEb3Su0H5zqYW/bPI2nlEJRic0jnoh4ulJk+tqAiN
j0kac2O2AFX+kLV83LFO/S4KtNc8UjBB4l8X4o2oaU6gZMpu/UKuDXYuWAjeRO3UO8DOK0rfyrJM
3YZKlFnPZY22gGRaCEXpppPS++0GfR1Hi8LUqvchE9OUdgvG4kftqle7Tm943chOkOqLyZBdDM3w
YJVi3w+m+qi31YrBAeitv5huK9hMR7/S90YAmroDnWWrFDFWngxtui7gCMLPgg2XSDYdnR8Ys94M
QLznHKxMljRmXDb6vVIy+1moQUKjRFIUf1toaNd1qS1KvH1KRFgHqURGx6Yv8ToTEai36IrqbDao
E5U+c5fEqO71RGH51BFCEU3DXZsCmSKgQiZ5jb6zNGkGUUhnDW9alno9UhD3DstGLZQLwinge8DW
Oole3HAPY9vue51V1UtQcIx6UD7QSrtRG7o4SB87w1F2dYh61ERWbMe3yngMjeYDEYU4h1CH5qlT
r1yhk/EMyW3uOwBNA/XRzKx16gnxAqgjCxV1own53mBdBt+cHjFQ+HPOHij76CQNaW8e49r99scl
zKR0URYof6iwq8s87x8ac7xZoD4tvFmHLm44JpMPMFNwo5XRrxtkyqG05LKqGuPimPZDNMDjD8va
xmX94xpRysDFJVgYUA+ykzqAUeDctzIr/QgthHQqHu8AxU8HGW9XqvHcn3wOFfpbGofxCIk8M7cA
NPSGzWYT/RZ9/atMcuemcXYwNkL4N/jSSlEs0q7aUIw/ZUz1hYnvrar7J5W9cd5xB/HX1vFLMKrN
ntWGB38yOJcVSZqjGb1AFW0i4hd9lYapZoLsU6NV6NfUrYm3YWY3zmNPrhmuSXvbT07MImoPcE7b
hZZ6BLRxIJ6RBk6ohvIkJcniGNlfE0TrlNEXpVF/Siv4yvwcvSVXVRBkS7PpVQG/TlvFHxeZi4Ku
dBMOq0SRirM1ZZRoKU+vsIHvJuZa1ZOTUM/cX4isSeCvQhQ3ssRsA9dvbgjz6KsBnTgNvb6AVtp6
Zz1ggjAaPdloGelyesGekT4Z2HfmCk1lT1i1zhvKsi8XDw8q/0dbE/FTB48DDxCKMNEvqhzVm2m4
1Kcif+VX5taZQFiD2/34hJ8lSlQt0hJemEFcm9trNwcV+YxFhP2O3bORcDccQGGgpoT9FTGxstWl
VdggirZFreCqG0KAliPpOFtyHamSAfNd+BCWSS6+TYmObsG5KZXPKBfNi+FIpFvIe3lMb47doUdS
8/igpgXUkIoM7nj4MSI+XjYQOwJLCN+s2FJnY7aIerJpuPZyoeY8/41X/SZm6TyKHpo2gHLyTuUi
ruhjIjDhdNyyfwCIvzYVO2AO9UAzUbDAFMSqE46w5XECPsqHsNHICvFZ/rFElCtqyrdIcD4QLSgl
NVMSBANmvUlCvz+EPYFZKpqleYkNgR1/Cg+tsoOzjfiDEsEksvY5Eq/Ao5Oj41C/09sQbkp2ybrk
orbug+0I+KbTlzG0rkYp1I34CQxmNXj+2EAzGFM9SZKxJHBAokdaEiklKOVW0VLSHppH0v6NaX+P
hl7tzDHB2mJHU4e9ZCifbDqYu6zJr4nhJgQ3Ryz69iWM6P5FPQ6oNrYRBcNcYHcISonawalA578J
acJAjmWJqob+XYp0uHHw3Y4dtncKbIc+LpyLGxge6H+eNZpdV1kML7FMtEPsPwmjl0xcNdIomVIM
ReHW0JdE9kFNQFycMjFXlU5qR0DJzKfTtvfQW7GkNi10OdnPMlXkR0yTkHqDftHqSArNUNWQvkVA
Bs3wsyto2aochzBmt5DqkYqsY9efymM8uTnxJbMhGaFEr8ToVEfSicjGiMr9MH0xc4K7WPhdvJvC
PnVt4TCV+Vu7r+r9/VtObY8Eao4BGidsAouWULnjiAmGYmIP6W7vTpJX3c3f6ihYDaHXrFmwYLvG
sLAAINJFErjJWmdkR2Eg6cod5tuc5JF7iaOuyJa3moNjmcQ3e9ZyUKjaDfAECJ6hgT8MxwCOwdY1
++oI7G5m6OD4iiIkdEsZoBm2HxZiKI43TgU+rDpXgrIhXHtAdsLnoBwHqzKSLz521BNKQZUySvbc
tnVCZTy6okuDQtmkH7gkySJ8MClILDrqvRtj7ChzW/bcaqp+izl24g9K4laNc1Q5w0lPKGvkpP7Q
hqKKraCa6dwJPZch9PIS/9lwzIjy0wo5yltnT8kEaeus2g6eEYqqQgQkDabqiwva1vbLcK1lpjHn
nJlX3JqSlAsWLTwVjLGd69LTULs6Xcayg9RcaOamaP1z3tXFviyos/V6tEzVAEpfQ1Mpz59r4Wr4
vhEiIjtdFAiW5h7WSwc6vJG32OYy6mRRqk/LRzhii7eiN+zFb7mp5Bffom5DuOcbEkd4uqCm84G2
EfvbLkjtddArZ/S98suU6WNJPc3J03zrax75CRz7RpNU8iK05mMoh4lOFZNFR2xVMQ4bZUD9aPto
jpPew0yd4XpyCI/G/5e/mGWXcKIgYitM3vTS+gw84CrNkG4FcMOjJLRHzyLi2oXEWuUWqxb29Cwz
g5NXqdnaqV1O4hSzVeaFV1aMgYUVxplaKcOr1aMgB4EpaglGm18rC/VJK8TRzK2vvFDq57RAxID+
4YzKhsO2TkaEWS4jHyRdHpf6Eec0xz+lKJ7R9cZ7wGH+PDLGfGlYsYGEp4CexNmeXThPu6xh6Xa2
upV2ai2kwfOiEgOXFZwUuQU3jkw0O0keGABNb+I6OevjSFX8ocJ5vyhdwz4rkupSIcJFGug6TvZg
b5fdp6N3zQNsOgJvYPkp40jTLPiq2H6wlGOrD32L2lcX7QlioRwD3l64HINzpXuKBBIOji+4pJz+
2Ln1jRUOQ1Co6aug95Zx5P+w6KkvlfskGp7ZFOP2KnVoqlhaVnG8wzPhJJCbNCS7Tql+IWUqLxyE
sGINzr6aa0iPdzr9zWNtp6tizIrb6DTPDlkwTwYUCGyrRN1o2l5wUL21CCem2um4QYuttknxoFQh
RZqmQxuadluPqG12oqiggNJuqhA4ttSreUbQ98oqkR1EQXcDIX20TSBmvWgBEOs/JQTOr8zWNpU0
gV1lKYqL4VDEqO47+oT4SH131S0mDehqKMtdAe5tGRP8yNb2rkM32rekxCYwuj1GX9pxXjVSxih7
fEo4rBTExyuagd6y9Rvt2LS2vRFRi9Ai1mAjVPW7EVAQc4xgLRpKGBXEdUAoSGmIWQvs0dtHJQFu
atVQz+g4rmJnGg1xyf024/gl3it7HWu1c4mq8NS0pN+kLcUHuCqnKoCPm4/UeuzB6NjdjdfMDaFK
sOhhPdkqqYZt08eaGD+Cx9QO4/SlqhHO2Vqbrq3wKqBb91NMimIR+cDabtEtXKe6D94tB/7Zd+i8
2iaYqoCUBPRyQca0AFNEvVqEOKTbfq2NFgd20Khw+eV3Z8Cblgk9ege9WFnYULgNDaR6ZT1qPdUt
dM77YAAdkLpiWGqko9kFUEZX7Z4tsz5UIfsF0oSmrWgpZpkWHZWsdmYEFRQTuEPMkxpDT9pU2tar
iUGKWwuQYagghJxJvWDID4O7UlUoBaNDpG5s5XAhDA4DRb8mpF2cAZufyEvFJGU27gMci2gj7RrG
TVeuTcolpF6a+oxVu1vSJzZg3VbJPCA5Z10PqUmNdfIpqhhZ4Gkgpg/fnA7XeIoOYKYlAox0w+GB
YSfXGSje3tKzXRLHwSxoxb4woMl0ePeVdgw53qEhaXMXZ83YvHVtLJ4AEFx41+7JxcsOgNCjKMaa
vZhsi5JIvScs2xNVAEsx7jJyO+hzsoGM2qWQIc3qtkO9rBd7vJZvxBpUmMmi37QEa6FDdZr1ad0u
afavTFmqyGNGZl5kx3XRHCpF31bd8It3x5nrw0DzWZi7WmeGDgpjrStUe0VYUTqiDoTq2dxWANCx
l8BOdupxr0e0Pzv0RGsLHsPC1fxth5d4YTvqs16WkuD0vrk0VR4hblLdrdWxQ62jjDpfprDN9ZVv
0yv9ZROBqSfcExp4NpkBfXc5etEvBxjWBsM0Dh0ZEODegqfBJbIjqZ9cQ0MBISMKDW7+Y9IQ3ZQk
MJ/jbvyycPMgNUSuOxInM29s5duit7RwXTaekZvQe62DXUGAB6rCgNRCcpnINTU+fGmFDGt06grJ
gVSiyHMYaEWZ2VYmsF/r3tUWVR1cqRcwL9mkBTY9oVYdd8/RuGlNABPIcLLvJhrfvcFftZ4DzQjZ
izrk/rYt6gtPKAJ8OGLFW6WYYj2gz16EjaDKX5ATpkxfILNS47//vSyiGvCmlT5Vo22DkU/ZQhH6
eP/iWTU9UENFXawNxYkikn/uYOWKdmx3NtuLXV0nB/YCTHYur6LE2344jBmTbpY6Lu0gjvND7SnY
Q3Jz5SCAplwbSao1yCfU5WCxDU4IOxa2Eb4jW0CIj0+HhJwt/f5knuaQ7MNgb9IRj6V+kf2ka82C
jZnQH4foqu/YB+5L8jRYMOLv0cY+MvbFS1ui+KNk4vHpKpxW7Z8MNXubCsSxIypZqfcL6fr+iny0
HhX9PFSM8th5kxnH6VMSKZAHkeT6kSlueNHV4kgt+IC5YxqpMOxlwkrjE6s4tiAHC19lQxGIihKH
oz9HiraKISCBQ86uhpjTOaLOkJdcQBs/546vLkbAQJqdJPvCh+ClgU+nZtCREUSJnx0TqcL2D0ii
XUSzQst0ufdsCvh2EC2rhlIlAHZ9PpYhDeTYemutBnOZmvyWufuD+bWeuyl9OPZytzotLZ7EXKUP
NWDn0Ny1rtbesTTAflRAI7KQhl3ktbsSpcmMvSjtcj9iE+aPDiDebkGzTmHKqI8WQvFlF6njrtaU
YQ4BejFCDFgNak0LXBufFdjJ87FHkVgkWA3JVKUAoTmkCrP9wD7QIIa61BLJ54APEJVXQ7tNoplh
xST+V92qgkUUcPDOL/Mb4YXKzq6QQOsN2HhZ08MMvofhO448vDgO2Kk0IhAuJhwBDc2WFOFZmoIv
T6ctsKIjK6grUnYM00Pl8NJ0jbMfHjGkqCCBhf1QhOoXYZ4+xl59KYGR7MNSJxE2Ca6g3IiMwec/
7zLTv/Y+54BqqE640LSZ2h+iNnU2Xull18giA7QiGRKMtkFLn3ntqZCB/xToiK0HULvJRJr2css/
mxlZHFVvr+EPBtj7l0wg74WaPESxPGeoU+d0g1Z9rO3VTg5PPZs3H0/nk4bp/ooEEiBnFRyIKV86
ekbAtyEWOZDrORk+MTR8iHw6czCqW1ZuPdjQHmXtcoYBpVbjr+nV7lRU31lXil2llT8eU+Ui0u8Z
nGI5TsnI1NnFStoUYmsEHJjECEy2exVXf+Zg/fLyTY1SbdYmQUIyUJ7c6pbsOwjcs0a17NVQVNYz
wLl5Hekf1AZKLK9oI1p1yfnSgpJBRaDO8xfjN2iCiIYSW/K6KDGc+oW6wxXZFc74qWt2/+WWeMIh
kyM5oF64IjgsW8I3YLvsMIipEq/AQg0rkSDtbFjvFqq9IWbJRTFgktStjIcsDF9QwtFRR3HK8YJN
iMzdkxkRRRUO/pc+eB9FE8ZHm4LdIupyfNcU2Uvmgyq5Or6ng7iXyp4cLGZs1YuuQ9VlyDZxLUWs
XFUsrZtmdzifs4AE7OG1Mj0evDwvF6Peraxa6x7NWm5S1exXjZCcm8pUXl1CPJJKB7oyKf8baDkQ
qahaoKKEBBOtmXDDU0nJgy6Fuxh9gwkH/m7famxCPG6SbrxIT382RU923BA8gAa/mo0TvXhaMmwg
2k9abMzJMJI3TLQ0+fXqiejNR/J5FyVqOaI8TWcuZcPezUm2sd+eky40t7Hpl/NRtZUTcEj4ACAb
9OxXcjrgHMMRStehLwV9RzcH6Dn7zcmyKy1MEdFw09OmP7sBmAFfS85SFMqCtQ0tB8TBReIQToyk
FfVed8wVZcfsm87LESYQ6vf+mHIckSSvo0/pqTt7zXdHZOIm7H0LU7ClkfODiKtPiQmFLuKjYW3l
K6zKXdg6l06PrWOr0qBLwuhVdT7dslY2vaS94zR5u8wlZ+VSNyBM5FLsxfCGSl6jZgUHLR4DrsDY
ul2YPUUJoxC2gjCRsus6qjorp4wXZWxMBIFxFEDDM440cLou53bEFAh3iDbewEtpT60n5hxIWF3U
/Ki22KNId4RCnnfiU4bqhc084ae9OyE6fDD8TbUMHGd49c3qMWto6IumNpC/AuBQOtXb0wnOVqWl
djfbNUA/QpJutHRc2rSy6fO035JFFOVWfyYjB6ezE5ePIehgy8OYTePwcZAkKgQw13auaM2lW5Ya
j1wtHxJXpwph1+PRCwFNKfktCoPuxy6Q/0kSyp+7Ejp3qPX5GdvdsIEUQDm6MjA0u7V1Dj0MYpQB
so8QolSCzvPH7fr3jMLoM3HORJ1QO+4FoRBZrbfrofXMvZ6Nya4lXHTTZFl7INCcKLJmR8KCswjH
bnjHubITUVDeaiTFMzvvjH0lLXNtWBn2iaYrVkZhynXja4TjGFV/RSsQzEmlCPapiw+OUhtFFx2d
iRJa9JI7zdzm5lNnJsUC2VuwzsuanbbSAHzqrGMVAUdDtidZPpr2WpFjiBgha96sqHojePHZUqV3
K/T8rWK3/SR8fIXT86aNWFa00oPZ7JMm7OsfZZ/RnWDVIGtM759cR3nF4uBf7wTc//wDgfvwBzG2
+ut/8fevDEt4QNvpn/7612tG6HzyX9Pv/P1n/vwbfz0GXyXEmN/6X/7U+iebSLvVP//Qn16Zd//b
1U2A3j/9ZXmH9V6an3J4/MFTXN+v4m8o3//Xf/wb8vffkIINgL7/+Y8v/ydS8Pwj//mP55/y++cf
8cDT7/yBB1Y07S+maVqGozuqwx+cv/OBFc34izQcm38yTcPQLAm5l9yb2v8//0tYf9FUUziqUDHj
0pb8Ox9Y6H+xVQfMr2aowqZO+v+FB9aE+ic6sGGphm1JFZmKqtMr4oT4ZzpwqkNBDQXPq+30CtLb
WQ76Y9U1lT2nGebn7Ak1bDRa82ob3i++FFwCTbFN+wzMpoCrrSgXzS2dud2q2B3N2pkPcFHquif5
wodEb8t3C8HhTONcsctkvSZH5sJ6+QxKCyO+mpFoZePdshXzBOtlPlgIe5FO2FPllDQ7TMEKesRq
gnrUhyxQPwq8qytl6PAvpuF3l+07baramxzxwbfM0YmBZ7PEvi6dK3ySdq6N6UbPR5iEOcV1O4PX
Yb0FbrZHV1YTROAMS1sdNmKgJGfp5q7T03YVtu51KNxvxah0LCYUg+yWpvSol9vSwHjhqIQmZpPG
NUoa1rLUvsoY8CqtmwJdPkz8TyKdbpk9lbsGSfDCUsZKvyEmNJzlZrotffVME/Kaq/SjFPAmg1nN
+jo/arazyhLCRaKBLzlhyqH4oEeyTnMiD0VtX0NV+WgHftJpH0KHel41QQ0gqmEgGenfC//T4nZK
XxD6oKEsZzCBQys3eB5RzY9NjQSjvdELXNYmBNKK/3he8jq4e4AuoDpB5UYL0ba2bNXguuh8Aog+
lrJGB9/U79M73N94+hGuGc5Se6POv0z76Wq48fe3FZG1TXPruS+9ZTXEn6TyfUrNhAiUYyea3rUp
uPD71RWFQaIb73rKvgtPbsT0c2hxx1VQ811v4CY3lI40qxlm6vRR6b33SQrxdrqY6dUxWvH5Tbe6
NfiTW9jH1FBulqDLEkSf+SRDrFwq8ChaCA4oigS+evDZ6fpJHwEoCWqWY4+nkMEZa8k8oa8zV13v
5lfONOd8AoV15pyaEF/7DrJyPvuMsxceg+CzjjH1sx2Zs4QbsyjXnxPHWU93QtrOFiNtNSslgR4c
IEA0OMEcoxvfQkyjWPZmkON+LNO3YbSvnWiqxT/MSX+buv8jbZKHDAJuxfRh/I/H3EYTotugyAWd
QWGLPz/mZKR6VLvkr5d/mXT9sS1wA1V8JTyg1tb4gpk9q2wGhz6NGa2JPvtkwLnRXga94EmfHsHJ
e8iRnzGKRFAmvADRk4sorKFQxp92bJ3MHnOuWvMKA23W+fQIJQQqsE1/i3TG8v0bGbdNYKh3FMCt
jNL7pRArJUG02FdCiJEsdZf7cIwT7pET2reMbnSBGpnqEx9vhi8E8dNWAV2D0Z6bP80iOrQvTY2o
PTH67v89xzr5OU+b11svGSLBPx6VqrYX988ljmiFa9bWcasHKiqoenlISAT+HHsqM2b0Gbn5Ozxb
b9UaxsYexWa6wKwzTvbUcCqN/aBzE9DUTXgmc3sfxtMr59OVcuaaJ4HcqI73ef/G9ETef2FECIuY
cWC6nJ6W+/+LA+DJ85Wrfibo449HIwp4gmN3mZoGcZR8SpEwtsVgHOoyWiBb5Td5ZKZLug/3olWW
01vUpbcaLbnFnoHt0eh4iqZXYZv5Ob2IgkaIAB3mCeNHiVbTB9CojATQ7Ok0mXXQQyxR8LhP12Z3
4ikw3LMSvuucFmbh9ClOg5RM58/7z0c+n8H0Kk7OL4ms4JSnH3zLZSMRPFhQjShtnZSJkvuvx7Rh
/vPKBSnPsh1n2n3rFEv+aUh7hdSSYMh/tViDPoo/zessa1Z23Pvp6sYvs8doArVjpabGh4kKZjZN
tcCorkHKjCJIrwDSSDZUwOhRcutqWv4nFNzryAJ2n7Ih659abaj/mNa2vql89AwYL0Kpikooarhh
9zEaS26WXur7qaPsNeYpmMZpIZ1r0hqgTPt2zjHlzPOBz6xzD0qCDky6/EyePA6BfUpQ6VCKdfaW
Y2p8ElOTueE7LlPQ/T6707IxDa5/fRfFRP//v+kArP8kFAtsS45kfpDGtHPJvz4eg9Sb5pH/XWee
muW69+u2fHyhjzAp6WnYTX8jWYwlN8SKHWicOqX3qYR8+/5FL5MHxQBSUE/3e+hY8f7NhU1v/OcL
c4SpCU2lGMtBw9L+6cLw8VYCmW+J9yDVDJxLPGtxiKC2te+jHi80RJuAeWZIOwdZEQvV/dqmYU6M
zsn2om8rpezDI/1vLo4Qhv9xdey9AGyA27XgxEyD8x9uGxJ12SV5/uM6/skL8Y+HTNpqwVJLSvdn
jTsJVu14DAjLuRNCXI3NzDRlFj2OORWrAtrgKbfXvd5HpluEn5zTWBADnnaR+xurKC/MCIixdblN
pzC/2DZOTcyvU3TaSBTalsmYqJGz3HcuaZF88uDO23I4EBBGC5QTTDJtGdS4sxfwj35FCVu3aT6K
ID7FIDcNhmNuwQYoAU8hleCL5T7WhKaBwGRP58bhJiwNYC2wONTQBg+hfEwPV5UH79KnP5Gjq+Kc
SkDA9Cgo+DBktf1jF+iDMK0wKU8PHVGWPAFwGe8jhbjjMkYF347T5zYtLbYWflI7sTkJsjT6DiGR
RRuv789WxVM5zcpGR6OPzxXvNpln0x3uQp3W4TTvxBahPrMRhe60GchcpvhpYjQGNHqyt06VWb1I
O2SO81hRQo6YCPE46uIBWU4/qJjNd23Hx3Tgebtvu3zF+Epgcd9fCw3mUovg0Q9oNUoYXdPv5CJm
TcxfiGq/UmqDPsBbe53LHMoeogKlhzSdaSHuvmKEN7P7xsfpws+AyTG2/5u981iuI1uy7K+09TzS
Qp0Qg55cLaAlwUkYCAKhtY6v7+U3X1cy83UVreY1gYEgxBUR5/hx33vtXqScN6kUEfLsZLVP5G7v
9PhhGMe1mWsvl+d2qe2ihLda/sClBpR1qdImbTu0I2rE/kGr1MkLWNSGpvLX1cIYoUL6KX/eSLko
uw5dE6KbM3xKalMpLgOtOMFhfyf1ZgPhFL6lJjt/bp19UqaU6Whbhre7wCMhaSC0foPMjBhmojpa
nN3rWsOcx2DkCNUbYBXXxJCUpI+RUBOE1Nyps3TbKsf7C68RgJa+vlQ9s/EDZNfjSLrQdo7MOw68
1I78NFtqAhMcUGnKT6NAGn63oOjkrfx9RfF15bu8zBhBTNu9/P8v96yBmjqKlhYrSCWG3A1Zyzea
yPwmi+tlLO0nn6idHtkeMkSf4HEoI65jfh/xxJ893Ob0kLQVHRNzS8jmmhCT8aBcd1+aLtkYPA+G
ot4GxhheodnfspKj5kk5+KeYyDtkT9uEVWOlK/MqmJ2XuEA4RgtwHQP26VOcJ7nKvpQef3UuwVjg
nnIwa+jJmeujl+ipOvOUeZ1WUp2qNxSloBp1Z2/p5ZWmW89MzG79QMsQBUa0CRQMStbnOmeemzNO
bkr0MmnEmC8GG1QlcXPQq/gLgMUGZM+wSax+W04YrAbgmcCNu5s51WkFQ3hwybRfIb1n5pL5GUyb
5MtFd1MU7bPlVvGeXKqPHHXYpovSrzEqGOVD2CkXpgbq4FfJx9Ixbbr8lrlNv5w0UKtkfBzdNy9A
+YMybTMUGFJdq/O3cG5JAknMl4lvLfwh2lr1uLen4SE3wpzRe7Xv2jpeRRVN9JFQEUNlOnHTpFTN
3XDtEHD7m8VezuH/uHAMk4Bk3WHIpAzL+sdW5GVRVQ56/yN2lisXYcjKlmfdeOBsF3+q3lRa+1dq
TujjDjMAvuhhYtq/y0MkPZ7BZjXghB30N4y85JdPLksSYu15wrvCBnO0jX3efAQui3SLRHjLaotX
DgSR4rAd0reCUWSb2zpQiDoHb5OZZKi2NVHBRfnp5ib8H0SMyPgX2Bm0/XLSZHpQ5aN/Rrvx3Drm
a6i4SXmXvU0dF29Le67SGoVSiiK4RJmwbpLkfmCWtlnyiluBtONzhkZzXerhTTVyNTLJ0Hy4EfSe
TxHEhzWTUHL22J+QkUXGEUMIJrft9OXndbynMuC5GGm7RRLcyl1BFkGBxyK8VoT47Nt0AH41cVob
8FPPOZdXOBohh7z8WSNBY1VwErlcL5frIuKpbNXc3xJYM07ZY9RnX3J1dK31Q9cf2obWmVZyl3Bm
wbcx4dSCMLe7XEACO3emjZr1T71cvqx0xoVbNkzAGCr7IWhUf2DaGGDMx7t4za5MBEEZfXlOxaig
HLA1J8EqhwJF6jq+f0Bh60wzb+q56XFecocRhXY3y8sWpfGbRerOqmg4MNr69EDAqbcJZxQEExTm
iVw7shcZaRP15UKU/811+m81iW94rlLSMVKK5GFCpX6tSQgkzuogXz5I/yGczftRWQP9F6EFS817
2QwuR3XTYJLLKe26rgYSE3Ytq8qIDjpR2t1vHhJ9qn/eOYB9yDKwlW7p9Jj+/pCcYsGrnEwfhpz1
vYkSHMHNfrZmgKjmPm6qLylpFSUTrvs/i3A5j8b0N/7rR2L/f+5hn2OxafrKdui6yebwy+LPy+3P
Rt19XGohzuCLoz8FDKtWlTfFFEXdW+eU33K9fCtnnckW1FFgf+RC6iEEGEFpspK+tO70Af9l38g8
xPDzjSzZmt+v3RhxZ9g9TDEjhtksXjsr3v155Y9k1AVa/JXZUXNYpBTjaEWeiElriyQBUAqZCSmD
C8jiksG052xmLPuX1S6Ra0U14obIaN3/poz1/v2KMQ2XVU1XjuXYuvWPKrZxnCmxJ8YVqMCGIU8O
DGI41jQQu4YCU7YBeJGWgNHTNSMoFnF8uo+1HgW0C8/IsH3raFX00jWIrZdXrHFaj6jjGKgdu6Br
mwunnAnfzpL0xDFgJa8ilD60v/QVBOC7MEV8YnVM79qlffOG4SZY7J6C3gWu3zlf8rrNoZ2uUtu8
GX2/PhQm0mDdg9wRh9KWieFAE+7Cb4kgXXdBtjXKm8sC5tY4J+Kqemy0JgU62EjKHuOgrH4JZhxz
usZP1SU3fukHaNQ2GTO1nZtU9P60dovSmYXMB4jdahClqvY1mOCArCAT42tC4ZFXM8EpKJ7XdEbj
fe7k2tbMGNskw9NoT3eXWxzKWry/vKe0b9YaxKLNNNVQ+YJ6rXKyrCZZUEa5av7rC95w/73cAVnH
G2uyLBg0mf/R2Y2hfrjV7L1DU6J0kC28wanNfUoctVQbXchflnKjp9QE58O/6uQpq4Zu19U6Lw0T
ptVYYaMhAQZlFaZUszTA+cwPuSdJrn2SI8thmTTkw+UXsGDSzdXijTXJPiKFk64lr2kVOftkEzK4
O5S2/5AueLhBojDF5v33lvpxdmKXy4sIB9Wzp+Olh5AYpainrI+uU8idOjdbG0Zyaxr42uPK7g+k
oaw84rDWBG4p9O6w+ELbO0Z2sWuivt51xnhY0GHtmiAAyCi30pThEC2mlD3MQgHvsPWpeiYU0izQ
/cdP3ohORTMBXMxtnK8axnoJsOxN7F91ee7h7WPZzuCYHOjxvkcO8hx9wubtunhN5PWYBufnkhPO
VDEWvXyjn9TGTZWSlp65wPvpSm7amRGfqsMetBTJp+AT/ryOo5AqvRzPo/VO5kuJ7JwxV40edm1r
XL11i+GU48d+Hkuf8wjaSJTTZHFq9SY0hW8t30X+Ai9UWjwiKT4kFopKey7PXU+95/WlRyGCk7OV
2Aue5WWP7TV5PuH0aijQDdXMzw82JqPUFvabXBcXL3lzrXf96fITk7xwGRre0A7epgxcjmG/WmSX
7RdtuHISXqmk1zCKkwEsFV+KeW+jxfq9lsw/saBom8vqdvldsplrLmWlG6GmnjmjQWcDsW6W1b6N
+rtinPsNbJZqkOolEaRL8qF6tIUJtjRhn1ORVs01/XiAqQm3W8OBcbRsakVlQxJYoi/pjFN9tPeX
28AIWoXO1HhzNC7uJCm1dTHyvnqZXW4T9DW/2ZgvzdW/tTJ8S+mKDEaHPpWlyzTn170nyhl1OIb+
Pn3LO2YIiw/QJbNjpEWkFwgKaEFlYbvggWKUFvpdVArE06c+5Ar6Yaako+Z6bJqotojZi+nZoAWh
qOKqXOBS4rrIsfflNvwtuYkzNivyFllmdd7Y0jSvIhHhefVbaANugnPLhjSR6dCmhBNjAMwUpL26
aA5YpW8Lgqwu+9UcRPaR4Ui+AtnmrgJZ0aWgv2xxl7fusoU1doLdYPxYlpT/b0ZrI6u8XERY+Hll
fZ/Rh+IQmS5c+pffgmUiQjTBzPiju5x7Ip5MNgNu1DVOKgaFzDkCLGF9KDjgf16Cduj8AFiPa6dh
tSooiovWiTaX84Re91TGJFzGNqT+7DoN+ZbLcvo/08/fTD8ddpX/fPq5xVjbcW58z/7Xvo+LT4qy
z8tkVpJH5Uf/lZFq/GFZdPB03TGpTZl4/r+MVPUHswjTYAhq2rZL6UrN+q8RqPWHy1cV/V2T7Zzh
KacuHAEyHdWMPzi+Ww75qWxXMsN0/jsZqYb391Yy809+D2wzXbFj+jxI2Up/KQ5JeOh9F7D2YnvI
Tw2oYi5CIbDnD2Bv7auhwMV+AsrCmHQYtE2SXiWdwbmPEPVB7x570oUoaCMCBf3q5JaoOoYoKbbN
XVvm2VHXWWZmSGbH3o9KEpg4ddVcy3uy9Ijq8o5l6iRXAdFWW0VgZN9A+6iL7CsaCCVNLWKvGnMm
xLifDgSOYG/xEvVgmnvf8r07zcQplNGB8MbR2Lk5tgUqPQKu6/FsV8ZexU2KTWbCX+64tx4954cp
D7Apm+S8IiGFU5YT1N2U+FVhFSICxRtG0MiExMXRt5HRmjQf2CxjLJBoPNmqDAMIv+HDuW7h2Wel
Ol+UDWbuPy8W1g4tDE+hylnUOB+XaIBN2EdHFBJtln9qeDPXfu8+DJNzW9QgwpAsEr8Q9a8w7XSY
W6zEZQ4T1W2gxPYpbETrMled+2WfGeX9srgvlU0AWlXp5RFEJL0JYybtss0JgHKM4gqP1rM79q8m
8dFbl585mwn0YXBoB4UP6GC72vVYQ9MZ+uCc6Y5ksjxdfltVMBKgvg/UkiMOUuoMZabf8IohaEmJ
fUjg+TDaCSEYoiKbILE2XPLnRCJGqgfex/aWmR6XTvo1jNYNjvTu2RlB0SSO3jEzQgFCbMoP1rlx
Z+JnAnq1HCIDLFtuPzSpGX2zm/sFzs7Ohx23tbMr0HvWTVX7d4wzrPNgskoGKZVGOoTXVb48Fap9
NpeeoIboMUeNcg+muvEj79D0Coi8b6/HmgibPgFPhN/cPlz2wIJIiz1SKZIQpE1cOHBN+8y+8hJD
h+SCkiV3hgUwHT1Fz62/J1aIpTYaP7vcX+6Arx4qJwvwB6oWEA2eXbfKd36A3t33XsymMX93kpRp
zl97KLco75yMJ9hCDYupwD9OkovDVddbHiYaHm6M5BFepPcSD4l337b8WS31TkMNZrDAX/ps1TW+
aikGflne7v78e78OUpX79xOtPA7mxbbp8mDk7CSL3K9LhccWXBqcToKqu8KD84OZabK2J1BCQfIS
hVQklFqcjWo6fZx1towlmtU0+IApYAhV0/RtQLBJWKv+MTOSg1JywKiHqc8GaNa48UOUBPRlscGX
xONl8W3ZchbJb2pzKk+asJB8+dDpDOqJILq10Q1hN7U/Q6evdk4EtS63g21aui8egvTKtLJTjxgD
g3jFQSMsm1NjjM2J4rg5Zeh0weeknymbLb2NBryD5wwZdl+f/63z9nT5rE2zce+1+Rml0btuDI+R
q5x1KJwlK/OKUyyf/fXPcXGT00RsDF8tAOpCcvmPb0W0jUqqrb4zmOA/Lj9OletBSAavhnPJzXrn
pLsxEggvOViNRiaQPOrLZ3/907S6HYAaf0/UAOAW9OL3upfyD7owVDbTB+Yx5gJGp+2hgpz8brxQ
ZUiOhOCjtoOe7oFQAfGVeKgUeEMepRXZAfO2E59rPnpPaY07rwub6pBW48FPoErYQrAyXKJP//on
fgwbKfQBNPu0HvOCXEr5cPnMV/jatSk6ZqHST4wd+VA6XMXMNteQvkAaF2F3unz214cUWIBZ5fph
TJPPYqjHref1uP7kQ+n7mDnNDDWZewYPNK3wEc3rvHS+BaBcd1jU+lPv5j4VIWbyLU7M90Kb221W
ZoAKiebkMD0vxWmuaww7LbzLgCSfU+HgUuWoAMdp/MZQ0D6CpUNmXQWEUTKxwGUOKhJ4weXL5GEv
p8ZHp8/Se2UzIsXAFLoYol0d1F46n0Mk2IDYR+DClbTEzNg+Kb/9FucsFg4sgKbJri7PqJKXQTX+
yNlaniF5lHQeg9gA3EIQC5ErtBTcjFA8CkbYrSB9/HIoMC7BSV2txqH/yhxF9tLc7CcVe4guyCC1
Bm1lKSe66cy3KgyuerneXajwaD/k00muKb+pw405o1h22hlncOTWp8tnBnFyXFF2RBL40PGuzRwK
4f9+TwgdZgOQy/nyYRT22OWzTGG1Rs9TC9EQB+x//EcIoJdTHakFY+YG21CDKse+Hy2LOtnGiEFh
KQHZL31lrMc+OeT2tOx7rS5Og7xPfohZb3X5t00grd+P7k7cARe2GtVJdgicYG8xqz27dO9HIjy2
bRA/X35CayOigewozQ8ttq0E9GfIAfpltj79As254bOD+QS5T8tGElGJrXwd/XDFJHDnRS+4dZzM
f4Zhr52z7iHtzfcljb8vnkvAauI8eSW3DEYNJnFFtBNDBoRiPEXDnB36mnhvGjkr2HAsKFPFUWt+
R/Yabsj1IkO6+xHZAezWFDkOhzSmSZQDh3xCsdrSOVaDgLnkXAbTi7ihJCc8BL7weuz4WghnbmOz
23ndJvdArYfedBPG2mNgQgIpaQOEegsIhWBuYXvRJ+Ev1bBDrGJ5DnoPX8byUTBrTNsY/lw63vn0
2DcuR7BV5IE06YtbpCuYDRxyEQeoZNUjs7UUx23WP4BShwYTsrKDfSP1JNXeeslMpIQiC5WOHbp1
yJoTlZHTwzNaKrzMslFS6WSG7947Z4/TNZ1vS9GKSA+L0do3body1Z3bU4+pbnWpR9o+qfYkjTBV
GHpyo5282xV5Y2zwi9nbAB4aQx0NpYlZew2a1gTxbabOBK3iD4vtG/j3V1R+c2Rc4yy1UW8T3mdx
IL1rvpstbYrFNecDIVTOSrlaBUZthldPm5ZIgXvDpqhhn/kYiX5ZZ7WpbcB4Tmd/QepCc2xatGeo
4uAXmvLn5eHy1Iwz6aZwoqI3L058HomzMRazROIdPuPGAUW59CgjwBxilabpjKy7O3thB1e3Oxh2
5e3qgvy6rtdwfBoZC5gNuDzkkLzJNUbGfqXOBJWy3DT5wfWTtyAv3GvgG99rLciR+mO8HEpVbKx8
cL4VNUjAgxUX0U3bw3MOIs/ZpzbeWlwjPJ0Sm1+rTycavOlVkfuPZszR25hCkunDHKNrYfknbham
CxBMSjxiZoezyjO0+NX5Vs0Okxt0hHZAodlFpL4MReGC+mDoVxuMHZLGPF9eq8uXCAmetu3QfdkR
ehST6yjs3EOcXBFTnjCSoX6dCNvJS+sMDqxHdVX3J4Tu94QKHzJ/LPeQTVCHKMM9+JNRbgf2foPr
s8lp3jCKmKxX5Socf/0rOgP3RKzaRzBzXvHwbZaWOo8pZVx7Rh9t3QeA3a0C5OAkX/Ts3DxVfbQN
FoxUqWq47gAXX+q+WLNqMDumeaw13jJ83a8eD+c6ar4b4aGIUCUrH3trGtYfyn7kkUV3BIz2S2fw
sjd3ep7Ut15YP1cKRUmcOPWmogs8Tc6jUTF0aqZXNxq7TRTSc27750glA2Vq7QMgst6IYU8OM6E8
oC4c0rsm0vrsawDm9WHm/LhyNZvduyy7KwCnCLGgaAUheAjY1NqOvlaOkNHXrSc3OZcdvtswc9Jt
BSbFA+qB6dFC8GdHP/pED3c9m8pxhFJPbmlxFwOsjuop2WtG4a+zyvkqlT2ttCjeRQrUVMsttPZK
y1lpP32W5XRMR7z3HkO4vjk5qfuZte0VlMFTHTa/6e+afy9EPd01fc82dN1UrO2e+099TGqRzFfV
P1ultdfEiKtJI7E+vkZ1oc7DcBdXXr+lyXSDss7Zlm75hc4HHVn0PnoTTBw6kBcpuor1bwnT+A1o
vUMdUSPUTVhxtRTI8jl+/E8b5dLw+E0bxUPd9J+3UfbvP8ri19aJfPu/Wif2HwytLJsOiaUM5ZiM
cMbPtvs//9v7w/Ed38VjbNIAwdvEielfrRPzD8s0Hd1HPo5TyeQb/mqdWH/4vm3QcfFMAL3Sffnv
tE4s5nh/O5hxHaJedz2LHo0NR4dp0t8PRDNEro7LaWvMRKlUqsSQB8bPtIab6dhNQ3peuidz8gn/
5SQN/yy7VTFg90wsLZ6YW8hjWDaV7irwhmsSMvWTCdf4sY/cYzUkBILA2KzELmPOb73YZ1ox0tRi
qQnEXOMTMrYyG0M76O1HPubf3AS3f+gP7rU2avcVTeuSMfu3zKWn0bFY7XwTyzt8ZFqVbu2exfd2
MCzyHHMr3oKXpvfY+Zt+bqZrK6OlbopVqMQzJPGBsZiIgB1TaVfuZmlIEoGzQALXXN7mnBx3YaSm
26HTn+s4bNZlPBVnbclhUzjCyMWFteZ0ih2ottEG4W4iPXQd4naaxfZEnE+zzsQKleKJmvFGmWKS
msQuVYtxasRBRXPlAVXPYyLWKjBHmKzEbkUGzVozMGApsWIRPf80MoSgLEUNglvLUq+xmLfGARtX
x/xyFmNXJBavGq8XJwN8+Li/erGBVWIIs8UaVolJLMMtBlLjIRP7WHcxkomlTOEtc8RkNtPO4PUA
J5Nn4kXWv01+H+9gYK7xi3rP3uLwe5N6U3tICbuwS58MxfMv6BVdVVpjP3T5U4vvLdRJFREjHL7g
YdOIOU7hkkvn6MMV2xw5RDd+iJHOE0tdJOa6sc+gnpT6FWYdXAgq2Ovp0XSraTNxMCFRLkdCHrvJ
zhkSfws9bT3NQ7klPqfb5V5HyIsPV2V0mvmjzFv9R9ceQ4erkJV/oOlGLjjGp/Rk0OOwzeo1tkGK
oZpHqGTo7JZbV1yGhLK+hzkoEPEfDuJEBHeKJxFzIpdn/jyKX7EX56ItHkZb3Iyz+BpncTjSF9wg
3sbzKO5HXXyQ2WhudSqCtT1Qd+l9/2lXunFKR3UrRqbCNaL9gjZ11RktbqUkTA7KhMoD0UDlNR7O
gfOVjwd3XVPXKoNY95pM+FhiuTrAcXlvDE9ZuoSPBicE9HfLo6+oO+pyZxv+wlDaum3EGIpB1K84
KCBNS8Q56mIhjcRLWoirNBN/aYLRtBHHaSPeUy3ChUokODMO2jQM0fGoIs/xD8Z0RWisuWrFxzpj
aJ3E2dqLx9WNcbva4ntNMcAS4L6cR44nuXhjG0yymrhlK/HNLojjcNGq8tXBVNuLuzZUqFNKcdyy
aRX7EvVMjhmXbqPaOeLP7TDq5uLYXeafJQZeZ9a6w2idWsejmnEM7ZQtzfM8KPeUtvpV41X60WiL
+yXjnBJl4y0y3IqkA1zDNnkm4iLWanUoFD2YJIZOBQQGrzE6UHjnJhRjjMiLOJJ18SZnmJR7cSsD
X1xOTBiB0HVwksTTPGJunsTlXIvfuRPnM+C0hbQjcUOLL9oJiX3W0oexRzwzh+Eh7oFI490Cxqgv
+DOM6jmg3kDzjOeagLBPDRM2cg7KF2zZqOrMQyJO7U4825jV0m3ktd8s8XNnGLsRHpzQgH264viu
sX53Dh7wStzgVTTeG+IPnzGKl+IY77GO++IhL8VNbqOOEHd5is2cMFs0cPjOAarhQBcv+jzgSkcL
vTPFp96JY90Q7/oMKCLs2mubVfDeU9U79ywxGKHFAXkmaXDwk/a68zMaTCVHWhw7cxxMDI8B5hmO
sUH0dqyd4LMge8sTd30vPvsZwz3oYoj0dfmzgK4BWpetou3sE5hZOPb5GB/cuRLquLqfoYAy4UUe
u43F46/E7V9j+6+x/yMCS75nAAEmIQMYwghgpXWhCaw84AGBCUVgEp4AscVg5oQxMAttYIQ60BVH
c2BwvAB3IRPlyoMKBJTSG04h55ukbaLbvGtvbKEZEFDIyZ4mM+kw8iFilA2BntEuIAReHFpzXg0o
wbqAEgL59PJvAsJcTBhMqhthK8RR9zbnhHUqeirDvSEMhkZoDCNYBhqSGH+N751Ofm0RzXeR7iN9
aHR/3WHEXycwIhzhPNAHewLzYG5sYUC4QoPAjS5siHCGEpGh+F2xbxKbFQLObwyeECvmmW4JSD0f
thg6P9CasCc8oVAM4CigRHbgKyFUeMKqUJn5QbfIup0NMoTRx39GZo08lDPBWpIIhXnRA7+YhIIR
CA+jEzIGtuevQVgZYVUc0KTR5hWOhmOO0bZT0WcljI1eaBuecDdoHQfHQVgci1A5VAOfoy2tF9qj
dLjT5OgIw2OYoHlYyFeRcyxnR0gfTQrzo/DdI5yveh2lTEzKALkIYIz9ZPCiZVaANQzlNuhSIGm1
8eX1zrHoIIxkA0IFiCPKgj0SAiEZhUZiCZckF0JJ1BZfc9+011U7vNHQPS+KVpZamI/2WT1s87Mh
vBMI9kQdgUCZQaGYwkQhme7GFkpKIbwUX8gpqTBUcKbcw3EwHm0mu71wVgjLg2on7JUBCEslNJZo
MM6Z8FkIqqQR61lrIoCsvdNDcTFyeC65kF08YbwEyZsrzBdT6C+zcGBaIcJw48R7Vygx/FVFkwFy
DF4PthihyWj4+PcmgJlOSDOFMGfIHEDgCoYGY4ZxuwiZBkrmtS+smpkx9yL0mlg4NqYQbRZI7kK4
MYR1Q1P41NDaPBK6tmx6xlnroCfSMiih5BTgcoIObk7gVgp5KCwd4NNXvj6+uBfKDk2eJKR7GwmB
xxMWjwGUJwXOw5SRvU94PZ2Qe0wQPqz00wovw89R6D55RaDcbM97oCiigELv3HrGXTiB2RhdkNS5
vYIqCCNQyEFgJWCUAfwVplDgQhcahTOkAxxykidX+ENNB4loFiaRLh/87CG90IrAFlXgixQYo0J4
RjNgI1cIR+UC66gR6pEO/igXDhI7GMKbPLtBLeTf0wnXFus7WTQl66dxXwBT0pAW42ODr5QghoiE
uBQLe8kCwlRSvtHd8K4NLyTABUSmRuv3ezI2JkmaJEF2qc+2YJvXGNbJSiF7ahdAZ9w7SPNsqJUr
4E7ky1bZvOMVP8HgHd/sJWo3k6eyTd0BWGW1PQU6kqlxW2gFrCnXyu5rzfTWMfzqBLTVc8s6a5dg
9Ukp/0jLL0458Y0eMDFx5uVar+fnohniuzKop52e+O2a1GFK+fAIlRR+RgAXaxFClmI1DYSZBSmu
Jg+PWCHaDcQi0W90IWwZdFmEuGULe8sTCtfs96Rrw+VqAXRZQuoij5HECiSm/jkWkheE/+bea/QP
A8gXhAcxvvDKDW0GN6zr6FYCWd8pLRjolz+ao7W8Tm3wEybcJqkHeycPDOBj80xEwHUqtLHEoAAv
tfFRFxIZWDYibbAsKKGUxeDKgg5umecZNVOP7GNo1LLRk6OP7o77ye3vPG3+0aTp2XVcGy4ORLQA
NBqyX++2cRCOuXeWsNOmqsQkBqBYr419MxEmVcfpcyHEtQX0mikMNjLW3I0SLptL+6PQ/O46TejI
A9nLwGp32Nl0VW27mQgcYH7Z2Yns+sVE7oaFy7CvdWvoyK8JGT1566GjbbVYA/sv5KAOosmLo/kf
ZgItYjAfB9qbVKHw5rCVofEE4QWHjjyOZU+u97w3hFKXgasLhFtHf6LcV6Dslp4fc7y02cWLumVx
T1dJpm8VuJDrPqyOMzX2sQyDH+VcvhW0KjFR53j2W0421OR+yRkqIDoK5d6sMbRghaYMmw+9BaVB
UHy6UPmcuAS6ESS7cdSyU2ZGVPRDhQtOvdRO9cA41/qIh+guHOkJK70uAf/oN16x98gxWnVO/dZp
PkPNoqnv8Ue8NU2VvVlFtWwxVi9r38tkWcbdME3xc9hE945oNysHFqHqCSUKc2u/LM2LWSntphkJ
3qbWGdo+PWaLWZ/rJrmlEe8cJo21EL6jDFmRlWr9dLIMDKrYPaZtpvDphPWVJeREXxiK4NqufaCK
jdAVXeEsAq8zpQSehMDogGIMyh0NhPQ6AtFoC6uR1IZqs4RMwHJvZsCvMyGdweB6qlhustG9rVKH
kbm33AyWPh3zIqTnVc9X5bBoh9pvQeE/ZNaiVsjQ3mnrEbUDWHIUwmQYlS+gU/VtjIz1pgVDaYOj
1BIim9GZj2svinpcSP2t0eTdSSOEdV3Z0/uwgE0SwqUjrEvF1qE5U3udCAezBYgZCRlzYQi3CCsz
TT007UlzGvAXJjHehDZ+oXCHGTc4/ZUXckhPIjtZz2nOFsBUBO3Z4m4DoXQuwuvsAXcqAJ6X8PrW
OpsmZE+d22UU1idK1pbcHvif2IcWmI0CCvUn+KAGoNBpgBh6+RLkQFLfhCe6CFnUkA8LGj1TqKPF
bhEGaWfk2soOkapWAc1mHzjufvQWyoaGgHmkWiScdfkPiEImlA3NvG/CnNyycAaCGOjMk7XqOgvZ
pGLXGPajb3DfBYF+Bsm08UB34azpKKz7CZ7eAGzGWU52Oa67AfZqonfXptBYcwQBFnRWG0zrpIYn
XbitmhBcZ2G56kBddaG75mBebeG9doBfww6Pcyos2EaosD54WF04scSQc0gWdmwmFNlUeLIzYFmC
ndeFkGbxPj+1Cfk51o3vcnFkwqR1hU6rKzi1OZteBrjWFoLtJCzbjHUBywznXNWU9r4rE2I80nAH
W8NmwgYP1/x0Gui4OphcX3i5lw8GCN0KlK4V3ysh69IjAUkgtN3R3PVC363MrS803rCDy6sLoRfE
GjjfBotlijZkRcY5ACVh+hpC9zUHOL+ZEH990L8mF/IuEhow4y4mYXdKPJ2a8IL7HHKwAUI4r10F
E0C6RYOxN+dFgyBIMmcVwzYehUK8gCM2wRKD1vQfBkDFRkVLOhB2cSYU40h4xtgA0ehBOPZAHeN1
bFbYUD6JmHj3moHgomTJrqqQ4AHDf+ZFWHZGwfdAw4OiPKmXtiLb1OYy4J0L5+pcmHW1aYTArAuL
OYB2Hsyw/efKHHYuc1rdup8XYlAxPqVr3S4fFGhnD8QzMzMHmTl3Wl7pzwAmd2VjiDwRMnQMInoB
Fc1jRwSEzbkBIo3PoDq2Vs2Md2bMEdT08SaY08KebowHIsJgUQ/eRwecOmdogcaV85Nwq5UQrKEu
LTRmSJJUwreuAF2b2dnzLOxNQsDOBu/aCjjCIGR512z/pRIq8jzEREFot95c3lCY7c0CKPgkhG0P
1DYzrlvXWGt9eQKzxisvTO7FYr2Jl288ZpOda3q0gUJvYRp/FN34YzF55JSDCaBv18s7MKpPCL/K
VW/zPppNQqRL42CtccYrPwooHhCRH4cRuTixObepxRZBv5LxnZ3tWktLmbS4xT7vnX3NhCorXosQ
RPYc0wYxJt46x/Jhl8+vaHWzGLpUOrRneVSNsM6rSIG5Bn4+toexgYaO2OoZSUMCBJQpVDNNp7gZ
cbAE6RfmiYIx6zA6x0EY64DTBrzxcNdrAOyDkNgjkOwRaPY0EUZ77lxXFQibtGnW5NHfaBRua+D2
vvDdI+0zbnDYt63mrZUT3LUalLQaKLwfQ4cv9C+3m7/YVcvVJPx4lJest+gsBtDyXbnc9fj7QN+I
/5DDHXvcVsFYdRqXec3oYSlbYAO2SOlTp7zOqyk+BLnz3fa5OKF4lsK5dwHeJ/pDLPz7Pu6Y2RhR
cl7iYTfks1pb7mgQTze9t9mjPj+TC7/Ff0mck5WHBCPnG2uo70vA+4XbNXdhB4ghiwXonkznpE+0
qzhWp8nsHiOmen1laveWvcW6XLFsM2cufQJfYKOmaGq3g+QA5JIIkCW7MGHiBXEdAqGkBtTEBzRu
H2xjcno5q/W3zRRtelt36FgKt7g3d7i1bgvPlL7EhlZCuC+i7KeWcP9zj5MGLykGNnEGruQaOBVS
atTv8XaS1INC8g8mSUIg49lQj4vkI4QNryhw5kmSE9AkLKLm+nIDUhX06X6QlAVF3MIsuQseAQwL
riu6ANmmsHQCLmdk8nSJCKz7lhDeEBDiQK72ukG9/j1PNxMhD5OkPQTEPkzEP9iSA0GmAO0kyYYY
4UVsFXERwFq7U2b0bzQMIGdae7SJyTGXjAn8GG9BCAWU8AmMxd9ySaMolzRdV01DYQszOGEzRE42
rzxCLJJpvtcItdAL/lzCu70QdzERewHIeFUaG0/SMKKIXIxJZ4Egy07b4IYjG5LGDshoSJT4H7ca
0RqtZGwgLH3Pzd4GvPG9/Mw7ujV+2H7z2LAZElx3Jj7gQFI7FuI7Ft1/6yTPwyDYw0EMSIBJeh8q
81BI9ocnKSAVcSBtW9VbJ0Xelfk3Q91/LjND6V4Djs85+tZfzGdN0kW6+cf/Ze/MdhtXti37RTxg
sAvyVb1k2ZKbtJ1+IWynk33fBr/+jtA+hXMvUChUvdfDFiQ3O22LjFix1pxzYLHh+mnhjigAJDRy
TgUyhNYcR2Qp/OIusJJMU0vMFA1CA8hkUkxya802McyvGNTJUODy6f3flmag+EH6MRfOd5jFLFno
itglzrFxxYedbF3NUekBqkQDmnwAK2bbEgJJW8kzDbxJY3yPy3B48MGycHFYrMzhY9iavwtifgEP
uHeWNxIzB9QlA+7iAnnB02TSeFOviUktCwz6zhsIS/aWAwf2tdSkmHipn/rEOeikjBiUzABSptJs
mRLITOIOV6Q31F7FtKms8hNByLG0CQthzf57g2NBYaD60PQafFiMRaDZLMcWuE3nVO8Mvu5rn8+F
3ESrQpNwuLE/nBzlJCDzeqUqutui0F0r0mNICFtJmVwgLvDDANlBbQu6pP5Mge/QPp9WMYqubo8t
A8UukB5P03rIu/9wcT7ThXs2KlB98XimB9NT6dBMJTDcyecflMCUypoFRBPpmPb9VQEJsjUtqLCZ
NkCM1jYeZycETKEU01HT9Rpm5HySzXfqmydbU4gMcESV0342XAJbiuVqYwQCIVv5Fszuj1IBmGGA
biZV9tZlim87DqqR/K+T5ieal+3DEt1HXnPFsU8wicNPP7X8Mw2JqITNA9QyI3R939ZUaJHYwQO2
VGQ5YSxIJOb84GkaUwuWSYJnSqgnsuwDr+mpIG9GaYoT1+3VNin0dBYOmCepcU+a+zRqAhQcVcxf
QKGwe5/LRL1WwKJSoFFsp6+xJM/RCjn7l8fCU88mkCnHhUeiA5u6Wf0V+Q+geQoVUaBghE9VU2Zb
Wf8GfQG+raY5GMTWJ0CtYuBWnaZc1eCuJvKrY82/mhpm+JFDBy6ZySP3gV8Ay6qBZtHgUBuoSAxt
fAfhC2Qto5kwhOoMQZhbef5ezz3ct6b85Vvsb5pGFmhOl7QTNAz22tcELzFBQG2AeqXAvXxnU1AA
ZDWKTXquR2am30ohOsGZwoUEIIx841dEfJA3JhqpdIxUAG99GEeqT80XMzRprAE5RjAuP/gChaxt
3a+yozORZk8Gmqd1z/gU8hNpqpphhqH+hPDgycfwHmvKmZrMZy8o+QxZbjl1TJpYW4oy8ohevZr4
5iD75Tn0qaymffbN7r23h+dIwovIB92QzNaBRjdoGpkXDV92nUEPG79I5DsrY3yufIQSoD+XbVci
YsGosjPNhoINuBvr6wLqLRLDGZ7S1qurs0rlowIJN4GGk28JmLiwFVdlEcG1ZOyqMSi5RjPl0IVx
yd1huTpReJD2XxRy61XDH5pJZ5GDSQ8PI5C6ov9GVoIblRFsmeRfFXe5J+VjCNyuAXJHKO45GagT
W/coNQWv0zw8AjOOXkD6iiblAco4O446FDrhUrP0Cgi2CrieD2SvBLbnSPbwwtITUbW+wbGc1v/2
c+sTljc9v+zkVlR0gFKfc3tArcbYOAMhWUYV5NV6LybgULMhuFVV/24O/jfKPXyP19GbrNWiiYFT
fS5qCIJgV0+di/C/CpCMgVYP8CubKjhbwAftAY+Z1TLqw4gEgBFEYTeOrzZZJgXowmwsfinvQF2E
Kq3bpL0669yLHmEis9+cRAmCEkEhliARS9CIHYjECgqlDTLREt1pShAhgVLsrYJsIdCKIBY5MVeE
jPkn/cXE//6EvvFiS3RUqSTJB0yjodMd6/pQWMmFAPQvOiwEcWM+dQE81lgXVszKEy5sAkfKxT8k
mgdpu3sbjxHC3710Dn0MNTLbmhoLaXAFMkzmaJhoAQ6KrtltLSTO3vcwFkdbsyjtwTiqgI7RLCTK
PRpPaY/xoJuwQM0A3bLlJbGzay1Jncf9z/pc0+01CbhUiOUIFe/uGocZp7kXjv8Nj5twMwPbaeaq
1wZauyRpArKmC2Ez8uTbWDtgi+lh59mvKvXatQPboYDNKdUM2dycmdeVHwRPck/D8XQ00JOT7zVt
iB6H9EnG/7pD48TAFaMrLFD2X+LL0QGt+qa/Y1x3tauiosH30DOgMGV3TeCKtijgtnMp7sXYbDIS
jy0IpCHq3gjgeej89lx+ZDlDgm4ASKQB/AIR3A8eIktdnEw1XklcAoAJ6iPKAbSPGoHqWsBQFWdL
3ePw/JIRY8RKlc5sG336soSo1fLiYPj9XaxnFDlitL5/L8funeK530NSPqqWqzas9/FiPCJHJ2ei
4y8PRGVH93Rr1xZA14TFgMnYe/Rh34CvfX3gyLSpK+6vECYs6vG/Zjx8EVkMDdC/96ffEwTZ3lbD
qgGuyR/ZPxEQtgpoqHEuO8YuegjOtec6bR9oHtxHlXtfiu9UIOoEWttXw11p23eKqGBOoMeMxdCE
cqsSMrhKnYiTmCtkWqe6VM+pBuPG6kcuTxm0XLsbd+6Iok/CH6fFDJ3C1TjDx7LoiTq1cbdaIv5j
zO0pbYxLzYJtdu0H7TUWC+SHHU3Leqz3CG2dzRLibVT0eumMoB79FRbT1WccuypzCt+hH57NoCWC
PlTwmyieo/IY5r+n1HwFrPglRfIXOv1zJZk2iIQ3q2M8KmtrBWnbWqM/LHHlwKMvcGV24juYmBZy
p0dhdmo76vBhOhNyeFBOc52m5FzOP2N4zAb3OqcUJ0X0K6ubfWhHTz5zQBqbdObHkN7SzV9Lo6cV
D7Aav9LC/VaR/z7Fw31N6PR5tsh5qZzu6tBo3buoYdf+4twLr/+xEvsOoef9KEVBhhf/PlEftD+Y
M515G57zggC1NJ8+rLzC2iA39ClWIJfemMW9RPkdcs9PWrvIICaoh3F/HehyV2P9XupFxva0LxUV
Zm4+tTF9r2h5tZbswhjn1WS9W8g1Y1uWG5QYH8pmotNPp2XMmB5W4W8ZYGPywsOEKoccQ+9+nt3v
fsIVmkx3SZLZ+6ZFntwUv6kSwUdo60BdU64YvhFAuRoWmki7jgZtVJJUoxL6awvgCaR5YJTeKdWb
o8+vNIbup9OQG+VMh4GcSuS6rIdJdDb2idf+qZV4HNzsUgAHF3n46S8x7VlU7hXLYooJwA8SApki
ilwaznuTYsRzWbOanqH/YNRrE9J3wP1dJ97PEIV/c2I8DJdyvcl9EqBV8ms0g3u0d0ubns2FCxNh
KSerUdIXsuv54DkuYR1ftMZeGarlxDNM86Yc/mQdwl+uYTknlzwl05bAI4PeTLxbFEFNtPUBlM5X
Z1DrsahJvndImvToJwbD6JIwo49GJNcwpKGU8R+tNj8KjCio+mMXSOtzN/Lzmfb0gPhhGw9Dtok8
MayNmfGHa8UQuENvVxREJdD6fyAPz75XhqQ2zw3OrGXCUofFNs8HyK051XndclowJmsv8S8wsqfb
IO26eVhYlBDpb0onp2/YlcjFlmrcVyGW3UzNF+vPbHXQvLyWbPnYP4UqiJFM0wStqz09tM+i3xY0
pR0GWOuws5yVDs2qgYbSp/+uhwLacyvv28kFyzCmv+Ya7UoT/KVzBreoQFgjDKA4pgkkrA5vsglf
w9aiEEvyOciCSzOg1aITMKxkmd4VnkH7h9RSAAxfbkgjx22w93vDlZyTgpwfva3VpCTQBlhrfxGD
QGPNzJi8kvRCXTiuCgaLrCKlzN894e6TEfFVSRwSKqW2JzGz7a+x7f1U6YzEBKtAZ+oodSwQM3X2
TEIlnSS23DNmj7tScUayDJobzbKJkvTakOLViGxP8gE1j7k3DAbUboU91kYuPNYUihYA99/iqY3o
MZFVUCxnp3PuJ3d6yxOK9DCBIYfuRMtfudFD9D5LSUeBMd0j1ringOG+U/Tt6i0gE5HsSlSk9nCd
/fSYc4YaI0ooYTJ38hMc613AWd4Mz5GHLa9L0ZTcipqwqd8bf3wqs/73UlHNzQML/9SpbWepdftq
z/a5FMuzSdt99hmD0tTaWDZ0Mg6Y1IXHcnS+jbE4uSEbZ1I1z54cr6YhgOAN5m9rUh9lr0Dc54zs
8uWS2P1PWNivQYXChd/WCtAbd9abSJYd0Bl3N85Du1FcOcPDjOuOZIPC2Xvc7iYZzEzy9rKXePCU
8VLaYLYK9yMhEXBP3AeyFA4aqcNXGW/GaL3a+oCfVdkTneO16OwdOpJgd1v/DPR5mEFWY9hf+6gA
ezLXhMWTnDM5Uwb+KPNXpNUMznzvus1fhzKU8ri7o1nEG7D0z+hZJJQLRXsjGnFUAuwhOGNYV2Mi
MZKGn7Whzwxu95gp+2NMcnHsUmY+acUtRvt2lep6R9PJF9/9aZvwKbO/JeXR2qdUXOUBHJJQoby0
/tqKANN2JEeN2SKb88g+hsUB+0b+CvQP+aFVSfLX6pNpTfukXqCLDmxwOUIWFAdmS4q/YQzPPqkN
JAb3drPHKheCw+IYNkU+J3a0csQKxFjvgdCQO6W/r2TwsbLQSLYh2NUom7FfJBQbHG80PJx24ray
egqHOvyO2+ajcpcOahxli7cMMMXFvmFR37eYhALtFgLvwdrleOMa+hv+tT7uMBYFPsai22tDpGeX
7hnOFOjmGJKoiJ0TCgpMSpX2K02c5dxEznd5YZkbKnFJchv+phbiYaMdT472PuXaHCVgQSOGPBV0
gqnbcErdPlxq99SYvLcJlUWhfVWBdljZ2mvFph8j4cDcY5g+S1LipChVSOImhKT7NCIcW/3NvOVr
H1egHV2FZ7+rAGOG0G4vgdu0TMd8P3F8uv1Gt4d0zKbtiF1MaN9YJ4ik0L/yfx4q7bK6vUQiSGdY
u9Bi7UfLtDNt1B61WP9yKmSt1w+3Z3bLqjRVnXMw2gdXm99CbYOzJA64/7zM2RnjLsUnR7gTh2Sy
8eIUtog3UyfgqnPJsNrImF2iNodX2aV711b0MTpmkeHNmMeR+RQXBc3DhUhpCBXfgP2YRWtHn1we
Q+3wYxo5SX8/wOqytCswtRno3x7+89IxzfQgMA/62kWIQAIGYDeQhsdMTbuympvpMOrrj0n7EG8f
u7m3qtsnbk8XzFD4F2+fQyH7b3vXf14mEu+jP/XPCjNkgCmy1+7IWDsmC+2Y/OfZzUY5a0clVgk6
mOIPxyB4Nzff2ajNZ47+JWJFWMOo/ZnYFfOTjya2Q0Vnaw+nKvy1U1f1TmHvdLXPsxLZxZ2hmdTa
DdrqBy+pq5MVP5TYRDHlXEwL5eqccLH4pwY7qd+SqEDAQ7NOsJrOWE5DTCELlKRVhRm1N8I1903J
yRw9bYVhNZbEvkCG59rUbtZIxK/R2MLUhj0GRfArXNpzi52BQ9GpwN4gsTmIEb8DwdTbXDsgQqwQ
0U+gfRG9dkgk2isRJbz72j1RYKOIGNqQdoqzIsViUXDGus6YLoj2QT7n9NFOYcgwtTMj0B6NBrNG
fHNtaP+Gn96N2s/ByHRck5yNy4M4Tqor7fwoJ80oCLszUoll4zki4N6Pm0NPg5FI/6NPoBg9rqG7
MLhcRdIld5kxWS+Mi+U79e8qMHYt57zNjGZlVflTs6dtm12taTjNrtoZbecffYZyxPKheDBISgqD
ALYTg571YHj2URjsJESDGod2YQrfFTntFJ+3AMGgF1Qeahz1Nthtce5cai2ZJIRt2s6aJH+TRvX7
zbfF1k44TDYM20Ia5UNkfKUhZvPdxGlya/WWvMfq/IKolsrVfpx0RgtislwfkNXR/+a+UHZ7Hh2M
34Uig7dlqeYwXn7RHGQ0tjDBjau2vkvQ+jW5YR+BvIizYTlHOc8F5+B+2tWZf44yiUxpMbs/hU3F
FHcV8QNh2sCKM3+3tmIeUAOUNnOLc+N8kWC9tkx7HfYQ+UietPNgp7qv4MjpxYNRwW7nnupamLRE
HD5udO6fsZ1pINfMv5sIuYhMmw9uiD027lfbt3rGsLlDHsJycO0hfkaIOWxJGXCG2bpDILRsKxdj
Zuo/w2VayXD21shQ64Nc2majGBseq5xf2fAYuGQGTjKc+o+2TbuT1ihiqjaNHshF2kcB5c9oOmd3
GI54d90rglWIT6MxHGWG7G729n6vPLohUaI5T8G5RJnGIJyelPCwL9aG9Z13prxmE63JxcButDDH
iVBS0TCPrMehxmTpyGzfRiratYSK3nkMXvGGqvbRbIGUdbK8zBa8N4NpHOfu7DQwinspgwKvl403
Rxi0iWIVVw94IvuViM0YeHQInCqPGe3z9y7T9Apa7P12TagF94LgMHso4uWxJHR0lc4wHkSRvQLS
cBG657gkayZg5Ml+izlpfidldWoIMb/gf7NPnrb580taJknKTreJEDbsPKx1O2PqeSet5MOYnC8G
dukayGa+6oY55/3IDywciJUnG4ipvsDGKrir9S8a4w5gwNqigEa4yYZg33EA8063zMDGi8RlMAx6
PiYyu5phfdW2Lrj5qrx3B6QaBupKFwjqI7qNV6Mfdl1EfFLVFcne0ml7A6NUnHyhVjBGT1kezawh
yXiw3NBfK5K+dnmXFnssxg5i39T+1Xd5SYNmUAc8M+Ll9sOGWp8RDtvJH7FV6LsrtNhOGo5qVRX5
xx7JzzGo/O6P76VU1dKv7ke8YWSdaidlWbCzkOOEkpqgidL55Reeh1GCV2mRuUeoBg8VhLV1DwF4
6yY04usw8M+ykwHCVqyI3Txem8C+kwkfiQT00jjoWpzV/JOTPaAXavD7snDPO5lwbO/izoIvNzCI
6OujwE19afu5Q1TBeYHuZHV3eyBXePjnf7LQj9/m+RJi2UmPo5W6G1G0BYW3aM4ihK8z+sMLJpPo
qCAoBY2k7mTE/TpVabXzjftxcSKS3mauhgk7AYhKdIhKxPjK82zL/E97C+sna0w+FYvbbFfEZc/V
QzrIdTpA3GKD6p7q+H2uk+SMnL0jAmFt6Ui5KGyQDc4t4gjfPtsw5s84cHYxeLtz5VIZK4K175eQ
jkk5kUxm65uxW+gPsqWc5tjnUNXl+a4tAqL0SvNaYcyweo+VjJU6ygznwc3abdvpCKUu2OFp6gjh
bl87jVWXkxdv/TH6Zty4nHmHxjVlfLpf6AIfbR38mZDPuZmgy9BR14tYEDn3MZKBt+xRWpbaMdjA
r2yk+d4pUeAlLX3IWf3EVa9IclCceJNDN5gxXQL7O7WmgCMiSTJJ3tYbWp3iziFcZpO3KSuCmGf+
wCOHjjne3T4UZ11wxab4io33ngCE+DAklOmuXdmkvQcYKLs83VhZUxEWrY5Dzk/ML/bTtyOOZjKw
oogu4+2XL90R4ixb6lgvT4jvkgfb7Dd5hdAkNZtfw1T/HdD1Wy15++FMWJ1dRtgHhOC+zuAgBdJa
QRiOUWJwHHIIwVxLifU6U1g9VEUObOC6qzF3nd9E78BQC7sHgcAMk/ocXMhH+Q6EMx6Dpggu1jjS
43XRemoZFT6vTZJfosrvv4EQjytl581z3BXFflb9T4yAEAGe5e3qphn2Vj1Qh8S0IWt9Rw+YD7ye
EWLcY0Ql/AQtUxh5ewfM6/2s7OcZl0SUZ+rd7lQC0th0YOf2VD5O9ArPnX0IP3i+eC8yqaxdOeX9
2W+q4HD7+3tzQAK3w+lmTrw7ksW81W3r9dMi343OLA9Oj1oRD/ez2TfLpRSVf7YivgkIBODozPUO
ia0LIcTLj3afpSdy4HHd2Ms2TtnHEH0++Hkmvztp/Kn3OOOy92j043XdF/JlbNNqMy9+dhmRMwE/
ng+T4TW7dNFnYDTDhmAOJITwjlw39GFnxP2Ty5HVDLlCWB7HO4WGczW46ugRkPOIggahjM6l7BFQ
0/KNT87CndPnMt7IPBgfTMq1Mwt4dkoa//P2ikxFuUv8qLyfZH8a7DoBiQbZG9uSvKYd3nvDidVu
8qLP0jGtT8WTKSv+eRIZBamSuWFSuSw7RO39O42Dfjd1CNnZIctt2YSckMYqP/3nmXajclmP+6aJ
poMhK+s+NFW5i/3C3pIELOgnhe0+Tw1KNSlnaImkpU2NH62BUQwHz3aSXYbs7jDPLxYKhFPYMIBJ
7NjeR0X7VnoViG0kab0rXjxSN3Rh7AIHN1tUwZqzqayC66f+m27NJg+f2sJ1aIBDt5qnapVMsngl
bHVYLQy6Btga78scozdnlmcgzGwr5RzDMjLIW2WyqhrT2tLSGR4WMuQPoseQUJpzHK6R0INlrvKf
KWMaZqQD6RP6WWSOb5VL72KZ634PgsY7G1G/L5spIG9ZYZLUe0jK3cbt2yuYygWtcb/P9p30UBVX
uxJV0UPo43dppzn5MuIacm5ZvgpnkNuGEU9iznLX5qP6sOXZrPvpdxzk4b6r1bReguzD54D/ymzi
yZhm78PjXCMH+dZmU/NKT8vfkkT4CV2l2CXEzl7mvEY2MLvFt5EgTHMkpXZq/GpzWj6onscHC3+E
52XDqXAbc4sQyvuYJvrrUfFaFf19ZWIBdNK6PvuWH4EorNDqh754ihRoM5s8qmHoxbcycnaTmRIO
VeP7oOs4RAyPTAc+cMrEm6hV4vkWFmdEaK8VRfNdpD+RzAFqNlNnnIYZKQauyckW9cdq9M3ywA/4
HPt0BegxOJjDwotDYMIpNJCSqKSWHGuEhsIH5YYufrpXlfj0xDY3LfEyIrcNBjff3e4VWqw6HiXZ
ecZAz91OZpxvVBij4b8l2dw9up39G4Fh/FGujSod33vQy9huhl20VPl7OzsSH5sjD5VT1JfQSu4R
GX94neX9cW0unTYPfsfR/Huxui+iGKYL8ynzUC6ETEN+MnbuwNSAbka9dc2pfB5DdIlkNEL27cJo
b0zsHnATMCk0xpm8XprTWTm9SOZV9KRL/5jn5ofPUWLfWMjr52pINl3YIV0KU5s2TNTs2jmMD1bc
vqFLsjdGEaLDYw+DXIEfgd31OfKT+8TpCPDSu1rM7nHnufcDGJ+/9VB90hIEOWv36jC4IqCV2Hr3
Ho2efYOcmEus3AriDH4zQnjM5DTzpk3JGnaudxQT75ybT8bp/xvV/2+M6tQX/yen+jn5Uv8j5O/2
9f9Y1S33X8LGtWtaBBN4pF0S0fWPVT34l+1LGg/sOqZPKJ3DZ/5Xyp/9L+FpzBmsD1tb3Inm+3fK
nwiwvvumHTjScXySt/6fSGe2d4sI++8RYsIVQtoBGST8e67H/+9/RncR+5GGHolzWbB01YTiYYH4
+rzUFvCmCksZOVhVjz5da40TSkyrlsFlio5d45JHwQEcV7lbPCf6YfRH7O1YacTMKf4Gv2TpxUYk
3Id5rgi0jeZHN2keCpv12Wxne5czrzz5YoZe4V5UpvKLSDzmA7U7nSfX/2L8Yj8TnkR/foQUZdY/
Fl/04mkXsG9mr0wqsanZxXJ6D0caY76VP8Qm4hG/cDjq0uNa/Ea8uGMr7jGM/K7a0HyBfwOHKORG
HyH7VH2GHriMG6r92L8aKZoKryzZV4fPwJPi1FE2VeSWVTqfKMdqLw5eICxagoHa1XaeruvA6bGW
JD6r7zI+LkHYHwtDNox8cCdYHhXTTV9P8TM9mi4y4mSZzb25UBlxVhYbo7XoI6dW9b4IhLCu7UGR
dvKLLK3iAT11zqhTDGhUQKq6YdQdh9brjxlnzo0dFbuoMaJXuADmBqOEWDeStBq34/SRKZ8CrPU8
8vAna+22PgXb6D4YftGtnbTF2V2YWyGqD5UWzbszAveSYb5Rtczvyi7IAJmVn9kU/gEwXF4zaySG
hmNVMovwu5qhHzESy9c2vtITAubmkjskB1EJPmatee49w9+VMjyUzuxukiar1x4R89upGFx8POwP
TcFxCMLECXcBnfwcoRNqxGnTCDkfRGZ/logbD3AmfgAiMGOqI1qHRvDUO9WFfv6wvZHjgjFsHqfC
J6Kxmo11mrY/VVKrU5y7yc5hcAmQb9Agv9jeOqoj8sc1oEBP5TmdvPHTi45NFX34E/5AkxJ9VWgd
SeoP/VEl2RvSqhqFB/z6qvLsp452Kq4V/6G89K6l3ny1H0qGJLPrPg+Cu6Do2Hp92d8HA9QO/PaY
rZ1IbuqWTC32AvecQcM9O5VKDrBumLBj7045wW5lQajzMHX5joRIgJY4y2PEsxsSsgPO/bV/4Pz+
Mvd05CE9HCaUZyvhheIgrGLYOYYlDsOoyjfD8ratX8gPDvtRTcrwUJXXhf8qUZq7Sg24GKcJDDka
d475+XBNYymu6Nd/jLJq8HDIkYlkbO6wyz5X86dE/XP0HLuiP/EwmrOzD83I2rTsobblawlkd8Ai
FZLEZWxotj8NwF2e/C7+GP06Pk1stg8SnM6DwKbEhcKgPnL+eHaXPC01rNPUD+XDLLsO7cPYHEyJ
oy3LjX0wTp9jn/RPliM4smY/VhEbd1TdL449tyg6mo5evfnIqDg9pV00vpQl5kODsxZIZwcHaSEP
GEq6u9vDLRCs7GvQpcUC3jiZ+8vgv9LQVtdwceer4fCszVRL2LaqduZEMs7IxPP2EA48Mwv8qd08
pDQDaDHBYisIW3DttRNb3YXogO6SxC1QeeyLtrmy6NjvvLwPzuRxOzg8qwjrTCxQp/AxzCTXyg7m
s6e7eGUYELCmAvd0e9miQif0U2hnpxSYoZzyaiAhh6/In8KMnZeqoQMVo3VZB3ZhHPymdh46Zv1g
vMtfQ0wJM82VAJzrlhlCkQIvs34ZOqN97wQ4f92AqnTw/wx0IpoVGv54J4NWLIcRhYGNbu7epxOE
CYhnQj/cnnVkc6Q+2Ek4Uyy2UjGITUlX6+9gyB4sYNlYUMemWRFZnO7SsEg+GbT8qYaiXdOmwajl
2eFdLHno1PKc1k53EZFA/DgWMOtF7SG/ZuA426jbmn7Jj6Mz1Guke4iamorpafpa0fF/yRKog8ls
el+dM9KhHn7JyG4PEMOyMxFKAZ2JBle56DfZMrhPEcd/pOU0TEw54W9ymnyNf258ACo2PiCELuCg
Ra+3V46shoMvkVPdLg5aj1hA3QYCGWviRib9vPPHqn3GasVJauRbBfag5wA0411rE3zgA5BbBP9f
cs3j66AfbBW8Tb2D445E0nuL4XSfVe7jaDKXnD173Jmz76DU5WEaGTwQkaeOCU64VVea4b4gK/OK
d5J3dSDzf6C6f7x9jF4ZaawzjRRhR0jpR1WcJlOq5xaYCCEz0dPtlekyi84Wq947VkG4jDGwSS2W
dSr8gKmE5A5tRfsoXe3kL/hfWtPi7/qwZz4eoglcwSdiXu1vO7JIngIu1E1DyuKWobeHncb52zft
v++ArJzpF8fZCx3v+OzMlT3t/LSs1nxtvvW9sFzjCMS91thQYMJByQcdyndUQ/WkyMX69z/oLJW7
7kajXqERHBHU58hJKxL0QpxZuzHOJH7kjImG1WYvQcK76+Sp/ZYA2ECj46hPW2Fw8oi184Pr7aFi
+EqS+NUcjfBy+4hV36txKc921Ppnwk0gMtT15zSTVrcqpnA8N54Xd9dpSQOKBVs+JKKnrx8730PR
y4fAsvF++BMsaboRRLIjRFQMTrDWZ7wfTjLtby85gUlGeEFyvr3ktEeXxN1GcDDPsmCRVSkNQ78Y
l/3tZcWVfJJDx9SpqATTcOuceI7x5LBZrpm3z6ewcl9od8+XHN3sa2ABviea4/H2qkWJBpe5fElF
Mf5K3d3to3mRGndGop7MKX3q6Xh9JVXRrDpZGY/kghSnBNvAjmSt7Hc+JtsBYd2Xk5NyZzEHvKDs
Xs46f5eOCN/anE2UNF/jaC6bdAyaswG+qK2jc5Qaxo5ja34ta7aIODPmF3MMg1UFM/s3kKZ3jtf4
YAjcmpuEOyUhMISz3XyQgLuOUz49OVPQvfR+GByrFsM1trMR5RExOMv4UZGDs4va3mNGD+w7YVFA
OT1DPW/Vu/Dr/ihyJhMQv+b3TrAC+77uRDai/1UHalMvGVaOaqFpMxfnypkkokr99PZQ0Bk+t8Kg
csBPMpeLlSDcRXWD62RB0KhfL8gGV/08l/ssNKdLlZH5iCY4+ilp39PEQ53nhUX0vkz+Y+8O6rFw
xvlpQSDoEkv21o6MAoogczYx8Pr31MX5Z0nGNotv5q8Sxk7Bfm0GxhVEyPxsdaiKg8AAv9HhibJn
ao9FZVfiL/KG/mf+I4ea1S5basCaAaKheuIaJV6+CYPhentok5rG+YgjKprt9HD7mE2bZp+SOL+m
0feNcmy5uGTf/eKuxviW2W+eFSbnyCd96vZyEDlqHbsL9rk1229LvXybZCH/775JuniaUp/EqTr8
zejiRZam8U1G0V0zBCgnkVPHidPHK4UMlohrbJwUAA35TisFhy4OFGMbAb0Y2Vv4IxHBGABON+BU
kDD57P5h1r/2ceDve2mIvdGM7muFNZiGTfGV1V2JphO6ZqCy6d7rkabcPhGM2ZYVv32rwS310mbI
TJSeNRHAlwZiPEPNw2WvXxJo2DKurd5vr4LJbq91lqI04nO0eKenrG/ARhFu2C50huNELP3qn0cv
jHmO4GrFlZLd3WauMhN6HszDP1/z316Lcj55xArdvs7I+1+pctVWZwTQFa/zbWbW0dZQSb+JCsu9
OGHrMYDiGarEPwXBncc2ib1LrR8ECQjQBNCv8H4RZ6j7VQETp3ZqIrSGQ3Ryo4aWgYzUBw2cwzQH
xq8R+NTJ7YiIRMuiPrIuIxaSPn7ceNbBlXZyXNq83NWyaT6R4Q1t/mn0BKH3GNIPvpDVa5bNx9un
OQky8LCW4ixqQRZDygyg1d/XqgJy8lLGV+mAtheBeyWU8jUdEvXukpSEiCWo7/6Lq/PqcVTpuvAv
QiIU6dY5tO0O7jQ3aGbODBmqSAX8+u/BR6+O9N1Yxu3udoAKe6/1LC776St/t+lKvUknfgpoXB5G
WaSHXKYBxWk6HF1BYcuKjYuwyvqzhWwJDSHGuEi4K9fxokCz0FsiPN20fcJlaIGbFzpInusAFFei
oYg9DjNdpc+Pe+ZQv4ZRhFx3edrjpqH4dXQBuv73EA3FvdfoBEi0kkyUlvsBaaU8NgnBG0rW7kdK
aXlb6yzbP35qMkGvbZX4JzbLz0BL6ktoS3l0C0rchQPPAFVb64NXtqztnNbJK7zI9oYoaDPViuRZ
o0sOXcW0tepNQriFMSC19Pu6ociKyZbZoDUspBVdCg2iCclcdLSVHP49NixDkjLSAzmfl/aoUzHi
TJJdkJVfprRsiQxLKqA33OBnqbY5KGSong3c9yo6GjroYczLMbsMcLwvVYEtDvTQ+fHQf48/7mFq
Xem4kdcwU4BSDHl1RI2ENDNK5zh54kcqcLR5y5mLf2ZbwuBovzUviSqgnM/hEM/nxz0wJPMZQD9+
4zF1Nv/vB4+nPG5cS1mkCfkwU8cgn1Zp3rQHmcwfTRXoi6jK8fK45y33HodFn7UH4Dz/PuPx/AYK
HWZTZ3yjfdeQZZRah2o5tGu3PLOXQpwlIkywI2yUsvfzWxuo8c1Ma8KZRpK2bXBl0q+LT7M2a9gO
lObwXZefQ06vkhLqnSDI6QUq2vXxLIf201lNy8KGJn3VBp+50lDAotS+25itiF726ZNNTb5LKx1d
LDZG6CVZ3ftFlWynvK8WdhyRpAZZ3Y1rdZ86wePEw8QAeefRcUlhWw7hzYAjSSPv6NMy+FIUWBkg
841kybrHdy7ubfejzYZyMbXlr+0MGXo5svAC3zwZ41bnaAi87tJM1aLMQSySTAgq2QaxxyoGqpgj
Zn7vsU9oB72142j+7CZfbjRIMHqZDRg/fAOVx2Jr5eNEuzWM8ZlbTc+UyeNnr3od+t7ZSFsUv5po
M8vC+5VONMVd9qMXm3nvOnkGuMKKpb0igNPQFFVndC4bhzaos63qgEwazYm83JBu0t4c2lYQ/wDS
PQ4TiSKuGmqHRKcoFAe/GKKTCRxrJnXrGVGV+2p4mYCHNbdHmTfeaxXrgTxd+/Q4kilYHeBlPrvq
PL9oW+QX6Qw/fYxze67E/PLf41iiFgsRkpkYQ+ziM0bonbFQnYY/vZG8abI1fzqCMOnYUPMdTTCd
88nZknXv73tnir/K2f5sptok14eTUGHvL2fH+Mwr2z+qIYYMWxTxV6sJmrdqUPh9j1U1geq7a8LJ
v9Rto3dWkFKtE7UPJozHHj943Hs8NjX+SUtZnizf+6OSEaqQyq3XQeDk7BJqzPZkZk+lN7883tfj
HbrsKQ5+3b493v1/jz/uldgl7LhMiidtWuNhTHPkVWEM8oj5Cq+mk7zZGGVPebnw38fpdepkeoUV
cBaDO74+bmRN0KGGtL6NlbL3oo8RJk1xaeL38b2tVL6xwlGZoOrnhkTrEliANnYAotXlcWM4ibtp
krFHDp01lyLETRErMW6t0DNpK6AXs9iRK1Ci+ODr8NbXvbFvi8Wc+HiGH7bF2p4qsRXsWS7uhcBd
ecklbBjs0v0lmJU7rh537djFvTnG0Ol5prRov69Ut499qgt+LoOzwlD5783jEMCvXvT7+D7nxNn9
v6c8ntyikGJKYiaAeZ7cUjGmJ5s90ONoLH0YS4+7PcFEzSwmZj6eRglB7zMbpyVFLW/d+djF3WCY
PxNPnv3e1q+2ra1Xr7YovKTzZxQxis16oYQvh/aCHeitqcPdEy6WufKOvglN6mCIzeOwTozhEqTx
V5r75T1fbjoapjPYx1eiNg4C/dXNMLGWlIpevllZ8d0wxuwwxkQ5BpiOqLx6IUCx0EDZ21BuGKZf
jH9IB/RvN+Q/jgnQBNmMZJtEZEQMha0OTZNMXOBN/jG1CGrMHsacbo34WKWNsbMxQ7hdbS1KYdLL
ytPURua1CnLWiWP45fsYm5NyBUuq2JaV983npXaAw/FGLVCZ2HNHvHM2+Mkgp/ODSSBAUbVhz+rt
XLK8V4bCctZ42VJ8juvn0p9xJY2ZfcxajQ3F1mytcTnOjIoddPxNZ2YTHCMJMAm9LiloWp8iXqQx
1d4lO3Q5EmuVsRTUprd3yG4tBbL1knTog+1EeO6wCGzDAg7BaJBZhSNxVc6uhfB5+jJF9NdrQKq4
svhRmigXekjp6IUPaqjaMyoHXPG1s5cedQJ7kP22enTlCERf68RgeVE42XnMwVLy9e27iJ187hXv
aSbxfrH5sJosego751vabvlluWjjabnOFx3+qmYneXflH5W25deYturM7n9a+y37axWZqIdFoHdm
J9CDw5JfSxwQ55K6X5Z/dlCl8FDnDXKunPTgzDsnwTXHDX1lIfq3FTOzUA/cbU7YwrbkYmV5/+nR
S/TdKT1iQdy6PbSvpP4nDezoSuh1R5/ZHHYUUItnvuASjkFs7maF7dJi8vA9vZFto25pamavWShw
dnv2h7ZswvyaBvuRMVxDJyhOHaVIrPKnpiKPlupAs217FDVpd60ryEhhzNoFnrallHqStXhzpT3v
y5T9ZVr4OQJDEkxUJd9ASn6Qp5k+N65j7BABMTxhY42jMgNRIfJ9l0eXKp+pwo7e0yxJ/LZ7K9ib
avxpxZn7AuM1W1g5L/gJ10UZfqqC4hc9OyCbSjxnRvhLp/rDzGuT4lg0nXKQiNvGHCNqBvlfqUYC
cEhLM1vwan3mqzWq/gBMRng1Q5FtA41gPJ+9Zx1KejbRH0fb6dHMEW53jrGCVg5cBazoGujeLfGx
OJQtfzqE7zk43VGbBSMsdhxhOqj1hnEN9xZwgfrGTIrkUcpTTQR6RJd2r8c+wDEWbsrIxtnXLqZ0
dW80p1PqmeVVF84L2sJyP5vwzYqm+8hxm3p2pna2RyKiR2bmama1AdmK7DXyoG9G/UeNbXAAz/dB
FREzoMDFzkTFfrxp8eP736AMzGc8Fu6GJKVx49WquLJXceTakQm5wU5Gj2UNf8O6tVhqbgMBI16J
/N6a9aaZ0nPG+gNvZ1LsaHLBMxmckhVMVR28LtmyjWw3duFF5ziIKeRhxm4ZCtCR3zrQJRRpaqx9
Mq3f8Sv8inQyrcJsPtNmiBeReEPEG2LzcAa9DntkNaXeN6me1RrpH5iRSu+tHm7+mOAbcUoffyWc
5MbR+KlIa5go+l6ovhzyCsRChfcTcUrybGXWrqtcIG3tRtsAkFM8eKvQgsKBo+5IUYGeDwKQIeET
w2r/Qq/P2FWswlToxjvSiut1INTJimD+6Ez9wnyL1aJq53ut53eq4aSuCzHfSRAAglCJjW2m+YGM
7oUFZT+LMlwxytRPxfhC8XTvtMQwRYhGrbnGklzRQBN5dWR1eAJRoy4B2oVnt3Td2xg+1RNtMbfj
zKKtSb2hM45+Vl+ysf02ZjflUihBdFHETgP/GSzqprKksSd8jHPIM8gjsV678WhKUkD6rsbBP7Oa
EuixRu9vYZrDzTRZUvkCPFNAG24AEbtCZv/Twk8foU/cD/GuNS0WszqOWTZZOW1yoz2VLIq53NuA
JFZnR38MWJsYzknvDa9YXJkMS78/BiAo9jV5K9vRBuPf5uNtDsUEDDMkpAwsmYLXRg0T3F7jxC/C
fyfVwdtSNLw3CXULmoQ7gpetXSGn+BtC6tqzqUmwXvyZjIux2FHTW2mrdajJWOvq0d9riAOuM7w4
kbZWGcsLmRWfYWrqM+41mNmDPnqpP1wymqA7NjTRrVffJrJSuJwKJZe4K1G7Jxdyx6YbYuuzFtlh
zg+tU5Iwndv5Jii0dXBU/K7jxNjbMwRZbSnIcJXE/IC4bNsHAEQNO/pmsbMiKvSfCSoqbyZ9sZvG
OOuO1JZ6ag6m17/AXgbjVJTz0cDrNauYbNvBxPG8yPa0czOFOe6DPgk3gVEVSAFVBLcyJEir+VHM
y4zRt+FJIIHey3bBToMurbyb9ueb7TbTqyxYmqZptFagGva9CcZCjR6Ofdd88UZce33o1dv8junj
l8W8u+oGRuZMsd7s3O+ZgkbZePQtY4lshzkHn+y2yCWUiBgiWV5ZPn4Kaaw4M8j5YogV2BVXqKf+
aEhu7K8DpIbI+1dIQ77DCM3p2A+HCjTUMc2sX1FEMzGo9fswCeSW09/B6+TOCcmHjAvnYA7Ce7IJ
I09BI5/doDgmJpHuRACJQ0sz/EL3UOO9gggAvsXc4Juu7oLOBmLoD5oqcDvVbcwh79Ru/JQaVv43
IxAdK1Z/zhWatLZI0EOSLFoWABvJjF7UMfFn1zu/GhRZYfKnnd1gncvxrZXeCU9F8FwZLtkvkTT3
0Jnsj8kgsdceUVf59VEbmX2fBgxgwDtiGowQTeMsTj8cg62qMdeaeA4Oo/4h2fK2immdE6G6Yckr
nyffTLdEUNr7WvvDfUC0n5IjlLSQcBIUfxWcnY0D7kcmSf7RSORHwDRCmufnFkTyh0vtjPZbZl6i
snH3tYpZfOS9vHpEacJHgz60mLPAiZIgGzuMsHOBZSBBMPx4UBf1clmH6aFenoMy37q60jli3krP
kGWPhnBfqrbpd0D0mVxxw1FgDa7sitRTWVfI5kYsd4XhXlI4QUznlOniYBhPj3uRz72URvx2hLOE
XW+sDrWfnEjns48FPOewSN9AWPQn5eNVmUr6PHafkclD1NgE3xLLFzr2vHWZadyPbC5XgrYfw/Sx
wJWSh9m5qN9oJNoH3dbBXg7OB6339KwCWexgfqBH5oy9oQL92wT5vFW1S4fPlmdPqXRDp5VFQYx7
V9WDcTbjvtuN1vx7Arskgy/Rq2c7B+XomMBIzMno16ZgaIxruz8/btzW6M+ZkxG6O8oW1p2xRqDm
3aYn24GIoWOMrBMCuBMoxPBUt3y9TjuW2G796RI04AGA+91YJVD7dwx9e1TJH/c6CqecZHO1izCg
el7r3IQskjep5qtCLbluJPbk1o+6W+38MogUuOUTANM5X1rvdvBORQ63eEGGGqUEbD+AirHDHJrx
aFe9/cIjKBctN9sf/GCangKvfqMi+ynEwhsLvVPTw2VGJDFRlZECWFhQr5vE08RJRTaa+tDYBCNL
GJZr/Q7iENg9x/8TtwZ0GZ1dlb8f7flPTc2TXmuLfNogbwjlHkbfCVn5YP1oW3efQy1Yc1URTNk/
EWcNg94UG9I2IzrUDaM/9g2vVOqNeJ2zP9Uv9OSLo/6SfrUhj35gxeNANkxojKU40cENU9GRL30T
lufMiq+Z6zzPBjbo1E6OQexHG2PEbmpGvzJgAvvA8JfM6qjFXGtgv+89mIHe7ywty4sKaF4PSTOu
O6P77Wj05VGsiIb138CqM4ajTfSRyq5QeQc4iR18XAUM72iyn6fUZ+VvhMfYbj6SSAP9bWoJTWsG
OjkaPCS+SrPH3uDDEQNkSqxK9tla3cVJkagnEP1UoDEe5/VFlf2bQz7olXjcDygH2KUTK9i6XnF0
Gqc4Sz9/HRoF8yOkZl0jtIQUZ8EXZzcXA4mDBmwcUnfMNjI2XEibsnnGi7IjHeu7nkzA6YNzd92m
vDpEpA29Px7pihLrMFXMKP4hriStN398h4vsPmUp0YVFVId7LC7epgRsoV2X/YwNL6jU/p/R1tHN
Gkv0AMMGeNS4FjkiZm30KwF6q48YhEQdE09sp+9TvgQEKOcZDY93bGsWJyudLFaYmsqlX9Jm8MJg
WoEuPnjmwra3maDqyIf26x11qT9DDKNmMRENntDsG2Mcl3Xe+wd3nD50OQyvDCL/sIF74vx1zp5m
fQx6AZmPm8G2sYkBENZr2L/yAohbDOWwQpLPvqqWF7a+DnVqaBbGPJ0TVhMX9Gc7r0zq18IHEAjp
z4WAW5zNAP+5O73PxIJsC8f94xOqAq6CbYNL4xnPSLQA9KxnJxO/SRp1V5rhemNlhXONlqmVyvch
jnPK9k1K8ybY+cDmNzCOfHZCvv+GK+BjHNhizSC92kgYx7ADvBEhZIBrQXCiab4uLbJ9EFpPVq9C
ykjtZ24ZGBk8RtBg6qp958Unu8aHKyrjE+7ES+oG5g4fwXnsrBi1fK4P2bRUgiDN7EzSuU9NgmYq
91gbhlFfrunQYqdxWN8Cj79OcVVcGZsN2mcoLTKUvvDZVLMZ8prUPr0w5cxgF8AVurs+Tse+6X/3
qruMyR/TBsPo1cF7OlxJX8qZFisybeEEbB2BwZZY0H3UDzANUAm+j3X1DfyvY6UO4TrH3mJQ4Pqa
fJoxlDGbJ8symwupLewSguzT6lx1LpPkyWYPR9hUty6B1pM5UQ1HArtLss/i9EqFNETp4rXbLqrr
LxZR57LIknvp2xCFKpMCA0q2QPpX29BIvafG3BkgO++Y8VByVVP7ESr70qUTSvT+xSSAcjGrTFs3
Ht/dMffXOrD+zK3UL0ULH4xlhvnbRqMPlcW5e8rZ2APM1xi/B6gShkJnst74nqiYJHnxD1F4ezOV
1lPrs9xIUiPfDXneHPN4BC5fxvgEfXGzyfx48iLEL77Z/Rmz9G0Os2BDRISEE0AZO2XwPpIWT+l5
BFgCFvYrFWRpJ/Q6ahV8q76lqMKuv8FyYjrJk5mOJzkCSIG79jH409ZzCufc4jFUxqgojQG27oAT
bUK/3TSaHRJDj5lrd/8w/bLyY+tfAEE6VctNl2CIAmFdyWtTmeUGGAbMk4ufHBzP747RVFnrAFzJ
uvVwBKMWKwtWuOJ/d6ltEm5iki9igtsDPUNMKs0eU57J7aESLWhDmv9kw5RdZkevQpGEO+Xu7YFs
GYiP092YhmZvuojMjARzgbQmwnJZUUZTdGOKxSHk9Hpfi2FDfqOBxuZ/N51P3Edt++a6FTi0IHIy
cMPVIW/maOFiYL1XDS9LAe8bQOz4DEyy32MgpfQHXgIMnaaJUXRvsdLGuka7v6Y6rNbz5I8fXe1v
R9mrH5brhtvWI9qkTtWHxJ72rA0DgGe6ghseHwWbo8ZiURRUYJJsoBps64snfBIDxRqPqiSVzSe2
F5Qz7fmY+RF9q8Gz38nzzAf02U0kt0j67BdYuiyVWDMZ8dbTXscQF9ZHbNVo171hfAkMWNdcG/Yq
9GnJRjMDvBtmu047/2BROfiN67+EGQkHCV95QdHrCNEreJ5ArjLXkMqRwWY8sNXkAyBK4DWgnfbK
SOOtczpA+z4SELTGINwlVRbekgZMi0AbvO5LQpotXXrPj5u6HO6IQVE6uOGzMKbXNgGaOaTjq4ek
4RiWHq5X2nBpfin99DCY6ox4icUNe00QOqhRTQ0QiJJh1ZE6EFZISRQ8Xgx5zbmlTCComLPo0JfC
gvaTq3e3N/RLRVL2PmJDtU8F7zwfiZtT+RtCTN5uhm7jQJUfmQKthJQC6MaqDJMo5/xHVJnNVUhU
YMv3mTiO3mamuafsWuwxGYv30qIr1kootNlAs6fqbgngxnNqmTZSQPdHXS+SL+EU1DwkRa2ObD1D
I8P5lWWE8+AFn/cTuUi9pilTwbTbBrUPwxWGCjARajWJ2EgZEJzEViuBqrBNOnUeJhIucOQydZMY
sqY6ntGVzX4BN/X3Flz8N3O2fs4RzqLamoy3mSIB+MzK2aZOYLIYw/XoVpHxFPvjjyFCT78e/iRz
ti7l+JV7uXMuWHOu9dj+SJEmbFTEQJuzzRWCj7+hnBla5Yard0Im5n3YgXIO1QiooZYwDzI9Zfu4
xUMkYTTaM+mchojAyZbqxW+76rNTzu92KDfCVPoST9WT9B352lwyc7lYF2Cvkij5dO802+IHmDj+
Z9FF1HqB144OS5Fk5pnCcKKNaXnOYRDiT+oOyTnOrCdp2/m7UQgm2GAztrWxGu2B/Ujch9vURlbR
TS67Djbq6GaYH0zTzfHdkQhCmJOPSzXvL2bPaEoAzS/62nQ8W+O3nL3xyjZtZY0vUcz+hYL+Nz3w
/mCX+hzaeULzNth5s+zOs1M3V0MyqFStyalKhYMLX1GzYYhs2mFvVN4dWIx3yxq9paL/XgSlvfMc
ADhVaqqrZRSQEM8DpauVSVaLR3XR+0qcngbAHFvXHHv4yndJP6Gl6K0Su5pujAU0rF33GBoW6xK/
u46kgV5pOnVXo2wuYC5YSqRkXeRxD/PfygS7ygMVS1b5SW2uWZv+E6p+uvh4EMM+A0EDZnojCuYT
azS+U8fH1BJI55p6Rgimh5RhEHCxt+v7j5Hpsx3nft32VrgG6Y729lcKaxHlglg1k2M/FYxhVw8X
6a5H179aJPbsNCLzZwpa8TDYjYmEbP4Bqdj796jRvBhTvilT4hAtjHS7dIG1nZzn3N/mn5OdTlfb
m8V1VpG4+ovmc+zZIph5ojcFF/5KByirSzd7YztFhVs3XKOulicj8l86YPLbosReSd2QmgCWwO3Q
+YhWCYc4mo74tMDiX/12lE9LaC3YK3PvQCJc0QbdlTRp0fsBxotU/x0n7V8TrtI+cex2lTddf0R+
x7jcWP0WRY7eCudYGTTOpcBayhYgZtqS52xmMMnb9wI95QH1Z/cRxCBeJld9QbJxT83EK1MtLV9q
Y/joJJk/fauqFxzU5FPVai1KEpuKQUx0lUd0NqoA6tnQbmVRKloycYMYMHtipKCyuvRHbuTqzWFE
9JNmj4t9OA2LFY61FRGfnQzeZRAlq9nN5F8CA9Ab8kdoxYc2ndcu9f76jWo++s4IQCCFqxxozTqz
nIQkSexddWm/dCYwJJZpPa2g8dpaxs/J7csfhWVTA0YuhnfVemHo+5k4LCHjKp+uSo1y44dZf6mz
bOc0ptgnERsAF8D5tUY9sOlsQ3wa0XjoWKaaIiD+LOr9sxfg/JzJdM+NdU6w8ZavVpyMAMbbRCXM
aZojYcUxMK1BnhPmiUUAgvmOYOAouzupXW1CwQCMkriFw1MSxOeP2X10Se9LAoN3JW2KvSElPTio
xoZMNAmTLMAJVTzPDE6CndItSwkkyQiv4Coh1SF1xIv0e+su8D0v3v0K4kH3I2KTkUbhePXG6RDL
XmzLibi5tne6t55gRBPmYOTSUXKdH5Z6MXs5vbldZr0kJuCLtBjvCGGmddxSQ4W8QECM92xT3XGa
Lrt2IvXJaeuHjeP62Z6dYHpK+SxovnvOuSe6HPHrIqc0YONXqcbji5QJLxtSbf9aUxjG01rulamf
GW0EXcbVMBFxLTW4LCctz0ZrG28sTjhrkb+t3RhNzgw7oFRFvPep5m5JNC5XRDvB3mlANWZUD4us
eI3rurujZPCSenhDpZIfeql/TFWL6MSjIybS/Mn3Wmib/TUPovqZlsOTNIvvMfVf9PLhOanw713g
EDxYBQsqs4H2D1bvZAt/axrF12S1p2UJfnNJNrv3aPN0694hVYq72ydPY2HiJfaLnd8IwmqAveI2
n+d10yZqX+T1DnMw9MxgCvdcAxoIY1eTmZJwzr2VoinPLaoq4GjTt8ogTiUW+yMKwNM7sjwzGPSa
AqgJppynU7ZVKxJr5LkM2GoCO/NB9KTGDjc9AEn3i/4g4g3Tg6lAgKTXeM61TP13X4M+oBQSyCw6
sDKsL140oY9mzwqGEBs9K/J719LGK6OEMoshm7snS3kWDQu8eqa+zNjL1omOPAwzgMUigxyXHQHD
++QcmAZ7rMGmVAdQvwycYxq3F7dwn2bARWuwTffcZg9XoxWdxM5Hw7ozSPheZ6Gc71OfVddZZmgD
OUIKSW/bof4dEayZmvfHDUFOlJdAu0wIuQFH0TAM4k0xINW2DZcp1gd1mPcqodgn8mNet9C73PCt
InDpYlfaPk9FvmcQuuRuMm1Vz/reZyH01hn/IHNvX626oVngO9lxGhRX+MfcTCHhG7K4U3EoMDwT
8l6TYGVVP1tq9nc79OKtUNhVk+Vlpzn5geOSoNiCB5z82j3Yy2uKhg/guzbIbwFAf68rH8sqeTd7
babFJuzG7m1Of2PD5dPwFQ5kV7YvbWATYEWsrkhuNgoLukid2iUjImuYb3f2ci5rDz5EFVnFPYgX
+XsuoKAtqMYkpNjKrAHSIr5YPbC0KkrcY2kSDzYk0EkWB8WhCyv7MhXDP7Gn0hfXBGOKr+vZMMpD
Z9XxZijI1+ri+Yq4sbwPvnEAdv8EgqC/Mr99M3f4lyQdTo7jhM+enqf3prvJhjeJHvemuwp2g2IV
gN6Z/U4w9/dqJE/IDzFsidAGexAPd7dg88y3CXSAPZchDELKrfm1slvilB3j4E6Uf3BgDc8R9JVS
1+11Sq03LA3jnbwy+kK1/JtUdbp20Lq0qmxu1HZPok/ovk85ozbuE9tvy4Mseh4qymeUCf3N82nP
m8whqzoPBG4RftiQ+dF3LvWbYIqOkHbcu+U4Hbob7A5BWbp3TwTTYUpQXXgmrE2GOWZjS5EpKZDT
zstvRPH8WujqV200tEpnBIxMMcbdHVvv1jLvIgjdZTZoXAMIxFuCgwSJzf1xg7B/a1TSAgO/BGqh
qdn7gjVRSoYW8Lr4vWDypEHF1xLDTVqhiCcqhL7gmn5MxxJ/3j8emp2WddVI28rq5i9h6+Cp9VKP
Mas4CgDb7CCr8p2YTJKrNKOpW2EHfDyWVy61lTr9k3jJW5ckFEcrm7kg8JnZhz5lNg+uCP/NZ0CP
R7uNzTcRfGOEgV263Hi4+HPMOq+Pdyi84qUADZcoMFpzmZu88aHfNj047qbDPZvPWCdYSsYgEjHl
BfM47uciXsDic7oyLYCIQQp5W+Nh37g9W6Gm1fHB7AMHAL8+V0lg3gVrMmrxbAGbabQANsaYlMtB
nSdTXoD50PbnyunkSPUjrcOXjBxxisIZPWVhP6Fn927Ktm/Am6c+n+51Re2ldiAlAEV6U6w0NxXn
7j6NnK0/NOlrNszte5v0Tw6QV87KuHvHD/de5JZz9eOue08kYuskNMvL46l9GejVoEZxRrfSvXsI
xyD3ASx4/DR3Y7FWRY1MZPldCBukjAWusX/8YUUM4JbyHHyQ5acU1Osd1LKQgisvYtA1IFlVggpZ
/nJW+e2Bvn6FQYCfFpOaj5DxaMouP01BY53asQgIrOIwwIP4ZHhAUh9PVkwTFz+wf//7oixf3jxL
/fteQ0moXhGRibf8oirZdY5kxT6OcF7qOw0ao8jMcd1kSDpke3/8qOMSjqirvj6OEmhuSVJ5z49/
UEbZG5SK4vY4cgjBi/rE/PfzwhrRroy+K54evyiIiURjnbmnx0eAeReBhCSP7fGrkVVSE6fOeHh8
BMAHsy2UKJIol48A7VC8w1BQEv7IS9cZmK6oF/X28ZdVBAPFlGm/efxlu5NUMwRRBWhIIBOV3U2H
TnxoiCnfMDJq3ALSWuQK+X7U7fAx0i5bV8HkHtF/VlQOjOaEVqCgCd4o5FJz/x4M7JOKIDhS/bZ3
HfLvj2Zkme+l83x6HI7ssFfoaYJzFKH3TEx88SQosoFs4/LJNNrh3WIWXfUqoki8HDoqZH3qZtVJ
jtN2QnP4WmvjZwctEP4d0OLHUGaFKBf8Oj6My7XesazBYHKvspYGlhzutSyLG5nHiEgc06fkDyBI
F1m/q2bOriaujFd8oUTXUPco4QTshIB+PxYegKIm2VodpPyanXFC8WCTzDligw5xYVK29d5sUNPq
AgZcQGlrW3VGts+VZ70j9AUxaJMZTKWdSm346SyzQpLwpSH5gIgaACt0WVd/uB6ltjhujP3jkOeL
NVPuUp/KXsiAmW5ZwfUcUDkNZ6Th/54MmovHQiy2T5Zvv25S5hZApp1BEUNZo9haw/TH8Pg4Eeuy
rWlGOmrC8c/CH/6YIxMmmue1OSQlNDvTfrcoHqwLlg2nudAUqsknXfW5/lOZFe26RfLqWsSIV7Iq
z7EG2oB+mwyCTiiwSBTpKMn8NAKFhzbMW2CJ4FzT1iTVbIn7UgvkQf0IygYVoT9nK+on4XkyqF52
S7YJBWnUjKLeUX1x31VHUkcgxmOqDVo9nMCrdJiia38GnrPhnCQ/UAb3yiVSJh8EQ61uEH37VLUK
puC8s4727B/KoEeUqSgnMql9hKXpXqfZ/R0Eo72f4tEFXjqdZhGll7Tl/0OfJNxZCvUEsaI7QvJ3
Cb+Q0XvqsU+dSNdzG/eCwInwQSf+ThMw5D7xD9T1gNOlyPWTepJHOYM0nwSivZ7FEoT1mCgELihW
juN2qCNE0+AzzFYf2tFH9WmNegVNL9pUniS9Zcr+BlVPuFPHfrQfiYMtDcb83HDSD0t4dEBh8ZM0
mv0NB077mUSgtTbCHoM3jP1ysk+Th7OudvVX0MTIMproaTLnu+R/TWg1XiRLWv7VOxdUeG1tePcj
ddH/Y+/Mllu3smz7Kxl+LrjQbTQVlRlx2feUSLXnBSEdSeix0Xdffwd47HQTDkd+QPmBFkgdSSTB
jb3WmnNMrZ6ZxMddbCSy2wgVBeIxZHthUO+jGIBQ1pjmnJ1uu+7jdmMwmHu00K3ca/CP8sxeKr3V
XsHbhsfEKgiD67qN5hKGTuwH/CUyBXAQ0Rx0xRdOk/gJNIHcYgKBheiZ8ZNjFdEyiLV9bNTKogA6
TwaDWsLuwSFiTJ+RcuiiZQOCdA2VxJkMo/7M6FGEOHQotwTXpE9MogGbls8jZzTsJW9j10pwn4p6
kzcZ2jHo2ccUIMe6HEOot07/geXWDlVnrmjOm1f2DBGn30yVeyzKwbq7/WJAAos0wkoSoEddV/6E
SqlnXjSit/JQT2a2iCaup73pLI+3gnm3cypLLYeo4kSYw0IIMQPXv7Z4KipzOKHXfQeTuFRd9znA
3nokliTei2hqXJM8AgzyqevNeRYDF0Y8A1lquqs29XFVN1zXK4SKuxFuFEm2w7gs6579Woa2I5wW
cIRv1hKumrXyGew/kRZQI3mKx02WBPLJcMtX8rD3UUX7FizNJR3T7tHo++9jpVnHMhwDDMGDcooZ
RnpVAITaac+ur3QPA2cIEwMLKe6TZdjMyGsPohSXhhRNxjEqABKEtdI8EREJKgQ/+iToNGjdiPZh
7CLzDg3VehBVNfs/cMh/BA4Rxt+BQ45vA+iMz5/+8Xn7YduPf/6kTf/iBzrEFD9DohG2q8LmYKnV
9V/RITyiao5hOhbCVUSXAj7IL+gQRdN/tjSdE9MybaFrrs3P+4UdomjGz0ybDX2ifRiaYdr2T//6
3+/9//if8u4HE6T60/E/sia9kyFzhX/+ZExokN/QIQ5yD4oSzXAtx1UFHBP+ivz72yXMfL5b+y/N
VnDzBJZDzoG+EsUzLnMgPoW9dWS8qVtU1jguL22XPEUmky6a4TVjc6A7HfX3a5eG6Qy10qxTrF1T
VCtED4aPf8uoV3o7rC3bgX7LZkQrOOOzR4am6Cbi9CsYonuAvwezivZ0Zu+lfR9azfffvRG/PNk/
PDkIL396co6l8Rq63LiOOxFgfv/kai/RnIhlfIZSnpHMHYpsWvcpJr7o3ssMKETsyxYRpMjMh9Fc
fhv88RooxQNXvp1ZRo8Ky03fQFAPQN6ZzDwJhvHutB4djoOeIY7Wpbi6+h4P47xGFBewigb6wlAT
xDPVXUVkH3upRYFB1ZZfobTmf/8M3b96grbgTBE2+wbB2fX7Jwhq2vdHlwaK1peYacK7YLC3lt0c
B8PdZaG5zhN5h801+LEW/OE0+v0rq6t/8YvxBxqabrs0Hyztj78YBaqW01526Us+Sb9cazWcawTI
HWWk0T5NQUHgJOZSDisHRUKYqXuVZlqqBOvAEQxH2dViSXOaU8eIk87u378u1l/+fRORRzX58HFt
+uPfB8AP829MvLYEqiqq/qXIhnWq7ro6OApkRb1t7HvmImqfgnHBRmCz46hitpkfOuEkQ+svZU81
1bwkLPbhkKy5JqJ9bV4Yzr4IP7znWY0eArhA9TZ57c8ixGl4kcj4eSi44BNPgXSZBNe8ftWbDEM5
7tYiUJ61NmLeF631SlkE7OvpD+xa3d6jT1nah3FSkJxkblwMzaEJ6wcrS7Xe9DB9LtP0HAlnrXn2
qmY/ZyrdybWSsxq+/v2LB4XoL95dRwMhrNosCiwLf3z1VEKjSYBlvuCOxUnU9r0d8LnHCakwYdI1
ua/Ndwrne6UNH3U3+x4F3jdi6178rgUCMTdk/pCqjGLVFWntW2Tji5EJaB3r7zX9V0T489ITqKlg
xeIujCttHVaArc2Nl4/zhETdSGVA6IhVTWyJbw17FP5L/D7L2goe6CqnBvHyDE3T0l/k7vgQwH8h
7fux1dK9KRbs98C/dBgGFXfhRy6ylmR8sGgrZvinE1V5dRpn5ct3F81FqeG9CtpjV0iasmJVRfmp
T0lBssJrzKnq1ZQLB5X631LzA/Gr92oSbFP/VZkyhir9RGL9HROPGa0+sGWlNRfuiNbLmld49jVs
OrWnnRj+gqeBCEl0MtkfjSrODnHRtJV3mFW2FmV0ZGnvdUfKFfv4ZMBJT5QCZkzUtMeua84ElG6C
MlwVL3bZIrKUKxkFx1ajBKirY0W4nQEPyZ7C4KeYPU8eZDjsM8Vd1z7GqFGuVpEbgrklmzpByakR
EKMWix7xOp7zTSHTPYXPOdJ74Dzjzm/k3GV//zl2+dEg8iY0o3VH+JFZY9isi+bIkPJNL7w3Asez
7FjbIbmHOjEt6XNjOPtIX6gVVF7ctbteI1mu0w7oOvZJrywNL163WbdM/XKHBg1aa7Whd3wOO/+R
gLSFmxxgOOxo/rMjLBD4+ktiCVefaSPvIhVMYG0DBB2fIosEPjRVXnIxc7FiWu886K2880RJDiNz
8zG/AghcBoaJpReEb4vW2EMnFlc4hZTow26tbcD6Q0riEu7XQ22Zz6X26Ocm21l1jX5uHffBh9WI
9TBoK4Pg0cxOD2NB8oFNc78oxClioI2a9ACU4ANYFGhEbznqzsMwrbo2YqzR3rbVc2NaJ9PDnKZl
3yo9v5NDenB7/8RgMJZMYV4Q1WmcI0o6042Z4op95NL9i2q6tA2feLvgDYWcURboIQFKlEzfU+sU
ISgwJ7+2wvyLRm3tPJhl+F572bXALoQ6gtnA8JRUDPd4eVdmY2w8mS5xei0qVKvBqD7Vg7mRRfqu
QMKl+8wHsbjGRrL0m+BdNwv4JMpGj72H3iWWx8PXZ6RLt47e1cg6FXpWzEhr8D3nIbeaozElapI1
UxYMFFxRnfwgXTVWuQG6S3QqXUXEoms0b9fSMU6d7+2I3nhs37qG8zHrAOsVSFCgszQT9nkoTtg9
cfl9IYv9THV5JXP7KQMCiF9Z4cTluur0QCuVh1yJL93eipX3HnGeUpr3fZ8coFAdKwZFoiyuVWo+
lZ+WhR8xL3UALFhDTqZbPzuhex8j36MGI5aG4I+R8XCSFS8yDD4Cye4m82IAHIiN7bTdeDZOd+E8
+Eb41RcGeQ1uOvM9e0Pq011Sdcsy1Pb0jL7JIDlYUjAomRKitmUmr0YTIdHS1ad48B5SV1+rhExI
m9h26FAL2xwm2DZbiUl0EE0S6lZXv0iSj1dBlb170IQYpxIrX2QLD1TiPCAcAoM5hoDCUZZFluFK
NRaaDYOotWG/Rk2BXmBKHKUOckgwrsoNSV0piSHmvY52U+rRl1CtlZpbD31FknAu3ukHbbtY3yo1
6tgxm3BXyg7Z3U7vp3gNx5XzcKFV0ZNhiXXjdBuJKM2XAFqNy2gxziXPGXrbXHrt3Cjza2I+V3Z0
6Mfy2Oe4DmSyUG1r55kBGZr1EyCAjfDbra6Fz1IZz21DEIqJcB1G8yzonech877MkCmuXdyXrnZE
wL+MjqTDXSj6mayXwyx9s8KE7aoCQkE+gMpbKla5V0hxJZNTLDonPJVGvByJuk5bfUWjC9BvwTI2
rMMgvFdRkfXJa14Fm77mM0aXye2GuYEZDXEGAPiCNKTkXm/dvYbOG4gbo20NXfBEOnY2wCy2ob72
EncNGW3b0DJn5PuA/egOdeKu5jrw91dozf6rCzR4OsvSHYhdzp82tmkeEUMK7mFGhxSJ75MD49Zr
z5kxMDJmQtVThjPIbIhhUluiIetlV9+b6jtDARNdXe5Tz/z3v/73v/+wIfxRV3yX+VCGflD/6fBf
D+DVZXr7N//+nlsl8tvRMfxeykp+1X/7XetPeXpLP6s/f9P01/z7Z/Hbf/nrFm/12x8OaP6F9XDf
fOIq+ayapP61Hpq+8z998Jdy7mHIP//503fZZPX00/xQZr+v9KjRfvfOTT//l383PYF//nSVTR38
4/99leH3P7Alb//sR4FoOJRzDLO4MMNutNHF/VogatbPphACyJyu02DTeI9/rQ91/WdNtyyyf1Vd
N/k/G7hf60PT+tl1bOoBqkTb0Kcf+Ovz/w/qQ9tw/lQharZuGgIym2FrOpWtNT3+uwrRBMTikCSn
0zzsG1JSunWWeN61TuEMkd5ylX6M1t+vxYEkzk7pzyYu1oe+K+V+jJJmIQt9+NZwv9UV4AA9fUJj
NNrdqBJnB+n02+2oC5ggmwnK05DO+6bI488msLx1V6X6roJwN2htByyHScw8Mbt6CyJOvdYO2mFa
qcasuz3MwGbumfCmfM1+baUSIt3yiD1heI66mG9Ty8xAYgXJUWkcVLb5Q2iqwTWpjGDRt5IkLtMP
r5lKakbhAtIsvRfCvpL2FOOTmvlkpW8dR/oPJNV6a3zcCo1ER7k2oAWWutmpB0xmXJyauHhzensu
SuLoixRLV2BdVHyjZ+jZ4SJiRDW3kiG7A0ib3RHyHh0SUg8j8it2ZfucGnG/t2jF7dueEXuo6AWu
ZLyPjYgP0u/ISBRDsXI7ltBRIRJ1ocNa2zPRnJLOBZ61+rmgKXe6DQ+ReZCc7oMhgG1tPTh1/9V6
bXp0VSt9zMZ4niqqd3HKLHukDXyAHS1orL1UuKrPVLPVWR0EuUW8RqvWpX+vNcLC/9V1NDEh7wry
zcssMec2k+ONIwUXzxuoJJnUY+lovdB0zOgOMLpuQ/3N7Ydib083neXndJiZse+DwBdswQATq+Ti
Nr13vd04unaGudKfygmlZZpVy8QwuVO60rx4TR2euyr6yMePQCAe4pQLdwMtf9LNQyj4vkkae90G
6zbwnNcmuaZuCyTH9tVl68diXDgsdCjIQqyQimEfyTw9K1EQn8FsuAsvV8IN8U39Uy7VR6eXl6pd
gkprLyVDzmsMJXJhBjeUMyKDlMRVq4peKjXEI1jEs9TXi6dQQ/Ni9yrd8+kwNfj9U8MCC1F41NBc
EnnGy7czp5vKBnOoEG+sbHKtCxlIjBWvArEqTHefG78CauIbdF2M5q3DOrwOZJHtbzcMaTMiC4Js
r5a6t6CtwVCAtWHpioQQLbI1gqXd0QRGrJkvf3dcTccGOO6d6JrrWDN7vN30AGpCu4tPDrPvuwTK
YpXQtlQshyl+dxkwCu/Vf99AgUYHggB8f/vq9sBv9zV51CB8+CQ+FXN4F2xCj3CGeLrJC3aPg41L
UeBTAcpsVVDOyeWOson5GaTmXaloiOE8JT62WfjWGJp3jBK0TY4p79EmA9ObbgSBbXelt7vd05qe
B6ldU+4Go99WaaaySWBHRDhWcagq41ELTFJYRiuf8rKKHzcFVNcfX3EWJmtCVl5HJxrYXxKtAPeB
Yhztac8IbfoMYkWjs6EqASpTcBkm3KuF3ulUEpWZnryogfdqR798JRI/WPY9Eo6iyoRKT5uH0Zml
p8biZ2dMYn/ch1IUoEg0JoxyjVxHF+epc7cHgASOLYGb0rYwHwtYnoBh8SXci4k4OdZjsUoaeA3q
AFNpXvsRxcmvj2KI+OXRQSrOjpzXDysfBuz8ChjgcNux+U0U58UVVkYiKfkraU7e/SwHHHxKbcL6
GkXN0MGUHPbjw4i/d19H8lBoSXAqLJsdGN66jYahOBKB8276w76l3H+VuVvMjKHzH3i1tFUkMG81
6uCfmjCz54X2rTOsKRBvBG4baKo6V5K+WFuyrTY1NebSE0a00PAA0r6LnPSuwBEckBd6csIAg6rt
RYvAMzxqXmac+8QbiUql54791Ic56kYMjcBJhVNbXLj61lfy+O52V65nysw3zGDn23G4IYLGnbEz
DI8NbNCj0uLLUN1KX9wOf3vAQWy2YU97Iokn2Ed4GvaQEyRpeb99mcoRCauv0p1J8uocUT1sG8d+
dtgbYmRhmE9mzQldBRReNW0eDRHPyyF28wX8YGSBjLt5WcUSf2b1mrXuosPs8Q7qnCRHo6rPrcOY
ozAFRX6V129OTk7jktk/li9Ge8MBjucdKDsOwcxoGzayJrHQ0P0Gwge44iDVrlGKsoWNTG8HO1MT
89uXGnt38kGgMPnod/A2aceg98OdhJAcyBpd7e0+sEj6UXpmC/0NqcWP+6ZvpsikCCEDmBGhwvSS
iFpzpWiExQaKDotFBPJQIc4zuWyf8SWuWN7rS6sm9YWQGHVVW2W2qIMEiV6rBF9dlyX726OVq7bz
QfMQMATlN1tLrAeVueylh3nD9VQ83O7C88spGsbrpCDK73blIkoHqlBh05E1agz609XMAavPNR0X
kbCJQQ+bUb12rqBP7caQwNAL3ptKoMxgIBxj5kJHzS6Se9j0pDIntcTZwuHtJu2JgWt06ofbYTim
O0Zj6qFNy6e8T8RLqmXtKszzZn07HP3smA5afPUtaiXFT06paX7o9PhefJOLRIZCZ6UEbfKCHxzP
rh7U5xB5H9RF5pjT/Vpa+Lsii/PF7V+5LRm+RWbW+6IaY/zPoXJC70qsZl48DWCZOcswpvt2G75A
hQhWXdL0a7d2w5daa19H3W7uYIr1Vy1WNioG7R3ScGdhOdQ6uZrqpzqG1mgpgVxjUnUuTjdFtJNN
+dHoO1e3Gty0IwGuSuWeGl0lGSVn7dEQbM2lrxM6O22rhjp0Tx2PgqYNrsAsNcbvAoi0yL1FYmJ8
S7HC3mGgswHFtvjBEivBZ8BFlD+52TI89h6ssL7zzEh9s1SVGBY5yBPWaBRD8QBNdHogzpsH1+9U
xoPqeMKj6S+rNgzWpVW5D6Uc72zd+CYy1XhMeFGWGrKp1c2NcvOidKhDV7d94W+H+rRNvH3z7dFi
rMWFdWKVFXQdBksXd0h5vU2B9neDxMK/qCpPIWmq9sPkTE3LZNMO4EJ028wXvui8fQR+89IYE6o5
1PK3ASI0ImQxnhWvNLC+Roe49ZNF6IziRUEh2+CB/wKeuwyobN8rYwhRsPvxpQw6xJ8S5WhWbcrU
8nadJcA6e0a3o0lT7QyYslt/TOu9VUt105d+d9A7nLJWARpmdDJvFeeJOOkGylKZQhaysXUYih6e
PS/Ac4VY443o2ctIoN9CKyJnWylDuoiarsKZ1yQr8JX6EQyDugH13uxCX/R7UWVYxdnxRqojdwCd
2n2bkyongE9e2MHHAwpUv6iQCae18aRih8QOmL4kpjU3KoRRfBwg5liahjy7V7eQXAeIWjYYcsd8
lA1KsbQmv1fW4tXJnwRA4jeVLhcyPxorhYF6GziAhlz/uz6mSzvt/G/gwIm4TfsSOGsUn0IoUgtW
LXPm6XLcMOLu9kgezHnf4/1jswhgzciXXRH7z3Dnqm3ajO95HnBqeo18zIc4ntmKr3wqxjxudbLc
OvlNMz5QDLdXfhDMQ8evaZoGhD1Mh4NW6vsgdQM+lHxLmJDz6OiQpm2LBom7tcDMv8d6Ey0MkdjH
2CnFwUmSrxhbx0zLqvaeMwI3mSHtc2xykhquDaMPLdS6sRP7kMUJAAPMpPtM98Qq9Ho5z0v7DESr
Od1uxukrmDHhihPRnLUW8Sdqm3/iTpp3hoaq1e/CZTiG5QfL4OegEPzq15B1QnB7F7wO3pJKCl9F
W8UEDLL2ZJFoEEv7ypaPv71HpjyuWxTtJx0w1LIHInGReebN1dBwH10/xSxrt1hpDFZE1W0+DCde
m6JF/t0vehExT2uMYWV5qvYRKsZzYjX5tjJYHbhaEyeKw+uEmC3ak/kbrbwkyp9cTX2qYqv/qDza
31GIQ7LsUtIEo/bQOsARA1JTscmr6WvWdQiKi/6j0KN39JmI21QPgfxYtUyfjJZVomgX0J8ZOJit
JKKFFSXKDPcoy7a7r0LxIftAftOTBsaPKSXCPqu7aqVxHyuu/NbqlrpQS6HvWKHVx8rvNrf7C4Qc
y8DtPrqAxS6qPe+xs9OdjIz4DdZUvkBi5LL0oYXD7PXx4/5K92ahaYmTGaHOhTMOf5HA6TdGAJ9D
ZweXjlT1gGBR0vmib+RJTnLvNNwPeZvOM0y8T0iq1XUty2J5ezSDzrEwFZai26NVWrJrthR9fzsM
VFSlhJ6fb0dWHc9q1Q7uE0yrLc2QDRsrY1/mdcppmto7bB7+LrCEsh0jwqs5K5JtIXRzbwdmtVHV
Qj80XkhkrS60oxSNt8J8oJ+qp2okijqZ0Add07NZaouygH2cacuyjeSFRoa6DQq/nRWVVx+agPSY
QbepR7wGS/qgZY/l4H+HrtZ9MDbYCr0vXqVrmAuZZaSE9W59GDwbu22rZi9E4B4Ht4YmZzvMEFxI
KT7O/7vUr/W9jz+AfPUo4UONCK/yvpk4vDFcElzAeete+tz4vD1uuvgfGjApFyvQ2LTSaDXdUCHE
Sm322AT1vSI1nMh2q90XGFhw4AjvRVBNe47EH1AesGKz0qN/ebbiccT/RORw0AoyAnUZrCuMN/uw
rfS95A2d67n/XCqiPPWdgxvOp2edkiC7rtUa26DiV0CVC3svIzXYKr0R7t2yMraeDQooJAZgFxCw
RQM5y/bM7N1N3AJwNodUbqpy4qAZTCplXCdXowzMdS8VLEnT4e2mAikRjGZ1FxEAfXXsoFux4+Iy
/ZYJ17uGdjaeGre7K406ezCQnz5oQ0QaROzcIYrnrtFVZoMz1y3NO+PqLNadb2n7nvjoHcOseKOM
BFU0FWt3qerDlaYPvPbcj19Jl3qNeSU+0w7chi1bWt8EqoMDsz6yNH33s0J7AbbNFrdK0yvSinZZ
jKyMsdnZ6wwuxhpZIywW0K07IqwJHBja8DS2Efr+KrXuvY7poMhdpMUaFSA6y2rhUF4TftqDl7Pd
lEi8ODXWY86altWOy7IfvCe9oZyJLOoeNLemm8jdTeyLnUfOid9z1QZH3H7LXfVVVGZ5USLDOQwd
G/faDOJv1QWmVLozYSxrhLVG6yDU2w113r2Lx5R8Z6t5sEg9RHE0Bsmi4mU93G7ICbnrrDKGlEQX
WitrGveoL861IRoi5PgKmDMEW8MQs9t9vz3AepqsnAEw1Z8eKEq3WBa4cOcqyDC27f4duIj0kg0l
VgL+sNXt8HYz5MOZQMzgSAxkdtFdumaB0NeVkKzo012xxo6qy/e841wfqqK/JJneXzCrI+xwPQXw
OPdlSt2cUgWjxnTUhOFwweXQLltlzJe3f3C7kRHOnM6MT7cjBeCeB1N4r9qOdyCEXSlh6YWj9+Mm
K6KhXOSJoSzrbrK1VGITJwlTiGmyLPR25logz5KMjOiGoCo3hgWsdPkIDcAsSRBjkC961cVJjYNY
i91+FweKMmMtRf7lqjV4UIUPsvcQq2Qp8AE3F60P6RPicru73eBRByLw48uacMVaIi1swQju2irM
dpqP3nrklcEibxe7NoX40erOxnV1Y9uWaC/1wJsJGScrgURrRjRYumbwr+0wajAt9J8C1dX2kr/y
PhzB/4VeQjkFinhWWR+e7EA9V1CvPAuOuCWhbpsxmwkVUCawaRpv4QNXp2rVRPnO8gVNJnINXSJz
Z2AFXnQVBQyeP9VAnScKAkTbro13tOfCOft7MEyZTu3lGXOWmJkAMXRSHVw4o4euuK+OGAjBH3jS
fnM4K2sFOh879jMwSZU4wBRm68q07KPZNvd1ncltRDQ0Ir9sj/+FXgGsPJmJTRG3a89NxzluT1J0
HQIwqxTMjameep0msNawYBZcyBVb25oRnZu0admggj8YKaEXIU3KWX80xtHYY3ZRdn14rYoi2EUB
XgwKin1S5e+uX0crWyHOtWcw3KPhW0MPORc9RB4TKu6iM2xzJmyRrKmnTsBmwBhaqAy8vrkXEFpu
ZwufJUaAThY9yygjnXIMaP84oUn50Uocok6AcLyaErBpw85UQaZHUZW7HzcqcdlZCw0kQTWpEq9D
JDzYMmMghgdmdK2bmOj9qW9S5SXphthjy5VBVAmIQnibo9JUu74ICdIBLbCImeGsCEx9EWoz7EiT
eqdPX4Fw8NZOkp/B5M+pBt4qMrZXpNyCjlK+VM8nCE7xgH+0ydZy6AEOYweKLJegweFOD81Rozm+
HMwO/TrdnqC0twp2ohlJHe0UHn5PG9LfBGl/EL0WzIzJvqlVZTuzoAIiRSckN6I1RpfpdgM+XaxE
6n6ntUN09Iru34Dl2iyWOf0sWuABXBe56Gg6bUZC6Ej/OGFXx2/bK3yq7WYlsfkUDtDppI0M5pTC
WBqwszkBgORQbMzsBP93rTbVQpgk0Av6f/COF8zG2/kYmfEqrgmyISkjxdMMPCAaghXK6fxek+A6
Qm9oz3kTsB/UVm5CTwn4nwBUO3RcVcKDKWgbS7PXl9LiGqrAvAWXMLepWK3WR8xE73gee+G7aoHJ
y1acZbgF/Y2u9TEdFvTqhJwmeGDihSh0eVBAf40aAXJAguuz2oeHRFZfDMSvMZTZpVPor6YT40XT
IhLEEWEsCF58gVhOr9GiA6zYC4qGaDn2XPFI8+lXUnrRLOeiNq8tY23RCp510IoWZJYdbQXoJ8RI
ek0NTB7SeeysKo8YfoPIsGeaU8JxRcdUACTaZnJw95lxl0Fw2znhi+cA6ylzZDNe0W5YYXOu3Nyk
dPPjKK5xGAAEZsXYe8mMdxy1cjsoq850UryTHgihzD/kKuBUwwm6gw8X0QmR0FVgNEqFi8Vgjtaq
zJmr+v1zEfCECWHg10FFKSq6DxCDkgWimRUDFP2safVX5mRbLQda1LQxQI4o441t2NxaEdtDiE8z
nPXi2Z4YR05+0fC2kYrQG/tc8V+Nmu57Yzr6NXVieyHtYT2iEH4OWuyERCZFPapccs8dJJCzNEI8
xIaHPL83NwbU6DWFjeAaYTc0h7VEOTknRtx3nkL2UTPdLr4Qa0qoU4m6EJFVLvEycNIbTw7GHcxn
JCB6qL4iLTR2Q1phg3Kcz84IEUCULeN8leZOUz9mhSyOSXQpgqZYmJZPXHQMAMNRo2ree1s6iCl9
vPw4NvadVuir1E7KddY1m1jl5EgS48VsVRxJBjGPXY3qjOSej1LrZ22bmW9Rid6M2JueqS9oBNf0
KOEUKh0Zkvuds12aBJ7UW+W5HJMlRgNJGcZeKtIt3BeqWPjwChurFnOpDqhRfOM+kWJYELVIsHDh
POMzgGpMDxolU7QTdBJchOlL26iP6LEey7L7KIWF7socr25l7OIWLo/Uy7We9u1rhI1y1UZ3cRA5
eGMrPiSY9gqzWyu+u+G66CEhoxAyTGRzFkJ1YpdC4NDyUrfeXHOztUtVv8wjvdnKvjRnKOAjhnyW
c1ApChohvlf0+x1KZYj46UU4k1XDxiwzVnh3WLrmddlZrzgSliYxlU8h+I5diIdcbUes3W5ZvFRh
8klg9QbczXAcMvApNRmiKxu4GY0g5D/RXlh5c+WKRng8P1WOw4z+sUVnVC7dvEteuUbD1dBzUA6e
tiS1c9H216JiIMXE872LHaLocnzSORcENQEcluj+uDbQjG/DsapnTaPPI/RL+FoZ9mDaulpO/Tbm
voqTaZSLGt1JFsbZHR2cJeYZurVo+WaKQE9CLCzLptlZrJ3SXslc1amrC3zko1mcE6eed3b8pLjR
t4b/VvCL1lTs3sqnr4CDfcF23J9B9Wt2ne8sLVdGy7bq+1VPYz5OTLqgvjiqRmJj9iu1BZFkV73R
StynYoeTjii0sD86Ztls6HtBFQme0U7SAtbpPcfCssDbEDiF/iee+UGnzTwnJ/GuMNN5jidfMANa
xDUQn7ZIXg1anevcxSnvzqkPs1ldvMau6y5jE6WIUls9GaTlq+W6Zwzd5YIU3ce2yMadrBX2FkCY
PZcSKFFfjDgggYd3T7SQfbQRO0DOi8PyQMYneMhIhDskvJ3djVtMCVvO/p1WYKeQ7pND/2kuyWDD
g4/0kFyIcG12+RMRSNbM7tNmgRyzCcqtlfVLU6KfKct8E2lE1vkm9A/TqA55br9QtlYbQVIvEEGN
RWYShs79lrhg13c2DOk+Uyr4EEMcOcXRMkpHjNqtWy7I+VtXjQ3Si0DcgcSysq5IbnPHpY2yi3ct
IxE2J/ImTvOL3dvDcvQmZ34yueN74uuZ9EaKyWfQMq4hLG8aHdXKBmoqYsXCs0Kmlx6yl0qKCPRd
4u29IF8lcUusMISYFJjk0ogGnEnC3JpsSeZjxSw/7PBDCd9f2ZV6pvMbbSQQ+mJsUEUXkoF7WQMX
l/GMGt5FBS0f1II5NU2YaNl177EBtdsx/BZqubswfBsbqtNYbKqSE/GBxToKCZDzxdbszpHjiq3G
JxQrsFwj4nssmH2fvNAB6a2W8Cbscq+kbTy3ApDyue3hwXXtYpXWJhFt6opgbtDc2tBT+CFAqvMv
r4vz+1BzD4Adn7OwkaekLKN1FJhHrO9IGNuSnyrVlxyM38y2gJBZtncODU4fknYPNa/vEff6Q9Pw
8gAyWvrwd0CIMEvU3GWmIhdyKt3Zy4pJh1l5q8B/RNCtzPRR2AtqyWgdDvh+Rsv3lr0HUqslTdCr
h/X/J+nMeuNU1ij6i5CggAJeG3rutt2e7RfkKcwzxfTr7+Jc6ShSopw4aUPVN+y9NoNr79h4vLIh
p5P7oWGZOyt9hQfB83SN8mPShDjyE6aHwJMqtMFlstQ8vsbHWM2UUmv3q6chZYBkm2CqY+QRbUjw
THlW3Qy8qpLOfQrHORK2fOwZGiDUzwh1cDECZwl5hZNmRUFIuwpxlhz3pjj/90NX/iiNt1wgZ2PD
hoE/SYrrmMiXJl0G2gOsXQKys4L8B4j0nSipOshykrATQF8Vvu0TYYHdYcy05I6duQNLJnoXLad6
3BskPRaolBYF8kaOqSAViAgFVc1Em5A81qfxXT2oS4O/gmqJ6JOirs9aY3wYQ6V28J4ALkPO2pIR
pYCocbsJRfHc3A12va0JUSIuSzZb+9IuzKUKhvvVppu589tEP0iOHk2T+jnBi89SS8tVcSjSjkXZ
k4EGPyDesg0WIUsYnEE9myhZGoiDC7/kO508ayBV/Q7Y6XYsiSVvPLxTKaRjS7o/k/YtvBHQez08
JknkXnt7POhL+QtW1jhZiCRv0+zC61L651IYFzQuyXnwxKfySFTsdZh21QCVsZ9TDb0i77kCzj1O
0FFDa+b+nbxzaLZXE/8u9Da3Dopk/qknCMzc+dZpTOcfisAJHV033RKWRccqxNs/IzO9VUWxrb0u
2kGhMQiuW4ZN6JTTrr5vkaGzZiILK9LcW9p1LVzILNm6RsHmudtZSZ3s87pt/cLzQrRyiD0xmDdn
/Guv2jclBwzGnjVV5/pEFpp8U/FEoMwvMVwGXpcMgQaLknQF5+BNJtUgBUIC25Ql0n9/p5Q6g5lx
Unv91XCL3VJ6BGyjOglkiHl0jerLiuJQNQnKlPG56D0NGwTXjLNVDb6xZoCZKbTlMVlph//9AJKW
5pWhAn+OXOeSzqeiIYNNgAGLQO4vBBfu0ZCKHTa2ROLG9o7d30ejhNQOenUGfBb3KtsAYL+Uy+Ns
pOpxzYcmlwORee4kJ9lFDyIab9PSs3ACs1Ko+Ysg6dF3i/RRuosFplaL/EHYmg/UgbR1TkybRBBW
r5/NSMBOHNPVpfXBkeMDQivvuMxcYwxJLFpvyg6CJE30i0IBw3X6CyuX7zhthmMi4b9n1YWIaf5k
hNSDsA6FXmrBJIAhzTmY0oJMp9biWy3CEuIVg1jVuOlRvqt5ZC2dO3cRQd9eHnnQCXM/chFs2P3N
s2ERkaKDztTNERFVYzCORLoWQ3rHlEf6izNuh1T7nTQkllX4mKTQyfq8ve+LpuUuM4lNCBdeuTrf
6xHOAikQmboEAPiKXNgNOorXvkmPRLYm27YNyYcdyRHO3fHMbuLQpdp4yowYkFW4omZHFMNjezQn
hm0ipP4MPZ/SgSmzLonfKtEv2Ypo5NTkCc+WTaOIyGArE0R4yaU9dLyxjb0l52Q1FRa7oiDFPeqx
K46D7ucA0LR+oeRnhunr3YczC0KLG2oR2a5KbRYtQevOr5KY9CPPKPB0tYSHFhoAkGBsIUDh0h4c
ESBwUKcDchaEgHtvJgLeQzduLjXtecmykxXNTmiZYFZD7paR7HoNqBdC5C2gJVxGy52OSXJTMx7n
ImfZ4BrRPuzKAM/wOxPH8OR4Z6Wq5FzKETAIdLu6CW8gK8nb0CpO0QRryQy4YwyTfTZ8VBn5IYme
NxvCIL7MVBlboYYLYbO71K3vNA+Iag4pONdrG5F3iujYHs/VbPEvC+Nnkc4MXiGCFJ6WQd2bFt/i
61z6lfWKnhl8GIi3ap2FsJ0Bfocnaa7w3k5ejWa7ptm3JxAo6BMglnjpa+QAsEQpNUDgWV50YpMw
x+Iziyw+6P9+cNHobauEtZKwinW6+1AazN9pLGndgAEgSkODOIbYDbJffehH324cX59INR1QYYWz
BOVY7zODsDmkEa6sGahlOsbocJ/Y0vRjlocWJDQW5wiaJ3zOTLe16pDZuFhDiP6rs2mOU8TBjvNS
hLLAWM9yuQkDjr+JyIgT29/kqLERoLL1Sr8kWxeRnB5Qq9D3o6dp66fQ1a81KsGNzuTAk85Hq0Xg
uWG1MOu0gvyNyBoM3lrfHpoXt9P/hZq1FwncvaUweTDa5K7qCbVo4Q6ZTvdQqWhfMom3Wnc/RGvy
7ai/ak5vYgohB8zB7XqwBGptWjaGVmB8VcLVtqgYPXQV70z9Cg28eusH7z5H1OozOPmo02XvIdAe
DSrU3g4LPmd3Nz+x54DWAQBytt+riVM0QT57WGY24Rr9UEkadgpMdNYC9DF8vrZ3yLOQlzTPPmNo
aMxcjWEn7b/cHcDAzcwAW1ffT3TM9IG7yB7wIRSGDHJteGL4SzXqtsNW6iH6ftvZoDQ7upONaY81
8IWwiMPohDcdaRNYZI7mcX4jESzZhprXbwgdyn2et+hh1Q42yctku1xcNnxGKavPtuZptLIN7Vfj
1+iafGVO2I7LqEVmX+9TJgcEUDknOxOPQiuuuTL1A7KrzwwbgzoX3tgEM5gDF+jUKAtuLsbYtY7S
xYxJtGuW6kE5oM5tDnC3QTg+Z+l0jLUcqcrMWGRou+BCdqvhZ0TFbnEn/g1O9T3q5riHYH4cTHSf
kOi0Xd2On3EUf3pL6T4tNdlcrvcbpq4VNIiOWFbCvktTTlqGjIywReCMDIuIJUw46omtaxgitQYe
Mie3j0w/7qrFMriOSz6kqO78yKGorQsvP4xg4DcmXe02jT5ElH7l+uTt2O7LU9pueKv0kylmz8/c
qPGpqz2KuSEw8vqvqxX2r77Fh8QKkAkrR30cSE9Xj2juAf8Z8wOh3x2aIx+VBzWe1MagsLXUj/v2
qR+zeQcBo9tmS0kyUifKQ+5WpIsNxFEiH7mQkETKSyGBTXeMREQ4EnrXv8eJhr2knV8GpZ3Jpxsu
KE48phc1B38UVZAfSfGgQ6xJ/EG4iozm6Lk1pKncgHCeZnBumMywxH7sWlhoYe8SHB2j+9SN7G7p
a/jl4H/ElwuxIig0tAZFrt4Vxta0nOF9FD/FeNcb5nevdfEe7uNbH4ni2CSqhbWn4BHQrNvM1k/x
Mj8vhXSOc6vwwWX2aYgG71bO8zMS23NhGBeKAgJwWvWKAvowN7RdifmcFOKbKDHvZCYG+Cet3U9F
BCeLoWCK+42b0eeyZ8IkGPLbdryLHOs4KNYeo9O/l4bkHORe34ZrjKuJ1YfiLfGHOuz2jadw4gmE
T1I2P3z01i7q+jjo3PY5SqV1N6sbUdNqJ3T7QNgB4bUncqPssmi3mqu/VzCO+Z5bHSEojt64W9SH
P2E0HZhy20EBpbVeb7R8+Umn4Zpk6pNNDD4iq3oEuoESpE8ugvFKYJvJhcCkfD3dX9zKyXaTqb8b
BDtdo67ch2JIfWRAVN9c/O58RqzLlayueoe2opEeyqKsf9dXtTLBhGTaKLFttLr2Rwh8SHkBFELU
oSsLG+JC5re0dZ/GSf+YFkPiORxpyKLkKLLPLLIcpucTd49JLBSEHspApQMXyhjC1zAL22R6n211
Q55P79L+dlPy2jVYLqp3qdUuUhLzkDdcHx0cbGtJrzWKO3QbODJMyyNEkqwUoXdvVWSw+07rz7GT
gBds1qOZo39QSB6t1q5WicINGx67zOVamu7bNHI6Nz10TTkyjuqQPtQ2CnOvLI69AqrmMkT3O01/
A+gIMCZRzSkLQeQTzLZVCK/48ggq6wYgi/1MQGdzJEwPr9WYHNxl+IjsbN9YyZcr2fVMLlgQL67h
7Wtvce/Zh8qqfmztfsknCCIY3GZN+3FxFNGkTmgnCv6kkN8LJQ/Su0tpkjboSLKvaIy3WjU4+yT1
INwK4ny6p6aNbvj8jLog3Dvtf9WwZnPNBCCYzU63UOi1jhfv2TwR98yQbN3GB7JdyETlbYbByUv+
O3TdcDCWoURWt/jNMUXnRdCU+TdyltGtG8kpt9wnbxYvmRX9gMEkdMnunzokWDySbEzqOHTwM0Vf
Fm47Nv3xlx6TAGS41k/YbzN43SQGfY6yeWY3M/DZDb9eXzwpzGCbUlNf5coEbFr9VZEUvI7f+k0h
1bthFfskF88ot78w5fiMbCJf0/oPzH0/2ZA9oEo3VwPeLxCR9zJS304/PyaCbny0VNAMhDFCzVMM
LEgNW+7bTjsj01i+OpszUEAT9eOZQNneoLXuA4A1ZNrbsNoBQLubKt+xu32vBx3hdVpeoodJyc/C
FO9IC+6nBJ8qiRusyxsEq466L5sY+LYTPcBz3Tuxvd6l+rDVF1NtJNC7WRpfeQzPOx0IW0piBO96
VT6YtbkqdSHD1lo94bGnzgM542znJgqypH42uvCQJkO1GRNmRWlMwlNavK2XVrZS2xLq346wIubw
bmQe+mVW1GDAzs0xQUrAGmaWT+QKFxeZgl5DIohDklFRGd44q64pbpKVgHS1yU2svDg/0Wx8toX9
ayfGA2bbGCFscjLn+YMWBpVIUj7Wjny1VnCnobpbqvHKzO2xhMkIGU/gU3znS57nZDfM8llXGuuZ
pAtq+s9dWjPQBzS4ZvTC3SToqg1sPf4EmcfNx+TRdfUTi6TvMe8T1mEYEQ0YM1sSp95swX61tdNv
TRJ43Xixr9nJR8rgABgY50qfvYNP8ltvvJgkFvmMxJLtKNoO3Qq38TpAE3kc+l3d4Uk2GzIk/yHp
RHwRF/lDZJYU4M6u1KxmP436U+yiVEBaHTKCr+FTMq5fKqYRFbZKNpcMkIwa5XLUGn4ap0/VqMMj
RUhMS8vqd4EkuGnF5PmLkRgbZk7hhoHfZ2pjySNn7Bm/A4WGl131zPnq5rbhD4XIr3J9rzMdPbYK
PqSQD00xYTw0zPN6tpYA9DeVjfcWi48CYD2FmyHj17TaE1tkjhNfk7/G4HB8Ei3uM3SCPjGcwFc6
x8wabqL+dLCDc5vXKMXd+R+aKD9en1wvdgB4Lk/ZwGIGWCnZC/V9STyWZ2s6huN44qbm2dJIeNlC
S96wz7qUgt2i15dPKc1uYNUf+HkONFYNwfbTeY56Nh/WgejNnIa98DXFu6J3CIyZvGBAJ52ZtHTO
NgsfR2ckLwrBBDvYeMfi4SXvLLHruhskm2HvwK0H1P8HsIEBvQHmx8xeFonmheduLzrOWrZcuylO
OCI6iS5v8cxD1Dw7NuokbQA8qpP6zSNzRtXVBCEu7dB1yr2e2e2jDp/tUBRYV1vVnXsBN1joP9SL
DGYyQuSRJvM0gDTmh74iNQlg6JKqPRP4AeTgRmTti+OakEtJoWs7tVFtsicuavS5p+szuq0AkG98
aYoG4c2qIVrkyeltZoq8XEnjLCyOlwJFVJudIdm/sfHbu6R7EybL1yfYriEmOenNA2qSfzVp9wga
nGQqsSDTDa66xUnmxl3SOfqd1U1XLA3U4NyRvtVThNZy3Papc1c61V+mZxcabAMvemaeWm9iuJmg
G2LStKGgpo0nwEAzjX8lIW1i6PJbnbHFEQWbL8MeWbalIYP+cl+DQ2Uhk+yULlVQgj+LZQ3ms3bp
2y4OUrzAPaQg6E5sAvi2R8Q617jpYSVPh3liJ152l6YHMREr8dym1bD3rHUG1+bYVptqOmd57QOT
RDpO8h66JNJOuDc2jVM/UbwCkEAu28/oeZoCGx0sO1KmU9s3dOS6kAXmF7CNNyO3jEOOO487rS+J
2U312zjsbd3xmWAtt2Vy3VPkVagHVPc39mnDehPpDYDR9A5cOsoCNJZxA4jSfa9h7O5MUb9VBnLz
bBmMax/T3GblX1TIkpAXcl3s9Qc8S0z/6nWLuUwnTcD8YplDEkOPoVym3X1PfxqNJtq6aniwhzA9
6LlLLR7X73GUlft5bOROQq/dxBHJcEwmfTsmnUFDnPMSCiH207x4//8pIoYEpZGxyq1YHaD33Fv0
KGpWJDmig/VB0HH3yT58rSnatRgX1KTGC8rWfM+L16MlwEiWoNV47+fPXlELs2Xx9toS2khglAwc
pzqXiKxTk5/Mptz2WrT2neWymsjvRQ5MI6s7SJpNIa9LK4mpiI3QJ0fm2PJaog9B4TDTDvt5TkrB
PLYwdNpu37VueQ6rVm6skTSzRT4DBMAMYJ+lG2IRzJLHfMBZ5NUPtHOgRHqdBy0eTl0yX8YBWz48
ZJwsjfPXSwQ7UDb1izOp12KEhiejh8WMrEDO9MfoERJE8gePt2ozVa92zltSqLgMNIpDOBaoITzx
kGMHnCf27hXq/jicIC1z8m6Wsry34vAEVfgrUtBzwYh+1FHRM2Iq3gskc1vCbHgUWCrq3k0OUbuZ
I5fR46r/nLCUB1Wbb9cCI+70r7B0HtpusjbkX0J3aFc7Rm86O3Zyn5zif1O0jJsywzSQFe1wmjr3
WbZ5UAiy2KroEc02/9fkfStuFOQ40OmXYdml8OV3k7BXXE5yZ04jny8qmqohzNtKSaL2RlFwwc3s
WrM426kEnAifmuegUB/rHuxDz29XfOPctj3Uy3dhgxyPudEhCNds5W95slLTYNxCJgj3LYv1AwGl
hJ6YnGGuATEzDuBFLNWw4JAvyPHtRHayhVdtwl/42v22hjSI/8ZPh+x3FDie+D4zVYKKZzD/YGAY
QAylnfT8boHcHSettkGz8Vqx9jINgkJcZw8mee1A+Js3/WXomkcpYxeq0rFgPm6lzCxqSBoYZVM2
ouxyAjDdWuCFxoNmafJzMb67PvmOy/dSR+7QhN63O4ABcAHSMGu6mIieNq1ho0sK3wdDBGGDI3JM
vTuEknjCnflvth/wru0zL75GkxvkMYJjKsVfYRRM2LI3vvyjNqnHnFOqGQGO24t+iZm4+rZJJJoX
pwfTBuSnd9lhjJNHdJswc6K0A1fhHkNrhF7TqyNmLEKsoKNPekwsPLtNVkwaP5uPWR9SMpGqeW54
oAVoek1xGVX3DfCHS9t7b91AgpXTqIs9au6mbqIrt9Ol0cYXEjvJsZnNT8su6IYZT6DDzXzE8JhI
oJ1vjIFmIMQ828GxYy8Tef7QX9q8uaemRoj0qEXlFhI+ZviGkexS1D/uwFJVDu+pjXENNsldpJrr
bDOxAagiI7dHlrV+vPJdy/GzUiy2oMqR9RWsCcgLL0DlhdP82Vr2QxQZ//KJfN/Y/SWoig/NMJ5c
kd/3nix3giUCfH/hd63zhsfU2EwrPdGLYBJ53xWLpAm/OM7YsdoazEZS+v+0gz04rLklKDXAJpn6
Pz4un8kYlkwS+VKT3aE3ew45pAf0EugVSFmQ6e+Y5OWhMJwnigGYVeXJGalbYpa4Rm4j0Yhm4A3G
zrCGaCNpwDsz30fRP0T+lGdCoDwC2VJyTqQLsMU0w5mZtA8p4ViIIqPt8o4E8l+tjKeMuIzOgKxc
oqdNkaCNaNLR8oNIYmle9ROfnThD8Cjo+Dn3bPRmZqp9R6yuWJi4xJ4AiE6l9j237YB3mg2eW94y
ViSHWU5TMOdhFzSdfbeUU3kKd63b4QBYwxPn+CfVoWIXMWqwkOsWWNKDq+bfxiWphuXao0D80Yob
SWekcTnjbgzZCdhG/jCBzMijJ6eqH3K36baIdv16WE59K3+rtUAMWYkGpc6nS3H9hXKUklPiZyyv
okMnTpbId1nfz5inusk4z733jje4YFcleFKHRwIqPN9b4wyktlOL/YJXlwFYGRKfiFcxKY+xiP7N
qLGpddFaIFhA00MerdE5+7p9ymy4neTyEHXpYvNBCNPj8HIdBFyx9mfGSQm8CsGbHbLQnbrsNPTq
ocJSEwx1vUbKqArJNIxZmLq5s95kQJAoLSkLGBT/IS27gjsEPCU+IQ0EKf8j9T5+w6FDjiPwgIYn
D3oTKqHkWJfU6MwnNlGBhz6qjeGA0p1hJxVYZDEt6ikFkaUpXI3E1qL726P/f51dRP/rssOCvrwx
NSBFzDDteLKvysMwNeGJ3lQGsbaL8zGNy7YF0LylP/hovfhZGzEO2niEZoxRe2/9WczwvRfqq7C8
12YKh22uVWcBqNuv19ekgRELMGAi3GqI8I3UpMkMeUGSeowg0Uk3k4bcxm7YTzmu9UuC5geJhZZP
zdIcItZtmmZe6PhojmwTrmODwoR872tdLTRg5Agv1g0ikbnOqRJfkYewcQzIcS0q/zD7ywY+gDmP
eP3qAtxmcgyJKtvV69gwUuGfaGHn2k/FpD8XY/KWMEeQHJl6XL7iXWafb32m2dzdz1rG3VCMrCPD
H8AEjxV6gaDLWsFfh39FD7yzmPco+24I8roZxTbVfI2ud6+lLo5scrcheCGiTNjTas28TdG6oBIm
yzmNxcm13CZYW79Dg7Ec7Zj+JCNlnGb3p6u1NxOyHqqoibm5aTPfTxk8eWt7vvB6x8NTVI+PFoYJ
RrEp0+wivQfQhDE76jYpObeBVjCKdOuBMWzJjlO+mqNf6+TGeDlGEC8Jv7m8POy7c4T00v1jI7yv
3aWF66vXQV23+wEG+1EO2NolXVfZ9B8Trb0Av7a3HNLupRnzra8HrF5pxhpCe7PuC9n+0bqiDm/B
64TqIZbRrY4jtUtmpl/kGUo6XRmMqQmMyKPbMQbHxHyc7ez2xaujT3Pccj0lpJHmL2gl7wQoAD/i
w9iTxBEsNk6sfmRNWU17kod+lcFMD91Ltu2UydjGC4o1USLKJtPvMb4EQqjiaJX2i6Kt8dMWaTAn
5mB72Krj7rnBjJ7i9ibLE03dgNZjnsLMj3gikY4U/5z4UFocMNaLoSO67pJj1ow/VtP1Ow9FsrRQ
eM5A3Hnxp8e41+nFaKWD0KIZ7a0nzWa5wbBeNNFv6eSPFFiGQGBjKcl6omWWsxi7wihSEiIdklOQ
EhXrVCyT1nNupR+ThTZoYtEsSnhiEmMymqMB6O6YncpesS2z9qYwkNjGyMxZr/sWmxhGbMLZNWZx
kDw49EOw1dFpkstM2qpJkGA2Ze+ua6FkAlKWSZ6AULuvdYRG1LnvOiQQ6giCfU1rLHfMhUPElz9T
CPgd71vIQ87OA/EioNRwIM5b5/Kq9Ogsmuxd74zndE4vHmKAOpNqJ3Um7eA8KAYpluaOd23on9Si
1pQ2790NLGDeuUmWdxa224VsCrZKxOmV1sko4FqN1EiWbfgmdsMaF5Vo1HidB534FT4oexreutIq
yVsHJFIgXBiyR6FHj+QUUYghRCxnK7zamgiw1n8oDezW0P+MFXVzgduQuSVVSg0nq+oYVbctZ7TS
tWsGlHhLf74x7OJU5KM4hVFFc0rRRGAFzPC0JG57BHFk4t1bsy4Gu1DbKbFvDInUBpfnsWLetizR
2zwVd8g9UVum6JVTvoeVwAJSWbTAZN8gU+ydnVWPeB0dVe6IDZ78GNicQkWDSgQBQIqLDLAwKy7p
67Dbynw9SaoB+bnEtKTRgBKcvHEXzjh+jzqZfXJgUhnIwrgiI+kQkRkh6UzgvdhEBiNRpGj95n3a
G4fJas3AUVm/bcyYkGHewXSqd6qOyWYrVmlZ9pVFa7CBd8PX0W+R4BY1/3wk+fklxcxIxZdLm50E
FcCZbpi1j7Cfy2QKiJgi3Svp4JMAzGN0BsNPA5HE0Hlfti2ABxFdpWRjDcJyzhmixF1YX9cvlS/k
xEgKZ1vvEZcVHdeASz81taSwRGEjocJ51I7mEgaq1RIoW6x58/FnYdB3ccKq3qBTTYJusOlhi79y
9ViQsxcF7K2GIK35Cw+GudecIjs6DQBkmCUWayqH6PYGoVdu0HVoJXF3dhl9zYUFHqBElAD9HylX
0vFUTkg74uiSVk/EYfH6mgDh2pRXVpHz5zE17LT6xsmCxjVytnWnuxuRoC7vZGtvOzIa/JhRAm39
JSvSd1K/bHwisBp1hgH2l9Po5JYOEe+0DVK9fuX9prdquWgLFowpeqo2maenSdbE0WkPpHskW+62
JtA+ywzuQGjMt9whkVvzPDwHOSpUAGV0TZ9wCNiWZNO8kfbinsnHZsBPgRytOECmg5UgHzoW/Yl8
ERgUVh649qPETcpetvgzEv3bnFH0EhIHu6J4csL6zATke1ncf+FCsgTgT/KLtqZbGidsIJnvTsLb
I0vAPzX8OEpXJySYb17vTZvCHtAilPn6ZBNzY01I/ZDruMkre/yHuDH+xYROcWshvmcIoth8vM9J
fQhJtNpkyAPURMB6vCRXd353cs156Ix/iaeaO1di0LBCV/jmqFmbbg2h7EvRbDQreSJJsbyPJepd
01iYda0K6rx94jujCI6KXl3rweZVvo2h197aNFMnK80eO3tE35uSN6EcPvjhq7bzsznfMw7al7P6
mQTCdhMv3blhs8NwO/3Cd47wxtWmzTxoUCUFg8rMCF/1gnmUybpqG5fO5xSLA86kz5TCa1ekOGCM
sNEPhj2/NcVI8YqynQeh/zd4T1OkZXvDjT67VgsBV1sHHR0ddiKKt4FfIzD2Ukn0qaEgDVK4xq9X
/yZQsH0mwQBQAZsyZlgZCkWBdrH1XvMSuXmiNT9ai8FC2v4YVTyTYnowaU9j8E/ssq2ORgzVX4wo
KQCKTbRKHB4mR7OOwnFOtdnuH7UkZTsryv+sPIdyjuiERf1jZOhcYu+goDbtib4GO6lD3tcTYklx
rEgbVN5Me4APNg4wUgZNMsJfLJZ8pwvyTkzMezq7ozmKvpzJuIoUstscjteUSDus7bgY+954xnIn
N6PNd7gt2F8uBkEn9FAGOyzHoXUySzxrs2Tqx2QXha/8aRr12Pe17k/6L5dmR9IhXgWlD5avLR5j
RGkwpO63uuXgjxYGQVYkAdGzOxucXbsO6x37F0a5if0vtpZ/oyXkaSKKkGp5ORciZQuWx26QOhRm
pSmZUzrZxWInhjO2FQkihlx9u3nHTAXbps/iig3c4DU31uVoJ7Qx5JJfwO4xzGEJ+ghtnIjCuu93
OX2NX7emT2e5MPkVe2Do5s6AWwPlsGAjrRUI4hHqb+aivyR2cg9GQwZT4171Rv8LWUC1koogsmy/
ZZ7GVjPblV79NNV2e06t1xmHmFYOw70zutmOXhgA6XJCR/A1e/ARsvZZhYv045L7f0ZB2zdXYjx5
Giv8DmjMVLXEweIVQeXm844lAWAkXEPpXPwz9ArPAMH1cmg4xIEKIVqiceuM/lkbvLswLgKxOK8s
9Jd9RarJhvXqbiawMkqn/KhTPehZ8mv2A5KF/MhK4K0XLsNnKbeoya8qZZrRO+iX8FK7WzNLRrIw
46tAkb/Pw/kzgibl15DGcp0ro5HYh2ITwdS4dpiFwXA63PAX6Y/C5X1FV+PLwtmM4JKO+lT9TX1x
0/8LWNKWnbbyyxK0Y83ALK2o57fKxekaJeTTuSWGzaH+VwDoDsYKpbU9EjM6RFdYD84mLpJnmTJo
FYT5Dflj0t7AT+K9wT9DbWz/INdCvAXpdNzb9opgYwI7GoemZuem2aSfJQl27CzbuljbfE6G2p+r
l7YvgmJBE2ZwtHMBDxTChW6yUUxspALdQwFe3xrG+KW084OnNeyGOlJ68BZjWYmWZWvyqM1otcHg
Mc4b2Lr0xpYBpXtecAWE2bYaViTQGN7KfiqpL9WlWsSDlxfIx8fpdza1fzbpukith3WwYh1mldCR
mO4TS5php5xg4ILzl9b7rBrnQ4lMboRhiqcWM3NCd+tjrk8urOLaXa/iKajZERnJR+/obxjCzy7L
Orxb5G7lJ4RVUHcZlgVZUU3btk/WCUrPvGTdEnDEj42xD7P5kbr94KYJURjVnck+YcmyCCVT8zzo
ZMbNEN24CQkjk3z3czf8GzzHV/ag0XOSRoTe57zAWFlsdSijeNqWXfdmKYJ9vSU/dDSeAYbhX+2u
bXDszXxy1WycapRgx3G6Eod9F86pcWCDzP6yWNrtXHKqjK63qWegwFZ4UAsWBg3JStEi17bqeQhm
e+w2nk4CtDe7h66yH/I2/pDmcDe6r6GRsO/g9N1YbBmw4opPWU2PGXFPoYk8VUyrrBPgRlPat6SF
h5wSRB4ZkQml7+RiZEP+ROKKroEVW8ygb6d34gaHjXERwBExsU+vnUmTTC5b1HlBZi73ACAhH5sv
elGwY0f4GC3DXZk2d5mAp7t+JKliEJjHW1PGFNAO245WaYgIkY4vuvmvi1teeWbzMaim3GAsME/i
bxzlM9M2SHz5bhw6zc9HtOLZWP7kbXZB7YrFnYnIDGzD6FyeRZu8ok6i/CsvYpCd33G6B0LSoSGZ
40MpMVBZVr4DpA6Th3M/7V5SBPRBXBJrETfUaoz4SXDu6cNE0WCD1PRmgwQwPrkV6ZFT9JULUwWI
N0YgRRCnuafO+QBaf2SdzWnsbSU6tg3TTxJYEJAWWUimMPnW7Aac6mf9z5w4G13vM3eYOTWI041p
WgXvpN7Wmf6WW+ob5SFZqrIHdUFFP4cAZRyMXaWxkNCpx76d4fpPV1xXFMOWslsLsYlY6SE2E945
3LkJ37Fu1BEvGPZjPnbNcaJBnOpTgpD2YW51Y8uiDc3ceMgHTAoSANnG4Sl07fTfoni2FB/ctuiM
RwHWm3sZ7U6MO36pTXsbtlXCQoa3INPQSZer6fp/hJ3HcuxKlmV/JS3HBWvA4VBlXT0IrSmC4pIT
GNWFVg6Nr++FeJn9sl6ndU/CGGSQDAE4/Jyz99q9RV001NVJZqm2aWRSHLLBfwkzmmi3n4WgNbGd
zA+73Xg/kduGxLY0LGypQA/jjhEAQCOb/2KQbjgXruFs6mYbkh/i+as/7zpV9UhK+iMa4Xb557O4
PbTqjikwiL1f2MVhIka6jglkU/NTkqopDknq5ofb3dpPeybfGc+rOKc13aLF7S8UUA0WI0KdFR0Y
HOQ1iO7bTQADwjRmoW/Zz0ZyzeYHusBULFh5br97ezduN38+rb9874/X/O8ec3uVfz763z3k9j2F
8h8n6vzG/+Uxt+fwl//8L4/+41//5ee3P/Hnv/6Xh/+7//DvvsdcgedjGyQMV5rc/PUheIyz3e2b
KCqQ1f35cxG7eKRu929PSjJFnFhG//nCbl9lhOv+49XinY1rEJz/POz+5ff/+NW/vLTbXf32T/74
+/0wZbvb7//xMkdzDWlkkQY2II2u39FXu9N7Q4GgoHzP4ug5gH21zQSCdKtB/S6ipAN1d+9qY7vF
tfDC5DylznR3belqQJjeW0xUS4ViiBE1Kgrjd0IHlAIe1dGk/PQQU1tN0q3JNSRRl5T4VTIxyUTh
bJndbO518YxjsmXCcnR0ywJU6CBX1JHGUCvuTL1g11KQKtkCRJcNuPCc0QNSZWQCw4CEjr9Uz/6o
Kvnoh+i3CQuG1r7zEzZDcmGG8MqG+mKoiC1WH6pF0wcr1SevSc2uIWv670Roxsnp7X0RTA2q9djY
BN/12JgbujX1ykxrdy3wNW+J+Vh7uem8Qp6i/NfVgauMeR4d//dQ983hI5hRM6lXwBowvihT267/
RP1HY24s7pQn633Y5fHWw3CIxaH46pgHm+0Y7gBKMoLpOgIPjH6DAMZaB5y/kMbucVSX8ECZRSUu
DHWcW+xVmvrTVpy0DabdpWm2PUSW5qxKgHOu2rc2Wsgun2UXXdCif7d2Rj2rIsIeT7DlyHXj4GA0
LJxh/PeFsu1yU8XoabvaHmbjPj5Gh31XotBv95P3SldtBLQhPoMEgjpdmwUVfb/wBO13e4j7ZZC+
eyUDqlYw2WBMQ2eUffXSwJu46mI4vUDQFDhW+O7mzzDJVdQ4xZVAtksa9r+ZB0TPKfKU1Qg2jc2f
8eWbqPqbvsPtoL+o8S7w7GYZhlhBfaNfemZ5Xw0EgBoJ7VjGo/HSj+5bqGLLuHC6UzToS/Y5IRIZ
RseRwzS5xfzZGVSq+alL8AzruveOh/G7ktrvzC4JVem1Y+WgCLWcgRGB2Vsr0ze2EocWb0SnIcMX
mwp5uN6SnmVUbIcb+EOr1i5MekAcWYbQEbgM0ZfOzPFQxk9xlCQrwpHJarBoyPcJk2QE7QYyjIEo
U5p4HFeXQSs7zI3yE2wceRX+J8Tbbl0SUcdo89MoLLFTseYtjajk18uWup6u69TSwvXcqxa67qpH
Ybn26UpaDqVglALErSbQnfhX3OVYEVaZTpVYVQ0ldxErbQdLl/oyJT1GS/irTazqpTXNk5eWMlFL
dnqfvVAAvzagsPaO/8o4E1wRyoyF3weXunTSVe4DONE18yEK2bjIKcd7N2i4k3GSHa1sm4UM+osB
7kXZxN5JK7NHjwiUDQQ33DswJgL1jmdswDTWbou2Ne4sO/qWtdXssDgCy7VhmjgkoW2mkYFOyJsL
LegrsFl7nd55CgxZMLucIIKaxUJmubccrBSDH4muVD8VXaZ1VqgXZ6DVNejiBU8Q77z6wgULiiNC
J6LtwAagIfTdbOmocUdSvXboPHmY2KsQhOGvixJdvQaH7FXsk4zhwwiheB2hA2tahADMldodE4NF
lHDKDoH8bbjNDlVCS9y5yI98nLwfmrPxa3QBaUMbhXlF7Bi/WjnVK4eqfUW9cR6DdkJwibUjxYsW
T0jehOz3tUcTRVPZE3PoVy7f5cIYWN0QwvK7EZPf6NujOZclFfZaczqpWm9WCmPkcqTXYyUEc0JT
KWntEdjZyGKfIWUi0oyDWB+OQfEmCv25RRTXVLNdFmGz8NmCJxGBg2Fwl7ThdwcEF3qtrtZJO55G
sO9jRVNdt61nlORr2tMVoq6wWSi3vauEeq1rj6H7CIhAZ/K91aRdLGNESiTvbc2h21MADmdrGFnM
16wRPjkC4IY9wDU9oXlQ/ac2+9CatDhRkD7btvXY9mT9YMNnz7dGBJPCW+CEtwIkTm6dcMlJrIfO
JnNdDTszTBiv6Pg/mA55R+STa0XfeGtZUi3KD53QB6ukPT8DS81igkGrRU+q7DewQKx1ORTEa+Lh
bdN0IhG3vXZe+iL8JlzYIO62RBFTBzeoQ3XnuaPFgaQLNVzfdh9RJYLdYKjnPCV5QaJ8tZiJTkP/
IZ372BakxjXMYyZwjHaWEQeiWfisWnpH6dwfS5WxNlozXcRl7K1DXSEN6HdKY4xf63S8czQLVjZs
KpUNhwqBDYc6Km1LWyeGxHeT9z+OYd+hEA9GD316xBCbD+KlNMAtydiNlxzmNvJtJrr1Hhtjhrm0
rI/UHw++J+85HiCjSe2q9HZnZZsxqIdLZFcFRmsic1zGO6OhbxItmzXBlMqVi1e+rhIum1Ij0sN1
lkn+Qi7NK7CGfhs6zSJfOaN8yUVv0aehNAB4Qt9fix8G27J2BEps8lCOYOJwgtHIWlUGhfajEnp+
1ILmmOXab2ZYFiIunkbhmO9vYYunx85a5nsuaT1uJ6d1gIVIGMkefXZ1YaB7z7BxYanyrVWpe3Da
mWPNjqUh0MIOh2fCmbYdlnZYH/kvehXffO2s3IELaYY4hJrRp0mPT4ThrbMvx+Aup7VdFYKhRwrh
IM01BDhMI4TdQkFsVgGjVMaX3tLFZNwFex9K/cKvEISA+kJN3of2AwMy0zKfe+ExLogn8lUbcgbd
kk6HHTDFLTGl0PujD5vqjnWXpwhXdW2HRGukGZwuHWHZ+zLqGVQNgqeQPsJI/LJN1nk7/CZEHnx9
nz0jjRwW8VTpqJ9rwvxEuG52anTJ6eh6wLoaOAjClRetzH6csDqRf/iINdHYhOOo2A+eFCbXsxwx
Gut1lGwCE90B3KRFPZUlg5JFNVio4CZrHSO1sQL0LCVYYbOrFxxbbK1McbByHBC9TvviK2OqHeTj
lWkLg4XI/pwiWkJqogssTSNcVfr4kETpKZWEKCGdcbUNKdj6smdkriKfSQWEVYwj7odWtHcckFfY
CPNFhirfjrAzms02GrCMa0NDqFaa7lurSBnFGq+YFy0VMR+SNYlNFiNWTUsOrdXfIVUgCdlnCDwo
aPkmWYcr+ik5j/JZ3RPvN9SgeiENH0KpYQYcaVw+u5ReXdlRf4LzIO5i1uKyHUkIwGCPtY6tvNqM
XH85oBkv1WW0K2yJPoR5a2C1YueJ8JeQL50dv4iGrG+2VU5f3IcyAeBnMdQvDOvNV+FJBOjag5EO
kDWwVZ/adeB9QidUi9SLenJ52EiTvb6Ixuot9KaT1prwsscphL+GgC8rVpaPOKmKaDgOOQkBvbac
eue9EeKNDKg3fcKGRJ4IOuhI2zH9Rn1VscPkAN8kFY0pWWLD1WdMllgJc2QPaSE0AdttoW3Bj5lr
r7NZ1h64CpOFDBrbSzcABJutI4YHmk0WVXUKxDxNXtIJmyTrIW1TBt/kz8B7SUyiDMr8bKdoikVt
YZaqu0sUTfnCe+hI3WxTl3Az4ZP0gNuq+yQsMMb8Z5P8PMqDbXe0rQa3uktgGTH3beXTBPAT001t
HdrQC9foQX5ImLKRL7hq3XkRQnk55EfhZ3OAPIPini3ehgP/kFT0e5c+PQWO3cY6KCMoN3mLQA/Z
EJHXQeA/tMpzj12hIxcj8/Yj1eqt54baS2b127KxTFQufXetGZPcsQfZl8IlIzU1onvXjM4Gl1vS
YNlkF12PPkOvf0qYjExnq7dgZqBlUGe2tUjlyjBpr91uaIHoO2AlB92W9MBjlM8EUYhnGeEJcmSj
sRTE5nNRFv+424ZGRwJeSLMd+yums1g/a7bsXiuXA8V2X8thCM65PVD5JczoA12f9siAywc39Bgp
d46GxZi7NNvKBwBJJQaUCOjP/L1yvkGqIJYcGSbFLndvNw3qvxWqJZrm/+d7oCxJgk2MkWnfPx+n
sqrGAKDfG5xwmw4+77VOYh2NS/dp0NHAvGWN+0FV453UGutq2pGzElH4oYzOWKCa65HN6f3d7Stv
yN/4qPT9X77flvaBhAUEs5azmcDovUBdkOuRucfGB2P8olpDrnLUkztj/mkd9e6ytHT6jYFTrXB7
UBk7ZngpEMEc29nhNt8bCofZla89C3qAXM2pJPG6Ow9lWr2XMvLfemTowGRN98DOMnjJ+wb/vOaD
xzDqTaCGZHd72JCs+0hVbxMj4p0XVDaGwcjb8L986uwqOfmlBMzENm7Ew7H3jMo5B7Qv1xpYj2sr
dbZd5BK8z7EIii7BCzDoJ8vBLK7NH4rle+QQzDdRk8m1ObGBb3F2dL1TX608DK6EX93u2HreXEvE
XnPuWIZdclYVFY489j5x3H2A8KVNSv3e1MJ4lYf1g2VEclc5RvUcVPKlBix3qed7UYI3rfJd43T7
ISBigAeK5hnXILlrsiCCAzQwUB90gtfU0G1z3U3uqk6rSJ2X9qNKUSOTyey/gAuicoyYJiaRuHc8
G5Qj9jWqW8fGw1/alPwuqpRq+lY4baph+j3YzrFscPqZVJ7Qd6t3Ov0Nglazwt+Dk3YEOscVkA3H
VJXeQxPTVMbA2NGoTBzEYzlac9NudqyE2dG0K1QOhlPtfW1ITlNCrahVlI8ExDkPWE2cB+AIK2lx
FewIpMZw5XQvRQQzJmqdN3Dozoao+XF7u5uTcsf8PT1kGHjQQIn6sU0YQ5BqEB9ud9G9ett27L6L
UL0GaQJ82jQZjRQatUM6GE9pmJZUHQg8a5/pQsLxYuQ6K0h2J+jbP+lITXnC9W98s/5xCiSpp475
CDbXP0aqbVdBg82a5UpdnPkms0N1mdwe1ruDy+X2A7vn2ohmhp9AojjKkFlt3w3bzirHVQJmY+0H
5nDqOpN8mGHdgFE5ZQapdG6XP4jUxYZZZpUE2cOXUR/eqRJXLjEKl7ioyocw7H4KCyopmHKXraWp
HUFIzgWYWwDzFc+tOQ+HqwoNOLuvMz0ua1+o+D6Fqremti+PBWlQF4/QnZWHL5M9rZczjor8dVXI
nIS4COMC10nEdpBQFmnE9Tsz9PCxyLqMj84rP6mUia80mntheqyE6chVsYIg4WaJee96D5kqksfb
zWDG1t53GcrWMfJPLyoPtxsmCOWBsKDy4DIMoO2xofC25+yh8FKPZk5jOOrOvmZS3DAdO8Uk+DhJ
4O9HkIGnmhcEGNdd2KA+z8ItfcQ02SaC1zXikssp7mgPrDQMls8+83fGYNQT4brDcnw3pARUVCaT
Srv5shH5vhgpoULsphg7sK3RgTtvDS8wn60uNzg6LQPlq6Q8GBpCwIoUxlU8iJMcyl/JLdPDq90X
d0BWX+BIvM84tlMbyBxkECQC0cj2HqjSedK8cEdrShx7qeu0WJS/t+HJHX1pznMWXEltPW2NgHVw
DsZe8kEWn0Yi0aWX/g8v/ppH4LEV03HTn8K72w1UujfOeKrM1tYekLNYi87P7O/+tRyHAScl4swK
YMzDWOBGYKO/pNPs7KVnNWc8fVRHarCvOrTBhTkkBkC6pjqW8w2/fmwG8epWZfBcEsW7sbQRQVxI
4Bi2z4vD3nTRzYuyF0ab0tQJGvdKeQiVcVRj/lV3WnzBSR2JFRbxgc0C25ZgGi6aXvYPLJBil1SN
idU16N+ytHoYoJevGLABBYu0+ujSEJ2w2J8xousbGMv9YepEcGm8+KrnRvBU1+mWqXt7B3UoX7Bb
sF7GqNhTYvpHEcKkEBMmLubLFPG2g3YgY0gLm1o7ZIWtTqwFxQb4ifbILgiXfIT8ou6St3gs22sW
Mb1J4zg9yjzqiaGx4cBqSnvKNcPa4c+DLKZL7alEoZLWwdUYeJ+DHpuxw5GqZcHc/YLMb9UH5dkw
dCbdOsIwpYTPOKkalLcXEImSfAOjX9VXVcjhEsYNes/5Ru/N8YLF/pqLfNh75XtG+Z2h2UqzEmwo
1N9d3dseTDJOL7QsaFQ5dB95P2kYdC1eIqKVTCwhCxSH7kVJPXtA0/bdF5G2xLEZ4AvOKMEC55Dk
CRa7+aZANOTqevww9hkoBJqotWZwmI1BdEc/vTgWJhaX+Vu3GwzWcPazxECq3dun2006sfZFhj2t
b3fDQHmbDL04yslEPwR++XwLkKIZnt/fbswQiUZfeMNOQZo+Wro1ra8+J/ndpOjv0QGItwW6862N
U2o5xuk+UCEbciw1RLvYzdkELwPvJB7wkmBAkqTkrF3CnFCKkCRw+4quDjveAC907wbnoeIEtj3T
24A1pqS0cRatzTRx14ZpT48O48hRo1gUU6Y/ZlXZ7tsBmN3th2OCSsIeOky5THSOQky05G9fTvNq
VLQkTrqlBLUtdfvSOzLZ10Nl7mxlY/pC5FeDP/VgDofkI7sx8aBwAu7TKUXBGAAZs8yyp42dE0ka
n9g9cuomvnEEsu+/Gh3CG8gPz06X+LTcCVOcAqWuMRQAgiGLfh/5ZXIcUdUv0srJSNxiTM7FY/g1
NFa5QsYLCNH8xUIOG7J9HWKhQeFNm2Uiq0sw5ru4981z0SW41SsyVcBBSDJoi3/cJLWesbESI8XB
lJ+1JgMmgHVpn/uUAxqFRIRCZqeQHq1GPFpHNkPUxS0b/Kmrnz3PjX+0aVy3NP+RqTPJlRSAqGaL
05BEzsMgq3gTmRG28c6+g8ZRglUFkGwCFr/vK/gvopQSHMrYG1unw6zXzU0L9qy0JFWx4XIE3431
aESKBr1AHynKTcl8PE/2Ekslb1fpHZDJatseRdklSMSObdJnH2QVLNKKLuZ/RKoZA4scIliG9Nn7
kM0tihmLCjA4chx/Z6aBvmiKd0yPPzir1AK2u1ipxqd3gnGTq+nWGW21j0eM8n1Nnhj4Pwp9bGWt
2Z4nvd6bbqY2vTfai7xDn8pe0kAxeaG9y0QjtxlmtFvX4MwspvqkBqpTE3k8w7FVrVhyZWARO+fF
K+wDoD3NIaPDxRFq2uNzLab4RP36lTOE38hUHoaxKPauPjqnUeARyaE/b2fOb20TYMU29ToY2rDs
sVgum4JdXV3wBcMkM8jtg2GVXxyY71kxvibaBFY+q+NT0a7s5DMplX+VrvSOBU1Yyl61cfu5V2wK
/TDQnGzj8inG+5hGHl13iWptIv8m8va51biLMHRPQZbFa+Y3qJlz7yts2eClo/XV5i1QB+IDuriS
x0J0l9B0n+uoZAk71v15Mh3tyAmbrklk/TExFDZ+jK9Fb4i9C6urloSHVEfSAjKJCTgZTG3S7RIH
GD+az41R+eaWbJfvpN+Fo/lYpSFKYkTAyyawwYfUdLSIV9XWseOE58YR7mYY0EPFhvk6ORkCxJZo
cMcG9BEKdr/KfRC5JJEZwlCTuUwhmvg7b/qPyDvhEwWMnDDbyiu1rix7qwSaUmyw91i2nND5pWzD
QdnmscJIRGG0sk+uFdCwciiACknBnwQQhDIjWcqyvEh031scrN9Mhx4TG6mPBsquUN7eafjkQA59
Ap7Z9X35ZAf1nu0QEIiEvntw1Oz22bVceqJ1tmiz5iOy3DXvtw1ZLsLRgK2SNhXaokmX+4rEL6yL
d/05CeDAISlTS1qY3X21rOHS3rlVUawp+hpzxMJs0zIebJfDR4bjPs6HYZ/z/E99MZ2qWucizKY1
1GibFBKbC3qRwUTu4DBkXHhxewSYvWHvnd+7BRujGB1g4wCLLmnPWEY2PkknLc9C5p+hVp2avm+P
CCBos2nJU9Sn/TK30XXVkVMsqgCQSu9N2tZstZNH5vjGG7J+HSXpdI4l0m7aXOU6BpchC3HWPHEA
KVFA0wnuzBQ2R6BDgHHydRGCdco076cilnMBfBuTTGyRjSQMMreAqjqusUVkJu+HMP3sEK1PnQ1x
F/0fKotNPhIALbrgl6c/4krvybxeBI26sspcnBwtYCPoGiR3kVGP4O61t6JovvBNoraOJKFscPwr
c/4dwEV27TyjziiWotXPcohtiALtocB2D1Rn0sndHsbf3RCfe5W9u4hf965q3tAPhUwpoq/hFxU3
ww/RTdvAZCrl27xHCRo7OtmM2QzmTpn+6UQQEysrwXCutNcB7cwiqEEMZuG7kOMT5glauwYcaPhw
sftZahKEiKRlVTS0d51BXFvtOvqJs/A8xfW6RHkfh6iFp7pepOWwRbOUG2LXs2XqSdNaW814LyMR
bcjAwAUbB89GphymDbxLfVctqorxk6FP944O2lw2M3Qn54oG2SnUq2ZDS/CN7VvAOc/aPg9mnAbb
gMcwf0OaXow9BatM18FRqjG4E+iLjAsXsabfd6S3Z1b4Hs/c6ZoggBWzrhUzT7Yi43dZjxPL7fSQ
k9qWd1y2NV9G68F7TJ0iWGd+gZ661AGe6+lFRDinbHZltzKY1ofzkZHSRty5TOq3CXEw6WnDO5uM
Q4s7htyNtYAKGZU/eVsnuNmB2nFBP3Yz9C0L+nffyIyd3QHQiFCX2eSnXdDViGVWfOrd+I08+Sse
DdZZN/0IN2NcAixxOY+K0T0OqnOPfdh+xxF2PdrW0cpqLAI0IrkIZf7b08mYYtX4QnD30ojUwCjN
7pippwOV08iTBZc0dDRJWy8bpdapwoJTMVPSPZjhmU4FW2mvREv+FjqOrKK5j3vqxmZO3DDy8j0o
igc28a+ixxFsxiAiav8U6OVJzN1HA+9/VVk/Id5lyPHt2fcvg4zRIJe7qaeOIxp3NYZ6vWYShvie
ga5VMX4fk68+sz6ESydCq/Ul4WE4+GLU6ZVW/Woi7Z620dlxFXWaewidmHSEh7j1EHsr8ch+xNqp
odrAcjsgnAvZCjZPtRefXJo87OONMDiHlfU0+sGhCSH4xh7WEdIQDpnKkIQ2gI3hsPN6mLfU0UPk
uBwn4KqdTcaVjOM/xus11gS4jxlSsO5CTQRlIyU60/mthSwflZd7K3fLCrWPHBTLEQ5Y5PuWjQkY
LVk+8xLOpAo8GmgdWxepvGNxKQoHbVxHIvgIVN/tyv4pgY0CoV/CPepwLtIryU15jMm+qWIQVgmi
ZFScz7JjWFs4xSx+xrIKmHLHtPLicpoxAsWTqD96KHSJmOkPTua9o1+qlrYPsthlfM3EDv9UX5xM
QGcggqGNi+I7bURCCrB/ymVAW31oORNDM93JuHqQtfeWttW1inFQZw0zlxyTZJejtwUUvZj0cldP
6Ucbmax7UYamLrDvArWs/flSqyLGfQ7sM8drkRMTnBe4DP+oOC0quK2lDA5nEBs6+DPVyt/Yto21
xkWJCNt1Z5Bp72KrNxuQ6UQKLnNUPntk2GVgd+jNDXZa5IGpKUQg4qTfRBgvQ0eshQ+LTjV7y0TS
yox3q8LsDdcuIg5V7dPovS39j7TszfUYdB+FNsbLXGhI7FIrJzSA4I622uPiAHlVed910f/Me8m2
GZ9GO30vraRdqRKdYhz7R8N40RJ0K5bLnk/XQTY1nKUjsGquMXJIiDPsUS5MuvqRo+6vakFkYiQ7
PNjxiSbAUQ+g5mpMfTPyEFlMtQIrGGFEhZnthQmsEj2fzqVrH0zkIff0Qris6uB+FRM+QneKdWm4
PwgpSwAMAgh1wTalEWTCuOKFgEeQlMFkoans1k6emSdUfolNWJETqrWoGDwln50p+03CtBlbHJqL
odT3mhm/1mjFfehZGtqBWa9da1g8aq24n0pTkhnwVPT4xYTRXzFZwOoGMRhGGAaiSruKUTBCGItf
unf1Cq1EBOQuzaHFhwO7cmPxfzN7ukZTBQiycUF5BukadEULZ8RiFjjQ8jQMKkVdkrBD0zxMv7oS
vnVINPOCzIfg4lcVQLk6wbvw7GbaubRrg4EcnFMOhyBIb81HNW+2IPuH5SXl8NV+VcJZFEXuQfo+
TrkBDtKzoOvU3oeqWB5DGz+tV4o3hV9kVYQE+mnxV4SA5qC5WkCLbGT6rvLPkS1CD1OA9/TTCymn
reSTHUJ3h6KXy3O/BhaAyJr+tdbQGyz2iIozQmybdtuNyTmr7WKDhKJeCGE+6lpYExoCb3Tqze/0
bFekbFjE+CxziUy1r6MLF4uFnfAhN2waAfJ0azdMo51JZ3cJZi37VRChVJXdndG6D07X/eisZ8w0
5/1dg/kZuZJs2hd7QJXkx85Wt6jGSpA3kQv4NAuZyDU1fnMoC/dOGSt2ia7GNGfcKdpXKxMHxipo
u1VNmPd9bXr3TKzgdtNb5LKhfyMH2bDFJl+gmVaN7w6rIAyxcEd0ft24fRCFMZxcCfrBCdxP/Baz
6jfZF9j98HllO3OKipVKjNfeHR6wHCHkGWguTSl0CMc5DfPGvSlls8Udh2xKZMs6JveAXBaAAMmg
b6Gc4q2XALLIK15ZrvdjU7OxxFWHaZJHIuyObFtOdaB9+XFzxBa5tsgE84vuG01DuZd29I6ARz8Q
eMFBkoRLDLzhnvRc2tpdtZt07OFun24tJmRIhdloIi47E/z0ioAHSTEZXuVULmJqGUIK6EI3sKKU
F3DKTnzKRAWjgICakVubwboGSfZi431I9WuJ4GFbxdmbFlEtVdLdAfY/NEDCdwMpNnX+GmQIxw1f
Eaxggl9sQxOHuQIpJ8dyC425Jg4Dy7IinyBrvnLyxCgEEBQ5nXimm6aWZG2SpAG+tM0xAiTQZ1M1
ElNgwaOvnUtvVASMjE84vK6G2aPQZMdGizgNyBp8wRvohM3BSUV40DTjPU2cfVrPTEPhIOlxOzIo
mQgso2Z6GWl3Zv30WAk6h8mE/NgCkpXPxM6+mVNM3XzR2hNKdzErHFIjXpNj/mxUjIYNvfmewMUy
2N/rUXM3qsle6U6wA1s5HnGiv7EcbmrQtYk2TqxXjAzc2D17ssUiNuKdLpJiY3sjg4gaVKUouo05
mU9FYr3ZDQdSFw3Unb7nrSrXOwQGavfBBy460GhYmqO+hABqbMXIZCUk0yeHSJASKkLYnQZFTXHi
avUlDyA02g44vmmqqduM4Mur6AeEvs/nCovLFuxgFACAuOwplBVDGGAsFN/6b4cMagRk/r7s7N9m
oqExRiDgpjgGCrp7ZK5c4CC+9r4iuoTQLD2SCW/riAvEZgjadyg3es7+ZM5ziUSzRsp/zEn/Wdqm
y8Q4qrGFAC6YfPO+Iq6PvxpSJE56A+q95SmQT9VkmNR1oJUhQQUQRdxT7zfHmVZe+4UOf9DzgVgZ
9Jy/HKMIz0iYOdFfBtIiyTP9bErPgzmFWHLw5YcsueDTkUY8M1ue+JCN+JIpyz+06Bi6pFVHMQJG
FQ32sQhoNu66dgXAzF5ZtbVOvBQZvR7rTNDp6mNrGwrWg15nyu20PqJXCJFjf2VrKaDmMGDw18L+
tMig3RCJGizVQLYWupVih8hygR+uX8WViwDDKp5tRpv7Wp+xvJzXe4AY67RZhElYbhXFKXYvajqP
T3wdiFVU5K+h0bQ75cK3CcMUiLRkRDi++pYGyxK5CmPRlQlztMu8B89PslMCbjQz7PtB0RqqKfOs
vk0eEsy1jPn2TPYfO6JzypocPNO/H7Vihg+pzzCYgoNN4rMonfZUdynZP1imO2K6NiYvkVSpwlwY
Fpm1uf7OnAZMmyBMs+0QEhrlvEcQZr0Ky5LKzIkYO0/7sfQZM3TqMSNtIoUzSbsFRa4RIulkb1uR
sCc49vUQZkfrkdDL8AILlr2pcz/d4bi8hqZHYlxqLnWN/y5y76BFEdkG0EGXzhtzBII7cvSJotkH
Lq0nDmc6S/WEQ7EBPITeoOaKoEFRiPqF1ByTc0TPN2XuONQAY7WsLHkuA0jj2DpdnF7tq+FBelPJ
vosH8NDl3IQoGBO1dnyntI7oeVOcbv+4z9jQKltSnyIAYdBT7qlbOBNx4bqIHkpgckASWHxhiT+O
Zaxtcp1Ni2nKD1ERS9myK2JB8Ik23IdW/EZb+B4UBhhG0RABr0dqETkCQsAE9RSJFw+PaaP9/W//
43/9z6/hP4Of4n4OByvyv+Vtdl9EeVP/19+F9fe/lX98e//9X393DdfUdVdQRusS75JwbH7+9QF1
KuDRxn+gmOgTBz3FMgmr6ugB5LjEAEk9i9Y/I97hHAJU9IFxrcPOOvkajTcxGTR1TWLVTEUz0wP4
G/VoIHsFOxrprrknDe/RGXdDG6u7LnGd+8aWvEiV47E3Z5lE59/9f16H899fh+TpG6ZjSMs0dAsm
v/uX1+GOfVxmOah34C0bvezqHbbubiHCrLuHXRsDo5XFSjCFf6ji5BWCBDLjrD57wtEulet7u8Es
P6tk0C6hu7FUEZxSO7rGrjseiDPIwUTo1RrjG9YTDKCu0WtXx879izHmMBDDxln9v1+S5f3fL0l4
nilMQe3lmLb87y+p53qAFcSL1oDNYt5YJu0ZFQYznOj4vxk7s+XWkSzL/kpZvCMbcMAxmHXWgzjP
IimRkl5gku4V5nnG1/cCIyqzMqutrc0iYBcgRVEk4HA/Z++1PTdW76pnrDqmr8QB+foc9ufIiqs6
w5CMfwddsdJai6EhiY6sCvReM07/3JD6S1kgCF8LK76ace3sH5sRDMWecn2FSy/ujfYE8pAiMEr7
l2npNCuyXELmB9bUtiQQdQkes77qq3WWV7OySurnUh28J4MZ/HQ1xa/IVFlmWda4pZUX33KL84cC
BN3ooN/UoskpNYfBsdGYO8U+WVOPXStl0B9ljBAkTk4y0e1N4hkvj71YNt7m8Un/r3+5CqrHVfGd
8dcHnl//2+5/vmQJ//3v6Wf+8Zx//Yn/PATfZVZlP/X/81mr39nxM/ld/fuT/uWV+e1/vbv5Z/35
LzvQ6bh5npvf5XD5XdEN+a+reXrm/++D//H78SovQ/777398A06vp1fzuGH88ddD09UvNK72f4wW
0+v/9eD0B/z9j2uWfMbB5//4id+fVf33P6T2N4MWFCOGMKSmWRqnL0tOHjHUvzk21X4skNbjIfHH
f6Qk7/kMKBoPsXZwLM5qLCAmb6CCBM9DivY30+SYynhkWbqt6tYf//Wn/zWQ/fmd/d8HNl0X09D1
34c2zRYq6mXH0CCm2rr4t+tHd3mgMRQfpoMFzA4bO0EAVf7RetgISluxT7D9qxPuGNg40wO8a+fJ
QFF4rPUsPDsNV8/jAYlodxa1rtiXhmlfrLaEwmLmH3kbrLA8KE/t5J8ecRe/Ftj6kBgp76ZWFMsS
29+aSTYIIs5vQ+vepQfxKy90h0gZDkfesMFMPV6Z1z/FjV9veMeEW3dd8Fqpykfope63MiiniOrh
PUC2tGxLrsG4iSTBEJH7ivhg2XaD8Z5WlBIE2D7UR/5iTJrookIU2Edl9l4CG9SiIf1IA1Dl6Iha
QD+uXGQsuGk3DQqlfowDlTqgPGayvQ11p6D7rle3VHGvkUaDQRbhi+HA5Y7507djR+VlrBR4VU5s
bds0Ar7Y+GTLAlZ4b4G7EyojWKGRpa2n/U6l5PEdalS1Mt2rrx7s4HXZ1d46NBL3SquRUcOOxDeM
nWMA8+KulOCG7EJrt7nLbbzVUdfqGNga0/qyy+9yKLrfwL/Ij8TpTouSyUjAnGFnNSOcFYcwZ/gj
7s1Ox/vjuR4eKMJ0u09plx1yJbV7juhkQmrV63Wr98G5HJojMDMYOtrgbcnS7Ddthw/fsMGHJl1K
8EHoDjfW5+mMur7L2ju52Vx5RCkzgYxSV5zVCFLvaCQGcGSCzigaOQfSKY1VYEMfFm2EGYbFwNYs
gYM9dh8PDLEBLFAVzqE2wn6Jlco4FakFylLm+rkLtWaehYq8kkMwzvqu9G8ZS6SnrrfLN9mh4qdJ
ZKqyu5eBqjLBtqqLmUs4pnHpHtpc0dZjAns+UIxkX2GUWQrZVM913nZzoq2SV75bQQHHEB9xhUQq
z8BfKHcuccoaZqsvI1q+381g/XSD6b0Rud3Oxh7N8WBb44LfnekUjUmk19H8E2yd9TLcjjUIX4W2
4J5ipr00isI5Wcrg4TRoyyshVi2LoTC+c3Oh6QJR8BMB9wXkjvmbzNl5qERoeFp9H4sA3HBjeFsh
O5gbvferq+zoHdmRjXcjSF5FmTIPL7PhrLUsgUh6Lo5949GRSZRFZXI6Z30NuUkO9RkAsTILq1Hc
sJc+2g/6l1OOmwpEF4Vaa21lVPgpatTPses5H8WAayKnq/EK+QGKSa97z2R85KuiqwQmal/f2lYT
0oUmvr7Gv70YtMQ/qn30KkEF09yTxXedgA+PhHv3S2gOIkuLLdgyzriIaW1bFDxDxXSrdN67XZJ8
KTXY23WjkKBn5zYxNTkEJBNVfBMJfZF2MrugJZEzqlvGzcyxa0Wx1D8zXT9quQG4I63fIBa6kAO6
EP8r1gsJiAIYrvMVh4V1J1574jHq8RnupbfSMlfdpWGX78jSRrFSZPqza9ggLMuuuCt1/VN7uv87
afSnMbRUpIGpTb9Zdz4TY1SfsqRQXzRCTRaJLNujiewOOw46u8LQobpVqfNsGgUxhsSowARj8Wc5
3Wdn6cU8lMWAtrYx9lwpBnJsrfjA0oHn3zK/ZTKCAdJ7EzlrnG08189Wrcj9VzvXPtSiU/dR69Vz
NHzhkzv43rmqWHnjg4LbUojhYyzpASNT8c5e2FoHKKz/4wEtldafPxGq0fjnT4g8e687SZ57yDtv
8/IrQNLzrlkeGm4vohLS19G7CasoswPvLnWfEUAFDdQ0VvSulPCP9MEdDopm5C96Pm4ex0mrzIHQ
2wa6AV6NdtfBIR89dNIjlX/jmuYouAV2GmIUPeNax7mzB0D//nhQTM+A4ElyReAcH08obMJ/tZoT
BYjGz2D5zlutkxhS9bY8cTPOLoNV8z/H+5LlBmTGAm0hu3pf7msvaq6SuOJNL52bo+L2SriH3SWr
VS4UnaAQlyw1P+IWmLPSQ8YeRK95Fs4raIqkXvegkB8/kVvg30wXFcFjt9OdNQHULTTsXjyjWLs/
DuP8cVdRzWrpsZuEDe6HuCNm0yqMe3Z7/LY6wnAEj4rbcQoSpPAU46OZ/FI1kilH8Z2dUZB/+Tie
xPlzpJvpi9XAcIFavnCHyjm4GXQNpLHJM7SvcIF8Q72UFrQh4ar5a+83LM9FuIwcL3r31BNGqfCX
miDG8oiQekb2zTKlr5xl2Gf5a23XHw2q9nd605c3f+jrWwOO5hJHchUCMib5UhJr4VTnbJAoiYJy
Gym99mzByCRAzNEwgVDAD5veu3k+9gTbi7WTk7QKAQYDVHrF7oAZQoIrIM1cBsIxZpGeAXQPg5tp
NFDKgn58qScRrxr+Zk2T4cZvo9fUzrqFyoT6QK6mTo8pT1ZMhpSzTbjMDI5y8lklxnrUZfsTkNoi
IFV8KhJ7b1MAsy89qSKQZSBsclO+ENmT02BAzNagJMK3JK03aeG/AOXnfRa6fKvNKv/27eLoV0O1
RMMrd5ObuLDN/oOFwMhNhNs8rV7/IKnlwS92qg9aD/NKU5Vvv+Mb1bs+v9ijsq2nW0BllUTMJXVP
fkmvbBLbqHcF3IO1F8TdoXMcbQnQzjhRpikWBJeTHj+QkxeHnvVCMADRNG2tQZyY7hx8vR9VzH0Q
w8M39gPyS6lRPxETgRUA8TMw+kVZoCmg51gvhOjSmTcY0UWaYq1kAcRArP1KUVdw1eWuhJTxSzTj
QTR+9auPuxPZq/b3EPXnNIvr7yFRr5BgnC/XVF4bx6q/TKV9G9rE/WzD4BOhcvvZSu078RLvMwzH
H8LB+w9EowFtTRF8pKFG+TSfQDcDbYmuhzBDqF69p/k0nNyy8EkHGfuvwlE30izLOwNRuMIARNZR
o62DVE9PQvr5osXkcRUFBQ/VqbM7YHsCCkfeRhCoRz02fI9mOUBkb3K9KKhJtOnOSuHnaiWN/AgJ
gYa11qQ3g3bSzKO6fjGGgORJs66PhRlOSgttZrnMgiKrqrYD6UvrqE9dZIz0u5PckSe1VsgWDU3l
AoVbo9JdeRcvHLdqhdVID6vmd1+eaTEHv5oIWKCL3+TCiJvPmqigP9zJBlRJ1N7dMe0480Nlq8dD
e1ftZIuMXruUCrPt0ig2j2eVURPtKpWy6GO3UZV+oTZMyx67nB/0oApUy49dgLEFn9Md97RyTFPq
k0wXNhUO3WtndlNLpgZ0ZbblW++X75ZERuulcrjoIjw+Dvs0JdZ5HqgLg3nJm6OR1eCg8CaYNj7W
BfOqAq88DKBYfY+Et/EY5X8NmvumMS2/qWYLrCWQ9e6fT2WyQwGB4F0oP9myG3v/V62A/mqrAEWo
ZRZrWlLJupBNfC2J3aDyw1NsyJvEJ4/vDQCveeup494qwv7QD11NlLLlfuDDmD2e6vU+mYFa6186
XHprnBDjqk2q6KWL8x0j/0JaqXMLAyektINNj3mlc9MG8IuwnAjo0Lk/umGcfqj+gft3jMlhGNYY
AqPl47ATDdzhneHmeSUJZWngLf48PjJxRlvwAukL6VNqKH++DPCZT0oO1nkkyPagVFk0G4sxRbAa
0qx3LXEawQaeFB0dU9Xj0s8V8+KZQl+HBTkYKQPWjVdj7iiwupd2l9+IRc4XiWY0K2GG+a1n4TUT
aV5tqEL9qlREiPA540VQG/3SQaX3ErQ2816Loj+4AzCZaeidTSda4ggfCFmLSpA3QfE8qDaTthLG
7rTnwjXcIQrco2BP904rcKmQ3thFUXMsu6Y5VrbRHMOecL8KfdDjuEMFxLbaCmlAgPmKzC4wKaV7
eWwyEIKtq6TPoTEWZJ12Ix+fCFduwUw3pVZ7tdEuX/WEwqlZAGmY9jRplEsTHMvc8QRJTGTaw4ga
+zV5VPFCK3zn3rTUhKMCSb7LffBOY/dJrcbghnT5qqjBsB5zhOaSlNV3UTiCSq3WH12cp+dMyb6S
srcRH9sltJ8MOy3mIxh0zHIDwGVqF4fvqIrrNcAkg0nkGL5bon6LA6U+B8kQPw8WfaTH08KuYRxA
pLbysnptFI1yAS1LWwN4GCfwbQQs+k0JNZ8FOO2ey7pBIag0AkIBdgCZNsbaVdvd4/2Q8ScJeaPP
VBnl1Jx5ehxukSqtbZiksM9C+x3D+1ojvfa1qMBsV8jul5ZWEsgxrdA0sC+bUphY/uiM3kRkjUtp
aPES0mC2GmN7Kq0PRGZFFuAWORBLqUoFaLTRDnOsF8es97MPgllOCerBK4Vcdwfj0Z1FmmNClXKB
VBi256xdPPGMsgWKcXpXC3pw7QKtuXni7ac7AHxHcqHMk1Xb+j6r40NAs3OZg2vb9YXmYKaJufXT
HL6aIcMjGbMlFno+kQJ+N3pt+eYoMgYYahrXxqEnZDp+eYoLSGIdNjxhKN0KhkbzLo1F6xXGG+m/
zoZCKDdeExFJrMYGLVpt7Vai9IEGXzwa3j+ZdC8m85dNl+u4mdzOPAYahmwjKDjh2bMdG3e3icnO
CQXrO4O1OvSq4U0plE3mOOKqBZ8Mqf5Bk4FJyogn31vavQQMdQpPL4hDkJ21Mk2m403odEu9zu1T
q9dXO6LAnURc049BVvTaR6/l3bNgpp+LkUx1qkM/TmCV50KJPltlJJeCfKp1wym2rEZvo+uq9t2z
5HgqlWbP2Nxu/MGPd2HdvfoKbfXU04i8xwNrlerCJ4xta8B5Z4/UJUEQNW4X+mepSbYRWKXhrQLS
axfaiqRi8Wn0ysfjHzU3cxtlwiln0UntJ1jIzh2+EBugjSy87pj2LNSt1PrKfG5BBpP6reV1ePHx
wa001Qyfs5S2aNGFm0FV4wMNivGkqqjqW6yPc8AAINvtrep34U4N8s8w1Z1DSPPpOc2IRXrUnVDC
prSTptE+Vxcqs7BFYKjc9j1a7hlBNMC77WVJVR4SUjfcNZuOSx62xv6xi2mEyJ8Aka7luafczT4e
hxuIjmub9fE8Musbkl2HgCEzvbhe421jk3i3dSYIu5CdA+YznKIW6SjNtRDkhGoQiue37T5mmr5/
7P5zUzweTfqvESs0PNLyl5m1A5FCpnomDsnas+g/aGajnu3pEDHSxdYN0UcFtgyPYH45TwTrtLyy
Dr7zkWelsX/s6F3VLhXkUrPYSc2zujClIINh+rc3RMW6jZns5YPw0cWW/pk0oHhmokRZdqUZ4nJr
IqzN0lrhgEW8p1RnoSnVtY1SMK4qX2jHeuADg232lFcdVOsBuK6havJZkg/DeOnOuU/LZzEdyiaA
UhW70QpE27h3EnuYhZC3+Fr7EdTkdIx7NnZxFW5MGdUHlZMfjxv5VE1t7ajSWPuULJuzS+Q2l25J
Mm3FuoK4IOHhY3HvriGrI+6hal3EKEBJQdTRsOZgxl0rPg6JjeBL9wsSdwWBBWF8U+zgSibmIWHW
dKESutR0pcIOhatcxya8euw6AUi9scCu3TojotGw6t6QjneUPDqVJILW+XC6ITgYyOrU8j0Ntmo3
Qn92qxoyoydOQkcQimMWdzqBLPidiOeKFMAhfrV11KKiJqhBXjOUtzh+ZDkJ81fTtU+WIxAi+cEx
MjLc+IGbnhTVTDbh2H3mpXKwoRf03iDAD4KUBU/c7THL9Yteb9YugO9J+0Wixqhoh7YvXhXF26d0
ZfYEN5gH6DpcfH648ZIwJ+mvJCO6ld6eCEcwOi6h29PePzf0HnCcgWRjNtqku57yKSJGPd3ZogQa
q3G7FLJ0TvVYdUfiZJ9KXTgn/I8vLHvMw2BYzqpUrGqucaa9ghFW8SpXNjQeW12SoqyiH0Zvak2b
Dv3/ThU6qToYP+B2BPXFHMmC14bGBcXY1Phnio8gIaedvsUIH8oiw8lE0UHKRogvnULXXI2YKPSq
ZryE+MrXFAAWhsA/8Hib+fTuZDqluU93JdV3jGU8dWdDqzDf1dq790aQXQpp+UeZ4YF4HPeYus0a
jVtA3CtnbYzLI2JQF4y2EF+avg9yi7Wer/zE0kDQPyGsYQmheUJyjq0Ont7g+kejqZNTNhb1S5xB
DnJieD4IhHkbnQkKFWjtSeWTSQy6bFpfRHg5fGueqSB1vHbA9hZD78sDBrXEa8Q2NYVg+GEzyknz
JGGYy7AblzEFCHAZzngHUIHque+rg97qOmCgusTFV42HKGibBVSkYPbYfWxC8NxwkrNorU1PVuti
3HZNMN5tIn6TGMuoR7P3SVoGb7uvB9rySf3a4pWYD0ZSw4OV1avS+ADeQmVTxVOUqG9wE/Fkbe0h
74InYX6wHD1rL+jAfZg2ZOWC8Jl1qunv9Bzc42Mz5hZuyVJ8VUyg50kh0te+B3CqWC0rUz61XdEr
7qQ0uRFVIr7rnqJn0fo/usUllhTR1RclvCffftd7Aub6fkxuTRLtKKLgYZv24MU/DfALXsbONA8h
kAXdbg8lkjIWwsbvoeP1g6iWq6pN1ONgKdWGjIUbiq4Qi76vLW0NLhOUX7SJvtqOTyxtoIoKrfpW
CHJpIHOQ0mShYGqyhC16vMivLMjVIfOMWlE/iSZVDjSc6rv4Dhw1uhej7h6b2P3x3LHAU+H8FLLQ
tmpkQEeVIBa2WIx7F0Vv4xjZszXM84CIN7dPbqXeK5zelQGLeeUXtsLXrbHESEG9BCzfTUtpjmZZ
h7jp7XZZJvFPaXbDV5iOyF7M7lq6zrfTI+lE6dneRO/pT1iWSYOZdltD3EK6HVjZuFo2epvIewrz
lFkWaA1LJcScb/JAWrdxCALvV4aiaDW0BpwjczIoPR5w3CTeVZWxeBwSPlrLynHkkmx0heUOcbxd
YiXLdhiVc56azmoIifVUgRfaMIfU8Qkh3C2PaygzXts/m3G285AsvAK+9FYdjsGZibP5ie89Whtu
XJ0em1B01amMor8ecIOkQHie17O8LmKmSFAdlHTQn72uMWddZ2vzDHPt3odRuUdnZhBEjOLcIpzk
Pgbdj8TNs7cp53plku3VQmZ7abZ/bR7H8vRZG/J5GmaUE6aVt51Fcfj0npiRvvKqbliMcVAguI1/
xryh9OSE2rYGyLIZMEetFcsPT54Cv71KrO6mR0SjwakhGnJoNXVGZ0qZaaynGO+jZh9rk0/O7MSy
TqLXsNKUVWQl5t4AWjQfIfWxJlF+yhq3Z53+NhIqEyBx1VmVs34MsOQugf04O2GBCyqhMq9SSguP
Q3FXrgoqWhBlySVCogD0fUCuhPwY7m6lkhetBNhesalrs3Fo2o2Y3LiP3d5+8dpAbOnkBddCa946
oQaftNfymYBochBtHj53rjK3Q3Xnjv0V+Q+JUA1pKI8NYmsQmQDz7zEd7Z3RUVjrwClvE8ezL620
i702qG9E3rfphFmbMJmUSU24L17uVR+Z+ymqVp33o4nyoI7lVYQfha81F5tQl+vYYxw0SVHSc+dT
UoeIGtu9Ka5irSynHFZObdlPJfcRDKH9eHxsSEC192NpPVWdQqcwdYddMdD3snBgArvAYja2U0Sj
sLsdPpPxxQ2I3rNIf8LHllu7QXCD8YtjHubxTlNVuSbDkAqb85rIsLkq+CNxO2c3UbrdM+2NU6hT
tcb08C4r3T7oU75ri1MWCzOlc12PrCcauenNlNSjTcGy2hB1uEh03ZnHHSytKX1t3GHymcXg3A7E
GYbLUiNHkZyJ4lVt0OdyLzo/9jjtL6UJEtStdVKMRMzIaXWEcSCUKOZahLEN2J2HgKGLF2bvpAfK
O8gQ0IMu0bT4JvTCyM7LW0XCE7SM/G62d/g+BYGzYXlIdFkcikGkh4qoBv79OFqGGCe6ANapZXjI
aD171gYNuZE0R1maEyllR/ylUYlUJhTAraSJY8Nyatw0rvGWO3CLK4BOTzoEUhqXLmXiKAsWI5/Q
Mif8obXr8ZMYNqAoiGtmKsbLp9wdvUOhpPvGUYZ15uGX0JCGJCrxNEOUbqrUKM8qmoBlORhfRkm6
Ma5/7yUryaVNul2ZlMHJI9r25MKGOJW6vvJ1xdwZoAZrxac+LS311Nbu3ESA9uS1FmEfuoaOkw6L
ObMqVHFRYmZ3B2gicCsH2JQT9JA9feTgYEmn7cgdqKhQZFl22+6KCdDlx0hWYj3XgGhn6jcX3lOi
O/EP0TIMzIO1sAJKdXpFg9Pne8e+79gveFM12DZds0qteW559YmyrHlyo5hJomqtiGp6kz62gHSk
MxGXNDopTGcvKOL3bTx+5bZDylAC4ssdaddoaXarVYizTtVe4F1MU2+lN/0dkBKSlKsAWHzsxd5G
I2hpV03xfFSrvxJ6kWvqhBIniAyqLahutE1Fcmr/scFZyXp1b6hi3Jde/d83+bRbuQMoZxXjsOzs
bS+kvR2JJTBVpjZ2aQU4R0p5pWQgthkLLRA7inENG7Thagt10NaHz0rXyt8Slwf0KtgWvW0vK7iu
3wAuk6eEefINaTjQD4kvMhc6GSDCPcdR12DuEu0mQVN0dHzEH7HCba/2o88p5/Gp0NRhUVEyB3lQ
vzAC6B+CUsCMhPdi31I4v6Bi/GhqV3zYkmsxjDSiCnprPAPm/WGCR7Wtq17NLP0VWe3wYQUaUme/
qt89+gGoV8EXUC8UgAv1+M7YhqUBl8PNreGmEVzX4A1E+Eea4KfRhu4vDdAvSLvqQ4llNNdg2B6F
rgpYwGq/HFmEvHQBfz5SteCrQISmOxNVcyjvYBeRRjvCBIeVZR9Ujet4yD6lb9kLtfJ9OtbB1TT8
5Do2UbguRthNDg6IaxuOdOXyYNGO1bCJHYl8EyQ1yHD77oDP28lMz2ewxwmoVa1q9igPRk4PobuK
8IagG7Bh1AfDM8sh0IkW6YyllZHCokgK4hnNjCpl4qmV6MMt2d6QjWlz0aNidwqNIBBFLLCkYVxN
e+PSGMR3Y5Evl6DvmzfhsK7zq3yHfZZs7syQe9WM5L4gQwC2tzW8mrDhy0Eobzho+nVOyXJBO0l5
wwv8ZfeVfMbkrzzro/nxOMxsX1+YfM9ro468d/6MBYhXMIKcVvvYUqNZPb1YUE2QupaeT1m37s3w
wYlOr0rfJdn4aRktHr+TCgjNx0K1Tk7humfX+FHVZA07yJ7ZTPxWpKgE87SrdKBLznqcJDLkDaxG
+rNwK/TqMLL42jpR/EOpgOFCqMk7QLZpQfzZI4I9GeBdFyxDcLKUSM3DwLAXbg452maiRySK6dTD
nhIwbPkaNYkmKUMh6as3QR4UK89IsY0qNdLdmDpl6dCZjnJyZwff3hox2PxO5t6T8CDn+dV357vG
mkq5Pe8p7b0rOuB+PerCZ1ZuJFJqEE5payPgpcQT9O64wglgT9Xy7JdoSSAYRwW9Zprz5daQ5X39
mA8JfhcX0HdvHtMSH4Y0yMhrKm/dV6m+UvJy46GL7Eexj5vRXcgYMJ5b5vXJq5GBF0bwkeVJiym2
IHNXiEvTQLGJ3QxErGc0Szc2xvmoj+XJDUKac5kIZ5U5bMiuqy+PTdgRP8Gt2N2UFuSxodWRdtec
/HGfFjsNethTqHG6haP+i2Uyvc+0WHduEK/8Xv+FaV+5K0RDzSisB5fa6ola3Mi09o5x2JCx6drG
vvsiNwNSNqOXElA4qOwzi74UEEJGEmHSEzPka8kKvcjdtTR5aYjtu7ijAguNk3Yd8oVexl5Dha9N
mIYYRbgX/TwO29PzhfpNI+qqdd189EERSSpGCyZXgIK79Lde9w8p1zr0tNdOQ8ud4JQwHCI3RXP2
ihGkbe6AeeqIGKCSJzDGQZtHVhUerDgZdpWFER9tlXYbhQxZIPJWzbE6ZAmEUkBin6nkvfW2Uy5q
L3CAv2M+SrjHLqCQGgc5bR7/YnSqFvieY5YF5Fz2FfJdD8n70Y8GdQF+DaU1rrXQcohkbUB3IHl5
kkH4aYNW0yINB0zPja7TfJgHwCyxifLZeW63Mry8OpYOXitC4DZ5nEK94wSZUwc7jgIwkZ9h/9NB
QsQlqMO86aOriwQWx/oWcwHUvUQ8+9SO75GzNA1y0IMyH0+mnf/yGuMdE4y3TYa227DsKWeOrVy5
Z+y9drRWNAkB4EUZJZ2s0a/yuSZdKG+RmVQeNbIqn2gdCfaLVgTtyojKz1ESAW6EFTpxb9cNdNBk
Oj67BeZpv7Dsa2tAiBaJw7LQ8V+ZpmIoT4PsVjWRS+JzkB8rv3+LcMtGcGSizvJfXFvBD62P/t5u
korbo5Xi7nPHW5lr8qkZ9OANWBdJhmBFN4ZEHceSgltgQeCEqFG3JohplRZpVMEcSnlOfZPVbAoO
rA8RWpN1gWUhK99o/3ymKSZIVknHAEndUxU02XOhZTNWh6ScHdGmDVulzjH74JiZa1YHJaElUwl6
5Bn7d3uOkaehZc1XA7Rk7BcmYLcaUkSq9/fArtxVQWQFUPfe0l7QhtvnRCmIFfW0Ydna+DcdEr8U
XbTPLj2MlWsKukMQxbWxs88GNbBzbk58nLz/oEeCdVvXw3MHW//MCox1RIejEzbQ8DR28X50WeNa
DXB/nqHujcY8kTtjzk0HKojZ66+Rrle7qs3TM+k+YCv5vfPHrtr6ODcoPddMRiU87fkkR2BwqUdj
NviZs9TFdTAKdVmYbj5LImXZxap/btb0lvADCS9aC8OyDy5WVzWO47OXY7Qe9aBktYI7AepCv4J1
Ec3y3AScVqvdyq2IZSow/s51qG69UMRxNPpfhYs1gdbRiL/OJv9UyvJs6hqe2qLmhzzIElTJq3Of
ASvvWgb4Tgz5MscPNE9Z25+tpqMV7ADHGEfizgm4WnuZQVxXKXPeyKjMqdBBN6SbkfZdflKNqDjn
0igWdBFw/ky7j+c2ISgjuQmtvpnnJLCdFd0x0X2NJCZjmfOB0z1Zej0xvqOK1Hdy1EdaSBB71GOa
2+7RGMYZOsX4bBYNPUQQJHSX+kMwdgeU7EhZkozxsPzu89DcxIaqHy1SDxUr086+zcYGTLnriOxp
yn5vPj4SbIjVRiVfVK34rtuMFa+rRcG69gxsK5gHxpRvL9fAIUsfdB7Zpju/E92aYsrwVNYRUT7T
xjHjdF/35RHUnbtH9LkujOg3eYT+3O2JZbIcXJWMc9lMqssydI+2Hmvkzhu4+DIvO/tJEpx8CJ+h
raZ4CZRN67u/FYgDKzMLiZSM6n2T9yjBWxhGJulGhBHJc9qrZF3pwSx0fz84NabtION0+fD1sCM5
aZgGoYFEZES3uKLpHFRKY29GxfXR0n21pZBMEw5kzgMADVliGcxs0FP0b6o7XaVE3VeycHEi8tbJ
fUlXRqsKVIkbJwG6nMXKXg21GibI0G2h/IpFJd1vMzKQ5RVb06WYH/TCxE5j03EWk5Z9Ask8jmEu
A+BhV6uyxW5mldVXoxZi+7hWRyJrF0zdYENOl66YLl1YkFQkTabFjrlK+X5aJ3huO1YoddY662Ea
CZKWi6BlXXkBtZwsPWkuvSKns3qNkUMqmZN9xK7xy7MU89PundfaabpvkQxHkLfJb2yI6zrI3B99
im4eG/g9LqhiS88QjBpvtgsG8kmKc5mr8HEsrZ9RxUe9n0YJdULEIolW7oXjBr/SILw6g2y+GAw/
4eaZH1qHdb8ZZPbO/QyWDbSIO0nwNk42O7/prlLMfDu2X0IlAWKq19016Cmah5xDl4CK3hyZsPMM
k1vFktqJU99G5RKtQHds+0nvkvj1wQtTe2UXakGTBU2AyNAnKj7yCZZkBZ6MaqDXJ6sNMS+gx9UR
ynJYjHuATNqqFlKDf4v/05SReZSIkZdI1pUTaTctJ7+dns0OfaWROt2ltidbrhdZ11IG/4e9M1tu
Fdm69ROxA0gg4VYItbbctzeE7bVMn/Tt058Prx27alf8J/4496eiwiHJ8rIsQTJzzjG+IXzsPOrJ
U6XCwNgaKIiRWpuWnr1qKVcw9IfGm8cUblPVnfoYRpSBGZpkUtju9Kaefk0dUz3dVd+gdnYOHjPm
WwDgOKeZNifugahh3veYZKKOT3ZTkOFtwJuPN67SA1vVw7cLclCQiv5rIE549TN8ZZn2ohaj/3BM
itSm0+WbMyB+quoYaYpGdxjyk3yml57Ty9a7J/4u6jSd3b7FNXArq8G8b+iobrvYbe8wILZBN0/5
rd2XyW4IE+1ippO965ChXNs6fSOtWbvQltYeNBaTs2rMEuyXMhkKFcil+tw6QhzJzxO/97CEiJuT
OoRzVLQluBz0aDMo2Usdqx7lbz/dpIrNRqxq6zarRBIQoxPd5/yx23Fs6oc2BrvcmYb5KAR8KHPS
kmeCbMAYOfH8Iqxy2rDexm/9qp6SKD/fq3r51POw+ASG8FgLJFpwSq+x+My/R+axmLJpL8OcZwLg
pGiv5pc/73u1GagT0IsilOJ4oKq31HZipaS/CddmyN3ut4gEyY0JenVTPoLOTj5HzqvUyob3ec3d
xEjtvVoLTa/SkN2LFeHSyqQXPvWV2ftGpU2PIynDq5y+eDCHbCLPNfXuyFkjpyLs9du2cOB8eKK7
6WFS73prLi86ngOseFV+rZOJdSjTMLkinQM1JRkV55aLz5FRfXqyEVefaHkXxxlk4hm7ObqhApV1
U2PaqZkHXTfaIqi4RHKDgQjPsquXtyie66ConPGOmb65LWc0wd7YZtt2yfJHFHZEbM369NSHjARo
GGjP1hq4VrtieDVdraLfMUTvM4d15BrLRxrlLwmLwJejLTdlK71fVm0SFGrr3/qiiL8uAfcbivoM
OwX+T9f/8/Z7Dm2ncBXDgReqZCdRqXFlhFiVfLOtOPfO2P4itP3OU8r8BOH6JtFef4BPTzYz4Lq3
BsTeZnTbiG4PmgkMsONz4aFs7MYqfbL1yWLSU1GcovXYsvi0JJGB94ynJb3jsjMFFlDqG5hoXH1y
Yq5jLT4PaRef+8T89y276+jtdlL4fz32c8tpXTJp/3p2u/7I377z19OhN5CA9Ncz//FrWpo0u8Uy
7v78i3/93M/zfu6SWktumxxSCvssPtckEJ4xWvz7i/zPrSItFHieDsFkxUV5EuUl72k/VXN8FsyW
iYUz2qtotHY/99AXO1CXukKdc3cBUh33NwuS3Es+s6Px5E3eQ65h/0iMXzrLmyhNkDNXU6ytnZxo
//Ogm1z1ic1eWOk5AJPwV0wVq21qKFGXeqqCmKY23C+94LJaVne5mwkuyyWb9KY6OCIiJZN0yzsr
j76I1CwCs7PRnLBBi1X1pEvlXI0VRpGfu4gInUtPbuhPT9fL0/aKIzu8FG7zUsWu+5RZEpzQNP5q
BgmBx1jacydIG+7qkay4pm5e3ArriI4OuzMy8j6iXn+tCbkxLGAQUGCcQztyXjkqK4N2znRE77U4
cekIzNiev4nV7hmhtwKFXGViBkhr0ilNIpeAH0iknKzfjD5fJ+TYLX7gzk33sp6as8Ml6VLfFiiJ
gaDQNWnX55fg/KtOPqGiKkjrkNPBYDPExrE7D236C0D+Duc4EsEOI4lt4DzRxgZYee1RBU9mFoQ2
UBWDGF0EVzlxvJZ3sdZl35wjBZaLxYZaE+J6BI91kIkWJObQUuxguDeqjCgxJztqUcllsyG1rrSC
qV+je4c5DcwJOqrI9epUD+B04qlFoK8uiRYT22l/GtpwycboIcrxE9YztJuBHphOVNaWKSudK+PO
pn9wnxBlTx0TVC0P0u8z7iNivZnFRS+Lo5TPpP0F/RW4WMfGEN+Vr3Sc6KCNqt62k3Pi0kCszDBj
cKrUcsicNODsDTcG+Ew/GqB2xEl7NRvy1Qlbe9/NbDlw76qR2Umj5Hg1eKMMalTRGzXloDzSKgrw
yKpDRpeGnJziPCx1cTbAaWcpeFhUsGfLtOkLzDUwNWsFsNvDgiZ6Xg6pTX4PIZy02IhPyMklQNW9
lvaANXvgjNZoo33LwJ6Ienyv4EOroR5ejRGnePYkE2f8DaMyIg94fM+IYNhFnklqG64dnyyYCmzH
BMbWGwKACw+ieiB32rvBQ7LsRtvt0Ngz79StaF/2Bez9Fsp1/66WkQ56Kx7z6jtMrHfZESUs5AIj
QfUntKdBtgAw7/vyxRIQqgq9tHZGPZONFxkPLpQIzWmRq/XZG9AlN9CoPhq9rznMtN4vZFRwPnpg
N2y7/OzBLIvC2xfEytxzgrQnzVodGo86jv6XSWXbEV2oZDjyCQUTbzcgsksVo+gR4KM48ubm04w8
Qivq9jUfMayHndqPidkfxgQNI6AVf+gW9z2qjRGLFrHKXSHg/ipdv3cscaoc7+ildvdR6mvJg5L4
1mIje+UqigZs3PJIs8UgbV076ZWlPYmGxIUEvuBuhEX6Xjl48N2WzgrRsnrfEnWQDscEj81TlESX
n+8lILB81dTVdVmi0uw7Gox181imOpy0nD1WLQf7TjSZdta8rt6ac919qIKQeaE/65ai4LLzLwRs
yzt8ZCpjiNzFGLpvi9YfY4thWpUl1tPsfEWo+NmH2buUTwZ/E9WHSbPmm6P/HBtG+EXa0TMxch0F
Hvm+EuZOvV5wu7h6dgdnhpMtrtteK2kNds2t9JIbQnLGL2/JnqZGzz6jFf3SuvZ7NFHm2zkNMNdy
p10xGsUJNQ187PXWuAbauW4iadGv9//68o/n/OPn/vYjP//EX982mizaI/gEYFiDiJki2LtJVZ6S
9ctI9iBxL/+5/3NL9FF5+rllwnSGHAFhkfCAIiaWilJ+PplABJ1ZdZQ1+XwaiM0+QTbUiY31oGGU
dnPq+rrR/W7ooJroUewP0MiFftZDw9rMdlVvq5ym1PxggTw9QVuteBFzwtdhzcar0u6LMKgugFkJ
4/UnW8/uGwLPfm5C3i1PP7f++Z3etv+H5//t0T83zVl7qEyj3oVymFbiy3SKXHmsQbfvq95inXWG
6vRzq09iXs//8NhfT6HsDdj+1YdqfW/aJp5PywxdvYfQuNUHrhUURnPL2lW2zUmsX/7c1z29OUV6
2py0PONZ6Uy2KDmgn0z66tOILJ2Q5p/35ucBmHlsr8RumqFfGyrq6AeK9uSmdgyqOi44peGbjmkT
xGOPa4V//OeXLbC0T/FSsziGnX39c3iA+1F/jrWSmu1UV2TpzhCMK2TPQyZ2LTpZz+I8AT/95136
eauM9a3q7kYaeVyQVlCXER0nYqOyqThFVrmcFk2bUV6RExbJeYaXZHQnt5WUHHW4sTLNgyqjjQFW
9bupJeVDEue16VqmbebA3A1WinNQArzQXOfnsjUBNkpmYEmqe6dS7l050SmNdTCBa2Zftn75udVN
ik1jNB/QZ/SnOBp7nO0Q1YAScfPnwY4oy0Nd3sly2ViovH9h3cRU2g+fva0lgaHVkiKiz/ZeWUCq
qiWafFDek+UtHyKVb4tuPNV2gwKrHJMrkJN5oE9h+zYIubNRzn0Nij5+g7rz3liFA5NziHQXsHyc
ybsGtCadRhhZtmAg2I9kfbqKNcJDWzz20N2sdH4VRn5cpoJAr1nTr0r65iQ0VxS8ti22fV2E1xl7
Cn/WRfTVIzDowKrYxuSQQOJuMs2Jrvsima4onNDa52s2QiZxK+WkR+WQsTXS1Fy7aN5qdyDuTjPr
axjD4BwJSPAX/AbRWE9veRVt3YZcrdkdvBusg3vCm5eNTJIAQV8bSG18zlIcKUTdHPK5ue4Q4vsE
f9dfjX3RPcZ+XkFEEkJyTCmIeQIdXvxWrEfsz2HLnN/9A2X4/6iA/wUVYLgAN/7vqIDb303/d07A
z9P/cAKw6PzLkdKUjmMYgoz2FUHyBxSguca/hOFatg5kQwpLSL71b1KApv9LN1b+Iv8Zhu0Jgzzw
v8EC3H9R2eLHtwUxEsJ1/p9gAdZ/00McsVKDhS1N27ZBiJim/t+oDTemeTf0og5YY41tbJM6TYLG
i9Y5KSVV/dIuwDcbjUmYsaLaCDbx66xqgqYiDrh24XGmGE7QMNHZZQKFai5yiQNt+ntdEye5IHKT
X2ZTfE56tMui/kGZ/fcAxD7BOBFCFiQi5HUR+Fjjgf6H0TveRtgd3sFQbom29EuMO0MtHSZGzrkz
n4s5IhGnX0mY2s7wXu0WmrBiFL75c8D/FxrjvwAx/3xrHAgxNAgRr9lInqUQ//3WKFZe+IzJFHgT
SWoenvZCnhN7OA+iPaYuzOo0rkCZ6WQDTTSRKycok+53pCTAerQWgTeGm84YrwfsW2u1fGXk/Vdj
6fI01qeIodEOFQX+9soITynGINNs9p6mtP/lDzGgTvwNB+EIBKfCdWGs8T++TOcfnzEQx6SMJTr6
SBn51qicW1WZxbYhqQD1e+QPBXNkkaXRqYU9CxYvS8HP6a5x+NuZ8W9Sxd/fUY/B/D9eirTFylY2
bdPheMOn8t/vaSLaEt1cQZnuUXndO2jCXyLAj04WP4IukQdKxn7jlQAmqxCpyJIOoHtJ0oQK5l1Y
0BfIQtquINfjahqVS0IfWPstqyZG1sZ7kTlST9d47K1c3A+7cWS72wy1GXRW0JJEdy1V8+lNMfN5
JoXkSHvNM82ervaaKzXrN+lS05JvCDedM8BVqJi2Vg2XPuRTtgvBR726Su0y1nc5bU+gnWMiso/I
LGlAFM8Domi0R+HrtTK75EOahGxBrNoYyIcfoS2u0hSEgH1pPHl581VX6xbEhRZAyWL4RoZ8LA77
A4pN7yqSnBRs7bttd1zqSBBLTSQZOWTNsXcboq4ckBiFaz5FxhJvablHXMns8DKEyzZ3UsLc5mXZ
Y8mj/dClH1Nt0SW0HzpDHx/VTRxq+bnIewQwEokk1ZNfRsA76+WtsTu16rQChOXlufdoDFfMIuuk
9/eraAoeIFk3Drgqt5luwiklhBpHFGkLVe1rAC22o5492gmpZrgylr3y2pKsdzw9Zk1n1kFQZPUf
DYNlv9RHuZuF/cvp6vtIjO5eUeBezU7RXpGfGAbDiHykq6brynNorNsovBTyDEYBzW6SAAutegj6
vHARN4g5qAHzunN0rIm7/GgIM/EF5pUrWsTwGWk2+rqZnEWNE02rkS5kVQ1yApI/FMheT6NHHfUx
Vo90P7bNdmIG+KzBukco6GGdtR1Q1E33Sxu1LpD9AwucotHg2H7akLfY0TWE4uVrKdp3sNqc8LPf
F27p55V1E1tMC2kP6Rup1+BYIZHcLtEAWs+6VAi5t1wP6J5QDmhL+0DIw6NbhJe6btt1XnqvuXTO
uzCq9n2p6MTENAMs07iehe4dx69uDj9jJdKNOQMzcZHQb9rBuWckne6QTnSQzLrvidgEdJvhVa6h
Nl54L5p2kxVqR+6FtdEL45uz5z1mDBQMVwjuw52GYS9pt5Axwm1tgkWUxJhPKW4zciI8X2emtltP
mAZM1s5AK0eg6o0gGvI26nFU6iUV6VS2+Y0zmxQrNJSWhlbHaCSvnRyjg+cu+yWbXNKeworxfUdi
s4n2eEgNqAjiw3Wi+VL9KjuP3tSaRCRs7dcQAwhdvCyoPVgjykRD2DHLg2jXEvSKzEnYG+JRw41q
xatr5I+t7QBqNdMKobj36WnpeWqxjtsxUiQaqwGKxNBPaVFv8MQ/YrJ7xcALlThntObwqEdA+m2h
W9tcxzPthd4j5k3MytOibjHHnAe2q43dzI8ZUDIOLAEavrdpenO8zQZSbSwC1jCZFIHz1TzT9qsh
QcjBgS7iye90fM3qub8qUlSDY2ezujE6YK9mbCxo5GISqd9JTgM6FDQwiVGDRu6Ck1PnLrRBniaa
CTV/aZ6idj1V57Y4Fibe+eLOWgQ99ZVjXJlIuFOFGnd+nRyY26E190ECQp1M9o2ZpbBFW7zzrSQJ
FRZBv/QvpnC/8qWJnvpYZacuI0FX0EDOU/DOxgf2aLA0XgvHrfmdmzYGUs3+1PU1MZTOjQZlIRzA
b4M3icFf5vPe6JkwaRazXyErBJdQv1OObw7F4tVNx+IkEoDJXmjgwhi9YHQrQNIFAmALdVE+9Adj
6qorpY8vEqHhtnK0EBjBr94c9WeHZvutmtx7J66qzURg1D7VHfiws5CnPh10H8TLJjVpo+Rrx7ab
VjG/IEue7uOoNEIMMMVXGSTSlPDlsAE2jFfZ+HA97QjpnxAzBHrh5JgBiTohWNGHInXXwVgVKPdu
Lgbvy5IxvTJtFn68aBaGzHbvRm4YrCmfFAdb2kMM4UgxSeoKeZR3o6Yvu9I/3SzaVqXu3eWJE7ia
R0CIOC/2nVfbNzFK5N2oecs+zBvcpPhOw3Z+L9GmQr3mRKCn67caw2SzHWOsTCBNnFJeBsc8OaXz
jH4w31UTwhF8o9HeZD4gGmvCvJoCcWynl0UYoMd05ey9C6CeCFg40bU1LP+YwCv2gCYwwJ5uZ+m6
X208rn9XLHyzNd9wmxOkocazmK38FlKSvpJAmW2UPl3PfezBfdmMFJ/8m2xUV4tp61TjjRvr2X3G
JADKR3VvQH26F+sXmrqx6MIghqmxVWus1c/DIxowSsIqP/78oD5oDV1XXqDGQthIt7r9eS6+x+jK
bafnudW3tSWfu6nNLx663KeGFOU008dXCu3mqANa3JYdV2w5heKgDPTfHOD1bmGoS4/EPTUhpmXP
w/auT9uU0uTOHpMnCQcO13M7QjuUz4D9b4BjMJqPB1oa6fI66ckThjkHNYCTBbOm6OZ1L6HJepBN
6ds608vDgV7z2LybMnsEGm5sRUYeDWFJ92SobuOsL+FcNvcmrYJDZ/2CDUIklAwJC1fUF9FDSifd
bwxsD6rBdIa42HPAHsWLyZWSYW3PAPU8KX2jJbZiJl/fdirTA5gy8pSX3cMihhvG7sAK7fT3kNje
1iAmZzP/ht/C1DRteDGO/sm1FPmn+z1Iwl7EQOanmQalagFP17LepyR+IOwS37iN/aHJqgBBX7kR
eppvQx7KDXmInITVjJbUKWreB2at7AOmT29oi9tYNt/RhIAqLNpffQ+tr41G0u72VpKWB69xscjj
Nb8zEQxkWdRs54atuqXpNyikkLt5SbVXC3+kWbQcd3l1lZlZfz+4+VPUGLhpm/bbbu1oJz+bikT4
LkEmWpXaQ1FDtpzk1zBILoC5Zl3XWfaZODHW5jn/vTiEWRKeRyANGcu+kdKMAyONbBF/nS/15lYk
DnmDbVFvu+HilNr9GFfQpmFJpRO9GtvMf/XRoi7mWL3IrEuvmREf89FJdthcfqV6Xl0EiL4NSUTj
ViYFpYFbH0kjAvGJGSDIkmVf5fLGIUpoT4jeAyJZM3DH7o4Ii+7cI1dbD9Al0BiMaGgxToPYziVN
nqW6KWK6srkuSGqjvwHtlW6rGYJ3bRzS0Q0aAqg65fUoZpQaTv7ZIvtPcvt2oNPs0zRe93QLIaKE
/RLfA57cJZNt6/b6R1zSFEZiy59uIKQo6a6Rn9uaBlDzTv+tETPLgqttDZpAlzIaT03TimvXoTWv
VeplQX7Rlz20ocnaVWgSH3Azw5F19kCjwl1YmRViDLR7CGgsPwTA7gtzROdK1IPvooNKbFndpaqP
NhUW60OU2yGaVyDkiZVcpXVa7y2H1HoIXUdpx1e8z/l9A9E1W9nuLn2zftWoZxODWZl5SMbd0t45
Ufiar+67zFmNd2QmNl0EZnaOr5aR3BgXnkyap6Ffh9n9nDj7eIbo5BX1LRCKQ2gAKSWCRwWLFOqE
+efL8Ii7R8FyQ9l548ouuQdp0lzw0wCPgQ9cEXpaigxEp6Z+x3LuLlPGAExMIN/Dwf00INXz0p8r
NUYBpFGbEAd1nxE3Z1iw9FaXdzm5awyThBBkzMmOOTpzmf7oqtK8xczyTLsBKpzEXKjTr2faL7Zl
oWlb2m0kZoWT59u1MvY6NTtlKgmtQMUJxl5t67mnw3Zzz56ZL/g15bIXghnDkxaR5qRXZot0aNhO
QiiUo/0VbHTi20sF68bLyLtyDuCT9wxiaAdCeyKNkwqnyodNO0mU9m7yWsWevA+d+TCr/A50so+K
FHpXx7vKgOgrpSSgQGezJ44N+9St7TidH6rct/r4FC0d0yVT3Gpt9w4Gu5oMjhE5MzEUrHzpxZVk
Qq66X/gvOxgNyELMeMvlZMsaxhxMYsicjs6afpxO4jd5ee9tWpzNJb+0Qww1t6BYM0u3Dkjm+g7F
HQclroRCVCeNE2xXTysqodguXZscU/6tTZlEz9PalqCOuW51+wOgww0Kj4MaiIIrsvK30T7k4eNk
Z1xBTbqfbhosjn3U62LcdNL48Nhxs1DXJEAs88bWRsTs2rzvRfWcEHtsV+bR4qUlesGityDZpEfw
3JFeduNyeilAErb5QospsO31MzNZ8S0i58zI8MfZOBvI1HxyEDc9gmww7bEv3fmSF8MbA6gFQZyD
bBHOOaOWO4A0D16L7LONbshtfRBZdu2Y+aNtKywy3kUWXAjj+gjY8N7Gs+2bxltOWtFmRPnXuNnL
7JpHQCYP3ZpA3etwblKCN2A9HbHBsDm16G5q6pGeVrrVvGKvFdajZqD8Zd6HNsgxr9m0iyQGt5z2
N2QxPYbAy0yhA+XHPugl7PTJu55z50Ky3WEqk4/Qrh8SWIlwP2oSLnjC5HR3BX/GVlCVivUE67Jj
l9fn2HWQv+VfeFi44A2Brv3WM9vbaClB7owRIfAAbZ8qgVgMJjy8pmK5tYx60xHbMrX9reZCjkE9
simS7kpfc5ccDfdn1altTSm56cEM7lPWY7rYXdDJ/qMH+xt58w4vo7snkYJLshJcVe0eiAkuhsnw
tqG8qhGrM2nWID/5bhSf8LwK1kHgLCJKVFDnwxYPoAKsb6lNY5TvoYMLqWopFEfnYHSiQ2GiI+l2
4XEsyxsOyZsUIW+G7ytrR+kvDB66PL2zOeh0GB56+AWMbGJsIKlaLfAgnTFvnFx6mzSz8ZVNMCGA
W2BPBtyZCod9DLaguWVeW6qjQDUf5JrWbOpq13bJV9GHV+NENhac/cv6yequFe4q/FJ5VrOt1/aO
Gvdj31A4WhXeznRPr9rdDrbll8I4xcJkrLAiZOyYXAaCtALTbonuYOu4jtWafvoal/o1pHKTXV0z
Ag+xyKZE+ZDpqWr1MWIu2eBaSAJBkuvI4LU2vV8aOm6NqLWN2zfLdqxI9endeR/TD+X9wBg44O0g
IuM1jivCp6T51HZokvXyWx/qlyFDLRoV8lmXxjeWkheS0QClsebGg8agMr6LJ+Oqz/VPABOE38GU
I/eSHgH55PticV/Kwr6rDab5utTfVSU/6opYmtbJMBs5486GAeLPzXxv2mDDp2VC3JldECK+D07+
O+zo5ZSW+TQN+il09duOyCC8SF95UXbYnLrZdyYmz+BRdmRVPTj1L8Zdpe+NS+NDUTuMAgGens3X
CP8frKJBako0e0h+R+odYD+oe3SifpgA4OrKt7RD5GRr/QxIOT9FMWFUpRFhLkbyQ09ObfNjOttv
s8TBQhZOCChqO7RYPaDDTxs7ZHikQ1hvHFiqJiPgkhzFTanhrlg4oPSBAs41vomOVtd1QiBbbqcP
NZrDp1CiOYgd+yHlOHsy2henXzp8PFq3t92yfbL43Vw15/sic5sn3SKmTzbG7RKTYVCVFclzwnsj
+hZ6iJfFT3x4pIItZKD/3IVOTRKj7SboDvluK2dSa/XyiBzT80FJLBCgbcRBLTjyGK+TNMUISDJC
T1L4nUncnKDf6FuN7SHcrK5ESRq12RMlvRiyeDNY6NzSy17CysBEOZseH1lHrg1piWRasrJhFqWx
gUg/dDz51CfJmRA7egpe8iqtsL2ggdkWfY6QVDcQxM8arulRqLcqc26LInbuSe7ep0aD7UfN4wac
VPEmqyndiqTUTuS2Li+e8RktlYKAy1UaQb7pu/04BegnxjfG6Q/I/vX7RcvUxaprkPSW0T8CJTil
TI/8BqnLVYIP93FcxKGYouoq7sC+Y0BqD4uZ3BuTjaW1p+yYrdcwiXBRDC4QMT06J8l8GHsu7XYz
IZNxWkjcbEvQdsSBUdl0YMw+ujJJMwPqQPNGldm6XwQJ3LDDA+aZvY16+wQMAcFbshbBpvuZZFyN
fp6KTxvt/uBePBOsHUq16anD11kzbX1P28zww0q/jZUKmoXBHrkEejBKeDM18WiF55jPBl6vsxrM
hUthmLy5lRX5S8EwMpZpQqAk2/ZaRu2GOtxm13smIoBmq5ETQrMkuDwQS4P0/xphFPmzCEt/8SBy
JWBNo1J+oPaAEOSYjw6Dv/UIuV7SZFjdOCdZkdrYAu/ZJY5PV5kmTWyixF5SoHOin4Ic/G0yRGCv
erigWf1thHNQehIwDsghXh/CSVef9jgwGKNE32rRqp2BkQRRc3UDcVmf1B3x4Lbfm9QPrYWoLCrg
ueDh4IIVDgSBuLPYz2VV7SY3tgJaMY90f5vrCR/lA7iDPXVkec7b9jKr8VNj2hS0r2UpzS1yGiTZ
nnNwK6a7E0UzwLN7q3QPxCFg4vKG9yHFZUpceXI99b3fAVbbGaRS+13OPN5praMXa7+j3vcSA7tc
UdAfUSIorYTwU92zNqQMbHUGPiD4JIFPPZGSkfDUQdbuyxRjtLbSdJvluv5kzPNxmItHSzB+J3wE
+wdx7JtCGihLclqmwpAlO2h5T1bnMwhwNGEj+ADOwqAwq5s+Mqa18Rnu8zl5pw5+g347Pg7FcGMW
+nvcjO4RNR+VcYMnzGMBNajI/LSIT13nwnj2HvK1aooqi4xfI9nRORp3da6PR9JzkAYa4U2k2G+p
iVFCFKGtMMdc26ZVVeKnGnwnNb0DWnAT5W7pdKeFThzQxuJoNxnmXg5Prnx0zytKzWTkCgPL1tiw
DiisQR4W3LaiIUqjnM2K/YrgZd52DfP9NFrJ0iFpvRy6iB6arjzpqZfuLK9/1OR3b51V4qCfXX9N
mXXLKac/HQEMJMzMJbyvWOUd3Y+SI+8taPYGpuJR8NaHEJBW3chShR5RI8nkF0aS09fJbAaA4UnH
HhrQAWZe5BEQoUX1kUrIPDF/Eydt/dIpllnRm0wCGGmJ9bW1SCBP5fo7/9zVmB/gO7S2Q+64h54D
Qutq+NnjDDBsIHSyKDZRk07+EKuSsQiny8GlWp/meNfoZXWhTOwZEd0VKv1VjB8Fx8BhrJEI9k17
KXGktwTWHHQdqXr6KyMWm1AXVV/CEIBRQUALNXRPjuRib4fOfg6L8WFYVkomZsttAiNho9v0ETy9
KPdz376phyEvm51k1uvP+O9MaVe7ItX2ZAGyluKD8vHVQsIRWGd5YZu+nV8i8hM2RWSQODr1N0n7
C0TIE5N+pgM0bFjaLORvAXXwk5ep34WL7ovI3g/Ya12QGvVdTzglwR8AhhydzcMEGWssbRrZSlYo
CuEQcW7nQdg3LLETZeuojVfeAgAifSP9dUFen74AVsM4bRrfg1lcD7SHN0To/ray7oC8md1XVNqb
CNLLJhyGgz3oWOuHeiKvp/O2InQfc9U2GwXrAV30EEyNeWQyI/w2jtIDcDgQK5Nh7PKa7FOODBWM
ccupN+OiiNLHRbfSq2XWNtrsTrRCO2NTuMwAajH97sGen7kaeRuWIwzlxV0lsw/sGY+mjiRxMc2z
zfuX9iK9EQ3KQTqgq2u9nTrktnHobQab3NsyWonwWSHgZw1r+2sANTJYhPRqNmgzUGn9DMf8UiZL
eDcxZ1wMz0NzlxAou1bHVutQNmcaRB2DPEwo4X4COI/8ybJCtEueSeqSd1SRtloYxc7syLB1uM4x
CWCv3ls78ADmDl7PbzXcJ6NW7DHQNbt22DDXr0EYNk8xq8tOcV+KkznvisIazuHsZpsugspDiVVp
ef24JPGd3ubTpkUu62U0uztpcU3tY+ysi71Z6pxFBBo4IlXG9GasMbB9yPT6zU6dey+LkPqJ/M5i
VG+/451DTh1tm5L+ByHVPqwA9cKx74EKMGpS72jXYfuNyvki3AtUUlVqLUtQmJLDDmHSbsbvPNI9
vOljEC197EdZZZ9q2kqwwAHdDcIPcaj5rheroGthd8a99h42az6wojdkVypM/KnOHxvVATR3zYe3
VFXh1swYqKAi8vN02SlVHmSmgNMMRsD61W6dklh6Aa2ajVb6FLLz9Vu8Vz5Gefqe5kC5WYzfi9de
OaugTs/CPdwzfY9rHFXaz2PdgLQug7sAB/GmWjwK0p+HmvXxn1tJm9P5GsPbzKV18/O4Vg5Inf5z
l4saE1V6MBsSQtWpgjWa/bn588Ta0Go66NaIY07hSvx50p+bKh/OjkvKW1Yi/t7EKarDckRl+HOL
5frDatMbeFQkpJnLdazBTJphXWwG1RXXHdEkcupYf2j0/B+izmPJcWRLol8EM2ixBUBNpiYzkxtY
pYIWARnA189Bz5jNpq1fdb0SJBDCr/txIqoW7yOHh6YU2laZOkhTc37STLxGdjQBcW2VL3syOfOb
M0OhvngebWLSqk26WKmhR0VPJbiwbRtzOEGY/G3KYSeGPudVSsYw7skoWpXBHyUhqqQ686ubPrmW
Zm8UY2BLsoXPE2YwNkFWqjReldGwhkdbFOlhENpHgbnhDF76F3opu3hvpxvF0371aDE2Jfw5rvzd
oeFMyQP4ZExOd56w4FPz0PtSjHI7gs3yFsiKZeY4Ae5FdOlZ7NxcXjv4D/ZEiZYoOY3Tppgyf8XC
HBm/djVAPl3o8NLLwgthu6VXPaciMRL/PMfcc9WjggWByXOL6cSO/gTQWLAvLWvdskMEuT15icEo
WsAAmtiBHKFbAY8t2ok1wO5MOdNwamOqx9nRr6wIHlnX91RJJz+eqkIlmM81x6bT3MtvDEHrEbD6
8ioeWxwxxC4cyXoxmmHbvOe5diSVwa86UsMQu9iJ8di8eV2F2SVd3DCPuEm10iv2iRbk6ZQEEK7N
wZUb2I0IRetj2+jy/55d/r82eJMtpbb/9yP/PbX//4QvXjyBAUeyWB9pvet4/v/7Kf/9QzHGKJgQ
0jiqwXKmk31+Ll11r2VqQ5qW7imPISEeX4q91jr2hM7CtGz7sJt59+aIa5KuTALgtXFIhmUBMALE
vY/+dQoeZGdgV6IrBGHFVBc46tkeJLDl2/XEW4Gw8+DmPQIWAsXGTADTusr8o5XWeAE1wHBoFH+d
+CkrD4omKAj8EuBfYm71M/QVg0U1NxTutSkmdbcxbhYZa7+u6AwvKu1bdITIKkcQrABRomMSwK4R
7UHlbcopnS8Dg6agLbuXnjZqJICB01rZgD9qidHoi+fLgo97nqhKymF3UzrZoRQoRBgKsTwpjgZ5
Ql3W6uv+xRqfhuwLsa/Y6spgMtram5NmMsgYhwvRE+ByBqMQsll+fE+8ii5YyiZCdSjO0MumQOsm
ur+hkbUJxd6FPEpz75ScenijXidXKseIgdh2HEZAOkVyc4wl9rMJZ45JxhJnDONa+pOuSoVruEki
pt4TRblDnNUkHNygV0o7jDWt3HN7+s/wweCr3VgiH7Yimc4NtOZbGR9KWMKt7deepFVx4oDNHDDt
aC4jBc2cle5QPpGESzKaIFc0r/qlCQIq4Qy6RC3dY1cz7XUke+JI0k6VdHEj924NUVrBSPcmQ9nK
n2tsEssiFVyl9VemC4fpTaoztCGqGutMx2qXHZvtskwc+yAPussYzp0lH2sjGfmPB2VBlMgoJvMp
mUHSxq/JmHjciCjm+TTLiVuATlNpVPtyrs6sqj/9WqNHGPQjVVZmin3n3tfyNYTuZHnMLqIb0obY
Jh1aEMRpuvl4ELZw3K9ZSONCKieLupc82xqUd+0bMze43A5brfzQ8/jNtGIy1+AalaGxjx7VwNB1
TL7Muqrp2GYFB4i4H6sl2eT9fymwIZhTGqWLQfslzWcM2kTuwG0PWZX8LdwNUi1jaYryW+NiDJ65
e0YEu3dpRJX2aNKansgy2RFZUPzFXD6ZZay4VIqIG5DhamI0odX0sDaT6VCgY5Rj9Gu5sDxH7cVs
9DeZzEyvUGp6mz7rSVsYDPL9upBOMc8tb46DFluQcu44HZRR8UIByrLD/VaE5cwG0YkdK5/DXZLp
apHGxq4cCKxHNLYSfCZcknJm85Ua2s76rKr2WiG3vLIpclHK4KuMBa2KWfE4KfrZRFc5aGWBnDKn
zIg87+biiDAm3skWqE7Xwoivq3ACNBlGnihDnuxt7PQ54R4aK/tC3ziYZoCRypyLLkV05Wu2Yo67
lGZlY0bwF4CcR9345WBwwkds+ZNIHqBXRj6gfCwF/Wqabc4Lm5q+FjqPETluMIUfZGWnPcnDPIx1
qfqFrK29wu9FtlS+LIQwx07i4jDNS6I6OLsWmxey07uA8/JfrX5kmRI/cwbeSN0AZmtyMtM83oeC
lsVA6YdukygcWZc05NnLsFDxipDVonbVpLJZz0eNP6GSIz6p0L+scT5Z3hIHbirJ3hYOjwCsBqL3
1Fj2Elzh0sECaIh9m017ygrGWBhKCV3Q4CiwJvW6+DKxLQr1n1osmzlvrl5sI/+7UUYfrhYkYBlJ
uBGWWJL5dbbiQ9MiTlqp3e5ZCI1tlgAe7/A+9XkqAkhRNXyNjeVaXZgS/QznGa4nw2cXErmbgEVI
CSEs2l5msRPMXoVvMmK2Zzcl0MP+w53ACTK+Jy+2EElFwN/brvWTa2CY44vrRN9Z61SbQsUqSmts
Vwv4vzrWrKg9WZ3BEwppc9Nb4pRbCM0JFry59bzNOBJgk2vrSsNlqJfYxVKVi2yBuJmAcxOMJvgS
uc+b6bRf8vwF4yuSjGajrCBXLO2niSNHH7wv+l192C8qWXBFw/JWUDe+3iWiFLIp2L1ZGV+ljQuK
b1AwSNE/YidbvasJmkFEYq5XQ96TAnKN5fBG6UqQ2jalRewMYnJQ0if7H3k1/aTzniiWi0LB6miw
ryOpnUtoVofRS3adWGiUyLCj242Y0fS9jU3bzpbuXxrBF8k6zhbfM8zTuC4TC/HYIVGIFM6MEVWP
Qc+8u8OIx9CD4E/vmn/6eh6R1qY02edH7cEtJ2Qdxsk7c/35PIfk/9QQz4Pmx9N410yi+boSOnZ6
7XnbfHfsOuqTMaebNi4zSn9hqzOaBUNhZqBsBskcQY0CqOMEQNDLeAC3RrE8Lz3uLnCzVE61pNt5
W99KOZ40CypgPJMty4kBtemfsdYzMOztfPxQhOREJH3Y2Vk4YWNl8Jdt2FDeDOEpu4RCZuYCnAYE
G5Utk5e57f18iSSRsooFt1b36ZhWW+HSQdZY2i3RtXfZ8s4nauaepa2d+3lCP4vLj0FNNfjFy+Og
xdGWX8igbzC6tlOFRYW4QLoA013WVOJAqnY1UQ42k+oJ0M3iAKJkXM9UOi75t7bcW0P6Lpsa6yAM
T8Ss0zJVuyGlgFSNZ8I63HhDlZpaFYD7OlTE79yXns8AnmhJNj33Y7nXYrwhi7ocBu8/289ZzLlD
bxAbiFJsMqO8SmI+jlZ8WSaqkCJqdK34fdCpTzEdsLsgT1ib7OKHw0z2Mua9HpB1r8LWjcBbu8qt
00bqyImYbIBUpqExv+eOcmpzSmQjNromfWuzfPJrl/Bokr1NA0faikXiOppusbFwrPHsuGJXqeIS
8XvZbKGw99hWeeFy2Qw+qK8nWKPXUouJnZIMh3G2LQgUPmiiQEnRCIixab4aTv9R22/UY36VOVTD
1lDC+L+M/PzYI1cdky7UBfJLom0YjsCNu8lWHU+GHh1mZwVCTzr3zRmGhIWDqFgY2dY5dl2r2+tG
Px2qLsXvZoGhgfSwHWpGc2guP6o5AFoU8rGedH3rlYQ8qNtBUan7n9yCJbK4zckodILGdv/QLBzI
BGL4zOQoyIT+VNL3FqQuXiKaCC/5BnCNhnsid7mONDu9JduDyZRXbXQ1P2cxxOlVnFOpTSErIrdo
xXnlBrtlfPDclG5MiphJpMpYSi1/o0rS9w4Wgp0QZ0SXu3gaFMoMWi1W0GDpkk+8/tiKiO8u5SJa
vdkUi20cr0n4h/KoIDujh8cWn31L3HZ5joqeqbjyPA4OLscJCc5sqfySYeUCy6b+mM2dkhm0YNy2
Jc5ooNkOqMggNuCA0tSnTQN8pSWBH4g9Wav1Tc4a7i89sbMi1iGS1K9SplcI/CNaAGCZ4TUenBu/
IiVXAulBosAIMseoT2V5kJKrK2Wxb22pvKa0Sh21bR0V1a7te4agqxgzoWRjftz0bacHXUNoUvRt
QHrpWZncIFbMD9OJYDV7f3Qb3XvoMzn9G6wHd8fLH62GjQoR+K0f4p88X2lmmGbUePqgRmIl/KoI
IMVZKOW5gVfdzqykbs8EEksMLYYZ8Ois3uJ5QPB3Dl4hL3om9nI+LQWpCdXmZsPxdN+M5Cgz0G/t
+iUV1rgXVcHjjodlm4i1/0rnqY0OjLsajE+4yim2nz3x13oTW8ckvrREftnC2+UqBUmOmnxK7Hm8
6XYgFfwGLTopbTYUHPLL7W2neKvsWXvAHHdixjjuoO64HBcZ6HSbpuecE3tkpapsXb/btQ7iNena
zYJD0Yz+9RIjJBc1fWN3yRvATuXkrYzs0cOFZg7ZRdG7fwjRATOnP3uGxte56DxvTPW2bO7fbjQR
YBreuMlJdsk6gOt01Lltbqukv+N15S+4EgqhDYO2r/pNpCY/zLQeplzvtuqIEtrsYyP6N9QQUecx
iYEX0ZOWzzWubJePrX3nvi/8smHXXjiGBqZ9LGYX37pgYkHrnEMzg+5t+a1qH6yjEoxRfxSW1gQW
HXVpLfZA7u48LeqhasideQqmjmjG25Trr+uDogArhNRCl1yCrqaj4UktBM97nWITsxvz/WWJbjZV
OHkUEWIDezUJnLFAI9SG2UYrOL94tUqqcPUso6l2KLBGwg/IhkiMqzOkLBlxiP+mI9k9YQQMOgoY
ERXcMuUQ1jv8eTCc/UbLmSTaZ60yOTMarlquSibAtx3vMq0HD86UbMd/pYagR8w+xghhnPG471WX
q8FiFEcMb4feXBqGYW4IbJR0Yr+fu+Sw/keqYLatcoX2hiAala9q4vwZs/JMkZIIEbErP1Zpbcmh
cQQMBk3RzbtWsjGaeu2bbI7eWB+Ex8QzUmnZVATi2PirroR6ypOfZlFzzzafsjj5Gshk8rXTZlEV
8zbWszHoTe3SV0w3HRG/5OaHFSOZRvK1LKLvSgwulEkU6GmOr2CLt57MP6qm5pye5LsSqNSst5Cx
lvF3aZYPUKTJRkCZ3XHKw+mIdBkL5s7Uvm1c/TQzgt3pY3l3ZXd0EsP0u6g5lKSgMDgJTjoLDofG
ucH2WHzW8F8Ihg/ZrHytS9ZS0mJWNDtw+lxlkuXVIBAjGuaCq5o0D8pv1kt81Opzz0grACG6jwpK
QOLKW4M8awuki5adX+1p4hBf/7idmgXmhJBUDg430/G7qYqNDhOGF+5BH1+4BfDltpqJrG5+x27z
1Gpuu+lIoQ9QC0yNk1eZLFgnEvXbWA/Crs4ZpWVhnL8zaRobKpNee49ESkrNiZexITtK5tuNx+je
Q54ouFpP9bu2LJDIBmCygxW0uceFdj1aKuNTFcmHhIs7PE4mBQm7gaOYgqU8e5nSaQu2cYf/hRTk
YztbVVgWEq9AjFGuiu6JXt/RcfBLNqv1Ap6LbhOAmNvhBnxrqw4lk2gtOTrmTwWBzq87dvtmLMxH
5JfQydpvT50/8iTnGbGj1/U5gQDBX0EO4ZSksIfIpHJ4xwauGY/QsrGgdLw1AzVDwOWwXk3kKPOp
pImrgAZnV8rOMWwm4eZmfUEWOxNBZ2rP9I3xUiL7UivH8xT9LGPE3WwgJDDx2zEJ9k2wt7J84G5w
ThNzZwhrh2vAClR3eY1at9wwhw0HPGKpC7IrpwpsZs0E6gBPB4RVLwvGiPRGJqzJKLQTJ7BqnzoG
AFvvpJQYkJXkrcJp2Mn6gCkBhZs/t5t4u0RVLow0Kz/V6qtWouPUTrGLY2xzM15R3n10wbL+Seh6
L4spaNjTU9t5dSTZUkAlrCobJErfsiXcCK0lhFr0By3lJRuZTlvp8mTQmRH0Ldf/AiOzxfXZGPOX
kpF0vXTHxNJwlcv2YFQV1F/z7CwgIhD2KJTK/U4DkZBqy8bLOU9lVbdbF09NL9//+xBblYK1muqP
pTE3WTSdmolTb1X3WyeXRJCivRuLh1wst8oxnqNseoUmHjS53LrKyocqwfXWCb+NndMVV9/58Pe9
Dpe4hlYX1RYu4Tj6pr3m6JpAS9ziaJOQ2jqWdolZ6WzPk7tkbUyinbuaaU5R13naU+n0Z4x9wVRj
Qqo3aew+kC77VpxLWRgPWDqjwClhiBbtsYEOHqSziigdqwjmzWn9RnSzxFTWs62uQ5eUnvsG95jv
DWAsaqDF3XTz5uqH1+7ggBIn5HXzyvk3i3hiNWHDRbQu1WJ/GiJeievFLc4ynNEielhQFQypfM62
sZpK1Mfa9R4z+gS2eW6caWZ/aQp5Myy+amGZVNAxkIOfpwQ0tT/1bkVirNKOpmXuvcGjlvFvzpib
ch1EF2FP4eLCeyKxtDELr9TxrK+blQ0MO0Cs9T29eWUk/FUVGblv/iYLooxFdywQ2iupvRW9Nr1Y
mpcHNj587Bj5fkIjAGXGIr0szj+DnlsMjXctHzQfc9eH4xJ8Zqx1T7GqeMI+cxV8p7LgIxO/pqLY
G0/BCQyAvwiJdpt1szeCmSBLtnB+zEF+9JHvgcEIktnJMVEQ26CQqd6ojlNxrnWeUg17iOMc3LUC
YQTOKPv3epl/VSl2q+eadxS1l9ciN/EZ1pH1PJCgKTsl3vWT/mpzoksn0NddfShiO6QI963yZAhQ
2SLmrhKtjg1mNUvzh4fkapujFeima6D9SEa4vfI7msqzqPofnLU56z7wtAaoso6RY2ZH05J7S+X2
BohIV95nDe5KnV/6uXmsiA/RgeTwaDXuRbW3jcK5C3zbKbOgaYoawHjUK2G1eLe24mOVKeoCJGyq
kbsg/ZCxxtZcJIecfKmnQS/t4x8gJYcZG65neBE+3+xxhsoD18CfCNiEXVRxzQYuN+TJl5kBCZbk
Dxc1x0EGypumBGgDsxL2Lhg9T9yZEB+hBHCKVz/6jAGkOec31A6MsznLgj6SEes9t9vQjqXr4wOF
CHkYTRzodUbOKnAFOAzUJjf7eex8xxFXCjTaw8jKwRTiMEzV3YRZ6085swHL0WnskTQRqUxwgc0S
4Bjs68iwyotVntIZt6KmDuDD9W1BTxVyYPVuJwQaVSXbTlX2mDrK1fWQH2vRo+L9ORmvskZ4XqrW
ZWzMp9JexYiYP1VVuAwqQHzNyVNlJxwBI1yu6TYzhs8kBu6IY6RYxseKLZc6wVPjxV9jbr/1BhDc
vDxSm+db/QDfvuXfXOxVHFKNh4xMlpfqpx7EZwAsYQO1CvWmgF9k49usBXpvoaVw9x0Van9+zPOT
KpyNMTzQ4XdwW4RJgcZB6Ta/agVqFsw9FO6233BTfImpeV7bGu5qTxvzYg0f3Hb2iZ0mARTWLZQJ
InPYwblhS7sC9rQQvbmXTHI2ltdTnddv5jHfLCN34dGhU2W2b7gzDnrfik2yTPcaMvgp74O66T5i
7sNsSpt41F+MrHp2SIRioTMZhc9Xoyo/YWK9GgPc/SS9cR6oGRoOt5KHxU+SV/r+Hnu7ONapeo4w
Y9PJvVFN41yZ3Yc1ZjljLeaz4odqm4/1BNNSBuS7cuy2pjW+r1mOaP2MzZU+S/PvJwWZN3tK7g3t
B7SlnRprUWAglIch68/NOL2nc8mX7QJXbxtrn1vxP9e6MFhiUSHi42jVV92kHy5sdVpzaMZokKm4
/+0U03lE7eMaTrd7OmmvsVuHmsL102rr06R94a4mvXcpMWuWyfxIcBF3/6h0u7FXd5hieGGpRMDh
ExhN8WrU06M2RrhCUDgda0IVjTNs6M7BkBOM7vJelptep4aJ+aCTMXQt7i2tY76uvVj5OIHsZ2i8
FHu2AHuTDv2PWi83e7CfXLt/Kov27o79k1Nz9bYBt2PSwtCrz/soJ5fvrdV0sJDEtSpi4iyacuHr
5fymZqGKTrhjUExsGrmhcKHQ9RpZekw42ITFF9rj0bDUG/Jr6bu4XchIDkQ+yGIFawWWCM18/qyB
am6jOnskCYrA45nvaBkVISPkZhW7eeOUpp+jD1QIJaJ4zTm3pBGW3iJHg+G3Uqha8i3JiZRQ1hNn
VrZL7SOa1Dm0HQttaaRLSVTbivY+KjNKiOUXY6mv1oIBzm7Tq9JzsxAtcJMUbbPk8bCUZavo9DhI
2PmyRipzlfyJscBPh7yD04qQQuIBbCb+jZWPS0oxPKjPcm4aMoctoVr8fSKPr6lLBWCn6CcVYdJX
gOPyKcGmrk6N6DFQKUTGOItBdfCOIzt1k98gzN9NIiuQ+/CM5xX9Coll4JkQKB38XAS9wo8Kzgkp
0PF20d5kWj0XSXRMUoKzsRgo365IeNbgcCQjunXHyQCFJDR/GMai701aLQBkKg9x7TW+efN6EtjR
ZLyVWCJJ5rZ3sZJT5l4cvH7cFZP+7qj9o21YD6bLNS3pSAxmo2H5OD0iZP38bOo5c/U6zJZmrw39
PW8G7Jk2L2UCYyqYXRqXnV7+c5mxxjk0LrMXZ1sr/9h6d9GkXVrG6BejkU+osA/5yFpEzPDeLvin
jQ5srJyDcUFXU+2ZO1sZ6mmLdVd+MDsmN7fMt0mjDNDDAiY6LOhifFrcheMBd0VUAexavj6EkUto
Sj3OoH0qQ/nkjWZZxhnftPqZcrAgW0FX0UwcvZZHW0m3XWu9LrN2LfMkTEF9EVlx8T90JDqzjKfS
ppaKlocrDpuLWrUvU4651QzWS/ToKu9jz6DSWvcj7O0olHq+zeyYUbNpnKa82hIDeOScyt717g2G
3KcKoHskKF6EsDDzxy4xbqztXMQGUFfjeHKG9NApCXptdzaUlEEufbuD7dwEZMxaneezXPDT8PTO
CmWzA7MW/GfCb4zpsXcKvJGpOOiCguyCoDxtYzD9AJo1RPTaZvqZqxHEIFXPTKN9t7OVI1B2RvM4
m91Rd3xaEOcgyYbjRP6+xrLcNkjulYfVqkhmnqlZ/+Qt/V0y0ZMsLI5OaRExXNJfurhB6hqtgvpn
MbirvluazfFNqGEzKONJ6ZkeKrpB6HUSV1tMt0EkfeB5pDDkwJilI2LAAb29ah5OslRjspJGosX+
9a8Q8ZMBJCC0Mzru8nLY08wSWiqhV3qakuZfZ4uz4raPuLoe85r6rdzGQRbHRJ5jlekOiuMtcpqT
rRVXXbJDR8gIIIHA5KwufG2TaADmzOXSppwayhG2UKnhPSmJHbJLz7SublQcTsyEHmvWLpzq3Iez
6QpC7QQ+6UnHGEzY96tvqr3SOPqmKIz3PGvP6Gq+cJbrgqbHhY5BjoMFzxbu5OuJ+xDZ48e4DHtL
tR7mJvvxYMYHDobowLOi/QjKnk6N8tD0z45b7/EY7FSnwWS6YrZl9F5XLXEyZcf83TfKouYr7d+L
NfDYM5fB67A8YsEHH5pjuXQR/ZUk/Rvb/t6ZKvoWaS/PlPDZVIWztYEhIYLaVxX266DHYecllzjl
HgQPeFs6zkPi5I9aQXs2xPbR1XlvC5BbhAFmTSEQ1NFAlZN0WVPECmfLduaCgqMHjcegRRQ8PWhe
xZ+4+47uiMqV7rkCne2eN0tAyXTiMeSR8wKDtWxrczGk5P1gDAS6JcFqgj5W5DwNufeZcZTzM1L6
a0/lXCz7WsFSI9UhkJEKCK6jZ2u2n9S8/tSXUadJDlsiMeZuD0iKJCPhSdQM7auowCfXzqoTcl3d
umryYkIk3Gl0GW5HxOmCxMced9K2WYZj8cOL9lKqPCEt3tlAj7Ir+ot6gEvl4m1C+rT4junz5a9B
KeAyxoekiU9kOTjW5sUHZhPPd2i25faQaXtN1bZaQb86g6zJH4YKx/b4Jz2MyDpON5xznwk1rOcK
NPooRxB/RRUSnDYNFROw2LQJ+1hmMcslXYGG7aAdWEvRbCNLnpSUJyw1LHxe43Kis4Uo5xSRt3hU
iUy0U4m2MrHnFrWWbiLcHIE26x/mWLmhy/1W6uvu1ifbJdM8tHKD9cZmceVsr2V4+5v62kzVMZ6P
Tt0Mm5o0T6F2816x6U2eMvbtxqHHIFUQj+hVhQ+Ned2MU4JhFSvYd9Lr2hNOwjdMXkmYr1Hdoeaz
sWhFmKZLyxNTKQZlIepTZvdwgEB6pDEzvKIFN+vYHTPT4ss2sTYVAg4iUXGrPnkVayIXf2+Hq/iz
0InbTCIc1RXp2CWoKpFz0Sfa1U1uiPqYEPEEJ1lPSTi6dBVVGBPp/pjEVgZySMld6ekPpRk7rpa8
JLEtg8Zwtwa0xrVxltgXJT7SxfZAFjGMKdI9F1l1KJr2LcGUMnpvXqk5m8msOj7HwCZdGmiY2dW1
O5XJz2bhkI+3RtyZd9HZhqZHv8s6iWU4IMh3wmCVL5HBAKLsjS8Z28lRem/V0qbbSIvAM8yUXKfT
acbZhmbGlU1tadJYOH2tmvUINQfAUrsZ9PyqJmnMPYH/RfAebkOVJU9z2zyJQVVfVW8aAGS0atAM
RXY3jQXrDuP7CynnTWMY9eNqM/WVEohjvxAqN+g2v1Cx5L64giIJQBVkBszksV3w05im3uCYHPVr
rj7mhh7SWErCIs3Hc6nXu3b2mNzw3CdZAt4UzrMAORcuVGQdp5tlecNnOynNIS9j6J4DGqpRl3ej
Gi6ON4s3oh7miXbkOPQmu7grXEv/a0FvK9kdZvrpHpKBHeh/q64x9ATtYOqXkXEc1Z+MjCPb+lCV
ZLpPXkaiEEjleXFScbLXFhEAb2+FOdZ33CRj6Pb06CxW3VwjT6XmUWyzgSL1nngCsQv+iHORwGrg
UyyxErlYdO6OA7SWGcpKJeSTzNW7qcO60cCtHEq1nIMUZJ6wm+izLPST7O3pDbexcipVNB5HTs0t
tsTGSnuquKlEfZhtwNLoEkZoGPJBeIxW8UdgrlQ+W9XOwh4G/9yg8Xkl9+dZHtz5GZ6CRxq8Ej42
PAR6hXHXgLVN17VnU03Dcnq0C+bxVj4Qax1wj5jpx9BRfSeXeEJ5gVDtre2g9qVaXd29k0ArleKI
wIegKEy06I5WNkYjMKS9AKLXh9dyI/RwRbTZfYzLmfGzvHOWOrRYCjJej4x4JWFaLnpLsjMT4zp7
xsguqz1nOS2WHKrocV8ekOaV2WoRC7xPoDxbQUaUsw3zQHPfkh3i78k8IOGJ9yXU5ULDTUpBRjGw
A7qxhqww1U+enoGHacj3KNg+PfsfCP5XDmc2Kxk/QCq+IFRhrVmz8QAKzOEeh48GTwUmmKrdGPJb
ppq7grpTOruWp6XjCDozccEpQEo+2iNVfnQ02R1dN3rSBtCimao9uubUbUesp7NmgIspxFMlMJoV
CkQD3gF/HZL2KaQn9R0Ir7U0bGkJyr9OQoQyOk4RjDgRIwuNyFxuP3u2XW494yUjIc87Semcu6Na
ZZMqfCt6i7/OMnjw0vzPQhLqsAVRqD39wNKG6JLqPibLMowpMWY1sIAAsrk3Tb4hjGKzDQNtkfqE
wOCVZmj3lt92McZwerxCN4WRbM/ok+3MAQUVi5bBefRxeNsE4BmmCDnAGCU4aDWIlCknUI1WKL36
sis5HrFmSj9Ct2E2yj3HbCjXkw/M/ZiWG7+DHRFvrW6awq2xSKlosQdjb1TdBxBiQtFS3eiNikEP
2npQSxO/9DOGMTPUB0vfCS6b2CoJx2F1oTsbbc8iRJgTH3f6rarDcpgi3hBLbCkW+kFzpaaQZtLA
qilJyYh82AXOSNll9BE4H5GYn8haMOjmDe6nN8NCrDPkq9KvXolqX7rmTeJiDGPajm3t5ij177KM
SmBQQM/fbe00DUrduuitJG+anzAaroUutUm3x1at+y+A0Mz8NOcZn7hx0M5Vp72NOYs6bqAb9rsi
Fs8VvIenfBQHNiz8Eij8Iv4bIv3bTfkk9bEjZDs9FcR0Y87RG0gIXJihdOUIaTruoQSaBJLHGrxQ
4xf+VAJbp7SWN6PHBOZMlc21KTqUXbevPK6PdorFrkvJYXADhTgNCYGTDm//b4XQbSDPMg16qDwB
F7lnsx2aLqwNE+N81r9gXuQb6NsId2b3qnQe/BxcAP1/VKScyEFmAwhtk4coEVa4DIr0OTWWXXbN
R5ekDoy0Q9scdGnVD2hrZh6VAYvNs1JzgnOT7rNQtL3Zdj+Vmb1a2L1X0y6iQ5N9Qd45j8s+Mn4m
h7bValA9zHTWcxSbjo9ixtZefI5EtGl1Y/0DRZJAjf3PaWkr0HSMfHQIwf9NBXJc36rbZCChFeHg
NmeOT3nKtWhsve+B8EcsCy1MXefH8GB9d1HvqwyvzQGnXfbssj9QwLUGgainwmfJFaxQGIdl8S7T
o/tyHTWLekFxajBB+EmBq0ih+EcmuAarQzLGEXC/KV7ntx48NVyzQlgBlhq6MvTmZtrmrRx0wvvx
L3LXzVblK0oqCbhFO2sjyRw8xiztAhi6QRAdnbNATPe7VmUY+UcfHSpaRLSFsVYD0Y4xWfXTo69Y
VhYOvZAbcLLaduhfwTtwbjSQUDJdPsIRDy3jgp+UOmPKAHyyegwhsJBYCtZbrER0zX6mMON3bha9
RZ53lFP0MbvG86Rrb9YyHdNOSl5VHsCse9dai7RvJn6YyXJ97CixajbTXKPAMDratzr3JYX2wrr5
Hmser5EeXCr9OkkK0+3XvcqjhW6ofrH5sSKYy2s24+zNdfVkQIzBD6QQYgOHU5cE7NryI6FCcKdZ
y7c50tybc7WObeefcx8y1lDo9xd89t9u8lDazCf5fiaf50F8jLFIQbiyOKliX0IT32oeMsMoOUqP
NY4+Bq/O0j1MU36pun7DFIvgkcB7twwkchlhIT1HoTpdpFgTtS5sKpkTQDBW92Q+8bPbCetGu1T3
bryQ3/9TTPkZK1tgG0f+0zHxxE632v8h6TyWW0eyIPpFFQFvtvSkSJEURcpsEHIPQMGj4L9+Dno2
HdMx3a8lGtStm5knIWnZmrGU/XCNY7zTY/jpO9wd5RpIH/8NGFLgMZKbpZfuTh+jd86wE8POTsq8
J4KLg7TmxmOYX30I2EiTpLu8EueIn+OPlZC0ShOToAywXbJ2XsA+rvfw2I5oi0cS3GvQHityiRFY
DkwCVZy+Y4agMFT753Jw7j1cVfTRLbTAfClYUy4xKu1Y1v6xnPdsc+Q7R01SYt4EYEbW3ZIsa9ac
rESgHpHiVxMG+rHwV3nxlrT5MhN5v7Ei92o2CH8wNFg/1OluQMejvbm55f8FlRIyCMpeZTazz0hR
0CodEB+pM71DS3lTZV0fyL9ycmIND2lr4hLIWogBcd3L4p5Ew4ucslfUlaXZZ1tu2Q0S/3s+Mlw1
BoepF9T4x80/iGpk4QrYEDqUtElEQANEjyGBNHq9jz3wD1229TQ0YRX1Ky1wSHFACIB7o+2xae8Z
RnCyXJKJK4onizNM7Qc9wrNi+Nw6kJCHr9HVHl2sSCtA9HuuR/Vkd+50JjD2CKb8S3Pr78TgAR/o
pdhz9ItVv6lr/xxk47HhTCTONTzz6u6cpr3FevSE95joHXdm0zIeKiWtkf749cYmU6ZaSB6Tzqsi
XcFCuzwXUe6s0iwPVv1EvH2oXa6zihdGKdb2aj8E6aeLWTno1S6k/G0AlB/Tb4PpJbpPsXNlpJkz
pDCF3uk7CyBtDmqtA1waAh3isR4fZAdMlfqsmvWL5ZFbnUouuDg9GkwZ2wy8WWz33BfUodK9cOWE
eDDpb/povUdjl9/cxS5lROhujrysNZo4S7axEnj8JyglFsotQ4ozbdyUeiNbH3d5H6/rDud25pGW
JUKaLxhnHjX45s6vyZfjM5FIepy0yVK38l+98G65z35xJJwxMkMtcVU1jAxLUsBPIb7OsrEeWP3u
7ryPyZXxo2OTNdL4VzECNF5zMT15xpBNp2HGkIzBE2n5SH7oVhBBbL1ob5shdWpYrDSDoz4uxhMk
vucpxdGUSGMLa3/r6Iyg/gg2kOjo2vWexCSPWme8exn/VGddsPa5CzrQ9p1BqBifKTh/PKlG/02z
wq1gQdEr9hl+yjffBBgXDsEr1DLmFT4d9G0tRmY5JYK1EBOz+mQjZBnqEAfODwSfM/3jBRA5DBww
H0qr46wv19NU4TMprr5LPIqGNTbrjCmdyXo2CJlFoIuf4f4eQYoRFdE9vvD2XfPrS9ZMe2P072Eu
CjLb5VNS05Xq4egpm/daZkyVxNIG/PRRt8mNibPJpBIX1ezS9SMsbIf8W5TF5PsDsZt6sswGcFaL
lzTQT1iljKU9OcdQimsf5xg6gnQZhe6zGaY8E7Ii5km06bF8mAa6guuI9ym9umP6qGI8RlUBlxt7
BckkRsHeutjawdD++cT60FD5gpHec5mItd5lJk9fKqE2SuGFcpKQ/nesNSbrSS3iPpl3UUocbRUX
586FdISnACpA2JQLY4IENDKJBco7QXcrlhmOj4KKB7Mrfn09/fR1/U9ftFhuODzkOcUF3RMdW3is
sJemcHt8+cVOx4qdCwoI2CbiaQBLSwICp04vkmbf0GEd4FaANACLcOt01j839BVo2fq98qO3QW+o
X2tvyuKjWxdmthz+ORN7yzpdNahZpErFCjAifRKEDJSMf+mSf3axaU1+9RLV+A0Kme+clOkfpZlK
H/dYsnRGpmGfInAG8EdGnZth4Kg/MzO0104AKZSSZ1a/eOI6j6iA7asDZsffuEN9FyHuKGGKZ48M
tuGKD8toTgb0noIQaqCPnxgOXzPmNLIA1qYg0b7s/bM5avGmj8Q1luknedJ75vI5hzUDj8B4GJHb
82eaf6YkPDlVFbOD90PGCFJ8y5ShopiIeh1iCxXpUTZ2vKHk7csu3iMzfskb77n0KtZ9Q7gdaOrQ
C1LUYGSfCsUP3CTTm8BlvW1Hxmot/XCYb8KZpFPdPZHTKx7Z3MwG4zoZurvtvfbdc+6RaN40A6xZ
h6ti1UThzuDN2NopD6Thiwqce5FxC+F3rg3xFTjR2S0OXsizUOAIXLZ6eR/keOpSB0enNCnN0S51
zBULKZMsYEE8ouemY63pJo3wvYbfVj1hoYMMhE53Ix9zpDXk3ZmoBHQBY1XkFhJ8WgEYXDJj3ba2
+QGQzTZ12f0QVpm/tnHGaZpZIL4SU/1QO6cD9in5pi99nkJhNT5V0n6Xot5aFUdFOkmarRH/+h87
4BRM2NOzqRCHDibLyrfNq4UjwR4rxKDirIezhg+EBO261dbEG1lKu2O9sq3i3Hd87Xq88w5Y0oXj
OfDpU4MhPMPAo91qx67XPZDWhUU96Mp3/rXMBQyZu9ZFYCDCtPS8ihc7ZiM4ds6hNsqndGAP0LEI
k1NzEkHyE+lDRdpMvZKehS3IjXi9sQv9KGuOpCjO9+HQj4vEXoVu+04XXcy6ju0+bvq4RyUNaLzE
L9YsuQcj7bRqVVv4kgoz/WeP/icWYOLeyMrcRBhso6pfd1Q16jyU3ebqt/jAuqzw123QbcYh/yhC
8Up4hWcW+4tepx5SNw6VMfteiIMvg8l5zCOVqkkkYjcXa2e0CP4kKC/CeCn0sZ/TUzxozEUuJKy2
kJfHMLNfadmHNOp+yCLd/qNPKCOBeTmrIzR8EXUqeCjFWJNJ/GAUO4mIBK6TNTd/YK2QsW9ECMa1
1LOTthXW+gCMhYKduzGqU+qXr1bK46/KSf+rUW3m38PR6v2shTeNsfdzVjTclH/qKLuPHddJO1RP
+LtPVlQcbNv+C/hkVETFFlTIPgEQwl0lmiOi+qzNFbM9Bv0rS89Bb78RbNqmpUuNmlmeZT1hQa6u
sRPsu9D+oXtmbwlrO2Txu1/FmPzplXFDCKroSwmfDIp5FLEnACBeYx6IiEfOfMWT3cGrsYBZwgwY
AiWfHleM61FZJ39etgfhZ0L089iTAXGVc6rLAMGC6TeOjYBjHr1Iw9za6d+tO35Znk8p9VjNKJlu
Xdf/Jwizp3UFbcyWsdD0R1vOyUm496vSQi9mLjS6vZza/jj22WbSSTO0GnJvUVtXLgH30e2ypYFy
j3kpvrcNu+wRiuxckr4eQz4HLRn4RZIa/3x/yynLjkNBYvZsC1fz85ARn48MKAhI5xeANBezzrd+
ASVUCOMSZOXFtZr3sMSRSeNxqmunBLNRiv2CRrgzPw6L++FJK523Rsj9vA6AJ5mDnsD06mA7jrX6
fcxpIyy8aBM2SjGzcV13MDl1NAKz5ZjWHmYSHii03rHbU8yoBLzp7E5h3zj2DzTOp56Kq9aDd6lN
a1046ZqSk3cX5/RQN/oSYhDtMRKwifYzWNyecqDdsxT+qQUkkyDzAtHwOyiX4hn6axVydxZzXEDX
xUsg8x+5CneqHsAEJrPWEvOx94kH1L33CcSLeTAZb0RWjsRaxiHGhMmJtIir/CPNUywA+fDoI8g+
msUHtGDKcZL4t0eFWaWuuUrt7LuB57kKNfwWg7EsEsnqHnS/9CgtUbRPxjhAOgjdk6dfQzyLwAa4
S6hhH1gajHo3liseSA8vUHBpUmTOxl+mDqpgUbDDtWtcZughox7LdRQ2F6Nsbo7wvhJkdr9n+qWT
3IKmweZSFg0aCM125Vh+jIH4cLE0jjVf0FEF0TJjhUxtDy+YavWPLFd3z5qLOpsbaNnZJ4N0QL7+
vffWxcCzyyycS4b/ZjXF+o9vsBh2zOTdjtlhhIhtJEvRuiqSsO4jFri6ImCllsngE3NLtlLyEx6l
42blUrAWhTxCjXV7Bz71Ddt21svk2auoq1K6tfEqG/Bx+BFp87PatnOgGA8Htgt6K8WKilPF9KDv
m+3FHyCIxIBBF3ljjisaXeuM5Y1VMrnnN6dR/Vr1qcGcS2F3Treu0eLBEAKmBgzPYPZSTBb5uaub
Vh8pDspSmCXRwXbc5CpbNc2C7Rb6VkU9QF3+srgA2DnBqJnYYFV4QRd1SppC+cGToVjroXgTWJz1
KUYUjTgx92h2mqaBFYymGye5s+f5jh3uvFZ+LkL18GX0OSZ4xbSSQ0E4GiTH6IlUW7ICmbGrFPxN
me3GBnkUbR6C4SlABsDDJLcixo9AIC7Z9xXZB4do0SD7mslXHOpitidye2r8+je0/KtRmIsu0n/a
IP9Fsqggcx6SLPgLHdxi0YjFpLlYZnRkqvnLEuQFNygzIuU5Wa2mu5Sjf7X6G6VGFNW14SHxrWNJ
HFWz8E43CFhxOP4yy20cG2OWQwgaf3Y+bt2BuCpF4vux+DIGlXx31qkNMUH7IQKkRbE47gEod07I
B9prlyzsapqUnUvVsBobANUOFhJAefCU+6axEHiGRrp1qJId+7Bi56iI1sxUzNjaNDSiYiLl/HO7
mQ8mb5EOvj/klHWEyTaYGEfQ4fyQ1MOmXXPi1kw9qWMusVeGzDfQbgJAxkR8kPzaTkKFUEfb7Xj7
uoeLm73MEzhSffkuI4ayjtq2ELJlMDYkm/2jmn1TvWH9+EHEWcSTtanHL5lz0ib1G00Z/rqU/lfk
RfeOzUXdRt8GZVkIqpsx5d5Ti3Om5Qx6ZvkmWVfVxCYWMNb53KV7lfBB6jCHWd0/X1hfOuUTdpJR
8gPFjtCzzt2rbOCrO6wok4iYiWdxv3bM8TEm83zMEDRR4qABxLBZjQaKP2+0KIjli/+n8CQynyDD
NONFhJjy7Eo7t8L1FhaXoTzDyYvmxsvmq0uUsEogBF0ryH++CzMkYuFrKI71mG7hYg7ky/Y7qqpL
05FXIAcvMn/FqHYHffOB5eORoT3uM0uDsck07U3lFk8fz6Kp/Y0EzjqhPgVXrGUcFlvHNL/4Lh3t
cLx2oBBnJflmBQzy3JZutBb89HaxDcpu2PKJvNaZtW7d6jYS6wUB6asF6e+l7ZU/JAd2fVeNezMK
tWULDtcxFiUs0xUIQ6sv56gGbyc1zOs5YOngeIybaJUaEceXZzsr1fqveGzWrkJB0ZiUgoLT0ivk
lho7oNSqpgu8ytBhwktxb+d3op3NPW732Yztj+t3f4L4uoSWLqAC1cXWrLH9SgXNhNnX44vCtymq
wGaCHCAyGaVQw9g7O3yd9Ax5qdqT6N/4DaEIqgpsAj/2U5bMnZQivQkYhgyu2bOAnCoN4b9WIWoz
kOy2QtrwgW171MP2hUUvODs+DuHnVDbhxst4wnvwFgx+DiroN/iAV5xHRQlOT+WIqCF5zzAP7+y+
9pXCSGjTAGuZ1ONBS7H84aA0cfPMIiTL3+WAMc+FEdyjmCU4Ix8du4n5M7r6KQfVNETBceiKU9nU
m8ZJIG3xJZOnQZQSz6rFNTw9kabYJrZ2pkSvfB2pLUYo7HTQXxQ6Nn6MGVlabPnZ+OY8hKAEJ5tG
XzsFWMjEI6F94cGQLfO+P5dRy32InFEGPxXMNCufBOVWY6lnA9JI1UBqmfiY0WsOdUIuCZ5BvDYI
gphCKHTBL8hm1o9hurEOC23zFiTdLbFgt6ahTY9pgiip/CeYciRxM0HNTU4ovWFsRCMlWwu/eKBv
ACRqJ24TVrBlTEk1LABjYyX1j47uzueOpYABAR1gBC3wkiyIMTxijXewTBFnDaIpNukCkbYlJn2i
vQWuqvkDKyeqxObPGFHRr9QZobw9gzf/8oQ6c0ON15alvrsqfh0noW3KypRPBRt+0t7aLQuHDxJa
uOL9MVsPkFsObnI1XA9NNBwNagOYcpy6ps87tBqawoaHxfL42Y55znJNZ2c3csKEScSsgGEoDyI1
J7I5B9sc5yHOzLKMvS2fUxNtb0/mv0FEaOgQgPRCn9lUIuBpiX/3e52VbNtla2X5PGXXOvHzrsvz
lTLmu9KQfepjzI7Zf66j+EVjH0buloZYraTE1fMJyMXMJxA7lixoHbeAyudjqgg6YzuCUqrZCZNw
X6bBjP+uPxqCwQOYWIPTqOr0g8nGZQE64CIrVEPd8vdZO77nJg/lKsu3HluBkB+m68qfsgRVClgE
Z3vDn8Vuxt3Mh3rESm3kIRrmwYc9sHrL53Fd2JO3K3TunUhBYxd8pIzjEAO/c5sXJJS2tlBN8qwL
N9p2ksxLlG3NIjlYNtOEkxT3qWk7pETtx8CzmpcmIao8wIrCx6Xroj0DLDdcoztJhc3GnONUeZGy
g8CNPj9QGaFAqkfBs1YG2yHgdXW+go6ZMyqZa0YJgCup+++Zr2FNmliqvrq10vnXZdNLy2DY0h+a
Oq9EZ47J3A5J2fGfHiTTOlLM5uYsMTfQeA+JDO6OGhFe2uDVKXLmPkt7IVCfLls/p+MFw7yV75UG
0c7wYJsoT47PGibegHjOYpJWigBYxQcaw956M9Zwpna/qQ4wCibHPM61LwneViII2wBBa18GVDgO
Hh0gtNcX6bMj+UJ3o3XKVMgWwqGuQhudd8DOy2rkijOph8jj7GhpP25ur8vAglfc6rc2TM42EK3Z
7WSuhrbbNVwiS02rV16hf3QsidjIfNKbEvGbNu1hSEFDTcVrXLAqs5JfYJ8uNdtrD5lDK/2rzh4l
0OplmEcmwCjrZ8AC3s62n46IALG7j4F9xDwHTCzgwHBpFwt1cGMAZwV6NqwHSKBmsu0GrPKs+dfQ
ls+iGoAg4JQxSbMODnhgm97O2Fg2JhyIiezPenTCIxCFY5N4/yQvUOgiSzgsXzjZ++V8uwQxc2Q+
vFChCPxHtzdJ2nukBO/YayLW7ZNPnRGSjgaAjWJL/00ZoJLnK4ubTetKc/+aoeBh34q5fumvrqEz
0Mp+coFpR0m/662lCJFqS0fgO8FObychpxyCRB1Xx3xiDtdHMEEcfXUevBe+8a1589OqZHiI1GMq
o8+hFk9yAPpkJRiHowjd2Uo2tsgISiKhR85se4tX3XDlAQU1wCOSCCiBtR83/MCb6fs9DH+N8bwI
mZ7SeHYWzU49AuyG6f6wK+EuZiTUOCAgNOpS+gwSXV9lBztECWqehpIv5TD4J4zieD58+dl2zptO
ueagYXYf5D87MVaq4vvTaBwyFMlvRcXnpNH8E2BRTj/jpNm0ZLS0Qba2D5JnBvFcU5qAVnZhuvtA
kYouymAnpHgfbZOHoCDOrqM25fXD1S334MYafEcYUIi2iOluSWEFoiosre6cVmQry/wdm5HFzsni
iqDMl4hQlPTb22T3x7YpbwmiZV46+PbSHdPxrcT1GIzZtW49ov0lK1B3abr9M9j2M0cvhDy/fg9m
05c/4sjgUcqAzeQbJg+phZ92Ch5GQ/0l0roeLX1EMOynTaR/D3Z/muIy/9EGmtDcp85prpYrOGOp
y5phHfLoEUZbp+VAp1A2fRqDgUNO9yjWprzGXOHzoOPPGJ7HLF0NNtguvu7PFUfhk2Fi1UoGhGqr
DjG/JJ57aWQ7Ef3gIK1V5m8MJwem9JuVLpNp1qsL5hSWumOQ7Z1mHUVpfPF7a7zYA+70VHrN2mlR
qQ0C50bMWFNFnrxUqNxQCInS+7rjHilq3etuO12gRU8XnbH0AADtHVP/p40brYkO//2XEAFphQHL
wffL3REMpqbgnkYzkUHWNwISNOPW6bpJ09cwlmipPj2yvvTXvN4LIsEUGnb9PtQsGlx1Ppqg3LsC
Ak0HEmmCW4gUqmOsz/5iKe2HXdvXyR2fPCHfS1n4Fy8xMmJ0Q33ksqdOedISea9/tLQPPxu+suY/
KVHIPPwvT2kXMryH13wchxsRbWcDEDMH+0X+OFHcDZkfRpBCpfxpohPIauPFoSSKcLjnLpIEc3mW
0NOeQAE3ekff93RUbWPbLl8TIjCsi7zuF2PhGg05gKd1qHrPXJXJnu1Avwoy7mGsuQWuJa08RQpN
3piM7DNojHU5f+wpJajXo+f3S3v+QSUJgiXyHv7S1jtohZtvcXWfWsOA9zFk7YWrdQr1ALOdHg8X
7FvcPLAkWVY80I0QzUx94DWZoKzciYdsN39BV5Tx/hKiwLAW287ecFxo4CFyFjAdTsu0+vYT5KWK
IGrWJs7zkVJvzEB6/6sJ217jGCYF5ltA9cL6aqWZ9out5WKoaHzzuU3yukTkr5KGDriijZ8sjfKR
GoxIQ3vURdQFR3j1pFdx/es77ZcJgvY+pHOvnuu/Zlobb7AidWdZhptJi+DdtnhPk8bxrzZrSJLA
VuVLKnuK4tnPJc1mlAm9JKUhd4wb024iWnoq7OpZL0nQFfzzfedN30G9Dx2IRNgEp1XdBfWGj2eK
Uaz3iM9r2noK7S93YLkn9O7EVX1eCcFeETtXa/Wrr7A92TzQ8rnsWIGDCZwJS1jJDF0TpF5UUupX
s6OlM+f7uv3vb4EKslP3dXo6zDmT40AQxZAJRTbPqj2mghlOGGrIdFC5qC06/fd3UWEj/vqgr2Xw
xhq6WBuOHFdzE7uVXSnmRnejJK8yE9YcXLxZgXn9SLzd88erHVbco00bOpRPpUtWl2eeB0u0s+mS
YRg559Cie2LnRtzIZ7+BHUNW7eG1XcGfIoJzwzuSk6FLlD2tMr8HK0s9E2F4YeJjBS+E1aWuje4K
LLS/klNQz/yCG2KV7IsGfUTRlCRza0WJBzDxkz+EB+OM14t1G9GLCZ/mFayMwjEv9v/9nc4BDXEw
PtqjC+BZ2c8TMOSWosEVl+pgTX4svua+ZT+7FEZQpD4c7X5YTjOnzq26a2OnDbZHWBuA1ULMjSsj
77Rd6Be8gYHP9ao0jnY8yiuos05MrBBylug+Kl+cZS8DtAvKAtppiVX5lWoyRc9vSNsaSSjsEtS8
VemlHiI2KjpySZGxpy3Vk9nz6LKU6n7HdDO/H2Y5as9Jz4IMh8y9pRWKC5RMjjBTKSUV3bHlTe4J
1hqWEXx0BWn2sToZZVefxojEFQCgpcvTs7TmBfMkxhONoEBhBsZ9dmbphNXG0h1tpajWO9iE/5zf
yUt4skwFeRRjuBCfXAcQUWJ2fysLZPfC850fY7rFCcixYevjwnnKHBQnFRM31YA8ZSY/Jjh3eDYu
1mK/8AFusuuocsyTemy/6CXQpMBxt3qIoyweY+9I2BVfncHZ6CK3+JCH8QPVA4BmbyfD+CWp288g
yD+DNnuuISctMj78q8xFbBZTAvCOeBYOsEkC4B7mUIJhb3ODVDTFdPpJuPiYICuCZtG8cSVVu+87
8PpuBU6Xo/t56CSLVBffR6bFwTIklpa3+F3HNtgmgQ3UiZwhSX5C8T63cAH+HH9avbNYeHvRk8CN
teid9oLVEdwrj1jNupH9Qci1iVSIMcTLI1LsNi25jV58hXX8bUMgXPCkBUzKv0Fkul/LcPxKzPTE
jgo/YBGaO6qfSVk1w6rlZ1YUdyxhYywrD3xBX6fhRhVHCzLWajT4k6vcWFM4zViXczFmLQychTKo
2kGv91se8km/1zLEFMmKsICSSG3KtFRVxv8f2ur0318qqv7cKJot5PUaeCo5be7GY443ylYNYNp6
upCVR3TzkGYgv56IUhx0o5/R1Ka+bCN4KN5kHynPwFnNUMqykx6Qsv/Gjhov6WsfV934VdGse6IJ
lUye29CJbj5CAzIUwGjEX/w5BJqspotnDPl3Yac6Ccp/LrBwhSXH8UR4MihkEFW2L+YkE08R+nKw
RS2GjDNVRWulZeiFCgL+OAHkYjS6hsAbN0NDXCJuHBtyH5qEQ00hNkAGRAFrY51jMSdFkniYffxb
nGFBLkPd31ns9rglUNydb8eo/QR1TkPNVHDr70vzHiT3yOdaaJr2tGtjlkpzj1Xl8q9wA9ujoXLh
b5jtQPIvM6m5e8nIGw/eHlGHt0j3uEr0xikmVzYfWUuHptej6dw6rui7OkrA97e/BR2xS0Srt0D6
nyWvq12yXStB17msFxajZlGjzI2VZtYNBVD8Rg0DlXRIsM9/KXveo7oXsM8RdZZt20MNnj8GpbvB
9ztHhekYQv46V5zxfHvIL3hQ+Rp6QbV84l4cOVvCWITspVhpRc2QS8x4q6UYZKjY0LlIItalhYXD
Ifyl4X3ldAUEY09DEsJWvQRJDgY/ZWhJFTVhrgcXp6/zL9KN4CQnD2LeiB+yMBhC2Ky5oBjTC1B9
xAKL9zcqMwpTZscQCIaWhSHBeNGvEs1U21IL3l2XkyeJKGnMu3vAFSL0J7w5wHSWTWn/QQjJ1y5E
Cifv8uuMbgSduPELNNhiuoQRX7/wbqq4OLiq2FpN/R1rbFeyFrLuQFZp9Lnr6dCfnfjLV+XFA9mI
90oZm8iM+mdhyG1GwiMbu57+I5KYdq0ddUwrHAvZudB54IxjbywaM8CoAkmhciZC78REvKILN62J
9tILngUFQ+/KV9qwdOZERziQ0pCD7sBYMiEx8RzCusZgva07/GGBzUgPR3/plxzDXtfjUTOmX5FO
B+5uxarg12Yvh9V4yPDXDYhEenIgy1ryQInweJAoANe9tgnqZMl0NPqBsrKMTW2LIFy8sgS5wJig
M8+Bu6Jclqy25JOsB4iJmCHmnoW9UTt8aEuHrA91n8tkpOvbaMp3QozzXIlzweQ3nPr71DXWJou1
h0Y9DCRwLKAujXaAr6Ndarprx6EqcPJfVSFBGOntRQeH5kWuv08mH59zr/1kmg2mKkOObzI8xh0J
PzADRM+xKW3Je3Gro/m4x3Cs+eKiSYNz0I7Ovv5F/V+6AbX7MBmfpIEJIfdIS8J2Uq49rVmXMx+h
5ZJJrqiRCgiu996Z4st4RVJzm0b2gkfmZob781D90dt23jAVTO1SPZt1fPVrqzqJ+S+qNU4U8GKC
TYtnaDHTSqA9LQnctweDXU/s6zadeBQRtOEbPCXjgEpmLMMixOWlU13IaeetM+fSgX5YDqYNlS2l
D8F36Y+ytPpzFBVu3eBEQ806rc0r/DByCzFLwlfZTwllw82ZU529zSTe69L6aDqQQ2x3q32Sgkvp
vRUsaKwHebaHK4Calktr7qDdQZ/Vze67KUi4FT5WPokvpJPhzJww9jZdSrZZr6i/npuiFWEpjDuU
F0EXcbRfgtPwzKeomx2Ud1sgmge+vPOSKe4ZsOc+C5V8ZsJeaZFBh0jJ8EXlMBl6MBIm4biWW23Y
9Cv2rP8ovfnujeamJE293O/RFziA6G3ZW0Aa2oCz00mBL1g67J9UXEAA8VphnohCQghiHIoVFFOe
Us5R6p2OxhqiApoJ1xbj19D6X+Ico97jItPZtEcuUplNuUVZbk0+dsTGhwotNUp2pkBtTwY80nbj
kB1xqm0/ZWwomd6SqfhDfgYOrRPNqCljX/qBmBajqD8K+D1l3E9vE80Xsa3TojfNaorXIzyuoJJZ
a78h98YURToUtj7FigjnATc4tDO/uzhiIDRokILo424J0p5YeigPRSDeaGwWA34+xkG9p9yVMDAx
i/bPDqNVD1roSEsjIRPQS1yEsVk3/NyogoqMHbIbVX/1X9N8lebe+W20Si58RdjDt6mi1toK6Ctz
WBRHdwbx76brb06mGczGPO6ZohdTLHedrfYUX9dfgncX59yTRkJtFgyvQHcJuKdc+CEV75vGfNXw
ehEClQyVJQSiEVyZXVVMcGQ4+biM71kRvrTIntNVq9lKRMPKTCX+oKsOcyQPjAdKtwShSRoivjO/
fAZ6/lQgnP1XO2DvZ6knsoIdp/DF0IZDa/EMnVwZ7OopBe6b8bkpXs0s2BPcWkuC7uSy3dc4dY1F
LLDdS9r4Eg6lhAfGYjIgntDRtZ6nHUBXD68g76rTIeuIjp4AXPEZezzecSQQmhWIFT9N8QSNIt6H
rfYoi65fTw6JkNmdoAQbMy/Ofs2Ud7abyFvbU4bfe/qnaVLbjE1zEwNzJe42LCYsy4sWb8AxzPKf
hIXwqgTjVDbJoc/4ztFBtzJr96+ys53nZg+tCE9tlFwb/DWkMTd1RfWxqS548CDlMN4cJ2rlqB1K
sVYeesUsOvXR3XIl+T/xw/IDR3F60wWjSd9o2sIgCAJ6bZdlkmxuGKsnpwXWpOsKZyH5VSe8hsP0
XaDFuiOnUOrm/xrNsxZIQ6YbiRefqzb0BPGEO/6hdDjwiNprXyvOVuO0ywxY6rRLOalwcUJHdFB1
Rq/bJhPwarfb5tVAI2c7bJuB+h0Kr5clabIB/D+39kXRkZjtliRh30P8S/R6f1eeA3puIIxkLny3
fIwmr3dSoPJHgXz8jNyMz4ox2yNHAZMoNWivYEuu4w7gLdJQxLWPkcBoY2fxUUduMqttgqgXyPCF
AkkWBdV4rIP5WzwAYk8lYy/Rmhk6P1gxUGszXCcSCDwnBoc5HlJRDG+OJLLe50QsQlJRmPqRxHhE
a4RfwNgBBVqzS5L7mP8qljb/6KX6e2dyBjTQ6xyEeEo9y4U276DZZiGBTTROCu9vYuCAKHKMog7v
v82vliNMlBoUPtSsAYh9zBwAHyZeifRMZzxAMVf9gwq/9c+1q387ELyXRh3pSws3PaehR/5nG1hE
rDIJITRz9eIIoefXHqNzReZMtO5bWGc92/KQpFsRYKhquIEPzUoM9QHEzQxBZD3Qye7aZ4a5Dl9K
gU0s67ncG15Ny7zZMHpAJkXDcxadip48o7vlGaFc/FjwIKsiY2XeHJ0xgsyYmbtJTv+wdyFgd8DX
W90/i5GLDAz2ODqN7KRUUX63OeibnHoPv+u/4oogdWgzynhxGSFeGGwWcp4FYR4/GyPirO+DQtOS
Q9pWxBJmdzVe29Dnf6Bn84Nm9dJWOlc/fCqTRsdMPVkM2LQfZYj6leatbOW/BoGNI/p/jJ3XbuRa
mqVf5SCvh9Xc9Bx01UV4r1DI64bIVOrQ271pn34+xqnuQvUAgykUBIWk1AlF0PxmrW9FN+Uymxtm
7lpXU0IEHAZwLcMLpM73RktupgHSKTU+wcPlbMKdgvOX6q8JXvUIsb7RqMckQK8ZhB2Do4ozOpw3
NtMJgbG5t/Iv2n105twaonzaOmUJiyyxXiEnsLxOSjAcqnQZkiQXrXqAgQbV1p7cVVXQnyeUEV7d
60s7e3C9Vq2It/9kBvQ4V4Rc6AGKAouIXAB/Qy3kTlMW4kJDZzI1dIh1hl2fDCzs9HWpw/Qkz2gd
1MVvqSRp1UDvEEtYHDstkX5O8ItW6yWoTW0RT9o1Z9M3zqYIwZh2qHLgQtxhQx2jEa0MDEtSUvgl
cRGvCPFDYJTpr8xLwrOqud6MhuVuMbfma5tL+Rn5675g9f+Y5WN4IPKJxX/UUIHq7XgIkSUdehSe
gxYaDLrT6BYXvX6FBHl/EDn5aWLp/cSgKzXbT/iM7RZAJ8cHl5uQqeExbJpXInuccyAPpTFWa/hD
OGTMMnqKQPOxMa38NRvgtwKLx8WoXY3AYvabYdF4j7bBKpPuZ9WZVn/uhGsfM7Pi6Bd9csp50ric
LCo2cAGkVmGEC7RPsjmDg0AWeqt9ADgeWvocB8iGg8t4qbx3FhfYPem53zI4sGCPoZjfH3ayQrBl
aB7r/GrfpAyvO8BAS2NkRDqmsPFVjeKSamTZmUZ/Yea1xbGZ3BxzaLGLiWSjt9swKpnH8kkfaxiS
9LZ59GP84xrjwdYLrGMAxCMnE3btQCs7EXcwwpxmEiXTuD22IZrUQjT1UStGXHJjSHXfZBdKAoE0
oETxrDEn6KIWOS/zba2vxtXUBNW5meD69IAPl45hQ0XVYOLLppVLN11ZtkbDVFlIlCW7gzzNOzYw
kcmcv/0KCErAIl7YT04aHHwMLIylm65iYJgEyIPH6LP0dXUak/TBCTrtrKUlLlUpH0NU4qydh+pD
wVRAiTXALUXR5FAQL6O63wJJHXa6QuPtxW6DULL6VcoyeiBtMDnXngIePQn9JYmClaaxiwrHiTW4
sJI9aD8SpH1Zn0dLPtGiI9YnCfBnp5PvnBZxyYpmnGk9lMHtJOVemrq+96XF9a0xw20n+wCBWuCu
PBZQq04POIa4jz9IYEcLXeEIT0AJbeh0oMUnah/RyTGPBFoH0RDvhOH+9giG/27cdw9V5Va0Hiul
VElBNO4kup0XFQarV7nWiJk6JpXukVbj0zgDPOBgbLyrhkd3XTjYZguPADTPAHzVcuD8BPO+GShl
v9PQuBLDw3BAR8Ew0QWdyYRCtYcu5hUmssc1emR01HTrkKH5Az2FPKJqoDeo4vETR9xVY/z2XJOP
sFRTisWPFNnlBNHpfRIjsstCyb3VTeSXVXMUO3qmE6g5caQwuj9ojFqspfRc5Pj4UhZt1Z5V6Knr
/WxxaLPuj4wcVXgYBc2yoKncaxX0814J7TXXlY6Ku/wkxu7PpuiPndTsZ90e7ecBU7g2Fc9M6rRD
iIlkMfgWnisrIomgl3u9MZ7C3kq+3N56inoWHGHoduf5y54YzsK3dYDV2rjvWqTbFiAIKtvY3fTJ
SBs/tv1rFsvp0BLqcnEqY9fkdvB4/2BoH3GLmrTPW+t5zu1G2OhUj6iyScTESTqiIPvoVectqfkR
Nxh2fswmg+XNXKiZpIvNz58d1VVHlcpsHfV9WjOYN7sPMGXhd5pJDvzJyjd6CB8QOwT5E1UKwGwa
wEyyQFOQPCGVxeO7kyOe7sbGemAjaO0Z7OFSj36biv3T/H3iIvxtG0Yk5STO2u1KLumJbSMKj99T
6dVP9y8JrfzTaJBUN6S6rBtWeM/B4MoNcj04G4UIn6c6tc6Ve4pq8yl1hfOuEEhvrLozt01Ebi87
l4M+pM6TVtnDJTBiftf8dXarhC/IboWDkZS+uExfPHswCGWYMYLSBQJTw69qatz39+82BmgcyXID
xkCDhCtwvHe9pZ/OVOGdGrq/F6OcVvevEyLyxlAIMBs38G1jFQbks+xRqEj8inJ0HG2Sd48OkqZF
Yw/TamSICAM3qT6zhPjVqhe/EqdwlsMUOWdjqikhgKMgNVIBlnkn3wekFSKa5Z1ndVatO6uHWl9b
MAe8yNxm9RA9Cal/ZlCi1o1Ae2zGdv2BcxWT3dBhMyzqh7Hmxe91v376E8pjsuxYV3/kISKhBjLM
SZRASWIZ7u5fx2xFqT9lDNP68bOX4kmopn0KdPJTtZzpcYKUtXEhKSGSNk5Q/QS3wAJv13iPu6BC
TjE1B1phvcRoifSq797xYda77ABvSD74neyOtuseOHVHmzlrg9yimNJNPJrNyU1JlylwwQScm4sO
9d/W53p8aUEkLrEPi13Nd4gDykCfOJZ79HNo9m3UDhtwuc5WY4Q/mjPygZfmRbAeibume7O6xDwR
drX0FNLAjMXHax1q5pZtiVz7jRBnbiwp99JKbq0wGc7hoD30gd88I9p7DjWPmDG6iFrMvTARyItc
a/LzpASWb/jFG2pEOHjc+LHI85DUbmJsZHpt7dJ6qSJKKXLVmp8ltiXPra0PmuSTY0boC83uzZ2x
CH7mwUeL1PA26e7G9hr7Z0Gu3LLNohfuyNWusQ1xsS1UbPejywmCFU78+CNi2YLKID2LvnOPpqoZ
s1Ui+iWd6ox6X3ux8gq2ekeUpWQo2pcA71KLIUGgJv2XkdirsZrkn8za0ZOS9BA2nXnAJaO24TBi
PGqm/i0X7SYBxW8MXvBQ14RIJ5p/Y3hsnMv5keeS3hdEuY3uokJylDnOPqLZv991A8SDo6ZPxwlw
4gr3bP2CR8ClgQ2rDzMtvvJwGr/aSczkHfpM2nVkP92NaXr5M5Wo7CvppW/OxNtnhK186gfSrNTj
EBb9aZo/3D/Tld+dKqeLZ8JjtpaFjF4VFvWqZGbd69BLwHCjJQdh/i5xBFi2y0sMfo/cGa05KSsy
aPutZaSCz/uxzyWWfWsb+BfBhvhBVeARldcEz1ZYH70c5VIDWPk0tg2NYaB7D3pLDJFZW1fRjYfY
LkZAnJ2BB2ugWMUlv9FY6LJBjG1MDYHxqTJ5zfyYvgCsM/jo7o21PuvMRjzisom3Iq4hHNFfJB3v
esFcCDwjaiWrJrRAdI6BLq/xGJdEGr19lELc8U0CGUoYbm6FXdh1n++3OUtVBbtuMmUg93rrjmkJ
8y3PQz0gDjao6scBCSKKHNvelhZ2lSHKMRx2hIPVZrynMxo37oTTGWww3cE0jO9q0L3NlIbaWh/L
ncwN48Wy8LcDJ9aPKYY8K+vyZpHbbnWIdG+4+hbECuAp2pbkOOoaLi5j3zyY/CJo1XW1VkVsMIIk
DYr11issiXoLa/UWR4BxKf3HdxipEMqEax0Y4ozvU3+ufaifQ2YJIHqE2J1EFahNG5d9QhZ8SDhO
CddisMeGVUBOEn1mmEdSmdq5XLrc9yM2p8up62jskkRxYcvGRqxDEm92gZyncGhqbyQ2/ZK5ycpH
5h726ReYvVAY+aRnFnD/RANw8RGZ8gW97K3zneGi8q57tjoGIoYe6yS9tY/51LG2cMtfEWbmRez7
43vnEwKTp0+GJwkjvj8DP/D2cczmxhTme48ACcdMtqrMrriyBo2PoS6+x9baI760njyvvYVDk260
Pq72caJlx/tnWocZMmYtjYwgPI82tDPIz9EuKpR+jnP/T20Ko11bs3/MOAgVydfhImofODn0Q+tU
+lZ4xps0sYPaU9k+ZJChwYw03FniEIyfRj4n5xGEmjZJdtPEXcRnpqHhGkNgt8DWNJPCMB6xOKsP
rSQcBs50tb1fIbvil8iGAISt/GJjz2E4po48No7xVuAfKk3nd4fxYSgUyCygAchXy/P9Q6558BZ8
kHQCodFjVWnbye+KS9D3LtkFRnL1MD8KhdyeKKFNSxZXgzApCHZ/HY2AH/qdp1fI2htnWNuKfXNL
QnVNfveT8It5VjTEGxuyNfbFyb06461MnjMWnk8IDLunbmI5ZoWp3MVD+xJNbnvT/eyRGO/x2Sqn
YJ8V3IfTyk8uAw3KolP6JvCK4hmeh/PgyRTruhm+6lWDpdDuQDlzIMPgIMNDD+O9agO5smZWHPcm
Bz+N2RzuBxLAwI6ZguJ9duBXeEpsi2AMV1pJSayVmg7RtnPJe+nNfoes70Ckpv3UpAKZ95DimTZf
JhvfC60mOk9lZJv7QxcAdemAXiTN/v7e9b7FQCYMtV2RaqT4AOArUnnpLQXLuG+QUrSNxX00sk73
z1D516sh7OO3qUmSB1uzAdwMKch/IvhaQ/k7F2EEE4yFEpDXHJcZ2tyNNW3zXWrYsCHqwcRAEXRp
2M5BPIVUxYa4G1S/FUYFMoid3qXUGBoNeEPxXEr7KSuXlS7GXRlM9SoYiJkqZPrIHDlc8gZtirj6
iSuXRFbMkE5YRTfDJSFBjUX4ZbfORXT4PKbYfUgRp16BMHy0uH7fkc5Oa53Ns4lMlatq54VHwKo8
x8Desv13nzKLXWLQ9D/tqRHXyhIvlDz4z33U//cj28pMZ0O17aznNeWbM1ZQrkzYHF6SMXGznfgQ
GXjmy3Rod1EqxLOOu39DxC/LUmarwIigBriT7296EqGgrRntAXEmXiPbOt7rIDKqywvzZyzgGgsm
DbypXcdII7LK/z3kRHbNF577B/J6jz2muW3lD1BnxwycqWzrW8A0Z1nizbhCRHuiOWE3P/jhVVpF
eYxU2q6x9wBLTy4B2T+X2Ez8pdVht8KJExwn76p7XnocshoFoknvaSBap0f106fWbT/Cgus17HWw
WbW/NDq2LSF8bwBhmyaMqkM9bxDK3EZTFurl1pMerwz3/WMbTM8drshN1PfmXmtLJs26sA+hc1Y4
3W8Ff9z9PlPl4xtZIMZWm1XA2lDpn2EUrUXhNL8jjJgsA5rq5ke/gwFulyrb6qVwZuBkExJbn5Hz
J2YheEQg91MbU63ReJsHztz0qAYnWcbcRPvKLXF5qRqpPWfquhVsvwdAYceR6evRwLN7vD8EIo32
bZTPUzSZp1J/6vGznZMWL0Vd6eBU7o/r30XdI3aESbNsY6wFi7x29H2sF29kV5S7sEAlcB+1tDoi
NLtFc21SQL04ZI4vB82ydmNiRAd9nmIMcf/Ru4a318ZJP0UKPbEMgFfUBmPtaNy5Vq4z5KiSjXSR
IJt5t49nUXDDFemUOpBvBzfXUeIKZxWROjwYS8YewNY74eM0tn9jBunYs3nvHiITBtVoWuSrjEO4
9DGirZwrz83z65ON5vINHf++KCVYMk7l1YTLR1JZWjERHPMNtbRysVGlKudhWboRXTGuhqFvt6XJ
xdsN4tciKih5pH6qZeqcSoNCrQ9d/WNAAAY841nFXfo05fwVg4Z2KGTwyrrQPjZztR0L7BFOEXqb
zrBYFcvhMTAU9QBC9OeQ434T0y19ePZnoozmJ4Osft2ygN5oWvSgacN40kq4eYUVDH99hnViPPX4
rosaPtb9J0ZzTHZ0S//82Zg/0Kt6+xihOISIR0tz/4BSQD7omYfWOQAhCt3roJhovplwWtaQ0O2l
X8JLM0kb+GiinRxVuQ5CWz/2PU9KBJm3mQ2UL3NqXq3StT9IdxtWpv6q5ZgNep0c9PtDjyyqIgku
7VTKi/BD86WWw+f9ER421KBCH05ktVdZN36WqjU2LcudHViO7MPzWMY7ZPxwHzliVCQrI8tBYvLf
+qgje5VVmEiYEz8ZduDBHo4hwjQyQyCRIlRNu25rp116CmvLp6xjGFQU7auLBGTBVYBZ1vxwEs4l
obW73h95GCNj7soYgcxPPSTXUkY6uK7AXPt1aN56oz41IFXe9b6I9ph8XXBQwUuFKffFss+xFni/
vAoaU2snE1KUOriqmMI09vy3Po0e2BHWD6QBhHvTZpeZuN7+fv8uqHAukRFiVMjT7V9FYu2aLiMX
6KZF4OYHcm3yQ6Fne7cwy1U9NPZTEYBQCdLoxa1KtWrmV3CK9P2AwcfXzeqsm5q8mXFUsr4s9FVh
M5KWw9Q/Vt6wU9KxkL/hgLu/Ky2CmN1Yu3uDSwaU0rF51Cr1M9KD+NKAkndQTP/C4gYD1JjcCwZi
FoYhmb7oWsfl/XjNDOuB1B4Xg4dt7dvavBnFwFNpZPHuDw42Ef5HmEodvrqkE2vz123sI2hLJ3er
YNBn4/DQTm54vX8g597c9J6VL1VqPvHy6af7i8XrQiU0ZeGBej96CuDqz3D0D+Dq5E/jQhBx9878
2vpsWZDVJRPAfCgdyD2dtouVkazZrVGSW+Gl9wKBVXJwD2EjGCC2Sfso/P7DZULK+jXyjoJIsCOw
/Q8XIQQGGCa6k/IeJiBUqz5BkzeOpXgWManeMqHU0hJulFImZBRk3/ci1NAJIQvL5iGkZ8cKhSI3
gowSpAJCEX6US9b15RndKNvTmcDwKHJ7MxZ7W2XRhzbpzt51SxNsrRl+JD1tVaZNn5awaCakW77G
/seQVOZba7f0FEUKbDHuv0fif15h0hmlmAkjvv6AjFJ7MUj7mcjUOevYXxJQnh6DXK3bYdcoqcfK
PN85DvRnQliYiOLls7UCtqQWJwfO018BPKRrX6dEctq+s21CtiMSBO4x5FL6VpfRPs8m7ZaGUlwI
kuDKZqjJlhua/fAc6lFxzd+Q4B1MT0L58ASzkCMj5HBXEQJwc6aMfoSX2VL1t+NU8QEmifFC7fhE
kdw8GLYyX/TaP9pTsgpATu8zzDKX+wfsle4G4hRkYLcFKOd0lzBqu6ec3ekmkFnFkiBgpNPKL63b
V7Xd/C4Efv5YRgyv8drv83R4b1KUsFEuFnlgRC9jjOnGLQbzAbfcxJImfak7AMaYMqNzYo4hbxoN
SzmMj4Mej2BzieP611MqwXjjGqlO//q6XRf+tulBNBmdIJQrVh1+6P/6V1Zfv8Uua1+bWOn7n+6W
3E3qwfrrFM0Kie6rHH9nXexsNO5xu8GS6mOwL/cOVdZc4f3YXVvTSIDk3AD55YACMj25+FcuaHxr
DoOv0m9CQMAVguwEcoWKQ7CGYy2ujQJm4fSy/iWBkCTSIxtJ2COIW8Y0hKqISz6P6SLmUGT0HIba
VWj+OSQQHRvn7t7KFuyMWFU6j7mTOl+tij8difdZR/iwZZIHrCkwr9KT2TEDV70qiIJ+1z0Gn7YW
Q5hCU9mxsB808eFDjvfjkGDD+eAwiGHHjjWcUtu+VnpqnKDjBo8y6tPdOHjwmGxvgoD6eT/MrCwv
j509KzeN/JoJWVzvX3cKJGHI6sjZsWsA3q7snnuanL2t0yuhwxp28If9bQyjxbMz50uL0JQ0hnQe
Q5Dee3zM9UaOv+/3fBXimAttavF43JMIAeoQV0mfVrCe8/Bzosu/ZKZHFUBBvR0ZyzFZ4oM+f0C3
fLUA4M/b631QRx99mxrQ/+L0hm51wJ1kw1c1zXB3P47hIzcn2ei/4oyGkouPdkJ1Ne2TrAQ+S7Qv
5Q8mGNRlOZKGh8JkJJJMtCtp5zMYVUW/WFnAvS6TloBdm6NM/BmC7Wet/0tBX0sqVkFEMXymLclX
ohbjNsK+fRl7c7zg5KKAQ/3ee/iWbXv4lVnlzTa44eiclOSX4kIfLNZ3FTT4+2rIp7YTRuC8mnYf
ov76AI3v3KZsPOiO5z1iW4f+qNCFQpVc3Vsa2CXjMrN9gnT9+AB9MjwRl12vY6X86/2zAgXNSbed
9z6Hl2vlqv/o6tku2oXuaSzS5jlT1kHkWvcRZSDUwoE4Ni2wWB8Xqf8Mf41cL90d1veH/QDuNy/n
MSv7qIWs9Zg8Sm5HqSb0s9+J9Jr4vKBdkxU/g5KbTBZiXJ1yI95GXQQbaTTST73WTozgLz/++I9/
/Od/fA3/O/wur2U2hmUh//GfPP4qEXbHYaT+x8N/PJc5/7//m//+mX//F/84x18NK7o/1f/zp7bf
5eVn/i3/5w/Nz+a/fzP/9X8+u9VP9fPfHqwLFavxsf1uxts3DD91fxb8HfNP/v9+8w/2sfyW57H6
/vuPr7ItoBXcvkOCu37881v733//YQjj/kL99TrNv/+f35z/gL//oFnuvov45//1T75/SvX3H8L5
G0N0h+MHna6u+67744/++/4d82+mZ+owNHxDd2zL/PFHQf5B9PcflvM3zyUjWHeEpQvTcXkCsmzv
37L/ZhnC8XTL1i0Tb4T547/+8n97B//1jv5RtPm1jNkF8GRs1//xB9C8+a2e/zZXN0xDNwQcagIW
fBelCd//+smOPpx//n/5gy1AYtoQa1z0mAEabDjOwSYZw2ZjZWTUZDNwsiOwW0s6HL6S1VWTqOah
0VI4ZGr0GVGiNEpjJNSFfErmYVHmp9QaF7ePkpOlBJHsKDpiw47QiLdbBA8/G4TjXDayvc9RuCw0
f9oOsVbCpGA702raLsMGvchyxH+yKJk1o9QLYQLIOV+mjezxWDDic1R5zYPZ6NdCa+3MWUwaDcjz
2Cge+4nuKQn4msMJZEkAvoPt1nukKru0QDruFR7NZEEoBCK+B4dsqTE27VUs0GGWBENjMoEyFcTW
wUXvvODajv7C27gVTbHlAjHDvz0tnQyTvip++jbCe1cXb5FEcY7dlwgotYsj+7uvJOZzkmIW0m83
KMSxuXfQAE2AO7IfKAd7c5fDI4YnVObQrGprbTqEdCPCq4l/dUaiWPaRQWAs+OliIao1zTuo/BB9
UlvU72Q8XyYyRhZKB9/S0ssuqrbGnt/ctLKyMYKjrDSmB9CpJqYN1JPk3JCsLpIdPhygDLO9VBG2
3ac4q7JowpGoTTiGKwf8NOvctYrgoiFjNGC+ULmjsIE5gScHlGW8LkOcDr1j8+9NhwDuSa7NrHTW
zmC/10m09QUgvRprpOgwpusxS7yqfub+SOYDggUafO2bnSlJTMV30UdAiwOFygeXsEE3tOhLB8ln
Kp+bkqkOk9+l6/JninmJJAjv9RBlELmK2hPF36WTdrE1aQRIJJqYFWcmS2OydbNCQ/eY5Tv+RLqx
ujGR7iAeqxRw28p8FTb2LRwoS30Mecpj88Z8s+oIL9Edk+B7D7uZiOHfmUmzj5o52tNCBNyS8wNh
GJSRDauslx9+tUJVTN89OIjZY9TxgngPV/D6jUoixG0ppOLgXVVg8NmTuaQeu5JTCnZFbenTKs7e
CtAoA+YlzwfN0Nrai54G54ypG3PA6ZwB7OGoYCXiV+SnGBPTvsjdQry0b0U7klRCBDBvG8HmwN4w
p+Hg5J0px+2QOLfcCGPOA3bCgOjjimMRu5RAslSbfsqrNH62hH8copHw6sCkc04fWpiCs68bzSIs
1AU3ITodMCjjYLyqUInFUBDCGmJhRn2F7wY51jLW1sI2PwemNsTr5i8xuANv4r1VpY3jBtF9hRNk
Z4ghWqpE6iigsq1RcCVh+OxvpU0mgsYBb3jFhwdpBvfmAKtadtsOhg88VRwbAWaxWJFzn+STvdIY
w6wQcxNW01Qb1xBfDWLRpYGybCmR8ZuTdwKAtNU99CfCHeHfdgaeG/8R4DYTVkFGIbJz0hWM+jCk
LSLRZALl3WkHmHLNuo5bZ4Hnz1gPRHSDSIWN513CDjeZxFqyGgyOR6vBPFa5CfNnZoJBWjFbRL2T
hdtCiK+ei/xWOawMctwEaHCiZcuIbGnU8M2IB1jYXcGf3ZiA1aB50z7gfnK8x0pLm5XIIq5ugmzq
yHm3iNdaEGU0LiUJDiCZt21AEnHqj8QUcnjLykI6uw+RbXA+88KkLr6Lbsz2UYBJoGomY6WrnAhd
19gb1qyDnveJGVSvKmFW4o5QuFOLEgQ2ALkC+e8BfdkKRU2zrdmnezm+66ypTNwpU7UITRhRoxwx
kHB04zOblYFcZppAe3TD+E2VZ9szGPN58otd4XsZJ6+di7gnyLVjRl7VjaGnt8QpuZty/Svxp+cy
9Ml55PBkLgwiYY56t+SJ3SQiRwS6XsdEKwjxsgEornx1TFIfPof3CyVGtrUctemh9+/C4M1psM5k
UbSDqNusgzzcKDYD0v60iXVPdG8Z+DaNPyp3s5O/Q8/EmBroiDc1MgQbKqpDTdKGIbLHFh3bonXN
bBm6I2eyniFAGCJ9FU/xtRE6o9hjqvNKcKY+u15vrmzYDP4RMv+TQhRfWXa/CZP0t891GlQLLJmm
sQnVQ2CpW/3WKb6KKUaXbHQnuGZcxfx0m2nyLecQmmsuIutATPRV9dFmYbcbnBHpFnEOCvjGom8d
axlHnIAN2Wc7ts+sAXGKVvgB+B3GeAtZ1PisT5j9K2PT021dcrQvKMzTbW3SU0dIYOy8TW5ROMbM
UAeE8z6mL9FsXZN4rkmEhBI3ab7GIvSctwitgOTzpwjpraAtYX8yyjnNg1UkGtoJSRYZFCmmN21b
hzhguKmpZW3YHuMwFv8VepRaeb/0OLWu0QpP9CwLLXXOzOwBfWAIBjOvT3XwSpGwVa6fbMqeZW+i
J4u8p+Sd5pSQZNIeOUvZBTVkPMvHqenjpdZz7gfqVAlgfKqbPp0YbXA9JB9a5RxL6mWIDM0mZGBf
p52DwxhCBNGVc4tlPllcDVaDozGkhT6LzBBYOj7adpVuCVoistgqf2bJYGPgtBOusA765bwalkUc
PoS4/5AhhReSWHaOMJvFAHKPff07XdDCimB9+MQiC3O2Czj4qFoPQlaYuRdXx71atQjcbWiLbAtL
e03Fyig2QKAvUhSkOhP2Uc9XI95vKUJnO8taIc/w36fXai3SvutxBKMCcBBAiJNV3TEAmVp0RMMl
BksgvKdH3P5sC3BYe0MwntocMoLbrq3ESrdJxrW+9iqOLHPCICFJDI0zHS50U0eL3Ok/lIkvQJ/X
AX3mdos8HNcWUVVwjXsCUyuwcImT59fYtdm/KXLsy2mdVF6yc9p2Z/iczDI2vxAVU46V8coIhUdO
j3qcMK+UrnwWeRURa0qZicWhsnFJEpzWrxpEweueuIlMHwhsHDCRA8VGLVd5K7fKkpWB/1V5fgE9
BO0NE7pxYaYw+lRircIY0haGBf8jIKXSmMIVVJs7SrJ2ViPzA/x6yjyMBHAtJ9kvYVVk+3Fooo02
SPZzUwVLiQCvdXDqglgQ8yuBQU/JW98qQWqkzdXP8z/tFBDzYLDRFozJN6zzr91U2psJsD+W49Da
DBICdUJKA75jyeUQUd2QpvWaiTsGayf9BooFTSMHsBQY9Sp1yLHBkMDujT5mUc2ttzUhwTQISHcD
69EsyP/2DdFC2DRsFqvWwmh2CurcTu+tiuqdBHLlLgvl3sgeudlu+DwSO3lpbDzqWmtoBHZUCs+w
Dp0j2jOop0yb2CHVc6pdgD0ViaErU22XjMhTZQ/c245tSNQVoTWGN+34ly19Lxrayhle3AzxH6pQ
boXDAQ3rhMI0ojSPK/Ahqh6WWsSOI6X6TeIEsmdYfJUg3VddFAzcYjXBJR4yLOFtNhlgLWzZGW7r
KO1PmhqgwP5XPdmYHEN2DHouVo3bP2oNtbjOEGFpJdSUDBC3zCTDExFu+hKuzbRK+nRlYAnd5fyk
yXAJN05U7kt+SxMKclN6cB1O7/iryPNIxGyJwKmYya8mRVUJeGgFqKJeoUVBnCXak+F04PuD4BfJ
JSvG4cUWmue0EuUTljKyom17QzkOINHlcp4VeNgaY1j2QV3jb3y3E+pAe4reDSsOtn6XvnLZvuT6
eFbVdItdVZ+RhQYR1RKgNIoOPWk2zfgA5ps5ax/fJNzPlxC79iISHAvZ7EZU0W6yfGqSCi18lc0M
1dTxWTd7e9hWEYeFr89D86XtX8zJQg7b9WpVd/6fKfgASpnmDSvkJmGzvvTNZzlbB1SM16dtcJRA
CuM3DMQKqtq+blNFiedrFQarLv00e8JV8h6gHArZn1ncMiMBXDRO7Ne5pjzagODblhvgnIVWxmpT
1ryxJBUi+DKGZqmz/MDJ9mxh2mnb2Fv1vXVjt/jQpNae7Uq8ABMfsb0nYNNvMecTw4r7iiqQvmw7
hfKz9U0YAcKZL6/wV1t7l0ec1KI8aoMGnTkYx70YdOZxb9kwA479/jhq+WxkocLLo3xDLTEP7GWN
P7ZEYURebxLWNg7tsVsBjIlO5gBgkIscsC7L34IzPAYmRaLh3SaJcyOG1kA+jAEKKD9nlOBXx43W
be1yPpl0v3XF744aCoXBf2nbCeaufjY6Lm+QB5HyeyGcMTBN5z5obBTR9YUtVc5LxT0BQai2HvBL
4pFFmYN+06EPGX4HURKdYQUvzTH4IsfF2xm8w6fMTndoeTf44Ol08UZS7YTGwSDv2fFRXtWsH9Za
04KxRuVSghhd0N7BkR3Y0Kmko7xPemIKB4RTTTRxzA4Vyla/XGPDT0+p1u+1lDx2Ew2YmdiPstnD
3DSeTfGB4QXNoelnuxbjHHNzTPUtXqhBcCFKu+IWdSStC2020GpkcRb+Ibe1VTsOYheDYV1FE1bY
ZvD8Y1x3H0GtchRjWrrykUouPL0g7Q7XC+P95hAb5Sb7P+yd2W7kSLZlf6V/gAkjjeNju3yWQlNI
Mb0QionzPPPr72Jk3kqJGXTvdHQ/XKALKCArsoJ0DmY0O2fvtbGbXrkFqEZa2Tdh7CBOjwd0T0Gw
V4uSGCBBjkefo2LM+vCRkGkYHd4ESCqqY+sEhz7Pb/zYeW/ha8O8rb1Qu40OPVplPpfT9y99pwpw
Ij0gBR/jWOik5EaOWQTytA52Qu1RYqbFzrdjChh9fCMBEXmha4McHPyVrBzmNpIrV5ozwptXxBM9
GMCEZU0Ae9SQeDRkGCl8gMKkEq0sUHJN947aNev2QgVj6AybrOnbA6vrK7NH3a9NM3DV/nBHVUWs
CUvZC9DNMtbBOIprC1WzCkz/Sm0ejUap9t3QPiuYUQ9ph+gNJdO10e+5BdZRoZOxdqwp3k9HWl0h
9erAV1B3J2+byhUbO8Tvm5ba8tjkJYjPYDNO5ig9r3RQtO4LgRyYOUW6cUvlBRzpNJM+shHC4Z5Z
13zcHIvMJTjZLFLozraxanEURrufBZtYdlAglRLxu25/68Q3NDrlTpP+g9pWztqQj0JG2iHAdIsI
Y2fkTD+FZCvoNpm70fpNjf1zNwRk0TcO6CY1J/5ghNVH3cRl7zE05rXqdpskYvFHaSmsGuUmDb3n
kMy5ldAI4usHx7lG4kgqIQk97CoILADcb20q/BrvPLd8nDQxq6qZlOU2ycl6iiqGJIfoqiyb4moI
2bobrDFK0V9rHspgh1/Tdxq7Kxs+mIy7n6iw4k3ZR8a14rPHqgL8klR9XJxWnxLKwFDO09uiLI4A
OfZTF4mY2U0+2D+mrs3WD0VHUTfODlrDQzWEm20JX7ZTQub5zWtoFHyBtA68Y11+S5weDfsPt26/
2QgU+jKkwKU67sYH89enzNT6p6YsnzuCZmD1dffEzsPUr2lM0wekzQs/LxPtGt3s3nHj4cpTv0UN
u+CwVqB+ATZb64RJG06779L4e8kOkE97OK1Hsk0h62PXtdVmEM2tRuDGaowgSWMhor2nbdUI67ib
NMFOcaKrQDbikIlI7i1V21a18gnJW7SxDrxATsuXvjP88hpCLZw97SX1tc8qWJM1koZop0bgcAuz
pI7kGg9eDoI9d4KXRInve0FihvTjDjA8raiOFdkNvqndhB0ZkhxYpEbPB1TswM6bmcHpHNbmel9D
VFFwC6PcbBC/YuZWwAxknbXPqnKDmmTFlhKdVoT0O773TDSkBE8BsjBIPMP3jjJh0O8+Rrb7cfQa
mi5QeIEc1f2OmGoGOHOWMrj0NHNCE3jQN2VtktPrB0ejC25pGz6yXTU45lfNbmy00e4Bg+Chn2Ik
1f5jma0N3HQdqa0s5F9YR4Gs96DA0vK4DpzuHQuce53eAWOjQjYmrhXc/bkp903KKtDMah3WNRSJ
qdYZpF+sKbOAddDkkyFH1/6UF4VC+WlgPijdfe/xCvpty0DtrDsfiATiayqwBmWmMfdMlt/hMe37
D6IP31mZfduVPvhWMrssgGIKHxBC0jDsVf3EmOhZQ7L3C4oeYowFlkZo/eM49bDouXh6dzdY4J/t
Z18Ta2M8jJSMDtyNqzEo95Ua3yQhrnOl9D5FOaMKgmdDpUO1p6OVRNrQQLnKQjTOZQPjIGAKVCin
4nfY9Dorf9k9Yvf5ZA/hrZbIn7ZmMLMom1QyrI3gVi88tKOM2ch/KKf0d8g70NjRo3ltkq8z2Gqi
Dey74np0Yqi7/XhvNmi8DTdVr3pcLSkT1o2R6D/Z9BvbmKRWyv3InxyzPBZ5A9cXix3khp3KgONb
zxzJff6qWua1aWK+d4zvhCS8+D3C/MBsHh2G0M73WsDyIoTUCVZDNSI4rlrvHiz6bMLD+M7YZI9r
1e+Ejp3RSK2HRk4BJT4GHdpHT11aP/tkDkHTajY2Ai+IGFpC26gmKzdrgAJ32U8kBp9sbIsts/s7
hLokVQZP6CG/dYG0UeXnP0atKnnRBmVPMl/Cpj3ZkewQPMWgA0rE61s8Gw9GlJNdA/Funaqy3qS8
3ygkGZS+pm1zEiZWZR2+mCZ7NHd8Bq5Cnd0K3gOL1K8GQr8gOrstRkiJtLHWYyiHlgeFshDWWrcp
vI0yJMgKDzwIINRbMYzTYuuTBYRhjt664g07V4EAj7SMf6MgHuq6dWg1VMAIm9tSF6IBCVUCSGE9
7PIixBcbIvAYR20jEwz2Hf8L5oK37qW9gU5FDU5VVLra4ZNKSvuV3qDvBGEIgMwB3XUnDXZloL/x
BOf3qS0+EzbzFSDh5GbXSG6bNsNCHTdtXT2xA6qvkh527K8ylxP4+5Z1OhZZSpKOkxdUz8dNkKkP
bVUCbiAQ04lB1zjmJPSU3feIhHE/TK5i4JG7CDQyLDeMKkpyb2pJdms7YL3pL62rwJza49HHXDWf
Kx4r0Z7k0XRRZ9JReKYwGBNvw66d/j1JaQEm21Tu9AbqInwotVGeQGpv2t65kY1VP2Hg7ZW9gjpl
VdQW9RrKnOzxamwpTvtAoR1DL586O7Eox5jIp/UmX+PLYFfQdduxQ+3MdI7r4bPvIRqt/HVhtu9d
wupWBC5/RNgDNHpMqeP0WJbgrqFaJJUSySrjGiTZY5wb+5yN9aqb0uhbloaB1XPNjAmIMMOK5cCT
OwFHFJOcStxwX3BbUdzF6JfacblRiwSrmvika3EPzy5k59EkxxYK37vYl9R8GZ8lnSve43ICMAK1
0aC+NqqGc4z9wZreFe9GVq0VowmI9pDGLjK5EVTeQXMQ4RaW+ifR0GCOFalvIr4mSe+9UMKm+5NV
e/LXiZQOqCEUoHqmyZVqocIsbiI/bbS7TiD6qbQqvGIRi4Gh58oAdL4DdcfDCbCk8do2FPA9ozQP
SnAdh9j1HDsBGKRqzDvVd6fNohvquTDUZfHRZvWy+v8t3/+jlq+hn2r50vgNvs46vtPf+LPjqxl/
aKZGi1YYAAKEI+3/dHzVPyydzq1D/jNq7V993b9avgp9YseU/DtBM9bRDIu/9VfPF4Yj/47jQHVT
aQvzAfk3TV/jTccXAZOm8sskLWRHOqY1/bzXHV+FlEHXMJsvjEX2k099CSIh/v7qfvzVaH7dWH7b
Vf51Dq5kansLTegaP/jNOVwD042eBC/YwaB52ObO9ALMr3zA9SOaCIKdfLpxZrk9fVpNzK9NSkmP
m2xQWu1Stc2358UNLbTKUH8WXr+u5UfiPSjVrYMKK2/MRtKnPPIckqtYUGwsOmc9ZFP+4pccVwst
Cv3YlQDxtzUilNM/jCb/qy4790NKHfqGwb0H5q/ZvCyv7zlLd4gxivbT0xOk7DQPQoNyKoSErSes
ctXI9Hj6hP94yNMJHVXXdFVVBQ/h7Ql7P9bz0pU/XRuXtmL3P1lNoCcRfX/myv55IkMKy+C9NAxH
aursbSJkOwrqEnlUZkS3JmWnER+U5unPp69H/uON4qvKGUxDtS0hkUa8vaAaMV8nQZjgbvupIp2b
NLh5/zEAUgCtdA33fmNb9sZ3LTJ0xpcCxhpdbm3rkllG5+dDK7RNXClbg68+8iY2fM2HvHvBXwe2
AwBV+jNku12nzaGU75jfAZ+4sBw+k/a3No2OT+9I6ig8eoDLNLeUG9YPh0COVAaa9elr/c0t1W1V
SJ35AHm6MbulYgRyllb0ORIjW7H122kerf0s/9enQY1g2DayTHRovCtv72gTWh26U8YEZvOVKMRa
c99Zwr36txfDWUzDUql9ScM0Zi+iWeV14qoOlYfi1jWzrV18lnB5Tp9Eqio/9m8ZCwPMNlRHOLap
qjbz6/ye6fmIZtSn+OQC/aXvNFV0y1u0G3awk2ouu7Xeoai6dZ2qM99V5Jzl146Pe2wdE4iMZ9Px
Xf2g6nBitomFYviaWFbNu2G6LiZc3FQHFPV7xPK6rm5Uq4V0/J5tsoiFTVIg3h2LgLbWLdxvlZkP
bnesHRo7L7VJlurWHTNiIFxs6WSPJ4WdvkNsaNHhywC+rDyrIDNN0W1zoJ9pu6Dw7MF2bxqFptzO
dZES0u/XxEfdLdWcjaSG/DjLK+97Xzd0EiM1UMOHGEDNe7Du9ENFkWjZ+66F/rUpksiAZqZz1lXo
+9hhHD+3WR9psULrK5fZwaLIHGxhmVkYIE21JGsX/HnIZgjTjLlLBL7UtRUqA0xBL52A6wVS833p
lhRjehXE656LKdstCNxKYgGh6rIyEkHkIZAGmmuAyTr+2egiFQ0MWyAcmKGcIHsxB9kUvl7ID7JC
Cr7qDcSiH7S+SyjxjBE63awzMN7sC9uKbEqZmBYSqwf2hcyGgHH00DryH1y/8TUti2g3hH323I8K
98U1XF0+NTp1TUiniFT2Naan5haLodo/18hPaf4aqfPVVcg0QOMSKN2WxpNq/yytQkk2Afx8hw5u
0cAUyA2s85RwYuuY8B4qD6bo7PgrFf4SZQTPsVJeqsRziydq2Kr1LURU/mMswQIpcVsCX+nHigqW
S0KDLqg3ZHECX3JTgYMGD6NEXCMwFGJJokBBGNAiXdXNjYwCtX4sEVGxhFTxqH4QY1krW/7RLY+u
IKCJ78BkT0bqwqMxndHHNE/v1vwVJDiVlR2bUseTikoDoSQuQuWxUHmCx7BQ0RUEUQToutSApP5I
U6k0H3QyaQt2l4EJi4fk66ElQwGvb85Sv41r7UnvO8U4tLKSIS26hKDU686otexbkbvUQNe9A07l
ZZjonzsyRbvhPYTGLnxIDXTe79sYSf2B98Uuk30gM5O2aJtK+Ds5amPzk9PVrr1P69HMXkYGLeZV
lGLu9z5tO7gsdVkOLsQis9PCTxXaEXksXCfB0paGtRs826LztINglRF8AkzFqz7G8AKu0F9rxM6o
DpKkKW0dvvJd1rEHfxSBYavTFq9wPlqqoqEnK0bZa3vHy6k7uh50UlySjgIZsAtfIPgon1vNkOY+
jwBVjnrZMVQEvnW2rmDXVoyvyoCXSaxaujZa5HxXDBOgLKTy1E9s1Bj0hMipD3Xu5ibjUulSeQ2l
x8keZB8iBm27xKc7lpepucXtUKvvbINzYezJJLJZZPCoegQWAFenepyL4EjxtCY+ye7xM7PpEyxw
ILgXFCnQiTdrz1BiyHKpmwIKiazI240+oP+WXYd3rA0jye/AyaU2UIYI8dRokpHyBFxWTcBEg4Ld
+w72sZ3IVcXbxGx6H2q1M5GtdIpO/m+JIu+q1bWyu4cKAQ0b0IO8xYlEoaqHteYQwqtnGLownRz1
JDMyVNYOrWZgKf1jmSU5zmi3BUptmqYCK0vYXwbEZTDwBkoAthip6KpWhposoSZI30lkgdyUjXBQ
TFVeuGutzsB4XAL1xb8XiQcM2N7wkYxFeA9VGVfFtd+OIr1ztd5u151k8FJIL3uV0pTMxZhfgXvR
LLmDYCdZUVTAumy8O0nxUmBnqqcGIsIMN/N7cTRAp7ZgC0VHWgWubZLQvZy+pKURtXyABFR/6wZw
OOQRqBSA0FMQZVMEBsgss/XY4IVuG/trUGIAovVoLKwNLGXnRdG0lhoo3fHuCxlWY7thoxxgVmBl
aV+7BvDHn3ZsNO6t0Qa1JGE4GJ3VCPH2AzWrYjzWDVlJz9aodDxbS+K7S3X5vQgpId8kAUWgD25g
NDCJC2rB73KGKFIV4ZCgkBV9qz5Lq/KcgYUPglZWBaaBC15tc6+6+/XF/r8tJv4fJBNmvL9atPxD
JrwKyv/19NIF8Wud8K+/8+euUep/CPZ2usXOjJ2harPq+1MnLOUfLG9M2zIocRm8gSzU/to1atof
gv9oLHvoVzj6tM/6a9OosdfUdAdhL50awzR19d/sGdVJBvz3+sqSzFGGieJ42sZogB2mDc4rmXAY
xYk+CkoYfmvl9teSGQM8DNhO/TMs4Rp625j5n6WD+sSjf84BKeEnAoXHqskCbV2yzQmtK1f2pLCX
4EPtx/8nL9RHhMj5j+/By/8A4bkxbXJQ6C8Iz/93Wr+U3+rg2xvp+a+/9Jf03Gax/ec7pKjTP/93
rcEUfxjTq0TBASs1lSs2W/9da7CdPxCkO0LYqmVP5Qv937w3b/e9CsJyS7eF6sx2a52OGqcLZYOy
50PmTNTF5ywmex1YnxhuXl312VrD3+eYtlGvXsneoIZiZZxD7VHVfZPFQ4EpORneZ8OjDWUt/nT6
POq0Vfl7DPx9otlGSUcfDz9Wb3ZyCnVulXVLX6jT+IRhDLUOmMdWnXwkCvTM1no67u/ON5Pklyzi
m17jfKl4H1ZoNDG3n76UpcfCdPH6loXQ9ciCV5odCVmrtL3tmx8e949crej76TO83cP+fa+mfdqr
h+IPrdkSuNfuCAVnZYxqs8aJsz198KUbM9tLdmVdWiLn4HBP4EpjQQu1M9vVhUPbU/nh1e+mqUIB
XePOIHDyX6BN6R8x3zRnjj7t3H/zRO3ZfW8Lr4gGLagIKEst85AiAmeRlUtyFrQr2wpKgR6qNXPx
BFSzGNfsUT03+lclof88Ems2ThyIJSnr42qXKIq66oBjbFmLfvNGKMgXPRdruqmvbh7OSRJyiObb
KyQ+Hoo8dY+Dbcr3p4+uvd3j/+cCpi/j68MbyH20FMHrDluer12LEgrLi9Puyubg5vdlaKxbQO+j
dqtpcP2/2uVehjsbUWh9Lc3Ppf7eJHtPCc9c7MIYsqc/f3WxlYkaQZr8GhaVK6kC7LPIMdwG4wQf
WZ++5KVzzKZPp9FHQBN5wQyQQNAPavwjVWk/+qVJo5wV96GumlY/MyssvfuzF6Sl9hN3Mdx2qx0+
Sb7p4LIN+8zBFyaEeeUzrAFKu2Agdizku7XomztDV5prdKXpZbOCPZsubcVtDemCC64KGJmADb64
o25tTj+J6Y7/buTO5jMdXnyDW7jcZUORP1BBGncpJdsn2kSp3Eury9w/bXZ/fsTv/zzm69L50lOY
TW6BjQQ7dM16hzILNmvYV0D6MyUGr3X6UhZeql9OsFcvbpQi09a6oNnhHHZ3DabDlVZh1vfwMOAP
6dWNSEnnu+xk8zHb6kEli7zcETlEgDUN19uursWtk0TyEHmk/0A2tHenT7Ywvc4Xp55SoLNOlXI3
9tbXrh90pJ9gSDRJHqSs6WUjjbA+ZAlRepedcDY+W/Ks8XQxPqUofJwekQX/6ZEgsNrda1Vk5WQh
6imKWmi67KkKSFUs4v6z1PvNW7IwnMzZ7GOGusUmXjH3mcDJ4OiKf10Mbbuuesv5evoUS3dzNp5i
2JmappUAzP1++BCGiqspB3D7MHMO5LKDpfVsoy2eR7OGAYU2N02K/elTL4w2a/adrP2abbmRDXvp
OUV/h8ijU/cqKqn4Q4x12QNZSu/z/vTJFgacNRvagVf7FK1Cc+8RWQPeB9H0LXlvEBUvO/5sQI+I
OGqtbfV9kWU+eXKjF8PIQu7enesuLVyBOVu0qAE1zKgS5t4Cbfst6CQiLbKSkSpcdAXmbBBXrBWC
is0lRuyAQEYMS0ctlNX16aMvzEfmbBAZFnYwnajlg6jQk49qraIfzuKPvsLqrivar1hPkVCePpm6
dLZpQL2a/cZK76NadWC8VYKIPLQVtdNNXJ0RG70JJmIiFTbUqhA7dx2M+6SPyvBLNhWRiZK3hya7
ae26SZJVUvl2ctupve6T/GJaegSImOeaQOfIxuhF7YDVnPkqLI336dG//tlK7+UVTItDpEQhRH1F
J1b4h143A0EWZkkRuDhzh5bONBv2IJWFo0EBPSSIDzZZ0vfr1gvrja7755bBS+/rbHjrnRFrg131
h8pAiEZKekunA/D86Ue8dAGz8TzWMdSqrOwPqURqq+podIs0EuvcR3l92SlmQzqrrQaPlNejUky/
GEmLmGrQJwkPuvrTZ1i4RdPO/PXzFkXlGIMM+kNmoy+lF6RtS6fNz8yvC7do3iUL6Ew7XjA2hyQo
8uRF0fEbIxeO7NgiWYWF5cNlVzH7SkGrKTM5tMNBB0xGzLNRYXkB+d2de1mXbtNs7mDvZ8iAhtdB
tyJ0nmOAzoG1n1eoMtucvoalezX9+auRZ+tmOanteRJ076551vlXf2zjxySz3MfTp1i6iunPX52i
oJaG+jon/SWvbQ1MuE3OvJ0BgjzzNqlLFyHfnmFMW0XBbTEeoDWVsth7uRV4P/AVt16xyuq+FHJd
0rmvv46mO5YvcVGY1PIAWMjxI4qFutpbo1sEX3rDR7v6zrFVtXzM0zrK75C7K+P29J1Y+PAbs5nB
gjrjO7mjH8CB59kurlrwoyun9L3iEcUuGsEVOfFecWZWXTrdbKog4Tnxke9rB9I443bjNEHU70uw
jx1MZZSHzy5csXPfuaVnMJs0LARjkZ/ZysFvXBdvrYsfPRIrKw1N2gx6ENjul4vuoj6bPHylabBf
yRAImCrhr/PfxL6nJwl88Mq37AEdoIe3cVifPt/Clemz9UEJhxpgSwn+yx6mibaJShj6jtDra942
gi8uO81sNpFVWVW6aTWHCJ87IhZbsF6wOlNH2Ke7yrC57DSzOUVCovVtVNIH2/JzrL1ZZWCVLqJQ
AmUooBXpZxae6sLrp0/389W4V8cBt6CdO/tE5O3Uld+SMYv7x7kr/GabF86xVuJ3nu5Nt/TI/z3d
lJBAx6T+7JnluifjutG1M+WhpZWRPpuF9MZXbMQNzl5U2Xe4E6icg60JziAXDZEf/b7Pkp+NCB5y
LBBXZYbTpK/7A0EyVyoJX/oEpxyUT05Qv5x+EAvT4gRGeX17ei1kxGjS2beaeK5iN0e8DGLx9MGX
pkR9NtWwZjbqTAA4iskLqOsVKXPwwdZ1JSLwqKESFE4L0FpTSdEdu2Z4EgGU220oyUB8yPkmONtQ
T1zjkxAlpVTUuYFVkNpbkdb1Ts3YPJ2pb0+4md/VHujgvL0PBDEZCaN3r8GpRKZL9SsEUuIN2ePg
t7eZRcwl6cqkHX+dQrCAs7c4Muv2zJ1aegyzeQtXK+DV0kkOoyhJiM7Rw6wLQ2D9Of0kFkbBL8XX
q1FAuRNe2VCAJIj8cV9Af7z2CXnYq+ZUWm9q58y4XriOud4Rn45FjnZKYogjazqsAJexEFbqZd8S
OZudnEixEzeLo0OixlAtr0hCrGyXQHsm3ZVLGc9BRJGYWlxf9lymtuPr4RGpslEJBlUPuas5EHlg
1de7whVJeebBLEzrcjY96UpU1OMok0PnJwKmTVHa47bpUl0gryqUTH13+gVYOs/0wF69AIYS+pps
w+JgZqZO6m9MWgwRAL0frI1IxQFy+jRLz1++PU1ih6pSVBb7gtbQH2BPd49e1CtnJvOlo8+mk9Ys
Y5MSYYnp2Sc1yvXJ/6pUF8fQZb9+Ngl4mRYMvVDKg41bckebFoAivB+lvvD4s1Ee5E0NlC/GwimG
zr0N3EY1H/t4iJUz35eFG6TNFiWdLOoyserygKgxCVd+GaXVFnUPKeSn79DCa6TNViFsgUnWZaYi
4AeXMGWEGuSJiEAGyeqym6TNxrhE4arUoeoeutxXnwpDj7+NHnEEpy9g6Q7NBnTh4z0NQr8+0FUw
PoSoub4zjYvH00dfal9qs+FsOFrtVpHTgAOksGIUZnifsN6FU+O5w9dU5YMRd9h+rhwYkt7KRQZy
1U3sj9PnX7q66c9fjfJcQS8TOrVLpYRgTDsNRXQPKj2ozswiS8efDW+hFd7gG6hmCvjK/UrgI3yx
VCM883Cmh/CbBoCmvf35kUJT2Wjqlowh0BVZ1BDMJNX4LjdJwQGudeYuTaPhd6eZDfOo7NFmN4wS
t0p0vcbTPCbNdzT8uBwr27BdQqwMtdiAYqrgVWWEjd6mVQiX8swsufQDZvNADEss7prEOmSmWdq/
gG5Qf9sI9C4SjkBP4Xc5UAHyu7g1bXxcFIbF+9pL6uxw0YuiziaKzID1gQbUOZAvYOHi6VqRPg6F
V5/bDU+j9Tf3eC5Vr0BYBl3nuwfV9cuNVRGzSFChMnHjSggKDg4nWVxYm/212n7z2pvKEOcNUacZ
UaNwZyGIRNr69K2aprbfXclsxqixZgq/q1wCCknvdlCgwgeSFpGuVXVTO2VOKUT/hl3tnCRhYY79
tZh+dTVEZoOm6EP/WIC9sb9RGUXZSA8vjO6HLuv0MyXhhbE8l6SbPUsbMon8Y16WFgSJXCn2Zdz1
6pn7tnQZs7kiJbitkrLwj2retFt+vw24Dcudrqbl7vSjWbqE2XxBFdKG0hR6ID+xfR5iFgQl9mSh
izMnWLgGMRuoqqUVCVTJ5JgULGQRSWZXTmQ9dypIm0suAQnx2ykvjZsQObyWEGRol+060Szw6jrh
7uc+pwuX8EvM/+pt8keirdQ6dg5joWWUeepKe+iNHPiYrhTi4yVXgQnm7VWEdlsrLUk5B9eOkcfy
3j4aPt67i44uZvfIl3YyUs0piBcLSVYrdeOH1nXi6fTRF26QmC1pDMz1DpLc/gDSQWqbMeq7fV5A
LidLLSy/nj7JwpdNTNPkq6eguXATyUoOjgRPHFPPwNoS43Sws6+F4tyfPsfShcwmqiIqoKikVXBM
A9PW9wY28ugmU1MyJ0WefL7sJNPJX12IQzVCxFHHiDDStlyFmCres750ipXTGuGZkyyMazH9+auT
KHVfVyC5y0Psm0r+QVNyB1AjOAjlXGVi6V7NJifOoOM3YNhlmSuAMylZ+dXw9YHEalteeBWz2UlT
yrBgSiK8HL8BDnJPEukdOGFy2WJfzJYxSUNHFRmTdyzDPnbXeCYM5dqqKbWuTz/r3z8GDD9vH0Nf
oCogMik6KsIWt13qUAlsCSs7ffTfDwlgvW+PHuN6yeT0CFJ7fNTawllBjUxW7iDv0MaeuYRfu4Z/
fr3FXBxJ3h9JFERWHBw7GK37JjWgrm0BlwzpOzcTvcRlHpFz+N7j/arMNYnuZHeQRE/FeFUMfuft
XSXRtXcT6z4+hGVrmN8QFfvjSrAzJJuDcBNQAiRCBuYL0URCeeLdMnHM+2SNQuL26H5+bL2g1+9y
IuVA5NpIiZMbyw7HB00olvqsYkDPLlqii7mAywkLuENKjpM9kjocJ0r7fqapZx7a78eNmAuy4Lfj
ECLV9DiKxnviZ9vBnuQC1bhtOqP9cPrNWHrvppO/Gv6JQicCfGt7yPwGr7oY2kLukdEN57qXC9W+
SXf75gwpyQdRGzISna5Q8YBZgZUo2tomlEt70sh8kj+UsWttuS4wuLU/W4jg7f1YORagMbiK0Nsw
FUBsX8V2XWhnJoyFmzvHQw84UIiHaMOjDePxKm8qn+yl0oEqlDdnnt/SrZ3NSXkROLQphhAabreP
fG9C+6Lku+y5zSYkvPtNGPtFdBRp2R1MMjfw3/vFRZ834czWGJZexkK0OTpE6vmpvTU0dJ0bq8/c
Qt/7QNnyc7vohecw16eOYOuNRDN1LKeaFj8OddUpn0wrr8L7nmLQEF229psbqNXeqCRBTvFRc/Lx
XUsGxxeETEl85vBLlzH9+athJOs4TXA+R8c+cYwCWXjb/lRiI/+CHUY5N5QWXqi55LDVtFDPiXo4
QttIcNrZBfSxOO66p4veqbngEDljqWPFyY81WDxyw7LIeNKC9pyufekezcaDzCp6zWaXHnvMYd2u
lFgL12WHzvGGM/f65rKrmI0M6eJZ1XszO9otnYx1YsEBvXMMO+4Op08wM+X/t26X7/Hbhx1F3B/6
JdURwZrShdSOaxF/QsQNVPXGtJ24eKfIrMiBcxdxgpAlKipPuwtDw8vvyHt3p1xLvR/fl0YZEERX
Dqn+E+SPUX93ptjRkhBb5Ds/asyQsX8Ey5PFHxy9CEtyYEFJ+hctasRclaZnXdnqMEEOTq2rCRHQ
dQQhPPBs77JHMVeiKVpI5ceHqQLbDq1B7+RaQ4gbebFnht3CiJhLP8kQUdUwH/IjkR01ibhhmxTH
mnD7c1/4hXd2gle8HtdEozQDZKDqWFVEqxx9rKZ6tY4HzYKcJhgmJJmefquWLmW2RKtCD62AmbkH
Wirh1zoPncdBF8Of9rRFEe7Sdcz2KxXqmxo4oTwmepA+xboFADrurOgewsOoXvZNmgvyk96heW0a
zqFMdGerY9AH2qskny67QdONezXFlj6Bu0Wu2QdQaPGL2SAywIKJ9fbCXz/bpjiuqTg+orSjbULK
zAN9IFxhcILL1OjCms0aUiI+dxIyXCn+hNcghfwvlqnGF1UFCN94e3daPyxC6CEmq+bK69n6eHBw
zaCs2/VFt3+umVRycvZg0TKWh2KsrtS+yz/iOm8v01yIuQDYTUxgqFbaHQMrVb/Gkdd+QJnefdcU
w/px+hIWBsFcmBkg7LFT6IzHtMizp4AtyQdVNMGdqtfnPB0Lo9icTv3qJQ3Jn+jDzh+OBP8JCJ4j
uWug+kFLnb6EpePPBgFU8q7q0nE8lpoKDZpYhPo4kBCbn5mFlm7RbBB4mp736lhZB+gnlX5jeY70
U0hRkBf3KdgxEPWXXYj29kax+A5HtQn7o14E6R095QKCX+W55y5k6UbNVgGOoAZKDgbBWbE13Fpu
Yt0pvuUkF/782WDGgy1TMF/9sRNpH0xOZ1yjjuL5Z9YYCz9/LpeUVVYboiShpY5U7YE8VJjJmZUg
0r3o9v9DMOkg9iNMVh4dMyVHgmg/XwA98+S55vT02fpNLcCYfc4AtGSt0lXJQ9e3aXlbRuSIZNvS
HHoQ4IXRRsWDKGlLAKChmEbe0+nrWjrt7DuHbkXVcydBz40XbWNCVtiofgXZtQIzG4eyfIqJXNye
PtnCYDFmg90YJZq6sCIFq6aKsjIgY/xwCZW7h03pnxHLLJ1jNuBZaRRhkIbG0Qpc8lIngmNwBVyt
7p9D1+/lmfu29L7Nxj0Q9qYYdH88Vkosg3UiA8XZKYqRXmZmQsj2drwL4BMidktx9OsuUqDCFegJ
ghhmxvr0w1i6gtmAd9EqhEIAu48ADkRHFDgJp9HUINtfdoLZkJfQovKYYI1jNpIsvBJ1oj6XVi3P
yV+mJeVvRsxc5OjUQW7VkdDunapvyBhIOj0du61DigZZC2ammYp7xbafzPM9eIvAvxtsJTxrJFh4
0eaaRzvp+prEb3msZK788O1ADQhq8fVbKWsShk7fw6WTzGYFE6gMlg7VPMYQAe+kVSJ7FKnMtwS3
lt8uO8dsCkjqXjHsusrubDlY5nuZUA20r2xo6NkBXowVX9hO+ofa0Ym7GjCseWzsPPE2jmcmZG+7
eMNOX8jCGz3XL6qW5WpZrcj7kUTt7M4f+jA/5hobxDPz14KCgjnq7aAsh8SG9BU7R/wfTQnK02oT
5SN4npzuVZmEY7oZiMrqtymhVv2NTXKM39OMjWKQteyH9ObMTnTpvZjNDtgB4rYXcOoqMyer3SYJ
V9kBiQrsrQhkFF02hOfCwyizCod4SOsoE7dqV71ZmI9ob9MPlz2w2QwBsDmMgH3KYzfKjpS1LsnK
teYU2Y/Tx1+4S3NhIbOO5tQq3wIVeNEGywnaliSW/W6shvhcR3zhrZurCps8LlGR6/ZxHAnFPcKu
Dz+1VRz596cvYun4syngvzg7t+U4da5rXxFVbISAU+j2rh27ncROsk5U2QohAQIhCbj6b3QO/srL
73ZX+XClajVGElPSnGOOB769+UCHEScbMzef+hx2YicOQP7OlMBWRQgOknBtz7I7GGYos+v6AjwA
KAY43b3vBU6z888R3wPeISRMfI88OFmKmybnal8DHX7hsz83y6eB++f39eypacemOKKvrv8ck/Bk
QR0HOZAlHNKOC5H4NNyv7DbJ5tOHjxL4pXFUHKXtKBi8CVx/V5kvbMd4l9orGDftVdCzH+8btM0H
DgP/pF5lAdH+iFYWdH7XIAoDqdy8r6sFRor/O2rGe84m0A/vglngit3a6I+ZEtgqTgpplQuDdtpC
Xhu0zQfegd4WoKGuOCahwkwUyFwOS2FwphzD63CVy/vqSltp4agDtya9z48OHgdhyXqwJK5hZiTE
hTV8Zva30kIesFrApKE+guADC5OGsBB2zgO6/PxX9FrwEYQDOFwYGIBokAfemYTfyg1RdNE4X9YS
nKq6ljv4WNXgGlKYsr1rlcWbrT+XgUOVsG8OHRhk07XJ1tT9h5Mnin9vP+DMAthKDl1kYPlFE/sV
Wka982CDSBgk/lpZk9zWQFhe+jrPxIB4EwMSikxUZMP1DlIx4NFAs5qvo2IFPCNGGvfz+15mEwKY
75Z0BWDg4FnER7UDcXcEnQXnf5SGFwdPrr2qIbK8UHE7/e2vfDxbwSE6vMfVwM/6Y9iv2SFs9Aok
Z+uA5Hj7dc6N2SYCtO3S0qAn7K7PQuhBJQny7/W0AG4BmkBzaWbOrYBNCIA5eIGefy8BAckIMJ+e
NB98PofAtng19zfMQfH99gudGbCtbjBSaNSdwX89NB0+ToL2yUMQi/F96dStaBBgqxS+V4E8MFsw
kHHyGeazCbDQlzbiMyO1FQrmA4ATaqLkI9zZwGod5p6i2zCF6hK2yhBdOg8I6u7toTr3rNO//7Nn
nmTdYJcYQHP7OfvEFAyUbnpY7k6fWUrGWMIlBYSOSze1c0/bnABiWbAogjfdx8En9TOHXeBNmpDp
VtSi3sGlsnjf3X+rGpQFyrqo8aW//Ig68kvfJAyc2wBIK4AynSTTJfHJmU/nr0naP8MHP6NJ5rCk
vBs9JJigMYp0QS9U1jowoQz4vm/P0ikX/UoE+KsQ+OcxfhgjdJQs2S9U3sEzWjXbN1PXE4BlyPS7
CGRWwvx6+jb1a7Lv4RNyIZl27vU2kcG5CAYCMBB8gIdhAfdHAAzHb30YUHdY4e9zKUO+sXT+f3XB
rTJPGTCP6443z7GApCIqJxemxWML8M7yCBNoy35CVdUJQB8CRXdjXUdgP/FcpslOILOr9sxwGu2H
cY5hks9GtYBaMlt+TYsxNdexHySl16mJTEBBDvUdwLGpzleAe+YItMLQRSgIF4Wt0f4Vm3r0d/1I
opM9GSpLN4KZJrwVAf64HTiM4XSnG7Ao9x5uacsnAmbAyThLB/ZTW/SuEyW8mpy4HzJQLZo9DlMx
WqbqWoAX2VKw7Hc6aoT9/fbaODNHW91hKP2s+2I0D13fgmJTQqTkBQgrg6bis4mA4fj59oPOfLxb
CeKcOclbZ9abFj3KayminiWP9ewgVL+GFSAhpFynIQBg8O3nnYniWzUi/EPn2ZJGHXTko88K0/Uy
LZ38875f3wQ+PQ6uB1dNHuAwjmo6qNcWUMzRJheEy+dG6zRd/3yyaOZs0UosxW9mUAS4neDWqq8s
WgbNT8AEOVAVQZu5L+97mdMQ/vOwVcwwSfVMHUwn259azWtWLYPRP97++XPpjnBz4CG+Fksb+v5Q
L7HBWcpy9JyhBZYMuPy0a5Rk11lx8sHjBQCRfFVB9x3OwSR61PB3fJfAFh6X//uSvJuTvgnG4SBh
D232xoiMH1IejJfup2fyiFupIs0nmDmNOVzJgyTG1RfmwtFnYKkWEDXrIDMTvSqCYEqOMutkP92o
ECD0C0N8brFvTkdTgzsrgdfy7TgsvPgQ2GZF3QXd05fKRq+9XHbyc/zf0ZOLWOQg0GGcpLk/4QEP
c8MlMKc6ZaWfAJKUNJOfx7UQ75iv0xNPf8k/izKeYAaEkmd2A4JP/SP2wHju4YubTzdvr8rXhuz0
+6cr2j+/j623n51L+R0CfupBKJtwAgvBcHhPI9zpAZsQAUuXtovrCXhE5ub8Mc3XbH4UsCPoLmyv
595gEyNglAm3jSgF1SxN4QhQxqgtPeQsaOLvbw/RqxLC0ytsAkPQRivIIom8QwFnAF5rBkWqQ8mw
uIWZ3PoxqIv5BqYTBjztOJF7VgyAHkajZY9F34ZDlYAMeSmen1uBmyCSWrogz0DkHaTx/sW0/e9h
DgwvJfD1P9ia/YzVYo71Aj7g229/bng3AcNw5BWZYfEN530DlSkBFnLXI8199b7f35yORlCg1wyO
P4fWmlG/IO3cSfAFja+rtx/wWrIBs7c1iQSJjDteiPkGLlgqbq4YfNhf8lglSMFmoxXDQePACWib
YHACLt9+6LlR20SiCFQEn7XLdCjiFdWa3lF/lcRoK3/f7291iybHWdxpNt+oaRmh+pcj8ueNqesL
Yee1jfc0aJuwE7YigOGFmw6UoNkDqG7A0WKdEhinjvMVWO2XGvTODNRWZeyAQYR/HiYB7iyAslVD
Iy3tqtzWoz2+ay622kuQV6NoQeQ8qN7HO3uCU/UmfEeu7DRQ2+gTSDhHNdofBs5QsvJF43/C3iu/
cAA6Nzynf/8nPM9BUlskQdwh8qpLS4d1VOUugiX+22Nz2ri2d6LTn78JJ6oJ4UolePx7AHv4aV2X
sHiKIa7pwTnFN/4dDIMiuMeePrePKAu25GHGdcZ/ffvpr526T0/ffPspg+MXVjK7C/XUjd9gtKbq
qDRrU4SgpeIQ/Pt9z9l8jU0as1WPSXSAy1/ysW/W8DnM1PSxgd3Hy9uPODNRWykg6KMQeazteChQ
jNc/cuCT23uAD0E8e/sBZ8ZqKwXsU2ZVztv5kMA4GS0maJC5qZskiipCZXPhNPA3G/bKethaPiIj
1y+NmdYDDPZlDwhrO+DeAKx30qzfTAey7XMNBuH0QeR0GL44rTvioYzHbXm4boFMoIfCdOHIq9pM
oIEgCEZgSIbzBARFiRycIl9AsmNjcuOoNbq7Qk0sntJKggHRp7sucyLsylZGNr1V3HOX7983fps1
MEchmIlTaA5aKoosUC2VWD6sIaV8D4Bu7C7UEs8shK0SbulEKAfgPA4FZ+Dz8kDG8LKdhvHX2+9x
7vc3kZlkgYa9iowO6dgvX+c1beuy7uZLrkqv3lLwTWab89ropda9wN8f52r9w2sd9fM+jZrF3sHF
cfRlRJIuhQ81IyNYy1M7XbUnI4IWPMeig/PSu15zK+aEeg1+MSIZDu2AllwID2Qx7NqpfVfr7ek9
T+P7T2TNZ/h91KFbDlE7IXD3fLA/w1kVfemDeHxPS+bpKZv4SrJMrnR2K2ZrdGBHKu++diyFcbLE
ueQ9qdrTUzZnNDV2AlbYuj44Y5zAIZ6tE9I/PVyw3zcbm0AN77I2gynicGDI2bIb2gzp+t9ohDUX
As+5Vb25hvCQFypvw+nA1pxPt23vvD7MIwvphTc4Ez634ss6Y6EZCBITQxYVnymSwiBproF98mMi
LuwBZw5NW/UlOv9YDtuH+ken2ljspB8m8iiHBMzWxjZA4lnIkS9d5M+90Gb99jLLLVIUywG2WgAJ
DTB11eXkVfsRmWdpL5wPzs3LZv2aaNBkNV1/73NeR9fYk/EyBYnk87sWFt2sXIoWOxBiXXjoigH3
6LGQ9Gcbo/J/YdrPTclm4Xox0BYsVfc497aOvinVCHCU8A/571wI0n6yMPuZLiSQzhym6GaLUVLN
gok4vg4yuFijhh3XzzIoxnuQtWC+E6FN7+Pa1upxqXOCuFPTq7dH8cxa2Mo1c+vkuOZ+Pqx1Fh2R
+kiBBRPWXQtH1KXS07mHbDaeEYaFQKnxEKWnIHwJmzptKxpH5g5KN/nOQLPVbbLJ1BnuTuSw9qMW
8IBPRjCOYEb5znREeloo/4R94M/R6rDy9OB0pNDTB3v9pgraNhqu356LM9fNrSoTuCTAIGqB+Q1d
v09MY5MKNoXFPmYoBHEWT0/r2Me/3n7auUnZRAEPYro0IozQ3CKT31AF876kVmcfmZ1z/74gkG6C
QAu8yMTgRn0f+WT8RAcJsi9ZM5td+EjPvcQmCMAJe5JtEZh73eZKlcZ2ttI64N8zAOj2bw/UaZW+
crBNN4Gg9aA15G6e7gOben2vl7ydZEVtQvMP+QL41EOWzqypqyUZVPh1dXnY8wtL4lVjQuzPW1hj
DgagWeEMf43z04thOvutFalLqzoYjcVRH/4AiQ3lbnDT7pt5BPfbj7L5Ms8souWsRHIbNhmglT7M
22sdt6vY0Slpkwvh40zc2ko/6zYPC9tBs5SxYuyfCKhgcPyZqPF5BASyNgPAj11klqIa0R2rhh1a
PQSxVZKA4XJplZ1ZBVsFKNc4ZLQ6zw6rawgoa8iaPYBJeRLKjQH59PYyOPeQ01f7z+efk0WiHJKR
uyFH6zZAh+gzbUAylXns57IJOwc819uPOpc2JJtQQ2g6z9NK8nsXw7Dc7DIfOeAsYcK4gF3GZlg1
xGXEuSfXqTC47DwUiehwTVJ6isfHlS6rygFm5OgkvIJQgYHM9vafdm4UTv/+zyg0kxcZWo7dPeXw
Tm0qFEbD4pYCINGD/m7bgV3Ijpx70CY8pWtRZxox6h5MLcdLLLL+B1pIxHfQ1JJ3bkxbGWnW5dZ0
yzDeZ9TkPw087sVVnUTtNyDIWXzhGz5zENraW8rM9jaydL3vCXREZTJjI5R5d1EQd+73N/Fp1ZkO
kiZdfzdatTgpNno0V7LI8u7CnJ97wOZwQltB4BTd+HubJHX+EHLGSVzWRSpJtnvXstoKRNHqypBK
ov5e6JMPmlfE/EoZAyeVue5dvSMIpluFaIbrp4qTvP6T2IbZx1GITvwYo8Rdcqs4s2i3zpMUijMY
NgjJSwGcX4sPYlndTRjCPXxaZ0MvJNbPPWYTHqDejhsFHwq0g41TjoQE+o+Ksawj+MfBeQBWtp5f
mJhzG9DWerLuA2vmIZEfGA4hoXrRUeTscBNMQVDsqM0hWt2DXAgYZdlODsYlFZc5+03naQlf1sKG
/oHpzk1/GEFL1pUaHdwgyt5IUBgroPIy85C0nF+Uapwbm9Mi/idAwdywMCE4Tnc8XSytqwk3twhe
6g1Q4A7J4Xkg7+m7PC2nzeFmTcADiuVMwQ+H4UVlDRwZHtxC+aV5PvPhJZvTTVsoFaRkCI6BseRm
1GNbo/9atu2FD/vcWG0iR27sBPncwqCeGXhzdK2u6+MIBzNwSz3HQPn3HdOSTQThxrTQGo/jPe0Y
JHrRPKVHGPeJrJRzfam7/cxobbWnPuZaoYiIh2QgyWIZjjzf1UaMF0u4Z047W/GpX1JQiUHSfZqX
ISfhF5doCOf42mjW7qOOD+6G8bjrv3e+yYdrdEIzOex6+DY0rjTErFzvQwkgcdmGI42H6zxcrND3
GJpF1KXGzSioy0AAmvAlIDKksmy7BZqt+xNbN89xeAoSLu4jJULAx8elKfytzQCi8Ag1PLddxSMN
YIZmI11tiVJVDPu8TuucxnBzbR1LqryY3CxR8UH9YR/DRy7rS3jIc0eAhZvRgJbMQ9p8oJOm+EMD
IUf/nyhgt3kXswFUVOiG6wB1KQaVVV15xUV3L6d0YTXWTEgg+mxPR6W7ho5zUJlcICbizC+I+MwV
PAbstSaxAksvV30f2usFSobxhsQmDO6KuQiWb/CF6Jb7Qhhz7HOP22mVnbzhf9l5XKahAvy6SH/V
zg3zA00geQF5rp8gXywTA7u6upxhiqKebRexHAuMdJ2576lI65vetXF947IxQrVOMJpHc8VYmNC7
ERbE3YcYrDzjVYmugZSucBoamf4Ji4Samgq9q3ZBPYuClKG7CoKkof0WtBTKucqSfm7sjsICkJsS
cxm0cGeBoOUnNZArm1IsztQpsCpNUIhPEuUJdkkQfeYb3iqTixY2cBxdV0ckLLJPsR7D55jz4H7h
yyVtxJl76VacDEVvDKivo8egTehR4c60o2FrnwfVkSuWp+2v4gRyf9dJYCtUXpepW6go5AE9NGS8
avs6CyBxWfLohyiiIL5wcTk3bJttAjhzQGVSGaKLgHefIzqa+SZQQI37MkvJqn6+/TZn7o7xZotw
K1RUkIlnT2SSdvqsk4ba/ZI3DusQX0MDX+21BTL2atRUyXEPrK8YxveF961uebAR76Mm5E8F8VMv
HtYkiJe2FNRZ5x+aiYb1hdE8F3o3G8mcLGO4dOvyNBVZE98mCg33a+kANjCXyo3R3zj+yj38r6nJ
Pzt7IYoUHT59dK+ob5MfJ2clSLJJmyNlFTHQCIMSLfdttpRr7XSCLB3Jgz3ugd3yH/oRc1ybxxol
qRqesWQAYbNxK9xik3oRAFfOiJXZf0kCe4yXGE6e5MuUqzwvGeyPEgRPxHjYAWucgAWEimikiUol
hZu/D6PWCUzr/RTFL2h/Wec7q9Om/b6EWMd8tyRprUF3G+d0FiW8GdBCspsiAtP4UussW9rd7DzM
xcphWLkIysaEDgAS9Eu2XyeBW6UpC5Ymo9yPgfJ02ScMeBB207arEUk5R8YE0S63DE3c1TIPjvaV
TVY4q6KLFGzyP9itmvnTSGwbKohwFzP4m9iMYqxBVmJz/aAAYIL/qsRlmYS7pf2bRgliHjVP45I4
8qsJ9DzX5QI9BG0/eMViWAM5JPXSuGwGGImRKkCMQ6bSSyot2leLCByPqvA1/oddX6fN8p0nBQCX
t75VYl4q1oSQD2FE495/bvhEh7aCh6PWxS6fQXRRt8agqYfdzrSG78QOUl+YCe697RBKrwCAEfXJ
OZyz7q6dY958pMMcFvdthJRm9qCGbiZJlYB64+MqTgNsL6co3NLnfmBU+qtWNq6/Z3U42Gf4u43Y
dni0pmnFYwPSAHwohjAGWYri5ILCMt6GR1dRnSQCVoM2G+HGPM4CVfV9k8t1fWlz5LnmitYqi/x+
RInLAmaFNBT/TdCg6sNdPnqj79dwzfq40kDfoVcpXrvwN4MDc4fQXafZEWC6GRuylhR2NjdysIS4
chyKOf5CSRjJ42zmTqZYggFaaStYzNZ5uK+NxQlrF08ROq0ZoG1rU/IR9Oi6BjkGJ3i2R+hcCcqp
MBMuUrR8pnNR7+GYoITHH4MiTfL17ZB3JrJuxf8FiqNRbHx6RGE+NEDaqHBP+ti8jEpcqvmce8Ym
oeyJ79vMuPToWCHyXwkhFKpl5K4DuZ8lZEeX5PnnHrRJ+iyRZfmcEfWE6BCQKyGTWEF9iS7M2xY+
yxcKv2c22L93r38im5x16/SQxci/K4Y0Y5b9go6CPNN6IFcrTnkYxniWFxx1zmWXotPL/vO4DhVy
pMjr8LHIs+Auj2GjgxNEiObVNf3Gir5xFfJ3bb8bTaplNfWRhntk3z7CIFZ/tYYO6sJmf+7FN7uw
g3A+5P2QHJduiP4TSSiuUO9v93BJVMeld/FdqvG1v70wz2xS214Bi69fIRwtX7iK5ryMYbQpESE4
/fP2759bK5vbmgIfUQYJ655OPe6fA+RqoSblnaeVjeNweEdrBS6dW6deBsv+pFHUHmmLA/8OteHo
xxJYV+/FCHuhCxlIiqXwyl67bQhAjHApXBvckcYEPeh+6dxtvSzp85xr1CKarH5PrzjeZyufz1o6
82yO5y/hHBALEayaht3pXv0e2+/TAzaxwrE5GeFAsB77rM7qXVfIBR0JMQ71F8bqzLxvdfLIY9uk
C607djM1tgJnXdlS4aP9NZ/OWW8vrjOL98Sh//ebLSAVQ212jY5MaT/v7DA6XELkdInzee73NzGh
kZkyXeGS4zCumd81WAHTtY1legmjd26UNp86cg1pkKRdeCTQIr2YBgGoNIzYZ7S6xv+9PUhnTttb
mXzWxlrZSC5HVVDxB/u2Q24sc5BpQtdwX8Ml8wu0G8WDTYb45u1HngumW1U88d4NocyaoxApnb+D
WbVMvAT71qe8hJoPgqY9yjpsuU28Q4K2hJleY5+XLGzMgeC4T1RVs4ClnzDD4/Pbf9W52dycxx1t
ZqiM++gYjLh2R5BIJFURt8g+v/37Z8LD1vGcCpZoXDCXI4M12BN3gywAQbKw1W8HFzyCVIkM0tuP
ev1V8q1uHnmUQPilaY8DEqtJFRCk/5EOWdL3qbvgCvq/X5bp2ChWacgxbdKsQFVFIGvQhY3t9qSm
RF2/7z02JwlYkM3KrGl4tI01n9FCRb+hTfZ9CbZ8K5WnrNAtKMTdUw/9iDtlLooJ7gpFYv0HOPFm
dbp7+zX+7jP//86QF5tAEU7SrAvM5o4rg1K82EP1VccwRjrdqH+jM7uF5k8lREVqp5MB9cAbuBbP
orlyCw/AAaFQTiJjkkQopl9YIn8PLq/9TZvYgrgeQnsomgcw0eZa3utuQR58blLpds6h5yzbA1g3
Zr4UIszjW25QWVoOuBx7AcN+1Wr3OPhe6XgvnMRJuSRWWkBWUYeTtK0EWCz9pQX9txX6lb92qyey
fcR0rYbkpSN0iMMjUh7tRPbIsKRjctRo8YunOzRTwNEms1N/UuhoPtrpkMXd9A0JhFzPVTwMuL/s
lnVeMgUswJI2+h5UMtHpT5lqw3qsLLMkWK5hW5MtdykEoGNXFTRb/UNIkRXnJcAF1H9Byi42O+aS
YbFlZqwPYKHy9mJ5PebnW6ti8Gtzl8798MUkfcIBx+X6SxLQ9OcScH1hYzz3jPh/P9+iodrk1PAP
WsNlhpc6SsbkexqAlwUazBzFF07N5+LQJqT6NWtJGq/iYU4XgitTuvD4OrUcbgBvD9brMTXfOhdH
eTK2sbXsY9ij5HuLTtMwzUokcAOjdrabJ2j0ugLFqgv68DPP2/YBxDZg/YB86wcXy6Fv9vHoU59V
WCXgGVc8HZfxv7iWED1cWA2v784o7fzvTA2MK9f06/hB5XWt/oRFOofRrlkTOj7mKU5NaVnnEgkB
mA+KuPmgTDEEFypmf3OVr3x0W1+CCHrDIZUGDuSSEyV/LmDCEXNwqdHFYwRnjyTYJ1MOefxdnMFH
5jbRnAYTCAw0690OMPmecxCouz597GHW1Yz3MPWEYPdGoXt+bf40SejctFulAE2rbHsbrB99P40a
dqVhD3jKNbQv6/xEVd7Z/qh5weflurABV7YaJf77iwTQY6Bf09Rk6bB/16raJiA9CVJAwjuNzBM7
ecyjJkBACIUVEurqek8GXcioAmazX/WFne7MPG/TjgbGZVOdWFQykLDtQnVNhslniD0zVlu7h8cZ
/EnRcbXQB9iemOlRzU1cXPLR+2sD8NpMbz5UKGO6cJ7N8gFNw1Z8NdOpGPNtDeGROn4K4laSqyFF
6S57GkhDi1iURvR6uM7gi5whbRK7jswffB2iznCHogRsKytkb2cjdkDuAi7uyjaDhN1WKgjHrL/H
LpuO8pgFi2+AU3t73l61as7QerQpmTlLiv40brzM0Wnk/Ysw0VyzXb4mi/jWEtjS5CXKywP+LkgA
WrU+9EuIrNst7DHGjoOl061dd6O9M2L9mEAmFYl7ngF8Y3YG51JR34wGXnA/cHCNSbTrSApT6Ack
pgjkhyX6wPncvRgUrVJ3YTHG5Nzmt80OLX3UB91YW11yFH9iOFJHumrUaFTsPyXI32q81hLqQWa7
GBBiEeuyWde1MddAAqGD5Bp++q4PS516Ml9nInVjsCOFzlLdlLBKS5dmjxtf4qPbU4XI+UpA507G
nQtt5KKy7xte9xUT/aj2EO8If1BF0iLqiCFP55um5sj6VIYUcScrroldxivAlmb7g+TROqDsxnom
QAu2ecrGckK7gw0RJ4BRzyqemYhEt2pKixCd8EG96D1QxtY8RfAXzqK7eoxql5S+TafUV5iEfKrL
qZtcfu3a1LBvJKMxJ5UvIh9/m9HLhFJmmlrH9hxZunnZIbNYyxugeXJ4hdC1VyO+bVTjWnGTdFgb
bWngubnAB6cIlxnJ5WBu8uaG+1XxKsyTpvgz18aH61Uyj5m8ajPfjPs+QDeNrkxLk6zdJ1jpC3Ix
VqQMsh64gzfmKkUv4wwebgQx/4cWHKJw+DDNKIQtdzRVPYHuq0ee4wCFRdf/52akMx9RF4fgu2xR
sUNCl8TcHlXY5N1dEsxZPpW+R10suo3Rux88zdTBlHCHB3RRVC5R5tTypPw66egWxiVL/nMJGWJL
JVww8RfSDQrXmkA5tP/3sDCApyTrBV++xG0Ns/ldj6Yg/QmbSM5vkzRDE9KNaaDBYeW81kuKkunU
+O9sQdGlKZOeZnOI0QUMhFRyjvL6Q8DjpeZI3NJsOSIfLtFiz1tcK4Hjk+Cz3SMzbdUBPNGJvUBH
1ApVpSqcxA2pwwZp45ywJSXlNHc2h+9BN2TPikJFdt+byWp6Bfd4EOSmUKAPtUogk513fioiLivg
LQx+p49waWM7tzAo3JCtln6q+kJqGpSFSpBoXiE5lO2OG29jd4ucs1yRfK4BVy2RtgvzveyJjX8Q
QHvVTZBpwf9rUA4uPrOhOaVAiIQv5yN6bUCuCIoky6KSNn2uH2luevmRtEXrHlmEmf2Yp3rOviMo
eJg4cHT0sJ8OvcxsvFonh+sgNORoMEGh2RJsqLJMpjpPn+ZhEeFyjT1SkAYp82XsmmsDZF7dYS8y
dM1vm9CiyeJQsDpovtt2WToQjotetsMtDqNFuHOA5CiCWvSJRQd3CDTK8TU13PxsRTpAvJ7Xg3BX
qoYr/QrffNCDy7qFAZQuWwsrV/gQaaNzlOLjQIgP8xTrsNgn0d/iQBtlOqQ7INnz4WBx0FfjlYIH
a/Pk0c0GGrtKXJCj2wgN6EDGuQk+eS8gHGUAb9AWn/10laLTqe5LdZK8o5UJBDBbAn8CIEEp0AAH
hyJZBLm+WmKcKrrKZ0z4K4QL1Pir5qSvCUq6ym7Z5RIhK9sbD5hbWgq/FuuHSfVh/2BkDLhgmRfM
j58lUYTB5cIA0Hok7Qx/Wi1yjyAXNoSIvKQL6voPuuGM2rJFPSduYKkdkuU5MMzhRMe4scu1nnki
P03jRFEvcPhU60oGi+2eCTSuyxVNZm/3jUX0jCsXWMGnKpvRQf45WoyCf2cH36qpbCZ8xPoqtnDH
+ZXVXvIaf0CSAeE36RMKaKhaqufkD59CO7iKqyHOymmK4dCHq41PoQHQNh3MTsc1gfS8CRrUk+84
himv1ihHAWpa0C/2jaYc1g1ll3g7DFWTzGo9ojVXZ7RaUDXOXBVnwPrdSUYgRCpbHrNpqqLBJOEN
HAUCVELrmAyPKXxKFKQ0KubdLz3Dw+C6gMEnVOMD1bYZSxaiN/YjvlA2rmVXL3RKd7WHh8QXiB9U
9uBRrdK3DdoNHeQGYFuGX00qAOSOmzbIUugvOtIBH54F41MhULWEHUhvscgWkWos13UZ5E+lIRJ7
RnuH7BlqF7DE/UXhmAv/jj4HWex7g0aperhCfIU5AFU66W6gOY+jHVDZbfY8jCxdrtIQjjRX41T3
HamQBsg8wa4yjqLYzwZ7yw02uog8yKzPRH4dJCHL/1uzhLSoYgKVEnyfYhQzwmvq+7zpdmjDympW
QikXhjWmHhvoVQF2TfTTrLlB7xt3jQHSU6wwI2Xo87MrWEwjevLa3MH84pBONZUfJGy3ky9uSWmY
7VFBwVRB/0IGFK6IizyHCjJDRfFAgzFZDtriDP0Fk2r73+CAL9iX86UdPiRae4ESFy7tL4CWOrbs
e1Rj/O0K4rlWOx5Pcro+ma9EYRlmAXY2pBp4+lVQzf29gw6PPDWAjxWfcMxNtCoTqDpridejCbLY
iOrIc5ezG5wfSp1YWR+Cvk+7mxAAxfETgEhieZ4mIw2sSSBal+Mu8hMIL2VKp7ppKiGxfONdGufj
CZfsYbq/j/ITIwrru8kULwMXrxm6EdAGebvaNkhAuTSLeeZ8btCs7NEjfyr3pRPhz9hD4/GBIshH
0D3igun5HevW1EdXhNGYXg/oFk7v1r7vg2yH5JF6WiF9VmWH/iFTxrV1OIgwlIpeOhQ8pcGBAD2U
Iba7pUuT/ZS2gdAltgikNXbu/yg6r+VKcS0MPxFVIBFvgR2c3U7d7huq05CzEEhPP59vTtXUmem2
9wZprT/6Zqmi87gRPJDcOcFXSsGguo2HtW87W0fQP5E3/K1FsakPbhZVdyfv60+/G63XN7+dsumK
Jm1k38/deWiF2uqLbaeed1PI0YuSc21dGb3YdpF8FHsddO1/5Qijc2v8zfFSh+QXBYzdJUgL877f
WvHp8VjzvPvLumx3ypsXIh2Pjtv5FM3c93+P2jr+t0nHXwL3hlK+4MabNQ7hPOwN0Y+DK+PkDllv
7b91c+DM/0wUbM1VNaJPwnOvnMZ/T4J1my/7kdAnJrrWlPcbX8twDjmn1895CubyWdsNB04alQ26
fgDB0DcUZ8hqXB5oBonXO962//Z1cYLnwkPqNZ+tH7TN72H1zD0eXrNfw33xytOoplI8rEjyzckL
nGq4q0mPnObMFLIfVW42s27nHlWUN30reIt4IDa+4+kx8dHI26sqgtUMqSRv2EOkFRmng7ErUB28
wJj56ExZUf31s/fKZv6xbMgQ9SmuPNNReu4nw9hlsuoL76/QR++FJ3xEZLSn82Dw42bubnQZEqDm
QDqfQlJrxzFHVJCgXjpENP6bWo6h8NI0LR1od9gprZ4y0TrkMZ16X0P3PpDy2JnyMiSHXz50VRUw
bEzcYdqmxEA2dr543lod4rp4i3bmJ3+LTTjn0P4jfUzNdDjmozVQGr+SXSChzTf0PtGe7YtxwunU
r0UDqL55h7tXvGYcz2yXpR8MzZT5LuG4XKf8r/wHiOY32+2exL69P6wTuW/WVwstbQy+Yn1pSIdS
+0vjcS9XWRD3cbJenarw3I/qsPNGviPDRnfa5naXHtW/beKNpzqm8zskboqEJ3veDQVAf3cXoH/M
sOgdnXrdltIr1dXn3m0KRHhmdO2zYjejHypWHX1KL8nsEwFyhgTo9cL8Lj33dnOaWaDdA7Bb4yt5
WyNyfZBbHte6MUeuV1njbbOlO2zMaroK/OLU81t33ysrFvnTO0alZOrP4+hRbxUKd083mOrdnIpe
LV6UJraej/exGXrh3pK+MPT1WfnhICVRWuw/MGJTpVWX7o0JZJltm/aT8BSHZEJPmYpMHBCiPWmF
MCH3416SSdrEuxvj7d8t2VtpsA4dIpbd7QeNYCIZVmnOfeM7zpDaAjCzvNnAP4Y06qe9JzKokY1c
c2VMXdpsn7h+c3IOj2G6dAVDm0hbmrUwdDKtdWt5v4yhASVAtLMtn6axALqc1l2LrVSmwLUtlizD
7rpfC3/swp+lxAf6GAuoiABZj9vFScr2i6f6B2vkFlRvHG+C2dBdtkh/I0CekLF8HCNfdU81723I
ktWJzqF5eTVtFALNRm6wfTaJ1sXZWSKzfRyoAv3bqhmS/VsYde5xiueSyT+tfN+LwJJKO00z41+I
aeMScOMUP6fQs1FLJmY1EYBGFgL+A+RHW5nY12TZJh3mBerCrr2O69Z7iI48po0aSqJxxO9ZdWH5
x2GCDn+1A2eTmzGWkOE/WwI2axzyh66eUUNVwZW85S55Z2vmSUmbItjnx3kNZv+NSaZPLvz2HEHZ
6PMIc1aX1RHQcdSUzn4bOqW35xvGsCZXU6KM/LcSGcxwX7dVpc7SjrN4DrZqLONHwEm+5rtJi2ld
XijC8kaRzmEHJZqVq55F/4B7dkUn7nrxXGfuNg1enU/JtpnxwU4qcv6baLk3p8DZFzf3QyvWOV1Q
a1n3sutCj996TqKNt3wKiRbKCb5aZJjhgfKjNQOb8Tv2zc3HV8TaZJ/ksurt+xxELR/+tq7BLrON
aSz6zhTUbtwroe384Fw4Yh5uRzHV232M5GB7CAerq/tVxNRipBuPROReB4czmfdp6pEFWkdKHNJ7
VE/z3zFIjuVh8o+vvIuEBiQzUwJyqOJftyUHGT6YqekF8U0nQ+8BPGYxf3hEEfii5Yq5uUJTDGRX
IsWdu5OYYwjkDLhqjE0+uXQz3YIJ+VqdytZlhK0nWR2kN/XhMFbIdSIvdK+TZ2PbZEj77PS7nEy0
nsVgZ/0I9LBTPyfXmOmbRYjxKAvdxVuP+2WvGlNn3B1lHzw1rtyH+W3HNRt4mVmJOG6fuOdLmhqY
vsdwOG2eF0TuLXngg7OdPZru/CBtY01mqZPq0ViQoy6pdJWkJtBxt2ZH2G+G7ZNqLllf1B5XMjk5
FmS7zTcB9cpEvZBnI6/bQuRok/E7gdegqB0D8zfxVJG073QuOBMxpW1X+FI8cSiVRfOQiOrwx7Rs
2HvuaK/0RZHW1dEjfRqVmTyRW9Ef0evoNk2Y1zjynb9UUMYcZJuAGTvpppf2bUQDFwICiJ23NA02
1z+67FhGnTwC6zvFlu397O93O0qy/dNZPPtBSy7QpVNydaKnZorcLvXqjPLFIPDYQAXWOMH0MXiJ
+zkLhE6fgWvCr73TqYc9a1UoMbqWRtlhvp/HopleqtYN1I1WUbh8iMghz/Z5ZWJUn14jdMfaWQyr
nfI44gg6Ddis+u5SC2WBpjdnQs1sN0gsizIohBTNlykgnS0bPcUau7PTuEdOprsd5C15zKRv6jXC
NZLVdbiJ67CJwr85CJeab0sIJ8HKtqhGtRdlimjubruV5P75OTSOjl7rJkbuu1hXMTzrLSrmz2Ab
D9+ki+d5kZ8FHJrrY9z2h97yWPIqnh13DsxvOcxcpdmoPFWytjbT5ueHT/jfka8LZx44XuMeBZMn
/aD6HOEmAe+aILLMvzjiqROZXSgTpdBK+OHXPJ0c1Hhf7eShd0+tFe3+u2J/Dw1Po+dGXi49J7Ys
GEsBxXgTJKU/FCet924cWAZ4aRSA/FDw3gpEsaV7MqG/hzdFFCm0XZNdSItMhW2iob8SjyKrIN3p
WZ8+3WqKOIl425bg9450qjNfQdrAhUeKtED095RkNk75c/OScWhuyr6dO/trbwp62D6SMYT/vbr1
VEqdJdwHnHRh1M9SnfEty6S6LKUbkwGGaLYk1EQ3u0jZxp0n9Phr513mMtDrR12SeL5mY9d10Zgn
Jhr8WxPvu3n0nVAEvxzRFprZSOrprp/qQf+IeU/s5aBsaexTvIKdsPx3Hm2vbdlVy5qzsWzHayIJ
Hv4Eh9U9WXSeHy/E9+6d3k4OpZP+QzjG4TieRRzhRUyLAc9OxlIwN3OGcDpWP+TRhwrV/D7O40tN
OWL3by16s37G6CvbN/zzoibhcWzWNY1D3di3Cvw5wbFWHv30AdU0bn067TMziUEFaRlRneArbntY
IC9vVCL8drjVDjf1ejLMyUlwdjwKB9W5DPjTvctYWdxiJPQepe917/NEhyXJxo4rGnkhkbbxjtOq
m23039BUxladliNJ1t8mmDiQzy7HevQumHNlm1mrZHs3u0ET12euOa/+b+wOWX4rGCWPbAlkR8hN
Mib9t7Irha+yoY488csc7qLTZK7LpkixZNQFi3nbrpLEfTZl/jA9Q1DzHZlq8vWD1FhiftI5B3zF
fiBieT9o/v3qMlMDHFxKfzumKAWZa/BORMlU7ytAt0marw1Wc9BrChZn0FruH21OX49b8ji7Rd3d
+rWnwKLGAa3vdBLo/fr3bdUsBjl1n2FhkUqzFADweXH/Rtyn5zzQoOGV/cmqYCofynGrnQCmg30r
OdvAG/jSY91O22UvGVWi0w4qyBXo2WouM6a+apMgTl7sxrdKFdt0btj0lu9BiW/zvqDaautOMqQd
SH7JVRMRvfJEDMXvHSntYLPWxenZp3ERgtOfjR/TVJAy/xo/THchnTLrSPuu8q1jrYKv3sIuuWC1
S3gmq2GjGo37uu6omMH+p9x09EubZEQvfvE2YetpbDn7NsY3VnFZ/hjpF0T83VeDMQ9JM4TsF057
tMETjGsx3BB7lRhCbic+GmIaAyqfP7kyI9TfgfGWwD+t8WLVTq/5mAy3vmmA8tMNd475683VShGw
rdCm2qu1wFnqvBTF7O4ZHYBdcWQwLUEfnsEq90Vda8uGoTMz9dvcX+JQejFqcEiHY0mHeV8GfZFH
Igidl+1q/CIL0QLb5maJ9ezZ54DPexzyRc2D733qpSZ/J4DvmMgvutZfdZBAAWZSqmx/tTLwX6oZ
2+hxURgB2ukmaWy49DfEYK7Kea6jxNPtS81jt/h3pT6KLb7h8RcHAGsQBokmds0zkW4yybQhxZia
cFlseR8QOrY3frp0SZTYns+WJBuV97Oz2DEbD7KBHM61MuxEZrQQpTiRsJ2o9oy+2ZvCHw1npAN8
p9rRWpxBVa8Te1vsVjjq4sKvtvFFGBFE3b2eV8xNJ7fe+0qkOzFQALBAJSTw3pdFbKPqway7X3k5
amkVkiwqdlcVP5YhNmtNtmg8IYInMaiQTb6Feg5UGlWWgeLkVkC8/3XI1ws/rYrS6/6yPfMYpwPj
B27LRa+js2ehdhr+jLbEc/bkFc4otpzos4gcavcgPOxOUx3Ql5dSL+H6EC3x5hd3xjkWZz2J+gvZ
uDWBcsUlspIxKkVAg24jLfe4K9n5I38sQ5DgEs9QVsQEAmFvOHBrYb22jd+JfE4iWOY8boxRwQ1F
hN3WZRSuFTMydNhO3mU4vEXr+7bwxGAyjc2LN6PcPQ18s5QLleXYHIDpiIUPSFN4KxYViBeZYPA2
CLir0rkBR2pohhF+X87xA4VVuiCAfVbJSkR53R9Lm03DMPV/4F+28LvyVxQE5yacx/BJwSpx3kVq
31eVrib01HqewzXc57y1wAIH0DmgxldnwxAMN5Pp1mjhDmrngH+DQwJfJckhfJ1pqOTafg9ALcfp
wh1hWVlrf07CIw9GL2lfkNbQ+wRIRgf7P+t0aEByD5kMU73/5RKZbtvGWe2bOw5qlZcqbpr13tH+
yM5qN0K1092Qkx9ftaTYZzzZ2tvr12Qdt+0XPXZLV7Ai40EoT752hpDkA1WthflDDgX3xQ9366td
3K4V4Qfeg0JqvBQv/Q4ZZA1PTi3c9ufiFtMyPgsnVHp/EKVh+HlWCfNr+xSWWq4A6AeGuyiPK6jS
8QZspRhAQtnhtJ+tVcOoxsE7tK697xD+L8XzUuzRuv1rKM7c9DkufVCbE5soKm4MTkNIFVPZTA9G
+m1QvoxCBBgSkriqm3eOQ2+7Z2MAOcu2Y3DGidNzD/zq1V0Anvz3kajXbsykP22jOu2TGFAPHbPw
g+XENXy4cdrr8ihuKfpdVG8JUhWuM7/Hrj+K4W6B+klkWtFRWob3w5cno8pluDryEbyNpSGHv8Sw
cleHVWx/rEO/1O8lXAEUQzmHNumuBHC0bnW7q3US/gtN8tFEDku8jHJ1Tn1QzAMZjU4AhD7p2c63
3hzyKz5sUViPr3aej7oHJF+lvOK9Ur3PolCG9bPc5roZUy/m55TXSrQdt+QyGPBZzB2AS27lBdP+
Ojt2Fp/hprfuN3b+eqtToPZ6ed93yd16GpPGxwuSRYnfHuhEFHOs0F/Z6IzZL1oqWrZ/8hSao/43
tInfO1ijk22HzesgUeKZCw0e8mhpXPbDbbA3kROsVuX1irGq+AaGvHhMp05geAQtcv1mHc01jnDH
7W+Fu8erc4OGI0zgQBL6F750bYzN+5ScdtWXysnXrhnaEqZ2mnwIsWhsydp7InH5a1udtsUeN4fT
VxQcr7EeuogfbME8dN43spCTZ6/0eHvcE1NTWXefyV7T5unB8W0hPSLMm7M/cbR8ecWVm/m8pBKr
WVVZMMNLbRWsVJbQPdnGGXEZbSeIfmtJVPpXY0TZzJSXNAQ08/1IcteREUxV2fFSjcSftGdE8IXj
54KUg6LaWUlRP4TPFJayor7YZHJUdIXcF2HxPo2t3b+BmvqTfq62aO/U2VeaBu/rwds2sZPTDBdB
qTC64TcYb0sbMuhlVT9vAggfjfJ2bmhe9LcXrQFooodIa9vMVxniwhlePGAYmi08sMM9/rO43HLm
rXIAD+RjxQTtJy1LO8G68TXSYnWac6cctzenqidMEnxsHyqnz4nXpnYF5752o38abc5ap5quTwnr
EtWVIxAqcbNAxUDcH78KqDx+dkZ5JrSdBydpuVERIN2sih6arF6ZucJ07qlGdh8pDjIqysK6rq28
Bmjsy+U94qpbZJ7QZsTFUuzBKG+gt/GY8GQ60s7ZClPKYl2HILZDBqIYgQNUAzTyL5IjQ6e60exI
ZCyWaBzK8Sro9Zra22qfR38+s8oPk/1Teoo+Q5RS1quf7SaZoNJ4XfSiYLvDoQOzU+ExtftrEIHg
ogPhrbdPe+Op9sM1UMnIGXk34HPxUvuxzMbKa539NOthHvef1W4qOXyKBbNKmS+BGdsDwJU9jSPm
6592+70uR2DjPpXCKlJPg96rXXLSQfD74sQEjszrIktMaeUpXIJwdH6WUwFF+T6teznEjKxruEVz
2gFe9Oamdin9KXK1T1wu+aLLwf3AUwAflu8apiV5MuVXQhyKSkzH3fEH11C4RvE1Fs4yiHsJzAjt
cFq/NpgNcF0XtRO1Gb7wZRF/uwj6qH33sZahr2hBScu7IVAJKeEIa3Bw1UbGMbmJhcbKiKpBu8K8
zd6WrPOtFjt4UroEdVKk1mhUS1BHEZfXgwuRL+TLEnWxH11XnwkOwZDjbgk+654UuI9GmqYts6ij
FKHIKioSDoUjv2Y6vUBDQZjcrGHcCpHh6iv1GxShMlEuy1WM52FAxdMC/rR7cs+GZbouAzHBtsuV
2AxyOLkcu+ZWcT1B9PrGC3nG9rnnJpYUncbfgyEWCXWRlZd4j8w2c93nntX9+uqyYU31R3O4TXJX
FXKG4KslbMQDNL7rBPnIMMUSyDRJgLYjkMSWiJpWkgyBF2JdHWcNg69fhB7LKE6DZkAYlBJY4gj6
2jpLbdQNWhHG1guCaUduqUOiqP4T+Yx18tRGXjXfHMxx1QRaQOrWlfuJsld7WglTnef1BNdm+yk7
gH7jb22xoLBIS1U5R383w0V0y3Uvk1a4jwSQBYV+LVibGQeyleRaR3+TUkzx9siToamsagVA93Td
7Qjldq3AlEScTYlDpgCPLeDzk1bAuFi0tm5dADf8MfTe+npxkVnbji9qvEUP4kddPhQh7Bxofi91
/Ois41Q+chr0niOzRtW9rAgkgEgbfqKJIMT3vpCe5ALHb0hWRwRiDwEiviGdbuN7UKdIP1mKDKX5
CZnxJWyoqMGcvWxhqXHLz/qrdCnONEhU+9ohy4lHfroJR1Ie2tDzkpRjXpj3Bu3S3NEpiD9WoP9g
uL9tmjhef4nBb+TvrSN4/+9M7k53Ex5+0XZ3RIwsjp/WWDZK/9y1js+pVLl4w4fUA16qX10mZ5Zh
ItLK7iMKqQi4h4dz1hveynL9WdU6aD+WY95COg0ZD1XDK+LU8mEH/Zguoyhc5vmg3mdSlSaui/U0
DWMzPVZ28ZwWs6RMmh++R4gZqKPsxuZ+nBOMx1k3h1tx9Vs1mXtKTylR0nPnsJHXHnkjny3Pp++c
om13jyRt2nrynQutIHy+e8PPc2QDMkOiPB3gB3lyVNNs/3R9lPO/pj94MC+tL2CnUZsUfXdGJYWx
OcMz3Dfv2CFaZsluGqfwaQ68ma25MZNwt/yol6a/8yjaHG7toKv4hzclnf+Kmw+y91KCh1pxam0v
5QtrdL3Hp6/+EI0cbmVef++OsJUvR91Z7woH7MdPSeA7xwqFsEbTL+36LrN6lSB65mPb6AgfM9/i
4EqnKjrKZ2JXMeZmMzblPYcNcsismjEmBF8ItnbLE0SEI+NL7zCjXaw3iPqHrUGU/gAvg05mCRbk
VqXozjb/roUVS7ZT2eD8vY2jYknOIyuxuYduVck3Zgm/92BaPdQP7ABT7J2Iz/Dd5maC/6j+Oxzw
rRgln52qf5WDqPgyws8NR+awNUqNEycywSsu5IYUjcBxgynjMJ+G26aTrYuzudTV6qU+OcPrfWjm
hImEzMeS1ZRVsNOZT3hHEeVTzWuV++2qNrL6UOyZG0Yd8iTWXh/2res2uV1Wxp5D3aAxXA3ZNE1I
qGcTTaq2WaKPMPkRdXIuXw4ahJD/92Tla31pOXzJUfPKVT0ifTH1yYGrYVL9Gnao7S5Np+7bSFiZ
ucZTfB1TvyiNNENb4/8pK7jvKA/iOGx/753dp2emF4fnau+qsf1GV2kRHpg9GWLv1qodd2o9jj3B
/rxNfjf8ow9h1z87wVCds41FcX/2ZQLwzS24iB6oW8z0e1NVBccMjd8HaAfDslLvStZIRxzObNWn
rT3c47wSbIK9HUQFpXRK1lZJYh/oF+BHSpbe6j9FMP/9kte4hxCZdJs7tXc6IVQaD4lqbz1M30RG
R22DWvweEN1xnxNnhuTsZ1eEDJhgv/t70lo/eV/xYxdVxhe9ghPB5uLgTqkf3cw3/aVuQrw1S5C4
lNel3JIUIgMoVHFUjpk2ESK5m7EiraOBWQba2VLl0R6781c5gX4aED9+XSTxQg9RPnnMKzeCWCx5
nKvmUAddSKg4BqzbtDQRjWQxP3vnQdG8zf5u5N49VdxkKxuIDqLf+zhwmaeUBS36GWR0dv+SA7ry
MVF26TNQj+E+9eLEebIn5xkCHo9uzHTavvNf6PXOyJAxOHUsaMmZZQpwQXKx1Qj1nF6FQd7FjnNU
J202b2DsxMzgPPoVIFmVreCFw0PiuBXDZ9sD2Ufnbd7M8d0LAXyitFLkPxXZkHQj8DcZLnitEX+M
209Qzrg6WBX8urm6fgDpKLDrq5uxpch4OjluvNkbpqBjrPKpbTsTXEcZCPUmBGTTyXFwe8YMvnh0
Xrj0aoN5CBGFRwuUc/j24UgoL3krenJ03hVb7XpjFG+9oiMDH/9VfV311EwuG4LCcxm5nSpznPgr
cll8nrxI49cOtqVFEfXNyUSzN3x3ieKvXqu5GrtzIpySl8cAcDGfBduOMNnEiACuyQ4olVXVl901
oNxqeY0qMl+4e91uaOebOdkW/3s5VWF8GqjC6W6YVd36Bt1/2UVp3I6tW145KMlMgVVY++hhqUcH
okXoRpTwLO1Q/fbkl9gkm4dIrqdmCMR2HozYXLJ0oDanKuvatuXpjG0BN56C9sE+pBQpB2wwEyiY
eUB1VG5nSY5T9yQ0H+sdjNs6fw/ilZLKGHeTuQaoZ53Hsqa+6VH0ayi+j3UxyF9f05Z9bto4Und+
gYL6oSMSSv7upmh3rzrU2n3TzjRWX1tx4H/fN+zMvwm7HPml4IuL8DzscWiitGjmGKLHDdfmIPR9
P3T4n/BMEJxlOCTJM4EUVfvTKRqOjTRkgi8lTEHXo2DVSb/LFEt2pW9BEIPkLajCqElopG5Nn4G1
GNsgLxin+m23hHV827G3NW8mks3knKyMmsilP6Vb9n/Hrrb2Mzlku70WPSaqaz2zdw35LDEiEVG2
ARxo/A52d7+uCUeazA7NON6IWlbzn9ouX0FGYViLPkAg2LZIqnbbt0F4luPhLM9IO5J4yEL/2D2Y
DxTUVLoYxxHHI/aWAyHEyHC1gkYuS0sCWuds3pOaA3Fi/RDfA0QP43s41ayD6LLESBiackQAhzTJ
uAeQ0/AAPWn2xfyjjQqDb2rsiGn4R3jRYP+EVRTCTxoDv30MveOea0bIMB/QCR+/pq3Y87FW28VV
k3ptkMiLH4tjDvW07eGzuxO3f0uKz9EPJNQVzr+v1WY/W7kYLw8hi5I+Y2vVe5jvooGSCgoyOS7N
5I8e00W0BgilEgprSPdn7fg7jzZO2rTokLqyDIUszD5EojXFDYf8OASnI5ahuJ2UDNZX4iBKc3XA
tS31xrYEUYZMjMOn5IvE+Yx2ckL9HBGFKEdqzz15qGzjIxmeF0lwS5dhQFe2TFEYorpBEjn330sO
2Y9pi+XvpeqD6kGDRO7LtdTKtY9rtwHS5gx7zipySqua6m2pTb2UecM7XcCCSNI8nxf3AHo9u5pl
OrhrtgWQJFdBGfUv/sDQtqUwPNgDcmVrPBJkQaH2XDKk6Xb/M66QpJnAO/KMErZmMB4uURx3C7EU
X/KuPmjY3sk2AZP5El2VbgjzXRIydCFApuj/xqZy3HfVrFX4A4NX16O4pwjaT2BpWw+9cId9+QY8
fhs/mZi71eRA+MjTzrICvH1evdJxi48Ygns/XlZUuNt4jz7RW6bz5CK6Iw2yJrF4OqnhGOWHdmsY
mVMhzd7+i/aaLTSt6hpGhbkGHEVlbecVXDoDKugSJaPoQ++qSsUmc+uJuAunb35nAd8yD61H9+Dh
8nGf+C0T6/F3BNp91mO9mjuSZ/vaXvfO4eJNcSMkyJHLdhhnPyvUPK7dE+rYUPzn+KTw8OjTfI08
llyGqKkeWuZhCTso+kI3T0WIyn6h4a5LhudkaeCqM4H6pnrErEDsh/LRLUynuHWRlKYH+FM3pdA5
UXMJJhuEjy6viwt5j5TM+RAJkN1d4KzK/RWTOLnWn2VoA1zaIuQ9c17M5iNQi8puOh7CDWX0+k54
DNLCDy0gBTAFdNBRcMguGr8MBp3xNd/ittioQin6ZgOz3+VEbo1xVGFvUDLN9XqHSUi1/5KdJMXj
PHv1pE49AWiFvU5owv0JDottjjyMOdhVrnyXXuA8CTC183+10k4fbMbK0amrliq8je2MCCvH5pn0
fyeowzXvl+Nw5xRnzRL9qKN6sK+R7welyALV7nr+VY9FBy0XxI3TW8wspPc87uAM3SPZRrLOUe+o
rxiDaei/r1Usg09TR8V03zlTcvxjlVDrDRT8WI55hOq/uu9npJN/6pjbLUp1EJb7swelx6sQIjNe
irTcynJwiKroyp6/KhaV+9cwOUuXebo4hoXn3Q34Pb4cK9xi1IcmHZwKidfy8C/uvLaIbEv6i23/
WqCgYMaJC/T3PzrPIREqtYFAnXRv22bd30ka9/s2d+MEs0AbFm045iGmhXa+V8BWjfozoP3xytRs
TUk63mHqUf4n6ClyozxppkBW9w6pOvpjNWpVhvA5HAfoJAeo1PqPAxKrk3xSS/1X1tNASDp+BP9A
BApA9Q151OYOt5tuvNBkwTrEHLWyb9d9vTBGzt1nN+mqC5BQo72Z7mdhkXWiPkH1+FOOLLnzY7NI
wr8ve0X3e0z0UFOCW0PPd8Z5P7yjfY+bqqteSLGLJJUoig2Mgb3Z9e6nfgV+P39rSDjFzYLeBe49
i9EUaIwAcu5VyUIULxxp/kR/yX8JAwz2g52t0i/vIbEISD25KJjlg0/65LrdcfJqQUn0EUbA4tI9
7DeAK/pIzyLpnN9u8j9159XcOJpm6b8y0feo+eCBjZmOWAL0IiVSUsrcIOQS3nv8+n2Y1budyS5K
03m3FRUVoZIB4T7zvuc8p9TDV6sKICwMujxaz3FFgUM4ncYVfZLoQypzmRxMTCNawO6vng2BojTS
TDZaaXjW9ULV3ZTYK8NyvTY/vfKVIY/FtrFqImVmWk2m53bIkGzFbthQztKdCSunoVDZbNP2IQLe
JCAP8NFwLmtdSn9kNqhGI1Z10OsT0zkCg/waF2Ru4oafEvlOloewPMQRUhfZoeHAHpqdEZ0wB0R5
22OVIYvUj13oaZKiQiWJ+tTRy2HYl/5pZQBuqYpTeiBSIz+lvV41u7zyc6q8QacM94wTOXo3xafN
d9+nJ4NH3qKoOjmCwiHcIF5riC4eJd6Paz6L6Ok7MHwaz4PGKqHEI0FOWnQlFBrJvSvQNoVoeyqq
pzkNPwCHpZPFJGB/xEZWMKgGxahNFHHYcedrAOTqADTaaEn30UxGOa6HTirkuMBVFKIZ4hGwmmU3
6aE+L82BXbBG30Yv2WYXuMd2bVP7IWs+Q7NRlDe5xctMMYt27nJEe6s1yyjBvxI5STfWp+S80aC6
2ru17HnVSRzS1ZyrUZhRdCeBUfM3Cu6rSFyTWNnCZm39NPVjwwE6GSnBo81rNmWLKcQ8gIBM0Iyg
pZ7RlC0mhypbQBUGfmSu2FugavrJtzsmFvIbFk5W0K/CVDpt/9p2UCzDRTCRGd4cQ9qEHE2aSIv+
oDIaxfFyNNBgvoq4TovUkSQK7d9EHtBXZujBfMVCrqI8uZqouLa3KMwBA3dBntYfhYLeL2GgATV2
J7RKwu4TSQ0dKtoLoRkIR0TJNBgzkdT6dIIODP1qMnVDgiYpD6w5Z0y35DHSyJeiZm31lW/ORaKp
zAOW71t+v6CblrPyU6rB6+9CDyTynaeViXYnPHSD9Fi4nuk6pCcrB45v5AV9+T43xODoSl/zBgTp
gOgOZGhqRvUcJ3JI3zbzxoTZZVQ8Ks7U/Kv0GgNXWVzpFakM5allFeYoz/IM91OE/WPEZWLr8mtc
I51dGJI9hg8x9SfU3mqeoMu5ZdpSg1VTtln+4Kc0nL+nqq5r4y3JWINNV0ELQjrjgR/5FH5Fjpib
NaKkJyPNmyqBdjKvKlVJXTPrFNOb1QHN1eSICInyz/sgl30crdnQWIL5vkAFnM6alBpbNJMzWR/6
ZWUZiUQXjJa6/96gzBs2XKh2yh7CdFTzaRk3NsWdI1fUm8Q8soEkY4QstGwadnhq7Xbj+2hrFBaj
5WTkB4lii7JpNWGKlwYHqFCvKABn6pXdVxIkw1DRKd0Cc2JM0XJAEUuPuCvlPh5pR3QzRa+k6tlO
UJvSGExtgXb3VHINihkaw9qkeZEzPAFkbfNarPEOyRmJ0ZJNWvRgTVgHMGHnzTJsR2ViYzVaivLi
FXFqTYSCYQMBasayx7G6Fg4XApXKV61FG+IgwgJ6ylYeYFrA/etnI+M4N3ogN4SCdI55Kk7ekoSC
PQJVOCB27ISJNEhPFd20ZF9McpGwufJlCXGInIdpeavqeV3lsxxfaEa9Kpqqki8suAfBzLJEYXcb
3LGqrC9sGvWTveozKUAzbeDNzLa0BXJPd/QJl8miiIBQrvFUNvgbpWYgt8QNMABVLVrgJhqfKiJU
8scwtRUb9MrIm2jS4sehn1/DXrHMK1ybhIbMenSGiMPikkoVTW5NbQcEjbgZGypRI4EiNIH1oakd
RNAtk3pYl1VuLjGxQqld43W3vKUN4chvAObjs1xGIholGzGRETTEV5PdWzdXOms5nWwC2jVc5iFu
eL0pbKa+vU0oFbJ8NyrUAauoTjKRO0GbNUPzljdtlQ13QWUS/jRnEpJGDeGjkuGxaHuuqb5vggRf
gFvkHb6cPUFFiFkwx1me5/SUHEYZATstis7RAxTyhSM3fToN+xa9m9J/16iOpPmu6FIkFPOyKUJJ
GmeIw1jqL4yTdsZDA+bVyhWYIaG17th3fudLN6zI1aqtMfVRyFe/xYWU2P1ONROzHLYYO3VyOKB/
dL3t0g5m27jtbSreocODN6mHQZU8PlM/FnGWbIhvAHq4SClMS+Gyq6pWVZy00sspneUMfWnBEGcV
KESZCdm+36CFHEvt3p+EZfWZI7ESIyZgHmBDPIE1m9aPrOJIqPCg0k9HH0uP8OTgpWyPOVdVAtPX
MUFKAlzxvO9xHnyPevpHqJ5XuBhFpaNKj3sRhU8mSnazcSjgZNqzzWLSNzEpIWyIZxP0IEoO/iAl
2VaOisDvXFnvaS9GkqXF0rxRhSJlC0SpVlUYTkSdM8jMOW1dWogZtsnMq9ktTy3d42WMjpU1wQxB
uzRWCKnZQI53FK2DjYduuQ82CmOFdyONsjmdgsgjGokflV1a9UdbZgkbnNvPAQEXeCTn6ZfKQAZe
7nvjUdid9axgm3sRai49fv7XL1BVzoMvAR9XkDjz6dgOSbFJMFsgjDJlpChh3X4Vr3qJQHI6+E8c
wrAsPLRmgTimqAcOXpbnt8bJMB/IbbAY0QndfH4yF4AU1hkeiFJKPY7BRFGNFuuYvbFSMpNbtn2t
/oQPaGyoiaFCsR05EprxrNG+Ur8gO17COFhnAGC5kag1c4t2ZqPKyaPUtWqCey1VSRDKylTtn7t+
rBt91gYl5W/H6/AkIerqIqs2NvywbUqzMrJRqDpZrmXmosQS5DWzNk0kdVEjTu1bR04AqlE6pdQb
vbL1Gq1pHvp06NQHOzFACn/BqLnwWBhnECvsYpnwKkk6qmBVHzMdFcBaVfsBu/g05L9H2rHOiD5Z
p1cGrWL09GNV0yYk8zyU7pDo6MkXd+XSg3eGCAnioDN5GeOHAu/Ra9km+gEXdl0RUSzZlkOwqWR+
gby49JqeYTxEVGIxbSb1GOCEqNdx4Onf9UDV2sXnz/aFO3IeHhpEfoXGJchuR9F69/hB4u9GVfW3
ARX738Q4neeHpgxsYBAG7UijC7ThgN3mmPuDcpBjU/villw6j7Mni/BWPYf7Xdyyn5xkl4UO1doi
CbR+o6Zdp33xAF+48+cRlVi9CAkL8G1kbTqtS7gjD7AF7JVsFfIcYXD0BW/owm0/z6DUKlOfarUt
bhGOw5qvFTxftDmM5At404/4jb+g3JinA/80dgZEfmRI4dIHRYlLb0uCcA7skIW9FJSOjADYd0Fv
pQg00tESYsv8Z7AanaofBqy007Ql3QpNjqj3xk2kOo1EAR5dF21Aw6G5V0pPuOU8HZZ0F/vtXdgq
6KkXqAMk872ndD9giRcgXDSw+XbQtLMKXAsVurYjMkSnON3Z6oc39kiZzJ7V475Q6GbTq9Z6ujns
tFTRWW4mWKkEz8XgKVXhdGGrI8Hlz+plyd7D8KDxf/6iXLjz50F3aiUmJNBe9ZQh1IFXbSimj/nt
ROUuLARwxlQsZHQ86evnxzs9uH91g84GftLbDautAvUosIw/9WU5uiNbn6vI6o1rukM+Bs30K4Dw
pcftbMhsR9YwoezZxyA8lYBtFJlOWhi+/8UoduHimWcDZkQvI8D7Yx8BS0/DTLKEfKPUGr2JMVf6
RVDb2fvnl+3SmZyNl/h4UPHaY/zU53LYuJhBuuE7aAUx/d4BzkN2yxokRhlN3lEdgKXMSuFrmMjY
5X7BIL2QgmsZZ5gzLxZ2Rl9Av7fDXDetpScMpuMZe/dQZc3Zmm2wsjEj0iSM48G01QPrYV6T5YDq
waPcImEJllafX85Ln0Y/+zQYD6MhHzX/aWBuYxtuTrgc7qGsaea3SWGls8FrVljRQfEBphD9CkbE
XmASaMyrVi9MuTh+/kku3NjzhNMxY52PbNs8JnUw1YjBvQljR9e1X0wgFx5R43TcnwZEZKkm2lPb
uK+8polpXjRxkW+oFnax4pr0BXN6F9SwvjjchdfbOHu9W6tWhkRujWMVWOw1ggzBLUUN65oSb7oj
J1qq2Q4V2u+tic7DTkesfdHQmfpR05pIXljITyn0RAhGnd+7PWdvuCz5Ij85kI6kriWI6CxBmxSt
cX33e3//7L2mtZCgtun1YxWH2ruaW3rsyD56wS+G97+O5rH0s/UDqA+h6KQNPmaU8UfqkhWdQGSx
2CaOmp0OubzWRJpPGqikZrRumfM0zCU9HjD/8PkpXnzXTo/mT48gsl5dP0F/XsjGat4mW6+WaH21
hBRSS3oWkB++o76lchgDCNgS7+3rMzShX7JZL7xi+mlt9dPxsUaYFZW6Ch1qkBn5oy4h4lyZrd1+
FWV3YZWmn71kdUTAToMT9XW0YypWcG7UenyNc0wrN7VOLfqLx/3ipTx7vWq/Mku/KpDUQg15oYYx
kFHU3jUhRUqt2rSldIg02rhG2R0rT7r9/A5eOr2zaVRS5bHDbwBqQkMl3pGkhsH/msVOb62LTK2n
xefHuTB4nCeKKnhrU1Dx2msZFiLe96bCY+Hw9DZe5HqYdcpmhqemtiI3LTJt+gree+kBOXsJY6JB
IuAZCBxkjALZ1jhJfL+NslCrp986s/M8UL33fAy6efGGxj80HijpaNFGQnVMBLsFMg2vnQgoH28S
MxYi/GIwvnDfzvM/RUotVtP1/s0Wk53vxgkn3QdUl9Cl1gxj+4sx8sIUo52NMb7R2whXxfgW91oX
z2H/aPZHCyVI2BRzwfFu8TCwm3c/v5aXDnc2nMAPnyjnj8abr6NhWVLk9GHmiFTzzWvqkLF5lRBy
Mr393tHOBo9aktE6DlPzRp1XlHdhN2Edc2l+hZR9QXV1YPOs3kbM+cWIfeEl0M7GEiqiKcHaVfVe
m6omBTgwaOOQKtOThB3NixwSzDirkd7EL4onQ2L44i5eOq766yh5MqHIejjab5nqgVtbZllqsLCF
6mQNqF6xNtlO53P2hKUMw6B6v3m+Z4OLR4srmKYKqs4U4TleVGAPSIAjW1PW5x0aFdAtSYzO8X0Q
/L/l57f10tmezesDHpApQ27yXpDBO0juhHfJ3GtSKOOp71WrNcWSC16n6Ijo0FVfPLuX3sizkQZ0
JoQKzCdvUZIOAx1JOjUxweL11AGkFDHmis/P78KBzoNDR03F9iaIfpdqH4gxbFtNW1QhKTlgGvTx
q2juCyXE8+RQTEmTFE1h8j4ZtULaXpNmJjkVdAVLlsv0iyy5uSq9ME52KCY1Yr1OUb306z8/ywtD
wXmuaNJ0HjYuUX3glzPsWyhvLdJOPNa6uDfI82MDG6V2ZH1xUS/ME+rZyGPWFvgTawjfo8FvMgTQ
A0lhkBngS3x+Ppfu2un//7RSwVWD4of59M0Mx8pf6Daa51mtB42yiBtLCr84j0uX7WyIoc2bQIso
5TcSUcHgzdh26fnaZ/VpPMYpESPL0GymuvjicJcu29nIwg7L10WRxR9TCNxuB9JPBkmamQlmzC8O
cenCKb9eODuqpEyJ/OTD8OmOPsS9hLwhtoMWgE1RNt788/tzYdRQz0YNdDQ0RIsoeU9tNbMAyHkW
SkRH0EGMehe/avKM4lugFqq0fvgqTPzSUc8GDbrhKZH0ZvceddUI18DImNXtbYc9LZIW4cBcXtLo
qhtfWogM9Mjj52d74b6dB4dWPUo5D7rIBxvlvj/Am8rrbUaiwldD/6Xl7HlwaDfQ19Xq0nuzbODH
yTL3PIQfk0y7IT4xF7Va3/lYf00CPyM8nQ8l9IuGdl6lC91FNuPh6/y9kz1d/J9ePX9ENOeFdfx+
WgmmN5qIU+RiXkTX9eb3jnA2eqAtlOi4mc27WUDKWga9UHp2ZGoC3+SL10C5dMvOBhDiExC69EBy
sevHQppmrQ/iQeyaYPTjxyFVFBjF4amZOewJIWbK82gtRwhvWlRH86okXm9cjGURNdVVaZ5WG1hh
2P8G6G+JD/6GHjHV4BMTZWr6LkXJtkTGbTS1PK/Qa+AHmAqWKoODAEAGQyzRBYY5ZJPtWSL0YsT8
s570n2/D//I/8ps/S4b13/+Lr98Q9ZDNHjRnX/59F75VeZ1/b/7r9Gv/78d+/aW/3+Up/57/yC+/
wR/+x4Hdl+blly/mWYM79NB+VOPxo26T5sdf5yOefvJ/+s3/+PjxV+7G4uO///aW0wc//TU/zLO/
/eNb6/f//hs37T9//uv/+Nb+JeW3/vf0Ub2+hNHL+a98vNQNvyv+UE3bpK4J90fY6qnC3n+cvqNp
f5gmqAhTVTGXMv/znQyHesC35D+EYSqgu22LeAHzFBCEcf/0LdX6w1I1XRZooxRFMXTjb//3o/1y
b/55r/6DFsFNHkIJ4LdPQ9U/q74mT5fANacxAeuyBdztbCgb22owlbpL51ZcdC4c24WqjjdamSoz
dkTEfeJancmdAc1ZeN4GHvdW1aProiqL9UgkmUuSR+LiLUzxNMUQ0otyMzVXau51pwicY1mm3Ryj
xqrRjcAFQtzOW8mpcFzdiLgMN16Ckbs39A0StOGLl07+9aU7nZxicaFOZCfZxkd/VlOcsgQFCuXZ
uSWZT2Y57gNTmQnb3DeW8YLD9da2om9enrJvqMw3q5Sv1KFwDLV9sif746eH4h9X/pcrzd38+Uqr
3DKbZwAjGgV1GwPtr+NZhOWDCIM4m0tl9Jib9VNt5YfQLK4g/YFU01aYW8GFhFCVB9rzoPccAu7A
vRnf/RjNLoC6V6ieSKBrYwYSCL+nUlnY9FBchUY9w2qGYSF1BDmDcmA9YMWN5q2B11iDODHF81xA
/DCqSHNDvTlIkwVxL8TtZyQPn5/qr2tPU9UVwQPNuQrOVTHOpynkGqoAZS7mMtlsW6X3taUmviE+
r+dp2GDJiT11izbh86P+y/U9HdXWeZM0VTdkcbYUiMYkgkKaiXktW4cowHUWGelinEhd/vxAv876
P06Pt9YwcL6j+cdy+uuNNPNECRln4XF13QoBfDlHlDpsOtmaCfzd28ka/r3lzY9D6rzrgqMZeAzO
t6BGCoUfVT1mLVpdWwQdwkkb80C6K7hiW++XA7PMF9fzbA3w50Ft09I1MkVsLurZ9CgXKvCEvh7m
KrLsTeJtALjdd2O27YtkO6nDdW5MS19WMZK0hux+fpH/4hkyVMOwOGXcSOI8VQK+nMe8nw1zkVow
yodhxdJ4BhlCxg2p3ueGdPDNbPHvHxShKEOipsk4E08125+WHJJHc280IiiPSX3tK3e6zsl2vZt1
2hP208iZNFB5nx9TVs7HBUUYPK6mIQg40cCV/XpQ2xvBsdTxiO2mfJZCf1/5yh7XU+ziJIjdOu3f
tDa4sjBGuEz6hrRKszj84pn+i5fHFIawmKeYcXh/fv0QBepGszYS7nU4rLIoAeCe8Hzl4Rej4K9V
7x/PlMmB8NJAVQbddDbdWEoTCZji/dyyC+CYIwb2YKt1q9PTXHQI+yIkJcrL55dY1/7lGmv8wwis
MDCoKg/Wr6fnt5T0A+Bj85B1FT7J4OBLUrqNMTxhrsFyreeoX821HMTX8ZC980RS5tRwjOJRepXS
A1d8cCGDAWfLohUIg3sClGty5NV52mXvjZTck+Wwy+J4WuOWXHWtdBUAKJwhE0eNi23GeEFRQ+05
oBU52O9yoaB6w4Yd00+L7/oge6vk+EkN04dcnh4R1z0PUUzckAvN+87HZQGVtsfTTv4Hpl527ZTk
0SvPTOKPZkkiv5hoxjUzWGSq/43y9/c87GA/5emNTinDit8C5t3Bx3tqhY/waq/tODyUg7cveroL
toPybmUnzVruxRFOPKwWiAikD1JQO3ko56Ve7bVw2ovJugb5GToQUG8rcnpCD6lpORJqcNWSXyEr
JvZVf6+hJZtZZgV7NN0mRKVEJ86HctdXaeAqQGkWRkriYKKVxJW0+kYbpLvxpGbUm+hmKAPrPUB6
vKB0UG25hmjQ5a1ShjKUhQlatNDtdeLBzS2Le2zx7RVbPXI50nwLKwuzixThLMnGpcZ+kJvQhlcl
Zdwlns7vvbpHAxhDMS6e+9ofHDbyJrgDHx9tl9wW2jdPY2LVe9Ds4DC3aBPrHTfzezwk5BqoOM9s
yNPy5BFwDemJYRGtCZxShyDSwQE1qm6JemnMQMNb0OuuUFmg57tg8sy9H6ElqAHAxP1ambCXNUKp
5r2QbrVG6fEK527UBTiuo0JdSJrwNnohPZp+u9QbO9kIDe4TTvyll/fFto9DfxEkCqo/QO6xX3kr
375GppBvp9g4QkUZrySoqytM2DP8hbjh9K6FsGSvOWW4ygB55mUybBsw6g8qRj7b8A9xqSAOHcJl
GyDOHrR8TXSKGxKyUdj9rarcD4PU3MKEWinBu28pmYNR2ptjLHzSJo0Etwy/DL3l0FHVRGyDMHf1
et/BsiPTVJWRjBnf8ZE6o/CRgw5D9FbY7IusUsykwO6u8R/bQgFaELZ7yYy+tVLnuzSpDBc0ROmm
nrmExRa6WVjcZ/b4rrX2txhfIDVRdZaQi8eLykKIdxW8DND2iVeu1sxm1XKhGrPrN4hs0XmreoK6
Vn6xMdBBVEymJcP79TAzi0g9WHDuHb+SZriX9GVZwFzH/0XDOQ+IpqrFtIKxOM4wwJZz2a56dxrT
JUscLPeqP861cY99HCiOKsYdwEcH5ejwhBDm6Jk58QpRPLleXoXuSRS5KDMLY57QWK+lPKNmCQbP
0NoN7W5jAX36EEPi3WZefDMWnbbsBNkJai/QwlhFdgX4aZbBo8G228Q8oCWGJF9+KmDYmfVa6cJH
Uae6U+WVspQ0yNQZMKdcOyQdZGahT8qy2fW4hDZd130Eeum5Rl0/y32PKVIu2lWtBN2cUnC5wHyY
uBSLjnY8IC1loWkP+QsY7et0hMtOKm7FNnXWJv7T3oLeCcJS2k0+1iRf95sZWecw/cUb8INtiK8C
GlV2hOEHb1lp9m2U4P6m7+jEreWU3vBd8UZIuLV+xPASLBVp68OydgTGulkYZaBFoXhg7s2XWAvc
FM2fUwvFdvROeqY3fGP1sTdTUBVw0HTH+NWs4YUTise2O9mNGSIC7zELMGhGnmkgQW/ZsoyPJwzh
LJ0aawNycbwbQ7BwGm+yJION6lqg6Qo+/WYY0kWhWctQLl+zIfqOyDu6qYJxq0wAPZ41RTn4/p7n
DsRmXNw1kT4fB3ZY9lZJy2reWMq4FEa1pDrgO9nApwqIIZz1kH92PqPW0UhFtkDrMPMz3CGmKIZ1
KY2TUxXNMx8oW8dhBjJhMEqHTjLOmrEZZko5lDOMYebcZ5vgJJBQr8eAsHioEqBm+toppyFZhDqm
pNCTl3FMigfhXNLRViT04n4FsqsQyw6P4lYZ2aCNYtaVRFv3QNI9tcJLp4VA/B4wt5E1URAb0GKv
WkVDD+pD0IKJVeub4jeL3pIfPGjaQCwYfSCPT45ZVR0IGfOjtaF/eNn9WKf1zIZwNA8rMBVGBnxM
PcE1YXdgjvSSHsk/ib9zBqpoRs1c3bIn7l2JEBHqGrPmrQ3r3aBgcFObfTZBfS30N1MtpkXQdHvc
Ozd+2Ciul07HJioeIHUvZSm4jRPpvYCNKmdSss/ApsVjNp8qYrZr/FwoF8yFFXR3Y5AGK0JJH+qE
1Iw8Mrayob6U46RxT/OHCkKaW4OyAtxk4pYgP0YOI+1GASE/qbeYhIaroRQQyVX2yDUe6QW5Rvhs
cBw7Vc+kEHXXQc1PU1d71mp7Kzf1vSrLBY+JW2tGcNtHxqHL4h2udlACCd0RslFGZTmWEmpkT8GL
jMU7N6NrzTaTg+4xy8K2mxsJQJGMWXJGYt7phe43NGy+h2a30tR6yy7jFbb8fLpKpVQ4bRi9GnaJ
gtG311kYOj2gTkBsBo+MGD+Q+pOD11osiRALzgjQuCNjSl99vkr70Zr4qRSB80awYZRlTTltN8zz
fRUQTqy9FJuYfNp82cb2IYGEtsB2jxbCA8EBFj3FeM/6YpB87OEF66CyqvFHJiNYQPGSnxIpEp65
mc7cGyVds4K9Oq5NYhVYpmRXsH4xjNaPU5vVtwAQX1ORzG2vOIK9c8sgSfbAKT9O1K8NdFdC6MwX
slDURQLY0DFzaXC9plyHZiXty8cfp/9vlc3+uiD2SwXtf1ZZW37kp+JU/f9BbY3d9Se1tSr9yEKW
+3+W6U61OH7+z8KaZvzBdpg9OBsK26a0RkHlH4U19Q+Nxx2qMnVptjOn/vc/C2tQnywqcsrpQUPW
9mthjT2YYBq3LApHyr9TWPtRW/rlaUakpZuGQnGNmsS/bGCtwahbNdDSeVzKq5hhzoJngolvei8Q
KC76oGYDlBrBQQ+WWaKHW3+ylo1IgTHB09+QHVO5lHEPeJx4803wiHIA7l9EKFvj0a1EjsfjlOCk
p/3ux3+Sup9mZUVMt1crX+hbqJWd9ki/nNBpD2WydzoZFy3NOm0hf9ocB/1QGywH2EPl+mOcp49G
QUCa17TBvHps8avMUPTYywofBml5YAhjC1ClSCgbVIuhl64zAuEXEjC4OaP+dhj8YS4T8oJf8has
ybsYbKcpK8uV0G077ONmVTrVt0NQkBSSSjLOR3kXK227peP/bPOe4mIBpprC6JR8iZlBy2+a2N/V
uQ1oD/0/gSHRc6AYW0VuDm1ppau8j91eS6BQWB0oRSsZTtIZCQ9cuOsJLAia5kOvyCJE+LKg/IHZ
lo406ewPtAQqGn9265oTvNBGrGOxwUtwoEJyo1X5vTRlz2HwXarTPdkJOFErcgoghjI/ZE4hzHUP
IK9so296JTtMF6up8sn3EtfDFN2oeQ0a8DmrXdEmO92v3pSgOShh/6gW4bqAvhkk2ryJwkN9T3Tn
KjbqlZd0rvCjbaZqhGbm36G3bdqpXE1CVQn/U4fZ2AXPyJ7dNo9uNRkWjlIpR1yO1+0YHFXR4/Vn
To/JaRinZQ/IaqzGXZAPV7xv+2IljcVVEVfXWDElYv66hVzpS1OLFmWwA1y5BIa9RcB4hOu1s+rg
TlXg+K8V1V/aUrEFRHwN3eQptfw9go11mrRrnLAb+t53hnKb5Baxb+VBTIlL6PcKe7ebp8lKFAri
75dWrR0B9VZVwl3Y2Ecjah7KKbmmnthq4Tpt820cdfOyrJZjsPNhINWj6dg6yCsQ0fvTyeD+Wudw
RBvIt/apk+WvoJ9cFVRdrdq6InNvN1QM6HJRuYRUs21PnyoYZwPcGvK2SUH05kI1yYu6JqfM0Rr1
TQqTJ12fnry0u21JKqhybd5n47ph5W510r6Vu21jaDugRwho2Yeo3YqJ1ArgA0UnZn+pvvi6/AiJ
V3IafXj3MNLPchEvqoI1vrQtA3UXT9IGTMADfukbq44lpxusK/KGIeLz/MfeVa1iWYul11gdrso0
mNOGewHQTBG7wYA6ocwKQ++plMxnzK9A5nekPa6kVFoVxcBWelwVcnClM5AkqbRuAEs1sbUefHhO
mB3T8Z4e3kuUsSrvM7bwfcuCpa5e6a7eNT11KIyEsQVWOpwshaUM6Dcia5wa2k3e9VdmXtzKyjez
jfYQN9y6useQ7iqDPbe11hkskiL14AnD5JuXRHvCWeZBq7gE+O3DtP7m0x2hAKB+HyY6qIFs7hZ2
MPz5PDX0yfgRSwEvOlTp0WajB7hmR831qJjtY59ph8hT7+18Vab6cznGK4uoFpidL7UWvRDsedvu
ylq507puZQE6LHJ5Z1f2nsXAbhqCNSHAM/LLrwDV4X5Oy/vpxJtWo+lapPYqaPxtbxYreqBzUsKP
fs4eUk37j4IVYzH1V5iBW67W6DRaRzBLN3x0jPqeX72GbftYGBubMnhbv1tiePMjFs8tIrBZJ0F1
yVUBVhe/jQHRTwBVG3lYsOXGM1lOyVPQH3y/fGxt5aFhjX+qC9WW9tGW4qYe6ADkyl2Cp9ftw/LR
InBjZmWvKLW3clutkiFd+XkKQzG6SzLjIfOa20DL5h6gCksydiNvC+unXTgUbtcMS10rD/Kg3OQK
7i87BH8FMomcz1UC7GYWmfNWrsAJBONVm9oHcLKr0yX0ivRZmZ67JPYRqqdzYDzKqtDZMlgZo2HI
Hru5VVX9Spm6dalOLDSDnTTEeyNKD42UzXsVpZj1rWysO/jej740HuGMkNMFomYab2u/vZYGQim4
EXoc35IEtGMMeKilIyRUyZE4ObpSQVH4K+hTXSjV+CNB5ENHdhC40F7R1mZf00gdrz3KJ/h4d6I2
7wgbnYHTMxy8wCRPRg+Q8Il5Dq7Asax8g1IhILiMCgkKDbZlEkkV3TbrolWeM/q06RazPXcJuOJp
AGv6dmn161HEuyy0v5PWYrunmllVLnUYXsK3d3aTXYNncGtV2WfgoGcW46TlSatSWeBfObaR9ijp
00Nnja9GEDl1AzPQFkXrBtl+QG0ABRLDWZlLh6S0NlG8JmxkZ9nKzZBrjM7+txaVaT5Jq6wKVzwW
LjEbG3OINoN8V4fhlbwfR2+Tde2TlBsHWU+3nvcNEd2t3rY3qhzeE1XRjbd8tF1lNNQZVNPNp/tT
lc/Gxip76jdJlw9Kqc1tBq6iN/eV7D2C1bcM8yUnayt/hNa3jqJo0eCLxhN1mhB1Nbmv4mpOiN1O
tHdJna/sqdnjFocE3+PMxiftDf4SgNLB8JvH2ii/WRGjXm1qjFDjuCSHs1wQtGI6zbwnEMbtIckD
w5QPfT6tEfxFThqaqaMM/YNBTVTpQ9ri9CBnvVd+8xt1E0oLpar2ahY/eVH4IYzgFYzQUQsReaUn
Vh73dvQgqPr/h73zWo4cybLtr9wPaJRBi1eI0IwIBjVfYMkkCa2FA/j6u5A1djurbk+3zfvUWxmZ
DAHA/fg5e+/FopYNl7aJb2lXvBtW/dKYbBkECDhj/EhA1zbW3kUs+0LL3vFRJwzZBFly0YkgYjnT
t46Z3hXVdBl16zbm+nOV20dUFIeengr7PbLqQ5TNP0MYFl4+iKNFI5Vu2ROe7RxcnWtX5UcRE6tX
G3QYe7n34dc+wUEgTS8k5EyCJ1qSW23RUkApd7+ow9NYWl8OR2wQreVzAxSGyFWZk5GuqNc8iW8O
ebX6XN1aNfdohr98paxxeKDWN09gSW1v1sdZGw0/kaNDJs+o96stefq0fIydkugBVwGZ43awy21l
KI/kfyvukhZ3UxkdsfnesE2/kY7/1Kode4+xe9Tk7p3Z5A64+7bahggXXVKPHto+uWJj3FlV8p6O
awp5dCkNCibwp0Upvw95UkIrregdqNQfFQ670LAW7FYiusoSPQ09OWZmfghJ5L7raVndk7cgsVyY
X5UVBxZ7/zmyoULVEfELZjYeYlqXUsNcI20PVHntvujF/azU8XXqyvCOyEkv0fQDfQB9yxCgw7nq
9dCdseQHYd+1O0uKrpgu1Y2si2cNX9hi2aGnmlnPE0jpCsaEACfJTIlc/BST0HeNVV7BCQ1HDU0/
rIiUv0HDCl7DU6YQHrp00saY7AhqdodH36gfMjE/cdyh2lsmcjrDlBISBEaUy1sCEHdEIy4bdBvv
aPFfAFMQlKqEP0XWNZtSZxcCwPRqdC09QHISKfaEB3aoc6noNJe88TLgcmhHJ6LQRZUXIGqVacbS
m2+q5OyMtUtK5jPQcG4/OTTQ5jMVmeKbvkAWJO103JZ6EBPl6GIP7AiMNG6yKC4EkuyWMfqZ1M2p
HpGFN5J0N9l5FkzD8k1x8rhgEK7IqfOqNWEyNWNXL2aM9P38Grd3hOh27kIqdbDM1g+SVOLAgQwc
qjU5S3rxbDtsFUOvrXdj0OWCgNuEhMmCHPKkTzof811EwNYD6baGP0KdRSOFQXYKv5NcPhdx9o30
rApEwYYXG5orT+UH5au24aOflkmmAJPKcdczLnAbK3LcTSLT2dWpigDzZs+11CFDT0B2pVK4yxcS
dm0szpzCoMikDzDsIxcdWu3LJXk16HB/gCT3MtKtfFkcKDRWt2Nyhfw+ew0ZAx6MynhD6Owb6UxS
1OquxaqetdA7Qs2mQ6g7t0oQO9sz+FQbs/BJIz2Z+CiDLG6JFEIedNEmZYMBcsJzzC0lsZVd7Emz
LiEZbUQ62h/kkCa+OjTCbUGHrOioJIgtpQzGvIDSCqNjgOt0pwnmBganVEY/FWoBYpzTVq3PRGUz
zoBvAKo3K3fxAPVNbuoOyJX2TViHDPWr2PeMEt2yXHYjPKN9YZATb1SJEgByd3VlEU9Ct6ki5/Za
r/kykiF/dnV8xwwwcgkYTTwkCnT98kNcvEMNAJdHpyZQ5XELCo+neDhAhMzsUL1vIC7W1jmfrT2C
zMYli6p3a0chUN6aMghFrbwd0spym3ksg2oxHwk3OMR5iYGrac4jbAQXJ8+ZcMjWZTpWAhWmT25Y
gBCHML4pBemAZpLT94+UFwSxm6Y+E1gkX1pQat5EHEuuGVRT3Q+IKSAcIgOss/LTkJbb1Ns3vDrm
seeliVaZNgnoJjToIyFu1AperRryqVXDOtA0/nLBMRj+t/YiV849sS7tVkkSdBtATh4dyvGwv82i
TbbRRCBYP5qgptQxZLtjNxCK8EYiOUjas7aWIXZkYPtC6bwccoNLEugtM6YXFdWq1+g9ydQWYSyJ
0/uTYnNNrnGj9BvV5ELhm3Jbo99pGmebKTZ3Wqze21j+VLLgytpq6M6T/OsM6GpxgZwTAgGJ2v8R
N7XgVuBQ205fdU4WnwWbixBJZpE9M7jQzoOp/y4XZztr2dYmGuMwdnKxV5zyweCaa2F9JW7sXTLH
D91408ZROZmRCeqv0r0+sQso5YiiHY0NuxSnWkiviaoCBJrKciNbJXcc1kWGDLbGquoUELz2KpGs
KJE0hV0jPyNXvzKdI3/RFo03dSQfZ6WCIlNhIJCQbOARikhovi5e0+iulgR5iWIxvSzmO4mqd+gW
B2eutgsIb+hFL1nZdrv6GLGHMCZlnps30o+Zw4TQV0L3q9k8xUsin5ppxitmtT7zBK92QJnHTr9y
X2Fz263jG6V5gaEdEZZNaQ/+pvcNfmkwzeFoGDtSoRDJvBpVhl+p19RNO0ruqiojtsd+z9v+qtuI
f6RtkhBLGIOiJvefeSeBukFZGDAIYYn7i5wfK+U7JeDdo9n6CLPz5kz2sYwL+s2KUm3mUH/sV5U7
ZB+mceR2uYq2BpJN+kMUDtoj3qyXIi+2KSecIgNDvxS8cC0NBHtVb+BXSVWwPhXGSZ1UchIMbXRF
PEonk2BhXwLVEuRsCm0sfGdJQzKBui99qF+kSN2gGfnSYvGcdCocCeM9L8ZPe5K+Rb1WTTpjzFqy
v3ND07yiolww1gmzIqnvRSvKoI+aTUi4mQccHTvGcO0S3e0IAD+HbbGT1xJZwv4RkSZJqJckXJIN
Bw7M+QFEjrajPXydnILQW3BEoRBXZKtXfdC7jd2x4MQJGx6RXnNQNLSzGjN91mx9D3/la0L2jcS8
Q2mVjZuq4LOX4ht4YxbQmvwJWoWs4nLQ/IISe07bu2QFH1nODExi1r+FIr+1TnbfYvV0HaADwDWZ
6aybK+GmJE3Dpowoy3qSnN3RKgIr4WhggU/cNClo8ZQNOoY15MrVHaqYA89K4uU6J4243Q6qFAxx
dh3S9CaRO+SmRXuJR93YzoNYg6Vt3LJzr8Dy054idThFqXFS9H7ZKKIF0jMz27VdpzpNgiNe3ap3
5I1VLqT4TLmzuvFLDKwXtdw1XtKqU9BE/egbSoK4AQAy6yULVLNSPCSeFyO0hG8rzQ0h3KFRjJzr
QKXIvNaTUSm4kX1JoZPQ1HD6IC10Ooh296io88Wqt8Qv02xIX9DgGJw6QYXPdOiAovSnub1kKE45
8XcCErbM0t3OLpyKu1aOOn/s9H0RT/sFMw57QHaTsoUATOz9CRlk01KuE/XxJVKnT10qMZJseGKJ
xWZ5c5eBLC9zSrwRTNiuYpZrmgxo1ElfK+/4XFfhXRoXRySWaAV4GuvIIkFzZNJoGaS3SZeIgEIk
CdqFNOJ7sGH7fAwbf4nPZI6hDzDVe8LeJ58l8pED6baS888M+BdHOvre2VNaSYd5iomR0AWjXE1L
t5k1/lTec+KJSECXKkReheZZXQEVsORULYj3qsN1SEK/ZFHWymXkNtHJ+nWXCmoLhIrW0xAKSjEc
0VwMm6ZzKKelcNxD5RoCexi+QQ8h8SHdN0w+C4aGLg7Pj8nizYiMIcf0lSnFk8KJx13IXZocgqEZ
u89iemGmRFjjHELbGZVNSxARa230ZNXaDYZEkITGnWKV5IwSDw9gtUzd7GmQObsUyYlj086y82NX
dsxc5OVCNJ9b1tmHU3PPlzNDzcigbIilozCaZ84KuxQ3dAf0VLON2wT7ZWMoBVsBx5hwSB4q4TC8
7R907YsQXseNVMqL4dexkWjD0OTRFHKRQUyw1ENVV7deph8ITiywQE+gwFErrmRIFNlCUPdCMVZY
8T4VTerZ2Iu9rJMPkA6lNtBI+t1Iaj37dH/e2BEllxmApzdStWnVlLJaPS8dWXXYJXtv7IV8kCkT
05ngyJQcb+QXAn+o5Uh+VDhgv8nBrKmhSBJM200UctTvleJAmVY9o6HcT6NQAzwZgxffIJFBO1OA
jakxcWEFMWWJcQgzdW8Tb7NRq/SJQwctMbWsfLo3p3IInW1nWlfYmaAuVEzGCgL6hYghBpIFy4/k
BOUM1tyuHGSgBH4vJuQO8iRhWaTEMnKVt+RsctUqrqJoEtQVUnuoyozTIIWT04OD0kzlMEkDSLSE
cEFign+gQzWCupdCP1Gtbb0MXxGMB1RL2ks6PEO1OzhmfWXaekfWJu0HyendFmBxRnh0wImCah6+
c2o4r20O3MCoHALJRO0twjxPUXUfgUpxydW2AgAOQ+GTF/k1F6xvJL9su4Ho33p5Nfuh9ceFw5BO
vWHl3c+IVcB3pgFsl9xusnz8XHQ4o/JAyW1bPDfkgPj4ez44oHEfxtGr5IgbYITGjWTGnkk7fuoY
fH3mMUQ3SwfVYtnmUB2QnXOVyGLGphbX26xSGX4P4IZyIbl92LHfNxUaxnK6tCqLZanSb0D9/96Q
eQZ/yEan0fSe6Jar3luyN9U6U3gC8lmH5GMhZHiYGbBpBFig0Q5WDCRkbngjiwTwxir6x8YyUXLU
uubVkQfErjiXWvJFkD+wEYtzhapk6latOFI6xGOa9RcEkkuuwsZJPs0smb1KmyE4C+NFyp/LbHxQ
0uWL44/SVcfR1PZdrDyG5fJOZACdGvWzTqBr6Iv4zOTp0HF7ASV/x4MPeNIRH5la1oE1QY2WYdL7
8UT6mmS/D1n8ZXXh59Q3+rYHsuMW9uT39WejxHyMXuK4N5A1oY0F9Of8Bp5xG5lUDDmar0XaMiOh
QzRt4dSRvyI3ZJ4ClHHJrqQBlxsRFWPKzMNEIK3rsMi79CTGHCaJMp+iVlY4Zl2MNakqPOQFMq9+
kBHPZUXQzs230jjkeumHDqLHxhmMwLEzWCBDV+960tGIVkNHrVR3Wt331IRluKEmuYNpf4ApWpnJ
WVLz6xIlmwLlM8w2xkex9LOAneup3L5mrs3wfvgGt05KGjszwTJI+uJOMQbuNVFsQBySk2BrR3Ok
0SQRWLqwsGjDpu9kmJBL5CNtpoDT5mMslt419e9SkToy+kfH1U0OzdYzyoiJupNvVsic1CV1Y1OK
1UqfvMgSd5A2FIUPTrLf5uKuVSr+Jkks81yuhHVy06LuaPbKD0N/M63+FaDpyyTaNzPTvudMvBOz
yfu2j40xih1dG8elKI9RqA/OFt7CPo1eia89FFpAhVEzg5oH+UUMrBytypmmfRN8j3LpLaPNMTHt
t1ZvEfN6NBr2cZUO4oAAU5bUIFmbncW4L5I46EjYZcmTWtdrLfujSNKBHp65Wao8DQyZhY1Jnb4n
PYigOwc1Vb6z6iYoCvEs8zS6szWdpUJN72DYgCroZWtDtYqyLflRjta31YIdrCfLZZoz+3LVuLKp
ZFskEO6s1hY7aHgu8BZ4dK1KBCCeAscUkUfGvt9BNF8bovb0mcVov+cGnUqXjZ+wyrZGziYlk+UZ
K8ijSRAh2ZwKRq9RPdaJT8L/HESSuZ1G58syQ3mj2XEgZ85htCVmYcpBQSzsg7B8GtLsR6RTOFA1
HuCTYiRyvkMtGXwVEAY9/O5YkyXpt1NNDoD2SjyndVDviw70EYhby0dp8WMYWfvMm3mPOAyNUdu7
BnnCLvIsscXS8Rir0rw1l5mPBBeXdNya0wrUE7+U8H2lAi9dbpPPqBN1isKsYs8pyoBMRXKC+3JT
ppito1k+xwRH+yYxu6oirlo5dejeLPJ1xRe8EtnXp9ncZs74AE3grTfhERfRhmbBhqxqlrze3KsA
0XnHPVSCbhhcAHaIuujyE0pmwhGNQ/g8ziWNkhRKx1yxerJgbdH67Eiq3KFh2ZlLknpqgtPKNO4h
hgynMOGka2vNG3C1PY5enQHyQocintaj70iWcKlObHtKfnRq+RulUbrT7BRdVHXg/lRsJmpjo78O
BjoqEBLjaczKn11t10Hb83BLicwgpL031YoRJO3HojHRDnUKqR5Ewa5CQnMciq1Rzjvi1KutPcaL
X/eV4hlZjSdGf+1mZhULjLpAACOhlHie54VRo71HwnSXdMl4GJf+QparNxYPC10Ez8J73nDeNqeG
ctFmkU0Ilwd2Ml0Ygr+WKX5LAsPoLIFH9oQq+5X8SFTl88QaG6bxc7e07caGVeLhQjp1ISG9U2qj
kyn2RltfBINbr40TJ6gkj1bkhe8BvIutBYAJCOzW82IDdUjyHOd5itEwoX8jPLrLgpX75LbU93cx
qBjSe8vTQnlJY0nRqUFUfbvYxTUrJPNoztm9Qo9rw+cfD/o417uwT7dDx4cjKB1UmqHaG073iZ+M
9APDbjB9KqxbiqXtrREqHqNwviOonZd2zt0qvTRWEeaMGlNeZZkU8E3AAGd2rV+izVW+mf0Scq6S
zmYVdxJF5lq/rtIq/BQs7+aF9WXZ2qswNFkVoqtUlM+fuQSMIh+l3m5XQamth98xgcTov1Cb8rLZ
qj7NkaGmqx5VN6RnNp7PtmmfYKgmflE52zgnYUIaJNNXbRlda148C2c8oyAJoSVtwlUB29toYatV
FLuqY6dVJ0vx6tUIZ/G5Kv6wamn1Dk5K5aurxpZ+L9X/qrvVVgVuW3DcJE0ykCzUuUr8GSLWFatq
V1WfcBA+wFS6tYh651Xd2yPzJUwp2doA5WIruU+7/tUg9PSlMWZoK6YIsjHW/TGWaOKYwxWE1ciT
J1Ey8dCxL8+nsrJvbdJUx4iIZmkOdwlVkkMKo7tWa5sVVHGcSmNL056uBaHaBxNJs460OVw1zhBM
NXzb6J5LBNDaqoQekUQj52wDZVVJA75qEU1LCerpaNVRM7LVENANq766W5XWjeTrzNePw7oJilWN
Xa66bNKkY1dGqm2umu1Og/NsA0xTNOt7pK9/FxfqEbPWeFLt0nbz9plebf4AFnMXp5bljas+HKDA
O1c4240ahZXxXa9K8nLVlGurupzj17xVVsV5jPRcrBr0ggcT2uRwqusnKPcGBT569WhVriurhn1S
jhQMhFz9UrevOvdiMWipjPG1gVfgaojhiTwwDhnyeGPVya+p9ptx1c4biOix+3jUZxXSeguJfQS+
2J3Uu1rWc7cYpR2MAeJeNzFDu4YGyoxU3/yl2Ue8rzGQrKklQ0T9JeL+DpG/g9hfo/Mz9fPNxgSQ
tvkOzWsl2h2Bd2cbqwC5yxcb64DAQhBhJbAy4klHn7zoa7k6DRIsBwXWAw0LAoJEkqWUH+bqTSAe
G4ffaldArhet/gUTUatU42josTZYzK0ZaI8YHkqMDyoGiAYjBPcCk43HGHvEyo9HFnKdsE0QRPyd
jsq1eZPU+Qk2DyzD1WYx4Lew8F0QwrEAfYjvOhwZOc6MEYdG3mLViPFsCLwbErfalq4Wyg9sHbg7
2tXmoa6GjxTnh8zwZy1EVuINzUSUq12DtlItjnYlXedMGTZ5apAqKTKE17rt/+OfLsMQ06CFeVDH
ROhgJlTj8GcBG8mdiuIZ3N5Dh+3QkswzwCtIEoIuu/H2j38aAyeceBmOvEherXlGf2+tZr1aXm17
q4HP5BnEz6evxj4Vhx/MiM+V7jKBSU2oS4krtKBErCELhV57Ecf/ZTUMkuf/IaVYCGlAfpdUbBHe
wnY1GSqr3TDDd5jou3a1ITY5E1yruK+65i0No9d//NMgqq0GzQmnprRaNpXVvEn9kF5HxEG/bJ2r
wTPV7J1Zd+jFrfZmaYnwyCZnMnQgRApoHefwIFwNo9NqHa1WE6nK3D7CVYpeK+S0jNG0WS2nkm1b
m4ixi7vo4lrY5iaz0/FPk9n/ai7/g595jeX470WXbjuUX8nvmsv19/8UXSqK8Ydm0Cg0MYkpqMRR
Af4pulQU/Q/ZgrTLmN8h+VDFg/VfokvjDzSQuuzwA2bNtq78U3TJv5FxUMJL0XEarn/wfyK6VP6m
UXQUbTVF46fmibTpzf7NY7vUlMS6Iop9iYTJyrmB5o8CaqxrzA6ZXJwN6bTAPphp71n5cQqLQEaG
s83z8LUgTdtfFuQwTvqnJR5h7r92Wf/Lt+UgwjDxxq5fwl+lk8BZs4IghWIPz/FIUMVRM4ujQZnv
shr9B+PkegV+12n++g5w8aka+eb6qj7964s1XarJcTEwnZPDl1Xqo07qiQ6Os7Eyywdcca/C0BL1
dAix/pKMFjKUn/MT6JefZsqUUVJwARjS92ikL4aK4VGRmPN3pvTZ2ugfSooRO5oZFmvPKqDr/6Ef
cn3/+MccbgtTl1ca4l/fP82xanYI8NhnivMTsBuQ9n7+yEfmtzkxHqiZOH4Ymu23FgUiuqUteeXB
bzf89U9V6+9m7X9xwf7yHv5uBOXMqyAVyvcQo9sVKHLSgecqWad5im3f//sX42H6+wX7/cWsv3ki
B2WO86xV8n0ci4+pbs5lJ/2Iy/2wWJ95Yj79+1czfunofxPy8gUj7tVV0ySMgOdF/tuHA784RbHh
SHjF5GpfaUOg9NAVm36FbsvpbsIk5qNqKwJg4CH3T00cNBAEXOTOHACVrs+FyAIonJkHKvZqpEl8
bGjynkjWq/kTzlNJ9JDvVOiUgcDb9OtNl0TzYpPaWLlKXmwsaX0lzXQ/wGd/SvIUmmEX3aI1xYou
b+JyQKP1F+r6vc5GyYi4mbRmLyzog9BWqL7Un0iGmOwywH9OdOdSqvxFRQ7vDbrzjl3vp7aZzmXW
v022ueurM/4KPPZRfxq6lgZasbzoFRjEajQEpTNqAitSGkZnceURHXsoYybpjaLWV2DHLcasUttQ
D/kRMDXgFZxzysXY687cgce2mDVG43Yy6N0MM1beqP4RSza2l6x7l5EUjUYjdqZSfAKVQkAb1u9L
jDJpWJTC40hfhpG4SVyMJXfb2chPulF+ZqIeN7rZvldS3SEYX8DNFwgoAAyccwUNJ7VCfHKyt5zI
SmKMuw05xZGrEt/OPkyFVceXyUZaUpII5eLTe9BrlSfGrHT4m80BZsNOVfM3dAt7G5Bdj8JHIvp3
m8/dKyMcCofYmD3daI8ZWPVNbbDvcwheNpO1Q/TZBZMVqmQiwUiz6ie7AksjKzHaj0KhZpaGLT6P
9iaDxim1huCFHjS5OdSIQ8cB1RI03s5CPEFz0PGXiGgGUlbdoaPzZyMmsx1vMQAQqy2tbCc8Uha8
tdPoYYHqkd48cyj8bisGU7b5GbfNOe92MjkUHpk0TS82swyCHRyiy9sZ74x83EyhI1HAyPTZ+tvS
hzKTH4cSX5TQ7uChaCo63AmXN5+W4XoogppDTDrYzGQMOvUF5BbfSqfANpOXuB5RepbivR0yE1xv
/5piIOMbcwCisjqCQU7Jza9Tb1Kh7YhMexTfltHH4IYTVFWpesBFPPmKk9ybpIf7hT48Zl19b7dS
RKNk+QSKXgaKKpgO6O2uzTdtfxi6GcpiNe4UmdPKWCr0dlcJIz6HE7qRy7rnNZF2aipBr8x80gqV
KYPxNNYl7E+U3t1TkZMvxfjg3dTjVxa5s21FtKIImgZAq7gyQAzXalBfMxtzrTT50UT5C1rKj6aW
iZyoH6N4WXvuATQ0qoD+KJensQ0zL6tR7QBvr3x9KcJjKYyLFtucU+F7BnrLGxqG4pQ7VX2HLOUR
pZysX+vwhblB/tCoyhnysuKF8uo+7dUfpea86IXKcHTkGOc0IU/dKFzZzt7NUn9a2kUC5uy8NHwL
rtbZhybPH5JIKD4hfQWqkwjNbbO14tafuQvhbF5k2rl+vBrNEvBqrpNqp1xJZ7fumOt11suUt34n
DROFaajvFWL2pUybgzm25ddZ/5S717i0jDcCXaTNSK6iURKyk1bh9Ab9zXfigmUpKR8jpbzZkZl7
FcGq54S6Vy4VSLXW2O71RkVXOkKlXvSUFJ527A/AvylJHNOgw7yFeIjgsF/ugFPua5pSbyIvMV4L
7tYE7YwtyVxurivyBXXZltMSbUtl0DdSY51lWMtbZqKNh1CueeqDUTNg+Q7JuQqV0o8F42gHltg5
kqJdl8ujm6ujvAe2XtyWlAm4Y4boMJiHlUKur3FV9fssEj+X0mjOoRpXm3W/15TxG8+efLSZ5yeK
TkzsGF27EmKboyTOzrbjA6NO8wAIj2sEXw5vQ6hzhmH8FLdEJ5J28E2pkTCu0PQgzQzmIaSMMsmn
udHmHf2imp1WFSRqCGZMiibRVZJQhmCBQx6SIW1iTeMg2dxbxTwxSHXsgKil70Lft6hpfUMriyOY
0tlP5xCjcyLdaWm5M4u7UE2bG11G+S7Plh806B/onTF2nMcTDjW3WBfAJVoGX+mtIM+PWlzo16U3
nyKWPPqeHO1a23Q7HOxnJfVNhAGlZDCm1cL7sBrxpnFKRhw3+YAUJ5+4Khu1ZbaTavUZ2Lu9laXO
9k3Emi55P2w/Fejj8YwtAvvGLB21zOn8oWe+l5QGFpD5Zo5RtyHgpa2W13IiHD9LoWYBfbqREX4Z
Q4X++aR+ILYd3TI10AKN/QPzZrdUcLzW1WtZ1xe2LWfb6KMPrcs8pmLaVyp5B7lycSJR+lqHqFvo
4b3NyEHFpHhFnESJJ5OlGdb1iQGLcLsZERcpNdB9R9XXLGkMcJqWbhbSIW/1YnKrZnoFZ42GBVdt
X9SHqus2JVe9qjU/sRjSJF29ylY+pnE5ERGdefhyYs9aEPzSdi2pgvqaDSPS0SYy6NalUQ26leDZ
N9ZLHX0valwExuT8IG+WtX65wP029nKbHcMFXVsqvv59uaQpa73813JJJ4OJyANN1UxWtPXnv/me
6gaDvAOghycBb3Iv46JvtPCWkG4d5qV6b/QMpnoMxIoNgbnX7Vd7nUskITgBU730Fa2oOB9h1QGn
Z25JmmXMSlmQ4nE2GjvQTeWtM2P12ujWA0DsQAUw46n23J3G2UHU2daurkbsth089EiLmp2l4I4g
nqXaVNhyQtJ3Y4ve2cLItYVTEFRztOFGCcAHiZUo/VDO0Y423VHhYUqWdI+HXqD8IrfUSroXi5Ew
Nozm00K6nc5qMDU5+Q5gFxDZjqfZkpk6krq6EY2Ensjw7Ca3/ImyleZv/KKDsrZF8oG7BrNyH9do
3tfuv/JQRNUuNEFepe3Wke2vHO6Ry6rJptsGhZq/kkYA/3sszuARPVNkN00tL840jgwCnB+2muOG
KfRTk+qUgDHNM/zKgKDEVaoRXjBIHrLVwoI5N4/WMA1h/2wyw7pIFiK1oUDJ3SIPZidOquQSF8uu
XGW4w4JqTZKn/VqHGaLeGlG5HaRm2sz41ECHSYGoGBeleGAkHSaNXejfpmhvse2snjUisVe3gFJE
TIaZEFKvXqtURrnT6D53yx2TE2RdaoYI0LjTwDtv7BnDfFjNnkDoypBJ1d0hlQJysezwTSrG9/Vl
MkB5o7G4hTzsTIsqu6i3ta1tSYf7yXaxeKGRvndN9i56AE89R6DiUgzM7QvssW4eUjYpfAJgmkfa
t6/hJO+MPjk3dfSqLfIJJz3duJ53JceH0sg+iXl1Y0SWttIjvcEbkjTnLqL31MRTFxDyd587Jvb/
4ik2fbkLr6oBgbciPYf2t3FPlMLWmQcGqMX8IcBF01jvgKMJAMur0lqT8GwXJauhOqfvC+o7N8uP
Rm4/yWH3YTl1uoHH+4Fb+hxFq+J3xNnL471r0l5CSg2AUybFaWhGQKuHmqNANehBmVU/OZVae5NW
tcv+9wFB9DOKw9KbYpOrvYrWoIe4jG1nBfBDbyA/yR39K6VBxUdjFzGIlA0RV/i68jPj4kWK0p5F
1T5Ky1C78ligl4ydPU23G55yBFUM2Tc9GYSmiagg0tDwdt29QVois9tp3DLv2ctNmj9J0QsFgAqu
8cQ5fNdVYMOxWjIAYo5VQXDzkHkZXiGS60rq5irzRkWUnunVXeeiocevCqTbXfhcCSv0Nce8C530
jIaRu7uOQi9HFiFL1m2JsZ2rMSKBjB+1lom+1e4egF3eqNyHUz5hIWotcbRnI/GHWnrHnF+7hvpV
Nsm31pWoDqLV+peWb9lw7rI+44kkppA44b0s1yi/IIWaIobeJ4N0BINLGxOlBobED6sAmqnX2rWk
h6LjiQSr4U6j+QihPPE1mcNfmXs4dg8cnxMMqzWHmfKAF4NzQ39D39D48tSHW3PMfnaW2BqNYwS/
Fu7/7e39h97emn303/f2Htrk/5x+lNlfLNXrP/mzvWcrf9gWvZff+nqW84epMxyQVdswdd1YI1b/
q6/nkERo4r6W8TlbtooV7P+ZqY0/aAAaBrmHEB4c7MnW/6SvpxJ3+PsejNmYNoVJN0jWNVXn7PfX
PThn0mzIkzQFTiUfOxG3O5WJ1B4/LifSEWcrco3BDTGhMpCx/XGK/NwiJAUtixlkkrPJmszZwtr+
rhB3HPX60lTx2/r/A+oExpxqe+gUVh+pvv729V7//07Sr6z138qH9a3TcLHotpiaJqt/b0lmJnEN
7aJPQeGMqjdHyj4bhwtQT2jLTaN6ZRHpbmwsKcos/QiG0vYbJXpmQrME2VA3CLNyFLkR2YBOObqm
WQ2YZAmVgDngbMPwq47H6YpnqNwKHOS/Pj+6f8IzsJiAxm78ijUd3aTB5Iv0IE9bRLoZTZVIhKxC
j5BbfKUrrRoyMdwTXxQ1GwvAYxJaHtSeQ/cQpz6jKX2/FsglBAUFWRnHp/4/JZ2rf+u7/fllcbIn
k1LhLjT/1ijtOmTjqTqgchw6DQ+W9cCBI90jWHgUhLzAGBVHCbv9to8qFalLchbqHPqQ0lWPLVtz
MfLylcbWU2TO34i96K5IA0TxmV9Qeukb3UGk6PpOLMPPHhwp43TF8K0JzvW/v+6/Qg7/ft3XNEL+
U+hv/53zkaVzkUm9JoI0XYzjggkZtf1txMGIh+r/sndeS3IjyZp+IhyDCojb1KIqUYpFcQMj2SS0
1nj686FmZ6eIITJt63pvmjY97EAiEO4R4f4LiQ+lgueHw0gLmCMJO6K5T/OkfcR2FqZEIjhAbUHU
RnSIA2NTFhKW2Zz5QQlUj320STGPPiKgph4S8JnyxC70qxGFpIijX2VvW9Nszz7UhhvvNS+xT59I
U9EKVVBWQO1kfhxWI5pYdUlxxMhDtvduE4EmeVt1Pg16pdKAbugqJNohupO4WlAry7O9ZMiHUpeH
bTN9jroN2z21wN31OUfObXZYJzUYFNgVnZRFwlInTYj3h3UlDFEpUMOMuuVg7ETSnLiXDscgtU5u
aeyrzotfe3M8WKCSN2GFPEDESc6KkwK17Vj5kXJKORRBcK/7pbbCMRhBgzIw10Ay7lPdPuHWWjlV
KM79kFmO0bDtKoF4Lava2oi8GTdy5D8lYUtcdd4pcR9yj8tdk2t3EASrR9xY2YI9RxOSCfI+ht9h
UjBROejvfMvwTmb3OU+6HynKiFiWhvpRZK56qPB7XXWoSx+8DmS2aQUBWFgsi1P0M2AupvSz25Fz
bTvxJu19BIS1MLOLkcXrWEl+tEHNESi2ldOo/C7xqT3innyuvXKAdsZRbzQCnTYiWFdfwxzb10tt
lze4vet9sgrrvN4mtVptTSsDeBbnw8EIlHpTSKMJmNH74QHK6EqemyX6mma2dEy5DW5qpeJO0iOs
UxT5Q6M0UGfUhyqWAi7Dya+wAXVqTnyPtkSvEzUDC4eD+7SHC2Pg5p3KgzijZQaaNnG/eI2iHjwp
efaLcThQEcOi2BQkBHXHBiSTC4DONWCDNLv91wfQ8/JZ5XgOpOZJSOhKtHHndBa/NaSsuDEQnKMJ
S2pkKdEJpSCOYlx+NHKgNNr0913DuAuM+glT8QmwKOn7aKTO3Lt7v7HcAwpR2a4oQWhHNDxRepNg
yIJA2mFQDCdC64N7Je+eMoHwk6nrd6HuWyfEu8Ff9TRY8vZLJ8r2AnCVmse0frzi0nlfmoaKoNKm
96Kz3HN/fAstcl5KgT5PUD+joji6ymkQnb3t7TbZQecYg4TSZNsGO9Sg8lbtH7oAWB7QCvAAOQmi
7voEzmrzNQ6S70aKWd6YDtzFpveUivu3v01B7tIYengJTY/yWKAApQNLoXuS+xjl5R4mCnTeCPbV
228yg4b5azw2lDo/VHnJa5SGtAkGaTxLUrmPEwzcQ2mUtqVp/lLzZNwP1oDAgfD2EtJzPypNOYi4
yO5AQZQnU+/iV9SK6s2g9u1Zsn+6ZdadoqKqNzgrwqwZu+7OAAWwsj3gg7JXls+VkH/r0d6UguE4
NKZ9dBMwoTrg3x36BCulbyjTGVTQEkS94s4dwPFKFeArCF1JXoDaw4CJYl4PNNGQ7pu8MndDGUMG
zetqT8Ey23VtBMCqrfNdpOsUdmNZuissSdvqSejth8y448P2DyoAhjxRRnStqJIM5vBdT3Rx7rLo
BX+Xr7gH6EcJ47TV6EUNmig4qWZ6cwYNmtwFqWKtw7To1pUGHjT0B5a/aD/3odTtLGYbK0srdUbI
C/WwqS1NPXIoN9ZqOPx8W68M94K+Aizh6fgTDFP+mdZxNa2rjDpfWdf22s1YG+yb5AiiAh/GVWP1
+a7BOt5QjpnNlpuZ00IcO6wNy+olCPnRHpdqpFinPzOH6jClmJLiUk91CRLZ4D101hYszpoN3T22
dfKo5Na4z8r8RW415Vz39imTuZFkrn8e8/JF2Ny4uzZF89gDDvD2i0cQJbs2436KxtOp6ar61PnZ
K8p+hRPYuaP4HnbbiRhQauk/IVDj3xvmQ8xKoipj/+SXGWtDZMoGqzxrHWBwcDTVrkCtKXnOOfAg
XUKlH82L9typFY6DlXnvG4BrUynf848E1smuGkLh6FZX79qklLfccz+BTOGU1qnfqBruIiEXZ3CZ
2jFKo28lUlXszZ21Ubs834FssPdhN+y7pJBQjmMa48KotgEOKpscGkwIqfTkK4BooYDlOw/0/rrx
jPu3T5AXItvJiXupmyLf9XZg71sAzLsE1HIK5AlsxCXSYmvThPbnyM2Ug2eCJDdtV+fW5pZ0nsCF
GM2XweWYRuX6UcrRT1M7m8KpjJrhtCwsX/vpIuXG1+IsGOMmucHpxbxjF7UhHSGv22UeR1CzPdZx
YT6olfIUJrXGJ5pwa4gkeBz1V16f1Zc3TvbY+OrKE3p+P4QBEBQJymuOsuF6hPxBz6dUD3rmwjoJ
4Frk3SYZG2/nVmN6GDPZoqqbrb0o7i9en/6oYwt5IzVJv0NGEYrS7YcURVKKVfXaLKmRwvLC1LMZ
oyffixyl1oMvmRYfG0MU27DCaIFL/Yg/MkyE0FW2ahUPz6PXcrItop2P/o4CEfUpkanzxqiLrLDV
QO3Ebp7i2sxPomifYFbDAtZ1RwlbpAHVBNKpXflA8UVPSbj4xwKvf2eOIIUtn3JOm2/egixI8VkJ
rEB6xQP93kSSoUyi8gVG5pSAJmmPkUM95prWarT85k4b2s++CIyvUeDfU4+Cfl+U/2QJzqTo0u0l
1eg/V1Q5NUjpL10Nzc+Wiu/U/IJXvqOG41Dw4llpsBeYljoVRhvrni4rJFdYALHxTQUACSMN9jwd
WGzbx4qOck72ESBFQeIVgPOB22m1/jXoRfIzRCImhIDQI6/2okejclBLN4W5aX9Xx0icyyJoqHsa
9iu487gn9pMIXrQhkAUas+Qejj3SrGngQR2VVo2S13s/TaO9zQ6xqUhwXFX0Ox31831VUl9pkFA5
w5MDyMQabhLhQulAtSSpynzHZzaPLoqZhHuZnX3237pGu8YdxR4aWnCpi6I9enpNfBrrrk3yizR+
9WiUnHE/h0ju8ZJ9mnNVRAiCDoFR7nS9fWji5hRo67iMkru3WO3V5nsdAv/HlkY7tHVIgpMmd/nx
2AcN2P9xQFdEpKTDMn2kHFsf4SPCn2msRzauXQYWfuN1uUvl2zzXNE+PKPk5Q9iSqXxSObuwOOeB
9KDokAc6FEnIXfkuVvMcnaT8tRwF5xfR3JceTfOauwjmUvZetkyIIQa42si/dJKbbjyaZLXeaUcp
g84nhdXp7bAF5fMJPmZ6LBp9so0v8qemHY66zz6FmnJaAoMRzCZ3yulMHmVbEWnNcyeqHxJkv9wW
IWKk+MZrpXiO95FvnJEQHh9Rrs8gbKBRCT8J/pTVQaGw5cc0UdAfL+LfGbKQNJT8s5eLXUPwPme+
cKwGCb1EbtPNW37DmwvU45Cb900ffTVSivN0Of2dXSvpo1WUTjoNHg65wRdViotk8NTWB7krMuuT
CDPEpAQCCymsjJVtDq3TVCNqYxMon7Pg3lVKxwDVvsvMZFwXHUpoY61S1KrAnFmpbiKLlOj0qpB6
4bybKqU4G1l/MtygO0z0vFXRl/UTWL5yI9loBlgomJrFg6cVU387XkNNWpdV+xBno6C/7b42cpc6
Ua2fhtq4YOJYnihJ0/sys4oOY9pum6H6h+MHPceR3DIqxecRj9iXKKt/dbL9VIpeP+VtFG+F6QX7
3JbJvMrXWNG1o8nZm16cbAK2kJCdssTRrnBG9oyWZaNGCj26RnrMAg15AO/VLQtSiN58kfVMhZlp
SQ/sOndaJFCpFZJ36uk4raosT/ciGfSDCvRV1sFidtPO4ioQ7qLR7Xd+rwPpLrwAxvZ4b9Na/DQh
Ez2osNjNoqtZRuuaa/JBH6Wc+oQAtJzyH8cA0XeUHCeKK6o+LAT5Hjw8XFMdwUmdtVtCQB9TgJVB
q0zu1ROJg/ekHLGltWhxJl/L6ATDtiUIvMDwDqXVKqt2ukXEcKzXWhBkDNN4jmGnR92Nyucwiw/p
2Jt7L0+klaxFPb10LQG9orZ73ZIe06ouzrr1I2sTFAmy6lmrXQSOMI+p1fs4yFHHm+4+Orq8st2F
J6HHtEEN7WQMot+aafMjUOPgAjZxU1mdeUw7E8A3amI4jtJ9t5DeDF7qskr21rQpt5H4ROvIOrj8
stNEpjK0eB8LIz/C+nhKavOzXFWoJRfhxaUNncdwsjpLbNWkfQliV35MxuALpIbfpoYdl4LZ7wrn
oBENAYYQbpxAyg3Gs0dvZ0UnVzuY6ASin+H+hBBkWiu9ckoNiZ3O/g34QkHhF2nXrNGsY4zEzajL
zSnB+wsBDXdfo3W2jroQDs50/Hi7QmaWCUg6lEGn2CW8NUSCkUi27omtfYNkh2ekXyjka+cxAE6C
UttaKHb+o4U158qWBovANZ5pZj16Oup0ILSyXavbyIBHSrAOZATN9f4rWkwQEVIFRn9iDztbiImt
jk52bANpj0afYhPKErsum6w3SmiKtD2+vdVx0FLdjrpV3dsxyh8+cJa2IV/5NScVRdXuoOLTRJyK
IpXHlUfpDWDno3WnsIjZcgqydrZ2Rys9pL31tWhieVP14tXFyouCii4fIq3q1mUs+h2XURX5gpa4
MIxdVqf9PqztR5yengQOak5jbEt0t2BiWXTVCyVfu8VQgYGiv9LoxEGve6B2WtUFM6QFWz0KlJQj
jMtyqzUQd0V50MsIJUB32MAkaB8GFRO4FJtXjFc4SAdJsDbe7vX4b1txgxKtmxggbHHAW+m6qWzd
yn2Ma2DAyhioR73nVN919k5XqVF0gt6vYsX5SS38rwy2yygv7dSeMwd66vWanvnDACJoZ/cc6Q1f
v3f1sEYsoDpYUo0En64q27fTbBYG0Oa9rDr0bpF/RZNJP8a1ckxRUt1Go/dQJ6mK+CE7tLDq57Is
H6yksU9vRyHV7fKdXHtPLm2uNQ3EbtMb8OwyEX56O+ia0Vfo0wayKNOBNIvxzvAe6d3k2yhzBeJ5
nB6BUcP+NiB3yNRzVopBRudcb69EE/7uJff8dlvNDeUzzffIIY+8JjCV129n3xTkwIqFl9Gacmli
0RbcSKEsnvHhGgEeRCMNmeE7EEQa9ZCi4qDGPqUWd7nc5LvEr3dJ3WZHqj/JSsN1Hta/rhzqPrxT
PDs64UT9I2/tDoXymOaP1Z55HYRzvNI8t377q0DAYzq/+6s8HmUMz8ZD54caQHv7Z6+G6b5onqXB
hwGSqMUG3wE4iG951Jj2/sSS0mepKo1zVeTNBUCDvE8g/gZx+Xlsov7JpPf5FCVmMeleWeu8ks5q
bXD21xDO29cBF6TYt5stbZgWRlM3XIy0nHBpCdVxyKMITSrJXvFppaopfK5MMbmidEN0703/QOQM
Qh2JAz0BEZ67Sgc/EdVItKgSh1cvzNHj7z2ouCrEn6jU5Dvf85U7LFo3kaHJ9wllgAdZ1FAw6wyF
BAh1IiogEAAkuPhhNm46bpBrVFDjHfUdmAmWCrbJNV6SPk1kqPXFCmqMdkRTqznX1QjNTp00trk2
vX2gVg+SbeUKRDJjM9gamfHQViMKBbH7wNGi2YeqBym7SJDBb4BJgbi667qdiyjFxVRI2vibmWv0
TBAAmGI3NdIQlgwszalw3Pepul4fo95y3J7N3LV+UUv8ran8h9Xk8ZvlfrGTdbjvOuC+t1cDne56
Ivkda9oh19r0QY49ajB2gHgcd2EdCuq6tyvgb56rrxOZ6m4KhuKhodq79nw9vgt7dIEmSQWdBNZX
Qf6cBeJg5Yq5R3IatA+4tQcry71H7pebIr23ZAoaKCBrj9Tg/T0HFJgE/LqhymEPdxRYPUl9oJcC
EWba8NNBNHS+oQXqnCtFMaTHt8nUKxOywYCd3NidY4h6O+5FnVUoL3pjhpTJJGkTqxqUicrdhToy
ekOEGokwpfxrbFy6Xk7vkSR6ylrQI2/WTkqNmEiLV83u7QG9AlpOs4r+TpPax39tPG5z8gPO/ZAy
4G02NhKW8EnJFz16jxRZYin8DUbE3+lS/ihykW4AehgHr6K/nCW9wRW//hVOOKDQhXKD+Hx0GtC8
DQT6uJZLb6OiALGJxmLytEjXvMqFFE/LoNdR56tgZcX5LqyzY6ikw2dqkKKV6/V0wtmJXr1ohY/U
iwXOqY9Qw6mKSt8XlOfXVa55m9wb2y3I0Oyiml/f7ulcWh7UMvxH7igYh3aMKYSsuWuwZtYG8oW2
8gNqbKVZc/FxzdKhynL2Qgy3gmn9Ra4J/tLyN3LIxuC6LfLyoVbuR7P1OEK669CmTvBWJv//ndFb
nVGaBcud0bUfpH92Rfnr/4f0oOn/Y8JsExMaXQi6of8mPZja/wgu3jbmhsZU+Zm6e/8mPfB/IVKs
y5qmyhqtiv/bG4VCAWXYslCzkWWTfub/E+dh6mj8p88kqYpugqBEhfHPTkc9tpBiLNt7oCOB2Uip
S8CT6+FGu+fPfsp/Rp8ade9AT+RNt+xrJO9chJDW8aRsY0JlXJcww250bZZeYHr0u0dEregTF9Ms
JyrHaI1gLKKpLgiBdx/xL/3XPzuK/3mBWSMINHFkiNzWnRxw2gqPiftMCw++i5marhw/9oypa/3u
DSBZVLkp98IRWf3bNapPrmRs61Z9HePh8/VHLE0Snfr3j7DC0kDsSdUdG8Rmhp1LF91y2lqaoVmv
FSG3LhKhpjuSLL8IlzaY3ObPnp9+VmBifeznz6gNXWYg09FKOkrQ1MbXaY012ipL8SjZXH/Awjqd
W83RFzeUQpi6I9Pz0tKh5VIikCNUf14ff2H+5w6CyMnkldsz/2h7ou6bcQySABveiLKl0WcxLEeS
lBsC7duuKox1WFmvaQy3+PpPn7ARf0kQb732d6vThCBp9UqsOmIwfvpKvEsq6ag1iAigy0xV/pjX
3f76o5beYxbKtUKDx3RT1cn8DpkZv/iSd6p6I08sfeLpoe/eI2tGwEeuz+ASsgAmBW7UP8bsRGfR
+9fOuMjTWnrELJBlA98JTD9UB/Wog+8FL0iYrH08oD42PbMgzoesjFHhwotkrLHwAmh6MihR3sh0
S5M/i2OEdQ251qT4QYqRRQI8WG4EAti3fMuXhp+FsNAwWAa57j94DYoS+FMZ2zhHludDU6PMuEhS
46YIecXeA6QgBH1Q4YspMnaC9vL1ByxkuYl6+H71mOzQMcT3wnGVcE8Qn6g9gpXoC7G3o+SDD5nF
cZMlY0FPqnCqJvseNwhARupO97jcZXZ0a7+cBvtLPL8BM97Fgad6Y0Yv3nKCdDzZEcoSpTbsPE87
tcaw633lfH3GFj74Gx763XNwyK2LDHELB/Um+ROFDPppkfvp+uALkfbm2Ppu8GYM0OlN+tyRkZBF
mzQuv7ZwY4C0R/WtFastPWQWzoXWcWKjiuTU8k5PqfUk9kWGd0IvTd6WzX2rD9/S5KtQojUWfKhb
w5rufxkhm4ffraLepxXXXLIUDPWLJu0V/aTltGCNl6bhWtJq3MHQb/1k1juuCWf+6Az/uwQfJuxf
DPOpU2+cL5QphP/2yWeJwy7Qdmx6N3MgQTzJrf+lVWMsQFGA7GXEMEpc8xp743kIqXlZagP3Qg7x
Yx9qllU0YK2jZSMri3i8uTaRH4Z/4ldnMUkQXH/E0kKbZRbs5lrfHbhrW0Z/TL3uu+VaLx8aek5x
1DrfLfMCHY/GsBHjqWx738hZeOO7LKyvuVFRNmhqoSGS7xSmem+48Z2SDa+eesv0dWFe5Fk2SaFR
q6McZo4BeQmB7Q61ZzSvio9t1vKUKd+FoNXFcVEWionCC+yloHlQFfeDEzNN2LuhXT1IC+piplOA
btsmnt+/+qEktlExRv987MtOk/buEYZk5biQVZbj1agBHdsg7Id/ZCXVrbvrD1j6uLPkIXPxBmzn
pk6tjsM6idSaRn6LVEwDqudjj5iFdYczZ16oo+qUvrnDcu3YAmyJWvXx+vALW548C92202Lfk4qJ
Elt/wdLlu21JJ8ikJwPe0vVHLC3RWejGALVwHMxsp5HVBPFF4Ki6DNfk+uh//wSqPTsUJGiw+9j2
UcKTywMClYdAd58luqzXh//7j8fs6c8l5DYsztqDJZLmFYA2mEbUlvVAKZ+vj//3+VeBPv+xRLXa
btANz00nrLCrEXmQrl29Qy3UCIKHLh+rG4G8NE3zQNYVWMVyaDt6lX8OUfqSg+hstvH99ddYmqZZ
MCspbG4/Lm16TIr0DaUU5XeaUGz72OizOAa0wnlbm2TLEVsu1Oxbrvo3vu/SvMwiWBvKhMZeYjll
OXj41QwjJwDEXxWlbbYf+/WzCKZ931jpqKFlCwIKaxvwgPJR4TRb7z72gFkMC1mTErqqgoszgm0h
AhIrvzU+dGNQ7Vn0Ug0dclUPKXJ3TkqnE5MW99atc2HVWLPYTTXdwhS3Mpw8xpbUp/vAD7e/fGhW
rFnk6lEeaUEtK9jfQF3qtal1k5Xhxz6qNYvbEb+YoZNbxYnj3LqX/HGXVl5wIykvLMo3d7V3+5bW
Krmkgmtx4JF1q9ikqZJrUN6rSQz5Y7MzPfrdI1KENs1WcQ0HUFWNegS6bbFRpQ/XR196gVnAhl6j
R6VgdM1tn4wEpegapJBSljfSzULWtGZRizNk2OEYxaEqr2lTWUDM/Dt5sBDBRLn++jssLc5Z2Lat
0O3MKzgWpjTZdi4Q3p9ulgNWuz7+0hzNohYOCvYPiYidyiuRdK86defiafoQtLrxoeMJEnF/fmTZ
G2w7yeLEiU3tHGrgs2MbT++2+X39FRamyJzFr1JgNWyDUna81Ax34LiCle8Cb74+ujrNxH/faNTJ
fvH9GnVt15cky4ydYjjmGvJwXLosTWwBt3WrEJlJLk8GRGL+kMUla45tKl96/kc/3NVSiwmAtAG+
dTAj1CmC4JhUt8pMU5T/7ZfNol8JIbXARo+dCHqfi7xHJDtNhD6OcNctVqnXJ2BhhZizPVsycpSm
a54ChiLKzJNSoXEpbuypS4NP//5dAoB/DGUHirxjgoOJNWC5wbgbk/FGhC4tjVkGSMYkqWpzGKc9
6VMzIhZBwzLcXJ+YpcFn4R9ZyBGW2J45PTKGyNzqw97sFeVjgW/OAr+KrYj+rOXS1s3dDe7w7sFM
evvGfrq0dGZhbzaGMmDhMTqJaVVrqCWoq7X2N6ysy3WTl8EW4OAtftEUKH9bpvP49+G9FKBvnLJF
YQLeHuyCDtuxLFY7oBxRSEUoTw5+5Zk33m7hy0zNr/erqsuVVu9NE7bLUHR3bjTqn+xKpL8+9N3n
zD4bVb04FknEZQWtUsmtX+SwuvHLF+LBmIV040FcTHHIc+QOd5YsQs3StLAyQbuvupHQlGkF/eV7
GLOA9tsGSAnCe04eIvzaVZ+ATv8jud2OpNUYn8vmF7IN2S4sjkhw4Bj3wWmbhfpYdYoR5o2LonUu
sONOAAttZT1BB/r6d5m+7t/eaxbs2MJ3KGUPkaM2nXpBa0BGWZOqbIYLwkYyKZmFQ2WgrOrtkL8s
b2SwhUOAMcsC9gAjX9fV0KkbKdjkOsZWUffF8xtY/96tEFpa0LNkIClW1KGsHTmDB9wESR583THj
vLHolkafJQP05xBgy9BXHysr+Tri5oJlH6Wz7saHWRp/lgBK18XQD2CSk6DAbzXRQbPLy/VvvjC0
mEV6VBRyAS07ctAA2OAC8Kt3q88fG3pKZ++2pkTyCw+botHR8c5ZNYG6hltzq1apTO/+l8U651qi
Dt/rSlKFRMMrJwcJh72RLNK7+AFDThhk0C0/b5Zll6ZpFvIqws2oMsHIGGXM3K0KLYesgLrysZma
RXZv9m3OHtg7ijyiDRAA109MbC2vj74Q1mJ6p3ffIRjHtKcQil18qokHW4nG1ShZsCFwrFXM8jmN
YwM+XuGuaghmN5Lkwv4oZlGNTFCVDzSynSGnyYykU4cGBfkRfabVCKHh+qstVMtVMYvrfIyjwoPi
7DTWGNypoukeJ3bZj6ZVkm0BdXnIO4C4xn7aYUotu1fQWr3+7IUloc6mVZEbeEvI41x6r7jv4S/H
ufH7Q0OLWT4xRwBkQ+KpDkqHiJ0pAPsKq2hufJqFhCtm2UQpQ1S2R7l3xnz44nkdoDZoGoVtb7W+
frn+BtPK/Ut06rO0kuMqGbjA1aaMWG1VbUDaiSS/HhsukdcfMaWRvz1ill78nMU6Kori4H7bHPMW
BPtYBs12CJNxRxsjhMCL2JrXIB9w/YlLLzU7W9iSGPQCRXEHlPtZNfIvyJg79vDBVKzPc4yeKq2c
t7VTqkP96sIRRsujuvFBlmZrlmLs2Ggs3SxqJ2sU5HdytMhtDzYceH7oEl1b7EKRAlgMs+zT9dla
iI8JJvU+7ZR9piaDMCvHx1D3EHhVf6dImEl/bPRZfvFheUmmXFRgfbzG3/SFZXxt8hxdxQ+N/6ZO
8S5peipOlZldSxeB8OnaGqW7Mg5fPzT2JMXxfmYMEjzeGFnp6JxJ4pVupmmz0ToaTDd+/NJCneUP
29ZyD6i6dVELscNZHnfYYAUjb/Ox3z9LIFpoGKNPO93pFUirkdliKSraW/CAhZ1Dm6WOMMLj10sU
62JLn4LxKES8zZRnqX1Cd/RG6l7IgNosdSCGqaCVp1uXMWya9QiMOEf9x/Ah1zfH63O0EG9zqB7i
A3Y7Ypx6UeXkzoyRDOON8NRJVnVmH1tcs7Dg0p3rD1sINW2WObCmofCqadJFEj5sKDDe6S3E2NLQ
s7yBImOPgrcqXfxWO/Xm8BSX5vZjv3qWIILGhVZK0fsyFX8y7v1QvG984IUA0GbZQbJUs2vKUbrg
GLuVjWAHPehXjg/ix375LICRk279zJeZFAmPC9838XxKwL1fH30pAGbRC/oa0epISJcqGO/Boh/G
Ud6EUKP0zvsaNP2NDLoUBLMoFo1t6GbVSBcF/anVUNZQ4KQ9bFw4xNiyXn+XheUzx+phVBR42aBL
l0zqPkmoP3qRd2M3Xhp6FsSqF7rtwDXgUlgZ12BxDJP06/VfvbB8Jo2jPxJ0UylGavGrqwG8fvOi
1K+VHN+YkoXPO8fotUpji9aazo12vNPwpUhMNINrSFzHHNfh62+wNDmzsG0tUQ4jwoIXtdYf29LY
WCaewdfHXpqd2eoXdjEkbcrWmAFSBqrQP6SkHB269fXxlyZovv57JCcxRpMuAAyfxmY8xa51xIn2
oa66PQp19Y33WJqjWQBAofEiBIakC6jYNZvOZlr/119hYYrmEDfDLctIDW370reDiiBgKONirXwt
RBF8LAXNMW5RgpBUE3Ssoqw/GELaGI1yY4EuzIsyW/0VHJ9AQkbkgpHwtkyldWqrN6oNC592jmdT
ca9Dv4tfPaX8If0n5pTO5p4npxG3netzv/TzZ0u/izqvKd1Wugxhht7GtDQnkc7rgy+VHeZgNj3y
RN12ps3O0j+6vbKRXCxg6m2TtAch+kfPbC5Qb5Dn627Ux5bmbLaXFR44giwJC0dLq5csbb8ojfYJ
ZwV/XQ6TAnG2vf5qC/vBW7Xz3YnXJ7pqU4ylo1TAtkMNj9i+wRISv670vq5vpNaFc9HbRf7dU6qy
ruy8n8xqTeNsq/GvCuKvXsunpK8wXwqeuq6+8UJLj5rFt2C/x8DCwNYqlS4B6rXGZJyCLJNX1aj2
+JdQL2/sRQtzN8eeiaBTxjYwcyeK9AcvjR/txLqkXokoTNzdeMbCOvgvBFqEaUOkDrlj47m+wU7r
k2IM3RqR32yHTvGvBm+FG6t8IYTmaDQcOLVuTMC2gnhrHusIfQUg8Jn0scaPYk3PfbcIihbSRFHY
pSOVxc9xoNOmoHvxsXiZY93yDKULXS9yR0eJ7Es5wATLNCQxhH6SGnu8MwyDnHA9ZhaWmDzLNS5N
wkHGwczRsiA5xFEjw+fqm/tQS/rNgA70TtQwfd+0Sa8/cenTzKYORyrJG2G5OFXSoeKFNyv+bbGG
suqNV1p6wCzdBNbQmlIpsbsLhE1FjMA3CmofXFjqnx8+MMMChasidRSRiVNoCuUuT1v34frczCQF
/00AUucoOBP2ojaOLtFuf+7TRzw8DgOFORONmsT4QWumUJ7B8XqSoOFcfOPMvlGTYNvozwKXeL39
Pp33YGOuImhPqjjGvvRiYAlhypK8NnzjdPN6uDTLs9yE65+gBuB5TjAqNgnJ6p5GDFhvdG3/niow
5vlzmlXDcyXXHjGV81gcsuuUUrSvmvR10Mx7UYafrs/337Me9LY/H+NBQEg0NUQcTw0gDitP0tg9
t3Z0rozg2/VH/H2elDmurkvrUE4T9PfQYYKsbyMZE2vpj48NPr3XuzRUl2qnF2FSObLX/HRl9UGJ
4w/+7lliaBoKMAC3K0dPrODRshHb5nObm+s/fOn7TrP17odnVctESFZL8asqV5qcYCsSdDgpq26C
pnKYYajVtfrn609b+gazjJDlSjyUU3cit1AESfRggHMLdff66NOM/HcZV7FnKUHBU7dGKmFwwAu/
lHr02ODB3RjNP9eHX1qjs8sEDPtSdDW7cZaGe7NOzlPA45Byr/idfeNzvB3+/vYOs2gWBZ6SShv4
Tuw6to3+oi9t8YHD/ClMtc0YKchhGate+hLU2tpNcaiE/mDcvGQvvOMcf1cnqt22HcC+UG8eTKne
5oHxoPrWF6OKPnQnw+/ozxXXI6Lihb1kXwp12HVl/xR2yV4PwlMdww+wPlhuUuZ4vDoYkcvL4W74
AWttqGFyBHb8sbqoMgfk9dqAzWWZ1s5ooBii5fgMVZsWHfDra20hUKxZ0Kce8k+pJmWOX/bx2sO1
dtWimn1jY14IlDlYTtMFh0xjTAHjFQ+Nkb7aI/JQcfd4/ccvLaJZHCI6g4RLyNYsd8avPFU8KEDs
m1WVV/vMvFndXZqjWTwKuxeGO0ipk7iafOg6z0d3yvNu1LSWRp8FYqoYHVQmjGuNtOWMjyRNi+fC
/voMLQw+h8mFMcagAwr2TmQaGqYtFs4hvrgFXFkafRZhSQUZrkMMy5H1zNqVdhvv1bz9dP2nL6wd
c9pI3m0YSZZZfprVATtd4UhId+K6hKTEeCM7LP322UaaY1oMEE0OAADHKKnpX0epuEUMmHly/PtQ
Bwt99tuTPC7H1gqcejDWCTIxgXFAsW8jWcFGoFI95j2ajBoy4f/L2ZU0yY0y0T/0KUJCK1fV1l3V
rbHd4/WisD22JECgFS2//ns1pzbTlCLq5HAfUJFJJpC8fO/TUEdphN4BMPvO3hfUfQ+3zfcvVPGN
BB9fJ/7KfiDjAvgw1njN7mUq2kc2H/38nZygyIP/6Ey2j0t79Kt3g3peiinD+8KDBH5bQ5Iaeuu7
tf45riskqp+dYdl54C0f45dieJFDeSRtnPpgieIgIuLHsRtOAwOR05dp+trl7+f6ayVfkpjvMTQ+
tnhfVlzP8TUn6nelt4LGC5x4uOFQgLoXEI+S8gAQ2rHrcgggtWD3Hc5rLqCOc2QCirHtcZg5ZN+b
vzCJBeT+CTnnzu9Z/7WQp8GHHCgpofQM1FfZgRXlOIJk1WmeCx4/O918AhDiYzX/+6M7EMbetu+/
paW37GscMWhd1Y4bYAGBgvkE9jnURPu9AOlisH4eXMjKq+8OeCfxi+H8VUCRALoGxPs5DWuqoBfh
F1tFQVukGGkw7ivu+BWUQ1QLYsN+dMEKCeDwbkSX9sZsLae32EiBvd+gnw56jWgFmi9FDhAGmyHK
kfhPOYufPYjX3raqbSpGMhwjCNSg6774iy8tnp180YHGZX7s4qbemInlCyZM0O1BVAEqnuIvHWAt
cF1BV6koEYL00+0pWBKLiRQEahb8SSGmUFFfPBRVy/aCNsH+9ui2n29kRcgBjM4K/EOmKZbTGnK+
Bydlsee833r/sOyqJlQwriFs6dQ9zjNqPo0c3PWh8yQ4KEMjsuFm2yeus3uVm5yih7QNgxJ6BOVn
CdSQF+tzWdeHRvcf7jOUkf40mo1101dJtvh5B/2nC3KO9+DkRN+5kIz4D8DwxL1FxVkUIAX203vC
lxdQSW3sTzZHkz9N1Ix92eakiDNeTwokkFBLxnsXclm8cTZ7uw7kmRoGwLrQQIGmLHP0MuyKev0J
TtEH7cX7KBnPsg9+FEOVb3zMFhRGXDeBBEiy51EWgELy2whZSpAgXQVUN5xhqXGDBf1Pc6nGBYl5
Cf2loaVH4FC+g/b04nLyu17Vo8TTEqDO+TO4JQ8jp79vLzHLKg6N409e9uC9HmY/w/v/x6pyHuPB
2eGZDCTjwcbh8Prz39hkTMQgwTMqi6aIZGDP2zl+BCrYNW3W5bEt5LF3VhBNxMnnZOq6+yIzvM71
VWSOvcsQI3zKpp7+dOlySiIoTC1J974CPevGRyxr+191hFcfWVeeuyq5njmm5NLNgLtHEYjvnI3F
ZhveCP2WMhnowpsykLvSv+KFSbGvZEkbqG8NYCi87X3rkjMSwNImiQLEdci0z3eKr8dmycH8ClI+
NV7qfLrwuXkZoHcGEbOX29+0hJEJHUS/pivW1h8yHwrNkKpdf9HFvXM1G1t8y/MB3QdkyEQFOjEG
aADzw/d1AkzapgKG7fcbaaBl2tcgoRqyqR4e1tH5MObjRr63nFBM9F7otEUzy3nIFqV24UC/IblB
u4OAyBjynSiK3vaAZW0FRsyXEPOeOyqGrJDyGNX0C0g13keV2t8e3pKU/1XpeRUZVa+HOY9pn2k+
fdBM/EMiASnM5aFsBERwcZGg9YbBbDMxIh3yyyApL+I+G/zg46igpiUgcKjrjWqiJXOZ8t4cKamB
mnef1eBUPQacXzexhe4mkUeHqRx/YUuAbkQUhzvpKb6RLy2TMlVfWlFoaHKvQyZXcQ5X0IEV0dTu
+kp8ve0g2weuK/uVgxbXAdE58ZoML/6PDoX2rMCLIHoMxZ0zMLIKtOiWDvfSJmtyIr+SdZwy0GpW
5zis5EakvxmFMcSN/5yDj9NvDaJwdRkr6Ez0RfjY8q3X8jcXMMb+4+eT//k1VKQaiD9ddMOhd9tU
O+KiN+9/5aDYxCAfgNuDN+y8CJfiUIwb279tRuTPGeUyckMegPZD8hjaNnj1A0t7vpxu+/zN1II5
GZkRQuE1JByW8QL9cfAkiiABVSX3DjHkFx7ixKk/zG58V20ZHzNSpL9QrUD4qC5L7+V/CTyWPQAP
U0KqkG+BtSzWMmuvsxuM2qEeiEs7qEJDpbcaf0TMb3/cNpdteCNFBiFehura7S96gDCu8lAUJfmy
1bt6TU//ORFBts24AEVR7Wiu1u4CPgbojDqKQfY7H52Tn4Cu1oPg0kakW7xuFl4d5chxxSHl4kEa
me2aYJpOpdb+bqWTAhe7Wj8D4L7ldpvRrvnmVV5hSdDAKb13lmoi+3J0/V2j9EYutk3l+tFXg3da
k3aGsOWZxNlCXWjO+X9FbZn6OvqWFFtcAG+mRnjmj9D3/jeJoIReH76CPSzNY/5tzZ9UmGwkrbfb
JjC8EeNR50cNJJ09KGxCPiEq07kOT9U0pi3osH0xPLXhU6tBi6Yf+61LmM0rRuSDO0RrFRN9oVAB
QAUnrpxLy+MtOKNteCPWlwqE8nEQgQweJLv1rkXihxrylI8bfrfEiln95Q5p3Ln29UXVxZGS6B/Q
oEDXq30QUr2/K9jNRumy7sBpU/QIx5o6K2i72QzN0mLeFHSz2MgsA8dc1OMEN1wmUOsxMXyK8vb7
7d9uM8/176/CgpN5HuTSQ8PJm5/5rNadXLsvfjFfcl5snNgtQWFWglm7soQFg74kk3cAn8VTHVJo
cInz7SnYrHP9+6spQJlLVpK2+gK6+vdDNb8X8xY+yJI0YiOca1nmQhWdvkQk/6cph+dKXJnA58di
ri9MbNWpbTMwwlp7pIjCfm0vkqoX4NOqMt9I4LaRjeAVYpLjkJTeuab1X0UOhmcIo99ndiNwc8+f
BbSqvTOtoQVc96DyjOqNA+Db98rYNyuU0FVfyyDH4CwXUCMQ5d8TdOAGoO+v5fKxr46g49z13Xzk
4i5gMr5p7NmR1y1uqQt+Gd1ZpH2b0CMjwAPdNpcl0MwG57WIme8psP6MrntwJN33Lv21Vu67hOR3
wXQwAyOY/dF1Gtyc3HM5Li80cD7GI994I6UIpjeOHJGxN1cqmiSww+65Yg3o4X2JNx3ZfgfnRLtH
mbraT0LOyK8sPolxXDa+alm+0fXvr0LbH1wJxr/cPQNw+iDbaA9elo+3/WEb2gjtHrVi5g1YYbkX
/Y0i+2UEJCa9PbYl4UVGPDNnXsJoStyzz+Yf0UCfVC2fFwg1bYxvc4YR1U7eRIUsYBYIEr5XXfNX
Df0hiN3vECx7SA4cOJ9PRam2cCu2c0dkxDpSyCglCE7Ow8SeV4i05E1XAFoIfVQ/OgUy/DyJ+F1Q
8125zhAf3IKUW5xkVjTRQK1Ym4fueQ6c7+WwnMaFnm77yDa0Ee00F8B6QibuHABOmgbce0bv5s/b
Y1v8b1YsVRdoHNAC98yVeF5D/wOpnM9R3twDE4t9sz7JfbS2VYnvnnXAjt3cIbFDG6esTmB8fU50
++6+WZghPxEtQwjBnptmSvG+cknYmHZ9uDELmwOuf38V2532nRh82e6ZruUexG6Pinsb24flAm42
MbtQPdHCg4Gk+ynMj2O5pGr5yBRL86bcd2zDzbYZGGHu58wBgIhgCXX8E6gKfrfTtHEss60gI8IJ
aPVoV8E4ZS0PbRHvSrffTTw63Hat7Zcb8Vws0AyB5mp9GUD4vYOKHQRlUMnf3zW6WYZcA8ikjJyR
c924AGEWtISybTFujG4xzX+qjyUa+t2uImc65l8jwj+g+xlIl3njNGnJrWb1cUzaafY11g7e7eM6
08OLgxeNMv+Mm1xZ/Qx4vJGALGdLs224ViXt9YTVE7XRIxTeznjUP4+Cfndd7yVJxH1RbNYgqdNw
yLWP6kJCqncVdfhhaCFH6zreFqWyJdzMjmFRQJrMgWgrRNZOeMw8eEV7gemgTpRG+XEGLe7Gvmdz
vbFnJ+AKYHhk4BcKLS0IVSVfE90/QPj2viOt2eDLKhKh+b3G9RraSHjFot99xu4CscXQI/oz30k2
51WiHXYhferlX8AmNfdfbwec5WwZGOEcE1XTfMbQU9Of/RW1fxfMA850aqqNxWpJGGZzb5hEdQ4m
g/WMLqMRyuHg5+Vr4m9sBRa/mn29swOaFMiVsYse2XNPxO+1gUCMW80bLRi2X38NwVdbzRCsPK5y
Ji8dWLfwkicK0afFKsZPt+1vG984dwt3AjG224tLI3oHSmXhuI900W+seot3/6XOfvXr54L3NOy5
ujAGsTU2f/RZ+K6JeQb+kYf7JnCd2KtPCAdaiFB1QsteG0bpQjTknargvs3GbOpdW6VxLajXc5yv
h3Zm7xMXqsu3f7glifrGFtwmoNBfIkdeEi//KEL3Ug8OZOxJknVl+Lcr6vuyqG8Er9vjnVOpkZxX
iLX/kAHvz8DjgxMSMsX+7vZcbKvIiOJcV8hqXicunQTZHg2K+djEdN3fNbrZ0TsLx+28IkYM1OpJ
EfUbDHFf7hv6ui+8Wj1T7/a8Dam6hB66kVEXiHekn+7pkYcCjxG7SZOApnT15UWR4J9A8gdSuXcO
bYRtR6AVhUYpeZnWZnoauJhOPGy3eGctYWs+w8VDyOYZt+KLnHv1Da2A7qWHqLiu8FoWObVIfcrp
fSFmctr4AEQNFGY6jznwd2qu0jwotzi4LNnZpNRY/GoJgyksL8kIVOQAYQkGtTz8e3v12IY3Qpit
wTJQT+ElLkD2TGtofzGRem0sRAWxvlXEG8vU9iEjhuO1oRBy69UlppV4SDpa7ss8XL4yMmxd/K8r
/o0qCTFDGChE1vYwVVT/Q9GA1MVH7R7VzHZFr9Ng3OL0tqQ9s0+5GrQeaIHv+LUEMPDY4R1++hIJ
57ks/rntFks2MhuVaeXnUFWe2CWamndhWL5PHCij3x7b4gmzUxnsft6Shw6/4Fn0gZTerorIl5Xe
ud2b3coccjpoPQdH9RBKvXMcFh3aMt8ikbDEtam5UZM5lo1oxEWwqn/uZz3so4BBSDpcf/d5tVUv
tNno6pdXSdVP3BAErLS6EDZ8jSfxEA/RCYTkG1Fnc69xlM5dkN+KNa4uvJl+T9grVy+477RlNiQ3
mjWrU1XVBX5AW4vLU/B3bpU4bdY3grgGn0aQN2N18Zb5l9LdY0LGE/aIrCnYxg3QZhojiMuAebFT
T865ucqrhmPl7b1mVhuGt/jVbDkuIJC+QFsIo4f1x0Z2h9gfD4EYH26HlsU+ZrdxBeFuXijcvUuC
LkXdsCNIi1I0s5bQsm+Otz9isZDZZ9w7i4jKRENVXPufRokOv64btrYb2+DXmb1a+GM+h5DRa4qL
JOW8d2T5TIp23cg8NvNcvfJqcB9y9mDP8r2zE3cfyETqnTvEPaDi1a6cki0ohs3H16m9+or0p0hB
Lay4rDNYBx0Xem2K5ElKVvFyhwcSULD9+QVIgUTgBkz67Epom8aAL6QeX+INK71ZA8HoRnJYwf44
6Srssy5Gj4bX7eGAXYcEl8ZKPtGFi50e+0MLuZD7pmOcAbxEc1bHXGVemUPst5lZmgx8S7zGNh0j
ZwCMsQI1yFTWLg8QlE6XUewpr9BT8eB7z4mv0m655yYLyxm5gyXl0IVepbJKkX0zfo/hnSXeqvu/
GRqJZ97CR1rX4TBgdC6LAvrjXMErc7ER1W8eXjD69e+vVi0NSdAObJZZOfjhP0Evxn9IMi3PtS7W
n14swVTsO82Xvl3nra4N24SMw/1Ix3LUK5FXECwBKW6hhuZQSO1vqcVZPkCMhdX4a8KrYOqyWK7Y
o5WSZHyOJidKvty1ck0KrzXp3cVvfZkNfYnyRZ/J5K7rCfxh5Cp08/c6jEKZdejW+A3lcjmiJuIO
n+/75UYKIXPhCwfqcxlQaigZ+d0sf3vQQP1w3/BGDvHWMQeJ96SyUGj1Ce+SEbqqarJxxrCtVcOv
ft32tPSKOgsLckSd/LjM7XMBdv2kIyec6tMkGe55TIAbjOyxtiJuQIY6Int8g9jdJ0bfIVul+fo+
KZOdZOSegwG+Y6SOFQI0juD4DtLS3ENIPC5TubjpXe74z/VfumPQQYw9g05Pm8rA3UHMaGu/eHO/
SzxTeZNFcTERmQM27fD4J3Sw53dL52Xorfj79q+3fcDIE8BnFSGBeHxWgTc/JU67Hz3nOVrDjcKv
bXzjzBEN1we1PJBZ31U0dSZc1obI9R5lCSXu21N48+QBGxnLKK+1T/pu7bK5zIFiYGOSusCDshRM
N86hS7qmvNPVxkJafJB3TsXUZGGnfodh/3Wu2RYJmsVQ5sVT4SktidnaZyFhx6XvPxZt84DS6kas
WdK1eelM6rAe2VpjeM3+pro7heEWlMdif/POGQq1gteBI0EzJ97pWX8pnGQ/51Odxg1/uO1km3mM
dVSyQbeSVG22dO5TFfEPE9JS5yVbhNNv42ISz7x8rmOxlo5ftNhuUF/mVzEvlU+fpl7tZOFBlY+s
u2Buf4VxsZOETfctKZM9C/RSA3S4nCargqJYUh6hOrkTC8DzdxnONSlJ6pg6bIIUBjq93Ewq9QKS
w5fGmTbi++115Zp0JL6v67VcRJcFIT2MEb8IJf+5x+V4Svvz1BQ7kGMOe9Wi0aZMnvoefEhenpTP
vr8J/7Nsdp6xla793OZVW7dZHbfF3nVmf8dpqPYAAlRfdIA+goLR6cwmt9wS4XizwIR1ZuyvHdOJ
G4CkJAMAyqOf3dKfOJj3h9aVzwIvsN4npTriiMMS+rFyjvfYEhzQf9pyJLFampk0WR7SRzaIY1h7
D93cf7o9/NurwPs3qF4dcCFZqf3SadrMA7N68zjoapFDOtRd1SQbm7jlEyaJFR7SZXiVR80KFdUv
LimnR7LqrbKfbfTrBefVBFgCXGyXrG3GWOHRQ5vMTnIaFY6zG9eX66L9T/0y8czqgauU1/TcbzMC
9m8x1yevd3PwuyZIknX19S43mNWD1iH1mHDSZm7lOJ/HWQUZqNG2ugVtNrqm5lc2imLw6aCy3mf+
kqvULfpD5LC7ijewz/WjrwafElDWD6PXZpqpszuTD0S2JxE73+6zjBno2llWMixtJhZG97GLA78v
+i1RYptljJh2o3AsWzm3WcTCPiVoeYkdtXGZsGx8JoMXxPRqneu8xb23JPs8RvE1uUpELTlxT/cZ
xzjWECECF1qrbVa2YDI9zUUi6Tmuk2Gr7fPtObgm+1YEliHu+nhXRUUga6L6IhKxpJ2j87t2UZea
S3P1FLrBEL6Luz5Xmj454xYC4G3fumY7E58jYL9G2mYOLs/nOMi91InZ8nKP6d0/G5q8/3XA3oJZ
sEBVw8fTUj0M5Y6peGPp2H66sSzzsYTIBUdRg0rFd/UCtFDlbKZMm1ONLaUM56EDT02XoUt5+Spk
j1257Vb/5zCt8u/b5rmm3/9mTddsV5IUPRl9c01oongCoaBEUTH55rT9x9yfLmM776NcvRfuffuY
a/Yu9QWf/R5M1hnPu6MXFd9UqX/cnorFGSZfVKFQ1u0jJLiV9/uEqiPotu474plNS0UBTUIVdk3W
thWoQ/HUuwsh25vV83pngJntSm2cQBdlbhrwuDjnXsynrls3biZvn8FckyPKBw6voS5sPq+oHnre
1Bwm4N5PUK1K9oSQccdyzCNux27DXm/vxa5JthmEqiy5QFwUjY9iH1bQsExhiuL+vh3u41p1zX4l
0fFqnhycXuksjigzF2nCqpfJHXZCaC/1PPmYONOX24vLEotm9xJqfQE6G2pUebv4H7B8shS6l+s+
jNwNk9lWrxHskyryxQXrKfDpzXQsY/WrZKhV3/71tsHN/YdRpyV8VFnvgWVSop3sqPpG7m+PbrGN
2aYETLUYJ4B8Mh9NGrgMPTSS/eiFvgfqkLhmi1KOcwvlsxZZrav+CSf3aBdPwbBRjbP9+Ost4tWx
qGjyGSAQoXBuCfd9IJ6aUL135BbfoyUSTCHGtVQhC5Lr8L06jpH4xgABEUni7UbG7zTQdWqvptBO
Q5uPvFEZ6au9pMNTPbcblR/LwjFJqHzlxs5UIfGpoQd8JXDeJbmajrfXjW1w48jYd1NOa9+VGRpm
8ZbYrOB91WBCvW90Y28umNc0IUfdbU7kbxwC0INxn1Sha7Ip1SHTYp6XJgPEyTu6uQ+araTZqrbZ
VqQRrJUzRXSYrw8Lo4P2oeJa8myeKr/7eNsw15X9xpZv9ictLZ98Bp7iTEUdCjxlRok8LuCjF8r7
MDfRRv+LZRpmSxIY5ZI+ibDruFr+7AZ1kqBwBCBqI1/ahjfiti+7wEPloMmYv6R6/sbDT12xVRS2
RK3ZjFRWeo2cENl+7ONPWs8X6El8bCbvobl3UzabkniFReRJfS1LDSe3EX/TYDhH9cTTytePdTSe
QrmlemLz+DUAXyWIvJkK2VSVyNoRHHYkfuhIz1JasZ9QcHnyR3bfNmPKKiYD4aSQkcwaDV2VlFUa
MGpvzLdu37Z5GCFN5xhKm10sskQlErv9+MNJ2F/gSvtFWz8bJr2R9Wxry9iL8fJGJ0oDkUnRn5wg
f5zG8omW/kbes03DCPCuXOVC3OuLsdschkK9k2w4gkP1q0+bMy3IxrZsWcT/aUAaCjoUzYJXrKVn
jzov0dgbd+Vj4PKXvLn34GqyKDHljnM75Qq3lGp9qqamA4U3G37dTlaWqjH8++faVahG1ygNq6zj
xXNIdLvv4YhZsMeurV+0v57mOXpolX+kg95IXRYHmU1K3uJ4uEsUTSZk8lAE3idQBT7E7vyh8ZZD
Q8uNuVmWmUmjNIIhu3B4VWZTvHzuQ3bCFe9lAGHbbdPZhjeifpRRqEFq3GQU0vXT6n+Ngvp97zkb
twrb8MbuDRwfC7wOCXgR+Rfobn6MccxvyBai2Da8Ees9J3EcLqLJEkDdp5V8L/x657t3Ab2ARzNC
3NeJP6hONdnYlB+Ys150324xy1nONabYod/widdN3WQyL+gPMvvOxylk/a+73Gp2KIV6ras+TlDm
kVcOm0R5+XwEXjcCvTNn/RZq3DIJs+VjZWIKptwVVwGxb4VT/5B1vpH/bEMb+W8JSEvzcRbZFEEN
0A8qfkoCEMrdto9ldBNoUsWDl+s+LjIOpPhj7dHw6E/B1jXdkhpMoEkUO3oSQtVZN3beiY8BP7X1
zE48Dpy9u4YgdIv8+nB7Km/3riYo4P2Z/BwlealRFM4qGfN3eG3NnyqxyINfBMl+HAE1QbE73oVy
6o6AN9V7EtXjU6mWaOOUZTGm2bCWhGMROK680iUpN5VUh7t5ulN1zDX71WhTFV0VIQiZ47RpMwtw
r/pHGYLGnHhPy+Bs2NE2i+sO+er8oym4Kt2CN9kEfseUNbOTLlfmzdtesuyzZpeaYLIgoEuR2TJG
H/MlPobQ0kXX9D6neMm87xvXmb2agVI6pqRCyJCEfFJTl0447Mw1yCvXcOvCZFnaJnIuZt40qiKE
brnXfiml96zdNaN5tZuj+UPZNhv7hs0ZRmLXLtqllmGp0QLEecpx20nHbWdYtg0T0zSWMRo3Gymz
dRBnXVZF2oTxWUAW67YjLL/eBDYtSxwNeY1bZb4KfWrcxT0FSbUFvrSNbrh5yRtJuoWwLHA7H3Wz
+kcRbr0j2yxj7NfrKgj0JkqeLc4ap4k/pkU5fIeE2vv7LGP4NQr8bhA1Kh0x5JTS3ldiV+fxFtrO
EmQmkgmyhI4/lyjjN21fpqgHfe+c5hFQ+TpFw/Rdb1iuCWPqAd8gpCxkFms+BHvU36s1xbm53igi
WtxrApmqmI9LILwakMHqpciHfQM46sa2ZzGQiWPi4xrxiQx1BpHiwyDZu4Wu7ygERlN32aIctH3D
2I68xpFLHZM6ows9lpTuQ5acWBc9V966seFYVqmpVBjF7HrBC+pMRPW7qlRkOvVltC5/K6gE5Z/v
Wqpme1OgJ290gfrKqnHwwrSsE0+9n+JIbBUVLY42uziEhExkoCKe1UOS7LuhPmuQRW3sBQly/hv1
GxNHAzk7oHNmXWfNgJdux8EGoEBg8lwMMkk1TgY7UThqR0XgbKwt23SMtFShn4bGitUQoIvCr1MZ
LOfCWfUGwMUyH7MBjJKiqnXr1NmAV4+R5F90Ix714uzHhmVsYJcGVAv3zcTsBxvcFf0uAfY44Yb+
VT09pSuNjvctKyMDQkY7cgbVA6uN/oKTSwKx1yIMNtxucYIJwms7EvnoAUM9k/Jpj45jttdLv6WA
bIs740wegA4OTX+o1vXUfVcW4q+oaKO0Ff7+tm0s74wm+E4iiy5R7OLcTAD+ybE8Pf13v/THFgQd
nZCnmRdPLuRRbn/OMh0TjAfroPRRo/bR1eGneizAHxywFESMG4cY2/hGJnR10zmRknhVjhU/jMTr
QBgh/V03uurn7SlYwsJETgEm39XuEImsZOLcEfkZAKZn19Vf0aR6UeX0sS7Z4b5PGQt3Ar5slnKq
M2dRX4q1fuxRSWVB/RR580vQyx2e2U63P2VZxSZMqpwD3SV5jWY/h84a7Qyyg6QJVB421pnNasY6
FjXKBrJDclxWdQBk8jS17rtcd4dSOBc/DA+4MG0AjixTMbuhlqajoZvDQbzIv9CCPlE5bD3YWdaX
CWaqc0pQsUlEttbdT8b4Y5F3HximcJcXTBiT1nidDWWL4WXFnHQtepoC+LdsndZsprkeIF5dVyJY
Ba9SVGRuTK6cwVOApvyk79qNXGgzz/Xvr8Z3XOayKYJ5urb92Sbg0k6u9xTOPt62j23867xejT9L
MOv6HAXgIK6PV5rSFUpqqeyC77fHtxykXP/P8elCWqVWjB8R/dLI4Ik086d2II+V6rb6eW0+MIK6
9dDAVVYVz+RI8bDmCr5PpjuZwEHr8ucMUFtUkB2ocNwsNZjtx2ZM8U64BRa02d+I4gQCl13dJezf
4hOSz9GNNOg7q7vuoDE14VKjx0quioJnLFEiDaSXp3gM2zouvfnrMfo1N71aPa1OiOMNyEH+hDZt
unRpxHBpmaNNOZc3fYsvGNtPWJbtFM3wLQX2Io2k+gIW6I0bru3XG7ELwtSpEe3CMxBAl+hP4fXO
mdYZhw2yxchi+8T1768M5FDi+TFDEc0ZvPndgP3g0IhIfxhnbwv1bfuEEcHN7C1LHUzwsN/PB7Kq
5FCQqX/soe24vx3ENicYQUxWaDH1nsSFmreB3gnSxND4EDW0gW5/4OrN/xz04WUjggVVZYsTGMv0
FK57EM0uhzmU4ft5goxgSLp+JwWO4vd9zAhoP46LVV85F+smf47cKWUFGG2luISz+ICWho3MZzOa
EdlNKMc+mXWVtV7zNyoRv7vB25iBZWgTWnYViEDdveNZCaYKaIiUBPqp/VYjpmVBmeiySVbKiTTW
7NDQX5p0hyqgZ+GOd6XrmJoQsytpmljQQ5KRQF18iJanaw/thruca4LLXBTESTPh9B1WqFB3vveI
ythl5Dk4ENXzGHf3hYSJNHOLRel2xu0dbSO/apaP0MFm1T3nLVjo6vdXWaP1eBu3ccgBYEZFb52+
MLrZJGLzrhHLSxmIhTQBB0q0PwQkOOd+8VXzrYdr29I0IjkeYzK0DeUA9yFHTPUECUjh3mt1I3RB
HbystBiwG4Ror3CodA+0LrfEmW2mMSI2r/u4JJrwDDX6T0knX2Kef+lBmXl7aVpMY4LHFlWCYBmK
MhmJqn7H87baDyEk1u4b3diKAVqW0cKwDUzEH16WNXA/e2QS961Ik9uahlKWuPHXwAk0+jmqk/F9
MalhufPHGzuxhwLO3I8AdXsuBbB7eG7HaeuVzOJVk9daookBnSMwTDu6X9Dw8RhJcE4N7uG23W3D
G7E6eSg015BvzVrJ65T1kG2Kyu8RL4+3x7etGiNeO6jpDkjCLMM9XCyXBp1EyQX5fxo3MqbtA0bE
Jr4zAyMz43wbRMW+7pZwBzHarWRvM48RsaAqb6gQ11QW5NFeAiX7oGn+j9t3v2/bx/YBI2jrlop6
CWeeDcl67PM1Sv3ZfdejgnDX+CaGbExU1VSri6idO+8QeL5/4EQFey2DLdUOiwdM/FhUdGEYRiXu
SAIyWmlBq/AXys9suM/DJqk1aKz9CEAvnnWLF+C0g5fBlW5JdFiObiaATPZh0AUdrkcRL957a/PS
qhFvgvND01YvNRXvb7vhbXRMTE0UmZ7wgFp1Pc48Q7JbRXfQXfxDd+IILfYy9ZzuUpfzD9CYdukc
Ow+3v2pZXCaztVbJGnXVWGd97nqgv238fQfeCADXpnDDOdcU98bR10SSTXptSHU9y7lliIN7fwGw
4eCQ4l0Ljbvbs7B9wojweNQCUsA+/I92og+QS1c7qIEWp6ksww8LSjsbqcpmLSPWVbBUXcBQa/EE
7pre3I27Phop3qFJXNzHLkpNkuswWrweiux4EyDdp9Ltfhd4YJ1C+vm2rSyxaELJYpyPqrbCVYf2
07hv+7HajRDS2tjnLBb6D4JMJCN2Njh7dp31IXdHENiODcrzuSIbTrA420SR+QMJ2SIGICC96iGh
0deEO39VMnqnQrB13mek67dfnU8LEpcFLMOzggUl3Fuv8dfEScqX28NfjyxvhISJFivdXLQ67Oqs
LcZPFDyUO00Iu/S9QMODXDWq2+10EuFENwLE5pbrYng1n3CZ2Mh84O6XLijeQaq7eg+INt8T2m8x
ednc4v/5ie7/nF1Lk5s6E/1FVIEkJNiC7fGMgzOZ3Dw31E1yg8T7IZ6//jv+VhNlMFVsvRCWWt1q
qU+fA2nxPIdEHd7xIFvZycgV/QGqjM86G3bOwnDzYcksyQG/uiKFHQ+py4pH0LXKA683+x/WvMPw
cNpCYDUHpvoaa1GFouyLcE69LejHmhmMo9wH9QUQRogfg9AqLNz536ErS4hJ9l/vb6yVv28Cyspi
zn0vXmAEb0hDi4MyGi0ou+rSAkSOf5rYRr9PVnCdXmUidKhGKCuzOP4sQSh8TpwtFt6V89ZEErVA
a7MyHfEg7MfHRtQHh7bvStAtB33hH0WzT1DIN4mv59nxRiLs9ErTBr6nWB1CeGPaiFL/L0+94eMm
lCjNWyFaFwDnCnC4RdrHkbShcl5K/iLBjmDVP9JhAueDf5noeLb7f5aUhVp+qavsXExjmDb6YWZ7
0BCwnOH/orWX1rNxae10Lp58JfL3HXi/N+a64vom2mgeZll3NkrkXuKdMvTMQzvp4mb6jEbuw76N
bbh+P1bcTmmKxqG4at2w4Y3thgtr6S5OK+Gb7MAQ10lrWqNKHbP6IHh5UnQLfrm2oY2YopZpsS0O
wJdM8YZ14322iUofXO45UxkMZNAniwzLfMwXqpN454oZsUYuvJqLDMdk4vDHVDrvHH9LFufm729s
bROWOYLYhVtgCL72sZ1BklTpQ0NT8MrlTnP0NU/CsZVJWPd0n0qGb0I1CYXETqZg/nH2QSpb2tNl
Wrx4A7WwEjX/gmYK8GbqtMYz+dg5Z+4m5ZENldr3KmLC2IoGfA8NLqDXuSseC98HT169SXm09tdv
J82rg33wQOFYz3jq7bKZnr1ELMGki+q4y+vo7auvRpdzje4MiAVd02p8ZM507u2ta/PaHzcc2rUE
hIga/PGWZr86QM0LZzMJXYlHJsDMITmeLosKf5snkLZtnyquHviURuk+AiKEC8O7bGjCZi6gjiAx
UDJMSgnRG7LoRx+gnX92Lb6JMLN14VJgCLMrJIKSz0uLGmwA6ia9j4nbN1Fm3InpwFSsroVlJWU4
zG1nB7Yb23Lj4rcS9/6izKbFyDs3S6+evKkPymerK97VJH9I+/60jDsjtwkz82mOk1XHwBcRVHih
P1kEcoCWy30rrKRsJr6s7O3MxnXjlhBWeLlg6skX2W9VTvtKdCZiStZT7yZCqKsEhpDQ6teYJGCO
L9jG2fx/jMkbwdqESSkJCGcu4MPerELmTiPEZ5BXdcN18ePvN3xzb+Vf7Mk6zIt4VzskZL3zuyD5
p/sLuOKMJvWhoMvi522TQSfb9f51sjLOD55y6ft06b1vMa/6dF8YN1FVIyu8BGOm14W0fTBXELzi
tRZ7OnOB0DY8fkhBxetLV10T4ski7MGL+H3JZ7115VxZJ5PTxSV+u6RTrq6xqJOwcbtf6Ml571Xy
R8LFBtRpJeiaWAUBye8p6X11dSEydnY5kPkWLX7dN/TbWQEz2+o9T9yKnB25eBqJbaVUZPn0gVrN
v6Qj5xQSVGmiN7zy7cVinpFSLU4v4n6OJ5BfC/1FcADduoFMX+RUO0XYzQXoF+/P6u0lY55hdmIt
YyHzllwsa/yRJflTR5fPu4Y2yyXJ2FbpklvkUrXoAqickZ6WFIop+0Y3Lms+UKvQFqTk0lDJTpXd
jEFGinyfAcxyiTfSrJpjPV2ScQrj2ftJlulXb7UPNoMO9/0ZvB16odb0Z/ZRqoWDaE6Qi47Hp75o
om50Qq3Y133D3z77Krkpego+OYCzLtANOtuDG6m5iJKl3dg4K1vUbLf3Z9CAZA3nl7z3/xl1fIIF
jsxPE4jk7qtsgKvkzykMBeRXknIUF0fSZ7zAfHTnXZ3rggkjP6tpmbdpCS58T5fi/YLzwQ7blKgh
8F0A3zc26ZqJDT/mzuyAhIPBu9zmW5aiN8XVnyxv66lwbXjDeasp8yZPxfyydOJ9rdHbEVfugZXJ
+f4WWrGxWTqxeKwcynJ68an4MOC20y7xV+Lyc1w0H+5/YiX+mKUTkIdYNQNn5CWrHBL4hPyG6PnG
Fl0b+5a4vfIA5g05n8t6ukA4CBFbduLQLtm4YduVggYzCyd2XiZcQQDhkjnZv/qmzz00wz+qt843
JbmJg7Gz9R4HSs+OT37eX64Vi5tFlJR7RY7+Njw/oAZ9YhWUQqEY1R3VNG1R26994raar1YtRV8s
LasJgRUFdPCNfLdd95vIxbf7M1gziuHTSQ6uaKvryaWfBqjcj+d5WTbsvbZdDZ9uFtQW/Hkglw4r
dEpG8ItJXYgD6SYZ2hP27f0prK2Q4dVgvOgmy4ER6nlywzjjHdgQiHPyBN2qW61NxfDsZvFpl/ES
8tCqLgPqptbBQ3/G0W7r6lB2kCG/P5UVa5jVEqdTRecUzXzREpXFUiVjUNqbjT4rC2VWS3QK2uZK
Ql+s4FA4gYZje6Zp1UdTN261Gqx9wvBxzYTOR1nRi23La49OQxBbHvyYv9xfn7Xhb/Z55Qx+a1cE
wlfjxR1s/8mX83AmbplenC7ep2XPzGIJmIJq3oMg94KWLvcpbwED66gC5x5r3cP9WbzZ0SCYa7i0
47Oa+TylFygHFkMb3tQDBRBbmf0z861QdA9Zdrr/qbUNZbh3NwrFVFfMl6wc+oANQp0t6m+xC6+N
bnh4oWzedDMmopJ6iWzRWGFmecXGf19xOtfwawpxrTRhsITdD9WhEy1EyFXfXvzKnw6VrbdS17VN
ZTi3GEZJc3RLIn4k+pTzlH1WbrG80HmT1WxlocxCia3b3BIoGF5ubXxp0Eipvy+Eb93q/9/A9fet
m5mlEr+BxkYzCueCzrTCyc5jVYUk/zJX1TFvdZgU5FjYn4eyObbgH2s8AgqUOkjA+p2JrUvS2hwN
18+tweqakjmXuZynj4pkfsi42koeVqdouP5AmGypwvAx/WBPP8vCDSh7KRInHCp9BPUwBKEqew4T
D7Ls9mcxu6euimp3/Hzfk1Z2iVlgaZVb+60ep4ssaP6CAoc+dpkaHkdBQTt5/xtrS3j7/VV4E3Nv
i64Yx0uBV9aP0LBP/iukLDZmsDa6EQtmTas5axmCpzu8WKn1LxTBNgC0a4tjBIKGy9GtS5ws5eiF
eOd7WMrhgpiwVQq83SLf2t9GKABbE2vQ4D9cQM747ELpONA9Py42eY+E79+e9ironC206NpkjHiA
IpoNiq5muOCFhwSFy6tDbPkW6r77ulAEM0saoBys+7j3hotuoYgKrqsfY1s+dB79dH8jrayXWcCg
uYihIl+MF1/mDz07LZWA0Nyp5TpAwyoNkmnfnjJrGS6JQYnQOMPF7yuJTrw2PsjJ3SIeXtmxZi0j
tYHlLe2kv7g8zi41j7+h+Xbad9Ux+/HbCSz1OdKfCwTNqkcPDJBfGA7+LU6Etxk4YGPDmacuR5dt
nY+XjqBD1ZnE8M7BLTdEgpeGtU/4p7rJ0UJSj2log1QtCRZHFxeLc3/DK9eWz3B4KDhDbw7EYBer
987TUiWBT+dsI1ateImpQdrN9piVJR8uoFZ0A91ZWdCp6tFp8n3XB7OsUlcuKKbVOFwU6Y+0sN/b
lnoSufs09dOuR1ZmllUGeGCRjU1/8cWUH4vKzkOoMG1Rma6skFlRKfoqL+yhHy+lLYbTjLbbB9o5
+aOQUEa87+crFjaLKszORy5oMyIuEjR0F313qL0y3hh9JYqYFZUqHlKtdT9cCpD51EJ/SOzqUlD1
WVv0mir/ERQfW5jK2zH+RoQ3yyp9B1xbDpnfS547YyiwWlE/MBHpiUOvYtLehsnXjHL7/dUR2y+L
HIck6S4j5lBS8rvO5jOofr7sM4jh9KWTpLzJ4BWVEPJUt1WP4rRVbPjcmrkNh9aFr2Mdx/piMTQo
k7oczpl2d3FT4hXMOMR9X4JDDd0Rl7qsumCZ5HhY9LTVKbz2340jXE5VTEWLWA6lFiYDVS5LpJ1m
k7Tzlma+tYGMU/uWffBYp8OFs+pHUUxF0HLnoYjTM4+dXwnNfu6ysNmODropwl2bjBdcT5ywa93x
4Mbu732D3zzx1e60K4cWzggT+Ckjx6wtOWpolG9E1BUTmGIwTjZAQ8jHeTDEXfnoWzdt3mbch1Zl
JnPFCH1B0aFQjQT9RARfTmrp2hAttv/eX5sVzzXJKyAbnOFVWMG1kukdNNtOY5FcxbKLRVkwU+wF
jtWXWYqlr0hRHjsysDBjsbVz6Q3PZaUqxtSm+iK8ETKCQx0UCRoD7q/Mml0Nxy3cHlxIpd9fGOpR
l4q788EC1+553+iG47qMoeNLK31Joc566lAEeFD5JnXUyhljqpOUCcA1zeLpSwMegaOKhyJsF/We
AeUXlpNEy1kneAgKn8287BYQ3ggUZvP9MlDcxkHJeFGDWOgDckCKl7Yq/SBbx3rgCiwTqVXqdyi5
Du1Bovh3aEe6r8OXme35oq/KmjNH3wRuzy34Wpu2ej8LuZHUrhyjZnt+j0p+XtmLvlQOaKDAh3Oe
C++lVeS95db7NoSp9qIg5m27RCIxw/MPmKPJ9G3qh/rT/e224ua2cUBrnEv1Mg+4feWDHVIOfgf8
1gSWR7eY+NY+cfOjV1GWjO7spMRGhwNqoBbIcyfXe6Zpue9J3Sx7K5bXxNZ4TlccnHTgRstP7Mac
f399VpzdNpzd9uwCAAtUUSq/hD5iR4qfbelvqYGsjW44u+frviIaF3m/SfufY1cvj6RotiATa7vT
OKN9ewCqva3xNOCoMK3bH6noPqo5/d6iGWVXjkTNBn0oqfoWigtI8MqmRafE9F5a866dT832/CoF
/5PUOIKaxkPXCqflEPRaOD/um/btFIaavfkZV9KpfTFedMlEAMZYN3Bztwq6nHwRgs1nd6g2aDze
dgFq6neVaa3cPu66izufYgvA4Dzv/m3z2N6VJVFT9EVIXw5Fj4fmAmI7JfejRrnuhoXf/u++mYEl
E2hLF7wNX6dOf6zK5GnO3KvK6cYN4e1N6psEQCWvq0kToqCKKIK5tS4OZ89FSkPNtnoQ12Zw2wCv
A1CdgNzJQ4/jOGenaUC/1ZSyn1687+bpm6kYxLsHpAMgA7QK34VgmvNSTeiO7Qbx9f5OXXnc8M1k
LF34OIGzCl2UvsOOxLWda5f0yy8R8+FY95Z8AINlG7Zx49UhpyMJNWnAijzn6nT/L7wdqfAVYw37
QRV9rdAdsPAvFolfWpLvQ3aZ/EklnT3NOboy8smqgmqg/ckDxnwjgL9d/fFNkbm8aaDO0cA4ZYeu
0Io0v5JS/cjVja7O/TIu/F1b29/nPP98f6HWNpsR0nHdnefYAtQcBayYHqaaDunnGD1f/NgM3cg3
PrNmDyO2jwT9Y1Y/Y9Hi6uuSgRKltpJdAnPCN3O2IqGuhCCzgg6N/6nu5jlwXdLtiyd/pWSzz8a0
QJ+J39jpaQRDV+iX/OcINM3GF1ZCipmVeU5bg+gD9Ny3kOL07Qe7ReXF819i0ItufGPFzGZWBnjt
1Huupa7V5EEBrmxP3Evea9veyCzXxr/9/ipm9SMDK1AF/G6l3CfIiP1XTdbZFdnGHWZtePLn8JBR
Q9e0X6hrv4ziwbXociB97ByToduqha5ZwXAEMHmPAmrD6grW1dNUD0ea0m8lh6Ju7Oy65vm24QRi
iWdUbpbk6uK1nVbswVo2Iu7bf94z0xoaQ4deou34ukBuY4SQZ4BL2MMIfC20PnZ+w/vTBmBRRmqp
IOsBSbjl0GktQpTCk0BZSQNcBSqk9yPSbby/b2Cemed43dhYIo+taGYQEpyym/YMdZuTy/3iRXiu
PigfhJTLgnei+198OzihS/PPmYFvx+3ggVaUu/wjdB2fK7952Te04RdZVpKSs8mKhiGVh6Yp+0Ol
qo1GqjWrG4ec1/Y+Jwm2KELp16KTNaigqmfZW5/L2ttw7LW1MZ4maA1R44a2VjSmcxzELXECgFD2
lTTxDP3nykthZ1M7l1YkGuac8lJ3R+Qm3Uau9nbU8HzDpd22p7E7TPJKS3IqmmEIgMX5ZwH08b5x
387IPVPjLlsozxrZyqsr26eWTqc+qx4KZn2cfOdzT7a691ZMYPIPsaKhyUBGeSWjvZyHzu4Pnuvt
q3J4Jv9QVTRLYTuYhK7qPOyBWTok2/32a//dyGXZ0uK6m8PA3jKrLxnIyw4e4fFGCWvFwCb9UNo2
jp0OqRUlkL05YCM911k9H/rZ3nDfFQ8zeYcS4QmdaBFHWVI/W2UPaKg6grgjDQZ7qw93ZReZ9EMS
T+mJL6UV9U72ZUrkO2+sz1WNti/tvVh1u8GssfYZw5Gn/oYoGSp5tTg51zT/wrr5kpTFFJQy7g7S
U5/ve8WayQ2f9uokLW8sHtdxHJdjT2l3Ln3H3sgE1qZh+LRPC89lI0ZPmh/a/TWrH8SJHO0ddPx7
3/83TmnL6RXe+pBNIgt+x8CgotwtesmVixGaEP6Md/UgCoc7lgSTbyyOuEb6RweP1qcCTVtPmdVq
0JHYzXOb+0NIRZkeuYA/9kOzBQRfMY4JSUU3YcMTnUDEokGtMU499+zITejaij+aBB4euKI8O/et
aCoUD/KkACdVVowHcG5U513WMUX7NE2olHMir3MtO6xMOpzohL6h+6Ov+LvZSTDz0plmdLiBG8Z7
GkrdA69AIietLom3DwnlmZ0EloPt2zBPXj1boct7KNowrqGVeX8GKyYw+Zd4meRjYjEYOJe4nL7U
rA/Zsu/5zPurj6AfxTQ6TnKVqiyCRJMvVDYb/UAreZ/ZP2CDyca3Mow9uel5dMdvIFLAYwFe0lIx
ftauheqILjeWac3QRpDqRy4z5vXJFQw2edAjzB7QV9ccrHRoLyO6nx7um2PF30xFv3QsrCljLUpR
s9OHLuRHQrT1fNo3uBGpsoznCenL5ArReR5YdbeEvSZbWfHKTjL7CRyL1G0xYYm0Lv+x5/4LwXk0
MPfr/T+/NvxtG7y6MSaVXzQsz62oi8v0gTl1cfET6b9Tg9dsvNSsfeJ2hrz6hAf1xxEYi+Ra+n64
UHUdlH4HDtWN5GBlw5otBRUyS1LbHnL7YvldWhWKBM6v3HVPxTK+l077gS7jYd9iGYc31C/8MXOI
Fem2rYMhS07QX7tMcguotTYVwx08q/K5zvPkSt3pkNrsMV4GKNFS9VE05TlryodklBtJ24pLcOME
J70zp3FO/EjyOZjT4ew5/oZXrw1tOgRN6rQCv0EE3u+vSxmLk4ai68a9dGVwE31fKG8YMzn7kSid
MqxBn3AYijwJdlnYRN+DgoU16J23ItBZH71MfIm9/JTay74Wd88kKipIBsG7erQiNE+JTwq352eL
d9a88fdX4qmpbDerUXiLY8VR5SdLaNsLqCK9vjrYczOHY7UPJuKZ8Hsv8T2AX5GPz7xoH9GeoHBf
tLak4dYsfPv9VbzoF5GovIeXFW0f0xC3relU+fkmW+pKPDIxf7Jw7HbJOz8qwM4tUMJu+ilqFmtj
9684sckaMnBKWoZGY2Rf3rlGc9xUqXNtTYckH0LVeaACJBuRdSULN+F9PCUdwGr4VEfmpxt1zCDt
SNddWFjxQ29Zv+47xdqMjFDR2F3adjP1wBuMNuRWeE/N7L/nJZkB6O1PStoPi71l/bUtbMTYcZoT
9FQvcSSxAzKlPsZKFoFDqqd42nrqXVk314izHKLokGi2vAhiISF8kgeoXj/QuTzJWD6DlqXd6Y/G
ykFlD4gnNCVHom9OZZIeqmb56ikvKge+71HWM+UIq7LRfmpTP4pr8c5JuxMZ4wfw6H26b/wVbzG7
InRpSavgqR9xHH2o1YKQpgsbXyoZ9ANlG1tsxef/6o3wx7SVxPEjKC/rsBLtf141brXyrA1uJCAU
j/loDh+8KCaS8wMaY6c4qMu6+rxviW5b+VXAclrWyQosNFGWoZwWt0l8XorGPdlOl2+ceis71mxs
ILj/qFajRFvn/tVP1DFvyjJoWPx8ywxURz/cn8raUt1+fzWV2VWAdeR9HHWNw+wwLlkyH8uurZKN
iaxtJ8O9U7+GsEo8+dGieRM0bWafJpS+gikZ9iHoPGZ4tyBxnzPoj0RJP720lv11Zu5G0rQSnEzV
zHEZsjkFuWuEouY5FuxHBcKhxe6gDbjX34zkyQJvfpwMrR+psjxRYC8DiEQGI+LFRkxaMbHZ1rAs
UNuldQULyBY4rjpP0IDjbBXmV+z7d1PDWGZDmiJ82zf9PwjaVGmQqwJUbVQ03VYj8dqRZKySVE1X
DbnnRZ5TA3nGxCNQ8ziFyJOVJKfF78683zqR1qZkhI+YO6LnNcXrI00zehka2+N4+q1j+cQy4bj7
nsnNPorJymua9B4CbVY/3yJKYBXOc5MvL7tc22ylQM5moacfGytBXhs4auBBN7RbjDsrAcrE0TMa
F1OFh1osUhGmk/hKluTjLcla0vEqi24j1K5sXhNL77XK6WXbIBW5nXtB0XScBFRa4p/7i7Syr0w0
fcGyXPERqc5g57/iloe3Jwq04+Tvsmb84VbpQ1OXD/e/tfYMacLpY1CI2nlbeBGZ1PsGsrKDro9W
LQ+zwz45rT4safF/fiqFzBFV443vrgQxk76omxYAc7oMazhUP9KY8MCVOFDm9gSC1uf7c1uz0+33
V+cI933d1aB/iby24xBnWh7AmNwd7g++NgHjDPFHtKnb4CGLwKXxsvTkIwiTQL3Lu+bQuuzjvo8Y
pwgDdcwESIMXCTD8nDTYzgI6q+k0Aaf50JU22XhvW1spI0WEnCkhHetvm6DHo0LTNMOvxWLNt/vT
WBveCJSDDxQoS2oRcUAbgrL8PPn1Rt1zJS6aEC8PQlxEWq2IyrSog5E2z3NC3jVZvW+fmhgvDhJc
DelGEY3SfSIZCEEQ4stKvPhFt3Ger6yOCbbnQoKZMCVe1EMT6juteudZxfMWgmwlmJgIL06Yv0wZ
JqD87kNm+w91Ef8mdfVy45yzK+DhxmnnRG42euVvSzqQOo7xKa5w0sayuCRp4YT399CaoW+r92rw
kTJJZMpF1LiAzaJQlaN9F1AD92PXuPkuUTHhmYCuXOGlYo57EWVQMfmwxI4Toh/b27lAhjt7aL32
0Zt6C0heAbnAKeiTWh7vL9DK4ff/AP9qgZas6cEokvLIR9JzcKXzAA6HX0WJ9geCNoVhS6B1zRCG
M6eVbFsuah55dpIEOQcztA1eex9XgF0TMSFcrpJDBollfCC1PwoN5GzmJT/mWYbooH6oXBD13//Q
iuOZcK6s75qF9dyNMkhTRn6m0xe7KauNIuvKOplQLtfuCdFZJaKuSFMdMLcrvinfrn6BRlhXO6dw
O51eGb337G6CiJ8bsdxKDjcMzgn6yFsKGytMOZ4Jsc9iLSdvbEQ0JOLCVPpb9l5I0vFD5fAXMdFo
yegn3g+/mqn+dd8ot/LnG5Afk24OBA4kAeGfG9WNX53ivmKBVF1/WARbwtp22MXJRhTEE5YfSzCI
bGy6lTBpQvFzIlubxQLeM6XiY9/S+ZDNS6eDyevtRzvOftWdMx3B7AsWxPszfXv7CROSUsUgcIQC
sRvxvEy70NbAKfKYuWJj/LUNSP7cGyBzX4gLm0YlXfoXqYn1w3dlFiSlRzc+sbZqRt6gEsfG5mY8
QglCH4HPOvu6eD8zcaINaMpZrB/zXOw7Af6CzOnEmYdFu9FQQgkVBD64o7xP+n20ppBC+3O5cugy
NA44/CO7m/ujS2b62Lljfbhv7LfTRXSj/zl6li0aHLUzjP0pmSFCNFoSgDyv+OD6u8TXhTDBcoNF
0VBaMDcCq6YOXE90p2VunDDzACi4P4u1LWuEm6Qt63ZwsKXGqdAn4oA7ye+TLeHktzesMFsB0C3E
iJX6iMeW9Q90GaJkJg9VbO/887dJvY6V/pInmUS473hmB7XM0SqU23zX7gTz7p+jt42W9VAtbpR0
ln2QhNFHfxyLg6bxFv3M2uobDu02UzUrPrnAuODZChwqU1gns72xQ9/OHwCd/nMCOXEg7WXnbtQA
zQmlysguLbBn0D66vWIAYbnx+Pb/zPPvCC9MDNtcDm0FulV8iNqhI/PsvHTlpySRCUJT+o+V5A+q
niFz3POA8e7BBaYUSLqTI0Ah0MqXAkKy5abu+MqmMzFvyeKiFFa6JJKTtB4sqyoec29wg6botvgj
1j5xW/FXG0+QTGkSExLNuv6PMPY+Hqr3U9Ptul2Jv5Bvnea14y0kspkav40i775MxTD82OXyJuwN
ePSxAYibRVNSW2EBbG8wjM0W1/PKpjMBbwwkxo5bWCzietEAvIsXXcn/vBa8LbHd/hTzFrJuxXc8
wz1pu3iFPTYsomrUAcRxn3i57HpnECbBrAVKpc5ypRtpq5AniAbnZ7/NhtN9A6ztHvOMlW3sQDUd
xziMkA946s3G331Zfr8//NrCGG7fuy62D6/cKLat/9o0/ZYR9+P9oVf+uYlwiyW0N9oc/5x41Scy
51fPgcLu4Ox7hxN/4b+WWJa1VCSaQCYVSinVpfRLerz/71cWxsR/5bEcRcpqEumq7QPQIWnw1Ob/
3R/8/z08bwRBE/lFphIM1yp2ImC2h4NXoSKkskOHziSm0XrTEMgU8tMyVF/mQZzmKQdTYb6Vea4k
IyYwbBjIAqx1xVDazD+0Wh99on5VJQPrC2Qg7s9wzfi3ZX0V9OoeV3Mo5gExx3ww/EJLJOSuUsFY
060ngTULGT7teroeXWtgkeh0+UBbaFJSRI5w3wSM03Zp0JbWgU4K2BTnF1X5O0ssP/He/rJveMOt
W1V5Pp6/nQiSqeM3m8AKRCjvewn20w0K97X1MVy7JR5vkfGQSNn2gZeZHebwkY3lWdlDJiSs0qOy
46SkUbuUjyXvg7R18E6MjiLLzndVI4TJMYuOnsoB6taJbEBU8BZ9kbb1CQybG1NYWR9TnY8MYxon
zQjMMG4uR7A6jA9Jr/f1BgoTElY2vvJnhkXxbJRRiqn8N03rjYVZ++c3p3vlXBXQAejVbBy8XLj/
ASr3UlRbvPxrQ99+fzV0SUZRo5GB4GEevPyOsv6r+62mp5WYYCrueW07QL9vJhFFy/VBqa47QMGQ
PijZ7CssCm54LdpYk7TJEhr5tHxOG/4dzERf7nvs2soYHltTKEANeiRR1U05iooNlLgnu9845tf8
yXBWEN96re/lJHK9pPhUF4k4zpbbv2MQ4T6hgPl71yRM5NrS5GIGlRkB1BIcx2VHnaD2Ni9BK0tk
ItemZuzyYnEQ1HTuoQnjphSs040VWhvcSKMZnWmTNg0OZDyrHX0QSZwmXm4cyGuD38zyatvPdlsN
iY3Bu6RyA8n6x2GaP+9bc8NbZa0KoR0Nb/UVO8a+3QVu4u97xRQmRyzuyRD/ABdDlAzUDbzZ/V0O
1RYJyW36b6QprnHEDtov+AIGjGgWjfcIXsjvruf3x3JuVGirrVraSlwwoVBJl6gEhAZ25JaAQyl6
Yj07ljLbuPivDW84roQsVE3K3I761svCyZrawFL2tU3ZYZ+BDd8dW9I0kxsveAaTBQ/Gap4uGgyB
/+wa3kQ/FZrFHhttLE9fs/TYNR3tA4C5/N/7xjfepgAoHiDumNh4uoD22qEWqTufQW487WtzQIH/
T+eq8HhAez+eI4b+5i7UdqPyh6Qq4+Jh1wxM2ELJuDcmTrlEg5v/7Kn8t5nE476hDefVQFu33tIt
UdE19MknyXDsLTpt7JyVrWlq/TXaiWU2+UuUlmV+JJqTkCJGn2W59BufYG+7sInaKusYYEzIM6NC
aim8O1IOz928x9wCwRsBwhTwKwffn8XkLJFCKxYOldQJq2ouDxMkls6ebU/hwl0naC2vOYxxnQe6
zfil70mL155MoEHPpXj42WUrU+/PLhKWKCKWCODgNg30KIentCjKfVvBxHTVy9AokH8uUeZ4qXMe
s46xkIMSYAsSumIqUxIJtajEXqppikAfg0CF58PLhFe5477VMcJgQlrZDTmibI4O6oaw7w3E2TdW
fu0+y4wQmDgTekYzxBAbjZhhnkyRYuJ4w4zYuQylzbqg7rKnUcQfkwxNmimoE6ydF0ETTTZajqih
IQSaQMmH4VD7yWRDY60mw8bSrbipCSgD+tTPuhk+ZDnZO0h6nXOGXiTQv23cRNbGNwKkPy9aKr9a
ojxbfhecQBaC/e489/m+5deGv+23V8lNbi85ercl/n7iN6eJVO0JiinLRwLQ7s4ZGIlCHw9lXcfg
dmdDt5xY3dWnPicW0ETzf/cnseIcJs480w2pmgZfiBudHzMLcA9ozOx8rjA5ZO0iq/2GFUsEMjd9
Sv32f5xdyZKcPLd8IiKYhy1QYxc9d7vtjcKjGCRASAzi6W/WXfnjN01EbctugYTOoKM8mW7sdvWQ
cPRxbyzRSi615JAdB97YklVTZtj9lE4z2+eB7SU9dBWKaOuItbJKSwicdvKCNzmfsmqSVQI9Auuo
cPW8kUmtjb7IFEyj48ScGDoV7CYTMPl0cuUWseva4AsjYDYw93IOx8w2cvqkxqg54E5ly8TWRr9+
lb9swKhNYGogK5OJbjJ+zE5NvvhSbuXJa6NfLe+v0RsvdLlthDpzaOAk+MhdEgmxha5fG/36+1+j
GyVzm9oSQ4buTWtvcOaDOcLa2pcr3mHJ5kpBl27XucJHZaILd532gycHYO+v0g+923Ryg6UGHgmd
sYWqY58xN5Bxc0Xx+4JvQC3W1mcZfFQumwmsUllT2i3k1qc8gzFvUTusjL6EmDnuyKCnJFQWjg3d
F9j+R4tPWxiLldVfAsxGkLcB8OLLTPjOqarnC0hHUkNXG0uz4nSW4DLpRLaaG1dmsiK/xqJ99Wr3
5LjyPqq3GgbXHrGwLJeDsJzgjJX1JW5Vcvdp7DS6Aoy9Gs0/n/v+tUcszMsYZvSX2EpmJigBm0Df
FzaY0ZV/qsRmP/O/sQzBkiZM113poSER0xiY3ktR1Tvbz+3TYIXuBYppXmyWhfW1NPltZB7+UsLP
CCB2OPkzy5yyzfe5UuFhbotgd9uaLSIyGywcqnOsGXSbrLhqS1h1DjyDYCoEYfAm1fTVPf/jBPA/
LGWRaqdZOV1mN2V4RJuiFzNui4MGI2d8DW413YKbrNnKIoPVfkOLZuZdVuXD75Egk8XQja828vu1
XbZwI05dWbIJXJHpyX0hxKZxIyVabKPqWxPUG59lxZss0W2qGqLBqmGQFW/buBiMan91jRujr6zQ
EtLWgA6LGGCjzWxUaQxF7xidwziaiq3mzrXXXwRpy9EsCDleP7DD9t6JLOTx1NWHz/ds9O+9tKQm
g3SWMVE1dhnQQ28VFBGaunxAC8eh8Ms9YKz7vmnuvEk9ff64tclcV/GvuBo4rJkjTdqsDqufQLYA
xRi0NwbtJZAtkF3vy8EXGQBlxhGZKj24HPeft736wrodw6LEtwuR2aX5XWqq4wmO/sbB7f+uy9Si
ongttWatIsUl92e/jIPKFd8/f/e1Tbo043wKvBCaGpkjbRBV5dSHipUdhZAvc8KSzBv59tpmWpiz
jmZXz2HUZk2IDdrpyIRagGrTwlB1Vs1dtLdZOKcmDSSga1GY3jI7NBn8d/HQLdxUIY5C2TQqnurK
/TOhPcdxt1BA//ZSAKD/d3xz7Eu09Kk2m+s2NkZ/H+j2l0PYhdpkI2n4t134SyQZ9KdsEdVug0eA
snMS94TnX25bneus/jI5Db0cEHtUbWaO4QvwXs/gePtRiGADXLT25guL7tog1CUb22yk7VdIbIrY
NdytRtp/71s/uj70r3dvHWlEnj+1WW+M9i5vqyn2AT3YN818W5oMAZf/PkIV5iCi0eEZIM/g9NUA
qonA2brwXJvAwmlUXkP+/yyRzYZv7rlkjxWn3m4S+uttX3fhOCCUynoGhUV00Dp5HMl2ZzUmWpfE
bdHTX2Jm21aHtlc4TdZ4RXRUyuEn6oWvt739wmEgaZGgvvJ4BmLo/STn1OjZMzfpTU02/hL3ZrOG
lySY6wxioN/Q5AXB3bF4/vzVV5zCEsVW+ZwAV6ObzA3tV4/5dxDzu+ttrRJSVhvB+d8Jsh8uQn8D
ODGufCakq2ZuJ03NzS+4tHTTIEADH6isIHcpgv6dgTI9/XxWK/t1iWyLph66NbbPMp+iO9cYQfJv
KOLFk6m3ovTapBYOIw+hFl3bUZ2hTH6kzvQczPNXz6CvuhB7BSpknP7ePp/Nim9aYt3s0ka/euiw
TBbS2tUdyuKG0lvCZ2trtbBtSuyplGBNzgxRXcwGXWgBPTkW3QgJa+u0sOy5nEE63WP4CfWCJACv
diYlt/foO+6Sws9raJN5/j3pbiu2++EiSQAjk3YIaVBmco3XLrDL2ImMjTLWylotgWkm93uLWrTO
APyEGBUpzwEX59mqt1AIaw9YxGgPdegJLEAIQ74vnwwp5UkQ07v4stzCG6/spiU8rQzLmRJwy2cQ
6QRhd9Q7p2Iy59vi6BKe1tJhHkPIwGZ8Hl6osiDk1OxvMoMl+Cy/ik6MZsWzyeZFppuB7MrJmeLP
R1/pZ/WXtGRlpaaWTLLNipJ9Kaz50sv8J5mbB7euvlfXCxvcLZcCAILKA4XjbaKPkNL6b+AOCycw
NMDDqLMUzVkrGf0YwMnwIAHv2pja2hdfmOAIOh2owRN04wI79iXyB+xdhlTK3siXr378fw/y/pKf
zOyoDcRb2GRjg2tyo8hfKO/OkOcE+6R1YYPINx60EqyCRZw1WMS0zfGgYQLCPGDdXpt2Cqjoez/Z
Wya4slpL7FgYmOD88qIm6wpixKhFFPEgt1rUVmawRI5V3dBKG9W0rNKki5Xl6TjnLroS675NZT94
t6UMSwyZsgNHFoZg2SzCQdyxqnfbvWNyceOeWnJAdoC/DbqtWcaYeQjU8NIOZCPcra3R9cP8lS2P
MrQrpxnrTIAENO60d8+8OULLZv6gwq028rWvvDC7ZhxM2TaIqZ5djzIxLAu3HsZYqtfP3cna+Aub
4z2r0AOKDATK10PSV1oCZ6yq9LbRFzEO2wbNNNpmWTW04tCUqjkGcpPAcu3dF2bmFoYXcSXrLCei
mEAWUfL90DCLb5jxSpBbQsk82ZjjLIY6i0IVxb6S7s4BWPNoseL3TeuzhJO51LMYOhB5ZjXsh+9Y
Rmx71L7NnS5Z0JRbj7YkGLzWjXHytFelUFsqNxCaa4tztYq/dj82YzQps62zqajbHfIxdgA9Y3eh
pNYb679iYEsCNB4FDh+hEZp5rTpZQK1NLvkhpyh1J76x/ddmcd1af81CRaMuDJwTs8GHwHCvU2se
jtIQG1nGSsRZostk2cpOgAc3Iwaks9rq0vjog/T6tOjGn0T5T59vo7VZLIzYUtSndGo5oMq45BLR
8Rr6QXWy8alX7GypPt4LQ85UjzwD13SL+1yuIZ0asWaLnGFllZbgg1xS5nvVXGQGGhMP6Cied1YP
1YNgMvPXpjeqc+ShlfzztVqZzLIBPh/GwkATBcU1aQTdbIOfSRHdRjzoL1nCBj6QDte8dUbBJX/X
MwgBR8S9Ma1YwuSGsJ593ETAV5fyd2GjF7WzvoWlSKKBn25anSVDmBhwhut1C4cdjXXqXbP5uvbo
7rbRFwfsqWZogawwAYbiehr5bbCrQJGykUusWMESatYXkQDTZo9QOZX3zjDtKjv/DqHy77e9/PWx
f7kKSkWuaD2yrOF3XIOij+OyacPTrVjAEmQGBVAzaEhbZU3hJkbupHkZ7POBItTgesC9TTvGX8LH
et2XSButMqtFLmMmmim2pNp/vj4r3noJHjPsyO2rYCyzpgU5kSfFhbEp9bTxRq35tnPtkhksmCG1
1M+QN+9Ze/I89wB6wYMC5uHzKaz4hiXGC6WXopXBWGS8CPo2tv1iYGkZuvUWTnRljZY4riiI/Jro
vsgo42nNoUtYN2aRzINbp7MOboMJ+v8jRU5KTYtJFZkFVZ2EWYWfdrjWPdy0SkssqiIsBNUwLbLa
0yfAh7qdWQXujYMvrEzLcWol92nmkeGh9fojkbO4zfUvKUkt4H2JyxwKLOoQJTW4MZJWiy2M9Ir7
WTKSVsHg1wP6OTPisMNkWMfJblGjyl9uW/VFjA961gc2AIhA0HlvRHb33Kk/Ph967c0XWToBcxEO
LGCoY2N47LR7CpzhbDPj5+fDr5Bs+EtcWOfPZJBU0Gyw9LeqhqCyT2NPfm/1myGcGICNpM/BDo9f
P3/iyoSWGLHWmURLGsO4oFU4Hbk8OV6bUF1vZHUrbmJJj2YbozlBvtG4NFNbxjLPh7g0zK3exbXR
F0FSlIDh+mUBC8hr86XWY3ckXbGVU6+NfvVMf0UxXJ33TWFHxsUz68fCnTLSh7vPV30liC0Zz2iN
zhI62cbF8CyatKGM9rwqXz0jn2I7GmVKe7KR8K7N4vr7X7Ow+5Fy1eY0465JHlTAGwDXi3oj313x
0kuUsjaC0dKNR7MiwP2aVU8fbhv8KsWQWr2/0bq4tkUX5pwXMDkOYHhm+XXZ4G47dF8UFILmOJ9n
cVs8W2LSgOgdQqsfjQsd535Mc0QCkoauCjYWau0zLA7glgH9IqwRNhMNAHwPOfjhevr6+XZaWaEl
Ks2aBotOsjcuVUn3VyOWOX0M+n4j013ZrUtYWk4aD/gUfGTZNH1sQoAkjgz20c9kZwYEcACQitzm
jpYQNdeRvkK1HHEn6LsHyJ3kh7GYjb039O5tyen/kKCRPqqVksalniwZh6WcAIja4jBY+xLX3/+y
ttyNhsLIhXGZq/zOmdWZVd2hMcVtSd0Sl0Yi5ZR8KKPLHPloeCMP0Ae/n0t9m7dewrfMUU/+UCNw
uqY+O4H/h0fdFrJ0xVMsKclse5KFL3LjotERAuj8GZJxeQxF9jsV1hu+bm31F0bWo3909OhILlXF
TxX1D14+7zV6hT83sxUbXsK1ZB44aqAOgtnc4yIbjWpHw2m24Fproy/viXLOBYoS0UVA1zidSNTF
wsu3Rv9/Y/1HRX9JQeYy7EobVNBAZoZ7aGuk/lDtWHQkvRl3jYgH8mSFVazbOY6Gb6HTnyOXpiR4
sMMnXX33yb4An/ttC7mIrE7UClR16ugSEv1F5eTRcfxvnw+9sgWWLGWuUgWZTI9cyrxR55BHCmQK
uTqqOt86Gq7s5CWYi4F00KcVbNzyRhOHw9Zpiftg+DWzXgCSgdBHSYYtae21+Tj/dSitm0tLOA65
sKk+GaNxmkuZhdPWPf7a8IvYSoVDyplH5DIHbC9zloQe/wpo/5/Pv8YVqvKvTbdIl9sAjZtQ+iKX
2gfdTcmL/tgj1MZ69KJ9AOTmDgXFMuF1aCa4qdsqzdj/tiVvCYEYPFeGtSfJZXILcPI+d/qDDEVK
nHFvDEYKvYsk93Lgt9t0QirNwUvmsUM17Tk40Tqdmfk3xwfR3XxHSb+f1bMEI2efp6M7pJ+vzL/f
0F8SmMmp7Tzh+uRiCfMATY+XEZn4hnn9e4N6S9RZ4TOwDA1dePFn/epEtIsnA5hyd/xSXsuRn0/g
3zvHW0LPGA/9uSAzuYDZ43kow/tamZdq3ALs/Rtj4C1hZ2RAjYRFMryoqgOjwXBXTvKBgpFtKNHZ
nDvODsK1Pz6fyr+/hbfU+QyboDEto48upCTklJfz/DEOdNqota19jesC/pUS+HyQPRc5TAy6J6Km
OMhVl4I7H2SaNgLT2iOuE/vrEeMMGHFl+OGlCfvTGOZ3ouDentb+eYR07e7zVVr74AtP5JkoGFb5
HF7A+rmjrdApoyZLrZBscb6tfYelM2oKZeQgs78MJjggyi4qYjV5z5+//srR2lvCxbxZgWnMVOQS
UvPDys36khvkD/TuusRsI5ICeSqOhXBrtKW43VnRaAuOs7aXF2kJQ41mClqTXAZ7eLPsR298gVIh
Om/rRwPoH9GZGza5soBLVBl6890uL+ButYpkMpG8S7SDyvHnK/jv0Z0lLeas2nCe2tk4d6poHrRH
rCPv0Htx2+iLj6+bcGR9boVniyjAGmbSHw27ua2a6JiLQMRz7UJAfQ7PnTsNSVN6Tly2SHUCJeHw
mdxYon/biLP06nXTgZAUQOOzNXbv7ex9kdYMAqd8Sxf33+PbS8+uAU+2Al+HZ4musrj3oNME4nQk
ipW1cdj+d8QG0Pq/rkR2GqondArPJgv34dA0iba7D+YYM/aTfq3QjZxwH5+fNFt1lrVJLao4obKY
CE0dnG23OwlbvunA4ykAAlu57783rv0//j1nXTdDC/uspOkcFJutN89xtk72a69//f0v5ytay6im
3PTP5TyEsVvpat/WA3uFCFjz5RbbQOT77yMclDmAs2TBufE86r0P1pSPj37FLf7++QNW5rB0HI0J
v1jzaD4LazbchHU5+akEL5ykM+t2q6V95SlLtFfpCquiRW6dZTP/yivmQohy1PHQNhvl07UHLNbJ
EI3W3O3sM0xuV879uQBlZNOwjUi+to8WEdAwDbs2IKl+dkfyIYzmBS1CGxF85c2XgtcWlDAcB/y8
54mG9Gir7jCHoPSkfrTV87r2hIUHrMNoCgIwk5wN1J52Ooh0Ab0kWr+PhR1uOI+1ZywCHQhziwny
Ut4Z1x3Vuffr/M43uvCoSUU2FmrlGyyxdY5Bq9JnaC4citk5w1HV2KLRVta5MoHluQHHbcsdROWd
QasSPtlSsceiUd6urLtuo0axMoElclpWgIQ1s/DOYxRGaScH8SDmoNkqoP071wCr239dhWnNoC4f
kfk54TgELyK0w/7NN8xzo0gV/eoC0MCBBLrtXj1CyG3QKHtJDFqrCvfVgszn0ZrC1I5m+wz2/y0A
6v/fFvzvMRL13f9OyumGrgBRLyZVGn1st+E5rIsfpOrOg+PXMShxVFLr75TNNDYr8lYYnYCeQfkd
R/J7PVISh47cuRwM3hiEwimAHP8tUOodClZfckq+k5GBDJs7zTnIO3WcRA/KkKKpEWPJlvtb+/IL
95FrWYo6av2znAgfT0zrnp/cLghuaxixl9yjPi6OxhkCQGePtg1kmry+35ehTTdKK2vvv/Agfa+h
ft1bLj4t50ViX8W8Yxf3Rj9uC0IL79GZg0ZNSrjniddl0gCheVcCPLvzXDPfeMTKFJZgbysXOp8V
d3FlR6yE69E/GpMtNtzf2uiL3Ek3uM/TyCzO9TxBDK1DQ2FCx9B++3x9LDiClfRsifSewaXBCrsw
zyYIXA5zXnl7xNGf+CC4WXbDPTbWH0hcnZooKNGxCmyoX9F31jgfs8Wfoqr6kIH3I7fIV0ihlqmf
A+pe+6eCRCzx6uAhGpR570bhpTNLlUSAxietM1q7ps0fXbP4OkVjk4Sj9bsMfHrUHCZFmwa9q7ze
WeX0u7O8tJJt2tT1RzPpF99Cki1M9z1oG5pAZy1DA/2VwRmeInzvc/JUdy2NbdK+1TI6dKwBkb98
s/LmyaRhsbuOEzjBoSVmCiGRNLf6p1a33w0vaBPuBd+5qZPKbM9hUNy5xDqo2j0K2b3myj33gSfi
CKx8XaGOXUN2Is/TymsPgZ8ntckS13PuXNeMYu4XTnx97xyKEujBBdwJEn1BTIHaQ/v6fBmLILUL
Eg929QAu6jNaIk8VKS8gyH0gQruxEdWHonIuPfNilNTOgx/uiDfvwEV1yv3unHf63Njmac7Hdzq5
Mev6e3D84DbUfZsG/zsn8r53i/vRbR+hMk+Smc6PZkWPRT3mSVTwnxHL99flLWuL7VwRvgUGeI1m
uyp3nlfEkk8PEawnAevRV7eEbjW4V6AxfRcO7tfWrBK0WT5DYPRDVEGmIAQbj9TE0ReKvmnD2+/X
lR7K8bFwJM4TrHiVbvMCNaid4YmjC+QCap5DLMfq2HshQZ+beOAmmHU6/SuC7Blks/vd0Nm/hpbh
DnmMWRC9D0LcVVaxF5XYoRCRVNb8KyzovqHQZm3xIyfGnTW3McAXJKb9kMezriYQWnQvDmqC+3m2
7o3SekMaBFGoyPol8tGOm9D+OgQ5fzADdQHKd7hA4vTNjEpjZwVglKC9NuISyop7UEw+ibp4BK8C
T22Uj44DqDl2+QhmoLK1irTiIIloIZwXO43pFDGaBukBEaBIgnZUr07JTryru2eQStC4nfWDO06P
YJ5hZ6bq6hBKE2ShqILhG9dfwyLwD8bsF8mVktw30M8DSYRvUKQJ91CoSetJ7afeTn2Lv9By0nEp
ANgHBuhXxMtdpM3H0ifPjDS/XaPnSWiPMtaW3FeIEPXcHYyqVAeiDQdSMfXRnKG0gqbAIeka884Z
hqOT8yTyQezlRkb9DUzUb3nnVrEVkQMuat+VUl9soMYPQckP49hTdDhXb6bRv0smDmOIUqmty+fy
ev2AjliVYN9eIFzyTYfDnQqqi1OUiRXJXcUg41sY4PMSkXkkmkxxWxUHwUHkyVx5hSdUF648npjU
8GLbsgBuCtv8QebWMySHflBYb9z76ly3U5XQkkJPVflnvNsH83MuYns08Zp80Elh0rgs60dTqXsb
7IMpKim/WrN4KeeRxEXpjHEniwdUmZu4UGOFYWc/DrRNzgIdiGkpTRWHbXUwqXdSSvzQYtYJtDB0
ollUxZPU9onDU8b2PP65brwhnF7yYXgmdDw3PYU/K/3XCqX3dO7J0RDBn5rk6ooSimvpuRBXsM+d
DD48Qe4mHr0Hpb8rSfNmNLhfCYwUroOB87iVaUUaKBvWFxDUPavACmOQCv3Cf/9deGOUmIK2ezqK
7ktkhUGM0zaP60DBVaBxOZ50/8TM/K5VU7jzGu9ojaAjcIdCpG7Jv/koXKcKSlcNDQWgmv6+M5z9
CFJVJyDwFlbsjPxoUHFCkwKLKThSIAgBLuvWoDzRORozaVNWxw6iBbjRR2+dX5ZnlFntRAW4ClJX
EFB4MMGt3bWApYAMOzXm+qmem28B1y8QAz2aThfG9jSi+W/2QzsRFFltqPz+zlPkWIf8oyf5MQjU
M0ovLMaRPHFcFKerYvaOkS1+mxJd62BVnXb06vKD8Tzw6UJ5fy2bTrhwG1Tmee0lzGvxMBfRndNB
58YbdkCpBokdWRmZnCgFnVkPjUrzu+3M34ZwTjgbC0BnIg4LtnARwKcDEsnqyPlkx1GYu6kfDg+g
PjfhGaKnYCoyGYmz25vHqWR5THi/o0w8F6x6algZHbgMwsTPZ5ZA/fvAAnbsDLZn/rjzrQGE8sED
2tXK2GdySMKw+o7OjQYNA8yOmdN7qdHOv3AS5rHS0zls5pNX+rD/Gkod6Lrpk6427LT3c3WCODd9
5qQpDh5HTCjacUcF2VmDPoWF2T360kmlr91nF2iIzprYjkKg/UtPKliOVVsxwYczA+eeRsEbQzLs
8JDi9s8qdw5Vc1IyYZ0a4v0cDbOMc1kF+0F5Qxx66r3QM4lNAQx56wQc1Bq8iNnQf5iit+M8hx/T
VdslzgTWFeFWv22jkqlnWvroui49MWfyE6j/7gTkHY+OafCdMkYrlZ3tpNogzUHPIBV2jOAhVJ19
hwQBpjcntu1kWtLU66WfQHfwrgR5Eu4hox8VD06wvLOBmkE1BP5Ps5/c3chn8sgVgAIWNDeO9mix
+3pwxJfBH8SF1ujuCrsWu7U0DTC3m+0bMf02Df2giMMI4qlxVbc1WEAHd1YpZGQiCHwD4eDYxEj9
puzvNcexYqhc+CwOJbBUYvhqZ7ej5MkwlPShgwzrvlVqOlmlI2tQPvHhfYQ9peDVtRjcBMcFaw3i
/t0YleItDwNkoIbrp05hq0QVqgGPZMnPnivmL6Nm5d7GYQrdJRJkEW5p+DFELOHWwKrX8HicXPc3
2Kr9eA5qL23BgXMq0UX3RErZP/HItupd79D6xZ1dc1+3kXps0bGFKVpC/XKlVX4By3+loX/K9EkX
/WinJlj5SBoBRjUifBbF09RMB+UE6ujWuk48axynpHQhTI1PMkGbMe/eIdBR33msHI+ktclvwxma
3wVpNUUbV97cz2LqG+g1uUEKUtfZSbtCDCSuGuHr2BKBOoyeIy5QAQWNaVSqWIJReZcXvrcH05e1
V8hYzxBnKHfBTKB1WloesO6We0Bnef3dHVzjYYyu5EUtK+/N3HN2kWHOuzywnsnshnFLc+ery0L7
EQc5LzEHgjQV1vaEhrMxikdhstcR+WlikT6/4/5ov7MOyUfXKAvJkjPvfAK+FANh+KJFWfzoo1wm
bCi+W0P71NHmu1tY+O55gcvEWSFjm/SPse7HPWO+c6Bj9RK6bh6jVMu+hPbE9uYMbFobdlUKEAeI
Lv2xsx7GNqwPrmFCmhblhp12tZ9QSegL1GnHpACJW3XH7NqhiZ4CM54HU4O1InooaVOkDtPIiafe
31s6d0+GBWXyIdf2e8GUf6lnCbfYid/ObJ96G0riHRik4fwhaqXbH347RXehGO0EyTxYmszJ/6N7
tChSpGPozRrzWAyOisuRYNPVjgNfaZiZgxaZGBf4aIkmkr071tSduyaq79rIsXE4Fw+GDX2ExtX9
iXO0aQsyRmPqUOLBfAE/Y5Ay/ZMTYFV1DmlDMTFoAojihPciuHwd+LtDdPTIhjpM4BjdpC4oP6DN
0skgajR8YaBPprsiiAxE++sVwWCTYB9g3ydzWPgxiD9LYCZrhJiQoB0WoIdEhBGMiMk+cUQEN2v3
6pvs2jKJoH4QczPnKQ0a/q2Kgp+hDKYEvL0D/srB3p9d9+Tr6UFr7b262F+nMJTl3kUj0sEZ/ae2
Uq8mGJtic7bpeyAHBCVa/cCOHO/AUMAgFWncBzXQUmoIutSlaNOMbfQIHqZKucfKkdYRLFw6YQAv
niX0Z9Ko8ZxE4CWBSJZm4ptTfce8ocSJq1IpEyJItWJd6oHALmWWGyRV0VmxLNwysR3k6dMU+keb
Dz9c21QHi3SPWqImWqETZdea/SsSr+GLLkvwM4VBsFcBu+895PZt0ZWpB3WJ3SAGegp9+63KnTvk
pRDURDNtUgej+M5r74dZoruuMsQU0zb8iika90PX6YOQ0zPOvzLOTZNB0Nd+aly7undRQTuoKh9/
q34wdqJ3v0G/a47pYI6vIUCoqd+GfI8iCUudfBqfrZk4qQ1qrphfN3/l5EE8t8qJufSHRNb2lIAl
HdUfxP3mErYa/oubRXRPTDUdgMv4RmqoOjHpVonirYujndWK2CsHF3LArEkM7PyzB8XQtCfC/R2Q
rj3MBXLqqURqJjqIWtXGWBwtg5R73kx2Knnk7d2pRD8GNJ12Za+KmGj7h+E3YxI0o7qwAv3XE3Sl
sDLV735CHBG2uFQzLDew+5eyQDrRtYqCMLZip5EPY+q23ocHgDuszTIjCK7iSFin+Bd5sUrCjjZl
bxQQXSBDrSEIDt4wez8UjvWXVg/NU+9PFCl+5e/t3EHvWgESks7I8x2yuN/gJ8M1UUTnFNp5+UmP
1s/SaK0dN3yV8nLwzuDK+6jd0buzS+t+wF6447giixveVHvXFiV2UtDFozcDghxaKbjvRuzTotj7
OECn/qiGOxsXIE/M64LEl8TbId6g4YMA5NuNg3Ho+sq/eMpGt+dszI81QmJa2eXwp6wq8VBiy95L
g3UqbomwLlVrwVV73hcOrCHQVQ7O4PXkHKyp/eiVVHcVo/mFWV3/jTtjh5JdEz0bCmMqv/vhj40A
h2YQxib8cFyDWOhr6BPy4aNnJBFNWexGJ39ucpunOPG/N+3UxlODykBTac0ee8koroZD19mj0QrV
fpw2COD7sfLU/3F0Hd2R8lrwF3EOQiJtCZ3dbufP3nDGHg8IBUAgBPz6V/02s5jg6QaFe6vqVs3k
T6Mphwhbo3j2DAyaZxwYQ7qo6J+XbkYBc0ic94M/a/lT1ytnxsxH2rA9sEGl/mVDbCXE3HOYlv0c
RdlUU/vf6vXmwWrYvQIFRoWqWxFfAnAXj6Ra9QNcqVQNf/uoP5F+jB7jSNfRTqYTXNzuVe20DV2+
pSTK53gYSurP3r8eEr6rRfv1ggkQ3xxSbxHVfkPinM0ccSxbKEf96qYNzTpSkHfc2OrRIQOGZUnc
oFfADeuBWDSzX3ZVkHyGYTWYSwr/jV8nIrcjfF2+ZbrgZ7m2wQiaX819RlWHSZDN0GlnhXOobq08
TviqVT4G1t8J0ingkcgq54sDaBFPYT56GC8HWS3KZoVxDnpmjfMbBsFdtQKAx1x13oKd2i9N0h+2
ta1OnjHqOYpIOuCUbCg8cWjkVFbxyLw1abR+WVyuNY4KH7iCH7cmi+sYo34eVgAlXZT3mJILC3+C
TjOb+lZcsZcJUs741OwXGJv8+ugLD6Su1Wfjj91d3sq25eDJaSqETqaSoXSUxdx77YzGZJFXNaf9
qYb5VpKJiHnTGc666EPChplfn3c/Ph3rHUvXf2sIpIB73fqcNH0070w8en9tbAIUXWtbA9rm2/LD
SJQ8DkEaGpjldPxjWxOW2c3K9xZdOKy7TSUyx3FlLVvaHKeq5jkmksOMc+JyZim26VpPSMJx3R57
S2VGxPVJjn4MjyJVPSxRt9DMBFC8rDVK3xrgTSFqtBC1v6J/ij0b5AseZs50yIqJxGNTRHhJp232
xttMYBuO0rMpdKBJjkEvu0c5N+JD0G7vJmCKbQ+1lXOyRaGdDtYc0AHKC5hEQCKe6OZ8qgX5Sk0j
j60f3KuvCpe9hzr5uYOL+HMSEr2Xget2MQvSEsd6v2ddRDI/0esPQu7FmcWEfwlh0nwyBo28q+T8
vMo1yUB08DO6eFQV0CyUJI3VSa798ndAVfecimp+gAbVu6YADhBsZylQo7U/Y9yoy3vezweL8zCz
vO2eGm+Up8FPvJ1dG6ELhwwd+tinwXnStbrSsVn/+oGny6lOgr0ayPKU+iw5JF3wXz82OueunffR
wseToDPQhhoYlUEIxGkJuLu4rpInVELj02jQWESBV2emmRGQ1c3yGeI8fRw3nRbSqWlvUo8+oiNw
hR+b7kv1KIL60W7HwNhbuAIg44KZ3I6K/Cia0JxsuN5Jy3XW2Sm5RkrXWWWYV+oNJwFXTZpNuIx3
w7a53RwaXBlKAbiTQOp4xL2CkHnLOSptoD6bAQ4R8xLp0a5suf3AsLd4pJsZ90E9eoWO6N9xTnFz
eDALyRtPIqOcN8EFvgsIKAQce18aU3BpAv4Po2l+phKx5d7iNcc+WBIgfyhtrm0VdRDh1a7UYfXp
K9Le2OyRLIrW9pEw152RePaDjrWDjUMTl75tVoBP/rvpO/FFmOpANtbdC86L8YnzprnNU9CfYLXk
fSCemP0ivpvc6sWDGRie1i4YR/ef5BJHMmqcHbgYhf6uSq8IiOwKsQxoRFOvy/1Ngy6VzL2EbRKW
1E02Y/VivvytaT5qt3oXuYbrOUiATzarRmZganDGgQPIlGW/nRn03rdoetg48B1LVHBY0J7th80L
8j7t3DfaPoDMw1QhhiUmXXMYJgOokrPqUM/U249+NxcVCs0dx9IHckneI76kD6ulT6pvNtS8CPN6
tEG/Zh7SmNCySpmjhPEzPwg3nLILK/y2WnIPx/URHfiQ64D8N07Kh/+u+BBbiybaqOYTBeaUq94O
56H147Ppgq7E2nSZndh4rr2GlfeQO2wUtqE2cP6tTyOy20Rgd7pGrJQfdgPufwDyl2DebIlrPnxb
keeJu34JjvWKZ62dP+OvoN/eAvVK2TLsazK0BePemFfe4sO5SAuep42/XEe6hLgrkdKxsCm6r8IQ
kCgKkp5QtDy2SzO/HqDfXAA9R9NgL2lcuTKoWn7zhJ511m5e8znPFpdRZJtyo3UKrEn3gO5lxHYB
pnhzRN8BRunisSC1ihSwxKD56nvR/KAFadHXzmmdo1t05dyiHQ/goZoBBnZ5MBCOupE3fw3G12+U
gxcZ18XuKF+bR4pwqTPKpegZREzyi6hsV/Z4Y5nkYXeqYOfxBwVAtNexXE48phh8T61evgNf9S/r
ZNz74GjdZLRX/jFuNVgPB+S7h7P+a28cK0Kj4106KPEc2E3scIqj6O1QoB/wjZqyAhr10Ne6+/XB
sGUrapoPzezw1iYkuTlM1eCjLJjfrGaIYvumlQdbbf5nzB2+1ixWAjYhnV1TRinXp7jv1SO1ODoy
Um/uzauk+DdjUDBjPJ1eRA1NdAUhWjEB58smPw5e5xETlpSE8sM09ViOyfL/K3psq91dmPOahpO8
cNDIB12nAWo+40Vlsgk8iE1cl8ELddFPrkaWucfSk5twFUyxij/mVqz7mkbD3h8qeusVjY6uTUSb
rT50kKngQC8aSyr94k3trAtOQ/KK3ez2S0I9XQxRa9cdixPc8CtmKO8/ELSEwjKpJvNMRIOTAnki
e9AM/KbCpjsZq1RhJ5WxlogjT+l0dtG27Ng6hb/tOPjXnnRoD9bF/VOMkhPvvNllagLrcOTEA45m
q4hd0s7MeTxod2TSQAwDKbSJcgo56nMX/6xkWa+yCpM8EThkh9EuL1zotojhTVeQkZ3VkD5SNY4g
x8YWu0ECwl72y8TOo6Bn6ckXbhsEFQLgBhB8pax6VZXYTV18ii3rAGCa1yFduwzIGC4lBmgYV5QV
S52Hdf0VoCBHkbnlJAk/RezDoZ69inDN9ex9wBUA/QrlRxd5J4YqDBj/KbXgskbkPSfktPWYK0Bn
mKsUPTfOj9oHJTrNVSG5vZixeohw3eqhnWBCXLNSgg5ARnSQhZZgH5qiHvp3Cdd0qZBXV6MRadv5
x1D6n5HRKRpkxnw/X8X0MbXDsRvMQ0xE7uZ2h/VWMLkcbeK98I5g2xCxh10dCidSri36VT6fUiSs
sCg53qHiRQzfXq9dRoX59NLqMGpRmmE5xVrdlq3Z6Xk4Vq59HJkX5YEeQRx7/3UMes44OlWqf27T
9jFwYgB8yM9i8T8AiP2ruHpMmPevNisKqwalkBkBw0OLkWsyJUcbu4cY1l3nqAtoCbe8Pwq0ArTC
E6yotsekq44ojI8MR7916jndMFSU1hDMq/eBJiebxi/KRinWkvyDmcqCJ/S98gSSFeV1rqK6QIDj
tgeAna0y1LnYwhjT04lEoBX34NHnPWCMvsmIivY+LlcTsjdX1cfR1f8Y05k2c+mHIMKoByInNMue
p+HemfgiRd/sO8cvSZL8Cfj0HWMnHlCgm2y15kqHJkMtn6thOg5QoANpjlC/Il4E2pAW9Q11ha2H
0mxB9LceAg32FR0n1KotaJLtrd/q/oCSripgqcCysfcuU6SfGthipyb5tlOtfs2m/sT4Ze8t3Xec
jMUc0i/Tmct9EYxm2iUrivvN5OPcXTE4CzNf3v3TlB1wav14y4LGvV7eu9Qv8V+WEzYR8kMj7NEl
ARGS7OA1nDfpctCtK0jTPq82LV2AqPmwLyzx4X2CxRuRPBCkEBvaGoKaCVQVHZwEscoY9ikctwvM
yZ+pG78a2l7HuKY3hcB6ULSo/XycnBJtAsbRgKcKgpI++RkNOUg8BC7QyG7N0cJDauBUZqqlXUkS
P91NSbLueDj0EK+q9y6qb4iwngDQBQlaU1ftu6n7XDDrg0e3vOJaMxm2xwQaILS5P+qXvh+9fRjA
/ttPVgTt1mQ8IurQBx0un4NORCU295FIW+0iNvIypbi56rB/ARDNcxFH86m3YQAMB+sID0yfsMMQ
QjV0NK/4ihif2b/h8cZ54yd/1nl5isdlt3TBpeY+yvXIA30/5EtNC5/hYIQI8Ng2zC/HsMrBCr3A
o/dXefOD50FgAn1AgWyaM5PVIa7i5ogX5oPWA3xYY6Ayg9NtBzcvH1x414X7Kaxv8B4/BZS9jPV0
S8LgHNbLh7+RC+NJMaKoBaTXYIBrQdRdrZLwD/INhmLDbfCNb3ThwQK73hUJnP1+3KbrWo3AhOrA
yz3Df1mM7gZJc2Qc/nA8PoD0RO2hpxpz5FPGiBLv9im4Qh7137Ounv0qiUCCBQ96Hh/JGjUH5YZ/
/ZoGRbt0YFzhnJmCYPYTc8Qw/wWbdsp74F41gA/4FUfCNpdk6Z5aYQEUWA17nzkMs22s9kBjh731
LKxBsIgBOLxvdDzPipyJ31H4JwPVnUCZrijjkUn+qzFw0K3kj6RB6asElyF8D/N5BGHXJ9DQEe6f
G92VSowXTJSKV7fMGArHOeXugtx4eImwjKtafk+JD/FmEDwIHaEWcs9QouxI4D0xJs+pHj4tfFES
XR+1CqN9YBJA75XoCwWsKI9Zf2qsvlTANh63uMknmuQ1YmmK2Qv8bG7941LRM8eVwwEiuqwCF5mF
ps9pqEaMHqCoAvCr1yLC/7YoBRF0XGOucNoLq//jQfUddYAEjfgzhcOeOwDDEMTXmdWMFlyt7w0o
DOBQZbgQC8YITSli2zTQAiLOle3fxLahku/8ItGyzVzibr0O0FktD8qvjo6OkPADq2FbgmMVD0x2
YZV1i5tLkL2PyGx8mXp5Gzr50rityUJkeWFsGaNFrlW/3TSvBerHczzCJSviimTLoF42obzMiXjb
owCNbzJmIPNGXS4tziUmwQG1EKllvIeoHyfbuZp4CeotgO9wMH+abuEHkMG5YE2pYA8n0HVnbgpl
zhHuQ/gGSqN+Ggfy6fzVywfe7BJFHurUHTGVeYDAscCo2b65f1SZki9UNCgl+MvKUQ6YCJDe4rFL
mwa7UMzDya01xA0c1J8IcXO2W/iU9PAZrfpPxWLx/7c1QIOU12ErciPrm4rZdDSpeYw3ONJDZpN3
Mrrr/P2Mzjg58V3uj3o803h9Gmr5ETPQ014QvckOzN3iVyBhvSHJB0h8c0D86hjMIskrkUQPcaOn
g5/SLVuQypY1stU5TJOBGNFrG6a/s1ftkBkblhgQfed2fvX6bqerjWTcm1FayPmv18T/xSngUtNx
QMIqBL5EQ1tatqYo/IcffwEtgLfxLqMlATwCgtct0d8qrvNaTDsqwdOwtESX9VAP5snjClW16l4r
OO5nJBY/cQx9ONLTu2yzHtpdfkk3VFEojWUulP4h6fo81Dgg9Prdp+zJEu9LzNAx0OQ5Qd4B6s31
2ihuQApMoM0ttoFcugOEhPsJplZFgujocpDbv7SZ7vDcEbrJfTTbazOvcZ4G9hhjT4Ryxcyi325I
AHZ/PenuZDn9YshGy+N2Xm7RMvzzlFcfB9GlB0eNl80oAVutnoDwmAyo8Cmutrdo7q8MC79K3VC2
ic8heZk+lhWUEZvomxXYIhJrKIMdsX9IcckXxI+fNt8D8+6/gBTfp337LlrMwoumuQaxj7Y5Cv+E
KMyECZ77JfhOBXmTOLfonLxFy/wifXPCUYrLLwEeN8MCsZrWv/DKfmi6+ZnCELheISMyDoOryM4L
CFw+u7ZDkSswauz1nn5bpR/8GaYwvZfGQZma4Q3m0vemmcQvk8LEc4jwzzxZVX3zbb0W2wjeWvpg
U1Yf7bDwawjFdA2iHiDxywZNWLmkiX9UTdKewiXcJSMMuz1NTU68KChcI0g+T7JCXGOMWVcPSjiv
B882sA8F0SBy6KcmiwAXozsQwMlRQSWoxW0xL/hBSkRtjyLOJ9eGsh6kPq2aDO5c8TMjMN7BXRAQ
wKkE5XkC5doWR+YJHRQ0sWGYFmLQ9HNroEpJuYMROoTBcAoDjgW8zltAn2qMwDT91v+FsEx9ANiq
ylh2dVlH3auoks8Nny7ffOYeAVGIYhmH/iQCnNQjR8BlOFidrV0NmcDqQ0ricBFzsjxj6ja4aQ9f
oqvat1DN13lIvFtkULl1WL6gRMYcAvRqNwKsOcw1acowqmQBcVF8Erhx2G5mc1dIqHpzSFu8Z78G
3Diu0OuNU9pl/uz6HXCVPke4WJ2D2jIHVLARrEoHc0JyC9lHJl5PRiv33K44ElD4rHkcN+615ul2
idtue0eJ+9jXAAyosjjSkSyTs014+w5d3mvksfo2aHFLpf+OxLH6Mmi/Bs80iUcDyBIDRDYG+ebm
aK9gDXOPhv920/LcKdbu5xhVHRmYvbtQigypUw200eQf5UaDjZiBmPhwRVEN6oA49KHvmOW374bL
xjeHHmwGviW9/tihYofJT23PLfryg45iIDeDnKDAgXE42CRvT1hT4UzynqsBxBewjctQsaegIX/N
si5PBoZfMMma/Cd/s+g/IDQoNQ31rvXBVakQNVEvx/pmoOI+8kZXX4lr9SvxNRRlYVfvpR6HQzdJ
tvcnTDOhbLIlHzEZolKP7ZMtEnnTEgsZF/ghuHQMe8nknIUxyFY+tlDykGl+1pptIH/GCcQIC9sb
JhTh8arguLGrQt8HKJkOeLmtv/xXwTwBTwbs/4hauOR+OH/hGmG4xuR7qGiVyRWdJdqqlyo2Q9Yu
MHcDZtNeQEldBx3456ECR6bHES8JY84LSBfuPXiqqk6yYq5Y8MKzIG7IjiB/YjfqlR5E2rx1cvpb
TwMp4DtC8mELZqhoKrMDWAuP3UlM6GUGji4KxSdMEUU2x2iXqjH4SWJB4UpJX5k/AXUIg/YwJkNY
QOlfHauxHgEvA1VM00AWiyZIn2ipeBazZ2AWuw05Wa3IBwuWEkT1+iDiUd16CtKqXaGMkA0C+voU
j2WkM89XBX6wW+RzV9VQeS39eiBV0J5YYBkuIsB4GYw0giYf+QQllTHG67KoMlDfTPiNYzDq9Cmt
w0dXVetje1/L26Cu6NAhNlwIqG3m3j1n3lJkB2UwgIqOUZOeRdsfW71pdcRSWb6ToMWn77Xdvrp6
CL98PvUpXOAXtuZDCCo8A5cfjiU8L5HypR1AtKilMMeNmA+NdxCHcQENDFQC3urfJ8H7tcPHR4Z8
i2eto7ZQocI0GmRxkMG6tJrkHqhZGObYW2346MUe5IJAXu8KzqSKn5jG/Q/RxPQjIqiS8MA0/E5x
RyCaLui2EV5ujNglr7St64L0PEqyTcqmyXsT4RmsxvCvIbTDCMJWTPQIZiM4UVQ6S5ky35qi6dUA
4DpoQb23bEHEG+JxPYU2MWVNwaGo+o9us/yyko4WWopmisHFjmw58C5d3heEk+HS171qD0A/4QGU
hAx6P/wT6eH7d+jXiKzjb1CbYT6bMIVJCcNjKe8ZJvVTQBbUfALegFM22b5BdeVRyw4xjMVshlMC
1CReGdrDkEWCHgE11U8r8b1bn3QGxb0xUV+OcpaniAoMEM4gFt5iPMzl0hEjkyxJsH4zi+ZbZV6j
rV9YSkkDszqRXENtIGe01q+fTZOSswsF0P9wXTuOeIFQ/ldLqd99KGyijPRTh7+79H1/CzAJ+R16
FrcmaaCJP0JUsjK0JVCM5ULbNjh3QeKluBQTSCEojDRPngVunHt1Y1KACOsg9xsGqTFjF7sIUTG9
WIec9g6SO9Ad6DJZNIOTIkP96LPJQB3pIvUmYzLeNoD24Cp5az7aBVj3qfE86OlGvxLwfNdbQ4HF
4iHBxtGFv6uot75ITbD+1R1IqEw3ZHgZVxNDzse0lNms0ZGh/cZFTSbdwrygoYB8ObyumqLGXB5D
IQOHhDwCGoLD3Q/i9oLiG0gUi9z4CQ8gHPPghjYoTVZs410TeLhlMdveoJ1Oguod0ekGWFXbrt7J
CwKIhGjfeE0eYcJU5Z1lkQIeEslqt2DCXBYshSKOMsD9DyZqKDbL4APChsCZjIVlAZ4HhOqob9m0
JuNBYgKm3hkU70PmYIM+g92I70MjJgB1lKQemoF2bkNSpMpB1NC5OPNDt3MpSS0wJ/BkpU2QrZtV
IZqHPBTx5ErkDIxtHrZu/hxmRb8Qj7qlp/tQ0pAzrO/vFTxtg5q09dNnFqrgXVvZ/gXyCXEdX1Nw
FRz6ZhR1yV2XClNhdEdUOw2oRLbsoCvJVIEeFsodxif1ukaIygP3NxOL1sdIH4zQAj4k6rZpj1I0
RLx6BJvpjMMr6kcNa0vL2Ebxf4B4w6kcaIPVc0/t3cegc/ghgBLWFYAT3LbDKuVvKkkoBiGSdn5J
O8zQQREKgBvkaeLBfrWSj12o2zZfOUd+scTN92cjLWxMmwGvqEykJ1Ice3147c1i1yOaWjw+Le8i
8Wqx7WnEd99OtjVWgg4mUHBAMrO9jgEA+v1aeXdu1x8WlbfpeAg1pFMHEg8B6Fuy4WAKklV/toOI
moKAgh0OzbThrSOI2MLSgvbkRQVV0EDHCX/1DKc1TQq7jBHkOWzE1ADQBZBOgs0AilO76p9ANgza
ddpRFCaOim/Atc0fAdwXCjGg/0GhFPSU0HJSU5+q0bowB7ptMDQqmcVUUGUme4FSCMm/erXhqx11
x7L03rrtDJQ95hEcZA+JaYz6A1YzfRLCIBeecCB6WKrQdGBAg3Uezm7SjMB5QwgKADstvjIln2gg
ICH1KcnhFbDc5bvUB6yFn/AM84MkyDZucbyjhKkeq3nA4RJEqn+tIjoeSdKBEXN4tvA61et1EF7/
Z0vDFmPyK1uCXFoRLtALIGIwS1ZQMIAlKkhsvY6RDUGVdNAF3Grh1dlDoN5kM+11fauUT6JrSAwC
XEHyePVTpScIWhBAyfbAAqFoqX3ap+cZaShTNvRwor+Fs6qylk7QgVqLB6DPjhnYRManaVWQat4B
zBTipXtZ1QBeNOdmc3/iTf4VFrfFdFftV0qCmaXRDbp2KB5a+dN564vXoqaaOY60ZAjASs3bFzrj
G675fJnTi+UaBpoJ2clgBdKnIPNBoDka0QuYp+NGgjOo+T3zowhYWfs31v6Dm8hR1e6AkaB9BfoX
ykPEOhPxnXjT/eWxwzIG2C7THwjpoZdQUF4sYN7jYHWgQCfIwPzxHLb8oefz6wDfU0f1J8rbW5K6
YJc6bAkhWLwbIT+C4hNiZ3EFqfzqj7T0AIaQcLp2ll4jVByg8AZ0PBDZLVhLNWZyfDqcKBCDHKTY
uJtddPZxbMLEMLrC7x96nWaCTFlVQLl49wKFx9VM5NU1dt82bipAqKGnXZPpgJGmNQvG7USb5nNq
409fyyvyig6J1121t0YZ3v0nUKJDRSQ6igrwWmXfcKO0yJmGIC2xojC9LdDUQU29mAHlgLoFXKHI
se5EYDJ3DCBtF+14mBKIlZP+6ET6Cnwf6GWa7tjUHhrTPZN+XXLYz57v5xFGlernbY67rE6FyRsk
70ChA6x1sF5J6aZQuHGUFLh0aDg90Wo+jUieLY3tfxUlR6zw3zqcP+ZogAKaQygyBBXI6PqCguA9
wLO1E/kXhCA5FIRpvThqKEHZ6r/flyO0L1OJZ/niYnzIgS5TTkG5FLWBIqiGatwI8nKfUDEi/Y+i
r9xNbffNsTwgvxA7+OgCW7XDERa6ZW3A1jmEHTukj0Piw/82SGNjG+yywwoKLu+t4euPJPSU4A2i
5U1x0qIWy5o4OmMC4zqjJQ17rQ5t7P9bx1Vl7Uz2C1q6fB08UzjvrgvzX0Oo2mrqg++e7HWDVLWX
Cc02Nn61MZgn20m4D0EBja7pxBaHkhgLNAKY0Fv67QgsgWyv3iBs+YDsuNsPnvcyjZibuM9N5WOL
dgHMOaR603ypONSJQefZPOLuw7btjcsEuC6Bkikw82Fw4Z53ACyS+C7CrUsK3eYd0llIEILPDyN1
8DEHlEC/R4DEtmIWv6ivIY6A5Hv8NKFDBRJABbOs4YGb8Hlb5KlK4puOw3fY7Z8N7htQ/P2jhPMc
itHtRSbqKaHhmc3Q8CAaMISe3J3w1t6bCaQ7WdvzqKBOxwTAyqfP2iKzIo7vc2Zh/3xfEKgRXyeC
/qi24z4ScGS3WOmZ19sRQnnx2um621VsPE8WG1DO8ZIBlC1RpjaZInRfTctLBL7hiJPidQnZoxTw
xFiRDCS8+d/9sUBqDkwX13uJBvqs3bwDU30FivXC/OY5cPN/MQwbOhA/3dp9GjsgzUqeMD2Tp5Aa
FEiB/QfO4igoImb7yZaNRKC8df6e6xljjUCk4JGKE0x86Sn4nbwWHxxjk42EUbSlN8HSb9hnFKBc
oVDin3Qj75a5iwFGXvT9/AArj/9oCMVy2O4mOf40UHDeH2vF6+MiEy+HlquB2nn6nKl6jsGuZRDj
ZyDeIXlL0LqO6p8MQVcErn7z7yAoaeZrKJpdFC3nyKLGqvQu5vNPACN0JNPVdTkogNBzArAKoyDH
doqOdlnvXMt1vQMcqD9ereaPvB0LH412SfveZdtWP9hF8zJg27UGkDqOmKGszafGQKBelw8+b08C
eQ+4Ce6oADTEIjh4vH2evLW9K8xKuzSHRsVnlMp3PxG/z2qX/rWtd0499QDJmCkBMR0xHABuF5Pe
36ms0KSuy/hbO90fSFvLY4pshsKfU1oyigsMhe8bZL0569tzlyxvyZ056NpzkHbnJhj/xE37b2iC
kg1Bef9AKZBaGXoHyHW3jAUdKlyEhMCXS2G3L0P64IEvC1dIFInUn/C52fWueVFz9NAPUWnC+qUj
6rVaIMRL+JERt9MD2BRxL1vb9LZ02463CMmppTjAKz+buxloLgYcsiAaPlvRQm7TXgL8Sdyjdca5
8Z50AZBAJAZiPum0duSXVdhIYb8bhX8JdVfMXQPF0HQENIdqrkafPox/uJwxJBDCVGzt9wbfMFwB
ngeo2W2F/QC6FXMY3cHS+bKm6VM/QLaZpu2Xmcw/kGDPPa4BTFa/SXju78cpYgBuwyLusCzRE6Fb
g29RE6tSAhjIID9k+VgDAovS6gPjXfAN9MAAAYeQU4U5GuyHyZwwg8R3yYZIqzgYTr3fANGVYQDJ
TIphHXJex+5WoXdqPP4f5i8ukAqBeFuSW7SupABguzMaRLWqMRMRz8c2XUpPuFstlhtHyoH2plOb
RhfoEoGV1PW/XoECwBt/C9b0pw6RDIbE5BQTEF0fPvBe4vjGFGXPoPwBlKgxT7Am3VNk6Ltdw1/N
0pc2QVl/t2W77z+n6P5/HJ3XctxIEkW/CBEFUzCv7R3JphFF8QVBShx4FEyhYL5+D/ZlZxUaaaRu
oCrz5rk3Pd6cwIyXqlVXEmmIa7MeUqs56iq6xmOP5U+TGZX6Zbnn96k2lQEidVL5RMyktZFqrHZ4
f7qTLvKPddXyRqbMypKezeD9pI42wRUHV3r4okz7SjN7si022RVBjXQKNx+Pz2VcHW0znNiyARw4
PHZz/Yij5k85hOdJta/RzE08uOjL0fDR+9F/li2nPabVl9KLz6GsH+yQUyKOkEStOX2mKNtSZu3L
xrzSpO88z1K7DILhtWuZkii8livhv54YTXLsnfIYtMV+/XHc+I+JXcWfaeqrU8ID5/vhFX/WkSPo
NtkNkxH1Kx+pPvmkQpbIdGn3pJQ4D2746jk47AP3OGfezg3neymHJ9lw5qCisSznmdbnI9LVd58J
Uo/JjetwrgZVsZ10d1Dj/JLzmFk8LSxppa/i26Tk+jcV6am3cCJ5RUVwkJ9PF+DEHwNGgRnt2Iws
bQvbNv+0nelXg1y5a7FLgBdTKakgebKm+K2hWGlKP9qqos4OdsTu82Io/9SQWa6cfwJRRdsgS39U
SrQdmYUDGshjUnvhdfac/HMa0EED86I7c4/TCMeyaN7bsnmfcive1ykeZ5M+OFTPVTRf0V/Ryppb
4Te4IMPiBquxzzX2FI2smeZY7GEXrJDKKgxm3t7KOoqqOlYYcqshR8QmxnRsaMxMhCY0UQNUx7SG
4+abKofqMHnJTciCN4TErD57VtRFmMBYc2E8vNNTcGm8dt5auid4cNx7GbAULd3jIPxj4xOBlZj/
BBUYzeeYbiyrhPoqsF5Mf7yqqfZuy6paTaIBvpvgL0jeQ1WG32UcHNNoOdldsTWqPTjMyTb0PZzF
EzC63umV8l7oaapUfC6ymw+pzUy+cu8uPUgc2n8WLS6mtw6VpV+W3N3lAyubcuGd69h+zn0OpDLO
/61hoEllPUfVQo+i0idGsCejh4vTyD8B3+22d+XWC5KDlfn79d9uEqa8Kn9MQcjAEHMGvfFu1BWM
xbz3q2I/mirZWEmwT/ExjlW3Q8OBTKRCLM30MEDpD151WSrzq/W6HAEwvs/IWrX+CJPyM571nSKe
kPFmIveVbRzk6eRbAgrTfPwJe3kaOdzlPN4EOBH4q64v+RRGsHvyKCzx0nKZAvg/zUt78MMK/SzA
I1/XL72d/BbgVliGOwkJzbMYbMlZO65v3tJZB0vxcGMf3uVJcYxs5E3dN0e8Hs9x1G7llG0B3veu
DkGiw2eE7c8ls14DOjRDr8ufZO/NMaZ3hAZligNE397tCCUQ70vqbDOGmMgX4qhyC7C7Po1r3Rtx
7rq6BLuJXrBibIMJslEa19vLrHiYS1aV9y1EIdK0U/ADtXzkcbsrQpaxkw/BriakbYlFquH1xD/y
L+I5LKmAq8EuYRxRnmvof8xjRdr9ZoBobenYATsbOiwQOZOu5FRk3aOpvRpVb0dJg8I+mvfKwvdV
e48hlbmf9Uf886+TSA6x0/I9L9FPbFlvuQM0AYLk1ch8/vSqC3V05bRDld5ZpbMfbXHsgnDfinxH
WtR2GqBaqcB3iclOZHjcekds2yS+Wbl67Jr+mMQos2zbo8J+bN0KWCe6rA8tJA4ivHn2qCabTh/d
rMc/Ne177cxM/ZOj6cdfc25OkP4t5Newnebyiid4ZQnwOo9AomRNptmpk81bhKd7XvwLtzc7WWh+
cCBhUEjPk+NhVg1rRsK88XJ6aW1nm/AdSa04BdJ9AEjeID+OwZBtRo6GjFu9bZAfper97VjiOc6t
p/VKk1MoNpPb7NYbZxrcXdn3r51YjmHMPtclf0MFyg+u7aI/E5mCFpVdZil2AOYR/rn6MSoN2QK9
83s1v8ZT8EZm0oloo2O3MNfMOCO5wOw9pBeBBy6twmqw0qNNBCucXTRORJnNT7aJr6T0vsU6eUA8
GLciLf4QvfSnZw4e+M1dSf9dFcRnt8hvWx5ts3HG4ewEyTVgkCi5i5jn3YpkeOJe+t2U0WPe+fsx
rQ+RHXwgUd8W4VyQUb9FVZxG2S0rTXtcKGTjzv1h/Tcq5tA/Zak5xNCn/RCyndvy2m1XYShHGx54
8OqVT18Pz7bnkRwNtjFk0Bojc+ys1Ui5XX/DyckbXkVKWSS5X1QUK3ekt2Nd3eLIAMJH6AkDCp63
y6kyt82Unx1doj56MLcieMyWZl+3EjaS99nh9XRoeNgGB0391nHCbiiohm003VfBIIiwg1fLSzKq
XZg+rx8FztoRMMF6ckxywBUyAIzgN5D6U8VE3mEukIJz3gnUv16qc9b217FlobfrUwovm9A2b3HI
2MNtGGTY2K09ferRdAhdgHhL9niG3jnsgtx+mzUeJ0efw1ZcI+VjSHP9nXDiE3o4sfMt3sI+9TU1
INfhHB9Ca4GP8m8zPbtWD8zBCzKVxhszhhO5FQOY1vjHd+NfbaSO+B6IdciPTma+oAXgWrqtVSTH
qlAbtqd8K2dNWvq7VhMyl3hPwvQSctTxYN5ldUeeZ1CsOyAVfWJsjKbJ4cXPr/l81fqL+DGlvbWx
cDVKAJP1g4/n5d54YbgZ4TmbVaAU47QLiuq/Juj263pmw6LjnWO9Z5Dzt8xUf01F4soUBXurx/Kq
f7PmhdwZk18S6RaUrP6J9inZusuzx4cSqrTb98UI/6NGjK5IgrkHZK+ird1bJGTnxa92xtBuvSsw
InSfAMAQ8Qe48AWa+VA001cVpHTx4CWbREaIFnnwkLo8krW6aLe9YvnbtF7y7PGX4oG/1B0IlyHm
e73vCp5i+MAfzcclUa48YBXTeR/dwGtVi2Yvk/q6cDTxWT+JMkXcLb8ojt/Jm4xgY50v8kWHrtxb
eFeaxMIVLK5cv8eUV7mJYC6bSm9td0Qmh8Piy/KUzT4vD5Z+uKddfugXuQ8tb7++ba7Q5Md0xDbX
T1FSf4oO99T6C3NtjTS5//hgvmMZ3BZeeCvqn0j3YOrn7BMyJBLZUR82e/wWW8eEVwtOJRmdK6sl
L9nyxYOw9lh/1ruvTv1TV4sXUarXwPE2GXP4NfxClCgwrUO8l9ll7UJEZ5fzaEz5+9SYc7sC6ynI
L6jABQu33ubNzImPNrZ67ssQVs3//xW6nqDl1LTbAGGtqrg2HXGZ6Fm33ZhVm0w0X1PJLs3KJf6I
oevG5XtTYf1d1MF/VYgxOWcABNzsk4+eMkyG1oX3WUSsDm4zyasL73ys1Qw87EPlTXgjuFfdV6Hm
h67soVFYXbEvW1G/W/74QhHT7/AjHUaJvuUytGZKuvTHHhgG2+t8chZL75RuaKfJYWQlJH29JSA1
FxASppCIVL53tpPoawW2ZT41p7KZ6iMq0XuX938g2I6QwRRAYhMOyZYl3dekWnDr4CpxK4CzirnH
to7mNTwEsqwHq8qy9qGXpdy2LnEl40Q+Sjk8eRQ042heddYj6kyUG0v0Ntftr8JB8+7VCRPiXzce
DxWJ58ywCXBin4IZ0u+K1P2upMQsxc3gbdzGYsKkkY0PEgI2dKyXCtPTdqq9t4mDf6aZb0tF98aQ
ByNRzfOtTqFAaa5suclnOtXIaru//P7E2XBwULBjoYiK6RzhEproHzY5hQ3+khdiSb8mDFYUNu4j
A3RrkxmCieb0n3HRne3s25T17znQhDk4/Smzu+cqxfTfB2+2m0rY3eQEtUxZWKPDOE55U3MPZN0t
TxLicFn8V8eTzxMek41oQjAKTV2I/Qt+lwcQoylvmS6vedj8LpQlz7U1fLQVznY90upgdLjZnBMY
mvJbRw0TLsNxYp+ypcO3qRxe2rx6dAbnow4SVhdhbioqnzieAjstG+d+cn/6dHgaI5n+WMbfr30K
1zdqQLqjV39S/ULRh9PaCe7Iwxk2CA2mREWGYMw+oWDTeyH97OB8V/gWSqe5jm4G4c4d6sIe1elw
gyw8ku79p/dLfJIKqHXwsOk7tDR5wz/5Q4/NqW1qco6GnFQiZz35l1eUUta+VMNvEc39IeiZnXfT
wbSO/aAWHMNuhznPT2JmmzOojOrr22Dy4RyrMtqsJ1NTwyW7/ZvvI8sUSR1sJJ7tHbRjzH8yfqL3
gC4tKLUsyi6iiEGAhNihoOT7JbAeYm7eObF3/pI2+1wuMGd8LNrvPRCaKb96FrSaKMDDvGjJr+0A
oDb7IzZR4f2hQ0B4srJ/oiyveM+vSZ59iik8MGq/2Q3KmFbkQ4ceaGXy2xugbiMrxOlcOE/YoI/Y
xCLGXMFHHEVnt1ygZbKJBn9+qns0bgwnkfbfWMdJTpr1V/CCMaY9ucb8kpwoE0d9MrkY9OxlX6ls
P3SiBUdvzoFTXZoR33tKvhCK5NEJxT3Q6hVi+73x0ORxpzzEif4Js+IyT8iq/Bu/3NK9OWS91NQx
9EEJ+S0RU5x4unroAXOwIN+S32OIGMjTEsk0CnaLdr3tmOjdqjLKObzHnaCm16rbg4b98ztDycpa
P2Zj+h4s9Vuu9ZdcpAHUwUlgOgQeNfzQcx5JlNjr3D6tZYgO4m+eln0q102b1taZRmIa1+cqktFX
HnI/VclrhZ7hROW59ItzpOLL6OC1I20N0vjCLqFzUbqPc4vTF/s7ySdMKWY3IY+43OZD89YtIxFc
wY3QsmTrF+FAJTmyAzio7lXawvjm+g3/MiLoWB+TJreAZTVsEawj7X3+d23+/CZ40UguaTm9+SO/
P+cThMBPkINI+kCZDPfplEnp4QW/kB0EiRP5b0nDRHJxH6Q3XuvZe5qa4Nl2yqc+HN7GJPqI+8nQ
jHW3rKV0Wj9eZ2VZDPV2GlaPZHGe1z89eRXJJnMIuFqDodAN3aHd9UzRHIreFKrL5htV0/Kq0+bR
HkiWI6opph+ZwuzArKnaL2N0ptJ7Vpn6I6LwIbFhDK1O/L+4JAJim+n2qQ7b09ofsUHv6jH7lnHz
JhrgUtlUj7E7n0j+uoyBunktQifVeB85N975+tFxEey6ZkmPooMd723eZpbOJ3vPGxqmOm2xs7uu
fgpho09dZgjtkVrvQTOdpykZEtbg5OltivPgxSFRCTbXXt7zjgoZw5g4mwlP9yG0reQvCQQY65QM
i107jeHvFOcJD0sy1I/1xGEzzWw0HBRpSmYWRDVFa7ejHiWQs2nsD58TfuMb+Ti4DslqK1HpTD+p
AulpuBRWGcASHQQitclCRgpvPdNvhxNMJNNPFM7IyP0/X8eXOLKCB8z7TMQAZnZ5jFlpmIZXIm7X
Qs/98uL4lX1L1AxtykFVzt6lzHT2XxuNsB+UDNt1nOYLwfaUlNnIMtI9bChVx9ME9cHUJv0GwDVX
l8zUTU3zv3jVtY3IIMr65GjNJGoNNNnrzyS9/uAvzEC8DFkrFP9F7PiIRu+kUFqJu2usjRopjKo4
eYgEmQeq/JOPGUa5sIk3DjlLZmi+osC7Zj3PML4QoNR0fm8nbQ6zNX/qqTyRhHdlKPEUwLKnXvhj
wuZPqcYnEvt+VqlbRuYdvzyVYkNMgel/wXckJ6o7ik7NPDSd0t+Y8t8BB0m28ypY5YLAs7H/G3PR
uT0jl0T2fzFEMhlErqvtV3z457HzH7EJQaZ1B0z3Nwih4f9XOrlEb2kWs4aefNYuG6db5DWnYCSr
DnrmOYmmm0CTLZrhUwzTF0dVePD77A50cIshoVJ3NQfMO9XODwwG6y0c0rdj8hepAwCO2enJ4gn2
YAXPsSWGI0Lqn3Fxr+SQYGLEAbTr3THbkWe01wsXPY7GT1nlDxqsYmvcjEHfEN0h6Z+TXDKxH4ua
jERz8dMZKoGkgV1umT9TjKktD6N/9RSPzPbbFQGnaIuC7rXUUc27UNoggTTWTdATJqhbPLQc2xsf
Bn3vqawCDmlQPPx2eKEws49WqJ89SSXASvJgQ+QB36hLqIfx5H02goEAFS+g6aUpy9+TlZAkuCTR
OQ/K7qYUxh13dlZ7up4Rv+z/4qb/7BdW/Yx59YDLNbz489rQwf5u+7ZniYpUjDAZKW8iNotS3ow9
7Wdw7jqPUI2meq2K7tuArUG0PkIqPiDtl7hcQeq8hflhCiq9S5aqYYlNMfx1xCKO/pKEx6EW9r8h
6apok8YQncKZkDLCjlFDCRKr2qi6Z34ljlGtPpQi3Q7Bl6q3ILdHkee6qdyi2nAbkc8TJztTSPsY
FM67Tff7LmYeQwsLSurbb4OtfypEXc68OnlUPQYQVVu/XOOK/4Jkrv6y8oDPnYvGIi9tVtuOyvQU
iIkCKPRf0onjchw8IjxSez4bQog2/BxOLqsn+6eIn90qJ9hnKt4cZmGUjPW4k4y60tkws5ld5GGL
72pYquGWodG8DX44HcKavR2ixPicuHNL+Ssvi1fSPQ2aWNGQ6e1D0YbPrbGJdcihuB1VYlqWWUw0
ZW3HwFTtQ1ZQKC+DR1LeouJHXpaC4fP8Ws/U6kk3/UPmYXYyqugVfzizqS7C9lCMyv8hDv9dm+6O
4fHeAD+Q71TCQxiSpMTEqCPS2a+4TUgJ0dQavfaqfUQsOWFHKAjkAY9HndUBHWX0mglg9D4wyYMy
6rPs3f/cMCSmdWhA7YXTb6qgaV/dfPgzAWn4XnIa7KXi9KCgpyu/FmZxNqPKnkaF5d6MmMvxzFYH
7SXkafk9s4zC77bjNDkNaWH8CmX30GSJPKMK38dEeiDU9ZtbOss2qmjtsR814Pxp8cAY3r32o+N+
RAH0Ueo0f8BTvH0yTf/8gvy2jPqjmJnOTXNd/JmH+ZfjDPcgIEbK74rmo6tydWtdeG0VJYzYauaY
RXt1QOXPKGl3R4f5MW7cq0lVH3OW49NoB7gcu2abfCWBNqQzl2TgLu1F1BrA22pvQ5BLpkzya6Kr
epQif7RCcGsrKY8NONsGC+d/emh/bNMfSfdoiDYr706Z0f7Z5MhO/xaOBnqRkdaTlDHupY1kKpcM
+WtS9k9959ynkktEDqgaWBzVlrW6n25Km+tp/Zy2mhi3+kcn4gd4M9yj4JALJ61/Vbc8W2X+0JSk
hqz/p8pqakHKOZKEnql7YIIDF7sEB7Uv1wwDp+fN8OuVAyJdjXrjM6o04mLMlxGUetmRdNNe3TST
uxCfVZvPJ51Ac5GwiBcl1hR/J5Woo5i6oAKtiF6yqMvOaEzpqsmW2yAK7a8oXKznHoLtEsxhGuxI
qFz0tp04qeinQe5Imel2AhL8WlkYeeY0yrYhZMW1rkumA5Pnayymhi0WGf6i3rfcm5uQi3tcxqR5
Htu8/Cw7YTNxA+BkGizYNMnvN2O5imwLPzwTr/pDWH55yR01/RC3hVtXo+gHNL9kpb14VtO+uRWs
6NICQ3eRXdzHvjEtJ39EjKyjBc62eGCa5mf+pXMD8W7MbIDicdLzNU/DBdi7Puo5FtfCDbMnkyTk
oWi5vOjsX8zfpoT5KZ0vaSz9V04d85yQXepwAYNoe/wJDhCw9IVDe2rzP2FRvkARZqDFxowk+RHI
87tcjaD4lYgWfEQJoWeyRyPPqALFPnFaHt+K2B7udZXVj3jYf0nTY9cuTAl/xo7Gg2Ez5LKHgx9/
K6S3GiJ/a8qI84XsKf+/qRHhYzppDI0wX+F/gogptSW/stzkHCOkAGdj/9CXeiApJBYJmTeIIlYF
MOt3UfNlWvQ5O6GrDghrumsIAwgxKX6r2ZoSdD1PXPvYlL9E3jGqSeUcMzMdod5wX8bEKbD94Xcz
Z+KcTtgh1WKWBne4iE45CwTOpCeYkyQcHknXsYGT7DjaYW4MLwRBT4S2dOKWmBmvm06Dn2HsnRWH
nr2Ae89y/vP7luM5KxTOtpGmThNCXTjZ9MLcFXNBg/l3ZqcoXPtA9wV7Il/SEjlitiJkAimDZxhH
atPQTj0CO7GzdX26UMrbCjA9UJEDGCV+SFHEg8HEj7W8SBrWo4sX4OqhAOY065g7xz7QTwVDd6VM
c6gr4JBmXOaLIQp1w6cavSxLDNjKuXzC3B58js0UPw3RqM4V2tc2jnuud3doposzLslF4Kr79sYE
pcCtp9MiqmAbLAY7dBbGL3PuZw84XpeLgx/s6tZzRticntMtG+RRqcEqP7DtErttO/90A6e56+rW
OZVRPGBQCMhTzi0LYGwu4jUarf/Ap4ge6NJFbnXg5YeoGYuHlKfoAcNgTIsVKu8QVDCXBls6inlU
zQ/S9QknCijcL66Hmfx5KWfC+tNmaEnldb1vs/TWWc1t9FKWxhz4MGLCmbQvz+EwA8nEys4uUjKP
3MZYyogEr8YS7rQo8y9j1TPWJEIBt9PYpPtZGsEQykICiJxlgEsASTuksG+PMqi4HzIEyV8ZvSTp
mILIzdAr9HdoWtr5SgTUONMcoJOa2qremzi1wg2lFnsS5twxT+Fgsvg8VNBIkGXwTR2ZRljiQWXP
us7K6XFos1iSUulPKb5RL2LIVIOaZla4EkhyRf27OUbTRHXIsWEtls2iGE5HGvo8RBXT1tb4Tc70
f3KxHZc4SJmGm5tcPISygvDDrcVC0X3cRsv0uKBtvMRgu1tHzAKkIsnUYciCqTkKjsxdk/QIzjFH
U2Ma8yKl8d+r0Kpf6tAq3iIXWQaQoj7Wk/E+RVu6mybP82PH8qhHSdTzPjFoUrVktusmE3ULD6X/
MRK191YtZNmZJSYrxrTBlwJ/Tjb10DeSSI7F1UfNxUiYgh3mu9xtu70M6VDjJm/jp0D2FYvDUnJG
+sgjnrcN5i3Mw7oCIcrxrOCs16BjHGjTgm6jQtn8dly/eitpfDDb11jPjI0PBGvAbbIiAaVIbkzX
zvXeGXBb4ODziUgx+jKAsZMFJoa/JNaEP0p49TNhtqR5uMZ7cCPcfGU7rCvMfHffBCw3NJlqN35r
t0c3jcU7ppT5yIe55n9Q4HcVgMw2Jt19g68UOSEPeg6l6KeLI4JM0VM3g9UVD7rD7/mk6F7vyvfN
vM8josEMCeoHN5H+3Wn88YMapHyObFLTcTCbVwXhxzw4wOuaKjCOA56VMtsHYJRHMrPsz4Sz5yGp
cSf6UnUoqaQXfXowRDuXMf5l9EhN7wUafoo+SxHdhHcrMPmD04cWVni7utoy85+7wpCahDXy6I5A
GuhNJF5QFHTnIrO813Ry66voRXnwmC+9N2WRQb1nQ3VUGcqOZ1ndzcJSV2yiGtfciDf+xw+s6L9h
UCSb4J6KbkoqEvgxQO9MwD4qVldy7pKtdrfJv0EHnFLjMoU9h31R7rRXuv+CQVgveBmIc8/9YZcJ
pFIfpSM4hQmrNfdSVi3PI5Y4b6G1kQPFxgHi2tkRogfA3LbuKZ2AN1tBTorXYtF0EBQODu7eXbrY
5BWIxhzHICn/ZlxKB9lx2GfkXG39QBFXFmB8sDCSEjRad1a06x0mW9hX3F0bQpHFacEMxfEQNtYR
jD+pgViXUXZ4+dL+w40GdRd9kA6n0G/m+5zOzakwkBmnMCdRj1B6xoi2ITdhGWNsnP6o+iMxauNe
ZUn2FGed80MEB0bSPPNeQrEkz0QDtFgym/Iox8BCOR4mfTJzR3hdTPcM1aGNxe4Ef9HfrquL6tDS
FHvQjUNwgUOsWRXao/o2PqnoecsUrp31RcuM1s1lGJdJ73suRn0mlYtyXDJsZOWMPHmeZj7cEKha
5Et5tEZST32GmPdyxve25WJf/YpT9Nqq6DOHyV2ZE/Gao6kQhVEvzBjMJHdZb/mPbY6Rny+ZoJdh
cXZuHgdwsubHG6LyYixb3OBxxUc+B0RB0oJS99U5XcEmw8x98Eur3TmyinZZss77x8T/Ncf+8OaN
yy+3EsVDZ42aKVdQ7nuZhyhFhI/u0i7s36I8ZN4TKnaBkhI4PtWThXXHvq61CrLo+KEjhrTOCMJg
043kHUF17BGYrTUAB3vWJF7q7N0V4b4j+T6qG9LAYyL+vL+t6ui4Qsi9Kg6ppNcJd56+e1aOIOkC
uec8a1xciRIHn/3DhzAYaGfrHfoj1p7Ea3c8VwdQSUZ/kct/Cs3Y64cPh+E+jyr5jH3xlSfT58C2
h1mO9kYuYmNRJbCSC2ILy6YRcru4xG8NvtiZtLunSXaTTJ7Ao7ljXvGPEJtmb3nftk4QnKKivQRW
/6y7mI+LDJLZohvsDkXffjdRcneZMs1uj5cs3JZa/c1c3FZN+hl7IUsXzLJL8WdwVNE8xawx8AlD
waO56+lNK0WOdDk5r3PPaDyebCxqySuTttNSRDU3I7so2ums2Bsx2CnA+7IXLK5IeChLecXnezBJ
dhXTfF1KrgCC1vEh3rvwYcpYnWC+a/Ktlym92zarj2V3E8PvofpNi3Its2iXZ8xAq+CyuECFeYUU
T0gfyC5CcDvMK0o8vlnTTKOhWucw5/26ER3UZulkd+5k6D3RFJQEISdDuJ2V29ymhcUgBdM2QxEJ
Ezskafi01C3CTFJ55SFxLPvQ22LZoUUR1tYH9j8pPXXPbapaodayFOPoxiTkYOha59eyL9nrQH4r
NmDyLIi/wifdZe18J7ouP4Uy7LH35PFL44uWriwDbSoaYizcYQYV5c3eNH3Tf1SSjQ2aavfsVHp+
KEelv3wPubh0i+V58S1F6rT0WAIgkFZmS7SPiayam2G50vNEdBVUm0ap0TWAtuur4hfoO0Fa/rL8
Sj01wF1N7VNi/PyIsS4+WJbVnjQhGJuyJpGwWxMgGuk64LB1/pNVpT6gu87bsGf9XK7JdGdtL1eY
i/N0gXzwSIodgg0ztU8RGA5ZAruLg9UvkB4m7sWlYNnHnqA398BaqnV3gKvOYTNoDJGdfSQe1kK0
w42UemTppcS+X/2QcCE/qOSlS+pEYCUnrjyXQXRKy7I61C6i9zBGzYsc/Ym3I0/kJ8kG7AtxqtL7
RGe3d8SRJQxkibhbPO+nGaU5EVQSbtG/MXtUPrxNVI/c21rtRjIoST0JfEQVVjl7sKpgmEF66POE
waRiEneUxK9uKKtIKvFqvbGC4Y9x0J0sHG/7MFM4v4kzocTnySKn07K3zH7Tw1DlBElW+DrzGg20
tIaRzAk8bSruinPodmRklH5CYZNl0wK0PmFm0Mmy7F0R9GeM0sEDa6r8j3yoyq+a5/9QaaagGUD3
+8ji6Tf+xstHTOI3Hmg1Emqdzc3eLNa36sqCk6P/a5M2sMvxaZP97kBDlf2dDc/2vukAYiNlt/vG
YqbsDvY3KmG/hRLu94sbVOew9AFUusbfhcCuj4Th5idvEqwVEZnA7lzVv7Fcuc+6GdFGOWXPunSJ
ibaYXlVRGl8F1+LXkIt2W84gC5DJhKSHuWxggQkJTmBuNr3sxTX2KPWsrASfmpvmWZnSee8014UT
g9u5mfgnmqZ+keSusRqmDFjpYdKt8j2B1C7MG1OE/iwYFLM+gObTyEIdHOFZ9A0EKwVJAwAZyeEw
zKPZCWx2Nxcf4y4ZMBmymrm/4vUHx9NYK22bqJY29cYHnuaS6UzBSgssSOOld9PqL4l51X00brt1
psSncJHxsUiH6WXJCoJQxiTdTaoGpXThp6qwqbeTR2Xmpl29j1WAaVZ04lVNTY49f2jNFYcloFmN
NZzMPHMcepYF6cFz9yZhZusM9sxPMF9fZn+5O0Vh/Yv6sj+OWatvPXthDswoxWOcl/DbdAdXAg4g
dCTTg2iIhkf6Oe/NAQDep2kH0VjyZXS2ST6tqq7fJ52YR4Ic7RfVcCsEroud1sE+8ahn4+3w21ov
ddyGO89NofYiIvLwmOD6kB3lTWPNZxctd2e3y3SZy0wR5QqeYxL9UUS6lST6MnnJQoBDvsnY29tF
YbDUWUZtitktHh2tq4cy7uv1lFTHrslWCoUdwFHM4pwqHKnzsDWpF5ev9WGc0+GnE5JnHQy8evcF
8q82moAYsIstThKHiM2l68itEs4vJtzuIRncL5ci7qIJ9r1i88cZZBFOYNUkHxKBVu5rq8GMJHHi
ZFlI6VCdVBvTpsD7UlbiktizP/6AooSh+C3R08FPnGsRzl//Y+m8tuPGtS36RRyDBPNr5VylLPmF
Q5ZtRpAEM/n1Z6Lvfepz3FarAghs7L3WXLPH27IDCtnS+cmC/t3hg4qqfu0AqoEkuF2YbRPstVeR
hPvj7vX/DoOUh9E7pN6vqvHJVa2/aLzQ4kVuMivzDb3HRkbhuq2uUzVsa8ADyPj9PAWLo3CVDXT8
5quxSOgF4QazDU0Y+zzRHwITsJo5+ryAPn0x8WAMd/1Pe0YTnKKTzoTd7wGVoky15cmM07dBFdci
RnAlhPkVExPUR84l5YSpIAMtDT1SF2WvYW6LdtrkcG5Xsd1carbsPhxeIHns7LBE6RwflqR4mfmB
PO9PlkP1WrXhuGoxnKs0RR3g0iAwmgd6tmWCTTW6iIKiM4ySNQ2WNeX0LTXElynY89H6elmDFQVv
LJUuGydBZOonVzZtOvKLJnObWcUuAnG5MczqhbEKI2toDr0Djeiq7H4t0qvqgj1oRLp+4Utk98ib
86NIYeS36GjAhrctwXwVbj69hFKMrZZMfxsQKjchavE4Wn7SAWZ/6KwnaMd0DBBv9Dk2sWVjuVC2
FtCJXfs+Lg8PRhPzzQ9DcjjIW2aNW8uJ3sXAJGbJD4ZjHpQZn4w0PKgJH0UHzIeG9AshPcORf7p+
/1nwHUtebTQgtc9TQHh63cXUfplrwjoKcQX5Z2eed5QBCFZ/uuh3LT6qZdqAx0VPpfXR2T8veiBZ
IsSe4oZvsc/RpPhCrFhFhQvUtxnVeTHpq2nwKqBDbE2wwKBirEKHNxFnWCeG7YJBUy/D1PRfpmza
5fZzAbczZYUHVnsM5uw7kCYsbWrWkQ3xY66+jZhYe+szp0Np8uWSMnPxCBoAV4h4NqbZw97jGvG5
Y9w7DxIKLDs36jQ7fQysjam0L/wmn3/bGcsqVKiZxwH/riBKAV3oiCjbD7egpLceuAcvya4BfnK6
JZCQ3cikc9hrW2K9C3tEElnVvgV98cIRt636Yatw6CxxdQsHhcZCsTi08z7IbziqKNbzNZP/LvuK
DGszq9kE4clVYoQ31j3GMX1Pxp5kBvsPRsUjVI+PoM4E+4zJ6vc3JhqiCgk4D+wY2Ae/6J+0/i0Z
EaguYOiKapcZ096KbTQCpM9MtkYmGesxCb7yUf2qlPFqW3O3HXvvXa9IGo84PPmrs23dbWC4MNb3
oZedzD5wjwoxVFPML73/0iYfJhSJVYJv2VLdh6UTOCe4bjHKsfugNIKllW/E4hISkBK7GWvmICbE
cLN4yOxGH7b8XLPXYpWZTKSpODj83cRjjC1+PqcjHlaSVSjQwugJqqlxdlpBQo8d3lsoQoGTsaSy
jEht563N49s8oN7hFNiVmUR0K2+1Xp/KiC7cw6xN6bDHTvaEaQwTUpO5x7An/rtVyFdd7it6IYjF
uxfL9EkE4MHRgp7CBsRgdEpLhQoN9ED5g21Tr4YsG/fuABUJ1Gex9Ffl+mhpJiajNYr3TVUl6C8b
ydhI9tWvvgnFE+XzfEiEV2IvTNuLGQ+S6o2rmRVyq4g9qOFh9NJRJ9UL7XkNL4WzgQMGsbk91pyw
jvWeED1DHmlvzNtCxEDzgJsTDIh8v/L6NzA8F2jeJ7HEsESbfT8DIxnsE/ItSrSgo+NWTCT94aKm
IUzbkVsOC364y7T4gJ4GZj5ty53M2AdlYlA/q6dwxnMvgUBsbMwya4+58b6O3WvT6ro9QZvAJ/4a
9/gFiOiibunWaVX9JNZEfgQNQNbeMIY7PhuMyUO/9zu0gUJ6T+Qnc6+DkE2EDCL7JM5OWH9eiDFY
Efj3UsVkUZEGgBrjr2Wgn09VfuVcwbAoLo0HdBtQiGBA4aGu5KZM+AG956BDgrd4TAy4oPZuZqw9
nOVE60xfTOR/ez6xiREIDJLvqm4d6NOxQrW4IqLmb8/Tb7u06UJD26UsFNjh1pgUG8Wwm+IROdHg
0T9J3iEQGOtJZizo5iui5w8C6FTNiDN7IHoN+0Gf+2cCD/a5k1xiM7rT2XnmoknrLBDVps/jazx5
u0C1H0vGJzbMHVKYsdoqdozKLLMtluYfGCIX5hWbha+wIeqE/s6pmFp6n+JsUUpDH/q0c8oOaZ7H
kBA+0sPohWElIgcCpW2ZXr1x+AgXkzSlzmYJERiYSVTrBq3FrGd6oFEv7gR/gF1tsggimNo2XrdB
+CKAITcZOZph2Mbbil0DjkfIiV5PpDhZNKbn+EW/CZD8WtE0/sy2eeZqzlIsIBpQ2k5HbovgAKpg
L4b+KRqmi+Tllw2BSailN3EwvqSd8QxaJt040Qy3YaSONWKxkg5gPANfZ1ihzy9d+ivseTFQZy7J
OO5LOmhhROpEgyCDhCJw8xk22nW7ODjih9fep4tasvkMAxCt0Lu7OXMmoIM82dUAZC7m1lE3r3UN
tnWJjddAIShzUUoM8UgcSz78pB6TftMKt+ToEZ3iQayNpLrSGQUtOiOoVVG6dwzriYjAt0Rzrzju
9kmNOFhaag3FsmMS1V9tZOyeyYVINeNuAvVlG8an089Izzt/X3CEJtxtmoE+hrDRVKsYE0ebP0x6
MZIdLiPtnfTNPR1UgkerN0ZHB6cvf4KgP/vcwwcr1KUeWwD3d3vttn6O7tE5s2olWX/lQ6LmWI/L
qK5BM4rtoHC5t8Jq6Aza8zbQWsMgjD8HY77NZcBYavlbCy6E07LIm0I16FAf5rgiST18ENsOy6TB
3MXxUXvZN8kK7a8etfc5ruavhnDVBx12H9ekdRNe98hk450cspa+ZDpGr6J0wDSFMdLNGN0OoHDe
UUSB5IgEGkCEOrcPOrSOySOawXb3TOYCB+OLgTSI4bLVpwhUw+B5jonkWjDybP2gt1aK8DHoydzI
EyjgzdWVntoxcakAuPMThLKeCicD5eQQPmkrHszlXFiAqBVKtVWY4GqSDuPQErNNEGjiHeUbzWMl
0AWCSNSnB9M8BDGAdwbRraNlBI0cSOAaprgNjMm2Ed8ImZ1rBDVbLoTJiiRURhteae+cPPyH5NJf
x45dMhKYL/Qn3uLFJM9oKXlHLp4QyBGfFe6BprPfGxAIadz2KMzlnygdf7MhJQ83Ec+eCt+Jgn2m
D33wPGHvlhA49pDYL0lkgQawNiq0nwrILIw0Do4KwZWi3p0RFXZxZKwKQo32IOCNayn6CR8WmmsL
UwCrc1Dpg+5Gv2mmEp0EwwYBEp8YFlrEYbxf+NjtEA19hlpr7brBL/Tzr4HbPsnZ+9DN35iERgkl
Hms2DM9M5ldJ81ylyynltbn2+Dqkg7mCBEIYi5lq/oT1mB2N/gq7jzIPY5ptSKm6kQMvoy9q59ke
7BBd+BJOwoCXJkAIX1bpyY5savHkjZ6Chy92NredGfgwlMpnMbvAKAz4FJ3ZM+AAvMQXK1/gjpcw
rSZG0xVPa5Mcosk51m3KtSGYt2bnlFt63k+ppZ7QIwfHcBiBvSiwJUBQ+I7Sn3SJfpWh+0sFqMWV
uo51+XCm4RJ7KPycoTjEi/XiB6L/tlPnFZLeVutI3aDujnQKuRUEt0HOz2NDmq1FvJ09G7+bqB2e
QjuIN6OR3+q8efILH+S+wa2J9JXMeMoKc1ylzGDDvOD+SZrlfgH77xjjLXfN+tAKxlzpf39pJrHT
jbPmyNbNlSA9eEOKNLlHoGUvbbWRKsgOU69h3AVz0jqetkQ50DzqWwakE/YnsoL7/t1P0hZAog92
vXy3xvADIdZ2rqK3SiEZZF9/92z5QAZwapP42GfTFd36eV7CG5OCb7vi4egHZ7fI+QNhy2+T9saO
6fyNpt4Ga7fLrCqDhoMoL8itbQ7idnHcU8KttkVbm5YUMXTEGeuundCGusatNCXbxdWtDcu2XpuW
eksRjhoumzJ3Q513vceGX25mLyP/jJwj4cbox0xmMfHiv2Ji/Ofb1PJ2tGbFnfwCET4UuoeReVyF
DWiBE+MsuvAJyAGT2arX5kzinU9Snk7mxHR7CfJdmHCXDvsrPbprmCfHQCxc7xEAx/0MfcwhDSoe
/tCVgbSQvjhOfkZY8ivBurSpmvJTTfCfuAVIWcFCEYppng2uliMCDMY/syL/ahUW3ryeTLT7tQtW
3pO+eYjnjoCEpXMPnaMT7T0L6g0BUoivipKGwkDvvgiZNVWVsRP4L3aMIxEWUcLeKqM0AZxEkOm8
SPelbHNG/cAsOB1NBSa2FFyVFR97iWzo6P13Tc38gAEc46tPkQPAjUHOocgIx/4JGZi8MWWPsUw1
stn5XtwehtzP8ELB4FuPUWr+btwK61ifGN6D0738LMvcR3yBKq4nlBwxjQY0VRUxyJnjtuspD50d
5khAqsS4THwvHAv14sCcj6J+jSYb1aSd099y4XJ7lt8X6wSVyzYPzeSWtJNF568TzyptjH3SpzDF
vck/ugMAeTlTHyZD4J/GqEMxVJnFxYT/c2C7sbeRF6J1GpZqj7ZDbhGyupelNGCUODbF0qgnEQag
ftJe/d1SJgDYnaZpN/zna+J7AxyMrkjPROWMGzI8aE+0k4vpI6k+606x94HcppbujZObzYQtd6Rp
6KjmvdvE4J79ANCQ10uPmeUy7A2PcS8AcxSHTKZ3SZksj6rjyeuNGEVo6BpPnc2eROumYT1Z3TaE
pbaVisnYYNFDZwqRbIU9EMxps1HbI2gRKys87GWOAvXSZPdRDX8E2AJWV+YdvNiInE0L4fLF0wQF
BfVgZdC52/ZzMZxrRwQXaYwIL4qgvE9Lqbdxh6ZGsgQ1kHNQqyuuKdnn5LXBnr2m289ZuGx7JJuw
85n0WRlnqd9ExT42w78u55F27JY8lj5sDvTgM/yQ5NthNrGqG/tiRjYANGZZPE0VQ4gp2uZ63NWF
XIDdo6RjZrDdQZC8yqD96bgRoQkI/9lxDX/Vaw5e6H11Y3bqxvyU2iSb0xTd2fTRQtlA5UzaB6qJ
rTui0oVfQdyjhaUmEumnbDpnVUbtNgDRmBvi4fTqzyIaPM44GlajNifWkTbJQNxjGeMZAexnmu45
B5uDfDclq73/stEKa0PXpkkX52QOPjVd37/NfT+hQCatxkgula8zbmpGXXwWSFY3xYyrXxsyKri9
qO9P8MU3jet8TCpbj9bykooK4kCyFwRaqJ5prdu8Qnf+27tooxLFFbTTVYmML94cXnKyQq3auI6Z
biPKi21Fx7aufiftqNBOytOcZo8poyvaeM+wmu5jb321y/TcDx72fi6lOcFKXeqNK7c1vrUxxZ/T
F0E3KLGre744d7920crkXx3OvM4I9k6rboKenQI7Q1ZUcpkhLnE2YhdM67VK1JPr2bd6sPCui/yz
zRkcAYCCYXihF/hqwgX2R+GvRJHsF3c8jTkMAXOpGC4azTFu7GdRip2/5Ff9/92U+6QAfZ+PMZ2k
+RoHBKegrv5d9O0u9sd7aJpXr25YBvWX0oyTTk7vgRwuVdiGOv7IBLJehnumIfTEOjyS/XJC53ZC
VMKwefiFU2RXFvKIxOamPHNvIzfehbZk/CzvyLrvgvaWh6gIrRj8nCrOnpzUe7RqeVj/GV/GG+Gd
zbnN+pCLrnGhHMVbrOjD/cfySBUyogYZv1N4r4tL7gcPHrMncgiZOaGni1T3Es+5/4vmC7OoJC+u
IzqtoAfrFinvy6qsoyhn8FAW1coKh1Tw6mHL4cVB2F6kd2sZz5E4EsN5yzj3rLL676PtEQw6ogA2
AjNqJIgySalx5DgzGfMXIAUd3DabspvSumPuSsvcKhjFxk74JOigEdRKzrifkRkOA9Y1SiykmGo9
OSF3MShRYlJ7EFz2Z3QHNIC68RckkxdQmaR6exHbsRay1Ka9s6g/oMRvxpRosLCQn0Plr0Uw7AuI
IpqeFeC9devfI3o5mM8Qc+NurTvNeRuIyyBMqP5k5erGQhOb+dp15mnfTaApMMGmdDYHZ96WUCkb
6hrMm0Rq0MoFQg719cSI4SucDDhVOJHrfMsBs8ts4NcRcprIPllktjNXP3UG4SOzY696mjwFo6+z
iq1tMyQfxEmvZzAHnAkcCT23Pkunir/19RJg2mY2a7n534nVHLERdxYYskLSmqnsV2mBp5VzedB2
CDl5SPcTnXuiUjgNI8lAcqB8oIriImDoatMsv4TMHi6jYgyYTK9chIVNzpgs8uW1SvAGLd1pgG9D
Vb0AzS0gatgOJqOovjTYZpYp/XEredY9kmUWV8wiT/8NksHlbu3Wv5shedwxtpRwaNI9ouvdEnF2
KrqajVg2ZoTWu0u5+dMacmsQBwBj1pGFOcER0UtYzFu3Xu6NHOBwFhM0RC1SXm6VHW9QFf5a0L7Y
BV51iWFgoFAo5Hs5FCf9upIoAf/zTvP6yhGyCYr8LUKsH0+Qu5yAKg6UP3+eudQGpvPIpQ78pdMf
hPtAdrd8KG+xCLjzAo4wsqNZ6dvqvOVE2yoHOysNq/+4NFa+6UyfSp3sXAQ+kXnJrQ76jhHnBHY0
mwwrhLJDcnKZ/WZJuhFLhDAyOMS5f3C5KsVIwcl31Xp07ykYzJPKg6fatXYYilC7ChtbhNM91YLo
+sw6twSILl1yLCLBzI0sQ8DL4x1NC6yIIlg7kltiEs4fWTbR5nWDs48CbDXXznuJ72c1S2yT9ry2
sG/rFYrfYN3z+keQhWaF04aVHY3LtojfKw66QbhbwWPLRRdBsHwvHOykOWoYqykgxgd7zwqcQ9Al
YACdBlECxpeE8sus7SNQqEcCCHZsg68BNRD321cConTkPVsyIfKT9wHC+O7J+g8UPIzFLHf9qEjh
4VwnITvCZ0MK0yCr5W6meh8Llp1sDPkHV5vB38UHlqXoYGsa895EsiTczpzqwXY2qqPtR34JrRkZ
/mnMlil7+rckUZIunrfGj3+UJqhfZvvRyqpB2NYuvdnAfuqd9tlq7HOD55C2Cdr2JmeCv1zCpnZ2
KYui6apXWmY7J6RSWirMHQ5yIYBo67FLPwIHN5Y/uCcUU2C4UVJw0ai5RYxvkcNdlXrRYesBxtI1
RyZxO3MsPxBBAPDKCEEeo+x78lOWU0fOGQNJNneU+qpIX2AkHCTRrsDFgrcoUReLMJHclx6U+O7b
7wfMzFDdt7YV8y6n8m8bzi75O2OyKe0cdzjG9N0Yjk+qpMNCeaSPWJ5i9Q197yLk/Jab3iNwadvS
Dy5gnvOZu1b1FnbRZVzkV++a00p7gKc4ISXEuYc0qLrAem5bj0z50DvWXampTBO57cjJjOEByOa5
ato/FY1Rg9NzRVj1S6WDJ43gJjN/Xy2cpHUhnlzV3cM6+ZzowR48ZPMPOhQuGl/omqGNhdyn7Tmx
40nFwEHON2Nc0GpEvk03GSVYWX3HfrYvFING6LeIwfFP0hGuSusYKmDqQRm+dYi2V56vs5Fas34S
QRrdYgOPJLf+6TrUXKA66W4EAqIR2QsrrqSs9KMNRcSagfWhcmKUKEg6BloYwDDSyTn4ugwcmzJG
bekzYyON6UJvXOyLMUmemf0slPuBm99BVbl0kwEvlb49f3KxJbEj6eLxRYyCNuwgoZ3UdQa9Aw4v
M1djJEnQba9ms3wpD8XqNOU2lAHOMCKpjiwKIEb1J0W+YPohjN000oM1mLAFYb5P/PmrVzUy2HF8
Zb7xZvhJDPoFGurAda8efa6LsYEOyLsVJKaujK78LRx/M5g2TYj2PoQpk1Q8FjbXato4t7RW17ol
KcHrbyHNlRVl4EH0wxMK3GrdY2Hwm7HcNEgqKEn+5C2eVSo8lFDPnZQnA9Q/9qLEe+kcg49aitl+
XtAUnJFuzZo25bzVMYTwhv7Loee9/nUql7FWn4WM2lFTovd3EV1xz8ygR0t3j1u9/BUQifDhSSoW
WvO4tz4qOWCkaRMamQVRpxhvvD8qjp9LWAMgJ397kMCkx6Q3nR4IjDRRarqSD/qOvfeZ0NHnBkJA
HJE2aFXB3Wsti0yAnms9MNc7vUnr0c8kEaWVVrehwVXjEPBkzcg2+I+hzT/2i3EgopMWHjnbKmt3
VgPt30ZVg1aDKVdY0Z9oD8EyXhUFuMEti2vgwJ2V4S655BxB5QCtwu6ODqVKK5ofbBmE2tSH2Mgv
I9d9LviXQBNEKjRRsqO+iXuoMiMirMuo8pZpC7USHqHp4EZW9BxhZuJuQbaPV50rsfj7uc52wYAg
rwjtbCPIHkxq99TJNvlxFvLkxaxeBInTaaPbIfSTOy4vm4oZK4L6oPphD3ln4oG4yLKX89wg9ZnL
YtgBDY4sKqX6lLYz0KUSQGJTHCs3DDEylDWa2cbI3zV4gjkYismBdWFmKZwUzGtwiVFNO0C5KfTS
gewZ6n94ilt7nr8ct7qwvR1C8r9hch39JXsMRbrL+v6Oc2rjJ2I4gc1W0F3hB6WFu83Im99ARTFW
tCQSjnvmJdzqBVcOqoiDNTHudaf50cb0nLICgTbjFWYwrRPj6h7QYVzT6To6Vf6alBmzK2/4WRD5
HOhH6Y5xdTej7ii65k/cpi+BoipBFrMrEPnn/ObQaY6DL58Y6B5niZpgHPL2V0COHrUjVLqR0e4g
Njga7q2jo+FSunLBpXKyz96oru6Y8nl6u6iwP13Zvsya/xOx1YM82OTjdHdi4wDO4QyWbu+3w7md
8gPN3tcuRqkHzamAraYJ2WOrRaMpBXPFPq3bdFX2xu0cr1ewXiR4jo70O4uiXNY6d4BZ2tADC+ou
S1VtG48GXd68kaqysTL/n2W7SL+Xi9HitUpzpmlZXqLFIMgCNyMxI6RlyIRgjJbT3jZZBM5mQHZe
2Zq/Uzr4XbFyopB1/yqrG3X6LIFLyJxWGPdGLqyBdjjWPiFV6pHyCoWHvtdHqztNNFXLZlz5gIgX
AZY2BawahjDio378Uaq+o5PyNgsG5KYd90Q9UBLp1ladxVsvoIYdRz4VY9yDV/7QOplpbm+108m1
8rrt5KAJSnCIr+xJHBriNnIjP5gLrUylJQzLYRA4GF3NMIkVvokS4FzNOLdNDWYctnNRLErNzN4E
JjSwEJ8Ek/31DPNbMs6zx/jMJG1vaRx8gVtqj4OD7IYawAUQZQJY9A7hNYhVqTxRwbR36NhkovlT
sM0IIsRhubL7gZyiNPiHtIcafU5w1qrlMti0YBtbMdcurMfEnSlb2hGbLEiR3DWOid/oD97+VB0U
Fou3l/Tb0YFkBDQ+c6EWiIViKfqcxXizXTxG+jV5vNWlxpefGPCTxINV3K8QaQEzkiHGTdmCQ6B7
bkTN60Io517EESycuGVOJfnY4umfwtPYNO6+6Umow6IHifqArnibmOFvPEQfbNzo6AZOyxpBVB0A
+IiHN9u37n4zvdVMrtxp+qxyjq4y/AgwnsGKfyka7pCjQw0rFJapNlPLczKBspnHDlnPovofEwj2
l5R2eCoGEe+sOfz2y/anQvnHhYgtbejz4+JUZzJ8+DCyHW5afLD+3eKd5WJ5zKDzMsOkJzv86HeT
MQ0t2wUveXktVHKs/JyjaIkfqdlMMOr7s/4qZ9Ra5fJfODirV1xruexDHsbQ9LEJtc+AA5lxGbvc
1MMyOyK1Lj4ukY5GMkwH5Gr3AbH+E6DYhTYQuRRyOsS9e26IYxIy3bqO8R7b2V4/EGOIIIddDzXC
1SuXTyi/PEW92IdTiN7Fus16bbHqClRwAXWGbKuPSd8uVBVwZpD8aaTLgUEcytpg03RwVF8UCNhU
Itq8Bhj/x4pAh9L+BVDtLAbnUfbHnkdHHtFzIkQhIrZJ1xj018p6mUZeanrUi9ixEGeb861ihOH8
y+qXNkvPOR3QjHtoDpIliGpWFIoufndkg89wBcUHYltcjPxyXkOJCW64pdFBC9sDKjL8lYzM/Ru6
/XWJiiyn7ZLy0HgdOxwzWBfBAqU021z+xMtsSoa02PC6nWXIo9PO21p95QjHRwQGvvU+eh+t88Pv
s+p6N4+0hnmtPLZ0qyE+oISh9+JdSCHYOhnhwWgh+AkXpLafQZOhO+3b6XpwTTQQwzo1JXy7F16w
F91aQBN4WWo6kS4JgsSjePGat8MLxZHXc3Prhj9x9ZGD4eMfFRwffnCZLESQ+OI8iLr+81z+4aUX
CLWYXUOxCbQGZ+1a02rhzc5cjAM6oqrc9X77F2y8wP9YHi0MUHqB90QB2nF8TfStzz+WZba3ASen
ivxM95GEtO7THwfnGA4yNuuqP5bsY/q/aBiYtBrvO44OIfbXSRzT2OfGlCCC4mJrvfApTDjOE5Kw
hvzqUyTy0zGrVrJD8y/4RKFo4m7/HMtp0/Q1yaR/F8YlgfRXM6g1b/wKmfFOMxvS/31hLBpTOnv9
pfQcWSxJJLfPC1WJ8r6J6Qz4IORRb0L8gKL2N6CB6a8+zt5KsfzlT4USN5tpQO/khwXNmtC+LeLT
g8vY/tHUKQ+Qjct573FHm2ENBzZBkroVO5/0J6MXU1h/WAjIAHjq38PTwOqVILTRH6wGX6ymHM7C
zGyNKQafAplh+6CacTq8jNNPUkLELb0Na9AYnhtJ60QvQPJ0zF1WYRDpdgoLBlkjG95uJBxUj5IW
8pvtvrno0rzmO4C0ZlF+DMZnFjMkFAe1vI2wKVHRHRNIIl0FXEZcfPDFTkF5RSje/7/QYdplyW9W
/cwGDf/CCENNaaEhwI3JAx8Bs8723hkD659wepsZBepOglAgVJ54zYufvTpBdMBxBbzi6BrpeSFT
nYJAn0cqsfcW8l9+qZatYvEhI4N4pTh54Zc1XUDrCegao1h+tmvRklJ/iwRngVVtnOY7Y1bEmub1
6W+dthZuXXm02CiYvV8a3Cckjx0MfzqVipDFliuF1uX0AHDE/Dv0gArHmODDPzxTXTn/ammE59kH
H22+tAdlZRurn/UrjCfzmFvPCWvDD+otQ5GtflS7ITw5xUfW3lidvAroZldegH7c9OIdn0l5OvMH
jNvXNY/XxHYQmAltvNcKRCw/kUJNGsYPql1uo8E26b0VC4sPTlDvlqAAKkI4lgdhLfig63m1eK9o
cIaFIGIfMBuq7MXZ8ZQXbJfsDcr50b980OIjzdTg907lnxZCDyoBALvmuYBq2Yj2XvCBMC7+4NtA
Q7O1MZ6xyNPvDjVK5YP4su6hfOG1J1hyCDDdLl509NOyvcGR2TOnVis+F67qNPc6715l+Te5eoyV
Ym6Y5Hi8o1M7zmjo9G6Mo+/E/ZPzePmabe/AR5nb5qXU90tJYzqCSW7H0ScDkybtbzUa3sRYNq50
j3wXfFpzap1i5I4R+3XaFxtawNjhey7O77z5mY92DD7JpVlNXE4ZY+2QVm/m6Kkhg3UYkkPMSWLS
VBzh2s4TNSCPXFn/gNxbkR+8DQUnCN8b9mEHsGbHZ9Xn197+0t/C0MlTIIh5pnBL2+SRVOTMlQaz
Gt6cWZ/15t41CCjQQ3fKhLJr7w1XHJ2pvMezrTdGo+/eGf0joUtpWGOWivNt71YbFgnYiq1wj8Q+
ksQhv/nm/0Ob9ccx7XwUxjAOeYoGNvzkVZjuq8ef8FL9WifqyU/eRMrr4e+EDThTVKy+10I58s4T
96ME+e7InagicNPvdjmc4nTKt2n4EaeET/cEES10N1AS7OlE0yyLYF0CWo3BK+pSVj8PFTAhFqoS
1WMIgIYiptLHCk7ctdPtOHHyEJWihwRQML3tdjWTq5rjYxpeGAdc0rZYGe0HkUR6n5BHL3C3PmWE
ndwGCBoNCtXSDnV00Zl/qxcM+fIr+EY8oRvHey8o4DstL8bUWWTVj8Gcp6EB7Vv9nrWBfCeQLzNG
ETayJLH2UPs2UeRT+qoNkVwb2wh/ltghv4qGTUl1kBbyYKn6Sf+FqlcrdlzPzPc5Mu7onuNkCzC5
cn08Mkk+9A2gTqu6OtwMODkn7Mv6nOCVWlweAngdgxZckyM19kwWcm/5B5fpnBYlGELP2LFXy9R6
E1H34VbmGVz5ayXyj9men/morMhaT030pR+NfqaY5lGbmHLFpbr3lvcKe2nd1fde8UgxrdV1DJ+s
NNGO8NNgWJhiUbuaGVV+9wIf/cbRvvhYUAzGkEBRlTjScIQ6K9fFojOo/xJlRUQes1bjQhzCIeWA
njzsf7chWLZDdhnmkxpAxzXWTvVHs7ae9CLpoVuhpgShx6ndrohxOfAR6DN65KZl1E/6yVnUJ40n
8AHwkwc0CFnuHiySiyp6ikUujka0bATuC6cnfzpgf5nn+dQvzT8HLfQ6aZofQr0OTRE8W517E+18
jkNjAz+dsFUoKP7YfjOGuuVT/buOACJXJJsqYT5A6g3cJnAqUZVO5Kk7Gc7saB75KxC/hnRGZeVe
hCCIlASmkzHnn2YYH83IPVWDeMs9cU8i313ZOYgVRx5Hbz7D+z4uXXUMZfpBZuKeDJ8Djv9HCqaj
DPMfOrZ8V5b9Kcv2DCB830TR0WYHoGe2T4B9rHA9racgv1uO5E3RCnZD0C+lVtuxOFoHvJ87T79H
kyfHcXbxsJCpkex9Z2EtR2IHJW/TWP3JV/EEDwnCBcdhMSmL2xPhlWNoTCs/qf9IX55do3mdJNFA
gaN+j3wUWWpu7Y5s7bS9KyVpNwxXc8qGtSG6PY3Mo0lquqesfazdkrh9nvMSXWI5B4dFWi8FlGZd
XI5o4Bj0HLAw723Wr+xx1HJB9srx5jbfBinRqXjwbJviGplvDfsmj6zejhM2LUzlXcTU/N1SnyZP
TWXSJ97Znbr6iIhIYUKjya56tSr0ZFdKZV3TtMMfM1+2HIIDSytgn2fgwe7zhoxmbxJW4PzQw1mV
CB5LmhyquwbRn6T74OTj/NNPzMwgyQQD3+VPRJMyhtMJdJhDwl82E3ud9edPyTMbp6Q0ZQemM8ds
4Cbt7xpqTNH8j6Xz2o5U16LoFzEGWfBaOdmucrZfGN22m5xBCL7+Tvncpz59XF2uAiHtvfYKCYqt
hz6/6TOGBa+PDqMeP5fkOecX867sxHqpJaCnMJR2i3yP80V3ORod7Dkq1fSBdIahF0PJbFzHlr+f
iAOw1DsfVF8dtkIhcNDHNU9X1nxwY3juQXhaWDr1u4skO4MNXmDRC/16vfTM8e0jNQYpBVT2plmc
vY5SsnxVGMo4LrVjstz5VBYKVIHdubaRubU9ExjzoHdbgsY21vBawZCZvW827VbwMXlI9ZVJSWIG
KL0YDB24byBSIEqcsxR0vLPkRNVTjwXmv7HA4DVRpUALoHBw7ZP+/RPCRanYWcO3ijbJdmBJ8B58
jIjhj93fwnzA3uGVh3UTxsue61cRtTH8I1oKEphur2Tw7lHcRyUeL4T96DKz6LH0ZmMt/b/6WKNh
YPHwUqjGq6qMkQFxUdpoE9tX7glHKJxppB6c/A+CfiPNEpx8vv57b1236X+3QJmuFXx4WiPbf+Vq
8uqw+BoTyEmUXiN3CRPddTZ+sTCcjImkfSxzgmp9Zoz3LAGE7PrZ0ru/bR+A98/cmMF608Oklgay
TTm1+CYBFnmj8Z57+S4or1b5L6Qy5z2T5GlhJg8lYAVKRq6rdbBZlSXOtqyCQC5sJhfJuRVRhCM+
34/ZHY8EXXNr4i9kAyQmzzwmWY+tP67AcGkPzK82Aa6nE2FgU45OuUJCgXeGRKiSXQ1QbD6jLguB
Ow9pMZx0VVpW2b2asq2IvmsTEzSSI6A6xVNzNxInyxo4kF553w7awp8sVngGHBX18phnLDb/zTZj
VHWz2uhtwkGrosdlmyTxDnxJy2cGygMwpv1J58BDbD7T80b5ve5fsEBc4zW1zb0H4YcfujlUJf4F
RqKTwRERPE/ijdkT5grlGzGSxb6snfUQ/J5/+rky8eA1A2OVCBi/1Qy7ms+Wzdmr3jFg/68z8dcd
g3uaXMbXaFeah4xNoNRLnQ1BFX9iXOy7uDzl+lDsyjfMfuDjMYtjJWZ3tB7hYN+Fvr3L+LZGG6GZ
oWSaojUrPhxCaH1YU1gTmpN8paJDmvyd9L0OXnWkMyb5rJ1YrHVLmATVtkrHVZj7aLbKJwuUDV+a
K+N1yFxsTvm2bX+vQcjljzBJtAKqkGPHJGClG36bZgYtxlK6t3H0b/qYsAZ1J4rkAInglPBNABh0
PesJgdEIA2tqRx3Y7amziyUnjLx7lcGYT+0dENhG8Kmy9sgd5Tlk09JNNTuL3t4jGa31XydqmpyG
IhxPCttVPgWvxtdso39brvw1vQffEeH17zrEGm8zhM02pXxJwR70xq933THvj79mwuaudr+sql8v
HGMJWQLsMqX5/5Wslx4LikUeduaWbZk7rR9oFW1a2lyXP3lOE+x9bYgQPVMQ6Xj34aAho5CroF/U
gFwvbBL8L56NhYKNsxwnBKixVK89SKCfD4dIPuoeIOBJxILjSq3E7+F+1yk8wvJJb74Va6Sz3nKe
rpTHRy/23Hxg7+FC6YXKq33HhiahJSEfw/jjgaroh9e0CTgiqqNOtfXBrgHi0i2nrtQBR/UlZDv0
o2/W4izfHPmiT7YOs/CEIpqNLUIPzwdKe+bOFOq/sEjxMU8UGdoB3nrSSCHhtLh5vNbxhFwED72i
e1mYZQ1A7DCQNRRg0RvrMzDAN4OPrJdvpsfckJ746GxmfGruHNEJ3CW17ToY3ml6p+9SV4iD/rOo
8k3uodx4txACanBF319OfDo0YI7uD7bN67DBdRDAw4ciOR41yFGw05mkBehN0PGOTu3sYMlvE/m5
+ALDNfReNBEcC+n4jBsyTBBxUBPp3BjOZgB4+sxrONRhsNIpFFgU3Pxg2BfcCX1B+CKt+zHayCXY
o8P8Psnf9X/pDgV/ckrce31JIv9RcUjrA4Mvq4/umRKXNfE7uKu8NSvPr57o8R3/Tgl+NP4wJdpb
dX9vUQkZeaKXJWesXg3643bU5spOmYNmW+4TO6kxAabxsEoK42zgjfDswu5WbxygbTFEf+fO5Wni
oQKgFLh/RvOtx6ie78F6qJM/C146k2tuLE5KSgFmKNDAdzTqeb7TH58VWCXFveu9lCJccR8rYLo2
gzisz74u32qERt8/vUb1SaBBNoBAXqlBPL2IWdmITLaAjb8nkqbrcq982ucxMc4aK+SjOLSksi42
4FFMJKhJnbVtOHjj87xwFqQ2MQ9vYfLKW/+/ABvDSiNRPRlDHjeMAh2u1yGFMSkgY1Pd6HqCLt7l
bSIcZvrsTR8GTBvg5ly7Gpsndiq7qBBTfQWkmuUc05ypAW6Yusgg2urAdfNo7uhdBh4bjTY1QGbj
0ZXs2/Femypg838NbZ+hHxo2SmuWFomjGqDSByv77IXjBpA078leKbeND/+Kd9fnKjqVFYN1pB1Y
I3P99fnkRNb8rPdGbiAaYmtDwjTZPYXzERRUOn7UkndeFneOrRaY/VX13OM5gb1LCPFUbk3HXofx
eHUm+yHoUfNrnrUXcGqEfR1g3EI9jgikJvZhlY0pKlJYV0EDP2oQWEkEqFO8AkenKE2eJS2FKKrr
FOYSMmWQPc2+P78GtqwIRxT1PWmi/cHv2geKQ0CgdLiNZczWm1IutPMOB+ptlpd3cwesosUS2Osx
lfKeyiI9TjB2VrJiMqMLOL2glNefFiwe2Un8xfjw6YJ7e3jJG8GF0KFx9r4BHZJdSeUDCS6dZgAM
zC0je9oIl6w1UqbqGGAwWR4Ls0KzgP+PFw9XDcxPzA8sZezZ3K4jNmS+7O/006YbR/j3/yyaED1k
/O/188nK8gfTmJ4RMGFgNHavYRh+yABFkw/Kn3RfutEyrOjsZ+kJYj5AgrNXQ36JW/FS4YuxNr17
s7cuOOUfFaim8glgUO3RA3SAe3gfi/qjcae3sE9OcSY3uvTXTUtBoRWI/trN+CEMyjhhNLHX/3Nu
LNKCfOspSQGDOr+/Jsxe9G5EOXz22Z594rYfGT7fDBOMhW0BKh7GqkndQl1R2coysa/I865czwUm
8chhkAImKebEdDb8Bh/TtAV2LWk9exUwBqwmhVd87D1PbfswhITXLsUN27WTvq31tMAtdbXLoLxr
rPKesc09mdzECMmjI1W6j2ITFURLMeu5Wg3pZe4dR5DaDH5n3/KyfJB1jyFFSdM85zK45YbVfMV4
YKOyN0A5weSwPsxpZBPQ9gIrNxy+cZUqLGM7JZhYGUWNeNB97dPsaaL2MCFQIZVBv5kqQjYBKRAz
3Jc9hZsGHVVXQXoAbJlp4IbAPjQF6Zw5d1KflbWw4SlFzeNvm2YpvVbWUY+1EzXWoz70RhkCkkk6
HLgZyKmnGeNWt4otltncb+scWUtLM2n75rIlwejmGPKNnFT40wWOcRaFGH5KSNq78sKHk4dpcEE8
YvgcY0uqcFFgQhOjWzdg7FlFuMWqGjMputNs/utC3GdURhAXVhm3wY3TpxlRzNwYl76EVWgB3F6d
MNqGRr2fx8S/Nowr12bZerDQ/ZBgoYAhIyGNciJzvZ78hSGMeW8G8lFO44se58vKu409gmqFJzBF
LTM84mawzH3q7FGLT8aF6CIbZ8woYHlQrEzO8B2mdokUAX6784ZDG5soGdb4XOo9cwwwQu7LTQh3
LUIWpA8lDTdO1W2iy07niQRaLZQfn2uqbrx4kctAx5TwKBxKYXt8B6nm3OdCyz8pRFjm2UhRmWFU
KLCdN15g2d2eni71yGLD3JxVYwDiwhLdUr+x11sWvqM6kM3BsKve6jOa+oZiZJtQGkrUMhREbqYH
PqhcYQMtPdERbMhdpeCd2xvba15o6qsWNyhlGq/mqDZ1+KU/mBm/NlR9nKRT8qzRAIxECKPofyR9
XFV5iM4S4vjgMs19xgpxjjUHKNnPME16UhoRYMIcHci+owQugusI7QfDWhq4emUmPqtox6gZ/hMW
nThB5kv5WGkr+YozRL91wLIcCMXha+oREBKgU8s8KurfBI4jLg2yBho1JsYrdJ3kMivQv4CQ8Yvi
ZjQYJ+gfU4dQYw/jS801FHg1FTJBfJMQjdGv22oGSeA2ROSzgcfVfOUE9K3PqEir7ym62dgEtEx1
1x3dPGdgroVnMIP0rNinWu1y45FCwDcNHO9uM1LeLmuIMexIRAtXHvAPBYr03/Q7UztIyKOEaXG6
EutSQwSjldJ/anS+IVNRD3cpYRPiElTyDCBpUGbpH8bjsz5Q9NIzB3Lgnqke9Lmd6TMZtZ800b9V
+aGM4OEL6wBgcPJwjxH+cIYb+8rhrtr4jjcdmMXptZEH8w6PQmb0JLln8ytGwxt+of5SfomtCpWo
bp+SsaTC13jEk9Zsq+g6eepP7EGGxTwqZaH13rxn6pi75tU1OSdFu3PhZuOXtB85oAswCt5DgWA4
A+qFEvAt1M7c6ocE44+ise7GLn8xQvlKJ6QKsnIIxmMt854h2tARzwyQdPDOccu34HbDV1zjdPhq
s7R1m6A/spnJPfwTmIMcuVIMRJDTgw1vAlf9mBO1wbkCcclbxECD4l0/shp4rgr1uwAAR0LIBFxa
QHNX1i+63CnFuzKjO4Qul6JujniCbPT194x+W+aY03MhQVK2+kqFTXWM0WjqvqxHJFki2fIkfvQG
eu0nBLersP7n4wa4GrziYaE495mYekCYWFBYGNLnC4Tg5BkVEbyUQH5SsOnflWLUt64JM3D5JQIj
At0Z8MjGLNK2FQd0lAc9gYg55jrUutEI2xGhpy4BaqxEUF2tTXZeIgr9jfaOr0ID1UB16cqTDOsL
FOt7leS//SSkiW3PEu0AO2NxgStAaavAxTp4rzO3Tz9mer3pEVvK+awnoXoDavFrHseeyHmAP691
94GN/rUYv3KhnvQV0VuW3ulM6DUWdTIwWW6JPeW8/uey6U99NFwAlvQz6Tc5D7S708PupnljTBGK
6qWTODdlyZOoFkgiZIh3stfvoxdKn/7tlHHHjrk0M0/KLRc96DKIbLEVNdeNSS93NgYnaMArYhYo
PzXs7IEZdeiX0JSwZRaENAOC8LWX6hvPBM6vV8n6jQDL9HAutzATIOMYbUu1M/mhrquLYMJXBUQt
c5Ae4HXCuCJk12HT7CIMgBNk5n0pHmYO57TFLqBqTwWOgL5VAGmhO6Y60g8DDx5tE5suaUxUfMBB
ieifYCZrM3C8IeYV7DeQ5e+F7HK/PmEtAb8fHRDbU21GRx4MfYHxLCKeGEfjpkkPGYZ3JTt17YjD
ZHl/qwK73JbdCaU122fWwd1a/O+2JRRAJntArF3AEz7XNWZ+3VNm+1t83iH2hK23JSOc8b3z2SYe
WRTGoQm6T8PvnqwJqy44Ts3svRr28k/b8CSWfBVTsrXYu7LGvrUEv+NAQbJGMueY6Drj0YvIk243
Gk6t/HE3FybU3QblWoHKxqp3Zm7eLHeh0fAuDFpIQW+OBRu0TanVO+k77ZKIzK1hWoesHbA50xvN
HO/1mYtWZt9ig8eGfhDS/UpMOg1WYc3uwHju93jTBC3VG+4u4BpvmyQ8BjzJYZYqeG6Ye3EGpzrv
MvB3k9ueDB93ZN3G6I1ST6X10awfhZayqq8nglicQzvD1Z9448r/FNr6S4XZt145tcRNZqpbQYTl
tAom7wmaQWpkzq2PP0Fstz0eKMAKBwfDv0saTR9jUF2iGGZ5i2tN3413ZR+s9U3qq+zAhqKrEQ3K
EO62Y90QdKk3BZrCGJGVX7hncjL2+nytCSuFvG78sZoKTLZqgIdDGG8WiJ4BEtyH+YtfoQ3m0NEd
K+sITg0G4fCMnGBjxjBH+e/ObXc9jxioJkK5dK3PTPzUPvRMXZeYemChn10JHIHzxK7iv5vwK3Nt
DJHIWZQ3DeNx0z0REc/HBJXFmnrOg/4SQ3YncDhtWufeaO7dnLeHaQC2kCX2sFG+d0uNCvvQ+mYx
tfAtqTaTBsrhHgIZRtDB9De1bHkuZ7RvtnM0BZWiixVmFjCQdzgQJ6SGXAkoxDyPbvyZSpIiZ8fZ
sfGncwWt4l1/rDlHxUKDkA8m1JdGU5oq+rQBDzFMilcduLbePYATdQ2tt7OIOxH5LTkd7IvecmHs
MgM+61rFG5kKA8jocIkg/SMlDotVlOO8YobPvg3TIK6CXTOO/whexVi3I8nX8uEbE09QItfF06kB
iWWYv5Wm2DasxbxOaacRB36qOnMfR9gtA5gScl+o1AtxT7gGcvOKjOk9iZJJPJ/cjM+L/Yprjnez
zQHUkIeyrzR7tR4trTiOSZ6L+ve8IQDaE9Y+yft7AZFHwdgQ/XwpSHVcqMg5wU+TVyCh8Zl++qmL
RA0uI7shGQI7jjr/5KTFdxWE4xYH/QHrCNSWPUSQcHT3/piWT4kpcL6FC14wDz7bs2HBAIF/aIxP
WButTYn0ZBgxOO/S4bvl2OF8eDTd4qfNFbxgkhB6B0mt0zx1jvtmlMV9ZHpcKKjmZD5b4w79ac7t
qdKb2/eHsScaKezenJRwkK5zCHBbzI2P/yNWwwThRG4MA8MKHxxs0fWR2tFw7NtqHK4u+90cefl6
wR561SqiGVHz1bEkvzR8sOhdTA5xV3Mz7Dq8s1nXPvu458pTGiIYCuxnr2ouoFacIBFQpZlNFtvy
4q+KJpSb2oE2bCz9sbL6d4zPj/okd0z5QJFyjn21B0Na9255+yX3Ym+7xP6ZkTcmYwsl9jhu2PfI
3xrhaM+kfLjOXjolOyzeKyzGUT4a1vhRoWz0JtDmMt0F1M0ETJ1ZrTtLMLvE3CkKq4M3jh/wCVGb
LGcZpP/cBLgQTRNPD5gzn6J2dVbEnFGGDfYnFGfoCDD5vQnagV4vtRmAhbQfpDAgMKxg72U/dT09
OZQ16Fg2+g4kuD07Kv7TlhBwvfaWJS4Mq+lNzqGADYfK1OYjBR6LILEQDDJPk028IOMhMBblMOL0
y9KLP7Owz2NeXHObqwfWsaKO+B5DBFhF84Qt8YduAbrMooNacFLk2U91/owQJ/1whuRjulH1SsWE
2RN9f0bogiRGoMnV79K3CveJZbetjegpdpKrQz5R2+F6ridbA1nd5NAcS353TMUQS+crV1CUy44t
ElNjZnfdZvRIXGt1wVzYh9CtMYXplrXZTruFajcqpq0ymz3Mf+zGGGQscFPQbb/pliXJaEW99BAj
tPJZSAGPVWfQ6lXLS9CKDX6a0SoNiq8MPk3URN8VNmE1VrYWFa2S3XPbxlcDy27AdOod9p7ht5hZ
KCm85NVLof6Y6iqalCp/1/cT0PGwRYd+K4H8bcLuOxLao34DyIeOHISl29o+yuniB29ywn/MTR5i
IpNXoAa9XEVQGnEh445ihGPAt9YECPQ1mO1la9t6r2R7cRnliMGEjxzOd5OqkFNZxyEVmEIkNSaP
tXNvt9MPi487j2mamBH3gWvE2yRProIh5di2TFkgF9DN4P8erXxDMuyh98HnfGtyi13p/IOCzRPs
oniZGf/VvrOvfTIvU+5MPGnBVYCVS4iBxpxGH1ZuII2wP0Q7HbBbXuOycG3RcfgSR4wworIcIa/2
lLVdMIK7Jh4NwPy+EOYkxRjuWz31AiTAr/+HFjfFmLh9AyzeRAQNcdkjOW96BZxE+e9zZNrQNnxx
0I7XjMTwWPMhmfTnCMOKzg9WLd1W5O0nZiklPGL9e/m+JEdvLNNfqfFTJ5itXbN7i32iEUPYR/q1
IrpPeYwcc3igBkA0fFb835ZjDJ/UzdglONO0eDUHJSp+KMJFcFButI3Fi6UU4OD4XdKiR635WGT+
o4yBK0kdTVpn23Y2bnXxnxA3GCIbolUzApsAowP5ZhKLGnz21zPRhULgBRO7KxdxR8phlqKyzB2P
5BLa49rHR3gmWCXPt8mM13kNss6apDnrQAGiKSesGGiaLqijg+26Sz4O+9Hw3omhhKhx4koayv2H
jhnOsbxk8bjvje40CfB/PQPi0IFEwR+6GeEPCVxPDRQ4AY4QwRrvFSwDY3yjlu2iScJetsEKDmuj
fBNiHqfrFPbHFqAAu1GqKk4yLiRHDTY4RERRVCVNNYLKYalAc2IzB9KPqSTMXhcHdZ/iQ1aM4i5v
JEB5gBeSV10QWnAhredmwGWRVsK1qXOjbwvjYCPz3hsKcBNSUuVOA5v5vLNndQbe3vl+Ripnj5cD
tbearmHTX4OOwXUXBRuL83fAOB/rE+vB0jYko+pBooutw8SuAQopyuEyYPs5GLS03dwe27A/TAFe
dJMF9Acplck8nzn4TqF3WWZ641LpiULZzB+LNA49PqIcu/M6JBU2y7prgGx9xYUj8uBjYbLQfnB1
4gyvagftF6RPKjwmtTuXs45LRxH7XNPoKoVTRWW2xboVBB205Ys9pxe9RaHTfUzZ46LMX+VLfNGH
QaDci1skp8x1TvDH9kXn5HtJxMJoBKgVedAGFR5m4DMsOw/OWMDB4kjNNE/ODBRnJA1JJ24DpADs
vK4WLDLPUI8Zk/V8tL68ftmG/XQvOJyHgNIwbY8RqELcZczVaaSC8TJzYfy4w/UCsXGWDpfIhxcB
f9bClCaj+lFjvTXUVPLAwxFtj/jsI2DBIGY8CjVhWEblWo1nz4s2siAUb4yJlLFOrWu/cpq+h5y4
QeBf+lEcW/GU2NgMFcAUMJVOQcYp2iSUm5H57tiossLiwk3e+zbJAWjDNu3c3Zn0tYPlMTebyMqC
9g/IxOVk78zghvBQp1X4qQB1WKaTZV1MLvpQYhRGRYDj3RpY4E/ZtCtdbusiwhyto4NoCxsqThjj
rxqhqSDeIdoD1lmiVnAPTuQs7GdtmRu/9mreywVxRcODasryrcdzF/3EpmBdSRhjg4UmgKnmOPS7
kugz0fYfTY3Hkg05ByI5d620tvj0a2Duq8Qstpfyz1J8Ouhl9S7gRfIjX5xbHDjv8ZA98+BYtAyV
R+Dr3BQvaEezjd+8uT6dnu3az2ju1q6V7iYqDu4DUACGLECbIG8izs9yxlYKlzIkDCJSb9w0ljve
G1uTb6H7gpD2AW3umRcA3HlszRGIaBX5W7Nz8Cdw76p4vlngJteaLzbPATws8Z7X87kem/EraaEc
kLq2d0ErNcRiOF5KWYxJPEfhZvGT+hLS2q/LCeWH/4p/C2UVrFzTem9Mo0PDgu0MUwLd8Bhe/WRQ
XTO7j5u/cpirne94WJ2IijhMY35CwcPJpv5ao1WTs5h/tlBAE8gBI81hJ7/1Y4Vl/y5nv4PaP7uh
rx2zPtq8PbTsH6Or8QW7VI+E6hH13Aza85YV5i7jjzFZm8ARe7cV544tpOQBX5VQHAj1YM+zh3r4
LWxJxkPtr/yHvDV+iMn564jqTzYVX4q2z+7cdQ5/ZnFASMICB0VuoRjxfYgNLEQA/WimVCTA7AqX
Gi2ZjyWV3GPj9PNjJ+2tmCx3N8fZg4ETFc7LCsWxvQ2lc9EB6bn4S/bhHxsjzE1B970hFtw8kLI3
HGSASMSG7f8pUyv9tN0xOy5LZuAR6TNqEER+s94mY3nIXU7c4ZesC4UhQCUVTHAJ44WgxBgnMqhk
E44V46S9vjKSlz32br32zTw+YlkJLkxIqy3uYh/1XXSNDOwtsVGpw+6jUTirt34ltyq64dgHVZth
Bx6Zb5hif5l9e65Ec27b6aYCChqLLn2LVPvLxfG7U8zGLGfiq2AHYBiQTgPXm3bkM/1NoVPjTHxJ
ZJg8UHXt0VV9eZ2X7cexwmYA5DoSY7XGw/qMsOiI0RwYA0uhh6S6i41qy7ajwMi6Ixk0JEkNAWsW
+4TVANnRhtMUq4IzzrpMc3EkkOxmTxxP3tQJ6hdXm6byCOuKR7gBLnJGdZ/JkVSKovhsBabe5vI4
DjgpVAKEYayyhjA8da+a4NQstmRQZTrrwque8xA/RB856WNbciKbvf+sEKIU9vBUed7fVDZyF0UR
s4QU3+rhUV9zlB8687IbiYEy3knbo/iJMIMnQYb4GbOCEG5TNyNfj+PO2hh9LzZ+UXFW45qL0we8
azawzhk+ld9ASWDP9SdoxwFThgLR71C1uxItGhQRTC/M5m/nt9hb86SqtoDf3+B9Dlj2WbnqmmNP
m0yM/3rJgx4N+uBIjf0CXHXv4YEPCxypL8+frRQk+XkCVQtfoiBU6ygJsLjpjPAYY52+beWUYpID
fDSH49X2gtNS5HeWOwJA4quZMipGVBVupwBDacwsmvnSjGyf2KC/GAkPq0nerhoQSQweeRlB8N4U
yy0t0o0a8w9RZ4/2BIu4an/iYNg0ZX2pXDzvZuUfuAcZkD72pzjDn/HO3ORK1182HptovJjyJStL
yOQ1nDM+Ysysg7tXt3SJ9c7HPR7GEYyVCBMruvD41RTjnnMA6nd28Vp/lyHE8wDSRzWfgjwE3VhO
flfuTSf/LCZs902vOCBu3eIRsasz7w23dibqS/GcVxXJatUNb/39kgZ/InM4LPX8FRvWqfTybaMs
NFCQ9dzgJZ2R71AutY1Zr6cg7nfRXD0tAijNa+OfIhV4NxoWxIm6f41sBIq1f2bWYx9cb0TMX/sc
+AO19ZLaVMJT390xmHsqPIX8yhuvM5kEEINZnBbRfm0wsck3+a7ulu9QaQ4Zoxh8M91sQ+97zoye
uTCemXbvsHvNOAb2wMW5px5Ge3xLogbFUvFctHV1ArCkgQWymUykfHCu5caJFNKddhd5xLUBOCIt
BDFex4N7HPWLGDZvGpf2QDUgWLmV43NV1x+jyipsec2Djss6mTByPwWXJBQ9qjfyP0gN4+HDsNft
5ZNBKILAX2sl8K31zfkFbf2DbXlXsrlp37ggu9gZGSjH04+YsV90Oi4OIsK9E9EA9Y7/WSzu3ZKx
RrucESlWT+eYxLx7CQsJtjM7tFDLJZ3Z1VLLOHeT8zSL/EtUFqTvGHKZ6jCjlYjWsGRGDilzecgi
39qFCDW+4n6Af+9aPfHqC/hroMQ/JmzPNkm3R9rrhsaTjVlGITY+NWAWQTQbcg/N1VCJaZNI7K09
9T4PlbXvapchNU8sGnxI3IHTDCzN4NjjrJamzRW6Y7bzqlnHqbsELCMftZYZORaJbUSp1QKppcG0
EE+1u0ESs9kRo5MP4qfIon9itI+B23+bBSNMTj0RpeAXeSxvElNHg0yZlYnSM41lsiUD8nGozL0H
934zlLAtczifaOY5FVH2jMCEUx1mJ3I30ktjUizHhBNuEhH+yzHw8loq0BktPd4qaEkJxL1aTXvv
m96T26dcuBoRY+H7gOO1mxz6mQemcUgApilkB41C8zAkNSOLiBzsQeH71vAsk80Kkz+OorMIylcR
Y3PWeRjoTsFj09rfduCH1yVMnfu+GPXMY7hvG+fqqaXegV1dazyYV3EI+s7uEznAkqOIfWK/Apjd
+JKh9G/IEBLfKpmeNQEBqUq1lrFLtT7j3L0o8auU9BsLF/HFfI2qBS0JxTm9N5Mcat24bypt+rvu
hzlcLQZOyYVpX5taVytpOa1c4V6Vk3xkatxHYT+v+2p4bAiVOXuF5OAOmmk1hDOOkH2ApqN9NEL3
xxDdzfGdh9qj7aox9lk5g+pX1AkXZ/IPSwYRTzXxXjU1ZHFnxq8/CPFZEd5+4LBoMJn8ZUVhQmoM
xr4d5gsOcxd/wCipGlAVu9OaiJPjAhHSDXBr69iakZyu+z7FsKbGWYgwPQb03fR3DuQuiWLGn+mp
QpDteni2WZm7IerwIUzMnZTFh54yGtS8hef2wF9qE9T+VZi0TpbovS+RGM95aXI8YMBlMmhxw5D1
g/NvFZEl7v2YmfrJDZC3lLCoRDzh4/IIpNJsDZFl95DB8EVt6TZdZIV9TmRIuYdvc3Q8NqdoIGS7
Xs9hWpxU7fGkIIw/BpJi36nZ0lgayTsxJDUdErPt0JHWgcIxorfPP1IXyE+I7MhofCUc+RSWzTla
ULTnDsme5fA+RT7ApU3IfDHEfwqyScfSIZGtfuSI4GPJ8jwxRVhVff6APyLdXmGdQ4Os3DD8qlLs
r1MQIEOXNj3WdGVpALiHy4fpYB2JFkJzJZmpdtqOAlKKb7+VQU1qstxACOPka85WWZ2Hurp2tofg
MTAGTLFD61Q01Z3F6NolA3cbEHZDGdpfOoeBj88c2emy62ITlc0SRULc/isndUey4rOFRWWRGUxx
Y4q/oDCyZyu1AShKntL6DHASDIAMDmEUPQwP+E2UpcM5yrUotL4xicRITdETT5eu8f6JWApOlvYp
daqFpB823RG/9bnzzhQuHG/QfGsiPlciQBiZE3PViHxbWPQIlkmuQtvlmFm59BaYhpgwNfGTHgaM
8cwi/gR7OHNQ/audgSa5PCVGe9PvXpBo4U/+fez2pzSh/HJAmVxlQvwojzmG1dEyowdhFF0Z3c1t
5qdWfx/9TwcnNwbtHk3Igw0r1uDIaG3vWaU4ejBxubHzvCIqg9czoThVh6L2Nl4cnuyc/WmAeNRk
zI76/p9OgdzapOt08VcDySfnDFop0V5R6sHlmop9GpM1pncREmJXdZm8TH35UAn7T513pJl3W4Uc
n6SeApWX/MKhAF5FuBxlPl+0tER/+94PTqI03jzCMH9va8a5WsdiXCOd5cCwKNO9amPYM2hSfzcY
3sWpg7tlwsCr8qeN03jNN/NO+8VPBww3CuXtMU9rTkBXsBSzAV1Am8ldJp3gMmYSh665ZIYZ9cos
gJmJn9uk0WDvcx8ra+wSsOOzBC2WhfNbD6JOsGtAFHGW/6vQ75PT1rqXsSID3HI7PJOU8Wku4Fi5
Fbqb0OpwmcgkY0F7gXiduIQGOBjgjsnwEsswwuMRFLIzp59yCvKTSl2UE9VgbO0ql2trsboNVkjy
b5xXAf5JxWScAohMwapAWLEv5URyp+3WwA+wvExSjW9hJrLHVKS4lGAFLE9iqsRL0wOQTlGHPDtp
ohnu/tjEB6wq653jM2Uo3CQ90ZQhjJ6kdTVmhtLYK9J/d/78YpeefehT9lGIAMOzzUim7qhUzXIA
siPOPWkevOgHgySEVN2JuInR5VnFNN+xVgamlqq/m+yjUsnWyDKCaTTHD4WGt6oN47l2PwZVv1fl
h/4B7qVH/ZMiSTAmMvyXOsSyDkIRU0ptp1BUpVZBYk/9p2HCn2IQnPPXenpt3XevIfVNRn8DPfuv
IHG6GwWPpTqFWfcTEzBucfeQkutdJHFOYXfWGhr9twY2hgPnzocNFkZQJv1dWb0MuHX0RriDDmWg
tauaOzQzE5XwkhxzXFqqyNqhmpqnF4WNkj/8IyiW3uR9xO5GwBufAAzc/3F0XtuxIlkQ/SLWAhL7
Wt5JVfLmhSVzhTdJkriv700/9UzPHd1SAUlmnIgd1qNlYyD2nkZt7Ivkz7NoIhafLq4B21IkzI6B
lFtPRagheJtam8yKRLNA7x/85+UD8stZRfudVO0Z00lHB0iGyTcpwI8F0ap23vG0W3z4EjEsoFwc
d0raQWtR7IBr2iX4W2g0W9Mn+TQUNO4qIuxm8WHirePq5LxLyiR5LjVKdIBfIHqY+BVhoXHL84yT
MRRgisrPEHIs4SFwZTk+2MWCRaj8Q1g0CVYnmy+RL84PnEd+pt0CjJ1AygYwxoTc8wf6wdrnU7h4
4JYPxT+0A51Zn1iUSGse7dxbfoDZLLkyl3FIe/JVfbPZWbY5RkNww1sl+Rf990iNzvL1VTQcyPIf
znF7Qr9kBEbvFO9GCBkNqvdiRhjegsVplSwaMheUS8R/J4DG1pCN8/xNJvLA4WK95GGWrBX78vuk
esy86pHT2hFGKG+a5tTL7jh1/YHAwfeYJoexcnZcVWVc7PC5HoEJVKdaVeSCGLt6z10Cyut+Hgim
+zs+Ib/s8sah1GtnCaY9QKxs9ApwOlivO38Ny3fd8CUTgJtEuV4eFNf+DQbniW+k4qWLULROTH0d
xG9QGfhk5HYwIS1XJ3O4lQw++HO8ralTaDghakKICO5ObuMODet974cm0/GjQEKr+WvqtOPE/hAa
wKHYvdPolj05Bnz3OmXgclW8qWxkSW4jHrq0xYYfAZDi/Gt+VISdDOtfGdzcvFxHKDe9ZQFXqeSh
77qStBHZ18qTwzqIET7DJiWr92nzOy4Pt6mdjUX1Me2qKyBM67b8t/x2FlVyEiN5AdLz1Kly14Wf
umw2Nol8h1KGusz3DZ1bmn4AbhauT9Aa97H5svzM5R8QExzl7elYBjuM+5YxQaK5iNbydKkKnoL1
T7KlWj7HsriA9PtgfeiWTywb+2VO4J1K/8EcmbjPTwRZLQfdF4dA0ExHxf8zb+v98tdwnZfFhT+E
qp1O7R7hlE7XdrmtuRqUQcIeMw+ZgCHT8Q5cfmNVA8Bt3vom2vsiufAj5ioiM0iVSvuqmwjRZ7fc
sIE1Yww8ETNCe/+3PA+plYyAr6LHpR7vMMPsVzlBALiZtbFNc4czWhO/L8azJDf3Jkw9c6xJ6nBv
ib7Zj3Pzz8rm1zTV31OCFVjQLwNF2f00aOkEZ3pQet4aVXFNJz/ckxx26Km0Q/IkZGkSD5w37ZGm
DM9VI70TQ7HtgqBxqc8w6/mVrQdPtebH4kmhrBd/foS4qeVLWpr4gGjPCAQzhMp+VxGZrhzRLzJx
k4oBj3h3TnnT462APyB+pxGfYRMck4zHfrK/M6FvOdDrMs9IQDB9tPSVwoyVsDUyN5yvyYKL2fz1
Ln4XY2iBqxEsHn2PE2YZnVur21D0vhvwkHi+/sLmkpy1l/HiyT2iCnz9FJ9yhNiPImNW5tYv7JCZ
tssZ3YM+r06WHHj1xVWcR9I521qJDxFNdu5+7gMGzMVGEG4tpWmdjBpKhTF+O2DieTW9JlQ3Rl2F
rQm2UkjHE3UGydoaiTRDrTzR6H0yKZ2c0UpNASVpglZmAEdueJia+aI745n3MawXtplDf2ym+DC0
8VY3ZCLleLEMBvWGOjQ9/cqhP+6dufHPA/sYlTrmQ8XoZMoM3k848SL5oIzkV3dsfZYXaY3gjAnt
VCQsR7lmRsLoIvPm81yn+3ksTn43P4kZqJQb3ZbS9Qq8rzRSSCIIeQEec2MGv8vq7vDFDGhLB0tZ
0LQA/JFZrT5cPvQM1yR0w3U66fM859vJhIMYdO2TcFzkEz19kSn5sZOA8U+3hgh8HN322rr5vR9b
L03fbk0mxYwSbCJMvCmC6jkI+2en7M8ZFnbTYFRBqGmlIvMhtoZjz6UESbiuUsp/TTBPpsr+Cas6
+7GkwBLXYx1Vw04aHx1EUXxO7puUrAJmYWryPZr/ODfsyRC1Hbp3AZGjC4OnzXcDx1+PAulwoo1S
M2foI16BoPueM+C/Y+g+cMD6G/xsSemFLcev7CyTNy+KsLW2xWOk22OX63tlpYe2tTemFkcuO3Ec
0kpjdDb69tL5GOuIfh6iHMVgIBjBVdvFzWInz159KznPRhwQG06rS6ibAkQcDVntci8bZSkPoe1+
d05wF8fUaKQKm2TGhFBM7Ay7jpiP4XJ2KbmMtjs81B2OPLc+cLle4NaDvB3bjfKbPZGBVc+uVcY4
r+TQnqucNTyuUIdJkpu4V6wtG4+tIzKOG50LWqR7toaRWp/hrxHmswEly5mtPT6Wbp3QutNCRl0X
1kQceirP8zhcyUJDpzOK5D2caiAO3T6aFvOGhHJHAGTA3iao6HVffaEeBLWwpwbGrN978pBTV0T8
HyKKDYuesV4AW0+U7wjWuy5tfpwhAmvKQx8xGABZ2dI7UroYfkpcvnQHu6mNETe5Cxh65ZndED8m
YSex7FH2gypAdCOL6CgRU/DopqrdYzXj3vVon8celpOtnJOrFbBznFzoTf1WhuOj1zS3gjvF0m9a
1e/5OB1iF1gk+zTYNMExG4ZnH6ssmYlrn7kcUVC2Zm+jmxFuOeBj2EIj/74T7im0h1Obp5deL3b9
gG57rKneEBxct99oC2lWpMYpshzaOY36VIb2fvLEz+RqEJVZ9s3ZGDen7q9T7P6GHhVM/QDgLrAF
t4kd3bzSedMdg3vggltGGAdVu4+5Pe7TJHhykuE8RozHTPM5aaMdzdp3YAdRDtASG1x/vc1Qf7mH
4lL+Gywqo2WxMTtYx3aECxUWXYs7NZ5IuNTHrpUX4U0PoeffzY5+6JLwNUQiLurw1LNqD2n2YmAu
MdntUPbLvsnCFZsQv5sBG3pSv+I8O0nUbU/Hawo5mL2J88wSuXZyEey4PsbKoqOD3AoFUq7G4z7m
f2XZoFgYyTdjhk+/sfWh4ZjaC6AS/KiAgkwWTuzTxiaLrQsVvwxKcrQf3fyQtunu/YS5DsVcL+Hi
+ge/WD+nAOxXpgmyRuQOAKGGA2LUDMfWUOe6xXE4pZJJhesr0udLA1QX/bhTxDaQ2ToJHTLIcmku
mf2iv5vGrNlEbflnyeF3TJsL0VEaVsYetq4XTGzC/u9Q2Dq2GH4d13E3XOyYUOrsPlW+gcvVaZk/
i07Rttki88lp3iF2eoAde7ntJd5jOfgMcTI6Wk3D77aagvUtXIL5GhcGE0XdJOzwdf9WFI1xjhve
IUqFx66JzkrJfdAoGs/cXRWxuGKFfK86MDMdKpngQadb4kAxzIks2LkpPAwHQ7bPHNYE25FyH8Ls
A41jUN5Ruvg5U++5YMLQ+dVH3BKnrBzrYW5y0oo2xGLHgUuDQGsJcHN2BWt4CjjmJ3n42OY1rqK6
hjuq6mtqVw7mu5lkVfE5T5onK4jsvaVquY1z75GiNMAdZrsy6uzLhoYAwklDOZpahTTSMssGiC7s
DrLwIr+P3bksnautzN8SZkAclHdxBu2YIcGwbjo6glrGFWbL5qOczjJqzwQesb/hW2v3Az3u27bT
hF8j78KTjZeO0qO6ew/98LHGUtHl5RX/wN1c5UzHlUwwVgXG76zGd5+HkLju1itqakg1IRdJ5alf
Ljxy9e40gctwXN04hy/8hzuUggejpdCbJZGMx60zCMbP8wfi970yIRbVtBmt58EmCpmonc0n7iYQ
rzQ0nAxNuFRAEvNjn85esg94QH5Kn3dFgJ2Km/2rSZyvpGeiWzT6oaUDL+2Hf8oy7utOam5fJ0aI
B60YMKxkRFAVpCCpRvIA/OVdex9KFB4BIUWbG/Lf2wXX7s3lOiZ3GnX+J03hJ2kz8EqigFsREjto
1j3V8ecJytty/HGC5jUrFHwSCoX6Hm25yHcIRWo/Do2B8wFKo2eIo6EkpRBsPthMsPkgrdY4wbZk
AJTmJWMvxEwrfxFsM2kfu2fDO7/R/PwxqOjD98ryoOea4erIRLtADvP8gBdL+BqN1U+GsTKsehSO
7Hk0FGdo/1B00MJrg7oh1I1GuDQO01HDxMd/bBd6lS6cSzToYi9Yq+FzGJ8gpfVOpOgOk43EC9D4
WeZi53vIwm6ZU87b7vVA5aoIj7k5bYJJP7f+yPigekwsahxKRXf73GYvhcFyOUDVAPvPQ+3TEapq
bPEewBQH02If0HYpbM/ZMzp6NMxu52Z9vI/Y8+HbmjadYT4q2S56QH+IxXyXJvWNJoNn+iVuaaGu
fpQ/2hTZ6pqgyYwIakyav9+ELBRw7eiRhCs4nIRLWnGpHADcvgXYzT64nElZary6eARRyvpsvIDv
/Az5DpRTfNSzutpm8WNCgQZpDF/PSngzQyM1GJcNDBiZchjkvVy/PZrUDX/7RHp5EAcc81Z7b/Mh
zYRe2cVD4iePMY+74lERrDiNqw45e9TItIhupGQAnbw+LBWkaWg9+s54SuNwZzBhPZqc08mPvnQs
Th7lOn1Oz9noUqJohVifnYN25z8H8zG3Lrq042H7WxATojhXafLruuQZajefsIcJBD1yV53Nqtn3
qNluQIaGOgsMoZiH+DzmFN+VXn40EyR/UEkWt7l1QJlGrx+ZDtHnsVIqIiI0kEvxI/ChBRWchB9e
R4PQTz3sp5pHggdsSlsiaPZTYbAFmjXAJ2v212WZIfKJnn6oemD+iQFA2mveDZvSAr4bxN3BN7Sz
dTys3HjCKNxR3hKO9N84LDDUGbzTQJqxGgpGPgV5Sra8B6MfPwKzY/TqmxjMh7su6baM/3eWQ4N4
rxjDYnbKzVddYrNJl/652f3o8q7CK4dlyqAfeMpuMezveNlHhpkxbpwgfU7K4Eo846F0an6jwIHy
OXIyniqUdbCF3Tpk5+XMMl1Pscm70ZDmxpcA4Gtw24ekXEC+AtsIb0PPpTbWkF50MK2x+Oa4RH6M
Fk5WXccA3BGTmDSto1JiV/K8gjSkdhokmyaqnaTTxRDttazMJzkhlMzRcUz8Q+IXB5wCT3g8OXEI
moFpZt0pTlVY6NXWBXQc1MGuk7gy1UAjb9Lf5fH8nPCLCp2cm3bxoRBGSxwkjglv6Wy9cDeu07bc
aKHoSByHt3LmIaEFIlPiEAq9tdhR6Dm+Ag6XTz1uBqJCMJAXLlcck0ZRwAgyWZ+bJZ0lomI7tUzI
3FzcCsM6pm6Ezcg/jlm0EuG0a0zTYFLoEAYlo8K2n1FWlqb7aSLcn9ViJNGT3S83Z517tP4gRU04
NrMCk+LyHybM4iYXEXPYWQyMXso42IlWBRvVzwepp3tcuB2tX06PbaQ9M5P4Dfz0oyix3lSjccjY
xZGwFSjxSHpxmitKbgPIH62RbuMYP2mcKQb20E231lBkHPKbJ5MV0aEtIcvliL6/4JebTjjbMPaZ
V1QoJ2Y5T3yf41OWTk9hGjOCHl7aKngWc38e4U7ykhJnm32wNJx/Hm30wJnY62WWXKmO85hKWJdC
96uwMK5o27wvHGvrI+NDXl+FeLdUSf6143XW9I9MzGG/hpcgDPABWbu0t/ZjRC+aV0sYnJ4xYDmP
i7M/GAyxWiYn5exxaCzVq6pMALIBlvAxqj8z6vCGMXvoOdAs3TxX4dAbTH8IsH+Z+P8Q8v6SRegJ
+FvzKv41NKFFJa4hz2IWzC9mUNv3VYbCz2CjWqwXNDoXOABzRo1N4v+lE5pqvURX3fqVoQPwR79D
AQLABq96N5vlzi/aW+25TKAgSXA8wnfj9Y/wsd8g+1NdY746iudXgjguR3Z6c/womvHk1Jm9yaPc
/Wg89mVxO9/ZDj7G2k7OY1e8djS2reOeJUAGpOItWYXHyG+a85yHyGtMQVbKp27MGpcyC2OFrACo
3PaJrdblH1vhR8HujqwAv1xYMaglm7a0kZHJr2K3PDdU8/B4joAqLGJV1LL29IlnygXvZrIwzIzF
tGbSoG1qUBPI4wY7FhDIrAwcDq6F0XsnjmCfnhgswBcWKvMoWTS7BpctTCRvFi+Sc4oXj3uvc/Yx
jmHSUqybc1hz2hfHrEGZ6Nz8nHMdCxm/M5ZEPWxmlNtBwQ7ibSBYMrcqa9+dkWpd1qECGmmZ7r12
aunC7YhYWz6Q25kwTREeBi87NJn/2sEJjwrUeRss/6ZfUNN2PL7Y9kwHixW3w2PBaslJv99GWITd
vqec0YLuXaf/uBSPxIDE2XTMI8YaLA8Aoh+bumBn0sbH2IoisG80rjYyNw9DHvzToeUzOpvRwqkM
xm3rHePKuraBOnUNDtOooWQ17Ntz2OPgzfJipn8Go6o9HC0EsEimqLvR8FcGQ7jPec7nMIfy5z1G
NqMS7AlMVxT+Gd9Y4r4ckAH6n+koOrqmT6kIfhwcSFCnKLWMdPcUcKikkVTjdDVPvN53OsbtZiTT
Ok9gRPdO+uPjyFspksXjQqxo8xDN0wDFAyanoKNqVXjq5hXmHsWFZJ5r/rX0c9qZS+LPe8HjdWRG
HnB3ccDPU8EAaC5ORkgzUDSnVwvUBn8WLxo1sS5LKxJFddQ9iS275MnpgrcoKW9TVOzw/5ztONml
eX2ZfTya5ezAGW6xYGrRP7sJNvaotbwNk+sCiBXLhc938lcaU8NrihNzusSl27I7apeC9l7Q/1xb
93GRUkVv8vbBPluwi9h7zESPrdkQoG7HO9OJYWAtx8YscZ8p1d3XdniVcXGv6QOAOYIA0HugxSoG
Y3uDB2Ujyz6gk0rRGejRDa1S91ik8jZq56/EfJ7Ie0ElI7YYRA2Hsz+vwxA7c6+jDUUe66WpK22a
p6YOeWsuyc0gpbXYCj9c/d6VzGXdgTko0fD4xWBP0rbABUZ/T1nQOZ3FusxGJOX4BdfkZgjatzEr
z+UYZPuhpbxR/yt7XhzLMm7/m9jJeTGDjcbmcanqi0Yv9RlYzGW2SlM4FDJsv9zIPLRmvg3D8kA/
OzAQS9PjVAqoBVSEVz4Kr4E1y8D2BrqKPTIlPmBHrDvCQXJV1PzruloaF7zpT9a47VWZ3c+oVGFu
fAYuhNMF983dsbXLZdAWXeM4vrFTf6oM9AZkY/K4VvFiMdCkdemhXe4jQRiaTsI8r9c0mn5Louav
SKUvVsID73swWWzrh6jVWRMHm91FumfDEgeARLD4GR3mY9wtHpYEKkk8WF3thPwvcGPD0gccqMEM
O4waglltQKg8SEftG7+8ePH8VxAtY6ppMIgI2E9Tcxbk7isruC/z7cBEOJyS++W7TJrwMibxdupe
ZEznFt5KIGMPxUxPi05u1TyBW7Gg7y37k6K0gAQMTA3wkhKe7G/h1Iw7ldR/eVTyFFK7q5mKUgyl
sx9nMWiySkYtEJjsA2vquY6drc9GfznUW4mxERZjKipXaBbfm4v3n4RmXCBo49mT3VlPxhsuka3f
EjqW2IoEDZfGjGrTqxMVpzuChq9wRQ6WGeFMINtISrPuAH3ieYWm7twvN+RUERRnT1Ya5n4Ywn95
o5gDoygk4rEMcT2koPj5apIk3KvOxk9MoignLjhM/nnMxh1P2G/Vx7z+OdmUlAd7vkl5Hoa7FagH
fEvcKH1pEQlbEtqolcpQzBEm5ykxkkcjkOB5ZNhzYrcYstY+0KPIRDIJmTYkk8SjCjwKl9lGE0Hj
4d5PovqsTNYurzGuuFteNdyFTTm16QVid0pAX+5nP8ShE8zzJi6tx6mp7gfwrgPdJi7wS5vM4Rph
FFqBDc8HA5ZVpAB1fYMFEQfe2qE3fUNlq3voHdreWwsHIc7JT2uK7jozQfquK/MhAayCtYrOkAr4
Pzv3K+hauiTMKto4fvtSgcUyYQp3Lz0itM+nJZJFemm4U3m4juoh/cDCgGUVp0KCO2Ll2h5nfxZs
d1kaOlB1jfM0VtieRx8qcPXmUdZA3TLnG+Aa2IEYmm9Q4BmHCYYpdXzNzecxopdiHLZ0vt0ydCce
E+Ia+TWJsXLViId28d0o+t4LsvVmkR2yrP4qJusxxgGBZZ45+CKCt/4iWwxPccngjsXxxWk1dE//
0ngTWhtGBtaibAp3fGH73P7XspXvRPVOOgGdmaZhfvxBhvZlHn8gA64q8zk0OsBIf3OqNpMTvUiK
XDho31tpxOakRaCMX1lE9mQZiO+7dyKAIIsKxfgjWdVTSwu9vy0Zyebcka3gKB9dBEH+5egVNEAG
8Ys4wbCEGV6H0T3XFdTGuB92kXqCFgWlN07uq0TecEQy969xJRMEGXvxHLYh03vnsHwjOOdOBU+Z
C/XTneed4tXH+IFDJZdzSPHdjGB1Emxcaxs/9jprvIUSjmqAmrErfOOVlOZV44PifE6u2b1EmbGw
E1iZDJ+PiqSAIOXzdQuFQ6L6VKn6tQIino0BEhHM8ymE8nEOgpr5ZeztZURfu00jLmb0MjB2aON3
MjFPkaIuoadUuW5fiNQiIAQHwEhQid0Hf/QubgXasZzTci/m9jM3PfkyS9q+PZPMGTvoAjgLWrOd
gnORyt6w6B0qm/l92/r9mrf5DxDjz5aJNYlYcc1dm9oUGvRUFp8xoV+dqniVnadWdjahtndabhvX
uMuILUrgUKi5iNejH62NTqD/RSyTscr2vE83ddHsOs8z93bEIktKTui22blRw6aVC+bVogFb3n4E
sfUFJnU7xiFFR+FDFg0BkfRppYp+71bDHof4Gs4NAzsSdXb/Isi0pED0VNbchMYYYnBMji4B3bR+
Yp2qajwqeIfcCkyqBg6z+XzHVH0tablV/IwCp6my+3dU4n3T0Ixj+/FzUox3LqeAQNGLs6Tdo0sV
RQe9vKgMnH/SOCf+cJQEGLklM7hvTph/2fObKbG49TYnq3qHk2gVU26RSMTG+DN28t9qzP4IPKwo
e6Zgts6XhbB5C4rl6aOjk2RUdm0xw3qpgiVjnvKSAUPvfHnpAotMJJm0gpghZNRyWzcRIWxFSIFX
7nYuiqsyJ8b1lJAr1HydQ6GAjmMdKW4c6frpfQx2QGzM7EvZoCQN9vxTlZzJHpyVG//ErrHTEhd5
TgCrG6ikrjq21dOla8ZrE5lHlxyshECwLpjDs/heOGPRNdC525z971gWN4sFKNH568DTsQr87D7u
7S/KsaJVx3JYtvDKsgkPPe1COV9N+60BbS35Cg46HHoLxyyXapRn1nsucigTWCHgCjWvbaxthx4Q
jctf1/bubbn1kWQfCNXQA44ng0KzddVYL4JynXmK0WnBDzALt1Jz2Ao/pbakVVst7BerFId51qxZ
VIiYFe0blZy+Gnumza9/cPHqLTow0t+07rkRVt4yrEQMfcy67K/hom2ID1urICieY0UeD7AHGgCf
xXcVtWnMf1aaybJsxd9QcgPVFWZRRN3nzMXS3i/0vl5ydMWp6FEJkvhn/OXk2hHC2e8EUuNKINvB
wKZYG0xDp976ygnBLnzSuJB/XUBJKwMstxMArClO8TUJ3mA3zuEpZeo8MlmOvJRpSti8WOQjoUA6
vvneGd5Wx/afcJI/l3rDI1TKiz+SXK8liuyywAOYJ14+bGSg7zJqUIx2PBDmpflnUPuqaE+U2Ntb
EHXaXPq83O/SJ6VR4Xv2EwdNnufJ0myRBwnqBePycjEm64F5H3MP0PcZuKdwZuPC6DejISCY3d+0
gFS4HCc4qe0BXB3pu+NptX98Y/gIm2DfLrX3ZQuUjo2dzD76rNvmjGe6ONrakXM/FtOr5YYbrNun
RTUNSRWZuuNIEfEFdyY9U5z9KyfkfZmzA1A8IsY+zEJYLxWLcOzgY5dueCfL+GG2vRdQbfukQ9kb
neqNWAoXzZ0LTqHV20T+D/n3wlT8HLF1DOAdk2EGoUJLuFliRx00G5u0e/cHp9jZusK5xltqGApc
NplpbOzE/ZrkBAwqGmAy59dgqq4R896ho+XT5FkJSlM910HBxsX2Dpke9swtXYai+LQE/TdyMp8l
tbsFF3TnO8Tv8LZuaRAMgfDx5zR8E5ixaGlR+5Lyl3cQl0u/G/aJque9g6RBQkRxMYeBrRAMv0le
MsfGXOLOP8u2EbnrPuDFFY4NYGf1gJXjRk3ij2uE6yAtf2xDXjksClX8UNTx5rjBtk7KFyl1tJPj
oI5Gom+ZTG7TxIRFDvQvVhDQjfAUKFqS1QhUnFP6e++SaspARg3t4uYcryQqDj4xt5WrjW/KgThs
uWgis8QN2DPph8zRVc7G7tQTpB/aVuzxIIv4Y/DAZaYNNS3GPzuUB6Gbo9WWLvjHOYJDmO6ihT6h
mn6pP6fTFfYVzByKOruq+UplXqy6aeKtqb+tKHhQzENWUUUPbQ6/FMcT7VES87NfxM90BHTrkcik
0SFAW32HGTUyHj2GNsv2ETHV+SBavI0syWIWwCaucKhXQ/zhLgSoPBhJoyfgP42zZar7WIxPy2Of
ONmHjNxbFDjbwUt5i5Cmc0NAKbkMkZW+jRzoYUqit42qD9ObvoaUM4JIHyyyVTiUGCZb1EsffAvA
4oReYYfiEzb7z9IGuzxebUJv2MDhwcr3y0FqOcDUHIl3KnI/DDpmakEyMwl4RDlP7YeQx7KN6NDA
MHAfDT4IPd4dkLGnl1ix7FAmG2CZgRbbNmeBMZtEV3ojZHMOee+KskMu5AbDwBaAqqeK08Luj69u
5fSYMPlnbiK4uX3OoaQ5Bl3wF02oOZqbw6WlTrvWXZRWz6PZfhilt3d0yW3t8sYMxr0ZjVTHda+F
KI4Mq9u1JypxGbH/QREmRz5BOOBoj77flqAFG407MsiNTe6pR6vSL5yPHltIfGYJyCRdDPg8Jh6T
jPx/0Tjd9lUJ8sYxRrh/DNhabmHqpwOMUpJa9tY4GW5wprJOH0zZ3govLq4ewn8isEpSUrm2Y4IT
kAAJxNrtKoettdQNJz04D5WIC/ljHxiRJmxMX+t6WSZLgmk+3dRp3t8jQz/XBcWXYcWzYAXhHuvr
HojrubGsL3P0702zRq3r0FFaQQZ4lE8e32pM2nox7jgUXnVvHPpZpLUFfy3DU4q+d7Mp7cHFAqI2
qb8ivzp7XcL5va4fOyTCYI5h0He8OvFOJfY/7dv/lq1n60T3toEbMGohu1nxyaz7X0uB8q8R6wcn
pshMHuyy9o9G3nL3FL9+Rz11UhC5LG0emXYDE+pHSPERpqYPo2O4gZb5tZ3yy4rA9fM0YrBBnTcE
A0FOlcPgYcEIV53Pi2ZZ1PFY/UEmJBEMcRRahv2ybK3G0rtzFwsRaC+SMu62lt7GjzjK1yQstMju
yjDcxVNzRMwfVpTh0NSYg+zNJoupum2f0AmBIy/1YhR5Y89beQLr5SjZyXcdE0I77557F/Oi07+Y
kbrSy3tYbmAd2kijbCXdgUWKElJhu3KThTwmqp/AR5jBJlDqfdDtTyyK30ETRDA9KFWmvoSLD8gY
0/RSiO4CgJFkGb0xCKQY4Dj3Jj379dp2fy2T/XEm029AVHy0NngrPYba5iRxqwTgwPnienQUBvwx
QEOUkZqldC3omF0508xUJXyyvPLJ1wG25th70CZ23F6NsJMweYZY4NcOC3E10IZcTzcf+GHiFpj5
kpOYijPrMexvET068O/WrtPVrGDhk0YRKykg2URGtvfUjOMkuw/r4TYnHKUjO37TzkClCjMlECbt
K47aZyJM17IZz1mPl8ZzJqRrvMitwwIXTUejlTEeXCxiRcJ+xUmMVwU1aJV63Se+fDD4g4OBdNjb
S8NKF1wadhkRVIRl32gw3K0zcrBF98G9gguHgkBmAXMOD6YyNZE0cUM/f8tDYoCT21IXHeXXsfep
d8duWBhPOUZYpzIBQliUmer1VIqHHgtUnFjjtlI+VA+T/1vdk26iFZ0RX4M7b2BCsMQjxTbnRL9J
ffsFG0gEfY0dbdSH+kzxpD4E9nS2Qvd7gpc5eEi8mtBVy8M5apyLWffi5gw0hy4HhBqPD4jjb3VP
lYZV4BIbC8WA33b2VVS/S8BOiYe0EcD5h+azBme+noaEMQVzOhSNOzH4X+FcX7F0AS7yxfPyWykc
pqvclfifI9osBEO17K4LQtTDYvF1nHy+h9WA/XPlDNNhSqwjFpdmlUpwGnNzxfYe0KAWbtI5vykr
uV+scbaf3CuFEs1GgZjNOTYtiqvcqTi0QCZwELBrrxZfMB/pLNv22QQwxNJJfQJ1DhXXzzLtH56r
YzEat2VEoeBkSIwE4cTo0oAY2mZsjLssuNnLe6D/DKvx0dTz1ZumEJIfFISsejUJGUOzuFpNeDdO
CRUULA6VnS/UWNLb7B8YQ4VPvOMPRMNpaC8+faxfZjrsEF5vRFAx/6QXcwzgwVDQxeBkpNdgkeWW
gy1iyFmr8lYhNlas0ctaHbWE9+zhe+jjk4PnjHjVdlqcjVPxI4Js24fzJsmrm+GT3yuh8CMlfoZJ
geEg9l/yDAlcLpeEBN+TnIn8+DkCRQSBJpTGIZ6bo3DVzmdLUfrmcehKoHkl4UmWSps3V2O7rH7N
rWrcZ7cL3nUj/5Y1UiMJLiorI95Lh4lJtB3NFIzcfAGiJeFEHMb2fRAmD6N0D0ODKT8e8UbZ/qPp
Rt/RUD+1Kv42bcH0nftJ1OGhdAZn7YdlDjwCtEPf9vRj9QHjA/hBmSzBJtn33L4ITqTjRU/HVkfQ
gjTGzUPmZyYLVnHZJQyNVEymO72ry/LYmGyeMg0MQKrobjl2OmlUb2NpXkzNCHzpoLKtAJcSeVly
zbxlckqcUjgDEAQeTF8+FAUHxdg686yxoKTxJhUwOpWwd8QYibGgEySV988ZoYQu/0vwH0fnsSSp
kgXRL8IsgICAbaVWpVX3BivRL9AQaPj6Ocxqntl0d1WSEFzhfjzN9pEV/FsS2mhPj6fQBA8x33A1
8a5ALvPid8G5iOL3GnN92buovqCFTOLGSOM8y+zk5GzlcBAINlzMMo7r/yfZWA0zshFfH8IR63G7
nEr0w8rt3wIZvk8cGNTYr0NFIZxTEkaGfjW03od1JjFU33r5skosP0qzhDEPdZ8+pGw3lsz/IReb
v3dzqjAi9QZbuBbPsz/vE0ZkwDr4NIjvQzERdobfEiUIpumYVztQu5K9mx6H60KhlMWsHBDDtNwe
C+NIu8TxxghLhD5VdXNpk+rJNOre8xfAve5pzYddH0cGIYesd+/zXgDLXF+KHh8ru0cbBMa0sK9Q
c68ZMV5gydNdzQOFdhzjXZ+698OYv1Q4D+8AjxL32ZmX0oluaycUTMPe+AQUCG/LSudvCS5s4mTg
FfVeRupO1Gw0x8w8BiTtxkn0ATuENI/ouVPDU8A/AJL8ZWpWpxsszzuz3khxrHGSkhIQhcl9DJJl
7UbKZvpZyum7o+5V623e9G8MpElRABBTdxWFdXqtqZwYQvzI1MZxpYqD7+efSc1eJnYv7TiSDeY9
Dh1SOdM/NlBiUO7uLMITBryNVd7vgtRcLMVnjMNqbwiqQWvl79gGYYgUwTmamxAhbvOcubwLBW2D
b0MK8Iifhi0/IKJfGkLBGUx9tZ37zhCNMTuH/Tx2Lza2VVAcyXPFqIozlZuiBHhR18/o9kDFWqCz
GdcIdVkL6LIR57mbrk1LSoJjgJVgj72boevn7fSa5ONXmyIb9z27PHtJ8P+y4t+MU1G5ZItkPC2e
M157HJDUCVyLyr6Jmk587M18rnObzpbfK+TVqyXQONu5ztZ4EV3/HprxECTQTHkDkJXCd+1l3qnk
l15vZLfTz/mS8q5cfgc334eORs5j+o/1l014/LxeFExxWRXg0MU14B6DOvoyBmtVhLwwKAt6DWiJ
d/i+9v/3Xeouxw4t9aeb6PtJm5/edne5bD8cmxxrq2mrW6KzmOakHE9F6H/PrWEsMBJY7PWXEYma
sYYb9ea5bShgvKV6R1BxaFecWtk9cMbhihhxqzPjhbI81LfQS+49yyC5aYHPWpiWdqApJgq1bqTe
SX6QffH66u5DT30uiQUmp6k2i9L/+kyxXeuAPKn52Dm0U2v3m5TWpnSDsyOdoxOzFTXV3jHTS5uE
HNITPeW8qiZsK7y2Jti5Pf6zpXZoeIneZu/WPJYFpsESvY2nq5dlis9tX31Wpv8sm9a6m+IeyJ/t
Oiyju/K+W+IMxLZkvdjrp8SuXljAMUMYP31PPGYBKkDI9Ld4Kh6STr32AFho0h2UFzxLg2de2lKv
SWftf3koD2mAPy5CvRlKpQ4lYNyU3MytwBu7jzrxJAikdRYUxwhuGONb1WPrUd8AnENOXhXQ7bsj
yTrJdpGSjrjwgq3jMxSt83TCPQpCzo4SfMgTmQaw28bFPfRteaQ2JXCQYqapHwa0UkS4tLc5I0tv
EluMTID83L/OnF9jF0SLrNEZTB2TI8V0YwnGV7SO3pNbuw6rn5r6t1vOCYpkrG/64vgsSI3lPESo
QnP4m33IulijiF/sJN+ABf5WSDf7PvrEHopuhI1MJcvbILyrx6tnYlEbhBnf5fLgtawN64rgyYFa
DM0cvP34ueFAaBf1SpjpSTWI92dOWvaHhDDK8yCcA9vnvxG6MeIzDmLkNZqNlKkE6yG/crstOZPX
Put2w4KaOeQM6YFmQSMAJwRkrUSvIkCuC/ABUmKlHUVX7N2ac6lcmoduoZMJpuQ/Y6zXOsiuxhUl
0y2EAOweIjGRKJkDHHRgTuEMG0sJ04gSfeKZQXbX2HepiuG3WM5BMLMYC3YQmtAE8g5jVIpZR5J0
jEWAQ5OzuFhw781fpUQ7Z6WrmINf6c62ITLB+bJa53HkaSZm4S2wY31LrEbdKae/1/CdsDB5/V5B
C/JSB+oxOeAsAnIpnz3eStqL8Dnk78pXv2VIe0xJO2RpDduDb6eeFGD78bFK+wfPKxEJNPPFdcy+
72fCldH6efEu7TRZbRXMDndocW267DutJY6vOLzv83kFY/WsLhOD5i38fxUyuhxYtXReqiZ7UePI
rN9jwiYNjpC+WEithI76/wPULcR1dMWHGVHoyYlza2i98sKs7mZl+sfpaIoTzfDOEQDbE2ZseWjv
W4eonmbETpoB3Nr4MUYtPZtp1QjEjxwG49Z3W1qs+EMk5YMv43NTuN9oGRBS9BiEpdD6PJqmO2Al
3YpQMTOHnnqfElBOfnQHVAlSIu7jovMPuiQ2k4l7tStBhT1Owg3uJeYBBmCosA5V3q5AjLjYDyXt
BSacF5djr/WcN9mJLxYnGEkyu965LocGe9SXJHcCXJw2S/oJXipCpmNXwZtfwDCEzN4qHO5NuIsd
omuh/e9MXL8ljf+QV80jXkiP5w+d6Jx2Z1n4zy2fYBA1Z+h89HlUMsIheoX2iCSiYIaxoZ2dOznb
McwZGorTujnspHNAcXALcV7rcXqAXvcETHhVtFbYE7CJFISWa6zHqQ2ElBCiCmUumgpXY0JCTog/
Ah4Swjgiz8v3nlfutmKw4FtqL0JvayXmhWrlh6HgN4NFnvxytcnlDLznKfwQmGg3PgBpoP3gIJs+
2BdW8q1FuQZHVCyn9Rei/0sMiAWzpX8bU7mr8eQWHbONuHMvLnL2IkqvMssx+U3vgalOHh0xFlbi
QQS7hIZ0HZcHYhDqZ7HrgrVF+B2a6iNynZs/Lp8FP6CQdrYjZ5XouQCcL9VaPIU3ydxwYu3UZvIR
itihjiSYawt10nxFqcZuHvFn1cHYVo5psJ9Tj0IbqXj06jyg7JeOx8ZnurAk2yR5/8rnuRRL/jzk
7Ts5rmfVzATfcBaHdvEDxZs3sX92G32ph+YRmggg26A4pWxcnpRELdPMoUeJDvfO4XOLtg6Z/LMu
xJhV8BxkByTmx8YvL3O/0MK2NUNqRp4MCOWed/ani7AyK6z3ZQE+Ok1rYlSZTJdwyT6dLup27hC/
xEFyav3pKfLlU+/Ol6jHgWWFTEIrQwTiZBF1EQoEJ8F4X3rZqe4HwkRHYq+nCq+bcBwNXztELbSq
BGcwSxitLQIcUSOtX3q5zaWJT2nqX13Z7+ukfGoD/OjOIH6jZTqGtffXDdlG1x19PIKHl2RKPxwi
cxuHBVo9dq/eGDIGLeTXKMTJIhrdndQ/u+rvrU79jKI4ZF5znauO6Be2+SwIHg24qI0E83YL6kBQ
jjUPHut+blwSgYosxkKsxWlq1d4pG2dfDTNb8mLKryN66MH4Lzrtr4uhC52r4rbyM7VXn5aqOPpZ
AmXWTbcrutRKnRffIszCHnzCxTm/deQx/EUkjfrv1Sm6H/xE9Sa2/Z8qRMhQARUB3LP3I++hJlkr
VEyfYteH3RP9yHz8Vzl0HW04vhWUXGEh1AHGTLrLQ/rgJE1+azVyxA/Pfk0sS4aCsYdEhOI6OHaD
vJYx1XIpVwyh/hqrGOcxy6VqeGK091u7kbXJTP1VTsgtbXKEtK+zt2as6dDYEBKLyZXyNDO12tmN
hcpgpzBU94Z17hlUH4n0T57H8imQ+oikPFo3lM8jF9E4w1G6/bkJI2tL1BLSERfQZN184g17G3Cl
gPqrIdqJ5ehAWlhdk1sj8BRuQgAXZcdrM+zSjzKXt7xNXBAJNVQhq7x4XG6MkBe/8fGkzcF3uHQH
t4bopGca1RjQZmM3Tx7FKpqcDCl5y2Gmw48qCfRL4tS/feTd1Nj97Wr54BRMnAoATfuqn/9/YTyN
sqSbk8+lMz8dviZLDacxHP4Sdniy2/meF8GW4+SQcQW7IgfQgM79voKaJAE+f7qleizGHD9i0QMG
c36ihKy5YLxUCSumwjzIAkpq7d0vnvy1LRi7UdJd/DUmtqh+kf/jcqqrY19QQpPodbFtxfasat61
SyY2QU97B+PIVKof31kAKBnvbygYWsNE2o8VwR3ASB/d9Y+EKC3n7F+LeQc/LPBCM8bjLm/G9yVc
lf/NdEZPurGn4S1V3WlBlB4XFXqSadOkRJwg6aACKjhKB7WMO2dOX0AauncNk1ZmpoxKY9TlKlRr
CHiwmRsQTIKHe2BcXldP09g/r38A2NYrWi5iCFBcso7clhyuUWB2feof46F/WUJ9VmG8YycTbeMO
cmka29RQCRl+yK5Y2hjrw81mUK8QppEMyHhdeOKrQDd30Ci3ZNlCY/IQgGOwZGY26FfeFWASpVbo
tRKU1sgKXXsv/bKSOxNYIiMQb66jneXNMPpTm9g0L7eTg8YJZX2QmJB6f5AgFQVC3azIwNHAzbbk
jsMzqV7tTnXRA1ZB+tYhilVJeFye6ppRkAjTh16JdW6ADj2JLyAd17aXCFv9myGdcbmeUepZMORG
v35pq0QWV4WEBZWkThYjeMDIe8OZ39Rkj7FSV9i5ZdaGMS82qdhwDFk3bfHuMMbi4DcZGprFybaC
1Lgcb7iu6ls0OmG1bVoa2a1lFehPjMKnu42GKe3PJvFF8mWcOlcrlsNjcZDpuQufo5yL+NtrH4oy
7o7VthxFpUVkfFbrVTwUlgxttnk+pt29ngP0qzKhX2P1LlN1jYLJvMHalfJHxnbmfXkirueLE3kR
3v16KBUpQBrGHzFr7iplNG02bWykmsh5x8nJQJtkIy6akf3lK9FeHu8Oe0DApMdQqTMAfGURjOeL
4Jg6erCZ4DeFnmfgtD2fLk3EhHgAfvh0LO2KO5p2PGifosi40Z+gbKB9MQ3qEdTWLKkbsnSRvqHn
YRPJHUJUTM74oak5mcqsxJtaWoPhfQp6J7uDUUEqe1ZacKl2ymcw+K+Ky3Da+r4r7f2gayrsEMuj
fOkwLJcMt9sQs1+Tgzk9zHYSkGdc6ZIhJRKH7GfQVoGmIXR6BIhAJZQJ77PM4hL5eSwspsiwxWCQ
tV7A6DPvujclWm+8b2prCq9sSBNu7cFk9rLxAj7lisbtrOhPq1vujK85YHlqNsaQXP+TUIDcjTyJ
caOVSXdd0rWwaQK+i6HGZdFaHCFZnq9Zu0Vm4X2ePRALj3WOi+ynhkLPOlnP9qqFCj2x2JjnfF3y
RpjQw3TZChMsxD8nipBxbHS23mwHFQAqg4vEmhI3wtROGnSF5fEjE/DrDZkCm9lixMjarRh968dx
B9u7NohA6vEF3qWa63Wz7GKSlQ7B7m9LX3oOpohZieFz6DnfP7pW+hij2swiZLXVXCCsbpMYLWeb
25IYno1pqe0wsDjVIvioKb54i7umqp1Xf7a79nkJhrCZkBT6U3uPF9bSb6ICcnPkGZ6AIWuINBGK
STaOk7ctXC41OK7CpoCnhIrVou7csVlQaeLRKjmggwooykgWjKnDvwlG5AWTdTxGDzjEy+a9Kyob
zUFnN7N5Vjp0gi/Z9U1HJUkYHDKfRdjpSneLRdX+TRvGDt/T0rdELTi8Oce955S9M7NaRn72o7G0
Be92XBfpJwW9PT4iXTdRdKZQx1OqY9WyHBs7J7f4KxMC1vau9yIdQovrJPvNKcmaMtyrJBTDy+y5
Dq0zp9Usm10URMWEToN5eUzkA+qMjMFvQtL4qR8hl/a0LAbrPBNk/noPPFG0GVy1RkcVe/6pDIe3
Pppk95SVzM5cqi1yEEny6yZHhjhrKknSYmINeNfu0ngpmLd3A2OxjNRHkTlkrrkOUJEtyo14dWJy
1mgIwx76v2GbI1gGc2ayuMAO2LLhfUfq6I5PozN7K1cZMV3AxNy2XGbD0LVK6zOY7D46RKTYr9/4
WLpTdk4tPgvpJ3U1QKriCFmZNCC2Wst77FSoa/RwqGsh1Tlt237EApwbzl2wmOqn0L4YMSpozyU/
S4u0Tfb0dJz8pOOWI1AXYeaI8UVYgPNAFDLYzUgMTeomtnVqcxubyC7oDYxySHpMjY7MK+K2XbfZ
nWHYmAYKubU3Y4jtYinbny4bo/KxE4NCUeYIOSGhLTxc0+GGQ6crX+vUm8tn4q6y2ZyqtjYMn+eV
MjVL0TKG0WFZPpRMcAALTqZX/qXDRIvJNwjsANNTFEqWq3d26y9+Q9hCIDu4npWAGol+L2UQYske
/um+kVm89qV2suZS0yPW+BzcxvGjAis1SEvCZFjEz/ZO2gzbFedBCioeyOHQHVjhsXv33SGK2Adb
TIrXSXQ6qSf8VgKqypTHmjRB02XzcGhpT3k9LqKSnXcHL9ylxjW8VtbNY6pwk9/ZjWN5IC/ruA2K
badtIVB6mRm+y7EmGteb99kcKa++H5XOaa6HwvN0vZl6Mddma1A2jPPBSsaw/zdhaVDM67GXpfOL
mCaUOBd38IFRP1px1eTmErlKV82+zRkA3bJGYM85tCRTef/BFhOefUFDNiaApgPLk8XN2F7gEQwz
ASzad06RBPZusf2yZDwfQ5xZk3EdnWvzaEw0wwHfh9jLygHdmg/PH4Xk2DOTozhYOn5nSsCaXqoP
XJhCEE5T8W0BNFb3GNOn4HmyapSu4HMoIdicWGMfuQfbkzEdtYO8dkieBtJyeOaW1T462NhHi0FH
Luq6VLVW1h8cznbNEDBMA4p3CFdIa+9YeccpBgKEy3O1HZy2if+L5ahjBiBtUjPOKjSmK8ZopSkc
tcHAqq2eCcyQtGzgmsplKdS0E2C+HdvPTD+2fV6i9KwcUY/51jdWVXroHXNu8cwifQWy/TCSvoqK
ooBtG1IQyENREeqTECFqRH0PdCpJdnDLW5oEsmaBhqeh7U5fUxc3/XcGR3RNS/Gpv+ABJEsHIl/N
cdp+FqrSyz/cUNGau9TGkxUcEAawVgcahUmyZhWNP/I/4QRteVLjjFV56/pQPypOsLK2PqaqJEGG
aUlewaAPa2xXoQW22t7nLT7s86AXr8F8YcF1XozW3o8dEpKzA+MQAOyS5IVMfqChOHB/12XymAiv
EB+4FWZMkGzsF+c5dkp3Vqc2SiFmYFSz+4Zo4Qnj9XSw8CvWh6bvKuLlKfg6jmJvqFT1gKwyjv5y
kIDwIUgxb8Nvl/0gpiE1J/+azho6DJ484t5y8dl+NMEvNoSIlRhEVrJmUBrnEYyrXIV1/J7UfQ9M
qfT9YCRL0ddiRI9hybSNsevOLcY10+dN8mSiOFm+O9/IYDlgOrKlwuRl4ybfwliOWVM4Ue3KB3Tq
ST7sqOAqJKkgzR1iZ+N47JkQtIAaiQevI6wMvdcijG4YcnVHodl+WadoKirkHPFguui/BMGAcu4G
DkPgb0zI3JiZeBCN+9r0nZucdFN7ajhSD7iW2EjI5d2tTNiibDsDAyk/YY5t1aMDjXf4Y4RR5Nlm
iR7fLQGTjiRhZxziYue2SqGYD80QvEUlENO/aSI1byTcc5r437pQoIUYi1cVL26wPX3wE462zhAa
hoxUqb2gobIzxh3ESUY6qpGMl4vo/1Ygv0pV8eBhs6w+0sbubMn8Yp37bpLZVoSuKcqLGDzWkvUW
pQeuEB1u+B+Wz0gK54ADAsWYRUxYOLImpLfphZheJnihnP51VEbpC0FPk6pZWs99iwjX9oyqdpXy
iuGXcksnn4Wdlst3j1UIQV+lQu4zJm3aba8gvOPIJbYztZSA3RagizrNeURAZxqQqcnimEEXycMO
4WDzHwtfoeMDk2RZzvh/ST1dgCuF+4Mc2SuL/tGmm1MI6EQsnS9KVqf4L2qAXMEk50GfkFRrEWFf
6zEysphkMdsh2Br5TjL3QMEph3/pgCZoYKjNlfqzuKbdu4hGQZ8T82j/8dhZNPRkJgzZokw41uW7
ZSs6vo0deRkC6hhkCsyfHothwOkVZjVW1RwuAyTYvqqL6J7v2uT5hoTviGWVP81F+S9l2gh8glKC
GdHgCBfp75JMTs1QZQ5tessJWSZPxcy1RDOJIzhIyPltnKU4z8USdOfABcr1KOGc4EPSBSKg+9ia
wcqM7iKwpKd06XNHd1fVnjnZKOvhP0qH4gzfq+UMzrn3Tb161CfJYBwcTFFC2om7sli9RP6MTcLJ
O26bLVdi9L94v2hChcVcyP6WL77EbhSV2fotpzKakwGAUwodDdUC3UgLXi4Hg5dEuv7nt1aEvba3
19Q9WZSVZkOGRw4/UhLMqwUxScLK3NVJW+Y2BRlljH+ZQOuY9OJk3JGI1102ofivS9RT3zqA/UMW
kox9883lHQe8DMxQs3Os9QLSRuKrhIvA5ryLeu5Sh85gz6fhMeCRJwTX3/Griew+N1ntBsdqwGH6
FmA7x8BpusB2/86ZL6jJWpXaEDyn1ImZu5Qjh7tdY5vdpG00P2iYOnELOq1B0E04I0olku9jIuGC
IGTwcSwa0OfmLkAJseaZOyCT30YazYW+HZJdWMGcmrXlkepAqBnjlxbB8HwtK7K5YES0EaJI1N9l
2T0BCgnIibCZ83OHMyfV4UX6aRof5lYG8786UCvtgSctDY9ZUqcB6mM9pVl19iPhi5vfNkCeNswW
xxTIGJvdIror2mKwfrFcCw7AKk4l4Tl0KxXolYiICBzbaYpG+W6o4tFFZu3y4zE5QF+8B31OCejH
9KiPqR6i8ilmUDV94YxfW5to9AVRiSqplpnSnsTR4JtAiaF7Yv9RG+JWi7nIt7pJ0Cbe8UVk6cSu
Ki/D38EpeqxSLFWcAm7xwJjnseZV4qp1utLrf/VoEvk5DaAnZqzpwzj/QXcaBW+Zt3QKRUIt/MLn
smvjP5D4O6k/c5m0MxAXqvxG/uHEjOAM0JO5fs/wqdBtCMAxZCniuQNo2jtFYOP0k/kZ7emNQJ6l
Rs47q3D8x9lDSBoUwVT/5GOUUFAFXpSp+oWwh1j+DpE0OQka1kBDHuhAiIewVcFgQYYMNHntpZB1
I5jqI8GHf5R5w6pJAf2y2rfB/jPmWVAFKYqoHkRBJ9ylpdiwWl6eKMVIwr5TXi5SBnqePxXxprPn
gnd2rIRBqJYLPZqXlJ4143Lu2Y+RAxKERKFHiIu1y8D7rXH6ZASe7gHJ/7QkC/4RM3jeGX2oLDuv
HmSUpvVT0+SzOcQibqGxVAM8Kio0WYHCntn934q6abGSTMifcfNleBPNj+Flm95jx64FVWBl7PlR
On7K8oCpXtuQtknaBgqZHNUKYa9OLfUTmxPf+8/SXZ8ocpwC+ir0XeU4ml1lS3+qt7rDAcJgq7UK
ssJZV7Pu3oqaNwUOyDFHzF30uYgvnY6dGANvjFuTzL/x1c/oaDdoKLPyAFmR/JVlUX24mZKKOpOJ
U51c3VC57skrY/ypBApZ/SYlHYPigDEKhP+JUQ0+gDz5zRuolDXhDC5xymV+s53CPc+shW8Y4eFh
+xn1uJv5+ZVq0H80Cd59O2ri9Wv1KqadXePflOzAUi+KeNk7d2rKx76AwVprWgS8MrjyTJDjIMHl
BvCik/m0T+yJLEHjzQ9Slu46EGQ42EqoLcKP2lO7vte3MYOOB1PHJFQoZ+Jr6M5dhI+AjmnZZlVF
BG4tO5cUZQ6Vk86d/L/YS+K9G8KKbaKuu/fHiKeNNsD8tMzsDwON/VfestSGJatYETlY0POdMEF4
n//fwlUW/tPg29O5MIX/3Y70vZVmq0B7Em+B2qAv7xNxbQCG3gK7ar4cjAVMfvJhiHgYHNx87IKZ
GY9MLcK4AoTaJO2fkenW68I0bwc2KD/RlBqI7n3abZEW5k8S8RpMTfw7hyLN36pmjvaeN3UnF8w1
rKUCFSuL9oe4pfEkEig+Igdi6yuwt5GTLa6Sw4WBVu7uKaynXZIu3a1OWwy3c8BeKzbtO1Ar91Ea
1DvRYKcbBFQ4kwarJoFWNjCrYL2sM+F/1lIUh3kZJkSiBTEJatLWM39NMi9YQxCyW5whOhDyMylQ
ragRXhAqu1MbgsHEHR4QJuEM6dV0Fb7ukEUTBweRrsuayKmROoHYZ3WM/dP9v+OypwqtPGcLQnUn
K0VvWWE7+4Oa+BIvMXYqNf2NveB5aGg1YkkfCypYJZfELY4ROEQWqzjtqtcK8MEqtx5Ec8M0/KfK
CfLKg/K07kN7kxMk7MEjhPQ2UYJHxHcmUXaMGBv2KegRPBhAK/h6WZNkZf2giIDubZ9eMuho6Odr
ollQWgM88YYkRCAB0fyUeDjCQLEGMZ+hbg9yWNaSj9FRtAD9s/1f2yz4+VgOAxrspY8FztoW/XyT
WFSWhJxi3sFIeg+0KM9ihvXQhNbBmyVgn3GbRua/psQcGJG6QeQH7rpseZVJeFiT252UoDBJIp7H
xKaLR0TCdCJxdu1iZ9dl9ZFT/cVmvwIPhBilju32uFOWsyOPbY26Hm+2qB6zZtpmPCSz+JcsX3GB
wAzsB/nS29gud47J3kr2X6iYZ7KOHbiW7tELy0PEN8uAbl85vzpCj2mLrVOxdc9BR9ZoGZc/nMfb
ImnuVY8ywgD1rkhMWQ1ewg6ONKW0vaqfcbDjo6s/xrUEJogd0wsCgKl5lALfElK8rery4wySHvjT
Colz3BcoUsQfLumHRXgwDdiGl++BZINDY7OyN6s4qP6unL9j7O3SJjhlZDQJhxioaRE8lOH0OyhV
bLrWu3Ez3hJ/JBDVudqC6KFlOXAOXt0pvDiWfb9qNHXOmwQ6zEV1+Gccks+7AJ9UufgfZN7+aVqS
lcFKRDPOffejmpOjnLpDBze66NMDalcqDe/VBcNfjc67rcs3zl9QwobglfkTo/cpCsVucBXKR25l
RmKozJA3WzCgYA2McK9sPW4WZl+9dD6rPnstwuB1/YOrPDcoFDQfFyN8to0neWSizOTni/iNbV18
kc15tIAfF1BGNLtFdPygj5Od74q7OkSwoPrnJftKLecMl/JQF9MvA8UjBL+nvnpbArHrivESl8kp
YuVMuHYUeFs/mi8T26jJdz/DVa1pl+pu0ARahT4V/mAxum/+iDm8YW29JHb909QjIj9vDbe4+jUf
xucPT7FDsl3MZmo5lgspneRM56Ig5wfG3ch3Zo+/Psr/mtihvKB4RLXqZlipO/ItPBI/MUjjbE+O
hVcgepy+qjnnwBs2jZkOKL4eEzynLlAG7saaLB67+RzWq84BBCIOdH7FvMBmJZxF5y4hCjFL30tk
B147PTDkexbCuw+LYNcaa+fNRHIjYGTmsunS+rAu/V1AHcLvH5CRfREOQ3KfOtQ8axPyvpipWl5y
ohXqmvBQrQgGWOXoWcNbwJRYut8rGEi64Rbt8zZsUraXzb3GfJu4FWR+JI7lrxiXfZh5TzY0eD8J
kL1224GrllbfxLpfdI+/gk0Dk72r3+SbBpaQUfNZp8khJtFilWpCZbwxh7zrfevgeiDvKjjmaNfq
JDisB8bE8W2y/9y2xVEsOVTQpnOvMJhgI2Gy18YxN48MHUt4RwZZ2/VoNiRqM9+cu/5hhpvqJv5e
DDbA6HLLk3quTPX/+yuBEcI263P97D1yuBVoAoCSbGnORk4HJ/I3TZW82qDKxcQ5ibnQXp2vPKXr
NU8nc6UWh+canlTiPdN3n1yOBfoFJJLzrbT9lci4RWdPr2TvkLVs8fucmPMeG239HXW4TWvMSpx9
4M1fIy/FeiI2PXm8tlOfbbqlkIUTSKv+G9XgJUjsjwW7KL/kSmriy57py6sT5+UuJz8Ia96Z671X
VkYgLyj1wDuwx0Ner8C5TewdWLEW9EZ8VeCCn/3JRWdgH7XSoG3xNPDvdRxyZPZdPOEAOiRslN3h
+p3MICPWr9ewgHVWhHHKbkL+sNU9+cH3goXFYHWpGfnzL7z6yfAk+/jFiOBaahj3rOQpH+6GYGS1
HB0Wi9NmYusKhAXn0UmM4Xb972BIz4KDpPXrPe7zlqnFFLubTNL+o6YIJjhEeNcQjqBNKDeu9Q6f
4F6Z4LCeaeuZldUBpCuUrLzCKQb46eGHUuOuodvIgmUlwPwpom6bIxfMeT6dHuwkx8f6trKq77V+
yDroW2PZnLXtHg1ey/Vauy4oxxRy4ehUz7ZqMKCk4mAz27zrJU5ow0tNG8QyTlKj1hy91yJnUdP7
t6Gd92qBGG3SHk+tLbdDEvH2m+v4aLr+LeXDBPm88wq+Lct6DshQX9ziIEPnVoDH9oDbO+qeIdG2
pLZIoGF7ATpXtLs9eA0rLQ42ocBr3VEUyYbxJSBP5zDO5aVsvc36wM3WjL0xZkaXxpqGZPYVE/bw
XtbuYVUQlFl7C8YIdxW+b97K0zCfxqE6o8N8t5zviLq5bWxeqFiTKgY52AX9YT6vMIJqxO9rchad
nNYuN00zFWSyI6XiZ1MhcwgjDB3z8MsjAOFu4IslH+bGyofVzM2nYA3jYV/78rK+XbqkX9f7+J0Y
83fo0tEDlpb/NM8SPVJykrP8rBr9lOMnXegmkqE4L4oaBaPARSB1TxvE5uuP1pH+ZNl5tFFmMo5K
/+QiPKxvlQmzgJO2165aT3Kz8+K/Vp7+j7Pz2HFcydb1qzR6fIlLFzQHp+9AKcuUUundhMiqyqL3
nk9/vqgzqa1bUgI1aOxGYm+SIiNWLPObg84ml2rcdE2Xkm8kf5tc93jlbZz4gQnP2mJx5qJ7lG+Y
WcvBMOcj+f6myZX3uMXDNkMjv3GK+zBw7yVpWC5dRkiLBh8EzcWXzy7XMpoWRHi0qW9sRDPkLwtn
J7qqUgZQlbZLMdwwk/EdeBDbpeVQoxczIJiVIW2qEZJy9RkS2RHX33XSQGwEw66i8qjkKD4b00Pb
TjCG8kNVopDoJ9o6ga6idlAMoNgx5uhWKeI+RoOPOBZpknc3CoCiZJEC+ZzB7lcNECw7dXeF098h
6rMeAqw4HPQ6S7GsQCHKjNY3ra0aUpNDXtLmain5QyKEwaiW+znGJLlIvYnXr1h0hEkXBjpxACJw
I4bohCeBE4Uuem/t3hloFMvvErY91SFvXV5OA1kz9ZB7Reh6Wdk/NA7WHKRRikCo0i++lSS6dWPf
RVH0IKODPDSF4d7WvLUS0AddmNumN5bt0HsuGUfP2IMeIAAOx8N6mQQqeUJce4dlMmrq81J0xnrU
fST90IDCxGAc9etM6poAoWf8v57gxQsKOiCqhL56FfG9Sz/1+Aq3sRTV13/IIxgpiK1kIGKH+SvX
nqp8X/XoKBBxmWQt0hHNRZluQ3rzOdbnrH0zOZ7qLjp0GfAklhQqg2hLSqWIZGNnHVL38S7OkmsF
+H1FxiaMb/ixo+hp3dSAmOK0OJT5W9f6kCps6l4cdrBFX2fh/FY5/noibrpZs1Jp5ch0R8bNMpay
24gRcKzjN4dCBjj33rnpE9Jk17iq5mnjhspDncQHa44wJMJJq7ZjRPIw+IYClRKX/NG4njjCRniB
kkhhB7GHo5NnOIMXDbKREzC/pP0L6uAmlfkd1oQy/THd9lp+ZElYjJJxg0LaVUAvVwbKNKvu6mh4
9Wd3BVLf48jBe1L/6FEw6Jz+pvCNnTyX2zR9ARwgVR+YkjzIvATVj581PdRuINGcGtQd8yeVvN9U
nlOHdxKiuC5MtID7ZxnISiRc+pbZA1dEpkp+YKt19zKyMCr1aM18qmDZwB6s5VkKXQi7E5ysqXCA
aO6zsP/oLX3Y2MigdGn6pkjFGFYps9WdLDGcrFiPSQvM2AYsiNixkY9Mb4HFUHBid7+uE4gqCDph
7YghCppsRYDsXckwBDkg6nTHz72ygP+qGoeWlIBxItrc0Q+z18igGjqR84ZYEJBEotu0tjvDqzuJ
jgfqjXzenQz+XYG7Kv+UpWUXzNcFWEoUgH9tlwizZyRTr+W2Zjq8Y6YJZkiHmFibDz7He91OmOm4
K5mxT4gjaUQZud/pSt1qsIAXjcupZmSQf/xmHVTtuocBSe9y2TXOvncONdWU5EkGNS1t/NWsCkh9
knxzUNk07WKjofap2ThIjDepJR7G2dpV7N9MxTxkztZOb6xCS6xlwWdO45VOlZa1yXXNFMmhtmNk
uBt7iEiQ9swc0HOa038O1m5UHRXECeSJ1iJe3PGD7exGpoEx6zQGsWeRMaYdVStmrUuO5auSkK8l
0U+GmWt58MrVYscoGfJVW3CNco1GzbPI2lUmKDFDG51yYymvp1NHWFRJVQU7kz0KEn2fjP4BsDb7
O9+6dk+TzNxa0AcZwO1tPJHc9LFC9UkuBQYdLzJcJOx+W70rZLPNb9cor8vsp6/7taJpsJyxXgHs
hclM6xxKnFmKqvmONSlJjdhEiNiE3XzNjtk09EMrgN22T+uE8EFOsM7D8UaKH+SkXKmSblUhwJQb
K/nvYb67DMDzqxbowewotwQ3UVvd07OKVBxxBDYX3OljEiqok8dXFkPnHGqsNIpFYgXHsEJh4Vic
ZfMT+beWDrcoIVPi5UujjJkjhksL4zd6Z9gKSyEZqUcVSiCHOdpPMq5lkbtlLbMQHF97b/LhNmvF
QcQgXoqDTHPlMcpgFDou8pXyTZMdzmjCQXqiAXNdJBO/wjZYk/70DTqL54RwmDLeJYtD/lzO8Z0Y
nBtadQhm6hgcyi+dfg40XlKNiF3fF/mwUmZtr7p3Wh5tyAhZfpgOIeP4K0lpRguf2u8GKb9S38jY
2bXW/azFK5n1K4TEkhVY1sNzTRWBUdgW181NqLuPmL3w1Dp7k6OQlyzjsk7hgYGFLGqsZnqTRaaS
TQ/yUnLTyczIJ2XJ6a3JdIoMMIkQOatsnYFEc0ORsq7jgeGqz2AjDbyMlk/tZEfGpZCm7KWafAB8
9ziYIopexTavAXgcZHnk6tjsWtnSkGKvAInnWfs0qeJBGH83leaKt+Km+VaGV22uD/jtEBrdescB
7UWctajeM4StNw7eQFmjvppQol2ioItcS8iMeSFopwkEp8rcZX40698td76PweHYNYOP4hDqym2I
PmIkqvuMw5bh0E5+B8ah74kvcNYJvVGP32w0NFIgggyQNz5ZomSGs+qsA1FoNQXZq+w5UDyHmnut
xv5eBgQZglVb0Hssb4Uf44lCyKtk1uHPazoJKfqCssHAMGID02WLtNMuDqZXA5M2RkZHxqH3sgAr
U2pWvgtJwlrXKxpTydF0c+BNDrXCuBiy6aXVwYPT0hiz+Rhm/TecejftAEgvtLNr0y3Iw4SXG8p1
xXnrVtUynKMXmU0BWEF6p81+VcfgYmXlbkFXWBRRv+mK7A474Hv+bvG+6Ea7fb8feKaO+4HduTfc
au3QEWFNIC24TVJUDaEHIJSHmMLsf48lFZwN2tQkpSTcdZYkzI9FdmczH6mEpu5D4W6B2jDoCg9q
FBy6Nv9GP2prVf/bpvAJkpK8JXuCzex8WlQUpdqSRadHEvVPffQ9zWEgHpHiu01zW5aVhq657SX1
fJvpvbaU8bZwuu9aEB1ApngGOgW+az9YRec1Pngl5FM3MT0IeotLI1OOsrUoE8C0z7ZMbZDSGGmr
+T76z3oV3GDC/d3xGd0DwSWoNs9VyCynbRhLqqNxlJ0arRFLmU5BgsURxeAozLazVoC7gwhsuAZk
ggo58vjap5e5oIW+mggeU6FjL5a8MwDyHKe7Z7S0cFTjrnIVTvXmV8LWoS5c28GzjIW6Wr+4Bbxs
Ok8DRWCI/oxMQEJDHDu//CHL8IHzklHNrd52N6jc4bTGPs/SYoVRyxJ8qNckDP0dJTcYJbUvMj02
Uv0IYHFP8DiMQ/wjV8Ijihh7brehU/TG8HJp0UJAVOiHTfVl6sN7LkJMb1Xz5xQ3dw77ODf0dgv5
E69CLGPht+xbNXvJB3iawt5WyXQU1cRpguu2K1iHfvrrpQHOu9ZKsXPxKVWja2Hbd01sXStJ/wQY
88BE9mNAKvdXzT1AGMOEjONCJgO/Dmp0PLGTv1Xb8hoBpWmNw9MTSoLPFnjBq06f7+kyLhPFgPqW
XGs1lph05nVq6BZooWx/GEaIA2e67SlopXRrQsrdtYi6K7IJxUkVxsN3rcUvTvbziP/IHCQuvbxS
gByf1Gs3gFljA4dZGELAvPXvoxI+a0v+E1eAXBXEazOx1rRg1ZRAVhz+GyC4t00zPWJgxqohUbXH
Ir5TXPg3KF4c6k7KlQjze6SY26bz4U26ygLK4L7I870/xq9Dj2JRy0zBdLhsEeLtZFyT4u+g+PwK
JhY0ebkJrSp6khVVOuj3Aaslq/CjYE5923bDI2K+FuD+5kb2lKBP0SOgNJW1EVBW5irqPXJw7JZs
pr/OESAsFPoczuWyyz8pIL4pNRZJRf7eT/EWZTxUcyuGly6CelDRrwfL2NcEs05v7EUJ7RMRzXIT
tP2nYjVPkdvufcu4EbSCBsddT9R0dmrcwaTbgP9cyZVT2Ig0m419MNTJXg2F9qOwkrs4qpetm+k4
nc5HgzbiEAZM5qq1rG1QYn+LRI/9N4WraSYf+dgtbVqdQ+9SE5peaJSAHzNETDR0rclGTNCGmjQd
13QYj6iCoFGFPfkUvYyWruGjnb9UMVAhAAjfwG5dNw2f10li/IH67NVJlWs4Nc9DgNOXpaDMJJph
I40UUCAy7n0wQlodPY1g+RbBQJcEFxFYOF0bX1UhXMisaHxqRRdrYC3+nN30Jc2Ht0xYsqeBqGzD
dBnx44jqyPx0TEz7lBHjnKj4kQtw7SAaniw8UUDAwEkC37GIgAzAcIMWkTf7ZmLYBr4N6cWqeJus
Bqh09lxYNUCigSFmrupARSt82OYwxRbTYTovY7xtuU+WqONtFc2QpUEHMfKwVFk5C/fTLmGGhA7E
mmb6MKipACcLphvqyu7ntT6Z97bWvMp+mEyKTUC0ZPT93kTiVcn7JXA3b8KhzHaTzchhxsiZZhHl
sGwxj1VOaGNZ2FhKa+YORWt0nluuagO2SXUE0fLgBa3eTSDUaRmJ7LXu0merxx0XdwJo8ABXrBpl
FOIn5hQb/vcah+6mrhGuTDgSFWYKAWJfDpQWKDDM0hOwhwyDnQZRbxpE1GE8Ow6c2WOhGZvJdh7d
ns6zC8dVy9BVsfU7A11yMJlbPHLoXGa89oa6JQ+htaUoAdqYzKVzCyeq88CI+Es9rwC8JS0lQ7jB
yhyfIBxumPBnj4BnNhpHBc0E7hsuHYZvXU4aVcT7yS5vdfx2WgwEkl6ghgS7eabBTg1TGIz2fM5i
Pd3L4z4ahiNWJPYCBPqu5z9wDSNfKQV4ctrFGdSxtTxXAx8No7h1h7VMs2RHDC7FDvzCPlCUzVjQ
URzdDGnXcDc4Pbsi2arpuDVIreUdWX1YW4nktiGdLpQJKp/rdfQ4/CD/nhrWITDHrSn6Z7MzPsYM
JX03AyBMCtK5wSGAySz5rOEimOFqZyo1tmUT4eXQCRkvnMC3Gc5l/gDUTeow9dBbrhrBtFUS1Vk9
LzjH3E5xHy4Lq9zI/1DL9LcYuaxdrjqei/IEnfj4GJBx+w5pq2OhQkBzKrYobWhl44VYXfWlpBkS
jVC3qa6cRqv3KBk/d7XbbXKEymB7h9fYUaQLPI1eI83POACZzDZw+OglIBhereOmywGDxeVem+pg
C4iyuqcwiDdZFJKldeGhM0qvUaOfxCVLdpCbeyeyVk2v9dswzWxPM5vnFrFn1EMUz04xYtPt6CYP
ok+ttx5mVUH2AW63VFLE7uYt98sUxcJq3ys68u+NjdsiO/lA93Ed2tWN0oR3UiKkdtI3dP63UTXc
p0hmYAp4rEz/o9CpiDGlAvHsq8+JYzxOKcZ/3WhThmm4gMh9GOsFYjHzFntMQDk2qkGQ969GFYVT
8plH7NQxQaC8Vdv5bhDuLYkEHWHT/DFXkunf5fd11H024bDpZsSII+EYy9Sdh1s5S64D+tmCLkLH
J4G0X/fWB9/zLe0Qm00Q9qLgxaNd+aAwXjtWgysiqf/anPzbag73cVTdEZR2Wtncdky6ZP/WZh4U
qmm+wTLgRtFnRoJ6irF4fORMRUh2RGW2pYOo6XdT236HqYBQifGpVuG+iZFRNCKDKa+RLkHpgbhx
CDXhrG+xPOf4YHSDs8YDbTfEFPFBSqAajw4yljQotgr201MzedA3rmRJJldK309rP6hJX3Cs1VIY
6xOFwhSqD6WCzICg2pNjEfA9+QLDoruM0TjsiqcpgKDNYR8PzBKzJK22jRSu73LwefoQrLM+PCR6
ssrq7i3P0+882UNtkYbgQXKjCxWp33bZtNXPOMYJic6BNiY79K6PSW/gOFWSZyQaUL0pt41NpYBJ
VoqdOo338PjB6/NTBb69fuUJ/jlKt6Ja30CToRTtt+NMm41NbA7ItYWTgrxosrfzkPSk/V4OjHOb
KNQkdgYQAQpvDPPy1rn1c/VQG+1T1jGWAK7/qghy4ZExucaZDZti0+cwGc12m7vAqqYOPgPAMOOo
WVqIkHywc0haBh3JtMZxsUTtdrHMMeSjhU1A/0z6I6DRtvVxPLqqgkQ2+Nx7jB3XYYEoh011kcWY
dyUZwi5DTNyDgbHKQ/OO2Moo0pZ2XBAE0DNqIlwOGpUiNrc/gEXCq3G/JbSCptDyF2MuV8OAUKvV
j9hpmGm5s/jN+pXqZNXOB7T1DDwCo/kh9HQzga+tvkZT/ENJTJoaifbZxynQM0Xga1JN+iIq6TAr
GaeZ3OGJHt4aurHVS9oUmjPSiVMTzCuQfQ1plGvGfRlbH+1YfWMA+xr1dMHBXR6jwLYW0HfFvtdy
Ooyys4TBIJ431XNRwxzRnI5gYIInaBEXs6r2fdaNcAE0yFOwNMz18A4n3nuaFD7ElkggwqJUFOHx
pzxAMZvLGIekdNHKMtu0U7oWjeiZqQ5PFionV4mIqyvfQg9Ys6Fugwb6kZvOa0Mm7XfZgQHnG7A5
qPZWdUMKfFejcUg3QWmlJhHgMJnDzvX0HmjWLPvUdz2VZtiTbAprGJZ91920enfUix5FOFinsNIe
ecs7PaqextSmo9NjUuaqdItpMKaq9mI2gIhbxhmujQYoGEObdCh/ie36gUp9Y8GA7el1+5HPXEBJ
n2s9ug+VeNdF7v3EVGsKlVWjUP/ViklsR8OUqR4qMSUssNgUOxMP5YAIkVfqQ9qCNfN7+y7txAGJ
29vcrT1FCXcMUw8zNksS+nGDUvMzzCUEf/zi4COriXeYdaX/ckmLVnpHJwrw3WvciC2465s8t9EK
Kz5m4n9nqW+DcOj8qXsO0k9hdY8RU4VFBMGg162JeYV146fRZowZM9sVChyMy+IUwbCieapr8+ev
teak1arVCxtZcPV2NAzP7RktgILtr6y+wdQw9iH+5e9xF3tZquwLWwOGMMPr6NKMDkRYrNBZzxeU
tscMmxCQz+Ojhmv6Qh2CH9WItavRpldQzvjJqvJsJXm8TCfjI8LK+eDQKET7YRtA3R/zArwIhPRN
bXf9uofeXQQgZi1dx14xz6+bwvmZ5zTusqRX6fqqMLbQxyxAsLjx8DiUxrjpNOM5S9MfpY6kcyvs
nIXtMP2qwxU8MIu3boM1Hh0k/fvulVHAPrH13TTFtyQ94S2w3g52cPem+eOPdizXWqPi/ZzvCKue
MiC7BFwFQbVy5IDKG/yaBhvEJoak43OHQsYizDTzW2mP6TEPA8jTw8zOdhSUDx1QALfYBDheKJA5
nKXQu5WktCCdIcG+KK0x6Zorscadof4Yysn4GaMdc11HVfqYoiyxr+BzJUsTiTqQyT5hutE6PqlI
mHpgRxPPjzlec6u2CzAjQWnoex1JN8kyEtObkxQlUBjwNwIDDpTuA/xvHAEMzPb9B+L+IJ0glCMB
cXjDWocBNrv51TTMwpuqOXhUbOQD9EpBYj9EFxMVnJhRaIU8NUhdt3hui7pdaF2vvE6NJTY4CAYb
wZMsQtfa8TFuGjdDs9QCawJOH54hmg/MssnwzHn6HroD83wNDdYXOqkb4UbvauV/js6IZBMlGUTq
VQjnUtO664AoDb3xuWC4EA/NEcXRimgeT5yeNToYEePHYdvCxUXtYG1VyTE3VXUbWM0HVPbvMS1y
CKm3OAE/0/t7d5TxjjRh22vKh+Lqj10Gna5sHHGtz212n0HIu+Hpooe+6e8x8UKeMcW6IEUwzLXg
rZda/8QGybY1GQP0AVJTGkZY4/k6PhZuhMQlnViX/Hyhmmi9ojJ55xpwyYvSMDb8HwZ5ifvRYlO8
TIfuBeQZgChrvnHM+i1mpbR98jLRLYP/9qz3cH31bFM5+SYV1rvjEBMtKU1FOx4hIzCeKYMGJtb9
DIqbAwGPXkvHKoBpsyOmvR1TaRqWuhrL+GbU0csqB/hDce8cW4E1Mq5BSUg5W4nM8nJdpcK2chRl
rHwfRHWFm6ot+3dGhWYrrdkAKeoIB2XgPT+0zuVEt2+HtMK4wDyofgDNDlwKiijawmrUe9YJpPpE
rOyZog8lKTqgMXWXbdibiImEH89e3VgPUZnve7VaOkh5hQ7hSK37B6QWN0SlXSrKx8zK36exvXdD
/a2FB4VuieY5TXOgV3mHvffO510NDoImfZaOtwLvJ7Lo3FyM9My3zqAtBRMveiZig/AIs8oaXoma
KYfWLV5zUBstBAIfd+C5Aj5VCh4HrnyrOFip8a+jp39lI+RppMbeLvxnZG63ZRQRU9LpmCbWkx2E
x46XtECQY0aNBgMyCN3Ak5VHtROPVojwKWXOk+hVZ20pFYbW/Ael+1hUHaIxZcWUfFo7rcFgiBZH
kh7GRj1C5N5ohbNnoEn331F/xpayHUGGAZJkCYO8o/lLTkwbsuzEtZv6LmSJcAVV8OgoxWeumPM+
Fnm3TFraIU67Q2hgI+weMTdY2cxCKjh4fv1qK+arOQ3f3ZZhu5YjnF1L3feWFr2jLmNURyFWS8e1
4lHNw60+zVuUgO40gOBX2CHdzi2qJoyc8gUIaLJDpyrRexTQDLPobjJBLoZBQ+91OiiVQNdTqX+k
FnDGIdumFiRCOm8gnFT/zayHDT3bV0LpMVR6gGs+L07RHxSEsifc7QpcEhGUv55MRvByymxqsUox
GO9YN0xHWp+xEMjDfECPw6CVijxjyrwDKJlFFyrXmTBikB0HT9HIpDfq6j1S4IfOmSFbt9Bhm4Ix
TFS/o+I0X+Wj86br1kOJteUC8sCtlPcpJxUubrYaHFgEdkmTd7Kw/3A3dAqeogwdMADdWAcozLMc
XmyUoHRaOO8wofHEKJs3BEOuk6R/zKMIZGl47VT6N2dsXnPVfmQJv/QZYyzTt0HOKkSGyT7+7wvV
+QT5nEvtksd6GuwtZD17aWvovo5m/e43OVCAeFAB7JUMVKBKEhiVl6k2FDwDkNtxfMQ4//2v//v/
/vv7+F/BZ3FbpBNSyP/Ku+y2iPK2+c+/xb//hR2b/Ovux3/+rejQ76gFdNvi798/7uFw8i9p/6cN
BnXOcLT3RH0IrfLgMnytWu3j8tXNM1fX/3l1OtIWRXalew3Ua6zhSLcg7i3+7uLaPy8+u/QIh6nU
GSHFb6XV3neFdf13l1b/eemoMZFaSbGhdKHZbMPCyLcGFPXV5avbf34rlvvPqytahiJ2UqN1nSI4
0lOnq0mzGi0LRK7PPBGC0+UbnXn9lvPPGwWKr/pxnehe0HTHbDAPcV383Ruy5G/7bd0gq9jpYxnq
npmSOja+slNSbJUuP7dcfH9YlNbJorSQbYp13dG8IvO/lXq3Cukb0HXZ2jBBvrjHuXcjN8RvPyBR
2GquYXceqrUpEr1YmRLOLz//mU1lyXv+dm3DQExFhzYjRd4/sRgxlvOUomNOZNtcvoNcKn96Q8Y/
79CrTC3yrtC8NHQOhjbvSnPYG7ZPM72gNxVuZdSDjri7fLtzK1b/5+2YLlAbR0K2vZCDn1BopYyv
lQqceoZtUfhw+TbnvsnJjq41aKBqbJeeoRZCXaINmwNmTGd7+XfXP9nWpi2YvhR16Vla8jPNkbbD
dvCLZ9fku/jDJxEnu3pMOoc+BvbOIh6vnawF1dUghT/s8yq9qvQYdFe/4ezwUgUEr888Iks4SP7q
l4nTnV4ZdKztZPJAwhyR20Yrumy++GVnPr442epu0haWaUQTOFokNup8WbewntJkVeFPJ27/7gec
bHm1p0Y3jGDybPY7xhV1tG4dLJ8vX/3MhhQnm91GE6zSG2X07GCKNq0woqvemI3d5LbdF2vr3C1O
93xb2fTjusHrCIqQlJHUmPQnqLjJF5/43A1OtjxfeK5q1e1J7lvaj7iKNmhO2+3N5Vd0Zu+Jky3u
GH7StFrTY44GhnV0RzzrZkxULl/93MOf7Oyo19AVMSsevlWCg92KYh1NYbWpGxLUv7vFyeZOnLit
hNF0Xlyi6Nn22tZihJGViXf5+mdekHmyv2N3zOqh1jrPEhPUvj5VUERDu/Ly1bUzu8w82cE1wlyY
rcytF2YMNv21BPbEGcjfYVnk8wrGIdgvIEvJurTjK6Wdr1gPsNPQoI2AuupLFZTi5Wc590tPNrwD
mxD/FitDZU29N1REs83i7xJC82SbK0HjJH1QVx6TnnFFOYVhlzF9tc3PnIqmXH2/nbtIHQu/tyBL
t74PQjlifBcESItBqkMtCExeMbwrBp7qeuK4X3y4cy9L/v23e+KNNesi6UoPa1N7UQgUXJ0BJdq/
+xQnm97RbLCuNmd6kM/OwmyB1WV55l5dvvrZRXey6fPG7GMN5QxPw662mD4csv+OfItSaueEd3rT
Hv3wUEzzsooQrrB3KEMsM5DRTVBuG8Pcmcz9Lj/LmQhhnkSIDmnHrOs5m+O5OiROuut97b6UCrGX
r/9rn/7hfDZP4oOjq6oxxaLwJIFTRcQz76b2Cnm+2jm6kygxATEtJAZoMQcJDsWQ5VGvnFMI8TtU
atCfzvuEzgA+Zp86Qi9QTqqfFjAmmnpukIrcXyeObzDtijo3fmxnTp3dNMxj84TUvkrvDlGpDJlz
l7EhY0e9dLnLlPcumt5ijscNdGaz2gBAF2AxR+MbEkuRdVuUJUPhsSzKDXp+ESORAYndHp6GqttY
v6EnhktmG46yL5kGUMUS/CFAEr+AfIsiYL8DFoYBTggwxoKrWe3y9n3M9RiA6zwPpg/HNURiC0vh
qeo/sgqBCSzMcnBIX7z5PydGxkngbIECFcJMTK8tTCAHsV6JakV71ii/OFzObEHjJHQip902bjIZ
nuFSmqMhOFFBKROuA3/3A07iIe+3pM0UGh6ufV227iCwrymrxvaL7OTc858ERYtdnSEDqnmNoc/T
bZarsUpDcEK3cnf5F5zZXMZJYEyLBA0XQFZeHqH2BDHGGBk+1j1qR2Uc6M+X73Lud8i//xYK6ZRN
hoFsnIeL2FAtW6UYgBXW5hB+UVedu8FJNIQFaxqoVMxegAJWu2tyCy6sXuoIl1z+BfKN/yFGGCfx
sEq7rkAKDNy7hk+zinEFGro4KTQQIZa+4dTHy/eRK/NP9zkJdjYKZW1jqQyZey17rOsMm5ZeL20a
k0UIc6hy8APLcQUNIn38Itife3kn8a+MQwO5pGLyBt9It2YM0Amxk6fLP+jMAtNP9rivor7QW7Xu
xVMeIy8rHMYEWGNBpui1ET2Sy7c5kyTpJzsd6c4hYDnpniYwcRi7BkNlWZzCwnQDxj+ueetmZvV2
+W5nVoN+su/DpMYULndGD0SQsovLCIf0IQJFVxT2yvnLn3Sy+ZUMjGHT4PTXqQpiGszDwkNZzyN8
S6FhHuqKa4FSzvryTzr3neTff9uiwO380qzq0QM242yjnOmBjZrxtYbJ1vvlW5xZZ7r8+2+3CBgE
z5OGiwpQgmQASWNHP8M4a/Z/d/mTGGAaDZpeFTEg7PzIm5MkAqeShMnL5cufe0EnEaDJR1PVsmLw
4M3O3SIoBlCB8FXm2wYyj/1FMnLuLqf7P+3rsNOB3DJEGddF0NpveWuAok+Een/5h5z7DCfbHRYc
DHDwOp6UuH1JdMGGdGhLzF+EE7mz/xDCtJMdr+tG7WYoojPFXY/miIBV3KtelSn2K3bb6n2EY5/X
d7U02iyWl3/TuR6LdrL/08ow68mZRq90s0MS1VhCoui1weQGKB5jUAT2rd04N9dVDyRXGZxpWaDI
uE586/PyI5x5rb8y6d9Wdy8stMIbY/BQyRi/84r9AXwxaI0vfuKfV4ZwTmIO1Ai9Qu/G3YP0MxHB
UQECzhbyJ+jefbH4fkXL///TCeck5IhstDK7RTi4hXtjQCYjSb1CHQMOUGDmpPkJEKzDaANVWUfu
g2F8QwkOWzWszbMjev2gKzFA4p96pcLoXWuVvwyyCtGvO2U41oZDxfrWEPovv/IzVQqI2n9GlKa0
u3Cwhbufi8cJp5ICHJgk/qarjgkifOGtJjClDV+mqbm3a2sjjX8Qqb6J8ZGQz+d+safOrD/hyFXx
29cPKJYmkB7u3nCSHY9is7RNnG6wfTTNl0RDes46aAjOCljceDl88QZ0/Y+bDWzdP+/bhWOdTBlf
LGEgZU83KURx+I4Jvw82B/7si3ZO19gGI7GycvFf0oDCm461hhuD+eBNlIurbMJYusDdQ1kl2r2a
vH7xdf68I4Qjn/m3d1IG46BBcnL3WJVNdEY0dmUHIrGY56Xkw4t0g2Mc8/cNxdFaGOsK7MDk3l2+
/bm7n0ZSpc47c+DNVLkBLdsA5BPaTBIvX/3s0juNoihq51U8uzB3ENv4CFUNRY8Pv4H4vWbsvq/K
+7z3F33+CYkuDdFnmg5dnF+x6oLM+aL+MOSP+cOGtU9iraJVgeEDF907PhNuVcPNY+O6M8NRyNzh
C+wjz04wk1R5+dAJZ2SAxnUtXqVaCq9/8veYFvDtteR1hMk0+z/Gah1V7XLuHfCZs/zXUQkGK23K
JfL1wj3zdeyTeB2hQDgqbWDvcXBEtwl94hhR1S8+zrmLn4TKxolxgowCa0+Ze8QNfo2m9urydz8T
hU+nomMYWbh7h0CbWkiObmbfaF2D+F7/xfXPPfpJRCs1RAbnGehUAlLYzI9J0d9ffvJzV5Z//203
ZkiBqjZtg30aITXqchyqZn57+dryq/1pGZ5EocwF+uRMJV4t7WZ07IUV2lfVdKj8d2mYNGTKF0nq
ufucRJTR1yiBNd6+aN13tcOSynLsmzRND6qq+6BSLE/Ru/Ivl9FJBEmheU01tfbeimKFDWTjN9Gm
/Rdp0rnvcRJAOlAspREIB2P4tMRRIJnzbo3Mevd3zQ+oOv/84L6OLGato6WEYASmLL7pXLmO2X3x
+DIl+MMnP50gDxAuRahNTKbL4TsqHYd6LF8MDrgy8L/42mfe0OkkOS/cytJ0V+wREcZjzDSBKYWW
sby8Zs/s5NNRMhKtRaMht4xogvmAONoDxdYyUsQXY/Bzlz/ZyBirFCFSWgLJIxpySrvVfBN5iPmL
w/Xcu5F//203K908MbM0efoC+UAYf+qVk8BHvfxuzl39ZD+7bmBlThPx8L312Tv0IU2j3vzdtU/2
8JwmWjX1Pdc2SwVyfRVvW2Y/q8tXP7csT/csxUeR9qyZSAmqZocxrBOgPYGiD5YU+XgzlKo9fvGW
zn3ikx1s2A5OPG4q9iDykLqZ6wV2rJd/xpkPcDoytgK6TXHKpVULSJ7aS5DhlC4vX/zMc5+OhP2m
6lW0WvV9Whb7OeqPWppBrqq+qMPPXf7k9I0ivWjrqTP3TWctJ7d7yLiN5gd/1eoTQn7531Y+Utad
hTiRsVd7VE4U5GcMqD5/+Wrkb/rt4rztiC44wNwSqym96Vb+bK7N+qsa7txnlX//7fJtKcpGlJO+
72cL+UtzF47ii3h87q2fbFlcL9wcuLOxF6VVL2IjQ6JpxsduTvR0dXndnHv6k51b6VGetqai72ms
QVJovK+DwrmnP9m2RQy5OWtNlAf99rrM03tXn+FfhF/EHLn0/nBYiZOdioCu5SI0pUGPnJ4TEV7n
prlKtWr7P+yd6W7cSJqub2XQ/9knggwGGcD0AIdkbmJqX2zpD2HJMvd959Wfl6rq7lQoJc7I7p5u
nCqjgHLJzsjYv/iW54Xu3EpJ2II5/s4AyYFgokOVGCB7yP4VIwOElgR2rBK6cB2+0wk5Dqxohaow
HpD96IG4UsR7iGecgs/s6CiUyfJPWrhM2r51WWoJtDsmbN9ucoFALVdFW/lOwZWliBt959kiB3v1
ZJiCtlAnFNJBnihAYDQwdgU4iigbjW2uZABCF1fg1m448651xViwU9+bIGl7V1WFmmeIBe4DGoU3
ZsRRmeOlCVtyQ733+fP/P9jfUwiottDHYT9G4noYlQ1Yowtr673Zl/Y38PcAtPd6v89rcBtztou9
7E4QpNgpfp7bRvvZa41J25xAvAf5VmgJSXBOY9YwvQr+vUxU+rmjSg7oNsY4xX5XY5SQmG8pjTgX
xXgOP8DVx+fUO4eJHM9FeQbAEHhf7sMCuFaf5DGEfYt6qwVqsv24iXcmWo5cKprXChMVIlDYahie
zVXnQIsmWhig9z59fv4cLCOFKImKHOR+z3MjvqUDA3KeK4b5uRtUk3a4F8SIwiCEtW9Q1LAjXDCX
lxr/nOmiSfezmFpg0vUCQ6NDESFSNsRYSj95Z2LlYCWraoio6Bh1FDMiDFqCDzXSR6Rqfs5m16Tt
C657NKR+Muy5L85HqlzMhMq0Qe3E51aNtIcjtS1RiJQO+65TvXXYxd165Hi8fvzp742OtG+Rlk7N
IjZBlQUUtAqr8yz2nN6Ldh9//HuLUrqiuxIx9AKJGPuAwKea9yj3gFulXljy79jtmnRD86ytGwa1
jf2g12uoQZ7SdthH+XgeBOVC+Omd8ZEjkSrTkZqFpIt91AKNNhSoHzJCEJY9umD4vjNCcgyyKxkK
/0al2jPw1Wzmm5fADU+rTw2/HHIsDZaaEbTe9nHbPioIQqOOHl6zz324tGcV0RHm6/hwqCKiahxA
GSXoFrLj3hv2+f8fHGZJDEYijsZ6n8XwBKPEHyf+hKMf4s0ff/nZn3HEuJPDiglDckrm+TV2FTgk
UPoCNYxdUU9AKSnfMwMpGXrQWYmiXX7c4HvzLG3jcQAoq+rQIzEZ4ZqCJwTGrtp8bp+9ePoPxmuI
86rlXVbta1JfcEafKNiYH3/xd9xnqrSFgR7PxkH1q72XQtBlKLatziAIWm80bDaNJKd6VSysqHf2
syrtZ7jmcMubabWHgA7AuPq6pYXdZe29GvVfPu7NO9Mgxxnhfa9isI+qvWoEp0rUnZfx8LmjVI4m
QvowKIQa4ttD4HuLOmxzLhCGRk/MyPpz3166hJOR6SDzJMU+onpyDVBDsp0DJgvD/97YSBsa9cEQ
1fOVYt+O9MrPhm2j9Pef++LSfmYkygGXguChJuBVDwMgAhTsg4Uv/s5pQecOHaz+aSpKRLIQP0F5
7wOo6HOF8XAj8mBhC7yzLqm0d1FSJ7JpDPO9MFAnHIOGimTTAWB4suSBem/opWsYZ02MkOyQ7ZHz
VO8LgCdd5A0sZcO/Nz7SFi56yHsxIBj2gSk81JqNq6RUHrRu/OTsSvsW6RI64EAs2ycEop5tMLGN
b3Tx50afzEf4wex6fYJMR+iN7fuisULUJ+r6HlpzLgiUn1qcRLKcs44BpagHGbyuSNJZjRxsma1O
ub/kVH8v4kakfWtAQQVR1QYtBACDmSAQgnubQKVn/NoJ6LHGJ7pyR+qnMlNtlFiBlw3lwnCDim2b
zBg2kq0SIAKbYVcFc4LAWgOQmAMLij/EUKrbAIoXbhQAbs30CuPClsKx76wcIh0Jqp5OEYQJkz3I
iPh2Bgq3sQWKmscLW3cegSP3MJEOBm+cALeE7vG+hIZ3XnprgJrXyFjbUQiNQ6ji6+emWDohkKE7
lSGI2ogcttq2BYYvAcF3Yf28czwQ6XjQx1CoUMuBgFYACwtlg7uoNx5GDl1oEi+dce8NlHRC4Gg2
i7yFSpfSps8ajS5GZUJhK/ZBwjVU2SLzeGFK3ktLINJx0aEQD9TLOtsrwxkh+lxDYw39y2JL9TsG
oE2fXWocip8+qsJ5/8lhlE6RAbJ1SF+Ksz3ImQjv0sjnoFg1UfNcDrQvnqYBcswfL4fjM8aE1FQk
PMQD/dhwIex6Y2TepciNs4pWpxAP/lwgkJnSsWWQiRWB7kMEtxEQzKiBn4x8aNF+3IPjG5OZ0pnV
pCGpSgi6uJWGrFho+jEA/vi294pPPWuZnDlU6RAKqw2qub1uoByWQpB53KNa/uLj73/8wkPuyOtD
PSJtEWR6rLmKwldQ6j7nXegvjM17ny2dKXTyTQ5YgepWVYnaIxMkNIAWlqIsxzcik5N2Oq3GiYVi
LLdo6akelI9VqECBAlj6ltxBoOvx4wF6b4KlQyXKuJdpOVfdsIBEeFX0rsHqcmbEL0wwfW8TSAuU
tBRknhDXHiRsISIL2DC0FlBWj6R6rTRtPT3ttTsV+gEdo5sQIgkRmKQVbqgEhfRkvPtUP4W0kAPV
iEaaQwijVpSVF4mvelQ5kIF6+tzHSzdvyqahpJEY3RiVkhC9r4Zppc2w9o8//p3FIKRlHGpggAOS
MrooPDuJGaS3wtaHSlVCb/UZaJ+VAf2ULxce4dc7Rkxx37U0mtwGCYhjsofM8roZFWskj9Rnzx/3
551VJ6R7smVeiVhZDOneouMgwvvkVOlYsvZVSIt+3MQ7u1NICxuafdAGBZMThEyvhBh3n0BRk0UL
xuJ7n66+HiUI1imwcZvRhQI3c/sERJ0xUNsFt8R7ny7djIg2mWYBdW9Xgbv7BNKuFFCIaXReRub/
vKIn1C80hae8GKvQDxrpt/+1ec7PvqXP9X/Of+tvf+r13/mvmxxsyVT+I6/+Bj7393adb823V78B
Xi1sxsv2uRqvniGH3fyV7zD/yf/uD//j+eVTbsbi+S9/esrbDFHaq2c/zLM//f6jGQhBCUbwb/yI
+fN//+Hcx7/8aZtn/n+AFen/x/X/vXrz956/1Q0+grI/M8Z1wxSGAOF+frn3z7/9RPuziTRqFUID
SNs05qSMDJSh4C9/UtU/6zpEUgUnXFM1dQ5L1Hn7+48obHhDCGQtGfhY+qe/9v/iN8P0tyk5zrt4
eWL+3X41TKYySnWNaBr+ixiGtO6QzzWkiEeO7teHxxt/9fxlfxJY177TWgcD83vDh2ANKfr1e0MG
UakGoQuVU+kYgMZA1441Hdy70SY2Dm6rsyf72/WSYSHlKP7WkMEIslKFTqghv4rascwzFtSjK7bq
hq6Znay7rX6WbYutv9c2ENFaeWfxF+1moYPz/pdH0mCMqASKkoRwqYPdWEC0NhtGF1KE63Norjux
DSEJC94UG7LKC+P54p5/0xwygggxhEYFlUxBLyn8TGlgSBnRtwRPfLB/tbSGGt2NyW+nnK0BJnXU
qoX2ewOVCX6KYhoUpPBdCA3PXI93Wtpu8G50y5ECczOuG6TWcJFeqhCRTqunIIHmdfY8DJATPDPU
FQXXd4LUYtcg+QZ62chSshdG8PVl9PvMHXRJOqV+1cy9tiPeNittAZOGxdTlGEkvhCxrThwT+dVV
aXOklX7cw6WWpCvkJ1p6fQ/+tU+M443LsekMqSUljeiYdP3oZrSy+AhJOHCANFB/Pu7Qiwfp7Sr8
ezvzhXPg4/jJRX+0VwbVAV8DqAc77XVrPVHCogLR2s2Ci0FXH0r+zevqhaf2bLi96ZLBBA5t04S0
kbSPIcIUQFQON3FfFqAWf4UM38hqB/zTLTG55Q3ebmEQ50H6qEXJGAsA2YKW2zi6+YrY4NDbgZPa
T9wqrLPG3grn4+aOD6KpmcjvQUKknB4CDd0x8AcgJSMD9a/TNtLpZhwgwPZxM+rR89CkJuVYhSqV
nY8jikF4Ulaj2zn6ura7bWg3buTUm/DS3DUn6rl3Ds1RJzotazt3lbXYL0F5Xu6UNwNr6qqO+4YQ
hqvy1epswM/LppjCiLZ062tpAUSy83bG6sm0Ris6gbrgwtgevU6FCfSlRqlpYF+8btFPJ+Ej8Wly
1U2z727EOl2lG2GDYHsWuO0uXpv2x8P8W9HDYScF0XS85mAU4HJF4qu0BTGXlFYBhVgnxC6o8jRN
T17xPHNdg0DZ9ND6QYajlYHIWkDyw8BEswn6DKJZQywClbDQAiUnTeBBOwuyLxp04TwKfDr0ydXB
GcSlAvgZBf07nx6oBh0wKKerqPpOO7vD+wuKKU11ArAv1MwSAHw1K+2uWKTaQHKCpVa4JYPD07fr
YQOZsW2jIWnZNwFVTE5Q12vFUKQFDdweUcHKaqDKXtQCBguqnMkI3ba0W0MI0ROqEwSoUm/vjZxt
GfFWxXirj6CopojgPXoA4KISP+pO1fiKDtfQGrGC8qLvVSsGjDBWwDXskNScQ/Oozs6nQgcMsAS4
cyY54syH4nc3K5kWBRCHsVMB0sV7cA9BMhBQAM/Gr3ltuoXm7RJTsVkInG+hr4OeQ52EbUkJedpY
ux6jy978iowoMKcTi+TamgfdM5ky2Np3+TSs8so1IJVUPnQBolG0ckxwHwzxAGEEJ0f6YA+kvODV
NumrfT7b6GqvnZodRgiZO2w879LHEXS5etim5dOQ78fqLiAmoDoa9EDO2tYNe+hNcsg39vQLUXRr
JjHWo3KV5fyOhcDpA6brg9itNN0mL8IbPQVzMqivIpCciXILtv/V2EGaGhg21pt2b5abIbyIyFlf
Q39HmbYdaLh9CGEXZVjVaW5XcWMRsUvzC1GVq86EvAxEmNkZ5IfsvoftQxXU8Pc2x3uPVjdhChW6
KtvA8W6P0boBKx7gmZykJxRCV8BBFiBJt8Jpg3PI5pWAXibQdAqMZttyBhlWaFoawBHmNVKNfjSd
t07reDsIePmwbAdWXgm9xtKJLB8MYQKdsE4PnTR60Gns8OqH56VrAOPPEvU7ClZgQbk9SP91ANYy
0P9RAm0xo91NZe1Mo2/T8rKDCEZX3zdJelaRZ2O8irE1lMBwFOVURFDapiD7D6uUfeWkd0ANqM3z
rN2Sgp+lWbdDKfMqJ4PNoTUPtdoEmq7DZVcT4I2NrVFiDmLd6pon0vcncf+jq0oXdXSrLH7k2WkH
nnUwafCjXzT5E5hcfXFaw9VEwF/Toww6TckNAbw0Rr0Xqp1U0AXLsd6mwY3wv5H6hPs74GbwYTcU
sl5Bl2+rvoaUDYQO4h8AJMLWo0jhvetqSJJC88Lk91OM7J4QKjvpQxBUAIXD41yBVQkdpsjA6oWM
TqztCuVEaXu7C0ew/IFJjn409VVrNqserM2mgNoh8vXWvq5auf/caThqK8i/Ykv1cMGUDQ5D8O9U
3u5aDAa/iZONmT0b2baaReABlpiSR1WJ1v5ssDRgvoJnn4WRg+mBgI2r1nsDakETVknEodfgtTcT
tFCH9MHzSiuKupOkNy99XVx3hlvTUwhgYexP+nCrFcOaV/y0hdChUX9VgHjUgFEW2ZYKCF73Q2v7
PNxPPlhlLFrz9i4aCnuMv1DkIwOMAXI/uvM8RjHYI81FAeVPU/2eDpcD6MEMpmOUQd05BYf1evDd
2Ec9pjgRKV47YbZt4Ig0BrorxuuOfSPl1xHSvFPwKDjbFgW3WMq3DLzVvOwsyK6tZs3v1rjw8IZp
z3l6WSW+pSE/x4TgBYEAaUiBWFch6tk1t5BzBHLSyFd5HDwnVNtV9TVg7UxXNo1XreZTDko4Iwiv
+eRvknx60hnEMVTj2aTCUvRmDTUXq68hcafmigNAJBAgDxFhTpag9jINoEZYPUH7Zj2m6ZYMmQlV
3+DR71thqWCJQFM3PE8GwDwgSpPrGNOGQVu3Si6qju90cRkx19PoU4T4e1jHLs/WWug23WNFztTy
C6H3KGy8Qm30eUKyfc6fIG5kJQJUJP++xDfQyjsRs9XoZacCuSygidp9d9sWN3pBHSDfVz3yi/14
XrCFO1BwetTTrnpUO2iVpeAUQ4YeousE1Xf+BJ3DmWB7G+aPnMdO1iRn1XRTKfdZPkEmroFWPARQ
u+9NdmoA1DxQAtrMaCcClABxg4tzS8YaBjXOZs5PxhYSCg3vcMnRdWQgu1MNNx55ZsG4AYLd6tXW
mpAcW3NxU8bVY8CKNRjMK46DAbKyGKMJdkhhnqTTDzGCRg251xRatrxBGA3NUnbCauj2zZq92ddc
f1CH4TQEXVXzg5skbOys7mCUdo9a5+394tLj4NTqIP432q7OXTC5YTGcznk/pTp/WoYd23ytqL6a
parL+H4yR9/y6KMBlb6+guJRVJ54Q2nr3bDz4ng38C9jrqxpH2Ni8ZaGtrQHAo4JwRlFKK6vQ0Fi
yeP5xnCUDRrJAIfHtlG6UIHj2DsfSugr5nSjwIU79FBYVsVG68CogZqfOuSrIic4QYMdAUsFAHtr
ALA5168EIFAaViXzlevSwwQAhaVlxZ6ltx+bX8e/LF7fqio43v0vkdODB9D/7peVnzbwKMEDpRpg
qEIRQpdDO8gfoRAEEfDBuJCrXPX23R3sOushXUHscx2sISuzgpVuJVbr3N9GFrjVlyNM5Y/HTJff
Oy9fA5FeQ5AZtSpHIgB2VcyCDgNCNMhYjeYNRaNvJm1tiD5AWQX33KUHVI+Z93ZeeOCUj7YKexbS
KAX8aVYN6hCMrQBaEGYPAZZTgeyJ8dtQOmk5unyEouyQwkJEaWhvKKuC8hONdSd6mjtDPjWhRcMg
t+MeQOP8WnC+xQrb8ki34EBea31z3iWA8xpbH4Ud2L8aeL7tDrbszk/hKslaa5y0TRCrkNDWbxBA
00Ezz/g215IF414qdIbLcLbtD1aX+vo5kRhcAxpOHVwVKu8KBIynLljl6GCTl7hT9VXtI6RhGiuN
fFHHFkrNqJ/x/VWhgdyOmG5TGJauqmuUxp7lmeIkEQetmO9YsFRYtvhVpZfP/+JXld1M86DCZ6aZ
iKbhiS+H7jkrMq4CLeLSABc36PdjRey+uknoDx3E6YXF/lKULr/PTIKIo6qD9I/N93oO/3if/fE+
++N99sf77I/32R/vsz/eZ3+8z/7l3mdyEGs2n0wYtfil4b0jZ6Krul8pvar2bqe1WxFO27Y8H2qY
oP5SyuCx54phmnghUIPCdpIegsiN7iKNer0bwUEVwm7PowZSRReKOVmzCFBsTAv5EXPq0GtbDVwF
ZkDQy1DxLpFfJhO0t3SkeAxuB1dYjMc/LyB2UZzmvWfDjeUERXrSm+FC1ODYe8gEO3weUuQCqFL8
p/YiOjSN2btaeDV7wEZIxX9shb6dM/TLoKpGdQaxey69IzhUbPrM4L0LzTcrhRcxhw5JDTHjIFtC
9MrhpflxZyL2bqAl6HzL7MhsosQY56Y4MhKREGu1iBJAyXmhR0fHDO0gvYKqeCfNa+fg3Q2pjpDN
whfuUJ+m3U1aL2VGHW0ARWTM0KDR+UYR5BOT8lIcKK+2w+e4/DIAStHzCoH1rd1pSuWMCLF7qNFO
ze+doaxZv62QBkQBXMjgbBTQ3IWoKqgsBSRzT4qYQ3n5W6Sy1EJ5DvQZ+xNaqA7zom2Ut5B3O8PT
0iqzyR7hOGyKAeXFECqGK0x412LsLPgHk16B1w4wJ9ADP15xx5bBYd+k+fnsMngT4vvNlyDEHP3C
ypNZ17wH6advCVwadzpcGefng3X19CVD7BRhk4U+SYnF83Mc/hPt741JG5XA/5eSubFm3dsMYVrT
KZ3M+nYLLcufbUtaHD/V1rFj77Bf0mRBRa5WEJcYEICuV+YmsAerswYb/yKLxbeev0DO0I7XiuMt
ODheLos3WwCB9tl9hrCpTL35hS3Psd+PWpb6XCapSVmZI11n5W0g3WIbK33jWWfFZglp+ib16WXZ
HHRyHv6Ds+pnmjq67f7elCFlSPzcdphdOtIQ6gRuRGSEvsT4pfs5JzAVAhGO7t3Xh9C62mw2+9sf
3z8+R45tcJ0wzpCsQIRmymXKBVjlmT8ib6xyprViTevsJrCVFdtVK7LWbYSVV0ur8sjRP6eYcMho
Cp2pstIHzyOtxE9HF2mIW581p5Hy9HGvjrYgkBOBuwVpfPKy1/Sx1PwaHtAIwoCWRoH/L7uFPNVj
p5WOMui/NSKtcDX3WQAR1sHVLcOqHAW7GVpszn1lEWthlo44udirtqQlzpoesoeiH1xSV/ZIR1CI
UHXs72eBVDV8Tgxmx1CC06D/2ySJA+j8KvIvQA9UURul+9dTkp8N8YPoIgcqrI4eiZUOZjuKQ9dZ
fT8Y0HvvlZNJrWyanTKwObIqvaB0WCGj2GKRt/IoWMQ1sIu8c3Kmz1J1VovwJKVncdPaWgaxHg+y
8DEKlerMbePBBjkJIdLeyvGF2mAfaL0V8sGCdC+k5r9NrYYw8oUCKYAxzqwAyrN+DV14aDGPUBfv
lAAkp7MGgu+DUu8Tf9whRrNrTaCRFMdsboU+Wan4nuedTcg+K2AgR18872bsaii516sE4qaQTuT0
8eOl9WItyruSmtgyMF4EoXL+UuQ1FYt1DQZY7ANnSFbQNjhB9pKdaP41DcW6m+g6Tdmm5f0F1cBx
qpJN289RVs0JkJXQFq0Dw3uXQvUQWnXPdR5Dmi20oVi9NjFWo/7NUMk2G1vn469+bFdQc7YaYe2b
uoxq+p/bdEfMYB2V7wbygQQVKpHu74pEtaihMeginIt8lpss/Z5SiFxSbeH2futiZq8aki7vrCgq
mlX+CJH1Fjk0kFcHZXIkKRT4rqIRquQfD9wR5/vr9qStHibFQIcIHStX7YqdFLtq523Mk+Ii3oYr
GCl7/tX8CiH73bTyrG+hs8TuOHaPv+qwtP+7HHwzQP6Qvm6l9EQJH7RGWJP5rXEQfLYQhd3w9H4u
BRxFYkFQTtuYFnSiFxbQ0teQk2J72vGeqSWEp9rmlvsIeqSqQ4nv5BMMQuptMgg7m6mCWsbn0hPI
cwXW0rznPZiBfWlc4J10lYNbGgn/THg/fm6WXuyEAzvgnz5LLzfGwRf45w7PEdPlcAlRKYAEdtQY
mDQbXC+65uUzpFERY18QGqDHNyZORsR+cA7IWKlE14sgJNlvSdraetjjXloFzmBTu3eq1Ze9Zleb
pUqlYwFPJCEil59wijx7maP6/2/A8+ga4HOBgM6RRCmjCD61BuazUL4fYXJpHMm9eM3JFYg0TjRI
biEITsLiDJKv2ybUbL1uwDuot4Hm2yNJFs7no/fOQZPS6fiL7x0D9SJIdkXOq8wM+tl75/h2OmhP
ulB/zXZ6WQVvZvCgVel2DbJAI4HOBjdWSqsKDJf1QDIYReD4Q2eV5rORpxsFCTRWC8SHPuekxolj
RDHKAJX8okFZ8OgrD6im7pD8Ui1cQscmW0NVhmoi7V4jb14Pv9bXhtIdg4P3i8eRKU+3p8X52Hvj
4GbZfRqdIp3TMv5n5IsXn8erNqQp1nK14MRv4RJt0tNAEyvTmBa2x7EHsg5PMp6RVCBLm0t52oRV
hqiJ3rsEWWSRX9mcpJZWnbAIaYq1b0chcMcV9McrZN+SBR/EUYP5sHX19fP8X8hgXhw46c78tQM3
n1ryNsTTlBmQ+TK5/oY892uc5S823EfNSovFEGFYjj6cVT5LT7hx7Qe+HejtOmmfcq9cp0Hi6N2D
L7KlVTr7Tj5qWFonv6zhY5fi4ThLk/ypXX7MLjpsY36aHViGP5cTc+ydd9iY5Df6zJFyzLeuw7ui
q5rASxJRgtcdCv6dfOtHr12uQakcsRwU/8loK4iMaEOTKvDXKnybwafSKd0Kx6rdIhO48dsthQSG
n6jrVDxDJP26HFG35I1WMOZWDHWlmETWVLCFDXJsWg0NV5GO+0jQl0fqwRpC7nVb1hoZXYpw3dB8
U/oFQNWxBg7nVFo3dSEyVSBD3mXVXRIETo00+I+faEdNi8MmpNtORHHTxaWH2w4P13qjRiuFICkY
L8bWi221u2QOs0YH6ncuj6pVpgIm0lzozsdf46gJcbB4JQNnjEXgY856lyYQiEW+c4dStFG9SILn
n2tI8ht8vqGX0rw3hycW7Bw11lAaJXUpiFB3EudI6h1Pwm15om+7C+0Lu9DOpktxmVyVF+NO3Sq7
3J3O1aulQrCjC+egcambv2zhHDQhmfj/oIWzNMym5P//tcN87GWl/X0M5HK7XxCvP75fEW9GBTSZ
C0KlYf8nPwWO+qM0XTcINjMcsrK74R/kFjs6LwffQhqkX/HilUS1fn82QPHBAFxXxVtbstL+Qanm
Rze+QDE+cis0pD1IN8an4ixHYx8o+NdQmEzhXGbzlzi49/6IffzDYh/zdMqXDCAWKMNgSBfiMjY2
53GrZBG8e2m2MdrJqVm+Tkfv8uNL89iiYlCc1inCkcYbqZlPhAePhu7Y/KQ3kKqOpSvdlj8TuntR
13gzaBpe3QaGzDDkeFFVRXWSaCYyKAyL2IYVW3ex9VW32lXjDOthneyaPZz4Tm3hl/14TlaK9WhY
33VHWZcrw3q8GSxhC5tZUKC0QruzkTmwyu5ap0VuBMkt7Yd+omzmqOMPxbm9/vHxbBydc0bnvCns
cyr7Vj8558dnZM4Nwx5HkRGTHmEsUnKzT7TBBSYlcnL7okBdTGaP1lLNx2JL8nHy+ZaOPeCZDnYI
hbFO8SJ7fXAhnsfTcUQUWrMeHrWttk3WuX01WIaNClgbzjIbVSSud7WUEHF0Ax20K53KHfjXgx7q
gzuaHSp6G/Akp0IsuHVenF9v1jWUI00c/MLEO+l176poGFJRBCMUNryN7gOEQu8CLTrTsq9EPA/5
aMcopmRQC8+YDtUHFJ9PnjUk5wpKV012MgW9IxrUHZomIvR3zBwQ2top/VMWXcVDdy8CqCsK7nq0
e+y7b3F9Df8xmXZ52K8gZW1FrbkQvTi21A8fWFKPyravBpIAVBJ71+ZgWgzVzomfLwzcUivSqvgc
ZOPY0jvsirQElDEfYsUDpMczPdsfiRNql8MA5SWQZvpqtDmP1jWS3j4+K476jsBi4vpMBmI47F6v
ibDVKzJx0I7uHhQLqWL7woqshQNpqRHZBv9cI/Ncv1ndXCDFRgiq4aZ43RNgAfu+DpF70zhfH89v
ri7uTev2+vvCeM1W2ketSOM1ArlbawDdzeWC1o1vKasMp8J/I93tmImKcxXpPb9F5mTfmhoFVEXt
LTbrPTdQR60BYj768b3aqo9hoVdW4C0lxb5EFN/0Dv4Tpppkvv8kG/VT+UvHj6GDRqSe0VBVDH00
EKxg2LGgEoLTbnkoxQXRDxnNXXtesnynx8q+HKNt65tPOlAQzIjdxNvrnYPEkUrdGsQN6u9cH61Q
ZTt1FrykEDeEP4e0AWgdw5kvPJuSbk2bhwmZtyLrL/xKXZVl6LR+biUpvVpYHMd8hrCBYOFzONhM
eTNxlue+SRB9uBMWsw2x1shTP9jCm6x8xtdUVnerGJqdtZkVL6cOHnOSHDQvb7MoYT0fYuRqIy5g
J8mtqV1q5CywU+Qtfil3njZYWfoFNdL20q44dnjpSEkXsDKRACe/6n7ZvXnU76cjbQVRJYF98pIr
d/DS+MUjftRSPGx+npGD5v/VLEUJGPrbm1RHujiyCRkyAGTZjV+3Yo4ZPDqyrZEPqRkqZu/1wH3O
4Dkax0LSFFP5HM3iL+/Ug+kxADNhiuCD6+ZWaRW7B9U+L9ZIvl8/d9bTF2ZxK4Pv8uQssMijcL4v
wY+OneGH7UuGA4ObrWw7GFzGJCCFd24kX8s+WAXJI8u+T9Pm4+NnqTVpTP8RrXFq4lmJ2gYEKl/P
oPFL7qdjlpgOTVekjCAhAtXyrxv9FamvxxfRQZvSnfjLF9HR+/Kw09J9+W9gth/vEhwFeJ7CGYaQ
1Ot5/DcyAY7Zh6hZQlk7nHyqIR9sn4d6Hm9IIGdLCIMSmVzxeUP05dErG4W6+FtL8qb7PBD1mAWP
JaGrAqhBA+k6r1fFJy34Y7YKMueRivKCmpX9sCpE8/I0hQWvuGTDN9VOnCOF3onW8QaAqcJllrru
d/pJvo5OkoUjGssAfZAH87B1aTMbPKubukUeLK+eILtjJdXlpPL1YKRXUAaz/aQE4CZ0OuC2SsWw
fFbB6i84sBbhDUJJoMu1doHUbOPSSB5qjoAmS0EratyKBBtzDFeJlp2z9CkuABbsmzVq3FZ4YtiZ
vq0hHmU+ICUPObffebzr0n4HbhNYHoEN+SRK9qr3xcj3ZfqjY5NdaGcD35XllwpxUnWILTFFdll7
u1bT7cZ4aggoJUq8TZAhPrT5tha+O6Sp4/s/KBd2w6HuW5m2VwkrM4jDkm+q/zBo8H5Bzq4fajsN
QXP3+7OGDztI3dbqRZ7qAHGs2WRug/IsyHfZwO67WNui6NHqW9DIWuAtz8y+tVCFOVo0r28y1jlT
wtad0a+97N7QVmAeqd0XpDw7eUOhkeKK0QMwzliH1W3c7ocy2ClI8m5jYcXjTstOBIPwZBnZDXhk
kXKTC+UibZE3PIQ2FMCtnka7cSLWoIK0pjlsBRlXywPPi1q0BxAQiLnWfBh4YZdVsjIb3UK+7Tox
RyfrQmvUom1SK1ZTltdxP1jeqG/TAlzBQrNnldlWmxN7vnUxSH2nYGnn+a0XrcX4qKV0NQTBJTN/
iOCJqYFT9KEVq4WVodJTAAaWZJrlkdJuy01jFI6pG8+QFN9Sc1iRiFlZR3aNojmgz68SI1tB7Rpw
LIbXB94hPL0wzcbpfMOuumHd595VNKnrDsSgLNEsVGOA86bciXKy2QANB3Je+lelHzkQ5bEG5TqA
HDFB2nzS3PrsqglDqxr925b9yIpxN5HMEryzoXKBHP9snbbZKhbRdlA9e4r1VVTzm9ZgqBPAxJB7
xQtPPGCXSJuvKn2wxuRHlJ/W9NKrvvdk3JBavYwMsuA7esMLRhGSDrt3zqyEy9p8Me4PrMN/B17w
MRPwoEtcso8a3Ugrc4bctva4qdaNQ+ClSFf5xnspzIt3cNzZul3ZSz5a/VgqEOdgxIJFi39kz0EZ
gF/Usm50A4H650GDgFO+Ek2/M/p+Z4Jp2evZKmPX4Rg+6YFpGeO13rI7kRkbUySun9+mvHYGjUGe
72yq1zEHQ0j94UdYWPF1EIj1CKYZpSAo9qjGC7EtK4b6E2DMGgIRHrKutGrNk0djfIh1UAb7dluM
8R1Tvc0gRtvXjRXS3pH0ccP7ZBUloVVMwyPyuL7E+m2lLLyIj4adwdLRDDjVcNFokoUTllrcVnUD
Bd2tbuFEwDw8zjAp7jRuaMNnhGR/0Nbs3vq+BEA99raC68ZEYjVDpbgsUcRY3uhh5E1u4j+BZVhN
qf3xQ+Pos/GwhXkZHuycBrmmSWT+P/a+azlyY8v2ixABb14TrhyLxaLnC4KmCe89vn4WeM+owSSm
EKLRnHOnQwoppO7mRmbu3LntWuBKAKibWVl3556hYfZT0zOzNPYsuVhSr1kfBMhE2tgqgdY6mjP2
6yiys5mFEb+M1+ARKCxdRy8xCNFLPECBQyRTRvdgWKmH2I7t5/trz2TW7jlzcMzTGzurNRhG5xQ0
hMgf4XlzLeeTAaxbGDsFByNpzwD7eS8fpH21cdfBnjdY1FjqrbIOb5v7eIE+ZM4xQiwuoLlVgktO
01d/VwZ6zpGdiH2zLBNl0hqRKeVIGid1OoO95q89KzNZo7zkrpeAnme7Q6eyqFjuR2VRnh7DwS3E
MP24rsFgbssLgJCZgzlcD8vrmrP7k+LBmzJP9vD77P7sMOpUMmUK3Dod5KZEgZkXNnyL4p8ALFHm
mmEUfXCBrBAXJMeAoJQVRuB3ZlaxBus0ehLcgJ329O1Z/BYqN18yfFJGHb4lJEj4PDxxxMWEZ0We
7wPima51WtxbkEq78iOtAugbeBG1aeqAfwDO+43b9NQnUK+M2wo9cGZhL5Jn9UGWQKyAwnRoxvrx
VrBzEXgIFnMTJCtWIM8Jnn4eBVq4YIydLZJMzL06090Yf32ignHhI12TArIdCKyGRjw9MlK7I8+d
3hu8EVrl6vT2zz4JU4FUuuvLAufu2AgPj8oSJwCFltKur6Pgz+2oLAC+UUHPA8rs1NXShgQTAB1c
KsmzgfsC7F+VnN7DJQnUkj4hYS5hN1kD7ZB+Flr/zZ2iL8JUDmXYGeyULLLwSG5qMAb40Sa/8a78
vXxR3QH/dLhMnntbW91UBodOBd9+gzbXS+s53HW9WUSkTUnCmN4xIJfJgrc0H/NPbOTbqz+5Gn9i
/j8x/5+Y/0di/jkbPr2JlJmIa0QYooOp8LAvrCjYikqns/l1m14rbGHlSIicNrDcG1sUbZimEqmc
5oBYqR40ROQFxxO+SIlbHMP2IebOvUgXQhdjB+lTUlg18jbOIcoeLiTkdDaCet0nm9rfR9kN5z4I
IFSo+QBT2KTBv5SBtZGAJqBecPvXCOmwJH6MRsCC0iVKeN9VOpsUuhTaZW4HLl5+LSWVBsun1gYn
63Whu69ps/WLK9kFgK/TmEyG1GJ01vW/HGanahuvuOAkoAIYXIYpOjQhnLHDWSRtq/5XVawy0eKY
ezm89IcDU5a+VbR3oJtbu2F6o3H5gXHD81b0TAlYEbKsoQS/i5uVooQXElriymDT5xZ/Vcj3fXse
BLd9baYx4JwuJfWhKnaFDHKKW/YqUlozKAodhV9L7TOz0YDz5KxVTzS14lGpjj7K+AJQnbqzAWfJ
E6GzPIDDl0YsnwUdwKEE1UCcQ8oGWA+OXiKucJ8ypB895Az86qqttiISi7npZwdsYp/t8vY41EjK
uQc2uRySXe6sWWYfJis33mX5eZ9f+vk6inayxxgt2EU61eqCNR/bSmAGOVhc2/OQd8mATKO4zYSX
BNRSUbAbksu2yY08AxhVa6jli6ea4aCPiVmpU/ZKwN31XPLgybde2+glc4H1i/XLgjLOPcZTXaR6
KH/UV5+N+iajMZRz86XoaPESUn7On0v45xL+1CWcc7knd/BDx8XfHgnj5jKxUwnUG9c5lYvbBda9
HmkrUPrYyPCjRS1ZRvEao8sPb9tfATBHd9zJvixVQY23LUdRilFgf0sAGcWs6Ze/xJ4xe89uvetk
iO3MBaEH0xma6y1MwM3mIn+HgZxG3e2gcWXWV/ERmVHrdw+AGDoDmvs6R7/uJUsUwztbyq/OmtG/
lo0e6/eRbtIGSGAPAQvoyGs5uR6cXeHfnDbVs7WJ36viWeoQRYDtl22BblDXuWVd0HsE6zRBmMIP
wP6XLa3uVmVdWKIK8poe2EtZYNU5MP7KtReutWzFVrYU9SaLalEfAVopzc9BNnIrtNlRYxkiR/KF
miBjy/xSi1bnyliXFeZOg39SO8FOEXzTqRanBNSlnaOcobTy6jDzENHmYGDx+AGTfFeF4Fz2YmCX
TG74XAwYK8aKlPM8G3Zl/qyEjy5IbfhINpS0Ad3Nlecjea5yBmjsDXeQ9CjRSC0cvfRi4LBBwx5c
TcSt7kGubgiSr3fJVmPAOMYmZi3fZnhbBVkmkhaTisvBLeIYBbhL1KbWfeVSa7ZVXawVD/BjbKFr
2iMLyuYyb16jpN2q5VrmbovgvkPFNh3Wkr9u+9GRODQR2JJyVGr9G2dA83+aHCQvxP+6kbJmI7AD
8VO4buCIyplgrdbKWRAauDCxKBpcx4LgZu849zxHgk4BO0Onl44KPpHWQX04tut+Hyi3Y/Nvq2VG
wZpeCrexeBjyLeJeK2UHXUvRKiw7144bAw9MIMC7Mmpm57M9kdV4XaHhm+G5Xd+gwg2mB0V97buX
SNjJGKVk+ku32Eoh+M2YdCXwri73qtF6CvG7s4hT8HWAfU2PQQXHJnKtNnpy/bs0dgjj7BKsms1r
UrtAjcqTVRvdBvKDWB9b7Zcw5GASq41AKuwAHDB9oDMZqoIFfnIIbFfVZuRUR3fYzo/2UZ0TJwaa
rdoaAii3suZYRcwu8OCYuqgq8zbTkfaolGd5B7DbIbZyQ1IuBRykHDEkDwoiRqgdige2vU4rW2k2
paoYJdzsTntgOxCX+U9VoxnioBBwZYBU3JOfowaAF+0Ny1547pMgnhXtrZOHVhQFOri7SA3iJNE3
q/iYFj44NFrAw660mDG8DtRKQ4UadgVmHoWJSASCjUYL0VdauIYCV5AJXBOMOnbZbsCBa6myc/QZ
3vRBYFaeqSDnwZDLumHYXQXa0aHRtjwjW1UzPCauhvq/YijZTVo+aPKR0S65WNsUamZVgngbZcmD
KEYbXwJ+1M0gdxcsqvhxjVJYgkI/FK10G1KnV2KVEJ/1ieulG6eqV4LPbx3GJT7jXiZJjjRJfVEL
8sFnhW2icYbPN7rDHRs+BTk49ktx9Eq8FhoQNg343Wy4c4TLlrXK6FjliYnUds9UwLSLt63IGAwn
nIVaaQ+ZEWc3QnaZeY8R8FXz0ZFeQTfz4CzBREVyqdRW7V0wzC2f7KR2Xw6XhbMVovMiuXS7DVca
hXYrh1sVlIj5o1vi5VI1A4Qkmb8LuJDE3bF2ecQyFw4DpFfmWFervDx3NY24TXpURPc6UQKszuR9
o6r2kmRgKplkjJEKxpDeOKFZgTQuDm38Sp9d+FoO+iU9x3MVc89gnDZVZN3Ac4dMtrYXso3o2UWC
iyTrCEbkAtTt9ZbLXD0ODU+WwP16y4Xlti15U/P6tZSBZ70pr1Wm3HK1DFMsX5T9K8r9kVeSAoDN
Xg6ItbIo9UoC468SEk91Nnwq657qgYSsNnj0cogawPdKMGsFPUHV3srjymyUHoCB+9AF9VvQrORa
W2dFuK/8TRPUutYajGimXWTEmiED/6XsWT2QVZ3xe10rTKeWweeCGwbgPlE+hNXBLccu8n2smUXr
WzA5VQeMMoACVrAg6loNN008AK4YefzBs2B/HO+xTAS9zX09AHdZfVnLmdW0IVoSOkNlQ9CIbdzo
3G+uo5GOyF/znsmpzJrnWGOQ+zvU9o4ZQPQ66FNYI1QDmCA6BXq94HszSW4HbHCWyiQO8G5l3nWZ
4ARjdc0G9SGInoth7dcxccoNF9zkCb9T1cZ0fWHTuVdMhUBRyS2HN+SYM1zObllsk1hcpI5/JiCI
q6R93UcmAnKzH2vIcmT6rXcYsFKRddcxt9LQYDGUF0ES6Fzm2K10z8jA2eYaw2+fg6668qNdJ4An
+LZRLn2mQM9LcltV4ipK3bXnNDsefJKnPYHFNDcVtH2RCnXWPQXUp4i/JQ3TB+99GwVAiXnrg6JU
7HkjjuIVCnML+dBZJ2AiYvyESTb0kzM7s41WoHL9ayXjZ0zEuJLKhbWKNq/MaKxklxl4LFeZ4dii
WdrpNSrx69YaNtyFYA861nq+NNM1HswH7xiYXYAZlxVgjFMuHCaggwDcnJhHQVcNHmWSG+Cb5pZm
Nt5GOD/KEdHmrKCTG/zn7xeaq3FdlizkCHiJ1qAk2whWj1IqLK/praGwRm8C4MIWjWpT3lWvVUS0
C/WcNXIrtGTztLrOJuIV+ffX0HH9P5iIH73LUxtFRQqZ50QxxiaHbVwCwKINraZpYMef2EheUPHZ
icXJLtBlD1BN8x1Xoxwhc7ZrYSJDSc+9S/+KH/Zyb73Gms0Ypzd+SQ1oxKifVYPZOw5GammkkxpJ
59/rZNt5KGo5/LCVy8xKEsXgQ2XLi9en1zxf8J2IoSqwjVL1ShiW7NZ9xNvWvICnvX6or4sn6Qxu
D8DNMkWPFJ29XYw6lxZI2cnvkzxroJHwFDCxhzokXekHw31RRmXDbh1Ah3rNa1cuhJ78eA0+XJOJ
BOoGp4rMR/nYt5CayRp+idlc5UdnM+ySdbYuAQ0uWOGFZio6twmO2TG90jacWezrXXmIAQMT2KcP
eXbBGsYTAaoN5ASJOuNvWjB+MObdAEQJPoh/gwVPP4cyU6zrxa1X4ITjEtrrArg5vD29pbPNepj/
ReM9qssjQ/b76/l/sllvsh8KldEJHT5tAgfw5jc9mhfEzfhg+mZgobFZd/VBPzD6ratXtrdZ6kia
syNTyZShLGpuCONYwdSvhCGhF8z+ruSi250+77krNBVCXaG/3xA4uwoO/DDod8RM1xsmzcTX0tza
zxIhHLaedAyE66C7lvMFMzD3eKsTEZTKgtYy57kQVonl72UVwXdyGMDHy6C6c3qzFtZCF+t5OVTd
KhgFyXcDUxOh53XFOZ4WMnsiv1dDw5VxUcNVTlpjhNV7EIdbNlmf/vmzjW6T7XrzjicnEsaOFrEu
HmAM+upPT2AGAgZFjuTL2Am1NOa2tGXUY+iGmKhgQ23AmxSSOh+I6DhEQkvF6UWNR0w/TNM1jZs6
WZPKZgFfe9i03B3MvEAzvvYiap0hxRcDs2PgYfvNr9MiR9/5lMhx5RORbpd2lQx+k21dC1bAprpQ
3aYMSnoaa3vBQv/lklJQ2dFE4HLeGSCMcfdVeVDEfGEDl85pXO1kNZ+5prPh6vSQqMfUF9SGaXMs
Ir7pdtV5AlIlkRS3okDCQ7TKHuSKJOAkeDl9TkuqQVmH71CNhc2kCzmfsxOzDcFwTDChO+IAAMDn
/ZF9b0PwXClJHvsbMZMFLi6Mmr2X/oVS0sxuYvJLAJQMwChY5a1yMFFNv2zrIufGUpKZP2Zrycrt
+Ax9WqvWEi3MBFw45pJjOWoidbffiaSuW69GGVMzDuLm5166rVNdUlvbveJyyVLAIXxaQefayd9J
o7Yy5BxZDMXRq5ZY3XViS/bXjZGTyGBMLlhJMrK3QPnogN/c6Q5h0ai5REmwtMfU1eSY2HfSDHvc
jjNkPHjaMYzFtauFlS6Joe7idxzljJmebi49oeg1QsBVnACUK7AWRHngougFHnbXJ76ILH7lLZib
GWcE8mQEtqKgAteTOsyvZBJmHoV3oqhDa9MiVYoBenPTgK8GhQIyoKv5AL5rPbUy/fX04c2f3e+F
UWcnO65TcA2aeP1wFaJc48g3XF6bXxJCW87PCZl7iKYbR9PQNyVIWgqPw8aNhO5PvulfeMbzvQvW
LlRVjdNLmkv4vJNG2elvSPgsLpDyur6oGXO5lncrHBV1YqErMWqTIcR+hhhnussBfOasnbViPqsY
SQk22nrJq5y1zyNOJKZ9kNakx5gGeJQxw8M+qyjm5IoIdFRuWLsYKQyCbB1enj7BWc2fSKPu2SeN
49KaqPv1tTdHnKu3y5hd+u8tfHvfJ2f2p97+p97+p97+p97+p97+p97+f7XePjdS9+7NpDKyPzhS
t+AsvPmck9f7Zx0gmmzsM12N8z6WAGpbeCQgSaXCps9WBWdDJgzd/7cYypX7ouc/utkf0giKAtJX
ARPb4BN/7xf7SdeLXYA+gy0mGAAIPID2ddBVsllG2ZtdmArsVsAJANOMbjytweAhee3Y2WsDhtgA
sofhYFa6MTePoYEWvIWcxeiMflgZ+MQFVmBRPqAryq0magBWwcpYHX185Nf9/npxrn929yYyqLjp
C7s3V9eU0Q7y13KoeCl28rJN/H81hPC2t24sNKECl0HUeb0FhHNkeEaoj20ShRmuvX1vCUiXP4ZW
hmr9Jxh18TWAwAKvJ6d9GLb/pkabqQh6sJ6JEZVGIxhIwhVE7ktdAGaMECoLajLXqyyDVXek3JIk
RaGJ5/8jepXnMkocCBE1APWDdI9uYJAqR8jbHOydSVba2ZBYKRMaAnr3HPkY9XenY88lYdQl+Jqw
2bwBuCHQoyNqY2xIxaBftSKziYOJPDo598Wp/Ll5gHfaSC3vG+YB5nO7vy8AHWb/RG53rt0Ny1ZU
BUAEwH1568uaOAv/SLvbuw+g8kNfzsHOrphj0fQG1FfAtbOUQFYG5ZmT4TWU+MKUEok0+VXl1+te
RPPzcGyzO7erbMFx79mqWhWub5dJbkadprdo12baptWLwDcA9W+raaDLUkTq6nVoVOv07Z7VyOmH
jm7R5Gi+jpYzl56eChx/fSJQDT0vHmqMWbgSS5xs6w1Aro9CAzgdC7Z/ziMB9iCn8qhQoUmHcrW+
pWQpTwVQt/lz/RFzfulECN2t1/RlnOR8y265oCaDzBzlECD3rbM6rQjzx/LXZtH+1OdbGOaqhtNd
o6uGPww+9U405WV9ontpDqT8nQjq4seeH+JvYdgKl6C6B73AxjXRj2aWd/Jdc8yu+f3pc3ujq6Ed
4al+UBcYdEZFKfgA1MqMICXA+cMACfxFxZL1cOtsuh1n+Y/KJYDxql1mhaa/ifVidRBJDBhJYOqZ
7jq6kZ+VTWJKemcKm3ynXSib/ArzHkBiW6rzzTV/vNsg6v5/rflj8TioqO7nj4MyOv/rx7FgJOlu
u29qiVgwanRP22ebcuZtjYBYWwD2n8qJ1PF/Y+/cHNUZGJ1/i6YUQR26RKzYse1sne2kO9xDYwRq
A+GOyVvlGiiXJmvxb7X00xZh3veYSKaepf8132NWCdC5IaMpDwA4NOPLZ1+2WQ2fiKEs8t9uZ5sN
kCY/nzLAX2vDmg+QBPjzEnrXRVWm1CrpFJ/PRnTDVg/WA4x8vCltz0DsR7ytaqXG64I2zW/fb4GU
NpWdBhrIDk2gmSHb3kE7rwwJoxxjNinVi22y6jalIRrJSiQtsLRiq1+550sMm0vLpg3Gjy+bHpD5
oWXP69Zfm/+GHTFxlr8F5/F/sFy/hVJe0vdZrlkf9LduK9RN/UJoMCrtB6dJ0kCFDV56CR1k74OQ
T2UPZ89uIoNydP4h1t/RPnxYORgnxlwYMMloisWvgwzNbvXvjI5GpaC/F9F8XjjmBfH0I6FJE/P9
cFp11hsFJIMmCfBGJJEeYPwRTIo5tZx+A3XJkHT71OTf3F0WMV0FJHOeVQU6scZLbsG0PN9uG6Fe
aT5gl/PzrlRMwfX1v/VC4WeLIJEEJK0KylYFMPOUveKTiqmjChGQRCqj13sUBDByrwfwtlyT0SUT
07aGq4/otP4bqDFQxPWlegQ/Svl9sT5+BbWvQdNhAsBVxq8AODQwlRMjNEfqQcA6I3NfkQiELozd
2JnubRxdQEVkKbZa/AbKrP3EN4jvEV4+7gNl9rIGgBRDmbFbBacRk5cWDW4pik85eeIISMDJLxX9
/oBqxz8TcotxbvylGoCeNjOCv/TI9sxyVa5eIj0kAlnCAqVqqB8/cLwgkzf1Z9RlcZsoP+4f3yZq
VvZf2yQAYhrY8zwSt5QuaTLTc7GDgVSM5wMwNTZjsz5TtuO/pVX4IOy5C/YlW0mmSFTiot+zrAjg
N7bJ2ajchRHZ7CrDTTx49sJ9n71pky+jNIxplA4ssaBYC3bOmWb5m+AySIBWQiq08jOvUkzYg3jZ
7uRVhIZbdacwqxwMEECZRyI1JuHT6e957yB/3ChKnxAZCEwsYaMG9jn1DnLKLRi4cac/WJbJeilV
Gbg0dPssxo1qGr1pXrzqxqk74/QqloRQbv7nhCwpFd1d+88p1cLy6UJ5mYVsAIaNYety5/xQG6py
LJKlRtwFTRGoUtrf15QlAdRL6FSazHq5OmwV9TlJD0x7f1pJqGrBB11/q7ZObGfot2wiagyym6TX
BQtV2y06vjfhmWqgY18Xt7FHmPXFaalLq6IskS+5ntdJWNXgrPOCIzXTLdywJQmURfmEhCX9oozE
5/Rr/CEnDIVAGYo69oMsylhgf/mAOwMOkHQngi6FV0ccz2GhurIkjDIYXxP23pv8oHdvr+lE78q6
YcNagN6Vw3mZP4AfqPWB33N7WtEWlkTzOLCsCEajvmC3koYBjfCqYw+S3xIBNDN8+3JaFpWl+7gk
yhhwkR8JYQavFXxJmFyvAYohGIzOgIZDM7Mt8KPs+94Q9OsAXiuwqRbm+RblU7biu+Uv7fV4JScn
+qW9Xrh8ImVAchacuMhgDVu/jQBD9dh112n76/R5LmkoZUI+qaELhorOZ/9tAz8fQfz2NWiu1J/2
rZZOjjIynzq5pUeNbkX6nkeNGz/9g7GWZQVj6eD/RD6XugAK37qInwH44jSbQAK+lga0u3hVA7ON
CzlTk641VyNSDJZtrie9Aqg07hhxdsesIzfUB823a27j++7CYzi755MPozS5awrJyyJ8mB9vHKDp
1XeLBESLix+tw/T2/9ssnnpCP7X42Q1WAOQImj/w3dPPzOAPqexwmJoTOBD3FMGKBYdbpxaGnyaG
02qkEGVj4Atj0CSLV2uS14WZchtwwxGVZxfwF6gWqH89RJPPoR6iH/6cpc2hnqVi0PLKT2QMVjWF
HvA9CbVWl92/B5P6cdHU8/NZMcr4uR9uOfqeWJEDAJZANy5LYVVyggQOFAnoeB1/TNIdK17VgQdM
SGFE2CRNcBiCe9a5TMrzKnnyvKcCXZBqBjxNUOJ5dUOy7taJFSKWT6q8V8H7mIPAu20Ak5cYEiPr
Ku+bTXkZctKInMcozwKA3uTGSEE3nqTXklPrRe3offUkRsD3E2MSpXeVv86EncY++cGFr26r5sAM
F2jL0Rvv3AeeZ4Z0Gfcrj9tzDfCH4j6PU8JzwCYFXJ/sPDiiDJi7+igr+SZTkNHx+0Merbjeewmj
xzovDS+zY6EAR+H69EO7uKXU0f3Z0sUtpfLS/7oN2ghHhzy5JtOso4PouGk+pjBSk984GzBumsXW
39WGYFZ6posLPSvzJmcijzI5WVBkLR9XLGqKpRnu3ZWMhCCj58gBajYHVJvQWCJEevNcPtzEiUzK
sISRnKh5isYcdxiI53og4XsoJNvXVJLHIBRNnjLx4GsZGP3O0aNEsjg3UueQZqwh4zLG3qvDnvVg
GmUzoPMOuJr9c9bvu8CKvZYosgd848ssO2PKvcZ7ej+kls9HZoPWtj4adkMRr1nQZCrqPuwYXWR5
uxWfavbJKwHyaHXI7qBsKuw9H0QGS9gacCdm7JAKuD8JXLngCKLT8WLDNSq6JEZ4ObwtbmsqUmj4
WFsTPQQOp5f5S827Nt9HutJHFu8AezPCFK226/uB9HW6TkE2qglPIXAzvRbtxllhpSlY0bjHsti7
Ya13lckD7DdWJLMKWgJ61ppxjTYJbK+odIBb6jnAutiDFkamlF+yckPc6EUAC2nRsseu5yzOzS5c
LiNhxFksLJ4HfCkZuLO5w6PjrdFZPz8IYUEiYOuU4X3rb3m3Nn0VPAwvYdcbYZIC2eU8c26ZCKjH
ESkr5J61gMiVTNTknkPiIKt2SbIpI47wgMNtmp3kS6ZbHaMoA1IzOFUV5DJzVRdcBM7R9SAdlBQA
iaq7H1mOshh8sd6506t67IpmyAK1U73x3X3oDARoSWZZVqZQr8Uy0aPI12O1WqmBDDhPxhwAC5vl
AaCiQbXI3TSeekD2VQeG8UJot6jqlIX8/0vVZwPLyT2n/Oqgi1PBGZphy15kO3errPyL7Cl4Eo7R
Nl4zm9wKLoJrlyXsV40a5Td/h1Gjmrs/Gm7Kj/62xc56aZNNptzkwZM5P2+RklPLXaOc+dVdKa5O
v/NUG8LHtVGxH7ChOc3lcJDlRrhsrOquNsubap1vhicJdLzr7BXUWOpdv4422v1p2bNh9u/l0day
CVtZDdNRh+K9J9qlEi8kzxb2jy6Kf2r/Zl3PySKoR/bLj/p45iceWLqd6588L8rg/f3zms8RaIBg
BNoRJm5ofj1VThJRyca2XlQ1tTsOwOxvbpJo1Fa+UzaqVZ4nG984rYdU29N/34G/xNKpCdEDCHbd
QhH7TXMVbgEgo7gk2sqX3lHdsk8yYPX32kJAOJvJ+r1UiWrY8IVCRd8kyIGbpiMKXnJB3ftOQPJs
CYR4cXmUin7L8paOkm4X+KajXNpVSkW/sqtzL6CKoUh0eXAKJ9H4fancykPq9oBq27abwRqMzAJR
MACrfFAgt1YHnz5GoVb9zAM4lUudZuFHRSWFUFbGZ0y2FYiX5ERgbwovJUPSIAjtiOCjQd0XLZV7
0XJRj5N0wzf1WcoN+sLVWdoFyt//x3aBOuif3QWqAfr/GZDpmVDeUNSEA+u59bANcnBvVKgscC7h
HWULTBkSaNUmdM5658KrD4102Q4agR9tNnlFUgDqq0gC1EFi5uKR00yWWyKgW/w6ymX6Z79u7o2e
hEz0KGJSdy7blqgalCr46XrU0JLbpmsWPIHl0Iyyt39Cs//g0GxBpzTKRH5Sp0YTQ3ti6HgE+BuY
gFWehjIYZK6U49E799icSMgtIxF42rryc8/ZVAQVAARBU8R1hFKznIPzZAC6QOO9ciAZCZRfUlPp
eZ2SDnlKrQZYseiBHxLE6QkibbZa+6Fk8/GjJACaS3F3VYaPlMRVEvLbWgm2aiwcnY5/cLnC6OvG
PP3lS3tDRRV8JrpV7nfwbvIQyQBfLxTvayLoib0f2H56Wu/fZ/spJoB/PUi/dZOe/gMTUp/IFXSz
BUS8L15IZWp0xSoA1xKjgrTJK21NCJ+YJCANN5ix9JooV1xrcWFHfFDHVO2j2ojr0N374Zk4xCZf
VUYIEpxcRmzIKmde81QsNQbMFssn6i5TzkTjCm2estxYrO8AzFCSAPAWsqHpv4qtdtRMyQRfJog6
KmQuVdO/BQ/MabV9a7c7cadlyq0QY1mL0w5fAGzfnXbuvYj6U65ren8Y9tJZuItIunN138hN+Sza
1eSRg5v3N3kcPp7eaN8mdbv/kNOj3Iz/hdOj8jROVPhFy+D0MoO1K4M1BSPcVFtu3x2RTR72zQaJ
U8NDh3Jii3sGv004LyzV1BaKJwvWj54e+oz1mw3qpneFsrBex1ZOksto1zp3j81lvAGpF3/vrNTL
eq2uEBLkt4sFhYV10eNB3yFz6UbSE0I/dCPnPYq/3np6QujHNOt/OHZV4BUNAEoy3S+sDrLW+HE8
bMUz1q7NYp3rYFiBiSyt0hj73qMFck0eCNOzjs5vmdTFFlsxiaM0GbYaR7TCqGO7lUkdmsyOg/sR
ku7ePeaVlUt70dETVFJDwnCk7EjZokBqpqXlqgchMPiSlN6K8fTBN8XaiITHNLejnb9K27M83Miq
oVSgqbZrVXcCvXLt0Lc0nzQi/icpZAISa+5ZcnUnXQWBWXu6IuuM91Jw28p58RrCPKnBtgyMWiT8
dcATj7e0fhdrVwEGw19zCVyBJjjGnFwHLyN/EbwU4nUK2jOzO2+5u6w0WRRcKlt+zaO97OuSo0fS
WgjOA98SXbOMVVIyPqnKQq/3bbWLVL1hsDoC+kNwlYFerjkEEoYgQOzMrd1DVx8Sh2T1XhlIkW0i
2ayFwh7S2mYGKw/4VX4lFIZ24QrsSuyMcM+lu+amf1WExlJe4cXxd5XWWsxz7ZOs30XyUXaTdc6D
71uXhn7NFc+K1hAh3WXIHqU75bUBcnZgR8EmOLSuHsR6qRrDWjk6EcnzgyQ/s/hjMW8WleGAb+0q
R5YL9UDmqCaCnUiP2YG/qO0AnFFg/7sK0tVIKCkhcNAHngwsyTLwrj0IgRUCtDojWm4CQTqXL+vy
RW3OQaOJPxeADNwAhRz4suMjPqzdA0jbw5sd6c0Vw+odilmZqZXbJFnHrsm3JAY7Y/yrbTVDU+46
JDRCfueCI2uQbO41zDbu2gHFd25JL1yqN77OP5UWuxNDXbkIFB1cjDuQeGqJ2ZZ2wJ8Niu42F23+
ELZmme9676Ip7aJagakNzZkRb+SJ4Q9mwaxaUPKR+OhaTXU3uGYE6j/Q8N1jciYuyOCBJtBoj2AO
vc3V84DTxy/I7SQ2xbvuofH0gjHbg1TtQW0H7nKfz6Hrq6g1lGTNaYYinmv4MxKiekO6dbxED/O9
2JvgrFQ0kj75cMsGE+R8brhqj5qHqv9Zafc14Zu12lmVA3I9sJIbzD7yUFzT20iv0rXcrTpt5ZY3
CTQo3JRY9LGWjbJ4dmKjBo1epGu7yiFp+hKmG/CS1hsfzZxGn9yEANCtiMTcOM5Z1xlpcqaK51m+
HhwXTRIXJaZpVJAa6jwSFqGNBgoPYCEcadQbzzWlW5T3vDs5Ndzc7mMjeC6h/K7OsEY5mKjDtuDw
BNdqRTjn3L0oat0rjSw/63MAbxsdNEc6amCTrGwwoOM/GfcoWaBO95AtCewMVH2uhRhEfozuwpI0
yroFEamz4l9HQsRD3KAjJ8RuEPdWe+pj4ha6Iuno33C0S3kwuwbXCYewk8qrMjKhrjxmYF7Sdu3g
rEF1djcI6zwnbH1WjB+sQ4B313AvWbkaOtu5KXyL6bH9JbeJf0VrxbdZRYefG760Jfkv9r6rSVZj
zfYXZQQJCQmvuKJ8e/dCtMVD4pP89bPqPFztKXXsiiMdzdyJ6JAUW6a1gTSfXd9ayQIxQLeNP3Fb
zGE1MK81tk1yS3TXGv2O3mfLpi9WsE9wvukn1LC8Jv2QGIE4zWGZLjQopyzUmxHqkx5EEyHjiyyN
aAfWv9SAf8CIm3tImyIUR9XZ7lcoIbXosDogoz+0k4esEmdoHo+i9wh6uvgZ6gKOFoegcAeKFXK9
BDKLDJZ4rdS6n1w++RC+8/p8J/VrIGtNsm6qa8PezuWxn7dNHkz5urhO3nPbs8d9D6FHA1ZgZe44
ZPLQfh03eeIb3dqEsS/XE8R2t7bh2Wjat5BqdesavWHXXKIlP7BilVsfsVhcxrcTeY3RArYD3j52
IMqAIeifSsMf72UFCwQNFX9cnmYSGdxr9FDLg852rVfbdGFotE9r8egWGq6n/+9x+hgfKkAkFLRZ
A7yXc9T2TrlvaQDJ1Xp54EaElnn+xrfJCnP/6FwZEY1dGD1S32tg5fhi3O+OY+2xzq0iRtzpfeZB
CsYfAH2bTfGaHhuc7CJyADKQ3jwEdbFhfFXlq6U7Koi/Wi9l7EI/Vem+imLdW+5b0K/Pt7y7qeQm
I27BPq1iwqlAhwzAHOd+AtGQsS1uyA4aIXdj1nj4wcLy+MlLLhDjfKogVqOLV1XuhAnUwq4Db9GN
fT09ph+Lvm1l1H2o0cM9Hxzlz4XlkwQymIvp1YNwTYEzbkDkNi3QxXdC2Y2+xqHFaaL0i7s/OIPb
QgK10cwgO7kGaHtSQ7lGUkOwFZuJFy1HWEGrW5WF8sYM9kKXrq5vu65wp+KTt9mBoT6ZOVBvsa4V
Sg5sij1oRcMHv5ZyxQaocY5mhDm8YwVZZEgIOgELcnbbWhAhfc+KhynfmcltnNwmwy6Lr2OIF6NH
z+NgGQ9Ncy+Kg26vqnIr1aaZ7uDuA9WGkwbF18AbzcNE9tUyekmCd4WJ6J0dUwNAeoe2RFALn7i0
nkQ4L+svW39W9E2Pn217NcXPS/xMx68S/43TlTY2QdZMm6W8KuKg4ruUv7M6EmLT6LXrJB+ISVJt
9GO8m26jXO4EVXJsnNqVGQbpcK0M7RAX8JBN5VP7HjwTYULaqIAD5vFnD7CK7LfdmHilfafifaGL
fbpg3K5A6lrUazXegKQLbzqvlGxWzrguEJzJHatXgyi9hs1rxuBH3pYGBRrIz6pR3Ha4GHWNvFe+
zaRfg7wvGLDOcPgEeqetFmmgs8Kc0hqiqBCCrrzZNlcSKtVLaa278TPGt9sGaGmyY2k4WzrNg8t1
DEVy6o0j7C4zIV9juZ12Z8SFOxDDjYm1c7Irkx25dlVS2Bs4AU5s1AQqL83YHjQIx7QnkT1wN1/u
4vjWLnP4oGFn4hzMJfWJXHeEeilUanOo/1Tio5MFwgDMpuGQ2cr2TQhiLypzS3jcJGZ+gvykNqEo
TWaXpimYqeqQjscJqEwh5CrPxkgU7yVlHsutTduBorG13bnDVsWV1xgvGaldo2xcDuBepY+Qh4ab
NVvP6HYFvtmpXln9VTezP436its4MQr6xtlGnxeXl3rQTwhHEZhY453RZ5EzvqTD0am3OVSUWUW9
XN4muf3aVgLoGepykfulnQd6Z4eieCj0xs/Ga421jxmfXheH4/iQvRSJ7joz5vQs2Dc4gLgbo1wr
vSyhz3pt+AlJHhKDQycanz/uDcBV0oSsRBWHaYrLVrhJUoQFmAYx3dYpEJPhy6Hp7rUy3TT4H3UI
3LI2XVldHJDksana3ZQHRXFQ/Z1BXur0ei5weQHq6aoKWtXwm3TTat2xd9ZSt49tXAeo4mAfHwQO
cNnd6+ljim+e5nur56slzgI76X3TekpxSfW0DpzW8KyJuLEhfFVTd3CKVYrfPGZwqNpKg3Rqf9AJ
BoJP/4Lec6gwzguNCtv2BAA8iTMHQ9LcZ8ZL3W3sJnN7bfAb8oWKktu015QcuXwZxcdgbtIhGqtu
PQzXInkXkAmK89uGJ6FF15A6J/RTcr5NTwZw2gsLv9NUh0v8wNMt5fsux0iw8UD02VuM2WXdhxNv
bHWjgw8GKiCM7ATflNM1mTa1KLwGmkRaDjn5ZX5XjMLL1EhZlEss6s8Ydiw2hnhe8iumI5EAeWZc
vY0jbETLXCK/pDro+cNEr6YBiuRk9jNobJWJBNoTkWEK0+XsuZn7VQ65raW/n6bSNWDz4umjTA4d
wFDmAu3RxKX2vke/WWswrEuvBOsQSm1zDrRY7fXF7dCwoAVQrTyFgNiBRWa7YXyQ+U0F7dJyRyFt
LbepzHDlT3sxwn7F8VVJHgSkZumr6hFk72oFifArJu8L8tx07yl5a7IVTbZl92jR59aiCAD2HaVh
1z7PYwqiUPicNg7i6sbRP7UOIugj++yTNKrSZN1i1fSBuLOJOB3RspWTbTe8JhPEtTvm9iUA7ZoT
2VgVM62woHytmfOuQqFZQTK8Ve3RsTOMscpkvZTpejCKVWOuneroGKOr4QgmmcSdgVuGlDiZTU/n
c5jBTBYwHTNiZMVv2gUlHUi7dy9NunbyJRjpFJ4s+wLwLZu7QwMNMpTDo4ZPbpZ+FfE2Hbft8rJo
T3m2NZeH0sC7Iaztk3yViM8qv57lXiJHySHKLQ3PkLs2hz2fsR45REWXzYzYRx8Kt0mEz2G5lvgj
Z8gaTeoK9iaK/ZhghKlpNkOR+g4DGm/e6/GjZMdM35TNOp8zL6uObKQA/eoYPziWKDNay4aS5rAY
474iMmqceavPqb8AVMfz1KeNqr15AaHR0LpK6KFs+huBYGrsh5BXgLar4m2QbSTHgNMRIXHnNXG7
q+bZ1dm70yB0oSLoTel2/DkF8jLLMt8eHD83SKDHr4v80urS5/q7TtcO+pY229OWHAzkLAwDsMQW
m6Ev/FpIrxONZ7PV7OThPAwepdLLyy2KxoDcLXAlKKhZj62RhlMLse/4w0IRoESY2jDcKPFgtZu6
eRh5GinkIho6013fHOcT7nCQ3hIfRJyuJqQQ00ACoTteJvSgsoZbm6dofTBcRN1rkc2qYY6gUBpa
5RBoiBr3/WC6nUEDG/WGfAADM2IFla5M/dZJ4duX7D6dlE+cTTHuzQWXZoauY7Ef5L0zH5wqGvp+
ZebJVdkn+KqHnMPuAhk/5kaIVK8wpl2mYp8BUE56skManbjQZV0TWXtJawcyaTwAX5FwQhiVLH7L
2NMIP1qhzEEYNOOzpYYW7Qn3CLJJfkWgrG3lYdxfsbZYW3x4YnPjN7mBwdjCi+fec8adsUgkVe+L
WCE4EsuAojz30vkoJ3DPwR2OyJF53SLPmq76ptpyrIHuGAHJF2+0pKcBXarkjazSVdkleDzdTIxH
rFUbhQi3Ma/Sjl4xs14RAHG1YdwUNUO6gzy3206IQhiXboxoS6XSb6HALi3mVwCoOwqo+A5pjp77
bNoQWNv81Lw1NBQRNN+IozKj3kD6q9FG5NNa+4zXAGmmkaOwTiP17Mn2euAUktpGtlkELYKRnILK
oS235VhvGK0DOZDNnMUPck6f+Dz7/VR6rID6EfbfhEenDXfHRl8nE+g+F1gjgIlryy+T0uvR3ijE
dGwMAXTwgLcTnhphP+bYNQx5tBbtwSHt04zgYOIN6jHKHSoYo6feQJiaVS6lcwC65IifEKbjQ9p0
QWVvRUHctJW+JI8l/o0xDTi4zzosVFuu4uFhaLJNWU7PhrORAMzRR0KMwCQbBxokeukvlgHLct/H
xcYZuTen7znKGdC2D+BZoLTuRM0SDvzIDaSFKg/RdQz0wkD6WXtOIVyVaNGEfLpKYmy0FcpMv7bm
9rDA1BhzH43m5Kc6cxdTj5RRu0naeO0SxvbotTgrZvVpJwiKFV+dzICpoQrWFDny1kI+jqP1mPRH
9DNhgW/Nlnq8HPYVS68gROvb1lPdrmxxMoVthN7SauxRMeoXflfpeijUtDeSI3bLTRQMCFaj75DH
G0kYI3+i4tD10te0l4YlLsllg6S4d0v1wTMQXEkacNuC8c7CCfgVopWb2Z7xuR3YRKZ51+mI63Q7
mmLYjKUIauyaUPd1g9isV6E535a2HiTN+1CrW8RitxrmusAs5UmoP1sEyxjmfQXAOQccdaJhLdex
MwKSLT1zXle8dynfTfEEE+h4uv7cOkUwOpPn8NmraeqmsXRt+cXTcd+iekWm5L3Xjd2EWloKFUrH
mTaDDsgrVMZUp/bDkIU9SQOrtu5yRAeZ5hzjWXnU2efVjkLkVWuQPQ+fLbKvmAz+ZJWeGpDQSAaX
n/mUG1tOnpmGS6h5QzHtxAmdjUKjE193qKkWQxOVRunHheE37eyBDj7KBt0dTfPI04fUWVyTkn2v
mCfEoW2uBiPk9SGhG2CWXAexaPZgsmtVPmcgOFtuGmG5qVnqu1wUfk7NzTyz22UyDjGS3qIpr5oW
AQ2Ir4tTdK/oSxcX/wr+hyLZG4W+tqzpyZxzVx/RhyZz4kqcSCoQp4mrNnc8p8qg3nQyGriyowhz
RkLTnK4n6O/hySiXMt2tEN/yeN+kyODygA7LTp87T6OlZ7bahuko9zRIyTVSh7K4NtlusuzAEnAS
cnE7xX06I9EvMIEjLdj++Wh2za5HVZajPqOOWr6sJ+Q7hkM8KltPG8zrEqUEp0T0WPfClQJDQ3qM
2gvd2EZ70Bhwf5MiiJL4ocMSzcmng7SLFoU3wqmI9Dqxv+JKrSUqJAYit7Qu932MmiLqEKTYcIwA
afUIVDuShhgYrfplFvc1PMGyIE/QzaBo3nKoY85iq9FdCXuoypOAKRJ0cBbyreypx9A3r9IbkT4a
QP3ng+1pVedBF8Kt+KvRHIYJlVnrtaddYCMKJCUiFlO5lvOelmTXy3XTE3+0jbU11i43mMv7L4nM
C4HppqrBCT9nbqGa1Sh2ZYU6M3nWdXTsIXM6FpNnisOICI+iIAqo2wr2zzOq3HVIFir26aS6Z5Nd
WdaBZaLsr0P5VSjPYRhlqHp/NJuV1qBGfc3iDDYYGev0XqQ67FS1leM+jcUqsZA/I6AfaRF2Xe7p
WfklUehi/CGr4Lj7GyoGb2bDLerlZXdsLVTuk0+bo/qs5W5c65vMrKN0+tQpKjBpFfDyi6hV7pDI
FNXaaNpNqvEIoxVHi+/GGTEN1OBx6ROMnttwZfV6qCtvRLYC9t/AmNVeyaB2XmqKaoWGerawvLlD
PTFL7sds9Mz6ReRpZBEHM2Wxp9WLb86PDcycI7NHUj3FuYDVvZpsFlV5jlZDhjjso8OEwwQ7PD0R
K9BRbSXFvkC4puePPd2aMbK1F1Pb6xmSbBwyp22CPLUwjTYdlPrKYuH1zPFjcAxIwXwKE93k4YTi
npMmO22GI65nWG/yyKC7mjKxqSmKUtMctDBzWVWuUwRopaPcqkcBwtLQp5F+RQ2ELyZ+nd2h1XZV
THYNyK/L/nFUZeDIl2oYt1p8FFnmNvWxAVdHk906toWyUupqqG62Q76zJw2TOQjoNWuladN6YMWR
IBmXSOedofAmijMT513ANG1dFDWqRR+xiiPHXtlDh6I23pCX20mi9unkCOyyTaOhMNAOKB6Y296K
N226bAaUKzNbDyFDB5wduj/26FeFGQo5okKOo5z2QdNIj3AamWD2NpD5yRjTenbnzjnsK0jBcQoj
WbFotO7NvvI7lfgDgSEQgy9ndtBa9E7YK1EwOmTEpGi5Qigc9tqpmTTvZhtkSqi79UbrpoZ+r/fl
rZW82yi+Tk4WNkUfkdNoE4Q87QRTgzUCPvur4y9D/5Snp/ylfK6NLKgbY2ebppviOUPPb6oq97V+
XpvDvCl6e18h1Nc6zUMtYdsq576oZ6RQ+V5oUKSI5Wpw+L7MgIQgazLamyY2/Ba9MJVUPpdAdCB/
nfQGPQWUwqtk2qta+iJJV8MwPGuLROG6uE81JzAcJBlMWIE5dC8DN+CcR+FTVCyqXD7UU4ok75QL
8imLKqaQWmJYqdKV32ogLdYBcs3vJpXsejElq7l6mfV6Net9uJifNC+ChBSpS0kalsjFBD3OmGZs
lsIzhL7Jm60D1zXQ63raNfXzJJ9Z/zp3nWsmT1Rp3ml2yMK4V1zpIXHq55xiWahronKL8kZu1UEa
B0O1r9HQKw7SpJ6wX4X2nAH62rHSL4ZyxYwWNdR3sqwzNB107J49b2O5cVSUs6jXM6QszOOT+BzL
OWhwucrxfWQ3TrGdUO1Tvt3fFexhQk2cOk9sAkPTlPlzWr82ifRsi6ImmUZLiZ6VJukjlKkB6uxu
M027kxhy0jNyZfZXFNFnbUF8cmj9RB4InXdmM6xq6zpWO1rZYVzoH+m8K6d9hdZX2457zBv03qw3
ls/M7iqxDYWO6D1XJoJG9VVVKXd7+iBk/FHUIy7epHtTt/gx3IKDAoTKt5jPOQiUsp1C3yBOwzK0
oI7qYfS4l5W3wIRGiTUcmhSVacSbPoBlqJ3DRMd3KcEMj7yyYHFTow/IADoHs0PfoUNHrC9xodDB
MDvUvdkcJl0T6fq1QuvQEaGNOH1ytNadxyIJKnlvJsUun+pXu4L4eDGGqaOvF/x6+udumkPMEK1b
/DqkgIjhV40gw4cZGXWUYqxuK7AnGFQ2vWkcMBDbPCiNopqZvKW5uSYTIkCYtFErQieZogKVfnB9
oN+RvUrB/bhDEVcH5EOg+m+h9o0iyIDTWyQ7u8DQCQclfrWE0uhuMXEWjQZqiWglImkJdbHcyH6D
wZh1MyEpk65jL+jGyF2cjqAK6EBtV73EEyr1X5n9lCxvNVqhfU/DwcREroKsL7Ivlrw29Lrlm8qZ
ggVr2c17tO9DNsS+MR4tm4QcPy7Up4Emm6MWALR4aMJeEbw6OLzdGn+/dCNqPpHU9pXJPYMqv0bk
aW4rtOqqelcNH1P5mo1tZEytN0AWE11fGzW2Cclyxq+N8lCnrwlcBQjT3dR678wFQfiIdlN1S5PY
JzOiVBlndxNHP07UJKpUekj5ehRrVK8bdG3mYd1Xn3kyHzuCoFWzH0lmu12yViLKdb4aCQoPyeDX
LQ8s9B9p/j5X6G3LW4mjKnVkn+xxYdesHI+2PkXUMf2y0lCKwAU30NzI8gcdnsw9RZ08HwNa5LpL
BHMVWro0McJRrTVEAqTcTCA7nLVQk91GYOoRppGMEE0upi8Ltq/pRaToXYKkBe4rN0v8ntl4hxyC
ISvP3u1CXw05ezemU77IakyHa85WqTqqJxvmEzOPUl3nuM6e0+WBBE4bFnvXDMV1Iard3Bc721JR
muEcT1M0zFvSITc1s31lGWs62usaNjKXyOJVuxqZuVIA5gCOyYwPgvaVcV8sCOXeevqWz68JGhDU
2BXFbgAYYh6Rax4Bo7Csa3M8tIgD9EQeCTo0BJ2/Qr3n/aOzPJbxJzy6Wy8HNkVjGmoYaUUHz4nX
VrGryZ5wtPgpkid6BdAA7dC/a69scmWD5MDR1mTYyPm66PaJOLByT9N9Rvfa8o5t8rXuth8zv3GS
cMnym7R5qZNlp7TcK+MFCciSP89CA7/bu7U8tUYJIPt01ZiolLRVUKJbiaofKoDWTdtxz7FuM3st
0o3WouuLTDecbZD0p7dWlwYmupRtcSMkcU9dAiWZW1Y2gua7GaWc0djg3MZO4YrkhuU3AkVrp70X
3LoeR/0modUxYZE2RwI/MkwGVtHy4+qroRkSyN2ovRdL89bXTzm5VujKOLzYSQNBc8ZWKcyJw/o1
EfvSPu0q8LDGgWSHBrCJ8b4oPkQ8YI4UFc3tXCCv67o15QQ3GBCBtpo2KQWQRfGNSq5P3tGqKNrY
tRakufM6NuNRsg5xcv8iu3enfRLcDKmlwsRB56x9sOzb2qnRznvr0+paJU7UnwKssvaFGrZ9lfq5
sDcUSRRjnw0sYfy4DBuuISaunE2vHWznMOXLqpwRk2jQ/0qFO/XGnVYPHq/NcI7bKMkfnTrdJnnE
xCvv04CYxqawY4801RvcP7o86N+zDBhhT1u1tWu2+1y71e0r64sXofWC2XUvTzxYOY76EjJLUq5p
C36/baUtfmr4y4yiOoJgr2sFilTbGp8g8ysz/tRz9lKUNz0yO/2oiSh5QGQy6SHT3gxAGzTk8Eay
tXS100WMtgm89SMccX6vHGB94GWS/Mac3a5/bzkkystId6JyeaXcJ18pCytyHIpouM7RibYRgXvq
iwLkAlbC3rOO8B4ElcMSGAUvF2Fbnn5IP9pYYxcJsnzGKVSte/Jd98vKxtHtvVp5Cd8zjtwJ1w/9
3bUEpykaHl8qRiU1IHNUmMaK1TmMNdTF3ZEF1ltr6G4yePHthCKLcB4qYr6L0k0DRFRK7PoGf6vB
HeV0R7JAa7ZogyKGRbxZYPLeQgHvkRShKk/9dhQx+5f+NS62eolJEd8sdqisjWjv6fF2eSju+4Nt
XI/ARM36puF+mm3H+b50NsBglQDy5p6gN0S7kj0COa+1r5NmMwpkGaiVerQAaly4ffY4kTUv3uC8
8ejWB49kt5HiIzla6L3UCtgmL04DZDm2ExraE1KCwroe5msT+fYU0DEaG3yvfi+RCyAy1xALOCHM
a9FEg9ghtIiBkii8NHazo3xpppW6t0XA+F1pehly3q8eg9nJpfHV7yGJf2DTziCf/yN4uDNU/g8e
7gcPp37wcD94uB883A8e7gcP94OH+8HD/eDhfvBwP3i4HzzcDx7uBw/3g4f7wcP94OF+8HA/eLgf
PNwPHu4HD/eDh/vBw/3g4X7wcD94uB883A8e7gcP94OH+8HD/eDhfvBwP3i4HzzcDx7uAh7uWzic
TrllOFRnzrk6QDKkcZY3DijhtOMkHwoQcv2eIfPSA07//VdqSpVB2B48CdsFA1ACXEwxVLB+/4hv
dZLsXz7ijP5yMW1rMKwGbOoQuJa+cj8/33fCvb/9C4q3vz7njNeu/Qvfcmm5zuCJ//5+XFysMzDi
X14s/UQo+SdqVN2kjmPblmGck+EaNRtryrITuab0LQ+8Ufts0+7blYzAAOR/TlG1OomUY07jcdh3
+2VberaXeyCkW4EPzf/9Ibn4Ovp/P4j/9Ot8JwMCFKrGqW1gjM0522jDrJnd62DlBwmJK0MVLgHm
il2Mtnsk4F4XTMHsUw+D2y4oPtzZPS3O75fkW47KX17h7CQMhchiy8Hdn8sNO81xi2MJipvfP+Tb
A/3LQ85oR4faautYgliY2RgAIbssffn9A37/FVQ7SWz9YmDMdsFwyGkhLeO5Vgvmxvad7Vz4im8F
WP/YLqqdscH/E9v1+5Wk2tkB/vdX8nvT8P/2impndMoJFAuF0c1qW+9Ogj499OZs31i1awzbh2Sd
rn6/c/rpgP3JQvzyvNMX/7J1pIkT1dh4nuYpv4rI47wqw9Q7/dF7YNbxMLPiUu++CjEwHGV+FlZ+
HeAvD7QaF+zDpWN05kP+2mW4uMJnHuTvrvCljzozMn/xblzaxjM78o9u4/f0v7+cqTN7sxi6RasT
kbn9Yu3ZqjqY4RvmE3yMU664hzGwEMSHLo+Saw2Uq8MhebIf5211Qevt0mv8S/jvl6P9D73Gt4qO
tmGaGrfxJ7POTjUr7GlqS75sBSZ/BqXdgxc2XcChAQqpUt0aGOwf2ZrZxMtU1GdzoLp+bycv2fL+
+7v+/Un840XODr40DHAdcVhpKp47NoBnxnCTi+Lpp/P8Z4Pyx1POzntr2DEkJBFsTor6TrGbs9yt
GcaP28o1wIo7L3czRnnbW6rcvaF2hD9jDIeqwbW1ddo8JLEDTFZ3SOv8yPhLSfsHReCQwTrZNpgO
7i544O9p93/Zn7Or87/+whcP1Nn1+ucOFD25u9/sNT/z+8kcF8ykcB5d2O2McDh2x2wFOks4q/FY
HX9/fC999zmreK6XmtEKPK3f9IHujatqUx7lI2bTVzKAHOuKRWZ+Iej4Vkbwl9t7TiKuSNc5rQ6V
oHRthpjbCiCwsALvgWe7qfsFfc19HIA79YInvPjYszDgP/TYCxaCnwUDf81CXNzHM4P4n9nHS0f1
zPj9vaN6Wqc/3QsbEmMmszhHTv/fg6psMaqRyw4ivhOYc8F9DGby31+Gb63sH08wz26ek+VjLGod
IjMV+BnHoOb7goHvw94YVrb5/bO+PRW/POss7rZTmpPxpJkzll9xP/uxWCfj1e+fcWHFzLPAOtaG
WWSUQ4QXMlJmgvHo57/3gLML9e8/QP/2hP2yTGeXx6hUYoHHFcbQnyFikfvtPj3aa3ZVrao9CRyP
rxLPCKqw3Ns36SdYtZro9994aaPOLhZ4EToxUchyDdPGyO+GEsTz93/vEefeHTPNU8fwkVRdcdWD
DxAz7NMl5a9LH3Lmkv/Kh1y4QNb/4AU6r8L8pQtknF74NzbHOrtBVpMNU6njlnLw1EBzmoDKXmlX
dUs8XQ2hcN7meWdnCZjAjxqUoqEzDRPi9jmsRgbhhCUswJtWzyLUZqj2TBUUoD/4FO8JVA1qNqw6
kGP0IK6vOA1KxHV1H/7+bH2vWfHHDTqXEpKWrA27i/EJ1rspMa8vE6+v4OmV7dXpmz1CdXsGj4xI
vWm51avTFDSxE0/yBcIJuqupwteLduuAb60HeZ0YgwoRp0ZuJcQhtAgMpxfMMD1Z8t+t+tmV6xeZ
q0yZsI3eGDDEJOUtfxs/1SPkPfbFlVzZ23STvxjP6aq/cNsvLtfZXfy/sFxnF/s/uVwXPIz1933y
Bat1Hg0LUyRDN+SgAIRoF3me6iGwO3Vh1y895MwZt/+IAT6Pev/ap1wyWfzMJ///aLIuOP3ziPkf
cPrstON/NkGo7VPGqGn9K5X4pcwxafko0hEmyOo+4kmAweXeBjGL4LsC9I2W8+w0IFsGPQY8AUuv
7dTyreLTljcmiJRVC5ZsTQN7bL1L5L1ubUD00bRy3+igWexBWWI/sWEKuDoSEFAk4MWY68NQPyr9
oJqrlAcgZRnpaoH+QF/cgR5nAXnx7/3CxS88u7r/977wW7VXVMgNQ3OorTv8zJSTPIsXTQi6tcZq
VyhrNWXOZuZNBNHg4wh9PxN8e4ZMIl3pz0kPij5TgG+kv6nBbqjbbA2y1Ns8rV0xaG6btG9yFhd2
4eI7ntnu/413/C6oc0yTQ6/F0anBzrxxnpqT6nPUnqoUvN5gphk2nbgtne0MFqULh/K7m//rs84S
ytZpba5NUtsOIJvPGFnVICCyltLvrAcq5R5xjGsUL13zZMhwSnKI2jj7uHjIisGTWexlkFyirARl
NWjB436lt3pQTubWtCBhZUOFJi9CUGVCAMkBwRsI4BpjkwxXdjUeWXWnQd6mr157DYzx1c5CJG6Q
/2Lv27rjxpE0/0qffmcPSYAguGd6HnjLu8SUZEn2C49lq3gFSZDg9ddvUF1dTsOZyW3Z1Ts7Zx+6
68iyEQQQ8SEQiIjPhEYwngXBVWgYW0EPrJ+csKSj/+9P+AyuwmO8QXSiYoQsaYORZkx13c60krru
pNRwKHSlXljTc+7jqQxpTWuCfpcRNtD2mX5UeLZPoqPWA4VREx1L/lpDL++ovgHiT7u1Ui+mr32W
29DrzAupaltJ4UXaIQ0f0rxzeHFI9IdqOEL7STOH9qDaw5hCC8AWWgiqyW5IB0+BxmaMFpsyBArC
ZEPouoU29/G4biLoQVaH/miadkJjJ8SVLabt2GGgMfnAoC1SaAqnUY+1+nx9ES4AyzerlYAlUZRp
TKEB7g49NzdAv71G8L/omN9C97obFkDPvfVwUNfVwdxYrvJwXfoSZEhny89AxtJE5aDNr52oNi+j
7CecAJYheY6mNWRRaMDVvfS4Nzq68zLZ5cq8Uz+G/n4/P3L36/jAX66v76LYGUdP3JNfJPasYYHl
IgrMrMDyLk02SUOam/3MKlo9lHQ/qB4FHofJH7R1mQE33eb6LM9dLqwTcdIkUxppIiUQJVbps1I+
sub++vj6kgDJVe6R3hqI4PmeObijF+34XbIGpi37i+noG+CCcT5Au154ky1deCh29bXipgt33cVv
mL/xZCf/jG9Y2lbpgP+zt1U6Av7lbT0bPrAIUU1ModkhlgPFw2TyXK0haFN6lQsMOzfYq+/NdXOA
NwZ7Fa/VPfTZ3zK3OiQLwRZ0XqP+EC2DUVT+k3fXVD6R+rMJvbCV2q6tT0B6YpZHXfgN9GG2zC80
fBz1DPiAklUJDcgLE0NHPnZTdM1NrEFnXaDdSAm8hoTtMwYuuQZ6GueNl4ahY9H8tmS+AeSdWWE5
WN/G6WMKnUzbCC94J4vTkQz+v/l0ZsX6Aau/6YUcDsdTGTZtNuvFCMQXD6li2KRaG9Cn8DqunH2L
OVFAQ8IVaKTZZc0I7cdrv9h0G7SGR9cA3XF38lKvWCX++NQsvMsvKb0h4cgvVPpF0RJ+WGXZALWa
PmcpKjZyEbga3OEOEGi51brxC4DPe8hxAe4k1Q4XVHRRuIQmv1T4kkJJjuafp1CSM/fnKRQQK1sq
MQghhjS5MpoSM+zfck+BrxEI6IHy2AaeST/xUpfYhZfbN8D04I27aAFFz+/piWhpur9Q9KyqP0DE
yfVEslzRwIW8jcEjEAhSFAXzWX6XKPrCob8kRbLVd0o5exadzEUyyz/lqiXt1P/Iq9ZZ98mCfFJq
mBQSzqVDMk76sTCBpBQifLkTj6mnAolSO/PsGI0zhI2TA9HuUJgLSnT+lDmRK7nHZTMZamVC5kbn
A/HTTbll22Fdra0VctIdXQMTzu1SYuPZND/rRKZkH+rQc5zDNXc3riClal/dNx+iA3Bh7bFfHCtu
K/uFo3Qe8EeD/La4kqmkDI0FMmq4xmoBcJil/KMeNm79Rq2YHur4VakPDNhh6m7Vok2i312Xf/b9
+XTCshFNwHqBMjLtODDMFwHa3/KtuQZGqsC4a1wBfqS1AvLeVXKfHiFF90O7vv4Bi7ssnW+/YpfP
A8e3NZeQP1Ro27cM3Be9NW0ChKUiW12f1ZIECTbeIWFRU2erPblX/bymzt98RVPlh6okLI2h19/S
trgHXIhe7Axr4B+Ae2TjUvvGgHsknJeHhZWcN+OaWAl9BmvMVdKC2N6Bxt02kIm5wAhnc1uDGy3y
842+RRCDyFcUft9Dhhd2cp+tFK9eExcIjVZoZazYfvSpPXjxGtqT+0BE5FWrdh2vvobO49KNdwEu
5VewXwWXS2Il5EqAglpB9fymbAVtCWxV0FAfGJjGiNk9sMqV6pMA9r6f3BwJvf7vb875wNI3gDcl
vPtFWrwEs6aEcujfDbPyW1GJGOFKCWbEPbE3fSC4WwGNygru15CnD4RbQBG2fHc57wf+AbSmBIO/
RujCiWpKwPirT9QFO6RSitAvsUPtzHkD9TMI3o4M3aBYrknSrSZVUganONBErtQDMJzuuh3wm2yz
B2VbeMWH4eN1yz+zs98JlHa2Ri0D5lS4RwD5RA48wkoBjKjDArzoM7ZL2P+dFHkrkYqqwkTwSH3k
j9h5gRqr1bQWT08hhC4th95DVYAroOosXykP5OZnpmjI5UmKXlVGm8OaRhHQrW2j5lCxBe/r+ioa
cm1SjaMGWRnMjw7C1lnkdMmxzArn+kQWtMOQ649+XjvOXXBPNs6Q65GAsrSpOYfDaPBNvz8QZ/Q6
SPYOV+0qWVVetkGrLOjupg/xlnjXZ7u0ptKR9N41PeOWfDfD+TNO3K88ioGdtgMDaHLgSrP7u/DR
2vEPQAq0Hn4rbpTcZl+gnu2QHsSC6Z2raPtOtHSW5O2Y9F0Pi0tWxOGrchXf5j72LD/c1Dttld6o
buzlB9PNfLHK/PjQ75YWeVGlJBe6Vaq05Rg0t98O/nhI72sgGdlleyAeXRcf6B3wyj1d39dzye3f
TVuCnF+44m81P5dxyFAlHKJxUVJewmwn67NiAldoOfmi7p0hT9wmelaSFVY7NxEL6c1LZiTXIv1K
M1qasyb53b9qzgvm+1Y8cmJX7ztYloRIvjLjfWWKCow3jSZ7CpGnj7uiMhbCfEuG+mZEJ3P5Mwz1
umNgvN2+Tz4h44nV1w1gBYuOA/rE+9cFq1wSIIHRLwCCBa/AkFPX0l/qFSzNV0Khf3lBl1RTgpp3
quaClLecgxO1eI9vg86fkMAoSaA7BaFyBeNg1dFQz/5Tu52gjLPwdc+6LR/5o7JuvMGvN7lbrqiL
3ShoXdNJ3R76C0DG0h7fws8rvGc+2gAF+Spf8weIxq/epbnfvk/S3EpQJeEWmEa/Jcc84FvLH9bR
Ktlbx8lrbsWH9Gclzit2surx1EF96+ylC5fbOgQxrJu7xKm81i3dyFf2i6e0ftZ//jZFSVmB1LZu
xxYE1m52IzbzpS9xum1+R/1+t/hCtyRNUt2flHbeEP+YmxyO+vO3T64k/OntW7IgOZL0b7egsyii
YQ3qk7GJiHx9UZNELY2xmy0ouaHbLhi53b1UT2MAZHmfuyPwEnPV1r4uGO6S2FkPT8zoF4k9VxgO
rRswhpYohM437e/Fllo+DUzR1J2pa85IWwelQLKJvyrpx9ICKsfK6fp7zO/EeBOlz1qz7VtIrFQg
RQpIS+vYggS5L1MWu0ykwKHZb9LkmALBewkFz4UuYnthlWb4+sFnPflcCd4y+EJGMnjJIMfBHfYQ
1X+pbrv1l9ZtN00w3g+HwlH860IX10hCuP/uayTh4y9Zo3MRSNAj09J1hHVTlesXrFwgpRtgY+Z8
us7FztzkIFvPPTuEPffsQN6wSnfVYteYRckzpJ4Yzq+TPG/7D7qINGRQpBEDCg6+F1zlQN9bafDg
kimqkyqN3Rm5Q9TY0xrwv/vjdS1ckibhw09KO39ROpmcdJmolbbDdI4EVOK5jz6qPAh71YYLoY05
8NtqppPnj0n72/VJnjXvE6nSXpYt5PQnOoZE8rZxe8jBsoxj2Gm2wobNz0mSce/9ks4C+8mcJMiq
+iiF60oHc1Juk+QrDm+JVSzh4pmKR+iP800XJYj6Rdu1NDUJad41tbdHhB/MzDAwNDlC0JpKvhhF
otTNMp/UnYFegUj+IARUN4qZMftA47SxW9PcZiM0qWp7x+qRo5X5tlQNP9LaDywrvDGznIg2Xj9C
BEkrnGyCKp2i8hWo4zE5sdO+9Nq2W7FI8RJcQAJ571KaRXbY10BabgH5bw6lBHeQXwvlJbk9VOm+
poaNutyN68dhfAKX2xN5vy2B6bb5VInUNbr4ZlSL21Yp7XToXRFC3Kodbnrg1c4K3UEtwGHYrbQI
3qKzelUK7ozhrkfKqlFLp9XKQ67tsHk7Ja2r8I+lrtpDnazS5AtLmS2o6ZomtCrTXybrKZ2QLVC9
hDdnbfFk3aXN/f/r/mvW/fx5ZlDojqOppo6ohExcTJOihxm840O/ILEx1+wT2umKbdzlu8FhG93W
1/OzFvhbu8U62nlTfzS2b8IlsCLV2NRJwgCsXLrKA3Zn+dMm27E1Wg+7YRd5kdesUj92O6f3dV/f
97ex6WjcLo4qvFYvuV6LiyHh2r93MSQL+LMXQ64RxRrF+ly1gFUKjpYhv3YKbA7hqKjzTVuxoRTG
CzdC2OJlWOf+3KCMrcSaOcKGahUn9SoncW/itebVTrEyA+sBYAI9XD9FFz9JWqJ/wydJZ9Lvi2RB
Rhc1oIRQrnsjedF0WgNemRiesPKqtHdmupC1uyRCNpJ3iHjLdj8xxH9MA9qgGsTUdd2UUUCpoUep
pgh1Bz2knsZU8+MQqFjST6GK7MlSNmP+qqXmjrXG7Vj3Nx1jzsCMTUTMHUqEG0YQzxeQEtKqT0pZ
fOLW1zb6kEalA1fe1RR2PmrHj7qF4XFuckodGl2mWwtxGzLacWk4RLSbDA67kDWOBiTpddc7GmS2
F8lDlGG3YOVKHyZHEOpE6n2vPYZ0ctOG2qXW2Ez0C499i8shLfn/8OU4q4CmBSBALKh1/iFTXau1
sKtNuAUbOzZuwiHQipfrli1dN37Xv28iZE+8Mmhnlqq6G4z0eQxVW0DynoImG5NqNUZ0fV3c0ozm
359c4rI/YUaSCpU/OaM5LviDAUOLTn3OiIZ6Zum+VjQRb6sacKjrKs/qtqxkNklVu4gip6yfp4na
GTYX7gFLQqVb278k9D++DP8rei2Df0yq+a//hJ+/lNVYJ1EspB//6+ZzlxS/lf85/6M//tL3/+S/
DsmXumzK34T8t777RzDy75Ldz+Lzdz94hUjEeGyh0PPutWlz8SYAvnH+m/+nv/zL69soD2P1+ve/
finbQsyjRUlZ/PX3X22+/v2vGoLb/H+cjv/7L28+M/h3N2Ut4r/syvr18w//6vVzI+YB1L8RKF4n
FsQGVATp+H/9S//69hsd/00zdUotE44nUyfwm2Ie7+9/xehv0HoXDnkLIgpYJXMkqinb+VfI/BuB
JGUKv4UaXBP+/6///Lrvdujbjv2laFlQJoVoYODvlFPRNQxVVtBNUbKBvksSuLQN0Z0ypv1aDBSv
+hCKl07W4ndpp6PPo3xT/W+jS0ZsEuie0IRcOZZV7aeI7ukA1yrRxPaYT/51Gd8DxjcZEi41WktV
HbHoLlOrDyYZoeRPHZhjFskCAF5aIsmEkKgEZ3oXHpuyK20SJtq6iMrOu/75l0aXUAF1TW4kIXw+
9LbtbErHQxK2ZOG0vLQ2oMKnIAqvPrgSSh7dYUULvbZXys+sbQuvowNawOvvj4dvyy/lgfUgQZkm
ENE1cbvKjJ7Zg47XY2JYPou7o5GWC5M5Lwke276fDK2sbIhSGh4zDXJB9GqdaXDfptqLpQ8BMBEt
NTE4r7TYkjzYJuzSaUwS62h2pWpXRLejFNdOy0bocB2r71LbH1LZRDkMU0EwPUZmNR1gZsb9YCTi
lhiN/nhdtS5NZP7zkyM0pwgNImf0mLbtjVqpEKDLNz2J7/MQ/2tdtP+5/diSLNywUFEU4LIe1Yh8
UvIuh6PMeLr+/VIO+LfBJdPOaF21ZtN2x4Zrns6hu8pU2jTc6OKRTh9yjJ2Mp17WQainSRxi3uF8
XFA2KdT/TbZk9RzcVjyRpju2IYfYrdgo7K5PDyTKXAO9DDSzB2WyO33T0Wezz+yCIDvnfBuqe2Zl
7u//4Z0x/x2mQf1xCe8TfbpWyt8QdHFdWKLz8IEtCT5U6AjGhrjrjkiJNwi98OQThiaBIRp2deFr
PXAVQoY09Id1kwhtzXxwMO42PUrc6x8gle9/WycJYnKLpUqtj+yostEW/dyOg9uUiZVGYGkmiJVt
evocVscw8rVysFldeWldQwuF0Dar0A4LyMwlmwwSuPpmYfPeXg5/PHewJYESG80sgZSN5Bh3/dfY
KA79oD5TDvqCUrgL56rT16VuQ6Nhv4+EW6FWs7t+6ILQSB9N3ajsCLee2tDbNp2+VITc6qNyaK3k
eWiiD2amfNJa4o/asO0bHR69xh3VlIPZ1pE9xM1GDdv7wUpfM6a6kxU3dmLAwxelgI2tMjpJGK5r
mm7jabohYrgHx2CrqpA02Jo7JY6g9ohBN2Blumm6dhWRHmLf8RYAfJcU/EDa8smK2hXS+drq6lWc
5MeEWK3NFeobkKhV6Bx68Q+ZVxtp7Iie+3o+bI0OoAWpka2JcI204i7PK39oU8suRPk4crIAa9Jz
wR/6QCWU1noWcUNkPEgneJGb4sxp+AjtOWIGMcmoNNw219kB4LVwxrHr/KgLl3zeC7ZAZeAeJsM0
xjQMoNOjX7fQhp2z1XU1P3+QYjqfSSdQmvZ6gi2mVwHu2XNLjCdFQNytqj5eH/4CUlMJqXHJMkoq
xAPO9crOjWozmtVKL4UHfBv/Uqzi28ZISN0pDUsr0+CBptKmsbmpoGPd5Pg25cRiC3h0aZ0kxEYF
Gk0cjfDwKvKbWql2o6rccrJUv3ZpeAmUzbrRrIabPFC40tpTXt6FmhY50ahvrm/EJQESnCrGQJUU
RU3QWbR3FCNTbK3J1FUmVN17nwgJMAeDWhUnWh0IZQwmRRlsVIs9V+N8YQ8umYEEfq1FjKKLpjoo
8qG1x0JN/b7Olrbgwuhy2cFABwjq4LwJ8JTcEzbYhESv11fmgoMnl1EwKx4TNW7rwErD30K9g646
4xSEcRh0sfG1p+rCreTSFCRjNqmSi64HiMpDDTtgd6FdWt3T9UlcGlwy5RQpRYktwYNssL4I0zJs
6Pm2ABNvSalnzjW5qifX6zHF0Ms0EKovOgHdRv1UdJuwOxQxhID18CXKSpdPJLNDkb28b0bzTE+w
DxVjwzMKQnUr9KtGn5w+bEb3fYNLFh2hRJuymsJxwbVh06bwdtB3mCyYwnzonFsvyZxZx+BCkjQi
sFrc2sZU+l2e3fMs3RUqeVIV3S4ZHW9Y0RgL/dgvbb9k3Q0h46RmsFjgld5MWnPfY8wXZnPhlJBT
wazSjLIeizpoIB2nLVoH1+ZXaMLllRgv3OYuuXNyI1ChJzRKKqUCT6hOnzOq8C+FOrJ12Tahl4H+
OXnB9Rt4jqhDm49h6WSGdqeGSr4X3VgCFEehp/YafyKsmDaVnmpelw7gefUR8rUph8qdTiML2nNh
RYh04ouMmcOgqCLoy96vFL4L0XSbVMWhBeO4rqDzUGdUiEhgEbYsrC3BQPvB7VtHkKZrm4WybpH5
qOLOEyEfPpMkEQttxS/ozxwKOjW2SfTMKhQugiGHlLJazcBhi5eSpi4NPp96J5YMvdjDom6VJsjN
lLlN1nC7oVOyoJ4Xzk4ySz0ZXUMKnyAXXAQGjRO3NMoU1sxMgeZiWOrPc2kCElq0qdFA3lpWB5Ge
drYVjsShVM/d61t9aQISWoQcVSIZaBOYYtRtDRXPLETUzk19oRr+krpK4EAHZWRJUsPB09XdltbY
ehmtVl1TGmeHBjfV3fsmInkApZm3GSJ1HfAJPeRDvYLOu8FkFsd3DW/MaHuy0aUC4ZCaCRGgDOI7
SrwqrCGyoff514XxL6yTIZl1Hw6oDWlSB2k5tBuNj5CTgaBHUlJpaI1xgT52UV25JuexLcyo8ISe
VTY4DJajoRjoUMTUOoZBarjGWTk0fNfYDgKp0ESwI/meJTT0e4uVcEMaFUcJQ+Zg1MBZoHBoh9AY
uldUqrXKY+OBdyFztannrsKo7qVtbd4UaqjDHbJpXGvokZ+ZRu1HjKn7pArhPI5xbWeVauyrZujt
qrNyV2RhdkDaaHp1HMa+VabWDeLZkZdqutJRGflh1o/bToj2Q42UdJNiWrhdJiIPWtbHrl6ZGjQv
5SJaMNVLCyxpetMr+TgOJYcKarQv5v6FNGEvfWJ6873m+i5e8Obkjnokrijusq4KarNJNxajeFcY
aHyt4CZlV1GdORFUVi2Y7qUJSRpv4Ry6S+djFVCMbqZqeIZwzE09ljsT9ur6fC6gg9yNLKmmRug5
nIy4Cq2taCvdtqLI3NUCfLx3iZBb9XR1jJtIJVXAqNWsBAQMbDjUIrdvm/eKmBfwxHb1Ns8zQtUq
SDToUIahS6ZG84eBGh+uT+HSRsyrdzK+EFpDmx7DRsBZ78QWVI+ZHLqe1UkYr8hgLrU/vrAbP7bJ
ylgF1IVN0FT81grxTTOkh5GEC8p7aXjpoBmSDPxC3vPAqI3wUzwoWZCaCfeiPCnep7JYArkW6Zmp
joIEeqJae+h+/NmcOsAZkzJXmXD/vjMHS/5Lq7TmWI86Aa4DfTMWyR00T/MGPH5IrfeKkHRqMglP
ugpEMFNZDVN916b1QcnDQ6F3znW1urAfcg5HNkKSOeRFkCDNHb2x49SJ6wWjw6CZZxw8PP/5icaa
4OOOBs5IkEzdLhXpa4Ss4H1fLWmRPgyE141KgtBMqdMrxWpsqwjyC5ts4eMvgCzWv//42lKmcKSW
EShQAmMXpRL0mvrABLAhWtl61OIFt/SCF4wlzwVBbJQbOSOBCTmRZUShv+70Gsba1ioMiH1rujta
4TsNQ8LyeuBCb5sK9jqrxGGygL8isupkXeYJddsGLTUyuaBTSHJjoM0AnEwdMsBLbQ17KoaXUK21
fT/q9epd+48kE1csK9MhjdUIgL7HMZTmUBTUV3Tr9frwFzT3ra7mRHMjaFilV/VoBM2owSNVFjNv
MDS+sA2Xlke26jTFfTS2RjC1dJ9zY19ycU9LdWFtLgWK0Sz35Ouz2FI5SgiEqdJyTiH3I5z7U++b
U+kUDV1xcVAgkl1FS7cfqbDyjwgokiwdWuNBejBQMQdDui/Ih6isXJVmTj74evEAYSa3qQ5FrTg0
vBnYq45ecvSkQsI7IhtwYez5J75NpsyfwgVwvnTdRhJC4HgoxyxlZkDD3ibQxt7qf5usBxxhW9Tl
Wg338DaCW0hLTjdZd1MUUEgTtnaPG8hahico7qd8fjvhZDGB/MIJjiRI6dO0nAjJy4AOEIuJH5RK
syNg3Y3ZpiClQ6bI4fhjAdQIPPwI0YcVUlWH18Kp2BaHwwLgz0Z4BpXn5ItT7QBKnaSC22oZkO44
tR349ZNjlvC8Rgo/TiNXb5+NivnXDeltbuekSZAThxnp1YSyQHRp6NUNPJUZQ0FSu6nxczWhwda5
MW6GpHqJw+6htyi3eVyNt6KOarfkHbyrGOVvet7cQdJ4aVd5DSQ7qhZC9QeJPM6mh4HhzDagQMTJ
gBTHHrKOuLyLvxIuONAO65mjWnVp5wmGpvVhCH/DqBNobTRVCyt6AS3e6KdP7G2APAajDesiUNT4
N12PuW3Rblo4hy4ozRuR7sngEysJVzWNBfoYR/ZoIHBheekOyKodPeoXvLJLUiRfZtCrWIUbeh4g
g99YbftK+Jr0j2SiC4pwaY1mwafTMJsScaVjQQTlJT1W9mlYLYXlpR5Jf8DP20vzyeCJiCceT/D1
rY7FBkhAtXvCp3pjKlntVHkSwSWpmcvrFJq7+TjBGlY52qcGq7d4gOYLcdVWdgon/XGCYMEOErN1
nyYx3FQTBt0DUygZ6JoWg6dR9sSNezSsr9vHpWWRgDPKp1C0RZcHIVT5lJaw4Q7hvm9oCQCTaSpQ
XkdZEPXaGhfiwRD58/WhL/gscr4dZND2rM9FFuQVtVEfORqNbWSIO5PjfZce2JB9fJ8kCazUftBM
tYV419TWX+OyAE7XcfQHSg5Jw5wwr55jpVk4Ny/thQRVKM+LGKM+CcomN10t4pqbcGUpYP52+p5B
wrdWHSdKigrFqCZtSMCX9zuDu/qg2L1xLNoNET4zVFsxh22UvFqmtgqHapNpkxvnhivi3kbkkeLY
N+BRKLJiqJaJnVK7V9TEmeKHLGQ2rZ5M4YMvb2dIvw87Do2w01UPPxvC/4cILVrqr3lhod4KCU5m
0kN0PwUKkTwYJvUlKxHQM0C3musbfmlsCYhSWCI9TMosIEzf9Q10/xnEAgRd8os0CYMSK4uIkhUZ
IGjA1FusNY4aBhyY6PgUpISsQnJbtQuIemkikhOGoj6Ns4nl4NfjAvKcoGvRgBeeQi44kD+0BWFJ
Fo8GYYFBNhHExPiGL6VoXfpsCTVKlhdaTwa4lFtZ5lmw+usKQnMLW3BpdMkDgmBdweDenAWo5IdC
S4JIjb68T3EkpChKzjJWYxZkcV65SO8sYMUpuHd99AuI96ZSJyofGyUlQ6cD4lH2ASIxta3g6LFF
w8FM0T4j2ZcqbRZkXVgkuVdQVepEIbxNAzMuH5LOUuwkhiDs9YlcGnye4MlEwqmnqJ+GIhjqHlpq
xZ8pMsv37a4q2W6GVcju03gWaKnVeF0PhwKzQn19/csvKL2cTztBVCoiWsICzPETS4sXbORerBeL
venfXvvOILRcnx9GVZa1pEgCVVdW3Oz3AAYGeez1jcHpRs1rO2GbZtjAr9xhEl4snggsoj7qzhhN
7ohV12LKcZxqqN/YQ93hqoZ0o775irIHGCSfuI1yY6/DQER0AOrtWpDWxlBW0PVPowI3D2Q4mVI5
mekScGVRBrUAAtgRpgBwnvSZj4xN2W461Z+hvTHhEgdxbviTqYVUtF7dwNnCUQzXiU8d1CuEJt5z
hre1OMDf0TNsm3rtdlWe21qo2RjfwiV9DwcHDduXRLszSezCeaHAxtESOoOlsQdnR9lCq9QYr+AT
uCnujYhDHuoGyFJ3Rv05ZRvIDjSZCRkFlT3y0q91ZMOQ2pC5CjA5gDsAf4eq2INPMLQBMtiA6Ydt
VB7aifWk1mhVpZVbNQ3wCPkkvEnDV2Jwz9Qe4dTr1Gob5thtExWe5EO7qPkWXuitMJpf6OezcIQA
PuuA8EFrdxDgeAqt2GmzQ6bdafno6hx+MpCtscSLdPIE3xBZcA+NG6cFZndde67heYIUxsdS69cl
7leMF2+F5VOk2Y046GTfQAyjgJtg2+RQgKN5w6RD2l+7npdQG6AcnW9a1W/D0p6ABxz2JkGf5kmq
PfSEUhsXPmUYgSWJAT9K+0wzcoDwBZCGqi5M+LptXLLq+c9PrDru4fnaMo00aFKgH9NC41MEkeHr
Y8+n4zmrkE6EjMWRNRRwAemw9Qjh8xGWPUduORYwtYKoC2IuIKzcYpCWNakheTqF8DlZoQYo5cAb
ntTJ4Y266lqghw21BSS5tFrSUcEzXmVF24CPAY3sN7SENDk8mEt1VJdwSnIjq3awSDTfryFJ8D6O
IO7c8nUm2EJb4wupu0hO1ubwLG8YkGYaFGAP8RA7Wt1vweCAi9EDm5h9piY79qofEeSXSA008Xhd
E2Yc/1ETgN/oey3LBwF5T+BXBrzF5GNoNdVDhVkP8BTyBwRp6Te0HZfy3S7OUzpNaitXtHogSUCN
RN31UKx5VLWaeuPUAn1USSB2mXLI1Ahba7JJrVmbqU4nj+UWsc1Rq7yktJZKpy7NfLaNE/uC2sE8
r3NWBGpaVgcoGMlvlGhS70coK3IxHiOvTfOlHNvzBofkxG+aKZgAMxm0UqfZV9bUjw3lq1o1HLWM
F4zt0nwkvIAGIhOrIVkn0KLMmEn7OltNseE0faMGeg93XF3Ty4VQ3PmAE7IkADEHbQzpkMHtXBUv
JW5uemvwNNbd1hZUfWQC+BKz0GZh719X0/PmjeTEbWoaOjPyMQ+yvvxYFNVnpuqfrg993raRJSEH
iutGobjNg0oTO6uFiy/pPlEiFoDpPAZCIdP3aja2SiZSrKeB0PAhYng+QDcij24NDsHASf9kFeMS
F+CF2xCS04nLtKmFCv124HUGyB63jG9iSPCF/1TjQe+/qATit3zx7nVB4+QMYi2kZZtbOAlSJTbv
jakhX0haqL8pBWWDV6RFhcGBQQlUtujYiRvNsJMI4AwyCqoVfIu+p30N4dK5cWbXl50b9kgAMaDA
ycKFTWqa9c8oErRC/n7162b834R9SXedOtTsL2ItIdFOaU5n+5y4jZ0Jy0luBAgECKGGX//qfMO3
XjPJzXXcAWI3VbVrGxvOeftjc7IQMRI+5ycp4Poun1H7+Hmv71WY+o4iXt1LsxgzwKk89ncgXxQ7
Zq+Q/Nf9x4yOskd3P/TiiI+gU9fJWIt0rPn0s1VRfTeumbAG8V4ejuJlWw1QqRkQ6V+yfZrt/5Mp
/i+H9X+XPidjSua4x/WA2dOAt/oS88L/7/cgSv5Hlfp/SAb/+9C0yidlebL2P9psXJ6oXkSVTRl8
qjZ6SrAU9DlKbHaiifgSbN0OWZ6rWoQjqUM78GMq4xdFUpIUbZ6xY5gRW2barYXrAggyyJSfe7zE
U7E4Mn4I2ua1Dgx/m/qph1X0hkpwDcdqb3tapL13h5b47BKFZrr6ZXVFH4vlqKdsLPIw/DP5WGA9
RgbT/znWp3xaf7cWNVtGnbz0NqFHpRR78CgLShcF+0WHO7uaGGeN7uvn2ktzaKHPvEBuF7xHqxtO
u5AKcvI2xrZKTC+lwwzUfm8VaoppOwYkhxthl4Pn0HOdxQEreqPIAYphfiB0NqWPkhZYTRs8JKnf
KmGEKD2VAveoV7+9IcPLRKLxCXPJ/Yw5CMOfyUD7l4Q0PzmnYynHhH30Y4AeKNRrafcEWwYDaDLW
dghQE7i1jhps5Y3hjmRlMJQ7CM2iidhZj1NXT4w9xy1H17A1rIzbaKvIarECLufyApliit1p3HQg
PtkFIwX8KJblG/j2XzHb7ky7AdrInoZvy+SGG7GaPeag9S9iHPiZjL2ZC8msuUky6KPVbjuBP3t1
SbZWrW+aaxsof4i2ILnAYEw+9HADrsBrLx/owe4r4bI5+e5bHR73OTWHbsxhkKu3qPYZl+Cop70W
fgtvvQbBb7sIIqZEgV3SusLM717Ptv8ZZMvvlJCuSAVms9ZuwuLaoRy4fCLp1pZLoOC3689tZk7U
pK8YbDluXf/LunmEjw2CEucOK3OH5TVl/WVb+tPepkmxUoPowLqf3Jg6n5H5h+WBtAzIW44Nl42s
ksH8XVNRz6kqXY6+qWtO4ZhiE2RTILb2Mj7kunkxkERxk18brx9Cp4NStPtfqL+io0fRtjcHzr4J
iIowjV0RsQNjw8EjQPJoLFHZNfjRymLSRHqs2L5KLG1e16RQK1byyr3s5F60+MxZTEeSDwXZfrom
KaX70hswRYJAa1SdKux4MF/bnh4DtNJFTqZqpNHTbsGNTWuFOurF0uUa4RQnS3JamIU+c2we2GBe
KFBw2CvBtth0/szNjAWxHvxZgd70sWmToOzivYwcPeGqs3CZipG1l4jH5TZ9R/3wRfGqL3NS77jP
OxRdsXwja1i1gUZVF5RJnH8b05Vq6IrcT3XcYLu4fzIhnmTnT/dPxYE8Dnwvldsq3JMVJQwXN0Sm
YsgXOAatxxkFqe8TCHpdEYbivPRfYzifRwVGNMa+w+VsjfrhB1qtA61Xxk4zvnpfLhKtR74B5wHA
5tqg0umrDvE0mCk6d5gb7EG2pkzW/Rn/Erevev2dK1o6DGXiOvT4U2XtAxn/cwGc2V3QljE7zPQ/
wfu9Amwn1/xokvVRZunZaB/ff/1YQaO9h1id24obnj68KurFP4UthHf4aopdM+ve7TUfm9MW5EWK
A+WS5qa7hRYON3BYzgTzh1MCpej9iSX0KQsMoPkoqHGu8RDEpe1EEe1DscPFguwwMJlgNK7SX2ZT
j0p6OMsMsprD6KHpRdnPBkOnXfbURjgtYLbA5+4laIVDJ+PSJsMtzdh2aHHYpoadfGYrrC94ck2G
CBSeegH524YgyqND36lqmIZ/WogLfs85FFhVPddO4e13B8npuU2G5tjcjyEuelofcmortuhnPCMx
NRd0tbTEC+tofv9QGqxX/Kfp4xMx8/zSdHON0e/HkMz38zYAuO+iAXNz63Z/YFnEbZX29q/mzT8g
shWWtD4J9ndxGjMQ6UPO1YPtEBZw2PiG96cLzu3Y1LP52AfTFJmbq0FjF2JyH/FDC4zOg/gvvdBj
qGQZUqx5Fbe2O9/PjHVYpIyRKVG0e/pfEmHL9i6Q8ceScZhp0eB+AqyKnmf9bPcfqZwRxO1ldoje
/kyT7sBwx3javwcoI8ggat+8dljFnEO/38amur/ZOFvrzmuJETAj/8AB4Wy7oeBAkcB4FXqCOeza
VtKFBXZ3F/d3bXZf8C15cMS+S6QSDQuStSXf9wO/7O8mdq9NDlgKEXYgf/Hto/2noO8Y+aqmEfOF
hlxx+xecl/vrdv9V7j9ELCiOgkoOI1J5cBJopl0aQ5oWn9bxJ6qsT433BI9Y78nvKG2qbTTnHlOB
ifibkKjY0QP0+6/7fZcGA4tz/7INb22yP0MifBokPU9Z+n5/RJlOv+CK8U3D7pHHc1Jav8M9vc2f
GUJBn5O6y9IZzQTtinZwpy3pXwMsFxMgpTqmfR218lPaoLKkv6VU3lTYH6C8+QDVA+g/c2VPBchJ
zxZsSNeXyJuzllEGAdwavCwOR1QKeUqFRWSJ98o0CXkKjSmDu2eHw7BxnYXKFKI1H3Lf8xKC86hY
RLwV24hAG4bL8BZzIEItzh/d81MwcmwY6jZ64G14tKF52Iekykz2QKPtVRH300zry84CKHXVYd4J
2ky8voK3P6x1eNc79DjROwCpryH372vLLwM+vnnjwFeq7XFOsj9+9FfFm8Mowy/MSb51SGWQOoyl
iWbs4yJDHTuGxdttk14XiSidJPBYI5BMx/P6gbwp34C4nrZOH5zNH/uBpWdpkX28S/qDYMQ+DE2+
H1E38T8RC6Ojw1Q/K6Y5xI5LO4z1kqfQliUbhRZWwURu8fRgEt6XHUP5Ah4xKbJ4RpJiarYQoTVT
pfLYHCFF13Wod1quyqYl5ibiy2xTyYtpmN0Bs0DRxabTGZJvHNtt8gVbQhi1fcYLK3PanpWycEt1
iT0tXbq/hsDdnv3QyovMd/a1ko49hdDgjEXo8+4CeUYMFYYN5StXIz8Sm63g0XQ6foRGssc4iOAe
15kImpDBp9hROzAotaL2Zzq03afFxMQlnsAmi1G7ppwlMF5IZ8dr2+aiOZlQJvf77cSDxmQv3uvU
7WfCxvg2NLNmdRAFf6Tc8mLiIRXFiMHVdw2RGz3odUpeca7dKQ9HgWXLSxeSYp8wmLy3FIjfosb9
1ed7UrrF7n9h1+4AtA6zTyodO+IPqJsx1pdlYxgVSRagVaHI788smflWTJ3Tf/oghTRiUfH2seVi
/EGEsv9mFTAPbXbosFmEsu05Q+NWR5zntu6w567eosUGBVozLPKKJXDl3pIRL3Cnzn6aPFQXQk2H
JcNZjNIVgu9J6qcmTiWk39ld/ONbSFlFcMznXR6NF3oopozouu87tEzaiiqXdnsmIKEq5sYNIvV9
eoeiRL5zBaWiSKf/MicB0Y4WIZh9ax1hmcwk4z+uleK8DuvwzVumH/t1o1UaIA34BIL1aMqiqmnm
EMZLJqESCX7c/sZLEB9WyulLoyeRFmyPE8DB9z5iwzjQSIOk9rOn1Rhlrho2S068TaGfN0NQuYSM
FYwUclwSSaq5xcVkXd6qKupXnVzDdaJljL/+0lZvP+2228cR8r9DwBZ261Qn+gMGtoJXON1Ef2mk
sDhQLHDeVxQ7QiLSclMEgfWlBDJUBgPSRQBL1iLskvAbfRP9tQ1xU66xCx9HTraqUVlWbzENr0mq
YuiRIwhgZ0IenWMI376x9rdJZHMgrE/OrTLyuImJXrxi2UMA93XEHeZfx3ZbXjCeg9lqCui0wCWw
EiPac+V1wK5N4/0zHEzzclht1xVbt5HPMA10va6BOWeDXj8S12DTTjt1N96TX2HX/yFjepMhmkJc
7Po4TBHsjrxBoRNuFp+JyZydaVGO0QDvjlUi3OYxzB7veu1kRQphgwatuuY3jJK+9BlscFGdxBam
Bdn+RqhFxSQxw9IGezWO4Q+ukrxqMmQ6vEU+F095NB22HfX1kMjnPs5RQ9Jjs6CVWql67bfoqU2a
GmjWW57TIh5WVEV7ghFflB0uP60o7gkTdb/kL3xwT0puECdx+4wC5peMJlMyfFrRkvRIKTm2qXrO
Ip8XsUG9F4ZQ6O9Xk8LfLyDHvvWHxi9ZYfP2DvuA5slg8cyIgudDSP7jc/QrJcEEksT6HzTggE7M
zwGBIBfkxWTdIUrv2qAxxyS9afT9EL2Mw16OGFapBpgxHYjGusucHfIs/8iXAdU6TDrHLsYoRFob
ibiudYJbCHdBFfVP6z7fgr19ylL5oGfxttrpIGiO1G6msCIkk8cs0ukVmyf5sZeJu02cZGcEfnBX
UcNIwYhgRxpvqBZ0E4QXKcn8xkCXYGHsvt2GFC2Dz2f7x2Qsum5sRndA2+ssmmsytS8YRRJlS5Ff
WvtgAK4WMg6eErf7wuvuAQrTr4x1f6SY5jruQgWR6fh3uRu0ue5JrPEh6QDv08YVE9WiINH0bMcZ
g83pdprvKkSdlPkiaodcqP324fENldn+2NykdTylquhHQAt8gvvjvo3/hFl4MUjXF3OD0l/27J9Z
Ehwi+xQTf7oLsTYj62js/qMEX9Mp9dARed5Yi1O6pMf7c8+GRRRp2qBUmkn2tuZLU/Z7Wk09M1AV
p59W4foSpJTC5OkxSrIjzBYOQL1f+kGmh2aKdI1C6d8KLQiddlncR/HzJP3ORXa4XzWh8/Mo/dee
TBc94vy2kqgXDHb1lyidk38pof2JtGP/NiOcFwmXZ74F9pz47K7Y1G98IY9xnF8CrU6BsN96MMfM
bJcERgce/vX1sqHLQ03fHXQzhNUWdaUL+d9h27pykuzUTAECQtAWePe/MwpdgvbQ8UGvACsEI35t
asgeEkz2VE0+s2KFz52yQ1aisSnlfC9gXf8Q4HmBFnULKMqJF+kePioS9AXX4xc2IMAtb3nI2v2K
BWKnzsS/3YhJqUgesb1wLVY+XHFNh3zr+zpEWxwnew1/vj+wOdkKqEuCAtKbX0M7PRCoL+tkb6PD
Pkss385WBFN2h3MiiMlFHke1FrCfDRL3NoNryBAJUvTKu1wvGlYkixkeRL5/c+Aja6sgTpr4LdPo
quJ5MkXK0+ds2R7TXD4Oyl9Z2NyyaUWtiNMXUXcbaXjhobxPV3y7vDuNuwN3YfKvHnPsyN9gS7cY
ree4PQhoJwq8Tc8ewI5Lwsqo7NGs0TPl8YVgAqvQQXYegvwz3ffbbMljxN2/PkzebEoBBYjtEt09
KTAo8jjO9n3iyyMz8RM0YjNMNAANDemA7bDuOdL5kYjlXzYB+iRc/wBe8wvaQ4w2pLd12L7iHLU4
7kTn87cxjU/xFJ8FqszC+RCW1SN/c5zcuBlPnRAn06kZmswMC2DvUmQ6sTp1sPkXTL0mKr1pFPFF
14dPmVl/x1a4U5xHeyl1tJ5GQFUn8M2khJoXhcKywBmkvWjYTcL//IgT3YE3WGu5RhIeTChVkgC2
GImLfzO8x2NCA5wlgK0rnk6ZyYY/rlO+nbstlo90ipZy1It6CXIX18HkVwinvBuKPJnnH3Tr5WuX
xVjfHfV/vTAfm+uGp1hKgQRA6YO8K9BwlTjrgWP0kWw5xtu2MMQ74uV1YI59BXrynzbsoKfEFtIL
gLr8Y7EhPXPqh2pN5u1XOka9L3dsGCeF35L2t1VWlGzE+ZmjwaYFIC5xcGMTAwaLzGVZkS6TxU2i
4KHZfuCpLt8SKgFQKST1YO77cDloL8UtVqhjxIrasx8pAXHGYZoSyh22EasuNwiB60Un98G6bOfF
RrP9Cmf59rlJotkW4xbxT5QN5jXzqwSSufmCIlyVrMu+UV6kLxvl6pNsO/x5bBYOS2EVbfrz3McL
jH1i1uwFht6GC/oUdL9DausB3kxImwr20VEy9cculJCyLdvaPrA5IZdF+fkCU+fs/D9CSxsP8HZm
NKylpVnFVyOuy5hvh9DM4Ne7VFVjv5Prvs1pSUJDSiSv4SXfx+xPZ8mPttm9L6esd6UPuryrRawN
Q3VG1SFXJNKoWML2mKFjywH8zjVNoDemAfGPbUbEKQwbsIwSFuLKWVIHYbocJp5AKxr3Jj1xsXXv
CkMtR6ghfbGsXXBSe+/qTPTQ9+F/qyn14LoWTKWg6QkfReiCKtLRcGbdMMC5CGNuP9uVh1/JEtvH
zY70o2d20bAfdeI5SKemnPpxuXrlfrPFAcTCFcyPO2G8WjH78AWzhbUKjN2O49ysjzrW8cnBk+6q
FB+vEF3Hl14M6mMzLHpXk54f3drlheJDU8TRNtUcg7NF1iKzEL0MVSQkAzgMFfaeRQJgPWbYAFwi
QC8N0NMUs3kx3ehHZue9GLKEPEq7yjrjQla+gyAl8aot+ToNDwTTJjerJDT00arrCK9wJRWq83GZ
sDk0VkvZ+5QApkzRmiSGndt8YRN86Hv1HyRKsH7yuoHp7krQdGSYjfkIhhhKw1X6DqKYxu63aGwI
RDCrErSgrZKuUF2Yd2XOpvlPz+0EebvKSsimVeWncTmugq+XfgAsPJDI1enETL0ST5dSWSO+2Yax
OiID0AIKqq6CjWp3VePj8VXC9eeTJGl4QCoKb2oOwEely537ha45x8u7m+Oy539t03b1GLY4JaAA
qiRkU90o43Hu+PQM4B0bC3TsgQfMc5UI3FHZ660E3HGvjbq5MFuK7np2U5kn6AHAmqgvT4OubPvW
4afZrvK4j4e1mzPIbXZ6UE2KRQEcGyZTk5oqh8D9mg8AMwKSJTULOnVZ0jgt1NRngPBY8iu2DtRi
T0TNFlSKDCTOj3md2hp+A/4wrnaDe4r3HLzR2qiqWTvcoRDZPsNAxEGHYXQwjce25kXKIg3m9Kem
gSm3eQI6aziuuG23X6Pn7hhGfkeLG28wUEIBZVTiCgL6vCAAulovsVpox8zqOCT/BWO/XpgPUIo2
zZNd538cLWwnxyc5qpc0D5/Whb51oAPrcRfPc+8uaOGetm78BztMXY5L+MUEKulBWFktC0cZMUd9
YYdeVkFM50pgPXsxrRitwu1C0ovIGxqpVx8ED2vbdhhZEb+HbMG8T7u+7Q1F2sjasGjc9Eegfp5y
hUmapo4TeiI91paGQwwbef8n4HEtcnoUYXcbc3+TSwzktMlrixQ82vbk5gicCHRHkdl/ZpAxqX4+
gRk/NwSIp7rX5Wn3pgaMRuSi+8DUyr3eGV5n1DhkQGffmRC/tG4fmx2O/HcCHw3cih5q+Bhn/h5s
0ZUP88cQZ//sws5xJn4OFi4HosHKDJ6AOFb7siBDuZ+9REG9GAlgKhFP2z0GA0CYi5x6BXss2aFp
TF/NtuiKMICuyfyxh+EVPn2/vbC/Ju4+N7+flWUnvQOWXHz6YmR/xSzZP+6CF2rgarx2h1lNyXt6
TxyonH3ZZ91/Syixo6SbDzuqWqCRYEwyQBU7yoI1o++0H6FHCz41aFRQgaexWQ5hj82YrHvrGeiX
Jocjuwfk0bN5KWcYClbQ8vMn0tNPF6Q/2dr/jFJuMUmTJcWMPA9c/8IUe2wMkJduX/gjZH5jlU7j
IZXpby+1xzFY4sophZlduHnWfoGITAZ3D7UeJYZf9UNv0JGOY1yaOPla2+BKCOnLvA23s+uNPiDP
UViQxS8WA/ZgAcDxZCuet37C93nje3sbET9Kt8q1jvv0yNLon8yBz8+0chO5uhlgQT4nN5FlE2Dj
7F3P3fuSeVIvIt+qvXO/7gpELAe/GYON5MRDfRJjPxA+UtxpaMVRMNHtNeANOlufPXdZL4vEQmGo
JzIjlMmnCKBGkTBG4CqtLlqa2gqQLUFwHXo8IFCRxyygVQIX650CRk2sAu4+kwoAFDzOBQjkyLYI
90t+ieF0Weeev3SJ/twXMgAQxR5TbTt7zFvkTK22tDITuWfg9m2V8zlPsUCsQ3k5jw8pTjtfoLeT
6b9kbi+c7u9g664EQv8cGrBChM0Ag5P8ORrClxUzkiUdtl9NByPfZOie8a+q7If+MofZd4tZthIO
BCjA1PiiTHRLBGBsScl1yKYZlbj+C6QMc+V78rUTnp6ZptDR+0Ef4rbBCrV0ZuVdgD8KVBHdRJGx
DfrTB9eHOU4B/wjU/jFGrq8bB3fEdloUMi56oSGDCDERWlwjMSYHlwbtYZxx04G8p3XbgLxY0qy2
nfhHRvqJumktMUE61Pviuz926uVpalt9hdVqUjFt1sNMVgHN/hYUPM7/cIbVGLRj7whICs2UXW88
hDZj6gOQXe4+JJB0e7Vhney7jtEttFgHXNtoWd9ouP3FBHH+2KQpha14t9YQ0bHLlgayGpIYwmKo
Ha9ZIG8TnlqL3pbFBVfArhKgIseWcVOjEs2RZBS9gN0XZahpCoh7iuVhF0teITcNOCbh+EZi74pW
Lf/1LUdeNk3JLVMXVO7uhhSe/tV+jV/TMYDgRzXEF3AcE5XqsvkhWRZ8TATDacVQdZ0NuEecAgwi
oAfP6LKaMga0/4ONwddiQSSNvBVvHTwP6omkQLzm3FcAPexD1gxThfKcH1an0qfJDlHZ0OWvcZj9
Hlc+oh9pJZiLHmGI2uErILO7hlv4T9pxAjc7gem2bVZm0TxDm7GYmhpGAOaIB28AVpoY5wuMBk43
QjfTcdGyFjVKjJasN5E6QeQCNCeHZtb2dihiWB2Wmw7jEgFd1mQCcQ6Iq63bliLUwzuuK8g4Bged
NK5eptRggQrMDUPUTC9Ee10p0HigtiNSpI65Su0ZQWbECRBGxy1e/dleJWwwjzaGlivS7nNaIWCZ
Q54/L3mAFp4CW1bgGqHX2M8MJ/CUKZOUJgXFiTouBAnY5j+aSLy6YYjqpt/WYpjZdKY8zCqQNMut
wx+QCsQXSG8cYqtE1ePhD0f79mu5j9h14UIuYPASdCmbqXmArAu/o6hE+4YwyiQMGufBviyC31sa
oDtREve1hEtbNUc2KlwW/ltUMEJaS1nZa8hj9hR1ot4J+O6cXDvYL5dIZi88NqwgbMKNg/KjdElw
7ZnyBaA4CJXH2BZ5N5PDiGtEFt8+0GV+9xbKiGjr8gPU2j8y7rujX7sL67BOsrXfnAN+nEk7l2M3
o1PO1wmESAsg0qx7uaIVLsMwdUfu7N+QonjIJfB2uF2jqTSsbrMeOzoSWNqZGXSrGom7pQ7dtjZ4
xiGzYeEZbogPsASgl41Dv7ytNVOTLVfORzy6mFdL6r5ZR+I6ZX4tYO/XHPUauDoayLvIs/gCiYes
+Ljt1bLiAhoRPCcLBewAP5PpEPdZW3qy/OlkZo5w0rCotj2yV95Byo3SrgJc8oVK+RMIEeomrB4u
O07/hAHQ7Zbf3aSIAHkPRLKgDDFRY0PPSav0p/G6Lem6PUIl05cqFnO5TrgcdD2A0Pcc6pUQ32Z9
kNT3WJjTPQXT+hrE9yw921M0tYCtdlAxM0B+9AZmg9sD+RDD5GuZEVnlC39Ie0ouxAfDGT3L9KxG
lkB4lbzkcdDXTPdDjRmp2zwlf7RmKJh6T0pNgXu0CQQZTQTb2H1yYzVNBhcRcgY4ogcb5PPhgI33
MdYrDOGNElhNpP0dQqQ9q7t9aAs3Lvyry4MZaDoDqDP7//oYNUs7+J9tPo8AfycwUpAJV4Anpkqy
eH6ImgFwmwkpskYQVVPkkE4CSOOBL7iPOFK/gpGEz1PT8DrSzfg8mgjZvqHbU5i26zGBpLRKk0Qf
F9tCCWmzvRBQkBys280rgGp162DadwxWSd9TQLcgPpSvkgheEwHP80/bJxk8LCGd34B1Pil4gdQ6
HNl5HsRY22neHzDrfFfu0xEoVu8rPhG8sBY1IJ+2V7t040Vb2R82QZqSuhaHOQrWGkibAHnH84KP
u6rSGbl4XdfoEf2hu5GWCpShi1Glxt16c3OyPEtL9CXITVBGgnKIN9LlzBudf1INH9JYrFGF5dvy
OO1GvO96JAfBM3EwU8ueGxImtcJI4S2fKTvnAbC1oPF51cIY/Doa/B691uJfq5qkoH5bfhnQCIeW
r/OrAuYKD6J56wt4CUPG4QcQ1GyjiLujVYdlEQ5ckFmPZLwDiUGQ/SZ5m0AdIsO3aYVHUWN1VNnF
+UfwEP132vQQrS20rZyU5ofAaiBoIq5NmwPeSt3zwlAZxoHBLckaoARe+j9cx/nNjyCwp8avZwVE
FaXQNvwGJ57xS7JSm/30KhQIaynw1Bkiw+0spz7+UjxPHoCNMlMKwNCqICphFZkS9sw1rN3CflFV
kkMH17mJnxM0UXU4deiWTLYsT2vYwKcJ1TQY+iZLUcXY/Jo4+nfneMfiEHbFObi+SmgGl4Sph3eY
EsDfwg6GwgQZmimITYagA3brbHg2cG2svM1M4Yi0ZcOUqjIKJU0awvd1naHMtIGzWKMVZQevwFG4
tmkQ4YSMH3cj92OiEwT1XGccwjPlnlYKRV5P2vgHdqysR8mF/uhVfoepGrad5GT3t6Tt5eOMJu9v
uJPpLUfH9Ilxz+xZd3tbo4r8GCyesKBiPG5ShUc6xPsjDlWOZS0KkIWPlqNLlasQtpNz5hboZCLf
1Z6I6dCsy/ZsOvhooIwGMi/bbX7twbi9jEueVYQH0EVuEYMYJg7/F2Nnttw4kqXpV0nL60Y1NsfS
1lUXJLiLpEQtIekGJkVIjn1f/ennQ07NdGXORY1ZmmUqFWSQgMP9nH87O8OxrY/ZLswt0sJoI40p
WTuaRu9bEIbWQjx9CJ2dbCCFPUhkHn16ddHu6dpEkFlR9Vz6SbMZgeDIqk6Gx2SKR6ahadGb7g7W
VTJR83WO2/5S+uWIjKUpaa0tFkluaJspz8S92w/ug1WU+lPVRu6nnVvNR6hc985CfPAwVpb9NvtG
ep1jB6lZrsNP5NJ/CsuufbOFVDtEjeXe90yKDRF1W9Rjw1NdFeNG5LCGpGnNXjCZKr7Ts7bZd5lt
BE1ftq8lHp9t0wtSuMOk3RlCZC+jrrcHKwRrxdJrXnI43Q1Zd/2XXWTtwXfAXkKnzl9zBfmq9/UU
6MNo3Zq0AyiLhFxX1mij0SnHQNoR22RaRSfUEin2ph7wo7Hka+KKkP1qtIwVTKG4iDaFlcBNcCL7
sDt6riPXceaPT6PulrvZcyTP9KjpL9Dv6g67fXFdxGYkwZicdlIzSiJ4vRYDd4j+KbFdsS3IN4Hm
7Yx5k1ZuundaLIJjlzXw9aV2HgZRJSuL7/lmFh5Oo7AAzzGTevhZJIxpjcZmOBD4DZVjESl0IM6u
vsBFYAOjfrZ+kHgW3emiHGkfLcIjIfE1dz2zDwVWNI/382ipQ2gbs7caynHckvDSngcrUVe9kvQI
aaGd1Ry+8ngPIAFK8eBXYb9XQ4w8sMJnsS5ipyLjsRq+W4UDep3Ndf88dVNysETpM6tvtgKZRNGp
d4C/QG5g+AnyHc6ziKIdoz4cZDBpsgF84RGPND9nk+2M+6iz/WcRUuusxVxykXTlYW9KEtl+FDly
upEq52zXRXwXVUV1CsPSpfhq+/7XGFHn12Za2WsFVVOuTKdEGBhZw49ES/X73md7ZTatd8TEUX3a
3mh9SjrETWVJ8WgnrvdLWWO3EV1iHN1SEsa2PCeGJKYRgCwv1lE11BeX3EygGyPctV6c3TI2pfdi
HrxdzqzQH1M/tucosqv93PbmSa9ih4BkkqRzTw3vcjAZWtFWotpWljNvfbtVzwRNFoGnS/Xg+mzB
HpziyVBC79Z+bkzeKvHNcJMgaSkg5tIscAjKD1QPnlTF7XTU9FSQwBnJbWbHcNbm3F3BGPVANAo5
Rqn8bQr2c60LLd8JAtMCos1KNHl2tJtNDtRyshCYVt5X5yDoKamKz3VX+Z9R5u9mNs1VNuvmNbbK
kRlAqVibfV9eIFL1wG0ocLNc69G0QEdWUFh0JzqynWlKtzKEmm/NKt155LKj0GQdpG37GWau9d7W
kOHkUyGyHxyXOIQcnYVI1TYpDABjGp2NTKiZSi2fmaAz1LDfo/MQl/H44LRW39M+4nwEk+jUoVCD
+5ikyEmZE2GtCfGYAqmU+dz50486Qc1JB4MUpOAvQdlKYZYP5c7mDgFBlShQM/cWqfIlzmPzpulW
d9Isz9pNMoqCuBzzoJ+aQwJgvsozUDB6l19WmT9FaJyJcEiEtvYLcGpAOZJsSs803x0H/IQ86X78
qXk08G4YGsE8GNlOj31nP2jueKCzxNbfF6pHsIZy0o8VhbzhWcMnyapoB+You05zbh4NxsQci5A9
aeVZrXPMVLFndEu5bqTIVrFpuSvDJ+CDlptas/ZbY9VnVh7E3oRTkZTihyR0+i8ujnpPPIFgRnOG
dSWInvGzQg9AT5g7qQ3DIbXrT8IHocMmMXyMyheYIcMf/Sx+hYX66XPT6Ey8YiWc1Ln1g3/E5/c0
l1j8nfzbp9BZR2m4nZV5JsYlWUUD3KM55gyHtyxydWZXu+SV7d3SnHHStpFmn7Iv4YZ1Ye98V+Ud
nUwIRq0rsh2Jt1+PdaOvkbrrYFjELfLMnWVHFohYaIbyMzOLXYVK3ahja9XrfbaufH3fueaBk02j
Aka8TVG5C+dkbdZs/ZH10kaKI9aYvtjED02Cpsor1K9J1QEZJru08O+MuscEtNh5kQpabriJ+beb
NMcCvQOZlcdBDx9Ls79qrdMERSqioKkRYUrYBzwORzeZrHXTETrsWblLAlGEDrDV2U19NH8Hv8Mk
LDL3jBNu2cr41cjUvqEdNzbzH1dOT4/u0/SPUOeDHUYbP9H5EIV3zPPoanXulYyFnR7az8qZz64R
scD9o90a+zhqg76KL2nB/1PWSprID8q6XIPYZuupj3cmn3jKzGtK9HxRxvuqaA60Acg4NdTs9TZP
LFBzuTEXMlNhI1alia+0by5oILYjj5sKx6sxhYHno8A3k3nVICni6R17YHRfXryZrqy07FMEDwlc
MD4jt8LZNZ5dB4/DwEVnYDKJvvpKzotIrjTnnTsnb7VuvjRsRwjvFOEIK2zb29EKB0QKw5wwgMGm
xgH4XIU1HK07129ayT7sT9HJsSJuOaHuz1UYeVTf4V0UyqsSjbmyIu/BymsIjtz50XaVRuNdTbcu
cQQrUh5bVyDxrdWWY/YmZgmUV9UrtJvaXk8x8cbdpjFmlACKSdZzTKkYqYdCxhulOc+JaKH76vfE
mj8yM7qacVtu9HrEsoEE16RMXjV6d6pKdddbmdyUotuY7Fcrk0rRaPXA6u3ApXsDh5ePThK9ZAWf
pHFo4t3nPO9zuL6yXyfacNImANQuN6e1Z7pHYuR/yLLQqCBrHXV6qndRQLmnvxRNdI7RamNQb7hM
vWKGznxneIitHdNcK1M7zkRPCS/+nBPz5g3DO/zHO4fotjKa54lodpr8omAnhaPJNTa4oZmqq2XJ
W6eq7VDHb6n2aRMJy3UslBfAMG8qSnKkrmcD/FwZWmDK6EdL39koE0CnfivUfG/5GoxvyoP2Xdtv
qpqDMWkQ9c67FDN6OgpgNyE+Rjv9yZSfzzBVaATtt6a2tnFC4l1U7SZubZeo26zK95z7JEKgjnb+
ri1iXYnuT8vs0eE14OG3XrILK3jvuI/uhjShBxAbrxP0FPpNkNC25Ia2XQip1Bhb1Q4XISOg9WFc
uUYNezQXHyXwBpKuLY3KnenqhDg460q5KwK63kWe3Raqzu3FukJEFTVjYJf9fWkh+LHExhHqy21l
jOmA9pkWdZqtd6149cx+beIpp3a8dW7yiKk/npKdq6Pa0Yw1rtZtHg9Hu5i3CSoehG83pcJHDble
mkQP/RCfatDm3Jkw85rXYjJxcDxNmJJ6F76rjucgdJmY1GWHblIBRV0gDFwblkiQfBPla4TTXY5i
EeXTlMcvGVR3kvp7M8KonjQPietul1sVz/MOnu/kMXOniXpKbRXoNahSY61qezh1qTjkWXjIgVBj
0R9mITnWKF218h3q9KRwuS/LIUuGjfBIGSAvJtZxLMyThOr0aGXydW4pFKmPDUmSi1ce7UNQsZxK
PvRye0yrfYgKGYjI+EFugMSR7/PHpCgvngCmq6CZuF/Kmj+H1oU0U5vlusm23plhfiFiW65qpw6c
gkOTJdCOy2BQ2rfM2UlNMs8w2eiF++yypaR2nBAeA3Ybjfe6kx+tvP2FAehkDt3O97L98sI2GwCr
5pdluwUn3rLfrH1ZBYTB30FTrWaTlropdymBN76T7It2Rmvbr3u9Qp6aHQHwf6rQ3k9jzoQgW6zK
Ur8nsH6dsRun07QTCSVKYiK/I0pg5pCe9Siop/rEUKKclbVc7bKnZuuHQxXD6iGUb4fwzMnZ8Omb
wIAjy2TzklbioZrCqyJVzbItiNwKNLV6wADeAQ8+Ra59m0X3jItGZ1dItkNnvoxJvZ/iRIGxLFep
1O+GuGcKga0TPuXuZsRvK2pigZgv+4nQiVnZMS6dWasDoTQfprNFyK6bjGWzArCyXRHhYSn8/ejP
Nnt92a6dpAmUGz1Y0tsncfhCTXYNJew1X+ATEcFFJtk2q+OYlilq9qLzjfWITmpXpVQFDgLrPlmk
lcmKaNt405axt9FycSua4ZTr3bkW1ktlMQdpHKtNM5tfc9Y/F4px4H19lw3xs5Vnp6GeP6B3X5qq
fDZkZq1C1b8w+2DPBn5XMrR7pZECr+zwSF/yHRnhN3N5nnRtfJjo/Wq7u2iq22WJs80y8wwsCcrX
DPUJ/9nZNDwTvk7tdFe1pCPhNxzRXSwfG5AaFehgXxytRnYXUWiEy6KKGywrk6Qjm0fsRb3RoJQu
nxDWPFZC3de+RME94dGLp55R4NoF1kzbU1ldJjY4vHIC9jFV3WmYysOUga/4TNRgVO665nmLmuZW
jz6nHIkanMprNO1oYGueRM2BdTblrsmj7TTDHXkZZo7QNHJUiryL1269MTumfXgFWn5C97lXHG86
0BZmGTg5WRsz4gxYXL1noh2L0+t9xKLpcHT06VYbPUwy0CudBac3ctm6SC2+oXWyNf0yKIDKpNFe
fPygWZ8d/bR5htghd6RESGewgYMJPdZ6sxOt+VHjMWJLssZVnEUm9q74o9U0qBfOKLMFXqRpvAsz
nvNe6me9MW+WXXAOj/Y2brOvkJLIYs+JPNGv1ezOQREqfdWn41Yjr6OXowI8dixe0BTIuBqOD9W+
hTnDlXPzHQ7G2EQ6XpvlOSyZ+FWF+T6tUNd0rrVA2/I5xntBUOu9ZdffOVxS2EqqMir72hjPFGG4
VYzhOPY1kU/dQ5inL5qW4b7ofya8UojyRKxBQKzbeagiYlrGmT6r0TZaPHw3BiSYk/gHI2lfFtKt
FlqHhjxbcuC+yshDT9hop3xUR3M2FrH0F6LhXRpVi3h4Z3b2vhDFA1DXHrfpsu6Mol27HIh9PB4h
xx8Fu77Nibpc75y5OLqHrgntfqU9OumrP3DcyW3Z+mufdcDVp9hEOsWA4IzpUwSQ3C1hJEs5yRzL
rTWHD35un/EoHM2yfzKmaCNcPxBoyVDFYB5xA62p1loxBiN+q2mpeI+WFr6G6ExR0tn53h26R11c
9LEg9CR/QxGwmZtl5oBzLulNQVlfeemgFUuizeLdb3NiffEhFuMxQqISOvFxEcKgRQo7YOksfKxo
rfE/Bn54INElJV8lK5uXOTUOVp+8k6iwD9E1FSgrii6/K8BravchNAT2zM8uOUeC4V4FDtoWGnCq
YadbeUpnf02yjIMtaVLedaSUomTdEl7jx9bOdbszv12WWbksfi4+W+5+AMnMaw58NFokKd9Jq/1s
qMnxxhVPA0dkNJRn/qzUTfxziyb0DpB88XkEpgEYqB3KoVwWtO6u0HXmgYy9tTY1HSwoM9xD1nLV
ouiRO7+ohlUWFmj4impl8wQIjnLeOnHzN2ni9uP8saN+H/XzWZLhgbj6hx/p99Ie+R0AzuieEPYF
blc/Lf+29XyXs7GjDwkmiIgmSb+J0z+lLQJ6vhoSWu00gY12brYbPP1U2/beme2gdRGpl9pjZnI/
eYAG50e/aELxXy3thfO0/G2CGqsYyiPcPBqQMTAb6xIP3jGscOWLUH+ripwh1n5QFWLvhdNOTTkZ
wto+4hFyKZkdpLZ6mDxmbCyTR5dNRA+8QCu7xUh3adyH0n7LhwuiEHRW5kqZP0wZnrU03I0OMpVh
HRY/nA7QjC5bCw+1dXa7b7iTdQGYy8dXuPrAwdcowYMi+iYENMCA/uzAHq9U0oJD+5umo4EMi7VF
58V47YOKuz/yUZzuu6uuy6E+VmFAZRwZSEeAVJkex5M6z68mSXCGKg6t153C1CBbgF0jqjpkW6m/
qWTKvrVAcdYM6Q3x5aSecQd6AlzsvvFdJ+dpGY2CmZzhYkjgariG5YlyuMMTD23HNhY2FLadsHYh
6rMA71XJACmUu/BPyEHbZB0yfTHLdvxkula9yfTxe1j0zFyORLcfbZYVkzs5mJOt5MkFx0MicRNE
6KL+o/OHkKFYW8+aa23CQaIw0TcZ8uoQ4XTGQ4fTiFHj23hGtY2c30d9umvSeoQ/KvVVM7OZuQS1
rnBKEV3gozyIkaZRZe3ipCSDlrg5WsOXNndQC+ETWLYynxhhRkrsXNPBsSN2QiYvk2ld88K88kUm
CiEnqu6XlJooS7dxrx2XDYiHS8Bit3281eEumFqDkxrDDB1Nb9L+O33/IHXxREJtxkQbz/yVAQKj
5j9KKP+UrXVZpYacAFp0Fh99PlGI82J7GcebdAbAOHCCsgR1bL5ye1FmU27XcKDLhhdeuKZG5aq1
03T5knjlWk0RhKmFmgzRua93H1mWq705JmwKuYvbpca9pofyvWq6EM7du/dzlLD6jzIjAYposvMs
a95iil91dmxmj0yIF9G4JYPFEHloKiHFLddxZzvuLbVQH/ha/+2m+c1cVN6x/mNW9iErnhvvVZi/
0iFnsaSbwQpaa0gONmUaOLQ+PA1AvxsN/uEpVgQLutLsf3ozSGSuKVR+cwV/PKO8zRynfQrrItk1
Ix5tM+pejBm93GQz35VJgT+htGyEkd2wY/Bu9qHqSj2XKEKx3Fcz9YYE93Um+91RLt4SI+0+jFrW
75rdIqwyUx0pmex1gBV/qO8dewRGqJoe1qWjUkEFVm/0ee5PjNYYV/NSmbAAe6g2JlMkcyb3ik++
m9IqRnFbe8lVQnHvu3wK6caNHrK7pAsTRN2GcKsbz1cmAQ3KfpPAo8mulaX1U1mDyoKmmMB3E5ep
jb3Z3dlJL54WlQdn0IzGxZBUocpto7WdNbgeLY/52mydDfMUGaGAig4JqiwSRp3078zU/emFkpyF
hrp01feSSGinGr91k4GLqypxrF2kMUnQFnGxyl0fMwgr1trlpUgOmSchmq2elKyVKaVVrws/dR9r
1zZOWVZygguZ7hH+oaCMamSqavZ09rW4ZHTKbOzw52H/RWlA1v8gLrHXT1fOSYBHN24e2kqJx3oa
YpisgoKdFNaD5zdib6VMtFxe0QYMwpEnfhMFCCiyrT2OgAFTWEbnWRPlrmeXklP2St+Ur9pyuicF
5jgBVhRg5muRNng+TR6NCoBPnfSmfLHt8LQ436awOhVUwAqExmyohF30p75xLTwjYkIr1prBrR6A
OIAVPO/FnbCoDtlheT6NQrxaNS5dbdhi/dsxuS0QurdbUrAbTHpEdLQn+vH9OIi70JEnzfFevUbf
+DLZCWJAtVTeO6WzMnCqRLX52DjuC+6bvWUbF6vL9pajHRxKNjVoH8u6WyACHzHzyjQB4xGuNUV3
zSKm9EbyHTMObiGfg81PmANaR1SntI2rdnJ7DqUGuF4XZ3Pou6s5mhcm0hyxR2S7TtbbNmtOLHEc
mqJ+G2JtayBlVb0E1Yv8A8YNhEWuLIM2sh8zLyI9zwQcFUQNMD7DybRrZyT0pMY1t4lAr9E6xLx2
EFl31BlocOCspBex+1/JTBzKUDwx1uhGbC8pNPZDmoDle9NpGrrnPJtIMqecQRl9GXw8UISbrG29
3UVZ+4BeBWEq5ty8TXbKG7ak5PjrehbNCiPh5o8KzLLO0uCswmdxIJT7/g9IgZM97/BVZA2sTHzy
i/zZ16u3ocy4YTzvcc5omWS+ess5MdX9toi9W5j2l6UQanp7XoupC5LRKDeTq38s3zqtjWdrJkov
E2/alG11u3hx22X7i7q7PMRZ37ka6U+GfvTr8lco6vuxlscxce8BhRGmZC4SMtbHbF/rCmGZAaxA
109lQoC5+Jq5Qpnb/Ihgs2k378Gpz0M3oMM39+1co+mwNdwV8StXqyAWxsTB2+3C0Qw6lTwnnOgk
EexzFscSJGiR7JOjKqC/GjB2Wu9eOj8mXnbou/g5jItvVHkl2312yAgEnOkGUbMdUpdu283ujQ7t
P34UjKE+thE6I9Ovftb1ZASi5fNHiQLTSYo1hOiBNMf1ku3uRilCWoZYOAaaG0I5jqOeAcvQSfpx
e+ci1+g9TmROhM/K62Hgp8UJhQd8ZYzsmu38OszuHfrj/dATRijHjeVpV73rfhg8q5IOk3ocOkj7
uUAwTkp2jYZWrSsOzcx8py70EHb1r2Mnb3lIPAHym4dKI0fHmj0ant7aAw0huq/LjwL5Ack06SlB
xHwszPK+q3CmTqkBgZsyoTeP7i04MsPtXlHdUTbX5QMXf4vQJdo0qZfeL/HNLXQNd1yrVpWKsFlX
qGqxA2GfjJEbRjTmKvrqhHffRYDPimS3piiO7Wj8QDG+K5v8vnY+KDGWRZquJwRl0xzDo7jH0dB+
4ZJ7Xu4nLtGbxt6GxK3fNwJlT566D3aTXzwufb8kCy53mkkq4ta65Tluph9uQxuuOZH5ILT+ObeI
AS2cYNmHZMzMZ3AeA1N+3nhvUaRw1/vJ3tARwNdN82CO8q1r0gtCmqesLl89dq7l54rLhIbtziKK
cgn0r/oS3qGY7sLJDzCXnEJl4wC2X0srJqNkQcCh49depX3J0t+5qUNjTIpBXp20umMhFMaVdJc3
7Af5xi/xRTVRc4yZzx2qiMcp7+yVLDQykLTWw47RX9C7wv01G82fHyJr3lVVe1fJae2rdhn3Hlbr
cDJ+6rbjLzIgIjtCtOUOZr6lcZk974OcnPcck14X94eu846ZIW6lwUON2nolEjZ/u0UGp/nqHpR/
6xtFyueP9p3PBbaVvWu6GD20jRGaihhWG+Gq2KZ6RKSdvq+wkyzv6lTFDcB2q0lgl1xH0euS3FBi
ViBWFmbaMDGQ2gSqju2NCDnEvKK/1lH0Jcbm3iWv1K3SYDLGdRGFd8vAoo5Oo2icnT4nhyFVv6Tt
vPlLa99bx7ocOXim5NOgAs8LHj8zomTjyFL+cED1BxeKONi0inUSxnsvdYGQMxjPyD+5c3eQwPXc
uIciSoAqXI9CovS+La/o39OmGJ5UG6IXET1Oyvjgmv2wdWoJkFYejbnO1q2JrrA0pmusxtWEWmXn
zSr98oz2zqzlll3uy8rpdfravFbo1VcI+GsUDP1uJGqhKa2bGjz055j1jgVhDo9FW7oPyDWhgN35
oTMwDuXFMlihCD9Ul8h17krqnDGkv+wNjCVURsItb3Y8fC6fgViaXay5d5GBygbG+meEE47Ke2Qd
NbMMYiZeq9a8mF5r4P3GJN9GUzDL6OA46qllv4BWr/HyoCVDuIJJyH+PhXbL8vFA4tEqL13YTusi
+X+6Nt2aCAKxEZTdUfHsJjF2PPqdOSfEpVsGhcDGkOQhI9Tvsb1Bs+qCppq/sKVsZByfh6Y/tvFn
hZ6yLTHNVsTgWrZ2WXZUxXZkIbNI2bfdsd92hr93RpTNbqE9ZGa4I0EANMpMnm0te8Nc/VwMOdsq
xl+j2dMRXXFGHPUckMlpXkkDOY9x9+bkEE1LpP7Oy1hXoz0RXl281yGyx8RB1t6/6VnYbeKovu9r
Qg57AI5OJkdPWhZdcObukjbVt2YLQJ44NlMD01PtIk4fB07TsKciCeflHI39x9CSzz1KYxhlnAyF
OjeVxQA2r2JGQEMUmdK2WjG/RnP0okUe+RtDMI3+CZH+U9qr59H0AGYUx7BlV/U+LMIeEsxcOyTX
rUrG8/KILQLyO68g7U4HvWsaNLVI8YpHbWjq7QDxHgyCOJ9eaNNuKAnMUt3AvPSmItor9EtnK7Wa
2T5hpY4hDtvFO0KyFrJT/Lq6CLeunhNZpA3AUzOD6B2XawMNnuEQ5nhT9NRrvIgY3Qb16TbAHgM6
gxtBGOpNdj7yIVsQMjyNLgd2KI4NsrevUljjh98XcWA7zfjS0Kk8EFMw750ybY9DM4KguYmrFmDw
2DOKcx+1Suzx84EHhrCgW0fkYWBEdXo0BVCBSHskr0M4VvtYJ4mMcSzdEODKIRdshqwo+gR3HJ1a
/ZZ2VIF0yDb1ZEui1LHCA0TPOODWN+J4449S33l9pJ98hAfUA/mAYKeRhwoc7BWa+dfgDO3JVVW3
LmMtPCUpQTKlAeihDBk/dkU/3k09Puwq79De5ZDxIMboOkbEVNQh413MZnPUC3B46Pw3Rov7F9qn
bqNcV7vCSlpH6cmMPGrDODh189SIicExftq9ISqo1qpELKhTb1wxIDJAodEfZquCdO7RE9ZQI6ty
JJyLT07TGzrlhmWG8F53vHVogJpFktCbeqySy5hZRCGXVvZD17yESrqzPkvD1bn1XhuR6NDEm6lN
vnWe2xWM2PREZ0Q8cgSS5/kE+usCDUGJ3WANCtEimIlAUnMvwajrkd620DvmWMp17/WQ0zo83FQR
JB4hyUILDvIbVhZxNIbnfCDJ49Gvk3EvyfFYTyqMj4Jwj10dj+mhWPD0WPnTt1kp0EqdbZJiI/KC
eXFRVT5TQfDE4bQrGxxSWjsgYGgTcpXiSLV7BMvDsRRy/kFN7a41Eb4aht1shjq1DqHndfgxJ0K7
jMT2N7ZTvwsAuwBRXrIhwSiPVrbvoG2fc9fFzEzaYdLoEepkcjjMCBlhMsY41wVZ9Shq+1WdmPk+
S82bPgj7wTeI9NIU3YAbX2zbZziIIT+IwnqiycAeLsVLOwPEIOhDo1J5ydbmx8dMS57SNHsbDN3e
J80yvbqrb+lof4gh79kZsZthHyRTTlYv1mQm5FroxS01C6ZrqFh/nRlSvPIqt2C5T6jFSmEzZdCu
vfV/NHSkWmtX/b1ZGQ+RMgJPWIcFwwEV3Mu8OmcxvhMV3SssEnaIcxvWjL45qiWh5un6PyqrrSKZ
Ylw2DOu8AEP1JL56wNfGz989oFbVpXDnVKXzgr+yAvDDjZspx/3Wa0197RLEeXhTX9IlecxyXyws
zavObtoAT0YWSBP8XFTVc1SRn7BgRX57mfOcBMJiV8TVk/BL4jsRKWXZmsD3Dbrf57Trl3QwPGBI
S2QSpIiviUfo3t0IcpBIhoc/gjP/8+f0X/KrvP/fAZntP/6bn3+WFQi5jLq//PiPJzRLZf7fy2v+
75/58yv+sfsqLx/keP31D/3pNbzvP//e4KP7+NMPHJbUZg/9VzPfvto+6/54fz7h8if/f3/529cf
70LA6dfff/9Z9hzAvJsk+On3f/7q8OvvvxvL0K///Nf3/+cvly/w998f0UxFv53K5uvj/3nV10fb
LW+g/803ddcxDN0jXHoZFzh+/fEb0/6bgyLJs3X4D4/snN9/I8qti/7+u+X9zTFM2/JM3fB1mwiS
339rl7+KX1l/M3Xd0n1XAAS4PgO3/8+n+9P9+Z/79VvR5/clNpJ2eWPSX/8n55QYOz6az6ezXct3
TKH/JZtXpIYjlabJ+wlUbCUaEO86dNVmKttqhQd8L8v2bNLwb1rXZrzUVOFvBbTMloCeoYvXYzLR
IYnuko5MbTY9wrfi7oramrMawyjfKiaon5m/Y8bvu0l+a1XXn6M4CqxmojernH3p46RH3NTtCB0Y
KivwqiE96sN96LvIPLGX7ynC83NkXf7lZv3zcvzr1/9jpstfvj4ONNvm7NYdl1r7L+G4VUQ0bNfI
e91Engtdio5IQuw4fehsiesjjmJjKM0maSI2ji2JLGUxtcGMfPTN6r2jlZinySQWYnRJvgJMXoQO
07+JozX+HJm93CTDd4HHff5hufwxDO5fcro7EN7OdjOin0uUBW5OaiLnH75nWuVjUcfPogTTzuSs
BaGBAdnPSZgZ5m+lRxriM/XBodrs8ZGbKwCm5N+MeLT/nMS7fDwWjukbXMPlP5YV/q8x4lE8tbU0
2/J+Mvz5kokBNfU0fho65jFKaHnnaQw2SJvwjhix6cqQiJOPJP+IbQYBF24jt6/lWZBrcZnNMkYg
sB2Ssr2jDpJPFdBLPRZfNjnG6yifvp0sRxKvu9ifkynf+RA6TeLXJw37st592l3rnfVQF6cCWfaN
YgE+JM4NDM86J5rA7dD0dInO7NY73cbcYfj4WyioxGnEXbnxlaz20vK+/81S+3NO+B9Xyddh7F3d
sYlY+Wt+Nz74dgaozO7RFxgXN4w+3HYoacVa0kSsmWBas0ASTrLaHt22hWTULV98p+y2VpoV28mX
m7EnHMpxCRMaGeG0TnpCnzwH69j0vzg7rx25kWyLfhEBBhlB85reZ1mV1C9ESVWi955ffxdTL61q
QYU7g8FgpqcNkwx7zt5rR9EnrG5jHvm/zwzDdTBQWpJ1y5Yf8eYIQDAmu3V2l6dY5pg5q16zTk0b
dBvoE+E29TTed1Ks07E2j6FctK73lMbeT5GIfNc6z32hOS9DkxwptBOgyAnOsvqQ0jjv2OrcF2lS
Nfz7O75l0/720KZuS51cRtu2DFO/jdR/TZQpst1CNXl4Z5vZiwYaEHt55NzXpnyvuKg+pZq2TibN
OcbrTDzooBSfmqJ6Mqsku3Sm+01pKVed+S9x+ENrReLjrvQEPhS3NJYyq74EUzq99g3ZVaP9lBRF
uO1HedLGuW+jAphmfFuzBY405fguOXJ6U22fONkMSyhIMFIjD6dV7y2qIkqf6jDj2l6f9NIa76ng
btvBoeldUTHjqr4nN2LC/xtXn7yn27L2+3sS0gLyhfnWwWngfJix6GkUApDGofaoo/MQg5iZGuva
Rbrdj769EaLjE2d9vocX1V38wnrB8ayORsl7+PtH++9IMx32Mylcx3JMDlYf1mAcZ5nVUxOhtdZT
swm96dJH04HTbfFNBPxDO5w0a49N4oiXhdKrU6+xQiJu87m5uinGHDjkbY8JNA+iY+YWSxFL67HP
gndLvd1+ot44+WdA9f/MEJ6byWELaJ+G7coPW6feuUbSOLQFK9PEzh6Gs/k+pzg+Ppr5gHyjGbln
glHx4UVtAG/V6x5p6T4JI/AkaPXmcTbyp+4zw8lXRApzsBZUz+eOaNk8Y6zvt9RbrCW9aszVtURP
OE+hWkAlskODwBXhnXqtYa2bx52yqQJhCepX/8MXktJRuqscmrH/YeqjSg+CNFBX2lPVUoWeQOk/
vWEloarWTeav4YIZlX5WddA12W+wGM2FojzFP1FSDR16sDg2Ull8ByViaCaOnP8j1Tq5cmOLHKLg
RbZxsP37s5tzdsHvQ52vpBxH2Ozw/IIPo4uttbAyrZJXYTgnPQ/zc1CFIF9GZjXZ5jUSoj49xeBh
1xw6AcdEVKhlvUcTZix9P29XkV4hIdN0BWsxQSJdJEtPc73Z+CuXSULNKpXfiqL8abM9ot7KUXUa
ltjUPbjQ2+grpRHu8/6HrHv30HmsLH//kbeQvY8/Uhm6xQ80lbJvB4h/rXto6LTe10Lk2HhAqS2X
7TeRxFB0cWIuyQb3jpJeqX8IasO58zP/a8ztLnc7He9igXuqjSsOaUqtCDV9phUSA1KQwOhbZ/hk
LIk/fQ9LCYODpxQ06z/MGk3vBECKHivIDDuNW14Z8XXdGlqTR6pSURw0Oav9yxF6DsdjyqEZt59e
zz9Zd8R/ji3MX8tRip6DzcnKmZ/0Xy+tN0pj0jo07LWIfWRD4c/Grc2zuSlqSBIqEQjAEd7BNMLJ
2TvqGIPfK1OqqAZiiNrREHxV+Wf77hwb8vFTOjwSByndhTb84f2E5UjzN2NV6WwIY2lRxaeUMJyB
OAsKBnQL55VZZPYqXdtyik99mVJUYnYpYDtjUL3ldOKWlG7iFWzUuzyA0sfFZDgblU+XQXd+GsKI
cH2a6vjJKPzDCxW6rviqJi53DPS/v9AqD3JchLV1rVKBcjLG3wBDAJi8u7rNJqdrpkXZxEj7pPsO
znslilDuG8THEKvax9zvY5CZ+ieBKX8acizTtuGySrNaf9xgkOZqUPdi9Wu3M+zC2+a2+DlMtA/N
JtBX6HXlXaHRSYOXTaLhvClSxPtfdjohBE3geSk1GX6/vyBaGzoQNjzByRSNW1OLV15k7iNqkTSB
ibu0J5i2xVjvhymmlQY4GwMEvn/fsJaTp4OQSA1vYQcF9ydf67aRpwzkCMU5s3hYheiFEpF9lrXt
fzJZblmzH4YlT86l0xKWa+AX/f3RTW63BSwz6zpbtY922b8kGUFEFFcrG52PfOG8Ya60IP2RDXpw
9ByDfjGN5tsZQlOOh5s6EBTvOVJMIyouEK/9Fjmf3MXt1xRq3SZPvH5dl+IxQxW40aJWP2gIPv8+
SP902uDFK8n4NFgrjQ8/pJDQNnzTdq4IMDVuqFr31NaYkCqZ77Mgfemd4Br0hrzK0djaE2ehWOf4
kQPdEOLY+BTtbit4BsQhW2qydVamFQ+X/mjn9V0/xN7D35/4Q1IUFweOD4bhmLx+h5f4ccVMjVRD
8QETyS86CX0E02lRTYSz1foeG26Iz/FwG7K4MMS+1/wvoaWxMYuu3dia/eP//zjzqZGCgUEFgrrF
7yOhscW83aj+Sq4HlxTgrHAxKy56CXIrLNjL27i9TfhfL4optdRSWp63yXWb7X9/pNs3+31wMqm5
dzpK2HPF5EPEjVcOjq8VzoC0YXwoUO9c4NAeMMckXbDVIOhunRqvkAPM06w6++QCjPsWzccvEjqw
EJXUISYXXLYC2NCDfKshY0BMbhClJIUtl3Brh0WjTfpOBKn6ZEj+4TROJYfYBy72+vyt5xrNvzai
lBN3wR1fv95Od9KhlQfVGiB7slO1l+LaLMMlXovkXMQDiRnO2tCbeu2F3dMnL/K/K/i8cnMI5yEc
DkQfJodQre/kspHXuLKik5JAUXzL4NwpuoiifGwja9dxghg++GbIpDLo2H2KWVNvqWWeyv4at4h0
ov7ij1O306Kclzc4MaED+TosAtBtyFM0LaASDuhmZ84rbxKYn73S+Yt/GBEMUMsUpsU8R1r0+yst
9doN+pJZbOPc37qhC5ioid8mUivWoTukG2q1u3HMq0fTfELOXl18L93bilCAaUQfks2AW9oGipKr
J/aGE3x6qP5PUcc059ds2kLyoNQAf39E3SITexShvPIUq8rzyUxq3GbXleqSxXO6pfedg16+p2IY
ElLJWSCfZU5jAqNv+lZVcrwfBnRpWMwJoO/TdacyF1JfXpwCn+JbWjqEC7G1yhBlBUYsD3mbgd63
r1d/HzbzqPjwsn/7JR8OUq1Tph10IXlNwQD4QXgQbvRJ9cT849tiKaRSx3HtPyOTxSyqkKEZV8Pt
E041PvbTXlD0img6wNSqNjgcU3ox5fd+Pt86EUZV/qirIZYxAMMt/SBKF2hKKUFofb3D1HYJEfks
yTtxNyIttpGP3zc1m0XnEvApepXvC7t4nScuzX39UsooPcqoqjYUlXaD735tTBNydq6dSttDR5Hi
a00185NJKf70epmLOld2yhocWX8fKHVk0ru3IvMqDbN5jnT3Ucyc/K5CitsRnLLQdbJDKxueU+1X
3/2CxIPGAhmez1YZwwaCOwGo/CSk2fzDWoEV3eUmw78d42OtRVPNAFYAJllmOyf6Z+YzFDYf2aqh
jgUX28IyjmTqAI3G8XlXxrg5qUWjc8hMQhUKc1G0Ujv4rdQfTP6y+WJrxtP3xGqjO69GnB8XDpwO
kSVrpyPlY54GfcilTCcy5Ug7t/9VtIvsHgFGZaY7xxnnTHGk6bntu18ih+JNk979fbDP9f+Po51a
PncXV1h/qJ1MylW9MmqgO8lAYAyW902u96em1PkBHeLsNhVbAnQwk8nA2dh+oC9AwLsQTtA+armL
MhnMcIDci5ZifXXpNS/10BjpmAfrltP5UUhiNozQy3YtoNDagGR520+jEvbffEgWWfHj9saiyjim
cM8uVhndI34oNjIAoPP3n/yHw59Jb8CRtAcs1+W3/z4CYSdAyY/5yWnxJcLxtHRdvd2NNrxAj7iG
RajBTeu8HJFLPvwTts6PSdPbEwV/YL+BeQ4j+wcqjL3t5sHRT/rnpJLOupswFOvzdabTSdusc8FZ
tnwNhb9pi8L55HZizuvph1XKkkpyflK2wxecV5h/7bJJ4U5SKwXXvbnUy9eigVlqKSi83icUC7ns
7XAqKhsJjBdV+0p/QDed79WDJuPxjswLwNEVca12CGsgq1NSBwgyQT8lHrq2RQzS1sht4zA6sSS+
WrS7CS2e8/KMZsclBJdUR502CSIKBHQ9/v6R/rRMUD9T9Iktm7apNc/Xf/0+uomDj7VXXH3rKzcE
NOgGPMpRkbU8QZ0J5noG66s46m3/MmXxlypq3ft2vszmaXsflJ8fbP5T8jbn7ZcOlykNmzf/YeUi
osM0ygw+FZ78LVKc/mglBFVoKXiuzoFGZ9mrkCirX5NHYabRm+SfcWIaD11Xg+YDdO91L2Mz+wla
FZwTDn/3GsbYT0bHn85gFgcGWhhyPkt+LBN1Fpq9CEYPuKZeHQVSgjsjhn00yDo5tl7sgiLCJJ2k
LlBVggBi3Q8vSTBbN63PnmV+LR9Hqu1IoShlW6782E/BtdfiOMFrYFvaphIDLE4dTqTAJuul7tke
pL+5fU5fxtMuNqpoFYQWfM96wm031e6uislHGqbM20ZUo2Bxg6tt9eSzB7U/7srMJ9umI0VBhxoo
+8DvY842PLuAKdZeb/XH2x2qGNWOsshyUH23dsrR3UAL/9qCgyjRVkB394s2Xcr5XJulxWNc2+F9
S8iguG9ykPKh9SUIkl/1zCnKswN04eutUqgjJZRNs7tV1AKPrUaUac8NGgxXDxsB+4IaDg1TblUb
VnrOX3sPE9s8YDoVROvIrrKtcjSgFFkwnB2/Q+Q32lAjvPTMxrltNTd6LAKSU/KIcxeCf6gYTWZf
E+6yMmt2Tt8hS+4tf5WRCdQbI4Bdw/5ya5CM+j9915zGXHeXqWq7o0zyb4Ypf5jK0w5s2PlKj6e1
kfvtBq2DOkZ2Qz3JRCmgd13F2qEy6sf5yrUpPgSm81T5FSaoKZy1iiOmXVAiNfQqtzgIDVton+vP
t+p3igJ4QwXjOcrJjelcgd5aYiCd98tbH8yS2t7IanW+rW/jgM5DIxXNptgZF2Nz6gP7nrZbglAd
PSPy5JcWUIo+617qagSbnYTvmv2E3utQV5l+Lm3Tvq/0VFzyOqWMK+nIc0GxMhvGUhkHG3s0zxQk
as6yrr02TPQeBgzCHnDmta59VgJrIswciZHTISa5/V1KAwFRNSGEuP2okeAqEOW9tsHAtU4z3Eld
Y5SPiNOrvPOOQoEcRhNWIMsfXvGJFEDjuGYYFSoKWkTLXLMQKEpaVxJe42xHdXSeFwKyYoaj7wDi
N4zJSdLk2ulh8DjYgQDjYX7pW+POAJ21tavmoW2r3e0WGyjryaDfiAXjncMQAIrUwtgyMgL7bGdJ
vz1pMmenGLJrRvNno8nklPljDD3ws2n3cSejnC1tQQ+RlV6I/zQelAvQIxKVfvVaCMy1zWF/igt/
VytSApCD0IEK6gvSMlrSRtvvnKSWn5TV/1A8RXyAlkXOy7sr1Ifd1G6r1kZlM11NxEUL0rPibQnT
aVvp6GLo/WPjDCyXgyf9GaSO9JfmAXNrsNLiIAW3nKqlP4XG1uiJCfn7Xuh8XJfmfcyWLEg0EU2J
wvfDutRj+LUzqV/BCrTrtC818pZmyX+Hqhp7sLniPA0bx22tpVfmPxqEBku8Iv46dVL7kNTecfAN
b9O0TbHJzcxdpza2QjNT667HJ60AnG4i2FdLcNSmJopvw6iLC8L2MAcPp5vDtTQ1uIEVKFOz7lFx
qc7a5CPA4rx2im+3/wbmlhsJ7K29SSdl7ceVzb30R0BXehOkWX6k7bazU2FtZFydhZWRezmXJsfA
uNP6XFtp/GsRUT6n64B6Q8Ytk9MxN42CzOE9oVnyWtHt9Akzn0bxw4fesLqtAriI47swiO7drhcb
u0iLbw7QyBOBYE+56M1lB7h5zWyflkLG9Mh9OiUa+aM7rQTiqYUTWTtQecdcvFJrtlelYW5he1qb
2ycGvJ8i1DbkWoDhiUIbcaGq/E8+s6Fuw+z3rVLykTnyCPZKDqkfLtFJhmTNb+km3A51YKmCS6nv
bvuFKv+pFaDw1i6KvU0nZFE04MRgsdJTjYuvzpCurSgpHobSAg7r2xffVF+lx3m+na/Nus6pFMwy
oT8QBlbQoGrivXEhjlmRLYYe9Vg5ov8fDyEZVo9Eh+DCKoIrzJl3w7TLNVfPltDS0l7GDkDXvhX5
vi6A3YCrPhoUnnLjXHCNuQM4c73tnamXpvvRGLqjjzvGj8sLiJLuXgvBXPRkENFCxfzkEuYACkNs
PS3FcH7rC8bU2AMIt+cYc8ietIjoV+cpscGegoXSYGvl9szLbRgOcXQaqmLNNu1BtitG7mvld6ye
GMBr4q8qO3nDoIJOzsfDPmWJse1jaKQRvr4lYjQCGjlBG/pIRyvwff58pW9COherzP2u3OyOlErY
dsawGvCZgq62Lhnlv0rp4ZnTJhCL1MdjYhpMJF/FwEAdHzJ0dgeNo17njok8eh7nSdoxwQaNv3L8
WfTatHNk+AO8d38elPOuOdpm9LLsOWn0Q2Pxd66jMacKxaJPCgW5O8oi9ITURvj8oD6G/myB9P82
GMlb45XqTpb+i613zsK0bXF3K1saLvD7Vne7O0NCB+sD/Ql/b+MMuGm9lr0BLDQqv3fHZXfN5IQo
YvyRThEQy16+tbbL4QGdDUm7Vb7HukHsoPQIxA21Yh3VIF8nvSK1U5/2xVDvAzlVpxQ6ze1EQLyG
IEyNWirHU/iM6aSO/PpVO2+S7VQVdypdZeXQPMO/pyQ0L63d1IjLzZY3pj+gzQEfRTMts44vRkfz
Ntf1JJy2tQvZQEFR66UD99niwySCOsE80rUcf3cGCmY919txAUeXMjHwuWbDq4Vf65j5xcANlPWz
GcIteab3YwVhpEsqQoSgqyC+hizsuwbc+26Di9ne2a3Ne/V9ZyvjE/gnRxT1fYsgQ08yyqlCP99O
ZrAj3GWTwBFzegTxQaST5SvU0bwivdCIv2YUBql3MGZ6a9FQu211EGV4RL6UapqWgfTyvUmAE23r
iszivlpP1KAvNnSFhTW0i0ThhxYedjjqf3JlgAHeosPuUX46nK48lMBJhy+kEcMLWnSQh2hd0EY2
cfAdq4J6GJo62Gt5Aqi3BprSSnVU+GIpOdII0DmJ57NnKohlTZML4BX4NNPGS0Vv29WRb9gkc1fs
I4hw6dOHib5nlOJUKKOJM0ILc0zpLxlQMoANTre+jcJCjuAU9eCHgcgaZ0wMZs0FSMqhWX/A9vBg
BsPFpDa8nSxB/tt8o0QmTJCdA9QsiJrxUvTJCbGVwEZ35R/VPRlCvg01RooeYwPnsmLt7uk01thb
GOPzzwpqbDiNz1FrKAeUUhcF7xuqkoPBZ5Z9uGHkH+JmBw8USNlgkaIDXL+fCnPDlAK9ogFI5mYm
+cctrMlE/TC5xyzWCROcMA3MQy0SkuZbrR9ReTREzEuJBUPHXCpK2kjpP3n71YV1NQu+d7cCh6GT
Lx43wT6fB75KYoJSbhIiGn3Dykm6nw5WskZY4anMo0MdleaKVpk63u5xN+VImlZQFgsxcIUzvgQs
TY7WfgmY95okXNV1m/2gOOInrHtUCVtvE8l4qzesuj1Opdtid6vuYN7ZFjp8Ya1OLxW5A31lP8dl
WZyH3sLGMsBsD/ywQ9N1H0Oag+jCWCG9aW7k3abiNBWX1AzxX81n6FKX8r5us5fb/0eHeUZQdekp
GulJWmSugaGczlHrH4dC/z6o4l4v8vCxc3kHWRxXj1kaJMuuN+XVJDJ8dXtSIJ0m+GlqNBNmaw/L
z/m2mOowCromSQ+3P8uLESFnDiw1jzBrsN18NqN4ITBR3cNrfitx1CAmyN9RKW1oT0yAqkJ92SGB
f5gCtb59gkT3v6cWVo/CTYuLSxYihinudbc2BvW6au3AEoRaeK4cfWToiJ3BSNqksfVelApfRQ7p
TxFQpONQ+3U4DAJx9vMYR13bbDJHpuvb87rBVGwb5N3Lubd8G6497bYihSmXN+VXhRP6HNY2bYXJ
QLQ0js869l301e3ZUDyEg8PhsVWedehMulvc31+wzn5Jo7E4Th0RCrrUMFAOBuU5Q1N7GjY+kKm7
3IZSEmi0/pySZvZQkl7GtzTGg2RFmmjY7qJm+JHnLaXHKJ02QZh+p+3B7J8LCbIkhgOdiLe5DcUp
fhWlU52yQMLdbx5sfxoPFUqLsIvDg+3X1XKcHJS1k5Zt6xZWODMVxTZ8YBLRiZywY+0RRbkPd7au
V0YKC0bWzj24+SPHCri3lWTzHFDPqo6cWuC3L+QOMl4CXuUdNvAzIJKfdarEnJwHbL3vgKeM6YA5
Ks+ug/ZFzhmt86WZyZ0vM1VX9zZ/C5YNG3Opfx8ngXUccynPnseZKu2j5GCEFe+1wx8vVbmxcmK3
Bk0juT1OtHWBG2Xd1qjT5791lKtgU/VavCm6MV434/CSYQt6iKt0L+AVxrRK9mlWPiQYzXdhybBE
oZ+ye9AQq757VeWeZWafQPVkpBbgaEjJEuyceUPU62hv/GRM4ez3iarNwwL3DOa5BgdwHTuYQKh0
7fJCkdM9oZZXGRS6WVxmR3m78fNH003BjVNmZ0fbAyTyL5VbkGZYTysLoMyiwH1xF0ZV/6MZ7W0F
neiUmv39lCPRoGM2HpKc6dQKb6Xpzk62Z+EO4TFIcVb5MeFOtAjuuL8Sx02kyK/FyWjvs1nkMeTW
9laMQwzeRssJqvM9uYuvt21eL4vL6A7y4jQ/WAsMVHL44m7zmtvP3rd0j9Y/3brb1LNQEd7hnfeJ
bOgGF3B5Qpn51zLEpjf/r5Y/XOBjOEMKQt0C934tdDJYtAyDQNUP77eLxm3qgdiCw1EX1Rr0Ubgz
dBPcQf+PFXDbcW7/oSJzIcj6zkRKoIse7m6rZRB2Nvdx/d4tuWSZJUGxRbyP9S6h9lIvwE1zwyfd
+NBz5GavRjUuSyxuqFF3kxOLy1iKt8QlmFPrSYXC4nAIW2tkKIHEzs0KnobbKGyV4aorXsdZBecE
ebVmWD97GaLj1s02t42r7KS/BQaLYstE7IR7bVUmnAq5ASI8X3QdzeJbAUtvmkMosM0M+kDeHdEW
x1Ga2zacm8fzdE6iWc0+VYuB59prnY/5i/K3U8jd7V0J2bOFdEV5JC+j3DUyfcamN+Jl8YutBREH
d5CfHlNspauOwFD2HBGfMsrGvuiHc+h/U+ZM7hxJOWB5kgtdtd84T/6Qc0YGcDNmbOjtRi+FKaFd
vTp4ip26w/Alhru4wKsdpjkuokI7+8mhwPO9M2L/fVJDsa9lSvzT7O6KLSZF4QTkTpAdQmLlOCJw
bbPDbUBNAatQMnWzJ56kpHHcNX0vAEMXR8Sr5YoGzY606e4BZxhfqienrMybB9fZgRCRVRG/hJHo
oMEWmF1kT/9RFg9pR0Uuk164Ac7GWWWKv5fayyTSjgADChY9IVtlqJH9mDnQg7SMmEqf9Jxe3uum
Fa6LuuMtAjX/NYpp/Wmbmoy/aZauchYx1pjPuNXPO63utw1LNpd5NF9vCsbSzm9LuSiMYdoYEzgx
M7vvmsey0wlNT/t3Ag7CbVBCVsgVuzsGtLccJUWAOHqv92396+qGQAA4JrAbBMFwLf0RJ6HxyIkq
xmXlWjtO5u321qIDFFCtawEyuQYI19E7XRdZ6205cmAL1lNYQHkPl69Rw1G58TZp+nzmzNjrEPrm
w2S3+XKSkCzTthhmlXuwjSsM6YVpuNfIcZ9vtT1BVPDKidL+cKs9ADzCZlbJOz3plxGg0kUKQhB/
O8gWVozHCWovNAQO4ApvdV5bp/58u3FM4UPYojSNCcvg6Yyt7yOH66LxXRuDdypc7j4eUu4SAjCr
76D50Lx82xFATModMfZzndGJ3GrRzXxGihjlKk+7gx8f65ruCW/5mx8Zj5EvX2Afd5dWDu+2tEEL
URhtOMZs6sy9SJfAzsjU9aMHXrUcUmdLHRy/gikh6ShytEpzvCuccM7tDsJLmMfNwvPedVxbG1Mn
yylT+RehvlYuMCNl7TBQagRnGw+253cbTJDFsxY+B902c9LwJTAJPu69LHls6KwDKC4fbqfGmq75
opewe+fjgB+D64ZzSvzG/CsV/fpLHMMpLfP41409MKM71WTyogf3oduR8UoPYV3IeI5znsbNSCbn
qkmC767jwDCMMTtUvYuQwxcQVIOy2JRFH6yh1ff729ghRtdaIotSS5izchNIEP6dV/rbUjd/EGLX
bXyVghLw4/spyc19mDMTmsz4yrm15RiBpgVS1Zsag7WVDNPDRJvbliK/CxkfFXwD7uSzAF/Fr+HQ
g+PQ4nh/Kz7gKW5ggcdM+ZyRgPsb9pDMshPg2+TCS1sGunPRCgIc6T4HCGLvWNB9XDzahvOWyYWu
lms0uJwaAgDjwpHUuQLK/n3JO2vCAnxbWnw3VOVec+W9xVJRG5xr4X2qPxLjUG9VKf0LV3NzAaCe
nlRxaIbB3iSZqHcpURBQpsLHQvNflVLjpeVetYhJ8eQF0CC6fcC2V/8IDq73/kM/Ot5G05pmTxW/
u9w+oV+rJSGi48nu7hD6eCtXAmYTbfytc1SNOzICaSklXco2NNaGPRfiCpvvg0mWa2ZObk9+km2G
EIDYymsYX0rNeUsiJ3402uwbsj9vKcemhugozyRhiQuk7leMTqTwivyfQIGpsHyCecb4ySGVmR4G
oXthw11AX+i8QMgb1vHX/gn4moj6YBVUo3iMIOcumsQl3aw2KJSIL7msv+fx5N8blDLw1HiXLoVy
LlXPWpTABfIJ7XsltvpQp+AihrgrIJfFeC9063sve85IBjuH13TPtL74Xl0/3TsDKNMG+KergvBc
Wom9L5OEJpNfjnt+9qNvNHCaeq95hBSVLTd9ABm0TGZXe6eO1lS/QdG0acC8KTt5tdgvpIyTf3T9
aw0+rwB78NZM1mvluc59bmlrx/ZKIge1cEN8ZryeiqCj8JV8pfTp7nOMQ6woCdFPRbxjrW83LeHA
69DYkEwTM26SdNNEmBxTLTXXsZAJgLa0P5qj/DWd6ho6zwBZT2GyI5WRSDFsFukBQTu4m+G+iFXw
BrDAXATehtDUeN+gM7tGGK1gNfSYQFXJrYb7zZOuZ29TpHYTK+KpcdNtlvJGIT+AdyuHmV0ZVlQ6
mvcx9Pld3qhTnWpey7kc1Tj1DGAoT16IU6TsG0RdgWsf4ooaUzckl8kwf3rjUOySBiGQk7hgdxP/
ahO5sQ7bNjnZoTuDzy2CoNtxeNPBT5N5DLGqq9wdOKStx0EeNr5L5xTWe5P9nJLibozUc0gGILjw
eAl+0ltOuFdKsg1pj6Tr0tC+82LYJShpwPTjtDx+t1Gta5wSND/fjQDs11bokargddybs2hFhRj4
rXxokDZhWsWrmvRf2zwxt+hE+kVXNt8yYsgWnp3qZ7anaWmMG5WHkPlSAVg2bqhURtOaTZiwLa8u
Sfbl8pwO0XkU1YOsfQinJcihMk8OlTK+4ItdhtKzVl7aX6FrGSzGRAga6XOVSuoPLRg707srG4pR
rcltJaHYR+IesU+cIqwxW7RwpjZm5RxqR5IfkxcIpmjbUE8mtYoG/WQWyzZIKB3Gbk0xUL6MKiFX
TSS4ZukzKtSXS41S8GpMuDdJLSChz3AI1fynJg2GjbzoeLHkQwXmTzdHJmCt9DnKQHrupuvAWBZM
vm02Tk/Z4ML00N4rCE1LQ8DiKv2UTC/hLTs2sJU20XOucIvuUx3BDyPN7dTjQLUYIqMBokILGbug
oFOqraE/ikMHYjEx3K2TknOA5EmHicnVdaxx10fI5zsif1E26hcXI/hgWu+y77r1SJDAYMJVIW4w
WmFe31gBe1ZhAFcIOZRFjjjMQpqESxcSooqLDTk/RYBHo0E7VdE30Vh63HbG3hl5ttLtfu9pyqVo
O/wsgwmCfge+QYMDUIyjfZxK+RgXZN8WNoiRxKbzr2vp2cupSOF3SredGtDgp1ff2VdBgIHLxn8f
g6/NHdxu/kRWsivX5Na4puesnLx/Akf2kyohJav6q+W4fI8YmhbXvH2Nk2hZwnxfJml0zEsP7SmU
t5XneJDtnHwzdeOTCuPXyR7cReryjVutu/oc7Lmt0nLUOdNpJJOX7hAvCYtZsV8+Ehb1M7ar18AX
j35XL4MGHnSgh18jYDLka9wZ/JmL3PGNdWiKpw6z36K2MgV6Kdi4vfpqNapag3kjaaSonJ0TAEAB
LsqDS97gg28HdEvt7K70QrqTCnhHrEPoMjRvNX7lJNFtCmEnW2LwlpYXP/oTcb9jMH4FB83OnXEq
MydbWxuNWARQ1uIYWjZglFDJZ/xIGWWeKKRTVL8nUQ3Rm/63Xjc/ra7LdoPd4SYCXNBH+WGw8mc9
tWD2p/woG18B5I1404zi3knjK4jaYj8Q41uDCHJjzvODgW/WkfHeg/TFGC7HNeEIW0/ygIIC8YFu
7A8RRN2BofAq2/KsyAMpCPezaRRtCSHZgtujaQusU2+MDYGctPPbesX8N1Y4atvtEsOrvorcYU+I
W7JGEd/AMZmBJ5aqwAv79hEq8L4oLk1sENDA7rhDWbKgxraxNFrZBRCPRThIZ5Gq4NvA1ILAZx01
8kzIKG6zXeQ+EgLF1acGCVRW9gpXJGeFeq8Z4ZWkhgSAUL9s7D48dVihLB/ZWZKNRyttj6NLql/0
vQyMH24CtF7z9G1dWz98EbxndGswuKyGOc+oTHJnYagE8q3lKwJpwuQ+KZ3DKLpvsWnEl54ISjSn
ZMfkeY90oyDqWbbusVX5IaJCAQuQyHmr8e6MsOnvNHouOZW9Og+NXVO3wwW4xTnS8FFB5mPBKhjF
vIse9glJrF4pyA6QJglGfiLYvM23YOgAk7rEpA1FdOKeVR9qQ3tUfaM/5cBPqIQYxnnqCHMyS2en
yRAJ6ZiAR87674OWpxehfys98uu08v+oe5PtuJGsy/pV6gWQCwbA0Ey97+ikkxRFcYIlSiL6xtAD
T18bUK7/DymiQvUNa6KVqaDocMBgzb3n7JPc1eNO0Pk5OaJLd35Wqo1HPeuQcpfPJSf/xPGfpkJP
j2NLcEwtZXjorQoD+BJKQnPB6YoCzRx00TiTzkM4pxSXg06hu/pCFgiRG7zO6Wwm1/Fjuu5t+YNQ
6WDTQunZeU5OtOr8H0Ru/bAnXZ6Wv6r8vNlE3URenFHKy/KHw5n90pTwyVzXd3a9p9Qptby3mFTB
C+VYQBoURTb2QGcvt6yeglGjcYoj1ZNIcLp94xhT8iZvuawMGnNDuuqdAgfxXCqIJp8CN+dkOhvd
e2i13TPdNq9PHgOQiedFVJCIEQSE5j0GzfiEsPo426hXXWC7qxw7Qq9lHwFs2XMYMKd544OcGuOT
Wwxfqwo5aglOxBw4kI1gge4040kI6JBYFdP1UvlfvKi13ngHIOYKf8kWwUTKOSr6XLGpBgFlKNM9
5JEs1ypBkejWzbuI1FZURbl3qzJHyO0MdxarOTVmQfkULhYdT5KMuhd3xPFqTduiH6tbGxc/P4FS
45NXou52pYbgmOSClawZxnUy7oAyrsvCxRHbsLM1+vreqOr3VlbdqcuI5sTCUk3SvBLcfCT6mWh1
WTwvsk/wOwdScOkyz99iAL3vuFq1xYEZkgPN7BH67vOikEQaat6Rt4v2nxrF2TPAB1RQ1bROo6o/
nnzdeLDA7p+bHrrG0iPL27C4c5F7/5Sg0kppQlk+jRh0V/ym6Ge9L4joBo/J8JbTsdp4lH5OedqE
NPUKtQo88t391O0utsevTSjrrmtOqJtknIaD1AyxcrWabKGpOPI/0r0SprbjwEVbngZZOzln2dKs
oujXEvTRFOkazTaWYstUpx5OPNDO6ajTszPnoq0NyFLl1WdPZdQDRPLQOi3QV4WE1HYbxs3S+mtI
ZglaYV+k6117D7FwlKMoKq2CfbrdJhtEdSR/dbpcK8YEwnwdA09h3dhVp7ulW1O6yWuN8ndlSlM+
aYXGGl6fLRLIVkZj6ac8Zwc/G5r2LcInuqXgCLJx10PZuadodLKbAIpThzwlmncyufez5gnnt9tA
VycLhey2a6VIpTQi29/1bbk2BXkEWMrpx9j9U+Z27LjqjrCVcS5Uzi0L+EWuUZ/9uOzOjnlHyPbO
FI4i3wjnK8fgcIeSA5uno55dXhHbbMMnMeQ7rXesi2OO99xRjzfYy9YiBB81mMkPK2yq3WLuWW5e
4MAXndpM7ofQCm4/716YuPd5Vj/oE0exMorNT3JIDv1cP8befA13Gr0HFhqpQBo55Rd67+FZIy2o
ly2JywnVjMbqiYa2auvgNwgALHPaOXk2bCPf5vyc/qzolgr9o+5/Umn/0mutRy+P8/A8dvKquDfL
4cfY6QNANSwpsf+2zDbTlLvAJBXyP+jSChIjhQUHEVgr8OL7HZXaOtt5Q32hN59BtCcVvQmam0Q2
pAdNeO8OKfFAivrGsMlHD45lNr25xfgpJsloRfrFcCpHdI9LqcBgP35rhL9l7ztPeMFESnhBKes6
WhxoefUogkdFH6/b1Bq2aHAQaOvQz2ccRUc4aFBrm1S/jJRzdksrDB2eeRZx+nmYARBMA/Jcc4tW
VUpKnKtn9CNnPX6EbGvGBW+Wd5UYSYklHHKYj1hFkY3Xg/A8hpzBiepkQUOi+xQ2GFPyPrlDCB+s
zdDhwUobBQFUSDIiUZfVjePyMk/mfqnIU0oAxj+gpJybUkoBQ0Zstltkuz17A/JYc7FZhgnFHnfj
U3jZE+Jg0H8bMDnrw7dYIxYhM19tATFKEYF80pzyZFDmhe1E3NjcCUXrR/PBVw043kiQHMuX55AN
ZpecplRMX80Uo3EyG5RtZe8NZ6z2y7eOsxoh/PyKk63TH5zAf9PI1F0GSCvILkjAwF44OBLtMVvo
nRT1RzB5+5Yty9MoEWWP7aPJafOQxH2+Bo3obCE6vDfcxXNpTDy2AQArBequexaczRbRrRORJdHq
1X2RkyS19EAYpzbiLpPzP6BPRKazRAgEdy/tB6ervi8FLWvKxjXZ7cMqsIppZZSQ9HRXb9dy1mKg
CgUuYWYmp60HhzrW2idUfmc0AX2B+TuOsTmXUZ8JUZAA3L1ZykdW9n5S1c6Z9f6QH7OdzLJgx62k
qc3wmIkeNaaBYTgXNhQ4vzPgClBY21iCZq+gFk21kDhJrYOIztc5S0JYaBpDayszqkVS3zClumz4
iBeowZzaD76LHssLeuNZy8oLiYbH5dKDiPJw0YXjHkBEse2yCJ1AhRffkJHYOOoT65d4kgEd85BU
G0mhlC0UgNJO67flLHIJJtAonSEOsYGnXIM+OQ9+5AjfbBKb7hsKq0tTB1//m0Z5YZPbsON57aDs
CoyjaszZ5kXudflYz40/T8pgg0zZGJ1W3p3gcFyI07PWuK46orImf0dReyQGgajvnEJjTrxTmyPF
DdyUTq0pqHeAH/Dr5L6manT2ajc+OFrxAAVueEgt68EtVgl0sc9tOX0Is6a+kdn9ty4fvjUEbV5o
Ea2WV3iqoI27ifo22AnBbLQhHkAEyossadGis42Ev2PiSojcjL6GCt2HVkJbpLwwx0Bnxvpnh6uM
mb+CO7ReK7OsbHwVsb9WTjueVO/a91ENRnMZLB3CzFvN6wHuRj2TFobyTlzT/EyZjDiZXI921dbn
fGRQniCSJmXZ9D1fYZjP2n0lW5vUYHBqGK3cg62BJ22NjsfPqrhv8Ql84xlxMnMn/5AG+lVL1JtN
VAFd73oP3OVA6FhEyhHppxzEroijYeKFbbeH8rtzfDvdF2nv7lBMTjscJnOkC51PZYhvTmbUG35v
cEzp+60jVNHAeynHueNHHHjZg15Rf5WGTRsrIjuuNN57N4UuWSMsyZWvX+ykZaexSFkK4qQQqpHg
RBYvIhNiOg+T1+tXMf9hNo29Ch8DnVK8m4QIi1kwgsDrtu1srhl8VX4Zpzlqr5rc54mTrXDb+DNN
DHPbDohDBK/sFjmSegqroVq7Hse+mrc3Dl9Jnm83NUjJn/PzoKp0PUJh3zgaN6jJasQ9atwDhyoP
hZJ7s2wJLWaLe0RSu13UushGDkPDZ2XodhZdRFx/y/q2OKiWLklKy+LopCeFZuwgA+JpB7cWW8dE
JxMUDTyGoiTAgoVlkxF1uXJDS+4NUinAhHNOLR0PKCx7UZSAZ9fonha+iGkQVqeXLqXPCWy7ZlVX
ratflqXI8LsUrGNqE5YyHvJpcO+Scut4A/0S/SWyStocfn3sy4ae/LynFY28K2IBkLLr4nVYwJVs
C+Pr4tA2B704tdU4U83PVpFaP+c4hGE0Oc3oO+Es7s3OWzD3oVZfbd/9Kvv8vgukSxM3+jyG5vCA
CvU8mtY5LvwHvihpUTObtK3FleKiRW4F0QLLzMthdxtzDC8desUN339GiLJVkvYx19A5JFlj8Ary
0GvG4NVTpTxXqoZxG1AQCUD/tIWg2CoLPL15cqTdh2xKcz4xWJM9DcmA3Ndy3smxhcSiSpc4AxKt
g6FkM2o+NSSKHI3W3BR2jA9c0/Z2Q4GkSwS5xtL4Nikfpw/xHJlT0sdQBM4xcYamFa5Lx4p3XgZH
J85r7ThELIUK0ebJZru7pmrKuXKRV2BYPysEC2oIn6xQEu497WHGepxhp5MrvM+m3unnZQHrcqj+
VVEd7dH9+VHLZtor4guiIbUv5xCqRdY+P1l69ihrtOYgppYmiXHMfds6p6j7QyRCV+dtOcAV5UZL
M2tP244E+Xnipp4AZm+c1oE2+afOrjg2M8tbnfHSFTCbMIhxGPMjkiOcESoiQQsAXIv5cHJTs7Ld
DrQ34fkdkqi8+ySNQKxUa/kH1ZPVEpe6vW4zXpZI2hmlSk4DWREPpBS6P7XBvmvrpEaDiifqtSUZ
zDH3PS4O7K/FWhVaurOztNqY1GF5IzmRprJu17YovHue3mbE6nFemuaxq0VHG9POrJLSCI/pPtfz
6WvZJCtIBQdT3pl41BBrNQZCDrMDAWXhs0ipyLHp8hwn2qZS1cC7y2NhKhO+WvdYKSM/xm2PnqWj
31hQMetfGuKsDrUbjltiV1BpNLgSWk5yqYIYUYZ+tutVGtwxhKyGeqzFGkJ685EOWX+ZBqRKncvk
xARdk3jA2UR6m9oJ1ymOjlPpGVjV2VVaguDw0kco3eugW6fIim/EyAFCDpo9j3dfleFJRio4h3H8
HS79sKqtZrhHohIktIQKO/wWlG66KTg2Q28PUaSYJN6pmiJvWZFAYFxIsJhvg//FF4LKyDDibOzy
r3Y4fJ+MLmNl7U/El/KK+dToZX31HZ04Ul3V+1EFX2wHokdtJ5vAc7JDNjGyiTE5WLxqP8lSATJr
zmfUqxXSQaWRTEZPFqUHQlK93Gf4Kq8UNlFFWA95VriPy17Tg17a2vRwLTlLbMLyJUhD5zwMI5QJ
l5DJQTz6MKzWZtdLlG+hYJeBDd1gA3GIDPorqFMuiwLCH7Rsuyy2AjHZwev9ahMoOXJVsc2uGIWn
WQgacia1nAQktt22T6w5PYorWp5alFqHND7GRLWbg/+Wm220iQyOK0YJStUEHz0RNI5R6GRPEFVt
I413lVGCBq88qh2CBMUi3A/o1eAfvJET72/+3TvwD2ZHnGoOiA5XmBIm4m+SctWwsxmLRtwvisMk
Dvx7XQCntU5diti06Ti4uToFCQXcPycP47CoDkSVODCUKTz3fkb2OB0xPDeAcZOV5QTlZ3s08NWE
2mOjRwLbaE4hho5ZzCY9Mf/gEPmn7wANQYfhYtngWH73AhI0TKWHHLd73ZgcxO1OvrOjorwL1JxE
1qyoN0OhDVHL+iXhUHUcQ8CvyF1WzWAdTD8wdmNjDl9q6CPHgzvSeiLO4KN14nsfROFXTbPLFdiS
8DPJRvraiOM/SPv/jjwEQgCWEaIDTIe5Oferg6MZCou9fivvl65uJ2niWgkLWz1GO4rfVOAm+xtS
Kh+FZXa/7KT1wLrLJAu4a7YmyWJjfLWi5EgxJvmDIdb8O14ANJ4AHWQZluciSfr16tq2LOwptqKH
palc+FROKHOCik/5eG9kYAwOPQTbKdSmivonlYeHZaX1nfGFUkd/1+JTeypt8dmgKXGq7Bt9cMKf
rFa71KUcMIWtAt0HlNtATOSj6AVwGqqh6NWJHG+ao2HblPtFqZd4zTePAHVcQAk0bD/Z9kQsRqJ1
j87c/fv3F+QfrJIzrXT2Xbiuh7tmNkj/xWiayt7SyKWO2V278qy7wXOOJJypzSCCneL8PtRbsnqJ
QCVz3T8up7Q0sbyHIP6DBx26EJ/1q/+Da7BtaBWIcbik3wyItOt7a6qN8GFRMwZs449lht+4IIk6
yWFlsCuuTBbbZHLu61xwfMyw+G3H6G4oXRSUaPY6W8BY1GcBd4zwr/niA6ChyX8rWwVsDctMq/SX
tLT7rU0HdLf8QUZPuRdNFm5hanGub6LH3GLX6XTddBFa567HCDDwUlEo5hCqtkDfkJTmM4nt4loX
6UpN9gi4BW1hG+EApCy5CnWnQf7L1Khzehzg/GgJgFG0vYacXjKSO5YtcW4nX9MIXnhUibu0Ltg1
BdnGVO0cIV6byOrS2R13dkTxte1wCLQcVVbLdK9baEFj9erZI2aBiHb/hMN0lYSZfYNK/sK8T5+X
AI5myL7nVnqvIRlwQr9mM5hf0HKbt4DE20VyFDdYAmKLxE7U6eeJWhNr+RRcyA14DDqo1ZInx3kL
7USGm+JYInzHzVBGJ7qBH1Kv4Gz67Ju98HuU9/LyPx+nYEBngwfYHN3SfxunSM4SBMOM02WrKMCK
Z5bNCSE0vrv6QBsmGVlNxDgel8LXMoe4bV0dO6qaf7iWf5gwPMBsBlhKwwY7NBvW/vLOBB7lJWp/
0cMQhBnRQaO9XUxGZa8TluZ0h+USFrv5DwMh9b4lHm9dwdr3sul5YN+5qepm5ydzELQgou0P1ze/
J7++R1CAYRMvhCze7plK9pfriyqv71pfc3/6qHLTJ5+q8ikFCgfNbu55FCQR1WMRm5BkAQP1K/I4
Eqv8IyPr7/wzx3OFbXi6CUXAcOY7+Zcr6eoaCFwWaPfLq6PlVvWS04cfTdK+VJ4rFHMjqW9DQwZO
wuDJxEABm+rg2XUGmsQD+n4xn1gCxn1VvaURzYjEHmYhZrNe2G3QL92VcqyD1GX99O930vzH65eW
PiMGZsrdb6OO0ihl9WbS7kuz3I5sV+/9Upmg7AZ5WM53lNI3IW4Nir7sVb1Q07ZLUVWA2iBxxTlp
Un4PSn075GC1CKs6tcYmJHrxc86g2OXOZ6/qqt3Y+0AgQx9Efz0BEivZFOYYphFvi3zbY5Q4BgUB
GR0iJnIVG4pEufs/xieb9NUNlFz2zNj527AhmsvM+0qC9+B0wQ5nHWS18aXKkOW3papexORvwwG5
WAYM9mBOqJ9C2GSlFYG8oAy3Ll3zPWyQKIZFKYhBDImbiv8IgFsAFb8Ob29GVxiAdgCpmO5v6/XY
+V5HCkD6ENrahbZJcSE2F7u5GB9q3aafSw1fyYKLtQg+DWlPIFVUa8Mit7HyRucOITv+DjFu9bRp
1l4Lt3WpTS3z4FKf0yBhrGSHtVVHsSDHGltl2hqfnam37kwk6DcJRzXx9E1hlPY2sEdzZY/kinl5
9JJ5mXt26uq7l5s/RK3EXjerZFuSBfVk0mrZlv4U3KW28TyYyFD6Ei6jpdWIkroEbFzNnDKyWSfe
MSKGI8LbdDRRDK0FcqIj60QateXRbpuXRVlWWjgyNPJYNLejOK7iT6Kg2JbgIELeU5V3FZlqjun1
R4hdgiCBtGOP2yA5Lkv/zAHzB67GcF/FQ7GjpkvVILSru1D1V5xk3IShKR4LA+GE4cXAbkv8NQqp
n3QH866vmVA0GM0PLVWNfaqNJTFiFqIe9N1D2hzy8qHS7eHkouPaxCq/9AVylzRGkD95ikDefpyu
Vpacq6YhdCfsyAfgI1bx4AgijKgglF1i3ZXyoYtybRc5dX0UcnxLa1QEw+xqzMqaNOAs4bgUYSIQ
Q2ie3Mq7jTpBlzHHqjFVt+UwP/TmFxzUFPrS4HmcPk+6DxEi8c6N32GuAB84UFs+Mo0QqERnqqD5
tFGU0npiX7bkSozYqCyiHOlDXZPQP7lRYH83Ivq9058g4cbfp3BmcAFf2oXINW/7f504g76wqM2m
xUMQapz0zMQ668YIU9O6DJzjT0TzSUJLLGrLgXFfBIQYlIWHMNGyg11U2JQ9q8TY52TWhpn25E3+
mooP8TlsPDdQeFZOT/Xs32fLf7CRQ9HRgXAagI3wBxq/XrTdpGoi2UE9cGJpOEiWFwUS4zyKkW69
ALcuaS0TFRNRb0edY5U6ykw2N2gugDRVnwzZmJ/GKPz079dl/o1cQgkBeInL0cMz2GD+NmGEaB7S
jLrnDYIXbVi3Xhk+ETV2rZ2o1dKz9NoHLSlWy/vUJRUVPQMjwFxMW8gcTkqwq1V+TplHdvrsJAbp
KSgvBWS+zT9FrzI7AAgKKYDPFnmffNB2DmFNM8TugbVbGt/jZGAQjapHu7PwANIDp82sdg1udJou
YzVLs8TVJk8SghjrgQAU8hOl9t9ohYefs+RvGQ6//d//m0iHu4jTVl18NL9nOvwSA/H/UPCDoTMW
/8/BDw+ETzTF/3qMvhV/DX5Y/tXP4AfNlv8xDGoIbGbm/vjCSPiZ/KDZzn/gusBINR2YVzobpv8v
+kG4/+FHgSrAidc5vs9r1X+jH4TzH7iLEvKDg7IeeaLzP4l+oKPAy/X/r4psQlm4nZnLKVyWRFTg
v758vFQBmv06A9PirOJxWGWOjfhbO+WuvauUOorEPSKXfEpaiP4VralwvOdrrrTR2gLy2OWGOtKm
xG9vH2sOXbT44h9EJ5Bv8ogk/IxlGpklpTbWJ6OsiZZxKJW1J1r5G6EPW0lJyna6dWC1G6HKPU3i
Tdrv2hqEnW7t04DZlN5kUjyA6SAUxdoXyG6UNVLNdI5www8kAGFxqE7elB8CMnGCFDcaNmksaw+2
kVzsXtv6Yjj7hAdMKKt6KQiwbTdN6F4dGB99XjyEhvdg9f5Dgv+pmSCXuAQWZWBR4meNLUPnUi9P
fNLqyHNswD3128ySG7Jdr6RgXOJwgnZKf6gd9t7NbuW1zoYzacZ6Q6V6QpCI5SvtVonW0f758KYS
zkrxNIzxV82Yw83bTe6kF/i0m8RoTjz8S06ejWv2sOv6e+sRhfW1hVuS9+YhD7q7uOhObVT+4QTw
Gx5LSlfa7ORsHbq3AdzM+m3G60tLwPVGFDxGR3yCKwM10ySJ8G6x95oQEspgI3VoZPyIF7h0NpJ1
XT4aer3uuHYAIDtd0Cvmx1MvR9xYgor4brhEnqM7HWuSDfgHLh1gi5Ku5mA4Hwmr/BOLcL7Mv45p
ynbsuQVQOikMVsHfDlpTH2pNNiIthqNIGdWVGwr1V1SVb0OA5QUMwZQY6c85kqnrn1NU5l/6bx/6
25ml9YYpcv00oHxWPrbW60BWl4pp5ruZ9/yXWea/s/EviSW/Vjzm5+SafEOdUy1zwd+qL01rkpc1
e5NzncZHwbnfZ59mJMDM0auC3ELUEH+o8tVG3P3vn238erZZPlt6JpQJnemHc/Vv35PMax1eeKYR
i6SdpuwSpvopKbaNHhJGFcwv33kieaoMrLMfyX3imyepSLSv2k8VXbrWi++rgM6Ypp4z471Q7SWM
bpHGEucOD/9+rb/tLP57rRTobAf0+98543bRCa+MI8AvSXFBJUd9Su7j2LhN0n0OhwnBWfXEpMSK
O2+9vVcxut9Uc24q71kfkj/cun++HPBswsPAavztWEvWLrXt3PeRsOk7KJe0PVT0HiLlLcbqtdTp
nmntzk8dfPTYAtPsoy41mi3ZhR3QR2erpz/cHyohfx+1Hpg4ytwzvZnT26/Tv5kPkNZpK26jhmen
XhAuXdMMh4EZyM8IDS07/siK9rmQu8miJzGRQYY/V94gHJCp4pRE6zHOCjPe9NbnqaTtmbxYZvxh
RumlNBD5BRkR5TptZIT3tzDTt7P3Vdb0ZXsr/dHTdXV969SI9D2M5bMInJtL990t5Tt+LxFnFxVJ
8sK8nRe8u5p9rdq3vNNedGwyZl6um266wbPpuMQRox2o83dp1ujaxR09/p0M82tr2xds/e+5Fn5k
cXlEBv4lLfG4RjhzkW1iNDSfhIFNcF4dDA1zRl3hJi8uo2/eJjMxV/kUIWlEWx/Z18S3l+9SVPLW
FmSqtRgUKe9/aqmeDeklACq8qkd/07b1ucrlNUzta6HjUmpTjG/Jx3zpfUPTbP5mtcDZD2rCY/qf
U+xb7IaZ8b3uvU05iJscaTrnrHMhj6dQ7xMBYHbhXJ1a7rHlvaOUNVdS4ceQqf+lnwwU3OwsI5LV
16EvyQm1bq6CyyRs+kjjDK52naNbqc+uO6xHnRT7CBgHbrlnO/ZuTRi+ayMJtyHxT9wJxMkt3mHy
PzdRzagoIROMFWVGk25lzQs19shPjNi6A5+Ph4YVUyQfESmgueHsLYVyoHfd535yjkNi3RDTnY1S
3ScjHhWNBTNpEPka06HpmrfSS5444cIkK9e6FqzddozWaooIm8KVtiWz8E0vFRRMiwI4xZ2hx56a
TxlZpXG5GZuvWkEP0pP2VZnsEBB4fdER/NKg04/tAKZ8uVZqMFuasPumIYgWk5aHtF+nWvkF2/pJ
y8J4jYnJXLUtUXKqV/fwYK0w+GT4RYzIInvHDXUdOvdaQCw0FfXk9CMrGUajUZkYDATA/YLKfHgc
lXefoVVfoV4zOY6TwVC0R4cRbPBqJMT6oWnGakLV1VwFyjNXk0ArMNJToWK6sjQKkAaQyGhOuNed
q5A85D4bLh4ui0FzhtXkmHiXsuWt6PtvQ1V95zeuioL3xalfiRoEO2B6z13fsjsZH6NyfoIFru8h
kG994q1CRzvM75Tv5JcYBRzUtISbb/DLfS36oIe5TWNHAGcZ0SfxXTQzfG+HR8+vX7vS0rZWyLe2
akilwzwQ0e2vS5IwZ2JivHKdArm0d7K75Gtjqi9FFKSbsdZ+TMNToAlKyjVT4DzXjuzkqMy8j1bw
kXmyxijXPgpHo7Uib8AjP9zIISbQPqZ99k4nm69BPb/RLAaBQyoyLxwYJpfhmR41vdtpfn6Zr3HM
ecvosAG9yt8sguWp9P7AqX5juXjuQu9auyNzDXs5pg5d8Xs17oSKxT7X/CMbNrOichw2r+z7GMlp
sCKc90vhVvVm+WlShj5ZAfa0IuaymOLC9IP6051G8VvmsmSbCZNwuTTi+97NzryfRHP2A8r83gjx
0G2dy5S2r/Oc4mf87ai6jdOQB1jjB7PMG4bkD71KL/Oe1wid43LDu1SDpl71RyfDK8HsoAXVmoxN
Lr+/FQOywQwGKSf2nsKK7WvPspV4a5wj8WdXV8vfNS/bjAo8xsTjm7fUBLAdB59nZmbOg7KxymKP
Q+i2TPV6nHx49nDXVkDGzE40W4J08LrFuFUy0qa5G248qoPDSy7UA6rub5B3mnXemAavrQ7RhK10
GUzdejTc5/nBFKZzGaCJzytNaXi8sVA+PSiQJU3fYcrYB1c7UXNB8wDWJYlngghyRFnbBF3PuhA8
sNZWrxHagTIkEUuT0YegkutVDZR+iU91eplXVZPVJibZSWnWrcGTN7g2K49GodRBwr6KPOMUo8ej
KHNfEyi0Tj1xU8T41EBUO9+6Rh13geLEnOKSXfIme0f3+kyc1cfEmlZWp9yJoamq16XCO6+MsZ5u
0W1sCxnvx85EnU4Vsa2eSQp6ppL9msZ86aCqCbuDkTFmyYfseA/SiV9d2dewF3f61/l/Kd17Ltvu
G8RvoFBejSBnksxNHQELSl3bxrrN925ggp2/qdtpMHwkoEvnGPkGg6FtAMcARHgt2+GMoBFxbbMT
3XxX52nDtcFvNa+Bz4ttAg9bNXiwxWjelis07ODdC7hFo8M/gHjzjmEfQQkro4H9VStfNa3HHtvx
NhlIizGvxWaz1ntlrPvG/K4ylPY2/XwHIwaptWi7MvnU1e1LUdcNxz5ezRH6ASDk+4rothQtIEao
XTGvx01cvZKS/Z6b4hZgdabdQP4pX7SK1IOXzi6WTHtu402GQGA1/wczKD6G2HzTP8Wlv6ld8TT7
y7O+eJ3arw4AjnnpnrdbQT/LxMiGbVL3OC/0cWbcGDE4pJ1n1cirdINb2bXQNcvHwRZnTmbsK+wn
lvQfAuIEaqTXPrduyU1VCSsk/xxNDauFZICm3vCgUDphPqgAsK9L3VKES1/ns+o4D73ECpjlY/ZE
hRKPATvhzNaY2JHIBC0bwYkLMWeK907XVLN1rRTNfk36F2wxHHZNsHdK+PUkkHLIgbhhvFkBz4cj
/sbqsezUnAK6oN8DvDzVVvguNW9rgNteaaG9lYZ47VNeta5M3+fdeRxrP+iKng2PIcpPL1O/RzBS
pvNw7C8iZ3mft/VZx4CSOkbUDL5kWVsJBuBLio17nU3hMeImoJK/eSXLpOuAdm3Xc0GgcsL3zmxf
i167xcEtLVoCfi12IY7NHQjn7SOdEpNpx7pOSbfJ70yHOoRg17msR1rJPK25z0PkPUe6/uG5/R7F
82WMWG1UR0jCYNx88IwieGWbSmVYMGjmVTcseSwaTwSUwLGPgze11xDzzC/JMCYfjm1emwA/V9Vj
AakEX65jrCfj/DWr5NuUOz/quo9mkhfb9IwLzYbq4GB0XSnaiGu3cleceeTKj2fPit3c4CJ96D2N
d8wSeNCso4PkEFvDWk8w42VR9JF6/o9hELu8d18CNmelNFGLxB8AAJl5c+ak0aMW7QAfkYyj2h0Q
JBu3NGGHQD2c+GOqFqrfF5XZbO02eE/76D1Nrf0weHveua8YqvOVbvAq+xKwTl3epiAsMClDsU1r
OKy1PyLKooLYWfIeIO1D5LCwlUFHRp0D63Eesmh6mAaJuzRTbcLqk8HIjG+Q9bIxHuh4EB0QomKq
O4skDcXPorl7DFx3JmERqee2353K0jZYPJu1FMA9oyj+kGWDk2/EWodzfw/Z+GuGZHKnRxcr4URh
uvQe0EK9GqLdB1jHmWi07TTrXb3wUGXVaxjF743+ya6rqzGYFHQocibADygfGERDFe02yLSRBnpd
7kxf3mSVMslg5l1FasauTyakvXmDQwU3ihnu3kjqMQ4jbq0X7Csbr2vtuTs78M/GYGC2iOBJaLyx
lKAxyxASDdPI2k8lKceC8kjDrJZ33C8EzA9JXJ1Ez70o5iEXddmArZL+YmGdTDlRPbadah038dnK
zFuB/h7LL8shslh0+KRu64M/y1ODLQl8jBVjsjbCgPZRoSrZose8ummmb8DwPUKh48U2SCUn3eZJ
VvIrsPYEUTvCPeGnz8BNqc90pQea1D+ldg7nVu8gKqYdfz8AmxhUHSCPs5J1pcJwLzR32IsKcV+c
r2PQ7xurlV9g34zHvgPrl2Npu1DYukt7732siWruev+rV7MiihAPA+Teh66CUdqysyU7e/kvE1sG
AZ8C46C1TXH9//xr6qE4nqv9aGDlVQ2+Jd6rtOadi7r0EzvN58QWN1MxgNNcMhTp41L4rjrrZvte
tK7IIlu5Q3JCU4MRwcEdWnbW10FKttA2lbwm20SRO64S9MSroINRmNvbPODAYPjcoIsv0F4Honk1
bPeHhMO8zgAbEa6NHjBO3+fjG/YybGAlK7KacJt2LrtCkwNtU2Fqcfz7sqtel9MbNagbA5lWU7Xp
B2YQ1IhfOKDc1TqTE9zKj16my1Q2QnEQrfeaAFybPyJz5dVrsIrG8phgnnaa4GJNzWvNvr8jytQX
9WtNhvtqXg3mEYM163OjHxwZv89bW80w9jg7T+580Kz7+/lwMZcrxiw4VD2z+azYxobkIekPP4b/
zd6Z7UaOZFv2Vwr1zoRxJoG+DbTP7pJrnkIvhKbgPBlJ4/D1vagM3FKoSqmq+9ZAP1QBmZHh9IE0
O3bO3ms36U+l8SnmHZCEuHJpBmgJ+xDsYetQSBbJszukd6ZVr7NBOatoV13mJQTtun51Im9rgjUp
85cYlm3PXHZMqkUjIbHRoVXVROMYQ89I5rQybjE8vojWu0ESt+yH4hDC2wcsQJScYEnsH7vKuNBx
DyY4etwg2YFtA7zsrqQ096CjT9JRozlHQgu36gxnaPLtBPHMbiBEJgrmFbNNptstbjuf6jrlO+pw
wC+aubojXKBunIWjWau27u/ziKajI2q4/D2mlYw5EX4eY7yPUYfXooOLP+CU1vilg/w6hxbVFeoJ
5fTOJrcvzO/ZWPdGqq6Vpd/TV7gZGN6ZJrNIaS7zFAjDkDAQ7sRrpOi4yRqaVE+hao3szyW2p6p6
KQhZh9dGkZVqN55iKzFolsKsCQ4o2S9kED1nZB1zv+YXLmN/GJsrvef41bHhjVX0HIfsk6mMfyaw
GhYZSeRu3V1Xndi934Mi4FqFLh9GJ30Ox2BTK+CkWUONYVTBZaDAWftv8RjefdM5+jw28GyUCBQi
88QOiZ77adBo5kwmimGK1uCA16IT/QqsKtRg2jWR2gctqEvb2obl0o3lro8loJsYlkwycMbRRP5N
71V/15v91n11BGMMyP3YhuhOfu5jDWPRoH4P2XZcdZ7ACwNS20YHNFUbDVThLgnFuYYgw/fqQ5pU
BxhwMP6mXc4jp9NnQCjuPMuY6EbI7kbKDeuxvpUAKypQJxzKLEr9BLuy3YirvtEgQrLQ5417n+Lm
nU9qRgduzE7O25wAXwGwvT4tunojcGwl5zpUDBsAzgT5vAVLy06zKoIJKSyP26OXaSv2Jp0Vca6K
+ySHRFKsgla8aHBM61FeCz/ZMyzHjJsuXS3cc4/3/g3Eela3YClLcdKNuJ/tGJjEYB8ijZZFhWPZ
6ECyTpvEyFigSw6DzqlIg40B9aUj9ybAgeTP72es12YWP3dhzbIar/rewfDEOcGODmmHGqKZi1w6
B9BYehp3GO3zB5Q/bJPzPJ7J8ZkamoMLc27iiJfqNtoDZ28W9H6YJSBW2iBH5CweB+s568FOrLNs
xk9G8bPS7WvmmJt3KYyWdDRCgn4TVv6xadNzySMqcp8AC6sQK0AQeMj86QCm+TpE+jg6YmlbPFe1
72+JunnzRbWrrWpfyfGIYxR82Zk5kJtgTHjohh2Ie1b3wTod9fA0TbSVCMxjpxnfxGH/0wTCEWS0
ENjGRM0mscf4va1akhmEZ9vTVo5BG0dlOYQM3dm70Y/QTu6TijJtXpa/eSjtOd7j01NguNQSXBok
PPOw3y+LzwIKf8DdVMwlRhkgL2GyF58ZESez94ZzNlLv2aRqcoJejryFdpCcUH/GHGo6OoNzb3Ks
uYtyykoVwHricDwGxvJ9T7H79mE+kHeJuq95FaQ9tOjmFkVPI2F+CnJDASl/Hs30OQWqMHc45eDf
5K58gOq2H2O1SqPmwWfvTBW1V+7mp/TP9nXFUR0ndxAhnu3N+qGbrMu5U0OqG9sYjahw1obP7Rlz
Ps3MZ9Bu3tSIBnlQnIQdSYcIehPGx/O5paVNztl8wps/o8YUbqKonhu1nV8/WMVrQ3eMHgtbRw5j
o1HqoaBAd2FEZplYjUP9MAKjdVHX8nzdlEX5QPv9Yb63c9O7zHGapvGzEdcPrSYuFa+ZYQ9DJHTT
M5yz4MsZ1UND79foeftzp2D+6+9rRihr+H2c3dx5kEZ80tKswp/vR2524QWa4WSZznVRCMlpG0ZV
smrXMqHQDAPqYiH0ZcMxcClt63IkSKXTxA1bHxO4zD/3dSPfVqbAp0PpprWUsH7DGS1G/AaAkIPi
6Gj3mtOeKj+8DIryYLT8hDg577KRM7LKmhUN72fJJG9UlG6h9jZ3REw+6dy6BLXy4EIBrwm/gYtL
BZxBR7MI/JtsPqjvqWhVPid+c49NMP1zlf//KgR28rf/+vtL2RUE3V+9hXFZfNQTMMb8sBCsntqn
v70VbQzA+Snn7x2eir8dn8a3f/47vzQI6AwMOs/kNs97tU2I2N//9kuD4P8hXBQAPiGzRP0JXWfF
KNCrR//1d1f/430SjPyeXDrTFww8f2kQXPGHh8waLJozywYYsP0nGgTT/bRszS+PjNxgBEUUr+O9
5759kHviByRXSXkTbI36VWMgBUGU+AFfJsdmoofcgdXHHwP3lxYtLUmBX7fF2TP292ZWokCwjrIg
YEQOwY3X5I9BJbcZe29t6ud1Onm7GR3EgX1lqwkRQsGWEllXQcjy0VQyooU5nkzjGafkMzlFP1M/
uwjC4tGpt1mQXHKkP+N+vzHC4SrR2kNgpz+lQY9H4hWzx2vW42aRVB2hztFPOJrA4RHZLkKtRcRA
rwmDv6AxywHalu1DWb9YW731iVIZruBAHDi+Vkj2ZqJcuZ2ImbMQXdkzJVc72oVYh2Z3ZeqC5pgF
GzrusisNkuIQtEcUCCZ0ER7qgKzYPVZtE+iQCFeljs00hyWhexpC48y1jyKI+nWpqgin71gdvdkI
ksF/gTgVEWsU4tVqUyj5IfVx7vprMRCn7nrDg1tZ7cYO6FBZg7Phox7bRpEKjdSUf5U+R+Gbkekr
xwl/Ktnfp7aMF3ZZXPVeSAwJpvgBKITGcWs55VG+tYv8rpiFuj6wXiPCCI80cp79jmIbm8OtPQTj
Kbrg8dSRV9Xk6ztPllunlvranvgK3aimp8zBbNF6rkYqDocRWRQnfaAXO7vNb6cMTZ+fTLSY7Vc2
X3sJMfOCnEV31WdjRJ2V7pKWGAFyFhdm4GMptF7xHWUreJOPxuwqzLprTZ9uY2laOAH4PztIGWmc
NC35YJGfnM2bTxTbu8FWN1OqMRQV+F+EH6+T4T5rR4hQdQS0K5HLGrbiqiu6qziOX6qxPG0jZC7V
Eb7LvaU0HHpe+CKr8tSfmPyAFzXDDk21f+eBO8jD175Md2av7o3UEHDJbWz55Tz5oauo7BSPMdMs
g/O/Plr2MpeFsZok6zM4uZO4gR4Ch+6qHVqs9ZZyF06nF6vMBW7uxiQilvbOg/CUki8gxbiK+vHF
VIa9VEJcmFDEVq5FSYef1DISSDcpbLIQbaXjAw/DuHQ3ltx7eWnEa0g+kF1zsektC9mIBloi9moP
EyRGrsi20d9w7DltE3gqfe1cDw2eUS3noyRWj4m/zPdTg1mGEZiLgxp/RSiu2pBdBnbE3q4juRuF
f2fZsLtUj4xH0MNg7Hcn0PfEk3+TGNzadeKDnw7qy8bhv6mKl06oc5cFAXUfLLtI4iYGHklkcrOu
Mv1BM/PHZILkk7f0g3UrPFTMwILoiTaBWqZ+aqwS/MaT8KB2pHm8AEJ1hbKSCkq3N/P/hhiGSzcF
FyZcPHQvbbIxWFos+i/rypxOqxwOUl9eKmvSDy79L8D4QL/EAGdCdM1WEDZrpjGdKj1/7NqQCgQQ
ddie22SPWV34glQoAk3FY2z33rVGtsSyzi1U3pJWmo1ceTUJXH41TSl02Dx6To1MH3waOMVlhFWZ
OMgqXwfM4GhzRE91Y5ub+DQOG3+dBP6TMjKH9oakQWNVFC9tTtMBV6PmCsLuKOpEJG5rTYnFYLOy
jVZ3ynN8VdUhzo5Keyt6axeF460e6CfVuPRmIX6K3XuZJDSJQrJJ84bvqxjkdWy5T+EcuKdCypCg
qFeVm6/LUtQLehxEQFVGsxBJXa/SzLAWw0Gnv7dyAgpWQjE41dIZyXOEZggoepQJYwFTxuJzSLN4
G4qnlGRtBm4YTaL5WRPZo0/CDst9flNGxYOWI/8KKvMW3dSPeJ5Mv2+6/1F18u8JIG9Krpj/pUby
yxea385LWY0yDqMWieavtzcXBb/9w/q9QLhEoEhB0XRZ+7//159Kpvm//Hf/8FeZ8V15Mh8zvhZJ
njxNT5T07dPv9cn8l/6sTzz3D/zmBs4TE5E0jQV6DX+WJ5bzB8pb20TjZKCvtUyOWb+qE9v+A6OK
7fiuiQrJEbPG61d1Yok/5n+PSAndpI9B7T+qTn5vdEBloq2A2OqzKFk6hur7ICI9Wzdks7SQcjk8
QVXxjZbrq9f/pLusIY6QOq+mjRX0Id40jwS6VWAYXfqNvPqrC3yysOY9QBxZxf2mnPT+ZKY7neDa
zNcffst/IUX7/aD731+P9Uk3RK4zrrqMV5ceZ1vhxcMyyxvGBYMD9k+89ZgOt6IrxDednt9LxX9c
b34fH0pE1aZmG4/gVANKgUuu3q7ShkQQ9NXD5V9/JO6cD4fof1zi0+EZoIGWjHYpNjm+orUfWLtQ
Wf5qkOR4Od9ZnL74Vaz54h8+x6i3FitjMG2KMXuFppNjFXU7+C5//Rnm9/qPRsA/PsP89X14+Yrx
Pc0PMeFP9JrnvIagX5M9eCLMLtkavgwPUBLVN3fYV7/J/Bk/XMxPvNE0m3baSFBbTIcG/bSxyofe
r/RvPJ5fXeFTlxF6IhmABldAm0c3i4Ks0qEFW6XcElVblN98a1/9KMbvH6THieiEmSg2BgAXEpTm
qXVY+M13bcqvXv/Tsx6kzAjTQhWbSgu8SwKsx3OI0XT8/vpH/+pb+vSka4wCkqj18o2RFiXJFm20
w40AIwJi+uZ/dIl3q8SHnzroCUZMjSnfUNKDGeUX2GQaKVl0V4qrv77EFyvKvNZ/vJtsUqCoupNh
BnGfM9wtWo/OuXnukZ6+zrLmzFHfyEO/utKnB50RwsA0SQ2bye3ak2jQ7E3LnOCm12ibp9kkrqK4
hZJaoSlZ//WH+2Jt+XzClbGqa04d7TbFpbp0QGcny8wZtHrdD7VpMwuJOfH99bW+uNveM7s//FZJ
oBUAdaNh06pAJIwQm+GQDI14/OuX/105+t9LzHs09oeXpy+RkGlltFtg/aO+8OuczFZ8TR1DC00L
o13hoJS47T3YTVtqv7Q91TTbM75b4r6429+9lx+uzz2e03NK+g3djnKLtdda4bmdmNcylP7rj/jV
N2j8fisOMUNi3wz7TT+V86QsqKxzQ6XaNw+TPj+Y/2KVNj+tBz7K6ZyZZL7te9FNzVJWbe88dVU3
5kQ5yqaLbnWJL2Rnd6THLce0jsSTMeHSANKVYDT4bgX/6rb8tHLYfh24WuF2G2hWTbdw3QCIaAip
HkBsRorl0s2mtv4GTPHFD/eZ5kBiOrdj2KWbxmUS4PrM+hYOvidCAckh+cb4/cVPZ3xaRdq+CZtm
rPINwpniUbMNjm6xrULrmz3viw3W+LR2kCDrEP4JgcTPYlv+GOqI4zHsqDDfqyJQb4kg22o08Tp+
swV+sVgZ80/34XaHheqbPUZFxPWawleaW9K9UkkQ1RcVBJ2QjIY6U4cpo/d6bSZS6+/++iH46uea
//2HC+vo/CZSbqCAeuhdd1VLvb0pmdqXCz2dFfz/s8vMP+SHy6QACV3fEMQg+3F+7QlNvcpcpT+7
oRfmN9eAyvGvn7h3U8OHq4R8LRMQfhw6BPOJZQ/vVd8BBkFub3dagrNFz7n1CVS23KOm511HIJYV
OgslcWBvdcZv7conKpDWQ02FddkgZCvXgbRaD15ab+jtsfW9KNu7geiJFvJtyJKk3EfT3iAJejpG
FVm+P4pYsyRkaPJm790qJSmYOVAOQg4dfl4/FVX53jHJg9F/jfFLli0cpazulhFw87JeFq6Rv0Kr
q5CGNLg9L4ewR3vR+mXsXjup5jQXpErFPqjk0tYvDauJp4PdTSG0zLgyyD1WPOOLuC9N9Zw2U0ge
yNQP1srTxnSufOGOvLVWHARXqIsjz7jsgqEkKiBVqo+gbVc6A6Uhsg37OUlr3bsGRRr6J2Qrlsbr
kHVhc3QL4KX4AIBV4UOnr1XDWirVcBSqaNrrwqsHmiy8S+MpUY0HrpXGXBEtMivWXUl7yBvlxJwi
jbVF1cijlBGgIObgysw29HxcbPFZVFk5KLfOKnRi8EiNeM6tIBS3WKGF95T4ke29QFPRh1dURcJ7
zlrd7jJyVyzZ78DDJ064LDz2K9ogA91XHM6OUvoD4vMuI76pL3MsXlUTv+lZUK3xp8piXNRBYDxo
xFQxQLYmwffiUHKzC+pEq+nXpL2YreI0FEzyyavjBvGy0O32Vs499ssi11V1NHsTvHzsx5LmYdlk
pD80/uxnXQ1kymIUblSI97z1SJD2V6pxSW2I3HJMD4omfYipynDT45CRrbCh94u4YjNYMSTDReW0
cV0uVJ4p9xkqWFe++kYn8aAr6SW3hcDB8BoUrLsHp6e30s2K+CA45ppfDieacqOSCDwdTMVGDoDp
mei5soeV3EEFOg5KL4xbWpaOc00ufRWKhRenPRFIsKYaxDpuKPPgnFw6Vx4LvWp3GFxS2r5FxE5a
1SKerlvN0xn+e3BUIZcF0gnGTRK/g0HtQCYBmLrck9YyLxvfIXjGCnuH7deG7EGrhyjdNz8OK5Aq
BR3clIysvGEWBje4hkRMUm0TxROvPtQTOxoAx1MfL7QKN2Nk9XT0QivrcY94EDDuAlGr9uDGiqqh
IjdJgNuqZf8gGrsqlkwWa/+eRzKJL9IGG/5BN/t0yGj4uVG+l7rvJ+TetZblXTdVMY5nJjZK79qz
StW8Oab0g5+WkftornrHo/zn7u5jI8bfYXjkOQUpqWnPnhOJ5MpH51E4yNTwOEKBIFuoXPhNr3vr
sCjTeJeDXCYLQFQoP1KggNEU72e4m/McM6kIbpEDOID5gQU0S8SAVU/DOoXG8tCPfj2sWqnD2mew
r01bHhEXitXQtq06s2uawCep7PVqO0Wix34fZa7YE3PjIzyFYQH0dzBR5Bygcsb6fVp0aXLWVtGk
3zhay2kgcSAjdkj4Cx8hmbDw42iiJcuoBEc1neatkNZFBLFQYpvEVh+ViyYt62LXlr5+iIwxAikS
l9aS3AJlP7iD6os1kvxErvI69IrzUXUNhAusii1MQZJZL3onIuZYVpmRQloFIHkeA8FwdrUvMpQm
ETkPGzCKQ3/rqTHxUM2LTFdLPTV5WNZE/AVkROpWUu/R/tV8wtEyiiCnNZ5kPvpBzpxQC6exSK5a
pWIkbMJVVo0qSZZWNQt6w/LSt8xW35NOY905avCeXYRp2U7oBD3NaVsZCVNug2forTeNHOVgG+Mw
yJeu32c1TvKGKIJg6iaxtUMGY7vIAXS59JzMJLg+slLdOxO98N1bOzXyEeacVhOKlsaezi/sycFe
le3UBqdt1pg8sc04VegY0Oat89wzQgIw/NGpzWap6VGZ+0TkNNwvJyNZ92a1apiOTN6SUXHf3wDJ
DVzvLClFhERk6tnXom0xjQkSLPJBOvdGhiagjgr3WPOq+V1u3vUAULFt1uQ6cQfEvfZYAMJWS1Ui
isx4GvVp2hljM/hvYGW9GtudniV0Udw+rIubDB2VcXBGET1FGVC+fp34MfHvZMfmdOgdX+8jpIe+
EW6xORrTPjcbqT2McH76kyEZQap0YWW7T3E1eMOJGwqtPXa+1xKXC96ohdRZRtzrfWWzQ1duENx5
OAD0jRisyGBeHjNw0qch81Zaz7xv6fgjWlTet28EW1M3E1xEXhF4P4raYyckxMvCuJg5dKB2aV9X
OiaxWqshHUcsxsl52UsDy2xl6PHGJdzXWlmB3ZbHMhfqgdFsDaeiMQcHzLAbWGQkFxHwDzoCg1qW
ttYgqOUUGFZX2VjX073yTCLKCa8IUlQFrJenXuur9GIkHs3dzLMrdZaAv5WnkZwIlhjGwcG3xoUN
bMT6WA4Hk+FWgyQNz1C90BJ4iHsIyYlzYiBDEGuojBrs7UBOxkZNWNDvpN8ao1gGXT5MezaoKTjN
ANg4xGpXaYle3YFFHCuhvMcQy2154eq5wWAi08xwi7/IBXbX2aFcGqld929px+qwUqkYs0svm3r/
3DZl7W5Lok7LZW9rdfEzdtJSXjU6KH2AQ4wrjnEZR8Eu5+wVRosuNZr6totkabx1hec68CGnTpKZ
QG4qHilrjKsbryMU87T3icPKELyxCpkYKpqiO2Bu8KYXm+1ZZyvIB0a1JSQotYn7IlMPU9vF6D7E
1IPsWOAo64h3Rht5GOGPoq0fPENsFAjPq8bsoNmHcjTIZZqqEFNP3KVeN5tdG3+V6dKxF9Ixg/7V
6WqP69SulP2JUxsBc1+aMVN4owGwKLcEAXrER7GOiPGV9TZyCCSN1HSOZDcwz/wqy/UIFbB0cKZ1
MRzxyWpT2kQhi4h1hhchA389tAjrTBJmk0s3VVKtprLM3TVUT8d91uY03cs05/Z96xUuEEo+K3HJ
TBOdh5An98NjD+3Gu+2Uidh3aemykieDTbivYaNxu5lQrzPmQ0mUr7vewMWxwiToJES7VgSNjLE5
DVdErub93aQmOJkm2SEEzHheW5TrKDNHdWDGZrgPVR8Q2zeUPDFLd8qpBsl/zbOtHYO6JVgxarON
inV25FQPK3nPpLEX6L6wXp2YEL2ZpnqqnYDHaF5Enq1w5HWAjFwc3bGM1Y1y8wSMYd6TWrtui4oT
Ud0aGKDHDOp8tMCzH7unJBrl1glHJKIgM07yyO58o76ycDxWOzPr8v5GhEkjr8qxek/Q8bPyUbH6
VPdtrNnRbZN2RntbacroHypY08aJ0bTNyKvNP/G+UTEO/SKsU4bfbeD9dBo1lGeJLaJpR1yPGdAe
RfV4nGTRjo81TNphgw6BAIa4wuJG+FpNPoRXqjTbSwblNXACKu5pkzYib09sLMBqO3VtSczoJG02
XVHl5p4Mbbc6dxLNqk4SoZkWGJyq9i2Qx6XjrTM5xlgq7SkDtzbq/Xw/lF3U3ZBp18hdV+kGOuCJ
VkrEuNfqDDLCKfWbBUGdbTfHE4huzkrLcjil+FzEtRvqGupF0efucCgr2JmPLs62CcG0Lc1X8o1r
W1sIf+g9/TSaMzgYTZt1BkLALIc0hndFu/gaPZSZXU5Db+WPeQp+eS/qWOdZ9PISnX0kZaHtKs+f
8TzaFJuH3Na6AILSSKLY2qbAGZ4xfnrxwfGTItv1JnzvXchGOKH9qmy144iQjy/UB0SqYargRGJG
WDrOK710rQ0y+CFfyzhIEeSD2DMue0qD4KcWu5110tFUghXNsU2+9P1k5bvYayM/ZXW1iOYsq144
r17DoBlwuetlknI9DQY0VwwNmJFavWGf4PV1i1vDJAxu09mazY40QbV6YBotM54jnt0N+Kcp/inL
QtPbnYiKodHw8XtavSv6uGfRjmp+Naajdu6czYhMJHmdmUUpHtOM4CKOVLE1Hg1LpmS/aJmNMBiQ
KWTrYqqax5Qkr2pHFoQNPgf1IZoNvJsqHt9YUCpWbsvlnET4RB2naEA0e9DvejvRHPreQeGui9y2
SQzDc4JKLMEG0K+Ggen6qVOw1G2bupjje3BqDac6OAkLHZ+YhrPScBLzFHa+5kMLCmubyrvInMuk
MlGpDo3vdyt4sC66CmSKwwoTNiFFWosfgGOjSw5HMNiwaGOXSD0Oe5qrE6rViFGiBaQuZOQ8VeM2
6KSBzJnE8kxc5/4UOgfNKFv1OGSoWfBNdqN/TX761D75BqvdHpalqZ92CcjuVRqQcbzSPMgnK9IO
J2Utx6Lwwk3Q2qO+F3GWJD+jlqP00Sgd3drSoitwhGUi6H54WARRFgSyeI1ZVusDAoCc0EDLijvI
twk6ywGhS6H8CWNQ1tdLLdDTHj1v2CFFtoDTdwfbkhCgl2njNf3LFBN6prBQRw4KCTZY+NpW7IDP
jcZJUggLf3YUY8bEuW5W8EkolMYRsBs5qh3Ir6jUYhPgUC1SBMsKt5+exDpZya7oCwzlVU5f4rxU
Zg6kl0IVALZjxDBTraJpNCItzJ6MXSlVex8j1E4jkhPcmKw5jn5ja+wGv6wqfSXSLA1fhNIIqsZF
0w9efBTYY3yLe8IMigc/qjF12j3B3ylmKlxbDWd5fEErTEAOOBXUFq3EElMTXqsKv7LcxdADfshg
bbkKMGMoRBlvKGqJO/U43wbtj3LytYJQl4SQYxkbUXw+Om5o7KSmV/1OQIZ2nnQVBWpfWaaGLdBm
rY22gWRoREtYAei80Nraim/9Kh7xQkLDAd3bZnabkgdnZoITgq2S5jF3ao+ds7Zdcto4xWlL7hlw
w6VM8JcuIl3FMNFi0TCRaCqWOHSVnjxxbW8Ois846R3Lsai8HzoUFwSXtVP15TJ+hyYURqYhylVQ
W81N6Np1vDLpuNavo66bPJi8ARquFrb5BfmA5fhjEh03YWHjN7mOO70terB+YHK3AXh3bmSDZt+2
g4nt4f4J0+bEQISLCHpyVKmmRRUmJDYnEZLAYduWCDmxxSrB8TPKwMNedtSKwaI1ZBCeK6fzqrVZ
17q8ZTrvDaDIs0ifyMPKWzNa27TVwx1gHkOgtR1IB0GvEqjjlFZ6cgFQTbQ7ymhL31bNqJMe6Auk
aTFPhHGJMMMQ56aMgVGb5IabR2R1AvVenQTlCUrXpl4NbND+SWPhDEYaVPpaehztij8ICFEcToa+
ti3Ydai9qmGroe6nyNUiPQKjXuqpCHTce4lAseIHk2G80WfwKpS9icdeFjKoSO+S2Cuni3fSpkfz
CWREh7qLM8VANABJ2/VZiIqgevb8LqNFxMlVF68hTOsJGV7g6zd2kgXEV3Shg8+tI7B1EwbEv7IB
DAT9LTs8VpWxsuGjltSMduFi1iyFE9Ck6Siq6T8NuIFdJMcbwyskrO8AXnNmH+zMKpwfccRm+8PN
RxIz1zxtnXy2p9RXNwmlS00njGd/ylZd1fjYbVPXsJqNFeWd6eN2wyZ3BS2qcJ5ohvHkrWgN44yF
+UGHbOG1ekwHpUCf5jUHO8+d6kdoUq6RUGSGhRFfYlEYILbw5kfZ7hogebZ7k2WD2xW3LMt9OJGX
12bGprJD5IdBRhTQOmE4Uc+2vrzsl+445J3r7dLAG/j9ydKswv5Qdrk/mOYyADQn5SJq+b4hNEME
vqMYTnJyWzzka4RFmRVjRFuftJt0rAtkVwXv8DFPKO720eTZ1Y+AXom2KbKRfPCk97NxGQ1WNt04
WeKnB43fYHhownCiqB3Jf3iGK1JExUJaRY5JM8qkP6FT4iasl4mhAyrYQ6x02RFtL3fQyXcGRAka
NByZXyoHx85d500eLR8RReOe+7ZP7znMZvkVzSc7vEynwZdyGRiZl73UturqU2GFU3AbG15pggOX
cFA64F7OJQnwLka7Li8nRKLCjVJxW8RB65EygGkC06MZuSre6BCkAGwHaW3IE6cokcQsGU5mPvLN
yhHJQyKdqLjzaHIY8R4LbmEdnbG1uD0seqjt2hxsbJPAJHEwXzkmZDmSYF2jM25bofoKr1Q5eaQ0
5g3tMRIVVO0QWoqFJ2iDLak4ibepA0/rjOveL0OcxlY45j3jprBNO3Fm5xUySjhfQyqHx6wMTG1V
2fzWAYDLshjWHYs7rv2+63oCHcDMw5zQmiCNfLKzu4zPZuI1HghNbRCcD9u6dhKx16oZgbZKtUEv
oq0TkxOkH1oX4iO6r1TBRkAm49V727K66iIopGXXLE/oMmhzurWfH1m2h+Gq8HxiHktrFOEmGmzI
o9BCOnWOzD7rrxrhVkF5wHvT1ffvU4v/SPT1b8i5/h9C3oFa/zC4+Sex+fHp5an82/X/ufpNoD7/
nT/FXGxYfzgCgzqII7pyrsO86k8x1/wn4BRd3DB4FHx7nnr+EnMZxh/orAT0ITGDpQyLgesvMRd/
RJXpWQJAETov3zf+E6n5rAr7MHF9vwDEOwsgtOdBbXznZ36YA3GEzlFK+Nyb12i8D+TF7aJz88w+
8tieDWfFoTjqF/k3A0/999ndr6vyyfjs1gyj+jTvNUbGqH3kdSf6uTgEB+eOkMdtdJ4eyVM4tw/Z
GdE9O+PeOzNvPvw2F3+Okn8Dhf2LKzuwnXz4+Raems9XZrRhWkQGdifFaXdXn8mL4ZoA8utwa6+T
M3mW/xivi7U8grP55jND1P3nr/q3S/ObfhzsuX6n8iSMFOCF/SDeEvs5ix91c22NGYnLP+xhU+OP
1H+6w5l6wXQZhaupvxCAz/2BnOKL3p/Hz2faj/iZfwLnhjB1NxmnunF6bLVDnV+76S3bJBTXjWEi
vsfRuiyacM3p9LH+mVrjCg1HtC93za44Fo+kyZLfsBGreoMBeRes7RW90HW3HlbTSlvYp+x0i3Ad
rkEdLbUlAS7r4lxbPLsLvAdrElSj0+SUDHVAvGVwj4px6RobI7sx+rMh2tFPDvQfTnWWZbfFcABz
5Zq3KctzL+Aw3/sErqVM2D0QqqONwhzL0bmoNhw7lEmi9OER42p5ANBux+dsiPWVZi7dZueMC+at
bbnBdrgJgrN2JLIHfAP/hXmZIiMiiCSgZNll8oYLovym3b/SG4czygZPulWf9vmZ1d7VxSEdd6a9
02GSRjvd2g3qou7OvfBAEo9Qe/P/sndeO5Jrx7b9oUuB3rzcB5r05X29EFVt6Jn07uvPYOscnC5W
qhJ7S8C9Dw00NrYgqZlcXCZWxIwxu+/6ccRn1247Sg6rhD8o0rXxNux928JyFX7URoRC/B667UOt
rLXkNpwutItUW3H/o1fIcrXbuncQTxXeQJj1KHBIccw2o6tWV/Td8wdL2xDMY0SXYmlHL72OiySG
4W/qN/Fbq8D9oMRJgx5dfjXNtbgY8bcxYaTbwcC9rbGL0tEp7F2Z72qYvuTrmoGt9a0wbPq76HmQ
m1VpSU80cdpicFn767G+rzMIHORsSd3i9gvMkM9OshEZ/nGfJT6M/re5CZSOqjX5NcYp9AbDFTDm
RRltYMG+UYx9nrvK48Q/oGnEK+g52jYaHyFUQU651PVdYz3W3apckVD16q3ipbv0wdrIO21lrbQV
KVcONEcEePWeR38VwM2u+WGlLVRy/7lFfmpj08mE0rqD4JZdfVG8/89tbP9ie8GYhdZ+vDfUGdT6
Z3v5s7382V7+7e3lo2bGRBQ+dwgStoiKqKOVWEi9g2QwSSyX+OzSEOpbl8lReZgh7kFEcfva18AL
+U/40vf7BnMQS3k5E8Oceb61EKn9x5//zzf8X53erxEAI6uJ6i9wp/TJjgLVgMTdtt0rV2VJMZc2
drgbtvRkXUa7Yavv0nssOcLOzh7HnbQtN7pH+n7DubirVpCOd9IKt7VtvUOQ8E1ZdYfqurkqVtE+
v47IaaboODahj4DIHiR6jNypsAOXOoDaI+mlJc8LEigdUAVIeQILoQPIo5AZ+jYGMvKFhbngu5Q7
/U00uKB9rNaGqtvGTuxJHkaZBgl+53B5XN0Y9XpIVu0IvMbRnouDvEbEUQ6HprsRK0csV0Wz1vSN
VO+CS6vf+xgFR7YBy6S0x59j7gq89mMy8h8G+IqtDSFY/6lTHsRQZ53diBekIKlEmm/lbXlp7e/r
tULmEyt7yaHakFyQYODeltrtcwX47Br9n79C8RhpTssjtzzgCv8ENKUevicmF8y1GruUz+mmzPCP
bDZtsDLldZnt2vKHNZvaFz+hqtTf0uKlUR7l/GcggpzaYFU6fJMv+r3wklBgiSm5u/E603cYHbeU
RX+I7/GFso1+1pqtpm71LXifXnrD7mJ3EOzsfbgWbx6jkkgGNOcrKDAAuzA/BH3Dv7QzlQcC+0bU
538poOExLD8NnLu/RZejF22CTfmolIgE5uBScfhI1qbej/sEtMOTfiveijfpNrxXnluPwsIq5NKR
Xhw3rVMRpDfud6qoLgg+N7iyrhl9iWwKOcnGCej5Y67IbkFABr9sq7jpKlnT93hReSQCnGlFNWO0
e8f0EFB7CbwzB8D/oVsNK+tK/Ble7wMXRbATuXwou+fxsUOL3XPpWVftIwVqvrDkxiAdPXSgHtZR
nr8CkLjjFeGm2iHIACa/Szgf2sUTIPDL4BUfyMa6CXA/Hx9r1gFWUHO1NT3a+BSO+bv4w9qXt8VL
9cIkKPmTeGqMvbNb1RuTCqTH9NS8ig43J/gprvLcix5SgEvCyuy2Zr5u7rUqcMIrCZby8UEDrDa5
/AV6Tj+/Ld2K452ZrpQb8ZpKrpnfapir3pJauKne6NS8KZ+lm/HKPAgeYZunHGSvdBIH+YIdu5N9
rzvB5ngrPBsr7TAPJk1zjr97bbYW/+t4heLOzVfhKrmAFWW/wIBatff6qlmH3rgpVy+D823wzNV4
SL7HQIxemrfoOr3079rnrnIGXgnrv+tkV0J5429TbWk37Qhk3dDpKbW9Jcq6iVy4S2FJYdepe096
lzBzdUUv0W1V33eUngpA69wGxNJRJ+4c5HhumXcDgXnk5apDZzCN96t81e1Zber3uLKPz6IFdg+X
jt6p4R9KOQKO1NZX9V1xoePvMWJcameusD4eWInTGgYDJJcQC6iD5gmXATzmx+OrsQITgNcFkKTM
7X9SzADUMDLxgcx261pBUOFEgMHntKan0Zj9qnrBBuLVKuYKBbf2SXpSNqrXbHGPx+aj3kqr9nLa
tpflpb7LHoX9dN3fdN9kzQatVodOVbqsSAQ/ITOZ0klnx99Au2Y3mOIgOBWAUYVrukoDbI9FYFBQ
o9zIOpjJvkVjiOvscKMpm6reT821jHpNdEpaChuNlBGQ2Wt/vBygxq8HCdX9Diudu2Qf7JtDnVDP
fJSll8J4t5JXAAnGM35xL+SNNmVj+5EYOlRN6vtg/ClAgUVG9JDepENzX+fpu0HZGxzDES8psNv8
jk18MYBEeYdmMVCJHUc6F2GH2uF34Zmq9bX11KU0sxzL8vUo1wfDWumkj/H4gl1l8eEheP/Ifpgv
xq18LV6PVyAOMQ6jZmH735q34KW57W6C57K/TvtmLeqdJw+lMxRuKHFRlL22LDdpA1rsNaDWjjyy
h4pHySN0ZlhptQ2TbZq7Efeq6hZLd6e5M38031U0Q50dVU7SHdrL5kp90e+4+bTjsyrALWnCGVWx
xcqczBpTwrDHtyi66rp10G0tGSfklXp7/B77+y7fzNyYO/NRnBWmlDi2wnP22DyrNyIzDglzCbKT
Gy8d4dY7yXzFsI+MD0v8iBUQtq/d4wQEO1/RoSyhuxq4kkJ0NLrhUHA/DvTgwqq/K5YDVQp9QYFM
s3bwFQ0firTzjqVqN0+qa1zgpDeBeGbbZpPFHSpa69ZtBnwPdUFzXUqrQrlqhbUAkHrPlbpGy3lQ
N1hq3PkrP7TDR7j3beWmJT4jTj46xegiFaQzDKc3LMcLOrG5nQae2u1RL6OW6FVv6B6mjBkWOeIL
pxuv5h9U17rxvwXfwxksyF9b5Ndj9qIjAaO5kFy2MG47daWNXHxBo2B7ucaOVJVsyjkqfJQfGZmH
eq1Jt5N1ozVQyh32Ob4pQHA4Z9fyobkZmXvFJqzeFGWf+odMfacii9RB17a1uTvqV9R2oip3CsBZ
FvLXxsFwNivceHDw+NKkvRLvh/RdCmNKgxzPaDNzHbu8R/TAdPR9j/x7jk2DAKZZCVfjI3vjzUyZ
Y9ULe6W91NrL5AY72tvkTbsqQK6+puCB7eNTdHe8Uh6AOttS8wjViMy7O9xKr9fsSV7jFA8RPqpe
UZJ+CVOy+iyzTY7lEadTgN0w7UWuCpu1x0Ibzjgou1F6auN8H0gSpVKUttuRU29N5f8a5Vg6bsZ3
1HnynYYSDjg09gR2n9+3dyF/W2ObT5BV78trmcMMi9HRIxUxZ6RHe7jpvynoDCnqF1C5AfZsKYBV
TrtiQibfjp52iFtHfTLuzRUKa82J17jm+uQOGju5a15N347ElSCvrWJvqPdVsY9U8BU2/c0UvOtN
vIE49k7VPn2gvGvu27v8Jv0BiW24YIYHpo16l385vsP5OgwvVPnxptUfwkPy5F8egdsqtF87UrCx
Ynv6Xj4Bi04DZyzmwEaWN6Vhp4pD9RB4WrUSb/nM5gwkcP5PNJolHtEYuEd+jJEkm5HYKhvdjG+E
Z91RH0ITTqmd/NBj12odSbyM6wsBZvFsR0kZrX6UB1cjyln1FF/CLoeF5eJksy4qAUT1i1S+IZf2
4PtepDhykGOzIIxWlTccf565BpwPwxe9Hd2fMPxPGP4nDP8Thv8Jw/+E4X/C8D9h+J8w/E8Y/icM
/zfD8I8Kiv/JhZsgfy3FoCVg0Rb8n1FQKHM1b5GBV8TZyAuWK5rfpUuhiESukUll7btxNbW7VLoT
++NlHjzQeIkMVHautKZ681PuvIHu1gZq6OOOq32r3pbNJuV/IKamo08/RIgIbZp7NN3R8XkFsh2K
nbkxQAmYyQvwHeRn+xZ3unF4//oCc/YdFhXL/4fv8JfkTv8STfU7mer/Xr7hrPvzuIRc/f+Ir9KZ
wv8aX3XxBoen+1F/0DvN/5d/6p0M5R+GjjjpFwbzF9nyn2onQ/6HTmsXq0REpauov6GrjFnRpFkY
6IHNBm9lcI/9b7WTIP7DoCFYtCwaqJFtArb6a3qnhQhnXqU0s1KdB0VMiX5WY/1eJa/DqUyFjOZW
9MYogW+gZLvt8Y4OCafzW4+spkifgJa2q9/G6JTw6OM2gVUKD1ZEScIl0ED29At98ZvQKk+MATFn
I7qt+mwNoSfSxqbhlpGA3RWBpLc1AkId6CRc2xCWH01qtmRoLDvR1TA5SawzROZfT/zfLeR/fhG1
TF2EzIfY7ONQoDuWp6ouRUxHKYrJ2BPRYjxh+5z7CGV7wZUzzYE6v8uuvx4L+dRHwO9PlSRDZ/da
IhxoGagL8P6iKx+ldSLv2szYDA3uXuPxLe3NB1/4aUrahRSoF4HReeBMd7pO7rVo9oUcPBv0eYwk
CsXCbQaXUq379e/7CHL558CoyDfYYE2o7eZijgiKBQM0aLGXMAp7uFNE7PQi+UIsBfCN6MaEyJvO
AqpOfg5NFFVd15jk7O0fP0eR4CQ9Ac93E3zoKsoPdNvi6nadqs/HqgOz2a2wuLP84Yww7dyD9UU5
WbcEa25kFN2iI3MoF62tp81Vajzr9LDjke70xXApqnjOWKH39Uh/WhRI8RjkX8aksqEv4SFyjAmH
GAqTG6nw+cfYoakL97qGIs05tsy5Ry1mu96U6OlpFXUryh+YpyMcH12/Elax1Ntfv9V84n9YWLwV
a0aGtGfq88L/+CU7cGODGIWiO9CjlHTJpqFclCrpGaKLNKskv3jOL8Hhb1uK2aF4j7RAdCcV+Tpu
ILGWbqKp3QMLpkUSy3JkdTQcOy15f1W17r5+zU/LZH5NWVFxO8A1GUnEx9dEglwMRgWD3pTWpqU5
OmK74xisA33AxhYSME/PTHXz9VNnE+jPb/3bYxejG+Jca0m0Z7syUQ/eCcbk0gmG+U2VanYDF0Eu
jrYqqU4RGU57brHML/VpzBVUubP6AwricrHEitBrCt/WpySG8ZMuK5tmHC57WfDoB/QKfQdu6s2E
o/oj0JvNWE9rU6m3BstXNdKNILX7Jji3lZ/8FAjnMS4lBJWWihCUx2KBX6no1vV7V82lsdAzBHVT
l1RxkmlXDluJbi3S5hg7TMkGKvauBdYxpcc1DXXXnaldxGshkvaZ8nDme538bZzgCge4rmjLfc0K
xyCgww/rIL6U8pIdn/I+c3W61uRWc6ICNUSx9g3VEczOblV6A326fY+9bTFk0GGwWwu86XtF5+7X
v0w+NZNkExmwRnCBKdDiW7YCXR2mwjE00lI8+J0nGuO6mx6DAhMfxMlH2TogtsNLLqAZdrygQIUH
Zi5UqD+pdGXaZpTzA72ID/J+bLqracLJ5q+eRSwyRZRxVPqlWV7ON7P06ciesDqqUsEzaprkzG7V
WIFX0dQzj5KRyBeKem5CzTrF5TRXCcYQodNvQHTwcW3rWjwG9MvCAKmsbT1wHGT+3bFvvbaOMdfI
IVJ3HnSRXWtQxC6nS0wBLxTLf4zPze1T0wdfFVkUNTpNUYsvfkmv+dqx6yY0HhUS3XodmcGt7jd7
4A/fougt8W2B5349NT6fiQy7bimcTCqweXzlPz41E5WEJhl6rSXBcsAqKoV/b7GrZpyMPh4DQoTn
ldCtwLyewVqd3N8M0SAIUHAnRqb+8dFdCvUvhhLkqlP43OFTWI/3UxxCAWF3MaxtF9OmUm/1Mvfm
X6CO/pl1cfoXYKqGklWeo+XFxl7qiekboT+5Zo7GzaTWiO+CIEe3qo5WIbblYV9J3a/3T65GS3g+
M/inJh9NW7jXoCyTPolo0yhEDgAyiHJ1tmm24yO9rTMgxR6OBZ6JiOHN4Woufg55C2OjOEQCCq+8
Ovcl5km+XAT0CHP5sCT2ruXUU8Oyk+I8FqFXQN5ow53GlmpMwsGUQmzH/EON070VZoehCs6NwUeN
HzEoE5DNh+YT5j59CosFWNCrqrUFpxzdXE5JL48f4FeC8a3a7hMq75ZfbTWj9WiI9AZpL+vFNh6E
MzPh1Nojq6HSJz2LipdTEZBtJeZHPkQMwabPIq8w5d3sWavo41ril8CSU/PB/fr7fyTJ/fPVuQrK
osJyJ7WhfVwAYq4NvSUQqYEE9uaYVBYF1FDpZr6L9Bhifv04af77lp/ZZKlzLWTMJW0x3cNYgvQi
KAShQYNPNG1y2cZo9sfcX2k4LXbhyhRxPZE2PTQfzrcDPmL3QnK8VopzP+VURGdq8Fr58Gx6y9tp
roS1BghocgdVB46T2VF2XRfyhVkHt7C3rsR+uGyT+6TNceKOt2cG4tScM5nwMgcO/5z9LX6/G0vp
JAzpEf59Npg4GkZrRVe3ZvZtOmY3pTx8C9Tk4FcjQqnpIJrC2xh370J75uuf2npZ+iY3fcXkNvSL
WPdbVBubcTtMmjq4FNZjPXM1q13B1HQTPG2hmrgGoaY4DuscbtaZAZhfcDETPjx6sfVWSTPWY0b4
2gidN4e08TH0Qr1d6/41RPYLedJ2XR6AS4p21fAOF+K+scZ1QR9vFVt3qnQ2a3BiBTIUskiILRm0
FSzOIXAQeSD2yX9fkIZ4V1vJpqrwFuAz+dDm6ky/0K1gh6Wa00X1djKSTa0KK39MHB+3CXWKb3KJ
39ZxtwdNf2bETmyRNCSSTDEUfiY23B+nTCzEGIgY/L667Fejqdm0aLpMJDexwp964IGojWQa9Nuz
h8TJJ5s8kjY4UeKs/Phk0BlBkFc5k7UKb0Hj2bBGVgA5cMzTd4ZFgxK64J9DVX/7+pVPRY3qL3sY
rnY0W8yteb+vElruactE2zG7NdgJLeRViNS7wKBr9qKI9Y2AOajG+a2V2IjhChB0V/XYe4EabyKs
uGvtJ9SUS0Fu3qdOuFVAmYx2zLXg69956hTHfpbDg2YYDjFpXu2/rSPBwnfYbP2RAbKVCoBgjnRS
LKVXS0xesLiN7Mrg4dJ439c4FhmtIw/n5u+J6auJZMXpKzTl+Sj9+BumupiSVCWMalTGQ8w2YE9u
wIJu/LHdmCN8d8BXOeiSv/PurBleW1TlTye3lMp6VugEjWUUYqqir8S3WlJ3Kd7Wuq46jTKuSVNC
rhQAg8HhyM9GcSf2UlJqc/hoEbx/Or+VuobSFxYs0ipYlS1Yliy5sUrhkPbpBtcLmb4rJtcMStrk
3DPGIbqlQ/fMli6f/BkWkbNiKIZlqostXQZ1H1qmxoFSmg7IfluXaHSUUIp2oTY45jQ+GKVod6in
kzh4q5XASQ3shosOMkT82gbBWqpbL4rwpgh3qWh9F3KwLrKMVGscYcWVZ0KOU6fxnO6VSBWTLKUL
9uOU0UjO5okiMl2U4K60+kONWYrWlK1d9Pp3PRkvhOmBnnswX2Fk4eWzDoPJSdRsHyuXqaA7Z6bS
iTNBkySd/l3yVFxCFr8n1gCMSBZTSaIVv69G29SzqzSBtdhJ5WA3QvkWtDSy5soF4JUUM9b8NRxH
V0+5vabqRZMH5IHqvzPDmV0qC5zu3U9ndR+XXBlp8aelEysiGfYm0K5kg8/pCj7hyixZ9Q0/cgqK
mxxxoxkkm0DMfp4ZnROxE+kGupjJpZO5X+aAkqPYj+XINA/LbFMqkNmU4trIrXs4iKv0DipbZoPp
veys4i1OzLu4ng5WomzTLniGnH5mz5sjtcX5rckk9rk70BitLk+jtIXvZcErd42outbjzssm83vY
GI4cwNhkuymP4revR+DUIxXuyHMym2zx8pFNDZ4GDvzo9tgN1bTuz1nbrEdcL63VMXT4Rec+/Ykg
UVMo/M2N4cTJv9KCv23sVQG1tA0GDiDJeA5D0cNiZhM04bouuKcH1ZVfCjeB5EMPYfRrMzi3ROcp
vxxmhTNQm53TgAwukM84xUxSU/ED6hxiUpIET6DqcclmjSTCwdCSjapHN0cVjIWKOe2xXbeoSkVd
uhlevh79U+cLZSFTnDNclDEWi/N4lORuHKCw5alTFBYmtt3sTn8zmTRMbwYRoCHpkq+feSrtqpHw
lCSVi9n81T/uUHIkg5cyOFgj4i9rqq+kRt0KDl6epfETLhUUDbDUkD0xp12fefap3UgXIa5wHbN0
/dPV3II2r081ndwm7TA/e828A/O0r5t+3xnaJhS0jUGlhIoJkVjodU15FTbq5ogR+KCY+0K4PvOD
Tk1GXdMMjXubMjeefhwMQDFV3lsSqfQu3oldeDvJ9ZUKqXJIK2Bs9VVeWCjFs20uJxspms60+n6e
AFwTqSTNRUM4CuYiGIvjXhyKgPE4goSGvJtP6U4L/Du/D1/egOEgXz4X8s5/5cfZzyNhJbDvWiZA
7cUbpxhAH8dYpmHmWL9RgodWHGytXN9Xo8JFbacVAe0fgpMYyp6s8CGSz8a+p36CyurjkMQjEN/h
j4OOy/XQ+mlKF7mvbOadVxme+qxx5zRZeiThzLgParKaSFCr2mPcp+6Zz/45rpjvJLoqw2whxll6
Hkwg8VOzIA9BNm49B7tG32z/mddN0A5ojlpkm2mXF99LGUc0XbEhx9hf/4jPeQJZJKrRKBsZbETL
HF0uGtjMAWqmCyHbAGCnqpPcRJjY1QXCa7bhrx/3eelhWEdZjjS2NRe456n427bbJr1UE2qj/uZ1
zQF7vBpqCzAhifTEv/UodTHFOvEYhFXBo2TMjdWJw6S4bnJ6KLT+3GZ26kOC3JE0RCRz7/jiUUdF
zbRa5lGS3zJtqxtzNFZdRe9aXnJ6kBIRHbEubCGgFhrLR7wUtVfYO5dC4L9+/dan1rKlMcIkPzST
zM/HASabkBEXGhSP8H7EbGZb4RILcf0Cd7Xu1aCzREzO5vhOLCWCJxpZCdG5Yi83kPqINGZKMRmv
4cg1HRNJCTylFg6l2nlTC6sSxm0nPAHmAzid0/fiP3z92p8jCLYSiiMQC+Z9VFzMK5js8MwybXBb
Tx+O2FeqF2Hy3MtPDccX5PdzWc0TX1zm1CZeI7eKAkL7OMxqXVZRXtIZC6LezY1wZxz9OzUm0/Yj
pKQhqMpqNPJVYpn3lW7S2pvfyuU5r5IT35q35j7CC1NKW5ZeYE3pSn8UetcocbNWgtu0wwkwjV0J
1kddQqIaoxdqaxdfj/WJLYMNUwIurysET8t4IS/bZlDg8Lsa6RCFOmFZaJgotV5ew9hozlk4nHpL
8iKcEYw4qJt58v22ZXRHa2ZQD3TpmKkbceE0wtBrdc1N6E7Os/2Rmq1UJudOqM9nsjxHwBLnMr3q
REYfHzvlBSmKOOvdjppRO9zrQ+xMcbImWMsNWxRpsBFvIVTbcv03NkmZey+tKqQd8JBcvLFlZGpT
H9UecwWibTk9YOxjty14zTA5U/4+Nbga27BOgYb72bKumMu1pY4ZoF1S9HRDpa7AyhHFaFvDk6XF
xwt7fdOGw5mI41feZHH+y7M5H/PI4i2XVYHKymPpaBm9a6k/fCxE5TpZlWXpheHxNaIYcDTeFNow
UyNYh5l110voWSTz/uuJfGrTQEY171kUJj4FIVNZR4EK04zOz3AdHjW705QLyKxYCGDIYQleo59L
qpwcb/D95rxi5zX7cVbJsVoOecZ7Q5fHGqADgEeHa3sTqwF+QxQnFbdI2zMn4YlgW5Y54LFDVjBE
1paHPHB7pacQ37uSlblm50MkkuqNT5tkIqyTOTefFE4QWIe0IwKI5Hr71wdaJ8Ik5mOKyUsTrrYz
aj2RGejR7za0jnMsYc2xypvA1WExKmfW7qkNirwieEUZbcWnfXFStLqpzJYNqoTwHLZOEssXhvgQ
ZiRlKLh8/XIncu2MrsbY6hx9FP0XgaSuhabYaiLLdRjXZkl37w8JgCg53HYcVmNCkGPd9Lp85qT/
NHthoWkc9UxdXLR/SQF/3xfb6EjZ6ojiqJIk+lB1WJ49d8Vmr+M31sC/p+71V9/01yOxkMPZlkm8
rG1owDlapRxx8IUPbctZtRaw+ICoeZlRYyhM/QB1unLLAeeDcTgnlZldwz9eGng8uyH39rmwx9nz
cfFAdBZDvSc9IIil08vxCzgIa4a/chg7hZ79HIf63TLNa9NcJ5nw5IvJd7WUHEOZ+RUjaOx0eJJB
en09LL8uKx82s/l3EXpYaCtRvC3TF7WgJz37CBoe2foepsKd0K7HttmAvxQdVahMB4LU6EpRQTu0
eXQkcFQA/nNDN+2nMMXy7DHt0oPZhzd4VH8zRD9zSqx/YkPZRJTwfJGTbrIUTCAS+uDjaR36xi4H
Pc55ea5+c2qQLcCdc/GIi7m12KHaAOvktEG0UMe90yaoRjJg6XW/GsTU1eiL/nrwTn7UOf0xB5Bz
+muxehq1wrNBrEQ3btSLsuoh4L8dw7u5Wj4XSXMJ7lUHQy+9T6PYG0yLXuYeyENKt3Fwr+vmY6pL
ZyKcz/lTviixMyw/gIIEHvM2/lvMEURjbbSgt92Ezl47FGERxBk99fI+witF7tdN0K5UqJy6r2Dv
5A1l60loLJ0zg/MpzJx/h0IBn8s5ksblxk1f+9g0PsXzIpIOUi/jXJRd+H79zmbq+fBYQPPuLS16
qVvzoatR2qSQ6LIz27c8R7PLCY6GQTRJE6DmWK57pWm7HlANE1xJ92Bv4W3EB21c4VqCaYUUPOAY
dhtZ1a4JCuyNhJtC59wmEe+PndcM1Gm4gLSF6OqGddtx6x9E/RaPn4u3GL5ppVFG6cwzkY08p60W
P3rWPnDGMnyf1SfaAFxUiBg78gj7gDkEBE97CNXoqaprUq1J7gSGQsGPIq2jUxmPYpg3mlpvQ2L6
RkAWMJgHpcheNf7L6ti+p+0AM1gwMLfywSakwjWW5SGFiTMbyueqE1IBmNESByY5c/a7xfRTigKj
OQqCKhzprATaIHmgqS+0BnZck7wcc3k7c6AtgDlRJN5X6lntzryXfhw9Q0S+O0sHSE9wwfj4E8Yy
sTTjaM75OeFBbjiwM/yF2mqLodl7nZo4aRx65TDk0Z7SR9KE5xK08wOWP2CWq7OdSmShlxGi3smQ
vRUqhNGo3pmo7ab8oPn9JYYIpph69ZFYdYDYon//es19PlaJB1n8BGjSPNmX+1Fo1Cq8dHzrZfWi
bqhEhsIh0d8bLeAimbnKeFaCevJVEWWRglX0zzKVpk/KLldjCnyh/K2Rh4NZijeqn+NxdHwpROc4
9Vc9vo2jLoVnptrn3d6AssfpRcZfJn+xmGnqoOVdlI6DW3J/86fIa9ppLcXarsBjKkKW9vXgnpjZ
jC6vyezmjMGf8+O08oPCH5EiTq4c+N8bjkpVrGGWwFBOdURi6KTbVt7GYXKj9BzaTfOdu/fbmR9x
crxnsYphGMys5dwu46Ttzcwa3QJapO4bHq4Bh7GxbrULrLm9Omm2x71WJLdfP3eeOcsZzZmKFkcy
kIQti3KjIAma4htAtCo2baqYjWx4mfGG8mD19ZM+h6RzGIISBwszAtJPFaVx8MtUnMvWvY921aiR
mxhW8Z6rV8eZ/QmQohNc8xi+8PVfvn72iRkl6rAjFWJEZtYysR/4STM0E+s20FJ3VCjZN0Qx0k8R
CZxU6mdC/fkg/jSmFsEDIicO6uUugROnJWD2ThIXMdXc/VCSIc/qdm8N/mGuHBJJXrTnsj+n9gi2
R0oITOHPF0clj4dJmtgjAM5T6pW+5YL8hkcV2/pj4UtuXazivn4Oh3SDG68bDL7XQGDB04Z47kaW
6it6WCanhaf01wcfCDupZEZewjzr4/JKBEyK1KRHrkA9o++bq76HolNe4sFDAuFcFuzU4CPi4GzV
yVUQlH98WtjhpjPg6uUax36L0IhbwUXhFytw+xu0UXYihtsSmc3X73hqD6GGzAVEnhXzVBA+PnZg
NouiwAzT1Xg3RQ0eSxBXxpmOpM29JubTEPvYcIK4LafyWmwSygfRmcV8aokhmCE6IyaaV9ri5SGe
B6XfiFQwqvBOy4IfVfAqjeENhnQrA4hVHnpJrIOp1eVvZwbgxLiTdNTYvSgcIHBcbKIj7mhZHcdM
+ihxeowIlWFYg0gTawPTAWWDBfR7kvpPs7Tez9LXY9n8GMTG1RuLbzQdwjreBr120IfruRvozK/7
lDibNQfkklBLSJbC3fTj5zkic5pyizmI3mxT0QjZJT86DlQbq52rwSh2GQ6csk6juZaPiGmsyP36
F5zYgRCLKNzJqe0hgVyc4GIl16N+bKmsZuJlZpjf+4Ry/rTiWMfLRzgzEU7s6gQK5FVQmYoI9Bez
sez8geZSimeBqj9oWrNNk+FSiKVXOZbOZc3mD7vY7ahWkTuat9cZ+v1xaEP01H0t8axGui6U8DDr
OgM52hUZdRvwOuxJrpIaTlg9oPLErftMUHZq4tF+hyXvzOxEq/bx+XERHbM64Cpbl+omJKs+VOp6
SpllYwmQaLgEKa1Q1vj6e554qoyCnkwhySv0rIuVNphmZAoF/WNDVl9pkttrd4oQrKwA3z75xae7
dpisM7eHU8v7V2sdRRT+fJpEQlAjYyzbwQ3j4KKV/EMQCvdC119U2Q6TRl+61TFdjPMot//G29It
QKab/dsyF/dvXD+6rgqpJSnDCA3zeSh2Uy65Q6BuCuxs8cz7myEo2W66cejjINxflo0wHlEmQeHL
YlkhJNPWxxmnaztPAu2WbCtIrJMA0rrZfv2yJw5SmTwSIjMmNIfIYqn2UtUoRX5kK+/jXagoO4Vk
ejGZd5jy2RbMOkHVzozv6S9LxsGce2lIcCxKN5KeZVE1dKObyPHOF4M1z7uPcsVRkB5WDY17sbpS
ou+JEt78jbf97cmLtx0UMRMKnZ0x5gIaT08mFTpYmnWqrYdx9sE5JzI5sROS7WUW0SNKhXe5XwyB
kfk6NshUanqyKHhEHeuVNlX4a3JSKGfi6hM7ITl9ExEBogokk4t1Go2VFInY7bmIzRwc7lclms5B
uMYDfv31QP6ajouNkDSgOdstziZby5pQhFV0LtNN5DZitBaxtHLodZsAgMZrbJd7V6zGnS/Jc/vc
cNCMwdEFeVdq2KiGVbeR2uLngDWhVhxNDxy96R6nv1wkIyhFMYjajbsV96vFVt1pUpJrWKO6MS4C
BMRr1OdrfIpseoNX9Iqe2ZlPzupZSURZDhUx/lAft+YunqI0neVEQRysMKE8TGL+Gvf5q1QdIArW
Ubiqp0fsSeUz6+nUEqbazGHAVUpGKPvxwbKZlcYxxLk1M2Ycou4MbBvRhJhBLz1MDFfYUJ/JGZ46
EDTGFykm3eCatXzXyVR736LzVOl6Wx6RxBRrI6cOO74OOATgbrTJaNb8es6dek+dtnNaNSVSvcu8
QFBinachWnEVGJcSvrw43l2liujmsu+Y7XBp8IG/fuTJjzoLlcgC6RgBLtN/VdlUfqmxfpsEVTQY
R4iZO6ElGTM8SUFtY1u77jA31wrzzKNPDTHiLHS/5Nm56Cy+6pS3caBO+NrFU7LWG3Sq2lweU/ER
ngAaP09wBX3tTEXj1AZCDYV+ObACJBuX+2NRd0Yc8dCuiHZz4pdwx4YL7v6NEivTh6sDrae/mhaX
eY8B58Q2VXhUf0TbjKIq1yY7INci1/6ZXf/kUPIgbvy0SKI4/LhA0qrv4//i7Lx240aidf1EBJjD
LcnuVrdl2ZblpBtibM8w58ynP19pcPZWs3nE47kYYwADriZZtWqFP0wzB0RABWR4o1U/vhOl4Sx3
Hi+frxd+n7W9vHSrTFKpAv9nXfV63bDKZfzlqRK05D4rf0hIVc6yjWHSh1nn2ORAS4t3M3Tf/IPg
H769dTdPi0b3XCZhvWWfdYkmJ7ZMg7oe8nsnGQ9t59ynSXkf9Y/qwmCBSevbK24fFsAfgmm2AUsY
hjRYhp7bdZhhdVZKfJLSEE2K5kM2hufI0s4w9A9tUDxr1X9KF2legxcQdQBR6fplL2mrStbQ0DUc
4VAnxxIX3qpYTuk5tzOvr0Y3eQ/RdKfWuqVRiG3MtAbgMDynm0axJmVDHxUgyLDRcu2BanRerOUQ
aFiK1O+lQGKy3qvvjVz9ZTCtCKP+PGW5LyYXc180iCIH+Cxn78cp8u2xTVyKl8arLB09biU46v0e
E3drX8BLorHKtoDzsnpPUV3PagbxyLes5VSFWJULR+dlPCEk+9GwkB3dI2JursjUUOCqLTEGv/4y
IWh2/EHVCb/h8KgswaGATd+RCRjDM8Zg4KT2aAtbWRcdc2xR4RpxG6+ufjy52yAyW2InzEu9kR+U
Nvet2XqKYuUu2N0Emw+ILooM6gsU4fqSsHVtGUecM+kGGJe+689OU9wPWf3BQKc5PYRmvZPnbT4f
J4y1GI3B37l+o0234OSZ8XyN874JHE9FyViIMxTLhwxHwbeP9Vb0JKFE30So3txA9OkmJ1CB2DBR
BH9R6c4NcSwx/2pbFSjOBzlHYl3Zu3i3FhWbUwy6GSCtbwccgbIk7Bu+oAEtXQ0fowZ1+hTr2kA+
lIXj5o36SYKG9OfPatO+4ysy9iCIXb9YAxfOto1YNselOq7TTxKQl2icT4IlX6TZM8QSMw92QvXm
RQGUjVDCrIUh3+raxSEwNFKFZeNe9ar2kIQ/s+WzosIYhKUOeZGpx5AhOm02Xjf9h7TKIaHSdZon
1PerZy7qIk0K7J396te4GMdRDwkFDk1jsJMp/qTTHit/69s6gEIY1TPavZk3V3mmq50e8LSAbhvs
U6vkjubO+1rGFFr6MqX4xxr/KT2nNyRTFbGvzHX2CHwDHnQILFOZu3OiQnEBZYx9470cZT6+rOck
y54V++98yf58hkym/GppcZxfzbLTvO2keeANL/CB0tltOarzfIqItJmV8rXNg45ODnmQFp5TKTwk
UO/e3ti3ACSRrZOsgxqE/XMjGGUbgyqHkcbjywvLaBcjyM+U29ZzKhgWZLbNl24JP0q77OvNtICO
uKAfCamqdVI5600HTQxkaGnhMdOjbjJ9xa74W93UZwAZlwJIsFOiUk/4/Lbz2CLSr8tUB0w900Rt
CxlUKSQGSwj0Yw4+FzO+LLCLROoXysEXpfrGPPdDgjOE9ntCGJzj+XuOW/gIzc4e2LgiiNQCe/XS
Q1tnJ3MbGWnQTUChDcYCLZOSvLgvwuCudjIvZkZf1XsYrI1cniVJicSwC+qk+Emvdp3sqHUNdoUE
m3xjSoN7B2vb7iEp2rudlyyum9VLphsJhUSMgOQboYUs7B0nb+jUyRZU0SCj+Me1BOPzBcmTUKpO
GBn4JuIGGeY1O2trm2uDExGDIJp2q6s+diTIWZXCU+oB/jnGBeiZO3WXsZL/nib7yZl/l3F4zuzo
EbTUp26ojoH98+0fsfmmaYIIVJTQOFmdb8dMlIUuF+BrJfqOoI6D68uQPuiS9s/bC23uIjE0RVdD
525c3RNdbivSZBLDSj3AXpqGrDxgWK/Mqd/isGeSALuaCYDw7WXXAVvAIER6w58Ca72+FbNGUe0A
V3LkQuST6G4EJrgXTBl0K/Vwiz7NCDfJpFhvL3tzLf67rsVU3kLW6UakKJeN3tYTGbWILj6Egi8f
R5jlxLjbA4Qykdepn6RTC6w/hiQdtcbe5lpHD/EDbFor3MqIyGBff32EGnmEF4nXuG/mwLnLhzJE
qEmK0ZJEzC55Ms9FjTd7DUIrJaIrqYvTuAmK4O33sP7qL7+CXwB6kw1202rDm1yV7BjRjNocDxIo
4YwropHbc9uOZ6U2jjWdl7eXvInZL2tCjLExVeXKWB+rUUtap2zswU/S+CIwqzM2BWn4jsGOl8kY
MX3hu7iW8qcJ2L/r4gYrjpEMl+P6jS9zw9RQ5Y1PCFloS3RYOipGTXEtTDKFmJ+NCBW10unt512f
4JdlYV6xyU2aaIo4Aa9i5RjUYWGB2PTVBvfuCP5/0X7o2p9Rr+6NNcQTvA6WYikaETA7Wem2xaIm
canV2YzqC74wjhK4SV+dkF14EpTTUv1djjLulag2Ya2pje19Wu/2btfx+t+fgKabwt4mkqxestSl
TaPN4+gXv8N0vBMLN/iPwwB6UvvPamW2bqm/16Kvb7/kG8j5y7q0KAG5aOT0xip8sU31uGhABYdp
6CZpjnlOzeQsu5e7H0vinBgXeDICjgYDbbMZDrRKPeqDnVO9Fc2oDP/nV6yidaraQ5So7fhCqn9h
M9TLqUzHc1kmfghGQoj2CejcztNvvnXaE6SC5No3wTuF811pUzP6InqmAFGFblgz6eBuumOZ43XE
Zoik6SRnxc6m23hkjYklnT2mELe9EbmS2jE1AG3iWO82HcqYsefKhXbnmE8Gjl8kLju9IPESV7uc
FQWOCwgXILZV8oEpekpGGI1+NgOqWvT3uDjlKD8tlnOw4r1wtbkaCkOmwpK6sy7Ae5I/KaiYOghR
xGlE4ExHs6O4r+WvlbNHXt18maBB0TMjMELAuY4VfaxWURgSGnu1P4sSpu7wJrZiD1QA8p/InQb1
dzv7UzVGDg/pHIk79SkqYussWimRbjZqiVsAhG6q4ABUKny4fud0bEV+ABWi8SwgkC/Kt69DYSIp
nbXI5uDraXh8oWWgoFNb8SVNKEwNoFqYDDaSxCNLO7fO5ptFpklniL/BMwrmZCkrnJ9fgn/QPwuB
qKzM7+Gs5TxsasMjiPcENTduVyYY3PIIe9C/W89dJSeUBsB/I+LSsg8vGUu8J8vsz/CaBHbW+U9Z
hZBEo85HrQ9u06odnZu2XAZNOvqdNhyMEmM98Fl1XH5McGzUT1WknISoZ8xNb6U9CRYilNgn1dbO
xGrzyV/9jtU1MNlRnNIL/Jc1URTftelrpITHpPs6Ff6Y7I5916n6yw5+GSsYSD3c9AGToiFRNzml
RjK9E33AAeCAgHJjgqkYH0sp8rooPyU4NwpZqqDJvqSmure/N+5f4NzMnYXMwS1ybKjG0IArMvhd
Ep8KYzgEtuFFhXlQS8lfcLkMEukQk10jXCxM4vr/kE3zA+AfAeyVbcrBVfzgHDvmQDpnwRIJJUyy
FYrv1pOVbzGSsRk5fIET2Nu3z9bRElB64DiiobaOHnYV6nWx9IOvKZ0nCsKIisE+zRqr54CH36fj
spNT3YyIxfdGIBuMlIE6JZnk9YMuat3KycCtw3jy41xSizV3daLiRTm6wfA0NZ9p53sZWniZdUYD
0JXN6YQmxCGybDds3tv4QUJS2tn1N52Ql58FQ5VsGhgs+LHrn2XnObjI2Bj8AnPByD7X6oc+eacP
g1tVUFepaORnwWgUmkhvf4StA6f978prPrRcJkpmxiS3YmoqSO51+HcQ/4zU55AGn9Ts1i8bKQcf
gNG3w4zeuLmFo0KJkX2ZqF9i/U4b3wndsX6kfBoPThc9BvM3tF7cPt+jT27dx/SadCGXZAq20PUr
1rMwHpt8GPyoB8GNpJYAecSkVE3QPSppcHz7vW4uZ+ooNHGiRZ10vVzQJ5M6Th2ekRxlTeq9Etk1
R/1kFJlb9Xv98M3VoPwa4DtJ5dfY5TRscrVHytPPk+gkdeiRGeoF/SnQvCQfivP49sNtnVyxV8HQ
ij/W4cKa61KdczZNMTB9hngrZhlz9wPCgCvBmwgN1AWrvf775ikB/C/CFEGSuHH9TpO+bSRjVAaw
XsdQewoQPol+O5FBmSsduJVQ2Dthez+1zg60YDMBwQ0C1AYAahiqqyqhD5wGBTrO5yjTd1f0uyRA
D45uw5IE99rz1Da+3ulebe+JCGwcT9Jy+mWAOhG9llewJPIbXStalABDtXBTQzpICMO2cg3AAQfO
Vr8IBsDbH3djL/FNaYJTEgiJbXFlvqo77bqLbbWGZmsotdfDHFKb5BB196lk+oG+d/dtbCVQydy8
4MsAra4DchHqU9sVRu8XEkO4CGC4SC8S0xM6WdqJYZnXK9nOI24uiq4NBRe6KiTp149o9Wk+O6C9
/PeW1R3UmGYJykYhpXyD9WEi1cffb7/TrQ3ESOxllsFAjk7C9YqNNSwTmc0Apug8mD8FBjfiKtEi
LDG1p0R+6q3xBNrrvywL2IsxCsD/m2AbhPqgTSEnRsZYumQKLkANwZjdT8k3KXvHsMoVo0fL/OPe
Pjcaeo8MkBQbrtCNvqmT2J3U2UQkRV18oZvdBL46DifaB+c5ubed1nV+dEN96tI99P9WnKDuAHUm
bnn5JvaiHG0vhcznFco1IpkdUoOy5Jsj5QcY9nDTJirNpwQUIeqkfx74dRoptEMtFbDXGqkpddqk
NnpKKG7Sg6IVF27Yd4gpDyoQmXRPpGdzY9F9teE5CKbk+lqz09BJpqiiPoFRXIWOb4dAqGFEKcuH
JP0N00KJ59My7vKbxY5dVdNiYm+JG8cQfOPrHW3MwxjC8YWNX0oHJ8RtYxFOGvEFaIPLzF7oeQsh
QBGkLFTc/sPOBoMLDgrwFc+/ugvoWUym1DTsbM3wxI0XjyC+SOCN6BsYEyT3DBQjwwNkyZ02wlbL
SH+9tIjZrwKkWpi8cCCpvhAKjZrOc+wfI6bJRouscldfJvlsgrKzy2NPhqP173Q4ezuPL7KVm7eP
BiN3EnHlRkR8dvq61vWcXYYclYlEQCkVpyE+6oho63EMrsePcK4HYWIm5sWs7S99GZztcm9QuxVJ
hZA2qh+04ulUXr8LBT7WUOll72fJ8Km0hqNN3TjNeK0vnpBvjmtMJ6Rq7/E3kkhw7nQCoNfTtVsX
yJOmpVnhdD1SgOpF9mK5h/f7T9kWvo53PVokZAbdeUn3wrjI2lavna1O898QwgW0Pq4fF2hTCk6t
7/2kN+46DSYDBNLa/ByG5l0cux17/q/c7Lypze5yea8jvHXYr5Zf7TytK5U6MbHVmVPjIleAo+F1
OEDw5ObojB/mnkusb90a1Nqf7zdWFpMk0R/W1gidtHKsamxpmMUAD6oCsicXJcZVRX0Qomhxik6r
JB0BrR3i6mn8nEufpGWPFS420/rti1kPzXBYJOz667efxUO8NEnQ+1Pyl23/E2UmZvE0JHaji3iP
NwupQiKdLgxDxNV7tuNRTh1p6n2JzyzE4YMgvrQINKlW5IpDZXDMdt7w1tZSYC+pYJc5TWtUtlQ0
MhlJMvhOFR2MycALm0dT9bthtp/G75NnNZFwah6T5I787fPO8hsnCskVjTqcmsW5MeaxU7R9s4yD
nErjAb33cHYey7KF4VwjToU+tN3wP5I2e6O5u/hGFAHgQrYAwYGyfF1PNAirZenA4vUQfY/a4dhL
yY8pLj5ZtfMo0MNdWhyGJXBlqfgYON27PHfulcZyw0WhXW3gadG9ixy98bT+EdG+vXBzmxLTg4Nk
AhlBVHQ3+6EO9XFogtY3+Qy27lnolaZtdArwS+ijyF104/PQFc9BANnFtD9jZcTf/aqy5aELpa8i
/DJi2SlKbjcpabMQW2JEBLdvXfPJUL3zSVNbvyl/9ASBMRqPKBKF+bNqpZcEK/edLbK5INhRcCqi
KbmmSIwze9RRplbIH8TKD+vz0BquQDYaxadB9YREHcmHv7hg7V1mwChgiYHw4CbxXR8CpeB+3PlJ
+s1BFaXD//6k9fXDODsOxrH1q1aHpWu6utpT+yI/UBuujb9V3tZnSv/HEKMJ83sSoQgCqCEz87ud
X3J7fgANi2Y4dwAjuxtAYbooldkpDWIYhpsgX91WvZcU/IoWzZUYSZ+yOrdBfCCIHnfWvk3FxNoa
GFdRzPDfdVzsisWUuk5t/Kz4YMgf++EeRQLFPjaxQm6AuFp0X8R/S84eTfz22KJATS+HxBOa+k0D
LwT9rWdL1/gOVvEWcqRNSXes4fmHD7VwDAop5cZPO097uw1ZlXEd1xFjhxtvNTBgptLqeePb8b/e
al0O0hVY+KgdU+3OCBbX0vHiYRf8X9LBiKCD5rSePRDOa4gIYXTQur3raQMbQHtA0NgBboG6XEMg
dVmCrxaEjS+RfNY5zeRofLFNmobwIgofk7Au1rXK9O5lSmP92Hk5tweCAgY0FTRrwtTNXH7uJGNW
YwfWLbCuuINncUmQKSmfxU/Jkb0YlBTJGcMN6OSLPElAu6RiVydNVNDXN6gBzBX7OQITybmxSpSc
tOnGttYaP5EZq7ZPTfYXgtcMWGu3E6LgodsRsj4n6UF3frB73n4Nt/Ga1YmIVNoGAWKNbFLlPguq
1G78yARYRmMTNdGpebC0wo2BSry92Avu4OZZkQHnAgPSBdzo+vhlchpWcxy3bP3mhY9R6kyiQK/Z
4XzqcM1ylIv0vglpazSoaWd3ipXdo6O+Fwxv0yMDcqIAKdCUY8a5+h22MetlOcM/fI7S5aMEz7ZE
UqGxADaj2CmchgSKwIEfJVIYCw3nIZAOQ8Ywq/f/2XkpIhdbvRR+Bf0jgVjF7Wa1AezCyNMgDWtf
o6MNFNltHxRgonn21Q7/tqrULevazagWq3PYI6Lfu6qb7Jp+3CZVvJJXv0LEklel2jhI3L8z9Ufb
389ZCkL3eZgf2ZmfGyR1i0+NDdRTMnxJT/x8aHe24UZ8FNQ3ABzYraBIIQ7rq9XnIlCWQbHwie0a
T7R89AhnLsZoeWx4KprOJHzHQP3y9qvfXFVniGciO0VHTbyTV6vmc5gUZWdUfhSfsgmlHT6+EAET
jj4NBEcJydrG3JnmbxTFtFtobLGgmGOtYUl2NUjgE4h9tvW9vgt/xqkfRxdnmN24qRAe+z1Xd+ny
mGI61ivWzoveOoKgwWhFcB/BRF6XJ9w/RihpFbevDQJMGOo+GfqzuAJEPTi3TO8qbE6y55FB/Gwi
9yqUzCna3n71m2+BvQ7ojyh8ewOMgMZjLcmaFyCNGOJ1g1dwC8M78YR6sACJiQtSDPLQkfcrNDKT
Zq9R/tJNXB8++DUMknRupBuBqMTJCtOZ4sYvFR0Lr0sFgAUgc/GxSj5YsOvN4M4af5Wp5ILTRI32
a5q2Xj4/dM+m5I2a5dbxU5VNAF/2vtTG5U0qLawbQf0SpEQa9WpzTnqeSTYUat9hMNEuz+ppsRXG
nM+krQ0KaDvfY+MiEAmiIASSp3AVXS/HCF0aK6Ws/XGoP6TOwnhCBlqcNdZPddZ/LYuBmeO/d7TI
EXJuolYtKDemg5Ra93k5k1QFdE1GZe+nbSSML+Rm3iGlBVXF9U8r7K6S80mt/UZbTuOImyRnVDS+
pZiGaRm6egcJZ3BHc49LfqNjBhlJDEHRDgMeK0zorpdW+tpaJnWp6ex37vKUlBD4Km4CurQzcm6i
8Jx0ISuXeA4dDbFZkxZ9vSg8F9XjzifaeA+iTSvyBMAO1L/XP2ZyZpCWtVn5czgdxuzz0k5upqgX
W58f+pDeHuijuC7uTWOPMHrDk+I9iIkD+sxCNeGGdtSUM5ZQHfFZtTIfPjKKkJcMJ6QIAwygBsI0
VcaYFosRX4B3aHR7VgmuZnrUzPRgkmRaaFX3PyVswPNseNfUo0v3aC+obNzrRBTBiyKlFLro12+I
9LZVIcpVvgPZhRmXq7WjG4UgAuyPXS8dZh3nG6n05fhhMJvzPEOYj2mE4hGaMDGadW2vA7qRZV79
InEFvTrFZjyhCz7bXDEweh16P1iW2NmlcJ5Nqp8OGpUIeOJdcaxn87kl+VTK/7KPIQGBFwTPRdm9
3seNnORaEHO7d833pfokdX46PAsNvJZIMg2dJ3ay+GoCiltLGdY45EERbQxlrwTb+kZ0pZA4YR8D
VVodKXkM8jSRo9rv9JRb1/nSkPQmWfFQ9h/woDnLU/xN/JJ5MLw+fhY4GjsoXqwMBOcy3O2Pi2Oz
ugKgzHIXE2gh76yNJGYjHqOlTDnjCAR3sZfbsFgyNWAOckIYDtlv5HTNfwbTid0KZ5qdKm0jztMi
pzoj9FKGrLtZPem3MmacaqEgPOg6I2HDraF6IHV70FPNj3Z5UluXLxcL8nS0hXUIkKImebUrW900
pUXTqhfHY8f6ywpbT0B2R4yiqsb07CpDY+F+jMqjrdRn3qbXNDtk5Q2ACRx0WgAghTFdv4mtQ740
aJA6pV/JkN6TU9Qnfu3OC6EU+F1rPjUwbBgKeKlJWqb3BwEgFhoPQYLpZPy7yvuzEnR7t83GieVn
CcYJria3Wrsts02IpyEntujOnfWFbuMFgX18TrgNHbp7dCm6Kvan/sugqy+0J+Y57n7Q3fpKAnfD
phQIghvGfINSzCSlTeVjguppXedJVn5qT3OT3pV6d6j6xwqoTYGrV4qlVMysfc+DfKtO5ycwnmSz
4HGmrTaKupQTyX5W+bo6uE2R34lMbcGkdqoRh4JjZsYSdal0jJv+QdgtVxAZ3r72NuIFbU5YmOTp
Yp4g/v7VXnVK2p1VEVe+XAokSv/iSz9JrafOexi3jaN4tdQq0dDKwQqsjKWc/lsThu8F4EbIHztj
eChCAuLy7U+fDQ8HJp8cAyCF9MSuny1Ve2uGuln6og0maKCqIh1REcdcb+e03b5FsZKI/1CHBdDm
eqV40OV8sIzyxaYCcKaY/8H29qRk7wBtrvSiuk4xB+VkvWWkKk3Lri/9giASqeplXsD9053Xx73m
xcaUh6cSHSTmW4hmrU06M73Ss7aYS39EW5N8rJ3Ck21klwo4WsClIQa6zPLd0pLct7/c7tKrbWlO
MZIz/Vj6bdu8MHiXkuZ7Az5O/suYdLfVMrdUHC8kZOwsLbbh9YXFU8NoEb5kuG8ZqzdcV0aiDHVV
4jhet8dupl1l1W4+AWd+ZyXOQbEfxu6UNsODgRm6wDXZcX6X53QbcZLcub42QgTzTAHb5g4Dor52
cpAl8E0jBq0+YI1uQle6y++l+NSjSi4qSr2S/MxAVkXAq2qMq3fHQaJZs34dNJMFUg06Acfpemun
ZdbZQR9wiKbPDs3reubEcoMk6ZMeZ0BhGQ5BT6yIVmO/p96ytdvxvxJXqdiGa1COEelllaNJ7Tcp
J1gnJaZOpZvoyhywne8uvuv6QUGtkzgJsDzj/NWDppEzqqAx0bOmXGbXS+1F8JlajL/pyohEMkDx
uVGIVranUBFNyQ6Y4OZxVQ08IHWYYMBQnq7CyMwVAKkKKE46hIeIlywaB4zwFQqAt5/2pismVkIA
AHsMWPLaukVnZlZfaolZ+K0hn7Am+aiHePuoexCFmxYQywi1FFAhCjpD63aIPDGsm3KWmSZmlVFx
jk3by1CuGmTnXoBiarTDtGQP83hbWIp16QOh8omr+M3dPrZhFdWtVfi5pF/MQ1m1TIh7LzalQ0Tq
LdF2V3H0qbPEQ4bpMkb9OzL4Q6T2OHHvTctv7j3xY2DNI8cJ/hJ9nuuNJUXQyExJKvwi/OjAEisI
1mGBirib55/+P1KsrW/7er3VtTfkFCqhE/Dw7SMKmK7N8QQx4dfBfJJTnpqjarWd6+SHl7pWDMai
+OCkB63c2Wa3SRbPTvsbdAT8AXbB6s6vtbJEcJU4biS6K8xYioLVtS75pMxLiX9ZdmfN2d2SQQ2p
BuXjPETvMhm9/DLZEx/dOlwGMZ1GLPuenXH9GZqkKWhHcXMmVKxtER+EjW3EWR9Kfeexd5Zat/3B
vsw6KrolWxuXjjbxegZQoted7OYDyvZajKBQDKaRsi5w6gJxp6RtSnoH6MPlmMGwsbqi+EueEUTQ
i89xWj8SWLCy1b5mVmd7wfd0nr/noPuXSPIsM9rp/99coOKb48pKp0Cgk+zVjREpgWMsBVeWLBme
gCb1ffJj7q3fS4m1OhZPb4ey7T3G1EN0OoXOyGq9PmqLpB8SLgmVY97Hh6pDIRmHNjQNDjUXx1jS
5WbvOc7nog8Pg4m+0B589Pai5qkR4KJ7A9KPdHN1fcQQcMzAJG2QpGfBtAqaYzstrojiNkJDJmpK
QV64oXFvTMgrKJ933sJN+woZN4avUJPQ/L31MG3TuDSwqSzBIPfnCiWSqbUCdykTQHjBgx586BmC
NYHmh9Hy9e21b9u84CqRsEGrisUZh4o9+qqIUBmjSOUQ5H7b/MI1htYlmT1oiTkcj6o0HBPBFZL7
YwZJSTCkaMYAvT8IKmMx9KDBmAZxEOl+3Q31cx6abjn+/fZvvMVivvxGNO+AT4uNuZqBpDSopwJD
AF+0OIWUuOzANARPIrV04iXdE2augrerGymWN3shYWt/oGWO6J6Av4rzcf2OsqWs7bbjHU3xF6yh
XNHkFNZvydIfU9gNKuJ7qI+fwiA6yfYnqcmPb78BcQyu8hteAEMgskgqFYKgdv0Duiid08qw+AFa
7TGT/KRjnahh3/T2MpsP+nqd1YtW5ziUO7EOPYZqGVFqglQzMl4YA5qGqdc6eGTHrpMR5EW7Qdm7
bzc/tWh9MAI18aVekxA1EA9RVOnMWRjv1YcyO/TasUPnr7NJ52gmR/nv0VxcM99zEt4Ixky6oEhD
JOU1r1GIdWfog4GnHnWtcpTH6C5LDb8jDymadKf3uZFVMF9HX1koaDJVWJ051Kdnk5BEXI/lD6Jl
H9I5oULjuHPd086Ii50VXy7r9Q6y6SYJ6BsaQOrqyy7BMltRjZWOWpcewsJ0XVPPGhCmQVsxAfqq
0loVc2ZdwbM4DGicxBcBKQf1LEb8sY7QuL5Tr22kmLyH//1Rq+i/6FFJAcR2C+gitVPvtfNTxJGe
8IV5gZ0iX+/UO4ve1qccpterrt6+lla5sYhXUcqFa9gAjijHl29K/j0NZhcOrJsslWt3O1rD2+uS
SaLRQ8foBt2TFqmCLTCSA7X8XCjGnUkJKugC+ogpLIOJQP862BGclz1MyWaMh++C5CLNfxAdq/ds
NnpvhhIrL8zQQ15wgUU2hggBubSjwComiHdj51kzaj0yxUSjeF1yNqFUvZRN8ICHSL8zgD608YAA
K11xBhdvB58bL3RbfJdXv3L1XVS9S1Jdk4Tp4V9M9Ur5Tp1UugToqcXgIBgiBYbqd2d1Lt08lZl5
fvXCKUJmKDgEliTAq5P0T5m/E3tW8JSXZCc72krY+Ik6ahX0iJkRi4P96rKsZmiPvREXfiVs3HiZ
C2hZO1Xfm5iAinI6BqnSZ5kvgELC60UgmOaJk6Vx8hgQFbG0U3f+P16bkLakx8C8ePXacj3H2c5O
C9/+gsH2STcZWwC9HMkoQVKJHyiOtqwNR8y85KD2M/h/i8x1bUYnGouu4OiFtek1xkNtpD86m2bl
KAcHtds5eeKXXMcgC/Mndj+GP6ItsIpBcqXVVmpqManGPe1lX9fLo6791p09as5tfGUhRK6hOylC
qX31mWqpmCZcYGPfymRkeXtfxnEvStDFbBgaLN4YWDubd2NnCGl6xke0Wni6NfnSSEy7Z1KCiY+Z
v4+B7cWq6Q9RfQrrOXYDK/iaVPqDHfef06b45NAO6YrxTq4jT3qaCwXfnz0630bIF40/LG5oiqAy
syaRqEUbTVGa85MshnmzfEir6DQv1Vd70D9lk3RnyuldFiHXhNCOorqt0vwVROHnUJV/haobzLTo
7L1ce+PT0E5AnYNrD5zRelJbI7lTjtoYw9eN3Qi7wF7OPWV67OrON/KDLu0tuPllBMaVIpbPA/b8
+sz2gzX1yZDEPsEFxt/i5jYOm/T9sPwyE9BESUCLIzoN4Jw6yzjooj1qGsNvEOQ0PkLtqITvrXHY
y7VuczqUBw0U4IUoAfKtq6DcU0pIqiFFyGZUF7nVvyWK/Guov3VhcSiT7imu66OclxecT8N5/Bs8
7g8HZSRMD34hFfx27N16ScK8UZg4CkTFGhUPEqhF8ZNyUl7YmVHzkEvtiQ3duTkGx1Hl6ZXNvZim
nql8+1In5XlRE9ltE6YNkV2cKBz3gKEbgQ3qE+LaNGCQuqQXtPpwTFhG9IORDy2HcyajMSvU+2r1
W5Mi5NKlIWc7bwCNdqobzff6sHzXHexoSqU4SEl/HpvgQ6ufW83+alJONzJgakmjrob9QM8zVUE7
7wHwN7Y3+G4I2MKrGWDA6qMOgzzJQ2jzmyvtvsfjfqiXL7MSXEYVQHqs/apn66Lk2j+OHn3K6uxO
+4R057uuKRjGz7+7tsm8ch4jmG7Gaecbb2w4fhsAJ4h8FDMvWcKryyvuuy5PEUfwh0C5L2P1/WMt
qw9pOH2BpPJNc6A+oQaF15qvTngvJPGPXD+Pcv030sl7rfGbzjT9PSFJhKAuozPQbdffNkMGM5Za
ZOOWzPkSt9EjCp1fhUFa236wGu1eTjJE9BHzk4NHAbXaeRXin1/dRC/7CkwdENebBFw1MkcuqgQn
BDn3ESVCEokJs4rtBcPDNP7HQjknjrg1leQ41yF1T3rf2N3P3oj2WPu3tT9vgi6iZVB3UICsOn40
V2GQdCGytagmoON8P9jduTWjx2QpPso6LQAnerAjOm/FLH3deQ/iH795Dw4zIoFxJYFY1ZUhUCqZ
CQXqfchDWVjEC8Rpq+IOkfZHMrEIM465eYqNU6FpOx9h46iA+tbBFwpXl5vpPpabiSnl1gAfmKou
zO6XcnSdAiOVZD6MEBHbXYv4jeqSCp4+Amx6err6uo9Il7uSS5Tj/YmmgdBFSQu8IDGAVsPZrR14
rNZRdDPYlXe5tPPAG9U1qwNQEkmuhb3OKi3p9dz8183VwWHFtYOqgeVgDe7QI+bbzxiV9SZSu3hT
KHL9l5wLsYiC+f+8Ewluyy7Rx8DTnF6TQJusAuvQJpNk5Obo20H5EajLpzHqfDkoDqHdXFS6b8A8
Afwbzc4tc4uV4tQzuGCcICAulLjXp54OjtbIkj2+AJ0WmxQzLQ9V/j6lqxti0QGi5Z82ij+rPVmp
6Tx2C2qmBsObqPu7qFRPCjOvaNWYozDgD5t8rbPhp6FND0JU6+2jsbU7HewJhcykkAtaBXJFqvvF
lhx8jRtqIqLDGCeXAUGJDKNVdD2NJN2JibetV17OqxVXeQpwFK0BdoGMlg7Al85bz6qh+csGFC7S
8T9+Pu5OgBy00yAZr9t+ZmdKU5wjtJjgdliq+qXU8c/MXTjeJ8V07nVi8dsrbm3/F2Q5E22KlRtX
4S7Jl1Hp0O0M258aYkhDqnC1x9A7h0v+rISkXZn6warKd4NePjI3++ftHyBe4CrYAeNmNIxqCy4L
svgAr+4/W4LPrRYoai5lfCE3excagHes6i6zyuPbS23sHopEkFMwvsAUryf9eV20SzajDG6ViScU
F/CMOvSm5KdN/RHngSbeQw1v1PgQaHFLI3ejS0iue/10sjot0TDxdh0YSxkjIas+F6ldeEOIpiOq
7Epo3JXlzzBNO1IM6euENJuHc4vLDncnur1LhYNHbGq0Vns3yHXj0JRh54b233/+chDsIRERLdWb
AV9UzH2FssvoW1hbsFHulEF7X9N6CNv0YtFrz50/NqMU0zvSfwozFAXUmwFxODi5JJlEnkpfTpTM
93WnX6opddMgO0b6nhL0xhCT9YDmiMKLJdfM8kjusPgtBhIM7WuRWMdC7c6j2h01lKHKeXiIz8b4
xcy9spC9DF9rRZLdOabwhoG+E3W3Lr0XYjWdcyH6ufZv6SpbRu86m5BmTtChLh8y7WsbZp8m+4wl
BehU9VDr1smRup8Yy/x5zU92Q7ZpvjQ710QCDKeMsLTIMEoluQhZjkXCr7c56+0eUeJFy3J9vl/0
qMFlkX1bqyFhNQ1x2QopYistPjr19K4x9UNjN19Es0Oyh6PqJI+JEt9pU3RWy+F91YUfDG5YPT2W
WflktcFDCwGtS35XcraDMtqI7mw8xLL//XH26s4F2hkVRTAipTvGh8juj0Ecg6qVQMyj4F8kO2ml
uJ7W78IWDoLIFpNgr3mdVVnSp6rRmsml5AUvGli6B+l8p/m0FVJpd4C5QEQWytAqo0marKrbCclA
um6zpTOL6ZiXAsFgPPt20NhbafVxkW+I8v/D2Xnuxo1s7fqKCDCHv2x2kFrZkmzrD2GPxsw58+q/
p3SAs93sRhN7YzADDDyYahaLq1Z4Q9ySLQquqGCBOSYuygbS1sbK1l2K3X8903IAnATUBEPJSn0B
Hx1FsUFBlFfrAXPQWYOTP6Hcev3hLoxBca4QjSpRfsO7WwRvPSuZTCZotwn8iujgFWq8MZRuF6vO
voJDYP8Zpy99yXwCRMPdXK3JvFw8MfRHhBQv7c2lLtIQkbM5MXJMIgIHQNJHpduuu0ld+g4AtP7/
ZRYnpuuKvMV7GYY6fecu/LdL3sFD0UPdRavDpAt5rtAWgVqKOimA6sU3V2dB2LcWejlixiHA+BZD
o7SSdpJ237YT81wf0ZH/Xg+Vu4akEe0aBT7tGXfK6dAYGHtUa6KsP+qYx4rd7KbuqEX5hxS1nhPk
G6nXb9Xefl05SBe2F+g48Q+gBH8tswAo8H7tRyaPLEQl4BIwpBQU1z7FLrN7QyfpJS7/1En63DjD
98zSO2g67hCN/0rSdKQj9R7qyY9QtVdqnwuvgjST7pKAwiHXLz7vv3IvdK6tKh8puFMGbLkzPdvS
XYrsQhUbr9huW7HvNlW/cvecH2kBnialVpCboL5eJHyJ39GFiRGhUp1+p1vvKrF+yv/7uSHDJNhq
1IUw1tAxOX00I5ZHX9L1DrjjSze8OC2yg/L3RF+Z4J2/WZYBCct5EvXrss0/SRpoX1XpPBAJbiPV
bln8wyi2HO+rcu2RLoyqRBuQmGOKMhVQ2+kzFbZSDvZcoZI9xQ9yWpMfdnej4yNq+NlZNM4Kx22j
dxXgxvUDfB7mWZjOPeIAtGpRLDtdONesavR7BIG60ndNCZjV7Lh6uktX24sX9lO4kjukJiyjLGf6
vZyrQa8iRlIoN/HoAwj80RTPDMbqLFs5h+c3CmY9SKICDxRjvyUWty5ysOGzQ42dOLB9PrUMo+xB
cu3uEGUVtllrSiuXFsQNHIEFOitASxZfGw12tZkTFhyTDzt4HM2fQehBVBT+NvH79Td26ayoiBPz
WF/0K3kBkdOcWcf4yW7RKP7xUfvPTveZtbdJsqtwT0WSrft5fcHzUMKBpGtBRIcUggzn6REJpZTU
GzCUp1ef0fjSIVUl4xXgH/wcXnj4p/FXkpwLJ0UQDcSHoInCSvygv2JXbPRtmpkBUk1xw2QeYfNR
YJX8vTbfwEa9/nQXUgG0F9Dlp0tr6STNi0+vmiSnLGukvxR8jXMn2edmhJR6fTAzirp454903A1j
Oxv2MYu6h/G+15/+l98A4ZqsTqBZl7GmzWQ7UwNkZMLoZWjv+tHfh5m8tyJ/b6iZOzvJTi6tnTwl
x9plhqOuASQuhAEol8wJRZcKJYLFAdYl+pB1HHdenedulf5uy/ewepmZaV5/0kuvVhwm7gmqI2Zl
p68212tNqfwZ5ana3gRNdlNrb4qZ7LK82BXNt+uLXShQgC7yUkG20H88g5n5Yx6NRqahUFNbGxWq
YKA8j/7ozs2zWT1ls4bC9s/CpikR/IR5nM/ZdsiHrWr/o/IGhsPg/NTVaCXiXigP+VVEXSSDBMd8
mSUlg5F3CWZv3mh8KsXwAu1ilwWfdmIdfWdEZ7Q5zrCAJft9ohN3fUsuBKqTtRf7PwRTUyoTQTjN
xTiy3Vt9w3z6TWnL3QjTI0jX0B+XV0RzlPYMA+Ilv8u35rLqfEbCOKi6NdMi6nc3KtCN7e+MBk/1
Ql7Z4MsrgqJF1gPtq2VirdW63TsQQz09HPa84Ll7w1V23yOQnCGr4Y//Xt/TC/GRPf3PeosAMsVx
3Zg18mJzSqTotQ1mckD0ZnSY423xGdLZH/Nf19e8dAnQTsZgE1kfhRRlESNbkt4ZKizhXsVPTPud
ldqN7Ccbo/5H0rTdYKKZOAMeUQ8rC4sTclroIuIqUm0hUClwtKdfsJ4C/ZdQifRUUkgZCNFYylCv
/qQDU/cSoam0Z+BLiEotXDLXuhuX3q321U8UVdMZZkxt0iamTczqZeya6XuuvIXOd2CsbfoQa2tn
90JXiYeloQipBMEiUBSnD5vXvW3lat55ffnooAUyUNw3ykeobdPiJhv3fs7DmuFG7X/UdPH3WvIw
aTcrO37pfPGu0ZVHkJMEcbHjQ6LFMsyOzrPGp1pVNlET4TwM3+09UX2ssHRPLl9ME7Hr3k19Wfwg
GDgKsmOlax7srnYDGHLZtHLsL10ZSI8x0uC3MXld7E2KH2ngl6QhkfIqKosk7phVK+BV1yTHL0ZM
qO+IB5OKk/kv6kollIK8Z4SJw+s/0R8B00dqO05gZtJNZ2BXtF4mv4zDSnF3ocXL6ycnAK9LHxP9
4tPX70RqE40Bt2LYb7oCf0uCBwyigzrc5OZt97P7xwC/Vuwl+YMWYxHtyFOcV4cJvnwbmt5aTade
3HLydCHSQzK2nCHUUWKYuR5R+cS3ea+4SvAExQ4jodfBf2/UO0CObqrhgHLo27d5+AikXVf98It7
DDo7+bnsnt/7InPHcWdme7lsXS160KfVvuDFj5SGM3gTpGRJrE63TYI0JKEz2nlqdhwDD3nprphx
Hwjv0lw+RNaTCjWqcX6bzrzrYTmn9rFBms3HIhBR0nJnr6ItxIpnQYsepQKFlYp4WXu01Fc64kKk
N2K2PGh35ljdjYRrXN0aN4+zG1l+CJS3GpxMbGRuLGW3aZq65uysXMAX002OsKhbkTxBP/l0c5pQ
NVNKFjYnQHEyaDw5GJjDvSRh5uZF42LV7BlSsrG5KjuldrXbMlj5cs+SMLqU6BlzFwvBW6rO05+A
3zqDoWxqPVvXwT2wbk7E0JONzIRgpYo+f16xGGJO9CIIFridnC42BW0TVOiNeXnoSTTRlO9O82/l
3zqTq6TbBmxa6FpYQ+uMwuSVzf666k/e+2Jx7XRxFXP5ABMSnlS57aLnVytxBcG79obw22zdz+GG
lu2mZrelHQoEkXw/2NsydbX0WbY382FSY7xmf7bxsLEC11IpsHx0a4tN/ltNwk1kxzAclQPkjp0a
PpXzY9W+Js5zJ6dup6PdXKluX7zKWubi1LHBxHmTh+lGm8uNMj0r2Tawtqn9U+9ktyLVNtBAHDQ3
wGoOO4HKNcMdhO+g/8TIyjUSC+Un1HjcLmZ2eGizxwZ00PW75uyqYb+IsYJwDhPprA2Bq0AmRXnb
YmnxJphQQiU4nzywBIzK0YYgzmXm9vqa52NKyMakEgzqyaFgHCxOSCpJXRxLyAGKDqVA+wvRJRAa
bgl+k35ZkXzEiJlMwc/QWCm8LjwvsymemNk4GprOYuk8S5zJKewvcURFCwTTX3f+SJruWhtmFl2y
BlcSN9XiQJ4suDiQcl5TuEdO4xVkEhEMcrPFDg2KcM6/BxKOFnwWWHoLEb6VbT6LgWKb0QgV/R6y
CHlxiTppkHOP8qylEblWcMwK00WYdiMA2UJbTlb/pGy+YaaeMqDCJ4SnxmFbreUzF/f8r9+xKEFq
eSydQuN3+DOwXkw8NaTeyqHfTjLiQtKIr+nslSsh7wu7ttx4QCCiAHG4PJcxb2o0ucojs/X66mfb
fKudQ5u8+ulm0r9J9t7u/u1JX6m+4jbyjH3ju361VcZdUu2BaQuCmLXWpDq/zXkhNFUEMJeeETfl
Ijg55eygtkHTaNwp9cGyDs50NGtkLn6UB2nmkneTwIUKScc8az3Nfqhlr4hc+3uh3Rl7a0CcalN9
GsPG8V+09Ob6efkqQ8927D8/76sC+asLU9R4GPQRbZ849Kp5a2Q7fNbqpzjd1I/1hC7Hbqy2sc13
eZfdyWBoGp0v9jgXhzm/ucsbN9Fc1NxbeRsqIAA2BwAAzvCsWCvx4wtWe/ZDiVXoBgKrgj95uo9Z
HKf+rLCPyqRvbXYtRCwKxsw7XoqfcQDn3h6zG0fGAtBSPOaT23FQb1KnK6Da1D+Qu3OxN3E7/08d
J/u5/I6u1rbqyfQN6TEx/xgyRAXrkDJGNe/LqGKG70WyfbCH4mCkqNKjmEclgOWB6uxyPz8AILqx
jGdygI2kfrT9zCzkB1qKTfmWVPpTJMs74G4J1qZRlx5aSfmF6anQtleFS+F7nHjVZB7D7i3OX03z
Jg5J44x7Pduj3e4m0l0oVdsO3LsvPwXyn057ijjI4DsSrLRT8SDVbUFhUljzW1gku1Srb7QUIA/C
y1xI14+JeSmsKF9JMtALOhqLEGo4fjCOhcqVIX7lrvkVHKtnY9iVaENxOx7j7jCD9YVKpx4UE1gb
k5ntMG70AImXDYyMSr1Vmo3TPd3gfiLHiRsq6FvlnxzwrWHsIpLu+oavT3tW7tuPbDe1xKatw/X8
x7zz7yTpAQ5PPG5qHR0Uj2aPauzL+Fi2j769QxktfVEeqp3zFJagjLt3uOp9vF/ZhLOMV3zKAL7J
bAW+cfmt6JU0BFqlt97UFdv8R5c/2Wgl/g4epZ8NX0lnYan6y6ezNHKonjP7qNQ3ir7V00MFFqR7
sNobw3wPix+ps6uiFm7bpmk8fSzdkuF1tZfy7RSomzqnjdEC4bhxwkcVqvaseOQzs76DMY1Bwnto
7KxGcxHMDb6BLTEerfhzGI559xA4m+wtK3+qzrBJlGpXBQ+Gj11VQghkFARi5VHz9yOqf2oQeEX3
CYDxLgrWxg2XNgp0BkBUpIhpHyz6jJOsFr6tDmSDkLHoyPFJBlthQuDmzQcY4pVL79JyjMHItZlH
UTQtKpEk05RYsnJa1+G45XIvOvMgLA4S648WMxdL1sDvxoX7HbQTtDbGXwwlF9m90yehNMhp65WQ
+abyQ8i1CKXb6+dtbZVFxBvx76iYPNIFCYk+unM3jx+TUq8lK2flJqeazAieKo2W88ZDhkZfUKYC
qti9lbD/Hbg/M2F0pDWtJOMxm1+d4LEXBHSucWWCtDQOD4A8tnpNIdeuTcwvZYr0c8kQEbmA1bJU
9HagyMZGjng2VTjBZVDtWwkV1Nz+ncY/wl71KCoDX/EqR9n47fP1TT9vuaH9wDXDYEKwToh1p/eM
T9JshrFGz2GoXJG7CZSiIOar/h8fkEQaIqsGnKCov11f+ULGRP8HKDnGmwj0LA9VNzhZH8c0au2I
NBiRQRV9mUTLNybk1OLT8YxubZJ78WEZMvHl8JZpNC6OWDJ1GXlU3EAdws41fBOsMOEXInJVoXUo
2l18AtivtSuH+9JbpnNA056AKhuMek/3ObKLWcYhgMdNvpfGZyq5U/Mm9tmKX+X20Q5hdUlgKHFW
k5K15vGF2vgLpAswBIWAMwccczLMkQY9IsSO7yb9Yyq6TCgEGv2HYVVrj3qhHIB2S4cJh8wv8efT
Ry1RfraTGAJADPTeqrODWu0MZcYW+lEQ7JoGFUULdir6q9eP1KX3K0x+SD1xLWBausjC08Ryhs6x
ag+lqY3ZfwhVeEtgwMN3gsmXUo7yIYRyVtYV6cAiWTtZd5Eu4EWsdjAmqcCRmh/qz1a/U4a9Y3xg
ver6M5657HuUbQSPL8Aq4vryFwKnkLZi/kQ8Y96+qIHaQamHgo4oM2jzpp30Qzn89Mdo7SHFCV0+
JFpIFNO64BktiWB5EuVEkZZIob9P3YtBRzShgg3j3Ov1bof3z85EPlltH4W2eB4Eu3a0XVN+uf60
F3ovADH4hpjdUnXSOT09XqkEMUWZ0PMzaSvEyPPoqEsa9feCbN1unkXTrTfc2tHd0aYOMyRvWJOO
PY9d/ARcIgTng8xoOYo3/KKwUlsvPcGk0hBNFCSAKoMMGZH3oXnRldHtnK5Qf8+/4tNVF2kGjsF1
Egl50rTMDhgYIFeArrp+AKd8V5X508o+n3/GguUNGIU2OJfDV//6r1JJsZMsCxOYnj628pgSu3Wt
bPoGhl9q46OwqRtcpHBHDkmvVpbWzo4a2abAqUBzZlSxVEEyurEhWjEunJ1bE1WtGOAVugmdmt3l
JWrJwvwaXJnOEYxBZAodcXNec00+T7NOfsTys0rKqAxjI6w9WQ6wokQJNzIOMnQeFd91fwb/teZl
eD6ZgUeBNA32CYim0McUX/pfW171VZtrylR5lVJskwDQoCl7sdbeWJW0FeJXpRDmlbC5MHS3UCWv
G/KnNk0PIQaS2hpP+UItL5ifqLxy0sWYcxHWyHuGpA7HyuuNkHlE4bZ97P1OQffmaJ0FDSBDyuMA
GW2j3wnnJ3GPCr1gEys7nH+8LHscgBV16AbbI9oPpgbQ8rHosHkrXZCsHn2i60fnS8z9NErxU8FK
I7WPqiP9vtMtzAbbnpSpRf10jLdw9FDYgLBO40EI0Ds25Ew9cGskaVS72wZz56byk/CLiG7y7pc+
P3RcGXb7OvZYKHa3cYASCNQG0b2pw/DWTHAFVKsbya7XwqsIW2c/nGGcQEtQRyxVyyscJdXeQiU1
Tz58snkTjbsBIWgkWoVwhdnsZ5Q7B35X2q3lxBc+dXrntky1J6SylvcmavidKWkV5444JpJAId+S
zMamLPdqhrKDhi1h3u3MZiWkXQrmJysvjhhehB3j3LryogkLHTQFhCCKEI4Rq1v6rZ3x9GSh/FuE
GY8Khd/6vH5kzgdxYnoiALMA+y+oFXWmVktt3ZeeNkAdE+UAIM/cGXZFlxxkmok6vfQ2mfYJ6hXG
68rq53vP6viHAZMRUOslyaNPirywYpWoLpm7Zj4YT9Is/DTjTZzcd/4BW719U/a768ueB7fTVcVl
/1ekSRuImeaklMwQeMvdffMvn4hiNDdpkXidtQJbv5D9ni63CGzAgket1HjIWQ1d4DLuFCKOgic8
erg9krycM6H/GSS8Zv9N4JauP+7ld/yVtsBjN0FGnT5vFeczJtoyUq/Urk38qgY7Ocm8NLU38LlD
I/2yp+0V/06ma7yyuNjM00+bp/9r8UWN1UZTDDtx5oAxbVFAU6CvkGn3js9sO5PokhDNxWvGN+A2
bfRDmKE5jiVnXq2FxwsZMj8FOJgFSRSi5rI9awU4HvftJOSykw3o8G5+K+Yeabz8METCav01zBpC
4RpE6rzqBs6hovMOZ4oZ79I8llkLoMYZRbA5qPb1/O8cOm4FKBOe0EqL98LJprQT5TSahiJfPX3T
oVUgjhq3aIFhN6RG9WaqdGzKmXqVexqbt8n8e+X1nkduLkhkhpgLk6wgQ3a6ollaQYVFQQGpYNwZ
5CEQNPdj/zDih2tOtWuM9MEYpIe7orffri9+4WkFtpaeE+nwuWR9VvtKBmgh9zD7OZRpdx/6LgpL
Ib7VQxH9Get/r6934SgzUuJFMq6HCbWcLWW6mgZaZueeTPYrT0gbBfXKFf71hhafC3BBaC7I6IIe
PIOGcCXEdo6enaSPu0lDDTo27sPcuIfUt5vS76igHJD0ht5qvwlxVjOzv0VjQ2+y+O3o/WeVBDOj
J1P3/MT0Agd3MPshsJOfiYEQQTfvptB59Yf+d4cxzKap4oNh9LVrI8nogcPZRbEUILyhPvfhP9d3
71wgQWMiKHpPJHoIQS7JgxpG1VDIkGiTABXNbXYI/eBbXUW35tAf6/RxGnrXVlANHrM7wYARQRGa
yr4x22NJfWGpzcpun/uViJ8EvJ3vEm1XWoqnpzdGixtgHqp1U8BxpXWdjmTaU+5qA7cw6miQvtBz
YIoV50D8C1cIJmaTug/kVVu3C3fhyW9ZlHa+HqqhAusIDQ/y3JGErQh/NqgamGF6Z/rtMSAqRjjD
28EqHOfSyRaMFb5g/gmw73QfSFuRGkijwmuRB5uyYKfnw27AiKeUDmJiLJyU9J9FYJDlal8hOh/L
3SwHay9EpDzL489ADyilQq/JNBZ3ZTHC4Z2nKQcZBYnRODLipHWeoGxlfKmolWbvzqZMPwELEUSL
xvGwckov/QJimY6aocBSLMHDwZwq89gUCOXJjxa1vILmkxDPn9CiRd5j42OzYIzBNrWCvXow8Hu4
/gMuXBZEFph+gl4OclK8qr+SEyXTI0NLDL7GkOGxBqce78uYWqGNy5WlLh5/Ck1UG4Uy6JkoYCjF
eWcNWY5FkImMV79VnbuyZLBGns0kQ1Q0jd5uWjliEpa6o/EE9tYd1F//7SPTwgG+oqPz/EWzPH3k
oZbKFlWl3PNV+cayw72DGLvWBNxiK+frvHeBIC6dE6FZAa102QOdSzm22hj+jK/LbjrZD1DK7h3r
M/WPDeqUshY/DX323wNmWJXr31Cw8UF7cHFHcl0zbmsVtOpsuMX6uJ/D6sgQKZNuuyy6dfJ6kzv9
Ps6zrd9G95pk3ETdsPLoF8IvpwkIvpCCgc61rK+LJLDyfoYqKY2K1+WfcWPcUA7hfS7tcqNmksjX
Pr3YSnqjzckWuSdJkfedPSMENh+KKPt+/a1fSMfgL/OFwdVjgAR+4PS152h+S7mMeojTdLckGR6a
OHAS9a+OdFPjmIRYmmWgEDbJ++trn39kLC0sGoVwCDfRItZGU11Y5awCk+B4DwpZivNkVSFSbdHT
9ZUunTg+LvidqO/ggSbCzV+fc1NqAU6XjMaisLlBD+F7bk1/sEz2uqaX3Nayo+0wF2sz3Mt7+9ey
2umyTOpCOREakOBhKroU5W2mJg+DXSfAD2qvd5o7Xw6Og61z3Mbd9Wc+l80icDFOIQMVGP2zcj42
1Fg1avTayvamasubbCp+A9zfSX7+T9hPB4NDHt8navhTwZGNxt6xLuq72VTcyU3Lj67IXq7/ovNM
UVDlbZF6IJTDfX+6HXHa1MoUEcnDsb5VpqPTIQ+U4oZCa7qXC64YYyW2Xnzvf60o/vyv914MjWFW
JUActXpAHfZVstJ3qf5n8IFYp/F9UJP5WP/TF/WfRZddu24C7VXMPGZjehF0+Cib9lPC8HcK9pJV
bvoo2rVxeG87wcrjXn7lHHTuTIalXF+nz9sniWH5fQj+Jx33ZgHtomnvqgyUSWTj82PeJlm+S9V6
05QFpqS2a1mTp5XvYDY+ca9/oGr5phXGSuj90uQ8zSeEMjKfOcNFQvDyQ7eNMfElH47daEh3QdSH
bgI61TefgtIpN2Xe5Ps5AipSoG5P+hdVzk3l39VwvRw18OY6+B4FJvbmftFSvhZvzdyZuDmlN6h9
fc6xtJnU5hEK0fXjeuFi/hJ0ZlQnyAC4MJzupl0lOkbyzOodINKj/VZ2bmvvA3C3VsZwZ/hdju2D
paDZeEwwt4wZ0Kah83vlV5zXdqe/YnFvhUlbQEWlvoK5teV9uT+aZ98Aq5xAq0Jb1ormbaynD3IQ
r0WQSwFadCrg4TLRQM/5dAMSa7TTqsAKoHKbot6ngfGnkycGlEHxGHTpzaA5u0G2t3LQ0LQYv/uy
swuVg9S8KRoUtnwlflyMp+LqxHhaSHovu8GjkjeA9FGyrVPgdiyWJsCc1SzcVwHRyylf09p5Gjo7
ZOgS/rfsOdEaQ4UAKRQbK9dlTTjpkWOGHSlhIE/72pYlVy+b29lod07SPGh2Ea7kCpfCJVoECm1k
YZu5lI1T5cHSaltjtjVqjxh17Qqz++Ybxj2egQdpml6aIL+5fthEhbH8UP9ecnEjgxfRrIkuP/qq
fHtxuOuUbBPk1hYlkx2qRytbeqEpJ9qN8KmFQa9DyXN6wBh8j2XjKHThA+MGUW93RsBX7pVjSGIP
eqz2kqZwcYf5U2NxnEwpILRwWCv39fOiD8l2JgzQZznpZ3PFVpuGTMW5xDPQvEy1bm9J8X1fAKIe
zOiQahSBXUZelr53bXSIy/DnpHXfaafiH8n0L5SUfyqZZnnEOMyv9cpLqhT4uz2/W2m1s7TWxlcg
+hEbP0YVJFHZ7fpp+JFrI3zkzAYLqk93pQUQzWrC1zSNNVBKOROfsb6LY32fZsNGK9ODURpPqBqP
7vWXfq5mBQNHNPy5mbk1zkTkfNwAh2FMRQESftxHs/Vux9nebBwk0GW7cy0feJs9/Yz79qgEwyHp
1G2vBjdNmM7gvvVmE7+UbYYIDFmVr1SbQzYEB3kcVvJFEW5OTifoBURAiEcgGASE4vS09CgaV1GF
GK6mvutzgJtY60pFs72+HedRRixDJxxhJ2FJ9fXnfyUNjTEoBg5RiTdZzW3StgD+QMZA59DS/iXH
gitWYa7MyX2jKN9W1j6LuKzN4IgH5IOnUlmkSHXYylU2gVQMNQxy4+kYq8ntmFo/olx5NIzs3obh
QNJ8nAp7IwlIsZbcV2P/SDFzCC2fQVjYrWz7+T3Ij5IFE4nvg49jmVX40VyqUqLE3qRN+0ZuEPNK
XuZQe0zzGta33PzIf0tKtQ2z5E8wVb9NLfg14XA1R2ueKmchUfwSBCm4jSlVqB1OT0CUdq1ul/wS
a3C8qu5uWk19RI7albtqU83JbeP7K8mL+F8uD50g1ZJNUTySCpwuqfp+2Pe5FXs+lBvKML+od1nf
7hI7PpjO2hG/9IAAgwSHFzVJOA6nq8WqPedRL8deonxkzJ3HqmXY++60j/2vof33fzltzPtoo2KS
QXZ2upraZ0EtNWHipXF6GzUPE2AKuUeNtLO3sQ8fa+5ucr+6m3THdaTBTR06odP4lMoz5JKpBLlm
rYjWnI9JxBcAwo+9pljjvj39TVaTpaEpSThQy802Nus7SR33tsZUIDSfZpinli9vqOPR7Z+PKFCt
dQDPgwx9ZRTPoGHS0OYyPF0/LxWDUrGMvZEBczGXW8l/MgZ5Jcicf+dwBgQLn2QGvqW2WGWcHKNU
R2bZcvnelS+lTRU632OIs1t5xWdXG20NcAxEYUAzQHMWAUWuJT1ElTDC6rBwa6bMmfReD75rY0UC
5b3dWk+tH66sen6KWVSIIxvc6cLJ6nQPC6WPjUK2Ii83AYk3jVDBdGUpO6AMdsx0y5X9lVzp/Ctl
RZg1IEMh2Z/10KZci+QiiAgM1XwjhreSWj6r/rzLzOg+6/2VK/PCHQHYibyDgoZAfcaAb9AyLIzU
j4G9i5IEpXlTPuKR9lQN1nbiE2qdauvodQBGwnhfeafiEzgNSYLfACScT0TIfy6qvBn1yS6pzRj9
Qd/LAK3rvvwoJ0yvq/kutFUgzM1O1+ZjpCbuXHUgKbtk5Ts9q6w5V0JtAH4PZ+uMrixHfR7kMr8h
nCq3JvJOdvfNTs0HK7K3uP38TpzxOalXEsZLq0KeoxIR+FkWPz1Yac0fyDXBGOoRfJvZrUb1O2Zw
39rQ9spQfsqy+b33/1zf8IurGiRIuNna5yadRadqITEj9pr8j+HX2ygf3xV1fI4zG7/f8QU75Idw
lX5x4SWDiSU0kIicU8ZCMKiG7bPBXW3vlNTxxn5+tylEM4kXq3dvVvz7+mOeIyHIPISKLaArEy7P
8joInYS0uwLEQ+/2Numce3SdY5FQoOyg32ht/zrJzX6A4hMkf3qZy1AJh+e8/h/uAPTUFR7eZEzL
L1qUBUhZZmEbwxHM0HTS5fG5ns1Ps0juJW14DnsZK2P9gcP+Nirxr9FZM+m6cAexvimQ9LRp6Y0u
orNqN1zQA2nGnJQbw5g3RnFA+mbXu5Xv78sSx0nkhU3cwUC6roSWc3I0bwFQMopbFCTn/G9VCtN6
xJXCa6LhVir9P+jMgnLKfvSZWW+NYfrotNlVR/O2trNd64+bNjS3GdLmQdsdxN9agl95WqmmQPAw
SmBAU2A0I611m8RrWMQh0nHhbMro7nxwkTlOXEP0JVkhUR6S8blM7hzsKiMzvVcC7VGJ7F2mhl7b
WVsiyL3sNy6KITspXNX+EDfK2U+hKcB+UaSfGRsZklFaYTGRosrTAXXEvAwPNMgeVGSRa625SToZ
AKG9DfPqLiic9xnYc0lde/0LuvjuLGChfK8ognPjnsanJkTnPgiFMvlcb7V0esLQzytRbxSuwkk0
HZps/pb45k+tssE/99WuNo+lvdGqwNMLDEHkf4xU/tDVHE8BQ9sk/C+6eV6Jol9wgOVukc/Clham
EtzTpz9zqqIMlTk/9MzKeawi4znKhqdGNR/6YHwIwVcmgxqAuw89I1dkLEWNwNUZ2biFU/9jNzL4
meJI/YIjadk89lL5METlS5zl97nT7PD/2U4jb/vRaf0XSSn+1TvfcqcpOyomYjE2GN0s1F9NsoOt
1CUPuVrRUmPYZ0fOmvnfhVSEiTLK+ww3AJ4vH1WhA1yaLaYJArFaDACgg4qPCA5mjehA5LbAo68f
ggupCAkB7Bh06xw4MouMK8DbIM9tegdd8e9UJM8mMbSq4xcK2qdhtlY6NucDJcKFBQEcFyZovuiN
nb7LVB+SBHIvFiGB9tynzS/LGb127g6F1mMpAFcu7vR9C5kkwGyvmPLXsVXhWVQKXGpEXBNOZo2r
x/VNuHBl0t/n1wi+DjnSYhOiwi9i28K4JFEkzs9HkpW3UlZvuwqdsr7e+tAc6zW6mCau/+W5pllK
C4foea7jMORtE9I4jLx+epCt4clmNu3Efr3xJ0U+aukHHcw3u2qb+7byYVHWzttkIYhZG7BvOgea
aiChI5uUnuW8jnMXbsNO8gG2RPw3MsyjwoInHmnwrCR05nNbCF3iwZD4WnbrzDH0yHb+tLJpN+Xq
oai+X9/US2fZgVYg5IYB2i+ZxlWU1ArayJwsni0k4HpGMn/Xs+w96YojTG8uy8HcXV/0UqrLbPA/
qy5KUuzbK60pxsiD2o651hPC87cg9fyx3AwOuhw4O1rlSoS6dLP8vaZ40X+1YGJpjlGfQjRiktP7
KJFoJQQrCaz4Ls7OikE9L9JYMp5FqEZPvqnsgMdS0FgJVOWjaLON7ecvfluvXQsXQoKYsaIBgHYe
ArOLtfKm7hJpoqacp/puCsfnyZeO9ZAnsHhTezuX85OtVvauquVfeuA8aqi+aIabpMmuK8aDo5Uv
GuYk+Emp2hbjjefQqqJNVTj9Vi7Ufd0U7/Vtj5ZC7OEWpenhygOcHjzBYtGQG0dWjG6YGNkvvuYi
n6apaikiI8L3t0j6hjMUHHdlw4W8sWPLu37kjNPb/Hw9EV3+ev197hvlaPu0X7MGCur8BoL6bghK
2qWgylSpAsQ5H+U5yl3HB+ydF/2LWUIs9yGVR7hVBXLw0svhs0Ylj9TtPg7ehm7yRvRmhFp/jGda
FwLbCkNANZOHW5s191tf6492iX9EDG58VoE62d+C8ftk1d/NMfwZP7St7HXSsI+C9Oegtw+Z2Spe
0aB+Ycr9az/oPnbk1HxNXv/qgOp3NfaTmXmbUfb2Db+279ZUC/Wzd4MUNrkGRoMA8LjkFvF/RgYE
7rYTeU7u7Moq3FnR4AHIR8Bok1uPbNR2nHuYz/WxDJW7UNMfXltwDd1QPg4ypuK51b0Z8oQTb/Y8
BpiqU5xXMcVkqEF9Nb+VwfQYYxYa1a6+w7F50ym0QpkLTOOfibs0k46hlN+HbX1U/Pxew0Rsmpwj
3jueUsleU1r7qrjpkaaH5XcYJmU3qYdRm1Y6AKffM2dGODwL/iD1OEiOZd9GH2O9cyTOTDADtgyQ
oJueM/nT7j6vH85Ft/z/LcR89WsqKHSaFvFQw3SqT1RaDXMDCeNWV6zN/3H2ZcuN49i2v3Ki3tmH
BOcbp/uBlERZsjw7becLws50EiRBEiDACV9/l7LrVLnYJevejOiHzrItihg2NvZeA4PPTdiojbCL
u3i+nEl0reH50UXxfWBVX2OQj79O0ZU1rHjNYcDg7iSN3KR1IV4yOoDYnbNgWJRs//dLIgVBmIQ8
w7JqKSvtBWaqcD0Hbtsu9VOg5H3NUbaboBfsUZARAp54/dUMAUjAfJtqQ21xRS15Bti/SIl//yZH
P1YI4wBZtIyzXUtqgOqb4+WZIuEYD3XT3Rure5LleBhbc0n6cDfl8c6KxM0wyjvfIdcuadPZvQdK
ISEj2cDS46KOxKH0yCWZ2M5xwAX6fFoXx9zv3zP+aSOBggZQIn+NOYHPrRD9Xlxm5kPh7Zzoret2
Mrzo/fceoCQky2x4+PyZP52x/jyD/vOZizzcFbk19cdn2g1yxEJcNa2fxd94225sazgAnwxHLUGa
PUdIL7gEFkhcMXNnnMMEMAHh8LihzqZqwRsuDh3Ua5T3w68IdA6nG9A1Pv+6P+tKi6+L6hqSK2gy
ozywrDsBC5Y3LcVUSjndWJ7cKPR6fXE/euK9tv29iL0rr8kvQrAH5tlNjhQOkLsyd4wu6t499Por
N1/asYPWQHjlzs4TrGL6maTO0O8GT0NRi+yRUSM31yDf99AGqtCJ/Gq3/gtx+xu7ytMgr1N3ikHO
yLMon7ekC668gicGya60Vm300o2pskBqday138MboRI7f+ar47+Bal879RcrsuA67azJiHphvnE7
ATmvfuVA7gxAocxV1a3ddXeyl7dHdpkZwxdihpt8ZC/5zO/bEqIJ7vg1Hs7l8v9x7oH8fGwww3Xr
aM24bDFHXkW7OcB6kKOBHfplbKUGsNexX7vysgAVujU3ZQ2Bige7hYhO8+8Q+t/fpv+Tv7c3/55K
9a//wb+/tWLuipzpxT//9dDW+N//HP/mj9/561/861B861rV/tCf/lb23l691u9q+Ut/+WQ8/fdv
t3rVr3/5x7rRhZ5v+/duvntXPdc/vwXe4/ib/68//K/3n5/yMIv3f/72re0bffy0vGib337/0cX3
f/6GnObDTjh+/u8/PL7AP387vPLXWRWv//En769K46+d+B+AtLjHzim0v1Ce/O2/xvfjT+L4Hyi7
Y58AcO2iwX0EPDVtp9k/fwv/cSxToDKPWxKSKudYi1Ntf/yR/Q/0YlCHg7HLETp2hOb99r/v/pc5
/HNO/6vp65sWAlLqn7/5f8lzLSBKj/TJ/zAKqZu6qFGgVxnS91tkmCsPKx95xJk1+9fU9o+PDxYp
moJAIbgUTGdTANQ79I0619458YNtl5uY1meSdQzhh2T9z6csE0+bobYKtgjgQX4GPcEN4/HNh7n8
fbw+js9f86c/P/r4Yh9yzApOdR5cuHWmyAPtnbWq3nl/E4hpb8Iru8/PnC8npmF5PQ+9OVcskDoL
MEa0RpPUGHBdzl0x/pr9/PkWx8d+eIuYoVzLXHw8lWUSQUOI24d4hABhi+X834tl9XGYTn3/48x8
fEDAPc+rW53FRq4swI/hAI+H9KvPP/7U91+cgDPzaBhpgVU6gLwNnGYJma4o3xQx9IDCEDe/z5+z
gKL9OVCL430waKeIuEP5OmUXJcH9fdV8b16qdbGeEm8FWHXaX9JvPYToA0h2JahcrlgyJuHqnC7b
qZFc5I21oNA87pTKJINFpqVeQgiFoVhz5pQ+NZKLphCLiwbEBaky39MdWNH5tQyQ2anJee6r/sym
OfEQf7Hr2djzGeQmldnxkOaQqqDGTnKCvkT1a6+xBEConOXjMPQqG5i9niUD7yTfjo0NmHa+/nwt
/MQt/JnP/LEWluV9q47cqWkxVEJbJEy6Oc+3vimjNnGnkO4H6ZAfFSu9a5QIyq2ScLQdHLtYoSJh
dgot5x7QpNx/7qMpesmdvk9HAxvnWNT2rlR1PqVVIcLXeZzj+xg6zBsL/qyPtmp1Ghcq4T4otpOD
9MG42lrlvutvOllxXCutAm34KFfpYHFyAXCyBOUW8E0gKDVq2NBQmyxTw/S4Qc2WdcN17sZsl4/T
9L3gfgR2TKT6MikFCR8ssCIuXarKg5osCQ96FqgvqHuZG1l7zZfPx/LUgjj+9w/hwR4qeJkO2FYA
cKVsep/0uwtP3uBcUfXU5y/iG1zVG8YUNk1H32D1lzX0itkiRVf337nPX1Kfj/HtxAnjL+Kbqp26
cynWG4xr7gLY1UMz8cw6O/XdF7FNKp80ZkL1gfhtUkVRqsfHsg0Tqf6/qmV/ruNFTOvdOaxCwuFv
67Rd6qgKlci5PoOCPW7pv9ski3BlRE9BxmhUBvXg73HB3lljDm1XvFdW+Doo9UgdlXmxePx8IR0n
9O8etwhfKjBRPA04CEwPoW/LSWNny8U5FZoTU7F0PmCmiZqeYcdHTg4MrUlwqiWhhECXVZ+Z7RML
6Wed5sNOmFRXmn4oERollfs2p8XGAgjqzFQvWpN/zPWSG0asRvRc5pgOY4J12wTAEYYBRSlYwuS8
b9t0iO15F4DJt3eGzs28QoXoOchz/nwnJmhpfFPNQTeVtFUwUAAVMtRbAPHWpo1/Lc9YYq3BtAHb
Ct2krPYpOOjtU8foN5vZZ9Bcp2Znsc1LJRov5LPK8qBdDz1aHxE/E0FOZMLeYpsDS2SM9kdshpKl
8GNHW/yoUEggNGfCcxzBU99/sdVrNXWOXyGWTINMquCyK88MzKmdsdjmtLarnh8/OGjIXlcv9TRl
eQlpKPdM5nVqeBYbW0yuV89urTJoClw2vr5oh/xuMtbXnjeXHgvPbJATA7S0rYedpPGZxPKUNeyX
prx7YO3Y/loSvwRRObmF0zqsVFap4ABj8fup07j1yOZM7DgxCUs0GIcXeOnNGCM0Jy9D0u9px2Dj
XM/XY1fd/1KAXVLEeVvynsU4LGj7JtHFMtMLbg5nBujUCxyDxofgV7hCjK2Nw8KJgRzMydFz+mZG
ngRo/Bm7+VMTvNjBYoDroOqxzZDQoNqeNs58ZvRPRLYlXX+OSiLDGocDKYC5dfaY66Q35ZmhOfW9
FzsXYCYO4Q0MTXdEr0e6AbA6+P75nC5q0n+cCu5i98KGsgO0G19djxUsz20fMkRDC4c9zcAltCaC
Foji/I1yVW2rrra34K+OKwt12q1nzHAP6U37dY6GfK9LBVHZIQ92Jg9yWL5FdQbNv2FvvJxcKr80
uyKGb9Dn3/zUgllEhbkArSXwEe5V46Ak161Lu3kdZlTbiNa/FtqWVh59N3aEzkZnzfxkBa/MMevR
jpNaR2cWzomXWJpGVmQiJoxGnVmUJ1V3FeRHjkK5jspzzY0TS/On1NCHfdVMoAaWLl6BjkX03OjW
2emgie/AVch/fD4TJ9bnslMw9cR2aI1HaDagPeB7Mn514/GclNWpMTq+2cc3iCPuOXDqzcZwPzhH
HjXMAVCgaMpq82svsAgMKhg7h08lLHeIuq+Fvyrtc1I1p7784mjvSuA3mEGRK7BkIuurgDapcbA5
Zu/MPjg1wcvo0DtjDmFYLCGFmjmjK5wsQNWdw0edOHx/Nmc+jH7UtM04NIXOZPfmjFMy6xd3quFm
8jyGD58P/6k3WOxkBR9ENQiBOtpkr4JereuyvTGePHNsnSjTLa1CjFUMrtK1zqpqnJ9oXTlb2lXx
F6iOl1sBK+4EpHXnMo/b4cxBc2LSl+z0kgzFELUUmXbO3oIcQh4BhXVFBfdpKZ1zJ+aJmVm2K52e
ufCnQo+m6Zyj6Cn04V8DEcMlA1LG05lXObG3f2KHPkw/jfPIzCRGXkG6Oel08zUG6uDMwXZqnBY7
WzQFr6XGOBXtl8H7Mii6nfqv5qwYy6nPX+zrqYUqAyDWSBwZ5Cttr8lIp64pLy6kM/5acvoTEfth
gACNbj3aHGdBPxMczzP63r19o8wPmCqe2eKnJmGxxQOeUy1sPANFeJH4Rf/GwnNM+hOb7+dt8cP3
d81oBePx+5ftNQviNJ/nNLafP9/Zp5boYmezZgxqL0ZsgrTkhYAa2Oh8iQAuKPwgzd3HX3rIUg2K
l4MTjDEK2H4oMrcRWVSbt27qIAg1NK+jcX8xh1+q2YNPNUFGj6hsHukqYgUMWviKhOfguydmeSmr
E+pmMspGuwVgyUt4wl+0hJ5ZpCcmeSkchnIom1uNaou2gC+BdIT0u7WovdXnM3CqtLBk+VpDPEjX
tnE3rnT5PAxcrkrehVCDk+Tey9HD7Qw85thUxjcOL9WuLjE9LrRCzuyQE6Ume7HTLTHEooD8dObC
IvUVjPQKWn915kGjCCZ65yQ4Ts2Q+9dMZGaFsGBEoDMvbKMd6Yd41dORnBnFU5O02OX+GPTcYpj/
aWz2dRn8qBrrXob93eeTdOrLLxL9GL6JgZ4Nqvs5uRpxaV9JMQdnvvuJjb7EFQL8689xgOJIVAKc
4z7j3Ehahssb6SGaec7G6m/jOYBwi96BM/YknkUkgUWt6DrAVXrN4du8hYGs/i7z4Sw8/Tih/1FK
/E/sqRk5mUtTyIz58qIFFJ5YwITP9n6Gb1c5+eu44E8hXCJqdHuGqkxM3z3H8kxA+ykR9HePP47y
h5hceSM3pDIys3UlIdlCqtJN7G5g67iNga9iXuvB+b3O/YPriZglDYE/pvQFwGdQZn3mkQ+dMNuK
flBAplP42pCbHq6l17Wca5i52HqHpYyrZM2RLla5hiXS8HXwXHlRFoX1Yy47q0wKGK6vLdNNXwDn
c5MhGOwNvMOCLzmBsUk0xuaLkIRl9lzTc/Z+f5urYeCPM//hzZvOLwyDWGuGxjC+Qds9zs28o0Aw
NnN1Y8bpIFj7K5c7POu4Dz88SwB2JkFX7LKi0MGaBNYPGCve8tD5AUDc18833d/uCzzjuBk/PIMS
bQB7ZF02+cWYSIFo5PmwE6s52XLLRnvQAfTv82f9TPz+btkswlOMdeNFhd1kVv5WEpLAaXkH+leS
296O4W5PYA88Y+pqNR6pQAmLw3ScULDIy5XFYRDig47pqTMh4W/DGV59Ec5c9GUbUYxNlkfAM+au
rqANDwr0SPjZc+fU8C5iWl+GjPWwRsrqWlvrYuLOdo6JSCCR5t6oaYTtX593awUK4wpeNCG0sWyz
HQQP1zA7qjbu2PhZxTl0yQCoeSIE/y8egzA7MyOn4sgy//E64dalRF/OlEGmqiH8Tqex+xIEcCuk
DcCMLTyX0mIsAKXHb3YXfHJLyK74akWw1aFfV55VRD4RPZd61MbrotwPujGzPBgqtXINADyKVXNS
ndMBW4gy/F5MArvuuK0/LPfCdodKmI5nts8hvCe8YmoTS+b0W4kc89qKleUmEsTP7xZGBvdJx6Fw
nZ3dZgvUWL92BtWdubicWBpLSwgG2qpqhshBs6GFIqGzbcrmYhTsMqidhwYh7/MpPvWYRcCiIMIG
ARSoUPkLXdQurfpQWhq42EiHKd7Uht+so8n61562CFk1EZWaS5tkpXCnQ+9a7Ar61uKyhlf3ZdiE
UL6xxnA607/724wBs7kIXn48t8BtRCSbkNptYbP1EhUiOhN9FzjTP9fKIlp1XFNh2aWbDW0cbhkg
Ads+t4CTLKXrpJ5l59sexYd7KYMim1zS7JgFp0/IeVtrThu6JoLGCUrpsJT6fHRPHD5LbRht9NTM
qnfhhITmYX5pE+sHVTD7m8fUKfkzmnK/9qBF2HKV3eQwWXDRiSuvgvYeMm2p74FLNcAiC5XVny6T
nz/q1PpcRCDfAa851rmbjVWzKUJ/Xbf+xsG9JYr11dT+2mYLF4mZqmnHXRaQjLISdXVvslLbBC2Q
wuWLy/q30dH0zBY4sSiXAEeXGB/SPR7JPCFYUsQw29IR2Xw+Wqc+/DiKH+KXLlDaZpqRzJVlccdz
U+5j9OB/cZQWsYJFjtJWjdZGWMTTxgCqdMNU3F0Eksa3wyTDR3dSzdPnr3Ji4pcqgSg4yXooZo5+
NRHQXaAC+nHh7BaP8Mkath6UAsdV3/vO6vPn/T08CqStRbTgs+NYcSPGzMv1S07EXT8PILc+oMZz
EQw862Rz7Y6wXxNq07TeWkAE3hT9hoT5D2yG1CWQJ7Up2OYu3D5tbLsQ2WiV9hBRsEae+bI6E3oW
Pnp/hJ6luABML1hd2v6QeRHGIQEFVQZQGva6tNdQIB5cq90DSgDjBjgYwaB3jF1cXhsJGJG0hufW
09914QY5uIuFk8BtFywcCg6QXXdIs5BOyQ1yD7WlSH1WIE9WqxolgzW14O2rKSkvZSzkF21N9H5k
BvZeooR9EKkwRWdmY4FJ//MVF9nXqObaMKpwEtuutaEVmZHixuUIyhoUO4rUV3F0ALh5vLcjONKt
Ga483/zOM+fK0qfW3zLG+QE8YpyWZwPUYODLpNo9zLEiAu1V+h0y/POjHZvYORO6T+Q2S1w59UZg
rMKpyZiedoVFNkgLHy0WXni6OUNHODWkS7xq6RXFBI6WRo1pyKCp++hwAZnlLkpVDa9gQglsDoY2
sSuQdq1zpJETh9JSXFNaxAs6bfdZ7TYUKlJFe2GZ2U8hsmJl4cTsq97O+Z0trXOiTieC4E/n3g9B
kA++3VQUGkBV7r9CzCt8Bo38XLHuxK1gCWa1LOUKHVg6E4XfJ0KGYGRxebR4bgp593koOrEYgkWW
xMe2mSqL/uxHdQeYIrBD4bc5CMIyjg9+PVXnfC9OPWkR86CY3gYtxE+xyG0gJoW8Bctr23mxSUfO
zkTyU0O2SJQayy+CoBlQvIYod9YYO17NoObAbBh1/18bsUW0aEsb3UGGu1qPa1DmzmreeMwvX3xU
Vu78fHbSz58D1+JTQ7aIC6E16poCyZwBHinfcx2Y6xpM/xbKjc68YVR6F4LM7WNvZr7NkbzvYqec
dwVg8jCO4Xnqx1DwS51Rj0/xjDUEs0ULKlpT3mwmyjd0/FYZvhEQPyMEyssGt+2Bx/saNhGq6jPV
HgCn3zoDWZsJUBtOVnEBtyXN1yEQvYSLW5wM265Th4hGXwL8jgfpDKC+drMFn8qoyWGo4lfpgEKM
A7XZYly7AuYemr1DeBDgXzhEgnyYardKOtWg3DpthJjSYjI74RRZyJoDDobE6p/LCRDY4OiR6cSg
OJOLnFpVUvovrMUdFjr/SaEegxiGEyL8Xvf2ZVMBNCKoldgTTyAsl1pemUzU2niz/V4Gj1abr1vX
2oWzs4r5sOVHyOCxosjrta/vuIFDp60cDS9d+ODIdk+MeYjGcQOu4jUg+Bvq7Th9gzfjTeyPL54S
36b2esDhBHvklcNvRv7Do98LSB+UQTWBg19uewf2g04HVPe48lSX5rjKksrbdnl3mYf9e2PloNWI
1FjxzqfbACpfsAHVMOye4wfVhChTSKjb3lbFszXQ1KmvuS4fqtbLlKkSSh5capIceret6NPZeSmA
vRMlZCBUsJGyuXALHLJFE6xYCB1kmNtS5B2RqVY5fx8buZorkPjyW7SZNvIowdfW4JDRVRdEadTV
6ym8AWt1N/Lq4ngvtvrpzYVccmurC+pOF2XUXQJDlnT5jqhniEWtA15lBGSrGtT/MX6DADO19Uo2
5k5GYSoKmjLUP9W7I13U5faaFDsxXtMYUKIeCoRz2W+0vZ/0l4DUe58SiHN95aS6cdl7PX6tS4o1
ec0KUIm9wlrVeTZrL97ipD7oAC0N/8J1Jp1AviUZDaiAoUas6W87aO9J+o56U6qpf1n77ZBpd7wI
jtaqkP228mAbURhetfTB6+8au7ylCL24m+MRIrGZt7XifluHYH0RfQv213UXt5cygql6J6Di16Ng
ZOly49twaVUwD4rfWvxw8oZLb2Q3cfRDhyrxR5IxWDqBaIpFzQFO91JPOMDKo7BSFCurhHkBaFkS
F+a82CgSZaJHATOIZ+hg0hdAj1EwUPgDSEgM0XuHxGuIjJVGdv8AnRDo9+ervDvymH0ISljfjYg2
SMDWRqOWJu5k6KextLdt53uoa6DiI/xy74CbaiTMEinLWAzHL9e7YX0Mm4smzdmDBrELap/NZeOh
LdW276gjJRZEUsLo2ha3bXWjowYp9HwtQgO3Kii4abGfIGs4AcxFOUiJ7KKdsVh1mIx5s+bqRUM2
pWnNpnL7LdfF2oygJYgJ2LKnzu2uJ2NenPESVF/UVQ/2fBPIKw3P+KmC571+bmL+Sq1mry04Nbnx
LiTlruzqxBqiTWP8tWyddUdCGPeqtHbzHUjUb45AFgexG9pdhf4bj8u15QMpPryxud60lrspKgf2
WjU2a/0QQnWH9OAwWGgDVAwa+Rj2wVuDI/zNNHAhr+ENZaOMwesEsL5Eu4+C5qktsHn8t6D4PpEX
RnTiBe0qAJ0fqjZ+CtHtjangjOtP9Na3wjydZrmh8MsKZbsZ4pdhGFI7Kp+G/NAZAMsnvG+UDHC5
9QZoSATx0QIW9mRH3yZbbv32OXKK/ZRHmV+/cNKkjtO996aGIUmxGyOUNmntpDqiOz0/S9lnnGVa
t/t8urbN8NDJQ9NBe18crJF+HWy0gBnOGXgZN2AIirY5wJYd2q9u6nmIcnOZUtw1GuiW8jpPq2Be
MdJtXNybCq2urdkGzf4qjnBl8V6mmictFDqp9w52M6SgxcZqv0/8Rolp5YTNl7x69nInDaA3DH86
XL/nFeXwmcN6mAuxD3S/Y7a7GaDmPDY1JPn5embv0dEmInpty+aLgKv1FHaJyMfLWWJKZKh3gjVw
zurXFe+xJUniwnccoSGTCBWNy6+p7F4dMHEJw+ru9YhDYjpYcJgGEX0fjNUFxMIh7hOalBOSMnDw
wynY5qKE2Qr9OpcPtYJ6KsTPWG5ABZ9S5uPmFep3j3sXAP2nIFZkgACmQYfss4jXRsGY3X2yx/yC
uS3M7dqbwUZ3NFfriO9BN1hHFGwD57LuMTkQg0qlSzIuX0n/WvNyw2Y4ZVUqbSOs3Lo88p8R4A55
jUdXxbeK4XpmPxABp+8ExDBQlOBp2D0VcV/0CGzNuHcgwwnWgl+i1NaVmu5DwLSiBAxYegXhdHIl
ILIB099cFFAm9H1cfVn9bo+DfU8UXEJgUybuKki/bXiHNwBksjRwFJrUHqXa/nKylO+ufEHHu5rl
5aFns3NRQcsSJ3tcdLsK96d2NSrCdoUT1HUyhzkfUm8u8r3p/E7hDB9gANg5znrqoxAk+6rYohcb
Tim6sN6PsijjC64JxE9jVLj8xC6LMUolhFpg4OB/yaEtf9kxo64FncD38XnYPrCpgTyAtS2lfRnA
Qr3LLb7v3LkzqTKNvJnbGqqPKBVmA3KkdQ5k/Bp0UTsB3OKtFtPjHLPj8dkOa5F3F5K7b5AILvdQ
iIGGNkFkagvQcgyQzqr8AbGvK6+jaejAQT5U+1Y5wL8XajNYbftY5vbl4NfrDj1mQAeDSzRVRjit
Fc855bgkq2rUB9szG12M9VU3jddklmI9+Z59VZryfjpCYsAyuSRVv6lIX+7bcOhSX5IocQzRYHIB
0F269gvwheuWg2cLG+fbKo7qxGsDDwIO9aM/R8GqKuGoXcEJgsdFBYINAhyPh8eRsaeii+2Lxmks
qPf0qzoKaIJGLnZXAR1SMTw5xLkouL7vI+8SkoQXbguTV4Bcn+F5C/WDNsTpGcBArUTDT05TAMoS
vL/B502csuvhLYfKRSnKuxEWyBB83baOdwM9oitZxdvCtVait58G2cAsjEG4HvCN1IkgX2/mp8ZB
Z6Rg0bMOh/iCMfs+jOQFmFg1GD7OWkbIW6Aw5FblpmB6Hyl/3xioL/Ku2UtlH1U05q+FnqYVSHw7
pr0abqZ0p5rK3lo5SVBjeaQmzlPu+99B86GQ9tEx4pTQTtIMLcBogw1/FJgVlZvQtN63tphNGhXQ
KWbNEBYosuWsWpcujIggEBYd7QhjgbzComaS4Im50MDw+76oN+hfk+auVzysUyvycD9RDsBiVuuK
jR2MBKxnBqWM2M2bJ27iTkDvYZiDrJ+nmuKvvfI9dFvBIRPaQmU+tpxbO5rdPRRbob3hiq6TyLvN
CI1apFdvIXUrwNnbUoLUbTiY4GYI3JXLrWhTVrV9GQmOa3FcluEBPqv6EDkGiamKyJ3WwLoMxI9T
Bx+QYr9U7iak0Si2Y2fGV4ccK79DOUProO7GAE6L0toEVWUeAWwIeGqNY9ylpTFxpjqF2BLZyi42
MewadpB9DNLRLfS+IjRA96twqhBhNu+6PfhvXKxlZXWo92LUhm9eNZYsiyyIN3uzG1UbHhlnrV1t
Ln3JYc0z+TBXkDWDHKTl5Kjx+8NUYhmi2oDfDcq0qMZ6XdUTO5Q9L7YR6/u70VIYx3AMRLDzmrBG
RhMDRXzU46gkwiWPnCT2kKOKGPJDbmwpHO+VpO2FV8ei3fUuqfTFMIH0kLozkxShmsG6qsgn02Rh
qRq9ZtR+D7ndQuAD/cNVPEMlayMI7nAAd1g8T0zuH73ccXkttvNAJ7ZqSh+KIhA25UmBDAaJRg1i
ej2yKR0hnd0lsDgwuLGh4e7ATg5w7SRk0vqSN4JcQcEcfHrtOa+6l0ARzRbQxMqx6ztI0xq5q+uY
Q0jFO4pmcubpm4A6euthPWcQwPH3fh4WyFmg5L0bQs8AJun08Z6hRbt1/a58jASNrlsxqHVez9Od
wERMifC86Rawzd5Kg5q2120L0W6/Z06mA9tei7hX2wgaYLj0ze6Vp0J5AEUTRtjTNNwXncPS0TP2
7Zjj4pLaOMk3dVt02ZzP3Q4NzGJfB/BiTWzJrU0UdcH7WDpQn2vc8Ars+/ptsup63aKVhnciQZOS
YzrpDl4Hex3BogxSVmBRNkSrTYiWSFbT3EfUL+Yr6nvd3jBXb4IIAgUdnIqAT/M9Z8IxwPYxcv/Q
h1t9EoeVuBxLLwl4s+6q8iIqo7xMmsaBspCshl3LZHPfVwO9zJsx35R1wPeqyMeHnCm66Y5pqm9X
FXb6aDc/kN/wVV+rt5n3IoGgzs0EaXuk9UB9+Vbf7+fA3XVNgUChb3NcQaCiM5GUu3ReOXOIpo4o
fjizOFS+YV9Lf3w1IcXdFBq1K9bRO0J6iWusfAHqK097ZvLNGOhHu2JtGlVcXUms4I0eYoop0kMi
jGevbfweInT3VEIZOHWa5osFevtW0R4GsFaA/MR2LloVuFnf9eOWMCiPRZJUmxqkNer6057SHrI2
kZ0f2hBmwqU0LkisxbukiEplwJ4gJAGC9li2B7+IBwBKi3EjKexjKzhTXEaaHhFjwqyHmMQrNbYz
hDjnaTXkvbVyOmTiWsz3Y+x33+Owjh6tCOXgafaiK2zCGT4gKoL7eJmnGno795OIiou4wdWwNTpK
TR5Gm1a5wTq0S3pHAb/ae4rJpBwxKi5vOFLR4KntOxsw7YamJRfyhebEgqgbMRtXqGIDzUA/a3AV
rIBzSts58lYRMu3ew8WT+FaUwFbSQMsdVMFQWM3DwBg96BI2auC3NEjiKYMGkD/siqGukpGCJKXr
mF5OhBc7ItR4V7QWgCt5lKM2Uvu4zuU+yjKjeZ9FECfg9Dxp7nK0xkt136KreVGT2mSm5ePKd5WF
YA/uauAX9cHSgUwhlzuA1jvARyLqHmqRY1pKBhnBAha5VV2shS4mNPiL/qvHBv3MJzsERUlel8f4
0bejSNG+HVYBC4e05uLZWDyEuy+I6pLJ/EBNF2S8amKAazDIuIa5V+4oyoPd2bA3bVx/neOKdG13
MbvU1eReunmfr9DijxIIhwEX5MMOyWYih1SyU1urclJFOgbjEycehASbYUohuoRTHQD3RJLRrHyJ
m36T1z94bT/0bn87Ob5O0bG7Kfr+mz0U7hp5/S3YxwEwMcykzIHdFNAWxSOzYxRTgW9OgtJ95FHY
3HsgHa2VEw6rtue3usMpWhO3zvwhtDIVqweYSRWpW6OmghcBZuv/cnZmS3LiXNe+IiJAzKeZSY41
l6vKrhPCU4MAMQgQw9X/T/bBH/1VdLUj3nPbmSaFpL33s9Zaoi5ZWnXWwxidptxOE2vGN1yuzs7z
Ul5dxsCbMtc/7G5c71es7OM0ZbqoRPPqkLOd9P3qMMy3neNkst8yGOut2+T6fhkc+8kUTb0lmZBl
6UQnCRqTKFR6ia3DDCYwLzAj81+H4BoB6c04pg4OSt25846h07bc96dXrTL6SzNJMCYQ1B5mvTh5
cTfLOOIUC8ajGWMO39SK76pMZ1icrScvaK2LjIkAbAWa0LT5neGuuI2UUTf+UGgGPF2H2Wcl9l7j
RIe6LqKLtq4Hd+TMu2aVZFllwz33sBOvzc1csJe4FvudFtEv2Vv6gS//0ITDbe30qjyaruHSVQQ4
s4V9re5p+ogyact5zTCImx8NipstlVf76Prr9ItiQrBAsAHDyCYbzfcMqnjZTLnsTwSojEm3tCkm
XAGhChsVqkebmIStWy/W774T4Va6lfe0SpXu1jmzNqi02oQ6dLoCsNMp1k28c0lBJw7YczYiR7Ce
dk7+MIMcXjLei+fOXpcXSsQaiNyM4EH14Dq/AjJB91wJSA+sZPmQN79L3+2OylA2kpqyHuaF5Hil
HG+7LIJgipIwAfxLs23M5emi6irKucbb8evM2fAFd6bxxcPYbF84k7dFqh7jIVlNj4uYq70ocqwW
GQL0fw0luYF4PeXzbpmbEveaYlKXSfdUV3GNGRSDtqL45mUGk4W+FXyI23Oa5K69IbrIetdeqejc
NQ59oNR5ylulXoa+C5+GHg8xZxbBSfdYwM21JS6YwpOdFo/sRpNcbAaO9IFfuX3FXhLpKEXS78zL
u8FJqtms2NUzq18C2jeOSRFJzZQAdVkwQJQ99dxmrT196y1mgu0xo8/ugfOvs6bulngP+xZDl+DR
yfjpkrhe4gN+EsPRGepukzs882s1Nh7EumTnNpxFEtYFq5BMgeLSWk74snoNk1FpS/qGdjp0X/H/
8n4Fqx+M21yh5OJ2Q/vLKrMySbvYvrHo678oD8WbwVHzeyH6oN6Pk1LNwVaEUKLpnzm1PBKuXh0p
O7KUopY7NK9xTrYu+GmwDWtUSglCMbSoaxvP3SOWBFLfNiRKXkyOuRGitCqbNjKnlQheCpHRGqs4
lHhpB8kUraG6DcrUmQ/C5ulurTpM70wXVmenM/JXUFBnbKKsKS7KeNlPacywC4qy+VbW6A1x6Ual
vrGs1NwSt2zOnDMOdXBjSYmLUtmRtkx70QjUCXQHlsBJSia29aYPrYbXupdueI94N3td1ro4DYsc
fg555bxg8+b/mo0b7iy7ye/SLGv2Wd5NDzzN7rkqBOdcFbuUFaUqiNBZFhz2JZa1xGGl5ByH7i6P
KiTMVRDcDTMuMIHlVa9YgQbJYIL6RliO+6aGOv1KPp/724SKXK2idKt2667RiodtL4ObwGpibOBw
SP4pnC4kHiMsH+qV1HQfkwKc0NMbn+TnH1Ns40Bqx+PNmmKM7/uTTggCYzPv4jnGtrmvftZyrL75
gFl8g2xax3020cqgQWxl+oHARFtti3CwiH1izR6mruDmaebshwyV3HVWLfdY5IibOe6mxMZvkPPb
/CVpU3Bi4HWzMdNVCad82mpsxE/Rwq5i/PVkdTUmzb7qyHOYNb2+4q1JF9ZM+jYh6mkA/o+m4W/k
QTgmdTjvFDU41r3CbLKqIgOU5nDRZuYalbuQ4xPyASa6CbrxoR7Li9UG7cYQxrZZS72fFinJNJo4
WxqqkZ1qOKGHNDKXYrVp65fdSz2mh2i0jtie07Yz4WPY4QtnDw6gVuUlo7dyzs0x3VHuXbns3oep
KB+vIuNGzDfUDsnQGJwMp/aXZ5ZvwnOem4UvJTou0o2386PyJp28G0zWDrrCbiNcgrNdUAiX8nfo
FMeIMN6FYzWFCDArpRTmkxgG1Gq8GFVglRwdRVhUN0tctps8LbnDChXQ9+a1W9KOUUdtvNvKeu/M
xTTWq8JKmQ4NiS5YmCHLlIc4bd/DIk2y3ruRI33GGfPQy2Crs9vFB4YDhxEBZmCWA1tSdBDEj9Eu
3LuVpPxUHMPuvVX11nauuaUzsQl4i9fDsuSwkYW67UeSai3iEg70Us1XPHrXbv/fY8DPJpofoKS2
yRqraZfxMHvaOoac6Mw3/r6V07D674/4d0kC1rMfkSQnS7N+xPdJm74RPDa68iPZI8QXEkKcM1FY
aDdCmB3Bc89R+5av3Z+yAz+ZoH90oEn92EnjUKsDiWb2yV8HL7HxIP3fnp5/JS7+MZ+PxpE23+RV
h6K3xm1ruSCV/cwGGK/uH+a0H+wF/z8+4l+nt//4DNo+BDPhSXyy2OmPMNi4fKaWpZ7CZZwuA4NX
uak9Yb2xvXhHAGP3icyT8rRmkfPINb45u+FA8ErhRqdq6vyCMYWa003pFpIhs918E4soH9O1CIOd
G4xL4nR4H1issRIHYnpPpynk/P/vxeBeh8v/QkZ/TCOOVU/Wujd6pyhWKcalRCbA7UxlxK1frdkv
a6IPyCAjHdRumbLi6MbtnChFexFo29YECBoZb+d8bH83Ukavq2Jn2ozdXESbgqYzBTgtjVvmB+Lb
ZEXRXZnK6jkcmnKD8Vt1yKVbB1u3ndX3iKTqftdYY35fz2P5g8mzehwNfUdO3D/lIHzyhvkfwITZ
r4duirj6uu5qPdDwcL51cZ9+hTLrrP8NGvjbgvcfayS12tkPqN340d35Z+gu9Q+pLdqXC8F5gCrz
n+wxPkEGMLP7P4sRrozfp/aGk5uGJhmCyNr5S6/2eejO961bZf8bn+d/QBPcTDVmtgDyamFXh47m
25PtVs2TR7hb4pkgS7xG6Of/XpOf8FEfE7Fwd5qizl/GU8M5jqL8asqxjLh/xDuFUcFmwY/iDz/U
J4vB+7AVZkrYTSyK/pSTzsoIKjPjYziu9muE7eXLf/93PtnyPnrXIGrwO5L4zKmq8vaL8YW/XUyg
j//9r/+t1f2XF/ijd023xKrwmmg8dfHItbwiuNKM1rclIsHRWTw6s11FrVKW3JBmz6EBk+LL3NjB
zkPxcMIvs3o0gewS484DaIQdbHLp5ElNPMpxKeB9//BFP9lpPnrcTNPQEzNf+KeSm2u48aJ1+Eka
orK3JCdFLyotll0cNdHLHPTtCOvRRw+138RnlbIi/vCDf/q4rivhH69mXYSuLNDznKLGqsyhZ/hW
b7WQ87ktRuJ8KaStR8v23ddSXW/Rvs7sF9pN9gs+qtGPiWLnSHYpgG0EfFBsdStAJyy7XxLPs4c3
Y2U0eODOli///dw+W6If9qtirXVr/Jzzph4EzVCqhGcPfQ5X1P6PyUufoHQfbXbGKc6jRefNCbdA
cmzx47zCMvVZKF3cqLIuv8Y0U1Zq2zZ+Y+CZ3lcGna2V1WvSURR9QSJOeygr/LW/zFCgyZr6U7X1
MOc+FkFt/0+eDQFu1P/35yvaBulCwN4QwDSekejeDlKz8y3MDP/7eX+ypXoftrrcrhq0EYb3aRIO
CZEivM1cb3hvvStYL8o/3YQ++10/3PRorjT9OFfjiZ7hQDVfr2+pu2K26+vlT9kNn/xfPvr2UGgR
mFLwtEycHUPqXWAtlxGu6feRMH/yXvxk8Xw08JlEKYjw7NmvHUsskB9ML4dWl4/5QoFVNe51TBgv
W5Uz3fzDe3zdoP9l1/to6oPJhdtl9TieCme2voTao1efu4XGvU8BhhSOePcd48FFlJNzF1nj8j9K
IT5a/WDkzpAzy8cTvF5Dq8kr9CUivsXH6rBk34SQ9r4wLmFGVhY0XpL/XpafCYjcDxtXTA3nZoAO
pwkKfInd8jKqxQrgCjJyinXvVcdAS31JTaF3OGaRt8q88FDVNTct0w1/Uvp+Bvv+Lc38xw5ale3k
95SBpwj3iEvQF+G44dLoFJtAhtU2X2q1K6t03NaCspW7JDUxA1Fp/+nS85k+5qOn0NAPcJAkOZ7o
o4u3KO3FsKtqnyaUY2nQFDT7l1h73q8ocxmsDI6aXwMzOlVSxI2zS4vJHG0Hsp5RdU998Ic1+cm9
5e8AlX88GILGMO5E+3kifLt4S/sJf2161lvZGHvnpVIzpIz1H6q4z16AD9uU3ci8lZWznorS8jAH
F+7WodFy9mV29cUM1xPJg+W+7nBTyZ2s+MPu+PcL9m8v3odtqxh72iwm4J9nMJm0fT/cUkKoZyFz
d5uFnW+2TQDRr1oTHl05QmW1a/Tu07i86Vs42rRwQAwzuz7bSx48VQxEEpt22Ldsqh2MfubqrAY4
zpUedpjIpq9eZ5nPr0sai9frvTreDKHf3NcWft3zGjYJg9T0gGKqvF2GDMpx1WmKWUMwAZrCXQRQ
H2d3Gv3bokrj/X+/jp/s3n9Xh//4rbM1zIM2wqJdlMuwx3i829Puo10+Dmb3v33Eh4OfzQNwttEQ
e+U4H0B7TYIeMN7rTP3JRPNv25V/+TU/ujg1FnNqzxhSHU1a/0yzbjgpWwgMp63VJ4mKbsC7H0xF
0jrKPkxyFL89t5QgA+vwLIYQP5LB9aNDXBuxRcFDpipZjWhlW9v+NjrD8Idn8clB9tEMKlWC0QS3
iJPdOI8F7RpAuH3reruhJ/zyv5+3Qxbcv58qHx2honkQ3RgG+THOOuIdCA8c30jqWJJw0umLH6ny
DpqdkSnG6ONTl0eB2shM6p9N0azPuuutYxwyh7v6OLvORqW9eyi7+hpe3eaCyyQTzJtqyi2xG0uS
T/YOUzUysWPb20fcj2sYWIvcajiL/oIl5WBtaAOOf6VFswRbr3bJFcUHoXjw+9r+3YbaOZm0IJwO
2IipdN57QNLtaub3Zm7Es2jq8hWj8iDCYWSOmWD063Ty6nFOeDtQNmNh/pQqz36kXU3v1OqibdGW
+V8yGppkcGZM8Rk/Wfcjmye/dJ92w27sXfI2xKBKJlK2ZSOGd+j7+7b9pWuHxdvU64grrhOZl7bV
6a0VFu6XPvLXm2WU+r4tbUNXJvIg7+TqWt4WMM9c2jDomGjq/JYvMT5kLSwbjkC2OHXl9Y82aJy+
EtjgXvuaimwUn97UZi67NtxUwWKORYWTLdNBIood2bu/18WwOO18GG8DSKn72Wnctz70smPWAUsw
CYo1pCjn0k9LFc6lRnz0NdZZ+xYudfPoDq57iIO2D7ejnv0b31ssIq16510YwUjfc71DqrLozis7
V9N+dPub1A1Bh1FK/oVzOMxeFZ29rMl+l+xNEMJsiA/5Mgwvg+8ur/bivTIezE5W6Wt4srAsf7YC
MzjpxsuTGCb3JlQNzfwuC6eTExGHMnMPfW8QODSbXLfpl2kJ/Gwrau09x5WKHuKOFAu6wIPmASNq
POt+Ak3MYrfiT9kLx91c9rfVsjQnShj3PvVdhvglmUlJ7juFj/OvQzYw77JaN4PVVvs1zbxzKpYw
ST28rY7RZDOHDdIB/UNevA0EMtEIF4hhNx432isiEfevnMrD93zp04JwntaNQBhH8PrQGnyyJHI3
rPdLa9P9LTgpdtMQR/mxyDz/xnU1BiXjaKcvwQRtsk8dmd4KtwJUdwuKwMBf8n5rLUM/7oQ3Q7il
9eLm8OCCeUBTKX0eHCeYN66Jhlsq+Qg3SaHsDZeDJdqxnqLXqI9WvjSHkU+m/NIeM9m3xG4Xc3qR
fSq/hWXgn9ZuSjXT1EpvdcnIaqOJwrzJ5JA+G1jDq246u3SQxZe888uTKGp32BFbNHhbotii8Tjm
6aQ2WMlVd2FAf61Ix/a7b1ZYTApaay9rqa+/iLv8EgxhXzEJaXHPDa6yuFnv8qERv8BHbAynZ7ck
rbBT7gvChv67Qo+X7Rwrax/RXhQ/CZhKLyw7UnOC68FPPE14axYs1fTaVkBdTEQ5pqKfGLJ431sp
ISkzta4HzfTs6EN5WVtT9tG9oh75MjhyffUkACAJc/3XOUblRBurfxVrPeQQCdhNbOqZ6QHYVFHn
m0oDTDAOFv7OALUfrVU6IhmvOdRwwHX+Q9ljt18cv9sPKnOmXVU6NgeFFuubmPLx9xivot35puyq
TT/q6S+riPITU9qVcYhsvlLD9P22Xmjfq9UzP5qwW958XpE3aafWPeGc462Ve/EbLvrz7whmcq/N
aAdbZoXOXRhFIQD8snJ+jW32e8zEgGk4ROZ7PzcRGtmh9JJwTuOXOqz6o5a2eojHobpYVRO9rUaq
+6kJ/GdZmaIjHn6MnyMT+2ITN2J4rz2o5+usk9K5tgEyJUR9NBfhdaVnluZPpRXP24/lpbFLpzpB
IWC9LERmok1oL/MlVhRHMNZrv1lwZQaWX9aSENSoffFVv6CVz9hGS129FLMMEeIsg3xNoxUUtk3T
+jhZC3ldk5t3WyHi1d+23ZUwq3KSTgmGHntrE7ZVP+9zL0JUMnXKdjfwHr0moNEj2sV0qnnr08xk
x2p0iXPBpSh40fEsjmseNr8jPx4Sn2cFlTJM4Czh0vQPQanKN0Ez/GechvA/Uc1e0Fb59K1v4vhn
vjoLohEnnV9y7OVv+6Vvfq0g5k9CjvVtXAHawUCOms5TVOi7tFXyRkwBw2YAxincOdGkpp32YwMO
PVNJpC6horiIrWO9wxGKX3Xgp2w2jLSDWxGYdS+bPD3jtVP/CEeITMeubYqzIVuQQw+cyLsUhu5Q
C77lRjkaUUQ66iSqreGZ+Nem5uv3ADNBPK/beG3ch9IDzuWM8O5rQEEIhx5jkpI+t0Q+sLTYd/rq
EcW9/R03bwKCyqrZrWsZIYfQ610UddiLZMp5qLnHEpxjq1OplhroLJc3gVPYp7UB9AjqstpHSFwv
s2eJ+6I25Z02cCL50FLbcS6rLUSO9bXqEBE70xJJhgKhOTgC15ktImav2ahiKm/gvAgSbSMBjTg2
akdHuE5k0LMYPRFtJ8vTZCr6wbmKBadKoNqXOCC0at8jbaGlFaLnH6kom/s091jigU6zdNPZJnhp
GT2nO7RN7IiBBjkmRXvBhSMq13chrzCAn8/oVVaokQ5KFSh6jtPivpUUqRWRsAzwWwCF1mndr3XU
1ndNaqGW4raygPaEvrdtoFTgxWwrf1JMQu75seR3d8gQvgTV0N+5xpbRJhJ1fGIkEn1Vfswe3lRR
fxc1BheZMSUTZlulOniSQ5wl9uqsjz1Ux8lzW8kFSfid3hrbS1+yiLDOCZ8EVMl+JJHbFfULgbt1
4iyW5nVr+yfTTfKhICH4vAQVPLyT9cv9SM/9VS8qRjjUW5dZ2Uti2jT83sds/xuyW5xDxxu4t6mB
USzw/EQVSRhIbGF16vEfWJxsP3e4inMCdFtrbe1ty7AVSVA4XO/T034kRZasiSp+G8vJe9ZN1D/H
goyvUNjia9365d7uRXsI5r5MohJlQzT679MiINFyOJwdrnIeJBv6rKfAW/K7bPG6bT9mzjEL7JL0
qFhwRekqb2x2BSD8hs+P71ffsR50ILrsAHLjzxvpzYpra8AvAyo0iHvWjlK7onHH9Ya8TvMig2IY
vywGMvCalL6GYEuq+NYQmPqekpL8xWr9XGxye8i8Daer1wCR2cyGfEj3aUf2ghMy+x3nkxQ1Ej4T
zwqPt2nQ35vQs9rncA7lIR+1+qkgycFamlQ2W05TDINUnc9XzyeHbdwshujEzB5QTGSgHy9Wu87R
0ZAj6xKYRbcShmNMen8Yk8hJvecmz/VO5WYEg4wn+7aM4npvIuQTG/BrUgVWMujmZF4Qssdqyd8M
1+V9KoyFRMdibI5adrvAhCZ91M3JEAr3aFeZcjcycP2/xjBDVsW3OkpFLwg42T8V8zBvDdru74VE
EZfXtXpqFjm9aHbgQ9j34tZ1uzBKRtsrv1aurO+hzLvXVLfrG1E9+WnOnPLsh1qeqqaEXixq5yqd
dGh9cLacvbkz37vOrR6zInzt0I+9sUWqE2CZRSeOQ6nxm/p9JLL6ru6mZc+xnX7phsw+24NsLlMf
lEd7RQJHnvOKuKmP4mM6GnHytMheUIXELw4HHfvF4vJAdbXP55FG7+KDbWW+yE4ZDyhZxg6eI8Dp
ltRUdCOPmSeJOSxVsz75EVstgrl8dVF8zOHvZWRHKOas+T2NBYqneRn9JnFHB7Au8KfLaFdlUnYC
oj5UGqljkxK+vM0jPTAgaFOKDS39pBni9nHRQxRdiczurO06P1q2DemZciDuqIakPK+WEOfFy8e7
rlubIzpT5HBUFLW70RG+B6up5i8mjop7yPX0omiNZ9iTOtFTM0+8BL5pdxitry9r7pdfrXy2v1St
Ex/g8Id66xNT9TRIXMRSe3RvGkt359FyDAh6MGyntvfOkQW8xm6dIgfkaDjFkx4e4TYJL6rW4lfW
a864fLK2gwQtMpaLsDnFIGKeF0BIeH1163i+dYB7m5PKpJyX7A7DTauGGGXQErd3/lxVe5l6K37V
o8YdeMAdJh+i9l7D4NobBizBheisCXlq01q3veXkT8HgehfCd9ebCkz64le5uAcuqnYxe2ijI3OK
sHt+lr6sgedzYPcN7pjTQ7Ya+1DUI3IWEtbakwrz9nc+eQ7S3KX4Zam2fOPEbjOcV2NMsB3PPYqJ
EmQSWXSOimx+HYjcPU6xyC+FmoqnGRFqDLZdFlgiIJEptzbQXQhFZoXoFFArA9fW3yZpRUeLvh93
ZWQZm7UP5hY4qm5tsDhjOTD2In53Zyu4zcK13Q1m7kman6/Dpalr7E3Q2wSYm1R+mbXb7Udfu686
sKoD5f+S0FVcj9A73fcFl33usnmLiyILFJB/UNrwz3fhPYeruUGzEP/oMss9xqjDrDNSh1lDKxX5
rzzMDSKp0svOYTWXNwVRSadoHuXPOJTWjzgrlgSuuNl6DMfMmftVTdoIaM7t1JYCXY6Oj6HbCiZ4
lB6RyJuXjosdJwvKQcR9LXYhFuIftycqnvNLHj1Wyzs7vfNrtlr3V1FQY6+m9LaQOllI7lOT7j3c
776grqjv0yanNZ5q0PctzorkZQ5WmNBVKE98qr4VOrTPLIYIDWOkN1lEzzsSECmsqeE04/EJBotk
McqiDsk2FB4ualU8v3SOVT50sD47WQbdLUoFTFphnveYeTnnkcryEmYB72Lvxe+hmId2VwVKxpug
y5HFjgWdlk3fOzVhqxz0GQW0g+SQfOg7PYk8Y4LRNjemXJlAq0zxDmnHbEw9kyvNbfspL9dh3wYq
e0j7er1U3Btv9RhNN51NeTd5sfwq12rZNqWLs4oriq1PdMVB57mzrSyfbOuc8QHqjgV4vF0PAvrh
4ILwQdZNC0uzDuiW6RKynQ5zViKqtUWPWiWMKwBVayoOdhlYJ9NlyJeDiRoUP8JzVhTtrnDk/KRi
xHn5jM4sS8Ed3XqKjkEp59slnFD0k4QkD3Vn4svY5zkkZRDyF2edX/BYp+IN0vSwNKn/YI1yEXSc
UD5R5FV3NaPex2xInXNnuUzsy1leKX1x7/uF/uUDoatbz0TiPl6CAYdIVwev5aiGb57jiB+TLvr9
JOP6wu6N6ttzpnbY5AZQfU/Kyyq3mi31p1p6m96+3xWXcpn9Q6dldyo9Ts3Z7cW3KriaVmd4M6Ah
ryx+OJ+W/W+z9ObOGWV9ApXkDaqAk4INwWfRk11yZ+3rOa6PWBKvO1ko80T1gRbHL7M5KXGO2FNT
Tijl1/DMwMdKUrXEZy9U07d2tbJHbjvDfi1iazdMlXe7Djr/CnHh5VvtxDqRqV9yxuYMmP0U+8a+
lr91OYhl67k+2ZqxqkZGY9q74EHVvHmuqY/uAG+dOUogKwSa2jSFLyBx1/bBmYJ6SaTW4q52Jg7N
UFg3hujoQxDY42ng1jXRpomHe+yf1nsMKpwd6Vvzi8QZJ94ukYpvYITHDZuvl5RhEzHbba0Q45+m
vG+sNRsTiVcf3W5yEWFPZ/rBEMUN/gezPRhmLkgHtlO41qgW3eaNPdC+n+ignfqxjh58bhDfCoes
T42s+zGKjZN4RRo+E1ZvTTuni9wtV4PgJW5IA6cfEJSXpisnZkcSjmBo/Jouo3ZRjLR2Uq6r/8gJ
4z/1xd+SnCpb3oCcnJGwaDluEYkWBH03mbMfS0jCyVXusbRmwlW1rR7lKF1kc2j1CrR0l2quSbdm
k7zyq2wia+U8IeWpngCC5a+sVt6l6+T6s0RZj3B+Xv1nEMQU+bpZkrSenE3eLetPbpNXRDOeEvBP
L/Fot+6kTaR8GDQRqEiP5zFr+Gxy6HWgebGdEDgkdYd02da9KHFsd9e7Et+KV4t9MN8uY1McpDub
vaX1eI8/0/yAjfWa6GJupk3Utdy7SvrBQW6ixLKhk/kqozyUIan1camqO20FGZt8VD7NpF8Vmyzw
itchmkEV8wFSEoUC+fZpsHAni+QXqdR0B3PR05sySHhrj/qZyQetoDpbk3wuVXQsGppzOEpU5Zc4
s8afApuWmxTZbr6zJ1bsLaRkyq1TTeF2aF1ahVPpjfddyq17qzg3eH9DuR8cAMpp7vFsAKFRl7CI
x+hiuSL0dm3jOcgRPDYzo6PqwR2B5wffCV7yMkOUy/hs3GgkTVg1DdPeTWvrqOxhOvaThY5wpJ93
U9D2tLZTE8+vU2lDJ1cNE3RHh/4dPd70mSuR81QJ7ERwnecOxBzJSTKZZSSPlT2y1DaQ5TuNxpz1
qgtI5yko4oMtOKd36C0qh9bP1G1bJuQHmn/GuhAvFodJXQXhj/kKKiPWy05i1O5jMLVLfD9Ylr1z
DI5TX1wTWPE+d6SNKtAV7nAD+7rS43NcEWTPBlOS71Ku84EKmqJbzOSC346zHQ009/rqzbECbyYj
VjbZC57OQbszpeXTzS1Tc4uWnQ6hZ12TU3g14blJQpSCC3SMTe7MHODSmupapfs+higCIYul/XyL
MUTgJ3Zmp+YmsNNFHTPN4UkJE4swzU5eioLHwj0BXMf2LXpDE4PUpCy7qMCqwcluOx8B2JPjyuYl
7ehr7EKdx6DUC5Kxbd4U9BjjMe9+qaIf7V2d60XzgGgrnLsZmHbjLtZCAq4CUtvmesrBq/JgsbZl
ruAN3Xid5EYwYHuh7yenbRdyIz8E9lxPZ2YkiHeyaVLWe6Na3H0EfgocxeYX5gRe+K0u0Argpdpa
eCMo6RcHN9A5Zq+OadeTMZPzLLmJ2XtM3MtpwwlQrfQ0NOexzkdvJ1ct7tesDwjWboiPoxNmxNPs
l8F34XMzgK9e5D0h3fzw6xKTz1fX+IPIYq97Fm0P/PyKcqbcuTQ5d+E0LmeRptQ2MML7iGA6d4vY
h5757PU+fYCiwDvGq0RzVJ6VJiF3MUwZgooCEUcBFBZrWe57vWZPiAWKbqNZaGcki9lhRmfwrNul
2o+Ov2Y7cMbhrgvzPjjSTMnwCkDcnCjPdN/6cBl+02jt96JPPWIJaS2ajIkP87NS0iQSJdpYUSyb
IENs3Fr+utNjViErD2iZ3VVynv/qvCvWPmaTzUtay7u14RYk7ZVRfy+y/MDuRlQpYQsHU6zeez4V
uNHAhr/XeQkg5jJLvS3Sdnxnll7eu7yeT3lU9DT+ou73WiJRaUa57hETyT1YhfWNTbDNt2QyTgn2
AOU519FEOcZY5t37f9SdV2/jWpa2/8pg7nnAuDcJzHwXorLkJIeyfUPYrjrMOfPXz0NXdXeVKnjm
w9xMo2Ecl2WLIndaa73reSOAqVPfFF/0yaduoIX0LtB5AieQo5KI9KNZKuMXgwyP5RrVUNzTCxus
u3IASUHT+KkySeBKP7P3ZG+6N3aDnvyoUbGu8JDifaeI8qVz4uAQi4YWpz4Vub4wA61/REhmBuyE
8NpnOQ3tLtVIGq+FSPelIAacdGthmYAGqkUAcJ88k1YcSCs4e9qT2nSdpZV622Qti5VnF93S8sLa
J1kR0JsxecWK/ilJblhMpxqt7nFEd/VmedLnIlNUrn2nNPaiDPV6nzWDAbSlKkjFeBTPMqU9BESg
f+scu1akeOetcCQl3vi23bqmneRvSlfpLyLKg32h5NkLLsfxGxDKelt2AwoFzxPKsk1mEsyfK5y/
K1rP1dXvitZ159UDsQy9P0Mit1NTa5dkNdOdnIfw+1v8b7tdb/4P+VjPyN5/mvr+5GN9/VK9vH1J
/m1XJy/Z5/oHO+v5N/9hZ63/5aiCLlZVExo7Cz/5ameNS/VfmkOqUUpMqTVn1gx/s7PW5F+arkoD
+2uDxIbuIDj5ZmetWX8h4FfZ5EyHqN/CeOHMdvirBfmv3ax/KaixSVHwBt8PDAU8Tc42hnqkii7B
AxBdmG+CTr8+Yl0Mle7aSuVOrwzCkIwG7SigvOdf5zATCMs+MrMTv1KIzpdxNj5p5tfzXo71PipU
8iQ0YUP7okDjpNmBzv11SxqCUDVdKcbYHG2LLGJp1tTTpvZzGekPiRleem1ET2invZizd6OmgBWR
NZLbMJXpmmDyrm/NwY2C8SFpxtwdpiim/Tc66dLPT5oJ+t3DaDZpwyewiQ/GEO6mNLqE3rALktTk
WFD12yyp/W1aKdZqsvNmFZVcJG0zXyzb26GUXkaTf12ONfSlfIWe8K5M20uZxpICfTAsMntQoAyo
T6WivaGWgPJcHAcvblY6EXWWqLcjSL5F3vFl7JuPvLJ/qdyZ7+6ZgIy0HXDBcuj2TsSRoqPWD5+M
DGaonzybErTDubpwjKXgENGS8wy94jgWpHIzucvn+NYc4GHgFtvJ/kVHk+qWVrsrNCqFLfZcfN/3
NKbSZk5snvXp3NYTL2MzEIuiPjqR3q1Im+OnOXUt/4wGfiqpSSemuJMa0p9OdjdlKXffzcLrrxqW
761nf9mnMX/cM/kMVQ38cxWn249ef430+oA2le5+K75sukxddGaHVo21HNWlaOlHgukW0rHWTX6z
sJpyy9lzHRb+bTQDVh39raVLfTOxuy6g2DwaOe1ZpRlbez/4Ohlav5w+UKLo+i90KPO1sxZ8Px/j
3KEcqKjkMGGuOqG2N6L+Cl79hqT+KYSLxEb8QJ7hqRPqg4hxPk6DZQy1tpA1LuUxo1gry2RJpxM0
Nkc7OkbtOjI/0dC0SLvpAwP5d6ujc/nQfJ3z9X+3oQRZQRJU0iTUYtOc0VyMTmHttcGJzblzm8F/
qywGj53fJUZ0O1V153qBr27pGHCrvDjmudYvFPERa/lX+9t8OWeauKbQ+qGBlLHv0mLRElBY7RuB
2v/vUzmTvtFwKQD6VNXeHItjmZTHuiHGL8XUULzWYabIrHEDVaDGNLVN1jLWgyD0OO6nt35ap+Ca
givPb0joUHr1geUZFlYOMgmfyHDfanq9zSP55c/j/1eiXO7FOXd6hPRJR2Ze7S3ty0AOzfS/OGmF
JBVGCqqRmNaoP7/RL/Wg8zvNV/DdILBYDcM0bMu9lvc7HXGKKFNukb/poBRVrXXoVeQAlMYc6yMV
+O8miDzbsLzMJ1WUoOtDbnlrjvYhomEJaEtASbnHHiYECFuNg3If+60bjhEadGzAVXGiLFwulKrB
1yMkZCP73ywSX32MypbidtW9OjkBT4oY3rWknX6gmvzdYiTPdjZkK4rwRrvYN333VLzn60KnYAFp
8bO1/JcurLZ5k9+ROb0PWKdc24SGpweAXsBAuOw3K53Aiux5vwQbgdDEIkITh34I3zh+nvqxwEnN
0cmoaMqqTj9y9n1Xvv1ihp+zsie7LvvANMq9LMq1b+WXsTk3oAPLMcRdFfhXUzytJ3Vf6u3GE1TF
aSgMu2bfSk7hlnJV2eUWCq87ROWTgtsNoSANA/1KoXfOVIeXNjcJ9sLjaEW3yJvVDwblu/b8V9d9
tvpnmZLgveKU+7gyVhmVQ/CVun2cGoDfUxx2l05P/7U/DjAph5aWmR44n6AE1XhkYZK2xzNL8wVu
JDgOK7Sw27JuqQOB1MJqYGF5VMszLzXIuyc0sicAnnTvnqTvg+Fp92NuPDtamy96jOfbOnxRa5Th
vlOdskB9ofMxX1I8P9ipbJd9hlAO5ugHs3HeIn71wc+2Dq+MG5tcTrGHGuCKLDxgqLFPhfOlszj3
Z+1lXD3yPA/WZKzNqiHXKdZZkn3kD/S7M5zUf1wNMhuShs6Y3eMHprpgVVOX1ZhGfa0OrgsOHQ5l
h2VhUI+pcvUUG+YbgVrjhq3MKYAb1QZqz9yr7i+T0WJOt5+pzhGiW1pLORLGi5lqLTKCiueEHU4K
v665QYngr0O9OUgahY2iOqRJdzCVjJpUFsBsCGyMiezSIYWtg77q4w2JInAX+stEyZxjHKCrMiWJ
pilTvfRTE35gDWCTLSuheqie8krvUfhWz5aH4VBpeddE9ObCyJXLLmvu40R+wgTtKQmzo23nWzPJ
j6lvbIvAXw29qNZlYD79+Qnr83bzqyd8tstJte5t0entXp1bLGu/vKs7s1wCjWfTM1TSw+An10YF
OFhpG5Q+faavoDT5S7bqeG1zUHGRPL04sFeWYWHSLej5dNk3zb5i/0ToxsH5z9dq/kq3O+8NZ1tm
lzd+2Rltt1eN/tikp6G7RMRzbWLdnqftVTzGK0dURz0tUcgrwUonRd/K6RrlDNp5zjXoPw0QJhTV
82D6uxqtNzk1JySvhzwjTqbklNuqi65zW8EcSkyfT+rtI506axpv4vx5FGJXkm51kdueYiEPelVf
e2m2UvSbRBxbTq/8QatA0irX1KPcMEhWf/70v3tS51h0bxoT0NEde7DimBuDRqlbdCs+ylrq95pd
SdezEbRgdDMhmrcRrrCAK2DT5iTSSwhlZWtGE1ALeCGrWi3l0ijtdIXqB1qcCYyoHtHIfXCxvwm+
zmnqymhrKqnYZh+lsaWTgBz9HeKO8aKOc/ngJ1CB8nnOqUYL9zknyqLn60jyzT9RSUnrRWAF4bUd
Ru1tn9qKO+Gqc+F0mY4wLG/cnJLAGkgqsKX6gyOOmNeUX8wEcXYKGJEMhIrl5PsafMFyMlFuQIEW
W5LJGqAFeFJGUDSritMzXPC8h2CZ2QvRWvEixQscG7OTLL0ra5peaD/2F8hqGrdIQBUMyBfRCXko
RJExQgGKmlWSyGSNYlJdkJ0jppHISsuYvrNaC59ax79uoDi4SHjNbabE8dbQSx28M8L4JOAHJVUk
8CSQMoqmAY8zRifL4xw4HyRxI8iXQVxvuzF5sqvgOuy1TWEm6YVnBgxfnw6mbCWALSrYRakk6oUJ
hBlBwKrq5nO+mg2buhOfmrjhiC1hXaOpawCiJT3addtYfzBIfrP2nDPqtTIWLRFtsacKwK0qCC/q
ukeV3qcga7sGAINPWtj1AfyuGhQ4MATrAp4L6qDcqN/xvJ/isXoITeuBBhxgH8gzOj8WO5BcwXLE
X+aDloFfen6x9pyz7iFYAeiLimQfx/YnUD7PzcB9R6f+YFbWS64H19IRGFvJT6keXJGQbTZJXrEk
ChSOU6YFUKfC6zrVXsYoPP35Bv4uYhJn5xKDtTUYZEaKo9TCK23EsYjzkt7cehg9BYroHywdtple
jNYq0BBRhFHWb5NSmSuegdywpljFYiKDdOF7U7ipWs//YDr99oadHR30bpSkg9WCkHbqmeels7CM
mqJ3Qo2C49Owi1HJSEVc0WajLianQUIhLHUFQrFzh2Qwr4I2R1uLGSG5BTV3CwbhB1uJ9rv1aV4E
vgszNKipUJK0bp+ZMU0B1UIv8GjLfXg87WPV5SvBLG8zc200CNm14OaDJzYvJr9aZM622xT1uKYn
Y7/3QriGsQccaM6JhfYh8OylZ6qb2qFVwZLLGC2aF3n3de2BUqHV0cgsezE4w2Ey2NIglH5wSb+J
7cTZrsrDt/pS04a97Lp7I0rAJzTduMjj4dpDIbDACYs20jj7kirykLFSGEF+a5ILcCMTRLbRKNEK
DSI0U1Dp2Ha+wA34wBjrl143zLpzuAjjUy1aZWj3bUDZhpyO/+xxWAZaqJF07/KagkipLSAErsOw
O8SkyhoSbTGhcQUO2O00Q912dlesx64N95wn+5vGF+HS0JKT1RmrSURPUhLf0dFALbf5wMPkd5v1
T2QSNB/SaeyW4kV3b9GTsKqjAZsmFJVFlT5pcfPc4+EKvtjcm2bzYpGIZC+h/ADx8jIVyKhCymFm
K4017kjNgpugu9lAcok6/kdz9Fdtf/PtPdvyaBSYAqW32r2u0V3gqNGFViJDxNrws1G2KDJy/woh
6n2RTDAMcmDFbHYSEPPCTLm60rDuJpvtqvQ+yYrDWNsvlUJvNu8j83+U/b8I39CI5n83/zH/2hvQ
mgooZ/Oenv7Xd3d5yv/PX/LDb5DB/vbGc9L9h2/mPqtmvGm/VOPpS00/1D+S3/Mr/7s//Lcv73/l
biy+/Oe/v+Vt1sx/jYx39n0SX9es72bnT+n/2zDzX4q84jl+/XO7z//57++/8y3xr5p/gW6l2QBU
u25TA/hn4l81/oJ6Y1EVwGJRRdDyr8T/X4CnebEjNFszbXv27v1H4v8vTSBY50d8FboOz+Ufn/36
66r1p8Q/6fsfVjcuS9Jkxps7tmTJNt+7jr9bXdMYeBeIkgw40nSJWggVQL5w6mDcFMg5UfomrlM5
5VpgCLUYEvRJg13cglE51KAwhxC1rGFtS8Vy8elCyN0uqakdYVg2iw4Ae5PQ4Ob1OF5WYivy5O9M
GfgTpeUGXbnE7ckguyzWEfu124kEabG5nejXxSWT3ijIiBGqWMDO1gbut2u0qVtbvFVIw6GjkLeZ
1mhwTqUSU7aTu7S6jUE9xkX6jPCCDBv+Q2moAZJTrK2T2ru6epW2uBwVdNmFqnMa7JaZ/xaxDi5i
K0VVg6I1LAj/gU8hUVo35qmy9RsD/XGWWTSbScy52uV8qfPFYMS3TjxlRchyMTed0+5Gcjxd2dxI
y1+COXK90F6PKYjHwdx0mXljWcWjSPLbzJmIMAFvm6iyKThfz38L1rlLJve5K8S2VF9sma4y8jqx
o934s9pgfG1KqiBKsoKTs6T+i5hmkcn7Mdz5xqlRmqXNgVxtTg1yHjoHiW12qkjdPLC2g3kyLG+f
BNtSmw564N2hB88QcOFJoXRmshsDxNkD9E3HzshQmdv56dKThw5/k3vmNmXbi1J/OaGmW6JepuNP
bx7DagRZmB1xuYPu1RdPdfuaq68ExmtFS45q3C0D46Q6MEpTWNnGab5ytdBczZwTchakWXNrRTDy
m+x6HE/zP82PZv7FsTM3vmputDpZzRej0Ftp12LXlD6EPOsGpuLj/HrYGxelqTzGSgpcsbkIMl5L
dcZNeaYTwE4b2R4Ler2YGfWjR1DVvgrO62NP6VcTLKOnBAeQ/KQy9uYHQX5oNQ+ImYFvScXN7hw4
sAY2k7P7TURJep4nukkaR5NriIBrk+HQ1+VGUtqXOJIwYhAAk6lgDKeIJntOoODli5CUGGG5zffO
TqDL4+0rLFeV2cuhS1YCl48gZg4y3nH1cDOV96gYYRnQ7WSFZgfQLAjz7uTDeiNko6ibXjeauMyi
7qJss2c2/GPtiW07yDstDA4gRZemPDhR+z4m4tJf5z1jQg4PpU0zJ+NjTJMLsi8aI75t0lULTrmq
vI1h+wc/4cmjuswlvOIxV/YqOlkIUW5mibVo0uNkczg0muGChWsdgrluZn2yzWfNJAYe1saqeCp8
Sqioqza21/NTm58oLXWrUgeUyrEbbIFLF+1q1LuLecYUbbucn4PjDOTJVUiDq45Fo7PlLlHEOtfS
I84Aq6EI1qNvbg3QqdTvWyZHS82vUO2dZ2e3XcS/Zc6yUmkGFQTQpvJGVQTOdmG5uamsmPslkoJM
CHceO3ybA9ON25MxInDLg4MXinXgX45xh745PVaVvYvMch1qKrq2qVXdUMicyUDPOfoKh55RFC8x
0XIayWca/+C50dUQ1VtW5s81JE5axo2jcNIj9cJxg6oPLLSHu4aTij2Mmmc6UXGWocl8EYCXmaV+
y1QgqbeQUmoBtj/FXOjJ22Ct6fll1NuDWwUwUh3kD2CTC75gT6NlpesVxZVuew28Gmurl/1rNxlU
7RKxeH8tHZY1BFeUaBkcUzPGtNqpgjUK7Ytad05ZqhkLsjEWSAl8ifxQv8i1SixZDWF9jkhfPZ+l
voZEOhAUww6/hq9FN6jQt12djvRghRZlKdpCiqRdyjnMLkOMp+YP+X6djbUvPSwsglbnEVND01JE
aH2X/S2yNFskin6BICTcKlZwgU7qybDTbDmz8hdAsxeRZbHdtO3eRnG6diaxtJsGPzAldJZhFTyV
mINFJJvXtHP+3XdUAANDVzYh8rUuqY0FwtzXpMZtpPWzAXggHU51B6qZFgRXaac3bcIAO5v8TyNp
rKVfp8veIp0W2hkmwRbvNjiYgaCfIxuT0wCQVOE6j5O3lNbs1IhdPFgfiwTrqXQ4qiG1aBIgmnog
ybxT9I/qhWdskG+7uG7DbBKqY3Es+DFGUkLLMX2zzzeeItdjyZLLCiLzlM2EpSIj40XHluxefbNb
ehKAsfMRSOtMQvD1EqTKCmGZtoYnzllsooIpaH3K4jg1y8s2rA8BlFppm3Qpxs/A8G7MCUuhuFr6
TIp5amcxvQxMVs4AH4Vs7yy3f8VsXy8G7a5j6JpuqtZ5QdBIRSeTNs43KC82kM/3eJV0bosxUoDd
zfvZgL008V7i4vO8pw+1RECMTG+s9AuAfC+mpT1EqX6jFLlB5z3CxuSm6H00yVYfuAYlgdLJv+gb
ReA2YWnGVT3py3mzYAmRUXkNEVqKuEOhALK+NTfzm0RIzdX0rkMcNJ9cksW8zc0L9Nw50LEpkTZc
zdvK/NDMSVlptblRi+w27uw7y0TtW7oqMHB7F7DyD8xB0xS7TFYuGTvZZc89K6SgQVp2/D6LbqGL
9dRIegl8VIj+IQLPUQ1wSUKMrxKwp3wvY/+g2i+hhjkV63E0nKqE9j9oa1qfLcJR7rrklco9UrRX
2tA3hOO47KTXIoIorZ36+QDI1iTnHBd/g76djeclx95GU9Dnt44d/60Upvt+bNFIZhh7fxCXTt1f
lsygZFpZcXv0lWE7VGJYVKVzOZeTq5RiVpz83QMqdYwtdIEtujg/HzacanYa5lUXWOZRaLLKWYCB
zYK86xuGuR39HfrYMIS66foe3TnT9DAf6kpi5XlnHRJOBmG68tH5zx+l4qTSJiuPvWS+UxZnUYlw
2K7REmev0JWPwBmecmsC8vWaT9alYlsoHT8qLf+YY/g6XjGvUYXQWDwYuD/O324I6iSlVX3Te6M6
cxNRgUB3CAUOfHSSKuHrdzHKtzjge3HEezR+PkGI/mxDIivSzXPFjVP7ZmaHAu/ojl6H+bjBSXSM
i+ueJMrY+usyZEukDpqLvRLeJoGyn+KjajQPpp4eIxypTPLWVnJTY8ie2zsn/zxmnHn7dY/FxvtI
CNAAGBsxW1MX8cbr91jMX5YgKQbNvPQUAKPGJ5qCttVAor6hm0m3jQsfGxGGukJOXnCoqtkb9JGM
bADPnaFVMzan3q1gwWCgwTD1DzwXkmu3hbOfD8++hziUjzCftv98y96ZWee3jO5uScgmOcpoZ1my
TNP1oFPzfDMf62iVOlCM2PZ0Q5n0qHTFJ4ZSn7xOBtRaBr+3af1HNeiWNFK6qscMqF6ZXNLBXk94
78e5ITK387qMxTcHVE55urkebLeL0k39WJrDEqjpagimy77u3cI3l/Mbx4q81I13Kxlc8D5Czpxp
hL4OxLn3gkZFzTGMc2YhPW8qCnI2Eh7CHHHgtQAut13meO+VdCMD8lknBYx5QrMWyH7gpAfderVj
gpTgdUEn5XWkod/2TmqVHBNO0PHA9GJwvT/C4jQ/sjmCSmLcsNJdMXr7oZNr1brQyVcNtrWbf0qq
FFLER4/wrAr/7dMJeNAOW4Mm3xOg3wW7RqGEWW8NjPooea1zDjLgT8ljhlVLo2Ygdrnp7TnP0uf+
Oq85jK3W+mLE2pWZEhdELKNAymlYX+ptveiM5FgyQOeFMh/mgSkPRZl+kHJ/3zh/GnfE5uxnQqrq
uXzLSErE037NRbPWziHeoHSYCaK6Sik4sFRARV7GKdbMtLljI1DI+GjQzqw68tKQLFzJJf08ODlK
Io/HNmQCtuLCvqqG1/De80CFc7MnIq2ItiStPkH2Xs2zf47l+zi48KrgIWenGiekWg77NQWJhkkt
CEAnY4tNBDZrhHQByoRQrhsGqa/xb5iqQwt4nGfjn2eiPmdef7ojMHhUaXLgsd9//t1jTMTkxUaa
5Jv5LszhwHws13kKlqaj+n1VGhJjqBcJyHrLpVNnEcF6nCPS+SMC2u2j+3m1shG9z4qklpjtg0uc
F4OfL1HYpmEguEOS9OOCbtEFVY0al1gM4j0c4dzkcsfnsHCOQQvu4hwDjUNyjBC4v5/TiDkN6zAM
zyWP8D0dYLEMsksqozsHSYMkPPQ/qlKepf3nWWGqpICkkHjSqpZ6luieuHMdtlX5xggOU2Oc0FOv
Up6orAi02GB7f9zqau+GcqPZCllkmv+99mJeYuPm0oR2ZpTZR9n+n/NSXBRP13A0rk0/5z32pe4p
Y2Ux6jnn8MHd+c6lUlmVpA8oV67meJvROi+cx6nIr0XpH5RefJDOfqc+/vggf7yOs1W/1P0hLTU2
yniCMZjWCLitjY/9kGKfeJ69pdEb9jaf2jLBuYkjxjwQbUVs65sY1yQDl9bYwQ2C8YY/37KanvP4
mNb4jIkrev4Yy3tZvw59v2zGfSFe57lkxyRginqDJZE71vJylr7OU3D+sB1DuuNI3Vrtw/ug/ZZD
/SE7+M887Ndk4T+//X+/Tsv+kMf97+V3/w8JvKn0fTe7f8rw3gUv4Szt/iHBO//KPxK8SLENx5CG
lMi7xTzVvyq7HfmXYRKMCdTbKov3/JNvym5d/Yuhrb1nXqXB0k7A9i3By19jxGMfKFWdMIol5H+U
4D1fiNB+cXUwPshIGNiVzPPsu7WSmkzhTIPSUGNMHDcLsaqaulF1cVXOLwkHLxunPA1aFl1ZtDzu
JdL1RQf8dRFPnniYYuXCj4t9Hhfq89AgmFF1Zx1aAAlo//IWqlWHW7Xt7psw1NBUmPjLjRXn+Cly
p0LOx8sWJ07FKZ/j2z6W3Z3epCrGFrDU6NEA01D1+XKA5nAR0dW7j4dobwR6fUWD7tEcqug2rhoL
m1bwXaHWfyBffafcfT+5BUecWV9PPZUlRpyrCS1ovl2WBFgT9lF4bEU7XGTIaBpVuSjhQ2D2SNkR
UM54HZIhb/SJw5/PohM3wD0ss2/XTtWkmwpUGU1EzngbSA874L6x118/ZwTdamn3tn9R1VVCpd5U
gMRjsTT6Q8QpSelvM1+PluP7f9X5h1xfhuUP+xBxuM42aWnS0lXDNs8ev8RvRXbtHDdNfJGiK45G
FGwx5FY2kxp+0myzeJoS65DTCOkKa+rIxWKVU3nlhCLF8C8sO602mOwabtYLHcsg/+/vZtO3Vef7
WOSMQSgpPOjMH1tXNYvuCHIIPw5RvwQ4k9txh98fgTqdRG1pBLdRFYW3ba5NS3/EjbvHTNcf2q1X
jo82DaCf20letTrewZNaENbacAY0xTMOkdcp+yDEvvXPl/nTYJEY5um2SuqeCapTlvnxMmPHGfWs
pBSvOTFbgUzLRT209VWOt+kRU0WDKKa5El2YXoDoAVuuA1cY0+alMjLgjZZOyZVDKboPXuqMwbUt
Sue+i3u3BrKwpnQLpjQmWY1LuefGVjZeN4Na7mAqDYTb2mJQJntlj067xkXJ/CBnYvyo7OApWJYp
yd2wWtkCmMxZ/qaIKTqOukoiOspVbalGtbFpUi1fVhXY/roVOKRLHxIUqNVTlg3GpZpN1oWVqiq9
j4GFq1M07TgngFgbus9jpKWHaoQMVetpcak3TCzZOPEJf401TX3xQbN0g7QFBBNavP2LsYvEgUxL
Hq+HJncOoR5n1z4wi4+eIwW3H6eE0C2dSpckUUagcz4lNCdDRFPgjGzAJFsV2sjBzB+6VaLEoCDm
NUAE2JRhh2PyEHHnfg4af9tXTPlI6YZrf7BffZoN91+neDZmDtyfFdEGOUYaGy4Vy69vWgpgZdpP
qLuhc+jAIgE9sg7UA4y0D0bm+Rov51IghyRnjtkc9VxkrJdOONMHOxSnTXa00Bpt6LEj3zWJ9G06
DKMLgYV2Spy7Q4BQJQ4g4NeHC3sKbqt2PWJeYcB2qmnYxrMo2OKMKjajNu2Lyq44cFXWrSxo8//z
ZRvnx/j5sqlw6vRoO47qnCfpeiuodERF7Yau++xSMTgT+Up39CjHL2mya/eK3Vb3gej3eA+AItHF
QwXsjhdkr56ilUs6/r1j0AL1y8exeM6plKiCRk5L6S9yHNgPJaqQQPA0AimKtZVy8HZ68aCPQIWS
jixB7281pdXuNZAwmEN9iLz/eayxgQvWNIq5pkGL149rxhimUzGNbbUx3re90i2xmLl30gvS7NqJ
36pXY5xR+wNdtntPm8OyWUSjb9+wS5ebMrNxvsOXafhQtU8V+2waMPx1g9YxU+eYop7N9yyXk9kb
arVhszd3fZrEOx8S6T7Q6Y5tstg4ZKLYwenMt/6YtUthFI9DhVZ3GBLPBWxVrmgnd4biA3nrO8T5
+02ZRmJOUtTKJf9zHHmWy/aFo2ltEzWboddx5NKi+qYeMmuBa7kVDxd0Z+bHcUJ3tqDLfNzmUNQX
yLz1XMqbHLPNQxJjdUjH5fQiNSxgEpwlx8wjirDG6qiWdnUsdLpuA7qEV22XigMIissxMIbrCNTW
roZrtaQJh4YtmcjPpnk1zqAUfRouApGo6z/PApvBcP4kHPheFvGsyVYtfjqFBD1lEAOO2aZqaPtE
sSjHPQ0cKfnhyNlnXkK783AbFG3u9q3AqE6OD2kcQCcq050IYgeJx7Vwqg5hfU8Kdm7BKXSnXjVq
Nhs+9Au9jLAK78YHnG4fIXiziPus2H1p09VsUbpK1WyjzvUPego6lLBSLmhvvk37Rt1VsBNN6nkL
8HMSZgcsqVgnBULkJtedpEG9bmxEvHp0QWL4RAE+cnV1rnc6OZTcrvyEPHQ0UCsOgXLlM1sAokQr
IykAI5nZZysvniPZbnPdgTeLAG0ogyO22iiTK9Ui24I7S0bJ4SgHi8KiPgZwEhHpRWkZraFJVXis
hVCeSBvJJLHWTuhfBxhrLWAofnYa5crLJpLOPXJMbOEwXlw6wydlHP1jlyrbUPYmQtBrLe9wlIzr
dVDHyIuQMOIYifOpHWjXg7L3T0amXPVQNfSSxFE7ht4u1NMDldJkadFMYHSYaoW5U6yETufPnq7C
aTkJ5OVAP+fBhmQPn+9FINkIjUo/gC9d1DlNKbWvhgvcE0ns+EgiqdZw00LV7TirZUp0jziKBDw5
w9bBBNhGmRpoziIywm6TRX1O8/6LV6EXDEltZ/SIrQ1giWmEr96EdViu3KuW89poGDvl+LKSifN1
FBHDiNhQaz9h0qq6eWdO+N05bwkiMo0JgzMnX7p5yMU1sCyZ3dvSm1wvx8pTrxRKppb6N8SXB7Wo
dDy1K7eIa8EsAdPgizhY0KSp7nImDlj4h6hVF0lhHjq1v1MDuWX3vRa2pI+8RQRgRu1L0Dt7ESPy
so7Ysta1uaQ+Cdncz4uV7jOEbXiwMrMpO/Y4Uo7zoJ8Ren77rNcqUCSjO8gknohI1mSmQJQGWPgx
X2sYMJCKI8hljrpQNeWuNtGkakWY4t5kPAHL0ly4wQstoBnBD27GkcIieRI0/iYqcn9a5jgH08Hp
DwC5O32lVTENFiWEJHP4VM/dkfWbCWrPNazqU8liBFryOTSbY4USZNmEGUQk/znvJPDAaUcotiLD
nK6LHIO/otmVefHqx6Su0wHmdKJSaWngAY0o37KyNfG2x2nVARJYghZaqvGcAwYEhFSFoW5UuKk5
uMfVHElBYx7SMAqgIXqXAVewH4YDUFekMgJYmd8G1Ib9hvKmKReTVkHUc9zUbrrt2HD5EKxi12Na
bodmpYbFZZTLbEMLLWRIMT1iMNPcifQhsrBC1PD3pWhLgch5zJTwk2VaMXQo9MAYRkGbFm8c9Yb1
1PoXTp5dNwouqFEP3xjjp21ZYGhqhgOFgKnegNVoVkOiyZf0Qg3V4LVNs3zV1rB+Qs6gR1KY+2gQ
OCT2vn7VNKQytUqdeV6Kel3WUHzqTLXu6iZFOBipbus3FTUFzixxJe60eSFi3cA6BX+8BcUL+VkN
qKCLKHwthxuvmuG5/RDsY6MQj5Z6wsJr/JSHunZARgcNtDfEYxcOpQtPIj96Wmc+tBY2omxha60J
i43v47CK7E4BaVJoT0Bwj0obBXflGMij0eSlO/hSfVKh81H208vLCPb3ofbs7ZhQOLQl2G/PqW7G
ArM+W6k/1VmDbqaaHnEP01B5mOpJBtgJDH2NnMA7yNDXLwO9r68USx3XUxLcc/6uFu93b9TGF4cy
2JVJBeEazJ5F8B4+YNJZPCW+UYPtaPoniRDUokT61ksM/PA5PtKRAXtBG4EM9hRp28bXb2qbpPd/
sXUezZEqYRb9RUQAid0WFOXlTUsbQu3wNoEEfv0c1C9iZjGbDkn9nlqqAvIz957Le7dLmwH0zdxr
JxIrf7Z2da6z1H5RdnX7rt1R1ouIEHogFEyDHaiFsBvG/rooi8Czco8On77XtJ4WHr/PUqLmrGYR
tkUT2g3qgqJwq5dOyPwRrNYeuVkRjasBisHytBcNB0Wqm6+N551Gp5lPi4YOQRBH8D6o7IlzfvhD
DugRyB4cZ4slrmtWzDbobFlNOuK2YgY4EFrbHM2x7CGBcOkrBPLBaMXOwwqQ8zjlRL1zyXHIpcSy
Fp7x5rVG+tPODKC+ZMw8eBYz2aTxGXprTCT7ym1ufrxRzHgy7HT0NKqd8RR3YPTIUce64baPAxkc
Z3+xiohUakKmOd2iEeYvTJH6a5FmCZBSG88+5c5LrWlP31/35DohGRpN8pYTUBN6LO8tALT3Cpvy
gfgHC7LKyptf2OXV1TCNpGJ4ME3kTnTByFVi8Ihq+1pHPXDWM/HurUIFZdv4WNZBl5fbH98foZzA
iPV/vgDgEgmN5SKJWjeHCui7aGiguRKH+98fq0/QCjeJEXz/hWEWeBOact533rpcud6Xq2n1QDIa
H0VRNiSX768N3P7//vZ/PyUck+Ap1d4A9CRSGg9uyXHbL8J4aAdBVPQyDuRcWHqMT6+nFsA/juEz
/K6iocnROrQ1oVZUB3eF3T27XT2gXpHXJs1c8vXKrGW0Aym3I8cUVv7c3MNgzBEAmNkjhk/qnapK
cQsRD90b/WOrcSZ917Szn/+b27hdld7koN1mKDsfWgEudK3BARRciHoMA1S5sX7ghRcEuZcGoqVx
PxXu+umOPau9tXJfgP5sPNDxqM0tekTdq1/B/o0EET8Y1itaWvlo2fZ6B7EmpEJk0T1rIe6m/Pbv
M0Q+9bGiEhiqkYeF5kD9Bt/pEETIsT+5To/6107OKasMkS7dhbsGDqTrQerO2r4P4ZJ0l+8/vv/a
2P4bj9CCc9LOHHkcblNlZOyvUpZgRfariXsxBjTpD/lovytWD/Agcpeapv9Tpcq775qautuxn+MF
iYO9AA5QLS+d6Sfi1fQQoidL8lwslgyM9d+TqLEWROqsEqIaFv+NKrne05ANIXFE5qvOEqfW2Ic4
PqgqV4h2pyWd+LXOU9jSIT2RPo3MoabExSQxYAJIAZtfzYJ1lW1uEAc6gGYe6GH83qSTm80QcK98
NGYXdjo7akiz8MdqoWABvq7f7YPUNqKxGNNnAVIVfwPu1kprE8xDPG7iJvtD/cusbDScQ5N3z03r
91dvtQ8N4aaPKRuKc2xzROR43PfplrsOh4/9HJG6qKKabjrpcnjFa7k+NIP+xzK6v9MoivsF0y9K
PCu+8xSAt1n66f2I2HA/tUI/NwRqPRuW+QkwED8hEuajM4lnUlfSHyA3VGj1xhOaWzMkWq65g88R
/vu3O0P0Z9VAF050gnbdWY3vNUS5eUrOorQminIvf1IxHNC2pHP4/nRKKijd248u6pqQ4O01k+46
kjkAEaIfnYn6ElIlCXbNLZPZb8ZI0+H7MzaV6z6ba+vUaPoWj11Rpw+lfxZwLqKhLwSY3hHPXlw9
6cboXIduuEjDWyd08QZMbStwljn7UTu/bT1eD0jhkKXYefaQemTAi2EvCYR8mGyxGXezW29BDTOb
cXox+Bl2i5WJXdLG3h3Dm/9GU13lo9UWzm8LvJfrlBR9Y8tatOe0uHucM2d+kkNycrbzIRcOKbff
vzrJUdlVOYKYe2dwMOfoabA2J94Y831LowkmkmYO9lBbd8PgWXdpzVhlO1AnvwLNzIX6Ms1edqpt
lLJtp9o3q5wfJLT1yJrq/JoUJx7qFky4ghAOA6lDoR8BPu5iy1WvpELLW89NuTNcbhiVlPExK9Dw
yrqOvCn1r4oq3x3S9Pb9h23lD//GCa4xRQU/JYU6N5+d6vdZXyUHayyr09LZXzmbfn4vrzhMTEsD
YzR60ETM3m4YoXWs2klykp3/Wxv6c4qXRgngJ7FTHqETqMDt+t9lt9j360yirp14yamOl2dqepJL
rLIgukK/fr//han/NdWtdQfzrcfsfyf0AW3zQvT5Nl6mihM7fRx2RVl0H66RLUcjBV+aD1XK7BOg
mG3NNsypVKAtNuMo4SEf+hDvH6k7kElJZZ++P/2+PL+/Rn6KdRIoW1D2xPMpFtoapvCrqDvm6R0t
O6/J7P9oq2hW9XBGEod+QbXiteGe/vdp3wybfKV8VAp8nowViJj/5yNGF692VbuX7zNYjJ4B67WT
l5mXneyjx8RobjaxJUFSzMnO7vz0ub0XW/FVKBt5Sk/k4UJ1elnJR93BODRuVbe85kITD3DSO8KV
CfvQicwKGs21XmetJgo7m6xXBX40kFX230fff3v792wuu8I/GIK0dZGL6vxvMFu0xbw367WJUvJf
WFKCs4tay6YE2SaPC+SXXTcW2b5EZYQUuqr0vTpkFUVGCdf9iovDuNZ69Q5Etz+KgQC8qpUkSgzF
empEeXNTMQ07fckbdJTjL4uzgpEdrfDNRE4/6s2d0bFfMq2MUOiia+6+v2aOvXcuiBaSS3ec86X7
qFg+cTsNCZuhporYpujh9+B1Baca1OTh7ooMroFRdbAo4crAxaILaWmbA2kJwvm0SYKTbj5pidW5
7CU7DN/dITZO7soYEY2zwANS//2RxYhsvwfQ1BPWTbeXP98D6Hrt88OM4Min4n6GkDKElSQCXM/y
c7Gq5ROgcB3+u8LpGR/rAYIjkxrMX10LwRioJUCy96bMtLui0/7oVS93WuHpN6KAe7K97Xq/pGxP
Zh0EUZJbxq7p0pKLQ7JRme0xrJQAi4P34aix4rpzTTnibHMAAm2aXkLKOhnlepqF5eCvL34pHrvi
0ZfyN2ECzsXejq5isqZzUy9wRTYB0kx7mMNkPGObSG+1ExubXAU/uo5mtpQpxYlym2tppRihvwf9
RSN4Wq+rf1/GNoindLJ3HQPXu5UthGc5Mwrapj3mo+b+sKY/OGmzl9pL71ejMw9V0RcRuuc1KgfJ
MWlwFKL73oaWZB7shu99l/LyeBOu1BxMKW+oaXV729h6+WRu7qZSv3i5X9+XQDXPOmP33XetkLiN
GymRP/R26XEOKpJP1KQINjOXzxKDv6xweIIrfc37Oduvog71wRiuZTrJW/tH15rkJ+MDVDLTcFXA
YulLich7GDHxKYxpPzkE19CT/l3TZfXe2x432gAuXC+RXrVcjwP6sonSreGGnLYfFZ/f878VnpmG
de0k2LiL/AH0cc9jiK1OZTbmgRZ12StGu0QCaHveHvOVt/OPltj2cw1TiDLUOFu9TltPTBpi8zw+
pYC89/++ta5Wde3R2mPGXp6/q0599cD8rDmq8gI9ntFT0Q5ukT+xQ56C3izXKJ+MPPy+IOK6/vx+
AdXaWNd6QOmrjLw+M+6U+3/HL2GTEk/J/NRuQQ5V1U379XsKbeblKesmJ76QJxEWhtsUXP/ylJuO
f2Pv8Yahu2APOv/UhSafjHKxrqO2gBBMpkD0U38Ytk7WNgi7rlbv77R9tjKG3BWpNEM0hunZj3nn
x7g/Tb3U7ma9/B0bzOHWFFvj/P02fe/S/l06cTPXHPK9tfv+Vr0JsjkdvfiYEED8ievGD2d/gKFt
zvrH4GiYARIgXlM63pO7cjYA672TOx5WeVE/x414mlTaH3QU91GxmuJ9GfJLunjUHpr/UsXr2VRl
HgC2VxdLKO0ttup7p4pLgnIxHfooYrA9N8XFqlvFvCPv34u/BNylHIissJoi/9mlhB+libT2SVN5
wbxNXr97C0ZQC9Lzca+8kqdorVXi0JrvjUOzqAyne/Jlnx/LKnmpeaLgpY3t8+KycU56fi3IK2ei
bNbT90e1R9oPlgksA9tHGsJzRMNrvC915l8dPmsgtHkZxLy1h0kfkaxvDaTYzh96uYolCUzI8jUT
2z/OfnW/tC3rX5kxSktWeVaDs1z9USXcs7Wu3vwkNkAbTyPTza+MtAcs7Fl/wvmbBTWPoF0Dvgw3
Cz2UUw1ZQHCTfUi7+fV7eSns7OH7CPr+QxFfgG+kva0SeWNTiGuyOvMhk0xoFTh5EGku9OEBtbBT
a5H53fu79gO84pIuhnbFQ0kQ9a7rXTPpiVO5tqRBSfseyW7PRKf+5FUU99pUODsE5mQtpbnzoUFe
xBTkp9cVX8BelWqXbw95wRURucicXGQI/3q+EXAw7pnyj5fhJ2CYqzE0yL2o8338OAla4YRG4o38
yJrgT6wSrQi1xs3/+ygxUMIhON+3rjmfq1xb9y2H0adP59mwl/uZF+aHjZH4mHniL2YDPWrzVF51
sL6KWdRdVebDI0N4LQCSj++0oZ1Q9jnL4mpn5BZl1VK9t1Y6UEgT1+6N23Tf9dMws4xzU/bOnjRF
TKKRm1d9yLzTDXxk62jCzZyEjRegoziTxzcecl9ursEGFgmjGz094gV88khRYcfAlLWeEFE7xhDY
x9TqGXAq3d9BdqHlm7EXORmMMo7o0BA0ommSfLDNXaD2pcFUiS+t7okXW+JTsQ00hGJaKJLy12rV
Z8MqQs8EulawvduVGak8mrfuwYEjX9TS6dKjO2nSo15PRHBIh8aKjfXOcqF+TOnB9WFq4fHHdR2X
97O2mIHLSJTTG0iooXKe4W2SErzS53hmDAZu2bLv2vhPy0+773QU/DPxWtjojoXRe0FfptkFV/HO
99OUrcD8rER735dafjZQ2sZTTK/lmaE97BdNZweiWjvs2E0B9KSo9fmeGZh6uhgeTkVCE8nwdvGX
0BlkCdqr/LJ1ChtTS4xw+G3o0jyNNlhmKd1Laez6mI0CRWAfZF63N+LxMMYGM6nCLaKFiIWurfaO
jsi4saRixM9kJXfjoEoAqWvFuOPqJh/kd7nowC/YjswEquzd/n0xgYzFXPGEOnYHOz8yYYG/EMar
3gX2ODLGLdankQQ6Elu9V/qELIS7XYVe6RzmpqqjEb3zzpvkq4v8QPdn7U5lxDHgfw+sEgZSvXbn
rHADMmZYwGU/aXo/Y5n1h0l8VRonkp47V8vzJbp7YjAwEAa0XdM+3k4rtmrvU2bycsqZRU596gGx
v3UsFnZ67//oGdIchiX+aQ/A6GGT72vsOABdjfm4Wsm1te1f8yLZ9GXDwS880iAmYjlLswXjxagf
4jHIGX04tIsZmaaJc3AiMsVB+5T6bhLpSfsmZRslyXAnLdM6rSe99N6qzMbkARF+p+eWdtAM6qaE
Gs63yyNd9+8lrY/L3EDMXbqr3Vbvwlkvi7l8MIhrjPSh9tM5NCAKHpKleIur8aeRTUuoufIrt9JX
sQ3O8QfGkaeZmING7G0A0KNMh9oPToQsuuUglpVNHS99JWN5qLTpNuXpT3Zaz0v6Z7tXRg5EL9aw
04jiB4/MOMwakEAa2N+Wce1qDH+T0mU1JLtTOi1fKmv/DIkqAs0f2Mt5CLjHAWGqmWhaGNf+rfGU
iPCHs8GbczyGPNCcajnkChH6lFkvE1qn3WyOe7tvP3Q0/MOKNYGu8z3v+5YImv7JqvyTNyX581K3
oWv7Hx1s512j64+V1WRYG/86TeS2bsLMk93+bNvFVoHm2OzKD32hJPJyEcXFvs1j75YY9TOpxjAj
qXWysl7DmMbFaOJnWxtZUyQcVAuwcSwS2ywmrV673irZaBifhMgdiJSdd7IEgpWnMUCW9UTmwpe3
AQiEYNPXJBYUE9G7oZPGJ9Nru4NZVk/07/V+KGOKr4X2fGaSE/HysPB07QQHiAW0axwOxlD94vYm
aa0Y6NCHcccg2QlKl6m7O5cnWK4fp8FMvmYkJfTBSNy0jpSqRsehjB9v1fS90W2jFRZUgRsTClRj
x5ctkw67+jWZ0g1lo/8YSP2DF9OSb6hxdrFISyFbkR5UHK3ZvZpMcUKZ5R9m4QBmrusvqZ9SUc7B
mBeSadnv0ewL1gYtljnpsigzW8JlMBr5wwwH2aRukhPsGZ15+CgiMGxDwLTIokHNMLUVr/p5KoVx
gEB3GmsI+pKNEWgszQ8G9DAskmpFYZ/fpy1euUTwYMqKCbnytp1jLolFWz3DfSzCErnNSpAWAtqn
2eYUbS3zUOgFLkzOZCxWuWkxuF1els5ZdmiRsUH8mrI85uqE4lx13X0CJSIgNs4JScoLen0zjVaq
vwJrsEDk2xCvEWnuhSAtwVOLc5/790Zv/dWxrOMmtXllwARpo9bwynQvlRQnIoY3IwW/Ne3m3Wbz
1i15JJLht+3ln7We1R9zusETxmJXLsVyrpOFeJic2ERb0W/kqf2K1mdk7lmHJNV2e18ppgLMjjvo
9FCcXzlIlpB8EkxkAx1ML49t02qPqmcB4xW6zqItm5Gmex/ZbGphR+BFo7EZdjsSB7v8U6VDh0Mc
mOSkt2BIUuuzhNdvxjolD3fF7DicdgxiHXQ7zUpWqa2m/JD47CRZXaq+P6Rmzapz4uegsruDuYYl
mvQ0ZWKs9xO87kZe/XIYRMoOb3G3WkvgMqwmqeatx/WQeuYaJNL96HNT7noRH3y6yJWROCtsHH26
IpzIFX/wuu+9OQGmVDtFBN4n6DSPUezYPiSoPQPLv8tKpV/JZMC3m6OVbH3iQ9x4OHLBnNZJC/us
lxfd7rz9MMwHHRZru+j+pdSqm9OW4n6ZB0CsigS/QYKUUyd++jFI19iMJByYXEubaG3nP6Mh99Pk
XQU5NyeaRhCpWmwEsZVfkSE+5qMfUuoahymZ1oDfXJzl8pknrJDXxLv5/OgQZJNjX06BJpS3M2ZG
dtWyIWzt9joMzRql9nx068IPyxTVdjd8VjwgY5t+U7glmxF/ZpZemecsKdvQA+tNmf1oeVgreteB
sY5/d2j7q2KpuJ8RXcFFIQaPQIzdOuJF1Qr1OzdDAoOZ6MAwz2tnvCo7D1hif7IRHQ5976w7MfqR
zFuAM0TPEODMninR82jt8ofZ9JedbrVnsl+cY+JPjDX0n00pJkb1TOfWki2rOaGoFDBTJ+m/yZUX
IuvznzWUUkSODGE0ory0xoyWDhqerFSw+t1jtQllSNi8+DGe7pTc2IIYHt5fd9mPyvit8ElF/qRD
/i0pnmX2R4+Nh0LTtYNo2FenOYWfNcS0OJthsNPfZ59ywFq4VDVrL1fdQhZIyUeyHJsahBZrhwYn
I0p35AKWaeGE+djz0G0XDlg9C7RuNY6KExBfOqdK7xgf0P9OnOrxkTiRyC4o/VtaYewW7Qtq6WtD
FFvgUQ3u9ITSBjPPlmOYegIg5KBBSWVTF2rmb0DGXx4xtBS1lBRAjcJqoVGacuiV8VrEkTtVkaTr
36WV/taC4woyP7smI/ZwfyKyc54kwAG9qA9OO4+gFV7X1pif6pctoRmI282IhoR0Vbq9xyHFLufQ
TVuLyQmKkx65xpeHw5snpbzkC4M9d9QPXs/UH1txZegGHj2TwE44i6YF09k0efQi8oSunHAVNeiT
bXxx1Q9Tq16SbAnApGknmxifIn2npkcwtW9r+0p0lEGWrlU+GqATEHS68bs5QfxuywV2gGp30hqQ
hVXZx+JMzs52HP/caPNjYtN6OGALMPVD8erxAnLk6Jg69gNtVxhD/sG834SkEX0thkFO6hZKnBHv
go+ePeLIp3VcBAOq22DA2BqOdBq5Uv6OI/JIUUr5qsunsowvWlJ9lO29PgwfGnM4/HErcFmJZ660
TQYsNKNiK2sanrcHaTRDVLrZORl88ql67CKVO1Bg9B5ripkBs5LIlsDWJiR17/JEZnv2ed3RlD+9
FWY1jJvycusagulyo033FbBqJrnmtiQTZ9NaQU3kycFxY5qWFremdPOTEPKFgYoTEKrgnTTH/jDZ
2AYF26BwNpYZrMMPXVTDfpjm+3apih2QSxCVcUl7AXrO98mXSTOOkUzgr2/TF5NDdjtumJjaT2Th
FsdOcUEyFv3hNAXUq1g5x9xunvrUUsyQIB46UBom+2k27SlYx7Q6coZGiVmHjb4QMlpEmq2a2+xM
19mI9Xu7oa6jOQkWw2SCswKiiEdCVhl8sQFu3emYAuMBKjCANRrg+WrFdBMVc/qpfzeWmAsNFVOb
XnwEyrtuUYADCBKpDVzTtbvR9UjXGzTiGkAg9nJ4HywntKX3MzP9jypBTkIgzQlOpRmkxIeyzlVH
u88Ik8+wh4Nux+spfo6rDzQKFLc2L3SbWnlOqh9M18RNyIlrMGEFheuPUsCAuLhaN1jeN9u/1/oY
+q5p/bW7l4Kq9djjOuIExG1cx8yBRmeJOlJFTqoj4wqCcebpoUuoWZCYpsb8XkVaPrvsx6Qekb18
Hevxt4UDZ5d9EQjbbNh4Fdqt8WZ6WYTbc+HyAvkcd1vwNegPQ5s5DmvJiYt7qvTLIaxP9gIMNc7Z
Y3XcelQYK2T2jLC53l9ReaVfcxKjRjYVnMB2xA/LVnNF3JcBcgJN6BEaott/NQNdqE2O6m6cazfc
voSU+egTES/WiUTGZAgNZwYokZdHzrf5aovkJ/uUnRM35jW1fkmn4QbYvp+5JKC8DagPViwCJ12D
Na0xrEvA0dBbNiWReKg80oAUghJ2L9NHnBBKpga73Q+Er9lMdy8+Ag6me3kwyc75mEv+Qwk9P+0+
lmzx9/a1H8hkioUw4eQkBDpqfyc2KCQ84Z5K9RyEtyp+6DP7LHInqVSG9b4orN9ZOxuRPjJs7tL0
WAyiIkOs+jPn1C9eu/BkjVUwLNUregYC3aTzE6rXJzTFNzuuSMLRW6KYtwwoPddCr54ZSBOom+oY
6/j3OYqSY7qNnlOT5zwZK1WojxS9xITvVnMj3SVZdRDQltmSm9yu9dOS48714efSIfLU7yRU8I7/
Opt/GTaVpkrSJPRRN1P3fSAkJd+WaUYw8OLrJXlB6cx6nidgQ7neqiHShU42uCkYxLTNKTN+jBNA
HZMo7kMn6gJTBAfySuCOnLqd38Fr/f6jj4mJ4dAf9ujHeMvKeWdnOH3wXXPpte1xUlWF3MUg6dVl
h9Ay1rad6Q+CcSB+BlGc3KNcTC6alrY/2oNSR0Ka5FZR7ZLMuVKT8bBitOGOtWD94YQOa8LOXxg8
rfM703jmOuZJ6hzmDYF7fL8lMqWjIoZ6hUqoY42qj2oFlngyhp1lgBlCVsL+gQG7KZ6JkGIrd6wy
7w0FoeY6OjPlu2Hb6FfIJilwhvPq93yL3OoJhr/1QoT19vAmZggdRUySQtbpS5j6MadBZeztEmK2
3OSSPWFvuwavMyLqz2ZU3d7qIT02+RpJl/tOpfFVr9qv2mgIadgCJI0Yga1A4KXDxzueVGrcN57l
Hwi12de0mOSxUVcp/aDba0EKpfukmy0pg8V6EK2xlWwcoJbecUunv4XR9fsh7V7H+mllThwxhct2
S9Wec7t8y8bmjpibNERr+WrrpKgTa/eEroGGR+WnxULLWTRNzIQDX2vf6BBNHWoKD7fXoyOWg9r3
RMXuDZFOBNo0f/NuFgxmZheJ52cLpqaMeYG6XhNcn4LyqaIGw6TlBiUibzSneJrql3w4dmzFn9Yy
fvN1NqpxihpwdMmujJnmOVMeGGJs9lnturutAwwto7wZq/7KLnQ6mP2AaiuxDnM5mWE+sGiesN+y
R6QAxPue1Q1FhYO0y1n3MyuuoBqTg2oIf+600Tk4vvfFQrpYzGNu1GhRNP/BL/lAW5ccZ0ZxRd/J
bof0RGcdqYz741xTxZq40hdbe+5bOKNwmx+0vn0HnsNzdDaLsGnyzypOX1HdgexZyyOJ6b9kfjeh
LQeU7PGbYZnYIS7LJi67shwv4PpTIATGa+17f33lB/7seYDAge4OjRHWnB2WMMkCqobrxBlFLDom
7Kz1Sc9wPzcuKpFpz1qqhqtJwrAcM/MxmRgGW8Zy07zFIlwO6VQ8jSeuUIkr3i2PtKruXtX7Munc
Q8tzcW+n5k/h6R+jkiil9RQLfT1fU70YDyY+uqlP9zmx66gaOWDa7rGX69NqEkDdSRiLwqEnWQgP
kan9BIEDd1FMga8EvEIiJ9lINGKiapzF3vZKzk6mxX4XH9u5cC86Es+1bA9NP/5YmJiRM5XvO+cq
O9IPET/P8FHi9rjgG8FNbRxSvSP925Xy+Y+76v0zi5VXv+1j4EbeGrqacTTdgS1idjci7Lp0hv0q
e3STkvI7rLyrL4ecUXnWnSWNo135WYgM95L3dnEa2Rttxpx2H1umszfUGAPX7EPECoC3lMvUCVjX
QXAQy4RlcbOS2DQpb19kpgmKh8m5kOLvOtpe4BFIeW0p9POim8HDJQ9LVs+RZvHZxn6k0zEj8kjk
Xrfd4jC7jyrZ0iNpTM8ZBy5PBy0q8KREdvpRoDPX/PrZ9NH+xIkoj3L0HpvaDC2bRq71xy4acvUO
LZeGaKh/GwD2Aide8e/a6ZHqkL4La9Hoasean+WQKo2aFZHPyfLYX0zFU0ziLfKInvN+GJyrggY3
exzw+eBW7BcNpEhFf1qJUQ9SRnWrixSpRcTWlAzpl9K7YxsR6Qv3vfAQu7pmWVzLqorywheo08BJ
NBLnB639l0wo7hFHDPXUnGpvPFpdjNd4qUPV2GOAJIV5Zd4uh85nFj5qCXxO6p1Ujf5D00KFwEvB
o9w+WgsjMqf0asYMi7igD33WyH/I40I8UjZcWCCP0dTb703lQgdevdfSRFWrOSudBCNewn+nczIa
P6aqei0dDsceJlhPjnqQNzOR7pIfp7EZD1nZ9CeFeYkdW91j6rAvJaaCsGu7JfRs1Jge+7tI77EO
rmlOUg2X/M4a7K81j+UFa/6xc7WF4tp4QEbFuLRY1mM1On90YT75Pu9QodgIYRjJNHkpW+LfxvS+
dNUvBxk+Uk5x6aYRLSxvTe9m4rDiFNsNpab2jvAOy1o8xJb9NLiApUp9bvb8VgjQOgLwkOYzQKo3
DlXLNjbtaVnZChHDhHU8XV/LHg7WlPjMi1PS3/RqwIhq0v87m9bJd5BSLg9jO8SXeY3vC9+MDFc6
TAVq85I2zuM6ktTXeupAn5BFPkCyzgR9IKYFfgo6V7Qb71RQ04PvIhtoebgWBkJ4IinWlyHG1c6T
5U1NRE9bQABQq+lhkyh738bGUVdo6X1teEjyX0VJS+ZMx7wlHqmY8ldE6LfWZo7f5c0er6F5GAlk
I5EULBKNhhc0PRdqp7ve8zo4UQE/ZJdP9ZlRtflAdeKxoZyeLIa5+CZX9Z455nUlFmtn13F7mapb
MwviNa3q0Oqxe8riFAk/7B6kW2FO+c7JKN64lFJ8zsmbgrTSZmKG/98WJ9Xr0z7ne6g/ScmOLylS
opVbitTCVylrhxGe92PRrnfcqPp953Fz2tOaXUr/UerdM0ZouqWe54gs7jy2usyBkuVSa/7zQt7e
HdKYk8vUNBv0v5QQt4VopC301ApNOtsdiSgGTo9+OEN1xAiioOWY7NB81whGrzCOM8EfO2Gkzovn
xa9JjTF7HeYfBRPmiIueDf0AHV5vjkujHuOBvPWWk3jsSXYfsRI3yUnPlLzgNnysbWYmbqGvpzpF
GCtz96PZANyT9jgv6dmiIIiqxogPSc69bUlyrrOUOydtQySbXYAl6i9lgR9K23/pUczTHvlvnlkn
fK8xFFr3IzZh0qeDiAqBLmJZu9Mo3SKckcAy+Z0DB6JFqcGfs2tK7aHwtEhDEt8n2LCs5mlpUwcp
AwjnMdZCmvTsgs0nsEJnzD2G2FSJSwU6szFxfjr+yqh4dGfGfoiEEcqRbDn99JxJo05gHCra7p3L
+VNOH2wErK91fBC9VaGcsc1La365hbFEmJjYPbk2sbt+H1Iq/HId0e3Y1vye0DmgRaFBqBP92TPa
I0IYGiiXLB+dE5KQ2cgf7R9QxnZDX5HoWTS/28J6rpngXTTbiwa3fLRkIx/keLOQc4XsrB+rnoHh
L7X0y7WcYcXt2mrugxTaOwmkW+xklj6APQKWMiXNGcKTmvxdlaFaIwODb5U9zSxO2eOwpJ7JQ90q
I/YIQAudWX45shEPmqIvWwuT/7WkZ7KjEeRY6rYGEbXlz6UrDnkGdZRxL1ChNAuqno5exqKIkn66
x2PJZUfxvLLfThb5jpjgwakkTGMbmUlH+3i2EuRW9eohBZ8wA2ZKO+EffW+W/+HoTLYaR6Ig+kU6
R/OwteURGzNDsdEBilJqztSQGr6+r3rZ3VUNGDuVL17EjftBNslD5VrD1pfBV2KXGKyzzybxHwnt
cABNZIeYuOetIykHDurlhVVqes6i6jAbGVAZz8Yz+p35lD6U9cDbmC3Dnro7wglh+aKKrzUctbro
HXlYt05pX/6QdD+V/XojqqgtbQkH+Rn0wUrwlhulcylVcOkocz0BY9gknZZIH53YE1q7z+l521gh
jQQ0Bm15M3uHsu8f8C3FoWz2fJfW3glBDXJn38/W9Jti9wA1mJl3G14g9KLcBxTUFcc86QcM6RH5
PHLOhLLplHScnS8luor7R/q92kaSMk5nqA5cDVKadQ0rnu3gMGS62btS4cUoGv08UbJqUJhWdmjD
+C2/m4y1SNTL+UiKrGNFQ5mWUy0nKyN5naU8C2cecFvtZDewErGbsf7WxrNZmPlLZ3wZWI83RU3e
ZgyATE6BE9sUau68Zky25jBAa2v4AtVs8nwsaYNZZhYbrHO3NbXeJ88eeAxN6sypSBIB+ryewEJU
z232vIQsXOyK9cXSs2WMors6rQxQUGAnLdN4QsoSe8ccXp2C2z1pqavblcbN/4toKva15uFejEcW
Jux6ajhErO8EuwnVRXwSnKj5MPInZ7F5E9234TXPBqSykwNlOEKkOLg270IMhZ5DUY8DEY061PIX
qsE2WW0UQcXgVmY8TCvrLDr/A5IRW+ZK74LZ1Uzq3JKJg6VFePUMNnVmHqaxl6+Z6HpEEQu+DHNu
zmli3g1t8BwVcxO7sv+idPiM82zZhZRG7XT+Yoe5h1doLVeJgm3BNemlnbPrklf37UKGpRsrfr3Y
ZOq+Ns7VgAueN/g/KErdnaXK1yoU3gEmxqeNQSM2rAVeQbXsE00BX6S+ApvlHI3c2GrNUCPlsOsW
Y/3B3a5gjockk0vjsi6+bQf/CSreTQYsKAJ/OXsd0jfNiNOZymkWY4xAix4vaOz3g+G/odCUexbo
3Nut12D8lThK/bI6h6IFj8pUf6Co6T5Nj3Ryk9OzzLhkvUMX1urYpTGwqtwZJG3JD4RRbGEmYsDg
R3D2YrZDvDxiOBHaZSKJlnbnBf0ba8VsX0hm/bmNfbg8oqQmRPX9gVOEuqd96KfH3p1emaniuUxG
goMuJ5Zn/euL4MIW7d5p51fPLs2D1bA0ISLIOx6OaO0mww6uPIIPvmyX0IUrlmbT9sz/ngtBvkM4
1ipF7XAlvKrJfIZa8eXr+b5sgstMIhp2OxUCFJUMmffi5N45GNIvCzvROSg5DQ2KQ8alvEWFpKWW
m4up0YgxCL34OW1PqUI3MRsF0I5nguHnlFzsXOtucBt5oAzr4rjOe1Za16jgaJ4vUsmHZdDzqW3h
iS35LlkEhOY5fwCLmu5Ku7wXAwTCEjIVkMiLB/YYxY4FvWHgy50xjVq2+OzwNyvQKljqmfHZBF2z
RT8Mk1sfYHzg0wVytXgOZ9I0dTtugPzsNMlvsgm9OGqeIEawPK0fceo/9rn1mb/lJn/aTJfHIAte
C3+aD5NURzgc1dlcQLhE+KrjwMzPEmyqltGhINdFRJY0rp2GX0tPGxZDXYGYBwLNDp/tYHmco/yf
hvEBvFFfM2HuInL1PoZWYYQPdh4scR6yrk1oCKgxMBIvN8u4bt/W3LIChUN5ATcmiCAvhVs6m6yj
eVsU8/tgTZeeXM/geCm+cxurBQ9wnaG30QQTh0txAhYQcwby8ZzyE/B76t+ifhcYDJZu1R07kf/D
IOLGXLONLWZVvVXmmyKRLJz2zqDjmrwn4eMgT99ASaEodwOmRP3TzY+QZw8e6+yBPXBh+sgntb/L
RYFwA5SkAOc5UNGxp2Z4vbaSgX0Vtl427ZtjT7fItm51b9ubzkqpgFFEZaPVzKNxNSE7vf74Ez+G
udC9lM4tiSTlsRSbt7b4m4UkhwTRYPQ53guSSdTsoj/CDdPDYuGAa8BRieFxdBM8KQMon/lsozr2
GL6ScDl0sv/IS+TZbCg+vKr9Z6YPQUi3tbP2tdhybxVeTHdquokK/7Hr9GsxWe8exPvN2JaMb9md
wixhZMlHGKS/tae8PR+9MxnPuyHAkNhGr02SlUeB6gJZbF3UJxF6G65Z+2ba40+dkR1GxqyU8U73
cAoJEfkboyP5/AzXuwUFKF1I0fLSOCH9OyqCM5YFd5qHMn5da5216U8tnPZ9Xn5EBoHcXS8MoezZ
lOL44DEMPt8nHwFa9GthimUSSy6qDf62QE9i15zuRs/P9q3If+rQ/EW4+syj8sS2WOxq6nZsOV2T
fda4/5oU5znrd9apyRPPXomrVypkRixAbX1wG+9akTftPfvMgbwpfL/bMp+zICb4ZaSsSCKbOTnY
5XO+q9m2uevwvBSkbHukfbdND934h45CPJpLeggx3G/Tud+37Ifj9VfgKPs1tfXrkHdf1Db84EPa
67y9pY2IVjPy0Y/QDKTzL+lTdMDUOYVT8ry+S3PlP+j5H4AGbGJ9dF24C89gYOmIAIGs+/fJILkO
iwyass1Tj0OynPiseAXCvCp3JHwffYDiMVCgYuNH6i3IxQPZAWw0xI5rrD6vbjtAakZ9Dvx8QpYl
9V5zxcImM28jUisskbIXFWKuZFsxcICEm862URN81IOltHe1rggIow1Tj6fr2MBBgwiOGc8Sr5kF
mJer+5PORn83Vdl8ssUvYsrb4vt/u5o/ayOnEdLdJtgz2aOAS5gvQ5D/Yqz9rG2knAl6az0Ufxee
bFtTRLcmC8TOV+RSM+0TnOo3qRbixv/8Fo4+sOik3I4l45hj8ROkWZyVO2MNcGpEE1XPG8/tfmnu
Oi9DVmPOeMwCZgAgmVSb+K/uoxuZK+jyOyBnelgySDiURp3ycupiP4MdWwnC/EoLwvW+ba8jzoa7
HzKIlfxbWCLvpeEDy3SrCxjbSL5rDJtxl2NNSGAKsMPFTNjB+O1mzkptXNsZpvKygNat7Xs4BLB3
M+996FmoR8b6SMS3MRC/4k3X3BVsIY7lg+8RPE/kyJILkC3Y+VFaHssCLl/OhIieORzGFYTJOGm4
zQ76EMzNsXRma8PiRoripMEE1zLlZ6onQCERTbIQYuIRf/RkFn+VYiC2VWNw/Hr7wH7CSODdWYLq
49G88h8U+zv6rhKdGqyBzVtCF4DMq5mLtC7jBZZ+73cABeiWtKsPCDpIY903NWkuxYwasQB3gBqG
u8ZjvBr5+ByooLgP2Q4eMzOPq57nczWX3oaLtwtJ3f+ViflsGeVXw2HNfsx6HolJbWhlriAYNF9K
uh9RfZQtmLNsGKs496ZPSCdAf3q8IXOC5wby0nWuVu2voETCWqqW5sQAngR7pMz8CILx2EXzvkwx
xTB5Hq1U5o9urr/ymnixk4jfZMmfm9xx2bo6p7Yye/RwjY0LK/bGrA72mDQPBrV2VvkT9s5VO0Zs
VtyTrALjr2UvB3yhwXl8Yt6+jrKgZKOeRVwZCTDdtKKRgSnACnhSKOCBe8lOLtDDubJNeSQrlu3w
vr9aI3SHzvFPjh5WLfo8I8rUjroMg3LvI/y9BWnvXWBbe8nObEnrO4sEFcd0clbRBU0zamR2LOzq
1jp881XXhQzC3RdvQPIU5R5Y24/ntTNaGcNrbxenRqK1K8i4BTJs5Ou/quFpVDCAsaEj+KfPwWxd
EcfZv84ZS9C2IT4ULZveJQ2cLuVLaed77EWvlWbuKLQmL23waKj6aCsIPbPUCdKTY2fvs3nK1u16
K0xvs2ZuNjJLWd8YpbnJFdNr2OFopYA1Bi5HJ7g1XV2Of9xo01cm0gvVnF3hhFuDYkWwXHTDCidL
tr5dBrE9NXdKnCt3TA9yIOUyO3L9TddmDMb5bu5AcFv2TBdETajXG+iFcyZzSzbq3gsx5qIaUIU5
Xqu5eTd9wzxjsb0HugP+zZPPfpc3p9HEpYoWRdhofhMBi1MMqONuyNw2TsykwrQA7DOfCnxj+Krx
qN5FqRcdM685iSZLYgK7SdzQWJ6ZuJid1BBscb3HuWctkzTyXCr1sMhVVOf/u+k9WMshV/5AYuDL
CuPOK0qcVuptUF9+7d0Gkn37oYPWnYXd2QXTgD8su7hLD0rKsZ3dHFQ3FCaDO4qJVw25I5b4wo8D
AAGGMNYDS7cTozttF8gm7Ex/cAgcwrCVBwZj3IYVSaba13u3a/kgk9EkfyE2kb3knLzGK5E4TrRU
jFuLdOQuiL7LHooEJso7R5HJ9JIUCbu2DlVabqsquWd6zPdJUE0csg11y2tApUkO8OPu2E339FlM
f+y8IZV1Fv2g4pn3JcE7tfUdS9AM03+Vlv4161rsOfQYL+f5JW+pxHAquleKmN8Qj3lXPVqJe15a
89r23D+jpjiQcu+5pzt8U0RzzAVRa/XSTpKFhvYhTVjOeHXWtjSsLus9w89jmUpSqwUkXcP/UyAg
IEqZWN3zO9oXwAmb0U0CMcJBoR4NbxIHp3gOJs30g5S6wx/xYEsNUcRXn+3SP43AC9nfTTgPl3mn
Z5Of17n6IQO+M+QSAwn6gNVfnYkSKNnAC2rNo66y5nUAPr/L9LJceZK+j+Gg99ofM6I05Z03EtaY
+WAvQhyaIoTOYnNL4fGCxcl1D8vYDNvQ4H8uiuJWNhjskpLjB5PgJEmrhJ47n2fLoQ9Qvs5GVWD1
ii5ZgEtyCvcUDVmXORR/jBZHq2vy4xCJaxBnuHXz0Qqr6o1j9TnoWmcz86ucPJqrF3kQjCRs37gu
8teofN4vUY6wme2mBEdoMDn3DlXJfZBhWwicPs6XCt8gF6CESmeIFLxFEFlbFYDtjv7ANWN+jehI
nWa+QjkPb2bIXg3KZUFhNrue7qEI4LYFgp0m4t2+a6k5xKLGa1tH5ylLk60n4OwsswrOVDULjE+X
aYVjao/d5Sj8p7DuQTyWiltx0rx44yAxngMHb7nLT5ETbrQ1niL/h3wRcXboTHGQRW+I4mtedMSR
1pIeUa44TjpEcCi7Rzsj6BFGy7e1WpSVaiPeTx1dExk4M7b+EFlccWlS60G9cZSX3Loyi9PtEbW3
uU2Bxe0OHcniAZWgLXAi++Yhm/ng5dmrBRhKjXfhjGvb7lsiqFwla9c/J8N3Z0TjZbZCyTr4H1cf
FvdODTtK+qdQ8sLMkqDQYBdvrbAvZWgg+a4JObM9z+IFaF16j3+azw053kkQSsDcjudJ1RZQCv6x
7yDxp5oPaKq0fdVNCAiOeqGG5AuTI9WjbWGfQDjt05osKViHe47Y6CTDIENJKcnJcGfa+AVCrs6a
Af9MwdgSBi9dJYJNSxMM1pGr7S/sAYx0BzQ7h2jQAe/gCOuS4V8nw2mX5P5raGCsKLHN8sVn3nse
NBxgSsbB75bnBAZl5FrcJMv7DMNbzC2gwsjBAOw15k+IxamfjC9t4qoMx1bFRB253FpfsKPUxm/s
q18Tipb1GqZgPy5KgxtwIk/sFbrC406erzuk8s0vl4q5mg+GnNGBJuQMjHA8j5ZLqvx8K70mQDe5
03WHzbZZcNKn6tugi24bjtMPPNK/aNKYohx3G/aJuV0gT55n+B/RYj5IYvCZ2XxYluJIX/bKDf4W
BoZVrFsNlMIRNRwHgN1UHZer81ANnJWJsje4Yhad/S2nBHqxTr5DJ+JfkNp2h15vEKCvnE3VjQVw
3EsXcFNR3+NrYJ5gHZmGJOsWXrSu5X5jYCbeJ8mwlYvtkxOtk+04wcEyrfTZn4V9dNY8Tht2BnFS
JB1KS7DqwN/cKJBLVkGzOPF9Fr8JEzkct474LNrqslsUBvps54y+fwy6/pokhbfLTO7EheqffIOO
UlA39mZ0HwAPUS8mfsMwf5fR3ptGuBWbIAADVfxtzeY5F32JVFD+5mM3bYzEvPe9nLy+d+bteYga
+2Fouq8eiWOuPws2UdNU7Pqmv9dav6zkfPIEF+4OD3U6fhR4Q4fBRAv0b6G2T7O93lhVcE0pMhhV
9ryGcZqSYdkoScg12sfgKenQHT58h8BOZVR/pslCzQjCH9tQMU663Zyl5xT3jaHKvShUXJkLfhZS
c1ZrXGiDnrZ0ETxb+luNfMQycWAb+1F0xmOBQ9BGhXabV8D8J0yR3CNpCpkb58wqOh6pNKRHxws2
ZVWfewsTEIO0US1MWFD5hA2ms6yKOEWIZTimwsGoDEKB0c0NzbNnRn+tycSvv7wb6+pjbt3l5PXB
PXL4IRkQCSzFHSCgonqL5enQGwNfLoKIZaqqPBLd41owVOqoneXXUvtpYCvBSo7ZjfWXPdWnKkjV
YU5lyQRNSNHKubd5lrldh4Wxo8u7tsr2GAY7+u8oExKWFU+F+x053WMwd/BN2Q/ywVLyKYV/5cI7
aVDueItzU3Lo5DUwdaFouTFvm/0yieHIjWyO+24btsPqIjoFFJ2f4Oen5BU6HZtuH2yrhTzOYp/D
INz5K3A5dGG55PpiJN7VoUkVfu2zUwzRpXGjZzVw36Ih5Znmo4utuf4WFr96bdXASVv7z9RgPE6T
fp9OaYdYT3/3iKDHk3V+LE1UqyCCb0ibTezSeU2xVRRHrrfxcpzOslnuA/p6g9p4TVx17UON7YU4
D7Ljph4aunfcjvNcIbG0Pr8qx44eC1EwLvnpzkqNde79HVJ9Sc12vBvMCQJUhKr2EyFVxYBIqRpu
957rX0DSd3spMdiaEzshaxYftWeTMFhsck2z2stk+R1AD7P86qlw6muMHV35UrFJ51FXDXvbo/Kr
FdY+cDLFO86e40Sii0TEFVc5e4pGIp4u3XTsnHtP/SIpfLXI+dcgyHYsDn+wEv0rFDTNqokOXvdb
N8Nb59MyPne0fzcTwWApaUciAKuu0KYeOJsYdTxm8WE8Dqq9y3ouzTLVW8JhL3WHw4cOiFyMd+UC
WmdmS0O6gT0IW1IIlgmGfesiNJmA0vN+u8XHZVLlM44/n7UaZhsf7BT3W/OFLgsBBi5d9i1VLIfQ
wG3OshSBtvvhOmnG47qADlqAEkX5B2ETWCL/QowCRZYbTOqt6L6huySJXWz0ZyI4J0lpy2tYTvmm
DEgVmo0p9hWsHdvn2+utj0FwSSUSvInCiC4G82xroo8ph7xPKOaEYeQe5hrQx7SkTY+7QDTW4t7I
1MVYlLEPJcaxkF5dG/MBOZiQymf33U9ADfHFHfOV9J8++PUeoYYNH1wAVuffmSbN6IZZtrE8DNQj
3qC66C7lYDf7sXTPfU29HE0uEIxMdkkbx2hNynTYeZQ2/WoW53y9DMtlTLvzwHLwSpHjJuVmujUz
+K1mD2zFm8kGk4BpmvQ6cD9gtnnvJj3GRZcDCicmDgIwY/245Cc124dcoFM3zPXb1HDnuIsdnXKd
NNJPD1POWLHnI8IRF3yLusMoTlyENeFSlgdX8g6hxYt4EhogH5bD2NuHshUksKpiRqzgoZclZD61
dawQuffQxYgS4og34DiosXuS7XwKfQMaS9EdxAwLh3xPZI1Y2ib/aojoPWJeg2ZNv5vfuy8NW/ml
wIrpG2S2snYkv4A3Z7U5Bh30m3xB8hGzfGfA3vt99qojstroKRQxTJyryj7Z7G7JP/HX84xjbqg8
wS4dExnugCFqCYiVCacsnwK9TATbvEAfMvtZTLWkc956LUMbJcgHBzXV/jWj/woWnO9QxFfGhY+b
stcOH2s+ANkA3tDqcEC3+amzEDi1ydocrRLjKK8QtixydAUGiEW3W7fIV2qW/kq8+UhV23uuiK8j
DnNbS5JLM0Rkz1yic7l9SNqKm0aAWhMVuAYm8D94mKqXvHZQo6yei7J9jLqyO2hC71CZP5xy1NfO
+6lGrsvksnMMuEFpP06sNHHNBs+1ctSRF2NXZu6+bPgsYNac9q2VwgHj988k9mRaeIqqpT7MyfSV
l3PA9PHHSnnTesv4ifHiOgsJWnXpHmhVenVTtgREg/4OdoJeQCisaVEM+gjoWB1CDtKSbWhOVecc
xiFmij37itfOnT8DSnbwTfVPXWmxIbaFtwlTE5NeVR4SU8xboVE16tFNN0mWv+d8P7RcAbAAH/Gk
UTIxqPIiCIohfAXvlg0rxR3BRdmXGtfFTiyjy25sXejWCwZnrnqdeBjG5lZFxtWz1Wr1R0VscCuU
abDjR13RntbFn9p2Jx33t2c6xzMKzF4EIacNXPI4Ekg2iRpvfjJE26SvWJdTPslGCLi8lW8mKw+Z
BHAmSt9jJsNh2cnlWGRfzdQlnIkcYyF/2MRVgS0pfYaixRLXZQFqBsFvXqTBkcvapsw5c/wwwugW
hWfGpo2VquOI4+jArxcK+cTyDXvTahQqN3a+5EcCsQGCdPuUT+wDBHWVm6zAnBLQ1eG6071PdB4P
EyEm2ur3Ki2fOS+XQ95NJCuGtWtT2KsB6eyPmHTbiqkgKeo8FhZgb2VqbgGYkdjgOHx5CXvWS1ge
iGW4qTqVrO+HZWfaebGmrcHY97jeCHVUbeRuIhgLuDLLhhymzU8b7gAUfagieZ3yMMCvLLCOUQE/
WjP2udapYm1156IxbsPkMzNVpTrC6t5YyEaxhBG/kcdshd7aPqYzy4L3IpFt6oCxp9eCNX9N8K31
QYpkaWxC4pR+i/gTyDNbmkOR+v4Bky+7Oy+6dqlzzAz/uY+UjRzPs9fTuGkTh61vKIqnyLefkLwJ
9OTgA5ys4eDBF4nZtMmTB8EFkEy66h4TyZErG1tvRFqqyxTOz8Ya/hombXOvHhCtDfMwD3BjDZwz
BLJOho9Vra2sfeh3SWyl/GmGP7mSQWhlY/a+LlUYd+ZyGCJaVrnFPcrcgCBTr+X0OUt/hSSX3GYz
a14YpMOKkVwVEzw1PEHunDRnVEEUOxjssT9XlGfVn75JeUrpz0CM2rPnRD7Dgyz3asogcy/Dvam9
Pyy1ngh459smUoJsF6+JXX7mYdOfWgIwWZH+1TPhZx6Y+9Li6KpEeNIzPcl5h027AbG3TXIakJd/
RY0666H8b5RxYofPLrNOvk0FLGrIQbiY/pNDhcBWan0VCT5iAbuRbtHYDPC4NtRw7qLKx6tSYMpS
L0nLaBZIwXPAZKXhe1AB8pfE7k9sXG8WwGaMpQ0rYMJe7ELyWz0GsJ3FDOliThjLWN30npVwb8u/
cYimF7xJQgGmLzufhRxxfYhLhyHPCIr7nxaB3p1082WVrI9cNaNN57c1dC7jLU1nWpzZ2p7QQGO5
pspNbAabMQAJbY6/QEPFLsTrMmbO/eRnVycnAQlwdOMymnAtzUMiDXaET9TZydRj6p3yaNt687Xq
QAxzUv6Fp/7m+gtVw5qMn9Uul1oCSRaei9MgcD8MLCO7QBT/wgCLEHA3RXPvGXWgg0pqwYRw0lPq
y5a9HW8gB5ky9RFWXYlqRn/gmCUPDuS4tiDfzcKfuguvujSeB/g5dM5RAWTQXPcWmioEjt8gRwvn
rOhKLb/60o1N4k0kxHeyqJ5Tm3xJOWL/DbJfu+/2M1B6VO1zV+c4N1qKPYq6+FO5LCB6555Tctxh
J35Z+vHHzqy9H2Jjdh1gBYuX3MtGO8eu4n0jwv6jNcGnSfomViJBwWGNUUZBAgkJKLNYJHsoPQMm
GY4NY062VNE+J9MI5tdCZwjbDvDlcLM0cmhbQ+zziv7bUTCQXPnck//YLJWFvZgxDigDpinjIcKB
u21bmMh5WZ9dIBUVJzpX9gabMs9bJ/3HeY/bvR3qB4Cn8eBUL4RntpVtTOdAN7D3xIqvKqwNGGxC
c3xLWoEg1WGPRCLAKUYeBF+ymnWKg1zmwZMMiT7Uw6M7ImlEBVKKNVL2VxYFw3bODsiCzkenq9sa
xyq03iVWcIp2oRiSwwNHFQk+HFVbsfMjyRnN/n1Z4RtQPvjb2+ATVI/KPHlHpAKrCr5vhlJRYuYq
NLEUHGybvEWRQDZ4dWnZcFINhncghGpQbonfDSm5hQ/CX/JhTe6UYfzgx733xPIzKoZQPKt2XOAK
phnQx4Qt7+oo+Ic3i8eRWw+70H3rCL7Eova+myLBOu2Z+6QlbNJxkNnavFZF8lxM6tsLJFG1bsMC
8bX17kEk4xuXfHwIT990AXu0t7JoP8iz25BHZSG1FTM8iaxS98GMe8LUyU3XBp6aMr+zcvB+ZfiQ
LRLXSygec35YdND5UK9mKOZMqJROxkPI8VdDx1GJMI91k76kc0OJr/uOhN5Q3jg0C+pByOOxcZZt
JgnrQRJ4reaxP4wRTQGtRh1zUY1jLyk+J3JBWzdHt9KEHYNgRaaKjKwziIiti2fi3u0J+1Cg7LGn
vpFRKhDSuByQHh1q9XfqZceFnNWGf50ansdjkn32U896U58MRs2hc/+E+l+Pasjyj1ZFDusgm+XW
XaNewoH9o6V1KyzjGy73RkTE/MC7f44kJ5cVetEvELc975gO4x0PNFePKu7sGe6hkCQvZ1yEfUOL
DEMflspsuVsYL/ul2waoR1TwnW2n/SVX8OLhXRjm4kcG9vqXOZ1EmBSgLqJrMdgzgrCz1Sr57BwC
ugwi/4aUuiAjdB6UR06jsTAdBd3KSFFQVSVYiKV6Diq/P3kwxjbpR+LxJ2hWxJ0dNi9JRgSPJvA9
y82bx1bBAZvhS4g4gZ2/gY9gFrx1YNxiN3FjgU8DHRDWi9NABEqPAf9lQ1DOwwCAujC4v0iDmq0L
gY2/c6Ee6HRGokytW1VIglxjQWO8uFZOdTeaJGq7VmEmUvd1xUUPDNJe6h6oP74blUUm4sh86Rrx
baCtVURkcQLfFfaLdCsAdRiNtCT4wGZyk6bJn2qm0w079yWV4pbwjSYYOox2wuxNK0zO818QK43x
UW5Byum4opcEJ3X+6K8ECA9zbAHkpXQ5VAb6JLluWDd4De+gzlk0pf13zVOgXyTdk+a1G9vfhQE+
98e1sVdF/FL832jO/0Y5iSji8vCTImRkL/lunO5+jsw91suzho0aVfpjyacMCjHPOWtv+yFN1z1B
5X4OKD+nkxrUQAshZXpoTXltZM1L37bovdUT3gDgMIqrqkgOBe/D3ZSPD8R5HpTghGxby6CAwSNB
T28CEdLAxMyMnsU2h/clgjcN6rR496J3GQBYAfoHw11DaDr74DZ0q0tUSx5rL8kQvuZyMnfSnJMd
eQrKmsKzzsyTu7xZ83Aqo1AwqHAnMW0U2GUzW+gqooQh5ONQBLH/wBXm0csmFN2AoWQeTx2AvUm1
QPWDO9uybxkBgGxe0ftO+1LN/VUa9Tfq8aPd31VR+Zqo9pyUEXt4pB5IbniJ30eazDPDOfZq2veK
1UVv75eW5ge+DQya17by/1FOyA2T/H+WjV+L1NdowO7Su7vSWV5q+BfujHnMtCA8eN6utgt0IPET
GdN7AmTetAy+mMeghufbrp8mzra5eCT4cUK9HKsmls26o6FIuRPZ1Rh6RowEVwxbLWPe591yHkrv
lVf8NUfznQxKbCV8ta1T5W8+pg4oLZwfgfwz0aMZ8/iFVrW48HL76b1H9YAQyvyaL5gqyUOqsJti
g8jiGJ38rotx7sZVCv6t5mNqTri3F2IqHtBVVuzrN2e2hFaH6KqSYJsuSP5uisQZknnLw/DDn4LP
JEq5tWbjb13W39YQTnGeZjdT/ZlgH1Aesq268Fh0lbP1bCzR2vsINC25CoqcS0uOVbt3oF9itg3v
kW7j1s5YfBxHf9nPyfiaVM1Dlk9HTdDG770G/5f8IOWI+9X5AC91bcz0hwTneu56B9aQ3GjZDmBL
amMWoU4zfcqFz6PZXU02P7zP+BOjYKcSpF/rOMXKzoMBRjRywQkwc1hZxmekgMCONpSHoWnIy6mW
Z5u/y8p2Z+Km4kw8dSGYCwxAQhhPVQ7bHV/5Oa8WLiiF9W4Y45//X3DNoho/FhbXAvqGm7MnsNfj
osXBYyNDkRVkqf/a0lBVE4gLzGM2/FugsaR58+yqEubeJh9JbU4C1q4bILuNHAEDGWpO4tgYl0sr
erQZssSOyE+5Zuu3/qbHKvssJvGqGbA2sieANNyL/seGmkT8hk7HvHmzXH00QzIILhYRkyVpPIw2
ADMlz3ZVPw1NTl11cEz1uHUmh2e3enYZ45nIQ3tfmeZ3gqkKF65D0enU7z22mFflTBccS3iElTci
QFePTQOLmzQpJgbX2AEhYZVOhkfi0lJqfkiGirhrmV5FP+7nCAiMjIxXI2dhGrguqyp8rjmNlfN8
Wlp5cwFPcosb9r6Lc+J/hWPsqz+mm+yEcO69BCsZut6VXc/3EPEBGJuPjm1TNQwBFKAoh1tvATco
5xdWWnnYvaWeBqUfpG/hughqHTiYFO9hGHwIMv9AIHHaaGfeiWQga/A/Xc7FEjqdVOo/5mIuKAHc
Ol70m3Z8YBrVZtvwP+rOa8d27Mqyv5K4z00VvSmUBDTN4fEmfMQLEZbee359D96USq1qoNAv/dBA
KhU3b8SJY8i9115rzjFN9VNoYBzQI3hMObo4LbPWFFij0p8i2SRSo0H9rSjJWW83TYNXZjKC+wqc
DD1kDlBR8EVmGSLwA6diclZkp6mnLeOnU51DuYuj25g1mSsU03Px0OpkrXNUaHuIFlUrHliyYSqX
Oew/wiQYy6TvQlbcCl2vt0ZyZ5TFbRQJVlh8LVFP6mR+jCY4u0nF4K++kVFMK3DmitYU9IJcsMVU
PGQS6aZSA6wlJRJAjGq36qTHWssZw1aQJ8jK2WsCk8+oAOOLbhj9jvRQ1dJ40HWG+pAUZ1fJKdq4
vREmlLGyV8hypcs6vA59tTNR+kKEJV6GSY+1k+ETLPIC2gQssi0NFFa5qP7IHW8PxE7piCDULqz5
0MyoY6Ak6XaiKVt4RUdZGd+RX1FvRs13NT9YU0I3n2YW4oruR09DMNnlwAj6vqOr40Ri1B6QiYi1
/KUJ0w6NNjPBqa2RsFXfNQLJVQ1L1DWnh4wzucHzQCAvMSjJ1+A8evLm71ZzdEKeX2/jRXqQ2ync
DLgy5ebCsoyyPqJabD4ipuluy3bmdXS/HZx5b+2C5Qo3p6WG1nYwKU7xsAbDNDhZHxx1BUZCb7Jc
cC6HHhH5WQZ7maCrhOUQXVYW/EQqlwSSQ3ue6GmGI/OxIKVFrTf7tGk0IEzAY2ZZuJ+75jxoteCz
md+SOfYiQ7sIdTN4kiC8LUN2gOb7olFo466sDY7rxgmO7Bq6BUWv8lVzPI2Khhspbw/B2B8tE8Vk
27R4ILCS2hnj9GUUN2QVUFNk8scchWwcCJ+QbpC9TmXhFEU/7YxCOZU1eT9MVrd8AqnIUVGVkn3H
WB3VDJo7Cfyi2cWyu8RbQx98VszMro0GIyNwplgMfowq72yZYZovCZydCDXeaqIBuKUVMGyrtLDU
2tDP4nKweiTv0Ry7igIxgquK34GmiQpJxMqJboz697VIpO9KkbNDrozkzESJo9DNt0sd6zWzsv0s
CotP1Uf4ilhhuUbWoxoN4udEpfsHEglZNgMHaTlO7BkELvU4bp1GiPMTMkgERUy8gCHQ0mCfIbDF
ac1OJ1W+2NcmKQqW3nGFa+N7JMoPXYcvSmmyVRS/sikvCl70vSFT8IvayEjGHBc8e91VHKeJtozR
uhDwf9p52pQhZ0OlVHcMui6DId9z4UvAhCUc0nl+Dxfko5REHzIEjaXcmLyejdRuEzPeYg1lPtCd
ofFQjIow7nBxXUzhIooBfNBZOvZL+KG02bmtxgTZGEGdDLadOWW0Abr0U0UxoQrbviXgCI8LreXk
2vVcXksTtU6sWYdY5NBfjWucl67+KOL0qMfM5zmeIJludgIGXVvPStGvzOgwzNkOW4TTykJ7noJh
09AFphAl6rhndQgzxDoF1WnZ1nRri0ClK4AxWZ3KZyijg98SOcU8i9FiKCAwaCrTVYrmglvgoTUF
apKRcWqiRq1XRlfslMwGRHT+gjLwqVdAe7mk0YPZZHihQFK1l17UzsZyGXDYkeNRJ24f3cnGCo6i
+03tMngqA0IyaSS4BfCttb6+BFm+sKFNO8wiJUpBQXCWQyrQKgjS0Uk64Addps3MeIVPROUE1+lv
EQgbT10lgrqKQj1nbBBrXbYzof6RPsFIdIYF6QhZdddD9oIDQhJb0hZ8P3s4FjMKnUE3nhMF7Ecx
tepmCKILvZN7rTYUZ/bF2nyMEck5A5hKUj1rZM3YFqgNUPiMteGKVgb/BuB9UCtIHNBANFYLvhxD
QjWN2Ln0LNoAASRFY4W0CgJLI7BiK5cST5TwAGflOWtH1LeG8UZHXcYLmlL3qF1B85kRkVaaYIkg
6ozaUWn7aJugW7MjZLTRjCWODKwUq3p9p8sA6si3lBKMVlVhHKtKwr1j0TOwmGSMaX6TTVxtpTa8
l6hmVy/SYR6XR7OTb/1Sw8gINl1rtj6ZgT/zEF7GeWDB7l8Yo9+ksQPdpnVOMCuFb8oE+kI3hoDP
vWuFyX5A/zRipg2i5q4crWeUtDAZh0h1KoeZnUFjGCoN7ApEOeXwhZeAxhjTe90iIw+RlMp1IDgU
dSkPZ1kb5rRkgWE3nnW4nXgWVBOup8FQ37pTayT5ESstQnGNIesi/Mhm/a4YFNRx0CC+VLaS3D4O
7FHuoHaXIQpootH8H9sRQ28j4UwLv3GMozSK3zsFXgt7I7yfsHugzP9iouVrdbKf2vFak9YFpSz9
ZELHu6F+G1l+yTujZhK0vKMtDDcCp3TAZkkcuxZE0ZsWMLlrwm1mTl+aFI6+KkbPUsy7GwlPYlXD
59YsZxngjzUQz2ylFoaNbhUcFHH82quCs9biz1bsboWgEMaM9b3TafWguDLQihoYS0oLO7wuvw1C
cGharq6QmScSPOWlx6oXZvA1lRTVTM3c0I5pF6Gsne7RBUHU9S1O2oz/2oWPhg2vZcxezRa7DsJ8
5i37H858T8Jqoa6F1yWd7lhyiEQLGNXMCn7NiR6OzC/PkMXoYUBlYtbfui68s3VCNpU/m0UbN52k
clfIkY/c9KWggZBLSLIKoYeVwRpXa/BJtf5R7Rb4IYw5g/BVCtqHQeXIZrAyYIxG2h1n322dgazn
jWpSwGCc+B8bSDCBGb89ltDNbctAaYc04bWJ9R4+Q+x1+dr0mYBAhXq+q9RrXXFzNZPpF4BSaRB1
9EYTlgM8gYxjHsS4PmhWZ7i9RdlQ5+FGV/LQMczgXa24ZMiM+tEZ3POx5HvqYsWC2yqPnOgwvHCc
YW/nkrhCTmjo1avoZ8FM9QUnCSGdnFxZdqGJgnXIR2uTgfqa11NQTR/O0Ko33RiJvDMCVogg8IcF
2zGCR2peNhfoz/Q1lgWJfRSdi8TIXXossBUlUgwnNX0hkIlPZmYcXPXTpROZw2sm+yOR2Y9SwLhp
Zh+x8b/+SCrRLlqMSRx/gBP5jTHf6+HkRz3ignkxmUzdIg6hG3LeEFCoybssMjBaqvh1WZl6dP64
SGEQ5HF61Iyezjq3SoGSMTeHHYOq+2YkSE8dymti1Kg/y7OlIKJl+IVjWvwKWMNGCdTNoqeId03C
ukiUPqZtxXUbb3ugPfv8EwvJq9Jjg02MdUTATBAE4xJsWAL1+Ew4yK6RaeLSjKeZWg4vK9edQb/N
kvBggKOmeKBBF1JCpAFjjqHSV9WEtUFXd+Hg59e5fs0ygAYBV9m4BKDSVcx6A9q+3wdekxhzhr20
nAS6hHL/kU/Rrq46KJ2VtW30cfLgJ64gRRo5TFD4qIfCISrrs89kqFl0CECHya/poKgoPt7iVFo2
ZouLqu5ey7j5tNYdKFIWBXDscqizt4wZFRld7I0GnWEPJdQFo+2k9C7KXSAfNekysvoVKhLaDDM7
B+GByBlCqpaFibzc+gnsfIlHYSyi7SS6nBuA6t9KvGsy9BlySitclDW4JN24l7q7mYuTnhtPNrEN
7mmO60ZOp2nhZBK1V+TqB32Bwd3LEo4HassYCwUdbvmj5ODFTdN39G/y8NgWhCVnrYbDI8+B5QnI
h418ulUKbJFMVQG4dJRbIc7fmqII9i/Q1nUgi3wyYi1xALYkmMT40NDfKgmfnWCMyLzi42RF+mac
PkUFw7uQrO1PhcLQ0gXm6hpr0axmj5UyvjbLhELanB0zGpFRTcSwZ2hN0ABSOmIMhH0Xk5IxaUiW
2u5YpHHozXLxjGXc1ZHWOP0zmvfnAgII/L8pcvuwOcw6wxrIX+AP6x4cN0NnrnVm7bWBVwBaJi6Z
DPECaA9/MeDaDOvJiWOhGEDCNi167n0C/Tc11G3ZzB761cyZJzl3Wa341Q3C3BIbUadW24amDaUp
FxXMsrGJvXys7jQoOFIaXqOofE/qlLqtqT4hZC2qpXmamDxhoV6OmM3cTOYEQoQyHBXiGuYESUuv
dYojCnTb1ZKIzyp8acjbvEzoy2VduGub4Quf+LJh1te5nXomdD13xzl8pyfypFlfywBrdQwQx4Wi
OhB5gvdgCoSrITKckyikFKV7FMXmbtQiznurl0wOhtd10VBzKIFzZNxnSXLRw/xTiMSvBfCiraQM
tBgndQYz9aCXe3pxz9JAoywDExzE46OMEd+d6nlbZ/VXBsrMK5Tyzmiyt96MNZqmKcxCsrbcVCte
2knRAZa1HxpNXRR0IfsjlZZG98AsniUjal1Tx8M0IPWe50cCxCZKqHQXTe8S63BcDDd8fy9IA/fB
2pNv5PI9yLklGlV/GrSJ7UkwCcjkRJJoxj5sn+VVET6XkwGOkj7TOmZj9Nk5wEmSY4qkW1yK58KC
3khJ8pHL9T4pGOrKAUMrk89IFE3Z4VYke5bLlKTeXEzOKaktdD5ptgz4lrQSlD2n7HGJC6TiIF1U
Jb5TLNpwrZS9T9F8nto8scmc4+y6GKtxK/WCDpeqkiJjqnXWxDJsN2qifxFUVPgRljjC67ezCeV1
bnGK0OfH+/EQK9AXh/JTzeGClRKOjBodmNGLLhEQkC6K4V6DNcIc0rwLxu6lpXMPBsdAGOhoVWxw
6OBKRPAfO3Un5h4y9WDqLJuW6U9FiGdaDBVxJNzZFNadPTDRhlOu8G7FnwVVIVL5kkdvmm1rAE9l
mCgmxbvckjwxkO8RC19tBlWHDokn6YziymrAQlhCETKwW7bj+KlB0fv9hzHS0Ik2QOGmQqNvSi5A
qFZXFfUKMGZ0oHF1LBWO/OnMbhYswzNhjJ4+SHhc6xqVL08tBbTuU48zrM/8qkDbLyjmB5IuN2lp
MSkGxxEaThO8ACxKTAo5djCDUpYPMisddFpQOazmqQGTLLft99Ix3V+fqFrhRAvT6k2jRHAXlXVW
KALPKpVT0zK9R6UvmCItbVzMkgHnMaW3l6HbhxCHOn19wqJqbktw/NgfJH46ra4pI/pM3kdB9zSv
vzmU6tyTNcFwjcGFQmAP8nJfYumBXsdclItin4PWmrGIe3Us3UWcITAk7zQFvhmOWQv/j+IrGik+
YfWtc3K09ZHnkBg4sLTqkM14C43RlSZ2ZapwVCVW5oiV+jQij6dFOF7MhrlJc+6m8A2PJ4Q4Vfkc
yEdZCvBNQa6hapn6Z0AwHkwxNlyaeELQKr5MzGTQrFRFRtNiyLlSqCu0oyr21UAODnS2cKaOYCIL
IWScwfCYvWukpYvctXXE1eIQmMWFABp6veQ5ZCnpksMavBPjBN0g7beNhaMtdZHA5qMda8WRRbVi
gI+SOwhLBpUJXVoGicpGCOUfS5m39JsgCPSRumFmiS8bfo7FIFEDeks7QYLkix+hVeMn+kLxsR78
sZAeFmVA39RN91qpu32QKb7VWDm7L9y2CbBeWOAU1SvIKVq6F4spczQKWpUV3Y1pZvrWctEFjdxw
juwgyQGNYh+wJxJ9QKTwKVsxxbCqFs90I+YzqKDJbpa3phyrDdbJhp7t2kFeP6k8e7ZGxP1Bt04o
8ergtZtUB5PUD+xdTsaJ4jUTs52yfFXMcheIhAizn7hhx7MLCZygZ4ZuIISsAneVdjxoI5SQnD6R
cvqWtCfhDh4HAUSw4RPFWcTGFSHa2V2Mw1VmGYBK86qoweAM9J21nvdeMrrn0sxEIN6ULo1MI0Be
PgihvczJUrtir0CIZtwp1DOL9PSDVukjKmra3lNEHAQNqq7mmVqEjxF0RBSSo2KUm6ZwV9fqXZqQ
T0svkzAunFyoNDRc3xHZVU2xvIOj0TbSSDiKOn5X4lhtQ1REpbjAnVHrHU2mgmsdk2iBqAhNUfPR
MseypcUqNqzpg4CuTgm7E5ohiERM2pg5xzP5o9nYHfjiRJcKFRrka/aec1V5TYr7P1J7FZgFmzYg
UmQ+eUjBdqhNGmJqicMgqHOB8doqNsokPm269zGCXdtaBxLEEz0oxU/XFxrTatKJIqL80AJCBp88
bJbLxmgspq7gqaAk6U4/LXgquJMcYq5GL1Y4qljsYuxQhl8HjyOdUaUHERI/Kr3ZMohV72XEXsoQ
eX2BoIeu7HNWF/ecS1DD8i6QLTXNxsq62Pz2rSVEncwVjANsDehke+kYR+ijtYm1vNKoh3W67tRa
m2kJuTIt45pLkkcqL+02bPeOINPCFaXHJRc3iZ5X21xRoFkNmt1VZK4zp53tsDsQtYvWL37uY04W
S/BdyC31Q+co+P2ONF+e9RXlL+HLsZeu/KRD+lEOq4JUBndNRGCOF2CDgLvP0IDHq99tmBjYcxzH
4dTac8aEi/mEOXJ/hhwHkNqTwg2mAN8P80FptVotqUCrKokvWQJTWcah7BicHjiujQUM9la6q0f5
K1e5A818JgNnieuromfGVlwwhOkVDnKp1bqDaSn1FYvcnZDgnNVL5lVFEjChJcChryGe5zOLzsyK
o88MlbF2P9JKH90hHUy/Dy3AdEH8TvzVUzOY/UO4MK7oTPkiB+Xw0PVpyu2FghcF446T4PDMZO/Q
d0JHp0uP7xMkunI2D7yXI9y3xWSS0ACMrGXZx508vRFhW3lZS4uEEN7XYI1OG41e3WlAA7hoocFi
czyketJetLml2TisBosFkMJe1JM3aemTryYRzxbZUc/FvHxZExMlT9M4jRnoGx5DfVibXt2dZU7g
ErMYJmo1VI2nCJ3mFgEgV2K7lD22hOpuYZxgGEx6JTP6CNKBYgtswx0v7H3NsLVkMdgxl2IklRBi
y+g0OZaof4/RPL+Ww0LyQd2Zu7lILH0vKAdzDUv8/S9JDV/a3xF22HGRuupdeIplaGXjTEEeLSEz
E0vVgNQZAp1MsV8Ys71Io9nihAF6EOS0dVCk07CRyOUMKmabSVx6kZbnvjmM3wPdhK2wKOFJEsCK
NCo24qwGR7z+p1QWBB/E5X1NGPGhmfL0UGg0qJGIZtyJt8BstoG04OPoVV+ViI3SynIf1ERUzTrc
LUGF1SiLRBgataDeWAC1m2zIlhPGsbwhhjUFEJ83nqrPwzkrrOGcAN8E5BZQ249rkGCkrBXH74+G
CqPyuZSMTY96f6dKRN7WrR4q9B5hAwdZGRwquC2Y8Djr/45QLkIIeAU/tyGtsToHMyjnBb+Jkxrd
+i0ZymydOTrW0NglHyn+KHRG5Sqc1D/f9EVW58NvjYxiGOnZIghEm6N5W3XC9ncSaFOQup3KAz5r
I+GYaUWnUdNBv69fqeoCPC3tClx1M/hpCSoSORpPaRR1bq2I4UEa9XVDygDvGjJxAEaMr5pk1K2U
rYiFNbBYWXM8+WiUY8QH4GsweejZawY7dPrCxpTsJl1YbiJcyG2sCiiFaG6GkskBtUGQO0NDZL6T
FA+zZoUP+V29bmitTFwWVqn+edEwrRnE0uv9sxROtcIZciOtmakhf8STwZUYylF6aFvEkWvAZgjP
zM2bRN2JgFThaCAU7yi89kqXI1QR2rC+qun81KlFsO/+vHbz1ZuyPlSKo29bWep9qKfTSY1JoNPX
KxfZSnKctUQ4Z1PzhDR6viZ5G58MM2U6oczxx8iExY4rdDuIAMvtELfNoYBih9OAx50HkLE5tpKR
MhVQtAJWg9YfhUcSbf6896GjgLSX0CHRGU5Y1kTGpuFw+vMpQnUKvN+xkZIcVnaCWGATlgiBQPp/
5Zk8P8+wI8Rqwn9roYdp8Yucfl+IjdYgDlKlfMvdPKDynJIdcyiaSfoC1kXtsUaWxZeQdKzyYqQ+
/POrIkwRrazvGjcESWXhCj6Ry247tvWXESm6lxPP5Ei8SgsLwZG9tiCNtKmdBQPkNmpCc69Jnwwx
ptOsVPkhB4+llFp7iWT5/vdnBORmdV3TeSC1ojwuoqg9pDoCtqiSXgej7NxM5BgZIwFUuwNXRIk5
0wh2yWMyNKpHggSfl5oQeI6I0JbFQnuYOmL+VEiziNYDWlEduKkolx0dV/SFsAWaIpBXTaXeN9BO
L3lP9WFa9Q2Tyh2Fun4tdaN7rDmCRnnlLlLDvFljQgdHtTlqppgdCYcCXzRvkCYD/pzm+l4nzbQW
qo/YsuaXWtRFRi0jaRdG78VtSKM/m9KDptQ0YNQ2uRlWfZYHy/IkMShv9D/xBhBL64bt+m5YC75I
MQTnzWnXQRw1nvCRCngeyCnGoxzdNaN5awayuqp2vIMMqO84siPOSsfqOZ9+gmjxVFglE96L+zCw
tHtdNTmwaMkb8CvRSQSOwGFXn00J+72qwnxSuyOkV+FSsGauoVPM9BMZ6I0qFcegChDUQtQ4wwoV
ryHGaQr/RbHBZg3BhuihM+0OTiRSbVQA2j/HQol2U4NZqdLxKg4h2U06fm7Oo3DwRCOc33CUUNpG
jV+asOCGxvDkuck/xwyqLcgr6aRIBYkyU/2M1Q8AZAJjMNSQ5ye0ZO9BfBABIOTJF7MDf56ifdNV
+mONutbpoG1dx7S/repULx3GCsoTdn2jLEnUzOHX/L4tRjmNj8G8iMdRECfGNcQEAuvnohlU6y52
BbxHINnN9EyvinjJRouPWpSR22hCHGxmEgkzReX0MRqHUqWGxn+f7zuaLXtlRkwTPYi0yUAi642z
1GO9MzSj8YsK4q1WqCULJeoykNI+s0Jtu6Sm6WkhwUwYyE69xOEmiSSWecyDiZlAih4gKubyRBAs
DYER0F9UDJcJZSMIVaQycVLQnFctcllZ1BEvCmcFY4+mpA7c7FNKIPc2IwYEYVEJREM8DqwXfteN
IjzP5aKI5chtiG4zZljqoWHmZhohAYzTAkLFMpy6IYi3JZHYm2T8Wzpus0RorkYKUt5EgguCGFJD
128jdO1gFe8a8BLwVkZ3BKJxRMNlbVP2UTLmCC1Bq076ZYzfgx01hiY6Hk0opQDDs9TNGWGpWUMY
jpzTE4G4SgsnIsm2MrYyCaTl1FDU5iZHoSF47M3cM4Ng3Z2CD6HJlxWlRbOsb72l1u4axQp9Wbc0
26pk3yhaY9tl4mshq0/UETmla2U6i4lA0JIh9SrcGjhTAMgO6TbnYiySUDrFE4kuM2p9hmkmgk7x
wNpWci5DXlQI8XvODqW16KJMibJ+aHNf56L0kr6T/DIr0cfEr8zBYptFHY8ShkvI0/d9LrzF6/o3
t8p1YBGnsVpf5lQ/RTMDfTESF1cZxCeFbpWDOn3VfhkppMUjyuPpiafDVBC1TknyxQy7k3Ql9WoU
M7QFfc+phgmMyoNOED9WcwydIgSDuHrUDZ4DN4zUdJex5BY4b4xc+CkFuIWSVgMBGbPOK8EATB1K
UCXOyC0Zwv00xK8VhTriaIgGmBkep6qEO78QGJguP5OUG8RV8mvZnTbwLAIX0e5JlLGSrYgP4sOi
XSyOeAqXTWmMHNsZOzmiOjHCq421I+OoQdIcLHKfJxljoynWd7WinCh4S+6a5quhXW9kGl01lEiV
LmCl5ts0LTJJts6N3SKZyFvrF7UMLp00fgUjJtK21d8sDm6pqR34RDs/UNOtNCnIv435CRAWkaHp
eBGKod7FHeGVwzqt7HKJfi2K4IZGcKeRtpEMuA/Alkec9ttHqStND25zSfwrZZcuVUfTNCN/0ETi
VBmPwI1BC6swoGiVlC5nlbsc6ImWWB+0q6enSRE4JGeSylvQlMTOEUJO5majKtulqHDMlImvZN1X
ByLLCcO7XJ+64xSrlcsY56iWBQkQIwMjQT8MKbTuYbnkORL/Rpr3FWNX30rbp1mW97+fSLrAmSGe
wb5RuIinoJByV9UIeSQNlGXCjjPM/bRkyQFvh5uR8i4LZgOJEk1AXg83zPiZiz17T0zRkwQMwlYG
cOe4SAlRnMX7RJlfWy5it1t9K0aCkNGkIYbEMH2te2qjNUZFS1XU/tFtLsXxVU8QvBSfiUYXcEgh
bhkLRmVd3KXC8ESC2JM+s1/GJxMANiDwCi7XTE4bK/G6+74wCaAvvGq2lxjQt1gcujr5bA0oY7O0
UUfsGqpgPfVklG0rFjXE84xCagQbUR/dkqX/UBuaWqT5ZS4u4ddCMzCJ5dJVn8VHXUCGykGKjk+Z
vSF21D3iAbWm3xVUB3Zd0hAqZXpXAQg3U9MQQJs01eE5Am1LaN4m63R4KwTNZ4uTJJy1dxLnIaa0
v98/U5NQZsf1xlJwnrW81rSqaUgZ4L+Yu/y+ycqmvjFDgeOx5CRL8HysSNwVBbpmLZ/39GKDu5De
UafH35XKGcIawocKVg7R5ZxB1FJE7EfQ668//u1v//Fvn9O/h9/ltcQbUxbt3/6DP3+W1dwA2Ov+
yx//9lDm/PP7Z/7ze/71J/52ij8b0p9+uv/2u/zv8vyef7f/9ZvWZ/Ofj8xv//uzc9+793/5g1d0
xCrd+u9mvvtu+6z7/Sx4Het3/t/+5R/fvx8F6cH3X399ln3RrY8WxmXx6+9/tfv66y9JM3+/UX++
T+vj//0v1xfw11+nsnj/LP+PH/h+b7u//jL+oiqWYVl4KXVJFSXF+PXH+P33vwFjYlmaYZoajljJ
+vVHAec8+usvVfmLoUkmPyUB1zMJ1fj1R1v2//grWcXPJxqqIRqiIv36xwv/lw/wnx/oH0WfX8u4
6Nq//iLi8dcf1Z8f9PrKDJnhiKaosiYDMBBVWRb5+8/3OyCWfLv0PwxcgIy42Zpr+dYS6uT2h5vm
Up9tiBlzh+1pZnRPQnl4z6RlP3okOfqxb1yWebMkLUd9+/AU4gmnsvAVHxQwIrOXqbH3/SaCHLcZ
X+atth+8bk+GkEaDg+Udq+j5qfVQo27zreGZG4JNMGp4ub6V8ydx3jJkB2AJbJKmiJ2fCOsitZZR
ugNIbTO4Jv2vDVTc8E1ze+fW8xRuvcNZ3M38aKd7kR+7qHEO0Q1TlT4fUfpjgbCfULMfxbN8y3Yi
rwWLxwZS5RHQoV+52uuBriEPwkHqGRLYnrbnR7wJvH77NDpQeW3FXn8DSnvjAnJTOQYbJu7k/Yp3
w6t8wrdh3wKn9aQLLm/Nftrfnp4s+3RY/zA7zTHbtd4bIYa2YTfH5lja855Ycp57buf2y+bhIbQ/
KOCOndt7+R3IPjt9qqF8YndvDfsg+usE3nARJFuW3T9Bjo5dg8c27LfYfuC9spMdnQn+G1zaT8sW
bLQepv3RvCpuete5pV0cwQVg3Eic+FHCBRCDLmfETcOZcDADTKtyqz8XX9xByDtgd+SYWCokKLDk
2OFRu8XX0KGe3qKWucAasePxHtYFCG1eGSoZO3IRsh9hJewaH38LvDM5emTmzaDa3Mv3tS35seU9
67In3Qbh0HokYG0fHoQto4zW7+za6dx4j3rcRSPnUo/tKA4Osuw9qdVG/Zaes420TffVZtroeBTc
btmPNIz3G1UjEMKPPJFpnftEqib13vqvqZRslv1pizZX41/NtHt+BMTZTjt+DFNTjXlnp96Pj+tI
521INsQkkzAxQaPFBYZPribZG7IKzFiYHqNfE30GnMAbhmf41Fp2tm7kZLuVbz5Xp+gon5T75jj6
/aNuXIUP66OEpieasTNYhAYqfCHu03PkCpc1RDARTuPowfpIjyhtCKbHLiySBIFiSubwQ7vTH48w
ZyZ3oeiJPOYZc+HJnI7aHY0w+LD9D5NTucF8h7Z1Uz3072gftWN3YVNtAOjN+x6pQ7RV3GAfXXlj
j8yL+p/gxkO6H0i07Ov1uOf51454X7twotxywkljRy8YlqoHeDPKmo3ktD/6m37KD5FPEJ25We0t
nrInKI8rCoVmLHjaJ4cAPjfJdyNcp85KktyEtxINxMDQy6VfPL1wmdG/j5+Ju2wd7RVLtR3ci5/J
xkafZQ8+6SpwHh1EI6ajffLCqMA3RNBtrjRcLRvu0IH6incHQeLghmflEjwCI3PXW1ZUHudnmMOt
aDP/O+aBU4H3f9FYKEhcegluyTU8TF8IfOpv4QNScUCoOLl8yobrQ/OL8Bnbvzw/yMR+b+dTsVGd
zewBjgOWsVvcC2rBw4dgtyfuk/iQfKVnuqEUNu/ku9vpd0Aj3qO8NV+zj1ywm638egU2/67EDsKs
5CrfKdfYgiS2G+TXZd51jnRTTvKreawasKs4Snr7U9xJy8m8eIg9fPMlsIVTfmT0b1cf8nWn3Pno
6c/Rj3I2rwTGe/O9sj/Xu2RbbpBNiuGdke5WDMyT2vCCmnMFU3zLgcpNvPd3tI2AlXeifU8O7nWf
eIrz7HGOtM+z69H4jLxP2ZVRlLRf8pGvbBD6L8X7q8LSvWod7HnTeb07bqJ3KOM2zH9bciZv8jKk
04s3Hs9krThnvOlPBF2ql2XPS7BjfDe78sit6pmXcodyy6n4WRJ1HAgInLr4HsvP6Oqetf3o8oT4
5/kI9wwF0jZGOEQvlXbFCSDgTqVj96NpNl9mP6+G//tZnBnVSg4xND7uzCcDgSLHRTtnrn+sj+Om
l7nIOdcPP4m8Z5id2RLzDWfeMHTo+T9i4XZ8ebR86J2KxsbU7SnMg0tGF5kTl9/Pm9VxYJPp6WOg
ElCLkRHF5Sme1E/QP4xoNooXXjX/VThJvAasXXBtWAx9rkqX2bdHwaK8PyK33t872x9hV2C2OegH
c/N4LhbEg8xZbe1dc9IdYWh74ySd0eTO15i3qN/Ubu0q/vq/zhNuBtPdN3ZUnr7h51iIH4p3NCyt
5bdQBRzzBZTTeTzCzdRtOgHRiUAsPM/CF4gGAyAj3Af1Eng3y9VG9qvMn+PLEG5hkfFfXjOesoCg
hF6xuamErTJsLVeiM6iWe8jK9v+TYvL/ozJR/++KxP+ZfbwX8fv/XiXy/X/WiLL0F1E3VY2zggEK
HgbSP2pEyfqLjJcAp7+OCAhC/z9LxP/F3pksN45sW/aLkAbAHd2UPSVSEtVLE5ha9H2Pr6+FyFv3
KVhByV6Ma5JmmREJEI073M/Ze239HxNOiGbbDvU7KSzjv0tE4fzDfxIGi0SNf7Ko+98sEXUO9NsK
UbNNTVVNU6i6ZglWpb+vEIe46TuITmgKY/9clwFA0HqH0Ho/DslGJ49AiOQKj8DcYJ0Q1Sjgmyj4
cEl8bAPztZaVgwR4F5reQRL0S2qca8+tzNw5wX0nzMc0jinPCqoudT8+f7nF/1nufl3eao6lH/96
R7VtVU4AaS5DCm7t1/UtdfbeKV2Cv1I/eZKe2OXOCIaAj384bKhV7r1OQ9AFXhFmHx3ukg3kguSR
heJ+KEMcnRUTbM1E5daPyiWxWgcLhEwKxAEixcZFtRZGI8RiD3k6xhHSsExJD6eKKNFARa0tmEx0
h+YltMtCJZQxS++csGWXPCWWUeF5g6VWrKvCYkWoWReDau6l47xKzSIsW0bgYiCsAofAB1DH9bNv
JvQ3HZI2CTii/XBDCht8PFRHo4IEyomja7OvsqUTMZvlbrrOvNae11jF2KlfNTaSjcLvQYeE4XsB
42fWdL2+zI1yOSaEuiYurTFspNtQzahN5V2wM538Wc12CfR9wphTZiULGE8exfQyW/Ni8Lg3ReQg
RwkzqEnJxAn1atwt4ECUV0Bi5bxt0oqbiriPqj5AqAbMi+feyEmgP5T5dZZmINnL634QmD1ZxGgt
3GhrCBeeHuE0yRO5APGRzAeDJhBRGzedDPyNYmhE6YkAVp8bU+Jhtaw2FN1Sdx9XtP59AnqDrERC
UPMpMdlFl1HDP7apx9LGMRtnBi1nZepPuZvF8ykzaF4plCrGAcwgaeHGeF0XHr6SAmGaGKxztyAU
MYhgsEx/RrbbRirFGsUMyxcFmE+JJckTFFjUj8ioiFI3Frycm7qqXlWqwVy/XFOSWuEpoktgUg9s
Uvtelc17XbHqdDxByI9GA70p5oOj3NrZBPbrHly+O4GC5o23KEMCw3KIFU7Q6PbSJasdWSnkKes1
FTVg2RakJL3OCCVw8ohKeg2B85AXU2lqHM7ohBB4+qKo1rtWkpURuG+UHV5oXlx3uERTy3lI9kYy
vVul8oof7DKuqgevGWi6nNVRR5lwhC1NUlLv+veWgluj7l3eyVqlFh6eFUiEQElQqMjanUlYKwon
CprUXs6Js13bWOf1hGZLj/8x4FfOFO2q6Q2qzcW9PpWWxlKgEhuR5NXtrg5ylOCAkARWnXwoaDAP
iF1LceuPyJ7w+lPfh12ODhRq13mvJC9G6e/ItgHeT20M9e5c1vFGz7udazrkuaFMGO7bCscaoRoV
ydR0JzhMWh4GKmr495ZdrjwXTfes5PjKwXVEqGdBmXms3wOzuu/t5LzFqpprF2mtYI2nAGbEIIfM
8qrzLpUOBE+ZGLukzN4ULHxARI1h1hZ7O5I4WFV93pod7jmtbpYkKGLr7JBA0SA28ujc6dLrzPUe
aBhnywbtL9Wug0imkLqgfhwy5EG5STRG0sdULs0dFQLUN8QLICKgENUi/0davVfG7s6OJrRozV7K
HD5NH3NhIxy4R/pLXVJPyyPekC6/JwhgXaQhaRsgm4x+aQ/aeVdUB7VDxzLCDvUImQW7u0cCjhAK
lI2e4mgoJuSkHlWCxFeyGzJ3L1P9jCA9sAeVSGYZUUFwH3B/uQ/KUJ83VsECikp7XKO+8hv5SQ5u
l3l3eDxRCXXhwQeu4+TMKvUwXJVNiTU/Aa2bnBFocGvEhQFRo2RAB/u0VB6KlHU0GWtLJIn0semS
oOBn0+LLs6QOkqXfYRhIXOvcx3C6GHwmIbr+G0NrH3JhFdtB2VajTXNzkMXS0LFSlOYLnYBHqpQU
RH39rsgdMmd8dYGg+6pT6EbASaFEC224GYcXtNgXCPAwEQFzR1mEpRPmnPPG3eGNF+dliwurqLAH
iqQOZ75WraFinY26Gm/UXkbgKd1qqQiRL1thvtsAW0ajZJXp9OzMYm8485F9L+KQ5W5V5NeBch0K
GtsKUhFdDfAoKHyzrMZ6pnh92yaVQIvNpgLj2FCn16TYhIQiI08yaZbPiDzvS/lWK1ckPi0xNg0L
lFxRQDiazNimQZtvEPj5g8eysDCm9gYbJOywbDBdMJ8dtHpVt658s/xMzeIlDWM4GSnh5HwjZ+Go
QpVwboESlGdaki67SEGSVQ/vFg1wJNmJ5JMpd1CvDNbX5ouVWXILjR5Ff2UCqJ8UF9Jv52lF12XM
YB0FuUYzRxEL44K+MY/qXXRMJyHGTte6Ix+h2Bh9DYG3D7IFquu5XSCzrzFsLyrbOi+bjnadYPOu
FTp+8fYmxOQ82MD30trF4wlIxfR9C1nwwlcVZQkKsousVZ5hEyNK5NlrL0O5Mgx2oVKgHjODrGBr
kWW00wmTJSGTGrD96ngpux/adQjCKjQvEJTD+EkOjAC/IO4rn2KexvTdLfIdvdLbwQXcrNkWch39
EKXBJYm2vRZXm3roPhTHTLcF/lTR8b+latHNKUxjQQb2RiJUIV5CQV+1cvM7xd2KtPn0e6SCQ1M/
QUZ/w8EITzh7tirvnY7mOK+0rWzD11EQDE1DjtGblU8dryQJSasiM85MH1e5al3KCfhklRfQY0h6
wSqBVQEwn8HiRbeWtcQqkGmYZzwT1Zmjik8x9EjnDw7uxbNuDF98ga6GBCkytXv9kZY8RYGevZhX
GfvIzQR8qnhVNaUxz2w6elFsboo6VLFgBOzHpHVdUrNcqjRTlrKzn7S6vJIqpAkaeNESf8DCtoAT
JkOCG91RDxDslxl6rNVYBMwqjrLOhnBtkVqs2vBFjUghY0GuTE+/87XsRoi+WaUSmKnr0MwIq0Mj
jH0zOrukNq59N3pvRfneEWCC1oB5sGh+Ra0gIHsMJGafJlykdXcNcReZtBoQh+k9tDrdc5xM1jyf
/r4RzXtVLcgytZyZjggzh5hDNaWp54DkoVt3za0lg09bo+AgXNL5nBEoZxLflo9WxH6VTAq8IwaF
ndDATWm20Z7+7B6PEXQ5ZtiENNlF2frgDDvIUybIDPOFt9wmb21qWWifSRrXAAbLBbwrwDTI9vUm
e088shxr4s3mRpGvG1LK53o1vOf07Uv8jLN0uCly1q6DVYEnBE0dJmQUOh2Kx7oL7qoCG4vRYbvI
yN4wDWzf+p1VIU4yXBb2BCesPb+/i7PyhQXOMpJRs1T9fATPiCnb0fNFT903NfvPssGhneJn6rxR
I0SPkrMs8ZO4SgEZBLnz2JdE8HqYl0aXVpUgo7GOkOobaR4zTehvDqKqMWvQyzkjckkAXVANHnuW
Q3MIy3huQ3RFIH8aodrngdbD09bxGvhKudAL5MmBIc/RT6Zzoyd100AjVwtMH7hkZ1lEJlRPdIuR
OvWlWg4LEP7qMrVtCI9KtKkg6tEwptgUKeq8r42b3nH3DjjvvVk/IXkiVKyNHpiFH5VEfTAGhTpa
lC9J3qJSN0kuzCvUe9U5NwvE6GNShZ+BFO897HAP/w6RcqPCJG1vaCBQKkO3PI8ag8C/8SKiXT3P
0ZbmRr/1AmdPiKVfhZsgdG5EFjyHLcteVX9N9UadYxd8l5aHTnLI0MVIdRMnnY55n7shKWYhvI/c
7hMb5eXgWrclX+Q57TMKdCBGTNadS7pfa6XCQajQQkRQgUnH4zzKjZmH6LBt50Bm71yyiiVB0S+W
put8RDK7ZaZDo8SmQzNkQiEW05FrU43LonMtYr8TOqTntXq+D3v83r5Abk1XOmkkCRLNuQjZbrRJ
8Ro3KpkS0y4yitqzwNolltnvczgi+PS1nVa1D4R82LRhkzV2OYRJWfxBnurVYCifXW89oOrBvK3N
AwIPafhO0zuqfAfYdJMbSD0LllSo7FSPAIvSGF/0DtFvriGGVIMl6q9XiblERhMCgjbw/Cl8MGIX
oWtTnxk1RlLiPm70VnsDRfGiSgCCTX3DduIirKsbZGXFPB7e6sh8b3NWlb0d1Ljy5BUWR43uaEGc
keoslCon3ae5c4xwXQjQTyZzJQ7zz9h9khF21CHRH1y4XDrYrr7oDxj2arU6z2u62AKESzuaO6Tx
tkupsG0+IrxIFIQ5COiblWdZ7zlwh7w9F6R1RDX1JVM+uLiLlk1uv4YyF5sqAtan+frVaD5n2M3m
Y06v0kgRVhR+eIZG/qaq0o2G+9avLBx5lWT+cUh+Msx9miUvjo53qCjiR8W3SAsI9gUxOx0e1CXn
L9jLpk8dPnC9k2+hGPHVtgEQxnobBMY5SrMtDDZY8zz6iJdUhkj23VArEBzm+7EY78i3u/Bj/9Ub
xr1f5pvpx8QogmzTucgR6Ab9rVqxQi1F+tjFIMmGgMIfiRoUr4q7NLJZ3JoJqL3GePfgPBoNu0NH
aJd2WL47PjFzpWbdBww9JYj3DUGXna9U8Je0JbWWudp74BBgyZ/F2Wfm2cqmrPRs29DVL6iwDjhV
bKgJQoyPmh8tcfPRsfH7VVfVe9bAD0pMd77PPtIphih0LxCbUTovXODDyciHyBJrteqoAlj2eV83
763LzBriAoA4eQXYlQjw+KFHPd13AG1DttgG78GqdCALT9JxiPA4Y3wQWh3gRc94aRr72tcE0QEE
jcUxrA3RWTNdRM1MugMXZrB2top7Xxyoc9ikdgAJ6/iozBj587TwQKB1Ln2g8rXlbwGhnYW6eY31
KF+5ivHUaCO1/KmV7iVgoQYNpQ/eRCrojc5KrsWD44eXWo3S1LQB3niFehcF44GIMAa2gRhTH4FB
e8PNQFI9/5HGnpikUgC7EOwkT6i4AUMFd0EQPTvKTVGFLsrm+MbI1XzDwrvaGylm9boJ+0vVAmuj
VCly1SB5AHXmnwfmtJXM22CH023heQweKwnbp8gNpyyutjgfiE6dA++/bcfwCX7uUMY3tp8/gmg9
16vqpYzsJyVgp2e1tKtUXKhgk7ESesF16T4W4H2cKfqv7Qp8UlUMy0PAc0UV6ZvZSxxka/DTLssp
ZwfLB9xpb4+zUQ0/zKQ9sCW/8lBTFSMbRi8JH9OJABlz+xCSbTM3uTPK9pxSDC1Kp2vmtUbqgZKp
Ny2BQJOS56Kt/Zx7Tb1JSckTL3ExY19b+qr3EJTczMqVBkKJOxz+NA6CjJELAINBvQ7V9G7S7ASF
yoPugsnKpV7mIoAIZ+bIm0A4jt4qLyUyzPSQSHwpuUNQqrVpAmMf2lB6E7yVVPHd4LwU9CSK8H0c
CdIZ4/4DDU1HWmC2aTrzWXjuGSTZ8kzviB4aiIXPJG1HTW4Cuwh3QZcGVxG7GPSU1rCSercOyX3d
5lRo+GkKnFdqXZpE19EnwAqpSD7Xsrv3XQ8PfaJ/CGZBKkHbuCzlwrEwjTkIg6IH/vZ9EA2P+dhv
bGN8tpjjIVJEqzGQmxGnHJ9Ulb6nlNsSHVSsFyhzWrYwmJ3JMINSvFR7NlqenPjwTgVCAJzYcC6N
plymGUvn0pcXmqt8SCSAa6GW20Tnp7pQzCh/EEKeY97DgkPcTK9AJMI5OBImPLMz40ED5EXtr7pE
tPLom7SDaN32PoIpbbI9OeSb4QxrtADewVhhaswF6xjvpq91GnO6dhGGxqHELsxHEptAWCvsjgpM
/blclKW1d2jRIiXhAdRshRGazsqY39a43XZo8MhaKX77jG6vok7s8TE0aeMiMmJ5rdaXbocLIYgO
VQvSikmadol49WiaUXDytqp5IHm9Yo2QBYsyh6vgQlyoqceRQkvAtYZ9ZmS3QqyQeU1ySDovCDBW
CW87rzSFaGWXjoLvPSaDzYpb04H/x8o2qdHyMIYfx4znxGIE8CyXgBpcFngCijyAExUcKsqpBXdF
tsplGdVXIUgt4tuZUKwEiA4G5fvYY3dftixxPJdGk2VsvbFZRmZ33/oVfTGxbcP6Mmr6x2r0Xmqd
qSR2bk0rXQm9uy+C/jEi4CDgjIs4CT9UXa5yqd91uncOIfrDadE4ZGKRUhFkpYjir+kjwqnLvWAL
01RAeiruaTDqWwWMR5+hOXTo5lnyoQkvB5imC11t4Cyp2J7U7s2s6rVjBQdHLABiU/2jxoWFQN/R
NsIwaG/yKmnWQUDvOSd5ojBxiv86t2JBnXGLMpnHFoUXkfBhz7QrJeczg+MAQJkj1m1GVC0A9WZc
GX63kY16SykWHIKjIOBo0gtUSvxEqFmtQOpRljCgN7UIabRyKazDrKn+N95EeChg898aAR6UuL8n
ypy9Y17fht2TWj4Myng7jP6HE2oGBVS8o6C0U7sPdrajrSJABptU4GXE3M2TAPWI/nMm9OA8x+GX
+uMtwEAbt2etzXDyMh5cYigVtHydNQUUWs35QOeAyDyvWIQoZmZq1T/GEfo7kjoWUc+9Mj7DFHIf
qTtL1VEo6CpXhQJINCrVO9Yo6RqW/RabWrAYWpMlAfK1QDKU/QJgWR41byUdf1XXp1SU8DZISQ0B
216iBHbZtVBh78xpNPaQqbocBWpT7pTmtbPNm3zkeUswUeyhyUeUgKkGUmmo4XTUmGvyKjyHRMSh
oMBcdfFKlQyvjEa/A7Gfgkv/oJo90Wk9pbZBDy/iIvd2NjFDZSOJXnJtfE1EpuqheYFYWyXAnmGm
q/e6K7ENlbsxAYpqUSwh7I/9l+LtC0ompKus7cDaE3iw0+P+0TYDsfMuA7a+lXkwQ+TxntNho2uq
hS59+JLeNpFYjGxf3jVTpFzbZB8UxM9clac3VVzgZWjDYpohkqy5oqeBtjGdgz3eTjMGdhm6uBGS
7JBTkwO21wXpdFoQHpISKWmRYyOPSRbQayj8jC7bcw4KRQTGL/bdLh2vK23Y8nEmuy5JAW5Mk1mK
ukh4EjYzekRqPyb5Q+T9vPZpSiUJHAesHHynYX6eO+3eje9aoiVHs6T2O1SXHUGiRWLvSyR+tG5m
TUnjouCdjiq1mUtOFxoXY+ofzFGgCBxZpeqCp1MPlznVUV2hS0qw6GPrENqQWcoe9e6qRW04WKSq
Eg9QU9/ofFJDqtwpVhFS89GmxY0hHF0OVaPgo5HVzlerVcPCn0FVo1boeFX63j8fGTUZ/WxNHx7L
1DvHLkIpyTufaKxUctfOFN+WO6QFj+NTjMtoSfYkNf7UeA5hLHPgJuDVm5lqA9e0p4Td4Trgbwzh
RRp19drrid/2lVtE1Ye0JL1YC847jAgmnnNCNluVTwxbPBIcc9OjKByuHSIs8pr9fcFkwQkJf7lJ
8CuM8rXru42IQZQOLS+h8eqqBrFq6nMb5Da4sksvvYQ3BkTzCW/tVd9WG6laz/S0kAiFfKqcqQRk
Wv7BjxelxOsACQ+zGk2iplpZJied3iSP6a2r4w/Q7WgM2MKndnrfMCL4pjAhaWSCEB7sLb3IWQHC
fASX+QFdbVOx4J+TDXmo8mqt9d4hVrp7oAU7mihbTSsBKBFlMMU4Kkx/bjg+15X6n19HwqdKOkFv
QwNUKPhZFcHEAx0tx0cJG63ayEClVfFHk3CbKuqnYpKgaqi8u2Zig6Swe/beRjAzvI3mmYjNYKIC
PgClje0EQTBq4WkmZZepzhJN3Ek4QlTL136uPiN/VvhGJ29DxGhNeaAWy5XJtWrFhEWDSygOgz19
a0NWAeYQs383SBoMVShJwQbEOeujCQoVZgoRHuOjGZjLrpkQwHwKmOTgrBrGVarRj+gpfjr+R+JI
G7SHvlLMlmzC6aVsLRV11ICmT9f3scO/tJHA9lDvnYwMt2r4cNzxOWm4ee0oKSGjKk4DwTeO86Cr
H/E013VPE7VSAEn7H2BhVpopaOSIrXCL+5rXsZq7Y/TKd2svTIJfeDJtB+OjKi7TsL/m82iIJyto
t8VY7rTM3yV4rSMHJGfDGFIAtXjtsuX9xVc4a9PhDajUIteCDy0fb520us9sd5835qsLrohCo3ld
9x0cnNR8LWv5iDt1zkt7Ewb+vnIBII5PdU30spDXZVg/mECkOiZLjOEby+Vp1UG/aZrhvtOCt7qV
e6Ohnm+Z3j4wSVVRQsodbJSuUtc/V92mg3fikQM7qYDVgsRvbqoFD3Gu8nmdt/kKxBmKfmHfxiLe
qdp0z3WkkVmaLqfPp9TDekPF7YAf/RVnhEZ91f8Itf6+VI1rT6JL4Y2WrrqPaEerbbelTNFup1tj
etVkl+CrPrb3Ks8IhFZyFbbedQy1b46J6bYkKEJT1IkLPJUj1FvSL3Aja/CQglWr6OvGa5bZwI/q
Le7dNAuFUfBEFR7StesjNrMB6QzmPjYYqMEw3vaavWfr8BE0YuuUxjXNRFJ+IE0zV9Lf5qc6gg5M
eSds53rE4x34MRrwuLt36HJ5bBFb3VulqMp0lZbCNAkMsb51jFsSBRYODA29xRYb5sSHqwnyMkNf
2El9Wabd4zRRoBPHWSCG29T0bt1iQ2DLoeBDmMMLDzhy5aKTbkJ5PV1ZTIT52Buv2ODWJV5KM6ku
uRK2K4w5x2g3vWCGmg5v0ExfgFV4Lg19h/EjmCWjjl3dKFYh5H/CxPvo2qBx4BsvCmV/ow8OBhYu
NsO3lqGcDVCEIq+7p9hFeOprVeOEBjhyjXD+tYY/sxAaGzp13Ltte68PlI9hczkLMkIX09K0KHhp
8xoHxPAs+v5+usNNxR2lvcCHah6xAY96RjzrbbryPngiN5tgwTgusgz0K9LYCUyuGpDHS8hny1Au
KgwCizZxHv3CK3AsnnV1Ey3SwPYWatis60FvVhX9evC3ZrXXQr4ahkd6QpcSJsiK6hI7yy8Vxv+X
jf8gG9cnsTX6+hOy8dsXUN2/6cx//Q//SoI0Xf9HpYyhMk8gDbcnec+/snFNM/5x8CyxHuDvC1Vy
kv/IxnXzH4EZEEeWYwlTfJWN6+o/yIscUxW2DarOcOT/RhP0u2hc0TVpST4NaM9/E9Mkqqg1E5vI
vju4OjJwvVz0L8nNl7vwB9EO2voveqP/OfiREr0PXMclMyHe94Q1woBBFtmsO2z4b3Srvz+F/PMp
9CMpk8Q7N7gpv1+pD4ryULf774+rTb/xf9T0//3t+nRNX1T0eI1pNQp++4i6V8xjtmksXMloLpma
iLsljeRfL8a/78of7tLJU03P5supYjbE+B65Btxd2UiAHx/Hmf8qEFezhoFLIn64Wdr0VP90UUfS
qb4IDLBQXBQS3/62vUKfPHWmLuvn6rJ9rl6/v3ennskkP/tyPbpLsaJOuJ4BA6JIL5Ti4vsDa/qJ
3z+d8cuRwYBausinePjPiHoqDSCwNzNxrUPNR5Z7Rn7j5vtTTe/Pn+4UMr2vZ+rtsksl5EQK47PR
3jYX5pN+S5jc+GI8fX8GbTrUn04xXeSXi4kKhWEdcgrvpX9L36JP+VkdlGuqeahU7bd6r/1wplPX
cjTGlYylfzBwIgJ+qvvyVrlWL/kw0mK9/P5STj3wo3FuZFqW+tOVsCalYX/o1B8mkFP3aDLUfL1H
roP7Pq6ymAy3WXYh2IAY+Enp+8zKz+FW0ts0Fu6D98N1TMPgD09EOxrzmWolYwgmYj/iJY5aUmHK
ecpQ6cbr72/U7wLM/04q2tFI16RitC6Uzj1m0HTtTdqD2PXUMzMGoPh3pzga4olfCdeSPqfwdLzn
z9QkHap2f3fwo5HtFJmlqnCL95ZzGbm7KqLcSrn0+4Ofmge1o9FdqZ0pK5Ofnr4pRFK09KJn8YP+
Zh3cx9H84RJOfPB+vWlfRp0fCsUpx4h5/a291V7zT/fR+cuP0a9p68uxa1G3MS3teF8PJhahtn+I
h/iHD9KJMfZrSv9ybDUOokjUHDt23qLxQndvv7/rp975o7ErwkZRstiL92EH2wSFoobiAj+S36Nz
ImZh9f1pTiwF1KOBTDWSRqTHmwMOTbtl0qadbk27JzR2PzzZU6c4Gr0pnRi2WDxZpZ5X2Xm6Uq+c
9Jzosh+ewK/38A/Tg3o0etscPKY6jd4Go+9F9ZJfQYjERfYs5t6TvcFpRpv8+9t1Ysqe5ONf571a
oZ5k/ZooPuVSuTB3xme+xy20/v7wJwaBejSOayIH/z18w+HHTXhvrvzD94c+8Z6qR4PYJdy2MHoG
caHJtzznU12GP7xDJ15VVfx+UwYA8p0G8X9f8lE2lNtKxivbGVkz1T/c9lM/Xv/9DHqd1KRSatG+
qNAa0yartOX3t+XUl0w9+gj7nasPsTVGe58K3wzmgrcxC6d4ogvuLI0BBlKajAQc1nW5iCWG/TYt
cTk2enKWxXV2poH4+um3/Hltq/1S2H+ZS8wG6U+JyGsPCza6UAGNwQCYK4f+jhngr14xzTq63qIr
08qPO2uX9nKpR6U1c0bAkkKlg+DVN6QQhD9czp9fZs06msGcWgZ5qQ/WzgUG0BQR4OP8I+7j9eiM
m9FIf3ixT00vR6eRZpXVAlUJ1XksPhjqPDq8M1R9VDS/f0em0ff/zi+aczRHNjzi0SdyfG+PCsSf
clsgw+uyH47+59+vOUfTYxMTJJinHL3Pg3XWvzTiylU+K/sFEuKC1/OHWfjEHgP/xu9jqIJYbBcx
q3+Cz1DOxXJOBrdjzZo39xG6dj/OW/uHJ//nCUFzjmZJy/XzJlW0ZJ8h19wmMcnoEcnSKSrLkQju
v7xx0+P6MlrSsKvoLHIWufcMdFdUpWbRFcpAmS2+f/B/nnY0dvK/nUHWTdu2EBz2TX3vwznt+t33
Bz75MI6mzNTsXJCSHHk4hFhQSZb6SGCkkY9KfTuem8ocVMX35zr19h7NnUaFAl+kBQsrvZ431gsc
i9r+4TpO3aCjyWQMC6UILT4mNS25Mfm0hrPvf/SpN+hoUFsaMvIkSpL9pDRX+70Ov6GXZ057+1fH
P3ZaNRr6YZLmeLJ0FovxrNQ3AdXSSv9pzjhxAfbRqPaJOSvNoEFaivxgVmrlPK+UpVJgv0z1++8v
4sS2m9LV7++n0JhgbUJy9zqwBSLUc3+41sg1vobbG+CRIj119JxhUzkkezV8WpaNS1ABMjWc4KR8
nX//O068BdbRMAECCii9TMK9GdjRHfKZdjdtdbbfH/3E+2sdDZU8ACmawplFq+bRJUmQxiwKDdV3
yITp/TCX/Hldhw/v9zuZKmUXIrGM9gT7mAll3kXvzaYqSb9AcoyT66+uxT6asgxw1X43LTZq/d4r
dlawbeUPD+HEbbKPHsJIGLDSdUq494hTUpxDJ96z5ub7n33iS24fPQI/tuthlDjHapdyIbQlMI91
l6w9xXlSQyNe5lZp/910ZR9NV3VUJjldu2yvVoP7mtq+yhxQe5dGl8gfTnFiQ6vZR9PWAOqGsCFe
WGQwZbkIW3y9c1RoCLkb5cxt5oiuv79zp96ro3mMfPA28EbOhEwtbdfle495H2A/qRCwCj6+P8mJ
R28drU/wm/l5oseMP9QFulgT87Qwmh9qLyeuwDqayKKgjuzCnAa3PU/dWTiJv0GkLwcX5f7M/+ES
Tp3laCbrLKNWtJazJPdTqCZshWHhagsvnVNg+L9tkpMV3VM36miUx2ldyDgtWV+7F3FzVWO5lz+V
QKcn+odF4tRF+LoacXWpxUTvhHsDrZuoDnFwb/XnaO+XUfU4tY4KGHEi++HDe+JKzKNH7ieuR35b
MOwkjcRAIBDp4NINn3/1QplHzzwfBHkWlhh3OtmTbQF8W+r3+It+GBTTYf5wq8yjh21bpZGXhd7v
PO0MBwxydFJdNOM885d0u//uEo4edUkYlUe9r9/51S1y8cB6G70f3tVTP//oSZuy6b0Q3cyO5IRE
nbf60kZOcW3LOe7C73/9iS+qeTSZ961lj3rGHWqj5zjfksb9lwc+msnVpO9FlnLgHu9tHd3Uw+33
v3i6r396pvrvr39jQClzp5tixgtVrGilmxD4+h9+9qmjH03YyO7MEJ34sFNgLEZrvae+sA6qv/t0
mkeTdJoM/aQk63euOOBp8BqIpW/f35YT49Q4GqciHURb92a/w/QzV6PhPKqSTZ60PyyTTx3+aKAm
qZvJJms5fLNTWGNGypPTP/7dTz8apa02OQuRc+606FmlJFjUG/rvf3fso9GJABZ+vOB322U1KyIF
6CN7uPKHsX9iuWIcDVDLFTJF9Mfo6dBHSNV5Rk621nLn0hjzlYiyh++v4tQ6wjgapoKMBtIlVV76
AXFtE6LlEKZ56anGuWllu1aICxcZwgzsF1pAQrq/P++p6zsaxDaxVaPU/WGnYh0zBdheuYiIBshg
9ET6Dyc5URjTjKMRHZSG2WcNZyHCPgBhGkjiA03cByXLi9FPyQodbWVn5n4EUtv3dqnVEGEUuGi6
qGPOwybqf3jNxYkp1zga/5aV2JnpN8NuLDNlO0YlQnoz6PvXorDlvku94bmksgAoklKdagVgBtWR
AOkA0YksyVOSml6sihrzaE7k6gI8X78hBGHiEo72otbL/qkrZLfS/dC4TPwI9VyU4wMD77cwAd1v
yYLzzmJWo+fMn/1KZM649wBFP0m9IHHBQ1T7EAjUfsHoQGhWAvmpibLMARwY6rUFfvvz+4d/YiqU
R4/FcVPDz5RY7Mgt7eaeDxBuqL1yD/lY2aCIqX8YRKemlqNJUaiDIeM4H3dWZqxH9UUQJ2aPP0yL
p3au8mhehDkQqQj0xl2BUFl2ci6Hu4Q028Yhm0h9UocC5uNac8iZBL7T9D/MO6fqLvJowiS/qs4V
4mp2xXAZ6MHSkI89WltHS0CpHHJz2yrvdgQHffhhoaadel5H02iuOrmTE+K3o1+ZXKS39oGR6u6c
AxmmO+1MWZOQeancuj+tQ6ch8YcPsZx+x5eqmGIbegL3Rd15F8N9eJXdw/nYCCiDL9Flvv7+HdSn
Ce5PJzmaYSMNUknlFPoONrp8Fz2RXzmv+6Jupy0C3rVVINHf8+lDwhr2+hkUc+3MLYtm67fwe0F3
Y/YuiFHWqkSb4d0MVj5W7FWQVPi6s5F8YFPDPW+Y8dIv7fRaEh1MWcEOxU+iixNzijyavBHZg4VW
C3XX75rreOVtzU119ZdLiokm9PUpRDIsE7f0iNB1LuLwqSYyL7z6/uZrv/paf7r7R7Nh1xlWPeqV
urNrJTrYeastXbSwE38mXThGh0WPbIEpMxC8dJMFb5btWZvi/3D2HcuNK02zT4QIeLOFBwgakRQl
zQYhaWbgvcfT34T+u+DpjyAiJoIrLrrRrrqqOisTCkx2CloZve4kkGWPwOyl3AR2tXD2QlkQjYqr
FuRyX6kAtYL1rZNz1LGCMpCh+tBsShTYlg3qTgIpVHS5hzZ2L4SKm44hGIUSlHzFKcgBeehhWuCl
lewaSFeDmSeQlScM94KrwX9Lep91wniMf8WQz9MGiB29gtkdtDs5TPr8MlOoZpprBeyQ0RiAEhd4
v6AF8YEPfk2Hpn3epgq8XLVDDgnQGqYXWnOxphQdKgknNrDKeED5RthmzuBDlFsu+nqfFT6EzlCM
/Qr23WQn8lJ5UTIozUZjXbyjhrq18JkjqEG65k83RI3hx3xm1XiTVgUZ6D7U1eScTck5yBNbkPig
YgtslmIB9ekSwjy0WED2da4zA8oTAupkIdgoM1FmSXQx61M94a0wiIYdXAB6xycoyUDhOep0If6B
CuxONOYJ+jw1n/CgHej9Ax2yqS1FqOCGTGZqtGM52nHZjVc+oCdNqeIIKi8g42hbCkxt2cDp8yIo
8nx/rRkswvD78JWUbuonb8JrvCaA4Xfh1S0hg5BAGiFjX553w68YKo64AhjYEIZJk8mDLqye7I7Q
7PQmMBsKh2TfO4LZqBEo7cCqqIG60UCMqNLmqB0qXbGUl8q8QLbPmYxLrcmHhUFU7XaU+fzTVq6+
Hy/kzoQ2bVPggqIQbcSlxim/mgA1JYPzb40T94FMd3kHQTa4MkDNoJhZ6UfN57be2tc+nbD+OSWJ
8A1jLB6KYUHM/yXHwaGZsn+LlDjC7gPUTPt5nU6ejFLZkc3+tn5zqKNyY+uxa3uCsMmKHKUtRMdn
T7ainQBqxH26AxHprou0/MTYKPD+lL9hsV/Ft3Y/XFivsf9tVQh7PdSUIqMIf/ZSQJBLqF7lwUuW
vj9vfM0H4AifbZTTDs8B9exN7nBQTNBmGKge1moMiDH+Ur9x+bn5ht/+Qyf84HYgkaN9gBpdWYHj
Jlq+1d1yp/ZQWKeVtn9RXnO7d8E4CEhEuIeJdeKNXtccOo6wGk1HZW3ToVfZCmzg2tVRTTTFYnXO
RXXXxsFcm0gSVRrRXFSNST971M532b/5FRJergR2yfRQ28xLcQUn+iV+3Vi25dsfzCQJNQ2gcwZ5
2HYGGzyIeKmPaXLm5sSC7xNUkjRK2MdA1iV2w3NbObosYRhAbAClnhq9tWwM5h32CDp7Lxv5DZ9t
xayzhGVAnSOYgCrswRlFqgZqCEFS6cciCoLL0WUSyDw/n7UVt+qH4/DeeI7yEMYhjnABtqsY9Jw1
Kp0g6RctzLzsMec/nvez5sr/+KZ3HcEWgX2uLzBfY7ooePgg04hBl5XGYIWVOwWUZCE4XpSmDCwl
Sv23MqIDC3Lsw3njCx7vD5p8ucflmw5sRzHewo5b6t0n6Gw/FgrXwxaE4ief+79bkCYf7dmJqYq5
DlhvNhWTAyUzKhQ8EHSroelblHqVPVnnNdEV3UYLTcUKA5XSUEtmii7Y1nRZTVDu24BnN7EXEuJQ
z7RchQymFoHsNlc/OQM6bhaEfTXlCErdQ2oBOuFBRmuhVZUNxUlBFdztQjCHp8YWHO8HJfq/o2JY
wtpGoF5jIK46e50W2LRG7QajdCB0bWRgYoX01SejASOp1dqgbuzKtd1PWuCpyBdN8tmjm++ZAUU3
1KBRqVyE4+X5Zvix5Y/GRDjlytADrZfLk5cZ1S/akD++G2fQHUYVb2bmSrvYTMHGC9I3O1dPNEbH
6t8M5h6c71/JV6xJv59/yFpS6udeuDsXVUADOxjjQ6CODK7AT1BgGJnOvokw9//WBYn+FfuyheaT
NHkN+zHE1178FYOyimp3LCOodPaSlpd+4NXnvS3278HEkuDfuKdQkS0ImNjucy6cAjX1vXDs8GiX
wjF/3seK7SXxv7US86hNhVM2dN4QgvGIOvBQVX/e+NrW+LnN7lYkl3KF4mSMoDZHXTZiDUWAOspz
QSCP4j6910H3pFGqr4OkRwscEAw6om4lTqTNWunislZbLd24BtZGuvx/9y2oaaHzdBpnDySL1ylD
HCTTepTxW+mOFQ+OxAoXjC8zPsNhteLZHbv0CDUpPUUwrOJ2M4Q+28lLWRpkqm/z1H6jpHXDd1w5
4T9pzLuBJXG1lDujYxGGf/xT5Ecm2pf+n+druJbx+PF77ppnFXGesx4KB6HXGK03nJt9ZYGzJN+B
scxW9uJ7dYrtHOa0U1kLr5g6xGdN5vS8+zWL+XMJ3nU/gbkYrGA41PSL6IJTxUqteM84jJ64/S49
ZnuIHlGIi7Lf/G76N2f/x8Dc9VkpveyDZmACM6iXhS8s2MMa1t84FGsOIwk8rgdFTBJQAHr+nrrk
zlesn6bvHtLc4JncMPo/x/eB6aAXH+VuBNGMFPS89AHFI6vVwbekLTcgyuURW8LPV+F4vz5fobVD
ToKQKbBOSgkNZwBFjQ6Yd60bYwZ2ZyDzr4Vagts5M2b1D4NFanTQlamlVRmt/joapQVadSdUN26i
H8P4aNSEp1cirVZMHL4E2hHeYIgWOM2OlQZhehWFnyCeHxzppTqBHmwLgL3i85GwZUahy7Zeeqz1
7Dz9RfGwXRqhfhJVRqt0CBrrMY5FoNdbHa5YGRLMHFV+2Peo0/EURm2v40Wy+zfqj6iozD6h4MY8
X9O1UIoENks1NQZ1j25ih0cFr1fsUguqKA6nN3uQS6ZmCw4hDaJTznRijHTUsq+NntdmlP3vzpVR
kSJmUD71ej0xMlcxWaOwUrM0c122Znh2ohqeJwfiIXrltVq4by16J5wm6xfAOBtbeknEPNpHhEfD
imwHbmd8w8yhGvk4ih4FzdbOP0qx1U92QXUbweNy9zzqiIgdC6TxeMjcM14ZvYrQiyiGXU/PW4bm
8V6BCtB/pzJIRAmVvT72ivJJN3/kPjAGAQ4aJHKFfaZ8gSlN7xtaE5Ds21i9ZZX+d0A0iX+d06RO
+GXmQAZq9x4qwq0ZJyKxaGSyfF3Z14foxL/XGiqzLNGStch83vOPS/Go52WK7yweMOz5UM7oObgV
n8N5doa/oyfZIrQ/iivAy+Z86y7pn+e9Pd6kNAmP9dmiAb3cskEC0FBU564F6xU4zIqvjAuhEjtt
zOeKRaMVMl6gKq4tQbzpQUAk4xzgTX3mRaovMThwUICPsA4vCyrdoxY0BUv6WUaOBfQfrUMLdhVv
hi1r8d6y3HeTCwXjgi4WqwPJGjBdippyLm8g8GGMeB9t3FmP3RhaIQ5dmUYhaPNwZUkZbTNl9CsC
vK4pEp3rlffny/bYoYYw1n+HwShQnOeXYQzZpRxvInWZQBfX+Ltw2goQHpsO1CX9twsuwytlL6AL
cKGa6bGyGBPCgEb3GhhviH0sqA2ZkChxoSaysRe5lYkjAbft1MSyOKBL1OeDNsiaTRkhFojuDBCI
QeYp1SGcZEIJSRNsSC2pYCCCMcUVVX+yemH6Kn0U9uMOOWZIwENP5Plcr7ggNAnRHcBJ9X9GtDUr
dTHdjYWw/BppEDJAGA7hO50yf4fG8+5WlpaEscYKK89KjUkAU/kSTKtQg9m4DFfiSprEroZdNItM
ubStHArpwOQmRCS1rHeSCfyzPCBW5wTamc8HsraB+P9uoJ4q0zlfbl7RFbx5h2SzEdvzXtoKUxZ7
+MBOkohW8CEycG7Rvmzh8UQPbMkEeZHGueCWP4LDwQ0NYWML/DxoPOqLMBs8F81t/H93OXhuTTw3
3kAf7zLq7JVOZAPIbPAWJGkTo7kxSNKMfwvPP3Zm5o1Ga9koD3BYXbJYE3GpMdihA7aUjYO6Ns2E
tWEHuhNZlBZ68gujX0cVkjXoYwvK+5NbfDRywtIEfjPJ9XJBADpgie71DLJiJIbPICVE5MuYR3CB
HQMNHFxwERvjFui+tlWDslIVSJOoWJor/X5cbBAUn4zskLiF5ggvBqunxmVr/n7S2w9GSKJjRTnw
a3GJMMA2i7A+hsAdDc2vyIihgWYP4KqSDBFJILAiqjzi+0T78/GK51kTFd870KVV9vPzsnIVS4tB
uLuaxJ4d+zDDdwTsNYq/mv6TQ8auB9mRWELX7vy8l9U5JUKLNlcmZU4xp8oFBDNSoaL+HrENYBri
O43MXXBKjv9W6Q+Cjv8OKfHHPE4Wr5Crei2OLBlCF0yzy0aIjDU7RhZAbcZsmJufzOOjdSTsDd8p
MpSd0Vl0ACWxK+jpFUKzboZXGkrLrlAisXgVjv4pcaD+iYyloksb9mHNsJIFDmxQi3293Fycmdi0
8UeyQFRoUc6mAVoxdmRZoV9LA6sk6AA1IsEhuoEX/VzqkEi1JrvUa2c2s8/0xOxwXdyoPYTZreh1
1PobKOrU8ADWaoiRBXvJqpwC0pTPt9KK5SHLEMHUqmT14qgyIPaRJDDf/R2zQG27E9t8ifW7CJL6
5z2tjZ4wQjReCSSwOcMlRj0Hg5o3KftTS8LWzlnxO0gkti8JeUbHInzTG+jEo0N38G/VPj4muO71
7lrbjTe7kVOr0d/GZu3SZc3AAsHra4iI7fkIV+aShGuPIOMCGwM+oUAlqy7UDfLMLfs+5yjhVuTA
QkigZYtOTDnGt+ddro2asDfKKKRipMiw7OIlbQ4tHuD935ES/duaiYSdmWfwto4cmp9BYMuysjZQ
rwOzVZu1siPE5f87Y7mIWbRgzmZASXaW618RfarAG/N8Yn6eIh9YEhK6HUg5it17NC58R2f2wDic
CZ4rKEKCi8vIr+AqE68CpAd5NXhFZhSPMyWyCIcK977R7guTsig33siJroWDIhE4cVEMsvsO8zj8
BR/HHkkM7j0+geRwtkYI6v3l3PJcH0DTuHVBrNxDIvvfqZWg8gw5gGXhvqn3+SoAZI6XnN+xWX72
gHAcF9btWZ0c7jI4/Ff1tjHpy3geTTrhxwCMms6RjEk/9pfiDBZakGW/psdBz5z5r+IGl9zqQYu9
K4wEpZYwfNWxfC027t6Vl0iaxI+3VJxI9c+SM2qGbvbBuTSTPX+h31G+zWwcuZVdS0LJBeiUd3HL
M54kfTEVCN2lb5StbWzbtcaX9bw7EkU8B+MkoXHALozkGm0sDLfcnw8WRiDsRDo1PCVNaLdzIU+F
vcDSdhShuD1E2cpOOYOJ22J2LDh8qH10onT+BUreu/BX+QKnF8XcInRhTPq9dbN9fRwNf8dvPfnw
K9G8QNgYsH0HYALBp2HDeGHs8bMd+oBoRrdgx56yXxV0ERwkS4/0m/8muS3Kn8pb5AjnYbDBA8XJ
6tyrEEuGtO9+/At+5EYtXfkLWufDG3gUWWgib8Fu1txMEtEugIG0BfKR8XJHeQfsDipWLPgDrQSM
2oI9lzaFF10kJG0KgLXynCNlUKrBRwDh5s6YdpzRQN2yxXU/oTpD0sCheuROz8/eWoRLguBnhQKT
eIPbZzIiW9QgYqDRWmoKlq+K+h9Oa46hEZlbju4KRIgWCJNGTVEjjwCHepIKTWjk0yCfDZHOwRT1
ExQ1NcBHVUUX3V6Hud1vPSWspIJpEg1fDUrVjgW6hYa1C2kFo9AadXm3g3SSFn5+ftL2bMzGEqCV
G47h2pkkjFrNFpUwpNig4MPPQbkTQaEi3QyPVm5wgXCLpCGuSn+o4LeAwdIUNdnBBQ5e/7NyyHfK
C6v3+97K9HoLT86s2GgS8l2KIQ1y6wYe3zcPod1Sp74CVEZfWpftrOyb9sFEa2yWZqz4RCTQexyK
LG3ACo4ULNTMjcSOYZFbu/+iDN75js/Lg0tqsTvqCprjjZOwsmALXeC9EU1BqzGXEqZ0YKdrELC3
suP+VBICiL66VGF+EAZw6MrhgR8gX5TOZ2jTGEHd7uNkOscSv1GxubKyJAJcpNqu6KIWDu/MGZDf
UCuBAYwVnLqob/3HoS5TcHdf8NkQgqqmYzzemozmMO6YXXwJgDlhXEguWnGgTbvcet7Z2pEnkdoR
D1WAYOmsNwt3tOtj5lZuDMV76tDv+l0L3d/hKNuxEbog+hl28Va13OqeJYzN3FJi7BdYUcS7x+Kz
cofX4EUy0k/5fb71v5KNa3Jt4xBe0wx08cDJOdIw7GDkDPIDBRIGxRYAYdl/Dy7hHwTu3WKNPUux
FVXC30VcV4FQJr7Iyk2BhmC8xSrDrA2BMCc9NYoZE6KP+sShUAjQTaS6gl/SObdHl/3mPuUWgtmb
eMOV7kjwsNilqTBWBaxX8CKwYEtsIzDAbp3kFa+FBACLM9tTYrgcZOogAwrV91tglrWnjIW39P7g
MHU0QnUM8zRo1DFBdnrWUYlkpnicnczSivQPqJZA7nvrPWHFIf9Jl9+tfTnETVSBDd5TVM6jDpED
FbOTf35+MtcaJ6yA0oH4yZ8wGA5v3op6bdUKitjP215Li/y4lHdfzstUJ6Q0Gm+RoJ0OkLNUY3s0
IN26cb+u9kCcbj7wg2laPr8yEC+ogRWbrANIhyVvzA9koB+evB+wwN0YAHVpqmxZbWjRHmovdUIt
1WV91hT4KSJwPwjFeiie07vyNYWCPP225bCsDo7wHia43gnD0Mvg/JfEXgxlhPz2uB82jNba4hMn
HqRIQNuMDNYHQttWNEAlFRCqSi0krjF9MYdKgJAJ77TIK/a/bQkS/itF0jBAJQ+xNWcoxbWwAkDo
BbXcjbEb7sKNqHnFtpCw3zHn5qKk0As3lEZZKW5Ryk4J+oPno1jbFCTQt0rYMUE1C4PtgKz/8NI6
mcu9gRNdTzzo0tulDTEITXDTT6h72rQlXbfS1Wu+OgkCrmrwxYArHzHPbfaSX5zeRkAxSPvZ8i+Q
/gPcE/HMobWijy1+wbXgmMQDJ3Qph/OyZv1Y6cO0qIeV0BxuVIZ5YSuvSM6h8lZkscbNr88neGVj
ksDghFKaQBrhLnQTpEGh9ThwlJHEZ6bK9R6QQSVLN2zU2k4hDIg/QHkSEl24WBUsJNVAZuoXgwfp
5+NYuYV+9s+d8WChZZtAKRaRDvUFUvNY4jYaXt0GhG1IK5RdycWAbWDMjdG/S0fWTc4tILiJM7+E
N//SHiDTUX4W5vOhrODXaBKUOgajFAcdehxN+tbdukPgcgckwXTBKLzYpXTuWwQQKj/T+hYx59pj
xc+33M1fIcxVlQzxMn975kvYD6gRgrCqE7740KkxZRMa1cduIwe7sulIlOok9HgGpdHZZFTgBFSh
dgnE0J+txNrKXvhZyfuxxFAwgKQv8jOKb0Y1bYZKuhEurGzin9zhXdOgpIU+YROgaajKpBDmVJI3
bnx5vvArYdiPu3jXuC8GIy1DyNODHoaCBBCuO7dw2kgrTlszv/b9y5TddaH4FZQyKR8lvSjya6fb
RAHdl225giu+809kcNc6w859JCyFnHiceeVP9b7ajGvWrmgSUyopSURR89K2J519r38rvMKkv4K/
m6Q0K6EgCRtlUC4YlhWmfz6OR/8TirAgNj6Jr8M5gNqRylhjooKPD4xE4tfzBV+bL8IroHtoTFYM
xoSk9/A3vfSun2pb5O8rjZOYUT6o6TFM0Lj40h3CG5I+1Mfzz145viRSVAriuaNptNw6iwvzylip
3X1t8n6tHF8SHOoLTFGmmUJ7bH7xue8UqnvPv3tl85N8tLHMpCFV4rsbY/xKd+FmnLJcBQ9iRnrp
8G7fiyATA71cxHj0LbxydgvvZDQaUD/vUbe6dQ+tbE8Sxjk1cxXWYI4ByhH5YCD6Qbng/6ZPUqPO
LoSHg2+UFTRvgzu44lanaytN3NlFI3ZSAwozjxeTUs/8WE/6ag8xwAtXNpCfbDWxx9vy8+VZe4Ch
l8DgfhobRRGlJXWxgIHBcORKJmgGdhGSo61GfdC79qW1Nvlj184Hea/XCgP9UtwSocMb1au0k95H
J3HZUoV0X7oQd4W76pgOtoyYdovTbsXE08SJD0t25sFAAidIpjSxa80egnn9cPWhZ1u3ED/KJbXt
r88n9OGOARPr8hF385mhzJ3vJiTC+fLQQWGn+ShpTm36UX/e/o8n/D/7Hh0s2+auA7yDyNDTxGgg
z6yBqtplrQQZQ/9a7joPD3XaZIRm64YH0YYMpE3pka7oPCCcW/IDD00FPmBZ27sPyLNAycDrAhvX
1lq/sHtsOUQ/FaCPxrZM6l3TRdbXypCgadYtgUYXUJcUue01P0k7IPRc4QWFY8cGsDFIImpQSNNE
M9JDYMkAvbrJu8YAE6KzlYBeGydhYCSKa5QynRAFLfJF2I2JsOHQPK7VwBQuXd6Ns6XAAFRII2Db
HqoDTUi6F2fJVIC8rXeDOarlFc4OQnDxNP4NPsbP6NjEWn1rTs/30MNTiO4JC1NWnS81zcB40PhF
hntStLY7B7GKWsjnHaxNHWFUIIPVCm2GqUva15Yv1Gb8ft7w2pcT9mOiRKpWKEycXH+jikCt6qvM
28PsQCvveQ+Pw0FMDmEteKqfmamAyRdfkjP3hjJGtdzTOh4c1N/Pu3h4JYJOmTARU5tLPd2ghyWz
Bsjzxpc/hgihXcIysFKlgGoD7TLmrTcxgH17heTvOdoLX6AOcwovtAsnM5GCrq1Aiw/MJpDucbEM
+iaMQpNWbJGGuLSSUoY81cxCAz145QTOakfeHHxkkHxOF6DjODfAYEPmzUc2+fl8ruw2ElOaUgk9
8jJM7jTIb0lYGFHab0QHK9achJRmvoC6O0FAjqobcVCKzmmbxGzLwayyKNo4LWsmnWRGzcoAbCk1
emF0/nV22Fc6UTPLP3FvCwEPnriAtZqAxeXtGLbBjZfFs37lcIm3EvBrW5KwCIOPZFm8PDVzUaYW
otembxRkeZ+vz7L/Hlh1mbAGydTPBaRflzBXNiap+AQVlT6A3CWXZV2M6t2sMP9Ud4N9SBiIPmBk
ih6RPypRXAT2tlNmsyfAqsRd+7pZ5L98+KMBESaiy2UhbJf8mJgrLwLkacuutiVl/EPXySENA6j9
BVmlBkl9ZKbJqqjIzEbl34w3iRoFU1s80gM6B0V6faEFzVdU/quTNhZrZSeQeNEIJGMsJYOdiYp/
cT2Eq/Cg1P0TQhsE74SVmMWYFXIejQ+xI/h69tq7nMsYiP5GJP2f77aVIysRPgSVS1LAwqx72RQY
rZD8riTeBPObA63gLQzV2iQt/9/d33HO0BnNJ4g9ElTOZR/SoiA8bJizx296mCXCO/DrphLmGC8i
gOwazbnbZ/s/0D5FsYBsQxV966gsZ/vBLiZRnd2YxpQE8ng8WvampCZq6TB25sSmbyK1ppxS7fmC
PH5RwniI88/KdRvyRYhkHrjSNDg7/C3fyV6EAuIlsQtlVms2QiMB2f+HtBEur9wJJHpTqiSQJLHI
drVcAKzhQZbOz0eztvTk2QflkA+iRhrqFLnRKL8p5KRCYeOArHw1CdUc2JISoeCC54PxjaLe8/Dy
/KPXthQJwJwmGimiHGCDwR2PspvswbvFQ4Qmxbai35TTtDE7D0MtyCoQBzxtZkUoS/RDa/VFdP/0
bu72Vmw9H8bK3JOgyzoUqYge4FYGvWhlmWDIcueFw5YDtTpLxLHOq55qFRFfjyIcq/TAR7HjDtA8
NseFZwJ37vNh/LwsPDh5JAITvLk4JQv+IXdYo7ESlzICAxz5H7wOgJBFx2q9Yx3JCi4oon6VTpQT
KuqEOFxxnn/Bio0kUZdZmiqQqcdAWTrdtfGkNSMS7Z1ykTJxo4s1j5AEWg48zS6vi0sBC+/CSmKQ
vOpBOg61TMJWJ2sHhrju61lIZGnETFJ2o/o/HWVa76JUBcwEk54ctyAej1Oh2NnEuQdsBjiLZTgd
6pQbrdIWjhPUE2hb99ZyRB5sChI9CW1lARLXM45OBE46GYrvGSTJgRZRjA7I1OcLv3I+BSJEgO44
ZMZYdNI2xpKiUGc8uEen+iV7e97ByhEl4ZRCUfQUxJlh61M3RY67r/6E1evzttfOJwmIDJWsrSYG
jVflrs2OBQN8HfUd868+IFJicGALt2Sv2WRLKM5tkvfn3T5+DmUUEtuoFEFDw7JhZWqVOTId9KFR
vAb3xa4doPt2eAw1Ojhjdn4DeNhtb7WVXLcQ0msTSjgDBTeG0xDA3UvLfTv/VopJFePr85GttU14
/VXN8lFUYGA9+1cQ/3YSKoTGraO53O6P9vPy/52PNPlRkJUDGp8vvU7tigNrRC8WYwmCCkC38XwE
a4eGOP+C72dBIqET0AuBO2F+GfdboOnHOHksO3HilQjCJAlKI5GMCn4VqA6bTV7zwUN0CWxfnz4S
a9p3e4AjdEDj8zP1MtdqjPRzvBPNwgbXZLUpPrC2BUlooh9LPc8s9yo7qeEpuExaekxcUZfes8/+
jX2XatRyhFqwZ7RU0RhQJOlBqm4GBWsuHAlWrBk+kUMBeKPsoLznvZpAGwLETniI1aEqvqs83xQM
3vQB+wXsdOPFcmVxSbRixJQpCAIx6CQeNKZyo34/A85cyecy3uhi5QSQSEQoYWe9tKQtSsnmKQAu
qRO0oTaM7Urcyy+d3p2AFOScQxgti4bNUx1wZWgyXhg33OoVU05iDilFZNtMRuu92X3yQPkuRRq0
t8Wgu7rkhHHo5hC64j58UXbQwSAa2QwIFdSUViHBOCLxytp1rItgT7OSE7Wc6cl+fqYfP0lA04qw
HEUSh4iw0XPq9CARa6zei6/RLjNkXbBkk0lV+XvypI148THWAN0RNqSZg//vdMuJGrLqcMtN+SLq
IGCAkow+u60mXUEmgdLMzRzjitvyg/i/2xmjRNH+tByn9j27VQClgln2W9Q53Xdag94l5lbh1WNk
KqOQMEQ2b+moYDGX4zeKv9JaZ4CfCTXWCCz+mJqUFt9AzoGRKfvkCooe/Hpjy2laGSaJUsznlB7z
BXKJ+nu1HWa1KreeQdaaXmzG3QzGDd/Usbg0XfwWAxaqbVsPi2vJeRKQmEB2cox5hN+5x34iPY69
/9Z+c2ZGq6XXn6p99IqJMyCFdyo8trahH526wgfrbdEardg9jrAbVMWXUSfDKPWiqGbTtZN4jUov
EQqvJEnfOGTL7n5wPZPgxSBENoSFhDtgntC9M/vd/NKYnFZajbvFEbMSZXCEBZmQkA4LEV0oxxAl
hY3HbRzZFcNKghYpQaz6uC14L5xzrS+CQ5mWWgyQLZsHe0HgPHk+P5+mlfvh56Hqbpux+dzQ8Tij
xYj9S7XAoMkTmF7L/Pt5+2tTRPgY8ZSDrnp5He/a7zgQVT63E8XqqY3m16IWEo8o+GJLB2NMexNT
Ak/RvCQzWOmEyuj4SPPb2FCi7sWnxj/ZNFz+aUgkOLFhxjid+Y72UiZUZxowuhJ02qxK5VvVkSvn
g4Qn8hlKq2m/4hAGlNQvUZ4GLR3jwAzyur00KZVZZab0G5f4mgX9SdrfbYGqy6aw68DCLl2Cc1yq
8XX4y9/Glwo80HgCqJbaIeY0ufl+0NNUnfR8v4WOWdnnJDKx4wup66Aq6/F7FC7p9IDkAKsnWwDm
lc1NwhDbDooMwoLuYaVSC+o/0wCdgXiTE2fZww8sDMmhCU0ulKwzsKPBJxipKKPXRkENtFdm611/
bXoIP0GKpTqYWHQQV8eR1+jxCo5fNaRyrfYPYvzyb/uZcA+g/8IGjIT1LzjOBN2cJqPsbwxbNW2Z
DTzvymVGYg/njBLlNgDloVgix4tZagHpf/71K17i/0AMfUYaZQWcvf1MaaEvm33/OSBCUZxIWAp7
fwuhYDzv6nGFBaOQCMOhASX5HIH72K/PA5jIUMhRdp8UXpVBraN4me/4jV4rOZRdXdaL6NwM+UB7
3vnKFJLwQ3/IorpJMYXDkBiK73HMFlfWmg0l4YcT+MpD7IHZa5pY7Vhal3hbrmWVF/8G1bWvHAgE
xOP138ZB3P2ylLSzxA0QNeG4/iCA694c/cHfcK3XZmn5/86W9UwjTCme+jy+ZWh9yCROr2PUYD3/
9hV78pO2uWs9yNMUEhuggJTbczYcpyLQUrCMPG98LflDYhGpSKqSVlgIJpGaZXTqzNg5qBL7W+WE
QLpQG68va4MgjrsgzmE2LlSoaQmNRSoDB35fsB9UKG9VMq/c+T/77G6aplym8KYM/ZaWC9VAvE5t
rKXNiZr/0S6SIERFlCtBoRRQCec1u4var3iQBaus2F4XQ2HeBUPJoUc8xDxfmpUpI6GJnTz1zBy1
nCdWVWZnIFxT6YSXVMglVtbzLtYOIYlP7EuOmatxcZTOFCh4VMkakZfP9xXi0Y0HsRVTSSIVGb/r
/XpEUFayEN9pNKE61nypJeVHyjEqJ+3ydsupWJux5f+7LeAPSMBLiVLsk5nr1aFhdwLX/qbo7u35
dK1sMRK22DFsHNM5le/FTuxsEUSNVhwNlMZGEPooZXpL9mptyrj/jiOnlSaVUgrgErr3zYpDiNl3
Muc1NY3Clwb0RodISkXNF5QaNWrRVmC5BtIhUYsVH9JTyrHMjqYHlO3THFvvJ0hjBWokFOGJGSDG
BcFtBXlhoQbFkhpyfPVHnlFwoVUMrtuNa2dtIQlrMRWg/VNYAWqF9bXq93T9Eskbfsfa3BKhQZ7n
wyR1EgCYQSlepDppjlPEx5AcDcXkpW+U4DWqlMaTlWnC623bbj0MP64kZ2QSwkhTM6ipoAu4azGl
alsWl1LErV003G+l7p1uwUtD9b1ocreowYbZZWCOTILfUZaaGdR7ukLJ4ILBW83n21DR31xIZ3as
NBvwucczI5MIyLrlxFmUJMHjY3yGxEuVA8Wh7J1uIcjah4Wcq1XDCOcxCYCFbNP49/NT9fj2lEng
I93OCS2IDecFQuDm7XxFIHJ73vTjfSSTfJxdE8QpkrzIIRRxDIqOilPneIbkb0Hn+vMuVi5QWSGM
ThLkcyYpA4ivVVr7mt9G0OsvNPYvgwoWhq1eeGHZ+//r98skuLGR+UBuWxY819A/0GYUNTmKEIMR
Qpor5SsXajFXA74FPWXSI55CbbFca1zMxuc5hMJi3o2QB5+n7FQuOkQVEqg8tJdioXf7lh1na4py
H8BdqRMzowtBlGcUcojEXa6MvRbFndKqHJegbpFhmznGS7fSlwa4KUDw0rDTZa7azMyaAEl0CdfV
FIbgcqLy8dRVMTvqCQshJVWiRpYFrw922NlPJ8pW0NQH2L4WtcZQee+TmbaKWWAtCcKfgQrFu//H
2Jc1R49jx/4VR79jDBJcHe554FKrqqTSru+FoZULSIAkFi6/3lkd43vdfa89jpiIHn1SlUokCJyT
mSdz/PbbckAMj0s/yzGGGr0vYx/5dxCKZQK/XmzIOvU0H1tnvq84UgiR94CJxwZm8fPC43BbV8q8
QDvpuXmDHO6dxmchac+E+caOTnjer2WNsEYQNS/MkfphGnh1PxPJslirMu27tTr5zexkxnPeqzUw
0O80a9Am1VIEuwBmZSxpqnm+h1298+GJpgvTLmq4TiQSBR/COJLhsZeluV/QgpjEnwpz9kgLIgFD
h/IOjz1y6MbYw5AaEzMARQEv/9Q0TpmTZZiQ9TibrAmgirFDTTcyKIIRd6ND+OSMbn3joQBJbUcI
mvUyOsRqRpp51MJtIR7mpBbwRmZmKfJZohedai/Ilef3l4BPLpyBOtF3m5I2EC9UpHbcJIxJCQJm
pO27sQQxUGKMk4KIJa2UQGMusBfkXqyW44DkjY2MFlqlxu3wC9E98q+ICufIYMq+dToe5wOGgZLZ
qG5Lh6l5Kwz37nRk+oeWd2tK4KT1bUALXYRY3dS7Qo5N13ln1lv2wkzLaNrpytyGNa5EWQ80WzSj
ezlBYy6CVm281uk3TTG26LZtcd+ZcU7jSXp7fJgmrdtlSOI5XDaBYyzclkI55Kwo601PoPtTK4YO
TIH4SEFlDxqoKYaMVsO6ZzqElR4doB9uF/dMV21vTRxPF7dW5m6oClilObVKYSeDotPnwW08mQH6
4oG293OkxHNb+N5+gek+1ogk+crKCesCnqtjOZvPEKK624VwWOE4DgZCO2wjL4gQ5WlbDMNxxKq+
c0Qkz4h75mfJQ/8kakVSXoZ8I/layaTsObTNhDap9BGPEHqqOM9xNRy9ySJBcfD0ccANSaEcttvB
+FCIMQK74wGrNy9DT2JWB9HYqVssIDqK+tcU0Ze6k+tz23DKU01UjxEhb6zh5g3bkFODQYNtZBgC
3NbJJOOkeJuEruvuChaRTc0mfaf5LPo0rlalN/GI4SMH7MYoy0duWJjYAEYKLhJiqiUbVpigyuC9
tK1NhxAMW7M8GF/vRkXhTcvTYoCykRcpm51lI5B1l/hFPCRh2KwPTlOYTJl4ySmNyk3nCISgVLvB
6LTx5zFdevFrxarOmW5hGajLnTf6Fdye9Q80IiylGgMmqjtVAZMbQ50yFQOdce19+x2104wm28Wj
OjZxgvuRdrU0fSKFxv6iyTaYujEZ+fwjfDmiYV37fFz82zBsLzSIGmySS9ZUQTbZIVMK4K9QqaiX
lCl9W68RUvmCFZaYCN07eCOkesGaery5bSt5U+r5pq7sc+ig2Aq96bU2aL5nMuz4BFK0Lj2MM04D
ZiDG/nUkyGMfqhr5fTNs7fsxka17hupVPVsbXq1VSr1TRcFeeERObr/AkpIFuYF18rpg1qaBVAlB
wptKhjnv5mSa5zTCHsorRLLX8ji2DIFObErqtjwXlL7JmcK9rOh3tjSPnMA+qYFylwfOUQ7iSEp1
sAOe4kg8BzzM2qDcFLE359VExbajBSZ7aqfITFjkI57EFGNdmwHQjBztdmQa6zzygrtmntYcJ9wR
14Vt22bc1KTP3TY+ENvukI+UQ/iWR6a+a8bqILFiaiXyJfAPfglr7bU8j2I6LzX8fEua0blmeVmZ
XTNidhyWrMlYO1PGqHvq2TTDLLoKEqnJnNhQ0aRQDcdsezGc+7mALQ7wlxRYwb6NIKqLnVsX2asJ
Kdct9mL4jgSId652nUJETz+CqlX7oo8SWEZv1TD+ERi4iWx8XmKusyYsNl2EXWDCpMIOR+gNshD4
lpnuzgvWuwF98ZpIxvtkmf1njLD66WDUx7IO4szthOEdE/QYZK7RNcfWI49Af/GQGrmLvOiGmmZI
cYhUUOZh0Kdu2zExxlmOPtcg91wCFDxaHoSSY1JNOgam73vZVdT5Gs8ArnsWRQlDpbSlc7EndZXb
aBm28+R1GXXcoyB8h6yDJQs5nvpCMahNQUQgaakdsiomx3AJCWYKFduGQ3BxtHsfxkXWdwKuIP56
GEJZbcx1TLOw5jUclje0GTUCokaTiqk+dXC9lrbNkf9YPzHahQcMQsO5clRr4vUThxmgvdQlf1iJ
4JsQ9yRMmOPt1gDTjCDF1IZyPLKhjuHe1S/g7WE1eSr8FilIo9LvbhvEm0ogF6Hu89Yt4eDvFm5K
HI7TrunUE7Kb56dhXbdtMW9KQts34hGz9YGFp9VAnRTOlXBRsR7AC4sigMlxuOMOmO3S9T+Vgr8k
C7ahtXs1iZfCC081KXfjsuKPsJhJ9+Om2lUhciSx7PKuV5uhKMihFmLvh9bZ8siZz4V2HqqpOjMR
QCcsm2Hfe0WRK0jm04iMeGJCNM+RStxR561ynUNDTPjlu5j2Mi5TOxxmeyuiJMDvdrrubp0bm3R9
BzK5GzfBgpSsQlfYq5fcq4JnWbDbKJi7NIZYjUf98xIE6dx7n6zzP8sJ9E9fLSI1TjGl4wS2oYyK
JgnC6tJU66Mn2s3iNjlSUtTe1wojRGVs2wRj0UlUYwfGGuSiJNvKV7C5YHTKZ1fN+RhMZeYzp8vl
1LFMLHWTN06IYfoXyHI+7bqeqJ3OozWZ4N2mjQcQhdx80qo5tEtxJkV/XFt5cvDHxsrJVTPfFw4C
ZlABPvgkrtNqwaGwoi6hI/Z6/wdN5XAqAy8rqmLJlpJp8AqYmZjrPUz8yJ4WcbtHPevtGUTlokES
sTIdzUoZDyeUIWWmnfHLnzEraNysafyNbEo3J9S/X3qSS6WXJBxF/yAj5d+xRmZ9wE+ki4/BvO4r
D9VqhPHbCLbOQj2Z2kCdLabUgktKPO0OR64VAlgnqKlL2x+hv7xjK3n01mpb0CldTJ+vY5AXi82j
RW3iZqgTN5hOsKb3EDWKaUKF8NHRf/SIbvbVGDx6rXuD69ViMzJbLuKsmpusC7u8ZvFmHZAksUy5
lthBULqj2pgTh00KMiwoNuKwRGybPycIOUgd3mxXjQ+LO3qPaF9sJtSqxE4fYy/CXY141CRUBTuE
6A8B4mOUrIPn1BnV3q0n+3Ss1ZF1/DKS6SYWTCPENDzDuD0t5Yz17KCgpZBAIJplUSgKiiTWzi9L
1Das3QQ5tIcV0a7WDBkXQPOWZvpcZonJu2Z4XWWrt9VC7pw5fDIUkttykptY2wzOvllnWCrKMoXy
O/MV/GZjkq7ayZlFtGhZfa3A9NLAqcF0qfXcV/1HQPBe6B9uGxqAxXeajceiQ8Q1T0rmmaxwMePT
Qy7De+87VLgms7eQA1ma7dyFX8obnjs+HMbWf7Nhe45qRJOUrE8ix+aWKxSsqko8M9w2mHpdVjhS
2CHEb4fS3cRVyiK1CyeW89p58TC+0Y4EOglWrhsSjct2gX59I9GApzWvbsdF1JkMFdtHVfDBZneG
0AIxuYH75CCn/N4bpYuayPOyuaruOF3PYeSfnMA5TRqJDaUI8McJnRcOkq9i3zn0SAtmZOyTvvXu
XF4i47DJHI1TVbq/en86kZmfOtZfJiuQkklTsXyMWCydZpfKfncMAlFIfRj7petPyKIvwnn3i29S
2DXp/fgUU7J3B0zkiW9jo1tBimc5dl9N2yPUnCNErKlvy8BpoUVZ4A5RSew9FFSHcu/tMCxZYJ3r
GeiWfuaVwQdSScbzNBAIpHzuRgjyts29dz3fh+4XJ9c04yEfhJOvlG4rgv61pRdEIh8IpFZCX18Q
OElc0nPYfnGmn+uenqJlzmZWf7mrutQdeuxeZXoGOD4uX72AQFLqvKuDO5+HiKme+Zaj+ShipK4u
jj5MjB5gRwD5ahfshKXZXLRZqIcNPmo66zIH1gQgBz0L5bfewHazGraeCOEWusRbNHj7VqK0Q9pq
f2Qt97fzoifoLrFc3emw2ibhzZqskdKpHcetFM/hhFzn8n5aS3FqIjyoVOLqjPK2pvJUcZ6XtNgw
zMbBDRzmbBHwY+S6F84sk2IQW9GjECJPqGR32vF51rN7mI1C4uvwnJvlyylm1FpBbv3614JifirD
szvDRIOtW7/9CvEfQVjqt+wNhxsasrL7xQrz1Rn/bVzNcxCzZyh8U0bcRwGxZ9aM5hAUgB7kcIE3
y1T2qVdUt2Wz3EldJCQwNHU0Sq6qwiMhsH8MzwHOZ8l+Rq95cqvogXZV0miRNf2zBXfc2R9vfFXm
SfUuZGYvU3znN3VO/NfFfnFfJ/OI1FP3cRzhZx1h1BVMb79cDGz66qemrJIBe0nfL+lSxZtlhQRK
m+9qZZ9lHZ0m8Q5LoMPSsENkvzC2enb6MfOX6hS67buMyYJ8s/CGL+I8Y7YE09XRB0Kd5aacEPuM
+zUt8Fzzzrx0uyx0ymRA/6/GYx2EO8dzkc3nfZTsZw12rdWPkj/Vwn0dYbBe+wA20N9bcJc6Qjeu
4szH6ym9Z/GF4P/55nZ0eIpNeh9ouIjJeouOAFfwEDI/R5odAroNUtdkEkt6iWY4nJpA7Od1yUqr
GbYjKLLgOWerMpfrWS73yj1NmI0fMeaMi19WUKHpA0KF0wGOxuqHFI/SvRS9yOAckpXwIG3kUU3e
Xlp8thb54OoxrL20Zf2+G8K9UmHSTG9ttb47skqKEVWaf3f942yMg7HLF/qAPMjMttFuHH9CO8Lm
UuORr918mu1thM6vuhpVoLny2vXGX/0Tn8J0mLBf2/jJj8MsalDBFmCO2UdFpk+Oo3kWBX7ky0Im
XQddtmDgrlaYl4Vx6ojhZkqmZIjFC/QHR96ePPSNs6PxZMCFoJuzACxqBIo1HNrM2PoiWHcgakUl
1uJpRA6Sww/rKLKBNpvKf5NxnPbjTFJ/faHej9+JGxVNRzWqB7OoZKxmuKHOZFe4eu+G4bsF5oOt
ZTNP4dn6WNbtmhB0bv2M2DgNyyLvzWnxSScQJeFrXX9Kr8gp8x8lXGwG3ecLbNOLFrrcsXjpbP1Y
IuamnMlNQZxXR6PRHJ/n7l2G9clFgEy1BJlmT0WPhVSUWD0Viu5aPrhBfGQTTVSrb8rBfV7q5RcS
MuN+2MA3LtfegQzytSlcs2Fo0ktdAEH0seZ8VqSdcbZdCUlTcbEa1tJ0jmgCUOwZwCLC1Tw/XUrQ
Ll13lk0bpoL4oEicIBdWYxlUgb1ZER1/GIcYMPhsk3EZM0MXmMSYg66+XYM75pfVs8CCKeBQDPRG
wwWc2X2Ah6cxa1ZFKl1RJ7RIkg+A19gOlzo0ydBCr1C0yMlwzlN3zXqqc29qAX7C521B9IJYk9ae
r4soIkPmIsnKXWU2wxy+wkBTFNwFLgJQUfPaasn9LoLdTsSAWYhNEBXpJKcLIT3krDcVOzdC5ksB
/Mx0KFpMIn3U5IxuOQ93onxH7ug2nHku/buw64Er0JQ63zNrTkFcbwfR75Cz96QRTTrVc07GLvNg
A+bDN7d0T6TA/R916tnPJojvdItpK/8dPSxQAnHyyYi6thJIaUfdXk8qqwakESKnz+8CQGEd7JVC
bHLY6FTdbHRJhy0ekpN0DxX/usI4kJxOwB12YeRAvbjvQ5VFbps63Z2qbgs82SraO2sJA1MooBFl
zylOpgkLpG4+Z7E8RSUM58P4h479w0wxXWNNAnDqMEfjO0cCRYyrWpc6jR00u3qkT2iMugw0M0La
WHcMkZ6BPqI2GWvZ64qJ81neDrjtZoLvAR5lOyTXLydRQZbv7mo5PutO4+ZXX0TUeLA7J2mGZ2Ju
jYDL+Fj4sBFrzlAqnGYkeqeYN9rUcYsJ6S/HR3fqDM89dXLdkiApS5JrshxKb0aoLkPZzuV4JAVX
O9t/1c1yQHZPzpk4Qxad1kV96TyO3BIkSxaCPcCz861qQRBRkG+S+1mA5HAVIf7XD+zJ5cFNL6Zy
L0bYgtnJi3aeQ998bx1yLsVL1JUkkfY+qKK95/N8MLAVT+DHO+/sNUtVotMBJVSlDb04oXmnhn4W
Ur4NqN2TyBeP8zR59y6NIRO+s8PBAsuF0fs25PuZtHlxNbYHDzDs3H5Ow+ARKot9hClNUohtqeFl
VAqaLFOwwZp+cmCfPgO+Q4pBEnKHbnis3Ney82MACsYj7oavq+/vrYuGNI1B3cPprK6jn643gb5B
VWxvBxVOd0ttAUiHld++RHyo3muPAEiphWaJq9BsFJz0m2jV7ls807uhJOQlZBV7EnShOonCupCQ
yFJsNEq4+f9MzPz/ydror24M8xi1Ll/75casXWCSmTdLDkqxfyiqmtwaNv4zZesfFp6yXUop9l+/
/0Zcxwu9CMTeXwRTtufw9REUCdu31c1t1h2Ka5JG8pE9qx04ALpFKDpNXkgKv4svjBQcpuTBIKK5
3tZpuf0p008oOk6YS/pnFhv/LVf0F/60ioirSFiyG7n2QGREFxy9WnFEcsf8Xq6kyIcZIBwfWIrB
HwgMoOzp4kya4WZF+QiC5RdAZZa11YIUGQ2wIWiwvdorpNfIAe3FdUpTS4KZCP9Qd3iAYyrhzRgo
bMiN+1AIewGkoRFFUyPlh+Ootfw17ppdHbCMlct2NmXeF+ana8Ma1Acw+kFZnvk1EKGyG2GRrDu0
MouPvaVs0rWPTwByczKAe+rX4Kcq0DcNwv1nA9r/jc1D9FeDiqnqlC2rgV07b4KLs8bU5mosQyAe
8QKaB6xVCBimohH+IcDh2aJngA6TjvomYB59wnjxdJkQNL6vJDjkBMuF7Q3h+h0sSBElM3bEOg1C
ot+8eln4FTgLQQDboMmFidQ/Ilb/9XP+t/IbKug/lp76+7/j609QE2NdVvovX/79UXb4379fX/N/
fubPr/j79lue37tv9dcf+tNr8L7/+L3Zu37/0xe50LVGvfw9LvffyrT6j/fHJ7z+5P/2m//y/ce7
PC799++/fUoj9PXdSlCZv/3jW9dnzLlK+v/1v77/P755/QN+/+3mXdv6/f95wfe70r//5kZ/cz03
9KkThMCQr7O60/cf36B/w0QtdWM/dHzGXAq5hZAYnv79Nz/6G41wZmO42kULx66pfEqaP77l/w3v
EfmhH3pe4CIP97f//Fx/ujP/9079iwCMK7Hpqd9/A4z0Zz1nSD3PRcHqI9wkDhg+ynUf+y/iFcrR
djlBHGTWW7eVMP1xJC1csNwW1QHT5RHMUHkktEqQ3nxY48vCWhRCa9pGW2cERK33o9nDlfdeg2Eq
RhgRCj5sBPwD4WxlcYwrN2kUgEElAF/EABfL1QS5Y4ibmnbAAGaM3oFWj8AK71qIzp67wL31ygVk
M39dsTNnnmXlhhvEHwO+WkiODR8qFEPVcTHspa1XBACAg1Fw3sgIyrHFj7etEHdVFSUQllzZKHYK
OXlw5uCldVdUpRC2YX/wndOCSX8gJCLz4uIYoDoztDqJEnsmPKzQrnogk9hrGBC18RfXSwMc0nqM
UsWgV5NgwGv5vnbva8O+QINvPPihMLRDSGHbaGKfgrHfexNU5m7FQAcRDIOU7aX22DkI0BMW7Xfn
vM0taNc+Rr5DC0IVdjW4/m2Buqs/Bv1HBdjAkOIM0vQiCUlYtcK3BPmC/UsYVhsXomxSQkgM2nDw
2FaMCP12li2aMxQn5CQ9maOlFAkAzxvoucH4lmAdJcIv5BWpLbZx8ESGcM6HJUI8IQdYp4Jt42Ma
qLAfqtyAL02nYES8+yCTwWJwmWLORejn5iZq6HcdyrvrRR4rLwvi5UPHfqbRBpoC8bHOfLQ4WzFE
mjgh+GsWfFgKuixsd810xBzcyatJNoUl5p3m8KUl8d5HMatrFCaMpWif9mPILrYJE4LmOIs8SFW6
EBYqIwjbtYh218nEBBoS99DihyKjeR5d6QnHQvcVgBpe/Xv+EounweHZavB7mrs2LNMy6o7g3zPr
4o3agOxrDtilg+RYzFvpvZaNB2RyWpfcLkEKOjMhtXhvw3WDgmPOmiV+DFoo8npGNp0bRlmt4Sol
R+doPe8J8qgDOgXenzsOH1ClPymAwTBckgWlKqV7Ptuv8amU5VGr+bGnTSaHqDkslcxIL0hiGYiF
YG1ufWp+CiJzj1co4VCxuIFEdI9ykfjW1ltWRZdCw/zTK4FkVuWKNMEqRoA75a/QBvB0dLxfynf8
nNgYaOIKb8x5qLae59O09mtENUVhv9FSHAFkAAje2l6ksxCZ7A7U9Ok02syixzDIePN/iSKzxUet
pi0CD5q9rcL6TP3upqMO20+xBORv7HIRQzzuqUDjqAw62qIt4r0jug2d3RNVaBDaoIoz5ZgRIFj9
RL3Oe+xK7T0Yedah0ce4shdNkJI5AoKt4XZL0965j3OI3NF1XA/BX5gTBe5/RAbtcTYzRBv80RiW
VLb6tPK+oicNXkpAIubH/Mi9YOeFKUU7taIb4878VCp9fVGyoBJY9M+A1oXSFiUH8Eyz5IFFpw9j
VTSCk9PeKAJAeXLPGvc+cCDoAe7gvk5OnC/uwQlzjeKiC+mDhTcciFu0rO8FHTemdVOXfwoh99EA
ONKAk3JlXnhFFkVdQig2R6Cxa1DcWXUK+ikfAahEg0l4ANHASFLTPTgD8pMEJufCMWvDJlfuZRav
wdRjBfxicueig4ccJyvso16PIOfTFgumoeeipHeruKiLKoYtbauDD/jRc56Ij5hwtCTjmfnOxtZd
WjhkG1Z02znkWAP2luw2RqguYRB8qLdqRnpksVxwm9Ja82zA56tBZWwF260OUKP+gvrkTqIlWxEy
Ctchf+0gaig7oJiVeBHD/AiwHdjCvJk50gg1y0g5bnoHCAYE+AxAdqZj73lp2g0V0QFTJ4losrot
cpimP3fOzg5zhvpLefZA4iVZFab2m34/6ypvEKGqxKuED+AyvtTBKfoDqavyeSNIsxl7eD3VAMWj
Op+jegtT6Odyqu/4DBsImMyxQ80/wfjrsMzXxt92vp92C0nEiiYVDYiq4Z4+qhTnYlpHkAEoDwis
C3lKm2q5b/WBFxDzQB89dC9TVD/oBUSV22arW7515r0boNjp3D2Em+j1nRXBwX3GvJsyfh1KubW1
3UCDkVPnV1n9DEuYrsuP0s3nwOHhNgfbqb7UTvg4CmyHQAxs7F5Gi9q+A6DlOilufOJzmWA/UVOX
8BA8PXYTr/tZoZdgq7+FggZA72jOrlKnqkEPQJv9oOSlmQgw+qwEWtOGW18vMlnd+Kfx27c//i1e
UzoUywYE7x1A8I13HlcMyTQUoDZdij4dkMmcdB48wgY2oG2TbepCwgBw/tmu7DDG424ZW+xBPNrp
RSM5mT/4bbElHT9PEwyLg1+F81bA2wmomSs+tB6yGmfwuo5okWUamQ9VPwMzvwoKkEGEndSfrntH
4poekwfkCk7pBLiKbB6sMFnM/ZvRve8CRHG1z0HziicoD5SCohLMXr+p5z140305LYlx5Aev+q0v
9KaDwAvlW2Lr50J3NxLIyAQOaJ4QWRjBKdd/CzukrVNc2npMqLFZBFgpxgMkbmvQKyuGo4q5hsA8
wDnX8t0SdodxRtwZcJ0SAFjBdytTW6NhhBjoW7p4WbjMeRQcFfmKsbtWA44s/xvcRCJrfxMptpkB
xLBxee3gYjy6I6bJZBrjmXamTdTDWLoDRF6OmaTDlQrbmkZul7nftQoD65KjZPMxoAxI1LWgK3Hb
YGf1UTDIB+ybr+NMrID/5ax2pY3vJUz4hgBnUIeDEUNlA07PBjId3cU/pbfsiuKhEVUmfZoFnXt/
IpjQSHsveFBF/A4+7zEQzcdksMArZ9iEM3B05sYnNCDbKQRA5IkH6BiGpJPQZK2i42nX0V+oY1BI
FgDD01nBhgFwzh2raptLiS168kwaEr9LZVkewgHMrviCrdlXG3vlBnHPT0Pp3UGXk81YARFddt1a
s4QUcLK3CL0VAaIVHHtf1mvqKJB16IzK8qYNxzpv++iV9IjIi6JgN0YI5J3LDJJqLIr6wUQCbl/V
8tVaqPBic63mIj+J4ycXo0moHnelWO5DWt14bfyARILUzuCo42nD6+ZosDuu9jzQo2buT8miLy1s
HoIFNONyGCfyNZbYJXue9oPC/jFgOzBH2c9ozKNXb8J4Nuqa6KDXs98HeVBJeFgXUHU0MKeFMhDE
d7ggWDIaXgL+ZSzbsSFINVRh6L2TJQILY/EGZs6NX6ayPXpQAFCjUkhp8edN2IqgT/wgNRhNTAov
/bYAvWS89qa388aQ/jb2UKipDkd5wRKYD1gHLFPU+W9F/CNjedO3SJrlQGvp2acIEwB52lRYG6Fz
VewdyfpcV+5xwj+tAbasvt9hk8ZToJIu6uH2vSZQoZwmBlEa/oCIp7Pbb4cmygYAxDHDXPr8DEHT
roBqpRbZgsY3lE46T82pYkFqnocqSm38Vbdy20wTENZptw70UNJfQxNAINhj2Ty6Ed/NQ7svIOGS
etm1uI1d1KULZBLR0D4G2DcWrLnaf5fCe6jkfvWwuzoFYjLaIsH0S8bX+diFD60EXvm4coGrC/2L
K9LKeqkP7b2FCH+s5SOE3Ae8cNPK4AIeEfCxN26mcIGWC7ItqjPMAL9OPsmgQ8JjCiKQpFCgpmai
O0jdXiqmL7FB/YDEGuH0/n7o+luggc11DPabTyxrovm+Yxi4m3CY1JBwJBRVjA/SkDUEtB9B3KCB
SOaCiBS7qQMMfssV22Xje94haMmr7b23KKyQTO6Qu2FhDxi3zorCNwlxoDkb2qcI81AFkubXzyu4
3q23JUQwPTQVU+BuPCAIcUySSiPLrXhmBqUoamtZfUFlkEh0cShy4nnAjg16FtcOWycQ1YvvgfAF
uFqRL8GfNEANp6/SdWg2K0hHCjASi5fj9HJ9CBBo+a51iErDw5kEihRuf8M9nw/aspxGsOvooRbz
lpPv3TTGwYHxH9Sdx3LkyLKmnwjHoAJimxCpyaQu1gbGUtAagQDw9PNl3WMzc9ps7NrMbjZp3dVN
FgkR7v4rP/ut9+D0t14vj9q60nR1Qb61zwp8XEOGVk60LkCUyt+VurzytEdtw5viimB0UH8VZujj
N022swkeayM+lkvy1i9zvPkqLAvwekZcE5Ee3uRHcpyDfNZj3DGEuHnTI8WSwkIdSvKD7qTnRf+Y
nHvzS4bp9FWy/nZM5DFfl+eUOEjR/UlRSCfJaabbaClqE4fF3Pypvu6iypxfcCtelyQ9WCLbZ0W9
61rSIhvvYQQ7T/2w1Bg5zflQGdPBAByrC3Ee0zYwkAw0NCn1doLEP1fme+7kh9L9MBiWquRH7SfB
VM4HGNg3XedRVVtotn+KqozztnrImjRiZbPhfd3lAF7fosj6OcDcmv4Xgto18fZQWRV9f7zFpfXq
6eJWAITL4qjnJfPmTc7vHT2YEJeyL3c5AqFEfAPVijbnvgMB/m3iqiZ1IG1vh410h3rNQ/e2TK8z
bbNesAyHo2LUXjC0BUoxB3dmbKxlMGtc3RFJSPWx9SVF2QsNSIl0+dT+6rkeV+5P4abxprt7O/EJ
83SwMiimpTQesnnf6fV+8K617v+YN1oX+IO12aKyORS0V+Z67VA1OMarQBZiW1fZ/HDKgXr+yxJO
jN4L5eQh3wYkIflxbVS8uVUk/PQ6mMhSwJnL9jlX8lw5kWjlaRM+grcpXLdpz4sRONuXSwtvVgaZ
XPXeocFiX+shyxc6yQ4BDFPPOF4cn8aQYwevXfMscu0AC7C7K+5s/zYMbtib1oMhaKq16sHP/E8J
aLskJSXZ21W0HSvkkLOgv1yHuLxLOkg23SQcWvVu2n+Garuutb2zymHfZVbIfjOarZwVCfgtlERY
MLXFEaXAY9FmTTz0SWjN2g/I7KdK6/ZLwimpNPa5CnsCiADFzWvvBfVVaGbafunnD1dwFtxNVtiH
dl2BWE116mlwUxWahW+GatIeVznHut7/rF24Zlc7TJ4ftUb9VKbJGVKM/lB/Q/AcOkLsDaaXRQJo
Q76rlmVbazy68qnwpxtbCnd+4cVbUe61YT2opdqCsX1cSDltHArnFHccfrY3sqyH+U75lBYN2au8
wwZPK9VnUPZ+Kum/1+YJvGy3/hyn4wbuYjFdjVNYF+1OszmdW+OnJyRVqjpZK81h0x1TrhC84Ke6
+wlSLyRuCQnL2diK3bb9tFiXuIn6ZCc1tfNr4dnQuW5dc54Y69NkCbsGFahlPeha/cGZAAd5RFrw
u23HvbLxoPugVwVpv0Sqbqyw6Mb6fN+ot0wy0LoymsxCwuOe1ip7SNZvDjtad/MmwqbBLsO+qglG
d1S72S7i1BVRaq2vW+0dM2uIbBQhnnitPLl3fXJR1Kdv/16rX6te7JMVhaUQTyP2nwWCWcgxbMxg
TlmEbraBq/qbCxqUNmVotB7qQvnl+k5kAnLt5nWK1HOlu49oyVkn10KD5epLMb0OxrNnuP1Jm8Sh
7HDCTHodK+VXQdfOG0KgKNHUn6Z107CaeidsdGcOhCFPLHDVz9ecA+7PPEUoIo+vTv9WuL/0tUe4
R9s5sMUcyUESVS2Da2Zu9THzjYOTIoxAyHrJvP63Zf+2Cqx+8Jsuo/YyLXGL+DBPE6YH5n60g3Qj
7s1Zh6CnR68L9T1vtXdReFSGlJPd2i1Uh0G3mPj3Uh3bCqqxB83qu9hRx25+oMOI9KWjKV73mtRP
mwZG6cx/MvKa9ME+ShNTFWI+kt90wFBV3/Lefumtkov3sjXtwXB+FehtBnEQvrPXvCQEmIm8+dOx
8auWBVX3qRrzZ4f3YLEp8mSupKk971anfZANBDFjlHD018Ts4iqlpa187/vap6GfnHTi3G23Rc+6
/WJc3y1bQ+yA/zqgVBh1ZKihIy9a/9FR9hPtDzu0sHV/M7UsZsT+Wyn1vvjQxmJP3j5PRnUQDSIx
mw5C/DBztttUa+yq3+yYo2N06RL1NsjHLZb2n2W+OhoLLQxlhLll7OntH5bhDsgyornbt4TpeabN
NxCoIA0+Mg5BQD6b1coG7mjmG/E03KYOUXKbLV9+2b+l2rxwcPF3eZqLdmh4t4rxayjV735AZTUw
mW1VAIJtNaj06u/mFiltDzyIVANO2e5iHfMRpbHnXUlGoAytZkFzfVKC7ZFy3pk0HsCwQSeGjwbm
x15ZnZDWZ70o3xUjo24ezMU/OP5lLaaLuwJRT9elFvvVQMJi5WE/IC3f8ic7ealFfhb0wNn0gYV9
19BO92yBT+rqOqh3WwX2+Ksfxod5eK0TaiczbW3TLrtbUC72S60QUuihlSVnMyeRrGzYm+qYiPcS
wZb1LjuY6ZwdPKN8G3XJMChu2VCfzZI7XtX3NWU//NU/a5Uf+n37Oi/Vrw7ERzPblwZLlZ2n0Xjt
i59SpXsD9MzP3NhogZFAAJpjNuoROv69X2Mf6PxQmuvZFh5NHmKGVXLTaGAdQnQcklqKJ7t8H9H7
VHMWmv17m7lozPtXXD+8Gz9r8X00W0JdPrkc58nZr827sN9KwZuKiqZyv2qcMSt5sbJgmXWGZELX
IzObr6kAtPaXI1NyouSLQhlYtbaHmiqoSnSklenH2OpYmcgWev974TzVm74jS74A9Ci2iiN82rtG
/1vURHFXpzVZDspkL+nox+PgXYSRBwa3yPSfx0ESPqjerHmv+QiG77JbmhMUCV3qRBX6ctaIhWvx
PS3fN2aOTHz3BYefZ5C3Mgdj8buBUCAqJa4QUMkURsTLXvxO/wWxiE5KDkfpDwvLNvHElRhW1xpa
dHT3I7ubPFm+Z9VyWjvzSo9+G00UKFXqIhxNeO2tDtlNQ+1V5qbFVcUS7sTiUhljZcRN6Zmn9S7Y
MiyEeNpDn3qveGDagEGct6+2H3GoUbabazuPEjDPcy9SS7sjAo8Pg9ydh7zgZMibb7Wbv09yY4lA
2tzsMl7WPAPIWL+IPUPD1JwomuvTuHDAe0X+4U6GHW1uQTvqW0f4VItqtuwtk665zlC7TvwFSJru
7WQPLESAXWvcWA2JcgUZ+HpU2XiqhnbXDPm+yXH1AIjoQxs1DrVmSec9vNU+9daT3bq7Wk9PNYiT
1pDX6VoMoO4HaOs4bIQqTSpeZLJLwfTc4ttqakeUzUjSmgq4Ytg+ulpD76tl578foKlIeAr9UiT+
U27pdAvmRSDTO6TWHPpOvtdoRlMXPWiyXc1EHso5ww79U1HxoWnu+rRuLzOk2Hg5Hn2ne3U4VYZT
5/YjVh3vhwPJ33TLuGMOCaw1/YMpEAjojCXh20DGZTmtUZfS+4DgmkCiqQaFUWc11btY3pbF+/Ay
2QbmTAu4mugq2F6M7zH0JmT2pLfp0Xh3WyDf7yUdKYXVysJxOQ2SMjcU58zhCEKIMSaKvLfqspZ9
lOffGhg3vxBB1vaBlRHgKJuoB3w2eVr6u1abc2iGDB9kvFSZTr6/YPipEEvnKy8EEM91cPPiqHlS
7Mw+tDuGZQuv8GFdsrNwmnRvivnJ6LVfiUZURCepX1qWJBc3aaNen/xLYhNRi+HxkVzk7ZAYU7sz
0PauhvG63t/ixWkOwP0i7MS1sr3htUSRllklqLAxQ7yVPk1wuh3VjCWhXXBkek7Cm1Ep54CL5blI
xzY2EcG2xGzuNpcfIM908qoui0BSKkq57MVAqV+d5y2Vcc9We8uAHFtgmB7K49Qn6PCS5rIusUCf
fFmqsO775LHdks8FeV3cD1RzNABSDfb574eOw/Ko9Qx9ejU967mO9H6r3+zyLe3c6kV3jz16iFCk
4snK7GJv+KGHGNpS83zIvPnPZDrebhLyWBuVhbXMFVevx0OppDpMGven90GMHFFRKP15OG2jb8ZT
DlWBuec89+VJzZgsR8yRhr4lp7Lt5sB16ylAebOeykmGs6c47c0s3TcJVcDlWgS2zSUsedoXt3sT
GbZrf+4vpZUmF9MyeXtde68tvdjzo73LSZqRXogIsw6mU5cUMA07Bg80r3XFVCsdVj7TgCtn8yKi
8vvwr/9E4SHcrf1cs7y+LM5tLY+Vu1Sxb/3xWgwpaJLzXdI5oI5L++XCbhbYQsN5Uy5aX/Uo6slj
o5eWH6ek+On7PJBy5EK0MwJN/JjZ2evsb7VvNxd0wFlY0fBNyqa9UqAMBjXEoVcq6TbbWW63rdXa
YwZ4nniLG7lKf69ayw8HgxyYxYWabmye6zkzD62bcecwDPodrJ6rUFdgbIE7jZRjy1NXsAe0stwW
xNn395PMrxqpzkWzbWf8E0n2UNTbvrjTXXma/3AWn7Sh3vo1m1/cCv+99JY7KW0GXto0Fzv9VaWa
/4LSUeGJEBLDTJNU32bLvLqCClB2796s2Xs/Kz7z2ZDBKJ0xNG1+oLJA7kJS4N7vc+uWD5yzdmGX
WK5gLuXSkMt+zRg9a0AMv3Df83rWdtp0nl14Lscy5j1ykHfZ8nUJGtVg9LI8GsuBHaftdrDx4JdN
9qsd6xc6fT/gXF52qZvcUj/70gwoSX/pNhoygLmep7C3yVS1reyxau4Kysy8+fV2D6JFHLC02dts
yTlwpLjCtCS3ycc4NRQSc52kAcg2CLc0rYn7dZtbko5d7Pv9V+568vuIvqwTHSy1m3Z4qbVvljtp
INK0lI5ZXpZCfjQ4VM17vHI5Zrx1m/NSeuJWZV0RqGaLl9SUx6LBa+KmkO9DnbEMJsN3LiQqI+1u
OanX9U9iEA3Lk3+sui3UEa0dMmn9saHI6UTVLbW0Nu7GjrOznRhngCP+fliZq3PBezBc+6aMxT5P
d6xT5s1P7Il/8Dhm1ss6Qk3lWXIahp629MjskB2sbGF0T06Sug06MZkIJybk9u5Sh2NrPSkNrCph
bRHffbrOTihl4ZGWTpzJWDe3wkOWmhdue6lhX43EDTgOGWPlGtTaxHKRNtWOGlY09LVuxKZcLdLV
EFX8PuVS5FhktFO79Amyp/b3uC0uoFzTP3tSA3/stdOmpzxrWaLFutMRqllO79aQ9GBG5QmvNu+Z
7M8aXCvh3QxlolWhMwHXdsRtrjpGKltQb/M63XtFSqMiq8DHQcJvVexbbXtrxfxotQlrrboel5Km
n+fhzBoYYgz7MkWSvUYgXvUJJ87dSvmZ6EKFiZf+gFmi59h4GBB1p6vtxuhEvuquT0j26m9Jhs1L
l/jWoJOIRBMt7RKDtGmBobOQVDIBWicLkU64bKUfU0PubqZxCOrOC4pacqE7r42GUQkMJqJGQJZ/
0ya2uJXacBwG72MBatrhASEgmEpWJzJ5NFCpmMAQYTkRMafG59SugeY6dUzrOiANqmF+KJFkKMeJ
/fbuMq9NFOhDwbS4YLUfoNIPrhlznfMHtI5HxNP9Oc9HETmDd393LePVsTCyJso82uncx5rtvmha
81ubS/ncugKr5FpySVqMYunq+pg/tebFzBPjWTDABP0EPaBM6Rx6rDp+I8SZvcNHrqC2X5Ma7Yw/
PyB2ftMKbzo0A3GCDBTWofLN+rBw2iLXqcXJ3RwtwplfBXXj+k/FnEa9AEMHcjBeSaM2mQPLx97U
7Qgpu/jWiLhok+XT9EdxqC2UOnPX/kxQiH9uRf1da3+55CRcsZ2ur1VfTUEpuYNlLt6neXBf2f7M
4ztnCGvu/9qt/sL8KSe8DPlLXlucMHVBa5SPuIQNoQGJQc91Y/aNt2nYD2vnxdirmte8T/Y0xVBo
xtidsMLyq5eqRFLX97du6dqgFL6IU8vob3TIYc7mzHNLuvY1W/LiKmqMfImWkY+wNj3YC4CGr2XG
6e+He/8nDAAa7qgHIVr3pA8NGLExAwsmmRUbtf6jNtvMQmYM5zJCAaweuQz4JYPSTk4Ulfzmoj5e
wJ1Pac1JMMBsRXlviHORpfMZhQ7eeuU2181L+6tx/6jHdSZ8Qs8PSUG1lcWqPThjPr2qLCGYzV9f
lY28RjhfllZkr4ltQ2wnmhvlndVGdTOIsDVQjRpOi7MTacfOXsWyV2LYzk3b32ZDcx8EtMkyxUll
stFtABZYB0bHfKvKJyMz9/3U/NL8friWZYGpi1HTNctwcnBr51ORIZmpDoOc5web6W5v9eXnBryW
rGZ9q40RuZaeNbetW9D5Zh2J18RzJJhU37e0bcMyVS6vBckGaebJqDZja95A+tzUjhAdD69Nb38q
q2Vwa0RznCgj78IpMnShk3F0SPjT9bp9HrSiOPsT6JDnNM9eOTfPkLJBxRK+YLD14YCJ331FbAt6
KgXhuW4D+EjE07HNnbAbTBzORcZ2Q6uQcZUP1sEBhY1b1mREluMYp96q/mx2kZ0Lech1u3kczX4L
63m75stKGARG6RPt2lOtlBkvI9Wn0zuotnbOHrz7hzNb37fFJOsGWmoctORx63rt0bh/lEsrgtKw
3wpGg2ChhUI4ry83s3DAnmCSbMtXt79/7rloWLtZbHGzSi3qxtLdDcIF8yLNy8DI53uM+KK+olo7
cy+WJ8eZlyeBTfxsavb7NhZ+ZOkUkbLzp6tNPsi1M0w0UXWd7wsHFyUupIPpuKAhXeuzPEeOUACy
jkxPjFZQSHx5M412zF4H68F3VguMODFjp9Hh7Ukjeh+shG3nQ31ousK9Wav2G/GwR9WqzEex+A4y
PaTp1tx+X4GgezkwGxbrJVv86YJNn3kA1BOSrW4PerlVkaOP8sHI+Q9zlX7AMIyxMlftc2KaxR/+
gEdEAuSMqNiGEeYefUBPMErUuVp9WsYifZUYWaVcBfTehjYa9yqemBRQbRVFqFmocrzRPBodbbYj
uwTxnfVtImPksfXAudK6xMOcNurSCDiNzkrrLEQA6QY8MttDb8mDtIlSy8dCPY5dbgbo3vJHSyZh
efdCZFu9EfTSRhzcyQcpEuhxSjSHvL8/EOHSpqn2sUwc9e5ulBEq0KGwsANwGLu31Z/cm58AVKcF
oWp9IeCtUeq9ptYiXnBZtKXBVg3D3s6CPZSvTWEfSjNE9aZfxTjRlSEQC5xxZvaVFc1Ea68AegtO
Oc3rPbRocxlnhWOCCU/9bZ1Vj7z/brHMDMghAKCTpQaiIe5DmQ/dvSCk3Op8vbklKAbfUu0Xb7XI
d1j2ZFOkp1wfDNIXhu9ZYllX9r5hf3AHAG6/qN+S3B2eaMlfUzIYSM3a9LhL+jIwmqHaL2jIdokE
tl6T5DFXtKQVmMnSN3nkWEV9UM3yUprJE2FExV5ID57XLm2MTea+aMDgVwLJMfdXQD1mMkCIzr9w
XrnfUl9dx8S5O9PFLpvhONIlLw/TshoBzrM8rnqCjdLIMbf16s12WC46KRaT93uo7OdaTEXcb5WD
HnEOa0r6rl3ETfnbR038EUst3C5Sc+LhfayHEP8WG6RRUOwm6mKcqfWbvqj8jS8kuER/7PLcfrQN
98NM2q8m0T9zub5zgfKgSBMdON66rB7CkLSFGmsr9dDonf/m1FOY+cr+vs7GveRQNJcGtDytpf/k
6C55MJqLGRSFvj12/P4k+poediDHyeLZw0gn5vnTbOV2GhLca3iKXzN3HvGWKgOqzLkW/IwEEbFC
M2vEvtJSiFcWw2BACpdeR0s2Ehjil4AXNaeBLpOZmYzxo2vs7e7KQddm6vVZiKrCxYnyq8wyZgVp
q3i02vpiz/607+hnbSi0JNXgV0QWMrsPQVdadbiUndqbunNca/UwerPij72S4M4P35/EU5Z+IaV9
H901OXTSu6x6O7/4WLHWjMo5pDrqFt2iQT0PRTGeiIFK6ayX7LaYL23a1gdbITxwJ/eKBEnt1q2d
jp1Xo9CVBHosVlCSEYepF8AT6GXARBClPihhiTWl5qzwkg+X8TTQ3dIipMBMzyN8fFTpINz1PFss
VWR4nL1G0aENFik4YL6C6B0yMLaw01DqNMnRQ2J2RTT8nJF+BprJsC6bSkVF5jZR6tl3KYg1cLBA
GXgZLtOkvS731Oy+YJWSqSsUZZnU0byg4excq9yJisd5NfLHek2LR+k9TD03wAYaJhCG/W1K69hc
6m/NMYevFBVwDbmWD93medGyuWd4ipjUGeuSG1+kGhAN0mlf+IjGeFrdlNVy7hBZ20p4UZb/WKpJ
P9XTeqz8Zd9VAMBTc3EVQc5pSoLVqmPkIw2tPvopW+Pmp3mpcf9qtoNn6tgu3RdxV9PZW763d9lM
2Ru/zcIU6I7AMAvylaIpn0z+x0e9rDpcVLAInsU+MhNO7MLqzDvCRyC2Vi3DyV+Giz77j8Sv/Z50
El2SFSJ/ArBcVv+hstHyiYzCiDxOhGQORSDY9t4ByNlNtgQtyry3wuMcJP4K5AFIpJymBvp3sSIv
N7hoxqq9AD3tCp/wPnbiVWgE2rvmoBzP4GcTOmDQXKUZG88e7TfJHLabw6xtBNvWjSwOY0M/ysz+
MI5bD9vjhInuG/HGGH3QFsuJe2d8G5b1Ty/lcvEze7lo9w/f1OKuc5JDn26MIrT3cVewKi+zrTLw
DOeQV4Qo1Y71OlvthXZ52Nsr84zCSxVNsjcfNnbOX1mvY/skNNhJES96+QxnsCCVWdfHQWHydYrR
3rejP5G85lpBC0hXNOY1NbpzkibjYbElFuNiHMLOXv/YleY+baL3nrRWidhQC3odbXmQY54elZuT
RGALOyKfydsDZBzrUhlHt9ODBXDzZL2m+qZfRCWj1paf5gzw1Hj47rrfHORN3HsjSh6xfBUe1HrR
Wb+E85b5+NTgNrfHzTsW07dMSQe2wqvDfKQhIXgnqkhm3TlzTsKh7hd0dwRLl4zHi46swm18EHFK
eN+NDxznZKY0y3GFQy8d+pMt+elVbXvsDGPnGLift9rAV2n2I7A+83aXZO+W/aELRBPmDJMm2agx
YTewgfBygk0K2T/UDgqIrVyYWXGBoBWksRc2k5XSimNhGWsABgm+MWDCrDcRLy16w7zgCNT6+qzs
sUdHhD+eoLcEfJMBx6h6gN2xyiP2tdpIBYoHzi4V5jV0d6JdfK83TkbtvJjN4u2njt3EeoVLUmV4
M6yuvvT1+AL9mUSrXWiYXxn/rLy9TB77px2djTcNvwjedSKOiILIMjzyuShu009px+Dp5rVC7gJo
G3iuu+w1bVuOvdO+e0BKe9bfNTsLq5eN+JurcS/SNO7EFi5BmxBQQT7WcmlM1kZO9rNZ5NMj8WFn
a0mvnP3fzXH7ketbfkzo61hueBnv7gRjBMwt7xw3yWYGLwyJH0lc4OmM7eYXx6wW9Slui2p2ugND
/aUFVDjNNCzIniHdTGsDTgrxDAzIt7F7UrLvWpzijFib+EDwpXEwUB/o5RyuOXtuvebXgLxv84fQ
qpGy2Dnl3ZgVS8blXnbOfBRV+lypgeJl4AduR4zMPp1iwqizY/cwDH7e7gmcXrZswW3+2UiDybio
p6uf/k7bBHhxWOn0Mn3nb2YZqwoTQg4AEvj0n/chc+WWoet3oRBWX5Ds5T1ldZXTSWdvg0yYbTte
1/uXcUTqYzte/LmEH7OS37lZYxVVMdXdQJlTxJ1y/EjfrCWckvGXSjMUGyYxgK6tseVvYy3FWB/J
Xdx7U45SydjuS0Y0bL5Ta0TKhWvM4J2C1cbPP4/9daCnOt8tpNvEFi28DIFdvPZ5T/j8PcvFYnYO
R4ebv6zuhlKlcGM1zq9Gzw+Yumu2F1v3fZhwPKBEEaHuL88enFmoOnITSle2ITvSf884HSoAkZON
ndZ0bMQIfjdcx+FFeTzwgNpZTPbDo+44VaR0tEEO82CQOegvvOktSVCl0nzNO31u9yX+vV2tKBve
r9lyR46jLOe0+9mV2hgVPcILmA5m79xnI8mWqt1i5HdR6UdfS+/vIeA1hc4EcJ9nAYuzIuq8rGV7
e6vQ1OTb+soiLh8sFUgZ8YXa1azZqUt08WM3BT1HMckBgH11v0ZEIX8ks8M9BiVgfvvUMqvbT+nv
0UmHi/Y3cqHyVGjr89HM5x+T4XR3lkc/rM/sHtxC6bQqyMiuiLwKdlEwgKdwT66a25NUM2Tp2NIS
Zvp33aynyGutMUiSp37qCc0xUwkQwe325wSTdCHrh8SbLiorx4Mn+i/dHLEVdZofmHLjzV/bV1vj
rAA24ALNo/HgItazxU90CO9Yn4fP1sqvdk24optoR9968Yt2vC1j4r4C3P1QHFSXFNfAoqonV0vt
Q5XWJ7NMsMrmqnzJenWTuABCV2bOfhkX9wAqRloE6vCqNF/lkrM6UdADNW/eUK6vTgLr4MPdBkMh
nt18aC+NlCFwSkskZhO4xW0pjO0gUu7+eGfQvUkhfWQUDDZiUEOazIxbAmzn15ghLEcjVWBxjIM5
VO8loWpnw9HE3vZdFu0MG8pLg0vy1y/4b+vifxjz/qcd8v/BMnnNfw7t2P6Z/umZ/A+b5f9Hxkrz
vkTo/2ysZNwu698Y+Kev//Bj/v2y/7JXOs6/HM/GROkIPh3PJQf3v/yVwvyXzZlu+gbeRs8S9+Ta
f/srbfNfLov/MMJ6AoOLcLBO/9tfaYl/GaiLfN3yLQ4LW3f+b/yVfxcy/C9vtmsJ2/BAQGzBtzJo
yv/hruyVp5ROeCTGFAdh8dqjLTSx27hFpj0mRQPFvFzNxtAOKxAtYr4uvRgDE021ETOpVo2JqENj
M9ReqM+YC2oEEkEls1+9aWr/zR6Bv8tc/vnT+rCNtuMKcgT+uYmn87YGypYVlY5A9Kk1aC1w5u+d
wbgfVaaxN+v0cxZApdJkYgMMbS6G3pwdgpCCYYS1MhmcA6Grkvi5/K1fK5LK+rq4GDLvYjaSvBZ+
57zBT9UBgoZtwUm01oe59W+Fj09On+v0v8l//7vM7j9+KYdl8RB4umXcF7Ea/7gFJc4AQl8V0TQS
2tpQ00w+rqq+p4tgHyuiv0uxksKTWZYRdGZun2ZiCO9JIPnHQk5vnFszauJuNNVx4QgZVDKe7aT8
KqwNK0Namw9ZBd7SNeW6U6VsDmwUQfzlrf7NybUPhAHyVJhmQMTlchYTybM+LhA/Q1SRtjPmKUPZ
5kEXS0y62HzuRvJuZZPXobGhNdJr5+QXZeTmhngdthUvXoITaunc7gztY7grth6TTcuV3f43oc/C
Ne8RAv/7tcOfzAsiOAZNNGSG9Y9E+K7WZ2PwzTHeFkJ2rTHDakqSxD7FKzfqBI5gKkgfakUSnuV2
2UsyIL7H++J9Mxvrs1Lt+hsfKcFy1UASlpCXu+EFFPJi1JUkpZMrZrTAVOkKTuCpODXwMLqm9pKS
2RQk0WyX6JcsSMxNUo8QxEr7fbQnysNMXiTEODGQWnKezDLHnsuAXcr0pCOOBoua32D7IwIG1pBf
D02fTvgU3qvP3Lv/3QcgO2bqCttPminYEtTlx/r+Z4LMu2aa1Al0wLlHoMhG3TS37eK5EcTzZKl+
8uFq72teogZYYjf16n3ttyhHkR/1CSpaimwEr7md58pkUWAPySSrP65GB8kdMEMhmDqdOR0Pmrw/
R5MkiFD8djIUVk2fFkykmP10tO5o19M+Pyf9s84QuTNybDSl1f7uLL5xKnEA5/6mg0ghuHPE+Cwz
9b0nxDhcPa7hOlru/yDqPJbcRtol+kSIgC9gS+/JNuyWeoOQWhp4b6pQT38PtLj/hjGj0cy0SKLq
M5knmecPLObSegfRCZNS0Ba7yazQSXvnKhn/c5P+xYM9gLkDoVrgMltJ72HFMxxo/xhX4lUPTNdc
juCtk5hE/lpYV+zchY/kYYepNdLVsbJJcFjGwx6qE5lYa9Yn44n48xPf9Z2ebLU26ujhYX9cV1PQ
ozQ3w3VYIxt0KZCjaET93TJTjAvmRfl7mDFXYgnU441FyQADZLatAzSCBY8HIJfqhbQth0FA+zNG
EziBYGQEz1ZJmr27cbOa+m9m7AQoS72I1PCOwOBOgYpPUSvSFzungWgszCMBRu1bnmgOafRjpRpt
vlRmigjRe/MCasm4MD5mNTMYtZgCMET/7NGCHziVH0QwnOHWK6haPq73dHoFOXwWaJDXnCDUb9Wx
H9g4s19iA+FNcp8IiVbC9IxTn2Qnx9vbqusuaUBfaGr7te8FiNmARnco06Om8oSL4exLhwnt2COO
1ItdvkiSHBvDzB+xnCDoKSPYhuP4FXkm3824N09SJEizhvYISUJcKxMrom4U0sc0u+m6jEDsZpuJ
zKV9pKgWTTRCtyGNG/TMc8a53GUYc+AcjTB3dnZLsIXH5poZH7YL7exc6mi0QCNXQkBOAP/9/ZgC
EtSsmDuCytBRRsc6iOtzVqr8lLM4NlJ3JOSLXr9jzzL8Q6B1mGtiItPwbaW5e6uVaLeg+t6FE302
nRPcpMf5oCdRwoRBpuOW0bQeUocWK+DrYRlterTj+pt4S4VNgm5slMHb6PTjIRqcz1A6WDuqj3bp
I4oBBHXR0o3XNh4EWzYeQEnHWtTuSJicVO+YyT/sqfTWdQkrzy+Tw1SVDBYQzpi2f2VL9ehq52sc
cMynqth2SVIccMWTI+ZBaSyn7B/O9kcxmgNeiIih9iXtq2w/spDYxzMT0h4wroiiFB6o4+0AAhns
O8yd0bC1deqRVXEYboOhw+ZjFWJlNnNM84mEIkZAuKv8kI1IlGFIgMS9ig10q8G0gevwc7aLYeXX
6YEAOndnuurJ4IlEs6HkY2acEOr2G/xIsmoMl/8Ly30XO/pPuEa/xOwEKxUk8yEAwr2q+XlMNxse
wFdZ9XbkoHG649bHoEC91SFPL2LQev1/AIHAYDY9Y/iKAJ+ok3R9/Net2k9vzClaXEhlunFY+dzY
pIHnTqvVKMrml4Ld1ib8BptEgA8DSU4dsnCn+caSoYb/ckTPOP4rxVXhyX2DqAkvqqxQZQ/FiQ8D
Zh8zrP2M1idLo6c/RfLouEQrluy9DBV325KZ3qY3ymqdTXN1SZaXPnFI5M6dg4WK86JMly7ObiDd
xd/MdaKrg+OPBRxyC9if5wgTxSEThs8K2H7mqtMvdaGsh1Mkv1l+s2osc4BOLdpZA331LquM9EdK
Hp8TuFfTcbyHcpz6bltoDfowZDTc6fpl6oC4zF6uMS3Y0y0e2mTtxvlMwI/XbAC7R6HxcHtUtkzz
GHvEwXUM3R/DGKuDx3bPgQj1v5cZo05WtT5LXj7pyLJYRiO/nkPDfbe0R45vl4CM67T7rokdOepu
4iAG6X0cFN+BYY6nm8y8F9/rmveCNSziXi86t7FaQWqr1p5sLCS7Z/Qbw0YbZokYI4yuueslW48I
BJpcRj8q5zFRLO1xWbcoNv3uyOKELroPLlVjfcdOyDGK8dqzK2J+oCfX2UBXZzIL7uJffM+qM3Yi
gycpD1WyFqb/3ddGuZFt/zW2+xS1MYxM79ssDB8USNGeYsduT//+6t/LlFbJjmPw6XlBcxJl5y8i
YotD3MwOOXYOUmbSg8qC8NAMHic8OidqOzYnTpg6n0E8oLOZ08/Ssp9hXZ86HSanomnkLinSj9CN
fnqynA4BBYoXDP7p30uZgMSrk8lben6xHVtWvaHZR4cMw8fn1PZ/AxQ49yqb+qcVYmItknUBXGDT
TKUDtXyrGoqiKaIkpQjF88Keg6yElpwJq9rqdiHB2QyBc1YCbXYd3EUaNc7urvVku+4QD12maZvV
I2bY0rwKJfOzjBx705aYeQ0grlGTFRe8Gnqag7NaXspQVeumVebipCqvfT8fKSKi86Sx1CXLc9nz
y4Ou+ocDMIuqdb4Mpb5kff3LdHWz6yR7gnzwz9oH7YKfkJ5Gekhw4/RngtptnaXJvOtIQcD2C5iC
5ZneRSOfatJlSFO89qGGnAxoKwcWMxUb9o4XO8ImTiZfcEgtlGAGSPSDgQ8fUizzqQgHhjl2mz5H
VJdymFkBhuay8PGbZCUbyZ53TxgBA74Un6/scOYsxlxDI1R1THTFU/PuWiPQkLg8+Bboj7KFvCcQ
pfekLzBQ/J33sbPJ62jcBpX2kY1Gf3Q+/4fsgOm8g6aCcfgflZrN1mE/gJwX0aKLKnmks7yCXQNs
SlWzntyE/HhRn6M57W/CUuBzUygKdVEEZyETTtY+xpicypUIM5YCJjeqP7ksxA3U6ljZyrnEbg/y
Ay35VN4qVVp7ucgEVdGURwNRx4kjzNhD7dlXujbXc5XFh5j53MpW47azqwdvIWaIdqDm0OYbnY48
lagGnUB6R1zFp7KI8jui9W4xjw4u5uSZvkd59jXLg/Sa2XwDFartLJPPOino6yyiDYJANbcwi9ZT
IH4pM3ZfdNr9dHs06Sp4fsW6iA+tUX8IVBo3W1g4jAe3ObN9/GaFYmzLuG3ZmUG5pFmPNhi9cWHM
1XEuwLUHATxz5Fb9nyF40UgHEivzmAQrOrDoo0Nf2jB8eSQtzBoz/z2WYCSk8HhW2w6163J0p0CB
Ou8aYs0+5L49nivGOFvM2XDzsVRyK80I9sgxCHsQqwhH/0NUgtMpHO8wsBtE/dxmVWqxwQEjHwTF
S+/eyobPRk2y2Nu+fHIyTuC1tnSrHg+ZwZSNxAWLtel+OLjWzuzBokpn6A5mXL/E87R3RUWHn4RQ
S7vhOktMQiWYdh5ac8Scad/9AL8kpi/w6KH9h7gPseVYpTTJJ4URCDltEiGZ6xqqkShBpjnj6L6M
uSbTDhZSGQIjVsJGhsZFxlA21ti2+Oldzgcw3U19bDM/XycN2KQ+wH+7lYQFrxqw4CeZ0N5kifve
hGzVqzh5BHGAM6r3UXqOHRQal+HuIMcd+AjOKNU5dxkPe8Sbn703Fs85QnM62IvhnMcTMTGzV1oG
AZCDGotjrnJRndKRhRi0jA72+lh+xXPzI+ST8NrfM3Yyr8ZxaMuMU6l/xJaEIcHbu7HzMrh4Pi1P
N0TVTrqOe52XF3QIUJ60wZ+YkbRqwLEqG4GUKBlFoPH5jA08tDLHCiaKxbq2vESsVTtuovtSJJXQ
DjIHkjud+EtcG+211+O5hOHpD+9VwQxi9ua/NKqvvVbDnWAH61m32VOaZXovgsleJcyqz7np3gew
5w9VjvUH8IGNk97nxA3eR5laZ7hRtHguTN7SsH4rmh13nvTPQSYBAALzs/Z5xIMAB7NDI7mRYRV+
tfhQRGOJP9lQ/icQTT0tY6Yvnh0O02JpYqfWepi5hYsFB8K3m7LrnQ4udJQ9W8UcBRmHN4ugswiQ
lzcDsqbKDsWqn7S7z9CjAKpx6LhY1F94cs6tKOfTFEy/GKHrFxE2HhlbeYuGT38E7ZQePVDNHMNT
dJ/c4hexLylu42joRizYj7ZMUIekgFSCSqRnK0tIBkYBvpk8O94PPbIzMEYjiIFyVVDNIOyuogMO
FrXp9VRtQSTAuZhd/z3XXnbI4uLvEFg/YkZGnyVRzVtGwgCf57Hf2baMD0ZFLELmBZ9o50O0t9wz
czrvkzoa3liNEVLnA1voSX46cXPjSeuj+a5EulEj+vaRwKmDcOpwN4a0AvCfAV74c/TDkdGdTwUp
W2tCalWC98vzw0Mv6x+zfiR1PbyHKg1R8NBAlmO8QyX2FE1MkWOnh6CZ9qyoyH5J3WpjSPkmpwUd
ADa1ZY7+4U8HyTp4nwT4GOoKHduIExin6JefWf5nsawD4MLQPlaY6S1HAs6Iwr9m312HztKvKPeM
R2ON0HFufDbGZx0w7nDnMDmIMkV2pAMTRi2N9tA3b3ObT7solcmG9+5ikN/zdDrM1iDzjZ0bkvU0
1675mfjEhORlfZ6Q7mx8Af4D72ykW3ufx565GnyvPsaTf0tbx364BrscdFu/kGo4r7Ns7v4oyw0W
8nGXUhgYJlWAhSaF7dcH4TGnwKCa8HVkf3mRwcwzb77LAHRC2DSa2cJIyI8H6kaVLCUzxn7v7iSY
axQofMI4d1n/4P4uHQssUMYuKbcY8Ouosz+yXD91P2A3zbKPSIr8hlntNxeKwRoCGHTAwuSpoeGt
e272Y5LHznY2GOwb6ULlH6aAfbOvn6QmoifFlxD78mZFc/1axuZxzPaQ6xDRuIHxZnBHQ7Pi77A/
v05hvMUQuBrLpHoOSGivomTfZ2mdfY6RkwMiC7ItI6n8My04ilsxt8Bs+aeOaf5J9OLNWv7hLC5+
YmQfpFndRtcZLq7hXUwjVh8oC4arnE3WpkLLj4jnGU8RmgFr+VvV+gvDyUTG/UmLN3+y1AIebtsB
teiEwsgyD61Fsrxj1smrZcnrv9/lRE1KRAxCNDmm+jMvgnnT9+gZ//1L6G3e2dZ7HCmlfA/Infj3
u1DLBKAzvWw9+e6S7OF8yED9rlp9SKam+XBl/yFZKAamCNcyY0VfzfoAgBbF+ADjuzLhS3kNKPDU
dlZN0z6VGADNuc1IGUVV24w8zC5DktS+U2Uy9EsM8kUmIkNG01Qb049sBObWtHIWVBas2Jx9axYd
54Aok5opbSbui7dapfZDm0SIDXPOxW0P4cooALpHGD9QM+GrASPkRq2xYzn26MhIW6d0XTiz8NB4
3oBUDVzWqGsNusI91b1JlSkwx6a+IswBNSyOZKnBS0u2VGygqVpg3aNH7FNhnQeNQLDL81sToMEV
/kcGVG8/TUuIVAN6aMSWjrhr3eO53gyGQCllYtOYO7Sti6EyXgI6Boc0C7+loMH4dx0REKzof5pH
MfdfOsz7tYzrZ1JRHqKpskDYh2ytlo+whvB07WMZr6P6AkXhZ+LGMP9782vE/7MKQORvBpwGK6Ui
lGY8efPswBoC/7VzGDNP3Uh0W48nJ8PHngOGMPq16GxAiMlfY/D/IIie1t2oo3XsOr90F73kI0Dl
QNfHDOEHIycAT1lsnp0kh1eeuNuFKnpodNluMhKxkooyPRwhdnchwVu7MOhSHFTFi62OvbTKfTP4
6LIQVgcQm+LRcFfxuOAmWZdmc0qCig65KuyO4sFC2S+ANIzFeaCg2aAiJwCAZL11kGCbz0BsriK0
6E3jUe9p/Z6NibMdu/iDOciLl3T1YS6iv6IHe66YyAV807k7sRyV2CQgE5XGbjRZ0aZFfkMiy0RC
dz6CKc6l2SMILf4amuRnXyA341M3qDAZlvr3ig0NkkjgblUV9Bedwx8Hx1QjeXttmQdVXpRdxjYe
CIpCj53axiMYflq4dc451oaBPGJml5lz1pqerSqROpdFuRsi/4cNGWdTwUdaa38K97ndkffqqWFb
Be2hMbxfDDrlzoitTd3A0KlLMCKqg6bSDXmzjf30b1w0BtkHwzVh/LOd5z1LC/w5mnuqrqwTxjqm
fA5zYk6c4QpZcgcOFPdFbxOgBIV23c2liWsYQkKB6m5dd121A2jTYb/VlW9djCBDU2DS3bMFOxUE
PW7sBdzmQXGOB/ttSsEeGuA30drwcXm5pFk0I0IewZcpsnm6ONDsiDBVFqWfA+aDLJI21nsdCIxb
TE+GRKpVZhCpl/n/DDnO2R3UX6ZVN6Oy250VBogFNdy37hU7BRrBuffPBCKcZ6q6lSmK36EQz9iy
mn0c6i/YgstEyyuzaGdZz8y2kgOJOLgNwspAgjZzkci0oBh0A75Hkb2qxSVemFAmgi+Gb0aIvFR0
mDfYxJGpFEUbhqdcaBn5qnnaXGTdwOVwaF/JqloVLrzUlh+0TbtrkfLfC+wkPZFvaGfO0TLsU+YO
m8DgqUesCYsnin+E0+yhNKxYeAiMSKOlDo4GeoH8+uDrgW+1UUB1MG7NAmCTnTqh1sDVTQA4p+oZ
4ZmSl6CgpOb6mDaFNR0GF31LM/tsA4TjcJPVmMR7MQDKIv8nlLx3zCNsMTUntCwgKGT+InEEnNjR
3hEM5zAAoMFGmZ5PTCiRuVdnYSAW9Dgxi55QFwgfT6PNzb3nGx8Fg8SLtuEupDOmjKwOPrDdGFtz
Tg6Gc/eYOBxr5OQcRnP63jHa9froHkboD0JZvg5lAL8erQTwY+er4XhAe6Lq49TBfdfzs4nHB7A1
5DYWGMHSs3f2mJvbZPklL0P2OHMVcZmHWNVe/9VAFiwXCLXybeSN4tsxvQCAYVvBduFUU2bItCE+
EXzPuurDsxlCY3AFbZDXWL8sMRXryhrKPR/VySKrk1SeYZdE7MNiwBor03d+W4xq112CLgwfVYT7
DOZyp2mYbb9cLTbtIwCWh6rqiz+xtFHNiKWw9RkEI5tepUM/oVoinA9t9t+SykVOOTDIkIpQPtG4
ABbItH0dZzpAhGR61c6kjTSu+DKcSNwAQC1MKFiKjfqgeOrufhkCZBBUEzL3DJSTyec0uhcXDebG
sTDHK2ybcC8Qv1Zzd+jc8q8yrFvs1D8HoOigt5grYyYiWKagd+qcXwjBIlgg94gwhlnhg3Jk+510
LegSlM5tw7Q54BhetzK9ThjXUKh2V03AHJSVcu3DktuWIMysqmqfYgy3YzR+e14ME0fAJzN71hD4
TJ3T7DlXz/RLXO9yX7Ww4psCEKRoGZ4Y6jX14FNlg97HhJyyQ+IyrBv/PJfcqcqXb6mVBGfG1HI7
Neg+RveYdnO86bh4z647UQQE8hqgByF5xdVbF7RFw07KSlpxsUN8pWlRvilM59up/DHZlnmXVXEu
MJ5DLydNcHTLLcuHPRbAcWNZPflsCq0cYshgj3MGemEEdt5yuOzjqp637ajzLXmb05t2mdqlSP5U
MlwaAf1JZsxgdXAjxLReGzZhSKLkJtE9699MAoQZFbOz2nwLAx85NiDzMXbXcTQSg6D0vS9xA01m
Th2i/G1JQtiqrj3o/BxEQ7+tWLmbBsyoKjiSyLBSjZoOueXf4hABorLGGChNsTBBzEdR2nLVAJjB
+cZkNyWfK/DQCeYdvJRRu3/Ltvoz+cG7gTkXJFb9PUzhrbElFYRPitvMujKUg1hPAOtyZ4BmRlBg
5yQfcSybXa+YcxmYjoCXMZAvwLF7FhZeFw4x/mm5992b34F+DMi1BanDpMh/x6VRXKiArF0zMZ8x
JPxhhzHc2Q5aqqZkj6tw/hm22DwAQxWzM77FdneL6h4Ckaj+ukJnJ9+i5aFisJj590dIaR6Tx7rb
Z1bw7slu3oZ4AF3/rTX4cfyG/RzKygz50Frk/VdKpAM/2LRX7MpQfCroOtp45ef/MIP0A0LLz4Rx
EbTo6YWGEJzkaI4LqWAr8C8dQi8/oJt8nfwKyIxCJm16AIJwF6CqaI2DdJBSNvhk9HyQi6Z0Rls1
TG597ObhMM9Ne2CxVJ0rv35k7QJQnpsXthV7t8/WokGyOxCOhs9DgqfW06+8dtDXQSpCEmX364Z+
/uDO2RpGNqmYBNi0jhvsiRbQmyjztmUNi3Uqql0VkIXoIS/n4u8o3fv0YBjZWyaKcuUXTX4YAxzV
7Zg950mF760ApujXzb6TCH+lsJz1yG5wH0bQtMKcIyCjlOsGL70UztOq4eWOU/0LrUj8Qg37Q+ow
fk2cGNz0ktAgK4J5FMMsL9hZ3jUxlvwU0Ydbu7ROhoEZ3vHI+8JTc/UclH6kr3owyIPHMBnLGYcL
zwjNnWfnw3qMIULUKDqQArzMXjluRtsfcSGUzKTYjGAyTjpwbsyVM6MrzlHqP3vcy6QBYQ0lG5nx
L0GVvRMRPjcyN0UayFie7Z2hv2omLx8OjQYH5JFgVn9LsVgdOjXCs1U1FXUDRDZ30ZOWLSrwSdB9
e1J9KVep65jUoC3/tmm5DZcFsd8E+Y1ZtEAW6RR7s4eG6wO23WudzMesFs3Dcin/sV71W0EXeUyE
fU/bjNAicKEaEc6BMrM+8z1tW2pG6AywdyQUG0uBwq6t957l5H6Mq/dApK8IrV4oxVYpZftm7IE8
RePIbP/bV5FNGbgYH8Pyt4Hsp1MCWb8LpATf40fP4hO6hptsSM2jdAOdkfT9oSr0LcSwgrGbwSKV
yi+8B6imZfADr1GyDTKSyBzQPBWZUYlqYJHG9aPjxj5M4SOOC3WR02BDj9B312VN4znmhbiXcRNM
NEMDpqAwEv6R8XK7ahg4HDxbvsX1Qvnswmoj/ci8FmjRoX5cGdF7W9PvbIJl4vmYh+LoTeRNBi7g
NJRjI96odo/WRd+zmBuQqXE5pvJFFyg1yHrAKlNF/wHajXf2gDnHNz+o2igIO2BrRjf+IQ4XmOni
KOwi+8idWq6ZbuptDPtN1Ma0T6dkosYnNDQDpydw8ybt1e31uQ8c/yT5mpTuefQFKiD3waFxDYoU
lnoO7Ky3wByV1OrnmDAwNWqKt9I8GW7E+N3YFG2cnKjrw7VRCPtsLaxh1u58AHL+sj2kuso+1xqG
r6bhcIxk284Ejjt282gciWi/FAJdMwKlJVIcabzLM2tI8D0mt13t11eNx3nbpdOpmTnCg0ZRh5SR
uI4LlrXMFdMmLgRlFc0BIuTofzOn/e3EIO2VtXyjANCESWfdspT734FPx/u3i6X2LmC1KclLP6Us
yJAPWWqrGxsdR4VFPRGvdRomO4i+C5EpRc3rf4x+LNmgMOwcS3cE39yhRPU57PGxoYdvf4RWxGco
AZClmcdqmGo/J4YaV7a5G2cBKmQmenWZSvcVpEyiCnOA8rq7mSSnIsOv/7MVBtTE581qCWzfDBRW
CHbbS9FH5qtv2Qc3l99chovPIfoVRHg8cBG9F1B6mGCx0/fXvYV//t//yZ/ya2gQGqhijG2FYRxH
EEubuQ9+S2+ZM/aYSfueppSIuN5gqRCOe2X0l6oisB0lb7AeZ7o4/Qkx7yuW6q87FeOqdJKdpQj2
BsEWglkx5nNmwHPTTY2dqriqbibHa1j+T5xmAAD8y+g4oCG4aSFauk+FEXidR6tkHNP7gFVBx950
4BrzN9AMmenC4fAz8hvG0X7xkMzOub13h5HQt2nNgrjbDpJNeOjnj8SHp5dY9qv20mTfBEQipaH/
p+wwbUxR8sPQhXGO8LfHHWHTlbWMfzJz1Rp+y6UheIeL/i0P4xRJFe9Wa+htlpNGkCbnmbnqpmhA
z9jctbuimoeVUOnfaJ7x6sVltu2q8KB6prNCJBRJCJFcTGpQIZklOQXbFANRuln7+thkJcuOtt4g
Lrc2gOUgApDytLabdl6HdvOeRoRENy29ZFz0xRFmEnMM290jHznkvcnShYdhP5EI9p6495hrAeOy
OkmmeCfajV27EMGEj/YuM2OKEouHOgshidjtV8JbgyPOe/V75k9ukd2ESP39ZEZyb0bpg0ruXnUL
YsBmC1/G8cNrp3MtiukqvLi7932yRXrj72WLgoKuAgsbuVvJZozam4u63G2QGTK4/2mzeYH2KmFz
/vul7JKHMn7WVcqja/tvVuUY+5r1R+zizKgb5yE4EWManJVP/OlWWn9ISIA71Y/Gqqd45XbvtmrO
jhJPlZDMVSLHEptOs7DJJwtSYZO/URC/LKydSVn1sbczVBZJnzz2Yja4losEk9Dk0JDi6ZmqiGhS
FBNBLXde+z3NAC7zPrgq5t5rt0xzatr+fbaBN+dTMICZj+qbv3hQBeJSRFwKz2J2B/7DmthGu+Om
WO+cIPuDijtaCRxgXGD7um4JeUCihR51XQ9X0vqAqhZw2jX0rw29ONONwiGEgGX3GP7xk7k/Dbb/
0ejYvUgoqyGTbBELVAccVRlTWAywQbOdsLGvXXBJAG7KvfL7pyPA64zafDXCEq8Gq6uYizFviEiu
AuwEQYoyApWadx1oueBUmBlIfrxk9O3fjF8Z9eV3/JLFh0spuqrsM26A/D0b2jci0qBB1M5h1lcz
ja1jqqcfRgReyGM3QwSJBWQ4Ow7O8D6zTMSfATNLwdcNQDXOLiZnx5kOseeady+wxYll/W9hRTsg
10hiejizI7HQA5TnsI5WtNqE2+qcLkKnJzvGWJGWdcYBRZYE+NxZz8W2jEpIc5Mzs/crnnkaimuh
oKi3lLyiYmZkVchXRZlDAIuJIgFRnKxLOQO1US1OY4dwPJJdUR4sL01oQBI3Lex4YdbBw+RjMXPC
mUJyOM5mEV5Ujie4rub4LGUzHFQ87ofWr+iMonCdtval7TGdy4htlzs2X/yoGImLkz2N5H+QLxEA
Cz8bgvs1ru3PgZtrl/mOeZaF8Z9onGnnW4w00Jn9R+BhfSa1FOT18hLU5W5eFCJNWovjBIf6/59w
baOyYVxiMLqoohSXUdNaZ7vhVrHG/EiOHepGXf6ZSejeqi69ztafzKzZjpPjPCEAOf/vZVbZSxCM
Mb7n1D+GQ0n4J6uEStUfOWR66j9ogSwZ0vPkJzZ2qwg4XuGiUkiz/xpnhsYXzQw1HEdsC7ff4rXU
iMSWixOcgBmj6pwWtG0tXEVsDo7OgoyBJMvxK3acK4LlI6wdbzuG0USiAgJuxEVHCxN2y3drO7WA
fED+yguH2KOCM3Mg0YSCv1MuYTJUULFTMa+co5+DV/+RFoOPxCLjLzJNIKYw7Ax4u+k4vJnZyMDB
ZeRcQs5oVVCsMxQ5YHQRETciJxgUjD2x6/Cj+/+IvvpuR8eAI2e/WjQ5MECbU5tgwDcbtDBj+8XP
DwG+hc89Zfrpzd0iDo2ZRGbWa+f6xJTb0N1KoB8bY07Sq4D8dgM7tWcesZBwMfP0RCbeFYjWbFc5
U/O7rc1NZhm/RIlLJQsQssepuYF9LY4AGAjqsGN/A7LtretG9Zq73ODOm2VRlc29Dd466buV3/jl
98iiCpT3bCr1F07abUp/koByZ9bKeNlx5MFll7HrQkyVTll+shborm1nvcIuDlZVVPufbppc2wJG
VjOZxmXurOWNG8FQsyzfWIKU3q6oyAwospNu9athLpEdTnXXrKQfS1qoaE5AUckQbQ2wdEkpmYfm
BZom4KWeCUiN8b8mq4PYhBDv71XSDPHnIbgwrZ19V9FCFGxI7AiAnGf5V2tYNmdVTEIbgqlzGlLl
QB3g9EZfXlvhL2/wH2Gf+EckAxcg6zAoA+xtlpNvgpLUUdOhH9UWQmDf6uWuSoJiG6uWcXQc53DM
O4gTUfbSSbfcGboEht6zExgjDGyZ7AijqGW4MS27IMgAcv3kGilLBRoqBsO/lC3ts5FCaQmd6M0l
cIid4gejbefWDkZyDCxSY3n7LJdBn2bcTibASG7sDEknzbJXbw7n18RD04CU/t7mJHCELboGuyPl
qAGOb0oF+JCl4RafdJbiqSf+6gtvl/9MpJHcpsr8duCgO6p0PkAy2Rve+LU9DAQyVyN8Ox+jtU/I
ErU1hiym9khlPWfYMqIM9/zAYiNd/imOFZOLg6UlJDEuc5s1xOjzW8hmMjbT7HqHIQRcGlgA1Kc+
M5FhB8mlc7EpMQEsl0jujfY7MsuxrL+I/Efgv6FjVfT2z86c731gycPEMLeTfXoOhDBOpDN1U7xx
GlI8vT6+tJHGh2gyeLfieGOYjAmcGGelUAjIQtibkSyjEzmmFksyWKcxZyc0OUJFqLV4AEmYO9HH
s+hqnWvT2Jq8l9bYeEP+6eC32/OI+JcuyQWG/rfOZShfHfIMQXY/EaDhxBA4MwdTazEGau37ubqU
OEl7W4OFFFZzyZaXeRb7pCPJoNMOaZHgkgy+Idie1VPz8BxrR+YbFdQQeaaCXKCk9fcBhJ5TabiX
Pq/HU8K7ch2tj6ki36l0u88IJ/kO8wJZ1qWhHrBj4eWgGT9VlKGIbSTXMaNdOix3XY2CPOSMKrye
u2HnDS2c30pDHAxpeqC14BWG3VGkr7ox5c1GhpHagpgqqqitLqztgki7Qc7XRKDasOzbdTg56v7v
RSx/JcVR+eESaxjaPJMUqugDw11foweOlZj2YhAfZZfCwpvd7jpPw6LEXtttl3yR9DOtCS2F+kiy
GG14RxSsMcZf2gqPqEwjJH4BLIPJdy6t3W1hDvDwN9r5HYIccaKp3KJzOLHbX46YusByLLKdGcV3
MUgCfcl3wgJbsOL56aBYR5onp6226FrGzgHKGtoPPCHpocJ1vHbToD71rMi2afgsAgLd/o+o81hu
HNmC6BchouCBLb0nRZGUqA1CFt4X7NfPQb/F22i6ezqkFkWUyZt5Mi6cY563vEEK62l3SYZkGqKh
d4EPbW+kqDogLKlizFcTFCSNao1DrRQWqqBPFwi+1qYZ3jL+nRTdJPrJS6vhUiTuNMXfD9TMzbkU
heRD1fjCMceFk2RN/kl3XBIUu3tZFZw65F9MFu0rek640KrcwopIlj2R1R0+gj4POlAiJl7tE1Ge
NXbv4oiRZCWZ+jXjG1iu5hQ6TnpHI4W7GtThAfJFdvcNAJ0pdvRZZZhbLZnom55315QaaYAkEcN/
FtugSleJW8P+LixjDzmXtorAapemXhkroyRZ6kltvEn+JLLcXc+oeGFz2SLsidHS00bk6Sp4qE73
aCgpfK3s9HuciHMlLIhzoLrv8GHWNsNgCLZY7NG5Tdpooelb8snCWi70UdIX30XF2qApmbwPUmzh
illcNfpVVQzq9wZTWbqd8xJnvjZPPW1Y1a0SnfyKVmRO84AFGpJajJUctqI1WxHV2L3XHa3EY4bC
NCyY8OdV3MzjHDkW8hKHtGHfMCVf6DTd7GshiVaZfve0EXjr0c72altrh0QWFU0BWbFU67KFP9Gy
VEivWIShr22ohaiNa65E5pVmsxiMEVXVukYHBZTfY4jHbq6ORkXNrI0ZpnWCLckNfAq+v6aKhBQP
1QLLvNJ4NXTS64AUEBVzLIICW3EVmuaqrZ30GJo0tUIXiP3wkwnFyJPVqWcR0N+W6in0pHFpFjme
Ey1m6jQ235mPWSoZ+5uZh/aaLlFePKj6+WgVdDRp+4YXbQMTxykA8ZTIxTyGRch3yuVEXv59UI2S
EoAREwGIIpoqIvoQvarU975e8KPpFfRk+uXnQhrhe97EKp0ID0BF9tYpunsTJfWxjsp1q3rNzlc5
ideqi4ViKPxz6NUfaSih9mGFOLqltuP0nlzT6QMOLHAvWvxRcAgd2St52tovpDFvR30oxiNuT7Uz
WKdMqg+6Mjk/q8M2bBnmD36sLsMY1T7XSp6OvtDOeQFOvO02dR8WpxyBeZ67hbEd3ZAIyOBwcumD
e2dgE2jD/pHEfbqteyfdhPgzXxRC/MRpiZYkvbt3DV97lPHZd8GhjS2+FzX0TiOZ4jPk5+alg0DH
DUadSgJxDMpShLQ9UF8aW/2b2dWvfDKsUuFrIMRbOOj5wsFJd1EIZs5y32T5yrKtijDANU05QaRt
X5pmbF+K/D3nYrKxdLJlOCKGnbT8P86h4FoUoa6TlNxTFdjDghQcKNnecw4E75U99IvwEKThMfMG
br6K47+0au/DG9JxMY2yO3duSLRvdDDelKPdwpJ5MXMw8D7uZcEyj9mCjkTEn3oZK/atyAMwNxhi
ubfsGr0pIFeVhFQYwF3+fYgNrjEN99WZNXQUAJj5DW5IDGKjWQ6FZIIMppZMVZkvQd/SCZjwSHle
cYC+KK6ugMvncfQ+iVYYj8YDJFN00c62KVpT4fJjn23XvhkPFwxm6IyEIPcZI6MwqMSSCa61sQyN
+Po0C7S97KXQ9IABHscRRFttXzodzRwm30yFHZDq7559wyvyfYFMxkRVpaPAsLVjllNQQWXLdPKO
WU0kt4hPM0z2xZCOnC9VlI+RESPWznlKsusBgDzUcuduTeciTqkZ2UgNSINDoRqIbMDLqfsUsW+c
W11aWFyn5pdYaTfMKcSMtJi+ppml39vl+NCTRjlGA3Bmh1YWjA6nsdOH06DRfDKo+k5DKN/GAyay
buTBBYAlZyDigRWnTnvORoMaslFR1yLs0mPgiQ+d9CLZv5jmn0zvjlG1ssvC3OvxQBceCmM+tvky
zKfCKawZOP+Fto25ye5blUldHYbjxqpDMBK2emJZzT5KYR81MTbnuivtbUQoc9YMpbkqLSNdpI7v
nn2LtGAgaWktuEq3VtOjXPY/Xi69Za8pGSEZsqlIgG/hItaQXXwsogsnG5Q9wc9VP3rccXWqvABA
tbh2c5ogYaURXuU7VKASA89biHQcL3UQgx4xdPERAlJCX2s/08Q0cWCVywKPIQ+6xdPggRei8ipX
GAbCnel1jN7RUPOHjflm5dHGHWi6r7tb27rDSVNlfRka594MGZp4SYdZBg1pZ8UG1FBuG1sDLCvs
jN464rrjK9F4vDZr01gxmg2g2QhBoIuLgTmI+trn/GORgr8xIbzqHAOpOAhga/o5UA+UMEMHlpV3
sj5Ari+3YchSCvxnZeQac68svRTFKWriv85X7F2fWEdDaxYlQPR7R4P0smo+ax95WcvKExlX59R6
UU5yzavXxuTtVUlb2ew/DBTbArqq5S9R8tSZ0DgnOS6RWWrV5YeTBSjv3JnPMC/FWXOMZsbt+s1F
J/7yCdTOSkspXnWnjrdB000+juyhMx6GNzv2Z0cTS7M3MYwmI5YYTVrnyXqSdU78Krv4r2m14FCA
9IwW/34pHSU49GHOOItzCfaCZJXZUu5CgixHeB8hs5LmxTSxfTRGVS98pz3mzihOwaAP23GY7Ar0
cIhkvNKQGx0xRJOuVGiyGirnpdJReI0mbue9yd+0ssE9+Lm8uyjUi6EjugR1pcyRJoL8GQlpney2
GnhME3fnFQpB4VK8ppWqzaFiuS//PvgtiblqbqVh/m62Wr7qUsPbsmoocCX7CsdbpHzJhNYza+DC
zTC6K7Qt1xHnhW4jcA3ErazM0p5q2tLNmDfGBrbvrc2C4hAE3rV0xhscPe9VE3k675UeNDrprKVd
NxLyFK5qh33WBATXkmH3SSFsSdrgxcDQUzOnMwTfY0erguVF8R0dW11aZlTNSo+XrxiFQdVoNc6k
9C5xRsoEqaxZxC78TFxyE0GoPouqMl4Mee8DELZAbr0PClB5iv0wujchG5sWqemCBmm6/nQRHzAi
qovI1N4Tt7kMIDeuSVvFV19JPrLYNNZIcmc9peTTemMmWZOosbK1g431xrMJuh3fwqrUfLrjjFa7
NyyOGxYS82ZxHZmWUeimkPbSUsvuef3ShoKjaOAdcxNgr6UjQg6qCN450G2xEjevAdb5lZ0k9Ulv
zM8KtMcxzdr+bPVMilS3tXY0ayOB2Tkri6i8D8U9E/54tbJiYwrSuaZWt6cxKpUHjtKpTIGisQLd
VevBfZs1BOmG3SL0TCLvwRg+qNflHaQgRSZpudXqIj2FPeofdF9IzfrB99C280yjnKPODyPJ+YtB
YSng06vjrGpCME8XK1apq7/uaDsHvokDqkcCw1JhlsuHma554kQHt0mDmIk/1ChxoHMJU60ofy1Q
aGRJPxvID0AnTlwcWsXSt9gh5AqHgHv590G0qYYLektk2SCTeABPZPACBAE5EoxxAyrbEWvouFBx
oHC1TU9F7W7aQU+PJvneVVfF1kaEw2PAm7OuQQktS26lHFRZzwFEMpwpywsZ801T2MYRBqR5HA2G
ZaHGfYx2B3et1mg7VKily7YBkANl58DZw12bPIu7RMmY3OaAbz313nCn2iqtlt4Kx17bRQtxrWNQ
XHRQaitDxwqqT8JmVp8mcrUZNsDByQasK20AXObVNiiCv7FVza2u4kDpCkGqwtI0dWG7vjMD+wc7
TefaKEqbuROn5bXnZyaEaLgFQ2/1X6W7goTJiLCmr9mxdWuTGh3uFd+C0sb0Xq1SAlA500TTOftV
d9bioIacHOVXw47XrKEhDly9OA+uNswyxJeZp2FvhDYb0CWW7hv8mnNGR8GKlL120BNDznPeW9xk
CTSahnwdcrNhuJkDHg9b51TFannNLevVzJrgEonhIXthnTMoQGjlDFKySbr0BBPyyszTax2l3wNO
YPYQIwL/06JC4znBK1KdlLJ8J/embwq9iE+oBmcnMKk7RI1bCauTNwq/gmUQCmphNKXcp+D0gBCi
ADDIWStxouycsFF21vShdAtOclNEHEv4YbQS9eAhTspQs3aCltC8BWCHdKicTNl6J/4fHUPGHG7g
uE48Rz/RflBuXLymtdbL/b8PKvfC/QhocycKHu44D6kjz4HR6diMCiYTx56Z0bFrIV06Dspn6UiL
4/aYb8wcB0aSNfIqo5qAdJfSSTl68L+xpM0TK6avkoEkEVN50+qQd7wCxojMlLyleKLxHw0M8alL
9lvDY0htDsmC0WC5ykdHRxw39S3Q20vSI5z0ATuGmtvDvrJwtZul/Qq5PzlEavfwPbVaJwFvLbpU
7oKx7OEf9OffB236baU09EE2yobCLzaPf6FHJUBfdDJovIz/wSXM4SU7H67TrPPi0jpAJSO+lxkY
3zdhqhuvwJNbMfRD9XHnBPOYbCoNzWM+pH7TgGbKXNVOW50+H7QhFBNEZJestX3LkNtjI+R7pcVq
Xg+4SFTILmFFBYihQe3NZPgmNW3DvWbex97fyGeey5puLS7ny39/BZUKc2aZ/sYPukreMz0omeEU
DRvINdad5qiUTAAJ2sB9Csxipk+B1r64RV36GBhucpty5iQiqE5qcGeQNJ85GTbZQbM2ng/PSfG+
Jz+aEceHLPWeTu6frSmmo/QTA5D8ZU53S6iOS8KT5JeGAQhiPz6bpjwMWMK3IYoRcm2yTAIet56h
/6zlTXMKkQoyNiu8KfNaBu+EAM+6Vj45SXPQ8TlJlkspzY0WWh9t6d6byjoi7O1qiEwR+i1nQZjS
qFjCVv8CR74SrHpmTFlQNCbcg3Lz7OLa08PktfBLVd1r1omKKbuj37xlmoSd9G6zRLC2EpjXH/QX
HKd6WvRaJET7xym9fuublMMUacddvwjJSWI/BKpn8as2w6lvfDTti91Bym7RQqrSpxiKyT/uNkJs
IV3JvXFQ4wY5x7xS2bGV8TR4QwFxYTL6AT2DPFFjRsKwouCrQwSYmaWGS+W9rmogVkm77Ezi16q3
5QmlG9gKvzUQQUZfvA0FuEzTMDhYBfZdDTh59Y5/1n3l3HWjQ0MV/Yap9hnZ3TNAu+ZKxCrALrIb
HOMtbBm848XgC0xqW4VmtMq94Rv6n74FrZwtLCOjRrevOev37aVDpF6xdJ+tpMF6Hhdi18ZUE5u0
6MiIlLqIQs6HVZcvmogREr1wa9J+6jWOi1+Xft24ztyLatkBA21ONTFXFRDk+esogNnVy4GM7QsX
RgZUzF2fKlCChU5TzzwbxYOZqL9hghtTwUX5btIkkzLHWypMuUKXZgMTwTkkPXH1tgLZbAFbCTP1
o5A72+AE7fsFLw7qN3MfFRmeLkSzDZiAh82b4jcLwe4wK7gOqiPIksY2Lmnmr1w1oXCNc1FhDX96
UH8SGmQ74E+5XzPGyibaQnuOAg5/0x8Iw8HaaWCN8niwkn/X6Ba3CzyC3zRM302YCKRO9rwL57Fw
McpqHNUqHFD5cO/j5HVAGigZxjQlDV9cq7TQf9MGxKGKjvaZPiPWsY1pvgWo8QpcYe5jTu0Ehidc
kW9s6swvECSGP9FA+43tu2H0W6xaaxN76b9PERTctcMsuUbY5wf+WypMYAhd/wVmtRvATjm6f8Pp
fRv09i/R7DXTUm7gOROahnhmGteMhiQ1TQFx/xpAcBx63OtyethMNsHxx6vLKzOWZG5aNRUp72o5
fIQjxmFNt58ahfGJoayCrNtSIvEsSg3QSQYMwU0vGtniGXSPX2AIb5qM1qmjEtwfvizOmRxN6S9o
03U8ldulaq9Rp6Yv8MJ9RYn2qTTdTxEaV07D3FjLm8NlHjGtZQVVnI1uNh+J0+/1Kj7VJsTMxFSe
XW1DnKOkSTNN8jV+eCORxDWrgKRD50Ptq598vsb95b73C9zmqiO3o9cv3XJaoiM/nMnAvUMGuLAr
L51OnErfZtmEaevwpIJjQLh/hf4E+YMGb3iMiWLeLZXCoyL7aKDcgoxC9lOhHcW7HmuWVZhfWZ7d
9OCDQMEeA+ndK4wfL2jfjIA2r1SS+axPPhI7IuiWC+u2mtDCvSZghdj9E9z3XwCsgAtvtRm7aIO8
LaD50TE/qnIPJv1hyCnhzEUzr4BhJNzrRkCp84AjWZi4Zx5r2v8YyQ5Gt2475+ycRp2AQ0ayD5gj
iEln5KaPPDZzelqOp+upYScXs682zVgcHE6Ms3+fNohoLNFLvNqWxPKQ5T9j8dKm1HOFcfmX98N3
Hm7dRK1mDVU9M8+uj2C/NzDF/Png21yfs53hvMoKtraQIDnd7o+o8ZmjztWjsQAftnjKahHF+apP
sxMooXeoG3gSmmXkwBL2A+b61bpR7VUPxhN3M85Zzt/ZNirkPs3hl2Kpi2p/P5oCZ4h+UcxdVmYH
LlxwOhDEgveqeioeBbh9t6Sh8SWyrDNVRRvPSbZV7NDp3S4i5oaFxqx/uGuSFcTV8/f6oXTNyRLM
WSKLLI+d7BlwBRQEt8h0jEmKHB6xw66UmzXFo07ylF74MqZMB8rxh0QdgoEZBUuoP9/OqN1RKb+q
3Kvm/XS3TqQ6mRrRCWrSAIBEMDe5VPqxqsVp0OMvDm4ZLfN6AUIikmvKzEJnmMjN3q60Ya8UBDSd
mty8VbAhNOlONdLPKJ3Ancly1MTNrAw6ig656vkztwQpgQ+fflJ/xauUCWUDgOhB3ogWO9f5HNuN
WkX0zxtZMKum6nAMdJ/Rks2LBphOf/2JRbezezAn0fD0hX6CNSNnDvPnvmNKaAiyXz2JOYrqJSbF
QmUp/wdxmOcmIftEbBJTfuhZdQdK+mUNWBZ0nFq1Fr4q9K/2bv3n2e4nhY77hAZckcg7cwPKhIpz
FeVvdniC3LaI8pj/Ju86nuQHxq9zZRP/ze0TxQCvQK8/ZOWxDEYfQUErkB3skxCUmxpfY94yTcPt
xZD1q0NmZmEWdzPoLhZuTjKFt163yZK3Z80g2OpL/cqx50sDrpLKkgd7eC1AiVM/5aX9BwFKn+jw
ukyyjzFNKyowe9o1s2obgQwoExCczui+cma6o5Oxv+gu2w80VMcTr9KgJnxUbzVGG08Zv80gvsR0
R8Gm+XAj9a6pEMFQgKyaK5ULK2mmi/ZlGLkmmf2z0kzeG4n33r1ErnErXfNHx8w1C1ud9TVe96X+
bZlnPYi2up99Cx97ZlfTlBn4ww7z/tRyi0Y+ZJyThWtAYYKI3KB0KJr265g98DP0tRkw5E8RzAvR
PpFJMAg6xk9eUsxRvbBO3ehXPEqTB9HOAHTaj9FrH0g1H+ogdrU6bApU7plhoVnmHBTr8M/UqSrS
guSlnQjN2vQEVfrTr2dhiMrIiWSmj/1noJkbtwUsk2s+VHfQJoJ/YUwXRiM/BgV8hFDKDzjHrY4b
zdPA+9lhcU4ZH1hSeSc/3QKN4BVLgD6PtjW1vPFOtjVjr4pkXaThNwEBzoTKN6PwF7nWnPqjD1zS
Se614N2isMGMwicSUeE5xp3T2MmbiiDZKew4po251G/9s9vXF6uiP6QvtrZwnlpqo1m57S3QrYWm
DQcLBhRjK+1RW7z0FWyBwoIazhrKmm/POsA5aD08kpCvl+jDDC0I9IMYiYiRaAy76zsCyKdiys+q
JLyvi68RE9lYFn+NwlEbODAtebRFYKhktaoobkdhmYV9+pa5xjddZT+qYh3BaEPh7U7V1HDsJLS4
UgaohwYRzbg4EoCcV22xJxuyM5ry3pX9l2+WkIrJ1zkjtgaZ8wOSHPhNZrOpgdqCU+CaZO0Rwfga
JoSXLT+ZZdSfzZB2jFH6/DWcpn76V5UOEUEdUyWXCzjg1BHQWYy3FHM4mUvKQw5Jm6wrqXL07XqW
ZqWfI6MCDwSYnqH7p5XDgVQvvkwzW5ejoIauS/iJx9W2c6HDlZixGWVQ9NQV3zHMpg6wEm2zxF8H
yZVG2u23aq+bmtLiSnH/Euw11K7wYFAdHtbNr1ukPJeRco7ggAeZwyMMYmEmmp9AYBJpw/yTaR8k
F7fc1AS7soaIk6r5OLctm+QXCXVF5SdvNT/q5ENHx4GpncXXIePbIMg9kIMXt4HKv0Dj77WkgyBU
OOt+QqxnUVDMupFXpkusfZB8+SUemnFaJqav3LsNsVrltQuIi3qj+SO9P6dlbRoxeJAXJ+ZVNSYz
QCKKvtHtMEjc+pi0ZdqTuS5S/UepE1TIfkl7I49Xlb+7OXXk+T/j5ihmkVEbfOLgxWvKK4b6nhec
L9VN/X20zEkxTD/tL08vTqPnfLr2g5nCU+YuzwB8LyTwbqYrSYBVU5BFB1uuhCdznFzo4pyQKVpo
vs30ZiNahlX0cycLU6Gv0uQ3OD/oxaWXknG042D4wTPkaOo+lOJLzfyrN1Q45rgplEG6xUIQzbJA
0CQw+C8TIz2wuqtS1A/NYYPsextLx5uuuJiNllbkv3plj3c4dQ8KOxPJn52WDw8QdauOU30WgXkA
SGmYzb0c+dLq0D4kzg9hdsQ8VGnNIpE+e0zqsgXz0GbvhZJHc+4y+mxQ5YYEN0+qRkWJq30FJinO
tPHgoXGaamXykQT20bJ/6fU8NG76V/b6lZj4e9O0tzguL75J7txz16OyaRWsQ3BuHwBnLlWY3oYO
L05WEO0beFMM5iNDk/PkIyqCE6Wg0rfWhFJL37qAKx6I+BiIJqnxm424WOP2hq3kV1gQA53QOTn0
o2Ym+UPiLIXLoJHJJolWRcPlm0UzVYn20Ri+aDbewOJdD3hr5mZEelOCSXKDmYZxa0ayPOS40qtz
CIzYXrke1SOM5ORBXnnwbwr/eqm5V7BY4K7hQGdUpBd4RfFVL5qB5WBwJLP1hmHdTwi8xabrXGg8
kOmAdTjPz5kZQHhodsawhQWIExx4HhlNztD2o3acZ6/Fr2SOcA+azdbWrIsTMfTBRwb0qXO/Qpad
1pR47uEJgO3LPm1DfrQtkP0gOUi7P46de2rsYaOKDgCa/sKLuY9hz6Ckyfc4KG9WIi9+vK31G3Lv
mSPCt+bmwYxELvuIZxzi5M8auY0E9YfpePmMPtiVW2azgUFtAjEG7MPZbPLPnNbdCtsiXb3VWjV4
TMwsGnBNkjVPdPNYmzpLkoUGr9VbgIYUd8jewyxIErfVAQr6drip8juBk7cqj7IpwbQ3NH4KtYQ9
lEbKajCB45iyoi9TD9cYaq5aZh3dggBC2a2Tqp4PMUkYLDKNaN4gUD481TxH4MhJkO0ZVBz6viRx
58W/WEcFHQlu7iBl2FvKRhch3qIhKC5EYj+wDx5Moox1Gx1EI15LZ1gbUxwp2oheP4zw0jw1X5MM
msUTN4UvGTpc6uV4EDCQoEBcNG3lxPm9J67JCWVj017bkxqHaHtA3X/GJRte3bBWOdew4Jdtunc4
zdCXZ+CMozzHr5U5w55ypuujAjvQ2ll9SFQIw61HFL9Lzde+6r8wt+xNjRCChEkPZmqYOUVI+1Q2
H6xKR93SsYhQFBpjQZXTW9iXMOw6spgCu/t8nFYqmMGsevYtsUM5H3TWwt7KYbs7fwITFms2W5OI
cHEPAmZMbZrzUqH5G8iIpQNNqnTEftRchmZtAOLhyeRcmf/707xjl7W8vV+RqwGs8K4PLpk1yTSx
IHWqTNFaTIIkXq34XRP11sWTM1jJZ+WykdZl+jcO6gN5CAzAVxc7p7jLdqZdvcBGWHfJLUio5Cqn
QTLUEJUyORndeQkDHjDj1tgs4kmgb0NHOcnhvRPJm546V4x9B0P1H2CfVpGfn6JMfqY+gx2lbT5U
j/ShV3oU7aIebINiOKge1L5Gj36DSnkxku4jFN4qb6eBWKWXlCvgEG6xmoTIIaHOiSAIne8m31iZ
xC9RX1VyY5a7mqzLo9LgSpdv+uS3oh/lPW7GTa5RbpiGT5EbNydVvkzN+I0ycbHy8kUWE7WK+Sml
OL41OEvmdCtFs1cccdejQ9WK5KYbBGq6ccKaqHm9o4sAaaiYB7HxrfNTdcbuy1Cda5CpF88yT70V
XKqYilP/DPqJUg6XR3Q0jHeshJ2PfQETUwfVoJuVre+veiBu8yJZD6lL0Ua5KhyK+9QSIZx4CsP0
6pZ4EPoT2FLgikn+iOjcdA3lLUHLxa6+ZBQZZxzdB3nuIuKxfblL/WQJrS2cj4iu5IQABRTyzcI5
TXIcSEqPcQy2pI4McVB7Ot6jVFkznQrQQpSLFPUPhpA5hX0knpKdSyGdZfuvkTHcqARObnGTH0Jf
rFLqMeGFzlrHoZ/8WTX1Iw6YcRY++ALF9h4RnKYiEX/FxMHQUyajZlO+uuqe8Mozs9jv0+zLGF02
hzzYdcAnsCjBf7Zw0vhctPtLfoG+cgxG9QXkyFtVi5MrjUsTPz0l3fu13Pd5jm7ItDlU+5eIHcmy
2DIlw+5hxEfOjfjuIuAnWf8dM0aZ0STPd+XRtAMWII1GQrgi/qNddGPZ5Sb2ONoKip9kdGxrb58y
XqfhD78aZFHd+HYD5UKN+VpLkiOPLsdo/R6SRohM5TBG0Z/ddeipXwwtfoWE9JtOLwcKNkukeckU
lpAmLh+hthwStjTQWUTUq/4v37Cvv8GdeQshpA6Num7rFql4WLZ0D0bWFcPMLtF+6yDYmmm1d9Xo
RWfC2kN1NLz+kvXkwrg1meiqc6MAhJTnLH113v9NExXdSb9LeCUgrzhUJUG1MqtaggohnwtP8qBH
341i36Mo/2wM/Rh07fQz+CwJhebArjocDqqleKxvrCS4V9FAk3xft+3CjkAC+qL6M23lbSS8khT9
qgc7BOjiFaHhCjb5CahalOlBxupb6KNaKor+7gYnuMNvXWWdNdncATVRf2UJOJHeztYaa91YE4fN
4Z1P3VJyycKfoiY3DBxqoDAqosVICWirTzyYGSWZdqH/ZWZJKGzo125lV3fscL+Nh3ddIdBFMaZc
5WWef0Q2PRnFL/sBUz7ahWEtWHjwx7bbK0yHVhzWa1gFRYhwGMec283oNrYEwJMODpoaXJkeFCsl
/QoaX9lEbctU27a5B4EQyuP01jteuel12slyfJeiUquTilI+90Fjcu1vq4B6lRDMUZJSge3pm8jg
beOq2AJ4w+7+fUjTRPvfr1TpJkvabZgGqF21Yzcod53PmVPyT5kLtxrnXcrTzomxt4kqYSXvKVJX
AoXSRT7gbfD2NXvhXB/oEsSS1uyrPqYWZ/oV+iaYOm0k1dRTyK7k0t4ZHwawmn1dTAqfr0XDimDK
p6qxDAlXWbn9UJK5sMu93xbl3ksSgvT//30JnYj6MOhAtdpfrMG8BCEg8KQ9OE187lTvTYDawc49
axm3YTyuITvno00lNX1QZB/GqFPou2WhsrBliQiDlRrjD7btn07xD1HYP3UjbQD/2vF8aAb826M8
m1DMycngEnLxaiFZyeDsQfoxaZOnjLIm3GxhWkwoW8uT2FsJl2byXrz5fvBJVhYlthKPRnMftgQW
5ZqveLASrENEdTWRvaUgHRk6E5SkShCvd6Aeo/rLAzCxcKsw5l5n/RbGDq+k2ODEjZEEQKbCM3Ni
68tUbAqKsCXOovKPPI1Ydqn+kjnjq4CSGqpwnho4KJk6N6SxjdWIzubIWIJY7+a2Yq6GUZbEPXho
jVH5wVL3xRun5uiSr/CMNBsZ0JddtiqSEa0vc0iAW8tm9pjp1mnqgOVk94UH/hXK/HunQ12EbvVh
pRBlhuZG7hqDdiegTmVshImLQQrzrdFzVYtU7POMHpGPwi0jwO+6bC6OZISkd30zX0rL2QusCAHY
VUghL6WRM38hzhsR+YVs/ixqntuJXRPWgOr4J7mZhpSUiSu2ZjrXq62m+18QuJOFpSCBjvh/yJd7
e693FxYh7dW/n6sqGjK3TnJQi+w1j0dkhR3MDAdCCIwSGfwErpjQoMqmxKc/6tXKU7iJwhDF8UqB
HYYsymeHQ+EsamYzVV++oaKfjPKoeKZNQl49lGye5Io42xD3xF85DQhtZ2l6/o3KGGqXbG8nzP4B
eLGcRTUiYeg+stq6FV33VBPvDrAlWWpKvqY3h92i4QxI8dRaoOYiVDGeDlBEFK/5qPxfZ4RqqLrR
W1ln9sLqsdp2nAxnYWPBpgJ9xMhpS24VZS7QnolucIKBVh0bGR1cdNIrVfVO1RkZHULDzTOJBzCg
0T7IC7SCWv7lShct1FaspFZyiEzHgigdJVg58RFtZsOzW3au23FQVagDt+XCLn4jOIDctAmcFCmv
Jao95c5LA+GcyxrbYlmGmwZpZC5IVxBE9AkfSc7RQjl6wXixsjvFgSeaB1Zei+GMDj2C7LwKCzb4
dCHg4+Dfa1dSdnhKae9jkFZ9F3687Ep/DwzJopJvycX1Leparr9gfTEBxVtsfDcVI9O8C1dUi1d4
mdlrc2pKE4JeBjmP3GKYIrx0ZWhRtLBHfZiBz0ZSxRW8zYPg4BjRntTza53CSIekAB9acH+zEyZz
oc3wFc+QA9Ayc/Mn9s0pu+8tOKB9F678dooGgbHMID71VFpTKiUm6cexjU2k5duOXBaYTubw6OL/
sXdmu3FrW5b9lYvzXDQ2yc0OqJsPEYxOoSZCTVjWC6HGYt/3fKrfqN+rL8lBn85WHll5LpCFLKCA
TODaPhIj2GyuvdacYzZMtOcpAAs3XhikDHio9Ges9gOjPqBXgVIjcRmcad01Yk3DhBgHw8GBUWcV
vYALZcxgwCCq/IL8gjg1NbzT2y9YuuvtNFfwyKA20QDnMUigbdEDWgEXjs80Z3q28kisoyGbljJl
qyRRZZBNNOr+2q4PgHOYTkeJXBJ9OLgKahmK5hQUDLIJh+iUJUKnmiS3js1WVmpr1An+Jb09JFmW
T2yCkyPu9iEb6u200cIp2llKcFdPubxIIoH3U+h7BGqsn6m5SfGZrIaS4Ac5M0AGmmyrsf3WvLCB
MorYVf3xSQni7suYb6s6g8zGWFbPTd4B5C9slXgcZt/KSYV8towyOe6h36v7PMseRka8e7M1nqOo
RBGrsKfrLFTX/nay8nrZahpOUtvzN45OPGea8FLlrae7hZAMZ8I2oepWszkfJ7soIi2lI5oiBJ3/
aPaR6pqNefxlzhf6/0FMt2Px9Z+/PKPab6rx+qsf5j8kKqFDE9a3U0WUlP81dx+bx398RYqCCPox
5Sd3TVu1xT92dfKYvfzy2z/tXv75y28/+WsakyrtT2RjWyqRMVIVJCv9nsZE/MUnHg9uZcPAACXn
4Kff05iMT4ZhWJZtCF2qlmM6f6QxSfkJ2Zy0HF13YIyZwvlbaUyqxnf6PtDG0Q3d4hNYQggIyJrG
oYrnx+sw82u+yv9AZZ5VKInMu8pQX6A+XkCTvTUFrZLESiVbV/5XX+pwx+zgQjOj16Aki1Uo49qH
X9Qmsx2bV2NAdSyYZYSEifjxmRTNxAZ4VrNCDBnJD2yVfELZcml5BfvUgZjlvAM72GhH5jhMOxp2
YErgRG468oYzSPUWRhvg6lM2qbTZoVXsLKH0bHnymXGONOxs+C9krIOu2NaBdZmhARj8ejzn+54X
cXwrp/QcuAKtd6zabh21V99kErZ38B2Hh1LJ9uAoiKHVj1ZBGvvYy6Mo6NWpcCfz+Mnw9H00Zht4
dnQMnQNuUcIxFc8GlV/cpCMSrsj+onb6UW3lddyqqquZNVRptd1WKTWZHIMDKqWDQbnkJ9FTmycP
k6Wfdfl0GLFfLu0k2OmgNSuIHAt1VkX5kfds1GzyEjrQWQibJI4I7vAJKERWOaf4oWqNRnRIpX/H
SDTSo/vcd2jnFvaOpsoj8qMdRMjXqL43HaghXnYTCYkOCYqLolc7pWcaru50rf48VuhFIqEHbiHN
M7h5eNOQxqdl/BSCgiJaBdGwuIyC8UZofFqy2S89qZypPip8qzHwkDBZVWPaVeqmBL5Y+vWDIjXb
DfTwFXH6q8gCvDfjlZVfsY3PNoHWgwWawMEHc4Nd5aUwDOIU0lIHy/eQpN5ty7wRgYrDO8B6RZoF
QF+/L7PklY6yoIeW3FYd/uXgIY9KE0d+TTSo2TwzbwvMeu6Mit51WpigEjRCiG2uiu8SAk0XomQS
pnLbDs5VE6dPgNug+hjZoZ7wRYyN4L0aDZeBLKk7INGC6oHMgMTN1wXwX7/c5L6OzMWkvRoVjO8i
ckLParO4xinXhh0kVjBNGAsUxFoxoiLHJsh5Yp5TejRGWlBpmGnD56wnDrzVkqNAILKwde3oDPKY
D0nv2lP4UKPALJlebAugNU4zVTS8BA1doGRBSfO5iVeqyW9AhzSPcVAXy15HFoMlIBo3iL0xuX1j
C/hLXtfxqtOwbVU9HiMfSYPZCJBmxVLXg5tyQqttivBFSeTRwQ7rj9ekLWZMhcljU/LgNVMCxlRs
Qrdh0YN+MGK3hYSSjwN53Slnu/aZdtG39DHcMbudr1zQIRPG1EmrmZ59PK7GZoL6opJmqPC6blTA
SSIsz+2Q8CcHzMraiuk5IhOelr5w2GH5u3GqkAfBEVmUJxzWydmAynyhBMOWBsGaJQusSIeBKAlp
H2cZcKcIPbmxj+Aq+tp4wvomN12uUOcV431wq9d4MKtMEVvf5qHLRLw2/cyjPXXt5LU79Pznyagx
twmSh7SzbnOAwe4ksJgpybhsaITSIFXK7Bhua+lRwA3ZbU3eT26EL0losRSal52BpCyo7S0NU9jy
gXmw7EfT527IFKYShU2GuV/IY2+SiVCg1kfRd4zz6KWTO3Tyx6j0xbavzWthTdYW83HK8uDmpXXS
OPnsLWBMyXrTNOyQTSsulqUKuzS7NamJVxV72iwagGIxdl2AbjgE495ra8x8yMa5eRgLkE9XMXpA
jsCtDuTg0mrGVUHz1IGus8h879Yroye6wK7V1Zus5ZnJIy6ElTM+5zV69u2GEcJZRZU88ao7KmrW
LRDEwhEog30fFwfRdxe8cZY6O141VHO3GYwvXmNeeJE3LNQ+22GRpQjOWHnqhjUAG8fGyaJrnTh5
q2XM4TGmNcCmu3nTfq3Nmb6bFisntXfCzg9obmnC5tmhG/J+VRr2YhwZYgf5eSm7+ykyL9nCoM+A
p7/VYQLRsDVROefGNm/yG1oc8wwqs5fDlD9Q4Z7gWa7ZRl+OQjt5c2FMIh+tVJjJZofONSSi2zA4
AmITpss5bWNeVACI5OJbUa/4xLojEl4UdWwuQJpU1H1uINM7TFK+W2T6susNAWw9QC/7mYAA/HRZ
DZKbOGJTgaw4JNSZtoG5rlrV4kIjNYDyvr3w2S1OhT3PL53bWisOqjossJfcpX77gkT/ki0ew98e
wQvTnaUfscXUSgjhWq6pmPHxELSGa2kQZKBWL+MqPyhFC1mB+13X/BT0HsGfkQBF3mBQW/pWjtuF
ECO2v4xQsIW4Oo7gRUVl7uZ1ai60tKqR0dguKt6r0Qf4VAmeMFRlVX5SzBGvdlhAXsJwjFD4LqzV
a7MEhh9H8drwh0uolVjZBEsXFYXVF18q0gzU/lIiD66H5oFADG6zzrope6RXXQr4Fy2ehwQy7emc
47436Y3mKrHvQhGkuerVq4AhmioW/MLKui17CLJFGBANgwB76xPS55XC2Q3RTaNVw64ogjPdKlhR
+Ok6yWmieNMayz7cCcYBDhHkVlndZ2p1r/bNs0mQrNXyWUO8QT2uHjpk2Y1VoaEMJiScvuyurICb
wZnz4rPkc5aOqAFGy00Nc22IgaDHkJDKupu3JlgkOnljkyVDR+XW6yiVxMTrD03MfdngjeHWDQrv
UZrBq2cgZculjZpHPQZd/oQxoVlBYXSYVRj7wTR32nxbi8nYdS0psshFV7i/ASYlkCan+GnQ6ws1
4rWVSk6O5mDaypGXONaGKILKDXpu5KbXN1kwnmjNvU5Y5zvkmYZ1XwzesGLvfnK6/mIoGZpE9KN6
chKgptKy8Ps1+Sfn3GrnZcovpVK9pJjdxyAgPH50qtj+kz5/MiwMjtV9i1Zj4zT23i/SbRPHJ6FM
p6Kmo1B0nHYBKJeooMtYRQdglB7B6WtP9Wto+vY5b2DsGbAYaKxqiLEF96I9kqJRCli99hxnX09g
Hh0aZYhskWAI094aMYlfNEF3tc+OyqmLXQk4ZQC8spXkEiTe5BEaHSyQfY0rqXMRMJJfMrTURrZg
mTkEKy0wViFK+gVTm3m+SyBFQZEYGdvYV6DLFDdOmj3Yujy2NvHIRPUC2ISKEiN5BWnPfQMzBA7u
V6n1rgqlZ2nAF3LjxLwUTBxdxcJ8xCwB3wMOSsGVKA0WEnNcIQktlrAvVkKjtso0GnlkKjhQbANT
JwMMZx7WDb+qNoWa6LjeG23pIGRDpzQue1PTzxD4PhSvBDiAMtUkgREFuv9whN9XRq5B8wmKimYs
TQcxtV8tm0keY+MFmEmwCYkV2upMrZL6mligpd+xViHHJapTb9zBI5RCX3VVeyV5r5O9wy2lUhUy
KqF43DYwOomwgOmaHwYYIYWqS0rY7Yh9DDFP+OSP/Dq0arNY0o3K8QRQnTKru4iGcnSjLXP0gSMx
5KbMg3MvNUaQ1lNl3tOkPUsnOAdhxOsNO99XUdJcNMp4geV1lznJA+DS+y469nn9ZEnr1kmdZ3pN
L2x6Xnwd/WUMRhECXfLco03OQ3SSjJpo0tGzhQzKQ+0N2YFO1GnUhk1rR+sGqFNDhupC7Vo0SOSN
4IcuQU3MkkLHVL4aKGXsXr/y0FdpL+Q9NOsyzXCgpOkDD++yR8lQ6l20zG/hO7woPgsuV/fWU6wH
o2AOHmZ49/uhvmd2wwQovQfT9KBy7Un+INvNN3mQrPGEZvrgcwg3h92RY+gDlx3dG3X+Ykdi2GU1
OGe4oZkKJb7kFSaN6rnjLtmYRoe4ujEWrIKIjhHMGvFLMviv4+DTyPJfpirl6zHg8tSjlrAmlE30
ik8Qic+vbVnEFKYwlrvPciCnkueKljTqfJsFIQwcXg4FuLRsKhfb3PKQ+cOCLZmjLPSSmzdBT9dn
T8Lvpdt99ZyQGbMSvX472UrS7WrbrygJKEuLcMaK3LU5mnYhv2hsDZxlHCa71GD5clLltsV8yXux
PoUiQsk6XwaTsqNlNr1QCxrYfko7sOclkY1sFoWJxokh7m0/ZncFS6hbzWLzjhRfxrRAwsTY4Ok8
JRqtyaKtwg3CvxUB4h1SkTMZdGw61eihPEdH1rs4eeHflpa9qHHPBJTbA/opyoFggbwCDDhvdzgu
sOgiSCgbLyAlo3CcG4/sv3rfNeclXguyDpIDBYF0hQBfptNWpTFFsIUynOKQZs+kzWo69bLAzc3E
1br14YnbwUMTGvWCZ+1Co4rhpLwkjXym9Wu1Onlolo7tn3IdSc7Ct2vb9RsKbEPGx0Ztg1UhWgRA
vqTz3cNd5u2/bOvhZACqakY2Q7kN3DaPi/MKkPFiSur7NCvvLfi8jh2d/IhH0YBvjyjiFUtBbrOl
A0y0pCjgTKub1n8stDmIOQ9MDADObd+aSyuEJiXCNVFZnLawuy+t+UYWsNST5NzEdo5SJR+RbEQd
06zBux2dqF7S79jEsY5NgVq7y/yXMK7vs4F6zzYZr8LwXJDRdg03nmGBzyY8C+m85ejalwjB45VW
H5nNmXAPLX1thMUJdjxmcZPqLSRrEqKeDeAW4AuPA0hS9gbgHhF5JcAKuyLdKM5NQSd70YPJQjIj
jiKy1p5p3Q9G328Y1jz0+Xhv0H41QRzM7qND1xOzMQoEY0l10yMSDgFVhx36PnTqgALmd7QePk1W
cu8r2XmS1oRINcCUAw8oWTjb7hslZ9LAFCCxgpvUrl5TEBqqVL6MFQsBk3uiYuoXba7YMKG+5EX8
0NbqxdjoXytHRVKArgnMNaoiOvBHy+d+0cOCtE7A0hGCrCm5CDL6895AFQWHg8jDBndD4Zx8E0WT
DPVd5hPUY3Sb6YmisQpBefUaBYhhMjXunaJZmbxqFrVN2KE1EjdR4EZR+oZ7nLACBEBUVvObPPNh
sAJZvfM97SwNjFegT2dRp85xGdhDZI33txlPMtNtKngKyn6gMkiQmUjbV9ADo/lOO/5Dv/qS84Jc
spMzloioPjuBwxYLj8NiLNTzQhErq+UVj1gWue0N+6EzWNu3EHOumineSpVCLvYwrZsSJe0ApAte
YGCxEFhgD/T6aiBFT21XpUM9FIqj7dhnCM7tX8Oi/1bj9D8XT3+bp/zfTxPs3/1F88d5zvGZh37Q
1H/0dedu5Q9/WH3rXB7br3Ovs26T5t/+5599zf/sP/7W5Pyoc2pJk1js90Ps9232CASp+qve6a8/
+3vv1PxkOMJ2mF+bUhq6+mfv1PikO47QNYPeKs3T75Ls5SdDtcD+Wfw7U0qThmudt03wz1+k/snk
l6i2quuGlI6m/Z3eqeHQoP2hdaohS6cBq0sB0QDqPR/v+9ZpmdumpqhRdWd0bGCrHXubewi59ibw
LZUNYoLQPHpSEEO7jk1CGnQucjGsgIoPdXnRy3wD9yWxNUmog3NTB565kMq4YcORsSkhV2HskDwY
FEWSSJCE9PnF1I83TZlNaz/qHo3EeeAwwu1IX5mIM/zWaYgnFNFOJyAnl7Tm0p2UswmCdRdTKwP7
Cv8IU8Bd6wioVU27VRKEy4BtnpnDk81YN3dqFXcE3YNpUhtrTYleLG2tYuzdLnQ0pueZ2R4VlqRJ
AXSfZLHDZ36IvSpx/VoeqdCLJUkZj/P/FyZd1iymRQBPhRVcxc/BqDs1icwI/EsCghnumQUFeosi
KcIIbLOVUvV6k1r0aUSdkgbqjzj6KDf7SZn4RYTWR+V1GAF8cV4CNUMllAf7CZWAK4rPqmMCM3Me
s+kZdwDbfHYpOAD2SoBkreO3kI2SQKlIntRRP9oTKvsImH2wdgIgaVOIZpKuh52l54jrTjKg2GDY
u7bz6Qub7qdwRHYWlzetk5wrgj6gUYWChiaA54EteafkD9akOfSvkosuZ4wFffylymNyN1sbVk0R
I1i05fHXBlqJRNtMm5Vnx6+a7Z2ByJ6gHFXIGSUTMAxFSgqlJ2RoTtIf4bPwZusgv/EB6AwFLUAE
eSUFYXhFuMCeVv78go+ePAoOAjUfOdhTSCmzaAt1mzBmsirr2upo4rWxtc3qo5pT0muykBvREKnY
GwR2WbDL1D7s8F3Rw/bVNQlPKtxAQnEyA9idlUSvkFtORbRiz45GotOWgqIfsMIpn3I4sBGW/2n8
rKmMTlOHu6+c3xC0L+SaHfOmo4pERcS9Zg6HonwQDX/B3vVh0OyHWAsuUoSxhkiflSpla3+P/A7+
PP9eQzS3a3/Xj9XNzEb1pqZYaRk/HTTai99dj6dWgXyrd8rzt/YTjq3rLlG5oZoLRhJ07ucGXRG8
tJj0oH9HRn9KfdIz7MC8bZHoKCaFJs6TB0WjDMhqkBcGkRRruoOXvcKrpxa+OzZGheWofzHMBB6W
Ik+hxEDljLrJyHSXtwQSdZUCIDCzL61a3yLyIbw4rIHzoKsT3HbwrmgYUSqUPoQtvzgQ3wg+3ScL
RRlP2nBdVJ2zrOLode64xyN3pKEYNwqkEycOXFZMdO7jfSpy6CIqZkHm7FrWrs0koAJLgm2vyadh
9Ax2OH297UCAVVwZlSaejm0+0QC8ntSByngydGwjg3XVK9oRmz3tNLoHuNWoPCy/dsuig0tVYMSq
NK4kaSi4I6Rf03DmQ2gZAFZrFDuFDBK+57LxmV1XBtNmLMwPESnIGzPrx60A5jWoDr7iusLwgEYE
a/R90RsMZGkqYQEC2Bvu8nhcFyq1aOA7a6YiCKgoB/24kG4xcAN4XPicmHJL3OlRdlNzgqKSOlEQ
PC/BFxn+KmOwbJuUO56XnIPzwayipU/6lF7Hc+hfijZO616kRJmP9pWBuAU4qUaoyySJmQsfjlS3
dVzTXgPVSdhD+GRlPuGFyllQMfcx+y8KeLM5h0Ydmzs/7I5NFr9Qnt+qtHS9nI2VOOY5Nacxx0nE
dnmIq2hVFOwgdLI8xjpt12PVg1TRbnKR1iDEDKgBerut857032wa18m0aMMoO8+SkfCzysNnVVnU
q1qYn4m1ByN/yV5+q9BY1yrYmIMCyNLPbqqRBVUhjwVnolWHa2NUj0SCf/H1CWFAe6V2/D50QStS
Ml6NAqnhxCuJb0kwq8beMkctsjSU6EkPxTnYnZ1u8Zx4KT3COhpi10l7kinSKxsuJoA34SqYNraW
2VyVU3cdlom5THJ1ow1wd2Eq3rcpn9TLIbAoU0QyesSCWLl+yN86JDW4dpmR21E5GCpHeWNORrM2
nWRcxWZ6GMqIsBMW1cGY73+7onKMugCnDHblBDgLAUzklqYuTEq2gEnF8sOJLLs+3XxhRZi32NmR
ODsy0OB7rlAiwO+KkvMqhyZMth5vKVqsXk0/Ij1X/fip9vyXCJrNLJpiHaBYJGATZGt5P7cHYhY9
BIinCbO6Lo8+63EhQB95dfTA1oHdcmLvQB7QtZ3bhIbIL1v92hNfR4MW0GxHQP8Svnq2JBfE2FnA
eFSrdbNi+jwzQlaF7kdXE1JLi7pBj6tuR9KMlCVs+Sq7TliMNjET3EVw3dpwjDSfDz+/gQBkKTRF
p1OCLzKhY+xKR2BB8pmrDhaaixiQg80lyLzhBElhA/B1Wog6eOnC/gIzwCEotCVBY9JtTF6QHVdg
mUQ0JSQtMq9m9ZUlOy4tTclFYwusrGqHjnYfNdlGBYEFwRoxbHPizYC2SqvuY9t/EnH+EN/aAnEU
aq4jZ8onwpaenZqi4y844TFWbDJPXFXnx8j1gOUEh4pyoOLyNsKtUutLLjSQ7SER9l7snHKE2gsM
DsIt6BaeycL73CgZKapDmm5stIqLQTZ7nabHqmzvsKKXyxjslGtkfPyYxdzU1NolRG1wJaawZVLR
aE4sw2X4qu9EeIvmEZvg7ANOtg3xRzqoInfUkmJeixF+ajxv/sT4aBlBUyRV4MwoVYL6RutZqNxd
MV6slaP0xMDRPjQleC21N18N2V78fV3Gu7uC7zcF//buf/XfcO+gq6ZKGf3+3uGmqB6bZPxt61B/
r7v47Wd/2zuo5idp6UgATMP5TULRf60bNA2q+slRdUsiq5DU1uwCftdd8C/S1AQ/JFRbV4Vh/LF3
MD/pmmUixaDad6Sm2/rf2TvM3+m7rQN3iaQJaVmCzcn3WwZK5MjWY73cOcwqcv02ReCN4YEBvONO
vuNCmS4VtMrw1gR//O5MHdBV+Xn2j6xND3lImus/f5mlHL/+7SxL+fOgfKvvD8poqKkprlF7mexN
dNVN1eYAFuiu5KgQQ90hip/6Kjz8/HCqeOd4bM6+P15r0OepYqnssCPsIWps8hCV2qRvAv6MTnUB
Q49+gOoahrf5+THf+4rsP78/JMHCBsBfR9mlY7cHKLmPeokAm4XJmzYkMe+F07NS2R8c7t3ryD30
/fFqw/cNxa6cnRF7xACKOdvV1ft7BAuAjOoD5jTXLuh8bUhQOP38O757Xt/uN/UUT01XOLtei54Y
I7kslGdgGTO+sw18UkO8keefQ15EPz/ie2d1vsDfaYOSUg9bo22dXQF9wuv8VS2NfSjo02EiylOx
p8bdq57x0Vn9cWP9+43KDvDH4zmhSheA5283tLCEPYbt2cke6clFghRtw1qYbGIibKI4GVvcFeyi
BqKzvOah1aODjzYU7bILCO2DB+edy2x+6wB8fwKSTgXLPpIV5xSL2Lq3C9MtvVONuybIpr2KgsQk
InMo4kOZy49Ow/yc/MfnFZfAj6dB6ybyaxpurnK8UhHMRDNsOXD2CbwApVU21WtdMsLGQsBTpLsZ
T5dJ+8qI9A+u+7vf+80ylbHfImtqsnfQyTepJt1o1JdEX65NBaMZk72mocRL7CUN0HXMx/r5/abO
v/+vvvmblSr3NZZgigEcSkBaUKbTY2TExsTDg2/dXMEBpj1gbwrfcMvauUs9vL20yxMWtHIkTxwP
+M8/ynu34ps1DMWsyr5VM3Ym13hew6b2cmQ9iXrPrXnmtfLDy/3Xy6XpvFm7iFE0FXD70E1T66oq
POT+rFttfACtecBVtJrXMGQEhymPPlpK5t/9Vyf6zfpFi0gNUXZbO72H5kIfGUfYPi+cx1S2+6Ak
x5c1BdPeaj6zTpTsK860Io0Pzq763vHfLGUiFI09t9ZwBpV3JgMiKLXrwnjRuM0N+zZFSZBzm8mg
glcy7q1g2hvcej+/tn+9rJnOm2WtionGU4cRyDoxUpmATW8f5mfLKohK4/r2gVgkxuXPD/beV7Xf
LGpWIQ0LJYq5K6HdwEa+1/3NvI5AAJcMxiJCABr/pCFBzoe9qSvu1DAN+uDgf11vmPZ8e3+3gJmT
Qj8JNcNOJjiyxKHhchuVjwkJ6Q1b0aIGyyuBFVOIf/jsvHN+7Tfrl+0MSo6ICYoTk7yiJ6pLDBul
Y9NjmFjbvQ1siUXIC/qDL/nOzWS/Wa2EDzg6EQQ6xe11TzkjCVKDJ+aSr7HqhicPVFAXavtKn6cz
TLwJepKe+cHN9M6SZb9ZstI86xINlOAOEblbkkmttYKGHMDOcCye/sVv+GY1CsH6OGU/DN8quGkk
aYE1Ufe0heGHhwTftM0ScU70aZvdGnrtglxZ/fzQ76yDlL0/3EAj29+4LszorLOdfSlnD2u3rx2F
22XcF/y55Rn6+aHefVLeLEoSBEqtG1V0lu0Yn54ldXWnNERRh+0hygmRVC66CgiTyj1ransGtc7u
gyO/swTbb5ajib54OviKtzNpY8IWXWR4fuYlIUC64ETFXk77zjhm+fUHB3zvln2zBMnKHkJTpIQi
ZxtWHdgL+JcpX7ikGEmvg24Es3sdlAAyIpq2lvUvnmPrzWrESNBJZFl4QGy3c3Cg4z/ZJIbO53he
/oIJU1RxPdoX9kTDD6kjj/IHx35nWbDerEUt9q3OiBGPq175NG9DMlt3Qx3onme5oW/t2eojRtM/
WBbeuXOtN6sQMSNag8UDanKHf2Le6bAFIAUasfS3mxbz8wdf7J3C3LTeLEAVkgACaggj0BEEG9mz
p1Gba95dpqqb2QYvi/zM6a/aD3d06vxI/MX723qz6iRmqo5gKZWdiPpNns5zWIUoejqS+GKs4iAk
HqwJPz+KJLp1MC23H9y577xRLPnjgsBgHNx5g1i/uC9uwq9Qg/sB2OnC+1xdeFhsosW/eKA3Kw+Z
QqGTlaSHKLTLCFRqqpD8UhXK4UiSBndNae0tNkEYSpluf3jY987s/PffvTHV0anoQbUtxfduqoet
DSNtFmeGARU2++fpNY08ctMVtpfTGeyeD77ue8d9swQNU11leD7UXec1BDpNZA1dEzJEImi8QjS9
D3k9e6N1NTcPiUZZxCO4ww+O/c7yZ71ZjXLRJzZiamhtoziA8T+zjdtZ1dr69Z1tZrx1KMQJZYNP
9cFr5b1HZna4fH+aY6JeUO+W+W4cVs5Ve5lcNZ8DzPsnSt6Pzqn2zrvZfLPiTEE3oROHXQK9hUkF
Xl8s6LeZ+MJJXRjcqvbQrmwGHR0Wt2E81IhTHQgagq64GI/tsIP/OJDokGHiJszddTT9nIXxMi3N
1ZFMrI8WkPmx/YvH2Xy7VhEbXyJD1nbtXJOxDFqqgzcBrpH2EHiwXfDT1dVDqHIPzJuBpjikobZh
vLNoPizb3tv1zZPz76+J2qeOn5BSuaN7PGugCeaC5t94BI930QEZuKt6upuyzbb53+gjf73//q8p
Jv4b9jPpYSBP4Ob+SUczCOO8ecz+Qg3xx0//qYdwNFqTuLikRJTKBfqtp4mXzLCJaobMi+PsBy+Z
/sm2HSQK9D2N/6CHsIQmHHxfptT5aevv9DR1+ePdy8YcUYXk92lINQxT6G/uYlMj/s3PwuluLMor
R/sqR+2sCrJjVKnPkSI+E9H4HBn6XrX9Nb9tT+eDTG5v/IwYm/94vNGigARTddVCA1LniVNEJlKn
XITTDC3o1j7OlT7rN0YSnmLihcj7nG/KQAMgQ1Z2Fw2rLm+dZQ1du3XGG2RhR6fPTgJJKxmAroPA
e3ywc2Of2ajOGK8tUsatC2ei0rPrzy3bICfPv3YzDjeKillb79zqkXqTKuUqNEFSobFb5CQWLpru
i2Jrn2kBXQGrOR80oohUnCOWcoui5cpLKSLtcAuWetvaCoHo6Zc0jSCfOgyNkuesBjoUEHQKbTb/
CtWcBSlZj81l6QA0KszqNoZ9JDPkrkYICQba+lnfJc2yrK4bS70h2hae/BB/SREuwtI6DkS/jTPX
ukEJ2aXmwVeHG3rQ5aJSDSZ6NIr6DqwgGSJ36QKQK3K61r6aG0jEHGKo0ZprOBPbCHhEn1pMWqan
OJL4XYpj6/eoCMsSxqa2ltLbOgW/F3YzXE3Z35R1tdGi9qRAsHdG71Xr8+tEnYnCg3eT4ggxk9Fb
TPAhh25MV6nWloTwinUsowcpyqWokHKSbcXfelBY2xw8RxeloLdm7WpJPsVYnrqE6kK1re1IAikJ
Kvq6Vwqia5ud0fAvtrQuI0JfNY2IYC/EasCAMgagM22iQL0q8Yo5HUC1IF4WQ7prpyczATHUBSmY
Tas+2EzeB5D5KPm4wkhJThHx073urUahQIMW+ySCbRUo6rZFh6/04tnIGZDZg8ROp0GC4Ipeq615
K5z2UjFuifK6yKfaZVxZF/Yh9MMvmco0qK6zrz7Z9NjD1pFjMFq1068TCj43kdNjhejDRNIBxpld
Vp4smTxBGe6bTQ8WEwf5+NmJdBLq5VkMqcxoffic4wLJxyaxFGdh6MprGyCry6cbXxo5HmpiQJMa
jFtpP2baCFkj85DhJFQznoIitHe7PFuXqrJVO/GZxMBTTJqBYeWnRDRHb2ovRi27VskDWfZ5ekos
0NDDUXNm2oYy3QTQihsbgTLkvylEQpKMESD44oZGNeHFAYSVQEZnadK6nV0l4LpJzomVlRFIKI5Y
kjzERS6wKFdXO1wA3EGVhlQnPnaOt7JHubT0YEvD4Kwtq6+dHW9jm9ytdTBq52rIxbM8+xiqrlLM
F6OrSDDxAPp1eLSqZtNZ5eauyfrzoOmRvLTelR45QMDC6IsSNZC7wcUa4yszwU2nKVsRJVvBJDSs
oy9eIR4QUQPZ0c7bPjmqAFmXQMR1rFBIh8vqvOzlc9HpZ7Ab141j7Iom/fZBmdIsxx4XpmG/xoE8
s0hRrZL2PC38e9mr59IJnkaBWEBX91knn7pwvPOorGaVViLiraMX13U83IhS2QKc28IxR3Apgyel
t89Kw18IbXiY0VtdBgO91M+Epu2B3rTNdBvl5i42oMv6waYa07MBaC9p0Dhwg40Fs/+7F9Xh18Lk
+4GSOhf7f9Yrv6342JcxDvOWs9Q3Kz6zspAQu2G6Yx6Nawg8nFcW95HKuNTOsPIW/nM/ZORWmuvJ
y869PjgzCEImyY1QQnP9waeZj/b20+D1MIhQtgwVF8OP9UtKi6Qsq0rcQeDNlwNxcaYhSPDE41TE
xrbsFNyByXmdr4Pau4qK9CFFM1+M3lle6Udymw490uwmS38tcv8L6pr/l0a1lrAZhlKCvF/aXDwm
j+PjP/YI6JP/87/+dx3Pf7oOX/yv389t//hFf1Y5lCuGRkXiGJb4UfVpmxL9Hg0PDPPzrvd3x/ws
7RT46J3fXPZc+z9Vn7opZo2mrZGR4tjy71Q5PzYvMKQ6JgUWVZ2pmQ6azzdbpX8n77yW7EaSNP0q
8wKogRa30DgqNZPkDSwpElprPP1+YFX3sLjV1TYXO7Zra7SySnHyACcQ4eHh/ovNKnpwVmL/osdd
oHXiuVLR/0EDqMEmiD/2i6oN8ma7+2nc/nKl/ZpcHRe2LAkxEJCriin/cpbRAXsjTaSML8CQlnRx
ekA75tYDzU/9zCo8oQR9IEqV94PgLcBxrIGIcMqagb8TWZphwbJC0dDK0AIAme6gDid11X05rT7n
OPOmWRvW8vyYgw0q8wm6DzJ80F9a+FCGvrtL80WqNETeagfruQc0hZ+b9gtpk68jjaU2h06v/pxv
83WWuotg4AqnAONZmwgjKle0IMWi8qTkOqL0/Wcje9RU61kcERHA/wojUQsURZ1fUrUNxKG8WTtk
TDV7mw+muNxIhyv23dybz1BhvKRvP2XJeO5RaB144c4VVCJjXb3q830lpq8pu9xW4PxHlUfv10d8
4RDWpXmKcrF5Ayv/3EIcOKS2jguCcInmBXfBQVgwNDLxKpzZxTa0aoYR6yvqOQJdxSq/AKlyhGLw
j97yiidNTnNsRLABiWzLsTDjrcX4a9UuyLEgFAbPNKqXOqyF/JuI5ZgjGeJ9XA537J/0G5b2o4Xi
2L4Xn0uSHLIdsxtSRynXD+Iq+PI+e8YqvRzYSiDsRgtVB9aj4OCrdtMq89z2l0yAvwgyV4pxS6F8
gPwQJZEXMDHwHXUYeMBs8J/TEVks4xtAXaBssOmmf3dy/aUS9WNhIJgB2kIj1dKBRv85+HYoMU4r
5MyXZYHeDiVk1c6pNqAECu8k0x5UfNn01VP05U7Os+dZT84pymBqXztFadwyEgVAcFhuUBAFc5x1
wqlRt9c9Gz4mjAekF3dsWlwE8EqJRxeIHOzz76k0u1qmhkYlI/dtoGODyHNsRVuHsWTVlLfUiKZh
gUqr8eWXaiBpTplguX4pB0wjIQZiGUrnHl4Q5ICurh20h0h2odnvLCak+WhEzXdDN0Y1PLhVmh7F
6dCwVDQgPorXmzGcie6+TGenLOmMp8xEWOQGTYei1JDRIfGo6tFPkf1f5sqpJo08FtTXtLWfSvwo
9rm4QcgLDw+AcscdEOBbJRuXvFzvEuyQ2657spLYLUvhHEvZ/Y6detaEiiW/zJh0S+RcW1zdGyzh
NVVvhYznorpe8ZEHg+LqVXWfHMrs6EWXFraEEi5a0ugrZRXhfXxiNVxSFOv+Tbj6y+kgKRYxWpFV
Bdj9n6fDXPR9VS/6gPW29Yy293Mulp6ReOOGh9PUf9zxF2lmQpm03h02Zi1yheNClaVvHmN8Ig+p
KG29yzf83kEBZqbliU3it+h0yy0OYlppL3V7r8fCs7pNmKUYl3YH064w/GLtmiqq+dJ67rsuOijm
KnDpCqGCjaPQaCxe2U0BQcPDM80dYkKTogY1KzzHYSlOPxfmXas3QVz2J0qLroIgPwefVTxPQxOu
6/RRTCGh1suHHjIqCkvc3+o1WeXpA1TecfQ5oARKQnBd4cSIsj9Ps9ORf1GL5XHAHJrrMN+Wa3a4
Brb6BUkClnoTNWPtjO1wTZT5roILlYOJw7MJ1MyOjwW24xhyScu1suQACv2OnAJMbpS1Y9xqmsa6
pd0HVZ+xiG3DpvhmmYa9w4kTsDQTza8YscD9Bk3cIz82tKG0ClfOHXkKQH4kcURcEns+4f7v58KR
EvwpLWPn4vwD74L9khxRPna2nyqqJH+VDh9rwLG0DBuUnsdDQkkLEug9g1qHijD4CvqC1qKFwqGd
MHB+MeL71rA8AZvmUZhcYWVcjxm0Np6sFVHbEw9RSh5Pq7Df1F5GU6pBDpw8E/W0XlXDWOfoYKmh
1L/OyUOLnt/aTK+DWUeyorx0cfb1WGAywYAjvd+DiI83K5oMBOuV196y/k1t9dfc9BgEZNMPRBro
MdwA/jwIKhKPBo5g40stqy9HPFS48oK3JjhgVADi/N8F5L+8oKppMGGQHoIQ8+cLIoSuCO1CvqA2
4wkcsm/YhqtQQDGS89hpL8ifnLdZu/T0J1b2hLV4tZbe1yftJs1xeljaen8/EX40JX7Jz49PbkqW
pCEG/msnXNGKxFCWeXlZ9IZGQRcJFn1ggs+uq2FX65fZBD/fklOVatAbh0KZhuDd0zJq4Hc1v2Ip
7tzqKLz2WIzmJrLogoUWrzdCwcOIjCjgpZNxacDrrnV9nwPb7ojg8lxHjTVd5bm5P2TWkXfx4DW+
qntynjsN3xf5Rc17dmZHH8FAoyz5Wk05bivWKdVQ6yuVCwRSODfJt6rqghn4iblNV7HUgM8ju4dd
LpmJrK93Q84lSQfLYvKaXfJA7iORkWwUoGpU2tfaDKl4fZB4Lbow7acEaSDY1D0CL+w2svA8iPpl
xUYD8ePl38yJY479efx1WTUVWFPiUQv8gbr5aSG2UgwDKWX8dUEJwTUFShn//oz/Pz/qWAaVU4MV
9K+POk/f6+KtmP6BS/1PN3trtml8y/7jYaq/vTU/H3j++XZ/HHhkKGuESJ7LP4u3f5R1ZeW3H2tX
V2XNoOxL6PzjwCNrv3EWEQ0LkKph6jDa/nng4Ve0ByxTlBXL1E1J/28deDhd/Gna/I7G0zjs/BJB
tH1RjWzOlWseZefuNNyEOyHkPOAelZarfDq+VW/mTfcOjXkfUY8QD+8nkPrSXfyQ3WY/9urr9rqF
GDH7lZffQaM9YRrpDqf8UryVEQRUjF+wrWwj0Jrn3Evc1dcdyY8xUJZd3dNPc4SEUag6E1+vrhy0
bvEYn2SvC9Zz6mxOF3bnwVMdwQOv5KaREG4OToshCPNo8zCZDNRTFxRB7m6e4KO4fWqfkhMuFS4u
WUEGD+mKVVrU+q1PgLkltxmPcl9xx1B1hSsuXB1CE5fiaoTdTT4Zd3rQ3bYrBJxIdfdTecuiOWz9
KmTL8tFeCqeTeWoe4nvhVj4VJ+vWXKuwO40hDURH4nOSOXrCVQsMJ0Y8wKYAjnH2Hdaq8WIf9nEv
8f2kLvb6pToB2vFwr+JtFX+wv0cezsX+M+QbRwp0N/Og8r0j1cwrUH7+cRuqJ4W8g9sFFONC1W6i
wfc4cFzWUxY0AYdEZ+CTYRTppv7idxGUkKA/T64U9KH+qT+DHPEVR3fxK7oY3uIbQRFJwXJfhzN/
tTxWD6m/B9YDdgNDZPrpw+IaThFUqJnaRUCV2cGt0J0d+MZ2fkpP+cn0lXfphIHPN/mr9XkM0UwK
Bhc7rGcncRDXtA1n9rTTcFl8/Y6Tlh/byEIGbYg2t5uG08V4iO+2y+ZC7fNFF+VHu3P1u/xRvFTf
9g8g1UhektmRZThmTn+DNOBpN+VmXYeoeGpfaq+L1ncUvRz4Fi5Cnn52n57nQA7zQItyb/SI0X5+
Va+aWwYxCk4TYAE7ezLuqdpxNTQnAsUp/L24r0+ZCwIwyFzxVQ3bk3xeXkEcu5src7OmN35Fcpl/
Yqg+VmclmkIrxxHDMW/qo3TPTAxiKpfomrNORH72bTqXL9I99CIkoiFIPhgR5M/B1k9qIPjZXfGU
X/OLfII0f23O5mN+NVgB/SWP0hO2Yefh/FPE+osiAxzZf7HUf6mcLQ1GbWjJwyt3Fm+Gi+mPbuvS
cwwRQ7Jb7qF3398pmPrIvXpl1Ea7q3roYqKNJTwrkYK1YfWW3mN76oi24I7+4sEJdAr7A74H/mQv
juzInoXiSSi5fcQK84tQorlo518zDwaZUzip2zlYIfiGX3gmz1thlo9nNTnhh+fQn3UQI3BMtwrW
sHnQzlLIsdbFuTjIguw7nPTSOGmDM3zfv1Qvcziei6B4wYRyDbNgu2tDkkmnaJz5/Cg4hiN8UN2e
n41h/Cn19ag8o1zsIPT8Yn5KrnIk3ZLsYjKXrvodEzJKIvl5f9QeDW/w55OBsGiYRPMpuZTn/Rb7
g6/eaYFCesGrYxt2iC1d8a10JKY3aqDoGM0OYkn8/H2yS+ftU2l/rYkKC2ths0lzPPE0uor97T3n
7xeXNclr8RhwcgcLNJd38oZIOy2XPJyDnMCKTFw4+ihE+3NUtrbkLt7EizMfe4gtRGfIE87JKzPO
bZ03ZBEiWLIOOA1u7hsx/KIGPJQrnNELeq7u5C0OIo1n6552A98Vt90ffdMzH1XDLgMYCkw9OUBS
ykWE1sWU0oOMateRcLedjuuW1+0LtpnYGCFiyCVzjzKrxxKIurDx1CAJRW91sVJxMFi5jU7mkmx5
vbs4qiOdC49CrZ35hb/Yi937WzCx1QweQvj2ZL8n7AjUB7zOXt06QirHBXhhRTmv6kLxsQuhkD0b
nxIXbSg7+4jfGAtViQR2IIFpjASLZzqGGz9SDbAVWw6EsOVN0lP7kriT8/fLiEbsnzOt/9oyfwFx
LEZWcLowxWvn6VdYQk7jDAEKW24XVhzDeCa9u/u9ixeti0oQlzYuKU+CgymDg1yIK7hP+ND5k4dI
ECtnsT/AI/M3r7K/1Q5mQTY9KCcOZkbScNugPG3hdMYtlyU3+8eSnbja6n42Az2YfbZmG76UD3Kf
XXHwep8y/TFtjk2SX7iJxx2yuc78tR5Ifh+Zp5hA1fvUDwlXJUtY/Dydyuh4wyHUmWNYBd9Wv+Or
lKDZeQP/Jq9fz2YweUARneNHzKC3Yz4PIZwEvkfjMioeVd4IQ+zQYkrIXCaPFmflwx5v3nlSlDNZ
Rvf3D4J7mEtxh2AAJdwt3Z1ZmaP3qV6BnTsG0oATn05m+uh8GKbWjUFjE1d8ohefnLXhN2/5M+/P
uMp278Se7onB6O+MJyQYL+Of7pBVnHg/hps5JdzjOeeZHlLOwfbOY3Gw4XW2L0hpYZuEme7LcO6Y
O2qwuzojB1nT0aOK54xxHrFz9Wsep8U0xdabNeuqBD4zAI9KrsJEd0UP328WzuYIPJnjd8eY4bfK
w0z8hL2D6iYbI8Q+FgINTFYjiy6iSuYfU7nxaD6y2BsuUvMZKvyiLpJdurEbR8fHOVKl0Z/OW0gk
4OnBUQsYIF4B05OpRxWKwauj/aN5pQDGcOAu7Zs8e/KJIA7aSxoNp+6YqK4eCHfHk8ZXMqyJAQYT
OPExm/Z65wlheT4DQih27byjzmhb3G5KVChYs8dY0ILjpmma/RjkkZsv+E9kHxDJaAAbYrB93E4o
n8dAD/UQu7kwc2PPCoUzMegs3C/hECJq6R/XUsnyjjVCwcJLf0xMia1i4UZzpw163REiMG9cTfYM
Vt4xJeoLsSnE1zOIiS4iUwzzCS7QByNDTN6BAHnpDN7+cf+YRqiLb24aEK7CAdlQtro8MJjfaoAz
TcnME9mVuy9wfqLep/7CT9JgCQVW8TFTs5sZyKfZp9fvh7GznK1oCNPgWA4jL8F91FaIwLMHpstN
SXUJ0Y4QptH4VSUMI1xOrCoDXC6ZMse0XBjazK0ZUdrsXAKLBkIgmqceIxqwpB7Ml+VBvRHTeNbI
el0r9xhvzI+YdkVI+uvybnbh4nlG1IsdciS/5z7qAEcNW3TQ5mILH1iQhPoAgWlvuUn89RH4Ff6m
jVBJ8WJiEc5ezsxGwbogjRYD86p91Vm+4sMWcJYm7m5u+yYEDWGt4W84/H5gBpD1UzMl8CzEYJMp
3TPeCjPF8NEUI5Egf3VI28LYrd3Wx7LKQfGbQGB6ltu4JHNOySCPPgPriifADTxVVCt+LG68hYJj
5zlW6+ZIRxii/B6wUh2F/BMReD5Cfxk0JgmSO4xp58x27ELu9SR/TBlG0p1j1+NW5gvGpe5sIwZn
F4/pt+Z2DHV30rjRkmEgevJ7hChJyc0gf45Jsdu7KkBr301dhfjUBft516/1XfWwfV/DI1EYyWwy
0pU+JHKw1ONA4mXWDbLzfOZU4qHvGRTX5IRsH8aGId+ear86Fafk1KBIinm2nd5Rlr4O1+F7Sra8
+VYA9s8hCULc76X0OVKF3IuPyaqj2qLPBLNTdwk6BwGiK6ciG2MisqQmaP0s3MmgSG7Jc3KOFJiM
OT1Z0ZF2CZxPOic9/vkYLHxDUpIzg+W03pG3tB4PyN+u02296E7um+7o7Z4VjCRqawhWeuDtZQ84
rxdHGDZZtzZUgt3rSNkLR4zas3aLn2nQYM97E5+Ml05/2XpPv5CIeSmFHRv2LkcJ3IHxt4i4RYYF
5LWnP88Ek2g8x1HzwvgyUVRXvps4hdRn+X4R8LKysxc1gsJ/Vj6r38xn9T4LGB5emz8l3I7+Kftu
3fqzfl8F8Fn8qsCb1068JHGSB8ETvD6sArZI0swjD8VtSPOSAGgEn7MiU0z4ccx5iQaKDYbAje2v
Y1iQSWkBP7A7Z7DvyU3f0LzBE5aO1yW7JNgYOpOvBIvfeqR5ISLiahei+oIb8GesQbCvHz7KT7Ho
aswTvmieeTE53/F4hePQRxqGOhozGXMAt4mOc5j147lZvOHg52/qehY+k54yAYXhEoeDa9rJM4od
cpT10R6kPl5+LibKzIevKw8x/rq4mNF6bzTWCAo9ElgmK5F7NBzDU23EKZhdg9syd0e+29wjDaVe
bmODyKKiks0lKDpXZmFz5uJ4ic5MIPugnPnphkfU+A7gxRs7dKBQiON25K8YxEe9l6LM4K/vmMd7
MZc7sltgjSvHr44rYP5iYxLNPf64C9uiJhsKD7Kv+51/3MZInpwjz/utfCxvWxJg4s7mdqR1JEGE
tZg53YYcRK+Gx2wnrCd+7qHIwnoAzulLvKYlNrDn8OCYu87b6ChstNy8cyyalqtjNvkj6UYzgWT7
mNz7aXde3vPgyGeP4TqOIMivcDvUbdmiEel7FYhRuj2fEIqwUc5iz/sRUGxUePlMKIwQkMjOOQjg
R8L/Uadm9ynYXSwXEiWZ9JHVCefcYVPjMEqrCKFv9tSCTIrPwaBzDA1qb+RmJ3fnRloHZwb3SAct
kuiM/dD0u+eG4G9FZbAGPbe/e/AEeSXbr7PeaXwANbROzKPnLmK82JQWb/iAzAW5R++Y7L25Nwdm
2HLaYCMNjvrLGKRHGPaOUeYIQFAmLbjMwFHfBzJGwW+5UO4t7C0kLjZ/wA2TSPlpJJ6yWx4dOTYt
iMyXbU4gqrvyYeAYeO13jtrsMMdxUSCr+Pv8m3r6vzjG/tKcN4U1q7amla4kqWSa1e7UFJbY171v
5Cke/diNPQRRXg4APACDzGrhXMGhk/VtEqk60ieLrU6zjzR3d5OwvD/yrTVCz4kKB4oh7AoStSQy
U3u/i1/ia3ztL9YdTjDeHMExpsKBsBG7BTUmkurlpFEzGj6Uz5uXhGMUk+8tjk7Epst+FGrC6jRc
S38+92HNf7pLEPKy63jWoyMiTr75BI6FbSv159f1dbXvDTahKhhedhvF12v+NHw/tgHp+djfUIlz
C08LJbthCxgejPNqf51Z3IDofoQqIGL8w4ua4zbGLkzn1NXCo4XOr4EKEILx/HJyN6UPRZ557CvI
pJ8FoqHkmif9HZMJ4gqa8SNBO/drBo/CEkW6Y0vZOVgupKhc36Fy4qBjwiVydziSVv/YlFbW2+IS
JnjNkaPFD6t/ZDdIuhxZsy1/2N0jNzjKd7LX+gOB7BgI9tJACHQfwZofHwdeA0lhR5jiiQxsIwjE
eAiQnmrlMB1gzTWUsmigs2YXMmki+YoZRzBRIAKy8MRHJwwAS/TmD8IDEjzEA9rTp4yjPuKvwRyy
MQcb8VLxWBycs1A0JFfCnJb8B/+xI1F1azLEI8fmtMBnQDTC0cY76769iq85DoRhhjG9l18XlvcR
RGAxJ45TkYS1ToYuIVOwd485ufB1z1HrvJ0T/yUnU8T13qaFTIwoH3AxSk/9EUDC42jL4Zo1C96K
IyABxlvujhRxIv85UjzFQ8BeBd15Kj14jM6RGK4M3BSxtRJLcJji1okIpGVUckjqWuVyHEoM1iOK
KEQp4tgl/lrekvvFXYlJR8mhIszQQiaf/fvVSifwr1er9AsFoCparShT07jG36U79YTGI2WII997
ER/3J3Tz5evs7+6RyJqExiO1lPz6HswbVebxkxZlT9p9c6aq9rB/RYvrbnmnk+4rIXu8Z55gCft4
aFE/PrIHPB9O9dN8bs9SoJz294b6ZkLOg5ECVc7NzyKdxHC8cIAmjeFoHM2kxBzi/D7c7kpyDf2+
Pxsv+4n6njtEbJpecWqYItkFlwmOmNdPbI7kkq54wz6CeeXhORBh8/lpPFUXdiESWpm9LPYnipwd
pQk9xM3yAVfQ5St8ry7qfJiYZ+uujIjvRHHK51TelDv5NpxxICWpPg74eWD9zuX5P9C0+Wulwv8L
cffgs+h9/i3uHlnTb81//Od/PL8V31EjrN7+3KL54+//aNEo0m+modBVQR/EtESdAukfLZrjN2DS
ZJHOGv0WlVLQHy0axfgN6AOq3NJ/Gbz8gUk7fqVwi6YoibKm8Ib/HUzar2ALdKa1Q8lEw6UO1Bz6
Jaywnxp7QPL3RtDK5gFb8Vx9WUV024vBBUXnrGXtNT2y7iixGyUhhSJHHff/prv9C2XT+N/u4JfC
V4p2vmL13AHUQlAsqLnVHAQBRyzXLdLAJ5kd2mKfcepwDsKKJXz7EUX+x6bw/7OCOahOimgiMOv+
dW/y/DZlWG38PL//689+n+CG+ZuBiKUmyr8TS45O4+8TnN+okDlUQ9RMFHHUg6n1jwkuM8F1xbAA
a8rWDz3Nf4Auf6wXbEiglhgiExPljH8Ijv7RiECr9HcB0r9oTMBv+Rd7xIEt+Wlmx0ZuoOi9xUGC
eeWg7xxNhWF20rn8UsxlgF4ElidH62fCfcCIMuR0Jr06SaUQpWYqeuk8pqcE+GBolDLFFLNAiVKT
6gCpY1teKvm8lihO8YWnDPVHXZme+tS8GFIfFJ3wvOIufZWwznAMvB+FGpQkVrcmOl6K+Shr6bdV
RwFYMzBpV4eXIq+/dpWCXLuUu2uaNxcG7qZLw2U8ZMtR9z2gzzm1pbTzE8U455Ow2juUHzdP9ByX
EaoP1mY6aVli/XLAEZPhu9C3j1a5BPHIea0tOqdps/OyjMBaSEA3PezSbwYKv0ItUlkTjac93u0x
/xin79NQgXIyPy7ofTnGmr1mMCEUrfXUaX5DSZKzT/PSq/I3LYfECZLrQRJ3DFvoejVD/ozcv3zt
tUI8AZLH8qFH9ispSexqOmTmNn6Wspm2wghjZ5PRUQRjtwPwOOF41X40NlzQ1iqfg7Hq+89znjmz
vG6go/qeFDdrBrQwNUyo40RX6dKYspfHPb60RqeSbO+Deb8vUneb9I4XSsNzVSwAVnMVaODSnXGq
gjaDWchLJcjZi96AnJMa8VIC7XTHZWqC/9kA83/hHikTpP910LC/l0k2VT8HjeMPfg8XaGuJCrLb
f2yG/wwW8m9QwLAfskSZrU1DZeufwUKTfgOgDb3cwAeHaXhw7P+B0LZ+A9JsWIYCU0FF9uO/BVj4
M1wBHzP2flDgFqwECAeGTGj8OWSIar6WiGuiF4fLoFNhDFYMmrf05XOsQMPO1ScN2KUzrFr00/j8
RZRSjk3uJ3zN71fWJXZiQF5EvV+unDVJs+Smqh3aFrS19uI5F/JnHGIDaX9vFTEqq/GiITuZN+qH
GBl5cd7eJnW/WxOKIdapOiHyDOxYmk+WstyzlO7OMJOm5GoOt0lWQ7VbomQKEgXamDLAaRXM+n6t
6k9//0EkYvcvH0UinoM0R1JNg1SoaEc8/inuTlsS62KMGsGuWtRWJc55q1E5UJ5f87mXfHWyvmAO
oTqDMeMHVO3RgBAS5o/Kp2QdvywypZwVAx19J7qSeCR6qMTFR8Qb8dU11vcZcz20bFsS+rXYHbje
h98y0OfWDFOgrU4bG29JnAJTr3DxVMpzpujfE0vhBysEo2kpXK238LLpisw3V2g5KxwcsJbL59lK
FTvNPd1M3pYaoCiaq7TBKhlQ+vwS1+/KR61+WMQagCwN6bS37BF/AdwyemwiIH+jEDLFDjqJdDIM
exas903Ern7EjXiKF8QnhPM+qfmHTOmLOxVbuWn4so4itvSo5UAeKqlqVHsCr+zJnADiL32Df4j1
znKLunJPgjoRaKJ21qs195+6SctPgpndL48oYCAdX9XIKTZolZiAbsRpcYa5PNT+gX2ndHvAx4my
JbvJYZZdVEt5lw/1CPeJ6ji6TYgHJ8e0j8N9BB2x54V1yvplueEJhP0NEHzY+3YPvMy25Bo4AgYB
CYbJwYRFpl3GM41BwK0MBtpmEwZhXXaZBoyirayZbomMpaWQxVugVurOltH62CwgnZrjCFLg0VLL
e+yXGw70aYvzmS5R087Lj9u0UDGAN0pVc2O/7vbnNvuidSO4OCV5sg4LFSPH5AsSBzKbiyMOxhD1
Sez0FbuDNmLnkKQ3GXUIBCleF+CkToPAn9vr4lM2Uaow+tmM9tZDOtVX4GxfIJDGDm43O65e1lnp
jZ0xMgsnX1vBmeI2VEU4mqYeG95mab6ojrrdSF3uiBT7QKYu+3O9jse2DYm0bC5lknwpCvPTlgif
Y3hF4qy2npYPBi7zW9hq7+0CGVUT4I/PuhQht/ug9sNJM9oA9GooCoVyUxQxAQiIWuc0lvcTgi6T
llLsVdLb0FKBVpA4iGO0k9koY717aiuT8u0hDtsb23uHDSB8AAnLAVW1jbsybj6uO+n0sEZ65bYK
qqYgxWkZzkZvr5PIkXY9b0Lbo2cy0ttYkcfPkd+9Szr9ulVomhkbwio4RXAQVuVTvO3QbQUd2dSM
XrCIHIeyzWESg5+p1/l+ndCqBvylSSeznz4VZj54ybCu9pan5BaIFixr+aYNKoLmE9YmFbwQ7Nuc
zRA/Jmha49VGyrEMkdrM6PEUxbWTa9lblOZjIxl3q6EPzooqgFdaR3ujTBHyX7WvCLLAOekSxGeM
+lOJzo6qn/fRAKgJWdZtJNx4QLFi4UeV2OwuRoPKT7pC1WSHAvOBjx/kTEAoFeCursSt0txRzdD7
p0bvvLloOi+fLNXWGtVXmsnEfQSZcbzucWVgdUBhgZ4iKRS8G47952bWL4qChQQOyJRseqxhJ3E7
Y0SM2quOr9dWP6X4OBt1/L4nBeheVfqGqzylmLKzoJyCQSdhT1AL6gMlUUp/1Uc0eTWUcVdFgymH
F6+l4pWTg4evZKKiFVNKxR0RbkP2lDTA3RTOcXHd4wInLPcxDUpD3J4GgeyznzdPqWnq7vruNLFM
Ow1bMNFUx6g1s+elWTNEyBVE/qFRDA29bMv8UkgS1su5pL9KLXPsW1OKn1vBSFh+Yxzk1bg66jDd
DUn7RVHiT3EvKQ8oLiEHrcVoNOtx76gntdxflZHyap+LhpsKD1o2fxHMXX7UdfMtzVnWefySqTzg
yjBXW8BZyG973Zf09qUXdBpmc43grn7NluQ4KK4PoipAI/wIHx5nRSvF40WmrNcxVG0LnynG/Nkp
BbzZpr34uOxTfu7R796RYS625hUWK22F3qR1Qiu/OffjnGAjSJXlRcI+gueJ7L31oVJQU2q25m3N
sK1JW7xj5hJJba5zmdBucUZSdzc29MaRzJd2qlaIhQmW36n+lkvSh6lEKzjO6epJawd4UcsDuAib
UyjtqTc1bIHE9bFuKaKXHX5JBdlHP24hDmThXOKDppvu0DbCpT/Xexz7UtpRgKvFFwO7dcyG7rqt
ivYko9yHtQza29Vj11RRucefJqT7Q21q4Z1kpjvVe4PatPC+ZNZHsNNQJLL9qZ73OKraRkFzeKD9
IQwUhmXKo4Oy+yvr0Nzj5gQWOfdJ63IspT4hqPppEk1MOVKjYudUo2nsTWcsdOw5OrRvFWyKLTzp
MQD73FTNGmH2+SAXLfIoZnbZYtnAr1THuWU5cYASUgP4x5SDg+qy11VMj0jQgTBbYj9PgCMUSOLP
VfkoLhgIiX3ly2aPpLugfMlKJK+b5NxzxGLbmgXzma3SSVrVybAQqpFCVwfMsaQqNx2zVfES2FYi
LDJnSa9iTmQq9zlPUEXh7EEdxsrWJxWDyqGh81JsqS+pueBsQ87iHLaT2igqZGqmUGNspQeeS8OU
ykZ3o/YVvZtxAYofTUP4MqZW5upYeDmxaXwcVgM5ejNFd6s+zyvHpxkvaWCcYkubCCcWnYOyK2NO
7+8dGEtzvsVLkkRdsz40Y5XZRdW8pDqBZNy+FrKxR2XPfs/edpu6ebtm60RRdinMoEmjKdM+SoXx
JuWXZhbH62G6mojSfb8SVwqDTlsz0IGVOUziEP01ydrixJhj4rsyHsoU3/D6vgjDEuH2Ra9GlUpf
qcd3AWcBYUIWBV53gcE61kehuVS9jaQCPu15OsIpCmQ5wFzv1plT/5St8kuMb6ddSUfiIhdduGAQ
5Wy7ugZ1CVhWa8lx0+2aK1Vjm8WAQTYoLJO+oGI9cbA17SVtP7SNgYFe36K3Pn4wJkSt91j7shjG
WWhpjtbaHZ6czrKOXyVjjQ+HT3dKUjxdaq3AabL+rK1Qv6YMiuGyWDDrd4wncWx/7Fp6cwuOvH2R
HeZMb+ZUsSwNFfOmSEwKFL7Vkj5iRrg3l+JR0xavxeUPMnh2O25GNuMgHVZv1cQPs0bf2Vpf+9Hc
wq4xOuxNFVKZ3cQCjg2L1EWR/WWpHdwnk7PBDhkMOvuYqDxljbmfhxpi05YOLwN6eKdhHUKrmDPa
/GkRirEZ0brd1pbi8II7epArPQA1k8jS9lYCgajAJqzQn/ouyAQSH00TaC6vvfakSgaI2zXnrK6b
T7mZEJDxtnOndkEbQdB9km0kNsTJ7/eRfUHqnlN4cv+LvTNbjtvYtu2vnB+AA20m8Fp9FVnFvhFf
EBRFogcSQKL9+jvK295boryt67fzcBwORdgShSo0iZVrzTnmrlNjehRFRZ5BOMcXdvCt8gNciUFH
U2KI+0Mi3O5gjuRMNXwa5p4xkQNUje7ObAeUCf4m8OdoKS0Hc41DDKuj7W92MhQPQCDaXhAiWvX+
Mu9gYFCh9sYcHafa6w4zQaVkv5UwuKMUT1S7H3SuVvdUvNY5e3Vv9wm3mjdOl3OeESLnzfcdqP4n
KcQ6IWv22XVJnSIgtt1MokM+MrgIjjOBSIZaL05DtlIePs3APdMeQLkZ+WMclF8grRMONj7pOA1O
yaydtcXRQiBoAXkViymsAZSkwa50yCiOiND74hTqPat7TTRcUF8YmTgamX3D+25+rltylmazWHqq
ZHgaBMzqCaDCQmKfigrk4Ti6+QUNHZ4rM24Ju293ANhRgsXWhdlZPnVfBZDBrF/NwZnY4XX+Pq8c
aiBnuLNGeVR2RV6x11jLqPNnnOwM4o2KAaQVcAIZ5/BqksMWjMmcdAxuQmHvosS5m7t2PnrdcEgt
+6Xy7Q1RC8miNiO5iB2fFGG24LvaIBmL1OFg7YbkpM4IKaLOfpsGl3jaNOqWVeY/Oy6rk6p1Rz2f
XhWkrLDJy42IhA4i6EJyH8s82dlOS5lqmgV0CYq6338RkztsCGRDd3QOBRtMcd1nJhgvglCG2tu4
7VQdxfjF1e2EMRC+e5LsAvpR+aRtsCwkRnoiydiEwDuarGeTjcMGkj/fdTbuwevb2LxQBwZgX2nM
ATNJyYdqXdQ3liCDPCKD2OI4VZPxmkt5FwwmZZKfmgZJZU198szwYawicTtVzUNbigN2xLdxjIlN
MC6jMp8vhlm8GTmvncioCC3uc5S7Lqmg0BUjVsX+imnzNwMawaKpA2q6OQkO/dAEh2iWzw7ZMxs1
zOFKDM3TqAhoYQtAw83djGWxSLGBXmQB3UgeHlXO/sZOGVOm0JbXRoZapw5rNo5nyL6tF1UYXFdN
bJMhgrW2swESdpmzVG1ibltz/tLR7MOOUi6rIXlnH6dZxikVqqYN1nk/XioThwHmeUa87eAt6yJH
zTLWxtJx1SnNJbmtOuw3nR4tCsq5u8h82W8N08aw0PHoR7J0LrxIXWRJaTybY1xvpdEz33aIPdIx
6o8+yVB6wAEgk48Nmys6TXszZdY/I82rbcgcRdlRUIe9OnUWYkdWY8El7QRuagIKkaT0RIn07Ewa
PVBKTZZchFF18vr+qQ2ca5tnkizG+LqPSK8bCip7UyANdCY2sLo5GYF/79TESsjoK1gH1ydVHu7M
uneDJ2B5b+4MW6Oy3M08yccu1cSCvtWq5oVtEF/Ca5BHuBSLOdTXRlDFO78o6DL65SrI0LpAm6O1
XC8KbYl1jeLaPOfAlD0SNJIpQhuxZa7fMi683cVUfP2947byihIvIbr0opsMwKM2vVPQ6LDbnGvh
l686IAyq9+puiWnOvssQEJgE+AC+WwzQ3TxvPmkzJnMORU1rW5dBjVxSx+a26PJLt5bfHJvoF6eg
8iAK83fSz7R2lXmI+nk/9jJbGnHPOLIXzqpKzHxTJROq+ja4t/DiXWDKxEuiFUqSVCx1Fagt759o
5RY5FrzUXLglFUOSqH1Ylt2XArwyLyIS9O4sXlmijq+zcbjr44F+Mu/suJEHJYV5rKKAE1WsHKeL
l7aMCGO3nn0y+HD6z2yz/Nrd9bBpZm6GhYpIiDHy8LmUpXGcBxTORpqcVKrRacUy2BEYfpilIS7C
hAxFM96lVf4exezw3Ji9TVM7S6NmqwpwJNnqyeUMqWbXSUpJCuhm52tUUH55ldUjr4cMJVNsHUOM
4DT+72rL9peVnX4Aw7m3xozN6PmZ8wJc9lyK/jLZE5NhEr4aSdxCgTrUdXpq6qa9KrS3M+fsTOcD
/dBZffQQ53S/i9pGxRBXyB2jRmzBKNi3PelLcQ13qhZISAfl3qaO6PdeYRCH5aSU/nl3XyV9dK9G
tLDGpqmH7tpvDG/PycqWXUG3fNZzS3Ipf6hiTw+qoEuXoUPqV9yr4tSWMGws2zhVM1Eo1tCuop6Y
GYV5Vko/uM4icmaIUffX2OvvJQ7Xi07LldmWPFqFhVjVzbZk7z12CR7lf/0Suo9aVfGSdr9pG2jI
HNffJZlzUQ5gr2a74gVi5/0GTPq2CkzkI44b78O+fh8y9z5wZcQe2SMfxa9v00TGC7POomXsj/cB
goeqQ+EBymVdB8mR8sXBzVk9K4eH3ytGTAxV21yNlb6c0o4YmJGNt1sv59b+IgZ99OLMXAaiF6vZ
4jWeJaidqHcqNJgWQgnlsUlGvWvmzWke03KFpDfK6mvdiI+qix+8sR1w/XbMhHRLOegQwFTP2yYy
b9vyIlVn/rx0v2WqICywBmWRHCNS4NkmggM0sXGvwhZRdDQjpHMpYsJzJfEqw8SFG0u/RZo7bxIZ
WwuSbCtd45Vp2ZCFFcltGAo2fquSdZRwhorB2liGRY5nMBB6KBSWsBgKNH3CvKD75+ZJeJFUvLv6
SlpU0Um7HHppoBQrCd8uiQX3zF3QqZT4xAzSEttXV5Gg0obTF1U1ehkXDT4rO+aDT1/5HbQnQ4uX
uiYyYBotEK88IknRfTUmyoSuHAgjLe5JEyDyuvSAEdYZEtnWsdYg3lDyMO9eB0gpp/GVPj8PHrWJ
amLkZ3Zz6/X1m2uByNKdu07GUuzJpn9rKX0bW6FyGlG4G4a9IJYKpFoNmCzEAt6wc5NGXFwkBZo0
h7Th1rO/leq15LAnKVS7KEr8cqVM0fLMbL7oeVznUXqgwUkc0lo6LM6RJiK4HtpqfWGNmtQ0Okm2
KdZjx2NMjs6ysUxjk2LWX5D+8dqAisvzTLD4h7dzXtLlMhOcLJ67YB28ChwGabnpcqwO09g8Hb2U
qaEaJjKrUglABZWkVziP/hh8+EH/FRWOIb6kTk1Z1oUvw2gh7FGWvYwnVkObfk4BlyouR8i655Pc
ECW1bFWxTFTf3VQ04LSu3IMqNEm8qe8fM0vv1Fi7m0DRkSylg2mG9vuiIihoQT7PTpPPNLQZVgbF
O0MIpF8i1QsSbituLvxpzBCrkHFnzLuIZO6VCgpnJQyETG5dX/oC7PcMxWSsHmCdFAc5c6Lpw69q
f1xFol1wJY1bX4ch2cdyKUbSd2Zit7dtr7ckR3eXsdOv07RC4whpgbDXcVnl4WXCiGQpsfKA71jr
9JEYrHYxtjX+8mTYFuPl7Pk0ZKKdAxftpjOL217i42PfeQhIF74QuP7H8esAV3cp0okcvZa9Y1ZM
O8e1dubgvgh6Y4Shs4BF2ErKkjrKx6oJThhc65DQWOHzqtaa2ZREJLstEgNYzciqEKTjlYwG1KZJ
BHpkxlkAX3B7vpDzOS82C8453g+ZjKq1mUly61sipbxNWniXVUkOe9BuUzsut00rnlRBbovbUlI6
dbgl3tbZJMTfbgSdXsKFsuOQ4fEKpb+vquQ5zy10PKPBg+1gG2zjC9FNZCyy6KT1ldT5XZ207qGd
sxtX+PlNVYwnozGXkfberLo7pWl53ersYJSoy+Ngk0QFJazb7UiAP6p4Mo5V+c3WHpp8Lx6X9pwe
GlNAFTOIo83APVBs2myg4o488ooVxM7h59CCXk5RgAGPLiJ8jkXBqRraNtokYffWWUizDZtVIAg2
AZsf3ujuOY0cAu/coh92Msx7xlCf+3WEonFvVSntoWwk6LtsI7FlgJvRUJOYLyNd0U4iyXdqkovK
8paMRFa29k+gb98S7SPqC4eWVgwzck+onQLgjEeWmrsSAuJDIdGs+2THpzbFoClTawEttiJgbuEF
Qi2dsEAM2HSbPuxQN7pHUbMFbHw6A3mis2XJn+ax9hYk1s47MWogdBSCaZ4cVRmzulfEJQ5JveFF
9wQJ0mDz0jTrMi6xP/QlsvHS29bK4r2WcXkC86uHILwZBJlQQGH9XUa056WZcFqNuLuFOJ8ClEWN
4z6ZCRtZ02lZBUr3oxHz1kiyZMu9T7Mp4tXgp0yeetffWzMb1ALrsWelaCLdbtXWdNOl28E1iaY7
Kad1F9YsdyDCpxkgEQM+lsZidtaggqCF98syqEbOSwaTSPagT6L2qfTUgSKSywdWkNmttZzqXWPI
eZkNBIV5nqBFYlnFxiSQTTXd1aSak4L+tIzc+Yuwiw+nDR6bhjmOgDkJfk3t7QABZVTUy8jrwUdY
j12s1sx8IEwlzVXL1qzU+mnKGCROMyokNTOticZ7Wkg7AS/bYsixtEO3WRYu9qC8J8w+tu+EVz1k
nYcKz/nmxxYBXFM8bDPPvE7Pm4uq7YaNYz5aczGd+R/rwOtXZcpN7bVqo2O2yRGkRRqcxiEymhdL
YjBIJvLcR3QeVDzUmG7fbbScLMxk0Yad07CYZBKvJ7c6zYV+npU17TvT3IezN+xKkMFh4qjLjv9h
Sy7DxJ5bhQaJb7a+rkb4mQlhp2vXTr82OilXJNQSwkaLeLKPmSeReKbDfibve+nL1uNeor8pzkmi
VW28TAI9Ln/RITnTJjUZil18NaTU5SqTYuvJ4auQQ39BpN5Cuw6GKy/qKC/iByOziAcp146VfDTK
Cq7c0t05A4cGZ38ysv6s8LDp02aAUKR5j0JFLl0a4QWsSN6FcKz88SrSzEXCsGsu4C2qVVLxgDkD
Jzqhb7foFNSgoaU/xHPLeAukjEUsYu3bh6ny/QtNn4fXC25+nHoqfezH+aTmWGxUFj0btQquZDm6
bHMYL0ZpeuxcI1/TsqbyQbAi4hFmmII6Zs/LRFa3ZRLfJj21vm0aoPfne3tsoFpleCco9r6GrrU0
6IvwIaqHKiXh2+Gkr3iffpRCXk8hW7ioHDlR7OyHiA0Iqbp6mwX+mlok2Q4ZRHSznm/U5KxhjnVg
YYTez+hzYPtcarI+lwPzN2isKttMBdDYQHawXwuMYH5hHSaqizTigYn1iHm3cb7adf0wWOfeQpl0
y1mM3FCFOMyFWo0BcJMpdXYMFq5jAj4By7K3S0kELlA0rdqut3deUO17nVyYUbszK0gmRRQh8q0v
VTE0a0fSjhucdTJP/rZp0K9q7UHXoo/ZaLkDmHpHQyuT89oz81VBROGqMuwRkV96AbsZX5QXb4Uc
rwHhPgQZ8ZZG6IzrsJgWZupvdJ7FFNi7YpxuGeV1y9HvbvqKQZxOHjxffDUrag0xWi3FdkojVIzg
a4GNzU7qrxTId8fY1c4cMs1B2dB35rww2vKW+/hr4kcfXXcKyENdpDGZH5VDV6kOx9XEhg6GZnUB
iNQFMJpX26kx8XZ7zTdUisVCI2rotMOF9atbQN2mr69tuFvruRye0EmpVdOTsuhkoBKOTTGohQ6G
x772QrrX8qbLOfkybr5Vtn2fG+Bhc3ov2SSe64kFjSDN9exNxXZSPtbLnJqhyJjwW1n6mM99vC/B
bizGBrvEHNmbkFH7JhnrA615OiW825ey1KjPAF2ym2SeDQVrL0fRLCOZyY2fWqfcMq6C501mM/Eh
/BUCRsLkVGY89+yo4FYEZw5N2z76RfdO0ny+zjrEBqYeXwjVuiPgkrEp+Zkwas6tG4uSzMCLXcXJ
aTTdgxgZtrJXVKQPW9mmcQSZIKp8JhHdpOLqgfjqCYpcNeA5TJqtN8YRqoJ64zXGQ9/2ii2C16/N
Rjb7IFK3etRXXWm91ue39u9qkn8kzfxr3fD/n+jyhz+1fa9Or8V7+zks/X+hvOoPieXfAjKvX408
Md7i5NVo2+57rdV/fvoPgWbwG8TJM3gSjNYZ/4j46A+BZvAbGlDfFha/flIgO785QLnPyirh8CNn
VeefCmSkWuBm+C0LpZaEIfOPBJq/C4L+o336t+Pd4gjfC4UCe1K8qAzEd1lun4aEYFzKMfuQBUlw
J9PCJ7xVNNFRmjJK93AmZsYzrJ4pwRU3sm8qKtQxevTcyqNtmj+nQ/sydnV7UoPEBVwW96JhU2GB
Gc7PZEEvZuGyQ6WQdhgYKmJdHuI4l7exw8B/xSwSa0dfRnpJznHJ9LF0q1U/JUz/m+m9CenH2qK9
r8v8JaSpTkiG07JTViHB1NRfbjFlNA98qCTW1Cx5dSM2jdJjadNQsdo2PSJuq45lGE+7SoWshWaA
8SobzPcpTjC7A5B885IyvOv9obyJC9vDxz0JwYhO2IeIBuFa1bJeFYb/zeqMjMFTUcgKU1KerNrB
wIwyAOXkVZOdKkM24GnL8q0ww2mZz/lTM4vonj0cu2/K0x3b5ur3WfqlEVgW7YjEuakr3mw4YOYN
e9vuQDy6pByZWMUDEJSrLIyILOduWgpZBneiQQuxCHVNugN6LhJLg+jUUHKvjaSJb5xBdW/UUSOi
CG6inKGPWZM32wwHIr2rAyGAYu0FLd0LUpfSVRr2xUF5wXg9GaK8RrNQbZTsLOgcmTY3sci6rdNU
5RG1jb1T3AUnQQ7ZU5f0DFOMUN6KNA6uYC0bl8SshQ9BI+ggVB5dLsbitN6L/GpWVXYKRhp/QN6q
y0QWbAgof3DZV3F87BRqWJ2ihwLurlewKisoz3a+cH2AXCYvf8ydvK/30Tyr955kb0Z3IbCTwJ8e
2VUjk3Ice02LUR0ZEJSLjL8WQJ5dLvtwjG6ShhJAyxRnvXbYwtqElYVT++4VIQwCF9CijO3h/zwa
fyxxSAv/uwr17rWM/mJZ5Gf+vSy6ELBQWwrhAA1GOvrnsoii3bMQk8LB+kNU+m/dOjGvpMvxjwC6
5Vkea/Sfy6L1G6BgBKyYPCxHsNj+s2XxTOX9q2XxE62XyaHLCCtBt95kNqkBut7qJrS2WRTXsH5q
b2uQWbbNBp+9WkNcfBfxlmYs1y1VRBsh7cm5TGbjUfteShZ2/FI65Yti73Y/ayt9Qj8Fppw8tWVi
hMXG8ma9pi6QC+j1YseeEQKNkRPjYcaQKOtcQv6IbCYv/VAQkNmGB8sbnQ/WsmI5jWGyUTWlCiI6
MXydBm0eujKFD+D75jrI6I40FKpMouzgUMvhfvLT/hSTI7UC/R7c+oXLhsCs6LICaYZyNTSECsgC
or6sxGOd2Ig3YNztRjkGO1S7wYY+FFbFckY5YpDvaZLOTrR3oO9IowPRatfTYxLQJ5uTeHpnL9Vt
ggY10uSXA4RdMsapitESOkGxGxrEiUaPShxaGtYSFAmk6k3VR8UIq3dzIPImHXTPQhszGXLNnKzf
hTEwTpwodE9VPVMlS0p3Qhhvc9eL17FTHhETBfSsaqvYddGQ74hoJNBcz3iQNeTwPI3krV8ihKSR
OR9LPD5U+x557QmN5UxWxsb3+/ZAeumuFPazP2bx2mqp/Dy3Y8CqTZhPoUvkg+tWBwKGRnKvDQQp
3SifrWG8j+t064+AAemdldtUBJeFxtBKeB9yEtcVO6DORy4nnN8Jtx8A0WNoqU0TVeywwhmFbkFn
N/HwKzeIL7qZrnSH3pdNck59mQzNZUds/Y1oNJNyUgn4cnnw0jqauTJI00M0YuVx54pZTWiqx14O
6q7vIbfHUScv6swX2B0dHaLVr8H+I91ZpWPC/KBru62cB6hshih2QWHnT/+8ovyvpPQfysW/rjv/
NxaL1t8ug/u2eX3Pf1gIzz/wrzXQ8X4TrFjAzYFqBmho/10aOu5vNh6KM/Mcjw4rHQvdn94d5zfw
gZSAf3DU/1j/7LMUH6dPYLkWSnXo6/9k/eMjfbf6yXO96pjeGfvK3ydxwf1YHLp95ecjw23c6vB6
jnQ78Kt+9zq4/tdS+j/fZVqfNfX/WWB/PsQnzT1J9brOCg6RmTQ/XnWS/OIAn8zkPx/hkwWpCt3Y
BJ8Naxfb9xlBwyjnSAfupWXxXX7RSzQ3MBHu8118tHfOff7gn35laf/dC/vpa7o2l4oVlmtNlf/j
mYzJgZCqQCl/BmadXeXOldozU9zAPzt6a9oEZ4wBZvwzE+Afn+EfDn22CnxnBUiSkhcEsvUlIt+l
U31ri/u/P8Dve4SfvpyLaMXlNgFlefZVfHcEb6xklJmcxOmQ7s+ElPDaBXcBLGKJj3vbLcJ1+ivX
8Y+m49+vqmt/d8xP940ji6wRLcccAC0w6wCDohdv7uLLmWAQ/uJozvke+ekbCoKbTIpk+gPnT/Pd
N+xJcKaiNablqsYs/gJVZ3HkX6BC0JDS1dezwx/Wym6GuQhHEZN8iAn79XAmOHx0Fz4Eg27x+Pen
/bwz+/kzedRGGFtx6Z0f3u8+E8JaGaYkzC3njOI+lquqzLGn3f79Uf76m//nKJ9uXDejczfE590L
AlKn3ZKYYCmutPsL8419Xkt+/jrwTm2cio4ZfNqINkFsJr7LgYpFtX70t8/QthYIeWHeGGsgQ4vr
bjXsUQsf7m5+dTf99an889g/hUJEeeoNgeRU2uLkmheg7YOz3fjfZe/1v77I9+vcZ4/veS11+eWP
70ft/OPl8qOuRFLL98MbsT0vQs4Oug20lfqeumj3i6OdHcP//WxiUv7xaC2iEMnQ4Qw2SBbvxZk4
ujCBualfLC5/edmIifEdn6mxL4NPqytuhI40Ak5dt37u9/FqT7UKrChYuzwANsdMALOdCX7IKqEk
/OLBPD/ln7+m47pMrDA8AUT+dNOYLSI5XN8T/PdHq32djV/c/eeX8o8HCCDzEkpCPAfxbPB6fzyP
4ZTiCItxQkJhWfV7/c2EEtMvjWfj0TjY7qWx9WE9nAEv1S8u4e8+tx++25myzVFtnweCvLhPl7D2
HGkUo+hBQ9AtX73gmmLnH7wVkB0l/wsw12JxDa0y33SM458HwBrAX/7+Rvrlp/i88qE5q3O0LmBW
zlwQ98N4G3JQIO3jM/KNhbW4vXUO4lm9hm/i2TkEWw8Ozi8+w08386cz8WmtT6RR+2XDZwCgsPeB
7pTr4jSsSbJigdhHizckMv6SdKDu0obc8O0Xhz+f6J8uBNEbLo5ANkyfbYEYcFvTqs7i7EW4RS53
GW4hAsbrl2BxlaxRYB28Q3ob36a31ocBYjX/xU3+8zN2/v7ffYBPd7ndZGkYGS7fHx5OD4ImvoZE
tuke43twyICtSMxbtZfcBT48tXZxhnP+6hX4cwXz6UN8etBHNRL4mXIWoF9ugew/Wxuuw8uZ3nLP
gAEqS99uMGqy7f3lwX9anwMb47pDDiLeVGF9jte0Jb4S33bGZTMasPPi9lswFOZS0gX8xVNH4Mmn
q02ioqCtanmsKiDuPx8rjWLUWSM+PIMUH/LdOxXfG1ZN962D1Tgps7qzkL6+pLUjH0Tby3Q90aZI
1h066njDNjHRh1z40CMxHHgwLX1RfMEaN4utDDCEL5rzUFxJVJ/W+GgYI4byYs4w9pVReZYtw/LF
AmGdIxLGYagkn8EHfW1LtClMMYzNPFuj2kXxnCHZMOsedjM3NKTdhjyWGUflwpnZASfdFD4MUxZs
bNnaFwLhNe9SJB0uSuRheAm7mJt2wF9YqDC9c+dSwtxjWjfTdfDVvHBjC3h+4edWt7AZ2HuL1osa
EDNRn9zqhGkeQvkCKjM5APbR7lrnQ85oMNelH+XWV1yOnkFqX1tU66Ztq1u/J0ZjXzQk8+1MqZDG
d02AQa4PpwycEJo7YxPIAvvl0GQ+UKraNDH+44JP95Mj+3JBaGW7quIuu1SBk9+pxKpezjkJqCrK
gKBoK9kBpHHWXenUB7Oq+lt+FuL0iH6PJremR5riwgpE+zpKwht0j+sAKVOFPsAJcMQs+kCP/G0W
AYS6LZG8hX5LEIcKk3ghhjp7CkUTvsvOHBFuRoWBzilDqzV7HpdxJHCRY8woZZcWpog7rBfZmlHs
Q+Yk/RaFTrB3tRWi50UrrFOjeELo4G3iLATMmVTFfdP7eBIar/ooZI+4rEry6LJM83qVJSO9bNsX
KTLfcy5nCuDOrl6IQOKRUxNsPtHdRBaCLqKl3GV1Hi7lXnmFQVIckxDRhIO9GfteNPIRZ71BZFYs
4iCA4tUNX9o5PPdjs2MeF1+EiwYlsHLyfCImUAkz8YXZQSsl9nwRJW2zcnt3RCCAlDUvN13qwJea
+ZuazECQPzgBhjhtG12HL4g00WWE2/miTrH2EqZTNcD3+mm4rcOpvg6iQDwahLhs8eM2D3naCsIO
A9IRU6n1Pg98ILeW3zz0oUf031jCt2wY3LUTEotwIFdiMhBwthNGYgOjx74qkVglLso1xhWMWmdV
HIqBRDkx4Q4i6M7hjqt4YJPWR5TZV+uyGnJCOOthHfohjLTZs1eVtjljLgnHjoscJOvs6UaOvkKD
YJAd3Y7OsQ6bdl03iFN0UaBXYC+LVTqdbzLSM3cZVtqVMnG+ovDyWB3rbNv1iXUIOwx0rtQ89r2N
ny2ZIRqPbRSiS7TiB5QvXJfWKPu7MZ/Km9kMFUN67F2dZZEFqYvpVKVWvw1U2954M9cEOkucX7Wd
G/WYjc+22DpHo44lFcJhq8xtpz2EA0RqeJs2scyL0MyaB+1UUGqLSL/7PHroU6MQoY9HANVl3yZ6
G+HA2oZjFuzGOuz3hJT6TwgFjOc2U/atx+9waxvxqaoHzMi26OZVg5hgI1KDkUrqcfu6SqPRQ8UW
gK8wxtMc5UDq8ig7sZ8qkS3JxP1WRm6OLlJRxvVmm72xoNEQS5qZVpWlYZCSI7WxRS03CsAEEMVY
OA/JLASWLp1vZOsO14kbUYYY4kQEco/vWIdPZoMsqTLIDDX94X1EVM0IweuzhfCxAPjY1rx3M3it
SFmX7kU+gAYMnIWDbNlqYiT9t3V/gVhgIxm5j7H/yDZ6vMT2VxDPI3EAhqdu2E/RtNIhI6fhnrbv
KmeMnL5ZYzstmFsZW8Ludub4EBdMSfZm+JGoL311NTmvBH7eOJF9NYvEWnj0Y5ceQtj4YxYFaVto
JC0U6cq/HBxslhOCkynZmWK6DNPLni7x3INiZT2c6iM3WWmATRcfebfxQhJiLZp9SfNByuR1nCO8
vWvCfeoeCr3KISkCLJ22qKdHsc1Jydb4V45zt3KQ24Y7i9cK+VNzDbLRS28Gr9la3GmYlmvk/S6s
1qgb15nMs3ULL/ImAHZYb+Po3quN4oLlz+IWH6JVWaf7iEVgNWBkDetik3TlA1ySDYoI+ry+exOD
+GAliS/8sf7Sp+49HYoEyXCyi/rxpArjBunqmh4u0oPgudevc6XJPbvI3T1qnqUasr1fVRedJAhl
2+Q3si5wG7wP/nvsvhq+v5x5JflRhmXR2rnqvR7l1dkO77hAeduGqaZDSGs2bGofJYttcttqM8eT
/sGCuvxdXQHS33due6aKrTripCqmDzpi106ZXJ2jvQyFPZm9jvNWdhqZmJhZ26AiuAl3f0WpGl10
+bjs4WgrXkEzHi+7X5juXZ1l29ldz3Ca9a3bbof5qrXWno33ctexsLG39oOvvsJWKG8K80nnL5mz
6xWOLfgBZfmKkS4VaPD8UzwEtySWrfu03TLQ4kUAAK/AKs7STm4oijkbhc+MAkhar42K+UInQ75l
HlLu+NmMyKOLvur+sRbfmLXt8vzWc6hQYiITFCqrAPmQycCvvD27iwLoPTFNaa0IDpxWZd+vbffN
zPZ2iy9Owb2vNmF/sqIvwrw1qCV8/70/v0GjGYN5yPu0uRt4jgAnxtiXuuOI7jsZTk3VHuOu+kLh
t6ibl5hJBXFLp1zVT0EXeAsMUAvKMoTB19JuV4OOTsxmkKlfVOJGjes2V6hVA12oQxZ3+D8tbHEZ
Lix5Y0PNKn2xEurWb+794dlv78zkIaL/BgxcI+12AxjYCEmR0SwxOp2S9DKvnqP5cWh2Sfquirei
KRhTJ8ScXAf1dYmtJ4EJIdxpEVfoCNurHr5cSlSYm141+XA3+3qj6eK3Y/OQoVJr6vgY6AaIuicO
+dAc8xb9pfbcOysoNnJsjuOU36oZ/pAKTkFoPbgj+iV8iVhKzetSDc+e21+iIT0NA+Bc5aN6Nl0L
8z/lMrlDiCixniIK1/LZrER8DZpnYD0lj2JAWI0seBT+k6695WDBep7tTQrfKI1LRkpgRR2X8qXW
1hq20i6tfeRkxlPSeCurs6gk9fyeO9Yjs/aKITUSmbktxxsj8/UW0ZUHZt7UfvQom1QNh3ayEJzN
9dnuP00gxUPTuCkCi1W48HLMBYsuxrRtTFa04T8TTMAK6KjNMGySxHUjtwNm2trhNglEtUtxJu4D
CtfkAQ+rh2OsCZ9Cq6sHZi0NuH3P06ikPBPPKpbzr6HCrL5A9k0BbSX56F/3bcmf64Ry2TxMstuj
qSswfdcorDIzTCSLrpcazgLnMAmYVh2kGFTI+nLXtNa6+appJuepnroC+gzZ34s+CguSx4lCQzSr
1bBi9HVWMlm1cTs7vI13Wa6b5FH0YWOGiyIUA2YaX9YaD51g87Ga8TDOOKpcfc9gzdsy92Ye3ZT/
j7szWZIbybLsr7TUHiEKQAEFFrWx2cxt8HnaQNw5YJ5nfH0dkJmVpEcUWdHSm+xFBCXC6QYzGKDQ
996951pR/L1w/H+t3Pn30+TQhPzv3tvqrXn7P1+yJmzGWVn0n/9xfCua4O3nYQsCGyBr/Nr3iYsj
/jBAntkW441v2pn/nrgo9w8XbbCtHBzd/DGXwf+cuIg/HIc+jGuw+zVshsv/mjqLPyylyHdlRII7
hZnJ35m6fJtf/9Bx+JcY50O3qcaCGndlqW0NXS/ptrIdG5z4kMXhnmWgn6NcX/oa2nBkLeSov1At
Q0DRbtu0P1Lj7BtcRjggPnkxkt7WzF90jHR1OrxUs+neMV5DeWdS8myj9saoFN1VPf3qpdO9ZozP
wdTfM5pGJOFOqwmV7UI2hc3OHb9KDeAk9/z9oCF2rqJg4zYu2x9k3q6Kt0mRAS1XZNIWY70Zgq4i
otAmsxMfjY73fEq+urxjPw+PXje+Jo2+KyS280m/N2rbXZqEny5tR+xsRpkIP26zqrv19eo5qO1P
aLxfRhF+ad3gajQwiYSGAcNo2rWVWLWN856UQNjMObXcG9RWtOoSOQmS644xaHA34CGHImAv6o7E
+1Sh8VXVbZ7o977fAwK2qi+12d8WI6wetjWH3g+R6w0ZcYXlhBDU7VJsbE2LKBW+qoEsdiy7s9Dh
IKEmnTC9EluHz21VFqGJhnLC3TLR8Syh2ybNLOpOD1bSB4vObm6ciRUkts/I8PW9HcPCEQqnggtA
KXRfKg/7umcQBqGqcxYKcM1ZDMfZiYPNOI5kL9nNzh9jsGyiuVdTg4jaNTrWT8Lbt6WayMPC93UM
rCbclXW8FRjIVogQu8vkV9bnwaGLEZmfggGhO/woAMc+ePQBASgptrDfOyrBQly7Nea5wmjCdJH4
LMdjma0ROEJL9YxyJ2MHiSsoia8B8bwM6t3zt7v1b61a/59Nh51fLlisv5UfMk/4vortP//nf8y/
8H2pkvYfiP/orDOCkRjLbLqT33WDUvwBhk0HV4YGDWbarIL5x1IlzT8stDRMgFnjdFYqfukfA2Kp
/4HeRmdIDM6ArrbU/85S5Vpz//eH5igzaUaaymAWZ0uBsnFunv4whYoLZGI+dBG2gl3q7Yww9J5x
BbQJ7ihnqInPahWgB7851r1erqTy6pu0jMeNoqfCjnj2K5QlGTMkYULqSe1bcEfcAlj7jpE9dPi+
0mobWvAQDHSJmyZOyAxq2FKKUSfCo0cjE5SZsdUDc8JSMYaEwFZhdFML9H8lFTuKOdnsBJ23tVXE
+d5JPSgqWZUdLFGh58dOvB2dhvXRL4atRl2D3VOOX1M8CwvdBFAkFXasXsetjtI5vGpGV2GUn9zV
UKhmHcWSXZjs3c9lm5PZRtcQSpENZ0s0SmwS7skFfCPr4o7Zk0AOPlvfQFm3OSl0ThoCmk9t4oEB
Iq4CFMm000yc55HS91pIdTgaQX1nRoa9gKNEYAMH2ORj9j6FrAtt5pKFQ7duhwelXySd6Fj6cI07
hmdzsgJ9nSuWaNw1AOrZTl+b9BdWSLH9baQic23XobPpbc9cm53GnMHOxJVVesyKiry+6J3BU8ek
GZZnbDgnx6s3mhrFDQwlkgQnTkToS7bIUbSx6FFc672P3V4wiQy1EdUAdBXEz3JYKT97NbX47AxT
tS+wNi5rsF60XwYIP41vvI/0HzepVZfrSRblAsGmuxIQADddiSe4TKgq+xC5+BTMR0D51y0sdLb4
TdDk1KIqVr6QLcHAosGO3KY7vYNdgKRKru3GN1+qvLBeshLNqQxLee97lXtyejkeMfGHzYLvXpzS
2h7thZ5TUkaash5biFIFpQIPCkvrMLDGk35EDek8W8rtdzHdtoPbO/IFg6p/ao0ON39h5S+DUUqi
k7ALMqgJsDXrWTPegrPgf1aD99yOVcYgWQsCmNlsQnCuJ9DXudlesfxjTIpD61IZLTldNm5jbqKO
usvJMBf2Xu9uVJhQwfSGf86LGIWQjj3iROJ4uhvb1rjyi0Dc9il1h0gasad5U1yziGO6z1P/62R2
Me2VxqvOcR4n98IT2b2ROgyRoz5/KcG7HKPR7K9wqZEV6I1pAHfV988in4YLUo+YDbxltLvCJVq9
nnRJXwEzAUVbWlzoell7yyzHE8AqdiWojOCJjt5dS2Nv20RoenutD+8609bAKlZjyIvRcl+5Xpaf
3LS0LwhN1YCxM6iIVe565hm92X8xY6FOfSazK19LyusCGztFJ+LNRRU17bPyMHRpdpA8sfuPMCcE
oUNh5Q/7XA8HmFwgZtEJq/CrU/vUL/2kXTuNRRSMDc4Jklewha3XUvABH/Q0M7gREya1ZZ0V0E9A
nBiHVnUJ0W51pJ0Kt/U/6VoaPThdT9pOV0dwdrBhQzKis+kvFGc5Y+NTULXHltW+Firwb1wbG9So
rEwsslBlRzdKh1tjcHBKpSREh6sBd8t1H+X2dZwAttE827xRSa1t6ixSN1EUpF+E1Xgg6wKQtAt2
U/1zlLrutuFKfk7s3EYBHDl6eZB+X3/WpN186vpQ24VBrL/G/sDFZOJRjFd27JCZHqX0mwazpZNa
TVlhLbqqnz2ewHcWvgy7t8JMUIipyaneQhuGydqo++IQpIICdeyLVwN12NpBSfg5VgMd+yqkvMuL
Ot27bqTf+knVfU4ixyLo2/U2fWfSgS65UTAr4tWDqBl4Hjm7OWuSbgcOgSWoHNehW2tgwSJ0iyNq
bTvWyrndMJxd7pwrHhew1jWzOHXdiClNNcbA5o8zekn9QO1c2YWgXNBlP4SjFdy0+jTdjNMQ5uDX
5HDMpiLbq3QcnX3s5yW3RgExl70nG10cyHvIFeU+S/3OhQCpJO6QXLPvOJSEZZWBXkOl3gePQ0VP
pbU8cwPGiS1UIUkEGMBR0iGk0WZ3CiV17uiwh0tUfnyf+SHAjwu4z4HcPyViC44wxBgYS6wlWtuI
pSYs1JOZZvtMTDIMnK7Det5IljycsWj8PMedE8aRNZ7KvPM2pT3qx8asIO6ndDG6ogov+ZBBRuHJ
RSeztILnWsruauroEBbJNCLGnsYno3fyqyiwRwQdmk6fsBMFlrBseNeivLvzEI2irExawkPoW0cL
JKVThg9VYthm1X/lHqpe+EnyuS4mbix/dK8B/DnMrcqBSz7U8kPkdPp12Wc5VMjc61cmZE3su0Az
IPVIO9zTJSfcvA8H7Qlqj7WLtSI4tnrr7eSQh3d6akssXqb81Gi+emptg/lWHeXu0Y2d6BSiin0u
GzO+0jMvedHLynlOowkiZVgylNNLs9wEaVDflr6TfKGbP225J6xd5nyzyxVtC3iRGc/BMZpm0SYU
DElLCHloOtM2lG6+xindIDyNiGbrfd0h2jqaZ2dpZO+0NCGETdbWLV1Z87GwQiA98K3bhbRKUpPQ
o5/nrVGPh9mQ1bKrOpytI8awfmHEllxbXGUb0UzROXGBKC1qSrWLGCyopDn3TMDD1IADmfv9ousN
YunSVvvaxE4HAcFRRz9KgXz2ldBPvRPGXAKIahaRlNr8xKFeWmgoQAawh6U4NVL4BBINzqag3Lqm
3vAHDIsj1V1d6b3Ae5ulx9FwzKNsqslcuYafNvtY8IDf4h9OgZ36eUxmIT2aPSt8mW1jLs9ZkDq6
75NeheQoWXZxacs8OOSgaOhAYpbGtAgWIl2VTSFn6JzbltiaGp7iUAMcsEql1oYXOxtQ/YmktT87
XPmv3L88TGs/hqJYg5a7mjhX9TptZ9+JPubjWbPy/qmPAp8nf8B8Z+FVtlXivcxn91oVmBtYAyqD
9tfEBIGR2jxzERwdCLfpY3lNvAF0lJckESHAoHVogGmWfzcV7yAfuUdOU2ZwyUMYt/y3qQM/F9Eq
DJXFZD0uP7WDxIdVrjy4njrOXzHl51oxF63vquIxch46/05RN+KRbtJgmc3J9sNhVMQY3NLXZ41j
iJEnq9gM6OSfusg+h9VNXdxBRN3RYvsUILjuSSvgybfXJFM3uDu8SC/uRpCTSTsupFZec0/txzJ5
gpzwkFotbkGUCFFxXxbWg6qS7ZgRQeFP63r6VDrbGMaS3mNIFlr2mov6uUL+bbXNfRX31VZSx+0B
BQ4vDhmWk7tIqENF6tEtBRdiF0UIE8EMvWNjtHdJ7O2iiohMrWgXOmZIMAP9F2PogSxmo3qIm7L8
0iQoIVi3Hc8Y3rh4SL0L1MUINOh6RR0fwEaJo1eG07YHKIK11Ay6TcQmElBEZA6r0KC8tIrkPrSj
5D1EDr3pQ0vfNi0Mhml2mKeJ9+p4bbIqQkg6aX9d8ABctioiHLAheMYanhyzvW5SHLnTiM69je2C
KcEsw1bVODLmcFZu6FunBAHjTSN8HfL4RFbLVMdLK09m9hL9xLFQclOr4tEvc7HsC0ZISoNch+Q8
2HkjWIq80WhY1JCH0LPGNBZ51CgnYeNZc74LJn1FVpKbmYHZa+X43lAZLTO7Jomqd7kWBKnz3Lbl
g5fYWFbkTR4MLgzp7LaQvb3scpcsxB45e9t3z+xUX5vJJQA7J+Ysms4dEvyFZ1LUCPqe+EzJIslD
AhgrnvZxKN+1jm1DYgZPTcEaULk80cMw4Y7QbBhBFGcL4NCs9Gb7NDH0g6OKsThsK5BjtEPXHt0Q
HPDMgTWzA5kxmPpq6uNkVc2c/DYtnmkUe7jVzfxeOX6wNnEjgpxqsemn6n3iQYxAYah26BXFqnO9
fFWAJdmKnqlx6Iq3wczJuy4HST8HeoOF35LmagLgKQU7AeeLCPGysZ5d+A+XYShhSXrxUH91tFbd
WMEI1Ax68gm4ifUU5uZEpjHbrePIhvt2wMDxLjJBI2vq5Rt8seLKSnS4Bx1Q66VmV+kx8ovkIdak
fnarYFYlZF5L5pMtCPC1NSKIhcY+khqdaLRJ6Bez0eIrIDQZC0/j2Q99DhhKVSkZmBKE1qI0LG/d
dh5PeVfHmFQhMvjCeD+6xfhsrnpI2vs0h9ralrZ3Kiq7ue+TmODEtEie4izE2Sta4yhGRk2LPhmZ
trcpY0VNr/ltY4Q4ohrVXgK3dJ5Aa0x3oG4NSNxppZhWT/IhR21+X+uJuEpZPIBz2qD2lgX398bH
9lWfXUhHz9VkNOPazWhIsqXJonHXA8B7KUEera22luQiOqF11QZKI5TIAqu5NpwuhP8msirce3o3
PVH81uTieP0EDRDhw3pg7L+sLKW9QropPmeeIBEoTql0KltMe6do2NErlWd3kzbDTITqKYsL3TqU
TVbsgKRYh7EtEDiNNYHqXVuCDhndGTHZ1Y11GpyJu9ynSQDdWzKAm9wWwAo6l2VVtqQOiwm57ZiQ
DA+MfZMFo390apOcKSWI55tMbT2OrbmrteGtzDR3WeV+CXzEDR+cXJ+2HvgGgFSMPQTTI3y2k5Fe
JUwMj5UlwFfkgV9AwXGskynhvDgUimsrHHiGjH2jmNs68cVIY/Mlsifo25kIvnq2m1EJ9VwflZOd
9VZE10ofpgO/pV2xlIzzZGf8pDd2dSzGKSIjmIfsqjYAeeVhPlwaS8fz1svhLowBjEwqgM+ujBJz
ukVTD36K+VBO1vCKFti+sPuYFh173yu/jgAP1wlBXlFUAF3rpw2S/im+NEh+VtGk6gsqCAjqJUMp
nzooqR/CfCS2MaaUXEGWEJz9IS++Fm5dXAqnrh+8dAAag0wabBLjMAWCtBZ7m771GnZWThAo80UG
zGOjv03NSFs0SXzCaDNN7aDJxcQAK18S4NhVLletGh22Wm0b3MvKg8tkV6EOZCwxNRjdWTncpBb+
F0xiYqt63uAyzGW0gjXxUKTOBe6Uv5TWNGNm830TYeb2Mrg9vjW/1Ay9KuhRLQdb2NRLOIRWiLW4
IYQGOA/r4KMm/fROT0CQX5lmQH9Fh6hg9j6xO62ajnO59cKWAtFj1A7909/vdf61x+UnG8y/04SG
mcX/PJtZvAUUitmPrc5Zcvu91WkxYEHnh5SdP5il/MsHw0+otDDBYHN20MIadBn/0eo0bCzSOqom
m04nFupZmv9PL4xFmoWF3cKy+Pe31umHzJpfZdh8M7v82OnEaUMDlu7d3FVlrZg7oT90OgXCGjNG
urPSewbsVppdJ+7baOdnWkkoirDy2R5NqdhAIoXaazM891H0KaoAzvjZU5JdOUHPkiUycDXpmxA8
KGSHcFfvTnXvHNR4N3RkO9Yg5eQAtqjMdomPUQ3/XyXlKu3DPd0wbNrXkW/dZBmEgLQ+GYZ3ndb9
UtPMbavSnUJxmMnu2ZRFxK52vIIyxkAh+ioTAP/+jOZN121dP9l6CnxAWNsfvs/r7+fjR537B6mm
+e0ssRAadDKlyej157Pk0pnygPjQ6a3jm2zIjiabKRoqcvHr45gfRMHfDoTum4IZV43EV//zgbrB
ShxvDKuVFr1UPty/BMRXgDGDkmlp6OGqtIeNqr42tgdWlNi9sj/naLXoW5AubiYvvvdO52uvTdOa
emVZaYibYDaY8VHK9xwybd6sSQSBu/Qt0uOGlsivP4I+S/4/XlGzeF2hnRdEN31w5lRlF6Z1bpYr
9g+n2FmOOnvUyT+T5vAFOcaGrt496/mqtaNjmUdXvz48nf6/OLxClcpNxWRT//BVUQvYjspGEpBz
f+PJ6Kty30Mj/2SP7b7USScpcoW2vWJqb4LWwfKZLfgVtnaTflXHvgMn3jjMLXJ/OenRS20T4OiE
i7q2SJ7UvVsPbJesw6eCe8QgbSIx3W5RbQtkecusu9jVyfGqXcBqPgTY9vUSHn3JmDNoI7ErIRiZ
mtyPAcqeSq/T36jK8V/8+fO7rCjzssG0hFv65yuobfK2jLIQLz96XJh1NRKnbCBKoIfK3wW3TuRu
9RlbZaT7SCP5wKVBJhMR0NFG4mSZF18CwOzC+i2xylMp4sdp1O8qP9vaLumleXFyIxKeqoQdfnRT
dTYg4xhM0qA/TJlFOx9CYFFclJXusrGH1BkvvcG9NIbzGBnJzijcjYP7boEtBnJqs6e5f6ENQwKr
nZJpKqNrUSVHBqPTwu46yCb6vtGrR4uKBt3bsdAEUdskFaeQtddNKE+yc2/CW3ec68nQCBBy5Vuh
5RnYbXq6MBbYnK8zTX/S3Nu+8HaB1jwPg3Fhukvu7yRvyO25FSE9kemuRTA3ZON13/nMKYx1yQVj
Ne7FGKl9aJLS0ShWWhbsLNu4wmi/Mth5peWxi28i1zuxcG7qqd03HLVKiZ23us+wTaFppYseEFLr
cXIUoQEgHu4lmIVJVpemSlZKZmdhSwYK/V6W6UHq2qKqtBemnsfRL+9cWW54gtxUjnMO2/wsg/YA
5/VFHySfNTiFULOUnuHPHVdjR5JNzZfq2S+GU9xnpb8tzfkKLTdRq9F8KmDF6mtf+esgU4eBTmyg
uU9Zkp4tYI+yS64CBiY8LzYVUjq34X11xbaOx8tIl3WZRMmrtFyk1D6S3Vix5T4OTCBcsA5qP7X0
TsF9Lqa63Duhc45882YMohd4DFcyStd1CAyvgKXnkafqXRuAsYYhPaahdRx8axfK7jR5FNTsu5fI
Kwl+HfunmC7r2hbxRdLRigKDIYLJj2ISU1TiXU8woF0AX1jAV5WGhBMWsMZG1jC0Q9FbAL8YDshy
m1p3DFBWqrE3vXY7GO9ldTtT3zrAXWSQ7ZnxrZIafREtPF77ULXM/bihfUh9yM5Md92WWbnqictY
m5ARg4AyEwxyUtYbXwuu6GrdtFXyOqgv7GYvUxp91UzA/VFPMWvk73GS32lGuWdlYfAj6Dh5lIZ8
uSAAc607tOWjwny00Hnzy7RICYIf5bVZ2Tvqho1butfDpJhEmFuzjejkoILX3Gt9YqGpsvpgJP5G
+M6xkPXJrOproxxvaqPfJ3H9oLjcfHvCu1TMKCzzts5p7RI+4y8so9qVERoxLX1JRnXfD1Gy1RRv
wXORl6Y8sCOBFV241VWeiefGTeTKgh2ycBvlUlfwVuansAb/s8x73PM471EfR0szo9ykyAY2p+X0
tTrgrLyxTaoy1EFgUFFLut0qV95BxAadqVxf+FQhztiedIaKUcb3h8Yzi4ptwuPP00R14Oh7xPmM
8PgHxOe8MVl2Ts7MUcAq7+m51vZetM0GGhxoPvIYFjAT96GdYORIqUGYyx4DSv/Mlrf6FD4CJHoA
LbguByJmhYPrP0xflG/FBMMlx84K11FhX8jraqwb2N7rusy3iQwhZ41QOwlF+dSgX7WU+SjcaB3m
PHiL5BzhmRijcu/q4xXS5qVn2cd47OGcplyZVb7rAvlte+NUGHCGfJu59j5125OnSPwwzXJPT3cH
YLJYtJ7aJKmzN9Szz4gEIf8qnVscrkWkdtMe3EBbT110TxbhBik4iSRrAYY05zwvyhBhajZdafRE
M3lnKIDdo3Pow/YUoYWGrbiK3HZmAt13jnUIGY5yU2/iILhR7POKon3KSrnDy79uiL0y5C2do5Th
5EIzh3CNv6LdJHn9SU15QXKM3DoiWpEzuvdZgzsHwTp6cDh/PG64W+yC3n/0rqJnM7LI0bPAIJOg
pxvbzqaIZX3qE6xoIetaT4AKrW2Xe9J2SDzOgQr6aDRdRnCp1K5dJK/EaKljihIPri3M7/yueAJ8
+4j1ARZluVdWvtN90gD5i+ZjlnL3P+ki2xUB7l28R6k5XtB41prLrMRmqpsrOl2hfJhU+pwY2a70
cnQk2poJ7wsSVrvl43nseO3AYpPVHGw3WjlNs4m7/AptHFdWsy7sZ9e5y80GcSQ+EPHeILbONZrs
WE6SstkwY9qmmXfQYBlMrDStsPa18ZTVzUov311mrabpnCuvuDOH4oWpA3BR7Y5JzHZrcrsHXgJj
qOJ7Il2V5U9tWr6C+QyLAPcHOPtetzfsO45mi9yQCjZCMpl394FKnqyMtSJkp2hX1jluo3u/iFbK
NLnuz2EItZGVWyoG9GgltRJpI9+Qb6Yv839bU3YcRps0lxyVkhF+SWpSB/zs2oCsK83ugqhiY1fZ
C0QwUpAMZhYLq8U1DdrNQApumNys1nSKahoLHRbLuQE8LhrgDIvGCz4Hdr6PcvOhb324c87R8LvD
ZDrXWmjfznzM3LCODelrvh689Zr2ngP4Zp+xLOelAfLHzjGGdcBJdgNFokLU32pQQrIndtyzwPNu
hLuRMDtNSD4aZgi/fuejx3eojSO/uTXRuxYDt2CZHHN14nt4c7jHy4zW08jZCCzYvdraaODjltUh
az5Vk77j4cDST9KnpLv6NQ7FhbHCvo74mp2551KvxW7wIfHXwyMwkn3aGjcjymxEATuk334v13WT
PmnBreG1oKKDjTEMoHOdnTWF76Prrr1+YHAZwHW0cm9DQ5aOKatZg3aY4AFSCuh3NgRqxwQAlBr4
woJGIdI1FG1OhhoaCsiu0dlhGXH1Vjvh19j+jAcp2URSPbJRYiqAFcdwRvwOkvyq6LbNedIxGT15
0OeXXTt9qlNtHQMMXmhZs/V8j4wUSYy47LQZ43iKcvgkTK9XOgQTB8zxuqjksz9qb1lpvhMmU9Fv
0bW9MtOboRW7XDw4zKFzW72GgFSXUeNbq9HEdghJ5GAU5AQHWrUoA+QTgcYzxpdcQlFcr4OKFbcd
u8++q28cjUTUdmp2PbE/vy4kPjjmqPMggbvChlCBZc5G/PhTYewmYCb9Ck9QG8Zf0gxLgG9tZQPC
HxDWrw81F3U/VUwcigYM9E10T7OO6edDeaPPloXYrFVdvfMIIN/IXrl5sYeNv8S495sCzfzTJ8OA
i+/QlPQW5qofVdaPJT9yQZMeK7sY0aC0zugzOulnKoINt8gqa3MCVK3HsQ5PvZUeCYzbV2G5dZkO
kT60o+7WlNoF/nAnjHSlJenGCYZd0Ll7QDyb3h93diLWqunvkAzsxkp/SHTj0coJWtUCjAsdXK8w
u2HM8UTMG8ki8Zp8qt/U63/5EcHO2YZp43BVH768AmuXKnQu6hxiOwtYXu/NcWaJ/e4q+WDVnlsB
uvzhQPMb+aF94pi+1vc2B1I05nrQ1CE34q+vjj8VdBxiVuByhWBHB+T28yFQQyCcSZxiFbB98Ybq
TP7kgpnrgZphkejTc2o+jIn/mzp6vgh+uiYtIQxpUkg6AlXwt+jjHz5YgMRsKpquhJ3M9YG0Qub2
ohGEzMPhjYyt9L2//539dMQPl6UtyWEN/b5cJaV1HgfjENWMb8GoG1H6m1vA+FOT4Nuno91Fi03o
YLV+PqdBThDCMHCsXNcvo5rwmtlibVTXZu6xntmPuUCAlpubuAJrnzmnNiRys9zSRX2gQws+WgsB
rozoWFOST41oXfXmb1aFv7i0hMGWUXd5nwrI1s/vEVctNpKY29RtnzQMmMTo/OY0/Gndmc+CDfyD
NgG0slmE+ePF24qqiosg54yHE0EmLYos5zYy7/vpU3j364v4Lw81y8xpTQj4Ox9OuObrWWuUbbka
iPvItr1nLWP9ERT5evCG3a+P9adm3fyx/nUs+eGGoc+qN33fMKSNqm2AvGUS466LzN+cvb86DMgb
+DCw+kAafFi1R+mpqsGojFYQsXKebOq2WVqkd/360/zFZUB/lskWHWQ09c6HpSwWcCQd7IurrkvW
eUlpOMXrXx/iW5P3w82OztMkPBnFJCbxD7ee3o2ZwcLP5Fyqt8rr1poF6pcqjBEsAN0d7m9YFPHG
KJJ1pfrryCteg14//F+9DRvxIhcJ0uAPH1W4be77Nm9j1IMTaUBYwhkTezeaO94Is3kjTnPfjuIQ
JRB0myt3rK/a4Xc3xV8sfD89Hecr+YeFz9BslFdNym0X6PfTaJ57bcD1igboa7vrYu+7LpxBh/8l
v/5+kn/sLP/V12uL+ZqUfGrz46nPbYvR5YDswmg+y+FJh7v+67P6uwN8uPMsvRLmYH0/QAFOAYXr
rw/wEabx7Rn4w0ewP9xvDh+K3ilHQOh91aEAAXTKCHEOeLWM/Gj7071v+qcg1nzMDMR1qKP06Glr
76VnnWUG0rsS4309js8DKKk5S7l+bixx0QN9F6utk483v37LqMn5Fj9e8crQiddg8dMd+8PNaxRW
bWsy4D2jVtGrOsBWMR37GEtEzkoxJnWzziZJN0qnTBPmg5bnaq31jK4Ve2A92XXS3ijdOdoEUKMO
PXtFtc1ad2MGt03c3ULjPEpMK4x1CTbtwysiv0+VIVZWPNzNtsKRXKN511S4/bVOiF9tmmffNJZE
roYlai9ktKiCcZ0bxPgm4rap+Psy27dwuUWbvQ7SOiMoPE4jbaiKRmGJ0MuZkX9br8/3mTetqf62
FbcRlsmlzQRzfjlrQO3oK9w2w6Onq7OludvRFdeWmR87Q9zP99rEWyMQ7Rxk7imV6kQa5akqrUdL
k3NmxrrJ+X5Ru+8wCkp1JE3wUsfBydSyvZ4UW+QVG5+XaaWxAVS4kZp+aXIuhFqsSlUcuR5vvUCe
IyIoQ91YWYpKJq9ek1TcO5m7dUCK61Z0appoLfh5JT6bJrlTXbzN51q3uRlGc9HihSTEadWZ8bpU
1VuVTuvWTpiZ53viwfcyHnaYyq8bLd24BMKF2WuXDDeRh1e0955HGT6R4/XVRbisqG9xrdM/Jkkc
eEDWvzmpsx3wE6e+XI4z08Fc95V2baT0k6waKJZGrMcUoIEJZmFOUn8xK8ZYSAfx/2A0ser8HEfO
kSbZZ1ymT02T7bI4PyWozgzNu7QyfOjt5lXUcyOeF20I3aTHlRXpFewFIqV0xLQUdohEy0UzBp/Q
5m5r65Vx/Kpv7RUIkIFmCDFwNrIjjKbdLm19cz32j7ZZfnHi8SZPHO37vf63XCz/i8nu/87o8m80
/7VYNf/n+S9XQNXWP45/57//ffwL7JAdli6oJF0HQ8lsvfvudDENMIjwj3He8SdzYdaof5ryrD/Y
8AFm4seObRkmi/o/xr+8nmWboFzEt7nwTNz+G+NfHV/LzyshLhsbSyCvA8APDJz88OzvwkCwXoOc
K9eBXd1TE3ZLMJkurXfmdIZY4/V8ANt/CUkNIYWYoIuQ3FfXS0l2D6LnoTaeswjRBM4d4ghb7Wzk
8bvXR+9saHCHN+ZRi2gxWe8qI4UjHM/OFG0qAgc8Ud4ZkX8DBXnnRM11rzFxniRDFlUoAp0K0sxo
vJWCtlzGu1JG5awsBlphA74+qGEwuDlcs3GJUeEaGyot0ADoMisx6Z2CBdzq6hW4l24pkh7HTEp9
ZmQcxE5jEn3qex473bLx045AJUMsmsq9TwfCifjCaGRXNCAIUa1gbEuPwwYQT62ye4k6794uaZTK
cu3wOY2Gl/TESPNCR6Ibed5WBvwvvkVymfzuJnQIKKW44RxJvDlMTm6/vbU51HIhPAMvXlvu5peq
+6peRYirvYBYF4fR2FIvQ7UsYUWM5rgNCZSIVOVvSYP/9sGilLPQ+WSQduS7dW3VrF3VX9n/xd55
bMeNbFn0V/oHUAsIIGCm6X3SJEVKEyxSJuC9//reSFX1q9Iz1T3vQWVRVJJCAohAxL3n7JO4JJA7
1rOOwn+QfrhMqAz6+EmW0uUs1hpkDIsqtNK9aykTJmDBvywN9V2S0op8juN3q562Do7JUAs/7udF
t1sK7jwAcYcQfdU1j70Id4PPJSuHriHnpTgMwuax8Cb7kFZEUPdk3r3ZnEktstYW1QO3K5H06vFA
AaxbFhhh5qcGoXEFqKvSJfRzkBn5jGLfJvzKoSjclU1RmdYZ2tJgpMRUIjfO2KpYrVp3VTGtK5mQ
pjlenFIQdD1fCb3kAB2XDRrxq2+E5hKSo+hCCAHK0IxJ6XHN20gBaEEg4bGuBOm6SbWvNGKQasuj
lj/mTwlmm61AbEtLECU6xkbwSDCOLG0NW/SLQoZDwTzbaiVYknLGC6OLJyHainb3exl/20VHlhlb
ARFC8Xz3lrh37HTimo3V96rlJ6B7uDgGLDrJw6SJubm2yI3E/DkIGl8/qiHZRRYdgUEAqnJshqBZ
GfT3tGNlcCyxJx+BID1mfuPSWKsFXvVso0dwIab50tuzUbOUX5JAbTyLWFDd+NTn3jYl7HoeqzgP
QA+YD1oxUP+OPyjI1bRep5PRtttg5AabYM+v/FS7kff2MWd6U4E/oofYZ5F/q1P7BkH+mULmYaAu
OdUcoD6SbWRhzw0MwrIMm4y60HCg9ZHp0qH4wrPABwLKw8jZJ07yTgoef9ZQNU72jdTqEDvoIm/n
LlHSdmu8ePTMx559ukEMGodD9+nSTrfaoTcfwPVfZvPIbeTWtAmuSeaxjlwMlQUhT97N1dGZiuxp
4AowG9ircuAbKmNYI4owF1UzXOw6wXxft9jmuU+FF/2opGjWkOKgjtDzT9PhatiEpNxnI5DEL2nX
3mo9ipZxrn8nH+3JMKXgJ5kp0xAdbG1xzxLO1YvPDal6S7+MPrC1cWeaOm6avjwGpKNijLlgQ+Gk
Kf27Jp23dP74hQFIAPgFSIn2e2Y33hJxwiswrfN9dmypTNxvHiRGRAVUDJX52uXQbpZQaGjJ5+jB
Qu+pC0HMNaH22hvyTWJ82Yq6NA9jlS81l6mNFGNA/OTXOI1mbTUj/YRLYVt7jdh6YZOtDVW/mq0Z
rLRRg5Yh4WColuYlD7R1SknakdNwiSv/ZNZvOQHcC7fU/L0pvUM1SOJZf97ubkMUiI13g1qutijT
4iHJYo/M6DFdDbZ9EIIJbmKmvs9qjCrK5eMizIRJVRixtIGkCHMG1JuS1PXgQymQMLnLORiq29DZ
r9Qhg4GPU9tEnGnOtk0EXKlSvYjI2nKN2MgK/joK7cvYRt8KmmCtQ2cVbeX9chZqKrYYE2jcxWSd
pe4G0s5RBBNxdjwWZlzeokRozBBPwIY6wR6+5sfPSX0e1DHqVnpw98enN5/X+6zInHJBjTdY1mWe
DNyBoy4Hjux+6GJcmFEh8V6IcmHMPLJKceWxrjwTufAVdTeTnYttELJGjfMSRTGkCdNlhmyR9Fnx
c+nYG6PySV3mdtddjqPmYF0ckRRaF7Vw3s02XPcRt9I4TwWDXDQ8Dhal6d3MjGRaHxtLHOWXHi0K
iJHgw8jHkD5GznMi+pjfQqv74z60LL9/tQMs42Fw1fWH+c1ArWaVPDcgkbP7Wsmb2ZPSZIC2gMkb
f5hJTAxtybfs+Yk+mfxRy76DCOJO6pzb/fe2NBsWcZo86+0Wq8OTMU/dhuCHKB4j6aAt3JF1Tfag
3Be6rBe0US92b3zF6rEeBG+eD9NJuUOm6CHmAiMZPqam/dnuCBdNmaI83bxU9XgbyeGd3zx/fIgj
F89wboTW722jPtVBtermx9r9oDLFJyt5IrGoW8LmeJ4/LuwxpLvIZZdSw4DauQsN/2kdhS/YojhS
lwfa/YAqF0AeXVpW++QbcxD3z9jnfFCX7o2fDDvXq7IVRjKXqEOxMrTx1YjnjzK/YCXZUG59thMz
XDrm+DUHUpdaGNSV+x74U4b2LrfWDZvR+eOmTH9bnnyntFqpVrw3AwG6CFDZIxn6DQCYNxPqzQW2
15feATJhMlE68RynhdLJdAioG9L1/TLNJ0SjnUlSLDiAkee6rumsfObRFjcH30bKUDP8WIfQ4u7h
I+b+Nyx2IHq8Kl+kNr3D0HxMh/zNSvlpavCsg6LkHNgYGeaL11bm7FRRq6LiKO7nOpEwnwYHDx+X
hthr1hF6hX0OGAkoMS6Dy4oktJvj/VimaV5a6daHpzORcIV8i2OZn2H34ygABS0CXa5ZWDOU5s/d
6cVh8qp9Vxk7mSHRbcz5BBXZdbBh9czvGxK+o9l9sx6R2hPml59GgBqsNPndWiuILCrPLomnQPeL
ZWWhfVEERxUcXRzwlvtHu39iuHAsYiUx9ZkOVGi+FEiQvzk4Yu6D25xv7BKjYT7035D6hsvaZhEa
/bDn6ztIUjGdecD8/GqsvKWgXQYXhvjfoalXBWBt07jef1c8/1sg1Wq0MJxMJOWfrMDb3T+HG0Q3
z2+u94d56Pg3g7CEpcnypOypWMynmlAYj5T4AfaQlS87yVWs5rmpYBG0Rh94I/H7Gcf9ycekdf8H
rdo7oWR9mO5D1G5pMvbkiJb5xzjYaydUPp2Wa6x73+OqfTNjdhFuZyoSrCYEAxxsitR0JauvKCrq
5X12uN/1SpBGkeDYzjkVXTpB8CLvcf4BFsycwKjdgwv7MC36ivcDub/xftKd+RQVgTTXSXvJLRJd
5ic/9ycrt7F4U0Ju27iYNk1QDouRpTlR8FvbwShuzwspGLloqZgZacG+m+rV1fnmPIfO015RaEfd
CknBzHj6jslH1PKUxlpCv5ysNwQt5LqOzRmDILu4cIGrzz/ENFYXscddhFcUumLYaLuW7IyJCgo5
sgCjMCzsZTWHJlB2MLspXdXpVOGipEqNG3nhusX2Pmp9L2HrEVYH5YEnK1IoISMiXV/E3BXjBUAR
s/E036HznXvflqHOz1cDPK15MRR5vMDEZEGZS51oVkI9E937eRWMorsp7EfzcIYq0C1x8WUszPud
Ktp9KHERQeHg59On+1/fx+vkZ8+pmz1gD8Tvnu/xnVANK5wb6XzkpwcfgeYejOo4fznNT4E85SJi
/I3q7sPHy7ga5/0dgbP7eeYyooQ8y2bXpZS24cHd72U3lstExGsKHzsZ+t+AknDSB8XCk59o3Nu8
8pufLuO874DSHhKeqvfcL6v0AW1GBzWJs3+fDcjupKKYqxcLc7I/CY3yddSs44EmViJ7GA4ypN6Y
q3MCs3PLnhbZAHUswvD6q5+zWShLal1I84OVb1buriDZGVTLohSpWrsTs/6g/HdiwZmTepBV9DoP
JWKYVazLH5PnHhpKmmHPXR8KXqr2IdQ6b/XHQnf+SE41vfhZIhBr8nORP08JLSwZ+vC69nNdHIzc
0/erWcU8Y9oxOyaDWsuAHXoLsibw1gF7tCrhes9TuMOmQjY5eEK+iGT4Mf9fOazEZwlQ6RIgnHMn
+yNSMsO+Yf2/gAjY32/vIGBNrMnlgA+K1dTZsfyX+1AhiZGnnxt/0jy1h7r/4c+Ljvk3e+xc5wtj
zQuhYF7Yx7h856HF0rrGfW0cjTTbaVFbLDRlPfzPIEvqT9h6kSTMlT11npcEkQeWwY7to8mhklbq
LNuO1X4vmEuEQLmCEGeBdZhdPmv++64UJsR+XqOxZcFNEyAw5A+FML6hLW8YtfoRZT4eR+E89fH4
cH+Az2/RFAdn9DI+RD57jrmq0RdgR3vv0am1G+S+j5atwzwTlMRYS1NRyc3IvSMJNQzq+795/4A/
f5RySYN7l+FpzjIr4lUu81GJISdBMLA2hpORMj7vrQqXceX5iVzI6NL1j968JZ7fyzN52nSus9dM
VnBVz9ugI4wLl6MKooIN+rzOmBeew2c5tV/uvx/kA5gxxJj+cuhKLKeAMpY/9xOB2I2Eea/J6eo3
WjBcLdRLVfeaz/dr0DOrVaXLKtnYNSMACwGKYkFw5TpgNNsJx03F6JQH2olMraZjq1kRGLqI2Kyi
/WXyc2z9RZZXPE3svDjTU0wWtCn6p2l+7s5bW1asrmAFW3v9euSpeN8A13CNKN083tfJds2knqBb
W9usOEPN/NqFp6Jg5515XMb5PwNmKkWmijvjvvsFwrbTFPh1jwGjGYwrU7OLRUCpQildLcN5DI3x
SAUoGklrG67SyfDo9arcjTqnMrDiw3zjpmy6s+KpbFhNR5xZ1y0vzkB7veUaVGb15A4NMcP2Zd64
pfa89iwoydw393NRhIh4kCTFtwlt5eZ+498LJ/et258Kiv+iTfRLVwpxFDIUm361pyMV8e49mD91
pfowMKwh8CSTmXHuLOuHcKmZL4bU+hrTsqaN/7Mn+P+V3ttYgFP7Sumgqcan2aD4V+POHCrw70u9
2/fp/b+eQd0Vfy73GvMP/U+9l266h6vcsASdbpfS7e/1Xus3YbjoDeRPONvc3vyj3mv8BrSNfBuH
nAj0JNaf6r3GbwLRlQ6n38FlRxn5/1TvFb8oY+aKM24GwwS4bJtYWeZ24Z9uJB8uUIQPjOC6XO/X
taLd4rTvyRQhEKwDWCUWI1dEEbHnUUgy+9i82brAhjokEnU8aDBy5AML179ZMXvmmVoBpAZ6m0n7
m9PlB9NNPyUogxVTkixwWoxkfcbZOQndZVp9H8rHhpBQyM1P9mg9m9T7HJDOFV7gzopXGUGAazv2
13FCInuU7OpWvUbleFKu/ibnZ+KUPUkqqUEYfhrqZD2azScLIjBpivm19r010vGICDyKE8qHoFZ4
oDpD79E1Z79/NKxbr212ZcXOjDJivuoTWy37qU+ZP1nVAwTTP4kWlTTsh53nqXERjQ0m9Tg51wm7
oNasxiP1dBbwnvWg5d0maL0vKevqMX0QEZBPQM0rpxXGXDVD6eC27pz81WvLyRpY1mb4dM91wba/
rVuym5WzIfV7beVi4wSbbNinEVdia3rRclBAoXVjk0X1oRT2LHtneXtJlXeeI4bdwv1cUBQeG7E3
pI9BPTFW2Ugax8ZMXZCpsRN8LimtnnlqDeAsml6sSB3TTiCS50oXSZINNM+8onARWk668ZsGcehg
T4+FrwzqpzX2qvtw+T/NK/+79tC/7jPN/9BXQKxVqIIGp9vv//DMS/zLH9Z3duJj+30e5HWbNH90
SeZ3/m//8nd22d9NGQaD7N9PGfvq/a8zzPz2n5OFTRIqtTU6I3g75ogsppGfk4Vl/QbEiRlfMBnc
k1X/MVl4vzkkXc7mQOQ0jL1/TBZC/kabifHt6TSJPJtmzh8f+/dnzH/yBt6dWn9pkuv6nNBFGwpl
iCCz469zxTTIPJa071fZFD7eyeHxoOjHTgGrHLv53pqM2qZqzxL38LxIKVeTKUC2uk61Lrr+XNf1
CQUuyKCCh1XEjAABZFEgeFvRXTlhsqZsO+H/yA3tQ+/oPhXGqdOoE2OD81ZOD1Mjq0Au/On8/4uH
qfnL03TWdopZcek4uo4M0vvF9JjolQeBw9BXnhWwFw5EfW3gVq2bxCfMU/btrmlpBCOJmo4SCepZ
5QN0F91Unyxks4PKqwMqSHA/LD6gFgXGUZcJjw2f3RBtVyAKaNh71zG2lp+kKxl400aYZbIh+wn/
r6LMj6Fw78JE31f2bGVJ4V0P1UN9DJrJ7pfT0K7C1qUkDrtoY4lJUSinQ/Q3Z8L4pzMhSbdiSWcg
8UPH5PyidmlsUgJazjrzIICX0M7bs5nbCGyptR+g0MzdElJt3Wiorpbj7jP7SMdpBTppOus0DYhM
N+MljfWOKOogXutFaC+b2vy7qLF/odiz8e1hVbXx0qJa+0WwEcsixz1gOSuMexoOyNC/5HbzRPru
gsnNuGEHxPXSuofaC7DjkchIlXl8jYTX7TPZDtuiFOZataEEXwC+Bje6GyY1bUBYHAU7owCs1uo/
32f/7EWUkghQk0c7I5X77JcBBOPNCbzMN1aed67j/KvhZ9aaFPNuZ8NzM1p7IyW3jKOpcNuKgm8d
ZVxeQGXpKyrinFOKWZAShlVb+zwv+uEQDvYhsBuooYRMCpN8iKYlxl4zimvYyc91or9QPM9uTtdf
BgiXyF8R4nzzOrAfjjcdk07rYQkn9TVwwq0NPG+vGT4gqsjEfOcqDWRp8jcap39x8RA1E3pK//O+
5vhFgxRWDk5metOInPpL0CnnZg3RydHKY6eV7YEKeQm1jNqgXWyUmjgPk0IALlH0wyy7tEOwavIx
2ZeUvgt1q9x+PHtmI9ZZ9kRK+ff/fNkMFmK/iIOQM6GFQxVpOWQYMl//eY0kGyNtwp5Jyg5ERf8G
tIdO8QIdYY0BN27yrembBUUV7RpABtmKzlBUc/J2OWZA8SNPvglwV0dXkcn+n49NiHlu+sukLDF9
o0c3BR5hV/x6TxUJ+CY3RNM8OEB0hiL91BV4erMYZ4IHgsHueqI1gnRXurQ5s6iL9s5AVAeHdg57
0SAaSdRu6DwX1ws5zURBbWyRwvoRI8yZqX11p6Rc9tItj/VcSfKIMWizvkabgjTPmuwTTl7jKKIE
6FNWnzmTrLoKw91aXtdvQSrFR5LrR688WZquuIwoljIqwqxPnpJ2yC/sF1fzNudoRhQe2ciGj0hD
fxidLV4gGuzRK+wsZVrHvMEl29rpUmNCX1JUaA+md03beHhU3PH7vpDxoiAfOovQ4vXx5yRt8kcz
hgcESQV7Z+E+NTDocH8Z7z1NsBVFOFi3ugMlPAl/4OsloN7I0xXwQH1X5H2287twpbI6OWjYd5dw
vcI3u6BvMXhMO2Y4zNY0sQ0KIPZDUKwDvS83Vtz1s0mYjNKYla8quue6o9sc7dsqb/bBmDYEslrL
1vWGR6OJs2WqKrweLua/oSKVhwex2AS1ABNpWufaABsG8C843r9qrfpAn8p5aNP6mLjd2qC5uC+H
QIAhihjR43YqZbuJtWmfDx1eVgf/Yjs8dGyYdadOTqTxNq8l9OU1RkASHgDvUvkDdyc2rirLJXm5
eBv8iryvXGupqQnrhCgR77Kqj31L+b1vtfDQw+Q5JBM9OQhG6l1JZ0tMhU6Kbtqug4Qq70IaQt+Z
JYWhotabVwBiuzRz3LdqsHAPKvNFSk0eJ636IqJBJ/OXLkjXaunBTeJrGriAT6BhLKNKFZvnwNfy
k9QA5cBoPTaG2e9oA6xEGemnssVZK+pnYbXmZ3qrK1e0xiFDybxA4ZAcjFxDbWZz6KlNr9Wjgfds
h3h14TTmULDc4CDH1ro0EGosodq9G2t7P+iSNx8PMZpvWk9dFxNT5BNZUnjZtC1Eoy2hHsx9ospe
13GkX2eA7RnEH02p9rHnLjplrise2RHJ81RiSoroXole/0QmLXugnOpSIADb5NBVA+NRB6pzbTLE
YmX8IfxvdlFiu5gHNhUrmu9NRIatwRq/7A3KnL3Id2CV7AM7OJPgkxiroC/+bor5dYZxZ44umiXL
ICjqn2sN2Ug2S2gAb63EafR158lKkU/4MQEOLXiX3F3nwnSWuTKHx7KIz67TPaItmBctur6BCQ+h
IX+wnDEC58wA1kHX1OSgnOopoO03PetOg2MoG+u/e878OnHPR45RQjisWeEP/LquKyo/UPOzGAQ0
9bO2UvtURmLtB+KJZcGA6s6EvlZhB68n9n4Mc0hEgeGDcus3Yzg68MdrHc9NXWwm11FHWCovgzm2
aypb6bYJyX+mxrbVAj0genkAztZZ3TZLy5+7pH+rCuZ8/9NVwHZk2NJlaaaT0PnrPG+ZZmXpgQLR
G6QSz3aPVqOyXtF5xjdP0u2Jpu5GMgpWTwK5AzYZO1nWt0wO4nlQ0coIaoNirCyAq4r9VNbfo6Fc
5E0C645wkFOfyRySrdIX6A9h9rZGt8EBTheuN4tlXDLn6K1amdl4iugdXXSFAzwsxQHy6KUtHP9a
xezZh9JaNFOXHjTVPzd2d47MMVgV1jiuuoAhZPifctPHnOZmGI6jHIkIlb2m5k6A0PnE8qymaK8v
jZF0B2Ch8Zlzy1MnDcsTQQZ8r/ys3FTfJqDKz+30HvkSN1xfivoIONA/1MOaJGiNHxGhdeDWMA+g
qJYQVtWBlnWA1viPF88lqUq5AjkX3zJaOOJwLOZFeXSoyRxfDXXRsK02zTUNc2HWEWEZ1IilptaT
FiZbsxXOMsEkfJjC+qMfTRtHrGMf4lbbUlGvlhLgz14nP9yoA3F0Ouul4HG4q4Pm1IE8Qia7Z7RY
B98H3TXpA7pcj4eVNib5OiUuQgZGfxLBo5kP7jEckmWU2tm5LfrsrNVpdi6mo1cEwXks8+HYoG5D
svctY0e4TQJICNQjoSbUwJRm3tpcm4SPhTWdFqbbnb0iRahrFtMWipuxmGLnIxqn4kxJ82UkePUp
pkCbDYmiJYkr0syN4UxhWe6McfwCSlY+adbXlqYz7U/tcez1hMgR9xgjoYVOZBdb4t+7tSdqgZ3v
rkqeXKxCINy4yx/B2LuLrC9tUk9yYw1ELzsEgwZNOeBu9euvRmW+49v4TCpMEKbdnpMaPGk4oI9V
CbghZ1dmWvKkp9q3utQxrA+F3FY+EMyAxCd4+QUNEfFh16NcWwDkdBvbOtxOaHF9siUKJNuNxL8B
8gz2nWMe+fX1OvLOZYIjOQ94ghuldxkMvdtZRSLWU7XtYIjRXAprwNXdS4P4Cr3Olp6kWCqDEj/p
HCvLgIERyC2e1X1hUWaxrLQ8IBo7DaKs2UjCbWxV+xp5KNs8cnp0M9uBW42uo1eZq8iKvjANIQrI
0lvYGvbWo/MfN1Dri6RyAK7l7SNDIx+Fwg5eXro8so85NICj6sb5oVjtWho39Lv0F98FVRYHVnPs
IbguZVfiFJObuCmHXR8EQISj9uC2YMor5SChs8MN9xgAfAvfnz2xFmlJNymnR3/aORVOUEl77AQ2
16KrMXVbKGCk6Si1U0N5C4Yo3hBJtahdUtAsVJpx62PVGrxwOHh6TsCahVe3yp1o3xkrZtbHzkBE
YPSmt4yg7FZNe8xGQdCQkpgG+/LBSSbSdzCqLOsKXiVTGH2F1jNQppJUdH/JAutH3MivHRurJabF
L8IEI8LugfSkOnyPXQ2erFExOtj28m+JTUrOyYkF2lsxYN4GGsSU2QfgjNociYSMo+WohQ0ueh1t
v1t+y5NsukTTMJH5A5Ud/Ym/VIlPiNrSQ97f5AEQbiog+GTMF98ZomVYW1TNPKIU/DrHzDrWyZzT
V+PlqGodMmbZ/3B8gWyk9rUtYDoXZzW+8bEgTrqw0l0ITDTqMrbQYH3YTe6ENlUPWlOam6kbwIKF
/iYpc+/Sp5zyaEge0TEiFlLpJyYh8UhTaT9pyauVp+m1Ze2yGrOcRmWjMpr3TXqyxxlsWJezLk3y
SO7sdDM5pXZt+lVZWMWNXrZ9i6L2qvVGcWBVQB8bFoKdpcO5RgV3KhsL5Uf95IdTua8aKhNeiPO6
rbMA45OYDk0KpbId+31ZEclja+IpeNa78rm3h+IgQiNeyax7kZiMn4qiftcbZX7ieN9gZb+khtUf
CuIHF07Gaj7xSX9NIi9cJVaNA2iy0sOYjf7BCn3KtnmhP3WxoT8lWXeK+uw9NVgX4ZQfYbAcRCnU
kc69Ot6/EkWFOiSV/tIzYvPkVq15un81E034Ve6e5dm7VRHS6GsQpObuenQax+FzWhXjtpd5wzaH
fsAyWCYhPnYTSN9VRQkKnx7AEuB+HcC3pZ/L1iG5LwnXHv3UFWsFmEJMJqAC+GAI3JS2C8rJWcpd
pepib5riWbalPLM6UTurbz/GxjHOJJuQvdOjz6mSMw/m5NyNfrIPBgZ9q0E8nvL+qGLX21edQzSK
/wj9V63IAbhOOchvXZXbJpH+qa2731+GKYFwOn8vbmZGsx5YKKo0Qk3jGOmgDv3Sj2EKakP5IDyz
AjlC00uLPgWlSpd+hy6LdXGxbNPJudDlS1T7GPYVlQwxGIcwGeefz8oHtjrmmjyEdGHAXdoSSQnR
Nye1ZPDhMwyVxKw/kOWKTT2FVFB1sC2Lt06fiJWUiNi8YbTowI7alnJYe6nr8exEcjxDoz6GdV/D
b/8o/M7YA8MkciyJIqZiTZ347c82c5GT+elZZdT4de65JbIfmqI2eV4qhI9dBy9uOE1Xw6i6h5In
jq4gKUjfhuJZl+cKloMaE2ubeuxLTKdu2F2CSXVB0tuTdaml9cVg7iXTyzD2kyQ/LQ8KnmODqW9t
q8vWpdTcXVDTg+69ED6vq+0yPOxfY0UVU2/lUxT38c5K3a+VAmuGh+WJ4lu/szuNPFETliMGwPDc
WOV3L6u0d6frbn5YqW85AkAKHlZol29NmzKu/VJsU4vlaigHEKCNIgoBCf9+1puQqfKEtihYsiEi
pLGIp4tpon0ZaqvYDVLZi7yuxTfToMvuh595rFL2LNM9PsxpASb+NWJN9AwE+NrXtIRn0pXjcPWd
MRlv1mh9N4KRGakXP6a2s46pWrCV4Daxgp1TMO+Geu/shuGbsB2UD6DuUbDr9ZYEM3ib7s7TYa2i
2dh5owP8wqDtn12Lqv6hOYcqGqEQQBtSyqC/BCi2hOWxG4ceiUxRsdcZg4UGfGZHhpADs/bFDNAG
+7XceNw8z0Zl8Ty2kmlrd7nLLAVgvOKRd81Ee/EJM1iUhYCEnvlosga8oX34pLjT6aj7NhlotbUN
WOqVUeVvuqizztQ13/QW/QxppONXS+Yb9rH4srIcs1XRBd8HhzQ3hmjiBm8d3fAlQ9t/NAag0kmF
2dXo2sd6IDEQiH52Sz3STekCjUtgL8ahYRUejoQ0jrb61krwFnlg/HAq+9ECf/kZtYSztJy+O1iY
vDNBsgAcCG8/6tiyxhjIUZDl+gt7ctxJOLS/V7jUrJrdSdSZB32oX5rWbt4m5uJlMRDxh6cqYq2Q
OvsUFS7xiMSDipjVp91AtkFvceJhVO3hvkLsGNzkpGL2Rx2YpSVCl+oKdb5YV2XoPoVuQHtLggmI
tbpZeEkVvVu2/1QVkGfw+Y7PFlCZvKZeBkrm5DkRAJRU2vtQdf1XVPdfSUdw9l3hQQDMCNOQWV68
0LpPVpYdyUcL6wJbnny6OHZsbmMkuUfbLp4SCAIbyxfFXqmSGAYW71CpwgqullYxAGX3xL6O8vsk
4HW61G9kIws8GLhNat1L3lCkkyWlGuMLjMXPkdXChVPmeUqV+pGwb/GI5PQoOS4M81PuQ2yjmECk
0QTVcEiIk3Qt44drhkdii7NV7in/rLXy5uSJfA+aThEzOgxsV6iMjSHYnM7joW8RgnwK4xHhRk4N
CBD88Ax9oVtp5CQ9wo2nBmfmaKpUmGwKNRoXrcbgEFCCZy8SEhSgtajAtUg7RgSJ7mmxWAczsLND
HCp93zss94zRIn4whY4RJDoAqzmwihCXAk03WhRKOhFQnZVTOyP9lkZfpeBXMVOQ+2o00MujohCI
FpuEKsr4ibUhC2LzBuQ323WtAhfKWmeZ9w6SISjCpxDCzDCR3aGLBpX+5LYdvdroO7NLRjJTjD46
C4c9vOjvfWLIpasqkivD0l8iC7eWtV8HrGLSa+cazdaJaHVUamRai3CDj4G5bVpI2cSGNRepFIJc
AmJWgF2Trd1mXz0+zkb5pbksqkJf+pnjrfOBaA2ju7SUUx7T+ChwXT70BnOEChVkLFknfM/J0Enr
p2ycqQZxCZVSWF8qFD9gY7Tnbmjl6R8v7DbHTT2Y8eIf36udngWjU3frshksci6c31+c+StUGah9
U11silLpJ/2hV755yud33r+6vzgi42ecuj/RCrYdVa5FXdn4aRAzr1K9NE/3l9KlKKdN/sGOSuC4
JcSxQrzmcjZulrkpTgAWf3+xfY0ekiWB5jZ8y01j/J3QxhCgbVtdM+HreXSdPbfctwKP6f0lSLxP
EdRcvbCzDZ5M93R/UV0abjoDroSRxdWRfPijHQtn1wA0PwkfzFuFEWsRcvHWaQjGd3Cuvh8x6U8K
cJ66v/ZTSlEWruJGoJc+ZY1MD7XFHjS384NgAB7YvCaodVymbSSmxKE0e9K33EeRk09Sat3DFKYY
IiXRAfOfgq7sH+yMFT41VFII5u/hvR+WbcS1x5bgXZjaikse7As/MREexaV/8ebvc/nB/1FabBG9
rkZl2efSiuyz3pMXgZjLcvYRLUdSR05Sz4Nrxi7tBQPVYWzG8YHiSfqSmvl7MBrO+f53kcNT0jBk
fbz/pe+B85VsrPcJK8hZ+Yew3VX6lfiDZQrA92yHYrreXxIyb85FRS8BpT8P+/lt6DYnarIov2rn
c1Xp7bWPtPZ6/6oViDPrJKPjQPGHlSAhI1pHbUYZttg2VuY+6rHrPPq28WKOg3f0GOeC9MaLobUk
zwVGtCcZJTs4+dSQMW+zoMt8GEkdpS+9TUATZfpzTejGyjRSkknZ3O4LWVQ7oqWTh4z8OrDuqftm
NNqj08n+h45wmIa0/lWjG7PAH6FuQJiDTZdBeBaAy46UREkb6avnvHTkZ827yiCWjD82XmZpVRhh
jIEEoVxCpwKgWuffsKsEsLWfVUdKXmZ30ZpaK01GljS+iV1aE065icfxm0Y5aeMkYKOTMPnOQ6Na
tnCc1/44BMefL6XT20tvsIMjSEu/SuWh7okPLhnmTtvN/gBye/H0LPV4jC5D9w1Yf3WmByp2YvDW
biFTIGOVeo0d34LfiCWaUAT1aif/zdZ5NDeuq2n4F7GKGeRWOUuWszcsu20zggHM/PXz0PdOzWY2
Kkvdp60jkcCHN5b0HBTFHWeX+WSSO/33t4YpoqLGbZ8FtoWlENMhI4aNhG94tTSL9sDd6cIfj77R
92e43IxmIpSjrdKvhTbO/2vMy3ScgjXFKO+WTTJ5W9IJDbKhY/Mh9YhNC4O2Pfy99p8/qLJj2Pg1
bzp/c5XWLITd7yfdUvzKeJl216Q183VtK5qJmlMypwvWfvqqDVAqeQx37VCosomageJkrGz9ZH3J
qXlxqY9HKcUOYW6Ild9HNVhVSGGCSd/IVsuLDQDj3FeLurgz9IPtunsD+GLfk0EV3KWNnDsP/XuZ
988N6zIUQuFuMeQwgJrH3ELVyE6+iorcXiFA+lF98kaIN4XUiTpUFKlSO3gB0b3YdhGsQAFxpRTJ
VzkXN8aeiwmLS8FWrYmkKH5xaNbYaEqnXjWHZbEdaoOpwBi2WGkH2nrcrZ0l6ZFM4EugM0dF3zV1
JwsgxR+/g+sk2wl7HdlHaW7szC55FykKbu5iinDUnsy2t6ENXUrikS4pp4sXJSgnza4pLIGoz1re
/hplwwmnszf0b0SLhK6HdSnr99yNdmQnLkTgX4LcejdS5PrV2CHCvcL47/1h0L6t2ptzkFduN4ov
ly5CDJ/RCp1ts3ed/CsimJ7oPE4tOpQU0nVLjEwcfl4sGSAb3ITBXLdaJFe75gJAG/7aR4lEpxr/
1D1RoSCEn8nUNotKuETA2i3fOhvCZIfxFTJPruHJu5XbO9WF/kVkDewzgy7Aej0XA1VqO9Sx28aW
xMbkiO7e2DpzBVQ4FcYxo/hrC8Q3rJtoepB4lNdTRa9jJesDnAJIpoBkKzxt6RUvjdMia+DMuZj6
aUsk35cRKsIHdZP0Qkq4FEXWZlAh+BrGVRtACsoZ46LAaNCspZ8PFvAzJlWWLnNRRw6cp1FcK3Ek
Aj98DKg9W8j2ZAkrpeKg3eYTcNEUELppy6tZ3jDj70jRwRJAqgln3Q9dkiZdi1fgodfe0cAzrG87
zx5Sq90PrvbuovVYBAXlzEPITlfYKxPqKpLiH9UIBK0N0Qnd71l0xknRKKC6TjtrkcXuNq6rvKAY
oou3Wdr9i1vkIqhqlo6RLovMOunQZU5fB+DNFHQkMQ6BLKGoVLT+QnEU8zqiJBv3pZEpQyRk2qy8
z/P4NzLUN17mknfCTpPZ4T8AtxYnNLehsSqkcw3HxF8kJu8knfbUmm0I9fqkf49NBwsxjoR2X6B4
Uwm91LhYtEWTN0fLag49iTx4EIc3V6KRA9E5Z5EgsoP81kXeFDFOuPHR8tsX0qeWauzebcNnEiBL
1syeuEBeYru+4CFByhyqL6/AEwUZ9dAJY8MVVAzo6mKN7TfDoYnuPLybvXkvOHwi4ZBkFwTNM3Gx
Z63LiIQOtkVlPmYRVksrJvFjuFJgjJWWzSkUibvvreKsEXm4mEJovbb45GYA+dskRHAHwqde3TsQ
A7btCWtpRgDppNWjZTkiqqvbANPZeLFsmouB5zTMZuoD0cYdICwu7Aty7CMOZAoH7PdWN++cqsyl
Gbsv5TRQXVq0ix4cGG+M3TI4R3jxjOTk9NFRzFVyOimUy9Tq611ein+JLx4oGkxRNIc7KANjTaQt
iqj4tXW6j9Yq35M0v2ZS7modSnQY66cyoD5qDtlCi+mMOD5MOX13E7Yryjaa5UAf30Oj4SCxi/IS
ZI8efSV0DBH3X5V0P7S68dtiJKQXvHBDh/HDRqUYkgsqCBil8bCd28IddQoNelRCygJW9LEQTVyU
jybnkYRCDThS7Ex9mGpLsOgXNfBJWfanXhsGXqwEl8VI1VCUdpeUS2RJEjvuffctTid3Cz62JZQC
J9qgn6RUvyDICwwdmG+DloS/uhpITe+3aeKGlLfLu0OQCfgxE2DZAIk60U9ZYbXKpDMtisp/FJui
jI+BbjVLLbEOHdspSiO61skQHGLSwEAbKBd7gjqicCSeVlY4Dcjp/deMCAMvdw9DFR6rkFiQQP3z
NJKb24ZWOH3qN3WJXquVuVxFvEaWWUdMOp2zHE7HTRx5Fyd/lpFBJrGmnSdCnLUgfuXa8BZSkirg
uUO8CyJ8KQmm8CQw2JdwCvcl8YxucNKGkpgm54d+iXYFKrPuG3ShnmaEa+z5CyBDM4/P2L/L5RC0
xdLs9E3JDbQaZf8bFyUKkz45ynQ8N0b7TsK17uGyc5o3jTAYIJdiiYIdoVKo7+zIfMeVh+rO3YEt
ZTS3a8MqBNFhmcIYQc+aWGFhfvUnRKN1+ENC5QdwfHl2MJcZmABmS81W51NYxvR1LSyN0OxoBBHI
gucKGqao3acp9l/SOr2gRULC33UvJjm9vqt3dDMmTz1qW9ckvcDqEIakTvJc2ehLRg4xinCs5YyJ
ZkT+D9WromvHj9Ygt6dcIxMdI4cc+J8LMnxUgBcb3v7BdQlq9TkXsWGrEglBx/S5SI92RcFQ1JaP
YSXlKSr47XlOLxCCOqIyA9KihuCIpVMuxginuKZnFBUnX/20N1FerKrKvAc5IhBNXyR1Sv4YqC/S
BiIjkuQ9By4o5oh2ZZMUm5sPcYp3sJpWZRccyaE2wCsrBpWmam+9af+jPxGzfnxLDZA3B6UEpah8
fGGJCdceIBzwV6XwFhvH7p9I3gALJavHYjfmsP5mTfVjnqB1hDUoLPdS9VShylLfJx0xFi5wF97F
mpNJotpdEBQb1ugak1L65UzaN4ENikysptp0UmxMBnk0xhz8jQRnSEMmMmnukCnHqqnPukk6AFKD
sHAePITHRHr99hKHv6txVvZT90uBqlmGxVgFe5EEtb7LoiOCsp9AMYyak4m3wv3SXfNsGhWNJn1d
sCX5LdqV6rXo8K6p1M32AYnatoNCLQpfoTBf0h6cLQqxmQ76q4EIqCQdfsMhhaIlOGC7IqkT7VZ6
lN64in0ruhJzSgGqi7Hy73sN9eY6EfO1hP5Nl7Yt+Qbi4X2Ykd4x+E7nY72RaGdB1qs1AZuR86oh
N8k1oBYg/UkQzlu7K2iQOQPdWBhMnkUcvaVKXnvRnyjzXYnRuTXGcPNxbSzcpkhAq8Lq6A1jxdlj
4ob+v+dRV1bHgSTxTdmXT72jPnuGro3uNBbVvKD9x+JN1Kk4GHpIn+9ADaSdj+2Rbpr22NXivz8J
F1cVn9iAh4Nri+D54BjqPAC7IK7XMKgPYjlIGWYLZmtYU4rRl7bSqkNiUYrTzapTUm+BonQrA+2q
jENbe8bh76e/B7rxOATQeaBZO0nOLFHrRKf2KlLbprHukTyboTXTY4a6VIWLGw9z5ugF1Y7OVPk0
jvYhE/B4XRe9xS2ERZh/aZOkdUwZ0V32Z72rK0BdJ3ma8FGSzl0iqu8Nss9r8kOLqeuPdAvo2HHt
YNF0sjlXP6mgMQj9b/FRdQ2EoaafOmpN1/oYc6kJ9Zz547AtnOqRnK1frPDThgJXOLcw3iQGkGVS
F+OpAvLdFfE3AZjZbfSw+3QooWfVj7ttGWDLaDqrkZpOq2mfB+VeA819DaJLGNpvkPicNOzxlWvn
ZBo/oZG9p6n2oFqPkaM+DwnuKJfFTNCWoatfL0kb3j2FwlkB18JWhR+IbAxXm/t/2k0pYoRkzTLv
3c+47y6kTJwx0X92mni2E4bFJjy18MmuIkUMW6/aoNeBryPx2/bkPxaoZVMMv2VB0ZxTjmLZJUtX
GvPQZGkLJxhu2mDka5ukVCN5cKU6kjO/H+QPCcSHvL1PqIbzgk6HnMMthZtxbR203HslYuy13HVq
+CUJiqGbJkAmwzXu+ZdCQzLSOrfCRv6ZRyYIJzMFUoHmJ//yes7NbPO/VhSAAZMRUFrPfmk+B01y
rgTtALF/g6b6l5MAEYQR/1J5nSzvWJrRmSTN1yxwvoXAXNWXO/ykv3kyKdRK8t7QwKzRdrTISgST
Mh/+QbLt6gJLISZGxsyW1jmXicxRt8QYHrJJv/AlYtGqm6OmyWOXvgeNfety8Imqfm1068GRFAQD
NU83Gj4OfAco6uzLYPebkppGZ/LZ72X+VTDQd4R2B8bRbatHRk5vUekAS3xivymBLaEXvFRhRZ3B
/HHUbf2iee+95zEuI1Swws9YEjCcVCfHzZ/OWqA/uVoMZUd9hQUf2YyLKnQZv+rvQtNuqmfeTKW2
NYfUXErvVGixtQHbhLrnZA6RhYW/bF4JsTjrsTEtVMPLeZitKa4/DEn0Uo8NJafvRdeu07y+1QM6
5q5vnxs9uaIr2Ugfn4wMuPKdTD15UbE1K66kCt09MpFqM0l/VdGPKOB+VBeGGwsNtK2TmTKElVhy
KtZt+632OTOyxkysmCF6lG/C3W7IWi6NtG6oBu5ePn0lro/GyP2XtVCnigrlsj3UHCJwocldi8la
xxiHETrZhpbY5BN3bOx469wkF1bnmnYHQKfqIc31m2vaP77UvozCfqpl/F6aAU7taTdoxpvdiIrz
VvOqa/Q82tVB+Bszmy5FUN9F3pwJv49j7x85zJyX8EZCgxkoobPvWNLvQuszMXmNvwmN5gP//oOp
hT8lMAvp9v3J2aZR8ytmw7UZ0K7ctx95OFDqkDef5HNfBHUKxB29ROVwShL3PujZazu+JZ5GngKg
qdDHRT7aT54FdWE3ybNJEKDSp6VV5R9wnrshe2Lg37pCPWR9fhhSDvXO8OWgdxuNF4Srv7UPsjO5
2WeA3t/SkWy66Rs+G6ZwDYVSlZFG35BPY49+g+V3eotUw/gWHEsarZeYJMOVY0ptGUXvxIFEiBC4
YedXhaU0GpY2BFQVzO/wqsVIooClY0CmBw02FSK17L3fEcR1spJhKQVp4ZN4yjydoBJaVlfGRL9N
01PGHTECtl6eYwvv2VvCCE2K9TK5ii5RN1/6ZXwJ7GBEOsYS4prjsvL1I5r0r0E6j/2cSusHELsx
KH7kHmxr0lbImypuYW3ZuTQf8hHamOGdbzaEY8II4t+blqUPxwFvui7f9bE7ZXWG40zuxVx1HOgr
kRbPhrlJY/M2jR1KyOlUsbvWJoNw4+3+/NwN0UvcikQCnZo+3vV8wtNANNb4mLrRyZADMq6OCKv+
IyYgzE0RAvj0hjTuPii8a8ltuCbKKEh/xgGEPdHqk1Nqh47jFULBqy7jF7OoX1N+pWv0+2FUS2Ix
tpHr79vWPntTf+85rLokMxK0hFSNyW7TEJzI16YgwVui/Ah8X5PD/loXz2kI61kC4M5m2LtqBk6v
FobbHPFGK0jWahwCEiznHFP+ATadjKSx+3ixAffqihjwEtGWy9FXifEqlXOfhHMLKvod/GjTmIgP
/Kj+QHFJReJPmVsnp+B80FIWDIoX/qNb8+pVT6G3i3N181jTnFS9pXVIEj8lKcS5PkSortpu2MFL
XZy4PwuFSB8VEC7GD/pBP22PltnELbn4wLlDz/0SJgJqoouZDC37Zle0+eDcwgscPzae916IF+q3
vzwyo8HQRINsjyCH+iA67dlnGgtM44KAGJIxIC2f2PCk+PbS+kpe2LUbCVf0i1VlzOUJobfKrfic
R2xprenfQ9d9acfwCR13kL0Y9fRSzJewmSxovzGWFrKbpeXxLUS/44D+l1Z5HH4Qpgv/2RQ+xdRj
+ODU8bGeeG+GZq5ylVZ8lNAbY0RuARuSD3Dg019jYFRcjK7/I9LuiVgSAhtpsorxZYuBqR0o6AZF
D2K4tVhfyujiF/0L+UKFL16UMkKCHBm30mFBR+VT1dnwCu5LrwEOzwXbgb+NHFqk0urWtd1TLlzE
0ta98+Uv9/FpVL+D6537Jvug7Z3PmR7p2Om0ReubX5pZHjEzD/Dozc7E00D8f5EsRZe/tV1Hrme0
SXX5zrRE8lbaGAsnAnMomheFnHHtOGwujjgVib/rhxx0ydm0QffiWOUh0YwDasmTVg3DQiThY+qt
bc1fKfU6DuJGUDlhNFX9Erv9ndUMt2RwE2PfLZoEuGCc0r1Lxqk28g2YeXhPGv1Lj/VjGhKow68G
dmlpWZTUdgwnJN1QnHLhYDdcGV3TrLqdFVJ0LOeFCpft1Z2iXZhccoOYQifWX20ti1amAUlqsUK1
JHihj9PeA/GiB94nHeoXVFFfWcMajo1rwNOYK05qaL8oZGiruRXiQdMKvDEdCEnIVxQlBJNNQfYm
Ijp4AQjXYZNdK2l95wNL1Zii4aDy9ylCqOSNA7ErVE9g282hQfoaVTMJd23wq03O9xDNh8JJexz9
dtfHxaeOEgIkaw49y74GKh+GKaYYN4nKuVwTgCDztjQz0uNugr8RGPJrdeNTU9J4O5GrxFKQ3nuJ
TMF0AcBE+x3Of6+OtB7CRJCKgPmuIERp1UzlpfQrOktatZh/c6wjxjbab69lZjMmdHUd4pYmg5ep
uXHdSf2IivmZNCveH0tNKn5ly/1Y6ttINv+mhuacKVXVYmioAsk0dxX15T94vaXKbfSCfoZpPlV7
FJbQPPAQhO3nW8Oiclp5OpVEeP+QClg9/xvEog5L8MZ1jb+GCJBsa6TtqXAYyQyf4KBI5m9I+Pgu
IrYM+1pXHkBkKH9ztlFnYjXw+P+cghkPZiBIsuZsyOkuc5Strn0Hi2aoJZ2hknwokE0EMvngDG3j
b7EZbPpg+kJv9Rz5zcGK1RHadEkNwjnBB4UdGZY6Q3erKOXEBEtal7eIHO/cBeI7mcD1Bvk6oR0I
FAmvTYz8D3QeEjyt8V4hYNKr8lcnmg7t4hfq1FXoNp8EvXwGZv1sQtVqabIpO/a7BgEeZ/xpnToZ
osFhLt6oK7EomxlJgK1xxp/GVUw20nwRMZEGstHppxarwe+ezB6xo5Uy2WrVHr6cZrUafjS8uqIk
ikQL6iVmg21Hz4sbH1MFz6HTA7TkvHqsRHTEuX4fI/8K5PLRbrXJfPAr7R/o/Xcl43+mnm090z6O
HbuNLlx+N/tTpWgENmoQI9Fob3mWHuBwr6ZfUVg9NyBKE3Vl8eEO0I9RUH0kuQ+/hXOxmXUSwS0a
WBGa0t6pqPtsqULnrqs/2TKkp7+7Jpi90DLgg+TBR2XLVaT9dCOGm344EjSBQK2kXiKaDg77eKc3
L6Z0XjhCUWYzkkM4ndvGeeJmfij85zEzv/uKHSvLmneAmMFoP0msQ6IUAO+qYPoJWLf4Hjn1smtx
eykWZdtZVCbkahyOdKHx0Ruzb8sO839MuDQIXUG0/vUpdI+Furf16LJimNEM86m/6ZZ46zJYJ0oy
36cJL4nePQQhnxhiC0BUfW1Ry7IIEuN51G0ijtEmRelN06Z/1L7Rbms8UZ29ZOJ5rOZlQic6fwGV
zKVZPvuT/6iyzgM16J89qKmkHnCPArIuVZZ/JNSZaSJcaHL4qK3oiKhtNMfHvKkOlgFkX3VfEad+
y2ZtMmR3HS1xHGPzSWTu2o2g1PkNGp57p6kfO/w9fGo5FYnpXcJPePSpNSyFfhF9RIP4zSo0M516
9Grn0sFQWI283lQlnsYqeQM9uEyWWnnxBXL3NZDlFYvVrfarZwd7qx6mx6AQn8iffhOOffVIK70i
FK6HanCt8Au/yPPAkIHaDyVkzVBNkv6wQpV1GrTuw8wky5fRHdJgWhqBcagpVc9ijew52q0RML7j
cD1nen/4iXvrMcsQXabrNp4+6/lKtm0mCFNBnSHtpn3yczTLcbYf0PKg7Qi+TPRwU2bZPai4JUuD
srfJRlJjnud1eKqJIgLmcGT6GQbpAcs2ESvkoBVlyFcljN3YBofEA0IM46OWbfFtRQDUGBzciABd
v1/4bcKyRPKMI2Do5y4q6hjGxWDrC/yuNriYQ5NnKr9SpT/rdfgvnlMQIodIO3Pqv3PLQtgQPuDk
f+8bHAqhn2mLzNH3EtOkXnMHxQWeJXpCjp1dr8fJQ/Ni1pf0Ca3vG/XZAPxR/xzoxLNnu7BokRR4
J9/DUDlOWKrc66RsVGv9esLs3flvrf5a1BThacFBVkiInUPpWLfR0U9xHR6HuMHtoG3jsjnGXDLt
tBoI6+kxYTWGwERMJ08YbWJv3A9TSyhsRfCl99bU2aUjjLuUK1+O7y36fiq3MHB64hqm7a+vSLqO
TCSg/aNoJMJSrrQ0CXEXFzsN3tVMXGj9zFCLAn+g6P6NVf5LhQVK9oDjcvatpxWCTSVrCrH1veYx
ldX17OOmqJpE/50jstuswPcH2DzNYJryJzSKNTk4RUwED9RTtkRk3VPcZ/fbJJzjxEr9u8rFNWON
1qSd82XNesyKxg+3+ui1ulv4UrzgJTgaEfkQCHlh9rOYopxq5yNzW3gJivW6gwvuxEob4oIrp0Fu
SbS7TphmX+E5qD4cXM1a1L2ao/Gdtt0zcahofd+hCp8EI/RoOviFkwOSkq0BVyPhy7Uy/xCG9i01
59kL0mMdUcoH9YQu/dEaTtKjQ3syvQ16rq3f69yaYu1H8a203WcXqcJssqf1bHTXyTBAEQ13mk5+
7Nb/ce5NaHwaebYJ2lKtij55dcL4ycLlOxPt3nKoERE62nvjsOPYKr1IbzjaTvtRoIHt9S5c+gQ4
LJRVPSUQ5X5g3BO7+e7G6bNSxhc+mlVuDLjgXcx4Tie3vW3uxxr3RJj0X22lH6QkhFQZr0au/6Ae
JxkxSG+Yapj34awNV7w3dossOqCXCTA1d2hn838dSDZBXBX2omCqkLjU1Z30eKdrwTwym2xS75QS
VedjkV46VYlkfaCZyqa7azSZ0NOqvZS1S9Np/UtK1VM6Bo+TizTNUQfqwX8Bw2YAKblr5Ga6aXI3
WgINtIDDl5FTZNYVW4SJ+1HYzwTEwBL3v7mR/vZQQbp6HXQcWJHXnx3Tx5xRPKLpfyy0Zt/855/g
UFcSOuC/INZsGzBL+JQF8OytCZNHW+uYXZw3qtfvOs6NBUsCYcG4oDD8SoNFuJc/bT4xq1kE86Fi
R4iTFVDLTrWQVDthZ4SqCVEXDRpzFC8MWvzdoq5bTF352czvNYRE+Xs1gcwV5o1sw2JuWuekklUL
ltBVaqnXDKHAktUIdS2FQE2GFpJez2gO+qKeJKVBcPxwG22FbJhvN0SpJUb3pJszdOpSCRcY8EyV
xeVVWxq6wpRKAVMPd6IYX3DQBCQK0sjTvhthVx/KX0yo4QNBtSRfIsYz80cKbp2NxeztOFO0J2bf
u0Ukn6W1/Bn7ysDyq7Zm0YF8M/YjJPTUauhqnXU4ehN6bXOKCfVDJUkl1yLtEvYAWImQ6M706jra
iE80f6AuIdOtvV30ALZ0ZNltILdcJN0ac1K3mjz7dVDpwQoEyZqpDQEm+vfc/DRlhiRbJxwUEvFq
hNplyGZdtm0/25AZcBMmaLfMX6Xw1gBx/7iNQyjlYB9Wzt5JtXatVP3Vpm92Ze5sG8g1tTXaA1qy
2AYgINEEn5U/nHzi2Mp8vGZGtlejc4+G+ui3WD2QSTBh74PUS5F0eGw5HaoDF7C66R6UsD90pCT2
4EM3CtGuDdqyyD+HcLCHiV8Wm8NeU9/TEAMQqZaMWONMtN2LX8XxUkMm+yxKeCoiWZ21IzWqdK12
a/bzllQYu9bJ7yrVnjTwTuH22Le17L2x1KMeTb9xVNQLFUkE/uG+ntASReZBjvZZReK5HawPJ7R3
EEHrsAve+1R90RL63gbTVSfhPK+WShcg5aAjKmRzyNREihmy1CVG3fVo2vDsSdztu7Y65SC/0Tgy
edFrA40wrUvXf01stmVNI+0UVQBGq/CqTPHupOmprppHpQX/pOtu3NLZpZSGbMcgQiMF810OHD1m
BHlZcVt1Mn3JmMwsQokNxyC8SMHEJaXiNsEreg7jexsFzcPU+LyjzHvzHtWY/LRzE0hPQ+vSmoo1
J5101Y1ui3NN/PZGw0Vv7JI4fP37Ky52CdBf1mevQlMSTMay7rkUEkpKY+k8QW3VtQ9ClBJ4b3VE
ohLLsYgmgxuu8v8BXxSLCvkiEgji4XpU8JRN/r3dne3LV4sk14VyYUeLACCMTGgt8T60smO8LK5+
nl9Rgw3LsRsB+aVgjdSrVtvVgPfWqBcnL1b/fTDmp4XhQJtP+EQCg1vPt1b0HU+GU55Uiyi2GGS9
6TjmnHIHYU/Y0g+K9i09/z0w9IVLwDR/O0EXXsFiLia5uO2y9hbIn0Hzu6jfYaxBqQHauE0nL1qk
CiVvalQGJtGCnFhW3NXfa1V0SsrGOXGifFEeWVWlG3UHky7lo8PNfpxst9thmf/Ps7+X/h70+W/8
31/7e80Ho1s4iiAILwmIc5gfKLIjb54iQvb1/30N/DecjUjh6f97DYtJslTSqHHbOs6xDlvETmOG
jGd28hkdcBycD3/y98eV0TtHKhnilWZpHlF2dU0wOUXVvogJ+hzj+vL3AD8+GIs6J+5SWV217rEJ
b5sMxK/jIAFam5rMr2buHG2rX44DAmHk+3sGPTTy84NuS9J6dORS8zOtJrQ77WK82/NTi5247Xh7
SRtHPac/wpElFmEwmyk8C5DYc59W//2pnX/6expIz1759J0sI+SX4baFWcE9ZVvEiBMyBRg5Pw+7
jqDxAs2dJHgqMQvv0DrjrbLErJvRGvowBRvyf56XasOkRlpniLfUmPRU3zomvyAM5yAEbSKmKgR2
bCfXm6knj4mNY/8xmR8kHODeUmIJMtaqDc49DaeShBCxY7rOY9vo9okn115OAgo5K+VFpHp7inl/
d3OCKKuEQc/m31OlyotvlcfZ3ZblhnlRbiBu7jAJcK9Vb8DYJCEAh1PTkxWZfX0lE4emzIDmGjKA
6uvfwxCE08HW83NR+upE7FiyLXPx0XkZJqzIntTpPz/6rrWxRRgex9KPL83UPzKwZDiSePb3UhJP
//3J9xpKGj1axE21TZLKuuLZt65/P9VVhT7JxFJcAZEZWSaOsVEJIsuyfhPpwnytHAAoxNH1OZmf
jt1aOip+bWJdXRiG5kBYXs4HPd36Mss3TZdrhG8P/4qoKYDtOn2bpkI+2V3a7NnukbHNT7XMLfEO
IYxIvWFnt27+HLea/WjG/4B5OOyRhvAsvHc4bPH498cIo3e9nUt8whTp9FZtbJiZ9VIbP5UJGarr
1XQIiPV9bP2SD6yZPlEO2gyPhnn1OCWSQ5LgG+286TOP8Jw0Tb0c4im9dKXQl54fUd6bTNBsqmcF
DvzwOGU5hCh4R5ewUHpllO6F1jiPgGb63sIdteityHkc5wcXVb025I+TGb2C+iSb1C7SHQ6VkJ6U
yD3RVYgk3uPw/vfUNNV8dOUPyLkKEXak8cYp1SwCDX+NqJD7v2cWHQ2b0MH02RYIhjPMiVB3UbEe
sunu2V6xp8dWHq1IIS2UBMAHk0+dcfsU1mZzsRjmLkadx5tWGdRGjWqNSdzaixyNmgitGK1IwGIy
cq6SOdVtrpUZPrBvIQ64XNxDYAziYHXWuZZGuzeEIgQG++zl9vdjPEZEtcwv4nduz4N1RecT7soZ
+CPOtazW0ig2LQVFZ70Z1E1gGViNKR5ZQK2FJZv+HdWu3JGBnyI75ikn37PHf/84gn0dOjJRnczx
ljj2ik8aFGb1sfsN4obapi6NJ6YRaxPnHql8hmBxs1FZp1M/fqQ6JAgICDGjvXP6ez3nSElxk1Mc
QjesH2ICV8o8D6AwDPXwV9LtWz3ETJlZfNOkE+sZTbrSPPcEXBxi+Mwb4Vf4qppwlUgG1Tg1wSUJ
JT7pmsAY4mTlmpBn0k9DRz9ksi52LACbOkzJJbcZvf4eGhS0R9dLuWXJY3CZrAhOPIf2NJ7+nvh5
rVg+afFzlEw24/xP//37TjiZR9/6yh2bNpq/l3qQBybLgCNtahx8a+ivZUNalG5jajZhSEYxguGV
3m/H3knwsr+UxBpkukfLKvdOFvhUkwNTkp9tkpcbVqSR2XAhCt+uxV4gh1DuLORhoZ0MXPr+Jw7r
z8pGeYgwE9Bb/8FhIRfZMISLpCj//fOxRizMEUCRbg/IwMhcumNx7wfiGcb4XEflbyhN1ImD/Q4t
SSc8tuTqx+2DD3N4SKkUXUjwnQVeQ/6QjZ5oitdWwntlab6f0oyRKLFfBsYpFD5fowRsxZx+NbV5
BmJXU7rGclWnN3yMt1wAbE25S75H8SAb1PKEQQ7Yu/LvzJR332LK7SGvx+7Ji42c01n1bATud1kd
pAp+JDOzkPkHG8THiIi1cP7lrv+pIW1bjL64Bd3e8gHU9eGUT8He+R+Ozmy5UWSLol9EBFMyvEpo
lixZHmT7hahy2cxjAgl8fS/66fbtqHbZMmSeYe+1JUrzYnxDS/JQvfuZ6OEld5qtIF0oSy5G6t9n
mTwPebPlgmbp0+jffoS4zbhxqjoZZ2kL6w4cbntz9PCl8S8DO7OahRsK9iJwS69ispO9YAAJ0I7v
u4z2VMRMtd30RV+mGmM2CGTY6Uc+hdumi/46BZOtXFFsWTAKPDjM6wpnUNCZWOZ186sWpF/79cnO
IKGVQITtNLxHXXf3Uy3oq5bY9vYPUJWjcqptp4P+7qqH1syfZp8xFJfjq9D9XQWKj2Ph2tq8mcQ/
vtDLXAdRvPqF8YRMEx/XvKmsYsvS5urNR6tr935R0htLpLrhJWETIEpt47Yl5PjhZhugFub0xHDq
CWd7QDrMBj4+ZPe3yvqY8l3eWEE0tSejDp+JikB2kL4rMz5N/GYV++0uhtdWeJxJSExIcH2P4+g6
58ZLiM4GmV/+VjnxNelLphWAwSvF4jpB1Eoujv8zUm5lk3bTp/KnYfjHMXGOCK2el+lWWQZpP8OP
n6c/gDqJYoi6QChMF3X2GqXpwQc75M4+wwZ90yI10LTuBuWQOAd8LS6bBN9iZJ5ZJB27urpUadoe
Cjt6SvwKS9NgflXc/qtqEN5qQKdd6c1LfmWWyu4Fn8VsfumKB0XPkOTxIP7rMDVkc7dt8J+uCp6f
VebmbDPZ+EUE6ehMn7qeRIlJ+jtbRduxrL+qJhm5ubxHFMobSt9r7YwPe5pf6VTy2rsCVPxn+sYd
ZNRft8DWhe/BSSkcazH9RiFY5bG6alH7lN9Ayr9P7XBI+vopUdNbP4DAnqdHURhfnZjmVcpTQjTx
Shfq2S4UfaQatjwKB+65n8ip57WvfZkuWDuD/jDFQRFYOgSQbnizRG+x20bvngrwbvD9giil36nR
RhuM1ZkSMyozIoGs9skRqPqipqQnGvXXtIfK7aMSguWBqyfGuzIMzPrMGpVvb76VOrNAtzED12eS
HpbywvX65IatcTRxT+xqYCdrFdZnQ2eLcq8iGnDVsFezgbxaxj2jyB58xorkcqKX5JlKoUZPHG8r
VXK8Qctl3Rs9Y+X9dWvnn5diMmRBmrRIxVKt/sd017xEODu81iADm8XfUDZnzVMvLf46rJeJ6Mq1
WworYHkDJi10967RPLSpZLbF/cOKqeuRnzG41cq1LTiF+64yoJtnvBrtWz3nL1luMU+hX8BsE6ug
MilYdZYT+Lz7l8Hbst5Ndo0nJ/bVctNg3pgnonCq6JB32XdTuPDCR5sRrXiJcaceRxq8MNRUkMjm
y8rThyO2Zel9kEKO1ic95mP8k5MbsfJNhs3LBKSlZEngSoTa90z/z8XJnF7Z7FsKI9sUTnHWmegU
mRduuw+wWJ9SNj+mcuxNj3DMnVNgOixsYfqa/Nh2u2+T4q8ajVtttp/uyP0exdnFjrpPt+3aTSjA
/6YZyw933FoCAXyiyEKJ23HbhF3yVOVgyJLeb9ZsQ0HWWS8Tvmlo6ajevT8Er6Bj7ya1zpR/LpGl
Y5bbk+kGZMdnUfz/bEBXcp16+jlXAC7iEHoi23IoyTNyyWkRXwadj4HA9znSqll4CDeZnhYUXqxN
0f0WgpuM9jSsJ4wfGma2MM/WhQWqACIObwLngjIquXHSoHc9fsWlZm2yDm1aCSKRF+Pkgley/PwP
Mjigysq6p6ltrePZvRBbtQy5utcJaBr2SP6uRjzwea0st4E95KMxTEvjD6m97Bqzz8Ll3OswQcfz
dPj//7RJjFCfWwVtFEI+5j6Fzg1SeNmXCvOjTPOTnXAcMJLrVvU85LA3kCSRurlmVbZPGvmJVJL0
bBSRjtYA0Mo/pDetCX39cXTeE5n/nXykYZBH7o0L7z5bvv7cx0eWzkwsjV24eJZG2FrrGEvKyujn
T9JFksH+GUHNFBVub9GfRo1149xqDtMitcv9+QySCJVZgVKS2NYLZDgyRGt1oDt1Dvz1sHXQd7b2
+OZhNEMJeItT5R+HtBv3AE73WZtlx555UJ002k1xh5ptbj95TrbLCYvRRNL+zZllhw6C8dwMH5gB
OS5dBVJDwxXVs7p58SxSzYwE/N/yebN3qjY8cvkWf9Z0zsfuu+kjXoBBtzdGgrA7MYr2nOW8LUx+
UQvY6YcmDHbvtbcddXY+M+YGkB3zsA89OV5D48cAOcvDxFpC87X3DBrHSYbDNUv08mx3SoPSMWEu
z0JWzkhsY/Kp1xmrKZbIoXPVxLYLn1IdRDUgx/0UO3OAcOBijSFwKAcTrp+WUKYm30ER4eT7ys3/
lZl4ZtdECEWe50Etww8Zu3ix3Frtao0IKrOV7FvafdaPSKBFtawwMYClv5iZ+LJaSlKhDO2dM+P3
iH0HSp9NyBfxMM16SnWm5zNs6W7CFTRZw2dSY5RnSJG/QwZalctrVh1Fbr3XdZ/vEoXZaYTFykAL
7NHoFkuhGmPscLM9Ym09mHrdDYqhWZPaiigqLhGrUD2i0/hTmJN+N9x6NacPzaz4iOBCylT/yue5
4WigdbeqOWhHeURNueI+YUdD648lvDy50K+MqZ8PTVMwIJ+IW6mrykdVwZXRu9mBDcSDRPaedk5G
NzFtdIxDE9uOPXyvaOfjkyOIifjg6mpQJLP0yqeg0aePtsFDZMm/id6LZ2cRUdVjlNPkUsvkLlGO
E9YHdsUTow4ljiEmwwCsKPXtm5IWRwMsZSQzsBUGeho0HNZ5gGB4x+2H5u6SCbP/Ajd0LXJtzwZY
+/Rb5W90QUk4k/fmluS9WSa3M16iR23437av5jXUj63TAh5Ouu6HK2QdmYQ0AxJf+W08rueiBTFo
E5VXK8ryxgM3a5JlaTIUEtFXNPdhAFx5xL4bnjnrb1GsWSeHFiQgb3AMwmn6UXP2lZt9fwp942La
wghIiaAgC532JWptVEOwa0loJ+YMVOUcDf8SPXoZAXj5ylEbDzE+tjW5cVWitsaErmBstn4KnDNp
xX6sGlCTiDLkyOeOqYfZ7ltoVURLN1G6y9z0o5T6xyBDj9gkxemSijtJ1GLPcOy1E9R5A3D2NVNH
cPje8NPlzrjFlsKnKkguHN2D6zfqWAzR314m+lod0hzhRuH+JYX01Az9PtHjX8z8R1AKRB9NOjPv
HPxzm7YbJ+R6E76bP9u6SmFbFkuS02fTz/odWurORz4y+N9Wy5WvygwRuvPc2U78gsoKVi6Ov06+
CemfYlt+JdJFWjZcpbL50xw8HLn4aGROLigiwjyYGnwzKXYj0pVfLP4waaP2rQXk6hSufkCOmq8l
iXtBmFWPdpptxEQWuTUO7gP6eXw6D7JT4z3w5FfRpS6va33SycJbc+iDEc5eYurqpwYBVZ5r/0wt
frGFtuvT+sFpdY+TzgyGqLgl3fDkWYtptRbf1czo3ZLdU17+K5rmIr74JiMGACvLNFUg/MQ6aXw4
PJduvtEwuAdpy1U8sATD4OOWaBzQP6xZOcabWVIkI+V9Qxl3yk33B537sCmX3Ey3DZmgRHELfN9+
hFi+2VC9Fzq0mGxUfD0TZExVY8OqmnhY+w+PW477Fx/8uGT9NPAoZn1lTU1yVF0SkcqIACqjfgtN
TduztdTuecalh+NrlwrH3LfzyPtLsRBp87idsabSjzjVNcZ4snas2N1Y2J6WuKaRU4aVc1eaIGMS
TFkdcoSDZTdfVHjz2tPr8RCXOSafQlHLWyVOay+8j1NB42SnlBlQkT68iqGVwWK9B9Cxs4qGisM/
zXBm+hQ4ZFa/ZqU2YJ97EiYWpi98Rl8ynk5K1umtGtPf1Gj+Nra368eRoEQTSZsaWLQpzZhgeJHn
MifXjoXCK3gQ71jXBrK4+aM2eghXITz2eZQ03n+aGdwLQ4gLksiP0MFM37LKzoqLRdOw8hUzsxKU
SRcnfzqdJSdLfqBPOqyRqOIyQcPl9K0EOkI1EHco5i3tVDhtvANidbdwr27acPyVhKbx25zX+tyI
IPPap67TAKlo9Z0SkwWIFp/GTP9Gm4BIK+oWogtMHdy4sqIVJec7+jRVQb8ONm6FJc3tjWvIkEkk
3r8azAw9A1vCqFlSI8xm2yHr3UxG3e9NpQS7IfnlMNbat+JAlzLt7Dw0PobU3U3Rvoya5pM2y11r
dR4Sr6aFJHTK90JLIStVbnPTJrPccW7w6gkM9JHzm9ReunEZYKwGj/mFKqjjiCL0d70vweQY6ZJw
RjeTO6+cRfuhos+JUhern0wARokDrGWWOBT9BBzPJKG37Lwsn4R23et3VY/wmWuJc1vTt7NZcwg6
yTPdqUJp1TLmq67O4E8bfGZXo80fCTf/weEM2AJ5XhL5ethMWWoeisKqt2xoHlHVQYWKButVjOwP
+7ijc6os3EiheJVinI5wjr/HqVIHJbtLJXdhGX0mffoc1fJV4MRNYa2nY3oUlvcZz9EHnmEMsiLl
r1PtqycGtXgcV8pBF+E1WOYkOsQhou5p856g4BSqcmKgHMSxFyD7x7Q+AenDeUvzRIbPFuPYBXTL
LrYMLTCj5G/uaySiPZsl8CYzjN0AxjFsO6/b4g2H6im9XWc59U2W8sz+BmO8GGgcWsQHy4o+nEGj
MeAjbH0pLcnH0E1i4XI1T9vasJ4aC/ugG7+KyXsngspnhyC5efQlNIxoP31X+6oH/8wDG81TRgwJ
FUq7xB8K38fo5i2pvs53VIXvpZNdsiVnrqpgGYiOSPt5IhkrcFL3ljJ2xBqOKU2ES0CkaHmtADt0
KFeTsD8LDCpdSOcgc3cHXptrm7TFjR2jw5/t7GmUuK0y39jPixuQUxxM6ze0KAHOAF3kpBXvHb/X
0AQ2YOPWIjK+0iFDoswhuUkWuEHhGzJ9gQ+oHc10RDubNN1uypt31GpsDQ2/wG8AV9bwepyqjndI
OFVpkkrMBjN5tpl+L4oJxohTpMFY6mRoL9eXcON6n4f0s3rXURy1m1JXC6FtQr5UnkJCd2+5Zx71
xeaQtVz/wkeTc4gQ+OEwPgmdIJWuaSdmjeSHklJ3Bve8xqStB56saTad+Nkr4BBbxpyvEeIFRGiU
59I38xWL6pL+1/3smzho/YVTGi+ZfkZyGooXDhGOgggeDtotXEmLPcf3GPnlZFhzi3ggqrQUCG1n
0VnWVn+qYhoH5uH4UqMb4qi9VXxjqiaIpt2amb5tp+5WSqPBkpgdutLDXVyKwHCdhOUhN16ftI+0
3qbFgPLLp73SfGA/bJbXnmJEnTUa+bQSRbqcgXOOltluB3Zcq9hlF2CJem/4WrWdGNxSTYWoW4Zs
PvUqO8SFzcjD85OzCSohVmFgxcTlJBHLY9UbF1I3XwY35hsncusT95MPtnAXySQO5v7KNeMfI83e
26RArJyHl5VveiofCp8AlKz3ODI2GPTe8tyRazcEbVQO7rHIqnqvMWr1bN40KsOIVS7uh6LcOgXM
WY//uJ4tur0QNpSIRn+bTJnBeNgygBJNIHqcqb/hMEoPU1WAphUCwiqe9axyPktf/62bkr11MtAa
LXeId/dFAkLAbXtispPvdH6WVGxQmb6q3KbZtNW7sNIk8BpEKuHoAeGu4+/RNh9FXtOvdmTdLNya
MojxhK1sK/rKqgl/tVGL7WQmDQ8v7FJdLnCcrjnYySOZCaDGxNe7L5CznY2ewtFqq9QFEehQbjHT
H0o/2qVejQ4gZECQYqjn9imNLfM8HiL4NyTBMyrkvLRyTb+buvqnpb4J9CWyAGWwjLVDEsuT5GBP
iihUT9+h7DDZXhVvPCFwlQfpIMMmFbsibzzg0dQHQ7v42AWfqrF2URaLk1O2d4x8mOt1mo/JOrdG
+jd1uFRLqTXrAVonZ4oqgzbp765Pgx4bCRhyV75lNXI+mX1NguIVk9i5tL/q8GYk1Sej1fJoFM6P
6xYgNlgFUvzyPDbDhq0zqSxuEzh8XPrsemvPoOPIvZHiQaHfQy5iFQzWchQ4i8Cd9VejPaGwtVcY
CA6eHqKzAHAR5L2EMxkSbltM5RPjdXRCnfNPj8QTpgjjnNTGpZzwfadREwaxdWnUzDIE4cBW58Fo
1TIPt16kjsVFgvLzp1mS/XrsaksdjF79VaowjxIHRBrVQRkOE/JkY9rh0zNQFRoEujswghyZGggy
hQy4BB+VU7ybThkRlWA8K3M8ixbvR6iWX3E4wZ6aKAPRg0mLfswZ3K9c1Hg7WBSWbrbxjPxZm6bL
4PrwUh5NNCB8DZsM772L7GI5dl7M3qDYSTG9WGayz2Vz6rTYO7AoRBOIQs/zdhwD74AON1qLIG/o
W9772NgZDQM/G/jT0eP5r5Mh3ETOeIu17AsbKb4v1fwNZUcZwtmwr7P0PYvSnu+dUy4hvGeGWrKJ
RolrccQJBtz8MkbDoXWFE3y2qZ4dRCVKnDTosHWUn4b/jBbvtWx6MK8Z2u86MKiIAuSgxZbaHWUP
B+7otEwfeedDfV5FFkRM3Krg74xp2M9RczaxU6yE5GaXsSM2jdtc0OSQ2o1zMhcsjfCQs+3wESAx
C/1baLl/RuvzPVvJeWzEnzqhvfWFXwRmD0KmT8YOm1D+VofLsAdxJDNbgC7ZycCkDIFr/uTo6EFU
ahTnTb0bGLcZHZKbLs0WC+P8jvBr3rKLPKhmPEdRb+0qH3YXpLE9JcRTq90xVL4O+C7erLqD4ezz
9InQeM9jbVrXPEyMmlj2o8ypXOvSsdXwjbg42NJlOAL/xBvciJZLvNqoutD1od/j9MTBu7js/bw7
8fIyp0ziH3iOrER6DZKllW6pL696HG8nltW8K3BSVI8axuVjsVxzCwfc27et9zy34yc+zJeZvQ09
Lap56D6aV49PFdHuZj+owFcM76NM/HZedveTHy9t/8wyHV7Ceq8QeAV2bSz57PLOnO4Tr9Jpyhi2
j552KO0nDqxhp7H+oBpj14EQbguNd9z83wdgu6r85o8Gb2ELQeWU1G581dgEk6GBDqmw3+tI/KA2
pZM0vcdkpNs5AlvTwuU4SCXsZ1ZdFYOzb8RhEN1D9L4tkenwQKeh+mWIMR1jqwTDH1YpdQEARdW9
jI5dbxryGfZi1ObASSA1hRYeBrs0oGcb7bCJW7vgUL93eVVtul4jTV7gJLDhYriMCSKvOcbzfEvj
Vjt0xplouOKsvOKlctExtZgfGy+6qiTEm+O4cIkxahYpwt5epGe/0sMz6RpXBmsMUi0YX4KUS3wp
j1FT1mEkFuqS8AXWdTW+Z6Hwz5iJZc1QaCrDCnmTx+KmGV1EXf2/yW3xwqAwC/v07sfeaw33ZjUq
CpOQwrRop7XhYqSYR+u7isxdPjPErlpzp0r72hYciQVN5DiTcmdGMIlmQkP8NP91ci5j4T5RZBN2
5/TvNRMR6ASBHUkk4zGkuE5WYJOhBK9a6V80R984s+mybpq5IvXwJ7ST5p7DywNh/eHYmbEBPorX
RoMuBVsQFFTpAlJP/St5rXjZ5YZgsGJjpkhj04o2zAhTBiPsF9e+3bElKcog1DQjMPVm0+fGcB6g
3vCUGJsE0BJaWIxidffUhRpVdgfQvtco2oqhDAyZvg9U+2uf5Ow9D1WHN3l+qZRF+xQ2ZH80/T0q
+5NVuSRxsNmHTRd4GcstPrBVrAruv7J50KwvYwX/MzLzvcJwTy/zxyrGdAPrs4A3x6w+Lv54FmPw
nKUrEueB4i4BlhjCQR3QxrOQ44xby4qaWPcAHCMu6bZayFyHtl8CZBHfbPAcac4nR817q679Xe6U
al3Z0LDKiOUY4PGPpPH7Xfad+EDqMeu9di7qQJzEZ3OgupqZP+jWHqyWQdlc41C1xVdcwH6f53Oc
zWDlwZ1IhSt3dsdzGFUHkO3xfrJmNHY6LHSlt0s56nEuRGdNA/qhJhZMBc7GdY9KJ2FfsTahN61S
FyNZPBa83UTUwIFHIl6x+aJdR6SIrzCdqJXSrMcBWaqdm7ffI3w97L/kN5ATAMugf3EzQOF6FaGx
jt86s/mOIV4EpZMcWfuSH6wgHLDf1Vazl28ypXAsd75PtsWjirBnC49KaXIsPSCa8rcdo7ss4kfj
Sm8zzOWlrfwPJ5TROmIwK2uJj0zxzBlmle9qgU8MGmoW9K2+yaf8MjFJXaO458b3WaoiIFWQandt
Y0O689V71defRF40p8zsp42f3rJEuxQ5OJqprLNDMxTeGl0PFWTFP4Vmnb35mXy20Rcj/eHmHRdm
PGawW4IwdTvTljNrmlAUFFHQDklzYCoeltq2MKZw6XgYqMKeWw9G883ufDk0DNp3aSwTeageSXaM
vPRI6kfPv7nZfFfrqk2e1ADTIGM96IpuP/dpfFG9+xvZZMBqrv3LXgCMUByCJPY3eKnoqVqNRGiy
gAJoyxyV9D+tBuOnMc+zjg/Fyv8O05LzsBkGLYBic62XdQeK5Bfscs/jmF6G2DzAxli7fnGzi5aa
F/Wq0Zh/tDHdqt5baoHXrsQHpm9tTjtJClEyqj0JTFdNOtC7cxHY4IHXbEj35ZyxcqM1jvoHWbaw
bsVR7/hRM23b5684yTdabO9KcBAFQgc4pUfJcJ1p1TF15J6whUPpRd0GuqSTvY4kBLde9TpH3s1V
7oNYnXeogvQ1/TFPN+lUQz9hWUgmBLWzffS88Ck3m2fw9Cd9qg/DKP9mNIUd2jRqzG+ohPau0tsX
J2cua2IxKs/Ln1u+w66Iz9KF5I+nJtOTfy5KuNjNEdjriJv97Kt3+Ivk9NHU1itgVDQcUCJ6a3od
cT1J5ux9RolSzu/CN15JhG9WU9n8kO2xL43pBYXhs+5Hb6QSPA3zR2Y1Z88or1L7bC3/7DjFXc/L
X8s0CF8aeI3ztY7RK2S8zO44VfFNc6eTU+OIs/UgRV2NDu95nMMPUCsdTtqkz/7/FPMFeSYk4T3O
qcXkrmfbLIaParav5gizsE32fCqXEP98iXlCKx/oIQKOlCu0alCMd6hw+7JVRxsHfVhhXCIByPSH
v5nbHJbvA2XTxccCMZIPgkwN0H71ITvBqKzZx3n1PZIEbXgVwqgOrASuvYn17lxdiqI6kNUE7ju+
ehUDMAcraKm8V2Ctz6NnbQYjgUaOu1iHdaei7zyms7bNtWuLU+Q7ACO49gXfrMxEBmYBNYKm13e/
IESO35Dwu6vlIELO3PK5mM0zcrnYSV/ySDsr2zGJ5ssZY6e3omF5DZHlyU/y22iaEJTwpRsT/oH4
2CSMtfkVxR0/3tAbAHfVS27iaq1T+3VBQihrPGk/nAqn2PFuilcKI0hGr+bDgwcnVJOLGxB4HQyl
euKi+XJH7VjU5WVmtpXMMYqY7nMurKfau/G5nLLYeTJK/yZN9T3QLJXzcFKgFjqcRd5i7e7vTsug
V0SMfIe1gwyqtHlKohFVUtDQQdV6T/Jb/WYO8812SSETyVZi9oi7+lC95lb+qiK5n23jvbcPVlH/
ZktZMVn7lKEpK0/fZ7WUiUOMZkF617AcL7E1gSCwn0Kj0JeN45rSnIVnDbFxmaOzEMftS6WdTBpg
hXpcN8yxV1YZlqwgO4YBqEgzEz61fmhSVJzzoZ5DnAl5vG7I8tWKMCeN/HPOmZ2Vfkasuxo4JXm1
DuMwGcelCLGq5LOr//T9gD7MQ+gM5IVaWv8miuNLJOhTWIFmmU0YHrVn7Or7fvE2FmFzF9UdRvNT
lY5buv1bq+XnQhT3CAVplwaWlbJZjYY7sFnRWru6ByJsistkGazT3Udim8fBG26jKJ/hWnyFSNBQ
o6yI49jRk+5hmKcrk3EpCX0r3cY0wx4spRlBXeIQ+RJRnix/nefWnxjlS986tLOxc6fqNmnNq+1b
l0XWirfBP9SevwKHM3kgAXX53dviJdLUxfI2Lj9Qa8m3tmQuaQ/rsZe3oa1Z4xRoh0xSSg3jkRvN
vkNR3MtnVmcB7qAvs+NeDsvwt17ma2MBFL+aqUxpL0vrmUH/SrXlEwnCt0QrDxovxjR0F1tLziEv
HnQ1egQEF7l5L2IkUTnsZjvZJq1xyQyU19BUSs4Tt/DZ+VffMQtIRv0hNE8a3/hUa+K9VhYo3HYP
JelCz4w0a+11fByhwnRCpobPhHb5ENLB2ueAyieWLbS+a0SP3OQGZC+0EHwGmUJQx7fmWSflYyBt
kxmjusuMyPnSSPbC0t2mn4jgkTHiZ0deyJaAz5mt2TJ8fov4+fR03KnUvXLsvpjCOHiQugzTCcDn
oUYMxGRx1mLHyKwLKXGHYgBfqieXtrxXuvfr9ZLOf8zWRqxTRFG3Onm/I6dlSs2b107njvSVA8M3
YlXj9pkwIQzUbVbusuQtZSW4if3BXEs731rZ4vAw22onHIuyi7XU4LfuqmeFtJ795sOLauw8pJgF
wqgeTsqyuk4ROTElVe914dyrUbtCxMsy2ooMLOGqnUaQpR8MPC6Dr4gy4gvJ/sc04U00Be8/Axvp
Aq3R+jtBtNoakiU3u+GqNVTO0D3M0zVTnb6ptRaXT28+utm86gbICYqXehsWfbMyFN1C1UNul7J/
iY35z1ST2qUPmAqKkPp5JKaa/00Bc6kKfZ5ebLEYcTVovUCuIr21ySRa96xf6dIF8MNp4A94T4Xl
i82QaB9xBvdM2PHJZMOQt2cCJRGR5M+9Ixye3xnK8ayrA4Ilfg9mQl5MP+PitXPW19kfo8HgguwV
8ELi2lh9wuFumvKuj1a/JtzThcK9teTww9j6TiKWNk/WxexfFE9IUFsaE/sOabfFGDyekhXGveg4
VYypIvevArm6Shr48GYDf9yVAjc5mNkqGU995aQPpmi7we7eWrc9AfhWa9uiA5HJbLD4JOyjSr0/
MV6mlejnRUpbRQDW2lteYG8mbBf4KpB8s2TrDrl+pT/cWnx1rvFJ3woaNkubo9ffcrJkV07d3MYs
rre1rJ4tf+GjepBbC8P/9Kzh30JbfdbFQSeqjTqQySrpAz8mrrFL2BVPMIfeUKPdy2am/XbC3wlI
fDrX4ONqeskx/UeqF95BMkPR91O7qo857HT8e8O5gVG19Hu7sPbLHQhWpIOde07s29gt3sgeelUd
eVvLoAtsWoiqEAQIWDDa9Zgm1blIhmOYIBZQLGtWLRYqXFqteez41W7ISWKpGYNgSKOH20DWNR3Y
1dCj4J4GoY8wlxK+MopfYSQ/nRNGO88uwSD1w12KbDqSqvCr+ErrtCPlWdrpJZo5BmydKbhDfgn3
QvRVVNxiDLbv7FvKtUzlv6jK0Q9rzreZahVyNvlEKLHYqoabt5U1iSfZLaFP2Xc0G+u2i+yNhglp
i/u64IFyjtJwMzjs2R3bw1nSRLDdtJ7YtUVHvKDQjJNfodlEt395mikPS62O3xHMceNuBurWY4MH
fzWmSP1KZtc3PYHMnyO9YkNx7/8XzvX6zpDw3KxjONOeRmAW9xYK/bOZG68KVxlzGTyqXcNR4vUa
CQiFvRGTvtWHUG1iyQdXUD9KUW4QafZEAET0jkN7IFGC/rn6x1xvDTnmj+ycKOiSvKKIZBOGlTnf
Tmw04sICq9MWX/zixw3oh2s9+ynhqSGmcyyCEVIU9IIIxS0Ic/jciBHj/KYUujUy3LlwUcHkv5GH
bOySYi1y41kZ8BS7Wm1hF8DeQXW04Rbnri9mbyU0zrzEyW6dfhmbeGFVmhAC18KuXn2nLYmHc+UO
UlgGRWfEf8yBTHNaOmvT4LCxjWxr5UP5LPs/GU3Luo/bduM2OLMrhzWRpbR3xP1HyxrF3jbRxpfZ
N4kL8R+UdScOoKUEj3TM38QaRD3LGaa67FmRx6EmAsUtDAcVND8qTKziCkgGxE7JmD50WKk5TjJt
0n5co1sM0LM157jmACJ8/Evkzps3lGeCqet3U/Tv2Mh4VpWXXvSyIBSRbXw/2WbAMK1c9S6UkcR2
rhZ7wZ3dobzuG3LGp+uUktedZnYEZ10x80M7hKvfnyRsccR7jPbPVi+tbRn94eq1goExwoeeFx+2
XpFHoIq9HZMcNZlOviky86tpOnzf/gbz23COd1bcsWWIzQ+nk4/CZkMcTcWl1gBb9UNlssTBJZ+Y
qbnTDSMOtDrbVhOvw/+WPAKI9fQf+Y/mWmX+sHHr8KyXRLpMnaG9jy6LGaOvu3N2qFlFr4vavfWt
/VrAcJzu8cCVJTWPdbCqmwP2rU3fO9l+1OxdZOhggmw2tqiahchhb4ziytd7jjA00PG+gXT52ywZ
XATXM1LoPFRXzvSCGB0WQxRy7U5gsnKPOy77j7kzW24cy7Lsr4T5cyMKwwUuUFaRD5xHiaQoSq4X
mCSXY55nfH0vMKIzI7K6sqveOsyDJooURYEYzj1n77WvfmufaYDXSX0pKiY5YuxfQ3VA0U9tLWsi
wFiuP3KSvkIWOLuxky/TmJ1nGM5RjiW86pMTkKKXICGuCI5ohbtu5iWSy7oOx8hFo2C1qPtG8cia
+NCLbJXbynfPccK5HsVQT+oe2o/FwtXKj3mSk3UF77ue9OyFiL7jKPiaVhvorNYS4WXQ2A8p+pNZ
3wfkZ5THWLc/bK3/GauvMqmYfXQry6GH2B67NOWS2IIvaMAm0a/aNR3qxR7PhtcjtoknqX/ZoqYi
gjFxH0wI2oExgPf3T8hU6C++ycB4Llko0AdRntIpOj1InlGgnej4H2KzeCzbQx3RMurCeAtaSxQb
u6tWJLw9TN2Lgkni0Fy0wjwmFedul+QwtJ5jlh2nFyzcfuFLhXDR8kyb81CkFl5fzBBNre7H1lui
mLqVjvYzsC7Yr14DhZN4DhGRqlF/alX7BeEZs588gBHgwm5r0RcieoLTHY9nae2xj1011floEtiO
hjgCbziGxoj55M0ZcI4QQehI9V31w/fC0FcidZ9dHwFsBmGXEvIcmvkHIU6oj/L6C9XTk1Laiwq9
xFCUp5wgrIIOGrobBqxZ8ybG5NgP1kM58XMiFXwPvqTgC/r95EaYmlVh+lE31SVx7DNGEG+2QNH2
STeNPTGJv8DyJ4sw+LR5S3o1BfH0KOM7h1l+/yPC0cW1tbgkY7yBBTHTy/SAVGWL+g3Wm75oHHzD
TjPhStg/azUKF8RLgXpI8y05GxfC0EiD7zLlzFAWsIX14gHdcsJxAWr1CQbEM36rA+N9hm/DNR8a
WhbKvFKQYlrqi6phnlCj8U0pv9D4zYeg2Qgtvg20w9w3zaPJmJqseTw9pAkI0s6ySq4Kovxe+rDJ
6oDzTrNupzqztw6yjB91n+aU5BKmVWRAvg2qfUrD5MuOzM8mw+oaImFPw33rt+UaxtJn19BJi4ki
NX2PNADz2UvyFxkw9ssd5v2JuGSV+ZVE0TOKi9e02Np19JLh/GH8qr6nRT6PW/eKds4mGHP8yvLq
Ic6R8w+Z9xOW7qZ1BPwUoBSlPT4btUV6xDXmijFjuZGhwaR5SrPfZncuSo2JRnvukX6adXTBHdgs
hsB/7lIbj+aIVmD4qqBlJakOTlkJNp6uP1bthPNBpO2zGmmp2mdII9dW7D9nESV1nrjPfiS+DFjL
mu2ubVB+jYoWWrRYh6KgOTk60AI2dp85DUEZGk6Q0nl1vPQ7qK8gzJcDwWCIml58H6XF9Fo+lGKH
OjqzOYGEwurnXc/oMnDco+n9cHSmTOYdZmf1mwHOyBKAAXlD+kTPcLRZ8QJa/qkxEexpIP4TutI1
8iBcAAUHHOMaF5FgrrLeSxPOIB7L0oAVwqTqYuGRvYDqPvQxy3gZoF5XuE5iOSVOPTOehOc/J6hU
4oCjLantZl46FcM1ftKLriw/NMxbiB6akKJICASjWuG9coBc+iY6GmYs2BXYArHlXBRk6IGK78ov
s73MopUCabcVHIMg4h6CuF4m1aS0NAHG+SHbnepZrelOAHO9lNMwRRNy1croDbLx3Pb5jYYLx2Qc
h2VrQtZrQkapXvmeEsg5JzvwZyOdtRbq34dIfxVZ8VxE/qLlD5wbHWamOFxDuTggUdaQNAXffdpt
vLeObaboW91jLhiqzoFV5aX3G6QRSgqNyXzuvZ0ZBt9TmX5J1f+s42GnVfmjJ7unRVFN6jEqWpxk
bJvURd/fVIhxaqQXwKdmncQfWBlA1xw3QHvlb7iY4wlT8nMC9p0QKHOm5cJnOMG1EhDpYGFglQZX
gK6mXWHdOK/caD2dPI+BrOOg4A/Z2dqu2iRp8ez01TyQIEn1YnIsOdQljgJlxjAeQm/jZ/JFcZLv
QZtIOqP8qR1bl7G8ViAwbDTlVY2o2GsghiL9csoJW8EVnovcc1oMGBTRAstyYylLTVNAgKfHLmgk
uQsBzQLQOr7av4yp/iL74hzSWixIV1BDi2ZLkWszxZzyro05V43XPCLM1hrQvcRovHRD+4nQhsUS
fDXBrHBmB/q+RcbZhrQ+h+w1IAcG5f3J8kz8Y6V3gXWBoYFJkNPJ3ZAjKwk6lqazNqhOmad8+IPK
iEU7SXM8OWa0V6ylyJLHMA+PfRU9tp0KNiNd5bCiBmO41BpokNr+GEMEcH7g7aKufCxN1thlPB6E
B5mh6bInTwWOpy+9zPoxek0Hyg2bpC9Zg1WwraAZoDe5wAI7ton10xH6Q5SKm+61N7tTDggrl8iv
lkqeX02G5brorq2A4EWLN87rE4stBGxd897JreiS86B2F1XxNkynuWSy1xZcjsiQbXQ+sYEdPhCM
xvbRyIzXQeHMqDRSEvp347UKi62alWie2o2e7TjRX5yWgr+sGCY05SEP88diwmgFART/CgZ0RhwH
/qz4WXfsn3VovpWBcnWyj8hH8ivii5cR8xW4G7c3zvT5V0k/LlDyLE2jWfjVxMmtqOrIMYi/tDL4
Ao/gQZo035i8roU+Lml1X3MCtcXezpOTjkto1kFGMlvMkGU2LEgbRDvcfvmKMzm1rNfclntXpisb
WSIizF1sZuuOdZOPQr+v8nOYD49FkkFc6HwuI3OXcXqheIw72JvHY0TD33LCV5+I9llSqcsRhxz7
Tw3GkrHLhSO+mJk6KE5T7JJsOBuW3HcRXb2aGIRqtK9iEA+xZl1DS13bvngmmuUjNAQmovbGoIlC
TUAEbBVzQ1m91uvi0vDH9zmnTmGrDxarOL2eLM/OsYSSAm8pIeVPiV4bACq1gUiXQyvJk6NsiJ2Q
kjX4yGDGOaHyRetWF5yhlOehFdci85/dkAGrzA2wEXxQfbulHYU6WJ5VgpyeUfRgmigFmF/0jJBj
aH+4NQO9uHiSfr32U2RdnNryhRk0XyNE843SVzc/M/R53iLoMQs4eE2orK0wuI4l9MBmtMlmssZ1
1bmPuvTKLZlymyKN6d67cbJionoJB0xUPZMronFCY18istDzTvsQmWbPRO5vXbV2F4wQBW9bKdZF
uzYUES6CuPCvwm/8R1Tax/s9G/TBU3Ki23wwzNE8GvnPru29q1XJGkwR2Rf3u7WL07oCQ8TpK/au
ssbFkUpCFoHZq4FDlrFQnhBsqqwgzHoXdhV3i2pYlz5w4Xr8bnlNsRN/v3E4py2HBDKg4ry6CfKd
fzx2fyrWV9Ri7ZQXDVPijx/1hoBv/uP+/eHGB2/Tw6wPcRjQGy7znWna3DD4I/Jb3twy5aqm5CCf
Ucrl4F4m+PP0vNqtWSjESDcKvc929xubwLFtT7Lu1DOhiepDjNmRy1bucNj/cfP794AboyPpNvfv
37/1+0/c71MNxAuQx2yQ3sae/+eH7q9rBGjpxgy4PtVIL6jiOqajT3EIXqkk9UXTjB800VcyS8lS
GHR7owJCgNfpMIx9bNoSqXmBZ69lWTZvnb4FnYQNxqrLAxQZpFgxA2b7s2LhtS/1MN/HaPvnMI1B
lT/JgSOauWXIlW/qBlN7hBC16C6JLZ3mcFGnyjmxvWHh+g7iP/IDFrJBcx9WWbVq6LZeiMX4VPJh
Z3RdhOiELpVDcNo+IFblkPgOo2ZFWaKUDfcdmaX7OsyRzPHDAXl89BvJeBmtFcd3iSOM82oxvJBj
2C6GqdE0MFZcBxjS1n5TYfkcOU96NGMqSHD5yIJIZ+aGBpb4Im2vtzQX1MlpqBIdF6MfXecd89lc
WsXSk5MEtDECCFFoDqUH7Scy09WQ60jwJu4qGodhGzd9t6BFg/LCwbzRB8lTUOHOqXNaUFol40XB
SedARS3YY0q90B9Aw2KI0orXSGr5QZLCcLAHIgkV1hQeyUInxHraQ8+cVZqDfK0KumXmSw/e90QN
pawdNHWsiDP7mKYWC/4KhukU+EyGmqhWUc9g2zY076Gv/R/wC5lCin7DfkmuX8CwJ65r9QTuy1nm
uJgxU6lAZWhmLCw9TK/Ka5VqgY/pEXUT3C4+kYCYJDbBshK+PTcnmkc5kI3amXKv1q21VoiX3eVC
c/eOJ+1V0ZnxjmHIBqRHsA8NPVnYJVnfTmd7JB8wwRpChGBI+ilvY8t+DxFrDPWBD+yQO1p+I2+I
FYqfhduKYAlFS9hVJtqLlTD6QEnh5mZ8gDmIHqkbNIxtWGPMaEw3NmXEq6W/J8ybW+LCLqVSWtfK
zRdDlfmXplLMq5RoAGsiqBJVfaQqq589V5mp+VKN6Jv0AVPoTPgephtsACVdHOrCqkQ7A5rV1axs
42tmclLy7Nn4AVNfOWqZ4YyzOjL4MhCvFqvKgZa+aTCUIxQnb2dGblmH3kF4rTuRXKtdDEJO5DZ6
016ZB3qUIktg0uFmVbRKSobO5uhRsKl2eLGMe5JJ+DORglRnG+wB63UiTbTefHKzkeuRkWgIB7g7
Ythe+/6UG0Qy+VMjYv00ynZ5fzCsgxf2Le8Ax/Z7kI7mu2Qyz25thUxmaYnGGgFzLiPVM53rD9or
HFlEMB87L/SeSTlI51aVy+39LgNqBUOVsJYD12SWHhm5a3Y07Au7e7DHjFBazl0zfEbDm0+hzjlj
uLR6+IJMn4/G7ofXLgf7aBGMpXsE3Nom4hf8HGWcn902U/edoR7pF7T7SAnb/f0rpuCcyZBH50Fo
PFfk4jyH1ktCjRSNukGNRcQopeuPuGXIHKDbeIikmRGJU5gE6xlyW3Ys40p3mAs9Tp/urxLC0bvf
U3JiwRSWQ0ulA8Kj4Lt6un+VVln8+1eKooiFlIjoBzOzVoOFQtSwmZqBd425FKfdTbJOd/zurHhJ
+GMSLQ7kYLzgycZ0YaibVsv0YzuNg4dsTDidKISwm2OG+AHBDK6Mq4BpDFhK074rPas/AJomKRm6
QyPHuVmlVp4b4b+UmVXsFRMmiz+BWcYw+v1buV6ai44SHpwDauOFkIO2v9+YxpDuRbu2vY46wENj
76RN8Yg2rtsoHnHCnaLncyKxjOdUH/jKU4MTHeiG4RIQFTrZmIC0Z9+XtMJjGa+0kBGR2YfqsvNx
Dvn0pZetgsrBjGsI56NfTJ4DZuPpoXPq8Orarb9vSixK5fTpScniuW5YvhnIbuZ9LOC+YSP9xDzg
zlmxF3unjacL8Nn14+iomh2HRi1DzHSl2BjVhB6urGWTIJ3olBTBndUeE1mp53iKIp/sx61qXTMS
zmZKS88qIu3UVAKItiwXPGesHnWcOpvM5LMIaCAlXnBWhW6tS4I6tkZrPQih9Ccr3AZBf5LlqL82
CRWiV1ftvCkApMbC8cCzkHAt0HSsVJf5vGe28SbITfWmGvi2mKKM+6IX6roiQ4NgHVNdkVCqMoZU
FYW/XdEoGLAp2YBvz2FRxkvTjkhpolKEQdm4+ypp4JI7Oo0sz/GLFe5DDNWOm699avwXp6tXkTSa
J80mMjTvsfPev420mthigyahKOKXshvC9Zgm3qoIRw67kLgg5g9npYv7z7Syf//C+/N3Ukt/SFq3
PTf1FO3g4gDBQ/fRtr2FphfByiyZip+J/LUs07TfoLwcN0XbKyev5rpfJvnwgXB2no0oc9Ch/6wr
pXwQibEzg1Qce5vZYEsa07zAHrHosgIWHKFka2zY/aJUAZAHzM9xmKJcFuBiqpJxn2pYBjSY2N65
sVIsBQ3q94zyoXPyDwXYMcvJqe9k0am16dFerboXpBjRBg4nglaWl7Q703csKquEcKydNMSIeAPC
3JyhMiGKbaLi/6rrjdcQqDrda/2Q8NQyoyUw2V37uOxWrmyR8+RFedACPKemfWjw3MLmNeCHM/Ue
24Bc16QzFqNGkG6rrLCT6Fg27HEO7QPBz5QXN7YMAdAiLuwsaX44wfBjaJTkNbPp2aSKZ1yo0g1O
iZFynHrOtHTdVWoLZZm6Ch0SFlBW6bUfjdmth0mF1bW4ugqj2zNBUY+JpnJjZtrxfneQBs4jzUNM
OYaH2mXM0Wblk1nhaB3o0t/vqSN6rSRSKIpNlxYdYhGVSQLRtkm0y2s/nOeGdXWtArEnFgL8bjCc
73fhWPhLJmPA2ZgiVST94JhXcoC95ZQ4yNlARHLb6667hlsfT8E0HVlk6hWa6oQuiEpwmEq1yh0c
FXpe+Es3BPLWg2464D1NVtRRudFvgUURRc2HMHdbzWZkSwlBbT1zTBddHsldi641060+5unCtAr7
DbE4RJvKukq9qDHVqHiFHDPctLwq6odN0IfNl6sbIP5soR9wXb30XdHu9dREoDkaygua/ynbHUkW
zUfvtQfKq6vsR4Zn5Wdk/k+AErxX4SbFRuttatIpuq7i0g4k0FfZDP6GuMji4jOHu6TEuawq4fqL
+/fuNxhcGLeoIt6F01M8hARbodn0/GnOFZN7mRW7/6QjgkAfhJuamrvYexXTEJavLIGZgqJC8epn
C9L+MRTYrbrC2RceIHc3TTgl6rQL0jEZF7GojFOTmgNdS2wtHCU2FzvNEyxO+xcDpP1S0hs96cAi
TpGklYdldCY6Yf+gKqtfWjXTWfwH1tFq+oVqAhHow9x44VRKI5I/4sHtlOaGtnHwptVo5737tc2Y
VacoLYNK2ZoGTq/eA5MxIClZhkodHwZ63otOkpuTOzQvOmY1q5pc4xVUTnnysEPybhnXUVwUZpqA
ILC1vexGonOTpiTBHAg0swBUuC0K6BId8irU8Si7w6hCeGC7OakMVjWK4o9A971jPQw/tVTGR1Gy
mkUNtDJt1DthFg5PboWaWBmSs9EQaD0kcouDj3NwKVuVMw6NX79D2RcaNMw6GCtWYCir1uuzBwYP
45Zu0BNgovoEDMEAIMNsYWzEq0Mp+N1VhkffjUDv1Nibqq6pt04tISu0w7BgfUZwciPTjTYa+Zr1
85UQzgaocZowQ9agz0Auyh7uvwomGoxs6Rure+GpO81H2OCfoMSN93XBqqeuiuBVF8m+Mdr8LF0a
yxW+202BnEktBuPkVFxNZGLsmdXQYLEAY9Z+96nKwd2gc3g30qQ/4gYgcTjRV15MwGhuqDel7rxN
5LrHqGe+ScbqQ/4jgbzkMsu+GBRH5KQrJ99cQvqNvhrQR02IqaTqYGEOsqweDcff1v7CtQkDnAVq
uFZqmxQ5wmq8DKuTaCiUzLq0b15Dhihjz2ptjrDIh846MFJKlgopoOtOM5esDp+lkNlT3nfZEo9r
uu3jqTPCKH6geNCNGFd5CKyl8xJzYxd9C/tCEUusJKxHO9c4srIl6wrO3Tx2iNEGM79RghxWYqMN
x6601mNZDKdG2wHRRWdNE0dviBONC7RcWTzg4pkWJlBi6FCV/bX3O0ROvvBXZVmvRtES/aZSIVtq
NLmcs+FhmrKkqvGsT9LOvGVU6APJhxRyykVAsxFlDY51pdqXJTLXKk7txTh02obyhAa+HTyWfskp
Sp2svBE+F1k6AQhgxJCSXu2hL4niSQ0S04KqWmqOFixApNOKAPWyKIZILvvU749GFoGNIGOGa4kp
z07kHJOMMlnPc0KzRxSiad+vGYKHB8PtKkQPk1Qf/MmLARdNz/X4KOsqRjfGPKqQsdxVpo1BYDR2
TiAuNXCO4/1GSifagwoX+56ladOwgBCoGeeWA39eRXazUDP8NHVicygSXpTI/JBbQflUss+1k+4n
KxVkDvCbFlxVw2WMHeSdK1ubZKsubVm21Rhl6jTs0HTEK3xH2rK7/iBs3nhwm1sV0SJaZqLyv8OM
/K4BcJiDWgqWXeGnV2MEqaKH+rgeLBLtcrvYD1r90br437KKC2Yy3QhOHUob8eEoJHB4qo+lNrKq
NSNZEAVOot4CWcsjI1/7aMk4mddJ6yzgE5YHFiHlQTESe+lbhI2RdZReeofRicpVxJzOqlmL6+P+
mvcbketvzIBzQkc49QK5Jggj3sfhqCBYZ2na9YG1JwdnNSItWHpK1S3KpuKga9V+j3kVKkm+Vjor
Oqb6itiiW2kkN6qe4Kpm0p7JDEN2hzKucQy662MTnJ3O19dmoHf7Icl2mLmhmxeaxAcYj2jrDCpr
zR63Ydi7Ryii373W6CEs1dWWFoh88fXhSIDGJAIdkYhq6aHAA0HlNJ7vN7loLHrX/kPdieCc4cdm
unQKhiY5GeYi8SxjazTeWzsYyfF+g8gJSwKZYnjAUccTu9Ov0pBVNBbLZGPV7o2tGB2okkDCUqLM
MmS43VikD1Gc9Wsf0tF81HL/FAh13Fole11rnTX27luILHgO6YYZGj6dVZRiaSh6wMoiqUG+2wm/
DvfSGj2KeMCyiLaYrEdvEPvAQ4+qZz3jRWTGj8VHRiPwWFbEq1sGAKTINLx1LrV62/SkWbBJ6aRH
9dKp1acGJ9vKcPtubZB4ucrT8jWRiY8TtEQj6YcPZl1QV0YzV0Teg9eJm0oK0VLrFdpXvVY8oA2K
dv6wjjRD34qUjizaiXKdBq2+zKzok30s2Qn6xPSQn12FYNimx9WrtiNnRxHtxIg6uvINa04OHBIN
WYRrHK7mTlf1cAniI1kAcNMZXjrDq1GGzxAf223fKxM3osPmiXOhAfxyNOPxtRdRTk0zVAtXJsRg
2gAM0L4X2GWbPX077TxK09l1ZX7xWiJe9aG31o5nH3HRdAelV6otQT2Y5gxXgZjNyTO3W2+DniSa
F3i2lUzpzklVPOsBhK4Ya/1KGlwCBh0xNN4SbJYaSIo0NHZDG+UQ3tT+VrfOrOVyvagpapY919ST
IvJinvsOg11ZfuHI6i6uNaBkCIJ8fKz6ZtWMVExpLFgZ4qqoidda6rb8biGPfcRQRtpRs2xCaCb0
f3bgReVMlm25CrBCe7lf7RBWjE6w7SCTzlTlCOF9n3RUY3qXQTQUr4qLaRSR1xTJFMIrRsoyRwug
ngsnmfIQ3eoxKGPau1EGKacj/KTN7AvpKIQOMfuGraEjQrOkcyCUnUkeswiEcYZ/GFHjlsNDmoba
2WDkCYEhPmik/BiFoh3MInsFLhqsvSZbIwEjSLXVjoVasYnAkZ7x8j2a1WPjAcavahj2Q9U+etZj
YiGA7UOBS8OFeoIqsl4qU5wuWBplr9FNypLD/aTm1M2+K0ZwvlOFUKRT9gLrtQ3Yk6c6GZKDdH6A
eQz39zt9k5NApYqV2kN1ZQ24D9ift4FZyW2cGJ+ti1ussLVlY6GHDhk/zDtb8dfUrMURza8zixNU
+1MUrl9qNRIuAAgaDZZtmiDJ6JJwnAW9EbwqgjJJCdnD8Weklzb1FpTSyqdQ5+mYOrsYrPLvvTrF
SZ2tNbZHHUQXwmbIuqiQ+JxyJloT9mbUa+ujhFqmN8ahn+BPRmSci7Z7swo6C5kvvCWtYNQuBk2H
cJs1pA7kU+VGhvqcoeG4sNsiXSQIoLEmLNxQgaXk9/5K6diDEwLrmy6dMzzssKE7iDarrQyHYJni
vA3DQ0Ln7szawwdwIrMlEgWubExjiLwfnEOX5aQp1pNQL6p3vTome9VBeXe/PhOVve6kYdCxKLm4
BlG/rtscMuPQdVtpMxCoXJmjMrPSV64cB4N5NtO/eK9OF3WDafbckmQqB3pr7FEVMSKKUAEosYlq
ptTNLY25kxaWzYNRKziz4txjqUYGJfbnaulYNTmmCVRtX2+xEymLiPbbLksysGfPcvTW4LuKU93U
AS3Z5NKzrILwR3hxEdFFd9NoNSQ5dli/HtBvFTBSQzfz5k0bvdR9RDewBB4XAKiMM0Y3MW4yerS4
27oEdR4do61XUt8FrEExyjOVBBj06Cjtmflztg1s/+p5qLEr16XtV4ht6wZgsQb6FUqcZNiU/BrY
VLFHPaxBQ9dOtp7buwal46qNbWNRhGm4rElw3yEmwVbR1gIoJlkKjYmepPfHB5qE4aljetrrrKV6
D9geMJ3HLO2bbTtdP+q+3dl5SYPdtdEP2ypJIdNHaIejtSFeaTXGXr3Xkvd7CdPJ69gBk9b7ZE2m
z6axBrmSXWqsGcIj/3aTH2EOrHdQnScAHZDsZLbNKe40OWBNGHHoM0KpOB+Tv+imExB/0wc2cVK4
8Vdgxf2lKBy02Ah2FpaWOY8ele9BBN6qbHX/0EEuwTA5mCwQHIC0U8NbOqyGOi12j0q7tVSW2w0e
3wVKhWE/HHo/d07q8MXxMeDByI+29K097UUcaCahpjVQiSUjP0xXNKA9ACzNNiwZ/d/7iF7OoKZK
m+8GWmHL7dOjrxPH8fuNJvtFX6MXGs3hISmdZms5tnb0HPU96XBnCEbjkKhqySeTuVutBBGmM5x4
zFmJc72laatheQdgQ8j1vdyiAqu3oYWgxfaIZA48xjgMRuqtwlRnpgSE1sHdRm8mWSBPl2lDvjRF
Phx0qz/rCmmuaOPLuSxy8cDgVTw0BlxwEl7pfMBnWVcj4T5W3BWndKIYjckF3Vt/uJ/bMNWZhgxm
3375t7/9x7999v/ufWUQH5jrpNXf/oP7nxk5E4Hn1/9092/XjFZWcv+Zvz/nrz/xt2PwScsq+1n/
y2etv7KH9+Sr+ucnTe/m76/Mb//j3S3e6/e/3FmmIFWHc/NVDpevCmnv/V3wd0zP/O8++MvX/VWu
Q/7127fPrElZr1++iMpIv/3x0PbHb990ad431O/baXr9Px6c/oDfvj29B2n9y7KpSAgMmuo//eQX
yuvfvuHA+dURpo3fR5qaYxqa/u2X7uv3h4xfVVV3pKNL27SEMI1vv+AFr/3fvmnyV1O3hKFqhqrS
e7B5qMqaPx6Ch2Wajolbjo9T0779n23wl8/yH5/tLymlb8a7rX77Zmvffsl//8inv5HZs2UJRxUm
9hnLpNcpefzz/RKkHs/W/hfetRwcowYQJJQPorMWoWecffBAigcxaFiK5qITfUOt/EKyzg7By9Mo
4mU8ZqyDWep4oDZjuegmJNG5nVhi1jxAoqx5xVYvhyUS/EWDv7YILCzdwTXXm0tTtiRUiEVMTnPf
9AfZpm8DxjNbxlfN2zejOceJQbxcOx8j5cvi5QK+duL2MiZy5dAidBg2uy0afCdZ9ShvGH7Mqy5e
DgWWebp+UYsE1o0Pk9ZRofyxWUQJgoRKg5WK4e0NJX8d6/aoWvWOyIOVK8C/0DTjnPmcjoDYsmrK
LH/2sNG1YwO1YGS0x2QsWIRxu2PMtGYRR5R29/g/P9r+e4fSf/ms/w+PJYe9nnPOf3EorTmc0+pr
+PMxNP3EH4eQ/qtm2gQq2vBLVEfohv33Q0j/1ZICia0Ky8choHV66I9DSDi/UpSo9G+kBeiHrK2/
H0I8ZDj8Jzl4NFvj4f/JIaRzWvjzIQQQltmSpumqhuFZaqbz10OoLWXmMDTqUWegwwMaJ/XPHNhj
4JzAO6AQQZdk3aLu0BgnjOMY8U+6ydxDZ3kCJSo407WEDnNi3FyScgyREoD+LRg+a66Kf9qufxz+
fznc//VbtdS/vlUPqq8f5YgarPatKg/V+NZObAZDzJTmoLE4/te/TjfZ/v952xA47VicBR1dnbbd
n04vEPCZ2sQ+zge2C2vMjZAQDPg6ThBtYvM9TNETMIvLaCbSzzJHqAtxqj04+Lnjlzo7D8VnAqeH
JtaIcpA3nYSoCJXFgMfu1gUvXQfoWSdfCBw8L5LqN72eYF0nhZZ/398wbcLPQHx8SLrPiGdo5mdX
flreGSQuTsJx4egaI9ZDB1ZlxNE6vUqD1YM1fUIH6CXIAITTFeCNMtvqk3OokM/Jc8eF/1TUqzJY
jNZn2zP/0D/15mab3tLSP1MLe/EtQ07Oa4/4YYqUIFm3A/0LReIU9Z+ee+KNlBjpfRgiQbYGAcw2
ALGbNAcD5T2uMgOIQssgJG8/tR5HIa8TU6bC3ENFtkd+Qtl6s+ybHpztGNkvM/8o+FS8Q8P3jBk7
nVQf3J9mfcuskzIeeDAmg83u+kWILIKOe23t3QGjJFJ2tQTTcZOWMqOgUpNDzECI/RIMOwnINwYT
M8874JaaGUirbIvd2jvUBUU58axI+TTlxpmXyUrRkbALlb+zPzRiBadnJqz9Y5qv6T529+Hw2eWH
6diYtmOLQdzf8BsliRZOeQN9OP2EcG8urVO2jKEOpP3q2kFES6kN9P0IReaIGrQT6JE2P5BHkUkU
tVAS+WtSnJdasuHvnbaYwfvIcfx2gB4BnKyNUp/DzliYRENJ/i/Um01PJrf3Zf1p+ufpCJzev2p9
pM4eFxmEZ/xd9FKsW6HdamSpA7A/LTzz603ci9P+ZxqfpThNh3/OU7Izn33ZfE6/2rfyeSTI3wah
zPviWR3aIaXgM8MhEBx49/wN7JnsOHUOG++Tk0SAioKg5q4lWLQBSbNPuzMlI10Z1mjnsLrq9z2G
Y4FPje/oEDuqfRog+rP0+f/jEBb/lyMYDpiuqZrULX2qX/58BBsKCn1ZAUjVWL2SdjwfUIceXP2N
Mnsmat5CyvHF2Y4Z4ORjitPpOj8rkreC/Vcv3Y2hJgs+idBgryCl1H6L4jcBDeBfv9HpLPunQuZ+
FnZMlWoGBzD5u//0Pn09Cdu65dTWAm3Kqjf+9fXlf7N3Xs2NY9sZ/UW4hYOMV2ZSVKKyXlBqdTdy
zvj1Xptj11xPjcfld1fd29MtURSRTtzfWtK0de6a5s6K7P/lNzrq71p+3/Msi1iBR03sX5rTjhjc
SH5xWnn6SYGODAoE7sDHu5G8ZbeyqZX0qRxR+F9hCAi1fG1f3aSXzgaATYp5vp6JNqASiELsGYmd
qSj07T7JyjWJBayYRaZ8zb/i9iYLDy4KjOurY/IjIQXkw4Utd2r7ss3YsaDNbNOcqRLjvWv2uGYN
og/punLM17lvrxJKjgo4xSQSB5YL2gxtJhXlxrmk/t2twMvz9ssnkyIXtzGKwiK4dN2nYnTHj/GC
DEUMG6d8LE3nOD3C4Yyw6GJxo+nr3BBZt0U8315RxkIJLzKk8EsOSc4HG9AdESvzyk194ve46tJk
4F75NJ7GUocQIs42t0YCCULVag2EDr/N51CpNbcaeynHIEJRrtNnTReusJzdZrleb05lwmGRVV/r
fbah5Rs7iXN98o2IOka9Zxmc7/OxNO+iOOy8PtvuhW83GgdubJR+iZtPrh0XR06YJ5IOFEB8Hr3T
d/KxGYrsgiY8UvCI8+WnrDGBo5hh+1QzB8bnUmxKswjOAhJMIkrKx/2wXC91YV24iowb5Ww4/rqC
HMY7g25YyUnh43FSa46FV/nObUL9U09x/x9PXOmB7eEGzjIykSSoqN0ne8FZKIlJkIaXo4pGm93b
fCNnlK5AoyyDY5PzbpqEG1wshHuTKIJ8dj7M9QaFhJ3poOkbPAO8EDsPISKeGD6QfF3+PdXatmNn
u5g/q8kjgke93hcWHrT030F1AgqM7YVsONdZrloDDZZzX+MckhEPqFs5f3IkXG/5PXILjqS+NvIX
efXCzRL5HBf3qdwCrUSxEmJj45kr3NAQ8jdOIlctxvlDjGLlFdQ6pCv5hogMS7S8/CzDl5Q+Redp
w69AnWi+5i7hIkzOp5OxFedceLDk5sgT7l0+EuvfAND5wGTHTenMD81dkHzS9VH2VlV7k0qCfOA1
lr8KbyfuEXnjaxPHRX2D+C0feGjl4lD0oSOrdS+ux92XfS4gzXxFzbNpAyCiBewu8gn5sB1neEgB
sGafBp+Vr8jHDv1LYRiIRrg6BOzlckAt0DlMF7UIxyd3WsYzLO8y9fW2tJnahMFWRSS5zEvRclux
sTlQHkrDK6+q2H6Qe7GPuaycVZCXTGR4DrlzGvYi+LAZsCNOLHs6a45aG/kBLsfMbMmjNzXrcDfm
OvyIT837DA0uGI2KHFXR4KRk+YpnXael4LpoeA4y755PkgaC+1iZ/UU+gLwnMAsCDMSN48/AYJzG
lbeJGTVecOgZf4IuWZkp6sww20yctoKHjzCPvJyTw5MhB5HJg0JFH91NqoLrUyDH0nOryrfzjFuY
S8nPkF13NGc1EmqQd5JGSW5qTdEOzpcSNPtExEjaqyD8kVHt5Ki1nEz5tFIjwzca/dYzfussKck3
pF/jNjJ1S5qdJX/iU0XE/3ry6E1zlu5OWihurla7lBqDCi4A95GcSs349DMIv+665yVQmzfy7PTL
ZaLR8IZmKx9TeqkC/V3KMydnNyC46rkUH3Du5dLQElExsA6rJzlUuV48FT79gvwG6Wnz6y0k17wB
+ysNKp+rTek4jHqr79BabeTEp+eR1X25jibdNJHjlV3vuQs4uMqyIFy0e8//SrSH2Gy2WNQ38qHk
B3vsHjwj8tuT2KRk0VpF1jM5s9FANkk7zIHIuZYOzGKFcrExnmfmRg5yoUOsqaTg1MIN3sjZlv5C
7jHpP6gL2fItaRUX58EKNoXGXeouOyeENbnchu17XXMKSn0n97Hcu3KKuATyaWZ+kTSCPg2gnHlE
nNyjF2kjPc5zSa9b5xmrv5xznDycmb10n/zC6+XgREnTSS/RWH+0w9J1/dFpSK2AdMr2xEWhn7m2
r1I/QFeJTHcjvbr0RlHzyXMn/TWNGT+qZaSoqcpz4Bl2tL85G5+XlEeZxm9uz9IGAotay1vzjXD6
5E/uS8ndyUMhX69svtd8zjzloclHBDs7OtlGZ2y6UCT5yu2DQVsrgRvySGqf8ptlmEBAai23uXTR
ciDSrqW9tbFox6QP55fJ1eGCGZxuaTj+eQz2d9M9otyuYXg6lTnmdar8b9O9CVre6FvhROgNGREh
fekSZCDCMer0jm3KAKm/dtsyTJN7is5W/sr544hzZsJzyAoT9Z6cIp7n67M9Z9I583z90Z36infi
esmPm8PyKQ+utB11+OXbN7mWbnhMPfzENgdLsyZ3oTT3NXX50t/aDk8NPW1Gm9HQLpKdthnIThc5
K/LFmseLuyjsuFU5Sc2Sbf75RJl/WXaT0Sorb8rzbbYTTequ//uo2mD52dJJC67yKNzJ8dPBce9I
p9sRph2aDzYm6bfs5UzjSz8ovai0Q6yOX+9/+bvOaO/aNnGCaW19SgRzQMrShcgDKY2eDDE4r+5C
5ni5/PNBKOdvZvccBaoe17Fd37P+Mrsn7GCy7WPhiuXG4mrzUWP1UXh7172O27jqUb+XM8qAQ45S
kyYHjx/trwxbGNpJr8/LGKlUPzWX9BQDFF7IyFD6O7yQ1/ZbBjTMHfg1gqFm8iFPiE3AQBqXJXwC
hrYzh5bV8U9p7kfnU67zmHOdOTfyf2kxZfzHLzImiq4ptJGeiRGE9LTyHekhub+kSaUi/TrOoGm0
uFfkS9LPXNtgGs8sfXbVdtJ/yDsU9IKliyCXZ08GgX2r71jcpGT0ImPR61HzMhlMMprhruNvDG+Y
IDRbuQmlu5G+UfrQ65n64+GUYYpBGkaDL0BbJwMc07kz4GzQZkmHKTeudJJdnm9kRCH9iHQA0m+w
JEV84GejIrqiTxoimTbQScSccxmvI6pnzYTLkTAY5v+wjiCArhzmyYMfbJlUyDvTvsjAJNBhAn5K
SyPNtsvmJ59HySSAil33QZ4Tk71RBuG0vxXdD99msFMmFsulZ2nF+fEWU72uX+iV5Bhtzj5fhMAn
PbFcy9Gjzpijkp6TX0/DKZdf2kp+5J9v27+7aXXDl3vWsEzTZ13w3ye06QgQPuhZkqLJoS3if9LD
SY/Bb5WR7z//OuNvJtAeVcS25Vkua4R/nZhadYQDOf7j98l9FrL+wh3PrSaXgGmNjCG7wqdPjsgO
n8z5UDa03Zx6rxRoFEMamepxlrmSM93/b87dP3/Ivzsnru7YDguYOq2S8d/PSRT0ppWiZZTnVMbp
HUB9oVAwguDyc16uv+7/t5T+ly0lZdAP/M/r4Mfmq/73NfDry/9YBLe8fznK93XXdH1l66bPG/2x
jWR6//KJ35mep7NAYZgW999/LoGb7r9M19MtOhgo07qr/7mLZPj/4uW03XC6WJxlWf3/sgRuuqY8
NX8uv/Bv1neRWhgmi+rc5OovT1WWW0jwAr3YAB1Yd1YQPAzttNMo3bldvN7WaIBHVnHzboa2qk23
Tes+jlNXbZ3GSp8B3GGSVN6N20fl/YDfcKebiXkM2bciJwyRN7N7xtJJsKXCwaXsLSiObmfherH0
+uJDBWBvP7Z+smc+E8v9ZRH9BWg8vDTUtZI1czuMQIEFNa2f7ttQd9Y5BfZP3VzeZ/l8twRh/94Z
DVUMijJa5UR34XIfm0qdQvKvB99j5BWnwbYqveTG6CxKZVWU3yF736vYJN2REikuGOk/0iuhOAhM
umdILjs1GclLDg1dc/3k55D3kCR1+y1rgpsSkwxb8B1ri1DxL0qLwotJBGpLQMJCDtKmiHLmF9zC
w8ktnGbbgKb9GtpjGvv2p7a0xQYM1YsTJo1QNbNHu8+e1JQaNz1VunuKoJq14Q35Yy3fdJqfKlLM
ypveOhlOKcl4jD8h1hOcAM5HOWCCt8Z4DQdSnSJuq20akElxEYwdq7ZwiO1Zh8LxqKbWTLWl3HLc
Fo1rQyd0KjByQ4V9BcKBsndTE9YP0WIjg0wdFrALSOIEacmPk4NgB7Q7/flHEhndaVDUnSBOrfdx
RBJj5qMDGHDZg3N8fRW1KXMlnbYRBFp7yqr6Y0iy/pgmHnUYFmWQ5I/8fcGW/ckr0p9GvIyPiwUW
ps6K+Ij0ga11+VoQGL+1iKp9tl1NGEwJlRpqesRQ9oR0floXPVsCNm9zIVROKgUy90FzsJZNWZZu
RxceZOj1zR1RpicVItxiZ3lZXSsaMt86G9xwEqmut6RPCfBJ5RKUCW89lknLWQbbc/3DSKFMFU5X
QQJp2MMM4+659pwA7N23N6n2ecKYtDju/KQAOFIAbDyyHdy8eIF2BzDKuSdk3O/8sgwpcR/829Gk
hHwukmAXwmq6nRMXGkJa7YDNjDdeGP7nHwCZeV5mKovjbNyrIY8F+rgQiSRBanfMlqu3RpKlhmRM
e0mbJpI7JWr3RDOi7UkJKyqQSKdihianKonVRbKr+G/I6BNn9STXWkjCNZKsay2p11ryr7kkYTEL
6BvFINyUlGxo3DiSmu0kPxtSgbpvqNSoWB6vDMyMGpXMc1uRF/e6bO9Y5US1vzMgs3+zfdBBmOJ5
I2K76HBKFnr8m1ISvajOzpNkfHWXtO8guV+IlxviodE5kEww5T4DKGRywmE9nzSCw4MkiFPJEnuS
Kp4kX6xJ0hiW8Yw61H8Mg5kKsdAAb5wQ6YSFk8x0zwinUAZIejkhxkycIJdUcyv55k6SzjGRZyf7
HiQBPTpkoStC0WD5hz0uM7aLrolpluNus5gi/sZ/UISqI0lXe5Kzxte9Mwhe65LAhme/mSSTPVuk
s0OkiZTPbKlPqTfFNcKdEVo5Vde/NteQdy9570KS3//2rViy49d/h76kxYmN//ml69dTecX1a3+8
2Szpc4+U9dGJq/J0/QNC8ECitGaFSDLsjeTVw5og+/VvfYoIa9Ua1qsyXH+rMp38u7xucCtC8f7y
OEhKfpQ4vR2SxC8lUw+/kTj9n/++fttwFr7oyouu37n+oUlCXyeqvxDZJ0dmMc/7rxdcX9ovHzh/
KBiYl3nP/AR4lRHBnI5xQ4VEa54Z7/hPxjrJKv1IETAESaEMeC19hm126sSpDZ/NMq/2sx72m+s/
F/v34vv2LWybW3CoPbSdGNv181AVt6GyEFnLvyAIwBc19iVAfdINMooW+oENBoHglLcyhYzQgkjI
hJXAThLUBOEnkJS9hFSM7RphK0RsHORR1QDWDe414S/gG/XudJAMLmgGSxgNg9Aa6oG9QOE3hHP7
qgvRwQHt0ArjIRbagwf2wRb+QwIIQqp5KYQw2USFEaELLUIJN2JyHx3Sget5oM6rBwDiViifBTUB
cmIZrOccBMUIiqIXJoXbag8NkAoGAisPaEUBvAI2IsuUwrMYDkgH3qWylLeBdxEDviiEgOGWGxsg
BpAWXgQiA13Phd35/Qg6o42RbRhpmK2z4TUVugbF1T94wF9SsBs5+A0bDEcHjqMHyzEJn8MC1FEA
7PAAdxAyZyeDTEQ1DZcYc96qv2hlc4euBbqwCTq3zt89W3+fEkWB5rp2QRbo7R35dvrkd0cnfkmm
6T7rmkc1uI8hyuIqqnHgVkguOvYg8QkAIskAksRCJoE49MuRAQvIEkfYJRMQE+TB6YpimgfqeW5q
FgO7Z5uiPRf0SQ8CRQkLxQCK0gkfhAknpJS4zZ8c0CngUElHLFQ2Sg2x/ZgN2iEspgcqKi8Z6aWg
/NECYpG3oUrid2fgUBFSC/CQbSLslkYoLqCa732rOiPS3MDhGZmu9RcTzAT4FwUGpgMHYzfqOQMP
k1FCuYCLycDGTDfkOwFMc10M2AcucBkLyAzIeVQGzMHq+EA45EKp+mOYnopk+gqMhU65HB5y63kB
/bbqtfnZAWYT1tUz2ACW8putD+zGBHqTAb8JgOCg0/udOSNDmksLIqcDlRMLM8cUeg5PGWlQgDqd
sYUftB3A7NjC2yG/ilQYzkAGiicGyaMLm6fsvB89sJ4FaI/Lq7q22MEzee7G+H6YCJgD9wldTNTp
jQf6ZwEBhI3uUIEEGkEDOWiMAAUtAIMCwEGuEIRIM/0KgYy6whayLV7kLAdoze8JHV/Sq4Pe6zel
08G/baEMmCxDGP78e4KG6VDzCdISXZOhTe8oDmlX8CUodnFb05A4l74dfOOj4AzqgJFiAEnawJat
EJMmYSeZFMrapo+yYquG+tDn5noZp3UPcqmdebQCIEwlMCYHKJMCzoRM6t0QWpMv3CbwBUJxomQW
+XoA2AnAE+Egi7iKUJ/CgJ7JFBJUIkyoADhUASRqBBaVAo0KhB4VhSyPZQCliiV7zUcQEKw6Cm9q
EfIUXjVmy9a9IUyqUuhUiCLWFbiqRrhVDgW/ASCrTohWk7CtfKFcsRjisTeyLoV/1QoJi9IOmFhC
xwKXND4ZALN6wFkeAK0SkBbUmY85PBH7eqE0/wXpycTOQXxJAXCZQuKyQHLFwuZCneGveOQ/LOF2
GQC88oSxKzyvUcheDYgvG9TXAvLLSIyPwQUBBgoMBjleauBgA5Cw0eaO18GGWcIP84UkpoMUY4H8
sxTGWAtszAc6poQ+VmLAEhrZJFyyQghl+GO2YMvugNMX7N3k3x4wsxioWSJ0M0bV6xzcWR7BPbNs
CGhzn95Odn0xQKPZwkhjBAt4ULhp3HYgsdJnBVCtFbIaDKp+nQttrWBRyQa/NpfmE8ljEzordBSP
ZeJZWG0l0DZd4G1CcauF52YAdisBvNVCegPyyc4R6DdhwPVCg2M4cDZYth+EE8es6Kl5I1vNlQEj
BzgDBoyQ5TwQc46w5kixysD9ZwKEbhIaXWrBpSNeATaVtH3MsDMGXRcLw24x6jeYbNsEuB3LNgGo
Ox3knS7su1koeGHFzQYWLwOPZwsnbxBing86zwChZ4HSk/eqQetVwthD3vCiAd0bhb4Xg+HLwPF1
A1y+yDDuKUs4FELs60D39SD8AL3uJ5B+C2i/cIbx5wD7m4n15cwRGiCAPjBAHK2UuEhPBCUwF15g
2j9bnfNhLtPLIjxBVq+3HYDBBdBgLsRBq6/vWLz5VQmLkPj6cwmc0AdSGOL/Wulx/JbEx3hI3tE5
vWA5+zUkxqXT+o0ntMPRydEo2S8OGMScoN4kXERVA0iMGMVRa3KzeOE+6Oo7H5Qi9fXgzJyH+j0K
rYMnxOCIsaYHgDFwrPMIkFGxE9sAaCR8wxJ48+EKuZGGfhUZrLeVQnU0pOYx4MleDnT9rwvwx9Bl
oO7+AlH16eE3WZHj1HtoqRMPi2+NzyiQOA3uHXCHsxvpLzGQSSohN1rDVszivaVJ8pN428XSup/L
rhuti6/qYzVgnrEXqir9hnRLRDrAMAY2RdxN0BEfbEl04U0+2wAwaVcObo+fSMiYPYjMCKgJ8ety
A917I1xPKpN4PvJNBlzTE8pmAG5z5Qp5s3edx75vLwZITk2P+jVkbLTt4Dp5EDMZsPAMzsA8baCe
pT1SpWBXssK/7mr7d111D/psHpfG35hgQRV40EY4obFd/QjTx4I5MrMJnjZmvi8VaNEFxKhwPRFY
fk9L/Rh2X/zCuzHObsfRuc0NyP9ViMmgei5SCtjUY28z3zfqOURrQM+Cp56Lgiw8ibS3VtYZcvoL
PJswTZL0nfnUYFq/A994NYdoy2bAzTJqJTvq3ptBdCFNuscuiw6zRzy7jwjaQQAGxWqBZK1172jU
9q0rtzPI1ja+6wG4+oBcm7Q90DdO+XEqi4IN2bOtCMdGxrkZhgdnflkmTOzyhmbpwThv7BdLfVrA
Y203eUiAyTpAZQ1mqXPZfrfDIRfmbDRBn53B0A7Co+3K0yCV9oGQaidh1taABFz/uRNAAkjbXH/3
AdzmhvcDVcvtDPi2pKtZJaBwPZC4BWhck/YjXOJfrPx80MdBzBSKbg1OF5A5JbnVgXqjmS1hiLuR
sHdrILwzMF471c4GcF4XSG9xpfUKtzcC4NsJyRdp3U0C2tcF8duB+s0qmL828F/y9MQx2FQNFv2x
a5rnAkxw4Y8gqlzq+wtTv9ighBthCvd5d5nTTQxqmHV+eDVMNUEQN8IiTq5UYvDE2JfhFAuxGGUT
nUFg/5iAGZdUKA6u/jiYuX2Pw+iD/qXiJduxG7qNr8x9780I/spwa48V8X+hJsfCT14uBTDlobGe
g/I6D+zW+mkKl+5M+b65io04fGvnxtwXZM3HNAGRsVDJttT5T21VzK5FAQqpu7BOd4yqo01Cv7fP
QpjPwwD9mVLHYhvN+S0phmo32/2bAhVNJiZaxfsp0IezYW5nLyfukRqfizCmQzPhchPROlhefqtb
yTtrk817Mxrs/06fiZGZO/wbZ1fo1VQQAltcDqHfbuDB3ZlxFN2QIJnYv1juWQVY26CwLWFigza9
H4SSXQsve5ghZ/vC0FbAtDuhaufC1zYBbde1Ub36oLcdENy9sLhjoNyt0LllASUF1+0Kt1sTgvcs
LO9YqN5Lw+KCMuknWQC9y4X9rQsFvHThgUdCBg8LGOFKaOGOcMMHAOKZkMTL9Jv1RgrFzQnKLbBx
G5zKawV+HOBPtBqESJ4Jm9zTPhM7KVjATHY932NWBcd8sNSeOkfvkAjj/NjWbDAEQj5n8eKZrjgF
iK5qnIrkXlWcZQ8dOc8mYc1MC2MKCeMs3y5Dj9IeGmbYpPMuw/lR13DIYbBXY/NC9e6W2OJ+qh9J
HgJ9FWq7KYdqM94fg6ZdoXYABELiDDReetCb+j4LumnbuezZVA5qEOgG6CSh9E8A12yEYdhXsRjW
Q/qlBZBarZ+qZVErts3m2OItrpKi37VOuTW0dhsLl14Jod4BVR8Js961FrRA04Ahm3nTaDMMMlrz
uekVVWWapZMzd9k0n+yTbb8amtJJCtvbGFB+I8R8BSeqFIb+LDT9Rrj6oxD2LVD7szD3QzJ4ut23
x/Y9g8RIDYL2a4gH6g0bxoqBuuuE3082i0LKFIQnZH8F4r8y5HHAsLJrhf/fMxWHkYoTQEcO0CIJ
mMQW4Io3IEUggMah2ujK/2YRiYUmJAP4G4p1ItoB8Q/wMH/WkaKO1GOiGVoeY7cxu9WoAN2MCQ50
2wx+M1mcZQnm4ltYDnrxHTgq/lUhQLDEhNDnJ78Z9c38ZZRettMSCodAxL354lCwkCm0YlWIxa9Q
N6xSDeJc8MW+kKFhGMXH4FHcwrfYKGJpfJ2ME57Zwt/Z4nGAMpVSlvFgsRtwZlWDhusqfWALthIN
hK+G8xx03Gn++D56S7rOW5LNDGP8Iv8ZWsgkUqwSTt0e4WXSlc0mtL1yunQIKDREFKYYKQzUFMAa
cVSIrULZx0rsFT4ai0L5H7p4LSwxXNSoLmZxXrjIL3KxYPj9AwVc9ckhCbrtEWV4CDPU22Kw+6kb
aEaXpANA21AjGVMLU3cPdjyEu242cdvllgvpO/iyDMYsnTg6wKGxRd7h7QBvcuOG40s6lXuEtJCk
DWxb5CXZuZ9sxltY1mo8IMTvKJWqv+swtlYtvvMTtnB6akxyThKtMUotm6nHLGL2QF6hCdXgoRGP
JBnhM0gyVMhuEDuKyK69eOIqCcVaMsCEhlrIQrXt518CAWGeoAOQc2gdUpXKUst49ENUDhg/HEqj
i8cCTUrenM22u03FnuLrzckdow8Sq/Y2MTQ2+sW1AsOy3ir0K31VvUL+8RiuzWyYS52NGhziek79
qivtVAS7TGwu/NcjE8M+YpqvVGF8NW3/VPQYYJB4s/aWM0cYfWByixo0sVbfJ73x1jnAr4CWyzz1
vk9P2bTmWBGiiHNmCbHPpGhoGnQ01YAFq+hXRCEwQKbTLxNxTY/ApkRkE+bvNVqb1qZ5TYd63jCF
KIfowa+8izfMr615Yu/TFTsOR/fW5QHV6lNvb7S6e8/HnH0da2BYIX4di0m6K8YdtyKm7Xkwfifs
JFqYelCBXqauKfbAyEn+xN2j0xNgqvTRObaxfl4Sg9YEXigMc6Q/jKhgeYsHyO/ZoEYM1OKSQRNU
oAuCeH8sfOuWXuIAhGqXW9YmAG5hYJ7xBzgTBOqRD01IiHDa70OkXAbKGNORknRv3zc0BF3g/54z
Nr9BXX+0+m0Dy8z1PjUsTmyUfI/ahIRnsmE4dbdWOj6kI4JE87IEWOzy8C4GyCJ/z5EppUiVQEne
BkiWsgrZUjBWyMRyqm0hmsGcyh3kGvXBd9VNjaxpRNrUM/5C4cTE2Ica8INcLcmKzL3rkD2lwHpj
7Eik1ncOewkG+xBOpMtS46qucXCY5j0D+7N8NBejUszx2an5YGXVnWLrua7sR9Y2KfrCcpCMNCFl
tupjGocgm6xVj81Ka1mgMh9Zx2Ajoz04kfWmxw4Lqar8hBFzM2O+qjFgtZiwWoxYDKwZUWwBEtwO
lv3E6tv3gj/LmB5r1vXQSR5Hj80TOQuLVj97eLeovd4vrX1EE+S7uCCxc7lsGFAYyX4U2i7kkpT8
W6i8cooZTNxejki+Sqh4KZQF1tHpYYljYAObbXptb3hIsITV2MJYGtoF2MNqLGIOw6tlhuk8XHD6
jqDEN2yY3cuva3GQZbjIKpxktE5wfS9FUF8GUZbFHBDGACao2MxY7L1zYiorGCJp2M4q0Z4tIkAb
MKH11Rec048cZOY8zIrtrMo89qPM5EWjRi1TvTasDxdO6hr99jZG1wSGTtu5LulyyqNaGLdAIF0M
bRaBORwIkC0mFigCsGe4KLxNrBC7TaJ4wz/OhNA/5sh4qf4KqCykI7Otu1D0cDiXYB48ZEOy0xfn
OKnkNp4pHBmokEHshWPOwjU3WEcd81zYdge6kufxla3Co272FKImu7IejkGvHjS2pmq9PzbiA3c2
Uzjdljju2LIkBzOsLdx3Lg68xceFN477yUoIZ1CiO900OTbBZvmeCu2BLPKdjlGv9h50/Hp2PH4w
g9sOBq1mVN0CNbnpoxwiNcQbUrvKjgpohGCuIoxWVk2dLJsA91C7HtjwvnEZrqH6M1D+UYjynBpM
OWpkgH2vjqHYAcXkiIj7jiXOk0uUB/4DLap1W8FiCVPcfxVxDQNnKK31PiyowEtREYK2fMqRWJFc
AgvwaDiUtylnuI/MRaDU+8VsLmTUxZTmszZhgXAlhA/6wNuR6bzJESJG4fBgpcn3MLv3gR0+Lnb6
NILHmULrMUeoqDuYFd3SeZ5QLeooF4mRM42ubwO9gvilbu1y/I7M+k4xxab5//bn5pD67kdq1++Z
UueMzxRxw1Vhf1v0yUNbMQ33hx82kraeTgqdDhSS6TSz7dbW2YUBMcy6e7SEm4be2ItWgTfT7PbY
ShIAZNGBB/JZ5Jxps9Pc8Cac2Kev+5NtUN4YL6cY0W3U9JtE3/kRVJyMTVkWpXm0NrPuviajfiOf
w6FpdRhD6oAmK2oR1bizEGZSTf3bRaDZItLstA8frWaGXnNc3sXkqPzwpXHVYwkJAoPfQdB/ULDp
QNB0Dug6kTOwBrSsVRffGOP4HLrhk+Nw69exekaNA6wHsZHx0VODTfIODG0hkSRf++ZAOzGGVpN2
I/JIhUo0qvJzhdPOW/bWUD1Z7mjtI7SYvShIUZGOU/tDXtc7I4DU8pF1yDvfOuW1ZrCFYCN4E6lp
wlZxf1pQnebwcrzRfdNRoLZe+TyjRHVZ6WNVFH76NkKYCvfnIGcxHUHEVTZD2nbdoFdeGns/I1wd
yMSiX5VPqPfmiQXOeybWbwyVkOPGZ69yDkyL2zXwJMStHTMe1K4Jitc2R56HHtYwGYp4d1nvPlu2
c+N2mDWt5Qs7KiVbcfU0aOnDRMatmfUj0Idbo3EfDeU8+RGqlE7l98sQbAAZzhHpxjT5MajxATv6
2Wk0SiPFWks5ZiwWW3az/C1ENASKKG6z1PfXJSxFNzKwjjF2KXXrty5e3NDDkJvVb9MAw61qkM9k
mAVU8dDqbre2mhg/rJMQqfFWVd9SYYyANxATL8wFUpGAB3rFGjlm1gBEMRxma9+Kx5fqkXCzZONn
Mbag1K9lB3Hy0A2TrIgRU7PFCRyk7SNs0vRFE18w9XNgZQf+tjCROBbiFWan8DZIHjID33Ap5uGq
rz48VMRtzTAeViDWCLJxHbpiKODGaRGDcVQX6NqoC3RxG9f0EmtDfMeFmI+7SuBLyJBdNuGR+/jv
o2iSXXzJHeLkdgovHQvUixiVHY8OtxLLslm+tQwIN6nLuoKOiDmvMTKPI3/YYmku0TXHDt7mKiq/
K/Wcxo69NdvKwqHQP3mongNxPs9ifzbH8htk5N5MavJnCyckF1f00Kwt9iKYnkOKXsQnHUueKXVD
qCKlIqsp3ukBATW1N1BVZ5zUIp3YDOG5FVv1pOOtDuBHrGsTqDuNEZsBPb7qIpvPaQ2dMrDZgR7V
28ge/DnOmQ0z6ueEnMMFiK0yDyUUrIPJynSDThuBVrnNEGwnYtrOvpMalPOCgLsUE3fInbufKnh6
lni6AfYdXDF3G+lPF5F3MmP0DhmJ71OSUDs2VZHriPnbYUyUg8xxItUDa6DbAwVYNjgWVcB4mm0U
caTIgt9nJmZxiyDldkY2TqHDQ2RQBYKEPG+0AX14++bbTMp9yn6YZFfsu+AuL5GYu5p3tpzhRnXj
pRHLeTXiO08RnwuGHkgLLvRRrOhGm7y24kkHyxZtZnGn96QA0T/chZp+4zTwf+Z4VhRlNhtjRtvU
L9U2hyi2mUu6vcpsoawNI9N3KlO1IG5WzA8cejx87iNi9xD8bOpjeu9Rvisf9zvQCgYo4oPn7lRb
zYjfZRSiWXF9GZHHF2KRp0qYHSRX37atjwmW+ULPrXpaYB2xC4GHfhQjfc1GqtO/4h0vN0z57uB5
7Bkc/Dar/hQ4lXnKYExg/2vXfJ4azJ9zX8J52cM2OleMK/TJ/J5YC2UzYQBCBCKA6ppNFgakMKvg
OZ+yS8mckDWF7qzF0884V1SzeiyzLUVQrltQg5u0PrPG65/rcnpNai8kgRip21nDcJ1m3dsA0m2L
Zu22wTyx8lrWz0s9OA92ci4STMd54HcktZlqxEG5CniDexTs0LaafWmlT1GY5me7OadRox3jZXlo
YHidAsgmTF3fFns54ao1N31WlpCwL0zLKLjWJ3afTBssgeVSr0K7sMqCVGedIi8PnRFUTOyHJy9Y
njTVU3ikun5Lmd98iqvmtxctm9Br2OSegkPLlk01Dvp3Xa7TJLMfQbQGdOG5z32MJS/W3iqjK7bc
Vb+a3HoNZwafYeDvksqN7gfduAnNCL+PX3+BpyBQXr+PkTVt6znZWZpNFlsJECfToPRbd7OnHZd0
0p/HksFXoD5Cr73YFWHoaUwUoriD3jID8pPmK4h/9V56KQMsrn3ClpKlj5iWWIeo9QlId3s3ti0u
HUzEAciitdayFZYo0Chxgbygq2ljSJZcYEFSQ5EMh5qufW8n7q2Zu+QcFbO9ocJUNIPzM9lzrLNw
o6UQSKugv489+2zULZbYFFp0L6hx30qo0mODabIj59QP4U+Xyqa5Hb+VYccPnpt8Tj74Rq7Q1jdD
iBOTtmfTPGWMutXaiiX3OD5OzNTWfVs9UV65sN8NGFClGD+bXrMeGoB8FWUYN1Ovflst2mbTa08z
g8JUB1k05bD2bN09pnAGmIIyXq/i8gP7WrXOdf8FgxvjRaPW8lt7zo6ekd8N6XLS6LALrT3FsdW+
alVyHsmOtX09v+dVDLgp80HjsxxWAARvrfirAjWzLXLny2Z27qfpsaHigMi7xViYqgkTVlxWhxq/
KLiLTO7peAzUbn7VbZuECaUG+dSBv3PInZhR/5ibBPsK0w235PSQ/5UFlCOdZU5v/J2bnDFq4h/S
7I0OIN3X/BRa3RpTXu/eMY8vz1pAbJuqEv5LMVkS3jhxMG4yjVJ7lptXFIezmsKu/TG0TAwB1bfP
jsiZ3O4X4DGTOWL2ArGNeNEC1q6AFhhypBuvcMoHNELE+/gLdxD7rnrl7VtXAVlzqJwsVEHbps1r
m8HuGupQDEHKuXOnjvuk6VHbwD6lN2QE50BJrnMemXKALOcv3WNkNstBZ0UxL+CNln34oyl7beuZ
8Ylh3M+FK6KGQ6a31qNNQRIbJYyzGX0NijXwIargqf4He+e13DiyZdFfmR9AB5BAwryK3spQlKkX
hFQGHgnvvn4WqHu7+vadmZh5n+gotgCCEEnBZJ6z99ojHbiQPGa+EXZDLouvwo2bW9WajmC6mMJ+
34oMy0LHYZFrRHa6zCOW2AivlnuPIfEFKSyDJkX5u3CwhydtwoB4sg9Z7V2bQk8ocJTHJosCslyL
i6tlP1HQ9qgLxuhAavlVm7yFkUQGOWTcB90eD/ubPU1yrTw6gk4nnIPn+UeSTgOSJP1HqiiqDBHh
+dFVDu1Py2rCBZpQJCJadT+5/sL3m/zZF9+TtgiZLpcHEjKNdFpMkeT6L4s37t07MOnOGutFS/6k
QS+qJf0BHfkdQnpw3K1Y2V6mVvTP3nSYHDtRBCFlNVw3qZltXn19uHgqR+LFJK301VGO/cUwHHRX
kj35HQeo8sWKaiyygogzruOieQi95pHSAFxejUZzDk5/o9CEbru6flPSbrZ0bS2KZQFHVT4xzIEe
JrHbe8y//VJPtrWdMx+gSTlax85DcVGIdsUscA50ir7lXXSigAQ9Lh2epKinJcloSBs9ePml96IL
fpUoaILwh5ptHe2b1bf5sk1Us4xqG3EFBtNu9Km8eeO979IBKZislnp1HmqnBLSWA41tUTh6RUnh
S+uOsi2oJMuC0Wp5MAxAwVaBr2PG4TVG9EPz7KPMfCQ4gbbrJdNIVUPOioPvOrExG91u1dqLczo5
aEb8vD1nsFBXY5JQKEXiainL5+7A8HVg+ivxHZxDxKJ05a5opuyVjMwno/9O8h4XL5U8UD3+VdXJ
RkX1tOvq7jPT6aOmJWeVo8SACW8Tuf3BysQlkCgrvdrZagyukxwPWlyMxKoEOUh/huNj7sAVp6xY
tfG7po3BMvb9akn2YN1olNljnE5hFwICJTfOmtbCC7OFOaxcMlsxa80AeguAmWDwGBYxbhSdYkCX
bwZBUTAwHgITskQmqEsqEX/ra3drdDGCjaHVDlPpbWwkDqtmjD8l2rJlPzEySbxh579FXK/uAo3i
cV+DcJa2D1giGraM2B803SJKdAqXgL+wKXsjBtZw9O4ql6uvzqdvZLSNOnva+4ZYMT1ql0kedusy
65nwWE+hpc4pMrxlEJ3HfK2hiFsU7QgtpOfI7hsNWeF0V5l8UUIcdUlfs1F8AYM9MIE0+005Gt8r
N7pYsoO52KHnG/1fvUpQhiW4iuwhepVmfYpsop3dWanVJ9tEJMsw/xxM6dyNIWUeur+Y/0bv2xge
yHwU3+OkpG3ai5xhZ19ylVD2bqrb8b6rEslNhnFujb3Ts0Hyma7z4Vdc59J9zf9f06Imy8lMy+cx
AO/rTbH+EOktc7hmHrsy3G6MECFWxgAYe1mx6KZ4PAYNGrA81oZ3Jx46TJFGuAo8w9t1RvEKcMY6
JFFjrknb6wuEcgwF6rJ6GZ0Rw5tpkxfGjOaiXCDZpJ3TcGpbSvk+xcDoaYo992rMIZnFqO3TYLSP
aZkNBzel8eKmJJqXhk39Ypw5ohRpWt08TI0ebNshUMuwpElJD747R5F+FZOb7/xuvucU4FoPQNvo
YHISFh2mLtWpaVV1rRtt7FyaxzJgKttmJxelslXVRydt3GZpxml2YnJEASIjmkIJUs4zkRAt5dE3
yt18+ph6/wekAmznfhtxD0p8msli+vDKEa0zR60Z9Dp4v1hb975dbuMJDUAdU5vr49yizfPPB69C
fkxggHvXChWd4iB71rqs2Gr9GJ1uqxBkYvwC9b2KS0NxisG8oYbuEag9xCD3ZETvFTTrCOG1TzKy
r4p1HPntq2ZQXQwjPd8mRg/ZK6X+78W6d3YJ4XilcdKI5id06eS+V/1wVmrAnNap5lXTmcRYEm8l
X+SmKO1+ZwEVOpijNAHeK9Ecbsv2vDIoc1a2ke/eDUYx7LPM1/Z62fsrLWvVawpJMTP8kqwpD/Zm
0+NP65iVWzLatEnSEwpqFI8ptbU7uu2tk+nclNFKETXPg+rB7Pq9NBadkeWPgbf1q5LKhJLXLLEr
hDU4H+qpXFrluxXm4VH0DNzRJZwc1Xonf1DTTu8DfN5pchSdF+wLRsUa/g564SCr54+mh2N5AP3L
9xaIryVikavDbf1AZM3XT5qSyV6fI+Z6I9v3Umb720+I52O08Xq07DwdYeb84NlpvFdBuWl8iV60
ceqn6MGA3fFL1QypPaHMq0M5SMqoXnhJTuu9sv19QBj9ulKVuyplzC2T8X4hr6USOUmw9Fn6Hber
kplC5j5X5n6i6Hl1qnEiBPAJdaB1HfKSoqkx6+mzb20tzGtE261jTLCwfecNxtBzkTFI4s7ILD+W
S9PVMzDJXYhMKZIMFzB5lKq4CODhGGoQt/hCb6jB2dMFAKZrhGbDmFK8RMyT9ygD0KPY7bNpch2M
TGdTOr69ElOZPJPZCq2VUclC5n78PARp9FgMzPotRlvx/KCG5oJlKTrfVhmNu/RrPOAM9+1N1tfy
mZHPcnDEuCowzvFHG+3nZlIDuvXeufPmxbTpxdk2g8vtSVrga9XL+MHK31G2Oc+VSNxnjzcpMk89
Uj13n+M5n0hVvX/se2arcRw++iXlqDCSDSkRsf/seVGzsgdrXJup6T2HWa5tELaXhP86m9aCHtTm
fHZoZmR1mIX2HMu6OWuhc70tuaaonrLSXUB5XCt0Jo+jhsJ6UD8EBP9LxzSU8V14RpAm7m9Pmb21
HER3yQzmVY7WRlcq+zDy8Q7vWmyDCLWEyxfhMXGany0p+yooaVQ1GICUTZtcB27qRK2T75SbYXKt
PC87VCX61Ntiw9eY681JDgXXLT29DtC3Hwa729+W7NIbLi315LwKvEvtXvGgZaSAfpcJx0UXMf0b
h6m6jpq9LtJMPIZlUF+TVp6dODYQbWabVs+aqzDKd9FmZC/OS2VDfYOWvnMcHFlfHc4QKBm9hmM+
uwJAp7sHgo9U7bbZ3xaJPoS4G/Nn8LS6vVadosGpeSR2WMhrs6Dpr83AxV/llGtvi8Mw5qBFtWiT
ku9xHdpJrirHeiDryVhERTBe7axT67hRwXqIm/HqxpIEY3+2luB87LRTUA0Jf38ealdeZKjGQ6Ol
ySNfOOsNxEBdmTUoeFh320zT4xQqSQA+5s91RReWy1r0cNX/3J3ehuaqkHC+f+8PYW216SgkLX6v
U2mliIKjw/F7f2VRNwcxhNffq6j6ylNhpEyh/vmG/RCFpRZ8vbev9zt/jgJE4hT70f3vVTrpRTXC
6eNYqoDsnA6MS7y1+6I/u0WQ3N8eEtja9zY4mjhCC/f1ELjePXY18l79f6wyGfc+VOnD7flCgmgf
alisLVTXeyhf+PPaiXk8mcZoICSLplOm9xPNjDucLM3mtqFjY/RCSkfqpRbkj42Sq9JtGWXNS7eH
nKJPGuQCPpz5amm6WtZSwELNWk45SPOfzKwfp0ovriYUavoberqhOmqBsWm8nVvU96XorO+Er3xX
hJw8J2k4bYj4ltt85CrnUvKYx07TqaCWSHKEhdx0Xrw90MqcULQF5IjN61SB4LqGt7D6ve5v2+lF
8h5kdbb9y07m19/2dFuXUmLmgI4Of9uHxpDhFDuVfWyi899e/XvRKlKxKzT+gH++q99P3tYlcRJu
sDlSfv79OeaN49FrGZD0psMloEF9/+fTopxGZuOZmUJTgezMmJgtb89/vQjTzwdSIqLr8lOZyfpV
H8c7q2qqa+1a/YNn59fbahLyxl1QYKe6LUpuKUumUNr2tlj40AfRqtxHjSpeSuveHLPmtWg6KMBt
jn5z3vNo6ORuN/60uj2rpVa7QFsRHOS8cVOTxYRb8EmLFJkdknN4fpFS+nSA7ZMubi8Cy4yd2UZ4
eHsRNkOmzeh9TqU2Na+C7kUls/ZK/FP7EDfG13uvmrzf+QXlhNuLnAl/Rgs5dHd7UWVr79QD7Xsn
abKXJn+6/d5EKffkKbpTt9foJcadNC6M1W0xmvN/VMNE/rZIeXNPbuzwFA55esmrZHvbMyGOwwHp
lg8OcYv431KoXb7bbPmYQka5NInFd1Hn3aqpzOzSqCp6Mv0nVcxxnfMGtjDJSg07e31bV2iFuIfS
jpZsfvX8mjiKuatpdbW9bUF/uD9Fuf+Yzfu4rSJJdKSdHUb727qonLpDilYOrRE7uT3UoviBJdk/
3JZ8D3h7MSHyuS1+7Slzz46rXaxycI/NQOeLlhc5wWnofaT4loqqzt7t0DTxKYaSAJipvRK7ez/a
nfcxRSVp7JnvnLOBL9WxByov8ys9T9uFuWa8lJkIaf+DXtEBcL82Xba+bVAbmByyaNKOadQw+01B
TtBsdz96BOUkzJTPltv1mNmsZJ2Itv1mFOTr8vzUUxURYU6+X+K5XOgoct2eQEBHzaaO4yeOFzyF
boAKb36FbO4DIoO+uS4cdqvV9V1FD4S7fv5yez5QmXkX2o52b06BcyxIAqWcyYeIjGnVDUn8Vtmq
QKFOJ1bgbXzxHUGE3/wpo7JDDFKFZxM12Nl2Z7bO/L1QxjsHSWhcXVUZWy/x7HVWE1HZkk9pi2h8
IwoGMzDaN80c41OddOD6HU5vNFLmp0dKVDxM4zujXxoDMZBbl2i5R3q/FSpqtugr/7GWzXQNlO5s
yEkItn6R1/Mf5lLOG4Qenh27tLXHsTZyktAmLNkiRYne9ssQ1c4n8w96eEllnhOt8gloMLlI3357
t43HzPnIeijshidQxDh8N2i9/a9fblPYHCPiDTHBm2u9LPJdGo3NRejlz9uuwzz6HPvWvQxu521H
RNgbbRLpq554+9sGFeoXcjKM5qEuu/agWXmyGlq3+IiS59sGgTZC8FXkHfhhRQ+9HYjEmd/ciAEJ
D67zziXDXNWeP+xJlBoeHSYyiOr4XDp3VTQR7lW3A3NjZlayHYVKrgybv/adOSZB62GfPzlGH+4t
N4nXiKrCd6IFVrddKH4pNH7lnzPbMIl6K+ql9F3xSQog30zyWdiGhNzjaEyoQnmvu7hvbq+c6mSL
BQ81edlP63zU6/lClF4kJfKvt+d5xTff9RheC3zaWOOTTYy344V/h9suusQRWNY0/SGIOcipIykc
Up32zQh/3DaADa4tSt3rT2Y8xee6oLJ/+26Ib7izyLT4pmc2fhkVWHuyxcpHU0Ml8/XBxpw0dRrk
ThrLFXddMqBkrhENMP+IPR/JVzh55kHd1qIhDvdxRYn890Z/+fH2ItfJrMPtJ2psRoD8AtWKWdoe
yVt/7i6e93nb6Lb3r2duy1+7o7KWzNNIIilsESxvz/yXm389HxnIrcqwGb8+wm3Lr99++0V/eYtf
v8lz22Ibe/rXW7ht8/f38fXy254MzhrqmHH8q05Jnf/9Pm4/KWkV+//HbPxvyO3GTKf47zEbh7b/
iJp/AW3ML/gTtGGZhgPK4p88jX+CNiz7DylJmtEBucDigDj9G7Sh/0Eehgd61IHnbkJR+ZM1Ldw/
pLBsHSyW0G1dWs7/BbQBierfOBug3y3dlUK3uJXPb+Kv9BowomVQNoJhSdnqWy6RA8KVes0YPd2a
4IX3vaooCBJu0u9D5BRL0n5pcU5wJA81XiPdj8kNI/IHsMUIV0J3uv3vxbKd/CXkDRztJM+gg7Qt
fNPz1l/LfmZv0rAkoFnyRD6V9AgYKbV707NIOHhLOpqqY7JCe4U8b/SMp3xwdlpOecnF3rfyhPXs
lWGP0BgXmkqC2UM3LCPXow8eZZjvZWGtJugei7GMyVKs0LUZbfpT5kayz4LWXXTPOu3bVVKa5SYI
KYpq7vNoavnSjNQPm3jANb6takm/epwzgLNHmTUnvau3TGFTnBm8MSJJXgb63O+IYSdZ6fsup5pq
FxXpozXK5gQr3EamEmVRJfJNrYO8CPTmYSiSegH57BTnmKoEObkhIopdMBu45SgQIek+ES3kFA2J
9qwZFkU3dTK4Qb9kU96dk9Ja4m5dEppJL6Ch495pmF+zXjgPTaBI+2j9TaaoDufk55GjmaKrkvTd
EqJkUij60JbpO8mg29t5j4od9YZeu90CkRnYrzmBFkJqnBXdk2gokzECQMYEethv+/Es0thZOgly
EScwk8cJNFONpU1TEdCE8qKajUci6tGZTumYmph/tB533jjtuxqbTxR1J2qEpYerjKHrysMcnyMK
HrPvBP/wtRglpvFSUttPoEsNvRue3Kmiati85zp0p7QrvQWw5JyWlbcoq6RbNiUBqRrxr2g9TlWj
wcjUyeJSazIgMFnY7aauEY+IgSTgwE+vIc2YEjPqgrKuWiD4mWPAJoSshAk7cbKEVUbyoyPeSBdx
4bSqu7Yj3NRNm3qZhKOLl61+D5Ta1D0jOjU1E+0Sy+YAy16SAsF0LwsN4+78Sey+WXWBq62SsW5X
ur+nn9DegQQw6WPzaqgGZNUE6daCbCWsbqJ3FiA1N/W1YfWo06VxrwVMvbKKMCIpX8eJY5SwR3+h
yupgRlIAJK3Qa5AjhhkDrVSnakrIg4/CCBXNnZ7bIVkH7jGvLMjLSkdQoeSwsvCQ7NEqnwxO6g1Z
1g85xbe1r3LyjkdjwOraaZvJplOOOzkh4k9ML9AejtHkPHfcrh/w4ni7MFEuiTXlfd7MFbAKpTSe
1m7DAGC4m2LqWC5Zl5vKCX52drsnW8fYW+gol7ZR0CW3yO4ilvn2UCCwt5x6OrvGRM+ooBErM3vb
6Z5x6fEbQVCON9LJxSF18hfm/R7VMtCGRLjfDyBP0RzH9vcSRsHSJn5ix2yn4zCi9KF5IEZChVTP
JfdyCwkmJs5GTzgmkUP1baqvpBFGmyT9Hs1wkdi2Bs4nMGyY+Z99p3WXnHntonOzZHE7Dpo4CNYB
Jggv4TbfdNjvjRaZghQfXVe4lEiRHU0OVVGBXmzISlqHLgJb6xZwa/N2RIn5WE/1BzQl7qlwwWcK
pBNOBoYg9NeCuqZVcqEiUpfImzoA4BVUNrUqN19ZOanJmkxWVr/iiGT+3ZSPWoA8mvixdtGOLgVj
3QEiMpnOmpF3eNe29aLuLHdDJR7cYVoZqEPBS0bS+zkCrgGSOFD9jlfChGkTRNBtiPf+Zc68Gyop
w2M1M3C4qeEUmtd5AHIU5ek9h4m3CST0nHTm6PQzUaew83csB/Ve18J6D+CFGF86LZxicHfanMCo
rd3ae5FTwHZufJ6qafaQ8//lYUibbeRXT47dxussga/hGVNFFIhRPPBR1iV2l4x8oHM6Q4OmSUiU
TFHPMTQYq8o28ZHqyPGJUyFaPkLSE4cogERLsxeh/55C66LHurouLFe+W4Q7Ryj8liII9S0ZINZe
1j2Ycvd7aTXpY0vj47EGeADJbKAEgMrnYJTxpZ6fLB2vXCLVvVZ4GanUtfJblew64YoPk4LWijOF
bCWtu5Kql5ywyltL2jXWaiiFRlpPGAD2LGlq+57cFMI9dGkuX+O2Pk1TG/9oTfEhnSJm2jnMUUAz
XXJ2pVLV0R+nsAIzobfeDhLQpmjM9Jxp+pzCNTHHRMO84mDn0Gns7YhJeq/Ufd324ZlPAXPUKFf0
q5q3ourPoSDlMousS6I6XGj0B+61GlaNqvVmQ4SafUQudFWTwsdpkaCqETpBsPQPoCcoBTVVEjw8
OBstEPmudypcGA2/nSgbEAfS2aihktxrHLFzAoBWuRT5PejKQ9PgZbG1KnnmhcXKLOVjxSnlZYRY
x/gqIN3NgZV2gsggcwDT3xZHvHh3aYADaKSDduSQopl6+/H2QMpHu9MHb+PrVrNgRFUspwiyyprx
V330e+RcuUX4ZRY2EDsn0RwDs/upTB/rxrwqS4P2mBSmvU0ceQgm04JDWkztseP9YUNjdEJ+3tHS
ISFGTLLXBdnYtH+ADN3pt0crpwSaWMOjlwIHMBpkSH5nRkcdjQxBtgCp/bMnOURzlbxrhWMjzoia
Q1i24JwaFe9wxBiLmAr2Ke4gswgHmVms2S9+zmUsjEYf+X7WbpJutnZrojuhZ3go+MtnVXErLyXn
xAr3RSWsjasTCZBQPpF1vcyjdFw0c4S7XmNSamJyaXJ70Gm898NqKtSD7lvcUHPDOGTIcUe7IS65
dx4Hb3aS+xqn9wMiNGMVptK5H/oAs1lOvDqjFQ1lqmF/zT++Ulwevuhvf00bsWb+/b9C4ew5qMgz
Ga46Nmrufx2s6gkn85TyNosapmdrkwOjZY/NRO9bi9Wx4gSaA5kRhozl0hFJB6LDwa6ZauM6S/0P
LgrfldYORxE02ywNack2GK07Z9jzW/stGu23MAQkOeYYxsYMvjETOC9tsn1M4xNKDEHnDRlxTV0i
sg7bmUqC3ZxqZqB7IJQqMosrKFoTop3JASjUkO7oIYD9y/ziv/giDPnvw3YbCCRjdpPUGc+cJwh/
HbZXg5RQvsikhrzWHGGUoMRVtLAHT1tbhc/dFMMDsiYNM6jr59vepsdhCURHfsn5nKXaOWGUtgQ8
HN03AT4RBhlbLdO19xAynHBGAueq2N8Q5N1jsxvvJqttoWWb34CPWVskEOD4DfVxG8EAOeJwMqtk
rQ3Ie53YznehlXvEVca/GIg55853X3QYpChP9V/SNlGAuQidFbHNiWluuo6wz8BM70WZqPeor7dA
tp7RyAAYitr8bBB67qAQW1pRTspfOHb3yCc2dmdEh8Jt4OmYFil1jRU91N4HIdQrP2zsT4syv6s5
xSzR5lBPkMIrgA+ZauXa6JW7KviO5uxqlFr5BkwGKe062C56tpGZYFcCDrA1x1kKi2JajIilNCHP
dR2sHU+nd+fhJR1Ja42cauNS5Vh7SQv5IvS3dmxXmJXNT7Ag9Z3dZSjeMzyJBsb9oTRx6DhgCJU1
9yw0m5SDdiEaPSY8qlhYzEj2sbjmFTppm145PvPygtxSblTW+ivSxEHMVl69Rr7bczkpH2IFd69K
kld//m5diVq4bjHgNMWI/B9VzF0iRHXJneG11IrPAtNPleXeBt36WyW5JgUWFgtbWs+pFl8tn/fc
p9qnZp1jb0Ai5oRPoY1+NHBMNMtBbGJdcM+5TELwBQx3/OjdwTX+nOOtpKqNZDR9p//3mGm4iyaj
2mEjWumJo1+S8WdG8Oid5VfJyxhnp//51JD/Do50HcMloUkYloVc4m8M4dQuErNDI78cG4NAd5+v
SnfCB4O+xGiFzyIDY5UF7oTWjMOBUULXTOiSJmYLtMMPkEReQGwRDuRYT6jJfPAn8qnABAefx1tK
uZM1E4EEMVCb7gQ6am7gCgBr8Iza+6DNdxRnIponFfW4H4P8Rajs3RvkR9owCvQ6Yj2MHgaHIDRJ
0I0ZidWxGgIykS/c9QUDYkN6VJY8DAel/sPgEnCHgRO9hI2RnL5z5uYVtxkwB61rrs3EtFY+BJM4
gJLy//We/129hzCY/77ec/z5+YGE9V8LPrziq+Bj2n9QRzEMz5SWsMBakoD3D7Kq/MPQTRiphN64
pIvNNPN/klWtPzAYee78n/2VIPYf/8jnM0n1o8pj6Z4uHVjohvd/KfgYxt9vosJ2PccGpU53TOdZ
929k1crPnTZyyBDgtJjgE8GNbpE/fjeYcfxsnHHERudFJwmNkN5pnZF7MnM6pydQRujgtILESRIo
F347YVq1ndw9QBwiOBsNBXNo/2DP3ndTC5q1yHSYcL3BRF9V1doOXEJNJbcW0WvhmUJGssJyQBLp
SO24VJF3TVvjh6JGf4dsL1lXunaPwDPB/1c0B1y9pFSlwtqrEPUa8pdq4U2VuTNrfN54G55xmKM2
oT9BPAWWJw+HzL5J/XBhWxAwbQb5+GuCZil1453A9m2ZW05M1AOyusnJfym60A04D3gM3nctKeUi
mBF+dgA1HHnFMW99jKGDyIlQMKI53s8b0a2URvGZ58WbNvjNU5UHgD4lWDjbIAG4baSD5cK6xG7p
viCXifD/xs7LOGXOslD4Bu58pvaHUpVH4Jz4CEcM2HmKrDui4GTT0zZKYqtByluY5XMU0gupmJTG
ahzvM9pk26RoNugWEHfqfYfSup0Wpmu8xVrCDKgcXtxxfBnD4QqeRi3siTKDIW3uDAF45jqanqyo
GJZlb3V3edTfwws8orxYNUp/LsKQC6Hst27OFNLuI+xTGSrqwuZTZ4G4ErkFPT3HBULnH0lVNOuJ
mLwQPIHiNOn9b7U3HqLC+gE9KV3Jyn2iheWCGPSa49gwVxnH/EL7LLrmSr67qT/nejSExfetT1oF
vHE5uD9lSYJy0gMYsqXGcSuVvwi5GQZaBbA0PbXIQVcjTd07iBrbwMz2ZR58o0r0xMFWMYnugAVk
OCMs7UrzWa56ckgiiiKIVhLa5Z74biWJWhSl+miLsrhjSBDeDQxOUD2iQosIH0Cmk91VIDcWiB0J
EAoAUU5g6biT7pwqzDdw13FsTzjM+6Q2nyq0lNxiq5S4tbEkocv80eTWr1Zwf0DZMRx62N1Hc4ja
e/oiIKCKjiE4nrTHmikQvuRqpRV4sixLX8UebnFiMnqPSlI2tNbCMSE7ec5M4hUI7cRD7zlyxZDc
XnPh4ezzAhT4RbLBVfw6ZAG8IY1jvPejI7q3YRVl/ZspgKkRAATjwdBg2gwoJ6Mg39c1ykMj6c0V
Y4Ln2vLgG9hvSCmZl0qQVmHVI4Ed4p80C88c80ixSQrTO8Y0IkeXmzW9w33Oqw+Yo+aKBCdnr/Ab
JISCrVJPdxZp6wZLdLvBHioZYuQBNmRqe7tBeCZVSxhssTFCuxoji0IdlThzRPXbJIW2qh3QyyKw
x8MQDQFOcSi8Ul8WfY8mWm8pg6Sz8ywbXoc4T1e2665TQ8c24msn3YguwsDg6ZQW57EjELoOxjf6
99oSZfpPKiiA20syI4APrk2zrA+OTsWrQoG8zfX6WXiYoWOzjlaBofDqEaW8jd3MP7kwX3YgOe5j
mtaLHNgKRDorX2G4RAve030XYKT5yLTfOZC7ravBpCnrEocvc4RFi5njYwpd5mugB013wl+aeWv6
R+eeeQcR67RjTddclFbyRp74rxD5BLlV3VuYqV89zmorDz/R7d+3iBcXnpreselvM4LIJ8dfxVq2
Qom2hqi9D3rMVFN5rvF13pm6yiBkEBRt0x2G0F9zuZbvlVVhJwk/PLKkR7w0az/1rbsBljAMhfYq
nXLTQRBbGtgqId2HkB90Gx1e9KNUxrdEaFvlIqVxJNBnPZ98lJpluh6RIm8Ztn0CSSo2nkt4/EhY
S1yTf9cjEtpNMId3Fn8AHB+IzvpcpOd6Mh46e6Yiu+IpHmF+d5PfHTGvPdVSFhw3tO2zlCEacD4C
6ZNl5iblgvJus7Cp2WQ4olxmeiCPxJ6KzmXSu28GYFy0ntQVcVsCusEmTcI13dWeqg2wyfe+MKF+
jt25qqt9PGJjw/P4ZHKud0VyCYbsLY/q5yTLpmUfJcAz/CbxllXZHo02BK+iQAwPgrFcZ01k3Of1
pbHzZjGa6XCe0gECo4OrsvMADwziAuecvieNaJwc/rG1k6cgpVdZIDV3BqwKoiQtvC7zZzdurYOP
pXFTGs3FAcp3V8SWu461+h2S+LsWzQEQDoVjE5M6UNyQSQVVPhQ4A+bo8SPEeU692TobaXepLGa5
Rom0KSBnF49zdecN2ESFgEDclvqL1qXZnegVBena+RS13Jalk6/sySY/R6dy7WSEUrg6bKmKhr87
zL2FUosQVgYo+aBQ5xMezgwtiqHFi2lMX7B1/OAWyXWpWNZTbC0iS0DuQ1hBi/yhNqjytu2605sX
V++eikn/abZOtWjTmZEZkONt0ILQkLfXKRlHiagex8AYtyH1B8sqyMwO+sd2GDaUv7Zl336qwfyG
WBMXvLg02viJbRhG5oCK23RwJ9ubypaUxcze0V/zIAp3eUc4eESng3kzpYG0sddtqRFBybUkHlE7
96u6JT0vjrdxBYjN6eJl7SOHrIPqnM6pRyaghJWahmc7iB6Zyl3ryt5mdrczW/8IW+khGPutY9VM
moKMhOAheZKJ/phWLWFXTnGWQfzD6wGbIIX1Nm7E16/sUCzcGvaXNejlMqUA39oQoiJn4l4gk5M7
UO+prPaKXxJsOIkherMMcnls3Wklk2rLpWFbz8hIk4zK1Mw/o3HYw5FZdBZ87Ko5zy4tKG9LuphL
kEaU3pt9HqKZQRJlNfLJqQn2qrSlDoDPTLNTOiO9o2iZQflaVhO6c/QuaquQ/y1L06d6ye0M/Y6s
sai0WHpxtgP1XPiyOYA0uxfcOzOZbKn6vfm0DhdcVcEndvPxF9qXsHORnUSPvZ29mEWzyDiX4nra
VDhJ0bRuZrp2leOlyXr+eQAdm4WpjauAIFLMVuMmG0AzjfalNboFIrw11f+NPwJJAhNgA9ZojHQb
Qv0qurk4Yq2jhEIlulJMnwUQQSzRzSQ4IX1YRJbct7aRL2fTzFjMIy3ZbyLVbYZev1AhZkZv+tB5
KWa75MQ61DFJC14BTwsWVLp/TVmI0sM+/Cdr57XjuLJm6VeZF+ABvQEGcyHvpfTmhqjKqgoGTdCT
QT59f8oNNPY5mDndDcyNsNPsKpVEMSLWv9a3ShzLoo+XnMDBN1goMLzeLvl7Z+IfUz17CbVOTR5+
5G4HjjGhiwrX+LDEuLplJMS5Gx+3ZC9UMfRzAFUG7tgv1ZTW5NACIBj695y3t6yr90pxr67avlg2
Xgs+MT3H0l93fo0TfthX3IGUXV9DPR+579SLcJgJU0A8C1L2XAPdsU5CZygF3a4Xvk5Fc0i098ix
doUd9pzX8U+3jPDQTv6fqZ49Eirjs5NnzaIIyYMxmmtAuOUDi47BKKQUL9xi16a2t91sHUygE7gp
8w0Go7fAy29NDNGmLnqSqvXX2GKKKyzj2jkBbUsOMJl2XNs+Fm82NkqW7OUStogyDK5jfI/k4n9n
25D6D7ieV4U8idpbFSXPxa1fRlInerIeYtW+xY3cpg40nvae+83kMOMjTNYjDBeCc+8+mYT+js7m
jugr7xUk5VZlwSms5aMw34o+2DiMLmLPgvrDUW3h+MkT1yv32mzTasJpc7u63zPM4deE3y0u1L6S
7h8sVrvJih8CGOeDfmTIvY3rlo7WP35BZh+iSUJLQk8+JQzBsLf1KiRu1U2PA4tdL+9ESuoGrUVR
TCg/D2UZ8cZ4v33uzaOuV7BnIQ08lZE4RvFLz3ezgHwEgUMrUWuu32WBbpHGP/0k3HSFuy/a5wm+
agVtyydrP/TAgYf8JH3r2Z4wb/YZQqFesI4R8BZHQqFrx5PHvA/WqiP0zO7QI4Kb2OXa5dmVboSG
5uBMsvaB032lbfU2j+MqQjVrOdYZbKzFzPQgCtfNWLETJqgkK7pguKVBGWt9soNs9sLGe46hD7vY
5Ar6j0RVkST4ldTUMXvDWbXWemjvYQKgWgkoqzJhnCDKLXfYRUNfxJjRkwk1QZBvgWO76kdQ1STT
kEUeouFP6Tc/a26Z6ew4CMLylhgjvQoO5GnPyN95R/DgNQR6nU0xvEVIPP4wrE0yCOCxQZeJVcNl
YtriyQ6TTZYbOyiDD2P/ru2XcZD0gxaUMNqA1+3P0p2WY+7tiw7eJUVzWD7pMSnEPnSSn01rr4Q2
P7wAXH7mbWdXcqMq38Gu7yM725iVuRu4k0apw0i6IzA9rJgaHqB6cWHUcF99vlPPabgUJNmXMved
Te8YJDZZSIZpyxtngvxTTyabEGlkD0weJ8iOJAMnDklwAc3Hhn92P4I5d9UGzPK2VzVLm1jJvDyU
pFXI9z0oTOAqMm8c+y7p4K/Qw7dmJw8j5yvisDdsYR5DR2fnt8Fm0lARVBxoEqoRF0bGO1F1q0Zr
QLZi582Mm1jRve0Y4wJmQZ2y/qgsaogwPP/sJMlGF4RHaK9cE3wEvKyFKIBEDVUcrYrcHHeezOVe
mVlyJeANq9wildYUklUJL3pgmDRBWOHPwhG8dCAi1uVgXJGVr0P1s825d7aEdbHFscwcdcVUVI6P
bUBsujdmuS1F+OlaEWI0GUzLrACv9MbONtlo4I/r2H+AooiGsyvcjfYdwmp+4a/ddlr3yXFoARYS
XE2i7AFaMd5D2EhJuKVchMwEHgnnRYfWJ7bBhYCZ7rvOUSXByrf7nStatncec/qaG4eUE1hCA3j9
PMhmJVmKaAf0Ng0Dynsxylib5yBt0FDG9Lnx8L6SsgE5MB3cvj734RAuUnJxqTdurPkFNeEXShCL
1VdOaBgKyp8KSyl1Ige4T0eiGKSMoz2Kstr7cHYGZp4a7BCW621aF9jc811kuD+jSoRbr6h/4BR6
mB1xSBN5GQz7rAOIkbL9bSqCvvPdkZ+gC5gpOTYpQ/LkXrYdh8FhkpKujaamVUX9Bq7Ne2zH7DoK
eDAFfeA9VnqYQMAK2hQDDd7IbaDQZabJ2zpRd89WbmtOAHZe7lqr5VCvngl0fsg8Egs943CsnDxa
lVHZHqtOtD/0zLo3ZWR4AW92x47EKTSdPsFq6JDyhWzDvt/bZjIxUH5t4qYjkbIouhsuxk6dy1mW
11p08ZudVcMeff5iwVK++jFujF5SWD6XJmjTAAXFSIk91Wg6m9Kp4NgR7uaEkuT0U3uw59hu6E3f
YTWsW40c7cMuNhrFPtnqvE3YltXSs1JqJGzQn6ECGG70Xr2easYUaWgbf6nj/7+Lsra/y8uP4nf7
v+9/8FeJUVOKpPs///xl+9fX4ne5+tH9+KcvWAhkNz0wfpsef7d9zv/615Dv/pv/3R/+r9//La3W
p5/q/63VXosf/yzU3n/9L6HWi/4ROkFI/1WItsppkxnaX0KtZ//DNE2f/m36FL/brP5TqLX9f9yH
j4i1vkdrFseG/3TmWQi/gRPZ0X3wEEC3+x8Jta5570j7+7AzYA/hBjw1mycTut7953/rvmzaOdI2
BJ6VPXN3N5K83XRxuBac4Q59E8CT0NRjVVbtEkvRKHatfAmlx3BPWooKhdq8mgYNVkhPP3o1Ikvl
uwLI5ePcQJ1jj3HpUrs4GjI3V/aQLzIwZg8jx5CHtIXP+6EM3/xZunAaKr/eu6kl94JdCUaE5iE2
ZyQfGbkbG3/AErvCHvZBvTJrdpSm3b8BC9nIsoWxgJfHq8AzzRY2BMxlJyuzfwvmVmehphWv/7wm
303sSoXyR1Kky6LDtI6F5VK6KBR5A9IJ6K557gFQsR+k57pKuKkMuHVWEiqSEmAS7Cx/DjgALeou
w66vQ7VqIkCy1excY6OMrrUxrrVr71qRfum7gIpGc9aiyOgFyHsiK/nN6dOfrZ38qijFduv4ywU2
vfK6GnoSLTV4HDRJgerWmczqRKdpm5UoEi1nCFTfkcB27D0wcxP4xjBlxL5sEI26CMwF+Muqvjsb
HXc1VP1bTlbAr0dsFa4BCUcBXlZIT7oVNOaVM666jwkXxqmrvFXEjnrfdr+qyQJa5Vf9yqnQESsO
1rox6F0ZSUBZcE25efarfi7shX6Pse0v0+Y0SWjBfkLLhjVs5hDyPYBJKnGDylw6Zcw6pdhuxkQO
SWDlIHKYe+p0xTxYco4ph7UR+cs5yupjCw3vKFL707YL2i24CLb4NbbuZInTFPo1DjeQdi7mcC/U
yNB18IxovfQ7YaGoHCaVqM1QR2eIUANWd+6OxrgyRkqlsmydaZ+WFODS0F7pLGgz6xBBgFuKgdmz
WeLzy/pfDWrTkrc06qFzRKJ3cAGwOYhbgMezTh4Zlg5bO1LGYraqD5PP8JXP0K6T0XBqC3AXpuM+
oDWyDwEC0KR4/Ec0hL4d4kOka/K+kG5sbblXwnRILSkNsnaRLxunWYWS/VDdODesFoCGhuhnX1bi
5IDjlHccZx+D9h8wX1GvHNWnwYQLkLgJgJhYN7sJ9nok5iUXFvIMUnXiZ2uyZuekrDZO8yZdx92A
G90KxzQoDRuH3VTOIONsiixkSp9HFx6mSqXLDPV8hep4UZn16ualPAy9u3fg/TFDNNJ3L47POdyG
LYzHvpc5YkT5MRrfzBDP3mBaj5eex/XWW1kEGDW2FnPomQsI3cmGwGq6UY2+AXtFw9HbcpyCJcQ8
56ULThyLgdxiXXkJMQ5mIRnaiDYQL+vODaMSvLMNjaNJZ04rkPLafsA3nB9CbpQLY6rjLSYaKLFh
0Gw0f9uaEo59AM/5OBdw2E2eKulS46Q6Tjqx41uXsj11Sbnheb7gqrt2hPicEUGia6I7FL2yYXrj
NKWOgQ4mn03Gc0+VB34WxvF9rn9THELcN7XOOeMVqcPoNGeUCeg8cdfhaD7fAyn84muBJxl5B3qW
IZtHOfLdZmj+AFv5YxOdahqj3fqtYTDi9W4R9WubtJ+3I92KC3Lfr9p2TcKtF9ou6YaidWeRVh0N
bffwchCrU6oqXDoTpIS+a7e6Y29IXmNtUVV2iGYQrGKM0m3QU5iRWjOWX6cEez57K3+qs60gvo4I
t89D+D+5a5f7JPCuSYk62fXKecyyeClF86F6HMrV5wAIiSsNgGVMWQqGBhMlXyCbpQXiipPhJEjH
HmM1wfF0tNa1nPOjwjsoSftv+7C7VP7obxJ/xu8xgmkfqlGdi0wXp/s8zTG8jRNIwF51xQVi5bDZ
Q+fihpVDYpJSIEuwUQs/DZPK6mrmb2s8JBivkE+xKMHKvvZh0FO/YxOAZVSBc4DkR+rbq1Kz80k1
rue2W6ucPpKQ88rOLufigLAWHrM6+F0baKFhmAVHEGU//OT6t43B/8VUY989M39fcEMbGnto2YjL
OO7tkJ3C3xdcQPK5qwzhrcZWgDKscfZ4pOPA5vv11VeY2FsTSS0U1GNUbdAddfsHPvHI2wXQGLLW
Dotzusy5zS/++rKxS5jhj3lQymdOm1VBpUUapMVlnobkvzBHOXfz09+evmv7LhZ+k/EyT92mUvOf
n77wkmKGcp6sKs1nSFLe7CsXRHNAgURpRw9h2f2evGQfBPk7+wfCMs798sg0EZX8Z5TNH9V4DfLa
XzJvQ3RS8bnAKIGJhUIAs0KAnxcsVciE9gAm1Uk+ukQeWfaXnRjWgB5WbvrgZjSE/fv35bv1+V/+
YZZlsQeyaNdlg/Uvjg52ar2TQ6xYjaa1s+L8pwMNMmmVsRpL+IwxdlPU8XxZenx0HMLfSW7ba8+V
xcZypsc7QYmyRLmuGYuuPHxVO5XrM6kHJGjHoLE4qdkKzaT/GPTtSkJ1IT0iVIhSft6NzTKP24x+
eKqaiHEki8zJTjmg9nMzijduB/Rf0UuuzT+ysYJ1rykStxL+2J7zcp9iIPFsUIrTRJbRR3dzgvW/
f31IqP7LO+9Y+ANcG38At1OCJHfb3N92ilEnGmPKhV4x/pa3CSbUq05Plvgx9FA2F7F/bAI4KwyI
GU6uKZfAO5LelQ2/nH7ZSQtzNg2+wq7B/diWNp0bFKALC30pDLjdVZzM2Slzr0dvegta+1fKfOOa
iCZYhdT5LfsBtm2YHeKwjz69PoTHYYfO3urK5BnV6jXMmvBHl5aYhthcXw3pGwzucsn2gIoCJmzB
Vcb32mn6dA56/BMlKUKzAerTtRvy9XA0N6OsORsmYb0pmynbmxZPbAjmUxhIzOzp4EHO669T0E2n
2KnWpj+ilKSJt3HnPFrMBg11gykOpC4p6S685sKEBNOsug/HgB4y2re39d1cbbRdeMqVgKM1jM3e
q9pw3xc4pCbUskNugVIz7tZ4lcAGiDvuzbZPewZ5NjIuctwkVjOuQqPxzq6W1KdMrbj5Xgi0AtLH
Mg9se4dhHb27N4y3qIt/tSmFCLmy4c+kooI0zNhm78W2cQgEROcC368af//7a8a2/X+9aGyCDX4Q
IkRjloqi4F+PF25BZgbg1TL0jHBZxTgOEuUdqqyJDLhEcMhddlW7v75u3C+/6ftFlnvT1ojrMl7U
muN4AseAhhND3wjCTjfV38fpo1k1J2AJ2DEgnUJfv7FU+M9kALhvykEf8ffSjTDJtzZkFNskn6zX
pLKJlm/L2p4+sSrajOkOVcXZHLRPe3WA416TfVPJt5QywP3c4G1ZeGbSXSBPobMKkNFQpS+5XTSr
uUjjVTpEzs1BitsY7QwMNhYT9VeBeSJygg0xg0KBSeERboZ17EQQ3lrCOUfeGYRaf0b+v3+Ptwmk
ys1kGTxomIZ8/nG1h3ShklGo9kOZ3lFrgjJWFcFoiu+QmrTqj/VcnfyRuUtrxAL+WjAsZ3wYy+++
WWlOvbmE4zMjFwtQZWQaT54z3BqzpFtJ4Tj2m2UWxM5FJFa0MivJTV1V4lrnwcpyZ7zsHuBBSm3V
pkliEhS0krIfgDhW19MGj3ELqTpl6jSlBxseLzY8/8XwbLnzdZ6e2KitJoo1Dt9fRQ3QizCCofL9
NkHsl22LpUQQISF+Ej+SaZhXZaMGCHBjxvIMxjmoOXoQa55PcNBG9hfMBzvwmw3CymvJ+rGgW+5r
Gur5ROuMppYDco6RjI+1zaYot4jw+8JfTile9ZgsAIK6t0MwghbFsWMZS8emZtQAwZtCCyYcpp5L
A/tOHPXRA+y3PfDX9gpWvr0CwU5XYQLboVDekR0fLknDeC7MTOxpAun3NLN4uIIWI3hf+DLGE7f5
4mhNWYGwmlM7Mhn9ni5STjpZO1DK4/gni6HZYrTHV+DLRWsIpvblsBua6KiEZ63KytLXLCx/gBcY
f7VtazzpuOIO2QbybI0zT7uOToRLIlZjK3sYRnVMDCqZPIrd10HYFnvZG58928jHOrUzPvWxRwtu
joEe+uaBLrBpWabkoXtv3tc2EZJxTI52X3EtMi/NwuYpogd3IXyneQZO+1kZTAs44CX7KQrLxYTB
8Njpmj9KUqDN9KpkoOE2O2SniVNip14jmdmcOoYY8zt1bJ5nHvw+wUQzp0W3a+r4o+GVOf/1PTjo
iyROyLmrNjB3Yojcw8ocqulIIGA6JqWJd70zN6F7bLIqeCS6nEABdN4cZbfnaKrtdVxKf5lZQQnN
uPHNna+ck1aJPrNv1Ofv/wr7zNy6efZBmAisdMFy6VIld2a/6V50rzC8ShOOlwk3I2nUQ+LS1cqU
8ZIXGTijQTGiGbp38lnY2ZiQl1VZUgBakVyiueqv3ww7QuG1iJY6+yRHZP7wMwh4hIfNQyqn4kkq
cM/0inwmprFyCnMbYe59KHTRPoxeF53NaNoKkYt9Xt2tUL1ZXpr7Q62t6KSoFChzQDSQ/y5dETVP
VgFsW5mangR4djsDFOJizvHhFxFhjUXfdeSFIKinM/p+5kPZ7KdIZ7vSYi1BwsTnJtLskqbkNlyd
M75h4TjFtV1u4o42mQ6X1DK3g+gtZi0JzKb6DDp698RwC5Ope8RmLW9B1f1x/Ml+twpka2Ci+W6c
hfOeZdW+DgLx3MtovshI42C6/5qKI7G2XK5Sr+CmHU+2B4CZWotcg50F2ISdNhpvbNfGW4P5nNGz
HCHb8oPMdjuqisz32pQYWiPFT23uJyyODVF6giIXv6LRyRMOOrfww2KRU/++/f7mcP9xM93rgsLJ
XLP5co+eQd+tcz9utcVsHlMamrZEfG499eFrhiZ86O49wt8P1JhwkKzv9cF//ef3d7+/bqzKXrMM
fpV3b/9U5t6u693xag8cCsF9LEimqmPmmMtK62EPx9gAeeDagOeGY08KhFds4TFCXNV3a0li031r
1zb0eltkC68Jzt3UzWdcNcfGjr3zVDLLoX6oMhd201n7GSjNC0Seg+lQJihtEw8HlpNr0Vntpc2P
31/0OtVHr5cHq6jVLWk9Ou048HFO4ywW4OfrGx2cfTMPzyIJ/4yu5JzMu7C1x6KAriDnD+X+0FU8
XC3RfWbOJM7RGIqzmkLoHyRzwN85gDB5wCLe7elBOaSj679aCvKq5TtUaNMF1AE01a3CoWjEX62k
Zcv1C7hqVtodLSbtsq9OkZdu7HyKD4TGXIZOldigml7jxq4/o5iFu6e586mrMm/hypxN4uhzhp6g
/yxLwazQx5bYMEmpS7pZY+mqp8k2f6M8BMfvrwpahfYW6C3s8qk6SeUH7i7quCj6/tLcHxxUm41p
5QHUeL78/oHXJFeftNw2hdi++36IWu6TdhYZ5x4MUBm9hGNgPbfRU6hpHJXEgrHKc9urdIAvxf42
V3e7cAQ8GMnyZ5fASZ+DBRAPaipwXKzKOr/1vRpeuCiTNfppc/ETVe+btEhY1tOECVCWPtHZkhxK
kmQ44gzkV6SKXR0NdHLl5mPQ0KhHZGc6fj8M4I83jeAp5/VZRL77QtAvxM0SY2WdOEw4rTkcx9qC
7lmrfCkbUd38+F4DpBSI8olBaFz3I5zk4dPO6BJv0n7i9hUsfTN+gGHtn2tWlg3DbGikie9hdN9r
9PHXkI5NW3jNZ+CRbY04wZAfOdIhkp9QI9usZ3s9tiWBkl6dZ1LiyK92/wOG/AJNtPYM2usZcWB0
euth0TsB1Tmw5b2VMptznQQsLZTVrtLRrJdQVKpNpyHITNR0Ik8M76OOcI64zYku43o1zdUxZKFn
neyTJ2eOwqVOJbIem09QWQmvQ5Q+zDJgh5zfQcyev46yE7SegLedypwBMsoPeyBqZjBjpmd4PFP4
2V8ACfUX4oDoEjje2kQTHwsMGzxqVGzmpoLylpr2Q8UysFd8ZnU5sD/USY5T17MPTN2KJS1J+Wvi
hsneiCipVIk17kebcRxcvuhgefU+LquL29rxTaVNfCulUZ9UpM9uT0SqjcWXgCE6hG33kxKAu+Jd
BS+25hUtp7jZsKTiR+woxfDRUynnHluIoWO4Gaj4WOgoN3CTJeOPqX/MOOs5pryNXetumnFkzY/p
yhhSvFnkkHyYRxeTePY2Cgx3qVwyyTO4nVvHdbCLA2XtEtVUNy8cHQC8mfo0I9KZkauXmYi8Kxm+
V0hQ47v7beW0Gu9GEYlcZ2LYSw8DEJtOZ9dWZnvENjPsO9yaB1jW6hAPwEFNvxDHojAZ1/qOfxxj
0eJ3xJpJWndYTjnwDeKfiigjB+lM6RfXacZ9YjbBmrVW/UjNW1v5OI/rZoBbqGnUo8NkU0MjWJGM
IUY/NSgQyuPzRdDfP5hTSrAHc/kOO+/TfZbBwUz9gHQ/rXMArBzwjTXm3u6R7Bdb0ardFZbjkdOR
1gc7UHxvVf6URDlQx5i3iHU+3za6DR+IfOydMtnptLQv2WBtp74entraACuGR2tbOrz9FhfXn27G
QzuWf2Z8vO+lsh54iainbTp6m8y7v7Fx3zgQwiO2V55KZmq1YSZiAN+ldFT3opIflnWf/CZqeNWY
i6jIuse+587bedAB12Va0L0UuF/AbMwlNYgNrkrx2tLRSsEJltTQxp41s5rNOZTl2EREN8vqpRDV
TzM21XuaaioubLD4TjOJk4pN5OF56FdtwZ3WUC2I946DKRrxO/uY8NknoMSQalulY/7W1taNo/1+
KuR0+34Q8zgf3FFjJpjD0/fDVOWLvGLBEtobiRTFCLoBnTVeE10FIXeATdU2DBUr2nyYYj86Ev1/
LjxpP/jQg3ZGbGAMYRaySkZMjjhDCdrXoXdQTTwvQya3RxSAXRtO3TG1x/ZaVagG+bzrJ38mkDMF
l55mSphEbkCoq5uPoRi9W5OkTI4QR3dRa5IgFeKZ94PJyL1+AHPA9Knr5pqWY7cdxahIv+lhI3zy
5Rl+w1PhBUfZ3GsfM1+dxspKD0Kl9q4qwmqteoKpJu7+q+XcK6v62P9o7JAqeLy/yMCY85nF9CAr
4+qn4czrOdqYXeI/OliyX1q9lPqjCYhlleOAHZpCHbzMwW+3ToFlAfy/2hqacufudQfaAdUrenKx
j6wDjx5TYVu4D60hepkpbM7bWT5DRT7YFg4AT7JiUF2hT9WAnI+PrFl0qii3iVeErz79r0s9Ozk+
JDXde104+Mzs11O/zVcuIHArNgXmEktvsgFE4R09xeQrXIyj1utWVm9aUdgQkzBfG0NZrkrAZze6
ExuC3FF1bCi0JJQ520s88JjMRHrrJ0ve5pCqr4Joeg6pKk1A5gauwCk0aOtAMYy9MMGP70xbox5Q
GNHBPHtX90p3jwaQV5HiMBmnYev5XB9JLLGFqm7yiaXgsUYpxIXWW1+D+WiowTkMlZmsytClG+/+
kBIUNB0sXqZR9McRJzy9WgA5Ei8ZVjm+M9TBsTjGDXkBojN4pkNqJza1nIJTUVCSQvXRw+BVD6WT
pre6DndeINNLmbXX1MlBAwgcu5SLpRdhtemFGcB40HhKyXyRQrNMRp0jaA08SJ5LdIxhBmk9/VxP
RXu1YzjogBmgnTC4ApNKkoLPwF6kIywAuyT4m64dy2yeWmuKnjD88O+F78ELyVElUuEhz+zgkBrY
jUTppnQjBbnehr1a4g1MDl49BECGqTvBgtqRLaAZBvKx8wpgaFzHiMPbfH4EBeY8lrIM9SJq/G1E
5HIJyLrZqkHs5WC0lHINdBcUTBkzVq11o+i2Ei5AqtQYzaXve8NlcNHpK1i9946x+hyW7YtirHgv
L5qeiip407IQ59aocmD5cBuQKvTN349tZd36+8P3f1GMqBZV7si//aCAR7ypB5+B4P33vMm0bnRw
ticde8cg5zpqQgHYKo6aBxyk6YUo8aYap+ahdxhBuy7D2cEj4OEF9vhoYPzbVziGtj2X2ivow4c2
0PVXUxH2M2nWfQpG1ouOtmERZ4zjsrS8uEZKNlpnOO5iVeKuBJamx/nDIlv828aXhtNWvbHxx9lG
3Kaegy9FuIclq81vysU+45tA1pwhSl6mQn0xKG9+Yeo9jFXlvydulKyZl+gT+1EVTRynqNT1y8T5
AFBAS86YU/HNKvvapPm6rirvEQ0Btd8VFy08+aacEMOLRUool4556XDy0ZxgbCKHPtq2snETACnd
ZoF7nUZHsjP0GB1WXfflWfFam7L9AAzTrakQxzNFXA1rtF28ULNJqZHDR0qlUf7iaqbw2WTNSDZV
AeSVwhRaBFbK7dytzCv1KlvkFOHV075WafnKURUvZ9fOR+GZzX6urHJZVp2xnl1VrZBIRxAMyRN0
sw78LPvUhFj8Y2RE7iMWAjdzOHYYcBthtNI1S72h8+UkjCBJADHEm2rcgM4OasODbuN4VXntzimp
rGHIy9DfpXVIjBs1ENiHpIEx1HA+u/IPQu+5n9EGI+3CB3IJ+nNTme/wSWwAxRImyk9qOPf9vu7a
NyeeWdKm8ct1yfKOwAvdqnkl6PQ0ZDRk+/O46jXVi6EnPopEw4q0O3vhWliZ6xPWgqsviExz1vpS
2ZOYaRETE+AHh/OBzqyBHAFtCLFWeJ+o83JK9Cda7hDmgLaKF6ubPsj2YzNvKJ202QlPGPQtYV/7
IXxX7WthUissMyOBxAgu+P4bSiL1sfJi4RgogCokydJ+MenIW2Iehg1L2yU3vQJIEugIVTjIRoyP
Ctn9diMYCLm7jHzfxNE3uoyIuBmnzkoXOKU4BGXetPMAp7jZurizFTnt+CuISNcWtxrDwzZGpaJe
/N7p5FT2LeT1yePxub2jiHxh/fbIHMCq27gWf0/c+7TrdvLkyQB0fcA6kBbvaaEQKrUMVnn3FDRU
yHhvOBOYoYfmKyGUi49QFZJDXJMeol+Wlcu2OKV1vXQ2oy7+4APcpQg6K/gKVcOtcA4gzAX46Du7
PmOy/lkVD3726jYM2bE/6y3lFLwuYJKH0ccEOOvHzswwNnT5ZzcXF0RFvSYHTe1rC/ZjDs5tEBK8
KrBrNW3ZbCvB8K/yGkqXCxGvIqk+PT7Bqf4cJ4uO6qh+waaIbpQaJJTv1OuBkQSgh8lfhyQmaD/x
Xp3yhq+iWPsqIDCu6OwmSo31mYheNMillG24iprFXMVcI6MDrV08UHfdbQon+IWl+bcHEhHeU/PQ
NRyQWmnQtOVv2iSAvYXura2uW9hGzpXnz2ctfbWy+fwyp+etS8SbSzvCUvnVHyTqox1mjGAwwy0o
0Yo708U5TNUvN6YzhvN1ViTE6EY6lOL4J3gt9pSNk6Hdxp9WOz/5lkvrgpnRv6gjyr9IqSeAh4Sn
P62MBbZsicOZs7vACPUuPXWMHLkxPeIX4FxnOB/FijJBiPywaAiuPlgt9h7Kf+BzUjenWi7eSlPi
dEfqUH5zjOnIrUwBBiz/0KZ3JXIII/PuJqS2pGUTQVGkPb2WwDX8xsBkb/U23Q7NcrSTwyxnC1Gb
xu7MYMsU906/biz9ingggYoe9SDEunMjStBpwkAPKmuIVI1LWDCo7ZVBPzpHfyNa4mhcBq4hKJ/o
9ykjpIVVCAGO4aKNmsxieKB0TYPw4TYY2QS8vB5WeC0UCXDDXycGcsQg6mf6yH7VY/Macj7uKGjG
AMYQBgpFuVgWVfsMHl/sRCvtpWeYcAP8AN7LGLw4kfHp9pxg8VyIDQxO2hiYWEmUKtwBLH/dqoVT
seTeOKxMsyRlmInt3QW4CCm0BJ9aEDdDqYGOAeiX0GsIiYAmO6xQI9MCo9lJs/tyKZ5B3OvxxAbN
m3G3qwZBQMXYHHEOgL+6M4A0BAZswsB9yMc98hyvdF4UOLogbtlTCJstuUgneZM9pcR0niU9bSE6
opuHG28ARYUZOmSNwmmXgLPYLgfR1uxrtc68nDctwAGjTUSkmZtEk42LDu3UcPp6kU8j9AM+13mH
Lby3nD8ZnVyttH7KUNs80XlavTkuqRuCPtbaT6b3OZifIEoEF31/cLshPWUi4fjlSzblDJeHu1MK
3G2yEz0jJpqU8CNgWUM1fyLuhauzwrVe1bx81Imua8AAHU/oZDo4w91ELliPGW6UHLrCpFpOHX9I
Sf0V6Tu1bQI+Vi5EhGXM6EZP3rSmLUYsXQHN2QYDhod6V0GMr8IqXZcGTlK76z7LnM6g1MY+TO70
P9g7k+a2sTZL/5WO2uMLXMxY1KJIcR5ESpRlc4OQbQnzPOPX9wPoy5RNZ9lRHb3piM5FhjkKxHBx
7/ue8xwk4dFWb7gzNhSR5oXbnQXpIEFfIw1TWkYK3T3nlvcpLk0bW2/34haU5q3xdtQ1xkPrknKh
EboQ1M1joDRveR6hc5bOKt4gLGK5j1eb89hgoUSjrdWTfdgaEFudcsAEFuH4JrFVC+Y+UnOIdnG1
SJV8XzING/wuXKZ5Sw2HOKPZQLtkAT+C22xg3QXoMeZEMM6omUMXDChdRdab0mVgeJr6oLdyvQi1
cGuiLp7xAWXm6cl3Yy2HXwqshxAXMntWRTQJQpI/Oa9QbZHynBPfI3XBxjHBdueuoi29B8T6XN/t
0O6NunE5vXQqXijmyTcnIDOSVxEF6PVgk6YgeT6thwr0T51tO69awPTo12pRrIYa34dPVDTmo27B
pA09Tsqg31n0ktVh4GbG+ryS5A78lvI9Aqp+V+eRIPKpW9Lcaukyyf6SxRPE3HJhYittMLqiTlS6
lW+PWUzc5exRt0wVfVFX8RepHuxZLikS7w4xdcEinBumg3uREigja6tz7frSvUauQS16blUUVJX4
qH9y4eAyLHTyJja9eR4nYlEadNUU3dvTVqTPMvbE9OCQmkwcZLRHbhLBXByk12gcb1wZNVLdtHeO
31qESEZnp+UOhBujX8iBM6dlsHNU3z5YKgD0VIRrWXgYfwn8GgBZrqsARpf5JslUy+hyVZR1FoGa
39dpcG6bGNE1eus5SK4EnwO+JBx1vpKuVad6NXVE83KJ/dEP0zc8Xc0iRy+9HLThu9qgpUL4/dXU
nVfXisWsVnNAyc6z2QUqpcnwTdiLJsQs3iZI/LLmNTdCSIEuMTN20M9gTu6sqj81XY9fyCBPtHfv
CTtj2ZuSsRFr0leTAQLGgHvR85ZCWqbEc3JC7JlZcdLpPjk9WDLWbSq+SKHo4AgWx8yTOY0rvz1y
a8h7f8GiI5+3rFXmigd3pku6ByyqpAKSMXCoXAf0TkhQrcFdmbDEtLlHRFactGaEJJqUQhPFdu+5
tyF5taiYWbzn4rbaPrda5wsc324RaV28EZokPmsEH+krYADutQWUtsLGbSynh65KeKpi+M9dHwbb
kEbfnUZc+8EVAHs6K31QfBGR8CNLe8DtpHiO26QqIVNWe2jv216KdmqGTdEBYIIm1QZSb6j4GEkS
ZwZTEITo35NjrB79Ij74sYU+3xuGBaJ6f4NyP/xiNctKTl9kqs9nIk+tVVXgsLfbMrjWiI5srcbJ
n6Rv1thvq2VnBT9bP0yPdLl5f2rwZZ0mFL246anyr3dNj6bn6cu/f/DjKSqDKzqhxg/fNb5Lpmh0
mN6lNE68sVsUuF4ryOEL7EPPgpiTEwvMoLg1so1iqZPPxYwzLM4RgDetI1nTtstF2ssD/Ue9oYQV
tlSQMY0KYgIH+SgLKT13qG7OHUriMI2sH54qvTFJ3ARG0RMZ9fGbal1Z1a5pvm/a9Pz4lGm25iF3
ZPB640a24zt+2De8I4loC02/Z3reoHU5PfXx1X9/cCQiLBNLBmuxccbdHXjGkrHEP06fN8fdTWDs
ijk2DeDpJ7foeGWzYvbL94bYEw6259TeXPvr4fu2Cbqj06vTNkzfLcsoScd9+v4Oar10vnj4/vnx
1enhx48Z34Fv468PuAFGy/Hhx1c6tAQcR7UP/sjhK+q4WKEpqs44VRaSVFfH6ZHsQkGIBRqUnhZ3
W6/oGJKBU/jyKc4uceEVZ8Qn8ZLJ42hS5mE4/o9KTAb4QUc/ND6M4P1gQy2YXeueMycdluBSfci6
ZTlaRqf3ZHgFz7mRCvorpcbCkY+8f6Hs68seFub7+6YXasVm1SMTiffxN7km3FUZy+37c9MLLIyg
tA4S5tdxO6b/+RhSVmFVIiQa/8b0dx0nRK1hYWmc3jK9kLZxB/Kuj394LiSlZdXT6JtPH5ve3IeW
vmIFQ9/q779hDZ6zyjvkbkWf4+ZklueTqYfJdvrc9P2BpMbrxLIIq/r7c62UFuuoxgH98ZxqF83a
IVbl/bPTC2qVyOshKOXZ9FXTc7oia2uGvf79s9MLVmbSMDMbPO7j7p3elwd0fkz6LT/8jaqQ4007
Los//m4L0XuTqQRPffyNYMCDnShAoab3TS+IoZE3cHmQdk7HNURvsWFCTQfh79+lFrWzUWJc4h/P
Ud0Ktmid6XxP+6gCWoFQ1Xn7+GpZiaot3ZLXj09xgfXbpLW/fTwFA0MlnDX9+rGdmBOsbT2o14+n
1C7zdoNXffn4+oz0x11qOM8f35XQaNnVlAU+nip6SCNE9WIG++t0oSyk7GTNefz4+tIxzZ0Raw8f
Xz94JvJ2R37f7dMBUEIP67ddnj6+3s3JEYqL9P7juxIs3OAa06PKKDJnUswqHRcH1/4F7Zx0gQa0
lezxBkcA20VOgxD2azMgCeLFNGzIFEuicjO96jDVWqC6EyA8eDXDOLAqIru5m17VoCVtuV8ZjLe8
OlR2ePQk5Xl6EfRi8CBYAtSishsapJRr4qZ8nN6q5PUJInByP72V/gy+rbKTd9OL8IWQCqZqt55e
9XyqVHT/3PdtSNSkowvtS/Pp1cJhhUzNgs7wuA2+nyb3diKfpke2kRePVIpn79sQsuqSayl8gMIn
XfS4fx59z8fpe9qsxagXOMooMJQuhYdXOLNB3EyvNpHLLmjsYjG9KlB54NjDED49pF7W74cMjer0
UGV9empj4/2bLEUbLhZmz2k30H5fD1YsvW8fYVlvlZKEhEayQTgHk7kHm2ozfU2u9N7CZsW3mh46
LolCBmkId9NDOYuSLZMjmg7j9nLchkPrSC/To8DL23Pp58vph05Pmdm+QnTATG9Q8bRL/l1Ny/aK
GOreUOAGdzHL185mNdAkCqvZQoG8GHsbVSGwBscgVhEuki0dekGBvHR3smkYF80lUDgga2XVpbVB
Tgb/kqpUQHLj4fS+6RPTw6pLy3tR0RgVnnHJZbm9wISaHkxfZtrRPjUN6356N96lBn2hXu+G6auH
MV9JYEicPtDRcaQaqaDNG79MZEa/LUZL+PRw8IV5lIT7MH2TJMlIDRCLj9+jN9W7av3/tqPv4H8r
0jJ9q3728E2+vG9/G/z+X/L92XDV/nvf3xmjYfEToW18/7+NfwJCG6JX0zYsEzH5v01/8r9MXWB2
Ac4mTLo01o+mPzyCkEdJWgOcBif4b9Ofov1Ls6ASoaXFrIdfVvkf0dmgxv2o4VdNDcOb4D/NhJui
3Xr+lCwPasPmXHNqJZn5CTxWFOeF/UI4tDrvKndLHfyzdqK0DKkIliYs97GqjFhKSDiriRUcywuL
qEs+TRBHK6lPP+zHf7BJiF99iTIieQOrgaqzweLGZxAOGobVUMMUxajR92v842+BdwRxqM9Tx9qg
ZDv6pmvPYgBo86ZjxR7f/X4bOBQ/7yauPHM8SBrFUsW8dQSwNmk6n7b6XU6pnDvAJRDWpWwIAlU8
B99Zhzen88PZ7/+qMhpAfjAiqKw2AfehpVM0wzDUW8k0qJ3AouhKtkpUsDxEchHEyzoxsLmPUV/S
MpQA8o88Rp+8K1PMjKzbZMEnhbwwLfDmAyiXztfnRhE+syhc4Hhcd5p0tezg4JtxBW7c+9PR0kYb
6+1W60JVZTwCuFxVedyZP7gDhqTrKmjjyZ1u5cXFyqp9ONjutQJIPR9wlJxQyLtrQRAwQYDEtYKF
BVLkNALgb588c0F8aZRAf0Vin8JMSUjILIwBNQSyelfZ+nG0GUB9DFG7gxZ4SIlVh5JzlPpqFcA9
QMD6EPvpSerTVab7RwMcvOLr10zONqlhL9GNbODdLa2uWCo9lb5sKVx17djKxjCwfvXLobPmpB6T
97bwTMq79gzT27LLpHVFAccq642ip4uBYrRGTriZpnvRlnMkWSsjD9aOhCqvU/eaViMbh6saymuv
JxXnDfjdMjHc+0zpj6Lbpuhlhp7FTUYGMuYoJ/FWos7pNypz6dEtvYfOTvZMZneq62Df5FboR0s7
as/+4NCSuEfctfZgSpVWS6g8S1qRp5dBDBuUnguVRZ4pJ5fBgTOuUkoqCszrPnpRHF/wsx7lonv0
qxgbl7ExK+daC1gA5KvXmr9kSbOQNbEijROscbeLZXNDwN1jRsWwonCNa+fY59bRjXVcbNklswZQ
Tf1XzTHWqRLj9ihRB/fg9QCLUtdytwRFkhuJzQm5yhwfzwEUNp2jiDbugIcuJNmv2xB2B4KMDr2L
2V3/EpVkChTOkfgG7Bj1orSVFY7oB/LT5naEjh0ibuX0a7/V7wgsxyCGeEEB2dMuEZL4DWVIdSX8
/ikWzUKr/ec8V1ed1zx5eXYAUwVK1TxRfyEnj+oihTPoSGONpenKp0ijaaOY1TdXCVZWUVy9tA6X
vU3ZvWvMO7sdzi014jvfR2RcpX6xNSQsDERtPbpM5nVS3zPpaCnOshQ6+A6XxLZ4CRh3aUQF635D
PGHVBeDUP1HYP9N+/FbLFOZK914DNRZGcO9JL6TrZh1bOX42h3IeEtpOfVwDkUid0GBfacZB0q+s
+RbwAShjawgv+eLwSxvbd6o7nCLSUmbAZ21gMehG8uI1KvGbpVTIy09W0O901E1G1a6NinpZuPJG
9AITfZSX9ELqhepb6wzn+cLQOHZNDd65BtSJBiLdOwZxDLb5Qp8ANy62Tpom6FOoZCzHZqJVD3s3
U1eGXW/r0llaotvUenuWSgzaVP9dlCcths5aEMLgrzGEbnyKykIKT6V+0dV8aYXD2iqByNBnq/Ju
m8vmGhXnzFO8Ra327Uzv/dkw1pnibmNAZNcDujest8ahcWi7Tdlz6UU1pQXa1l2/daroJHvtLqdr
LAfYHhE2WWCrLSao5h43ByvPvdLSUJOUtYY0qSK9w6s0BiaEj2XDkshe5jYalgEFSF6f66jf0NZi
Ri6vx+MbU3kjdXjj+8/Co0yfZyj54DwO5jFAul5UzdbQshmJgs+Ehla0w8x7lGN49FgkG58q67uW
Gnelz6ZjT7J02kHUC8ZjBNBnGfogklIimAYUZGoWH8tVUw/LyiA5JOjOTtdtJC3aV9KqN82FSJnN
t/UiMwfKjyqDB4EP3V0QYv3lsq36T21G27faKLW2bm1sF0rwgNbzLfI5lLWqfW+t9CwqKqth0Nyh
XiQ2Nubsc3XrmbTzR7VSzzL5AnORUp1t3fB1kEmVMTBuuW7e3pUDVr0EWgayVodE8KwGWM6fSuT9
YHVbD/YeBqa1melABdGiIw6d17ZRzjNdeqE6/QhD6ZSxzzDetlgjXbqKyK6Oepe8mVAVF6hJDlJ2
b41mIaVfdlqA1o78PYg7s8KNCYGWk0dBjmCnrUI3ehQSDE1SQIKYto5aLhPNpY0ZUeoKtkiGZfr0
4bMvK09ZRViyWS4adFRkjX0qpUiaSVV0hEY6c70UZ0d5xt26C1vU6nkyssjrz54cMvC7a5yJ19y8
82vGA9wnKwlx5p2VhT6qyXLbDlZFjHBJw9k35blMmO/c9NRrYcc05C50vFP6pPBU5Tjeyk2PNDQQ
QHTYe1VUggwb+wOGl6ETx4WIZHs+XXqSKj9LUcFBtEoyPUEIjavniMSdWFwa039z4uiKKxPnYIq0
Cxl0kX4yy+yK5nXpt8ljEoefcxM7SKPDF6FextU+toYMvsoNM1pNnvKFbk1OQK+AQ4vJjYh1azZ+
h47YdlZJ6RXK7BU0JRkUL73rbSNCMmZKzG+A51Oy7oZ6gon6XrLLs5kw5Hqo4iU5PhmafbHS4A1W
PPVNsmPgCBwKpyKfAUd+T88t997MPH8tq2gTjbwponHfaqUCGwVivhr08C6FOwDe5UuRhjtKy+md
0vqItdRanplZcgWe0tHtAfuVHhHKRFH6FiaLNi2z+binEhUq5mhGcbuKfWtyWkcxeRdBAuPG1uCQ
6dGbGhj6fNotqJWxs6vOoqF/QkIzRGMCGRpfWWXYGyD3uQt3YGEodH6lj+SUKcY9ejnIgr70CTwi
YpfYeebq+Zp3dgnOkWmaTjvWZ6omJLi8Zd0/GE3wzay0Yd6jvQPvEi4VHe9nmHxLmghgbO+/GR5f
VUkcdN1kcBYWzaZGZw8WnJVOOhws3D5oPTiehuhwWTZlSw8qws2IFr7nEpjV7hKZ39jITU5oQRhS
acYKgOyuYKSnmHOF+EaAno2eWrG+C1/aw9AvZ3XBlwa1/zbuvzRjgQCe/gkj35cyrnSuEdSfvrmC
0bQuQUziGfluE1o5j534mjjxobBsKJRmfPJMoE1QLPVOWaOxRwyK9rHUjO9a1pyyMtggaJpjV7nI
cMtnzEuWptH6q852D5LzlndqNJMJBY9j+9Hn2nFVWcZyGV/tnj1idWBxO+lcGNpbVo+dKxyANMyf
VMVZc+EBhBwApaI+pzTEJMjGR5scCyR08xg0sdY4QLoY7Iyi2DSRudJi5B0mp1dfe4QfMa2+i8gq
DRAjN5IxzNRgDDSMtXaGO+WrTtAB/nwNQgjqAuinnIyhshgs6xi5MDQoGaJb0X3UzM1OV/2XNjPC
WYs6O9fYgkyBcqVlD2bbvgjtCevh23R94lG7DEo/k9Hq4RhvaDpSncGbtY4bHsG5Yjoz7gafUE+a
PJzNIOrnnZs8eEOy95DszBQcsaCkVeB81aOspSdScN7SAilI08zMtN11MGJnte2Mp9JM9TC0xRAp
V+PSp2q/m4ad3OXFlAauPzbmuQsK704gBdsqJkAKwcUV7GKAN3OWVmuuSkYU4RuUmdJNTrljZQD4
UHN3QVx1A6KQ6b2RdBehX7WA25cRYQFXCmBzTUOskZuGC+LjvZlbRRCzLPXBLrWUQYmiHzlFb5Bq
7tpKAyyo2VBN45ND62+uZgEEtj7ZorNI01pZKDJ9IKOBA2NxkzOK6K20LNTxFiM458YwXj5OiTa1
zV5s9CRzgwl6bvcN03t2rNoi5k9Ka8yQPIkmeuoz/gplZBTdpn3y0ekxcTWlWR2JHXvoUfSNv3Ka
BOKXjLp0YDfb40AMAwu2RY7p3bqYzag7DTChpr68IG0VzauubvsegFwLhUsVesNpDPVGwGYUsGMd
DbUYMPOrnDglYmCUWJacnBwrfnNZoc6sgHUK8V941BUD2YIdgetB4cPJ7ztM9uVjZCJot+FFpR7q
dbXkfqJkAQ4CMvNkiY01T9SRZIwuYDA96Rs14kPTICORtpqhYIp3XnGJAjD33lyBu9tgAdQBtwZF
03CKCxAlfX4GWYIGWPRIa7MWI6nCvMK+x9yEgqc3LkpgnDpmWaERn2TBLQS9P6csPD72+FWSfMDg
8bXqzEvaxQAfCL0aVw9odV+aDG/OeGsqCm5XsqY9oVM7tvY9av8SMyI3mgryqRRzX1HxMAZfFZVK
AZdNlPG0jWElpGIvR6NJwLjIHjcqrYd5boDKEiHlfZTHcHbfIJ5H4JAbILLIfgaGGbwHTPCRDFLf
4x+sCBZx5L+VhX0Zbely1c9rzz0oqb6WuV2xFsj31DEZoDlVHJqPXPi0IiL2rhLpF5wDhHX6n6bz
Iyr57p5hnTrSOlO8aydR1xBG8DZenEzfrnnu3I8XK8gSCjLFU+aWxyywLgqhQJlOHWL8tGr7jzUu
IyO4jkepotJImMmVKD1oJvRBCnHw7a9kAC6F976DEctfo9K6jKND2KuX0B0BO+mVXpiCKpnEaxlR
UffVT0HZ1Smjf5ix91MgKYHH7vLIixh3TtmX93bsnac9rBMNMBNNvEnkHGswYp44fFEY4O4U2b/6
jgsGBUWnEz1Nw+30GTOz4e0B+x/PdZwje+yYp5D9i3z9/frROIYWY0NRSxfE7/pcNOkpktMTBZBy
lowDWMn5FKbXomM7x+MCM60DK0FZgOaAZ3z1TG5WrHWveZ1cJfjasyS/Ypxh8Ha29WjfrOrsnh9G
pQsRuJNIO5RfZExnB8WpX+L4kdkTWkuC6WZOEezZqSyrEX8w/LzYqmugH0SGqDl3XmA/I1979tDT
TL9g+imRjb02Xyd6sDXDkU/ImZcZbIZta9+DY5xzWhBgM8uHzxBEvvoDN4px+JhGCqLkr7VOtUvV
tkMwsKe+y1F/zZlfaqL6nA7qqXD7jZ2CzFeZ9/hMv6YLotUZa8YrM03iryUcUizgFNBCkhzZBlUR
6HOafcSSPSn2uEvWxaCi9Ft6sY3eDV+YlvK7NMisyOnTRpALgAobwl8kaTOaI/PWrHaDkWCFiiU8
aUN2aH31TeTxI/S+hU16UtIPF9WDC1sb58EWCxJl51W5H3yutiJlIpnlp8B237g/nATTItEr+N2y
hYUUbbxFI4u+unq0H+eKCtmGml6qM0OPF5QIphlu4/dvA5Fnerwbr/9pYuSPd03fY/vyT2njXmK5
IjDBfiavhTSdrKRZzgS7JMMnMzCPerbGdLsY1onaMAYwt/EYK+OC0We89ZFGdI2l4E3HMq+H+bni
NNJj940yyrw1or0chG+u1Nz7m3GwDxQNZQ76DS6/ks7ELCjGw2FyDfTUhWfRsa7rbaooLw5Tuzu3
YWlSlN9Qf5MnJeKNB/E4LLvPMST7XOQvrc7IFdVzzeEevbTs4cUaynOEK8tTSJbB64sCWWnK6zim
phz+gc1RC/nk6Jwp45gh585FkqXXjF08XhvjVRvGBb7Tkk931HU4A5yuhMzSPVjFs8PpVsTxHsfu
ZbxcErvGa+Wfx8ElGYBxdkxRpm/2g+Q0jnpFEV0bn5tciMP+CHHss2Im1xAcfpitO4nmuiV9ms5v
25GiuYsWGHrukkgptLMZKA1bWuguA/J4BIc62U+T0TTpv0WYM8cZyrj/PU6TFIs8aTnXLhM2t+X+
Xh/xqingxT4rvuoj5VdIjEG4mY1XOsjXmLyu6XoHdQmuxkzn6O9blvLedTxa5Kbe4Rwni1LGoNeV
5Qb6RjQXuDUMiPIo+zDqpz3dzPQ07o+uDN9w4h65NcGKcRakIz21nveWydG1HmslOJYeUTSdp8r0
0DKCGa2xc9PmadxB0wky3k0699khjeeOHhh2qC7/3rTcSmuLfdBVXE7ks1Kb555vQ2xG8E8oeZSi
Nmzg7iEJIU6PUKiZbGePnhBn7C0hOVtDuBxfI9XCe2G9TSqgY80T7C3rKOkWku6OzX6TJWrqsVct
GUx5BNHBiD2Abla3A8sKYMozNjAskplUG58KVMd3Ndns8wz+g1eyjXqLcw1k1oroskZimgk0z2ay
CzpY4l6ADHLAD89dsPKS8N6siKSUsA+YpVUi/5Tm6ni3RyNcMYbCwRlH7QqfxwqxOaqfzPbXAHMQ
k3nRSxZKrHV1sOFGXlFD7LgzKTVMcrBg26CWz7legZNW6JQWuYehgOLclyA38m1VBcksyOtq3rVt
MVPq0N/lOh4Jwf2yo+P/1Of5k+52xTcvQEZERcxJus9yAdmrKoHplHYMcKk5KYDgz3kaRUuL+cEh
pgyM7j/2dtgYMGK0yWtd6+oBEbGx8pLyO2g77dCOT3UGftPIPUzPYDDbyS1UB6hiErW0hFrE7zsH
ggbRbQ2e5sFIlTIV05SNG0KPI4GpKX38UmNlNmqiZZbqd5rhLGUoMgiqMkZ67u14Q4JlgZfT1L7U
Xr6SWuWgwyuatub/twwvffb6n//xLa2TagSPunTbf2wBKjKH5b9vGT6+1N/9//VfxctX/+WXj/27
c6j/i8YPYFBNBxQmE8v0V/dQpQ9o63TecRTB2hlTmv7OdlL+JXSVY24Lmi+8TgOmTOvK+8//ABkq
26aM4Yd8cKFCDf2fdA/Vm7NMMVU6cjCoTGFoGma3205PVIeh1krxXLH1q0Gu0G4C1PSiGjZi0Iy1
WWIvanXKn43ne0Q8pSCJS6U6QgsZaNxJ3912jDSp8JplurLrB2llen556l3NP9FgXg6Drb3IyjCO
cS48O7/y9vja5naLUj9PesCjNFgOZL/KB9YeX0O905ZhJ7oFdep0QRbTParc9g9drin48YfO3PTL
dVqStiZkGajrCDv6oceVFkOU5gmeFq3NpFlP6sEc+Wp26k03WxKD6S7tJBIbuB4Y+QJsiwEoflMQ
IOD5Y9+JgJxSjjYUgoOVN7jFvGybYq+WdJ5AhfQnn2Ub5e1i98MJdnrfwB8DLccDcrPZJsAuTkxB
R1HRbohzEdP6IfTddJ5r/UGtMrFNfLxEBGvdqaEDI0FjQgktxP9DJ5PT9ObvarRPaWbqpJGZhnIz
HFW4BEHNILolMEtbtg4uk9ACGm2q9SFoEezqi9//0JtQPo6PZqo6CDdNhVAn3/7BUCBoMYFFzfOM
emcj3Sn52RPIuDLNSf6wU8Wvv06HaAUxzqK4bZi3DU+9swIyPSwE2gQLbeW4T6HH92dHIG/WwtQ4
KYnd4E5K5Se8YQuYfgA2G4M0WOVzHQj5nvkX4CaV6IJsXHLEmf+H8/XX426amsrwIRRTN+D1/Xy6
AkFzjMoBj1plWbBBVm8gvwJXD4IbKh8xmqmbH+mlB39AHI6j0M2BR1WgMPm3aAkTGHTzhxuQM7ad
c50ADFW07tkm8OZSqXV8MSHpemqtnYT1xc0k7dEWIGVMiwSPoeb2rqXRQ94jxGH9HC6nh3UjRw/w
Hi5uOf/96fIPh9DiLsmgCX2Zu+YIbf7xerbRbnhMXSA1DCHR2hSJ91wZr3Zh4lexCVfAAyufQQpI
RozhUE3OtSRjAytFuBMo7JZx6oiH6jXT00sZVNYf7ufKL/sRwKImFCiLKEbGk/rn7Qs10aEToTDr
qvVOaZlEK1EGS930lAVM/XCWcnWtoHdEGFzk19RnneMQBZNIfbA0aFcctfF/+HQJEM5hS5g20yqR
1N0mxjbMMiiM0EdTdtIlb9G08TIHs/SNkjvV/zg0l1rIBHFi8pZJ9wd1xaTg+GlY4hSx0Tlwkuiy
yd3k519HjmxmGz1Ggmbs/HWPreSW30PoC25WLtxQ3rihKF9rzAKFF159Pf6U5ODeYCHvf38eqDfa
BcWkBmXIGieqZqO3uB03lMzPoFlb1Ng77hu2vR0qGR93K18YNr25WhN2qqfS3pB04pttCkZldA80
0NgPgUTmjEboC7xGFrHmqkfG85kQubseO/ZRI+5JM4Z2o/TkHTA7HJBhBs2pc4hCKF0CszSm8LGa
rzE2dkBG8G0rRoz2QcAVA8X6h50+/ZSbna5z+xKQkxRofNbNKd+XMiYeaXQOmQgFCWFXNpT4147h
DjutdKRHqWxfKxvaN3KuJWwRbdZSSCZndyj2FijfOVkp5qZQ4nsNTIMinCMQ603PnPcBSdOftncE
nf88lAAc5VZLHWKccDB/+fkk8R01HrhpUH/thnNqZ8FWhM0Dvnei+vzMOTZNCOcjNgNCvqqLnYXO
jn6MWCkJZGN5+NzBf/iS1o29JOq5Y+UhXgrV9x6Fo+dL1kZL3/fMddmrGesiA6Y3BR2SILTsgB0E
zSez53vTLe4zMzABNFXmrgy6bMzc8J5T4CjzqOEIdibxIFVoDbugTcqFBb1tWSDtXXp50l5cjbgh
V7OA9UFQmVOfAoqJ3W0DCWyYJ9gClgJ/48pTjE9N2oANLJtvMU7UmeNl+hlJ4/eM5MNHD6DwIgmJ
XuenP1rk46Vy++gmlrGRVf8PZ8rtYoJbhjxOJHV7HMS5fdzcvctETwEms+yzkjHOZcDJIV+hANN3
b5qvTcQyCQBEvHNZj86ZFTEp6tV7ObPotvqvUSzpD6mkqpvfX6u3owY6IF3IjNpCweXPWXwzavSl
UcudJrw5xRLoail/vFZlljukV89pwhYrRdC9S3udNKr+QLu9iNvhlbAh2mx18/X3m3Nzix23hvkU
Uw4cv+yo261BPFuBKUp9fJLCWvaJOWOXUTIqlsEgb/pQ+lY3RvYHBq8Yd/0PFzFTf5Z33BUwL4MT
Zwby80WhW34E0gITNiA39+wMDX4JlEMLZYRoq1LzkgKAWHus3PHFE9gzvuH3v1vccD3fN2HcAIUU
Hguh48+bAHuHM9WBz+y/COreYZ/Jl9bM1dmoAN53WbIQhodAx3QvpoJgqYGU9ofp5c06hE1QNQu1
mdB00EJEJfy8CaVuFm3QZ8CgpPa7ozJy2mn9HU5q94d5ws1tePxDOnI8jYFTZ0Kl3VwJXu9DdSsC
F5ZTQOBH+Anb0JxWhpgVQA9z2WZaU36jp3f8/U7+hx9oGMKQddbz1IARff40PWllBJeMZdIM6GMA
ypZfSDwmETHjv/7wp/7hN06hwBzScRo9yTF/WNpElNSDUjW8eaa6MCHzuDvprR5sfPdZjpvPWpcr
h7wcI9kB6s6YWVpHAM0a8XVOf62VkR3mRV89JcMkIdTujM8YFjr8l+KA9M670xzXXANhw2CZNvZe
0uIVFhnAcySOjuCwcFVqJGxp8tK1qLXBxLzrYQnMMXtUSU4eRdGqWz93CQmKw0WmSmuz0mUAKnT7
21Lt7hxPDan9A9ZLXXUTVpkCp7Krd2Fcn4gQ7eddHtbnXGUoVpTBoTEoDQvHzaPPpaEhvfD0ZokJ
/ZvFTOqIF3c4Qg4Z/nBEb9YMnEnaCNDWuWY1mSX+zZmUVA2m2pLwAX+wYdCU3dksSPhqrE+xVQcL
oob/pCb99RzSOGOZ4GocU3S/N+eQP0QezEsmMSJvnsy6fWri+knm378/f349fcYwknE2J4QhrNsf
hllZyxIPG3ElAtY5Qru4Rg4J10J5WDkLzaVfW6ZH9DbpH0aBX0ZgdinpKrqJTthkz97+wFo2LUCl
BP1IJH/ZUj3zEEoeLR3MmG8r8ratjRmY+sXvf/Cv9yHqAAoaOO6PNiz327879AZBdIrgF/cKmkYT
1Z5Bl3EdSlm8M6rOmCUmlhDskcE68fIUjYeNNbHLohXTTbHovPL0h036h13BPZGbkIWVnJ99MyY3
SSg5tLVcegkJ4cQkwYLJL7ayBJxsMKyHPvBp28h5dPCQYdGP0BsInjkekBTVmO/A3XcHZ+e35rkv
Km8bxv0wI7ioWf9+Q39ROHMJmFwIhDxaKoWp27MlVrrWArPvolkxwl0dw4xyrbZ7lchY6+HJACXV
7rKKXEMvlIFb63G3ZvgjgS5wvi08j+hnypcQFZx6Z0KFmvegi/b+YLJKk2hUD2AOmNDXvNWwD5Fc
u3+Yhfx6HbOb0acLGSQoP+VmFh3HUFltXItIK/sn3F0bv6QvWsHe5GOIrbQ/jBu/XsUGInjWSRqr
B8p4Nye5CKBrEvAsjaiQ6Sq2uJL/T65i7AVoA8ZagSUz8f75hlNlyNkNIBFzer+osdz/Tdh5NTeq
dVv0F1EFbOKrcrac7X6hOpJhk8OvvwPc37GP+9bpF5UlIZJk2HutOcdsngewm6giyuxc+esGxsLK
V50YX0wa/+0OxLr/PaYBiW8YnFWO78+BPjHVji80ymrcZQ7ThQqy3+Hvh/jnN8dvzqA8rlEJs5kB
/fsQcciHFcm0Cl5+Xxzqcqe4VCRy70pjNTtGQf3jv3/rf35zVOSZb02VWUbTzqdTSgBFWEY1Xm5U
YMiqiF9ZGpOu8e9HNg13/n0CuQDjhURQYSBj+byl2k6HMI8cb0GdAmEf7vd5OKjYww0xzsbmv4/r
/9maM1UTLRf/CDW3T9eatMuLwat6EqdNcLwNjJWKElvQFwRhO1X7lx/HH6EZOgx5zqJOFpbgyjaH
N3wYnjBFxJoeQIeJCJNIelQCKa3TpSXxvZWZUd6Wky3Wy5oIUAF2tz5MviWWerEqrzxVek7VwM5u
iB3lZmvL73TaTmqd7nI4JWc6/6s+GdKNnlXWXV7TLv3vc/XnzZE9ppbvUgTF3PPZR+INJIHaA2hr
vU6KNcInvKHhCAuu68e9GpAsoPo91Hsh7hLL/utQXfz5w3AsFFcM1jVIpZ8vHqIYBy3wuFi1UeNt
7UH9Pg/a8CR0sLe6rVQwGqilfq/G6rg3gpL/eCP+JptaIKoAOfTfZ+OPXw41YU2zDepZqv5n0S1O
I3foLFcB8dBcOBnhSqHOBRL2aIMW/css9o9bIpMTeDSIgnR+o6bx6WeqjIBDDba2qMvxSjGh5pbz
JLFZivieyHMTUbbztxP+uU0gKKwgTSDXzZ2GRIwN/n2NaWSEJrCEFDhUpvGadxK8ZBpFJzcfujXu
6wAMNxUYB7b0d71CEhZB7Qkc94UOpzyBcwF4mj0MFr0QffRvsQ27jRduZB9Y5xRMMb1g+bcewZ8T
OnaavhKX4Pmn+nmS0zeiciy/wAATSPJvjO62d+FeAdBRly7pZCurl/ZGRgRx1FCQenEfa4hg/vu3
8cfVkp1wCe3AbcWt4I9hpBpBuMw7wZDeS4Nz5PW3KNwKqLRO9JcxyOcu1vQlsTHhGvwIieT6PDD2
mNPn0ZQwMTZBs2/Iz6Wa6luAGOjBjKmprHouOnd13P1sA7z4KQWcQ2S3wdGt6nNVtw1lHnKR9LHu
Mf2izw7UILtKTT/6fFFXLi3o7FJ0yGj8piyv4YumyAYHxpCvskzeWLGuXgLpqYeSEpURZNhna4B/
KA7dDUowQJUR2sX/PsHaNDL5112CnyUdC4cZAe0LU52uVR8upMDDS2mE3fTbrI0NY/mKzkO76pn7
go7T9r1MNfJJYaN6IH3WTHCDa0b6UlYl8a0+hFcJIuG/90mfx8qfd2qaNrh0b7jEf/6HgcvXZUrA
BbIpcSZk0ll6jvXFacBIlk6NaDUbL5S/YUyF6DooyWonuWEM21z1xrw1BOIxv1F3YYNYj+Co/I7r
7UuIywzFo7JpI++5tcoUdUTe3QtVA4YRieyGSpq+SCz3G6k5+u2EtAPOs4BQ0+7SCtiWQhysxM30
Ena+/o1fbbdLkawxML03Cre56xXla037n2B2j3wTAVtQMtiXPpFzpVkgnGW8dCl6RJJOS4eDm7Nc
ha0rbwZE0VmhYQUn3kK2g3tQRo+MAY9QHyfNxTYEgzNUMnu0FSLQSX8pXWS2Hf2tSbr06ok2uahx
qO8iwNcyqM9pYCvXHsMkhU+c65mksqzzL6R7xWIy7J2EbKND7ahQl2X5AwtOdxxdazy4SNqPqQy2
RkUqqmKqT22nvDSaFt62RRHejr3/y05ObZSPoD/dZhOj2llg3Ixv8goJKAHB/QY2Lm5qETl71ZTP
XdoYh7TPM24jwGadNiLdzquGlYXR/qRpzWMAae5B4S6/UyDkr6ohHh6Dypa0VPXbOqt/Fn1p3mOY
I3FRwqYxBFHVjW74h8BUzEPkxjbiIw3HPNWKqy5y1OtZ/oPQ8HyfF2ArVApQl0rmJ1FUR90uAb9Z
JrkCpJGcuAjLtUj0M9gS8juyF6scgeBFtjg7Mr06mY1zq43sjSc870S+9GXUhHKm5LCJfR33hVao
23rwnXPkxA9RmQ+7JnZ+NnVk7Y0pVDimiNHT4Vs0WdSdIt/C+CHMm64xiGGzm+KLP6zecOxqeZ0C
N5cYGcVWJqa1qwLmQmrbBntd9O0qp/JFbdgTQEXEd7hYqOGDnF8q6OajLJASgzJvbwTWIc8PoQHX
7nhsR4Hkp3G0G2FHr8KFBWWjVzyWybBqFdU/Ok1cPGUlhjjuO1ERgqwhwAk/ZFMSGmQw5yPGZoEE
Nr6Jk+qLmWb5jRtbvywzyG/rivi7rL6ppnaezNRfdjoxmVA7GtbRblqPcD2tOgdaf2/noJ2rJrf3
CLR2rWoP96OjVGvQn0umad4ZrG+8SYLyiwIV+5BKwNR+cRbhkWZDi9KadAmwvigiEziTIxDunTC1
+Kq6HTziTvlbne+PkYnr0GWgskzLlBnC51tgxcC1jxrbXXjo432N8XoRFNoab1C4YDf+dgv6s4TA
9qZ5wWTqVmnOT/vz4VrsdaNULZ1BbSWo8bmNSpWL2IMW18HOjVV7jSgAZxk3/0tf9/jKYn6PZvjU
mvg2MiVDX/KPDuX6dr39KBP4Y2rE7jBGRSBicDFmzPTv3XFIAkJAwM03NqE8IAjMj2qVkLGIVK8g
hWZvx+rLf2/y8/CMiy0FR43wQko4rv65wZmXXVLanqkspITWZ3io+MHBiQNDD2PrASyXOhjcsH/8
781+/qLZLKNC2vZ0HZFFfFawRI4SjmbNZkmF5PbncMGfxuMOVfO7rL377439Ua1na66quzSYGW3Q
7vw0BvWSUG+qQMXxkTX50UVFfwo1gjzVJh1W4JFw9vW1ts2xSq51QWlS0aLwL/f9z9/ttA/Colo/
iTEomH0qWBhl3HiDSH/f9gmED9aigQMYaAoKfUYCbYzl9i8H/rlHMG+UH7dlMVqhRPfpBxWS35YT
PMCBKxRXvQg5aR51aydvCScd9GVgkkPvC0Hx1U8RpstDVuXJ/V/24vOYctoLWrv8dCk4/Tkv7ofc
l6bTcOjWGK0Hu8ROy8wExU1J27yMt6mrlJcub1Py2JxsEw1deJ6gUwvu+Pdd1jWbscHPCKXb+svE
8HOPje1wvaF5MdUjNArCn6oD2Ig9Z8hRHs9z9lI6zZU8r3VRNg+54xACRCSuoaU/qlTLH0N8FhVU
Y/pJAVLMZ4UkT/TtSnf732fs83R13ikUERNxQqe38un3qiilFsEP9VC6O8HZa9AZjKY6PMaFiIAU
4uwO+37FEPOmcxvxl9nh5/HptHHG5FRnjKm69rmuEBNrRsxGg5emo/Wcp8zO/Nw1/nLiDWvWan0c
c/IVqwjmOP9MNxBHffqPqEpSmYJ8ZEOZ4NITyUNuu3eWjVch3nuq+lPE6EkTTHBnV2Q/iVofFomv
v1If+46s9atbkQ/TGgDNhnEFD+JFmO24qxDGl0RRnCc7fOa14lIqhzIYf/lJnk01+GLjFjbFVuae
eHM7dSODvFvofmbv/cnf4Jt5t6c1++gq+k+m0AxfvcBdxa6W77KeVAUfbttokI+E2QyyMYJmh3/6
dTIWF43p25mvddHm/g8iAKtdlf6MdDXF0O2VS1qY37W4jrbaqK3qyZUZZNnZq7tfSibbAzbQFy/0
mp3RyKNqDa+1OvpkcMBAQzTiOxMj1/Ixu+uEI1KPPFnpeMyT6tCigzrWAUFeOcKiADkz11Xr0pgl
JIEXqRrkt8sX08zdfRnB8hFKqBCcU164Wq6JIJNr6ZDsbCZ3VkdBSRUR6PzQ242asyPZLdm0DSUZ
MKk4NVDO7WTvrGt+QxeDSFs1svd1S3wJWqx6EVvFfa8aEJIASu/cTkeqp2i3oRwessbd1CRIaCS/
rfPYENsBD5hV+HdVKX5YI2lmhVtd9Eo+9pG7NsLB3U1cS3wIBhEFRFiQ2KtGQOY0osgrgBqLUe3x
jbU2LGfsCwtrhNjW4GkYHSK0kUCmKb27pBN78xx0T4GZALllJovqzyL9CNb9wZLqyga0O6VNhxg3
YjKnCIki01ks7KLc9Sr1vCBwGDhqOPHrCp6WZLTrBWW4bUOEB8IYYDlMcVu1t8W+gUNMJ1h8xBWE
KSmJtnWTfq3T6GWqxG+yzN8mIRj9SrfhI3SCOIZecU9F4P9iYoFeOstf23YIl7Fo87Xwi1c3954N
I0u3KFWXg4/Ffyit4NIQeV10r7pnVKcqGFelhhturPiKTOvWdr7i+Wh3DCSmbJ8F0He50FTvF+Lx
Tc3/3Wos+EEWREitWuhPmDmYVBCLudYz2JyJDW9DzZuF2bbg65Ky34VZBrNi7JbwmcylzG7iKKy2
NiKJVR1qz2pEgye32zPs8mQTZMkBxRmBWwJbzaDtxjyASyJ6eBOmRGEu+oNuNhJrcnE/WGSvUShY
uPYCgEcOuoID5d/wIWGi2FHPBNN5r8TtLWbGG6tjEJ/zbxvW+NY9EMprYZwh7Kw5mJCTvCIDxd27
A1A2JnN1bK7GkUpQ3citFUuMW6hFiBjH3R88os6hLxf2yvKb0ekEF2ZettTDDANFrVziCMeKYyo/
dTt+VMpovBr8JztlHNwNWX+1ZfXTy6zuHhz0l47rWMLM9cXPuk2LT1PRB3drRjo7P5ZraN/wRdua
RknRSSiQE4DBTuItsKtUNqgEArHSZP0zIvoRqVLQr2JPJ8AveG0LPOtWTi40LVSIPM22Ki0Y+SOA
3sQM0msVQPCCX/9TD1RsO8Irb+2heSkG+T3AEYfRK24XZaulZwgjaUw2bGvCRsE9VOCBjHdEbiKd
yQr8g7ZaLxHXOKR9N+qBnFWL/uFyaEpz35GYsog4o9h224XRYSt1iFTYt21EHESuvIAEt5a9FN4+
DkZQQDWj1yh4iswgWukVTu7Won3S5vdaDQelsVJ6SRmksDaBVU8M6sIcJsIRk5mN6h0BSdqb0maG
mTf4kcr+oaqara9H3ZKqCI7aRuU+3G6KVn1uCY9YVX1jnkYrNk91UndcKNz2MKS4FW1imDpfXrAP
7HS0+9+4nZ+CyvGeTC5bZMc6z2aq7DyGZqrnEOeud8CaB8s+xEPxQOgXQfZ91q7CUjQLlZL2azzC
z4ajgmopKbrTRNaXleYe22DEFYczdu9TsIf67JV8ybUyubcYVpM0ti0ChFRmNRQHMT0UhiyAukAd
71W4J4Vhy7tSMgsXof8wP/glfOLBt81jH7uXsvLikOGS/gtgr3fj6S4lh8A/zs9SNAE3I4UtRJNl
DDiO1DOust05JdPDmJ4ZJtyNKlBGZVPq9tERwtmFYdXzHyf95zThimmoTbJz7Ch4drO8XTTQi8+E
u/jPeTZuxsyX9yP9jHsfEaaetj+qKpM7UevdSZse5r86q+pIC3VJyfGtHlx7ZuSb93f8wO9P8zLz
a28LJjjqtvQYnj689r7MvG6MyqyxrsvLkNf97tNq5oU/vZaPhLGMgLIz013luH72DDJqkkN5cDOi
hXAwanIxzo/vb81/ZXZ2bcZI7jC2BMz1upSo07QuQSpnuA/VVnfJs8h14zQ/vL3viPZX2tTeZn6t
++ddLenojPtqscVJvo9VmX0PVC5jcWjWtzD14gN3i2yjaZn7jFV7H2lG9l2J/B5nLqK7FK3PoeMO
vXF8V38WxXAAo5d994IKekDpGbc2uTD7zouajWUl3TORK8d5HU4La9gaKu92cKWxF9UXxxkxcnZa
Zx4SkN9LbxTA2HEgvdgV/9sAFJ6KgbuLUROtNr8eENGKw0r1d/NTUQAJz3zj1ip767YAPD6/jDok
3I1hymQ9HbMXpa5RXhMsXhT9XTQ6xbkKiruuEMG9SrfjPu5DGoCRG+4D0Kyge8LhTGjvtVTTOF96
HvlZQ5S4u3nhyJTmOW4bpG18dF4JGtF4WSatYHzS3k6wiUf9lx31+U8fRgFKmDK7B2BL5I9CuLI2
qUVlY/mr0iI3c2zTnaP58ueQ+o8UeNJnqyca1I8JhO4xfZ7aVDOIEOz9JzMMvs2rDQbgQ745fDWL
dFw2RJpdw14H6RHpzja3jfgutCuyJeCn/7D0w7z6qCAQzE5H895sKwA2eltjOXS0C/d/KtB9or4a
bgWpht3mEntboZJ5JsLL417elufSVYcjoz5CUsK8fkSs83aErtMtiaaQ30a3rZaQP7WrxzBlp8VK
tovjkh9MUQBslG71QJQqrIayX0SSsaJHGOEj5IgOXQaM1CBSs0fPVrRVVlfqdn5X6XEmRWHoY7Vi
4RTfwNYQHsXo6amdGeoeFQ+5mNNnCVs1jn3JV+2qVvrYCe72Xji8zm/W2GeuvpYe5k9SaGnvuSXg
22U980PpPA5D793PS49Ns2ttMv/mNRlCf0othfSFaTNFGzGy8fB0zJ8jpYzAnVHx3g4gtLVqVUVD
sHvbiaIx1kEvys28cBJW5dZnKvf7AEon2TeJqy3nha2IKp7qCXSe026JOOzPsPh/5FZmoM8lFsJO
CMpaBLUPEczV07cHOijpCQ1mAX2uxF/yvowZB0R5zIu/vQoYOipldZw/8r6GeQmGnOnJiXQ28Pa2
kisbUgy/fljh25/zBz+stUgR3Sn0aWD8sCtG77LVP1Y3vdX21hoGr7Gf330/jvnphw+Hwi93Wcb3
N33q/d33HZ3fmB/ejyVLMAKCZSdAZjqWeeG3nXlf+v2dThsvDZTsXVWTBRHpxZ4MbHG2ZSHOXWHZ
w6J1EKBgGwy3iiQp+RAJ5Gl1ea7cqi+3NUMerHKQtSq76Abo9f/7tOoRAllVabb+8M78dqOLrVuU
2uFtFYUtrL2uyZM9VBONYtr0vJxa8W9Q4alYRh2JUIv3dc/LKKP/6pYlt4MB9tC2TZLmpKPgeXuq
kCCyHgsT2odaXBD39WTJVeWtnPriDKhvEHAzSJ8JwiMVBm8sYATN4OFpscgXtySqB6eWRhjg/sK6
c0BjHN+ekif5UCgukeXTB+ZVgmF/zIymP76t0lP1Jzugzj5vdH7ws+Cl7tX09zpE175igw3elnjb
rdj64muWc3jbihuV3/xGisPbKsvU/+Hl5fD7adE3Pxl/1b8Xpk1JGm9M6PT7YbpSBAT60OP4vVNJ
S5uUGvP+fa8wrYK5oPoLIWwiTpMnlS0w0qn7eZfmBakK5CAQwm7/tmOaQuqTb6fl789QzwLp0Djp
h/UqJs37ggnJ22vziSKRi5kP9e/d+7oJ66KEMDrG7m3drZigGVmr7mjz0mFsgFAyN2De9LZ/BOiB
3dI6XELz/kaCjiJxfunbOt++wbqgWeq04e91MoOG8ocwfvt+3IK5KMF8kbV9245llvGSoCRt+75v
jU3mgCHqHrbY9CvoEkb8aUxAezFvG8NfuQzNUn5Yb+/HDdkoVbJ92z8ymbvloPjBlnkfJPHpgcYo
96shdpnET+sFl6ctnVqav59XQW/gfW41hoTTOaigkyDj7cCez9ttSOJc5mQeb9731Vc9oOkoKTe/
980RU9D8BGKbNolz1+xr9drUTgXMRzTb2lhn8NlFUAObI6DpdizN+qIxy5+ftUNdbgdi7pdYhL2z
DhfesvAlL92J/W78+ylz/reo7niKBxhMuqFTVDdtXJD589NpibfPd/979+1p3JrO2ZxA9tNH56jv
+SWfb2JO/55fn18KeUl1SOWWLmkeltqWty6l2jPT0q0S2jybHrLUDi+CNPJ5Xd6h7IBm1oL8EWYb
zrk29bf19kpf3UYTTH9a77yV+fPzS6Qgf9j6Px+cPzMv1U4ZANNS7y+l0+r/+eDb6x3B4jlt2BXU
sK02RRI4YSlvK7N1Llodrd5fcktPvfTRV9cO6TJ03S09ne4295WR3CKSXMxcOwZJ9jgftgZY8kLc
FQZ+AAhd55CwUqo16+XMT0cIZojp3phm+3lvncGxzjWBDfOz+Vi1KYEhJ4rh97cyZTRMS3x4qnrK
h1PVTokQOi+9favd9IHp6bw2zy9/eVOIRAvFgoSS6AtNa30Dq9XZalPoBCntX1F6iimMwptiKaIp
oCKaoioAfJ/TKbwiJ8WinuIsHINgi3GKuPCmsIt0ir0wyL/opyAM0h06bEaYA80pJqPXAYkxjldO
uFiSe4iLd8EUq2FOARvJFLUBMSA6yCl+I4CPKKZ8Dn2K5uinkI75qWJuzWqpTyEe6RTnoVYEe5RT
xAcSsROShfyhm+I/oikIBHCcfxNN4SDmFBOST4EhgU10CAnHv/epmYJFwiliJJvCRihM3ImA+JEw
6ikQ9XALWjidTw4hAysVSPi19VOSuuo42jdpOq4GVfak84q4QbfFn/Nz5pS//xJ68lxbNfipf16a
/wrLYpq3T5+YPyYqE9dNAGPgbV10q8HDv39m3kCcxMUJgdj762+rmZ+/f2J+WhSgvIxeZUIxb+r9
M/P23rZiZG62jRL9y/uHPy/9vm5dkRQ72+Twfojzxwo34uDfDyUFxrZ0fBJXP5yWT5ufl1Yau9oD
xdu9f/b3wU/H/b5L89tFaYNxVZzthx18X+Ttc8BG47Vh9PbbGZq3+bb4vIoP+zAOzrHrDh9e+ee7
+7zTsjegZBWGBzHoz936sI1MgoB1hv7HH4fzz3c5L52FpbXP46eyDcF3DvmrVuqMAtWivqZRmu7a
YRj2VpEAFzYaRqhIkZ9kpnyrm6H9xQHmVmX8DEICAcCo6Y9hThIvc1T1nIVVcZAeFd7eMWpUVxou
LT3vvoyA4GE1dVD3oi38PuOr6KZ/O9eo7wwHsQ4Wg+joGtI4kXRrrJuiHB+ynnG134j6R02rr502
HgTBk0Nw7otLGXsVKUNzAyHEgThDLYcyQHszvzEvwqTn8fceTy5Po/pBmjMeC9MDqxWS6DiEvnGa
N9zFobsx+665m3dr3sHaCij8ss1oiOCektau0PBcGnVNesl0iDRHisN82NYIELGNW/GY0pRY2CiP
fmreSh3C9td03kB0209DpopVCEfjgv9k3Pedl+xyQ6uv88mv3Dh/zXv/+naWjGhlwSX6rhCTsEh1
u70vRV1swiJzj5VvuUebRsWmtbPuvikxS5fFGH4HYbia93j6XukZ0HXgvoi1IykOJda5t4eBFL4E
bKLYU8iM9upQrlUryy7wC/09cXBUW0Ujl4i2+idHreSqaQkFB49yk5ZQ/+OSa2wWj9xEPQ93q13W
S8Uz8boyR6q1PD7EMBhN977X3PJrkkfjmpxJ8FgMjmID8KDWhQUKUu6iWWvAJB+6amO3tnKwuGAf
uGF9QTiPfEdxgkurgTKLMiBaRQk9a2iz19EuXsOIqX8NZt3uSAtDtJjs40SkNH31CgpH3N2Fhjyo
FvqhMYLeHdlA2Ew9h8MFfWTjVarAPO+JczHmxnmK7eKeGJKJGam7tIk1MteMQ6+Jx6BlPfwfxPfo
myZ4bbHFkj3eZcWEQMYudz7ksfeg9yMKRBGSaZcxHW2S8kklSJuTA//PHaydE+Jxd9o65IYSP7Z+
5D+WoF38dJD3sq+/Ky1cWQ+45zkL1IobrZAEjZMsUQ75fe0MxQ1GoWHjC6XZGu62xD/t0xOi+vpq
tUn2nPWFtsJB1F2KiAQuU4cswY4p27aqrStJayQ/EaH2xcGAqjVe8ZBP5BSts9uDmB4oJmmrEriK
MXFXxMRbGawT9Vhxnl9BB/Yjs2GztNNLKrgWbeK2GBPBJZtYLi7n9Vwy8tmIifSStNd6Ir80EwNG
m2gw9sSFoSkVRvarNfFiRsAxw0SQ0UHJKLKQ/INn0bmRfXQuBjCyWoj9KHFGbAh2GD+rOsOAzqOM
q8tT2pTKyTSVjmBL2TMeeHAyqnEGDInnGD/4WsYVTBaGQ3cgyUK8GfDTcckXqaqssNyZuzzK3ecy
Dm9lp6i3QYYH3UA+a3r5QCBdFO37YjzTJkbRoIfRoqg7ZVhYFELPCYL3OlOig64SMUvp2AEOrkWA
ypAN5bH9rdJ8qhGFDqF71NHi27qxsyqAy76ZajdcJZRVU3jaym7V4Ip8ynJb8htVjFO3HXBDG7pm
bVveNxJ0lkVc4AgziQt0rFpcnb43oEoT2OcHenbbhtFON4IfxZDFl8yNrNU4RXWGqhFv/QxkxnyK
pPTpJup+vkmnk1UrDDzK1kuOSUtfPpdcfannbxJC2O/wQi4LCLWvuMSVhVXQLAOalK6x4PIdNshK
ZJze+qkrX8fWKBZBHJZU0AziZsoCPKqRHyJyFwdRnqh7r3s0HZsIVf8ezJ158OMRULSEXuuV9RXT
nrPXCfJYmDUxy6lMnhlPjatuMA5Ma+070oWfYya9X7yodJbUwOVJ/Ot1KqEvSZ17e1UKR11lbXv1
hzI7ZGqOZa7Iq5VaK+mmcxgRVrAWVqpN0k8cmdkBtipqcb+8Wo11UnzRn3TVH06AO8WxGR51/n1v
3IKCKtnO9qHI8vAGH/u61MVK8bu1Zqbpa9GTcDnmMtuI6Wktx9t2pEQ5ZkO+00RV7eKmTXaj43u3
CmXqfIQ03A/lw/yQDA/WyJCQPFT7KMNIPKKX4LIbU2UrUs5Jv+nbIl/B7m53Nb3UFYbV/DyO/aph
ZHiwOylONJucZjHmDggUSNGiI1LP8ggI9cUThhduOBkEMgQO1Nuk3SzLlJxGUoqNq2iQ4GpWtg5F
3h/1Uu+Osle6YxXEr35uvUg6QI1FwI6kZ3enq4T0EDLd8XO+pvhICYaWwaGwUmsRQwq7o2/DaMDC
KduOpX2X6fJeJxb2pmsp/QzKa0xjAEuFcHxJD06p7/II/KcVyY2BbX3DoH3cVq4/bmKpqpeWPKNL
J8ZvAoHh0jBG+8atSmVVZgWt6ix7mfPdue7T33wupnMHyVGuVE1yqlJdf3uq6BrgWfjLk+8+ky7X
PrO8loGDppGmy1XE6k09HGUGDH8Igge60vI2FSPAbM27485xP+ORO2jTd4r3oNpRfRMken8BqE2d
uLhhX429wmXrqJV1uDETOFpAq+hpuSbM/sQ/UJq9JEEGGkvyg5dlcZJkkaNgPUe0alE+mu1DH4UP
bVNMxs3ydTCfh8g0vuAB1NYYbeqD6ckKCbXgIiSd9IC0U6xruksQSZt+E3GVXxPTYx/nhz7KMIOF
T2GgL1OrK2/GAvoGZDb96lU3DOnSbeXkAnErGi2ki4Qb1d2r0OoWIK/i7+enDD6MdGhWYE2U6yi0
TWPW2cuQM0UTvhnviy3HOBIl4TlrStPmIrNIbsz9TD/jrtHOhKCTTWHSdDFSTR61Wgwrh0bn14SO
d1O09tp2PH8d9SjHlEKahz7Rw5XpViH0Os8i6ZLI7lqjzJh5Zcm36lmrGg3SwXRrsQgTdV+P+bCp
gDycK0C1d2YPl9oWun7jhFystaZb+uEgv2QSbU1c0quk1PvAycQLG6TpHld+vM1qxTh5tNewnEOG
byKh7c2qAvhFCMde+OFXBN3eg23JLTwH5UiBPbg49E/p+BJ1WbqZchtJYmFHoiNXQwxoqe96ekB2
mV9ycakH0zjO8lW/aY6lW3HsznR5s4PskWL7xSf88+hJgjA6PUYqn8UpPbhuo4p42DaOnn6xcsxq
brZU0szfjAFUYCPvUILW9aaDfm0EAXCF8qLaMvja80/NqM7fVV0wnohc2VV2D9QgBvSkV6Z6kclR
qat6l9mM8u0UvqBUzWVpF4BC4KQvM0PPNogIikMc5PEuMus7pcJ6nhdae/ESLX8IqZVSu7L7m9Qy
yLDLFZUoDjTKeR7Hu9AJgGHofXtUdIClAxDDk0LHvpDGBWLsRq1HxPw+ZJAoggxSRSbxjwW3Sm6D
kguWU9MhUzzipnrkC6TQYyPm2rkpyi8INoHhNXLcUMHUvxqp/S0J4xs/9ob7yPza6X12Z3uMFJyg
rNYaMbx3ETy7DYk8GnEfNRoYYuOtTkkOFRiSzomJbyCoYd17VneMKAVvcjf86sg2P6ckX5MYAztW
jNmqU1rlIBWQsCNku4w4dMOkGTVYywa1Cdxku7qpSlmuqiawV0HTQ6jvu4hygGi3rY+2xXI8kOKt
q/5wWircVmYBWKZqY0zoExXg1TqpFfc6uPuoGvt7kipg8Y9ohzs5iKUPnHdVYsS4Cdrwa14JY9/W
cDIMt+2gkdrOsi1Lsc0RK+VDYJ48hHcLvzSac5ED/E3DfjySfCa4NA8ECASivnoxNMA48POFXQ0M
rqarUxIpYlkXwrOWDELd1RDQsxo1q7wHfn9RusynrJJM6lVaZ5rK9EDx9JuBQeC9l5jrTk2dB6sX
G2oNzUrvaGAPjFT2MMTitRaN7uvgZreZjlfdVqzhjGajWBhT+nykOf4Vx+aNbDX9xhhVZxlxU8Vy
MP60Mmo4tj2AxPb4OqoxWdcbPy/7c+/h9xK5N25TecW7esj0ZNciMX6pdTrMIyrOTakY8ZEvWicC
KN8Pav8tcvP6Sq5pd4ZSdOGbZzQOXO0LDaBb1KzD18BoUHnLc6z60RlzrXHb6ARSj6GD1qtM9KNS
vgouva/6MnctSK7wE5dFB8Ne2nr8hVocO18WFwzb3lp3n7zOld+IRcGpaDfDJrEGAjOwrKBO5j4d
t4RHYaoGQp+0NKgaDYiVEYqDriBPMSnqnZE8fmkbt3hiNII/OnT9q1IHzDK0sV6bPaqFInPSY3FA
ci0e3VArqVnQ4NDwadixcYcMrnZWMXM3mL9i37dBItYASSwECAb6OaM5YIttDn0XMAeY/srAXTEk
UadVw71a5VnRHsbpbQWU9+H9aUyjZ8udf+MS5X3wGKN8ePg/xs5rx3Fs27K/0qh3nqY3F/ccoOW9
FAqXkS9EZGQWvd+b7ut7kFGnsiq7+/YFAoQkGpmQyL3XmnPMn48RC1LgD5HOKolFd+jouE6ZRFpH
H8JGuCLqjd37HROQTN0Ztm8f4H0oqzjvldvQBeM6Si3nGmstEFf7Zoa+QhSEulM6/NWjLS45Av+g
0LSjhohqpZawjHEEUqDo1bWMR7nSmq5mBivRo0TpsAyDgc2gzp089VTVurlNzfBQ43G75PwWydEB
YN40N5SD7TltmaO5WSa3MTEsEG0mQ2+s2C+G4+BGIgc7yceYTD7Ua7EoAD1UCKIySHvHoILqa+RT
+dJCZ5/6l9AZ/K9avldaIzrpwukXfjoOawKBH6y8j3eV68oTdjhy1Oeb8yKOqnZj0Rubmqdgqqf2
dClP+NwYaZRpIE/z/RRxSVoa9q7C0ckKw4dqa7Q/6qjmbmFmXKc7akjEpTV442JxaqbFfHdeoLAv
V4pqiqXWe1vdUwlgsjPwwtMiaDpuhU0nFllAVsyoliPyumlMBbBu6SRIbhJ7kOLzQT+rsIsKglyx
JELLToa9kaB+NEoQbou4662zk3UbS47+jRyiZWkxxxaVahwBOhjH+ZZI/XxTxIQeTo97Tmb+8fh0
99dt/3xMZwhEdMl0P/HUo+/Kcufn5It+Pvbz8FxU/4vD1CEvPta6cvG583/36efjz4f2BP6vSEn2
/8+X+strya1pCDJvbVa2t0qDQVv83GZe8Zd3N9//vx378yXUBDTqBuyB//Jt/uU53RSMYNdhvy+H
/Eo2kvHNVOJuoZlp9WAVAfOxzB7IHhrSr5qv0CSsjW+iRH4O9TC+oNTqmLMDpZ131cPvaNWVr0me
EwOGGvLI9FK9dQl1qnmDUHjHJBDeizQdmCV6aO4U10uefK/8Om/AOJW4d2VMH4lsbvgUu3HTi0p5
pdS+m7fQqAsA/w6t60i8DmNfxOVj5iTfnGJl+y5WswjHaA7/+JTEhX8pUXt+vrqA7Il0HMM36kTx
xtW68OCHXX7PHWLo52NXmSAiokiezcxMdpodGFsrK91nLSKLdPps3AZUSxjV/YPw/P5gDpnBBd92
3kYGnvNno8t+XCq4gC9J0VTnUGGEOO8aJ0+cfEqSn/JkLapWHmVMCZCYHOvzySECk5RKyZ75FdM4
SqO7kXb2Y5RH3+YjGGr1I4sG8ahRidoTdGhsRkb7r07C1236v2R1gA7OcZTrBB465l2F9Jk55rvP
3GjaIBhQaKZK7Z+spDYu8NzE50cDEGEFNL5+q0IuYGOjERzKT+oBqQnj3WlX6YWPSpk3zzj1gl1I
2MFWWGJ87mv/YT42BU1K1VFpPehx0RyUvnDWST8Ob74fruYtQJ3zIRE9ewlMdOEwwLIVV3rC0qLh
S+vp0KgD5YuPkGbjFbW2C7l8PQ8iuaAV9N6dCWPGc+iXtK1DpCoV4R1p6L0rjn4wIrt9yV3kb41d
lNuuT+Iv6PvX8wZViWeYDF/nFNl8NmGRGejGBvc9sYgpMsz4yZLUKTy3R63TjdpXW1zn9ci0w3Wg
ivjYkJ5+J3WArvi840RgxgDpPhghX3KVEPTVvEIvn1Ndyq8OmS0by227fdrX1VOfhs/zeg+ZKe51
YV/zaFROQqNSBo3Ke5ctFLPAd15J5Gm2daaHiHYV7cX3lP28gWv3PRS3wj3jQ3EualQhx50+F/4x
19Qf5TMVOWtHOIvBuLnJ3jLGnPOeXiDkSvZtdLKq3j25rvJYZu4lL+vsMcsV8uTHHBIRWej7+S4W
WP8o9PL7fO9zYTMti6uxPX7ulYTRIfAgPKp6axXLOPcfcp/RVTkdM1KaepdEsVjK2vjjKVwFCZVS
MtibtqBGj/BfN8RqPvr8mOnfZVFH93kfk2idtSSkZT1v4OCAeZDRx8+XbOW7NEUYXGtVf+R0IV6L
mvNDn6ePHYKCO5Yg6vOZeC3FEB3jnOr9fDeLYcdo8Ly3812/YDSaFnyoNc3vV5nf3URkL4oT2tfG
Vt7mI7cSpSzdZDDf0xERt5SrRuTdft4nEdpzplTy1liggZhOT2cv8Yq5uTzndd6h4GMnDBvZ1qrM
YMMpQ7ymmkFODekVx/kYlWVtg7goHit/aO+SCvS8k42D4BhkJuT6aSfyBsf1qKkaXw9ebNAy1q4E
Or15bW1eGYiULx1ZoNfKH7/OG/WSCjqIUXU13w1h565EEQ6fr92382eBV/1m1aJ+hl25mLfS7SLn
Qs1MI3qPOn2k7/3vBX5W9TzKZjyTp1yuvYz3Ma+dV/zcbr415PzeZWcQ6/XnAVKtR8Yx35cD0uU0
Tqbw4j8f/LxZKdTjylTf/9xx4jBQ/oouCcynUzAdMBk8SXlzeklNW0THTA7rJNNw1/zcLcyabKeV
ydvPV/55JGqh1hrfHMO5X3axpAlQOB7E52FwS2oLl6C1FQlBqyqglZBNU9ScmEJfK5o3SsMQvcZy
ZeqZerK9ITxTwrEZfJv+peaKxFcgXzL7Vb9CWwrYqfZ3Wi+HV7OIV9RNnedeDw5GUZI+UgqA7jIZ
F7UViOu88LtaXDuToMtaosr/ZUWS6NpGaSyC4P++R+Hilol5Tct5BYV3cZ0PZTYknI5VQUlw2mN+
bL6lgWclUNNkmP73FSGdlzXEIbhBf1/hxTE+jZgEwV9WVAPyttD15ern4edN8lqVmE8dWovT25of
mxfk2acrC5nL+pcVcVsSVliK+tcVSl1pS6wH2vrnUeZbVO0498DV2/yyQu0xeFS+W/26QhPofrS6
Yu749w8Rwy0ET03js59W/PwQ/RSfjiht8bliXju/8EF1mNHVk1zo74dCgEa5pEF/9HPj+VYzGbCN
0Rh/XdHVU2JUFO5/2SFBNUE3Rn4+HuXYpAIrRBDHCeABLW+69pQ+fegijNmpLeKHzp+DpbTwwYvJ
Z/WYwN3yQi/XfiO8WycUumBMZQi+dGvS3TLr5rWBWHtMLUkQSuQ6dSvt1oVRu/bMnIBM5gXrTrO6
W0BNlGcL21tX8etLK6W5dfowsp1b3YLcUHm2rryhhNU4npndOkLd1jjBkls30u3tAiXi2RKLtQWs
BL20SSFw/KsSUCwkQ8674nZ3150w7SttDm96NuuaUy7ivQUGvnBiFTx0INeAeDfoOf5wDRrMEl7s
d1js+niTYrS7djVXZH5F4uq1Jomw8VBf84wWgZ9Ck+i6pth0cZ5f00CUmy7NU55NxW6m9PE1b5x6
k1ZDeMXt2mw8c1AuaVXJTWcX3oVN2g1lY+fSpWO3IQbeunSx02+8AK1KkMUja0P9Eoha3RDrSHnb
HImK960e36Srbzov7bhFH97ovIjaDDUb6ukvYBKQAYU9Hd+8IP8uVy/+6LzP6xxE0qfU5ZQ9TJuC
pSE5UHH75bxWk168o7xnruZdAZs1m0462WZe27uet1KojW3xs2uHMK3HJRRkc6qetke19+xn5soY
oJoMbvx0l0ZRtUg6dfy8y1R1srR56dmTlfOcV+nvxMta53nbpIremZU2l3ld7IgXUcbhdV5nKOV9
DEt1pxVRshWpk2/KEkU+GiibM3nYQEm0PWtY+PDPFmSxR5tUo+n11w2MvF4lhdEeUeX8e/NICbkJ
cWvvKu5lPs68CAZixpgV0OLsKxKC5+0+n+xziengg66Au503J+mY5+Kyi5tKqTL+HaU8R4AsllkX
Ze9kAd1LQJxPRRT2hzJV43UyPV6RGuwmdvylmYRQvCl8dV7mvGnyHpKR9a5rprPuwNrsFUDoz3YA
VnHazzbGGNdSk2ND8O0HFYowbjV2GMrMxPVr1NcUR8JlBBiTtG266kzVO1pOJ2+Ea2tYw/TyWxCP
D6VrF8+Fk7Q7SyAfU/NwePVCxsLzBq1WL8thHC4FXsszbhpr2dd5+S0foMTlLf2ezuhhVXtUx+Hu
P3Vq8WXes6jJHCtL2T0EeQpVIKk4n7ip/96QtDgduoSWsepSr6PzwwWvrCP0yqEoz/S9qvN8K6Gs
fzIQaf394c+7fz4WVszp7DzBeTc9Fig6x5huRX/eapoRvU7hUY7g8VSrM0IL/1w7b2fxXqhCK9uf
j38+z5+vpql0uTEG6iFRp3CAz9Xzy5gX04Z+7WPNwv/0l5V/HmB+TIPmslKMVvl8V7++lmI0hqMN
EOVz43uTq9eBwOsHdVqk2kh73c5OeZ78oEkbbSrLpLFVCepEKWnSBnqBwE2BHjErWQGFXFPXoiCo
iuBuSEWA6h2Y5SlhcJ8fK0GkrWLwjvTn1GdQKX3HNMzHIqYF594zvlvMIW40F/WdHBOLyMvRf9St
ak90mLnN0FMgMIpaZeEn3arERLmCI4U7wE82fZR/eJnnHtQx7C95pBv7gtzlGkWAmmondCWUg0ob
fZ8VFR0OWXLgCjJ6V4LZyteWIVFSw+UcjaLbyag6dgrc/jBph4eAoJlg1Psbfi/AzZZ9DyJNp+tF
4DV5FgjbKrqLqcxIBa7EOksqjdMpSIOYoI6tr8h4a/hVsSbNLlnLqCRcRlX6x65VhgsozbMiKaiL
YejumvEQpdlbL83wqnhe+SIF0ZpDHt3ne1G4VX4Ph9q8NdrQP4zukN606kcMnfBcp+FTN1gKWV0k
TOeCTNAk8LS3oO0PWT/Jzuyg3usKGlOzCpqVE6AxV3l7a4oAi1B1+9u8EFQ4LrhaL2FvFW9OYb0g
IliUjNH1uLGuDaNJlLaOeyA8sFvTARt2o1+aXzR73ADQfKl6FI5UwSOfUaSfEIILv2SfVJ295lp7
COkiHrGUFAWmndZdl9hRFp1S+otCAwpLTdLcJS6XhpCxAJP2egQVgZ8srfDMCeMthBq0Mi0KqGU1
tbCRS+B3o8tTusCjLCyhH2jkz4YWxc+OfPJMO7nEoSMOfU51qMiSC9fWrZso4aX0rPiuKuVzQaLn
qYquVf8YOm30BRcxoNXm0FsYA0QxhZXZ4L2nSqLWjeCeO7M6qe4mD+KS3K5YJXbwSrswOKch70vQ
v3tJmE0d3bGA+Op5eEtJX1oxW1S2Vp9VqzxpUAVT/9zV0i/x/+Nbk3JwlqZEQdtwTfa7SD01jdER
5yz7V6K7NpAilp4ZBD/MLP2heaMGlFyxl168AhCYnrLBIY2OJvm+rcghrJCJrSWVj/UMn8qoN2DU
uddTEzqjep8RcPlQCbGO/KK9T4+kkp+easm3mKL8WaF0tYgGqWysxPralZp6SsvSxMu1UELkJWVW
gtsMGLE7pcVRQsXlLEg0t4ar8WrQXFajofjmBp29aKEMHEq3efGUpLg0AhFRU/g4kIkdW3U6pRtD
YQ7dt8Fdc5zs4IROszXtIDzR13L3fi7kFrrnopm633Xncvaw6/igkLR89BEvLUnYdhaMMuSuDvVs
F0RVD/aHsseAGfddTauX0e1bXOyeAWAm7y46Md8aJzhdGXdJlzpvTqRcmihuo4U6+ru41Q4Ofc4n
vv/FMgdmRKM2SHeRIbtTrubpLphuYV5K6f126V4JsoMS0B9Zol3uTkpXXi01EXu/kB2AM8PZ9TWT
+bRpKvzucUdyW03arJT5sjWj+Ep3BjQGkghEUDyjOTJOVJNuPBR+4C2Z9INwpT3lYxPYCgRwjBD0
hPpPMiwbyAPPIVNDUzbl0ZjcfhF0f2IVKSQ5buoeTJgli6rNml3cux9FmxMZnfAbUetqKSZuUS7e
urDaa0UFME98zRN0koPltdfPcbK8Si7Gt6AS2iojumTl1eQGJsJr9oFaErXXEMMVNd29LU9lYcdv
CAG1nW4xwrXQRXzF6TX5CW3mio5LmU3X78TQ2EsEEWLLCPtVoztwr0LnS9ZgqWesIpj3Z+p6SJwB
3HxhPfkpinOtUV81dVCOnYmDXs+IWzA65cWu+ZK2iVkv0Vq+KkNpvTiR/mY5iD9Vb9KSKMbKQtez
bY3Qeqwm8b7vxWfHwaBFK/UiFfPSd5l+8mxlHQ1tQw940M8Dum871L8CwUo2mfTl3u86seRjyHZq
l0D5LfNw52hqhEOhNU51arHI4ju4tfBcA1h8zJpj7zTtk1YXexj3xpLOD8bk0bzOCy+rTq7QvWNv
R/EGCzdU+zGqbgoTiJWDP27vOMw/3eJ3pYi/y5bo2tzXv4GK8x9s8ubTo6kI63FeRCJ7Je/ipJPl
gQ8SFZggs/JrpWVPQpXRuo90Zw8iWKyNMAq22oyPz9yHnFt7Y6jyg6u28d3UkICHhmu8Ra36wVTA
/VZ3yaV3DR/ZvvF7EJrZBiSpuZqCcu69kn1XbbTqzaRmSbv8e1OHwzbr6idqtipqq/CsYsneMzBO
D/1Uk+TCrO3BM+Ki85pnsw6tjVXy2wgT9ECGaukvvm2c4V4o3xQHUp8IZISSCHXnIigTDQmMFt1A
Ughi/lCKNeOqchsdPycRDvpQZx8NShAAZ96XMu6t9eRydWs6jr2i0wfoLCJO+++11MTekXG1xxO9
M0IveTX1ErsGoIs1ws+NmJQYbejFa7RC0CCkftCTOj0fLLtp1jotUoRYXErVJLjUeRKfOG3stURz
keD6zmL+KXWB+dwMHVa+ycFBFRGWG7ODslGumQzdg53EchUMfvWYWPEurX39wY37ZhVaDGwZKt8i
XJCHobEbWnzogxCyJudW7ZeS+QaWl4sCI/1LYUwhn2me3NsoAjongrVDuW0ncWGtPKtb9on7mI5W
cfF0bz1zSF1qwE9a3iFtS/xbiPRVyjpayzQ9RNSniYcN3ixtE9Fb+pLUlXMIDChcY0GV1G9VYqyz
zCLTzzLuVdGn26Dqm4Mrgm4H8lsscmqOCz2KshetFf5BUwmU7eISO1TefcAEYtLv/S61lsJiWm0b
Xubakl2wh+tA085t3NeyvhhRUpxD3VjTu+vQ4VU5GYreuOkc/RH6UHDEnx9v3QBoQBJpVBnNob71
ZIKshhYBshtJ6rVtae/SmGBNCjzpylAUb0coDrRu5HEItZwVeuj81mTuQUSSKnfThjtFVwCJNHFK
5C0zvFBVn1ykjusJs/jYyoPleAfTNYIHYcvyxdAJp3ApZHAyGhTFfstM506EdZ6EXx3UhcsaLsWm
H8pJ0qvjASYTKy5rJGVujqCn6boVVubk7OXvdZhXz7HR1mQzw2WbF6HZaN8tZZcQ5M3HYxmMWJV8
M04/Xi50/So2kcDMv+X5blvU5hrM3BG1cvrW2PWK9pL1GJbOYfTgCwmljBaFEqWUBvGQKLLPXluq
tW1XWz8aJ1qlOJFWStuUDKBVYJCDgzu8++sNtD5IjfotuQQNvioWaUc0cE5RH8OaO05XZWs/38rh
h1oB5YfYCR+NSfNK51ZZoaBEQVNpT3bXHZm8eNfEjO58zeRa+B5WJyiQoy7x0cY+OeMuAg2pZPGK
Gm6z82RR7Unw+Y4QOro7Jg04U9ct/i0iujP7dS/EU6IvylaON7FFIpFuhKao+MUoXjgZ/2tDIIsr
6btHqNF8t6l2oZKd3tt4TZyiuCkNn6uoE20VhPiCy1o9xFEtP4ZjPZjd3pfwD8fW0I4JYIxtUPuP
5iTw7SAkH1HvL1tdFqfBHxd5YVuPxJD2V9Ma9uVAJlrQIIggoVY/A4OqiSBSnD1NFRF5/nsc6MHa
4KoL7K/WbhZN3YUTyO5b48fXlPDAbck3eJmCsLqK6snG4L8pg7LZSNVEEN9Z+WqI1KdwTt9gtuKu
QKlOlEbbP+LkUVZd4Khv9MMoaHnFiyGrdNslylnoY7LO8SW9xWmxZuY6fARVpy/GgHxv3Q8h0PRW
vCVtuF/0oZO8EHfaH5yaYUrGhVfXoWYKTrJZ51hf9I6CnuR8fqK5pp/7vkXlgwJ7RB7y0ooBBGCJ
SSkjiWelZYbcJzbSN2DjDv9jeENhK55l070zqO6ugN2cFXUAd0tDa60LJbmDivEeEz+kmhHk2Qc1
QOMyL+DHyhNQc4RqXAyAI5XbBnsNYqFU2Y2qQBoWmLi8UamsARd26Kx5zDK6r2RdKxT1fIhgqfOi
tKayiaVIdjQ4K79BUzstfMUBjduq1jr0evkoCc+oURJcKHhOgyzt7HTxqzBryhiDJtZOaRLuF/pk
ExWmcWQ4Yi0cw62OXhoHe8Vxmc301hQW3Fr0r71KRF/iomaUVvXEMBv6sIl1T4DuiMj+cYPzvOiU
/EtDQs9aj+oa/mM5vAbKdKowy7Pp9cnVSnxjo4vAObuCixmDn/FklqJYS+hAKAHdftXlfvjMrPJL
IfR87We5tezqqnxpCDtceVx0F6XQ38bGj66+OUZXWwb9rhvq92jSSudx2JxKo/QWQYfqJiji6euH
jCdrlG435CPetL64kO0Y75QYkUnQwrOsQs1eVR2/3qF5MKxHOWBv0b3KeuBKn656GZk7zDRknVAE
Ndv8RgtoeLAbclBcG1lZYjs3sDSrVArlnmvaWmnS4hxzCtfUcM/oEqkcF5216fb60VJgu+A/Wc5S
ZbVMlb0Z8aG6FmPG2Nb7hympZ7ACCFU1ctBQ88OjUA1oRkbG1d4Zk5Os872Q/KBGBJybZEJa+UG/
IW4Ss5sxoHjv3g0ChB/rrCXa2OjwBHMJe8PSEKKjekOT9REkOBE1E7dHjnfsnENVXSkWv7dCQwhg
lX29LjzjmQ+0X2RVQdRS+46KxYfyFjnXyVpF5G3zXPXGyAsl0DFzLFrWhBNdvAHzG2YB7zKSUM/1
e8KvipK0qQR2E33i4YYAYV9M0V9Sz1CBT6poGmTLJsQ2U5qB9o15FVewQr5hDvkeCNTSVVIzpDWZ
Q2Rxfa9U1d9T2rv0eddBgwFUq+CJWJgMG44Zhr9Ia1ANBP2ZHBP/DuV7M3i98r07ynC4kfJdvwC3
hotGWrXRBtWTEnb+zSjGR9oX8bqlNnyJh21fhBL8aNQ9ZGpmvSnjUJJcieY3UfN6k7e1PIE4tld9
TKPceyLKwruqBBsvUqKfH7j6EI6uBZDS8sUgOet0eluRPe84h4bRFeeedLgbLT1WVclAPfs60kZn
tJ6qkkEJsd2c5JXBWPSx1a9Qkxlbqcri5vj6R592w5dYj/ZukrYozeLhS0SEIpTKEIykzYxjVmeO
JspwcJqQe2hqtlX0IwpF8iVRYn+DK1QFeugVy8KqG1hxLQY+Cka4oHLrzkUjuOEb2po5E45ek2+h
32LPat8QmjNDKpRvJpCClef7xcbS8btE1ldCKp295qrWQmqm+lhTrAE800+QuboGYliRdl/gfiJ2
RGwhqX6vzTp6NTpq1FK+FnKinsWI+eMmlK+u1rvbnIht2HtKskThbO+E4pIRgmtjK3nOex4+cBqg
7ew1W1UrxmtTmU8NAxUiuIevlGGOXeGsHL+ojopFHUmLqAp2vfo6Q73rEJbCaJB23tvFUYkKe5Vq
SnDsR11dmEoQbxq6/9cuEeBk22o6rbofE6LfKUvvR+M6izH9SKs+nCDM4WPWcmr26gEjR6Aedfno
OAVQ26GFzD2dZplYU1Cq5FtXquIWGNHvo26vsv4ldKgPZk4oHlILi78ccd8KAZpIS+W2IjN17dIJ
W5d+Qv3Pzdx7NmTlqm5ROBUyyTeAJejVKBWOibG9Wl6s7ewh6Zl6e8+2rOglSGubqL1+KMfxFe8s
Nm0AMsfAqF4UrgrLzEVJUbiDco0b1zw0rjYu4UevksSmtqO01rJozJckyhBvxMRWm92LC0bnmyL0
c1u7t6Cs5vFodOhNbSedPjjOC8OpkS955Sm3avNi6NGPvqtqkOOEgSPdo0dTmkfSv8vbvNCo1hq6
Ul4cH8mSE7gbqHn+uVbUauuHmBTs0lRuPkqfLY0fCeJvpYtQvgmRLr0aJJLy4qiD/ehFY/KURwcj
Gd9FEBpcuw1q0VV0y6qwWGMraW6J030JpBFthCLlEnHTeGWsdazq2lllOJ9GxEG3ITT6W+d/6y0p
sbFwGdIMdEXMhEESF3zKXVVu5npLlNd0+6a+nxJz6sQ5Ey21ALhBbcfZOZR+A7sqHo+RbV8zkBrY
TjI6yqncz6Njvh7nRBjimBsCDiN+KSZRBaXsJvqwe9veFROUb8BYZMjyW0YFeVWLSuOspJTLBLpN
PUZbBS8EQzhrW5HMjFGns065QTnSdrJ848R2dzK7TWkxyqhVHUjOEK/TOvWX1Gqduxcm6CZoJyFl
p36lDgQop0QcEniVMSXK1aMS57vOxltlGWcQQhpgOic+wkxjPte7b6rCO056ezMiyt8wuU5OOoXw
TudHiGHBXwe84wdJC3QZbUajdvnNC+upq+3XXvf6dZlyJclGbPqBrDhLy7fA5pWkTAL2tgC5xYh6
g5vS37VWfcEnnj+mA6g+vcU7khfDNwbnODO86pxEFV9YQiXp8TSPTRGa77QgwMQgUID+Ev3AfeFj
lVFDOGCTZkj63hM0MFxiDEMqVc++RaK+wmgtfw+RGeu1HzygwY5XWVKu9VoR7znl5CVTsfjW+A5x
XpV706vH0esxiTSOea8cGjr4/CrF8neFlr67GR4xBUndPXiUE9a78UN5qmBL7hHwmhss+UjelILB
ozTBryB0I4ripcvxbw2tnDR4ar7wEhDgTZ18T0PjW2REximMQNE7Dddtp/arnWuH48r1mmTjaTQ7
GP2DBjKo9pj5czsJiBy30fYMueDb+/oh74bqg+Td7wYMprfcqZwF9tNimfp+vY3rJjr7Y4I3D0tE
a4bOOoOGAvNKLqaG8tJUbY+2aeedrLBBOoL8vvGUpRrWOibEut8A3dJJDzV65IvA7IgesW5hq9Tb
iKrOghmAMC38BK7bIuquagKKRVRTUAF0rUuF/xfzAFcGzaGmarSQFYyihX9sisg7FI0IjvPCghey
pWcXnss2p+8pBu84RKV31KZbjRzRxNVavuF0ri/K/nUEE3Bo0ehx0TSCp7RAs6xmRGuio+/vkK/x
eZg145lEuju3SIYjvGJzpWsZ42YFPYwZm+lJuP1H0OCe8T0T1ywN+VHwBUlR3tP88USzJgNtxB9k
w/eJzCuKmRDDRrLGwnGUXo92P9NuTe/Fe3tAsY4YLbwklpJS3XGOeuUNtBntYuUavbMhWb1Y1wwE
lkrNSVPXpXEwGb1WCr/6vIFdEDimQYey+arL7Bg3RvBoxQjYpJMq60GEtPx9bdggArcgauMzZQQL
2pOgRio6WrSOc7m0XEaAnGXEPWEutQ9b/xn5N9/MMnfwEqrfx84hUoy2qqXCABnVGnRUVtGsiIt+
y1v6YdTOqewEl9pA+9EIIIFxmvc7tVnSgeJ7E+ka2B0cV6rzlgS5coR5tW8DDBV9xc+axlG7brNg
+i1O09GQf54EKOjW5sZuwh+mKqCYFQNqBFxC/5/gh/8Tw012pkGv3dRty4F2+Xfg+KAOcCWsHDLz
dC7qmozCdWgCwfZALwzikyz8Pz/6/wh+FH/wzZt//Sf3P8imrYmBEL/c/ddTkfH3n9M+f27z9z3+
dY4+6qIpfhf/5VbbH8XlPfvR/LrR347Ms//x6lbv4v1vd8CxRmJ4kD/q4f6jkamYXwXvY9ryv7vy
f/yYj/I0lD/++dtHIXMxHS2Iivy3P1btv//ztykC5E8M/HT4P9ZNr/+fv/0vrJJ1BCn+81j/3uHH
eyPY1fmHRkoWWlvg5RQFpoDsjm/RP3/z/mFRdlA9m2BMFVb0lCOSF7UI//mb6f1D1UiS8QwQawRX
OwC5Gy6V0yr7H4ZDypdqaJSdVUc1fvv3+/7b/+/n//OvvHrDmKOL/gJxVnW+PTyHgYnIAvLt/JK0
EwcRv7Oxj5d+kGRoTmAAlS1dcSUjNc7P+mPPvMK1XvFpL4UPGILKU7iw+qPfau0ScPmuSItq61SW
vRCesRqC5quRhUDnSDY1UpcCOMAQx2nksnTInMXXPSmdrL0Z+NdAte9CRi7YG/1FWumTSh2MONh6
SeyciuAH+mSXy00QcB7tYAp6RvTQmtkDmmLGDDpZEkkkT0PQvQN/EUu8R9jw2uSrq9CVbroqXh5d
GNY3OMI2YAaaotIrFn1WJhgDc2vbw4X1BRzdQNvohXxNM3Qf2LV+d3XQtbEdiL0orjnOiMzOtYvr
2VQhfW9vRXiSPIM2KnnK3WIwvZKwQhGCG0bIhckt1KSxqIPnZl3CZbh3JghKXFyYI/43SefRJSey
btFfxFoEnikmfXmVqqQJqyR1ERB4CNyvfzvvG/Tk9pU6DRnxmXP2OXQkqUehvHug+pQdKmjFbn+t
zO3Bg9u4EtJdk9LNBkd9CmxfkT19OlRsqTFvsevhOFRuVUSVKKFhG94BmAenoPm25u6e+Pifjyrv
kzrL/gikwUkwLMgocYoZDEoSdhY6MYjXbfMWFSiSz7SyZRa7C0W5t+xZ1DTeiIpxv3WzZLsyce5V
QL+ELppTsaiEgO49waxtxnOwsC6os6OzVcv/M6f3CbbEHGwvs1mLpLBxIkqwbPX0r6loQd3J+LYZ
gEUoH2vkI6B9hy1EHmu31g2X/8bPugwIVGz+YuT04o3MJ1JJReKGeiUARVGXDrIkwnXcUwjEfcm2
c56tHXCR+W7XDeikAkN0Ro0rCHDkG0JRHnChRjPp3OAQRuNkBiG0MP4mJm3Wbsyoccs6suS5nRwn
CkAmwLUMDKr9eo48LohHIcsfaxa+1hOmdDn5LA7BZAe8H6AfCCpOueVEULegKhsMVvwN9R/Ip5cA
acyBNIILuwSMmZxmkW80hJMQZoctDcVG3ci4tQOZ4gv7Dxjsdobr0aejLJg3oys9QvSPpykkIlM1
zsHg3UfDNLsH2xmeGa4sdBr04w69dIyi63eNBTme9STewx0kAQ6/mNgrVHc3Z2+Q0gG/j0p77cnx
GSQiVGoAhuXxymYj1rhrL31hzbGyZi/JoCj1kUV6VmK0Ccvc8BdF2xjr0kkc1RqvISZh1A97FbuD
Ai7Atqrp+jKZ7S5I+nLgBc35oUbzFa14M41gE2mugyXp3YVYkHsGXSAiScvML2ckq6shn2Z60Rol
liCidxLoX4bC/mtZKF43b8YgVqrT3puQoGApg6UHM7fWzy0ynnjJljVqqwHXerGnrZnN0Tgt2TXs
0LQZVjVCOWEHaqBHGZesPVoKvRPzwTiocXVl3StkJvnB4ua95OtLvBpt2mAWL95A1ByjbYrY3SSR
l/6I7+oxV9z+uY9jRsNoR3NXQoIP2pSl8VHtGgihUnZKCX/03BwPot9RoQc+A63CdtMmU59jJb5k
WEOJsOt/VeE0MDwlNTlBNnwVhpXQsZUhUS9WluEv84aLhNoHEwAh0dC/zn3A2lMuMlLkF/Xlx2B3
RzVArmCS8o8U4uvcT3u0dzyuJGtFrosVwM/LH5ZBBdZxNMCoIMutCLxHURO3o6clCaZ1SZpQFScW
pz+d1s64FfgZYRfoI8BYX1k5VRdrQ+WjDprR4yMT2NgvM+PawifhTS5naxRPJbpHm4nRaqASEwNY
8HCauyPXwkcFn4OC2Y6zMKOjttcvnQVhjCfWj4I2/8B7chGzxUzNlK8rQ2T4Anlxy2ScuR3shu7a
kLoZz4WR7CzXDuPc9AlkMhjvHTlSdc5Gcc2GK/XshLQFxnVAy4b68Nntl/roN+wHqgI3fUU6qyfv
bommBHVhi4fM7+xodPwP0fqwzFrp81vrLcgJ9Xl36bcY+A4CUVWvsCdNAq9wZ+Nsn4sHUT8NXh8k
BpL/eBPofgP7gmzYOZrZGMSFWcbs7cefhffhMlByqsqKcPI0uHnVsajC6TBt+Q3uSZEwkZpSHLeJ
tkl/n/tvs5fsm0C0o4UybziZqwgCw71v+dO6IRBNVpiA+4+sgu/C8JEHKdTPpf7fk1VdEIVdLBOs
STNsT0bDtWm5JQ3nEKHPPmUQ43LiY96W6YYhSl+m8m6ZtSwIFMQoQvJ0eYaqMA6JJIo4GKKsW6vI
r4bt0Nv20XINRdvnlwfyAcX0287XLd03Pz+HYy6j1q6f+DkExzWzvyen6mJtiF9QQ5bERlyUj91L
Ac1G9Gq+R3KjbdqWI4XPUfU5YoXcDoDucHPDZ2PBP3+SYNkT/DQACC6YwiKAkxF5vVFRyvrc7abE
Z5pQikwovMsgarR5ld2vhVZ8qlwEp0Z4rLF4jjoIE1/bWGJ2gokmtqggad9NMTSHouEpkCzBZNuU
l81AQO8KqeOsOE41Aq+96JaYh1UMAaRkMb5YLBqMdU8R/rAgYZfrtuxg9LvTZcbBluro+fKP7Y5m
wra1jRVjgkjOfX1wOofhilovm+PeSNp7p8piwPmBimJl/nBPOggvnQlBXQqfysz9st2KmO1Mf/mj
WZEMfVsDfzyRo3BaAGMMRXCu7CnFFfU1S+s2NgYz11HeplZ8bAOsRncu+GMqOHfzdDdm3QMkm0e7
m3RaTOLaFJwBMHa4Gqc8Utsdc+Dc5wQOvF72byS3r08r1qa4noSVkDSpOAeBaFf5CTLwYV68Z9WT
djkVaIPtzWdFQaQB34R1WAHPNytbh1WwycqrIF40U2Bj9g9cSsxuc688ZX7w0/wIvAoW57IEpxDZ
QKT6NNtRbbk5jSo5cj+HTOhDWVcZ3SERGwPiBzxjKurK4mOnBhrzrYpk1rArEbzwYiR9RTff1jy/
5cTkHSx7ezfHkbmXmZuIap/Ry0DYtEi+U+byuaPvTm0FDJXJ2fSwLeirqzp36Yzldtt5wDZr2i95
4Rvp4vZjhMzNvC2ONm/1WnonW9Sg/Kx7WFglSbTIYgDZHcFnNerIvfLjjcyQ2DDgc1Ve8QgkwDo5
TisB2Y9egp8/ookwHvpxA9a46xgCqxvLTnCE5Hb4ilgBORvLGKfJ0RCa75P506zz/LIyJEJ2hIyu
IsnAGSNmct15FdB2V6HiqvFAF4w5A70WadxIBd8x56aONLLDPd2F2xdZTDUf2fmYR8MLf4Y5KQhr
fnNKxO3SE8d5RR8svYoLZG/sa0lbj2QsIFnQ6URkTOOTYdbHph4P9THjy3kaoY6wCagYNdVYPZMC
wd151MN/eRfcQAExGgVWxP7oqwYnefLhDVksNIBmqaQ1Pbh8oMWgpHwwpbO5a5tnlxia2O1Em9g7
yum5IRsdxo5bwbfPcI6HmKVN/DRISOZjyHbJD6HCMWuHIDSph72MbXbXUbBz1NpM3YGGyfGgVnyL
OhQcbzVB2QG4HTgcVzbtxGqzzpYLJ0dm/G84OlqXyrxrHQtUXs7BFmaTKGfldCwHGVslx+MS2rhk
SStBezb8ZQ0P4mrflydEYRH2wzku+Vf1kvenaqw6yIzXzSRBh3HYnbZnc5Z47QVNTRmTqaMHRBy4
F5BQdAgffIdzb+JDk2S4jBTIOHcJRFmA4rXm2auJX5rGdo6dZvguXYxKxcTU2g8aAllW69sVNYyp
ub3rmNTNQ2oZKW1yLm+RxlCOBrWGkaccNib+9mnONTsODN6+bp8MlhvHotx/5M0YROESSoSMJCLe
P4UQM6AoMv+qnPbOnjoAef87Ge6P2gpAj+OkpfQNP5xy+qN6bsNFnGxiHU/4GL/vdfbQT98VAZac
NQ74uNaqkhZJMGqDk7azNTLudBJGPa87C7mTtZiUci2fgRPgiVh6dBLexd/yGUjOTMcm3rYCsV3t
oAvcQvtZGd+0/r8J7TiX9Aeez2lud/ajDz1hWzdCdm5Ve0/SkNONj7O9Bk1zrIe7vcd2voAuBKkX
Bme/zJ3DuDhPVo0Om+FZPg9VDGPgKwj37yBbj/DH97ga0Ke2DAsj3VKBN2233AEScW9TDxYmd9Y6
Yj/1DJeicAObIfff1WychMMcbdPiopEeqQUV1Yy5/lh2/MqG7N1A8JVOSzlExsOsdJngo4Ie4dvY
a0QYN3b/Spr0kORTR1w1yRALBtKWKfoTCuwmQqSAi5v/W7cnSN6wMIMpXJeN/26N48QVi3+wFh8L
EfZXih6PNB02yueZeJN468xXLRD5u7S1OTC5Q+N3MXtuSIZ5+Y/B/B75bAnT1Zd4SDbjM3CxpJaa
o3RwuIoUfxu4dSxFL4M9aVitzk21HhQcXz9V9kBWqmnEHQdGHPzgNAyTRvpcOLtL+QnDJ1W56FKC
wpNlXt4zQEcJ0RUeIlKi9axh8KJ9oysuZ1NdB8917vLrfxuy5qM3W9BzXUVE53Sw7oGIIxU+wuIf
Isd1TVDXj4UHiriiciQmc/2rfSRgDlNOMi/dx52t/sU2Mr5WSBM32C2coNnyahsI7af2rz3A/ZM9
Z4rmOMNkbZh7kQ7u8DZU/HhYe/1tfSCJbvWOJ5TzZtQ/KWNUBJRpQcwQEAvsrwF6Zv8+swMMEWTB
GRsSgqF9fdIoTNoC1C5BVl/4kCLbWk6uhGPukIyUmaws4Fo09V5E95hy7Rp+IraFKxFhoG22SMYa
7UBnysqrlZONBN2Jnn1nZEHvarjIsa2mu+RO0x1XEOaR8BuqW9vSR+q2N4+ZcJyNRMsg50gHoX4J
2+vQd2KjL4sfYCXsUz7ZbxY2TqICssS31zqdKnUZOSVOUJMv0uzEg1xv/lobj/lD6Xe8nIaVrNmF
t2KVHUoJH1XcZUeIzg99eumLXTxMm3fo7vi/vAhHDjr10BfDREgp27cd54L5D6lVccjL62ZJKy0C
PK5Q5hJb+FVKPnyZYqeoYPYha2YMdT+sqeEDheODcoZljupiuXQPZjdcbbzY7AdFbCr/g9AYFrno
T7koJdDFECm844PjWlaZNlRchCMxr4e+RmTazS6tn8SDGtHGyGbQ1OJAjekOyvBGL3Ie+QYOnpGf
Av7ZXXTcbOjB/bZbGQEq/N15eSrupDCtQ3K/SDZyB3aaO/ddZNHhzSZFSbVmCa46JzaX4RNtAqCY
FfQf6JjKzLPzGhwMF4ZCmD3k3vgNneDBwZrBb22hfWuno+PXj9U2Y9DozxXO+/ouG8RYrWmCOnqp
MvtE2m1GRZZt8bwA7PDN5lyiCCba90tX+mEfkQRgQbjoipds0LYz7owsMXzU5xYRD2dZ8J9qweUV
OWFfNHpxyy5vrqFVVh2W2RDOeXcXYY1i3YlzLgnYUHvsNwXAwdE60d6/6/2RfvE0BrWBU7/gHp/9
F69YLyPHVQKjqD7sQ/+0UAAzmacS9sWKXSRnpyiN4QAFeGWsxlvDXIuYfpgjtxGvUwBtKayaP5hf
1kQWqoqUEm/NS2nzOLV++TtcpoOEAtk2gXsKnZl5RBb8mvNmO2juuGwblpQmkV3WGsb7MFTXRSoW
KGz5yP/9ct3zYuvfgZbEL+h3jzaESq24lK04I4xLir2LnLBeEj3yi1244pXwuljYLd2h/a+mkaI3
Kfbpk3kRKanmlpKRduHlHUqz3dlgBXTF659gW0JuDy8ldpP5KM8SjVaUGZUF+ZCTVxLI5Bn+g2G4
cJdd9cTzCsqKcBMYh7E0tHUcjfJzG+X35k11pI3qX50VH9rs9cUN3G/D8S8G47e1FJ8qVBSRO/lH
ozGWJKuGWbJ2AXu2MHMPjp6uNRSNqC6uQUd4dz73j7OEo4/IZDkErD2OtRp8Ysjqq6lzsmCUemXd
6kTTjstZMS8Mu25+Qt0b70DTcqMaYqIG+wSiNgYGouf8STiv2sdzE9DJdWQzRLMAhFneY0CHIKMe
d5I5r0osKuZXuQK055FhMJHFI34/x7R++AZB77graYudKpb4q05VYF0npWHFbgHmIlee3b24unP4
UrWruDjh8lc9WxWIQZuiypO4rUgeQayYJb2s3zTwW+p7ddZb9tNZOBlYybDGxS+QBxATQ7NncpF3
e0pytuQ6+4BC/eKFesaqEqA3cT30r8ybueiIdghnyk+sLeVcgaR0w98aXZS7679mP/605iy7GKQQ
M9vrxf3n6cl/vt+8zcb+By4z3AxyvOZaXrT82Xs3E2jiceuNLLJdbElU+GD1v9cKPx5euM8OjXRb
GWDD/N5J84lnjxgam113rFcjZac93HxGregAZIqGHz97iQVdwrs9TVrEmbFgeh/O/IrRSxnBL17O
cOTLZ8XYHtuMQt3Ow9R3BLwf71+IrlqOZmTiQIsMXWimEi7KS7SpU87rswU5gg6mcbPnaVZt93dv
OZAKa3KBCXBxiu2fyvcuDnv7VeSeA9Ndf/c11eRiWQhQSYBcmu1irkB5xWwaoPIgWOSBy99YNunq
GkCH7YfcV9epqwQlXvhvw3Y8BzP8+2WmVMzWU6E4BHxpLi/VMLBYLkeEZ63zibCkRhDm36bCWSMm
OjoNw1gJRoOjO/eXWvfwH2BlbW3zUqvlF4SP3x4zeuNnr+MQQBXiStJ8xgZ0XPE8G1Nxhxs+lln5
nteMUdnLJzYvghk4eg4vkX7wx++3X/la0hqo7F15CDtdyncTx3XlFrd6Kl5GbffpbN1X6mHz0OAp
MBnnxljtmJMNml/rYv0Zuv8yDEtxPrErQGlxn5wk8BgJDmJ/bi3KibPhl5aWjhEMJXk9Mpy2HRXn
85IzuhAv3WQClSW9wrFEJJriucUzZuy3bTZf5ZAd1qz9GB23SmatsHViGFuFOMFmy8+dTQhks3A5
NC7o6oGNz4S0DeW38cOpPCSNLhCylZnU7P2oeJUV/qy7rwC1mBx/17jjjrmP/KrFI7DU4rLY5HFv
S3bhOuVkWAgPUUWhDgiJYVd/zGYjLsAYI1JJihej8V5cSDhwgvl+XSvk8FuJG6t2HCB1lVieD61X
PijbeLXw3DCbkGZMBt95VW1aavcleFtbgrOYrn0FhqBP2X675XatOXSIBjq6MO3DJsz5/N8Q0UT9
bj9XYjl1Ft0/laitnaNidAP9MIhar38cZQK37b/7+bP331ULqGBB5R/aNKTMXc6uGNDck/hmh0+t
sv54xv5jMYc6IfjrQEYAoZxuno6FhzYBfzjHg6qPxkYK39SM5O2UOQS0HMjoaalqJi8oGguz/sYV
rmLmCbdisrKITrO6AWg042U6BV1tPvl78CsjNxJ1Czm+arQxMXF/WExT3hrLSnYma0d7Sw2PT96w
sTyQYBoCX3uCGrcksvT0wSFe5lW3zKdyipuewW80R4LJwHUcguY6U6uvJIcxyNyeS9Z/Szj1Z2XW
7zu8uNegcV5hGiCbtqbnniH5pSqMPdL1yLbc3x/DWvoM1v1flrlq2NJ4EVxJxBiYpjpgITKP5a9l
Sr3ePXKw5IlZtfa1JuvTNbcfgz/bH5nLIMSD/ZaMfBijNtE9ybesN2tUV+6TD3txvye8aUc/r6P2
0tAa02nsFfpdYlHJC2KgGOGoY4bIrkGr9Y90+u9WoLLT43qqs+UjGMYk6Oz/gmY+hEHD6+9BKO9a
PuaIpJJuL8/smsQNFs0vf4QtuACLqvL19x5kt91fKFSM7skq6xMzDTCDOVs7tIUx87UN6jpRalO7
Po0jg5raXY6dwM9Xl252H5n+WJtQPncrR8zKjX5iqG2aJhhsBrqvPdHuGmWEC6Y+3tU1p2ljAQs7
Qau7T1CCZ5ZFlrAbdQIG4FWVB3EVOumwgTtcu/t61T4tiELZOr07lfG1sfIQuv7PyPwzmo5TtcaO
y4rjiGF1Qa1LTdVVn8bZ7vs8VRoZ0x7gNqjnilEzz+vMtuvPmwUL/2ooarnWXi5N1adTs0sc5sTJ
LYaDlTxATW1QUi5cbwmX0fNcFhWfWWv/KvXN13nqSl2/dPXSRPbKn81Z/NoVdhaXrGV/814rbaAC
nnIu7qmzU90TWKom5pLC+G400SLmZp08clFl1YaM78i0cPAl0VI575k5eYxmyuDkYN6Meznvke1Z
f+3emKERbhZY8VbGpr+OT8L0We8VyGdqEaSh0FRsI1QMRsjpPHRTQrgs3i3c0Wxo96Wfz7arvlCp
RKIejkKg2FgZymNA+5pdr2AG09+3DOWHxWgd1B9y7iArYs4VP7Jy8+/W+seuFDoZB7slidC99W7R
8OS7NS432KV8iqiy7dPkgmoYQt4Jd5WRGNl9nAC6MyA1VGIIPjks6rX2D32fFY8ZdoYiyH4IN/hw
8/4mgJTEg1U+sT+LtM7r1wl+bD1wmgzrndyohgSJFMT6e0ith1zPc5qHFm91zXeaFmIgvWDJP/vJ
objPwNLCr3LcnBxZqCuuMd5oL4tzkTMC0ab7a4FsAaDS4kImpwUx2xe/HT+xNFfKgnUbfcE/p+0t
ntXmSfKyWp7/wrKGS6NR/XreLZTjnHgYjDr/N3I9plQ2K4KsKP8SdWGlAdb2SCw50wJRvKHTGGM3
lDxmGv8Quou7/2I8u5VzblyzTtD8E0nyyrriI8TFkciVkZu/5wScMn1MepBwkTSwHnSIJyNZtyQY
s02iQ6ZM4pauIntQVsom2jxw6J8EFDprXMeXWsr/wpdBPoWwn5uC/sJU5W9+C8SO+cWbQZQ5+b9e
eFzdF8M16F94Rm1RBZFpbVxcM0mpASEP48owNGd74MAEpXtoiSbAP/5CGSKWRpB4qz43if6Y5n1N
Nht6HtbyJy+0Ptklhils5ZtdFa/aBeeotcl4ydqRTG7mmREjwFU7r2haOzy1MrOfwxCB3goIK+Sc
GNhaxVZjBhGNxAtpqsVzsVDsKYH0iEgQelv5XSz77ylDSQKC/Ldn1foGc43iLm++Zr276b4ObI12
lBJMRBA2c0mufLz53v/dw6A4VeF8K4wOPaeN6UB29mfIkzE61U850IgW4dLjwPIhFxdOxfmL5pDs
aeXDSlg8ugPDZB/dFIQmyvyX3Z51wKhiLC9e8DQWLiPjTuaJ3LYD0C4wBpRipdOTSkFwKDailpGe
XJHIEYsRKaPnopPZjbA7tc8q9QsmAyar6art5DWgigmxBadqoHfONhHTFq1UXRt2wRVLfUnj6ffe
Iah+KeWb54oE+KNW3duQGay3myWLTR1GqqP3lMzMIpj79wjb7YddChHz+mo0hlHY/h1y/aORVLJU
Oi2cH6oTpwHhvIfm2+hRZY+zkc4FSKd6qBy2IRbpozXzPNN16wtKwyHpVnbg8IbfIaJAiIMdsG6V
xw4enR76FIYckZ1N/0bA3IueW+YjFFZdvxapqgdQ9OR7AFIxmRtheGVTWZ0zlJ1Ha2Wr7h5ZYXKq
lJOJpKR423oNYK0cjzSDUCcSBLx1ag6eShwnv26w3KZ6OQ2D4sppxiI2pt2JKeR2MCxyx8eiTTA6
EOEFCZvVYIjjKoyR+XwH/rX5uwKrp93dwjh3OupenQ+pdFmJb41xUWaoDm2AzMYmMY6ZMpNHSJQF
4pYOmEXhJtKZPWZDCIrmbWSe7BwEkoUI/sN4mO67RwUtkFREfIc1zyec5RFvUpejRMgc8bGo7M5Z
9cpDseZV7Ltbkxjqv8kTsGx3577f+5Pd89DXdsffu6JimlzxsKrtBackBflVrtWVEhgBQeG9FqH9
35ypgD2WuFjTBaxsF5eVMQG1vDNyagIBmM7XT0Hj/0PQsx6a7KPA0RIb2rgEHex90nCdQ6/PuJOx
XVqMjO15n++sig4Fzerx1vKnDd/Zua91usFHSFZJeaP5SZaIsXWt2D37zBv0WsTdfUGedxgFGDJh
+OLM6bc/YSvw9VTbg3EvSrC83vbG+LtDkUp9+56yjm5sY8F/F8M/8hX0V3IBHZ60UPLZ7/N+2XDR
UNlyJjcEtI599lXscdlO+PxYlCU4weiI6u1Pnq0fsw+V3grrkwQ/k7YlouzVMjWA7dWKIBnrYziR
qsAmT8dj+zI4EvCRai+76xRH8nDRjMwIdbrSh7jcckyt9YHn6DBvHipXc87j3B4/QCVSwWVkbayE
n77UDwR8G0735u4MgPHhMOdgvrzyFCifdThbTLtAnDot3ifRHyqqugENwF4CTKepuaN0kKXpIlr1
V8jmJhkqtfF0DvU5zKmrxspLtrAAe7t0TdpbzLRfw2wc39r+fe2Mm9zlzYFcnJIhTVbz0xbU7lEb
+puZVZ9CBGEabFNoK/Dm5Zb9qwc8y0O4vCtJgoqD4qNnLTJ3O6VLwPa8hICd+gB4Uik/Lc8drn7F
jS8IlDcZ0kzuHfra7NO1N+p0m3+KKiMa1qSwDnCVw+cuMJ2WxsU/NrtJOZbvPKRFwIB4Cl4xwr5C
BLmWyndizd2aOqhrmAT6nFOHXhqnoRzCh7BlQOmhrZJ597JM5GVMgkkPnQITlrZ8DjNjgxphenHh
sxW02UIarZMDm+tUxF6V2LMwb9Jug+TJsItp8ZAQyI6o4hVlMhWuIx4snEM++/IYCFGehgVfM0K/
I7ZrUlKIf5y45rhJtqvgAMJFjjh6f8hRlpONXvkXV7qQm7fqtQdDkwT9/lVYzXaUjQQXUd/kuriP
aAydplnIdTTfFh0uAJu6M7rKKdJeCfHBZhpDxPzDbhnO/aqbY5+Dj1SFAI7Gko6TeVEOaOiW8gFF
xX1NWc5pIDJEJ/RXfm3wVNx/Qg5WrghPG5JMWfwBIgVJfOywqRPG6BqQRvPqDTrs96Z9Fbf1DBBH
dH6c4aaZ+GKDzMJ9WTp/DWP4cno+ZLOxuSoVwmeEdl8moq/VkXZq5R3KQAzKtpqStbWAbGTVy5g1
xZHMD+YJdOBT5Tz463frMESl5IW1h5MJ9H+/HYZSOdHq9Qw4JOmYIep0d22fsgq1uxfw5cMir7Ya
G8B8VGEFga38szqj4I4qfnQjulDq1ZhzY05sb770rvxZqDG7qvLRBN6B4LKc8TVlB6v0nEeLtUqU
W4W4LibIgnGc3RSRw28XVzEb3Dkq2nCNF5vBMgitePJUHHIaR20HmdFzBm5er3u37pl0TY1XctAn
P/cJiwgK1rH2EqZKIHPRerjkNckBXfM4Z7BR0I91RzKo09ECfSgU30EAyO0KeYffvmdfSvNlKPg2
WUEzI+pyH6TKeO0tA9kbLxKv5UJGX89ergvViCKCrS5T+5yMZufMMhe6OKanK2AGkCWI6bIJ524n
cTGVa885YvK/7WhhTUrIxHVMJ2mnr3nBrugy45eNfbK8OU9nj9GesxAuUjv5e9MuqeeRHYK9b15g
QxWa1IDN61Ij2AWRWjYP7TqDLeZPFQVpJZVtPerSTrp7WA6RHb+8vrq4aICRfv3dTBNuSr1CFXOy
S0fx5nsHJ8ewM70xum0+LMEcGZXlGOTQq5R+Q+x4sIKsRtzkffAEjLFU+7+wWJ/xXv/rfcBJlYnL
dCX7hnP3gebMcLDJL/4JlYxJfbA8lHfgAf5G8P4s6oSzq6iu64+l8C68CzblgYNVgAawmNQtGLqI
moB4qMB+Miz2a8Ipbnjd+jjQDMer5pTl5Z9yn2NGow7+vI3qvBR95CkYtFaX7J0fnguof0y7ue8b
GaIcpc+IByZCyejAvqnuzYIuMWTk7JLITx/TdkCejFOZGXlbvVhIzHa5gb/YutPG7+Ekgo3jw1wv
k/04d7Te6DbuSy3/C18oNRhg94glL710bf7xKJSMBvinsUNegrzKgHS5yuG1Yu7sjtI7TLsMIiZm
p1w4dooFLKNMydH5eWWIMfkabBJLdB08+x2klX7l2RZQlXajhDzzAHL+ua86edwhYyOlpa/OR0un
GBMvo7R1jFH0HWfMkM7UaFy4lhoP810qUfhfnZr4FogCWJh738lbxEiwOE3Gjj0tntebdWeqLT0B
gdqM13z9NRf7W9Ua89EVyL2NbYyEscyHiTu9pBs7+sKpU8S10djV2cN9zeq3I4xeHvidsnu9X2et
0egf3X0b6YbE9IpySCj/XvByMPJhBM3qobiSzms8Nqj2TphST75b/ZnUvST1MCivYVbGkjIuJgEK
eyC86sQR/LBYHxOtUTLOI1BgmF/q0P++/4uqLNeTmvV/q7VCOATOeJHW8hMwFHFyIIKmRtnHveLC
6BRSJn7fd/BfEgR1LFr7P6S0+7FZVwQz/lcpKBGYV+N7blxEdE6Fre2uCgpk+Mh8PK7UoiICOtDW
s3r0Bkxb+9H2ivlTlN14P2+Slic1NjNxw7YjoqkGRKR6WA5MyiomW/ZD0fI+AhYZDUQ6k8Xnvo3d
IUctjVnK/Fmsqx/1Pf1XvjYgaTo6VddyDrPFr6XooGsFULAW4fzIChSue57b8ehYV6br+Hgmy2a2
4B4gA0Kp0yNBsjWblszPuPEvaiWTJvDe8sGEdeA9bhPLgazsNTttfZaIS09oP3hztdUdWgeyS0+A
JoWzj4qy+lcIzLQDnkr8Oo7rIK/d1/UY4NcLQuK5Qu3jHjeNgwn3aCXlGTrG9MPLOg6Kvjx1aBXj
ApRDNDfsJqjLOSD6JJTmeN2Etk5+715Kt2RnTgEKjzW0Eskuag2t6jDM05sLQCTa0P8T4AXyMcAZ
0BI0eBzn+QMN1imngdtx5UbeNjC3xdTcsaz9qxqvP/dW/rPCPfmS8e7cecSELnnElMkqLwi/LCK9
k86YuQREPV7GzE63hv3kjNTiMFmPBMXlkMjlS+Mqiz7e8xJ3C/+PvfPajVzZsu2v9AdcNsiIoHu8
6a0y5Ut6IaRSFb33/Poe1O7GKXNQhX5vbEDQVkmZTJowa8055oYkTbErWjrI9Ba+ki+Cy9tnWqos
qzyznEUKEWGQ6GW8RDxCdwa0AL/qABSeFCFJNODoyHyN7DvVpa/4Swn39TM6+dptyxVcIfuclmxe
gKZhA7QcyDLsbO0aH6rT5WvfTQmCtzyUI0D3JBqyCpCG1xU3LdAX7CBasMX/y1gOwti1gNKQDwMt
BBVzYXXr0S/2mA8P+IIXuNG/VMIg6MFxmMrKkc48pV0s4bq1EglA0JBNCcqIkblk2OR0TfIWEVlh
iltD5VgQuidB0/u5RTNlu2C1Rlqo80Ka0rv13M7ygInsObc9qa7GQC+F2NGvSBdVDUDP0+m99JIZ
zipf2Gd86FDW9vgE60gXj4QRAmED34cEZVq5bUsnOkBlwCTCigC0A6rwyVrWbj7ueqAzzMLIitlA
nvqCThS9O+0gsxgroeneZ1qFMbzcs68zOKT+A8EzgrB2bUCXH2NKQhlcWTEK3C1xf+yleS20bJ3Y
FHdH8SDRz8D1G4wbu2FlaGPYYVVVAZGYGsRLs8SHwKJrhfJ4KRKeJYuKR2oyMjXILv2of23iirFU
ouBC57vQaLV5UlPXqCjFfhAmVQBPMlBl9b2etc+V+TUOAsoX/qARcv0Wg/qhblFuyUw8ha5bHUJQ
SGnjj2dj8N8N/LAQ0uM1O4X31Cm4fbR2b9VDvKVDVFJiSuasSWo1Eyj8JbANPBiQY+iVMRSklnhp
O9SyHpJ4K5cwqaLXPJhopeE0QL2H4LaZxgCVNtHL+SqPrHIlqfhvwGUcq+mxlRhKNNIbKEXf9I2T
bnB63Bi6gWA9c76RWRNsHcE2eprmeBfhJqtGq45EtXsrGvANMUEf2phlbPgArJkUDKnmTmJlJtWc
nK1GIlm9yyhlsaM1BE7gidWS2DEGevQSEdczPcuq7uAhFABlrIS9ergOfCSZrTE9iHb2G8mBVhmG
4WUedl8pYpnrJMA1YwDRgUDxRv9bR83/lkwJNuQs3Tvd1DOVUNpt2/h90jzkJBqJFMOtHiixp/iN
LYbJlinlyB1WALrxnyxpfRFCXEKnfAnTkkhSy20WI8/Yto5pihrPfo8FywvZJnnORhSBWoahW0E0
Rj/ujnQ9vLofzmwcAratYWidbY+8JTdNyy0syW5lMnF7ZrovqTKscj/axYjEh77mro7tbG1Sp1w1
kwubDWAtAOS5OoYAFalYc6OlLMiAyKFFc0pSpTwZbks5tOxvbH9JvZMCbFeD87U1IBMWZzfr58wO
pO+4RoZtPZc43KlJN8RTmCv2J9xViUDYp/pZx40OeLAhS7EVziklvVuJstZaFlJYCWiSlUA9F4ap
N/tMy85hTOU8Voq9YmmyGR3iFbIFCmHl9OFVkkhcVdOjdfWt0SQXRaY1TUG9Ok/9wQ8wkJsTXp/R
W6cBuERvfj4gnS0sYCi7iZZ4qgn/KAd8S5nRQowec6RJ7yJo5bZuQ6oBZh0tzSgF2V9QTpZGduMT
jLA0Y3RSrX3KB5kfZUQTF2AOfaZy26Vs7oGixZS9Knff9+OGviZP09Ala7OIvjsaesSuNeOTOZXe
UXGr4re9NJX9XAoY/KVVhhsS4NjZ1dw4URQ9eT7eKGsI75lT+Anq/abVoIUNMl0PGVhC8C/LBg6w
qPGty4tBgWk5G3/6tABPPteUVH7vlM6EIiEFIDsSpUYEORZotn2XcTSSq6/hC/AEgjKytkGTXW29
N9nPuK8kmty4bgA6Tph0S9onw4Ijluj1wbdxDPh68VWFmEpAUd17WrkjPzJa670uly4ZxASzadg0
fGZ15SDPHXXzQ2f27nsqBWPJ9KL0lDOmDTElfT892x+wSzdVYw3LhBbMluU4NEDvzDQ25W57ANNx
SZKxnL0WCHl1/eSWtGLZxJUMGvmGsmR1KFwycwy26shEERu7MWX1ticJyxxeJMjjo1tSVw1yVOzN
OBi7xJxT+zL3kGkfuoZsFTwcfMu4y+56GEROW7Kcn9OQG7e7ttKFaTmC+URxlNJ0fdAB0CT2bSoD
beXF1jLS+n3kcYmFm6/DAZUcXhi6/Ugdd03Ua0xdHWvFIR9Pfkc/MMO1j1VRp5kPdb3UWyzTflke
DS3a0FhlvqqbnFUiMEWXOKUgTneURJpTQnd2J0bvqx9BOaX2e8aF8+GXEoDb1CPNlajFrWFWt1eo
6nXbzzbE2NzkAF5oinXduTITf5UkdG2MDiuXU+pnYQxnFuCPfhVei2KmcVKlghJFgoRpB5SPwb+U
YXpWjYMqwMpA1QgbitN9GkFwHS3taCEVw8TFGmpA1jBUbnBij8YK1S9NCvbKXrYkQs7Bvv9nav7H
iPwXU7MQf3Q1P+L2+PbxH/+/env/j3UaVm/Nt/pHi/Pnn//jcTZnT7IrHNs2XJsioiX+x+NsGpic
pWHakl2AFI7Bv/y3x1lY/6nbjkOqsisUhmYL+zPb59njLMR/0oTDkCxdQ9mucsX/zuOMB/4Hh7O0
LZYDqJlMRGyO48pfHM6VMBkey2YuwOAi7W0YZIEVH2RLmyMzyfSojOEtFYN8pvHwSrSxlqXhtnWS
YE9IDwxtxCWeJZ4Sc4QZbqRv9BOHTTPTxlRrX0pLiLM21e6BBqq96HoTHrRuPrluHOwEQx57SNZm
lcbWoyPxch3kk3OGyWWu8U2uf3Ce/7fB+0dDNyft58/KJzSxlJtKSkUqL8bx4uvbXZj5NV70/9fS
pFWoZopVVqLBHFuyiqXZjdsR53M3jccOPTE1sfbWhvd9/PN7G/OJ/OlEY2c3lbJNQ7EGt5X+85tX
FGxrcjeLVUBDMxrLF+wihIIgIUCkrW0MEjAxHfYUUzjERcHsB86uo2qGQ9Ku88VfDod767fDsQTl
Yi46N5k+sxN+OBf2JGXcj12xol7h7NpA3TCVjntinY1zmOXbxGmwKkjMGR0WooZY84Vbw21Ddbz7
y6HMp/3nM+OwCrXgklOTgjc8H+oPh2IJCop2hI/WiSIJuaw8I3hqyFsyb6VCM46b3dkE6LeGLn2O
WfwsjN6p7/zGx7jTNbhvRHkL4s//24EZ/+bAFKpDnjL8r1y1nw8spb9ikmOJTkQSRGuFZrejQu5d
jWRCIW/caWgCdBhQBd6WE+qFO9io6i/3zb+7ZxXnxKXq4P5+nUpCLxKLTN0VDWP2XlgygAAggO62
fRWyPA6MvYHmZVWLLN7/+cL8/tbw7XWoCLoB9VDXf8Fn0HOLe9M02Q3Vhr20et1eFGlVkh6hNhmR
1nv608SGy/ZRWF76lxv0V3aHDW/BQTvi8J/h/EZeyG16j7Yj8MSRJbIZyVfrrZoIMl/3N32atzd/
/qz2b5fapcli2ybX2xCMET9fas8XTpHpAbnOEBsBDeb1JjKLr63QkZqOJ4DY5eHP7zhjMn657RkG
HN7UdR1b6mI+/T/c9kHX21E6dMRwyhGevXAIHIYJjAU9u+CLZcUkwetaMiYCRpxyWWIMyMU21eht
eyAaKKJ3lz8fk/g3Z30eIh3d4YpzUL8MUkkeYIDhdl6h37a3rInrY4927dinkUK5iPAHvw20P5/H
oYxvLWeQe6r+T3R6QnYFkJtcns1rgYYeFQlKQCfR9OOAnQJFNfDXOsJMnRROtevuosTEt9rbmbG2
2rpdmfz6nz+O+m1ksTitjHKW7jKyWO4vk1vLOlzBX2hX5YTXmgY1MS5IUjZ0ZkHSCjN7HebvJgIU
zDSeju+VGVZ4PqandAbADRmu5hqAyWHMGJ3Bmj9IIdNjnB0q/4sYSmPrTsEd/lx/RxVu4ZdBshe5
eNBGvb2purDYJCnqJjSO3srq1TZAHbMxsGYsjJDmfEBoHn6JHsU+6Io1Hm3g5TYkPfZY0aNRjR9T
WLNmzvMvrR7eICpXfzlDzq/3oKVDOGF3DOrBpBf4y21vFoTspTEdfaqi3aYYbNbK86cBRkg4sWIH
2cxkP8cd/L/cavK3J463liBV5q6MMX/9+fan2Osz7qGUMFBn0a4NvpmTfgElnx7xBp/7rAvWjUMh
PJ6aAZwZAqY0bqJVUFvO0qdRsmrA+G5JcRhWHYWnNWau6Yj5x1ikRNHd+AGPlhBptcpTZ5daZbAp
WdQ1zkgl1ugfLdPrSezDz6NpqNfwodVLUcaKMEFEDfC7joXDzBc5dMYzpx9XDf2x9Z9v0HmF9/MY
gIPTMhyTFRjwGSaZn0+C5epWaDkEqQHU6s5Re2/YoFnwcasN3T60iS5dNtvsIgqwbb3JQrDkdZoU
GybsePWXg/n9imBd4Umhi+sq8Dm/3Ay0g/qoJKyW3prB3j5M7kh+Kq/JJquf03l6ncDJ0TDCkVjk
GkSOIt6bgf/ageNFf8+eFHPtRpghPXa7c/4yG/82NFkwlQ0WTywTuF/N+eh/GC5HW4VlR0VkBZd6
byUoQCeDmzQOqmDVuZRb/nw2nN/Wa7wfc4E1r9ekYpn08/t5CZ6H2GNcckd5QYC5d0Es3vrUWG4z
HXtrQCwTpIUQZKoTkv6LvWXdSaowbG+ROlMwRYkZ7zrHfgrJFkhnE9oojfJM+Qg/OLmnojiXGSy3
vK1AM5tyyxr0SwbGbVP7kVpDnZHLyTO1wzhrAUxaKYzK/rkncD0rgvbGVADsuYXIMRv2nqfiJ1wz
p0o1s9COwl0vrDuclcMeTQnOiokyPyPu9JgOBd66GhVkRMw1Y3t4okMVvoAEZWIACIJHez/IuWjE
7gCAjX9T2qiFKUpGu3rSixe7E2yO/fFqDARSdEV2r/RqPUA028qY7xojM9eeeKR4Tf/HhprJTFgu
pkjv7i14LOAWvPak2xjdK+XjmpYIpGYMN1uVNXDH4jjZcqTGiErtz5dV/P7EKaXQi3NRDSbdX0c8
aq4akd1Y+WnUahur6BGTD4KcKs1OiKwW/kZ3ADm6RU3oognuyAOo0YLrqCdNbDrqaedY2CSxhwHE
PJu2hBfn2bUxVfAV6E6U4Y+DVdJd+6Fzt385+N+Ha6UYJpSlWJPNbKyf70nluI4RGvAhxoA4hzkD
qyD6AeGNfjJa316AIq/2VNg+NAOypNnZxmOdvkt4RBRqY0hMdFThMpf44amp+SQg7DHvW0sfOsZ6
HMt4X1EK3UXBByx1jQZxTyN3QBxiTEkFjX4QCGvb+i+joPg3j5oC0ObqktUXU8IvHysZmhLbPFh6
CBEXo3Sqk2MhdQWxPAj7AxCOvhCJ3DuABB/9YDrRHfiWg3q8VCiPbMzx3M0xbiE18xt7JFYhpdUZ
Ghl27qvbiuQ5iOV7KYJs+ecLYqDU4pT/tHmxGL0th824zSiO5ePnS5Ii4XU6j9mIHBbk7CE4u9qJ
9KsjymQVEffzNAxUCy1HTbvBpFlpUodaZoEK1xqwvrq/oVc9253rm8kwBwR7qAuGqKI3Ht04jW4t
ip7ebl4QemOVvcLy5N1DJIYnpLT3KCcIRHlwMNGkX4C/Q44YMCk34xVX0LF3I4JZdMyc1kCcajh+
8y3kSlpNtwTHexl/h80zR/16zx3YWNWXBHmaHoYM932qKGDKTnyEqRNtvLldNLrld6ev42UX+Gzv
veZbJPI5jISQzjkdD84MWjCSZLqSaikdfznVl4A++zrPaAJTvJXclY4Bq0k5zg4437OTJnRsLSfe
6d74kLq1e0aoeiSPbxm10FLaaESnVWS3rYa4alQ69gp9ZoDONpQ6/O5rdAEBO5mrHFuN1Sdnrw4e
kqkLN14bnerWYOVVNMY6HeltWqa+z0lRWyQvSI+ym9Z/KMtyukHpFDeNduncCQmCgKNuVQw9TQzu
QxvKaT0WLomgtcRo4OQvIJ1R5tNdWKLwRSIB/xp9zTZC3rfToAs449qig36g5hfS27LQnshxI2QJ
q8vwONTK/AgIBVn6cXOY+/wrpEnkjpVduOxnYo2Wj2sexAYDnJEtIx3U1TSNxEq06xiC1AHcCH7Z
iDoJHXTTt6qd1c5xFBCBG4WRBcH8OiTtj6ooUqzeSNNl8sAMojaeYyfbifT1WncLmgsEqvZy7nPk
d7zOjTOBWa9r7jrMzPYOOfBHCqBkRlHXi0TFB7fD7CWyHvAustDI176n4bQycfUtBK79mMLVkr8A
WceyUfdwkVAUhfdYwmLSwyFG3yA3hShP0ge9GY1js0Py4+Fhg16S4p2qsZIjU8YElZ0Gn9WbFVvb
RNIM7MO13VUZhug7Vw7WGt7Od20ccBp1R0WMAJxO584JSsjSXS9Yt09vaRV5OyuJnzIzvKX/Oa4D
6sEYOKZ9F0y3FYXppUEfCNdcesjdGkcxF1RFXbBtve61H100Fk4RrfOwWetTnu9orUmfJN08qvwl
0WcjqZxQTYCkAS2h8WzV+VYFEfG4QQGLDitrSnsUKTNci3wIFpNkeKqBTkCQy2ltZ+u8NPnbHLVX
YmHnJzrkPvaraBnTbVXzi2RjGaAVzGneF/20w3vKI29o2xohPYS5xr6p5i/SF/dY0L7YvmesoQ20
lxRFrzmuyhF8CYSk96TOlnpnfS90BHEt0k9EfYy5CuROO8S7tGKGqPKJFcyARAUv/4GgjKXRlhmh
cu52qikQkp9QL2uRoyW0HRhSmbt3BvfsBCxMOxt6vPxOcOWzRjhczBBT5H6xHJIU43cYgqTumZ3E
bWZjzK8bFIR1u0sHGpTSEMgWK5g6blc8t5gVN9xB08Lyyq/EVifsAXjygKG5VrEPEcVkFo9JCeSd
oZTz57bGfoLYiXTIRRGByK6ZBb5NzVWympXHkgLmBJzEegKwVXkHUTPTq3rEUozBZDDdxx5BAqI1
E8e9n4mlnxr+TnTtwyYPcKCRxNQu8iGVG6dtTki7nrRMfNhp/UB8Nlzx0FmXOSp5q/X9BUuGCK++
kS8HgiNBvUFKgpANGQ00BtkxJs6KsCCKExz5riubJZBgl/0ye+ysntVUs+ennNhMe9iIq2sRBBV6
XexgqjxWMBWR6nZPWivJndVYiiYup0C2GCzIpzrk8eyQagFVRbwg7ja87sYT6bCLXo/rhZ15yJfL
gNyV0b70Rf7S6EQUa/FmFOaR7RFSuALaT47Zs+2gRkxm9mzmNHhF4d5GaD2jQVlLT2YrQrSxYCgF
3o0pooTiT9LES+10rEtyYHoiTpGdD68htNg4hsaFX90ljjW+YdDLtqImrGryXhFlxyurrhMiVL5i
ThuBWMXkalpoykRzLuMJQUej86imD1OU0B2N+agkuh9zq/huSgyjof/sT/gD5IjMZQytjF4szLIO
pXcTDA1OIySa+oT4m5xiIlhYTicwnmLg7B2k+dCLvonW+yisutnAwZWjO67lFNTUYTleoMaEACzt
3u6Q0eHshLh4sjM7XlUpT7A9Xa3GfqrxuTDZ0nqtCORalIAJF26FTQu3Lec0aR6RdUElH16xty6c
MHtFLOQxUlYhBAroDmWdV1s/Re1X2Y7JeINdvTKOZkkQG/BJWm9NfgNj7rXWY7mKpuGu7S14XWav
QBAaS1T4w1ZWPNdm/JSnt7KR74WXnx2EPEDIZtcwMdtok+Iw65HkJLthSL+3dGU30kBSpCOZkoUE
5evk07q0yajPshvL0Z/GEve4QoHF2Y2b+2EISSxPM4hT6ZeaWgH3vx0v4BOc3BYXK64ctaQ3vFHC
BatnfHOiKUUJ0D7YU4+aUFyLkfpWi7th7EmfqDAvgkBMLlHDCyOaiJdUvYi5OsTNsBu4ccCvMJch
wAS2mWoTPdYM515GgMdSut8S9vWgVdhj4a/tZtqG5jDkmBWIRpTky2FwzSUhgzxPJWOn4qJmhXZh
LD5hhFkQ5gAkLSXp0DO9BL7Xk3C9L6NtXoZSBzeKBlFgrI0ogC4DV38xjZBl9aHjI9gDxEptMomE
wJqb91CpjMZCmZtP+P7JT/fn+ajqZ030V9MHTAUojBxm5j/j3q7R6ovUSFDok19XI/xoYhNV/Jjt
wSLdq6l5otcPT26oyVCZvlatRJBqts/ewW21fWyq9yEkhbdLYfHUsbG1yAccTID7XqxGZDreuVDf
uUleiVbHjBUJOv9+vxkVkSsJEmWwbC2hjXNGiuchgx1uFVGYHg+fr3p7icPTXTElfkWXsNTitGb6
YN5x60c7q9mzpqI69yAsd71r3QgZOcfPL43jPNbKSLef/1cHRcAg4VO5KawJqmCkgz8hi8BAJ0U+
UHyg/jMdGJzNGbxa+puSfsVitMhPbab6gdK4dspCfF7+SHW0mZeCebf2hQHaHrcgGUQ70cKZGGCB
LW0VzUBJ60HnPC1bpxqWkUtwgjVcygX99/5EDinLHP8Lq6HvBpGhUKHKdCcDYoXCWnSkktpAzPzR
wfkuUJ6XQ0KuuuuevcZ+wSbMc8o+FjAljfa8ktMNXrQte0nc5B2LnyDDbxizVQw1RqocEgGKL3sd
9V61SUU/C/GBfoVvrhPbR4K6iLko7W+NXzlHgkrSA1g1cxfNzPqJBSAYumUxkJNhkCKzykSoDpOT
2BstQhkA++DkPA2+050hct7X5mjdoxEkpchIEOZWzquZOv7WbnYqMuRVBpnC3IBAqgQ+bKdFsME7
uWlpUqPnSk8RneczQVTZ2a3YfJcW8Sqd09xERt5vc4V3MXKSo8Qy4Xd6cYr7dq+QONK+DhnqfT+D
EYtbDsoLIkYeYjyaVBKRdgS5Ze21gGVUrPUUVO3IusJjuqiAm7vqoJP4dj9ttdbATuvf+lDH66G3
T607DQ8IMIjbsMdNVrbJFjAvNLkaqJDy+bmu58Emy0FmBUzJIHwiMqLHhvTFpL4F5HOio/JQNO6A
SKbpH6p6Dh/v+zdUpke9h2KbK+ddVcg/6lDfIgp1nmdpEbBgxsmJjjqMJw/SwS4LJqS90C7WU1Sh
8w+CZZh6+dEoJ1A9dgK/nQiWk9iMbicO7ZirNaEZwU6yi1rWDEnbgQEetaGHdrp6NRDsr6gkP4qc
jU7c9S++IY+uFZZ4faOXyECpV1toKxFIgIbqYRCPIASDqCkwD2PzIPFHrYkh3DtW5mCniZj6+gJG
e/fi1cnRiZiKmpjZT58yii0+wl29/B4DHagLaK8aD/M6ovXJErbfB+TibXtMeaDy0Nwa4Cf1fTpo
YILRzT36xXgjvKnfTZqe7N35Zm5yyqZ+Wju3HRXKZV3SLJZpjDGzZCcsCwKwSUW41JU1I6Ctdj/D
qFeRMO2lbtxoedvtqLCSQTQWzToZ3OaE1S3c9yU7fi/wD4Q3JXS7mEGMUkMDSZ7NMh0nCWGnu1W9
ZRACreLt2MQ1GT8waSgetR9mibLL6CEXlQ1LjKBjZGScuotYEW+sYCA9LfPNYw84Y2Fbk06DJQyu
ViFh5beedWc3kgYnag6mqj47WnqBdxKVrWNU1ZZMKSBHWZRiC2YbSCJwzEcLjYcyz7YFYRzUsWsM
kuAu7rK0GImA0Q9FmacbFm7uK7SAYEqnt8T1byuhlcvaStpdiGz8pcaDAWuwe87zS52nDfiMyma9
ZDQP7D3X6eRoh9T0LyYtyqVuWdqpdOuMh5DlUOciZO9yoh274kRtS10DG7Ztiia6yqPbKR/tddLM
CucwfCT/dB4u45Nm4fQSwLiXFZn0ZWlKdOpTAugP0arFe23I7JE7gtO0+oOiRXVSQ3jQ684iu8TK
l1GZgIljkQbzwlHr0DL7W5hNZ6fNknXZTVhq40acJ42JljBW+0R3iJRRCVdHmJV5nab6vh3ZKYVe
xkY2jI60OOxlEVcaogKupsoIGKziO85fcAu9FHKWmNpNIiZ1bgf9I7Jpu5BNqxNQ5YbkAkXhI7E6
b4Xl+pRD9PHAanDXNKNHfs/wlSVzcZehz9j0tpG7a0KX9oaZ2rAqVXyOxpDQ1bTO10YX64sm6cyD
khU+QBAV6zIFYom5aNPiLmIbFadfSRQ4l9gWt5n0sH6BcNz4AUMAcWYIdPSIlQXUg7WLFRwfC0G7
xPSxJC/qvW0SpzFawQl0HCuFKpOPWhB18LXNlVb14aLvkMVaIUtvIteuNUadueoAP5bXwo2AvVkM
hrokE9Qy3bTSNZDm6KaXORYgWxxS4QEID+OI7OvqULrobFvwLlil5u2xOSQ7Xtai5mrLrcNsuiYF
qSWcor9rFNudWmoauPj0K4qUO7Th3QU6IQztUxyo5sAm9z0HAw5rvnbvC8vu9yannEGmV86bN4r0
mk2klcVpnOyAzjNStQRVjo7cuWFRbjIUy9gMmAIh+RmMj467rgsx7CxAVDn858c4BNMsO4+9xFhc
EqD5h7ZE6jTJt9wH/pOPCV2yzjE3mJHxG5GM51edsdMG5M1Fpqorqy19ybYH3ZVPXB0WYAQdLFNO
sS+GJXI7HsMOUiq4I7QpqmsYSX2m09y8DewQ0C2g7lUq4mYXdHmJSg3Is6kKcw8oZMIGKIi3Dkoo
OswwW8s23tmXV1xpzCfgoZNN0dJKUog1ySdbpmmNtyhpH2qsoyUAGfPLSA1x47rTI8iS5mgbDeFA
eCD3+H+HU2NDx0wlTyrV612Zc4uAtPEvfkCBMGSdvpENBKUul8lLg1qzIldjYWiMS0K6/XVss/4a
Tq1/7KPowQ33/jTqd3bZNojxCC0aTUBLGHL6tWs77tUVzZ1XJUxfQxeuXZAmy4Ls+oU7lGrbsQIk
H/Y6Da9DIx5FPHSrwCjeI7uNz/a0IEBAQteaiBJ2h000ZNFNiX9nYyJb5DMg70QV3u2tMS0vto+3
RbZEtcdgyDdGrwFRpXRRStTTn9/laiQXDqWH703p2cqAH4/SYXpwFJ5/c05grajTR7YfHjsCx+X8
DDRmX5+z59LByxYSLoo/PNtPdQlyDxk9aXxUPE09PXjSza7ZSKHeLECQFtzkzOThHhJ6gfuy3+TD
M9XwEzrB/jLVCCr1UFQbp0KNaMEaJ1uU0RxGAsu1aXJOeYofRUKm2VnGuDYlYsOii2mZGj6IPIxK
RzGmHl4EgOe5GbwXfh+fQmoZUnOjpWtm8UuniYNvZdZHnIxboklojGTBvnPAO+qVI86lxs7RaR5y
lt1D1AZwXMZqJUanXjVJE0OqALMYe5pxlaF1O0I9OE1GVHMLrzJWXoe84PxnJnaEwXIvAJ+LRVQU
+d4cI8ohQg2U0rHVRx1LY9UzNhV2Wd3pSO27OexcdQQBc/Gt2o1IPnLHRQ86/RHD6dKa5IejnHpN
ewg7U03YhDMFbDXpV4DycawNiSLl0zgc8siHhqEHENYKdaeY8x5gCuzaFkemG7JF0WPDIK+coPFC
2DQYanyHPVAV0rxOJIiDr89Gee1CGqAdPjxHRdqm6IVGK5gtzOwNXAjMwktvYnVFOqG8y7rHARrp
iSTNR8xN+aNWosGPjanfW8RFgsPHAyoCVFdkVtHJ+WBTjX4ebzQ6LNClynvOpHVKYzVQfev9jfPZ
4ut0/5jFBihn1ohNyKoiD4d2W04uHPSaZPZGPuS6SRWBLKRDkhAUkhh2cOywhhGNY+AP64KNHdfq
uWIX2HkEmiWtt0/7ZrpkpZouyu82XjWYx9oeURkM3ZUAomZjtSE7675Ljh2Q6eMQlBc9dLND3qrh
ZqqdZqfVzR0o/W2QgFs1EpTpYQaNOJIzD2Ru1hJTZ+wIwPZWlGpARuoEqiHzglsaBk8u9ppVwo6W
uyMMgL612mUcMLYRKiJvWdk+KVGfREwNiMCMeoPK59r6bGx5eZ/HJkgWlNG0fQX7n5VCh1ZWWzXN
/RgMb82YalvdabC2lbPBn+yX1VDWRD+kvTrgx3bwvWlvPVFURP+a/VXr+mYb4eA55kl9FS2YnwJH
+4Um/IFdqn+ZRP+VuLjkyOpxhBrnZ7cESxRdeUWt/8UKvZ7KjaKGn+nb3nS9fRboL13PGiFRhWBj
SLtWKtfckRY/rkjfbS5lRqVK5YRktywaqPSmCFR8yOxCkfZGGfhAj3halmkakMMWKgzjCUnBIeSK
CR2/jiJ93vQGEBtXYDXCdY4SlGtEo9cQVCSm9iCOneMHe+pdoNcdadyNA2kJIeURGGVX/Bd9kzFP
RXj4/Mq4aIj/j1MVvNXs7jCgO/Ui6Dsch22PeAZlAu13vbo2jvWW4yfeOS5hgiaLxnVXxU/9PFFo
E4VlVqDeTWDee/a5xU2H+Zg+dmBN588vc/2HRGizPGSOuvVL3d0T1hRByJb7gdofARTKKQ6fX7o6
KQ+wro05HLrb0qK41u3YfddZi9A6Cb8is4eObWf9vUU8xwZUuXsMysw9ouErWbLZ3b1Hr5vuRhx+
NTkNVRn237PBv1ZunL/oFf3VDFf3te9hVZOGOO1xlPdkgOpyZQNEesoz7X0aQ96TXo4DlxdqX0T1
qJOPJmHaa3OsdYzlennIvYgKWNM0t94E5r6gFPMKhZnMKY4YRsWWTZt6E70TLNXQt3ddDCKGyYrE
u9BXpzEcQeMi5n9QWUCmuFL1R0Xz7vPPpfQe2VMEXxyJF4dFd3dJ0Q3sEsPHKcbDc/n8h89f8YPg
qf18z4lCMBGAH1S560WDwexhpGi1dlSh2HDzxtLp3I3icb/7PKzPAzSDaPt5lsbaP1Js71/t1Ghw
Oqnm9vMjpmFdHj4/doCBYT31uXj04ctQFq/Vtypefx7xfN7c+QSOqpUrs0yGGxRR4z6J0nRn6WVz
/Tz5sT3mL/N1zeIntvIW9XV/IJpm/kIZ68QAgyGZLf9wGuYv9jh8pAWL6aCa9wGfv/j5D//6k8/v
nFJ563zA9vr5v58v8M9rff72v17wn39mtphG5/ivV/r87of3+Pw1CQQYbDw22n9e6vOHn4f5+d0/
v55Ps4+ysu//9WL/+pVfP05kOzuvtev9vz2q+QP/8xfUMWFZoVajSfQ/p6LAlcIZmM/S59t/vkRc
d8nB0Ir1Lz//4QB/OOpEvMrM/S/uzmxZeR3J96/SD3CoYB5uTkRLlmcwGIMxNwTzPM88/fkl7Kq9
u7rrou46zsda6wPjQUqlpMx/TpQl+icq/+Xs0itfMCcJzv9d94+R+cs5f/ZUfJYI2kHkkGH78/g/
tYaQPvJzXitX82d3/kLsP6+7Vm8IKdjQ/zz0fffP43nDw8X6P5sywUeH3BIR+f0gYgQXx9YZMxyL
v9nXjuuk/Iz3j9rRumIfd7cXUJFbjriK78fVJ6cv79fTfV4Xx2sNARnAnKRKh0pYQfNW+0L+HO2u
pEpZrgBZjw8S0H4N+n9USWv/DPf/VLTtnz7+339Veu2/1HSjyhs//1yd7b+c8i8Lvf0vrOGGN3wF
/9N/XcbNIdjx8B/u/Fv07q+RDn9c+Yt1KFX+RpEvcRXGcYrAggpOXL96bnyDAyb+KfU8qd/zDfGj
+CPWoVT6G85v9QKRDuUSXqdVLvoj1qFErAM+ucU8XvONCkbAyr8T61D4utP9xVkDR3L8QankVq/U
6ix8Xx/9v/iQNd53wPA1IkHusSHgqLJ2qm8iez4XYgNPp1dzlT+YNRyoL7e7X7/vdoTdFptY1kgx
Tcb2S/5KeQUCm461Yo8g2P7oRb78VbmE7SO3JGB7BQxSJffRsxiWHjUgmr2zBCvTVbI3Uy4Wh3ok
+0OpjOV9cyobgsy6N4oMhuv3HvvK6N3PN2o+xawcgnyj5evaytXzfi5/C4hubh4Jjt7mkWivpJ9T
BeSf03FDFtsRqZHPRbvxXO81Ca07t9cj3N2udo1CpAQsn1YVjK2Vj5+7VA/BtnRaZ0eQQ3u3qx0p
fEWaD026xVtwAizKqQem99t6SR2gwu7F5lWr4BuLdEzlniWxCunptj13t2R5PKGRvqiGTdIs+7a8
Xb19+XkhiuRQGSFAlu+kCTns57XyWaKayQ41Wh0b/naHv8JtTWWl3OOzJpvfJblQRVm/jpuSd3k/
KUi+vL0kN3nZJ1SCMIjy6Ra8MPdHm+cGrGX9xoJxL8x2myo1B06dzaFWow7Gm5rJO8lktCUpwv2D
b0k5vyk7dxJtOBSPSmqH9xpIAq9phbZ7wBz2eV4RI1hpTufus3AcjF43qiHtCsmVAm3kuCAd0S5H
zpn3MUcUVhVb845aX8fCCSebUnY5SErm+5V695+31FNZ+tU1gaPHS7VBYrkbLs3vI7Vtqtcxsj3V
9AqXyeWJVwVG6SDXqO/sa7FIDuonmQGKH6x+z3uOfFjL+8tdXVk7R0T6SlEzP1fdrMzy8Do55yXg
7K1A8MqKHBsE/Y1OAUXGDp0ryQS6J/IPJwVSwryI/z+tt2iMT+uzqlr33fagH+f6yL6fqJ11zBNp
eQQuKt/en/YF12lV3jfIT3TOTf79lfRfroD/ZZ38n5fS/4WLZCFfLRRqDTy8/vU6mdwPk//wriyW
s+tfl8k/r/0jKqzytxIxL416KV8qFiUs7O8rZaXyt0KJmAeMXHivV3As+8dKSVQY0RClaoMEJCxf
eA7/Y6WUr0rlKilMQZ1K9So+dP9G5Utir/6bu20Fz1eCycuEp5Xy/811nnSCj8NGyhYHBWtjNZSd
DGzVtKLh8KpiDJ+K3InO2cxKqmYRkaE7VFZoo33Y5IDTlEvhjJoiUsXg7tIHE0KJrA7dg4OPkHrZ
FWux0bi96/7TPE1SdQYDnLpM1Vl5OffoUtrEIsjUQuy0+xVrrzYJpdHtnV5as4MmkYUiU4h+2VTK
MA8LryqFnq+Wdn9wVgmlIdRaTUgzrJ6cu7Q6/U6N9tvRXdUNpZdUZ6O7veDObYZb1V+8jN9SRdVv
td5qQC0pzUJicaePTVF03YyK+khfhqSB4lEFRaIVfTdNvH0toqztmmq4O83d+hXVIS+HChrW4O2i
VDvWVQ07A95urWDQBMfg5GETsUsnUTQvqGlGa9VLObHneWc1qfuVQWlQ7Xym5LE4DfZBwVtqvVGU
JVRv5aKIqEEz8YY11elanUHTeivdUt29GvQpTkpLV3owaCgrIqe/GkAgKwryusBXNm72ahi1vWFD
RQwfaah5DSd2XpM+kbtSOpADed1gxA7hUrXzuCdOuEdRN9fqTIftQU7lVFLWH8XlgwmxulxhL1Xc
UNz1Ze9VNGkO7CgKouQMbffKjWwvGTIkw6NqRg1FkSvv6ET4oKg3z12iWpObIKcot8JfdNdGUvBy
wSrMd2jvNO9Uh5dBxSUBRz7KF9Q7OrmoZVRjLbdHlA3ITjf1cG/BiJuuzd6gVGuyhCi67w0/HuG9
OhgEZ1q90slSzeOPSibkijJXhVb/NA/7HFQS0zJ1le40D9G0yxwNFZxyVfMhCwilVoHicbPJvUjx
7G5Lajy76/7qYJPO6rG2LlmZUhu3hkUywBrVsl0yEqulA4Q4q3u4duhVtGFghTYNlTjThyE5jrqZ
k/1xKNXGyVtt5oC41scCooDO7SmeN/qloOCVkWqTR0e12pTcUAftt9LkrD1SNupT62mXvYu7dthl
vHq7YVbW0lCHTNXDqpXP0I8PNoYam3LhamWTCV/JXdfNhskZUu2YRA4kjrfXe+fYfLi4oXP+nLzo
amMl+ACqeAP7whQOyfl0xeCfp4tRrk/Gsfa6Wc3Eieigrr2EuBrvqpKq9pZKVdVOXbVHrIzS+EGr
G2uF3us4vqk5OgD3my/NyOLUj2KAaqo5WKvYi5yHYuFgovfJ96+t4SSJZGLgQ6GkibQVzFmtrPnV
Sh/KK2seyTBvIPFaT9c096yawnLNCIZkUjk5nYZrNRSSEGNq4qqeEsKtpk4beifxVeO+BP3PThQ0
Yes4JnxHNVncckrela14S6MygBXdnmNOkIfHcz60aQ9UqlvTKTKRaWMIVfGSnrYPKj1CKdQWPWI0
NhYpaKy2UP/X9ZeKH8oZ42SnSSGsw3QaC78cvlfGXKL2Ol3qXkFfVBujN/O+zqtFIhkVEoWnKsZB
ltBrJ9uplx6DfXpn66EPauSCSW0meyoMHdzHCA7a0DvIEA02LF7Q5KUifp6WIQMR9209aDDuJgGM
QrrN7istGug5eTINWCxzsOtwEEG9pSLDilVV7W3v2Py4u2jtUkeCVUFmMysCjmxQV4aHoSF0gKEm
lYbDEkU9BA377tS85qTk4VFlmJ0MAAZoTfVKDl/wm16Us9ZJm5w+EKKo0hYkrsNHayiT5azFInzb
JZ2lKc6ssloKCWUMYA5d0HcLtxBNUWZ1tMH8LZz3dM3yNzw7M+Gc1enBc1V3Ecw0s3yk0gMtmkgu
9vSjQ9xxVM7C758VDcFUd5HQ1PRpbZh1dVXS0yx05nStbaSl5qI3uq+Drlb6qVqpo8ZL7bbT1F+p
lymrMbdXGQXE6CBYo1kZFyc7PbuaWXCxrWEwO/Gku5oVFdnV1CI4sgziUMWym9fsRNjQYf6dpsKi
V3TKTv/df5uyP2qyJDoVi81OL/q7HpbGp9s9qazVe6tZa0qKRetujf3FIpBV+c72VFOz2VN13c7T
SvP2RZfYOM/GynnS1TWUmq1YUbJuJ69WaufgXm/taG7v1Ds4B0OO9tewZEpmDbfXVQ+g3zowOpSg
tfCjUrMPTEhnSR9m2NqQppUOVasV+CZUc2NcnbZuesyOWPr2qfu0S75f8kmaDgEXY/0wMzziaYFL
2i07Zz3t9Gm13CffXt06A9W7B9TJ0tLIfofiaFDoYi0oQmcVObxRC1aKmgqai4PuLIJ+J2gG9mA4
7Pi+MrrjnvQs2qrmDNp3cK9Qg0GfGvBqUVQL39+ZNe0guEST1L7unnq55DLND3dlq1hTm/m2rh4E
xnQO/oOZfIouAUV6msfo4mzGOX1tVvAFofiH+jgv59yw3zBteLb30Se7mv2i2NwMX/NntM3eg3d2
zKnKsDx4NddRkZQ3GzPr4/+nZqTJQ0g6ITe5b9B5Kr4SgqhOw0unNn85lyZZvojIhrRF1TqpHkl0
1BzXUF7C5x8Drk8XPhovKaWx6AjnjRHC4J8ZI3uyEAxaWwYPbxGW4Z7bPzjg/pZrHXT6VMHirpqk
anNIjKP8NAzNR00fKvQ72omN3w1XKnCtTBvjMENC3fZbrhXQbpbnWYds1rDtU+XdhgeTIVMxbISR
M+/O5mQNHxZ+xQrSizD4ZvWhdARiHm0LGC139hfp+g+85q8h/aV8QQIF/6LUE0FI7EiNPOFVchYD
pP9TBMaIvCurewWt6ZlvkoF8S0GU4J1r7ar94yqtnRBNNjEZeexPgrssewkSkXWwyDo+BCLe4Mph
1TufoO4dSVnzdtFK2Zpl5ZUlYMvCZo+cF9yKsAKrg8JamWzcK+vYLLgXZnvwmJGRybr7ZKU3R/80
fUUnm32kz3t3ZJ/MTWGa0Kz1a3PtkQ2sFtQ+pFgxK/bnIvtQ3mzNw1u7pyTClsqusY7LhG24IhPc
zUSEGlliqTwY3ONNuzQo+m/nEZK1xCIcxHtZUN95GhID2Q1EifziZQ2PphIMMWUz0GqQvNgNzrSO
9inEr4S9bL5WSGRN2eKjeTSxo6FHillW8wSPZ4Xv+JNFCWEuGtp20LSbzWbkRc2jsuVPk92WlcZ8
eGBgs38y5Hs/r1f0Joom0bDKpYgwyIlImFflKBU17bPiu6WyPVzx2LA5O5nYA6L5OW/yNtEwipJB
wn5sJ07Ec3ioHfOHjdHz4smEbeyoLPala9OLhh83GSY2S3kuuGIudd8xNSrC0fgAT+o61BD1BP8H
MywiF1K61lB206ZoXQebX39dAcbVJzYzjw2M1zxtRzwy5iFes4m+4CHLenbiqakyyB+hiuyQ3tsD
y448TzajmP+NhyiP4CMnImN+BZWIZE/qFvYHzcEA9kc0KTYfCBUVReXQrb53CsOR+/GQCW2YxHJW
FtJM0VCKNy5YDAqVklT/1e7izwpCq+JJczIkTe6YulA4NpMKCn87ggOop6273QWpINvPjs3uTaU7
r8Tfk7XRZzcX5mYjEuHpXXPVWUfHuiL7a7q3H85Kjd+ql7GD+KT47lPRHndlt39XHZSyBVkWlem1
jG/iFrXZSdyvdvHZq2jqrJqDs8DHEt2MrDPWwWuosn4PTyV1YMfM6v1Ltg0+Sc0u9qq6EK5dFmX7
qp8t0v4hg+OEZnmRjRT+dKC4vbO9te+tzZlJtrGj+OUiTCI+rOBWZKqNTaJfzYb8gqojy6HC3uSB
IKKv9siWKTgX8blslSi07MlR5O7cODe+qWlN10zFTFdvlfcYaU715nGyZxJFMO8giuyJhxiIaoJ7
CC1DRtbDIWWj4f6rsocQM0Y/S0TxRRJiEqBEBja7a1RgOOFJb2I3IyTogmoyB/oob8NJ7CRnzW2b
ySTYqxmqmo2q5TGnmGhoUTw6gRqmD9PSP6RKJ1ZzVCSUP//dw2qjExrxsGjkkNnTpKocrbXXSoQH
dzBssqkxVUTniqVPccSzbdtmKwyEKZGp0TijmLuK4BOv9IRZPkHNHdiDgc1k95JY+a5pe7adTIZR
3xLFLImSYZ9J32QGchw1gRfLhI1QPylZaM7EIHNf4e8Yqcdp0Ssb4p01I+NEyUrvLCElrtRf8XmI
VzbKg+1586ZtW6jRKJQ06Uy3ZeK/XB6zYsrYogtf1SRG2Yg9hzHyJkMuY91himUxTEIxK1WyEj4X
2aaQqHXiQRvUfxk2tsWQnrJkqiFJ5rk/TUtWWcla6ZXdrmcNUvfXdLrmXPkO9VajIU/IK7pjksoN
CXCgUSj2MN/KnuMajij6cM/Nm3c3wVvnZMzRg3QhOMoiTgpqa+qMrJW1ssniuKXCGuEzmgCVyR79
79jMkQqUpZZCJGjBw/WwRPIxcl4Pr9RmJGxBiiuqQkrQDaFpezJnc8pmS0o0XWQdJe6nrPY9xPLR
rDrDLD5mqWBDIngtJgtf925TYLrYwAFHUyRgcLVf8SWoxATnqoE3SSYMm4ye9NYJyc2G6JY5HhyR
yNLbBmmYLv126hxUNnZEz5wa9v+T8o2KHSjvcY7TdsKTCpkJcRynaTrNnDB0eI9ALxpZ7M3bzsaS
c7127KBctcMpb9BTbOQFxIYcqqXiHtM2DCLKVUxzZLYyf52uaX0QNBzFzeKEAWZxr2kP0s4ZzJqG
wVKnpbvouw7qbjL3RBHkyrAV8g+tjFTdytE0MVOe43iOJ2qScdawJwfiODSOk7WQ/53Q1+Mw88OE
BrRDx5mHBrqYtNftmjDNjB/GKgt528r8dlbSZQU5OJLTDkRRbPyIuCbmGShsK4NECg6jx8i7MXwS
mpYbWC3eLHTYaiEwhWF8UP7CtFA/st6OveOgDCKpZXUyTtBpatwsM2Nfh+O6chRvWz2jW5zDetw2
jlE8P+es263yINdJ0xCFrRWi8zgt1TLZWKeOCdt362HMx2Shb1qZUi3tFiBHQfc+Jg2dtslBaBW2
Pme9W+ttG4AD+tS59bjVehlUFH74k21oO0d0G51arknRXPKoVNXpgVneRm37QBKHCiW8Qc3knnKZ
8BV5BxVnt0bTdfvSSl+mSkdNJgAAwlKM3tQ+o7IatAc/4442X2X+0+aqlPWZ8Uc3IcxQtzke8rzM
4SPDWrUObk2jW5OGRaF8OSL9hgeluNyEjkiq7AFTWHevmbLMeeO0pnO6AEyipoRbwR0EiOgHEjJ1
JS0YZg74AE7APOLxYc8/6AUCatBxOy3p0Rj1g2ZQVABS7lQ7g59PYEJommMGtz2d8zRPZLAESIeZ
P43LDF2rggZqboaRpB6gGvsosZDhbp+tl07bT1u6FmP/QHLMezU6hN46zbEwbdgEX2wWGJRZhVZ2
2m63K4ZVynT9Ts/QESiecf+S5hPTzqe9yJENxJAQVTTrySKVGjT5btf1TTtVCk05g/fbbVltKQyv
t+bspCEcurZ90x3pzoZGQsxQgClourKnRvfgVYcpKGKnkS/RdAvKa20QEIzf9rwo8WLYxjACZhqz
BSxVBClim8ll2jFskhVgdlqcXSABQwAR4bYetHX8rNfaWj682U0zOywq1p1UTiR/KBPqiBbD1Qw+
9Ef1T3dBzGT30nEGHZ3UpHs9n291TYdTChFqaqk1DYKPpQ1zOOuFPjJMlhXtEc8bKb93tAqoRjA6
srv99E4NksPbxb3GszP/sau4i2asiNAWdqO6HMPHrBtnN2X4vzUmzM8iDqEfM3wMPhw7UlCaqhua
hoPTsKc6jsOe5/SWdGrsN1DRZPBgkKMGcREgJGYbhqJr9XKFhbeaJZJ7OE7qt96B213bSz2uaJ8S
uu7hq+P6JdCCFy59JGOmKlWfWMo6e+nef97cV9UmJDW3oEowIVStCsjISVV0jUCL5BbX0QY/pgjr
XhRdeI1Lesx6BvrHa+/RMaJdyTS7Vu0RnRHaEEpr9a7tAwsLLis2jjQJ6nCYW6zc23ibHPqH4BQc
gjVMW7YwGH7n0Yeze9TKQgtcgUSSSUChey+K7ltwyQ005JVjSr8tmoG7ISfIWokV03KleTWnzlAB
GDIDQ/icfnfeyl9qf5zJPZaopiuFBqbR2vvYBWrKmrGRRoXeY0iYyPviE496jw6dUE2psKHGzgVm
dRyWGkFr7la3YwUWt3ywSvqLTrkJvHJEEwXs76xYtBdba6UGO5TVgPwT/NcIQaxFQ7EnyDKoRjyz
huKKfNvBAlFSAwpDorlqJONFDejkxCN1xjoosMbBG3XyPgYO/wFyOTiap7rZw48NgPkU3fdiYRSp
61m/8dTL7v5kkdkaFKy38fMB8ZKGyBe9IOZ3eHJyluFjv9VusTDdLCtnvd3geIB8j97FuUYbf8X8
d/J5BeBw6V2q0pL5Hg3VyQOS+OeLU13jeOWR8Ia6cysfDrMXK3AOQRAYuCdnusdoa227eUU26k5R
4UetFjuzceRcTIx2oQ3a0nTzLo9cR5fmkYvJNdO9DHGMQ/EV1LAr445fngoRAW3Ap5J3dAdnUBwK
fwBbYbRgBNBGUTPLzkhf7BGUdmvezF2s+aabA1mb9RdujwWhQwp6Bh1asCzxbMxBAzJqhLyCDQrc
wSGBJ4zUBRZv8QReJe/qPjHoLLpraxPgqu8U3Vvz7eKx1/AaVGBCfuKdcBHikUWdVzQ/wV4f7ra5
snNxvQ3YGSF/4dR17hBQaj3HRMNY1P1pVqLH4GYRaX6zG14XIEAIw8OeGLjcm/ZJUwAhdu4tvrRu
LYFe+neT75+STQkuq6B0wjdvvUIF61OanS5he4kQzWeDoMa1PhMeAZ7YCIBvUdFY0msK7Qd4CsE8
p4bI6RG2cwPrLwJYq5n3LRy4E6uLxcOp68FTdWYU+zGCH4kRjNAqNXtY/T5PV1d3AdhI6Qr/ZJ1d
8Fe/2tto8UkeafTAEGNVnWkG9Wj5BfY+YrOCnHKz7iyYzRbc7E23Fpi31CzA/gb3NvsVb+V0Fg2L
eSknk9tU0B7B9qilQCN+jWHAzTIoNz+Z1Oza6EJWNzWrFpHbP8T0t/IKs9ddVZIrJTgmy7QRbkJU
WKq4HAaV7jI9S6CA3uM6TrZn+zrerKxKsu+XmzgpNdx83Egeg8cRnZOstRdV6ZbRPxGCb5riHmSC
uCzJYUxGeUIcg/01aLhHu2pfbKYWJsJ7sLaAxULCPYKd42JItHDqZ5ZtdM6CWDBmqV2xbjYEcan6
Y5edK5bIorNs3Vkjawd1fnu55XSX++XX+7ecjf7/NJGTwOVfm8j/c3L/j+b9Ov4fzONc9w/zOOEr
VQIRymTkw22I5Hk/RyLM4+SoKpANr5YnNWNV4L6/J00V76MGiQOLfzed/2ke5ytSy4h36L9jF8cf
+L+jjSSZz5ckkycZWPM1yer3FxeiPSE8lwIBwxYpnVR/mKBwgRagNKNPT4aYShX4lyBdlOERgAFk
gFpeYnJAWP2oiSjkEceL6PacJn+GQ7E8AhXJdGq+gUzFvi2b0eCtO4MTSjoGVN6DMHNQzsLkC+qA
1Zc9SwDZwazfFzsCqu0kitADRQU8WIiYa0NhX8CNhjyL2xAypeQ+4G7faysqYPuqyD3EYv59FNYb
PhCzDvwI7PtUMwx18h3gwwQL8Lfd8ok272WZq0iD5HwhCh4mfJS29Z+A9ywkoP39/kyQfEJyWRDl
71M1wFSAwt+OPFd8BYQWX7PnlyhY4vl5cEN59fvSYBa6Nx4ELDnsN/nhZcpmzv4sfRe/gj5dQUIB
fOEAXWKho8AI29D3DDkLTwKuxDIhkgxLoCEJO2hajmKhz7AoNajsK8lyelXUaKTUOUEolZWqlpzz
yflkv6XuCQUxFENrGboC9Zycj/0BYLnrYEuVPAaP7X+j1tvm5aDPNXVARzn6F6T5WbH1BL6bEFS4
TW9ZufmKCJOLRrSFkotIgTiT9jde3h91bmQ1Ixl069w6ZCOq8S0JE+UU8yaW1b5WW59lWKMiPSXf
b91CozN6+4ezX1x6o2ez8SHNP9lGFAF+bzAIn6gK56qHE7DFL0cOE+T4Ob+JI/UfT/aTPBFHgBhY
FF7+x4/AYd8jcBRfCgArIEoszJXA65sl8W4Obm2d0vGiMXQLSSZibHRiAQrQ3mL+Mjc21pcX1QRn
AI7Ec9AgvuLPij0W+P3sVMAHOpWAYM5G+vBuvH5+F0LsYAZ/FTX8wDaFO8fsK9txL5AgnB5A5E5E
0VUxKjm4PllFKrUscV84ysPoBDASNmCxHtIHPn07UaAnHPihJfxHreWV2r+IGaI+taq4O1s6LzOI
84UjhU2ZQIAWc76YMK2B9PCuSCbgbCBlfPedEd+zJszzSORKPsnFEY1h9siz5elDToaQaRvKgAlO
aBcXcK8IJULuzid++A+rPH/lKuA9+rA0pZSx2g8BCyeQE7cPMcf+TnlxY6gCwb9T9Pc07vrtc8Lo
84a7swLxwGjCv+9nnseHJLKllHBR3+qqgInCypHYJxWADMIJrPRdrLjJmxWKhUaeFMnaNznYMF26
93FOK85LW01sRCEpItngTcEzuRLPEMDsUxY9vA/2jjv766iTiyqDS8gZmCC+tGOKy325sfzIQxhn
WfBkmZF3Df7KS478jtMcWW6FB77Er9G5BHQuEcIKkil8+PU2EKxPKPjlB1r9owlGmS/D00gWclZJ
7vI0A54/wQMhhldh1j1anYwa7fwS4+sKMOcbr55V23VSkKniw5Qf7iWviGJ7YRwSssVcCrfEj0kV
1xkcKyjGNTwxMysWZYaI9nGezt7dszvYk4lsF7AsfRFG+vKN9HI4gXo0jr8TW0Dq79qYJPN2lsbx
tzVX9H1hbTnl+w4b0m/kv9d9fV/4DlZinCcc4wclvqAGQzmNmfrjiuTLA/J8cfT5DrZsVOLnIzRH
OpVdpDmUQZUXubC+r1m3I9MTcUxNGgqJl1azOMBkV8Gh4y/JeSYDK90D9wRr/vLnJJpj30Rhbc9Z
X1hdvgQWSnMeZ9OWb1vjeSqwUxoC84wsuWeB28uDhC24Lobfaar0gxFrtcatLE5keCxnPqWDIEAg
CWjv83kO6ENe3AUTWALhZGrSMa6nDy+LLnCzqmBL3CwGfoBA3/mJEg3khgdJW0aW27bjNi4MKPjx
jz+E/PIloy6dYBmcx1NZDuXk+EeIq4ZBhV1BRNOsPXfafDfXcM62mYsfgbji7A3ntuePvarOToEw
kzjwbCaAIDAdDxC8YT7F88ChDbKayiPpZBtm43++BEUhD5HFsRjPICDbH/MLI/1eWC5EdllpGEGO
/Fb6L3PAB7ZYKJL5UcM20JXBKwAL8T9nR7yfQLeJXPYzFkAoOOp7sTA+p0cN+/v9b9qASuF3M5ct
h7ZPAWSEY+cOxJ232ynI6Ab0ZqW6ANE4UyxQdPhZdLvjcWvFN3xV0T1/DEIjyCP5YAS4EeQJqIm/
IH0tg3NL9tFgZ4wrk09QPxlykJedoMq4IApCGAIY4TnRG5MPRS3kmd0eSDBP8VvgE2kvawnUJThV
O0xpHfAdEOg0naYAcXE65pkwYwqc2xofjGAfRdUbj3utrDXugTT0fNhPFNceCl8LBDfjfmkGoJQC
PDHkKQwkhwHWwzq46hW0kIbRKvoEeCZWfgFsW4Kp+EVwqUxuIQ2nodynTcOAQARsdaZhBvoER0wx
YLZT4cc5cDFjbwMUciCUo7gmfft0t1InBWaVlgDKAjHYLaYVd+b+YRqmbfoV4l0EncIXUKg8mN7y
7a9NuGnQwow/3CFsAWXzn+BfTFAhWQaYw8itOGcKZIYDSQYEyOl420AAKEMhVpPSDelRL6PHkAuI
m9kNAQQ6Yu5CSQae/4oy6zk3pAUydN8Tvq01NJ+DP+RVvoaUPP7bVpok5OXYj/K84SbfBsptoBCO
W6zRLAFTjHB4bqXONM5xTJYWmY4yX+U904g53ubekAIbwTiDO2HSeYwFYcz8zVpAkFgJ5vHY5+FQ
OoRlZGyFmnFbFgsIK95LL01rMs5wHPB/HDYgFge+vZH3Qgv5oY/f9+b+UKCVGQlUYRJB94X1xS1B
3suvHH0DzTyt0fcoXiCCqz45VMCJRkZsBydQf0tRRtyq8dCTMs8i9lzKeh5aRdx4F4WdOialBQ+V
2/9+f2Mt95DXhwcJCLoHwH4J/L7/LqEsqN81dc4R2sGwY+9hvi09PE5Aw0HldG/8tpizDKpM3F+7
mbdkFeADUobO2wXNjJJvZVL/DmJ5EeT+1S9TrfvqHRvO6dR+1r3yalwePFfW8+4Uin5x8CS6nmfT
gbs+LV6dmsG5DEcOaR+FiGguFXjwdZzKR3EVrNkPb+S/vOYH7aruiKVd9I3jtz8p5ANWJOMrbbvA
sFx01vbegdPSqbCafCEk/ft73L3kY3u6gzpT+s6Sw0+tVffqwNgCqYvg9BPOzngNQj3OFUascqPf
X+5+MaS2gA2BnOeUPcC5Chc6K24fgjZ5evi4dNp1K4cQIj6RX7dSa75mVZI7CKBKHmJDdk7G/WFw
94KY2CWKNu5OO+fJMkfGNGgqCNybdYnR+IFuU2ndFa9CnPBYCPFKE0eip4XrsgKhExRXxunCVXcF
vj4GEML3hxsCNks/ZNjfMrZMKSola/oiVGJJJB80L6HINF0Bx8FfGMMwkcrBFj6uU7MClOwK7Nsb
Cy2gI6bU7yPHcMSXsl+HTXJx8qXQXP7HHerEafI2G/cuIFsrYEB8G2gIwLGoe+KcRKuEDD++/LUY
30/8DmUE6f4WWqx4/Xyrs7Ic7fV+A/wHt9ILuYHQWNohTWNBH7M8Fr74+k6NUV1oC5i7EOt7Z/kj
r1+D/5hUv5bTo99p8pc9S04t+TK1pIdTDFdibhD6izlEZoPMCfaWPJTtHuiUOO9VWw1wzR1AnsBx
AudBXPnz/kKVBFNnJHLfr9TOJw8OgwFxyT5KOkOyhFlYA2s+gSbbkyLtX1wanzGMJI35pbMKbo4P
ykmmSC4jhNCctDxYBhh8lCEE2OV3DfR38kkMw7GVkW9P+sdYtEMadADxFUD/0DvMD71TM58S/87R
NYDbr7nSdGqV4QEnvo8/d0XRp1GtLJmOE5jkjAurcA+5DiyZyDIh9rhOkDl/RVRSeUpOv3XngCcQ
Vav8vbPBpCbiY4ErPRFoRFw5WNypwB3XvCVr5ffgT1MoEZZU1HV/9exfkvINxFoQWbwwqeqKbCar
B4tbTFA8uOaVRsr6NsvriXi8iuxGw/gVpUGgHKa4m8djXNxi0W+4kbwevHuaPB17WETm8CuOjE9z
CR9ImU/z3rqNZNM7NC/O3qrb1Jy2jtbtS84DbqCCeMtf4dS8WpDWy2oQA7A/uJXZkyp+EsTuPo/W
o2yRme3zMNuKcybQH7gXMP1hH7YkX7QuxeBabT62wY7S3hQ/vOpj1cnT27ONWaVC691qgGeQe+s8
nB08cyFVlL62KX2Gsycptvj7MuMyFg+1auXtGkaemnPHZxN/NFx3q1Qbf+itV9LU/dUXDL0f1iKK
UWJwfWB9wvPBK1viPf7SF1NwSLxhcy1m0633to+e7AAFPBpvsFsxhUeA3WtAtAV821jWgWqBka08
nr07hx7Qni1njMwO+0LDGmG5WNoNuUq4zHm7mD1gzsPXrvHEvZLj9hokeGV2hjVhh2BJejw9MnWG
/GE/bMF6Bw87R+g5Rps7DreX8NCu4slGlXaHXwypnhj3EIj55/HLO8/jL54zuDMx6k1UtuEAexEj
LJopQ/2FxvjzFtRisPPKzuDtlzs53DrRWgDFBkGAvtsUrCzoB4MB1w8IVwCH4yOf8SAKTtagP2wO
rK3qBrj/oP3pSrqLCq5w809jRHN5wb6kPhkQkkB/is7TLzbfYGsyuYjHsSgCeaGqtiq28gQztK9B
Lqm3ahhM5HUl5yxVXV8vZ3eLyoKPYRnHjFLBuMCySCpFUqE9IfUCyskLs90TYzO/zAiR0mezWWeG
Y+eiIwf/+IdjGra4/Jd5fWyo+Fcgbu8FFgRspHPE13xxvQ7NbOZx1J3RYkE0A6svKKJodkJRKCs0
RSUTHxcBmPCJ+gOf5GygvBkNk642WGXEzZR0isGhuew2vJon7a6jefcKD0N5ul3vncp6dXJGaCyY
2U7N5+Qwz+XcFTbQtDgpTl7P5osipjnKWzM1XvNztMG+Ks64W3tv35xjlN/qy3AvDtxd0R74lQUT
BYJ34g2NYsA7PvUFrJKZXOLUmWAKQDXSMwgHKejf/yPvO5ojx5VufxFugCBBsy3vqyS1XG8YbQl6
Azrg13+HKI1KrTczN+76LQaBNECpa4qEycxznnBV+ddRGvEVRISmbxiBGEz5WK4ev50u35ALY+a+
+/377po8+/9zACIAtvw/hx4QFv1VTLV5H2MP05Br1AFo2v9xLAZUUp8GiC+g4PivsAPQs/4z8eFY
vgvCtreCvbe4g2//B0VyHoqU/SloAa6o97gDD/4DenMLHFuu4ztIVf5fog/Bn4RMHDWBKGCm00Qg
g2aW+yn2UKISHxxjyXD09Wsmo3qvKhtUCSzBi5ZUgHuu6wJbnklpGqpiYHubrig6oPO+jzG64d3x
NqRykTAh2+FQ9H21KekYAfUYCNQzu/Xp/tqVuUYMGwTYABOt1fIqkoruPcLhaeQP3eugzPXIfOAh
UtnqOlm5WSCBKq68g2k4Fz1qlyY5r4ERBLx/PCiAR8KyVdJyZ4Gc5EBiHyuCanAimhzrFkAcQDCx
2JYJd/N5nrYYOD5sdF9dnat12sRA7cDfO+9J14BdGq8xPwYyyiSZhrV9j8w/Y62qDvSxg9McCPDp
jSOdpKrxYTA+fCIVbbtxzyulTpq5B7BbHGkEOJNOJ9XX0EnOKo3FFwB0unvPK5FxL63yq9uNX70y
Se5bv2/WIwmRH5D2+R4oCD4AtwFmled7o0lBWv7fSKfY9Bu5ZctPvyEPJZ0Wfj4U9fG2sX+IX3mc
JxLsL9bRBajtKrfDdpdOjeyYjbOxYO2uaotuZyxGNL0412oR0Ai1exzQMKZhGa12WRoBL8bIH7pG
DsoK55wR0Ol5NNITT1dg4kMF0dR0YEk5lwzJEn7lbwfG/R0wqYBYlMSHfIi8dcDJISsijYt7RRdO
DrTskfKvSTOCO8miL6gWT1EZSPkK0I3Fo8v0Khm6b4CEdNYiAdJWlIM1GQjU/oH7vX8IKfeBZfSX
aHRFUfE1wIGejXQz3nwJZwoF3SC2H5JmC9xyteK0UzvmZ2pHeYiH7iZb3ZAzxA9gv5qMVyhtteur
9i9Xe7LfBpneB582yLNti8J9SlznLGWfHzPpL/DUA/KsSBNv1rkpkJI0UPmrwR+3CUC2QFzLxFnp
4Rcgmpu7tnK8udIhEq5H193fmtxLvA+i51X+PFYSNz2T36BtYIWLKl+6Tq/5vCjar0UXpXhY+3DX
Jk6466eGEYAzhV6KwFjiV8sJCPtOTNB8Y9SpO+50PtKXUjL78Ka+XH+iHys9HLx7//zl+iBtBOAS
SOl8m4PK8c/Iaz9SLxzBxIciDzy37hDJNU/DfdM7S9dLnX4O7tgIWG0PaaXJBvhdWHijMJgxFxVG
A846GStP4JyIcSSYuhoI5xsdAjfU6IJq7cWN9WBZd5GKmwdqF6ghoFP2hGsFqFMdRL/TbYruWNvW
smA97pEbfl83WXu0o1E8iTR6kVl+Ai1zvxqtpI3WuedEAEq2023axUcj4Qf6798M/5O4Cc80vhnP
QqwcxeRYoj6vC7aqSzWiDObYq2YTAsrvoJETYacFQGBNm3pWdegbUh2usulGvf2cpikgx+0qXSYl
4AE84qCuVsXdqU6672kMGo9R0Z9j6eI1NnHBEU+eI20Hl7RHbmmggExKKrJr3Bx8yqY72gD0mJsu
CKwCnG4nr2v3g4Nd9MOcIZjZjHqcE79tTkAQbU49G1prBkIePtcx33ey7legz+vOFi9ckH4H0WMR
9cFGBL/SGmwRKO5xioOoUvLWjWlXHKyKyhWwgeNZ1UTlNW0DmATRr/JvfoifUgDAw0gBJOKjNB8w
mBzf+KcfYpi0CUhbh2BHB/CxAHUVwJvvTUUB7mfEEZimiHm9y0bZG+Un96unUdrcXcWjVYCw7B+m
NQbVlfb1UyT+2I+fAtgjOQMknb10M9IeZIuQdJLWydLpeipnw0STPVgV3qtgBel3sgHbHJEyxa0a
LGBbgYX7cfbmNIJbe+u58eaqM6OnxqmBBHIdc7OAkDPekMo9CzONZ6aZvElCQDcDuNyZEwDr25IM
UfImi/TOyO6kNCIeSSBnW6Ar6lvdPrKs3IUcVaq1AoKYXfoNwNBjvvUtXSwAF82eTc/ouko/+UCA
BtOEOneuDWjUJDg05eBs6JCcjUSmRcD0ZJzo/0IGFHxeWvG78LG4AsgGuBmg1ZteYB+WVoDMR6As
t73d0Kh8Abpodon6AZGUTKYbLyps4KNCZ2kLBZF2p+e0QNVAF9kCR/xgxIaH19Wp87G3EQSbq0lq
wXltXQ2lU4qDxJ6m6CPUf6cMKQll9DvvOgKY1Cjam17Gw4BfUS4/WXqnx0OaAAYf8NUarKHRgMut
MqcLwTykY/jAFwNquPR3jXK9ndthP6LICKe+fA5YA/iWXAd74lbBXkornDGWUKAqQrw1zeh/FI0B
e4dg38Rb3W1pn6sDrwaAy7n+AuS04yEr7QJ/0tRtVUqcVRXK86jLDq9wOxI7QPmMAFmU6bqynK/N
GCZrR9bPvArCfRrqcJ+HIMCZ3eRRgQTeWG66BOjPc2QOzXjm44JGWWAp8qsRCM5hfsftTjz0YwgC
ROqgOtth26pnePHU9VAt/v1d7X1exTjo/pyJ19QGARkIrz7RHma2iocxtL1t58qsVIusE81SiSZY
lyD+nQH+o7NnI8i3xioFdHipTy1ABZ+01SFgrAZU3U5i4rXdGiiAanm1FjXKCAWtt2OA66A4AIpt
2fjNva7FDm/U4mQk0vV4NwbVk5FGIF3fKw6KHlYJtjQ60wCcCfA1pTp5tQMEXz8CM0seXHIcCf5J
kgDfvaunBt4TJcCFDvaiB0TzUx6tReeJ70DHRK5eC2BtP0qtO8uPcfK1pfju0+FnNrTkPmfFF1HE
B3doq2OepCDX5OPFNCC3UxcgLr16YdXubnq3YBxkN228cImV/BdeMgCyfNpy4AzoW4CLQt4Y2OIA
UPXnE93aRDeMWnpbpapahgHLD2Xk4wVruoC0RxerfHHgZRyC7AZHIjGJRvfZ3U8Y0opq8MyCxD4u
wHUgxOqzkxlp5uidGmjpBJzLejp5OJraG63Tg2WOKUZnmhzwzcDPmHxcEcuDcADdHVf54eZi9PZt
nJGvI6ZZR8xqpEI38kDyPtmFwK9OQilPecGUBa4I3DpbPZ41IxoLsvfSo8p+G6GubHmSU2NEkgUO
6CmGi00FCASmiW7GtPPCVT4OAGZ4H3Abj7OltWgbJIAaqzHcJlCsCmfcw57UGADdCe6dCECdZc/s
ReM1/kZXQ/+sYv+17Kvg3LSW9xgVv40WRITNETDPw8yIcR6IdaUBVWVEECcC9yAtEBvoHX+XD8y7
sHEggAer6brH5pbMUq/3ljEvM9CNwWx8KumAWLEQAAstvaOf9Z2esdTqtmRg56toLG2gvGMzNbq1
ERuNcHkKVqFlWAT0YBp/6nmDBXg83nWIZeQA1E2sZl6E6bAHuHd9LGjZHDV2Nv1iyB1cseKouTQW
07QldvMz0x2V5QIa1Pt61SkbfC4WayMg8VBxx5S30pZgX7QqrS89R8UBFuB7I1VujbhITbuDETNS
54uwFuD/nHxDvLjWVispOGMhsu4VVGDZ2SndEwCFhj2eFB+hjsbB0Up3qG6horj0lEzKFizjk09u
yeJiDB/8uvhE8gAY3jkJD03VodpV+OQJ56VsQ2MJFORJDEDcBU4Sh2+MCOJhbDyRrXk0Is73C4v2
wzYYcMMHiqBwb5ravM9lDuYuIr50lsaKEbPh3lZNrJ+A0b1U4LrqtnFt8T3A/0sBNhTuzYbet4Cn
Rb8nQstNX3gNTq7DW2MhDGBlKRBn/1B7+ZaONQOA6R/qsXpmNY4dZnw2DDtB2nanWOIdGbG9Y2Lt
EgePVOYAF3hmVMYYFZ1aNCWoE4TXem/mEki4iGlaO0cX2dH4vakmH5WQO9HgLcXT8ai5O1ybyIXo
8GZYe3huWWxvavwetrEGdP4WONZ8n2BJEgugF8dg6QE+WCfVxCtD701DR6nxP3bQWyOGg1OfOyyT
sm4pAjSh1S67WkmgXgcKwc7IXdUNG7eO17tIqfsSt074Czwcv7iDs5JFhmbpjU18DBOr2CeND4Y8
XuqH0ndfOoCW2WEmz6bpW5w6LNfucCOdhUujw/88nESm5mYwOmM1BqfEddFtRAluz10QkDL9xgKJ
C33pRsjczwCP5zoIinse+E3WGbV2QyG+xRQXTkKJ8kS9pjyBhnch6ejundKubNAQ4X/kpNN16e7L
2GpQcDo5T7pu8jOSmoaa8SIdgv9yHrYc6n/aTDhIhPZwJHYsC1j3093gn+tTyBowVQR5shYgo0l1
JfZEW9+jJuZ318YarHXkNNU8AUghqipCiyxALdQu/aDLUFUwcIJ1yAHlp7HTGjRWA0JGtyma2Edu
aOCdjcpJUlwz+oD0t6rynEjL2dmCyTOfGlk38pwD8T0fpbMredReVe/6uAgnfTby2Z86Zfebro+t
LSAUwzPjTXDuaOHNHadGVGwSbwYFpjJKenJobBacWVrybVT1D7S3rb1pejDh7SWoOqKF6Tq4xAEG
k+ouRPp6bXQpynaqBKDTYfSqBMg5wPRIN0Ys82BObJk94V9dHwoGeHRduOI1YKoGnjYQsSOwYTz1
wHxmjRSvbKwQRxgFALOm2cZaHTz3JwXDwwNhQMPGtQUyedl4EQAmfvBdAqgYsAAsjQcDC+JF8Gpp
jEZV9AxR5bErwIqLASB/qpBWrLKZsV6bXNy1Qw56sOkDuCL5GnzD2AFOHxq6Tv2gQcgJgNZ5keZg
K2NxvTaTgTnPPqqB3xnPgBVLFy/gi8/JV42dFM5plD/QIhlWETb4i0FG7oMLBN9zZo27pqwAeogn
9tvf+ZqhNmu+a9/yQKzT5yvfydmTI7p7qrvkp++wRydQ8VPE42HFcRewa7w0uWSKlHPjgX9jbw3O
DwoGsdTNQEqZ+xcNGMqNJGBPNWI8ZRqHhcq+uyxayMFvf4VW8n10NSjP3F4vC8vFNe3U4A/RS2MA
zcv3hCa4Z4wjugDTTLstAG85EwSXiPParftFqvtspfMuvQ/7OL1vgvi5CMtwbyQLmNoXMHDMIpTT
DKDOSQNf39GO5w9YFrekdeznyCfdbiw0qhQnkaZqXLhWUm/zSJxw41rvnZ7o8OL3hO4SW9bJ7xF/
pKVZ/5C5HTK1gXm/MWKbSrmv4gQMSrwJq7ksqtMYec1J4W37IDyuVpVXOAsjshShbAoKq+sjZR5E
XxBr7Y0O4H8V9uzLz7LAKXvdYYuC5Pa/ntuUlDaAPn1n4eegAQxrfrF6d4I55XsXN34XDjzuRzDp
XG1s4i6ZbBXW4qutVfb/MM7MSadZ/m3c+ye8f575y7C4V2fqdt80vwfpTPUd11HZQmOVPMa4AMZ9
UG4v1BA7X1vELnFWt35EsY9qgsT3L60i8S6MLWDuU9d+4mlzMR5yLH96dt18GWvirFXNEUy2RPwA
xjaU/E1zlEG/8/o+e3EczZd21TzqeKjXidOPe9KAn4DiRXbHUwDMVqp2XiYCNzaWSId+Cf1SRjPK
CZgJevdFODVAaMU43iWEAwYkyPXeTON2gOo009SOQJLIX9PgZIppjrdpysbq5wNtgn2ege6nVP6/
zBU0+dtcPimfpmcIc0kycZYlGTaumW0fs8B9ECmef/MkYzdw1uAJwvJV8AeWxBo3vhxMf+A9GmZx
AFaWOk7sx8YH3ko20DfRWI0ovRG5QDVIQIpARluQN3GQ/yiazXUOmttG5P0G9D7txPHT3jvAyxry
706Aeypuc7zTRLtzFTZCUUWchwb3rA8UOzpah+X9EITxQxPnr0nP9LdeKmAQ5Sm9BI1gh0amYmEM
6RBvwLRBnkAGDGQGd0zX2FkGLx2Ib42DQ2K+qIfw4AJd+njdPVgcpN41PZodxG2nYUM/MdPj5Tlg
9TKGukGt7qD6eUuSYoPbLbzJSYJdK240vxFKfld9Ud6TAIDcQg+4nsGP5SGVqFCkQ/pIpiYZBhwI
7eLBDRNIvD76AQvPxqErUAohRRIdjbEEC+w8zP1mZ0RCimYxTHTcuPaW7IL1C6eTiLo/CHhLHGFb
3wrAxi4IjLjSqF1nkVW8+Zq046IApS7ICAs6y8vevhOsabah0+KCxS/KR5YUr8YDjFn3dt4esSHr
H7WOEQnsYvZ1fO9FnPw2qveO8RJ8YF/fVdfOOXWke9a5Lx5Hx5sxL6qei6oaji0Q62fOJIIX216X
2kaSD2KVz20HPF9eRwGoEJegqbJPXdGCaqf2wfHd19NWrQHuTNrHx6pg9RaMeZV7olVUaPBYsxwH
u7Y55lby1lRJaW3B3g6c47/0mY0v3HjcdGANPri06rc96GZxknofD3Zisq5S+huvlfBimtEuQQlG
u2ZBePumI2FHNoWHwkHjYgwBVvkjzcT2pjK9Kv0+AEj/XBS4UDeehRsCK7WO9qLwnvshCXZByF58
Ltyd02HxqLIyvMRJBwJxSuI10Kexf2twR7BskwhVupPZOIJ2ARGHugcrc+U4BEw6RB7jMN34E/WP
8SP1gG1fhqLk0D/RoO8uhbnggcQmKftDYglY6OawBTztLnRim1FT0yuQKWKTCcZDr793Ux98M3Zf
XNKi4yCKAiFpwtLiYhrJA3cf8uBANfDcKqBtSM8C1Ywr7/kIkOxJqrzOwgs433hiBE3oJEUTQ9bY
1FgTJ7HwSneRBVkG1jWIzMvKzcQDuCis+jWM7GEBQuV0HaVy/FIx8tslVfMTnLibkfXyNYhsd4F7
THIIZM4PKYnwDozAycPAX2hcm6D41ZGcf/F7j6yyOAW+ZgyuhIBkxXwsouJnsc78JgEHs40cyyAd
dp5ka2HFDd8ZsWb2eiwEYN/KZjyanhgVqtHenWubSr6zcr/fEaw1xsWqx5VTK7AMMRaeqqkJ+xz8
0LRy53kq33SmBy5EHxH4eP1Jb0TuiKcxpeO2lyHHCWcaeptJlYKcjO5qoPaHmVQXOatacLaSffgt
L8fwl7KKWRqH/IfGV4e3f5486NHyVkUl/F0FWmuky/Bk2YMl/el9UFugVhc/zh9hHkxLBgb5iOCv
OoEKI7yRftoNZU9JCcTDqFEvcZaUO5r2qHR0HPUSVNgBx5nkh79xY5Nb/qfbMAr7qWS4CJj03ugW
u7yLnrnVIslfO/JJ2zk49vJw+FEn4KTAfSQqlGq5CNOi/DmGCDck6Rg946UdL7rK5pdK+8kaBajA
hWMuqHcKBIG5jlt/oXK/u4AA7xIrV/6mlVzUUet+1yzks97PkoeRgQ8OYZV+79C8O7CqDpZJYzdf
6Ag+BpEK+VOUKHJjtfztRvKZipKhoisDpkseAy82cQig08dNwtOJ9JKprz7/QTPqv/DWKjcqCcfV
EJXqa1L9NOpQBJ/U4LtFMuSo2/s6CFDf7g5yY4W0eGkyegpJ1NxL5eZ30Rg/VoznL4FMcExkfbQy
Iq7nkUmMg8qpz/v60dViYUb3gIXH6gNCI1kXxUuQUz0P+qTc96ld3MvYwcJjjc5uTCr7GYSha+1J
+oCIcX4Hjod7HqfOc4zD9Rbc1+Av9opHy3b4DnyMyTIvbDJ3PA5CHmZZyTkuM3tTOOyXkWTTd0h3
7rP+aEtgRk0etwZX2OmZCI44ler2Ru9NKqPvM0GRsLGq6cxTdbuLu1i9VOJnhBf1ky1HdaizNpkb
dReBHIqVut312aBeUvXjH7106L3NFasftiXIU8EEmduNBGt4Rry7yPMF2AV6LGJZhw+ooixD2Rdv
V1fZyot8FtUs3pFRe3d1WHh3sWpWARusUzCperuzzkMLgt7JVmhcRHlaH4inq7WFo/Ye7DagjwP5
3xoLqLq0ossXNZ7Sp9DiwOmoy+CHO6D+twzxc8cJclkNjfcj9zKcs+QGgYj8sUlGsohpWZ7KPKLb
3pPVRmO/dnF1lyx4PmQvmUWfcH/p/E6qM8eRewb+cGSxFgFYsZjVbkk58WP92VPv1n/0I73zgtiv
fIjr7hnkcPV9nyfsKMpQzEemyGuRIBDc5plzqnWVgpLb/5UiPvSqmBILklG1D7skelQWyIsmf9cH
87YtfRdPjoPs5mwVeVH0FdRmYhMVOHJmPfUfunI4IQ6wBKtl+qR0THYOiOkXUmvvtaTtjySLmzvH
SjmWxACcbUz4r0M3TDmQfnbMwjF/wF4Y5Fjwx4qXL/HRGuyAWfHC6h+OIM4rYFrK2D+NWYv/HWHk
LDrb9pBtMOmmJrRjZx+FNaJ3kIzR5fKtJ6sAmfMS3NxGdw0HZbFu13krgX09DbmNM4OZjXQpxLOq
rGUbp1Jyf2vwzmn/WbRwsbbXU2NGlEnGtxp8QnkQ//AHwGniv+zR50g1Qawv3atJbArHnXus8TfG
Go0KnBka9HrGyhEnXDWNU4DZG87MSfyNT3ygtblF9ohvHgANRQqUQjPz9BltGf24SvXQ4fI33RtX
xZ3hIWpQbzB5ZoXIH1MgRkSs4qswSquFM3bNA84S1hwcrdHGiGBQF8eOl09GYpMHqA/FrO8Cuje6
QMhsWzgZ9jIaYaY5t+WqUU10uY6oO7GKagGM2MYCZVWQ0nNM3XsnjIOXHCzX8wg//gvYXv11QjoA
0kTgB5EKtLyFLKtHL81RMZCW+qeNM6N5agDW/2E4NmP6gpv1t+FgBGRH0upqCZq4bm03eLxILPjB
4zi8exYdn1jfDNsoTsmcT2KuOmeF+BmSpCfRbvi4SHikN8baO8RDXN1ie2OtZPtSFqI5s7EYn0YE
VipHDg9hbQdfsCmdDRQnwLpV9Ua7ZXGKGvzRJhRi1Y61zkNCly72gs9J7SEh36vrvbFqUW0iJOg9
pHnT3DNcCRh1HFvWTqQ4aZpBIIQGMxUhyLGZIjIl4s0zywdxdzZm92kiit1ACPACpysn02j93BX1
eG+EMS9G4IH4w8YcQMFB/OYfc5EDOSp/HmM23vNUPAyC1SBKFJ7YBkFEl3FRYaeC7BHnNCA56lAo
AJvedATL0CmmrJ0bbwdf6IlNjTE0jkMPEjzARm/1Nd1LHe2GWhRfxpafuq71T43dFl+iKkfGeaiC
tTHWVCdbELU3c2NVac63veuLmdMNyT5mrrfKSPmgO57sjYp0xVvP6G5iCOpHwKlMw4zy74aA8Itu
hgZlxH3zhcWD9dqkbbXxrTJdOZMYWSglTdzqiwCP2qHKdDsvRGy9dhEFjBAYU8DXGYZ3WUmezXAr
AF1mlbpAFgC36aIEayXo05Jsn2o23Wa5y6Fi2Zexae2LSvWjWcw9FbONlZa4U568zCBfuuneWP/f
QcYrL/C/Y0pAaAV3dt1EB9j5gu9uouk1k9X0mIhScG1aa+PL6xK/0pvzv4/9NJWZ4ZPOw6qyrHKJ
5PI+Cva86Glz7fqjr5tZjQC5ziu2dbEaxgtQ/kB5NX0YkIMdd17UfbswStMgpqrL43XCzgqHdVH6
91VFFjRRUQTuUOQCzWSMXIOZCgZ6yoWvT35Qr/GqHHGxlr+pjF46pdq4Ufnjpr8OFR2e+cHDe8xu
weO+qLpqOA07ywhmqGeLctUrZGz0YYAPA2/s28yIDHzrrNTZmEmv89kM6YUqYvdxGuFN3uL3kgYk
PSEOoSkKRhaFCu3jVTIG0zRtvbWKyN7Fk+9N71ErPeW981NkebJxzBw3Fxdf7ryOa9By3D7CdGUX
9gvHQVzy5n0djTONXKV2C2pMM5v5hD6rs5Ms3PvBrfpZxxHh6GnW3ufdCIZMGZyT0EN63KSyvTo6
Ok50Z2xGJSxE982gVmRWNm8674wL6PzTgHYabga4gwNYZw88qLdJ3j/FTbCZSfBaVeU2sagDpsWg
PdZZ+BKPYby5SmXRHW0WOyO4N2GNPfx8yhSzyslidKbJka6O8kUK2OiIsnxuF+NHs/EGA3l3RJ6e
v44T8vU6q9GZGYxLLPx6LzKwAtw+2HSNVTrKnsVD4C1bZc0d2+v2YvqrQhJSFBziduToTw1X6nel
8PMIkP11tJGo3i+MVevCn7elXy+MxehcL2dIsJk8kVvIV6pDwsdVaexvk8cIuGkcfY3jEKVPyL5H
+CxS1UNchgeNEMcp9LPqoS1EvbaIShakyFGo1FdftAZH+NU4eoDPDcFDGnBePrQcVMjIs1oYo5ks
HFAlGrkDEiSn2fxUTHmZ6ZMxmkEhQWonaV7AyFVuTFQrKDxc9rk+e1XS7befIlq95Fe98TUBLXOd
/u7/YY72L9+bm+m9628X8Uaf+951biNd/w5WgfwzP8d1nhywCWvuzC3M4Mq7v1HpiRSYJL28M66t
190ZlZHMzQ2Or3830MxlZn4fmIOr6+/mMtO8e92mNx/LeX2d/s+5xunv+lNlBpq53v9Bvba/+vW0
p5zumN7VxtNI7/+Cv5nvn76Nv5nrf/iC+pHm+8AV39y+XPPWc86kRZZwGBRgOoucaGk2kKCyDe5S
VBRNNqPhJXHmrhi8tRH7tCmPpQLDqNm+Ik710BQKRbmR6K47VBCxBsu8BR03VuN5iNu9Y4XLdGBh
UzC7LVhhH2SKX6OxqK6Rx6uhBeXuHNtWLGbGPWutv0YibV+vEDaqZ0ZZTBZ/LI+ptvqDVbr0mFnu
LmZtcOeJGE2H3T3Ja4Ycib90I2gdl1Vl5UvjYgwglLORMC5d3NZNw6YGCZ37KqjU0UjCx21hXYAy
pGX+nRnEWpwkEGb/flONyBhYIdkYbEOTmxnZyRzpT2nlr2467dyHUQhG26g4m3CUo9UXI5lQ1btk
bEQOV5sJHU1SXbDi/KfnNcTVZ/ctnY15/EVmvfoa+za4bYn291ZpTWeM+EvWBx/1KahWw0CnRxB5
JSeZ02IekHZYRpZMTqahqUivPRAAtsuodSpg8cH6wTCJVRNj982db5/0RqwCJFNqkS7+dt5peCCB
n93jkTJ/yNUtysAxh5BmiYAFyst0QHda5njLFr5ylxFOTG9do02SnABoafKKW6LdpeletcYhspsQ
pbJBt8G/0F+P01Sx0XmRj0sVmTiL3vX8vWlklgV7xWjXrW7KIie4bym7Vdi3dNjGBV7csy6PsZ2K
dFAuC05ROmy0V5uZ5drNQiQgi3bYtDgtnJrKxTkzZyAXbhJvkTe6W3fCAxdBKz2AP3n5zwrH9c3V
PLaq3RFBj33JfHc9RiX4k6MoWF7NbZ2GR93sK+TSou7ZzF8HztKxRw8PJGjbSzbEq9Drs1k3pTEb
Xa7ytx5xmAJ6AE1f0mTgm6axxIbREtc6UZ6DWNoaxLkQQ3B029cPKmQNinPdjKCSU6DHnrzG3MOA
nqoQKRkSxdHRUlRuu0QhDOpik6Y7RRLrILej7to4WeHPJOtKBOr/MBhn3yLH1I2zHbMHx5oZXQCe
xSNRWzOH0dxmk9wVW+o7T4NXx9tU0EciqX00TVSSEEXenvrOYhKuP+hMtwHD+D4d07mRgvdhRiQT
o7YrSzJRJbKthzvpKtTRcUixBUudIDoa8dYYNwYG6JvK9Lw2BwNVBDwIt/UbhAzXlknhzVFFtASn
ubdEdpB4MMZhfDPiG1AzL5LfMqnm1/gFQ1EICGRBlGCCG0bkBDX4N9HP/hA/jQ1htVD+NWvxfO8Q
29MPCBajZBxUzhtqC/3AWA7wLKzRM2M1uiGT+xTFd2ejirTrLGnrTtXsGC+E3Z37od7e/POhAtdO
Qsv9dbgTtJswwRGp7V85LvCtmYsLn1Nee+XJDYNsETkVro+jEeLNMPWMNYsADOtqxMsWxtxHSb5I
jHLy+TzuzwlTxKPmgo26W6QxsVeWkwU+8grafmGNXbq8yhGv1VmDTsPi+eWq6jz15mKCP7zwAV02
AgHf8gROmDWRP8Tg+6s6ERJ1B3ZzbSL7//i6si05cWX7RazFDHrNec6scg22X1ge+kgIJAaBAH39
3SirnW6fPvdFiwiFKHd2JkgRe++ooD6AQxm6gA4MubqZoh434buRMtkUfjpsmgTMlcygHUao6HRO
88HdpykHuTtFNoj7NET5towuFZIPS67a/DudgbtVjdK3SYtdTh1Ib/lh8UKyHzotJvRoxxDm/cfV
//Q9QvpgHDZpRb+50PbqgVKKFA4/f+4QfQO2Wx3cMVJ2K2cHlK1/86OqIFYGBJqDrMiZx2n9jXIU
Z4nvFa8e4LcrgFBifHeacetPLWicpZJHJPumbaf84OqJzF+JDKVVram36NtAfEM1+sK4/+J6ufPU
t960EbKLNjYzH2chyiK9zs5eMg7vye1+Wgd8/DzEBTQX5rO8XdPhZ7fJZ/OxpkKr0ff0gowY1BY0
uszzUphTlIMo2gmtX/pKq08uMv6zcR+C5pOTUzVXEzDfUH85+a2/c5EWP7TUoGUPOrnSNOietD92
KJFXO/sP5Uh1H7yIRUv7TwpHYE6VDsu9NSPS3hflU9l9qoN6Z91gn34s8nDmPvUcWhdO6UdHFozv
rEvp85RX7LmJNNo7gti5sj475KXHAagNit3DVyflISBjerareJpQVOfd9eNGGQucnU8ZOOLzze3g
p8xbtTVeNA9fV7r/MZqgREhrEK00FetGKHpC3o6pRTB59GRtJN7RVZKjgDb1MgdefA5KQqHM/hGE
Jr7QBqvQX/23IJfRCj+OOd5GMoFXcYXNBVmJ8asK6v44hHpga5IXR2uCuYfzTdi/gpII2XfRyJsd
MunJmwjEGsmc4WxdaJHcHeg4PNVR3kTnWFbRhgHnlgZFuiqUt8sjkFwEa/1NNdeskvS1UkH5pZZl
sUOS8sMt+WufQDYZhTmdJy4yo8J7BpkGesbGzfbxbGr0wr04EMewEZ2+di0Yk53v1cmyH6Fkof4Y
eJbuogKiE5JuoXuRJCr4Kx7eOjz7keM08prJVn6NJTRQkNU9uc4o16P3lzsG7dkODvaw9ytGaL6K
PNGukATujkMJJBxQ4r8/cFuCfDloqBvean6SCt1OE03OKfRDUQY4s2gK+62UzrBsCqgT28k6DBp3
5eZefyCJ2VufQ2OC91/um0WaJeKU9GSFfVD4tU/bYJlpgn+p39JnVGN+VtQJv44Ee0igfEHdFRKA
gTxBR8B5AXd7NGiJSroUfQi0Fu1ccGjJuRxqEDZ+mZOiKOGXit9nuZ21ZlQ757v5KzhHafKJDpwe
PQranJsTkGMGuh7Txnvps5AdJy4NWh0H3kuqkupG3GRvJ2kPF1XoNzZ28bN1iSL/2QSyOFsr7QCX
x5KjLN18leBJiuJYTNESry+rU6KVLFf2UqutccvgeJ8Fyh+k1tzFi6HAK3tseXyK0N0YCJvmm92f
+wD7LfXsbzVw5GVQoW4QDPgcMg5JGjuyDqkhntX50k7JxIsGbF/NqcwALMFvr993NG9vQwZNlVgL
8h0l/4Xn9fFPosAxBLWnQsmqQXHzV6xEMW6JV1tqY5ugD19rF0lKqbqTnGvoADLtkUDRX1E8AFQr
m/TNrYthl8s028U8i68KnZwBo5L6KYsVipxAZS0sviqIfX32ZQ6Vo0wHr9a0s53w/buZOehIN6qg
OecaSInGL9qNk8fOPgPJ+skgHQiebi5/VJk6REEWvP9bhGARuVRGS9QfkB8vh3d8AKhNzIYdbD48
8gUFzaUHQvafEzaBPnpvdhE2SQzN3+YIn7GPBVGOemcXc2cx2fJwi7dvFGU3xQz5pCX6kc/vmZBm
2aF0wc3js+mMU7LK8gE9vv+xKAgE+aQ697dFI+h/aMp9rYepfYpUrZ5IDORQQQRkcyOOH0JD2/+2
nVLplV0zZHihIEkarK2vn03re9wHZAvIyYC9tS56WgL9pcJLrdzswBo5XknSFPGioT2gbNVwdmr4
7hNOHVzK8XRflA3pcB2ChJ3G0uxy1sY5RH2Vt1eEfelUm+TrwHPQBrBwkHubg+/rYrCx1kHPUe+a
7wyUGv5aikrbCvBzthZ8Gq823A60995GYXZACIid/Tjsf6Tr5lA+Q50H5Dp8TvY/MtAiWXhhIu4+
G2zjrM9+BDbY+xV3/zytHczrHp/VY51dYu8lvys80nd5kZ9Cv41PrPfiE50mJGoftr3yqxiyuOkE
aaI5cKSi+YiBepAYuwu2dXoPjMcnN2hQOwrjSF/ieSgd5qyERGlhsjPWaQcF0A2YoyTYtrIYLm2v
9eW+Oki+1ESpJbj6oPe4fv657W/KVQQAydYFSQefv3UbFKHXqm7SexSy+K99UTooAxrn2aXl0UZp
XkOEx3fRIaFN0aVdlxBliuPgFjMR3rQi3imdcPSeXeHssv6WiO2gyv5s/XaonZQtyTh2W1SF/WWR
92YDZlGPR3dbQDBixFc7T1Cl/uUrRqGexDxYn1ITuHNziB2KstDLtMjIMk1pE19mMYaXJu9cED2U
e66G0T8GbIzWhFfD21SGb00VQHi0VAcAD8SX/xlaD/GbA1r2TxxBkcPtPkIpuor/dldBE/02h1bz
Xdv/vmvdDQTqHWidC9TDzeehv0paLddNXWFvOvuqKe92delMKMb87YvJoM4ThCKCOcKG2SFvxpUT
OvWlibPkFghGj2NVPI8mSDa8gDxKGWTuWUSVd1ZNYyaQh3BJpoEsA1d2q7bP/nYKz0VmbA6fONCP
yAWMWxttfb+t7kvUPDnxQNBEZQ1A7Pm+pd/HB+35G1R1vGOMlNIHdjSJTlVi3P1I9cFNY/lcdFw+
B0ODrnaBR5bWtBOe75pFH9T13vqwx5HPpXfE8VA9JbNR1clw4OAgLeycjSop8VZ+XzprG2InhOs8
ey7BI2j+U6SS2UXEw+bx16GIM229sRjuf90uykKTgRzSTbvHX3eVvxi8Fk1MCHthg2/OdmhD4GUW
DcC9zTiTX+YJHx8C/lckMxk3hwqDNaeRuvclXDnxjhj2CRIz7lnF0Oogkp5IH4DxraODYWa82CHu
yXjJK9QJIE6CdNg//HFD125eJBByQC7SpvMkD/VxAiVnYTN/edbrYybw7g4oL0+jw+KTPz9e+iqM
fjMzqckqyaEcYkP+Le7ha1Fu8A0B4n++nR30fJX20JjsTHwBpWpYREhSHdowZp/YkFenrhm/3vMU
c7LCzBEUG4WD9f2KaMFW+EQo6fY5E8OiAnP5FsoA0thMmK9NBxiw7/nlpeyUs2u006VQDURmfAGE
JiRVgiQ9J+Qva6ixLK/2Cp1Ty6txUQYcs+r0cNkrU/H/6IYFuz/86dD0SycLnvwG6pAzCwd1ScgC
RsOwqS35BtCw3VSVYhuTtlm2UQzAZFREt5gO0Y1wB/02BUHzeGQAnEUaFs0pa8jJhtgBQEIOSuOw
9UsKMk4Q7MFqxxnWSnXkM6Eq4DmYFzrY96XfoK+mZVQh2PpsGANSctUXTbq0qTTdtfE+z9TLnxm3
vPlqXHzLeTIFzwBrQNhSGf8NMj7ZcoCo0xPxdLXhVSjPjPfVvs0U3bpuC86PwQFdhNHPCc/TecuB
lia/BlHS/gSkH/E3XF3TLHCPdhL7U3eT+9P3TqXeQc8DhcyLAPQKl/FkPpxClP7dxD8a05PP6k1S
irdkCLCrRPr/qNpGQpYUhfOPS9J+QdU3hgoNOHtQh6HbvBlA98Pn5WlVvKU9jbdpHhDQglLymnrl
NWmp/k5qHFOFKsZbAw2dY5YW+Mandfudru08JW28SkwXHSsUHFBtotMGKIXhpN1In6rui9STPpIB
uW68GeHSsfqYfIRlztitGCsUGqwi5DHBw3Nt3P5QOjk/plnLj0AV8uPDtL54nrBXdhCZARgCEGKk
R/OgW1XW/iNoMO1TJlo0rZqP4FmZ/+VOJEM+G5aZT/tgUnhSmyfrGbR2jzknn+3UPYjjoMcnVa4e
a/JAsuXQUiS15vvYgXtqj5p5frGWG5P4knnV5nEjcGSSHbjI7yJR2w6VzGs7D/Yqmjd0qGeF94l0
zJpkYYrPwL75SNS18TUPWXIF8b3bg6z044/lE2jGq0ROUOeZY+/L0yC4sRBSJB93SyB5kXNgQAIK
PZwmB4t/Vamm3Fh+sTOZD6axkwrv9DBRUHoZ2VXkEjzalIZmJd2fIXe9k0Ax6WyQ4zSrKq28VYQX
2dpCcoiKsos06BxmSWMzTSTN0nfDsvJc4Ai+xXNv5nlMyEX3FTaJqvpuLTuUiZeZhb2cMg10mM9O
k0yd8yPEXnGfCcjSmGHte9CEaYz6HDpd9KmcIAPepsFTPFualclyANFmZyfbzokgTDOcpR7Vsq4F
GnRjC8GBX4cgDd58ZN9GEWwlHACZY33Jwy55GmmeXBs8X+/BBIewY1oUPwo7WeTJEw4hJTjVzSed
5W9FAqLswi16oAu88Z2wsjhMs8UkJ9dUSe8k8S0An0IKlF3IsMZXma7uy2yMYO6/LgundpvIDCff
yN83mU9w0O0Am89aX0PBApd+6AClL6Pd7z47bcMTD49jIgkkPOdoO2QUQPi7XUsX+Zh+bnPxazoB
VQbICdQvwEU/5ElfnFPQTXbJBAjcbAVOUQCngCs6DxMqGHh/QX5nxcD3XFrnI1AjvXqPtuu4BpKv
pzwBKBOLH3H2SjLIjCwqPP2aJIuOTjUToA00lkBRArEo3DgsHE/QhRtPvsfwjftlSiYdtEQm6JcK
eCRUPOcZMg/2Kiql6AEX/ntNlIXRupzQiapzIXK2sLcsAQ7OmuraGUOune++xJHRh9iryNUOk+L1
KfGLPRCJ+B9ufToUoN33eC/85lTEf2HICh30fKd/Wwvs7coJBsjCXbiCCKsBN+M1YfI1EOBSZ1Hr
vIJTe9Z9ZG51LbFvmfIMcC00LQce92c8CIgR96V6anTY7ptxqLZ9wr2XtvZ/2ghQD48oronPTBC9
drwqOMaCKWQa4iTctRlRO7dzoXo3QM7FDzJg5q19v7TeFjVFdDUHcvwe9a/xcaKQbmcE749/Bhqe
NOuG8A7VKW62vIu+OyCVn+2Q1vrj6uHTqgdbAUpcD9cfsSRrzBa6YN/t8hw5dtTC53s+buf7AyCf
xcdNZDZc1NhDrkrV3q0DMXilqqxYWxMUNO8mEijQ8KD59nDZq3acIPaG3TEDmx0CN5XB5w3wyrYW
mXuzIVTMjwCc7pbWtBOuwCshdYKVvXkwia2ALBNgftLZ55zfolkhkMzb2CaVQN7NAx5sBRp8a/Rr
b7raX9hpGxhM9UGOFcSJE/p1YgVEaK3MTZI2O5dMyFRB1WCaRW4aq2ogRKbBTJqheyOLxlNfs88K
VaVzBHTsS1YzugrMIHYNN/olH6d4W4lEruys7AN59svsm51s8Hg8eU7+zWuhmOQ7Mb+G8zDgUIbH
f1yvHhP2amwnueMTftvWJAZqCPaKjU58Mnif2ptAigzwfXur3rCtk0DICOiC6Nzzz7Wc6DEtE3qM
58Fe/Zvv30LGsgezkJvV/7907AdwCXx/XfaQSupmqSTkpp3Dw7RXvdVHstPWtjF2EHP0Y8nd57Ya
Gk+et3hM2LXcnSDHmfZg/Y1BVEFNOa32TFdAs4k4WY6uEdizRdzZ9aYRR8gFiaO9MvOMRp/SMAGG
m3joy+65vV41CZQoVlKW/gVMszmrJtoiOdU9gxRCLZ8nb3pxUED8UiResB6Kmbc6wEQyftGXpAHR
TqM1n8iL1ahG8ixNtO2K1BzbeeBCTvXe2tHgalTS/WGTD36+T6xpgzwWZ/XGBt0vWyXfgriY9p7X
oBxY1hnq8EORAG7g4ihiCilvjRLQxYmy4zhb1vWIs2bUR+XSiXV9rEW6V3XUvwGwqHdOPhOMVKi/
QIoU5wbufhuAAl13busccpUFz/jcf5DSM99EV+FdwcbyhlrTwpWK3UySgRXv+hJywNQ1K0r56V41
7eYKqS138grbf2genqxl/RRHtAU4S+iDFSTeMohpuaNFNn2qXGWO4OvyhXDJZ56PxRWQjug4QU1s
oWnbvSG5kKN8SwVqsDALQ4JNCxYIMPBluIzSKdiUloXlQoW5kqLbiYllF+uzV0J47zQk0KVhABUn
86snmocmJOk1ysa3Ugzy8PBDL2Q4OVm6tQE1BFj22k+hi9465IlmABXysGiRKKTDIlUDZEJmUm2X
s2JHQyjEy/oacidMVqbO45MHhRlUGTKzwQuDrfyZ9l1XQbtwGQhMken81ykDYsOaj1mt0+5kTTtr
TbcD26av4oL/BxyKBqwJme0ixzcrS+pMUzGsACTiEAUB5bPKg+9jnrZXT/bFOxonDaZ6j73QWbvY
JuPV+sMkwA9Z5QmAU8FHCs3mIU3RoRgAdSvgyoeJQt2iJlO9ReUU5TXSRXcFjJIO/kpSDjkjq3DB
2jbCtnMwO3ufqMTzj7LwNnLCQMcFW5xGdf4KvNawNLOPUoqW0r9m7ZX1VRnU14cE1MfCr9A3Q/lo
PTCacZPqWmYL5AX7fctMjuZyDuz0pw4rAXUm055Q+fT3Xe9tsiyE5Kz1CXCXuoWoSXuPsU4vgrit
RuAf/qFNINAv8KOHYCf0ebbBLCNQK/M0xqxfi0y4O1ck7AzwULGmEN5bOrTMz7FyUDWH7nF+6Ioc
CUbZQideuOUnI6t44aI+8Z04+Trr2PgfkgTnbiQcOIMwxCsEf6FJQTpHbbLbcRQRz9yvyqXumFxB
wQ8iNXUBPdUJlZ0QG+XDVOZAkMXzuy/FNwIo7wxaZul0GVJo2EOauDDDAhwe9I5tQ+fKu865jgn7
nEteHKxl/UwW8YHj5Aq1mArSKyTizwAzFM+GQw7QG4GhMVCJhBh/+hKUiXNrpb5QN/J2bBbzKaIW
h2d7+dvAqndJcG5+uCCXGkGZTCYzteEIPTJzVQzPlpQ7wzZy8x4dc9PpSUEL4sDnWRuCsxUSfC4D
JqEHzrlLk31BkacO/AmtwPBjAHXDvIQ9UrO02+Bh6TyF1MmeSAWJh8L3vlrL+kWTh5upStDRQpns
HhbpUS/dRuqtjdONyq4a3GY8zFP0QKViz5nwNuGU1Z/51G8qVNi/Mwci/3EemotDSHsGe9hZ2uN9
odGzAN/GL6pKknVAjTj0peiP4J58po4fgj45Bt8q7u6VLZ2WJlx2g8d/dnmJ6lTW0DePh95qAqwH
RYmo3xldh/spyP2DMwavKkRHAST3Z5U4xvmhA9Jjca8VkAmZsD9tPc874VybKQrkwex6wJfjdW0y
AYFC1KNzr7ykOJUcpVfgxRL3mb9tW5SX+gQ6rmk60sO93AQxyE8xmMj7runjZBW7GqnhBq2zp2YA
dM8bxKoXkXPusSFDlrGrANj0g88hD/aDI/hPHSDJ1VFRvLQOnbYUgMy94Iau6giHi8Rh80N0NNiJ
i8g9WNteSdRTP5zWtgPUsvgaeJ5rA8L5VIVpewdOhbVbrRyP85UcqT+tpvTq4iC8d2PdARUxFuYw
zIO9sgMJoE0Vc6YXFZSoo0XjIWnZJ2wdzvJIA7hbV3vVKTzIZULX3B/UdbQqBb98j7BH7HwPQAVS
QAX7TT1vcKxcpOsyB81OZtsOd5vFKl07RfcjMlN8aKALgfYZOokP1vawHTn4+AA/nPjo40PWaHx2
k0qXQLtA5jCp0dFhYsNVt2q42iuONP8S6CdnbX20cSk6rbjTtOjA19s+Am00YdUPqQq5/8OPTNO5
CXW4pcTcqrj+qjyJ/szgQb4mtfxajUW+SL0+27QNUUfKKTodTKUPzJ1BE2CWBy/AEwAFIfiwHbTn
bmjP2SJFfeGrvZIgkt+vHr764QsUOrBGDlrl9LX3RIrxAjVK9U4y1Pp1QkNgzmFCjKVas4LzXSsi
9Q4QRQHdOqEv1gwygKKK9I10or4igffTrmmDGM+wNkWHjXlN5Mbo65fhcWdN5fWfBAD3zK+dSwfB
3BufXAGYhPpsLTtIJTMgAYNwRx1NoJUekkM5DwQ1RbxY9BYkBRTwkebaEF7PwBPPewmnLtmnQVks
7axkbnSR1H2y1n3BpUyVfmFEVOtUAskWul506wHJ2QiwnaeMXQEyAjCZk20LZP+1ngff5GzngZy5
GGNIfS+QA62vgcvHvdLuZyGh6WJdjSRkX3rB17gpodke5sU2Ek0DeJ87XErPOykU8D9Zl84mSJKl
KTuQrswBJzmBN1L469Rt1MEOc1dg9I+SkEmRaHPS1u9D66JDjjFq2QtnvEFZYLpBsPVV1h4BHwku
O+DF1a9pRBWeG3/76lYEp7rw93aRmVfayRrLB5H913KUS9oVcpE4JnM+LTseNEc7QKy+rRcNROUW
Av/DId+AGaDeVL1Ieoqpe4B1J8huah/4Scsn6KMCbxYoXuAQ+rd2zx8TmoIrnQbOfhAqd0CdwgnD
qLzRJ3v4sOcMEzQpnkSxXkwd8mq1KBZ5JKdbk7Qg/UkfCe8YxOGFjEt2jmq566Ykh7Rbpt9bgx3R
vZRYGZCGo9IJ3mNsXlhYR68SNPDr5Dt/WbdrkAgEXCJYm3Cc1p5kfOXOOXwJta8dyKJfoPsGeA37
pbRmJ+Ky/2LDrN+qrdkrO5li0lq/yavNy+0kZFCWdOp2fVANB1Cjh0NH6ceV14+/m0QPyNDz/Dlt
TUJ2Dr44xzxuP7N2avZlpqdbrV9Qw9LXxO7o4hzwMNMYvH6nFG+zWL2oWubuHonHds8bilJkFQyb
HqAcvJlCfgBNdQ/8AT0OXl4vuiEbblWffU5BtPwMpOS0BSkFP7yO5J9Z4qP/bSEYqIlF99YA0oG6
af45rch0HBnrAFzGKgKdgpVOAaSdcvYSZIVYTf6oj2asUPOar9x5ePgeZtlKgm5Pv6axPg2lvzDY
7CvZXQunrvG6b8QPNfKlH07jVySzONT8UoBt3AIbO/zkyx4KvVkGwAFXVL8UHZB1vXCBVrOzCpKy
IiYLO2ld3pBfijISlwwgJo2MI2+bLUjusn2C6jd6rAS0WacDSqR2SIArXLpjgr85Nf/hQKr+AHDt
Rbnd8FpVgN2MkL7dJn7QHrJZZ6vmP00aFxDEJRSvPTPjZJrgPTA9eqsGkqw7j+drAgG7lTYJvbXV
SkGD8xorUqBkFk/epnA6uewnwW5JL+F0NX9vRqdCGg8L7OCVoXOIY/00/4+Ua8nxLmtbeSBL4Okc
9iy7qdoOovtGATI6ei06yKfz19qWsOzwa8LYb3+d/V3l4thgHQ1W2NKWKd12p9Po5/1tX6v6B/5O
sR88YNRA7Pin2UhkM0JVQwcHrObEaaMzupNHZ3tVpCxCXRvyzpCfiZblYEqzsM5HoE7FrmVAWVr/
byHEjdHkiRc/Xe5HZzv7W4j2mm7RxpDqfszQEBWU0eAR25UGzXhmKdNorHdjFZu9tQI9pdXqPhFA
GhQ7qWqngOja44HPT5O77dqmOgsDPLXwAGjOwBIeF9YJ5SlcQulpPI356W7ZiTyc3iGSAegW5Luw
zS/6v6rimMRN+5MlLZJOPBmfIak6bLMsj/ZTmFbXDA+vVdeU7GuQqL1dU/Lmqagb/N6GYV1mxV9N
P2kUyjP9XATpT4lcytG6ImRXL2mc7q018WZ4zmLIAClIqK6bUfEnP/4OHK775Lc6W3uoz66sGWNX
uXACNALIez97ys/YoEdPxXw9DtI5el24dcZsLYI2fx+4SQ6RGvCrr3W/JNSLDqgZq80snQlNOwc7
1b45uqRojtprUX8t0msGSYkDqbREA492E0VeuM9ELpaul9V7D1qCy0qPBlnBnJ/dAoRQslNx/jaF
SbsWcz0T+NnuZLIU7bdSaJ0AWZNBS3o+RNnBzCekh/nwUXWd6oLd57w56n+G/rG8Iahp1mzOp7Aj
cZJLQpwUT3AkwIr1NCv7c8Oqk72SVYAavrWBL6tOOFubYyIPdjLrCFCDj8n72ijAKSJyvg1g0Gta
/PDQWwBY/6m40ibNjy1z8XwQsXwH2PJqTwGQ2fuc4Kv2mnMJgCvl2R5CBN2pTSAL7JUTlIUpnu5Q
mmvO2eTodxnRRa+H+FVDqu/a6+mLjQpCRXY8gQqdNSMcqlcp6Dx7a+oC4KHEq5+mpAOLcSL3KJRb
203csZukECzjyDru4y7kF9nQfO2YKnrFpgyYz3qUf43NC9550X9SPr02bdp+bnPonqEJUHlf7Y5u
sEf6hl+wzfxY3fp5iec0rebVooSkRx4vQlO/F1LwF5CV2T4SPNq0EV5IwkBVFNzl73UP8n/S6Oji
QXPyXHgpA6AOEwq/SFfS6quJ3BAqnXV7SNKW7MaxADuq9P1VM4X6Wvba2VY0GZEAKOpTjH4+GwKA
yJMgWbCMIj97T4r2B1BYzV8MsPe7Og96vQAgHuSHgE6zrEqFPXKMni9HPSbD0cEJCoVgs7dWBOwW
evLRmjeLR8zdvs+h/8Z4tFPK8yA9wyAQYM17kL1LVkMfQQ2kBPY2YlBMwoBfE7vEANuluTxb4+Fm
gCZcmIG6hBKpv/1jwgaPgfZXI4GOdzrfLYkagSZ3Xs72bcF1hwJDlwdLvE3OJU+jN1pxdcopGDsT
8pBvZdA0uzjQycrOEkh6rWtuyNbO5l2bLiieE0c7q5L05vepf1MEOso5q4pdkeBLUzfRoVA+O2u2
6SKI8gAaxJI16cAmlYXUJ1q3ZwKBK7rsg9q/ZgRQkCZ/6j0vR7IDQwGVDA51y8s9Skb1E5KDyTGX
CuRt40AW01EB39tguxaHoGkJtd9w87hLgCLWetB+vIonqLrhUcTkVuPrv0QFsDuj1gr80ZxiMkOZ
rjn0mdcZhAw+JXzsbhPVa5Tvods3RaiAlUPq722wg6PeIXCholdDvvCU1SBQQy/jZ5c0bP/gW9id
8uwPY3z21v/YPP/yi6Fvj4Snu7AIvaMdjGIo4/yLSUPu49CTisU9LurQOufPy98WPubRMcdfA20n
FvbmbgX1lsZ1CRoB/F2cwLEqXvKRi6UtLdjB2HP5oy7x77YNtdWKezHD2q4I92Dfp/sqpyj7ppHt
AhKco16RdjuNSbfwBoBVPNRyz1nhge5lL9EQJDgXi5FKH8jitjzGOOiBBv4hqEfffOCL/ks/r6kg
m+fHUQfqVaE2DwG9x0rrA2HfbKoRP1w70bpo7DSSyttX2O1e+zx5teittlB4PUTh3bJzvyw7N0da
2BdUU++Rlv35K7LNRbwGwoKsLSeXQVpuUvl4tfzboByaDQkYWdnJWAjxDFEsO3cf8ONaBj7kUs1M
1Y0zrc9ZnN+pvXZNkaBtliShPKJfzFc8XD/1ReAA2K8+BmztkCRXZ+uWTha7yEd76LGbdWrudeGc
/SqA1JCdh9owmmMCSICt072fx28Jmf8nQWOnbMJGzqmbe6uP3xI49hJ0D7SUpSLGPqKDxBhSUQ30
KlWDzd6SRzjO5F4McRk0I0uqBNkUe0ly9CPr3WmG5qL8nXRxB7UVVNwLvAb9CU2dfwkIWSmhhxnO
WkQPBSLHA5iqLFiytCE2GGi2DJjBbFpZWncgAnYLwh/S8vGs5dY/HixtW9+h1c+7NmH0EW0p6P9Y
/4cH97jz/+wdUVbovRQyGK5ON3nSJYA2BAkwCbjqizxFF6X4gB5l4vDwD00EvfXB79G5xS3Q9P5X
8OMG3nyXeS3yJwIIir9vLEmfLkIXWU6RiOwymLheopoFkvdsym4EGHO+EmRyd21c/AWm2wjOzuwr
JdrxipAdZEbzoVjUGaMX2ofucylNucAh3j/UTeE9t/MEc5tTO1s2Ig0nf1XKDEJY8wI7oKSxqHvU
svVYpsu21OM9CRIr/7WgaF1T1QwdFhrh67XbBM0qdV0UL4DVgVYiafcoUiDFW6FznM4aALOsNs39
Ep8NvyvbWOmaP1VsrPMPpRsrbxODzLSsehDVuiWtwceCLmSHB0sVzBqJf1smNTEaz1KQCBgqjvfn
SqnCNY6W0cE+Qv5NzpPwqVt2AGSu7EPnj2eQ9RmUmHZZlbxYC6H17qM1S8L8YvGbDqhdbaZbAMTS
6f8ou67luHFt+0WsIgiC4ZWdgyTnsf3C8njmMOcAkl9/FzYlod0jT819QWEHgFToJrjDWuT91qZA
umVBNo/++l3Z0RciOWYKTBS1+2dUTD1UrYmePDd71AX2SlUp1RpDV2JsyAysrQCUDJO0R3t81l/n
vvtrze+xcjkOzBJPlN6z8SzZApUQ7+IgtguQRvGfFlWPVMyoUyvZZ9JotWMPvmKXiIGOBFcain7+
sZiGd6AC/Ez97c0IPbYkUuE+zWhYy/PzqEH0n7XbG13bACbMsBnOg2AqAnIYDgIqK0BiXOX7Nej/
Kq45AhftsIfInADG2OOvNttG+oEGAUoToIsw65CjjGjVOWjUsf02eySPmNvJI3qPT2ikCHFqm1J8
VtBQjiMwAW/isW9eOEdLFv1TvYpuPoTbEWBQm85g8RMNfI6SpyxCSLhyLbG/M5R5DOpXjrzXnUEC
/QQhDGQxXncy0L0U+JMNcNDX8JbT9Wck3JczhbcKigNQHMuDIUUC5lTJn7li+qABkZV2nZEYmcPP
ykA5zJ2exMI2mwc7xFlJSlRuv7W+nat0M2eI6KBsKNqoY8hPNwQ93pTP3wqRyx2zgPmEHu38HXPL
/+zhheHWqcD3Ukfeg7HYqE8paqQWRzCJnkMLROJlj16vdMqRYm+BMWor3AQaRCv4pe3F1kR3w6oi
PcBiR6xDZ3nLwFu3inqZU4uv4cDR4PLrMqZwF4Abn6HgU5g7vUD7VXZU7ySyGRuykqFj3jsPhZMn
DdlaSQdZ6iI9r8iuShRNmJzXbyKCbI0UviteW1dDQQ1mpCNr6NuA/a03vixBUFo0ZyOMrYfW6dlD
W4C7NFgaoIsBA3djehw6ZbCAvToHJLORxYdislAUNyJ4vCU7bWGbJt+0Hsi3yJGGqcqTWcHdfI2X
qsVjBJuRYd1xlesNwwFmx5vJP7F+ij44XvjJq2X+rbKFv7OmqUIZVpJ/m6tyy5BsQRwyScHQNSNH
C6KAfWHW+aGpIpCI95NxAU+d88cCAHSFqQlkXANwxfzLYJfvJxeFqVaSglsgb5aTVzZJQDoawtjs
39mApu0BKbDqmRP+9CWShOTA5n7rCU+gAQVhJKLFEVWMRi2cl4D+/6KjGQL/iCVRQSvJ5Bh64tnx
rtL1brHe1UKw8MQAe0fhulIH6ObihxynFM3SCFuTkUJ4JL7Y1mif9sjZj6lBaTu5azUthI3207Z/
7ifNErkEXh6Y7T0HRik6SmJmuuAjpWnYu/uwC+PThFLUZq/DqG+t01ZherfLxJTh7YXMfcvR4kbT
0E6mnYf8ByhfFOktOk3bK1HiEv1toily7QxxBdRhVnvyIbN2JHEdHOPLPMZ8PyFmiqA2BisCIw/N
AC3+D91/9YtR0QWkDOdA20W999fiCm+PipbiYehwcAhoSoONQsKKgRC4dvziQetpRrqlDXH+LqIj
qe7Xk0ufOIDvR/oSCTlcQ6+lmaRL4jgV5KltXgTeOZAKA86dNy/bhud4VUBpICBMMEPhig92czWl
AVkFYKwAPLh6VWnjvTNt46v0DvnoXX+rs0A2GJgJauG0M62lFRVnxVmMP3EINY0NIG+WS9yjtzQF
USQollECNqiSsbxmS32iKflYeMpvRYMKnFaCXAEtuLl5Wc0g8gnQQFvtVFP22ZUhPzcWux2qX0Wy
3un0MtqFXO50OUhxkVoogE6krmGG6CQHo88/r6m3Nry22gG7QAauQsEQBj9GBRDXm94rH1HloaAU
VL1Ys1ir4VanfIZOHLtu8gACqtyUinaimTKyeALVRxs4Y4YQkBx9BKYzp08UEm12aVKre57mEfgO
A16rXCOP0UPapUBTMAEvbhoz4PvjymAo2ykBYVdM03xweP4nUKZh4S1OykINz55dbKCpCJSC6xqy
u3YJZGcOxDy6PyNZHLT19A5gZv5542QF+KIDYFD8RDTYs8IcsVFYgXp+WFZZ/8R6x3tLbqRFkKIe
eA/E6v7Sdi7gaGU2rLO0NizwzSp5nZJ9cVKw0Gp/Qwx/9SLN92Ql/epCcitBRrFZp2p39Cv0l8lL
T/M8JefBd6Nt5IF1fFLRjHHy0URoUIyjZdaZl0jkkWVoR4AaqggIiUBrnE9ejqO40lcJukmAnLlr
mBQXPYhQoFp9zP5AMUx0uNP/VkSJu7jQUnLxsT5GAdu6XusN3wV+hIUuWblkgMVO7BH/A65oD207
opzWitv0CX3v/jbBb3B7o2RIPRxzsIWuPiCPSp84QWYjt/gQTQ1eP7GW9I4BWvcoKw/r97nXCOSL
kHFaWdLpaxtwXN3KkE7iDQW6j97I7Zwa6ebu4bBUeJlj1diAQLmerhwXAB5A4wQ+ssJngEUp2s9l
Qs4HVoHzYrklGVUFXlANWQo6YphJd2Mm98mM6kOeTt/JWnaoXqmBJkrYTKUCbaIZ6jqnDsVFCqFp
med2A6xFXATUehlOTWj1CciNBkJ0Qi9ZufFsC/RnBkMlKDpCQNnBjOhCs8WyogvyWwq8VFluppVX
pijzpVW0wIjsLuhMtGunLpodbNU4oeBm1hnpliIJzxNaz+/0sVqgV9UTL9BElgM3/lcDuei1M3Ij
yAuM9U5fTIo6PaIJ+TvV/HSmSsM58ivVB6HRRYKDS+nMavlKHgvVDL36/VZHG8Sqyggx3Zs9acGc
A91jZik4rgCHhmPf8qk3ZwnQQvN/1CUNhpRwP2Zy2ZtxnXwNgeAQ1AzRZQQeShQPgPYRJOdfjSiy
z/HQOYgFpMbnEQS0uWIiwMuDGmMcj0I1oA/hb7PL+Y6k1cdFXlFsSKEHhxaSjET/82ptJt26ufYx
stBbL6N1KfAYDgaa+UklQC8Z7tbL+hMoy4J1TsYcdKvH2XH2Ru2CgCzyB3bhKpZMMxrA9vMdDDzL
nvTSqV78bpb8Y/q6aPWnpeLXffVlbnzoir0vviNVhTJadTs3e7+5ZF09DVGEFsWPloviK8OYPpWt
FT3EyNFtvMKqvwE3Bwl0h4mrPZXOJzRZH0lfhgb61b3J24KwB7VA3yVoTdA1jMJqFy/sClml/ham
3rvGAzAu4By6R7NhoPxReqcb3E1YS3kR3cfc5dnWKFPzTIMXdUCrA4VoEdzLZNKe2pwB5ON5jfZZ
99Ayubs8ARez3uPOHOnr3rg3WeRtYnQwbCJrcsHWAvLkKOTlNnI6AdRy6GioFbWy9JqhXJUkk4VI
l2kWM3Ba3a/RW9g9aHzvzW9uSWvAzIJqIhPhEr1OX1Vve3NVupU7n9W8OP54QuItKKLBOueKo9zG
qxbf0LQ3LXCRy5XiXDmQV6m8yK5FmjWmokp/9VvXkXfIpq09dPxIy0jVAXADr8KvS0jpdqJFlR14
DU0UYYL4HiEnNdCMKjFpVomGnbW4etdUuKnXhLTHarv31fvRVlrUy92FH5qxjVB3jfpQ7RZZDrL4
rj1uZpTTVGAURXHovpddcglTowbQ98iSi6MGUrJkaqoAqLdA2SeFhWjyvrTH7zcr9RrU6fBnx3X/
m51rdCleUJrCUeIyfe0jpLY6t3mHj3P1gJ5ilFq0eEwGWi7xIUXcMDH2WnfjQzuArWfdgVx8KtGg
KQ1LiGJZfKuEYEDBBfJu+LsY5ubg9V3+gKweGoVUEyCJI1uWfoukY/7AWzztp+JEAlOa2fVwvCU/
M48K9CJyAwjI9YxjMswmyqqAtml5QV+Z1cOUIFQtxSQ2+sZptt493YsKX3g5v+qbvbn5sEQpZZr0
YnOjnLumGbZlcZjlbF0tkPx05SSbeo/G2XCL7Od8KdqhagKa0oCC6PlSaSXJZAnqlE8X7XS3hsR1
ITCx59WRlJxHdRPcLL/R3m2yro/YgJCMOX61AN144KqnJ1tQo0GDrYoGBWCAVkNNZJwtAIxulOTY
K92dQevIRe8f52zXL+gqqF2vRLEEBqddngf0Ikc90u2QEepf0LRkDkHYFNXqMxcjSje0O4Aqp23v
sGxj0TntzdMa+vkifJvPaLhR5zw6xg3DLxCdWkQznDgheO/YR1mC4qJFCuc6o8oH/wsOVtM0kj2O
hmMNmNOyzVcfxDAz0Iy+eNNsXWID3rsLlHeXp8/e9zsmRVPPewctl+TjZUWDjj+1JYCmJzTh9Z99
Z0BjWMlQEpu0ABKORncBvWjtx4/LMCwbK0eHaQwGZOCjFdVyHedIiD0iLT0CtTaaKyKHA9UPjHPX
YojhZbY9UpVy/LJuQpa+FMO55JNCicTGdA0y1MU3G2g7AAxTuySKpW/Om1PqTAA4UMPo8wyVcajc
7kCy0AekvJmybmDQhuicYSai82pNVVXPqzO8iQEYcBSgE1BKPj3iuMcu5EbG5/Vqmb6oDX61Yx9l
F1q0rifvu+3HHhjRYDfYo1AQ2fRiqa0zKHDxRPl1QDLBOrciejY0hffi/e9LyIoKKBtPHVqzzmk7
st1qp8y+OO7IDlx9kVd5jy/2Tn3Hk0wzPWidS08AsqxrtEmojWa/9lADVARa/9Y2pPsPLjeXe2sb
LwfKqhyy/5Hxxvnt6Vtb3K806WlG2lbmYeDLIcc/08sv5ve/qJtLyhadsqVXu0GZA3EFnc/DWYBQ
IwdyIeAknNcBfShQapk8Z7Bzg+9ILaLlZE4swPuv25FMZprpS+h9bva9uyL53OnuLsWG2t2LFggP
6j71Lfz2kuSy3iAtubm6vtz6899dqkOmHhgDZmdHScANuzmCpNi5OCresJjTeHKEBHgEJD3whKE9
imRy7l9XmGMCy6/rVm9zQRh+v9pXDXm5fFx3j6yyagO8JKAGBGxhu/VfOWI4/dCUhkodTho1WPQ/
QvJCRyRtR51dvLNy2a4LZ71H1YMRfk+eLauEs9GLaLbuRJve7D+iAMYBC9aGNy5qCVNkp2hoHPY8
+3cda2IAb5IPn8L/tOS/bn3ndyf+v+7ybu2dqLcyweG3SRLT3DpptEegG03O5ghwrELgaQFw6gow
bWWACmAgaPspeuNpSj4ZsKmOi/Q/LRlAr4JxzpHSVotpcATIhLsOsE9at+6KXPQIpirL29JeRuRa
IDCiK3Tl/xCSKrdlArIHdXqkoVPnu7USGMewFnU41t+kG5ShSXHm2QrxJ47NoK/nCRpyEdPUjb6O
iu22yxgiiwSMCGUkD5MCvB0wTK4ODORGBpoRsjKt+nXLtY341SCHcjlwWfwEPgoCumpgmdntu875
Cth/8OAYJQK7ZKhLOSZ7ajJYtdyI83UN2cPmEjYgORoaHn9EvNU4TcY4K2hhoEfFwj1kQLU4ADCp
uA4IWF0jo0FMMi8CFNvhf5l0ZEVX3bML6VazdP1sF0rHCsjHnw3QrurNaI0WaeGy1H92We7tSZ+Z
CEINHEXeMnVRocj9fHgUSJcN9VJfTICuP3qoJHskfdTJ8WoArftOT0ZTeCBkS0A/pRe07iiYgmq1
th0aTraro9rUFeJsRjEQgX/NGel0ERl0HolEzwbKLWq+AMyL/JL2vXPTS0VRPoGLsD/EY90AHSBq
wL30MpucCGhRIEP65DRFuCcr+WmXG12PY7AHumA+MRv9rJ2xt6wxXEWzj8QTGZyqK4AkXs57ErWB
N/ZJ5lZ01SrTTZerB0pHpEWDrGLemQJgNKOBAlW+ilbRTBvu/CLbWwDwqRzJ526J3kbvigNKjARg
XKPJgNrJuWfUe+JjloDOeqgdBgAjCWJ4KwQgBcrunobGyhFxKOXeGHz7nDUo0LEqtF8FNKUBHB2o
S30dyBHVSM86va5qQSzTtlO8IV1pICsWaLPeC73VLxbaB/UH1blOTi0eARcaQlWW4Hj5s0g6i1vt
vpLz/9jMRQsYNbiQQfu9pXtd9u++6xUR9sYDVl0X1HXD1u8Sb0+w7lFR99e6jH6SROjv6Ep5coDn
B4RKQMkXeHvEm7gZr0DxGZoQ3qHbfV1N/hFD9ahpiOlMC5omTU5N2gObJHOWj/kCXjs3rw+gsMve
h+infUpCC/FwdCh9A14t33RRh9sCn85nrwU0gCzZtyzz5v1oA6WK3PBmEFTV1P5hd/2AOqstEyPo
tl/7dSjRXCUzApeklDF/ySXfpJVRLxxtzcJsNuR0Y/nHFO85p7BzopMA0cqVBv46s1iX9AEKpsHh
GqHsQhmYtPocuFSvU7foQThQe+amB5ZJH0QtXjVv7DSN0Q9xBqn7JrZE3Aeka6IFp1NyNxs8/Ei5
oEM9sAZWA3gA+6w+5pAvJyHbBnXuYCZ88BsflSiJhf9VhXdVjk6yR5WPswJckW4FvMpEHl7RNkAq
Gu5Ar9AlkoJvF+2vNwhZ/59NPSSQzW3P4h+jX6B8y5byc9nn1aUJ/RjkhGpKQ+vgU30jZ+NQXZAz
6zfgPEZV+qsjGUisQ0A05ehXWPtFnFz66BNUXSMoOErR/tb8MEQj/FOtQPH6ZuLo71pCsIXWabI6
lsoyC8tFOzYau660mgYPnacNqvMPC+HtkSPtkwJrcs/4nAQrFclCZCZqWBlOlrxD8I94TWoX3WNA
Gy/RDgQ7cZWsZpJX7hNyf15Ku7wypJA/IDVeaFP+xd9xgfOXC2DzsHY602CL0Ud7SYdaaxRmZgV+
VcrmdOazg3YlHQgS4Kl9VlmRTDIJZK91O9TnPa/2hcXt3er02z3vLqHF9YYAYDidAYhpgilFnkp6
ZVavxzSjQdLLtJazV3OnXqFbehPWZprlah+aAZUIL9dz/gMQW3zdn5aRUW91t4pE7ZIuoFYwqgFM
o36P4JoqOTCterlQsQHN3CRBVMuxmX9wzOHhziWbnfG5fIEXljQ260a9qmdYhtkOuhTIaCmPBT7U
bByAoaFMt750FfnNm1Sqmm6DXGgLfRvzXDiAxVGLSTmngBBN7ATF3bQ5Ke9ujovC2rUNkA9aUcZ8
VycpQOFtcGk8FZ3Tn0M/TeRfpEWbEGrLuUCXpO3k0xYU4r0VPZENdVnDmdmjf5qNLh4LlFEB9eYc
1g1/SFAC8dDXgMqp0Ri9ErgYqI4ECBcGgJYBe9ayHoisJSF6l9VniHkMWlV8bclIgIM6Sc/ARw4E
Qsh1wF2ru4CjobswNdPivZl8EpZPYHTiCWBBTGT27r9n0nT8I4tcEFyrrxn9DXPzzVTQ95ElojrQ
dp/Xn4FbXxyAlR5dAY4dXWl2JyY5nrlpPyy7PAlBr6B9aBZK5Bi3eo2PAld7noH6gU3XFQPOPFin
V0sc5S71fOx7aZ6R6TMB0tAbh863DySRfnw1ah3N3hIRpwWwmza/5XOno/31Hei1/65bb4sN4HTg
JgpMUYYCpkmK5lIgl8K8qEACIoj5SBoaKFaclhd0yi6rWgeAsYkHUpjHsWpRL8DaM70luHmCVkjQ
bAcGvWHodxH9cnH3rtEjExjkJQ6VNy8yN28u+sWm9WJ+8cw9aWiwshx4ZcBzcxO8iN0Fw+O0aE9l
k6Fb9zeBd1pAEXp8uyjkVcAH0Q+ei+pzOAG8jX5eu5FIljdxu+r074esr76k17/TV71WgTi0PVgD
CKIApm9erBx0vZt12phRc6Kp7PNrDDib4+S2E3qKlOfkNsLYAGMfpRpN+KINazUFVIaz4XMl151i
BwC0kyrAopXgKE6aEyKTiuF+CY94208/gK/YADZyPhwnVWNNuoH3u6xq8yeSsk4kD7kRPpIE6u36
IR7RO+/P7gO6p90HmtkGn8+gZ8auvvsAtuNnvZePaJZgeQUGZXPjvve5idSOoiAuBlS3SmPur0yJ
+Mb9YFtu/s4CG9IXJswgb53hE7Om8GMUm+BUgFPe5+C4MabPtCSXbnRl2cLxQgUj6nuAtyqndktW
O1yO3oB+/wrIjmPAOs+9AknBvTop3kiTFO0MEEgtHKe/9SDLgCowIMuE404vJYNeRzNLGNWxyMQH
khy1qXa782WZC1IfyzvebWkn7JzZIOlq6MjolsbDkgAJRjTozIoBjloqFQ2SgfSeozhgT76AMkW/
EE0BNYz0VN8BeWXac572T17iAi7Cj5v3YLGNwyHe9AZ4s4XZ/MiihYFa4n0B9jBx8GKv3xc5EA7R
WTA/0pADSQlMaBli3oPVsYMxD/NFVuwM3HXxxanaU2SG1QdgzeDDMICKPXG+eHksnoaFfSEfA2WA
F2OOQZg+MvFl8vz60NsWSqfUDuA/RWFvb4RHU5hPU7Rkp1IlRGgAXlUGPDF2NfEcPZJKUn7mzgU1
/M8ryBCL5Vq77gDOt1e9lYzAdHYQgBTm2KKPsSrFg+fgI9YCgGLM7W67AgBQd39v9UcntOSVQAA6
hQSQN6V3nNG7BFxGhQlAysIDyLntoTNeIwPwcnEfKsbBM1WZB5QDgrA8qVDTjf6H7EJDrWZh3jYW
KFxAweoURrTpJxRCNT9nVwDhFTkgz1ssHCh964KuqSHa0jRVMs3I3LmxBwpHcqrwKpnlzAhulOSk
14hmBDHevVza0aeOl9VB73t3raFN/VNT8M3cZ9W8t1M57+bMxyEkn9AFje9F5IPWRKg02ImDD6xA
LRFy+XhPxHQZKn6+l1cTaW8W3EzJREsFm9sdMBDi4Ga/m/UdAOGfL8jznQBVAIrGw+Vm6NTjeXKt
sUBxOSzP8ls+L7p/d7HB0rPu/+9+fihQk7JeE/ADW98CR85bt0AbVgzIszwPP/LOzfd5UvCjg3jX
zkuE2Jh4EUZhnvdYJ+IZUjhWbTpjXjI0MwELqx/jY57bBbzQsUdtejQDuTR6gGiaZRytbOlBKMD5
xOvfN2gPeSCJNWNywhMJdWPK+OrBK/vvyZbLFl3c8UUjcdKMdBaqeQDh82oem+FjWtt4bxz7+eJV
oFJbeltshvAYdYhcoTmpHwKasj55AGmwOAKSOUrOYKXp0dtdVttWsVbNSTcAlNYPSNKDrcixfiuS
Af+DgMjMR1QYJqonCjgUADmcwNTacXTRS/filMX0YI19dEbHMwjfZPRk1kX0lDeTdbCliZeAVx3N
DJGUIL2+3qlLy4t3LAc4EvVUrp2WVS+dTTGhY3eVqR0TTGeoIFRdveQ5Rd0+9nFGBzD1cAoFasKR
k36wUJgIPFs1XWVc9kF8v1Fnioo5UQM55DjYu4UlTlpFHmQknVUbdTAMFUPl2cu2ZOibPr62efTF
SX8g3oXOMC/yn/jCwq0R4s3bH2YXOLbS3GQy73du3g8cffW++2jW6PKaav9KEvklY5IeAaLlbwFL
5x/6aVzOjZ3jAsfC6JEs6JbGxJMPZ6ecCW/HFM9Drig1yCBZH26EHYKxJY4Z6n8bdqGZg9YSfMva
yU7ryJDkFf5KGY2kKNzp0Nf22bYnB/xTHaDQD0bkO++iBdwIgVflX8LYiy6kA6OCg0IzdLAigLV1
HZPtRgJVcR0EKKzQYWibkqBDc5AvAi6gK/AhQo8jPokzoBceWu+AZDM4updl/gNcbr9NFN3kiMjn
Rs4msF1v7lYCszPb5hWPwHIHWAuUIJdXw8qqPdqUM1RuvOjI0AILokdBPnxoEElbXTmLUGkz5Ucp
w7AJeAgQ6JmmTE3tmgN9fQKooSq16roFr+g01UOmSrQQQUWdlvIhkc8ACxh8FAh5o7QD6cU5vhOi
dIMzI99UeYQ/9+vAAV2FPPmrTDPuV8sZ2AA4JHbWi7kG405Sc3GMGe/OhokhQ007gCmMoTvP+PHO
NFuVZCdPUsZegq7XdXq3nJwS2kn703b4lGN7fbko3psVgvRhm8kzJcdoRn8WmsWveUFt+K2OXCpv
jJ/zgndLtPimo778m+ao8/xNYzceint9djRcVKhE4PHc0J/JtpvK3dG0oco7/Qe98aI/JllaKqF7
U0byD/8VZCqoXE/9GyCa0/CNlp0YxSU4N51WbzKsPncLy2zfhal7kU7Rge0DvAsRj46oUZ74H6+i
kUVJ/8Fg9ncrbNGsI8wUQUcPFWEu9xFfwDCa6JZY5aiMw1U5JxagaacMIZyww2NQu5fAt2hX2WhT
ONGi1d8aU3vvyeZH2Yabfh5Ad40O9zHgCgB/nTY9yBMcYBLlwDM8kWQgWXWdvYyNYN/GlJTpWGcb
15fhdgqNZg+YxnxADlOGxoaaOqmdk2Yl/nx7MYELTxt0K6i2aoAz0LPUx9F1a+APgz51moZmF5ve
9K5gfog4PloCy9AC2pgz/0HIwbILBRrpFJwwA6gPQwvLta3qFx2+mdHbOqAfhMCGeWz/9PoWfTwK
FG1S8GijGmhGujtRuxgW9kZHDNZZCkdN76B1UZdfx3b5AiLk4Qq0GdBJKsaRTk7Jn0nRf5pHe/rk
AN1vP4ypuwFiewW8G+ObxLP2AmBGFASkFaofU8UQQrIeyGd+dbRBswtolXTaNE0Vvz+YeLy8p6lr
LvF7dByc0PmOBLGy+kqVtN1fePIXfVsdcIjn/ofe8UD9hjhaV3ELxU5p6+6BZp/tmhhRazxqALW5
vm+nYbSNuwLtxPR6TW/mOCSBUP35/Vy9qq82/4IG/HYF06QTAD389THA7swDt/LmeKdfcR60393p
gWAd7paQbkgOZc8BR+fy0trwqpnPwB2pcYqMlhkwEmWDaLTSkuwo5WonpR6KBOg0q+dqJ1eX1ruz
PR2zVmxJRxvN6EwBBanajmTa6OYeyGKK1t7MJuiLEbzvuwXVBip76aji6L7tnmdaF9rFsPWYYSI1
jPd5QH/BB0iehr2hNTdaklcTeTE7xYKwwKETxwtjxz323fH89GA1XntF7cHGMtAYjMQ3anCa6FSi
7ICk1nUNIDY0QD2laW+Ue4NF08UDjU2GgoEr3no8oPfjaERDyplid5vMLYlhmYw8SFvbvyQZyurV
aWk9OCFVhRrVanY3GWpvCgclrsiYNO9oyD0/2U8l4MG1rqxQnVtOKCM2rSdSW/UfY+wP16kDgIiz
RN4uAb8HymJl94AoaPdABpqRDpmMCXXmHj5V8Lhzs/ppmkDsMB6kkT+CQdE5RKqNI6FeDgUnO3fF
Bxz8Wmzxtr4kDFqufIFojw8Q/tNJooE2UnuQHrx146boBnvbGWF0BQY9W9Bg6yP3IOYPpEMhmNE9
0DSsHHCeZ+W5G8B4ZBeIM9NAYlsCKgWHsD/XTEHpopZP5SUap0dNeL9W9CkFpRhuZFBGW+dVXn1p
Ge0iyxnPUeA1LtvRCH/mtvO1GDL2BQju9aUx7WQT19z8MpqTd1jcJt1l3vDdBo71tRyA+Dexz1yi
aZyEGuBuyNeHn0nqAKT1IUvrZe/2EmFm5U66aDIMQMWk3TEyq08Oql5APT+DdDJjRRCCIPBEIrEp
Ap2rCMqEPesIJALcVM86jRkxV+JDlbkjkA0Yil+KqL0MCkt0VPhwDkGJapnMZHlL51dDU69bZIZk
6Lu3xo1PQKV6zbrl72Wy1OB6dq3oZFsSLASdkQGt2Ix2Y5N221VuXDcBwTV3QBms7J6BrjaZPVnC
Q9Q1DZ9iNIGglSDO+DmlqVDNnCTTsIqtQmC6kZU7iTfLmWE5R7SgbrUfiGzRldOGH0LDNndsQC5p
zdX/Wh3wls6mdH6ZGuauK7omoAqAe0enWrZLCxgQX9hgn0TmvcRpE3woG5r6CqMP7TNgKCE58Xh5
9gyPL7sb19mT9tYHWsymTxm4WzJTbpu6tL84CEPtZry+7VsAY72LEPZ7D4qLKMh9FEXztkvf01DI
xQia0LEPWmc0cb3loJnalXPsblFf6oPYQ4RPIjEatLjHu97JjCdS0QCMqH4HiADgrcnIA7+Dcp5t
9q7yANlHzsIvx6Pt+G4wjY0ZALxmvNYq2tflxpUVzvCe1W71ZUH0VYUE+0UCbzc23zskuWV+9svw
cxE5O5uL+dpX6sB0M42isEX98xAGreeFZzASLlfGG+hwyluuvhrIncRWGt8mdwDg9qv+Zsd1r3QA
BA8oiFESTXvf7bP6u8Cf2KUyQchP39bqTwq67mIY+NPkaO3TPvpebi5sPQKbDDlx+uH0reVOVhwy
4Gwi3igf2tmdt4M5WWgYyQB3Q0ptAcuPtREUx5A4+Mre4nsgTfbvEI3oT53D4gAY6cxHDRyUjpTn
suD9NfGr/h1evvt3XYEnEmrKqy3paOBFsjzWsbsuqhkOmsEkAQYfofr7oP362QSJcSTjIAFg6jtt
0Nd51btF+ct1lMEoUdPUAhgDDdcSUf0y/LsEo/HH1GDz0Ymz6bDwePw89/YnYPAUP4vBfdMhBW6z
8IBqaZabfBqdv6IE6XqgVkafHHtODvESAfi4kezJDUH71k3cDOIc2BEiUbFsD9GpoY37fVJ0f5Kk
9STSEIc1ei5oiuB6ta2dEEBJCtcrnF25bePC2BhmiyC9xvnyQW9/9myBxnj4aT3NSLdY85NlVfPJ
rspqgzNGuqdAMgWX0Z2DEh0B0qUFqLOkquKkOVup84VUOjiNbuRywzyOVJiKVZM1qkLzqZObNVw9
uUA8UHG4XyE7SWyW9ptq5UZ69gXZk2A4tUizu6Vap9a3OYDCtGpK3PAQG0jNKtLkwlqE4tndrqA/
UxGKRymHe3EF/QnB+UvO9Oiz06W/sIR/oGxEq0h96wwHqPsMRZLyjzLn8pTYaAdaExh9niNBa+BQ
MwMfxAECzBoBLMs42+WTV6EMAJ+xDIhQ23LMZ/AqoMbHUkPIgaWCIzxgj5Woi39IpDIg0aWH0WnS
KyoAzadYALiwawCzSuLsLuyJZuUIChuB0KYb1ezJV0NZdz5qkNq58zdJnACMGNWvNWoQ0JfMq0vX
oRwSrdKfzJJFn4xyyh5j1nzA1268qmRbnbIKzHQIcLWbZKycHYjm5XVywL1I7IpxloNCK0ctpuJq
JD0NGaoQwH6G8yxQ0s+8kEPAE1teprH68u8JY0osz6qRran7eGNWVbe9wVnRxIGzC0JQryiWLYG0
ELoKDRmQhw84nX6NqqZEQwTC1EsRI8X8q3ijMwBPHBkl35KOhkzKbO97EqDo6uAs01ydnlu5E+jx
RVMJjstkQCbOf/LNzejEAPL3uwwwUmCi0kOftDs/doB2+aoXBoitGq7IoSdQWN8Z2k5xVw0o5yCD
m8f9oTRcGfitbJ5swEHvHBelUqGVNQCyT9zmKa1ztk/G0lh9yNFzu2aHbuQZj77Z/LCUeb9phnbZ
teoh1taReWVJi74dLdNsmFCT3I2g31zI7JgW3F/XWHX8U8683NProlfZDBQKRTKgqRc5NhwZxCZT
cWfbspFJoNfEuR38Y2zOW4Fo6TmK5XTmrzMSyUA6mfQoXtIymfUSvYPW0azPwENkmn/fqbX/3RVN
Gc/rrdAKvUyvACLyy63c+ZD41j2SzvIG52S2Tzzz8YOqwRyHNgATsxPiJXQyN4yZ/QbslkgYg9vg
Y1xW+OqdWBvUsbl8JF1rWwCqMjL0O3bmR7kAerlz53pPRjMq86AdPWBqG2b+MWPdd9an8w8PB66g
A+jRE7D5TJThXO3CMlHQWf+52INx5EzGQGN4GWRoDeg6Qyeb1tEs5qNztOzwp9ZHtRs/2bXnPyJ6
AHKxoyJaCGb0S70zRB++6+VoACXE/D/Gvmw5bhxY9osYQZAEl9fe927Jsi37hWF7xlxAkOC+fP1J
FDWmrmZunPOCAAoFyG6pSaAqK5MhI2zZ6Fae2uIdyzYqahwDJSGyP7iFBAOGdqeFkBIdL1WeXHJy
IZtWnJP4qvWp/zlPZXagUPMSiU7+xKS5j0dwZ4F/SEekyU5uqRLgaqaxLDRtM498juMduGKHJgtR
Kwg4cWTG+YOaBsS+JzurvwSjJWcT2R19IXEQqz+EeMmBRBG0BVCayb9krM4fmZsOpz7HJ4wKHxQY
ekN1whMVcHlUm5+zMfiZjkoWa6cDCHSZLUZIkrWev/XCEsdWiDeD14mkg5cmcMIEKU3E4hZbrD/9
Xj8SitxINx8m6hxvo9oJv5C9H+x455QCAIg/p47ldAEZGQFO4zpzN1kJ3Dv5KMsb5uPJ6LJpN4XJ
t3aM5XksIZcFVY0qXQ2xNW4jEpWjqYHkHRqtItfpBl+nCygqgXpP9QMb1PA3TwMPcs+JwNucxFeo
wbXRXk+UPESCm6VNtF+m/Qx6tnV2VxZoJ0DDProb21XDeYrVnkdVAN24FiepwOHlxkVKFKyKrjXd
ikkd8hH3zbG1B3djIl1w8HqAAGmYF7F5Yz2oRyEsm++afuogQqzXUeMcW493t3fmFMFNwL37tc2K
7IjfwnjHdzfegJoTdAEmv46sCP+O+hr//sH9HvrFsE47jhcH1MVW7+jAqUtc4VkD4uWQQ2ngP6fJ
SOThXYcgXxiJnZ3LjTd+9x01fRFl6COVJtWRF4b5zC0FCooJfHBjnBVrr050PWs7toBVgQy8cczL
gJqwS5MkDGEPC9z7QYbfd1f6zQoKON2lcZ1oNYATYxe0sruUvg9MrJ6YfTxtpJnWbYqTH9gINcG0
2GnFf9mgFQc6uRJcBP8HZ/qReBxsxiEuTx/+KcuPoJ7RAuvqW9XfrO4gPBi7xktiDisbjIXndCjk
iw0ut21Q5+bWAn72ZQqi5DLkDKccS7mgbxxXLuJrn9y7Y66SxLMOhhGJ17Q0ACiGQJOL/NEOErvv
7FAj7gGSCnIgx51MfZ1kA9HaOgaNIIQ29gi4Vwfckb/MQ+Y3+bmeoJqeTvIXVGZWkZaQcQDL0rHv
4OwlHRiPlD1BMw38kLuh9tpzO4juDNBGN/cWWxWYRYh8BJgWLAvqw8vM5I3eIbXrMv2dDWB/Nw1I
aNkNDz/x1H1A02z83lus3JCdazvCnbMdirlv9tDODCjYWIewKveVUbdXV2fh28ZIjrUFUjxSjSdb
Gg5P5EEmS6ftcfcxVjRJTRR0Tw7eIx/3GKG/7LjQCR11+LDwoh4Mel5Wr9w47HZm2oChs2zTfDsF
qLZGsKq+Brqx50Ch7nYJKF5aNzzHdojVbl/V+y4rf0sbMCVqhO7lSaJ2KJXqVqjbAv/zMk29YMrj
axF8NGeaD7VuNfMzZMaKVWD6bEdGxbvy+m6rTO+f6f1pP/Kh3rw6aof42vCP+w8ijgGrgMbOXKDw
gRSPDwKlCukQ78E4EIEdWxcxfKxnmJ0+1DvQELpE+1JBRomW5FIAuhv7R78EXxcIuS64oLFrZMTW
tSW2x3pqqyOiXfesih1QbOvpt24YRYiQgSci0e7v1pBTouFd0AaO9jREgRqUMSTg23+gsyOhZF01
1VvWgHFtwcsuPtSjhoC1H1w++M0bLj7/tTVt82EdDaNOfYfcsNoFUjAIng5Odp67adxKRLNUgLu0
Mr11p6fmbq3fde+sbmmHCJBrB6fvsrMqpm6fm8VtMf1re5qqaee5q/ccoIINtIreaP5xEFhNJ8Yg
U/DP3jLx+DqK6mo9hkZzzlC6p1Zxqtoz870s35EVyYQoXAedOikUKR6KYeBqRTPUvBvPnmRN9SYp
7QdxymmNw/y0nsfL/Mf177byWtB/OQYIQJSZGmDvhHiBCOv6ZgArc7PwwmerMBbtiltRvF9mEu1D
Q9Hb92ri3pFWVMp+W0uTzPymWlRR0tyyOpgM94z4/nYxzT/KqCU74D76fZmgnxRyFFvFyPMnFlDU
mtDonDmvUgE0NfkewhC6Gf70SujhlavZDdDjckXzNKZeMoBMIB6S+7Jk2eadm/5hQ9YhCrtML/8C
u6nERvhKrml2dqRpGtM+879kWdPyPlsDgoUX3IQq4YABQU5qzbMwMxQ8LYTd4o0bVvWFbLN4s4mS
ikMj05+pzdU+FCW7Or0T7UYv9I5u5eef7Mj+BW6j/KdR9RrT7wJ3a3N26sIUhFkIkP2wUzDAwQGq
zzgXCsbOhcrBaB8Aky/NXxMf+UsGROJzz5NNXRv8hUzKqjdmDC5XGonJRCjRzq408qZhWNt+J46V
Ubl4J1fG1jDqYNvq5Tg45ceoNNYNjv4neokLkWdbM27B3FvG+UuXJi6qL13gcfQ7nYNZ85nzVxqQ
fyL7X5aTuxd65w9VnG0nBnU18kBEGQKBnTWsaDO8T6Fl6wUrZMDVV9vPEREyoHeHxCM/JKjTPHaq
CG9OYSOYYPbul5qbfxXj0P8OHoXond9t5/5wwXQ8r4Vci7qnRuS+W8v8Ydp4XjCvxR9luAIiBBFL
jXpOkHze9qGMtgvq2XGBesDlWqIM3IKEaFlvnUCOT7SgGVB3nlb8B+vSCei54juIyuKfUMYBGWow
JE+4kFt4vsQ2GDwwUUWvaV0ZL6BWtNdsMqtPoPwIzpFy/pa9VtEY0vo1Hwvn4gM1/8m0oZ0dI/D5
5qttVuOvZNuXT1ntl5+MaEL0ADxYW1rAcHp4pKLa8rAR68IMwy1XU3vxdNPrYqpCHySpR7bQzdl6
1KVXNJH6AVQZnGhwm9XcJy/kvY+jHNRx2Yd6y95mzMdjgrwh/sXqkigkRzs8fZIQobIswdWLul3W
iQbq6YO60JhrZ9vKo1Xa1gAn6yHZ/rWGplBNilMWR4jl3Wq9ph06qLQ11oF494iHD9Ur0Zl6ZFtY
+pjTKkj7ea8f7OT7X0s/2Jzsmz6lnhsQefcIpjsIGwH9vupFiRuUE0TQaggSqI2AIXseLz5kY3GG
Kz/wVv8bsxrRr7Vt8AX50nAHTfkE0EEThO+OCaSmHMUpSj2I8+n7LDVGYXwHPlJeMtuPANd0xQkM
oW8enpHtTbcoxQ8TejmrArhRCCeqFKeryj0stxErsxH4pfGfWbqmQLsaEhCx7ePvH990yLXuLCRB
H/TNjYwGwdOBFWBcx2Ta284+ElkG4B8eElbYsxtQNPcOKOx6/Wcp+eb4e1+LpimO8zMA3+O9Icps
UzAXoodGcyoSS/IrzgzbtOq8feFP+8Dzgwc1pl2BuKsJv5nj8GaygXi7Z063IgfIgiGwYXTNPnAM
cHHrleQ7QBoGmsxBcSwgYzjvNoYiA4225SP5BWoC6SftloqZqGSJKpoCzkucBM3NYqIeuXlUCEVj
E4/RuRrKTPEI69wI3DNRDQW6MN0ihpzi9g3+JLJRdc30Z2IuJ6HaGtdx0m3lQrk67vN16Zb5PRBR
fgeDRX7ve8gcNBF46G0vDZxVoadtBY7yPE9/kh8itJgwZGWdjSY6LmupJ3V9jvD3i3neCNrEG8kn
fqEdl59qGPJTAvE7iIPi37DYxymvVzbjwIf+mYi7UOwNCVVDZpvGWQoVbCPRSJSVVAaY9mGjCRou
Ddlolmw0bA01rp2oDdZkQwmWUc3b0LiCTtLbeFlYomS7asp6919bg12p3SrJ3CMXAJE7ym1eLd9M
1uGUjS9NErSI9UfJk40D4M6tAv8KqewcWu8TuEhQxHIIWXUvWOitlN3lj5hx+QAfS/5wa/ds4+p+
ITvHw3YLNSQIcpGaXaBpySPbRMExFD+3s1E0vN5WJgBjBI5oUShzE/8gT/G2928omBrBqwpMsR4p
bwt8pzdrrEC9dZv00w/SUVk0U94NP+iv0Ew9IR6D/zW0V1BhXgA5M/mbJMlH0EUJRCI7NdRrmyPZ
3FmVeSMbNY6exT+n81wxm8khBxPyDdQAICIFQ8hqsc276T3KGIFCAdVM8gVoMVl7yHogEgQ2NGqm
MhBqV5/Ska7aTqp2XYEbgO+qDHTCrXNDdROiUlH4g6WgTjYS4dwW+xQC/Sjs5BeZaJL8qddM0U9b
L1pM5FYoe+d5LmQVdOhL6iBYFXfR3CMbfjn7QoACmCapWXxpGCjrq1V0f+FFlB+nVhaQ5rM3hZmK
T6DaOoE+wL1EyHNdEKntDjVjDzItduoZw4hzPPlNEsqeqQtOIJrpI1kChKi3WdZ4kd0dPNP+3/aq
S4EqUjDcbgwjP894yomjeMkd09fKQYorGkKETbvUl48BfM9WCJaWUeT5owXF5UN4XrEjPzWZSCiT
X9Hy2Q+0CHwTGqOOxf3DhLGwY+CJB06MDywYZa/KbRiGEGLUNBrLOqLHAK3vswhRu/UlEgBPRlZ9
t6KhtDexWXDIibL26OKRcvQhPIFyJubcqZk0Z0ZlI+1aIhW4+TBh2P4Py4zGI9k9Vjr3QqKWtsW3
d7R/9MIw9qWDEyzr/foZaMDm2XREBeQ5D/dkoyYyPo8iEk/gFxQgQtvTR0GfVBx1IHv14iOZ6HMj
e9mHCWC40798wS84+/YoaAOuXgSQwfDktmqj+uBWif3VY+YrVNaLR2V57AWqqIjKdPbXvMqNPYrp
IX0yPtoeoheciL0R3b7ObN4gaMiugAxE+6mBTMpsnIm/yZUaGYfIeA9Qf5vnjalvT1Veny1uxxcp
oAgZox7wtQgDvokjIY5FkSSv5aRB48p7Nq0+eWo68Zm8gAQK9ymDpDIN7bKYQFXX9tdODHgnGVl4
9FjuANiixH4+Z+vDNqBD1xgH2SudtX3H9m+yKXfCCluoSqumOJRRfsuD/gb2aFCfuyVoLZazZFWV
k7mjg6CAsOuOmUG+Wk6QjTAS9bziowkZSHIF1G6VRy4//n8ZXojrhZhgFpcRmglGX5ozucxi/y9f
snXQpgsV6M7BvK6Yc/YahHjtARTjvAYKEIEe79bZtnfjEKJZQaa03Y9F4t9ogpqyEeKAUFM6Oy8r
Gr0M3JsownC1pC52oobWh1Fww/Vpqq21CcglGivZomYABYxKQELNIQVET+sjJuXAICdO5naAViJZ
5zHkIHdeOyZHspVSvc3Oa8ibjCYUdbcIyyFOr6N7gZukx6qSd7DRTeaJbF2eHj1rik/vonRz19I0
nD2yORty9IoEUVfT/2ThErcRnlEdwfZjfw3a4D4UHXvqOiY+eamazaVn1qfeGcCkob2yUb1fJAfv
HlTSegobNS+KjCJZQYBAZsEePEprhrD6NxSutSu3dnyQHfbqOU3jl3oy1TcIa/Gti3jzYdJufGxX
kM81nyIkGUecbge7uQlv2vVAbX4PwUC87T3OIEXe9F9yNr7ZPZBXoYjX3NQxd06tbjoJdYe558f8
/VBPdB9sH4Z/XD5s9X/YnlyQra3xI/c87Z07NabhOvemwelM4Fp1+DAR2X+ptuxuixlCSeVpqLwX
MrWIht7d8vBBwkNkQu2rnL8ufPAzZ/ziV1VaKCQHNmhvp+HrR7p4GltN1zUr6pJjz7zZsdHfqtro
2v1kNPETPn1+cya2TvD2fhq0iXoJuNUjBD3ui8m3kye8pyBJ+cdVmA5yMsJHZEHbqBkTJ1jjKlPs
aEg/pRx7f1u0tkRSocuiNapbq0ProtzWqU915567tC32fu9H16XxShkjUt7iijglzl+RZMWebIXr
4nJIjlUhvlL6klKVlNdMa4BKzUrEQCcg80kTgwEkh9dkqKuFqTUNvIZrhbNqWlYxNEV11tMdAUIG
YcoRXwZMhxM8l72Qm6quTWRtmJD+JdBVCo7f+Zc4US1EgPvntigOuevKO8Ko+Z1645Bl978WY5T1
cp4xp2A/1cAyLyZyAwrkl8dD4Kb1TtSQx9Ag5Qw6IRA56IllVRLFwwa6FuNmsdE/QGRjv6uaLlov
W2V6rela4SGs+a9ecqTQyRnAIvcMsZHDh03m/4DTtqhkG8ZjrSv3Jl3N51uecetKgXL3IigPtuj8
g3Lqly4GMpSaKAkmHLIJU9oRftTRyNLFYbSOgxsXmYnAEEMtgFOIpx7qcweoNeDWmZriiWyulWnV
mfI1YFlzEsL5VWhXlKAMVxGKA6+D9KmOx/Spi7z20VQHiK62EXCHsEsvBCo8FWtZd4iZAbHWOSMo
1ePithSDUNGIsN/mQvtJJtUXt/TdJ8UT71FODydrmxRQBvztA8/yeR72YenuKzvP1+Rbhbn3VFWR
vQlVZ29pSBOonB2QLvWzow2yZYCvs2JTtC272y7ogZu2biDFgKFRcHaPFRq/b6dNzTJ7w3OI6rAa
xB6Vrp2QYWQjjen6QLLoMc5Q8hDb/TOwu/4x8acSEk0ik9aqTKL6DGzTcGBDdTAyVZ/BbwKEj6Uv
LDSmhvwafxjUvOS/phebNJ+URClCBimQNkRcP0TG7BppdHnesLdelGQDJtq1IUExg4JUzAKXhy75
VBDmw23bO1o1IIbQyPqG0tD4k0rE12gKvFOgj1x8EqgOQJ3cNNjVlXt2O6yoy/S4L1m09m1Rb1GU
hBkyIieJLJduwOpk7KABJlAa+Y+tdvRvgcaxiSxZHq9pAKAlkPF/3GiYOjGS6MmY4VaIwIGC8P1q
YnF3kUXVXai3NIsNtHr5LhESBZGABOZW9hv4AxxMopqfe91Qz3BbreSrgAnM7YSjalA4W44AD85V
ZgY6T22cGxrPy5sYU9SlqQafDfgdWrWl+sDISPd5run+yh7FJWRjPEThCFUFBro0kHqO2Y6nFN9T
S6LufkG8+CKZdhA9BIBOoy9oQuPmt5DcTjesnLJ1qhLrgBN+/AmXu/AKLPKNaplrBn1NZE7A3RWO
B/BupYCdJu45yMF/qgbebCfXhhKutjnSAC49v9J7P7BQwt0FHXtYnoWLcAwKBTCmj99pwoMyKdSW
kn1T+6C5E5qyJ0ZwHSWzulskvPM+VcBFrya7jXCZjw2wzyJgcFqaMWl90GPqUioy4tqYrHLGOiRc
VHFWfvS+aZwEPF2L8YOP1EumzvOBbwfOBdVo0ynj3niKy2YCRw2Giw3aHfhEaFyI4t7EKBX5L7/F
JqrSPhb+D5V77bUp8vZqDiOuUzSuUgTY3QrUx/mA7LNu8GbOr6CfBaY+HVGiHgGhU8Vo4uGak0Be
BqTMNbQ9vh/c4qlOup0fjJB4SIz6U6cgam1GaX8kG1DixglZ6gIFbmqbQej0KhoDAkl2At3soAUI
PxDcTLahwOl7gFpjJYfqBgQWwH9tl60a28sOJgsRVhyfl3AHhSlQOVed3Mm+foiA0LDUAKBhMA+j
j1hOCToUZJdlX9xRa9Nv6jI2N/3o4RccDCnf4r3fr6vCRZ2f4eTHTBr8med+tAmLJEOEoXKfeRpZ
T1P3QgNySAHs3gpAL7ZVV+IFH4D1T8N1U8klvlO6G2uEro8zwt6xm8dikrwCNW8GHd4j7mI74g+l
JhbgxZ3HtfJf8iASp9SSKQAEqHmCgnitaUPeXksi9wFc8KsXekmRneXxeEgCaDaZUY9LTBlCRwhR
bzHi0US9JrN+cLt2jgAdBFs7AF+r1RniCZKmeC8W0lpbUf8dcVsFGIoYnpjr9E8ez22QP2a3hgX2
AXWB/To3Xbnza1MCjRD1bA+W9/AYGOFJVqO5dp3gJfBkp0HsP33HM1/zEhQJnWWwPcQ9s+cwEWfo
CbNNDj6cjRZluce6GeO6u0PYAZVwrGKAqcCWGrY6CwP1A13KjtII5es4AWLkxa64monMnurIE6vY
wpkZhCaoWsmdS1Ga9rumgZbHJcSHzh2vOi+T5MsiFrYr2XsldB+iLT1TA3/6bWYhksf6CUsPR3q2
jvTEXB6zH6e1dyXcm9OJDbRK2d6K/PQ2FVLcqEcNbrooJRFdtDX1rN1XQLG6PN8jGTVci172OOcC
ndXQl1DoLxzJUlYVSuFs1oZ3lUud3p3CMzX+AODQkbrQaAbfvDnbE+0RLpOoQg7PZYTzaTukr42p
XqistMZxG2J3AtqrYxHuRduxM5WkUkP2MrSDtY+a0C3Zcu1LE6hNtY+OW72QfajtPtj02ETqTchj
2WnZpPS7TWkGzTMvGIo8ewgQQh/W+BwDYX1J8mJcST1EFXJwyg3Qh9Y8nZDWAMUOoBmDbqjnALkN
orBUbhdbYubZpUAVBpgy/ziSUQ5udimd8QlnHG9Pk4udeo6Jx6VRoZQZcbl2jcr5bgMSDn4RKQpe
TRAk5iqowHeDhqqjqYfv/m/fN9jugx1/zX2zwkkALU3JtP3mCyvfL2uXJYlrbweGymaqGInGDjeY
vDgAyTZcyfSuAWXSlTyULw+zHZiqDTL21WZ51eIPCwnjaFQQZsbr1zAy6axMB4U/rWmdeyhUO0gM
9G8vZsNLt70GWS+mXg7f+ZBURz5A5ylkfXtYKgWpyBByv28TFCCnWZqgFei9rZgrD8kYhMW/tqEJ
35MZoABdABUmzbZjL+zL9HQciJjHLxFjBEYfJB6uh2evLXBXYG19hA66fY6nwD5TD3ctt9opRFbB
xlUdyOaCT6LacfzJzj5dnuBDQ2BjTYWYgJSbW4Q/vNVca/mhOlPlCrrgAvwkoUrC21AGW8QD+Qmq
QfgzoWpNqtuUiTOtshoQUpyaniPLUge7G5HRA4wfaqhxDbxh4tm7CpW1R0o7hL5kl3mW1FBpTDP/
r9+7TAXNbjp9sCm94Yj6GRPfHilP+dcOtbe71s8LuW0AWlHI0F+ZFpImNenUt7Mj9MsAdSSX0I66
tSkA7SSfzIPI2mp0EHzGa/M/15VVIDZ9BTZLqhfJPKe5Zg07zhUhNMSj6DiXj9AQB/TjrBkNsOq/
nPVa2gnY2xV4cVeTDnG72Zg/TCTXyskrbmSiRhalvzUb7q1pCHCefFCvV9k7X7KnhQ1hKzA1eTq5
Qx/Z/HnrXwR9yGmFbLgyftGHv3zsNJxd9a/GrcHQ43HkuYLwZwxdxes4FuxlLAHPjwxvOtDQg0YV
NGqmZEtDFlYhwEYDorlAg7xwwxSPvm+gHo4ReUxlDq3I8M54hfh5lfzMMrUu8Ib6NnWq30VZlh3x
y51eQpa9kAMIUHAHs8rg7uQ33oEjd0myUDKFmggYTSfDaWvJqAy5BBJJhMbWd4b4ktZFjFIYB2DC
ZRyHoCSv279o0jBKvNup+3Fc0Lq0yPL1YPIVcJzgaeZT/0A1olrHaZb9mqxvDI+yvzw80FZFWIJw
khsRINVB/GliDpACOKBs6YKWZhG7BIFRCDxbM5SFaCB1R3VeOFLFmcH3NKImosKuZexoeDYNY7MH
5z1qhdaU+GEdTudN4OAS8e+8EdkWtx4P3iVvNCRBtAeBNoptOqO+tOH0afwjZY7Kgw6cTxIs933T
izXKBy0EzCpIr2gf0jdHPAJChOKJmUV26XWK3Z+ycm3WQh5bPbStwtuzKEjBk458fFJwfotlfaeR
xb7xxPL3qRDj3Y6ceKNspr4NjX/1jMj4O/erw+Tn3veiSoY1gqTGLoA6NfYD36UCvfFhQKkeHqFJ
Mhx8hEdX5chRP0hGb0LxkYnjxChD+EDByd0kLPM3vG2bB1Ck7aO0cEfIUdomWb2tDWQLdOr0XdOK
/WCGxkVZHaJZ/lfF0q8QnExf0ybpkHip0h3eLslrMiEPPAFCc+OykV9iJDWBQ09eNTf8WQLOtSa3
LBvbDfNRPE2zaTAcusg488x3NmxKnnAvZxewILILAMCIQrgE1yZDlCXlQfuA2wKP1Hme/EMQQ2e4
LEHxJoAK1yQugcgggZr1VnIDaZLh/OXY7F47VvRwC4CcfbPJr9DNtD8rhdg+DXluvh/S7OJsaudl
GIe22OPkOG3UUDXPyhx61CxM5tG0jfo56FHUGzrfaQ7cgPWz6KMQpHFR6d5ciThUEhdbMJR2Lzy0
23PUAfRKw7g1gqdeumsaJRXvXpISVAUTKtOQ6OpeBjvJ1i0eOoe3rDNnLv7Y/mRuqcdKUOklIJPY
omZpPEPRCeWRKNxEOAGYLwPCd/64zYOwWcVQdL1So9yyvCIU0K1j0DVuyGbiH3wddbMMec68Y24b
R7KTB01+GKI05xsUdEPoNmNf8lj2IN8GXGq7qcYH92GChqFUIPGEONsAHGmj0nWU8/wWJa21MVg6
fZVxjLwkD//2XAj54bb2M0giROvyor2PIvneO+XLqF+CxMJm6l4hVA5J8rHYkm2ZALP1EU+p/DLb
TXMrsp4dwavBzhNvgDqm7jyuY+tsmy4g0FOmqTngok1RqUUjPy75uLovUZIdltmJ1jgsyra6xHtd
1KCeAMjhew1Mzk4AmXGgYYQkfhd+i2qrPBimUewyq02+CzfapX1cfAHVxXgC8S/uVdpe8OklGo3y
lkzjvuIpe5QhwIelh+SiabTsYWQue3DwBhzHnAvcfv+xUQ835RYCVg9aaboO7oaFiWIOoTZNFUHi
OG3YSROu/MC5CYEzcMB9skF7t2OAK15A3BidFaRh97YQ6klGnrnOWd5tTJQBrumDwfHwISqJDK8H
xbHSanFeGX288vQIcjPZJtAyYxMpjMmok1twwqEmhwTJyIvmG/yaUA8cy42fOs2mlXZ0azOzOldh
GO2QQYm+lK0DRUrL/cstJ5yoffvbUAVvrllSVdBry3Bc0648ZN8qoeqNXzb1ttEkcJkuxmNmDI4R
WdtQWdFN63Th+/FE8+RqWVzuAUC+k+OyhCZnPz5AbV2m8efACP7OjC5/HqaEnYcWFyM/EPWPoW52
Q+Cpr6AEKQ5RMGjZVcf5NlXfab6zUUeJvcCDlXTNS1SFT1471T8m6AesRTXt05w3KLyZfrnguDxl
g6yfiEwzEdavMXQRg6sqc+/w3kfwPIGuRBrk/onGsTJfLSvtNqD0PIq6iu+T17XhJhgPUw0E8jwa
G0Azx1w2+NPE4wNvp+pajNMXyxThczPk+aWAHvfasGx2q/3pF0VDqOFC4s/UQiRrCZgkmd1sFBKo
+OAB+NdCwCGp/1K30dpw1MOTvjiP6hMNlOqyY8/tz03BnM9jZoBjvrOS3/3Xhif177Q1f5dQsviC
hG2M59voX7uWZ6emmaZ9BSW9p7jFp8VEYn3vOwDy9CJUgBwmyFH8wOdRrMsucp/sMEbdXm4hfasM
iNU6fo2SJR9V6FMzVA9q/C6xzzkUt4sgbIMV2VBolCBqWpbHuvff/ED9XoE7DRQJi42c01BC7nfy
Los9V70JrnEG5oVSVg+a6Avz51QpwMLAH3DkHXDLKQhXPwU1Chc4l5qoz2zKDbKkn9uKWysFQC9u
HrG8p6XQxWSTcQBMI77LSiC7Y3rhl65xftlOYf6e1rlfGF/iloGdHazQiAjV9dPUZACDj/Js8Kh+
Irvl5u9MqDlTSLSAm5rSDPXINkGXQfQxFdY91I2IjfHCEOALeOG4K3IDzSECey6yieRHtrnJkDSO
M+7i+4y1s3PGY/xP+25f9KikCxyBO7Hob2XbIWDsogINLAzsWOTJMyIpb6ZlsjKhSe2BSmQ92aUB
Mt4/PqxDiNxEmHDfcgmC5VD8TW9p3uJnlRKVpvQGp0ZA+xPoMDc50bADbeTDtOwVjWhVCUGPPeo4
3q9SEjSuBgII4FpO/D3KwL29YiI/DkgorTyX18/UTMjMrIsS2IrWzJrZ1leH1MusJ3JAVl0erQlP
QBclhtlajjxbN1b2tiAb079TBdF5y4k1GZymgHvXVZoecB67lYnaV/sb+HunZ9k4uO96ZvYr7pM1
CgVQm2c2rzHOEXg1ZQ8rhnIR+OCUhUB5A+lxPUyQhlvjde6s5y8lKT1K/aUtfbnNchCwQZweGAr6
4jKaVinoQYfcXqshDFHKlf9ltjhr4pfNbqObsRv+3NkNEYR2F7oT7qDaNvvmifnZ88uHXzNoHOJB
gRJMJNBU4T1UrEZkXy1QJP+xcaGyfRVET5Y/NfseQeWvTgNSyNaLf9qo71s7selcwSBt3yJVgxTS
ruOfyjfOJah013HTBCejNHGdMOvkHloGvmPTMe2yZIsHjiPWUEOB+pE7gAULN+5nWSB2GqqnSg/I
AvmsCozZApW6panWUBQwn+3fk+WMf6c2yANE7PYvYM5OdgG+XOvQGWV/Y14OduDCbneN0ctjbYw9
7gbOy5SYAKcriyEq0fWo30he52hKwsEYEnGU185MmIiAxisWjv8e4z/yHHIAZdzUcy6uDpBOtUI5
Vt4MzsUCO5oMQvuk9MjDtVdtyIe8Ux/HQm/6wfHVRXjGUuVptLr82GSoE/MMXEPLqtia1gC2KD0s
W1T5UI8aMxtwviqabm2Lsrix0AbX91ShANf1xwMiSvmGBZH9GQqT74dNDFqRZTZG+fc2bccfbVd1
q96z7QdLUuchxRDdBzAPLCZb28uSf0Kgazg0me9emWvHn0u5K03f+pz0IvlcyF2tB5BPnZ6H7nNd
52fXEP6DT431eTKKeWR1rvU559m70Z85Q9jiZUQVRAH0VGUbX9SovLvbI/5iiuhr18XtyWcdAr16
si/S/yHsu5bkxrUtf+XEeR7GgCQIMzF3HtLbMllVqiq9MGS6aUEDgvbrZxEpKat1+vZ9QRCGVClJ
gsDey5QQe0noBqzir14r2AowS+cRnO5vhEfj54A6cxSqj862ndXZt6yTH9snCdZfP8geExmSZ/OP
VkSFcwHYfOXFxHsZIx7aGsib2LnMfb9G2r655mH9+kIQAjtNo9h2A3eXRmABFAGH9kZ2WhvzNrXF
eKygBoyuYXyjJnMhexA0wNWjioRHlnVvk5cMx6zIpmWUZ+Ob52DLItwo2vqNgw0eXDfArwJC6Gjr
E56PYwUTajhRzP0f6saLn3N8/eDco9/9JCvPt4IA7/GhCkLEu4liTKJ/bceOKsHHAl6F9oOFAFwH
NvHkIz738yN2a7t9xaYBwsa8GJYUeiDvWs6eE57+0kO/cd0mrT7Aot55ioPy2S654rovl4Sx/A4C
1hoA74gtbIcXO1/hKEsuDL/rkYRg7IfzGg5+6es09B/MBEyhQajy3LfBj8IF5f6cauxoQQcZN7mu
HPjz2dIOKo/lGJHrCfZU7WMJ5DTddUq1027nTenpaA9vC6QP8+6HwzqTGJqP6scy6jY+gB4MJxQe
LZF4V0nfncsUiS4V0xTEJBLt6rkqhyYC2wUxC9vLEtEi3Rp/tp2pmxZnOhIsjpbFlMJLjMP9ak4R
2KKzGpeTRtS3mLD77JG5Xdie0MDqiSZpvLbVsjMcGEMHjCpKhmVPu3QXeV3+VIoivqMFuQONLn+S
yAo+hZnhiwSfy71tC6bYnKYo+4xkwCpoYnHpJeCLRQfDAqeW/itTod5w/C+2tgoqPgir0Qi8Bk3f
oFmcwMVE1KeEyB1zS3lPJCMc00pXr4FjhMHx3HgrwGh9iRyPrpIU6vy+4/Nzwg0HICER16O8mAiE
bzK+6usAfgq22w7M+/RNQeN4maopPzUQ2ju2kUc3YNY3lwAyoMs8CNIvAfP3nJb0z1B1G+3V5ddx
tpIt6oGAAu13UF22gBNbZD5x913QPdzUS29olDYtg13vdH+yqCzSbDEQuGV3jdDsDmCQFDRNhNtA
We4ew2kG8UxVHRwmNj22LpZEZSTzXT1N0AeY2SwhJrLMzem9JbI4UjbbcYQo643q4pawPcNffx/P
ZBg7ovBVuLzKOfw6/3o16jXb33p5ykDgQ5JseYPxOi6SYqXy9cZCeK8dU9Cdo6Fa36C99qiGxMx1
rK06cWt2wF50S/iDgT6D1eIi6RPyxBDGf+jdbi/a9NjTsvrU8qnZhVEeb3sR0jch+bIeWPCFRaZd
Yd0RnSZIyD5GXOsFJIiiDUOEbtXM0SkbkbKFUOk+ruNufwtdmVlUwHbatlt1HpsjpLG/Ndlh9pK9
dv/UCts/pLJnXkeVwHoOXi58EXJQHAIQwYJFLKN62wQZwfpnrstM63tYudItfDjNtSrm4bajdFSx
M/AwWtg2bk9JRtfDxo5FHy8hMqL2mM6+2oH2H7RXMA3z9gi7vt4uatsLnxaHYIqerte0bd2YQsui
v0dQRH2OKwQvABr63lKsI7ogDJ4C0w5brAPy/dCN5SPyP3Lh1on+TszBbYP6GyJ1LWh3RXDvQ6/0
4EBBB1wy0r1wpT9H88WwsTv1aqrfwntnY7VLrGrJJES9M4iR31RPPkhv2yGYfwsgbxCeW8RAVS96
HyKV17rtApSvXo6TDHZ1Pj4Z/B8u3MThuRywXubORN6hqJQvnYKrcyDG4SmGwqhtHz3AQ+JG0R0U
wNx3LAFKt8ASVLN73SBobuf3dv4SXGd9W4cwzeckxpt2+0RcvwZlJt1j54rradc2VrJNFZDwVOl5
TeA43dJqxllVN7fk0FVaBSOjNaJJ0ixjp8TvZqXlpkkHB2BOXqygnB0fFnlycmKwNmd80a242QHY
tt+qt7ZBpzHwovmLCLcQQVyqwDTkgVVlfoelJPzgOARacJ+w+Pt11I/RkoGjd/qtvc698q7MoY4w
d9rxeRVG7sIeBhziTDLorh2aDs5aUeYugWXP7pIwOHV+7hXLrDYesHO1tx2CWl40d7GLycnq2ltB
Vm5VBkWDOQq9OXRzLyMHdRGVa0s10HUpdLx2vlhpl35ORtjiWh0glnsVl/ut247hftCA/iDLdefA
jhvf/2M8i8pCYYTfOY4AStyFOpTDgTG0bWrWp7VHSZS3sEGSeCLnM+xg22GrReksOcRlTlntAy5j
O1onLVapSHxQSHBl2ub3o2HiVNWKAFVUfaOqdy9RS8klI1AZFSnnW1uNYs0eY3CM5j5b+EBnb+Ag
k68A1HEvRELLu4uhsxvTSZ9MDI1UJErVnPq2LbYIQ4oNfMzHlwgpNhc6mAS6VmFadUcnxDrPHsHb
cV4MejCRlFAkXtpGMY+5aqnd6sz1vrpeBdiZTdt48P0BP67c9bCs3sMnDVAW4IHhqoOkzq2wbb+G
xSnwDXRw6zWU+KYlaZHksF5pNw81e2TbNAypSAqUgW2yzmvWg81WheFsN3Xi6dZOKgM8OSA4DlER
tDKn8a6HTeWnAZAFl/Ths4DEzmVAvHCcm5UHxifWSNAYm6sVaN1bMYhu7VSARiWh0+/1zC+G58wJ
DFH6NHqN2NDcJ6t60MFTX/TOPYv51tbA+gqe/jo+5nD4teNtZ6RZiFWKvI63J83js/n6tnYbz6cs
2aiuhNXNHJEvZFsNCwAGv2Es2do2RQlkPOZeSsExWLQewFQQD3IXHfFQt123gvUgUv1YBpbBwRQF
RQIoHX+E8+w69UP9GhUAnxmipfNQ239dsk6A/GRIzEMP1UBXBqCacs8oxOGjIO1i7Kj+Wjd9XO0x
S+uFcRn6b+PDLsEC23fYzp+jA40bJeeIQghorg057tNiDtbkEhw5G06oWcgf8hQc/0lBlNO22cHS
qGFFhsGsbdsg3HMJmN6DMfi8leIFP1DxOABlgcWe86klNbCqAx5EWyUjZL5zNobglqI3zgcGWbc+
PoyKAkA7muqHwryGGCKW/aeb3ryy018XAR8nISL3G7rYrvHmzkDV5NSFXr4FchWR+SGFGHvfQJZ9
PrJFCFj0tW0oyLBN+vh86/xvx/7dECHLYRO3mQJARmLt3lYguySk2VWJiygXBCBPPSn0Jquq+NJS
YLWULPRbrGFbMhjvDzqzgWoFR2QgkPdTI9wtjRvvIHsBERkyvtedgAs3lJyhnOg3z4muX0iUJV9T
A48xv5D1Qxl29SlPHb2yHSFWDiVR47sPo4dN47MS7JbU3M4U1CWwWETUTDekPjjBbN9MIvW5qMy9
4VETwTjkBUxZuOcUxffGI+a1kSxdxWHZPGhq3O0wOOSA/QCU5GLnECmJhGJaeNARjskx7cGGpA0M
wKPE9PsqgtVUNbPVkoygCPwaXylw2WybLfLm2RSYR8D3QRquNY8QlY7WOhk11LASLMALiNOsEeT9
Wb/1TwEDIoxlw5n0QMtwF7NK7fUD3DBZsaVIab2lXnUZyyF8rKCRjAdavNvm2ygD6cc3j+qLM+Xh
I0vGuzityTcNrbx75hP5ECyfwlBHnyCUVJ89ib2u3f27iA2skJwJ9qT3+1VO+uloevJHDP7nEw1H
hFwaOWxTh5gX5kjwdTP17W8GKEZno1SCGDrifKcxF2Df9ghlFF0I1YO5ajv8fiSnXMlXh6QwxQuH
cU2wggdbmQRPqlP8DH35SzNx+jTxInhidffgEzyPlVWKIjDq2sEUN4bzjciaBbTkYuDHUFA3jU+e
DgUEcQe6+q3DVu0QO7gLWkAlbB36HuUh8gEYrRnUkkGqGXgWb2RfFM8GefRj5CGOl2VcPddM0afU
Xdo+26JSDyrfMs1Pts0h8bj2lI6R4sP42+nXq43Mf5pgd+G36tlN2+4pSddYN2anLm42kBYb92re
0ONhy0623VYBScCUqwYwhMG/6Rb1HNUbGq9bYZ5sl7DnoSfXAe782sPnkOC13gj/ESCxemfb7Hmj
DRPyOWJo67ksk0MAVLe9jG2Kh1kID7YNq2oqAAarnRASfhUQ6l5YIiMQ54+jAXqzxTbxu19Avq7r
v3HSmmUxAsgSUYCWpiR0N1Hs6pfJz744wEh9r5rmiPBn98aGWq0hmaVPyDcaSA2kDyHDhnOiLsCo
dWbeofWWQ4PlPSAy3Y0VMme2mjTxJkVU71PXGApgKvhr6TwM6phvfcJzgA/H4CwCEy3teNBMvdlv
bbpzQCd7BNL/u23XFdxGU68gG9dNsdkvBsBkmqnbw+vix1Ewt0EesdtDFfB/6g3mcfYqJKDnvPYg
0jLHs5oCnhhpOkA571cUDCz5GDJtt3r/1YCDebItbQqgT8Gq6KRM6S9klZuHkht6xK6GrdKMtV/f
OQ+br4YoscJOx8NStAQqNweZ3HbTRgKcqp0XiFyKbe4ZwLQng0BlKo7FaO5HxMgfbBHEij6IrF65
3FSI1/9sx1vmY7nax7tbG0LINXRfO7rstHeu8vHd0vryPHpNSxY8esgp3kvHhYruTOuTfVuBRN55
B9VNwWvuvdtmqhq+yz3Wr211PlvxnD1iF6bvazD3P5zN8fcfZN3rU+ZN70HlNi857zZAa9fvQ5XC
MiHrvI2Ty+q9L8wR4ggRZKop8O46gv7E3J42rllyH5lrezqozQjV4vQ6Fe2H04GjP0J4IXqe3Aar
YgQOSodDs4Rk22z0o3eh5ZHmAXlqlFfdFUkNRvLc3rV+uWr8cDg4vKdvzVfbqvioDhIBgJWtJiEH
BUDW/t2E5xpKKtAUsxFNOGqKc1qNkOTFT73EmkWc1Thtb7FMO0Jzsg2mEYwHly7qUlTQifQeGJSC
jsD2vPKazmSItKuOgurXpqD6sQga/WibQjTVc9PEq3ABxg9gTC3ICbwfy6MMYrAY7GE+hZi03eb9
Q5sd+KF+PbStgcq0WIqRl8egmRYlBaFCTsz7Frcr0o/Jt9SvxTJBxv0ugjzSKVQgBJBGBe+NC0H9
VnvfypCPC4mk3yNTxgAo1MRbkK+cZ8OWsPnSAAsH6SPQchF2gIAT5bkJviiIKI5JFLxlBPGcFIk8
ADTibStd9eKR5AJFvOqrFFC8D2M5PhRlzY4Zgwyl7cDTEgN4+4UPuQbbbOYPYY36mBr8CnZAnnnv
nHLxhD9E7xO8lJu06Zw347bXK6iwYcuwU+MZDtAQkA1rDU6svuOYebeA4YM4H8DibDtWSCoyVeXw
lZnrQYR04bU+Iou69ef6dRUIfzMA0gcw89pagL8VTtN9T1R+D+6UixUk0gi3DkAl8vs0bN2Fzrsf
HTSrpvt87vjtDNsRhRwdlXYhQIfMg72USIy70tCc2Oee+zI6Dnt3gaFfQfUGASkkbV4pUDZ+0vL3
tq/0Nu3LZJsowd+7ETFBWLd90hBIPmgjycq203p4q0wYXZq6yO9APmALXY3gpTlOvyM+dXYgvI3L
XtTus8Old6Zh9m5roQmGJwI41Nxli8qXJ/z85N4xvvtcQHR/UaYSrmD4SO5bT4zz7Dic3Y7LIxOA
uM+1q94kKAMwpAKv4Vr96zgaOP0ZFqevzTiZu6FP6C6ZeSoEZJ43F4/wQumuP3lzFWmw0EjITMCr
FeT+EAjruRkQi2aNUFW9s9WhF48x43oDl7ZuqyyTxmL6obi6xNa9P3bK7cttUoJ+yKA5CvQZthph
dSwI8EAE4blLD+4V5P95ecbW3N1jK013bR02d5iDqzXQm/lzwOAHy/wp/NykzplLQJMXetzmVdU8
5CNCoKAAghjZhfpBSVGd+iprVpM/Jl9DxrG+SaZ3R7g/1t5Rk/oP868wRuBLlbELdAh+l1sRpfV4
qgLg78oBv+8wgFDPcjy98yHzBR69PtdIOhdm4Xqt82i8ge5DCQapBLDg1WNAoQvtf02h8quApoFq
On1uoc6/9uCxcNJOpE6tN8l1Giv+LPOyWAyzeOyfA2SU/5A6Lheew2CMHgOANVTOpzwKnU/g/nWH
MsdDZKtwroGWYZ/6G1vN/Bba70lbbxA3yZceyfu1I0Xynjrii6rT8CHt5PTA0+K779H0PTWmXnPE
2Hb4aqCKLBHvVPrq4UGGr/1El/Zs2VdiAZWw/tzyon0e+I/xRvtmO1QZ2djTXZLf1/joPBW99iCa
gqQZu4wIOF7irqOXDsYyTtewk63VUQmazASRaFt1WowYBBX4YHXx3p419Bx65lRgWvh5DazX5cox
kDgfG06vFx/g1qBVvfHiGFJxdHpLp378TJIiWDJWdicoCJJL/rN9nNvFr/Z5fCjC8fMAtPtyMOOP
8S3e5BzeSAcs1vVq6Ax8yaiA5rbfO59SfEWWcUDjYzHfE7jzXZD2nx5aXY+fKqy45tYSIkn3Yyiu
920Yuzu3wDscQD3mtRUkAwHNAwaAuOOnIoUGq+e/eq4OT2mbgJA0V5MqBPYLmjlw/kZVS9AB/puT
Wj+c9ZxxaXtS0LISX5Hq705CyoM9hS7fFWJ0tl0QQ/8qVc59V0f+sscH8HPFvU0ypO0fUD59qdpB
vbZpAtGFLMvPqkymY5rTdNNkXvIihzpZ+Ej0/5H5+aKtHGcdFDFSJA4PoF6NIjAdOwHcBVIaKCbL
0cvZSUa6rle2m8x1h3BA+QG4S6jHNhLxrcuke/BJAfD8SsdhTQA7gaJtdqeBRHzXDqypWtUPD1VQ
5DvfDwZg7Bv3ri97byHD9FHkhb5X3I/2ULR3dyUiqfdQxo5XccW8t8yFlRQZmz97FwlerspvY4oT
Q89rn5DiwgyBIPLCbaFFNDaRiJc8H5YT5iaYUM3VjEMDr25hbtF3j4Gny0fo/pGgfUyyvHv0YcL6
UIQRtl5zbW5PCex0/NpgkcZ2lAj9DKaefm6o2UE8pn64Nk3AdzuAdO1tZyzgzweQFV/ZXsoLbCRJ
9KftZOC9PH+3HTBr1biAOoYm3ENF1HyK3aLfNU7KZ20XmBz1DdgQZvpSwNcWCiFueMDGgl4odsS2
XU4K7gZDlAOvSLM9QBZQ7jHD8zXeRAglR0WmH9XKdNfqNVoVC2Tq5sGBgLrN0PcrPwjDQ05G95R6
Rq4zb3CeDMNKhNYuePrKWzEfgomVxItGtf4sBZwj3Lj8A/bT5aIR2DnH1IfEheu+Op3jX2aqy8m2
l201fh5b9ioLGmx406vVmEtsflL2uYV3A+zKwgx7/k5ueriYHLH81RB+x0vkEzE+SRPRBXWIdxlS
Arv3QkLB2zPd0YXWF0gl86GZ5ZZHBXq5yZ120ZXhu81Z3VJYHzDaticjxKxAWG2Xtnob/VuGzFbV
PNj30o+DP2TYvKaG7mTaLC3bzRLaqg6qynMGHUFxp3FWA3iPV/6b7Y7KvoUn+0x9K+YxYh7TuwqG
w2zIlojK+NMijpk826I28AZ2Mj6ssbcOzynR6LaHrcubPQSzHz60XQ8N7S+Iymf73y+GBS0FzaGI
lvbaeTX25y5dO7N+vw+hHTir1n9Y0X5bTAZO7lrEIDL48irwb9trkazLJC3ubkP7GFY+VZGyvb2Y
PUH5iObyPKg2ts1rKIKoClLy4PczcB/nnwAvVYh1EHaa3K/lD9Kg7aG5MyWrW/+Hk6DEHCxL0VBw
A1sf6+smPFYkVg9U0mABakn3lbnV2YfqxSeHIfEyQiZrR3XrvwRV9mAHGNA6FwIT90NYKAjXiNBZ
Nd2fkdt4a8/PxGbQHtJ8KYHBM5sOBCC1g60GMRVLV6Z/VvWYLaok9V8GUmRnWw3xyjy7wyPCPqDK
wlpr5SZF/D5FYbOAIhS7434PBcbEvQvBGXvvdcU2xiNqa6tZ1yNLgpUPCWFPev1x4YUSZWVz/ant
z0oLkKUQHQv3yZQGs16GoMtJziZEto6/PXCh1TeMLnjLRZTDtiLkS5a5wPTPbbZweZ3fR2k2buJB
hotbhz0DS9vsgB3oxbaHpggWrS7GTYcdzx0LggOII+5hmGu2yR5NCk5FqlzZSqIGc5cgcHpnq71K
nX2FfJBtv4741YlfxtvARxFS7r/a7JEdjLkuW8kCwvK3NnuUN7BzdfCHrGANUCwYxFm3FklJQkgb
LxCWAwyTFwvJZHK24MtrBxir3h7px8eZVBmsbA8uk60DmgJSK6F58u9//e//93+/Df8n+qN8KJFZ
L4t/Fa16KOEw3vzXv6HE9e9/IaE4t++//9e/A+gzQNGQ+hJL5YCA6E/R/+3LJSmiefj/coIUEB2k
bTZDHo8LX5DqtYxAI45NeWkbcPzDZFqnipWvGRQZTlyH/qIZiuq1MCzaQsIs28RdDCMNWPdA2xuG
icBZvoJRQPcQzRphU/OzTeqS7uPZcNE2gXXSQGAlf01k7mzw9bv22eZf59jr9Ib/OOdXO/KjdH8b
+qt9/hzsbc33m3GXOxDccJA2QCTO5AtCVHkRGTDkEmq9q1EN2cZWbUfAh4fOxUbJF6y4VB6eEqgM
72zNjoKrWDajxeGU/etCUzzvAlWk9nZIWGTPxBVsS2RWH21hjQJNBNeIFkTmpeoDtbId2DTUR9GE
MXTu59EqZtPe6QECnNEgVCQgsDVQZbLwD4pHGKnF8dMVGzKMkBhx4wFcwnkwlEOdjQdqOdwVDSbu
BIC5JqjDx6DN5Kpyp3Ft29LWA/o9bWe+RR3sbdV2wO5jhTSFvrdnKaiq3ZWU7jhexU3fqWrVzYZX
rW7rE5K+99ev+a+q7TTziFz41xHXL3r6swqNPf1oh9kmMXn3tKmaxwGGLEg7ZwfSI6eOvIME6LGU
Ygm8NmQVLKX32tUgq3Xtso0au/ZyaxubfnruyPQ5T0dWwboUczeWSdHEkGSFn0az/edXxhe/vzFU
BBxoZUa567nU9f76xlSBn4xt6XWbFuKimwD/F8zRP4t4cs6tTOKDinwJYbMeUWke3TcA0i9VnrML
RHuLTQQfOOic+kitmOEPv8uST3jNF/D36CHJYhS2zC34pStvVl+VVQb8qfDpSULUduUoselDiNUh
we++QiDtezbwe0gxJzvBuuHRFlH0BZng6gGB5nZR4Gnd/fOPIP9j2qBSckICz3M930NK8a8/QoC/
gGNZpDc+CCHOSoupWI593B1iRlugvpMYOV94lqYlnQ6sV/4uLsmaD6Q9dxW8rzQbtjwHh9uLfXYY
uDhrrvwrgVHig78AyqjbtireB8Ek1k7HICY+hD30q00PyWAo8SGtFC5Zmb1kgxz3kxf9EbGwxxay
lCfM2O8wPM7XUcy7SyqaalGO8NHmjbi47ioZuhgxuso/AVlNd02M/YEH8Eik/Xvo119o4Xj3geeI
PWTx3/BF8++9wsUGpRkO2CqWDy6sT8Fyz0/wyzKrZqi8+you1R4kiM91N0xn3vPpHMxFWFcGmziT
LbwSue+iCZ1XCLjg5iIxdqiROXqjzbDtWsy1/hiD/ZAhrzc395q6sFAGi9eepH28IaTxBgQ0neIV
yjaK9Q62UzBt8RHh76ogejL1tHDacpH7jvee5xz+lxQY4n+++x777RUQDMpULly1PN+nPkQJ/3r3
ucibsglHsxlTojb9LHg//ipY0YjllMp2mXtRvki9Jl2WSa/XzDo6DryAcsOiZg5HePln4cUct26Q
36qaVnALrbJF4YefTAYTO5hMxXdT6ER3wnejO03TfPHP/yE2P64fv4KC4Y0WsJXwOD6FfjD/hz98
BU3uYwOJpM9GTwP01JSXnm0RJxGkMwD/X+BBYxvbNmRtdJSErcH5K55qFutVHbfhRteDegLasAUF
JtmRRqrZEKU/jQV06QVUYpZILEso1Ep+ZrTkZyNHftZzwVT6Z+BCjMp1IEKLHRZNznn3fUpG6OYS
Ie7sUQu7J0RBBVLuc4ctIAsCR5NRcmhrzafGKXxUoaWLeaIP4rv+W0NTmPG2bHyAKZs44pZEj71s
yw1EsrJF3an6CfBv4Hnx0HRuB+atX6pTGY4sW9lDW3SSwjMQ/gEf2uYVBfSSC+jC/PPd4Pw/7oYg
8FGlmMBYgNjwb3cjBBQOdg45rJAZkffIP6Vz9k7NyFxbYL+n1+VEi2WFfPRjZ4SEOPxwUPN/jozg
efCJlGvmUMgVhU3j76gYIbDHVkUMFo/XU3EUJmngbMjwQodJv46r8EhgZbwjKpEL0CyXnR9AnSZd
OSCXrcSQq20aDPw5TaNxGxugwBASd3dRI51FNc/1ZcX5LnbNVxM5vn9tsx2BFqtOti3SjxjmICy3
ypDwXIoI+lkRuB7rMvO8c+5U3ZoTeDMm+NSBywfS+OQAdI7N1QKxt2SpXUinFQooOZX1lwGuUQuI
zvirFg4t4E937cVUUGrmMczHSKZ2kzLeWs+IEeOGANWPDJ+YBJ/LRR570UJi941UTCumVTo/k/no
vP/zjfyb10q4WHZ4Hvx/CQvkfKM/vFYuPL16BDD1JhL1FiBeeXQj5mksIIWE/g/qRmm9xTzzXHdp
teuzFJppvc6Bd4DIDJx6fh7GXqoPtrESUKeBsu24clK4OZUUPAt7ZIvGkXwDAdFzFDOgJ68dJg62
stqVI622Mau8XaTxqR0pDNqAfxzuNYDDyNqO6xZ54ZMtBperU1/CHhbkf8DByT7x2NdhNOB4lLMK
mcNId4o5Cltlem1gI3aQrlDHWzGFPnDXEYgPmOnKReh3Zi+R6OZ96B9qz52pJCHA07jhvQcGJ6wV
px10MIL/4XvNf/9eCwZFQA8fbIF5TgTub3eCAlfr1FNUIxbnJYc2muB7FoRg9bZQeAocET2GvugW
qRvAf0CyBlYpkG8MIJBNQR28c5oQb0sU12sISRF8nedGMKLzu1JpZFD7LlhipzMtg8DpdgRbBfh5
NA1CMK54yYkbwLuuqBLkG/CLuqJgm26WMoT9QHTPlVvdkXoPPeHyjKhneVYTuNeFh4At9mUrOBn2
zx4ELJ99nhyws8Ees2XFlXH6gWF65Yta6qhtrXM8TD5LjpacTEe9FQ3iXlUS/OA2yzjHVtgdXmd5
Yr6wwwZTRqsu9zEjFKm8vw3+dT7HimEBU49xC7mA8kGl5PzPb81/rK1wrwIiSID7hQyR7/+2wIwl
bVNPsjk4AfoZ/KbDjTvS/rktp2gPnlS/nOZqGkVn+F3s7BcEU4W3dkZoqjNdLqzA6jDLr3o+ADKA
zqjDIJGGExIEKbOG3qPzxKBEtutSGh5sAV64cxh8Bc4aQ8ARFF958QMoZMJ45mtMkn0DFeI9VASB
14aZdoNMLlgtUB6nUn8KcFuwoDGr3HGmHet8fhCx00Dfo+0OkucfiyIzEpnNX412TGighw0W2jaZ
14/DvJKc5sJWb22wg+I5pNh+jrl15yb7M26qdh8PqUCuCt80AD8AcJBwL20UyEAehflXa9yu3Mhk
5c5WqjzJilWJbdVaIJ6yN7mJF3aXgu1luBFJOS5rhpWeSxA+4qQI7yA39ZYHwCZjYcL3pBLuhWVw
VS+Lz//8FLjsb15ZbDCo5IwKzjz522PQ6jEfuRHtRqVFuORJ6+8MBzNvXfviCMtaQFLzqoRzBqPL
1J1i4Kvg4pN29Te7Ri5FoufMzTP8svuDW8YDpj1ERVUzXkBNge7rWB/gERAfYog4zbOoLRKvbDe8
zt5jboY7U+EnzKBNAtjjdBb5pDB3zXeuJ8kBHq8tNeBueEO06NgwncBp/1HYqvJ7xLUnKGQ2fXMa
mWpO+Kg+xE6SbNlQQCmxz/PL4MLbAcJayWJ0fPeQuxI2xpP3FYnQYe3qZT2Td6CKsELOSO4jrEp3
KNYTQA+4EWwnMIPldc4ObN5PIM0QHaIJ4f8B2fQy67qDr0h3Bp9/67XVdIiQhFlFoauQ0JHteugS
2CcVYC7FcYkcEiSxtE+y07V9ctutS8NoGapUr9pkXpzN+1w3cU6CaLU3mRnUClbRDYwMQdQuoGW2
ZWXtLw3xNKJSfnE0pnFK6Fohv1pE3qmDEGpdQqF6DCF9i+dxryIZHooIAgZdTGKQw1RxwB9Y4M6E
6uDKEeBarEgSfPWONIsAgtTc6GM21zs++nttEPYMePMc185nJyyrGXLZPOvJ0ysIO03bCGE7IPCB
j3Vwl4+9Ftmib7AFX6aNhvQnMWfiMv00NRCeg4SkWEJNHU4+on8iYEzoIaqfIgZFdRM3015CpWkD
SM8K+gX1wZ+LBPuUg63KXj0istidRz//glAl6KoZN88m/lTMPr94UIHp/mVZj2U9R+YWzpsxgyld
pDwsEVCUKRR4/vmN8v9mWSl5wCSykRTEXzG/cB9WI1DnqRBt7ZsNsq4RdPLj8UApTIJJWf84sm0I
Rc1M1B7uUdmBQX3mqQU2GdO0XN3/f/LObDdyLN3Or1Loe5Y5D4DPAUwyRilCYyqHG0JSSpy5yc2Z
ht/dHyOrqyoz21Xuc2XAjQZLoQhJGQxyD/+/1reWeL3P8mXZV4jbr1y72ETMBcdLJg7qdLRzytFQ
G51qadftx8I81mjErmoSNHemqB4RndhHzWIH6YypX0h6VYtS73XXW26kcDscvYQqdeTe/c0KwLB+
XlS7luXwPw6sqteyxp/efdzMiqxdCz1cO7evtbnc06hiq74eZMd7uDyMpxsIBgYwg/i6nZqNSsLu
bokHRNvAJnYEaI2+IKvylKx79skZvNPlobYAS1NgdQ1gc66qSQ91u5m3wpEsY7tKbprMyjammi2P
qYMFpF+8fbpY6XXORsNfaoodtRqpgRv8zYeu/au37Vo6ghSWQHz437/tzhUxVXe8wjhXh629mCP9
yiW9zhz5ZpKuY1VNUNoOhT1ztgNPoXl/OTjrV4tiMsjrYHsIVDfX7WtSqC/ISUA6gqc/VtGgHbpJ
dz8sABKQEnLLsig4dus6UssLfDOx/YzdMtvpCFxAfXCIa9ZSf/0uzZ835K7rOCwaHIJ7TOrH379L
p9K7CEg9iMxJU3ZGYaZnaz008+DsxoZZP8r76zlPqD0NDFOXh1pMCJdwjXMtpBpwfYPXwdwa9NV4
NwKkO2exoexLB2mkZS7qwVsgCoi2c8F1cIiN5MpCXnB1eVT3MwkJMI78tGjKjyNkhRQty9noPbqh
0ur9BOLGh5GN2HlRb9p0y6bjuav0+Slp3WxTDD2Taop6Vqv507DvxTlpfMulEfXXJ8v4F5eEx2TP
BWGQQOH9OA4Io4hNxR07MPc6dIcqJthoPZAaQkGOwtO2gi5yrOER+nhd7R3fhkTlbGqsdlfqhJaQ
AGEoj2UWhZMxuLdmjyOaJ+n0tdfo9KNdamjN7UKW8G0mCYabJJ+KaYmgVvtPbvbJNKz5us9bsTGA
lePc+pv3aK6Lg+8LGoScqWy7qNCoXPk/1Oe0ZqpH160ZT6jj7XSkHBat0GYM2h7NTNcXSPLWA/wf
dAA97/mP7xECpgWqVehBPJbFlTF52obLj6UG1dTT6qWvGspxQxrBfTjPRWbh7rRR5ANVT0+AZ7gB
EL5eEtLoD3j+SGYJKQ6g+PV4bsIorlD1r1pcaYsqnJy+2+Q2Xnqv6fq9vlrJk7jYi7w5x2a0yZTI
+i/cL57NSTYtqlcqJ+j7+0XkeV9Ns4e1Cd3NNQZu/doUQNDbRhuC0dFuFqUZr4hTF0Hh2PHZQo2/
76LyI1EyCcr6sp9CyygbsKzLjWmZ5JZqTC40egfrmLo5Ii3XvCtrtMrW9Cqy2nmYug8wI2ZWYsw2
CxFyGDS1D20OVg8Zb7d3NeUQJe2mmYsoJCIJEWEyaLfVOH3OGov6fVe8mlpFN9o134ZcnBudVnXt
iKPSfabj7jp+Yf5doe/nKRMbgadS5fVU12EZ+v15WupKraVFJWaIwaDhinZolc+IrvT8Zs3ZfUCT
d5fkOUsgUxcHWYrkqBjEGTaoC3uN5L6L8tlsXcjvYtpFYkjOSVokZ1TLZzXu30c9s66rth/2Ce8B
MoJge1OAc7GnUjm7mK63f337X8bC728N/FUGpT5GSp2e1w8TYbpoqdSXut0CaTGDznQ3KGzLoyws
47oVwj0KrPoTtbbrDoQUhXjrt4NXkNZhWMlBdSzUoaUy3S6IdG5lm+onJb1mOCCBcfau/zi4vbVZ
bFDsOpBX1SOzMCcnNSHnAKtG0fuXL/GDT/hAOJDFiQAznWgfsQlajY94neLrtWVUjllxHOq+CdK4
P1lUp/YX31hbtE7Y6wJ9kjTFfZvDVpX59ept3HhUunxRGagSWidIom5c3yoUdlXRj0rklDDu4ZEl
pZGcc0WDLk2Wm59oY3yr90v27SD75FWjPf83I5SxTrw/fgw6lR3ddF2X//zwMfREaMC1QZ+fc7qm
MC9BKpOpBrK3AJQ7vOrL8ClxpIJtTFfOnsk+Venda+pX+AT7CXXA4h4WprsDvMmXhVLN9eUw/f5V
T3EJElrjbCzdyI6Y3hFE9Nk13PbsOpPzI03r7IQZpseILhO/qyi3I2HyXdHc/c1F9y/erWa7msry
y6Npctns/Wn1ZZaJ0xOMK7ejsWiBjBFl954zolZy8218NVcRiQte+T7Hyd1c7aySPlrW0KSfuRIU
bF6HDCxAIsEeS+cwKqI8L7Y90KLvxaGFAR8Nogri0u53tHwpro3TRycriLcl6CagUSODZRi8nWeU
WZgSfMZGUc3Z23Og1dWRA0CM1gyj8ziuBxR03tYRaAlTdhOXg0AndHJruHbLvMbh1WRdjh3sxXnG
Hifz+5igLGd0h1tSEex9RcsjFOuewfbGLrSr5UnTifNOF1Gz1dSHg50oRAfYIl1rp/amaihU51gc
/+ZKM3+e7ym4GetJp0+lmtY6V/7p3NcJe1CTsAiazOSQr+YudbHGfWLb21l4ReC1Gs0oG06bNtWv
neMON6kBfcd2t3D4yo8VVMqwERp1y9p5rg1hrAs82mqDelIWpGrgUOnJIeP1rKb1nWjexIo6Hwbv
Vk0jk8hC72DMGmb3uSeFtVf7o4FusBmEsbeUyQgauDGG5W1mYVNQL0pOjWKGjbSr/TAlr//+pbh2
+h3NNjROyo91BVIGhrquS7nFEcw/gKhWWfbPudlgttTJ4yxU9zqO4uxGiwotAN7j7lzPzR7sduiv
JWl3sVrtL8kgXd0ke6e8KGZs+7r12E8vS1UHI+6zprbFB2sBfUY4bBxOwLXian7paMTsLxMh7e/i
iA5/Tmfj6BjiziswLLFPzqQvPMjrRl4g7ek1dpLgFJAIt7umJQ6iLfC6RjqdsnV9Nc7GlwjCyPZS
77pEEDVTXu4wPZ/SejKOmMCUDZSc3PcaBQiirs07MVIpL4FEbnpndu8xg7r3S7ZpqbexZNavBiw4
J5j29d8sPKyfG000NUxNQ5+9jns/Ljy8OpsprCmrwBRzpTWV904sv5YT6Jy0rxmtE/SSJlrfExpj
9WBE6pUszH7fOpbpU99Jby05PKK+vU5LD5NcWhIX7+l7dbTHPchlWm1u88nqrDxkPlvodH7OdNN4
qLhJh8p8KYWVnvJYvbVQ8oazi4+aOeijpN18HAonQyZck10eNxi1apNImSWmfOjSaI0b5v7yxZzy
Cc8D9Q4n19prd469q6UaHhJMSdceRRInM8H4R2WOB42DDiyIkpGBEEinPPPX1/LldP0wiTg0cQw6
8qxAGai+v7VpufYNXXhu7c5mQ0nLa9ODGen7ZkGaxj4kbZS3yW0+i1HLWIFnnOHB6bbUhrG68Bnr
o/eI0pUhWTQ6ZaCnuMhoOy8DEhykLRo/j1lP1nvT3LSs+MJIyuhTycbCF0vD3h02lKFNCbP1mr/c
TfZNk7enzsCBLWONTxVveSqzq79+49Y6O373xmm+e5phGXTJiAX4cWHG3STqaeA6shdrq1Vzf0Vo
soFClVjeJk23HdLEIB+9IWjnkczFmvszw8NNkz7Nw2YCpgXKx3jI58cFpfQO+la572LjtstH1R8x
VBDvVMBO10cCgbw834IE304OeUoN4sDzrEzbjPYAMcuptZ37BhEL42lHr6NBags13vPmV/6g/nFa
9FBOeoAEZ3ptpXNHFIEC7W9GWpKnwyZRxuqhtHx9zUapXKs8mkgOx8zbEsgKca1JNtEk2HRN0iA+
JCOizfUGak/iUaKbPiKyMI9d48j9X59j96eKCbtD27ncrrbF0PPDHmrVnGe4Lopt7LHfNxvvVEeq
d7J7llYRArng8pCViUY1NVO8E/4A86TjJOVVKoSkhfxkvrwcIqst4EtU4+bb9wD5bmpWj0FqZdVd
peOKjRSr3xrFUN1dvocDD50zu6YNxaHo1GuoIULFJBoyE5h77L5abnMPjAPrTvXVjI/wSSnVNYN5
6xXGEGLpSQCVEKWjdqp3HEbpHS9f9dNyk7t2tvvj+zqSb+h+6+tmu33XB3O8mZlCfNjo5QMaWmvb
lYp3xI7SnRKL+PPKWoanKu5fRNfmBzlmCJXZQjB/pfgoam3uN4qROU/zMIAtBg+yl2XkPEGtx/M5
6O1pSCZxja/wyZWqQaupyoJCcaZjheUJGVMhTq5pHWvP1SgrDOIEzyXPd3xK9TZbAbw2TVgcJXSP
/mZQ0X4uFDr0yGzNsVS8Lrrh/rA0hWBZK4Zdptt5NhNs8Iifu6b4iLtUAo3GxTYzr3+2mw8GJqBn
zy4XGh0yOtQYAx6VNLptDUM+m+0Cy83V1ZNeLud6oqkXZQlZIqIFoNE4VaARgf6ZcuPjLOM89ouG
T3o1orj5QqCfZn2xkxTXrarHj3GHvcpRvPpKs7qQUlX9kMDFMsu0IT6WR4gAxc7TOlCwo5A3LDa3
SEpwXiulmW7IM1aDegXOEeAO9k6x401GrI9GyPkjhR/jw/qI7VJ+0trh49wo6eOg5S/uBCPj26NR
66l8RpyU9UllGrwr0k9y//JwdKkZNeUQeNVs3HpGHEWsip6tPhlu4tLgESYa6RvSS7FoKfg4qcJ/
8zJbxci2JMlgTV4czB4lEn9YfHfpddR5pXtHVEbDNtwaviipctVxXb/3ShTaueK+GOyR8Vuzv87a
VtnkTOfXXURlyowgCTiQIH/4cVrn5uXHk6z3XswW+Z5bRsW+bG0F/X6K4jmv4luZpjYl7ja6tr0q
Puh9Xh3HxZuuGNOdHfDt/tw4g72xQGPfca8XodH29YfCglNc9rP4jIzlNUHD9op6/cDlQBpuzz9e
QRnKG6WrSVjOW2Q390BA5bVt9C9lmxQl8IJ0OqaanGjY8VX++1dTDH/hr0c4zf5pf+9qqD9ZDlIr
0jzP/KEkXtnJMjimGm2wR42hlVj4hlKwmxfK2Df+WJuixLVZJXGxUAoKC9RHROTcX14y2nNyaBr3
sV0zJf44NOtDzzPaIyoh/4/vX1InrOSfsRKXhzrYsObbay6P/3j1WGdJgMuqC394Qq09xwcFNofd
ipwZfj/8gbn/4XuFEuvHun8cLkyakoi0kFb3cxHp2V4SfbYdsplVQt3duroe3StOIc+22apE6fB9
i3pfYJTwB4wxns71zCQXVxopBkLOX8fBOE5apaOk5pp6TYxY7C6b8Mth7G3wnpcv0ZsSKNXqLRFP
7NGJXaqPacvaaq0sd3nVBQQGoA7RHWkdc/DooBCgny8XbeRssnmY2eG12wq8px/F85PQvep6WCGo
UScUMmi7KypTHe4ovtVpRD7OHVy1rNb03TCbHuAAYz8T1/olSoEW5mqj3bIDbPct5YWDIRvtZsjy
OFRUBpom65+xdrb7JlWf1MGx2RmqdeWDBUGxZzM/Fx1k/SROEams8IJSPrq9MJ/xgalhNHbxfkgy
LGmGoJ7H8tShGjdye3XZht4cSHyj+2e2/KpzFLEzAT109PZKWw+Xp52qWzeb6+OhSI4j+Pf95QlN
LjjlywqVNCedYHlDCYzJNupz4qZ48MOB8ru37QymXdt2G8rIZQEWSXW0Ufr1Kjz79qVGJD1KWGe7
lBnP2DkV7cvTf3rN5csiT6MkNCbK4ZMZN5vLN60JYfZf35U/Tz+uZiAspeJmOLbNwvb7RS1zZaq3
sUq0uqUuGw0ayI0G8c70bQJ41Up3adpRf/wx1SPaGHqkb4vG6PfAqlHBrodcmTFcKwoLhrSmVrhE
LI0vXwIHTwofnTPlWuJRjpdvXr6aVLRgi+WEhVns2JXR21wPsKCuOcPxg5qtMVKRpT+pUpYhavbp
VoPIubuciP/2nTq9vajVX0U9S6Iyux8e/uejKPn/f19/5vfXfP8T/3lKX6VoxXv3l6/avYnzc/nW
/vii734zf/23f1343D1/92BTddwSd/2bnO/f2r7o/qmyX1/5f/vkL2+X3/I412//8Y9X0Vfd+tvi
VFT/+O2pVZTvsClX+egtR1v3iWvL7k9X0Pr3fnvx+ob+4x//837zsLl/2oT/65ePb233JqtfHjiZ
z3/7K9+e2+4//mFYv3oUwQ2HMi+rHXVtl4z8nsszDpUx2yUvTVU1zzL+8QuVoi7hKeNXU6d14nn8
FBJQh7VzK/rLU/qvjoko1PM0Go2aSevhn6fq9tsO5ttn/K8NCrr6/Y75X56LP1dvZNcbsiilRnEr
snxpWXvgLckmx2eMwdn4iFcnDTy9BFGr3GXm8BQhku5j7dBimkCJjNJa9tWukNa5R/HoGFQBvfac
N23xBfFXFAwE7vjlbCMB1mPGycn+GOspqn5Rk6RQaRE7nXR5nwmQIKJzWJvk6oCzNBp9egiBWmAA
rJ0aUGcS3fXdjB5zwJ3AzH2GgnQ27GKPJPFpHqtw9DyW4yyCenQmQjb3UifkDxn/4KfgGnfzWBLF
4WhTAPlsKyZimwA/t6Vrbr0ByW+W1LdmasyBhXwRne+waeUEVULS6WMrodUYDxKHdt0abtas7sIs
OQvytheRPnVeepcpxHir6ilJ9Z205mXFifbX1uDKYFgHZxcJJMX9rA+l4+2gT5dh0iK4MuryXY2y
iMol6jVzIgm1X67nBfazYfKXy4FE1FFV31jDPFPsJ1zLVRSeU/LAhc+1LUtyBm3HTvyitvqN5swx
4WAWAo9hDpI2vxq1xgtSOT4otf3S6/GyA9Uxvcm2eZ+x5rsykgFjCHzduGKvO9+z5nvNS5MZw/TI
V3JuqrR472eJRS2y96mMMp95Vazl7OhqatK9vYhtTNyB6WdZ4YQGQTglmrYOq1pO3S2zVbBeqdrv
KgmwSUxJdttPKJJEqzkPo/Zi23H0uESFOSP/KteZKkdJBRc589s05gz2drSp6TmpfifH8bYVFv5E
r9R2sVYhaqt5F07x2umxs43zctmuvaTPqIarK2MZlyM5GuCjrWQ7WDi5ghzKYmfcCcxgtV7sSQm8
cS1537rxtnLGDXSD7aKi3UuJPCnlDkMqhvrEuy+z/EptXS7md2XEtW9UoSvjHQaEM4wQ6NztqfbS
rU3pW4K16yd9g0WSHl1zJiPtZnKLXdUDcq4aPGzuSgLwZzXj0jcsdm75/NCTdO4X+ryNVEg/Iv5W
2vi3Rv3/45D+/+Bozez8u+Pqp7H5f1RfKa1/NxTz+m8Dr/ar41K5YgRF42Wx3/994NUYXBldWY+D
bfDYIv4x8Jr6r7blUpjgKYcG9to2+W3g5Sn24er6i1g/ILy1/p2BV7us/f8oMSE+tJE9Uht0bM/W
VDQz3y9DWFrijZd55jfK9VRE4lQBvQ3oqpo7qpRsB1pUIZIMwmBRWZq2shAHqz06ypCCx8UN7hTg
ZDEtKpYNEMEVZ6wQaxEK2gHZNmTXYbw3TT8mOMRVmvpKHfutF2e+Q/2TXSJSAqMc60CxCFOcgO4G
sbWc0hX7Ey8NtXnoaEE2Da+lKr8Yg3yBR0Sn9GlQZiDzwCMcoyw2hTcCn073cox9oZo5nNVzNFoU
G6pc+MKa1DtFrb9KLf0CD2pX2SYbXA8jjnxtxHg9UiVxsjvVToytSMy7oe9IO23kleaWSkAV/DgS
TF3bWn9GHfEWoWxsxEIEMLhbi1YB9FvFPuUN+Vq6owRSGVUmK5RVui66Had9DGEV463tHZREzABp
9cK+VtmZylDuiQu5L8D/iyFDgJQGeNLlxhvZT2i2cjVjG4mKD0Wtqud4cdMtGxQcYDCUA/XrRJcd
8lNM6S3ugyQrGWZJJsnH7god+RULgr10JpcdRV9tCgCoXdQeOSd5gOg63hCn95S6j7K1orDmdPk5
SS3OTMhcqop7b0HA9IE+6nuUKx+rsTfR9/QZL5h6kBHszyMJMmCmI+wpY5D1E3w/+rF+7ox7D8HQ
PlsY1OGx+XWJJg90ZPVfGEb+f1w8ctf/xXiEPKdKn395rr7+sn+Ty1sshrT6bnhaf/638cn71WYl
atGdBWvOAMVQ821hqFm/OgYr01XVvw5FJv6f3xaGpvWr7lie5qgWHTdUV1Tk/xifLNtFc8PvQ1VA
ZO6/Mz6xIfq+PuvoFOjIO3PoYuG2MX/q6zn6XEw681gARkO5U8v3iBbKXRo3H+hgV9Bxmk+x0Szb
xu7X2lxBrMg43g9SGic1sojmKNlwt63HHNhIH0sf2VFENiVLaYdLr752iQBnNhvyGgWmz2C9UAm3
snvYGeRPeAsWijJWb8SYvqFV9pNZte7Hycx9uofTMdHlTdISv1674omG66v0yAm0VRac4kbrZuuh
kPKlqVn/pHOO4q64Tdt8eGC5pRGeXrN2gAypxMnwRBBp7VtiKgNZ4p3Tx/p2YpS5WrKKNCLWsNd1
punBLDsfGsHwAAe12FoZELxpJuredftDM9vOUc7SMykDHqzU21ZzzkJK0+ab0kvfpjxdgavCupZE
ExD9Xpr8Rau96fpxCqymig5mGUpvSp4Z1t4EwQ1LPQ4fk5JOdmSjl8zfoR+d8oVkQtdEJUi5dvTL
uDm2afNcuvhVF+Tpgcj2qtK3O7zBDCqlLG9KcZu6WUBAhfqhVA/EH0KOBb++Vww8dq4wb/MKqfHk
9Tuyg1Lkxgk2WlxyWx2lAKckDsh6twmGTD+wGzF9xfUeS6+l++ySmWxrd7YQi1+q3iGboV07aBUP
5gTunlyWUBf5V5FG40Z18uJapZvrjjPJEcUQYWzDGkhaUB6nE31DhKuVQ30mjee73KE0xeyIp6Ma
7U3qyTyYGMtQdLhuoI5e6Zdu2x4JiV77629IEyKk16/RaIDzq4h+XqIeylCTZj7d/T60SafY8jFK
OjotKAR7GvZ1mxG7AGT4Q6bda9AAr7WaKjAUorAc7DxoRpVCLP3sOK69jUPnNazMZNoMgzhmhVJu
wOLsL+ZE05j6EGpiMDHdb93W7oO6zrEkOpiIRNVFW8MoMtivTe4rdTrv6eq0h8SbNvCqRUCviWXp
4Gg7L6smuIwqeZwJ0ickZUXQdu/VRPxdpZhLKFAD+kaP4Kt16woSYUy8FbCjbTUIFQ4KQjl2VBtu
7P5o21BlIzVjs0GGOX7S50uOY5RG81USKWDgevY7RjKet7iLTQQDzGLYSprNxeVB6w+suCzRq9cE
Z7plC8hpoilq7FXq1Cg/KWDNRai4IMhsZ9A2eQJRLZoDEq6MnVKXcdgYps+DHMALsYuqzA+1wRZi
asbHohuVbTfqH5MajopcEibLGn3iuOgWXlTrgwtKNizwMu3GRHX9hYC3g6stH714fjYHHKZKvgz0
G+0vRe0z2rRnwkUOc5O/GRnI6DJBsx4Dyx2a5sXC8Mm25rbqVNA/IpCTZWxqqxW8t94h78Is/VTJ
SPCes2dtrJCm2ugvyoYusuo+QYs41G1dP5m9Y7Pmb9NAKSzyjtr4do4ndRMpVMlH9Ki60MOOwJkV
a/NZGsOhcqLlq1Uu9yynyhetKt7srCKHN23uNRinm8aunqykonQU041LovZgFhURZ3QlgrQqv7hG
+moWIe2Zhzqxw3ju6xPUjqACnuXnss1pPqwBlwMgcbeh0ktoiqDMXQWM3RXJZg5t41zdFJHhhLOC
+rkYC4FPqTtWCJamKXV8DCkxtgcytdok36RSe6PD8tRb5bxNrZzSleho84/iUHy6qNHtCJUTPaiJ
P4Yqr3+f+nH0papwKXvrmJC5wl+yug6jbvk6NkjUqX6X88ZO6FKIJX9ibyb8mk8ZvhpJpnl3rYri
JEqv28/uAGGQHRHQNroZkupmk97JmG0ouKAb5OB7qgDvczQ/OIQIqtFS7aH37OFq7iH8fTWnNMWA
0H3SR4JHNfsh87T7el0/aiD2ZBUmdr+cZpo1bOy5OmR6b0f3TT2aexA+GNIqlLJSWJjkE/moGhQA
hsnVrouYVLdOTfVQG1G3aFMYk4KxpK04MrehYK3DXnqf1MpSQ0SZUapXxJ0BppkbnHI0t9ieJp8j
VJEQyGdjg49nmbn0nIRPW9Oe3aTGsIGjz4/UrcGYsatUDfRhaZ+zFhRMiUHF69L7fKmnQG2oUqhj
vj1wg9bQ0tOjQo2J01XsC/jUs9SxVsZcvs2O/Cvk5R9NVKh+JTs695X23M7uc2rYV5XZUI9uOvoy
Rkn7uEmZ7GLLV8sk3vaezHy1hnVU06qBoS2DuEeIPVJ8CelJTr6XNLdA+ZRVao8+e3xJxgmmyARS
Mzf725qFxZVZmrdEqARD4lqh0qbLIc6WtwSVCTbKr4ZWKmFWtAxVrMAHNN4+2Zof6RBu22Z5gHOy
BIQ/vjed91VM6YtO0mToevGhrqo2zLvo2Vmg6riRQIxBMpatRGczQXkOcLUERSo/riJz8oG7Y/GZ
0vVXuyvq02KfUsEpchmrQzCgnzOoCL7pWKgjJ2a8tKnvBnwGgZZxgQ8NheLZlIdJ9imkR4UJItG5
gG1n11keGVR5T4lJtEfF7lghDceo5fLCNbQby3RTuPtCAy5L/Suc7flVt+Sn3lvSwHX6+dBEyptq
JrfRZCBJa/KHlg1rqOtH+B7lQeNuDTUV3fO4yWQGMmuyhyCKlA9LnfcoorwnQjW3ssUFW5d9thFF
5vl61e1hrVdb8lsHxt2RPj/WilAVMMsyQ2WtwL8JDFNoyeaJM0FDs1ARNJivVQ9eSzOKp2p0yQt3
vcTXSysjc1FcNC9vk1cyp6orwLOa95M6Pmuqux9o0way696LZkh9qVkPEry1Y4/1BuP17Os22Qlz
9WmMqltDrdmrsmFM7eTJdQWimkRdHpqqCkH1fILoFFFWoobXRzjZNa5pyIagi8g8Qeg01DQIuvxD
BEUjVOqk3WGN94tWviO40P22QnrCGitoRUAck058W5vvBqnDVE1x3JDsCa1UxfLbeaEJNnqTuQxK
XWnZh3HSd+nQbKVlfOyyvjuOvXE1SJEdMW9WPsXcA8uqHQIpOrEEF5ClLL7QMdjMtCK3wKjfkiwZ
t7b6Nhqw0NV5XrYyN+DJEk+NVkpcjQvwF2ZAuY2qDqQGr/aW/tWbW2XbLgEYks8RC7IJ2UETqQ2i
02wNcWAjp1UoEaqceRx1bQgIhcVo7ah7JR9eLDN/cZJEPzdl88VY3L3hIeCMxq852aegodXIV6qq
8MfpUXLbWbXy0ljWfSuHDHK4jTdrKra9BmEtsVIgCGr3Fb3j16zsMCRoDICUCT+YTSmP84IYoyQy
niJo9yk3cX0JFCMUej9aRvYQXbdqNaCmam+URX/PXdXdKc6KDOPCNSLgGWq4QBiFkxadYSfL3cCS
ZnI83m1MGK8betLNjjZpmvgASE/QrVM1Duapn8yrwcpuM0NuKlgYrp2cxoVKdDKXL17suJthAT1X
Ze99F8YtwZdKEojFbvaSBVKhuSQaapKiSGndytq7MVhwJ5gldpWIn+kU9VtTWe5g/t0qnrK182Uz
MYqmUT8HNUXkoMm0L+3sY1tqfKdrgiaJ74gj2qwOUs3s7ixyv2rDe8XMCWZreRm7/KZRlYOa2ue0
spdgBMyEpB0yWGt8pTGVslLyXgiLChIk7bEsQefHkwesKXnK2wUc+4IQxKE/myrp1tQhPBKqkzqU
Fueku4lZVgrmFrzaSEkpxZbVplThWc7Z8qEu9VNeAspi8Qeaa2cIfIzxGOfgPLihnAzsbvSMF4VT
QGGWtb250OZ3Up5MUygh6WPlkYA1etEh8yABT3V0J7zlyxCxbWqq575yXyj5PuKrRkqLj5+1EECm
Fte+KFXwjP3dLBrXt5TSYbvA2oic14PauV96p02PavSlyozpquiwygyDxewkvRdrNqDcmwPr9yi0
cFOxSvREMJj1KRoF1r+0C2mxYYwwIfby4vduma4Lkil2tOBGU8moezESsDG7V5nnSTzTjpgp2Vqq
6gGaXxpSeX8ZiUQPJLB+3rgIYN4/F9o0hvj+H8whB0+sEDdL6q7W6/p+JlIm1AoAZ5LfPBadQ3gU
E2hsOFcJ2Tey6T+M1Pi3btXuSw2K2zAitY0e5dyd67TVrkxQFEGW3eBayYPMcQn5a3elgWclhcrs
MEa1aihGyBbMmy5x6BtVchkwTpzHmdK3FJi7KN+wl7CtcwSyjCq05fq9wdBmDFmxwzH4lOftbTJ3
L8aUQD8cnEexJA0AeO+DnFtKTuCRwiYSyqZWeOO0plPVK3eQGWzfRFm3XV33WXNG/eRh3HMBoDIc
nmenT9mufVxye3kQBRNJLr3TPJ1nVGkUvkgIWMPMxxZRRqPE9r41rB3ciNE32rHnvnDT3bAC2EZp
4LB15ACoAQs1Uc1vlR6bT6PmVcdyyZh5TnJRpp2U9RgUEUkc1WXxKhMaGnjH7UXepVoCYkKQOh+P
u6TWLCqH3Oedq111FbwXY6K9rM/Wu1AwsHfnbsoz5OD16mcmvH4uuv/N3nksya1sWfaLUAYtphCh
IyMVU01gKZjQGnAA/vW9wKpqq0mbdc978uy+S/IyIwLhfsTea+/Ad5F2O4W5E1/dWis2pde1WkDl
1tZ0RHVUHVpVG8OVbosAoSzt/5jkaPK6XTCfiUPBsiiXmPwYX0deG9SWEow43XzZ9Y/WRD2KV5mR
7iEGtB07hONomXNYoOkFmu39pPWKmEb1Qgiv7aHuScm0EOxoODECVVt+SJR5nVnxQ8bmrq0dm526
ynpepPLL6LmAJurjYDbND31FMpcytqGHru83BwmVX6qjb2rfFJH4U0e7VU7HvNUJQ3TZMSyU/rt+
FTzo1auRcX5Yvb7bjnwSsg6lWoTjmGY+DphfNGjc1aBcLUGiaV6xxMo6ejsh/EpZfxvsWlBZCCtp
5n1SxE1gtEkfuHr+4eTGds+1nxp5ww5RNAdvbY+qlQgO3kGETWIdydXySKSYzFCRWqRbenpNqzHK
4Y3nPJhp43zUptMHjTk0zzMec18Q9Ro1FQKqpQSCBgwKyZ06/CTIaUIJ4E6daYX4qSe/g94dFM32
TxCE2COt5wn3LFfs5JMS6ckSYI5ibUtA70lwcOnFyMBGdY+x7K8Odw88ivgX1OKDVtE9d0vzRn94
cLoJ12gDc0cpE0Qr5TOTXFqFBeQHG3+iAZhUYIfAoGaReSDN+G6R7Q8Yhb0UmETG2kD6kA0X3gUS
R5TLlKfcT0vGPes82wx4d0tM2KNQv2GjLn7Dn6m7tdqA+99dpad7mmIq5H49LXl1coXyWlZMOtAO
XR0Ikv7glSfWfS+iiq/AOZHB6yUuG8V4nQCDFTolk7am4VAvPOEuT9iaUUmY/Rs/MzPtTJ8pBNbE
H8f44sZOc8RHGwLGyg88+7tGWfHgt0Wyk8sX0eDztd3q07oT5z7tD6JGx56pVpAt+P0HJw0rd5bc
kYUbdezjbkJ82zZziFrwvCVS7JwVGTa2VQq79MOJCbMZ3JmAJ6CIutqV/rj8mjb4yJTiyTdUsOmq
8pyUTnsA2ABZ/yiVcZ/OpeGPiFwixyLlp5VqRHIxPVD30Paqeo4th7GWi7kwqbMgnushmOLCPJWW
cpKG9tHwVwaCN5lrjY9Rm7Wdh+5017ZwIBIbMe/SjNZWsbchrkPSGZBxsBIpWSJrrGpybtQ9+ALM
Y2SGo00iIGV1SKRY6l9ixlWhL1FRDhg3PBGZ1neH520/5jQBtopCdyyyTc0tI9Kcn12j12n+M3Jj
0sfKK+TObu3smMMD0BeSxTIJu3fs2pjM313cQ2KeeB/8Ls6BVxECGF8YJHmMWjIiaBmUAqgaQ9CL
g58AuGK4l0W9Xn5OHkajuO2PqkIbigDUDacUllhTep+rxrOkly/ayiLBlfC7Z37KXPNeacEovjHj
lyV7z8ngAmRURdQroTfF0IaFUl4KSwRO3GFSFApGFAAIikb0HzFzvrFeZi/96YhEuqunv9M8UFTZ
+ZOB4c83TQD3fNWjbJ7TsGz4OEaOS5ElT7l9K8EYo5JR14BqxLJq8NkpK/N0/kzAX3cjPYSRuX+m
gVfcy4aO3izf1JlXzAb5c+j1SLPEkysGa995J1w/IlA5l4NKZdho1cpPLXrEeeWj9Fwzkq3CeM4j
LVSm2U5xuEt1ee92PUEUdv2eJc4PCZw4bMiFW0axlWOMLGfoVYC4bTqK4cbkl+5pRthWU2Wtq8L0
drQNpjUslaYJAx4fEFBSVArq/Gtzh6DoPNhJdTBye786DBVNoSU+VFJGhvxlaHpaPCD1TuEJCV1j
GRgvxaFRc/FyAbsBFf4zPMo3l6cHasj6MXbGK88tb0i1kZol2y8T4ZdcNfzUG2DBG94mijqH6VKA
9BpaUv0JKLAPm5ZTQNXf1SQFILYslu9QzYEJKyqIcjJ5hSFBMfxIByp53OkzByN0arMKDOpqH0bv
Lfbo33PWeeHqIc8G1u5nFEDuOqBMsy0EzzU4DHqrz0HsaR+2NDYiWfAuC1gU1luT1K91vHBDUFC6
+eYQTox3Hc44TjOFHA+xstLHr+Z2t0bvQrWayBxx72hxWnjBPKfeyEY/caUvVMqwdjgNjfdrKLTj
sOqnyKmm44yMkfJZ7nLFWcMVQSGEnfIytUkczbr1PecIt3AYRWBXaPfdrghAyXxnxbNKYEOgeRQM
CyzYVqdFiWHZRSl1SJLMp3//k9uNy98u9LAg4ltm2d9ym8B0evET90Mc9uar0vIfRiqg++jHw8Rh
7GnOiBKmjAcG9KGzQEcQ+kDKHaoRxUnIwbAbBlKSBtjLHX9sdo0Jt7DCRutlW3YyZ31Y1fobvIqn
cURGyMXn2yXfv2byPD91X1dLKfezLUhwJBov9Zwz8eDfxagvAREULocjokTuc7I6RygCGPlXBj6V
iaNNJCfVFPRwqlFFHVqU2O1/1by7ZxrJaxDUts3YcW9RS9Tu8r30DiNoFy9Tvm4rlPqrU3l5MXEI
YWwRAWp1odHnZAgP3n0q8qdMAZ5Nt49torg3iuQBS9yevVLre00yYHHjYUQhigQUzckUemPYtdbI
mw+xH+MSxmBiyVd3B3CmDOBkqEGiMzMeRXxya2XTfmedL1wU/4zmu8yUwdizY49AwCCwEyrREa1z
wOTyoDekePOA8/3RlBcgkHzfOc2kw4fV1gqqcjW7rEl/gf0oEZRQwmNniUpneJH58pgo7U+We31A
xG9QEK3mt6AlA6vNnuw6fZKtdhqS4il3eN9mYE4BzCxHmH+nZtp7Bd/sAj51UFWC83q9Uxo6f7MX
P3iQopFYJJjs/WdqvCpk726N56dtV2epN6/aQCYBw57PuTB1nyCEo3CpXOdDAfcpZBz4tyWpQ0cb
HuT0Oj4s4YepyCPYKNneLTRYwyNbeXzlCdgT35vr9xy0SYAd+3cbHZgMTH0SZy1GmyZrBLIi6Edj
a9/23qda5TIQY/EYd0vYWcU7Ym8OQLYYWHomnl96OZZmCGE4curR/VmqpsV7xsebxPl3LOEY0rJx
oi9/m2ZhctmOn3HJgs/kXY8TNfErc4KswZs2LEUSJYZ5p3XjsxU/qlQxhBrypI5MRnw3Rt2eid/K
3c6Cfxw227rYqNH91uEitAwAIza/lqzZ86ylJ7i6H92mFsLCj2S2Z2TeVZzT8fvqeXngdG4Zroii
wuZWeoTEpymnKgUlQV0GzODS/QLbczBtxpQt94avMk0MlGyz85sHaUEEiknF3QEPbHyo/A2umzOZ
jXFIrfwIBB38Nix/4ZUXicyCPOOAGK+zjW+bXlznOR31NnQWFBGttbOk8QODjHS6JVYQZ8Sn2dXG
naXYmAIzVNMm9h+TW07Hsxr00tqDLN0UWzCUXdk8kV32maTJDeNcHo4r96SWDwj4nOSKyhiF1J8G
oq0/WNVvZfAPacuv6jltuFpe8XPr/tTyoa1iPqyK+AuDjC/FzIWq5qR8jPnnaN/z0eqcwloZKT0Z
CtJID0wyydjw7v/z+2Pgs6H36PC3+31X/5QVLD5vgMA3OMYf2DHEOsYLRgttl6db0sZAWTQUD7n3
2yfZ32IlG4dMrHujy77WtsC27DxNSfmOWc2NqLdI4KinI7XFtA0kXIdFMoCgmG8aUAFiov0x5V32
akYZydYkK59NntwmHp8gy0oOKKW883LSfLi54P0N+l1m27chd8Ii561dYZJuTyEH2PZhsQn1WWu/
q63ytmqmEYpaVDTr1HZlklNoNyg+VIidSn/SygbDcOKh99uea7fjkUiVKxEyF9gO75CaefrYNfhZ
n50Wx7ibS2svylLlIjaKyB2bMEVOyXYnjZyay99rV3TkKrMn60l2SkOcJ8u1ks9dW9SPucHOiQV9
Cc3tadC6BYJAG/Llee9m1li9KyA40cDNbRo2kteWKmA0dSIXKmsVzGApNp3nOB3P4wDREFuUG+Ga
+lSXrEDpjWMtLnmfZ04rJjNP6AwPEsQd7R2XEcrO06Qmn2PJv+EZLiX5KgajArsAtoSxgRrKZnLF
P2S29a3HHttdOHiMiXlz6tj7W87PAoHjv68rW2vdFySahM5QPXmsUG2knluI15iKHuEL0XfGMBxY
0EO7VjFCCybnTKB8S3ooogZWYPOs/DQl35fFbHbK3CtBvPKl94ZyL7VlpBl3lhCdrrYDiUpn0hRH
791CVh1kRvpK8njU0J0F/SyWCCXSQzu5+3W6b2pOeRy9f6p4eTBT+0ct4qds7LA6NCpdEOuNhh8+
GxQZ1Snan4bXT0ZE5hdK8mmDJwYbqX1rTaYEMlE+86HdOeoWSinGo7OiyiVlhr7JNV/QUBIjaidF
5MEz4PaccuY64nsivEdl74B1YX1dBL01fsFuUxW2Ft1UbpCHhGps9M6mM+/0Hn15baqHXsmfHcHy
VGsjvOPfTCqImc1vM00LloM+lNjk2zisVjxXHjW2jiV+obpFFnnTBSP5ykxBMXnXrAcRKuKbRN1f
91yHxXI3kBeUZ/o7RElGKcqlL2r9zB0W9ZX5t/Qsx2/VcQ6099JVmONC9qdGJcJB9kHqvbgdVZ1k
9qOSkRNgFgRLSNPo1I9uCe3FKuyD1tvSp8njM6ZnrvWWhrHM5H4sXGbv/qik1c6rBCjKwbhjdPXV
s5cKTSt/khsVhuQfqNzS+dBwZo/tTdN77AAW+1Bl5DDS0qk76ZrR7e0t2jYf34X6MtPfIwxub7Ln
y2hK+9NoxaH2FPzqZnm/zGTopSrjDtNZ+HZSqeX65Iba5sTX9Hut+kKLQSHHY8r3gGrfkScF3Gow
peRPOXxl5nFYD8RzhwwsR9KjqadN3OHsrd/6ZB2CEknJgWCLR3QEF0VpLkNVcVAOhMD3ZImmE7f+
duaqtuDwzeznFu1Ck460yhbxbok3v/V9DuYCFAA8lq/Fo1iRzEFCx4sjrFpjNFbs4suspsMwYhaV
5KY2+h/VNY3Ia1Qaclek4ajtOryv+CsPuCEr9ApGTqmizVgb1JuVTEdFbOvNdHnMk/bUSoZm3WoC
plE/6gn0kKgJeq+7xPRjak6zUT4HOXGyzqj6GC34eHMWGC3LcfDM1zxngm8oWHaWhH9dZO88K3+y
kmizTC/rnUr/YHqgc8wOOfVqOm04T9TqemzsyAOcj/TiiSK0XYEejsQJfJTNdLfipIuyjQWTKd3e
rIqSFh8jYCV+s3krd2M2V92WGhUjY6rzvt5VzF180ssOq8NhaAx1CCR6YLJLFhmUC4ZPPQqe5SUj
6iEE68iJjf7w/xs3/m+MGzo6uP+zFtj/W3720/A/bRnbH/gvFwauCWzcnuPo6FZ1eo//Ftvpxn9o
jmvwr22MIHgt+JX/EttZNr+kIcVToVmpBuPU/y22s7T/0C3b8Ah0QCCHOM74fxHbOZqBGJldxX/n
RCAAdCxc9jqiZNTF2n+qhf8HRKMD/pUCJrZCSgK9WljjPqEHcK5soG6u43WYGs3k4KoEBydK/eCU
+reEoQfbVrJfsIozZSLRwMIb/Unr9XOJez7O0o/Y6Jkiw1fatQS+usuT0rs0frNycF3CfuKRODbb
YqH+qPO1DmJjRUeFmTKWGQJYvP72YGq+tJQvfCJjlNRf+kT+h2SQ3DCD89bYCW2wPtDanadBQkTu
Gmz8c5uxUsD2zAZ+zgPTmGAFo82zdQYlFhtTZQaR6GjDq+7l6Y4sIAhPzksDhIBygqCzseNb169A
PwrVvBnJR92hqRiTrdMSP92DNFm/DkNz7MBmHxoL+oALtH8MrTnH/rDlQrHzWO3xp7PyP2s/3M/1
12yjiuUUI7IDEZWFUTAlD0JTLSYQhhYx4D0ZM7fNIBYqN7x8ZE+y9aioRfXlZJhMDET1Mto26qfB
uDSgb0bV3CepyoCdUK3Aw2cwqNymZr6ekkYjbFl+FzZSAM/9iw1TQYwEFInJmY/DfmT9ksXJcW6b
1+0TKcv41yRzEL0Jmx/C+059wnAkceYPiNroQdVIwRSuyd83Fe34Tk1GBl3CH9Yqmpr5V1usKlim
/ta0w33v2mh09Ps5HdlIM9WGTdRftpCAMe72Xdp2fo0fduja5fxSCaaoGC4J0YIUyBgKagFUpY5y
X+dimCySkGdmOezzX2O7fVya+Jw64NlMFRO2OyzP9JSHPIPQtvAb/VoxnhfQhK4xXBCVRepkfaYg
8ojigWW5MgeaenH2XPborAu2laRyz/6miTybdMMWfCQaDNaPbEYNpgRl5V7jeLhHwnBnKJm3X26N
JJlGwUYcLhltXzYn7n7I8u82dvlA2cqSq/IFd/lWrSpU9dlyLmNTfbUWZDWLzK8Z1QFQA0Q83Yys
zxIMVnpICJzjlyXlb9e1kaVicqJNyQLM314Qe9u1aCLIM+banwFvMGR5ceNajdKM712ZWu9G7L5p
PG37rFMdlIfIHTXWISqSrD7/nkgbWfOfpU8EQ7nkD5hQGFV19qylo4eKHo+lkDCYsFv5rh03UTKD
rUmFuTAyS7GnThk7rHJ7nOT0MEA1U0qH+bY7Q75bXzRrHoM+W8y9dJmDp6zJQOXjJYllNGwXt0gt
GYKW/e6sMd1ZU0YOdaGSR7va36soXCzFBG3YH6uDxVOgTD2hhYpiTaAsGLBn6VLxds2qkpfaGTe1
OUFeIy0U4ktQpYyfVKejAN6Ndtbc9/3aMMuc87BhPWCMi3aRWv0gjHqIrDbf5ujsX0mCXhE4Wg/m
3LFG4xhIlQYpxWo8q/Y672GqErFtu0+kpg62cZuYPGZFR4qmEkkMk1HV/sLSjG+s1i5Lntt3tN9+
Jc1Xink1EsN0VsA2nxuW0HCV5me7dv+sY1eFZmN9ZVJaJ9cqIoxUFr7g+a31ahCEMrbOHPlD6Lhw
+XGw4iw3JvfAA3tEMzFeutlbAHpqoTXSWRcG2SmgtOmJaIhDK0GMVSgPrYchlMV6dfP6bscoAkpl
hQo4T/qwLviBaDfUYJS/VqfJY4ugrGJEFNZxDmdyvvYNYj6r6WA3jkUeKCniF2TLHfuq4rXbHl1C
fSFDK5/IU6WPKuI8aIpP9NR0iaG94+oFA9jL6ZBXyG/tst91FiV5kY97DPDPqbkbKBL3sK4uzfRg
xUu74wMxVMZPefx39pgqQuq2fQZtW2/Uy4AZ807jd4Sj097pWuocmsQ9A6xrQ3thh+JpENxka7y5
HqsdILTxfufSrpzZIqKk07qd1p8cj5O7tJgAUsMHrky/e2Z1vrrI1znvOQAJkgINzQ48OTYLjA3W
yGaU9vJokOpAqd9bvpgJBTbYFtDLfGR5Rx+bGOvedKdX2SzwFcwhmiyVoQj25Alp1KKj5YLCZyDZ
ScrduPav6tzyHnjdrssT6Jk1araGE7bVjJekA2sejxTbML6vXH53jdhy7MsvQKXU2E4537m69jhn
yokwyxTNC+K4SkOGAYThqyXMcD9IC+Fq3vEzECgL8Uefjs7UHJD737optu89zf7JykgYi3N0+agd
ZaquVexRBgs9MJvYC2MmaAUebzY1OhDNjDIg64qXbmC/kHi0Xp1hHAZi5QJvZc5mfQlAChsLH42M
WM9ezv+rQPPnrDNF/VY6i7PDzX0eUNlEFrw9Hw2Zb0raiimHCQhQ6KrrtbO3IOhOTjsemtgIh9xd
d4DtOAHXNVoGa/mq9jIvx68CeuemuiOOra6eKmaQewrhfcdAj6vXxr7kNtBnySgPDT25tKJvj82H
wgOAHxG/ESyuG5JVWF26elhIkAkmTzzAg67u2VLsiY3F3Id2FiBH+j0L4p00xf0L3j0OtHI6GW2L
nxQ9qB7nzp7NxDskIRHq7fLA/QZGyRiTqJ4YhnvqpNBOYyhEbhokQzqEsa3uuJGHk9S4hZl0XAZm
XWq3LeUKaPna/Bc8AjmZFPrPsjMe5+0FWWpc7ZOkX1CIDjc1s7Rr7WDcY+Pxlk9D2KQ26a5o2juP
hR3KkV8W1Ggoyg+haxeRcSc7tZcgPW5O3oZdqWwYp27unoBaIdJDVgoFhIl7b5Rp2Onxt6ugwi0n
R5zjGpbuMDcYFNm+ayQTcd6997EKOqlqCHVmOEGHHuqE34Zx3B3INX5pQK1DkMD+RSrzSWthv7Le
GNEEmSNAGkMLSTAxMfQOb9rMGd1kxYLdFIuGUj+2risgsMrumKrJXstK856kDqbDsop5F3IjJOhL
D7pl5rcPbQnBVR99qFF54E24C4pNttr0SdBmd7MwdL+wO2bhinqLdcS4I+uCSCGVa2KmtRYLZCMg
DFGB09aeSFktkkMND00TFHbV9suTqf8uBboGb1UPUz7sFLNejqZT/WOrLLsxJao0xpnLzZsOJ03x
9B2pVdQNEu1Gp9ohSDS6VVRY1vosRL/uks101aTBmpE4MPPfr+j4eYHAlU31oSb6KNLdCmaMrcqw
EMXnRJQNOCJyeZJ8UxXYW6zIwv7cTQjkJf3jIKq5iOTm1zJdA5j/raQnv1GcAV8rwFGoLNURn1wW
o9y1G+nLS9Sos4AmtwJeopFtrrYsvWdfxviZQWNmYiSFnLlz8UCf5KqWe/x6DlARNKgd5MNAnUqx
QwYZWd3KBSnG7yGx2HqQb5KpXefnZslAA7obQ3DdYL7BMN7iaEJPgcZAruIo2+eVez6oHQixkLmM
mmJw6RfG1ezj7e2GKRfzt1PmewAul6S3b15T+ZYo7oa4/ZonEy9gz3aFBYQjAc70R/wlzP0di6Dl
yuHjAsx7lVkcHzJ15iNOwbk2xBp4GQcri8SSRTRXAktgDr0R3I9iMQmdlk8ZL9XBIkxBki4U1R4v
wMRQgszuo9QycV6eTYI2wzaHZAUQ9MFuQT+5ZOa5ErPQmK0Ps6PMPhPvIcnyEyKUx2Qd192w0a3a
abKjKpu/+qZNgTSX884YvYL9HQIyeykDtV76KBsxGoBCQs/uEkckxrcepTzhPKO+m3Mn8Boro3px
GSt4CH6G9pAu7lHJUD2TNEjEaWp712IPoT3G0dAuUZ5093XdZHAdGGFgThkRonenSnHr09Ig2hkT
bfVTZKx65lJ4Na5+xeIQKUOZ78aFyQOi1X1TjCKAKZ9dQAAelRQfYZUiDO3LiRtZ11lPAWKZ0vo2
sTnYqQL1jOzRY+qxuW8TRPk9JIz9whPXW+3K1p2Eb2P1QhVJDzqybAXMTzaUC091YVmwAX/9XozT
lfxI36vlboXHj7HS4elwug9M4ZXP3iYOMtfbItVBjuotO0Qetdpx5EXAs9sXWvVtMfdaKjTBzCWb
CKhmOTC2cmOQqTXJM2OrhQIDFTAU5Smzmtc4KaZIxReJ46D4yoclXDFNcOyiyCsqJzJG2jCyGfZT
0v+pLCJiExd3trsYhDDRF4QSYGtIO1a0gMDEIdf1Ww3rfx8PK9UfGjKHIXYnu/lRSi/QLfItRgJk
grxfSsxo4ytEFSbddvo59QY1CY9jBVHzMFrIJ4glNaPRHZ+rRl2OXn1v90NzoP4Kh5Q9SKkr2FGe
LZoORobAZk3bg12QPrQ2S/IU6bYvFHGXKTuREaRBBgf7xrV7zku+93V1spbkleTiLIAq5kQMjKMy
gc1VqXjBCrW8qcAsKZ9CV5fTfnQpbg0PL9LgVgcttvd2wbhrqrI/XpvyiaOLnnXnR8F0RnmJJA8G
KlTM4t0RI+xo+ZSK9W2MGaNp7XWtiUnRi4vlqhyc8tn04hc3R/g3peOjC3E3rche6CH0rLBhuHoZ
W8f1HQten7S4TVfXvQ6JsTCnUPY2bt9h0spgXZs4gmGQtwUiM8rsYnrKXMsJhDqrZHqmHrvePEHc
Rv+VVefCSM2QY4mMhdKLXO7CvDRI+07APOCgxOKsyLDE35K6KwnhBLLpw0x9XVp85YH0QFGwNZN1
vvmCgu4FJgzjCEixJwrGYzMh6iHK2W8UjW1W4yHuz5vPMWdmW9aLHXoGdrZq8t1c8RNRcaVoy59W
rgYzRPzFvahebbd45Nh5m8ksmj18WFj3HDoMXl3mHYD7nBq3+uYrRMOFtpRRAQIDCvrDv9/d5OTj
kTCIs1GdJgaaiF7+IWERrgCEcjIog9PEn+A8ozmH7p0XbXQUk1ddlAF416J65QG7HY0h4jpwiTQm
2cLZQUYfu0rXQwz/bKo05KnrYLuIhysjMLQ9oroDxMx4szTf1Cnrj4T0/mjEQ/uEoqTMYsmMqvt0
NwCSP6A3eOJg2VvCtPYZukSSj62HoSW1c+iZS3mMs/+p9rgLxN1fvSKENZnXewblRcl+0HKLqIbv
dNGm/MzmgSSYkWWIhkDAGLB8CV6mozRIpMybatMOpiWGkTYRPX/efFC9jTICeG+cqh/H1KZAy7JT
gypmVFhxpfNI1Uvk0oj+q+kGogK88WGIRR2pVfFgzNW95xZNpI+8A2xNmUxrWQT+FOdTyyGmEGxM
QDk5DmHNDB7MrAFCSTXe28KrDgqV2w5m++RPuve3tbFRSQiJwbLkSbT2glQD8ZMVHrFxinawCnbU
uXkdBDcgtpaPmDgt/kxyKaf6Wkzs6PQMTlmTP1d0eP6c0Dyt6VXTMM9b+h/EEGxECu8P/oX9JCVs
xmKiEKKOntpdwcgmsFHAhWrueOw98muO6aokni1QWTPvzHlFU3Aec43DcS3LgEX+MzytX4G3ISao
1SzI9pwJ3aanl5N459tRRdLsTjO/APQDbWdvYbKXGnO0T1ZQTKOKbpdoo30rinMLT78Qmh31ufPi
6v0B1naQagYiw/VGaxhaqhalK0xKb2BrGEsMgaImrlDQT5hRY4kHkHUmOxUMY4V7NFMU9r3BeWSW
LpMx1wna+tiobR9mY2Q11WYoIcYN7vsMYV8fHnNUHCj/eDhlH4q0vqzKUbKlOprM6xZ0xslc9gS0
a0Oou82hMWjEM/MlrtqTy+Dx4BTD6zB64OBmLAIJTNygSiYnIDKSOoERGCI/C1xzTsuusiqijU6Y
w22XjUZc8NC4DzSw6Z1pMkIx5xFXaZPcE/Xa3Km6cy6nqrzNCnmthEGttmZf4Zrg46CCPtuWPKp6
K8//onfQAyTz1chQHHRTcbCt/KQhLvH5z7GNxnOHFMRLcVB7PMqV2I+ThywxRthoScTZMuu/iDmQ
u8XlUiod/dOJq+UJKmUw5BI8LX6yULPNO8QZ+B17c4nmAXvomLMgnVpDnKp1veU5jh49qxzI8HAo
GNiye9RSjaMD5cfm8HG6+F7UOR4VhruMhKsR3X5GUU5t4gz2Z9rV4lKOZ3dBmaO/gD+2Wdsut3ki
6gDwUcXjIKowJ5wu6FeX0HnnhfG2uOpW+oayF9mPrjxgCtkCIqp7jWuRnxMHHrPpXa7z5k8mFiSD
eUkx0d6u0kbYMiShWfFEsCm6uioeEdmc69V7YaKMoUcwfCtbqGUZKaeZrl0bWx145nrAESkSdYcU
yYqYIiSadxWUqIj0+RNvk70tAgMJ/m7n9CS6CZnRWtfzZ9a03gnI+CETIBR1pI2R5JZAn8h1pQ8u
7Yc5n8sOKTCxD96uz42YAIOFyzUfDmg2GRES8gPVSDo7aF1Y1Cw+UrsYqJt5nO4Q559TwYxj4dux
Rwfw2YjqkvDjhDxiT/xhnIJmQocxr25QmhbmJmWxMGwae7sa5YcyVHdqXz11rBavCqKaKunTwPIm
dSdz81GQixp5nkCtX+17Arp2quxs5kkdOU1WdXacdrizzOq5G/+oKgoW1VHOjVCyQ1ZBtVUM/VBX
xJPD2yLdHIUD4RfswhqTNMYqiWTxuYoRO3eGSyQjIz3QuYH9FB2vK13s9Fqy4wUNV1WlwAYnniHr
XTDWOdPM8BVEkuHh9TBHmP76yVC0FU8cEd8Gc0g7Xk6WICpMl1ijUrq2wIZi4mWxi88cF5k2spxo
luNcDtN93Jh0dKMVDHVzj10NPx82ksBGzVvaSFibbNpPWAXIGYGHgnGpBTHE9oPIvgcdYkn30JvT
fFSYFeLH3tC5tQQTqPN+qsmpVbQf5CrPLj1xORu/CsVOFcv5apn6h+7AdNpWjLHwzv3WtIqOT79r
rOu/YK+1X76UpXvM0TdjIlQoSj3P3vem8riObDZHSCkBciVvN+hvdQ0pal2Qa6EfTaOKSMcQIkyG
jZVsS71+1mtc96pxn+gLJYahH2tT4ShemLD1qxeU2SivpWYe1Iwk9UrUbrTkz7qrq8d7a6UMps26
Qbd6LKsE/h8CMBSydxpNb9C2zlvVil9kZQSqlxDaGaZziTEdMNdsOBpJgapVIcTEkjk+SjEyOsvS
7KC1aRJKk5zlhcTAU1/ju5mRLEV00TCjcxxl5fBncYBwzfS3GJ+u/Tw9ZmjQd3ph3ek9OlZUCjah
aau5dXrqri1Kbafrr/1SPPQC9aEBItEtG8zRM+VYy7CRew+vneee2jLODsYo4cTkysVOLCZIMxzn
Ro6BrPs9pZzg6BvNg4XtGT1ND6a7BlGOI2LWjUjzWAu1Q8eOvfqLQ+ksTFLydPgTuI8jSSajD7FN
wFmUlISW+8YQigZQK9Bius4+m9WRdReK1hQ3f8fLHcJuXCGZFsAUJvSWbqUc+XvM2kA97v0vjs5r
uXEkC6JfhAh480qCBL1EipR7Qci0Ct4V/NfPwTxsxMbGjLabAlG38maepBeDBYep8l7goljsLFM0
u3pIPgGh9rSPVQf4NTxErveTSCfbMfOc+7ytAirjY+4jFdNfxpOexcOlIiiBKIx12KtAuOHbqiFN
sNQGcRBtq4KDkKXWucDPA3Kh2ovBI2HYqlua+7RXr/3t1Nzjwhs2viFWoLfdtWtR4pn04ite8lhs
5eOR+kMUNcfEV0K3jcnfUGWW4Y6CX+1vnH8T7UeW345LXu6DeSnNL7Z4q9uC6JSLClfIivOz4c/u
KZATszcnjb+aULi+YcwJcyuX2HEpLVHV+a0QbAzo+iGR2fxK2t1WVu4pfmmJGbaC/Sg9vt8qAbap
V2iBZtfCX52vdEluwifDvqXn6OSB4Axc7g+iPQpn3GmF/eXI/qeyis/Raru10+nv9G4m23/gCJ66
hU2feAbbiwKHy6hENqpYX+2apvrQ4nm4eul7tRhPFU2gCVXZuNPjIvi/3AF21wYcKCkuW//GhmGR
KxBGQIQ1YKz/xJXVbOPB4eIx/rotQ3NuG8MpSzDVORqhSqoDDDAVHLs5TvfzGFebbtLfeOI4sRpc
2ySyP5IvZB4sTdZV6NoP0h2fg/k5dcmbIIbsJeO4ijjztJE/Xk8IDrujs5/5RERZZideJ6T0Z/el
A0JfOPFLoefJCRCHOHRNhCFdKJelWDZQhHjoWXqcVHNmgRL91RF5Fkt2BFdkzR+wx+GgzGrg1O2/
spE3IzUvhVU+kr61CeROFXtHb5Mbmnsw6hzSUr1gMcQf+vid0RjiE5GTo2vyZsNDtJMd/tbeoA6j
Sa4KAzK9K8Y2h4pA8oQEsaqkWwkJ5NjaLL5QfEVqFj+CdWOZVtBew/pgEVCYKdpB63qirxsBP7U3
hoJpi5FrN/QAZzwTJ2CL5yVHWujU4fF/TbRu0njKrZ9RTy2bcx/Dg5gpRiJWWnP/tL6zbKYys8dv
l6WscYuc15qnjLcWIlM56Obahtqw9WROLiaJJtTAzZC75ITQWO+jtG+t7u0WJgwaL+YiBSnlyIdC
iq6xXhSUi6OjeUFGjwC+JPKxI7iDUnKMjTFWfrMmupE61xDeCUs1rmaNTTmsk6nnzLkXjimgGKbN
oZ2LJ/BW6r6MynPfMWwnZAW9jdb1fggZPAzRRHIigsUnYgstNvQ4EPYq+amdmZ6G+BWvEyDlpU+E
bs+oCsIoJ9M/keoSVH8iE7I0Gs8O3bNeEW6c5D3LXnNU4lq/RZ1BTXTrl8bNRBS22cMpGEZrAvRM
XNiPBnABjCyENsjJsKh8TcW3NPgeMfAuJ2HFJlZjS58DtmmewuJjsD9LIhmiSC94OEh1py8jv9Te
oLCxQVvmIN3NEV07mvKgDHMBIqxrJdG3ncrergmRR7UpZOXFupw8ikLe7uJgAupxrqsIXXzTyFxP
ls8Z/VG49p8HRQUvYbD8bxq79QFZUZZXoE9LeanfqTXFfPLieESAUXKCiSyMMP61ZJvcjNpaAhtD
/+vhee9xOIHnxy1OAMbGOu2qV0mFgSJhvLXWvTSe7QL3NPw31RQ/0/RXGzafxJ8sPjMErcTDsQHo
uOzfk/6kwhlSI5TdhWPucXxTyLnSlc+iDN8tPfMlsB+W1UhlrxryNHaKzZiSfNgPPanTEUN4ZWwi
FxcJ9ngH+SYtXNL+EZQclRcppN8QR7dlBNJhN+FuovRHp3Ux38jIJSQcP4+TeJ2Ic9JqQY1KcpGw
KkoFKRJFUmxglcB3PM/Nm8m6si3eC28gxsPNWiv2qpRrp5pWKR2IRv3XYRHv2p2u968TtHa+kRN9
81KzD6yUttakv7KOS7jNsj5hz0PKftt3uj8tFQnOuC2Fui7r8R7p6ZuGIxlBja4YDasnDeS0aS0A
mudJvRoFxFBjFwmjhVjTrdCe/FIuRuvh2iL2mPKjYZMREcOrjKeJIE4uwqNhTgEDCG+0DA1Q25ri
Eur87rgAaA+7BcoHJDnVq6C5TsUV3f7ZqKh2wrfAvrKqj15/N7C6ai2farkrjA9rqFZD8e7W19xJ
Np3T+BlOM7Weg86+DThQVaYR0oUrQFSBVQ2bOT5DjH1OWWlwiQDrnq8UM/RVrdiUHYJuPWOOK/da
+kPkASWz3prWlzUsMXAWwo6KE5q/Aiphe+g1b6NoAEnW+JEQ/gdfDvolpT+m17KTvXTUesUqTh6s
Ppb41UrDNmHnwCHav2VVYKNwC0tiwOwfDMBsIvl1GGvZWDvbS49EtbhkQo4Pz0N5i/vop+NCwr90
HzrSzUpKfXFxxHMS6R/kTFcpmwx3U2o3LnED6cMUh1JU4byJ2mtlcHkkupibwnyRnIn3IlTuap02
l6pwXX/GvruaR/1c8Yx0hubtJWE0P5VFtclrr9lnXT9dEcB6PvcW2BesqcQe4ouZevG+hggx9994
7nXrMxRfM6CwRSSYO4pIvf0Ed6KrMCRUgQpCpaJVRG+YJOoBazSKN3/csY6CaFbhe3NzaS3NwlZt
fsYjge9cTd9LpCZ6w5ixLYHpUGkx3ZqRe1U8gcw+4zWyy5FiCmyOmQeLgQfGVrs/Z8Zqi4C+FTXX
8Tkq/aqGflDzNumw1ESwP+UjG/vfNJtBj3wZBU+65/qUV/10BPbdkGdl1SiCg0l/FI12jHNJ8VWi
u342hFub1y2HDAeEMY9+pU3bZEy/lIqVrGEhDs7ThpIDtNn6PQv7IMzzVZIWe4Kv+0HvzFUUWyiq
+TF3uEAlz0bUocPgjy8e2Zs7W7dmsk3cZv3JA63udW3KDcVZmTa3N4VlBZEOAF/8HK5MuRNQX7QW
8WxQPUJe1TGubPP2A0VQI7qQbagB1vZ9PDpvoyPwG9AUgOPprOTHhrF3UCOs5eZ3RY+Y600rJ9V4
lMYj0c1tR+tf51m+XQ3fEqF4TORxcvNn2L3/+gOL2Fdo8K92LgOUvHI1YEMYsQUwGeTRd48FdNXF
FiAI+noM014JuI2bqHuMFDNZpdjhw0BFtjYtOe0V4bwTm3dCVcayH/JAMY2L/4kJD+xRpweZ425F
pPv8Whfez7at3jrMvJAb95VCbFDPrszlF43Lg1V9my2mjcn5qkGRrcacVEI3MMFF9AzlxUebJ5jG
yCe52kWK5Fo6yTavqQcsOzA0FCfsI6N9EHTezhaPFl90c5JbNSEjkn+Vcfmlz/a3utxHBwcxqQVE
MxKhAzu3jUL1fTSxgDh27eeCkIqrnCzOYMMLj07EN6IOu1MX9xqV8S577xbwBf0bb4XivtS1dq6J
2B8X6I9VAtZLJy+Y6e+KHcmbUuFX2eF8j7W3vGnkMYsie03H4pSifw5cuHtDbFVJAIOi9HdLAAyz
9ac8y7TXokL9ie66R4dFnzEv6h1LpGhmSZd5IL9cLmJKn7jQzCSXASLpc49rio4mJv/G2kQlZ9lQ
3GS3z3UKwWDrqQFpQMBs+Nq864gCCDbsnqiSn2HLm6kYr5SzRId6iNtTUVTnzCDtntThSAkWX5Mm
AX5DSRDZUpIlwvDTmLdqRvMsxjszfbJjHELDtB80h82/CdhUkkrEEsb/dz280eAKry8Nwji5GtO3
ARRKmsp2zBxyzRBHHdhlTj5ss4wc3Wjv6+ZdvscQLJpzBpxVKGvSo1Y5Qz9mtbaUou6m6gBVYqu3
bxATZe/5LUXCmpoELjYj0Z2n/iPpmq1gAMscdatbrJmTOei1D3fscXMxQXxOjIaNaQ/Y08eboZLW
nVV/sbXJzFl3gFIHpF8ukSGjpx/nlX3q8oSthJh2U6Z7LOiJU9hQz7ww/+nYSGQNmBjsINmhrqAy
zAkjoZRfiu68ZvQOh4Rkm4m5VWkxg4+swTfmJC5FJqBIjwchl2oTgqxzelYAm6DOZRRFTumPhiFz
Y9Qqz4odX4paflQhRcJDYV1svm+HxlHctV5Dus4pz8g77TRkycV1jOepsW5EO+4inINm0s8ODqCi
nFl8t/FRD2s76BIy4KD88uRDZ9KuvYBKisAkrEOEznL5/ar40e35TrQciDaojYzORmeHAeu8XD7D
S1p+l/IExUyjxx3TAFoaZ897FjHrEz2cYoIDlE4PY3sr2ZNxmJNoeDFbgIMtZynMFEY9OXi7ML43
izGu+FO78CkVBBFsxU9tfZ3TyuNqk1+i3fUkSMhnrFtzDqaq2Nj1i6o0Z4/9XquZj4pTdYrzc4pa
tq6oXVDLnzGWSwh967nPZX9UevcphhnjJWjz3XfFIoEpYzsDz9LoTUwA53bD+xJYzsTNVp6LfgxU
q92q5FdFj8wxR5yr7a7qWeQ9PFXZxHWzHlDIdTjZXdSAT5o4OF9ppd+obdCQjGmwfxJu1KuXBcnQ
QDAq8a6pgmQ9/6roAlMRgWMsQjmMhTnaTQwVDflsRnx+Rkh9LiM/HEc+ARKYiCjgWtpZ8e0ZGaLZ
pUNNsifesPxcN/gMuHs52zFtsFpumm5T4wLEQTXEbDgY0RvnIepTzWJpGb7wLRfS2BVqul86Fxhb
Qfk2z1WfPQn7jNLP/oESNrXZ4X7eRLMdCNaVVbbvTeeld+o1rsyNzbo2RHrLo5y1iBK09Uc8sRfE
Hlrb//JY25KVW7cFG7NZJViUp/OBzdmGcPuZTRH45JHhlMQV+TCCMcp4kOMT8zEqVXEyyWcyecEM
ibm6zcRaZMjVkv/Lqrpl3rjthupSJhrO4IQoA2/GWXtJO4rYbNHXvjvgqCwWclDUPNFEx3xJjhl/
hFH7ssbr4J2T+VnguVyZ1rm1p40sUr7dGdAPoEzFIkYYAaWxm0WWTomvud427Xu/gTAmh/ZcN+SK
2fr0+GqjehE6o4M2pxDjm52XWAYh13jydUEta4eRvAqHlWo02kkp8e9ycP5mKSNDlVwyy72HBijs
SZBE8Z4cbyMzTAi6ODCpjkRkFLxxWeg8PBZpwJLgJTQaf8yvXMd0ZLjlc0oUT3VxktTVqpKa7+Gx
TJoQc5Pwq+IZ5XvHl4vKnlPaMF0Uw1/c4K8uufKGTqKegPvydWuYA4qEdd0kNlKSoVJdqsz16KdK
55vi8aTNNDOsK4eNx85K3D9CkidAXt42UqLXkIwrvuR30nhPfZi+z1q5x65ABTWCgZJYB+jSzc6U
1Pr26qmKWLHz6IveZufTy5vEe7MR8YPYps7CSeGFPLm1P2ukHMl/6ipW29gkiUXLOLoeIO1+ZuUJ
MdD10hfR4I308jev//Syd4dUuobXJPUQ/4YTb+st/Bm7djnX5doCzws/8j1NnE3NelKPXiWEEAzA
Zzxoi5XMUZ479g47PdKrTabiM506DR82yByU5lA2x1zIe+aiK6hN2fht/WN0XX6QA2Mjqb5EStCx
CxY2mb970+SNF5sdkmJyTWf3N2pfrbkizGgrt5lGAIXuT/VUl7gmNTZX0y+mfp54c7m7KX7j1AFY
9lddIkK71Secpk1q1juTFQSQNDZxP6NjPLKcDrM5Y+MwUPDg/aPQRuGt3zJgahdHwGuA+h+mrOoI
EffYZVn0nRHXBZ4Zb6el6WairFQbnJdUE99Tf0wpf9vhETvAY/WbhFtlNmYBEf1sip/YA7EQxuvo
DuIE+NTZxd70rKgpqaGwE0dF40ltU6pxNa72Kq+wcdi5vRk4MnyA7jb9lJ9sFlzPlhyogammU+w8
KHlFsNbU77xv38UI7cMNNRTTQXmuWm5lFi6stjXXjEQoJdFxKNtjUczwQIbmGpHRXiVVdeaKsdfz
8labAFl4BldS5rvcVT8Uw+TarP1AYKVYu4uwrzfv6qKfZDBPLe3oRvIpTg0gaMDLhr0Q+svYTbtI
nQKjrrZxiSNg1vE4xUdszyvgOL6Dxwa/1Ecx1W9DnW2g8agEvyffGqt7Nxd7w+AZM7Sfpm0DpzUe
/IfJpyu2mrAp4WHPM9sHyWZnpemYW0q7xHvp1N/60GdHLLG31lM3bsV4E0Z7V40/QXZYMIOsOzPz
yZ5/XTsOfaoxnsj0PGlpaK6I3Dzzaw3sRPXjuT/93wqessFQCXQvuCGOY4Od0jCW6hObc7rfirWV
eKcmqj6ALpHps6D1FcwQUYY46jy1uUYQxX6qqh5ypsTusMivkCdCNnNenTIsUx6MAWRsvesM9gpV
5han3/gBgE6NyJYi/V3NehsUJt5PSAZoQlum7Au2YJxa0jgKl7erZQHs9di+2b1xzfPypFtekMS/
KXxiOn9Xjfo6YZPuW6iGOr9+Loxq5OumvenM6qVUm9tcDZeRFbPJxbn1wptdg56yGfG4H4lu25qw
FuNxRyfyuta0dVaHN4NhbIQWrzTfmKT6/r4gHWd72DY6aEwy+Lh6vlzC2y0XRWNq18bMB2i9GShA
OYKwoQh2+3JV9WejOyUVgT1b+F4EzcSIj6USHaTJF5J/5YCHAp6oGT56oV48eF6S4yPVT67DEg9a
P7iL2NpLlrqVMe6ZZ56NyTi1Js9ro7ZQHpD0UJSSZtPlVeASGq6c+EnoSIJlE7RA+JrBuFeGi6XA
vEU4yaNR3cfRI8ERt+Zt0DqHmEmkUnEkEHgKi7+6tS4zatC0jJG2eSvQqzbaXO7j6TWLzT1QLCeY
Cmtnat9zSDJlGtDiLFcekoK3VbQVwrS3hWEdIVnf+0wutlJWlEUf3Wl3wj4QxldFlJNP3YGbfiTM
BX1UvuhD+6518Ulb+lOqbs6u80QMYgxvE+sWoc47N/TuIlX80EFWmLDMRqa6ES/hiEEpYfViTs3r
xMp3k7DYD5Vj0/2orbIN+3cMR9Q4IOxESlCG7tam26GDaa7Y0s9jGXQNqSbcv/Pcfjl5TYizbw98
qxF54mrHXfpoJ/0WKxq4DVccCxQ9h563ybTCYwj7fGVX7bvX2lty87BnrABNoQ1a/hH6qldkTreD
143vWeceupaCGTMFry5H5jb41PtKtSm8CfODMj7mRTKVPx4BF4+bkO0mpzDD+lelxzy3brUXHXqZ
3aLXqI+PXvhWjSX3MxIugrAV5XDL1XfgSj3oP62HfYFoFkhpuGfFAEmFXGil89+ZrklXzRZdOiGP
FGloD8OkH1abapzOjJk1xmrMaOz9nG3R0bADWfLBM5KGz6bGdFDh2dqEVrvpwESuHGouiUIgSFr6
vtW0oIiLJUABFKafxcZz6hcnWrSwFD9k/zuQfjXDbD5Olneg+pQHuDMOBJC/J1f85FXiGwq0WIcT
r9VtuKnYT/DPMjni/AMxkhvjxsuis1eyUHItGn9DXu6uc+IzYb8RvozQQtaG1vkmDp40jd41HYfi
bGeSWRkrezaDBahSbstpt4eOfWGmw1Nm04XTrAut2eV5vIghPIaQPwzoy4ZugszRxLhxqtrXiaZs
DIPbHstfktPtwWrt8eZW9cOJx0fqYo+I5w0TAtjKHDc8NaPc26qZPleaO0OMlY49+vqIBdA2rG/e
H48eKphVfdKDuelDLl+53MZJFMTRsF7S0zTwJetJyb6xwS/svq3hKhunAxhKlRKHjGQT7Ua/DU5A
tm0fRVk+WRZ84FBgz474mkwM495TwaoZrD9CGXNKZeonw/ZuoSIgKwWjeIkOeZ4evMw7S2rZS8bJ
UG+vk4V6BtAOGeZR2fplSu/SgYrTIvY35LlLRv2euoGh2k6tetRYA091/KiGR+P4lT3uhWs9D5bY
ekXy6ioTVAhAuaYiT02mPXWj9pQya0gjclj91lt3YbuKb8s8R6XGJfVf4gLjzyj60P+l+WHCwW27
bNVNVifDQ8Em0LB2GrJ+bcMi4ppec7O3ofgCDEUUQp4q5hhyfmquExpcmtC4Q099pDqI2dw76exm
1BJQqImNu6tZU0Q1iImE4s1JI4QUUtV8swdn76Spz4G5j2T4WyZYHRzNNzr2Y0b6wu0fQ05yJwIN
USnOxrXSk5Jg5xLklLjYlnrWpB2kBIX6K3jXQ52M/1buE4FRfGCT/aYgDw1NCWkEa0PaWydYMQNq
WfkkaVAJuYeVVnlXzeowyXg31taLraVQ8nFqgm0iIVHPGLrtXds66BZkvxcnTe5nBOhMzTgu5Q1U
jH27hoHrOcNMFEFOajVQoHnuz5Z50tzkKHKN6FT+KgYECvgtF/b7b2imJ1taX9CIFw/8pm3VW6jm
myFCQuXGzQtnRx0su1RbYlbJhJ+j+HCmbrCGb7nqnkXYcHTiKDOcn0jjejkW6YsahkGmj3vSRTsI
CJpUvpyYp4kXEw/80+DIQ2cj8Q6sKvhqaMUrKiMPfnaPa8HYH0Ybg+uE4GY2Wv1Wk7QIDh9ZNH2n
TaDPGm+5OvpBuNlLIzsz/v81IXeAmCIJIv2Ism14l1p57et2rVTyr0/ms2EZtwnzIKaMoNKVO3Qe
v0uUQK1iDp3yqI/zOtc+DEFgqHah0mnFQSRQZ13R70Ld1TBp1t84gr8wamythuWeRRxAibnsKr1x
QznRm+pAKegn6OR51aX1y5hymAF+WaVD8U906TuVQv9Mt/yjzuzDDIktSukQweBVLsUlGViDyFsU
zeyVWHDFxA5zgXpP3EMnk7RI57m262KE2ah8yyH8xdlwdnt+T8i91FhyCaBWYEiUHRWNo58UWqDY
MQYHybeGzqdLKwaY8va3wSpJ9ouRulRfFPwXTYvwkoYn09HfQ7OTyOLTR5yW1LNZwRA3YPRxw2GJ
ZL0dGEkLNMNYxRw3hLzXAydMgvAG3GL03vJyPJDxI6PL5TebucKmYAp1C7eb5pAc06Orsxh48V42
fMaGgfsEW4sQDt8rRGnWCSURxumeMfFF5T7sOXvEr+6wHS4PDW+HIf6akUDh3URbPHlipebQlku3
BSvWGL+OjaxuqTnUghdPq+i/NiBVUfFC1HsFI8XH939CF3hFFlw3PfOiLoiO6eveRR5Uyu2gyq8a
JETr7XKh0NKX7VREk7JSrs7g+ombBHU2bVgf3VInf+DfeElLlTIUYmYDRUii2Jbs2hqz5SrtgCwv
61uTpldNmd5od2iqdt3J+pyMyT52fkhXHiozvFUmjdj6slIqOa2F8oIDZjeXRMiiqI82k1Vjk28C
J9Q/6ohnCoVhB054g4UwXWm5daydnVVWP6RWLuTWcKtk1Rf3qheInuWmFctQbcl144U/TSN2Cbjj
ufuV2Av8ofA0BmuUK6/mm0myyyu8h4z78xRl67Evc6C0IDTbOPzFS7zWuvnDScMviaxmVax+cI1f
ySY3ZL0BWW1MAwuXYZwJNZ3iyf3nIFuQ08Q4a4fe0Sno/B5gFY5BbXngVdz6VdoJCl6y1t1HpX50
kbFswvhy8igLp9xJT3/XbQuvOqtbJS02rTVeo8F6IiB/SD1sMBN1BmCbViaKhWgjwGzTI+yAXOis
kQm9zGb5GC1sdVKHAEszCRbcmvjOHLKYGt27zuRDTt15r1lcAL/EABr//zb9baefAhAt/KJnj6oB
DqsvPXG2UZoxhJYXNy42GCX2UMlJGlJXGx9hqmFW6x4kzG6Vg15jZNPBle5DGI9QSZ682aHZBZ9z
y5bQKr/dih0Y9s9cB77DQtZBy2GSHrZjTWnq8GJqkd+79AHnnI7Z4OdNve5Y7dEWfI+5axAtfnGT
9kyknYiK5Gtg4MVqlK1olRAPF3ZfTT3Nhrg0GV5HJWY4ImxtXGOd0cysUIRDeIblWpjY88nX7nIl
PRR2YhArST9V5TNGuq6tPIiNL3Z7x3Gg5RHdA/PRIfNIoQqTD7y52g22J8N5WsYwU13VOMU9Z35D
WG4aBO452cNEeSbGeYCzeqxUF/HXorWDN1vsFJcqYk/ndvI7hmseGQ67FHmP+c1KNVrblf3iuPyE
eKKA5JXWBPIQa5U1YkMRW6OATtX5S1vmL/tLUHiVuyVKS/QwB1zST2w3MgzZcDgbE4qQuyJmQjCu
xVqeqWy+Y1bbvJXqLqGwQHtRjHc4+/eSNxumGL8m/5JlSLf6lOypu0YexaBHacyUuR8tMHVRdDfS
4dS75X6YKMIvROLHGZGf9pIVGYpMwmKSvc/sQXIDGHxVu2ozkOeOUJ5DyjigZaVgGDOgNfeMImVN
525fTneind9tAQMZ424yxk+z1l5LceDMRanPn1XUHtuE7SNhv1gu9h8PFR1fnAafwqNXm0BiiNXA
miXPEhhhYsDqNs3zV4vwCKs/pJ7wrJBPkHFOJpqMtikPQ+ndeu0q52fT0ndLQYCOj0o5dx4gMxro
gHc3QGSdBVEAzNHEXGE0GHwzAsuTy2K0CWytJlDsfDW6wYFxjavmYRnqezejENthF9TVR5SFq2kx
p5pVh/45nCAIHJhPqGBInF0yZncDGbuz+1sXHrTy2cr1m9UaG1d1/GaxiEdE6nU8lDq/Z3fednl3
GRtcD9ZFMew9AJIf1szbvEViZyQ3MY6YeXaI6/65rrgOzRAugMYXzT+w0GQZWGTk1XRKjGprLjvU
TNwLE1/9QJ6bS7kx6vC+kdfWk+oELOm+StVeKdzRDEc9MSG8xIQiF3DSl8sArbHolPH7DN22q9B7
u1F4i5H4CwOkxk1tPbT9BVtutM4SarFHchaT4tdRAeco2moqS4ip3xRZ6S/JMimj06TaamBa4MIr
M0YyE7e5c87ZSPvxpHxocDqVZjiGoXZXuIJ64hLDs00BzWfTT9eY79KyTkDN/EQAA+pS67XWee1n
DRgNdiKk+wKOnV3nYoy3w2NBsVD1qDgqKOJjLwEc0GHJrRvHHnx9KxVCjOYO2rYLNsN7GG3M27Y+
TowaUWlsiHvsbGUbq9hBwinZCowqeg4fq/6rTeXNM9jCpAwqAEVtc951XL1SkS8kVYgmTXPmZb1u
qc0ggNPCK5seLRRlM5+eK/QLhS9NpOdPdPoGpVT2qVexP+v3UdgjQjM/VQNIfDe0rzpiZijQVmHd
8ToDVI1rQ2k3ppuFiBh4ZEbqGwQY/JHECnddUuzauBswNmSxfR36a6ER9kilh0CanRpejLSBfxdL
sQt2WJMqxrGYniMl+yJN+T5PEeCA5a+GVjQVM0+UbX7aXU6cOcjLCW4dG7cWKKvxOlUaergozlJR
Tq4pKCT5aMS7RyFUmeRfnr5QILpjA5k5VvWgRqLmHTV/F7b2NElvO+YwmcW61E7h0G9z5M4MfHhs
u7+NSiaWRFu0KlztGssZI71EVmm6XUiLlu5k0dpJNJIFtXfhEaHnopTs6I1PGLLGOqxwESTRLlSh
thWpxaLYijcpa3Xxwq1h22TMuWX4DAV5F3F1TYXGwKi5L1mUB8D1Qpy8HOsLLkSZUKkkWtJbPibX
NiQxj9uIcENFOl2XP2ieCyoYXA6b3+UFDIn1THNlhwBMGe25GtsD8ZMD/tKdi30gyjoe4fo5dP/h
W0MAz3xCOwyV9GoxXLktHcgE2Eyf9WrLLm9S/7QJV38Yn5qWPmXa3KtO7FTtzTVHgjb4p5IAKRdn
EeaobB1GbOPTxZApnkdk9hrrAF3LxmtS2z4TmNW8RvzouTwl2U8ePpxkx3rjX8zIRBXoi8rcGy/d
P3kRJGP+pM7PySQPaR/9KoqxxnC6Hrr2XZjNgYSnPuGIKQoLLInKTLIYDAv1FSTIc1p6lzRN/NGs
Hi7VyDWHoKJgLRf6p5iaDd/5U2dUGzv+EPIwkvMMOeIKksPEcKLEWufT3WFUytGPUPGpMcWFBldo
NZHg6EtlfYvJu+NzWyNwbLw+PdjA9eLcPLaClYKUhwnXNHUw+xjWWcW6Kwz/ZTn01i7HLvW7lGDl
4uY0fyPSqZXFq4QwvaUdaPC6ul7/rDYb3S53Ivzzuo5jFm7YzNkrtwbw1uTL8dJNw9cKzUXYIMf5
JumJxs97MfsPZVLWopG7mjdMU34amQr456ZF9QMaOPOm9aSkBPlSemGpagIvqWkZ31DT8rjceXsD
N8kqGtSLjFWszPmmUHl3mZkzPCcjWWkjyg+9U/hss04SILZT9L7aEGGLL3yIgBzwHHmfLDAu+fiq
pmfBkawskWC+GXb6omAQGsyBmwkKFjTJxOo3IAp2yXBf3oKA9QBMTmuDnjUn++WAJ0QxQlIb/vKy
CBRWvT09T/qIP6DyxzK9G9Wzk5Bo/YvZd+rGiFvlWBa3lqt3on679g7UwToyX1qrCDSA4JyNDDB3
O7wmGMw5ncCblr4dPQYTXWh6YubW2cQ2Naw8TiFssXqDPICX0WjydJsNKtNRRO6FMrVvzIUforP5
Jxs30GP7hfNm3V6lxf48TsjNZ9X0lhT9n27rzorYSueDP8nWLqrFzsh+uHnRuAJ9MEeNwNfKnq1t
P/U+sR7D6F6gFgQ9kbaTMxAeHDr1EpXlte5Ke+WJ+r3pl7I3K3df+3r61WoxYjMmJRb+x9557Eav
pFv2VS5qfFkImgiSgztJ71MpKeUmhCy993z6XqzbaBR60OieN1Aoc079R1KKjPjM3muHLpGLeNlA
2+wdeY1b6T3hyGjxYfDZkv/+PiXTbwRoJtAa/oGExHg1LiUmj8G2ygxkHXaWk68BHdqBUSdGmewz
Q1f7gQEZA5XuW2Ayh8sp6p2dP8ITKh7S5Jlt+7hhRYlgtqwEUWl1ClvhLjlcR++r5wCEWpHb38ym
8+mj6nZa+WvERMjue+TXqXs3ECmOGe2wl5JnA22W8YXn2otM/CXGWztmG6ZllaBhypbK3VcKbFi8
gToii8+Jg59UROCosOpZs5O6trZB6UwbBFSshAGTLnILYSMfu6+OvnzDnehEhBFD4iivCr6ExxAy
v/U8zZqp7UfpbHRjC5qS9/6QFEtgKMugQeOUbzDzUijdqp7p4LWmsS/lL5piK2J1jy1cdXeUoi46
VxATRjwtJzQS1j3D4Ke8fZUBVvIhQfRghtGfV78R8hCYllvMo0sJwlZrNyXYgxjNXFqwyqp5bn+H
zF/NDDO1swLecrGpbGpcdHAVyuy5o/U5jpH5DO5v1J+N4N4Qj1WEhyL4aaoHrXRWFpE8ZFl1TzHT
YDwlB0ZGkYsIkJzn1PH43p696lgSlOKxOcwnIvFMBAqCAczR7/cO5y/5TrhXVn19jjDZtGQ+NJd2
gs/9W+pH97cbaXj1A2/KUov2efGWFhUSrPCUsckDNXtsqgvIRyjfr2QRCoMgqajjFAVpVBJPybvF
KJJeHW5/R8bdK0C8hV28V3g5tXGVJieXstsKy03D3F4G3Yphy3LWEuhsqhWtbq4ei5L5BtLxaiGY
+Rv+JfEubeHCCn4HeQAUZuHzxrMpw2PotIi0aVqMCE1QsWw+//XkMMzwepyFIt/qKVWDMxvKd6rs
0HaZi7xZE4O0wtDZM+pscozz+qOSH37trHpr68Iem5NRFReSO11pJMDkFeZJ6VtL3eInCzdiWSHQ
oQCZogOAI7wJoOidZdRGe41bmuWhi/kY8xU7cmg57BjRdUl0fgcxYfbmo0mx1oy4t+sJ7QF8fiMy
VjYfTZy/qdnA6z275D1XDNJ86tEof82NAfn5R0J+kkuZWAW3wD5loj7ZNT1cyVmpLYPuveFTtrik
DA6pgv/s8eq19s2XOF1zSF/2ohX13kFMlBWvyPyYuTjNpUNBnspPlAKe4IYoqTp7SGIhLl8MHjEM
iL7cGkz0w34Tqq1HFVlau7pg4YQGhiYR9BoWO+IRKHL6O/HZiHvm/PGfLG/3CTaDXn6AO0b3sutl
tPMn8lOgBA8IR2cats2q1qQdydh+zg+MtXIUo2KyN1kxYatdhvLT5lMrSPMrxk9R8UNNj4TrLMAZ
VDVhkda9404eIp6Z7g+ZJkoTJLgsmdgDQcFdk47JS43Wmk2lwRrVbGNwLCAQRxBFzcHuQC6yx58G
hFVzbNe4diTtNSdJyDs859glLJhHqjRMRQZD6YDYAhd1m5s/50H2XOnzc42tVGYUIXosll2G/I9t
De81QRFWrD1nAUgh8kRYsDsBwyuj/Wo0BRBknB56g4FhvpqYXxYsd4o2h+/+JOF5sY7YUN6FhJZ7
BT6U0gNPj19pSVYkYQIRVp0Mim/uVvMkkoGrFyAxIMK23USEbzAaSs1tGcVYovhB2RKstGTfZ6G2
LX3/wQozQh6JKxoY+QR+lq3RY/evsCwxfNbfeVJQt2tlscpjGV7CVrx4T15htqw2IvHig0H3kPQ/
t7RZR2l3TyZq5B7k4AxTiRSTS8WGF9Us4gBZ9RSsr7EMUATDopfEmmBTStFzd5MG2O+kR9essxDl
21uTX2zLDo6ej1FRsRydYQ21aj+xsOIwQQrZHQPozN1bi5HRMy5m/oMzbuGfW+8FJfpBkCdkT/Xe
Y4pjog3jqluThTItdGyDQpKPpEMGSe0gPv3r38gjQL3eEeZFA6ezJXdN/Mcit/7ivK9XmUIh7Isq
gGyof5Gz1m1kyQrJ9yAgyd59FIqU9zGsflxavkVLbOWgG91tLs9YD2wjvxNLs4GcoREPXBougleo
9BuzDB5sk9TiNnqPFTqLwsLoiPkOB3NrrnmM23PqMkGyK836iKBXVSEVD5jyATuIn0/FU0XQCMkX
6WDje2og8PoPI9lWSlS8gA3TTXvELUDOYE06F7qpkcOiTsdln0vAhh12xyl7DSbvrW/GExFMPz2P
74uGdxOKnL8dVRIetaJ4iOLaerXLPl1bWnyCjkQ1sO15niIEPnj+wRLOSMtxSpA6H9oWW5DAuVWv
aqRavMOuOR5jixQLkxM5D87NVBI4Nj6U1OXS4nfXnnQBpA0lqQicN+A3OjYdHah62i49KZ/+WG1d
xPRYZfE5S30HtmP9NXpH+MkfzdhtysS7BWZ7ziS/yzJh2UgWa+a4vyh3moWP2C6PzVNpBmrGnFwT
ab1gGL2VNHZz7kVPMp6tnzsqhoYfitwpVkM7a0CBjZdEQH4LRP8+dPWXISOksg05DWJpYfXAGI1c
gU0MD6uf9kejk09ZYEJ9/KwRVZYlf7nj4mdSWGu/ldXeOnrsAa94g+M948bgnmZq/JtGn1r+OIrH
sLl4VbhJhOIi8/d68ZzZXy0Kw9IhoJcw3THb43Mw/acSUwOOv5UMIvCCxrJOz3rMbgIddeEjxMpZ
EiHbLFaFGUFBl7tSxreQSxrnFMSLe8JskWTKVSHYTwVIEolu67fUeDmH/Cx6d8jzrJn+N+2Lqf0O
1uvk800BQFLirUGOGWUWzc0Pb/khD0zkatn2hSBozDz6tsJNIqvwno4VoYX9pvN+srhcE+bC5Ivk
trnuhy/v14QAyH3JbZcl48UkRYV0LHNjJfKToD9TpwflfvRRQBoFCoaY8XgbT7uBa7UfMdWOgIgg
lJQj+a9CrCs+2Wmwt23CNm0S8j20h0fitXe6hcKqlN533mQH4lyfI1suyurMQnPVoV0qnOglN456
yRSUPsEKxWpg51gi5ivfR++doL73TgxLInyeKg9SjcOSD3MPU6JVdktxyycmiRRxuJwYhBaWeuxo
x9mZwqC9TTW0uLgpDx4G1Ep/CaPqLZTwuRQYcw5vGyxG+eUSqJ0b2bXM1WFOgssJuPUpWDXGXmaI
i9hpmSh0FA02CmYfrzAihN5m6N5t/HAfaN01iuHgjYQm01wY1qVimGWxlrdweDr+RdUcXXq/zmJc
te2q8rUXj82HURa7nIY4AEDlKntlo6doSZcB6tsLpncopRMYO20TnEPrJrManD47p3aV8C8tuPak
T7F2bTONRwXcbY2nr24oqPT3DsdcXvd4O7ayYdgEUrPmbjdk99FZ4zLawqfg2u5WiWtD8KUvMTyc
wsh3M2W9xPwCMtpYSaT4xH7d0tylNo1IewkXEtHZpAmnTSKacJWmxChW9QslvqsFfCTH1Kh5rJrD
vH+POpaQBuNnot3xU3u4E8hZ0vDBTD/j+Ms280DCEMqPs9C7Xfj3F0Qmf5iboL7DIFgHKQv23Dyl
SEkL6xgQCZTpPGzISJKuWAf+j2z79ZgxGYNKNUZ3zv9F7fhnlOLvTfTUE/Gg0DHi/Xjw6FmUMTy0
TAesWN3gva61ANud8jCnU6+POUtXFBkVt2NLDAiB0BDC4vdZ9tQKfa9sbz1oxcmLsofZPhl7twLC
Y85Z1lf6HgktWSCgnsRnFo98XUS6Qpuew47jYOoPoPnedEqhSEMzQYrYJOxNaaRbIPdYyuvHAcIc
d0pJSBPjJsYkNQsuM2BmJ46zSloEXwMUAdXR2wTljRz0dTcC6zFvBBEt8CjstwAIV+7QfgdZ9TSX
VjqCk2XgtfsS/42rtajDC3+B6n5lwNMfMP9noAC06Ggg1218Z8/hwnMDMFHz+NMp7393hKFzrnmH
M1iEdnDMJeIgyCi5Y+3TUhIY4C7pMau2+tMQDEZNfYwN/ammFxi9s59dHUiug0g+yfXZWD9DcLXq
Zu8M7SXLYB1iT8JI2vPGwdVgZ4MuzBj3QmqPVjcc2bOdaswVSV1CFIOQ75FnmJX5PiMp3BNXW7eu
jaChJUZQDE/mBB4h7pzfgCY2bF+VJDoO6B5sqDs+il2IUKKpNwODUUkTSXSkZhXwnthcao/M9DLX
3BB3cI/6cdd/56a9tTEAYcPdK8Plo47HXa3ARNrVe+syi5nY1rwMYufSk6RWeQz0HBqHuQmrWzQ4
r9GYn0uTXJ/59wMX2XIO0nnxKCsHfbras1Nm3unwejjMt9iaZFpz1Zx+lThvQb61pt9kTDcd2woV
AGGI0t+ozZ5NHn4NdwMvHqX6XggoKWijAxA38VhvR0Fgjt0e9AaBVqN9w1R9AKhEaMMTkcY7ZfUH
vUVDAwZT78JdZyGq7ZJLk5D7wDLaR7aKAeScM6dUOapctt4Rn0+5MQPtOegBEMlu21kGdjAsQVaC
LD9Y6tlDSqRvWScbLEjsueAjHHQuAfPX72e8xMKkNSdCfB1HdzyEjmnv4gJCER4V4k6e3d7d1l15
6Ypvp2KSFfDq0x6U8Ha6eG8w//KpaM3msSnKK/BmutF2rWqYKLpOJN94TfXorZuuFYP63Pit2nsc
KHg18axD4EzdGkFxaKwGblyBRmFAIMt9jZ5XxASG0pfEhf/jE2ToUfy46fTqTxcy2n5ltQF8vSX8
AnXYiyQAxDVQLH8h0AAg5D1MSQvu2fuJoJ/k1XtGDAXbN+zJAXrELsyuAXzSIxP6XeOny6hEd7+h
kcrwQIcFMa034FIAVlnXoD4y/Hd7nBsuf62+tLjZtkB/BLoyP2m3MuRr6x+UfB8lNTrGRww+0MPx
PmaMOlPmocyx2flxFV3yiaEv0Rko91KrYbj9EZOJaqUfRo6vNLJfhQ1Jc3yrvN8601dEvYJJ27n1
V1wMW62lqBbikSpVZ9EEh3tvq1eEWpsqZ83voiGm7M3jU17dJjt51NRT72ifmnpIhnbN4n7htwhj
7L84kydINQvclUXpf2bIZA2C1EWhARMGrK31i5FDypv+DK75IdnLAe0O0B7K7W1p/Y2BhutU2yts
dKlxN/NngJVQ/DSUsB54Rpa1oB1hEiEvJJaLPhTuGurzaDOv5zucIG55mW1uStfXJodZgHY5IfLP
GeHR1dFnYECjT/vHlDwhIqGBLwY7rdh4PSuFEXudeqr/FRL8YCbyNvuWMoLdQ3buA0gIkdcbGZY7
MDCH4dcrAFW2gDfCoV75WBJaWa0EMroFy0i4M9YGKdc+9gWjvv47BJRBr4cXuXJjlIUgyiEK7qLu
LKx9dWfRolGAJrvuxnfqTeI4XAZcwXb0ECY3hODIT7VSMo558YJr1AHC+xFM3PwNM9vefQ666zRt
+/gUBvjdVvaHm88wrvccYV5bsfc0yrVWcdIdoBfuTU4a9WcM7sZiv25B8K+5sZzx1OntUoFY7mqe
rWsQzst6l7Q1BlJDfGJ7OVbRsbTcLfi9o1MzT5I/yAF4eNDfu5QHmrnoKoaStbrxTlEfd7xXwZZ0
AQY09dXq/jKC4yrzbHGnwcSi9zDvgR50i766EqnQ+PXR5kIvB6yy/dLQrk1QbIZGuzjHqLkrIB6x
cfeZa46pvUerb6cHgIsr0j1ZHR0rVo4pK1Hn0vDVh2r4JmWPhJvAqK/58JH6cM60wb8gk8hIRouW
qq3IG+yjY0eu2yEMWmKiAfFyLXgp9C6qdhtBwpjItUDB0o1j8+LzneCtZTwPGWokvIzREJwgdBxx
lBo7vc+eiX/RjqIMV6Q8Z9fJr8UNVd2KYFzYG1hu1jIiScaPdUiJlkPy1ch8pNahXcW4xImmtHL0
K0vNzdZujYI7TSR+f9hYI+Ctuyi2eF6JYJ5BO7VjG4dB9y+tAj82QGnjyNascBX45SdZuTNrNn0z
dG/a1HIPWyfceIH5x07os22z6JxBpebA9w8CPPrJg6TI8s6lawS4jrrhEAL4Ojbg05CIF8U50GRK
DkWdsNahzTW9zn+VVgcLEC7R9l//s7ZBjoVugTJ0/rt4A3Z6NJqPZDekz+jaFZV9jXjmO8rRAuhd
NF5BP6lj3FhoorWM90cyB5NzZIfdZLeYPmWPL0Y4h0Av1NWJoXE1zRRtMkl8vaVyfTU1k7PNR5cJ
RubIIyPgn9AaoceZzodOSgPlVe+shSm0Y10EQBBjYutK0ijgi+kRLJRSfvVVIo7kHU1HN2//MkCZ
m7oV6arVI8SjU4/LE1oT7i932FUFXcRoTPWuH9nlDW4nd66dPrjDWPJFJYxSx/c2nQTJ35YoUuYI
YXeGAnRdUaK6rcilq6MCp0NhM3kxtUPStho/YHerzCHfzBHPYQDgMZhnc8IBrZo0o3Hwk0ztKnB0
caqpo413YWwhJ+e2PKbIZHkM64cyC3LMvvgnqUdBz4T9Feiwc2gqpt8egWPUHoa1TQM/PAXhRfaT
fszbl5Bs6xMIRqMNUc2YZou/lTmZngHFtvWQuYM3IX1ry3Kf+TtocriBMBttrKz+cMMOvCoXrorA
RhJpToi14sEW7CIfpvbGByePoloOYVjtJx5gCJ0Q9Q3irAxUT0RryrMUf/BNOMTy4h2Z+YQCRnuo
gW9SAvps9lrD2U021xDmoPOEaWfSNrHufQ+igIPZ0EsGRX8IrJijvMg/QqRW50rzdvpUpWQQ57/9
yEQevTbEIC881oN2UDYmP+WV+ToyrDVhW+aaVpWxmpbE2ybtDlxtTw1EHM2DmREIVmdBFwdHFnsw
b8DguCS6EkuHmzNu6WuJqVm07eiiitpOXuvtGo2KPbeO5SRh2+N6YxMvUWGlHpXBgBACXN8wxbOs
EKpBUCX7AI8Mtq/+jE8awxM9Q7mvEuZgVjaP20PMhr2NsSNxBRYRNvFjTiohWCchRg/ry9VnV7mz
DfA7qf3ezBRvZ7YwWlP5LLVyRul05nYo67tjYmaL0uIK3Y+1QT4Q6Glk1klm9xo69r5TCDcZMG7z
hPFaDn6xzMHo+dY5acW4KyQTJLODFAsHntwEblESLjirUov9qwYgdZqoilQLJGIAcEow8YbdGzjU
MRiY2unIQEO05CWqTM/yqldFQbMTgVz1sxE2bGn24jScQz1Y3fpDfjGSWQTDkSyCNtjYvdFeu6Du
rsiKv60qivcTaA4/M85pBccl7cYQKxUqr5Ary0keJh6GBTotl5BRZLx1CFfQzZ1vaXCix4E+d44+
pVJKmE5qQ6sGPsRKVs2nQ/JctekL2DY2m9jmy6AZNo7R47+3A8I7tP7VCCIFsz0WG7d9LkJRXswg
/LViK9wKvKWoWjV7VbcSIFvMoELkQABaEu1HjCv3GPOha/fTytBy3KahenQ1lmjmPLJo3JewrtTa
sNqfMunYR3eCMJ0d4lfCgmNdrgTSsSzFvw+qLNwMpH5QO7m8vmmrrUWi/ZDYwLjAwEsIrCJEWY8g
pR4FQFgPIttoOm9G22AXAjK+9xTeWEZ9i+igAeU6MUhfVS0LHDcDcmg1xp1YPlwZbj8spBh+9NCE
GBdmCjV3dp9owhIGtVCN+F1lfrXVprOe0q71BVI9KE24sMn9MVsXG34BnfRfTPusLY9FMHw6tZ1g
Gqc9qUzkq+lsDp3y/qdv/fzMrjk/R/rf4A/OwdMHtS0m+0Ef4vhgK1C2WhudtKpkDqSb6xF4OGmz
sHw7FnBUxri427HfQ4M8jgy9TiViBA91iFeLp4DR995t4mVVYHAvAPUsrC/MS85ifsZLr/+JNf2b
ANmD6YMXdmpV7Cd21DFaIT+WT0g/ZAyfPLAxAyltfERUZt3c8mP0jR1zPAvzJ8w3f6BnawOduEij
WuPE6qE+kpldzuZ1f+BqatOtbjYK2J048DsTa1dkycphzt6U+cUrSlTrXC5rm/W5YdK7BGlLzBU8
5rBHFgz1zKIRqLpDoGBfpIjWCEV3N37iwoa3NBzlgGNMklPJSSBTN4z7RaDyw/yQXyYJtktjsIUq
jWRl55HgSX+noWizC+D+OXmUdqKdUIO+O3bBaDlxiVgskjOjyI7U6mvoyuRY6h4LybEsMSyQ7lEJ
WAnaqxqsQ5rlDnYrm7vAb8hQxL08au3aJboW5Fxa0NVWDgaRFsqmbdCG52ibXFs0+8RFK9h8NIVt
na2cnJoaxZpnF5fSIdnVdCjMuJ/yFQuolHm8768TrdAOKRHwUu9w+iacnKE228VyAz4eq5xqaD6C
pvlLpE0FnVkAgbN6J0YqCw0H0hrkemyAI6vd+pD6qLR1vw7XLv2+lQXBRpjqt/Dt14hUdP52sOTM
d7aeQPWWpDouTtazuEjfk8rpj1PjPCLAI9S7gzeqHBfEuuRdajuFDxEFoFvy1xvWl6NTcHniZLQ8
qRZlPICrgMaBTwW3vOPU9H9B+cNA6RYnM0Bp8OWuTbGuxVphwVywC2aKOFwDCKTfI+yt2VNTpUgk
g7h/6Nqi2Qax8VwXsTxnRCqAuEEICy9bMBJix/iALv8M2tq8ez6b114CQG5r6wsmlb7Pa9zlw+S7
52mWYfc0D7IzdknhmUeJSifia5wKlCdLi/8/cS1jQ7At9juSSV6AEqabEuYvjjT/KkrIj1M88asp
4Oka9ZdwtTc/6ihrIACqvKzQQzCHrMphU5r4N6IGUSRzCyDTBNN6TghVmJ657mTzyNZhrxOIhYXJ
PQQRAH5igPMt7T7oWVrHVZmqHr7yoG0qR87wNvMk0ISwaW0WUGPopG19z0eI+KxhTW6HIZDIlNx1
NXg4XmOeHmC/GACtq878ZBEmRLZCkE03enKtysK6Vw5MthzAamho0Zqkc7zg4iOQw/DO6F4jVWAl
cuRnVdKVhyZDLWEZxgumgKeSuvI6xeFB0jtcAONf2Px0G0q1O2p5ktwMdFh5zXdUjPZmUqgBAHMD
zVN2zaul2AHU587MT5PETjGCX13aQun0oomJKlpjHutN5gdM1c9hfO2aQZ2byG5W1O5FafxkQyrO
IyIGXbK+lMI/Q4+ojxIil65K5Na5AvpBYxAO4dl2WD7KxD3qQnv3BlR7NJnMEvXZkODex5bo59zp
oSuO8SNjHgabojzZyoOLCC8O2Lp7KHyx7zT6FnTI7dpIuIn62DwOQxNf2bQuS817LyCro8chLBOW
Xg+datG5GjrnELUcHDa3c5lWkIr3YE+EZeKze+97Lz25441kQh8dyRyMYjNpSmnIo9g1VlbV4JzV
gm4fEkFtgcRC53XCLADHR+/eMcDvxzAxN7U3/mRCk1s7PHakXGUWi5zGMRetVKzVs/aPeBU8LSFT
pg6db6aQ7IQtyl9+fcAhjPKUwlzFO+n1y9isPnrHosHIPUBn/ofhjHfuzm1NM75TI2dX34JEMxvC
34wsRHzewC81OgyufV1o54qtYTbEA4xrtU+qkRMLUa9wpiel5+41HYwVuESbC3wExNswzAdYQuQT
VYufVYiY4Foh8E32hDnP2ojwPWh982ojcCq0AGBbpY87vGsQSsz+pWgwZZLmjhZz1jk6+rB3IsC7
mZP2O3YSP41goI9ABEx1pKtVjLlHD+pHNoBAkwBF7np+0Xjw09puTrbXbsyQb5fwgbPVGu12amWE
2tdFQhMV405LPR1bp8nCRFLz8SgTvibMbdZGm8J4Qu2OggQN7CIu4y+E4mzoNZeIudS9VjJ+Cipk
qiaHzCpQCdEFlQAZOEAANOyq3Tqu/DFkxRgzyOC3l+6JzEyb/Lp4VQ7GtBoUcQ9MM4++2RTvIZq8
2C0rmoAkRwTgPhiahhd+P2iYHJoGHMxEJtNQoShkErsKeZ8XaTaTq+Lgj5Qj2CURIqXJhtk74Mbt
+3pro7sriVYvhvpF+BrpPkVwUxbaxNi3WDij2W3soX91IO03cGB7n30KTRC5Fno9YLcK+g1aaey9
WXWqW/Qrhqr3+qT+KghuK3/C1c5ghxDariPLklZlGNrF4JbGmn4GGWd07EeikmWQX4BCekAWtsR9
Y3LBs4nT/ZvsLheWYX7kOTE3/ynILCDjp/PXgf6oa/apwJ6IdW5VYTBa2VODLiY8WFXbb3pOyV2O
vKyG0r7yR4SU8GaaFTrkYZlM7u4/8yQygOpYE7GtVOG1S1FR2ECsJZhyhf4WR2pjo5YmfDbTHgsP
YUoe1gQQGs+up/rd/w95/b8JeTXl/zHklb3sZxV+/nvK6/wn/jvl1XD+qYQjSHe1pW4Ywv5fIa/G
P01b16VDvrsjQViQ5Po/Q14t65+GbivLlswPXAFJ9x//UefsKv/rH5b+T8MyhHINy6Iis5X6fwl5
5bv694RX/kmuEKaN1pYViWVbcwLsvyW8pn3RZkbX4kRU5ocj3Mc4NLGHce782wfy8N+Zsf+RtekD
eRRN/V//MPmJ/vcvZfIT4WkVljRMUylicP/9S4GIG4u2R4s21mDGNHrc/scP2avproVUr/gO0+Gv
HT30iSL7RfADkwipXhRJNONu+aBV0TmYs8oifKtLPdWZhwJ1G5hJlJBQEa+PFQI1rcA5j+BeMdrJ
I2QczCrYjalHVRPWqjj1+hl+KHmJRK+/1SHbM3DgDdd7dvCgPJUdePrYhqvnVebrkN/AkWJ9pL+d
YLBNA3KcVDyz0r8Bcz8Wmn6BKtzsFfoPvuP2h1sMZIFjbYqEdT9+6WcyIr/NbmA5YqIdy3L4b4Wm
dr6OJM1ISMItUCgYnrqTlQCboaXZT5T+3Bv+iB+of8vKbhs6LBZ7IiDjknagSYZ9U6hd3sbvhZB/
sSevtYvtI4qbDXqBt8wB4SbZQy3ByACa07V9Fln5UuXi1EbjY14Xn6afHnp6JYdROuZr5EQqvAK/
u4f2EXz4Dwynbuq/iAc2l6ZgwIfpsLQwO44J2sd//YmhGiHC6S/sMlPCMugfQj38CPJNPhGnms7A
4qCaLebVdRorlhHmJ5QouMQAHTVmKcJMPooEaoE6x8jLtmEScU7n6S+NCmBgTTw0XTqvdJFcqeGt
T3N/C67xvQqozPIk/65ogWtnJIUBhl1XMTqWqmRW4prbsyJ2CiYjFSdL8ZXWQ6vQYhUv6wA1YDS7
1gsdeZ5+chV8rsBFZo//7rWidDBTaS55H+mcU5Sd8/eASKdfjeNdc5u3Kp2wNna4J9PURe2Gw7qI
DjR3GYgdtAnW1P/pDekfUENpT9mIR9D3K4+WMQQK0GrNV8W0PE+JWTFRhFNEYrRlJ2noeOGgOLJq
4TLATKSjK2HxUiX21q2nO+h27lGNjr6ZLkw34MPNA2dmU/gobIartUkSmFscIn2ie9RdMEDhwVAx
nPMq/qkFAMgHC7MEDWX8Y9RgqqW8FwUDdpfk32VjZyd+iyipErslY/M6jjXexSwj2kobyHccwr2d
sDrEMRjXitzm7K1z/XvNL8dokr0mCHmOCF4FRyQDwsLqmKAdpxV/duVc9LL+k3b9xIYemctIpFqE
R5vFEzw/VLtuMEBPCIKDxV800I2gWsifLNKS84EXO86cg6j5L0Yq5zE0rnBCnL2sQXuDp63rJfd+
LbEZxyjWyytzmWLpiebHaOpLhtNpKJPwnCIi7iKmi5E08YXgN1gMxKzWSJndpkgY8pJXz8itDMBo
RASf9T0etm5jspLPXFuCoOkYWFf9ZzXWBZrcYtxrI3ab3i7uZoR9hUls4sYpUjyyPrDlIBzHjGFg
x1mYPQoCn1HSGD6xNz/7kKf6AV4pzGjU+gglXeLcer3+cjr9njMtR4RUbVs7u3Hm3fKu2JuWOJru
d2pEpI6hqkZ57u0KQmh7qVhmPHmi/3BbAGFmPd36PqFZ3bKZuZmudR4LVoOFC8BFY3Q9ht4wl0KC
sy1aTgWZBL61rYeQcReapVrRaWA0xrY/ZwTkOGWkXz5BoWo2BsBbVdLqJhG9kgIwUqSz4lSvhjVr
ePTJWWut+qE4NpqLmcXFx5ThxFYYhVfE4iFYgTOktEU5VCTQuEa2mzyEkGh7fXcZeR/SbPHKywcY
uSoYbu1QvlqAvAuru2cByCb6714f1wR7rUXXHjE+wU9Y17Qq1TSAGfZX7EFW0mtx5nifIYZ5Rh+b
0bCQjXnvEvzeQBJhJhTD3uGrbLCURKnc6RSyInKJ1HVfyyBcNdYOxxJnuIabECOmkQL6aCTmH+nj
Z7RBBurwFZWrmq1r881Y6Pozzn6O3uDYBumxp4vDzmpvTDXDZxj7B3Zy0CLzK9NIFUNtHbjazmxh
PBCvcR5ZctU5HInGO9QpDiCT1tQ/Y9jZ0vydPF5KCFjPedVsc/SdhkBkkDfDPCcR34OjYa7SEa3U
JSX9T62NkL9L7ceZOAgxbV0pwoGKXzTCHke0a6IGJcpBfckFbbFWVD9Gx2oodj/S5lOMyTEoMHj3
OzMerm3GiMPIJoKqs88GTgRgpQ4uUXFRXvbTglQUmktTWbyryngpteGx7Ks3o0MNUBR77iHLtN+7
xjV3/7pIim1NulJhvBoX0gtpo2wW3W34ahDpt5A1g8rJYAuN7ME27pVJfDbfuj3tWTCewxg2W5Nf
s0L/0vX2lgT3oTIPodteK1eemI7dArc6NFjNGwO1epo8BFZ5rg12NsmsITLEIbOSnwAI7VQSfaW8
x2q6GGVyqS2XRACFjUO+EO77ULarHBxlDeUupJNVf2FfHKSKGtCN7rveNk+dcYnschPnFsjsvHkz
Jnnshgqqp8TOQnQORKMJqWIli60FUamw/c/Slp+GFPzaCT43oa005W4Mok2tnE1Vu890v2dyRv8H
R+e1HCuSRdEvIgLIJIHX8qUykurKvxCyiff+63vRDzPT091XhgLymL3XxscghxeEbIx+7c+m0+fY
az+8kBfJOFsv+fxW5PaHMea/YrTOZjYup886beubU0NOiaPpLaslOZsE2nlkAco4eQ4b9dQOB7+2
bqJrHphSPg2yfPTcayH0E07sL2ArLWIdhLtJ+ujmJm5WeQzy+UQaNR9ybj1yXO7TRu60dM92UH47
ObsIVfhfFu3hjy8zRK2GAs4lDnG8i4z5o7XNi7Lp6ygBOTfjrUMPHnjTTxiEZ+RKv6QB4p/BQBd4
8tGmCOon7W1QnjOVmOS+QPU/ee4zw3FzFTUFJgNs3WV2SPP+gBgHB9xTUZorJ2F7bo5wVnQJKdPC
nKnlpzTKR0a5+2noc/ITyEYy8mcksO//b/BGPz+lgLXHJL9D+HqKdMN8Jrxv6KU7U71iXMj0R0/g
Q83H10/BP9/Vp6jxyjUuMscs35gn7Vkwvg9Jd45qtnbUe284r5h9UI4I+1pE3kGNyASxEewV75jE
X6q+Gq8olAlPAP8cntF8bZXFCkAQCJRU0Qe3OdL/3Hy1GESwSAFnbzXDxmIjyhw+Lb2LtN13a8am
aw+H2EIJbvbHQc5LvC5/shZbPWCsBGiRd90NVt4FWMG2J5/O8Vko9vpOTkBdxLCPy+jsA2lhVRcv
vnxvwcRs4llzqjAh5Oy+2QvIIfuUXXC05XjviAbCgtixkb9bHs9ctescOU44QoxB0unaA8cB4i42
gnWqnjNUv7UOrn0+vrtEFA2l8R2EjOXqQj7Iodx3GAGW/7DmJ6h7KUemy1TRwitnb+LNbwznMWym
SwmMt+JNW49vU7m3uZiQSu7yxH+zxnzd2+JhwA4ON2/HohqSYfLQyWErx37t+vaT5ULxNVBmeIAB
m+JMethRmy7U7uHROM0MNGbre566nW9tR5dZtz1diYPdBgBEEJOk4h1T5QH8zCPZQngWAIPBDvc+
JFl9qT9da2FjNCteupJfP8DuJNAEkIoUNWpvCue+HvnTaXxO7Xbt6vpqDxmSvWzLit9pzTsoetsZ
418N9W1guG2CT9P4XIuEvLJw2/nTXc0LMLD9Y2demmTYRyZ6inrhwHgrMeK95X9tNd0PY07gE5pN
x94luJlJKGEFa14ypqjTJI6xV5y9GjM6PxxoHC4/9D8rXwNUhmmT3S1/f0IDAH98xIIPL/bBK5xT
LfqX5VNYBHlGEu59pnZlheYOXjxskIMrf+wsZC4udgsxMCgCtmXjvgbnFjIRGsR0CKR7DULFaD16
HI0US1aAeIsqorzVTCkNhSyaPZ2+6xFfqcp9SY2FzuHtKioTjRPZKsv94NR3PglkHgrDCmGZN0Zk
h4YHvEodwSILWyxk1MpXadLmg3CPP24pRuR76N3QqYnnQ0MXRiyRPXbmEPWJx2Zb55dfLu6MSqLE
qxUpJpC2q89kp+0B3NLRnIPbkh1elguvhGgW3d8PiDrwFKwN5W9qLrrN3dUQzNVIQhDa6GoniAnB
o/Ihi55FPfXm8j1nXKyr5TP2B73tG8Urkgas0YyCRm6XyH9sAKOFKFdzm09wmPdNiWWa20aMeNN7
samoQv+HPWKnJBPdmNXCd1ynOc7p2uJACo5t8OOOxdER4SnH8DzTTHANBSQ976Hlzwei2CXobgjK
I4502LG6xB3Dc7h0wYV3Dab0JXTHk9+ZhzBE07SsyKJ0x0wVMMhMnz6eW+otesOLq61NEkZM6Eit
NNhBjfK+s9XF9qeNJeUuT6OjpeqtHIhyEePJwFQxzkiocYuFrbOvTXvrGEhL6+lsBrD+qh1jdchY
PtVmcyl8TjbUaOlE5hcPfojA2uLOycDXz1gnnehFzvPaGt9a4rWt9j13eS5WHNcbO3DxVUenzskP
ZEyuyY97cCSlNujEjhl8i694uZ9dUr5NfkK/a8iC0gdRRGyV/O1co+vGQVvr3aThZuDNsVFz2P10
8clTzmyyQBrYCkBF+uKQBMOFuSSgCvfmTeqieGEuIlu7dvemM+zCzr3vkGg7PpCS5Mgo9jEH8A4G
K2A9iAzOqbdVlD16UXrswfTmxQRljZTmBp53Ko4MjPAfuPugE0cFwuP/qWAHOLtU3EeE8oBkmk14
Itxby/uM9E5kAKibAmtnxfUuqL9QH5FLgsvddbfLhWBaw2aP9BMkOpnv7XIfxuNgpq9lYV2m+UP1
2R27ukPoJaCcQM6702HkDJ4YwS4XUSTmviTkJlQaoi0AaPGShuZ+eRdWcqHrtHcTMCKb4JRIRhcm
KY+inN885dIKN6cgaZ8D5vGbIXOJYEu3pONe7ca4tQbbHWAkoJBZ3MTn1qNQtKUAG5H6dBdAYaYJ
aEVew/yXH2UOPa9ULzmDnBXZNL+1P+HmiKyz06kfORAPXFZojomYRzhK0Ma0VLQBwrkmXvI2+o//
/5lrTTZwP+AcBayIZHzi6bKxpopu3XMiVAO6L5UZ7Lu198peD4D6IF608Vcu/IbUk4yHLJMGVuTk
JGWo66PauOXD/JKay1R9pOdr/BsDmj92kYBczlEBUrHwAMdaswsQgVaK5Hc8JDM/KRZdf34BEb+A
I9q9VS0mY9qT2Fn24KFxQv5j4GRmale1nb1NJr7O2Pf3teFtAX2xY2APeWCLvTd98YFCpmYTSfJJ
bf6zmuJPGss3n1m1FNNCtUntX4vxOd0hgjfCMIDw82giTubVZuqbDnkzNdZfOWW/M3M67DNGhi2e
De/k4j4w2k8o1hMjochaeBh5anOQ4upD9Kuxhy4bwByMuoIu65KeVCi7511SznBbMSpUW81gfhUU
U3rvZO1p+UxdO+QsE+lvaPP5O4N7gwT+W+AEWNkzM6NUZX+iZyUZ8pvMZKISIB8e6378qyp0LQkf
SGGodsUyrFveFxHf3H/ueuOeGhCWDZdXaw1uoYreSLIJ2Jzxow6teJEoqUe0k/EgPvypvzddfhqZ
/Hb+eI803UGhhMbOnfKNDuN9Ybafrc+FNJivMBgKnrTEnFTwjicBbW0KFrqOFV2z5Ip8rjyNbLJ2
RvGZB82tdFgwJLH+btUMn8/Mbnl8ryiYkAOTg1BxtRujPZhm8u37HAIqju6Y6OaYmlyu/MDPQoJp
tB+7dq8gfa1jgyMn9jYjHUI50uu5/HJMCVdDD6nLRKPGwIwLJfXOmunInI6lrTGEO7SPAVs3rP58
6pbKi5VdTnr9GEwMMuoybbZVrP8GLQU5GQpOW5U/9sbzlBhL/E3yUhtOfmdUl4InaF+IiclCnwvs
HgTvaku9GRp4R5H51WnuWFuEn5OISkBe/AZlhgcWNcLJ6Kr92NZfXjR/i4ZP36+r/aA1mrK9VYfT
DscDWHh+bK0JWKLCeCrUg9SqOpkB9P9UWKdaLYHUuAmngBQOMUV/01wigncfjYwap/HlUbrswsig
xxTZoS3yhhyLYfxTRbTNvXaes4B84Hpk/FbpeMto+GtyjA+v2XkoUzFMBbjVlktqsniJwtlmSkdp
33LJWuokCFm7MAKy47aI8h3tmpsgiKpNv/S/NVA2hfhqQ3ht5d5ah/+fmq29nTv++ID0itp9OuQh
TeCsLET96JAYy1dvyi7dO+s+Hy1CisZh2swpS+yphCSGYY4zdVnM9zmFVMVcLUMK/f9H26DLhrHn
HlVIX1NV5a9R5r+l3d+XRdDideEytLHGc9BZR1Eb2ao3k+DUoB9Q8+LHGRlV6ni4s+v4m2ACN6PO
GTXv0uWtlNlls+Nh+hUSHQfr/bfEsdwrZiZYA/JjtOFd4XFbw3C4pC1mMDSUfVrP9wHZPHd2N97A
qn9muVXt54mzVHttBsaOlfZoYhE0bJjO6jEM5YfjMHStveQkeI41hCh0Dmjqlu+CX8PhJaY+4ro8
EEd9NQZ+RkmBtRbYK+Yovyi/hG4vKBuqutkGf0FcYiKUVr9pivif49O2ly1elcjvQRWp/FB9t3j9
EZ7izIJZYkd8sdjh1TewbsiXo8Sv3X4zSaSjnEMfYIwAdVi8iGzNzSWt5fYoIIdDvUCogW6FESs8
gJ7Mwsxjlpm23aEHEKFr3lBWgjkE405Prr0xg6q2OwD2YfbbmeVvILFcG10HiXrepjlP8STrnR16
2FMKc91FMj8ULYbtdJkKquAfYw4OspauaOyS/eB792aSOVe3SdEnAJMr5lhtPI8QkGVtMjGOGaZq
PSe+3BAYqVauv9ypDVEknQ9phdpB5OMvigK5MUzz0C3i7kRghQQCu3JYuHP4qwPRRQukkW8NyOM8
QamwKi5TZQFUqFqkMn3/r0893ng8PnI2r2OaXMBc3rsF4p5EcWYAOlkrxX/BFn7k80h2c+Qqql39
Qm9P3ZHz2YOoAlgw6vKKyXryp3DftVhBgqp/jZjtH+uGKd2AegHIm5k5LS4p99eHJ9c3E6FtNQhj
Ixm/lrXXXDIuBcfuH2oHsxEcgxwFlEIYhafcwH270pzzKw9PqMlWCs2CfPf74YlkgrdBEGza6Ini
lbAWGPRPvjZLMPl9dJe5JgWOYzRMM5rPBOLpJq6frMXB7g7o7GbFdrqav1sMbatA5b9NCSCmmsR+
ktwoavF8VpP7Omfsf8aeYLvSpWQpGH+5C++MTMVXMLO72HKO3cBLerlNJNBGx1YA1TNuZFvw8QOJ
1Wtdhtg5EjidLuInk6Bt3ybYd4Lz14/NXif2PWAt85DF2W02vhycx1tLgh13pBzvHIecANJKim3a
yYrFWa83Lfkvck5jcHNP6BvrswfkVLaJ3Nez9WYI0CMhG+i1OeMQqfruLfVIgFGLDwZa0BduQWNv
sTI9dIb72CJnOXOJzHMUua9Si3/DwHSVbKxoPy/CLF9k2RaiOaIBzVAvDgEjJf1xYjiydTLCKUOM
tbAWsKZjLBkf/SEjq4PF3CZaxqI4ja+dHXWPuFxKUoMZA+SUmnaIu6X3U9x5ejHWZt2awDRujSn5
ScPOYjqSXIoufTNZ7T/k2ZM7jwkTJ6Mm0tbfYArgMFOuvKvNbwc5yFn42L0GCWw0CiF3a7JvR69F
ZGCg2kLWQY+A/dRrCCTv/w+YZg7U5vGjjEKMIY2E7Y202XY68Hfd8ETi1ADQt/rMkukiI5YEDuHk
66oCkkhn9jIWHJ5hC9jGMttbONEmGz1G2BDGGVFXdPBFEO64dyDE6OExzrEwhbOHUcN1vj1B3zGj
h5A9SvieaVNQuBYHElSfEaxBkmm+FWiUxBgBrisJXmDQD7Yj71Ul38bEsFaxj2nMqsXTkBc4ESmW
6tnsmV8FhHu5h3JCH95DX5pUW9zxGiAA/lymQLFsgZCis8AklvOxJ1miLWnFhvS57ZmNTWV7zFLS
44lVa/ei/YxnAlJExypRGqico/46jwtrO/C9tUlGESJf9iEI7l5qIk+YQLpIoPuklIex4cCwHeNk
vISMe9b6uRiRid40lplNR80B4g0PsE2vgB4eNZIulidhq+2RoMS3aag+jDRaCAUUcsRIb63RWPVF
++z4g3UM+2f05jhmDPNVNDWBURTX6yCZ3/zRUjvRSayXRKsCEmm3A9NUw0k/LZvNUBhgh5HuZ+DM
9rrzS2YEYfsm6sHGvcf0I0A9PROzAj0bGzb6vY1sgBSZVUcmuc/gKSFExh0g7gwkgDBCSYptRgQT
Xc+yy6YonZmjDjVHJ4xaoOh2hf+fdxEjcGiApgWyhErBRC0ZAkrcRO0iYg7Wbm4jVcmRTgVwR3am
Mb7hVkCbvqCwINdcDHbpBYIi9tfVuxkqQUYii08c1hwMJV4Nj8YMuw4hPs25b4v5zOAU1To6eiAm
zsbqfhIl4LeUcbjxuAW5mepDo8JPhyurZJIcSA6GBuhkn32M/7qqxwtHT3gos2MnfCpWbLw0UoY4
iqzfjiZ0kyFuJPkA9rE05+JkwIvZuQX7vwmN+aQswhXc8a1ctGVa8+zMMbFqBblpU0k1UDJGNeNq
m9aCzDn/d7ZSjlhcjQAbvnSfzjuvWPZc2jgKG6hUp6iWVH+yS2q0xmxPqd08snkpjmP2Z8XtO9tp
Ygc53dZ2bv8rOzLm2SHSpLfF1+QTLc7GZvQRV1dV/GAhqz7rY9J4sDqC6Qz9APSuBnCKLGHblqbe
BYbz2nqltYntu6HuzJ2QQM50FydnVXtrKPxlgkWD3o7wWyDwUIYL6p5NiDuHRPbo6MvwVlewG2jZ
DhCH2sexjL8wnUwQ/yoytpTYFzpBoTwLzNbQDvSo6lUtmLe7A/+ChnnPdjrHSe6jS3bS+TWaAKsY
alMVQFHyysXI3Ud79qE3o8oJBbBTjKwJKdRMNaSL9WWaRrGJK5MdZQCYGoGh6yTAdmVKeEaARS+i
s7EhMKi0dE9gRLcuJ9+WVz1VUAMsswS4tWAuAoF1AozLTbvi3nenxe7d1lsx+Eencp/CkKHzkIzQ
AX3jHJUECkSSZwGI9xbRQbkJUhO4iJ3emWOKstV2SGjS33Eyg90h0n6NW5VjFKOAtx/NymMgUVXo
v1+n1vKPkTG4L5WJTwFC+1Yg4FtVeUJc5gB/Imuneafs7L1HTXyYZl7qXlJt4KH06wQzbdwXeLE7
zNrMxy5+1Z86TfExejWSLpIBlAl6LbedIz3z1fPY0zXGAq9Na4IdTNrK1CZeDwXEOSA2Y5V5LlZa
T1ebVnlPVY7S1unJxUzC9j5QqA1heoX0vBGriHo8NTE2bAtLSO2yQ2ShcLbwrfhZc5Zjw6i9ZNZf
k9e2aWIsDBkgbiC/PjOMLZSbDQCVZ7sBNhS1tBhmzV9VYf1sAKLZuwwLqnEYN6xYuH5eaEAE4qsl
FUeWrBMCig2580kArr0M8/wMAyqp2WgwT2p2aYzxJgV+v21NHJQeROraqMkxYZODtpjx7NQ486b0
OdFHb9p6RApGhrTBOsbhtlYEGZHriwuBs4LnfJlzBZvQRehM94zfNcc2VNv7HuI6eYmLWWB8YK02
bbU7HAkbPwRGe4zHSqNozvCTt0Cu65aSD+QfwvfxIXX0E9NIBEVNipiPZMatq3CNDyiF6hkvAiXc
ZXCW8N0aeLxrxmfbLg9BQxBA5MNoHqFvLdVxEZugZVpsETAWut1QeOxTW7CryVR+kDCDXSOMv7AN
bkhOQlJu2D9AXjjLcwTCjGn4AEeYKMB0YLXZhcOYglDokfFqJIeL4xfPfiPOg6Uh1aJdhDAo/jll
TGdB9MTS9xYBewsTesJ6Ki+RPY83FMFP9kJnSOAEWRKAf7fydeFhhkkOTpyflWqeKJrFzvlwa8Ur
aL56xBARopW8wlpej6ldnqVVkKGjEB/ls8K+1f1G2iAvNB4/e6RGvQR4rx06uwwhtZ8gARK8FH32
XxvTj6JtPt1qDH1b0TjfobAeMFvsqcwdAsPcZsQmbiOSsSBb0cu8j6Q54v4HTOG6i9cESwrPxk0g
ocKyDeVIkR/qo9pCoxqywsfQM1Ks79MRXggH3j/bp9ixiPZY9xLbupXld2lUglce+DN5kd+XGmiH
rxM0VFTtWYGJqaHRXk8z4wVJEeTWp0SPx8x0/HvdUWYlvb9repw5vhd/w4iDbTTZ91GWPHXYpbaT
YY7k7GL3UEzWViSvMEnGX5nLEhKbfzJz7F/CSLx1h2wA2IF3HWPi4mODals7xyp1f4q4qg51zlYn
7MlVmEX0Xdk4jEuqGuJQdrw+mTAVOGJsEU1cCb/elz5DE4PvEbqkL0BbQpDV1CygguCrSf03PaPZ
st3+EZhydWem7S+s4XTrhxLUSDsdmZ5A22tu2uOeBNjbEI6FtX16Nbt0W1sCf3FDtIlSAzaVCU8Z
kvsZi5g03GAjePkAM0GnrEKobaW7s0ykWgg7jgoQbp1BAYNvslThz/MQ7pk7BMC+Fo8XJsPGR2UO
bkfdWfhxO6gxoq+2PUTf1aQF5n+E6A7jaEpAcQiKBdTUUDzNyGaR88VbVed/g+3fFV71DTDxrW9Z
GSzKFt5eeWAWOy9ViAEmXR/QAB5CyMa7On8po5rtZTccUd0eZ5/d2FBMFxxEnsOaXiKVomYeMvYB
abDvK8PC5p1520l6x2k22U5gP1vV43lQE696Vhv0/qTCC97VsLaR6FbtNimIVRGet0tH6B8oLWyG
xAGjxFB8jBkppbLUL2kfntLWds5Dlvy6SPbBQgfOJir0s2gje514MfGynvpnV78oL/M7Xp6kH1aH
Mh5ueHN5a4ZBTphyvA6ljLdkfWNn82k/eD+vLERm25RFV5loAD2J/+xI9SCA263MmgM58WvCI4Gi
TTrr93VrPrfe10iW9522IBY5bEOV+9fFwPmJjGcfPYdHs8UTF6eEsglrPjlsxwS02a5W6LA8Kj63
yCWjF0BY/NuPZP0MGK1Sbz1UYcwIFVOMA0cRcKLEobNh0wa6WL9nRvhuUgamYSnPSsLQ5FqrHflP
u9j+ZD5IoqZrilWbws+ZYv+tHIB1+7TrfNf6nezCtQgQyNlqqLfg64Gz+u8J/eleRR1ZIj6ADQ8l
f86Jt7KCxaIsnD8Wpg/KYVmF1g/KIaQ+gZGTbK8KWrSDh8NIML1gQCmZLEXkEjah5IlhyMPkYplh
jNR+nOORh92rQHXiuEgXmJavExPTYuc5cFfyB8FyqlL2D3FjBJd3Dvue8pH5bwSFzRQ7UdF4YBFJ
AbVLvBKr3B+fFBpA2tV7i1Gc0B7R9NG90wS/igPRLt5HA2UQrJp/RIlgsJxZhlqddypIJPZrilAq
DyYAuthhwr3xRuqPqV2AyOiPgi8SAMrWzrytzYnTgN5rdq+u71AhUnFiGeV9DfYv6Bpx6InmYWVn
nGyLUHccHksxiWNdpqQ1WWSODvydFh/DhIfT9INxh34KPIHHbj2E+8t3m3r3O6txxqUsJLqIOlK3
344HjUK0YjVTFrSBfZGtZqPjZ4SUWxyDNkciZq6OXgsxn2Z5mZE7FarcpSeuiHMK+JbcqVtzQdcR
qvKWEx1gVNOtX7whNVJ9tg3zCmy7Rk2CNywwkXewYtjn8QIQKiJjHVAarkTdvtITAV9nmB9niOIg
DaAtoesvNePZEfSAb316wmHsFvcnLOSc4LpqYFLXt7Q1kU5U/LYJTL8hQD8WBYASECgRuBQhSrD8
zWyAvvOM4IutOxB2+txd2QD89ygtrOg7MxxJmox7Y0YBWZ91d4pJiHiaV15XB7RgfxSaFWWhumK2
ZGXVbseej93EkrKDjdgY+cYLYIh681kQS7byB0mPVwYE76X7cRzDTecBT3AijUUK9+l6IGFxtlAd
cmud2oqOSUQVQdcBbzKI6vueyCeaBKaOsSbaJQdiavJSQLu0mnymTQw5QGqkzxSa/xLf/QgbBFRu
XL21CmGowrbFCm0ztyEAWnziiFTHB2jCM73yMfHYVKR9sSBdUBDpBmeUhadHzcHRysZnEyRPzNJl
lTgN17hLDzoBHp07/JYVrWA75Y9MhxbwC/EcLppn/VMr5i9lKw2AV9F74zD1mWYeXZrF/VgOMHK0
99Cklrt1i2oihNh4cdBbZg6U9SZoHDYE032hxMviel3lj9OCOsgw+kHBLYiYZiLQteKvnf23Lvbh
dwAiDTzmhG1OWqKwQPv+n+A0C5tO1D30g8crs+zOdllzMgYJ0uI4/5ETgkS0Ok9wRAiC3gwkJSGA
ykpEEz4q9IThiWLWy/TBwB/FpxLKR2hk1sZNpk/VJ88IjNZ2n2zLurrknktGRju/2QlKuxGaoKO8
z9CgNgpm6xh0iqAssc2Ue8En+ONYFyPFNu5/GCFyO7Le0NX9TCk7T4ZEr+iYQhTp6OdibqF1m726
PeNG+iZi5NqZsEb/a5ir3ZQJD3uOr6DqDOyg/kokpluzDN4nHNNLjJ3q4psNk2xBD8nt4FWnCpmq
nnHAskW+eghAMgu8oICrEhjW2TZJqsqUd6YlbEG+Wa/JULyVvfk2mCTQWu2XUzqPHviYUlFjTMvf
LOls5xq6iIOIh/36KahQndklT4dXAkmfGQzzGHPamnAHTVH/eMo6kpP5GCBLDUswCcXyM5hxeJpA
CPRjgKwrbnbQ9ZApMK4H6Tl7pBO0FbqNmsCfsWOljvhDry2z49CjJwQe/sq26QnbzsmJgSUxrjjQ
plJRhoBlDMpwDAkIWNSD188xcvrk6hr2pZP5MZD6W0AAm/SP6nAmANd/ypoY0jS7rywSX+5UIYc0
9csAcHjVyOkajeNrrrkDGocZz+TbR2n34aaxBCCjB7UIbJKeXwrbOL19Zf9TZrFpsLWFCg+6EtFr
bVRv7pyr1ZED8SuzO7DIAGdAVDsbnffv9gCBwxcsOozZg5vkkz5SRy+E2J2qoceDHrk4JZozYJce
efidlft4pubpkDrmERfuQxiRxJEJmhIaYatsYSxP32VB+AanJ9gLDs352EzdA+HXR7saPvOO+rEh
difIIxrOE+lkQGQkVuu5Dz5azbawak6FyYaaKZLtRUjQje+EFF1eGqiolCq/rHeHohjc4a2A5601
FV9i0s0PlXPs3empNdXFcwgErFt8IDY8IlRe59DX5AYVt2xOTgNdiW8+SVSG7L4ug1vTVQfEpZTf
hmxuEjHHyIAcXiKT2deiZ9mnxnFP42NN1b10vHPt2c8qH+7DNv5iQFRZLpIc919ltdfc6vdEnnA/
Nrc5jht+3R5PV8d0zAqpQPs/FfRH7UIYT4OcF39t/5uQYxtWdo+ihCIyV2+sTa9oMB/dCEC+b1wj
nPVD4y1JaA4CJqSiqlKffdehrNXsWX1OJYt4PSe42M6FZwbS0PIPY7wJbLdoHQ6URy+IWIG/5rzp
4wETAC43gsf1YU6j3xm0ax2pcx/9dbl17S3wzFHMLT0587uRxHvQZix5OTBZT18rp0U2TnZWTdXY
DOwxm/GzFMlCo+ZXHsgZn+n2uyY6Zi2eb8zxz1lkk873Z8jpYuqWeAdz3+KvDSjm5i5C/l9gXYjK
9B9OWXt2PyPaEj5pEjJYhK2XDUFagGMdPG5Gko7itbjDr7ikFmRfYV3ubCK5aCERPY6tfxAkGVEf
MqjSdDOUDHxZ8YGgFtky7w3P5o5dWrKp5RBEl8A8JOB6SfuPVRZzADO+KziNCILnJkIq8hEwPAQs
G356jma+6rU/Zhuegsi6euOLm0IqDEr26VMvj3nn3HwX/XdBTNRiOWLpNha3PgVgsMtC78OBJIMV
k4lZOP8KYgaQZcx3pP+8TqH6aaTFrmFmR+0yVJ5Dze2YclKWmDAzFreeYPpVTPWqNMYvNiPeqkFV
OTAqoBuh7yDK/YnglOMwLmuq8t73rafJLr+iOuFpZchhtvovkPF95sn3lj0QeTmbJu+wiGDc4SXk
XPDCPgB2beANwICtiQZdKG0dvLpqyO8FeeNTTBBX0oAitIx+W3YJ20G7umW4fFttcUdSZKFUjxFL
khppuDQMFLsl+Iz0L3DylQ1rBAzqxY4i/B0znDd+P4jO4E+axoHK1sV/IFAQObwMVfJTIsrNZPwP
NMY3a7ndYC4WTDXSxbY/JadJXmbkX5p0zDPSc9Rb20JgYIIva725jHHhROzLrD56rTpKv7+z5hDJ
5sJESBhig1HaG3Xx6mf1RZOspFJF1PuCYGJBj6TIpnKN2/vY65AC46lbuSNPkjBdxIjJvlc1/PVl
X597bN6j1yB0n+mVHgVfNpUuQhw3fCIbcA7azbIjcpS8c8P5qQ/FSwvfwJqfBzTRyO8vnpfdsEkD
7Mns37YfX/Cz4J8yMFGBmXscjPvQmy9OpUngikFY8FW0sy4zuKrO+NG5RIjBTmI35Nj3Zr1gaQiE
lOZCo6WLQzFb5KuyQamXOgwaJHVZHqUnNLQW8xPD9358NrbHEYoVvgILUXS7LtVAFvPE8qJLJR54
sO6FbpLdIOXVt3jtwLjaWUX7FEkA/bAwn33b+QwxqSufT5x9Hve3gp9IR3uVvetiBwsoLQnSnAvE
Q4Kf2SnMjcMQaJ27zU/XJCxew+4QNuOLVy/vHOSaqzZMnwfIdhKALU8qLhcFBNoIx+2SUZW14U7A
YaH/LDniQBVBZYl/AGA8RVW8adkO15Xvr2k6uJRNSN04vzTNux/jvC66J6ZQr6Uo0YgVxYfMYkq+
Kd4aifOAp+wt1/fCjH4Z28Q2kTnu+Jnn7pki6twIyVQZdXZWJWfRB1c82QZ88ODZGaULHialXOd8
90nfA54+kXo2wySc71wGD6uiT/9RDpMrHaC4pztf9fkMS7slzJggpcZhqFIaD0MRvrtOQCBqZTx1
HVdkDDKIUU5QbDt/JxSMOGxr0HpJpa6H/cjhhMbisdKcXS0JyhjeYc7EzfgsW3lOEaDsXLt5CRUi
AYd9Ele5YLBDO2pNjc30Ojqquf9Zfryx1OALxl+rBE44ld01Wgq3rqP0QFdUixBnddKUu7r6QIVU
nKTNIVS32FtMk+eXwTzq9tk4etmxcFkeIx5Y0iKA3VfYG/TiUjLS/pqZaMdk2pNPwHCO7E+M60rk
J526JGqMHvMUNT5rvPRcTuwAjGy9ndnFFsTV53yE4j92JEZ0CmtImFx7Qd4weT+h6fF81x16kPHe
NmDTFhHpwN5N4+jbMEu/NX3x1buMT1XDtKCnr2LxuamWLs2XDlRMhWTgPYlaVK+abRp5h59GnTzU
jPtj1T2ipnWCeNwhkPC3JrltcXgcm57uPhyIiUm4wqKaOyq4YYKa3zhbLfGCg7ohQzH+qiQQRxgN
X2OPYY3pkbEJ7RJ8QGvOW5cdolexKWAATV5nwc9eUj2a5fAfe2eyJKmSZul36T0pKCgoLHpj8+Dz
GBEbxIdwQFHmmaevj1siNWxauva1iBTJmxnXzc0w1X845ztXzZsbDmSixkl0E2YYTBcgcogO7Zsq
gm4JCIMMzB62g16viko/oWC6zxzUbC1GKMDoo79bRm/YCqkeXU1L7PoTgMobRIA2BNPoOjjUh/Y8
zQfWoAwJGJNgHkAIo8yPV/TMcV2f7BTvl1/yC9GEB9tauYdESOeYF/mNz/80odah0Ol+kjWUkD8L
8QSbJWTVEJd2cQS+wFTM3harZqRxbowil6irgyfulVt6EjpUUhCQUKN8mPw/RlAcyqCCLJiT0NbJ
g9+NApjSWtg42C1cQnLD5aiJVcud+YBaCzWxwxlfV/650fMd25/L2Nq/JF0a6NYbFLN2n33PJH1v
+gpkdpfHKIjovOmVdhm79CkX02Z0+BS8yYUGy2WQjRXRUxhWnPgziMg7zJ0LLdWXz8jcVPolH2Cn
pQkCGSJiqonAxxXEKpabPlM3OhkOTmQe1x+LTvuz7Gjd8u4ekxnqqBasR87nA6Dg6NXBthXHcelz
9puE8pWz/IoLJlWV+SzTCzo8s5UNpZpjIKHHcHXW/FXnx1qSV5XWX2HMRo2Y8gi96PoaG8v5S9a5
xarssWKAfer0q5LsWZkwnVJvYH0HOgFQPxpBN8MhlwLgZbqOLwGOSRQRyhMzDbFfNRPYuJpfEt1+
OeTR6sKBlBgwgRG4BkGApUiDiLVynJtlch9qFHekAX/yFd4mBj7iaN+yPr2PibOz2urZydcqq0Ev
30/L7cREqSRNuhoeo5w2LOFxIJKQrpo4FNchxbgJ6rsqLn/GcrzpibcYkdwXLB02QpnDImAudeX8
B4PFJ5vIfdeLN6qjAxnkzyEDgaZjfFBxteYC91S/5gO+Nk5zx7f71JbMDYn7OA89EPRo4flbVry7
2/4aq3Bjo3jZLMJ6jtm2IvlWZN/JdhNjBdzaMuUxCvIdW6unQuUTavwG1uHBQKBcf4emgeNHv1s2
v1qFLmg2/X2nhjcZcBR50FdI2vmi8sRsawAKDxDvZJiPG8oOGPfGe6JD+axz/8kpufwo7ci2COJd
bA2bLga1lgcXTf1Rct2TIuCdyOpEPmdzkjahuyNn4GSv73PYT/7GEH9LS5HfRInz5JKRlQbOC4qd
VxfLqiWau75u7s000UhE+nH9jQafhLsRvl+yfPXOcoy8V11UN6x/PlvtP6P6P5e5dTsMj7Kfz0Ng
/W5nwh+b+84i9zBg2+7V8qFMgtNKpmoZ9MNZC5AxhWiw++i3DMns8CQe88gHIdRnTz5HJrOPgcyJ
8Dj3UMx99Hio8zczs5pZIHppQWvUPj0RjN0CqLR/m9rVoXd9cJsfSuEqKOcbj51gsD7TiVW8T01+
CkmnXZT/IARucN2evSW8DGF/O9JORJRRvt3es285V51BucfeR0137NUFPrisZZKZiOZlZKfUMbzv
kvIBwC23Z8oNu7bqqZu0e6hh6GTxVSbUTXlt3YgJXUo5MDNHpHCf86etyfOqya0sAjasGX3mLkqd
h6oTF7Po9wHGt295+CRT+yEdESGx2aJvz2+9gAIgRA/PtU1Y1FBUvzjRzlP2tLQje279e0S9A+uR
Eg4Qi16Jm48B8kjEQi9OtC8n774akGyrYALPYo0oHqYRmYhPxl75UVGwm5RnZHQM578bEm8VEg3I
uvMQoHDEAf6D6+rTLtg7102T7+bPFFHJNk7J9EJlZDCgh4YRVlQenaiD4xomNvin+j1nbNl7LtNN
hZZdM589WD3WePbszLug9fVvwA+hL0PHjkC9kBkNcBdZ9UuRE/1XzRdZFHirsC0UDnV1ahJrE9i4
1133r6ZBJ9eAaD6nBCiK5qvPYjwm2U4SHrftpwCeUtVSFqRodVzsBSOuiMItHpchW4+TFcS4MCIR
3AxlY211fMmBRu3d3rB78ptjdh9YeXxJS04aoBoIHdl8KvczyhIG9a51srsMHtfaBCQu218yLg40
Xa9lKP6X2vL3/4faov6f1Jbt8vcr+e/QlvUv/Du0RQT/Cig5Q1zbjgxsudJKxr9t93//j3D+ZYe+
CGG2ML0NAhn8B7XFE/+ygfOigA0E9Dnpuf9JbQn+5UknFCG4lxAonVT/E2qLa3tQY/4ruMV2BIlc
vLwgcELXdTznv9NUKNB5afAJABUM5UbRnomuKK5jO9GAVwF5FmwH/RwtHm7vx7J9z9c+yU6HZU8a
ErEZAfqCuMyQlpNFEOccpd0cvTkCXimkTPI+4bVaRAQtCULHuXvSdkaoDZGp2RPKty+vB+LIMPqR
v3C1c31WXYw6EacCi0nnGndEfOGj25Im6NF6kdDl2s5L01AXC/wJfKlclofQWu0P5DDMZxCPpcbf
p4kNGR//8basvWHTSCRHvZveA2XxngobJZJTMXGxGPRaEeqdeSoOC6aNoKpwnYK4RGuRXgoPitWU
ccb1cQrMJb+arFH0lG1y9FvISwrH0fr9vlMV6XkEBuWr1cXrO9Ii0C11Jl7XGeDRbJTPaJ6SdgPU
gYzSyf0VZ1iTPXXxA+/HoVi/9JV5j0T57SM63Sxt8tO2+a+ucpzjOC+QXZDIEmRKtkl+rwYqXJyS
WMeKrR4C8IsUsiSDb4ytUNeiQd/WJGkDcwyPtVg+tbHeXbLHKWdahC3TpbVnKiX2C3OMS8N4GCoJ
PPubaJLgECMheUPWljAHZEeWE/tNnzBouCwlY/9Rr3IUe5sX/Wubxacakrf0kE/7HzxqIDGT7ECW
r7nm61ij0C0iBrL+OobwfUzSYh4FvwOJ+K7MMh8qv/sYjd1hbPI/INqoJR5NJp5TkoVI1SP+LTLF
Zx9w8gLbf9JjD5KtbBnd5RU1BmMHaAI4yKIJBh9eMR9+PiAQkD9F2d7nGsVsN6Q55Fl+6Sl89Niz
ol6k5VlcfUKXkJL02LQMbchWws1H6GFW6ksn2BryDg/XnLRP6IOwIJBCEBrL4NuDMFmncbU3JU+l
tP6WPrU3pW43vseO79Ik0cs7eN5SErlaAkqicLituvizKJKbxQqKVWlNbHE0b62kRhw3xb8r0+M1
kXRtTsW7nQ3THVJdpGjTbeyUd4hpOqIwCBWomEgG7nCb+O3Pmu4eefI0ImO24whhIbtPpEjzxHSA
7+6vCsEtddwU7Tq+5bnLON5G9y4bRmDwr+1NTkqwbZkY1zCiVG6ouSBVkewV9rQWK962Tk81f+xs
qA4m7s/I78Obvkav1lM8oQE/TrMgBE47b/Ec3WB5uelJ982ngIAYxhk9ZKo9TQRkeaTqmE49m/YQ
+w4K6XdL9WLrdP79UjXXeKxu66CiSScTXWUUsy07ua1j0NtQqjJ8q9mMu96o0RCygPMSKIRJYJ0m
MpL3Vnq1YqTRy7fx4Oa6OB0RYZAymWW3cay7Pa0C78nsH0hTFrekODzOEevh5DI06JWTKWEHX0Gm
K4ZiD+tDbq0bf8qtO6DfiPHFrdb9pXVArTF/u/gYaPeWnUc7OEN4nd3naJSkm6QvHWfe3nZB0tYi
+01++17GPUuXCffA3AfPQxj2R1uhwmNAn+AMKDAiOwWwHWIB0rEdTp6XUGovoYZCeCziSF8FIJTt
ohqeeA+94Qzo2EHysIvUfJ/n9Is1VVNoE1QiJ8ZqgFBWM380UW5J96NI7ejYl0SdTwtaIGzFKgrO
7qTI4LBcClopUJLFkEpSyJybJCUuFyjr2xLSERnvhawVfOZ58DUwBGBg1yG9XKCvDqcOBVW8fiig
KIdNIM2XdufXKRqfhALNnsWkVDsWLdzcd9OFTCaiCyMpHiovvHPd6ctNNTM/Z7SB3IEMQKKEzu4F
J3l7L4Z4eGDqc0AOkl0hm95NSUNMgtt/sxHw9sMQZmzKMY1QhbMo8xsM723hb8OJc2oYxlffA73D
pnGvMqRTtRuA0TKoyaTK2V28lKxlVwQ8UgpaJotV573GVBAtLCR60Z+aZHh0EtSrRQbrr5E3mQZ1
qjyantkiAgyJizty8g4FbhNkqt89+6vzAsgljgmlCuFS5TRkYOUdbr1u9ZwiR6/LMGWvhcwIBA7O
B/4TwhcGwm70LUJsAvJlGHXplb3q5D6Go988F8UGvmh+z3DkFCducKJ/BQIAXCF36ycgP+G2JQRa
+xLQWbbonbqfPCSIUQuhtWqi15Qzsc+CCMyvrs8dJ9rUiwvEIhK60uikxvFP2hKybHn4M1AQsIsg
d2tOsbonmtCLiQFyV7ao9dI1IQLzBWueaUEjMYHlWX6ohj+svsFqpEgeBj7bQFG1glwevDA4r0rF
fVWrjzxEyhEMfIqzqa7C7W/oQDI8QNcwjZejNVzpOO9qZTSgsp61d3LOJa2Y9TOF7oMB5rUFx1Dg
qxbPvt+dC0MCkG69C+tNfGUyeCstjPUlvKuhB2gk/ORJUXEf+pxn3RI44RwPoC80cgbJ2I0ypM8p
y0U2m+OzqryXEiQYlrGm3CkdyVMzcY63C0kS+dycJFogFycX0jRGdqQsyysn81EUY7cL6ja/Zks3
3kceXwWN0FQHmQc0SO193auP2beOgdBH0xX9BxtG+q1sS5JC8EJU+LSXla6x8kCgkhVplIVbz7AP
vBLPR2FDWE53+USYBegDRrCjLhhPsvACaT11YHXZVq0I2pb5pR4N6vX0XI5Fe9MbuFil7hBCEDs3
Li479TK6g+5Et2xbdIAzB3wLuHfChbAkxUeOR+lsMajfyLK9HVIMuzFwP9ih00kt43AzC8zFhU45
XUeUG0nV3JKJGZHRw8rLGwJWcqk5iazDcpj5/W4kfYGvfwREgz39wlfAjkP0z3K+LPST59YBEZHy
4wjo42JnfGUXKO4JhUip4kpcdFwP4LyRX1stBC2pmUMEiesBVrfRs3Q/corNHQrFP8HST8dhUtmB
hrteL1WynLub0cJIH7pET2qyHDH4ztZtFXvHdqn1ezMUxMuXkjSWBUW/Jhdg01EfDhH4i4J9If4K
cRur8J4Kf58tGSGiAsJMYJgY2Yk6iYQ5bNUpTjuAWThZZPjvPyKHXaVKunva2vEkOyGfygXyn6yT
E6jx/czilaJDaQgg+bDL51cNdhyo1IV8nAYwwGieZIOEKy4S8mLmgZzzQLanf0a6mZtuMY+NLPzH
EG8lCFqQhxsB6PpUkQG2A+d6rcqFnOegji9Z/Q3EOdwufhVfvIK8S6/0kCmNZwaEw8V2A3z8sryT
pIdBhSpu29LPHqyYrz7ZuTeLuxzsmvtfR0iHOwa8+ODq6SSqhK3ZAifeCUlnGsVtnRAwiBgUHCkN
hJqrPauWsz1UT3aUBdfAas7G9/U1J/ltt2ujur9irU/AImGTiIgYu7fSGDRT3h1Kk7ZXH4XnqVmQ
1/ZywjgnEV7atuNh2op5TxpI5Qj9osZ88EKtU9+wFM/b4rLYzl8jdLAPC1Qbkoy4q5ZY8ITLBLzy
SIGNRP+FpYasOGGRVGSCUzEaa2dn2BSWUTY3XQXzvRwbplkkEDW1da+bTt8tc7lzY6A+o7oAbv9r
L8dpyd/HkElMUHQ3eYvnZRJNv7F9lyAZ6ixM5m9Vy763JcYVFkBwHBjN7VDa9FD6mqvnz+fJiU6F
P2EwHO0/ZYqPWw+EiLszo4h88nZ+Xpb7Lp6OkrnaNrY4hgefamlI8OSlN8KUmDxYf4YG3cI8c3rA
EvbQ7h4igl1Vy/ai8SgfGv+QLqzJ8hKAwGzhpjIToilWODPhlQ774E1vtfd6oY8pLXYzHAx/+7rY
WEP9l3rUHAy/H75EDEMyu9Q+o44pqk+DReKyRZoI3LXxtukQz6XmrazYZMqw+ExFmMAa6WmSHGaC
JQFXW9261Tbr64xxsu3unE7PH+ZeM2arq6qlZVqdVZxOIMV2sXCsXVDZAARjvni6cNkNjwDY2yj4
NJJwNVSCj1Gl0Fwztu+t8S1qRL2ZuxkteyWB0QEpsqYcx1wQ6H3JwlHO1kNIDhkqhU2ArVwxg5mJ
oRyajoOgap5V8TDTl7lW6MPuIjarGjFgpMtyT8Q63nIfuaJLxJPCKRupZHhetd0u2PddQsL7zu+m
L3ztyblzKvqhQl56XLpBIK4kg7zkeozXJvLaR3jPw9ndhdWPtNAreFTJjSjhdlkrES9ZBWxiJ2aK
6lqUfypH7WnaUQB5AoFtFF0RTD13/ZTdWaYjh4Al9qukRtyNVSkZU4PPTioQdW58G2UAmicoQ+KY
a9RfstCvfYKtIEwUu38MgGR/QejjFUyLx2qlYPtj7IV10hwe0TK6FNDxtFe1WWN0aNIn/8PiBIuZ
vbLiwisxjvJv9FsPb7iTiMIc+R36rM63HkO6QkMwwB5XnzE1HeNaYYC1kPDnFh9m9FbZ2afxqJuW
tfVP/oLxlJt4HFmrD4+g2sBwxk11TZADxLIMz2pqLzY3q8uyhlQdd+v4+SPiOMah8OzcMjo0eB69
VWVi8HPWEclg5d7t6kPoiH6bJMGMdmL+wpVAbmJJ4gV/b54GbhqbnDS/RTog2U20yOJhsvrlMbZ4
UZ+MWRDyszDaJr3zFgQ47GqAg228PA4687YZPuShJEWTZTDPiz1EewNBplK1BUcrvGSwBEhfBHni
lw9sbtHwD6h9h8j9qkSF7GUlpKz7fa2y8RD3DoTEgD1hRjFF6vJOBaaEZ1LURGNrXIbySIIJ3sC6
OA0JAwk7zV/Ycd4TK8DVEn6EtfW7UdnEaZR9D57lo55Ob5Ng7SKc9gaVyUtkBSfXs+9Qlg2nXrE6
GdCACqs5ipTguzb+ULJGySCzX9OC5cSV02+YoXRywXDFZP7RVmsqjMPcvwS5f22491A4vnaJ+GbY
zmg7RiyZJmxCCKbh1/PKF+J3oo2KGM+AytBAdsxWOHScZkZfxyKm201NzwYlJ3vByuy9dAoMcIYZ
Slr64aZv2oVpt8N0Xd57GttTUFcPs4Lx6jQf8B2xfeZlz8sY0Bf6DRWs3gwi+Mh845wC4pRoA482
VBe27tgQXOmxTmJ4q7oHoOE9ZSvgDM0B22m9T2irt7IdsJeNiqM3f0OpQZiGt+pKVf2TwSBrGUBl
ubYPTfVc4H/ki+kv2xHlmBYq2ggq66Ni0GTFwDNbb/ieRNVeWmrWrZclf7Is1scaH3pEhtiJUGxi
LA4yWoAwRO68LQuqgAV7SVSvpX1a/HaIO1AempYFgrnF3G5rAcmncNnkqyw/TNlS4s53L6VN3RdB
/e2G4VxI1z/P9uDs/JjYEuWkBKXIPN9y4Jp92V8C67FKq4Hwofm5Ifaqr4kp5sUsZnqeMv+zsXsB
Xx90T+BYW9u0v+MFxZTL3gKhLOs7RAUpY45F/cFgxH0ifhzbczHu2Kglx38y1Lgsq6C5Di2JjgCM
tpOar4ySnsaA4U2hZzwZfGCyRTech9hd8hqJW7Vg04pTb//P/8MBtsC4fISRIOqdbdOF43jsPeQU
bkR25dh0bMEQWDkTX6AKLjIrLX87cOdTbbdEYznxbb2UuFMksrl26V8NaiOQVx1RzZhx+lJ1L66A
f6ThyrT1CPqsv6Lo5/616TZ7G9UCXul7YgIww8n4TyO9w6ibN5VlX9nioKVGNDh8GPIpdr1Be2vc
ilSg4o6KghPEB7JUMEPrCijHs5fRq8g/SeaRqlHou0B2+cFD4IU/zfusLeczWvj+GzXuWv7J1ojf
bf0nq4ldjLXZNS1x82EQ7TwOaEhT3nLM8/gh6md1501E3IqECBfhUm3ULwgc0pNfxw+d1AhHGo2I
jpA/d82qNg1WuhbrZeUAc/M3nZ9nb/HYI8sb0qdSMIwJkoQgNInetJGJ2nVkMaPcSI8zZovtaoAb
+Of7ijDmjm3IyRd3bcA9Fmg0s6kD1c2S2CAnDN7ai29ZbT54gZNcxx43/lSQITEv08+UWtcZefo5
z6aDGZtg7yBqtNvI3VgMb7AkQAtd2IYgpE8eJqQ9ERM/1P7o+ojGe/b7MEIMaiVn6g7GKfZXVq9b
a4GUS9UVgwik1NYQJDvpM5+RVFozNsuN0wZyt9Q+rL4qv7SISFLI+DIMUdInTK8bzvmDqTtcyi4A
ZW/euTPLoGZJpyMawV1HQggyOfPei+TEDXbSNmZRZ3p3A6DXKgYHpXuX3o1MwS4zp6SmqvM9EsOM
hwIsy2msBv1Q6omDlX8xP5kLounMQTHukn033wxe8C4X1e76FKRbFlMH9T5jTe5RwCx615BmtfVl
+66zhgQKp2TkrqujaoqbcPKzK93uYyXZnnVL8aeo54QEelTAQ/cX2SCORW4Zk9xGqivurDC6HSF8
eIaw0QDwIwtEf8Nt/1GOsY0lhEJM54dKRvne1O17nw0/LZaEbdxld5qpz6ELmz9eySpxaSlx80qR
C1kR/MsoGZwZcXUVdnkUFZgYMpJUa7QtVgTn0bTMlQIGCuiK3W3T8WnpefoZ4W08OJl95ty6cEkA
7pAjVv52V4eWw0gfwMooGG+pvCRDkUhJ5KFExRE9MqQTl/NSPTDffhb9xDVW4QXMPIhwCl4HsdET
kzNTXtScD690I6fYDRa2iKAnRqV/Op59aKJPfTtS1tr6h0cEtm3bgIyLxgPnz4zUID6xAiHTz8ZP
b7k2ezmi9Tqut1MwY/tKGJHtKkB29JhoKJEfYhUKxUMRIZn957/hNvxjW+VNElSPWa+mLb4i5BOZ
9U3ezEOuuCzZF/aYMUiGHvPD5FS3wUCnokrv5BXFC17KhpR0jUfBu5Z1G90ZzMmmNGZXPFsFrFss
EmjLewqP9M3xoQAw/LPzzjpAiCBoXpEIFURETydjepJoWcgkTrF0QRC1m9ncxsOHqoMMesV0IMH1
yrev3NssTreNHvASP2JN67ZWPX04PWUbgUpHAkjsE1qWg53ihJqmBeEt38s89skfx9gSppV38luk
fevjQcdCEB68fp5Hts82Yo1b3c8ovvuyOcbMzSMrDA8AHg5lM1Cl6A7ThQOCPu7xKlilQWKWwapL
u9vKdbGeTdgoRfTicUZtC4tHd1XHJ6yymQBmkBgi54j09aXo6WOEQ8lgT/qpiwzHyoiAN53QLuT8
UBK4sJvkARHwdScvSQpxsG9jvvoMlLoC4xJJuFiMEv+bSTnIM+yqrb+ciwFOpG4X5+zS2ANj+lO1
A9D3VOfHJhsZto831AOrtZoZbF/O8U6L6Il3uDnkrgNMRCvc6pgRSlE+jTVAabowCBgpYbp6JDts
2nWYHZDTvNFb4OL177nwqBEb/wrgCuM6JqMjJzeoisC8FwHJkqOLWdpJv4wcJe5e3Bb24t5j7l39
POhphoGhumD2igclYhbTGjkdly6/MpdYI6vhIHbutDwSP/Bs3O6UlwfV9SMaACALWTj+cfz4Pazq
NUrxXYR4YViJ+Ryx/G2nepxj/z3tGbGZSnS7WQV3LYxbaAG0GdTypN6unnu2h7bB2kEgzrNpQ70t
HQqBunMXzO59urfH8Mlz1MkY1ibC4i8v6LuTCJ4DahTDcUO3kgS0WTrQ6hAHdGmF1QA17Oqn5NOG
E4/dE+dAK/E3VH3YbGwPEQI3LmpUPcKAHDKekbGuD0EBw7/WSXVie0k8QfEqZ8wyLWSTyjHvIgUQ
fx6M12yyjJspR7sLik0dghtR2d9tx3RpQb25Wx0snQXTJyyiPYoLAFyj3x8QAO1hM81cc+kxJTl1
MznuGzot12P1iVwu1oRGlQY9EOueLTb+p7EbfNpjMozZA+wgYYUPRJEZO38JO1ZY9mj6q4hlfsC/
guI/Lf7YzgCfM+guqWD1VK65B2xf8p1rN6/B1L1ALvS3dV0yF6tII4aFNjOXco4cJHgkRvduGZgK
0omjgp17MicZz+yKeJWj0mwwp0I73LxXHoaAIiezKB4vFRX6VDobG7v8YeRZHP38Q6fyq/brgrE7
X7dE+X9gU7SbwiKUvePIHGoelaZiP9X5hbsbFU6NISIrb7AIU9Qskijcq2eVTPV+iscH5vM3KnZu
haCWRO6OSz1iDpp4CTQTtFoVkRJWdZuVn0t/zOqhOOSNeodicWcvfXN0ZPZnIYmX31yQeu48Y1ch
0cIdnmaWmqchDn8M9AMnYmRVqF8u+8soah4J3L4JMaiesn58KmYiDwUJRw2IQdPj7l4jKpBmnwsP
2Bt8lmkft+67DdBLeg2G7/W6Wue2RWkTcqxqBZoG+LFf2+M2T5w70g8E2ZuCVbv0yRlubaTMy7SF
h+3v0owYCEbWIPdSYIjhQYPyvvoNmeRQPoK8H45FIPJt7w4ZOYjTrazYVVRtaLajHb23sqeDst33
NPa4hhGmV4u+Ny7+d2tOCGXOyU6Yqu6KtPABJMV3OSMacglMZo4m3/FjIszr3Xqb1egrMXx/dUt7
GWcT7dBO/pjOahgAUJSEKnu1Ve2ci+i5SFHIZt7fHHXcRTrpOy7IfDiBPcHDIcaNN7PXGrn4KNMa
riCrju7dDoN/rYXZkwXyi/xWAeO6ZXbLoTGE390wntHPajpH76vpmhAh9/KrSjK55szTaUAbozHQ
PnoZ+zGGfYPjnzjKLIKeq5sCnbpff+gyYnhgXtYLjqF4xf3kS5IMZLwjGVTBgpV1uFc9I0+NHCxP
xme3SQlxSgzoF3XDSA6FQ5VeOGC+2gJ5etKER8dHIKrz4Nj6WDicAjaaJSnQxfjWGMyJK08fDwf6
tf5d+pTeFZ6lo4TlCY3EuZgYaZyR1m3AHqUBG2cTTgbtOjn7UMGDJGJAFzH9ahbveZpEvoMcsWvK
jKJJpOPZafO3ome2QOjae2bMD5EB12qB25iXv8YVEeAaOqi2nm9biqwyq/dNgrTAsakxgD8FjAy+
bUJUmeCf9dx/FYrZd/3tAQTaejivNmD6CeTIr9ABUHMu+VelupsuhPs+K5LWZw/48TDTRaUhsjAK
dMTjHZmsRdSTOxfdF0Hwlqz73d761UQhwBxUKluPBFny0X65OI2OmWRKIMuTXeAotM9wfgA15D0w
UNrqbTfBY1TpvRK+wrOiL/iN0IPAyUNzehHtfOiqnFjLAA/ASAMRjmY3DbgLopJ8NVBAsAZQwNYM
avAW4sPvJgzegvFSn57jbhGkPTqkShbqR+Xc5e4i+AgJA6gmsilyMlRCo3j0WGOwZSYhWO8Q8vMN
lBSzE7ncUxJ8qR5aCZaFLfy8ZJ/R6e9dm118HxO0KkaoLvRQWHdw1M+efVVRfEYSRkMCtZZJDDaC
ieqidbJr59MS+BZbc/wZ36MidATUKQZt0/2aeHYOjuR9RsJZoYVBsqzs5SOrcKsXCbrdRdHu+T7J
t75pWScSf45ErT4szaYosONxuh6G2qxyOxr3KpTLyfG+Ks9TW05WYERMpPa+R8CHhXWhde1om6VJ
sZ/S6qEnsWKDWlLsHXpp4pFxMqUFMYEmqs7UPfOmMuMxsCSvDI4aLQ0lrPlsLEAHE7iIjcc2mOmx
w9LBq96cCX3PCEtWcjLx+7tkUfrZc0FQ6jZHg8tGikCmpJjGoxNEv50DHnTQOoyBwo4ibOLdF3Pn
3Eyx+7TYgizluEDNa8f4YdfjOeYC35c+sYs6eM7qAtQdegKWhNRkAeaNyK89xqL3HayKLaG0+waf
964Ee4F9J4Gsgi4Itj3iFqGwn60vy56REQKyDFA7AYkNYyblUkXPPitL8EHgAPXwnltkMouJCUPz
NMqxBXedUO4U3Y+qSP3wO8Vka+kZKS4n3QDqm5WOb2x1LBwSmFBVoNQVBQGbi3/xSY0Sk/OW4pRC
FhQdZmv44pM9ytCy2Vmv71u8a4b+IzJMJoZ9H1o7ULZE86kSOLb+UwtxV8zY+S3gQggaIUpBOGny
8VKyQeuQ+gCylr9Y7TyhGSgOdS+ex+iFSVu2ncNv4ZzVrZ9YZ3t2rWc+aCx/1VtRjd8LnDOnbw+9
Qzfp1KzdayIEN8i/cuBS7wmAbjT1vI88GRRHzXhA94uxhYW7w+YV+xvSZJlYx9rFZ4ds/aHwXDTo
mvqzVDx+/rfdstgsQ4CHLD5uoQjATKWd6mt6FPlah7O/I/IGLX1r6NPxO2CtSm04sA6KKayjGCFL
VyJHE98WZyNyjOK9XAwIAjYMy4Rqh5wWHkua4GT5HuJuB1sIgZzgpYOnu9F1xwrdfcUvWBOGKG6z
oP1bcwpjS1e0nCnonLi3HqM0+dFAmk2mgksRwZsYuhc6Ka/1GPyhDvA1bmjWNVZb3hEWChh8VIhp
XSaPPpS1yLmBN0KOWN1+iIHkaQ8Fsz/I/FqRXz/lvj6YQWnc6odkXhBS0zyjuYEOLgVRmwoMkfQY
qYYTlS0sXXZ5jqAPDdt4t0yqP7KPSwZTHRS7qy3Yoj+ZiL+1q95GRFUiLN89pDyx/71kVb4b8G8n
jnXRlfHPXlm9unH0hVAE3uiiQ+gq8sty5TNywQv5yGw/l+LJDJ46y5QIrTiB38pDx3HCGeM5b54k
u7WD4cY4Hs7rwmZNCjfH8z99M0+1jpZ0b80/DhA/+J5LDPgLo2iUOkAb5mG6aPDLuNj6T1IAyiOj
5ttm/YA4/IjdHFpzDPrJ2fiuMUenRBSWoWyE+lRt0fMHezvoypNVUpRWw1Nvoelg3x7zCvWuLHA7
BYMfXqaeeAjMwqzhoSpWSA1Zbx3bVZZhO+tx78FIa/l+lwbtvojbc1Ba1qYalxd3GY9xM55Tvj18
k/1sN+thPQkZKcLF+B5/ey3qDRArZm+JCJQ8T9VGUV5U2Iv13Twt9jYOmHkXTpVvhFdyRJnqUWWc
+SPXrbAFJaOe52PT0jd6Q/cajslERfNvnJ3ZbuTKlUV/xfA73ZyD0Wj7QZkkc07N0wtRKqk4zzO/
vhflC8P3dsM9GBeCpSqpUkwyIs45e6+NwdlJsdaH9AqDHLpvFifRTcZz0gAyxDvY3usJ7g946xqi
np60oFDs6aWFGwZaV9zjx6xiliZ1/ilg4isaRW4CAdBtOWf18DrpjEsK1GA3iDg01PMZFKE6XVkn
rIoAYQAMSJyTCAnTYrnm2UJ2UjUCqM1yPPzlmwqxLlUJMzEgxXpVCNm3L0BcceCgaSu3RMbAjVK5
IDo/d0tlbcPNcuhlbQh8AJhiA/Ozq5+2kFQmXSBvEhvlVCdYXmVrXhhdelE50XIoUY7kgbFcohwF
k5jqc5osT6Ip9zWGxiBvH4YhuSScBOChxSdUKFsQN/Y+Djm+GBYFk9lEnwhzXnKhX8YYqkaJY2Cj
6tmZi99schXJpCMDv+gku4zU9oIF44YiHPMmlRvP42GKX7SIvHXYVuDCyIEKhgEk4JBvS2tsqZHE
MR6apwAGAvyuXSpoxuVTuYvYr7xpjjBLBYAcicLCZzfEgCYkGCagCdk8nuOJLmGt69g5qieLDHuW
+CDe6Ev5GhnrWBIbYVlT8hc0jLGHklUxTi8zOoA9UxxbYz7V8wbddZh9a+Oxml+CMXpFAIF2gD4r
TgI6y13tKznobjD+pzF+C8gd31cz3QgkZYki72tmldGqZ+i57xD+t/uwpHWKnJ/2KnHJcacs7tBj
GIqD2EU+mLuRLoA+TmdM47eVSsbdjCYGPQsHBxD3R7wlkNQr6mkxpS4qWqgW1LAHR6sfB60G9tS3
qKsi4VbmqjXpnZuwy7eodDlhBah3SQRCachUNw1RBDMEXnfK7lArvUOHLPTqDGZLMGMDjwrYN6l9
T8nAmb4l23VNlS6s+2xBfIcAiUNeACchL4iPKu9y+UQjj3H+rDKAYftQAuyvdAo5zEG53qDY+2r0
6GczopxFFnFjj3SYCbSGvWbQWG+Tz1Bh4ozFEs1WThQUX6bfiekJ+ML7rI2UDOaLqaa/smwiVtrM
V25zs4l0JAyp1MIDetgHHAAU4Vxtq0HKPBEf1YQzjSgMSk5JdEWUm/ku0OhrT/kWd6BzI0vsPRkM
U+BzCiPMxoZgZHC7ZbqnjhpGF9ti/j0uB9wXYqPFyD6aJUP6C3EYcdJeT+VwUufMndikVLVzDdEv
9xx+l3tJPnDUrAB9nQ+5mHv8u7wnEX2PMBh7T7fG89QDy7STjB+gSHx0JRUu3dppq7SUl32/hkJX
HxiSeUqQ8o2jRGdGeAL9DOTcDZrJUAFS6vSlPylJtolfZd+eBNxBqvXoZazQprZ59gZXnuix9DkD
g8W6P3+IQRwBaPsEd54btjcDVewMZIHtcB/AkSZW5z0TTBqD74Q0yNX0IqlNYls+gam5G4qZqWZL
96XP7M+eIz9k5Ig5tvMOuwLlYV4x0qOBOaJYr7DJHBpQrTBoiENNvKXrTmYqvNX/HDh9SncoT/28
G88slRMF1B4JN3psZjQsqG20Q824lQTSQ16jGowTiwbBUn4oWMznFkFzbTqPwgrvF2IjYRE2QJar
+nVSMAgXivRqDLH7JjXWjWgdeTRIbq3PblRmN6jwyEfpqPqRor9gT0u5e9HAGgHFctze6r2OmSma
x5u0omrOdKRTPaa7fjyDg5SI8hAepLo46HHbe62KWzXluEpdUGwNjZZ4mJ3HjKQquxcmrEbKoXoM
X5RyHTExuhkj821qeWgVAc8utAmv1prp0C0lLHUjIOWPzk9SKYa7MOvcQELJjok1l+4w90B4WLLQ
ifm0jQ488Xc6aaIQSVh3aqZrUaXQZXQsiI2JYJXG9zWbhuXTSqW6hZ335ZiEawnHruiE8KGeyKW2
m+ilG80Da8a1Vw3jhuHXl5nF70E8Ca8ZzEOgQ9CQ6EQi20QyS5WzwhuQTbQHuR/zeDkCJlS3Bvxy
uJAy4m5MCzp2s8QDoIqRtYRnCuPUaq2nOQgKC4luEQx3YY1jfYILtdX72PFnwVTNWgDy4a+1sXFt
W8ynDBiwLwYIwzCMOoxaspAhfBP5Mp2il2xGo2oC9KoIomWYChseSAMqz8xMoRGIh3xkh66q9H4m
SnhTzET0lGHkYUigBzUcYqtHzIVa3zGFw3R07aWS5QOuQjXvu7bZzwZKX8fQsS4EKikGSk7WnBIB
yS+2eaOcwlIekoTAHy0BxFBiCGAGS2jAAPcD+2Y0nKe2+xHG8b2SYRvLUUUv6+ykjEDNs1q3UAU4
sdKvppcxp3vOZg9VmXe7sHmYZOyvvVI3MlcBNBP6OaVWDckNQPFBxTKJelNW8cVWgmgLSvqn7miM
vvzMIJqPdpObdeaXvgSJWzsRTcbsh6qaNIkGSqmYUAUltLdasbL09Fa/YPn1Arj75KYXJ2C3mESN
3M8Xcd8CwJ90CWyqXJ5FlyxbZ0hBvHGWLzRWKblKfHT9sV6WcJ+FfgP5V3kOcPwBQQ50DKaZeghi
pi4Zm9Jc85YwrW78MlMiygXmaqp+zTUO4RkHCxrkAFzI6uD+1fZTIGA4NzVaxOGAaC90FyOHVF4J
uuepfoa3/zLHy7NOAp7IaV04yAWh5bstx26g8+IkYiu/ENXxyumMNYpD4IHT0ngXpYjkq2DaMXYk
YtYBGULN7CKS/myrTPOJ0jqGC4fwKH5CMVnw0FoUvjjoVCSkFEpL7bMyHiJh+YOOJ7rK6Shzv/xS
QxYGpzbuE9QoVMef0cjWYxRIZNSSEhe2ys9WIfWKLIVsuwT2KVrAkikOHeuZnSHo4x6y2apf0wZE
n/lN1xmfSmHsGylA82I10bvCJ7mSEZ1d+2JQ3jo4vzf9spcKI7p2bZPgVSIfuQC1LIiKxTWPnTrC
wq7E7ambFFfX0SCpRTRtStWHuGwyYFnhTRzTw856HcGauIv8NZUt5BA0rmqDliONcs2v7FMXPfd5
dKjZd8MJG26vLB+2KB4iO/qs1vZ63md02zdQQoPDUrfES/V0SUtPWvK9Arxx+POf/u1v//FvP6d/
D7/K3xKy27/9B5//LCuw+mHU/eHTv8Hc5b/v7/nH3/n9d/ztHP9saLX96v5/f2t9Of/40fzzv728
7Y/ux+8+cb/tdXf9VzPff7V91n2/DH6R9W/+b//wT1//K5MezjYu1N+v0/rjf/u2y4/8669/9kgI
+lF8/nOyuuAb/m7SM7S/WLC5JCBkG4maLbHv/WbSk3+xVEfHUkaokaXyt/5h0hPq6t9TTVrAQliG
VPmjFrQB0eqW/IujWcJw7LWLzEz8/xStrv0h8FxVweaSg45ZUOATdGyMgv8ceJ70OnmyJnqKvEnM
fW05t+wOE9maCupHa37pOPhsGxO7ilo/JYpBXTGXlVeTlHQT9y1KcXPiGKbYxv6fLuF/E8au8yv+
zjyocrFUUzcxKnKJDPMPqe+0pmuOnrjGdbUBIa7n5SWKGfmmTr/rJC2uunqBn6x+QK2XN9Tw4Jwb
jviZlXUPxFpcQwVLgaKP8BWyLHovk/DswIA+mLR4b99CMNiEuGXdtjRl+ijT4F3XapTEyLn/h9/k
jzZIFdECjjUDlYWpa0JVf3+Ne6SKbERK5LK5HaxunO6MaLzmyq3ZQg03mf8cJyPxAqN77plbvGt2
vKU0EXu80rcq2buIRHNvxKqVVWG8Y0D3SwxqcC4NSDj9tMp6AcH4at+SlNmu4CijoaeH7aOMhun2
X/82xnpHlNkclsX+869/5tXrQmiGbWnchbohnD/8Nvak9EOjIgh2qrUDbvanIXDc3FKeVKtaXqi2
qfja6HZpNfT/TR0A9x4y5SGPg27FGG+rcgiOzfqhkMZPgjMcX6k6cdXMsLyzZXNPVdY8S7Nb3ZNV
eWv2fq4agzdE7U8lqeyncT4VEAa2DonUO4jmOG9kpe8hDyKp7Ck464gRblywenNcjPBYMnP511fh
27r6u6tgG6ZuGI5hmxbNfwsX7T8/NylFxJQSpLatQfue2LLre1t1Hkzi8XykmzzYNiONiQZwZddP
pZh1IE4ZaQBmkv3A+QhSbf1Gp4f50jSg0+KMG084ZQe6DkZIhSnD1RyBSmIano2wAS9oqs5JBzdw
MjA70K8fUy+OyWNCmz/cFBVPSZMEryN4Ua/WRou5fHIbBMk9HcR2l8dQ3sKlceA1OVs0KspTB1+U
PsMqQTFwggQ/hdG1R13o5N1l2pdjJO1umSmn9B6+nB07+SlbV4l/fSmN//qgG7ahSVPolrA11fjD
DTWXaA+bcbGIAOyxQKq5JEsYkjDjMu1UV/KhcMYNOsbpse2cA5mR1lFGUkJ0w8nUDepHYGcPQSHV
UzOo0dY2ad9rNkZe7gyIzpJQMXXNnydJwlQsbtf1YXGY1jP+bMKLaZ7NAbHnQN/dGwLZEOEaImyX
9GVyixjdxln29B3mi6Zlgfuvf3mxrmJ/uI9sFgYOtywOJsyb399HRVY4ldNa/PLrq2qidOBdj2l1
EEZG6yvCkRAonKXLSCIQNjLtIzSQHpDNpaIurZ4yG/Mb54AESuK6GHYNZk3NoQ/NpY4OObEgrqUF
bxE59IeS9uDJQQ+7zQKbx9SicKdnvrx7KaPPm2zpgHFIfQce5iFDfH429YE2UzSgR2I1plie30iS
OZYByoOynEl+rKq3RB8x1CXE20wK3WIjtutLmynXKljCcykUvAFZ8JppEGdVnDGsgjnUtlE02x5n
Nd6myrzA5PnIB/OqaqYFQxHyuDdH9XhEEgzjoKArPMk6Jq7JVk960THVg10XacbJ0sb8sIRNQGOd
JSHES1jo4/D3g8/vzj1/Kvr8li5D1/71z7at/nGjNFTTYEMyWMpNlTwh8/dvFDDsNkWbyqMzm7Zn
B5Z17Mc53tdGmKPBQc65V+q8PNXC4WC/fihK+0FtSseLZcF92yWHrOEU+/1ZuH7p+/+NYfJhUD0c
lrS+JNM4PAxqWx1R5g5kXFxULuxdbGOeGWt5tPq+u+3b6kV0MeSI9UuVOU+3ymC/D2QGU74K9Qkx
NkdtW2i337d6ZGYYO+aafHi0quROpgq1NygvWMXg8Nq6aa+Ngso9xYLmf3+q2QFiHVxKAA17zwlt
9b5z7NTt9W5AVhimh4Ss1rg1AJ7TshMCyXo5R+ppxC7FeMBILrGMaTQuUJEIcE52TmUADRrfi3as
1pZUf3Eowx8XBoFa7Wi+VInJ2hicfl38PDO6oHk+OhB2fnuhTuAc0Zm8K9Js/XEChiSXBQVcbDH3
74Wv8yjTWlzfi1Evyz0+rFUYMu26ZjDOQaJaByoiXwFgcVH0OYHJl6PnSyl5rVwxbgeUCK6J++zR
KBdPZln6uKjgk+2xi5/QuI27ampIL6J1PxE1c7fQJTpb2fwadiJ87Cw5eWMWabsRpQEVqgh5OsVn
ZBrz+6AtQEC/X1pKBIFrKAQSRIj89mveDPE6XXJVw9pvU029N4RJD4anJHc2nAvzxy4ddYKltWar
WR2ckSGNXyyre6hRrsP+sZ6dpXTNckZp11fBlj4+6rWOYSJDT+Vp4Akf2+h+nkwmSG2g3k9OQPbB
0PauGB9iwDoPyrJM97nYCrM7YnvND11Tl2cSFONTMKMuUjrTeBHsqrnd3gugyFsjHS0vjEmDlxLd
QV4HMBElBhAHeTSthhp+G2BXnnHbVbWg8ISYSBUalOhuLsFp4RQAw70UzO56Emsbu2gZ0KUEI+f2
8ABgbdvYwEPVIcSLMVTbLBsljLPWXI5ZXLx0PUxHcObfC09nr3PfAP+Nw2btmlzi4/eHelT874ej
ZwLpM8mI3EROftOE+RmaYdeZKt4arExNhJ0gRXxyrs3xzmKD2hcp85iwBlI1GaStI6z0hDE+EwT0
NsrsqBJfdJcVxeV70U5xR7PYdge91ugJ1sjeae6GaOX7Jw17ALTpRDu1FG+0SFsGk9o4nVQOe6Zu
uUnWOs8VZoDNmJhEbKy72/dPdb4fiFAS/I2jNt6nOhwYeINkrJgDm7hdST/pptTTNC8gfIw4rA5z
ql5oOzW2mbKIsTqgnhO3UYOy18hJDw1Fae5mVbCtM3ulm54nnxqtNXtaXod130X/51hteRfZpU0H
pk52gh6PZyxwfXLq1iMlo9iEeRt5ZoRdp2BgNs/j4oUaaiKlxMmH344Zhs25HU0r9h6AYjCQSnE2
lb7yh/WBxzxRXsI2Dg5OqpzGAiFZkESlizbx50SpTAD4uV1YYDWcMufvLbkaGN6vez3uTaARARV6
HMa/cnQoDGVh+8UEv/b7kEQSskuRpJZwAg85pyCXgRWTuIVhkmZtpayQnKKxZEcHMPK9HAR58Mpg
huGAnk+uQlLAQQYh7S3RDo8ZUbo31WJ0pzm+Lk1mXo3ZeBekSx/ahbW6wGWmxkVAaIisQEif5zLJ
LlGnKed6OOkI6C9oVzjdORfA+9tynJu7iezM/fdu3XCiYW6PzxsFQoOZts6e+3AMD21uBXeTaqm8
twXbCwKAm7ob0eWnfiWH5TNwELxN8WTeK8S64qWO3dbKW858Fcw0EwTsxDhnV+WZ48FSfNRZjdNg
CY7fHzIgAzdmR0CH6WDQGKp0dnMwcfBD5txHAab4QEMfLKQGNrmlel3QKnLgZqfvWVSoX7qdfKE9
gJUh8emzgDentuNQZUTBzffqMZFXfk5nGGJWtsbVYOFufYRxgNuN22VlXX8/fxVNc6RdnFW7wQQc
sQQqpGYHy+TS2g+jShOlzOPd9+LS5qAvBGMpv7Hryh2mgkh3XJi70tGMraIo4Q552ghexVf5nzfG
pD2ATg8nusR5AaNtglGChHwfzczy2iYGdEeTi0b4LfVJcGsZ6wsNJfo+3e5cLK2DWyiKONTj7PdE
XdkRr4cBmYI0kxaygC86Af78Uip4SHLicKEO3lSjjOqJRlbJbSk40Q0hhkXsVjOmeBcxj9vTdgXw
Sbs60/i3Q0QDt0uGRWohMGO0UTRnY1fcyvWyBAMp6SIwLsTKEKSpGI/flygzzF9p3KCDN5LsjBfG
mw1bOX7fP/FKY1acsblWtu7GzuO0JIjHi/reCGfroTOVDfK97+fMGJEUGbIPmbOpu6SEuwiaNgU6
wX3YEhoZ09+HaPrR9IgIUz3TNwMC5jYsjAP9BGadeqTuTBmlzPiAAEAtoWnaQJufg+W05kEolIMH
XDWHSQxo2W3uDxuJmTlXB71DwxqEjJabzFvF2pKjSYelnBrqZlAOBbxfI0TPtod72dXnqnkUjNWq
mUnERIFkXyMbw0CEGATzx/AYTT+R25Lny0/kYWg8pd5uSQUdISY3yD0M58u+M4o31ih6MjcOg5aK
cXJfTCrnA/g2oL0ZLk7vA2QB5h/hJ5vjN46B8jKzH219KLexxcBK0bVTmM1sRMxPGOCGH22dvEFB
/ZE2nADwkVW142sBR41Qn48syYco2E7QyhZd8+rUcNylipbbeWovzaSO7hB0ib+YqL0smvr7UTKq
z4nxw/tVJK4jVeXgNChIBIGCR8E+v586kIuFTF7NNrvUcZD6DR7QTTDMvtXCOJrjpLlBzRNR28BK
bQDoo25dOp/MnxD3zjVb+RfrmV+E80sRzIY/SX+GVkQhyPkA5V/czqDLopMVVZhHOwzxaMaJhB3z
4jTDp0P3RR5YarRuqSqj302J+jzp+ZPSas9dNnjCtPEUgiOrmF0RZkR6xzztEMHBSg9nCI5sUJep
iksPeCv+6Z5VLLrlfEbaWtd6C3rMCcISettuY3ZUyRZ49lzF+DNoj3aznJ1W/LLs4TSqKMAG7dc6
yhdNzpCg2Vd6c0f76ilvCcSa4/g2tIjb1Ge63Nb0rFVY/XHFftYLKGpLjuArG/1GE1F9UGR+MWgv
LdV8MhZYLUOtPqadkZPIgl4HTk5+NUZ8KSERNVsCJ8iBjaOO4yhxX0gL0I94bZs8IPh8LBPx9H2j
xARo0BRBiRN3Kpa+mmxhaTMUrPBwhU6NTweNf5ncKk65Y7TtNWVwXKxf0iJeE0hyE35YfXCkhvLY
S69A9a46HqEpn91lDSomZiwYlZvaRN62NpFXyfOwRmktOpBY3nYz0VTcFyjtRoReN2PBZTFIdJH0
sFmiQIs28iONl49lnM7l3N+Pqv4k9IQ+TGM9qlrt9kgqU5QY5zFWy2M7zbuEjAnkxi5IWUuIV6uT
HdykOXSt2rHvlK5HXqUhuhsSrdlodIxp4GtY1Jsmflkdl7ZVSUTLkEVUNLvLFUuBWf4i6gyn+wek
1QO+lEMbRe9TTaK30M0zabBb0VcuJ8ddrA87s/6aq/RGne9wV+LEPZEreZsgeFT0X918HCUJg5lv
gBxbdKgdEFnvbYON3ukACrfmG5drnQrBvQxwAxEQjb8/Rvqx1Oc+SMjG052XDKaX2xBgFgEA3GdW
R3turaSy6YjShEiBpfyUa0gCnl9jeA6f2uBky0uo7hEzbHVUFoFQN11GbM9Al3UN80lYINaROaRY
U77C9JfPoTZ7hNRPT3mXKMewlhoi1Hx804OZbIRwVjlSENJUD90tLMbHpEq7t3QQixsrKE8R5eWH
ooHE2InpBI8GQ2BtNYdqmXuPYvZuaumq5bLb6bl4JjmE10HIEfyVvliOIEU2g8XDGmL8DPCavdZq
sSWGEtcIvlPQf8Nku6NkhaRxMHqIXZSHGaWBAc9F04i1fLERTGN4ABcMnSHxEOVfkf+ecJp6hFsW
jxw8uz2p6cSL1w1CAgJesW7Tlm0LHyfePpFEnZNjsqZmIW5rWwdzFbRoEDMxtuw1f243Nctd13Rs
MHOfHxQuXmHL5zgAXhU5hjtY2ScJHlc163aGXnPJRyLZBKFb8Taci10Vpl5BILGJrNyUyIhqDkTd
Z1ICpoHchDxvKwasMWiSOPh5jvGoVW/qmL9HyZMm7ew+RiW36ZvTgGGdivfqxObnYONTqfvdR4IC
yoqLHwECvBCbBBO9xryLEeu3ma0+SRUpJgMzV5M/0pz2LjrLFQg246ilEL2xOAiQezA3h6FSj4oB
robEha+6p+RedlUJJYm02jPUmYzfumD2hJ8yGoCGNw/cMERkcyOLa6nAn5oMXe6LDjUadV2CXhzg
C3HOp4x4Ekoms7nrgmWn9gs3W0ixGNmq8DrnSUNHqlUsN7BQIqjWKRPCPXAz52QBDaAL1GlgL5eB
RCNj9G0IHCJDxbnMerrCeO4yUgu6KtW9sgxhBhulcmeUzanG1nXscfSeRD2sRSBIu+jc9mCLBodz
QfGY9KsX/Uzs9UI8dQZrx2bmaawGeATD3AI4j+iKssZBc92sbmAVfRtlwSbVDg49b6Cf20JmXpJ0
4KnKEQaptkaPMlndzM7SuCUYv52O99OLo3XYyraeK6pnJaATcHpsBu5aV17rBPVeRJDcUMZPUmR3
9I0LxKDNjNWXLFkYLcAUYnTSpkOISRWb75rGPc+V1WCaOWBm+Hqx/uYigjMi0S9T27RhPD8XYH/2
ShB+tTaR1iqhjduwC3tv7JdzaLFcswHd47XQlfRF/TWMvzTnLmZtD6ePLEGYP6PYx8drwSLOCGnS
ECG3Z3Vybh7nlNUVuHOdP+f9z1JhvstuwONpEXBCBX1j4C0rrZQzII5aRC/HDlAtI2gEH+1Qeym0
ejfCBIMOvsFsl/auGWTpM3Y/HToMa8IZfDbv6GC6TCFRUc7ix5oWlJO7Wic1OIlmC/14Cc6JtI9G
L8nUa68jHuTSgBlgl9mpSIw7a0KJnFehRxQ9SDd/fVnOZLxEM22vF6NCwxDUBBnGtNbuOAr4hRrV
wCw49Y+J4WBTY3QdUsoUBlStYZo+QRR/4PmhsOgmKG0cIZ02TTfEteqi5nGs+dUvSfpakK5sIlcm
SInUSADoHJBs8B0RWpPpbp5hK0cse8NTJx7q5JmgoyR/NSITLwz+dTefxv42UaLneumADRVhf1iY
Zr8MY3IuqsJHrzldajvRH9Jq9FSeeWwUDYHGVXpg/nd2YKpTbiINJGhBfwElfWsqJ6Jdj8VCrIET
vjetjv5RRk8xri7K+5vUHsUWBMDRTgNCAwoT1JqgaxotTJtbNojAIJ8tzvdzttXzDtlPh2Bz3mbJ
tgq3BvMwAIyTcgACiXN2HLcVbyUO7gmAbkAY8popx+vo/BhkQo1ZNLyr9XCjcbhHakp8WqR5DNu3
6JXkAVcJSIsCaqyDh8uOSegDVy4+FftnxVP5yymNR6pCKmP9ZcD5jHTYhGKO5tZyx4nOysEe9mVy
zGzEAyavYPgSsWfnblBcYjhhxq2dM1HfC+2hQ8tnaA9q9itUOPpjyOToQjciIZ/qWCgeq+uIR2DE
qjRdkuZ1DG4HpPsmO5dO5CyRF8Ehyry5fzLKxxB5Rv3MDCBTvHlyY8I5w63GvhGquyzC0E8FVgzY
7dufBmKNoWSrbr4E6TuYTAPtOjuvM03FwvpBVIPSEzrqOymAj/0oSMR9DY/EGvTSbcmYtH22wfY5
yI62g9BsI/AjxluowzHcj/Itzh5GltzsxuZyS0254qnYCrRtUrL4q4bCwcncCa33+jxMH9MSD3jP
DumGc49MvHBIhZ7OBcA0VxO57ZZZ2LqZSThf7qei4/0qqbjgc7ahxuLY3iWNpvmzjaMN5ca2THL9
2eyWT9JQqZ4tplJLmAOBbJlyKOVX1q3XLwMGZTiAVaNM7jnrmDjPzfE6Uan4qIVlprga4Bf8TqA+
HHnb0oqybRwQIDkxGirgH9kNcDUOTYIrpjv3VmN60WjFpxw67GEaLMs3psi8LhPefeicbLr9QxNA
Mo5jKc5SZfwzKLyEaOX192NQ3gcmg1Fgatlmqpwjw2zcMYTCGr22V3WOyVl4tOkbdBitiz5YDYN+
UQ6IuPFcZ6+TjU8npylN38dwtaH3ltjCwIT4owIC0TxWpkGU0ovaUXnS/6UvvMExJ7ErCmOfD+cA
j5pC+mVf9iiy1Bu+HQtOs0sRMZVgyeooO3JYwUvQtMkdo0ychjXxW+hE8oPob8tpl0Esl9MpQQx8
ryIpAdnptL4gkYlbnH2vYdRbU3svvs7z0lniZjGfWNcxk94MBtCShDJbq0+NSo+Pma6LkaXFspBR
sFeU71PmaAdMBQlqup5qoPBsrCUBSeG896TopudGtvvCWI5i6pDb0nqYHHiFBSA2h/0r3PU6JKgx
R5JXbivoVuNgnWMx7Ub9AY+jHxEPPwcKKmvKWGi4RCYf1uvM8AHQkU6YM/cf7SnJFo8fw2tktXUW
bn3OYEkeHospQEyMGcqP6QfqDtL84gmljqXfaxjJZxqCqszcARdXwTLfBTkFf+HrEDoCgyoBflDV
r74NwHAE0sy4nqeFh9g5Edu+Rfa5XZGirYorh2C9mjcqrk4TWTcRVSAWvqb2mTAd2KnccET/rSOb
qc/8F+fv8fxQwjcPIozRqIzHXqUj8ZCjaMhbjpVHidi1x4SqIYpmFOimBIg7I8mWuJHZYplSkGVQ
5p4exScODTQPAfGQDkXWa/tuJ+zRFEfYg3hKW99BrmmNz5zd2YlMv4IOmPfXqYeOmsZFc5evH9pC
vHTBMWA6AX2pOEYNjdq+wHYSKzD+sVVr2g9aHbIYWHli5ZlZzg6I53JWZKJRpc0bGm4gcEZiR0Bb
thm23GJG7xhtKpG7BX+m8xtlhkAyKBF9VfS4VRoPITeh2MsW2SDOR9tStjpZ46tOC3gxk6BlCLdF
RAsXLZpDWTeRW7JwEIsCMmMJyQDquo3CNyN+TOsEox/pyT2HBKRRVoEInRLOZHvroOaryBYQNrvS
Jlw+MLHsXSPSa4p7S8YulTuROeQZ249lm28SonRYrDeVThy5TbBS/sGiFNu33Adib4doT8dpdmGu
EQatWKfCaNAYR0vqznlDordwzutWn3N89npN/6mMfAWjT7gxJsRYHcxOl1Qq2Fw2Vt267BmAVxlr
J59l/aIxZRic9oKG3vJrOmnI5WqTf27sNrYtGQsIhGpvqWFBA8Uas22tXt+HTYNNu27OeRqL7big
plTpWfmTMM72HIZfTKdgCc0cYLP5iDjYQl0PiI3BUd3tZhixbj+Ih7hMLzz1flX7RkxUFr4yXFIE
wQDYb6KDQ++MPLJTSYtyWjpa0A4d5yF9DPCObEsyuPE46FRSosNnpIvqCu7syR6ZwgCVOE61OV/6
mdATrdQeB/m4atpvGvWhebH64qqk3RE03gVYwzFQPkcZeQZKRSk0P5PtEcQagMIVsQq+h7Tl0nGN
tHILVWLhdbwCc0TY2Zesm050+1lvHprEdnGLbhvOZfSomOBc5/ozxJuj6fdKmO5rZv7qeKfUtDUx
JppTcKCKcSfuAHSs9GKoDfa54gKMJgOuohcOmOSHmvrUrBxHiaAnB8Lvl0W/6cMdeIj42gbBcw3T
Ae0li6OcWuz1yJuOtAVQ1VWvDua6vTnkC6pGlBF6a3GWdua7uC8/8p485SELy6s9aMU1F3V5Tcw8
dB1Tw++8fg0CGjok9AGE7RZ7bDbmoQ26+FIxIwsZnx6nrm9UjnTtrZyXisO92dy2JdPZBmE4W1v2
Utbku9qdrO7buu93tgUS3PxEoArYtEIHLCO+T2lbe1cnzXvEwOA6MFx41svbbBL2E/9ofkRJeVs6
PG320MZXKXD1xFV7rMvAPHMPY/dbLoWzVFuC8orbvhw6N5vrbWjq2ZMz4/NQ0qeQVsNx6Yt2LZxD
d8i72Gt10btYUj3LUdXXqXSewmgXR/Y+jPS3gZY9nOO2pK0TaOdgzGq/1I+OFTVbwF/KfUa8pKeF
Gd1ZCQ8gkkZAzKtjHwsn+zX+J1vntdy4Ei3ZL0IEvHml96S8eUFI3RK8rQIKwNfPAs/c6BsT83AY
IkWpdUgCqMqdudLPxmNtgmO5f4UVxdh2unZzbySLOStx7bcbbKpd31C867pskDIosx70cQqswB3b
yJeYqdP6DKtmUzPaO5YeHeJuD49JYGY+8ve4yVYv4XUum6z6osGUJXhCGXoz39AoM2Mae5zNFmu1
LC9PMQmhExIsG3KaIUbwjGtDwtmBQ5eBnBHyQfe0m8SF8abZstvDhKyZmxHtarVVmLnU5U4T/cdx
Aca2C5KrGtKvGFcNg83e2rolGjmBMh1ZqCVGiSO1xl2nycA8MGdh3zvA5/EIrsaGYOFFftwn0VLQ
QmSHBGNIN+30ob6lGwdNNY5x/TTm9O51l1yT/B+3z4p96nnInL0VddO1BrB3mmjN5gAfzn6MtKGS
t9ooHtyOTnKXGOlOWGxHMS4ztcdpv+R4xjvcVXurhtrcd+6X5HO/oNYZrYp26QOXmuoWFAyEbFqj
idc3NywiY/+hpPyJ6ym7xGkUrJo6Gs95R15KoUadcLigd7n2q8vleIVMc44M70hm5StBHmLVWMmN
K2fwtdn8baoiPEQadlo/GRD8yA/AOtm0nWmhflghaAm3wgUXb0Qyw/jl+KvS0MW+n1NL5JIq901q
o5SBSpSExeH+1b8bK/FaTh1pt3FZySQ4n69IiT0EH0SVjWOk5QXLU2IdytoLHjgO0iV7gnAFKufb
JGB60TJ4F3YPI5MMEduHyc6xMbcacHZ27prcOW0w7XxAAS4K3TU22PcIw+eMXLF6sVhYxZr7ChKU
DaJ4xnn/ilZkrtuekmc7DKiq7CjZAy21nug0vHmTKS+1x+vPlOA2tt9RjD+967x+BxGdytCs3AKv
YKCS6/Xh/pVrpB5t1WS27oaRxgUIVQx1vtJsMHhlMu1zZQU7MRr+i9LJvRAppKa9EFuHdpYiguRQ
zUmgReCTIh8/K7C0KU7E11qbMenBSgPlxhspkIxcLvbpYK7gmm0mjowNucruoRoAJnJ4x3sujdF7
zSzA9of2k/PhuDkbTaT2Xh5TXS/ntOE7AwywatazRyHrxmob94w2OWF/PRb835/cHvZo6LpENOjU
Yf/WkRDJrYYKmhBHuCDY35p+vXWD8ogVpT+YvvXjqUgtuby0m67ROJvwehKcDBjQW/HKz7JXoxX2
cSy9C5694qEI4VYQEtXYc1fhGwoyTrv6NUBSOALCWMKjp0cNcGP9WORB8VxAD4TkArQ/N1p0UOF+
U3XBPCkv2G1UE6HMzdQ7yXEofFpmTIwf0XRVkTlLfC/KMD6jnWGCWUCJAkDHW4r86O77sZ5emyra
qII4ZGI8FHrcXfBpm2cq87I59Ni+Jkb9aEf6g2kP4AakmHa5glDWWNhwhppNSC4UujdGLIQZb3wi
YG1e5nVnEhUH3sNbGib5B6fWLZV8qJCBxymnIsnYjTuflQSYtp7ODoICeX2pGq+65Kge6z7ATT8h
0CIEzg/yrzv7oLdIsTu7us3/jH18yRn2ma2FXjT/8P1G6DgkYFawFLKxjchT/6dsQUdIDlrUoWUT
ro04egcJ/Vl7JDEK6sY49YeEDewOa8HaZqHVE3LZENtedxbInBqWHgQWB7ND37yNkf8y5BF4KgVC
lqs4VCx6IVcmtiZ6N4kYwTiLYwZ3awRKKu4nrV1RBUVgs1H0F0Q/d6oICXinDp9MVoNAvLdtB1iq
d6+KqRo/yrZemvFhSKMfrWl3VtasgHkxAkkr4IUcb2FSbztm/+Z4h6cuJg3xzy1DwqvhBLk2swym
l4h3sUFYEFAiCMI6iFZah3zkeIz4gnPdTWojAuI9evYHV9i1aA39xWLBUQvi1WHVPgDNZhaGWaDV
tzVtjiu3jvsFAUacosMf2533UzoqdIPTzs8xGVETZ6cksquSdDPQZUB2yxrmmCOJkHAgUJRRPVgJ
bZ7sniqirvzBAW6E2ktPQ0nEPVWbuYCy1l6JujLhKnrBUrGCzxowiLdrRJIUm+XKsFE4qsJ4tVIA
EekUH0bLAwzAyCgvLpAWb3WZmM9cchjKguhtGWGfXAdzSw8bfxGI8p05mcFsnHEf7q4NceFp5QCY
43X2dhmuQFqeuo+BXbiVW7808tkPAaWCQ0+xHcR6UqnrZiy0TQuU+7WlzMlsmZpovI0Ts3e2OJWp
rw3egsh4D8miDu4fm/mAa713gdjlpbkWFiW7I9Qc++ZlzzF72Tg/A7HRETeiucSGQXgqPFRzBuIE
awYKlQ8Ow4s2TH5kxfui59orgZHiKPU0ulDY3SA/Jmp2IsjPrviGbG/sOA9v3TA+plc3EfC+jdC9
cSK4Brmfv4AGOqTKj5c0qLCtZ/JzsFOP+DmlWyNFg5vEticUx0kgOpnsIoD87guMmfCMmuitIH7E
qWpyQBOyea4c/FhtTbRSabQgMDC7IVl7/U8ppg8kHtDENj8Yg3eAZY2oE/psuyyOC/1WNI8lKaei
/h4LME0FmM2U997kGxBl+1eX+lc9+ePxYsSZg5f0cXSALkA0ZCdIiAfLxaeIEPGTEnHN0NAk3VUe
dw89g6kMGxys2xgmEX6/x7gmF91qLIxrjfhu2HGmIohQUkHTaPvKEWszu3kzG5vPYZfT8I4wwoHk
AsZiUyndddPS3kq8sfoSvgUL2V2WU8SOsIZxsyemDDGk171bmw7BGVaqzUUniKPsC4TFhx8Nj8kQ
F2dMXxhAqkACBLHir4gui54epRewrt0e6BvLIOmtiirWPg2/W0gbv0TswEXPcDHEFGuyG4nBgxS9
vsxQdKIZaXILszd/q/pHrdn60SEMnBVUzrXlXucygRFYj/dsp6G1agvwR42j/2acX1MLYkCjVq0T
fWDw2zfRb4n1rfW7JTXEC2l884HVxr8Tk2pqGlXBhA6tt0/Ktc5Fk4zrpgpre2UGEBMZnck9tgDc
iZH0trIYNIDtjXjUwue8FOWDieh71mTNVBWkYXI0DYZbxLw3Rac/ST156S0IruYIu6eH0fVtT7Qh
QSvNWUACaIlwISz6yE/3nWvUB0mMBMkoGT760f+JHd2mBg7Ykpkxwro/DtmF+C2za1LST5pqzv08
CK0C1NNCVx8Sz8w2bTqMBPNdDv4DrtHu2aBD9dRakI7uj48uLpJOcMI3aFcZs2i8FSFIotBnJBFC
BVpqmfWQxcMD8cd1nwTqCL0ke3AAYCw6Le0/GXEQSO5GdOD20tLVGQ01I/1X9smLlusb0ryNX1Qy
eakGuisI0jHw2WQGPSCbwaUEEJRG6sULHdTcJKk3jZ5HekuRiIPx1R9f6HpYTj4nYP5rDXaBfHzI
BkccZnPPn23rK96SZalT63c2GBTXfbk0FDMaKvMQ0XS/WDcBjUwM971arZ2KlWGFoRB7VnBqmcgR
dF4abEF6iTTh9WzzSF8EAI6HjUVbktXQ+0i3yN9QYOTumJtJlMZ6pHsBAYYhWYQopAGKHMmIRb+W
Besv+5wV+M5X6wgjKqlOnXhpiJCE0WnpqWmZ/IzwKIFrL6tZlukYTuT5pkn01eRc4Rkv54ZYqREV
Lc/S+8aotWrGCEJJv/J40rFlidEmXFPfOUumxoXZ/kJorw66l89yS8CxiXhBW6YNXfsEYIO/PFwI
aSJb/1YcJWnzLqsvmDMMqSC1qJMhUnyYdIe7VwxKm5FI+8RVhpwfZxh4Q1COadiFu/XfJbDw6J/l
cBLEaIcJA6rcWuzbcbvyiUtXHSf5ed7IZWLlMJhjR7oSlE1U6hkHS8n8PhMdCrxFbeODRge1lB8o
u4ysK8S2PQcC4DIU9YE+KIRYu0lAAD3aQ73o7DfH7RbuXgNOEGaUN0b4SqInz32OYBgqHUWkeeKV
XDT8LqNuoU5SHgQOOPL51HPW1MN4AcwXv/lcn7FIyb2MEw1Eq3lwOmaHns+20R0MKDwuBgQ1I8n0
R9vahMCXZvxilkIF4Y+tWMq52W9IB0alqYXiU4ZBe+UFf2P+1zXqv/L5eGJQp75c+9OK/uQtOKZV
Mrx0kjGrdvFzWqFmSXdeJvxSZNHwe+bgs29hSW1vOOYXbv3VlAfHzwFm2iCyAILo9M+woG7971Sn
doUYalb/BXG9wpIxVyKsNOOnhongMt4d4heYfEuQdAuTNyAuqIPC6sPaA4A6e314JMPMXgkIgrz7
hJkl/4rdWptWEGMVGxewSJZAtQCZYPxmAyMMB9IMINa+Ntc6ug+LnC1YICKauDCg+UJcgnyw9PgX
ZswUaHyykivCcXQkAkAb4lXgP44uBd6wEdwKhy5F04jwDFQK3FdUnaXxrvRjCMtlcCl1KV5MGohA
n/tq4yUUlIX1K1NaCzP8oxMWOLObns2QSY442E+MXZ5JGajniYTq0FD1KYzhxZxMa12gMmwhUwRv
4WB8hnwMb0lnt8++5axh0H37AOVuQO36QzswXOzc7tza9g54jrbnZHyRcZA96llmM64VR70Zsse0
KfSHIFhham620qVOiUk/xs2YvRl6gedtYRulj5gJk0cMi3szopiF3XmzbuwpfqwnU79oerw1Eqqn
7zc9KzDqCYBlZEI/uyKpj6arVYxGh+DZAGWM/8iqf1gAs8Z0w+9c9fmSY49VqD4QFUf42TmD6d9i
36TDIZHqW0Q8o3ebTaJ2bVUZ1IxYv5Mkk+h1bcKwzCEtoOz6rBsTwjWzkzZJnJcmGWgmH8O/0k2v
quODypQeRIPS3fO/m1oPsRmTV4cG89/D90f+PQGkXgixpxqW/77BtR23C8L4DACwz2q+mYZ8F6l6
OtwfSkUHlPX+5VAm6Lpm9n5/WjfRCtOVf0JF5ZQxRPrZonqNrpzQfx9GOPuJMqfz/RvN1OhnQivf
TRw2y5awC9a3bo+9MnyvsoFIsQ2+xYAt9l53ybOorT/JEGVHKqkp0/ZDRCcDlmvRuumH5iqHhgDg
AA7zm4VX9vUH0FgKQSHyJZy0pWgOY9z/8id8OI3mvZXXfvgp6vAn6uHDcAG1d/lVG6fpZpTi1/aE
/JD9tMXsUEB4M5MPk6u/attHu7O/q7EO18Ooms3gU6Ibj+jsZvNQWCFkMqy16GnikEKARgmmcCpz
kT1BjgEFR77MQsP+Eq44kBjTqPxDcYb/NFP6tGyLJVC9mwENw2UF4B53RdrXDF5qccVV7m0bDdpY
iMNEDzLIi7q9pnCKFeIgrHOmdSxtMoDIYH6ZNQcOUqrcxZX4GUTXPyoN4ULEGIYikU4nHBHTKY5Q
1BdQWKNdvfNN9agVBbK/jw+gNB0qytzqoDKAyHhpk/rQkxbZZta0M2BRtl0NEon4eF627K94Zjp5
ayI88W4g/L2A/ucfJkezLq63boseYOwqd6yz3fXazqD3fCtr4Z/vNz2sJ6olyVEpLLt3Oeh+o4UJ
6ow/ndBKnWMfOiBO8UbQuijJRpqzbBRB3fXButLKkeW6g/8fZen+w06OChLW1mkKZpbK/XflOf9Q
D/OEwQ/Pq+IJ2ydMl21bai4igu1tsIb5nDWgkmeIxqvs7FFRdcNVzIet6kyWvdrRrlrjwTNsrGxs
bz3Z3ypyEiu6asAMi6KCcY5nwfD/Di2vHcQLY2nH6X6U/S9tU8TGpHfWnOQhS+nA9g082TRsFM++
Nl/sp/I3mu/dH4rkYyDpz8itRzPJh2c3rX8qRsknoQosj0Uz7AjGJFSEluUuT2Lruc0r6BbgLgFX
cdfN8Ni2HiPe+92Ez+UVSMCxrh2CQ3MnYoyi+uS3m7j1ucar9lVCJDyaDuK/D5nyYzQaUsj0Ah8M
Xx4dkr1XqJVAp2p10UpciiP7TekVOA8TDzfL6L1FxaQRTFnkPeL12Al8ZuBA8Gdq7Fd172z1pmS0
aBc3l0qs9Wgq+zE2eoi1hCReuqDCLOGr/l2kVOrFXTd9udVciVwqLkjRT+q7qzEcEZyq3DqDEgng
Mc5pqNaV/d6Huyzme/fvJpONMaKnyZiiJUB3CUHP1f/6ufuX9x/mg32zG1Xu7w/9u7n/Ls2ztANG
5s3/90d7IygA1ALm+PcP35/YmiPNOnkMbCHa+p79CSp0gkIH/n+tNLESEcOoxtQJmvPiMbhXzXW2
eF0nOFwt567D/V7ldbO/xdR2zCBgKzv1QxQH7g3OV+JNzkMVGvkOis2MhGitR7fzGc03Y7rrJLWt
4ZB/9oFlrBrOZIvWArcyVVPx0BvqrDvlz5STOY2bQGLj4vDvNRYs6SAORo6i5ExSAIjJrE0dfApb
G2njObsDNXdTRC3aZOPQ4ESPB7fJ/7Q2i3pHBwluTpeOFeDBkAhv4Im1TZDB9TWQWTXTtFfGLGog
cqrtFNsYn4B+GX1mLUFj/nHTbHYFyOZEiSbt2VPdA8OJ3EOnob44I0UJEF2qDYQ6d+FG1jteSm0T
x94Jj+4f2lvCLRERn/ScfDFDAHZW71BRysrQCrsVJixz7xtSHpO4rXdm21Dv07bXZIrEVZ9a+pta
SKlji8Q/0L492FV9rsx2F2IL20Y1rrAkEpjVTVw7dfUuOUVvvKA+FV69nZicfvgWPkYrS+N9yhFV
t/2JpIF9sgV4bWxVuErsgYtNIi5RWwSsJdJbWnE0dz32/JrKcTYaUctixynOISCCqoJIlpmzI0GB
SY2FZAXn4W3lAqZh/YkHzjc0fyZgUBmjzbAn/4814A9xXMRvxtoHjFRBzrjDEB4e+CQ40qK3KUtK
L+Om+qZjr0GU1NQ6VKLalbm37+EkLsu8wZQaPTU4I2hECX7N0nrG6FtuoHjSF8MAvyT/ARyu33uT
tU21kVZbpzEOouUXmmF/ijs9vzikEhrJmyVb8OGmBaPbmMReJDrDZElblQUBpyJGwmVGH0+i5MqY
amG4ut91hxAZYP6G9CQL/n/3JzvUV+rJLEDKxPrkrHW7f1EBdiRWWmIjJrw6VOR8NdKkc1H27cKO
aiAsJnXABVbBIa+ptBuJS7aK4kWzs9eAEJEPSecNo1s+DGyxLwZwrrF+6IN4uFrIU8ih2lGfombB
os2kw4rUss95/rkUHTwaRdQqjTN1phL3e5B6v616xoWDC10R4zR4yRE9HsLgJtec7KZr7VfNMH9v
G79YoptTVgfybJIg7Px4PDRh1p0KhIs9zjSisuWzOYPdrYGRl8iJHahuBthX3XUKrK0tCviaSn9v
5uulZ8WXAl5eX7afYc31a9DwHaieAo2SPbEZDygUyTW34ye9D/KdSiJms2W6G1zw/iTqr5RMahDG
uHznAX8uG2vbIbPiqicbJJ4bVY91CMCXpYCGzbPb5WGTUbDJCM7iZEW1bniLbIcWIE2wZfYJvTRC
TFi4vfEEQDCaabbNLumFdgmmZNcLC7NxKF8TVqMQoHAduFziFhG7aYri5ytBe/QH9hBz83Lh9ChK
qinW2Jc1tqtKtuL40dCCvGzg1LNZLbN1BrmG5SXirEtrjDYQR2lR0T3p/bphoZ+xx1dM342s+2GG
XjApomxOW5cRyex+0iRBBvtvodL8wPRkAxsbvxjen6rDyOXn8EDHnJJJMwJdJ9kN+WFHCg5MeYfV
ChMJWmrSncrRfQwby58RZwRd2RDgKYuXTk8uZyiraAnow9hMOI+7xjC3Q0/JNk4retKMDL8Ru5Jo
phwZNlbdYuRVbBz2zVOyIbMBZqOM9hh8zjlUsE1OYh6PcmbyY3LJWb17o+9wTUYdeIT3VIwmTCRO
6yQf9/Jr6Ef9TI/XIyve8i3HQwNNWTSX+93SePcqv7/QJmSwdYIHRbUl3dTyIU5G55y5mLQm67mv
lPOqWhflJam0bVCaB6ZsqHEkM1fJlD6aJCWXIog+MBCRrfbHdysN0F4Nw1sBEVo5egw82Hvx68kB
g5dTz9dxQJsDoJPWJliCliExydWKD7OeBjRkTPqpoBJ7LU0OTma4SPSJcAF7Z1xHiuJWOGDRg8F/
LRUbbAat9lohFRQxbFjkNADS/t5hL7gyJThq0wJs7zQkL2P3OYu8uUhHfY9R+eJ09Srzy68+pbzC
RpylgzZY5kkLONOeCw+yiM9OHP4Fl1jtQNRBMvGfEhoZV96075xuXMXYuvG/hygq4Bu88jLQ0Xoc
+uAhCuD8al8gqI1TWTsmcFb85WWmLmPpGgRhh6srLPdW0kjupwSsUhsVpFcIL4MEUcuJYZjB/1K/
GKSQKtRSL83ImvvBnrj4VSVGvlVt/GS403cSw8IHxNau8C2lqTnuOJ53MhHDHh/bo9H+TVlE7OsE
maJpkcMKmz26GjA1DTGsLGBvsmqMhaCLeZ1VjC5GPkNofIOxFigWV6P13wjJ+weuKMNBaNOLFkTY
cAkdd0TqJzrBybLCmmgKMph6iXe61d9jNWV7U/u0C5r8aLkr9erDLQPvGKfjs9kiGow2elHSGDSy
wMaizGy6WWAyc8giRtaqAwzIemO3zAhqbCG7vqMdzfAmjp3AOptj4j1QtHc2tfAImnnaowN4VB40
/q1uhl+AFOE+me/dH58IAxfYJdq+OXlBmmPN5sScS8TIub37flPPX7mk2+CZhSjFaaU4qeo1dqD5
Jo2j/3tzf+x+13V8Y0/rGIPogWqkVPeWozKgqAXiWUuMbj2Y+VdQ5/6DxfYkcN38KjUcFZYY94Zr
dvDS6v6YGT4FWgGlK/zwrqFwk8nxQMs4b1HqXrJYz49mgXmUwQpfFmHNYc7wE6v8nApJgPmHDpZw
h+qFHURLn+82xbnqKHHtTF7kktPvwY2ix3KQybboqfZr6V1bCpUOrDo0ca6kIc73r2BbcG2VfBR9
S74TPEjfOO/vLN0ja52i52AbqFaqcdJXg6PG5niyGP7+FPz9LALC757cjRyOk0+DWZHm03EMDlQS
hYch7wV22/lxAsfTf8/QA9Ue9JQdxXyFwWWfXV1jMRkYsVBk8+u/h6ugucE9Fof/53FTIOY2GoSL
+0+PwP7O2kxNzjrzzZ5Nm2n7RupxHnOijt0fdgksb0MQNZs8NFzI8TJes+PTD/ebQItJaYQ6DWo1
7ylCwf32/nAmSiIBTYamOIXx5d9NMWUp2h3XpCIISurK27HSqa3ps307qaf7E0On4K2Doqd7rXGa
upaz7vzC+3kXHQvAhveH7jep01jbOsMhRrgFaJzri13NhRaGc5AOOICHgH2BVm8rCOkUpLez89R+
KdJaO3Uu1+MSBNC7q2DGj9YUHUd0qnf5TUp3OFsBw8pofA5DTbyy+hQbQwu/zaxXR4wwtAFFxvjm
297AGChwt/V8d3IZF5CM9ehKtrxXRVxoLEdsyMo6jz6G1P+eRVgObxUznrq70WAGS7xsJsz0Fhcq
aPeYdkdSQI0d7zuTPPdQyWWvuYyWxjDfplNkvJBAZWHOotpmhxCxrrpmKeu7AE/3h8BHshzcgrxR
7zkvgJo398cndJ5tELhYy8mPfRiVpFKgTJ696k0nbXXyk/Z/30gJKSGJHfwcaQJidv6uMer/85Sq
IvVOwxDDeDZLbJX59v3XtFV5tSURBzp7Np20PSSPzL9ZoUMk26vUKmN9eSrA5ZJIxioeljHwymJ8
UPNNiP6Hkz7b9K4z4WKXzkOgyI14rnigQeBn1A24mXr5GPhzumjqobFL6jnzJkArR26j83kUvJt2
/ycSb0nThV9pMVypRb52TZM8TNAeKR4SYLnfhNtWx7EK9WM0GthIfb1+QAhBL3ZwbKQDQQMtwEdy
v2ET09JDQGLJ70be4Pnm33crXM36lCpi5P/zA/991cX9Kg45if37hu47/SXIV1Dm40dOA/HjJPNH
h0aDUzffQ+1obzIXyPbcuz8r1blqS2xRSC79m0093irvuycnHCoUG8IVrjE2MPeDjJRCTcMACcYV
zsRmH1O7eTcQ3W+QvgS50GFYarWn75lr01C2EdW9K8h58anvOTsJqycv7TscFjASpsA58X9drAfD
lFs3Z/3qt7PNHxVCo4B0HfdmvnNtLNxNG+9phy7XsJ6aVe8x+aF7kI+3Sh2G6qXaUAACjlHhbAIr
zgg76F8n3Zw9jDdtLsBVmTyZOYcuZlLvTH/MoP2wsdS3uDTyZZCp71xany16w0abNEbCmDJWdVC6
xwDLiZPyGZAj+1EjvgZl5h+UIArZYF6ioYhAMHSEcySiXR7l/sHOOMpqvXxIWZjhwmTBzkD1gHf9
QWogJSp6lddZO8zDMAolQpsLXWY2cKP0jESY5ONQKNQMn/3zArJAciDV+2HFYFvY0G/9nMVbH6Kr
1vKHKX+2s5NrlvXENtiiwxT1qlXMm7v0deGsMkS5UxS8RcrV6far8aayJUE/+dJHUoyjaQGLp9mH
D42zNq3QeOxjxhXUIP9NRNQ/+4yMwJhTIGUSmNPnCgubbNiR/tGFGfvjrhq/Gy/dh3rQHtL+qbGs
6uiaRMCk4bF8zqFnp2Lj6wVmKUHVtBD1pqp9pLUg1Q9GWjx57InXvOFqx/5NGc4rO5uCnXFPu4Ff
Vb9DLBjlTwZDlEa+6Wx1Ez+Yndi6s5T90OE2CBnI0jF6qGbHM3H5o2V5iBtz2bYa7PxoRDgMOuCK
XIDm6QMmlgN4w6UamoMnHCi3HWfNSMWQsFtUsr545OTQbKOKq7tmdM5LZYt9FzXfQGiohK1zWr5Z
/TJP0lismdkfadGtWubE4F2FsS1LnzLXNA+mSnCAcYbEWEcIbRxJNFC7vQlTThQAAKlT8YINxAme
NWBGLTihUxE1buniWKdVztTQT3Zjjg1LWlQruy59uAQMWUYN73g3Mmbhlr6pDUX+MBt36F71ophh
aHpDMzjLQfbeqwEflJcCCC2dc6XbgCuIgKQoGiN+x40zojqFuvCu9EVBR/GMdK1DBFt7LOCW+IMc
mkPJx3RQctYk59obla2YVomzbxzAWKRk+TNJutiXERrzhDdvIc0w29BUd5hYmes0cgNE54qWeqhx
JaUTS8DjaxyJzZK/pdnRQXdii5cv+17XNv3IcDXpmoNgbYJKlFkwseK5C9wxyxJfavhQYuoF2dC8
TLTwrZh+2LysOGZHifTpnQu31G9izL7bHOJvJ/CHlNhVOda22ZDH6zwnc8ZOaBdbAY0hrhutEcdg
qgWcNLyMvZnjMdrQSKNptTOdNMrjtmXHusbCP6ilcEMQsvAPytxfaq0cL4KJeOpNGieEINix/dpN
1FWwNxS4HVHBbxD4ymVrymrbUf5248LwVLtMltlehMiP6S3vgReTj7EgzdPCHuva2XGz4RT0bAUS
RfoY5+VNG30Hhy9Y787gzIPVB3YQE2e8Gw9DJf5QCvVRyUmt65fCwBzvkABZuDAi7ICGY9J/WRb4
57SUb1UJHcaLk+IcedGXSsx3m5qdrUlw4jxxcjXYIz16as4qCRxrZQsNXVJ8d0QtKfapnp8aR4D5
0qMtV8aFYA38MerJJ2mjF7awydmebyrW2hAM/aXhoKVZJkiXCdGirUeHUBSBJng5G7OI5T7uSZs4
dLj7LYP9MiKeofiNniF3dk5Et9Kj4mpDHtClHhyCyLtEmbJW9uj9dRr9J02DiNke1U1B9qY5TXXz
FWwPCgYv5vQ2+DiOpAkHCQX/MaATMxzqAytJdvZ+3Sw8zNc70SCDCfqPcbdON6ax1FlEHaKQfkpG
cA+jTvaknqJbPJrEzVzBX96BPmcyqu3j4nvwAPAazSVyKb8tYQoF6qM3GiymGl6ukH1KW6bbigSE
01Yp8Yc3zxwltupodpRhpqoiQdIxxC4bWOYmngpjV0j/05lG91CPu9Kgp5gME+N8JF3bcfp1OpOE
quY58zNs8jhCBbYwpR8nuuKybvaXGBl+STguvJ9kFXQNzUHwedVhyux02usal5lfxNwLzLeIOQfW
Z1CbA1sXaS1lQCy4jFtFZBnpeWZeJDlL9rBlUFkU5YFEf3CoLRbCurYdEFMvIcNvmyP+UpOhMsrT
0ITmfnRmzDdlDCtN2VTC9X/iwqrPjS6MJdbTbGVzMVsRXzIXfuyd4whntwxjc2dqsFrKmEbEjjmX
r5dvodtifR7Hj07RZJHH5F57QDwkpGp8+2DevI5+MCiGf/Ez9RubpTcXiIyOB2ss1jq7U0SqdJjx
BHTejHILdR3Qqh//StOU+H/bisQJqeBYg6eX+dR7j8lvEaX+po6GT3YGYj9r3srIrZXrdoyncu2h
Ihq17SSJp74P+mUE1GkljORBOvonTeU65rH6OSceflKq3OJT+ZPowxe8DLpBMfqOcWeuWvLsOKz3
+eipbdz3NZtu1ArPW8PXqPYiRxOlk6VZl7HhbCldpnnYLBWl4/j66oH/pwDPKmNH7UvTYmunJa7z
VuveU+2kZFkqyOMpCMy9rbvTtp9n21QgMWCI/PBqWPC8SfKyGByp/hFyegUPejOwBveRLdeDyjjP
S7mBYONgGcbVgQLNuB9RdyXr0tz0VGvF9XogwPTQSPHkKqX2O3bYABsUuNzcABXm8X5zRdgCjcrW
WBt0vf8DOj7AiXon7D/TsRnZRy8XMPuMNdw72qI1/69fTHRmS2CKTaO0Zab7r2GDByCpNboM8TQr
RJbHvtR9EO4f2aj6y0AaGnluWpIqMY6s7vwNfjRqB22kKrN91gkDwVYZSS2ON6NI240HNn9dEJP0
h7egTJtVkRmMn0CHeIx/Fq05fSmaSxeheKPDV+CDyaBcVLxuvfM5klDaiDSg6FaZZP0zE6CPojEg
7h4nxnQM2NyOooR5IKssa+EEzW9KyGhhuPVPXXEa0CX24vbLspicY3cXG7P2e2Q9PoaUFJy0KqWu
wK0xySUUOFrtRhjW9f9Qdqa7cSNbl32hJhAMMjj8VTInZaZSkyXLfwiPnOeZT9+LVANfWW7Y3bi4
gsvlsigmGRHnnL3XzhMrvGO6+A1J4rxtOQkaSRee/dg5ShKIDnXmYOXSOAiuX8zATu/dQPwsJXld
NaR1uyxfIKX+hLWhbcj5G3dOI/cyYkqT4DLzOjLVZV5EB1+xLMN4Z5gR99gZ1Es0NPwwHMBQFxe7
OfgZWW13GQ2NQ6jgClXCZ4qkdZ+i1ZVZr51SJipQj7bwyFi80x/m4O+LUucYFeZfzV5+5RQSbWMM
6ozG8uHUF8xmuuhNDXN/rakwhG0GO1Mzm5PbRWf42eQe2Jyo+mA4kLd0N0zE6yS16p9pcTIpDqad
rSZQnxAxXkSq0B033S8Zd4mXmZe8rvqLpqG2p17oblCyTtYcXTCtE8ZKYAYWBcffIBXx9DRzUKOo
7zHbA/0xGD4O984g00Dpo3WYZQmNJs5hiLXEMoBiRAo6eSJoyEeqkH9qBb7DvOaOBJTkuGw9v8HE
41b6Y+2GcstA/jBUgb9dfLm1EWtL3DUqKajxQcLgyoq+uZk+M5DnkEjKhhcB1cQmRSCqwxJ/YzvV
E3sBHMWZUo1R+ZPum84S4+DTVWSuzytfUEuhUaUUFUxUHSBzOVibptAxeza+zuywP1AwMjwgDiAE
6owMgUNtM0xyQwzYayl74o21mQCbwjiGHcYKhD9L8Oo3n+Bvz2or2wN0j1mtndrHQbrO1p76vZtJ
a4sytbtUboZmHGiYnbfM95cvjDW/WDJV+yHmSV3oEyzf4ikpkIaHM4tVAiau0JyKPwkwlil5guuA
/n4ykl1UK9h7mD3wzS74P9Nx3X1pl85eGXj1OvsR6rh4WsFoTb/w4hLF5NYMcqLJHLW3Bh393UTX
2wyTH9YMGNJ2h2MRMPFNF1VzMZj6LXzkxyk1oNkuxF0JZN3rq8HYmajKE4NgWBdHXWBa0SUjLoqf
WIccgdK7c4fYs+JRu9opO2RSGulLUH0f9VE9BU4DlcgHXgdcES6Twdkd24BFRK1BkKpwnYcgpRHS
L9+SMO9439rI+uTQXKXCuNOHhHLC17NyhjSjCrNrnQJzBTpyZQfLaCvm4b3hdF+g9V17bvvtQG2+
iM5WwqXdisIzMK9cLb/42dZuz+bbPFVBmvMuNM3T+qdUOI8kPVVwtzH91i7hjnRW4kM6lpy7tPi6
Yt8mR7tbKYWWIcF740+oJq2+rDedO+p4rmwQ8MHpuiM/W4OwBPkuJ0ovyLvy1ekMsXcjOC5+6T+w
xg7MekjHTQ0UTLZ2qpMkglzAwKcqmelaZXXXNoF1ofkM4gEOAkdO61osTFtaNRtTgxFRKb/YVLKs
NqDVUJ90CMKXE6iFO1Xx021YOSmP2zC81IrUzKYyT1oZXYNBzbcNlWdXEk2uGXF8oVotjj5WidiE
mLzJGjvdVqMmDkNpAxDXfbwmUaNOKRva2TDV2aw1xlFuxPgr8l/0opzPM2qlPbz/1xom9G2kLNp/
iQnPu2zHd0bl4EYuCGsWmhXKvf7KD3F/1FaZPYytvQ2k3T/zx9eHiHyoxTXHKW790rFQLHGzFZSi
q2ycx4TAr1uX7sPN3FPMlhjteYDDhqmkTTQPoP6uJetZ58zyoGM2YlBjiSfMINjNiATzyoziM6MT
f5pb/dYWqE5nXKfHuXaBPmGbclhNsew8Vq4hiJCYjiOuSALP8JpoXFrAhGDCikDGEodeSIXTTrSo
QDKJ7rlFuIsAO5wg/uaxe9XiDqJjsgC27EnfjSbW+soNMoys7CrRmCXXQCClDuLv7zxPabzUAL4v
65coIZiDTbk9CjREunCxkZhm7AWBo7G9c+x2+ugNR/ZVMzRka7yDl+WfyNALEEQz253iCcAockaC
d9RTMznPbs6po+GciItTnUrMQwyZySPraJVgjh0pECfUTxrmDjODEiN0PLKo+D2eBOQbC54+nvnP
lRFH38oo3Tql2uk+SpmM0PT3TzyMQpdCyNnWgn3CjZP8Lih98W0MUpYQhHqbeQjBSZjur/+h32tZ
sYkmnQlp2iDyrHR4jwQj97t5gWATeZ15gNScg4NZ5IUTD23S0eB8kpcGGax1PO01kc/7qByeu0bc
TknOdRsoN8dBBLuY2e2FYqA+RKI6tk33WjJx/QlKbUOUXTJXoGHCQG34hB3y3YppKwURPUM8VQ89
Jd5L2bf0Xp18ulu/CGMabzKbxvXowjZKRXTHmZXD9RQ8spNAb/Vngw3TTY/v168F6YswHytGI5wt
EWi5ZBco+K9e2GKSRSPAp9gA+c/COD2MncRRii4PvXW6g61Qb/NhYhmpNRR1dXuw8tl/GIA1ZXiQ
FUn1X1k3GArMxrSfHfWzaw3tE019IEDL/YLKTObm8gxL+eRGhf2Q9OoQpsFRGnAZMJNVyLvxs7uh
uTWiFKERM/s75vr3yw5+bAPQWMRMXA1NYj73NcXxtfxZuSbuch7j+/V220RpHdbXHa8wQ8ellaPY
yUvmQ1tfMnZGGmHT78/w0qEeLR3n0+w++VMXevrgNI9NARTJiFEd3tDxcr220ez9+97mI2ApNriy
76muwwMK3hmHqmlvk1yau0ThpCkZbFFbW9VB418fkB0DLoFltelKVM3JrPZuii/yZgnzxfKc7QCx
eKThgn9JSahM6SV0zbzPUBU/Z0COj9Ng1mcQueC6hPB6zE1o8rN7sfBAc71Wp3UHeM/UWBdpbFjG
7eCUu8wP5F297NpujY9ttMlZNipF9FHlH4y61TwtanpvxhZ9dRv9J98d2ir3QdDkAbjgj4HlzcST
PQN2oJtcG/1DUhS3waC/kqkyPGgdopBCH76OQwjXns5Ca7++Q5LN5Ww1R7l7GdpJESdE/NLoIE+Q
dHZ2wI3t+7pFxB5rGZpKjcGka2mfIKyX3mCZBzaZbwni6td5ybnCuuHXi5AKDCs107mWCDirNvtU
MClpF1b6jJuVkTpHZ9zPZOAZquAkV0XFmdjH6bujaTfdJGPkyd8CMGjXvEPj142BffabEXV1t3DC
/Oac2KSVmEaAIhMeFJxbaFdoHCuHbxR/kgW8EP6zSewi3COHImTYHFBWk0k4PqxrJ74gpgxxDFrQ
0DDyzIxjAS7c58uWLKO49fJIbZPenb6MEUCoMFe792dNdriuM9P8QliCjenQgHaTtfhQWmags5ow
iGnucBhz+aWLSOmFeQHeNutu8dRxyAhwconZMG9DA/1HORn48TQ6S3EU/eBGG6/C1CnPKgjOEHVK
ej5HTaruIAhCOiA+B2ufMrnCnJiTXPWQ50tKuKyLh/6Qi7Tm7J/NW0JIURp05o0xt/QYDELg0exo
B7+nUi4GDWnLskuXCqhV0/BejKbovcEAD2L3ZGYurSLLqU5Nv09H2V6HdokJjiIHdDUnpQy/zHq3
1qWQhqj4lprkrbrLyuDrGRYES3W3ybiQjuNsWy5cCvoqPfrWWX4PDGCtg7eyi/nYeeqkG6LmHcO7
1pGQx3r8s+ttS3CVbW3jwJmmvDqC6rsjACuPG/1grytVrbe7iok1mXp4c5yFKduXNhxkFZAf4LgH
UZPpGXbfpjaKyIPV39bvqkvl7k09pQm/LNeIfruLrOQ29XlrS12vj1mXzLt6cr4HrflsdE73aC2p
cpEfMuNF7MxpfGyueFMXaEZ9J/vpKMvc2pujSr5NDSLHKE/wpw6lvg26tLyfcgRHkejUXdf7bxpM
zW8jXGK0DGLY6zwMN0M9ZjuA98BllpdnpGTCGICXNK6CTVgM6WNSFoQ7o9LKVVM/ND0TQD2zHh19
Aqq5dIbJwPBKJw/OHfreO2jk3zThdscSQBlNbhDgXQnZZLJDbwZweE5Ml8Cv5eht9GzaA4dFT9qL
NSd0xvv11jCiRIFFGEW9TOILIbpDgpH1FCQcheLA1A6ZjAvsDBy4XEqBk6aKS1hBTx2b5pqDvwYC
xsXaKUXR6FwwM3gdXMeNio3qmOkgT+sYjn26gJpn3L34LqBlpjZ/RZKhcDFnQdq7hJTR5ynu2GW5
r3T7K6BI+6lVLAoyD5d5JQh2q9FZWKDF3FZFaGGQqExUeKXLOBt270QKHJAVpGNEI1icda35xnGq
6NxmuPWknr2oqRm/risAw6vyNOL43XYVb8Zklr0negTQrWT5b+LR8VKMOHj8rPSuzMKeIzVrVzrU
yMcNgpIAKbEmSxR7Rvo29mgrLEQKGNRT3Md5np2jNpphbEwoWYPhvlxMfDnuNE93Sv4KV4PaNFT5
1knwI4VFPV7iXy2LqZW82fXU3blRbhOdqbIDuH0M0myrNy7W4UdTVRcXQYAxFvqdif5rk+Pr2XGJ
+oG+NeF2wza0KWvXO16HZoG1H+97GQzJGS2GtZtzwal0HqwLvU0MewLNoUN/ZlvWdXks6ukHXZtg
U+h9vZ/HH9CB0TL2pA0oED+1o7lbEittj+l8hVEqx8ofNOwWvnYjUHd+JmVF7Mcx6vF0zuGbgNGF
0IAHanicyfV5FJjOdkUvx/v3u5X3Y4iolTfCqDqsMkACEAq9l7CAY082iy8s8QOt/5EzAbST0swP
MBSCU+KYHIWWvVew0HoNR/ftuh/jn+IvwVkpDh1yVl49akuFLLv9GgqatOFyHBeqxeTaaEuEoYXF
cuxuxolHs03VU1QpdFeT4tp1dNTLmgfwuxZ3Uev3l5p0bSxA/m6NJJhNSuu5LAFbARW5AfPD5IVi
wZTFlQ6Z69UuplKNP7E19CEEL71QuoR/Dko7vBbtcDBb7QHMa8z0q4dPEiF+wTVEWxXAball5hMZ
Tj2mo1rftWFGMHTJcbgP46sTkr8aNBUyPQRZx7VILRoD8WoQPQ3TdX3WcwfX7jCUcH/i8UqX1D6t
JSpQaqRgljy7BNtcedN0jyZxTYIFYP7B1tgQF6eYhkYW1CT2Sa3FnODipbkWQ+i1o/1s8Bo9mn2k
LpgBHmuhd8fe0M/0astNh+DudoYAh35Ra06dCl6qIN+WasLiTUbv2ZHqrbBHnojlCGX0rO/DrJ+g
NdSnJt/kDY6zwKQbCWKEykeE8E6JHc8b554wrWRjphMceSPk0+q1M+jF6ALbj0YC4n/0cgqzi8RD
GtW6eYcYvkclmmjEzW7MqVPnMK0q771DwBDMBoN2F7f6SzQRjZz2aXOXM9+91L5F1Pwb/RQC4wdX
u4aziZnCIO6xR7uOggPErtUhNquCFhvpfVBj2HdwJQSp9HoHxgIKL/80oFBFTZ4un2ysUSzzE5Pr
cN8Wg7PFNmMixBq2E9gOVafafSpNPhbHIipzVM3rurTPbfsyZtlxjhP9OiL022Q6rtJyLo6tUsZj
SWLQ1vI59sy0cG5FoH13CvE6RyL8phxGvjmhlgHqmme0AVWL/MaChX0VVfWJwmo8m1lf7YkO7aH6
0SaaYiAuuuiHo2zMm6nBhT1lEDvfD7haEb1pvKOveeXMN1HSWBd6oKBDp/KtEulwN9edjUQ5RD5v
fLJ7QP/tlIX3GBXtrUzpjXWzHdxXp+y8bh+DAynnffFPrNnfG8tozmmb9LL+qulwmfY4Mg9+2Jv3
Wl28dkJGnwmGTOxxuCYm8k0X52JdAMznojW+r+NNxajo/MGvH6j2d/yJneLAuGhtoxP+wgO9oeLQ
wdk5jaEWnqh+CHhA5dIT+znX0SO1QPxCCJgbV+LFzqxDBPaN+MF2vpF0V4MCCfKU6ON5UBPyhjEY
0a+1z41Dom89VE8YUpgj4DWFZhEML7RgsDjXwzH2Ac6sz4kMsLETo2lVSU6YQgoIvPcJ9U2C72sp
ZUb1tyh/W78T2iX9KTdZEofuKYxn6bLEjfEFnfWe5pLuEazAxEBj4JAHkMHMPBsvtM3G9wYCk10g
HDxsN1nJcVjvq1+VzigukC1x91G5lj0UHo4Ogc8eYT2y/j31SJe2aaL1O32c+8f3hTm0NtLAWbw+
XBp80hTF/lDh4EffawRHveX0gKgpe8Y6bXLAHahGJ3eWG44kwSXvPjFbuwkGn9o21b+ELehzNZY/
rOU1TBAx7UkmMNhpu/AJBsbNWNb+mRMWEK6eLTusjqPClZdV6jUNfO1lcjhYhHyaaA8S92pzFIUf
J4Pvc/wiieH5MbcsIaJN8kdnSihL5zA5rIujGBz/dTLyF6sY04cytLQHgGMPTTE0n+OKMTsWsGCn
Y7X4HDkjQjJNROCkBupGRGTLHo4u+RIDwprWAm35Uuj06tBsHNcyUEjyi9LcGC5aOIFycqsXBy/I
us3MMbxr0+xq7SYpiCF4j/twTPFKMjGsF7/dummEfmxKi51qGApRQG7X0Iu0rdVtMTZPMlj9D0LH
44Xhri+r0/98KTMSCwSDrhNK0CuqFEmfIkzOk1Ho+8TKWZwngLNARD3HZ3C5boz1pMk7TuP1ITNc
ucmY5f0kvgtg2VSDG29mAP8h7ESHsfpZFGbEYDms97HLR4YPZriVYqmvGlS1hRsx0afHRflkFht7
jlFF0Jm2T7DB3L3Rtrd9GGmQKAmwzjlDbGeRM7YqMSdEokz2uUkPoig4/PtLWzUeVEF7qrtPHUvu
e5e/zUJFdyOtsr2nvVVcRd1xeWMQfclnyGRajw6RJjPrjdE+xnV9IU5vvgLrBsyb4huPUEndMs00
n9l3fM81kBx3rqKvwpFhLX2smTBkcwbHIqaGjOnapyGCVaQIrPHQDFg+yrRvT93shN5i58RUO0Ke
zslLQBf3rS60btNbtEl51pJPXXrrrvFFWDmB9sQ2FKHSxGwDeTbotflYFkP5vsNrOVLY1mpwikr9
5/owNRYEuLjn/VOirx/yPv6eUqJ6Bk04FgTjNSGIeT0rs7N6sSHCzxOwqdCYPrOeHUJVx5sgEeoJ
jPpzCoaAaNyxfkJD6t+uD19mgbWqyvQlkUpCV0erp2uu2tcxMiuUwp0UP6wkPcCEwNA4XpZW4ftE
As8snEeyrY9Nbeqe33MSjpK5vSMq8cExiuSoB73NHu8EF9MBfwPo1lVg03oSADcWJgvAG0Zzs4Qk
X0ySVFkgi0s0FMFx/RhqDcG3GvUzEzTm0o7B6aAeoM3QtYt009+LIfM3a0RbGXFAo4XwDB/K3uOA
CDdWq3B7UTnaBA0eBL6QMGyzx2ZmThUV4iGwcuuHsOq7zgCV0tKA8zh3bqjU5H3ioO8qCg65MXVu
MCbac8mQ/iYfEVfATr0kpXNfGT0txogW2NpLhXEY5vdmQ+bxlPc/gFgtGM2WGKYQRxQyqgG5NdFs
Wdo/DAVVO/C/BJmZkJ/81I93/JCkkSx/B1nkg+FvG783PlGD/EgyushI4GdwGxTmgpjt/eR2wXmt
5947C9WXgkS3x9okK2ixsWuZPK1NV4MD8NL8tAe1eH3yXzQ2ia31DfcyDeQHrA/ZeipaV0fNDMCb
SbRb6+8ldkXHJbUe5sp+JRycGjsNqqOTYJcEAbyjGHhhGO1wEw37jjYceIwaSvj6jzJyiJ7JhFiY
iG8JPMLXjqIUN+V0i3TvhAE3v7eIjrnX2ezX7zc7IHmj2Kw8PxfDvSVUhDSJQAPA5uKm6EjhseIp
eozy8t6SIabCzOXTahZVrmg8YUXtNpj6Yo/6YrghNOIzUnncTBP7/PpGq0pdKoPsMG0mwbKzfvh+
9oD5umPTpwlcWqfS7o3XYs4fsQDDuh3snhkJOLA4adGxx3l1VFP8LWmL7KjDk7lrfTRO7B5HfKeg
bQXdD+IFvUC1vwQduUcHt+FNkxg6CTV0otaPcP1eqieygHRXDG+26M/rr0wLV917x9NCz41dprkS
aok+S9L+rXL9GbYKWbcc7ViXGDmsf0IhwUtSuBlOQOUfkf+G6AqnaNTOe61Hjw60PLoLeHH3JACg
mFoWNCtNvs7osNY4qZn4hapJyO5DIvzZRre0ZHpQQ8q8OayXnDEAOgzWrTCjeff+egYLB7+Gv1pm
fbJZl3cUTSWBrEF1es/URIJpnqPiZ22HzpvAQ7wrEcpLImVACyW7IZbxbZ+NT1kzvpgcKdcyJk+n
+a7XUJbXu6CrqEHFaJzDvpgpY/h1JpmXJq8pWOYLoqBvg4Hm9P2YUrolvE03Gu5zwftitfnnRCJl
tyLqRi2GTbgeXzH1uhwJ7H7Xpk+GRjhFtWC81jcupxzGF0+bfqofegYCp8mcvkeYtu+xMdn3WTpH
x8bU4R4n49dSpBdQK8wVdOI0eFR1Opx8UTjJ74pupO51b2RvyU+zI+7fd3vTkWcDlkxPsXvX5Gb9
YPGkbKRDlMbaNDdTtOMDG2WUOaeOQw6dG9gegZ5b178nruqSoM7fElcZdbtE99IX4sQk1Ifk3qgM
zLy3XBDF/pAdwno6r7mza4nNsBSD3LJrj0v3crCx0AQcl2wniu4gVZf/iIbW/4h/XS7GsAkAN21a
mPJDqqgTFVGXFHHyvhasUdAqUIR/ZfB+h9A/refbDo2OH5pHQvLYLDVGJX+/J+byM/92TyiODIVS
yOauGFJ+yNp2m2JqJp+hvxwNG7pSAU2BKuscRN3jZEyHhPm6t1bkOcIkD228vLjoqoc6AeXVXkrU
DEfyjOwNMwv74CpL29OESEnpUfEzioYfgfADOi0aJ1s4qrdDG9o3MDSdfaOs6KkT9j5QEJXoGxhe
XNtUZJrJKEcjwYqskGrLAv2WT8YPZh9sLSCu6wVgAbolnMyDLCrs+NavysTIYA//yHrW/0i8tpiY
Kp1mjyAqXa4Z6t+/suIGRMXq/8sC2uhk46IPG6ht+mWYRZTlr//z/ln5ETvZ9CWAEWL28UTnPdpQ
4JdvVit2NEDFcZ7ZtpelChxI6ojz2LcDaXzL+OrvH6T+MWocEpPAUy0d5itS2mr59/+5VLCFljFN
Qb2VQ+A5AaCEPMQOs+TzrbMZeq82GvQfZk36DnmelB99QVwDEJ4CX9htY6o3jhAEIxittoXA8/KP
C/x4L5cL5BYySTZdnjj5Ie9Yw1vvt3XI0jS500ZUg38MoZZQ4mtoBzsGAaOhnrE2Vrdw8ZNrxCwo
AP6pPVct8CN/Kr+AQvsyNd0uQz10Qf/t/OMmGh9vopAc/C2pDFOahGqvUcD/uYm+Ckc6j1WyJYku
2vvL5L2bw3HTRGRLUHif0dlNRwPwqYV0Yqdn/UHDcgyjdVH9Jo8TYopHTY8UM5AfOYvnfjJdH1c/
qiQb7OQ+LVHxYDK2WlY9X3E6sfr2C3XZ19YeLQ/tBzkerk2MG23NvYjr705EUFOCS9QG7+AxipqZ
X8l7xnRPf/+A5JK2/dtSwA9vkU5uYi8heV4sH+B/fnijFKYkoIkfHp82kkJ/uLXN/Cj6LHvC52bd
dIi1X+pF7ZeNDuFWYDeHwngaERjcdi5TUJDUA3FkRO85FjZoKUu0VVlzljCx7trKrfd/v2R9eWZ+
u2RLN63FPaVMhUnQ/bCiy36QZmNAwkx0i8HXTGiwnRPCCAfqGPWUvUt7YMaLwl7qEEAfcLA9uBW2
SrgnN+t8LGb630Hr0GU27oQEgqS3mfOPpPM/tx6LI4OJu8/UBZNa+8NqL+y4i7Vat7wqIwe2r5dJ
CPOcXV0T2jYbvU0eSiM3Rt+m22Fy7EObJS4M8jA5FmWW/es5//guCu6bgzwDUTziLd35ELyuc+oQ
fTEhJlzX06EdK2TuTIBZDg9D1j4LRzuEXUuCjgbdsHDHV+Cw5T4I8/HQmtfc6qa906bhG0Cqg63p
zTMB9Pol6lvFQYTfN2WoYepIYjrczS4PYaaOZqPO0Wh91WLL5YBifUq6iowOm6yLaKSCqemB7+p5
ebZGJ3kKNHmbw/7YrMqgPImsf+zBfzzxLEWSmCbX1BXnEMOWvz/x+WhL4nNC1+OPoVlLq0XFny+u
lZ5w6pk+AePfxxIz35EzDJkQyji2bsIUGZlGi502A/Vad56VLduZm2A1DKKIJqd+gLLB5kn76u9P
vPPHfi1di9gIQ1eO4jDzcYXKCqKqstkIt4pAdNyHbr7VehCelgD2WhT9T5wGN5OtJXTo1YQoRrLw
nCx7ZgChOwQ02YLoRxw7EMqdVzkhxbBG+S57AiRUYGDS9OcmSz/LKc12sBg4gOr4vbgoxBMaxIP3
RiYe7miz6kOyGRdqbhp7Q2fhMobC3PugbO7H27UHCPf6iP0mZbbLvG60yRfLep+eWodm2viZNj3d
/q6jdh3JlkgWygjGKPOGuI4JqJqN53nw2z2j5BvX7Mv9Ov5KSxrKcUPgk66ah3bpSc+mQceKm3HS
53jPfCvZrfVeH2gM7dBegiUwf2l9fXLjm0Ja6rNBiMzNEPn7FHslJ/eU3tOc7NMB+RdyupuBOeLJ
tnAf4KdhBVkFb2bB6NHUmuhf7+SfB0LXkpYjdOznSMfEhyWiqkQXwOsgV72HG2AwZtslLS3hiaHc
mOBLV4NWnEtM9dPUQsfismw/8nB/tdeixpBMkkyxZ1yztXqau63Mmk81DtC4Gb/gEi1vXFmNm9Rx
5EOBBkCWhDcIWDYbUZOOFdA0/QV+P5UuLGy9PNWd+vL3Z9dQH1drnl0ldIsHWGe1Nj6sOuTBdbMI
8Ai/10v6bLeeDk/2XgK/wjEXm71CWog+cnDrfpvGZeUBCgAB3BKRlGIg1hxyIEb603Y52d46OFiO
+4tHlI06Np7Wuf7cEjJKeqPhJSIlT3QRcjmRfFAZDoKwz55dclKuq6AlSbT5oGhn7REPjkA9NAp4
1r+//+T6H2+tpS9vq2uZDhsr+9XvCw3crdSOtGRR1SLqndzvWUu7wIa6uIk6IDgBHF9y5HgcuYP5
UxzTLcE8dXI0667TLOMf25H883poUXDSWS7IWnaA368nz+KiimqhPFzDxtGxB8ScMGr4zc/Aooub
vvABcTZ66znLUbuwMUUI10YPttKuSbh0yFKN8NvIjhxmzBEbWiXqrGD6arA5EKy6uyafHkKk75u/
30xzeRF+2/S5j9ROLrsX/7eMDzcTXykQBivmDJbaYJh9DlFR7KKjbQjjhEZ9T4aCZFzhd1sByt8t
Hpj7XXPMzSyVzdmIyaecBXrq9WDMh+/eUnKOm4Dxyk0mTIzprbtlP0fUN2jkBBqIx3WCjbxJQvv0
l3lig+/byeRT67Tfps7WDo5Gyz8JAZAQeJEUyGQourKdhZYFzbVFIpHP4CPG+n+wllc35WyEg4h8
ag2i6d/v0P/tcXMtDnHS4H/sbR8+3qEfFV4nRibvvVg8AEhDQ99Bslgz9nKBp5umTzBTU5c7tH/l
cV5i5YwYD7wfIWunfSL+dVb788xhOKZL7W7CYUFbvTyT/zleLkLpSS9n2yvzyTlqALaPkAmOiaJo
QpAE9MSRlIFhVN9yunjTJ2Xd80De1Elp37gCuNtNERfxbnKha2bIBD+P9Ef/X2op+XGhWs4FnIUd
6Rgup2HrQ6kSSA0s0KLK7nOyKdEAp/uiQgbFmohHyf00VoxzKQ21rWE0zkE5LVR00R/W1UdDLKJo
Xzzi3iR+Gw6bV6bEA5M3+prko3WSOVL7ZL6PSx8JdiOLSwx8gQXLLv71ICyvwn9flfUH0W2dt0RX
HOo/HHBaY5iLusLjum4XiUNPCt/PV2MWL21FYrZgLjH0Rn2VENAvhZ1RrYdMTDmZZra1neNKe0G8
PXuOywbz96f0j/eYi+OquNVkBNu2ZX2oNywNXRaOG+7ysgjBKdy3TBxPxLUmByY4D2uzOyQ4AFNV
tHd07dldhs2Z2TK8yzL32DXdjyQPn50RsiONQMcDmDZ7tsyKu3KstqQVhRc0wOZ5DIc9oLtyA0gx
2LXuZF9aZzl2EHVbpZpxbHTKziDQtshTCB1iCd+Rk+2ZWWU9NQoQNPxA5OSYiCsJI2CwfGTvQWhe
GhN6mO5ynDfH6PT3OySXj+e/H5+Q1GEUNoKH0DT/OBKERjYWcVQTz+TilBSOTSbdXE27qEXpaWd0
X3OcLVubZTtAPLUQq/odlkJ8rqQfJ00dXmsNp/sQx/czXh5HfipkvkWxwGvvi/iUaFF8arJ++48L
/+MsY0k6ShyqDcu1dbW+YP9514cwnXSD4gyadEt4AWrFazyCL7YEASvdos2NC0yP72rj2DwnLhJd
3CPgi6jzUQS2+TFokmkfakQbJ1MeXoyETOWoKk/Vohm3O8Sb4fyPgmBtkvx2w7FyM4+BGWPx4nPq
/32NQlCYOjQZdM/A2wFFicfNKAOoq71CkWtB7Qzy8lVqoXZa/+WS4iuSwXlzVX2YBGIpXT2+11SN
qsRBZcq9nWjTrq2jwJq+E7QB2UkNzaEsoT6JpGqf13NM8Mk0WxRIvWWexsRyAPUTxNgJoDH5ZCc7
vCk0TFAqnR3DRo+tMAJ4Bs7zHWgVFPyND1k2Hs1vczYRDReQ3U3w18Hxx6fOGp2N207iLSeYFsaN
fAlo4FowiU9B3U+0X8mVMuSECtn0IWT58px29bQtbYah//+Phsnr4+qch/4vLRaU3obNYMv0EnPy
FKfeDXKsb3Nj5acyZQzAgIqlk7iqo69aOMboHLc1NKVwMZmkkNXQ2aOIGuPFIhEcnCyNDnNSazsF
jYXWungmoOnr3y9a/7iOCkuaLo+GaRvKNY2P5btZCDtsfUnWTWYgSFmWzgLXLHOAiNInSlCrLFdc
hI79VOX+SUXyMruVBxjZ+Ra06DTcUMt23cKK6KFj/Ot9+9gHoW7gWK1zR4l4Jnnmw95a57oB6Auu
BvhaaEdOgMU2N0sPbeDwXfERH6oyvl2bWgz7z01c3ZlMCD9lJW2urja59Dx4KCcxXCle8SGH5Xnh
qKXMM/euUY8HzXjA/F++oTLWqcMCDeiuKI5pKs4628W+Liv7+P/QoF6Lgt9fyeWuU+hKiza5WDsr
/1lKsDjPQUcclWfq1a9mrIxb9C8p0S2M8zvdOg/x4pPT8D0Yg+pJG4yqLX6Qz1mVPVnKN+/olX7S
WWFPEX4vqmcGVBaxgmOcvGgz8XuY1/QTKSMU0+R3Kq0XZOshI6G4ZH6nxefI5/6sLXAVS/WPNf7P
OQCdIQdbh87aR8bSukv+5+dT04SIWpBiv6r45NBFd3lGcyrWJDKCqPBYXo0jEH12MDt/FAJjpG3F
D39/wteV7eNtdqjM2G7YlQ3rY/XZIWJyZhBCtc48LDZfhBpN5tb/m7Ez62pbS9f1X6mx7lVb7ZS0
x666kBtsMOCAnRDfaJAEq+97/frzTKXO2QvWGsnJBSOAsaWp2XzN26TxszI+hzXqlcCENNieSPTH
hOCbMW/w4is6Wo+dwRGI1GTkZrFHMuCisUgK1meBe9IKAA/LNPSz34UQfz0g5ZTgH8UOat7gMt/v
1yPKqXGUxPAhao4NKo/zJjKZ99A/US7NIgh+yaB7WtzN50ZT1IdwVl40EIH3qMm+uW7XwK5I7EOo
oImgW8BwGkGJoRXo57u2QtczDG6jIdjhPjB9+c2Q/93pDudKEF8aLFv3w8WrWuOPmVZC1S9tuuEj
cXASuAittfFjUKD0iODoD92dwdEjqhi260rTPbipiPxlCiZZZLLnRnee0jqjST0/KlkobtAU0WUm
85zej3oe/KaF9td2kayW2baukf64OpP2/YArI8jmqFKTjdXc6nGGtU3/0jpA6JCjgx8l2w5pLqjc
d/38XGpwJJo9pC4bFAU0VH9MT6KeX2Iz8p/oA72Nuq7uqnBS7qt5pujivvXOEDy28ovp74oRVbvR
fc4d5J7nMlsPqdEe1Lwsd7XpOw9VDi0XiXoovySsN5BoN7BB0ZHB0AN31ukQZpSr9FocCD9BOlIs
c+oqPvzmQX5MF1SOWQqjmnCId2y4ae8HBT6jlRmzg+polKOlmSXGRkX1BAyxhi+VQ8jafl6wtChj
OFuHpnPTkFAvjfE0vB/S4XGg4YhIaj5vzWHEgUtXs70oQVDGymYpAFRdz3PFHDAL87eFbfObm1D/
5oyj/Se7gS5wd9v6+GjhDDBcQsWj3WvBCj5ZcdhTgsL1BX6muYrVZL7EqfGSzP38hLDDTxKFoElH
pBRGDyPsGZtyKsrd0lG8mhNQUu70CN4up+e3VM802B/CRQrSylXjHLOxk2OR8JUi9ang6OtmJMAq
KXEiREgbMJnm9PPSpSUGX2iGKDl8Q5h32vcw0la0afCmp3bllSibeWYyVPsAY5PTWPJ+PujzADDc
A2hAOJgL8YhtgG1LwsWF76Be56ZYM8fkSdB/M6xHQCBUW6oG9M3C5jIPo43GGpn85Kv2xhzniB0N
eGuSG8CrXJx1ykz3904YNQcHLQFXsGZbZfwKYhoWpm46N2gOEDuaGQbVeVXcTMMM/q2q6bBMw6F1
xHHGfTen64ojR3SjV8m9genJg0LFczt2TrJHuQnNVpvm59BupxJth7pF6A4G406r2K7KsBwwxwhV
qVZ93yboKZRVl+4qyRdVbN/edvx8iTLztMtWGUYxGBiqBz9RHhXHfKh6ijxOgCt8E+l3pk6IW2s/
yZlGJUDFS8ZW3bQA9Jb/Vk6PZq0EjQUo+LP20QfNNBv6b9nthd1/hfWFW2KduDsXV5F9Xs/ffgI9
LMussDpMG8wZkKQYSuQOraRPDsRf7s6KMAqNQEie8Jqz1ikVOTW55BMIUDcJdEIOKEL6iCHVLLrs
tmum6Maohi0SLTkKbUYOAgQ5oaWyh8B/43UUF7519fxZs9Wf3GIxhKgSu3Pz2KGqgDMmPBlW49ow
o/LLGPlI6AGyYDp80TRsHhq8JCD+jxoY8y47ddasPkYcJkUTguiNdO0ubJGndeDL3dpd23nodn92
WoB4etXXt5aBaOPUEYTMGOYhZSC9UrI3MRTjUxu3yV0km3qp/2RShr7FFHJTI260AKNSZC49a/CN
1ZD0zp1AtGmljfp5aKnWRkZHf9fUvyzglMY3vqgB9gfg/tzD8r+2b6+DadN7/vU28XcdceIDk+jd
dZdd7/1e1/Y+VVyNavqy7o30JScDvnNgRuEhZA0vT5MTOl7pCONTlvg64+oat0MMrgLKloIiQYYb
iJNoD5HfOLclqsUPDgngr6/S/BgPq4IOl0GpSTfhY9Pren+VkaqncDc62h1VpeNTDQI1BXIq6ilB
yXXATULBixXwtYHlC5qay5dBNV8X2Fc5FdO+DkF1Y9qTc/omJuUQCIUUcV2Q+1iw+H1yN0+avq/S
cWWMmvk4sC1ulsgtAAa6xjqG3q6JRlrv1CjG0lP1cqHUuzBu7pIYLSOl8W+kWCFF6kL3kLLGhb3B
6hG03JIXm656n9u5ch/BwxQDlzoXk7EBAXGiYO8eHQ2IcqhE0e+Sib8m7walNkpfVA4ZQf3D4MWU
DGpBcWE9k44Vg9/tpi4+xLkFK99BgCb3MZPy4xYFZaBpXo6BvD5TQ5lU5F1B8MzYi6Pf0ugKhBYs
RZWgxQAercp8BvbvNxmHMNSZXz/yvwtgZebuEM7z5S8l9n7UO7Ute64aytVmFuilFa5oADS2BV5J
9byPkddA0nh4aJrgZhBNeYB++TQ4KBFOE2odXYsEjxsY50rcNmEvNromIGp090vFIWrS9jcj/Zc6
rU4bFvKCSzilGypt9/fTtI+MCmxnoG6gRyDLFvTtBtUPbT1JCymlDDYizH8MVLvvZrs4O4r+smRY
FX2SVeSgePCbMfxYouV6ZAZgmprjuMJVP5Q/4MdNeqm26iaCy+ENvGITwQWc3Uc9iIYt7VJifKtK
EfbmwROOT6BIALHTbCDY1+K7oh+/RbotdnDU9b0uF19nRuE+Q8dgnOhBVTJpLCEzukb+jUjIXBu9
NT7hYOjfCBX1PwcWz28aBvbHyEbeFuAgUyeNUm3N/NB3gqCsVGqLGvYwNbcj1RBS5JvlFB/DElkJ
PVknUwknf2yUNSFev4cfOB4TV8fJvNv4neK+TjGGT0sQ11EfAiupV/MdkBtUKXMSNgT8brMiwW8Z
bhDWIKgjmXlxDiwUW0tLhcALsBGx+BrKDoBG5amnlKi6Bd5pGaa8igo5GiT1diErNjZ2LNMcBjTD
LeMB2I/qCadoPTS6yKok1RxK6nU50NOqwehQQX8vH/DS8lEDgse/wdkdQy5Ja7RDZEak04Tea93K
0QMQhiAqt844pncWFSIU/4e7Zja/aqiNemUUw2hJYG+L8YeWRgU3l3+N6NZuFhGIAvol4GPojmqG
UCwKx+BY2rrY6gD2sLi2yttfT8q/hU6wixu2q5omQLkPiwTic1xZXSXQGQdcM+r2Ta8m0U0wI5ii
ZmZ9S0dTbKbZ6gEK2O6u1NUXgfvArcths//1xRh/6T0JHRST7ZByWoTIH1fslA2VK6KYwmaMsohw
IPch3lgdlnNDbVAta2wVocC2K45W5pGZjGVfkDUXqIBSoC6GEf9uX0lui0a7Lf3culPiygDuZtzO
lhjQjCz2VUQGHtCGQdCxvdVLVDWXiH+2E7r9ZF+QOcm9R8p2N6FrH/3Owg8UaxhgS/bTr+94gbi9
LwyAmNQ482WB4q9HKXJwsamASV0HNZQVWVrP8FXumIip0JwD2sqotILSJiRTXooGrJ9LUn7DUOC/
qLi3jqEoW2Mq8t+s6r+tyWkm5VoQHA6V5g/pc26OoY0mnrn2abgswKtZKXbIZHyOwL6vMgePgXLG
j9IxBaJZ4mqW6ii1+lcld+BntMSSaJQlyOhhGbP/+j7+d/CGEWI6BUXe/Pt/+P57UWIAhwnzh2//
fR99r4umuLb/I//s/73s/R/9++ateHjN3ppfvuhEcltkH1/y7m359P9c3fq1fX33zSYHSjZ96t7q
6emt6dJ2uQTuQ77y//eX/3hb3uU0lW//+uN70cEq492CqMj/+M+v9j/+9YdsI//Xn9/+P7+Tt/iv
P7avdfH2D9TtXvMfzcc/e3tt2n/9oYh/wlkUHIUahUyOF1l/GN6WX9n/hDlN0ElcYnPILzFdDq4h
/NcfQv8nwYqMSHWaDjYT4o9/NEW3/EqTv0IrxcL/VeLazD/+7wW+e47/+1z/kXfZEV+1FoSn4OP/
1JABZMZ5TdWaawRrZrvOh0xf9GYihJmiUVrNULKApDQ42lC2ab8oBVs7bCgXkZBqY9jtJz2C0dTn
E8axEjxSou6N1SCayAA0R8r3npWZCXVajHrwWlHrlHJFeSyRx0JVZ3yN6WDB1y43gYlhSzUBex0x
14FPFa96R93OInhAetyrujcI3p+mJrmGg3OwR5DqtZvdKwZ/Bov5aFCE9gxBwlm7Jxdhfg8LqsmL
xn4PmfGCtv4tXe8vuErtdR2hOs1A/AWcwuJM58Qz5374tVUrLPSC/KIlxUXDe3Ut3y2avhtN/RuM
ExCsvw6zRCXYDvVeh0f6oRSR15GRIgRgrGYu0EOfTELIkaEt1X7lCyyxXb8E1zS1KyMEZ2jPmNxW
+dX0IdhQHT/JsYhdBjeyGXS3yG/VSv+Su4wsWorTKtY2aLCc7IoGbm3dt2yz28CdGJgyODdZBkmB
v8PDD59KWntzFpbrmViN9Pexrjq0BkIev4WICk0ZMGDyKksl/Z7OX3BPOCEAcY17/9RF9llDkngw
gSmFHaZS7YveBme/cmAjziQkkQLmyMrPiXUEgt9DzZ8R+RzB6rgG1RMo5J4boCtvBcNag1HlZSGC
sUYPLSH3lYe6pJ/QBfq9Zl3qIjtCqUNmznFeXdDWQRKCxscABHEjwTnUZfjfttON3q6JAHch5h8J
PFRPcZ1T3fFgZ+Qn5H/MXM29AfdhSPnJ3hjFsGuc7Au8NCgQMfdSixFRUqu74chHzd5ML3TTmdzD
fOtXxVML7WntJu3XwXIuXRFgDlU8dkN+tBgbzBHejNw55Rg362NxagbmIwuvIbuhrA8MCPGejPFx
EOgiHNjLFzcKqkozgEIUYGYcxuzTCDwL8uVxWVVIXV0qJ8ReaUTSPT9qIr6qlX8qSpcSdq2sOiq9
EEE5g50ISqsZXEXPswWPlXq5iwSg0h6gaUADYpbJeY129JFuJLoILQta4KubDt+syW68KUInpXG0
3WwWV9xHGAg1uE45RNvOONfybrqEnQCIc+TUX5DeRcw1sG9EaVLe9Z+yJrlEDuwbB8cTVbVnT9G4
bxjHL2ir3rsNQwu9/VppyaGzlDUynE89PDfFf24E0ttxpl7lDSgRbQ8TWRSvDdRrj3rVYMblhq4u
VNQmuFbAqj2j7Z7B1a8hWGKIbprFtqnjuzTS9c1kEeAiIYuICtQbBSZ31w/3VVA8L3O/1xkaA+EN
vAW2k1HeOaH2utwdCiG/wYUtaNP/DTHkrmpZFGCAI5nC0lHEfZ8GmYqCcH1X6Ihtxnt7AM+TB/mr
62TIlSnGeSz0gx2JI1SE7YTmgT6oYMXGAdhP7hwBhwUeLjqvwIWkiICCa0eae4VP/l3MHdz+4sl6
UnXWQZkkWAzi6mirh9pCTjbuIZaj62Vg7m1r2ltr8pFq7RzlqxLE0CG2kpqnOHBFiFe6/vfMDTfo
PbE+ynlagSN7HGtkaqi7w17og/GAEcWhK7PXUIGKpSABGDt4hiTZK2oXIP/HN8Cy5znVT3pYrS0U
VUAWFAi4OnSScd3Fs6Xf+VIQ2lbzz5RQvXkGcxRyfzPXpSA24uV2tJcfow++hzbSD1Peb23jlyJj
djRBpACsvHsB6vxPJ/Z/DsQ/H4Dagi/9+KwMm+IZzUZajuaHaJxh06M5Ir8JSv3scl9ymFDDP5Q+
5tS2c6b3v+sK7ZIi+4D4S7atmhnWYDHdUx44yVe7Mw8JocTcc9Nw76pgxGv9Eg3IdqY23KGKDUpT
3xQ7eaVFvdEU8zXIGfJe0g/HhNHSanVjT/anBpNPozDPCPDk8MdYclX+bVRais0Ke3nxqlmo3iQK
NGs7fbVRBFhpdvbaGvZere2vdJM7bAAZvZFtiVIHftijC/PVXzfI+Hu2zwASaPhI0e2HnCFFk4tu
kq6fZfmvsPsjym1H3eFOl9/MUfHJypvjbOiHIs5CpO0lixrf4UHU7gpvlxwVUGTqIGB5AbMwL7Qj
3HzpO7SprGZrmXHOvsbLukEc9WmiCTDvnMRGYg4qJ/27YqXGNnbWsb0WICS2oHVwyO09uAbSbYly
DLK/q9zSv9kDUx7djBmJoQTFPNdPdjP+AJaJYntSJl/rNPkZ+L6Le/88Pez3BYSfK5nqgatp0GX+
yp9QOyWSuba2MmwO6DxCWdxBxto5zjNjJLrim2Mwv9UJeeIAR1JsS7fLoiuY0wFHbunXJBnaOWUD
KBL1sPxSi1iFbczDEsW5dYINWf4ByetX+coupys2TtmrkvIREhDl6SbCzFRJky59LVvzjEzNORrc
o1Hbx8JCWRlP2GOsOYxlwmB1Cs9aXkAxaedeVw9GyARFSIhDM7eLFa247TxUSCfzSW1/BrJBLIXP
jKfkzm2mf+bvplUJ4wxF33GXGz1c/Ghv036j6YE+JxKJexo8SF710kCdN9H40vt8wRJvEwFeWDYB
xZCdy24Xsq0JNryJzU9rtfOv17D7dw+JIplGAREog/aReTblSsOd1PoqFr2zUfxOoo0fWi0/9nb+
2tjFKyl0sWonGrfov680k/lIDSprwKfy/FjWRvoqd2b5em0usa5Tc+lvWd0YeAl40eB8g9K6nsFg
exbds3XOH9ClgVWmIN3xBanaJ9fv+CXLUmQR010+A8VPvoKze5LPSm740PBZkBYKTtYRWZCD6Jsd
GTMalDwrao/scMM5ca1zJ3fPVjOPrS/NuyBYgHyv2vtI0C5QMfFr5JnSUX/ph7XOhhEObBhw9s/o
Dh5yxOLzIT477GaaxSrHcG6dJ1TAypQ9e2qGN/qMuFGleNNZw6oq2Gl8haebR/0FmzNEUYP+vq1R
XSfHx0JVTb4OMDxIIe7k80On7yg3bBuANi5nJTgy9Vxz1o0F2zneEMW61ftD6ljnOsDm4BOtA+U3
O7e5YP0+7twgy+nbAsJ0KEG9P2UZwGBwNbhWqlkc57a4qFV2aebyaGbFkcTlXIfg83ulIJrLDmWv
bER5tsz5FrXtg9+VxyksMelx7uN4balEDWMNjKKq2rMf7fEUuZZ6Vm5s9By0rn0mZsEfMwsmBOWn
TRDeFmr7Glf5QRHpkXOeCMx9QqJnJpYpBK2alDCqomOFU0h8zevgioAyUbSO2kHPpmmuuSkv9LUQ
6/rI9WyzhgsNHLkNB5ctU4nB9+fFykC9z+0KtAQDCFyo56kgoFY/4zK9/JyMCP/iOQ1I81MbmCiv
NY9GSzZk7gslVpFbchCN4PnSo6LrllOzU6mYdSbyRtXUXXSrOER4liwRq+kyCuVQ4/TpJhsBAGld
WKDXqRZgXE14D7JEWzkdbu6Eq6NZ3+DLc1ZaxE+UL0iS7kKk7My6AFgsOLOw5kZIAsrSCmcHG7m3
1PHAih5yvxO3EyZHXmUHm2GU4aKdo9egnMPuBuVktD8FW30VnYJEYHzMVfk92YSRY8JQjt+VXFn1
aoA6vYrbwMitOPQkV01N+xOBu5VioEFlEjRzlJWEfSHvhr4XSafUQw3xN5n9k60RmRao6xuYY22W
vIKS6c7q7UMycdKgqoGpa1o8K/RF1RnGcKTv5LSRM6mSUeaoM+eYe06ZX8RIjOygxEureUSSPLmi
GYXQRaL1q7g59YF9G3fBPZKNOwrhhwx5LG+ivuwkl8BPLlgYXlsKmDDBtds6Cb9o8prHoHnJhLXv
4vymnaLvSouqmElK5EYEUgiuIsMYXyKweARIytuSac/SGGCaSPmEfTNd3QnVXyVBQzMTxPbTJmqm
r4k/7wczfESP+Soi1MYgM+PFFj+Rh2EaKlN5NdTuk5aZMmMfszMU4ZDxcUlYwJzG5puIgQ/itjHA
cOVOdHOwPUJxnnYEYUZc0iy71MI+mYq5k9G9z/MdOMGmSLnPox8QjY6CUVPM9JBSFq4YUghlxcrt
rlUbXzFCV3G/fInb7Asw79MyH/Dr3VoYF3kd0m02fJzOyS6DjOsjm6RGPhpjyD5X6P+urDDBysMd
7trWTtCGYyFHCBuawSXniUdogay6zHoauvhLW3PPg3zYyEh44DxfZEqzzDeZeo9x8TxKvxb5Mpm7
TTRoPWFRjysOYRJd0sY5cfaekAo/jda20/OnyIx3KIPTFmKW4FhF1l2FT1SkVmPUIEQBhMaDncYn
lp9tEGLrASVYTxXf+ka7Gn6zC2L+sMrIX+XuYre8XubfoYnZ+zRj4iBv2kWLMBIoxWBukLdbgKWf
gSScCh+lT1L+ZYugwjpvmzS/jPIGR0EHHxj0UHOojUb3HNno7wZucM0DFwk6kHSWRpK9JJNJlDy3
1KR4ru6pj9ILVgck15iUekZh4a70vWyaz1pfHJVCpQZkfymCuyhvXuTHoYt9hAe3GZ25x4rBOQXI
U6GGXIH0YaHgq3iFNw0s39KgLs36xrXHXYwtTUkzgLyB+3MCNDtGVTnG1vAoSvlNy48xNSa8Da7O
pJzqILrVUNX1ysyHYxc7HODKs6wBVaT9FfY9dCnOy+27zHKkp4iQjOwuTiLZHcM4lGkGsMJaVfLp
0sS7yopQolJpQTbNNQFRiekpkeziVKNmgsVYI6V+zCm/lFFx7OrqaE23ZpMdkRffpKiH2m5+bHrK
Tpj2yBkrp6VSowsSpVelZDFS3QNXj8FNU/JJvAezGJLYUbPTsyzitFoYeWGufukrK1lrmIR51IGO
IY6RY4mWSIJEwVrvlaslpsdUXqpucPgHffMDDxZ5dY2svDiRTWuW7a5o9c2PUXpqdj6WbUjlPoiZ
x14oZN8GiOw11uR4Yk2rWWWQnFr9XtjG/dCo+ibCkFkJdj3GLy4867sWYx5RyqoBj9SXm7ScHIXY
UOhDVYkHI/eOSEsuQ6dxZpTmztUZ3i5yT3JOTpwRcsY0gCjW1oy04kC5Jrno36yhjJdCxvKQddyi
kVgLtr+OFD/wIH6G8y7gQ4CJOh20jzyI3ECYalZp9KKMzxlO4wHpqR75LkjMtL1dFJDk0T1RElCH
5JJl0DWQmrnB5sFZL4uyg8Vc+d3nOkiylWu10QaoCsxE6nQGWhcK0xRJaA756mZC8+t3N7BArz4E
PeAZiXRtGgRAmz40CWZ0F3K3Jl1V9fmAwAg4tCbfKrp6NlviXNTePQWK2JjUp2r8NGvkGNZMLhgM
Drj1Bj3iUBYaZDRaCHWDBthaRqI+Siy++hoDz/ZmZGy8bkTe0pjHkwwoUxEj3RcnXkO2zDJWhMeC
Wy9x46whFMUkPRqjc+N3D7M63ccuKag2DPTXBQHhksjkxIuyPlNZ7SeroixR5gBAnIKRJOfWiFKX
TFjm0xE4aLxM+BJH1do0WPWjbpwhD3720R93B9odc0nEHhGJWzHBjaNx9PSm1PGqnlUnfA4GYle9
KfbWaKNXpkEDJQGonAfwXHtKUFQBic/nGAHEVL0GpRRq81oF40/D6K4pMruduJnFMBEG1C9TT8Jg
CdxToHHFlJG4/KGF3EnxG6YDsjAldSXFPMvywOT3z4rxWVZdlpqNZuGspnU/WJncleBjl5TDcfA+
g2Pn1TL6Llp+PhbOQ+E3RHl4TGKWd+vmKSVUtNs3sGTPWKTp7VOajHdykOy23ViZOErxFqsO2QSy
H0vG0lo3fW/vfZooYILx7kXJgdI+Dq/sTVR8IbnLNLOlpjNpGcJ39pKbKKNxjgLtHHX3wZSfg8L/
WjmPDTEOWt8yNdBKKFcKJWXRSo+h4R76/6lABWUzCAWRqVPFg7T04hUDkJvGzh9lhqCgLlcUSLxW
xVZ+D0f3wckp4w7UdKDocM9MkD55KK0vRYY8nMXcIzIs8A6yjgC1n0MVjnnPgDdxekiKGuF05ooi
sxU/4n+pyrOhC38OAlSryeOJdmVibaAhJusrS2o69idkS+lBC8YaMUsvKNI3aqOIvuTF0SRpK5YM
UaaxkaVtpt68GbPiDpDKWfbEka+hdCfXRWxae7MaftP7W3p7H5e1bMPapmSSwVt+n8uoxhBQPo/1
lSzWLkFmireJY2o/a8fUg37UAPdgCV6XvkxvDvdOLx4CXX10Ov1njDwMWbIW/V3ZEPPrUXpY9tLi
S0RryZs7+xaRsB04BgrovYChnlwRkjsYw4h9hOrV8tSQG3TWjofCR1fMMdrd6JoXeYD+eiNGY/Ev
HRHWiyuZoy4WDq76AcJQGDBWg1DwyTL8S+IffWhvTRktWxymtjzul+J/Hfqnnstu0EbBLOASd9FV
RtfyaJVJFap+g+eiqfKMdiMxI4E98uVHOVAYnN6iEbOv0+pIVnCsguBcUS6X/RDEsLYIuet0WgPt
Rpof5NOtjETl+C+BprWxqu7eDYg34Y+cjJiQD5kDb5j5GBebJ6tUvwdWepDZpGHJEQ8RVHOrp1Rk
xxC/ywTSArKUN2lNfjE5/gkPFgNVEMu1qLQiQeDpvQmK0XoUU4xHA1jpJWks4Od78TfEnMlC8/5n
Vy0VsLti/bL8ErIqFsQ5mRxnKyYDB3nF8rY4NGij17D7BKWZyuo5wkcOffaYhzAo8L8hxDEjMUBC
zG9QpcY5oWEfs4ynMZA5Ql0iPIVabk6AiOz6bYS2ozzOl4AcUq+1asCHuXZMTRgzOqS+1wimOjQd
xDrDZ3PJ1TKydjSrG+ApOfRSJbo2FOsw7kEaz04dapE90e1s32BWSamGmJomkuthHN6DJWEK2GX5
bI/jPUg2x+s0gnX4iytLCW+jNgB+TcNMNNiWo85yJxeLjI1l2uCGuOeU9zoRRoBHRZF9kye5zL8t
HS150qQRoOTPRCYLOFbkteEkkqxlmyim8eDhTJJ8Et0sOMoh6UV1inZdtVsEZvA7kvR8HnVh56tI
ZFRAc/Oumq1rLD75bTRRsORdXZ25Skaj08ZZWmnC5GIRWfyamdmBCgTpGokyNqOfKDztqNEP67ki
mFoiDBkDqjNY42xcDX743ZdNHdEHNyhnroNQOS1Z+pKAuk+lVd6ZnYHQabB1UuVuioqz33CZBar9
TPqHuFnJtdD4YidnLygwAit9OCP08r/vo2XmQYj6q+84u8CVGTPPxJiZTywb27begmyldxjFlv3J
Gg/o650M1uXPDJmX2qRyzJIXQqdZtpOWJlZflUf4sEf5XjI7Ddlvptxa5ZV4NIwKergY+lWNuQ4e
0cNKDNa+FMptE7A/yVixpZLTpSguY6yZzuGF/tQxVWSdhfGTYWcYl8l2iUYdm2DTcQpzm7rGAxQe
NgJjvNdzG2cWm9wJO8pwIOSfcjBHRXWjBqzDSQ75kiUpKk4lhvNDpqPyo5WYEYzkUHVJFVK/HZWN
bBOrQKqK0eBcZZuUO0UpeCHQuqOgLhLIRTPVzUuudrhu89cZG9SSNS0ZhLKlHrXWKyqQCDj2P3vB
y3YsxnresuEzfBM+kVUSgj5mmsniQkwMb1btgw+JL+vib739zaVW7wT1TibVOc/Zl+WOT5R++Qu8
7GX/LiEplWM0TMOOasZF5uBtQepWsIdGVfiIbu59SvYRGNE1YcPKp/xbXmbPBXAhr1Gf6siKWIx+
tFt64zKnMpkQHImyG7EkTlqmfzU7wimZlkGNwFEDdmrNecoOrjjFqw38ahnKDhPDjdX2N8vdojVM
MC3XqTE8Ewi8mT6AUnmv6tw8u/lTFZHULAWVXEsfZx0x1RoVyry1SBHscusuq0Ep61VF1UGWLJZH
iSkUtZZYvesn/yg3OiyOdqPprABcXX99fi0l5XfntWnZ0HRkn8+h2/ex5NzV8qcG4Szyp8wA5oyw
p6dmzG5kfWEeDHZfUzur4Q6RFzetPwWDsTMmUGoYiy5VlqVkILc9+ZjqLH70g9kb7U1e1fdhkVzd
LP3NoWv93ZkLI9qBRg/WC1DK+yAjo5mBU+kEzyxjnYfpUZvZXwFskrxoCo3C6rvdKavcnFHhvgo3
O4wnieKobXMnZIFULBVM/1QjpuulHfYPiHLrPacbZ9BSo5Hn67KZy5/gdLSPlOmhVHlEptrdibTb
V7m9E6jkyF1pOb9aN0aBnPwqQkNvlybRus21R7nclASFaLt6THW6uYFjneQWsCTntryarEKmPTP2
S/a1LLPYsG+BjHxyXTy0XT7010/dfA+WW9JHG9COaZsgMCWH7f0ARvAVsC5gqbe6ebYgh5RAU7qC
REW2hLCUenGzr44lSIhiYjIK4kJ23ISe43nSr5fej8RolEG7VWU0OenPk1Ce+2A+I6aE2O+gkvR0
GaV82T6QbVPZaRD0xZacSbYXZJ+IAHROkx+ybwB4f1o1Y1OAxel3lTbRvEj0Mx1I3SswKPHMEIqm
jJmdhuD31yNiyLj0wzqQLEYEh5AgpO8tp9yfyH7z0NURGjrayvendG9YkNJxPiMLOHQFWyMtDKC1
yslPJtAuffdc2uOnn/VcWRrDKAPWs3mQRwS5F2hO5HCha23QUt8hv3tSp4itxSkRywVCgjcEzc0H
DqMFJzAEluWF5nPd9g94PIdeJyPAMCVIQe/ZB9U7yya5PtI/pnv0m8nwAUfIZJBbAHfM9SA8BZTz
/a1Ham1pxeSqK2eIv2lKdaIHSmGnWKcdYj85QVFv03qx3GPToZPWh09JwJlghX60mkW4DfBl/vXT
0Fy5gj88Dlt3+DlNKETVPuKd445D00GiexX12cVNisMSfsiKumOMqx5ayBLISQASjl/XJcxb6tSj
CB7d4Kkv25ciAokky6zFJE7GVB0jhOv6wTzIiogsds46tnbOAX4YcZ9BMahSUnw5S3/zM1pOo6vW
h+sgn1fxHO7VcYG8+PKByz+fHMB94ttSTV6imAXY1KONRSV27Zeo9RI7teQcriw4ys1H/sDpLHq+
fksK1rBhLeGbAMuUwu31ItM/tS2FRc1pUHO0H7KBUtaYUPfMMPrtcBKHsrTkRWmM75JZU7Jgj5a3
JOOtZYeKom6PXCfVnPlnyXUJY7pcbjVwozbLRy79FBmFNcU20FCbkCEk+iCXGVpZyCLwelmVVgTO
zY76ukCHUqWFEoX7NUdDMJMtyDZLbcWfCJFQHiNq0tzhawyaJSECo1un3QUIGriD2MV6+NLVyr7s
/VXujjsraTheHWy+UHthiIR8UEvxMie0lFAWaIvHMFT3uHmuhCyjTQMnejcaFyF2tEB3Wovwfx5i
7CyTLB3IX+dj21DKjgbtRFnitVcyh8Hi5moExdWykkNIDoBRHhyjftWC/FomTSgbD6kRfp7C5k6W
85OEOkqT3Adqds314Ul3TKyyCe9lndVU0W9Nq4eSGrVs9ywRzmQkb2Zk/ixWDykKLr6be6LNGChz
hT3W1RxY74oav+LgVHuImhLbyvOk8v17aGIRM6FCcpHq1pLAZjM+TyqFfKQWmQ4SLVZNKYDEfY9K
zgIFsskHQtkxqFAKB432m3a0qcoa3IdVSCda06BQgtHXPpJ4qZSmpklRfCX3wTi2fib1fLyM0mVy
ItMA2XuxEpKa4daiSaIraIQriJyH+WFKk2PIPBlRWE74Xnayuva1CtxP+BZcRlm9l1tmpdH+g4NQ
y8aRbFrIcrJcK7IxJZPkUvUf4RDSDpU9JlMTHj3IejWi6Ldu1U/QiJAn4I1aKU31JmfOQJ+qm59l
4Raf2KtsnMorwHn3BKJTbqfLus1ZqKxt+XbXn3m3CKGlBaD/Bdj+BbcYwqZFVjzBhZWqdYMd6AZg
72uCji9WQtnFb3JUBEZtXbbzjjmRWzTHJWaxp5Cz/CeYHhUt+DpF9cWkBrAqR1kZyC9yFmcmAL2A
JFaDArGkzjJXQXSe9hDqRfIl5ZIDE5AkIBtcv3rCFu//MHdeu5EkWbb9Ii+4Fq+uQjOCDOoXB5nM
dK21f/1dzirMVLJqMtH34gKDLjQanVlkCHOzY+fsvTbevvWbl9eqTa+uFiNqu864kz5+pwNM+b7O
Cdb7/vqIm0p1adk75wyJ1ZzYxaoVHMvkdd2cwgjEP7rLz01q/db6gkZobHhKfSKt/V7S4222ZLeD
McveelsiLzz/XBEw+rYs6qvUDy73hntxJNZuna19Xi0/t0TiHdBZEaVeWtmrUWHbl5Nr2q471voX
BbPfD/ADbZpWYK8pb7GEEhcByt28wRX0OZX83Ixxp21xPh/ztYSic8bNJd2FGW35K+M6Ji1MJtY7
spwnb6YQ2etd2WKo9TlKlNZRohFlVx68gorSMdar1/rmZdNSbdj061sJDBLdP/++LqpnVWEXW6/t
hhm+onrmjw6t0J4Fi63xz2F0zRiPB6MIEZN2vbN+domwDiTY1vic1mPnU3YszdI5Lhl5/qWJ5I1/
jhfWi2SSCN+lQaPFC4UbaygnVvG6LuVBDO4ai7Cx7Li+OFKDLwaJS/Q/kwNN4UeT8cz6iChIEvVJ
hN0kfatG3tsqHugY0lXzsVHD66dgOG0/k3wBgWYDbylb35fI3x3Lw59XXJnWAdG0wt36osfOeGia
gdaO9gL75nXmmEU3xAGpxYzbSvVu7TKIox3l4rf/LoIMsyfMQfj2Zw9EC2FDndaXn1nrkl/F01rm
SagsoLPydKAIO04hD8Cs3SO1/pRZQ1M9daqw+XNiyDxlnbekZnarQp2Lx8BjEE/RTm0lao6GvHUx
hUM9EcxJs+VzRUkM0xduHutgdp1gdeup9zm57Miyl8RkV9VcYNYx8HpJXtURQa/0NKFqbxUnf97p
dKW7NWk/Gfv1Er0eCOuYaP37YkVNQEW/cN6OyX0TRITCIghN6IrJYBk+h6GfB8K6mNfxosmXVxSB
99lMG+lwMWGt9Op17Up83tnDLnldj9pi7c1jm12Sm7Sd3IWodw41LrTrk9MWVzXvT/OwPFAteUne
naWGUWmHXJgfut7b1h+cNPzSjtR19ur17Fon1zpxcKjiQeite8X6wQXrEv68aX62IHpChRWZf+tT
xT3J1bNeX031gy7SW1GmfjhYhw9NqzVC4bnPFouyHQzLlQGu2NKqpB+T4R3ULMcDsWgJzzZpX/cV
P3ClAlcV8yVdp1HG2gAnyquMC8kdRrGy6WKQ5wnurBvZYtdeBFx5nh3zNv9UhK8j2mqIPrAAVhU/
cj3ZW4qj9bNMefryVL2XBHP7WX3+RyaRf3d2/OQX+X/zkfwvNImsRfj/bBLZxO/NW9a9NX83iKz/
yl8GEe0PRTEA/RqUERo8UQVx218GEf6Iu5Vk6RhIcMQZIuaNvwwiiv4HrQeAkzhEucfjEPkvg8j6
R6IJK5XmBCAOnM3/iUHEUlYV1d+KGd1QsEqJ6wuESSzrovzzNYeswSjRqvIHF6hoR9zJfX4nPbNI
rQ6TuF25uveBU3AfOctR2va1XW7GTbo1DtZh/q4dhw94AhfSue6znXDOPpIPUsu22T2wfOPb+NgF
dv3WeqJT7Gan9qyt7FS7cKt61mHZDR/RaBuyXTvhPnPr23qvv0UX9QcBoiftKL9ZkQsTQBps+bG5
747tXvBbzzp3buYTF+JA4nuUb6vj6AW3yU7xyzvZIVLyMnv1LTt6ya57n3vxVg0dyy/O5e34MCKs
Qu9wuxzNDc7fx25X3wln5Zu8V53IHzfdUd+kN5pP8JbbbVNojIaPQuBHcin3vMob5WBsg8f8TrBs
65vJpAbvgksYYbjtKb2oWYHiQcXY1/uAX9rZzdnytS2jq+lc7yvr8t6f4n3Ojw1vosu8t87zIx/h
kffwQ/YKP9iR3bUHv+jBSTsbtmFXfnZlB92VG16g0zr3uWN4BHwexT2ZCy6bux/dMKnfg171uNm4
nZ1vUP8FftN70TMqjr3kWz7XrW1/IuQ8wYRwCF6NbbpRr0vmTrcRB75mB35sCy2NNLre2LuRm2z7
6FRndviekVVUOOMBlZKjO4U/HfDOVtNxHp3cMV+661zgmXdGvP/PyzHfxrcQzzYpVsJdvdVc3Ul4
X51NoNE+2UU7w8+35SY8QEq+b1+Fm/xkXvgNTxY51bbocZ2cbZOPPd3EG9017pRtjVLsI7Qc4Sk9
DOdxY/6YSce0hyfrjpHqk3Lors3Z1CmxNgshteCyeaEwELakA/qSRwmw6R3J798Iudl3heNaukeQ
51m4sj4HJ46Kc5xvDV+yyxP/vhs7jMB9/QC+VfSxO4C+dKsXqje7vh0uMXNNQAo3fGjgtHR3gjrN
zcSVcHj4EZP63BdjpzoO/ogCyc7fNXdy6w35fCT9nC65Y5Pqcpf4KJF8Y5t9+N19GNr6IyTJMDmR
WW/uX0uPZofpAZ5zWk/20MIRb7qpX/MT7C4feC6Z5Dhd+BEfCctIdKbdhIhEOq/D55QGsTOFdtP7
kv7co+6zuh+gmSh9f2SAvvJV2zQp20k5dfblW+sbzjR5xZZBPLMirg0OMtnb+ao9gEYyGePnB/4/
jYhhpthkcX7rXXK1H2DnSM62oaqYHCaZ+oCt56DNNplXmkKhSVdbehOQrCC7SLw4iytbUVwyO+OL
+MzFN+03SrKDtzAjPn4xpWsfoJCSDtZb+FIiZ4/9haISbpzZ+7SZE49ypbbHczbTesfA68YPCW1p
GbV6adNp6YTvaGCJs15eY1X0ciKURTf0iuapNzwNxRaCn4PlmUcirQ66G6l+wMSIYfH7yGvStzBK
sjiwmwOTt/ZlcgDWeeNd7dDJllw9OkDGsRaPdiAfaIeUHVGJ9DQTnEfVE2HTL5x0hIvxLYgzX/GV
a79sydcDPdYNe9lLH+HjSi/qwZBPxUOd73AnPcUL4beoBbYoTEQQwhvx1Ji682roG4Os7Mc08nX9
sYOkJz7Rgiy36OvEzgEW0GauWLjLM7wIbWEW6GATsd4qMlevSsoPHK/j1XjkO3EKFsdNd8fgrUXg
CBll392m7tXYSYh27KVwSLGdx4/I5EZ2CyNtfGqfxFtRswcfeVAv+OCxNvSMt0rvFg/Cxbxrtx8k
1hPJLLqMaaoTZgfjJApEsjzXZwJCbEwBwXiSwrvCV8596EyaXbwa/UOfjxS3ZCzp+G8HrFHf6PZv
qHBz29jFbubwnd6N3kxo4uwYp8RdUz3v+TnPmRPdRoaG38FHRSK5zAkbr2e+YJ309xyJUewm3mAx
ddvx2Nlh5xT6k0JXC1+gPnhS7ZWzDQrRPI256rI9sDogygiPGTqXF246emfL+Sl+Fotn6dx0r1KI
/IIFfWwpG0lnrL5pzQOZnOmh3+fWURU3bu3h5jmDbhom52HwvPFb3nrIaGzJSeypttWncPkYTlLW
UaPJbsg+41WnwXTYG52MQSVY2U3KH9z2EE5lGwkKyVexeGHDp0HyrUVBaBaP9E58zDhPghuN5PS5
6TVIHARxFuiOjUD22L7fjW7l1O/mHeKXhI+iO9Wp08LLfue/ulO2n4/BGTmjW78zm97xq/hSK0f3
sqOJ4oc74rbaYcLfqa/Rrn+veMoO/btyGbfqQVPtcUBWaKeX8mjWbv2MfUTa6m7vyj7vdXRITjKm
Df8jUm1x22Dopz4XSgD6W9ZqRUgZYqQR4iwh2Zu62iXxHuJpX4JgfgIhEX70u6Ch3eQYAjCSPRtC
SiyPsdlHexYZq3k4qTkcAbvfxu6biQvQlkpfN33SjoKOuPd9NjpT536IjSOqm/8vJe//ZIr+X1jM
Uun9qpp1mvKti9/+Xst+/ht/FrOS9QcVooUen7JTw7PyX7WspPyhmqYor71yC+zrKrz7q5RV9T80
5CEAX+HGicrnCOEvr7OKDdpcTck015laqZryn5SyX/31Mv4QBnVU2Dq0H9QnX8ZfSLBJxDSmwGY+
6ZHshPfQLFH8YXLiOGIWbVVVviOgQWdPQoucmmO1X+hgbZMufrZWr24jR9VWKUaA85b0G8bPVxKR
zMAQcgqjBOYJsLi/5skUi8YQVmhCZ+y5+WPmcIlgP3H3XnxtIdGuz4ydYUnIf43pfVkYv5m0xxjy
xEfyBDgojNhdGB3SpK83bZdVDumwv+Hl/fND5EXqhAryAnVRh8D883VgKPs0HLBF2cHsNbAe8XFV
M2dp+A1wNfVIwp0dDxIhdV0Reszv3zOZ/YpwcYKqELnk8ha7wy36o7+tw8ufF5K/O7X+hNL990UF
gh8hNxJXJU1l8eEH+XpRkTWRMEo9pH8fLr5Q5qazROyGTKQIAlVEqyDgU3ho+/Ah0jJrI+iE/XVq
AlHYUO/6SQh3taWSE9OmH9PKywrT4IYd+zlhUuNqnd6gyaMCMjJ4jATHU+fEueCAyIv2UyzN5Aty
AFeq1GxLM0CVKyTltu1JfotbTbyd3O/LFIJcituF6z7s9kkpwl2L3tkRaRKddHHYSFlpYMxWaMRO
CKbTXMOFRFAaLU3aMqa+U4wUPHdfwYYUsFJrQkGUg0F2XLMEPqr/yFHM+EAOj3RgjW3DoScBTQgh
MMmrYyBt9Y0WCoHfT5V8pqXJ6Gbxk2qCvBtSutZSSRhf2+NzyIuDIpSM5KpynxvagHREaG4q/uq+
V0omOzI8tlFNd224jL5U97PfQamAPS3ja+pcI8CZ25CB7scqZ4SQVs2WqKu9lYqPEsoDVzCz0I06
I+Fdy82u0GfYRrCnQy21NqZlJnvMG+99rpDRps7fTQLSN1m6TIRMx72LG8oLM6l4jDCw4GcIDkaf
af5vFtW6Zr6uqRXTSrQaLGn9KzmqmXrY+roYQmYl135ojpnWqZteNfZQNJZNMCUUxuMaHV1OwPiD
6aMcGY2nwyg9//qlfHqGv74UYgJklcEeyQRfR3swYYw8NCMB62y3E9mGbYjhG7YBvxwl6ZAZVL3F
pPg9AjWfhf8oxIXqjtaaYa+ngQ13U3aTeARQNFcTCXAv5mCE+zxrdV/qjR/CKIdeCLAJBVXr5WVy
Xy/j4I0jiSJGrXniXLfQXhhja4lyjfVEpr5ofgeP/XnC/vkQQ1MlQ87isBCtr5wzNshGbCYzgBJg
Zae+z+uDcDeiV3fNSJ28UGH6tNM7FLDGdpDrbIMsHiFgH+c8t79Lz/oaQbZuKRhzMRRyqImApGjA
/H26bQC3UZnvCbZav0uS9KFEhnLbK9mZfRzhoKyj1S1JhBZwvKHqqFpHFIKVFZq5WfWA5jXaE0pC
OVMN8IsN+9dLgg3sn8sThTBtI7Zkdr6vqtGijKApYirAcvOklw2BNb1i2rq5nIwpw7qTKIekWl5W
pNXWMDgipAoe4TJg5B3ZNV4SSfvWB3l7VoUJz5Ag7rt+pU+DJz+ztgnM6BvSk7LAmcqxfOT5+MYw
st1XZnKahoDbXNAGTtpql6gdekcg3jeksaxO5ctHVeZsbEOIKogo+WkybzX+OC3L7Nk0ottYFpjt
jgRUIET5MZspSuue9Hq5mk8YjrRm6Y7ValQ3qRmbprHbTqWtFBuS16OcDEh+CWsh2NdJL3uoA17K
jowLMyBVEHm3yflO2ms1De/SRO5ptlz5VTCK5jqj2Ne4EMeIB1Bm9rgrq2ivisvgykQ6OHKn4xUE
QSHOzbxLKh114fANb0O4Z70RI8xW78rBSOEAUBidWbwda5lkk75GB9c094E1nMIV29TkJxFO6Bb+
CiqbZeIeEg77JMqeyCOU9jm6MZt8O8LQjAuk9IGHGShVUmni4yhD+oX4dqmEUQN6LcsPKWWHuyIB
QKn3XtWTeNmoGKdVhaFAUE6Vn8f0GYKsNxl4Ffiox+AlG7GeDw0cxZ4oQ6v0aDdi/LZanHxVt5un
cdcJV6HShjPD9/eMT93PROvMkEFyyLfbBkv1zezJZ9eN5EAcGZtcWD2NLCZbT/tpu0jVVluJaeyC
D6tuxxQ76cBAmZDdjt8rkzZtgRxLwkHfIP4A+NGK7VZeqmKTYilbvCYhLZe9FWlaHeg7TkEXQvCb
Wi0lg80VkdvnEqLs2uB8UXQyjD4snSSgqVTuSsoAu4B6epjEunGI3pkuTTgEewuVyfqhmbX2pErD
U6ihoBn4iXJjfM8CEYZv1TE5atruJJUt93CcQSCHy41cLXykNdsJQjgMfWPomeMUeksq8LmGWeRI
UoLOUxy/KyQ2RKkg4ryKGaQv+KxVI6AgiPY8l4dunn2sC8i9Ijo4xET9CLkyM8Lhl+QGbZYw/q7U
gUzuHH0pYTJrPDxCuMep8RfsQXeyZDePVKZJOJV7dTA1crnj2bUkGSxgYNREfOW5mwpGs0NXJDoV
4mRnCRtk87xhPlrpbliDsQuk1luNFAg03TO0/gATS1OjEox2zZQxiSiHO8lqOnyY5o781OlCUIhq
W0nW7WQB5WSgx8N3Tb3RguhMBN1vefTcDL4etIw6JVVWZApLyB0/77RDY0klzz7w41akVTuhkRwj
OgONFL00uJLdpgIppATWyBmFK1Y2qg3BRMOmyNtLXi10A8xx00jJStAhYU1UXoOE1tGvd1zpX+oB
DVGzyLAT0Tov9OeXGejBVMzQcDEFoYIegtEJc4vbdhlfyK0n8JmPvzH0+zTp4L7OpmWHcbc4ZlTF
7q9fylc85Ho2cY9RDMCG3GX+UZpoZtPEo5JjE897C6KhDutBHhCrKiMoW7fQlRM6Ifls5pawI4QC
bX/1IKvAqtGx3GOXpuRquu9l1kMMLKT+xQRvShdERUSmWddkrObdb17yv33J3OTAJTJMsLRPQ/ff
xGINUWFdF+Nsz/OmR7hG5NiyyBPi6771GYu1rqrW5IOJuj9Y4VsnVIe8phbB8YRit3wLEhw+gtIO
21w0zp8XMp216BWKDtRkUBVbyGNf5nFwjVYgSniIHjCD5M5gQhFWa+i+6v/V98BUhPcE8kUGzPXz
ksj1Ulti1QydUjTptJDetIU1eUqCbPGs0cCKBeDeM+QEjouOJj4zdbeope9VW7hCRs1F71XHrt8a
mz5mopob9Vs44FaqA0nxA6Bw6D/6919/Ff+2kClrCTORkIut//n5Veta1KzRA1yWGH6joQrkrUX4
rVofa9mYATwgm021VHDb0IponSs7nnx8NiaC7l+/FONfihiuvOIaoaFR8n1Vy0xZIcwGcakozDMi
uCfS4Yg3GwZiuIelXrxh5pLbd3F1GE2cKmIxVpe4iRgRG7HiQ4N0GfV2V7E1v3Fsdvfxmu2Y0QNH
L5RcI62+a7XqWEljQDwVe4Qmd57cJe2uq8ptEgeLZxoTbA0SmeyxTg9ljnEqhPQMFrhwG1PNtgVr
trLG7m2KQrrBdajeECMp70Zz+ZGloeTPauHrUtbYWCp2om41N0R5eYXVXdpYxO3f05Kb4K7s+4lE
h6pv9uHC3xzVoXOyKZf9qMuOJaisvMvKQ5hX38aaPb1NS+22nY4pUXpIQar0AfHKLlOm+4bmC4xG
SCuSMr9VMk7KX38tX7Pt1v3FNBkyKuSRskD0LyskH6tSkVuYS+16oCoY+vpJag+EhYO3qfXZY8M+
hpXaeY3RNmwh4w91KUHUtoqdyQtqOQGEYq+hGFdkr+WA59wx4Oznnqxzxgbqi9FP516euXHqCxng
Cj4xc+xY+Tl1QVdoJp3VGd4wtNhqciT0FaQfVMWpTwOmBbghfvOW/+XygTaafyRaVCsR8+eHImiy
LIzFOETnYmIRS3BfyaF4Iff4tuFido6mlSICDA08Auz0Se1Tt4z09JRS2ZYcSwQhJwXqK4xHiUyl
OLyGaTJc02hCCtQBRymVGwG0qleSVbKa9Mt9MuHKmQeERMMEcpq2jeqNWhHt2nodm2ADFoZCeqnH
R4wR9W/AdJ9u0Z8vlaqim6JJ6hzlDJj8n9+xZVRCmpRMOBaBWWuHv2Xb5M3dEjM/HKr40uTfC5Mc
vWQgLMpcCh0XKOtWFebsMZQTdu7lpcYxfomEnDwSQdbdMcX7PMZKdLCiGFUvvZhsWIL92Oq6Eyza
dEGNQc93DuVN2ovjRstKidZbwNKI6MTngXiZKQdw8VAXEvMOwh3T6ah3xEFVjXTu1BBXnBk7Zt6D
LZcDUBJ+1cTXEHkKbBvM/MShAzgjGKrLu0MgMQSC2hbibyamDWWNJWbaMQU2pS+FRSC43HJoD+Lv
7rL/LBag0SD9pHPJSU1e4s8frhlFaVbHE4FKywA/W6JSDCsTQ7Gm97bK3VEQRuLyZDnlUBtCRzDT
Ney6vSrIZn7zOEvrVfXrN02aNvwrBWIwpcPPLyafG1Fuar7puQzjW+ByPqEYTla1BHwLIS2AdtzC
gWJuyV27QoaNg03cZKuOPux/0+n8YsNeb/l8Miw6kx1GpOf7RTXeCwuxwH1EjbcWp3OboK3jSfOz
dR8oojbYL62FkjtqvFKGLxsPKoIWVC+aXixXUVqvUkIQsg6Zt0zc/WEgtb6YgBIUpxrufA2Da9bb
Nzj6Ie4+nWsLJtwk5Xb46z1DXr/EL5/r2pte1dbrF/150P6tprHEQOjLXkRgGJEWU2y7rpeOWMZr
iIfSBVd7/aLBxevEfKtHQMQFyTgS9VM8ljpnQ+BXZdJtB4FmLq5u1oaiCfs6igLXTObbENnx48A2
JHTA2gWUSLYoND+mzFRelHD7m7fysz3k81tZO+QSQFLEKJ99/b93O2R1ktJh5q1kTZ+7s2iNfmom
2iFT0hfO/jS2wnMT1o8kB+HbVTo37PvhftSBJMQUkZpaCAc1iB6LprH2lSTMdhMl5Cjp6j7JmXyB
E9F8qnyS6GApKVYxnlODKXoXRMZvtnJJ/pc3Q4ef8Hg8soYifj2+9EpAftrTp44nVXSwEBGCZwSP
aku0/aoUlYFd+EVpCH4ZE7oYm7M/SwgiOzCSzJmL+JJOH0biLuTovcoy1B/IZ5xRBHFKYl7hgi69
Lr0r0vvC6AZPFMuUMgHkwSz1l+/IelDtBe1zVkUyaSOMqFQ9zHdDKmp3ss6KtRIlvJm6ZrDLSeu2
8zxsInqdq3dDf9CAITpScs7yTL8GAnvDorWDyw5eunpfmRCelpchFY5N0FWnpZVfzaFsrkYkXSH9
es1o1VcjGEleL7cNkYgAH6bhiDBPcw3we5tJnRum8tw/6UWbS3ssIm6lPQxQ7J3ii2CMlj0M8VE2
GtGv8UC5OHkUoUVDIor5BvnLFfPdxbLGxtEFEVRjWZHmARzLSOjqhMW8AXtLmEnH/Vwvetn/k0Mi
zDHAhY4OPU1drYZjT8BG66j1Yt7ErTw5QjhnrjpRIstLn78KVPIZTopdQJDiros/GHhYbtaV45la
3GcOgJexVl91I6d9lOZrcAZdzjgCpyeoZn0pglWsEjakXEbEk67H6dxr4kubTiW63/qhFzvtEDNT
yY0gQQ9YP5gafbJJm8rf3H7MtXr4slPoqoE0i71P1/jn5x3YyE19bGc2PcBDC2acPnaFZk2JVhOF
OGeDLFU6LrZk3nbtso0gmd5Xi2DuAy2Z6ejMLpBN8V5dWMBZoMS+GIo71aAbY+TDx2hGKATyuNrJ
StPQOet610oQCFrza1wom0gS5bswxRZQldCrJkahQPYQiYi5dYjptuMuoKFNsiZn6TT9CIsuuZVq
vNUQBLpDLmwbIwp26sTKIJ1vow6j6WQDGIR0qvG+yXsDAeopo5twhkLFNRSvWxqKxbuuNPTJsSBU
wVBdOjPSSHU0hmPcda0jDIKwDaZuz4DoqS+t5qTppARIRjF4VRzeL2Rg39X9+nkt3R5LsfAy1ZPl
aPHYbJqRLQbXvLqX48LykthIn+foZQkir8mG+VXHAwTykNSRqANNFJCMc5i05TYwcwnHdvm7U+3f
thxNpHYEKi5JovHlVOPYSopWlunGVrOGmoVuTRjiMy9jpkH9sC7s1iBfPqGhHh3iIRPOc1spTlAG
KI4yrd5KmWYQGk8K3UB/QS4N7cLFCQCcoo3+GKPAMrK2IkYridGeH9LxuzxhNAc60v/mXPuX1rKq
m9xnSfLitDbltbj527nW5MI0APKn/G+zGPx7AnuueyqS8plERYvtP1nWbwFVbN3ENPt42Ja2H+02
C15nBD63WtshAhdSz0rz9kAuaHlurOyWzAeI2nw7Qwb7S9DA6EmDBS5wST15qsZN2UeuEE9cSpvi
ZeiUd5mztJClGX0NQp+gN56FsBh2iLo1mBu0gse0uAMnQCibZm7SoEUeRdjHfQTMoy7k1Ck65Ew0
14/0FPNb3eobl8pk18zG5JWEDHq/Pkc/45p/etCNtceh4Pyg2FpHzj9/dDD25KRr9BhYiHzplAav
5Tp6GbvwiMmNriMNm6Ns4r8v4s7vooCaR1IUJ1aUwlfF5lYY42s5wMfOOI19/ElsjEa67Qk9uAko
v8OYmccn/CRYoq1eji9jod4vVjD4cQ8KhIvJtbZir1HG4owo2x+UtvGEFrcsHt7uLMrjJotm8ze3
CekfN3neOFZr2cR+xs3xa8Grw2hIaJrFjiKsNGO5IL29gkUYJjMOdZFe/7IicRigksQ5Wi3gkqD4
zcIFy/l1n0VHK4toEPCzyPQUvjyGsiWIox6OTC+Ia/IIQJ+ZFgC1puh5WDTUUYF5bLIerngjPnXD
8tjIXEeBr33XNQmCVma95Eb0DUG3vomjp4XVVXPOjXEBTUYjmKtb5GYblwn5XQw8uTCWbi2gzV6E
/jGGf6IvrZMaKk2okSdWpc+zcBB6GW7kIuOIL5MGHWBrHRoVO3qAcxLS9MDtcPgxhlnjqVGYObpc
bQpVom1gKSFstPZGSDEa68niZmMs+dIEvm8ed0qgkKmFpHBRjcrVavoekONp2dSDhwCu8BMGfI4I
CDSLX+YwnGC30+dNE4jUnaU+ERi1G1P+7wBhOWPFkrcHLUQrhbf1Syzpddg9U3V7ybl0l6H42oDR
BN7AlDOs9lxt70JmSXSzERqRJdUbKnS0SEzwzHG+JNq2aZGC9pKvmpgCg1KEN8sR6VXyg4gfdeYN
eAAzuaLlEd63gFAaLHHeMAitm83aOhx/q1s18fCr1PCQx+deo4nCCafQHrCQ3Ol4bQadSQxm63UQ
2LYAB9sZlkeeS34YVscQ56jRxne5xDZC0nnr9OLyrJnJ1agnpGp6jNQf0dzUtfPW5PbeQ89i0No0
jrnsjRT4ONZn0U5MZCFy/l7J4kVm60llZPxBlRh2oBoTS2FgCino+0UuLkljzojRkDYt+pvYrJk9
Q3UeDYQCDbotsX6JBR2R4VhvBqUiq7kfUZauMzJZbhYv7KuzTKDwYryCWRtcccAcp2nJtZ0A8fBF
vdeTdFPnQCJagfzwFBkWNisaOfOGahv3IEqozqSjPqnyYg9aPXtpj9Vw5PZ5V+JQc8o8aja90eF4
ooqyVbkzz2XyoDVVvsl7WjCCGXt5ly7IunltplUudwoiizsT1JQ9ZwkBrJ3bzVGEd0sxtlU1ougS
xOBQy3yfU7VUPoOdEg1NMO2NACJJF6ebZTVG4KgVbmQ5ItKFmNkKr/kpDJb8NCS3SSUbRJ2E4qGD
EoMJWmlI5UlZnt3UzV6BTZNQ9TR2SOWTd5okhzdWxLJP1eo5kawFhxa2zJ60Y7ZRK4Tclsw63+pw
H+IV3aqVSoUYEIM1Rd2ZcJ7RjYrEOlexZp2jwbiWbaPvgpmkpGiqFIge+puy5rtZaj64cT0X9JvV
4hCH6r0ijdFZjvIfw5ybOzNT42PYFWdil0ItGSKHYOKbtI8qQO50qDvYRhtJGgDkzom4oxkOb5em
I/eqjaYH1HwFfchaUU5zJjZUT3rtm9Koe/CiPrhNA4wu5GlPqQ0ZqP8+5ANspl7lOFNbBG/mFL5J
BXcJlFnIT4E0D4diWXMLMRjVvdV5UpyoF870u9aEOj9F+hFDX+BJkSE5ei7DbNOUU2hC9Bwzc1/E
KOeKUOdJjtRmh3W4q6YdKqt1KdCp6Ia525rUsTZjPWBMBc5EveHy3a7bgcwFPl+C+FI0jFyDWIF2
29hkWeruwCR3owO8bHsF/3omVPi+u0uiNOpNJMkVPKnlHohXcyjmsvVC8iNfktLH4WVnYBkvVQDZ
Mk203FGyLjnEYzfbaQ/tTISk3BlCeVVpGDdJduJ0eFjaoL2QbnG3GKbDjtjthHKhZhramusGoKne
DNB2DtVLh3oIQKOWuYYY4ipPXpdynUkor4pQ4dnX1UsyAQEsEp0vbExQvccNN/5BylZ4N3TdvCLc
Jp1OVdXSu6WTOdXl4BktuQpSXT51tdTehlV4mBuWL1EDiZtM04QnG5xMPxXpLi7j0CbSd7ItQcvJ
V+BYEQlP2ywz84FBlyoPwGkE0anzDC0mXmBSrG1bEZA4VBI0Kz15KvRcIVTHYEUboh8n0IwZIEVe
IY8ikg3G+kVt5vf1OiuqqMF/Xf38ox+ynr6KChvBQpCEWOzn4mfsTKI0AiJ0wkJu3ZZhHy2ObPRn
s5G2ah3c6jEl0K9/5xePytq50CC3ryoIylXtH1yGTheNeTBp3GqI3uJ6LFho5o5cI7SzFhJnOuet
M7dRzbwJK5ZQ5Nm5iJa7vi+RTlTVDlDCfTdr2U0WqhNy7zHf1Sk4H0vlzBkWbu699ipFqovZVX1k
Hh74aaRxjGIqiNRedRprHrzs/xB2Hkty49oW/SJE0IFmmmT6yvJ+wigj0RvQk1//FnUnr6WO1qQ7
2oQqKwkCB+fsvbYRqos5vQ70Jf5ye/yNNvC/X5GJGTdIS9rwQX+7PSYxM/0WWL4vGZT549he0la+
RQJOEGmTj1SjJxGlxn4Q8hLK5K4D9Do+Wv30ngkq4kL35r/0i/6lpSjtVabIjGANsPldfRIP8QDn
pEPBjQUcoM1zXKM+acaRSXoCAp4UT7CD2NhKb+QEEjEjdm+ItliW+WAYQv6yCv68f7EK9FUxyhyZ
xuJvE4shFDLC/8skTkdEwAdufU6C8RlWc5y9liH6chEqbctv0/tLGgeFiyKgTfnQGUGmBwFsKW/p
63cu+5OYKWGT5X5iin7X6PZxycBzGTRVVJGnZIfBAlKNS5/xV6IDPpAy0UjHafWdTRBNalDXxK4I
UlnedUZz92txgON5+O/f+l9Uo/zWWLOovIE+0Mb/5wuHgKRMqlxFkJScd81BxzDb4w3cMbpyqziB
HLGLFaZIuxUNlmapf3gmaqVfNypRgfqOFI2CxoOhP9gEt6Vb2VfJX3YFY33t/3En4jZgYLEk/ni9
Uf5+J2obZUfewJAvl8MTM599rEkMWsZCcY4dPHIyfAsQV2uWackFY9PPE+d1+qyvukWa93tRDcxX
UixaY0bZAd982vbOXVo5zj53DapPT7zSQvhbWtufn9zhpVt1d+tdGHHaP79fLXIWr7ZZ5fOyIPtP
FgAUSeztiWqlSm+4YRWxvLhLYeHtopYbTWtrmzba14oAzMb8yyr/FwEun8fV7FXuCSjQWTfg/3cx
LxKul5qkJdh7jbMp6JnsMpJSAmRswZJNIBdjRKyjcB7zqZnpAJFE4SAB+tUY/6Wt9BaEUU6++zV1
+8tqXNsC/3zODh/PgD4CQ4AqdL0i/r9PR7TFWJSuhX5vDPWrGJqolzvKR7n4BhGLse6shcFQqIbu
G/FM/c5U0dOsycf//hy/xL6/fQ44Owaac35v/vbbHdyeNajBFe0Ls1dv4eLlC5iu8Xoem+UgCq+E
ma4za5duESRDnO7sNaciVvS9x2VEbqTp5raV3f2oryIb2uX7OnR3PdTRrcy4MixCknftrZdbhEZ7
TX92aDE5S3meaGJsUMevmFDZcAJqBZik8UUIwThfTua+yc2rmmTxs9biDe+Kdtkthecdy8J6GIzs
bl6ZzfoYXZcZEdyu6dY+mQZMxcv60Q2lxoHqdFuSkTqoBhI6pqhjZFWmOK0JDLv//ib19Zv645v0
2FnAlRBh9bsEFqFzmED3JeyiLMuj+xw61KAyDJqWATWD7Sqw4G0nJpFU5M366VjdhvR4t6qNw3No
Zc1fXoDfIEzrSegwUCNdnhEFS/0XSvP/LbGiSmx31ByOnXRA5ZUFCEeA1nq9ySdB3+EYhIPkUYbN
RFsP82yuDgOR8kGqmfTtjT55Z/hGTI79HalyPNItj+7MRd82wsrOaZNjK6QTjowSO9xUFqEfD1Nz
yIQNVExesj476d1s0HehInfMrkXlfF8Si343x9x0rVQQ7sXmPwsnfkoEFw0g8h+WBwuf9Nz2rkBd
75sGQD8Z20Wg0YkJ/vuZeX++hTyrNXfIoRb7c9iXJpM+p00d+/D2nKNYrPDc6XpyBmfUktxJFviO
g3ht/BYPy2yjohotBHVTf8xVR6conlCaS3vTOvV9RDzwvmoIFVJLg1mvbH3P+HCHnBB0CDXc/9yf
jDb1o5a7nxAYjBO6SCxiKdVWvAJ6m6x/6+spvQxgay+e0rn1tusEJJkQWRKQc+HOFjdWd5mc9ozM
vjjE2VCcw6QozoM205JwpzRImsK4H2x+YsqM9KZLl+eFgd7eibi4x+783VrLvjf627Y17V3U6LhO
5xoF3RxC2egIqey6t6zb1jnKjM42AGgixTvrRvdcyzKosVfR2RUb7FPedDKVXd85UDgMN3peDGmd
FEM3BIkIzmkEbT07S3ZpLAE7UV2a6YPRWTCwRH9m5IcyGWRk7aTNycheo+WThg9nV0WoqFd62tX/
/uKZf3ns/zLzcjX8NTaOGfY9gv3+uflWVp16tTGCF4zutRgdjVt+m5W4SQZd+RLq7piP4rxUsd/A
zMJqVV4lsAZOLp1aYvHAVPTzGbE+oORq27fTQwJBIO6N8I407L0Jsu/4a2DrFpi2XKNtMdD8nWH1
x36zqk4MnSOXeuYPrFYKbC9TEn80Fptqz7RrAODa7p3JKC/JQVsw/4bufT+LbdiROo0Ir9yNBoWc
vESJNV3xMUmgZsbuT0v1hgukuCpT9+u/37B/0U+hiLERK3Lr8FCq/3bOxS27YduzXMopg+Iipqdo
Rn+teldCmVjhkgmKu3AhEihnkr4veZMAzQu/KxFd/feH+XOHdu111omxCXQs1px/PnZbWfns1QBS
0YL7ysNfyU35v3+E/qcciK1EW4/UVdEAf/y3tUXAX1ZlvRPTENP6eEMrvztQaUxX0Hax3ClMlLSz
rTPsjihIepsXk7GUBlxdJfncB3qY//QGFV5lZhReNRmXrsLITwj+ABjFZW0cOlPfexRxuKd5Va+i
/UCZc2XP03edoALqol6x09ZYX8zQYHY7zl+sz+SMXwHpyAjkra1JZiDYzjtrtM+ws9bDXutQKCUp
6g9afv3zPLcBZZVJePBDG2b91QwXe+eAo9+Mo/lOJgOt1Y5qqkygl3mg90wmml7DB0isLvbDbDfm
LDYrb/WjPaf4oe3nKSGk59flf8ELpFSIGZN26KzGT1NpOl3fWxMhY2DJ1LpMNDhNdIg7NrRwC7nb
N6ciPlEmRWczfozpV7zlyNQD+C/PrcPqisPCIaW6M4690O5lzmwYsOilI31jk8bAtr3ZKG5zb7lT
jXVBC0t+cjNf5hLRad9l+Q5Cmh/mMkRhj5B+yNzLUI4EQ89Wtm0y9FzVkLF/J1V8H9kwTdr6OCTn
ofaS62FNWhRD+CAmDezelN4MqMyPUMrFxcm4PSgtpGOdWfo5SVoGOgnfpx+1obOTeedd8VLYB7GU
FwRX+pmsKP08lmsiVq5Osai1s6FcY2OBRQ4YYcqTSdF0atiAIxeezWTIiOc4Fn97ffW1av9HVbOe
jKAzdJ41ykP3N9XmNEzl2DsR8Abb+jDnKLmxluG1cRzzyBULHtNXZyfzCea9uQ9p8fs5wfVX+dzS
688WHle62ragTZ/yVKw53CTu0NOc0Etm+Xap2iskeelhRO18YsG0Po0Rm7T58qvF0q3TOnA7PM5W
ClBnrBtnj9L6moSd9roZ0rO9vHpioKlW+Qgn3vWuAIyQO8XB6ozrxEmIDJya6zH0mBV5OLzpsZaG
JEDP7C541nu4ySdNVtEpLn4gNoEEYE810nktRWlYS/0mVEfHjcFjj1l/jjO2UI7lcoOCw7hJiW++
mbzUQpR4nTbwFpI5rq51p6muF6P+jEp5PTGXRXY+qWMm1V1uLh9aO837yEoJaMt5tSV9rFyX7Z5T
eaNGlezqmctf6NFnj44paG12TokfBMl5l4GE5jcMB2b6RrsOSlUGTwCxdZB5y3BIdAYiY3XJUoOB
b0PFJ+ve96IZ2H63JnKFsH2WxhqRVtbwBWw5XI+1c08gGl44cyLKi8qHsSyZE7VHUdfY4XFEvBcr
XZ5rLo/nAsknRpdzPtoFotsIr7iKyr80cUhyXm/jv627dYembbKm+Gq/30scFXVzlq4ECNWHm7Q5
6r2Ezq2/gLMedn3r+PYyf5F2mAauVjOssaNsmyTcVazCecZlt/hmm1CqeP0RZjx83VHtzCX+NIis
xk6tfznmwHcnog9yYNAT1azxKmaC1IqFkAtEiE0sAs+ATpd26lbPwgfK0O8yBPURRk91iYdx6W85
yPaCcW07DtO2DludzsGyTc34xSY82g/f6OZkxy5XG/pDdDw8lj66LMZZbb4XM08hmsgpnWEa1rne
7aZRfLctYgx7YdOw0fnnkAY1jYhEeuFiZ7XtIXcgGvTxAIvQlnfUtwD+Gce0xcPoYG0ns5oeOkHo
CNYyvxgJuvF+GHNLFiMt3tUbACbUll/OHBMDQdsanynVP3iXzGTyWSzmJ3F0wDGBF2h8PYx5lEKj
imxMbpIWl29N0k8xbEXOtFB3wpghGyz0XGiE7jHA61sDJmvcnUExIczflRKDQb9k99x5iMtbVoJT
HVNJhniHGxe3MD2u2LTe2qIOWl1NR8n32OnmFExVmzLu1t5By8n9moyuKVFtlXxoWByMlOazWzau
P5POiWAeJwbzoxKB4DaVFYS8XO772blWDoT2MoJHAs4dwHj0jovkSo/FRbiKQ6rmy0GtDO8OVTHK
sVM/IkEbZhpxOaw+E0vrWDKlI8PDDPRavLIDvc0FU6IVYeh3E/rWFU+ZzQ5FIQmNqQ36szWuYVX2
2zBloitEfp0mOV3IhASuSsQ3sSE+kImdw9II+pg/hrscDLN6CjpRhb7nYJAk7X0JRAHJqj8CLrQ5
PQmqGKL8LWICs9TZyVLJp4iNW0aAJptq8iPzflptdsciefNcfttQ3zUepX9akHXaOSbYc4ZURQF1
RUTqe2y9YdOy3dlxTCwqczvT9rBT5S/rnDAtKgDvzNS2JSA3v7dv3S790FNxUSO/KnMygyv+8MNO
h0M2cZMhmpK5ZX4xUw/IX91mm9KkH5hE2c+xqfiCrfIp1f3WiS5Gyn/tZ+USl2enQRxHN5GefnhL
9ZCExRw4A3KWlsdutiwHvnkiD5y7KSGLz6Zk8SeX9yWbwlM4US/qK24e/+O3UUtGPM257wzYgAkz
a2c0QLNV6TlulQUh5H1lRi4d0yEnD28zU95HesHlxz1nGvEbWsSAQLQy2wl6l+TUkTLlgCIz6I2r
ApijtMXi0yk5OKP8XEBSUb/2iKkc1FFezxXpZmFPXGVIebB4NA3L8G1R2Ky1NdFVgeeG247at0re
J52e65w8/npdeYLxVjF9ceIUX7gtr8KYN6l011c5GX4SnLiBQ8M33rmYuAjC29jhvaG6R16eaxZh
xAilZj5u9TsRAUhOLB6GyJubSHUfNWahoJl+YF1Gfq9TrWH6/lpGptXY1erbqnO/pUkG3WyTcxTB
CbXNog+qlEzojo2okdmbUBOPpbi38cnQ1PU+BC+lx+8jqdT8GEPyJgO92WubqiSYKtZ+ZrUo2W7z
tyLmx07EV8dZhyUo04HMeMl+yNJtWGZ3ppYsHDwIk/EnbaJl+dH2C2npBwTMBWrPijAai18mnD5I
q+EdNqoXxy6gzDQfE6KoTWK+6KL96FuXpDvPoGAcvqOaHas15uuS3Sqv8IqgDKGtVvV7d7B+yHo/
STitiA3YMKPsQav1k1PG0C4juIbAmPKWXd6duL+lXuNTh31r6XRfOO1zuTBzdsl2Uws1LU6yK0Mj
9LTkt9UcvvV04Z4Yevx4XTyr2oRyRAjkpnbFnVE7h3lkuyWMvQguNQFoG1tzF/4o1AxKZ+iassRp
nm56HAUWFhMeqc05lJWgmumu5Qi1dTSUApmRj+Gr8+H4VAWkLqtgh9853oTgr4qQQfU83jABe5VF
d3ZGyNUIzUGUyAWX/KFuxe0ii2FTq1AFQt6IniStRostmA7lZ5zO0E/wVQVz42wrd/qqs+aAHxAP
7BCTjt6z2PRUwbBvfjYuS1YzCwiMSDTG6ARnNw0E4yw/dcaHMOseGzZ8wk8JYghrRHEdbXZ6Q1+J
55yx+O8mG6rLImEkJ+5L3XtEPea4KWISQrG1MKqazYeyNF4hEJhBiMGV+dx4ri0m+j1R1R7qAjtm
zTRgxRnOhpuyNsdgGFCtu4T7msOuNqI1x5NfD7ipvZlRD2cDDytSUeK31otoWvp1RvZdTCT30mf/
gWHeH7UB37rRkrBBGsLp11/4WUabm9tloURZPUDkdlhsEfxTypBJk1+2Cz3GpmD2I33eTrhZyWaS
X0MdwX0Y86slNqPVkDijPWXGjFV/g07/6HXkBFlCQ15SeT9pg51GjTw7l8XUIayQAOX9XOOhlp17
rRf91bhAfZEtZsP4xgm1t0YTFvtkiyBgkG804eicZnRcHd3jsKpfmD+86jOGdey5gMKEu6pZ9n3a
f1RlnK6BDfrGI/k04OjyUZ5S5dB2yjQbtZlHQxfdz400FOtZj8hPd4OyoWHSdQuTKyu9B942hMkL
8p3ACp/dAhnMxGLUo3jkDzFIzhh5kG0TZG79YdFPElWD7wyb7OC1r1WIZQENziknrBLscEEGDbtq
DbF60yvzpSvmdw8ueFDM0evYRI/zzOFP+tyqigkDLWSUmhYTj4sWEjjn+tDYMUFfaURnjmH34qBQ
4S5BM6wgUHaGSdAQc7T8tLMm3PToP4yaS6M9gUqzU+Q7NqyHxVDnKVvz1iV8iDbpb0QNoC6d8CNQ
DuH74e1Ol5wKjRJhNr3vplZvmjd1uzC8bV0c2MRycHmW0U3aV1RzJCjD7b4vhibccpX4zjW0jthU
B99CDMQhc3aGVu4p+B6y3sS+3HwQQ8wrk1evwiKdpGshSxmJ+1R3YAd4/TCHjx/uGBfBICW8KJR9
I2LYLMuDxL7pk+ih7ZjCVnOxiYmXDCKLWSez0J3RUcNVdvrQobn1i/5HjUboeiBGyZivyP1d6wdr
rxnsZiyBFztU7G0So61gCWdoLPVYa4LQ0feokrDlgAjezAWGA9ZponsvkSc2vVxVRzPPkOvsMy3X
S5l7H72H+rUoNBc9GHWPVzfHzsP3rMjvGxHlCfQY/lCkVFVI6JmHSBYOh4SR5lAD+Wxc0eswpUVJ
ipwHKXXDFB9/HG3ohTQ6fSIzKVlz1JokPfYLwSFOmt7rbf7mmJyhayxiWQDKU2VDbi/kY4iyETPL
edxH9XckRuxuZnavD8a09ZYvSyl4q4m2MwtUa8S2gn8rJa9ylCFINwGEMc5YyhaxwzSxt28We65h
9M8yIMCR+qV2ouM0ms2upIGzc5IV0E55RiOFZnFlvRcYGmKGRSfDbVo/TJrER2hBcE4EdQ98/tnQ
7zJVoxdiVLK1pTy19NRRfeTmpq6G/WAV2lEyUUnUwaSjbmjxniAeY2Past61009dWzmEtb1rMGoH
XBq7bTG+1zVQYBtVxk7Mw64YkHhj6U3R4X6pKEZ3VCskee64YP3B7AIqPlCEw/sdDl4VN7Bn1XCu
DOM09u54madPNATRzioRSmFW3um6kR4EkC4vdJAFZtFl4Ja6MWbylUeFYdq2mtdwAeSFLbTy22U+
6IsZ/88dFRp3DI1fPGKG6MukqOSi6FpPtWe6aidbLxx25IVGDowxZDCvc1qctIZmBNLGTZJ7MbD9
7KtQLHr69iDR9WnTa19j6BDEYZbWzqjkYzkl310a0+pdAJIJUqSS9qpGoLNqjoi6I9RwXOpvbkI3
dQbWuy9gJiLkoURsulf+R2Rxa3pEnz+GOblILQgB31asiAqUwByq16kIBfd3eWdHMSlOjUg3SBAv
XdSi1+dRO0WzyRzvQfTeiBCODULZ5zgGDdSPLfXIjO7eoJPYF/0mGxGieFHHSG5mxzIlRpmIXXTR
2m9wFiHXxSqB/wXRrzfijEk1CjS4vNVjYTmNH1XO+5Ri20w6yIcInaQRX0JGOpXqrUCWBWfEYB/d
AiHdIqOBt6Q+CjXOh9pKCGJvPwYorKgACK3VMiqi9QoXT9MegacGlLzwC6n/TGO6meSTKLpcbLfD
fKSptQt15oXVoH62HbmdGZGS2LgOGutNz/Xd4rl8kUXxUo5jAGGj2zmuzSkXzgQMqWOnYPeEQ0Qy
X/2aN7HBFTDHROKWtxHArB0vSLEbLOu9K+CtNuRpUdTqn71Di8qZAR2iNM4CC3AB43O0qvr0rU1A
iXLC/poeGeigVkADmxGeDJ2JR/Sji+bOnwb3UCyLyWNP30hfO9gyQwHYP8yquZ+kiVLXAy8pZ8Ww
B6nnqE3iKgVNPWdMQaIGdkccN09cJu1kxPmsM5C3p+KgGaiTVcJ9uuouTgkdO3HCSzP2Qd1z/mZt
t17IAgSPsAGnLN1FfYeVliAQ+bNxFpKmSVAM5GieMzkjt9BdwgzraT8PI5JbvGpyae4ync8xhDSY
BKs0C7FXqwZGogL0tE8v+bKGVepeSZJ9ZD3XnvejZ2ltbKcZOEBNfq9ipc9ZbsIUeKQRtSBZbcgu
qTHCoT5AgqlxHKgJk0xi5lj33GtR697FsoZN2RQaneMXGCI8bTN1ruUanbP8aldU1XU/beTUT7sJ
UPQm1rxiH8OsEWRndrMutj1d7MA0xoyrsniKDAXfxvBgYMeTH8r5MyXfIWqXZ2NI832H2wjJNGbA
MG5ghRrOtUP5RYubId0wEzdqyfDSFwZnu4uQr3E8doTiwWu1gLLct9f/uEybvGzQmNr3YqS6TdIb
3IHkWCWtflZzd+096iY3I2PEYEkj/DBaqt0p1RMByaQuIvI9IXJ4yDvHrxranDEvrarBCsXAKw5G
0QVxD9vSSgqs08tDgTsvmPX5I8vZ9zTSyxnkgDRUxWeaiySI8U0LnW6kGMyTa00lhUtyr2r+5MFi
D5myfWr24z72cCyZBB9YxE3YqgHxLrrAG6ti01v1ZVRcxC3COUki5djHR63PLoanKPpaYm+mHJbF
pqmj+Ww6HwPi31Mmwndi0OQxZGxjCXbZqVJ0X5v+jgOTOAJaEpmsEi4bkkui1expWz52pftZlx9L
S7Fcesv7WId3VPbdBjn/qUEYsOuTR+acezupxo25DIgHcpvji1LLpU8cfpSmOlsyGze5VWV+05PU
0/V7q0zoSDq23wjzwqXqqdTmkfOlgm8R851R+hgJ5jAul8hUY8cDeGpwIzWNs5OIZBdJZjFOql/a
Tr+jcfZsR/hiWCa4r2PnxAYJsyeiGwgqFEv2t2XCAMN4hNgV9/WS2KQyiaNVFzd1qH8SXbPtuujb
qxh9WN0dWR2UX/m2jrledQp6b6sgrW6GeHyvgOD5/DMZhhjemXNtXQwcembdmmK5o+fZ74oq+gBj
Mu+NMjyWpbiZCue21hH+wXgn7F2vrsYqaWjD+GAm1jI7WEoe9TJt3chxt3qYfo5JbQdtGl0aB6En
4yXO6dtuss7FSGoik7nLwu0C5152rL0sO0WCJISQlLAJVGu/BLIJm72phdelJ0htdjG6meGdFlek
20RBzufcp/2667Q3jVYOB05JxriOO2FySY+uBVI+j15ZXzkC+0XnFq+gl6lWPZX6tJImFMxJmX+7
nvomK43Vq7Pno7pGWAPHPWvh5ruuc88e9qnycTNMj0hkyenINBq/Q0PVXvbfaT5enALtdKHe6VQZ
15aVfYbZ8En/GlJxyXDGxp+AC45gC60sfX3i7i8bysc61JRPtV76Hl/9QvAUsLa5FTt36b+4eI47
wxre0ZI3kG+i+kxwXXXOKTcRyhmnrJYLvpCVDKf9bNb/W+v6H6q3012rTB5pg7BEq0l4oL7lOHnv
c+VcZI8rpTYbB1M/Cb9dMV0Vg3gfV7Sf6UBqEl2nsDRjOUir9FkiKHMKQrNtk3dXULSVmMP2IFaY
kzcusssXkUXJVoZWQgR1ME2i3fW1+jAIQAi6xTV2yjbpeCNS9hScLWHyUtacbaTo+UZypSv6YJPd
P3VGRkMMhCJeYUcDAnTNTYtcoKkZuWF6UWDLdtyaSZn5YZ9P2zwZRijVxt3QO+KcVjnM2YnjzAyl
eSiiOdsQnXvIGjrG0PRLP4qZreKvrNnBJ65RXncxZmJD+PclTpdpZykB28hZ6P9qD/TBlVjt7k2b
3BtpHVi282SJiKwFPx7dYWujomIkSsxvUjtoS8eOdEcGbWinrmTXEhTTnZaCzQBFCbifFPH/Jp/S
u7nEjKVFAsENo6aGjKdwUmsoJGcq+NXcEW8OGEJ8Z+knVbZ2kmMzFdzptS4YJ940XerXjqWuc63s
9qmGQqGCAL9ZgEykOX0KLobOBrvFhV8aHnYknJNhqO/JTnPyUgtoFXjzfUautFJiIrPJELJ3tjQ+
ZU5eDyGMlK97z9DuOSqulpnhI15B5dp3vZXcJSsD1kWiVCKWoM8XoPAp6XQwW+3q5dTo3j5NvPne
s+qjo7MTm9NcbJVOp2yG2bSds4TLXSiunYx2dRrdzL2V74Qm1S5ucvqQJdksVklKYE2WeraKgbqs
fRV+KIpiYwodw6FJCSi9XeLKC77II/HQX70d7iqvIOJyST9xwt5PndVv1/YUh0hzZUIToHq+1yuF
/iM6G5wcSWdVP7phZIyzzfLhHRZWsW1mJnaMGs0rdsitK5vJ7yGNiHcjqr6Fs7TMTzA30r22Vh9f
c3Cz9NyaXIj60ba2cbdtDYWRJ5Fw5KbNUNDqrGKLWUmHcM4p7JO9xDc5XpGFaoQJCOEPrtuczG5Y
v2Q6ZLKarnOp/yBo8M1LqNRUbpGdqs0HWu/PCYvn2miSlzq33zkg7IAB4k1hclQ0La+YvQx8P/R1
XWn1PsJHOl+th5MWe3ashI4C0n5O8uGCxAT42GCV20ZdSKfehwrDUZWxF9g0Tnpxq8roKXe+Qouo
XByYzMNRujmFhfdZUkHATKFfnICfDD1ixW7cNFzYTEuxJ74RID9ksLJB1NU44q4e2sofWn6CO8df
1dxcD6YSe1djgFG2OIWRbqXwnkpmYX3xk8BpudNE+hFpdLhLoJO8Bre5XYL6b61x243aS0Yk3s4u
3M8W5h+1DDf9JeGnTDA3fQqsH0xsH21DGGeUOpxMWbttHQuH8fym5oRiL+OUVZzjg5cpmIjkybca
zdvKoV+bn0PyZ2Q3XHXuqbbIP0r42YYoJgp5AljR7QSlXmxdhFRN7zwtUcSasLBoZE/K7h6qbBWO
hBKEkw4baRwTl50TGR0TPEahxDFHSKu21ejseE9PjezFM9pziGOQYfAWNaqD8KgzGYB9AOtaO4wz
6lWt79VR1oj+64H7cpLjbZf4D7cdJeemslL61fAHWgvQfGwKkPaGeJop2iOvlMAXq3w7ljoz75pz
LVvqrTXRLmH3xvYwFBHNEUUnl1NtGO1xC1Vnr7PJ9K7PJLRB/Q9Gb9KiQLeZhcmVNGV26Wlu7AhZ
HqCBqW/PhMajDIuQ9Y5Dx/w1IYxhDI/0xW+sWL9opvGalH19jgV2tVo696JRt3lrDbtKOESk1Km2
S8eFo80pdqNWiy178HHQL2nErqxHM7Q2Tkx0uxfhLS9FM9O1H9+lIIAymeVemz2iqC2mOemofTa0
BQ/65KY0J7E393F/Yov7iKIs2beJvNIdolfWWUVYrRL3aXp3reG2V/NHWCYKpCZoXBRgG7uwwmsM
q3SjSJutunQ39N7LpHEAmOZ73wqxYdCqnZnSH+yCcPYKWoyjloOC8XmaO/erS/JHw70U/Hub62pS
0T6JHW5SRn1MBm2PHPSIHJognsY8dx3Ktqzb68ycoJTRY6ZrtGMYG2+tULunx461zMNYfbAWKs9y
cs+2PccXMS6P3qiuusIR+9FMJKd0SQc5+SE7vcJ1gOEstR1K1uU6C6O3qWmCihsN9DpeWTAioPVN
96eKCwbBFp+O4R19M4PjxEUne0ADqe2bmJhkog/zSYw7Gl1MGGzNRDiUcgGfb7gegLyjdR20s8h2
7ThyULf9XgetCYrEW3Z47WAGyP7Zw1l97+TiyptmUq80eU1b9NDr9GjwaL4Ybj5TEdqbzuR8bmeq
ZzRap0RMSPfq/KmuMixEuf7ULUo/D3RnRdVy716qbyszz0lVg9FbyQ3Z9L5o5qdX9JSNcOVgYb7F
+UR4Mm0nAsHao92nkplX/ZHN8JsotGpmescC5B8jtIOBCWdjRTZzjHIkkkmQLdxsvcl9LD2Gxm5H
HoJF7wGwL2vaowxC0I+JQsWE+Q1sOSlD/Mk1sh0+0Cd4CLjF7Xc0EjQhhuxhirmq5CwWvhgM0xRN
evXDNYpneI+YOJPKPHZZf8vhyVA5ZpquQvfa7mtQTfhjBTWUSF2/78mTqN3+WBUZeVwmLVUjY3xq
x3Ygp3ybVD9dNB77uJER19j+y04zdRVW1hq0wHdnpOtIhzvn8jRlRCul0dZ0GXBbOegN0yRR1nN3
nUWHAUzFfY/IBr8t7P+6e4f/cIsGBp6Ihju2nCdGYVyTm9j91kCR68577tDxBUewwwv2zXiMaS68
LL0xXz0NaxPtx5+xVASDZsmBGojOowFSQhoubtn86Eym3NYrrZUgSN+GgesPVk1OyUwvgHErB7Ha
wWZ7go1ADkpfXOKoyHdARTn3MvuWgus8Gby5nWtA6GADYULBHBDXY88fQt/W0bm9YEGn2HSXmtF8
dGB0Boo0ttJHKFGQY7obpJN0gX6B7+y7slxH0kwqt1GxzNtcjU/EPG4TCx7okpSvtYWUW6/6ya8N
Ol+Nd9AoojfLAM7AmmhGganY5nptHXOcvA5jf58OfoB+ZecO5neSCoPVZvg4dh8SZn6AP5S/VOtR
F0+BK5LaL6YZt4Ap7pPWO+juKeHoBxeXbbKYmSM3v4NbyDfJCw1+MmY+3u7/j7Ez240cSbP0qxTy
njUkjYux0VkX7k7f3bWvN4SkUJDGfd+efj5qqnu6cgY9AxQKEaklJHeSZnb+c74j0ZYwey8J6rWQ
761ghELHKspfekHOeuOr4UfX2u9mLqgZiPK9B7W/4G6fDHvn9mHH/FyhZATEVy3OoWSyfTGyrZ5q
rCBdyn/OnSfuul2nj+WaARhppjHZCvHaRM2j3iFEx/hFV1bB2ChL3begWgpNo995UY1vxJIPUKAe
22qyqNcxP9omPLYJQ5q0GD8qAcfbTQ5jdZmRaxbDUAwPFVGISVUc5u9pPJLMNwqxjhrrIKb7TGte
MKj9Kvg7jYC7hunU3omh4VmCVlsbTgFPNhTBiRQz73q/H8vyLcUIcBCqpLWCLdzyPSzlJbsw1HaO
2Z9dg+oTx/o0rGEXI/s1tU395lyEm6Dl86M4+VVZsB4oO2FtbR5q72Twp7aGyVSQ6NBJ2HrNqTH0
XTyrW3uM9I2mo5RH7kRJqyvIAc6iWwkjvau1cNOhcq6BHOdrd+bUEkmBpahvfrGIfeIcs7D9Lhoe
0wb7HRvQKoupAoLU7dumtlM2VWnD8DI6E4xbg5NZN6e7uv0UA/e1UTYnJZhmQrcJfTT7B0b4GOLl
Rq/7hnbPVaFiCA26FZEi9Q7Kmx8niu+CfElgGJKqxEG/9zLtxKOK/Z6Kn5tZe41l8wWOIt81xQVC
6ksvvbukQy7SsfQSuBbrmXzpOhK8EtZyw2U1IV3ZJUzYkboYRNQ70FLNRhdfzJ8MVJdgmYpwTCZX
Ga+dNENdYc4J9y7eMB84cIrlyFMv3JjA8dYDPcZJFOU+8W/uo8GCaVwfEj1FC2ey6TS63+FeXDl9
mex0sa5MlBDLC5ndz+I1juYTjv5hVWgJA0xH3rkD+2hyDGiWA9NDT1Drhr+JuV/k832YcQve4tIa
O3IGxJOzqNvN2vSF3aO1E/xuQVJuoQ56sez2VkPpTjrh700kglQ4guLoJs66PF+8FIbcUjapCqRH
tWiEzLiPJCMJgtsF/Jh6qo5TljymRm8zksiZywXOXUhjit11CGhSNGxpxG6WzhlYDY7ZoVyLYeQN
jOYvJ6O1Y0yQBHAAbYTR2pvKm/ksQUxYR+UcLJA/qul3vBH6tok93GBt+gYwWnJ9AVBv4XiK3OaW
qVJGsw3LqY6ntm1SQIwS6qSLz40jNLtoc+TKSZ4GRuHoWMY75yOtVaxXDjfg0KVHD2uRP9bMjVSu
P2cqqLas/qtp5Fld1YxiAINmoDaSGz0Qzzx/d60BQzfJp/dSeAl+rNnd4AAsuTx5ng82XlhTR+xN
c3nfi2LaBThGOJk2E6Kvg7GgK2IGiYh0mOHt+y5yOefOXFqlvLI1a5kXpN628cbL6FRQmmt2bIP3
RIwLIJ2qNnMLK0k8V02P80kV/KgpZ6KFdHJqyoFOsOE1Ix205rriTkYdoVPTuWjBrPuhq0f+qBnL
P4Y43ryJ1KZEHLxGkdolnoZsA/o4x5KEobA3FI8DSSf4MKPeN0yunZpPLl8Yroa7mh5k0B8lu4Zn
wyuKLRs5Anhzjm5YY6eqnWSPH5WL3sRPmTusJS3t7Mi7YLgJv+9INF+9kfIBDlnGZgRmiCWbaLrZ
Ut86CpTiiMU+IOKZoRMGDpYfx+aUFLSSu4n3Nuzyb6GFL4OQ31nAkchoGU9VcfHYYJbZ4Ph9c5gv
jDqCipLa1onFq5UWjp9MtT+A5mICrwcUE+EfyyB++oo5OGuWCCETFatUSgruU16/0CrAUEaE5BPi
Dls773ElOjnH5HEIFpw/zhfst1ql9srkHgwkj5l+StjVFDdp1NGlNiZUcGLdT80CvYe7NgJchz+D
sWrdB9c2r17dEMdGmJgMDUocbBwDYwwfXJoHJm/TqsIguzWZSq4MUVk+VGt+attVfjmIPUWWjHCY
+wYMhDc/j0qpBu57L171JS0lUWR/D3Gz70XCZL1pyDrNL0gtxrrLP9wUQW2g2p1VVvEul0npZ4m7
7WsDhAYEjjl2xHHk8VgIRjfwdqGJKEHnWgQgWQ03Jscv+kwFcgMnfh7d7PxttzoI/Bkc0rq1CjqE
ywW7E7HynrjM2eghzq8cjFa4efNyZbfUGavk3Eb2dKrpuN1kIR4HgScrL7RNkrGsJjWTMfwu1PIC
PzACu8CNYs47BDesZ6pND7lRLPtZnNjtDsd8tPZqvHGcPLYM/+Mz3ujMS06YGYI9jKUHp/Po8ksx
yAywj/Me1EXfqPqGVd5YxRlcYQwqMAJTjtI23IyETfU2F12wNUMkKGdINiTdOIyL6kXDu8rrj3pR
mM0v+APv8KF6Gjom+sHw1tnQIPKOh8C4AhOiYwQXau2ExYVGWWOVVRgVKJnGYYKZwDc682YKLkMA
J1xFPYEhPdZwNNTgFvF04FRo9iQnmk0OrCHFhJVpxEWNjjMsctWrKSbhpzm7tHQRUiQzqVjWDP2r
ehMCNoDlgdDaGiZTD6xqPrAjFs4CBjo26Y1sxvpoa/pd3ST1xfLA3Uchh0CTmT/W9FcTqnkhAcxQ
kt4cSMJzL9vvszsg2+oo0045PlaKQ4dr8pvF7nhr9SNV31idAN+3HEPEHj/9vWliZ1AspDunSXrW
BLbhsEFhOI4dlVxyeskkB8PJaB+8Idy0tfe58KU7+hIHDIejLoYtDlYyx3O56YOUQjyUiiiv0YOK
/qhpXs8euWspNfHYXRmorGPP94MUxpmC3cLjMHrnlOe/2WmPM7NHuxuYSIA5S6A8yqLf6x6pMUDS
9O8KziT4cB2m2KskwYGG0/0paZKXFqDVmpCFvknyEEuQzK8adOPQ9phooEOz0Y12mhsAWZAHI+x+
2VOJzWoRfO10sR4ZxS8nm+/CYIRcmlT+UBBOnq3ZW49kF362N4EHUg/2fbuO8+qRy5GKOB0pp6AV
huXKwVRRf7rN9CaDm9bh3FVnpJfy+SavaTScFXPdIqWOoAxBp0SP5DuMXVoxBkg5WUSRgaCitBaw
KS8rKG0OlvwtJceRTu3SnQYMMPV0lG41RtvE7djDBAyis6DSsLllJ00r38II477DsRWxnB0gCymj
qZTfAbkmH560Ru0tdqAU+WF3CFKrPZZORBMeY2ytr3EkeCLfqAN+SguaT/gwNShB2vzkOmm8abDV
ViTmWNHNrd2WNlUE9AUVhqBzfGRdcRLQxZiA7hoXO0em2ZD/MsVON9ulfUUpGRHTvagL7h2RfWO0
hlSXqC90uEeJQb/DrHdxtfKmGt1Xjnm/aXjAycPgb212MyHDsdR9lXQ+AijxAK16yiLjsY0wfnYW
vQRpZt9JFTNmjZsLbjG1NsCucNhB8jVHxCcbsdYUzc7DJr70N3RrXsB+FzvdvWIstKdD5SP17F+u
Y66j3D5VyfCZp3GzMRlRc0AgngMxZYM5+oMfvj6O+NBXHO1xRJg21FXjd1120TlV2bsTID+6ONvw
jY3zre6lfn1C+5A3Zapuox7lTCog/7pMXoMJJ3GfZdRDaR8ioF2k9VjL4nQZ1yb5LZ2t9qMT5VdC
Er+ViTpjEwn96CVLoA1MOsf87A90z89a6e1CGydSW6trpbKncdarQ8fmdnC0X1FjZGvy+uBGrBhF
QJXvA4SaE2o08qsubwCsUUYKvRCSjrO3rAOA/B7PI6PK3uz7U9jkO32OgFYj98LMAvkHhJVY8L2y
E1xMRR/vcMfwBIEoty1j5wbcAWH7JQPdU2dwI7r2ZsCAtCGJ9NQSamDij8NKX2o98Er4PLXiLbi1
x59vYNrdFW3e24AjnE5RzY/BcHDrBmI4ECUu/bmljyUideZrbG5nGTjXBUJQpA1GOSnVxrSZzmaK
qsO2ReXNO+pbG360omK1bUbrmiSNeecF5qHPumRnMoTcjuaUbGfnBeoXBHNDg03kaovLHy+HRGUL
cGk5FAKoMeMcu2hAbrOb7ML1cWts+iZHTSmpFws5I+VSbw6Z4Ema1blDvwwykStewsm0fSJJeOg4
szFFrH28/jF5iXnelCrY/XDNSy2jlJ1vxTaatX2EibkO9MTa1Ip9s2moaI/ejCKWPNiZbvkpfNr1
1AvsDG1xBrp/bsWoPRYfGqZgHxdQcPwBeifVNYlSuZ+i4SFCRdmZs+tunRrkCp2E5gGX6CXWA51t
2AxzoGpjoukYaWC1u0x3WYW8qmYn34wYGfORnRdVSaFOki2hQdWJ8YiVSj+YSxEUYDucVy0PuSCP
8P6PngdIv9qolJkf+QV6VdESbLI9h8AYdd/tWtZEGIjYIMHFlyab/2iO1S4IUrQSy8i2VUEPehn3
54IiSqYsiHll4zBJKLW9PTg8IYph9i0zzh8jT1t7xm3dDtzbjfeuEoPmjTh89vJakAg23vqp17ey
Kp87+o+upJRRf6R7myDPY1e8DGoaHwh7I55CmA3ZYjxbrnz4qU+qbPkbfEO+Npnyhijy5840CTWC
i+lHyTMh5G01QgI1bY2gFIe/Es6/17lgW2B2XC5tXTp+MGDNn4yA1Zzt7CsVPIfUqK/TSAsFBlO2
0DNnjsSwGB9Gdfyu0uySa8uOfK7kSYbYRTxR7lNhOC9DE62R7IJvKxlftZiTpCPuLIGtRCdGvZpq
w7zxzPw7W7pRUE2x/49Zd62JJ6glho3ib+/dzL5vaVA1KxR8g53B0V2sj6xhxg1+JhvXRuT5ZTuf
abnJnvnJ9Cta3840YU7PUr7WjGjZqa+Y9zHXwoZzKgo2gX0invPOtdZjYobcZEuZfWG3V7chu2De
UrLW3GbEUjdmFzR+lMnWdzIqpVEMC7rtwy0m1RJlcDCZ51uPzmD1a5oOGmxi3VkTAyGJQdvmMkL1
62Tsi+KehEL/zA4SfrFbkzZw8vNgMpiuMIRbJaJQ9wTgxLrR+4z6N06L4Wi9Vh2T0xLm+arMaHjn
+J09z429du2guFdY4Jqo1HeVqdJdFffac5SZG4/qrTnGQxDozBzJwzDlQ8DR9mTq5cOccKrv2mUP
5ALuwh1jnQxMChMnwS+wbFSiRhlTo0a/tl6mbqICv0lfsDgMQxHuM0C3t2kHBi1gLOOHs3YPB7G/
aOT3duGo0o1HC7CLCTxgjT0nkEYxjHISHgK794swx+GumdnGFNW9O5svc5NcjbxKt/1Inf3PXeoR
f741Ynxww+8UETv0OuMUGt8S5vmpwc03d/ge3UEYm9Qmgcejqz4oeARIk2/CK8TREbqf9q18zXBl
lwYTTT3Pqm2QWd9lPla3bgvVanAtzR8HOIlWb4/3XcxOuj8NHrppmerxLSIMSXG6c+sgPqJGjXub
XrpAd+J7jCBnw2uHFQcSHVxq/zgJ65RwktmNNRNTaLxrM9SMZ5Je3T4FcGA5ELIwSe/1H44KdYYW
YxU8HdnsB9P0UWFgv5CPL/Z6r2w/ihnk97X+piwi/4uaaNt9cpcUrrkyIz07u+2ccrQA8imTMDmY
EEfZB4G85AAGnTFW/cXjKFZqnrZjBMTh1GJw1ej9qZc4S1tOPoap7Qfuhb2JSb5unI0s7XhHCZfp
i8XJzq23JdyAkS6U5fmHn17bcbeVDlyxGprkJjECwZ6qjM7wkQ4w+d7y/nnoJ3UbZv21M0Bd4YXB
p8r2GXRC/8LNkNRwMzImM4Na4MvLxRWrBuNVERgPiRZtwd4c47YqT9x9e6fu6kNjMRuwA0+7HZkA
Uss2hTdexxMkt8Y3kfQ3FCAcORdRMtVSi6O1tuQmuuCTavYFkuQJAf49TmKuApVZWBOW6FnyXgea
YNzN9URuBf3XKz5d3XgC/8vtmqWv9dTYR8qRkOCci2NUwwXXyAgkbVHfWhzhPFrErZbkb7rJSj5R
FXOeWbP39qTCXdz2V9S/5JzLqdgqzzxOVuWe8wIDuIu22EWqPmkDWHnsm8UaFghFko56SOJ0OlQD
AL9wzPMb/dOZgRKi4U3ncGRChCTFmE0jwVGaffRQ10yYhRruLEtLji4cpmNmM+USDXqjlacaxgCC
U3FQIST2PTuM7tzP2BiicQgvHVSHndeReGXzvQJk01EelceDt40CZHtPf6+SjIlGlYy3cSAPOTH7
5zwhRkkCYFn2SNX0ZfyUCeiJooN21aTMe8QCsKTWiaTT1LcXJIdonUXlOWIWsHIQPFY5Uc6kGdgg
FE6+n8VcnuJMfo1smjYUfxBq8WJvM3hUAlK2UG6w2lND5XCMo1fiq+1JNUKC8Ru9Sz6G+BkQaUDs
ShlryiQ+GwEgsIsCy58QYfGdROzORXxHxSYxRc523EoASMKmfSZ1vupGOJhc8be214zXbmGglVGB
E4/Nusu5tpunmOGvHHGgoL7KCYmePtX+mD11aaF9F5o6qjr+7Xlmx4ZEw2SatcObNnGZBekxkbBS
uualqdKRTkpGHrBjvnViFUxJXLYdUxZuNHJ73BVshacJa3rx4GqafaecEY3E5BViRkoWqecWl+9m
S9WJkYBZtCRucK9GmVPxo22N/Y3Fb+BU/Q3v3mNYIxQZLbXViQC+btjXmqf6CojMJ064zUQg891i
wW5C55Mpt/GkTc1nxFpLNuwlIr7wMo7JYw8I9WhjQCNd0DFHd+Urw/rNlOEpollofh2WP02lwdEj
CLpjmAbUZzmzTtSPL8LSyuNUY9OmE+T4pXG+6WfSu/kgk2vY9J8qndkYT5rnd8idJ6ugvQSmyUZz
lfmOCeeQasVxTIfpFSKaj4A7IwXFCcyGh8j0cObbSXMoPMa3RbkPgzI76yaqvOGCJVMhBQhlb18K
hMu7mfHbWQct4yDUdAiJYc7EcBEaHVbcDuxVDR4Xgzj7wHn8SrXExrTJ7FQrF7nQ9o6lpqJD1hNZ
UUcqCVglG5hzM5u7VWRQx2S23SuH8QhXrID+N9E5Dc77NcjT5Eiup9hVTVNscbydOeXzWy8MWZP6
rJXrlujvDGm0/FnZZUi5Kg8Z5gMkwaL2JQ5n42zQ76LY2RRpkXGStDjul1XizzSH6kgTnSYPcTV4
J0GBDKESigyj8L5obOexw9aEWQswsJlPAAS8+cS9+pFpjnuMsUzDqNV4CYtLFvQPbRDA5Q+4Y9tu
oAjOyt9nI5c++dg6mKBhYLid6kw7anSW4jZ1XV6Fprym085iw3KXGbwdrgUFM6ayJ0eW2ascgTWM
9cs4M3TgrXQ3Iqnxthn2Z252WFQm1DhK5la6URAnV5LQrps8ahWaOWdP/IHlq0cP5i5isdYVnQEa
yPttxuOmJqGLXzA65on44rpgnovsH5vWtGmb3LeTyF033Yu0SJcCbkJl4CdZ0QNC914X/ZZsJPQ6
sK9O/8sEMrGOjSTbA9sFD6QoyPUaLMhCYnsZi8cOVN8uc6Ynjmva1ia0tRmYoKzp2iHnS8XQdhoW
w0tTLZsp49yFEcBR/O7wXHCHW1cxwQCeC/OdhgviL6Z3y/KCDCPrbhe2XG6jMbrY45Pq5DZvLom7
qzQnhNlsOirsiMsuOF5XtoalgdMMmMitrusKdwlAQTea3hYsrZwWt0U7MiNDSM0sbB1Z6PjCydJj
y2Kn1zNwr4EGnJ8lPXUZiHY6OJQ22M/6z5GJbSFOgWc5cBGFbh5zkTFw0R2Ussjgch2QR3ZT1nwO
ErwE+uZRGsWjCOjV1Xs6BNDjUdL18MWRHKfguWWPkh0KSt7Cd2kmM9irTDSnrmzMe73AvdG1JJwj
/A4cqXlGFUxR1NRY58mOkUoJCIycFjZjDAcHOMDP21Z3OpMTiKxVwW3CrZtwMqYkyIk1bmnsU6ci
HraCaqP7See100eKNxTGKLJvaxF3+brmjV/XUp8fNDWRJ4y2yFA9psHrqE/WOS7xR2BNja747hhV
6NTgDXOk+ZEhb+jcXGx0bv1U2WLlJsFTVNdXnkOehXm7URzyI04x69LRMLTagYNY3GcYKkA1rYi8
exybPHEqU2rAsK/GI+4pERf+1NraJsDItbPnxjk3aXLo6UXUql7c1bSorsvpODmx+9XjBrPrd6aD
06+MdPVCqgDHxFaXvVNLx1kAPySKsrORaP22ql9UlbWXgO6+/VCBhWcxRc4TuLCKpHbui6XwYjJb
sFIEySZCjPduQiCUOkV1hmHhGa992+a3ehkl+3Q06sWOedtRy/UwuBAJ5xHPUoVKeanVSYrZr6j0
+syWfYzpHGmCMz7lwPBJ4x/E66fdtcvjI9aN6lrFQ/PiYo6CZznZt33EhaK1FBaYzX2iQkbLAMnW
QZSFt1qYHbU4fc2HNP9UgXmsU2A4+hjeGTmiSWkDZUf+CJaDyn9PKfph0f2FruEark4Jn8mZ2fjp
UP4vaDi8pcp1CXCumeQh/jDvD3OPzVLkAzArjhxFkx1tWjwIMDiUxDeCglBCPQ371nD2EUW7fu+9
TLPOLhLfZWnKXd3BmQzVZDB7s64uZRyrYen3Yv3atOy8zyUmDL9tGlbaKhv+H7+R/L8h9XVHSBMO
jefp7l9pjyC7jbhAlpz0+mE03RvNI0nCoNMC+LFORhfxlOX7oNHam2r5lke12vGrVZ4dA8nSq6tH
71qQ++YYWxcjxhMaKEQG1aHhNw0tJ/ksnvCwiCNmOygj2qjtwsy0b8K+X7q9ixeaVhpCFPyfZjF+
FxlPgSm28jPN3Ed5aG1R3DUZLPhMcB1Q2ZedmMO9S8yVR04mTGAqcCp96yHc0vsTTs5NnZEfFljO
NplrhZdIG2Gl6uBgqkz/7K10xK+KRTQF4bhX/JRHczJPP5/qiPcmlc2hWbjtDEfv6mQar1idmVoX
nnM7kzexMfGfsxD3lUHJB81zfstp5JTZhXFxm1n68M7Umro1/cZmPrWVVk4LsDQP1QRVcOpwEv9c
l//ja/y38Lu4/V9XYPOPf+fvX0U5oXpF7V/++o/HIuN//758zX9+zr9+xT8u6qsumuJ3+99+1u67
uH5k381fP+lfvjP/+j9/us1H+/Evf/HzVrXTXfddT/fABtL256fg91g+8//3g3/7/vkuj1P5/ecf
X0WXt8t3C1WR//HPDx1+/fkHfUT/5QZevv8/P7j8An/+se/y8KOe/o+v+P5o2j//MM2/S4xvrg7N
1AHguVz6w/fyEcP5O1WxdIfR8GFBurP4SF7UbfTnH5b8uw2kjB5J06UCgo7WP/7WFN3Ph+y/u5Td
GTo3kw4ez5V//Mdv/i/v4P9+R/+Wd9ltofK2+fMPgR/zX1E+RFY9GIjclPzJtMVfq8rDmNoyKwdu
mvYJ5IBSlDg/7FfLMS9ZWd3kg4UuR/S8kxPPV6ISPjTwbaq6k1Yk41aV+HPiANLJ4oZl3WIW1sFO
q6S81YsAquvintWvNDHv4hFXbE4Ob7I7JpAVCKmZAnaMhUGP9bjymXkRBpts/LlOS8N1u5gz+ATs
Rs+GlWSbxnXzDa2XzItLCL8tU3AvBSIeLz7ganEEt9mEoYlQ+CGcCfoWtrEfqSlc4asCZcoRcWND
Z5BJcBh7Uoq4jkvsxzk2ZDbclR9hTFaLQzlg27jqF9dytviXIZTiZF48zUrrH9T4FGB11hfPcy+8
Jz1kMkZPHxgiCo0r5tMj45vIjTASeepopYwlObZouyTB1qznMKRUqN7V4J5x3A0nWgLWHIhAIhpH
J2DC0GrDfkRnORZVFu3HbniTPCMAmJ0HKfzC8tjqkCBGIMhYSpEF0nnYyyj5TtvhUQzYaIqpY7JO
wDpyyDjjpcK5/S1duiknXg7E0g+KMCAo2d5v7GJXLkNUgGI6eJZHuZWp7yBfgngIQyw2Y0cizdbf
ZucrFXHgB1m0I2GSI6pDJwFXvZnykx6wla4NaMIZ1K11Gh2xVvllhZPAm1ycPg6GEL3p7pgCbYVH
MZBhU6JUVDXzlNY9jNI9KDgqzFLqxQwCa68DOzhnSEuhYG83Ru6d6NJkNUz9i3DyAEuwR0edjcdV
IjwiHXHOAYpPeKEAX2TTDDIxxarFbwt02tqoo6c2NV+N4K1bEuha+hWLFkeSzlm4lNKfApNqPvCZ
Wnb02p1pl+PW6Uj89B6sASNLV3GLWxZd6NnThielebdtmTzGFQnBaeT0nnXgAkfxntI8TUDGNVa5
ThWiw1gJxxdxn7Y2/S6Nz17HTD2LIhYqc4LjBSusHV9ULukD6r0rLudv7B/JZr7p8URssVVQry3o
z2H0gbPPERtS5k9YC9NzvegThJ2SW7P7jMeaURdzy2XCsrEwtVPDSw+cK6wdfNRLYr2ZOnYwgwhY
qRd0S4yaTycq9nh7GPykbTjAO/V2Do0XqmepiBjpRJ1k6+JUJb82tdVeMTssx+FTyvTWlHBMjThn
6ubZ68zMGVlUAGG1X17A4TluqAKdF9Woo28vt8dsmxnABkZ31rZmhH2iGvVN0Ss8a4sVxzCnfM9R
ZG1kNCU2LeRXhqgZTCr5nSbavmqDdDN5FZQsL8E2Zs8DWSGj3E6hx5jZcz45MT4EcSm3jq7HjJjx
9kvCxkMjy3WPxAPyI+qPuockLJ6tnKqCFnAIT2LTR/XBepTpd+2IyhbFfj6zifSgDODlJmtsNxIC
v4yeLRD+GJHyj1RL34ZQom+5HcaQ0f1I6Hnv6DUoJzJPRUfVd+1aNwElC/hGsq2XaBXBRRhEtkKM
KyNe5eXyZgC7SJvVFj5DRTSOyQAhKzHhNMGAMgNX3Brxzo0AFvVLPWs+cFrIK/rDu355msH5q2h5
z6kB5erENdfTqGOp+l1Ah1gLymfxSlBoZ9JDh8zBaWRAgmMAyLlfc5400Z6SziRNjZNaBQb+Zgxa
y75W6up1yslBz4qjhJ3JXWCGM+8mQmWAVchxZXlql04+Pe0W/KJLnve2dYPpnPRPiXK6bYVEiiXv
c07YcmLTxUpZkDTskGty99bW4T1E2sEzcGLLyjpE/UQorEl5nciy72x6k/BHUhJpqeipsxg0ZKAK
4OWBJ7zrEI7W9siMRjCtXBc9+zbyiWHHM6Cj2AIrP+a5ybyrUu06xh50MwWOrdbUEyDLXZhj+JKK
fNOcay9Gmu9ybtIQJUKar715FkaHj9/VSNiSAZIu89n2MOTuXmsd6pNsHBBuBngkLuQ3DkI21Pav
TmsuCs0Q5nBznbujZuJsF7ZdrbFeYsTvr2WLfSELcAJoZmsRPEXrM+TJcw2T4edobWZH3YF6U3B2
1twur9Lp6LAJuasnfB2FyXNB2CGeANt8JbRFqgU7BhQqkAeDy5i+kHdjW7AL7B2/E3mxyUBNpKPz
QNqNvJIMj0Y1nlgnXy3KBFZN92sMMn0zyLeUQlNfEl8rTXwUzJDqNaWWx1pw3ZBPJ3Y3RmREADeu
k/Q1iIwHGWMm7Qdgp01O8qijoZTHSbohyH5vYhSlzIedNrdwqgMkSnjFeBxwxY7Zs3TaX6GNc8pz
QRxF7tdk1DGJITj5HZXBIdmhVdeEW20AwCyx4A7dyMOaNT0dQ7YLKPWrUrP3VTnsdYtwL7I1jqau
oS+ebzhRs2joODZLbIOkpRZPOrnlOOXhaAfQjDl5ZuFRlcmdyVsJY6lHMM+feoUYTO8pZCNsDnUb
iL2WujacrmJrGgRgK9mjs3aRHxZOgIPKBD6g9nnGKkslESFFAxdQ4VHXHuYzc/Mh2MqoPUuhHrRZ
fHtuTPMLXragvoR1/WpJmOS6uVhhvfYeBvq9qeOOtOubgX0Cd0G6pYAYuoOGXd3L4bq3wTq1Lo5t
kZTRKZUD82JAW3uvHUT1ELcJgeboE0/zjRuyZUI8EIzse0o7JwJNUGrjDNuLRU51KPERjXn9xuNg
PfS0JDn6oekqmMNBW6/Mur1vwmriNMXQPSzxofYHmNfcNMJ9Rq62oII4uyJisijoZ9hENW41p6zX
XXPfD2FPLMkIyEqPh8JMpzXlNhWCM8K1rd2SsOX5XxtH1JFyZXrWEftU7FP6wEFX3eMfAlzbXKqc
LYYnAhfvrp8uKVGX0V5e8EB2HYCgbRo8VHPH9xVLhqmD3EvaJgm0Qy4Lk0lWfYPT9MVbDAVzDe9L
DncTxn7wshv2w/qmbOszB7D7aUkitZFJB6z9VcCXqsiJ04MN7iGQl0qqYuVl72Ya38CoGRcoPi14
BTjB3MMj2I/bwm54INraDl4ZgqaDUIX6w+igAKh1T+djhXm9LymAaAFbM73VlpIcLdPghpsHxgV+
O0+vcGpQvyZTI2vLKwHXZbTG4OzCp0BaW1DVU0pc0nTXQ8y8sD4UeMTYLcGud0gQkqnA2G88QkaS
xBmKvcDqcDNr7xZPqrUMw2fZZQf4SDMbDloCSPCsIfqdFyuD6LD49dMvGIFcv829B8GLUqgNcIZv
GrUZi/EM8aD+2Np27IM3KhBqfyq1I0OJcg2YJGLb6zISNsqHYFCbMv7Is2JaNdAENsu2BmbTNY+w
3iONxkxBGKqlcEBasDc2Yng0tL+RGn1nATZpCearcjzZrfPJFoxda9Qcw8EIfbMweDUZjg2mdx6D
R+xZC0oh+ZhFvB11c9+404sONhYx1bjykKTfrq5xU6cuGp6d4wrxUvE9RfTYecpFc0UfVVlG5aLN
7Mp5cEt0CnIMwSYv5F4x/KCiGx3TneJ97GjntqkRWfTiVWBxakSeMJbivg+L+Muj9WlKo3cAuGLN
RmphpOWLHYBgUNc8Iq6+pZhcQLOnW847gCWF69twInezGBZr0KveY+romc/pZT/QdeR+JfmyZpaY
jgHG9Y3xASblIWoLqqrk/Ct+Az2vmLAFO93l2ViRLOP+UgQPs45hkN5cxBicGmrhYBllVCuELl7/
BBZHqzb/k73zWq6bSaPrE/UYsQHcnpx5SDGJN12UKCHnjKf3ao5nPFO+se89U8WfpCSKOgQaX9h7
7Va5fyay1yD9N/axHXksshmQkpo/c7HmZxwNovzth8aXy/iAVXGFblwRQoR1Uc4KFWzsQiWIsxss
y3hXjsWhNNgAjTmrL1P+kn5l8DIyMXZEv08d4sxABPAUKtNxO1DLWnNU45DPoDtnPc9IlnwzOqUN
6lImpwA42LNJkcfM2qJLGXjjAboCfo+Jl6nX8sS+zc/RdIbOZe+tdjyHAFd4WSHaO0l1Gq3npHRh
mZsKPlw7lPus8CDN+MunO5dU1zX1IrDYNdPBTT36bzaVL9Df+yjcbV4xf7bkozm5f/O8+SFQamcW
Zkao+/QD3KMuutdVk2QPLT+FFdM6bzVm4KzTYdxV/vilhFOh5VBXxEvJZmx58fraOyrwXJuSITWJ
wUjLY9LTCxTa9aS4arrL7CuAki4WLx8NZ2rFEKhoLqOYULky+zFknAV2CWCGzLsfoEfuUZ2/pGMA
8nsZj74OGqiMy7QEDkochvNDCpQ2J6o2qC5WHp4Tx70mlXhuveKhXOIPi79npdaVgrFhRrnY5ZU6
5Cm+krbn3nBjdkiDlCv3K4/h8sF1/Gq1c973lh++bcPk9XCacQrK8TeNL+d0Wj4vPhgtIrR+NaP3
a/InubJSDyNEhKuzBIsusw0OWw8/IPOAXoVMeq0Irnxyduv2MrpoBQKf+z52iuTo4VdhlVm2wMP6
fjOHncYZWIcFGHixYFMN+PfhpZXDLrFCgCkWhn3EEVsGbj5iVJennn3xq97bAVsytu0Uw7gd7l3Y
3JqmctdJLN0t8k3OmRzvDKtSJXxWb65hbZjePJqaER60OD3HfF8MPHhEVGXs4Rcuq8J8YC3XrYnW
/ugtnARs2bXpHmhqSwoszpWfVhH8Ct9se7Sp26OYZW397vRUOK0cH80GDb/XBJsgn4fjxOiTCh/B
rQOvcY0HBT0K8xE26ZA+UxfuVMEVUSTDo7U4QLqjJ0wyKwMyXcyzerFgsSTvXPBXIw5fHXs6+DDx
sH8csuEMS3wfpdm1KckD4/aIniyVEY9JS14g3WcDNTXOntcduJl6sueHwF/VNiRrWox22hrg7mQW
HJrJPVyPTuqDP5U6m0kdWxO7vBi2Sz88juZGtfKHNS3XOvKvodv/lf2WYLMnBMesXaBBr6QZH5cR
CUZ58g0GOrKsjhVGtI2U7RXV8HPORiWYog0bdqjHZfRuTOUvZQG4KFMDnihDAqHjKMjCW/si+FX3
vr03FYlV08NY0A4jczSyrWHVMAB06kd3Dibro6tzVCABk0V7Omehx+ZG/g2obYmU3dZTf578/LEg
HEVU2WkYh2PK4xBc7mYJunuDrmtWT5UnEEvh/MzaP1SBN9crzvBe7lIxe2rS/BW68zUer4E9HC0b
tcCAAtsQjwhN2JjevMC7cMaxfK9cnn3G8uB6rO66Wv12CDWaFgq7qjmnSXisefBvsqndsUZ2oI0M
ef5UG/XZDWsYXojv89J7M53oEQ/zc0P9uyTjoXLoMJ1S2259QQAMPXIOrWCBxlmE54wiIW3Okbn3
LNCRqvT3yDRJ3XYojyzhg9fi+ddYEvuNMFBShzkuEQO2hAOTDZ2g3Lomh3qLgLznPUrq5GyS0n4o
p/Qpv3LkNxjS5oszPtkLqByPBtwru1MgvRfC57XZtqQx4LHF2jBWK5TTIcRd8cuIxddo8TyVMDfX
HUfeIr/61r6E5XSJEIqAWho2TZ9fRpjMtRHauPLDnxWZca6yPiZe/LLw6HctsBfZvIsyb2fV3R9v
8I9LVpwJbNwl/K11pH4NQf53MRjgeMR5GoJvmWRR0u3tlfsE7wt4hEVYQNmdK5DZvCzmq0zPxgwB
eDL9q2wFrxUV1EZJtSeIZjuI+DFLvd9w35CYiSON205JtJBD6fzE7HN0e7gGEIglymSwHHmW4lQR
9tYGYDJHy930TZBVMYpOuOZJ+xZqvltkjAcQoPQ+A5g+x76m4s+SvfvRU2rL7WB5b/iywBQUw0Ys
5XfwLVDGOOYIMvwfVsVkkl1eFKCDxN+3xXr3OsnwMst7PhAnG1HyI3NMT3C4pwXeWuej+FMEWdol
6QYNTWFS5Oxd/HVkYriy6bIMLGg+5lp4Co9WKl7R/7hY5ebq7ufs8NrStg4dA6XYMf4inOIsrt23
Jgu8bY5YuWQGT4/CIKhRTGH86b2nG8bIQVcOGGZloMjahnObr6OANsotKszwxPyEC/UnfeIuTYjt
ZVP32ppskHzqa2SKe4gYT2QNbgYkjEBrF/e4TObRojhAsuKR9aEfBXat8We8wPRz6yx+k7V7mCgJ
NmU7PgHu3pUm46K2nIePVH2WEtoEcd+PrR0bK7/GnDLQnyB2gArHN9shUGYeGdgl9kdgE8nwiUkX
KRIbdQ5QTVzrydoYGA80ARPvkH+TPVkvbR7cip7mU7l/GaGwY8IK2bXd7wYtfxMCFQ8dqsmqRLYX
oFHd8hzzNn3TTxuEb/jv5yIibnfmb+pDBFstY3WSmxeXHz8BL3xrZVmsi6L6MtPmI2F0e+DJse2b
mROMI/6eiZZkE1AFid3eJclNQWo/Vyz6wdgz484DBI514r1B2huvBk+62qUbikP3oS2b4kyv54Aa
Z5wDOSe+SdSiPNDZQ+Frvrp+iW825Vth90b+UYPKgR/HLZ/Sm5uB2BYZClIDsC80z5kwCa3ucoEa
o/mZH8zaJQTUmL5iZnLhgiq8aXkSN6626jJDRSXBKKmtSDfs7X2MHjBZ6lNLsX2vSK5lf27AiYp/
lfmg2IsxBLaS4Cuv3R3UZhTXGOcbzgwhaep85kRjppqbAL5FqYwmz6KubZP2azbM57bl5FJSnsrC
TzeoEdji4YFYmTE4ecKwmEvSYGQJzxC3ndQqk7yobtNLiEwcYAW5P6T+1lhy7AA6jDK3SbHFRHil
QvubDLqFThcJzZBBnlIsEBNo06A/CF+zwfajfPH5GdHWpgwo9jWqmVWVjpRAcYODmqHJmGovpTEz
fLTsDMPMAqbJp8i1h5cyjZxHwQVeLSDb5vCG+6fS//YJ8YAh1gxWSW1lMCSYygDJ4BlREzEjOpHh
HyI81semH7FK3mWh/AxdMOCBmndZVX1aqJhtg79rmW0UYrHzp5cwEKslXDjMIxYfuM8wki1bt4qf
y6XIDmWPUaYbhmxlASMoZ0YNLUIgu+WK7DNoymn4u04i8ixlt0Neb69JXVk2cQLM159+SSC5DB+w
vhQ9ho/YsdfBAN6z9hl9AAHut7UTPhDltDeQCO64vbg4Z2ZkbtP661TMqHTa1qUZmb+CIvSo3uSR
EEuTRpyuMGW5zmj5FrEAYOCh0V9phOCfLABsc5si6r9MKa9pHT2A0at3Y18cJU/fC4adU1vhwBNZ
B7EKDRYA8eYGxoU7ihHftpf+pbajCzaHh1RR+KEfuuWuhp2B0sCZsx5bbmpGP3teIMtcnJV1yMtU
7SQNIcpSXoBJhGrX1dndrsdbWeGsaFIWFJzwdLICVHpkXJiqwI2v0Fz0J4so3tkAc0qtHRwq81E9
GLHf39ma9auMH6AGdD6DDLI3WeWyLVmcS+mmv0MsI4cx2JOVTEZ18Bhj713ZRvxTpFQvcb+C+B+v
vZr4+MVDgBAvJ9XV9ToeZL/p8GGfammkhxRq0YO5SFhhJnIWSm3s4dI8tl78SEj7iMmCsT7BK4B4
PmJV3EoxzpfSPIMz928hzHuiEHygFOxSGCwA0Z/9jRsMTICs8iaki5ioJOzA0qWqDyYxVjFxMGw1
115HDQGZb9/3RbD2YtrjJrTwXkKqXA0gorrsB7YRNmHzfCJRa1UxVSXY7Yptvl7bjrtFwpReEd8c
YJ/K88y9V4+00UhZ/L3H8B8bW//gisbQs7N7G6UXPMkjf2znh5vFVLjoC+0NaWbwuOz1CcteonU9
cJ/2kXh0be5Vgq9tClyxG4ImXbsDy9QodT97Qh6Q0Q+kFKjP0GYKz7RoOuRGQwQbfhoFnRlLON+S
nZOoM6+EPTubYXkDVU2ESNhYTGw97G02iwIu4lU9ZQ95Bc/J86x6M1lwH/tOtwZ/0k5OWJ4zzZTz
Pg0JrXoOevwWA2S2sSRQtmZCinjuy4+mlyrWJzlFIPaWYJ3w/J0anNpT0ByahFIcJ9xPThRCFYlF
xdYTDCsT1ZXXVux509qEto4N2PH66wBYzMR3PCGzC6cTEdxAQFLnPQVNt18W6OeLh3g7nw2Idc0D
ju4QyUT0ldqx2Hd0YE2e/CGPnTgJhKY1uI1lJvvTdlh+LDNUcIwBt4Q8qTXL1WpPCNNL6FUMAAcb
Ij/muXl2nmbZDTyO84A23Nohl6c5SyA9WKX/kZotzR3YvDWmRgOyRkrsp8I4P9Jt180VzD2kBgdn
NngFZG5FdI4xpqMfZgWBVDAJCYCNTNbf4YAMzjJ5KUd/WzHrCofq3UToSjvI3Nemiew7oz0lTfe7
6Jia4HkPGNy0L7EiNKU1Q51qMZECMYA0iCi02BizpxwkkpSQDQXc7+1cdCbmod5d2RGtANcsoA2H
a6GiuwkZzLvNo42MzfHrn8GYda+N6J/9KKSlV/kuhu7Nxe+IjV3obTV370H16sRVR5h7jl8rVim5
GJwGfcVKwiC5bpBUXnAuiBGTwtyxk2Z3YNCrphmRot/6cCFOsjTl1ajwPoBOWdee7a2yOTyR0ffD
D1sJDcr/GDIms747FCTyhFuYqKDPSdtmqOT9bKW/Hv3yecjUg2vSFY3+C1wbeHnzS+D0D3ORPnkR
hPFml1tg8nkJtsYAPkJ6HPwCXMWKBLEbeQlBJZ9C79fsuzDzCPGCURA/4Q7q8TojBEDL05jjHVNW
3FDpRSJ3t7MHhbyE/uF7/e+yJXIyLl9S338lyUEbbnOA7sOZqJyzmXVPQ46KtUx2QRAd6ra4WhYk
nDj/Xcnhb9k2X7NZ/2Q8vSI85IfF1H4VCmZajlzqTc3IFVpTdg1tRoOV62y6ikyZZESgWlsmjRtd
BjUB/MWa09xkhRYBAFmLJjb2doYIXRWPqRG+Tkt1iPz0PDYALRG5IzU3n5KabIM218iYOfhDxsTJ
mulBIV1GjqI3w0uzH+obY9UfvTUb2GyowWFWWjydYefgEFy2Qwc4I2Mzva7zisYRnELs4TYiNeW4
DtKiZCYzwjyApXWMbAQFFi5+xE9AOto4ip/bGuoNa5eTnQ/B1vZYnudMph7MgmVvKSq4KdPcndvI
J1yDgC7V6nQv4gIOTjUw7/JgJCJPesdKIS9e5jwb4MkOOY8+RJWV2HVzHNxCQ0IMpvdBL3OTKPzz
rhtPUC78fdfPz3DO3BsHxJ78Giy2IV42N1AKg4TewPn9tIXp2R4TwCQ2MHEGtZTinp3PlyRuFmJN
oU+HI/QKz3iBtZ2b817O05s3Uye1HmZV5rlPbImWnbEAM1WLc5DsMihK212QU1wsUbOf+uGcxTiu
S894SiP6+NEbn7wYo0UB25WrEktyQnwI+BC56/t9q1gEMr5nTzUybpkDIHKMCque3gFTxirubSR9
jfhMPMmW1o5+WhRHHjHKTNq5e/D2009qh412NjckIg0TFaqdF0gRuDPx5KN8mxC6bC2nfcOZgsjW
YbwXpyGCkiZLd6HfvwcpRaDeTZldXNyxlTBBKn70RnysYT2uTUNl+0lzL0HFgjGa8HJxU7AG50mC
+5dYYUnqCbvToclwTVnhcxh2b4FpYVcZCa9X/vBYxkvIsGh6ZinDGIYFgl+kO8gxKHWy0j3ILL6M
tVEc/ELOROxNPlPtaj+0Yf5ahn+EnJZTDzKir5d6bwJZ2fKlkRFU40ALjQ3XJ3dqYD6wrkeHxDAj
WzhuDBA3fl8ffAg5UwPvkif2ETsh7tre20DJW0d+5+4aUR0B09QHFVCyNr39VGXVjmD17jI6jlaN
R8gWEHAxTkdVBIFJbcOUzV4z1Q8qARxUt/Nys/uS8GgQ0+du4Wma9GZ+DKW5t5Hh0seFFz8cv5KR
fZpYDATH+x4Gh5YIkQdmCqYuDcPZMh+n81RWzwZOEgxUk3vKVLIOpMazzQTVVTh0wWILRDKkQGfL
MYVXdqyKV1dNLwTsvdjYxLWXleekHTyRvMPD20KSPAIPmFXXr13piGtP7YDpm8bEI1c+pEo+pDK+
McYe9lNUgO1d6J2TkF1S1UTVzl0UTAWKidxKzpaZh9fc8NyDw5b1kgzecgkJkmeoYgg2j+lyGoCh
fqebVnjEtlL1jKVaNuYe4J2VMeb+FjTUe94zf0ySbkGSdoe2yAHYts3WtueXsWEBoeruh2X/kQ3p
ekkfldBhwuTQAsRdFWCwMke8psJjjdwwV5xgeqXg7rbcVz3WmhDCNFWyWGLjAn1OgT5YjcxrDwFX
28F8E57/ikslOTDtFdz+TKh7Kz6S6eUjhDIZYTD1mdk9C6SWu4bbn8Jf7ivSlWDRYKA0R/fuhsUO
E4cAvYxpmUGwUmCOZqsneyB/4IBI+G1840K53tqoGU/XLgUsGbDrPMYGTPN19vBsM03NboZUq3ro
vO1iyGPXa39IElBZAKjgh4xYzyjvXm1c1Fh8Tma7tWcJH8w7zo44zL6HL82/2FSEiK/azwWEAmMT
+zM0eTLXg9iatX+agC2SNTetEpG8ee4bLBGmVO4FIy8ZwpWzCvFX7pKQCjTQshPLBc0OufsXIQb7
scjCvZH3L6iqRcUc3C7Du4/LaGuO3K9m+2jgpoG5OMfQ7d02azckSzkm5Ll5tOpd5g7JKeThTHwq
CF+m4WA1ypc2qVbdYsVAWuyeqR85RxlbfKMUwZ7t1GHop2PmvSecDHUc8hjhJeSq2ZSLAdM9ifJj
QAe1CLR/Vuzma1jVLKf9mQ1y9B7kPLwsXMIrt5v8TYqRfcOqcQ+neK+QuK2jWIBrL4nEbJhz4VAE
Nabt2eZPqv4Kg6n91wCxtA+99CGaGPAU80IgpKjnrcvchVFcYSYkMMp0Iztrj2Jn3qmCK9SIGesB
vmWcBBpjIg4ImDEjvAXKQ5/MrE/TBGdTehnn2SWXab5pXTetF0VM8oDwhgQlFL+2gQSH+NtTin3w
NHQkoKr2zpqIYrFySTBLur1IWaWDAdnMk/iVscBA+sM30M+XGfQQdZtfbxyz+NsRsTYUMDgSByEc
wgm4leElyoJu13egAYwaFlyGesXheIjkmwmv4DUymJGmJTeFMTmUE9ZJNvDxnIRCtIAoHfm3tsni
a8amdzMYyxXXATSrFudHTXoMsQyxnx5tJ4M30Qdw0UqAnY3jvWG6Ywhrm1dZwJxxo8g9pF10SmMW
xrIA4tJVVb7n+LkbYYl7itpvQcNPrdOdc2lZp6CBrVQyRqU8bWsET0286/FI5AarEX8oznlVnvhT
aUl3btpwksB0PkZUFGs5TCc/CF5zXbcSP0onmQ6fQUDV1Kfs5lDxraw8evM7FvlGA3FnhCuCHGLA
1z9pDMYDlOHhOKIctDn1zjXzEgqPijyFhKZjraY0OxEY8elnMFUJEqM2LYlycMHGgQaKD14H9poq
ZmPkjrGLfHlTOJYQxDFusZyGJ7oMn6mLYR/aLUti0gzGulsI2IzOtRV9GZUXoyEs97H1mpFZYUbQ
eVhswZtr6ics/w8ZJ+qO3fTJZiy1TgPRbj3jpHqpbSfBAITFp6pi7bbh0vrq4CWAbDJ1DOd7A3Vp
S7GIB8+nVIpbz9w4NoWeCKxtsiAhC9jCBo1VbsmxZ9GDyHyfKRtyGH01eo1bxaQQQQOz3ApDQ5wz
ISiM8FHmXrIvGuKh4i5+MWsVvsV+8WQQr8c/at0P4wTX3S73AdBPBoz82OnEt+7E0eRHhTovkq1n
a38Th8afaYMvLoIRjwoeKpgdueNmpiJcDyV3WZkKMoGCYZsHZGpCQbsoi3PFRgVHT3mmVOlW+WD1
2P01dqkazq3CzY8krZrnK/zPYRewsXBheVOVM+AGtbKfxmDbzgZyG9YEad9t8EczFzNZU5cqcrdO
KXXoiuI2XnhSjJV7y70+2xQ2BFPDzlhlTPmNQrraZB0W6ix5N7XQuEUyJd3+ADXzKtBqr1jBPgR5
NUF1o2istJEjTSZ3AybhEzrCvMZWvc1NQFR547Nq4vgDgPLkeMOAdMb+kS4oxhyCDRkoDhKEIdnx
EVSpnJNWVfKMg/UnsTjVZlLjB35J3H4pIlPgeczmYxwp9aMT3oyQ1UYxBY+DpLTNwJftY0hdTgO9
rPWCBORAt6/UaxHl9cWLmZDYQ/aQ9sS1EgJLygGk6tS5V53/q0w1c8NEGGC5/oaUAAqSFDlUkos9
q/l0D48WdVltMX+wt5NVPjfM2FExFYxIuZZWWa/j2ObwuZ8VjTF2RaQwcEek2UDpMe9Oj8cihGJx
dvI+eQpl9VjZqIfDOIXGm4Ar6ER1K43OYrvAWCIGo+l6FBKx9sIHIDZnUJsm0Uhdcpyr+d01+89W
EzknkjEYoX22mtWJNeeZ/x5zTfEsor+Bpnpm4D3tEs6n3fpcqkGLp7fonxdUjyaSB80G7QxMcTO4
0AVsaAc+FNY/ISFdJdahZotiqMW9mXD18RMaENyB3HExlkY7HzBpBKC00aRSOoK/lg27NKfgsbJr
oJmmxMzw9PM/Zk07VSWsp+mrA4I6aRqqAxaV8pXMtwwBHfNuV5NTo4V9mH+KAKrOgFUzTVjVBiOw
k3D0hpFdFBjWSPNY8eXqxD+EgtD10F98iSHfOSBcgbZxZ+m2XtNdGzCvtua9QhKqV8xUcnqC4FAC
hTU0HRb+rjjBI3+PNDlWIPFxo/5FZLARcBVmaCPgzGZ5Ix8zNpFi0nsOWLSLt/Ui2LTs4PHzgqsl
4AxurSbYSs2yzTXVttV827wDqkLCAaJMTb8dLdiKE0BcBRg37hlKh5qVq4DmOkVHBAgYXQlOt5eC
gxDA7jKiA2X6YSFrKdalpvBKzePVzNkGmYytSb29Zvb6mt4bgvEtwfn6muuLxeNdCEArDgU1cblf
hA/sUg8WcGt6HwuEmgrokkEdlmtq8Ag+mDxkJr9Rc8/lQEqJ+9Bp0rAHcrjV7OEcCHGiFSL4u9ZN
hmOS8WZXZs6hz1868MUmGONA84wDTTZ2NeO4nfvfoaYeg0Ne9rXzJ5tw14JFRtdAOaLlzbjrWDjV
IxUmrnogvx6UN7J1OZ5cQMuxVDclq/lgLRP1ATBmR1OZfTBmIE2rVz3xacdsk2ONTAE5jxG6VwXa
GRhqxe7N/lB8xRH48/hNgdY86KBo51Vh8pRMC2QGmhrtYIF2sdMAKkVzmX+zpYFMK2DT0JeuIV39
WKLINzWPesYaldEBGc6RK7dCGge5upLN51yy81mm7mhrujXrxuGAm+4DAgIX7mSx6LIJJ5k+BjQC
SQkj2wWWndTNlyqhZ/e8dKx/zDOR4y+IDTyMaNkL5q5y6wLfRgMQ71rN4xZKsrqE0O2A6sbMFu4G
4N1NA8XbB+ctwXqjuIuffBfQtyZ+p5r9DXOjgkfQ7xvNBcdnme5SzQpPNTW8Bx/esZuzhbRRMTKi
TjVjPOBuryP5SP6xsSevvj40Vg3uT7PJFwflYqV55SU3dKkJ5mhMjUM4s9ILSgiybfLTs8wbUCoW
DwDQHU1CF1X8hxz31aAZ6cQ4EkUANp1VFKHQfnRFI8qssXKug3cYTfGcl6yqAa/DCoq2dg+oI6GA
qUJMNS1t68SQjRXhuWlJkihLZkIA3UPA7h0q0JmIhfVcId3u5oPKb1NZPE8A4SsoqCfJxVLyeVcz
41k36nbbOHeaJ2/ZHyN+pk3fB2/CWJIdfiAeZuyd3Fjc+AkgSQfnTXVesySZPz1nuBMN+hFokj3E
FX7ZJV7ElZcQOOY+yr1PaGYnR3PwjQkifq3Z+PFo/KpAbdFIw82PAOg7mqTfqQ8rIlsG9N1brFn7
IdD9UtP3sc2RiXhdmISNihvXtyO6PYD9hH4Zu0Iz/FPWQDvV1PcSvP//N+H9X5nwTDyl/+NfVrf/
w4R3/P0n+yy+/suEp//En28TnjDtfziBx4LRYCMvPf7/LxeesJx/oAG1yHcPKO1x3Nn/tuFJ+Q/X
MfglFDm2tLHi/tuGJ/mChmkbmPM8A0i+Kf9fbHiW9V8mPNdxTEx9tudYkv9ZgYnfr/oPxy9j9bRf
yPvdeBOFgGyKh37m/oIOV/90xnw7yuzZEUNHG82hHDpj9mg6dHdmCYUHrBxaUAryIeufHe2A762/
gwwukv62GMXCeLh9n+NxPv/HS/y/3IT/6R50fP3iVP80impnJN+4ZUqPeDBeIV9ajuH+9zee9HVQ
5RlW+M5hDNRkLqkx/34TFk53xIZw/N+fmr3YuRj6jbRAeGBP510GzmoTMX/hefavLyAmLPk+FkmO
gZp1ZdBN51zv2ysdhvb93vfnvj/sqoR4oahEKKZ/y/cvUFyjp1keamHH96psGoTbJ4G57h7oN9+f
thk3bcOh/DUNxs9OGcsjkA0cQCM4B8/JH1vBmi6zh849BGClbHTEZ/Ao7I+qIXhkDI57YSEnvDAR
3fvEVke1+c4ggIA3azJvTpyDa5kU1PlgeDfjxbqkPtOAcaJLLophgK76748NM2kfKcz/1l1uHlxP
9Lc2ZutWLATPtGHF1nTq2HMYqXeaGE5e8G02K6fDcxP6ZQ21gM+FtDRVXMvTbEbDRUljuHy/h+8U
ahw+j5OeVQb4jPE6+U5wmjrJLiYwp43lYY2eEsJ4wqHDOKZb6VS/sUqmSdsmzBDzfH92aIpi52T+
G1tiPDY5KAGTnL5ylUxJfP5+4wrhMJEQjCfbyDqz6TP/483ggkYL54e2btqHtANyibT2zWbVuhVk
OX0Y1nMcmeIdxuF4IBao3H1/moz4TecP9dts2MYhsf8QGmlselCIrwt2+h3eByBbhixeRU0nAHmI
7BL9IapyhXBkgGXsQhJQjX0BeEaUthXU+zQW7Y+Qe/xatQlLnab78f2pnJ5Ug3/68/eH9NzJcfS0
DhKpKaXG9KSsYnoaEVUxVuJh8M/P5Tme89HZfH8U6d9G3iZpx4uaN99/gKGIxPHItAjxxwu7ZCBJ
BuukqV6caz6N//yoI77iZM/qDWYEsoo0XAg9gztzrnhCbZqI4RRT+pUGnt+NPHCuPCA3qV54KEfg
G+oxqHx/GBqdvH2/JwRfPGpIEg/0BCYJM8DQc40IctHCAP1uOIo9kJjwkKASYqAfW8TQWCMmqnLC
mclmclp7CR1xoN8oJXhxGjDAxN5z60WROA2JowjzqaNTFn90DPXP1DtaS2aGD+BX2r0z13RTYeaG
a4XYg90r6bdBbF7ajnEViKz0vIzAkIXvbOKwd59yV5s8w/bRZPZjjiXErkCghIvxHc/BqE6VQ3dS
JYV7nczX0Yw9SgNH3sJmMIhKLX93fpfsh6QIt2OYhC8u0VhrN8LzmcnOP4tDkSgHVz1k91gKdy1R
T57nxKL3+37XnAFLexifWIu0eKKH7Al+GuurqrzlJeKLloDZfW1Gald4QNFRDpDLOHozLETYpK75
ItwWfXQ7/9S88kFmOJgA816Ui4ek0ZBLNCD0S3aSMOtzUmpUm7g/WrZVF/reuVLDQ1443oVVNUJ2
p73D+hIHw9ZB6mTY/2DTaT3UhYfu2iluiN0Q6nZxDG/OH6864rzyFC1kyAZj9M2nyYr2ZYsTEY95
fIRKP1yjyrmkbvAESKx8RRJTcAYMtxAExj3hRAVeeUqXe2u5ajMCNEzGNGVzjmh8IaRQocReZSbE
EuhwG0s7DbqqwytgHaK4iul6omE7W8PFJy9zE4858TImYaiZmf+2URCVbAtOZE1cbMG+TdMYGwgd
2xzLjPZjEI3A4PxeKgLEO8c+YoaNtkAWqq2BoesYgE8K8tq812P1MyCc6GBRzTI06YZj1MfjIQy1
y2mAGXJ2AbGQoh4zEY0tiFnkroLCpEB1cufZ0G+4CdZcqhnKPw5CM+jVm4oc8hsX97nhRKozWhbS
KlAYJ/OrMadvNfAoRu4BNtlIXx7Iuk7pwH68RcdcDXl79VPUjQUc6i3giV81VSYhNTTAKmMERibe
L0eM/U1K+86tET9/vylC66C6fI3u6iJYTFXx1aro6j22hNd6Ge1x1VrOWz1Py3Piy5Ov+zmzHX9k
03SFU5Jso2l214Hb12e1uBNs89g6iFk8iaXZm4UzP8pxj8TdvKgiMEhW7g8Rz3cQy8zZNm00hNey
x2ud9tcgqc2bstAGls5EGkAis60Hvoz+ZyDmSbXiao7GQbAOWEKuPUUOwrUkMTNOmvG3Qn/Z2EZ6
MQv1s5G2szMQP0E82ldtvtzLcW4eh2Ba1d2gTpEcPLCXC87kZdbJlb2BJpdsyTGZyLXGPbgo92yF
QYv+qSSzoTWiW6vfzLBiUP7Gy04488NcepKTcrqx5RGIqEd8AbbTbsqAfjD1MtoQ2aKIcqLoeY7T
lYKrLqbeewyCJZo35qTEVmluISkzDLWyjdD/pgGlDCuJUkHDauYL3IHfUFDJUWL9PcuChIJWQFhU
g8MSW1Zry77bLFs3lVO5xzJltCOaNtLt4K/JqhYqGXs+g7euq/hSBWiyS/+HQajdFUPF59jiOLOS
muWfpQ01Xd8e8qJHi5FnpMp6/R0eFi4xO022goT4jW1P/t6Me8Ikl1c19SHP9srbL2CjtsxtzCdF
McE8/yuNzPgKQXkTO/OMVyVIx7NnIvvW+KDe7B5dsyOMMxUFO5MZgdji/41puu9qumgPbx/P75Hn
DXgO2d5nSY88d4esD2mtZ2PQE+Y8n9ORqe8yReWOABkYoRzBiyzmVV7HyxYPtrdBDoyauO5+B3GY
E3z45kSL5vMEG9OWREYDtZLVb8MiLSMC9gXsuAvPZtlcosLiziLcYRsQVwKIvDiYLidTbo8WCuby
fxJ1XjtyI9sS/aIE6M1rl2H5qnbqkV4IjTRKepM0SfLr72IJuOfhFDSDwZFUTaaJHbHCufS8EEAO
V7JlGoVtTZbVSaxL77jf5qAQZ9FWn63T+Wt/NcNjYvUSZmFlymUjwPPuYipa4OXh6J7FS590LBVI
ABuv78I9zHmSmYk66WKUe38qPnJ7DkD90c+wao+0jtjdNZziP7KlNXnq/OE8JOZX5aX+3p3BbTec
KxrHvC29UxFdIoktA2x+iUsqovAByePAYEw/VGTAReUy0PMtQeIdM0Brtt0ubv/VIKfF2PzAVeye
QTmFRGZpFErWuF1s4cAKMr/6CGOySsmEwGN29Az4yx/gqflZCSc/NzVFxWk+hlvOmPZaSbBxbd87
ysTXER7bt/b5ztKBQd3IcOxHgB19gxXJXF+CUVYWos7DNZvmLPDD4g5of3lqqdiq05gIM6EFBl2t
QUVrtR4icUEwA/NPZZZVm2ZMzoGiKTMvQ86P+Ev8+hrAfDotesw3IYviNp/i4KKEf8wnvCfPY0W/
ni1SZx8Uhcu4sx2qPQ0Y6Smx0ldO4cFtIlny0rQiuMtl58dV/pNx+L/kG8AI3RuN5uKHWNebOatO
TTJ0O6eV+OUNgGSjOXcHOx0+ZtpB2GDjSxGO6lCTfz13np1vWlHi9l/XStMju9bWrJWBXpjTBpRi
1IrWmkAgIf7vA+DRhEaeic00G0cXF9jeMGPcxn2jGQ+ALWDiaFPAwwuUh/ZyIK0L64CRMsdh/bOb
tXdh+vVhh1Z6sI2uPk7+/JhEJWhG2IU+NpJqrrEKWJYXaY1RO4PEGK8IFS2TH0E9gdjwVX2bSjRO
7ENkSX3bfqCMYL4MDq3fBFGzrr96mLqNjaab4luZr/D+1CXNr27DZcyA/b5P87UuJCX8VNh3wUHR
ATH0gRd125oOISOR/upwz0ew2iryTli7R6f7pwkFjgxiopzmBlS6hr8Kl1OPiCqIX70dmQ2/1zKG
tWaSYHGGc2Dx4KdQqKJBqO+N6tOINcMsBkIVOLSOTZZ9PbejEoDGFeQGVO6ptU+27d4N2OBX3TKz
WbrMixQVNgyYqCOhzg28qQdA7Mux7J5Cz+c75nj+a9w5GYVj3rJvxzG9FV1Y7igUuuLp6SiwqE4L
+ZBTWX63NJ0zie38pJbzHKZDf5JZDkcrlChhdIJv8kV2d+ETAJtXKzIhgHPCTsGP3iZnnWjK4eeJ
R6a3B31wwaBtzcSRewPE1FtrNv/MlgxAqLxhK544fYKlGvOWLsuCoWHS6fruzhdf/+c53fLDzcIT
MTcsyK6Bep+n+74j4tf2wrl5FVNWru3JIwU9vl2asvvqvP4XU/P6lx/k01nimb50MWzW2oVcaGHm
ZLHP6B5hz6AeBt8KYYclpMgdLsnxeUbw+/ZLuJYT2bD6LjFMgNqbiEYZhK/9dI5y3HyoFU0H64Vg
9y5dL4JiYibpBt6fIOgaPLcxPiNALbwwWkF0cduDv3QUall4suMAQzgNvEkgvol0wGIqWXDbJr4E
fCEPvIJYf+pREDaHqh9gReJH4kW97wVHp+7fufOm0ZQVHxjBcR2qkgWZKeHA3X0HEqa4BHFBeAqY
yZCTjCb26187/JlboJFkKro2YdhCZncBtXmWa5AKcDlObbUSGnBZfhOug+nf9x4Smj2JNlo9x3jg
zon+i12hMneFNRLSs6V1Jlr8U+Zm9SFddZMTsV2Q5tOlM4Jp6xQiWnLHfhQhb4+F9WMPUHY/jp46
Vn1RnweLAGLdUkrrlcBaR98tDml/Ylky3zqXzCP8+r3GWP5isbW/arz9jA50faxHyhYTMt1ppxVP
IKGCmlLknVN2lP01Kr8Apnk++tIqCQD1NLZUdpJvwYAkd2Wn5qklnXWchtA9mPlnV7rmbqiLP4Ny
6uPzXewLemQTx8UfrLpTSN/9cwWscywDac28ybMWkDbm0u5B3ZQY+LBOSngPi/C7cx/Igy1s/7rg
c6VQaF0PlUVx4Bz8qK3xlGGquMadYV9tkZxGUclbWOme0dlwaiyaqrvBiO9rRqGVWBtF4j3GvjFO
bfO7mqrgNS6YM3vDH5Ws8AkJC0pN+IFbJRtS3JMb2aLGIj8PLyomZwXAczpSjcWkXqMCYRXId+16
HhSo7vOYB+fnh5nA5sxjIi02id03yMTZ1mxTiKCOdCh8pq3CmPL+XNgEIbMcS9JTyFF8ufBMT1Ze
fBQV8SUG95SMuXOpto6aiquRgbPHInDlsXhPC9kdPGnm7zpelYRSK4KRY3wm6lhvYdp3G/o2lt1k
a55HK/Ov+chvLq30XPmVuMpuYmbjEj3fepB1oToJBpzUXH0b23dhgqDo8e6cF8ci+lM3/abDBxnN
Wr5DayjwiS3XwpLytexIcZoK61zZYho3+1+WcI1/zaWPKjevXsvcfq0nPz7gtqYlaImb95aRUdNL
GihFXR4C8KgfpGpXw3h5fh4IYiIH7AKsKgWYIcxCV/xrBUvsjLc8S0iblmZ4ymV/f25WDrLYqQ3n
hzV61mdsAyfBTTKHU/PdbstTOtswaIuGE87Yn1U/F5e68b7mpqOXpKDZXfnuFvp7fEjAcUeNH+od
9jVn38TDG9nsclv5BuyAIKfmaWk/YJG3R7EGvXuboF8CrOz0eL4ty1ooHMegBY18PHQNXgQjSf2d
jgNAB+tS6fv1f13t3pqi5MKSOx+UtpQfLj1afdgecYlSIf98MwlztowgrvFHjgfeq8rpmrv0iBmO
10dUHVivFAtEpmAl5jidnpqgtl8pvNpgbCRHVBj33mXSLC1Us7ymvJXwX1mZdCgyuJYThH8u/iwi
9FbvYFhxEJ+rnwNSF/u/Ux9kI5z3QjQahGW3h732MNKLaK3s6oGqfrGqsYrCxLdw+5CpsXMk6HCs
jfP82bcQX0fSLbRh2FYyn4nFgPpO0EqGnJBVXwtuJn53l6FX7SgySJOXihnLSxgyoQzi1Pwnd8tt
NkEVBLt6Gw1VnDHoD5cmNYGShP61btoI1LB/6pc+gfmMxdLM1DUFPH82YPcjWUw4Dmvr4atvz72f
LvT9kuIts6g6rdow3qtC/MdBmYtk/FAaLYXWgg4psVmLeeFaGaJTHNU5LFllb9y4m3Kfzd+fhztc
p+SqXIkldmTtCv0tPrj+1vv0ZZWKHlnpdwJSP+PbQJcTCbZq3hM14i9ZAH18SZkCvmpyhbRDxunN
BUadW/mvXA3hw5tDGiCGifwZzSs+lizwHuKlXlbpLVdBRObyjLa+zkbhThoi3zging6Wafwq7eZ7
jYfwEirVnzKsbEHNMJ2XT+4bPc0ffkVThVsVUJupAsja7hQ02j3T34FwtZTjR0j0BLvIeNG2wbPJ
7pa6hb1dCjIobeWo14Rs0DVnQDcEJVeAOtmj4I03tRqA4pXrUIz0QfPHjZnHusMFmJIFhLRuI26s
8/35AWlivtvhF98XHemA9cHrJfPFWi/Iz1syLCa01yEY6dmRIy/dyIOm4+UIeliCNfKMsy1K6+hV
xPQ6CM5VIO1IJPm7A/EdIz8pFni7VJPXC2F0LM70oIi52XoO0Dxq8WYKSgLnnmcmObFisbAyQfGm
Wu+Rrbv8UMJgVpXLIYXYGsc8+1aq0bxJZ9Q4HPSpAYR2ZG0PjtLkfJD6EjLU83AXeJ++ZcudM+ic
PHAnHwbgbZj9+ipQPpPCbN9CEuvEItO3eiq/dfVIiGxdt+ZkvjXWog4tT/tKMpdnOym+4bBLI1Q5
eRk454NZIU269UInEp399b9DE41dFXYP91fPMYJD7Ky/ICm/2+OtqAbrdaCLdT/Fvr+Rpjkc5QrW
nVwPd64ZI9Q5YXWCoYeSOeyeFxZbaqx/cnzgLPQxS/6qXPPBvdp5QJlV+4SZ02bqLV4MnktMfDIp
s99B0X+JJn6lL7e7LHObsU77LgKCY1xA7WKZ76CaiVUC9nwqe6eZvK5jKe9SOm4HhQpjrOujlzid
8VZ46s8CivcklrZCRDgQcTKG7HPgQIryJRFI4SV6QZK+QyDBXhlqse081z0hq9K/HNSn3vBjmjWc
AGpRV5wzQ90IMxBBqXvmFOkYR55NBrTB+RNJXZKxELPezIxgTslET6c/uhU7/Qa9ndmtU5M6siDe
xsgNpg5ejV4ZuGBkD0i2p7m3f7f9htuH/FPF3ZvgFrPn/8WcNn1SJqgk5p4E9hIBlbTPcp8a28zP
6DvxBmtnFIggadGpqw8Fe2iar4bAOX/O4OB56kJLxbhfgty8pUaLNdxz7mD7jG9qcd2zq9EYwwoM
gy7DHdWuWQQaQ78UNlH/InZPuKF/LHEFkUgsx6T6oOSqu4R6wGQVO5dBWMRzsHFuO5pruEMbryXJ
4NsiSg6WU3ywfEXxGPnIF2kmPEQpccOiejzPGsOsGNN78fLwh4Wx+MpRwm+wBUOavenxrhMH1q5w
qv/eQC2W3DQFrZPDOgejkSEN0p/zkIxR5Ylv/mJ7x8YlXZ5AMI7zynlRwhuiiYtV5BXBvyotH42g
V8hujWM1cO0asMzjzzNbDtceTiVma+j/C2j1wOvO2q5J/nNFxPznwAds8v6wKG+T4qvdZJ5hRqnT
wHXBHh2NxGSW8TRDoTAapLUCHACZmeVuLxMpKgE53Kt7NJIRKzWBneTWD/WdRN1emsp5NaWmXrej
5YvikK6jwUTTX5i0AY+ZtbBdtlUa2bql6xXIIbZTvMVdBscQEiENTPPE7suCdBiCmvrcsT2SagGs
rftvUB+Xt9afYAcXAZ6cn4M1fEx4Y14qNQ/HCVLq3ipSdUjKnBwhBt+UJlvGP+k/lPXgdSerj6Oc
SZDtTMNO56hfpphpWI1zbn+yOOvcjRbfBxtucdvicOVG/6mayAAlqiactnjZJ5AKsGNWkAnWIyGR
Y7qmcNxvpMfsUHNDP0tHvTnOHBxNwzL4mvOfnhd0u3qkCwLtEM5c5ZlwHgpqVksf7TML33L4HRtH
xwQrXXxqBa0qG12EzmXqKaBMVlXfs9bq7gBKQ0bUeBssU3YP89U67cpiPy1VHGVMcLMxC16DzDw3
RAHLXn26C7WbGBnzCGJpfU7NSu9UgCEM415361tmiBLcCfXPOuOJXRDdWsgq+VLiTG0N7pLwSR5T
/fdEOdU3c8mCFceqqKxKj3BxF8xqpvnatIqe6XmLtE/fDef+SzkoBr/ppePWu9C/w4rmg2ea5ZdI
JewwCZ0t81FP0/xIxIy8ghUeDG/8rk0uaHkVv/Yci9+dpz84CD6s6RvZp+ZSEiolTUAPQFUQpYy7
ejuEQ7dFC5pOYfM5CLoeFA/E3vN0GuU6Se9Z57yLzP0Ps6h7WuLhmNTS5k2TJBQaiUwtTU46ug8J
nYcTOTbOQQUoj6jgEArzotLH1OvMI6bx343U+UUShiSYlZ2ypP3PmOz/xjp5tZq0WEPvbz2XxEhJ
yq5qCTB0cPVNhsqmE0lB4Z+bMwhUEQ2N8yiXyDAp022Kby0SFjeVVOOvoZ+OL1SfJiOH631zelpJ
McWfxrEn9SG0fKs8SPJum++VZ5LUrdL+kAYxYdt4+1QdzIEZnOMJVmlXn+tUGUcFdLIbHcJFuiLN
Lqciwt1LQ5xSkAKVc7TEmmRqW0A/yvaR/o2DxRBsxtMIFT0uix9q0sPedmH62j05cr/Qza4lD/iq
BprxJD6DF+Sw/m3AGWpnPVZm25wuGE0ZeED58l3jp8CNnwLXf21Qg186pPsdtcHE05ijn8zCwEtk
pHAXApy89FzMD7H4MTbeZTw01Vq43CbmRqnSAk002vbeceoftY+NWY7iNfYlMvmcxDduJVRS04S2
QwzJrz0uZVie3TnDz7jxSB2tOtXWlk4fLfGkDowzkS0MFL5xvFdMEk/Eq2k0ZFcXsPuZ/g1cuSw8
p8xBWy4puf+aBiftDP49nsGwJcTTIK51YucBMfeMhkSWA1wQl+H3scrKa5vi0TBKtntWoYuh5/Ru
WdXdtxvrTefhH5KMw6adU2bDeSFZ0xm15Y01nq0wTDnB1XDM6bHGjeuP19rr/5m6JLw4SnyFk9OS
oWIZJDquDiLuTlXdTLdMkRjCjHbEovVfDwSUcSAYl6Cg3f55FkkC7hx/bx40NyLEd8Yp+zTw0SG6
md89pcVmsOKJbya8KPqGKFJLsI6iQkWtAZcT7f/LLUwOngt197ij29NSkt8HHchBRJnklhECy7nM
MbziahNav/ObQC0bZrHzO8s4LYxUXzxRz6euy/e2z7W/TDjZS8znzxugkhkG77xJoqYiBMaiSU1v
gVseWG4Z5CvFDxCOYwLViCcxbvHPgnIMyLYqqRVbwLsZOM33xKtVtKBpbYOstqOCjOYOIa97SzH6
k524yKJ5T9OM1J3VZG9kNvxTGrTisIAeo6g7S15zRrkOpeGvFdUrzzuTymZqQaRmd7Ys3L16dG/p
bHyD3Vd9LrTGOPPKFERXBqM+viq/pPDZxRaac8N8PE8txeTu9ZR655w46Sa0coNaEz2QYgbeU9j5
FdGue8VZERLW94+la8fveTlEc/6aSeeL1Jm+5f1Keo2L7k7p4b3pS7GzRiu5JTVLZeYBSkqS0KOg
wm8u8WQrRjq42i3s5cNYW3uZOq8F5OMdPgtiNSbBVcmlLbIHafODSC66nsJ7QtEDkx2pI6anzj3N
v4/SnYmED/9aGbiHxeq7U2l59Xcqc0Q1vLnGqF7zHuRD05zygl5vurYt7A9FzBXJ/8dFknts3Ea5
Z+I85c5nJseopu4fYbsbyuajX3+fIHFtOCUhe268CLxa2XB1HDETAwgKkGZVccdhbbHnME6fh2A5
hVOWHQpfIWXELDNI5MpP3ytrRByYoEPQwUdcfVwt1ENd3gsa6V66hpPR0FEASD2Re1Bda95lgCAX
N+rYFeP8A2HyIuovzx5LGHTy4VDki+dyHwfwgkWW/NDki350PduFbf6mmUHspUisq8naeaWrAnrg
yN0imcVVo+2/hMlQo1gE7rewHU0sxJCjmdLCk0ryz1Fw2aT2dor4Ykh3rJacgR/TjoCogZXTQGDI
O6iwPX6Y3uunezlRwweFnVWxwjfikRlyCQyEmFIpFengRjdxgmU5y86LQjXntlsacKAb1cxbYH0X
1VrDjRYg6Nixc53CBKl4yQ6LI7I30UNNgT3r7fPGyC5JB768S/Wf0cj122CHhzQpqmM+WBiG/fBX
gJvqXSZLuZXJtHNwkQN6DD/EwshBuv5y8h0iBrYx61/RU5Ajs5JukeAtNBeMVMKrIZOMKUTidbzU
GZS9kCVGdTRBk5omlKPGm4/OiIqTt3iAwZWUewsNkMpTg8Je0UG0HQLF8t3WR2a0+lhWI5hWv674
8+QwMda5fj/S+/vREBc/Gf7we45n872CqEs16vjGoC+8CxLnG5HhutelJ865LacLJKWbhw0XJ0AJ
SAjk0TkoLNwp0PjcXbH4HbHfRtNNY6AH2O0rjcMvsVLi7rP/caK2k208eep7hQH+nBbGsQHO+2Ab
fbQxc0o6U0Dtroc+FhfSLkOJOYkJ0W0uOlAJ63RAvw6TCk+2NwBe9GvzxRgb9CWTSz2EcSsqAuQm
1xbNSxHygAjTryKcmIoOwhHFZ4DBSrLYuz1HOl1fCTJeDHF7ep3LuGiJB4TYpoYF9q0V/CaUNd6A
T1PUUbKxVh61zE8tHMPen2kVe5f1AyNjfsh0fX0+XMtf5xLpkVBY9qWFrLQxE0bRzroLt3W67lg0
T7dUvR49q6xvth4/pykUe2eZvVOHjgjWl1EBHUzXkXJWRtmIhsde9aRBHWaPBFWSdwq4yls4oFD4
C1bOiRzMKfAb+nILaDjU2KiL7zjFue4Qf/1uZMgBKqoFhpTiXtkwMBRXgIJhROsN8aFJj+9512GG
4ZRSZSGjIxN51gJ08ZQt3Yp/pezyQNsqNKFV/hCa2CbPiOSkXri3eQUoezUYjJAd8kZ/CfEp3IUt
I8VL2jgIT2QadqDjuAtwke2EAWrHGgDKFNq7cgs59llqnDvH/NeGM2xPBTfFuK6OZdLh8tBduAkG
5xQKGh9p/ysOUxiQ9BYd8KtuOjpVau+bBY/iZMCBbKvE+1K+fF9cIOqkEeeoSA3OqrO/r0MXqKQA
ik+4ZB/21m+JsKFfJMCbp55MIqkAam8Yex34YuPba0ZL2/ONdAXA6lRSHpG1j6CbnCNCRnfoWUw3
xaDDU1d2F3IbQAzd+qNh8lvIlv7Sl3Qdp5fcbIZNBiDntVnMEYt5di5YTM56rYMKjNan99ddrt0M
v2go81f4/WcYixgi6LXUmf1qTsGXxrnxlZiJPHnYNxj3g/trA/gW4FXU3smmEj2MTBUFCtW+7Ks3
qzLAWNUJGI5yKB6MLno6Nycncnj6z1gV+FNQZOf4HeeWbsgiXbfkFvIQnGTY9nxX8p/B46Lk9262
m8p6b3tNRCHTqVorbFza7yKG/fXR9GfnpfWwsTRfYqoyzgRJfcvadxAP+Zv2p8OCULrHmObQQlHI
vcVyFJkM1PkpQDzW4aGHp3EIWwa8bm/plTkW0qVJ6XXogukb1gO2F+uGgrbUoi5MR1qYyV/JnAkZ
NMaQ79nkN98nE4azSqg2sjzm74tzG23zMdCseYEXrnZlW+V4kjyQzvxNkok9oQXbsO4ZEqTLdlpG
sAB+cXZWV51ljUMkSJTt54SfIVy98Obl6ltBZPDv9dMeSAwZDi+Qwvnx948UIvKDL9HMykhU19Bo
O/rTpY/HemQLY2De7aoDIk26QRwGfxzI+mxkOByeR0DXRTcCyYs+s3Sb2jRpREGDtUF7bhnreNhX
Fu+4rE9bVmCEyJrXXi3TzvvneQXsSBJfvDHXFzP2cvAnjBJ92XxN8fQgx5o85m41gDOw5ATnvvcV
Zw+J/GllBZ48jag8CfgTFIjfUnMXrkoxiaSzC5zlxUthNLU+qDpbDObrwBUyY8IHLjCvt5VTz+yw
VbsJVvOD4pgQ2SnbzwyH3MwJWjVG+0fxOBEpGRidN9LaF9Sp8mjPF8d2MZxk+aNByr6PCTndmrMg
YavfnCmonFs/mGsEO1fwBW1a2F/RXAXiil2qvSga3m3oQ33hvnPw2rvdHD50bUaW2Y47Spl8osrY
JCC6p+eukuJRS2PeuLjzIkNUuJjXkWrG83yWhpy2c4MHilx89ub5+DKyYuTdaFa7H55FL09eJ6jj
XowQZxYFBjb22R/Iytj45k3pN/Gjra3fbsdZvQ9ssWmRWl+CLm5vwEr5gpzx59/mNYNgNlbC+AxE
ACwAs6dIpJclr6pH5cZfIrGtKydfigWC9leMV3cvrToB3TWgi7D8b1yjwa/UtiOiND1gi2vjLc9X
7Zhrg8vXfypKH4jEgki2SHXmP68ieL6/FoO527R+tFbBUa4e8FmSc1TugLnGCI+uWYKXpVrthVKf
+DAkxvSwarzNQa7zl+kVikl8RmiCMCssAUDNdw5MBY3bkPI2PjUnK0d1FmYV7rPW/jOJ5jeYAGMX
YLnYJYPpXSA5ApSJ22Z1vPbgwur3zvLNNbE1/QaXmxBAjNHO5p65Qxn4zktqOHrL/UOel/UjXb1e
om3eTK6YGPAXA0UrlV8lOgEJ7hv+PBLSKfmBJRjmfY/segwKvbz69AeGVcY24gRfszMnDLbqbv8P
2A732sS/zUp6V0exOFjrx2A79YL9PfnI5Bgcehmv/dY5+BHwDPfnh8h9jNiGcZcAPyio9mjSkZU+
PI2LKdLoi+Po8IhzRO3t0UD+WNfRVJmISi2DlGIM8Du7a3zp+Q0GYNCsVGHArmb8gU79agcoZE3y
nrgczVOxw2br3FxvSA79ANgzRWwwhZy+eagXm7C3k7OjBmheph1G9qz6AyB5kq6NxjoxOadh8ctI
GgzbYXWh7QT1J9OzKZpNFxo8ERKSzNaPAphhqoL4MHlNeQBECndybP2vYf7CaPcveSkXR47lvIY2
41dDDf7OoJvjWvQ4l2fYyQD6uCSzzX92Ng6NipHMjgm0F42OFVkYu7D0uc5rqREgnGqKQGWX0Wg5
cECnaj4tLdq32ZQER8KW0Tzl5i8jq+Mjdzl8Eu3yNxMUX/A5TXOALrguRJR9kwhALgkXuMiup6+j
6b4OsngvFmkee0EAnaW4jjIMcxhbkvml7rV5NzSBPtqJPhffvXtuaTOj6qejICv3opTCEDaC8lgc
mzqIH55j18cMHQ86xgenTDPCy5NHAyWS+LXwMgyLoqiIqwHvrLm8+JYR34ZWY9NRSXp2Z+c7wH7x
iaSb7OecdGRsuOeE4P+F4HexoxoeINyU6V+NG/gXuNp6s85ldo0//qfT4YeGgrllzAXv082nKyeJ
LSwURI7B3T3v3W0owLnO83QqOvcnKW6y7oAmvi/VQkVV1uKycuOHFVaRcoufPq0wL6ZXi6NOrTvT
zvmtWEJKoKr60A3sw7GT6vdeun8W4dvvDkYknATOnzL/JPrWXwC1x7va8t57pkTZuKpLWWDdw2tR
eHRgcIWjZJbluUi8mEzPfwEAv9QwdjxAIRgcLrkUWQd0m3sTfh8PUogy7OOMzr1jrXwBpul9BIto
oeFZDl7yvjiRpBn3SD3Qe4VysaLP/zI8oOOEQf7LNOHYMMMpOFgZFsfVm+y0xWHk5GDlLZTAJIg6
TyC9q6k6ZkEA42Ca0miImR6qiXkGezhleaW9dn7E87GTy2MCBXL3sC/RrIE+x91n2lF4a74JjGx0
zowJ1w0L8+73oV3dmyGtPn0oxGtaDx926a5dXyQoE1n5dOZGEOSajXSr+TNxW8WjuiynJWkQWIP4
lVzXZ77k5ta2alCRovDedInCwp3pY+I0cU6ATJTdHO/CJDZuYG3peVwtOAU+qht5b+eTSaF7rlJO
olk/3/gfd55Af8YadsRYivH4NK7PvTq7Cyfvcu7TXciNnaj7ehkdvU5fvI/RqctLwqX9MvYMD+WU
UQqRksSwp7GFZDbWK9TbuJm0bU6Msi9DgiUHrOotDcIlItYebBE3sRwEhUeThEWl0PNB7RayI0xn
T0B+oPRLJHdDA5AuJVmHmnn3+e/dK2DJyFPQWUww422WC36mk+ncQ40Ngd+Dvmrf8aj0pWNa6eBS
mnkXiVl5wFMhL1L6yu3czefH8yacko1GU/nkJ1Sfy946KIewOsZj+OQDu/C4kJBY8lWczYfw7tni
UM4ST0RFSqLIENwLMr4vKueuFAZULK4fWPb8vdcAl/Dj2qT2o5/SM6YzbDaTPrVcjhYnPOgxae/4
CxJqE8IfrZOKtyqXHyBh9EmMXQfDmbVA93jREsP6xEfebyyv/Wmgk+wyKxAfHAWNY0g5AIEu2FWF
E5S7sp/A/LlUW9rdvzB48zcH7u0mHGif9BefSnSeuZNaPyoJymUEK3Oksm/DIVy+/91+y/vTgFwE
PAt/RVKTwZWQw/hukZLc+cWQI+5zsJYApF+6DkOwdmHEPic2xiJvtjLiUxUQh8ZNfkx7WCOGkGqH
+8k99dQPneYhHw6W3EEqjJzVk9bjEHteK3WdR2mKJV3aAU3H66+od68OlaaYZ2jAc+LeRE+phuYr
5jRPELpv0U851y7jMVShuoRe+m02RBCJCfUR11e/aVy0FNUO/bVfP2wesvMquzWy/2+GWry35wFT
wf9/SM82zjngxL2f0jj41BlUTt3W318+/xmrhCZMnL7OYN+3DqaFR2pKdc8JszRBNd+8vtlyi3MP
pe5+eLR75mb6U3vKOVtNbbz4LbqG7bXc/GP91cgWm9DQMElnnlyDBPl7Y8vHdqXP8NdqJlZTVh9s
NQpXtDX63smreh+Sj81sNiAPPqqB8q7QLXMWa0wawuWuz6rlb33dAPUvkvEqQ5qudAv9h72CgR9Y
i1s6FJ+F2VWPIqNjjN5VTnLPzAvHhPhrDj/wo3itFx/ccY4SayT5vn6QxOmIBGp3V5UqO1SrPhty
PDnOqxk1dQJ7jxnvtykQJ0Bz7yiO5RKcdN+bDNk8YbT5YhOiMKrmktKj/Pz5P+UxA37TeaScIoTF
8MnhYkuF9fQP6ScQH+rDp0oE0mYCYw4czN12MLPpLVZxYDFlbDx015iPMTO38FaWDQAHcN7OlN1s
GWS3568EcN4XT9vBMRiugHva1wRs0tWBzJ7PklcXpcbnZ41PVrinwaaRcRPU7LgiZD5DxvJC2Nwk
68mHKzX7j0HJumCZaRw3P02+6R55SdlkaUYTXJhuXMkFL7CL+FSEETNoytrsRF3pqP+UXPjmbCJq
OiKDCwwhoFDyf3tfXpnu7UdZd4+Bnsdzag+/hpD3KrUahvOxeR8X6AfpaIZ7nr/k9qyDtib/UjTy
bRxEeizQLN51IVHPBPyqKYPe3Vp43rs1E9sVGPsag4Jke11FbYBiUlFuPQQ4ApP19OosXnkqRXBr
YgoK8hJ99693zahIUgH9khu2if+j7MyW5Da2LPsrbfWO2w7AMbV11UPMc2bkxCRfYCSVwjw7xq/v
BaSqSuI1061+gWWIUygCcD9+zt5rlz8chhduRjR8iWNuHc19PNMLf9SEPO2jDLV+0uVPWSxaZPPN
E6af8AhbF8ShZaIlGPZNUlj3iCnZ0Y0ZA5Sp5h3Q3Q4HTMQerNkZ8YLgZjPWxJTpPt9ebOUXZN4g
dA3jOXLjOxg2l9QNG8ji3GNVfixOQ5oR6Z4nHB+02of+QeTFYm6a3LB/RF3MI7Gygrpmxqk1Twr4
zKnPREnkRtvswOnALZmPJ3rnUixI9AY0Ga1rWmrQrkxuCqqNK4mX7C8DJQJV12ER81g0TMCLZQG6
Vxspjt1N1z4LPkbsMRy53eyR+bO2/dzULI8BT5MCAE/orT4HJdkgUw3A2GzNlXB5opGYRbpjPWIM
JkoVx1dKlsRzA++1HfFO2HZnXpSJjrfDb6vM1wQnyp6oePci3c7FHkqIRK2dmYHoF1GxwuP5OjgO
p/Iuvuij0ePE1OROY7yL32QEym4nDwnT0AMHph9lCkpZ9/oRq/ls6Yp0TJjSpUSVVv8C/5yp/5kD
A+kaJZ2Vxd5Vuu7BD8CEOzTsCHvti/2AuZE/xvm3ogXMeGjW1HTP2KpQUkfDdapnbjlIjJip7DlG
lHDuZBmw9pPUmAkQPuQjGerccu7DTqmfAsyIDOWr5i1IyahpGh2bCUoCWakR6pGPGAPtaA9/rlRX
t5zIF58vdYm62UoIT6Kp1YEdIzG2KJoy2cI420ircE7LxZh/SqCvs5EwZVpZRfTqQK8+la308NOS
K2kF6hCG40dBI3OL6IKpqgf6uoM0tMXDOK6Zg71HmeU8OjK1YaWi2Uz1kBZoEbzIxihOHHs5oiB4
IyRlvlXnXrMLWiafDJLFaSptVDgXfgGAl9SVEykputghhNauKiaAxpyMfWVFZEjpzqtV9RmmWPFM
Uxrak4OShzuHWJqRckI7Nlk9MDEkibWaO7he4Oh30gxcwlb76aAiVydIV4flE5EXW5UN8/CGCDmD
E9+sG/H8/FXFgEOtYBJ3+omXwFCHxX2JNxTsCEN2YN9zxquPGR5ln/YtJQwH+s2EFYBVDVp3hYvo
kVy8KezKRzWFh6lJx3M4F6U2Eb4UxuuskPFRs/JXYTXqSGuyOuBWJ/OUKDgT/+aTFdZPGuTH9aI1
zWtlHxE/9E+1SfSFOZ11TCroECFbohLcfa5F4c9CWuoRe8LPZirDM025YC1k5+39EMt5GjVf/VK7
G8xH3xLhfGfjcW6cOB8I0e7WeSmOXeSIJ/oDUEsmHC8t3r0eUROLhAJ0TwF3jSZ8zewf0zEjiIXi
hqYiHfWfQ23sQq05hlWj7VEASQjgbnIoyHhzWNd07FbGWONsHcSq23cC+m4aKex5s5xs6bup2Cz2
rgVuR07We67iDDlCy3qByX1LYwSDKRrWQ9AX7OgWdsSl+l++NUAx9SbxGrlX8Tg+jYDUuhDAn2Fr
KY2L7iUdCiyebfKIFBlrXDGQSmDk5sFnyQPg5U9fgddfQlvX3vgoit1y75CMIybXp+ULrNJlCDDU
+e9odsudMh30pRXNvMnuLlOkHUhons509n5GEFoPpQWYPEsa/zbOjJe2R24i0iY6Ukzu+dCdFYpE
tQuazL23aLxn8HpPC5rDNhTswSzC5za0cUujnUm8glFSV9dPRV/8FvtovNWA1CozNraedy/2mPQo
2mjCWbrdIp/gzChb21opWIeP47wCf6qCEJr/THMTkWZhMEUXDj3u0Pldb8FmK3OoCYLt+12IkReT
S/mVwUJ+1P2s2EojCXc5nNP9iOF3DTJ1PIk++aFpKVGHYQiHV/P6xxb7qis5BknU7CQySe1igrxb
y7xl1e3n/AEfFkbTFsjG6kzfeCbaKDuh/5WlmFArl8296ogoJUKkIkQkqwFSGbCnyH5J1cUZebK1
AcNRwiBrH3S9dmhmcWBdxhpFRB6eRMlQaubi0sJ5SazAuDEVeU/Q4cL4j/bUuYgHZ+bCQl+YAjYI
NIi3YNLbR87Oq2UDr8kaWAstExipS/yfNq5YbBJXU0+AOCMy2QygM0jqONQpAdlG/oTx2dpGThOe
qnnFbd3+HGfugGUENbw3RPF1fHT9mhGEFsVnz46jwxD1Z7fsMM8mVb2FEYdPuuH0SF6XWBvkm90Y
oc0ko6Se22JUpYrMExGTiLXM4JaLIeBImE4/z0c/qr6UT97omU9EEL1KWPrlaDPKV92TQdah0NkQ
yOBIDp+mJqtJeJY0+WJZwgWzTgcMIp8ayIdQWHsN7SXzo+ZlZC49Ff2uz2TE6JysV5Oy7ZLoSL5L
MQb7aIRH0qTiTbiNte+dDusZXXGyNTx6a4X27JZRc1q6p8LQcpjUQ7GO9A/4xFuGYv27hth3YwIA
LOt5ZMIisQ3wN9KcUcLYJ7q4CQeznt5QkXByvAL3tZAddfcu1TAOofgQe98X3/Pu3mM4eshtULJ9
Brd31THYZLvYxi3K2zbr5cmqCuJvC0ZuEOgh/wKeyq7LpbC9P37SLR5WLP2XVCmBv57vsEl1VCW8
0i0F6z9DfBPLVp3pSdEbjkX3rDVJdGvr4isWEba13wxF3Ekj+RMxJZMZGrjg7NG4IATeQWOXz65L
2d6mFiqWxsE82bvNU6k1MH0hpFdNcM3ZnYijQ57OAWVlNL56shh3bQYJhYRHGA/lvMCYuBlHyEtL
31VMwniYMy3Gmi6BSqDjFZ1dfMnYU6cCdxBGRMp920aJmyHnvyyXhd28/ESXDCMRD5Kc+7xLbRwx
Q18biYNmmgP5EX3Iq1UWw8kf09+WSY1lqN8yM5O7ZT7bzUPayLCRDcXMz2gM3kNgPEezr7G9zkeJ
KW1IYiP+c99W8EPrkSOq66Q/Srt6T4j+PcmZ3RGNIJkLnsLDbN9/MDQWBRkixum96/L/vSjBlotb
Ozq7FO9tUgRbIv6bQ3a26dysshSGXKukQSH8cCeGHo5qXB98SbfYLJQ89xYGCDJdEZSzJg5OdyvG
3twVgEvWn8umw9sBGRI0D03PiDEAVqNGPnNPOY9Nm/4MGdBsU91CSAR3nOR3oCE0gm8pmWybBp8s
dd88ec3k06LJRI/4nytyB0NrkYZbhlEeMG0xiMrsSxs4zqEU5ffJSzcN6Yd3YbgXj/P2jqD1+Eh2
+VfpNWJvJUjC8JGxYdJeIEik3jG8ZWTTRk+O+zINuv4VizsjbPgE5KHAVpPBT7+JQ2il8AiDxqie
a+q6bcBgF8BDjIpN0xoKaWZRn//7jWz3iI5QVCj1M2M0UFLJmv7UP0NVQoSgEwWFmx90pVvWuz/E
A/MwX3RHjFevi3WRxFeY0e7Y7myVS6zp1Jaj7VW7MigofbvxuPhtgVEcxt7zMZGy+MIoPNupdh/n
8RBRqi0qR9S75HLRtSSjawfaI2FAAL99lkCxgPgFZ604mUt4ePtRjgDHEOdl3L1MaefpupVwOHOY
Us+XjiBhTuanCFcAEhf/jtmyu5heekW5hxcL/eaqkn2ym0jM3ph9RopaS7CJntovU0EwNrcNvpXZ
DI1xST9kaMTmI/NAgVXHs4K6D69l9WP5HbDvqjO60hXikeJYE6+dDi7LOW/paDJYOnVegTKo6eiF
S+eBjLrb8lAX0JpWY2KZh3jSGS8P6bTP1TdLM5NTouDGV91AgFvbaSAi3P7BN4c/Ltws+bZXI1JB
4A+OqMCapN64kpQnWzgt3mVxkycJoEVERLxmA1wXkeTMWJb+F4x9X7usqt6EgbiMjsTeQlmJE0ra
t3YGyvTzpXWffaPOPpEVConCfNYM0f47Wx0P1HlRhZjirS8BlxfIOGlKvGql9cYbcg9w42nH8hec
l58cB92LUSQkWcxj1eXiLO5yIpFM4eYnV6WzdmtGdPQw56s4Mva06+zTchGhicDEHJ+Al9Hwnoeg
sMq+921D10OjcF7puux3eYyBbrZMElq8JlxFEVVshEgXmIB3o/+i0DVeRq+KTw6m9M9XdDV3cSlp
Y4D0eLU6wgT1AnWr0+TGjpRvNIqNMK+it5yjtPWTodEu6G3vN9ubcDYkbX6IpfmNgbL5xdeIX0wa
gFiIGz+WkWiVq1vlNuNRwYvfOnmaI9BmVJrYd0xsGJhoAdktU4EUmu3GMt0Hy1OEy0wjsp9eqh2S
7pSQYY/okDz+Gpale8eRxvjZD4B3yvQ28O1dWv8oa+xpEYnFG61iVmGxZuzhfYIdJ9Jg48S+zoCB
TL4msoMNqSfPcYu81AjTH86suvZFwbyVFa6R/i7hXl0xi3mJBAObZTUoKsXtLRSBnIk2c84kgFGU
1U/Lr/L36bdlXNqOLgQ0SXipFnUTVjnEuywpG4d53rYj8xJHZxFe+1DPdpaOMSWwpv7emcWLheCn
jGV5TUxSVd2GIDo2UeOhgA7u/piQdFWjY73jQ3sQAwrJpPPGb+2BJxK7h4mywTCHY5fwwLgh8TNi
eEjRAV/tBHBYKUQKdae2T4uCCuEH9fbcqgci4dDBoXyw0xCHlgUY2pq3KlfspYXlZHBafp1whMgb
sciN/qG2wTYGcmDeJjoBJyUVV1dnstlgKcghn4+tE2wD335PacxAYcVVjX1xlrjbZDb3evpgoQ45
BY37pGxaGr4H5VGaoj0sEtVmGL85hCSd3J4oTJUAk9bIvZNNNh6TPtPxd9VkN1s0h1vL/VYxDe6V
1byNGYcHnxn0ofRLFODkMdEmDY6OQWbZQq9CghbtyoTvIOt9TKpOls1Wz/YCRJ7PwyV/tB2SDu4I
Y9u0QzPgBUXP84N8ipkb/DVT/yksWZ9pKrW7VGMAqhXlBz1Zb+MIHrqY4IM90Kdv9I/MldOwayI4
6YltNa7AIdZ9PHK8LjBENRPFvQ8SqBqmzeDIt8b7QsdOIWZuDnVfOEgiB+c8zpflpZlQ9w2SLrGL
j+voQdCAMxTrdzAJ+r2uyUZzkNPFmiXoNATes0eLhSrOurS99eCEkXdPDOXdC056ns8xyfPIFwkn
zbxnbokeGQrpLppcYxsUHLAbTvnorQwiIua7yCLCFKcLeNQU6T9GoAyM8EjzcpzgNe2d3Ez3bUfR
LyYTHsRsehtzvqE8m/LDoBMolwyEQ0Sz6xtl3pdhZKBVoTlYiXE4k2cCfLtud+O8NtTZ5OI1QXtp
cPpdiczHmkOO48W/xGBzkRQ6VUCIC623RS4H4HSVTUl2WvTypSMRMCL8iaQdMTMe+dBacVnk40NA
kRnaHlL/MN0tR0lExXPIbEPPS8knHLvpJokAbjHVii9iqC8YYTZ2CQhaFPGLEJZ5xl2zFiUCZCSO
SCsg6vkecw0d6Hs+mw21Zsx2XsnYuyXuaowdfat8r777c9Qf1FcVqSemr2tcpt4TpKBtVGFeCh8X
e33ZiHGH/vErYRoxFgEudG3nRXkuG7MezHkdPQStFE+agc/AlDW8LQE4nPuaToPP2JD0zmOJ0os9
vDfOOQ2o9aLcDmxMws6oG7fPioZe2XvYEvJC6YLzId6rwHHfDS3ZDgnrNvida+p/MGJgCuRP2BZF
+EJ0zsohpOBsIOegDePCZRqgbTkV7iFWgHObmP0DOpaExmrhMxFy0kvnhcODVsTHmlR5JhC0mPl8
n4IpDPYkHd6U7hqrKsN5vRTfHqDXg5ODBefMnV5DbYQyW+sn2QUOR8PcuEvm4WVvVjBOeoNxvYYj
iBHKznJMeSC1NjuzzmlbkshSKz6W8MCxS4b2y5A82FOBr8/ImlehCXUcGISiQZ2aVxeV8MlCrUgm
nlW/6mX+zRHsemZp1Yv8fW2S43emy7o1kya8AJNfmQj1kYE39SbwEDtIjOabwaNxaVl9tcX1q4Oz
b/IDuLVi5SMuovPCuNCDjBcIcVGkVJoN3qts9nnJUiDJTMhcqfTo0auDcJ+mHuOuQVkoToGZexnE
qzI0mb/a7Y5jGjPGJjt0XmmdyXJHETcYNtqPsLwZVYWLlgTmx9HMj6TjmbMGWdtTI9Blxf4J+mgd
62kGbVKKdUrAWCWUBkfAKHD5kDDTciM8DjwM98EGQwo/koSSme+IgREtoVFhByiiQ9wwb2mceT1M
/HDt0G4dmUQgMba/M2XCbJKhb64OhaOfsWzkR0+HJ627ZGvaKLQ3w7xWLBfeX0DAIekk2ZznQK/y
MjIfNWebQM4ohoPetplX5cyN5/BOonKxH/Xc5kr6BEZq2PUY1gYZNgRV2isbI/A5tCLv1HtfCgbF
t+USNuIrBAVMojzIZ7OPSKIAEZqMln3tZtqCEXP+rSJOrYSEUk2NdB9FxsaW5sUsK9DH+pF+/K3I
6urWzL1fN6z1m+tBB8cvXEHhQvBH07+7+d8myy3uUljtkc1+BSDmm+G7+s41UDeYdjJcYs5vF92L
wd+FBUAnM9YfzPI+ZJJSWrPrNxpEmyJt3iGD0VbHAxysjDZHi1LN/CM/ekUcQtYEUekEwJsfwVi2
lEBZgfWFCyDEJKbQWqq95WJqYjjU5BHZNlKlGU9QLUNxO+aJrZqMvmWe3Yc+fZisurjo/HRf/lPk
+D8NY5YfGMEbrH61X7TdFfCyc6BR6nZZcPzv0QW3xKn0UGClY/wFVATwOVr3t6iJ90vxLGaQxuAh
4DTB9bgGqkAkRRtUjw7fvT48eeZacS760TnpwQ9L/SsxR7/5qvw9T/JbW8LobwaEeIhYx/cUHAjO
QmoWrb8i+Us3aetQBY6oZLRqjtcLsoJ8hyF6z5qEsayCY03xv6FqiB/0AX61WZtPKcEQT5igPII+
NZ9Wzkyy9+gFNvS5RG7PGCJmOPncKbWqqT4alUj2aoLHLUTYHvoICwM3iPeMhbu/m9a4Lj9fZd5z
IvFQmxmubFHPL5PSRBrMU7v8gSn33Fs/ltflF0OdyU8mqu9xWvkgAVHPekRljXtVuDMybJjJRsRb
hEVqPEyJ+j6UetchdmBw9MePvgvlzKMjufzH2B+zvRGVX/3Ed09xgYXACXPvBBOC3DkvEXsdB9G+
yigFR9RCvcOx2RXY0XqmaivbnCIABqF5oNcv+z65aWhUb6pxaoPTJtWE5tTQhmIhaPD+5y/7Qn+3
2kg/yMmtGCeEaXrLI85ShUBAt/wNy38LIpsoyGTG52UuWRxsatVa04Fm4NwaUMJWBUgpdJmX5fVy
idPywQxle0hE+WNcgHSRQXQaNnzUafKppZyjFQXbb7nr+/lk3M6X2nXfIVYEyOZUekBZf11OJFbp
cSzxpz8un6eUVFe7v6coG2Cp/8pQFo6whe7xzFsQysxfGcqQk70IfAVDJ84yoXSvHua9y0xIW4ZP
ntU+lWXyG90H54xRL7/VkyF2yiVLLmR83ec9oamYvS6WyPBCJtVz5WKOjjNizSeRWv/iDevy1zes
654N/trydIuBuzH/+p9p1XZi29Egk22iAChYsJDxjUdMEMWbXpFR4xrrpOuCjeP57aaPLHuHNvuW
BCM7XmzJg0Nn6F98hv/EodYNKRibGx4cbQ8N0V/f0jABUOy7JtxqHfVwCFsPNP+xcvUHa8ofRjvu
vmodO3dIencWdK8soyzIo/vWNi7gKPdxGvfSNNqvJMyciZ4dtx3n+B2S8HOTMYU2Rg26U21+X973
//45/J/go/gDod0s1PKfBWk36ALVLy//4wX4SZH93/nP/Nfv+euf+I9r9LMumuJ39be/a/9R3L5n
H82vv+kvfzP/+h/vbmao/+XFduGw39sPOEYftPTUn2nr/9Nf/F8f/zOau/unL/ifae7qezr+leXO
7/9kuevuPyxhu57ruoIq1HW5FfqPRv37v9n/sHVGzh5PkKlLj4PPf5HcpfMP4VmGcAwdybklbQDr
TdGq8N//zbT+gXjFE57N/QMozpP/PyR3nff1p4fZwUBm0nK3hJRU/sRhg4z/87NRWFk1YWXEZlgQ
/Z1YXznc+/Cbe2J3gwmvQM5645gvpDs5uQO4OENilNr23mnlF1cgDm7751pOlAzBR0Mw9vpPH+Qf
N9yfme2/vkGDKYchmU9BxzFsactfHl4S8OaYeJMSxe7II5RGTGHNETkWOmMel2z3wgC+vAIssO38
5hQW8c8mT9vnqOK4XSCzY/MhSJacGXmi4e6vIcoZx6Jsfv/7d2r99ZlGOMtz7BnoaHTT4buz54/6
T8tMCvKwVeypn3O6InC+Amcd8A3DBwzrFqtwUN/JiQZ0BiTiy+QjtOWgxViwd1NSmQvjoMO4IURP
Hvla8ruVpgfZT2T4teX4DWvtwWD3a+AvObaFYMTEM1GaiP/bGVcTZ020V974o+LYHKY0lMDEUUxD
Bsg39DHaB7d5F9LmDFHFaueI5OpATTgTpaXtKjPIwk1WM9VyNIZmOX5zQazdqRmc3/Eito+fToGc
UFQaArSZtZg2c5VOu+VkqNq4/Rdr5C/L9vJ5ei5yuPnJMWD+/PLNT5pR6qpnQyxL7aFvgSBQcMDN
L7Rhl7joWiPfO8aVf1QjpRm94pcxzONDrOvp2o/t8U799v7337H+z9+xThCaabrsJ+b86Pz1O644
D+GyG2m2VnJ47GttuOTT9FYOk7r1CjxaDi4jJVK8S8rfpyoBJjw7WbNCfClaXaz+/u0Yvzy93HJS
111MjkLYpi7kL1sxIJ+m7TJitgYlOMapMLxmcCV2vU5Sm1DFVzXI6REQEo3kqLcRHcpM7aMhh8zk
43cw3I4DBCyiE1rBYwGf0e17713GBUbQtvjpl9I+K1xtazfISMuZYmOlM3Y+tqhxt3o2kig3421y
PFH/atf+54/a1U2X24CsBhYg55ePOq9qBNKDaFdNVb5JlyqNQnTWtwQ/yEzEo0hMTp6146vrf5e9
hpONrX+Xm8pBxcH87u8/6nlD/u/giPlmdHUpHNcwXcNgOfrlZvRG36bHMot8vAxWXdjpW8zcqAAT
kT1KnZSGIZDHv/83JfLgX/5Zg4mmS2qFYXu267j6HMTxpzXFkFlSS8Z1q087JkzLYTP1sr5AFZNH
LN8Sjlrd0tqYKcY2sWRERppHMgrGM4cLq/2h+WX1NrUTYU0OgzK6UvLWh4OgS/8uYqkx386C70rk
21AiB9Gny9DV5APmpbty6LfsgjFTyOtoslgjep3atdVmeQlB8o9fkE2v74Su3gDABaekJTPWDn3j
IlsUpsrL5INDlNk2UlDMvCaraOukmIAd99AD+njpKy8+iHCtCWIMF+SiPnMXO+WO28GB4uLZ5InD
QqhuY+F1jwaJiKteQvODzfqNnOcPzmXzA9Y78JKw/5ojzHxW1d2kqeL63xf4quxto6j2+C7Uk+lN
xL23CM2PMP+c/Cjb0fnp9YTNDszEzEQlR58yeE1zQL5WGKidJB1ROMx2QJCWz5bmwk8ZJ7jjEN4w
iAzoUqHnLA1HMmLXUdB694k5wwzwdtclU5QXDi7Ig/3xES2WudK6fk48F7A1uhRHnp19XwQqy0Uz
w+YaYQ7oocWuROoaQCH5ZJaPh/Hwd7fq4WjMVl4LmmZVOLiuRxL25sa65cb2EVahc7dpHpkh1jFV
Ni+AaYZHGa+1n1ZNz80x/OJedNZwNvA70hZFcgy4LTvoMxcML/K0LoZrxmj9XCrzg6P59DiG8c+k
JyCpRVD6gKAgRA8QhfhO81tBpDMhUoBjsgJpHapZZH7ufSLn4hbG7R08AjhDQligUro106u6Pjn1
cADd25GE+63pHInMO0EMN5IrB0/thcx77y23ondrcMujKDirlXlarIiazkCOw8qw4woqw+Bcw97h
viGZEumiQx56Fk1gj/BJLF9X+tvC/VuoDVmCEUuEWJkaPUZo2Zf9FTMf+Lh2JFapEPLZi0uyt5Ck
3txW7BfdvU0onS21cO23REybszoexTsKmhjAzYQUdRhUAuB5bg8KtM5ePu0LSWQlnr7kjjZjGtHp
aZ0xfilrBMtxURFo2w03fgDonVk/u9KcU9i+fqrfR0+0lCoosMNe4gOypCCgMXXA68z/RpR22knL
nKvp2R+enc5iT+I0EcdivQc4lPRs1KVrv0/RwBYa6r/j0BYXm+7WURPZQWMGB1Wc895eDV6P6lxo
NFb4SQXN3EGO/HWdGME6EJl77uCg78ooTm5e7R5aHQCpoU3NGY/GuGOYYT1LwwFflIxgVAC63cdo
ML9Yqn4laHs8YGuy9pYGSgMK2xcx+O9Ooj17YTZ9q+lJw/aKsIQk+imKLCJDUCNXsZu/IMjLVxMg
ugfGeAycR2uDSxHSR2J9CLdcd/kI9oWmzVpDRfih20idS/9qFHb0OAyN96LVGwADGwEDllYAYNFd
jykUoDZEiqiIQ8g5wj1YMXzCcfKOC/O5oU5ilBRYWw7kzDxNTz/ZHgqyZPbD9a6PSt0eGT07XUZ7
j6EMUjd7m5aZu2tipGxUaYw004rQ4rYzr4V5oIVjPYPPYZ4CKf0gZWOfCoDAe0tGHY8hz3DKoD7/
kWbWlu9hfE/g/65yRtZxMtfkdY9Ez8Gb2rqRvW3MFkalU+mHKfMlzIz5YftPb4lAKr4nBhbWefy9
HGr1ZIscLF5uPdUJsuUmacmLxaZAMOlktDsFNowJxWwKUHWFroZn7Lr8FBnGtZJSJ32VHia4fONG
jB6MCbGeksDbKkSmj+3kBI/pMFm7wsDzt7yM6ICsyiLH3JMU7SZRo7sPe/Ui5/tEYJJeBRmKV6p2
QGk4Gg9gdatHDK/+OhHjMcSh+1KY1o+xahEzY1q9i0ZtKwtEt1BmvlHACo51zgGloM1J64rgCKRk
ljccRO5h/25bauU6eQfbQzZE0Ee7wsKOUjaZ/qb6rSmj8osRVjsjad1tDSeXSWIEisOSw4vfRRSd
8WuM7uNlubhQWoLKufImwmvnADUIgwxrZZTBWze8L6aupccRA8lIo0kqWNQZ5u4g2o8tRVUCmw5V
TfhGjmm1VbDvNm2Ec8mC6bZxZA+MzdRNkBUaq6HRQTX0vHwdWTox5gRL3ZlfzOHbZb4rCQ+9BcWz
0WjlVULx7E0cckAb41MIHk5hNDulRRCuRhkC//SC4Ekfv9S+IU81DKuN4arowY6Di4r8cZsLN926
Q0KqAurug5tM6QPg8g3ZQ+aptpFXwrbjUXdL9MqT5ewalOIg39HBOkx4tkVQkTUQYPkIrFG7dUGa
rxwIBOuYodINPYC6SHxsSEWhX7hq+t6Y/aruvOZrDaJtN9nu70NhJdsA//A5torGJ9/Q/k03TItt
D22TMFXxokc5rbXrApZjE2aS5MsQWkUSv0vLgDqQPc8K7TN6iexlCJYD2IhUEE/pppVh9lj1HegD
Ah6WzAzfzqqv8K94yqonEBEZ3b8YTUKirBNxnJ9QnzYbzW0UgyKJmXmNmu6+JmUab/NEw3GdNT9g
EjFORciKAagBrkpofX2Xifgdp2B1IhX55M29YnYl9UD88r6a+8ia0b7FOR+NippiTZPdeEAQhzSS
iUuxFkM2bvoUDOEgmN43HBd3iz6mmjXw1izwxbprbDoL2MNohM/d8gT31DOrIoNmwb6LsZZIl+vy
ExHgs3pPMUIIFUG5ifwyZJAr23DcOY0PCd7PvGs42b46KsBmu8ExzUeJeh94cHc1aKrdvAlxyCzY
HL3k3UDE9UpRNh2dPPyCeYfJrWGDqUF4r0cyvkfzN+BoKlkHcC5QOGkbogzip+XSANw06dI9Lq9U
ZUvW/Oa9EqGzKXRiGvsxVvbK82nbjuQQ7T5f53ExPTRG+63o4V/2XvOFzcBnsiqUh5+AtoTstIfC
tIG9zD9Vla9thjzsNy3M0j28BSCalmk99y5lQZ9507mel+IxxYxO2tx70eUBmauAcQFAYcSxB0As
EYqr+f/WCPKCqVX4udfzHKUXNeBUIV0OzxAmv6WYWC7LjmyPAfo4dihvfFrKg8qPt80wjE962mSP
BvxnuBSPvemb86DIvzu+7zzq1TPWVqJYB5x247y61CSdMn3HEZKybR1EAPBEcZOcDL9FRjF/qHkP
FUYv7XGbuCjwC/9DoWNdxTzNw6iNTw5GrhtO7N0YZDYyhDkkhEHGc2Mj5qAkFRvg/O5Bz5k8mmgd
d0GNidrxlHUfDNQVDvEUxzzUvWPSlcGuAaabkQ29J+OvOkwRpm+ZEaSRxt62F9XsQtOSq6kwl3pT
/K7FXXNXAwhWy6YiFU5uPZttcRI+crly6sqvYAu/xTMee7mEOcYuQmOQ9JnkJeFqgXkFTcbDH9VL
Ma2Ql8pr94Wk6PJNd/1NpXKmtE26t2cmTQ+q4mCNhK+00+Q9VNJzHzAe07pCRItIE8o+o8qbNW+z
Cfw6yjwFztNr9fNywRVXH0xjPNnk+J7a4fYpHluixiofENin6q4FFLyJXm0yTE+WS4I0cdIsA8ms
nqv5tZWR47JytPHwOa2f5/adQg4V/r4YGxdxhk3iB1A160ebFPa51i3ivFqomEYm7p2eov59MqIR
oxac8UVPvFya2Phu9S5OkcDIxlMBI3a545Z7z8zI7qXnGx9D22UlKbiZOFSHMFXoX8cte2ipWdVT
5hKr5HSVxQAYGunsfJj0aLwtP7mlwLBQ2FurIlZ6WQyWC/J1fds4QB91p/seExp47duuv3UN7Wc1
pc8QYNeUN+rJwV0NyzB5SJHTOmXin4jz+s0ZIOIghUdr+Gl/MjJiosm52MB78DBxOmgrjDJAFwOt
oM4NbAUdHPS4CboXRkzwaw0ohyL/TntHvs+lFdL9GneIgsrdxyI4Gy7k2bH2WcHz4d1Uwt2kdjk9
OFpG+JCJBwyOnwWN3bfWXcjBzK8dDrxT2SH50sWayGvjtLxsXCInSBjYwaI0N/QRhye+ShxBhvll
ChKN/Icp2ZgVDYagIwKkStWXPEzHlw7P/KEP0Us4WPbfaI9dlEh74hJy6g8G4iR24NZl1U2C8AP3
zyvCPuebh7sZV7mJ/jwCfDrvo2dQNwRMRbH5+sdLF8LZ/DJpQ+dgYu+vTOpdGbXOV68GuZw5kX4b
UqTWU9/98JUd4cbFQxMbSf5Y1lm481pprpeXrmk+R9Iqr5Xw/x9R57HcONIu0SdCBLzZEqAnJVG+
tUHIDVAwBV8wT38P9C/upmNc93STQNVnMk92pL/RDBvUw88qS3iqFHLbPpf1DiUubJtmSp9M6FeJ
nS+0mEH6VBP1sM8Rs6ps6GDKzfYjPjf7kUTFd22e5OXvH3VL4kRK2pL4pRKK6vqbbxEUnAtJWMff
31a+05wr2K9zQAS2LRzaYLufQrVo2cVblPUC6mOLPbH+x5+A3qwjBo5hCcqXCZhv37s3Ltfw7+8E
4pnnLmwCJF2DB18yBVpzbxc1qFUpvoM1HO/vAe1Am5zGxbyD7nz2OtP9yUp36/biFz6IenT9NbkA
qMuZzfhpXv0ejZ4hClkO5TT/znkLc++vyIPn7oYBZQfnYg/fRedc+Du4k4XrR3LYwEDiZv+7MgXs
qwtFjdxYTm+9FItCKZ89U2lxXK/xVE3R1NsKYPFhXFfBuLj3s1O3d3h8np2pRAJHAx7Srmv/Vj34
BpucukcF2tLIg2vqMlrWaqSrEE2K6HnmxkCkL96TBAkdic0HY0RtTEEXXAxGwnj68u7TxVrfkOL9
MsBV2Dip3x2V2YZ/hQz0gfZG5S3vS8Xn2kk4uT5787+z1vVtulan6LcD5tjVNPb/P1gwOlgYfzpD
r3GBe3x5VrpfDL18aYsBJVrgteHkCO3mevyiAMZ3NXf3T0I5xs22EysEc2E+Rb6qB5a179xne1zZ
9Qb5nFRDkHXBbNlL/R8O1mc9c7snM+8ewI/UYazq9CYaG2xp2SDLZW3w0IjpkZyndItFZmW88UIU
6w9dMjRXm6nlYCX7vrHUdVkj7dy0tFcrdYodEpvHnJZHmzv2HcVNEyykJPzdpYKtQx7P1XUguQjz
yQzJzbS6737ykxBVJlgVYgpLKHDpdIyTN8F6+uL2TX6ZUt9HCoSbbHYL41ISwXVsrPh9ok3etEIW
D44Yid+M+/s/daMrChgmXXUr0eFH7AluKZv/vYdZ9ew0OFH+Rk3FzPZy5lDOwiZtN5jz4rME6RtR
QlnHP32nh7gEhANA6EXW89Ej2ZvJO3ZIZwp+r303Y6VSbbNzM8+7gI9BlQSEECxlORjqmdpbf0xb
shkSHxTQejDPXkyYgkRoCxMvZGqsX/6KVagU3iEGUc7wEe29KUrYkfRafF6hjc1jw1CfqIE8IBK0
nPPz/yYVeufnt3E9fSbuo2NFXsDaKLJXaw/tCK50zspzUnoX256bK617fDMTQwIUGzfS0yRTC43g
yKZiquexHYrr/lZWUIP4ONvPIhNH4gHlTQxZHUpbvcx5PdysBVXFH4XFRQnGNNB+KPLpANYgv2Yq
AHdjdjtHLdOd2TvvcvUPadPi3ZpYejcJeATaJTkokqlwsP5z5TJ4GNP6+Pdf/f2jbM4xJyYuN06H
xmUyJrpf7M6PfXD/F4bZ2cS1EMkEtpArP1mdge0K2vqrn4Rb3dUGCWR5jVrKbKX1MurUW9WMoft/
TbuHfkSjtL+z58G+W4/FDcUnx5S31BFeQf3NM51/S1bloWPk7Z2TDClE9ba6EpHebZdxTcNdZ4pD
dnAw4EAho1gCyOHuYgOl47pawfxIlJ7kiVM6olPJ7RfyU1Q0qjwqC6pS+uv8kqo+PQC1/og7qz3O
rNihz1vxsWHeFcakPAKkgcGNqPH7j2kVE5p6YZvy0HtI46a2Ga/tmDKpsbwdn+ynLHB5ZV2BR2Y1
vvV1ff8nvNd0vO6jQVKIE1AMM7ef73QJGhfZXHKi7DmuTtkb3dF/aV5hssxp73ByfEMxATGKXhov
HrmNtZF+2XK+VQl3Y56CkKX2DGXslSf0OROXP++Hge9qj2oB1bPoA0LLVnohU+3YZfDyWQ1wGmWA
yb9UyQnxDzNz50u5M/JecCz2KJjspeLU9O69X88p3vhyF8+xOgQBoVSr7lMiUUF4ajY7YneyCFLb
e4lDOEAjjT0jJGgtWiydMHm6rB0T/AfQ6tTUfeRyateoMMyKFIqS7j5UTu1sF22BnhJoqEe5KeIx
mJ/UPKbUfxOkMbOWiGBqSPcxcSwW7HEgP5cyEUyk0oIAAujiZMIXNGniE30HfPbYubUk40Rm7rkE
DXk5tx27wio1/1GSKkW7jzO7PcNWqUPLf/SPfQnhoe+1d/YZwKJ9k0SoUj8mcR5q9KngloI+Yhu9
cwNtBeSDI9Dw8DbUlBOiiG1LljDZw9V2FNmpK+AaT7L4MWrqqyV/aXWGwxYDYAJccFulxnc6NnO4
mObBmZz1oWzibV6DanUBEg+EZjX4Dx8YN4Xm0r/Yo/0OaudDTGGpZdjgLVKxffJUMKB/d/EvMPJb
LIbvxBqhFZAwQzMpIp6cEr33vavH1S4utIoJcCCP/aLGEHxSQHvl/EIJR/efRc2cHuA0nZiTyLtS
EDpZvPfjRKqRYECC7Qi54ZSjaEvY7S7a/F+u2QDKYw/lOoAuM8tpY1p9Orva45LBl0IDzHgYaCDn
rN9g60Tx260izV7kpFgkwyP7M2ASZIhtyduuwqllyTIR7cZVX8bnDvEm6anBiOROvKxz9otb5hBC
2BIkjIHYwp6llrJ88SH71AFzXhXoKJFEy5B/BFFv8pwVAqN4EzAjVJwy+mgGe1bAhpWbsE8eJ7/E
L2ilNyXsdj/p35Xtf8NABHVrUSuptBJbPLMMHJEjQ1FiAU0cRuyxv7UmIB6aeyZRnN/BY4urP9Ja
7TPTyVkosRqXsfdZuaUdMW8zQx9zgT5QcI3d/BMQu4Gux4ZCsnC5TDCLDiluUIyAeYSphXQNgQ88
nX3vBNJpcQJSmIJ00y5efoSG+FIUsocqRhWL61WiR66DRj9LMw42C/O7pBwv2mLgMyzmX5RnYKmZ
NzblEiamw3CTBFVmlmA2By5j17HHqzwm2gQ2UZPpjscGJLyjhocY/aSf1gaTGuu5VDa01DSpSRoT
QaRnRrpJtBxAXeUSiesWlyCTewBhKDHZKZkmwYLDAplWBFIPDUqZqE+iGso0Pl3sFtAqkVmVEZVf
fmykw9GJ3d1otKcZev9IaoAgb6cjeGZTE+FGrl3x2PMHxirKyWASObZhHnnQ7OFer4LhZJXHGq4e
OlIC6lEvdD2WfofsN/+nMpKS2dzEGaSXzXZp+MRG1553BpOpRXd+HFTIoJPGbjMzzuSkshgxugql
NT6OrYaONo+9JyrAhvSq+rty3TwqRvLZTLd9MIZXFHdpmOYkIvRacZe7wYePdQdahHgYSiMj0zLm
69TYpBjFw3JXoVPbQAIp2Ccxe13KHww0y872HyURuxt7ScsD9gFQstysLEq6oTkPyG4L1wtnMvOO
5WQhai/pyJWtbyorI/GqT560JIaFm2Wvc9c7G5XYxbF1G7GD6F9vh9Z7w3Lj3a/Y+QXB/7j61/jG
5d6ts//qSRE57AoA4c20oyoLMDskBGI0gKrSZj/GIwrSTOf8xlN+tgbv4ubWUxoTEWwbTClqoK9u
RpQiglz8ooOwIisdLBb3Xwx9rktRVTsvhfJhJkNy1ikxuBhqOAutsXFialCZdiRR8rouwSOMiOWo
j6dZ6O3VKcBOMfy858zCH8MXZJqLsdGX8cfEh0TPRnqsPZm/BUvpKMsRjlaavJoOQnOG0uh/UwSF
SSVKWKiTu+2bLwjn1dr7MMWDm7zBeeJvbH9uNshGi3Bc899pTUv2IrLcIGLBcc+Uq2IbhNfV4n3z
gMOaqoMnniiiuAywLg3IQJKJR1xNfoNaWGcam8DSi7y6vyt6XgLC6jhKq50fDQvbA1crwdDnNPXz
2Bm7AghhnWSH1pdepGKHfTSEDUEoS1yWDR4DAMBETLtXwpSb5D+tG6drPFO2JxxIUTMCs7Vq9uFp
7O/KYtnaTQCaNXvXIaovrWnsuQFx80r22aLt/1km9l7LfXec5BXNZH0f+CXSHh4c6uU1OZO8qOmm
a+k/ncXvhl3glwUfKewSylcbn2GauM4tU5+Kw4rcmPazNIgnLMnGTBeGNbVQ3zja6xAgJXfssK49
jOVZAIsNs0BsHV8+lvOg0eKRJ5rFJKbACrRjN95MojVRvHav3mo8sNBNTfH9UpCk6RbslIFtwyuQ
RAgygsc93fdym9k/lqLAoEaOI6SJZ8MSbLlyLlkukmJDflOK01P7dVpfh4ds3FW+kKDXieKq20Pp
ECMgk1f+2HgY9GlXZ7QuEBHJWOPLooUbZSv5ioQZMbYL8DX8c3lFdyYyExPfPAcSKxNqDjwbk4Nc
S60xOqwR6rx2kJenZdg03G9zxyQkmfoj0czkzmXZl1YBKCOn5zLFwefQmdN1xv2WBUELAaC7lIoD
tSPP3l4+HUER57sg62Xz7XvtG0/+E9v9YgtzHw93nJrHYdTthxYgtCmo07CObVI7c/fV3H+MVFh7
GOQ5c0muUfQoFnE1YRWLB9cH2hHXNXDvpJRbVvEE5swAK9O4NO6yJcDY0zzXS8JQSAPVYjkPBpHW
FozBZ4lfEUsin8Psf3YmqfQdSaN6/5P2KU81XYzWlpzEwZMt0Rb1camdphpLfS4FoOHCpBIn0rHL
U/atw+CSxQqqwscJBACFct+BRIPZc4myEsCjJllSApwzX1rIF6AYjv7s/Sjc8vo4qW0MaVNrh3Fr
wmfdjP5gHkYmi5te9heVHeOZIR/Ot7d+4CK3ZwLo/QC/SjZurKLR3hz1auIiBCeh30YSKwir47cC
g7nGfROlFTWE6TWv/TygHxdYZVQDdwRFGH1qqsbdlKfvBheuyKrTPFNr4Q+TVO9bM88ea1X0G2KV
WdVDQqpjjSdSQ8pbkrV4p81H0Rndxq6Kow85jHQWXmUBWHow4dG6Pek4KN8OgpXp+iLY3OalsHnG
u+BmJ5Bp+8LcsyX+WGdCRQz70vM3IH2iSZkJU+OFhauTLcQUUYvjzKaNjiH2+WNzbcskoNkpcCAV
2Xehl+6mMjTjwMp8N466G7HvMjeZm95sa0oug3nHSkLsFsnIr8cmNhtld6JjIiJ7VGYkau8zxmbK
MIPD1IFAEGnEyAnZ3lo8DIUkDtLUvtMaIXHUKFKd9Q4aYTr1kefah16pN1Jtsj1jcEqvYualwZKK
5IB80KZ9mgOzIJdThKLl+raDVG40a31YfPhu41pRF0F3pgbW8MPy3nKrZwltPd8UhGG9QYsZ15Gd
9c+zJGvE8BDKW7q2K4JhhQUTvR3Qmi8TPFWH8MG0tXYs22B39XtnET895IRDY3h7u1EGLHcMe+bC
u2TkuktCVH+MvXyI5oyjoFpcBHYG9JqACik7E+yQxUSs9RnaTu7gu25KIChkDjhv09rBbK2iHtIe
mwQGn8RjkOKR7ludJEiZA3Af4FzG/Y+eBo86fBgQ0Cb8nHY8WnHz3sdE/o6W10We6RlhMEMujuH5
Z4QWagR2GphoMoYROTqrDRGp/VPvcJha0sLPY/UfRSC1x4kdmhimk+t9ybIL/ukeIqZegDMenJ7e
BZR3XLbO3i4SLzSdtqVMQrjoMVMTrF+SOHZZEsQtXZCBLbTIYArJadx0EsNGrp3dPotPuSUCyMfI
tRym4n0vNq67bK3Y7TdiMhIswHG6LQpAFbNkwoxEyS7VfuQrtlAmb2UL6dEdcD0pvzsNlSg2Psru
EKngQ+UhM2lG9yQCMBXFCP2zig+dmt6SNVkNM4falpysqWHwF/X0GYAt2DRZ0O5F8Euhle7LyXtg
5I/YHw6QgOBAJlgJLcE3HjoO5b3PJp1psLatHXXi476muUfo7ECM31S9iaLFCGpDyEr77YL6BJvi
mKL5XRAINZFviGzjD9ZP7TO7IMIMZ2BFL4qEieFaxjyRQIAGbezqe0clZxrxdmkdl6rDV3wrxzwn
xa4An4IecpPJfDXrYKJV9eMQb2DVgnINGHAIIw+FPVrIPgi37fP2w0oDYHBBDirN8GHIywYwB+oN
xvemz/uoyq+k6d7kPBIZPNQobDIGfoo6s4MNpmHnPtjxAPuXRpUsSzaG/MXY6NNn6kS9wQSn3XYg
uVhwVEc7RlON5/iOb3A5qLlBpxC8OFR+xxbq2ujFX143AGrA9MjG2AlHnR6yA40FyK5KOYs1BzUU
f+szTzj3bAXRZfwoy7IjJuCA8Ie9OUpz32KcNg3EPtUy0exjViORemb0e4WWcUZM3W910MgPzXwB
GBKEnZ3SbfZ5wpG21LtEl3DgOim3Vlv/Vr28VT12SI/eKPPkP7R92b4Wyz9S+Fw+M8xtmWuF8fq1
mR13RpLwyMLWcswlErRzXIWcgbY+M/oEi+059Pt4I7dmuUYW2YdhqOS1V1O6W4XPoSiNM/xSjvQz
+kP/gCV/DivPX/AmpQXhZS1z7M/cNEAb9YxmOSB6pibuHeCsMexrOZ4TcACZPkJN8INLKuZXa3Hm
bavdDC39mD3r5klgUuikSaDpAANh8cedYa3+JNsMHYQme9NH89XY37npjLdac1+Q91lnbVFPevsu
7OQOKRuRcbOFxKNVrNC1mGwosDWNSLliBwKHUtgWNjHrG8SZDkeCzcJ+vpsGrbxzpM5EdG5Og5F5
xFPp6RZ7CTOy7K1tU3tL5YvhcqJra5CF7FqbQtDW0wPS97tiSkd8RHS/HhbicbLJuQFyvzdMvsqh
YA0KoRG4UveAJg7BV1lVG8fMT3GqvG1Qdgs77emjldVTwO98MwqUTsrqjq3jOJv0vSD1c5scqrDr
hMleoH/WDXZS6N8PbCsF8r70RdRIMBy7h8xp6GmUoRltbGs7YCJrTO0MTG/Cjus+Vkyjt834tSCJ
3aYl7sRSynPXYE4bhuXeRAjuBA61MLl/rH+gF/rdxqkBtKvWFzxS44toa3fraVO/nYxC7gRZi7pR
crF48ELmHNVDY8YRU/OnGRPwueg/szr3LgbochmTChRPx25CNgjnotkyC7hbUoyetZOc3MFEaUXY
o+7W8LdtsgOpaTdj1vyrh+7VbovdXJi8HWtsht+1915SaZQH85Eztd53YniPVWocKi3/YpGbnJgx
WxsrQWapRhvZnKltFxxnT4PnnpDZouwOyMVdvLNo/g2D7E+Drb6dIvslLJ43JhhoGCbAG4UwQ9E9
B7IiEWeyi21Q6L/FaD4y5pUR3dxEL+Xdw2/7clU57Mom6UPSnJknLUkzRT2Sbwy7S9iQ0Y4SIlMn
Z8hfKnApKA6rhiAj5vxZq8Ug/AdeAWRVuij2tSt6vNPzYV59nRROzqGXwUNGTPGwjq1cT007M3Gc
bYYLOPQ8dElOhnIBVPE+dSziHqgJbRi2V70cDpbvWFBgmYXHilETDeiaqjJkUVt71T4mkZPNI4Oe
poaao5bqaPbmO7K6gfkPcVqG9S0U3DdLPM0e0R1eNr0i7/up7ZSf46BZspmTiL6gfzUffXe81p6B
c5vgMDAbC/LPOZjv5vY5a+6sji92QMkSpgXfkSNMptR4tzfW+DUtRDmyWUNiSdIyruN8IxHVYtHt
QhWv13AxH3qWu5ht+1uMPILy2Y8cPH8hQ+FaOvpZ9+Sn2RYXry5sRLzGdVDOf11KFBGRLPfu0AQM
NQkwZhonY0gH+uwwrmMTR8b7x1Remg4VIj2laulv047Bl0fTkeaNZBoUEy849/tkYaMJrOLieMV1
VM/kuWnROGpgjWL2a/hVxYYr4Z/bZunVKRF8GENBQcH76Wf0euO29jOLgwMB2dBqv7NlvqpUM3f0
3wfDJcbdr1nwGiadhMX/HXnNlR4yRkjMM8Jj/ZHGsJAK3vwSpTmoepPhXtNowymr18Hshr0QsyHo
MRfdmD8HvdZPgy8/GcboIO2ZFktjbm+pvENS9+IEunWo2uzDtKosorr6Iia3DJn/8hZ0w+sgNffi
E6PGa5hlcb+V0+AzPV5ItuhNdCfpG5NG8OcY5TaxsFFVMp7fYzP4L52bh4U1bGNM+TnWUSMMuVfz
PWpngDjqTSP5Uq/tOBw1JbeuTVRWW1ouh+QjOist1Ibkc9RH+2DKBAwK92soW9jmjaUz0AaW1xT6
LSfpfdflgDWCufgQxGSaA4qEmc5FEW2exNg2Mo9nsZHGQzbIAlGmHLaz1V21Pr0ftOqbGBUUGj5V
pO+gESznnzHWyUUquUJnVlpvqddn981GsoxJzNbcx05AzvCUwe0H8R4Njtq1HeStVqljaaEd622g
nV4JtGEk1Xlt8wem1Vw74ZDT5dLoMCQZxrdW6/5BISNGbLHUitIInbEonxI47bkypithmXUndlA4
+529Zr1xwf90y5JAOSlufoxqqAXQB8NkiZRl5hFJqXRNAdUpYgs3MlpQeq0ErALR4U1Z4kwWkTqQ
z0rBl2kGZ9w67c6VeMB7D8IeRVLPdvwctw4B6IRM8lkp+vk2Z+bTpKzqWxLVMG2ESxV/Eh+iwinh
/bVjTZxg4z6OVabtStsrd6qu7rrMWB5JkXtoSz3igc9uuU/UgMccbphfZzXUT7VLhNM8/MPJUF3Q
lL66bdQDB7lOMr6WLfzcCm2R28RPrDdo/MxPMTF/zx3qbfXZdCnzqdiQl+FdGTrNvMkzngq6gT7R
t50/TxtPdGQtqgYtpwJeqxc51yvdLuf1/NvEYDbMzLoMqLOdqf0wgpnZOfSbqMw8wVAo/pGtIH84
45MKMJJt85atgdBlAa84zv/3Ax/xpmflQxwCUAwSx78rP1trvvTHkkGxJ8tghScE+Jt9j/goamTy
dHIU67RzrDJHpz0sdcc3n5f73KLnRwqIFe+rtdDugdd1mGJCoNcfXJP4J1mZH9nwOzEEgAenG9du
mLlMPbytiI2/Jkv9J0oaHmtGdCp/5qRDGDAy+Cxs9z0LaLhzoyEDmPZBFdaHTC3/UFfwP1eQuCMT
porMYck4E2Ge7asVtePrgmzUuHSuSDa2YrTTg4nYwl4IXEHWOpCz5z6DlkIF7dOOJyDqFaA0MkUA
KQ4TSeckVR1gD7MuN5JIRxWwWUZGiLyko809h55Gi2ADmT59MaJs/5AjF4Lwa2+71vrt2TYEhvU1
0VoSrtpt/6BBAzNS1hWKGn9JjqrWGXUhBqLlslIcyQTeNqQzta0FJ2JynpG7v1pW8mprHGpZ84Yr
i2Q8U/0ZyV9ibeHCh5y1tQYTvb1v0NzXw8nTs98+jYsTeZifdHav/uIJgKHAw9ByPHaB3+xbBtlC
x3hMiBfzSZvBkPqcbYVtghMdxsDLOKNRMn9Tp//hMzdW+hQ9kkiajxotM9HcMc0W0BBslHvCH51b
YcOQJGREDIkKl3rPSgmvVOcnW36jH47H8gIv61vAcdWKtd1GomVqYFvR4PT1CefOwDmwrhTcrj0y
ffsHoJJFqElfPDTYmycePJ0mTGcamDqgSz2XGomjsgC+mDf21XIoCyAdF9HCcGhHj/uB+fycV/2H
kMkESYEp3oL7myhA+mvKO9JDk8zfsf/lptEIQx1nWOSqijqn4uogPTIaNfuSZyMfbWOKSHRpZPsM
SdRMZxWk9tMSqOJE5vzbQBj8NskJfs/0ImpKRByNYnruubsunt0rED9eS1ZkCrHW1jAMlHLdXtfH
+jqTc5GikV9S1NRegYKs6RawrwZnjZMWL0IxOfEbYg3WqkUv2L1N8t6IHQxZMRBjmnhoPi7fCuEI
MA27TaDAsuSLlCG2jKPW8tR3FReSJhgSBJbLIIxFbuiN8DstRgXURCtRJr3m+Hy2lvoyrcBeFXQl
jicjj5KKIbxbz3RCRvrYuOaezW68Uw3OhZ6SUejkrmY+TJgKhnJu5mz+HWLkR3y26LwtC2Gzrowj
ew98E0s6RIH7JFsbnoVfHGWWbojfdu0Unkvi/BIq5QXjv5juAsdteTRK98lMqwAphsFQleKji6Xg
XVX1V0OLP4v3Xm/HbePPLVtcHsSE40RXFKfKR86hjXOY86GXqc0FENCmxwb6/tgXxBAwn/d86tKh
YrI+LgBu0N/MNF8Un6Vn87/jNGCTpjY5e7mwLwVjgR66du7TsXWzdWMygtLOTWich7cS+WTlxPlj
WxWH0emHLeh3Kp/aP04MAGjkA0o1rWczuKb0FB/1wlOZxea/xLHKU7DOBtcxitvOODtIbUfc5Vts
SLFf1fCJegW5FmXUBgmqFflevqHZbSIPTmnE5370pSbIe1QCpgAcxY4wFjbhm6EdO37vxIJVJZM2
5oDplBdgF0FrzxW/kufxGWAgcTjvnEdtkD9Byx3rT3fSTZAG6QzKe5QtIltcyufpm9BK+PjlQIp6
xTa/s98QXqDZ9Ib8yvAmC1trpcWUTQUpmw6uZ05O/oSMCNP7zqwF6bYP13qc9wDj8u0Ajz/0160R
CgF5RUceNdbc8F/n5ALpYIVopBP+pXMbAvE2rvpkG1uZqVWY4Paoo25BYsc3t7DYZBegyXL/0k1a
WOlOdXYdjWWwbP4rgnEhudvlhfKW8lx6y6ZMJCPhQPtMsFbAbHRZQQXqgCuS0bMSy9lJ4kfdnDfM
j/gDzQ2BuaMnmAbFXA6OQQFRx+HcBhQROvnFGt8ZyvHNEuTDcZxzlHXM0NrER8y8SNBT5dfkAgiM
8djTCOndo48wtNRi5ppYTkqk7vuZGtihTp6NrMVrSVRGr0CNDjEZ6VQr6C3aZwQ4Z8NN3GhZxoAY
QOUdqnkJeW58Ik7I+V7I5Q6yipj41I00Samd9OaHaxbMQx/9QdN2lDjOjlNu0yr3dxgsPSKtaNmt
Ejh/9l+4j6FwUQq0VmOxpgva88KJYMEqCo3EmY5CgIqb519aObhQLk8t3Qmc0gk+5HwGKOgSKTtv
7ZYeRCmn25bcwT2uqNMMZCzo6gaYvHy2GvdqWf5y164gzyQY85AZ5LHMUozo2lyGFCbkUjH3SHrr
cUibCXmHk+9QBvSh450bO503KAy3rrTsE95FXoUpj7f+OB1sNX7pQ4kQsybMm2/+npEj9SYzg6ic
jGjLPnu5QPFawTMWnFQ+3LbnPXcz67C8FFL/GHEEPcWrRWTKv9KgKO+V2961+TfYngdGFepSu4yQ
QAtgkpoKLDYMdRDfnCrsyiCuPJuZefqetQvCTflvrFiD4t6d2aPUzDdM9z8Wag4DDwIvnCneu72V
REFrvGhZcM2z8mpYcY2CU9cidM23BOOPyER7tktmpYVuvKpRD/05JzelV7+EtoFuK0awdNDWl+5f
6sQoUiz01Kr9kDmbno4zenF5hEVBkx4Y1VvCu3RoVlWju1gIFhhWD121NZv5ufN1l16CuiSX9AFx
TQA0JgazdFDjqI5RIgauJHGqA4GQz3GS6vA56wgKcdrryyGtmUj6WHbshPEMir3dqBchN5CgfU5w
EBS/Nvm/IUquD62q+ihejJ0jCeBwzeQZ5yzK8qKwufGjWuhqi8urBU0wOq6zS5Cn+imLBsNbobsC
wwBgIBZvu2Ilv84sOvp0vBmVhj9QtxCOJIF3sqrHFsKX1xNfS7Ai2ouP4A85uTQ23kU9kgplum4Z
qxI4u2RUVL5r7azpvyJn/msOT+SksxDmcZ6alqZKt5Jb7urMH+4LLZv3jOIuOsKXjRFodSQQxO7K
7rH2SeWhRhcg5t0TVuZ4h2liEw+GPFSGs8OT4gIZSrYsaAgRKXUGANa8dda72x1KdfF1uv3J1bZV
BmbAg4qAnnActN1MUt3W1GDuppO3ssJh37FjXdSX55CoY2Z9tQ1mfC0UnHtccGMCBWAWJ1H0Z543
vh61FDvv5Gl6d24c/dVgzOhIXgm2gCkR4KZ9wcn2CuOy4uozwS4SQtgazJtbVd2mXl3H1kTOTvlQ
M4RCApxeyzgNiKKWd5lZM8aY7nspxU5bTSQM9ImNmiAUwr75UEtoiKeR4TvjSKwjCI78CkRmp2hW
OqqsYtLUXcLM8TTp9SOYCkIKRmaeCkLbVPUPhkE0YGPVQMOV949yukF9cmlyPBugt6qLa9T+tUHa
umlndafVg3NKbBtntttfa7xvOy97MLUHw0mHc64zZ7M6/2BRO20WglZoGH0dixvyRmeqZ34NP9j9
xRVVOiwss02TB0y+zgZJBiq/wNt2q7FPzFRNKao4pEmEzU08cNa0zGQfm6g3Se6475oWJlyuuLsK
dp9M8EienRnPZ+7Z06w1dFujAQJcaTWee/AtSEmSJKk9zRMqS8B8JAIjjIYB8qcLNSRHl5Fp9l6f
S3QpaXCGjJmFCQpxFviM9P7+M6rD/IwK2N/8+bvX2VWjgw3JRh7DpcNRR545dsX4BXkSE2JZHzvM
UwwFa+uFT5HKTGRbTFXgrmnNnonFWSsX9TVJQODkXunUuTfure6GBttkyAYHjxE5/MH1g7CckZHr
ghQwcJ4WKgjR5Mia3WG65sIHMlobxxbF60snsdktNfl5juayVsdmmaTQDVKkvC/pmNEPLPqjItcn
gIt2b0I7+vs/GwSl0EF16hJXmc/NkWPLVKl8VsEnamYKz6nq9n/UAepmEaUdHt+UnwIq8kDVzHqm
Cay3tkpatI4mlusMtszfN+YK8OqG6T040zhf/iSpaVLY/wvQHJFAgE6xkh1ex3IzGz2Db3S+957R
2PfY2dsV7FpgFZqhRpNBwwjEzMzQbJzv/6XQlXZvP7uUzOsol0qHah5nMaZbhqXD/wi+HkMNyCe7
v/y4vx+IUDyAcLL2xtA+LOxSnqZg300sncdMagfXL4866JfHiiVwCB6EHaaGLdiV3vXv5w8FEoHA
8l6dCc9igg7JIpnj/5g7kyW5sTQ7v4qs10LpYrgYFtLC53mKgRHcwMggiXme8fT6gMjurmSqK01m
WqgWbiQjo8LD3XHxD+d8x6LGaRmxf+buWqCkNl3Wh6vcdrfUxN65laO7RaDJj9F6zIdDG75g5izX
sR8hMo1bvOeixYgJjAw/LjdqatJYrkLGXzvqqZ8p+SMobdGuockZtp4CTcSzZXgiKuC5q/IOE6tT
4bDDiBNZmPy4eHRuYBWmubJ45ox8Nyoh9rJHRIUMxHmuQERONrsmZEc3uRcSgDrrqCHNmQkUQIep
essTCxDnEJ1VURFIjPnhaGRWA2m6d5dBzfnYoYdT2kz+6GMdpxvz3cb0n4eEu1KMUXilqulPgiu9
Yz5Z8DDgwI0YhxCNqN+f+xjQT5UHF1SKqE/9LtqZYxw9OsPeEPjhHuPRelJnE2WVFNeUv1UlqtzM
TcUdHdbSErL83hAlMqkV/Huq9joyK9660GTd0gf1+EaIFrLu7pb6bf4ypLyyed4TjpW+MRbuzh3Z
FZdYS11ksM2t76x3oRt0ME2fJ8tmjnSXlZqccrLcbmFBmV0St7EETHfE7l7dS4NicZjk1sBGIdO5
GcpaAo42RorYiqPHPCbjD1LEs/WAWxKDLp8uJBxPFiSAFbz37FXLspXrttlN06KMPJOEG1LdWscc
ETpLUnyqaOxYYxu5vVMUD8nstOnWJmcMSSfDLU9hvrj46kEN6DS/yKlMPzyrZB6qJLiFwAW4+wZH
5GrlifRdYuUJkVyVtfjGtCk5DL7eg7zJX1KSno7WEBh7ViXGpXSLkXuXdSPeh3NAV+PjUJWknjO8
GQYf+WMVkuhZdiojU7DQMnkvG5JIWOS8xxOCoUOZuCAAodvEcXXK8cEd5oDqDA7xxoAHCs7dhy3o
OeFBEo+5qDmAbzr74skDPb+oSBPWeR5OoHQLySe+htmWWJLZhKwKRU/GBbizh67docQlbhOf2NYw
wAZWzKr8KdLcc48TgOraTWbdwSc+wdVxO3eWoq1FTPzO/Ja4Ppn1xByPC/47vCEsbi+K4jubFPLm
BSuI2ps5WRaev2lKl03y0B0yQ6oLu0sBsrTsXtOuSx9KWFqbtEKX95/f7QnxHdyBdS0b1h40z/Eu
1v1vSM33Ebb3oM/KrcEUkhQqtVrTfmYX/mETOcWRNrV6FJNLIw0Y2CTpPhDyNfPrDcyd/L00UNjP
8ax9kqCMqMfp3PCf+hSK85R+Nx+IGCpBX6TxxqxipAM57U/ftjTJmc3MCoNnR4xQlLkSF9e6ILjl
NN9ss8D4kI3fQvIIu1M9PTQCD1SnSxUG7JXVCFGi43S+//tDYr9bWiaueZc9OmYJ1Et8iaS+j7wz
4sP8t1EH5l90XbNpdjPIU3ftErd1jRwh50MgB0N/KGm1Luqy/ZrW1LiICfWzlyXBCQ0DX2gZaEhE
a9Q9r7U6c7yHN6kdTcKS9qnVuMvRS8I3eKCsak2FzqI0VYYSiX5o4vajdW39PbAKotbe+sINfkK0
QcehMqL+pAbBwM/2vvvTm2ILaxMHgG5lr4oSTbkL9Tsz3tYqcNUUvbdRI1QABlLDmSFTIxBYqEzW
yYpsTnMaqBzU1yhJ9HMZvP4BhXbiI6LfN6sMoXcXlnMl9YgnkXq3sMrlQwNj0UXGuoVm+MRMIz0j
Krurda6syDDml1Mr4wL/+GuHBeSAAdLdpbE3rmd0Atlat34yuYXhkO9nxH86OI/BTp3LAGX4BTgn
UzYrlMf5i/rkh5Pc0YnqpFQfObhrqYRHG7X5OeujnNkbrv6x6sqt0ophnbsqilqra0kHLfttF3bR
HaQ6mH2Die7AnW4fDvLRV5QKi7CDAOB5E14l3iIRSZHEMCIIivYalFjlFRW9wWTfGVMB+nK64Rd2
66BsZ1mF0U+peSq9DgIbf/vnm4NfKqMp5r1eRkAmYsIz4FYjpkmbl5ChIyq3nvQ8H8cK2t/q5E0J
uEF0ns8Tor37nRJaBo4VRxARzV4o4ULZmdZIgPPgjHvmFDQODStGKyqC7+AM7hYnFgENAxV+Xdp7
ISLyPzsLOgq2c+DpZX8u4l9zhZNwX6N9hfukdbW1iQhnP37e37PIGm6Znb+2hoRPPJ1GvoExEMFH
sQYB/CDZKbvYWmg8QnavIwTypSOMgbLU0xjWNHvTKdnW1LqLl2GwmD0O7p4PZblsHDdeBhhMViyP
DwJF1bV2M/bi032JXZJ9/3wKiAoV9D5tvpszWInbASyLIn8RVHl+UMIOwSAq14PpG6+u4sZbNWDv
iDbA2zlwhXKU9jsHLu6OWyyDJ2BGvJbTN9mFektBptCiZ3dTwYiWRC7CEo5/fMRoqQhMM6AR1FWT
PXulOCMBNJkBmfyNAn6p4Ix/Tjt6KyU0sLnl1Sk00+KK642egcuBs2R4w+Odfd4WLFxVTavQrGF3
3zAtUE95Zq46TZSnmRvTyPwPpM9nNqquhROl1iMSskPFzIaf9Y0Ewg5SFuGV8VGxEuCyWrdTRELE
RkivdePeejnYgkTukflcwtjPlzNGRm1D40YqJqpXlH5o3X8BFOHq4A+d9ImScsFUlPI6PxWVIXu+
bfGtcay6ytpvMOYyTkJ9Bvj9ndDlb21SVVdcOPLJ6V4gHWzHOPS/eXHWLgn5Yj4ZmM4mEuxT4Nds
ZxBd0wbJBvD6bUYdWhmnjoo/ssCAvRgx7aGE+6NlwT5DKArSTki6vbUPM4JT5lNf+tTKhWcRCJnq
eCkDUDxTk0WsjreWFeXk3LflLUGwiCUQjk+dGmIqb13FpLB3prPD/BD8Eh6jNPT/mz6hpEXjp+9w
IaNs71hEt25n7MOuxQ9lmcgPC1KPiXIKV+3MHVDDeN8RIDJpzoJ1ZRD3RN/OZGzyGkMaYKFR9N8r
gagljbRl2tQmygEXysnnHxWcIcxfSmj5hXzVbbtbOWFAjG+ry1dC8di7aunXtLKiUwrCitOoyRZN
auorFdnXQ2JYOrpB8dEbeJ/svONULNGxiKEm5y+zraehIumhLH9Bw8SSqsU85BprQt/gxNOajiVO
i5YWo9/GTqYsRNd9lhCHriVnz4zZRo7Kf9oyd8k64Sw++YZOTomOGGQq2UJLGpuBChG5FpVO56Ik
mluC3LbEXg0uylgjMe169ZG6BpPUqPieF4PCGh4uhxTwzkpuOfNZOZ+anJ552mishI9g1LIljSDM
vY5C0M4YHHzCv1X/iKjXW9W5bHbSgpXUKboD60rbCdX71TI23sRDwnJ1auaH7oQQJdk5yHm2g2Oe
grwOnpP6REWfv9VGQv1TmsEzQBBSuKdzx+ADMH1nPVk9AnKnNnbmGEsuW2tT2lV6yJWUy8nUnwxw
KEWtLSrLLz9wZZ5Uwa48wMh97Vz7F6YzjUGcCQTcHW+V2X4ZA6PZqL3PaMA13OcMuGrrm9sRIcsS
ZXRzzWplB8fbIGSITSi7I5yecWBcNI+GLPFdpNoNKLmpgFfqCgXS9IQ9YXO3kPWKS3e8eNrIIpGT
rCPEKmv9YZsWFFWDielZ+kx809TctwhkTobTf/X0wjtacrSPnJERBBh2XjE5108555kLsv650mhS
7dh45dgKfwRxczeSxEYb4h3YrA2rnKn+bsjV8mLzsV1EJauznhTj1Xy3n5bcjNmG0/ych/opJbjm
ppYFs2mVuiAP/eqkK324H2uxn29mcrJPl4bgMl63kZYgLOIWN//rUHjvCsyisx84HS+IZa8Dr3xk
aqfxLtvOQcbd3Yi1XTFZzYtcu1edggnAbIlEwwtujyeQJc0a9WnyPLjDCCiCCiqm/ZMTXATCEZED
80cY4uJDbfLwwAWDLmpsqNH1INxI0Zb3//xCFLtyB/2TsWTh39xppDDE7i/kYnKD4fqD8apOOlAm
Y5IjAsJJcOourcQmo62xvrXIbViNc3aRJWWtg9xF7TdVFX5qH8wA7AIs8Luehk/44cjwzDx7Motx
nFSmv0obWAHU+wMD5LZcpiLe+32VnTBAu+fGQV5U2BH5px4rWY2bRr3sSbNb4f58Q1upf4mwbC+l
XvwaESAQgRqr3Lc8m04OiEdoZ18SR2H7S8DufgyxRnJ/JIDKKI1znraUOWwzsCSoZyN3feRy/UZk
PRmwU6TRxGq7kjF5nQOdQZMQHe1Hx4Q8HrxYzIBKRoNwflAyTYBbaDv+5FagsQZ1xVYlzHaiKF7M
aAgZwjnWXVHDAy8MNIoGL+v8T4PbvEjoNEuZqMWG7t5bVU7wtWhTQhzjLw0rTvJN5NfIZC6Yh5z7
qfqENrB7kS2AuKzRoPTNBwkj60tSMxUWmTSfo1CcA1/Fc5lK8saTLtn/d0pYzet6JJim+mS7D79n
53Qx5ffRBuyzjJDcFbjItlpRcvO5Re7FsV9U5cXSXkv9tTKeUagsSs1cWDjvDR1RNTWPpisrzts4
fywPqboDzayDWKm3NfmZ9aohLrJRvg7VvWru06D3vwvNTy1GTZLKwrhmEpe7Eh9UgSskN7zXnnjB
nIl2QcXV42MMwJ4i3i5+QRkKxmCPsGbHsPurcCbBbGnsimoAtlkQIK4z5uiCju1B9ZoOGCpUH/Mg
4vRbVRtP6DbXuLO484TaEzED33PNXKcZXKExy5Vl5MlbldcnDZAIM3yehRHuYryiHpGsjOxlsmBz
+YFC6YX8EN7dGoydncq9boXY8jUDvW7UPfyG3ADBLT90yyeaSthHbI1xR9dO9lzhuABHFuEfqRm6
DGsFqzZy544Yw7Xq68i0ypNqs9ksdDZYI1GCRqKuPRVRO8pNRReCtTVvH+zWXVr+DcFW+51gqwmp
q0JlOWqopqr+DgtOyyJ36j4smGpnq45x12WYHiL7FlWU+4Ux5CyveLDUnAfT+uOv8795dc0S20EG
U6KDPzO9Pege0Q1LJY2jA6oyrEdS6vfPh5zqFoBI8DeA4b/Qt5lnisnjoE0MZke14ZD/M392aEey
megWF1aWvigyAmfNrWH5CW1g7jPCETbqvR8ELpuCtH1qxtLZJJqOwCR+k7GXnOarsjDUN0313b2v
gqBAgW8s/+2//Y9/B7r/Hzjh2vRM/hnQyzPVQDJrOnR0dt/Ob0R9Pp9BykUAFlTqX0CfkQbTAzDA
nPBepdBJFyJXqu08xzayaNV7jvswu9o9hE2DOh0Xe1oZ3bEZtS+f7E2skiNoLZYt1dRoT4M1Mh/Y
1uLp8LPqgI04otPtX51eVBeZYPAcMPR/GYyi/5u3geX9778dHyRpEl0gDXIDwMb/+X0IOi3oI4Za
i7iMnD25Sduu1ssbaBBwQYGLI2ewnt1ES58q4r1PrCBRLaX5T5YB2n36Wk839oT4TYG5k/krT8d1
AaoCYUhZFzdBdN2MSIVI9bMZNAg87WitfNUlN5XVC0lw9r3B77d2lOzNdUiHVMzwK0bW6rm1re0Y
9Uc3Fv2LI1jxhaeyt9n2WoOzMxqkGqaGCNB1hDwUlpU+EYd1IafU2lWuBkVV6+x1K0nA9UXxPtda
ken1qyQ6K4nLfcvz+PWMSN0T7Yd3Wp7nEWqMoqEVun8GfSc+q9By4remIybUSmX2mlc09Uh8oaLk
GfsVDf3CXGJy3jzbSsoiR6AEcKa7sxAFVQUSuhkhwp17vIZuzoFpamjNQgdxXAGLY6IvWtpwMiLi
hRg6ic04VNbaC/tyF8qemq/zvbNHLU83yFxK8MP3moHLFexio2mEhXe2d861h6PW+rkRILkRp5NT
VsYUubprYFjjRtmYRnhp2wBPUADutp0+fP30IEc2tnZUPdeaRViKa7JunZE0qqHkh7pUtJ2hYC4f
sTAd80F7U7DYHrXEV45I98SmABfGrLV0rvNDMfbOWnGxcc2MrtDpVz3z15/EAhxS+QNU1ddMq6HP
OMLmNu0yzoiKDqwExIu2sNNXrWxoOD2xtzVOAE1q+tkn9ZeLrYb5afzMWh3Zus0APh1r75ShQghF
phy9PGY5PP0pGypYO012r8P3qnMSKsupBZ/5tewv/aUTWOU9HawCPknF2S5xxdGgv3k2owkzLcd7
zeqEt7xA/5en2qEOHB0EiNZtrBoBusIuep7J2AwgAAez/QHdHGdGcnUUMmddfa+NRftuGHDzdQeT
lieq4khwZ34qguH7zCdK0mIdR8p5vhBsaXuPytv5WRYBFiP3s+cjzOTOXokZxQ9D0boqnoWnVekk
5bb6grAJIijyU0a8NobzEOes595G3kLomVHQHeaJJdFBLEDZAq4rzNbzbs5MbcpYwTYbnla010q7
3GGlHZfEJXCquaQIzN9aWDoFke3qO/BF5r4ILfOomPlr4LThCcu7uckKF/eqGN88n6yWEuDFlpUF
BaYIvAM+Y2LBHA+Ia2G954jNjybyranlwc1Px+Tr0aYvQ/OEMx6HpCGf5p8tatM8JVpLrVWCKVDi
qgOri2OP9fW4IaH7pzqNdiPbM5fMHetlZaflC/eUeilkhVpq+q55VB/qmXnonPonzXm3or7MUG6y
zskIw2MpXLu7eVSA2Zqdz2gZTy221ETtxq0hzYgZHquUUsOKZCAvWKpJwImiVtqyLf1DrYPLjVBg
PfVkzzGiJy21lcf5N/CaBip5s5kJz4lC/RqYwro1Ef6yUaKgTF06AQKH+rWuNR/hyOi+Yhe1naHX
eTEem1SWp1FDb9cYEXN3L7b3rjEw/FbxUCn+Xbdg0yL8+O5l0vji5MN74QV7oyqHW1OFTOoUZIkt
6CbG9v66yMbuYPvjxXFFfBmzlCrFxRsbkEf+8Op+EzVOtquUbtzpSe8eyRttdu6HR6+2z3GMXkcz
Obg5GAtMg1+RBsEoUVFJtl3YX2lo0WjjZXX73t5YXuefmGnpWIIkpaqndu/zn6rE714Bvr+pwT4W
1nieFxUGC4fl5+2RXam5AxOtrn2L1T7khfbZ8hzs6Xr0kougfXD1vVtyGHD31BPAQfU2oQXnxiBQ
bCekT/ZX1hKWOD1YajZQxQkgXtJESVVjtsYdfBN6/51ifjIrEc7t9+7aaA1nz2Ujmbqq8qjnYNXq
+QYfeQdyrJSDJbV0OwAEWitxEy3zsHfOesBssILksmXuDIAm7/YiiH7B8chJNUaBqQYMJkQGEi/y
6kektK+CwmjvhZ128CLkv4ABvQeLJw+bll6+4kz9TkjlOa9LrDsSNG+rsyz3YaYhkin9J1Wx1qLv
D6w/2mezr8yNPJSjlEeALOrGN/Tha6Bc+6a7uFlzK1FGnCyNUZplCGC5+tgfM0YTn12nT3d7mlsi
UtabRUBKJql23a2KjbUaqtVFE5TpXssmq61tvMZN9B4lymUaaRmhnpIy30J1VfTL3Kf63FFX1mCx
0IsH52QwJBKYI3MA5ivHbVkwT4Mjt+tpslW9XzmJM2xQ5UdBcwvwENxGCqcNbsgdgG5na06rrwLF
yIFIeUIpbYKiLZRauZMpq9jDHTqEWbdtbNDQdb7zLQxAEfKO+YHtyyRcovYnRwtSnJb0O93J/ZOq
59HSCrPjaPfhOUYIDxUpcNZMIrvzAc0oK7jpQQqLPYbV95t5uSTR+GyyekdPniilv6rcVn9JQnaN
ie5ew7CmEnSYOkYGkleGQt4LJMXR6ZiHpuSpqplz7cKqvfIEwR3X+fiE2+ZaKu2unYaSmeZ87yie
lvNsjcBCeoxpDuFPhLcyQpWq++OxAIn8kKjvA+x3T7LDID7St+yZDbNs7pB/5nZy7iTQzog7+jPi
XiacZYxpZZp+BBMVVfhmuI+Etp/3nKKwy1PpyQ9itRNmBspi1BvjqeoyFsDTXHJUvJcitaplTmDa
I6+tbh0larRLzHSSPk45EQOYLYTOIB0JxV6EepQdten/1kQntAzx7G2Jq0UGLfmOPHEBW/fIeSpO
2WXvu6hjpuafC3pjAvp4uIF4ZoqeXEs3h2qjV9NpE3r3JND5HDAGtKNOhYj+6Jkg3UdhPREODqJm
atvbGNeL5qEWxCLb3bqKH0EVM4LsJSai6YvxNVG1bRiQVYLQuR1/4K13Fpl1oLah4PUQOiaka67m
kayeeo954sVShtuADWhuLMwL/qX06o4tnMU2WPtMgeGFOdVN069eFm8Ugo4upllxv5NDwhqoDhCO
o2z0h/6EIbfbkLfiLsDE1o+xchWuP3AkoTG+2WHxw7aUFCCbw6epzeqQxNzSIAUFVUdBigPMfH87
C2zQuFS4p4KXvm/e9N55zPvVeepe+UC06oU9oYJL4XtHJtYdqBNE3tJwtX3j8Xb9TZP05+g20qRM
OiRhWI5uW5Ks1N/iRBxziuxTscCoQXAQROVuE7I5H3R5/ipW+q961RdHX7EPReEz0raraD3zZecH
L7bWNTZ+Jg/l9/kF9wNNPxRwiPYa67QwHv8mbucvPZ1pGST/WDxtjVP790QlDU90jJ0Tf14fD59q
KG0MMKEnVnXOAvdiINeln869dUag6u1fv1rqX368I0nZIvUSMYBpERjx56bLxqLikFCLvSmv7WWX
B6SnO9gbAtQ2oJNECTMNDZ+V2d4xDJzqYqH3BHNPPjHEUefUWuq4a2wAr2QATQwq1vcIqbMLiGt7
+6+frP6XtxbZt2OoqiNtSxXa708Ws4vR1mFW4tdBRdtGJns76pc+a4+6ZbZHvFYPTK866m3y5Hrw
0vEI03aqck5RCgLCQgSymItIjszJPIWRgIFgv3dqw9naigRnhEPigMTkR4fK9IktD/1M6wYbvxLy
vbRg+dqlQg0zglbxHePvAqH++isStmIabAkdqWmq/VtWWcc8uE8im+nRVFGOPXfK5aAQbQTZDEtD
ltbLWSCgWFWBzxNjsxRuePzXL7Q6Jf38adDgOAaEFdOW/BhLtaapzz9F8vho5hl2ohwnMhWTIENW
xMklq8E2tO+fmOj55gDphaxmstVWrg4MTiKC9m2z+EHcNPPKLEj/5hPwl2wqlSdmmqydDJ30R23+
+j89sdEZNCXlFMXGm4ApT9RTNok9QHEVUyTLU6bGH42KAFFJA5hbZYgwpkZbPku6hAWJ6l+/UqYx
xU/980ulCc0wGeXZQD941/TfLiDPz1KzcpmZYvq0F1m2/ZwxQOQe6nyF+LQDcN1UW8+oxHtt5x/C
sdqnCubbHh9aukE9n2QeciDBxL3W4vig+BWsIhImWYVgZJUwPRFyqGenaJdxLJsSNzjGu1E4r34a
E0WEVNVTqvFGcsvPoDKZnPX207wXrBOEg3MIm/l1XpPOq8RPMZ5UmIOibKFtV81L6Efhbr4y5kaL
0IaKNpTLY/T875/Dpc+aOEDPQV60Ut6t2nnntX3ENcFgmep29JpHO635VYLAeI5M5zpPGhCFx3fN
fhPrzxUZpNoaVGOuPnsd4oS47ihUpxavV+V3tGIIPiehVJBGtywfq72bwl117RbbSrER02JImx4y
ja76j1609fU9RZtcWHQa67yviVAr+465YgXgpAmARGFr7D+M9FdFV/azA+m4IEMDpb+TBEeAQvW1
hduzMB2xJ9Mh2w+hTL7wohv0X0Ek6sf8qxA6goLS1Q6mxnmhSnqKwAeiEegyP9q1g3i3dX/FblVv
0KRn+1RhEA02tniIWBA010qTm40FedtQkUz34XtBW/Sz1skqjyyUyAMUHyPUsjVZy8m5dMqHGRfD
N2NAPEVp6nxxe5T7Xpn0zx0uHyROaX0foPr09MQ6AXJr3SuHN29gmow2M9qIEU8ZeoL0PgCPYTZM
Ta7aKXI/Rh/6WOz8SMiniutbo/CnYmhQOE5FUGPhV8us7qQPTn02KvuoxwSQWN6jSZT+ZtVxP4ll
6s/onrpujBWXHLBqNVs6k8Bqjqog6uTzY4PyeqNOcNcpie1UmJhbhNljwPadr1EWUJGpH06u5lyu
hkAm1CWLEajiAXAJM37evL2BTiR1Rxz55tDtjTK8pLIq7wHDntLB6aUP0lhhTuej4usbR6tZp2R2
qQGoKz8K6CAvLaLGy3/8rU6g9Yyod4gQcZwbJgcaxLa3Xu2q4cLQbHRwKluQ6YeIycUadlnNB3W4
R5Xo1l2c/TQxqABJDjxEU/pj7tw7mt4Di2ZKTsbEuCVRr5ciNnD/I3jRxnQVoGDeunqLw8MX3d4v
RhJqGjmyfcaG+Xm4johc1pZgUaXDMxlsHxeR4p3wYrM087uYCxDZO9cn1kA5SpZObvtF5rBFI6O8
uSFC5S7UfiSasJ98QEW7vDYQCHjOdlaeJa3L3ctRfxShfKbxNy5eyIPIgi8mppeThIcwqIN4uEoL
MVttYKGqpYdTJQ9OYxSfESP2t7KD5ohjhgJARUBq63V1tNJ6gJdJl3cM3EnUHI2H3iAhYDSsP/Ke
rMJqLpiKnGXmU0kEQb2AMWcf532ZC7WSKPdT5nTNXijiXId2cuOuk5BCB59GhTy9QTjlEQwwVstG
xPXD96p2qZj4p0aju/eNl53nh2qK+fFol/EpxdpemEnwZKbLJDHbp34ILRpUrHrqVKwoCRNcHSHX
FrXpr6Sx+jMhltpetTeS5hPdPp25PYLSnm/LeJvEvuvtrdmiGxYKseDzs09GAVQhS3bz31L7ErnO
MpzumW67D3FJbEmP6l9tzT3k8FQ+BXxj55IIUQLJHpnTHVqri0mNYfZqm5dY7xETKULdlBJ85Nwe
J9Ao68ZmdTQNw6CgYTcAV3zzayTRAOG2n4tH21a2Du82vgGcaLpItrBDj8FUnxW+fRcyNA6mATKn
dOpwlw+YUhUiMEHVjhxboClTvTzjMS4hLoET7Il3XDmDOWy5OZJdYUQXA07SUvfkN2JbtJcQUNtl
GK1vI/iLYymgITBjt84a18hZV4GhagJg5zCAkoynAGdZErkQ9gjQYjdHu2eU6a6WUYW5AkCgVnn5
yY9kRQpSM+ziuCcvSyg+/go0EXyuCQfJLNoQO0aIPVfq0zQniHXlFtb6CKaG+im3ONPGsgE31Pcp
Cj5vG8meK6GoByIJqKnZD+hPQtUP5O0U28KSKZwj/Tg02fA1NZjVENuOYqoXa8B75Fq10TfEG/Ya
AYCyjfPoVXautrYjhyAFPNLbwsOcm46KdmTkDg+ZIQNSfnUXaIW2q2CLGdC/TgB6oy1JLtXGy3P7
rrNtX3hF96HTrcNqVus1IHu83DFGNheS411jBLhp46Q4OWBPP6XyGGiilYOgllip+EMZSuBpWY/u
a/qhFTDNFWgXcXLy5k0zO/iZEp5sHertl1a8gUO5fOr9IDnZfIp+xv3z0LbP2GTrb0o4XvBHpvko
lqJIy/WM30YxQQSrEaTVez0MFCNqld5Kq9rKFAGFzAWLsLE3lzrW2jez0R/DLix696HlSb7MPVIl
dkNhXudn1fB7IxmMFvgLok1JMv2J4jY74qXhV+7Eh2XE9qHSO+eIuGmVAQrc2E3bHNuALAyrRT7u
NjhRzBKzRS2TJfeAkbwV7xmzObiq5G4Mertl59AubcedHLA+kJ9218gg+J4MHezASrt/RpLj8MZQ
Nemftbitt0nRNZhvCGGXwRehV/tBEIWZdqp6VAyEUx0dFaAJlNJJaLQHNYPuLIru28hRyGAVQJEG
+yRejmxlqgETXKFW93mhY6T+PraDQ4HaeCfmlAWdoOFlXcLwVp2ChVBn/Irb6FxrI/d51o0brJeA
OoCPLAlOwOszqX8rM0z2gSbYd3M5JJjyMFGAR2J+QCW8wZuAg9XDVTK3Yp5Ag+c3LDcpVhc+Kpzr
ENslnBwDxfpkCBghkaGTPnVcmAu4WiC1zCGCEeZ86eOofUdT5CMmsfxnbYKx61n/IgXzMZihSEfA
Et0Lc6sovzxV4HBPKUhZlloIm/XmMIqs26l1kH+K3cP41TKJSWmn4ATSK0jcSdX0UFeQr9ZJkjFl
G/wbO2SWQOUEA+C827dT9E2qHju4lUyyPMZdWQ9IoiFIfU6Db6an1jg1g7r4iwIa6NBIeKc+upPS
UrJnTVaHOYYyYQA9799UHSGVOZrQ4ElpxJLZdvtP4WFkefo2glu5MUT0PjkhNlRpqG1LuOBzUlre
8MkSTXGam4k/sr3/WPD+FjX+21//138VGP6nJPL/Z/Hk/2WI+f+P+eQGvfB/rMv/kk9+Cmq/+ZYG
pL3/nOPO9z/+57+p0/d8ZpRr5j9sXUogkNyiJbUTX+l+ThnlmviHY9iWaZuqtNhPThqGlJUMQeTS
/IdhEMDA0IGuXKP3m/Ktpy/o/yCS2CDuXCU1l9GN/X+TUK7zvz+3kSQ/QyGQQrL8tm0TAPCfO25b
VWut9quWJaxpLKNXxr7fTCJfFi4EBgQMeL16bhHWQmTRt8GdjLo437ReaxY67nq2hiXJ37s29p6n
6KdAZz6jjCcFpEAPGmJtmT9tJA61Hm7KPEdv1d8yzPgInl9t+KBuTQKcMS2/rI8xtfdZZl1QcnJL
Be6OjLshSKTnThMy2KRZqSBbqJ2xjgvjIcdbkx4bp3+MWnlK9fTZ7+wd51CEYz4/tPlw8pA4F4Cm
FzW1S6G/D2m31UxcAGqsvxV9/aKFdwVbH+Oub0VXXTC3MWkjWcmtiNmrVhlqHc8KCoCO13aiSvTO
ktn/snZ+WFetIeQKaXzGry9coFyPNnMeNZgQkiH2kZkspxQWVLMXh4K/JgjNbrPXkXzVFhuahQUP
ai76mgL+lVeG+2ZIVx3TVFY2K+AwO0It1qbZAR1liRmTtAcTPvUOA8yrtI6u7eiS02duwqD7rrfi
2Wd/Kx0Q5a9qUgB7aLB6uwmEALfZZLl+suFj20N+HxzCI4M8uZUh0VDAzBdaXF/8eJt44apJQAmw
gF/FtDJZhLUWFAUf33cNGwl7fm9sK1Ipgn3equQ9MqGNiJBIOf/ZMjxb8TvSvSfmzEtQoouYInSs
ZbPKSAYObUCgwkBoHEtiALUNtON71PIJgO0ILaMAn02ocAYZAATAj0xaaxJmX3R+i1GEK1IMGUc9
NeEX1xhPph3ui5ZZQ4nRGgpCUDbP9QS0Iz3WaqrvmW8QXmCll8gHOOIoYv2/iTqTJVeVbIl+EWb0
AVMJ1KWUfT/BsjsEfRdAwNe/pVuDN7lWVmW3zskUCnb4dl8ermGUBOWNBng7ye6+l+XRAV+zEO8W
61vmJbdkt0iabgorvBN9G9sBhuTUjT1CvwzoJxNU5DLPUUXGL3e+4ILtO0odivGLFM5nrvFFA6c8
kd09GKzpNngLtt1kgBGH2dl4J4mDGFgGBOUt0Zobks23aI1s7cEuuV4STe6O7qK4Yi8CkQ6jfZgr
cF/eUz5nm8ZOnqero7+H5QFOiHwLHaHd3tVZ5HXL09KdJao6zAkCyMQfanuN1Yr/ok1v/OZ7pFIU
ZzEBcEFxjpHfSeclHIIXt1xwjYTDhlz2o7THl8Ey7ueMHcuhp58Knr5/DLM6xop/mxXlzdgFdG71
X9LrjgzB90I2u2H5AZvy62UCr+NVtDCSW1qe3rnt1Litw+A5F9QVdT1GJo/+HBsj1cIWkQm+f4EH
gEqASyCkjzJYXhoFIkVMZ2dQzAN8sqZHqckynCwl7gaP9oiijnlPxqwHgBP23ntTdYdgTo+GSA9I
9Caq0qfdvg4BGoyf82JXr7gjJasbvc9bvTfMV39lzRHeFfgsjPUevtifJATGdeXS2GY05lZswB6b
80NQSrwkNhIk+ALDSb/Ncf1QVrqVfvonYcRyb2+uCxyIk9l08RL/RfkdMNDuZAHH30x1aFG2CzRl
GX9xmj50fXrowuSnxoEJoLxHWTeb2CWNHzr9F6FxfHNsV9ym/enyY4vJAABygSkZE3muDss1zTyN
VM6g62XceksHTCXudbjky3jAicILHFpVU96ghJRxGaRPKqlZOPw6Ce6GYrhgdcAbcPJ6620oioew
Gx7FTJy8FtOji6PVK5qdq5t4LXEFNlhwivapyElDjuUjjFTCJ4Bf5jBqevlYOJovbnWwbYAIKjz0
TgwA98s1GnbRIIcxHAs745IhImdatqa5vIpEnp2mjHx2csCoKZqnsSrD1kjeyQFg4vsg9Kze+a0D
vgYF1MGIwmOyNPB+dtjlN6n+qq1rXWNzGrvvOv0NJ3Obcosb+CIs5EKeVQHYHpEDsNMWhXJnO1yJ
GPRMTJE+p5Jty4e5C/tNRekUhpmbgswMaErQWiW3dNtbqIV8NzE21vkn+3BCZtZW2nBvsTn2XG6q
btyPOkcJxn+/DsDOvL3vtXRXmh92zvXObb13IYxzp5JYDP1JK/sJnOLIzo2vx4qZ01/+FZ5zOzDA
Q7Cqg+0023uR5KQveZRpHwDFLv1tixshYO24DOPFrmAUSQzCJGesBVo4J1towwWli9Ntt91isRuB
djtzsxbuo4OpPK2y27TkiF7BBFHguxG6/3CC5p/Rln+pqN4Jpv8lrPjnAnqYKronk3YzLBXlp9W3
p77k9+iwiyw7mrBYVvULwlzBElqqL9ppv0MAXZFIp4ObYazJ+B23QXa8FowxWn8Q99vaTX1jKnLw
KE8zIzbFPC+zIJYCCdf2nEcY95ekHf6NGKUDs3oYkucigzkmJdxD9rY6Nlv9D53jki3MBp38GQdk
nrLfV3L5ruaPVpGoBbrnppThDJqCNRwemlT50OVXIZjIUv0655GN03jyg4hj6NTkd6tYtn7W03s4
GF+uwB87HGS5XoUQLMvFU2oB/1mHn9qj/jqlvbUJjDM7av4ciO3uvBUZZOym7U+egC6a9ni8UIXc
SX4BSY/bbnnsljYukWMz3/4SyjrbLlkEu7gFcMgnYhARhAuLmnCDenjG3h8NhHdUU+84TL0diS9q
j6xvx7eSDWmVGyNhc+lhc1IdW+lBCbGtU//gg0JJnVTSV+LaqBFXA5b3lGXyENQNLrPmGYbWHaLI
YbKru0T0c1TA1k7xLIOip4XFUDduErwFyKhx8EAmbP1LWVHSdog/XWOF9Bf7UnaELiuWkPQab9qs
ZLlvDKzXzfL5epCL+ckeXfpmcI+1OcDKXP4F6cCtpowQc4/u/NgkyWum7chMplurK2PMVyDP3AaJ
rLEvloFFuQrPuV19QJh+6RLn2SnGTxkWwCRqOpeuxySNfi8+gPaFR5qnnnmWOWLadjbBYivb1uHL
7IpthpCjy2vD7DGs/vyg3WfQA1z1Z3V27LqXevkSxBiXlXZBbJJXROa+MmnBxYrvtlzEZXLArc1P
U+ev2oOBH3j3ZbsejTQuw5duKV48HRBAt2kX7SggSXjKUbx4mCoQY3gDnuhLBON1O1b5iwtubiVt
atjqoeVFMoCvScrwQr7olFHg+WQo9jYgq/3wsXPtMw6vaEyX9NTMRK+be/gDHy6gnDhM0p3PKCUw
+GPM/BhQG6ClAYIZIHnlbRxcA6xuYMRq3oWwhjloGlzjZKQwq2Hlm8h0GDuPjmJkv33pUDDttZ98
NURfvAjKwKtBA4/BHGasIRGH9dlq1y5O/M7GozL+99fiLVqa1AMZpyDDjtqSFlC+ZsOtTrJwCJwS
1Esml13A0EYQiuZ4dZYxBnAC45IEz5Tt6opoCyjVA6bQLT1qHHJQEEv/tuIDP9oaX0q17sWKo6g2
U1LveGkPg5O8uZjyXAtgPUAXbG7pc0lPUx/Qp5c0j+QoeAgaZ5+U8lJTeVSuU4w5lpaISBuMuCTE
WgzrNKDaQxaPJVO3zn+ou/nGSn8qLMSSDHvGXAKh1ou7zYPpN8f6Ikd9rVF64r5Pks0xs2s9wHbA
6l97uEcsa+u0lAyNBgU4thhjy14gP/LypU8jubfw4wQvDTioqCLgGRTjXyfM7bX1US8Xo2U6iVy5
tcObOUkfFm/cgIvBPPKv43VDCAlRJYwH0p04Z8XR48zZ+LP94y3IRFbQY3e0yYR2em9JoKN6eA8J
fKh3MdaPi8pPlN0/Zsy8di+fRZCfPUR8uea7VfxM0ANE8mJQGgzOKNniTTkWV+8fLzTcawBYgbMk
J9cM9LtamUwDwOaLc6psQNzF7O+XBOqu8nedM70nrF7wruYGPRtQJpWMYXuBPJhIY7cMpTjJTNUd
VFU7235SJ6NVFa046su9Bp6C5VRnrCnZl1W45ISeqZwIdrBN9olLIkSHLPzfLSovp/BHr/JcaJqR
qJxxA/VKlzTF4zSgS3pXzXglHUaHQLmRhRENVfoiwSStdDYsYMYWAvXduLIS9Ndmx+3tXCXT+yib
JyCa6OvYuh7YqoJ7TIqHdgIMmFv5M6l5eucaVnr8Cp9FL25k6vp0+fIs07+hxlPX1wwoSeKdPOt7
rb2DVLQuaO2RbX61oShjjBpjO/Qf0SQZ8+XW55JrEwJyTWNTUqnFeeQpcRoOmVizra9eytQ+qlAe
3eJJYabGsuY9j9fyNg1f5UrQcoq7QIM2rNp9mbM4o0+Mx3UwWf+BdYKu453xeT+U1XocLPviY140
8TXxHRQi5l2mfP5IpuFVWLdu/wrd0wr/Fo8vwKZo/mGsPjkdpN4rusuWkUMWtnfP3XRpBvZ1nIQ2
QHAxUBXmvfXXXnrG2bGqOMRl5DmCOCrDL5gDuJs7b6m3wJE7kIj+dynMk6A6gUX/EwiYrQHC1EVm
b6+93uW0ExOFBHCaANK2EoXPI2logWssltvUUY+k/58SfoJxJuhaFFFgs/hxtiujhadeuUQDuyVV
mv06HoxrgcdYew9Sy7PvscVNSws+ZYql1w/BSHYMYFbGcTxFPdfP2hj3/K/Fbya0OsB4jWTxPRdP
Ts1+Tk3GAxkt5ND12HpmwaxP305N08dc/woqJ4Df3VRozNpxPqsWn5uuTkLVOOrbm36FcOc13Yc1
iDNpP4gD1s2kYR8szsrTQNxps5Kz4yPErkfn0U6u0xkXczRNyR5m971d4OGD530Hy/nOHJskEutv
Wy5nvxPP6EQeMZ7sMxtyVNmZHBq8W1s/jsiRN9WkvtOAFJdXlbSgyJSXAQI3P0tkAjum6HDnKwcW
M5tvw2KyVe4PK66Iztdj6fbPPc4x11vhNPVVXC3dG6SrDz8De6bcyCLJF8JACgznkIEnXnEql+G6
hwJwaEr3ybf0Ud0vgKtjk9bVfHRurJKhVkPEnBRoceqVNM/r3PKHOl5k987H4NQHe50oaTazqGq7
x65SjBL9pZQcQplWD00Nuls36iYJsxtvBnei3G2YLPdK0c/DwvJeXCGUBsMgUeHifZb2c7q0jDwG
re4wm8haGRePEtcNYNET+gAQxiF5CSd33+oZ6A/l40xeW6lOrBU4dAPSWn0FuhKu4j37enHIWp+C
GXCochk37VjcORNr9XJPEVfLLYHOkLw8UStjMaLdDE3+bc/iifgj9tiCSHR4oLY35cVHgevoGZCJ
2Q2xazT3QBuYpVfnVqzjYcooY6vDPzihO3ct211RFXtwAC9p8+uX5S1eFTxu2D6JqVI/9GkNhEMz
ss35sPdn3lgyGBkfMVgvv6lpRgDl0I/PPYuWgfowKhDDHnt/6b/ma8BzjBomAfiOrqu2tWN959dO
bhoqtumCG36iS0ii3WnvZ9CqjzT3M1xM4zM5f66iuOocTgjTtS6FaXxRhtwyjKie8NeDLe2N58RS
uQCKM1q7Xlt6ivKcw8h9V0TZMMoMW7T7MxXWWUUb9XzOQ7lj/I99yQ9ZvrfJZ2u+NTjLMSTUT7qw
ryHPqAkBMNgV5DzXZPQ0LbKeDE+gF08BLcbgxXJUSRyPG3d86acaqvE0PKYeF8CrKV95HfQb++wN
3cOkB5Imtn8CZUArJdcJ02qO5N3enSHEivlmMOFwGTdeCjmHFB8M5zJJ/uljh2JhjARJBcXQcVOs
j44tfwJz/AtaKmm6nB24n2MVzTi3YFJsDZGj/NB7tLRLslnl+q9gy20ODlmCe87lg1ruYSxFRkdc
MTBQWblOo66ugRMVRER63NuYSziLly/029jixyMXmjLNihfYE98lqHyHcGOVnQgHbOtrrYdxp0YZ
jZO8FF7w7OblbVWITZCbvxAPoSIz1ZxLKNmsjbFemRMQIDaeSU5nQNqpQ8vFBqD7ibZD3nBsWVdv
uev7Nz7iC+6NQzkRUAXgtmB9ZaYLGqCxObV6Ep59Ay3MZ+oHlz36gPe8Swp0hdcRGY1LUEyMEV20
SGbL7Kfg/M9lD4QGixC8yg03zC4qx9zdmNYTao3YEN5mqDTjaW5vq1DvOoyweMZUkqLz8SosMgf0
NyJF5sPtbutzhSvFrO4wD5zs0v2za30KcelEWDbpASqKC+CB2F70yRkQe9uUcx22zbai7LDRzt81
r7nMkQ7egyLZrznOD3b0gj+yoBJ8Ft2Wm8cTlUrzoCjZEgwuQzyk6lDQgMLzEEsfSl55p4gGC1jx
RsvtssqPzeCwjIPCaGzbwIuM9jyNL7BYNwAb4jEPGVfiCRjUEC9Ff8R7nYB9Xg/MYFT8SUb+FkbB
IctA3K1JpDQ8AyIZ7URrJPGKcRy2FjKa0XHiXCkhebcdYZrhq97W9hDPrrHT6bgHhwxxFL/XEg3X
SQThymmfrGbcTy7wHRDaJljAOu7n1w5FgjcaeQOfS1bNjppiYNOITflSNnseyIOXkD8y/a1FW/xg
Dru+om7dvNfmw8gfWyXvIB9ArLLdTZrI8AhNtTjWw+8EXlte91zsgrt2ukmCezhQuwWCj+l9U+x0
LKlE3K5ZdenoUdKD/SJxKgx1d2E6X9s6bqdlb7L3zEOwM1MCPIuS4aLYlz4gOJ+vUahja0zuLOff
ADDIyJ6B/x7SWsRcMaIaW0MqX0xLPOHNag04nWP/ODvDzgcyjSJ/qmRIwva9I+grWq58aregY2fn
vPl211tDvXTAeZG6Dll5j1N/37HBVv76rEw6XXlHzf7GoRgRZ9veLw42EGHHLD/qoDnZ+rPqF3p7
0oL9Mrp3zfJ9IvLd1Gg6a/0MueFRCOeeFqLbpHDOyZxESW+QmLEIxPimQ4oiF7eW7WB86YYPy89w
G1HMqkeOo3Yp6DXglZ+2lKWw2bkkNWxBpGsWnsjV6YaF5C1cjSROx7Q90UoNpo0FUHstfZLJK6Hv
r0nOoFaWcJP0PvTzHnbadL3sJdXP7GfcfXyG72s1S5Iuh6nKGa/wbEDxj5RLu4brgwsN9L5n7XFl
MtMvGuWtuam9FTcFCUuCrjHcY+w/IeV4a/7Z5Ou+Sqpdy/FBWpfk4bDT04ehLsHc4/Av9hDK4oJV
iSMOjnprpL8jbhLSqhei9JB/zlAKgi3vz2puOcgvvnoMPjPvnTHiKLkJTYPeNVkL67jP0RRYcBnp
fqVK0UZZyssHExpmaHWRH75ZPUjqlmwzwTuPLdkEPdycKcLzIZBwrtTpBG+sPAd1DCra8qizLAJa
DXPosKt9VRIFFN3Kybq4N7pLlg3qnE+GPHmG84qF+XGaZy4ZvfW8Ejof0A5Pq1dQPmpRejyl7K+s
omSO5BG3rAExr18p5QkFV0ff8PbYWIIbWjlehfbpiEMj2SQVS4CeTNKG+UpujY6GnQQ76DZUcxsp
30YOSFuAJ9QyHIL83rvizPEzfzfjSEC+b85D7iH9UXwtEhoxw75YnpuX0aMEdNLZ8lAV9vNs19+T
ZlBeBi0OwQhWY1r46LNuvl+y6+hccGDhBKXYjQy4qefyQToHbTfu2eBrvQwJudq8Ge4T5ylIjKNX
Ce+vdbJLHpb9B36kV+l6PwGE2mmg3bF1Un5jVLWNS/PsjGt+37d82pbNryT0ui8ti4E+QnUO87G6
TfCabXXO+VbaCuVWMVkYyUNImoJ/BXBeJs3PagAZNs1TsA2Q8k+wHCiY6C9h6dGpplbQ+D69sU7D
QLw+Ln1uHkaL67iTTd+eOR2ZpIkGpXC8QHBjJEn/Uhage88JPxK6dVAjVrpk7bcR+AGz/hD1Ewhg
1So2c0QRaioQMqfnkhsACOrUGG67YX52zR6+wTEcBO1KhBVHaR9wHBzCOjfx9Fp0o4zBsaIsbrGy
E3UH8wY4h3Ue0lNxKbppJNxvUD8//bh2KLGiXt206jcJKHoycxv/ab1PVcUWUjGvF/KFSJ4XiRqN
VJtM9JbPu9qenbuR6MRuXjy+xf2TDNv+4vgo1p5pxRpPGiWB6X4S4a/p0FLbtFURFQXcT9OfHiu3
9pAp8VtAGv2UYsGb0vGy1cP0DLlP7Jbl+sb2Z70hUfFfmzS4m6zjMcyf4axg8OociAf5ZvJdC1tX
Q0huXDhOaBNvRpCujWqs2M7A7c0WhseQpPYp5+NW1XFYMwpEXbTCzsauqK/sqjEZfq2VlwKte2Gc
9/lOk+Gg23eH6khbrpP8JRj7N3BxoaN4l4rr7NA2ejuMSb8XNb8l9p6cYg8rz1qEuZQQ10qnwFIv
JDFr/HYl0Ddd8u+1CJe7moa8oF9MZHmWHUn6N+WVujSYxHcBxpZV6n9yPWfAkeylAZfu62nT0v5F
Yi4j71oNm2ru551fpo+2XKYj5fKtOVAjjlrG1M0tZgFl1CGXrEH9m12Hpd4Yo4HnOF4Zmw2zxw+o
8pvaU0HsqivbwmVU4ejlJviVQuXYzrZi3HHb7kQH7Fn7S3vw+UVuMyEozXN/jJULcrWGu4EaoUVA
MPQaqu8kXkjTcX1EnwAVheF26TOi2PN32FWfvZ+c01DdVIMz3EFZeyQxh2Y66XND+oXgBO3w9LnR
b3htymFJzBxvb5sFkHgRluV+mSsIHr0moGXqfWgDpvVA2oGSuNh6R01TNvLNnwKqEYoV6iTO1npE
ifKp2xmD5HnFlwCayNjTs8XNaumTGL7Sk3DailcnL4TFLIPd2KqdU2OlbNlY6zyz0LbOGQrj1q14
4Cctb7MpdO4XCupiZEkobvxHak9FeMjI7MYzuhIsTlnddC35mXl2NzBCdn2Pd2DOBS5bh7tIQ9Mp
lF+ELCqWWVgq7lEFb8+RGOnWWZtbxnh/a2t35i32JPg5HHsy/mEYYSv8ButPvk4gvC27G44UQZhb
YVGZeD0EQqjIuIJ/Sp/PeR3HnR/WYONVsPHH7nbSJoXu2JqV9ikPyYHbC7g+kxnmiCxEbqkc5JLb
Z1bc9WVMC/YVttPSJW+81SZJ12K9s8IxZzXyQqzptyB8srV786vLZxYwSQZbwP2jwoirAvTY1h0/
/BLKj7maZ/d5oT/pFLQmS57aOgYk76U7BBRmrRTpwSXFLuobh7WYbz0Ob5yqrbdzSkM8ED4TDyqZ
/i1hhWcwpDwd/yIXDquld6e2weAcCkdgPRhCFdMZ6u6HWWluBMtyl3R8XRezeMzpdcRfUMWqeDct
e72MY2ff6qodKSqZPX72sd/PTnOG7fXckauNYN4f1LoWvB+HNA5yKpr8eZrZny9AdemV6sdRn9vr
P3y/0OeJXp3WH14S7fi7yTQyKGa2tVswi5o8F4/4Gm+Bkue0YVRYuU1tbDyRNdterbjGLcB6Fl3B
LZB5/GSU7ZrFcGNmLGT82i2heS4sJlIA8BaehzCzuACzfYwHukkY7ztvb9CNxMWupYw8eBmZVVEQ
4IW1UvALYcwYA860cERNltnIcsUWt4vF/jLxIBK5Hu6GSf8FWtzJoD3numGRBbmTPg0v2dCT1ZwD
TRO0CDR7qSxoKFe5G+llOhY5yPRUs/xxcttjMWT9NXa2YI74nLCR3DRG9aWzY6BoskACY585PdA8
fmqBxx5XM233Ep/qJpjDCbLauSvJCXKD2+PePi6lMhmzM+bpJdilWlBOs4h0M5n+gEnS+FobB+a5
9eU3vXMuCm/Hw3ITdnYQ++5y65eKDVJpbWlQqo+UqONJ8bkWuWq8ap1JQcHd7YgwdLd46R11zkhY
Ap+Gl9KzYcnRpEejE3GHGhRbGfNvDZDiEsrnQtKtneBKJmLkcv/GV4LvvSQDulLxznXY2jvSeaQA
lk1WnRzhyGyoxeZdReqHQxD/5FKhfAeURNJox+Pnlc5Z50hcQc7hkrkK/CE1JTtTTYi4+s1sQ44J
gM14xuKpBVXfdvlGIJSBUuGcX7ZWG9hx6WU5ZOVUHQkOzf9zPbttuJvpxj4s9tOktbwvCqYTzsf+
BL0O2jRXCxqZu6vCoSllWqZgfCod/1yQkz14rXq19KfsM+/BnN9CadJ6MgDi9/vxtiphG4Zy3pc4
P7k6k9OzPRkZqeERQ+D/kwiER6/gnp+bk3Z0kf4pG7zuGPOopLdlr2ghu5HhTAsI8NCtN2k8UYbP
o6DKWHZQ2CmLZ6HbURY/AG+IQAFLDF7wJzBpiYBrOUvYF+poLzme1y3NtwOka/vZqBFAqrlcT1aq
PnoYKFhYmV0oZeFJVu3RBa9ftSXuz9IX0aJJw+gsfLBgLF0nMDANzawItWTuZ4fvqwfZ8zJ3I/ku
5DqfZSGrGOvs9PhLphYWhp/Pr2JcPqyk+XIs8dYQPLqr++VuRHEoAjjqKpvfiTMAOhxZQzstv+vc
R4/SEGVZmsO2rltygjpc31rt3dckxjYiGKPumt23hzrfGdJ+LE2PQ1ZNu2B2IoxrbI186r3lo5UJ
iGFX0x4PdyAb8CA06KRjgekh5R80HdE+DvRo8brtUGVq23Fpiho3609Tbr1PSPZHL7H4d5IfXfst
v2vsf+NbKa1/ANyo16A4oilpm/Crx3Wh5LnJEJVISXFf4JXPRh2OqH+0R0E4uYRBz8v9glqQFuId
kRuj0FThInSa5jJbDDNwPWK/l5rCI4BZtCKM3GeQ2yyw4gU2gIy/dYtLbFsgqpA9oMhuYSuNB6n2
IQflkgaBJ1+27a3vDgtA3Rsc/XkUpDS5G7qxH+TCPzgWuPMVX2ENZuS/8I3v5LehBYalht+L0clO
7maACJvemKuvwkdTrqVRRkC13V3YFcmBv6OAJ5GkW8e7gs+WNsEeU9nbZKTXtExZHIWlkOeUEfh/
/+n//zsuSPpGY0DhF3YWrLT5IIcDZTs00gWK6xjA9YW8Ge8K06MYaaJyXabQVCaHfiyfWumjhRPH
GPBXmXCy/cEFMJn11oGNfaW1G4+u1Z9Db/kCzpLQ2O3lRxwyJluEizLz/NFkEU1R8Du9uAWDMNgO
p6NOZvABuKQN/jPPaiPMCg6j7EuoHT4K5mv4k+40zkdbQuVfbZJPRZkCCh9KYJnWy5ovHcq1+Lze
8amwwwLpp7BHU0AtFd/kheTuBaAns/Y4LZcuoW+4cdYTrbPWSYn64kqlT6ZFioAISE9W+xaWQ7f1
bC4Obpi1J8vXcWjn40PrT+chq9l7mmy1oW6B37M1D1Ky6rNjm3cpqyYjsC5T4RiXSZmbxmO0YCO2
/w9E008drm2246A9YB1aFCKnd+BDkLFg1TNUBemurabj2qvIp7E+bpFeCXoB902HbGQ35+b7LqhY
djgeYfdlnE65C+e2pCg88PhhU0GrDwm2YmNkSRAbdEdTnl2onVEYXA094R6ytSbJVX4WBhO1hF17
sJdD0M9nAtbujabdgT2LOLfAhHWT5PvSODpEQzoksy97/LXD0kC3NWd0GFoJTJk8FGvj7Rjt5aaF
grSvJeibwWlfDeqbMEpiyW1gEe8LhojNNHXdQ4I2wbj5mmgxH3vZv2pH8K9MLQsnguhIL+NnMDAN
pPK2NoeD2Q3itSrNGnAS3+JwRJwmufxY64euBlwT5Klxps8Yd2eDmxNqM0FiDoXxq1pcnmRkrwpF
DTGbWEVKRQcZhfXi2cbOp2wIRrL/4FkQS4cSG4IxlaCpk/Z9nbM//xqzsLgX2yHL09zhXtk7P47g
rO3m7M1y3I3rGN/G4L/OaH5dnxSXpTB+QsO5h6oBiMZLWwZz78ll3jEpyvLUqNlusU1DldmG3Wyx
zjT+dUpB966CTVIM/Yb5n+oIHnJlszTqMLfaSw5OC+qEwZG7NSIaeMcTm85uK9xqJ5UEu0jKpdEZ
LRFYX0F9fKUuzBUi7pHbV8S/C5pimFeew7I9myFFUTl25M3YcGAOBpNweyUgYUTJ1nnaLu8tNMkV
y9U0OEem7jx1+sjVtRu7iPfX8Cs4X3B/TT18eRM99eMQRqQWEPRxZULtmzsQP9f1DreVmvqgyONj
6MlPx/wab4zO1bvJMI9Obc24M8RDLvUjLu0Z6qKm42aTLP0dNFueZj4YyN1icDczMPwu4N3b1ck2
t3mCSpOIB/3q+Xi/uBJNd20kjrjqnTvyz+BoXkN6fkvhfhI7bH5lPgs2l1w9JE162UjbzhM4nCi/
0jVzB3s21KVk3zsDdqMN16uFQBygF0LXEdIlDQCKidAGxyt9ywRu2Z6KJDBoxeUePdmTtWmmMdhJ
338NkmyMXDihgVxQWKaVEOvMqYiydO7tDqPp2t/N1Rw8hWo5FQMlZAb87zq37kQZIlxV9FzMrP2A
F/G3Ktxzmup7CEbstaBfCr840ur0wcdEarTD6tRKP14yL+DrMx+6sn6qnYKAE3yCGBs43pqe4qC+
nw2ESxwV+rplqykqNrKrSoZYFfSi3kqCcNsmpLdWykNfKxGFUnSbXNl7e7ZBStrwvEuPY1gazckb
Meh2PXsNA8gHgh58zlFSJMvlO3Ky+zrzZhRR6xWUXmQTM9oMLmyRpIG5YuIjHovyr6d5dpMM3gpN
Gj6fZ+pTn3+by4RbRRafE39/lhM0v7iSFK0BxgmPZWM8ByE9eAP69lQeg6Ck/NO2qfTsiu9w6Vvi
hg26X9BeGr6YeNTtrVnTICVPMmPzX3YzFuhrC3Ki/Lt65uepWfZv7JpLEOaeGS6qEvt2Th9D93bB
mvooqOui2qE888PNwPF7GQvQbJdiSV+LGcWWYXhrBXmxQ3bhQViSDpATey8jP085YKl5Za0z0PwS
NwqwbNBZzMqtJlkI+WcllQc5bYrttaAjkey8DoxwIyfBI1jjzTOIrSGsZIUR7g1ObbH2wR5UPWZP
fpi7wcCAvbwVOm/3Rg1uKPMrOh5gPiDx0wGamd3Rce3lngJ7wKlAa9gIF7ysfj2kpiEYoHSNxYGF
oqoFUHuHo717UZRm5Wtc+x+twTjNei1ZjK0z0Rv9RAb0ceQsBeW7RQvuRIseDUZ++eqTL4u/9Wrv
5iGgAHvcGeG/pMRYpWMRTvd5sDLenorKjxQB5pnPwxH/kv4xcOhibP6gpW2KatyHyV/DVu8KXw2g
6Oiwwyk+nIY0v3bV3fiDILZQnCoL5DVGuk4Ox4ex4f1fgvDhB6fqOpaUh0877AU+zuxyeVYNXFf/
UhGsCnH4z7Z95+L7yD5s8PUet0tcRnGS2p+Cvvfu6vIuuCS57cuQ4unIjdvAM+99bb+mPmsHBTqu
qr0fa0FNVMW34fSnNJjefVwEK2p8PsnfOh9PQXI/qeYuHdlEafO4XiO3RfPkh+irXv839Yeqfy3K
H7M5Z2xCQve1n26mVrCqcF5bQcXezHa9pFnBKshxS/bgELNq3CdwSEowNAgfhcOSLHhrxpRO2mSH
B+LYm8UZBnW00Aqsu4B+b9inkRwNOGZXnNS7wAgzFPhl5jLqHWMXBn9z1t2n5cilCyiiCSM2G07o
ACcyNxclWXkae0pOobCErE7wDGvv+n1ZeUMSbcB1RFMZvoTbgXFU5w/18F6L79VU8f+xdx67rXRZ
ln6XnkcivBn0hGEYdKITRUqTgKQrhfc+nr4//lWdXZlAdSGBGvSgB4k/L66hSMY5Z5+91/qW3KNJ
bmj4LzER0REtQ0kPrmlDA7gTkbOZ4YZuJGiraquqgxddCbO3UwJfGFJqdAyfIbVd7Pdzt14kjZ5f
on90Zrdj75G3I9CrIsIfEpgUEb2QP8VfoLNRW7WLybBUOgekCaLbEJBO6OYfJQPGQb4cFz6P4kFk
EN0xylwCb1GUYydLX3rNljFbypqSxdGVYVc14qpK8s8A4bfQwTj9SCsqNzk66Cru6krCuvKcmeTg
xhktsKYb2F89v9TVD6LI0Y21Q42ayiZ1Bi2/WDxCIfsc4Wopo2iPz7KEq7LcZl9Cn2xN0vaS1vJz
iYU1oHmN9fNAhQrKwIcXNsFHRIAUq/4oGCaDUnacJ1AN+VBPsb6MK0RD2D6QBDgB9F4xtM5dXelP
+gsPnTKS1zxu2oBT2gy3E6L9bi7hXfVgGCIYyvOpDaIP0ZpvptE7NDwwFBAqOjXNIVJrHjTKPZk+
WIyMpGE6DeJwU2GDrFThLljtL1lDQgZAH3hgrSOWfKpbmtq3atXVUWDJRBMkkBlI6ES3yowjVf22
ZY/ph862ELCWDVFoQ0GmE/dbrAlCecv1Lf3bXWeGK5KlNgXJf7A6Kg6b7hRTAeeD8aYU1LlWABlY
0/Zdoz7S+TshFYkwwY0mM15UIJ1Jr6T97EQQ9MUsvKcT8O/eOAjs9dxBH4oWAXUJImktRskeuaOd
ZyVsrsGdBGFHdI6nm5knzUQtEcSeJvpWVagih254ETkdST30k6r8JFaLLk+FoXImrNhs4/+CkfTP
PBrccSrqKcnSNVNRsI88eTX/AftSZok8V4W6OEylJj9LbmGE46YOEGuVwiVN4/dO5cun9YvVF9da
f1AqkGl4gr1QnGPnL2Phv+TT/G+zYP5nhs//Jx2YGCD/bw7Mn++o+yla6JXFP7ow+Xv/5sK0/oZX
EsSyoYm6ISlItP63C9P6m2oYpmSpIBDAH8E4/rsLUzX+JiN9VkUVIpGsQ4/4uw+T3+KCbmomnC+R
8Zhq/Cs+TAsP6H+E+YggrHVRNHnYeB3sXv/EPeLKhbW7qaE2Ptd7r8/trjcUD/SIDQ/4PJgqW0PQ
9d5cKS1q+NDJtRw1LyyDVacS2tqSB+WgoTAX14hyi02VtvqINFOsDGujVI4B4ZgAayIOynLG11PS
Ok+XwZa78CvOCp9msWvmIT09RA2horJR6toRqBmOAerupCNUAGWIgMfVD61FcaZY3xZ5fp807k/J
kBI4v0zbtDKwr2njQahJ6WHGZPhoS4qsbT3a2M/ukJyeE5MhRYZFSOhIbyuGwbyEefnLnMCTpIVu
2dCe1ALbyZRzT4R4Rf4JWuBNPwhfdSa+akYXX7BvbaqEKaoOjQ3UX8GuULaOko5rKlX1ONdtgg5Y
L+lgTCdrKwglMKtnsGQq0YFUlARqqEBYmtWjxAsWBGFCAl23EnxNoEQoJlgcNDqycJL+jaf9/9fx
61z9/M//8V32BQzRC8Pu8h/WoyxCHfvP1/GlzP/ZR/3X3/h3H7X1NwMqqGJJmiSKwKr+voLxUcs6
Vum/YHJYmc3/46NWTX5L03TDMCxNRf3Hb/27k1pV/gbPi0auyegQCp2h/SsrWNLQbfzjIia5i5Ur
ggjTcVPzWv+0iNHgj3IwiDIWYal12t5M/E4Jj4MYaJu6zvd5KrkWHWVo3Wj7NSDSZq0fyPvEdzET
Vkorc0W6woC9geBOdBu7vs95GnHFyIm2eKMwA+vWam7gAcPXPIUPW4fLvc4D4w3pHXlm072t+5ob
EqSQPPU53nRSkN8UQ4rsAjaEu4TfM0wC2HW0bBs521rZ04hRMgNrKcp1UTeZ6jJm7qXoENb0h6GG
lRT11qtMBt0CIdSdAralUdWOuZxdcqNWD1yqEbpg45uSBHDC1DhDPg5upw8IKAxjh2fWjtElzCkx
7ZiswS2nJdnX8JcCkXqXruwVBrLijAyw3J5GHO4rv3qCXY3mGQLUipdQSdZwJolL1evF7o2Uwj24
WpN0zxA9r4KpMXEHmpYLfBhbRsNSDoEEMWl9ahAgOlkiXSEl0dZGzh9YUnrAlpl9hSOSYhRfflFb
iRMZyUUq4k1fjkR26YCRJsyXioIsMtIbV8764rB49CftwCBnRYrpDo2xJGJO3GqYosmQMO8V6HMv
12M3y9mGAx0gURTMFMBoJsZtJKv9fi6zkxSb5G4yjWbq9zJFzReaJeKTsJR5QateewJZ7G42UKzO
w3sn/2olF7RI6c9QbwkiUmc/1nZyh4ux6fC/IPgFO4mCRTKAQ7f115R2IeP+bHEtJMRkxq+0saIW
Nd4naOjMgzPFUbR+T83Y2hktT+SoIrZ4C8IrWKJixlfYDEHrdTIjQHFSNtzHVHsU8ZvJ+eBKk6BA
N0K60sG2xrq9SVQ18hkdH+DWmGuzqeiPmfqKrTj1O9yJaQtDIAxbn4AQNEqw8k1Yv7ZIy7NPiTBV
O8SQPUZF2jl7RdrDarMOJg2qJS8Cr1Mm/CLxk1CNpHYHO+19DILWXzg/xjw7hMEEJj0bDIQn4qNn
QuINMTYOiP5UpOAKEXQ7IeQC7gVkPJsqDQhdk5wly/icKsawqo4+AhN3iFsOLJNFiYopf6hwbvXU
quQXlcgA0EoNHcy0aMoCpMypt9TMwpQWuVpdT84MB3clzkyWjAChZ4bOC9CxTOTe8JD7fmaOoMr2
WH9JJMytE9EkqVrLPodCdMi37VyrHYm77dW1OUm6Z6VAUftWshtjYGdowOm3CvuIcUuXSN6ABrtV
fLKRQIsRir3h4hs6TWP9QXdVkKb3UTRZUOWxYCTBVIcwy6wQaNeihtKzWHLOxYT+UXjNEi712aOW
NWE3tgCd0kr1QyOL/TA/18h6YajRCpwQ7z3lk/i6UX/SoVet8aXJOxGUDj6VUpD2jfnZJtiE8hjz
JOlLm3bIlFU7Zre2snZ9ig5/wU+X9pInEL/ulZn8UbUJX/hq0rtyu9BBsog83sXJhokG5lhTG5yF
D24qSqR8jfI6CtxAM51Ma61WH5KmHpcxPM3szH4iTINXEXXDkIo9bxpUu6m5yJWG5NUD0gNl0P0Z
XI4BUhqtnfYdLiZfdFEyjgjH8zjgJipI/qziubLDqeD7GiDuwAE3vUkZLhJVE2JnOHJdJr6BV0JO
piKzQt1nrLJ0PuB1+qxUrgujNL/mqUiiegeYJopmFakSjgVkgee5QQMCnpgpPpphAdVdNQL7FGau
1SNRNBVtOaT8ETkM6ox5iEcK8H2/r0XM40QSEgifrXKsZ2qAVE3LNGjE+euyDMqp6LNHpqSwyBbJ
kfAI6k0FbeLZ0MD8siKlSOeplRBPFUZGygzmbXxEzy5Rf24rSX6JTBJf27lzzDG3XDWup3M5c8cM
R240at6yzUt56SbDhp+PRmxIfwn+quEQpA3NA5U18++c6soIZ2c2xGsUG3cSH8gKrUJx36HzEMEi
+5Y8CWv6XV9aU+qQZhH4VkP/+CtSOAz00Q6UZ79/kR5KlzL/xf0cSMjshv41zGCHMYzBg0YtnPZq
jbmQn6nT6NVJYzRvGWe1vq7j3abF1x6YxPDcFVXtaFLRn8AkTCoHsNjgEauV/LUuQIoLQrUOTMii
U9LgtUjD3glzWd2gcgH5ydGjoOvcE1j8KppKeZAWaTU0AUkUlmq8KHUDNW8ODwsZ1qzL5Wpo0eBb
6lhxft1FEFHbTMJMBW7xRTdjxWuys9SkwSrr5sUHsRs7CErfNQ1XRR20wgmT9CKYyiFGAkenT30f
4/BDLOdqm8SRtYbLq+eIQpa0vSmgptEVxS+9JjqZ+FLrRfWpKq/lTLejmxk3RogOnLbCcDnVEKGV
sSHpHHd8DdJBVYb8BnByL9plMqCJgDLVZ+qGMJxsO+nfAZdewHxD7c9d2nhCMyF1b0QDGDvUk451
7guN7LYI9Dbdkmge/oTiIsr0kktZnz4MKL099LOwXobP0KDnpNWkbMqkMa8UqR7XsCgaJ8Fc/ygb
7TymJlQVUZVc6pKXoQiTexG5sxkQXYHYfa/SCzhEDFUZ2N+x2CyfZrptwqV+tDSF4n4JfLrvRFUr
SnSqxehQ6XVBmgyuw/YZqPvXL1ta/2CZDcFuS3Qe3ZPZBygucYaSedRYcbvSAwVfrc6mZQ0hHs2R
4EZO/XfSlIZ9hJx1/9f/U0sFkbrC1yc2kN77gM8KVKe6LoowPUTG1yRN2jXtYLoJeChSDVdVLDdY
vYRI9DriBUslqQf8dJwUlmJ5VqbwSyFkstfU5qccRtiBcSegpODRCMpR9bIoVg+E0ouxrPl1KD6r
rvyduhLGhLxt2xh5edUeF5xRGyYSjMvCl0EtS18jcWYl9rnmgQfx9VJA7E/ggcMtk+1bQB2a9bVT
QfnF0ijHm3qx1owjx52uWPe6Ye5Dxx591SZUZ2krlCQBBeW1mwonn2WvELJb/qTCxAphabUsowBD
B6tC3KkS+rCyoT1M2ToGoYpsQR3ea/3BhPYk0wMe+44I4tgOUqx1astQNtX01z6c9HWbIQCn7HeT
5GhpH5NQ7826dsF37XP6y0UuMcFyUoCdC3yURUAvx25uUJpVz7upUrLxpeT/dSUcPUlcTVLngOSF
IKyAKcLDiSHCrO9RQf5opkk/EHdIhagX38qhvyENjSBHpJ5kvI7FZ4SlaiRnppcQbqnysB/qdAsI
b0shtw9Cw66gBOdV+pL1o5/X5rqmo6+xt5PTzVCYwZeA6VT3W4vA6CV68pQ8+DJ2LtSaTco6hWZ3
MMgP4VvTS7Yi3pk+nFiKA2nhQFnmhWldXhIOAOi9XqJvvYauhrVGo7vZlJI9d0ztaR2PoHTJ9Gbc
9IW2BrHG4FTWaZxpjsbDSh0KW59KRzTx7aAuWba5EPoSElJZQ1HFxqkWsou/kQ8Hq19oWXYXM63X
CcXlHUoIElA4goWaMfnjgZtLqhOD3gXZWb0pYuPue5twYbDeRKnInUJUS/utTd+J1DHEYk5K1b5Q
aYjWs9c4rNr4pOefWcIUnHqsSXgC6XWWE6Na5L55bK6GsEHKNhwyJEMkhjC1X+yoyD8m+ZzTZOYs
S6jPxJ6ud3fsRh0tXHkzRNByM2NisSTTfd9GJBovpOwosjvguA5gD4S4rYD/0PfQaLNgjY6YqTbj
7ENmWYlkbiWV8VKDbSI20AkM602fko80Uc5JRtKTiPZ79ezxA15dI/9FafT0zsYwLVrSe/kS4Vg1
K1GlBhS/a14CWfWL2tebXv7TKSIL4VEQKZt2sEbkHr4n+sCacHoBVg+AI0iNTJCndcvCfCqR8EOR
sEWPH89vjUOEeYeujejGZFgwqGWbzkQMNe2gjAa+IqM3f1bcIQclV8YJc5u2E6wOiU+f8nxAPNKS
dvCDEr2yEKEmtma0qya1VZ3Oe6NjLhDdm966yupyxqPwVF7Pdo7eGBrQIX6tk+ioGS3Dej0nIVTL
NoOOYkQLsX3MC59ZK18jLopYuYxVos2XbKm+LFq/ToColIsoZAvBzJNjjAm7IuM8Wp60oiQc8c9U
yNDmD1g2z7y9jADOHG0MYBcclm/6TMHVUx0ToJwPQNYjS8QS3YK3EhD4MSJyjbQ/ZiLzo0yHrCl/
JlpzgNTxSEocjWZgK2Sru2hDH4hmzEevM6hVKNWUmSG1NCPQE+Tso6rFhywATihWVijwFruUVYkO
Xu7MzFVLRCO88jFnUFNU8miTqg1wIln8Z76qW5fo3Iv8l8seDxvLMAEHg2VD+Q7o96EzCv80rb6m
+wfTlnkhUziOr46Px+oYpoRNcAtja9lZevXVAYfaTFH+G9WoIWeip7OqhiIyiW4iKflGFTQdvwaA
rVwv9zIS/008F2+Y+5WtVU1OKqFGIbH7PKdW5MukztsJ/FqfK/pCjljUrCbITH5MnXfS2eHl4cTQ
YjWBHULfEKQEvqeFg4JOd+tC8yYmw6xwWvfmtEonhvmUkHQ/9PSCG8Ix0OW2hK4yVUnP5IYODgpB
rygM0wsKmQtHFrpRZQmUiC+w95mcQeR2irp0Al09SogmEY3lgpck419+CQgP0TSjghq4FSPBR+Wy
ncqCzEtYrcnDrFHDGhA2kKCgthb0VcPaSpW7ldNxUcMD6U1OFWHh3sjwYCf45zGrQfqMOkTYO5O2
oe4u/L5VXSfu5KOVYgmLGbYc0xDWJBZDRiMFKh+urvFPi98EU+10Ji6xQRhB63N+DMWmvpVQqsy9
hGge/ZuuX1uIF1P40Sy/MkN+5KhYEY3V3IQOleAKdDmAGSjhdF5D9DQcl/H4zsBDbI5C95nNR0RY
TNhIBC5fk37mFuz3xPTi+SAGJf8odQ7C3jeFF08OH8Nyj/pNJ2Cmf2Bxoz3BnR950lPPMmBfDi4z
ezbIZV6Z+C7R4CL/AzF8FXELDVlPBSnb6T0Prr2kOo3whLG1n6H1SMyDxqw/fkuD30D4DkM2Svk+
PmeVer+aOH1YKqs63DQj1jdXmfGBgzuZvgJeFi80LuS7Nm2F8YzKoFJdhOBWt9VMOEYPtbhnxuUw
hVBO7ZioD3IqMQ5FhbUqMkAA49uzTImQdO974jwNqBq+Ad9IM1Oa4rB/AUzvcuTs4njJ0hwHxQNE
KdCEgGsd3v3Rg2Oc4TwW2EM50/0k2C3JawzsMB9XPcJ9fMZwj5A9DcpnHma20BKNNv4OWKWnJ6h4
M+kXqW4dlP4Mvj5rZdsrHsf7VK8Hbdtq6QreDbbO2G2qdSh5WoPLRrNWQn8yEGvQf1nL8rafP8L+
s8GIUQLMGKWzab2k9dussI5NqPfmLoyhHX6a/b7t/sTyscs1GwbFKpc9q4ELYSOwK4rdgKBZnbhJ
VKa3jJ+dhmjH+hpgN8h4A0asFXRxkttEU+m5mN8j6dKaEmDtxDbhZeDe0kjkpDKiL4Lz7U1L37Nw
H2RfQXzKqZHKtgQ48oWFAaNQADlw2S0yWiUDL87LTFg6AF0mkyEow/YL9q5uuFCZIbdIAXy2GYc0
ZlN1A/cBMSa7I+0i4Mhhq20qDDbYQCd5i2ZYLLx2ZONi5mGL9W4CJEKaK1rjDmDgSmGOCE9i3XN3
WIyHDmKPshdUY/hDtgHCll8BaEuun2AKEBCVhTtL/SOpfxIBXNuQrwxrnXQ2UeJQJUDIkIZgDH/y
9EWu+k3Ym+f6OY1vrmk/uwvEWy06slWMwqUaf3VClgIMeWJ/bMMrV/M6je1mgihgnE0KlUAViBcL
bL3+GMi3646CvlXwsoBnfiEgGYnlpxhvJ8xdIVa8DFpQRcZHgiyRVEEkcmGsszGeAiOxtb72wlIC
yXzjz+ThUZpOWr/tBZeT3cKb2ZdvfbzhyA5GWpGcZFo8eArv0aqZwVJYDeLLCD4uvwnGhdcQrRfD
2GTCh1Fhd6PMAw3DtPRbrtGSrOP8XFKyT+bJKC8tTHzM/z3lNtNepK9+kQ5+Xd0ta8siC0su8J6R
v8rBWyv8RtMPnh5BdnCWodyZJAePehDdBeVSqJe/roG9o2e/rXWaqTPjkzacm2o/WfjcyWd4E2dq
dfA3Z0k9df1mnv1Jsa3exhPbR+eMKNYouGVgOODl0rfeGfotnY9p5vN6Y+6iDdOQ5irjKgsp53U4
5o+Q6CP5Bfr3mGzpoI7FTn7CGHLwOjlb2F4c33WggIIvJvwTn4OMGlquEYOASXYwak6Zx6fMBohc
k+ymA+am1YQ0UjEjhEp7KThYDX93o80wqXdC6sFVaxA0mpOrwzev4s++PuX6ruLjU6Vzma8hcHZY
BvaFdbCqQ16d0voF9gtvUOwvWeubKDQzX59vRb4fxpPA+BhUbPKd1ODohrOK3ag63zV6QyH7sORN
AU7tzyp874czG82cHzPzZUgeREcs86VW720FaXUDEBnf0rhskuimj9is6EvQmsp/CE2YrSt7TJ5j
bzoQ494FZ7X6LNF24DT+a3sNLYo8KB60nXbLcq2EEGUUrYL6Tx16zw3ZQnDOlVC8m/0X+rxVWP3o
yyZjUaNBFOYrPnAq0kB7ATZaYWMG5qd4qboNSsKk1vQogIAyp9jMyYucfhXSJw0vfnqruYZurb2o
6SnP3+Yh9fik9AqP+zGfzNUUZ26uJ04x/4zhvQ+PKtmm0kYmKEzn/qPKmNAdVBtc/PgY8wifCK2O
ggDcgTMjid9NQIbsDmsRRna5ruKLEpN7drHkdqUIH/FwayiaIejb2URQzzYPD3r9XU+3pX3NCE1M
jy10IvRINJdQZWir8GnhHRWI9X9SnfzXbzV8jfM7cGAIcRTZxHs+xWjdjjZ8GUJvxWbgWdMxp3mY
TDBHUmylD2X0eH4c2rwjEjvOLT51Mu+VBsvVTeKOX1if/TMUy4krJPVbY7lwfvHJdKpt5le+lQWI
qIzNN9qaw0EKdgUYqfh7RL8V0rez5q+uAtzJ+cy5Odc3czqn49GkGuct8RUs8ASGa0YcEUlpHIp5
uFXnbZBt5vEr58jh+S0fnH0JDJRFRx7Gbcyfhbum/Ejh2hK2BNfB2DEIDpE8o/vVuLFK3UuXvk4K
wWfFY9k17bW33lQIYxXLcWyRma4D6ciiw5eiALYVN+X8OZj+k7sBDA8z3kLe32oSvjPzaFgHVd/x
okKztkQ8mHtt/pa4+He7pV0HBRy4YwjMkE00EfhHr1mwpqNGxS5nLzyvCm2/xpvohsyZXUpbcbix
nWbW15LeEm2fPBe3sS70dacdRgoTtJTMn7wJQDku/XhayRyvaXGl3lDEr3HaZvWacLJCRPvIDxvB
78oBW8W3ykV3oi4apaTPL2UsdtnE1Z9rJHHFLNTQYKmnYA0QQLYOhbWq0EQ7NOpmVK5Crts6Ldkm
010J4lgG7J4KHJsG9uUjvgSIS88lY8ilbQwniMa8XVseNil8R7iI5qfeCIyzrkaw52qeJsQsOMFo
Z8ZHCjvH4MeCOtTn34Nwe2qQpeqMVrGQPAul89jmjpZfxsltpL1Kl0daj+KhnhimC/d5/Bz4WgAF
JZXP6ZcMp75iNjSJnlFvO91llj+Ot3xy9Bb0qw/3ohddPbQZgtBOm+fzWHmiyLET/2jGAb6YreEM
Fx2eYiV4zUoYzTb320xcx8BhZA5EkOdT+7tEuL7WHQ8U7N1VxL5WulrkRho8uceQ3NiKob/OzBKb
4NAbDktWRtcsremMFOAYw00fTH5P/UYTrT+IT5SlE8vrYNkEYEbMF2aLRus3POLipc0JFxuiLVOX
fk2ELtRJpJ5w3eqDhSCXxlRduKF8AEOW6aiFzyFKLlR/qQv/E4/cTUApPx2m9L0xjFWEvX1AXf9U
067i5EREHyrd2mnmnbg110mDu42N/lrB2YvvenMpyxNosiFyS9FVTMR/6L8dvVzPxs7QLuR94nu0
hytuLqPcloCGzOG1h4SnvTB+QAWJyIJmVZK8j+kpaa8AzHhJbmbQfXcDyZAog3vEYB6OES28gORq
8x1ysZSUNeaScr4pOqfoNwlGKSIgMgIAFW7043KcpnuewXP81JTvqPromAoS54hZD3MYc7lTo+9b
uDeyI/8qyzXR3whvsWVywtrktxYhYnDXetXr0xRfsuwWVC/48UuEbfA8V5Gy1ylrkr3ZXeLlOKg/
CWIqaGD1FuWXLl1V6U+SXOP+YG4ID07W0ooJIYLkFUnDMoCYQ7cP9F2qoJTdLsk+EA9Z7AbLuhlP
y/jbjlAPVXZqJLyWaNP5mnJ3ou4qd2X86coMcRWu3m8SBBJj1cVeNb1xdZPF3QC6tKbHGNOZFvhn
wxUC5eht4j+jcl808Gir1FbFR2SX/AmHZg/jwQ0hkgTJxtZLyfUslragxWTr3iV7jNngkBPtaKI0
YTji5NLDqjaj9ZjyPd52QgWy7Jyr+M+nb4MdMhbeuvKhoNY2rI+aFIDCFYtdUxzrBAHjvkNq2Ke/
inWoYKnM3tBv6VUEtT1ZvqIfw2d3Ppz5Gkc7iiu6a29NuI8V7lM+uK0M6Hm/JzyqXT5wawH/Zrhr
3RTxZEqHmEcG0hf1V6usVfyU1pq+/nLswQ3NnOtDh8sZsTkae4P5hAfJo50OlO7adWYWIg32NJAN
xEUKebcF4ALlUNLfe+EN9/FqIimkhD0zBz85N4EmeeUDz8dXGcB0tyOOU7aXlVq/oGoEm/szgehD
cUTAx0mWX1F9lurrWMIG9FR1G6q7dBtMrxpnfC4+WJJt9hIxyQv1FzF/Q6qErXGbdVeTJB0GPEWi
reTxHVspLoxTqr30GSOzVrMJO8Onj1k8oX9U4tWNVll2TEEEw4vc0dqdbRgT8ntHHu+HFt9mrsby
OgTOULrwUmtzn1nc0nlbCmcH0nq2dxoX0JiWB/s/Hez1V4mx153dFmDu8zHhyLZ7xs3qH1LFIQUQ
kySTCn0Q2I7CU1Qe+LLU0F9mgGK4GRm0DhwzP72Q2Tx3NAuOZEiu6sGNXcEt8TzYOJckJXPZf2f7
q6UhOngM/ZN7BQ4l2OrPirb1AZZCuOBBZOzJ/4L6R8/fqEfK8lJpBzHedcJjRV+cofvh2bjeJuIF
19qKXrRDncNF1Z6Xcz5Sgke/IocATmE3G4u9hadB1E+luecUncz3pTstLT6iG+nggmshBmYqlp6A
/tGOWc3Upx5wp/qbcOznYMNW8Xqmw+fQ10yhacbT4uymexEctOmqVe9a5z7Jm8/bV3LK+/dwmN1c
+NPiW5/x7RrznkHe89GBNjEau8ygwyefnjegfGLQSmCb9YBEi/seH3XnpZZj1VsleRezE/YgefzS
gq/YBJOiEHPKnb5VhfUAEyZLLkbxIWOfd75kxliayw15etTQ1YS1oe/naS+VN5nGSvs+zxvzJiJr
lrdRsKaEphKt1M1ivi6SW5afjbYWy89kfBFInuFDaKUNDI84PIfUGBWGEl5AC6wtz5UAXCDyO30r
D+eq+03aX8W4irSUsaXYJtNVo+G6URAzidH0TRr/zHwVLScwimZoWWnz2cqbisnCxEfhS9Kbubwv
NMCoIhwJ5roBVtfYWPU5zO4Vz0EJsNuSHdR/2l8FNONBWmFWAV3l8eyLqYTclyHE3RmIzLJgN3hl
dUjBukthSyqsepbIcxL1J6MfbQVbqXrtFo/FE1HEGKdMB8kfXWfjLlibcvUVNF6O/8141WKCkg6p
vi3VA/tbprxF7dnIPyCLBMVO032z5s7jm+b7jF8R1nbD/ikFNDVo08lXU+DyLZ5FzSsA6Mlf8zO3
mD1PpXtDPgv7KEVkcITnvOoMny2r4ByNIWkUHVYP8cRkV+YMAGtEJox8M9QPbc58PlLsMFW11ag4
BmfEQ8b3BOuhMH2lQ0l9p7k2a6/SsoeKXQk7LdZd7L2roX7WXLrs0ZFkvUrf9E4mD8tkiyKqd8dy
GxLGA6Y2yTyoZ/THaLjH2qvSHMaAfn/FTys7bBCYAupfMdk2/QaJmFyvjexrEH5mtIrqdAkxFhjM
BJREXMnDLYHQos4fOK/z6kUJ19hwKF9pBSX1upqbddPSgmZQZ1Rbbg61fAxAi2s/rfIu5tcCjGJy
K2cXhjohtPr43aRfXZABwzlyf9RZCjDgIUftaRCKt6QG3ofYw2/ncxGcx9xvo0c270Ldi5JPC4BQ
RRbv6AEjPQQZTpzXGKNKvJLlx3PdWwwd2aoOXLTbX1130tm2dDcMdn2Oy6TYTw3wejsJ15ksEV7M
cSu+yEm+bvqtNKzpy4n0IDHfFj53lYXo6X4TlGdTv5XiLly3qiNcakbt7YeSGHiJUI+yLQkr3hfP
oLUtjV0dHbRQ9HMDroryXmQ30U1pIas7dX59SqUEShvpuYlnNM4JSQeMOR5oODEi2oGv5h5w58Fu
a2yX3PM6QhizW7RcrfTD6Fc6Kc7K8fdNNN8Tjhbl2RPtTurkTo3fcFHOa1rztL5SJLpv9UyEAGrW
J8Q+Xj4y40uDMZ5LZ906dTVNxuGKcy3hJrvh6WyhsUxvUcJ8Icf3N53V8KdHBDZC3wHjIPW8CAt1
BL7UKUeDjzNenSKNonpmK+yu8FQADlym5bp48Dvrbyx/tpF6ujt40PvHFRWSKtBFVR0ZlPjccoQz
VkFBvRKYhE3Kn1KhAbGBL6uopCZ6qBLN6pZRhQV1YHcG4FrooQBF2dcqP3ZNp+WO3CZIWCjWUmUt
2u3K4Ht3Jyepz4b8B8iWPXUHcsrpB6AiGl6z5+JmtNBNjK/1/V9pa14nnar5CtxvdL9q0Q8sqoqK
zj7xkBpBAKw2BdNg4o+KvmIgajfFqefeL34J49uQH7JnEwAnvD6+SqVbRTynNrNiMMsmBw5K5A5b
D2gLbfqIMT+PFWOH5G7ZT8//8fl2Um4g3SpE1ZHrL1JL+oiTOaKxa6UD3hU0DlS7wV2zjjWMP7NM
9mW+bT+H5lCRQa3u9eGpoN6C/UVceMmqh6USLkcmbc/qANYAdKb/6XpGcfNDjXaItgSuQbz8IHKt
XunjblT/LASdNEeTgLvUjeefELfguPxRPZm8xktufeXCp9GQktxw17D5xuZN3fuA3Df6kDkyn6hF
/5rbNtklm9GVwF7RtsYW06m/0nRNR/ChDB7MDTXWLJ+fHvDMtSQyBLBx+SSU24IEIPR/sXReu61j
Vxh+IgLs5VakRHWruOqGsOxj9t759Pn2IEACDCaTObZE7r3WX1XgodrtqrsGEZOuC6/252VV7bRN
wgbSUBJLOpVLWlJPVcV8t+JbWJ9b9SSHn5AAY7wFbe2qfaHQMnYI2Q2G5qBTK+Z2JGL6yzYgMYgX
kDTtHUFNKMN3UxK4pUjGwx2jzfcpfIZYrXVs+7NEHTV5A91bROqlQ0lEn/VuCyRd09KI+KymuIU+
PkmaV9Dm2K4o6WFMN4c32op9rD5Eim71cl/5I7IXf3Su2vyqO9ZKKOhT5SYDXmTxr5oD/41+2h5B
9yr1jCwWBGTphbzrS//OcheL5j7S0NmTcOlFK35gkcCUHPSEHXxLlbltfDr97Lb1O+HR1SWaP8Tp
M6RvannQfep8cj+2PjNO8Sm1CfxOeQJqRLGv0wY0vL5Wng5a5VsedxSI7SZYL/PeDHCV0VmrWl/m
9KJZ/tAyluNDTZhRUavtsNzyrSSDC63dvDgq6RK7NAVjv5XTqy79kbBGBL82HzVzb/ZIJf/m7qSU
P2b80BRSPkdglI8s+wtMKMPzv2KFUgDIAQDOMU7slMwY4QRG9RUXz4LwT234hwx0FbkxcmAfOoOf
vFyrfpxcHRCWKFfXFWmjRUQVQ/EHcsSsL+kvo4zmbjWxaO4XD8Y9PvVrQgmriww/p/idfJaAhYis
6MF1inFtuiEk6MSqXAQ/YftPnt5qmdjk65RL65ZHpeZ2N1bEjwcXw3ym/FVuHAA43HE8NvCbLQsv
6hYPeBToznW8sNrmX6V0mucPknYypVg1BPQl1V9TEewXbvrisyluxvSJczig+g8Zgqb8qoidpHoL
JFxwsCfdrtVf65bfs7zKyAQjaB9KDA6S1ficjF4H+OdSF1QBBBz18sKN7KFdXE0vNiPyLsLzmtMh
quPTI6DUYaQvTnG57YPDVJ4yIdBo0U6ENMFWd7t/p4TAD+t17sWb8df5N60Ngj05L4FgE6iE/rMg
vwK11OjLxWXQfmSpJvANO3pxUfM1p2j/bXOFDUD/Db7AtCnX9Bp69B8glnkq/Wdn3Zh4G5YRIr0X
QZ6AaNyIrY8UgtHfTbZ6bWCUMnyNL7CrCBf3cQfCa6ur3uMFUcxd3X4G1WtW+OUF574qAzmVFLpQ
XhRCDTUj0XzBv9g4hcQDJVueCNztUn9A87vKrYuDipkndbhz1E5cWZQw2by0wRZqBqT9khTEWWOf
dmiqXxeNR/uUnN0rWPgWMk7/ggJCejOFR86xkiSVcq1xVsW7SiIpiEiEFftKRzXAzpT8yHMIBthI
nboiXJ0togg4SxgbJinhWbtPHh0uKHPRnPnRLi924Cl+a5769hCxMmk/evMUSjMZ1VLfcxtRAyBP
RLPCeNocO+GHWTDL8IMroCejwH7h/CJ80JWYn3PR4qDhaKHWi6tGQleYoC3RmmZf07Cjynjxw9dc
ebSpsgFpRIexVawnubXBeEurY6X7evmoLHmjE2ikr4P4WDuncUQTdBOAiZw7uy5ntSY3Uq3fGnz6
hQBwiCbbDCxL+Udv/fbWTzU8yQgd1BMqR7eU9q1HBiWNHe4EiuNJa4vmCJ+AFQ/vH5MGueE8Ajy2
8Y8evef99fYxJFcdR0LqK168ZtRZWPJoAc80rjcD4ySjNGH1pX3vtJY6ri1LT05y5NkG3iu47TqF
g0SLKVBSWDl/Ulhe1FkcuGR7DXwJRs+3TYBhzt+0yFgn9ZfODx8npuJBGyFH4PztaQjhG7LIYlPd
+KWuuvUMnaLAc1fKvYjB1vcGXHuzJZg6zM/wHYDVA8sCf6jrMC9B1qkAPBj5Vlb3Gd8smwBd4A+y
Z1303yS3YVolVf5qMVwEw+ipoteFaU+OfafbqFyF6CDGY647wLmXELBz8SNiikUV/TnYaJAgR/UL
eySScd210NFnT3yZfLzkqHMd0MD5BVIAcf4a4E+e4uMUIosoblJ3Afly43DX3Weob4Zbrkn7Os3N
Ci2p269wwyu/Zvee+Jy+3bmpVwwGnM+6A2C0qURVivGswxv/MNNW8Kylw9KR7PZe5OxMKoeGfKBR
DZj9XpMxn8tc87UbgT7Im6rxM4QhychAEq8Hud9UHUZR7TOz/lktaKB86djCY2OTU8cSrfIngPMq
edSEi67YOnk1qHRSxm0Qv7QIth2KkkqE9cKgnHOuRvxQDf81hX9TNO3pJH3UrqO9lcGfHlJxHmxH
59TPghXjYMl7sq9QGdt+9DfiOsfAvvi6iU0MGHP0gdYEzhP9+/8Fo76jCUp2pp+N9/8uVMhGfG7S
DzZ7zpofrdJXobInFbNydiEPcf8X6Y9wBdXxwopeJADC/ND1KV+9ELZH39O3Yr0hhUSzFoYcN0TM
bMOaHI5xcfO+cMl2XavSwyA4AgMeDxMlhHfH4dgmbHeIbzHJ28sLybkQz5959g8c25OQa8CTQ+vj
F9dJkb8qF5k5AvQLfaKDioROUBGgYvCphuUfW+wE0SAulBFM220JNd4S0sACesoTEuDCH0umvGzZ
5dsMgSuuXHTNNRo3Knm2MKM+E5dBBBF7N08TPacJQ9dgURu2esz/cXUoa1K4Wi8xdgtImZSRr0Qo
fIYXqHta0OCRS842HblINDOEWZMF57Yh1wmkFQ/08K501UtMtlXp4GUuv8fqA3XLSovOEiOKxTVo
eD3Fe+sUs924jbhmzArUFJcN4nRPslh/QSMXulzDz169xvOjLn9V7Cv99DDl1wabEoi+5ZnNmakt
KG4xPOmAKECAb7jIUf2jHSy+Q2lLO86KvCZz2nT536B8UVtCIG1AJgRjuvzX8gjkbuz29YPUPw84
S5U/dX49YzmgYEWeqPEJI+AHtNNWhFYbAHdgMhml5790IRDjvGrzHY0l83ms3k0NmRp5hnX1i0Wp
cXwjgtkn/mrD4tfU2L5l1CGenn9V9jn2dc+yXqetvQv0u1R8qvF+6WjOjWngJkuhNJBI3SbOZVah
Eg8MMDxFh/BV13J6EYiwGiNX5c4xwnd1IE09+hnybwsCYgorT8IZmZWvfFKcyAJxm78sax/PJ9V4
XYKnVr1k8138qx3pYYMwFMiBJjvlIUQkG92cKvFmljplh6RqlZk3tgR9Ynv1VO2AOtJUPnXodSjS
NPyb4q8nTK25UzZI81g2cnXPBbDrkIAYIETE6DjtlkRKJMKNFqyJ0tNQGJTdowkA6KCOSvpbaAtS
sbm7jsA7ZujgiRBVECxJj3FivVnFO7sAqULrBCPGNvUJa0DUDi/FSLyTJLfGkoKkGdmqL++L3Qgd
j+uTXyWy6DJOiPn67lE1PloYasISiEj77VGIWdFjYRMnPIYh8mP5hDxs0w+F7xejEQLtLGLBOeAe
hZPfYBBYOgIZsvKl7FqidQnafM6s07Mv9iONn3TNZRidCHpDBgoTVcBZQi3M8xqIKFcP/L+G6WdA
ciIWIWINQXLBl82LuLqN4fxAHqfDkKfjM23ew/LSyi8s33r6G0mMHMl7tNzY9ZXoa2ruGZIlAV/0
+Q1OUsTKYwMiB5/KuNnZZGjtt9Z6hK3bs8PBZVNjnnKJtxwJ3K31IKNy/THolRQ/CwAr+jUF2LJ/
EXN9LVBbSXBCfUhube9WSHB1uhPUawulqXAyDzQ7e81yxOyHAlbaPoErDSYC3sSRsiV1bFglC0BU
UFkZzdma0FbNRvDqS+1ZqTjRr7T4oO9FDN992x52ZG3Fz+jzJiqAz5HxBhcv24e5YtDMz430WpN1
xvMWTPuidRft1JH7yazYfsryRZZeCpa/Qt9b9DB7KJidl8HtodKvar8NFo149F0HxAObu0oan8aJ
NfyHwJrWixfDkua4jXA3EWtvqX9qfm/kTfBVSyRhXyw+52m+pR0pqtarZhEQuiIwlPHMje1DXZ9N
eYe/nOmz8JDcqxZHhswcstyH+S7ORz33xW5Hm4XjYdmJD1VysXQvm32rJFwF8zc1GlK9q3Oi1rZ4
VhiE6oqQAR5d1Ba8d8oE/PNhmS+xcbeQrJLt6Abxu2Z/kd9KCtG4uoT2OvOgEUMXgkjMUOjOpvSR
olLxKEqId6RzddOnQjOgZ69rel5wlrnxZiDxxD6GylOKfjv1HlusN5ckeUgY5fIuBlEgIrsgHBTk
IAmB9uqvCAEPR0RoruwH4V09EIZnOJvS7yv4rE1bvFjGQSloadkLDgO7hHjK0GKBeawJFoyjXQlS
Uh2k7NgMvpVvRKRk2vyyBYpGS4fHPf7BJRaRseO8KAYiuIQh1B3Km234JIF4aQH8ITNme1hnHZ2I
y+1Ma8iof4wQTPZrlLwmE8WMt9Lc5uYR5AieaUJuhtTF2WHGId9s2ZjqNeHv0yKEcp3w43Sb6mzs
yZFWwH5xp8285mdBb9+u+bb5PG1icnbSswLKnvbd8M4Uj+JmZZA1xCCckqKic3Y4cwYGzAA/q65p
527KuioOXPhYaQMrja2Er2DCkmaLp554YATyq6lLsIC6YXNojYPDAWLgmvrGV4YRd9/nqOkkYA2b
tJ4GfeJmIlqxWP4CNFEjUp1bw+vVUIpILwD0/X2Mz/yIyWbYJtO/9qooBkM64TzhiZonUujQc1Cn
paqb2ZqBEHmZ6/0Cu8I2BsWEzuq+EDAJJmoB6Sv5iYkBq6EfF6QCIbYVBNfIermGi0mOivQI6uds
fs0VQQZpv7YCddW1gG2IaN5TJr4qouoX5yE5RqQ8gQ5hwlzJymHm8Z2NaavXOul1v5aMtenI4Yr1
hhd32Jq7wfBr5pMVzWPraro7pFjbxdmMdzPsq/KVMZ9BW2tsHgtTYg/AKr1EqsY1SIzREdOYpr6l
LENUs9Dsxglj0HQgkOLsMAFEjGgwtVh05bDdt0DMfP+I7KL00Wigbs5p1kCQTbLt8WtNw0eo+A0T
4T2chNtsVcY/7QgrV8sblku6Xg7USayh6MReUS3MPwwklM51A3y2TA/UPi8vTvMpBq7qlyOui78S
iyXbZvcreOUFDE+OlhtDa0wj0QoV6whMeZggLKsxQvDqsd6hJpLbRyu+FMt/xqnPPaSsGF+MHRKe
Dp/btCdixlUYZhsqqiVIi1WB7tNPnnrwD4EELkoixfszSnBxgQvI2n1asCQyibP/IWjtsTGfDXWw
tfqlpZDjO+iucbjxGPSEdT+K/t7mZxlp6ljeyN+lnZPQYA5OiClXi8B73MCLoqPqktWa3ARxZBOG
SmTxpF1KC/Eh64fVob56qrNrZHQaCCVObh/rvvZFI4kYzeJqg/xFRgjhBBq6JZBuccy1b7UKrQbK
KfzPHi+zYmwd+zeW91FxDboH1QRugZBfvCeOjTKIFYmgp+xnFg0p0FT6nVC6zcz3uAGtmFfoB0ha
Dqu1QbKai112Ib/qjVIKNYdZE8fpAgLUtUIYwsY+dw/qL0g0j5e9ILzL4L3igZCIfl6I+acexeO1
QUW3nkB94BCifj9Wf3XJV+XJNLxZlwl1j8HPNL4SwRE677ywbfHN7lNrt7h6BaXCBmRJHGAZVtRL
Mb2qHH1R92br398zUHXk6vo7dmw31P76zQgqK3rYz+Hqp2ZJbSOI6JHkVoARIvmvGUn86l5WQP90
yNG3sH90SEnMiQ8U8bnDr5P1KR18P9D4y3BpCBYVVaZ/RfHbBzrDLXL7/mk7hIX6OvObQnBs911w
Bu803oqPGMk95tB/CiRURSWPZYOu8DrweEmfnDk12as9OY/npCRA618y7sfyzFKpHZkVuFt/NRMK
9NqI2+8w1C+TfBfsf7yVa5pPDVDD8QqBKZNUZgaIck0qeBpEhqLH8TDr/O9rHireISHWAGSqduG2
Nz+N8JuCOoAM4AVSnRzcv1AorpQ+aqvwNBPERltLw54zTzfPdl+Acb8IbQOtUFxe746yju01qzhB
1wj6jsuAKYk/nzdik/sWWqFNzDIBVhrXGykWhgpARg08Z8twCuijNAeDYEE9eNjK31Kwj/loOFZL
eEKFBuKSuz+d7tP9tB3nfbfQc4hIPDsPkRhAihhV5CexsKnkpxxJpLohoH9P6jsJqFN+FayLRAQK
z3jfw/t8oAqoq3ONR7AevgHcDItuuA8ANWLUCYLaIKbibSbJixHQF4d84nD+ILvXyAvXAMqLXTF7
NDQVy65L9zXfofov66imJ1awA07riktM8i9qLfMLJno1kP5tH+NrQxBN1FD0VEPPI+EPM2p3lysf
2kTS05rbdN4K1Cbo3+UIhQb1firKbjLeCW+JsDNBJhDImqBw4hYKraNTQqhxOn+kSHTHuznD7VFy
DfzL8hSgW4SwE06/M5fygoxLal4z0BNWsYC9zCNkuEFKo141xTd7ZFNMH0xdYvZDXT6upfAIHSpO
ffSuDemgGhjQcKuWg5UeW+IhXYbD+TxUJ/QrHrCyDLsL3CRlTxImcG19WHSNElgOkGEQ2zjd0Q4D
/KvYhLL+0/xTqYfMdp3ty/CNC8HZHveegmucDCsk4BYeZ5HrrnW3Zk0MXnWyW2rk1hOPGFcf5ibD
+hMuCemcqvz8bBstPHhB0OscQdnRlKQ+ySzjkZzUHZkNvg01ppPxoa9sUIwPa01kx3iMWQxlyNH0
Ks5TLq4BscL4F1U7lWOKRW/wJJ4keXVSIIdbuBli/yXn227eHWfL7kdk6FBsO6p2je57QGIPfByx
8Rrlv35D0EfAeU8huEBofQoK6Zvl79kc7zZWtR/8lz7sIuvJvOZe649CF9fnvoa8YYibU1v+aMgi
qJigdEDVHgKy75NXkz81GFCP0/HqkSuCcLYEnx7BPjEqCAZCvkVNtsnVYZOqqGZDAb4slgsCV5xl
B8Um+JpR7AzjRSMme4mQ9thCXfcLx8gZbBk7k39jAWQoTxVKAS5Z681BzBX5CYN6dkjif+S6qcq8
+iadQrv0ztZcDkF7Cn7YL/qfkArxkrHX5s8AzFs467DTBylNEqD7YMTMuug2G4Y8JsYxlT0RtYBp
D5D7P9gPLIVdiyZRVrgVgQRiWW1RkjrVa1v+m98b9VLWmxHykmdBIXjOU0jWRevffjaoNtV3y2XH
y26gGBTH5OV3fpoJOfWijaFB6BNNWLpTejUQkAc/jtOTsmKv4MRweXBq/7OlHaOyyteUZKIR2mY7
hhCVWOuZz9JDgrydgZm5wP5vrDLkC2K1l4YnTJL2KvLegafizdaai92d5gtBzNtC37V+6QOjcO1j
dTkxMwQK1ni6iOztUJPtKr+Tg0CYxIPfTR5OgYbeYmOAF5ZEWLBsR99R/+yUx3/otPPWIVojXYRC
hZWFWYSHu44v0cZx1dE5kmvB+XU1eacL5axIJ7q/wE6qlxrBKzMTQ4KRvUwBsGSD0jF75S5KgYZy
JXAjEGDCc1aNlgnAW8LmJiRd1P65CjUwj9hhlcd3AYCBdIYgCg89abcx/YqeOoHxg7/tMAW0h9QL
vXjBTfDrVN+x8zUne3blLL6NyraWzgJQ4q+cZliJkbM7QimXPdAfEZYAOc2J6Qaz8nHubl3xRXN6
uZUROfjRP7pm8Sp71rdNj3eA4ib5ifuzVLyBcdTUIHzP8afBmFp/ldPbyAYsmGqh64zHb6QaHDca
4jTA/PpD0QM3PPaUKdtD7dJ76fz+t/uDyKfSX7wmMsWEwuLhQ6HOUAX2TZPQRvQFYyOHqHibefml
aypfpYoY5i0DnolAjbqlL8l4qPkEtT6vRGXCHP4mxkPKy7sz/pY9FOFGWg+N4JhH6U9Mhnn8K3cv
7T+GXSi1nh28SN4GgChpvPfc04txQzOsE6Ri7oP4rKkvtBLG+RfxJqhpJl+Pzqq5lnE/LwG7W3yB
PeAeyDoCPl5G7UuQJy3J3xFjN7H/pGqIKsgdJmXXTk+x7P+hku6+wo2BVh9Zhn5KudxqqJ2Q169B
NNQ7vAKApDkrnhDYLfZ3K7+yzVgGURz+COKEJrDyyMkIcQxpw/sc/aqK0ITjr/mo9bNT7MTwMxVX
IQJDbjQM+zm6mqiTO+nbmQ9ZLa+6/C02iDDCnPY2LO8S471OlacOVlNbx3b4oJvaTG5Ods4WA2iU
N2+8AS/iEIAS3lLkJ44ARkYH1qap/elZ0t9W79sJSOJYR3/SeJnaDw11n/5Sp5dw4ebbVsMmIR2t
ofVxDTeUO8gJhtktEMT1UEhrzVUB75T2GI/IbQJ62F4W4taDo2XfevMeR39x8j5CJfTIu4AveUQa
AxaMFVfnn4NbPuc6Jss1rxC/eFj/Dt0axp4D47tFoNjnnM71ZZGIICV77WpqF0l+06H2LMTxQnGb
tXeT6TyKzoKTE8uQk761KBpT7Roq287ektxbr7lIYMnvKcQKG3VX4TowL5l272aGiPQZD79pj7r8
AguA1om1bcL8ZjQK7PAfPTRDe1AQPYPz1q5K71b5JdZ0ub0F1v33czINL1gDVxiPJgZu7v+hZZvR
WVyxMU7qMed6T6TvdPouz7D8sca47T4r80dQSBYYzgLtZRXIA5oYddq8ErbFnrCD2DloQmqxJumk
RIvTHIrss6k+ekyW5dvAV6Mpb5cq+rJKez2CsRPMDUfRG5Z4zhXSpSLfYu8U25PfMst0RyCmZpPs
YsTaaFo5nMKQp9teO+E/gic20NsNumiUyRgKMbd0fxHvtc4A0jlv7E5TxAj+xDVj9UDaCkILYZSv
Hg5hAnbWr2ostrN6luKrU8PccxYIsHlEEL7v2kuVntpiU9CitmE65QKYfLANirrpQqA43vkPI6Hn
CK+DIMjRbQpkReMLUVL8/CiTunEfABYImYbL59XeZTX1luZbNtd968FG65e6QFn+liXMNhku9xwQ
fB9Or3PJkYdRR1A/fc1ABzaoemLEgCpEkdygFWNm08utFG3Bj4zmYTcTo8SvwnJrPQcT5tf60TpI
6pVGX0hBGFUN1sIJjyNsic7cXg4Yc4SSBuQt1lDFbGvzOVtPDbBATemElF4G3hmjegd25XJETlu7
zL71m1iuB7iRqXiEowY3VxHoTNOcydcIK0y1NsxuuxqmS6czqK+wP1r6Rq93SkKZIQaJmM5Lq/1j
Q0CKslLq3LOiiE9mAkolWsl0pebD1gfSWw7Lk99fwA4OFwq7thyPPAccoQ1rxcp4UZ0LESZ9/1vK
b0PzWUj7qttGJFcAYyLvgx81SWbYOL250pi/p+Jkhq/QB64CzdNzNDQVLxUkjtyAvSPOEA2SkkxL
5MUs/oUN4056NKQ9HVQWgtoYb+FGNllGXAFfhPeQe2LgpmwHf+aySDwCWKZrnvyKHdjiFLRJ21Ag
hgN+56z/nYCNUsUbxgdtfi6Ms6LtEGyH2ibKXNvHFA6yTqWHUFgsl5ixlKAZG3waMZJMmzT4TvAK
lVqQETWz4Mtrq4xcOunxKnXroIOYISJsRJxu2QAn5JstdFdlC2rvBv2JqnAsfw4kb7JTemTiNPzG
LRFw/40BTrNLAr+HOA7NO5W+QlJYpSMsZoHS/CXQbtH8EuYPg3a4ZZ9KtEDhvqlcyGpkpG60pusb
/pDYh32HcEmQHJ4pj6t/P42JYqUlhUSmWMcFW+wn8bVU6bWbbyBjJYhqZF177R6v/g1M/7iokQ2B
G23qbbSb9EtWvdXBIXXOKDX56MnDwfibUjIH0CCk3EsgraLs04peY/2nU18XZHu6C1gQd1sz26g/
GZudh5Alx+7imQSA0JgMGV2hDB1vlnbUBp/menTihlcT40UnE2p/NPLYdzoLuozrVov9jKUpBnht
kdRiOYEwKsLOV6m/Cgc0rxzj+7p656ugX3VeOF+ayc1rZLEU7hbTe40CiC8a+mEN0cQAwyoI5D8C
9Cn9jRqh1UjCv4fghDocC7LPG6Hx8GaxS0EObEOipf+N1RsJ1/j73Sp/TSzk4cYVcTLeXy9h4w3F
+cRU3ci0SLArr1mzSZsAxAJpQ2TI4D7Cy2qPiahjiKOh09Zj/WrPHybBjrJoGfiXR4eCSWs9e1r5
O3c1wjye1gJEgRFbToEHVh+ErdRquemiZiueL5tVNK7KnW0vO541r1fPanmFEoHwZ9Da2V8oK8SB
FtR8sveRtUldXipCPiLBzUQVbuLqMx1exPkaoPwjztH9J6Gn0LPvQPmXJpxJFAb0Lf1na1BeVHxH
s9kaMEJR9IIIivYPrYIKHlDbD+vMslaDctMa/JzTzSp3mn3FmNBgdQh1shapAoH3gwSx7khwSRfj
6E/2RCYRyfY5d1xdeLi9zCHpUeD/zvq/T67QtrzjZMcjKeJtt5szPkDYZ64+YA74AoEL6ty69Un1
acucL9JGxtG1zq0vNfuDnTeTD+IEQuT6sn61hy3tflKGgqpfOY5onl0HXB9VrtCTXG+imRkBOWUl
vwXBbzQXmwEPIeJKXfrVnb+4fAuJRODm53PVkg3Bb6tZ26dobpSeM3O8p2yomIkX5V1MjVr8yFxG
lvbyi7asbFhB6NGZCOxnA+cQzKYz4EWPQKT7LRcfdY74Iroap56uEqJDOkztrHOAwx8pwJDNQ+Gg
5xpOM87rtMCxT3STKIjIME0vh5IzMOJkgWtt1kS/iBmMhufxhRMGU1OwvH9FKx291+o7QrnGJepV
3N4kgAH22wStM71S2TBIOSdA5u4mYe1u3JAeaSv8UlDtphOpgCXGBzYa9VUP9rzl0jdPW8Rw7ky/
GbgLde6cDGziVfsTLMDaLfFCvPUROUvCNkKoVsMegmT0S0o547PtVJ0XkIChsyhw/kDBLblcRlCP
wrACZTxuBXHQxc/OEg5TO39vCe4eYTJaCWsMr3q7CNk81CHCOOyQvhkUVIte9YJ0Q/xpVuD+EPSG
2kYQluZ1Sj8nQZZw1gr4tsEfkx1nvsVy+uZZ59UF7DAPMDUmrF7DFZ5F4nLVariL7+IZWmB63R+X
FQ9RvG6TmdFedTVUKinmzXkC62BCVdtPcz4vfrhr1Q9pHfuLcRJARp35gc+tC78nREIKmT49F1DK
lehICFu4umybrnJ+CO76gig4MNNgEzQPlXK4SENzSeJOg3Hr0ofoXOy/tCOgQfsLgRzTd4t+S5eI
5/w14LJA+GGv3prgPLgB98C3bjyB7Vcq2CPkmodkmbB50qQ8spPX8ciPw/dH/iH+vq04NCKkpRBZ
DBud9o+/wnOHFwzeU7P2dkzLO1DlCCqmPmbtkkv9trQsFA+tP6rUBAWHNkKecwE29NiLXcXmKI1Q
J3qpay4Z0dIo53k4BrtYmUzeev2mfw/mj3BWm/FHgdmPT0aG08/EScHr+V453OwlIiFWMzAOUlz5
SR2A3vY6oCcqy4M4CRqLJKQ1/SmuPT/VkU8ixRZvPYpG4gZGsaQ/pfTiGJdEP0v5sZL/LFqBRZwR
dGf4mda/U0NRDhHYRXRo80vLXs/ySUJJvTfS1yLH/evP5ZGRGYA6lllH+RxztOgprzBQDu/7W12d
6vraU0LMv/i8LDuKFVBeCdCrYRehh11MwCvH7TWGLG5H/gjhmlI4WjIswYdiF/hhdl+iG0E+CULl
7hAM14y6H4aRZh3R5g7PpNQEPCDrCXfL3uoxBHEDtJHG2q5CH6XeCD9WwwkkZ8kg0htLT9hma8uq
OShn35alrcj7MlDkU2Kz5VcIqKAwRoe9gtmelKsJjr9jmJcZrkqXSmVQcu62mAQx8f7AgtE+5iLo
ouqih0LkxnMVJCZEJDGEfVmUtbcI9orMWgsl1+IUNObhzQDNixV2kXdS4YzmM1C+eo2OpQtEvV7d
cMxYzldKt/bUSJs5YfEYopUmuw7cZ7cJ2S6DYsB8Nrs2BFMwfuAmBDgGkXuwyZJmBcLIxPiCf7jG
5szPTKnTKoYGVtVXw5T+03gbC5DcuUFxW0LSpSrtgketb6GS+hVrkFkfxCYULFiF9lWG2tMlutQ4
mUjb4HhadVslx1TeGdKGpF/5fTG25PWaNtsv0lCeSX15WEhBs22xw82hHgkeFMsRJuOZqBTEnV20
sYZu58Q3nchxu4NJpyoA9QMXJ65ZuO71KH4WmSOf4c4eQEBRxQ9VhrnXG+wv1j1hPSj5lsU8rEYs
itKXVG3TnH6U8LWV7sRPjdQdnXFojjERmbM7Oui9nWTlmGj91WqtZT3do/naAgkC4g8Mxi8sD54c
7vT6u5f+quQVOLwoLwNajhCg3EAqSPHFCshgPXanwEJYfh6zb9Vm4iT+swWzwa4pVFUWg20z/2M2
5Wtk34XYNb+rgoVLO0kGv0TL1T7EQCw1br9bwPeRPaIEpQxI7LDprWNGYWp9V1F7kI/Fs0XW51R5
Fy5vQppQrxPsyKgFC2tSNOjLkk+B5oLKh28fbxBzGuElWzWgKIJvnwgK3aa8khqb4HvCL7h6jsUf
pneQhN+Gf9M8vFnzXXwdjfk+xqcKHib1ncbXVWxm+2I+poC+mtCfwjWaMt0YHKcNYb/JwIVYfjQk
J0ncURgjkQMW8Ub7IG9CHKeKtIdzdshxITobHPm9MPCB0CwK0xniiSfXusYsV+3INK2UZ6wxVjgH
Sf5uhp9eA32kUUYvSOxtLW7Tyq0sJKQoIsPoxyZPjGsSaco9E9dxd1DrW6Ce6uIeICQICPwSlCzp
/KuRvaJYExKI1s4w/wG0htUNIEPnps/WmnMmBRbZlsh6NFbyz2x/s0m6XDl5AOD3Y86fifptyPTZ
Nx8azAEBOcCS83FwYpIKAIIQrwrYM6z+xHcaUzjCgjBh8yB4CBP1juOZL0K0+gF/4qjIWeaNrR5v
8hr89tOWPivnz9QPnAql9BGgq7AqmUq5Dz4Zqesw4YBQDJcyOZsV33zHRpOSSeKn62STEMQAJaOh
nUeZE4cnzdpZxrPsvnVmlyq6LRKAA3E4HgAXuLiEKLEnXXW5KWwa2gy4maB9TF7t4sh/UmCgBD3i
wMRgax9qovHeFivNI1HKisBhPMveKu0uZf8Fl7GWcznQ6gJ/gxglzlGOo+hgfsjsU4bgjJpbWAaS
fwpAx0QaEIwkbifzt5jX1OEuZEwc8LHOgXbSulfL+IthHKLuCskShMSCISW0L/F4pNcvbN+wogF4
rwPWHLOS+HPZ7IIvMu+EIgVkEWKCqyAtv4PhFJknrb80AEH5b0qm6bxtG8bKzva0NnZz5Z/tEVka
/CLQdDPWzSSuUOYQ8pMISAC5s/GCXlJsvEOrYqPC3FcgzewQPF9UorNq6aG12qqxPifja1manWFq
SCppp7LRh2SvRHhjCPCAzPMa/zpKPjYKNOGFcWsjFcNBe8wasGry7SsiciJehnRxINf+VfGfY7yq
zascvDl/82b24FgYIrsVzNIo4D8nODCrNzjIODZWt4FI2CcAR71PQpBFx4AfOIkYjBhPA8SaiA8z
fmnFM7U9LomEXXqlm0eIain4FOp1a3jXlptqfAg/38KJpXY/WLPEws4+nOQPKXpG8/s4Y9U6/I+k
89qNHcmW6BcRoDev5b03kl6IKhl67/n1vfI0cA/QM3O7W6oiM7eJWCEh2ubl4KFUUQdXdkpFgJMM
671zDSqcSfu+P1tDOE26bnpnWxf8VWhEq0ccnNMygJvx0hNgTxMyovoruHDEIJj6VuCt3T/UjNBJ
wSuaLM2GW1pf5fKLwQJ12IIkjZpSC4l9Jn8EXM7D3djW9rngitZQ7eFBRLnOxSwd64sqP/3qx452
fjpHo7vrumXQismhNzdnUnn1nTP/FBm0RaFPEJtMVAQA+BqN4Ax7e2bjLCEzkDRfrqa1om46iOVo
dKFiYdfgPpsq3NUvGNv+Qe4OLowUi00gi3AEEkTQflR4NrmoxL3MtACJ1kJOd3EMd5fzDMCn96Na
PcNzjHm8G715BiToTU46Alhpqz0hBZUuZq+37BLjc8hz3h0G69K3VX+Mzp3pac2uhRSSST8eSmYs
LpP/R5ycOwaJXYmtY7wPxVoaVq16SzCzheXEILCgmo0QXi/UTLPqE50XwE1gXtnSIauPFZNyGTBV
MmZXa2eqqO3MYdlP1GSZ7m11i7lZj75z9W3RTBRIH/m3prDHsPmrIGzCOQhCspiTao2Sqc23xJMB
x56UmGmVVRajVee0NIhjQAwovnctcKaavjCCtZt+Vo0zGRxvRVL5RAh+a5evSprzwYmyKwM5ILzm
iBmkp5hZ4XaY2KwedPcgPglP/UysbTYCmGTrP5AHVs6q7rMy4W9SelnO1jV3fL2Df8L7gFa5RKkW
ovWu2UvYEgi7aK4ht5DygxTNm/5hoW6B0T6J3M87q+v0PMzIvo7WRX5MVZqto/gFwuCpyQjSZix6
lTsrMeDBbDY4MhC2WP13vwoYH9HMI409MU6eRpAaC+lU4dlAHa8AHR/zuW+zX5gQBRWN55htzokZ
nOZxZzs8IMlLMgAnVlM5+Uz0SwIzlli4qad/p9VBy6+j/uUjYVPRxDV3Ciq0INIHuLegm1EIBfVC
5wUv9vVMnkojAxKCEjTQmg74ZoMXXUaiOyq/uXap8fWH85RpsosRKYpvCgPcKt/YzYnN1R3U7sQw
3pW8T/ET17sh5bzyPobioaJ1FHetysOYaihsDaTrjKpbdutoE1DGcZgWSL3DfG1lRwNNeLAkmIKi
gSUzWEC2N/42TGZ1fE1kZrXTl2OHwIk4yYeS0pvu3f1ywr3Em8vYFq3dDNyBX2x0/SqEK3LwIT5b
p8N8VN7q4OUk+AMZ2ZVgZ2YQXbnZv4b8rVgbcrqa+F2qq35YB8F96J5J9SGlv2H9Tg1uIfYNQ7m2
uJ1CF7nDETUV7qNtXTwz5tPkMfzrFhUVYve+K+AWUx9zt2fFCfKhV/7YeFrT+jYyS6J5H/SUBc7b
U45ZsTX0gensV6R/tmib5OYtZ1sGDlzgafBJkBgBvYyMNjLz+FDfcXKjWf0t7PkYYCJdWMAR1ZUv
uv9TlR2l7m6T20iEkZed42RlT2hW8mOk/zWyObWxEn6byPvu1tyYw/MTy1/X/+n6M2JPMlTBOm1a
51ZgbCHxgenKi+esKJAkW0s3oG/kY6g2YjhkoJMgsYMmS/MX6CkG8bSjGiieIcryIT5U6cbMxca7
HZ7iRcT6MTDHxMCsQKOiAyHx1rfeIQ+EpDwKNq2t/sM3M8qHBkWNZ6PaU/FILJRC3GBbNduTJB2O
R1l75NJVw9sQUR8jx2C7tFCAIxrzZGcYH1n6GY97S9tjKCyjj4QjLLfPqG5gry6pGHR1aVoIjE5t
ver7U26hXHAWUX4nAiFFCUFbXsHc/t+KxYKEwz6JN2L+X3M86cZCJL5EpI/Mm/rLzgBPWl9CBomS
tDEXiKU6gktAOklHvAcDVmcqJmcXKteyAzz0WZU8dkInKnaRHF/z0aBdoY2ownqlZj+9+c7RNkcM
3+bZPGlOfUZEyrY3V8LJF35puI9x+4LSdZdCnBz5+75dSu3SaVk0QtFAWZx7pxoJFNXPt/URbT1t
Kxz9Ss29IXR3a1teeeqqI0u0XGrym3gMpz4FkLBR7QDYXcg2CST3jL0KwvJJif6FUXmorn6p9WtM
SuKQZo9ntb+Zd4W7z8gtkNngcDcE2dW2EKSyragW1cOq1iEjNm+RqhfLOOLUiN8ZCBKZiTgDqML7
N9l07P91B8wh5SOMW3Saj0FdGipFCj0DMedfCfJbsNz9gUVtq25IIGDDsUagi5SBvdOUWFt8yjN8
d8VKIwyx3PbNLyUcQlImu/ywQXqJQ2S/HQOLe5hx0XBXmV6wYNYEI+MQJN9cD35ysyD/SP+YK1G3
Y9uKpipk3qssRzhaN0/ek+dOxDXU1h6X5ufANMOCca2UZ8RTibxKZYFTlaKds6CJqa29BaIxbG1a
8XGqe39lexDiAIgQyLX5nP5dT0cxAwvTT4vsBeFpGoHzGtjekk+jYxKF5RrL57hP6kua31wDwNV3
XQqA1SFHpG4ytat02DtvOz9pSKuljUV+kH9gqJlEaxw2fgBd7FjrO2qlpOIQwpiEizdfyi+ZgCDk
G44gPgD/IRaCCeANGkDc/+Tu1qYSJ5ChZIokc+3ULH16uB5sp6nsUlQq+zKASCRmIrz+aBXx0fJ5
Lkbz2IMXQnmam+us3Vk+oLe7Q1UAZSCninNUrgKW/doh48F2EaFsGPDn6PcaZmM6gzPRzpCuuQyy
SxNluCPj2Vg9QYm5yVs80AWJHrHGYGsOLdGOT00FJc5PGfEvBW3QYZwmWKzlgEmk2nkFY4iTZn44
1ZuXfupjVmLXzQFZIw7VlK+ywRSwbJo/D5M1xZIzG2sUyygdcN2KbWrqXTU+Hd85kTE/LMi697DL
Z2iH6rlnPX6/Zf7/6Qzj7kcXWo3SnpfdDxmOAjQxa1HOdfK2czbQp0OSnBJE1c5PZ/2Jn8GEaUEk
4rSqzlXGmHHuUiLeihmax+xb9J0N0LD2FjKrlNQXHGU53+FPh0WkDrByHF45bTno5166j8CcLe0x
xBvPO6NRtOW9pgknNSMRbxuIlIul7m2Y2/XKvW4esfOsHMSn10w+eO46D/YWw8NpCUJujYJtUmc/
Edf3WF0Kkar9a6V/qQaegcyeRV1/hcXdid+qc5Mn/txrziQ2TIeFNo2yT5mtgtA5mugarD6l2sow
rT4bIh6B1wRbK6QtXeCuc9N7y2xAKc1/j5HGowFygZj4k2ZgxFh3PlDNGaLlGeAXTlmsLKM3b5hJ
MfP3641OTaDVS+OblSvMGjSG0IDEOtOc8yJY3yIidxKiyiEvwNxb9q1KLnH3HQynTP3pAnVdV5e6
1FgpgwMihEe3XjFJ8+mhYlMbc+uNrAhy5SZfTfQPyfrf1clmzLsK8lViPg30hv0KkDSP9AHImVZe
7WzX0j6UTr4AeAMkizGy6FPU5lvHsDE8Bful7pZVe6zjswwILNvJjEAZZtkzA+tH6DHT46x0UwFf
Nii+eCmTJfd12B7aYTdW6G1jCMe8UszNZDBYB44AkxoMYUVw8Y0/DgWYKZa+IsLG9X45DRDU/Y6I
NHqGuhQqLnZI/ZfIan5D1posHiP1E9qAwRqyqqjsum0UbZpxjblgGvzFFSKiZ+uy0vruq7XCsg4f
fDfPkefpz5h/sH4agreUbFUOiw7EYH9tmaAUMtUsqAUd2a2T/kjuKTcWZGJrqKjDnfC6qph2inUr
cV9bnNmHfzIq6cb0aJoWsDcXTbxVvbUtPVSDnJglVo11hOvLQM3R8ALFZyB/WoNiXkBpz2NwzBgB
0yQIhgc+U+EE6IiH13bkaKW7YAAqukQeOYc4kbbPDqt7lW4tZQcqrsz3Vn5uJjAJ0SKAh8lvanVh
659jObfQm8/CZMEdik6q7g59eBy4X+SGgBxqRxbV0O4+GirGrLhV1cdAPV9drPLicIlq6gp2YMKQ
LkKjIwZVhXQx1Dv5QFZzCPxymvSfrc6BNX6z5hfQ7hq1DPJ8u61wwm2gt5trxt9d+0nCwhSXQsqo
j8EE7kBaQq04O1d3wF+wChEI9+3Zcv9sfT+ij847xH2cWLLfk2t8VKtFriFOoO5a6eHWaU5Ov4Ot
ObB4h9/ONDNqn5HHeVcdbBp5lYyJNjiaTOvztEY+9NS0NdnqiX4QDuyxXKrzZI7tWWgWvIOE1iEU
ogL6i2iRpEvo6MI3o/VPizFrBIJiiiQmY+oM67jbjubKMVdmelKKfYhUSzqZdHA5YvOHYXwpwyUh
aNfZGvC7KgakSrWQ/AIaFDGY/G5sSph/URJOU/NL4RSw3E+xLwPXizrVSj+C7gikY6Il+7HYRJhK
YrQ7tN7zTjvbr38f4HDFUjsn/y9097Jz7doXpBeuGMndI61OFeR9SJnTpWiZ9Ogq/MwhL46MlbNy
n4rzCpC6VGCReSU4GbuFZeDR23r+jyDOlZABsk2KB9LRPrxKXqLndjZVjTIK9rljTfN5kxz96pJX
wi1kbhqsHIP61N3vyv5FNjOrEQRayL3FqaLXR9YgdkhbO6NGhl4FxlbrmabjWFYAIpLC5KI43vQa
i/JLzQtj7hL7kT/7GHqqhWOI/kIGsce37cPS8ckjaRCwuDyWvQ4tA8NJyn+0dna/8fufzi6YTuOg
oWfFYsZSpYTJyRHbJdvKPow98vAZVWnEU+Uu0f7gSuLfrVEhsN0I1KunbHUabts4mYRbCT0fQhno
uPy8mQ/WgGCnaWtuFHOTMHBIGY81zM3yjnwycITmwkvWGW43eyeO0cqZKwvWMx/18AybtU171N9g
RcYSSHuDtZLGGmAcOB731C8J8ze0/nEJsv7MomHK+SJbu5y0hxnK49b6dEWjDgGK9dPcgYYsw5Xd
ahc1eKT4gyxsd2wZgxPUviE45M2ish9oaJDd8zpiaXWGixLcoEs7zE1V3z3k6kuEtXACNZQqsAQa
hqXAn5L+LDUHOXqgV535zJnBTEVbZKWBeaqm/gLLuIHB3JgO7sqrZ0zq/EW9svWDT9u90u15GB2p
2ROQGw1iYxkljLglWuiaDh46rgi9AZ6IwxVxtGH7SITBPn6yNNMCkA5UY/YTGTp3VBOfdOMZZ7xK
FnLg6BjHN4QUMH1VEKAuUAJr54vFRcQaHioVRTIw4X96IZ9XOjo09YKJFV1eEmMmWHjuo9eA8h6G
ZgUGKkLR1JUra69ne2t2pz+0J+M8A8DIrgSzDPE5yzZiFrwBqqFRrGeb1r/ZSN4lZ9a5pCp9ITIM
pwwkg7Po5dGUqQxm1UNpMCp/1EgfvBVLu7zfiSofJ6rE28Ybz8M5thtp2IKp5WHUYOrBTzOs1eOL
qEC4jnKHOPsUt8tMELagEjn3OFkI919+6TJ2RWtujfcvn8To3JgM8eqAzIZr+w/Yh1wXqC2LSAv5
TCaD1J77RONqd6ysnmFPUyz+GWB7gornJjejodVEGUyooye0kgu4eTTPPJOtQ+zcqo3OrEyeGnxw
mmdEjPAiPOOZ8Yb443cUEqwnfA5QPnHDubOMOF1/E5d0z2IkC0mpPVYW4oel1gNGgh1CVA3oebz1
uKuVZsmvDZGmS55DuLfjLRJ0F8yBvbIROpkXnCPTqmbjtvPQyEMET7RNAIDYIKTywCKDebysHsKK
SS87kQykR5pDUuYXYEIco/LvKO6HWY0cRownkah00XJMPlKAd061DYaNMCArxVyYmVV7m1fnQNtw
yOQO4k4QNjyu5b3Cn6tvE4p0mfjKgnZh41j0aagHBjorVvscVWp7JosjHy5ZE05Hj12kAFOwjJAM
zgtE8/9LoxVKIr69HsIoIPV8Lj1wKbflcrxBivRQmab9tdTBlXj7oH73zrIVjln2j947TRZKfjST
DeEwWCTxmyJRv435TAxe3IScZYEyjuJnx1ITUIGqLBVyM2n26BUNUFRCzD8ot8b4EF6s8CtD9W2P
Z9HNWcFBmoVTpd17yKw8QkEeXrEelZXt3vtHytBVOkrutSy2lrOTjWUYYnMGjlkPCC4usVBz+8xg
wucDsACb/177DpyTyaI5sj7Dpb+EdDgGP4XE0ZaZ0176i2H6ZauiAeeIMLjKce85F9Kk9Y7sQLo4
cLsHeVg78kwGCjEIrZ+yb+r3no+hpi6tyhPYw2w4F2T59PoxjPcyElv9hPglLuoJkwBx/Ybampe3
KL7Ip+GrjlgYeIRQCbyYz9PazYWvMqteCbGDKkU/pyY4tAyBAdPegsLQy5Y1DazQT0rHCqGHdBW/
YANJIJGXg/30iDINsF6qCRIWqIjRCgF6U6JtHFZGtJDUh84ogBAUMXgpdhZSMhohC5+jvyZPblLT
BKI8awPusvap+xDh3WOYLTU4rr2DBQLbnoLcDcAg88Q25oayj+YMUl72lKJoanOIMpgU4AIxSeI+
T7BTBsOS1RhXKROcZROsyA3WyjP25p6O3i7fcPiEEt6+jqJWaVmTGhehY+6db9Fid+sCfkf1pTfd
PMWu+eYtcc9ts22TvaLdhW2Yia0Xbc1+o+rgn2fkroz1r158NObbQ+2QIbZVKgjMjD6MYjHoc8P8
GFimgr7z1aVo2wLjItxLejGTvH3pHFhvLyuUx6x1wBSIOlmxz53ywfDeQhvgQeNjCcwRWjwyY9Gl
v0V3pyCKr1S6YQ33VOh6g+CvVi6B+0h+x/D4Jom4W6DbTMffrKWtEXLWbUh4Q7oO+bxk4qgYu2nN
Jk+mlYMLTGZZvQFMBRGSSURmn0YubdaARG22D7pjZnZmcoQ1EgHQRLMjp0cyShYxD2lfXWR3D91P
aLpgrFFH87cFiFcWTGDJ4uBR46sQpZym8ortBR2KMXSOWcZA0c5K+ZlKn7Vzw8FsMHhQr6n/WQFt
NW/oDBpxAwc4y9FHb3SblIe7HK0bMRowUdPW57jYpEhnwBbrVNXDO6sQoToz9kveb0feigXKET2P
kIaDiKPosfifiBntQ44cdtRQtNiPw9PygoOoN+TozcIf9geq1W7NkH9OxsPATKvZJdqyYMKsUnR+
V/5Gz5HKou2KV2x/HGMPXHJSFxvhV2R7LSbatPjmuQTBoYRAi7WHVq7rRnCTjXjRJvxAZIz8lTMb
+qy6jr2XKfAj3p5inf+D2G405Eeuc8CcHVvZe6oIrCaLAOtWq0B1b5anskNjGcd97DFEDrNsqtKR
mzCEO0cAuFBxLaI1rYKLapGGPjjJ2kGted1SKJ87GwgEowvf2AvDdFR9icc8mvO3F92c5gc2spqx
xAC5yPy4PIJxF8NNLbgQUEAXW2snBwhuRhWgIXCAZCU2C6H2q9aXpKPRYYWNaMlfz3Ji5w+GdcS4
SFTs3WMrRz0zbQtaLgnPr0WzAv26DB6SdqhdtIkda/UvPV6mHsupACMUgdcgGiQdKRITOWU3mOxc
GHoV6U8LB0ndMZLTgrtvXLJoZaqbQrpWGdqKjYHSBXKkvbEThD7anLkybkXOjCrc5u3vQP2bhIe4
RQme0o5arzLikC7WPTFBpJWJDktTXmWSgpH5jLn6LEK0Wham0Lb0YMBe4j5Ks3ipCrtO4rDX6MFY
u3Q4I8NtaYKUyks+xFnWebfSsA+VFP41ZfFFcgl3lZfqM0NSTuMoXEfUikkq/2m6c/KT8ZHIAKhK
BUgD83w1RD/mS9uai7jM18Q9HxRrNejZuxu/OtIkbb5crSeXy5MOJiz5MTOfVQIezW+XNvMcv/C2
GYz7MEn2JZVkIDesVJU7evFpg4sfTEx3sVGSgl1FWoj/LY3I3cBkWUC/cMdd56tcpthACn3lsExp
Wh64MuLQHBa01gv0/1M10PZ7v28OrdwcLEdZerl96dREZuHScP7Oc7SBmi+hm8EQ2kYXvx+XkqKD
G3WWckS5KfVHlV0kkgw7cyATWYu2Nhc9fZZgbXacNaVc/9h6yKrBOluO2O3QS8TknyN8c9CNDUm2
tgL8okD+kJn7TJ3M/FKokGIHWHRmD3yxn4cZNBlrWGYjOheyZ10b6RVoSdcrl/nIBphVVK2+OYyl
tlspCZmD2rDpZGkf++kubwOCw8ZVjEywQfigeNybbBGGpCN7zeGlQvqjJosm15YNPWcB4DXQ6Y2z
6DQm9r11sHq0pnHKx27vh/nS8AD7oke2YmXWFyI2J6ehG9Eaxggfpb0ZbPSEJ4IKK8H3RgvmJB8x
7pPe6w8epiBomzsDhoAcFfPagikK91GsMbJQOVcOGDYyyognXkS8RoFf7DoeDQoTAHoqmZbFMsws
jGdgiUDbwy1etDYgLdYXo0JyvRABlWTRKNyUCp5vu90p+kuS3yNAlVycPT+KBcDGIoKggqdVsfRk
YupSUehcgBGVEktbkI6f7o8oS2JkKwZ7/f4U+kzLWS2FqA19gzYJZWBksyg3WPtBbWRvoTM31sOD
E3/k9FWDQ+dM0EZ/kGr0DwRDjiZ0GtBaNUZng4GqyZp4GNGJ1TCfk2gWNnQ4PXhX1up5ok9Vsils
cGEDd7ZKueG8HLRLBelgClLCDoGC+PfodFi58+lS7Dd5M/cjZWJguOIE9mR6YzrNYFy443aIP4ux
WvCDzonZnMcG8rqRQrf90WtmSoxJwqNt7dxgm+L6YJhKpTxDmqRV7NY5Pyz8Cr3oRv2bb6wshQww
NpfE1lMRfrXjhaI7iR45Ht+GDLLAQmTHbAIZWiB1M89PlhXpDjafSIzXIyYDYOIyKHNlO8RjZyFE
GNY6ADcvmVdoO3UGIVIi35koNhyL4uMdBdeGKAQJBr6FutrS+djQzosfLqChjTPOB+3ZkmHUCfkl
/8DcpFQJ6UOFpCUmbZDFGIkmg4fkHbvHQE3VwNsbsF9zXbfZzOukuRqgt3X7RYoEb8QrYKWr3Gf9
WDFeo6lEmJ0jUQgGqhLQQCp69lQBmIqJMgEC1YpKjUepRK6FXgCCAJqHls9cT1caUK/cjXZ6qcyT
cqDboIFjMDgvzGuZswcLfjPAxyYzDJUnXNC9jDqZjaxzMxEB6dBHV3yAHO7gC8vhEtR0xnQiisXY
DZlpRnKGg9QhR7tuQbGzIBj71Mvor+o/PXnZWIkFnaJSmQezrBQVK/t7JX6WLchZbQvD6wa5vqIT
BghEiZh+SwGTYkbkSsclxkQ7rygNLXRg/VDNPXB79atOthYAtJ55V8VuTubWzvhZNUAkmmytulae
2GGNsiKcYsbC1ZTxptQlKtqvVnn7HizRhI/53NmkmNJKVnO1xxYyEg7Qqdu4/KhNXGGsEbr63bnP
tj84/j12jrn2yNR9FXwoxSfQCru8S/Geh1+jvVR6qhSDhoUxP9KEXKUerMAM0H/UtAQ9/znrF02l
c2UgoejdjdO6rKd+9A4McPfbIFoTE1QxE5HDR8w9k1s8QPgpzylfShKd+oKNvvpKbWYPsXLPQ/Cu
MEewWsxCSApuitkgI5QA2UYGRbyXvwXVgmWmYe4ViFKDBex44Ba9pzmivoDv7j12J8v8SlBDx6M7
F+YPRw/QlbwNiCp/vnprGgWyBTM3n2EsxKQal2MQvIKKqT2RUEQbpH9dg3jSRO2gfFYYDXLAIcqv
Ev3ZTKXyrxQZaEgzd5OTNy4FrgDSIc9SdFRKmF6fAapqYcJTL0EIdh3znlJms0gFzJZM1iOO0OLV
6nezv/FJdHhBWBmDloskArmCaWpsevns5beEIF3gR+GWCFjFJEeIN5CtN4lH2XpgPCT7y4TNbHRS
omMLUWvSqB+yQvsvLXwWgjHfEfALiz5Ow6FWVEsDPdugTZPAndpsAmqqUL+AHy0TIiLlcMQwkMp8
Fjgqa7YFhv3Bf4XQD+uT+Uo4ZfqMqsVeajz0/6TYMVo/TOYaN3Zj+wvNM7cp/a5h5TOfUZwLyTaK
K/ZKECP7L7cVaMB4UrMHVhkq0BQiGCYUkYU2f7yBJAI3W/VZsYrKmcgPoRGx2LgjqzgyqpIiwlQO
OjFstBnJirw3qNEglidWQv/Q7cm5GZBQdotsg89xTBawmUXFrt75O6VsXgwnM9x5wUUCr4emvdnK
uBdx9ejZOnPg9t3j8mcE9yqB/WwYUxjKTTzkSf5VYkvx+JEzp+ePRLIuBBH24UTIBkydYrrcMBlX
IeogdBUq3VMsg9IPUKjrdy0sZlp70t1soSkXSb9LpEtq6ltxb2byVrxPVuWjmf47eiofJ7hJ2Y4U
Kkf3VPev3PhMy0NjefCPDII2aA9/NU6Q7BykRL39qf5BJ5FUvJZp8itbd9V6V/1WdY858BlrmyKE
UTSmi79xmS8G9RFFOylcF3y+lTfXAnthamgilL+W4bf7hHUGFLZ0t3yWgb1jmsDajmVMvZWdHVE8
+O4re1tit0yuhbhmg5dO3zdoNyX/TBJEtn/8zs6wy/Qrb8gwfmRcs+nw3SHkS4ovQL9xdEVhOMLF
lA+6XRHQTVqyurb6e0UdkJB+WGn63maRwsy/VjgRP2WunxBne+mc5IYZ1d4tLmbznRarorcx+NK3
BJj4CI1PR659NlNFfld9izfmnmbPYQAH1V2N+iIqBEVGi7vIsG8qpzRKZqa/U5VLa1xrZigx3OJL
a5JutrEXqncI24tK8T5sw4Je7kBCOn9vYa870BbjyWc+4qpXzf4sc2VqcKfG0RFDG/tER2YXeCw5
vcrr4H8nyUtJVuw0G/2SoO+mWTfGo1qvceBp6lYmLUQJt648YKpdFs0zkBE77uLoZGcby734DN6g
2nXutmRV2R7yYqFXwBc2jXHRGkSW8n00bx36BSU9QEEvaRltheFNdcww7PDBu8qzTjdVvo+Vz2A8
yP1V5yBogjuPjMIxgP+5cH5Vx9gpI2I2bkzx62j0olX6blnrWtGNoQkY9sD7k9oHY3ll2Achi9NJ
DhaBkszTdibLOsyLLFE8DIfMLrvslis34oUQwB7NEAsSvsPxJIGFFEuLm2mva4ZB+i7G6xsucod1
hbFjtz00Hwkb+Q7HD52t0LtSN0ZL1zjyF2V0kp2bySjWNhhRppzoSBPik1HeLfPglzCHzn6xTXxU
/Ot+RBK5Aq5n+ycf+SKREY52DA175spU4UsuOdbiFqrfHlp+153N+A3YIeYbzRp0eWS59Dm1Fqdn
eyUIO09/Y/iaxU/E9ZfsfS+YNygWbN+aKe7D1VdtiQZlUWBZcl5S+R681xg+TRtvqrRzkhPdwWxJ
BeLDNi45SzPtJ+eusfFg9ahpqgwtTxfOA7ZbmfcyevKhKfVIw0HbmcWHwSenng40Yv3gK6/If2Tt
0zTv+cACZl6mc8xA7rCt250af+ls59Oj518M/hmkbDNQUJu93t5k7pXwm8OxMmaqhydhGrCWAqNX
H3N9z4ClYlKMgRCZKYKEV4KC0nYvDgu0yr2ECvUT3A31qro/Ml9AdueJKJKL3vCF/uXMyhAx8tVr
iHTB3DYbHWG5x1N7svut5770apMrzMeyr8H7ruWl0TH+zvddfwiJi2nXYXiEZ0wDb3crMuowV3PA
R7/ibWpOVbP31J1aftBjyxA9w/Apwd+kjNK177Z5hPKyQDXJWsPZxhkb4nWgPnhW4/y7KtfI8nqb
zNFkkiFBIlgCJwmpxgxPHgFmGwWsnXIucE4mnMUtbEhwtpDapyac5wR6GKPQGWVhbnvT0LaZVf2K
F0wMD/KaWeE+NLapsuRoa/RHTgYA+kUj+StZ4wdkTNIBTlGigNbhJ8uVDWHInrSWTaZdKFI5Texu
U7Wf+CDqkRnXxlV2DA8dXNWh96Ey46YCnlQdVmH+jL0+a8JkSkdNpurabggc1X51EahATdOh7Yvg
18q2UNlzolrW2U4vBoOFfOOHN9Gm8cO25Zsu1YPnbjOGFYVRi2LUKsnLcFFf7dL4V8OR1DL+DTAW
GsGtGz5o7zLKn/AUJmeC2lJ3URTC9JB4bLV3dnTV499GYb0vf/b6d258F9lfgaA/nSodqYIbv/sx
o36KwVX0h430IzIPE/qwtrzq6hMuWEUVIjHM9y8YVhmjf2kywk28pGRJxWvX3iT12q1AmS0VAn0s
4FXLfiQb/lJHV9tm2P3hO4f4UZK7AFVRhnGHxI5KPv2LnWuD0jf/5hbll++8SwYHB1CNYMxCMj7l
TEUClok7flzTXAA1IITS5I2jsJvw0vjFk3cg1o4SxqzsMTDXi1eqsRpSwlFvgbezYEJTo5Sbkr8o
yNKd33WssdWe65j6owQ3jgiXbHTIZHw7BY4ENjTsoyZs8KBvqKQEBUv+IrRuIQMizonBQrmyNsiX
RJ1W58A+pLU24KLgYIy9nDVKxYXAKzMghQ+sj5WeD3N9CNGDOF9tMj4dU33kcsmQiWWlOr5stxWs
w7PNJaCicG6S9DDwJz7Uj4ipW2Dp+1bDNtrZYIPCTaVpvLIZYo5vtzSoIIa1EcGIc/pkndjF1uyp
DfJs56KiT2y2xDYwPQnRN1KAHlRlFpcn03JPu7xJdo1hCTfW3JdTA/2OeQotHeUc+Vb8Uej3QkgB
daCqqzhaaUm17Ttt10kRHrrJaLuLccgXEkNKxwpBGKKi9CGE+B+9S4tiYQZEW4CjdWkY9TJpCaEo
c+KrDWWWtxcIZKvR8g+K650ruznXPQQOZ6Dl3tXJ1QMq3b5qZzy0FEe1D0ggkucNpWmT95si+JJR
DCQDdS18p0ZdpkG8T4hkL1K0KQbCYULdzPboctYrNOtye8UgkFvHwetXCaO92gcigtRqYKmjwQAK
65ecnYV8N8AFE5Eal0bqpGCJKKm3qBzggA3PKExx7oy7Bg2H0mOarHfOeA9ibzamRCNlJPKQ5xXp
w1TOa1TJw7qK3i2uMEY2EZkSWP1WfJWLLMao4gprXPbtAUOmHc2xr0R/BsMQMkGhWqnI67xlxL8o
yQippdEdgKhjJJ7pKsIuwPVSOywc8stMIr8MWkODYixH6GipuJaRVVTkzbQFUH5rnsY06dSWJbNY
lbrR7UFPuMXIDpcAorprr7KE/a+JOXcqs7tgcmuTi1SOyywgqazxdpoybOyqueJPHLN+hzxzJ8cD
L5RyTNP6TAO81Empw1mDaxRSRE9OPfyELLzIZPsVtvSMh+4q1b+9Haw6y7iD1zXs4aJ68bbNvZVO
jlaNsbeOtV2hlzepCH+lmLgrU8h7q27n3K0+fxUdMb1m9w6r9Jr/x9F5LEmKbEH0izAjCAKx7dSi
tK4NVqIbrQMI+Po5zOLNsxHdlZ2ZQNzr7scF3x3OpcT8p2C4nyxzOwlxW3nLbZJjMeYuqRNq9lDC
Qm+NCcv5p4fvNNBstHrw7R3Gh4oWpKItvvqu4SaCbGGoZOBAEzyFkMEMIzqWuTF8FNDEWoVIDmvZ
r9J33SId3QA6+2JDsBNW+UnTK+H+7ZTmz3Ni/yukBPyVj7d9+M+I6WkM3IfaVZBox63nLseJ5u9K
TdvQNnckzHBF2NDGpIsRj+PFyIsuR4WmgAu6xgKq0nwb8Z2ePAv8rP+B44EkT/kloytwGdQttVpg
XMiYfUh1k4BXYr05aftEqQ1MaHkt4/ZpCAmfla7zXs/5eHHuoO7zNG3r93haOmLUP8aaf81EMQoG
xVMLdu7KIzNkKx+yPiyG4U/XrscNTDpFTTlbmwfpNYqWFz8t6W6Y0wcKEDE2We6fmlbfRJOIm7iD
Vi0FuxK9VRDLoZLmAIfmye2OGaeXzdIg1biqOzfZu6SkKsRYD3iAvpb0GDjJ0V2iswy6UzdD7oW2
guVTN9nFYaQdClxf+E/KALk9KM9Lomg3mqD1uUcPOkVo34y0TUWS9B0MkgZ5BHcV79Ah6NNTPWXb
pSFpr7sHeyY4niWAT+INyZKTL6erF8PKt61tlHgfKVCuIio36cR1RvetPfWHzhuozCQh3I9MYdk1
ZWCb0/oMVudRUODOl3+3+ESSXYEN9bl1h+M8EH0a7LPI3szIl1t04nEZzIed9PR8MGpnyZ0txE+L
Sbe6BFGEsxCIcGt2bTGcVisAa/mBN429I91rAORN/uXFiOsuekfW3cdNdx7T5WehIYFr/D50vZMZ
eFauCDaPJ7TbbKtxJK5ENh43jCiXm97i81bL1U3si4qdy+BD90ih63NA8FH33exzgnZVwFgqsakk
M2dsD9LPdB2a7LbN0vMEctIILLegEYgORs18Y1g2Jkof5TzsrRiitaoPGYSAUoe3TDXks06x1d6u
fzsCSh2bjBbhCYkjvVVDdKfR5Duz7IrAYslnTn3W4xHS5wUJMGDr2YLCpzJ+D1SJKlLhbTSo/SIW
904HWOcuqc9Fso/kLfXJ/DVxT/AfxuHeqRmj2bPoW7pAO7BHafrTGPx54M7n8LeXb906RpZftXXw
o/fGfvHVA9kakTybVLAEBmgRXTv23137nbKOivORJTuLLe9Dd962YHkw3yfcxxJYk62wNj6kjjAR
cFYRMCFlEQO2BQmK8J787BCeJ27scfo5yPsVXq8idij22SXlNVav62YzDh9D5gUJWsP096NeX5DL
ZrSlebXvwJ/5XzE3W83uHIWdATsZ6DmEZSLTB016jFORnvG339CeRSafc9A1oXgiBpzttiCI831v
ffJD6F5IXoPqueHB05C39anZ1ZuQh6Tbh5jJr+X84Le7wT4ujLOcfDUN2273mosjH0dfnK3oTsRf
nfvPkdjLn333q3WfPMnsCr3Xxrkrn5z0l+97GUO8/izBWsb+G0w3ckdLj2fsuk9XktxNDZSwTdIt
iP7BsC1jN+/tsY0TgrGRiPP81uDyUgn0cRYFFQEGy6eNZWjo/eMCD60/3gCXkDyKhsKhfWjrRLMn
WnWX4j3z2CD94w/CCii0WMeenZcRdKTDYyy4sYrnmt1xMBIIScnFTSCb+zUf/d5TNupwQOJh3a67
NrbCavmWgDAbNmpU9rjU+FjBp59jRkMvKmMsTlG3+c4Sw2053ya1tyso4umQ5zyroKM63EX3RiLI
5eExnQfCeHjCeXPxldK4wFWEnmN0dVBRsc/0mpzt9h7762BkXphPWD9oREMgppsjJ8Ero3dQy7Q+
gIStgBTHZ7DJhg17lEm8SHoTexRoEHsPH6fgb1LyULRRwyDvuKySVWwQnV54+7N9irltoD6rPori
wXJeoqxEo/gqs7+28y4GBor7yJzo1g33GbeKwLvNgs9GAQeKf9z5PijvyJ0gIXKQXxqoxOn3inZz
iLQNN2a4r9BgZuSr/+dtJrmg/IjTP5N4rYD9LUxLIxyEon2tYlLf7xyjyuA3tt88B57IS86tWjwN
IyqMJtPvlYxIWM2nV8+/+nwMSdRfPOu30NQJvyb5w8LYTFHGIl+4OoLgklgP6fIcw6ZmgVI4Xzmi
Q7y8xzXxVzjVqPrcaTaZpzY8UNmZozxb75RBYUZ/SkrSTRaUkHeDKBtg7ONyDL+G2t4vuSDD9dzh
k+mKv4Z2llFw003/qVIh/CF9zxZBzo3lUlTFjrQpnvHBaxwvyvvMCl7aEgPRpM+KpezwN/ch3GPt
QM4k7oKZfpvqYouGt6+98HHWxWH9Kg1Ju1sZZFrsYs4a6+qtD5qjivEwGghfYqQPFhJqjvsUY6yz
W5xkx1aJsExCjIf4n1PtwsY5hRatg/h5jccjVQzbWUXnhG1TNLkXkzc7Dz21sQCa0YPqhawk3Wmf
8QieIOK6maEJhH/WrzH8s2jtmymeHgxqXKG4WAg/lzR4miQ/MTPTXkSX0xggWT/FGffLxb1N3eYo
sG9YEa55jhi+SPaBXe551XSOV/u646w8tYcq83ZLUGB8ER9NCuukNRSHQ74LDvOkbuOOrFadoICs
BggkmfglhmoR5Bj1WPtOuD84HmybONvp9kklOa2MtNoleG7SfbKg8hFXjhQOOwy+BQO0bVvQBvO9
wx8hM1zhMrq01V0aVFci0CBHWmvvLeErv3SC7kmpKJlTb7PYuAIcuCAORKw2h31NzRWkEOVChQOE
UAJkWhz8wIYbMPbIAsGonpDaiOA0xQ5u0aaHC6bW1bNutzVHHM5mib4aGmCyarrV6bIrcXlUGeS7
GPV/FNtJz7tpis4WGyC8uQK4VMfPM5N/TEF4qmI4BLMP1BOJXdp3A7u0JSp34aajv8SN3J0VzLs5
pF+dKdsDUsmAs1PNdJwnYi84MnSY7kfQkTZW19R3MC8tpHBuPA/nOtp3Deot1sGhZRPEymIOXjKR
ncs2ODKXDHa99Qeq3yz/ve/Drc1iknM6/6Oogq9JdjRLf04C+j83i3X1GOg8jlU54uPMDiQE/GNz
lowpTv87sQlycZxMa0T5n5W/2Q1bp9xsJ3KxuY8+RFAxTInDjd8tTJrmDjJtgAYnvU29StT5gLEY
fZeKtiR/91sKij9TxP2ZpKg/3LnDm4dKVEen3nvM1Y9rfY7M/LnNaUY8dPlTRnaXcP5FiXwvH5L4
Jq5zVMJl5DX1t42yntOsO7GfqXc5TdRVn96so2HTLNuQvI6hJKV+lABlxn2R3Y0gFYr0wzHPnfj2
ixs5/lXV0aRvtrXP5HNAg2d1yO37rvspg9O6dp/r6WQzyUnrmk1bEOaReI0gBrcPash3Jc0qov3J
0cxSjeEu+BrEdQ0dxeDScYDawXc14Qh/DFE0FC7DyF0tJ/FGD/Uu9Cld/0ik2kys8nK0uUn92Gs2
kwDT3i2Hc2qRm0s5UL6G9ktviQ3/B/AeVoQ6uCGeJWIJ6qGtyCCWF0/QvYA7jjHQgz7JkcQTJATt
nvIimsI7KoxRwdYfU5aEJ/wZeTJkwFg33sc0xX8uR3rWn2R4P2cw9jlcamDfJBBRILBi2V75O6CN
C9mfNLdQK1dI8+m+QI0cyRpZt73A4zfpc9zRwpLBNohjFrhw92FF1pAxOkdvO/J7rkEO814qnod9
OKC/9wdRLQcTyt1kbLypZt80/ZMlPyNu0z6LVzDlaThtZJjh/uoPYSv3oxdtZZTuhXa3Yx7sx6bF
k/0pZ8YSuDhheNunL5GT/FnC+6L2ser7UD7NviN7YAcRN1VJ7qH40QOBt5yXj5Rnes6BoNXdiTIf
aqmLuzp371kN23PBG74eNYh70LE3hRSn4CJusZGi5IKbhFVPNwmDdYXPpUzmQxmxtI8/KuxOGbaK
2H1z8ArjsmppP1va+jjrEDyK2pkcPhNui3Sh33E2FLZjvifs2rR0m9GoQU9v6WDaqgiso1zVyPAh
t8fRZjOtcaH8M5xAJ1qP1vtJBrfaoP2Sf1tl9m6ceQq/ahSiKkBmUcuun6ONaXpq/whS8uI0YYuB
jskC1TnF0eJcnIJLmeO1tUkc/gGPOkbRQ56+NhnuN4IcHO+0dRlHcEK/DQpZ7RC8Kf85mqO3+FiG
gfKkeIvTbF2oNvux8/+4TOCLobrOSo+Nv+x4ZtELdNVwuz2aRpt4uHZTcAl6IhbOcEgpzphL0KFu
IxA30GGK65gnNEENIw+B5Q7k3AdWkJKts5qdcy2qG8fv71JeOBNxlzHr+aq/L1z3ay7bmwYo2CLu
XAEbxufS+OO05CLWB70qrP0y8JjpWZV05raYhkMz0KtUiNs4TJ7aUbyuySOZYnJ0svQSFFwUdkMs
hIp653a9AkTmHMfZ/qW/+yaqY3BmwbGzZy40DePLA7OW3noC6l3dnqfFu1/cmyhMvpe8fopYTJVW
/8a+js1zDYlfg5SIhl+QjYnun4raxUEBcI6faon5Z10MDnq4zUP4StnKC+huY+qri5dwALIV4lsu
Xsow2/nEovLMvA51D+aE08r0XgBt6S33VMxo5DiisFURLsznfR33d07SYFIv+gsX0HUUHj4Tl3sa
lmQlPgRGjDVmYHUfto92pSZIt8tFNPmJRSoOLEzrYXefesyaiifY3HU3HYNomtFl5xXvo9thzojl
bx+0exXHb26sXiMxPUZocaH9TAHAY8GbNFugtkL2aX/Sg+NxXwkYHil4/ZnwNGiXLVnhXdRMDizL
D3bHq667WyXW7wHHzko81yFmGDG/hBZ1LsZhbGrS4s1fskPgcjL23H9TXJ/sot2LKd13U/Roav+V
H/uUu/GtxBEVt5gFJ7ybVgGrruSw73nTXRgS0xs4yqN4PXRpz10H129M4LBrIC9i5U7kT9LTHNbR
G+Rb16YI9kHzAMN/G9AHkXOxZeicfdtffahYTOqratY8xrjHZ1Q0ObRkiR/lYu6XjKgYcT6rw0W+
4k0TyuQxELGMzwpgJ0iUI0844aQ39bi8Y4XjfD7f8M3Hm/huE3cuWG8iW+5mWuQHxTC3+E85Bgrb
ycC55jfkqPcBQEWveirj8kCy3Irnd41JIUvcPR5XhF565aPueWGNP8RUXzrOdc7DG6XZxA1sietL
tFAYPsEwha7ogRX1DMYfyW2xld8Lw5wgnBVN9r/OLnZiUsdslJc5ly9FbO/VoE5Ng+pJRyugf5wH
+zKNn4XWt/gg/sW1u5WJPmm48f60H/m6jVSow2gvdHJqcYokeLMy2sVyp9gvSn8nOthP/iMWv+3Y
FrcdZ5u0vs5hhUCE4MFWFmb5ySfKNauYdWh5X490E7TRy2wqa8uB5G7yriIUVMangH8EQxvbK9sb
ODLTJY0vWpryNsj6B1MfqZGFI2ki67asgIRKDCnfQWCOkut3KUkaAt9IUY0DqnFzHvbVgsVlEdd2
IhY32Bh51YUc9psa/H/mn0+xqROwj3JvUEYF9As2fBs3uOsm73Fe45ta/V23a04eXRz0hTZp79vF
v9qRfVvbM1HM+aANIC6PZux6vF/NAy1T1WQtMKGr+6CCrleBpHIDay+9/iia/j6egDIQzhZhofcM
I396gAEijoAU+lAZ5V6DJhDzeAEnPPjLdnSDt7ojChqh39R5v2EngfNt2QW3VYXtOuC8GhNOILeS
u/iidPMU4lRLS9wGeAvluxq7vaHzgKcVcl/mbfJgOI9o0DDsxZyDrQkpPSfFkYco4kP0OLRMEdkw
bdtyvhokIRrfv1pNT1x/CaryqML+Ks14KiR0ZnaWo8quXYI1c6DMPbhpDRm9q0jwJ1XoV5OiIKc5
aQuqLw8dK8X147HH186GPvWSXF/NQ5DOgwa5QA/6NnotMCxm88/QlPtmDjeg5KTRx3Kp9zneqTl1
qboKYAtIMBPOZuy8vW2P+wb8eq344Eu0rqg/2C7ml9psSwj8pTkwTJ56Wnc1O36Pmu+eiZwc5rWl
mMpmKmsJLNT5hw86sScABMY0+GwDKO7vVlYzSeGNEDiS42TLR7xPC4/tX7mN1uAkjr+21+AWPgzd
DNGW6vmQvJ6GUjuDGV9P3Q2LTZqjJgZRxVZBrcQFUnUpexK5WtYwYbdfusOVhX0rZaiVtLNWKYmN
BrbjwhoMZT4lYCsYjkr6q5eEBPWY7d98CVfH5oGtQ5g3LdFB7KuYJDkzUJnyM3bXCqE7SD7n7Ltf
3sd1RVSCMfQI+sDz44/5VVnDtuaQy6OLlF6N3ljvA0ms07vYyFBpF7CfYeFuK9zZz06aHC3x4Hg0
9XWphqbNATGRgpadwaH3uVzLBqloqIeFHELIBCZcWF+N1YynqifRF6bYgNQAxNqDtW/qd78Lkq0r
Oa8nb+XifctMfxQgYbbCTrf+QuBXOy0/P4s/pZNx9KrEXdrR8eMHOY7SAP7JZPFqAR85OWaO3nUe
vBbIWRmwrKkBzbX8EepccQz0MWRXdg6JpmxuRavve0iQcZti2h0qf6/11Yp4hDmuCTZ+icvTolB1
XFZVpeBLlrjwUpY0aPYV9SOyEM4xBXcStg13NYHpO8jxYWZulaEXc+w0SiRHj4cPbagcJiH8RnFO
3SLWKuNNPqvtfNv7UX+tCRc6vktzJ1Fmy3e/28kH1WoocoyKZ+HTWWHlww/Qvu1YePtcOLvAIazM
gmkTMCBUKbYB79cbVzhIml65klYKsgfQtomOTgKPi/Mv0WY66YMQM2z6qf3qLm+s59xVgHZiZv76
mkz6mqn2WEwNp2gPI0G/zNeA/FZSjCfeWLHPSs48rrkPtP+UVRGEDicaQdFlT2GSPPii3OUlWf3F
k4zq2kYuwRxA5h/QJEbAycLOIALK4syKHqV4IPXgh8Spf4rJNDuCxEarg5syB4elQdnbFG5MDmtr
RyW4Ate/VFWGZOoDKIgNzxAbU6/KgnM3IKsmzZNj1D/pPdDIAZzRUlT/xPeLDXc8895GamwdD7o/
rzx70k4Jj8l8mZLKBJTk+lC5kNFkwpckbp9l1hBDUebgFlxcsp8ulj/KQ1hdUp2Vl3KIDoHPGrn0
mbHiwp6OpoyvbQN6JU0jbOPbgOfmxsRwPjMbKH5VUAi2FMVezAmgj1QCfo/Gne7IKQZsqjdydodD
x1XUro1HqvuOBz/fxcmyetDLY65Weg30R+Msy3ZeyGh6q8uJXi4xpNNeV5bZBY35ndryRztUcnii
Z0Rni++wprezl47W71OxBBRyFfJvBJay9RCrhwjNVvbl2W4xifnsD9ugvRF5i6g+QMNNcwBdua+h
hZGkCBAENvKVI/RvrGsSLPmCvUF8VRMW7anZZhW7ty5WP33TTLsOJKSteJsG+FoTpBKx0LlYUk/R
l4UD9ybHOxqiv3vZB+nk58UfHILqJfMTRWj2gsw9i+hDYQSol/inK3G05pKmugzzdliW782YeUeZ
RteqRkjzgGe1M+DFzveOERLLdqwY6KTrPtkQ5tD6DoJu0cYHrM8abTk22v6Lc2MpntsF49Acg180
6SI5Dy+3wcROpx8n0rWCsxCVQmX6pQoYrVP0PDowcxPkTVFjshxFvDMJpR4W172rve/MGS9ZRxNB
tSiqFAlOOO2/KYr+zYJ9gOFckDaY59qcsRTnQBWnsJL9255Ra+vb2PFD+zNi22MMlp7McbbuvLqp
HYLLqQzPrQR3Liz/I4SbN0Kk6d2nPGCYkCr6y72m5IHFoqJ/VGRNxDj/CtlaoE2oF4Sa5figIniA
FZG9oIgUnEnCl6nnyqjMZ+YRM84WemGF69/UzXPOesrLRoHlm4/D9Vn/WYeaU/GfwPc2so4B8dtU
C1sdJWvCqqJrTExNQpQLVhbbUpdIPsX0PobtTgGzikqLgQ3v9BA7nGxqTfZ2bPBU9C2nhccwry++
C+i6p4Y7y1NQNiPu2aj28SJNe1O5CJpzBnhikVcTQLdwmuROuR+pBAcQRSBHo9XXHVAbASEhA0Ut
XN6NFgKG75tHLZurdB172y6UmaJu9T4UGwcJOGDoL4r2DZn2rgxqoMCRdXJAaoeDe6l5x7lzsnPq
i+hp5MsD8xMqqyVJcKi+3S7+1kSc4D0L/axKbxzLXahUeWj/fydaN9s5nTznA3ujvqMsbdCYPJR1
32KrKzh2sT8lszCUxLsMs40fqAE/6GPLjqHAPEOEbaDoRZE9nFqy7+tJKNfqNewxd4bjScQNuVPs
713M1kt0+rEQhH16h8NK2S0wmcD1YLoSbv3hJjEqmokJ1eUpY1QH9YvSoXnRJ5n2cltZ3NlbUnVq
jmjEZvViVVhvpuAz6zEpGrtCqlduiwfkZlwoBHGCkLW8BXEOC3I8kkK0oXWv7yMl9FsPF1jvdY89
fh84SyhLbli/V1GHCiZZ0CX3nW//RRx4CrqOgsVwT7Uv5v1wKvGDkqLzPO7uvsA5GPnxMUXJqXt6
yPKSaoe0G85cl4QVEwJp/UrUMQ4UDLiAc1bhbh7DYIsD4KWw9VVoBbaIShDu1WcX8y/D2nvFZYo6
lm+SlK6Ppre7nW1TM6zTXzXSWjA7LTMfOF7Ut3bTsS9uLXXkikMpM3zVIwOGfET3L7IY2YFAk1Nb
uzr3+feuwMOH762dqTMKux9stWxWeziOOaTcpM5fR4ctreWRMVTMT34cYellNzRy+bCjeXSLqtiO
hF85gNebaSJYFGZDjBohnsCI1n5qb1QXFhQUs1es6KbFsYiTOmNR3zoN9ZYiBCCxjDsyhnNU2ls9
/Koq4hDoju+Ku1Tbw7EZ0HlU5z5VmPxHWQEqn0dvN+saFkLwEBt/LRhfoA2MqNUFlo2kt98zycnI
FVOOERpn3oCjlnP3snMq/U5wLnczqA9e/CCb3uVGhn0pT/yLN6D+Rkhjw5J3G76khLLH28xmpe0o
RW7bUWC2ijM1DIQNEbRGq78xjvqNFvSHUf215t5GbzVs/wvWZK6njk1xKicI8rr/aSwMKku4MvaZ
VAb7HfPrgg6owuJgecEbBwaocSnfRLekLNdKX0Q+hyz3sDPNTXibdg+F3a4dIIChkoHc0DSa5wb2
gJujdJMip3bIyZbN46LzgsxnRIzQxUar0uRFBTI+epKdZTqG3iHrC0StkQxE2LqniEfq1YIaV5TZ
h6zU/dzZ1F23v0nPI9PKHX4P/Z3WjeKbtkAdSV+aSszXrrqP64hPw2ZPMxjYan4AUYqRdYxrwlVO
TEUmMQk7RRBZqpR9IChMU8fU+sIVEHPL7YDazGBhwZb3l8lxX/qoBMTjku1NK7taz4p8b1Dgs6Fv
yC8aMulz/elnawljic7gkKGAuMs63Y4fpdO8obvMHsc5K4PDM3aKhWL0UAQyIjUgnp2IfWebm9tk
DKiViaS7G6f8Ju80a6sgvXNyQxaLc1ecojsUXQ88YxgogmE/3difdFGkm9pzGq5LQ6pq6n4JL+KO
XYga2ZHc5X6iz1HhPTRaf9VjzqYN996hx9YwDh5TmfHufR8L8VTXxKIYQ8IiEIdo4ARns21ruKm7
NR2+OovX3YZF+aoO1sco4DsTpq9qSH59qee93V2XnIjQwEH5j4fAzIQDaEorrkiWAeXAMNnpG2tp
7ozlk26VebB1MgrZIugiPRNiFpXsiCZCTbJnw5CHeHDnsyc1jT0iZN8S2He5zQFexvBWKwborsAd
STgwSiukvXg40oazzaUFyUUw9w4OtcpTtmmwaW+Ekd9GDsikBA3ChTHTyuSu6cczuPYvJwkJWndI
UHkVsh/mgUJ0yJWMn3q1wnV0D7hxYwMP9J4jF393mgR/gj4gEtgs5daxdpU/v4/Jt9WWH5XVfuiM
ZUEUkmSp0/49SGLCbZqPP+7dF6Geswq6N7RX6gJ97keT3onc+bdwdOUy5omQWd0moe1UGxiGuZYh
VpryUKT1sex7SIekDIh+1hYZODsU+5kuaSKPf/oE+kZ000wd3FbYnOu/n2qOidgMKe24TmsxnnbZ
lOcY87agpaMQmm/fWKdsdVokqzc5iUjrqPV8vbBVbtaA+9D3n1Su//h4mOwluIix2E6D6vCrcRhh
vbIdRiosg5oT8jyJJxMjkNPizu7gx1WBAK7FqyvDb6801BLOlFImKRYgFpJwMai2TdcjL3tERCZ6
B3xx1wfyEyfld7O0T5497DP2S5tierDkuLoje9CA9VtlQBgk6Fp9vGAbKNY50BCQloLGLg0zJdWH
AXAD7pJ+AjdZZiRJvGkfxrA85tSiNnxAgPVBLQ3OlSa3CURlmzH6JSMjtJMgF/eZhrYmsJq4Jydr
fJIoVbmrLN5ePyPXnAfuUVg8RabJMbTPxsdgCDBc25KcVBDsl4ZkHKavd1NW30nNvmnpEEmwTL4F
dU/kzD1YJqPsMwiRPNg5plV0/P+/02m8o+b5sS7tZxk7zygYPwTUL4PiZO1IxsKy+n9KOiZJxduM
Fjmu/e4OjEo7+xcP3l3fPmUsCgDU8CWbl/G9tZa/lcQVYxNRjPIXMzH7uJ1+qSWJ7opjWb+gBeUP
TuvSDlh81jQ7Bm29DReYABUbgqFUeEpCddAQZUt+9z/e+pOlBR3K5mkyo4ZQjrGwLFpJK3m+bYTF
fOtMh8CiZkBKInhZiOfAtrlb8avYV333iftT4mZN0+Q9KUPItU9qIsfpeoW3DRW2uzolPdlgM+TB
hfiL2MmtoBuCeNsm/adHvKxKyA+3Eltm4o0/U2O99GGWHOq3IcoM3WtXsgBfXrIwYvZAWlpkg6Rm
BRUnE0zFMP9Li4ezumaclNmHHforM+sxxwCJxSl3Of5thoFoJwCNizuO8Q7AK1gg36Ug3q5p7r0S
J/w76uQhde2zzgfC3RxgagWtwBl6lyQypqHchPGu9Hi0JDvt0XrpE0ZoovDYhgwuzRSUO6V4cPvr
V0qrZ3K7d0409dty5DMLA/0iRwxki/9jW8pB3YI4zr1KzZ86JkuqiOttYs2P5OlTgIIqb2XOcDkP
ory0k34vw5cyds95VW0KfGqzl/G0MwVrQELhNRpoUdXzbmmZxAvT/Bs6/13Exy6S97yiSx4TUDQe
xjYIxeyv0309G44eAyuaKRd/JW2kkUbfW8L6nIbzuoUEh2aN/lH6mKPyCWr6wmFwkLHZ+hGHZDly
2E7iCD3KbFu4pq7vvXeTC01VuvWWJ5JB3nfQMXl0oetxz+3HeSN5SeyH43hHFf2zsllionW+xNB8
qEKZ0TlWJ58q3nXAcqQz9YQ+3YWbckz5xuvZ2rbM7EsjIuwL069jca/rYoYhs8xHrwH52Pl824aG
yd/1kDiH5KIKzh4mDdo/sV00/OnXE5jYN4n1aoecA6ukYZQR8qjVtFI6cHVE1NMgzWQbNsskl0X9
b+kwc5SlYJhX/bOXYyfCMHCsjbwJuamTmOSdaSPeOU8WRP3K3UJ9CwjRCUJnE7A4L8D4lGxE2zYN
Dg0MTNOQnCrU3kBzkIl9X7kYxZvIgpdkKKscNJyUBpZsY6O9aDXvTEdbLGdBkVY7P2kijIWfRf+y
KI79eS5JzDlADySRVdKgXGsKDbUqger3UDSqrsawwDXduPVZGEqedYz3yOr9E6P1Ni75OhYuu5Ap
g1eUxGyMJo1axCqOTMSKfIsDDIzVPL0Gju+fG4Z9P2M/zYo8W3C6ekTp+6HKbvrRetTcxw65ab9k
i9wmfH5f5Q31xSDn95nk87JrTqxifor9uj6Fxr+0Q70arO+q2vbPKQLmRtXiMifcq5ok7o6cD49W
Ryd0XLHktSOLUYEWqCKGTqtm198vPbcvWZiP0Mbb6vlt8iesg4AFPjE0jL87lXF5pA6043qA3THx
zUTysu/gHWRbUxE460IqLOrpd2k46umovR8sQk05smYd0PVYUzdT5fjx0kH3Z3dQD8E81k8VZjRE
/AEJ65ZZB7K+DQ45Skh56AN3/HlnV5SKLc0Huy2OWTJgZ8MRfV6IedoFeUYe+FQXdn9w3PCJNk+s
oQLm2eBDReJWzfyqRAkG5c7f1JgUNsRnjqwkSbTux4TSDGO3A7YSlkVLY/BxKVotcwZ0kyRHR3kA
+oT90SfSwlkwnJeo+1ut3oXs5GdMmlUB6tdPV1DnxClJ/olqh9PMHEElaMZdxFUp81Pu8feBA0sc
Jke3w8/P/Ysu0TZ33wROzcHiMrNTNaPXDv/Y5yx4uMA+cqutMEWH5VXTrRtMYl829VGX8nepF2oB
S+7wobWLc//RLmlxcc2Kakzsn0kDSqoneTMJ7L6i+hvFzbQxBj6yJHToAHpUIkX4mTHDJkzEragL
um6bQ6MCrLF5j+hZpZcCDAgYZRI1je8/K1W3h9w1Wzgl8bHnhIxhJPyXc6XtlvhDZl11jMd8fcmM
yYxaD00skUYnNzvUWtIPTsED1i7L2fZJSU+ttMqj9DC7tdoUmwYAW8DamGZfjsrzf+yd2XLkyJVt
f0VWzxfZcMABh7e19MCYOZPJZA4vMDKSxDzP+Pq7PKukm1XSLXW/t6wkqxSZJCICcD9+zt5rB2eM
VeUooOYE+Zm7CkTYOrL2l+tmiSTweQ8TXMRpT0wTivuu4KHvWFzaDgU/TzZRQCN+j5kDs+XNKG05
rMCwRuMWFqA7MropF0FLDeOWC4EAcdZh+673YdZ/swfORskYP6/x2B4TYrk8eiedokmbhPVNgY8u
bpDJRiuygmVZps3UkJiTWU/5TPcm6Br3yN7DPFCUu4jo8LZI15tEClzz0XoJ72WHm4Jc1FKf0+B5
biBQ+zbajTrK7qNkfCqWAIpV5TB+Qc1bKtaltTTyzLx4qUV7MyZMZETBbdM4KTiU8iHO0bQ72ljp
Y/dT76eH2V2eh9I/F4LzUpihyJQzM3tYTANhNVPKjckMpFjB1nkMc2MkA6if3u0QUnrhksCikHRo
PRur3ZBsUwZ1h0h/ZcnsN4KjF1YamlNDmW100H71ZvZv12Op74T/Je5tcdUo9HhOh2I+cV7Yq/az
BODpSRgCWVyjpUIyl1vx1yai8srGvRt01bbS28lDPulzjK1aCm3CcQN2Mj0RfxND34qAK1ot84I4
AN5u9hYcMXvJGJ8k1KskH5bjyilsw3efvBIRZsF6AtvDe0eGmI+AWKYSJfjco19ePjV+OBxSntWL
YGhOmRfSC9ScfnFL3pfK/yRyv995a8bMMZa7OIIbM1iEryqE6320pjsNn2OOQ/CPvmS6Fw2PWY4K
FQvGXC1QMdX32aUF2+lq33qYNpYofJpjj6SlnI1GDvFb7XQe/UrrcopCYuhTDDLEGsZtyG690PzI
ZqI3HSpraPUc5dqBtqN+dAqOpWGf8+7HKH1Gf2kOzXwdajWxo9sg8GVAEFsR7IbGTPHaPDwsK42z
pcRTEWRFcwzt3VgtN4vG01eV8uQ7w3QCdHI32s/9WpKCPpYI8Ss2EMxYtABUtQcV5NU8US1BnR3h
VCAPzjMA2yZv3hkwpjs3so7e5MAA1vRWOQ/JI2cHnNk0i5PEe1Ad5IUaEwD+evSUy10sG/8SFeV4
Wpf2LUX1Acs0t7bLxNkuFp/owLYoLHtWBGrhsffIMrS34ZKQeOHHu3rq0a+TQ+xaKuR78vu16sd9
grJbAW7qNe8n4jEiLaZy58bicxHX5Y6po6V8TZBf9zgTsdZBmCEVg2RshQp1zfu3hKrnUqjxwSKl
Y9vm+ksWhq9R16bXbk9WRKTi8JRYNQQUhHK5JBANPx0qvooVPnboffoi2q95RWto5IDe5We0C+BJ
HQd8g5ybox/o79nkn1IeR9al7m4iq2awc3CeFjp6RhxqO+irQvI7nMC7igOoJt6SuEwYFdAjywb/
trbWLi6yp2BxgNUvIKmr+NyOyPrKbAQ7xtOe254GIj6f/PYqllN0P6+4s1eqWYR4OfsUOUFRxrw5
wglTVOWdnOxiO8c0LkP8AJft3OMfZAdz6GRh5VuAJqBem2AkHNQI1Luv5VEFY7H1UHDlEv6D44RA
h0qa1PQmfAWl1a9bTKUMRHFEZV99QREhB2fa+qqb925RfWnPyaoPkYuHpcOlO471rlgeV50kuwBh
+dbh3QwymApRQl5cVCbbtUa+xIb8wnP/QnBYRlU9vy1Skt9k4Q9amS9rYdXXsUWRakGEyBgAZc56
W7Zq25/b3HP3nt89ybS8XvF3rgOjdexMzAdJFpOvApvoLugyqNzW/LisN0HHebFqVuB3OWKmGb21
AMBYRcL9qDnVy5hQBy/1rrOBA2Yip5vegojrGkn24iGj5ljZk/FMrTggaaOFqZyN4YZYzvfCdLYx
6oHZyV9T3OCIHcDRsfEb5TFK0Rhtpu7pwpQp8qvOd/0jJ41Y4+7SXbNessofU8VIlf4oHTGvfOgc
96ZZXcrPCSWGOcPkKDCxyHGUrxpn3cawVKWY7/FefZWeqlgDY7zlXg35rkUzOMF217wxVTeeilAs
PNP3+YDkfbUw0PShhJsaIlPvgZkamZidtiGwwHnfZH6PgDS+ROMKzjmsaKiLANfA1IJ7R8GtI8J6
JJL3IeR9K0RW4pRvYYamAvQiJMHMY3lAMUcYTVJ1+7Rl+ZjWjs5EULBchMw/8dnt3Rb9VNPQ8exj
ClHYtAg/OUbX80R+ICoxJdrosNT9p6yB0ITdc9wWLf82dc6nlrlJ3HXlblTlrQUwbtumuwaJ2hZZ
dYLYgu0o0UV3bcd78oej6xG6NCtXi6JxgJLW0tqxkkMdsfpov5iOadzfyVGxTJU+ykk/eAqjAhF7
T2tkaMC2LO18nTlqPfo2w12cyNbFL3/5j7/913+c5/+M3qr7KmfQWHZ/+y/+fMZM2CYRssPf//Fv
T1XBPz/+zj++5w/fcpOc26qr3vs//a7DW3X7Urx1f/wmczX/+Mn89t+ubvvSv/zuDzt2kn55GN7A
V711Q97/uApeh/nO/+4X//L246c8LfXbX385m9OF+WlRUpW//Pal0/e//sLE8ccb9ev7ZH7+b180
L+Cvv1wP81vxWg1t9E9/6e2l6//6i//Bc9Ac2rbjqUC5nuv98pfpzXzF+6Bc6UnNfxxX2b7NV9jy
+pgv2R9EILVU2leeox3NNXTVYL4k9QfWGX6WVlpqpAvBL39/8b/7EP/fh/qXckDmlpR9xw/2+En1
rx+2eXXKFpJr8FzfdQJlB8K2+fr55TEpI75d/J+l9kBrDZGknOphvWb+uHVAzfUFs4i5aa4SB4Jk
Cmd6zCCVFqIiNEh/nuupOPJMdrsCywjL07iTLfXeGmIsyVx9tsL2cywKGhYZcaddyIo5MJrYAJhE
LYhCLITFXFVQja2V2EOiWl4H1T3Q8GcJINx8pfTeeujxu3D+2jr1oant71FtnhDo50t/1U6kqzeE
ewRe8l7aLUOe9RhkfbUTcc1IHigdUjYIRIKGmXAI1Agf6lxSAU2IgVm34AJ1nzpFoTuO4cayAHF5
Yb2T5M1T0dCiKW6JCU+xFTh3vly+apXcJrk+qaE8pK53LMrxZi79S4uc3bueYUnkYYxwyhEBUhh9
HeC+bQEobijg5tJl+14ZpIHFqXZJSae3sh41mk1Ow7gNLE2sQGSaywUe8xq8NfRhJuZ1h5SrUt/F
jGcjiBCTqJWJbdjL1wjEIwduWx8zq3odJgavgYsrSbcT6HuveowyWBDuuzG0Vnb7pBf7NXbldGj7
6ZTRlsRNHCLj4HwhIDtqzqMjx0040JV7sXYMEPsu+p4Pc7cb4qm6sKFyblrCmmWxfJL4xnMsqhm9
eF3KL7lPLhMkmrElXC0w+hMZvytlv0bYMmPLuhtbxF9gcZSXr/tSTE/d7D/bRURLk9BHjIb0ACM8
06nDC506f91PQ3+difV7G6LZlt2RTY2805mJHTGKLv6SqqDD4vvBC+rD8Lse6EqRelxvOU76s/vd
qmZ7M9gTCmA7+JzI9mXRuM60qu+HiCZPUHOq8Ag5xcYGtbJsC4riJpCPgc2Zux16uS88SEUQ867D
3umQpAK3N6F60aSwNGCkCdCTwWYiDxKA577NJnyAcMBqExe/1nhIm2Yk404JVDPAennPbesb8nCn
aMv92q/P6JKsY+zQYw/DeN/KUzRpgkGTy4SD37bz6sdhFuyoYH8RvmxZ+xkSruPB0cwGXRxGqxm0
MAjGPy6pJcg+ZId9dhczqGO+cpGeUSU9KGc6JrqB0rXA95mZfnURYsDBe6b780QBFnAqCy+bSRPF
kD3m8fjMDH0XTMwxrfZpqq8Zsu/IX6QVx547MmFa5+tESM5gIZJz6fg3Y9l9DozovmietWl9xpxf
E0IgkzCKiErEvBSL8bNn8THZFik/TvOxE3hQF9xOvcRJHWOKL2eiM0T3WtaQL9Ww7uuSQspcdhrk
L6JF82qD2nN187ULMb+5100T3+Z2uw8b9HlGNu2i6ONgAt9QBP23CLcUbw+Cl+Qlc8hUJGZgrkN6
RduFiDKs7ejWgJ1GC519LV5benQXAZ77OcO7FZWfELNUKDywRY7NYRnSF1xJlLezdy5zJKeFnskT
dZJ2tyiEeNGq72TWfkFS5ey6LIOqOjpXYsJIsyZiI8dm6/cLVAAMitGcARBDCtHR9Z7n/CWFwXmx
pjHpofQPcjTIHAEHcqftywTDMga/Oi3G+0iuUCma8ThaIKFGRSicZbGOLOv1Ip3LeDXqI83AIzGq
EDnJG0tG8Z2wMOukiuNow/1HhckBZmAgkKMxiWd6Rjqnk0hx0ZLWu/rM7+bii3WT8DjAZBSCYtxi
Zje99xMBBNqARbXffOwxe5AzEG5zNzm1dXQZhRYhYirZ0wQ5FWN6P7cDmOOAhmWHUf62LfqjWMGj
t90l7c+HwRcgPfk8qqkKCMJ5X/qZnPlSMTxe6l1IhZ2MwbfO9r5mEUOsqbhGV/hQzRzO+ml96ghH
581c2Gq6EFdsguiKYl7tXJMA14f1EQYsQOhWIvmW1G1Vp66sGui8xwl9k2Zleo2OaM/v8tF4nuLB
gLx9+2NpSmZ8ZEYvZH8G8HewrOi2V/BqIVfTgATZ2ZE+FxCOPmob8F5Kl6kJmWja4WMfsyBzeljS
+UkIFGZ9Al1gHkAalWn+JfEmVIjIQrBlrHtWoHCP4ObgZ82yMysXA9N6X3kBRBFopvRkM+j8STXc
sihzCm6SawkOZ2uJ9hRSntZLs3LiZBhmuZk8ZPg+TGdlj7qugNlEMoSKmJzM5WXcTtOtW6jg0nUL
pIQ4WIIiAO0aVC3CTuci6VBRp8WU31m5wApOdbIVYsGXxzxzRF5pu+lNaw/TZuEYO6DFM2IoMpAi
2NYPzC/vMXCll3Fcf7W1/zmNfQSWZRfBf89PDnHTbAW3dtUFm7R6CgukxkmJL3rOBb0fOZpO00tU
dnd+Emd37tCmz1UeXg3WcO+BUlrT4AHCOBEqeIcSEM1iSL9EDfBMJwpRfw8gM3Kmr0t9muSMIS7z
aZGzk6oYqUPtnpNOim2S0TszZ4vJGx7xlRLO0a9XZWBtCzHf0fcGwsM0pCWmqsrRLAemnNYJMgyr
JcDNUeE5VRYwvgxotFpeqgGVs+hnsgbjd2wvX2qC5NLRf44sRouBO2IDKnaO7q+rheCNWaPQrnT3
VYcDzXtbDbsUNkzO4PR/a/b/Vs3uu39Ws9+85P3L78p18/2/lutCfvCUH7haSoVEVgby7+U6X2E/
lp52AkHd7QZU0r+V667/wQ4cjAvKcdAhuFr8o1x3vQ+B7Tv03zyPjrx0/0flumtOCz+X6w6InMB1
fakCqTzaK6ac/6lct6eosKKMSjKuMJc24wZmUe3PHAlJgsGpIxGpzgGtX+dUZ9bFEn/O4zPkCM9m
Q6w1Q49iaw9MsziLChokE6T6xkZjZj/nVXa1BiQgIe4kVCD8VEma3/jxH1Ys18HwQoZWTZ06vKji
3UYMc19a9x4ZWzBBniKk27A7ba6MuYFYN4UCD/mYFndreLdUDG/wrpZ4b3EQorItIAdc0Fjkmtja
cWyJT3N39PU9LZZZAZDS894PI3SYxDAWZCYn7kEGVH6EVOLHM2d2C2+Gm9Ia2OSgeysGSJ57T5eb
mSp5qBwUEnzc07wg1CeazaIVhbxyoX5bxuwYZuw+RXZILF5CILApHlvPvcmYGCQWu2PxJcheN43t
Yi/CX0swjdF0WMytMxrmEcryFolVWHPicfA+qBsb5XvIJCuk6g8U5Gd2VHv6GHCA8LjuOZz2k6Ou
XBKmUCGzYUT7EVmyqIlyreKrqIl3JlyrC98E0Y8aEIAfridQZ9sR8nEdxfshTg/E520z5LUL5uss
OQ/gbGjbDHB/UAqNGqkzQmFc3oTKKQuddnYxLAYGTrXIqHyGNxgy0DLXaXnPcxRhOn2Y0s8ehAak
19gtqFOD4NOwPDvH1L+Fn0LxQbqKGlJMRc0moQ5w6SwBP2lp7lFQ4dDfFs6zR3VeiWeuqXRbNkzX
UFzNVSYeJZ7FuY8Q5yo6E3lw4VGEhWCVGwFMhb9HLuCujX/skIdiTpEyfeOuakE4ORU+NtkQcEtc
B6NUS9+3zL4k5ZEPd4OXMjdn8/8ga7goZmvn+YTxdNHed85jQ6kXo4JhutpYrwVahYkknDwy+jG4
tZJP77Lo1oNHa9VcVs7H0g2EZtESDBn/y2TazVowfme+nWLuUtO2Lo6ygrXWfqu6564/i5hpXMVx
QXFDcHtNEUgQxCcFv8a2TZ8IuCR7ZlmJnYwf/e5gVfbWGr/OPYeTFBMJZhPH/srgEmKROQpvzZ27
gmOs5mgbdqaB6tHcWnnW4Qf7WHPZgRGdWHwSQ8xVpaandMbH1DB6U2t5kQUnDT6G7qGq2cO4B/LC
ulBE5WA9AkqF2JJpIcfeoHY3ETHV/ciLxPm6cBBDGwBdI9u2Hq04MW+rZt6a92ziXjF/ThAWlO65
5mL9ddk6tn3dWGZOuyB24HbqeMQWVpSZr9Mnk+ZeUfd+i96DajVdiSC7tFBmWSOUyPNPi/hvvY2f
exmKpfmf10bPdhzTTpG2MmvnT2ujqwKHiQXiFid/7yoggne6nvhc0YWiIQhDZtvec0EI21CaVxZc
9TmMDgnrODhJVWzqdd4vfOKjLU7TcsDKArofUPzoir3pkNScAFMCBZBebyjdDsF835LRiO2jb83t
38CooGUKqTVfzuYhm+cfz0BXPdj2fYibStM9X9BwSY7XRXzOeYAC+1mqQ+EYwSaPasKbODyHC+dN
BJ6hfZbpV8oTfpvvXzZFtZ3ac9s8dByErfQcBvSIea8TnIABzQQfnVL8WAAtwkXy5++u+Jc7z0/v
rv/7d3dQ+LQrybu75p+y+QkbAadG2gE8o4rTlg0htG/eXXlrpfh72Xrkgk4RpEez+/MrYcv858+Z
HE8/8JR0JBvu76+kHC0rmDroEOgMNwyQxbXL3b4gcbJPvHHgcxpya8LLKrjVPfMc3HL3XYjDBnk9
0eXVTvkHHy7TcOjsK6vExkYJ+5BV2PbAJIDyvGqsk5Xwz2eAO5kx7PnHGvWgNdz9+Uv5Q/PN7Oba
dmzuV/NqAse80p/v2BQgpB2gsS3kvtWvAzAak6KO57MS7ebPf5f+53eN3+X6ynV414T+w+fXwpyM
OdMxJpF7NE2MtPJxP5DgRoX6CsX43/w21/y8nxqLjiMohGyfWsn2pScc87T+9NqmwJ4tJ4wHBJOs
JalzQqJEzG52yGpB4AtPoFj22Xx2rOaLZW01e8ZkkX81P0/E7QzU3xVqpTYA3jdC3KC1tVjxlSOG
G7PKlx1H4jV7jlIzr6pfwS4YYDqCaHR0h5KHfEr6756F9yN+wjZ4WjVCtI5gtRmcDCcfcxV5nt53
AVh13RxleVYzWRbLvoXXHc4PmJ1W+6UhBbjBl05uqpInm83VlBFG4RSkWB1QLXRX/MP2erPY4W5a
rsfCPUWkK85UBBJJoCJkoy1QRA3R3vXv3fExdMm5sL6i1D9ZsXVEnLhZmjN6HTRzR5bQDXcKojCs
pOreoUuVQGUyOy8swB+FjaPYyzgpTSFncHY+82qj6ckBzBg+27RSKnOulO3G7CcseaZqsPk7qNgv
PDp4OcJQs9C3YXs5vBJXlPl03mJ/Oy6fR4g7voHfT4jTYjpN1lZanLQHqDrW90Pef+6ae7K1orEm
goSRkRrJWJq3kel24oYg4WHpmN0T+jlmyMLXN5ndW3QdQhLgnJ4ShvGEyL6Z12U2FHLbVsmb1GCF
ZwJDBYlRfrD4UMXXwMcFwjU37HkLkjpTsI1NspV3iChMDhY9KYKsg8sMmVdnrLcpcE8PNhypANB/
2CaHmTyKHkxrUnz2mvYoXDho0ykl1NmmYRHjXV+kdUSXxBwV9AZZ3MM3FxqiqPAqZYJje7wDm0Aw
FzPx7oApXBK8MRtkOIki1ZQfUszgbtTwDh9sb4AIdr0qOOFsKyObpnT46fRKAmKdK4LOi0u2y8S/
+bEvk96H2CR76WIPwhxcKP+Z1vEOjj0unU1ItekTPtkh/mS7dtH7mfKozrKDVbbHiYfG7EgesfLj
3l7zZyJ4Aaz3RAahyiCEqH6AIchH0eFy4F5Mo6esdCkVr8YAg2AUnfo6esJSusnMDWE9LwN4NoDB
Yr6uM1gvHp25iNqgxH7Qnafg1aG6FlaEPuZagWhnVIsJkP/fxfELlKEcoEzwGwJqam78ioubx0uN
M7xbzL3cYtsYbTPVzIztbWv8qEEH02PZj5NziOJ5Z0nnMKQ9FtZp74KFpRShutERPXmeygSA2Toy
BGPLcxEz481EtWS5JozOrcndYTusHWqNGAhj5ZzIUWe8gi4IxQmGXsqiSiGVZLcaIOWirVO0z9up
ORawwckD+VHfttwui6mq56cCbwSHCIWzxJwxWpLElHPOUE6YqyhTQl7GcwjOKkuJGSgehu5siqhJ
nkpnT//uQlKFx4ScVLAcYhXvYmsEUECWIdJqi1vYt7aZAY0VIHroWlfb0vRJ6zPN1Dqrj+TOxy48
AGIuUliEfk92W53cd0AxfF7PiNPNw0ymd6OgFQu9DLgYAqh803bhsfGARBN1MTwXze0+Tejo8VVz
sujoklsM6WHZuOMIWxF/EJ8X04ZfDxbcDebooNlFNTcaks1NGVDMdbionAcPqp/ySfFLSNked+KL
Jsim7x+SeUOTDIrzq3nPXSg9YXZuTegBdaaeIJ6gmMwzRE+cqGiY3CnFea7B74B6RmJGzfW2zrPD
MJOSSzOpHDixwNe2w+4uY9RasYq1wbdw+FYlPlU67x5PffstD5MNPaWLNC6OfKwX8/Q8pJ9E+Z4A
Xp4QM3kYfiemOjXXYKMqyJkkg4rruX1jaOvwckFdtQwOxCZl3mv+Oxcke/aSBvMN1qG8IhJ1BXYz
J9j2y/u6xypiIXZFb4FyeOMYgQDCUD3jd7OPnXgATxbGWISe9HCVx69y3SmXuORviXdOMNFFT2B9
N+aznsjW9j/mzKcHkCW/XWyVYa/rH4V1n9ElbHoYFwqQR4W5i+Nk6xwaRGYToANvXg6yIbJ+RHnW
Ye1ftiGmr8bDfG02XftQiXc7u44Eab4+sIjmZkTdTZWBkiTySGdVnwEuttiYpHHNdj40y9eRtzb5
FAxPrKwRdtsBliWNjwOC9OQt9vBYZld29DQRAwK22mLd/EEmMML3pzl9sVie2QFCHh8Oq2aIQ3om
hu7WA0OnYK0/QV2FkeBn+JSO5Jtk4hIYdV/dwXvhVZgiyHxk6/Csdj1WTaHyrYTvRJjKNiJ0Itws
Nm/FulfTi/byLXJ2tBd7L67Z9MZNhsq4GryL1AI9DwZYtSeBYRKn/icrau7WGYMeSl5aO8Ap7YPG
EdE3UBOWZatLLnOI4flBegKwlnm8AkIfYlc/ZVGxFXrcIZ+jt2rtJCom7Kt7kXd3GkC9yL/VFP74
ry0CFaf4WOHoSi3QTohd2RCQSe1F628knwjoDPE5Cg8WvuYMJ4tDZkQ39ZsK3mbCIlkW8JNwVKQT
yy3TibXHtHYM18+e82Rso+b18xzI8atyPi0AQXKsghHh1tE2TrDdSeaQCzpEgv3Ib9kgRGPACmGC
MNABdZkTgsHzws26OJQHhDZmHZpK+eCWcu/M9GVYJIsUVjiBT6AyEe07YFhC4MMlER0NGo+pGve4
sy9i6kZJ41bp0aDl9goPrYCxwy9uOYo2seEedKfCyXck6Gys6WmY3wd6IHb+pYNEH1O8gEtIgGQu
XfYu1i9FRTLdk2XDEiGPQ1pPExnNjvPuOuismM24KIwAHfOBA9nx3s2N4rA2ifB9nsgGwSxVYHsy
SECIHA3kO/99ZcBj3pKada6dPcLHuViMmEffd0FDvfuoDpeOyjv5hjHtgrE8M+ZpIxYmO+Jbibwm
jLgnwIJqiqMCZS9cnZ0UfJtrLmbd2qQwtSiYUkx/88r4ZRghznLBSM/hXEPn4qziMGCI4x/fj5uR
E3C6STG/M5ZAxrQLcrBLS7HtGbdkRB5nTNyWfOABAJSSEqWA2m0audCMzjJo3oTVzmJ1iHF59c23
ZVjhaeVHs0hYyuPCAY3w3M3A2MzyjsJHciSc1fxQcHY336aZnCTkaPTABGxQCBWIm4GR8WhThMn4
sLbRo+zyPeqeb/hddiKkNCZqunlfvOmmoyuV0DxIi2UfSIclgM1ica51S843U0pO+24w76lRZujO
VpftcvpqK/POspt200rp68Uk3bq4YLCVjzc6Tp8By4CSAvq5XCG4OK0JmQZEdQ8eYVsLk3j6Hb03
kEfZXXZkyRGrAH0EHA0dJ/p7iXzuipQ8TCpR2obovC9s6ry+ImmK75DiMIGmcBWgdQrPjFA45mxQ
7djdsmRfsJu7ytrmFtAylE8rI6mJqEyPR57xDcqoY0xRyZZ9MSHh4Vb21ytjTlKIEkExmR7k3GMG
aZGpGpc9zUVXHEpGoWGMOpvHEYJHD1KyuXK5p5fpnJr99DQCaejj791MZA/aPk2yWEbfp/Pta398
Xtf2Vhfx3tTsMbOW77hVuojJP11CU2TlVnjs14xwVQY2MMImoH34tQ5xlD67TK2HmKFGmTz+ON39
rxjo34mBFKdcVFP/HzHQ7Vsfv7X5S/m9+914wfytX8cL6oPjKO1qxD5KYFG3+cqvaiD3g8uYwLNN
O0Cg7vHov/xdDeR+8MxX+Ito5WxXOL/8XQ2EUEh5LgIh5hFMJzwt/0dqoD/0I2ybsYcfKB04vs2P
s00P4aczuwjWbl6ylrgSDu0IJ2iAidx+tAaouY3Ob0ox6GO5yICjN+u7X2F/rHzk0JOdYsgs3sZi
wDM1dqRqBRnU/oTS2bfHAxM9JJj5AEY2IpBhURaQw3af8hTe5XV4EOnYnqa20YdOEj+BJ/ZeNM5J
iPAmG7GolPHModIbjVSZ2asQ1sFKrTecMsm9tMV8E2G7gtdAWzwkFT6dg/66dRtiElv7as1R+KuI
s8TaO+2TT2veAmNnLE2K8GTWyInclCOBpRe6tkfMRJomF0veT/fCv+hPin/x7np8RgxtAt91af78
/t21JRNTgPsBHJn6Pi9w3ZQVFQa0QPGIfXWW2r1IGrgdAUNv2adfHA+H8tL1kLpztNJ4dF60yG+c
anqeVTn/m+vzucN+7tiYT98LAtvBZei4tG7/0LFZZFMV7bQEABPMYTm+jL3oLmyFvMJbcNlHKMIC
nTB+TtkyeupSDE61PKx+9HEI6mtNU27bRWN4yQmruvK+WBjba0mOUR7kM1ki9nWmmy9LEuXbXpnP
Oxn0oa6zbz7mYaxj/t2PO6AYV8Kx1nI/9PN4WB0GybF9Io11gA7QQP0c7iO4NFGdr8d5itc9JuiF
jB9x7NHdX3SFM95ih2ZvL0b6FH7+0fNjMNJISmpv6R9WiVXQrpN3CUHhtvJacFKpexMq5dwByySv
gUM1iOOjCLGLx6viA1MZoouJnuKPG6QsMDX9+c2heIb/+Ob7jBZpBXoSFog0H85Pj14ZKXtUGYIY
c+KsvfAjwbH5yYe8X4EPuBqF1hdu5+sjKcDErMbIf5vlqUjVs+vRPdQ1R5aONGSqQBgInkRDJ4pZ
ndy0/AxZxqdBkuBuXk9xtZLnEegU+3cQjXs6G+4O2BDx21a7a8eMU5Il3K2/9t8jJUgqGVZSwvAI
XVhJomhOQtNhoyKcsby3vYCY9KU9aYRtt73UyykMGUQsA3vVklfdIZGE1i4TjJmubaobQtuaA7KW
t3hO0pvKgfWY4fCRQ+MzG+nPkSaAoAYHe1Oa//HRknE4nElJKGndtJHwIaJEJz3Ax2w7lNsd/j/4
EOpTDDOaCeLskJ9mKhAR9TSdQMb/+QfFB/JPn5Qf+Fqg/ArQdArPND5/+qQmV46IFUqXFLOYbPoY
/D+MpL3Xp/cDx3UC/MgcGMfPOkLosAgYMhNjOQWqjvmE2i0FHBeCYEnZnZaFg9cr3ppDXfn1bTjP
MEicEVcC1kYGVcBGkBD0V3zMpq8GIHXFvH6qWZ02rbba0+hCyMoE7qlO29YXMBJXUzq7V9rluKfQ
M54gzEyHJOMgGmIiCmRX8i/dJS6bfNM0GH8snRsjEimlw4pjaS2z/WxPzi7LZo4G1VNiO0cplHuK
w11HlvDVSjlGK46+xMLKTMYsPeDyUFTZbaWyLyTUkKhsD+0RXuOxl8G7VXOGriMhCBlmchcWPlZX
cucXu4Wqp8bXymN20BrWhh2A3CnD264wIbi1PLseIAW7nUaIW6QV6SV6wAcXXKf2clUwZp1yBlWD
DjpqJo8zbYXwQo+D2AmPWj2eFoPeNbpLP5+PXdeDg7MwnnWOaZqYXDGV95A4id3kxe9pjh4Da5Rw
NvCKV+5rFIMri/lK5FufoRCRwQVHjxFXkR+zDuGNtEHS6BT82mg34Hzn7Cs0G+yttb/XHfnzJMIz
XK8I0kgifmfpIHvyQudr5oTgKpL5rWkhdysLbwYHC99LqePNZerGCq6z4iuutQmWYPBm19l4xEJ8
GOqQRnGzkq870qgdxRecnMCHHCa4RbydXA+eszcRJRa36tIdiJS2hl0+Tx/9zrqL3eQ4jEH5MYJZ
kcMWK4evbZLUJ5e5Nv1wG3VTfgUTM2LB0BCOATjafY3/SPd6E8sebpttPVW95x6qCWYk3FsXpsZo
3y6sXzAW7dOkBLY/vLGyyRpEeTFUvYD8gSohC20A8NvH9gEn/BEaA2zEvoErkX3RxPRIXK5hojmD
VFDtxhNFj/Nx8BowZloxoA7Kl3Rx74OckU0HsxjvMXAH3xmucPo7slN39fgkhrinxxV+WfGuE9KH
FM0FfzX6h3n2oi0GnbzHKAbGe4SxfVG7OJWHyS23wUpguq7iIwkd94MukQ4ZX5212EBMMdMm70Ul
6tOoNSM7by8JdTqC1ToPUn/OFgZMmhx3z70sl5c0URXhsMGT1bW35CPF/2a88mM7+Gm6YgszNPJd
9CmApAib+UMtUftRMlM8RJu4yZMrD5rACLr2slaEkw94Jwl90U/D2hSEP5Fd3i4Tj4jSN1apCLGu
ffbVJrppwkRcSmk/5GXdXcVEI+l4vF7ob7H6HqiPRpJ5ByiQYe0YS3RwlbvRN4Cc821K7cXg1BU3
blpA3I6Yr/iR9C57TreXdROdkrZwHhUw/P7/sndmy3EjW5b9ocI1zA68MuaR8yC9wCimhHlwx+TA
1/dC6HZVZlZb3h/olzAyUxKDCMDdzzl7ry1AnbsmIRRz323QCIfAOOQewaG4S4Kz7jv63WO//eeF
2vrbwGu5RD5KGc/yfeG75m0d/9M6XSFHFZCWwW4mrLghn7eDqfjOsljroN7TA1HsSn1mozdENpG4
w94ua0YbPM60ds6Z7n90tvc5p/XVhhq+Sl3oCaK0L//hjaIO+svWv7xRJPiBxx7uW/7fz13aMUB7
CXzx5mOkiFDJ7cp4sWx2mAICHdPqbDwT633XGlW7HktCz0Ff/PN7WKqLv70HTqULYAFDgEU3b3mP
f7pYpuXHttHToU2UPHSaFKsGE05NZtQJCH1yFfVjlOev1aCq3en36UGywGDZIxWjCrDW1ehNN37k
eXCCXB/MTeWtB+Uyb1w+8AlaJtOX+L6K0K/ESwJMntch7kAE302SGMdqebl9xR3fks6SX0wk3sdp
eWEsZR5x4FNSkOC1NgeHAVOm4fzPxtEmcFK6UMEdTpQY2mS3mWLotMzkfILpCi7g0WvTjRGiNDJ1
Gu5GPJ0+UyvP6ZPnefGtTkaw++dLagWLgeOvF9XitM9x3/dug96lDPzzRVWjCCrkRFwMKKNlh8V4
ViUQXo0xC9AWUAAU/1QjHUFzXT/QKvBhJEkrf5d4obhvBejk8iLG47ykJ8uS4wN80LOVNwHqg+RR
R8VeZwTVMiVfiSb5lDjmiQ8EawMgIQ1f3YSUa0GaHwhwiMKdeJrhpq3yaRyQ4xZoxtZJkY+rwGjE
AQX7PdJZpBu99+krgmWKgWYqjvyvRuAUgKiJ537IjtOIz8kpYgWrCINDS9e988MjIaHFBgSVHhx4
1jBxMI/Rz/CNFYObPZ0tbNAl+0oPR9bIkjc39u91mR6ZmH6Q+blqaBPaRr0FXPfZ5JV7wmqBLDZl
HOtrsVDJv5KhRwiWS2wjCj011dSdb2PUzkK6uiGBfL5g+6hD1m2ntZ9d29lNsXeM0ebjWmebDFyT
a96QgFAaOyVM4xSE7a/Wp2OX9bR8/LY9lyEeNMif4ZrOeL6KwGxvO89L10DUJiQyQ7LrTaIYx5AS
gqz2RpNdFvTmnW0y3EMlWKx9okVrhhIY5UBFh1CY8mjoSa6tVqRE3RHSVF7rMgJMEVlgNme16fMP
BLx/4Iv/chcmmZbCPdbdeNLRG5nCRLYjjl3H0YPtmqvSnvwdztFh1xOrWZIjwZsUhDPbxn341RJ1
4Vee+SA4bpGZ5fEO+PiiVKcMXNj/hciPPqGOwAfpAnobBjZM+MSj4dNOT1LnsQh7i452Fh6dBB5h
3voP6ZsxOd/JMHX3hqsviaO/j17LDB2WN7vIEx/DD3YlXJ9hCH7LzR6EmifghiB+sMnQQ13mpoO0
aEe7RImUjCdha/yoTZJVG811nMHW0cgNPyNR7dhJdjEhKJyOWrIE+UBql7CtcOougG5g15Zo79Rk
ntLSmvfEud7PsMZFW7SUz3VxJo/u2Qyalxp9+3uv5vccTATWff8uwO37gj/gUBcEDKYlIjXTAJ6E
fRMTf0lYVU9WJgAlb8OhLABwdax7MuAWCi5OtBVpoCAozzLR0aUsrtLYjKH3cwCxy3ElDTcuavWO
/gNAFGbsGZAWp5wOhQa1M+EhWcfN26IxJZAxe+867cCo4cmseDxWWG4BKIUucgKcAN7UXmIjweXE
aSfqcaVko+WcqnFQMGUfmtkMntxocamTGzNWRvAUB/Z1ppQDu/OHI6PiVLWV3MQ2c2gOiArdmz1R
+yYTJq8qLnZOHLTrYCDvx0zHM/iDtW/B1nAsrLKZr0bCqAs6QIPEYzAKKFupuB/HmjGHm71UjQMc
r0LXZ9I8yXkKV74Llaex1ngt7XWO1XRTRsVmLJtf6EJRPzF34Vbsmke/EJsi95qDbGWyDe3hBRM8
OjXxoafxRddmCJrBRjVoU5dK+zhLgzwBgxGMG6THeWyfk4yTcAGTbpybrROOWEYC4JYuy6Safwxz
AJeJ8yuZp8VjUn5PJr0DOMQMd0ZNmsUCMTw4pIYQ4RVLMb7w9lMWRbxrqLXJGPuwjEmeA9Xkx6Sv
11pad2YO6DEfKfBctqCVV0DFUiMDA4LskQ3UEnecbPQJMmRHJgZJRSjU6IDno7uO0bxPdouJQxv+
aqRATFB5OSZednMk6rWILn3nXaIp7jh70z6m0xdDcwJBEvlpu65cR9wJQWtCZdXeveotG5dcuTSV
7QVybstsPym4YH7PI98OgMvbkNGSkXL6Cu6xV9F6pmDfhsHE7HeIUdhy39OnfGRJYmas50839E5s
FPy1mvy+UZFqw2cO5dHKMYeXKt2YgOvqAsoEoMGVTimrKiNs12adzzgoqBx8F8hTG54Cs7l4Yf9d
ByO/bRs++7MGCRKHb4CIuxUN+/MLVdl0ZacSbXI/sAcxnbK9TVqjF011/Dh3I9dYU9CADtqH2rj4
c+ORA2CePbpCMdcPDC7JgG0WUIPAONCt91Km2VdcoA4IvMnZKqzAgcCglHWBcwg0WPUWxkNYoD0o
GzM5pnP+yx/FfJEGAp14WLIlj4iB4qfAcqc9/FoqA2Y6lNQ2wo5B3ZVdae36tpzuGDkfcKbvnK4/
xZAp2ewRBmYY6Cz9bEn/ebCg+5oEtbG8xDvPY1jSojWAoI9jaUk9aObmObcHl7qBfTXzY4DLfv1m
IkWJCKC0rXdvjpjtIVux1fDZDUQvYu+j8VNx4EklmlKaXlczJogzM8qtTYGYjvRBkc8wruuYgTiN
+WUQALIte//Fckx6YuAernjYnQjiJhlY/RoL/MQcmnnhnMpvVsniG4429kD4vBsf6UHJeniAa3NG
T7qQM5hUjTFWx1Fhokk1WRPtTmTiFFWE6yl3Fod5KI4iMe59QxCCLgmhGpQfoEhoMY0IctsZTPjC
aB5Fov+w0Nki94gOiYZmEFYQcjLAHn2bzCsoUN9L5GUr32kfoDVluz6wvylaKXFeXCF6Tit/oj+X
x1jEwJFhrVbBZUA4tO9q1CFIsj7CLz2QyzdpkgWH6acIftmzHeyJbF3Bo1OAZPNwO6e+BuZe0daa
w5MdlV+iYBMu0q1OMns9Er+y04NSmwLzz8IG+RENqAG4AfAs+QHad9zwGGIJTYQF91mm/dcQye4S
LILkWT2Efl1sTAnFqikrRIoUvoIjAyrnHc2Bn1C5zY3hd8z0EnJhQo+0sSyNuQkml/yx+hSWUG4b
i+T0IQJmYylFFKd3EoCdJ45LFNmW8Rio6Qz1awMj7FaLzbCNszcEprovnIupWOscVRAcYCQr1GbW
qaYjffIzzbXTZxRWW1V1JIu2uiZMoXW5LEjY9SIuTaYUM16d0pVngSZQdEX4dbuthTlDgBVH0/Ka
c+nCTvCA1q2GAKbWJMzx1WirYS+nCXH/AKsQxINEdrZUY4eZw/m29+m2AmwSq8TWF6stLxlNgMfE
ke+9kYX3QJ6Dvn2Y5/IHYuu9PbftJm1hDg9A2Og5PvSOJC4ga3CUdccAIhCG+aJGq2O+JdOWk2kY
I8BuJfqthYLXllCKEtsCXEtgSmopVOwxs4VAdBxYi9mHpjSt6xIAIr2ON4f20J0g+RjxXP0LzI86
us6Odd3kb8zvcw1B0Z9tHjQyzkVCjV2j3St1TS9ops9VBPfh6MynXvLkWMzi6pYc10zFD8k4NiTK
+vusgNtgS4ugviB881SyxwcYnVlu8pOWLU8l35kiiM7aSECR64Lzla6HUwt0B25yY6+2ZkT6Vk1M
+ewzro49PT6xlYCZYNZbY0rkkN+k+7oBkd826rseRUZewjAfxradjlBAcw7vzTlrW66JEZtHD0jP
JK1ojeHFegmd1tgzp51pA68Bh4Zo07KYTpRwL0CcGyEMssdD2DyFd8nlVntliMau2HaG/j7YyfDi
x/Fjrh9j4TwDfjrQcEq3mRGgipKt9+AKMt84buSEpkO4Iz3D7oBFMaz65ufTQSxmuDTF5mdZ7ouZ
V3+YczKz+BWfjk9+OUwuWnKotzK2FMJ6Vr1w9BMib6JK8tp7rJZQj5QTGUl+1Y5hA4WNlpDfPK87
jFCUVvazReGVJvRGdHWVDTQPixnJIcwJ0kjQKQ1VmK16j2Zf2g5kLZgw1zN7bO9rvWTxhv5PNyON
xvAvsckJqit0eymZZsMLejfDzD6mZgCzyiekZcEu2UVzvL0Fb/LeuirxDy5tKmYyAXS5jWuNyX1O
tvOddlJ8mpO770L64L1buxje3uKeTMGuTk/j5G61Zf0ywvo1rDxQ6BV0Lh/C7BmTBWG5CC9+lIJI
RrBb6i6NXCBJaEO1pdoL+zLZOp6DFLDT/j2+bwyu6TLZaZ/cBqdmRWqS7w4km4Kg3P/+B8MZH6du
Rc9IiB5BJbCO9zLc02ZTJx974E468rELbHWoffWSzwNmiFiKE3w4UEFc9d1tbjD1RDwVxTUDCd8m
yXCIiwmPf2E4hymr3yPIMisU11+pmYC//ynb6XsVEUIfhiTOKaiqURWa5w5JShSzt09WfN9yo50n
MyePsA5M1FWGf7q9kB2EfthM5XZijEi0kfFaNMCHk0WKlEzGZYFgXUqq6zsLef+WaM3pSvwErciW
XqrWTbzykFA9JX3zHgEUP1ma2Sa/tgFkavrh1WN1bL3MejAT2COTcMh2kBSKod8/RB1aqC6KIAFX
rgLCM7i7McEiUWWsNYKj1o5+JdMxx8z3bYHs0tXdgWOcfLGR8XMUv3dDSu7Fb26pynnVDcZQAzWE
i/FkkyaUbpZRWqek5nQZI1rCvdx8s/2nKk9ecs90N1XKJqU8+v04lbw+3DjjRK93NtodK+Uvk8CN
Dln1urc7fT8KTqDIr1ubXb5FF2zM6bhr8/rc5X7/ouKBcNg2PRkAd04tPau4VunaSpN0H2WuOqmY
LBinI8ikAnG8k4ic3+qI6nN2an3MMwSpedr2V7tQb6EzFg+wato3TWjc4JTvyy9REd73sORmdOTJ
vcyEIBymRj/JZT5QeA3qGo9cBC08QHt+AGs26c5AfUifoc5B2oXsqsySftPGLFowFX6aztuYCIS0
oBjwJNAUDTe3HjvEC8YD9YiMxLfAESZ8O3cAiubumrlZjcUqoY3fof1eEFC7ecLVPYNd3ATlTJWE
oUQMMPhnK9pDNR1pLngN/WKxEUETrElWIdjHXquxf+I5Q1ddJ/AuiP0LN3lH8T9W1qWlI0hmlOTB
dy4KycyxnrlhGtM/q3pEwDZUF8rZJnVZVkM73zRdpV+mFh0CWLezW7RiBYqLB8gBWNsQ9XvoEVML
D69U5QJADAMPyA0nlA4CxAUbPYmPsDm3nZD9JcGqfyl65El913FKHI136YbZASIpwzm6plOHg48s
i+I+YvGiWRVtqYPcY1nTGBrcAQ1cPbVb7H4JJJqYkPE4m3+NCRpUv+uDNeqnX4md+Pshsq9WATSe
6ClrFYuuX3kV+RCmGvR6gER1Hp0R+dqUIftpnFeHZBxnknIrZ/79ugjNj5D6ICMEjvorrZ9CARZB
ODZtNBuAhZGIveum0a5RZfw8ZSx+Bfk7putOn+T3UAPG3NUQAa9OQi8o75LqjSZ0D1Ew+FCMqg5N
InvSNP1wV2SkL0nXhU42Z9sGi/s7vPBFE4+X2cBCuK8Qqj4AYaBEGvBQxvX0vW2CS5pP+sUZqEU8
IpMk+ONDE9ntuUX8xVZ0dJVtvJjSoWybzG/mRDJlqvKjWTGBGyCKwuMeH9FMvDHBwpPI5WUxJ5Yn
HY/Sr9Nd1NDXKwWHj0Z16S4cum9xHI2rxuEJb8ySf0VI9sJwbLcDizw6NsJFvKl6FYCqD6bJjxAx
0zjTVt2GedQZDFd9ms3XBow5/EJ8ArX1XsbmU84vQLy6Q1MwJqXPE4c0AzimNckpQhQ11gZ3a9RV
cyi1Qo1Q1puZTF+tmD+kdMY2NUfpZT9Wod5VOiFIHhik2fXH2x3fhYQOJP4EutP2lo738O5G1XDO
JRgOdB60TI2gvLMEE1ZVCuga8JpK0rzhouCvCobR23S0ADpvSHcjepAtwSnNtqsbAHu1HK4El96P
MhhP0pVfARlNSR4e7Jld0BRK7W8PoZ7IOuQzSXbGzNvS8xYFBhnaufgAa1UiXKnMw3yEAfrU+nzP
0jY8WALayhS+xg1DzzGxUfAp+5xYkGQFY5VMy3GPtQAHAoMqKsbZjAJijrAHmIAJese80z0xWYIq
qq/S5LTkY+Uj5oClbxNkILxKUgXzmZO+Z5mEeBNt7PXdo12PLN8Tl83wqoBHhoSsmvGZP8zMy8Pg
HBR5vvGcuL/G5On9HjfqgDFtjGKY7ld9csCKkQyMJTYq9bGyC+Y9Tdvs3ZauLC3qYleWyxWLxpPt
ICeIBsUfjYhtpufjbgMj3pOQBUGmwHE6+b+qOnEBIVoljtJEnV3Bp9NUH01vWvdtmDwOtZtsJ789
GDVpIFC1iCru6ZVIjWWu9C5kNxJF51jf6MRFbO0IOtBXm/mqRul3ITcc92bTI5NfApqXu28WH5Xv
qPtOQMl1KgB+KTHcdXQlG0xR8bWbiqbTadw7FtpjzP2YGpf56Th+N5YbXRnVlRgGtZ0dX6+kCB9i
ByOSdhi4pl6onzhb5uBpoulcxhd2ZOrb2WbIUdmwLMz5ks16YE5eDHtTDoTf+ahNlAtJPT8z7Vf7
wOlTBOyo1r1gmncuIY3oG2kmhk+ZyRtInXll+rV1zCXeklnhIhjIfT0GfXrpRrwPInH+oMUgDlHX
HSdFHTynYPRzElUY+wY0gmguOMaFxlPNs+qBEUuM7+CXeTTd6o3oq/7OkkiKG1Cn274pvHUHenI9
txWB38tMtDPDYz+qkNsLkWsUUiEl5fRHXyPEKtGh5y74Ngp43G4Ri0dUQI8Ym/DL7fqZFIMLDGis
5YPx1cE+8sfudapj/8k3o1ckSvIaZqYBRxgQ5JRhqm0UwhlbetuEIms1FRlNFy+rHjuJtCwLUOso
Flwj8kHmahstSvIKxJ6QwgFpRD9ZH24+78JA5ocod4JTgyUMQ4V85bjhxxNNYVoxG09/c9qpvgz8
nBbTUZ+b9a42g4ey4Yw1jrgSYBFjKDEgstxeYhMOIb1FqDxDxo2T+ScUAh8tg7gLRA0/PWVRfm9B
mdgqG93QOEUfhI6AZgsCHL+Z9zXTvrirRwKTe5tDBCO7uwkxwj40iFOWA+dDtA4cZgKbItP+7vbj
cerb+WIkznMa+fZ+SlmHydFpxbgjrJvaynMciC9Gjf+PdzwK7hUeDKQ3do1JQosLO+RzzjrBPdMH
B2t0pqtnyk+3zSbU8lZAr8I6EUdM2ljdwuCkHPUau7vrpqQ8RYPQO6+zryL2+QkzBugi6bINmZU4
X9sG+JWaP6LcflSRuDRVqU5m53cPAi6xq9rkmzIRWDiOCsGzd19eDNIKO9IP26wPGXqJTTJ34TVH
JlE4AW0q+S03ijdq0gBPPJLqXpALU1bHJghPae6TdwCUEnstQhGZhe12LJNgTae7/XAc1nbXMd5L
b36ZED7DyNUkPILm2VX8NFR01svz2MTNOgIj6KgYJbXGx0lQAQfidDgquqdAaKgn+2Jf1kOwUgPe
ax39ilRWvs72/EcBRJFuN22KgBSgVUy6QDuC/rGJIMgH7ksoc0hoUGs6m2lMBhI05HAc+knzmYaE
Y4d/TGGA0IOTENQanV1iF0ziaElivTpOiK7PveONUJhLsS1dTQpahqcqLaG2GNHzhBTx4kABRTWs
vGfXM8ZtgipxLSXLVe4/zwkJrDEZlXGwJHdx3dcnLlm1ph5ZUppArQWHHEr1PsjZAxX4BOWY+qiT
9lVVsGQS0nOgLDwrn/OCH6h+J6cmPhFPsmKF41mzGdou47KNTKEygBmTD7ILJmpN/d57NpF301vc
kjZGiPacdG+9nV672aM9KPRGjPlTmhokUhEXtJppx90F4IWIeA9CCGXD+Fk1HBWkxT7ij8gyu+qp
oZO1HkhjYqQYlitXh7Th8+p7lxLHGrUUba5DO0aQa10H8ovG38qqvPuIEOtBiNMUeT8qbo7V8mYy
Dnewi5ZkkZJ3iYPHccJnMFbPqvMxVak7R2N1CHpHX2RfvZeFuNezS7Ze54HFTkLcVUtgpA1e507W
5uvkpurZdvprj+bQW0657aWv+2aV+0Arx1QAjTBykgpYHZFWIZzKevmrkCRPlQlYTxX1h14nZ2q4
6BqrzoBhgW9+jPMj3qCvphy5czoajG0SX4eUdk9iWg8qbr/XI43ChuzLXHx2qfdRJQfi+IJdolFe
dHKJ/PXNa656BhcQHg/t9BX7TBuysn51hyWcvBoeQxz6hyIYrlAOseVHwTatHGREUDdn7ASdvZQn
w5vimvQeR74RUY7S4rlU0Yff2gFvK2SuPqZfRhc/C5pDSNiDatvBXAMr8FCbLsPZnqRUh1iyu4K2
kW7xG5IWAFyJ+3DbtnW95twLQnVkXayjSjzSv12pwHkwJHsBp0mM7rTO2zloQFrUENcXFy9TjvVk
04nhF4QfBCkgeAGLIBczTB2fElRv/8UX9UgVg7ejrL4hEnxw2wT8qM8Is0bY7+nDwKMbtte2TC/t
0y5wRrRO00NV6WMSJyDpj/pcGDFGR0rqeZg+bTw4ae2+ucRPN0GP3cU+mPMvN2l3uZG9OHP+ImNz
XP2X6dIhlaVPaR0LBnn0jJvGfw6d+jgW2UvGoNAuvGsfzdVvreH/l9n/R5k9mst/kNnXavyc/qqw
5y/8Vtg71r9MP3BAHDNfcR3L/2+Aj/svYYPbRObs2GjozUVG/2+FvbBg+4QWbB3oEYipkNH/t8Je
/AvS5iKNEVjZncWj/3/1/w+/BVm/Kan/b96m+1d2gU8we4gm1rcCfPgc+Zf38GdJSErj0pVj2a0B
ZxmXOCn0o4zjV69ppo/AQwcyk++bcKRvUIGYbrjv0So8+lXxBI+8AVZcEphCojmnsefGsNNT6XA6
lrb6Rn0vLr5bi0s4NAEKUAUCNyRaLHVfqmDs9zEo3IF4nXObdenRkfnGMWHC1WKyoUAC5sO9VnjP
NsoyBmL5M9MB/UAEzFB3TKpxY4qumd9DFV1kkTxHjUqedcQICDWFhzmpKa2t4Zb9f9Db4or4i4oG
ma2J2tY0PV8snx1I1L9eMtFDKovqhnjdcPjuz4Vy1vYOFQRNd9wDirbao2a4fT/TkhA0VhiUxuUW
ZGF7TujlHbQ/35tL68yfMHwFUvaELvn2729nOrUbIInlsRkn9dji29lSxWM/dL0HR7qa0U115Uwc
O4xiI47bPkeFuv6w89Y9LsPkPk0t6r8BCL7q5oegBW8yVvQSbn87MNOQXmSBGwdw4eBW2Luilj9L
P/uUE9nMEBENfVriSwhMkoXs1tx3A0Q8RCIJMyMrax+DyDpmKTkqcYotg0ic5NnkPGWHoKJ76STP
RJuA/MjzaG25EbHG2Vx+KaPfRUPTvxfOZ4Pu6BKgZjnXJmHPfvYjnZL6ioMZY+Ris/dQvl37cH7S
KoZZU7rnsfHM56UWDSwmP4sW+/ZikPTnZCNvD+ly5fevYxhsOowj+GqrutvebsDbrYjYwj0x9p1C
3RD/2K44XFRXFSeQPpMG4WQGvGr5HFyBTD2wwOhx8rin64XjKUKvbNbzrwpoKgbQOlrL5XPOepzF
g2Lgudx9sawuQYEkvRn6Cm9KPe+K/snmYSZxIyMJtjWw92YhR33bXlIvE3ObjdKG6SvsQx8vrCt2
u/90w1rO/7phBfer6fsWlBIe879pM83ZDPUwJR5a48q79DJBCtol7SkrCdoqgvCYIICxArf59vuD
TvzC3EaEYVyYUsi1m7vW6fYytwn0yBzkvYJnvw8n9YYCODsXzLnPSB3cV9yaU/dTp4tVdEDsgc2Q
sRwkyeQSBdHSdCnwQqL5EqdwMGjZaZwYHdaC6ET7Mti1yI/vh6+maK3zYPjOQSTq0WIG+kADWOKB
jivazoM83L6tmYYd4gQXfhzXEBs5PBxmyP+M7GO0QrcbJDInGud+Kb8JAiDOTYHOF4G22jeRcnoW
E0W7M2ZwUg/W2nJmHLpokNa9GIPNrcGdUuEFDfjRvOGmUlTkHHD47Ouws/ceIg6mGnWC350w2+1N
vk03FNewa57b5cWY5SLyLcydtpwrKvb4TaOr2eFVIYwgVclb7VvXGIQ9apxVzs2Vr0mkOQ50Uyxj
RiNGzJi7cid02fGECj/MvGvCuwKT7BDwEud4cMP7OEdRyABaP7S3p5W+bHyy1BShvUtWssyeeN4w
QDXpJoksee1VHZIaXG6GSXuHyDWf/7QF/nun+TP96H/tLCBWLMdHuxliTBDm38WGnRtLz4wZM09d
9GQMVXGRZpizGfAVHfefhRWT47D8p9v/9ELl8DQQ8y5wY57+56UNpX+gZwBSpOPSVFF0UIsivYe7
TOuhfbq9eCWeVZNko94M3KPPoOXiKCBtLZTLxvLqC/DRbQtzCTF3pUi6rcLpmI+Gdwh60m2mzjLe
SIH2NnKRbDmufyD8Bh3ytIQv8sw+5mhz1tgsyqeq5zFmLjE8jQnCJWvGW/rP184K/urp8JFoQuEO
LNPnwgVsz3/blkE0dmU1wXrSLiFByIF6uSXtxmnoJISSIbzV+49hQef2tt/QzLC3wtIDhvSmfWym
JnApRGGxNg6zDkvxyKLE1JdAstbf2vtmSmvptlfIAFX2758jjZHbQ/TByfUgZIe0XC41v7yX2KhZ
l5eJtE0kcqsOMdPVbO3p0nQGVvAlJ4PAJbpZwLYYbd1u/dtDoF2MVrevyPbbt0KEvHQ4VGcqUoxH
et0QVNzdMX9jxAP2ZetGeNixXqhrZX8GJLZujZG55yTa4SXv5/hEI08jeAkhlYILWTuGIy6p6MSl
po1wggC+TtsnpytxbccGut2KIecD5636blqAyOHSw5RadU/4jyt4D2xBgFlARJHgSV5MGtT7m73H
liA14/xym9P1M7iWZZGs/Vw//F49vNlmAr4sH7B3FRXbKjdafcb7EuyEiZIQ/jY8vn40U6Yt8OW6
ZXO+XYzUKy9Wln4rVS8eI8O4eikZSdSnOx+B06WztmgWEYtL5q8cNu7IiSOYqVqUs+OIwLNpiWS7
bXz+t6RR/iUYS+4Rmnarsffx7agsVzvHa0R06khuQWygLyog5WLCovvbvQRF46DxuReTkmynv4Jk
kIx3bXN/EyuLILmB+5pvydTigipmaw9tY1rFlXPGps3aZjRMoGiHUIogtqETFqzxrS+/4/Jy+zPa
UdZ5BPQLhTFY9FNByNKMBMkMcEL0Xn5ePAl10TxPJNc9WCFsBtDPNhAUQG5xJq6V12Lcw/i58quU
QvIg9+PtGsxemG6NoQalvUR1pbokr2AsD7HNJHySxmciNfrmZcOnLa3XSISXT59oYt0sxGNOABtk
JruYw8zZs+h3WnOLYnta//PzvJzx/yS85nEWNlRv7Fmug+PSvrGp/qRmD0qFHEFaeHxuZ1PZT8dS
6uR5cF/Z8cXakDQv2wzwddT1zSuiKcrkMYKGYVb3IbF/RYM8JlteoNFY8m5+gtFr7Agddl4dE09M
Vm5un2mWT+KEDraPtsJHZxCfdcH2baIMUnfEgJEsGWUOeuGie4LQj8lfifQwWKSHrpcwcnKPegse
sbAl41tyh7RpFRu4NJgAi8ne217nvAJLv3eqHD5KE0LEDyb/ih6HlTKL5LbuzOhUhhkP2u3/ROXC
Ug+Zv7jp/NYNdbEjjZJKQiFR2lpG+7MUbny5nRFuXzl1B8O3EP5GBv2Pf/4knL/B2ji9265NnInl
uCY1jxf8zVLcWhNLOuEiZMkwb16Omd6itaBvkK1pmWvo1PCT3ITzyxSw37vDI73h8UIKFgzFqiRr
uovTzdBG3WOdlykulg+kvhBYerfaacKft+PgTgxSr/ZyyB8S2Tw0aXW1/czn6oKEIgQZB0da/WQi
R2Sa7FGC9cO/D1+3vc2c8KS6ktkom3Z5ELbrbpt8orpQ3lNKlckwejmSOwgBt7fF2WYcfe2saMcs
KFjbriyxHUbuUYk9Y+uGeXANek43X13ru8ffRwTYPViiOohW5LANi+z77BTlniM7iJKOETYiQHwU
Y9zcV51bPrqPqVhLJ15cXbg+Pho8ngTKkZbutgY1mxWjRLZjAuyN2P/VjrL8Mum9GfAGBIagKa2d
1yazii1Y2mRdFiBejGxoH3NAYvtKQygvY/+smR1h9I7ORlNdMpWlz1iLwTVAwlxqhMnDQ5eMGZiJ
ZQW6rTOVWT4KmRLANnG4q43T7ZGnZ0wklhtAxaKSMvOuWw9hyZpsTd6ldLkrgc9MHwkJvz2BB5e4
hUcZd01yiXEvNAM+zlqGJoZynxFQ6nGzWvRWRNmNzKhTMJ1c6329LKkahO9KzqQ1maVtP9xenBgo
TIC68X/+U2IDdcAGhPmgS5zffyzAnrAlPNtcZb7vkes2/IzZYNipXTJvNQq93Bzmq2vS9gqSZOsu
lXnfVSdVO9GL583t3kDbyj8xrY10Tp+tJeI07YsehuTmVuwkhAMegC2Fdx1F30vXoUFKL7ej6q2m
hgtg7d2pTmD32+Be0LNfR+kzol/qddazYa3Ay26wbCikrwBfbKJkV3QBGSor0pyjjE/fsMYdcU7A
TjMC7+l3DefbeBDKlvWSp+JBN4W/l2aV7eWooDHV6U9Ran0xJxrdM03W/0PZefW4ja1Z9BcRYD7k
q3IqhQqusl8Il93NnDN//axDedrt6oGNAS4ESb5tV0kMX9h7baKSjLuQJuyiblOL1D/Wg/g78y3n
TEYNB4E3eUcvt+tdZ0anMGExMplfZgWPN+rpdWzGr443sucPgnZb5Z3Hx8SDMTJYoOm6alZ/U5HP
7tsGCA3kVbHNwgTyNrRWXBtpnW85nfx3JRpeJmMM392e5YGqjp8d0WNWI1/Mzyf4wPJfm//d+UFX
+WWn3N/eO09EEsq+y6O9AcLsXISYK6bYNs9eUuSAVvrys50ECJWlatXvFP8gdN+85OBYFkQwNXb9
gHQpGhdCn7KjoSvbZhTDG7lDf1n810udtTCzXYCSClo9SlnSrEgBGMm8Lg++PhQUIJ6/DxQy511b
2VqhnrzI36jzRPfkEZWLRjd8r6KO9U/RMziN3/vAsTeF33M3dtGudpbrblOtxlE96e2mTDiVLFIZ
KbyihzQ1JrhJAdCiQQ8O96qpMRIbKh1Xcpb/zELm0iSzmnqjoPE/CbqdQ9NqfHFm8EpENWPZOAUd
VKTPg50C1x0slrNWEqw1tRoPdVN5uzxEf+NBq9lzPxFsQvpiLTKwiIsaRQqsGVZSowbhRDNVbi8G
eSwLtSvGY2G9h5wwtFjFRsXhDSEnT58rtsknA7R9VmT9p8jthrXKjTQD3jfqkXjQZR05PxMdekHT
jA701W8aQ5i1GRm4fJExDWk1PnVZawN8ruod047s+Pt7lJDF/U8vJZW/Yav8TzopDU3l4s6f/6ta
gAzZTTWrg2XKYPAw/0KEoI7H+ZkT8Jvblm7dK38H3hAzvmvSdbSoAw44an1Pni2sDWTwTCFfwoLt
dykhcgtby92LYgPqmkx6yPmlC49yURYldvuRMQjSUr4w5A7aaTD1v0OAfUfwbNVe0OEvCXtkhqJo
7nb+snWm+XSiHO5zCWHk2/nu1ivGsRpYIgal/WJp+IL7qBe3AHP3gvQHDm3bqh/nh9j/eh/5ue6r
buXJMkfk86N67svwVdPwZvr2uzapsbotsyR8UPJvsGfUbWVhw1D5GI8ZFz1Esxm+Zi2Gn1TTMB1b
+TC5cXmcX87Pxvr6+2/rg62Tb4tigkkgt2AA6AwHPzBT3TRq8GLRus83HUv0Pa2Qmp+7QjCUQknw
qSFeY+HRyF0mVWKPVVhJ/lCPpwpaz6JJQ29R4QgAF6uXO4fAsT3AMu0BF3u3dozd739e/VcT4P3n
dQSzIFN1Yat8/HlZOPo90DHIVFmhnwAo2yyWH/pBV87zi6FP7Us1NsW+ytK/nIYECLUmlM8L2amh
7BTnNsVr7XrxfrIC7zA/OCqBxgFev3mCZoUpl8hutNdKmNmbZAyjY6Sis/rDr/KrUfX+q4BzdZis
M40lferXE8X1jEJQatTQqAy0+60H4csY34xO/2rF/sUJi4Pndd27KDxYbBryb18DDxf5UfqNjXVC
ptL7xEV41bZtB/zF1fZI8O3zXLcqtvYQlsS4/v6HNn+1AdMLoKBzLOy/tPYM3ede4V9nt4bWGQFi
RGtu9WI/G1TVLiRhiXUgBr2C+KD5zS5Chx2ZHsO6ZGK+NConVxvLozKZ3lEH1HqU4qHU1e/v1Pmk
Hv14L5G7T/CyfKht8HRNLGtyED+PQGOl5f8zkAG8yduyOgfNOMI4kK2BA5xsP5pACTDJcPlm53vO
C9xE3NuLLYR+a+2aQbnoVdN4RcFQnQIb9FUrZ3RcdRZaqvmY5cz2Ha0s8M02/jIYk7VmBtj/wcj6
n8kSGhA20bRT7BtsKvgPX3vQeGObmCGp4XmUsZOjaM9QC42Y6ulxXaW2toRefMPY2C5H1hsHADbM
efQk22ZdsMYVUay6xNEOhmq2Bx9ChohXLV/YC8638qH2XGCTmCxfBqbHxzh2xOcmKVZ5pIfkz0Bu
tCfzLrITQdeshzEy9nVDRnCTohNSCpggVmwTmV2Y2ZoQdTwtsoPQM3QVBKhZO9DtybVNqu8Epi46
lK1KVHrPakjElD7KCDL5Mkwi/Q+fnK5/PPiQaKFB5WwhA8Llq5Jzp38dfFnuZAr+MmXVxua3eXRk
O03ELxRkAGxUC8EAAF+bYKFrpMWXuYMZNVq5+zQlbzCMziU3iVfOjn/l3uPPb8VsL7epy0rWylTj
heihjAnX87zboNtusoVwUdSU1q1rwuaxcZAJ3K/8BEyA5AxFdTOSEFGlayFTAKJkuC0jwig9Zgk2
0dBEFVKUefNoN4gl0sEJTnmF8iAdiRxGRsLnj1S3zsI5Cwa9TqAO11GZHvlG3aU6ureu1o0XZEWY
kHU5yhGFTgK5tO+qrm+8NFDuHhhPUm2h/FLM5jShDn30JvuMYHbhB07yLVD6p2kgY/r+o8+4HnTv
a2J0J20119tDXRbEKf3tR4H7aQIUtLz3W4rfo+zo2grDsgV3Hi8l2v9lFznptZZOa+H6hZTifvqx
0UhqczfXr4UsYgXV6qZGQbMzC11dR2F00bRQvfltdtUh171WSXEWLC9MLsyhv5/nUmMCM8GIpkfM
tsOjgZuD2VvwMD+UBDnex+Xy75r/CiVUsnVqU57HVXbunOI7nHB37RmTOCudoUpB4aBtVXMqtn4n
1Ac1QwPZ2FT4sUjWjgPA1LEUmixVkNdHIpqCfHGV9horMrlcgf9mr5DoHZoY1nBmkVyFPdo/lno/
bMaqIwUE8d5FGVGnaeEnpnTWEzsBA/WpHIQG44RhTmrtPVmkJI4FulLoh3l6kLSxjm0vRa4j0T62
Cc9kMUnSRD704Yqr/jaIPfu7NvXvak8MQ9O1tH+I3y111K9F5GKpJfV6GxNe1UHb9J/TPuwbLr1T
x0LEgdggZ6AiPJHbPZ0rekLaY5x5k5xcmSRerBO3/MTM7UJMLsigik4jVPrb/TzqTZDBUV+dfMac
a28QYmNMFfG5YS+2VgEu497VzweRP4BNalOPiZVa9t8Z7jibUYF2WonOeDV8mLvTuEaQ1S3DomB+
Kmx2WgrR8tBxQJnp2YTuMMqIa+Zsuw+HNBWReh4La2mIhKbCyoJVPVavlCokn8gzwBi1T5D1nfM8
57F4FWtwrrwBNdY6Y/y9/DmYnwsvvxrzP1ylNPU/Cyt2BszMDNdgO+1qREr+cpVqxrxMikHl12N/
eszlsm/+PGMGsQ9qTaoqVylomFyniHcxvHLFWCVb3ovA+Qf0yQbYhp7unWzP87eBXTPtrkLH2sah
KU52y+kRTP62yqxoXyOUsEVbAfQ0n5M0VY/z7lVxLZgjFdpfqxrDVcxwYpUIjx1OGJQkqJTFZyef
nKOOqfJI7v1r7OQHljOn+dsGCvpU+kRDah1R9FmCvqZszesgDOPa9m57mjz8chboJXkLBdGITpDI
jI05j9pHxK8+wCNWk/LCQx/D+FWaUQQz/jYODUC1CRZLUU77gtJ3KeQkq2ZhOo+oVXHijeiCQy+5
9XZ5+1luVwOW98R7LW0j3vbaYD1VZpAflPrkpGx02ymwXzRAUsda6GxufeymWD+fYbUAEB1h6J+U
RignFhfuSkOwpq+FR4XQ2uWj4kXDGlxu/BwyJQTmOzpf7SRGqdochrjZqWIyn7ldl9zgouGxb+th
NT+TqsTfV1nOxyrXwjxqw1uRSxTuduqHHko4lV+l+FDW99FUTSVHe8++09NYj5jRpxD79L6d9Ggd
gMS4USIw/3eZkZhO0ANaZmg9D5imFGWrEoEOmN+zYwt2p/zsraSPH6gXOrrPvOL8ZetXVGV8zCPD
RYaIA04VWrcp7Yo0ASNtdykALTibaXpSYtToTGlXpgR+0FGRLzao26y3u5OWm+wC2hGqCdzRnw/K
BOyf6bDYK6Uy7Rn6jhoBeG9W3rKbubfbofnNTtO/KrlFbeSDAtKKsUJ8Gc0G2DQX4KgCFT8PDx19
MrZp3PZPrKuZAzdHfv0QAXgTb8eoWjvo6eSG27sJCkOgBwN+fVG3D9ymjvMVD38FjvYp1XZV1ewb
JoMXzOfVtZ5wmsW4XztzAuufwx5Skqm5qVnmbJum/lNN/d+yxpByDBW1DNgaisIP37brE07UmLa2
dsZqXKAjj02cRbiFzacOKfaxTdgChUOGPBxi5IWS5+9U8YxTVFndc0a/jUMqQGHmUwyOZXTOpiCn
3W5DATGjaB4aNWNvUdlrEbLRN4qvKd7Jt0AbHzQde918sRwt11znrf7l90fyB7ISTQ7QIn4tjWaB
s0n7+LtZupYRgqsS7E1buRJZIw7zg/XPs/kl/GcqrAaIx8YbzKvXoTOfFR8MZJGNMz/YIANgG6wm
z3ZhJyRIAVKeajvfB5GS0BYA3ZpYN9RageZeaiPuAonpIewR7d6PsACC3WOXJmA1HIQW9zdz3Sh2
XckGe6hNsanGdmWZ0nbhCWdRa+ZL5h9Sg+4+UPWXIGELPpXi1fCSdPX7z0r7bzPOxllKmrh9wK7T
PrLwSrNw1biNYCMBbkBVaFYnTRdczJpkmUbFpw5p93fEvAehROnqfp+PehWXpz/k53kdwIeDpwsz
3SI1+ls1q5wi90F0nKvYNr8Y86DU4TZ6irDV2q33WCBj2N1LBbuOth7HzGmerGSJORCkG8QbUhnr
3ZDbSHrrkOiWUeMonWxP3ekj1Gk1sQj4AZl1nR96BDJrzycqoIlqQPHMr41KZtYnpbNNjOkZ/gw+
KPl51v3wjBgUgZFRMSJW+x7LYyyDYzj95xJQpYZFVg3pR8RmxBSnBbDQDpJ+2bNNNkLvEJre870S
VOLuGX1FztzIj3d9I2pyvlHUptaILjHrBzAQ8sccmohIgm40tqF8aQ6+dbpXxJXdfM9kFzBVdENz
0ZfIl7FmXISS2fsgsZEE6xjq5FSzhou4t/CN30enjNNXdqYq+gK46ngo4uTq+KYKPoxd1XwX6wxc
BvPdVyORdR9kLbxvOGhXNoT5Juish2DKPs0z/5bgrw3JY8Xn+3pbsztj35ncpT2T7UbNwbzVvOA9
FMlrO43NwZcMych4/f1hacqu6t8DPbouAb3WsU2OTWqaDw2rqbegqczBAzekNXSaeb4Roxpt5tZI
ycIfL+e6gcXbmbQD6K9teFJwRm8w5n71HFGQYCHf4zzl6dAY4SmY4vAEcHI8tFi/CreQoXZy6NVU
k7eYFJrWRr60px6UTFMqK+Zo8wRN8wgJzQV3KH/80g4T5OvKYGUaALViL+50yUtXxFjehCFWVd27
S71K1GzjsWldKCLVySf1ykXoBMkWA1N+9hD8r3//sRnz2frL56YzxzRsV0UeaeukYv9aB+ZNkOdD
p6XrH92n8L90c0XMD7ug9cONZxTdghRpjZyEyFW5ZvenkuYfzwWhHmavtIeWpfFFxyuhcpCB4ks4
sexkR9JR8ToMDDOZhrUHmISbeXwwP8zdp6JZ1TZpcGMSVowVbky/Mas72IVDjGgfRmsUwFst0HB+
y20qI2bjdi/gfYWoJmuajI3t5uFOwBYkYe0xVcnhNhhD8mPKgQ+aE+b1OA/nm6naEZtXOi6es/gF
CoFHSeF6x2EsvSMrv3yNsHJvqECzHP9oYEYCiRod2i6zjrbUFmIyzY9c3RdYD3trwWyjBOKE4QS9
IjM7+TAZAza+Im+XeqzYzgo0ubEdWIJPWUsHrX6dR7p10FFvC/9FaT1CV8lUyPsW725UX0m//XL/
LiZmci/+kFKiF7ukUZYBEp2/DMd4AdOknp1CMAFUGQgqU9O92IYZbkVMUgd3qT6GWTTyNbTNt3t1
RntBcJasRceomE4dwNDacdIvg0POnVO67kbzGu1kUksT940V12KAv9BlwzJEz2Pl9WerN78b1qjs
pgopjKtwdg2kkQM2HZT3fLBXaaikZ+ztSD3s9qthVs4NL890sYXAO1vY2q7l8iCDdkzgCuTNblVP
2Qy5eOl7w/7RkWuJPj6lqIki4SPdDlqw8TqOpTpr9X1DNU2KBS7TwIYEJ7v6WdHAKoVNtuYx6dGz
nYXRQl792pUyFERvJOFFM0mJRwmDfTfVryGByqiVCAgr+n483OcKpVt7K6WatFNVuN/1aEifocbk
a5BUcCzTZgK0br8lpZYcbatPjvM/4IVdthMpARH2MMRHsnfZKqoUkUU9PCemf2psEG1xjO8ldGrj
CJr1U5n6BjgYbtby051f8SW8Fcx2ji5GlYVQJoCNbJKWvlIXpAel7V6JQpon0w0/+334BbE+fbKj
fLJ7xduM+hBsSqtVPiFCNZejX37CIzWtC5FANZhqE1Smz94ckdAsjgkz3mYA4ZBtFHr7EvUyZiJL
/czl4612QnGLswkamt6ctLavH8xrWrlEVUyWtiF8iskDItnv91tR206fmYIyAMbcaIfhe+2w9W3M
sjtOYEZg0jgdsK/KHk9zX0bIGbvgAljf/BJGaLTsxjDbVmF6gL9qf4+H4BUGMawkzJXrUW0GfG5y
MOEM4jTKC6EaO8YCyki9ua+r8f+jeFsGXVEe89pnftv+77P5PRFh5/+xPEnJYbBDILs67eSmDLT2
8f4nFmCDnSfHHukUoIyZb8ZmoyHqizu4oDmZyBA+Qlc8WCaK61qOfGsyvn9cOaNQOcbgXeadvF55
Nywu28qznIMic0pnDUCGN+40wxnmZ1VJEosSqzgxqLqxWkz11hA+xAE+30VkGLRLPC6zeQcpsvjh
/kGwDHkEQEfCDAvQhWaoP+RIxhffk8HJQXW4i5LGFhvOJI+yOMSJqVq5up0rRAaP7gqQNkxWXWmu
epvw+aLlKxeuhqcCr+h9s2sWtFaA7rJvgFL3VtqlpCHRBc9lK0v2bHsvT6cR00nTG3iN2uwxws7/
UKYtY17dPLg6eW4iBtahx+MyLSFHMatS9/qIyemuS7VGDkhyEIkTDH1kmfJab/TNl7usSBrrfdMi
/pVk9lveD2/zSv33d0JTKnQ/3AgNkxKCS4XFlsn80N/EA2TjsBszFuA29NTOLW8Y3uChla7xCkt5
P0Sjth5KTDR9GWTPIUCFUe+jI2VffTIfMKe99p3FCTB5b8KKgJdhtmPw4b2BqIEB6CMMmtQElUbZ
JOy4E+ku4bqQV4DEmKkhjikA/bJHbdMDbBAga97wFLQieIcW9mgE3JAVs31TOqc59PmEI6eyvZPv
+tVBOPntD5+H/H1//TyQRCLloa+ny2f19mthkCRW7KCWIv5qrsorhGv7huKWkBaJmnXsd8S+1pFZ
vbZvWobLVW+zB8nJ5qWTp2YEhahaZo+EOQRbYox/WQVyXxE66L0tEmocYuTcOAKEMQAnwExgP/Uj
N8/Ejppnu++XsRBk3YHkE313FGFKRhxjHBadJvqHDIu613jdKQCifipLqnxTC6HQtlNLTt/gbG11
kkzSoQDxPqbbjCP1lOiWWPz+g9Ks/+OT4k6PjhT5Gk3kx1GabWm5rZgq2SJtwXw6Uvhn0/arnzjh
WlNs8zI/qNClLsQ6YCpFMBSqn4OOGdBKi4W9U72Q2OCcGI9aHmNO2twiF3u+rkLnzoLsMzYowEam
CPa1LdZ5XbS3QGuegMeH7zEjtQXLmt3cikYS+BJmBTNNrGePmdkvXaubdrPqG/2od7SV/IYAl7w4
Q9Q3PXGxneHWXPnqpD2UkRacdWViolUzUy4d7AXykmvGOOjsUX3M0wC3fgYTieXZFf8jxNe0NwF6
8lAHlnlQAv2LZ5XjPq2LgUxgFWYcpfTWYDUz6+fcyUBhOfbZin7rG/T9/qz3VXGtiqjE3vX9fkkJ
B+ppo2sfK1QJOQ6OjY845iDj9yA5QuZJ9oNTuacaTstqKpSpZqSDmO6nINaP1SNdAbmgI5t1CMcc
BK47XHtUzd7EBvuntDlO+aDn+U6OxhU8sZ8/3I/NsO5fmyYuVuR6tJvIEfGLg5Tf8ahqPSV0WTnh
zwEbEEMVJRLOFVaKMgfO4b3ZqrDo3z9CH35Q2Cj2SQN2AWYiAAugoG1tsPM8lR0sGLsCYlYEIKYz
I9NXgYP9f9IVa8uQle1+yw0qLTzU6i43GvS3ebhS+i3wTtB7/9ySshrMbqHB8uFCtyRgftp0UmME
AxUBf/TouhE6WibqdGh6s1V8ZLAZYzaFi+MbaJkNYz2ImfyFx/nOMb+k6f/++9PG/s+ajMkhoFyL
AR0sa9Zlv15fxnIcu7Fzub6oLfsVwWLOFhldpK1uTGmHICEtW3dBSpSRfBmIQmU+mPirvHBkR1LY
9qkee9Rs0n4wCYpFzW+Vc1aRAwF1Kro4cCywCjZb0yrya1qrxZI8hhT1Q6buBnK5n3DdBojH2Km3
ZAkWabg30gxINMVT08F6AcT14sYof1m9pM91hUTnPtgZrA6PNb210ZTDDuolkc/p/fDusFWtFEcf
174w66tbTA9zQdoL+1haY3vsXFBJapV+Yt1vnqU31u9Y5mEGAUShaDDgwSa8aoewo/7XmQE0HmEX
QPjsZT2pxedSgbDUKEVAVPp0bXTD+8Ml7UMqCPMwqZ81+FIQyRs4uT64WQSoNivGnUFmyp5DnkBH
7XtWBfAuoO6IZanC5UdJV2MdIjpiAAK3HggJuXdmyNpXHsbtq2EPf81XiU63ioPpwMJHR6stR699
SrUsO6lWll+afoS51SvLTpX810Ixn9K4ufTME8mtYO+sd8X6h2q8ZZpatYX/YwxSjOrdBDKf83oT
u8t+FICJ8+jzPHbHLZSfUGm8dlHKQoZ6C0k7rvpGPtRV7mzHbPiOJapaB3pz1NqyQTqaYZH3BFQ5
Nj/TOZmG6RwaxtZujFzyEh8rp3GWd6E1p1f7EMuFheWb3sZusar8/jyhvPp4I9Y0m1E7NYkwTcDm
HzY1QLoEky0i6tIa0Vba0uViSGWkaOvXti3+Kk0MEzV5fLvUsCRdrcOubOLlrzU13vPt4er3Q7F1
CvshNDhKmYpDa6b0d86TfDiSv0rjKp+a6aSu7/JTKyIuPoCuo1vesC4FG7EgG3Z6kX9Wkbecm8Ev
r54HajMv9fFLqt+mkQl+HGk57v6pe9ZJzdjCFCkkb11BJl//6MLtttRX1AjpkkgP0uCmodzMO+cc
4MN+ElaxKO38W14Z5p4eUrsM1Jmuh0B/3lB5SpHs7oPmqEBlabV/cxYXqyEuHfswGjDMsRcsKttq
rqwrh1vfH53a8o5RkzxO0ltXA4U5x3lO2cSixseceY56fHWQVs19N6LrdmmaiCfWkpf5PUi1iJML
srtMI1vPnqdQneDhAJG4+4fIwEEbIfdVhnPuO2wIkdV4m5Jp1WV+cDQCKzw1ekR5qm96dDGHSK0k
yrtpFklE/hLGc+ZEI789eUlsy9sgfPLrXSY/3YAkA6vXtV0K6ZBwOCs7+InLKG4qL3Srw1snz0AX
4wSa509K1viPXvxSUZIo9dGrRXKZt7w1EuU/HJ/WR4EQHiTctbg1LTk+R07363XcVBKRlLUVsywP
D4MSV7QliK8P6JjnPVlduRnKpPgddvFwHLEaPlh18JZhfzjrnSCatbz89Br2Rr80uxS0TeH68M5b
gtMlGm9+CAoRMEDDA4apEhOqjDrgBp8ewaramNzl05wAn+04Kfq29WW0io20dsmNjkg3dtjzLK4I
euiIwmsPLl/Uuso5c5WW6qStELn16vrnzbTVUypMZG8qepQzIr6QUMmRQJzQqf4kSfz4QTJZFQQY
CCHFIzDJPxTcsTUUTd4r0eY+MhdJrF4YQkjmPbfEuvNzNOX/++A1+krPva+F1nsnqzPFs8Y0q4ID
EK1SLRJvJszlhdYSjM3qYiwWmfoCo707qApHRG8aLqQ7R113EVMZRXdlICoIPN12IqQzQGftYhzP
vaeFIGkqisbAJbRHG3ZQls9WLQ1QcmJeaqAtMlXb64EJk7PQB7HyUtY14CXFXi+cZaDEOxOP2oWQ
oZ6JZj0RB52gkdcrUpwGOziiydEPMmlRvohax11SIJkrRKAkfMXuSZUGtN4rsBh68JsF4i6M++J0
v9vkDpgiVQV8RcLBN33EbDQywlhWumciqanT+Pz7CzI2if9ckNEgsvtAX4Zx3Jwrm38JfBxGT5nl
cuhGIaiMuzOqVNS1GEgCRbJVPkDJbx3UmAtEpJ/tLLZ2aVyDLGJTWIchOmYpGO2cNlmlPTDGcjZn
eXljL/q6Z2Y4NNaeYcbqPsPUXe+vexMW8Vk/aSYMTUHA9JOfc1kvRiyKk5pfVD13r6mZnlD+6hS5
LH57eAllJb4MzBP2edgUlzHwS6Rjdb3qvJjac2CxaTYCXL4Bankelms+34kyQZ2X3gr5yiRc5KpP
iNC6+GopRX2kCHr8uUrRCvE9yrp8g4AYnbk2qp9nfQXYtSs+UOcBdKm9vevY0Mms5l9//kTmh8Dp
LmmIR9hpS0CpIJi+tPYbbMviqNklgy6pGdbkA6Ac/9BXDu1k+VZix77ZRVJtQbdC4fHr5mmKv4Cy
vvJhq4/zAzwZQhW4+2+7vERmhBZIbavwkrjjDZOUfhycFjXWWJeYFiO0C0WSe+ibzPe2KLjOROjW
mUqxsk5VzIyZhdXTyp9cBy+VIZMAKtDSx/k9rU7CA8Ifckfkn7Z4OID9ENur5NGnTGoBpwz5y0Et
IkLKnYTtSIhfCVG/AtKtkjIXzqjZQ3G/AzP3bjdtWuDedSquOxVJtlIEAxX7wMF1nvu9rgzbi5G7
Z9XlnitIC4mJ0wKs4RlLH4b6dZ6V3AfK7LMnkLUpEwzDCq9tB78Y1v2lL2SANgjeSh4OQR93l7lR
QmLar4sR5qQjFGLRAiO4umHw4yHGoV6WU3iyRsSNVhQPu3hI61sJAAgyCzIhefwEXsyq0nLy3Xxw
TU7wtVKUhz5K3UeM7uRKN/mpUh22bABoNmSw4btrjfaoMBWQ/gcf3CBjXkX7NPviG4qhpfTLEJPK
3fcu4/zn2fweQXPKJgi11/sf1sZhqIDoqLpHuo/eY1uLGgaqI6lO4aSZj4n1bZ7oQNRNDmRdfEsC
19tNLomeKWdtYb87nqQPV6F/CWzpxenrqDtYqB82EISilYX0gKsOI1JFQ+QKzCtfMaXFzuUhkalM
O3gajdcig59dfsqnTjzcW3XHf4qigEAcqZgi8woXGbE71ndRNGKP9uJ9NhSyAHI2FimLB6biLX+n
9FS7SfC1KHzihqHpXOnHQTWo/V+ILdA/YrUn1yJ7rhN1jZbduIVJfiXqYnwTXtltUjDGq6rtunOV
xf3Z82kFbbp3Knreku8Df7Q2LP2iY2P3FmGjGbI7bqa9VevXZgA6LEjmWBVWTfq77Iz6shhpaSzI
LEqfEUAnaQF1EYzIzzAWjh2qG5ZMwzohe+K5cBMSUtERtg2Io3mqF+huuxKiu829qiE6kpc9nIdR
rEaHWCPkfb4NzM9wDesHPeNUJkkAcSHIqm6pOhEmq0ne+KsKWsCkTsOaK6IYl1Wa+C+Or9yK/Jsh
W8nZfzc/6IU+HVpigua6cP5Zsdlr+tjLa0B184IyBMRcb2I7vgxmkX6XT3JQBLuA3EACRCpstmXm
teshlxjRpm2OjFlvmNy9G+S2cKtlvbHsc8e7UQgpt6ZAHc1/U5GxdvLCfjo6CchLH4vlilMI8QrI
Q66aAAbZH4HZEuqJLQCHqm1GO2CBj7N1YBIdRhanLheEm0wA7Ht7L380LwWEHdcVMOF/HgILd7qt
FNVmfq+LtW2Q5idjMCB02xT3WOvHt8S3UzIQ6+hSSZS9boPXKUVxHu3BY/TTIgD+3BtoJLoEdDQJ
K+UB4pe2hanjXS3nHZ8t2ks8eiWj+/szW1uEY5w+m0Dt12g+mo1bNfW+ySayUaSjd35oBegTnYjq
pM5gZyJEoydF6j9JyMCsyBIwCK7WlBhIZw37all8SrJ7d4Op2mIhIkqjg0pJlgr4d5dvJbFFfBX4
URd6kJpnM08O5hT6m15P9EvMBRfKQRRQ1BW3qCf7jfQFUvtSTh0F0WtVIN7CBGXL3eD8LB89xpqz
+rTvSWBOWbKfUxRihL7inyLxZ1ELCxB1GxB4PpAOmHfAVCJFbIQl4PuGOGgouJhuOkzTiAlh8I/J
TryURuuf2JjiiuvteYLobvKqwhhQsyIJQqvfZENJJSCLIMQSTw2NKSlJim8cYJxumwkW4WDw1zl+
FQLsrLqDmffPc8+hI4k73j9HtyUQDsY+6cQF8QNp62gs8/GJYr4i/EwtbqzEqpNVWg/C859NefjO
DynH7OjX3UmXb3UdRBPdIEKyYnITRH3/eB9zWe3AX/OPwwe8lU+RPJDJzZ5OlGYbLClIrU2qaees
zd/puVig2mrBqHTetIA7jMn+kJSHSgh7dd8bpRgsDvPOSvOdYpMUKBSKu6AVMYSCw5krqXOc5ytg
I/8OviLMVHZ3o13rQx1QclRZYaEx6kGUMPfwltqh9fDLQ+iE2Qr5Jgb8EX5iHrvVTmRBR1KECzIH
F6/EPi9cX2Y/9O/KZCA9lw9CNZ7vjWEQIbmWGxFTAxEG4sE6IcsP3dD/HDa94LYIk06gGN9Fbpzd
jLB6U7QGeXUawB+cfIZRfaiu/lCifmwlWOk7wqSdECi1mEjLCvZfFSqC1lrPSr9bY0/j0G4J1Zl3
635Bth3pGJ8VLVDXpqoqB9NOOC0jxjg0omyCB+irmiiTS0hazAUJenJhe8kmWcZ3zX8wv6cVfrue
T06EcuZqXmo76Em5Flbwif6OWaQiwwnih8AKxlU0hNqKaUK39jUScmatvtdY2FFnmVwfdgRiT3qC
e9QF/Eqk4+Z+WKTEQi57o3A3jO/MNaD6jHAElgIpZNK20vJlAIxyGcq7YFnk6d2N+f/8OF2qFVMn
QMqWNhjkEr9+nHGpWPh8a8aP7MPWs3qBn11d1OreF0FxYUGVberMKC69BXgtiqqXHi8OvVjaB3zB
LrCVmDp2cIuVMyMLIOCqlAjoIUO/O/RyPltYFQnlhhltXDTha8mm2qlIjd9Coe7wH07rCAHJtk4s
mCUiNE+TfNAKYDno3WFkGOw8U/jhsxxoGkCoZZr5NE8Hco/BCOKx5SzUuTdOQQPpFw0sCGfVYPFt
quss6Z+0OOD/Js+QMsSX+ftP0vl4YGIrcVCLkuFoayh2Pi6V7CIFrY22ZumAC30qUo8sDqBul3aK
lGMktHc2ncoGo3XMuNsh1z2fjmY4hruhE2+V0RRHMYr8iF7wfwg7s+W2kW3bfhEi0CS6V/a9KImW
bL0gLNlCou/br78DoM+t2naE64VborTLIglkrlxrzjERJBm9viuq1L3YdLSpUei1UnUgaSJKfkIj
mH5dkgz1YBVO8pAXBgcFotPpEEgaFS6x9HWvJOeIDBWYDgGS8SK6yqGrEbaZ6FAQ5HWZp7xlhvwQ
pe/vMOgzX3YmF60df/q2lx1iG+6QoQWXqO/0mx57BYkOCF9qkq4sL3qO+6RZo4OS+9G0sKeAgUmz
VnzvuvQt7Yb6wU5y+tZJwuzMDyxzidQ/PLYkwy6drC6ogUgEFJzejuQjvQ9cHlgZImWNNg9Ea+H5
lxzAL05ivtKZoq+5rmBe5y3m98K7DqItD2PrtquwpR091b5GUjz//UM1pwbkvyeFfKj4XHDOMT1F
Bvx7g9IgpxN3SMb7pk9hffNhdhBxsAo7kkxo2690qxCv4C/hOGqiWReyao+mUpugTQe8IVpw7Qxp
PqdxPa5sbJboiCDghnEJ9WySNciWKXhtQOwSk+iBs/U3xxn6h/mHlX/A8RC+hAKopyJHbycV+BaR
JD/JVaIMoybYU/VrnPycx9ZNzYEmqxp1rektCVWu5S3hiuB9T5spckwOWydUcqiZRrMIbSoC4fb2
VxPgPopEftWwH9j6AwKnLplBX5njhPGWtsWWkVXzM7PHWz5icv77uzyNQ/7nTQamgF9GpROs6pb5
O2BKL3CjJZYNxlUzktXosdsMKd6IIhngg7sff//X/gCwudM/h8YTnzM+Ot34bQdBzaanmS7t5d2W
0MTZR4CPmNpSmBvPEONDNzykg2LdbDd4xHntQ1Uv4y2cJWVDwFjhUbxVAU3XNsxPUYbLkaTU3bzw
25VzI89ruH+n+80eTxjcefLlruNU/WI4qtZxAQzy76/K+l0kiDQQmrsAwccrYo+clqd/7YtGmpiJ
0Y/tL8KCBIEOhJR4tAEGxdP8oPQaIXN+A613eq4Jq/Ga6i/duJ8ZbJrwWbc6sNuGV5/pLpMFCLiy
rlR5mR86txRbXFHElhlKccp6FcBEYrvrzhfW+f5A84jm5QjXFZrW432jy1sPm8FU/domGXQlyIqN
VpFOUIHxPFoR8BssCTXNduifsTqUb5FanLOgP6aZqC5ln+YYui6E8yQv1nhNhpTeSzq9PpWG+Fh0
4oHDaXYE0Vqeehw1R93KoaKUsK4bqC7XCsjXwhrLfDfXjoHJGZp++GmIiEeECkUF3lQ7rc72f/9Q
/rQaGijLbRU0nGtZ6h/i69Ap+sZyoOrd2yNElCz/caLMX80P6TCluCnNsNDr7uRPk6F/xISGV5GN
7FW4q5GhnzorylauAtelc/zz2FNym4okghZ0wjx0y03L+MW0M8b6aT5nF5BqE8TVZ1dDL+ZBOaoH
w1+kbsCKAghmhh5ErRW9IHpD+JB35lFzokcNFtO3WrIgm7FLsTJy12RIzR4bS6/p+VHQT98NlpY8
/P2t+wO04qIA506l0hOMnw37t5ZxA2OY9p+gAggNwTjNZVGQn2ogmk2e2w6M6tA/ZhwbYE2T6ObC
CH4w+oHJ9RApmMvKmkZUP3xF3Jis8R0TkTV9q6Mwl1RCa7PuADvY+lmKYDObzueTT0k4oeP/33vg
ZzK7jSG5WaYRn8bUddia7fYoo2Gjl0V9laEFNs2qmFv5arQywLX8V13x+4yMLQjgjCp0sJ3c20L/
3xs7Si1RCy2vl/dGFzUtWnSAlidPhu29EVUIbAvSrNuFyR8AS5ZoqtTv1vUYp4ekB7xC8Pwj6HFO
lq7Yz7McU9jdLis1rIdODF3FAzsdFA5a19FoziYBIYspPEQyqn7htENcQCRAz01fhTpTdJlW0Wam
EInUXPcqAo8u8K6dY9Ocy1V3q9OIxfcabM2WEzAZ8+6OdhuMqcYLNlWYr32iD7ZRrasPVvLYUgo+
VbLZeXgYLl0CykTRKRy8J5w2+bly5HvluwVJyzr0dcQIdecmcFlT6op6ChunzMTrMCxzq1VWxWR4
ZIk+jTE9Zycrzu1ECvU85Z2NuAeaQwNz7gMqXdIcOz/hoImGIQoh98+nnxK54QLsafZQEZKseW9B
4TsXVkfnPw40+u+7H7IaAeF1ch4wINXn7epfC7fNSVpGhW2uZ/oe8X0mMEmMyAOIRdiWtLV+jgHJ
RZn4xBbx0tPzkmG+nQcVsFK6k+n0VwPxEPLVJ0Q8qGArY2cVUfcQWnZ/qK3xfYgd9YRcA4gkfQ3S
6430vy7T3/cfuvKuQfXrOK7JXuT8NlcXOqooLdflRhdNtgVhBrEJa5iFLW0cmISxcTpqdAzImgff
kJjtGXNMQfasm1vGxtXC+DCzi1AKEjGIhPRGGbvsiih/guDg3kLP/mrlqneef5bK4eJFwzZmPuMG
Y/1WoWBbDkUGis4mJyGv9Wg5twUbm9gcDKjrbCw5kGswSboe0B8AeZCfEyouVKpq5nWv72PWrBDW
M9OxEzlu8hCJqPlFpyDdVl6iIcebVjXKdu6iDSq1dOSHj06qkiA0H/nuSkbRthhLR+hMQob6mZBa
sXfJNlqaOTQELWj3aRh2285TaSJZB4I/f2idcI+Gk51mI4EZXAzvijE82OmZClJvVDcmnbJvsETN
CWICK+hL8jx3ATADt9fBhFEUInScB6KaJtNtLjK65qr/+ffV+Y850SSeMyGCWizvbHC/WxKUwbRt
A27cr40N3y4hPQ2tZW8keD36btYpNrTpIcACBioUsBdivhacun0YgzI4SJgsizhW+gckhIgjNdNY
G1ob77rR5chWUR8zOEAEYQr9FNdE0yoOucMIUzBe9OfICvGo4Vc6S8PdT9g8LJWW+sUtaX6FUBK2
Lb31deAoU/B0iENhHF9slraLlw0XjI3yPaXFyuIxsMGN48qoTBdVoo+hz5fTAeu1gshzbZwwfPz7
m6dPZ+r/qXdZiHTsWFMV6nDynsyH/7rjVSxVg9KgWY8KvDuz+r6syhRjJi6rzHUAvHa+vRl6e9gT
NQ1zJyk5fKiNtjUHHBOJhX9Pa3Hb9ynxgY5x7KMBF86gsnclUfLYVLTqWjZEd3prk8zQ/2NQeHdC
/fs1TEg6EPR45uDMCE39vdzkAJ0BNfHWUecQf0wu/cUjguPiTA/2FIyeWvp+fl4aYXCJo4rWoc8I
gU4UqZJZTPLBqEVHg2T03Yzvhf/1KdHg7Xy/71ZSTYvVvBCWA4hy24q4ttM48iE/+up6iLRHrycc
y0oG523u1lTi7a4mZhpBzzrR8L5k6IXR3gHAT7rPtlaTo2NozcXwUZiSBrxSIyi7si2dF7K/qqnQ
bLQhWZEd5GKbVY7zMGNkTOWYg32xJEQKukWrSDGcPeuasr1zAJgy44f72pYN/ibN8+hu5tlBsEhI
rmi3blptl1rWajScpdr+aM1uOLlY5AyyVy4zT/Peakzqb+mYu6tktiZTyf2cf8i2023mbu38EPZp
ct/Em2SITq2pErRh1ZP6LkIQMLGE0yihqFZ6enc6zTgJF+nu2bcSa+MEXrYePPq+KVfnhlMCji7c
l4CjJwWe3THZwWXprrXaqw6+RoSprJKCbr4OXdOIQtZ4EFJjgni5yq1mMUaN+5Dg3D1XnMWh97oP
cqj9RQE7bpeFWUe2bbepKvDzcztTC71ycx+kuE67c3Mt3Mpi8J7Tlp4j5rJtW4K4cCxGom6f599i
Rgin+QShuH6ECwSP4OwaUHxF+3pv+lTEoK7GfujXieMXD4NNznxYVDooAUxKeg+GambPVYP9pGhd
vBcKlZElSa4xiOD8iLN+WZaghvCAZvw5mslCVnYblNI/7iNNlTnkf5iU9BmZ8T83kkOeqg3YERCN
DQzhN61g08YezN562EivXc0mlsQQ6RISudyn0vgKVcra3xEuMQoXhYSANFd+TbA9nLKa6SR7M29D
uoygzluDGw1Fs/Vd//SSaMUxWHyOmXYu1Sx4G7lEFyNRnGZGLhqQBfPZ12ify9YWqPcT7xImZC4i
kDO387dKVSDasToVCyL+AUJEu8P9WqWd2u+GmRWaZybXfWm66HiTECpxHK/mKUYz8rfdp0mVdPrt
CBkBdkxDpmgFG9Dzfe3JzOsGCGiqHglUEEdDhuu6qOURSyVjOSeyGP8aK0l7mkYoaKOgumoky9i1
2m6tCi16Po14RNe9a3FUX1W3RNI+MrCf+qZqb6I9NdWbRQDpDft5uCQGx0DtTfpf0cARDNW0ucgs
YKwWIWpgyIzNutnO7GalBbQQFagw5pK5jZik/4NgVVPzPqdWyH85lJNhUm1z/zD1tK4kmqXEUYl0
l0yDY30cHLJnsnWeiAwVCpwzWkOSrEa+wllH1pe0B4Cc9CXvN0bdYLOaHNecSKoFxA4Gkz3Wb1uL
nplFhwtnFJ8uLWfEUyrc4qIhssyzXxGmKKAjS/2KkWYdkgu+km5qnb3gewXR65biQG7sHjp+1P2s
CEV58/KwXg6ET5FODxi59akimjJzuX1JDgmnztpcJwU5U+D7Z2+1mLmDLnY27ZR6cifuEnj16283
LRojjddcNQWlDec75mRhemWCfwoD8rWaNM9+MVgrcpA4lae8dZUEv0qSMA1TdL0GG9387mhdKFaA
7wt60oKBQ5xBPZ0h/2Qacib16nTfjVb36Bg12TpjE/4I4TpQU62JAiQJsPSiNZtEuGhtX+zoFtqH
+1GKDqZzojAPf/oif9dzgpqss5+QE7dIfOBW80GgxyTiOcDMZmyIroly1RZDe6eIZFrd7uMu2E95
ioHfnGePPGhT5dyU6Nkr8zhDEONgECfyDs5h3WJWmhw/ZlDiW1W3YpDctaHRXnGH1Zh4aWSwlP56
wKIi88Xo+JP9ALMRV3G1bCZvWFHRwAhByHmza6ky5KPK8IomcrBPoH8cycPiIGT1T/dlT/T6w5iJ
+DBLOhOZidPfyxrjd5cJowRNg2hHLw9Krfu7stZvjXHCYIjlGOrZSpoNBxkLJSRJ4NsYQde1zegN
1UGxtajXgPn/XwHuEmbl1W79ONvOeIvU9wiY9kGZrHJqEacnjeyus5fo4hJVyQXs+AG8EWlxQ4v0
lfj2i5JugulCddz6hLKOzbn3xv9osRm/QyGQ8+jIhjkZg4TQxO9ywFgpBo0CZVi5zEQnOQnObHKy
dAgus61HjccfekuZn9TmwUw9AlwCZdyiPmlAgfbtwiYU8EJg2Pv9LkLlTsxQ3pAGgFcV5YUHrKMm
E5ZtdMKz9sm47BJWn7giJGJOs8Bg9T1qnRdIP8N+kCPZDBMRZH4IBqe8MnWw/os//Ocnywu3Lbox
Fm5EkBi/tyA0NMJ2q/ar0Cp/zi/VDPXnhESmUxGTaFeaar2FktYdzfIGNrTWonhjGcCTMwuVYxup
47GdniuJs9zoso8fSdHt1mHnb0LD605NIHeprBsK1sA62F1DTmUR2S9t0D8KL3l0c3+rdwT00WHx
y/9oP/85ucFSbRoCd6kDXO0PFbJfuz6E8LxdVYQ8HPXIbndeq+k7DFsfVTPcMJO551nik7wIOIRL
SOnm42jrO3TH6lVGOuFjvXqgKSpfhDr6lBZMdFs3q7Zqic6IQ4SyrG2IPGBruidfdt0T+gMSjFvn
On8XDmyUrcpMx5AvYecZ54Kb9Tx/ZfoF47kIcBiUzeLUjWd8gwp6kPAXvLfSgL5FEm5p3wmGMZx/
gHKFNkTzNiiTo+s0wMRk9pT6+THLe/1KifXddEiq7xgPng0HIIiPsKctC3fbA4teVFm3n92nPfFT
Sd5qxzvYcnDo0rv1d7yc1ZNdv7Xq4BEwWykXPxMfKeLdo6v2PjFTQzLunSg4dK0ePTS5+nI3sxox
PKQigGSMzHto9eKqQut5+ftSZP9xpwr88njvmCXYVIm/H0/9rHJcZhgdxAMk2wzlOA2O7ReNcvHJ
9NUl/mmadToSlll4FZZjt29t5Mf4ozn0JDf8Kd6jYpHwPmqEyWjEsdRgDr1SrLiQ60NSEmg4fzU/
iJJE5LYJk6WTVtreB2h/nh9yy/31VWCxKKL/025+uA1juQ9jOz+ZdSb2fuuyyPdJcdWSptlbtiR/
pp0y0dzA2Q0FSWIVC+49aKJW5VmpE3+hY7jc1DoEbV/IF3Ma1M/TeiVaTMknfou9lnErHou0B6BR
AeuyR2+rucH3KAfit3XoBW3vtTPpqjoAwTFcm37QL3Wbek81qUDiKnTXg04oVuNUE/NjUB6yZngE
0uoeAi/K/6ON9GdjgeGMZqvosfjcVON364zTar0bp8WUc1h/YAjwngUSzb1Hv2ExBIXy7NdG/ZzY
XOqqVS55m8ghCzy5ZMk2DmLwnK1wMCmXJNM/2qVWUuEn5brX7X2ZJclTmQXaxjIza2UGI1l+TlHu
vAkdJwDw3lXucaziJ0W0mGtm9apV1nauZZ0C7qaLjHAZ9T1KJCV1DhjJ012GNGbpxGI8YHW29hPN
barGwc2h4exhYdCtJ2fEDCccP8wM8pw9hOS18SPClnr9+6U/De3/2Iht3kB48SYAP/tP056eDBbh
jviD7mrrlr4bKAif0bHXLbSqiRe6Pgav0gp3CZE/jFMl0QI+BJM2dr+ExtIxmWAnEfmTQPbRURS4
V2VnKbt5WhG6cb+8m1vLtvimOf6OWj27JLX7nptp+CgEl2c1Vvmtb6h3vCyK9gSK/1R7r95FWFE3
HZmxKWqEBy+NPowMXx7JLLBLZfholu1lJCf93U6ExPwbHYAv3GzMOKt5QFWvKiA+GwhrkhDZhqBQ
qeev4IJISLYoBc1yyokBDM6IW0nkMql8+5iZ8RFEnnsVBRBbLJkkBrTfIyY3XxDFdtfWVm+N7T9q
bZZ/yUWhL0KZ1ofYs2lwsFB3QWI+zLxD04GoSes5XSO+/zLLQAHCR0unhH4Innn2sCAuEw8AXUAI
Yqexsog46KF2nkTsv7Iw5s/sQVe/aFCCBBkb4iQmzToslVyNy5i1ZI0eIL0lpqYcixzBgIcYddlk
XsKpiHBmReBGcW2aKZZXVhutkA75tzoHY7chL3ngWlw1gHrVHlaDoBpZRVMUVm8rcq22aKPTFrSV
zxt3xQKnrXNFFlsnAstjtLa+alzfvGG9MhdB4GZvnuU8j7pVfRrZA7hwbSjtd0Le62WM+XOyQxU7
CFwV9wFLjzvzlQfduVJG04yN0+vsMk4FwhYORfAydKJBslzmEA1QJe/Y53dBWGvrQkkMsqhs9aGn
64T3Wy5ma04eJP3JHKnDe/FRjFz4CylQQ018e+a77SlD6rEb6waaQIUjHV0K47+Lhukdl6VaHeat
e/6WN/kYKzFwhln/Pf1GV3sru1aCg2sXxXMaVLdZpW2j6FnlVQo3sbKLZajZw0L0g7aDBwQjYKKc
lKHTLWTs/HQnpOrMVZ0fWBq/I9s8djrMnpllGcXcQJkNLzvVorMd1LxqewpIySq0gdOfYuUCyA5n
QBBxHML/eYgUeQO4Wq08B+nx3SIJttA5uSr9lbu4vmS8ej9UpKGDcUZ0w5okdWvtCiSbKQfzdV53
4ZM9uMcw6vLXQLH0NTJW54H4tgdFwmwIJ6mrQ3rz4LWdt/GrwLxLG5TcWAapbTyIDO/fPHQ067Ld
CpETEgoy4Z0kGjQqc8Ua6uXLiM3hcbbHuE4PjtlLvVMUj0Q4JyYK+8x6mDGafWJc3do7YrrgsFa4
8lkq2GKNJtOBfwXPXi2MV63vULxZv+phSy39h9nsSyufvqadDTutCBU8rbLYBJqZXEVahTugwfhq
O+xR1VBFD34fIKcdxbMChP0F1f3DHChWJAbhK8NocKSs+yt2deti2izX9VigZgv9duE1efaSqPkq
iqPiW1g0cpURTozuHDWwpMf3C0AaExi5BbwQnsJ+xNONZ47N5YcShcazRxwE5zKJP37Yj47ZfJiG
8gMtkP0VWKZP9qKtHPU+T8BBhco27iERkgoXPUV54R8Ht77Nw6z5ypqxvTGbD7p9omCDtmFE+w0E
I/Gg9RRXAyAbYC+kJ2vidNcjENX5q4iWh2mjt6EeHDa2zmWRtGHvbcyogNvmd+1Fz0wJAZuQLIbB
b6URamums/2i8QtSXOpOefH4YVfZ7iEdXeiJWqFxQjbUU+EVz3egSUiZsscUfBwmK9oQw6sLWqum
TaMEx9pJvmVh1ByKJiIP2KibL4DBPkiCRRAReP4v4AUeC1TDZ8qZ7jQ4DRoW6RMoQovCJzg19dPu
pgiuSWioysJAGL4SZLr/QOZX7OrEGVHJxdgRprlfE/rashIm+vixkpu5GuASaNaRCt19VqZF3Drg
f/K1USZvnVC8pUoD4VxanEX6mjFqbicHe6zsm5oHn/3g4J/rm3w9SyVTK+w2LaPVJS5W4xVmWrqY
qJYnD2B3hDAAfFm4qX3li3aHUECd/GhRLx6jtGBxzU1CAHvdgaLnX0JIVjulA/DELLBcByVBX05o
/BQREdBWysLlZyq5ElNEF1WFv5t1gUjscrZu5QtJzhSrjDXPsRGHBwXmrG6Y4WOCXygn+uh4T+rA
mfxBdx0z3fTf6fiIjrBYoIK6tX9R/TFYueTwWpVu/XD69rUPde4cxiAjndnHgGAn1E5UOw2KnYMS
d/7B75LXu0IRZS8waGrGuZkf0/5GTaoLn45ZlHyMQMtUzwUBKNxnbcJ2GEp2SkAEpdXYnSnW60up
u08tc/b5nw+owpVCpzk7X9kktVzmxScyBh9WiFjOS0wntc+UBjZDNpV4WXX62Ama0ZZEQ7x4aiNu
oftpKiO2y4mhrASk0dToc5YOvscTtW7GEBvcyrS0prCdPfHQdUjWQcFuCrie0jGiZZzdUqt2jo7j
L5MxP6mZ3m8YIn6AhEMRpI8XjfyEnYdE1IYDuNd0udDC0l4L4mpWubMlsKYEEQfMjbMFSQXVZxOR
TjQq5bcuLhaRGwp6rCr4TKcegD+PP0eVv3gUkGNM8M61qtOVjvCTVrRqVejCcSRJ1uvTU+EyvK80
W1sPyUQp75ibDQZhFDp8PJQMGmrDQpOrHqzTym8zct+AVAbmGRH2Nm+6EOkfHH9ZSUI3CN3dFprV
LTU/O4bEKtUBkxhTKGSI20tDeC9jW3QLBODuQvlRRrQMobnJTR+0C/Sw3+Mke0i75KfSwEcpv/uW
f00DUpGafudiIFJy8UBiQqEU361EOat59zO3U3jq0VWz/aNrb7Gd7BuiMF1aCY0lb8IZzHU31u9j
BB87GSm09Dq+Jem49FIthoaZt4u0IHVHSxC4wF5gfTvELj8pnizoOq61xSFxUnzGfR5WQdWEyYHb
Nm3A9ma9zXbQXXoNHLFd4h4rY7HorR8eitFl7XqSJFxkYc44ZWlkMVlRFeiNeNgMNtD9FJSKqMwD
Sk9/RcozhwBhINIU0A8SzGwyWSaN8Nc6oJ0tBK4ffaXviZABFDma7VMcj48aY9Pckidwg9+UtMA+
4G9DBFGY11o6aIxXo5ok9bq5SuIvlV596dvsocfhgOtn77YuXSHy3AHeEpbSnIJouBl1tPdV7WBF
9rfBKNDd8vo9j7yHYYoWoHBDZun+hDa8ZK3iGNmwN4UGwYhlyn+qjt8Ekfd8mgqTpCoi9Id3zBt1
KErLUsJ2Lwqxa7v0tedlDop7stXix4jjyYVPuoCjpXL6kS+FlhUbIaLdCGVpaQyVT4vZ5mPBbaTG
TUc7JMfzNjxajv4aGvWlCH3nZsrke8mQbzXU4KxcBs8LJk/kcLUTwHDN8Q7lpL6rUGqpWbrqJqSu
BWG3NEZ/wYjww3DQ7+Qx0VKJiE751RD5s+3hYWjYTkbp3kTWlos9ItgBQM0lxPN+TmqSCYw4LoHf
YKAhNGdb60JykMunYaP23SGBsRZdsZK613AqZBnAM8xy27mfbWOh/m+4+jrtsU31H8R8vsbYb80n
HQDqAoc5pi9cT3APmVYyzCFAUGEUCh2pmiyW+blrE33Rgl9cayqWQF3No7UWIFar/PokFWXYZor6
1s5GVhdtJOArVjPya/ILqEZupfyFFNnHJg0/dM3UoUFV+SIcjpGC+49FAZm2zPpFQc3SN+2XvPLJ
udat9zBUcVypR0uDTB0iGoNv0yXEnowEgIQNb2iSJ9jU8gdbNHz+A9AEdBVXoquefFf/RnRktBhD
8+xpvselQG5rhdLDay5VjK/GiYZgQwj4MrXQDHVef/RsHbaK26sbVwbDWutGyJVt9wWgtgrbJPgZ
SIXBi7XQcm/PEHhfExkCTCiqmfLmL1Y40Hc1MSb6kUUyiQZPFeV9Ppy6XpWL0iz0tVqFJ4lYfLoW
SroxtrwkwzqFVZyXsO30Inq3i/C1zZON5mBp1SBhrOMsvEbxIHeNld+MKMCH0T9rvNz10Ex0rEDB
3AMbXFENXrAk+9ZUdmURfprS/QrEDpopWm+GhSsXf/IqFqCgLHKYMlQ2YM0+a3PUlz70NWbDNNjc
MH/mf8dtNGZyGsPcRnx8sUkzijEGcfBEH+FfOCVmXCzbYVOgz1rFVCxUEczAPRpro14vPcBJJJ9m
ByfT4AUZHnMzx+03fvysAuaUeikPNb+rmvHAgm47hLwNpxYxH6peEDnGUFwwL65zWqor7I+wL2T+
JRuzdZakHSF9QKBc80MXkb42A3JWCdRTDtpHUdIfrE073HuaaS8bjvELwwNyJQrVXhileVNUl3Kc
A9Qu8+JVqhxUi/hSguKA1MA7zrwu4QIOjPNoBK/WgAiGCjTdtVbQbJtC61dgCOWhvEVmfAMRkH6x
lOEWSlYW2AkBrVD+wdpst2z8e1OLPiq3G87x0P3E6lessKmhZNP4xRYVmUCkwqWSWuvOtFYDUoID
fjjGSHU7LpG4NLBxgNBwVFmGIQBrR3JYsC1Gybzr2cLRA9zkWoCTm6x7FOvFUnejgX8/J12QF5Mg
n19BtGZ05JKmSeLXWgnx9IviE51lguUtZkTRoH7io5qsATZR8q04DHwqCzXMdsBFbBw42tIFaj2d
2vE2qDWxeG1M26rJMeQzSGAITxgZGD2Sa9UtQ+v4CFJs5WpRtUssUtc8cF5OFeVnAjcw8qjvkp47
hrlsSavo0zT9j9FVloNo8DOqJ1NJyAPoz2YtvwyxTdeyf0oq/YayncVPyC0sP6BzevJkNX5MygjS
3U4Ye05nwzLsYv27ToCIo4fKl85iESbJ7qA7XnqodGxyloXrYEzNt2Cok7VEwL7RI/+x6oX/itqN
XgguCddiymdlxVvCH7Nh8vGOlnNd8uczxBf5IsFGbukDcSvyBIjrXdZQ6KP+ufFAGrR5n6/SoeWG
679ybMxORSp55xGNgfK/UFXYqyHB1EcLb5EITVky3mwIKc85CadfuzF1ntq2DQ+lJkJaIrJfCl7N
RZ8eIkKtVqPKXcHq6J7d3JGHtpDoD/huJJWmDYNu38jQ3qlctj7Hb/CQVCNWytDA61r4ebynrs0C
xHlnzcg83StBEB+hsQ4JgU+OXZ1TzyKVgKUeC726IqAUKGuuvbdTZHIDXl/rgPXXDfOzRlpvtRm/
125Hcz0nqVHaG9qQepF9jGHkw7XrooVwJ4O5MoHlEKP0kbob/G7XJWmw6kWzE26KGdLkLKQlZrAp
1Ko6l7K6zUntMK6DbZoq+sbIiYcbx3yN0Xopvdz8wtFPO4taci4zQutLUw/FuXSYP88/Lc3KP5t+
gw6H2dGXiChqTnuGcfAdq4eDVprfLd07+F5bvCiwaHbMYGn+E2X8tSyZifSW+Z2wIJY1shBP7qjK
x566Z1FOP0hN/zONk+FJRNCxApFG6/n5sbnSD+zR/MFRt2wC5QrZ/3Twnh07T6npkVliaca4h2Jk
ykeDxGk2RM+d5leZsxLoqfvSyr9ALa2uVlG9AK1sX+sgT/eRi7pHjnn7KpwSugu7yz6bfppUxXPZ
KfYVbYK4VRXGhOnpESfmSbfZs+b/E77Jhp48tf3A4BYzbicf2zEpL6GqrECJy0eoc/Jxfn4Mvyv6
SAv0/z8Do/DBqZvo5OpeRGfA0VgG8gTrNYrlhTT88XF+sOr4k/l4f0Ct8OspXS8e7FGOp/svTM8H
uLScMbYv/zyl0OEO6uyoEIxAFdx8w9BqLEnfznb6GNd7S7VL/vyBABR4I5zuNVxVavquY+lbwZQN
zq3jpHjMp7xKFq/31PZPsUiaF7UmCi9uawGE3htfNDwm8y8ofRMt6yRf60aknJNCVRH44jBpW7W6
ylYZl4ru22+Za27Js2i2Q5aonAKwOzfdaJ5HDAyvyHuJu0teAXIglqoEYVhurL7ajGC3NHlcKKaM
Js1cw0plehj6xzrfcIqpOT+ifzbTxCEHM6pvbmUZV1+Nt42ndmeucMJojOEoXVd9YzU06PeV1gGF
onbTXYTh0/N6RodhDPv4mHZacnNr5YH/dMUhHWtV4lXJss+D8dsYlrcq8wOa0O4mRJLo478fuMn9
6Ls/tGIhcqcmoieL1rVegkh1uhZwRou+iSq/m1IaDIW+TcgaSRsjqc+kDygbwnbci2PGjEmbsEPR
gUwFymK5j2i4nkSac10nY/GjCq3FqBvKp17bl0LVh1Ot4p3xOjotdeyV9G6ADsZa7T6bpdWstAK5
Wy6EtrVdwj6CUqEtqTY5Y3On23eZaZ9i2febTHOCR1Pp9UVjlfpDL93m4htNsWBGnn7tY3T4WTuY
26zOs6+NVjybevVWNs0utxvtNqr4TeJiiA6imt7TOgUkUtrJZv5pkDgbAZaK9gRaPvn/2DqvJUe1
LYt+ERF48yqDvFJKn/lCZJbBs4GN//oeUKe7Tt+4L5RASlUaAXutNeeYXtdu3C7ynrjFD+vQjctX
psrmasLcvZfj5K0DtMc7u6Vr3lalP2Jge6O6q5zmu5aVM19CjVPMWvKGQg2B0fwEs3GS2TXrhXrN
2hThdNOZcu86rXNfurS+8bz2nSp9t1KquL7XNKmPNHSGbVFbzWehQUSfX0EzzFmnxEpdesU28QZP
k5++BmGT38fRllhfkVWYNLrIfqT0A7eU6mF4F8yrbgq2yUs+IVWWmnKTaRMg+RSv5mAbD40/Jnkd
UVMm5X4y62e9z73x2lph5pdgpRF+uMout7hUzehuI+8Ulgquxk/CbqBGOO/7meStEJG2K9LpfXmi
IJpiHA24IeT4nJV5YzaWclo2DR86uSpcd15b5t1GGRtm71y7e9RR58Ip/tksMR2ozWY/j5amRwND
9fKS8f+/bjnWNvmJGPb8tWb4hQF7IoY9+JJEchMHiDhRH0263TFzzEIwG/LU6gDYTv/ZGMVjV6jV
tzuJn4pr1dcRZtImDcZNbZYKKwnaHHxqu3O/o+CD2Ts/joXdcR+bH5ZJFuJkC0dIMwWw2OWgYRj0
lWHqd4mDzYBBIU7dEtPu8rDGPXeOzE+rIlIyajFBCKe6OVlf3dxmDqrQ69/VfGjyLPReZWo8jq4e
nZZXLK8ljTTdEQoerSG6KuVWNJSlYDauIFXcFR8kfSNQPvmtZurHkjvqdRCy2JRaHX1iGdvrLFZ+
GcJ+o2vav9JWYfaBV/KcqXiKzU7HcAAf4l3xpoflpVAtr0WZNe9Ty+fcjq36QnyAszEMqHqdRbcw
JxDnveCtU25IPwbI7QQneN4j9QbkkkZxdnJIwucyZEq2vARj9jlzYuOtIP5xy1wQ+XDeqQ9jWcv1
/Ebo0oJXlDUnVTrmS4fZ45DCg/abxCm+yrNrGc1XZkWxH3QAKGVPN7eLios9Hx+Kwlgbk0sSlmLU
N0vSmU5IhWVswm8F1si4dsxm2Kb1UG1HKfgFz5uWRnAK6//BKFXjMa6cYR9+BWrcEdbEh6aQinim
Ny2eGwOYgWc9LTuDBCMFH//TLbXqMBJSSbhIEiPFFzgll4fLBr14fCIBe2UNNrOZUMtwrLFp3OCf
R8suw+adWXjpMSttvZ8tiNzXDOYYCfL2VW8W3QtFhLcWYYWHt0iLNawygzWGAtGaJfQHtYBYhaNr
PChzrZMo5p2pwrCibQdnn+bJUdUEJWzfZDen2lKocoI0jFMxLmXyEEqp3ZZNnwQWBe6AksNLdWKH
szg6FxV9s474XtPyvqbcUo/LhskpHZ95Y1jDlK+Wg+BkBt9qwqe/L1keLa9bvkL7++Jl/z+eXnaX
DbiBdFvqEA06dCk3ymdAUE3sCxmIW9APiUcdayTrKiQUCbCMuC3PVB42HM1qz8vecnz5ejTW48rW
Ef0suwk8opvd0rTK4vplOfT3C7IEm3/VkHS9HFOM4QmEAZHCbs0vXK1vk6DxnEfGViUG9lB7dIKU
sHvJY5r/3dD9bFOnejdbkzE8mhzD817KBrBFycoHRel4RV1jbFqQYKQbGD/rTpLQ5I6IJdOZtm5V
uKLM736qM67sgX7K0ix4Gnpp+KKfo8lmiUJmdtzSJRFMlDJeE9dPVaVXT1QfLe0y4gGW3XgKHj2i
4iGG67R6g6J7sjELRwFDUBwp2iY10ZPXrXImHOFnH+onPRDJD48h6KqwUK5C9BF7CTKY9Ka43iMw
SB7LCd5hT/38AtrsIy7pVA518G6S/btrgqDdxWLKP4a4ILg+zb4aJIdbsoFDDFkqdVuuRy+B6K8q
U+kvR0c6TCItxV5dWzelmCq+zekL8Z32lEr9salH1qsNYWhN+qkllf0ZB5oAIAODvBSkxSqj0j1b
Q5T7qkHw58JKnCorwNoz/8i9qm7qjJvn/8nlUMiWp2UvVUFXWbTd7Rm+uRxCwjJBSKoeqo6OAd0y
ce9Hu7gDKtJ8t6+NdYSYf114+UGNaUPHBlTcRkTzMHB+SJ8NCLFZuSdQhT/bsQh/tE75XjPjfs6o
mfaj5jg7LYmzFy+fXpYXuHPoQNwL8TRynhy8zAh3Y6lor27uXYZBD38ktS1XtI3ce6iTvdzVI9mH
kWD9Y9BBmv8TO634eFs+UHy0cZll30apE7mFrZYJTyDukNuztcyS9AV8yDZGb3xaNpFuoOduso9i
GGAlDnMxU9PjIzo8UwC0I87bOtVMvNOJTZDx+MJ9LX3yMgmRGX+mVowQV/RnrKT9fH4WnP5jezCi
+bKfcluSQ6W8jFHPpyEJ458tTvRRn4AHuEgLIk3fIfXKX3pBHrhHiyyFjUg/irrR8H4AluQ2JQn1
kqZ9ikncZsmQw9yYmo/IjiYuk5Hqx54hP1JNOU6k4Tw3bpldhD3x2Z2PU5E+eagRMH6UDzlqtD+b
ATzAKs5Gz0d6DcWlUVo49s34sGzw3ZFrCoIeuWB1kNhGHxPsGY+VIPWwK8BkZZ9dZXl3RJBQEHPn
d6o33n3ZMCDvfbJLk83fY4BZjkSwPWOmZQIkbMb89tAeAhL5ADhR4OkoFZy0cHyPSb+i4x+OGo9P
VKk805jY1apJToNhVmuq0nFv1e17PVukowwmFbBq1gFGnl66hqq/i35wy5C0U0d5XR5p8yNCAcMV
tj1tEw7KY+g0w9VrkuEaMLK4Lrtx19a0K8RbhnmMsW7eP1jMBB5kDlDOJjlkM3Zdxt+D3eXYUCu/
8YcjjKWlZRWE5bi0n+/OIK0LrsujtCrs2EZtH5ismms+hgTbK257ETCG9qlZe3NiW3kIJ/BfI6YI
jBfc8xWnT85q2zLDIiGBVnVkYr+lTlX0xGClNyX3shDWpjebH14a5td6HH5lSRK/0ByjBioaOA9T
9a0R476GhVjWrXYtA+uJlbbLu4spoNdvmWujCuHARUS+b1CUF2uc3eYmG1oQuZmyJ3qtuLRl/+9N
XU2fHaiXStMw5ytm5Wz1Fi8ScCGSjDLDqi5/Ho5T4J6BiJWtyhPEqT+R1m6d+OZPMlf4a3XW8Kim
PcBN1f0Nl6PI4bMjH267etoVkSlo40H/amjwNZVgKEQTCOgSG8UoSS1vWSiYDNs3yxPLsYZClN/y
/PTywiZUUZcv+4GRweql9XBHhDPsy7DQLzqEHeaQxsDnftAvyzEbIe4/j+ZjfSY9LH+mscV2ZHJ9
mQ/+fY2gllNrTT3+fYM/7zK/jDiJ4ajlDGP+funy7LJJR7J3vA7U8n987d83YHDbr4Ihbkmk4bv6
b6/TCfmpg5bww/kHWl6mGhOBkShIJ8gg45+fBU1Wj7qUEs+qpOebsjIvDQa8HaubBwsd7jFnXALD
VumNkxMgtgopffeaEdjbYmh78AZmc6h1mvmMsYBbT3Z6HEKp3jMpyGwkmGyaZtiP4FoTKE57cdL6
laLKiQT9zYn0lLK6k4z+3XrKW2fGSBmSzOpoviWBvxDiwPhjmxri4xRogUZkMZnmupXHO06GkSLa
Grd58KvD+fmgKgGy+3lj4uZqqrY625XFcCfajHoIdsGoChir3mvtqu2j5zQ9obTNRUv6H9aQfCpY
k/a4vLTbDEAsTWJutdywT05r9ruBRHRMUmeudfF725buUc/NZOOOabU1vSmeo6s2OWKo3hiso5Si
3nK1M9aaLrOHmdNfl9jVRNM5/H/dva6rak0eg84qvLWvedE+B/Aj21YzX7NpJvzWjfbmJC+J5V4J
20achM61NNLpQGGPm3sUTFlpkZrquGmmUACQxA0/IJ+CHCRXDoAC3dRbmiLVOjfG7hF1PnDljD5J
qrvKs4N/e5e1ptx4VRm+oDc2j+hqbGplni1rQW5eVbzH816dAo/IvHC7PNfGLvI8nDz0EQYk89KY
fumGUW7/7OrLwZQr73HZ/GsfGC0X+/mZLm6r499d20kcQG3zM4E55BuD5Id1B8DnkSSY6LEkapVm
i7wRAxE9ZlM2nClv/zy3vCqqN5MLUjBA7/ZnEwZ6uwlaCFt/jy2PUNX256Lu/3XcazETOstGCdBD
C71mBPG/7xQPYc7KzIKQB7ONKWxY3cMO5UncFxpENhXSxZtBwtN2+eR1VRXfIbc9APp/QKMUfEXy
bTLMjnUI7fPJcKyNNTDchvUptvRAGGEaI9Z6o3yM6YoexiH5ZTikLsApuwcAqO7JEJIvbmd+wCJr
FcpxvDPaG+lbttEOHXe6yvtxJ92yIIqSc5Jwz5m7iZg9H2P3UpaRb7YIzytRPEyYDc9OXAMrTwai
1g1k0I4QTbZZDqqj+s/TdpaQC6JEkXWQTbBdnv27Wd6G/M2ESIhnFcoNSU/jB3r+fDfqbbxzy2j6
QHBAPerQy7BJYa3DyEXnwfEkYeirBMRkEiSFAhEv/TnBmjyF2ks+BjQEFZt7GJifRs/SVVgx/dX7
sVupZYYBsGMw4RXVdHQY8q1Fe2v1Qt+OGp1sEWrj20AzDlhCbzCEKkaA7LuZr/uqO4Tdj6i5gV7z
KgID7B3oK/yJ824cemKtAQ4GSBt8a6kufS9Q5Ksy0HxsMFY1xXCR34OhDu9EoYcnqyf1M3c0+72x
DTgiaE/OOPLNFxMoPW7bZk/HpNwhzvX2gZcMK9G4RsQsy5X7XjgoTNJuNreNBissjQHEvMmrcIsF
C8xrrfxzyO01YqKKs2flpUq6GZ73auqfGlQfhxZrJNIvzyuY/RsJ8CFqawQavObvJqvSepsmfHJK
q9KOTqCSz+AtWxVXLtf3+fBScC4bS2OJCXGVQboBXdgCsLgz0lZ/C3W8h3GM9dvUk/qNCddyOAhZ
QTakUcUzxi22FRuS7CxWnXeRaKYPC8vNYlrKGELe/uN4kZv2dfz3y1MUJ7RL62ORZNMJXe50Wh55
YwQ+s83QOo35KSB+5c/xPjGGE4TnMla+aUeSw2iEv6B2fxN3i9omT1/tjlSNqHSNbZIkATeOZK+7
bfIms/49kWqM62dqLlwHm0so+cUvj1RbDPSVB1oKiwlsaGBnhCGDOUM5NnqsolohlM2MKiwFPRd+
k/URPT7MaFXsMokNPY5FIkK3zF8uidTspOUq8I3l4ZTYV/JWcy4X+5GlB61NAR97Iq0+0biSd2V3
Iva93XCpP0hl9jzbdvag1z0nEdUOgMmvINZaMqollhhQG5jbme7TFj/mNoG2lqsd4igczp1aDufl
0bIZ5t0/x0QPGD8AqgcQjqaQaBLvTG3/zwZviHfOcFYzSs38qqvOWY75a3b824EDa6XCQxlXwQEz
1e9k3luOFzkpxhr0syDh1joS8UWK/EV1Jm/btqBhRCWCPStfMv5yJgNqWvdHgriAOAwrg5zrW1G2
vxe/72DySzbqyQM2OT5XY+6eAN59sBTEDGZQ63+BH0gPiaW/9/GQnS2rweGtj3ycvO6Qo66vVEU9
1Fm8S4X+otFCPwrNdo+lGbwRQQNEzzW0bSxdZs+9LaAZtAzgvYbMGEgAGlL21Wx6LUyGlXVdoPOI
SVFRiL46RHCotfApqtXhkCt0+hJ93Dv6SkDq3iSRFq+tVv/uu+SpT1zSn4lkx5ZzMCQeSbNUz3wu
9rXQr7nLvS2/ko4xS3r4KOI6QpID/d6fbIAJ5CXcJgOWsqbMeT/DVcmhMtWBp69HW9eQ7H0L1oE4
kO5NAYMTsrpIwJ8TzBcQehBt9JQFQuFiH6rlZhDPfUli1mRLfDhW+CutRXOADCxXlmzlqgmDtYlH
ddVC91wlbvEFeHUzosIfOZ+S0MlXUWQ/q+HgbNuw37XYmTeZ3qfobbxD1HPXVoosWocsiMeU3nPP
EMUd3NfMEnKt5vkNuAppU7G010acxBvJ6miVIW7YEpNznhIsrZ6bcEsMvNNYjbT4NNIx6FE8VIIY
BC8uLjIxrJUuXrMSE7tOAlxe0HxNcgCbdon7PC0ZvddgOWI7XBOh9yjQKW/Y8DNaAJqHDh7RGNpb
qOLWa5G+uOrcA0fFfcFm2t6HsL14gEtTg8QGlwTTq9DeXdkUbyVTR1Zqecpon12YTY8N2vhL9BNj
kH5Am0QipXnA2PA04AOC37qNK699S2TDEizV13mOKDJ31IF5sXqxvCI8lEB9DGIG7ImGwVDoLJXr
sNmHkYNvTLJ0BWzfJgzTyYkoyGB0dQYLKFwzWjNjAY/ScyCe5NC3agJT11lvEvBVIHV1NPcxi9uz
mtD97+p801SU9S7x9W0jX4xQVOsqHQhCT5kFMPFCy8oo4qQFpPqVJU4ImR2ryPzphIRtsiQnz6QS
CjVds8MZrKftL1rgh0GsxnBQL4UIfqsMaVaC8T+Y5GErNbo6RIiTEMSgOCY/Bjlfqq0RS0MnQvhO
klSFM6CnZ9Gj+i4FMnzVHJ+bwahPtK9Wpi3XNotZfFcl8FRgMyyC+9c68hQSY5M9FDflmhh03qzV
nMtXOeO5lrA2WpcbcqxIVKidkiAvDu+16ym+gXyQNCjuSK3R7Y2mYRzmkpWBrEE88n3E3pMYPXtd
Vt246WLqIcdFE5bIvR5O9cNoE3VeJDQHQ/egdR4hwWb0RJuM2a/piwgpTEeU0agwhSQyJ1slZvPZ
sr4zhuRqT7Z1Usjk6hHtnYtixr/36FJKFIGBRdgByDSoN0qwYSH4TPl7DawxOYx9255btRqPQeyt
pSiowMGYnbGukMuTeAfctV9EYUBnGObYLkSOSUyln0F+QNnSFn6mOt3OMrXvguHKxev5gSZyR/2U
IOBnVraxiozL8yWDnlVUSeWExe6KnXB4iBkDBtnKa+mmNkom7llSFw9MAdfAJbcFg4iHjECWlVZP
ygXX+qooG48WSmtt3IYVXt3oE6zh5ItxYXOxqkH6pjJHB0fjS2PT1TFyCP3Dk8HHYhZsjuc4F9N5
SCKgCH/3l0fdlCobmPjKnyd6Bf1yYyQV2VyNNhOuDyS3yoNmxDtZ1xOhwxqBbBLIOcLba8Cl4uwS
+2rT6joqrY1FyjN3Gi2cQ45YAN3tKh9S3OkK41A91J5HdMpl68bkPD0R02zSfCADO8+cQ5CqjOe5
129HbkYrzauwRjFYJS/KF7E3D2hsxEoYF6Tju13vHU279BdHQVG7PyrZ8KkGtL4KyhQvNtkJWRko
XAOCYN2IERFGP/fHUoJrRA1dIiBNtC6S4lJgELx5emZsgtn3qIQ18Lc4uwlETsgppLxO2vRQx7W1
CgeYLoWimGfdJbJOCWnz1tFBxlwDVduLP7i874wZwsxN0M9JOOhUzg/mVAjTWyZl6Lh3ZtTsPW0s
L1kHhZLsSIxayLJkzplczXSFwNHqhyCRl5FX7dNZ25FnMSASQp9LrvsTfXCk6ZJsK7xZZBZ4XCJD
Lr4oIzPTPasQZckxst4l2kG0Na2AR4vMp2WC8KdXAz+x29YVNUKlNtUZ8H911tXgB6YpdBJGSK0W
mc8RlOYdoyQUoNxNmevZXEy4hqTItxXWQRMioCY/glu8pinXzw49eq4UPwB8qz4meeArITpQ+uQI
fclYAgd0FN5nyajRp0PBryzT0dlSLh1bpfwZBLlDTeI1TLc87zpZxa9W6y8jjf073XpEnDO7oQWW
vMmDIftsGuvRrcZkb7UufxqjNh65qNXrItCyfQRf7G5Qt4WefYut8m5GtYYxUFegUiDjIQWbfrtK
2uAoTThJ7Nl1Xz00Q+wgGeEsqMMUiY0i0YVHDuqlCjSp48DeaULKoSzaVfr40IrMuCybuu6Mi1KX
5brVvHyLdeifJ2xGbcwE5heOZukHDqvc5cV/v3Z5ZFQ0UhNjuv3XL42ANCBcL8SmbS2D7G4k43/e
dHkvp9OvlQ2kYfnif/2XnP06kGx7I6vwV1wU/ZYFwzYk8vULMmS60hFovDceFAwJjI1uReeuB703
HzE4xlstMvOb3umN304q/ZUQhqIKSZXbrHxBEj+cVHWlZBzF5/PWx47L9S6npzOqq6Bg1odP4ooe
iMWHFtUPEadBY6rRsTJzIFRZln/kBdQdCw3iSa8SGlhEk8kM1ks0PY1qRnem6a1jVaonXHDeQ9mr
+jNDWhWhbK0cl92SLLQNDshot+xWtkKKVo2rDe3AsFdnwWeIefRs1/kv5vP9M114/dHKdyJ6HFM3
e4Z1lz2XdvrblUoHK5M9aajNNtXUzHes8F5hMM9tmdPi637DbTm0xEiusyrM4K/9BFzHSA3b+QYU
ObnRTa9ulLa5yap3jrZGyxf64F0BjpyJFjtawQ3MrmR+Sy5Q04qN68XDTldS9x6FQBurQpmjcLFI
RUAvABt+hz02hDQpu53oWJx19W6Ozggr/bPXakGdzmnTN+Y1Kxs/c0C5QWTHLJ2Xu7zzcVofXGl/
udgFV7YTvjoBa0qA7sgZA8bTaCWrMt9x6lkfwgvWUe3uDT1qH7Kw6V9mD3nrMMRE3x/tMmfaT21K
Aqjo9U1VYh6oe5b+AYvet8pTb6Zi5RdNR4YuLoWZPzIpesjbejdMFXVzt0/aapPgUBLpdGy06M2W
waemsQLShHIQgug32V9BIxN+hIYZaumqxhsCqMfH1XtLgOMzCb6DrXupPHGrw8eJ5qkkUWM9kdHS
OjGMUCEf3DC76/qx5XQGgvQbV/OBP993ywI5r416JTyuJdKmMiSaiw5Q1huYG27Ydn21VI5ZPR2i
6VErJtiM5cEJSIcfAGsNuM9GhuNpgFIq6u4oR1gP0Kpv+CNO+ll5RPGKYg/vSZpP9kr22dkYKQ3U
S5xjfBduuU90+6uCmENa4JPoSxAxDqYLt7MJxCx8mNvXQXa3io6kl02fYQPZ8Ufel1QL1odlPJJa
tLdjrOCVsDnlNAorbW0O6Iicxld6u17lnfdDnS7I1Q9Vpr8gNX5rY1BxmFt8kSOea7OP0DJvWjcc
GW+/mlww5+IEkc85jue5XeUTOrqt8NW5iryBXbVJCCm9x75ZhW1xLhXnbjvezdGVA72UlVVjwpTW
g9p5h64cBX3kgSmc3Tzg83CH8l6M7pfXD0+xSYtCHfHmBSzlKx9K+K3n0m+qO/rSeCOdCedCduzj
8qVnzRXUwfZUZOYvEqaOnOTHjojG3msf1IQpVUQyLc4nBtVx/i5YOCOueuqyiiVXR6XvatxqenUm
MyARUazPymS0YBL4iFYM/FTF7YVx5Sx9jmiXOZX66hSMjJu5GTj/vugCyVXGabUSqvkTwzNYuq8i
L9C9FIjebK4+DJa3yoznHRoU+Sxz+4ZogyyWX6PqHXIt3lqsAIGFbvRZpLoebNRarGwSrompLY8l
Vtucuj3MYCp4LIc9Ip+InLSc8UBqV7FqUtwnYXB0P/vBPjAEUOzpcfLyb2kOr0NoHVDBrdMg94fR
vGBY3JaMwMOW0Zc1zX/MjWe1O+S7fjzaTCZM5j71hoSifT7iYO7Vi0iGu+rQXe8jWiYGNu72mZsI
udXBxe0/mdBOa6lStca6Bixr2rtd8o0FcEsOw9WRPOuUFoIVGq9YnricTxsR2du6zR44zcEacOHK
GKfFYAuK5JKpMaiCES0IwdUtGcKh994N5aqNKV8Lcdu36soy6sNgdOe2Mg+apuyFnpwd90L1dLD6
RqyddE7YbL4KOzdOmv6zVD4tlIL7UuPaWHfaRteJ8dJ+NLr2XbkptRPeyinzUYg+WpasVs6I6bLr
ToTwfTCtQGRphAj3o8tgq8+ss33o1zugQwkVMor/WBk+phZvl47WiKbxO8KjkBO2+EaOfihtTtqq
RnvpMBs3EEST5D4LDTGBrhzr1dFRaoQkePXx9Ny64htlmIZHBT4Yf/rmY7TGY40lTHjiZP3ARuSH
ZX/VuDHh/MqzCCcF5+WgNCiPzqIYGCkoG7MRhKKk/ftYTWhCBam83hUfzc0i7YpP6yw5SXZAP07I
WXyXaJkw9PN+utqBGWMlS/lDRMeisc5qhRvBCblJgD2I2xWDjGfL49+QaWXv/oim6M0Ik+vk0Xkd
fheslEBvrZv6DVlFeyrC8JceBH46zEQxLdx51XC1Or+F8VgMNtoIPm8NrY2uajEIVBeT8tVVNIz8
+Xa6lh2qcBuVBPLgc5Fxqlg0KKyUIBUKwZPW9V+ULAhNtAbCbyA2TZTcTKEce4Mkb1fs57uNmgbv
mtJs3BxrjKO+jiaOI4fOnZ3Bd+PesgPLdA31FBucUr93EmKb84xc664Omgcq7yHtrG+DiDCrA5ZA
/uiqjFJ8H/WHyIJ7YrOEULNma0gVMQGi/0lHx2Tm8hPk5rVEEYevP9vqeKQV7nbkOK5oHBwK8jQm
48skCcrua+yU0nkE2L3WBpR35Ca869lAqhG3d8icNK5M6zaY/QdiALqFtM4iXT6OpvZuFWeKYHeF
pTvEfZLvjYlPU0dTJGbY7Yj0atrWDWHEVhT9CeEa9vUGcg2dXl3QGISq+Z3sYCvsala2rKvKT8VN
3+9wvMnIVTTKLuSHMI/MjTS5cblu9pXi76RXdsWe+loXxe8piG8uqLsVRQYrAcN+MWtszgXEo0qa
9cqB51DE11hlathRJ9bC29bDoO0hoW5GL3F2VubuKFOCjdfoV72YycxWSq8x/VVE8kV1wH0ZEZ0a
FlQ4aa5qbMQ4KaadbatfahkSaqFvURuuY+wyFovxkGlFkK5sRd+ErD+bD4v0CAuFotHTSEmRRkNY
GLtqq2mZ3/XdGkOCAUwTjouvjOpWDtFOxtJvE4atGKNSJyT6MvWRDpuZn/K2CW80kddh1NEmktm2
1VM/rZNDagWb3KQlPq5lhJpfYxhOio5k7J5aDhMP0j1kjgq8QcpS7OhWpzDiW5MbrCw3qP+2Ua9t
sPDuDFP6VdbsW8fYyi7nLwVEV9+hdfU1Eewi57ugdiKj8mAji4b2ftAL9dwYkx/FL/zf55QAXwY+
vqqM23EI71wZj6Pg5xbZHES0CzRj19B0cWhoyX70Bxexbez4ZSL8kNq3JFNZ53Ym3Y0hxm0qhoOe
OfsM525HGyNPtHvL/64ZJhB54KHxSOAX7vVa2UsL+Y58Lujljtw+ArTpNIUPYdox5qe500Dx5Q4u
DGfbpxS8Q7xnlrBVhYlgNN6G5bVjChL0yaFRPX+YtEMwNxrwDoS4Nyjz/IwISeQG6C1UNOD8ARk3
hrwD6X4aCc+F3fuxHh9K1zr1dolErNtpTrMxk9FXYntdwBKJinQ98AEfaUTVdA2c6oEc591QTT6d
wi32Jn9Ee2FRK4+0gKV0aAo7oLvs7VAPe/AZfq0jqBDuTugm+dDuFu5RaU0z3Xhrklyd0GJxkmuc
y+0EKEXoNipjZ6+0UG8SnX8xJkN/LJBI0Z7G0DxtTZUCLEt3YRizVo+3nezRe6hPLryw+XnhKJtH
JYagVKyx5hwyBcNzNm5KJbukgXOggCOfASqQNT2H7Wa2cmvGSW2M/WzCnVVT3Wb+fpwo2TNUJEVp
3EStuUtLcTCBmqQNwnzI2yFh8RTox87JSL2LgeuuCwMSGJhJ0QkqBnkK5xjKzgSkFe9nVGJYGD8E
tZXGhzdSx11rWTs7GzasGeeo7THwHeluU0XdxGF0lfRqoTsclETdu3AtK+WQE7epWj/SdNykZeVb
inUk55Cun3vg/N306l4q9RFilZ/y23EHlnXuKjV+DrOmJWv9glWn6O1NilFXt8SbFPKMuzmsPgfY
rAV/N0PVtvmkkFCn4ZhSSFe1+Jt69W42bNAjnyxY7sD2FVy1iB+WDS7KvSIyBl0dutlMMQ5Jk0eH
kqrr7OZRuGPG9cncw4Q3UapbSDHOxTaFg5pDR1WLJG9JrcsJlNszbL/U1vjYy+6DoREOmzniICuM
/s+m1ix/gXA0yhSdM5wiZJuW732/r1u6/Blq/4Uz2jCpOU0WOo+2zBxQvPCDIxxV+AMKWqtapVDr
jrCcsKgBV6u1Y20Qcz0UJz3/QreHqUwQwtWNQXq0sul7yR+mWa88uJEnNpoKBIHQePwm9AAOeaRQ
6DT9twCKkYQDeUbeNZqpagtabQGi4TXB+gqj9sMTQcX13lPPKoCBs9mFb1VfGi8WbW2Eyu5G08PE
x4qlnltq/fPCEV12TaSM80LxRyMVAr7n5PVMG5+JZKsZW2Vq4dvNhVEo2bbLb6Eoa/4EAyRVFow/
IQKm53CwUz5DcAkz2v5UPF1+NuNIPcLu9bhdtHRk8mjHYnPwFa5SmwVLQ3ZFtOcCtTUqc7gVRREe
QTqwABdxsebqY6ykBr1goXs6cEpo7dsjmjVQQ+vYvAXzD6vMaEwa/GuCmDd/qD4yUlO0qkG6owR/
KBXqG9wI7Q4zosmlgiF+QMv+z3tlOnDP3KtIqnYwHjQDmZTzBscxOuyOYTyX6gyQDUEQJd3qy99N
0bcjluJsSN+yniKejMLFnJ0+hTkMmbHdN2FbnUyjy+abnWRY7em0IILWXWdKxGJlhr/3jSMfCpW7
/p9vaOxYikfNMdDGX1FeWtcE42W3JJrSs4kOjTkeFxAxGc8h3w2hJsumqUi4Zco1wINwNBoP3VSe
1Kw+/A9X57XcttJ12ydCFVIj3DLnpGT7BmXJMnLOePoz0Nz1u853gxIpW6JIoLF6rTnH1N2qvT7f
mKFyvoX95rQgIkdTiahkOJh3dvXdWU/8HTQS7ygPw1h6x8wOfw8hDNZGm+lH4fxd/aLSzLsIC/GJ
PDQmywSzl4N8VLZEXBaZdTHxnO4kL0aSYwp0nVuv9n83iV4aq/uTfBGM2s/StUlnnFm02qQqDMNi
k70Tv6mSv/TfS3o+dlo1XigIRDbyO/I1DZ59H3oEUgMBcqjDR6oOv6gdchqa8YKh9rsjGnA39sY8
KVVRywNbRyHpqsramrl1Eh9WlsmjIoZ3Lx9ZvvkVlGWPo68ZMAwa5aqamVidab5VvDm7MBzdU2eV
f1J9zLbykTwIrSmrlfwSSznpgjn5r86INSAqjA9So06TN+hbR/jd3dTvfTXoF1cwagVGRB62OrCh
0IsSp6UPn5g2vnye175XPayCA21rbYzGa9BVSFDRt8v3V77TnJvsYnWEiLgbsPFaerUZPUJ78Lub
KIjmQ2/6zCiaSKD0QgaDa9hrVkGpG0Rh41qQh7LHqqCjLl2lUQKxTTNYA7ySXng6AXa0ALzAvCLV
z+cfPvLYf42z4FVpgo1j6Pquoxe+RX6L/7KYmT7z4lPFiK/sjj4cwXhcqKCvd/PPRqHT7T23Y/Dj
DjtaDOFblbIGm2ifCEJGTReLqcK6Q3uo5c25MRWNNibkLwh7/PGhh5beiT7D+ZOetJBUBtbYC4bt
bZFr6SObEA0Una/gbiCJwPDgoDstuOK5DawPkXlmemOcTXX4Mzvw6Zv1r0GDEdWiVN+1PRyBSrdp
LBfyrHzjFekbBkS08OHZjbXRbwul9Zq9wZ1i9lE5hzx49wLTQfgePTS9O7TaNB5CI+W0L7MU/Xzk
HrwuvoZs2ElnwvBrzIe+9NlmR6U+LQSQ11Wi0R8258rGVTNYBTmu72HilxhxgE09JIStmdfxPjWZ
9iMmqo3gqM9gG0J8keUEw1ZzWzZvdrFEUmcfn4QsS0/CNfMm9hxVRl9N7b3XugVnwORjQEwcwn5z
R/vcjp21a8L0w0WgrM48PENnDNuZUfJuBM6FDlNlTeEZm3R5zjjJzzW2q2PcIE2pczU/03MxViYN
1UXqFqcyAJcHKFjdzjq6U9Fu4rDRaa0gObUDLlXTqBp6RPoQrPEbuNgrkpSPHPnfwSqhmbLHL7/q
VWugf7AlA8iJEfw7lfm3HMGnjDXpqlHjg56qJvuatAN/esrbtlUzMzsWdeG+tU5xsjSSPWy2SL4B
v1u3DXXXIIBc9S6wKKLJ41XVJQZaU8vZqprWLLMBr2rUwATGu3Hj7YrovaEMVuJbCOFwjlp1zfru
q6I9INnqkBKZ6OXmhxm36LNOi8ymAlKL29gP9n5+xYTPBGMVIEaDf6CXJn1JI3rhdoParm6UnJlT
bW+dVa7n9r6NkbSF823fmHO6U2ozFNEOXvek8Q8xVJ4e1MWxypirsz2aO1ucJYnz27Hz77F26638
PNokyXcdvCxam1GwB7HY7qKaj0BH3lJ7KJPlpxhoFUOYuTk1Rp9a31DHzz/Oj4AhGkXQnTkbCZk0
8+Kgq7g9EDwkp+eHRXJidiAtr9hPXr8Z+vjgx463F7XWehuiU7r1CBRiYQ3z7HoqkTtj8j3Kr2q3
YSzIwFHXu36h1oqiLqo4LQ95YxxkuSIPxTym89Pww2znM9sNSfnpmpcciRnO/YwGaOlY9zD1jIVI
22aXIfzymMvA+MvGva0yRZTlipm4uDEZaSQUg0tJOdc6zWSkOm7txI7QlhGBq5VWjGESSGVhW98R
LkUsbeC0BBPEuUboLc85mL0PJmx8eIX2MQ5VdFULdVM7Iwxv33AFPdzRZovU7STwyslt7ZdKH/QC
97YkLsIONkVDJ6kq40Pb6qirbNIKsPSiYHTIm44DL3w0JnUlMwr027jrpngHkhnxa3qTB8m1nSUL
8znq6uFXomloCYyu3WL9HC9lAtpXLsLPBVWNXQBLCXoRuZ4OwPoUvUdW11fj83zuhZuSLuPi+db7
/+DrwAm/lQbHlFKrxtmdDwgQs5PdKd2tJ1BhK5eGJ4etsBCWoTYxbiQu8+fkcENKPTdv8rk0HfV9
7DO0dMqbxB4QfdLBMpqXQaUgmUezdmpdxRetEkSXhViW0iSxHq5pAykIRXaoosF6eB7iANa4W8CE
jXSfMtlpSapffKxT+Gld48MfW/KA/B8lF8dLB0gideNqkyRI/QXznnUbAeeI6bKuJmR8W22Mfw5m
3u5lZlnMXHo3LLPR/UQT5r+oWR/erShHfujhBnUA1LQpwYkLXwn0M6BA6zj2aExmSoPd06JEPEBu
V6S4Z/mcC2TwPEQkLeeBeJXlW0CsCptxCmtABbuIZQTO/HiRH1sVJmjRLdqCbOvz6pDG5KVbcLAv
2PVm3Gng6D9SRyVqaS5hfBA9qheRxECL6qpSVm7MqEKcbXZ9sBYkeGIBZ0DRZbTK/3uyosOjb8Mu
BgAiVy4xP1MpglsQxo67NgcjNxFDShEgzWIkiHQlyYkjlJX3iIBp8BztaFuvcgmShza03OVQMgAL
R2DtS4gJ+8bS7UNFMO4zObuwaaTYaYV0BM/mayW+cPQ0647I3pUM74Dop567OF6KkBobYmy8MCYC
L8VsjNrLXyO/Q0Bkipzx0OrYshYldDxutKV30EJGb0NBUIirqC8qkZ1HPYzMm91o30HICGHXmzMD
ny3GDQ0xDv3hLPlslDbgGB2v3opGf/Ta4G3NEUG9jD2B09Tu2WpYzqpPI5X5YW7u6QvdZfERCqxU
neimdVCKg48v7lecKwSG2n12T2l4bKYRtL46eYLazmAqMS9fTd9XGx9tEJ6/skW2BJ9nGhHyOK4/
rqw4KVcpBRCtJyDV5EAbJ5J47Zsu0Jrpg5txn2wtYCfwWBxvBZM2gNkiPsMxyC8No4U9NtErQuDw
IpcHswi+5IcXVLR+m8D0NxSi7k2Jf1RxzuDTohhukubIVP4dmA07CL+8CV0xb7r+N5wAqcyRECMt
eZF03KDlC870RDuWAENABNKHs/qMLlf3Lil7djSju/sED1dYHTPVezXmdxu475LIy4sV+trNmopP
n93myVLdZGMEKHc5OSDmzPc1eQBPXy2aOgqfwRmkNd7Jkmi3MuoCps9Gz7WbHeGkfX4+Q4VAOrWq
O6RpQqu0ANbrHMAWhADx9AbtaGYTfNFxF6EqT97zFsdQX04TmTXde2V50aum9vxzFRh1j40gI/QQ
N4ly94OvYH6pJYOOAzloRxwQ6sWcEmWlBRrpYBOlqUG6m8TlD3aOs0rzz3lXR4w7hPPux/0dBcv0
CCKxSn1o2Cwaba6+yE0wWUUOXZ5UJaULjSJqo/GXpWoJjbkwO9YtIHbDjFe22SfvvklSUP5Odav9
NDBQYVJhUqZUO9eKBb18hzBKq3pTDTe/TIAXdzjCPowy/TBCd9XOxEgFAeYiiibywHxm6vVcT8ob
rVNq3D2N+h7Oa5tc4HBjQIenm7DU0JCe/czVd0NPRmenkC2dUgqD9Ew3FfveWuMqsGMiBdCQH7jl
iR6jSPdrQoew0zVg5uBdUfp5OcYjHmVtFRwMrLcJDIKLEzW0yoR9G9zG5hbnYeHPPfUzDUzcH316
qql7X5rXLhl8YDIluR5FtIwbSDX6y9D6Oei/Mj93HUuw/I91asN1nZfF1AoAOuh8FGUwqRevtBEQ
Oh0aPcgPK19XfipqB7XE/xGo4OgNDV9OCo6HjMrQ21uFp+0Dx8r4awMPrhcHLWMql42JX4AWsFHt
e/FLmgnxQD1jPeo8Bes0gI3I5vsXitaD5xBLBWPnKy/D8M1xY+dWROYOUXT4Fmn9XNVRonETZLYX
iHfwnPOwXPyUjzKnMKCBOjVxwHxTaFa4LAt6ba6Z4X5BdOSXOJj+rbQqRniMygQOTqWzcqvpswXt
lRjfSdA+8hbV0VB8mTP/mroDhg7DlFM3Qa9h64o1DDP3rhgBG9Ono49P1RyM2MhkyMjEOIjY+X0Z
9jrSwjZaia5pN74IlIfL1SrrncavfrmjazxqwBhrlxnbWj5M9KyGe8qUD6CTuw3d9APo+a1My/HM
dSFeh8n9jMa4OrdxEaxHyNNbq3L48HBSHEfUwjuziUgp6nzjILrxFUlJytSanRHe1xkjFDIA95NT
HQ712vIz7DJTl2+r7q0akuIEvuAIT6baxnM7aBRfLAncexIcT6mvJJdwZvQPSnepSI0UItV23L0Z
+gma7yIMXr1IpPc4MX6IvvBQ8tr+XlXs8cMJmDs5TJ09fayWYm5Hemajn+iRgVtVup0ZGfpi8kbU
cGLkPxHbqzdrZjLo9INt33cEckz1Ny/YuWOgTLdlEOfrUCB5lQu4b+vqJxNauzNQabCBy2neRiro
7kRPyz2LM03GMY1PEzahrRE1qJXrYk6k0/ONTv9tl+pKTn+6rlGLoJoFCBweWAxLQBEpaQmQOmkZ
XCMRpezOsKW2KHasKjQ+0BvjRp0Lxc4JrWtVowNm7PKdF90uqZvuNsUpQOOWeQrbKntZKUm51/uI
yU5iXNogOBoTNbY8LzQLLLFMtQFyu64mYi802tkInQPSKb4jK9K3ueplW503D/8eeBoI1eEy1cXf
Oh/zYzFl1W6as2L1bHw3GyO5Z2BiNhp0HvA75nHwibrO4PiYvs7twQMn2Xop6hbDvBuFHaOHgm4X
GuZvCovqlE1VfZJfKVbUMWhQ9aVNouQqSjA2urOtHNEtfmj1yv+dNHZ95GUVy6CYpovZnEzlA8re
2pkK/SwLYcvusODRd9bnTZsxb0edIY4gAdMPUu1seqt1yrPn0mEK3lQf+hyzE//DoYtAfKrOLC1V
v2XD0qrLXYu/l35yybyxIXm9p8JpeoQunsVHUgtl2w9wIap+ilZFCAhoiBTybhKjdg5YeNrELT+A
thoH+Fw3g5iPJ/i7nyHhqUZScaIPDnGKuDwdJESXHpD6ulNTb5mJGjRN3pKi1gTtsmdfU296nYgG
uaswcjvfTK2IUFL20VFps4jtNpNFOqMohVl2hzju1lwj3+3ofkkSvFEDGUtVCsnJJp/Je88dEy6+
akfbChtaCOp7rbpaDmRwCI4ITf47kAIeMlXxP7MshlQJ7e2W4VfBi9DFsCOpD8KUHnbGwGglSlS2
sjZmE0O/oQCFD4t+F/e4GF1yOJmBdNzhmuQREhOqOiD25f12SKs/SPU74nw1NNK16W1bH8K7qFq0
1RXsgqjVoeERftaueoVQGJdh1FLPjOqagAZhkEHcoOOeEKByn9OLKKrXTo5ygajEmgqGBbuq827n
t8OpUcSJEQJlt9E9/NJ+rRCNw8dzTh3+y2DF9lgg57R2ZvkVmzaQTDfHE8qqqSGHH1CvpOxlVUvA
Iej0AaTHPegH5nRVd6f2+5A9Awvf7c7suxcHMVDPp3szCqd/xLqynWxXfaeIn7Nye/asbguCdD5g
lCWeQrOw3DrG1kwi7VXQnTqYc/lWZfmOPNZ8XU6YNzQ9fNGp2fdlgwsVm1LzvAY4e1jbVcNayp9o
xCYx76P+/WwX6EP+Iwk76ughGwD7ThlARWQ2emP171kZ3AoGuwc9j2FBMh9Ye5HKJKMI8RZO+TGx
k9+dPQMuy3SeZLbePhQ10Cy9ekRNE978CvPTvAUtCLjbNXQYFkpfwaZ1sAOXisIU1WIj7il+eKDf
oN21RuW5ojqT0aMSYG0tZaHX5U6zt6D8V0MlXvD2otgMjcXQZnMEc/3pZuQHVNgv6o54wQhwBQPU
oj/XhkN7yDbFDlon4wZCQJiNeL+AWH4GVD6axojE9fMPNpvfCbfaxThNxmEMB+PiR8bNbML6EGuR
sy5NdgYw3hDnznOSqWxPtIqNt9JTrEuU3FEctwsiu5RbMtGvqRSEuFqBlScrRrCI7aBcLGIrHUu8
NZozdVg/shct1eNVYHfhj9hmkw0w0Dk4DU7fEQRoYBf58tlMClK04MKhWaVXCvGqxPbt1CTy9+Tn
QGjs2tnFgStj6rUvhqvpq6Yo+bn1hbP1y6zfiwyRSDwl8GeC7AYUB6lIiGu60XBNm9xXPVR7jpb/
0rM0fDx/J0K8tZq7cFDh+x4DWBNX6u/4bUYl6nl2lpUycU7gIgdydLpkFQ6IFxQVK6fc3eRZ1awV
QyU8fu5l2qGCGo9t2Uo+rFvzGrfxHysF1OnYinVuprq5I6X86+7LldKRyL5iHPiuS/I3hCLsDeYH
YGlQCPMXoKAJnJhOTWwoZy033Al5BLOhJrAgz7Fj9D/teU8uLwc/LRP4C3NjzsgzbBaxa79lqfoL
O6z1B/0LlCjhvNpjLTbIJkcCa2lly0MFBhumpN0vnjn2LRjcjykjI2gCWfFIk2Hf+lRnwut/yLNT
C2KmTBlBh3LNjpu6orQdi+dDuKP0KQvw2CRNwrDHsMO782pE3tpsManHTv/Bz4xIrazo97NeHoIw
+k02RbMk7ELbBHOwpjpnbVL4NwvhinwLb3OqL6YZsqcmHcHNgnPFnvRaGiEdNGv4ExW6OCINDV5i
t+gP3MppziiPsA2qL9hhD6Xrq6+RL/oorJY1kVdRRj70ArovY0+r2bjWRNdimBaGaIw3Brfo5SyV
55RmANzUr7SWfRmSLNmuEA07vwnf/dLpJ+2omfQn5Fe8haS2hNlnySpABwRFyL+ZcR9nBRYsCEBq
KYbVKFIs/xW5GIEv0X4B2cZKzqgFpHwVo8TKYhyycwtOdt+iAVXOojanAdsLOY8FbIg5icnaKWBe
j2OjZmDuBc3nkc55rpgvLRjddYUdFZGrUtLwIpVrvkAKUZIbj6h8F40FFktNBYsQ28bR9IZ0N2IX
gKTObNZi+y4vzaKoslmr4uKjE90JZhQ8Mm7B/amADE7Y2LE2dKxrqnb8d3bJQclUU8QVTggqMvdY
nMyE0xzW+BIfWLgKi4IQwzAavnuLlUfunqkVnQV7q3Lbxlq2UbH4rAL3BaCW8RW+IlgSfxzMUiEp
BkKPrK0TC/PFgu9x1IsGbvScAQOFON+gInfxuGHmxq6BVFXO4MAx7bWo+Mb6Wb2qqrZkluTc5SNu
NxPQBuB48uFU09YDYKWuEcF1wLdp/gAjqu9YR8ROWLSln2lHkFctiDCtAZCKZMX/u7fJr5ixYweQ
C+JAgG1cV8FV7pyoKJtT2xfPp+TzMSKqZdN25DFYin38d7DiAoV8XX5QVgf8wTyS32zV32L6KQsX
NfPBo7tKhFPI9A5yh4o/OjxWKEHlVhUkHh5Z6vSVDoX5lHmkVcddnL0UeUcznhPB3BsEdi/lyOvf
IYzrVRIA/hcq9RoU3kWr6uEPkuu6Ta1iSifc3rwOtS7wL4RfeP20HbU2qCjD2HqNQ56jgsGQncn8
WQNtDmB7BPo6sNRrDM7xQ+2deg9AcYVce0Q3Tb7f1AzVLQqG5tqFt3/PyKenHqtUPnBjpLPfrYyQ
OVqlseVgIoKo2RDmzupbdWMWLtGEaLNWsWhARNgIAgx8PCs4P1Ae8wiiXNtr6VW7M0uteS2U29X8
VWWX6dV6iTPTPpNyiY0v11cZxmMULyiPaZKZ50ABbhNZ1vQrt6iPfVF7B0PxNOjJ6AWkQoK8mZhb
QpKW9G/sptxp7LwJS7SrOw7pbDOkfrTiVEPEEvnNdprT69vWp24IPLBK82ld5YG5sgKi4+kSipfa
5JwpTf/TfZOXikkUibZhJffRqZNNrWRpfndEscwFRHR5x2wcJry5DV6OmBF8mX10VnpCKDUlL9+T
GeBBH2yo6QSYwhAvhaCbB6QHyJelCgbx+VAwPuyckx4TI8pWyDn9exgW0GOJC9CWsJcI1ZGXeENW
zV6qDkr+6gMMqQsos+pUR0NxQuQ/9WTnRiAkc+JhaJ70fOhBkGj0UwmblBs32x2633auUso37mUw
Wpzh82LTzotPa6GG7eqC8ZlngVwtLbyqIrcZYYrogYcLgmiTo1nnkVV64Dz9o1yqavkj5kNCCxAv
G5xJ+Y2RyQnmWTX4HgyWJ3oLzarJs4gfC8x2lWGKZNUm16xzPAzvIsM+5jTvjt6mzE6wbVW58YAJ
TCMomtCDz1GsQw0k1praUyxo+iQ207mJrhWlBQNLrWObX9dtdMmZXeLuxBsMG4iyC9BEcNW9lC1f
UEPBRvf5rw2ehNPPvPlZmryD1Rz0oY7FL1RKwzGJRHP2Wo82XIyUjOYA2VqVSiExNu9+QCvJ7y7R
kKevqq4ihAghlbPbg/svtGsYqtGjRCnipuO9jcZkR/gT4+9QR9XGtuuc23V00HyrXLt+rV9NvfsI
+gjHS9oV5zaNXyzbmNAAPqJ5kEMfsbxmV8TRLn8yPQAU3senZmouk3K416fJ/tnoiLlEQ+ZTICLe
W2GUv20c71VA/DZ+L/1tiJDHG3qN07zI3+Z2Ym77wyvjwW451tonChH0InKhGpAIDYjWHaBuJekw
ZftCfQWrcTL3Ued9ExwfPneYHmE6QOxQ5fvcXKTiy49QH0PYMc9T0wF+ixknKKODiYxpaGYhX3Aa
Qi3NqfR5KebLfwUXc7O0nhEd8z/jdttssorpOQjO4fxc8DPNju9DNBV7nXD6hZfkxHHPDAPZsy4w
WS/TLA6X8jl9/pPHibFnrwlnIzv4SoqhLFBGaug5qJt8z33VWOo2qtpnGJ3ceFLrp9imCmXtqojj
evT+D82nKQGOBWKHDdq91NPPJFcg5Lc0uzx0op3nVvdp8qEZpmGzNudd01QH+lF+lSTtxLQqU1cl
05VTR9siNJpdo1l8UpoItV2HNDpLiqs3z2dkj4V/6TCFjwilggbqMSvX40uaFy/yvNMBsy98v28X
yRz9xcZyx5XQs8PikRe0RHsUQFClCMT3nHwbh9O7alf5RTVq3D15USAmjxNwZDEDDY2xRQQGduFJ
PYuNHVN+VRj4hT3D3ZIcYuEuLcydk6lUjZ245KU9PdAkrAt9PEM2DpdwUoqPCn//xjNTxPJeCjjB
zkYC+ZBryENoaRp0u8lY/XsuwIlsm+NKTinivWqzxKoTPHnNU0kkThgw1ZNCh8OrIoLYwgj7N9+Q
D12PJgk1kVTwuZCLWQfwcHTigKMT9tB8cBglPb+SDy0j/QlCwd3+e94LrHgZTUqyHRtM7DiWiby0
AD403IZMgFJHuM/sAkgnINI1KZajiH+ptdNc5JU1PxIE5h1tg/DLWQY1zkosq3BZ8RUAtsoQxHDh
kX1hh/J30CBfm1FkwcoLECwTY74IO3T5FoOyE2Oa8iiX7ZqImaUGihAvzLwGdnr/xiVV7HyGqEgv
+Y3bHpv9RgoP65IrfQvqpVyXmVndB+1Qe6G5lD/Ki5k++3Vsn0fbv9oDESN8nuGYtO+YAoqjkzk7
ufuwnRcz6gri98QL1GHjKOzEv1lNG5yQPJuLojA7aEJehH+NwLLCQHhQVy2Mmjj+00UglAHcCBiw
MJ7nMUjoY1EB3tHvW9rqx0LD/xrANl+Moux30DIzOpAcstzVDh3t9NQZHnIZAUTziNA8h/A6z07p
MfnzjRhyQ5j7G1tVM29ROSERQjpq1oLdS0NXrXkNYzc8yaLVH8EoRK62lDHsiosPpuC8GFGknguj
2/pB4YBxPvt65b7KXCgzVv+284XckJSy96oOsbaZNbvIMuOt0EPn0di9GZ8nk1J2GIrirJtKAeZC
s38Nhf8B9fkqT2Klca9IhuLF0J+9IB5/OFmm76MJE2jv2+pPXtU7+p0/VejgcP//JIHPsySyevwX
JtFqAY3kNhx/jGHyLT9Kq8zpqyZmvVNDz7oqQk1g/pXOAfS3WNI4GI/MYHAjrkBQ5Pcsr2YOkYaX
sm+JQqOuIbKj/NS9Kfvd9a90B7VPTPJsnmMrpkcUTReRBkBo2Y5dyFbxdvLaUg2sA05NEpZ8KObK
HbLYffR0IDIkoixMrQ+uQ0oCJ9nNoPISbtmlUtnbAJb4AkIWd8yk+DN/UYOYuLGahAu7jctdPZAb
QLbQhAOP6L08DPe16ivfzpdjRuhdeuV7fk6gvFlYpghf0DLvYu4RdxOQJot+MccakNLgVVyA8qNs
DWIaItP8S4WXgWv59sEELbKbF9AbXybhQEkC2mCVW8HXYKfip5dl3ONABEDO6LbP+LBapNfS0nAv
N7zTDpnbl9SJN2EZw4MxcFRpAWt+z5kJzhhDlNKfdW+WIPk9LEEmNQd0fCFQj4GGTRqgpFdycYh6
uz0ULvHMNWAZV+dFliI6BFlZvnuEuasOXlJmIfG55rq7isLzGIsb36wL7S7MbSxe8xgw0TUbS3jA
5WRGe3ZSzgUznboSSpw9OlyM7aw3kDdX2dcoIBitNfBDfPxKtZ/M/q6Q+dM+dzMQncokUn95uqFc
a8W4KlrsrnWnYibHzizJx+53kY6ZTj+kyX73qZgzf1SRP1gf9GcVbgONOGmWIEPO++MX0buPM+UQ
GPQIKcGaOzLEbL74p99kJGWL1GT0Fobe3wAT84s3zDMKi1uylPGwr5AC6Qkf3FlVBix4NdlnI2o/
Wt7GR+6447q3YNVNs46aehkPCHcfU+RLkiWsV4+u9+25XTK7aLw5zJl9JFCjuYBPam0nn9GsExjG
mkwwFqHcQ3CUw1hsNOyyfsEISdF099pOy8hla1Wyhi16pxs/usYvtpBW8cY3g76UtyESVf+7If27
SdnIyNSgPislLVqlDfqNpsAOW+iO7x6fSziMofApDIYnjG9uBKMfl/55HEKy4nySZWS7AoCYfXYM
rCRz80JOzRCD/nLjQmyfKmMrzfeuAgRYC8CyMAGMt1YYBmgWzD/d2DaHlITThQsYr2AcQ96IGYqN
l1PU0LRub3CHsJoyKLs8T2cQBuF2ilE2ZZEj3qserZ2tBuNObnpSVv1F3mLTzkjRyEmjfceBES+D
MDbusUJODhJcEoLIxdLmiqNsgLlZqL3nzFt2pFCcVlkZacvIqds92wZr4ToqxOzMxdLp35/bBF4S
+Xp0/G/oW/xb8FuurFEVzwHVzG9tFCa3fgq8VTKTzbp0sg/I11j4FJQCVocfrZKKrjIF7jxlOOdU
l5a9bYn6gY/UuXokbhhopjqTNh9j0Il024IZgQNgBIZSZLyRgnAL2O3Cj7BJNkn7GT9lg45D4kXH
SX4cGJ3NbU5IyVMK3pXdWlHzZlNNtfqI5j+XuXZaoU9mDhrbJ71clQ7OU+wZR9GU8UmFgAWw1dsJ
zfhqpqDEkjfg7aYD0J3UgD3awwniWxFqFWETAaZYknKMIndO0dgmZy9sVPbgcfErJDEjcTKySIP+
l/wzZyP/lQSdTdyU4/L52TIOIbUamXXQ0Qqe21fNyN7bKUir8ELnh9uY6Y9IzXa2SV5U6bXq6vkO
PdXfppuAH3MUjIpmi8xPoRc1SF2OnlVLOUzS54mS/Op/HroNr5zA0l8AIkH9OCLCVqEb2VrO8JKA
/CTbpFv1TyGtzCG5ZE2Sdt6X54FtI3l+egm8w1E4DfhMlTAQV90i1nku+K2YOLLOHbG6ZF6xToFu
rMScamrPhyJqP+qyxB5uEG6NXyE7MKRZ0kbEJ4CP41mi/c8NeSgAVazbRq02tpa02y4Lxf75jjzv
EkNNLTG/j9QK91ZUyREv+llRhvjVH8MHsOvxo++Lr5RpsBt0L/k8kih7b3bnEjZjYsGT8iCw6vbN
m/AvQ6ohLXiWDPmm52MkTX5Kgcc/9wdT7HhbEseWRW31rBan2aHVGxbCIeMmJcUq8hP4PZhwejdp
l8UkTLTGD7kBjtxyZwvYGbAnrjGY+6vZCHeZEWHAGKK8614UncjfIxY5LHLiaAA21CYWFVn2aQaJ
tQDvAUZJb4yiY0gunOpTj8scDGrLZM5061U+xRPFWGtzeikOyopq309Juu0EDi7bAUOc6MiM5wGU
biEwtQyq1yg3FFxvQHRAExMOlpsPKMnNZWzpDdTUbhkRcVGcYhRWYyC78/r/bNUXvrMWakf9Rmjf
aRQ1mRHFb6Xw0odnquLUz2zynnnuf72zsGII1BYTCJQyJAKXtWspNdpm6tlb1iVjPwx8bJOdiRds
He4qTYx+s1ScgQznQaRfEdnYFejSJq/Vi4GjHKScT8dMqcpmJfuSsAvWHnclhtWIvheyMdlNZwd1
QHymy4hqqnTR6fcJ2/dZ+ckgbkmnfJ113H+1snjkpaGfSyv5SaxN8ZM5GooeC/VfXaMfjROKV9tp
Hmx/1V/udEbrPsu2AN/K+6gVtfWDRS5O+q/cw7frZ23xkQ41V7WWubs407zjc+VCsPgjjKebpVB6
0e4AK6Urx6aFKQ38AGXakG4HCk3rYPRkh7BPlTaersOMM4x6uuxiVvBNbTBhN3NVJzIVzwCD27+2
0p5d0Yx3EkcJ9RuDt6AftQP69vicKbPvQ6tAbc4t9rKzTPYXw08zG/CfuzltuBTd8mKCaI4+TYDM
tuJ63WOJWlrzRa1Yw7id6K5gmuZhXKcnwMi40MHTnAYM80uTWSWDZaaRFqjNm+pBECCym5857zza
+Z76w64mYlFtB8ZNSVBmO4VfzCgBiPzfU6Cajj18TVRuVUo+iNfTvyqJTCV3a//cfwSQhKKOKXBi
AzOWM4VoQoPApC0zaa0XnYsgjgFwDYEkA7OH8a9QKudUB+FflwX+dfLIVKswUOSo3V/zODlQMvgH
efVH/UwN6YgU0Cr7tUZbfHheIIh6UNqz7QIDeJjyxH6VDRGYFASzhS99wFqpkexCpF1N91yoMPCH
sN9OjRneFFv1rs+p9WBGYictEhM1HxBD0ySIR2Uuman+xlKq6NkecOYewf80CtiG3J/9ysCwnT0y
hKs59d5dHvj39rYkBArMcI89Tc7VOs77hbT0ce2EixTwzcFN/8pBct1xe66wh5cd50ufNQcg8EyX
hr5al/PyGYfaS6Dm8c6JogzuKLG0WTPuZblh4kn4f1yd2XLbyLZtvwgR6JtX9hSpXpZkvSBsyU70
ff/1d2TCtXXjPGwGQVftskQgc+Vac44JZxclZpgQk1MErAMFx+yMKgq83NisW7Jq6asX7rSa/GiK
QlVuOKSc8VAyaVs725M2PgwCaheWZGeURgQdlToO/WmvbHfbgaMf45f+N+HQrzqJz4udDtdsylvy
R8cjZMXNKv1xC3biAY/+XBGCCcXglSkdXic5O8SrZgEkK5nsyHmiWLxu0+p4vnCBvReRO9yONbJb
rSR12G41ShDA2gAHpnlCNh5He11+Z+qlTak16aVDxpH3e6hZ8QNw2ohOGFMrAFGMnUIr2WTy5GkM
WnXVwjNLlHeDEdS7Ue/US2BM/y6NQINJLv9UfVaVBPp6VRvsiibKsLzDsL5Ze1XeANrX1gtSsuSD
hYwMc3eBp5l4TvcmqaLLUtn4PUbmnUmHYMeaPePYGn4CORuF1ToDcvIMab1nQNlJ9E+8h+shQcuy
+q7Iuqta2zJvhxiO5BSTZNSio/wbQuiDcYpueX3bJRwqOlgzuyHSTk4PSOj7BToNB3Qda4qVDzXb
i4c/kZPIZPkf8PhZDoQRfyAw6c9tlxHtGzrGDq7OVB4L7+yYL4E5zL9ZHRORsBPQkePIZZASF+jp
ofS65NYjmWRH8Tr/tsad206/BFvrSSkqvsdai4c0JA6Q+4cd4GY94LlGqzW8tURqLOjWnlrKzucm
ygmYTYLTWn+65Axhmh/ErdLEWmX7XAr29FR68nIADOsBg6AjXAdSRBsIT9vXPdyN0ewfG3PEH6dz
oglKFLEhzcLNMljJsQJmr0ayg8030qekdi1lQmuWnvV+MU1xiW3MW+rdJC9n2qmnKLBO6nO8/yFx
nWz+ZJRbxhGl1EgTBPpLVZrtVZXwZU4P2y3a3VrbJuVSE6qDMZ5/w8ODF/xnCZbtbSM/a/mwr/w8
RcpJP0211wqbgUOyYO/j26F2h84KhgSNc1K6H+vTkQXYSclJUA+XeswS2yLDOYsZlfArP1Gk09ym
k7Mt0tG6UiHf5rHbMCWd6MSR4+fcusm7gYQD8zbaYQEP1gcQ/X0GM0FBZqEznOO5+YO5YT4oky1W
B8AOsngYrDLZqvl7FTvBfUyeB8NsM93qlfMMYT7GUYvWVMWWdNB2ruTM39Hj6gXAG7DbiFO1k86x
eZ8OyINMcsAx7XEGoZNIjhy4JtWzc/3sN3ar6mwzBzkS7xRt1yNU6xFcaIXTZsrG+Z01+S3wmWhm
2kIWXEaKjT7k7m7xIn5qQ6qj1n0A/fSzKjXVtoM3lKKbgsS1SN5VE0Y1bwxnZyBcoxkZq8NCdxuj
eaxi8xUjeXpul9o8jxOGNSHa4l61ZBCK1VTv860FTu7DslFZaYUfPQ9MEQ9J4wwgEKS2I58wunrt
8JIHgOEDm1Pg0NYPwiGqku+mvQ39iISctIahlHrlHkVQu3W0oSTCHDAngbAI9LCcQNXr/Wl+T8jn
lN/MhuWZUWHvE5zZRoR7GsO5zYb5Q5jRZ5AE+dUq0rVt/N0ZdrqBppob1kSx4tniwL3A/n5BGHaq
pyG6hWGF7J8J7raZiuoNiCfgSlw/x8mD1IsjClWXbuMDgc/ktwtp6mnCfl/6Z6HV1UNqT/CxCzz5
QdMtqH3wW/07/tIIOGi6MRwXBw0c1QeTQb/ZFHnSvRS5uTMSo7rB55E/lBnH87WGm/OFL5HRZmEF
9dGd7WoXtumvksBbOIBa/mC7Ft9a3FEo+hr5wi3VuAda4MmBJ0FBQqtCPUh2Uta7ySqIScMA8dLl
LQHpDGbAeNDCEPX4VVvgIFQvsNLd9zrhFIRCYCkO6Aa3GvSCa2sg4xVmPxwcF6WHuiw7w0YMlWy6
mNJeDWWXrPQeZR69Ooej88EsaRp3ap9fUjjODE3RLXByNwiKyKROtovyaceqC3EM6QjhEcOhq3tI
DrVDInUrkqst9Xy53fYnY2GktzPETonqxtrp8QuU1rWdJ4QB9jw9xGZFFFDxoQVaearlqgNj0LtV
QuBILkdaDwMRf+cv9XlwhTfUwLhFN+hiGZCuf84C2bbwnRsrR5mkfqEkibV4lJuTjRznX4U9i2dT
gMaOMvycdTRrt3PcIUTqSAu99bzJg8vUcnKAt7+vSFa7qvm5GqfX5dxtPc4aYDYZVbY+0GmkjMPZ
rGwMiE7mgOkyQHLJv7oaD6qVNPXaN73wXtwobq963kcMN0qM5sHUHUrXnZ7KWa/IFRPVz8mx/r1b
P5vs6BCZpgNod5kvBUWVlwQ4zBCMMFH64KEXO6CX3mWcEM8IXbyvhd1UFq3Mfpt2EVvFlSyEYR9H
zB9aOZbwyWg5Jix22wnyJ902qW0rg9zaqo6FP4iFoiYSqPDCN3Kish8DmnzPzv13bDYAWBwwyGPT
WrcOqX8bo87Fs5RDQ5OrfsHzie4Zk+ivAt8wWkgTieNUv/hpgke9AgpDg/HSBYzpAGVvwpJwr0AK
DIaoCW/4/o4aTfpbjSYEYIwOREuFaPF/L1Xs/7sU6HMOSB7MnU5fmRA1IpEGDwae2lCwTk57GobF
NsB+tq9TSFn4zRfv5Am0ksow4wPiZBHwwO027hN+2SbXn9XcIhGY7lGP7HoDMqzMVrxty97Td/S4
ZRi5jdHL6qPnxRTBZjXFtyYaymmmuZZYAGpz/xnh70jXNaagygNsjWPj9bdQyycvsY5aRupaVgxy
FADD71jjEdrOUmg21kGwcjvKpnnGcE/YWlVzyJbMAc4e6VM+ITZC4hAsI1hOWlvqpZXm4dl0sQtI
Ny792ho3bif2a2uIGvYGrDmF8JQ4OFYsZLbq0nfa+fRqxSg1lVwdSdqmtkF1rGcJLxqbo8+xlW9p
LC91X3wEtXurtuBhCH4jHnfOHccirJ3pgd8rusIpGlEbEHOkCiNVD6l3Xs6+Pk7+sLHabtOZP306
+x8Braz9rPXOuddz8lxi0IIkrjQHHhp6PQEQtgWfI4JdiCfz+KY2XHUje5GX78mQiTcpIZLMNE37
V+VzKE2Wx9EyL5w28pdqXryr4+WfbtNFt8zEo33tOzAjrW4AAJ1tGR0JQiIHFqVSomxCwmgbFFIO
g2T5nBdV+1vTfFpW8qrxaxTxWdIfelCe2PlDDi7SPc5ati8r56yUD8xL4leLZtVWaHC7Wx9dJSeI
y0JCzNoZyrjCbmvC8jutsBA6gK5y7lP5kMQi266p6/t3Xf9H9QjVS+mI24TENTSFVX4u9bi6JMPS
gMgYfqmiMXCt9lKNzmfIQ7hdS1DWX4bUOFO2BDK7d7T/9yQjSh+pKMFW8ICpd98vJnZxkpGwNmnF
bD100MO2ZAL6h1gKg1uDgT0O3Ilm139lpbN05g9r4RQ8/R3DYn7U4MacYl8ndakt3vRhgB3K+fhq
OQBgltwoL13s/RibwbzJcqLbQ5PTDdLfn5iOOGXqxlcU0RGPW8YUFkFkZ4/o+CdBtJsm6ZzYt0nh
qGNacEAYNiJd+ELktEXotGCVa8f1QKwxLdCfhrksH/zA3qqrnE7TNTTM6qTWHbegDW7XAJXwJd/x
Cz8udWWeVRNqspp/tAB12d+s94aBxk3ZRWsCFnbdTAdqmnmU90PQZzvhOxhH46gmg1mrfhLuYO8C
dsbzkBNJLALMO+s+gxr+9fusT8RPWW9iu/4akJodGwtDWm6KP7V0tqqXKJn0GzWAxGqPNAmCZtJo
P6ZsiA69CQy2c6b9aLT+o44omK5Ilf0TLpe6ttECN/hZ2TGtnrgKf46efjbKFhxeG18baPE/+unX
Or3TESGUi9v9bYGP6wFta62qtFsieZArG7N738avqpCDNB6dPDKZNvXoBjj201NjI1itaV3BsIDl
ludb1blj9aRBJUO1OaMHI2tzr2fdU5ELUAoJu1jeZ3t9REMpR/eOPGUoksoywQ1cbLAHXYrWUNgp
kgT1tNX+3jaCn3E6VnB6R2M/Tc10HNGe3YowD26JmmZSCe7Jq80aw00jLhlCEA7l6FGEmY9n5dZg
0STjxKLxYFGCBGP+3oyV9cOrq7MmTPct9ryrCC3nCzvztWh7cplMbzeIpNlN+RvU6Z2Nj+xWl3+n
yAOx4qQ+Qyd5meqD1Dzt1FAy6DqkfNgrr762dHAnsvlM/92p3fJHYzHha8f+wSSRDN+Y669NmS5F
dRQbdNWQrULR+Q9Zo7rjakhFT3gfRfqZWK4KlLgBRkALquN6hnBN7rSYdPVTbZoW6jdpy+bIs1Em
V+ItTJJX+M3mEcL4f4MJ2hb459LiYbCDZh85ZG2ut3xZLkeUo3B8pAgtdqzizm2YS88BMYuy/cse
zI9bYloam3sIgqB0iIO7y/SqO3lSUZxfhOXBV5bCYjfV2EFjjDKhVIc4ZMuTWjLT0c5G39wDI6Xk
bEz0t0PN/GaxILBGAZA7EpbqgeMwdIMJQLFtNu7VaLobg/bTScmVv9XLaa3Tl/HtmE3SSgS/69Df
rb8abRwRWXsJmfLR2F+CqjMOaxnkzmBSmEplp9KRAUnTXOCiCzrtmVKm3f5/s1ySs0njo8mCrlhc
zMmw79VL7cwovg2Y7epywNuVu251nRWJhCqPPI3EewuXCrtzh3j0VNgPlW7ax++GhHpXYZHbGDOa
MtXpVTMDnRNQPfHfU3LMibPNfq34NFdPtt//XJbCugi9/KzulSjlr94aRMA0YHTaENm3baXpS625
uy6mxmzZ5KHd0RzX6cS9qXdpNzR4CgkwGqUhfNYNlI6eZT2oF2sA1ZoVYei8x0YmdlrmZkwPqzfU
wKBubCOJrkPcRdcxtf9mILGMXZ/pzUXH17ANqLceybC0XtTYw6/R57CUXGo/Kw+lU5iXpJMRDfTj
aJWYb04UdT/SNObIMsXmS9pOL73UINKGGvapGDnGEEIfbX0NGF/Zivri11Hgb/PUh0DuI7w1KvEk
/eB3jP/yl6R4KlrQ64UZDu+jhVJ0hry1vlOf0akdNqP8bH2np7vRAF8M2zUhPfa6TlERtRK1SYeM
Q3QScgwxB4Lv4/C2GRx7Q24ZGeaa6K/t5L+0kH7OnRkZkMb/c9qqdw5BrZSVqAVN0pdE1A/PLeGo
D05cr1euVdRbTkrzjMyFvQ7xRwqeVHUOmxbb+GwiwVFHoLrjuWGEEu7UfWrPJWWn/GeupTEVWoZM
XbsLkhocZodCCOH4H73zitcWVTVnpH5mGjr/MYoa7pa0kPchTI5uobKvB4yP8DwSWkFLtavS5W0J
0LMjkKue9Ah5RJQQU+rR7WDqilKaqbA4NBPqNs8SzM/kEuG11kenbg92fXBxC6TiTdyJFicCVVtD
CoHVMhBUEsBEIFhS+3hr2cVNAbofMu9S5ieMd1hp2YJtADlny85db8WiYPmCjWKZ793oVMzOJZ27
HSgH7JlyhiXpZPqTdbP+WkTPpIAKeD7kNWxCo6vNwyLs2t8kju3cNdUnfqCYSUwbP1TyXRsQLOHm
G0cY5kGNcGYgMRupg7taRmjtugTBxd+6GZA/OjXxqfJgi96RMBollTIWWNeJNxyznPzYNgbJ/02V
a7TJw2+B05C8TaYe4jzInOFmTtJLgWyVxnHP36pdfjN3paPURNN7SjRCNCXndQVYyQwmDnKK2qEj
dhrWV9wDwGTK94MtbN6VVafdDZPhHFPP37NNSt4WSln1kif4RVo47me7eW9LTny2bHb5wiU/WB0R
qXM4mUQVIdzl/CE5fA2RhNts9vOd+b9JQ5RG5XZJI+9Y1SbG2NqxIXfXE5Ob/kdkGT+1xJse3NH9
Yg3b8MfTM8dChnMRoTAt0S1CE9OzLhb7hnCKp4q+xWXwhkc1jK1lnpR6l9ZHZgM4o7CbD76OyC/S
LmpWHc9OtE1IK1q7GeSwnspkdOChAGMai5aCY1zgqac11DBmxlKdZVp9d6uuArIF0UZLFROmT2s7
BkUBG8yjfJUnvqLzCa8Q84G57MM4e9XP2BYu2UkEJzk266TSPAtjgIlEzFyap6SXqGGL7wXB1bR8
AIJR+eHqNtk8AvR0bZvg1ulvnoWEY7p682a62KhXymKifajOXUtPH6yVtlWFtjk7yUPZ028Y+7ui
j9qvymzvdAZs74aPQNdPtmpSWelpdaqZ6rHP0g+eEmPahVKtn3ixvTEK67a2BK0Z204qQLRme2/l
/mnyHY58IvlalSdguGAOJO3NKrcP6s+e9M27qTnHmhZdv1lrYHHGK49QcAyW6Zk6tyWaj1D10ikZ
LrUGPjtTCIpTSDWz4ZE3zkffn6fmdY6D+kCzaNo7JhG3Gm3znY+E8qvq9PTMhHc8GUn2VorFfYpJ
GtqbfYb0i/oh5HGjtG3N0P9JzxXu7hD7P/HxIv9qKE/n5LlNx+VodMB1TYbbQGb8c7mgODAS/cIw
H9R8P3VPqhOcwAFj/rSNme/cLj4ogdij+NVcvoQqozb0DAmP96bXIoJ8I5EovVENzHPhgGJwELjP
uuV54Et+iAx3T2jD8hyFfFRJEZBYMJ8DBmrYbpv4KljPT//n3TiRIjBWkjTWRTrjRjxVPWb0SxIR
Vpy5NNpaffCuskRva7f/y7T3SCuRFDishgd78vBUgvJ7002kNzUeiM8x8A9WEmsfXpHMEHG4m4OZ
fnJfcqiae8AsruHaNyNWpg1Kp/q+d3RnW48l6etqrLzoNkZEqdTpDDpAUZg6J9UyiCbvpUK9tx3M
pj8vjjveeoDkxs7/bRX09XjubBGEuxRm9iVq4NBWGg68OkRhr+evJC28t6N35w/Tpzo/9CX51nkx
SzkhRS8iC8ngbhiu8vjdZTM88v8tW73LzUVaRb31DZIxuiSsnttmaLeJhn5dQ66uBn/4I/Lz6P12
sNUSWWLaN6KmC+yZhQP807XAzYCiUMPLnF2egcsFA/mTT8G1SlKgZDlotrvhqEUwp6qg0ndiHOuf
NjULQ4kfup81F7VkolFKiFXzh330K/DQcasmfgpCZV9FiGHxGTErsbVbwuDDdDvTHDgMSVfvLAT8
T4ZtdejWS+NHMfdIxZEew4+rhEl6eDLZ93ZD07oYnHSTjhmmA/rPGDRoYjXZM7eEc8Yb3D7MOxJm
AuAN4Kwz3P7MS4MjsPCV2ygEXAWe1PdmTi1M2jHWJLZVZHbD62gt1oPfW9A0yhT7Dv/OWvWSMkdK
IT+auuz9erhBcnbR7DjECO/+VMunaltYMiWpro8LkG8MeNA6w5pzgmWb1aEjcnBj2+45nSuCKIyA
HuD//EWOx+mwp5mk5mW5YXxNQekc+tC/UwriuJzfMXp4j1GMN1fCFYa54/wRzet83p1aRDZ596NP
hexvxxJxCptlaIx/RWg8wDcW+fRWXtV9AUj9vvK9Yudhy34xteYpEsOfNHEkRJJajGKoA/OQf9IK
7qePJR9BAv/Nx/DQub3HWl7eNREJQXR4NkGbgmPojRoSvFxU+8B9Hs3y0VF1GIQFYpQiuerDfomL
8I7pbIynwMIoE3vpMbO1k/+8eKkGmH1qv6Z6xNLSGcxsy9RKQUZpP5yhf4kzMzz7XQ8MzElgZqs6
w045U3PWQPdOXYMq2LhVL0bfhnSBM8JDU7F8Vfz/3dqZN56jXnzN/eyQYMfx2xJz/gn63Gly4g5i
JigGjgxgpAIBsp8Xp8Yy/yBm6u++P1eXmHt/FFoKTERKp9SLnS6vc2lr60eh21nbqiOfSoxFRqJ1
kR1s0dElHzUnPgIDQPVPxzPySiDuFBxqxBb9Ivb+Jo99elmq8qOqd6526tAohcwoyneLBLCj7LeN
rtOBMrclV453IziIM8UnZmvMZwRioJFpugFXawyZouh/m3nKbVMa4mTO8/t67lWbdmlb5U6I+a00
vfo3GY+q6DEqm/iIZYaBLg/1bQRcw20BepEdYh64/brVpP99eEsSLzy0bXFbL1N1cQvvgkH9PPRA
IA2NJhG8AKZog0b04sgyj+WOHkdTZ+UuqKIn1P3NrS4b7zaaLSOlcTL4wmKZMckHKNyvLp1+sndg
lwlg66qHTnfi5dYg1wUKMxo45YeFlpWiyeOrl9r3AHBTGvxtGb/JqU73FEA+QZEenSw/0WTITPKi
1fGDHjUTtrYW6YCuzdeB1M6NqjiGAe0tqDg6VD1VL/6w/My4rdzS7TYOhWnoOzeg/QQuJ9nqs+Yc
Ey+fr0ixdi7chDsUJK+cNBHLChmUyeEX4RS2jhOktnqru5TFfev8tOtxlMs8kRKeTvtcORj10ezu
Sh0Te2eQHs7C9oxAnLFYldOllFgFH+vzhuP9O2pRjPjD/Uz2E3FkYGTB4fl7AnSm53II1sEaRoVz
QkDnGe95vINq50pFSwldBKXsYmsYrmcmIk4g7gZah2erbthbR8844SsXp1XuS9Pq1M/k6qktKl44
BRpAWU8ZLF2YqWn21BfLo9WbGP0yTH1JYd6bdMcvjIrxpTgkiqWG+7uNzRgHHTuXGsSNoW5eOju7
jI29XxVNY0UHZ4id6a4wGncXuqhjK+I5VIEXN/62dqfuNcyyGzOqvGMwVvNOFeicP7ejhQWd++vL
N6bborCWL9q+5e9WWH87Bm8XNcVA0mHdVJNbbjSiwTZtPH4GvWTcmNVjTbv+VgkOQ7DNyCm66SEx
SHJXA4CpAExkIJjc2RZs1agrTyF3oDK/+Bg/bmATQO+w3BE8d2IdhHxX6DzDSjKeobHd9oEXnCYn
ix8Ll06WPDSh7H5RrKSG8UXhFNkFvJyz0dPYJtjJyc5xY1enrPKI/WmIUl0bNJQZ29KwCcAp9fyg
1v05QbGNh8eGECB0FqTE3ekt3lM/RjggcmCZhFc/cBCJ8Gfrw43yY6FyRGcWQ5G3fe8Ixzj6PST6
gup9bI9zOLD4e2b/hzXh3qtKxGJRUexzDRLn9yKA9BTZy7KEuxIzz94nGeMUW5DisSTMHzO9N9vB
c4Q2w9yn3K23RdBUG2eg5c19mpz1weo2IeK2k4m9iJmSxOCOiMtrimdq84hTBYAhJZ8rXdFeViHs
jGa+7wgfo3lkP7UcQTghdh/LzJqw1UOk5w2E/yN3K2caLaLxgXLnmskAwIjcuKtbZ0wwJrK65JUV
wqpyPdLtMRM9lFYb/Z67wd9gJetugnK5XZ3pIv8AdIGflkyjf9LsJjXv84Yswsmbb8yUEDhLCaa0
caqftcQyUeM1/cOK1lW9CwNReYOX+WgNeU9T38iesXM/loVB9lJjPvd2RzEkrRMjkOVE8mw4r+g8
uSU/i7qUL+pdD6ZqH2to7KLCSB+1wvI3/ATJV979Nts6urB5IKiQOPY5C9Or1/QN9g2p6CIe59VB
L7yPLV2sv16rENv1t1sH4XQnwrt6YDyRlNUIOByhijFMqBXL5EcR6eAyIN4YYkBTIscRijiJ5pDi
U5BFJA37TcT4Oa4mb9VCMgsub4aie1ffpWHUMgwa4ePG4/k/CXZnPA+Sbugv7rhLEHxzu+GEZl/c
rp/Z6BEbpCj3LhANBYjPzrRZw8NQVdHLmFn5Zg6TP2TkxS9Dr9N91hHu72sRfazHPyJ8wz3/Xye7
TA38R8yIBzHi6FGnK829Ym0BsTkSy+MNPOnbRK+PVUfaXuuY4YU2TPECdJVo9RALYhEn16gnw8zE
usswpZ4vxDDco6damEKBw/7nqu6JaF2qwLqhXYHH2Ka973fpPx1xaqTHVs42BU61nUP811a1y9ae
GXQuACCMkU08hL0m8k3XJB1Bg7xoSR5eEfGdXKk1Ux8tyfIFFMFAmpXeq+2MaWvyoK4ySLLr2A2V
z7jONSshGDzLCAxl9KhLpqFFNpc8BlgHnZ5uatKG+pMaJ+mu+GNFWnxqwtK9y3JhYvjiB83d4Tnw
EJubw6ufWsGd0sayJAT32TC+VRVuW0y+wWbVs9E9cq6tdg3DalkF1f9a8sHSX0rUEvQol+yzq4wj
o6/sVpvC/joMztNEusofG0pO2A0vPOHIJOrhJ+Si4riMELqitDhqzcSmwLe7MUczfZwrdyZLyz2p
7VW9jHGCoqbC9ZmWv+bOaDaqjEBwhOpS6akT7jIlStUz7PDk7frjtunQ3im5A98h81NKv00UG1DE
ZJNTvagv0TDoAVa6UZMXh596iA2AM4qjkPVo4hRQV72YU4AdPSl/jnYKc1VKazxEFHcRBigP0exO
03OsTkkM91+L48NU0B1Shl0odeScqKO4pyf1jh5dnM4366SNFjFxMcisS4hAqxAk6jK8w4DmOVVJ
9LbEkqsXj3grKOa0A4eq+ysk6SeJEo2Etnk+BJL0Uy7dZ2TtnNJpcXYg3ncAGu899kKQa36092s6
QnkHzgNmIn/RJvCusUP2XFcVHOVFGv9e2uVHfRRpm/0q+/aTIUT1awmruz74o7QlYxdnFzuPJWgw
MK6JJzjPaAEm4lXgU83FzsKjchFa7txqP5REQb0oSQuBp4hbPaLvSvC6u2QW/iPNeqzG5HxjCWNv
RxX9TFTlwk4x87iXwaWcspiUa/1Ktor9Wmfic3TFvRX73VWnjX2Ol+lLyc3VeS0iLm1jomU4K9FI
a5Uuppp+2DWw6pV+CcFCeEyAKm1iTyS/BUGzSHolxAbOWJ0hjXD6XeqSZGlpy3VMUutBDPqCESf/
RKnoXEqR3ypXx5I/qQZyylhPD99YXOdjK891hseuWFl5sfYxjZCkmtShJ676AwGaGeQD0qU6FaCo
WHtbSD87Ve1baaUfyyPt/PnZND1waLH31OfDqa8C8WTURngz9lEODamM91YwN9xcRIDkI6c4MY+/
EPuDmdHqX1MqLslYg1aQE/tydgziIKnwVdFU0K3doKLvEE8RF7XqyszKf1JzGdvGeAMhiOGsU20M
1N5X0S8ZXnCpyGlxVhSpbV8rOiVHP6lxqqhBitC7i9kN9HjBZJARlcWnYqzdLS0jg7iyybmZFvLI
MDsAG8hZtuoZ4T0KOhkENCePC0M2nN6td25l0EYdYG7fqLdCBs3kg00nJyeeaKPnyW82Fno9xBY1
IalCLA3aq233HN1HeovqMvb5DXtEKbqyFqdiQDt+VT8gQqevLJyT/YDaa7Xe2ZIut3ZEya4edqND
zJWnz/dhaMufKEpCwpCBjqnaIjOAU8812j4oZDKxRGgtCEgzsg5oeNO9qkc7olJD0EWbgPb6Sd2O
5USzZf2vLF5j7H3ycmWHOtHS8NFYkEC7rvuZkyHxGGlLK60bwY6kvWA/tOnC791C71dX93NWYpWx
l1OM+OvUBnoJ1o/AK2GiOAsGXITqxUcXu777/syTf5qOmDIqSFK77z8AX3Uip/HSTXOJV8B9GpV2
IM6oA+SlWo+BYloE0bosjljn74D2lT5+cpb6xrd+DVahPRlwozaFoTNsdPIHyFIgQHNqFc11qFUn
/MelzPwpEh0hRlz/WOT5FbGSLvGjCPXlpcFhofGThm5uPdNRJnQHeuhW9KQpmEv1STk+HkTepq8o
5VKgiCnQgdLUGGyBFJ8P48mdm/orlRoXAx3NBv3mAVKc816Y8BPVlNLr8+awZIhUqtlGUUtlcYq6
bvmR4ab9HLqOVkoYYG3F6JRERvu0DDFDZdDoNybK+G1kMlYPyEDAkOWiiKS4uq2nG9UpBE5tXsvc
fVXtzLBtv8rQ82QaFdOzaggfSp+tbGg4WdhT453zOSfEiP5d5AsgD4szPUCGrG/aOM02mgWFnlbM
Y5rz6wV/czY6c8NQbfjp6CCzw7kZUM4CuFMrCAWjdQ3RCj328BQ3Td/5HKQZg6qlqSsZVWVp9PQ9
46lGtpxRS6eDcNPp1olQ/AxmugqaZILKvQ6F1O6mHtlyMB2X3vtR+1p/XG1/eNxvBwS896NdXbKq
CZ/VC3idJ6TH0Z260mAJgJsEhNQFifZcg1v5p+p0k6TfGJ3nPVZY37UsqH7meGz+PYsl2NCWuK6a
bUqMaB+5dTTykuS+0zCATHxQXAbAvF2Gt+9jqkE2doRa5713+D+4haZDiLmKx8AqfCTgvV5MgoBb
W5//rUo5Ka/fegb1jk5AXQZXxyFmRU8g14s+bp5bA8ZeMyPKaWqzfk4CrMhVoL3ovu0/5bAkpR6u
rslwtDHRrG1hBJ/tYaA63RFAJomynXFc4uS0tGbwITSwiBy3i01lNiPAT+nobOJ4OTQ1mgTiCrFX
67WHkVs3TnlR9JyYwoKBdhEdgz6Y7nwalKi/Y+os6RVbChm1RQ5WZo/dsol5FjdW02bHIkJwm1Mb
IxCSdiNadyNai2jegIau7pGyUFMCN1bA48ljCty3OL5QmpbFdv60q2Z+ysLpieCa51XI1pMGXNXj
EwAHItJGRtQkMj+5NLoetY7e1dqbT+2OlOnQ6S66KF5Nzaez4njFNh/Ru3m5sPcR58VH2MgCEplG
CKvf5WRo8d+7Rl7zy5mb4qiu9ECng5NndGDV9UBw4q6HlrmlRzdf1R/b2ModKYufr97iOceY2WaS
56cqtk/DciYiEry0EZj+YQmbdKfK5r7VdlHhHEB7w9UyZ7GLwMue04Cop9m69wbGHpx4s/rS43lT
p2M17f5+UZ+N0BFAczdP6vNSTgraatFuzJZzV9YzYqn9Id23NpOATdS72PoDaKfrdZ6Mn1Ob/g0L
0trWioi/5Yvr9eZNVLrNTVHX0ZVkD84zfWXjELfiXWv1ryx35rPjph8N/rNNjm3uqgT5loWyPvmP
OOhEdLHcBYCttMSajv9VmgsJ3QwxdlFoQdilSHxZi9Oh4i5dQveouznAb1zZN1ZotXcZ5pAdUKKI
eCa9J2NROLsFWesl7jOCd1OyUNfGh9AaDuxm6m7Yyj/7YPg511m6d6wwAFjb3QmivJ69JfaPo07G
ACHAN8Iw3DeCPM6JnVu3IziWbyOLrsGVnvKnUWZ5LIz0+F91x8gRH4qqKcIEK6uPYcqRRs9AA0Vq
GsgxlK5IEEY3xdbWzipCunzvjS1TW5mC3/ocxMdsE/2SI2OQT43Xk7ZiC/iurld/QYOj/LG1xdwq
YNH6z3QgDTGTVfuxBonNQMF6s7wIn4XwDp1vWfdZfYX6sIHhnlAck6zWbQar6q/rWx0m5cY4C58T
16oAMN085HuVk14dN7iat4aD5t3QjgERSwPRs7TgEPh0clRISgBN79SmsbteujIzBZYtjm+sunsv
T35mHdrIowWJ56SgkQha6amrHBentp59bdauE7SGJ/gPvxtlfJCp5tgZzt40bFcRKjkJC/G+iPAY
M6B+ItCtOiQ65yFGq1Qp3RRtlcnMtASeIfU2qbRdT7jX3TyAHgdvDsRUiYvDj7Vh1TREicD8uQ+n
AYCOLcr/x9h5LEeuZVf0V17UWGjBG4VeD5DeJ5O+JgiaKnjvLvD1WkA+dUdLEQoNilFJJpNpgItz
z9l77RvStvxMz3A33xqnb0U+R5vv5Yfc6H4FXIMbnZbftLMrrCJxS0WoPB2TaWVBFkraBQaULfwa
hJrMXzwb6zgxVsbqn9+jJx2TToE3pLONfNkiENvW9AhW931Y6TNV7A2kmqUCeiqPf86Ovr5MzEVt
ge/OEAqdsnTE0YCk+DlD/BGZwVUol/tVFJ3IJlZjcR5Fy9S9TJNzHAGc523aK0Njr7NxTPcGar+d
RuLz7KNFFkE+I4B5aCfT2jxEUrghIJtJqe7YF0dDgBk4Pgfm5GfNEvgjjuHpe300WKblmibApHcN
fGlcGjEBcBwZ37pHFsl8FCH9OSRtba5yT5BDO3mGlXzK4DaTFrdzjOw3U529qrBB0yunJrM1llcT
HpXWmIIuafpfPurHKC2UVVJAzaA3rV4R/4IlBNboDsxm38MsvaaW2MznVR4OKkrkSV0ne+wUkHlw
uYQLE0n9k2am8kPo03viUB6V+CeBlNYyGEww9Nr3LKhGxLVuS0x4heZr8NEmwoLQ+2tkYTmZgdyO
g1E3ko5JjfP5fo7yYbTuXOl7xFAfzIEs7FKkJGfTi+2MMPyMRIMKNF6TS3HxgYBs7vL8KsFUlvVn
YVfOiUF+fgZUewb8mV8lGt6rf/5P6hsE9DoEq7usxVGZ0zptSQh4ockbYZItOou6ShUd732BSpIp
g94MjKPdWnAuHc3cD+yarga6NCYyxi1y8uZKS7i5etCsdglrnWtR7M2KDgt41xa9jbXK8kbciz0a
mmCERyck5kUmotcwvsHHccXpW+/aavmTFJUGG/p02Oby+AbYoFyXCLVI0M38le2xpEgKEIoZv+fV
KcI4B3JKkWZrP8ERT2bf2RmjV78PpQeMzekmKOThrCnQhrEQfFrYXl0EzhysODXwS7KcdViYh+Aq
l/E3FyqECsZgPIFc7xc0fxMY2pLx1Lvah5lnz/NQ3pDtZsNa6W2asmalhC++TZkire8dHmTozG4S
ZwtvU7wrof5Ym0URk6uKPqUMaQyif4+zkTwlRUgrKIfiALQars9YX1L/J82YajNPFBz1Eb8YdDSV
fcfc3rVIjGn0jqla1WmninqFHFdOz4OKHKD8a2vjW/7vzE7TS47Rz+wVAg4xeOGZ1vvwbhKxOUWd
yl+nrWOcGtAID4UObRIG8Mt9OQl9Ek4mG8V8UPclogGGVuW2tAkoRLGq8etBfyC2JF3EU4ZBz/aK
LOXhVmgSs5JpAqkwGd83vIeEybAbZwiRbByzjvHDOM0h7EvkDZ1FK32E0cQBEG16aI/oQIlVDqZA
ezZWgUQedFtd/VB6tyfFTcZgbG2NfrGNo5SddT92h3kLVn4WYMgWzrQSs+4Yj1KMbEWpdIfck5Is
51FlXmm21UJNMMzU+dhi9k3wHNtNX58YNddQijJaB9puvjF/m92gsi47IH/W1PeYR/aKIiG/xSY8
fyvUygcxYnASpEfsGg9KhGkcsgz2pFmgnO0nBeA/v6iAylxGb+lG1yc5D9SK3dyyS8GCreuy1xY+
oRIu0jDyy7zCu1CWtcegSdeMxRWySVVjaXgkhspTAyye8icacKoIV0EJdCMhpyRire9qY11BBDXY
P2Uz7Lf3qzW5PZhzvYsRyJAO2Scv579OTA5ag/msmltEkoHqbcYYZCrBPmUzKLBA86e8LXuf95fE
5tkX+pcxoor8hWKOOuW+D8TVIWKUPQYOrU6Tzf/G0uhgIHDAqJjZjacsZ5mdDy5aWxNZGGEjsUnD
glU6edCFfaNbIT1NtSUlqVtMDBviRAv6qbx2qRPFZf5fOSI80vtNEyvV3dszG3wayB2wtcu3O/aV
ojyi6C+GNzVGU0bLYw1iULn6EC5cfnP4CjBi3vv0fCilCB6LsZXWJGG6WMNHSeP8Zabz6Psd5bQ4
Yn4QD42veFirR475fArNJg5pfsscm8y7GcbBTJpMR7gocD47fyMmL6iFp2XHqkC5NHipO/Em9jLF
e5fU0vlebQjaiwKfRdcQ9DmL8eYvCnz6NTws3DC1bO5bSQEFMJjBe1kViAFK5y+ReVoH1SVN5GEJ
Ws5a0SreoRmG0dcCPwAOkLB1kQg8mb5lOWHLvGEaxklC6655ysmBAjfcgRyCPkKbvQhITqaPdZo7
74EB/OB+eIWSOUyg4mw5CtkkhRWKAa0qMAsOre0Tqc5TgBdFfrU3ze73vRemSLqzTo7QamQX5Cmc
V6+NfhlZpbpNY+tnXJD6WfMKYtsEsYizydHSk89YaSJ0n73H1r//VCAD3zIiUnwXK86ARJb+cVaS
xaCEI4ybHMG90uJHml1smtT9ZQhmhAb/SnP+4k95HZcXIFCLuXtLMCrVGNLazcyEG0zToT2X5fRi
WbHBB4cIzbpsM8/KqbeAWs5njETddH+EeIp76kqGNjYeZfYuqn1VJPCLs3pn5t/CeHwOpu69TA7K
nZ2SVkgDhU3IWtUNT6VmTYTE2CYVbt4nTBrdYdRQRc1T/YG2/TkaKd96CMB5bl/m+YlZITkNzQgh
xDRTCa3ulrH5OiiNrW5KR1ddvh0uI8r1eB2R8btIHeVJKw3v1Ght+kS4IuBxp7918NJwmzDDn2Vc
I9ssUoPGax01FJd1KraePERnP9Zv83Ko2rgq6JKAu5lqnFaSySwlb3fpsUE/kRrYcs49UPtZ66Aw
lUOCQ+dAlwCzyvzu4VHaqlOMksOmgQVCgYJaqAdbKgsXyWA1Rdsx6c/7D1ETCM/pcp1bxDVgYFyZ
AGhKaRULI8dqUJX7UOmoq4lnICCpAxVo19pN+EmP9Ks7WQFOX09XMVX3KQaWu8rUycWFqADJV6yr
6iGcaAl134dRDi28S86yBb+nUrWRGbTIl5L0W0L4RQyc8XlfMRooSdOnHq+btvCP7De3g6/7u95g
EDanaJAq3t0VXPGkUuEd1u/xy5701TLbf64q64TsuX3w7VF+Lp0Xjz7S7v75E/Xtbe5t3a5PtvO6
qwDqPBCNHCwryzKX89o7B3x3RX+YG0EmvlW3699zNQnWTmjW+1H24ZCA61tINP1vkI9AoaSZtZxv
OoJ0dkbmJe9lBMB6+iznbSNckmGTUhSdkkWBf/YdvXC4K9DgrAxPSx/lcQSj46gEeBj2ch40YATe
oaDGblxkcJsgwy/MyZldjbrYzYwzZZQB+cTVUytMqBqCIV5oV69jqWingSoIKejZQAeygaQs3Pnm
/EXSge9FiCHUZBh2FrirTVDawxoMLwiNckjdvFCib5PtoD80/btM+hFTjEs2ECMtpkK1m75YZiT2
atG9hlMBO2aBd+zwbxj/MEzN/indCplVImoMiyx5YHjxMbf7lLGZwO3OkSahuc3k3tqGjAnXWU7u
dzXgLAmt8WZpBdcZsCSzw8gsrEuosMcdHbbBc29d1gXRnfN1r4npcZoD3M+m5CoB5cP13+mzOqZr
BnI45a/A+kNZ+ZoKcGUl5Oy1GiLIJxTU1039nNPPWNd0rCclc7EIK+mY0x//btv8UQQOkLEihP6v
E3GTqnCoQjwHoZcV5ybwaWlptnl0VNW7QcC8kRyVfilj/hou77N8QmNwZObvDtL5B5R72lkNzcEt
pty3UTa6BZicn5E/lMt5Sm9L2Ocbzb81NQdeoowfmAqLpQhsglpFoi7vl2RVCb3VPJmMOxIq2hBd
1zSndAZNXKDHuhVJPItyctSRD57umvmmL161gC7xMK1PCQBkLLCttPH1COa1U+1m62+Mz9ctU2c8
S2OxIgP5Pc1xiZIW9HNE+Rw24U1uuwvAGhWZH4WHydh2CqHyT2nNtJHE7Xo9Byt0WkwquZ8Cm3LI
pGFWohyCNiq2lp4fOtNXd3qJD3aifpUJkCdSWdS9MYyuaera7ziqHmaNLJwQuJaZ5ewyywTllajy
BWM2OXPYSGPW2u0c9ZJVAM+bIJPXyIsVVyMQ1VVm7QDJ7cUmt3wyEYuSy/0wrqq6M9d9qC3nOrnU
aVCDLDdQL9EpA4f77EDbcE0pLZnutFQmPhIsgFVwxXxjICsvpvVv8H2DLqZZKdVDX0PSqY0Igg74
7CVZV81Oo1KP4hhtSEozODdotTtS+uBoEqldms3oVw5IabTIulMnbbXoOmLfp5uD58UEgFHs0Hqo
ql0V5fnSCE0E8vZTFSZ0ERU0eVNyq9Ta6CYKL2BgYgWfJoEehQcMuG3omM9uYYMooUWO939ygmq6
l9/IAUU77wO4VAhhe00opreyR/8IIZj/agZUkhOj06/hjmYDmVnCBFMKNzbaxrqBnwdipLTo8lbh
OsWeuQib3XT051HM1GfQlHMiVYTV+RjjI7931pCUm/UgFd+9op+9juQjeBpYgTzIl65ikQ2TWZgS
0k5QerVQ2qrHqm7s5X3WeAcu4rBKkHOLbA/CZljrVnGTej3kGY0RveegWcQDeR8mT3ipYwxZdaUY
OQtRjTiEyi7vlxtLyYpnu/KOmcG8yExGqBQTsBWzeeDqYyy9B2m+jkbdegIuJHaeQATX6hwDiq0S
sxtNbcjosWotbYd/a1NP+l5b90BZ5lqwLGX2BzRwyIdC1HMK8O7ufT99m3FDIuMelZWRhTrJQsrB
oBsgWMhYho5yBUGko+i405ATq4nXmeOIK4o05Hv9s2fo06ytLS9YTtKfMfiLeUQb6NGwnkmGMgMx
YGbI8k2noBWvhrhLlKJdOCaPP3FxsLq5I1koTgadbJ5P12XV7dNEnzYwotrnXRGts3Kkt5+nSHjR
SZvIva60s5Mju6yPmbiEblR3zbCiFs20njjJ/jOI0s04RvapAhRz6HIOoUHu25tewjyCBuht65C8
yi7xPXc+y4zA1xaNERaunJuv+ALNb0q5nSSNH0zqUVsQUL6rSs1eZRNAWorjpVGNp8KQCQuyhboL
ECkvSiv91emd+oz4BLtKxUS084mRM6uE4nESqKcZSzyG/J93JWPXspEiO+JSN+J0H3qiEW1XnnCW
deoF+ywc2gViivW8eqaJ+mmNwTnva+MJplq2aQA2L+ebUduDtQU/5DY28xcnsnk/JizJPPLEv+kD
N9fZzBlhtFEFA8S88nVgMEFzoKFIOhCJrg++lh6yXkJKMt0KiybnBZNSCbpOU+UpXnDCuNhefzZz
C+GXYzwOmi8/zLa0WGK3G0Zj+iUh/e4AepD8fpojacHtjidm59jKOTXspK2f5//VQh+vwcjapVtD
60pZIy1C8yvSRn9jmkNBStY0sx8yEt7nQpaZ+hxd1YDw2QJvI/wNtf1KjWvSlHWVRkpt9Ss/bqyt
o0TjIwLZmxb04tyrCR6VVN9bDMdPhWwrFEbTLE/guN/eY5qZb4S5y9GK4o3UvKUqIMp7HCqbgD5O
HwWESU0HLvLJghYbAbCSgRFhmrNkNcFwftfGB7QEOL1V42jJzsXH2HL1o7FkwqbB7Dagi8xHaUTW
xYq9/HNJnsA+SdAIk0NcnyxZe+KcZGzS9J8k/Cm3IkDrj1zWJC4ZDAB8x5DPQFSy/AzioF3N2gX4
Jf5aa7J+GeaFffKonyEgddHBIl8rqhmEz9eFQvL2xgj01e8xUVsEji2yRLtq8NDfWusgBz3cCWAq
ey8sP9OJktijtjS6PXO5Dgrf2bZ69rmaqnJ0j9LSok27vksWq6rmwthFu7iGjD39x5dzxiZDf6WO
06mgdRIUW+scC3jbTemcc1yFSykQFNsFI74DTjsGDGwI3HqmFkl2SctyFMs8IbNndiFBH2sA39hH
gKRT7DFepVkjWFbMGOb+n6Sk6V435cC1JHl8VuqEUEjpJLcX2+zyfUmX45wPSO+BZCwiNeuf5/+h
OEMiIwASxYoSHvtKPNx1MlIkp8csDTDYyHZ0kaRs4zdax/qaxZdpziOPE8lnsMxynWACWnRSiqqy
WFZG1n/ZeUDwhzex0GvBCWeLh2jEvORpvrmgTRdvwnLwHoEDrO6jSg/Feded4lJp31lKpQ1jnAT2
r31mlUXV3WfFFvIGY0vf380lbC3TKPK41m/CwTmA/VWZGDKm0jIagxSOEmVthUOgJ+x99qEK4KbU
L+qdGQYV+7FTm0n/rFzVmAJ+yoOTIWaiU3G6hm07gL+iJcm0tcJHGofxSs8xVbVN8UiMt/ZbovfF
v4wItYQBsxTrV4mUcVe19eK9CKxkZcMu3s1Nfi4+kEwMCDhWQymqG+WDScTwMp0nMywBgi2vf/VM
/0VMdDAoydWiAg/bg5XZ1SYZRFKpKm6BhGpGmA1ThJimmzXaAXVZD5W3LLoMeXtr3e4VSw5YTiIn
JEaKfLLt9zbiIbtqCOFU0pUcW8AMXFBDN0zZXVk4Bx8H6khKuvGDzpCBp4hEj6npevQcK3RrKR32
5WT5n2qCvVwPH0Zh4p4j3WJuDfSNVV+Smg1PV+tQ56dK2I7y7AyjeAkRjF60EaoHyRoLBJmosSMS
GDkXx8fG1KtLxkhsSRDuuCo7Omh58W4YaJdSVdGXYdMkV6N+wqgJ1qOsB9xgDCUctXqWGLttKpJw
YrtDAt5lR2uQvX1ACpqr6nbFkQFkfDZsZHZS329G4y0i0+R6R1dkvrNqvQhhUa2s2gl+Py0LQZdT
xA72ezjYNaJapV9KXeqj964OdCakU5K1zS23UNKZnX/EfyJvunH4pqUiJ1gGpqnQ3TQxFXxxk6V7
EWvepa+qva0tmDWlsYvAs24b9aMMy5d2ImCVXX+oDcV6LL0CtbK57YeCYfw0pk+UZOPhKFzUWlce
Y7sqDkxM7TXxBvKqgcaDPEHUR6/tm0U32VEVuNDgupbKkEWviqm8OIyfvlrhIOEAH5glxjGcujj+
9MUeSGyUMnWZB2hoC7vWL1XAXx1j/ydUInNzX+0w2zebsodcQBsimSiM0Y0CIG1reZuiT8BTTnPX
SkPtWffofqAYP3YTfc8qaDTOR56lvY5W9uDZSQn5fOpjYLako54WEAwmh5hfycY+tKRzrDzTxrCu
M2iil7Go1Cn1kJCqekM3ETndPCaXU6jXXbYgoyXexJMmJfpl4RRfiw5L8P1PmCGRWmLMaKFOicJd
prfb2KveZsBYR0MYGmsmVkWvlYg0O6BkZoH0bWLUlWEgw1XStugDqwcJNu1KKuoBDRDQ3TuvKk+Q
qZfJAWt9u/UrgCSOXr0iR0dSh/Ee5GZLp6HsuWjperytDefFb9Nfs+1MUTWSGezcoAHl0OL3EZEG
6q30iFa2JBTqTKpaoKLo4GyDNA2viLNTotivqmR+zurKKrXXJeq/EjHcrmQSQqvZcC7zOoFatlmi
UEuZrGS0j9GMsJZmT5pOEnVUMpyeNo8j4ow7VzEx/YJ+G7yoRsJ9gX5ktsL2/RQ5lyIoqprmA1Yf
yX+k3d9xR6hOGDlgYU01wRRy2oJOXxQpWJiciy+ebrnJya8V68OSuIK2cYUMEE+7q+JI1dzEZ+GS
VXiwZaANb1WjvI48u0zCiKascdGMp3sr2jJs/8Yhkv7FOGdebk+YHP1TRm7KZmYypKq1tfCJODyp
VckkV2uPcqhsSpw+DdJENWTMVTuLgGpRDG+KITT3xx///vf//Pcv8R/+rxx83+CDTPv7f3L7Ky8G
HHBB8z9u/v2JrKk8nX/nH/f519/4+yn8qvI6/938n/fa/MrPH+mv+n/eaXo2/3hk/vpfz2750Xz8
y40VIDhIzu0vFEK/6jZp5mfB65ju+f/94R+/5kd5Gopff/74QvnXTI/mh3n2468f7b7//KE4yvxG
3d+n6fH/+uH0Av78wRv3kX3/r1/49VE3f/5Q9b8pumFZqAFNmZQ1w/nxR/9r+onCT1TVsR2TokhX
ZMX88QchKU3w5w9D/5ut4SRzbM22TUux7R9/AA+afqQ7f5PJ+lIIHtNtBmX81n+/8H/5AP/5gf6R
taAZw6yp//xhoST78Udx/6Snl2bRB9dVW7FwOes2bQ+b51d8fdzCzOf+yr9ZdPx9E73IIvSaiySa
Q8y4AiHcoVIeuwnJpkukFjPIzHpr7angGe0Qx16wsjQoRQDu2uq7idqlplFoqeBZkIYNOX5XgqbM
Fihs8h6xYxAPCfHLNmh6Uuc0Gooy2ykaa1msLYfxp6V86NLZwwKtJAqIu2ZNwee2SbiIWkxvzUfB
BChqIVEM6kf6piCnoUPgxrVNWOdXSdsGQ8Sq0zq3G16CsYaVVR9juJv8BTRNUkNwA6CMKP0pcGq2
2rC2i1tRvmZtdPuZ+k+cDa7NieU8hhll50EbYq7fyYKoaJStD1l9ThklG3Q2WZ/rHr505ZoqSdEV
XdQHutuW4y8l/O7GlAP+Ew+oo5IzGaPzBxST0TnKrbeCB1XbS2feHFwlGnT4jxyPkg6LB40XsrPc
qPclI1D0Bp4jL2w5d9uAOTKL6F6bTHDMu+V30umjGNJkdStAAfckR3eYXzB7d8pvq94yoSE9Sfzq
2D2Dory1sbHXg1NQVSsIm25WH1tKIMbdsdG75CqvMpuGso4Ak9ADQZwvRrIOmrmMFsnVeY2spZtU
e6X/5Vbqu0qRTWvC89dD7y01e00S8UHluqMyqddfw/TLwVRdd3sD9UlIhvKIniiV+kspIa4HFwal
JFAjV3aE2wian8gawZIv1AGWsBOsstDD+U8rHLC7VyUnVSX+R/AhiKVVLytZ47nKu5BIUx81axKU
y9yOlt120B4RG0CittFw+wvEiSd9IAmnpf8N5ED2Trb5OFjeIgG11+Evc1oJGdXE3ulJJLwBLyNe
qAUOkroBgmJ92dArjlAQh25kP6FJEtqzphvXLmgfkBg5dJADLqQyF0G2IqI62hEp9z6eElIe+hBt
enlBZsJVOT6m45Q2KCFvHkG459+wzCxrPWDN118iD6P3MgQkU+2kZgMUeuqV2CF2KYEqlUwcThHi
b10E4zclYsMuZ+tBtTd1BLwzebZjDhr0npEQK3mkzyg8MqaJ9nUYhGc0dEB7hLAiYNesoLUuKuLw
JiNPEVy1ihSjAJaKKZYyyjEZVXTsf1jaxiSuZ3IBnsj8KO2XqNRcvaDR2oqApPPFmL+MJnESx6ww
XQiH2MWgzCzoenPwcr5iDRJOeki4PCXqRzX+1tTnMuERh2sPiARU7LoslU3aGQe7SjeGDpVBAoOH
YT/Q6vUIGtAmmcDBTWhjWCm3Td8/9c23VpsECwicoq/YdJe6SDZWENN7rV6lmd9LA0jeB2hrJHEJ
sw/dgRBVPrU1zgKYX3RrxgqfX93/jOJ9U3wF46cl5wvVS1zD49BzPhOUFUNy60jXHPR+4XFIFbzf
AMw85hoV2uaSiGGy+taxbO1j/9EAJAFYd12QWBUYKtqoOuIQhTMgXQYF025s8xFU+yQP0Y3+JtRn
AWIT5t5eFvEKwO5aw98dF5+1hZOvS9a2nlEEUFQpzt7vnnu9o2vcLGX1AUMaFLdLahIKRobMiA+E
PiSZ661LZUaJrp282lrLRHnoMeCSCHKrdKhU33TjsKctEtZbrxo/o5S9nvU2BiZ8gLqn2GwC1PYr
M6IdHXVULw1ZS6uGZsLEA+Z0aeJ2rY66x2yEMUXNNBLIsa4AuA9czSE+PC2YYCnWyQAud9YN86kX
RbFBwmuiFh+uFdHqWaHADOrsbjEiIxtRd6qDKTZo3qtTvpckSGJMFN/wzX51YRJMgUFr3wEMrxrh
i2qpzibypS8nMA+W4Sd7IamH2vSeUyOu4KRXGWToxNhmhopYMN0N0uMQRxhUagdjquYvMzVao7Sv
3aSwJbq22jD1ahaKiMo1NdYvpR4NN0ebuiiMWKDTxTtuOuFjzKWrDDvOD1zGHm39t3xIXEdl15s1
ASZ1pGyabMPEy8PffiQTdYEfxaYUhKWSGeUVXwUe1BEDfcfs3kNRgr08TKIl459FR+oloVtGzkoM
v1gqTASQDyrd7VVQLZ00xwcpiExrhoXBRg1Vf/i7nuzEekFqJKEzIsnlXWlGv+rV0PAOlkW4zSdW
tAQxC08M1q+G1GXjtfHehaKp6Glit+2Tq05jnciT2Ns6ovpG0lYBeByD6DoOAmPf4DDU6SAoQEwJ
EBd9qWHz0A/6J9wX/cExuILD4MIOjawcYppo920h/xIKV72yZGH0hjMD7XXT1NbKCvyNXq1hYuL9
Kq3fLG4lXd/K3tmM5ljD+1sSlhiTquTsKCz2oVMwQmQ2oHhY5rX6lMjJsAnVcUrlhTgCj5SY0xHS
m3CeY5GV+8Ria9T1n+oAVqcYce0pnbkoOoXXmz7VPba+6chAxtDBMCua9KX21OdRxqZjlPYtqN4a
EXEGQPhWQy3bCpk1ubGmJCpWEqPXOTn04LVMGyYvebAkXKHZdFFnP0v0JgjI5Pxwqp52JM7VQG4P
RLXWazB/Lz7MthPzT2/rdRELYPMFSbjdq2jxat4ckqcy+Pf9UvaraKHE1YuRY3wkN/S1N2BgSQ4b
3RY6fVJX5bZflWTlAO0IRhwjUyvH1PWNLRIG/smZhmFw8XCRniPlXDW0Q8uUAgmZ8wcIRugQdv5t
lK286nWcL6iAWqFJiwoEwIr4v6OmdXAMSHJYEV3fX+RUfxz8iX6TFVxBNC4vNIIXNcfUzknMR5Kk
YhJNZXsjl6APUIqpMrmlXgQzpqllw+3twGDcpumLtmEXrBf9Vni1v2sF12PuhgCmIt/YixicWTHu
1qNd4dmrMjTQY9ezU4+ac8WduaLa5Dk1UGJ4ddSAZb7n1UUIJb6dUX3UUXwv9Cglz6ZrjoakNeva
6Y9OlHenLi93stqs03B4iiPno2rts6rDt6m0K0LmpUZ0w5rGaaRu9Xpve3i1KAVpF5MeTbWmIug1
Dkayjapjpu1slQEwKBq1EotEakGaAEJdsqElkWENoRQIMsk8zQeDzR4AZHupiXrX8EOmrJhGD5U9
Ly96sk+Cn4HyZeYHTfmlORcn2FQUDQmvgF6VnT5KobVmR3GpapUXiexw52dHB826FP82o3PcFOeU
xBJwgqs6dr1CXbbmtVP2WOWW2KF3Sb4n+Q4t8qPXg3zNsi3qAhck+sdAF1n4Yt9pxladJieZtx1k
wmacA+zcn1mTfkhQooyUgzdes85AKkM62dnUFFBnlNcqfB8SpK58etApqvFQS+WCWRLTOv8QlzdK
aKuvXkGOuggN1pL5syghYJrnUqn3NXPIa13ET2YzLkqOfjnda6W5arv3uoNKE13ECJsBXWSSrqlz
XDsaXXzHYOfIEqGk6mi/tcG1JSfc1MWy7oOj1WvgEPfKeKN/ix9UXemSfNDlA4KoJx1dkmsg6mXr
u8Lfh5zsbAzOqi7fnSJdyorG9MTDJrwZJWcvM9IFhnGOpBaPy7FOpS3EXbCier4h0mGQjTfGAQtB
OYGktVIoJxy4bdl+R60t7K1eNNdQgOzlHMqccVl5p6AhCG+8eIB4OwPDkbVTg09QUhyvI603V2Jf
IQQCdw4qGuy2/ADNbNW2+P86dVmZX0G81lqxEnxW2N3YwZzgnCDp+o5rA/ckG65Rx/jxqwWvPoxs
kqpkJbiKmVa/RJdAuGJEsIT/0VVr4V3lwoCWerSSU0ditq0TTWFvYvO13jBjprR5GINb24PLap8l
xsSZAsskevFMCciyv2ZoTfAbB1w6nTCkyYXR0lY9oHPItgh377ozJJLzQFsztVbg9+gHoVFmOoC0
278w9kU3D91CtyqMoOMLozKX6/Iy0vFvQfzKPfydBS7jfFei+Q0ZAmIY5y4GZaq5gotJz2YZKruO
6AlbO/vGVcmvhc7VTrrK/s3Wr10P+gPqb+DsiUM8OuG7KtKFHALa1jYT/V02o32PYJ0sj2Ud28uq
/zZpPVnmIgUan7IB6Pir3s8YQb/K+1lYPUGcNVVvvHBIHdD0BpO6t/Dl4tbFw6NZnDtd7DUUmjiu
tlkNBWXigWGRlkDTFzTvG/sEKeDVlvINZmZNOlgBfKnAp+564+rltgN4IPMaZ+zQmnNgEzbtI5I3
94ms7WX1xMkIthCaDgFZ5C6kabQN07chOysKRmIAb9ZD2IplmUeu4/8Eq7crewOd0UcbOQt2m515
0SqP54fAULGeQSLQUCrXIbuvUg2AeHLU2jmfwJtRdc863HeGz+t8uKDdXw5IZjQ1uADR3RVsL6Ag
wU5Yt/LJL9kQ9tS546Y106Vnb8Oue1KtJyJqFwzoQLQnLjZQrY0YcEybBgdhl74jJXKApVCTipig
ZUp0dqOZWNRWiHO3eCSc5snzlE04foqSjE928AKlCl2FEQaPOFg8VU158Vgl9KBhVYPUk1nNSsHp
T0tCYBIR4pBiJvK7GzHLbid9jXW/AurCWU2COL3fRU+EjajaZUYLwgu3hVJsIBqtKxOZupEEF4am
uJcwnOpcbYMa2solS997LHp0ERkPx27pA//oo888ZGlXfIuIVOtYZulB7DQWLyWi+fxYgpuwgnZj
1bCHvaURgCOXnwsx7KTK3w2GcVR3lVltHH3ExC8dRhJZnVQCiwiZbxoElvkjy8JaKuvHbExc2cO5
XKdrtigvcuDvdJMsFC7Mml0eEekR+vEy0FEQ+WFQkANiIjBuhvVk1OQOqrFLJgzinCF+cyJA0chQ
23htaeTDmsXGi9uVAxgZCfODJdPPLjYoYBeyEjNHsfSf5CUfrKlzjnSUtRH5+DqTrIY943DqsCf4
olpFuoOYEZcQpFvDeBZGyMHaUE3SE/J9yzVT7VuokMFbPuL6Bak3oFFgeZ70PdjSSoBJyzP7AYHW
g80WMk0ZYdvvkfzgw2k28m9hPtXjWxVp+8iOqX+fTe93woAf/zirvcO6weg2IrSyDLNF3uYPXagf
lOF32eHe82lasEvwDfFVRPrKRnBTNJXC5aRamxaFbLJSbdEg+m7/i6vzWI4caa/oEyEC3mxhylt6
9gZBNkl4DyTM0+uA80sjaVPB5rQZlsn8zL3nBqisznHOlaO0fozWpTOm19meXFJWRqbYa9wZCigm
EuLNBpCzGBCJeOuRsMEc3hPlVTUi9srWnlWYr+kPSbGTxxXZz9sd3RMNU0/NIbScyL5DTlz7i6LP
90wtN0r5njoSlrD6gnSB2vd7cl7nXD5GsuYJ/WflkZT1tSIesAgBYE57czpEIy2bDmM+m3mq4k2r
nRinoBU5h/N2laqK3A6S4hPBcZC38UnSjXcldi5hNCL3j+7xepORoZJoD3LD/rzTL4uxMyyuzom6
BXe3ldOYRtY6mtob5Vn+aSmxE3UgZhpvR5HvmJk11TMqgEOao7OTN4rR7li4BEQmsUssPc3kU6wi
y1/z7KzpVJFvn9i653QXyb6bHIC6x5iWTTq+EgCYziGrnG0V1ycZOTsQORZjx06L+enjezjftLjl
gOVw1a61URyrUn2sRnrFm7ZUACihsRyqoiNwEROsTDgmeVky10/76cTDk642njbORDNrlIo/A0I9
MNRVPH+iouIdEfohK6wEKUkCZYnJ/iMWD+7RNn0Nnc/B+oz7i+U8FeoYLPMaDK0cimHvFMWW8Rr2
bUV6W5r4NWFq0y4Vd83ia820izSyg+BI4WbYlBpesMNYRrvVpeE82uYmwouhbFDQdDExIuFJv5nd
tVrWRrP3yojxaOFVqji082OeMe7oRpiqo7md+RkV3Hh1MvIzjLvCuCg0d9aArQC9uAjpSEV6Tgoj
MCv1gMUHEIOqeEwm4KwFGlr/Ok5eBMOqJLwVg+rel6rd5knPIPEJ0NI5rRu/XTJvjB5lxL8xuoj0
zUn0YFrUfYflt9a6vZUMZz4NrjZ/RQ4lm65saz6cC7aAFbuj2lgTy32V8qJ0HCxRuBmHtfLaLN19
UnUGytSEZkOo9x3O30alVCll5282QCHpoF7hzUNXu1nkVyVMYKjPf5v4J88kuLYH2sqgb4+k9rpD
JzZ5heRFHDGnQu946pJvWSZ0SsvJCmnp1knAdCqIFaA5VWIV1NuE366KAS6XmJs7JDTmuwVKOHaY
AXCszkwY+7ymnb5mUbubDZufpORIdWjo0vvDkhMwXYL2mSvGZPRAqBFgOXutGJA+MefMrqkGCIfk
RIUcsJSPWxVX97lvH0xELjotKVDDSyRS7y/MABy3snWUgPg644YxCL05qlSOo8xuvOq74ujjWsLb
DHJ1w2yImrXbIyjeDAqiOVacGLgiemWHCcCQMyw12gNe7WTELiu2Zk2NE1HElVeM/GSOHhEMw8c9
E1/u2cN1nMNDR6qBw292fDQo5D24U8NYRe+DlvGPrjDU0c9zRv5yJnYAWHknHp0x852qBRwH0nW+
1ODPUNh4lf1lAyGfV2lWOTKBbrZ6wVp7raLqn3x67eJll8YDG2h1MzDhxXYLAybZ2YNfy60b8ikd
JJXl3EC5+L7wXsYPkrUO/p1uJ1Si7jo+G5gYzWJnNTvV9C3uarRQxVYjMbBvXsH0aUNOCUU4HE/D
VJ/HRWYI1wC52IxsV4mpOk/pNZk/rER4DZqcdejrKBwXNucNp7oIC6rvjK79AE5mYwO/Ms5jW7nR
fBj70wJ13LbejCnDtUnWe7Rz8mtvouZQmARXbMThm5YEsbyk4+wlgnd/fyooMRpCScwzammeOq5g
+yrPDSfnwaaSrnuSB/SXEq6o0e/USXJ7VBvGH8I9vZz/NzlBBMmIKYL8C2lSKUgCvYJGDSLCL2id
hvyvnrwsI0JsDck7pIx44EPQDe+ac48W2dWiNKCVoZjZ5qblpgKBh3VKk30mX9aUexY6C1SNCWPm
wEiR7VkwO9K+OM8z9Z21+LP5KIwDkX546XJum2MDx7mtPJ3Tn8gwk0o8/dsWmZ+l0ZfWf+fOU0cb
NRQPGDq2ufIRN49L+zk6w3bMKIQwzOiM1Wyh7eTpzXQWr++TXZMcm/ggR+Ym6ap9RgS3kmCvkKTT
HKpBBylFVW3PqJGKMEOwmNTYj/3YuFx0UA5Ewvuu8KMFtBbPgHHWoCumCI7z5VuZuQV0dITKh9Xu
kZxsImliOOaOBtnZqtgmU/jcV2JTWnUA3uYPsItyHfdKZAgy/VyWR4NzC8smG56/Jce4RoKapDIG
IHAVFdPZBA3Pi+8qRvaYWMYhVZq9YG2G6jGm7orMZBv2CIzGjRN/FGN1NkHEkICHCURVatYUC6Zy
n6TF1iZMBJFXzQq8WFIfQZKRzoFjl8eeuIrmaaKSISPOn3ARkCYpQQfPh6Nm1xsGQzMlqphvnTZu
Q7klj5VA1JozzGpeUTDSuXdIfadjJ+rzTNx84bC9Ka6zPT9bfUNm8OAi3nNRTe4YMA4OBkJ0whmy
HxvmgPIexxN1GvyGs60QnlIkL6QquFZIYnp5r5VbWT/p0ycWjH0Hm09LwPZKI5s80yOvpNRJmOh/
alw0q1aBIc+J3adbqPcQXRqCy8DE7y51BHvOb4t4RXxrWDvlLRz+WoSaCMJ2DXQ50XNV6Y/529Je
O86sSVbdRRfP6OV4O8s3HC+eAltImZbDqL+avRW02QBpwH6Ilo+x4MNV2ceq7U6CCWYm5X6r9AFj
3FnIPONCc+viacGXryzICe25fZ/k5SWPmY6Z3OkGyJOy2zUMgyKs9+qM7mDww5ZDjqu2VmHejkZQ
TZ8L7aKevszjFUvGTNbe6i/DEx6Eee86zasGd2Uw8/eRwZwVO56siRMJs24vukciho9U6Qe7gfZS
g9ZU+9FXcwR86SEitq7Mkn1vnKT+6NjRi6DmBzPC5fLa0hIMU7vNGoD5Zcqz33Jpk5lllcy5pSeD
1juVDjMIRwJUfbpKn/S/Z0SY+DVSmkHdLfFe9eq4Jcc4zZ7sGsINBD+6v00Uzl6WJO4UhhQ79lNc
Gq4j69tYLo4KY2/FyXa9+aZPMQVkvBst+zwq2ckw7wty9alifEnzJ7fhBqO5X9pPphMGqf2eN69D
aj7P7YQHZ3EdwKC6pw2N25lHDQofA1ZfiEMNRrqwGFOXkCufLWwXWf/sHPs6vg5xvVGbmyoD3DCP
KGFwJ7LeDh8rFbcHWMhceyY7TXFJ2eBTSUHHMFj8kGR3JchiGyPCS4V4DfnXjc68j22xgcTlApnG
yKCR9Lr4dfPVkVfaQvDFyrpd2vTYm35sJyfw48dYZ528Hv/XlPukMSaPGb/nzKdehHvD6BF7x56q
M8tu+HQJ8E7pntdhmTcC9aBqi4PONB8fBxfhTvzlJDC7B6I25GWbiOvkPGFejjcKF64ivriJpfia
JS9Wq0M72izNa5rf7fQ2z4XX34pKPTamOz6QVIM9qkcN+IyEMxNnNdxl0hYEQ0eSKWAB12b+YX40
+fI3K0jykKjsYkL1VA2SHInFwqAnMokPHpiFl8VWqg3u9+9C0Q9m0uyIW9rAWX9NG9SR1E5s7hjp
WvfRvvUMOArzcSmGo4T3O2o2I+d7TxBeueoI6vkhQUDQdOmHM6suBiNiOQxXJ4PSUpRAECNZKxdg
c8G6+CDyfTONZZCyiW9Evc8oNtgbHmQWDlhwPNWgjJpyXpvHkjdGVLEhj9ZwAbaTLEXbaZs3nQ9L
e9dN+V4L36XlBz8o/dnEzVh7nRq/YcMIls7yq4alKHohaqssNE8JMvmYmdxYkXozDQz1bpMtfUTW
o+SUD7p61/uTDn0sY8XdgUtsTJVp7qvdMTnIEY0uG1NTH6xBghU/bw3rE2jjwLS+LxW/C79lxDsW
nvrUetWqxouUPwBa3G74UEdx5iyAZ4e6js4tu/TptaQRUDmjLN54S4jBv1Q8i8zxxKKNrcc/dfZh
JjqE5AHeDWe90/tR3m+tT3JaaIJJqYvehW4x7Vj1GCCAm3tiP1cKOZnIAwIBO9+octywfHbVY/KH
vLErhHIffUKa95eq+KyM93J03L6Iv6WGy7IIbw4xScn4aUgHZ4AFo77EFkKzCks+721J/R6R3y/K
K9U38hJSe6TkyyIbyxawE1nSSikjzYntd8ytrhNeEFNOSFuZC519Kvws86W0nqPip9Qx8IbXgnFY
ps3XVFHcmVuSWOxghAFM9Aq9+UMFCDKUBxfKIwAqDzmx1+ZSIOdr6tZfu+4u9uhszTB+qoz5YOvO
3tGsnTycbPE8pxGjA2Yp1Haj82oWP0bJc3CwE3uTMgPu8k2IZ9DgdiXeBqgxC01AcRrqDmpt1CqB
HktPKDE4ATgieVlo50YguOZwrgaaWmvNDEIMmV/A7OLbMtNdnMeYSaa9pY+HCJH2IMWPXYXEfryJ
Xvqr9k7QWAOOQSBSJqyDOj8sNYo1mWkfi9YeTGZEcFhvEWyXP4kWzWC8MLhAVjAXG2P5zgW+vPfU
muirxVXuNLerv9W2c216A5uVUa9PVylpKaVeDJstN7A0suJrRBf4R86aE77OKnpBfZMQcccfPNYk
yPc2P8XrsDytDQMr+ffe5LnL5p2lOgPvL8HQq6bxoav/oYwi961+LhxtkyLJe8CvkrihXu8N5wsL
H/CLBCZBhxLp0E3abqy75wzqmoX4IB1e8wyDYiV9W5LWebbzWNUsmciGssmnSkL5Wo27inJDD1OI
eh0coa7Z9pMI5Lk4MXg/Kob0kKrzvmurfQTVIFIpHZkJIGvftsNW7sZLZQ37Mb5qXxVD31HOP3Bx
+DwtZnWRWypwVXnUIqyy+XxqhvaH5FicJ164mNva1vdxt2xqY9xGdnzExd+zJI7i+hyLo8pxRviL
WyvkOU3sJY3R3GsDiTDZsULPi5d1E1b2wcFfDQ8F/YgjfFAurtKxjS0Wyas4pZS2f7Sn4S/wYv8I
Ong/Zrw+6cPScsHkJZO85m5xrc0aI/nxM4Q7a7KqGBkQslt4cLIh8WYAVDauDoQfQzE8oBcJWrXY
ypQSmtbjgzBxODCIVpW3fhkPKZcWdMMny9DITECtI8kfLAT8IrR8qs99jXaI7aSXh/dxzN0hqW89
3CjLQpclK/tBdHQU7zZgY7cwI99uAUBI6oRHnqwwAAbMPoMooeHOq8DIzLsYBhTJE6hb9Dm3RgLj
TMGMREk8ZrHz3toRde8IHexZyXXmbuizhjFIoi+wvEHHm79SZPjIatDox4K9Ygn+WVH7P1OxBsU8
txSbSartoeFwBAxg59kyh4HJdm6Zv6fla5CkPRWTDzx5s8AijlWiAzJRfgMMoPIhMEHt9h0lmRQf
KUvGtnsp109eTFHXQee3fmzkS0DetxgC/QrlUZmV+IYI4EQclFuWtwj1BZEfydm2P5U5H0/HwlOE
E2GmBt1CFfPCqv/TZ0iSU8U3e1atJKeTD5P2OVu9d7vnbmoZRkeRtBMlkZ3VZmJmUVAJsCgB6o1q
Dx1TQwDDvScYNJuJxuF518nYaWmuyYsVSC1CHF1JVJB+TkSl0gA1YAkXSS8cmn6V3Uxl3TuP5A9c
QHMeDVRnKC8gU+sXchsgv/kEVRJ4PlwjXFgKfIvROmL0Cww12ingebpOuBEjeuYh5DKieOshIihc
nijd28o81Gp5DQloaD9t3pADysB1VcSkHVlQ9VZWL9KoQuJbL3fGCsl4r5M8GNFvOZb9UNKbr0Tm
gs6wxBlZ3Zs2Yh8qXPTMe8kggDurH9MBH0RVMkB41/X3ZKEQtWhFZN8aeUstANDUI0uGF4vit12p
aso5swwXwtpT3ZeH1gj/qjqf4mqqSaAXD1KmvQN/xPhbgtBgBlPIctDO/UHrSescpMs0UxURUCnA
MREO46rUSi4wnqBLVV9XeOJVunDmFzB4rXphrNGMpFBgmZ00zO4Mc+x4A1matCXyYKjEM2YI4VcS
DpuCpizPomfMIvjTFtQvtX9rnHJbxxrIsuUACTpDwDZ1KIcr7S1M94L91qy/6tJ3zSBlQsHolG+2
Mm+jlE1380VyhgaGSomvuISZX3V+TcJGqz5Jk7KbQTAkRnKvI31nDalLAE1iek4VIskGk83aW0VH
1xdnRWieuZpps8Jv0cbp0aNm/FnKPRifDTL+fVEIlHmftfOoptKuNsBNwgxizb/ID1H9oE4fY8lQ
SA9Sh75DT/2ZZ3ZUEHxp3X1Y7G+icEdM6y2lLGRRNys/qlijyzce8XAeY8lwKR/PVQK4R6u3MxHC
gqW6ZqSnWXSfiTy+K4XiKqPi6lLFAsbcASzyFSpBy9lK0nmqRtoBhCIcZvXS36eB2sXk1Ld0g0mP
chqJoXPGCAuQ7XyPVvyODzCojIzDRBvOLYffMAv6BFJUQo6F7rMqIkqpMjuzoM609sKBahiPsgTX
sVNUb1mF6LYI33JdIVlSuMUFcSjvhki4dT7fhqV5RGh/Rs1NPh6suE4+rnJGu3bHvmey/Fcwr23r
w7LkH920pG4dkpiRwfWZ5JabZqNTqVVKcRKZCuh3MfRXhrs30xiSYxbL0XYRNK/mJL+Mjv4VQUbG
TPcuuqh6tUlIqRbrpXRIR60lo9nJccz0tsdek5rzNmwBNM+ADFYhVfRgSA5sVJXClw8xNQLmKKl+
lEc2o3UcaGQ1lchBhdYbf4ZRlz1DL8RZ4cUulq71c3PIGXBOaKvs/B1Dy8aqUqgTQ7JBqc6anmNu
qWGGQTqTvYm11BahBvnm4z3Men8KNYsWq/+y8VVQNNrOQ5ggTXIwF+hpyduv0D+J+okP6QDX1x6U
Dr6H9cM1bO4MJUK5EdP54CC35HW2ugLTyBWK4CDUrzGf36xjDmjMcqAiRXBSzcUITQRLFsjKcujD
F1ILYsZ/+pejXoCFs7B+A5UzVdORyidY5RdqVu/NcA7yjkkyu9NirdDR8PAXooTUAYJebe5Lh8wW
S7D4lnFspkGlkv1dpPsufO2naWMCUJKpZ2tzD7vTi5n8sclnG68dlWh+XFExJLeN+ZMOv31YE8qL
hGaxeJl1Lps2TUlG6WsfN2K87S3AtBxh5qSPr7nZlQGLLZcRhEMIQ4msJb6Nak1vCKp1Wk+Eqj+A
ZdxlTq9thQBAaMTTsJHiNEM4zLK3GllyVVnri5SIojBjvTNphelFM10wqUUcFmROU16yUzfzlqSM
xwZJMs445I3MxieUj5goJoV4l7Q9KM30mTKQ2o1VyzxtIm4AwZr0pMgozMmVIIiZBFUlg8xolFpg
mNdOQbtQ426bUL7M0SVhdatFsd+LvwsztyKV2fejdiaeU+H+c5ivYbKCZY4eeTqvhRXDQk9XDs4s
PLNmoEG+tzomfkghZK3UVPwzlS4HlsFNhsGDYSzbcV8RPzl9aEtUjNCfAZPvxp6bGavY8tAx63Ki
T8htvs2rlRofEujYgTVPXqGPkH2Sk7PYpir4sjRWvSa1YWR488CfjgjJRcxeZTkS6mnXJYfJ+AMa
ZVNVwz40/go02ZKBLsd5VlIU9qY7GRbrO3j7ERd/zZx9p3LCp+Y2HTeMPr2pIcB02SgazXdS+yRz
sAGAus7A3NbfSuMj1dk99Rcu2LZ+KupXm6GRgHay6liX6lCFgI+sexVPK2rA1YgWrxyKWNQuiaCR
DL2i2WkqP47cnRKLrMt7zdKu0FI/k/+MUI+E8loxtNUymSEk8pXwiTRANjZvAqyzwuUI58vvF9ol
XPwlVuuCZ61je56UR7X+oYXArke8L6f7iOiA7E/zanFdaFa2b4lLhc6/jp7L7gA/PpiTzDPG0cvB
md5neuAe08yREYYRXk1m9XI2b+I+3E76dqTTt4w/An8u2OcpNdx43qzkvWoJYk0jekfQfu4dCW9y
oXqOjUkHv43E7Qj/1Y2/GIsCKDqhd+DAb4EMHbPkC84/Qzqc91gBsj8FcWBGRVLYZV0gSSw4kB83
zUdVYDxge1GwcpPzQBs6D4QLey/kCElDAkBETsUpZHJKMo5kvTmMcIfkreapmQx+D69KJRDQNJtB
JL6NyHZVYlozVcTrwlDaUC51lx4rrXZNkSDbZoJYv6XdvikyrG6HFKMHQ6haORIMpoa3+haytxVc
dqN6nvDkomAmnhW01x5mPQE+bk+PXi8P0Gm48nNfao9W+KQiFrE478sMnVz+VKTikNGix/XjPAZ6
+3dpkNGrtyb+apJDh8gJnVE2nmfnOxTMVqPaLXTob2Ngc8Nqo0GIoLwxUNnOwKW2c4nQ+Nvp8EGv
Gjc+xC2duUQelun8QJ0kY4sh52Tgrv+WySCzx6AnGk7QwjflIcWsrOjP8rQNuc4whR7gUcThMSHS
pJ9cgzY0U+Et/qAEdUubtmlX6QhrIIKiEDRrN8wnr+DoVg4VI7c43C4GCuWVBMtRMsh3CZYHXvBE
uWJTdTt7OyNMa98gKB7H/G9ENbvCs8PqZRqPsrmx562cYJjlrbOwZU9pgWRCa836Y8IJ0m60aR3H
HRwmm1GkuOj7oNgU6lub/XDRuqohNhGnpQZFeiFjlOxK0GiUdkCnCyCgT4v53a2UiD8Ggs/mq0oy
v3I89KdmoftS+KzVCEmMppV3lugWz1qwETIu6JKpvtnVA17TbofXGtF7I/7OYx35laqYe9hGuO7t
RPErdrWNBWagoxPaGGEeY41JJb9d1XNSX0EY50dkz6LJOlEdEhLmOSFJdTDCR8e4jjRJFqS1Fylx
/Hpk1q420eSNzfwVG4X90gk6qTBq3oiMN3EwVCwEBplRDVvzymaCbBXbacJFLVLjeej/qGUKyzJX
C3+cGE3Z0r0xy+hBz/86ochZoHFUASjCqWQC2clK8VPU86uZc3siD+MVvGNK5+k0H7uwtbewlDd4
U98VFqufRRNXLomHrs46i8ayXoPnOfClWFYCeGHRppC9YUQ1c42U5joPzzIfe53/EQ1/sQWNP+HD
gHzC4d9hXcHgVmUjbWOJkj8JUdqVhDVnp8GZkXuyYLJ/7HRrybe5yp5mTERgqQ6t+hP2zDTHisiT
H2AI7fjUSCc7/9Kl9J7w9KKJBtDQvGQjUlfYR9oQDFCYE6Q0o4m/fOhdU3+AY+tF2JTivEFvfC6n
F0foF8f5I+HbkcTvYnG9HLV8ZI6sB4T1ElLNTxMXh2xCfoKOGwCALEpfpZHtE/k9b9XLUrA/71t6
5iV0PMNoaqSxFcc8WYB2Z3qmqbi5ZCtfjFu3ujFk5Lp4BEovtybp9rFEyVNYKfejWcSbqDKMYz6l
YHXa+bWX/C5vxqsxgMCxF16cqDN3aSY5WyrlCN/SKSmzSyI479ARcfkpEEHhlDyu0dmy1Rh+RYi4
q9b1tHcaPiA9cErmPQb6hTHFXCNbt1xKiaXhCJw5nPksKK7KrBHuyQxLupsAb0QvNhjNszq08QqA
G11SLE62hp9zYTUOU+bCAovE1t7CF9eNvrYqtgj2wfs1qror9ea1LZiVF6SNErpqoisk0l2d/HGM
VW+VHQN1qM85CcoT8ugdBP9PuE/qWhArRLPle8fqFl4pnzDTJ5gbsZ1d26ioPBIl0yCVAAtPxR9l
FhFN5udsyBPj18yXOmPZdlnDOjvLvxnhrHocZJl8bFmo8D/Es4HJR3mpEmPkPXTjh0uo9uxpjY7Z
tCH3e9sinjEBWPPJrg4Fa0+34emk6QYRqKXKNowtVjMlA4kk3tUO9LakiW3PgUbjLZ3keBG0kqkU
JiMnxsmr80vq67U7oVKMZJBOdNRdYGUxCow4f8SIsUMvQR2B8HNpkCbAPiQbXKneyz7d4ww8RDo3
XxSL2zyZ2skygR2PdUAEm7MbygIdfUY4JpON0kIjvURsprn7lAS5w9RUVG5hcvz9td7IOuOIDEhA
xnZwfchyqaNbX7/8/ebvQ24Q80W0T89acv3y95t9Az0b2/rVAVt9oPkYDfDMfDkjt4FwpGBhNKu0
9WjYqWQqdpqdXMqHYX1Ygfj/PPx+799f/v7X//e93//a9+P//mN1ucQHG6qOxlvQM3n6D7MIEbMo
XZrCwmOuYWn9zVEi3AoJBZ9bT1p1lBo5/c+XcmGh7Xbktt/bTegNsFuhTw3V8Z//oHC8yrgV7Hw+
SPWIN86Qh/nwz4NIIdiPAm0wETmokkzr8PtV/T9f/fPLxAD6iiJPSkVxjLP/ftA0UIaqHUn0lnp2
NJBcMZg1jmzUli3S6LBcybmShL1wfTBSdn3a+vD/vhc2Ur6XCsEsPbW4anvr+PsVfTxjqGxmJsE8
Q6evcee+1NTNiiPctunwPoYaEcdl3PenIbdztI9huVJF0x0D0Fs8GPrRnrJktX8nBrtXrOSwq//P
r+MpWo7x67+/4fdP/f5WaGO6GypmGSzyJJ2Y4f7nYVjq9vhNsLKrkat+/H0YHY1O6N9fazwH7EcH
Bgc6/oXtFMofvdqqR8MosdXYVoOgFeTpIuzXuu/RM9CXqDpghUK5hDBBR4nAE6FZwS8oWNf65MDa
9o+KLwiVGAp1hC2w8nsaEAPw2zlag0sH1TkshN8cLTw6wTihyAImHZ/MVP1AoGNsOl3uiBDpGbQy
wTz+PmDwhLsiJKQPQ90cp6Sw+RJEmjqUTh9IXmi12jFaus8si3rU0Yhl0Ep0IYndhJA9R6HesITL
xNFiwcXAijp+RXqGbSsFMRNGN03w+Mm1OK7sp0sjyaSnmFAZrGVflCOygm6q9qZFjeYgNK3NGScy
rHH23t2mKrWtAeopyOWGeKMot1gdD9c01Kt9Mj6ZsS29ROi9S0FXocJs3JKQA6pnSsDVOwlCX5At
gv1yoC3ORpFg10BHgheX0Jtp9Fa9pF6jDHefLMtk5cVSfFDpeuFksVywZ4JfGnndZSQPJaBHIsv7
HIBTQzVWdLfqvFi9RNE+xkECTidIFDSN5Ix5bdN215gk0PWfJqYF80NIxHFZ40UYk+WJ4GhjP69E
eaMXT6aEnQVpyu9vnBvG6ArN5p7IUiTYVW9ujZxZq3CY6MyYkmz6GfBlScOSr+o3kx4idmmd1KuZ
Nd0BPa/VfPHeyukQgMhsNjEZEKRVSCZRpqV8K0l+9KyGsAf8P8vNsXpgUoVgRN8v77KzjHcTJ6SF
pi1TuxneULeJl/SnyiNk1YqS3apaPoul1l55LdSgKmrLixdWk7pSR1tKWhK+zX6leWVPWTV1SDlX
rWkIOVuejaOKVDgsiCZCq9NkVXdOtRnKUQTjqWizTbdmDiT4Y6y6BE7dZw+zXdggNS3wEZLFLgGU
TK9qYqsyOKp5suNJNe+605h3C+UtvaFWbP79HhnalG2qgZJqmIbrQLjQL1VdLOzv8b0TsLWCKn8f
gJ7D6OSfVDV5wXNmxVdzUU+hurpGKzrWDi6O2ymRvC1qpz2RIpFtlB6cTwIu9VgAKT8yIidFQ+sm
lvFMbCwuwj4+5bUZnaiwiSEQmamzmE6ctUtlpKbO0dZwrPqMcqY+NxFVRFXXoF/ylqkKhfYGGBlw
qP+BZKu60W7NdaTWtU11DsMGNa81IIgxsK9EDMv9ehimEwV/stfS/Nyv78ZfggfpeKShDjZaxV7r
G88cos9f8uIvgxHbJEbUSWU/W0pn0SvdScIY/m880KAOMmtCApdj+2xypRxzJbFuscLWNETst1tT
hhwMhfcsJ2iybhV8uevf1RSq7Ru6fusbwchojW9Upd66EbGiCEleSWjy/jdVwaJ3YpNq8XF5Njob
UWoHEV2nADTTwbr94j0zsodzhOhsplj38G/INimghhRLx6RJsQoNtsokFQpYOiQKsmLWvE16Af0s
H0X30LU5c6LCsS8RztejDB/omE2QJbHUhsEsy+KSV424TEp0N8FfIslElVHMcXjRMhgqKhWhbysw
KSWUOztbjT0siiasNuel7mEHkdhSYVc11eduHEWg22SlcjajRR/37EgetAGjqSOb58rp1d00jq07
N2mOvmh+EkjxT7nB8CMdtCBeiuWjtuunUcUEHqZyc5SSIn2CEH8jkHvPy549UysVQUgVsSeGSviK
hhKlkUghYoF6K1mhWtGT7SQrpRiGX1wWxnZoUM/9HlKhwdC8qOHQGrH6YDadvuttOIaA+6MBLyFe
Q6udxyMoZ5j0kzXCfUkyoNdWECoohwzy4bf/8M9Fx5vLjrOFcTA7MBH1+iFDkKAQevr7/oKltpXU
cTgweUSBOU7xuZdORMBW/JEEHeBvgvq4pPJVM5BtluKRoAjGWz1Lf7Oxrr/Jgb9vKCdjHCZX6QT3
Mkp2lOf7URBdzPXVBU1tmW8JWvpVOFXvOg6uawtaflvawE+nUcmvWRxHV/MxqhSJkI4ezWMyAriu
G365fs+mttipKtYHJ2RcrJhcn0LTrEu/PsRkAZMiucj/fKJnoZ9t0nP2/YCInmif3w/cAnhqkxb8
tbboMYJI3amWKOwi4cRICBxGPTr5sFdlLMgY4s3psgjDDySLlzAlnJYGRr0CKKAaKAtGFo25NXM9
ufRE3qIvTdJ/vup6oPUxKcUaY/8g+k1ONIhP9B0pe9Vm0FGTpWq+bZjqPgMVEMWt6k29jAtQYFKf
JvH2m4JJ+HhxsJmiZRpIENwzybphyS5TLxo/qu2tloLi/s0j62f7p4sJ6f0NigZlIWQi8QBCfTux
EvlKp23C/2LvvJZkR9Lk/ERYi4AIALepRVVllhY3sJLQGgH19PzQRi57aaTtC/BmbKbPnK6szEQI
/90/D4S7Vlacb+I5Q/hxoTILI97VeJEPjMCuFmNOXISCdHuQ46IOqeDRAxH7sSQs5fneuXYQVyyl
3xII0G4R/QmzxuFTxdZzn3tsKCi6Ezk4pwsAj1ZhcsoczMqg/AlrsfX7LYaEAHvu3rX73ZQPl9G0
N37RHjHvctCZnCuRqIda05gTgT6XptyZgltf1fkPcxw+ZTAdxv2AVfoUBx+2k/uPjqSCmj6IZF3W
Wz/GpwmuDE9jHgUnFeh1NJFBK+xYsKrMl7lpdn1qpYhlFc10vXOfl9Vh9iDVNXi3BvtQOAWo/mgq
dzkjrNxacgGjAYq4u+X+qW/FYiapPYI6Bmd+NQSXgnfatRazSH8zjR4E5oQ+6cTzLnbFnVx4cXca
+okA3WWyUna4WhzzMWUdbq6IwYBNOnLowAUUPr915WYX3RccM9Jv8DPhuZqpk0qBOsLAeAF6gQiX
QZ8KH5RX0Bws2mSdNuGnmWSgwmp8BKoIqBU0aX73lm1n/upDqqEFiqQw5vpGW8OrDHGfVXK+lfXw
4bnctrq2YzGy8a97Gt+tqKpV0tn1sRaMBm0stynN3GQ7nYciVj4jpgGUl+veCp6arYyVeZpK4E1M
lBAb0hvf9x4NM9z44/xrxkjvaA2YvSIdrhNIeDsje50UpBLMCs1aiBam1GSdBeGDljXy3iqHu9Zu
W0Cr8i6k5fplyHqsGzm/+lTd+94MJ0q4ziUEe7ueCwDPGc6xU4bRlN26w5uW96sgBg5Aq9GuhQqA
zhgdI/qjd4w5FjctNffa8d8jE2zLlDY3vhPVdwEKOsYMk5p7KM48AZgsm/smyYx30cZ70+ses8i8
VE1Tb7K8PRmE/khim/NG+A4vd0guHNeaA+ly46jFcKJqEfIJ9eOnwZmfIPYVjy5ZxhtObS/aiu7/
Of79c+gLZJeeDM/88qwK+8mgOMBCyGMAMeISsvZ6CRoIN8hoWJqWHms86fAwcaSWbHtewgArpz4X
2yBjqm6d0Jtnql7vGLe26zn7El39oiLAA4EbEARpuu3Y3wdJ218939rGJqA2nY0Tn49PqIZbaC8U
vJdp+hRRAF9FjF9YBMj9Kx9qHBVYmyGqF7GadFoFYGjgdeOr1Zzgidh4tmMd2ulbTk0H0ih/4A3X
6PpMq2x/8ChYI1JvU7lbEyPc26375Za2cxbjz+w5WLCmU2dBgSa4/S4FnNG0rBwQlQ5x9IkiluG9
K2DqizrBYDaZ+2kseb9Nm2Ds0PwasBg2E/VMa6/F9Bjdzw5+rhgnKnmRut9kiFZgePrH0U3nBci8
nxJ9JShsroBmvkWT+SdtF9xYUlmb3ETcygXG+wRLeFDgzJ+ZzWncxR4r7sbvJD5yvn5nKCAWI+bO
Sl5bLhHbLqnrTYHy/uNP16LNvqHTH7RLnquQfKiU8Cbr3JHNls7zkrR6Y6yxkO+E2YgNDHOqPBET
I3hEaqyLtUt9nOlO2c5O3n2GqvtBt1gCdH3r5zSPIxDjQdBc/lvjqUoHhnRJ9qYd/RKVdOVNqLW2
Yz62M/BQ1W5RS0WZdW+iMX8l/bQ3HWHvpU5mJTgYwBXJvJVTZXuntvSZKsWNlqBB7GAbpVkDQ9DZ
OfTEbC3cKR2IvlkX73RlVLhZMRQOIYNrD02eHCULIPSNdZzGp6lLHkyOpU1JQzI1v0VS2yshwQz4
4a+V5m/xBIjCiwhHoeIfIm2H28qHyjN54Z89mLSjp8TgbUP+ljCv+ajHT+kaz8VQYAYvmNdMnGSU
Gd1YDRAnf7DvoCxwLCjLH7t9s9UwYi2vv2qfw3swsYMbsqHqjKOOpHdL6RJXGL6iyuJE3PcCdwYi
GJzBtTKBXTMiLif4tli8ySLPwW6U/V2Rg1yqV1Q5KW7oWjB/Kdo3LjxEdSb2T9d6ALERbO6dIvls
spqkb5ih8LPAB2p4C6MldKjd37AcrX2YoTQlpM8Et0h4IPJBxt9pqJ46V+3tfn6ZUoZKdUv7nib2
6dBzC7r6aLuwljvVG6c0iZ6N1GVs2S0tieWnoyOc+WCMV6PnXJZokaRVxbFHsSroIE1MB6kuAY8f
tywuHiqrv6Aj2mJigkJLbFMRpB/08rpi++hWxG28DPfBGFkv9owwppyROubvJs3dk7+MfeeKuSzX
fQ+YAaUrW7utXxJOo1toGPuyCM/BOG6aNNgMMStDbOEkBDgTWxW3OwbATmVlO85UzJkVcq47EcMz
yejLlHhjO1DRHZaPyeieQ4yDvTdDRQg6tLfev0F1Jtg7iV1qTM9VTUi+iTL2m4EfCCQX3sOUYEvh
3pIFzbe9uDnNz072OaFG9yO1MPW4SANj7aLTImZUvLQ8iN/Gvnua2DoBv6iDFwlKYrW7L1m2VM69
iEQ+8Jp4ZVOslir3tsQSW3DpF8lVexB/vJLPOim4teVV+JM1PCTarYhuiJuaFAB4juwEbQ5De+Ae
AvkAl0aAk2RHa3FR2QgGVfE4NDg2YE5r6YqDjH7CaPzOUZ1Wdoy1ndvnuiiwnLPM4WGV9ScAdc5y
VUaDwXQqhNgnRRE/0ctxHLiE8U7W67gYsrUVUDhRsCuB6ulfOjB5YLobi8eY4azI8XDAFou20wTu
BHzKmZIsa53WyWZMs2e7aA4YVT+EeBhA3VZFASbBauy1p601vvLljcGZ2EzTqS9Zf2j1OIg66nc6
gI4/0BdApcO7l/pi5bBJrdq2OGfNAMk1/pyKVG3pHWbTn8Z7EZNYMIMedzOgNc6jAC+T7MCpCh2Y
/btpBd21I29S7dp7MXZbIeAsGT7pPjd9LGLKbDAu7YXuU26ufnakwYwooHqoKtwjXtL+xsG00kua
kMgYHkVK7emt4zJlSYVN7n7gEQiKhmxGWn9nyaR2ja2hQwSPTFnIho10nJG205pJSj3Ut0hO9wmR
B6pKef96F8aNHLmIRn5yEj5xVqmeIs+5STtA4Fw1/uocMK+SPcyU4jtdUn+W7dbrkQDxSlj2q2l2
1qqgYRKig/mju+yKda5DWIRtN0XhXWoh7JVzcrEqka+j0NkZoXrlRQL418lbNkU5yCQ8N5M93wL2
Qy/zJKohD8B+ruTGbQiwkvo9uz5zUNhcQxPj/qSAEPiB2nCLXlfLCQ+IT42DBfZULCnk1WAjJgXZ
y7I5O5QuPpyyFGgjWBIqI8MZA48Z+xS5A0O89j7kVkYHfJGb2j2yqR+ziq4fI2V2BfcA0uxNxdfJ
s9RwSEd947NImRji7MJ9o6j9zNJ81qH/NykGciARcblBj5pM+xGlDdBhZLFzpx/zrJt9mHd3WeO+
pm4JuqWgtf0rNKpbntWP+h9ED9pkQcqGQFPO16wSZy80b7NE30zhcKV9qt5GnPeYbDocFwnz8JuT
PXYZojg4qEjLaJA/NTSwNlV0CA2ggSp2VwAKH8TgkEd6WVwMS30PbfXZT97KY0K6gzptoi1fwI4P
pzw/lo5HCKZ5nRiv8gGqz8TlIzdnu92MWqwnmmfk2mDH4EyQWXcDNJl5kPsUaYJLYBuu+c0RRNRI
0snun+a2esbjk2+KluN/JGux8mevO7Xs6hzMPvCeAe0IwbzOyEZnrxsh2NJfh0vdzxP/mlN5UA6k
2Aavgmloug8YhjGS4LRYGfH06hN1dljos+4ymNaLCvn9JUfjwGAwN2uAgylPOPeUCRezgd0KCwbj
tIeptUhNGAZolkr8uDfO3LACL10dFDHyAMHR2cyZXZ85JL02I8N4eDDb0q2eC+6KVRLRgZfV/moA
vOJmMUKuRegsbc+zYX7NBMY6O2yZPKckaiIO/zMVYdtwOfU+5EbDWuBmTExMKiBxmMp1MtbZWnlJ
tgXEApwczLswgCFONuwwsGGHefAfZESiQIGhXg+tE/HDUHTLroVhRvtYTXnKpkG1TtFO16biL7e9
f6itAGCLwZVOJyYoEO81l/eDG3BGBEGyEn6Kd7d59RaKj9kHL0DxP3SNxUB1qK9ZuUuB4MvMemyt
cb7XWUreSfK3py7HHG+P+5GSjzW9V5ky75o4PQfBiMu4m6INc5hLRUvbehwEZpIm+5aDxWrqhdvB
y17ZM/gih77EmDnyZWzUGYmy3tq+upi1vrXaFye1JGS9fuMnA754L4fXH38Q9eLYL8uHAMFhGyTU
Xi1u3zIemx2008euBJPkZxZWzwBVfGrFTQtAMcAEs/dDE29aLj/o8HooLNc85j2Lua7kkYeQZQWY
dhCpnyqiWMSBtcIphMW6a0MKzEFWVihWmUd4OVANCbPA4B12ehIOTlNxUGOv9ubsgbkdMSCfaJSR
lU+6DLgRWOiRcwXtygq/c2RBzpSQTph/PNWjeSkt5GpBUJkKEbmb0dFR+aq9Z6IRi6SbSDRBLmaF
3fmGTx8KDkShCfEbNvNpmtPS27bIb1ufyadq8+qSjJytKO3NV15cOYcEhSoL2dmjhv70BmgUTW3G
arKinZUW4hDQfMSAijmqrT+TMgVWdV+TjltzdiFkbZFgDM3knMcj5R5WuhnCz0LQTyIpPSlN5Ndy
BmNXDqAd/MDcZC4DySJFnZE5448xh1ER0E6ehy8ZboV0ma4Hhb7P2aTDbFPleODgjTFgP+eBT911
jwdVRtlT4XFrw5CKTYlYN6BGl8bJSBJACVw4jEIV1y41fkReGeRG3HEdetU9BSU33SA/NDLaugzi
aZX48vrP/4IUWG6KDB5pyExh4zJKWbXxkB1ClszAEpCqXYxb7UTYMaQSN6DRArbosDMVZJ4qYyRu
ieSvawcQtHDtWhz1ULb/QE9idTO9eSE/HvDb9M/arE4c7oqD8jH8JA7xNrPC0xRRPrgTCuesKK6a
YgjG4/jVpiTZzcQx16YLFbCXFHov21Us+OR0SEaqsIdd2Xd3Mu5PeCKPvZGO13ga/2puppwLrLVr
uuyZLdmBIMCdXbnjeUqJjDnd4G8s6LSYIrEExWxMy9cDdksF1mbh7JQc96ys+4h1N+4M6ACNPcp1
l/Z/8Vy89oGdby1j23FD4DEdaA8mDleZnOsHG1ClnWH2SDDz+MEto6LizvTixaNNAoJlse9+hQhf
cohPN+1cfGQVlQUsSPfeqNKzaoqbgFrjPdg9LmVNfsuU7LUW5bB2ogiCkEHzAlIq5xccOo01723F
u5HkxitHzemm8Kh2dWZuoV5kME3hkSut6ZwNKrlyqBwz1OFpDCSnsWLcVz2l7i0KeQfxwZiFWM+q
izb8yyzMfaRDnUMHq71EDmphxPDsg2Sa43GfxPyLHUroEssld1vQnRRjs6xyO11bPl+zqMtDWiuO
fEXyUy9cpJnI2SgNp8OZ+F0UgIRGAx0MSGPl7mDj5ZuwxtcWEPlZfFc8l5EwIpZdfg9RNI8B9ZPc
uEuuSBj8omqmJDcjmTITEQ8xOrHLx6yqRAfyoaHkJh13sxEOxymGMzSPfxMTzxXFjN5OMX84C2lc
s8QJb/HZAslJXgc/tnZpbFGraJMfr0NoQeQ76nbaDJRmEteGFshwDedYH+81cY+WZMwmpi1p5UfR
eFNJvvz82UM04DyCxZHCuuWlD9gmAdLPIP25ry0LBm6dtMr5+wlhwzq8ciWMD7aqn1QpLWZi0d4e
WZr15N5leXjNMwwtNuM+MB5L/SmYLR0mGQpJeWzqjyr5EHXnwPEcN/7se9gLzK+pdL7sgN+jLSC6
DNFCTHTSrWXLj9FJH9rCId9Z6OdGkSifCyixFRAL/EOs3CgiaYZ9zvc/PS/AZWjeqTT9xn//YgSK
4q3kY+JusR5N7zIEJUSRkWToVBQ8cgL3QlsPp8mEnSh7DFmFfsp0tU7KjkEhZvXd1M76ebRbcM7l
dCQzc4tlH0O/pimcImK17grsvSjPq1QG7CTgBndmALuE7/06CdXawTQ/uGjscUisvi0TkINcrnpC
C9tsDnGs636fMRpcW21C35LTLOak5f/hkbFMwwfZC7ZWnKDuItnSLMG4alwRHGRVT7FNmh20p07+
VU2MzzULPvI4uplrMgYAOL+JK2Ashd8q9DsziA02BWjHQlPvmKqvKRsfMfSQjaTMs8XSak6PGXP8
jWvc+8aptZBIswCxt8gKPNdU2a1VLEHfZbDy2r4/5kHgnEPO6UUQ2yeq2BZnVkdqACv2nHNflk2x
ptERDkALG5LJjB8X77lANO2nzmAJ6k/z4HHYN5xha+7joYrWQZ16hxpDvkiKZO+L5AO9uIIEAce2
c/oftwKroQj1iaHN91DAg1UPQWPM4bDlBWb7mkgRdnJ+JZR8/O91XP65WeDD8A7mvTukLzUm5CFv
2KgLwEn4cbZxTwNyB1Ro8HyE3u6alkQGZ4fJoCoRWQyka1WRbDT54A1fHgbpwXDDEscHZgo+klSl
xFhTLhi4Dz9j4iLcQa9Z5KI5NfZFFOZr32DmrGuTt8L1mxVW6xAFeWmkk4q8VFFicSV0MOGs5Nwl
aVlniYrRpVcqcDjqVQQJewd9iDaGdRThGjNDTDKGt8TiI/mTZeVzDUusMI3krE3QAiR9+BTyFofI
eKZuG5ckzdoZXUU7107flF03R7sNPwWlS8LgJqxpLBSwcJqu6g+mI+6CyT2UTfMkTSRpRocAFMJb
zXWXkFHxUzXhCBDLe7dy/7NMHdC21UV4yZOOcEGnRl2AUMrWnCH3rQV6a4DWwViJqbzDtsrzz6NB
sZokXMnAc9j1qiE95KWkYqoEAwNqkMAOU6V0ijQAez0XJCIo5KPdkV/uB4NTH1dsnykxQbWe9a6x
4CaMl1lRbcF47d5ISWKlOIWlbb80HW14s0OFSJR9GcFvlircRq4kQIBKCSSQ9G8jXBCO1GnVEZ6s
sC/P3WT9xar/7noMh1E1Un9dVjsmirii/X0LcVMZ9gcTwM9Q9HSHIYriUWOnwBYbEo8pAo6ibf1l
xPpkWKV/xM9zUWFTnSeKclaF1d8bPTG+zkCmDX8xgZyTEcqcH8ZfRJheZjM2yCEZ2Nndd9xk3DSn
+pizcqCt2lhzmbI0S4tYP2aQsfoX/70f7F+lTPal3uN0hSCSjeoz4Ai/7vH3pDMoXtIVlJF7wT6l
02hdFYyGBmzTxL7Gnd3y4FY0dSFL2zQrjv+sW8+UN7PIHDMegqAnaD5bIeWrLLMDIB/MB0TuxMQC
RuLhD2oG3EI9MmPMrcckYJCUI+27HsK6dDyypM3HmJGXHxx6jyVkFsWv0Eq6jJiEAySzwZw5fwW1
lpsukGun1eeM6+N+noIn7Xny3OnDCO/w1JrVDhRUdHS68TtsVMJQzXcRXoq170b9I656XGJDepOx
MlMC3OzrQV5S7RPBq3BnNnhz1yodTgbosq571E3XspyEG9t2fMYkayjgqwQDEU6WK1rSkVIIQHpU
q9EL3S75UJh1cTY8+w3Zwc4YXjLUH3hs/sVW4j614e40gffFqowWbM0YYyY2r9bQGJbC0dgE1aZr
+drMAZSBChmJoyMBuguA1OnTgqu/SXTNStDCtS8MHayZ23cHjh3oAqYdbSy/+Coq/gVR9lIzL2Wg
iUUrjpu1NjqQOUF9gJ6Ygi5PT3FPyDNFC7PiGuNEX/92iMQ0rfwOBly1glWUX4G5dct+0k44bsyG
7/g4Q5sgYqIof58oo9zSAbazGqKSA1P0RdyTNTC+EcWqHKedl4HJbHuOFLDVt0zpbiqPFVarW4Pf
cWU1PpG5cNw7eVluh3x0NiYnrbjHOF/EHfi9QXzkagTWDwLDxjRWoOwM6CkA4Gpvk4zevpnB6ZRc
MLZFYrwME4vWTOOsJH4D+QHNzcNqUXYgvoY5f53nfZKWv93gnsyQn5Y51n4CZcUPQn6lmQ/YCKMs
Y2ZS1gXHwvDPMib8lWHO9kM6ukU43RcjvBGJaWflAi4tRfHK2UNsR48EEo6OHKt9R5E8s3mPkaLD
9L197uL6scFOBLwCkFM3oZBp65H71V5bEgh8nS/8iOLMdQNRxXK2BrcfZA2SUCOmKxgrN8E8P7HS
tKt0ojsgYUVvY0XhIY1xBLlIIpgqo2CTVcBpnGPPIXxtBx78Wjg4K9ss77Ph7E5gtVV8EQlhjn5+
K6P30aCEtcclZwpuyQWthOvWtm5jVFMOWCD8C+IsDtULhsUIZqQeFIBFtPOZ9fDcpN52+XJUZGWY
ZOU4KcbxNirfBTvk2mbixL5fv5moO5UiJ1gm00uc6W49alaWgRLYAdUvAqWfjD+8ipssdi9LCHig
TAoI93PdhbCdmm0a+/1hLqj8Bjh+yGyAzXM4vLuNP62wvE2FSy4LsbYK3BKsrbg2/qWPfKBBcfsS
eXBF/cciGr6oXeLM/zYnnFaqDiCvW6k7Gp7fOHRW69JsKOGy31hBJZ7I4Tp3xtUAHYrZBdm5vuMh
PLujc8DCrjECKkI2PpP5oUh+KknaGZ9FuMgIRj3uIslVe7awHEkfHck0oae6gPyksD4ZmVHCFzMR
jYuDtbBZ068RzXXfFnRMFQMJuD5CMS38RWIaDrGuLeBaey5NULJM5e1rxwHn24Eons1i3qhl0tgZ
LzKrfNIzKEFhW0ZHo3rOshE0OdRekyMThygoIxZDGaY4e9HAeE5mVhLh2miAsjtL5otTT3bKGsJs
PdXjjR9mD2Hu/OXzmSLDZ58veYwyuW4i3wMGBFldDSi0EfIOJ2yyfbVqD1nu37Sy02eipctFHeAi
Kv7Z8+xXMfOIp0XdbxP1bdig/HynvhukJKER6qfIQi+gTe4FAzzRpoA1ZkZtXTV5sBEKzcRFjmQA
MDCDcpnSDLCp4aN92inzJfwHX17IscnxxqcM6WgTDX0CuwBF3pGo+hyz0o124dryYTf1laEERgLP
/skVFa6j7+3QeMhYNCSeW6AL0Wxv5tr5VCHZRCK4JgFWLksMoaYUUYKer1VcAEca6xTkv5ex9s78
c4MlezUcDGP6jazmNYmcPRebh5HmkMoMyMbaV57sHm8VCmnkAW+LHGRw4oNeoDcMdHqMqzx50jzQ
n9utXcSSAqh5GOeKJsvA2FNX4sE+tTZj3l+t1KyvhibnaEfNMWfGqfJW77Owv5N1F2/rkovwMARH
z6m+R0YExsTIKolcTMGa0GPWX0qCWVzeR/ABhbHh/MJvKlN5FDZ6D2SaI6fHjemjOLut+Y2bTvEm
sR5QYbBtZ6bpwBSNTVkk39Fo3Bdl9pjY/escYBtAE/4ufbPcdhzMqs454Lv4Tho/PWJl32Zk7Uyr
6TaEidqDr9TWHIF4VdEnrUAuvJnixgGjSoYu8LBCklyXxByh5k+rvCO90taApn2s/AyybkMxGydt
G8+Ycr4iaJXbcOjfpnhkBhA9C8C3a52TzpCP84RQ4GDymNMcBHSHJDAgt80jhchzlgH7wz6bVulr
kHJEbzDX0r4k381mQhEqPtjfXfenGJtnq+GobgRUliTttTL0qUu5gJRj8ZF48BZz+e6NNE4GNQP+
tImsbe3ED731WorsMNdxeoMpf62DrSQCvU4JdHUt6Hxj+Owt+V403cVO7ZdWcpDsY+uE1RpSaLkZ
iaByb/8kMv0oG9w+bW+CEXWSrVXimZXMElyll+JecceYoN+YaC7bmDdWaLvEWFFcGrZcYyxeps6p
Tu7Af0EbOkk1XOIa/7cO4eLPTnBNHOLjIUAlonwQMuWYPmrhMUtF2hy758BHOlUu3mM/S9/qku6K
pKo5iO18cn8R+e9qpxvYOMRbSJZNC1MCMnCf0ace42AnA8QC2YxQIeCQ7JyLV/RM2pdQhlmbwCbt
8s23ET6m6TV0QHGaZXQGCFPw8+x6a+qrcmk40gwRHGLWmyQAFONJyU1+Conl6mUHRfwaIpLtrbn1
J/VCawrc3BjRKKfsklfbC34SqgjudZyjPD+24o9VO/4VU3rn5369MvPprscCtombBBFXfmFozM+m
T9ClQXbn6wmrw3J2UUrsPSjURcTZi/uIJugfwJpCQE4wL1Id5ZXDpRq765ypaudxJLfY7zheUjdp
GM7Ryhnr1sllaJbDzRQ+UaFO/WFv3TlwmpRJCNvT7PHUhsP9jZujrJM/WdLr175kafXhRl0EZUtf
y4CXlA8b23ffK4vlpsaqucmibhGOKz5gyz8EpvwLBkZAZt1s5JCgbeVQkEK84hjrdko7jwDoXyoN
hwlM9KZQXK6K2tj2sf5QaY6gMow3XZcVO/oozc3cYUh2t3SS653nOd7Gl9ZbJY2N5qi2wWT4nAhU
WpP6p41BB9pK9xMEuAH3FvZPYjduQbo6/0mY0m9izzV3Ng6mdLHiyXz6oQqFg0c3Pul45r1DRFhh
4TxnpjMvQFcSywsazAUpNolKrqDNK/kce/jgkLbFxnJRn82JgSXYhKU7yDh2cNCxIWwJ1n2FVEnF
gfvu2NAUew8tofdeBFL9vlKMHkvoWSdyz0WpqjWOBipSy/alKn06IQmlGaGON+5Cd8gmnDjhjDt5
olPRMepnp4ZaQpRT2zBQdBKcqLOfmQkY7ErKcVceh5HAwrUaxEx+u1YfEsv8CocJZcuCO0iVZQ6I
gzpLPGf1eB/Hw2FIOgSwheI1UUJIQrz6qCuXD6SoKcVInd9wUB+zR1dOqWLGe1yfI5mzRTjpzW3J
QH6ddWwCpeV8T/57AvbCJEyzAau1BMjMJ3C9yXrEIbSx8PBvRkPgjnGXwJYJOS6n8ahjIjiCR9tQ
6EDoLyKO5UXRq7ZdtWG7PLLrTRsrNI5z4z8YFhovAQxM1ns4E8aKguqbauk1Y7ZBlD7zntH08Th2
M19NaaCCDzUFJZwVaBYEhAjQlIEdx8na/R1BwtPXQ1ePJFrHSJw51fOYFRxhErj/LdBOlMDOue+s
H6fUfw4fxK7PlbeR6XflIejTWrTOcFLEAV5HLobUufYwuyjcsnuVsSgVxM+oYGUPCTjX4qn05Mhl
yVYeKTcGCm1B9VOIWwIftrXr8IGtjbAwdpPF8NIyxV6UrYQy4V7nvjb3MoSuUM60netxbVv51Qnf
3KG9BY1yVgD1kvrZCP4QFq+WmT9ygY1hTqAtq8zZJk7yrB1mfE0V/5IpeTOpTYKXqKlbkNIBqQIA
gdbQ3RQxD4rjyjwIw3qmmqxU+dktybFUUcX6alZ0NvB1TruFd1p/FJpVe8Kf1Svcc64EboUjfQ4/
6xALZTupgoFb9Fzo9qCXBcXLz0ajf0Jzgn/Nm14m8Gjw7qycH68yPmVlubs+Tv6cxKz2vSkwjtkp
eIyZOzdbx23eaHWHyHl0yAWeMI4SQg4E538b8blWBFqRSG4ZnLFI+1jGswB4dvRuO8bbyA1iR5X0
C3bPx5YGahJiD75sm91s6j9zJAtap7Ry2AVWlIovW7aAOfCDYP9RR891uyMDlJnPiR8+Pow4f3JJ
nwC8RgZXoTUe0WB+sDZti/CL5QuM+ILBWdKTn/PS9Te4y8b8sKRdomR6nanDzYP3zh4YikLKEtUx
hpxk52ofhZi6Kv+MMQLzYlidOOfzcsqTJmxJrgUMKVBie02HwKzTq89CovEx5jClrWWBJ/Y5BweK
mw90Yb/XnAriMTxPc/ouZ5YkY9yV3ntjci0fAigYVvSVGuxD33WhzlV8X787VXiV8jW0PnjiTgO7
YAYDCD4jk0H/hKXmjoPRJqmaLwVMoqXZcXglMEuBn+6f/X68ZUy/qbzFUMFLhJush+KtrnkXNNcB
p22ouYfnn61zXAdsMpxOxX7scA/LrVX4O//CbGTrOCAlMnnPweOj6e2tF1wDpEw/tO8dSCUFXdL+
4kpQIyMIHZyDDJxxnD+S4B5d/RdajEF735pWAw0+gy+PKkkO2oxenQqMAwdVzTvDjfS9xHXNMX5l
aXMfueNT2KanIsXHWV+12f+Y8llSd8RqsiridJukPJ5QR231MImQO8q0igzvThd308QV6P+3sWIb
66b/to2VClNqa/+fbaxNp8PP7L/2sfJXfj+X1lVD/Yf0uMJy1mf84Qlb/Wchq2HJ/2ACasEGcizT
doX7n4Wstrm0uKrlT5Tpe575vwtZLfEfArO8yZ84tukrulr/12u7/rtR9/9eyCr5GRxFluLdpY7V
UZbk5QnPNH3f8jlAC/78X3WsA+a72RagAkIfEreufpgXr4Zyti+t2altZvtPbIbGFhGdo2NZ3Qel
do7Mbqgmr57o+/Y5ZROG9IisV4qDzr/ey//5ev9dGGs7/+frsxEehfCVI1xepVzqZP/9+qowLiI8
ZmuD6ewu1EmzawX13jVKKROqAh/ujrv7oW9wMjBKTu6bUPLAGuDDqs48uTMjzDxeZgjjGseMJpXD
XgMh8in1SHkLL68vTnGcwzE6z21+odx5ulN+81mXFiPkBHhtDj1+24dEK0UJy0IUtT6FdfwpJjne
FVYWvtRZQpZq8fJFKfwWS36GCuOpD8b62g+WdQeRlp7m4cGKh/y/e4v+a6MuH6ENZtKSfMWk69hy
6fX991tUq6l0HbPEmc6HvZtI05//+Y9MdURSBsg9zoCWqdrFwUa//KtAAICVN9R7hRQHhDL2zmmS
7DkCjOdo4oQr0yw8jwzN/Dg27qvReGud7H8Qdl7LcSvLtv2iioAroPDa3jta8QVBiSK89/j6O8Br
zt77nFj3BbFILVHdbKAqK3POMcdj3Bre3RHtdSLR7zm38R5gpd7Wgw8HoihIn8oyDkBE1S8qNxhP
etiQ1xRsnbRSbz2vgs3BJE026Z23CTkycihUz6aixDJNDW+aWTzGeQzzzzeRsv7zJoJv6/LwmTS3
OUD9502EbzK2aWL0FPj9b8slKmjIguHsWUTLgXM4B9SOnT4AdevB9Y0ZR1Q9vAvb+xOECgqg8IL7
z7emzgECaLcmgyW+93NJ7Tn5ijSylTdq20SYIVlBJHx0UWytlBdHr6LObRQy4Tq2WovxhhwePxen
G/eFwGFMs3h8tHlnH0qDmvvnD4MqGR+mE9BA5SnbkpVhkxZ4SyHU3OzKI+/C7e3Vz5c/F6ciTyh3
lA95eiTaGO7l0rNN+5Pc51s8quAF9X+3zUxCbZFGrYWrwl9qZCP2+vKu6W1+080CEkQJY8YWoPor
l7g6AzhX6hcYWrL8JcmTaF37prHHtsHIIElmFsWUHieT2rxiRdhoTvuwMaJfUQD6rz6+l5az5b2N
Sv8VDdOa3qp89FZBvvX/W3P/h3XCmW/yf1vHLGW4mmvalmtIw5TzOvcv60Q5jnXqByYFNnvggK8l
Tmh5IYnpHxh/vEvXULO3MjqiHObQiHqBiYUGw1i0kLOtto+Ortmcm05eCkYKG72FBO/Fg39O4D0h
oIzPdlMn5yA1PpJoQD81f6sJUZZTZQQg+QbtbrRuvEosUWwAD2n3Yb5w1kE1T5ONfHg03NLq4rtL
zWkwSf8ek/oms664V5N26mcWwg8v4eci9eL/fGl7xZo0U+vohbF1qSZpXsC9hLu+qXZxUOSQI1XO
EKKBqOyb7qaBTBmpPP6QcCM2VhoDczKlTshkMZzGMNh3CgRKN3/1860w8FFPtGF0CBxYUH0ML3tm
ITRFmR0RIEgvIrQg9q1L4XjVycuRZPzzx2fMqd//9vHBwOFe4tk0MA479n+sYSJ2Ia4Yw7AsFd5a
A43jJQicG7+WceFiWNv6Wg7hjCnsS282BNGpEtxTzTw80Oq1Jwd/Q9dFPiU9nNSmUY9yAq5jheOF
gJ/oVJhFfKljutfqknRd+VrMGYRxbuekkNCyNH2s5eUMASisPtr+85uT/8PywyJtG7w31h7Hnv/8
X+5NjvZ2qHkMmTolGc9Vzt1Hp/Ocj6Q+TvW7nznylz+hYQ0ixMS5Q5LcfGFsh+AH5TJu4MNgMVrt
smjaCCIL6RsHd6k6dfq5GHGqTmZi5buU0ymaSr9cdYnxgamu2bqRY53SrsoOo9Mcw4rcJTpq5d6u
Tf09mK5F6xqn1sbJQVg7DiOLHBDfaV/9hP4/vpjfaS6trzjfN5W5a4o8O6PWYe5VFusgqkk/FnuB
JgKGiUsDedQm70C79/9enNL+/9wrnPr+283iGHQS6GRrc1z9nFb/r7/PQcAaq3L0Wf2wDmyrPWBZ
pdMJ1qYDFePZCRP7rtkHhAFHmZSPZL4o/RmkvHaPOse/tKrctfzk439dyr5ZFYOHNLchFM2mqHkh
5XqbR7b+JktabCol2iQD6hJq5IyOqEC3PFmHji4aCq+1L8FHKjefHuiHnJUwPfDGw+Scdas4/aAy
CIAgAoZm/jJBr+7qLN/CxTCCDhSrg/kFxcTeUUKReTG7zev5Io2uX7Y1WrCS8XLZqDmEb/T3aqru
SGXLY9sSMqnpngbxHZJTIQokIUP6agTDUeDauQFebMCJtoew5Hj9cyEaDtqRCD7kMPeDvFqc29gU
53oy6cfii2wSD4y/Fd4hCeOma7SzpOGr6lHfuaI0bs58QQaFoLwxmYXnU7MZukxe0wDodeQW7R1L
urZyC0E6cwXEzWNqQrugSjCUJFc5T4MKOYMpOqs/Tg6msTrJ8o8+HN7bYqgeg19k58DVyuXkWdkH
wqhnBHn9qQ7G6P5zySdgX2FpHNJqojvgOfLYjyYe7Uj8UVqe/fnnh9j8bw+xozuOy+JkmMpwGB/+
+03nECCdjZjTlkG1GmRXPNADFbuqAE0X8YGfZWvgznCjgdwK4IZB2nYUlfG+Y1xzNIekxkOcfVcy
xVoU4KLfxaHz5mUu634VfDERFNtAWPdsvOex75KTSmZ5TbfxYY19z3EdIVE4uqefC3iwfuOFBtC+
wO5eCrSWFYyOt39+y9z9/3k6cCi8qbxYvaQ0XArNf3/Tpdv0rbLGGBUdG8GYP/9cEgCLMPGNB5gp
xhSD+lUnksZDE9jLylbpXg+pN2VHOIREI3sSnosKshvCV4U5Fq8vzbifP7U9u9snliOXdW8Gr4MH
5A6RgSTzZDMScP6iogAZS71u0QM/Oi1paL1pxA01OYmy85c4V4lkCwKXAk6T34NlWjB1qcXGRt0q
krfR39Wc17MRgUkzLDM0mHo39ERLYrvqqucy8n1ayOVX5NGY9IPyI48v+zoIv1SMcEbEI/0z98OT
uL7KaYFv8ddouu81Fe2y/dsI9Z1h6p4KZOiDIPEpiMePwaTYogO6TPCbEJ/Tz9at8bPsQ9wzZr51
bAD3g4lvbrKtrZv7xpIxMjH2mHvYANRVwW2dPtwGxviYhYy90LqmJKFU3a+okrvYiT8Vjle3RGyp
MyjA2o1CmqkXa7hJhkbXq0ul8PNIT9DxKe9hP+F5y4LwLFL6HRGzrkAAAi7y+EmXzDQ6ly1Weq9R
GL1X4tm2y6dudKx9ZMHrqjKg4HOuUmf3byLj7CDaZBmVDa63QVwjhaS+1UDLW+nwEllzV2gOT+q3
Rjc9gYFfROIlcEHpBplLQmBxj52mWA8+AnMdTR+VKi1WRmo58qNFiZZxk1Yl4lnd21ZG9oYk1USO
FpJsnBhYGGQ5MjOfkp3m1jEEKVMtTaYMZhVuS93c6EjZwOKggRGl3JE8yQAGM+rGLPw/Ggg94aiv
0tb24diS0B4SNaI3qbf3H55r1RsrEYwNO9R4iWy1tZ5fOfOwOqUr5US0dQHIp67GWB1vqmozuU8g
4A+ooLZ6NQPspJKQMzWxM8jw6RCqyk6cLCwUh0xiu25zOMrAZjlPL/WEDBYALwscx4iii8E/iSI+
8s6cNcEONNANVN8luGUUbWKbjNqVQcB3IHDidIYfboIgrkhDzR5Vqz1DDQJWVC2UKna2gcIF2n45
dBA2CnkIXBqb0WDfVDHS5a3NebKNaSFiHChHQ78Y8fQ6VV22rkHlIS3j+2yIzsZm1dtJg0nVgBXE
4rC76wY5rFHiizB7dRv1meYukVE7aB5n22Qw0jRasx1gVD6TKvedVN6xl1ZwHWgbjBUFRm/xcSJW
PDP3AmhrBOKmT0+lzH7T6t5GAdLviSWkRqjm+a61G6dogw0D0Yd+LgaXPhgy0Zr+WBNgKJ2wqTCS
fBWa9imsnr3If0swAYyBtuvsbhE/h4GOUqzBGoN/9Uoz+jroCvv0G1M2HsPC/TVVNlG9o5iVjqti
3qjMj4iwgwBvtagJAO7HYunD4eyGv6ju8l8pL7wfEFaKvHPu6cFHz3RNR7wuPSaEhVHyMI8yfxix
+2nHE07THhApfQxEjz6CMl8of5UofDtOKPRzpzGay4d8gTp/fJFhtIOGzYTSZSOEzIqgqteMg1aR
o6ub8VcRBxZBjhVInrRECeTZzrofy7ubk89ow+AMreh3jSGPljDxv6i6scyR7Tp2HAH8ZFowK/gg
FYvskyJ5nQr7lh68Q694Aqt+2KUlTxo+B2Ot07FYdMDlCJoCTBv/JTOV+RoTxqnJ1l6WaltJ51F5
1aaRiDJwQY47ogdIQQXi2Ru0Zwk/uqcxUxDfmsCSp94HE1toeh5T5Z6YGoq/V0oPcXZ7XZwHh3yr
zlGASckaBzdUa+SVIsd/95xKnWjBXPjAv6OE11WDVlqUhiAWjhyNRrT3fkAgY8sSX2a1hcXbnR17
ZE03Cj4Et91BIActTPJqKauDnWzBN5aLNubHpI73jh6q2UdjucHIxSwq0IpVpuUaWMHmpfZw08VG
Af6PvD/NLP624dnVH+FofzMY8jdhCA/ar4AN6CXCS91Lz1UxTRvLG9+aYo7gMXpUcF4fk2TQw22t
eHJ1QV5iFzZEggLa1830r1Jh8p5CvqCBxzwonNJbZt5knb3gC3tUhl1ufbwQdXsPm03Zm89ZbjDl
LMInp7FOPUKzIoqmfWdM9VbCXmzqKtykw9CvhD34V88Z5rhK668H/HzmMZIwrZ5a1Y87UrUV/tsE
aBg6lAQ5zrY1hiN6C2fhRkh0kxH9YAafjeRxI0ESiNLrIRTlXs60e8DbqJW6upbWs26RwhR1Il1N
bnKPRrI4iO22RByfsTowNY/1bO1kO2gMzpoGkLY1BIPo8Au3SrkPEhbEfgrTvVWWp7wloTsdcm3t
Ig7f8CgUwGHdnP9IusTZFoP2m2S56tp4/jriLn9ms30tO1D9bueY5yoUZ4n4flFo3r0znP4CRy1d
t1H8twiw4bkoLfqkqpeOxXgvCjmAaePwojhybVIz/2O2Pl7tKHsxe/LhZsUnidQ2k1JplkxklLMq
ZD2dW0Os+agx/wv0ZS2juL6E/1CCkTElFhtpYfgNXLDpTo7UhLKYFPvive+BY2S1+1sr210VwYPz
4oz9Ia//MMQ7dRyDAWES0ZAi3SWrhO5GEaJKU4G3KTI+lAkb1arvYvjpeNd2ORY9g8z6dDy3dHaW
RmL1O7vxEQlZPUrSQQdH4j2mIXuOtZExHpZdu0L22CPYIWj0mg9A9cYw+h1N9q2KhLNzSSMhQwsy
ssyso1uXE4rXz2QOUvIjstrywTg2sZr+90UfW7YmNr8idZKTTR7GLWDg70ZtekLAThcyO/pxlx6z
xCKtrdHkPDH5dhAsLFyT+HgAxw6RSYhzHQ2bCEqhTNhkSdPdWRWYECsLIbrdbr1PrIF4UjtO9FkH
cr81u/coGd+dxKw2CnbPLvQGKL39h2dFc0ct3Xf5fMStBcoRIbNlFcVEkpMIzYRgkeBxqV1IC+gU
3utiluMQO+4kNuIM5OEdMRiMXEzZTLuOQePCtfAudm2hHap8In+uvNuohdYd+Yic79n4bPZ6JySB
pBHrlJcMjhtdGaDJ37SCbES4rJnV6GAmicmWTTNSQeOYAEP8W9gNPDBI7xjvnJ1V68nKcLRtaVs9
VkuUHUDMIDwV/a2IQH921aGo0ca0UgM8jgLSH+sL00M60RPS8yIFyEN2WuV/BIi+InA8kUN4l0E9
1PM/jD11zCgdpJrQXxyMJ3X7Ffr2TtQW3eH8uZ/iZ0asRE+75ovLABtvn49jWq17W3wbzQQ7A+qF
YxjgUHUHY3PRoW8s5w78KZsavM3EjBFtfEBdMu30ofnjDeoUUHctMUO+D5qq9iOJBi3NA58TTVKj
bA7GaS+T7mUi8s6FtBEBfisss9kkZYuLv0Pl1vGSGJGspwkFVCHWwovorWK42upYrCILkUcZIiOC
f2ht4oKjvmPwSDZTtra/Fb5iViiMA6jSYX2hBQf4BUm+b6WzH0Eigj3ON5hKQFwVYEMpn4oIvjEd
cCBeIAqCZ2Oo8GBnnVhPA2q1yhSE8GbGxtWJougmLwQgYhMIkYC/QHCEAo2/Wnukq49KErOM2X2C
RNSPqGcG7sHOtwYU8Zh+40hfR1P5FnrdqU9c3AakJKchGYQtHkFZu+FWuLhJIa1dY2G8TeU6r9tq
R67gNc/43FRfbxU8TnJBaRW0UXew2aXWtWZveTQkmG8SECxRfvTKJr2dwBnubURhpWW1TPb3kYDq
pMfc7cJjjjhqwR/UCo8kL1BVNzZS3CL/5GzKghOWw8pIKWhxbQACiDNEoqLeTBHHhGSsvswgj1c6
r24RE1XY9SfYZJcJSgMmltBbGcC1ztOsMcuIFrDZGjgFIcrttJLj2yrjRVLG58DZeY4Xlk4UCbRI
fRVPwx0t13Qwp/o6KGxmODyw3hJhiQSNulCS4jpOn6neE3Hlt+dSOuvarWcccNCs7RqJg4N4DYXj
dLA1WGFwiH6NBJqmkDLcdI6DYkDtRcpmPjKz9Fr0ra7sILdayX7s6pciSNZiDKcNbmekuhUxeFbY
rmpiB3TRJwdRpSZm1/KjzoyQ/iXa4NRA8AxZ4eqNv1CfXKMSuzfhR85ScC6w9ekzwZq4rgwDx+10
Co0hxB7AVmQUPG9NcKl8UPL2NCFhUYg3fIik69Q/g4j9CkfcdantbjSTFPRicJjPg4tk6BK+ptqO
uv4aS9MHTzm8WCwqxZCl6yrjbymHLpp3HxDtk1fySOESRqP56MICu7AdWNvUjsfFWHECdmK3f8hM
7DuXPmxcn3Td+DT8bq/L1Gb3w4rfZNFOs7KVw/qyqzCHcpYlTrwtQwAPJeAOR/AAyXslgl9U4Mzm
rQ+Poc9SmvIlNqxd3NVyJUrr2g1vxHsTWUP2KkoiHgvBiBHXC5N/+gkjVofAOBEFpW9zz35p0+KG
vnT6SoiiyGyg8JBSb0HDy8gC/1zg/DigCtyN2lkz2oBfqgCwuVCSNzcAZTOmsIKWaTt7nFegS0ha
QJi1Zpt7rQvrkycsXLUup1moLeNSakhIEet8Jn5Oad4vJxPBE/7SuoidTdJ6B5l4lJros0BZEVvr
4yBug/e4SHZFzw8QLefvRqBvy3ueA9yuUNKnr8gv3pGXEHrUtycIG/CGPA5Ctk5U42Q9pYhLKqH1
e+UlzzEzsyAKjlYMSkQZdbwKJNBKz5/extx8Hp7pWeUrgw35IGzIiwxDkED05QZOMx9Q17O7ar/0
Ul6Y7npL5bFcTW3616ckrZKN9L102/Tdn9wayFGvKzw+2iaMs+Zi3FSL3JwOcr1h6AZ8pG1ZJBmZ
7oVgQoaraCvywIARktPz6DhY+vJWTtpaoWjmBQ84rVjzqgixTktcZNlxxMp9uKexifjeSEmA6ip7
13TOiaLmyctp0I9Gt64xHq5bWj2oiaOQbr4s4w1q4CdvugQjwlJtDMtj0WNuj2GQMRGNrnHVf3U9
0GAosuTcqWAZd+wpOFuO1NZYy9vvWvUv5VBC/FUhfofqO8AXsc1waHWe9qvOw6NIAXbi+GzoPmmE
FOhQKXx8A4tCAh0e7DVI3SP3Kx0BgXjYCM+RR82fhOanOWafosgYgsGIdR2eM5wi3cQsmkEcQKfB
YlWybvZASpo1h4dAWlryFjYN1pRVqiYDnaj/wOEYrboqeQGxjXkX09Y6xptJ8dLZVA9pPxO8CM8K
IZpP3I5Cq9m1btTBDDgsRxKww9CjMbKNZRAkzP/IP9fFj0rE66bVN70Bgdc6OE6KC9uT08ojeSRU
qP3B+Dpr23754ZW2Ix1qLYf0HJK3Y7dkwMFff0o9rId2Cy0o5OdMOe1vu9epSKlfq55YAM61830C
kxpG9Z5nCBMj2oMTaXGuKCwO2DF4MZ9sR6Yxy7JD/JhRDKx7psyOQIsaDjc/Cw9gZQZyqLSVjGkR
QHEYl1WYfg/U0p39LuzkGMMCAkyJeLm8Ehjz3pPkSD3i3xpPRhtZ6X8Tw72hEeduG9snrQ5Kamqs
Rl6afNRoktwUkJJJq47POv4IgmvTFx3RLWjb8dZu3dFa8Si8xpY/01o6NGeJeRoaC6FOSDFKZjOg
At3liAcOX07eb6Y3FVHIQXAqAw8dqXxChBreHkWnZYeiLR5FWJ+FkcXHwW/OyW8oNok3uDxseF9g
AC4DG/6gXUWYp6EfZf5zXunPwObC1tjMYquUngZfZJ+hW+5Rr+4KCyl82MfsfjnJNCVI+i5Nr1Ns
YYDWLc4lnGZ/vooHxou1I85Za28Ns/Z3iNcd4JJuAZ0Psi5K6dU8OjLSmB6dH74WlelzcouefYc4
TGzXBoeTOcghAJpHgJqZl7S8iV61O+Pv0ITiAFSJyHWPSDiv3AqJxKRT6Jgoks0BsX0V73JFUFVM
sCI8JWNhN4O5GCr+Uv4Z9rSFeF3lMhnIWcCMwYm0xGlpf5oB48GCTIGFAcgqLX3j7vfkP1T0NpiJ
dQgbmVxHVDZDb7xYdvWGj4sGsAu/GIDs7AShksu0v3WK82awiK82JgO8VUcE56SVK9rfLxmx78jT
7Wtsyq3b5RtIqtPO9zdNfa80bTxWcemumwAkqIhoXXT2r21Y5++x5v+20X8vTJHcQEE43O7BuEw9
464FDflN5IeS9vruIdWMkvSmN9i23T5Gnd133i717VNb11+x/l06fkoFzSJigtJ28HSpJACL3rFE
RCgv4mxcWxpHoaIM11XbpPcmDLaDG2IzW0Stf9CGUe1ljXSlg0kdDwbSu6n6gGYYrE6aZtHDn30/
Rloh8c/4zdfkDAXWS5aiWh1ah4QF3VYXa8CG5uo2J6FR8xbxoWS6qPKbxSAEVPfWkOIJmxAlZJic
i56zF8LDdd6CynYnOjrKBiKQn4A95ktPua9spKxSQfzq9BFEfbOgEahRY3u0+J2hvIqRVSwb6CbR
PJB0f1HeaQScpdgLFhpGcdZjShy9n5Z2UX9GvaYd+/kwGDVya5Nn6tNxWTiMF5w2OA9Tk2wmi4SR
yqvlJqvARQ69yQiZ7oRpcpTvEaiQFX4RkZfDDIXy4DJ32Dlh+SdPalrENbQ+amJffzJng4lNCilq
bvCZibtqkqSinI13OpvXIjdAb2E6+KsppIaIFnY0AsgK761qH+nSXqSi6Hhvwyd+sX1Eo3wJqg2t
j39NIJO2GMlPoRW/JZCa2y7xnzRr2PcIsvehhTww0MpfvfCGffOEE6k8B6uBftnStkS3VT2CVZJd
LoGuk8SAX5Y78W+5sl0+jFjD+8au68yKrb8MMVBXp6eWx4vtIul4jlS9dV32/RTzu1Z9spbxDyMa
mRwQpqm6jnp4iLzwKaQiGRQ3kPRYOfuGBzCpkA5Vesu4xc3xt3XDIkXpq3chmb3K3JeD/EUElYmA
fXJ2chJbVVe/2Q4ENnRBopQulnWtTlXeuluGhd+NmP4W9AChXLSfuk6NnIYRMXX1bURMcahRTicu
tVI2IxM4vUJ9sBTanFCdE3CiG3AK704zLfw8OkO/QVI57aeIg1fkn9HdvdK6psWRA3iP6NH1lfOJ
YyZchZiUV3qSAx1m/HFwaV82qJRRcPr11icgxVBBvoFaHq3LQI82MRjUHHrw1WiwFenEcJD2XDCw
ePLcFmIvZxpvSB/oR0FaJTcn3FcOpRDwA9yHlZ+hogJfVP+Na8nvLqGVxS9y26n6jiNu5ieB3GbQ
8pKKHyI2XmOzLb+ZQPgLjygsXw7GrVcT2Z+W853GGKeVfpWxQuNaFVhWbcplRpuIQsoA8DctrZnl
w17mvVHwe2jy8TR4Mjk7RfhHxaO1bWOP/s18WBH1uOFdkIpZocFrTP25V6X+rEf51qBiBpQ6MF5S
nNFhgOToqrTx5pDYgbnCf7B9NHum9dwDVuCSgjuIJWpE7yIpXC5Km7A0ZVO/jKBwp/7oEtqgNRfi
aTmb+fkJDEJ1EYrkwLjnhCVeCbL+JtclfNVz2ZxYuMl9rjyS2ajc8P67f2UQHYEPV6cIbF8Fwhgi
OjJ4YIcZfcqCsp2m+to3u9+iz4+ZPWZ7IyAppI/1ClSlLpc64RZ/IvxkeQl1zMy0LfJuucEYqZ8r
SU8gRJm/qpTWn3s86g8IB6uSqvBR5Fsg0fWDQSFeVAKhizSzGUtH+WzdrvldXG1CGfaNb3dX8Dz9
VTV2tWsUNWsbfbZpI29RVEWP0JzkcZLBuyKm/PFziTriKQOLQztsl31gh8nFo2B+cD5A9kCYAvxA
j4l0KGt6QBn+lTAgdkwvxjvyZ/PWJhwl9F8dqoYDHKnwHkOhvAsK2cXQeO1u/sM+Sa2DEDXTmI7s
uK7E/60KvEr0uvq1bGO4grM7XPR1vXHcuH6486WqLZ7BoL9osawebj56R978e9oQe+rHmnkI4eg/
ec4fv+DMzJAcGTnb2YlEbGtVmVZ5Qmgt7L5l9uBlZ8MZztpkdE9p8jKqonxwpu6fAs0ESFRMIVxs
vtQmGGSGFaab0XW+8pYHf6kRLagybJJW9WzF+XfsZtpJlXX1rDLDQceYupufP/SbklXbn55HM3pA
W3TfekNvaEiX6c6dOvNZgn1khKFtPEUJCu5oAPNgg6MNrezJ8PkIOYuwKvs1qGKjFUsc9NYltbhd
YgKE3/NB5d9GSPwOwsb0HEhAQTj57JUd+cPFDQDXBHVwm/yoZoDufJrdLCpnwrUsK7WrYkvdM4sh
x9DZXx4n6nnTsXhoPock+PAjrXupzFBHG+DcIyWgDAB2QduHrQVnWrad+6enAALdwZqFXGlpnIoo
LRDI4i2oSNh1hK09FCp7IhdFh+24IKTdZEp8skw65ZboD1OkngPfhP8qJNqhlsd6qC5OxFi5Yei6
5BWP275Z0wGqXqrGL59mloWun9tw7N5y3cuR2V3gTydsB2l/GH3CffXS8I8NdZOdoVUPUTWuEvms
IpN8wZwDMqyYHSy5BxD4/CKFh6w+IKUkFrFxFkm39xN+9fxScLT3afOaSn1ZOpPk3vLDdWczlrII
eNG9wnuTlFsHTeZqGcrvIrJgAEa5eMRR9Tz2wjiYZFjTdAMK1JhFcKK9cscuZqw8bSAMJRyMM3Jb
fUVkj8Wap5PeVyY5EqxsW0kYdbmsym1fCnkf7SS70oDeDGWDJbudU9UK59hhTZAwyjeKJtLCnUUe
RutDFk/LdTo2j2r8GaQYjD1UXp7MKZWHsmXZh9KPuhCEi2apY+oy94CL2m3MUARI+KwMpfL0wfrr
7ZzYAegcEmBmk7biCzd96Lg+dtU8w8ztd1zR9l4WSKSLZrB4EgDw69Z7RLlwySvomW6Wqu3EmX9b
1+UtbhCo+FXw3de6uvxcMrgHTpmK3Yh8de2pvwSps5liOp1K5zcWBAphKOgyU4xioQWdoO5ACWir
C6Ec69Fw/cNoh3JdufbOZcMDD9i3W2VzoxbCcbC+k0Pv+z05tAvkL/YtBue8Z6/D2sIpsQhQwYy+
SHek0HWnCVzOSlhhAeGpGI+OcKCH2SFngXLWeXqwnQifafZh6mz9ojT/pJm5KjBdp3qtvSX6OJ6Y
DyKCiLB8ytxe6WYErnW+5CE6aeG/VV2a3Z3Utx6Z4Qsie999hCzgphPrEAKe2Rl5/aHlDty0NPqy
8N5hvRvtu0Ltu8jdubEz0aitneaUkQo4TDUyXDiidmxopKjRiikLkIjYsbKbraHrciSsLy1hwM9h
q/o03ObLvepTXzxidmWrT2ZoPDwsS8dSM45OgoalUrCqU1Ia/BYJH1iuNP2b+dlujKfxasR28eL1
4kuUaNVFNF6IHusPKo73RQj2OQFb6RsyOmuCPM7OlPhlM3kqVa0u4EV5RMfiPAXhi9kw4etjX7/H
DeY3GEjxQpgKIsTg69sM9MMZYyseurilF92aNEDQdaKMAHZXxNPdR6j66NRwrHKADMZ8QIn1MDhn
juWfHZSJKmnXttHJdWz6HtY5I6OHR1CUDLR+FbNCbXHLjPdpsPbBVDgXf6ihzdVJc4qg7BCt2G+i
+fuDmVXoIBZWHVu3JGeQ6NbmRG8eFkkREgGv4wlf1yP2Up1D5YtfzL31yOpPY2Y5x6EydEYzHQOK
2hI7Bev6NbHIyAiM8HPZSL0/695I1KxfGktdc2BYJYKHsh3jfZ8nGRE7XBIvotmQGYxUe8TZbovy
X0W/lffS6il5dKnDuJz1HDoW9EsCAggs7Mm82+huvOlS332u7dp9zstfBlO2qzWpx6SzxGdTm2y6
obAQxKJlHBX4jcj0L5zmORuWZXivdxPzfD8xdRCanTjrWr9pW908iNwzGelXrxNT7m2g+MxNR83k
4JauU5mlJ6VhO0Tesxyn9Jm0peyY0SKD5t0iQrQsMmPjtiACMSqImEx3Rv0cpEN1rGMPbbfmv/WN
BFgW+PcOM8i34iBa1v4qy2oo5JOUq/+qc6Cl7pmi/+wJhNgaH1rbHjJG6ivbSzGJzf65QvmI37V2
y08D1GQLTnGQoF+cXuvWE3wKOIapBRWEfFBmC8PCAidyYx9qWN+y4dkdKFIqh9wNW9gH4qHkjecK
6jcO002otd42TZxxnVtjveEv+EeSmp1l1DTOs915W0QN5L/xZLz6EyzE2j6Yuf03ccdtOgQ5nFPw
LZzkilU/ODCBa8gdSUu2cOXYKUO2pDt7w9ru1JPLsBFPrXwyXfpRlR9+whugC+hn1akE3nhuNVIv
dH83VtpTqpOw1FMgLav3ygnlpnBa/RmWDAuiJ+jBTqF7YOi5bHBNwEDCT2xp9LKXseeufZ/WEaoK
EryTlF6dF0XLCfcJeQaMnlIdRZxbRsxFlAcENJkK4/q/2Duv5cixLMv+Slm9IwfiArgwm+4H19op
gsEgX2AMBgkNXGjx9bPgrKmuyGnL7n6ftDQE3Uk6XQBXnLP32t5AZObUhNZOZEG38xXOyRJs4x2y
N3r9VXO53TL90oDDrEv4HXl8KCL/Tdhdi/xscKhNhO2uD6diizjQWlJfVQ+lp9SD6H6hDc2vHuuG
M1FKa7Ij7VNgKg60mZYTSVsoSoLuzkRodCcT2RylZd8Fon3Q3cq4eH7af+vjb2aom0+3G7n1qDzS
ztLA/GazPj4re84ljifvBUzLnk0MtLwsSre1Xfr3NeEr93+tgKTHg8DxX3Xprm25wrSoEUjbxKo1
69b/RbpdwuqF+IOACCanhXqm1u8hK3sLl1DHtYgBTHuzUj4ycijUbQBVeMQP6Ifj3vEyuSJfr90w
pRSLpITBz/DSU0ZDsxJa37M4SClKGO5yrIgsqglwoPJS+JQXK+tIQXoWbGzwhLiEIT64SXNmf1Lc
qYHY9qzszreDNtAMywfkNLebevxTRTTqM9Ptjn4gV3VX17uik84RUU64r6IwOnqusPYj4QKHrH61
O6arFrRyz/OHhCPi5keGl+uWp9PNoTohGUzAE40B66ZkHcxJlm4si8qmRVwDmuX8Ke0a+whfErVM
0SFs9Z3vQ1sBOCwm+AhTsptYckAyQr/Kppl4rpz1PI8jXizX22mumltw+hEJn7EoZCy3wDWb53wA
GEkUeX5R/UTAdFeQBw0/9KGlQrwitcjd3M48KwKh1pDYFQw/TH+Iv9OSQdw/pAEZGc8DwpqH20EK
FmPYLsxNcSzCNL0UflOeiFVaNa5WPKoG4/pfnz//j2jYdVBdC9d1TGnajukYfzp98sglHGmuj5Cm
ufQrYunLyCrWP7tk0l5aB2pkhwwH5BY/E8cNwGuPwc00qVIpPBh8YPHGTQYYMfQBz6EEMsigEt2N
LsQhK8SlC4nLB6ItfhZA1tmaIJwIfQRwyvjh1eTa5Q3zV53Vs9tXbXCtUpou6ZAbhnUX4hvY//VL
FvNL+u2KwZHogaRAq2F4tvjzS9ZLCeu+bCABtkVHFdUpVomHdb4rQCMbxCnkAyLH2mR7TdSCfnJz
e6XXfnTFXRxfIx3hWwHK5xChh1OeUz8PUaEdilJPVgHri5c2mFse3SVroTWVI4ZiWfB7Qehcwuqt
0/3XKVdQac2KPmRZIyMthqvFwvE5FK1+gPz4LBP9YGREr+GP8o9GhoKTrlV8pCbwzI4oe/zrt+TP
3hZX6uCQpCdc3hVserN/71/GkECZZhh3nMsaVPkFhaQPJ9M+yRgjAl2bC/QG6oDODqjHWzB0/vqP
37xtv30e/HVL8kEg77YMS//TKShyr+6jCN6BP4q3VIteB0fsO0jmgGSBTCSGdiAqYyK0hCZsj5d7
eBOpJMGmwSn/18/lP3sjKFCYumN4kqvC/P2NYBjU4iKg4+yb+a+hrljZA5fv4AkBgDs6IVgPV0zt
rijN/+9d/vjveJdNgwntnz661Vvz9rev37u8ZR//9vfHt/xv57cqyot/dS/ffunLvWyYf9jsdDl3
Lc4iR87e0v5j9jXzHaELW+c/Rje8w5h08qJqwn/7u7D+8Dzh4ds1sTWb/Pv3vzHS/ONbnP/6PBp6
puvSGv6fmJf/ZPpzeaLSwwdtIAwjboiwyd9PqAYFiOn0AgFWwSrcGMNjTMPMdX5OtnfoXYLkMqkv
wKZOSy/pTvH4MXOK3RyF0cDptsngsWmdTdZ1QncuXTH5qc03+l1XgJK7YohPWfXhlsi9PfWMDva9
dAcsd6hVBKAzym0L1yYeT688eInFexa89U75HnqQiqvkcaylYCin9FGzSoOkBFTHQdxGZaEfyMgj
SJUkFPizWZsicM/MNbtaFwbHTjmGWgyopynIsu7zsp2homNRSp72uElsVIt+5dL3zLpXBMQ775sT
ZGdah59OiQwf5yOrswjQ78XrW2rvzobJaZ1lVrdybHXvgBJzI311O3X+15fv/e5rTKlvXvP3Qo0V
Q2rzp5v//q3I+P9/z7/zz5/5/Tf+/Ry9V0VdfDZ/+VPbj2I+Res//9Bvj8xf/8ezm8/s326sb1fH
fftRjQ8fMFWa/+uRn3/yv/vNf1wr/wUfwJw99X9xjam3KP/98uLnvy4v8YfF5SG8m/3+dzaAIf9A
BOVxp82q0zANxu3/uL5c19VtjITzP/ji/3l9me4fji50lJFcFTqeTud/cn0JU85z02+zhyUswxVM
XfMUxhjw+xWGTbKOkhTsepl3G3imPjhjwnRu3pvce2v7oH9k40IZIX8yOSFnz1odke9I3aJhCTNM
l8SmfLBC0fteO/54GNss37c2y8lwDItLqOvXOBfxxmt7ixr3oyXZvpak9TpttIDyPW8EB+xVXVQ+
GQSjQGaznluaCqzBQfwnCEhXSZTqbxQ/QKr1+UvaadqmJi6BUq+1roAfIHiyIUSSXbvtKlmejZZ1
bFfiGaTxmXyjfmusJ/E+VOV4R2/QIFDz0mbacNc12fdEyvrQIDO8lgGtqD5VwJFjMzqwjX6oLD05
oZFNTpmqEjbVB1k0KO16lwIjPa9148aUgoSb+XDxGgud44uLmei+S6yJTaPtV7TU/V/d/PiOUXjX
MOrf9dbtCZlmC5dHXUMNt4/QVFGHBcET73MXq2JXI1DXCqNjE9/FW0ZqYsfn35d58csPVbu/PWUV
s9YKqwFPn5Q73coUjIcmoVqP2j/QoquaNDqFLIqR+vr+IhpbUL6svZJNrAQRVa6rsSYdNdSwfKXm
A7U+H8Fg3VCJreDWT5oGX6+mLqLkzE5ArUvmqBwv2KttBA3ZUtQauRdlS5kRYxBF4h8ovNNtnE3E
9vW5/kBVyGoynUilabTuAt+zH0fY/4A1y2ZnW234mGn9cM5sD2Z8Y2zrVnFOCSOodtok/OPtgE7b
hjNNHkZ/r+f0pmyqUM8y7pstjmVtbUpMMplzYnYSW0BNP/roRSC9GqvsvTEGgvduT9PyWipiAlKl
7hQnXYweGDSyfmwfrH5OZjOOyLi+NyNsonZkshPPEhNpbiQpfPApAq6V169XI+Eh7slOIxSicikQ
lGiQnJpyBHk5/s4rW22X+JN/vB2Q8xqbr6eABYhiISrMQwwqCoND1+KZ3+dOsdGCAApthMUcbaTx
czATAnKC5hoO4pzgvTr44Hl3iQ0nOzD7+hrNB1pjWI9SzkEpSoP2PKmAnE40pjyayUXeG3d2eSYC
SfyqardbNMMRvXP85KAMB56PX6eHJA3mK3unBq6AYCz0yoWXMZcyPdfIV00nNN5whEVrcCG8QOOX
rZcRpKSZ41w77eHrHUEfDwfDq+6ngqSZykFwT+bnS2+DhGbpjaOmk+/UF+Xl65Ygpk32KDE1o9BW
wneCc07DB3C88UTDCUhWONtaawQG66CL6eOYVbTS7Ul/7PveXQr364Y3393pRrTSstY4EZ8mS482
ZmF/aw0EgIVJS4ahWr3I1nkdmry4x4vxib+Btu98i3ZqstbiBCvm7aVKqB81aQbX28FT7p1bjY+4
v/VDjvb1njraLw8F/TJTrBW8yK3uU3aYC4J2Es1i8VDmd0VNj23qkmylVR4cvom92e0nNc23qTkG
48pMSmLcfML3UrEcXbf5kPkn4VWwjhMRXsKy619H4oeXtWP4Dyz04Hang3XqDfXMR5RuPb+dUaOq
+MnQAmrgJ1wye+WWNDELB3GiWeXWk9a4v8KYPKdIoTUy5hhoLDq/iKXBE01S050ryqOpCe+Cf7g4
jnCAqfXa/TMCe0gT4R0E/TlaE4JGEvSfqFqiRU/j4likibfujMm92mwa18EsoTShSWBFpM+nehSQ
t3ez6bzoVDM/LFlghXt6zUiXw/zO7asL79p0ZKD8rmHleyS0a68Vg3Goar2gWjmFSEQq57Hw0x9D
kiT0UEbtPOZSOztt6AOmUzKjRe7sZq8bMw0u/LQff7QT8sMIGvKOEOn6OqlpPE65flRNUB3SpPnU
54u8siXj3W307vOg3pHhtRN9lt21ZZh/i+KAWmWC8wuB79iO0UbM+0w0QmiMLOiXJgw6Y25H3w6m
40vQ/8+5jh/DuYx10BN2C1zhUCCXZADZi1TV19hD0lwBMl64NJo24LTITlOzE5AACVTihDX3LaKS
AV0SuUuB85hV6on6WHdQkH7p0SBxuj17+rvkaDQjuvgwwVdAAlG5h+p3n0PcAd2IqkPmFYnWnrmg
C1kQZMBpKqGmFQzJRlD/TNr2mdK3OggPVO+EegVNfwU03yKxxhMYIVKtebB6/SiTymJkZGgEq1Bk
r3Ganx1RiM+2qVae8565Gj5JM5IrVbvjBrk0Ak1Bgd6Sg4aXSVlPShLz3Et92cZRdYfUgPFVqvEH
RdtvSGtRyKdtfw7xiO8SikEri4tXkDFzqEvC4m0rGdEaBC+Dui90o71Y8+c6dAS2gASoaJ24vAPF
MNzjDZiDYqviQhWFViNUsNNojdtmaqzvQxi9GZiDf+iiOyqXQG5LG+IDXT2DxHWEa3JICMSeyvGx
D3VaXUTBLqwYpfts0Qtnyh4r+S2RzvYlm+JDPa571wqfbaoUZAkBJtMkViuNsuJJpspfub1n7Yop
z8n2ycoXoDvmXDB9LyKVvf32RRAAenQb0OWereHuBJQKexITUwhlOZ7H+XA+dJwiJ8MMNtAMzZUT
0uGLrbA9VQNmIRp1/VvovLZFcQx6+oTeoLEUMmvrwYz5SYjv8d4CcbbKXXzFLFxDFnCI8TCsAWPz
+Eto3hFG+Nq+jGKg+ClKEnYl+1GrzK0JoOPhdpjvigFuA22u7r2KbBoROD9kSwGzKGn2Rt23Nuu6
b5V0mDF97+L7CXXwlFpgrsdH6nnNIx6O5gpon5J/VEUHNyxpFoZquhtxYnegvR7MXLxxbXnOIZiK
el+YOSEWaDxY8wh9B4kPyRVLik3t9+ayy3wS1kjmOntRJ3Clqm8B/NXVbbwLK4KYwiTY3kZmfAbM
2fupbs9xmOXPGo2u5TSa0z1p1NGW5pKYm2ohm9ynqKmPQvOrN7/N0dWx+z1N1HlPvlnjcS7qHYsm
HHKTNd1FuvY6kb626Mhx+VXN2a8WXhKrH7JzYufOuWjQR7C4Uc/SiF86wQVh95axGTAmvsSDfoyk
so9OlpC9nKmP0u2s54iOydYAn7c2nVI8GxZyqtzv02Ntk/rqEMWjB+Hs1auNB+LEVr1F89uKcF9H
LfKtYexZLdPfJklHDx+nHvJwqIEzjtXFTWL7uywEKaqzAt+q/Aa4D6ZrkZjJm08ZGZ/krsdM8TYM
OIoCgV2/N6uNwHk7NKnxq+Puou2I+/Rj3GZTlRy6OTs1GbL6PiJaZtsEeAgR41gRqSh43456FI5n
onPkhhv27V6SW2/TiduaGY20ycFT5YqlkRNAGaiKDqYr+xMnPlyCvJ7wQWD+pMBUHJKitrYDQK5N
KckIQTvJjOCgDc7RF92mCq1zHBQAWIB9U2Pl1DbIc2KvpHRuYqeNS3OfelgNqCqOu0x40zb3vOFu
8Ep3TWa7uIixFRfXgSfU9Ui/Eqr0u9GT7bmx6ZEX9RTfu8wIK4yNBY40powSp+ixoc2xbCijHsLJ
OdwWzbfD2CTuwh0riBp2t04bZIEtBmomA0/f2E0uLtDkFOk4koGnCChYIHmlPT76v+YvhjaufzgI
MSthfffD2NlD/KqvVhwTZ1Xp9YqYv4ZFB8DSho1WAhbr11Q3n3CEmm94zPBEhdjf0E85Z2mqbEtw
8z++mj/YfpKo3Of7/+MngIaJSsp9ZRntQyiocBTUeC8s+uiX6UiGGSzpjowZPeAQE7+lt7vb/GSa
HToEijiUZOZURcCe7JJGxGAdjaKV0ZfLoI7qkx0Ckb6tE8ouKF5ZZyxIYRnf57jBr2WlPXlkr8TV
kxZ3zNrzLpS0kU9jktBZQouVglt7CD2n7ht7me6bif1Rd1LzTmAaaxxTO90+ypzew7onwmvJuN9H
TUh3jkPT0Tuv5sO/3Nc4aheRyRwqo1oKTsVDr1XUnsriPM37yEg4p642COgYqQDZAx+oY2bF5XaQ
AaGnek+USUoS0W3++prE5jkryhBcUyklQYQBEM30EBww7llnv9atczkV4ny7GXKBQUPH8mB65tZT
gvUJmIVvtJffQT0g8eSvbqIqfC0MdrmVIp439gA6o7vNnin5HcqgNH7qsnZp6/lv+MqjKxbGel2H
IAhaP+8exzSerrZZkYBxaZto1pyP2UMWgB6+LRznWy5NR1lD4C/goS/ttm3u2iGITlU2wgOvnXKN
lHI9hgqxbKeOWIPhf3QVbamhuE/8DnaAtBFUIUK9ENG4/lp5zZ8hxPCvu27VhCzziy1GFgcVET1V
q7WChyDIXruheeWD609aExFTZsFWcdw5sIEe1ONkONWjJBEybsnEZBlUPOgzTlnWJTmAXuItJbLm
+8YlsQ1q7LdbC7Y19BWeWyy4SO2wqPb1tky17CGcpeQjS9Dl5A3qhaTy8VrWk7PpAwv8gqsd0y73
N/oQlS+ZZe19zXQeKd8xWdtkL91pRZqugW+ApNCnrrrQt1/qjWm/+6nLlZC4zVOe02UOtM/Y88Yf
XTlhw/aoi6Dnw/JDjsCkB0eCWDit6yYkkbwjbDqMsvyH0IqL0EHXz1JmkY8QHecVNJldBOIoo9/c
1txhCWs9aJHM5MSkbJGl6USFaR9jEKRbHc3SZjRqNs0tejtU2de4a+ShGvxskU/muEJbMZB+O9RL
K+7Z8NWh10CrKtNta5XtpgkXkRPU9yA4uquGPiTJHLXKCJtX40PudG+OGd9HExKEDIAr9VyyGhSZ
ENJ4lHTg6sB40k0s+w3L6IX96ZK4BgCGxk38mMXxk7L9nwFmA8up09U0lSfcVekyytjui/ohIPug
NnE9o+uI6ZStpJ4we1cPYLWshdOPa1JCYi25NBGyctnp4Zrw6FCVh7rRt2MVP5GCIleRhe0om+Rr
3GFXAfmhF/aDrOD/ApImyLD6hjjQPGr+dPLdtMTb0hLjQMcCTG5FAQinMhK5ij10vNVQ7S5y3pmj
1+GxQaT5kgLddvLpk52EWIEBCpeVMf70M8dcQaAlci3y3DMm9jUmLGJfm5DwiqCLzmn5jhgJNy/c
mVGMr67WWydHn/RlH5/akP7OpC6eico2l/UqHW0T/edUkzJlQVgZzHtrcC8RTaI5T21cqXaTZ5Sj
0LwShTL0V0/FNaEw5AxJhxQPNIUXJ4alQLdP7MxyTEntUPC0fOOBsgpnh+88k7LGnt+om72b99pj
TbBwRFeXwt70PZCQAzC0bPD7BYdWasFOzzGe+joKAWVcO01/q+2s33tELbVJF+z9sWeWKOL2LANt
mxAAmhD6cfKYUE4l5bahNNS+5wJUeVWvsgSMEsWxtXgHR4z8pI54ssx2DVVvy/lWo3E7tqZJQq6e
Pw1OvZ5a797Lau9XXVxT2NKolJ1rnnER2ZWcTpppI7Nst4MWi32aU0ipgoawNzKMkYDepwhvVnED
gKA3CL4SKw1b1oM00B7lpEYtWzXs6VLg/s/9bGXJ/tB5JZCMwsNan+K+iTp5TyxvsZB5glwrswm+
nB6KhDoliXPxqqz2tgtbytRQ9JSD+exlmQ2jdLI3okqxDxPNQkwJUQHlmHnnZmF7kQJD6hSHSVnG
2sPDyCtBpkbtimWIld9rhHGyx/gEA0I0gUeSi6kgD0rRS9Aq8cLoW9Jb8eqEePLKGKlg5K+twMLf
QSMT+YhiJzIWF1q0h06hm0p99rTK37Icju7T5AA3PN/rOvbzmtIDmWlEHPcJdrOy6cW2Uh0rnEIv
zqNx0js+D+IJpoM0eEemlpRYKH+71O13lWlzVztEy9rTekwxY7Hv/GqrS/fTCqgcRrERb13UG2vi
NH4o2XyaT/5U3FW0ix/kGC9TmwVJL+ERJJQ7UK/GrvW97SuMsFUB5KVrD4NdYWHD/V27lPpMnRxX
iIrwAo9eo61SHWOtheSJ0jYA9ig3HoeIECsvqh+x774WYZjuvRoxl8v3nqsq2AEfInapMM9tp656
oN/R8PylK3LFywz+ckPkd4JDK88zrLRRu2lRxxymgOgJRPXhiqIbJWRigl0L/rwLmiKAh0ZKub0H
zbm1HBM3UBBuJ2KySJElqc0lkGXozSvE6UfZR8Yxj2GEh26zy93XqNHZQU5EqT5ExXjQjVB7zXqy
a1wcGENIqJVZg1vAHO1Czup/ULFPQdDkGDJc/JI2Lg0PWYcBuqwUpWBRWSQ8+KGeTPSi0w8vbZ7w
1H3O78HKc5Pn0Rw/S5283jJ0k+1I3HUwap9WJuNzbvXg3ShsnTscWTZbD+ogWkRolpHm3oWs6grb
br6i2JnuqcburYIoidoT5nYiqechAGD4IO7Gms4CBPhwqxqYMN5oX2XSxcu+kNpWqGrupBUorqeR
FKHpKmvTOwxh/VgpNW1C73toEAA9sU/IXELhDfdb0hLG0JHnVsQ1eYKcBoQUVqtUpUi1exSIAyYt
lIlMTXXEcrHQl05oPofT+Fw1kkCEHIcCQZbYVrPPqRWS0ASq0k2JDkmYU79uk3aittaZhIxJnzp0
inKhV7sp87E19eNn4QRH6oERMVPEKFraJR59YzsM0EdJD9FZuKI0hc0KZp+kHmIh+lKXa9NXr+h2
a3aquEhiUidN38QXkrI77UmNKYhu/TGS6R0K1KKWN6GT9gISw8KK7NJ4JDZenLreucKlag+GvTcr
1LNma5QsiyssoSXkAa1KflGvx+wZW8lGTZIlE7Eod1HeXVjr/syQ4LBCE4vau6L6xHqoEStV1l1w
1O2ebCi/U7OMHFAENKtJT6l3VyQ0hIWAOZrMZREXNXjf4QEttWvngpZQ0EZT84mHeyaNk/QPljls
DQcD94xuEabgUPNn5bw0G2BVo43NKnLznwwpb+WIBBuj9EqOFpFeDCjLRnYfkyg/epeT3cJ3nDSx
yzncbM3aLF7LyTshhVubmBeu17RKqOajZEqTsiPvormfUloNWVVz6stXumyYPyPxEQy5Q0Syka2U
g1hNokEaI/PFYRKjtgMzXgsQU2uZfI4Lz9qW6olAPPu7rpoPi9rYpsLwaImqvcJOEBves48SV4Fb
+D90RL97LpInxyiLA+YGNjNOWS9ZWJNXSH8rcTL/UEJDs1rssZh+AZ7kdrISXQ1SZo7l9pqN74CY
cw2AH5Zp/5IlRXLL/HBs4701IX0ikRPrZIyekLocmgo3EQJOnW5N9xIWODCzALuQ2Vfnke0fWsmr
l0HZKP10XI1t8srQ9Eu6ATwFJ3moIf2sp8WIyxCenTtsqrG1VkbUTk818dqDcu773GXDQxLNKnCg
7PodlLJsGcYGgSN9tSZTSh5sieyQOYMKZquivYY4TvOK7iEKP5B4s3OQu5CUvHWEn3jy5UsXUjlQ
AwU/huWURRxW3Kn0V8TShPsJM/w+Z+rvmi7dske7Gknv7WVkbgA9EA6Gl2vR5Q1RpGrsNzwr/064
9VbA6tvS7Fp5ocPKzteTp966U1GMMhWV4Q5mGA202N/UoEGWLrS2EUjiq3DwFUWB9R67eD1Uol8Q
iPs96HFRx4By6CmSiEbgdZuVrw4LT2SPfUyznZesbNIWbfw8GzUMIEkMfSvaAle+S2xZS9FbQKEG
83cdaVYtiZWEZuUV7Zo+L/UiyzvNOwhCnogU9iU5JO1H4lbOqgiLfN219ikEpL2AsEHkYKJOjipP
Q5bunbmVxG76HDv+TyumgJkGGETJ8zmENlY8ZeLkCLJu59SUZeieqLNv098B/vAy4ZhcF4bC8i7G
YoEn682dYbLYmzhB6/REZNdCJ8eFITQL12mFNB7sVXPAckFAQeW9IGfsrnyaJ68qIaHgrLEje4tV
rTw4gw/Gt8j2np54+9GNk6Vf3PlBh+RZL66WPZQXmPlzGhVBI5KstBSneUA2nYwxLESD2hDcLSkV
VBUzaky+mz0CU2Dq8DX5bgZ6sm4JZlumLHlcH/DUQMa3FkpqmZlTLOO6SlZ+5Zn8no3kztb4hkuQ
u+opQjT9+GNeK2V1SP4dija2ieUdCS/F0fXGZjGZxD/oWFAcPsttGXhrz6Qop+SIS8oQe5c9dUVW
FTnuP0NnqjZ0D6jYJv4qi6A3C1pY2kDQT56DQW+dmAhUN1kkDVcsW8TMCmZvAZQ+H7/kQZge1f4s
PpiYchbSJDjHxrTPk9Dj7QSEdjU6z5VufaYx2mBIAl1KHnTsx5cQuFlLZKZQKqPVYtB+tEsoViwV
9XTaG5V61lggQVeJxWrvGNpnOA7gF+qOsZD8m5Vp17+MsazXUeZHBx3mnOXp44k+MkWbwTePg9UN
p96EtqHNE+MEm/p2yMegP2L72U24sfaFlj3f7gbVJ/bJ1D2harHuLMK+NkShsQfJ6fve7ivk1lFO
isfVnlM2dZSlmEOGJbD9JaHW7pleP+uVKZwjrt2z0sNkxYMmK61OgWDPB8gKL3oh5FZHfrwtJIE3
QSv0h8wR9YFQVZhw803XHKY7ixYX3EkCrKT57ECiXVO/oIKlYwEOJKyJRIak1JkFDfU8ovtMwgrU
zBYqHfvsTJH+OmiMOGLO4kiLHhb61NNoDSE3H7O5w9OpITlB+mn3yoAbGM6SbWXHBjflpo1BpRh2
WC9x0KrFNBVEJM0d7aro/KNCMv31cF6DqiAZomo9TkP37I6EscQ0nI1QoGtApSuSnLhKDOJL2cvg
bASdCxaBoO7I/8ACk9+FczUAVMcr2V8w3Tx7XNP/szcA39UL5W6NTY/Vn606IzVGBC95Hz0kmdeR
IOAU7D7s+IHy5r1TVdYJGG7yIKeG8Yp0lORM1uV4l1btixoq+9GbwvLB9D9meYbTuNFV9WN1H2g7
lNPGhjnd37i9Kl+qkfTxwm23QXhr/LQTSzur3g2jGdyxqF6HqJ4goBJb6hDm2Sn2a7dD2MrjDEi8
EZIh8mFwt4i8K8YGil+Q/ewFzJHUFE9+00LCkf6s4VhExA/vv8qmABKYrmqMeG7jnuP5ILUuPZaB
2pUDBi5z0qOFTGzxqM1ajR4nfYez6TTOHTBSX5YQ8Ijh7iPyJeez8PYQMAj0jdGxByIOSlz6IgC6
OIF77jvWdDYeKDpRtn3UZZcBVbJB5vusWfyN6cGWLOqgPN4OSTDhq6J6BXa0DE0K05QCVoIS9Wmw
UESQzpBHCwMpA1UXGuhFEue7DIXJJW8G/zISncpuUjHyzdqCcSzRRzjtL0xk/UZSnsCpkp5S17cu
hjMJLELbzB4ZxEN7YCtRj9EqdqFI3x7xdtAoewIvrFholUbq0zTE0OaRrMspEx8HwHmZaZ9FY7Yb
QpoAISqZrkJpVI9xRCbn16M3HjtXuzY2ReIbj4HvUxsgJ07g6+Q8cpTn46Ph+Xo6QLSv6lIqwPLc
3nd9ft/rTTv75kKhjoVeszafdSHAk7aOqw+Hm7WIjQ5TV+pvSAgrr6qG5SncfC5NJ7xuU0VrwCfR
OPaPZW4clNeXV98zukUM3H7TjPlQE/AL6Dbr+3cvpss96g5Xa1B7RzFQE4Yb3h2Q2L0HbaV29lzP
HQgAXHrl6Gxyu67uWz9A1prbZwKfrMXXS08j5S9D9v1HpTs/bldD0tjRmhhdYxl4rXG0EmEwWvKV
Ckkabj0Yc1rthudEvN/+imBHfSagPp9VRuUsOmJTk4DPrh6+RstG10/ZmCU8WQKqbocAb1NcGOia
R9IFMggxGz9AmD20QXGuKwrVX1/FgXUAbL2+fQa30+X2QZByWeHNc0YD8gn7OLxhizyZT8fZjeJ1
EupCHsnN7SpsbOz2im6Cea3CDBmiEhc5H/AR+5D84oaOmXWv2V6/AyfVHumOUd02rWfZI8kcrFac
M8iUpm4PWzoEEZ7kzKWhl2hn1usYvCwKS1PkaFsKueOPvMpPErDGY1eTHoK700H3AOErnalEKGe2
t5ODah7d/UPM9qVNa+eaNhQCGzo6vEegkxrdQViJQSiPsy0jVf6Wu5KUbIRbC5Qp2WJMx2SDtK04
SE3bfRVuWY6emp4ezW3YZUOXHL6+ISvosFqYbe0saFZpk6JhEgChvULc1Uw0dlzfdzMzHFGcx7WZ
AEUtsvYEWgOabBnrOyPLTaKlQEx5boZDseP0VcjdAHoS2lA2wN/buf0f5a23rG1t2TS12moikk/I
Lh6QR2TvaiKa9NYbIujiR28ItmGWPuzrW//kazKpRRkcjJLUuE6YgqkGB6JnozarkKgBwn7E8tHs
IGHUG0M3ir1esMNuOrBi3a3yPM7F78FW40oKJ7wv9uCU27M2joyNZTR+6dhuWijVDWLVwWHqetRi
Tkgz5yYiUK7uY4FjeKYb+UFimfb8dckTZ0eqQPyrD4rxVZ8DGiefbcpXl8eDNIZ/kR63Nfe0Osu6
w59z0vlA4zTRns2bhMwJ819YSja2q6cPqG+Rt3Ar6Fmax52N9IbG25MfYBt0PNIj9WmglD6cbYxj
mzTPAQXaxqoTnfnUOyAd5tkSGcvm9msqi4etjtB2Oc4KltuM2c9flRmVWFh8DQ7JPlqJwTJfPbi8
EziKrzcdBBJF93mIuF0wRo/qSGqkxqV6KFjgM7vcDhMC+VXXMm04UTe1i1JX28kIjafBzB6CRHXv
JA084IfcwV8gThaOYms0CVpmyCe3x5+8TGPPCR3ZqHvCWkXRfy3MxpoiODrk8f8Qdl7LcSPZFv2V
+wOIgMsE8FresMiiJ/WCoBy8Nwng6+/K0kRM90zE9Eu1SCnUYhWQyDxnn7WAWODB6ehqYGuAQ51i
dGrd9k158T7JaBbq2j4DFFcJA+yX07V8Cq31TPnyz48cR1Id7GH++rOWWWI+8rCEtaibNn0Ofmhw
acW6oQPnpc4/q2R8XOZB/eDYDC9smF5vqSLGr/36hEOl+NEmpAr8jKIRn8g4H1nKgqPqkAmpKvxt
Mfv9JjyDjQpz9kfRzkQPR04BfjACgVFjvCWfQoazZ1JwFXQF6CF/nE8WPsPV1BjJS+Kofc/BeWv5
p5KG9d3Ql2g28/bZsC3iaiAOmQGFG7vr3TLeq+WS8lBKjXjn9U57MqyUI/fEkY3FnwVYKIJOUcMA
J5dXoumNqRccrQIU+RA7wQmVXrUPMxIxTbQYACcEKUqBpzZTjNlWRbjs/MY09515pNJefb+1kwYV
jhsRGVsmXjhbdSHzYJTT6oM/Zt5z6wB1NlpG7fO63E2ts1M6byVU/ZUl0rlzrPHZxty+E+bYPuKP
htDuon4ujP6j6XN1KKld05n6KFSPNoNL5gC7I/nIY/U8U30BkMJdnUn5kc0yO5e+/Lw1ul3Lry/O
ONNfr5KvynXnDwbFQI+l4detUyfZo2/G2ucUQR3pqloFbkFSZEgar7kvoUPDjHDoN0SWuB+JGhDW
AYvEreeRhBCV+FeGzqIRSSkL/UQxM8VGtmTgSjo6UG8xOE4Xf1xGUoRmsFuEVHw+w3dpROB40AUc
28bxt7Xj5rxENMfCaK62ty0BbJKJqTbIy30TdwRDoBp6wf2fxTIm4qvyFyoSVNH0LrUql47uPe+E
D612p+qxug+/86+2TnMXj/CzSDwyP0zKiU7PPtVDzQHk3g2Z2GlreHH0ICv3h0Xl452aiXtslW/w
7A9OgyGdY2Kbb8r1n6xlSH8aRfRaYyt5K8qSKUEfZJ1pwc3FZXUwU2hBf+5DFzfp1ZzfQxAFH+T4
2f7RjEU2Y6zUbB+90dUFMOXubm1vVpNgA8Kt3iplGYQp8vtb4+/2kuj3kb/+1IawN60qv8p+gKjW
h6z5yfwaQxT9MsnerAbDdFczIYcdxcfySQ7qpVvM+tOq8/uOEfqNr6jGW7oHPA0ZPfMMk2+cJM9u
uNC/jPtoTy1yOcPP7Na+59XXVn3ejhqEn4crgijz6kdLARcxtu4yqNl3hWH+ULeoHZ65fT9HQHzI
il3s3vYuDeSBtRxgc83DMJ4mb8i3w/RQtpyFnVCPWDSUDodC5yKjdFx1EHBCRnW9OfwdRQ6pBsO3
rwMkf2UW0aqtejojRG9Cs7AhB8VvnQtQkOM1NeFgeHR0u8qjR9+1BoPq+fiLNrthNuX9GDGSMYbC
BEsKvsDLkZ8+Me9EYVYT+311teSwPE/gEw2DlDREoIqxjocuZ2klRLNTFOy2RQdJJqL8kiZVt+80
XMinlckoC4dsDR5i2B/PpgSaqcLgi2T0tJoCeS6K3D9IWqJGfSljygI9tNoAsJFrZJcyMSFITR/s
P8xd5gcXrjRnH2ksUqEBSeTrWA1ldXDhep2C+JonwJQmnwAXZ9QvBrbDTezajFO0vxuNYDLT8C6a
oo1B0m4da0wTnYPvcoFNNHreIe1QHCSx/zmwfT1OSXa28TCU5EVXhGXrQ+mM2zjyqEhqMXFfDxjJ
JTkPGmebBIIUOLQTu+eHGbLUSBbR1Kippf3qNHqK6PTe0jAqYGAEkqk8A6Qt7rDJM7I2/oIj55OQ
X+SaEdBx22z52X75GnYVWda1h37lKc7+wjXGvdJorIisHKCs7tm17enIZ/XZCEBq7oiE3a/VcRiF
8VQb0L275L0QqXEnagZryj56IPoMS3eBwECjMxy+Ciz1WGYtxg0a1R5b0vaUun29TFMFqZdfUQ7f
07QLAJHAUOm9AAzSiLA6ZiYnM61j7jXrtHCe5wMLOg5qDRcznO5HO6bRIdXgsVAjyEZYZJWGkjm6
p18T3VLgykh7sivQCLPJM9wtOaJ8R9Sa+1pCEOUumJW9GbCh7F0CJiP1mvM4TF9LY64TjUujPtCt
oVWRQfDnc9tiS0x9PuC0puzHOkq1kVhzqiFsE5P629CBIbm0OR8NwxAa35UuvEVxUzGK3dzNcfAs
AdasSzhvnIrILMXLtx7yzaRwucD5ebZhwzlsfCevuc7mnjqWxsfVPY3GKCeLGdDFuOfMER8KDZyL
3FcYQwFGVv5fld+SVHZoKYBLunzUIxdQmg3fCK3gRmYoYRW0DJAa0j+WYXxSa8tvwoOoEzpobvHI
MR1rBePVo2ZQxAElaaB5mcpIzUiy70si3pKZEZ5QpxVos/Yg93LQezQqQpLn0PjMHoRGAqAvANQ3
AewD50He2ht/k4h+7Esah1E00OwG88cjnrWnTL83ovk4Aw38TPmd2E+qleOlwdYuk/k8dI+u2PYd
soS6LXcpWMEZvGChOYMgUl7HBfKgSRTDWljvgiZbqFjCJ8Q58kuxY2IgJn8Snoj2Co73WhXDey/c
1wHFHq5AHhuafDhFsjmQMgX2wNlt8IE7a07isjjEnkEn+mmzobxDt8VSK8uBrhhrzuJYfSmwi1lO
ZddvfGuVaSZjCZyROyA7hBaTvKsUbOWGSjBFDD/HGxPBES2tfd+2BsAS8WvBfGBrBiSLzhLDhHQX
rCOBSJxtRTqBFnn+ElAb3Lp19jZwIW0bsuKeYAqOK/rNrVmesqrw+IMm94Pr7QmO3WfgPLeGCKed
FxOkb00owfor4tgPjeZb2oAuec67NDBhX3piOLDVOJZz92Wa9PpKpr9pWDLXAjvYeVk6huZoYJWN
v6MyzVhgj1FsXuSRAdkA/u06+66i/sKsanaGHYKhon2qNK+THS7sTtrYzzUwzxqG1B3bmXbFePl3
k7H4VJM/Z8VUMbEGZAY9xcnWd+8cdNc034sJdLr9Fs9iMyyTIofm0xvAtRnFD0aXfaM1zcWuCaTt
DUWafyP4ytKpKaUpuNJk0dxSAKYuIFN8zdkuCJIr13e29erqI445HhHVOvnwLYaS092n1gw0IFK5
dmbgmFoFw/SMGOCoLmV+4n69VlYhkRY+wDkctwkHshVd0YUuU3/GSQPZRBNaaWXxTfdu0exWnge4
qAH1uJrrioxiXPsTAM2EWt6s6a80/D75sYpNrsmwVVA+z6FZEYLTtqfAg8tpTyuK98ZZlm9ENL1t
U3BbMqC/kw2IhDLtvW0Zo7opPruBACeYWgaonybNrXVsCjkdKFv8W9SrXei2Xkh3q79PSc+uJMFY
jEDhzIuAxGYggomh5Kaal9tocq7UDF1upFeSCClboegp15zd2jcRmLBESNywVdOpdWMtxtqjqO5N
BCQCynWEwIZ1vZBD6YxNERDgo5H56EX51zSaX45qrU3o3okGhpBJ5PjoBcapN7eV5gQbPsRgRBlw
LzvironmCYeaLNyCGE5HjQUHpEUocN8BIW5gxNTTjUqs6JL+7gW90Ak0DH/UJ4kOyTgEacwhs1tn
yfLTq6PsoataHqWMgVqahNwHCRN04X1lRy+ZgJWcAE027UMPQrlTmFBnvAJY6wqyYPZzN3p3OtB2
KDhWpprEXEYwmWtNZ1bEx52WToevyc0OCGdPs5xrSIaGe10047nXtGfgA1wvPSMNISho9qoOlwl0
aFtzosmIQo/T7GgL+gAkaWM0dyVo6VIzpjs1/nA1ddp1t25h7xw7/ZX52pJC/XzN2n+PMvWz9EcI
kkGxmQ0CtmVSoh7t0yPHAIPNE5il/mmO4aiY6r0vmA40uYM3LnmFVa/4E+5C2SJ9KSFkHQuvI3hi
P9Pvga8NLpnOWrWSaiAOBFfSmIsPhuF+FjDj1x7hsEHzuiknMUnAKWWNF4bMBXSpihOyznoVDj0d
y/P3BQDwXpPAYYizrYd1ACJ8GotTTy6jH2LY4WnJzah54hGcl41tW1+VKN5wbdXbmZBXmwZ7X0ze
sUBetQl6tANVPK8IUXfOfCTbHO/m5iInceBzJkBSh3dkhRf2sNZ16WA/1sm4UV25/Aw5spAAfc2k
wyLd3VUpFkr4NoqcHZeJBCe2M3S+u3zrQvJmafYete6Dr+E8VNEPEjC7oQntTMV9G0G2d6DbLRDu
XuwY61rU62GIN2MOwbzRvPcSWPfB9xh79I0EOCAhuwXhMOCzY5yaXyzsLVWgV2bKGQ6Y1JOsOAdy
1czw/xkIVLQeVxbDyk+0UbLZeLSmkHYy4mE49chDUOz0xdYBYW9002snu+jqS+cBWkE/ifiNsRr8
ira/hgJKroeu/24Gn5t21c/BvlOptVB35beTBhAZ+uh57S7GhWE4nxVJ7FiUkrMJfL8Dwl9oGn+T
Tl+ejdHYg2KTNBD7Jej+YP7EdwmsFUimQk62LogF7kHFAr1l42dqA0CLCoDOxbAB1rxOIywBofYF
wB7ZdmXzWjAI6wuMAvnAikZl192QN5S8mxRlfBQEOSqCiR41MsJPx8RREGlZgbYWiJu/QJsM2gCn
QWLLbV11l9AnnyEN9WUXMfoDiUqk9tEEEHV0mGc5MtD44ETGfMrm8VGZdFfJV7MVpbyxCvVSVLj4
Fhq68GZzrbWHQWQYGRTooZUAyg3A374k2tswWxgcKriHdVmou5aOLw+lJU6zzeRVP9FbyW2JExA3
AkXnDJ5SMUJLJSE4IYPwqrWDQAKQbcfbRicxQi4xIZkItW3C1N6JRBsoVHWsXSJ1i0j4TBm3XSkD
9WA1Vt8CqwFtol0WZiP2LFnM3LpMGbrw6nw7wuri1nT5dS56Me5LjjSHuSH9ab9P9cSlrdTK1R6N
ZMCokWu3RoJkY0S2EYfjXbI074ibra2HjmPQXo5Z13jo3F2d2T8D4gyIvzgP/lSnOznOhFC931Mw
ghHnTWNOCpB+zGQXlkRkfAtx59LEP5YFAAqBTKlD8NhhG6SuCmoStu2WGwB6S0ZLg1STHaE/bGh3
RjG3v8uBLYBWcDb0i2Kf1LNTFeD8fyYLXLHBwr+E2eNMXMQFiDmzZhfE7InNEAdEhyJJLqzjIiRV
5G/YW7L1nJF29Kx8DTKVyiXwkeBXqbRopR4AW02vhIaOnNeSlUHLuNNqlmk5KRNVS2CDxdPyFjRZ
EFjVD0trXWIS6j2al2KhU84k6J3PkJ/kLDBaKGFQa2Pe8Yxt2LgRc42BhrVv1cSd6mOUkZhlTMee
NnOfvAicMyHuGUqMhxwXDScwNCnRsRmC86RlNbZCW2PQ/XdIQiT4bCKJ+AK/zcKJecB308T8AUTw
DLo0JJfCDx4EWuDSUmww6pNVuetJhuN17mt2whNiIa3W4XreU7rKN5Xty0P7NnDG8dEj0BpCy5Nr
QU9DLHlbhharEXVO2r6DZEhEfU8Hmv32MsuVU4dbWwfow9IBSGw8exZzxPMUY9M2rgZnzNViReYJ
MTuTjx3YF1srhaTFftb7wkKJ/1dLh+Cj+U7FYp/Kj1ZrieBb6X/riu4M7O2g3s0Oo/CcHLBelayE
UZIfCxlhlfb7b/iPX2H46/qeancjZqSw7j+8BFYaYykLo36ok4yv0UaktJQ0zLy11mdv0tlmBR+Z
+q6pTe7KEayhp5VMoUOWGkUTwcnfNhsH6uHom/RafJ600qmtn2N9OO8ZRG/saLla+E7vlIkEUQuh
Bu2Hur3U2KIIHBGrKGx7HRZfoRZKcXoExYtiKtSyqTEufRAb8sqsx/cIJsk6x0zVakVVYeZIRngC
ZO20R4TwArnkKXCXC+VW9FZadGVp5VXvI7+atQaLPc22XI9ajjWOaLJmLcyqtDrLw6FVJci0jJgC
I6pjtp9atcX5D+lW11Ht7H4EWsfVaDFXZ48Hcvs/Rr2XbnF3hQESr0TrvKJAe4QQfNkCl0SN82vU
8i/6nWur6wbKU4jBegxhVDqXy4gzzHU4lQosYonWiQVoxWb3scMy5s2+B+K6+OFlCMiWeXodQW2v
xh7UnCsKWPscS6xeDkxfxL+cm8rMJjlKWuGRVlVONTWgTuo5FxovKFtwoSVaitaBlAZB1z2UwfQ9
0+I0v9JaQVxq9EUn3y93w5CYW9cS1BCsioQPArZIq9hoJSFlS35aoBV7LWsrtLZNloeMJ8O26sjV
ONDZLzG2Aa16m3G+JVr+ZmoNnGxfur7xHwJn4inEiSZoR5ir1pNFA51Qwa6goZvBvl77WjJXa91c
b09nEUZcm9wVjP3DQIaDtwIGw3m5fsmmln6rFtj19AuxaWSaqgI2nRQlWziEdy7mu0Er8KqbDA8r
nsSOF2DJa+sp2TS19RL3u7JXj0Z6T7O8YaPaPAVZ/pp2Vxz1xbUe+Ey5SraGVWYfwqC05Hrsrgsm
MYI5WcPgawkF5niXQtYWHt0W3XNs3rh63425W3aigIA/MvZEh2chqI4eMEHBtIsxBor4uU9AcBa/
XFtsCKU2zFH4mA/j9nWJclPfpTyCU5mv2Qzu2G33x7DzPxjJ5olCNHQlw91gqfaUmvs+hR8999ZA
0qj8coCjsu8PhkttV/tOyxAjDxAG8vFHzilJg0+ka/hrSovtXyjK30vOBDcilTt7rD5AXxBAjQxS
gvzhhWJoMLiHoK+YmlOR9VZzcN0h61nWPRbHFpuj4SzcoFrwWFI7D59HVdon5dD6dtaNmOfDFMdy
LRvWy2B4CkM8EK0oy62VNs2OJwLTSb8SuV1ai0FsMNAroB72dnCJe43M2qO1q7bDMT/Ntbwmdf7m
OaI5wHb+lg/xAlCLec8sSgZ0qhEL1niG9EgSHP9lAqaQNHy5qRbarlqROWtZ5sh6t620QNPEpLlo
pWapmNy1B+4HOqLtE3OgEeL49LBMyDgLreUc8HNKODuXTCs7jRB5p4jQeC4xRzjAkwEqEiSfFrbP
id4cWxMqqloEmmslqGEjB81PoVaFjloampMCSrVGdJh+GbV1irVe1DQQjUbeZzINPzrnG9rx9Zig
ecJSxPPT26s6+Oy1sDR+VVpfOvXMnRfBw8SDUcNLCS68pYOivY3kk+Yb3P53b5nvl9L5yqGY9FqU
2tHk8h0HqCUzdhUuVfA0F1qhK0nkdwgyjsoL1YG5IJWIhrWlIEQY8vtUPludHV7JHuqCL1GPGrgu
UDFtEXeONLHjh9r2z6Fwf3M9Ni9x1eMedjh7pc5yoa2qFbGxJ75akb2l7bpVy7R1tEwW8cM251/D
UMNQHmqFcraWdktlldqh2XKm5K194/BmMWqNk1ZLa92OYFzmsnehu3ztbWaFbMc5ybJcjsMUrKRg
3A8Lbj+iw+28fYMdd5nyJ9bghkkdGe8CJzLPtBl/TwRGbY+4QEsL3NC63Rj39Ep1htymTsLpuQTb
DA2VGQ39QF/G/Ugav2Eva2mVbyG0mQy5r4vll8Pv3pb2yiJmfaiaRWBrREUVCK/fxzM/DpvaY6/F
wTkG4QKTcBfa3iuzACEhyk0cMmmNcrgIuWt1GPTeZnpuF11jA+i7XUtnh3Q+3TXtckynzmeOBfN4
8L3rOAX79LNWbegcyqbi2VJ4XBSjvWtcxv1aAPNixr4qGIUQeYc4OUrngydnjDdJOFOu4eM0mvyd
yOae44uxSlJyrW7QsTUHikcrCU5xQCEwcPq9aVBjNLA4J9ic85i9xJC/mjM/N7bnJh337rIzGKNb
O9ig7bnKNbOAUX7QKCqmojBKrkTCuwzkDO+k+HVyufmG1gLcz+y5RyGb58Z4gc3wYbjhG2gIJkEE
6yCu6rwBTWo0eA+0xprOewIPALU1aZ9HF9d1iXsOoox/bztosEstxC61GpvJNobZtS7ba5x9Vydf
I++V4XWkoPNrXIZbq4nvfS3cFpi3vWONhbvWOu5Yi7l9reiepbtXDtJuw/bTNfXZfcNGau3149cQ
IZkQlWKkRmu/Ff7vCA+4ImTMNcp3eo5iHa7w/ldbcLafHAziTfvJlHThsPcvF/mNjPDWDyhBtDxt
DyUWkoh3hXDeCsfeTxlAfRFV/cIw7RvdIEoXlGy5KCe0XWofdrPLuc3nk6uJS9zGQz2KUGUauMfb
xCiPIYNq2DDFhyz13jpKBZQBwzQ7xEqerN7rzlEbIgK+IYkMnsFFFWfbgmlhJjNmOnC3l5ZuRMBY
24FHAqdzNctzIwbjjfL5hVU+fSQWx8mAxDhZEpNxYWRUN8qCEwcCli26J06Nz0KkPC6m7N4RjuCh
oUwI7qHDhUb9tFJsL6LYzY792PjrGw/29iXaOl0XyYznKBUrpKuMTHRGcbEqczp3hZvtPGFHrNlc
Si157yMdSW49UuWFU7vfqsXB5Wxb44UecLRPQ8byFrt7WnrWclnWlJB8yGiCiXAqLx55S5yDusmE
K2aYH6cu+U6sLrmil2nX4NO9uyk06dj7MOLb+eSDdHj40zp26xTy95KcE4fHSrqo+dtg9/edU+4y
D29w7DJtotet5tas7gX/x6xOyPK0M5ONuv2MUOkNLBMx7yV+cGLGVFiP6i1rGTwYUJFJKXYdOb4m
H+dvlQsj2klS+vAJTMdmKfjSyX5T2ytebnvTqu5sIFaxz1FCjAcT/OtGFotLIJCykSx+2CHtADOi
zReUl2bwxVG/SVzd7fEGSIpP8CqhV+rx8jJsNjz/mLbXvzKq5c6bOoq9RfLJxKo60XIiMJwtD6Ef
zt9CAl4bqX4LWYg7QQr1GA9TgQwm8i4evMctNYhxYzdkWhc/ZU2q0EUe/0BX2M+aG+nQDLLiIHlo
9ADWmHKyXQw4sPPITdESREObyH7QTf0ZrcJp1J12iuViTIeL5Rt0+XTcdLC4lL2aOM+fv9vgNEkt
EcuI/W0YZ3kNUDedwri3qOzyA/wF+vYvON7/lUNxrZKy7+Ajmppu+VeUGtwyQcHBh4tquxIA5t9R
ah2omjpsMoZmvTjeG3NkHphM5/6L68MNQeEzQCB5BrP399aiNJ1X4jpd1tHMubXFa6tZhxzGnwsn
UfQsRHtehim8czz1LmREtQUmhHW+IYOGXv5iRbXAmHUnu7C6V6M0+9NEahn0SXRMu3DeWlkFwTlS
xa4i28BxMvkgCh2DfrCHDWeO4mIrnwO1WxWXZABa3i4ckIM5iI9drPUNJURxw9YsYyRWGxAEm8nM
1AUbGjLDJpCPFCJpr4F5G/LMRkKgVgOBQD7oMVw2iDGSzQ1ZkmtcFdlBclwlnIKstjgKjZa5Fmy2
HXgeD8nCpFeWN2pn6S9v3/MpBB0MlFeezmFGTQocTshlO/QBQP3J/W66csvjq4pWkwVpPmJ2NGwm
az430iB678fqNKc8J0Qv3ZfWae+TGouAO3jfaE79hlBeP5oGy1yVkQ26UcsMJuIob3MulsuV0Yrs
qdbBaMIQP6E1JefbV1ENFP8frh5Hoyz/fvXYTOQLm7k/Ybq2af796gEOtqBZabIVIw3u/sY7a3RE
nBDHsubf7VNi8tS5EgN1Drfqy69sdH9EVfxtFKJ9pP4TMprZgzwpEOY6PeGJnHV837bmcJ7QLJ4W
aFyHuieBaPXuo5J9hlynie7ixikoyeh41eBXlNk+b9/xCGedRQGe4vYl1uj2Aeq8+T3Iho3KILF3
bq3uksmyTj5X4t6ZRXcdepfCjMWUlS9lwMxmfxziuPyBreLJrb37liAdwEpiJaPpUb5MA7BMDQrP
IBxh+RmgmTLgxmyWT1Sl6u+Jy843Zlv9xmhUtUrM5YHgZXjnjsHLn2AsMq+7PxedwkuyDphShMpT
ZvNGceY9mWVTPpvS+h4PXvx9YYw/mac9FcT5g9pNuXU6Sx4o+m3yzqMUi57A3ub8xjoeepOa/Axx
aepQ7fYNEyw5mBPqhIZ/3/o5Ie+kIt7ReFbzEBAd0Tl9RYt4PTfMX9+u/BucQ3VDd2YF1XPc05XC
Rbde8sHd3b4cNYeQzs2j42PN0dEfR7+Ymwpo0MUp64B30CW3jnnwAVbbvGHGpXoLBDNXGt3FaBEP
etkZKIV5DnWNXM+5McPByDdjOvGO4kFd92HjvKeccpGWB+EefBYTGENq4pGfK9xknVo+83x6kI5y
fwPhWFuJa/wTqtjVF/HfL3LXk1DWzMCDliyFvgn+QkpeoglfQmOxvUuzDPhQk29Sbqm3CbIXKqU5
+skUOxNPgwcpGHYUxfWO4S27ebSl9TDZVvo6zICk7eqhNtNDucRMJVO15SwaSWefVTRueoYxoUMy
lUyFl7SEANdGCWOJt15uIjMHo98sJvMCnjcyVp4k7C6pXqR2J66j8IbXuqr+IHpyKxCXXnHZObQL
0/Klplb75E3A8/Ut08dTfyX2YJvrNjDWUaIYoTId9zQ0TvwsLbIgU9meLNWPqB2TtLgrP70+ji+3
lxuYS/SH2y1lso0m3GgGyAqH+n3mkL0rPK4h14vqd6CKLzIgHx67AHxGOjW4ivA6j4oK9C01zL+r
3gjHII+qo3O3FxUJj+JA5vz5XmRNGdk5evECoM2JMk6+MRsnuHRkWGjb+dqcWserW7owyDtare3I
YL6gCKu5gF7P4Nlcjt69kcwUkOCJUKB9/LNfsebxUhhf2NTmg0CjScTPDh/aQiIm8JuYkVgaJJVl
5XsfZhWDj6kmoJFC8crnZFAmPAan2ivhWs+tpMLR6Ro4C3J7GmTtPjG1jGWzt19tx4vuW0lHPGv/
jILQS//wpyk/hyGwFHM2PxPYMvejDoAkswUGrVTBcPCLLN6wIMlHAlYU+0SzH0J7sfY2p/mRyBtN
93sSYsY/ELFtUK1/ueI925Q2RUrp6qXddJlg//sVHyvENG4W0mokEprb4uBltCGq5SnmmQNGnZIX
h0WOO8zMTP7Rcqv00EdXx6EcGsZvMVGqFMDKjL7DU4PzEkLLDyJ/++dRadGAtTrGNSdmTphbhJdT
E/QfONQdZV/u/vdD6gYy//ftyw/DXSsFzycnkII3S/+wf719KbOyr+zSVZAYZEhoRr27NZWyWy7U
rlkuI00HSZxmYXR1IJ8EBJ6qTPxs1g0ph06dsK3kRA65Z4C906S4JdkZ3EmOC7Q7Mgfz+4gacpUD
uMeJ8pP4IuXotPn250/KscdNLYwastKwy62wZSQZA1bP2XR7ix/OE3fOwKMk0f3PJLHunCanR3yb
c/CIP5xbYe2FGaR3XQKSrw5p69oJUKmI8ufLXLnetp8yjErTcz5T3UlLrhyjF8/kW9XFulE2m/w3
YxwEvFVRMXeIZAw+dMvWAdE9bbXq3lD7EacI804Ms1rRprOD7DJ3NAsaWMbbUgl7G7uck/vwZ5yF
VIprNR6MQBwXWKDrKa2d9wA2zZp4V3lSBRR8vT9JXyMRqsPkU2q9UVOb3PwBhyU4kyZOwJ5l11ty
vrU5QqdtJA63L2uAKv9wYfuAwf92YTOV6kD+tqgYOzRGnf9gvYtYAsuV/c9Kw7LmRY/E2bf3psbY
A/iEsGttRsY11biI0LcvHnNXTy65ozWsfDbJ+vY3Zo51GsNSehO5sIHk5uQYIeZN4o5ODF1TMcnV
cEDYpSVbCVKL4TpP25GQnDuvGOIdr/OgUyuUqSw2V0e2e8zbh4NzqjJCBrdLgm7yv3P5bZlH+3Em
yGj7bv2pO/eCNc5Wptpygy0nOyg44vJN0L4Q3kxP0jmx7Uanku9IV5X3xeRsynrq9vlUdI/pAl0x
WxrAh7cJKlk/SGrNAM0aKJGJYvI+xXWm8sdwntdoe0xg/AYDfXBlMMAXL4o47MkYK4qg+leRku5G
Yl1+WnweOeWdLTsf3kPEKHi0nHutAkkY/s2t3zE+SbZ1Kadz2r5B+JXk7cv/vuftv3/OQnoOS5cr
2Fi7pm158j8e2U3lgtZzgl9W4FL4mSXbY4s0ainOKnXlcVzyzxQGcc0p4SVlEmErmBKZF/BeDdUj
PXF4eylAfEFUme5Sn1Sg1znpEati/EgBY8U9x6RJ+MgYt9r6svQ2ySCKf/BW2P/lraCVFLC9Fghs
Te9Guv/r4uXLkZpjtTAC1IBL71tzbxfNU9xj8oTEvaUz3xz1FDKCihcfWZumG/9mwUvgAcCypM5N
74wcdymo+ocjvQv2dlTrpP1gJMZ5iqN/2i95+uHw7/WW9156vPmmbwYuEWr2Dn9fbxWUpihuknIl
8pHNplu4xT5rinLf5cSUMsgGn21vH/3ZcABlZdGxxON1qRQnyj/7EkUXel/JemISLA9PkUcbtxTW
c+elp8Il6c8kE0Nevn0O9FDp7aWuWe/CqMFLHoYnKnrjPcPQhD2wCKwyj1Zn2tjtBgO53Phe9hyj
c9zy3MgYrCZg76ZEyswAgmrvmnedfrn9SvbONwd2H0hRJKYTROQLCZth3fXVtJ9DmL0l/YDbnUFQ
lGFv33P3kViIZbue/1EOil8Z8UPjGe27Lq3EXV099x2SjzxhDE2msBLMPKAB27n3WaymwzRRoq9r
xlywklFgsN8I6xhn5hDSp1Ha/RXJKBwdp/2HUkDwX/eM7/kOF5vr8B8XivvfPzcK4THNfANUInvL
pGqOfb1Ez3Mv20tSzw+NhTYgNmSxt42a8y9nonVtkh28cbEnPfUR+SExHQTIMITqvdIw2l6UjDiQ
dDzevmRjBPSk1ow6s3/iqZIdjdhg3l+7SpvEytapZ/t712+peLmW2o44HSiwQA3RD+SuXZ7l7GWX
NhEM7C205fTkGZrx+ugEZBOTAHGclCWZRGYeblWo2ZvwCyxWfnYhe6JGGJKzcN0I7VFAkMXvijNZ
80OWm96bDxD88OeMVIzgDmIOo8iHQbuCbhzjP1+LxrlLm4GgEzQPdn5Jc1hG/30qgsfbeN3thanJ
R6jSDCO4obcNCyro4RwPr5XBCK8jzem1b60rxxu6kVNBGN21aTXPIScKUZLhQo4McDVdxCYuRf2N
kNqmLgPxw9fDR+MAWlmO0DVGaVDpArjFLHgeXJak/E6nIGN/fvteFcnL/15Z5X8tSIHHpSECdDqE
eTn8//0qMWJOSrMFexPkTrDrGB0FNC+7nSEIr4xubB76hVmEyDPpnqouuARONjw7M4vRzBXmrFzL
hzw/1kCFfOaYvARXqMHBekj6x8GY44dFfHAI656alKxBFCYUlVu6Oan1aHZ9AQ/UyH/XKv8d1AuG
cG4lMbBpmlqCXvWijGOdOt22jtlR3o6xS8eAmrKcfZqM+VZF+fzgQ0hIWr96vr1UwwAJkaGOF7um
FDtPEwZKAimYvfVgml4LJhRQd9mSFkclrF9JnnSfRsUBtsQHFcEtBy2HH65MzfwN2v28RlDg7v/3
G+/+Z6EOQI1vBaZAVfP/3J3Hctxa2mVfpaPnqIA7MFOmt/ROE4Qk6sK7A3MAPH0vIPXXNYOq6FFH
9CQrk+JlkZkwn9l7bW5pvPd/f+Mta+wEwAgyyD0fE71TVXP0UJnvXWuj5+pboqcTiPBIXyVEvZ0J
HIUMWDTfpZ3Kq9QxqiT4hvCllKjRkJAj3XDDSyPchzBNhqckIUzRzlnX2XOM6AxD5+LqHt1g+FxG
BMtD0KEVio3whzeatOJO75uvAE636Ir1ld50wypgCMR+NpeYLCLjrGw1nQ2Wd4z3WTMzcwstPV//
5/fG+nuEj2tS1nk6MygXsLIhPO8fYyhQa24myuxrMN+U5fa3wSVHabWmhe73cRbJ+3xijtil0Ztr
RnuQj+M3g+g6xKEPtwpQxXhLkrZnVDRy/SZLlrxdq/6sA86nPJN4ZIh3+0QaCVv+UeZu9h39zc/J
8dJngmDTYzUIawMjYxXSk/wgQnRYpRaDUN6CatUXa22ywsvy4M39NNDx//wuMG/lEPjzzju/DR5o
fMNCWGzAzHPnK/xfOh3ujTHHEDd6JXNUcwaDoqQ3p+/Et44qCL8VhT5t8yR7HyWlGGYwe+uaOGDh
RFd71JIl7AImFbqFKowgqPp7XZCqaVwsr5GfIqIZzTIbKGlUfVQR/feYx+PD8uChBD3a0QSYK/gw
8hJTIE/0hnFb64Qf84vpf77KcKfBMv2uCpmiqwFzhXuyJsyW+UM8jyMcW3thOVdeQZXkbOgmRFvc
WLdTGO4ooD1WeHCQC+SUqH2AaUVJh2IRqnD5fcwRmOCBlJfQ8e/seY3T9vFHN4gU40f1U9VFd+9a
hO76RXomoe6jn4gFyfh8L3asdbuspZHHNEqY12yVjkm7JVzS+rLMCcgJwbERakpm8Um5x35rv9eB
BSnPwbEkpYRyH3TitY9swH8JVHQcpnvTeefM/JKzCbWy2oqWscBZHUuYSqgLj72FOYSa3q9Wyw2l
by17t1T59tia+2y+t7H4v32TwA9+DLvZFJYUD+34G49MvATCJbide2NAPDKo4NfQ5vsmw5EqJbgN
XNHNyZofGMY3Jxw4QunpiRrF3N8GkmZQuruc7PHX2MnXQUK8bzL7bUOZqqfF0zkNgqxG6xrEaXHp
ZRhcSBHhhj0nxd5+Rjq493qeSJj47xVa93f0MhfkgtoWgWm1gaIR/YB4UfkN1dhYo4gKC+Yt3YtJ
YfOaRxHW+s7bVzZeZd8q+oeqdIhR56A7Vo7THUxbsWdhXFnqE6mzHZmTmnRfinIsHy0ra7cl+/l9
XprP+Vhqj6J1ERvV7WXeUUH/Tf2jZulsbgarvZYuksRp6toNKFJ7LUb4rFB+snUrOxftd1weCZZh
/uO4IYxNDLya0PRLVdT6G3gKtRe9m/10CiTky2Ys0H92wDVhJKbtPq+nvWmJ8RJMY3ANFfxPW4TW
rmjs6Wjr2t0U9uXPlssWxoTxzWYcdm1gm+2Ru+yKcMR8VPvWewbLfFM3NXtNB2LGyBDRGN7HMZAQ
Fhk3WL2WgCTkUl1b8g/igQmMK4CDhJYNz7Hcoi/9EU7JFQxue26E3u5SPLvboAvVvhFJu+9HHd1P
3RxCJx0uKoZN0xrZkwXhDzyX+yRtV60XYGsi8vF4ox3bns6FwVOXItCfwiT2f9OOTZGtsJOWL2UA
bzJV2SZU/vTWUAJTt8E1NJiP4mgJsgFmGADCZ72328flIvj/Ju7p/79QqLm//A+hUOrX16+/p0LN
/8EtFcq0/0UL6us6wxPfcShH/vf/UrfQNeNfMC8NW9dR6RgoSZmwFeUSuub4/2KWSKnyO2lNiH9Z
NOaG5/JjXP5H/N8kQVl/z4FydcxwJiwIg3OJKSX95t9veEMI5Sb1Se2UHq7JZV3ZmmN/aB0MA3AL
rVfHz8r9bZ8d2fkaoMiaf4wbnJnBGgoo1rYKSzfhowP1EOmV6KDt+1TgSVA53gyTuhTwuRewelym
fpEPSYcIk1M1TP2b6DLAKrqNX8r+UnZvXPQm7/bTmNmHKYffQGy79l/u887fGzX+auF6Qnd0/Djz
x+H8oxJ0CtMfhhaxdFNg9MacrrFnId0NMVw3Xu3I095mZ1s+EM7S2mRYG+hPniq3qbfaSM0o6cKT
xnkkYUji/kCpTt5UhJKFJO2wmoZvaBkYaTU60z7DA91U59ElUE4CtSZHKW+XcpdMAVqqINfv4NOM
Z9uFq1c0BoZ/0VqvEwK520uuG6zj3Xe9c072bJk25wcoc/Um6oDVGQbzlbs0KZ9Kv65fhC6Ad5Wg
EoPWnF4kktXHyCWic34V9L3+ouWwEpkjP/pBrL/02Iruclqpkzu/jEZEwdE0NCsfZznzLdN6hw8P
gpKcg8vysnnPuNz+l7niP+ZN84HomrTNjs/Iydcd5x8FaFLpLhPEpl2LQWG1wzN4dq2s244eBk6R
BPVBhdUrEQLeN0CvpEt63mttWPoe8PlTplLIuJNJQHvUcqEmMOgsMawBzphfLw+x7sR7VTjeOwFB
v4poNJ7iGPGEZtfVBvB9uvrLif9wKxr/KgxYfuO/1JLzX2Rzptsmg1KWAcup95daspDsJ2xhY9qK
s73ltv4VHTyb8LJyd6NlWuuggyOYF1mwsu0cRWXpkvFRUuX+T/DV8qzqQVZXmnaqCWzYVTZkEaEh
elripsJInIxkjC7R0PRPHrZyU4Xhg0SNvjJ8UmSjxh5Jn4ini5DxVbqT3GdT92SDct4tNCANF9GO
3cvHnznuTJ5vZypsR+taVciLnMT75ruE3HtkwO1ZvR+tkfIlF2mPbsAoDgW4ubeGMUzRFv26o4y4
jLHAL6C6Br5Zrb0TVI9s22q+LH94N4Lhvx5A/2hheL8ZDekoAl3DJ5tqvob+tXbHcgRsPWJiVWuQ
u8vMzTf6MBP+pl71qyb21EEvyuGJtONTPddWGef9oc5JE+86y3/pbCPbtGVW7lITYm+5THWHgcFL
mHfvjDb1s2GHMdHVDXK/if3wEqzBxOPFFoqUm9Q9OTHeGjnD0ljDbWw4xcnMw3N9UiSUBK5ixCnz
QhHFJDQ0sJMk4RPLWtxPSaWIKjIHcs8DezlPg4woIS4OLM0KLphemDCaCB1KVgNA/82S6VPONFZy
qw+xyNwDfPJ4nxPO8qCSbuXoWXtK5xocMAqaxPIrmZr0EILjBXuUWIdBZD/xuEyHzPYhy6HjWXkW
5baVaKslcm55WHg/HMQSc4JddN9KA9gCFAFj1avwhyZy/7lWPt2HTqLZjfSiuxKdrMauNc/sD6tB
ajJjPxRgaII3Kh/OdN1tmtiZti2y511ruOkMybVecySDu9A3gKq3xARVPv5zC/jcH1rTPEe5Iklu
Ge3HIoh2iRSYo932oPzBvmYJyklceAfgKPnVr9kVOBEOiQbrRhKqlRYV4++wsqog2D3Oe3muAgQL
+XPTVdW7afvgN8IcyCeyoXtkMsixGP5/poFXrrA4AIMpBdrQSDU7pudyQ0iH88C1lQaWE2/ZgnS+
36BlmB4zdDU4mrxpPcY+BmOn+igHj/ykqSrWYdXTR6QO6pRKner564XjkmTowDJFPxV0u0iyKY91
UsSlw97Ws1T1xsyN67ou5Bw1Ehh3yhtGMkHeB6dSK5tcjr1m1c1TGplrS43sQRkW5LXjszTz5lAR
o4tXguaFeBb924TJYRVbZC1Islla5mQSkde7iKJHAzHG6taQYMpdgyyhc0uUZR65zaD4Vmn/YCJX
eZ16xNqoC5OXOGrcDSEqW5Fa1SH2vfAKWjCDMxmo7yyS7giBaTHioczIvKzfTSnzw6VpWV6aE4TQ
2UM2HwTFv7+hK6zuXujjy0Q+IXqyrN0tXVFXmGROTBu2ysU3WzgxF/88ZqBng0zJkJ6e0iLKjm3i
PScyrQ+0+j33cJ25VaquNxiJi7fmAxJdua5iK7lvbW1XpirYlCAswP037baBNzPaLksOF3EZCEOc
lNjQd0vpbljjs1zSCnHTNkd/NPMHggR0nENzYt6gJz9Lp/09rkAp7R7aCLbGcqoBca5X7PLM7XIF
GUCRLpIOL4KwbvvefTfnDU44AbCksAMr0Zaul++g1zdRhqad/KWNHTbogcQErnTBlVIpuC7POoKz
107cmmtTGv9lmyIM8XctB1Wn4yHe9Ik9N9gLiUXr8ZfbGiSxztUi01jdADUR7tOzqRAY69CFCTec
+pdscuqLi8u2f50kkSmerpOUEXIRu6lQ2/ZDxxJFsZX+4Vv5usTCZ2I0BvCJpbXKqmfMuSTe6aq1
1kuG4jDDDtFJWKcEBnUsbNQIoBgNgamvIlNvaeEMEDAXBKHHkepzX9pIVOtWE6gQilfZNm28DU02
r3it7yf1fvtV0jrkc+601TR4LjLkSlupHvchvgU2f3gADoGgLTaL3vlAJLdRk9n/IJ/gofbbryLA
fzKKtHoyW+2bV3Hu0s9fjUQVL3aQJHdh2qXnnmx0bWoBlfhApQBYW+vaMInRsexNKOHRNih2m8AH
0rAkigQt4mbF9y+ouzyZzsMAkorgkPZQ6kW2v10H20T3OOy08tDG+AKmcaq58/n+ZtkE5DW+f5nU
ydrOsFHHOdBPJo6H2CNtVM+6eyBk3Xl5v0GGuCiVh7umb7KvkXvVxVqAa/T3qwrX0moZjIoefxdZ
A9Fmqkp7q8MZ3CwJUKRYMMAxKmfVkPxyt6RWMmV0j2QTvZnhkN8j1fyJgqN6L7tC2w+F91iNlWcf
PK98XJrz5XackMeVjmW+VhWfYcKFe90jHbxKy3b2hSPlwSEaOfFhCNYmySGjN/yMHGE9MND/svDe
46huMO1y9WixcfsW7rn5KDJC62M5z/oMFbbfiCusEZgFA6OQufNvlweTKdTtzy7AlkN5USPbBD19
j8y2hsJJkmnYGP7qlt8zOWl/up3LCqt5HXr+xsCX0DIsGr8x6iTUk6kl/8Asm0Gff1/Fwr/HYd6f
CsO4ggdmkOxkIIPSFId2ZkW4xDOW4XYCCWeMCYZNw1vyopyAYcWyd9C4V/ZVzA+yNghbXNSjM7Yb
hQkFxb8TRx36he3tX7GClQfshgCcKU22yHAxMZqJQQBtF+1DvX/XEo84WoSFH0WOxg3fPsEYoP32
xMi3G8pM9oM5QSommTjGSPJtaLbRJ4bW7ZIbmlMBSuWdl+Tg24PJzBETxbZDW8p1icnkVA3R1YQN
RSwMuCeb+MAQoHDLPP0Nfg0MFWZk2K93ALmJ3FLeaTmIB0rec3vQAAaD8erMp0jgq0gjJIu00euo
jdqD3rjtA5w/uRL2L91AH1nXX83kOpfKcPtt2P7IhNd8C0na2QJkyDaoTFB2cMXC96hh6k1YEP+w
IgXMzI5hiObEWc0MVb/E3kcOBIe/gtrMnNTY0hhhCxntS8XnevUC2D9l23CgDDEecIeYP8+X89V/
+WRU2BxMwflGYBLRhoSF74rSIOfbLN5A4/R7MVYvty2565QbzepY0mCCqnSmV4Z014Xw8G/kcQx7
unX39dxoyzF+Zdr81efxjDkKEH1WWQKyaNZV5FGLtwoJOakhM3NlsJ4oy4bN2IhiVXh+uRc1hsVl
g5z17iNY5CfS+vaRW45v+CiPvYjjH5rW/eR2Ri8LASxyPPVD63u0HW7zQ+pcZariGwII85DWuOn0
KJb3hRDaIWfR060KhNkxVp45GLhQ1fhYGlgDYcE+LjPa2ykmkmZ8EHOVU2TZd5wcAh//x3LvmFiK
7WVjD6vbrUTxtt84nPxC3krp3fNyHc1T+ozcJadCBbO/GmSs0b9N+jAchiTwCKumbyxVZF3rjiNw
mL3qCtzUBkHg7QLaoZfGtWCi2XYg+krNXsHNqz9HEV20StOfJ9+K90llvyBcwTLO7uQtDIpXP3V3
WcUVfFnxdP0Lw9PvNikIX+Ogs5yzs21ObO2pCVlD42Yb7hurVk+WJ9hHl/6HX7ZiG9EU7urA8T7G
0Lw4KiHzHb9zVXrxwRqI0GV/Vd/3pcVvwV0jCIV+GiPXvkQ+KaJxWeCGk9AuBpfNZRFnJoo97Bqa
ru+LPpK7yRGAZySs68mRrFxKtSXS0tmmmDGkbfq72OYMMudRQ173/m6cYnMtpXjibe3Orfmra+gj
R5v80mD4mbah2mitbb2XEUOMjMvFKqqQ6Thd4Tzd3k6SseNtSwzlU95W94Y9vVB0PTdDAYo8bYpV
StLIyY1gMnQLbLTNtRpiPEVomVsAARqBTJ4LgBf89DKCENLctDigs2lf4AcJPe6WEjfWN708O15o
PlKzA7txE+cN3QBpxaMU5J7FL/4sYWQ7jztprCyw6fPk2magEVtash6suDj50snfcLcifBb6J/G8
JsAWfCqn3AgfllaFsJz7sew+hCoIkkQl1mz8qPXuljROm1jLfZjg+ZHut8aoYwA5SfwQTpx3fz5T
hUBd4ri/Fh2GaYfGlmzU/hRF8R/LJl9jiv4UIufV7UR7MVsLUwPqgLvlIMHvHa9TC+OCCRbmI311
w0Y8l00KA0RVG0wBwbHI4uCKFxP5aR/VLHHZ7d4GdRpSDUDSjn0fWeVcJiMjrzSRMCwfc2Jgw/wn
lZZ3MsLcWeU67U3RdXSecw1Z/ruQNPKkXjURe/rb3TB8w08TDtTCpRelrG15xvwfZmUpgKRV1Hik
uaJBSUMiVfn/ud3R5otmXY0kCy1yLQV4h6PSLuB3JESeDJnnbLwUj6wnoq+htGZvMtucKnAf2zZB
lSKDIdhUmK7Wtmg2iOX68A5l6aYBDrVKvd6+JhMnb5IjvHICVa39+M2K3fZFL6dyF8FimcmP9lUP
NPy+WrtvNe8MQm/8mOMsRe28A9GxkV062VGfOV4TTJSOrXpeeN4pCrqjjg/s2kaieYYQJrVJQocS
Z7ZFaJpU4hloongo40cpenFK57WtAKKyuV3tmqJQm6j207PjTuk5HStieYfhyQPcDNAovCNDt+Ay
hQOIiR5IjUAjia/XLqnFNINlT/e9DMOVatPgKR/Bekn4QXewg7U3D18Fqp3efnDYPu9kSrFHrqoL
njnFZFqhpLVrKZ8MJ3iAy9WMevZaNk50DZjg2WneUg57IaYaC12z1ob7qs9/BDrkazxfUNem2v1I
65XZJAbiLr7cgpM9OTqwr0yAdyLWeOmGUi2lj3VA18G6IXGF/M6laOxNwsFinSEHkNZPL04T0jOT
YN1keCerjEaFO4W7rwTmBgmk5Mh65X5BWBMBNxx6NZ4WlvXyQHi4hUm6alW7Dvvc4eSpYZfQIEmB
e3ip8dwAPxbrzxPvcs7Vr8v5JEocxWVBTCFCyd+J5qMIZ5DFOF4T4fyQg+I3nKPtSyC710lvmEIw
MLuUcEPhXLGV6jtU4/o4/pwUyHLEd+WGVAZUhEvVB5WBnkvVmOCVmh+ET4VML1tD05DoRyl6X52A
OnBJkamrV8Vh/OoVVfbUof7sonHL9jO8LkJanFUwScIzZCxcrvM0iUabeMBek/wh2OyIY68vt1Md
Njf+a9LnXiTwKrczXuzGNV6A7TzorXb0Sqk9kBtSYjdvzJOtOTrhohG1sSfVnsYsPpeG1hGYIdz7
WPdb/GUG3VUGWK5ZIPWe6zjArlv7MoKUWO55niNeW8IeTssrAOrDOQ3LIxbFjomrBwpQSiAeCT/9
UjnGxzIQC6vZHzj/VeUQ3YexC1ZDwSK8DZ9Kn0QAzNfH20DKr99sN0ue02buLXynecJIEkEGyDCd
RyQ8LkdX1Ow7rzqPZhNcSayanqsQOWoxTOqg+e30TPQCZfE0k0ADXmaIMO+6qY22BrMAAH1Zvg81
xE6fYUV6i4q06JRQ2eETnp9my9PBQbSqorzcd85w0OalYkxY2yHSoJsPMAKXj9mmttr5mdwYpenM
E5xovKsysCQkCBXOjlUQ0ieRUPOPqUGeQ+V+b103PwQRgphy9I2tiwd9Phkom2QnCJhLkvBIBIKg
4GzoBALSHPrGfnMENA72heKdlbKOfi/b+soihq4tXZg5dChpidzS0OpmD9AVPtqA6xH335NXeuCY
tBTwLRHoLDfYREQyG5+iKUU+xxG6t3sxPOnuED6mcXo30L3kmLbybmVHbD7rqL4SbU/IlV90r61r
keWorPiri+SqaFQSzi6Gc13b+UNd99881LCnFpjCHb5Z8UyBtGrITgCoML8PFVEmq6w1DkVBOeTQ
zb+XQ/CqNyrDpOs/65qFPCdt13XciEvGhXM3uClO8Vlm3Yr0l92TTXErAqyZTwz08AIz6TsayfGb
iYkGSgdTCsOG0mdVnffs69UlVoXx2WIyJtLLHPbcIjHzg6QimhDKhhQcsGVa019F2o/Qj+6bUKte
mG/npyAc7keHofAmI6P4rjMc/gg/pr1jHP1MoVmt49TNXxD0FMcaFRIDMxluPS9lAT17yWxS8e6k
V9f8Ky9r310T0yBXrUbczJ2IPZcLfxGt1JxijyegXEvMEccprosVJn1IZ2FP2gQ00G1LSePOhp2R
rRQ/Ub9PEwsqYJRTWwWMY0Lcl9VAHKQ3BepqMV5xa7sD4cbdZt2NsNsl7u+bIm/5lvllmrXoEwui
ApegEsfLgpNFhXqIwuLQNlp/iN0g3CqplVAm73qvnb4DUntBbPU9ZMLnVVkQIVvz7ijSizcXcCG4
b/78yW2A73fCuphDYl862VuXuHCNnVFU32tDCbAgxGcszzoMKpsQUOZqUZUub3CbacD5+tbbCAW2
KJhTKpaH0vX2QVxPR7+OjoYC/rpyFEFewt6RIVUw/+IKLD0t3482evzFeumYRvm7oQBNB1PORfiW
jih0HLzehqvdWZYVb/rGZFYzcpCtsmbgitE+6KynHoagGVCd+IyZE9ZuVdANVx8T41PeNK9wUJPP
pXgZJ3f4qJuYnAIrekuZ8p7zZkQd5OvaBz0YiYU1FkkQHmnhyX1RZJTVQRGfJ7MGsIqsYbsYhf70
DaWGQPFahvdx2n/TEhH84pZ71zTB9HDbDARDGK+UQs3eh/pP0oYI8vEs+cZiiO2umE+yOeAoJ1D9
xISLQ2h5aqr2adgnyAuJdAuSH9iv9tiw4C0PqD5bH4nkpAcZNrYEDfQ0tqAkEHbdJsoh6mNWn4+l
N1ZMu4bHBHIs6IzsMVFldNSFb8E5jXxv5TLBO/nzw3grAwGwmm6B3gIyyoNpJnOsuVSIyTrvOPHB
3XHzS47YE1H6zJcPIXdMpSFS0+eAOtIs9xK+Fe/BJIYHLPCbygPCE4l0fNBV9HVrSULDevOXo8XL
qcjMrgcByHy+HRnB9YoOBWXqEX/SGzmn03a5crjmd78MtQ+QdcV++XIaSOS88GWDrTUK/2QxbY2H
pPtlG8CSDFd9ZgrBj3RKkkKzAeiSBr2MO90VIr59akY6fY9h5CEP8SikZMs8kajl4Liqwy9De4o9
b2tAS/3LAGeIPHgRNWLeJdY+ngiHieBKrpeXBj4sCKBQn4RGzd3D+cSpAujJxG3LVFueZoNYOi91
ysr5nVOMY18z7/Qk25c10GeTsIWRA2ZQswzFDLx13ntyS6ZqcJHkJM6FKjvSBPM4vNN4Ll7RMr6M
lTGttQR81jKgYeWTXZKuhVaPYsVwo5KFDqPrZXGUk0WO70EykrciZKtOVsPjI3sHHi8K9sZjHCRp
dlXzGGI523gi7G/P2tRDO8rqjnCTPXW//ZpnYAO9GA7HUAxvrSz0axs4PxF621dmgAZJmQzolgeH
yHDWVyJfazHBfYVZpnfLeMCqi57luvHhm6P2BDiJtOxLP8MGxj6q3qu8fk3mjzXh84iV0+6Xe27V
GizP57vmWJ+rVqbPTu99UkGVFyozctFreG6VabyUNhmdf3k2DBjO9DmLrNGti6EXMFRTxI2nnndp
+ZrmH4kYoKlE5P5gDQkDTinvy6bM7s3+qkmve+wsrTvcxphidE944UgJMaEnjwkhtEVQNJsMpPh6
soJq787c9aX5iOcOBMjZT9dvjBUTxvwF2R5qLalQ/OkISW0XqrNt2+0BtxBsillbl4MRJD0yo4by
lLYVY26jdR1IKAnthuK50B4VgXHg65wK7rMKHlmsJ2QkzbnXlZniCabpMyit10AwmvvlQYfUvs9G
h8pVzrM9v3gwZq2anaurExnBfa6m5jWJzcfUI0N4me3Mr0gpnM63gbhnP6NdO+HqZNaAqR7jDPiY
2UePiCNfs/55XL7kWoZ/FGna3S1zbT+zn4JRZkcX/VouMFIMg0OkXpOgdR6D+JALOPrC2rV4PB4W
+X3qY18P7dTfhoEvnv2R5QQqnVNsB+W1ljjlb9e9pfYYJam+i67ZbAYk6fiGtyH+IpE2RypefPrp
y9BEXEn5JO69zBKbfjKYNs2bi8YEV5MMSPshVP4ytLC/Og7S64KYxHXVh8ZnWZWflVdYJyYuH5g1
g3Phd85KASH+3trGGTDw8BpmVn3IWCdvS+WuIqwFUyyrA17f9J2ib22aab6q80Tfu3mV6bvAJ93R
lPtlUKunEZlqBPmZ9JObXrVgK51JAAZPmjNUMmd7e//jRo7rG8LBmwiTvX3gtyti4WuzvjBIz3IO
Lwpb8k3oPRmtzKscN7IBGZI8vr5Zb5G+3m5WCYDzjB2AxyHp3eeONiffMh/lnM/3MARm3QcK/SQV
0bmMNTyRrhJvwsHJLjoj2pi5lT4bk8eGLvav2Tzh9zDj5N3QPpV6TzndDr3cWHMIBTvL4HHJJXGG
8HvcIk5fPHSMqaN7BjqANYcV/i5oe8xcMBnO4HLK8NG0h/tAG8mVnXcXjVdt4RFMz1MoWC0uW77b
O2F6Y7FfDlwqd5jyqj0WNmayJUUjHzNrK6Jw2MaRflgyjvSwafaeN3PLB+6spNhUaxco44HZGyKi
2VhH9g8ks7LLLvR7+k5LHHGeSNZMBZycJZxCBEZ/cONxwmlLQt3iVMTwjcW9AttsjO0vTRTOlwaQ
MbOHlyZi+uaUM6ontdmHAlbIbfJpcN1jiZ2t6LVKfulh5R5kJ0FGy4icFgQ7q57ZMHiPgRBEn5sk
l5xPtqjuKnVaVKsGP3JRCBDnui0qzz8nlfkd6xjXsIJDUhq1OqUaLi9URFt7ys/oK8Nf85OhaY33
MCyfgznbb3lwq/73s+HTqI9xksRHWTbN4+ilT5GDu3/LZpbjogzMg9P1+BoccciNfr8cfXmd/FKu
nLbLK5+ss1uPzPp/2JqaZVDcH5dDPwrIzgk0ZYAmJtlZNB35tkoGJ8Juf9pl8YHZC6FKq54DhBws
r0u2foW2QRJw/n34R5F5E04EVpOttNCptrFO/xtqg7vN6wAq6Rwi0vVERDOMAMNSGMEFQEyy+/OZ
nTSMKFNLHevqbenel4c4R7TEwv0+N0BdkFRIZl6TmHfCcrJnS3FmtkH/KsrJ2WS1tJ/wXv1RUAq+
5KInm8KlUm4hDizXNL/djb6frWxgtMd6Hsdmqr4wTDLuNc2+4H4lS20wpnwF3uBdVKxcHE8PD5ri
S7eVA6L51zhv4l3o4GkVUn8rC+LZloHLmJnJvYrt36Z8bMI0p+RagAKBg4dMDUmxOX7jYubCofgM
zcq+y+CJJabXcdMjpt7NPfncQQcHPRReSHLyV1gU4rVTapgpS2h4qNXJo4WfACiXAdBN2T4JkO+B
0tad0SBPqfvosYoQJ8RZ21zcsXGpHLr8GNkW3M047NayM3dLdbIcr1E61uu2RnjiI3xbG4jfLpX/
6JTowmpdOauycZ/BJeAhnw/KJX/SA5K+w1NlbAfTyI5OWlubBlvAc9XXr2L2CjPfhrU+GDBV/Y0z
jeoSzMIAOC3FA4ErGWQmM9iPQpa7gQveHYkdw6XSDLmpvYakFTUZJzGkjBVrv/nlQ/Njqer3zMb6
4aloIih9yFhOcQIS8zYsKFX7q4zN7ISLpjoszyajnp+1MZA+68POo5StXuw2q1HegcVqWNsGBlFp
Ouwh39SPrVTnRdTeln2dbzuyNpCZfZaj/avtOTdM58vB1ptpmnfsTYtb/DLzuo3FGvTIRZAP56mW
JjEKtfWYmRS3fl3dA+ldDL59NUanIB/1NaYsd08DWtwjc+iIVa2TnT+A1c+NRF5yS7Y71Ylf1dTK
S1PDsoR5hO906akyAq/uFgVW4VUA31Rh7ZYFLnOmgYEwTAwVzbIkdE9P9lRpW03hQEs78bGMPDsS
ts+2QxTgXDEss2g9NceLlujiWSr/6oiJKnXJKF0mCq2TyzW05RJoT2NtYUi5x8UuOsK9vWpuOFPE
0vEDJGdEDQmULiTAUup2fLVThoVMWR6NSOC/ZIl6t+xxSvWFuzN/WfKleOH3cf5izlsYXtgs5/eq
pUlbpoADl4ktNC+OxNIn3IotxXKTUdY0nJaXVcEwuOsnRaYXnW7Kn01wbIjL/Mtrg3NKf3sWXl6e
6jDfTKqdXqcJgWk8gHXMRiv8NC0T4ZA1dXfcPq2tjOC4uo1WbOOJarSFh7KWUR9e9JpB5O20rntc
ybY+Jx+ynFcHWD2beBEIsVppjjdRyFIfZaTLJ8EfCzpnQerIyR4IW436u6AjmD6MCbDRg0q7tHnv
ryKI0nbop6/Y4AhtsPHjJxGJy3qPnb012OwPLsFwGDnsB1uq4j5sm/BsVmYGWKPJLsszfX55e+ZL
kgCzqN+mTTiwyCGfxoZS3nUEAQTu4G4aEWY7rF39OmGYjL/I+MxdIyQAlmYxd0ACuyNxOkv/OBK0
6KJU4lOE4aWAUkkzsLHiwefbtJKp1iK9KfvqouqyuEu08I8opUkvh8dcjgPSOyCV2jQaz8g4hm06
oFKBUH07RhB7IBGeMHwRlwwgg4GvKcaVUc7jt9odjhGCAOJTrPFb0Qz7wIm694yIz1VPlkkUpwSi
QXFb+QrmfJpAY4gs87ns7sNRJP+HrjNrbpSJtuwvIiKZ4VVC82B5dvmFsGtgnhMS+PW9UH1960ZH
9AshocGWBGTmOXuvfb4fGrYo//w3Tx+8GERb/c3CeaEp0B5cmaJ9rP3C3PG6TVbMBVF2s/WMbWJ1
P1BxjJh06WgpZ+bbBIriozeFvgvr0QmypCnO9ULLmSwtfSI0KtvoKHvIH+Bu7TmA6IXfXliZ4wxc
0nItaxwJ/qh7+kMueKjW7ah4zB4RbouJ53RfbJLmyJSS2L4nu45z1Melc2QiMl5KjQVbnxFUkWhO
HWi9/9TYaXpKMk3eEnqriF/Lbmuk47T+e5eqNeJiCDJ2QiNDtq+AcdT6noE2JpO205cjSi3HVgw5
JAjrqdhMkmqTm/h6YC4OqDEeD7UxqSPZqBeZGwxHrqZDeeCwUa73UWMKWbflON2SpNe4ZmTtzskn
LFZJF+20mm/nvzI3v/R9hGN2XKwFa63NRB8HHL4gNjRsIS/p4PAjvrJVodX0N4n9IDdCVodpuZx4
JKQEBB9764pooFUUD81npFTCgnCq/9667/v7qGKeWdUWHIPeCB97SfsgynT94CWJ9tjBnn50PKyk
6aY0cN1U/buye/q8VVpdcbFR6psb/YEmHQjWXtcfUGe7geNq9Y+/HVyjzv5zD9dly2LUHQMt6rXH
0TDXfO7hJaEd9qLN+XkK/5sU5Mav3vaBht9HEJXCV0Kc4lxtW2Ion5oXLt4kJ6J4BAXnFnpQOZa/
z6zXu/rtb7W3BUOITtek+kXmyd5p9Zkcl/RPNiakh/egU4uuPHYDa7Ko8CGjOglJd1H2fJ83OJ0x
bYBbeaOd7HKbdnRpoVPUcmeP3V+HMNMnmwoVzouVEHURaaT7lAi9nuqeSc2kDS66bYogjfrWTWcE
WeBzjSILo+aDrhqD3Gjd8d8lEW7rznFgeBn8oBaqUuLjuYK3A0qQUMc5oaMnNcadRwRSJep6nTv1
I8hy7MjSQZxd7acUuDuXGfrZRfVszT718KSECeo1ZDFjNkVrSq5VWUYrU48Dgi9IPiz0mQSk5DvO
zEBiHNJcrEJgF7SLTReLkj7wYyC4nR9T1mj0J63zjSOfJy6bGS4YSwkG/5gMM35rPeo0Cs3xFMR+
Ad0ykQe7bkrawbAu9NHZw3QY1j4JZB1Q7KyroNLo9k8jL7ztENtBLbGzGxjxA1+0czA7M+V1bUXY
ClOMyDe3cMgGvv+LmYKHzLr+j57b0YqVr/3m2Xf5zbSNYScG+XIkjQDXQeFR/h+wX5lustYdV9+E
fXK2Nas76dSAtrTqKQLPw4PTJz8YM4O2LtXJjMkKN9DObFRif3lz/WXFFKIIMdvFWf4LpiNAXUDZ
I6JJLlwn/DurTKTRzrL5RlrhHib4JJvUkf1FRL8hrm7jYWSVqkFHisp31rjF1i3AYPQNGrjeGhYh
NnWQBM08CnNcMoa5s/x63BYWakPLFL/NuX0boM9Cm3GOo238pstU3Kj+46ZcNpqkfUSCar43Zv8w
j2Z8hsL3YI5i3oTR/E2/MLl6k/3QTttuYOE2g1QJXIMQs7Jfsg4qdezJSQP3q7otObtg8dsvXY7X
hkTtlT11v8m7q1fSlH9U6UIA9gayTCwqeUL3xw2c5qdxtrCx+ayYlZGuZcpMbba5HiSD/TlWAD2y
zNmIlHaS1r2PoPLoTxpfZsugEgl/j6ix2Nhd1QSd9t6P+n7AFggAp2YpqItbLMW0X1KRuIB3L5OD
7FJUiOBDb2vLUT+NmYBhmxSUCtRwreMfqkScNoZ6/lSRPIArwqUjBwE2F95b2yiSTGTvBX6BgdrR
vF8g8dzrqG/Qk3Q71UXWaZvV2ks88pPmkR/oYvjpK8DXBfJzt9z5LtUyeFL6ZlLZi4+iYXdwKakf
Wtk9I2BwH1NWYioljgBQ12ij0eR6heu0pvPXp4m9rqTEyZ0BSI0suTE05q9tdpNyfuMImfYJ4qa1
YSLiJn4nfOh9jWf2BgRYwSmfDTpA8EozN4xo/aYRLjxU5N1RlJhkoGhfIXVULtTpuBHEWQZtQYwR
Ighz1UrP3tVujCYiJW9VGUZ1UA7XHQUYdRhqjkVX7UrTYb1rbOe4hy6VudVmCLPdVIgvCoE/lVXt
qDHm1A3blwii1m5szE+hZ49qlGkwh7FaG42IAG83/q4r46epxApaZa0Z1Jq/TmxckFU0fhpu7W2J
U/1TKBDmUo3HoQBQrApVMdaQ58758EdPIgY8t9+NPtRFT/KZ9Jr5Bo0IqD11RmtxMkXgUn3mlE9+
eT3HQm67epDraGEjr1jHs+4GxjCkNC6YumnwxYlaxyclLFByzcbUBoK9Cb7ZJ1EO5Sx2L3nISKcs
uoo2Z0/QCn7vBIbsxSV9d7SME61xPqqt66D8KDEY5Rm15ZHqR3g14JhKr80AUoa7HJcpdCQyZ4vy
qLUojdOctZrZGliZjflaxfQySPvu1wPCnrswdhOr+tJZHfIzn+ZHCxZ3B6iTJmDR7OHWYV9tdULQ
OcUckywt06lw+aT8wxoxN7QrT5ppOjeXKJLFCWa8MBaEAW6qYaOTSAuTWkAXZMXESIYvH+FQGH7q
stf3TFWN7WAgu1BW/3vSEs7bOEoCz+AykE7veQr2mmBWhDx9SkxPufU0+pB6U55C9aOiuU7pZQz6
WG+uk3tOim8RdtrB7DsCjZ2O6KkJrlczRzc6RdYmqQaSFioDMkje80eqn1ml37wOAYZscC95vZ/s
6+weAkBGdx+O9ZFw9T4Nn3pj8ALMkzEmC1AD7XjtrHQ3u3p1Ixz3XcsJXLHq+FWm5u+qCX9FLGcC
Yg6IJPf9I2dSUBEH8lDFwgU87su9p40/hA0HzGE+sJLy6FdxuUGgJg+FyrZ48Rkc68neCwApljH3
O8OGxW6nAInrbjrYaZRc3GUDkfB1FsmntKfhRw7Nthd46e1OPGUiP6MTKw59nvunqqWHa3fQTj2U
yCujM52nRU9jLisTu8tY+CfGR+xGX16cFLihlb0mL+s9z3xvocTkge2/uGF9cGoEmKUu1GPzWssZ
wFLj/5gIryjb8NEgkyHAikWUJMO7KtAURLNnb3Ar3VLVIJLpWn0jS1edpQOPSe/bU6UrvqyuKAM9
jW8Rcv09QYScRyxKhtgLb50hq93s0W/O2lK7tZScNiZzYjBe0cFTebjP3FnbSqxyUSdJ4pR8SxQK
612UlWhLIIZXfWQHUe6rXdTY83nWwGBJlIxHLxuuI53ia5Y1RLo5TrRJTN+9JHThMQkVp3zMY/LG
dpXVifXQMcnvcgVge8q+S6cUN7d0L7O84Rcyd6PB2kdwRcVq3rxWdobeNWYya5TlJekSRKluTH59
EVYXccj7vDm2EtfKILStH/aUwlR+dkyv2Q8u1PeeLEwiDlAcugmHjeVyKaL1s4wI8NzKI3NnrAgJ
Yk4n8g5ARNCb5Xa20qk7bNvaYLAykREINMi3wcqW5E7XWNtOZV8JY/QwaHrxZnD1dEPXJgk00bkP
zsSVfNYSfKRkZGDE01lTGzeswUyGPBbxckOOb5lDv2lAFBQMXqg5FTlmbjbt6ZS/tjmRoURPpttS
DR99n7dnJ4HU0Zvhac6j4piR5poIN1sp1GeRPU67UpkXc6yJrRhdJ1DAZyAbLxmoWKTkHJFLkuKh
6QUpfDOBq6HmkWIR9bh+zCdXyWZbUedf9SaTWtvIfvoWkdfalFkrWgs+JveyojTXfLPgOEQGFIe4
IqpwRJq1U8VT1VaIqBU6khn3Drpy29uhnzl6OjlWdJlp3BjiOkDFIt1IB+ejhvxURrAkaOsMm8KR
3olpyzozS+tY4tta90zASNMQJJx6Pl8UM0xUbe8mPZYg18YOg1n7x2WpF0IudNJNrnT7rcDeUSJ8
GqwCW1iBujYVx7r2yOMlJm6bdN7OFwX8vbTbws6iPYM57eAadEVNszrF9bPGavbYuumhnpCNe9O+
ilwI7jZhktAmzgSHkUNK5AcAgiJg7TS80A/5peIxRloV6k/eos5GkxTMhhlR1YSMxZLkyx38fJ9Q
NAPbLvZqePearj6LrLSDxC3JEWSdENSUFDY5AODATh4YwLN91MjfKswf0B5Z68pkwhrP1Sa01Q9p
OMnRD5HM0NsGzyONdtdR8IJz1EQnzVLF2ij6ErsUK+XaGeWm13SbjlFLAc8fj22qMVvS830jykdW
7yDto9w70s/aO12eXfyFQTA0LJnGztqFZebxW8IeklO9dW3COEMH4UvpnOrYwDMtYFThnyi2tLY/
Iah+98v4Vrq12E3ab5XeCCxzL2ae4iJXmTxHIUBYD3ED1wxVTm91XgK5nNpyhwyGM3zumbjVpb0a
kGOt284hSFkULI4x32zaNj64HJ5LVkK+j/jJN3XmOQEt7ilwczx5uiFZ20EIFL59Lnro3V4KgBEd
koFioUovlm2/yqqQD1Tze1J0o8YV0LHHcd0x8CEBaevjfaMTszXPdXPI8oLmIeGALBBZqrk6shtL
M8mtCMdqWwz9s51FnNXF8E6zh6gEg/ETqnh9TLSac+p+08xFfSREhBNjeeR+936rQGGXr+43/9f9
6r6XlXe9IS7g99+7lDeyo0w88UKRXXvJEH42GYNGvNwD/PLBuZhe74+lOcsbTVTW0WvqiChKigUE
74HxWZ5bc6jRBh7GTW5Ow1MeAja0jH7rdLTWarJLOWpCTkEiKOao2vZymILUi686UpeL1JtdZWbz
wasyeZyxKya2dy3NFwwC4n2MO/z1VWW9gZ5aG1FHaGvmXCsd4fIQF83aTuSjhYn3MqQuym8cDqSQ
5w9mQcNEDEm7qcg2PhYFi+NaBsprk4NHhR1Q2JwGaGHwRlFc/WidE2r1YmuWJLLannQ4S3Xwzn1F
0t+g39KcJFo9jj/rXv5s8+5iuymCiKTuF5HGG6hCpoCe6J/gugcg9plv983Z9MorpPr48b7pJ2E8
5OFvJDrThkYllTuQ+btBLIAfYsVQ1uhjcqQMcW36YbiqOg1pU9gD68QECKz0tXeilL/98BZZkfFK
30x/Ad4DCeStB2VyEakYnsuZsG2n91cUxIhRR+TzGMZTdsQ3AK9fgKiZKJwe5rJG+KtoG1ljASrZ
oHw9I07mtCyu77I21JHY1GtMjYXsmchayKZQyCyfpZ9WLI6l0kD2Ol3A1s0H3ZztaeX6nn65P9CF
5H6ZitjZ5Wn/Nm4yQvpcnqaN9LtQX5L4s+z795T7rfu+cMBrlU+9vvn36P0BMWnQPQ1EH5I65/H/
eYP7Xb3VuV5b+u7v2y1/8X+9VMJB2ow5qvJ/r/33z9/3lRoZuKY+t9v7OzB1GvfG1Dz2kSCwsCXg
8BiT2EBAilU7x/t92ADS4gLMQ2RmO1CaeooZ4YQQe9l3f+L9gVEk8aaW0HjpXVcxeH0qtKQu50TY
EpOFaYPmhPdHz1Rxukst8UDElNrmUzniU/T94llOUcv/5wRcbryzMJYabG0PzeXvzcKyDKSaGUld
vmzyXapNm8FWnyHTOlqo/3cz1Kq8FMonMNvqLmTDWYHyiVjQ4xqWP9f/djNKm+BfpNEhJU7bO1Qh
9oK216+GPBKAm61RkDXfU90hmEbCwPARv2p2/7v29Pxape3P3EzsIEyq9LGdfAPZR9c8KIMwGzEO
JCrFpUf4TpmebSh7AFxdcVQeQY7C6OtDJhP/FEHO3VvYWC+pbnrbXqXWuqR0cJBLZbKWXAJHpJ/+
Uqx0St3EPdevDSoKx6nV/sjCGyAfsZkHqHQuIS3BfZ9D5/8h4VB+oMGdrqyseufK3gYxkgBOKTYh
q83r/S5gpSfHG/UgpQQPlH7qrqNVdlfrf26p+KeSqjxYFH6HnCyZhJwdqjmdiK9O23/kOTOA2Fxi
0ol1Q/hd7fB7hy9LCSw1qOeMQN60OgLdppBWgENwb5y213yuEfbUOtauERtS54XPSVYdWRP4FHnZ
ECqcBsQjqe2/fV1n/VHxYBxTQ/ooZNJPzyrKU+M/aHbmP2W28p9Aix3An4SbBJsdvotkQnLOZtZc
mhYobnZO1TLzI40ICbBePdw3wE/qB7sHQOvK5wTT/A/LQPpoR+i7NNkUL8x/j/f9aJvnLbW/aVd4
ufxhzfnGEVn4micDkTEYlpa0v42aKv+n5oKLABSohpQkCjid/ZQUr5zBu8hFOtdMXbsrcKbEHoq9
ZAkl8iY/fM2MnKod1bOVXjRY4kK3IJsro5Vav9RuFZ2Va9VAzeov3fTTZw8dPYFd9d5MmSzmavA3
cehCFrSmtNzm8D7xDGsW4FAt+ZFjWtlOoSZP941GfFvHyvjVr/N87aZz9VjEptw7qjf3pS+dmyAy
lMQ0bO0Ny/+pjH5KM95riMQ/+nYqtxrSnWMf5t5j0hIKpEYj+umiRB5p6r6h+Yl2AEHjQwwy4xlx
Xfz3PbxifhVpkr+OVPvphahs3wyu8SLd+uP+R0zf+yWsxjulsUDiotz5VHdkdSNM42ZGSva28ItD
Xo+QVN0CAFqS6FsrH8rHTsurx6QDpO611YNl5fP2Lwwy7rsnnewegRfy4b6LUmF9Er36db+n9STi
GCkR8GAIKOTR2T461BRfMqyfBLu5OYbieWD8ziUTkZzk+X6oWPy49mdt/ACnkKBcKu0HrxJPIXHF
z2E7fs0aHfsyi+yb45vamYgBlm6JVX0VfX+NIM+/ElRB3maFD2Y0SkF1UM++fFWsnCYvftQ4+peu
/7zTDN//SPSRwPT0B5284TX3WsShhp88GZ1DehyLZPJlZbVvdZJZa1gWqzC0k59VJ07J5P7qp0w7
0xiFN6GJII91e5/Y8tTbbv/Msh4zPUu+bTN4T5RkmudEVP2x8shKvN+tG6N5Dp18C1CJ+X5uXoss
D5+tMHRArSHyoXbvP4chWQP0Xel66fq3NdsN4SpZuSfC5ovWqXnVbPOXxHcSaLUAAcNXe23rmfaa
xOBh+v7r8iubvbWSmdt89OPwK0+Isw+j4RVLDG3kwlaHHG/RVLW4CxAx3mCCEIPq08ech2dFKtSt
WdYnY0r6b7/cve9zq6q6xU712nAGHlGLVLf7Lqdwoz0/O8P88ox/LxiB6EBWDU/3l9/3o8XngAaI
tu4l3bHV/ZGoBkLa0mK5v54mqcPEbgBMKJU43jeisMVxWjb/7t5v1Ygimcv//x726xBzoTFu709u
70++v839Ffed941VuF/zIMtTgcJU5El8TsCpANeE5ReQtGlvtLbTb/cN8RjdoWOWvnKcTOs2QPa1
Qea3WadtS33KOkZinI6Wy8BbIlN7dDnFlDGaD5Cc6NRkof6jbQk4sIVmcHpG5drKUg+UreWvI83p
X03Icyt7JNi7sRuXRW6BxiwyRHakwb80nPPLfTNG+n+37nf1bhxOcHMohnfJCd38f5t24GdZ6J/J
acxJCnaJCzpgbP+UVVquxFhUL4UJLIaG8f2OG07ssXBjgNDvz+qjGedxP3eV+YQPy3wI3Raxgmc8
3TegpvkCmB1vZsfHc+taE9hCrr0yVKilwVbeXHPKLyQemtTia/k11znGtKh/7RutOYzSxR647NeP
9tyRTjNX5bZFqn3IVG+9upV9QknkA0Ut945PAorTZuIhjKoQXaaJUKnVjfeom84UQhyCWfnTXmFq
zx4K750A/rXHqOE/+RaC9ftTljfqE+V/tB4d85aLNM1PKsFTNrQXDQjP4pvoPiYCE5iNRL/daHrQ
WpV8RC5iodg20wuYee3kCkvfDARrvrWe+X5/astbS+VHnz6N5wBd0HjtXYZbho9p2wiGpT6V4Bex
b15LGSJZ4GTdFB7mnjRxM9zdbnNzkFfdRs+ITxV1k8mnbIetlwcKg3KERAJxf8b9uVGv9uCnAFJa
n00Wm2fc984FQW6LY225Cd6G1PiRFhC1AygtPriL0hTrJEKaXaV51FN3YmdcOfBR7zf5/uV52N1v
23ilgtLLtDWF0MBhfRSk09BeOz//1bLI/I5ppbCYN37ZRX3woKHg4cGhX8eJhYOv3GSNoL5eqi+S
7WeSR5asnsHJ3wZJRLAYtXPllv9t5uXufR/Ltp3SKelEaeoPiGLc//28vy8z7NcIJ9ZeTcXAOt+j
DJcNEdIciSj3vomcJDpz+Y7O82Ta+8q06S7Q6quy+SOak3Q3SjM5a4LK5eP9AaU8PbCKQcPgxvOA
Pr+WXOl3+HUoZi3pIWgU3ela4rqfIq/i4h/W8Q6qpjGYD477qriW37JO1241cfA3eNm71NagOv7P
/gKI8srnSxLTLHftlB5xY3SPhoiLR+8Zjcq8tWxBy8xozcvcoH803Ur/RlfDgqSVny4pLRvNU/YR
4VXz6Ck5oNbjGW5ec54l3msxKWtHfM2tnCw7UDhrXwcicCgAyu90gKU9qUrdorgyTxQd3aUyKL+n
LVoI/93IK0SmFfbzQYdDafb+umySdq97aO4UUs03Rig6RoW+mKHIWfdxlT9aLbbZRnO2BOnqL6hd
CHZvYrGpFi/haNXZUeOXxbLGo2aCa9ToPlnbPxNhW32UpNLsVI7gEL1O+YF7DbdX7PdX6bTGg14D
Nq2aMXmMWcdsKenRPaiFgo3B4cbymzl1l7VbSWtwx9IkpsOo98GI9vS5R+OzjtOxfSscbJYYEG0W
nXI6F5N9NY1S++NJm+522vyK4oIwxUZ256z1ENFXSbZJ+lTdXCYpW9Y4KIS1QqMgXMhLMloMdxoN
KzrUJvMYxk6OvGPmYdPo+N2uC/6b8oYnX7RxoLgJmOgrnqdLEkP1XKENR+6TRKsJiYCqE+KTWHfh
vKRUEou2w6IBuietixctqZZ4ml4t0kXxaWT6pesG/UVXicN3Stvsvr9PxxPGx5JIEKGgG5OV0znm
DSKGfEEeSIhGk5dH4Sj54s7EBuPtkBuLlQNFwmEMGKj8jcZEedcP1vzuUbFbJXUyXG0jzIGurTU/
F+9GV9uXKhqIFCaQZqdcOm/A0HehERGKNlDI7QfR3XyDTmPeABHQzUy7dAX1FBQ961Kk1bfQ6lOh
wvktG6S1m6Vk5moV/Rvzh/P9CWOKwqZH2PxAGGlyobEV8++J8jujsYVGrjhT6FQMnG671edcHvIE
CDC6A2Y/Rv8DfC5F9SirTi4fwYzmR1no0yPYa+faCD/4twv3D8eBUz3cn3Dfn0Y2oW8iYV3Ia+4b
tyOxyUMxs5Yj/ZqYnxWZFZnWZyR9D2rK48d+2cDesB9K/fPfnrRyosdShIGL1OZ63++4SXzqjCIN
gN3222iuh3cdRStIdmc4I0Af3ttuqQ5J64VGtHvLO06RZbfEhX0wvbYO7i9K/YI4awoMh/uLaJq+
Ff3c3VTr1K9mZ60Sp/Ig0qcTzoMKi+W4rFYAxeALNUNrHaU1VohlVYNc8bftMhltMbJuGVbHz6m/
NaNjfyG75xDOKNdinJmeCjv6c99P2Hq78mYRPyZZkZwbZE5Bt7ygabU1amjzA+tXsgtTvSWUZmje
OIiOttfaX5rr4KvriOPNYiY1LAXtVxBJBU6sJLrI2LdeBx/iEfjd5mIDNH2lsvBHb2Ff3x+sh3Y9
EHbVEibw4faWsaXpnuzkchcd1wuxWd2FaV1CzoYNIM2Px43fARSuoJ84osc/Pu01bfIxYrefyoX2
Vesk2QGRZ+Gu5z9zGB+L/9xNi80IZScu0u9CmZ9x1dPikpSMDSyky2U3kPr0bYWyW7XmLGCxkWxh
CxMdcHeZl9h7Kr5AefMTkN/ygJ2Eml6LWCuL3XVvSeJ8gEob9MPWVkiogMBFHHKM7mfXHg7DQHXf
IgKFHsZptOf4eL83mE0UCHjQRAJ36TXS2QgGgrXpT+lmIagdh7n0nhYMj5ExpzCSPsgtXVsPtQ5e
pih/MNKynkZTfg194mFin1Mzrc5eMX4UE8jFGoW+DC06Stn4HEm5cfvpm6mwbUx0mIzwiu2TYNIw
NYLcVBvfNiHjaMXWrppPz0nn7UCxB06ze265RL7rWfQYxVoKcp4q+cK2+LSdAfMIpjHdC8tjmRXH
wYmcwDVS7RVyxSlRufFl9FhiHWWZB7LeL3Yf5TSDiic3QZfYWfHOzJNyl3fGi1uOTxAb15aMX510
vFhacUJ2cE6m7oVEi3Weh9+zI/7g6sTHL+ZTOAOWTykzdllNJoKi0c1X7+lZt1+62dDV81NrCNgs
SXXQBCwaoN571ddI8wYEGoXgJ5ckFFHqT2lnKyoTfFzwG8W+qWhzqpTWkrBrd9V5ZrVGhxlMiE+x
k4b5utJQUFbaFYiIv5lwd9D4KyE3FFEgWSG0fYYspMP2bfgT1AxstOsijU+eHXoroVGKAT3pBZ7m
kx8wkiBVMBOEPWTuRIvXBEnIzGAdydWEVOpYOXaAJdCh/Vq3q74gw0KvknXXy3TtgRkIskn9bn01
XVgs/yxCOEPSHnYKjk7N8LdOYktsElu9pNAGX4ldeCmfQvoAx1BjyHAF8IVRViV6FI/g6y56p4tn
XCKXokHKh4FFmO/QPJDpblDtzIMpwnjjpiZItMx8qdA8rlJOyHUYzzZ5SoI2nzmT7AOCYxV/9ZUT
HvWJSY8hQn1jNz9V2WuriHTTdTWVqFuKVxl6Doo3zgpotpvWwl5HUi8aSgM4/aDOLJo8InniiXce
D34OjIL6KVCGp7g0EVFFdkqDlrW5rubqaKj0yfRxHohwOoxlJIM6oo8ElitgrOmHmH6CEGcRq+GM
4hVGBuI/1DDH0ZcvnkHomB0b844C+HMGrGsXmT0jVjYYa9d3/jDZKlelM/wulo+MUj0w46wNmDnE
I61CJ/Y/uib9Y9naXsTpG65TQg1bOm11om3pdjrI7hpvk+fPrh7SRhPliyeaeB832M4MK9/ULpku
qi62XpO+m032TV0HqfGQUh7bZEl0pf/HavVnVDenDhlYqWfGhiDxeJXPiki+IJ+AjZrgbnHHlBgt
QRYkfvHGWCfJ1HNKqObqIOrwIBix4ljbSZn8FrNCMTKoV6FmbUWVcdqAZhVb3zXa4xCOp4LV/3rO
3DU952Tr1V24LjN5pXMTjFr87Otk3g+NefG1iC6zFD8Y2LmCGbdpUh6UL+QY9ZKKVdS0GtOeZLI5
vFqUza1hXVbGEf0CPodQ4OwTgUysb8lSZZ0X8pWM8HU0ZiPKgzxedxTZuNATiluTCB/pxtqYop9a
Vj8uH3LKky8nvAC7ZBU0rfRZtUy2jXJf9dMnib3TDh/iue7Tmot2mmEcLDEIGoBTLTsxYICd065A
7dauZuVQ5icXElxRsaIvIsnicDjAUzJW456r1VF46p2Q+19hPzOnrcFhY8lzlP/H0wV5sjrUjMgI
+1VncZK6HN3ZrH9xYV2S4Kz4oEVjuRsasnzzvA1yCXMgweB/ccHhg4df7c2K/2OK/RdZqbODIRzt
Yfksr7kFSLCiy254ebtULn42JsWgzIEKN3ANZtG3TBcOgKD2JmpbDFKbHOZW1BVfnouYeJQWvKky
xzYSF181AqqXxJRX2zPew2p67Nz6Muc9PaBGi1dj6fIVoy1F0c9JZWX7Wq9o/w/xm6W4slDbJ9gw
cZ8c0fwaNf+sYoEAKn93fGM/yE4QZoujAy11HOJNqMsM4AvxbhXfY23+MIEKAhwEHlZMHTIIC6GL
6QzruXF+a3MTr7WE9hFO4XWmwlMj8zHAcPZDQyRhyOwQZxPIrf7sYIMewaCtauUFGFcOFA3P+Vw8
zLSLJf1dS/a3iargGpTLmupKkDgZ8YKRhokNJmiMcTuPzqNbXeJsfHQsOTxxzg3048ShiotfkC7T
HQdQhLpkTVDHc4pQA3Et+UNEibNryUq2HPPozoShA4XCsx6O27mE81Yn+bZrgLDqQAk6P8Sy2BFK
mbe/UGFQD/XRXU5dvUtUf1WF/eb2rLNRBHOSKkRwi+xBhl9Mt0+es0MMyQ/zBEFrHRNIvgRYwqrA
9TsOUJbRe/bJSHKAnNZGmb70vYXcqGKtYmnNtyLfdMN/+xK3wylMob/42WEULLeA7UTZrVnaQrX6
7RbapdWaL31+ihrrwcYIYSdqXyTGTrOjW9t+Eal+ATn2266LBzHEXzkq3nzw422XAT2OfiOC93Fr
kAVtWeGbRokMMfOBf00h7W0h61anVufaCxwi2iHNT6pATAB0NBM5cjex1uZ3QCMyYHSZtNgFeoeS
w48QOpNmWKxmE/16rtpkOxchXx90fMo/SJDsscQoTqUjEeOMW6bfzG3GeNMLY9UxCq5abFv/h7Uz
242cSZPsqwzqngXuTgJdfRH7ol1KbTeElJK4k87FncvTz2FkAzX1N6ZmBhgUIGSlfimlCNLpbp/Z
MdOUKzL932ArQLP45rQqwswFVQBQ12jfdM7WPjTkj3SLjdDzuDYDkzZ4c183DcYLdKWtLFFA0NSO
4Fk3kj3ZoRNMkwpWeTcw6GvRuNnC6iqnjxqQXLgqMr2p0ILPEN/YyGtaqVxIS7e+SVViWKnwJXLL
56Rru598oNdc1er9T7BUiemOUc2fLuJpbKM1b+GB18LY8bOVRyoCa9AyUM2cJUHmlqXc+ER8Sbxy
zNTQjOIgYH60pFWqgUN56uJIM9xA/IqXP1W2YZ4uWZbScN5pSt/7vuv8zFV/oBpn/GCPtUq6mmGj
GeGvnYyzkY3+20BDBZ013sS7WXzbS26Jzk8KbkuuPWMIPqvUaeH5IZkHjCM8Y7iepG0euw5uhZ1X
d5cPQ6zXtvXwJ0odS0/d9n40neQ0G5t2FN3BwrHyHAcAm5YO+FpriJS/wi4uNsnkic/xJ4uz8ndk
hIyRwfK9Szd6nazA2WSOT5RsoWnpuHz4E/60U9mwmMCVzktNqTXeBHhwhMX+xIdhN1RXoVE9X1qU
M8+7/gPwbTV9hp5V6b07Iha7/jxeg5ekEqStAy4bmhwNUMHX5cL6LM1xi8Nleg1Yo1cFiQQwpEMW
bioQf3u/FWCrO9Rjy1L+l3Q55IX6OWgEmxmQUP/80Or72QEd4xeiPle+HK/19JYwbVpm+8BB5Wjy
Vk75wFxrIiIRYOWksOSsDJvZ4YUGIXuwPvTrDX3k7VLVTW8Vm8+gsOaPuAfeqplMbqSa4/ueMTYh
GmVcA3r7CJfD7KV/lNgTDw8AZcRC09tStvkVByl718nw9yVY65ZfI9lFo+O8B3h0umIk7D+NavZZ
wiHyU0ToPWFI6nai0rS4WhjrM5HSqEI/xL1n47zyaLCagiqFisQ2987xQNIAF6fp/gIH6mpx3fbj
E0UN5a/Wm1+HuJruxmYmJdKpY+pM3TNJCCiZAcLskM4nM2rl2fEGY1WQWeljH6jlAkEozPDaq9AG
+gD8al8w+cCVdlRZ9ZDzy1xd/qMWP+mKXNSmvjQZloF9kqbemULeXGqu2E6YGOP9bj9NGRZUrtPG
E+KuSzLznrpyCBfawXZ4qUcYG3xE2g2ZRgAamHHG7EboDwdQEBNpETKDTt3y6DYx7AGyf+8qgr1/
YnOgh1aBTkjzLD+HTkePqqQEqt7QDtdgi587szZPl07TJCB4feHMRoP9TsRW3VmhbKHDgp3wry+d
a+A3mT5lin/W45SZTu4DnGaPAANVY0PUU4veWXvBYNOLHi5csS5JnUeCfWzmufERlpgEoMc5dreJ
M52S+OUn5DBTsagky6X3U8/oOy0/slsb81dsPkyZ+1ypfvhknP9saPeVbF77AG7BX0MtKBi3uvBB
q1yOkI4Cuu4aOdzbyFdZp9U2r0usVpdrII9d7JUGlpuKupvbiOH/JYwWRt+VI4unP3lK/Y1+gQ+A
s3uz5OYUnXcEMpJj0fsGFVaLO7FUAeRWmjKWAsjLB8bAyVFZ4ruACW8OxvA4db4NWFn2yGJpfVNj
mWN30p/00lg2J6GP17JoCKIaQFcvlK4yD41rN/Y+MMtRAEZl7sbvf+x6CrBQeBIThZlv1WBciUZ4
V0pE9JfFZXOF+3CgJuDpzwsRD6VL0qnyHsuC3QQzz3RvlPN66smNXvjoOPHfRNGPd66LIP8HntVi
r4ZXWDIcmQTAxUvPFDHU+CThGTHYmB5ni+Gow+n4nAXwPYSmWLjjpNvP4dYcxgmgDuQL6hNfqBX4
KKXLHG4pOWnaGbmtniGIalhqUSbvp35IeNfVa+X74wN2iGTF1mV6dqiI6eQC5/SraUegoHwCEuSc
iO7dQJ8KnkaZDhB4g/zo44LaRmkcIqya8I4WKsaFfKtrIjFKwXLtU0I9ytfGIZlqi2bnBVk/EUiM
6spddbnTb5t+hLfdoW6uhF25V7Sj8cfRFwMqetNsLjcrBEtUrnerMfTepuevisf4UMUqOxvGAcBL
eCepwViTtSl3VfF7zpuAQ2bmj/tYcQ3MQDLhRPsfsqNzOPRa+6YL8OsMEDe3zTD4z4byHnQNqzXh
ClN92j8E1DaTlr0JdbiE6/ABXF5KyHmK7D2PYNNKC4bEdfs4LNa2AJ+5kbjBSdWddZjYla4VIfOb
pole/qCD47LMH8jYZjhSYVhOFKVt+MXNtViaZHrK3w62VUHaGqgJDeYBUpJZ97vSOZgkkeq1DqZ8
W8PU/RPaDeCBOSO17UY3+Y+2ESC5K0HAtIQcYUJ0RA5jlgbXzDZd8Uo/er00jQ3okesg0ESsiunI
UD1+1uaI5bugJzIyXkCuuaRRCVmjKkGNhcLyJC02g0mpcVgnOQ99Hi8xwgssYBd9/XLz+8y+9i35
/RvcFVj8X0lS/MoCax/Axzx5oz/uJHONAyBDJviTUk9wF62tkWVyFzP5zMn9g5eOUwxIrVVzXVAn
SYeKU29VPJLvDjpadYzIe9Y2kDboD8QBLg/ZIHafnGPAdXS4EL3/+QGcjbenLPwjyXC2V/Swrzm2
pDvwAdA6qToqV/++HuYvbZQC36rvuQHWcNoWHT8M/1I1aI1ULPuMCbc9zumrC4IjHAt1VTXBNX53
lSTV71J69po4ZX/D31hhGm5U4ySPcRFXD/N0npekBFNpez+zlF4FWRutJotf+VLbqbspOhp18VAt
XIWk8+YdSj9qamxYh7jnrWNOEK0hYw4b7Psk2ZyjLbTc0+lLOTMPryzraUeKsag4EzN/3g75XFMF
lGcQ9+PSOyRJox///etiW38tZ7IEo3JhO26w/M/6a29OyB2ZT7Yw1l4UytNkIEVNZFAusX6TOOwZ
I8AXj06yCuNkkFVpZiIaFgJmYlOUZmbtITRRqMqQQh2MPRY0fXxHMIjgLQxR+xHk7d50ny4v5eWD
46HbtbZvHLM2Sx8neMVX3TS9/fO/MOtoXGmrjU8D9SVsS/RVTnPnlRAsHl3kyvcxMuOVb8uHacys
m9CNtnOZmzdGxSrWFzMtBN73hXsV5bZ7aCM5bwEYNm+WKJ9bayKe6zjVrd2FDbsw/j6IRLWZwTif
GqM7OdlizX4o06JADDKbG5bRXaAtvfPN0Wa8RaRNRKhy0oZLv3zI3dEgI6l2ad7rZVa4ib30LGtN
NQFL3g6nkjwN+WKpZSq4broy/ggNva3xUHwF4/wF+bj95YUS6s1S+OtnZnVjEYDamBBk3nI7PoIi
jL7KQb14YzI8xyk0jHwWA1G1YhcVnn0nGQkqYhonQk3pTWzGRJ/G5kYFKTj8aVu6cf1NqP9dAWvs
XT88AO3FA76w3RJKbFTMBlV3FUeOyS+/ycVQWF4T1THngxB4850Fq6O5wrulYramau9sji/40HpT
lx8RD7BtEANhD33oCDC++CWi8kMFUQoN5bFKywIY11LiSCLrz4fL3/lhAoCAsOoNs/aHPxZ+p81w
Z1n8y9SO2H6RPpcUUG5j10+vdRiVZ8FwgiWJVhCdFOyoVNx/jc5T76H84h3+GkZOVaEXPKvR9Dey
swt0/C7hkJ1Ze4oa1P0M62SNKsI8oyKcqwByaz2hM+gRPEw4ey+jKHGfR9NnHmZUMxSqvDfcGJbQ
HPiH0Errc1qP51wZBlOUwjuMrqmfZls8Z7mvPkduXxSK0r+f0sY8jcrAr8hqs2zs2w3AAy7n3LOu
0ghtfU76m3yGCDXWjnXwRp0S/eIZDknDe3Bqh/rwuXbhWzcGyk9MxYUS6IpdoYDTotCB8tggW+hb
8lT2QXbfAzzhMxHl5CyXDwZEEV6Z5Y+m6/DHy+dh7CdnJxx+/v2a4vxr8y9rre8TBXawsVlmKHzz
L31vXZczybWMboP+ie05NTN62Sowvl3nXPdtyNYBUsnOSQyAkFkijvDsxJpGIe85FrJhvI5tMPXp
zZwpR0ccKrgy0TvigycFkaYU70tv/7LbtriPc+MYYW1k3NWD57bxWYId6x7JV1Y7K+f+rgg9ndjM
GSfVdvNGl2P4f+gec/+6hpoe/XZwfkzXx38nLi/I/1LSkowZcZHCUxu/3dly/tK2xdZC+xguwXTt
KJI1Xrwe90FJO/h10vrZi8qOht0kzwU+X2uazq6D3IyeIyfqW1HCOez3m+jqEuJSqrH/xLn0kuly
6p4TUVwttnAjADnQYcTEn4/rKYquE9nT8TzfWIaQz7np27eRQ7B0sv3nONkk4O2vzdm5vVS3Krt4
S8bucy55IklfjKuQUdavXHjxtWr+FEL//2663H/XNx/ld/cfyzf+XZMxAZ/X/+d//Mv/+98WXf7L
F3X/efkm8Xe9+eg//uX/bCt2itO9+m6nh+8ObfnyD/zXf/l/+8n/8X35Lk+T/P7H337TptIv3y2m
DoAOysunjl//+Jtt0wL57zos037+buld+PpvX/WnyNIy/+6GkKdC+F82Kb3l8vtTZOn9PfSE64Wh
7XOX2fbymf8qsnTF3wNoejhXLb7Idm1u0q5WffKPv7ne3wPb86m99GzPof3P/n/ptLRd6793FFEA
D12UH80K+H5/KRNEto4bK7WxymvCnCAxSRjD8fdm/lTgO52Nz74nqwufwKKPSjsrvOKoFxEdX9q8
Sd0nuGTzDRFgpkgV7gXa2OxV6A/Xwn5ARaCRsIIM6Fli2ywm89wMvoJsfJ4FArPLDoIygcNY/04o
N9lW2lFUy9ivnZ7rYyvVfshq9PMRHFOHoXlfmERWzGKoVirA0GW3frhfdo74n9XBc9V8rWI8116Q
b7zCFXtKsvZ0nAHaqyePAkHD2xK1WAhndoNOOLBzXSxMkXeYLaYuQTMdGvqgzl1T7lWRksmw8p02
cmMDY0Gt6wamyMAgfWWhtlS606emy4JVRTUcvhai/SANNkkSt6szPMF+nWa9okq6/LT98HaII05O
/lhtYAU8jJH9LemBoppSeSBgnpRf2hQCYCWUhMXt0e8Rt7Jv7erfZQ4oL3XfjPzK8nvQpZ0wV3YP
Y8r308eBo/ZW6gFdKJ7Xokc1T+ySA66Rf6pGWkT4hle81XLfMvMLYrgSYdfiCAFTOxNgW3ttsWtU
9wyS6i2JnWnl86J3DWdk4mWbaeDB2sv0ZCYmlBHG42OetVvTHaq17ufjCMURxMMKo6OAIP+R4hE7
U5LxGDd2tBnz8NoUrIeQVMy132WbwSqqnW+QoktaSe9DMPxSbcA+Q0YsoksQfiZ34g85HmzXX9se
Z7fam29zm8imX1MqzfhnCv1gOyWfbltO29xyIdsUeDITiikyexeWzjaFPVZaWMI5ATi7RDrFCrDD
r4gSikNRDrzhqXXT9/1T26X2FmvqDgv/tI1fG8/ziG52R4BTwS5oafRsqvox6Mb3oOQhFCYaSomN
2Ytx+yqezJhJJ44gA8kU1exs2jimEDy9vR7dcd+IGG29DM9yJF1aRNONYyaHxo2WaQydLPloZ9BE
Aub9Q+XClnyRStB0EXmcd7CScwZe2Eqd/Wg5ku4DSfw98XdW5lJC7kt+Ao6LZDfQvoocZQJq7gbP
VwRXQL+kk1OsUxFyqHPjm857Fe74OFNVfma6/ysvi/Hei8XvkqlmrxKO4FR7Jw4wmaa3meY5VUv/
BChBXNYzZg/n3jSS98a4t8k6bZlePdu6jK5Sc3ikwYzdEfyQZO4Hhjf+EkXsD16vcdd38JP8V7Oo
urUeQkxSgrI/SlimdaD74DAcx3lI0Rms88LOWxNATzh219W1LdyDVeY7ntvuloJf8ppJTIJSTvdl
RXYJB/wq8myYLO2DwZWDWYRx2AjazPci0m+Nz5aSsVCN+SzCVAJgqHnTM1CAvNMHt5f3Iuu+x7Kv
tnEzOleSrMQOswyzdjcJKLrhrWwnEPFudceV1vM7x2e8u/V1EaycnDojKmw3Cvj8uvLwqPuA8yJr
7zhBvGur0N1YzpeE98rbmdDt3vlsFw3Gpk3BGtLHuJ1HlDZItC2WvYGalQDNdhTRJ/TCTahhzobL
gZ+ZPwTWCbbXfONFGadWBpjkarDrAA2B+cnxfmzM8UOCqrWDJl4Lm34+aoN4+4DbMT9b4dgl7AlK
IFiErzl15M611EuZyc+ELzkmUYcb9DYhhMBtD8fE95gPmhykE6t/r2Of1obewtkMwjEJNQtsQJsc
/V/J1D54HWJ7BVqhSceKkV92MJX93OQneoFBQQUY/5mjRttwGrudP07BStkmm73M21rlBLtlWRsG
3jart7ODUM6XgDXF+tdsymDeimhITlxhTPGrLcB6j7LBAuTFWL+4KmIfKQhGomtazXhKy3hHKxW/
cBi2+zSwAE2V1Y6B97ACW800CSMG7GnmdBBmk/BbgmrZjxYDdlvMH6Ep9LYgtwwwVW8NCLerVo8v
FfQw3D0bSiqIxKbQLIRIb7Vv3Amom2t4hbgQenXyhzTlxU/THaeuaOtaKDxGr/cej8eokGePvwi5
GLZT5zLlb4HacHzaOvx17S0jOaPBc0TNueiz6FQY5x5tdD8RySTAkOHXNbUNk41Kl4Q0BfvjgmSD
6DehX6wdr223+DjF2ihbJJqO2UYp1DaJJa2PAmdq1vjhm9/8nozpNMX6ugRU/BBVw3trCG8tHYUZ
onX6x7xeULxhcOXN4Srkc7ipupM7R9U+mvaBLfADRVhHRkkJa9b1r4E3HlkWOTWA24EObjxoa/ha
7nebhwuDbr2OHHpI2f9vjJTj/2i5T2XQFTvI2tcCPvvGnUIXdD1T7piiPkzVSJqdJVZR7TzXZKYx
EpM6j60hgxYJgbZzAgqCNwDKr3W5VDs2+M0VvhOMS5NFgJq7uZ7MtZ0HGzvDr8X5U786ZAxFi4Na
vNjtzKgiwxnXynbdtE5wM1nE98blF+vMcO1OqjoaM/yCovI+5nbYVW4175PBRJ4osXr4uMiCAa5L
AdLLgsMSBPbeTOMNkAK9Su3hmVy/fZrsMV8FdvtNxgFFG190lHo/Wdvfe2I66MUnLTHRL5+ovX7e
WC6iaz86JeFYWPchDyn880py/Mk+swxJpJ6NA/5b9NsgPps04q2sxTWHZeJ+hA65IWcUUrdCb4xR
qafJBddvzkazExNOPMH1qsZTL8vo2mZHFlgE/PMh9vcqLPH7DgSZQaQTCYEXWyMNMzR6nOLxTfNy
0SO0dSYXp5VfX/Evw/wfbN68iOHDOEC6sxP2RHlPp4P4GFh7Ng67A2ZNojBOZTC02zkwf3VaqHU/
pETkbYVaWRc893xn7WdDsi8L625m9GJQ+Ge5DW1dll4H0r4OyoDuqsSDtHd2uiCAUxQCBhN1xBJF
mpUBxEHNCUOd5QFZ9uE2ZWXKSup2wvTDMmaQ3UmW4MI7eKX5WQTRSOKI53DR1uwQxIdXMcoYZF4u
z3/A9eZ4Alh85dvjeADbj2Vpao7OUHI3p2stnJ1tS1haA3DrMh6t9Vwa66wax2vfqK8a4zBrKmQi
6YPTnke+s2a9Fy5P+qDkPInyRhFALJHlr/iX77gXWWIl5ga2Vi50gHHflT0csw5sEmHOVYGnnimi
oNyxTx/awnzS2vhUkTvQsYwveSrpx/YqxvSu7u5ISoUseD4vfvOTKRE8CImaDUTB3lSYQ13El3v2
ePhmmBECtORWSmAV5Fekd5JjWtdsxZ3hK0nnu0JYtF2CC5vG4IUIX7U3K1C9cnjEntsd7TpaRXHx
4sq5ekkN/ehWeyehs4K7lGaXk6knutF82vSs/rflUQIpyhOwy7cmgPuiM2dDmfENUCjS8YHBA9x3
9DavnFUMu40mqIZch4PfzsYL4KNn74V/qgGIgUcGgVnVm8Hnq/DFQEqpnIMsUkwfPCrd6N13QRxZ
UMc3HH22kwnOMx/BATaJnYENU856IJe51lBScn/KzwE2bfZt3tFEDYNEwzvKPFCipu3ZjJb7ukLV
jaPgo6uporUsk4o0C0hHbbnuTnphjZMtTq7cFJ0uLgf/4M+4dQQsBS+EbTKzsj400nvokKRgcPMK
+ZoCA+Zx8bUzzMhx5CMNWlvKo2wAZbjTUh5dA3/yhvvEgg5RCHEeZc9DtjThj8/TgUaT34DquSKr
18A3vkMsiTDcJUtR/WHpBqZLV912ZoFSEU1XTVJ9ioZ5S2aGdy22p8M8Nh8B86Sd5XrYHdWEFmfk
NFfTqTCbWwYg86lJjQMW+9NcUnbXNPRysCu5t0LakXN4QWgBPJeGhidhdoOQ/KhpC3ZF4hHHszh5
Dd50mtmCB5mFyMjcYiVVHB94oqXC/VqOi4pu5cbdAAgf7l1RmhySFCcaK8IqaIGelVhSEX6/msoo
bnxrUe6hwPSzOGdFKjZDikE7HUB1JDaIq4UVQseCuQ003XuMqVf0/bAKK35ZamENKa5is9uIGLDI
BICQrweYjZ9/pYb8rq0ZzYfUXiYwitaRNWJiKeZfLZdRrE18ZKb5TB6o2EQABdOBh5Pi0MwMkbac
GUNYKPQJ8N4acDLloEX03jIcY54L/9fTn6gm/s7AreoPleb4RycFMVV2BAXfR0dc9qjMjL+BXuk5
QYyGC9fpNQnxH9RWJ8jOjqYrVzQ1+5igX/W60lhLPZh7AOKSmGNdKmjBmKZu37bDSbGTO02vGEHw
q6UMfQoxvihzwIx1bxcse627MccwBENiSM7Nm9SKxcqpraXvl9Qzbplj5PRnT5j8FLzqnlLRTtkp
FSmV316BYoVyzZcNQNY0z5m1XDw6mcd1Yc/RW+OCAu+Vj2DAQqGaViEfsIrTfQihLzmO2C8QyB8C
M3lJ4SoA0xU72YKnq8ceHyGYbg6ThFChUoyL2zk7+QFTC20Ev0cDBk8/FPNqrrgSZPFFP4Amq9LA
4Gv749RyobdFQK2IdebJ/SsmtrfSPFF1i/Q2ohEzGSROk/PiwLZhiIfVkngo0b+atilUYMooMCT8
7tokI5p9nDw6COCq2/0tnSy5Ua2QQsa9t2BzHcPAzxrPZJiK7Kxa97ZuYCcGqfnaluqpTYEFWIlg
T6X8HyNgKQkx9m7JKr4yg8PSW5s73xtPQxHf0Si86N/XfhUmzLKwmGjs7WQjwmLKDnIwHS7pc+EU
3ZnpzXtePnThNwbapO2Go98pVryUkwY8LKCl9fyVgY4/FnRD4sbtob25Hug5pY/K/BVq5wsf9w9z
9b0NpQonZf7j5pOzzxwezwmxgI6tEavBuJbtcBUwUQGlNO9CjDCmMYIF9ENsNOETL/eM5xITqhU0
3UYLYpt2Om7rKAPVPDqAMufsNhAjymf8MJAaC73+2iZKWmnja3KtN8cInpQ34wZsraUeCXsFw7kT
QiOTzv73ZJYfoY37mVsp6y3ubPkOI/2utrJ0H8SbhllKLY2NTIyd3bXnSVE95BtQr9Pwh5N0Ctks
9tdVlNLjBT/PVfKR+/KHRGWyMlOtN0ZAnQDlBQzz/HIdpcidpv8b1BtulvylaHmH9eTc4GbfVbHd
7Ix22ZvysHYQtuHAEuWIpt9dmb03IAWD2n/ChRJxArWPsI6O7BPlTg8tUzSmGZD2IYRRUL+dbzrJ
75oDlN+CqLpNpuJQpCzBzMgXmGpCsHFIAFWvdUFYB7/rrzBIKS5CcF85JTnDJEy246C//HjG7wib
kn3Qu9M5eJ7tBpc43NAp9nZtp/BoWaaxzYyrRvn+FXpYjeTIZ61f2mjeWze4i/sKs3Im15lDQNzu
BRhEQFJdtejVvu3tcvd3AVycObq6ck3/TtdmfT1VrAlxuNQXrHJduLeN/UV3xdNo2PmOCo2t30/Y
EiQdGXWH0ILJgZ6wVVVaVB8m6qnbmuV8agtORU5sbCFDYiNCf3Hp7VnHbXYcqMFb2wEG5KB5mouy
o5VBVzuoWneFL9557H4DaQL+Aj1wPXjxrextWK1UD61BUEQ0WBar8pjgrh9p0iXLZ1yx7YIPB7ZI
xU6xE7o7jjH0RXNt+JG1zsziWblLfFzNHx6GU1061hV61N7A9+dIEe5rj9xrEWoyVZE85Z6BSz3O
zsJr+lM/uAb+3ZKIYP8Ocn/CpTRjanV4/4UD63S0iW4k0Z2a9u4s1WOLHYDUg1uiJ9QA4XIQhXnq
0C2RsVOKrGE9Q14zbLfmSBD/jDz+mc2dKJR9SDoFJwzHXBFwPHDb+ZjwzN8k+WIn00hKttk+NGN0
F1kq2gpYDqvGq38wCFn77LMp7PmE7FfTI2/mig4Ga6pWdlOHVzHLVGWEt+Wsr8JCvYnJBWRoCNZc
ASOjesqanmIxFnsBVS7Pzn5PpirJoyXA5rxSl9euBhgpax6mYj0Nw09viHcw1Q+JSbTBZr6I3rpB
17HS+aWkGS2XUKZcAPv4ygp+pOAhjJq9y7jrbtGGVu3oMOMNxr1FfcI1gOhiM5id2GCiImhAx95k
L44YbjfpBcQTigl/4dhsWejalQwNqMpF/FQYpBGR4GOI8eZjEgSoluzQoyCNLrQWDpstucnMtg49
6fZ0eEkcSYu1LHZI4Hr9xqkfdiE8lct1ZXU5gakcxqjp+Ou4IHclJghP9JXhVKDrjZoKni6KFl+H
3hGGPmdFdus2zjlsu73rEQcFplPOZg1CopKc6QRNbBFWlkIYmHptRebatO2tXgRC2x227RCnO5A7
xUrJbSejYidNL9qFI42LNdBfL+oeZpnA0E/PdtNXaDS0v1p0FUKETTewCO8sR3csnLQqhxnUsyFn
qxPL5yBqfpeJ/zJDVRmnwVt1CWf0idJtRgnXggT2yk5dbnbtXsOMStvgFfmHkUHzoKJqZVXQWxuq
bNH+aEBHUCPuNj+kVsvJcdnsBLfsVVI2dO4uGax3TE9sCiqb4PqSBpgxFccgevGNO5Sq3nPCva5m
J38iN4YYzHZn0A6PS/EzjqGEiRW80uaHM004C88uXc0mjdawcdsWLzJW0I2hAnac5m6m06yy6Kdn
toY7+IrQHO+eLuNzSdt9hCgqe6s+9Jn4yYEmQg5HhQeEwZnMeJnjbhd5dIlzTAVa3L6Wc/DukuSX
kybw3TDwN/Rbo8KdHZYwQqH4rCCB9pwOxWms/G/MzWolW5yemoDNLk1/CTmzP1Ogd7MaqSM5oXgS
kfUGYIPzwpKdu9NsNd125nm8cr0EPpeJsj0MEpZvPaDYsvIQYh7X7JMkNQQg7UN7bRSM+kc6lGMY
HXkt2s2g2Kpc8tlq5GdzyfMBKXi0YpjWMnm1enG1VDmswvrkAMqpNRfsEJyNyZleTb/HDZt9NaD1
Hk1hqJWqBsziqEd5HPob3lvkr4zJJ3GETwQ0RVRH8MyIiqy50i7Bwwj068apsnwvBvGcQjrB286z
L2BJq+Z30suEKafhNm6kvc4t9ezjKudJO6Y8OLjlnRi/MhiHbm0ainKQlIkAHpumkMN+sJPnLiu5
vDFjP4CO+9VVLd5nMxFQJ4v4YKa/ZOhgvhYt14YFHWwqg3o3sSBaCyu+DamY8hjg8vDqz6FSLy2J
+ZPBYXBrz9mu9AfjZUpHmkN64kOAWXaVkRBPI7xyLfF4EbnXG1CC5UGMsIsYAqO/GEjobqwIHXo+
o670o66Mw+AW33MHx5iro7vVkbEh1fJe1tYG6Yt6gM7apVCIJQHPfWNF/XVxY3H63ORNp+8jwMDb
Io6M6yLuCS7wkmR5FKxzZ4DTjIyF026G1Vk4z60edpPXXHdzdEzK+jvHesnBjOsK1hUVdq1lcnLp
nC1MhPQosptIwHUymsE/VW2P0kMyvEgasLmqcI+kfAjdfQhzdG/lkCIBfYx1NOzwrn96mcPSpQ1Y
qeRUugaLL7Yka922I2Zmvzv4MLVzTlguao20lhmSNf2g3RirwatPJOhJKWXowqZJR6wo0JhTS/k7
3zYOiCfNtdL9IxiXay3YODiE5dbo5c9u3f7OZeVuVF07kEAQWJoAunCTs0/JR3lDKzbucz9/jorp
0YG2A6IWidEfWIMI5QqmNvfS1bdCUgjM7bgKo5ojZl3BEryr01vXxKopbYstGIaFvDi0WkebqZyt
tScFbxfP4CpxyF3I6E0bKPGGjqp1rcuG5NTapTOT49avMLUWq5X7hSN4WjkZjhHlgMwIsnmjKC5k
cT8mKir3TeY82eVEy/g4vzh4KdbNT+7Ih8RrbqqyrFkavXht5eJzkF/ZIvwBLMeGDD/RrB6E9tH7
qxtat8fGvrKx+pC7+NZ+t6v6mvmPit6s2gXiLBh9wk8gnTPASHDkkwqLgXCV6tdMsaH+oJ6EsX7G
vrIl8nLtv3EAsU2MWMG3slAVOChP1YNuvN+NX7NZj3ZmSPDQn47Ch0eX4P+qWve3U8KtJRPWbx3i
E+S8yo9Uua9c0vSw88JSpuF4N71pqW2q648ooFG5rYMbS27d0Nhwv9+ofv4kHbmRZnZTV5bCoDz8
FDP2/sm/G+fqrvMpZJHgCVcOFaqBEVs3g+C4zHQGJ0ayK7RMD7nXGnfR8kv2gdo7YIUg1IUeq5Gc
n0V0GrVcAFraQ8Jm6j1KczrFef+mZbOZM539T+bOZEduJcu2v5KocTFhJI00cvAm3rcR4dEqYkIo
riT2fc+vf4seiaqrUKWEAt7gZSId7srbuLOzY+fsvfahgUk30qo8t3zRrUijPQPE/Ziq4Cyd+hXK
aXII2GLU/ehuNEyOq4bZEDv7MN8AISMmD6OdzJEfoX+ijK8tWiMcJUG/7FhVToZsxJe0/D2MJzM2
z0Tru1J1TSCDpuqDHUEmlJasCAssNbpfD4FPsCyy301plo+RCtZA0SUB9wJ6vQxnhEZBaWzENeo9
mwvfa0GsyDPlqo1U0dS209oNKYgCS5Av4IBGHMnsTcwLcTXYjqjF96Xb3vV29zpBHWvsCNtnDT5m
tk7j8Rw3tbXrCG0ioEpnS4WRllQ9bH0OEcKG1TOo92/kMIFe0qZ1YOpM+iwTT7Rg61mRS5ChvD7l
UenTAVUt0sUZaVZTbdE/2BW5sJciYJmv7ftcxxPX6I2+9n2G3m7UHCKzeRKBd6CYgtGlkQxYD45G
MDda1W5WQ/rER1RDECMsao8IH0YeRtxPI0sDZCBcLQNg3VUizGXUc4XHBfNPDHhqoSLjqSUKqMiB
wVLA+ivXYANZDqRXOEZ88g3gT0088PcydC3JCVrmTrxO2Vezi8kF82vUn5C7/Bu35ak/GNqGLOmH
UOBFhGPOkKXS/bVuOx5OA/E+WFm+NjNmpIzt1Y6LYmcmGkue5p09zfAPGg8SquydHFMd3tZAbQRX
H4uht6jb8plEy4cgbB4nkHUAzoP38KVMkRB3ptPRrB0wIwj23En8LlFcrVWB9cINjFerrvYTzylP
IMKYpenEa5JdpWs/4lxgEazCkZv8m2G5L8wLiM/Qpre2dvy1Mu12MRbYrXAm4Wne4LbGcthZFzk0
W7PFCG40kcbVMKzD0C/f0BEi1khMnXFm/21Mf+Rl/N1OhiedRX2SHbko3teC+mKKGTXaJb7Sro02
lJsV6Pj6Hkw6l4EeRXtmQABOiq/WlKYHs06/23Z3yFugm0ZrkLuhmYQ9CH4NMQlPntHRvo7owobl
C20Zdrmm/4xD9Dm21CNh8TxCYt1eeMOwVxUSZsOPiGGn87RAquLvRaSxoFfOqgEQfZsZDeeM5cvT
zffWUQeyHL67ck58aORKC2pnB46a1g+CanIkVnJu948ct2xI1tjk5YJdy8qNrYiNkBS7yRIMWyfU
2bnG1pJmJ8p/WpSdwSU42Y9WjCXfnFS01nGAjKQazJ6YtQwG5iIlIe2Zhh0lirb5yLgcgw3paJDv
AbsgZc+9PWWzs+Ogv3Umt6gW6UxnXcaikiF8TyhgOdu7TAOlpTIPEUiYZhh/aG75ntOxXVQzLhxo
qn7ue0xsYfs9zY230qO2zOaeqyvxeNMZM2Fg0395bzPvQqPoDHkw3UJGoFfH4L/waKoZ8ISmdhnp
SbhTwmdA53rYHOIaghp/sWdH3+DbDKtUhX/5itTNQc98OsvRIhBZcrq+UHclp7qr4GzOwKDcQ/ap
kAMeoyb4bgTMb6aqiNgoSUSaYftmWP5eNyLCu1wiSkL9uwv0YiM8AMhWy18ouxmGAXUJjhZTWdHT
R2dO1qx7GArkoRp77y2kWD6VacbI3PtKNbMYnc47+rn1VbTmQpXeQ0CILcvcQGXi3xQknoDLWfVW
/BwRPEvKU/ta2mozdfSXuvG5VWm7TJz+ITNkdEFzv2L3cwfCZ7rvC1LmU5IEZFJqm8R07mWXs+YY
4H1BicG9UP67Y1swGkhJp/9aBqup7GNidaZuhZVM0BlWN1bX+UTc8zfFtADy2A7vDJ/udDc7t12Z
T+vQQfJQlfHR0OIXVEXRYSgxgMJTZjiv2IwhJ48XkVT0iSoXWkdlhiv23bvOSi6kAdLstM1vfWvT
MU39dtP0Ee6CAw324YzJeMFsnwddCWE6xIxQpRy1rmU7ZI8QMpBAeBMiUPKwAecMm1JveSi71gtW
GBYTKR6AtDOBp8balyQzwGjYRFZGnA3zpGVq2OmC6D+D9om/+wrfmuyv9EUbLjn94s4jni9Ix2+e
oI8ET2eR69QubZn+FY3aDey1s6iCdt3pQULkwnTXZSH5wwrn+sTMtR1p7+gtSc/AHrnJk7cqBsDt
5N6GHNhLaRIfXZhinVbkuucdvRiuUe5o0ePoaP2vUQgRRhr3ZWoS5kf4AY1pKNoTVksSUqodzu/u
xZpH+TGsTVf4OlXwEB/Hslj7Y3nH9vQH8ORw65Kdu6DPTYsqJYA6n4IXp26MTZ9Nx3RoHdRk8IwM
xFoK6n3GM43z99yV5Bu0iOzwBw7vqcmmsVfJGxo4c+dN+RMUVzg/1SUu23DbSgFE2cm+4oDG1aqP
XyenSU6RN5KKge03JLq01NpDaEQ1Q3Aaxktt3tYD6N6prn9jpBJv2oYo7cydSI8rl8IYpoUqGJkG
XhssvCbdRQXMmrARz+3ofB+qRh6gjxrrfgWDn98Gh2yVggxYylTurSoKznU+vUo4E4sWJPSh67Vi
l2ehhqb7Uc4d5DA7EdeKyqIaZxoHT5C4zBiVloQr5DzoKqZlHm0GRX96zpXQg/CNTRoNXuuNQAoP
ZYYNaXlclCJBzxNEt7XL3rPprB+WoZ+1pEFlVCUnzGXs0SxxRMItI9JqIKY5K7dMVqXeXGq34/wm
4671GrRb8xj9P3MrxWnpMl5qSmQ5mnS/wfliHewfGO+ic7Jfgtghoaqje9drOdiNTanMxwjv8+RP
dM87LvZhHqDG1Sv2DHfxny1w1Wiy6Qf5NiqOAYZux36WyxxkFOVf1NNL14T/2tLCsXqGSrYWvmPm
eAAze2c4hK+4DucSm+VBJaRfwlVZtkzVcd4pdj0BCXzGAIktaQ5x9ipiDPFXEez/a7XwvxUC/yQX
/nea4v8f1cKzc+nfq4Wf6H5///aPY4jpJk9/EgzPf+O/BMP/VC76O2TBjjRtQ7kIkD8Ew5rzT9sU
aH51G8uPbRqO/l+KYVv8EwOQUkKXui2QhfxNMez+09UNhQJZVzYyU8v8XymGrZ/18rQaLBsXFt9L
KR2U4me9PJWPk2TslJdB0TV7u+syHAyCbRepgGNhy4VnMu64fry+5IZJVzDTvpQ9G7iQh+Udkx3y
pwpEa0SkQZuq8JygjxYLtyHfmcgS2Isint5SNyZ81NqmWledODDpIxzhYhkkbrZvOnVLVMdffl+D
oLBrOIG2ELQ6mHd8OPlMDVNayV6ENEPuD0hdtMjqnHVWvueW3zCGgrdsaBj0acjBTu0R/WGH9Ulj
3NZTkz4brnZnVzXrcFPr9laNI/dqO8eiVkU87oGdH/Op1/ZOzN7ZCjDxlaE50WzX3+LIDt+jwqnh
eyjzSAJrsYQh+HwNZeU+XWm67I4hw71VQiH4nLp0LY2gVyTBCX1jEl1FB7cPT/XsFOxHArOs1qR3
8vHbKpsaCIa1Q8navl0jWG37y0jFfZAtU4aitd2L2/kBKAV34zK8f9cgFFjMXr9LW/8hAH48OXqB
9QoQfgBPcQOt/M5XdFPnh+siKM30MRV+/DjSNfeY/c3pJZapBasObNKeLMx04/f+fV5mPSfBvwc7
OBIPYAQ7u7EfUYpPl5KqdJnpfkI7osg2eQ/ovHZpJbp+sG3ZMd81ZFHdDZoNkLNk0kyC5PKDnqix
pU6M4l8wxdimCF9ojXtrdLYBA6v0bu1K+/jUCm2kUuRhh2A5Ggs8nSC1yZrDtrOF6al0izMbFsEx
NrI9Nc7KdqbpKSJEaitlRg5Gf3RjZ8LE4xOBPr/gROuXvRaeh9rvsTdyq2IXzgkHaxXqnjY0FyPB
c18SrCwrjWHF0rIQACpdPcqhry9XaEIcseJYUclCPjjnq89wrHuCfwhpB29TfP/w7TZJ1qMlA87i
1F74TS9YyxrhfEGYllJ9IqEZXfUAnechjmR8y05tNKvTKMr6xOmZDlpvQntj91nCXuAN+XS8CeMl
VFRSZvQWtGBnWJQfnvnY0nXaVWpBJltf2pdMRuNfI2+0qJ9e4ctTHMNrTOtG3Fcy6NGck5mFgZnM
pA83qaLDMMzxbkW3hq1TXhgCqIudRsm5sLKzXxItalDpneXI1G0BAHVFh/keaWN9vJ67xI++2eET
DXrvJOaTmfEHkRtne7etb5yiUEczs8/1bFNr5xcX4P8CT7hcmXqqHSHCT9swA6yUK4CvTYs7I+oK
7uSqfBRDhIfbR/ugCfE0sKtZOHhhv+Z5ecdAJnj/2+P7Lk9GWJL/yNqUbl/W1P/nP3T1H/8oPv54
NofMz0LDlooREg9qRxqfzRMClIFtFwF65zb/YQUma/HQXKQZr41Zl0xL3XhAMOqfry+DAKxUUKzc
sJ+E2NlxgIs5wFGLwnfTw+n8+69n/Pqopp/DkmHqmEmUYXzydngxnjjS7Cqya73uhE01P/mBAYcQ
16AcSMUJo1vPmPmy3b1Wmdpz6RRwMHPM+xfALe5tSfT0LWoUODW4jNhwFvjZ4W7+NSr/IW4grjok
nWzZMuy9AXlTybb/rPB8/OGHsLD9fJyVNFzLcsl/YrOmPq85woZvTt5hsvwAkegO6bfCE9bRUxOa
GVu+kwHhnq4PrazSXkzS+Xa1Bt4ZP/JgHqxknXS4F+krEVbGn5yJeGdDNXakpemuumQlLZiw8I3b
P3zzn+01XCFKuZh15gVTWAaDP37Z39xlhcbj2yyQXRL7RaeyFflN523NMpM37fzQbetiDdFsNCJ1
RgyAmzNEdFI5/N4FIbL4wJHJeao2aX8EgC7d2s/2ItE2Pv2xuyH906HWf72mZyscB1khiHNmedzP
35jBhyaiGlhb3in5hHuJ1qWRGpfrO8NvaMKG001TVuIl9HqBdzecjhDG6ptaMbqtojg81hgXcSrw
MuLm4Z4g5eue+KnuGVFRCgtL7EbiAaMyxVnvOC5x6+V4R3X+qhV4bX2RMEAF25MxgD22DT3KaEbi
WICENtc/mxo0obpJdS5HBlVhAFSnb+JHvkJ1qpko2NsAbs8Oiks59N73xi5vArKrLo4nlo4/MIpk
Vq/JoHkZ3YqgRtfJDkXbdTc4oLobw6wuykrN/fXT9c+Re0akk1SsBnPwEmGPxOb0WfbItmjH1rXS
9yR9QiLNaTh1VbWEaVOv26IMtjgMdTzNEq0ISlfQFhZhbUnu3nkG7YgP53jo35tNj7QQef9Gjhrb
jjTpTzOxA4g8YepaBq1OESiceB2jijS663BaPUBSUlAVs3B7pScYN2Xm9OdY06115zOEanzSccqG
g90fHCp+oG8I21eWbYIXN2jE/iv3t+2rzWjUYgfE2l5eAT8qS760gm4gEUg6YY0ltpvQz7pby4aq
2GrBPfrC4D6JxsPvbxrz8+3O1EhnMqALibsdi9ynmyazEdGmPUS9OGlvta4vX/0gaBHRht6NMp4L
3R8OlV6rHcWofgQscmcUndx4ZAjTQDHUk/K9Z8KYnb1tQNf3wljeiMrA9eEdekni9bzuBGyN7udP
CQajoMtgl5ToVmYQU4yqayWtlugm/P1rRqPhH1ynunQ+P9IsRgxKUs87Ok83nYL97w8GsBRx24sR
G3Plptu0pRtj4vAwQ8y2C6wqW7QZ06myIv3OjCxUvKqsl2Un/PNkQ2n2Awh0iBCiJx/VGvafyFgH
NUxuc/TPVcrZ9Rpa5vTqaDk2SbSP2KUywcqR2DJdRe6IX/v6DiMRygRGFq3mbpvU4MiwyVgRoqXT
Z4BV5XhkqRfZsjJE+FC3xaSvKuctoeRVlc59Mr8IoNpHs/Rw5NRpeJZd6156bfwrzRLjS0XxKkT0
mgWh/qoXtbMyi0LbW7kdfRnCr1UbqiXb5/62iyEyu0HmPoP3IlpPb+QiSDKachSuS6ea2ue+QASX
hsBhhEreSVtP71Qm0j3DOI6C/lwp49iCk3hJeqxawhlJiiSrLBM0VDD1ogBPmdRGhIYGfZOjcfWC
QwhAYEfi9VzXO3hjMCpg1JI092lgafWZTMMpirzd1DBCclpKUceJt1VhyD2xhMapSZNx445YzCcT
8xU2A4jZKrWXkuBFmMCOTspiptYIVzEMza4S/VhmrfE+hkghI6XJVZa3CEB131xnuFXu+vmdRlXN
JstPzqUkrRhKmb/LSf+9LYllRfGOJUTaWnyHPE8dVOaA4q2y4kZgmtjMD0+zdDEXuEiHyCC9NZOC
4ja5FVpcPTfK3Y92qN2binFFj9wW91gqN1pj6o8RUX1LxwMx0zul/lgkHnoGzdJWbpsfNbwnd44l
ix2g0obxmLP6/c0vP9/8LPOmMmGMSp2ixflcU7UlIlSzHihainobeBYjZR6Hp6nqKgh5EwaqXlYn
WZBUyrRwL7DbrZjCdTtV03GOMqReVL7xl8C0XnF8h1ivqlfC6uQLmoEFbM3hCRX0cItEjJYlVNTQ
OCjDIow3axhAkK2z7lL5QBZTte0LG6VunTNlt9v3VufucXAB7dnrXQzDn04+eHUGGzZSIPvWgou1
ywo//NPz8JdnBVt6vMNUYspxcat/quNQgZYmceTFMqWxnhsoarK+3IxoQE/TRDYu82mxZGUNL5Ee
r5jxm0cxOjMBZbI3o06ylGjLEuGItYPP5ez7eUGKrcTcC/oGFzLwiJBBSI+ir9+WQV4s2U2UpyQR
hNTlcjcMVnUOAQOsva62NzAU0CPMSDAjY19kNXTGXa3dKx91Ra7HOvotzTw0ge2cfn9x6O7npyaA
AscUjuIWNrEtf3pqhsz0AmkDSbVSz1nzReRTbPp7FEp/kR7Gudbt6skJzL9oBb71Igg3eAH8VTEz
nbysWxJEt8oLgtNjKJIPY1SaO0sBK0PLfPz9V7V+uY6VkI6t03GhBrfUld3yt8rPs0uAwjzQEPxW
d3qPUuza5yCHtzhcP0oHLkvPwrusSSQ6SeV+s2rZbJChjMfrS4O6YCEy9WRaroZhJyyPEF+Q3KEH
v51w+Y2dRU8xr6voru8Y6TNboueYaedI+mo7TfGP6ydH092Fhh0T3ZpR3zKAdm+UmeiX3tf3QIE1
WiqEkAf9rRXhPLGxfhzCwE5QHFTVmdDLcEnwUres5sNY5NxwSZIRljx/7G35FFq2OAunafaaZqx/
fxx/3cQoYeHeEToLJf91P51yTDFB2pfUox+Mwr7RoNoka4w+1PPslKmsE/K3mCftk3jCYzL14xsH
BjruJQiTcM10z6NhM2kH1ObWq5XnR0dgFrBUC2r0WgpYG+DbD1bSUXVX1k0lvemlnuTr//6nSIz7
JtX1XGN//ilG3RWmoUkgkfDK6SpNEtgtk/56soJzmxvpTvPRFXYVOtOhH4r7SHkGhJ5CbbWsfsxb
T0P0Rn2nXHKwU5ChsXT9c2QdibPiq4O6ZKqn5H0Ek2P/UVhqCN7vMoaucIRHc/enX/TLDWkLU5dU
MoaU6LqdT4+mrnOtnnItX9Ih0PAIlHPsFeCtYk3fq9v0eWzd4Ox4deLGWTb49G65v1HkuzAKQ8br
13si65S7u350jHI8hqY2zDBTIglom+GDyZv7ofLPRF8yA2x07dn2qGSrXMvP148ekmopjWd7tCTa
3BBdzlS4K4/RcbMIFAGrA1buJXKpYMN86r935FzzX9NG8PxX3kaVsg2Wdirv4ZLIGxOKx5OkFZZW
zYZmbfHq6SMCGHuGRqmx3Famwv3LQGtocfyMIwNcAVX+xtG212ZPU2nfzNYbd9cKqRwRjA+9m6/i
zvteMmWpGCkX4V6ziau5vmTaAJmJbhhehnbYOFlvz6Lp/CV21oYXPKSpL3/AJEH8UuvYiu1Lzvwu
yqLkFaN5SaL0qJ+mYEDe4KCGaTsSlbsuzI6poPmfmW56n5JVUzpk3wEIxo8f3RdYFoniYxMx0Pa8
j8hThXeADcZniHLsSmUv6a8Fqw8cGYhD/+QaKsUzEUjUB2wlMJMklzQJjI1MAeQWU5xgPzHvrjCg
UdXdI1uFRTimNSjcdufXEcJ2WzfXqhEdRAJULWjr6eyFgdi6ItIRqfIRz806LoR+K/IRCHeF493s
y9NVZaQ0/zI0P3ItEmvM32SepAGx3h/fUaUzc83pirscruhibC3xSoQ0+uLeiI6CRBcyt/pv1zuH
VoZ3+ih/bBqF0j9fX6Ki+MsL2OlqptvsnSHtbnQaKfQoneagZ55az0XqXdd6X9D5PAsrqp6JigMA
GvmvVqyRzdydNOwtVdnkj6HFKejj3F8Udf2XZln9F4QRF+En9kOb1W8YQrI1wk4Plct8cV0/d7Vz
S23ULIzr78Nfq62vbQ+9kPewF8nkqnJ1UWO9ir3JO4bzy/UdtSkD06nCAotzd+M4qty7Mfvsse3X
ml3nMKiYv5uVP56tLvc3CRhOmiJAEPwGyqSWuAXb8JStI3KGkjjcF8tnh6v533HFHAwCJ92xELea
puJb4Ir6ogXqOFxryJbreI+ugmBaH6FxPtTJWpt3Xy2S+zWqDzp5o5VxOeWYCYVfw2RomnhHnqO2
FXmxx75xm8bIy3M3F3cfZyYOS6Ri0gPP6CPPSIpKQ/njw1jQe3MJyKO4u+71pzB8HlUJnpOWre+I
/hlZObJUrib7oNOoP1Zepojz4HbKRo+t+vzRLh370sVtCUo7Bb6O4GKlw/w5NHGsn+rIxKKQ6RGp
5iPljxUPZ70ZKJfIcXj1ummWdZMctIj+sEH8tQy26b/oaE0kQxtLfF4rfD/o+B8ew4l9/r3G01Oi
Yb6Z8KevKrY+EfURrEjQpl6INdigxb/W8SuuFc3bdVx7dHBLmd9L79q/Ud8stoELvUpv8iFFFso/
WVFH3HumQPLmlcWrJex9WIv2gs5wd10Xw9JDcU6o5TIJbWw2YbCvYxhUuJt64MrowZKDPW//oiGs
ZplJsrYkPFpsuepMnG/8p4PyS0OTg6Kzl2b9tJVS9qfeFAL7xoP5AiYc7AKsAFUfp/klnFx5GL27
cX6GDV7Q7WHe4Qg1ZmkYeqc9eoDgkhCUWxLG8FCh1WuTJLxIFERWJsyn6//PMcSd3RzYBUE/iPHY
YWuiD1Tf9XHpn8OUzAd9G2s2oONaJZA2VaXdtCuy1jApeWZwVwnhnQtSxeHEIKWY0cuhZ99ZkUif
TVy1UJfNmya1wKsNxHoaqHW3tQD6+ftl2fwfVmXFXsGSBpsGg4Lj5+YC1BNBC4vjFChDvI8Buvqx
nTulagjvE2bOS9tnL+0O8iYd9YK1F1XL2CfDHXm+a3pNNrzgND+a/HOeQhuXV29hty8N+ntlhWy5
038MTmQDUpmqdR/V7oaF2N/IrIiOidbaN7Jkr9RKblWfftMubxa9mdZPVxItkieHEmGdpAWcxYBC
PIlB8eZtP5C8UC1+fzBmYtPPzWNbKOBLVFxcNcxAP100CH+jGHRgvrQ6InfzBnmfB9h8tBOdE8yL
ibx6YrL+0jnFN+F4jEpMZzxeG8MfnVjH3XpgOiwyjNduO5iwJTxMyzbeNaI6zkFPXkRvp/UJLUzz
hw2xbv0yZbCF6+rzjpgZroFs/tPZTAzJOZg7MJWY1nBZw+P1pexJP/zvj9d3VodhlTLTkrvApdvQ
WMMqAjB0U2WyutS6LzdVN6YErmgIRhBprK9dQIOzeugiOspzUxGXrW2X1f31Q+e0E15br95dP9qj
XR3MihQD5rn5/qMoZ/xw9EPkl16d6LdO0ueryiic24mS8VQEw41yav+UNuGMBPa0AKbNa+dM4e5a
JGQBQaMawKlVwHzxfoC5aB9iQL2ILNrnRCN7e0HHtQ7wyaSJ/VSbsSJ9iRx40wjHi6nl7gbzISqu
qsQOA6LvJPGA9b5hAiXWv0xTT3/DGQhc0Nrq1Ay3JVnhR7JPnK3myq/Xysf3Mu0S7q9FkVniedNN
rV3riPTvZZ++j2U0Hu3eQAUUomty4vF4ffGpPUscoMOlHIhNIUi63eQ8n9e12aaPuuHfoLEjkDWU
7q6NcZl1RUUir4AcxEKrL64M1UjTElgS7EM1rVl+TNqcACuTwXRSTCIW2zRgyc8myQyWmeNT2hPi
7gti664ztI7W6L6yCnd5fW7bIq+3s1zRqLV6o0mhXXKuBsyMJa47e3wzGS3vjDbhsEQMHA6pHlXn
60sPDH0zAM9EyJ8jTRkDfJG5x8NUbynNpwRdN8Rnwk6iiGiSCF0NcoelmhJC2rousLmK0j2V57CH
fZ8ECJ2L4ZRiqaWpIo7U/eocmmVALFjSrSBuxzs3qbn5lYkpwSnLxZUHbKTN2uuH9jYFPPOHB8J1
5vLT1M52dROymmHpBova56W1k6TKjUaczF0OP2an600HU4qXWEOhLRBbr/Iq9S7Xd75rWpsoNbyN
nlwT661nk/rkRvmKgW3X/8C/8po1eCvINyI4qmiMtVuwICdNYj0kmthIqD+PNlDMFRVEs9EI8sDZ
Nce6tRhqaqCXhRnIjRHYPGXdll6BnVbnAgJib0Zk2I+eGf+hjfI/PBLdGfYGNFcBjrA+9yZ6v1C+
1QF8y6ltEAsay6jTIK8E2BGivHXWU2bGm6G1zLMxRATfu26ydcG1LFyo0KcxjL5c+4ldoOS5yVkf
gj5ut1YYgyeq8D7+10ushdCkR+/59w91+5eWGI0gc+6HMSJwXPeqUvlbdyVy2NqlkmCxf23aQ+fL
EAwh+BPrlenCm9kL+pdwYu/rrMvvo0KQLDo0d1UX5fe5NLJFnob1zgSKhFsxPTmYfLcM86Aod2F8
T4KjvbLHTq49V2i7MaB9c51G91gTt5HuvWtOqoMqb/JDIsdjZBGvPZTeVwuhFxpW8z4YzPqksmCL
sTpd9X2tH5hK1feEVj3WPlFIYYZmuFavGH6BJLQA2dIOiGgji/vBEGIbpsRpfyw/NTWfHwvroTEz
D+tSWaziK2+4meyPnIFr2IBKsNQMddWsax3vDF0F63idCsFk+qJFbb/FRhIcGVrrdCCgIE/x0G9+
f2LMmQ/6881lz1Ijy5JMPpnifFptwfDarRJU0td/PeyrnStb8HmlGzxYRcKLe6kGQjA1OjZrfA7Z
0YhLZlRaFR+mgcbWtWyS81qNAoGYCwnZpgN7BpPMgatr6aQb6U9wd537rrSf484d33AMYFNAsEiK
gdgWRZTc58LbGE24/ui16BKrgq6jS8yn8KgzqftDv8+YV+FPP1zpJhUX4izLonH68yrtYUOI6x4Z
5sepqTMdIPTH+fO/XyeFboG/LZ/ao8jxExCayPri0YglnvGFAPbs6E/5Wwcc8a7MhHHf+iSbpaNa
uKFRbK+FdRC66tzaxo/fnzT5a4XBaJ0yx5LAEvnPp+8O1R8iRu3Fy36YvoILgqSGD3PdiU3DZOcQ
jAK+WBg4qzj2vEuWMaZpgj7byXAG/Yc1+Behwl3ciWajmiA4j3X5eL0AIs8hWwN/7QHyrThc38Gj
HwFvJYO3v0pahrEbbwFY3ct6DC9mFT9ruDJWFRSfFwdZe1xUd0HtFs+jx3p1vfC1kPyfCQs3qsqR
bHI3/WHU5Bllw5cRRcaaurg+Qh2sj2J+RxbSny70X8+30oUt5dyZN8Wv4MygmlwvNOhI4Xd4lQMd
r6TrnKNvE4UsLAbbbuz7fxHE1nW9sSpj5ui+2+pH0CNGibdE7fvhaBA8/Uz2ZbVSIwhupgjtytCK
AX16cjJ9N6NVqUd/ulTlr6oEXaeinNGiFk30z8IQJou9z96F5LDUaRldyfh03e/Yz7Qek5duJCdl
KHdak4JjGtyvWhLKm6zL7FXv1cA0Pbe69Cp6oB20CBnCXRL8pne0N3LIklZ2DF0IJ93M+8egh687
sSg+Mj278xJ9WOm08Jf8rPoyqvFQxCYes2hnIren4iEEhiUG/0GDLZE9GMyBuZIyycm4G9AVzzup
sU5P3VhCbZvErVGV9tlgoncejM7fuWnjnbRoqs+KjKgx5/6xhtE+4i1HPthi6qCbE5n+cMpiLHNZ
NE3LPguGc1ampz7UzRuYJvGl9b1NV2vWYzO/uDHpa2GEUKd6H+cvXtvJCJAgyLdOzrYujfhm182n
FQAeINIaHtmIiLgUwT28/GSbWsa45rBOkegehvnFSgKBcpJN2tSraRfQlb+N5pfMwJ8ZDBLeFZSU
et5vjcR84zjFHgYxsrtFB7atvhFmRmIGQuklCkP6Gl2583ItPnMfG+sCLNIjbtEJ4x/iP4c9adT3
MUro8qR5nXvw6GB9vBRJqu20MT2hu4KnVsrqrij6equgKRwjDxbpOI3FLdHSyYpYbBeX3LSTpUxu
Q1IOGsKZTvSH8L5Ch4ijL2OcG3ibCFslZVLg1o7gHQfojAeIFgbCoY3lttlrWcn70Jluw2QCCSfd
chlXzvfrQDeH9tpV3cwnrMrd1I4U79Mmthl9WnnkPlzDmBzPsJ/bxKuWohjzm35zlRI22Whv8Vnw
L2fkvrv2NYJSWuBfoksSt8GRccdq6Mp4XbDY73Q7sV4ItX8WiPoWQwlq6rrMs7UeV44X8wgnsi9Z
V3MEA3FQ9jEERxGQT7HXQ6KG51XUNZxVVto318L1X9UrAZkdvFdH3qNu6G6aAuhMGA5fEoi4J2Je
2mNk64954uQrLXIq+oltucsGu15egznyua3sOxMClBieIM3vZg+a6T3u6vw2T7FTI7vMVg4N8d31
AsGO7WEHhwjTZptQiuBB88P+Ys6GI7e/ZHldxOtG5u9D5lHam2P0qLVspwAYvnUlOQmtSRgtJIJ7
i6OxrmtHQVCFL7LCFc143/fLA4OfH9dPjsLRaorBYuYI79Sia3jEV09cbuDLAwWxhikGQr3rjl9y
O/zDftiaK4ifFlrkEpSt0A+YN7hSfqowMtegP6HDAUG2i5dWI5MBoidp5/+XsDNbbhtZu+wTIQIz
kLecZ1Kz7BuEbEsYEjOQmJ7+X6Aq+pz239F1UQxSkitsikh8w95r9+1nGOEPYedgInTjGcapclVX
qpkJYRi12kn8aGf/xBBbNy3Gk1dNU7adMBas7rdo5fBWFDqikljt5+HcKSTXFGx9umVxPCtpKEHM
yq9giiXlCmehSc83gf7TYAgJtySc1qp/WKSVrMyppvduhXuZIIeuItype2qhpy5snfcoY8muO83e
E37xii0XMf/4064NuXXc23dXXeop8Z0ohY5Jx+r9/owkOZbwSPj//xUAQ7S/3lU0N7CmeWeRMdqu
588F938V1KgpRlxIoNCGonRX7ONWUejwCXEwdMBYyX6hFssX3/IPTeVr0ugPE+SNG7FG/jy8iUIU
IlG2TZ16WCReGMKx6zti6wm8xthBeg7dHfsN/RFjNpHahu89koTEZivZ3KtDQuSpDpt83kba9VZg
GfqWPEdpFW/rAgNWANbmONlOD7rVeCNwhyg/ow9OtVHqz8JC7wCzEcUXjAybABqqA+foeiH1Oyrn
+8R/yARbYttod6TtZTcjUdHmOxOoRNVlTpM6Z8qkzEhl9cOxEbn4Ja5w2L4f7CdIW+75MZxv8uK2
3q906OMLEtD64jTJn7ZRVwgZ/aNEwb6mIHIOLvFAV1yqgBfSB1+bnjI7kfseBNszFau/zVMjhtUj
twM74CdHofOwIqvdGT7CMhVXV6A+5LM0bvYQkJMF/a+IyCqKp4oABaieQeWBYiHp6L2cQnCYtf+R
Grq5CZscN/dqMIrgs4P3nKV1/hOO8Etgv9w7N45gOvo5d3ZegMbKixi9gR3rXYZDzqwzy1T1COp/
3fspWzRc99G/bHb9uar87wt5/si56BooRbz/hwQqJP9JFR4LuV6k2MiLH1UQDPtmUKhVGMfABobB
QO7tRrB8/IKreNCtDDxDheWUhGqIPah2r0UX5sDWBn8D/KF5drLw3FtiPxlG+VYAdgADJo0HbZ6E
pJGPZ4pTHDCV90Fkq380yeqA7Bczu5W9sYoax3sG1Qu4oa6cTUUDscM0T+qxUR+DganR996oxNBd
52I8KISHMjOy54jW/cnIjfXgK+d1MLgP1abxBZUUfGhaaK8Tc7s9QqZ21c8rTBtMJNGqSPmmqD+W
SRI99rWIFvf4uUxXfOZ6+VI7MeonP5lnBvjU9oSsW2fElt6ePqiEp+ZjvdQkkSgwG9a6YVygWctV
DBbnpQDxshD1UJ3vTSAPzYGRLw9G4S7aDHcVRFlydW86OLZjzS1ymRKizO2el0lgj/8ylv5fJTO/
cG6cromIxXCt/yWJEOBqiL/Q5TLR6vZcmXGzDfEtreXQ2g9KNX9at0uxQ0txr7gaL9P2lk0s8GLC
1brVaeoRbKlsH1r8DV1p/symVG5DeyKfQsuJ5qq8G/cOIGsBqNp/OSJ19+/e1vVt154HJ4SPzMPY
vwaxusENWlM2+18R/oSjkAEcH7Fzzg8+dIt9rw+gScwsebAakTzUY4xl3DCu95+4f6nsBubibKTm
SG66dYt0knxI1Nafy2PurBbZrN7v+6vRCE4jLftWqKBEzVFbl8p+UtM+BHp7s+r3fv71c41qD6Mo
/INzdeorSAHknwxd7jOYv6Yx6GDiZY3scmPrfv0c02F6eU3quLaNNdUdyUGn+ZIRcbMxAttEDtNu
juBe+RCbXln8/kl6r/5KgkUbB+QHJkItvcFzIP5K9zWxY5oEpkf8TLMzSZLZOoXvrlJ1q3uWMKU1
faBCsW4I5Kxb1sCQBO4c73MsdHgBQOuPE5Oze0MRomSzzSR/FsCqFojb5yua7NgSe8sKQWzF7bvz
H5LYWsVYSJ9zKpkj32Q5HuBM57cU7Os03mPrsd6krJ5zM/mKVXwLGd3/zht5yxk9frfqIVS4rJHB
o6UX1lY4+lpLm2hzX4QGIFa8KFfHiEQj9Ag++ksCX9aamJMHZux1IrrxV5kQDsAe7x1llbPKIeUq
WYfPZq2BduLWviai196j3JJrjlm5shRZdGivfpBU0N/6sb1qvZLruq1PmjEbUPxtxkfxmErdPU7j
ZDxFuvepd/YDHfMS/1T8KF03JRsWv/vAPAQ6tVfu29KR+0pztqhFwUCpGG6QO4m33psH7x1Fdtc5
rLDbJLsmEUesPsxy7MahEyyG8tClbnHWEjgMOUCBF+i2GGFTH5SiGz0wvRj2fYORuecafnFFEp7M
DBYbplL54iOyNiEGG6aRsB4dAnIkXeOfB0tX+r6ELqbPFQNkDmgiXlF+vxznrwVmUiAlN61VBXkU
M0d9RU9C5CK0u1Wgoevoyp5qLH4gCA0eAduMC6ye+uKPcfP9LIfDwfJcduv7d735R2o3zyHJc1ut
QCnKwLbfkwKKQqdb8hKOlrHTxBgfO7KHNo2eAfnSXHcZmJF8qzNEURR5zutkiJuvMdjLUfhvbeCX
56ADkCubVy9RJ2Gp8pfrdSHwc6Gu0AvcEzK1bNVmQ/ELI8vCIG9qjym+WAknmo4sA9CZUA++5iXH
91BjXM7WypXhc6hF8rGxuS/1fX3MQnYcYyniCy6zR7TkWxeU5SYIIPsahTetURWc2q72nusqSJ7d
0o8eDWgnjynv9W6AswEuhpeBmLMUgN8sUItXgAFQxIXTo/Kl8XR/SOr0FY9Teb6/Eni3NobmOqu4
qp5UMBHmHWbDMtaNag0zv78kUOK/H8YKVd1UmuogStvbRWTwbemGq+duqA4x24y8zELY1lZJXNv9
qTKpYD0qSw9B/r6oSBKzIK9x3rzotaPvqw5Uat329BrFsJJaqR/tucNoAaMdyVAYIdhrDo8B7EhC
wwGXR1OwKcpGu0RoBjdFldGCy9g/3x8Yx5BrAb3HTz/EnGygkuqLyfpNz6vwR5BpCI3R1ATxsNNQ
Oa2ysjcuE3vBi5qG6eIusl5PyAQwu3U312020JtTbc5e5w7eFBp1Jh3l+GTP/kS3Z8xTKrs8km4b
n0REt1WnCOZq2223GEzGFyuvGw4YCKqwx8eXScGLSmwyVIEJflWT92FXDR8UJZNF3lJmgJJAScwl
aUZcoVKLXkasEpahkcoLZpOyj11z8sPBX5jgFssCeVU9SJVB+ukSv/MaAguYfoEy0Jx0MDQdrUkZ
x3yCBnsRVkGx0Es05x6tkoXFZBHzmxN+8FgD1AmbV25n3qohqzIJXZDLg+Nx0tUwpvSnMla/dZHs
ktZvdsIC8GoVZbxpQAgRQp+R7W59TKFcV6RIrjLbXZgG1GYx7bMx/7AmEi+1JMQ2B5MUvi06rXOe
WtMWW+eHMxom68Dc3eMJxEs1BfY2d2rQUOY0AhJc+aninK4YlQ0d0MekpWkpZb5Es/wmEhOBYBNd
7WL40FOWWRrgl45ycZH21GQ4T3miISpLXyywE9vgbgEqh2M8ajckU3z8q+JPOwz6QacJIIPVataj
YnbRWsAQ7UrgdGPYLiw6E3G2JjiLvrRikJqjXBSaMlalATTIesTCyS2ymZF4bMPWAdyJZVlY5SXl
jF8QCaUvXN1+0QWKfRxE06ZHAbEyG1DZSP/CggALZOcsBYfjYHcfWYV63fWcN3esgLwZ9kMStZ9c
g7+cbqfsa28hZrHGDXIwOfccNnjW2lj0gbnkdoGAmAUy+I4U1qct14NE3z+jL1aWHxyidjqpsErO
sHznHDnvNdZYN0KsWNTcEFeN051VBi+cFXB3oilNWVx0llNu2rxZw1Y4ljX7yqbUUPX0jrbUBodg
m/zYusET2Et/303cH8dPtxmOsu5A6fnxto3qLyNkesE87xTIBPTiDDt0bX9dBqg6JoFRN7IIHW6t
177NwpVuqwfeeG5tRqsvZqaKHvRHnKcLUXnsKc1BLYWBos3j07GqUJHHQ6uIzLBornpaZ9klP8nx
WFcCKoYhgnKpRahoguQ45i+w5MYDhNP2qBwzWRb2xL/NNZe9UbdLhZtrGQbip2i/iCzNlkWqP+Y+
HJSUPMxW+RXrS3BmHPfWPAqId64LypTJb4ws3W9ZUFnFZ4wyeK1NGBkqQmqWqKk5fnwjXgJeQ33S
RFQQuvY5JOVzEeYfOfjCUsmvWljTbgpu9Bc7rrB8l4ZEWbML37PvfbcgMS4T19w4FAacF9hcCxrJ
1rUQXz0mExnrdqn48bZfjF3H/gon1MS1qBzYo6yKtkmFjmls65Dsy9LatEhKoaGhJqw9cPZpY0G/
ADDuj0gYPU7M3Bn7J0m0QZQpbRcGZPBhwSH7IM/R52AWIj0HRySMO/nVixJOR90iQxvivTvimG0o
HZaeQmo44s4sUnNHBcSnTI392jRz/nKEKrukO/helK5sfTr0dY6+vCHro7asm4/jah6hcr9dk6kE
ptzz3yPWlaCZvUOVhVeTxmBR92W3Gbp+mzELBuQnguXUBLCgZEVykYFxNNAPdlX+nBLWY665NsyK
4958koJxl7IVKYble6nPlR57PWpe/RgiVePQrGn2QBVJVwxr0QQvZkY4ELeqVWyx0Sb3pBrT6tAR
frce2zklqmAOkm0i3LRskbbs8qDXetTWChsWc2BM4jPnkHrX078SbcO2v1wUvJvFZLs7S6WrYWDX
mBbjm5/ADa5Ev7GLMtyBiqnXgXxvbDa0cuK8DpqjnRv9tvBKaIQkNC8t0bi7zkIKVdeghht3qRGP
uGT8Wh/hn8MvY2pXey1+JLYsQ4IzopC4MKqw6lbgTskSKKuvwKvEVtEiLfPR/zNUfUfmiruHfbEZ
E+MpDDKguFb+JUOYp7RsMfkVOpScvSr9leqDXWj7r30DKMuOsGjLqNLWwQSNu0V/7QWQaAxsQevM
rD4Kh+giGYOUtwe2tTS+q6xhrwjjMuAs0qulEhRtJvHmBosiBwDh0I8kKowy3KZDOksbigcFKQc2
+jbM3Io6LP6cBhirQw36KclCMCZafxVR+dUWyTVpGiLHFY6JRG5SYRLODfurDchUzgtqCg2Nq+wD
zpTMqjaDRlp4reRS9OJA7QbLugh/xWN6xvT0EAXjTfr2jRriGbAibp7eeXE4A1VLrofbhAeoLgMH
SogvQXwYsIyh770b4Yx8CnedH7yVDf/GPvZetII9ksWNh1WU4JLspoXhuL+dnChL2G9/4qpdO5VU
exOFX1s16d4XwSF3HTBx7Mn8wWNMFpocsxyDQEH4lT66hfWE1pFU9yA5xbjTJbapAiOSUdsMr2Ni
ftoH1tvQRr6auDy4thrPnPfOo9uiXcl0WKIm5hq3ctQe+uVy8OI33aq2Y5hg5S63WRcBp26Scx0H
xx7Pl9FuKdVMN5k171m/rIj+9AwijLLM+BmBWoDFtY51EPNtF9b8W7OE2ICmhQNcgcMnPFPp8Sf1
pbNG8XM1KYTbib92a395HtUp84PqxrDWXI24W+qs5sPmjL9MVIpKqmHn2hGOX60yOI874j5oBfn2
WKUbxjDjjgNrW0HcqfCULLXGEzhfnE0RSDjhzNx2iOAXTZ55W27XVFzceUyGyKtyVbnma92kP7xB
NNC9GF8mOgiKpPmR+RQcjmrLlcEoM/etZWj1TP57xXEBBVrmETfqjLiWgNCKQcC8TUZzLvh/eHaH
yFWRfOSPzAYygxWcETDwR8VeNgSOMVYvVRaszbEhaabA/FYU4Rdkq0cAkGCMp2XHhmXNGW0xpWez
S/jWuBlS90I1ap1COzzReq4qeN5w2lz4VoI5HLxX0+VIU7kDSCDg9mU5JrMvZDlDbNIAoW+6vy+R
4py1ho70E0f/morwJ5dstG6cmiyqGpwSrIuFncyyK8vbIgfyNsCSYhdFg8mJL/NxXObW0Yg/LefY
xF61dP36IBQlaxhMFmAwF+8s20XmgNGht6o3B13BInH5w5EJXUlNAh3/yBhlzpbS5/xAxs4ebdjC
655iLMwL1t1HU+8+6w4MO4jg9cjapAsSkr6AzNmV8y4myhqYpm8kdFtAtb14X0qGYHWmPznYHDvf
wPoV+NlSq7CHw4tcRRXoVgMK1BpOxNKW9OhhXyoAZpoB34j1PX8E2hGhtGTHT4smNgomAF29mbLJ
2ySIVEOmdtg5mwYJYrnPG9BJg1b8DpDahw2fUWPO89GTCa5PZuymxnHpaql7Itl+Kc3ABjxpW8Ap
xsL2n9syD68cwd7CdX/OdAkLByM5J2zjKpm2T61e6yjYIRfdXxJV1D4FFUdYvi9iPXoATWs+D26L
JLN3/8X87v1tgXKFB47aQ2xIugLC5L9kBVrN3iRAKMUVbcOx68qZVGtSVbR9frivS8njko9qzjAr
onXZtMlJJvm4w5TAvw55IUkZ8eFuedE8d6UJ42IypNtwBhZPadOiPddgmASDsDZ+5DSHmnSepSlC
CxMYLysgm9+riF6cglSSL6cNz2WhiUs04TQoSAJefDsIlKsygMeewbUB5rKaYM2AiCTI7ckZAoKp
9VIeonmzxtT6oZhqbIapThBs2bo3yc3HVxlYRDTXi3TImocLwBRyXWZKyFjbP+q7bxZjASGMKrL3
Q5s4W1vW5q50tB+s7YaLUuWPiPBBJtT9u1d2xRk15T8PXj6e49Zy/8W/Y/w90fRYBGEbwG5JfjqA
oL8mmmNItCfrQntRomQtAwt9NFmBrT5jtlvH38L0QEhk1RfNBJresxGaBWEIdSbynqZOSynB3B2r
5H9RqBl/i3Yx+GFq43olKwU9yt9GP8kmTaRUurResdqB+D3mTMreHA94b6ePxSEcZryvm6mDjfn9
WwWWNOQfdTo9LKTD8t9WZH8LfPgr+aiI6cKQN4E++uvTzAbL9SK08Qx42bSyaLIvXd7WRH/hufSm
/lnvm9+6ARwyrW8Du4+zpcfWckr7f/XImvrf+jegpbjHBZ4r23A92/xrXdcFYLzGoeImgo5X6vVw
6fg99KrYtO1MTqmn7lCH4YW4muYIa8E+hoDoNyKN7AcfKDe2QjSK8D5WWawH61iJ5lzlQDPm7YuZ
uYQ62cZPp+3Z+Y/wZZ3Caa7fqxkbTT2+H5mDYy1ilL9N0Fkv3kStdH+Zasar7/UzgB13CacCHp5p
FocHpb/pLPftH70XC1PHRUVpBSme5o40Gy0v2GejEVr4MmSg6mMQ0tOIj6bRaevGw902/yx9RE8x
lvvrpu/KdQ07dm1nYkn+aPRLqA5kDmLz7ZSKbFM4Wr5OHDUL40gKLcmgXVUj47BvjhKSZv88SiWu
ZB6QcKCIMCRm681xqgcnI+eS9DDCTwPe129wQmj6Ty633RlZhbknYe65Lmq41N8GmBjkLindFCCj
n0Y7vSHcrp+Y4+IDciarRZliGM++qx5tdr0XQMjGM6UP5sYxO2K091fonIgzg32+AWgpt1nAvjLo
SdvU9HYmxBNUdacLTUaOJoXcqKcYrXebkjWT6YtchfWLUWCGopkSp0QmBijxOqBjatkoOtoZHn90
rZnibr4P5ckng7RPNe8WCbHy3dg61pFtbTuqlNxrP9M6sfeBafg3cGXxAfkinzlutkspRjIWGpLH
FrbVN+cpBEbVhvmp8cv8RM7eP8+iU6tFp8kCAbWYAlJ2ICCGp8Atp/NQoDmNrZi9hSJxi77g0Q6N
/HFzf8QdWTwKCSypTxCktcQn7LxoyLalaH+OGBWudjdqKxU59gH4jHOo8qjCn2Tt7ZBP1jSc0TlA
KY6cnBNNODR1oDDvdiQtKOuNL3J/b40+ZqHGTrfa2Lck9TjgR00fY5rumy91O4UM7AkDRlQp55Vw
n6hHLPnTI5vdms0FJusY8+73RTc/0+zxYax0IgTm69DQWlQHXv86iOR9KuHGl6KDqDSHpbR1VZwF
URl06/ik0ph9iFPpOQLPAHKHhiabUJQJy8LotLdqfugJ4PpmkQVBzMy+l/158LP2IU2d17h6cuQY
UnpWzEVFXJpYOqzxMo3esCJbWC5lKY4YugygXTyMmm2tCreS2P5tHYsRD8pGbZL14+3+Sneo/oKZ
+xHBupr1zayBgsv9GXcOd18EOrm4Lo7hQDzLOVJicFQE3tb9Yd6tIzWZDNT/nZd5a13PtJMuK+vY
5256xCEWnDWrsZemVxi/UKWPctWN/RKcu7xl0AUeGyvXqJDt6eo3Si26FNF7cGbb0BxxrgmwtW0H
3IrYIt7CLN4ztt9Ws8Lc9F3gDdnICK6g313Z1ZyAmiRht5kIg2Pn6gw3x+x0OG/c7/AHhNeg++mF
03iIHURpDBSo+O6vkWkWi35Uf+5ekUyU0Ggs6ZzrApJ7anfOhfsrbs2UDtD1anfd2PoNM8R4uEPm
Om3zLZpwqoCINhAsj6NDn1enD7llv3x/D5XPz/Cu/YL9ThA9OGMI4wz5zdjZ9DaDwvnP1YOdPQzj
LZ1Nvx5d5ibGgcLfgZdyzKMz6pF0VZNbsZaZTnIA00+MSsZzVzvpU5V/jg4JuyQo2Q/t8KcO4hEC
c9FsVNNov8nU/WrHTlxLvMQX7B7VJhgAbCXzdq2Oh/Fklfan4StG3lzyWrADwMLcph/rh8JLy6vm
88kdH//zVc03o3PJUVz9YnxgL9x8Ti1ujH1+d2hIMjsDOyq3JXLhnVUMkDmD/ofgN/+O6H7hDbrz
k516BCjlSTpZvAKfNTzqJEKsY4NY7UAnma+WU8nNbLbMN22xNvNM2+Z2D3h1QigxqcHHF9b1wcYN
hPq+7gKiJhZWOTB7nK9Agi5wPhbMx75ROC1dwYHlzCmrPAQ/lY96OyhyKmaM13Y/UmL4xKRZeTac
4W0MxdZweCOHUf3McUEsRS5maBkP3v95JmzL5pTpoNGFuXlOUhFuWbXmC4e+HpViW6MPI3HBJBvp
KQjMcDdoyS3j+j4V84M00QSbpC0ldcv8mTv5Myk2MPAQnIIPZAWDvdlN2CuyH/jCcbIcOt+/jZr7
JVrQX0FY9CcWwmoNHodIyvnl/RtN0D77qMV3JDwG4E4iqMg+bu46GrUzaql6GWWUOM4d5kZ7GG01
pHjpiMiRXBn10gR+sywNq7l+3/9Q9uq7//5HVbKKFl0O24xMe+M8cOgQLz4/NdUrDdU6nRLrpKdO
+BoX4o/fhdb+u2Jv8VIsfHyWoSoNAMjaiw6J9hoETrHKfRz9oate2lqhr3HKrdJGxgLws3oGEtPC
Ygq61HqXyiwPJ7guGZJ7vSx+of6GCabrzN6SpC6vxVdt/4n6vvrRxp2xS2ounm4S9ONU+GtsmecO
0u2zZ0c2M6SklBu7Sqcz3jpzrbdmuG4U4WWjXjO2mA/8SCXDakgaBmee3MVkZb6ZAdsBoqL9Y2Yr
H83TCJ28Wimtyg8uVzm2vP88HQUTsUr33r9lwnfFcJ/ZziFE0cBJ3TTk3N9PMxJqI0aZvliHmlNv
R2QXi7um6a6hbDRrvNrlR5Vkxiv7mmk/ttzRh2MTas3NMfA1AzhJ1mSn0egahdlzdOv2tMpJAUGe
yt46vcyDRoJRGpvRvDHXR3dntsSYsOnQJZJbN6p2oTtDRp4mEl8yDaMnLJjJAhGTOLn3UpxC3jhm
eL7cUgRHEFMEUIf9IZ0NywTKmZyJEK0lavlv8/V/bNit9yPw38ZO+jCefOadOkf5/WXqtkwqJFGq
qyklbE5iTSFhlPUJgipvlaROfggN+Xm3aCHlG7/NWoXpDUc9Tl/JZzFOhkfvaQvM/XMx14yWfHR5
1QiSEEY4S57b4epqVLAvG1ZI95dx7Q0Pwpi6XQlugwTI7L0y9K94QO/8/fFgbkV3Thg9HPWULanh
X/BPPrEm8YJjJcn0mijUjbh2DnXJQKzztXMQk3VLaMD4s03JPKnIwdai3t/cXbxF2oA+zCIC1GZT
b2/39S42bQYXU1g+jUX3Swy1/2YAv8mo4w73Bzk/G+PuTdUEpwCvSW4iCD+riDCfkBson2KSyp2y
HN+9eLwkemwiKOCncFf/KsxzlBTxuTJINribuDqEvT/pGhi3BNy4aJvtvfB6Z6NDb3sJx/Ylmhgd
A9pAQ+CG1TWp+j1sZFYrWSZfEfIsbVOJhxZD6G4iLWhbArx+DmDlcBi4pxovzyU0RIQENXqo0rTc
12O9RixnnEu3Nc4pOvbz/WVC5PWiT6sPxIz5NY9VDnSVPELHYmx9f3n/htY8fDMWALfvxt4NllY4
Zr9h0TdGZv6ahuGzxi1yR1KBbHv1aZ0ek2yoLhRo1oIFKXDzu4gRJFK1rhrXws1Y1LvShfvejq4O
KKex+JuP07qSvYXwAbKQRkyJm2+o4thL1nA6cy9aNFNhHrhQv/snqgJi7uZc10CTxQV1mb0NPJMq
vym6fdjP+bJh2J8LVbbbItT7M3VVu420wdtIY/g9cZWR0kver2zN+qMQ0dXginohusRgo2EyHiUB
GMBg8hyVWrbKIOkiz55hFpmbrVSu83Iuzu7fddpm2sFy1TYKZska+1I3V/aQP53AeCWq/g8RN/rF
CGrzlVXZys5A3tfFoHY18vnF7NU++nOHg+YO+mgjD/dX9697g7QqnPv8iPOfpz76jXB1/6lW/whd
oR/csfUJHGgBV6ceFPv5wZsfCkKdXCKBeBrrhIP83///+/+jEs2n1vdwi2Zp7l2kW5KesRoK4gqG
2YxYkYICs/gf9eg4h0u4vnvNPOnfDKAc98V9O7EV0Npw7cde/RDMD042kP1Kv0/2TvWYRAlD+Cb6
FRQOEYjKWhOITKzAbD8Ps/Kfh/tLSsd+2RYmKSFeYF1qE3x+pmt729XIa2pL7QhyMlw7RtVtuTtb
LyjmQzrYYu1pIjtTlhWXxHb7JfCBbJ1PFWkIiXLWTL7CdWhb40/puXuunfHFycodNBwF1MiwGPcT
5UDunvvHbxHueG375oAFCDPo7YPtE+o0u3sdPXuReiWOzLYfWCxGp7s3mKtgy5aOz75hjJc6CadL
XtTjxc5athaVuM3/5al7c6U1HApCqF6V0bzasdCuPpbXcx1mHwHiKdbb7h/bTr5qKaMXiWpg01au
QajNRnje8OJ1NzJqyrccXtSFxJ1n3tq1jpL1s2xoF2aX7+SbV9eR+iYoEU2TpKiWmGAbcFW9eHZU
2pO4IlFMzEpByxDpbjQGsle8gTE6HXFUlTRMITNXWWaA4+bFZm+W7zZU5W0720nShuQrT0b++i77
nrCyHceepQYLOcwm2TAswnwE2JKxvo8HJ/vd9jQQWPhfWs35XUb1W5RKmiK8MzSSfcgEKqueQmhk
j9wQ0PNWvb71fT/+CbbvblG7fxlJP/Y0ASwhcLoXS4bv/dBrV0bL9su379dgzrRnvWXv/SJ+zEEp
XIW2BVSD0jrhTp0Gzc1DG3Zg5ggoMMQ9z4w0eCR1qHhFjtxxr7XpqeI8+sFlERAj5xWc561YuAVb
jbofJCa5MmeaKpuPaOx3fl/przphFNgzkIiFZfkVOpp+hSfDLnh+BhAn3ExYQa4023yt1OnCJVw0
GA+crLhoPxpNQORNvT8sZtC8icpkRi3bHQknZ8MqoquVDOhjvI5GYCSgRigKTIwQB6n4n/lZqLFn
rsKd4wBgTFr4KDUnchqSI26buJWVYyRbWaNMcGaGVWusVGcnpzZN0y1L0A8+qyBujahj1JBuEoKD
Z1bYq8wkWtdh6o4cz9Gr6THpji3AZPfvlq3+qy+c/BSyz/Hncp1lnH4KB4P4JZ3dnhT0R4Q0tlvJ
/5qpQmys73pDbXxkxRc/jWj7V4lbZHuU77MTMQcsuiUnstv6veRNzttgPZZjsh19R+1yLIgvA9M6
g5bvF5w6cKL5mF11fTwPyDE3aP2mPdnm7iEsKdoK39zkI3J5c7LLc+kN9nrgVvgUiIg8Q0d7T2RU
Xvz585DOnwdt/jzAysRjRK7hgIta+Dad4AxpNqWn3Vp8T2PcJvRwzQAYnD/jimz3n+ruXuIRxHjs
7uToRiLwq5IBxipZk/nSVCRztqGZHOOusx/NQENRXchnzzfwicei3sIZp9dO88KEV+AUu2poP+pG
1M9CqHRnc6Zt6fJ3EduxqxIZ9ZCRl58Rv7JEfZKuS5R1FoRbu2zyzVAQeO1qSfonc1Z+Nsf+kSLW
oLtaCSGy04TZ/yKB/SwdIbO3f27Yun9G+qhd3TGnua8q+v1Yuk8ESAZPoTCeM27XZxVq3bkobG3h
+ycsi8ObltfZyXUBo1RBrb9ibVm15BDeQd9NkPUrl8yo0cqMpzFqH1Xj+M9e0p3izEtfA+J4nLQx
HqNKPTiz1zXNhnYZWOO6wgb33Hlq6YuuOHb0t6hna1SyRavB7cnN9BjaqJU1J3HOhhu1y1jqGOdm
6pWuiV1RE3DITqdiVMScCyJj68QjxrW83NxfWnc2Y9fbq1+FWw5nYcoQILXlopYsyCeFkshndRJr
HPHVeahateJspSKedf38TvqtViuwijmTMJKKET/MsKtOyt8eFEUnAUmUjBZXJrDDBehhzFjsgu+I
qyy1/mR+1zE8m/RTabTdforr50FdkhKdHTTbC0PcZh8OenXgRXT/6qQuoSzdFwYCBB6XhKKEwo7O
ALzL14njV0s5N9xSxWtZEpZijY3zZggM6XblE6ZG7CsQqelUdcToKFMaq9SWYpOjenDYHnYQ9SfT
esMqgFMx/x+uzmy5bSXYsl+ECACF8ZXzLGq2/IKwLR/MMwoF4Ot7ATx9z+1+YRCULIsUWVWZuffa
rrZLnIbReM+zNRRy2cSMv5E/IW5MryHa1Zflhk8BKaGWVe4COfYv/g39WoA/xNkuW0LvVMVz2+hQ
+Ml3ii128nHwCPSrXH66qts/zQiGom2c7mAa7oADoD+2MC5+6THGo15gL+dkyJSNs9JywwyR7KtR
OtvlEn/iaWjhTkihcAouNsHBDO95Zu4kqLpXw/7XmNHqTNUXpm2pJ82NEUNWCHWdGtSWY0343GJn
jJ3cPnVExPUrW/XpFXt1vdI4oR9r305eQlVkp8evhX7F4iNewm/wmngdzWr6irflxmsqYHQLF5WK
LaW1OX+y8zFPLy00VF2hzprAD3I0VYzZZHp93LW0NL1mBpbbQLHc1jHj8zDOzYdfiKVWbqqx8qzj
s0FfjxTNiVRzYTbatpuNpbii5BX+wFHO4QDLjZ8Y2tbml1//91gH4OKaVRGZcrRQaa4zBOgBcG3s
eLA2Zj42O5t9dcOC3nGwSWoydMyGPK/md9WJ6LIkMfQW0WdMHQimmEd7RAwqrJdRvS89pDdztSQS
gWIiTuqNEFFxaXw/oe1IpT+IBraJFf3DHCTgVEFcG0tZ8Ga1mkkC5khkxeKPmkwPvSeBfZvlsjOm
9EAmQbByoqDZCal6rIjSeEuJ7zyhFGFdH/viuVJkK5WJSSJmE/a/qapJSDOdH5in2l03j8GKiHAu
ey5uFW/E/3XTmv09N5jyT63+h2yb4K+e/FHx8NKyQ51kk24qFuVzTCzcCE6LFGcLAoGBNWo3DSP7
81CSN6ZDTGpj+QBZeMjXX7sWB1iGYBVfLrKeVNMRdzjod2imLjfw6Z71dmYrZON72vIrP9qbTmrF
9+WQKe0fduZm985uuifFKJjdLzx7y4HfUUTgLtfu424FUS+F6XcNvZIc01G/ydKQq3Rs/VMsSa6L
QYNjWAtBduHDobsIwOOpqNu9AZLi1LZUfUuJW486Oi+lpReGXa9RM/p8sC949Non2JJ6jyza+ofx
A8q4QkaXQdbxJW2C317RUJHKdtw2rkGi+YFwBvNv7XuvrqZP751V7Utd/l3+fOSs6i8eWkln7rjO
7+tnv2KVjTZiSNB1VZpzdv22+21AmF21YZJ9QqAi6nZ005MitGKTuIxe5qkDgd0QrXPz3LcmxQE6
uDUeA6AcXkfUb+zhV8ypq0ioOi+9X4IiGMRoPNsM3f2lLebk5zSMvibMY+u8FtY5gDj32vnUl07Y
Putks13yPvw0eB4fHNcZ6uJPW670aT0MZf6RBbqE6QM1y8v+RJ6ffAcZwNcx1T5j4qu3FqIBlK52
fWvgKztt/LagH1Vt/Y7dYYRFjM4pLSv7PNVQrjyjC25F4PVba7T7lyKrbBjDU/+R6HQ0u6JgmpGJ
bItKrz67LnTO+Ry47GeN/V53hno3dP2PlvvzqSGmmO2v4NwJEhm/maUPLO21+Yqim058rYp9axX7
poNVYmUdczDXZx3skH6t+0mhFJ4fXL4cGrZ3IS1Nrqypg8f/P2ENy70ShY7rSdBHta1l30g6c63S
Tspkw6aimG8xgdFzmR91VOTtplZ+pGZQXwtLx3g1sKk4TYvYZb5cvjDqZk1UqFPX17a2/VPpZdvl
q/99S6oY5jaD9q7gLt1HcGVHrUAkWqCCui+PeWKQV/6Me5iwZNTomJcTPaz2xEnLi5rF9su9vPti
+tORieEzKCg9T17aDHugNlbIcxCJIN1CkxkyjH/P4AQf24g2fDVo38xXUO/FlYvTl/Duwnais+ab
+eW/G0yQDZJ293tpOIa5PuMF4Q/X6jyWwjwr1xFre3Rk+mlGQj4pjg2bzoO0uawmdtmmFxiG/9T6
II99G7drQo2DWxQl34thrmgTcYxTIKEAjACY2bLZL/uQlHZ6UZmJzlZesUZlW0fI6JUe2bEAZXxZ
EGXR2A04xshzXxJdCKnW288uGrxDb546K5+zqpP6a9CsezkUE0/ikzXlFLqo/0fqldeYOLyDGumt
D7r8FZZ2d0jLwDy6sj8q23TXDZXDqU2hREU+Iwp97LK1aLvmywszPOW6s5mcGRajTdWzJ0EnzO4B
HKP4qhQMTHdIrsrwm19oX/gs1EZ4Tdh77zaJr4hHRXAUpBVtF/HLRPWzEg4TjH97v9TwWymY86Hd
cukcDRNqqJpIRB8boAwUROYWAF0l1JMxIp33XVhgy965NMBN5eG2EeUfrdf8c+V4ZwkkbEUH1T4z
Xf6dtfXIxISrygpRmoVW/WTEv4K4Ge5j6vtrXHsnfW6bNmNQbTF5MTaUDAWIqi5/ayVPsVblX7rb
/0ic7e+sjcmutjE60v6XV83a1iFp3SZq9AdnfXJo8qIG4PQz76NjFzEPjv5U49PgN8cHmbXVSygi
EF1Epm5q7mQsjCWFIEuK1v0K7UJuetwfl0aj+DBGa1jbZfw+DEruH8NumfXxuRQnmTfORzfi8UbI
4xNAZZ6xi9tHFKXMwOmOnVnZ6K7noCJbE8rs/L8FJRv0mNPATme20/JYYv9hnxxwcufRrUWXslZj
D6GsjGbCR71t+LG7MLHtt7nbfET6g69/vozHIL3aCWc+0e7GDtEDLtgK4e2sW6Tjab0oE9LD/FWP
ELezaDmjMHs3XkuwBX7nxz98DHTHZEDdxgjCPMWYZzc2+KPUcdN3X6l8b9V5dWQ46TxzDJxWRUAs
ghNaBxDExE73ytvGjaelW8Jin1Sv2Vslxac2e6z9+Wa513siQfRM9i1DvA+kG9NzS8zzvbYFceEk
Q31pRVRsi8y+BDSOroURAEMEuPfl41heK8D7567343cdbjq2TOO0yBwenmvdNccD25rg6JaM9z7S
7kx7tA+zGb+GPA3emyBhHBHKlengsvMdPjxZVfxb6MUkl6//O1AvPUetiIc9fpj31hvn/KFWU8fC
GZ6BcXiNTlQobWvAViEHinn4t9zrnfqn9BhcLe26yTXCm6OfB0e7LfwIJiurZIqmFccC+1KlwxFv
R7ORc6pYRPhI5BrFc2foxrGbZ8/0h4FfTsW7dHC9IBP4qWrSuprAmPZLzEvidjDQjAleQlEQRjHo
OB+tZCCSsonLOXjhLo1m4kPAehlqNdmAXjjVl7jQz14doKm0YaodmsRnXa6a9FJ0vKmrzjw4fR6c
WgrxGkcTdiu+RkZ1eqnqljT0hmD2vggmVgQdhRSilpPXggjuPBntMw0lIxvnm2cEAHKXrn/siWnt
PmZlbkcgpZuHW83rfySRwYro/dbG7AWvERxSYR9JsMJJ2gJGzs3wryDGZoc8YljZ1Tje9LpDjpCk
VYLKN7SOorZYSRD59VoenfwiPRmgosdVoxnmMdWjf6tT15vU/vFWecB94SLH9BYod8aMxHgxiXDT
JWS5W8yGGJOafEIlg3P8KrtFBhhiX32ZrwS04/vjeUn6F89OqD+3A3xhm8TbR51EE37YL3WtckKy
t0yCKhcsi6CvdwlE424sICbrIOB8wkA+vmD6hjM+z02C6k0rx+Iz9dsWkUOcsz1UYhtNoXYMZPKW
Kd7WdqsIvzXEeRmqeyFtmBDmwrGq0rcia36OAEOejCyhBVLp5V1jXEjp2LYHjAn52akcRO2NeNYK
M/rROhqlPdXClDFUnH0EiwwraPx4XXUdppeo/l2ZtE8tKsE35kevmRGVR58z1V7kAaoomqP7hSao
Z+SnJ+SdrbpDNQ/0qwmwDr/HBued/KFi9fL48gSdJ9M8bGCVq60IKG6PoHYe6Vadq30g1w/2EYJn
i5QipyVRGoMVSp1j6AfZvjZmqslsE4RDWhPq0U5bze38DzXADCfzy+tMBPNGey/1izULeES5LKRQ
3R8MR2QJ/qMed5Qd7Wteic2E03aTpHp4ICj8I4ti7Ua7x15r5RRsNVI0Y9UzZlLJPD9Ayt+byLA8
xE43+hgfetbm98rT7l6hxhNNHcQiqqq/TACmq+UmKqW77RYyM0bMkbbYQ/SAJosACc4+q2jWh461
bRwXoq4ibXcVMJskCyKgf9F4pXG1tD07QHlrHfNo0wA8LpgZZr+NHZZ7LZAWTjP9tEwf7Bm5wng1
DeEBLGONPu8HrM/euE8RZmzjrq43DWYQ7B8ogkQcbVUYEMzAQP3RiqmREB2jxr11iH9+BO6Ybauo
3zw+RFCSksSK8B9W4jMq6chWmufsoKaMr5Bj91Yzkd6Q4SBaRhE6hoK4DMGbKJqXWm5/Ki1PvqMM
JUpPWp1bMSdcCLkBctNdx3se1TfoLVzb7bm1K3sT1pwi7NbpLstNpOs/TUYiHMkx8bO4pt0xFkjv
4gApd6muLpgTFsCcrMBFPqknDpHUScPSZ1Cg1JIYLXusdkzfMj5tufXk+zppWI3zvHy0gtZiZyzU
UxtsXBsGkyuDuTKb35B/PZmo77AAWmYbmoKb5E3YKMDDPN5joa4lq1xgEWD3FOQt05IIzTw7tBmK
75rletUhRD5PohKHuCHkCWgaql5qsiNYuPZZi1CvLJdGhYFuCcqIwsi4xB0UD5K9Vm2jnA+0AUea
8XSB63GzEBpa6pCtxnjwmf6Vieea16ZqeE5pLve8NG3jP7lGzhB9USVmTv8ia9//X5f8AbRHEJTK
y4wmEWddlREBVPZOcp6a+p/lHVoivWKqoWiNFQmE6SZUcMI9yBLlc914zPSV6IJjMurbbNbqLIAF
el7ykMcvbADE97EOM7EWNPo8HKieCYnbHyL/DkbuD02ZvQrRtbh+5J6TSv42nQD6xnxqUiH7V5aB
dyPMr7wkfRa+MFzdabX47mw8LIkl/q9wLU2ti4wZaBaNyag5A+PFbw39NiaTuaQXDD3DynMiEBsj
WfV99lYVNGQJkLGPg1P0uzww5Gc/5FtGjulb1BbZK2AFAiNQP5BWTPNjlk4lqQzPj09GPuu+pYK7
IDyg9dG8U/97QC3pN9SZJo5CEfFpzMjCxgDEFFZDQq8+e1VBF/3Wwln/3YvZtOT1p1jYGKMn88Nt
OJwVvk/YpSsGcjs47v53s8gZlstCWe/aHAhlhDW+5xnxQuhM+CYh4+3jumfHt6Szi0y2WTcBQbDw
FCazXLUtuUQLWAELmr9tPFYMghSII8oK8zY2mKoVGsSODsMhkWW8600AkPOS5Ee5vS7iJNpGhNfg
g2gqgK5gHdB9VvWGOKOJ0mAeKrNWnKs0KPctzLCvtH5rgrLcleWQMWyJXw231P4KEActlfbKKCyE
FQit6OXPTSotEInGBDJBRGDhtND60MOGKvjUzDKECEikVxlsGxX+/JCIkgOhjMXezCztve/956Sz
DLQTRUmBH/n4YNqQOBS3sPaUEU+EHSD77i2iPgDdT/D0+3LvO5H1VgdfVdvrf6GlfQ/80W8a0mFO
rm29Lgiie1/ukcDY0M1AcH20zVqtwnmEIh3WoMYan7Pc6V/djiXCztI7b1UNQSRD2nBwfjSVbx6W
lLXIzJ8ROYzHh46sRmXBJz48A+6w4XWZ488pRWKqDxrpBrV0b9Ihkt6J1ia0LfaDSD9C2NA2aZl8
RQRoVevAq394buNdXExOjTPiz3UqQG6cR3ZL08lyJ/egdKitTsgH0oJ0t0PAXt0he6O3pm5wcdOv
o8rIdsWs0gpJIQj7pNsumi0NftduuRcKN9sphqfrsJ5+9o4crrWXxfsgSmEqJBEj0b55DSr0ZmML
sohuiHsiu8Hcjxmp51HBoAI8nUEee2I8pyYQERY7EXTmvsXkum7ZLY4xCfHIaIDOx4P7SzYO3DPm
+y+5b13dqfyjE0H1lAD0R/Cb8nEpEH2nlhscOmm9dlOinbOoz3F48wP1zC9/4J/4U1qMuyE5r6PU
jV5ibFJ7BvRnE1XhAfZ9TYUX382MOPlQZd8Lx613rF9EHNqHgTIWESDpXRrnYpgmaf4n7b0Dvpv0
RxBIJDdDU54qUolXrW2HTH9oDHT29EvqhHHnHoGM6TDAhq0ja2WmmHQeqB0P3H6RNHf4R9fe6s33
TEuTTSs098jwPAejnFvrAdAEaWyyYhSOAGQzCd8+OLIZX+lA79IUVZUJ9uai7Ky7xxXGMjjnzhZl
injXYqKN8+gHZh/CblV1W2p7FniKKPWqFX/VrCbKjflXc3P6tNKlpSy0PRCy1zBr07cs0/lgzhaa
x9LnSPN9aYnXWULWQICiYmmJE+i7xrW/N/RaHmXceR9OOm5RiI8/nRCJJeI27ahJ8UfD4cYEWLfu
Tug1G5OUrjOHqOjN4oUgJu2uh2b6mWfxR5Unw9fUNQmUhmR6tbys3fZjvAt6eXJ724KNK37aKFNo
QnfRjRUzusnA6ChgnXJf6CXEQ8x8Nw2U41uUInAAa/NjkIi+dDa7je5PN/aJl3qoaSXgZX7OQw91
sOv2eyns+DWDHEDlcDXBh69HHxB1WGhfi6z+0ScYq0rHctgjDZZ5vvPG4UZDMd+hACdaV3rYCZIW
qPo01OvB79y7AwB0nY3Qa+ock2WO+v8qtMZ6zprpe/lblP/zuGJUhyWOWHpeKEQFc0oAesRznKj6
szfURTjBL6sjITQLPHHTTXxFuoH/OLcRMRZOT4ePd8eGUye6VvjYPe1d9CpkFglmhTEa3R8JSdDr
JMclZTk4FAaAnFsrMj+1yGCEEzdOdIGo4Q3jD5sgjr4v1aHvumRfmSYka4RmN0knKKnyWz3E3VZZ
UD/HebMQOa1SdNkQ12PTPA69+SvKyKAyaz6eKAOLH7A7J2jHn4bdWeApiQRUdld8hP6EgZf2Fc6d
onwxkC+vUnLoT30JqkxURXtJgvw5CdrmPrZ1fXFl3m40hLgbrc68beoP9klQeK+HOICZSvN837iW
u638Fn2D43watddcaJa0l8Gssh3TeWKV/b+Lc0XM9pUcyNqKt09wxrgaYPLbk7+TbUtbjPc6ER9o
YKtnPSNtxDT9PzaRrocgRHe49EH+a4v0prardO0y2RX9yUHsM6M26EfSMNJ64jGxK89zjAyluhtW
nz4uxoRGFzkP4p2qldRKz6Jag9ezzst8Oiwt+TBBdJuQjxpSDsTzaTErG+s4BoNae6Uz7MqpZxmt
gYFCCpdr0ytx7cTZXYvc6AsgkaVSwPRa+++dtNjqRhp+JFonnyJcgHgCJdUfojdynlcGDaTnZOy+
fG9ub/lINsMg8S6PUzlq15ny65aruLYEwChb7RzGGLshKrPXllOqL8JbNUcXg+iuLs00cVKdLw3S
FQ4T0+2NewRzVBewDefgwSEwEUQSIiz3QKebN+b4DD9zq/wrtJeRzX798OM81iIrZp1LRKBf+izP
NxXQ1DcRlG9uyqgBaclP14s41KV0aeoa0USfVq/LS4MEbosg78ja2T739OTIdsg+mN6J90nMVu1e
8obT4llH08k9ixWaZ8DGby1/na2rOd4OVjb+XjLRLjH58JaP7maxTFCSBId0wg6cihhtcVL0CI4K
+1Xr7GPW9sMTaUT2q+O4LvNnHZF0C1Slw7xwLwsLjQ3dYZ15/nHM4/HOsd7ddL3tY1XqYM6w3+1d
12PS7+Dnb5Qcnx+jswBf7iYsm+HaZTS/UD00e84ezo5z97hdTBbgYv69lN0k36f7Er9iZCjnkon5
QzRDo5OwSGdnOV6hHB0EHjbVPnl86DzHyslFxVYVViF1JF9Y54uuF2lTvfbimMPo3OlFbCVWMUa7
cyIwxJMm/UCytrQDb2qJ/9FNxfMOSNkKTBc1TsYArA1dItqs5Kfwoqvdj+KbTfcKOHpjuaW4LF7J
oCYprJm8m2jwHBbFCDQB5t7oMrwndNJ70XTKt8pmdZThMX9U1SHKI084Nv9hebJUlDzr+G8Q2Ov9
tsgthE8Mnz4e9xLkS8vybphNuqrCEvFk1jgvKQf+B+F0+T0y8vA29LimPuZvVxvKPjNba45dWL+V
pb5VaFWJoHCmDatd/F1NPS7julcnl2htmp4+C0Zf/jBJE97mHYPdpUvNCXLzeH2kZxHxMO88RhIi
G2I3OQ1GsGuMuv2YEIIevWZoOYbb5jpWQNESs946dhj8bWrzpdLdt7Aa6zfLz74JgUh/YYn6VkMN
lMBQX5qTn9jdrM9kJOuRUSMz+SFK1pGbbCAvZM+9iGhijz4mnW7Q90Xp2NCfiIfxB7LN0iF76lED
4raFT2GwZ+1A3P+j5uxQP2qsg9/6sHuS/G4OE0J+KuxH10wPC8mbPbagVgT9Z0g1jjzy5WF49eS9
El62ipwp+6Cc5pUriuZJglM8mMnMWAHnpnHwfq39oDmFhIuv6lnCtzwW9n/dEkh6a7sfep1ZOyZ9
HyGWMxx5tfj0TQLudVNLLsYSZVGnOTLQGHZJjGxvY89DIail4+GxthACm1wXKLVH/b3HvX8OS29A
0MCEU6mvQIYc7MYJWPeaCmUCfVChfcnNnk6tkZqvg0v3Ps2US+IPTfgYQBgsYzwG+oyEprJBuDi/
lqDGnjy0Kue+aqOtXirzZ5+4Kymzck81jNJ+5k27DvyYIRD9QSzbBHYyUYbiZcxLfS2CPj2GzSs+
evEehPCKUmbUGyxI7r4JE6r6eEwvlsdzNQpXPluNYoZkVdcpK7RNUCncS4aXjafH3YBh8ZZ2HTRT
4IVN3HyjRgNfVBf7DtgqnnNmtfOaqZujxDZyc2Wl32pG+XtF0uPl8QIqF1G/myC8LNEJP5xBdt1e
GkdY22q+WeDFCn6NLg4+nZjj/yfAT0292D50jlM03nItRTbvQ8b+b5bUMfEgXYBJzmx5yuVA9h+H
VMT+DO5k+5KLhMqp8uQqI5Di/PjNQL+uglmCtPhu2mgivjnS+423NK8zHXIP6ToHFWXuKmwGcbGs
LDykzDIf95ZCCLdLy4m4ap8jLzLOJodL0iiJnV7WNr9AohVF49y2rE4LxjvQwVOFIRStxMhRW9Q9
rVwHWtcUBSHh6FO+omKyfwcI+Xx20/e+Uj/A6UEjLkJ3u7T5lnWnD8x2Uw/u78nGKtLb0n4RZZat
vbRkr7PELU50fa07TJBKgWnBQCbU4sIA8TpVLyIXgPGMGU0RjFq4LnzxrcMWO+Vh2m2SvI33mWha
+odpe8mI8KPOBoYam0aw5odrtxZrMGdrqnyaC2etdPK/850CkvvfMe3O7EnF8sj/+yUNQt3yPcs3
0/5i7EtKcGk4vCBT4dzDKKOjyVR8i4yzZXnA8i5KbbjgbUGaRRPqi7cUtl8gbE++l7hP9MQqZhqu
9kV2DYex/wzwyz13NsUn7tYrnzyNaIiENuOTPcNqUeq3FwE19x01YES4Vx9d8UoF564ofwbUy+fl
JolNMgfQAxFOZh37qMK8VQfWEScMvciOk3uDZOE9dUFIdQ5rvUZMwXW5BHn0IxjgaW4bh+MbEXjF
l5UE6LOQT466FhyzWTaCQ1OuxgSwm6WUuFQmYo+ksdQ+k6Bw/Fnx3+b9RyZz/6VRcbPJ9dY7uL38
TKZqOKWGl9Au0fUXSH0EVtA0N4etM2es0YHNTrwhU5htDXxvG/0Fjdqt7KCSL91k1yUEXOIZ5/0I
FJGUdkEojeANXK3JnmEYb/ZWTj86+DmKnggONMtiXdPc2PdN9Y+PQ+7nqCks2+QGPmym0jFChr00
1FCruRvgTfUXuqt/gozfRWXqRW9gMEcKkwc2zGxdYh+r4/x9mC+0noeXbwiVnTzu/feteiWHJ9EW
wwa7Vf2JmXiTzNGtfmc626wZMphBWUP7Tm1Cgz4uTgEFgYUUK8jg9MAduB95QeQQSU3/37W0qu1r
m5vmu0yfNOnLjSs6cW/cEWZBNP0pR531otL0u5uW7UmDyLQD7gTRj8HwYdBVtpLtHLDUSJJSDNrS
srpmejTNaXfhtpQccoGRJp967dYrs+3Ha1znyWcUk2woGAV5ZlejjS1PtR+mnxXRUgDPAMgs3xXU
xW8ZeMW+UpCaLJ/ALmPeQJabLgjfKt455zDt/32oEt0LaRvBOfMnqszICp9xYqSX5ftTF9fDwxvW
RbwdCRSRryT1AaHpoPWbRMgXqbo5jt0j1On7W+4xleTck26s+TEOhD9Vk4EyaQaAg1h7mY/Ttktp
+jDiRHeo6katewfXESSk/rVs0fCYdstHZWh2i/RjuenmKHZP4BhM8nTcFfLXY+Kooj5ajVXnfUOi
sugk/60TdF68VOqtRoO7UroZH7QBfYk/32hKkMZmh7RjcE6lBUeGajSe4ly4R5OeJDkiaDmU7N2f
6USAD2iUj8YcBhq6vbHNcWOf9DrAdBPLWSPnJi66P8c5E/tI16hT/nq5xLoHsD4fTTBKfrMrk2w6
DxlNQdTHJUMMp/3SKjnxZ0g2nIGfSy9Rdz8pmHLHdGJAUJHzyUrUmAWmTKKYl+Nla5nRNokIl7A6
U12We9Fy6bA1mH3+TPfcfjGg7lthtu/8l7bWBUUMN72oprNTnzyGPetalNQ2IoSzgGP6OcXvum+i
UCH9Ko2vsb+bk+P9TOyJyYvz3AE0urpM9zHQYPxZqSaNdsuDWtRE+1FD1JtWNRmliM7rJplWup8V
O1Nkw0p1bXnKrRFLcuZT7VvXuOqNDfp9pjqWmMFCs1NMDYyK2pWJCOwr1Tz3UJJIu44rJyXdQ1rT
tsfKX1ssmV2eOy8lUZ+7qKnFqQ2C8eqYDW7BREwf0MV+mZam/W0t/kYujV/I6X9MuqBjWWAtxnH/
6ZcAJ1TuPw3SGfBuzsPs0If9MbjHDrvuypiZ5YNrjMfKGod70tlMW5mkjE1FtcyY/6aRq0GPNw5u
pksqmlBJexpdIJu0isa103fZKW5dyOoq26Y0Kl6F1Rb7sAIXTrX224hT/AiSBluXj+I0VVZ7f3SG
KtNZ9dMEKgKSDvY30ru7+ZIEHX/jZqXYdyHZqabZ12fczbx6oGUPWEj1A4BSfdeWBpG5Mb3qwLGK
OyjWGO4NNCcr7ZtfcWEfbYXfTzLB2pdFVexHFQ5HtFnOXR/beN0bTv2dgGVsCpRlfuZfYD/BNRzi
8oh3z9vrxWifje5lNsj/akY92ExoBs6DjphqNKdj6yLN0lPGc4SGx7JSbKhD92qG4ZMoxPDFLjU2
HrrmuWhGWNic8BLipfdC/6kWJk98vte51p+8B18/OZfZCPgBl/4cych7BvRgv9OiCkscSzjJGnpy
gbnOFIlqheyLXWg48TU1zPFowuWARzqOe0P25WoZRaOPEheFkOYBpidiZaeGsHwaSLeIo5clqo85
GafvoN9odlxjOujDt+VGRzCL8/J1uXBxwuHhMaxdWM/TxRx+nFv2xi5MzXFlLYZmWt+MFFCRbv+3
29akXpMU1asmEV9OE4vPpjLKg8Zcm52YS0ETfp3avn5O6uAC699FWYt0lr0RNlB9DLWRtoz1e9mU
4f/ql1ofi9WojfIhMJT9bCnErrxyZk/sYoUdxzo4FywBuu8VJ7CuH2ntW09DP9WH3u3I0Q3dYL1M
77XUtc9ugiJleclMJ43PVhttfGsgW2EKZ5d6fWnGpyXMEP+OuJZDfV6uKIwAtC44pse51hWNRY46
/2okCRRDX1ruFuO60+O6I939K9fMn8tUMpq1o5mG+QJqK0bJSlh7WUi6sfOunGErdLL8tYFc1k56
9RWDYd4FuX+To+Vfxj5JDqPntcfC0OpNbfaMquki1XUVfvYOkRuxBaaQ8HrvhQyv7eJ4ikW4k31X
XdssvmvT4B4STQdVFbTdxlqCkSPDYRNwyn8elzBe5oE7kRBF6d8APSJvlQJZZiTt/eNIUxr969Lo
hpPorRO/7R+NbpLLeCJTTJedro4SJOUyCdoDNX+u8MlQF/MkaROSRVVcEhReFw0qGP3b+a5H//cS
zDdM1r29yNqP3g+YXLgJzmHfCqGsEbHbGoq6s0ifOrOl1sia8EybDT+WmLQNdIZ15hHqPsxlRp4R
KVQS/EM3iZ62B3L5qbGT+jB2mty3bgkJNy3ucWcVq8odrQPGoXfHmwfTWheRYQBb10CI3GBGK2LG
s6PMKmslOogSqAPmCbWcgg0ko6ph6pW33udDDDbGUbaN6sFZhSo8LjMAo0NViHMLAZExlca20DLk
hMq6ziWAVurVn9jTXkKnC34ZwQeFzBVZT/Jtm90v/MHJe+bG4Z7BUrx5bGn+BES8bzlmtRSqf/hQ
3SNcmh/83FM3qXLd127zno0KToPeOH8tHJMufrqJ+eamYC/Ew9WNzXm56aHNP+65gflKi3Hal9QJ
9tUDRn3xS5vGuR/7W8wpOEAq1X9I3iCHpdy108oiYh28Ky/LP3gOjLtVygTvl+eeR0d8JmZoXywT
5IA1mTV6I/UvcJ/ghH8KlyPo42VB5UA73yCNeblB6BPsMQuqVT4E/z62fGF0M0yzCDPWMlI/WXnQ
r7t1cU6LIbwtxW7pomA1bEy2Kt4ss6PBTO3nOMNwPIvD60x9tJFhoaP2aSv6jjgv93Rpv41wWJot
6RXeOS1jd42v1vg0s+hvB0LyL9XrGkfJprCnAfci1qTERtGIcl8BdJ3zWoLYTtfL/ykkyMg2AwPE
/76VPeOToohdtAVQix+tHTmSTBJl+c9ydsVSC2CvKVrzXOcDbIsoBzQy5Wf8RSRcLndZyZh86Sd4
tv+HvTNbjt3IsuyvpOkdKowOoK2UD4GYJzIYnF9gHDHPkwNf3wuUslTKsurOei8zGXV5ScYNRjgc
fs7Ze23j1MOKoRfTHH/kYZWTj9RFplxlM23PtRMBQjEcZ2aujbmrkStJKWPChBugOs8fGj08NHj5
DwwYQ11s2jZfYwOiP9gZCu9USuQblscxs9cDUMmzHXbtHg41ffWqP4/zX4UzxTxg11y2k0FAWQ1I
RKmPVdSPx2b+0Hfp/MEiBr1QxUpaY83djgFDblpvpqYUi0LlbhtE8BtV4nIORTNx01G4qH5C/SIV
wS9l3a2emf2BERyz3rmhEyWd76k12qyEdsYVZs4imncRDGHBEZnEW0BQyfrnsz//XtEkmQeavUCi
gxuudOZyazQA6ZaJg96XoYNC3/xDkh+YlLX90fOHMOZvcJRb3MoySIe3rZ5ld4odXH6EQbXfN6RZ
cpJBm5ARX1I/q0iPaBt/SEAlnkOX/KzmE1AbrnajNwt9gcSvXEk3QIYzv2ttPLoLIkiIACsy6wbK
NEPTeSSqo5L0mp4k2h9qnhInFkM0D7wvaTj5QEVZkTsV2saIYkN7KtAILUpRYvLF/wVnvAIArSEv
CDoKDjHRjamY1x0GlzLQ1fKlzIzi9JPPG2sMNln/O9q2M3BaY/xPf/ShcNnr/KhEZdax4UF8Uc65
3Z8YI/iPktqXMDlfItmP1j8acWes74KUJsuPwFAM+S4HG1+68hkGo7+ETPsZOEq1T2bVCNB1Wnpj
DrzKIcXL1ZTsJBTlWDKguFZ2+FZpmvP7Z5qKIMPBmk6TjC8mYSRPSLsefz77+dAjkbOmwbz5+czO
NIDBORBsK4KrlabyUsrqW6N1HccEXNAGefpp2qrg7PPedk+hgiCs4sT/ynnYK+d4iEwZ+ECsDHIE
RVtUPlp0j5hH8gVz+pZm4jP4JSDDJId2H9lWt9ahnenThlNZyrq2zENlvwwGZphlPHPzW2sQ9CVn
/lrM/IENi8lelqPoUq3LNDnqzjTdJ6ylKfY4UgA4eg6n1sme0a07e/xX2XqOa15I2QcbMYdNEgJe
306trG+7XtX/f/DJ/4I2NB2d2GzTNk2VtLB/DrSKpKbTyGCx6NWIdzosdw2cslONbvM2tR+ieaYy
MQU46H3qxXnyHMEdPzijI0555huLTHO3wxyw8rPpl+C+t5j1DALt+LtOScHU1+fCJ9I3sOiY/vyp
MCXzFXSwvzuyJKFqvzu0EBFNoPqQ93bSzjBRYVA0ByXe6Ep/+3sfPfWHZWkSKl/p5XtfZEymR8m8
Ny86evgIkeL5w6jH9sl2EnsPIOs/6Yl9QRfHiomjxJLDKMuJY+7dyJ86mA+0a0tOiLMvrQ0YY9F1
M26zFnBVY6Prj81bmN3JikLC/B1flEhfLODF56sSDVgDPeJFF1UJe9gf71FHLNshM1ZNWKqbFlLM
T9DOv33I/xN8FZC8x6DIm7//O59/FOVYM81s/+nTv98XGf/9+/wz//E9f/2Jv5+ij7poiu/2//ld
m6/i/JZ9Nf/8TX95ZP71P57d8q19+8snK8TT7XjBeTzefTVd2v48C36P+Tv/1S/+7evnUe7H8uu3
Xz6KDiokj4b7Nv/ljy/tPn/7RbeAYP7bf378P744/wK//fL41kYfb/nfPJ7Pf/mxr7em/e0XTf/V
tAgaQuzomKatCxCVw9c/vmJatu7qliVsoRMAiyG+DX/7xdR+dVXbdEAvCKFpxkySbArURn98SdVZ
2bqj2Qbwy1/+8ez+8i7++a7+Le+y2wJdVsNP/zV01NY1izAa23IMTRi2UO1/4mfCvdAD2ggaNgaC
cbtLZF789s33qwVy6ianibqx5VWle+lub4hxv3OjG90IVn6oM8thtp2Va4M0cMUlAaS+z6tHo3y0
xodweFCnc1jddujo4w0dEAZf9MK90bmI4sOx0WkBv7qztOv/LtR/aaHavLX//UIlH6L9yr+CuvjL
Mp1/6Pdlqqu/Go6GDo1JAF5yi8X4xyp1WL+6sFTVVuEFm1wP/1ilxq+WqQrbdVk9/EFnt/9zlaKX
II7Lplo3TFbx/2SVgrz9K3qWdeoYhulqVGU8Ey4i95e/JCH6bT+kszeWCKf4qgAJKmVyUPN+Wap0
o8lhscVJU+wtDehHRh9bJywvborgPGOmgkMWq/ipMqJmIXT1puSiwAylUq6ZDA/V/AGc5MYSRr5A
8rENnBB6VffggLlcRX2Mv1aJnpywX3Wm0i4CAKNtxzF4aMMSI3x+nhQgTNVkXjutz+n2aUhBXIiE
KJkPRVZSHhi7GXVfhLZOMAOCzwzqMvfX5WAltyKXl77JvlwX4cNAsA/+HPeYTFhMsgjdiSje0iAl
sI4mouNke+YgMAHckpRfp3jJmxcYdXe0SmOa3ghdYV3sCWgeYEs7L+jl3sy6OdDHehZ9fm3SbRxl
Lxg07wvdbT2MbxWtDgzaThb3LxyXa0TzOFyqPjpC0EiQ2KXhIY2yp6DNfQa+PtY7DB83WijnmrVt
Tq1vl1u/zK+0Knz6ZvdhlLwqdf5Quaiyk/olcBm/dQoOc3PgxRTI7icG5mNEN49RLeBHJLQNEkVz
1B9GWWoL2eJXwmMR36TBgHTMwK7BBoOTGz1sJruFpWB27gpEv3rvvIytW64717/Tygl0hfFoiHdb
wHyzzdRYVqTwSKw4vDFQcqdwxt6jmOa7NNqWcGSALSYFp/1JZbpjFBhe0jUIWgXFGBsU4T9RyzjZ
ak6hI8NFYCbrHJb/AkyGXEdWvoR4LpatjyN3ehKk/CHXvI3wcSydgSiLNpGfBoMCJuQcFVNr04j5
XBcxm+8bzWW+fBPXQoWX8DUpWkbelv8km/bEOHoNEZaeG+Jd05ieXQE/zUSxMqZPiPUWPGixK4Ik
2IXmt6Ul7p7RZA7JS3hhCz2RUS38KPeNSJQTM2pEGBywG6Sjqmg/6bLduG1DEq0qEdT4n73IaryJ
M5EvaR8qCXkpokbp0zKgQZA/Tw00rFDeF0ni2QLAh6yeam4QDpzIcJxOrvTfjNQ4jxUdD2be0AGq
vRETL0aO0jZmdNnlCpDiUQd6Z2BhBP8w0d5Maf36Qvvop2IhtRzFBNObFMfsiokLkZnBqW5xPFbp
swN3c4E4680Up8rlfJg1ZrsMGnvO0yFThCfTp9O1DGPo047LfAPKIZ0cRHLiVQ312zrh1YxMHAJt
6bwPrP9V2+lPBCXxw3gxXAJrkjUwyU+puQT24mpKIsBHeSG/HFP17PBhqpyjXyHtnUX0mFBQg3vY
wpAYR2uXa0dm+pORtPjh/ZdaV76D+UEiYCcyTDc0Vx5iG/Er/V8rHlpC8ipqBSFuNVFgqtBZ2Oi4
PpPxA2FjxZmjuSoEYztjf00oIegUv2k9L9Uor0gR8Q5TPZsph/boiRevzTSvraBhFGm/0xhcu6Q4
pjkJjLmY1kqtvzVhkC5dJgneUNeePtj3JfQGbWBVJy5rPMy0vZUW/HbUE9J+EgWNz4Ls1aOrVR6i
jr2lYuXuA1gH+d62/JXNWRqT2Faienfc4Gwm8AmrDRbXbZrOhlJIXhO5UDaoHU4NCnIEi6gr3r6F
gsySdHi4NRzC3WWA6XAob3UxLps4eKA5hqi2PzboXkyMEboid72f73qbcv3Rd/x1Jtsjl/UWEtpe
TtZy/klQIiuHjh2C1aVVhysdxM8wRQehXRh+eybWxFa50cjJM15Mc9wmeb2xCSLm3zfJUY/LZ6kC
wQ/V2yoCWWpt9K6oQXVEMMzMZZhDYowwh/v4lamN1H5nOnLrxyO5IXMesMAPkW/Nkv2NLmubhKv5
NenKDuk6TSmyGkrZnruhwSMN/VmraQK6e9s1VkGX0+aFJTMZCAZj84ZR56FTrGM6jWDjEMRl2cnt
v4lDqkS8DJLbWRdmjsEdl/kyJnu304vdWBSIAO1dCs6zYDOz+z2cZdYAyX7xsKoTbiAlzCiie+ZX
y3fkLqu0zfz/XgnfumI4K8GqbZ57fA6BZCIVBAA+TUTV2MghuktCoyTZTUEnNk78NOREA1TDen5d
YxQNktzV+XUeESWh/F2iEVpSzngurGs1rFHG3RS0i/3e3pZFeSNaSEAMHQ6VClR0LD8QMpJAlxS3
MIPOYa4dTLhEdVyhkfucJDI8/1RZiLpGJYVJ+KzS3Q7r+lSxE+ncIB2rhHZedA+FkT4bw0Cobvs6
f45+4Bks5i1N9xufBiJZA1feFc+qjWXdZqeW0GFTJrf41e5arGd1Wh3chkQ1BjmOOAddeD8xDGvc
fKuW4wOd+HOpG3v0lmwy6W3dq/sM3VCILJFC+mHEG5KwiaaGXBYtnBPcDjqqUPDvD4qtExEXHgM4
+Y0oAHTH7DIA8aDq15H2pGo+3If3WrDEWmBlUfOKnerd9dulhF0XaMFF4hKJn3MCRjGiIJ++Qw9w
UIBWjYa8M3gMDMBXoyL5PVHO1kc0op3rwG/IkZG2uo+bZlnSMDRoV3bmhUErSXc5jUXiN5KRlBh1
W00Dh3pYoSmWzmxvIn/Qm+6uN6LKQwu7ro2VaqaQ1BCslUhWSxftTX83BSiO3ODRDfKVaNGlBfHa
19QV04tDVg9EfTAqC7GmlLDn8y/1xSmTO4TtZ8QlO1GNb6Y53KXtOSrbN/JOn3RTvNRNUi6GSL3N
1OewXLYoXzAYnmxkNuSkFuQjjPCXlLvMlk+jE9MDsI5Ca5aiML98ll0WFIdQ1cjmk0hgp0PioWO/
tvBUG6GdHFt/TysJnLdb+tCLynLCFRRiGE0Zv3avqalhYFu4gQK/IT+RLknz2zJW/k8Tm94qizsc
xo3djPSkwAVWhAr2zTme1OdiOETum95u2ulEduUiwagm8A5m+NurATxlcWhHdLbleKrJ0UKatkln
J4ilEDmTFTR68lNns6zp0wPy7R5tyH0YxOV3kvqvVfruwO6rNQ+Qo0QCp2KnHM3uCuDlEqgT0dP+
btBjlXGUvVPsFJ3VFlOF19XGuymDTRLr922o8DtxzcFn4mQcQ9Pj5jiZ3V1EXlpcOchUApiWAXpj
s+Y0AM2hXSh28l6VD/MAUiug5Yrhhm18QoKuWxw7bH0VEXsVhO42aEokRPQkygY40R2UMJj05Dnr
3YNWR3dRl8DRmOOSMjZIXr3Q3akNs5LEOCQu8RZgWscpuR0KsVPaK7cxUDHyIawcmiS83coCpdOV
G+BD2igPhegfTMlFkeOXLb6bULkOmrYcgbfWoX10Y/uBDeQKEfzS2xJHU+AJ3b/Gk3MN3fFJd+Lb
TqcHF06Q9TmyIaqUA3sH7RcA7ud0IIQmRz68KssPihV1F1X6G2g/Z2G1JfKyKuXIkWy05l73bcyK
8NIWxSwgD8JjOpuWEueC6pTEsc4+oi0+Nd1l6LZJEX6GBHauipGsGaaYDhJUc01Mg+aBIlm3Ul/Q
PR4PwIx2cLxPDNV5paadlYqTr9bbPLAuqs93FYUgssCf1pNT3kmrpqsX6iRyaqpchEhmMA4sOHOT
glvT83ajCUhlpRMewFlHkYR62zWL1MYxAdnRDm00TU0XLRVoBAu3JbNFqY6yTxFMiVqh4V3ba0AT
i96qCEdJhiOYD8Q6Jax0TJjaUmUpIXPxeoIH4EMfNSbAy2IgEG+ybsqgeums4I7RoEEfvPUXev0g
R8JdKUGR5JDNZWNP9pDebU1reGhEfkIW7GzowELARDAZo7VYW2G8Lei+ApRc0Zcal0i+asJXqbKM
6Cwh0a0dM83WJkHhuWbnHoXXqre5ITN8ISOPYAGKiv7NF9U6Mjijq4QhqS1Nb80FKBs6nVcirC90
Yrzz5gO70cboTfQecX5uEy5WLGEv9YS2boLmjLVtwlWAttWBH7OY1OrNHVKOFcjVZOc4QJkhd8O4
lNzUU4IRtqpdrKXdO17UVSS2crWl77oR6Su4Stq670ouRq/Xq8fYN761PvxSYXYsbaEsiPPu2PgG
yiHLvp3shNgPBfTpDwkmmRMf4pooPJAiLbq/aVqSJDzTsL8jUNmQxKvpZnBBa/KbIDfpbW1Tlhic
bDsoeH+HlWkPDW5dAdJA5smCoiTaMhb017qGDAAzKbdbVE1ehrxk3VidZ9CUXtay1G/MMd2WtZWt
bD/jPGMPDArINSHj1F3BE4yQ0Oj3aS8Sz+B3XdZFtVLRax8j7U6UVfJQNDHnZyH7LTYYcwVgE2hY
NibrUTEQjWEcWIx+B109H1WPXbv1MvddKVmKhiG+/KY7oOZswCiIjPaU4bDU45Kqk7Wo5INYWRwH
Fimjeg+994zJR8ZGxuoC1YdcqkM7LIZkx5vgr2f61CristHsJD2WkT+sjCL5DMCDL3H1IUCe2l0y
OqT3Js6u0hOG/9rFzVSYHw6J74HrUi8BqeqT4GGaWR5GrxBdi8CPLjnFIykjC6dFszPj0FQRtB4V
oXEbMxQMsYluW8tsdn69S/R5jswGhP4mIR2aDReVuyNy5tX2Js/gvXdZrDO5zd9QbextTI0LevCo
zXG1Lau+PHGu/EZIgxSNhHoHCDXus0dRGl89k4M3AljI7HLRa9XSayVxM7FPgQr/JljbsrAwN0Xj
hvTcL/bU8YZ3I6f0cdfYzwAtOPt6FFgP6+aPP5VAjXYa8yCtcSLefjVd/+jURpPIkG7QvTzGQ9fj
11i4pLMeiJ69heRmsEhk5hlzX8UPwv7RymtAn6XOIgm0ddgk/TVOb0Xm6PTRq9Gjl/+O69W62u7Z
Un2vcpn9C5F8KIVTIEoHGKvXNyFrc99LzC3BqFp3DBnoVWaBepO4uOIrhI6Lcsbv0dGatg7xZdEI
JLoJi3g5dupHMGWkXMUcPgo922YFLoQsjN3DOIUtJgpzPUfRnYAsDXdUXPuxzvwdfslp7ebVs3TN
bBsHFebArrw4+tdkT8qFhwYFzJ6xbeVQ0fShshH4k3lZ78LwadBLkA52+JGjJXqxLO3RIPb2qyJA
rumnR2HEuxFNBFjMAGZrGlKhEC1YJVvQSocIHy4nAQztRYMb0LoUkcIpnUF1+hqW2RdnHSK+s9cm
Sx9LM9pzea8ZkW4KvQWK62qXwTTxX6LoaFDZ9v1pDGvY8bW1RQaysktASObeEVmwwHxw3yij65Hr
uc4YgHE2cgDOD7Ngr7CAZPIAmDkt7GVUDJCMxhy8ObEWtrKPBL3kuPkiZFF4qlnwb5OlWWZAL2VA
Q9mHBLZY9EiMQVpA7pjx3N2qz8aj5XLVTGwpjOud9TC5W/FaAWZHi/StuMWrgyqumU4IsKq0/3TT
6LMu62duHCsTJVdg2ruqTq+p3PYjmlsfkLNGMwmpNijGMeBR9eDen7AO+fkxnNJjEOMgtIrhnrRx
OGyoAxbpqC56uDqZzN4zS9/o1rQiKWHeVTYCqsmJZtTKz/09+Ign0HepAngZ26Bp18jetL2Sd5+d
GZ9UYhnJqCNY0Q/u2E22UFVfgxiagd9gggjoibg12REpSm1uqpfI9u/n/xu+vgCYcpemF7OI3gU5
opjb2lPtQ2ptK43MIa5xL4nE2bfTY2M1nJY2jMENvMggNLmv0uss38uS77IZMBPk4Wj1A7DlY9vZ
9zRiri564wEMet26J8e6yQauGjdm7J7VwbfvUDXHwLdxTaaC0CNzmmj7t1zZEaunSF/TAuYm+Zxa
iKeBSON2hWzsXZ+sXdRQCAd+8hqgIoaleybEKULhRyAm9F7oTGB71aJZuupDWtHYgYG6aiZekzwj
LLnO+3tFdcgX1kuDs3FI1kzDAFyOIJOmGvljVeFBtD1f1TgVm+l16txdr0bXkNTOEfRfVXccangz
hkhAIEnfjdTHFGRubDe/TaL6Wmf185DWWyVwP7VRvGS8+fAJlH1nk3cd0ejUnXtZK/uel6pDurnA
DLi2C1p7gP+1UDn0mbmNtf6Csm7SWXO40QUREgLa2KLJsiMtgg+34FcaS1Qag7VK9fHb5jv6YQ50
tMQ6asJdQULl/GeHTFJszZ59M8pgXY37HPyE6mRsPIKeXItGOrKsLSobKjnnbek0gEcdnNMqws+S
k2IX3w1488DxrhrRnfLOuPiWOLc5OkJcgXVgLiIV1Z7kueZ6cI4VO6J9fEkcY6u1GAuhb3M9O4SJ
dSbwWp5obvr73uBfHvIccCTP2qffgd+w3yppcB9b7JYDdnWINCgQdnEEfKDSQlLpasIg6Qe7mdg1
OSs1ZZc0sO+oyVPbZlffTGl3y5uprp4DlVWWK9mV9KFLUpgcZtu51++41y7gxfE1QrpaHFh1THEi
AVjQ42UirAFEymOG2jPiUYpdQvDQqSj3iiPf7YjzQ8vwHWskIZ2Y8L3e/AiEvS4nXnZiqarRWSsm
aVnaQM5sXXlwZs4twn1SqrA7U0qNoU5XSFrnumyfxyb5FnATVkTsPko1vaGftonBQ+EH0pJv3e6W
g9KfKl54DPffRH4ZC6bvS9WPd23NUx479hnF2pKkYS4198voIkYAVX6LofK9ecd5xGRDoWB096ES
vQfSAS+brsx2etR0ML1kMNX6ixrba0JoH1tX2QeKu6+6/DUK9AvMjFVAp66yWKejSN5hUgiiQPrT
oWjZBIbI2KeEWpXAXON8fkOt8Y52gweP7Nj3ApN3fq1188L98OoGzq7rcJaR8ZFP7Glq8eaQb1mz
puXEmAVG+DOMymgDp/v9u1C4l08UBSa5F4l+IddynaoKCTs5r33Q6BfHFFAiS6jEU/diO4/Vk5a7
u6yg5BiyoVhyXCE9N4k+005ueuLLpYOx0w8O9Vg+40x4NMHpSPDHjU+dLh2bMsUobg0qSRENjzYN
hSpyF/OL0dIIlaSg1xkwaRnXJWc5a4W0+To1+dXs4MYUOCwKLvGc+LhC+eihJy0Y9x+NavA6iQDc
jk5tnO2jXgGhBWmMLm9mUK/YxvDYhx+iq5O13bAZG4O4h0598LVm1xNJReMsXCBTQXlgcF+ztP6o
3I+jeS6G4tqj3KgahbAxsXkLcODj/tpWtCKcZHosinRl+GI3L1kSCd7HSWMWy+1SWr3nkMxVVva5
NOboAec+qs3NfPuO/BY3p7Udcv3CHs95AMUf0utdhu0CttGtRnrCggBAKq38dgwNQOjtSQwEwZk1
+7wMxieOw1yTgvjcrnkm1PAzVwPGaaQbGlW7hOF8F+nTbQ9ujOYkEbEyt9Z52zFCW/qSFZBX1haK
YuNZGOI4jM7sJPqIC5P+Dp0sCiwENQSFKIFKxFgPdjIW9wQRDwskkDaHpxB+KiFiwWzvNQkK3DZx
srEKUPs9SuMA0H1SIi1XJkTXRAQuG5euTs+1uYrTIVwOeq6vOJV9/e98+V+bLxMk+9/Pl69f9Xv0
9tfZMj/wx2zZ+HWeHiP8sbR/yBn+Y7jsaI42f8W2YQGa5p/TZfGr5mq6CQufXE2d0fSf02X9V91g
UOs6wjX48v9sukwe96xy+F3yMms85ukyci/0FBpjWZXn8k8qiI5lO4HqrDxkW52pt57Z6ZJhK5HV
TlGBpw4RCpY5NpSkXJbt3sCatrWyfAOFZ1rqhQKsBBvQItPzpcgAtoD5+wzGCt0ytCEsYxkTaLhi
BLsB7InEkzPGjCLxf2+Fo90kQ9N7NMREougr94h+FIdZL3dRuSX5iWIfzjrHFmIWlFpcXZLKPAcV
HIqowZvIevSaFs+ayf4bJq/TrPNDql56wpGegk/ZauMHS+1BovrUL3Y9cNaT5HX5zinDsU6ZrW4A
OZ19CY281sbPoeOcWpXQKaVa37mIPL2uJbYP69JSGaTDTgKrhMyalQhMi78qS24HObsqgDOHe58Q
bjq34zWm0fbBFAZDqa1SV+YazQBzcVvAmYCvsoI/FLJdIL4iW3SlhHLL+lklk7uJyK5YEY1XU+d/
Ef17Uyu2vR11iLQT2uSVk4evvhVDHOhE5IG+ksuuhKCZDwaHNZK0AU3TVhRDx0RPiQBiV1+k8Ckb
ze22UdunmDL2ohn2UMifXEmqjobnMj4Qs/OZ8I1wpZI3X6kDugHilW4N0ammnG9G6X6iBc0gUf/O
ep+jL4EOsm1n7bUPz3LQFph2sOvXpZdOxutAH9JyOk5OgC7MEiaNJqCJliQldhjZodVVa1ST72RJ
Ap474ieKPTJR+kXoNuQtZzERHDX4FUxoy6gnTS/zSXRZV21+bTsKBKMB3iUiRGbSP3WDtnHSbla/
nUrGRRr8zD58JJWDA5oV73A1L8wmQaCYczSnobNqFGj4PMIYuuAi/GSHh4MD7nAusyxbzD8XpDGl
w/QSx0i1B41SpM+18xB9N5E4qor5qrTK52CEAJfw7VD8eQF3NQwrMGBhcz3uEqIRmKQCq6NPRwpS
w3nTsE6+4pzw7+DHXYrA5eXrOlRHlXgDEviIO4H4+oa7VkxcCoeaM4Cho8iDS245Z1tzni2OtJT3
8LXA9qCEBSFe41wx0DHZfr+r8v4718KdhDDhlJNLRcSvbGbdXU0MOX6DTa21Z0RR11rDwaR/t0H2
DkXnBmjqAznGx7JvbgzlTYhxMwTD6BlW+CTC4TLKvTVnoFvNHWiSjzrwNwEt5y5OT2YZQePAZFqt
ePEOY17dtVW06/pj5iMixBzMLws3bUmfEUq7dh8IDqd+V3khvJFFmerPVR3c8VZ7+ostynd97tmm
TkSCeKt8GE70HDQMCkuVgfWhCyxair3/6tB9XShtg+nywJSuXxIftSy6Aoh/NbwVjbFrMZBHsbbD
PwEgA7SmqN8UJsmW2b/Q8NIWpGD6JVuSa4nbstB3rjJtIToYzCT3UKyo7NXuGJK9Ww89+NHEPuhq
8og906sFimtAUnT/Q+SRhS5fskosZcC5L9U703Nk8r6lA8ihs2mfIxDrrgOnKYGjJ2S5hHR4jVKB
8LWjpRWFCQeOS60BqjN0ijXp6rvaIh2UrEAORlI+0UM/92qeLzo1eBQjAsg0Mt4ZgcA7YNzRhgnY
ypSEkiL+nMKl3sYfhIDvSJE4uVlytnuEMqrl3EZVvVTrOdA9DO+6aeBxoE+5iUP0Hxu/3tr3eZE/
RQMKFWjFN6bHWKnVGl5+PJqeZTuvxkQqmd0wwcsdhh3aJq7jhkIwOEVmtkcwcRhUfqmU4DkqF+Pk
U1O5QtuRm/pp1IUB9YuGWIJenCKJVVAGPqH2I50XVTkELsZhJCqPIAPeIxHWTLfxpan0KygbLtJ5
D+a/TF39uXE5dSNeHdGNkF4ZnFRDEH7ZWkds2Jtufg5OJEGpcNm2gOtxIFx6pzpYMAxW7KggRGR6
V8EEET1Ibit41WJ4UsD27AK9uAANiLLBcCBm1JxUP8YJjHxWDXJBvUqs7/TUl4hsKGJAyxF26TXx
7B0mXkU2TFKo+IIIk4SpvNYYCZUT4ulPPxAnMzFQgSMenKB0VhAO3Vy8RRnnZ4CaG4q258KhfEon
NAh9jFgj8iLY0U4yvg1ktYETMC8RG7MuFYKKhMOmU1CiScN9CnHTrmVjpEsDsUUTHErbubdG+v1F
nH8mYYjXGFPJglnAcRgcduZWbJMKfRYkJCoWg6ZMBw2JQhI+sTroiz4mVnhyn/vW+M6YVjWMpbzc
h9o7ZXgLikuFip61YTz21njT+g3HYYt2jADy5cfKYy+IUhMu3NIhcG7Hco6wjvTNNMHQai07XUVB
9FK1JpnawmmXRfDpKDsETQwZ9Khdomq/cPWSgyzyJXFi2QI7yDa1mrlxxqlbY4PQM0nkt4+Hj7Tq
pk/YvhWxADgFWBok88KE5MiSXyu4FuK5EIfkNbs0Ewwz1R4v/Og5cfUcNSXOPtd+1bXqqvXpg6T5
D0Qj94qePEunpmdIJ6aLmWiqBls90jxKkXST+dwFzagSq46IywX5kIfZjLmRBmr/OajIjhjW9Gqn
0nLTsTIzQy59dh/unB7x0iVSsGOj2wbbmwItAheo1NZjH1HGD4h1Qgfwhzj3mVItEql/241khFI+
SapJPWBi46fiqOj2Xa5YpI1EH6lDQ6hqVKiqEybDFn00Ca3vqsIshId2lxYnA5t50taIfMhnPpiA
hNasU1fYlluV6Nb6DqQhZ44RMiUSuQOkKumFrvZGNi76lnEblhOngiDRyIOb75g+fUKACWbdPiky
RU5H/9UrYkkVahBoreY2O45ueAZM6UVc0EjMu8Kbiox5RKfexWAE0Sk8cx5KFqIKtVXep3tN6znz
1WTIOhNDJMaFocOWyx2PyUsBGlGnnptc7uPufNaUBjawVKU9Bg03pWFdBO0HKbcTtIG5ayIZi/of
ZuN/cdvfSUdbdRqu72SCuhcxv66mbM8qhhATbE2pRmuKZu45xDhjNraxbdW1cojrdKVXQEWgCWDO
ypKl37KJkWrg1T0KibDfNOr4HtIbVWYoKP8a3e5dSRQXB4J+x/zoDhoRgFyYVlag6pR6ATGt/qGe
UjRCtNWBkdVX+En+kpjpF6aEdhp+J0FEdwgtW5B9BKF1Y8ekwrjynugA9MgptvnRCl9tJve9bawV
OaskivrCqXpX5mpGRJD1GeM9K9rytslChq4ajTOie735TpjHvC2aShZARlE9JsjjcgWjqOXTmHMy
c5kbKYTsXHy4ofYYRunGLa0HVn6y0CywjqIsL1Aa78vMQlwXRQVtr/rUptmbmtdItmiiLxw6sH2h
c1gd2bPCqMd0n9xSQLH8qiJYJjRCpPiordDlAF+veu6m+9jUVk0G2DmMhrdS5TnXQ3t2m8rYIoUq
lv+Xo/NYbhwJgugXIQLeXAl6kRRFiXIXhNzAezSAxtfv673tjkYjikSbqsp8aebay9wut0XSFEgW
LJew8pCDOuW/LGrOg1cUW9NpJRwKhrdjt8+4GBpC0vXOh08vYrvk8EUHBXchwLwfFswcGKBx7Jax
QxRVZmYhSbw2dMGJPdc2rA3ElO1YoSEDTmcyjS+XNfYDHGEZ2i7gzuDp/IAWsA4IcplXBe6FXT/X
P9kScX8xDi7Mmyj317rkAjBoPPCSflzXeOWWBli170eGCkODiDOukblVzMBDfbKzHUyeBawjGl/m
rZwhhLqZWYdcPf7IGtq5vhWj8NDYOPppifc92d0ErbQ7I41eIu7x29LoQTdW6YOT9yWqIt9Zkd3F
nbAuDkS3HlPpZKFrpGqb5cqcgPmBTbTVYjoOrlH9zXi+msk6z4NipST6j0M4OUOEoWdz9m7UoNom
Kk96vRDiWdI8aeo9qOatcDWa/KSk+Z5NrYjtOVyshBrSEf+M1OFqo5kIees5JAPefiNvkhkkTSvX
hMtpqvRKqL2h5ZHERPhSM24cyf8TrcAvSEuKJB4/tRn5knWHbnEiB3C3ZMz9xrL5G5z+SASShhNW
fkSpaYcFHq0Rjyr16qJvLFAGsvMcmN2VQIQGzK7ZOBO4eJqHezKyorDJKi8MIh1oCtWhkemX2nM+
dJfUAqeqnlHtfDbdxKZXJFxApozoSONlYcwB51kieYZyZ3nv+mSlHGSd3DBG2I2mkRzNfu+lXb4x
swWEa4JELrvlZA8906R8coHkHD29mhDGqMwg9MAAsVRExIRcpr4iNWBrmIffPrCxmiWesl1laxOp
98wZu24wf5AwxsTfzcDbz0VE3YOaKCJ85eR5NOV5pF2klPOH3i8jFk3b25YxatFIVR9GBFq2Ym/n
8u1vjULs2yTu9mSZZ9wyjYes1BCLIbg7TqDiSUh8jmbUoV5dH2JTPku9hiqRWSxueqyuK+oHkzH7
ym5T9MZz+yWUnG4YtRttiAxpE/Xrgv3UcLITUF1KvegfDFrvWMvpNYEfBb2fXoTu8WBOIyEzRhDX
OxtW26q0+XdRBDCh8tmTtR6EbdxuTBRSh9aujy5PF9mGXc25vUaZDrvOMU22qZh1z8bkIlMLi9wy
yM5w9FXZ35PgEyk9SnSIkBum3VgV98IhQE+fmGSz1MJxYNA2K0BXhHWqtlE+gHm6Qk6+RYWz5Y5v
r1tj27VkJBml1axowkLJ91HAJ2I6axlJ72BKYMdYhaLXcqeMZ0LoNZ3evXX2K7H3cnaX3OlfKvxf
eDTdBtVT/U8K1LejGWSh1mlbO0XJIAA1rHTD2mMtW0IjGN1Nm2ivsbltUuS5ic69RaZ+uwJ7nZEd
QUAXwj5R5Mhy0GrS4UU2Y1D8UNMKZtBsSXDaf6vFYy1o9HWRbK3JK+mJK+8YfM5Mhnq/GbdVWb/j
5eSiDURhU3sGjYQRwuwwr9uy4OYJwc5LMrREvC6A4Jx4JionSurQcQ0z3NaWXcMdJPrQ8QAYz7Sh
+V4ziTnSk84il8kIR4t3Rl9i8jYmIHcefVVGC94+pWWQQQaEIFIftYFLpz1XT3Nu/E0CqUIjZybc
+Ckj2qlo1fEzxJbJKdQ99JF1Jdh+7Lz3cm7+6S3Lo6xquWlMzPxIUXu6SdvFzQykB+4HamJE8c6x
bF/dYMRRAMSiQxlFr4d03GYu9gTo8fA1Zh02Ghr5IvniWlZX0bzK8UGt8ib6yRiYNsV0j2yLO3YB
ZQuB5dVmjPN/U2LAilq0abVpmW9T6mj7SjTPs7CIeKk2JTIurAoJEfUuavBitkOMc8UqNdBAsB9u
3cY8LkP2ZHb1H8ZiT6/3bLV26DhtFzojcxoRkQAm4NDQ5CINDDDe5NMe8JhXDv2rlUoztAqRr93p
SIbQX5JMGmWHRqmrQ1jpE5oUyULyTxB/6f5pjDLMnW9DkCWcSsHdyIcfaRjk1LD+V22MRi/pP3vh
x2sSaaEyr1ucviu9huGk1SkPGXgux0UmhLcVL/gTZy9L3ojehFlSoBo/OvpPv0C3Nev6bx4g+7U0
Hgou8expsPUM1nQnCAbo6r2bsH0xz0BHhSbN1vguz3E4CjL2KlFXHyJwdmPp5FCaOj8k7v0zaOv1
5Jo3n6Gt1dofVv40LPYbl3QcLnH3O2Xd3Shkz/QhJUMH8gsDXZqcf2k5vHvcCVe5lVHCtM+JIMBZ
z/4NJgGueb5y1E9Ok+rHlMQuVMXWQogBhSVGLZhPUOKcHzs2uSnpL4u0biKNGaJzlc+qaF+3etjU
rr7KHHD9XktaUt0/E3vzpndE2f7/92RZfXe28a6zv688399WusWOJhgyZCLezxOXGFMTnQI47EEF
JWGtFXRjC6QAVkY+SWEfaHeuBpXDCyIdOxAU7rDLeBxmEsRBvjSJME8QlEVkrZeUbT6KOVhJq6my
oea+GAiOTpVvBM902NXL0G4WHFHrlAeeuyHMonj5SKVPtTA6qOXf2ggkT2z/LwMCyQ0u09PFtl1a
hC3xtz64n41jPU4QjZte9BTzU7/W2e+QPhXoAGGjOUB+aLAimukhFAOZr8fYXGlO/pNSWpBW8rxM
xnNQo+QbR+pdzU/XkU5XbhbkaOCrXev64j/42caPzB9MNp9tzjnaoSFbJREVfCHSowErYFXJhGuc
Ex8hAQHRFt+9S+sQju+wsduG5gBJ63RY4t6CX8bRj1nEWbVTd2jK+NLXO53u5DItjHqMbaO+DvXk
OyJfEZ7hC/zufaJXO7/1gpWYlVsKGkg9Zj1N+GXNLSjlzm3/m/gcHM76YAIEV5kZA6/ynvT2vRw6
BxtGzB+k/btGY3/VgJ9fkQD20fnZhye/lmF6B3gDDoWVxBR/laYJzWs60FPivtR6ppOuaRxnzaUj
aA70y2KOTlvfpqQRUFd1rPIk+FfgOWn78RjTroiWmhMq4cOQiNHM2fpuk64ITYMteDT3kwFQmVvV
HBqQ2YJY7KOppTgdGNRCB3oqqvmd8K4VnG+XNhNWNIPYA88azHUNYdVhxrtYPWVaMEGXjMqPgWRn
P6LGJvIy7C3uylJDqBLrzePQDWejFNYaPWk+OOkGCrUWeuUQjrlNrgo+FBQgJ3B8xIaJ5BfI6Cu2
Aubd5L0hS8WNQwmfHBz8KDSmkZUa/YMmRgt4lE8bWbDj1DXZwRoLDmbuFb4izg8uHJpqXDQj04J2
QKpduE+IlYajEVmbaVm4goJGUqmNv9lM06hxTVxQXY7Go9E/7dq9ww8V67IDqpoiXgKaSp2N7ouu
XPpYdAM3vPysR3hFUNci7MznixVJuAWR8VL66qpXR0/EsTjhEomLnMmVgR3bpf2bi4B/zumzmGhg
gB2QP+EwNoV4HNYo2LguAWTwuUNRLex0HCJbKC621LS93wNpbKqL7sVtGBFCt+WBWjPTXsLCkNi6
jHKVVgKzVw4oJxXlVnM4g3sPPAChU4gGqnqDku6twPdVRPZXEXQ0ldiw8NhlH4ORf8UWwoR50e6D
wzwEgBxRxL5n8dpBqhjErYu5+qhL/WnuYb0Bh4Mb2KMuxgV+YOd8pV3R+rY4kjuXkFcGPzBPFGZG
H8PUABNOfgS3Uyd9rhr7W5KiEToI/xAFADf1Ro1NaalQx3VOsU6sYD+4zp8VRwW1W4GnpqRW9BMv
NE1Z7bMZ3U0zcnXu25kuSFKvJbo14gpGd1U7c7kd4xZ2oN6t8573Hr8wmDTtN23jXWVW3EsHugBm
Vq0tn2THwCdcNBi+UyZroGD3cE4ow5MKAXFZIz0QbrkZdfkmc7dTjMNV4kxIUIGcothjLo7sKHSM
5miWpbnO2480Fed8QnoURaXPrdwA2j7wtjuFDhSv/o20ry6/AuMfWwwhNtpNA25WAc5fxGCvyooQ
utJNzVXnL+nWIuOIFliwRL/L4l2QHI2HBDFK24JDTmc63QGlldVBH5gSArwKk/JST1fEOGGxkbhT
XPzTjmhn9g/js2QsyFyb7TNN6lCQIpVpwTXSpvs0ua/5oKsZG6nZ9GbCtHIBAubZjMB1l6eE2rKv
zBKEKAz12YSBZVkNN8I2+4mcZKVHHz0zAr1L7pZD2kbZWf/maPg24P3zLNVri3ilVRKz4+s+50yC
lzbU24DcJvKtZzm+2Vx1uTrYTxPJ1fRdebyRw6IVxF/S4uUOyb8V2L9olWSDd2hasOtkceEQdOew
LdKtgWrdt5hkRRLpStvWDEWbfkNeWAWwHPkqBYSfOS4S3WOVGvE67siyRUN8NDXgcyIINmP3EzTy
w5+bbK01HnrwjG5sZuJ2seEg1850GGt3wNJbXtia/5lNrqGW+SQ4HOylSa91EaABEM01g7PmkCKj
Le6/lmaktijFS94mf/ky7ee8+gi80llxYU42jU13ZcaMgJMqOuXiiUiyj4a4hr3spIeDTGkK4mzV
JIZxdHFNlgtcXggx2eSdsjj9zCsRU7ZAb23dQds5BZcsP0jBdLAKDa80qRvKeUuhuKntMV+jhTWs
4SRK7zkpHio27U7n3aomRHLcytt1w2VKwpohWjilZSc/Og/flqzynuFmwHlrmjDAp5d8SfAGpyj4
4c6ETcOi61yGOE7pf5MYJbf9pIMBtKdN7vLDkUNcywb12rLY+0XLvoCsQlwR5T/SmJOVuRg0dHof
P5oeq2DrFqOb7C6eTH4E1B6uE/wUIOhPnlvPKzuPOTHx5gm4kDuqZPR402MTBaeGdBpufaTtmHQf
aI+btyBnnEEqq4seAwxR/+NqwUsnAiKpXJo8cEhNxlxuHu/G+KyBX9sIZrmbpBjP8+K+xq1mhBHV
O8JSfbPEnlh5DhzkyOLJcrjYtn0fbUROpLbpDvQAF3dtmP5nZOZvrRhT4Gfda5boe9gmbuiTlLfi
pvGRO8YfuuKLxd2Lk5jzzaOFDftuWkuOXyqy9ugsyaPwSvfI2birEqowUaKeo2c1mjoddr1MCfRW
7U57M1gEcgd5RkJy3+0jH39cTqDOJvYXFkJb/Ja+/ynwP1S0Ds2YIfZinVA3Y+3JRYk4ZfxE8t6T
HJAMsPYRnkLXjmks43u1niBCTDxJBFVTp64GIcUmi+abiJPv2kIHywhiGwD6SyrrkPjO2Q62kdWP
a1MzuJ3CMl1xUOb9O3xb1pJXgIink9W3Y/YZdwVXft1pyVq0i62exY8uuhkScwlVzNPNzDURvA89
L3OW5QY2FqpQuzmkZMTcWiPYAdtbjrXdbF1Drx50D0b+wPL1F3PbmmSt2PlTHVXeE/JkmRdbeDUn
Z5E3zzXKHfUqzDTKMPPbYcPfZgk9rlg2vHmSSrrXuLdMblZsxTD8Qqlj9TiTf5S4XAAKequ0wCYh
eyCeqW2tRg0oZzLGw26MahIhl0usi4B6cBzWQeTQn5y9CFNVH5MXjcy09LSPyW/X0KUSUoz7FrhW
9ukyAWxdEs5mLdmUc8acZiyY7MsJJwll8AZzwdEd+lNcVf6JnXE1OtMALtw7IIWo1x4f1rqYzHGD
BgxSPx+3ezdQigOtTm+N5rowAlZF/YzsCkFSw2ixmzE1Y5BbiZikJWRa4/9R7rCtm01cYHQlaqUK
s85q1lMm9kUsc1rujrUH0IVNpKYbK4SnPdSz+ZSnI9QlUczM8FTauoNbIRiCeJ3MXOgnAzVXZUIO
nXTyZ8hE7DEo8B6LO2X+wh5wslCG0rhiN18aZ6fjjwchQKODt6RffHNrMtlaC6v6Ioiy35bD2o3s
FDOhm2xi67XwXZymnXjwtIlEXewH6cRx5hP+tXZBqxKZ9FqZvRvGMEAwlEBKmgpvWpuB/9m4/kQK
NMXGoAQiQpLKULTeOR/ST9d04EIRDu6NnYs1t/2sSgSKuc5Fx3HyHXr/QwdNfLX4EylfGe5woHZH
q3DfUr0DJmrt5iXxDmMxMPgoMbP4wNiIJDToQThyZ8VIx73CCmfKmV2AsX2lGmJxHJpDO+4SlZvB
7/svZ2K2CFBZxJ3lTH7LOynhKlNwoJQfKv562QHRD/gQjBnxj9nOWFA68d5UBNwn+vLs+TXgzix/
DVpEkqbeXLAwgwyt3pFJcUL6DATdqaGZ1h5bw3luej4KayEQzjTL0KlUjNREoIDcV+R1Y6tFDEKE
0J/Dv7mOKLXXhqYGvZ7eIP0vXhHP4wHBTG+2tNzdVn+0u/YVXjn3sMLba2LRaegQKJLyOFZODytr
4Tfqab9tS7/bdx2u1LYU2UZzCp8mKsfZ6L1WPjuuFmGx0xFBjoZmrKAiZYDL57wrkHAHxSEajgSM
WdxAouy59IyT7mqPWOL+fFnKwxhgV7Cc7j0tpp+IkEwnjYojTtOxpGyJ9F2R0Gzt5+kYuQPuiP7Y
mJRNMxaSw0AsQOlhOtJ9Mq5kp9CWbXvIagLFZo2T09MKM4T8/URoSBxyG5xYJ3ggjLxHUtq766Q2
cXKwjwxFc+ba9UskSjQNxwgrgN90b4PLbMfhrF+leXCRLptBYEMXZC51xpr2Zbo+G8Wk7UUwiXU1
p9/NEPzmBDGkDu7Irl2ea83aFs78JsqZETirChs9I2m2m/Wk4xhi/qWlC+YkgkVxLTgKIsgEkJhr
3bUfcmu6TjPjTzE4tFqL5TuhTvVrGi1L3F/bKeMcyg1CGQZG1tLv1KKNWLRJTuYMf5TPVYwoN3NW
hKekp9Eqf6J2wItqjDFR5z5yWf8rqoyvEr1raIm6WelvKLkgyu6iuG0Oc8dbpKaVIs73rGc1zEyO
xPE02/0y5dulhcXnpwUtpwnPrhLL9sBYODEvJTFIoVkN0S7Qt2OL58jDZkIf1PjiasTwnbDzldzP
pmT4Kpnte2TjdOyALbUoY1sg75GKHsTcqmNvWw9d8G7U/7ttwmrMaGj2is0l1x6A2V6nJgEDnNIy
8I3TYs0W3ebupQWvGOrMyENzBsSLLtTeO9FNIKojWmA9k02JFkwsZ8K71rOP8r4WlzG2kfC4z16t
76dueq+nigPPDH7Bze05pvdLtCDQc8jmiOSzqIx/OrdEP8oeR4vhb9ymJEnVd0KjEtY9VT0IwfM0
GgPBMsrbceKUJJbBmkmBwOFCjZ2+OknDxTWfN8zymfFfiFH+lRn6OcCRUD8DEglLFMxhofVA0n4I
0ONymavYQEFOW2aZ7VF7JfqnPnj1cMycvGZQW8rtQIGYdcaf10MLkWb75Dak1hkmyLBmnDfZTPLA
pFq52mCFkNQ8/M45l6zFI9kKGTgMSd4/qmPM6iiD6cRui1jrgKKU+cazKSuUKimRMNdbWAYEpj3b
DCqz+Mc1s89GlzFN0wonXYRhLaYRNaIbPwK4eNVn0W/MMW1vToZ/vir+rKAqv+1yuXmV0H+dWhy8
ovroOaOfCu6S3Jyn6oTHZ45nHRpBfGWOUO9Tqg4eXY8CtG+a1yG1Drbuv5olj6/UCGPSp+rYxTL7
arXiaa4o2N1GeJSrfb1tZ1zbdOyY6S/XobhWgR4/iLb9Rqq2NgvfOTKG4HyTyR9AmENqeN1Fycsi
6zPKl3FVL5RTsxi//GZ+qzyDHBC6xquc3RSeS67j87fvsQuAdWno7PQL6zdtwO+xI78BeiMyJxMv
Rl5DcmDzPkSswDnqc2jA5DIMtNc62dF4WSIZ0hLB1W9s4iA36R1C7KhjAcOVepZZrx/MO1204PCS
/sGztYE1V8JCEUI7Rj05tO6EGxw6u30I686CHjJW18J1gdz5unxYUjp2GjE1vTdyeNnRL5zMf8Js
X9VOBvxIKuepoTyoU1x8IwFQztRJeVRpaG9z5VqdFrmKlY8VKcKkfK0pBleCB9y1xPLqKe9rqisX
LMWCVL7YVjlkY6yyvfLMSuWeNbHRdthpaUn8VNhra2y2vfLbMsJY0UYlrZamAi5IYs8x50pMuoiV
1EyXKZ5QDt4eK2+pPL1IdXgjcPlOyu8bY/ztMQAvygncKk9wjTmYqT77RLZPlWsYewESJYzEhXIU
d251tpzpbmM1RofIQ475GE4WIMX//cjd3Vb+5E45lQcsyzAxP6TzWCknM6l3o7pvngQm55Y72ILp
GV8SqHblgy6VI7pR3mihTNI4VBflmvaVf3pSTuoUS7WPtTpSHmuNo23tJrRhc+XAzmjgOliyE+XN
njFpt8qt7WPbHpR/G24m/TmlD4zhtSiPd9E6VBDdKFeV1t3aHMGLoL3j64bJluw9iXjYF5oHiFo/
oN3a6L13JhiBXEfc5T0G8g67eaV85ykGdNPFiV4pTzo6ZvQR2NRHse/EU4F1vaTlqOlogWZM7Tkf
c4vJHU9nKFpmG1FEuG0Tv8z5TipXfFAI/hUN67vr218IQY3DYP9kzdAhF8XUmmGvh55F20/cSdG9
Btjv1YuM3HLrevm1aIw3y46eFVdDoiLlwD00yaLCN16SIbiPtn9yZQxXh7OhSl4K+18gxd5ekpud
yvtsJK9YvO4lsIBZw4kwv8UgBApQAsRxnaLhmXbDYQY0EAEcyAAPSAAECyACZSPRYqYSHvVE5+4T
gAW6OlJMXugEycAqv7ro1oE3IKh3Q0YrboZgn4A/0FxzY9DBk2ARZLlygCRQ/R9xEHI43SMv/zYV
SwEVICQcy2LSwvpLW0rWBPQCIIdbbe2BBPXogzkz/yej9OAauGa/WOAbBjAOLTiHMdnj8ON35b6r
aA80gA5U/u8dGIjZFs8Lx5LaEBhIQi3yQEY0xXcGQIIz5Z+riBITaAkXxAQCEYYOQCcg5T7YdLBz
RaOwWCEteIoZTEUPrqIBW1EpfIU8OMAsFN1FoJCbA1gEO7f7npwHLbbeiWm42G28GZtko9kLOrVl
N89DmPiI/IBnmGzHiaJp4CE7+wqvUa5y27gSe/SJXf7oAuGoccAEQDlGjOU5kA7PM7871zj32Dwc
IB6Kib88NIA9Yp3vBPShODMO4A9HKTUBgcx+Rmd6fpsAhBAEf+R3s9cu6JAGhEgPSiRu1oX+PoIX
aRVnxAA4EgEeSQCQ5MPFwj2EYOarpN7LwZR44EqWD5ynfxUIE0FWN0CTArCJxZvCEtz4AE8cwCc+
AJQaEIoEiCIBo6RNcCwBpXgAUxbAKa1SzmCsHiLiZJv+VhvkCEeHdhDnpfFO7jASYSX3sTkdotkK
EW4R/dtuov7J4xI1zB5XzA6dyXJM6GRWZbdL1Vj6Swevzkm4IWSpJcVx1ZjJF/Y0Hh/D3egO9tkO
9DQkmjoa6KQvz45FhmNh7FsIU5lhXvtWu2subTcmH3z9zXfkm08RpvExKrJNIK+BbEE8WW8GC1It
QLRqj8LsN66ZE/o23kxPvlU5IBxYG+rrAWKp6CgGDGJm++E8Cjt+IrbpSlbdbczAZufpZczrgxmI
Z6qREAPkIfC9U2f0z+jxbkCX7sUQPUkFD7MvmmQChfC30sVdy/U3EFc2zjo91q96hUC+UGMa91TM
6U0mvHg5XtBxXVImWZbot2MH+cdKbkkXXPTC/1DbiD+6DDOMlXr1swiLJoU+ldzUThL4GJVgn3hr
332fmmvc5a+TUx5jkHF+2M/Dvf9HzoTiHsUsDe7BxXSR9bU3MPyVG7+/OtWdIuY8AZnt6DqBNYCD
LGk5dNs5lScdLN2QZ9cZi2aryeP/or4sJXHSuCaGuLTC/+jomfkgmA2bNcUIMrlqj8Wyhby49oW8
qW1O/VVmWy9MgO7WON5bpCHF5Jxxj9xagEYMbm6unt5cFGPxGL/ih57S6WK47IxD+sYE+SpG70J8
52sW2Ge7xW8nQHFX19GT18rS/v/F+j65WZp9N2rmv9pFvZ5AvZ8jfUpuZdUEXrA6WiNjpqmA2vJc
RGQ9Zl8JeRODDC5Jn75aWXwpe/ZofpTDb5C54DWaC7k9Z0VmcmZxgUrzrD4A9e+XVn/Wxp1rxTeU
RA/o0O7Qj9/aNAVFQlzHkL1bMn6dXbTGnHqfqevil5+e1RNljP559n4UoYmi+TaQY6yAWT4K+6As
uQWON4p/ig9URzx8KY534umPXjRjmhQ33ednCfeivlbY0b7tvjpRoV1OX2W6vBX18qR+qcVOr5Rv
vdnuLLk8MXJ8yYR4RqH78f+ho3sfpjlxhWUwnLwqNFPqeR9tmtycbuNY4ipF/V1189EDRtNN5i6B
rA0HL6D7pzhautZ+JotAmwyShvR0kicjop/VSyDtZO8Pp9GIPtSK4r26GMJ4G8fppRC7bMwupiFB
5z311vg8dTbeV8x+JC0wG4BrmO1FpAPVqK//Pzb6eFdPb+zMeICRL9DBJffgIWgGFQb8vizjLdP0
NyQ1H2Q503Qor6T/fSDX2M2Zs+XJ5ICAXSaju1mX8JrEXZ2Tk13ulD8hZ0U22QRddnwRQ3pz4r+R
Ldm24ldbc46+jr2Ib2Pw+f/xWuXxi9CHy9SVZ6OGQEZYwdzm37aVf3Zv/tI9Rdsoi+5d+U9G4yMX
3WcF/0mi/pJO/HRH3BkeXpS4j8FW30jk2WCj/PFZN7N3IKJXzXZVHIcIgHJ1841yt2bQlsz/X0PU
y/r/YwxQg/ZYkiyUZShr+fl8IYhe/3+drnnUxpd40X+TNr7RQOCe96l+C3eo3tmBn2z3GPgxJk/2
shhXtJ2/m4n+VvJQdLOL2lvcBxFhGFkeJiQzwbro+7vtmY8d+1arBoy5DJ5nX38oky0C973f8R1A
WlaWi2qk2up8mQw7O07IiXZ50lSVtSEr6nto+h+D7OuR+smlomJ4FL9apbMV7KAxAa/9XG17tGa1
t+Ld4n7b78p6OXsBAANNP7fQFpwg3mdg3zLupB4VO9Ewp9zTXhBWHEqvfmD8cXIMQBfYsFNs++2U
P6mTvQtKkgb7n0Q0IZEHu8mNXw0N0ZRm2I+RQ555U54tTzlZhvo6Ve9TZvyKQuOeZLItNi+zXX07
3fxaWt5fP42PZfFIQPsNEy2UFOKt7fElM9ltc2Dulr+za/jFDC2M+OZAZnArax253t4DGikk0bft
fJD+dExRVpaw+BCc4z8zgmbv62tvpuUl4H4gLkLHsosISB5LvgGpk1dJ6KFmuJbIK9NIsjfYYRWI
E4GOVwuWInQ4sheNc1wPJ5kdOk/s0Gc/6gzy5mKbXDkk0gsN1H0REb7juidgP5uBRvWgP6RA76LE
QaD622TKKDjeCueNVZ8+tinURExNaFN8Nz7ZcfsAIhwhNAw/vd3pxPQkiGV02pKAPVFkvcYxKXd1
GdKpuyj5X+SbzOajFyNigGyWqKXwLhbrrv1jhsr10llPMVcYtJ66TiBaCkIRvYUKB6jzeaveZ3Wj
RJaoB/EJXfuxVnjZMWA7kEdnzC8xdw7f+Sap5eaK9CYy+YTZAMlrswsc9jQG4WPzWFT51UeEiD+M
Yc6CqjPhlcSMEtBJhLaLkGj8iXmKzIwdSYz3ehifLQ1ZZAakLuiVoNmk6wHSrGC74cfl76XUSj4M
fFxaumtmeR4ToKc2CrFH7yONPdTTzUNLa2t2gz+7r44OvQnXMXaSBlqNISkIfj2yYXpm6DEDaH9n
sp2N+l/W+yelrhy8XRacTQdpjpschjkPC4aU6DRoJRD2w0o0+3qjqVfJn7eihOpartoM6Ekz42R+
EmUeDt68ZxIcGsBF1YuJ8Ynk5r2CjzLQOCjR6GrU+l5JZyyetvyrobvNR3OrvN6phKW4+EdLq/aJ
sZxHmrdR7x8wSc0yBKG6MT34khJLUE5nJkr6NQDEdf/YZOPGT+W6i+TaZkQTRWrhamEz+0cgAF1o
mxh0xkNd6o8YxI7LVB6sNtn1siVJQcKIKw6DUQOW3EIwWaEw3eStyVwR2SEh1ku27Ux8ORZOpSqc
9F+fGtxhAY38StHAyf1rIXFFKcBzitQVsKUvweqc1TvAf6n7svoUytim+d+tSYVeM9K7Ydt/1fIe
AId+DiCn1JtZD47p4mzpKqQ0RNPbCL5Os6odVf9HlahSLXkqc/sji24ZUqaxto8eLNf5MfLmK8r+
j4iGOVVWM+robLae/uCw9Jca2F4/v6AlO8FIvo6oCxqIqXnzVrTFIcsI3uApgFFwZr8he6X+mVxa
NY6JLseWTwjkGVJT8qjJqKusIxLahncIuHLmdXBUB96ABjOW0SYmGK3LadhP2naKOhJiGa53Nz9v
mOhk5RmU46s9QRHt0wvZAeD25p9IDxgsy6PBq8Y5b1seI+aSCt1Zd1hbCBw7BWO+x+GB5/axjaZn
BiZXI9fYAvWz00yIVG1S71CzsjtZOHbU1bSNaXAsW9zG58lxturLnOggaP2DJzjWsL+UHrspFB+J
A0NONg5CCgX+Py3Bg4J79KtpOw72xs32ja2dqUhW2WmKNqWM6XIkl9ldduioN10zk/Ee7DmBNrCu
NviklEsI9/Cm6Iu1Vsq1+mNgeQfNi3YszQuz9JHNQEnOXfmtNBUSISO+4J06CGFbP8mxJH3ehvbq
bOeANEL6fckTHYGjtB9VdEJdI+Hv/Utpk0VlNI+kpD2afrfTo2CXJc8NE1wyq5x4i4NuM9Cw0vrb
FD0ukmrQaXbkG+/cpf1orPip4dgjKiJPnBMCTzpo8MGBXlRavOv4Ut9A56xC14M74LK1pngux26N
c2o9Igy1sm7da90umseNVbonl8H4VMIwy6eNqeUHn6TdciaPircgmPBMy707OWtse69NxgfHBS9F
Iq+qOSoWwHHeMyP9t3TJjwLWsfmtHiq/he6BIBpYiz+Ddk7SnY0cJZPuf+ydSXPjWHqu/0qH10YZ
OJgdvl5wAkeRFEVNG4SUUmKeZ/z6+5ystrvqRvSN7o1XXlRWVSqVpEjw4Bve93m/43Q3qCznRgGv
rtxqo7751R0a7S2glUlS/bUq1UMbhZ6iAQcPd8ZAnITJHE8cJy6VnCbRweFs9h+ZqYAoZANUpycQ
P9tqpyb6xRQ4kA1zqyucMF2/4Ruz7dBiWuPYAfgm1Uw7O3O9rHJ28mVqf8YPqbJWbF48ATJKX/x6
yXmsxphXPks5ZourLqZSECv5JIG7cvy7HhOHBdfKe8fv6UnojVgqGVBv/FpgiaII4N9x5K/FAJK4
eEt1f2MVzm5Ugqsw9HOjGhuQ7ddI6Y4VnkMmZASlWGwQDNDOBve4uzKjxAin1RgWW1Qyi05a8jqV
UUK5kQdz3/XbMIIIxqGaVIdfZ7XKm+6qXsZ0LweAzmh+3YVoaOHb8WpMMWjyIt8MVkiGEldwH3mK
DbwjGKDnoFCKuo3Rq4e0tR+SPN0nor+XrOGSGQ6U6HYJrTImfW7X4hD6Boph1/M1xDYa0K1q3Ey5
+ZCyGkerKMOQIKLNX21d8+cyJjLRi7ySE0C8eGzOc5mehlK5Wi61loGQFuVKU4fHueeiA43B7nqL
YmyhBeVBNK+C6N6B4KFcK1dZ+GnT10EeSEFVxw4RePkG/bTHJGkl3+jKRroREbFr5vv0CujQS1Ji
0IFZm8ZZVXQJ9tjbBB/C2CHdJ93DGtjWk+r5EV4131nBBiBgsz4j7T776akuiksU5WCCMgKSx1uZ
0PQA8x0jd1cb6Q697DFTolWs80iIbGZ8nSnSCpW3AaT5SszOdspZmVJyO/OxnWAhzxi/mxTVllEZ
X6mIdQ+FURGXFVIVWFLmpY6JD0h7/66TVk6HTcb1wR+dEIxUyYI4oxPw0dT/Lz7kH8GHQP4QUDX+
PkBk16Tffyl+/uX08af8lb9+3+8cEcX4TVcdy1FVUyZFWrpBLsrvIBG+hOjO1ZC+CNJWhHAIo/hr
ToVp/EakBQARx9Vt15GRKf+VU8GXVANYq8M3qaZlGdo/k1PxZ4yISeAF9BBb12F2CFPlbwUz8uPj
McoDole0f631TkFtKz82QU60w4uj0GrhyDHpg/7w2lx+R5P8MbdFvnZ/IJb8eihNNVDL6LwUlqoT
1/HHh+oENg+74aEGJT2AlFvAukZS4BqXYCo8EWWHqIg9HIJ7d6RjrYwbEWYE33HjSYkitaut1Pa7
lfqd0GWEyfQyG8q20mdqluRgl/GlVGLa0eJsKcrj///JG+qf0zx+f/aALAW0DxNVrwUp5o/Pfi6z
YSQ8D0hW1bdrR9HOHbUhEDk4dKHrgQSDZzkd0dZG8Q+jQnBbOPiSmLTM0eMAMLxMXzB9HYk6fIiJ
1XXejY7Rvh8FOx0nBAJlJV6qDkpTG/yZjcximNh9MG0oH2H0kZioSic1H/uMAVxt1agLppwMWjZk
QRC+D3mlLRQVt6ddhodBizb25B7iNL5UE/bN3IIbSBBbFT5OmXsIeueA6Q9sEgN/u8SEq1WA2RKo
X+WAcKFN6/2kuziruLVRXrP1dqGKpfp3SCmL2T882My8XNa3jUHEIeC0muEloODiLNiSr2AELxnP
MkJ07Q+EejUdsEyN4nBP4aHY2kgHOm2Qb+0TVfFI8HyzWJjXIU8FcNmhTOwLYaI7SHGbGLWsGzBX
krkmmoURJGz2fe9fB0UiYYxgMeLGzxw8RD6CBFscFT2+hGF81XJl6+bpKhEhNOSUgq445xNVRuGw
3TOphFGMYf8OPbfGYZMD/G78jwRtCvUGIdDkX46SdOCLNWTKXkVs7HD9OQXoYnsVtvEjhBvwLHBR
SWUbQsPLUKeTqIB8an6IU6RIpvKEfQTpS3uZRfXAPX1Vpok3pwPPxjpUc7AeSuvDGcNrGRSMPrEc
aDsiJL1YRJcy4Sdqh4C+uwgefbfaBKxlojCimIiwGVXi3R9JXqFHGwztSBWFHqpA6MPC81QN5K6Z
J3oRNJxICrS4Y58ViAwGcLsssgQpdkcr0RvaCwUrmw2LvDJEKp9mGN7o/R8TY2DakknbWJ+yS3Qg
GSC89HVzxHPFBcvxEmwEpbXhqqPntJgMQlyXmB4FhJum9UzKJeY3DcV3XPpelADmkZI17oVk8qEz
hM+VyC0lpaEVF5vab5XlXLVvUxP8KMyvIJ5/1iQv1wGjWgVQozG/sJWk6glgsvbV9Ga1zhaV07CI
YhXdk5wFWMBsujkl/I9PqBsRuVJVGtOoGNeHMupHkeYvbW4e3Bbtc49txw3Kh6yl8kVk7VYPABQ8
NeaCIDV3obbs+J0Ctan17gfuerakybsbLVosB92hlLcVyaEc/Nci5JVQh/LVMqqtKtyngne6zaCs
qFinCsHHPHecW8MMu/bJYhXkB0yeMjdvZMGRIJCduykGUjvgxuvXk4YKJCsfzGRLHPEuUPOlmZgf
Y5k816F7JZb0OdDgkHXV1gzh7DvNqwsXNsNzucxSHq/1t5mqXH3D/5kS7IGyfO1gzO/QdEyz82iy
p7Rj8wPMMCVVe/QX8FZBSCXORytbCtc+zLrxoQAlmCj8Gs35rodqO5bmB638QMwtiVpHUtovalt+
oXJalra4+lm91QKVytsGakwkipm+VOU1Na1t2ifPCrkaS6dNzpA1CJK9ETS7q6fWC2aDUrE7iZkI
HB/eCJ+/uceajzSOZSqUYixw2IZ2bpOek6QiNam5dEArhhYzc8d1p4gQwhArVdZUbRPdjSJbQXTx
pgFC0qBc7KF95WD/gGCEUX9J2gi9Xb11tGafJ8mlmSc8TcmFAORHy6p3ikX9BmScmVTzkGXxAdyW
h6oPcN38rjE3mvx6O/oKhWVw74uAPQgegooTqwyvNOIvzWeqE38EmbhmT9OeUq2jvky8QDe/c4RO
OeTPxUygi87Eo5qyYVkB0YpmZqrzOOCJtq41jQQNW/lQV+WD71uHkhwTssxRhZf2xyTU4/9Wev9Q
pQfBhsLn71d6DzLjjjrvx/dXkf+ZGaf9/r1/o8YRSaa7uqELS7M1AHC/F3tklRmWYdmki6FesE2b
x/trrWeI33TUkQDlXOo609X/VusZ6m+OpWpUgbZhkRllm/9MraeJX2GVf6bGuYZmqVRfBgloKMX+
XMV0mEp6xNMAC9xx3VsBU76htXAi4iyRQ8H6gv6C3iy+qIZzMMv6PimOR9QUMLAYoTwzLrPAcKe0
0kFbdOdOCd9N8UC21d0EftPbLB8GRdnbgf/A1ndjwwKbxnEF5hEAima9OnN1JA+qZbjIeHeQjj3m
XD4SWb8hQpkGcHbBDjDKK5IY5wXpRqo1rzsbLUbqQnxTi3Yno18wTz0NManCqq8VYCLgnwWiHFbK
nD23IwtIk5N7ocRAOjKSTXwMEvoUS7lKAs8MOWBJnbpg64+UeHSf7ElDK4Z1tSpPqil+lq59JZdp
3GfjMSogJqCaQIPWUvExtHbNitqPReQinNAKKh2JFHSD7CUMoA/221BmE0pVN1/grccVeAP2hi5i
9N8i+PYAVgZpb56x/C6GEiHBELpI93/g5sCqaY2nKEL1DBasGtNWJvxqK4XytxWoQux2qdXNOVGY
jWMazuHiLYLauegm8WoFNkkbHHzSziewWpcYMNk6ikqZ6cvAQ24d4pytoa5375bdf6gDMz5/mPGZ
Ap1L8ONowEN9o2IjyAS/T86p8q617rPJDSVM+SWKiLGvP6soOKrhAM8/f8yUIiQ4LL+ZgvDx+QRj
gZKsDs5906G5UY4COHwWpz+N0jwMevjQa3bAcIF1Hf3Rk1kJlyyOH6bfP0c2q39TEuSUERAPFCji
/bgpS+8F76ZqNJeM5X9oGM9Knl+HNr22A0kl5oR+B+GxbVVQvRDQasxKAVHjaWrrooHYm91x/90s
m86c/c+iZXU0DhfI4wQKlOqxU2ekJGN7Q4CwVBK5Weiwb7dUgWEG2ntwbqA3tuh0k47x/pyg5moB
fwwUXHQG8SFTidYRan/Li8jLIu2dEs5als2eQYGJFTJECOzetJmdWe6ji4wyvD9BiUC2H17ohl6w
I1C6o8bULc9v8FbhC+oiDXpWfoQps7X7tybAEp1YwYcS6rtZSoRj4XzmuXbPbJKqyD5YsJN5gpGF
OlIdGImBjAvQ+3O6oXdCsR7M1Lt5fm5CsumsyvihkMG1aPscbQbAPsrFZdSUlwIrHDF2919fNVsF
vBcVgWhoCPTBhUKh6143ZntlwIfX5eoXG7pFSHp0SDoh2JxhXyL9L0X6OdjNm+r0P9Gzf0Z8/FHp
oY8HjzoQt74TxT63UIYZSXYJ8PUiFB7PpuQX7GPbpxLmDlm3GzpriK0WP4TRYffREz5twCE3E7XF
5E5rmIbHIZ7Xwhyuht2cTD3caLQo4aDuSyJcTEk/eC5mm2tYJMdxMggxCtjCODsjxWXcDJLaC8AP
krs+lstMRpnlPTwQAfB24QSRgvDVWOJvWvmD/tInJcgGHpyunh+fMmuWn+6SdHsfzlNqQE6oU8rj
MWjOYpRkKtcFcEBkIbFJeLc8l30gpjN8NF3RryvXbBYzQoHSpFGCDgvFQxkvc18/xnZoLWqVlixt
90UaIsbs1Gfmu0Cr+elIHVTwAzw0HUPOOU5JQSHSF4/K3cGA5EfpTzHiSAcGNy0a0s8zIuqTQqaA
JFBxUf1v7dnYx1b806iodRKtQhfI5rXNsOcBQcETrCnLGkZx20zfDEoZYOr1I7FM9DJZD4hins2J
fKT4nIuWgLY+x+6bj2uryUGNlqqXzImzRAzxkpfl+4yemE6SOKd5ML2E1piXyGfZ84Z3iadZvUHY
/EYI6y7qGyiqnCeNirLBFms0oBfa4oxa/CF3EJxyWB36wAQONcbfiNAxOJUlcGD+rKLzAdMi9TmO
ieaZBWtR/IbLIXavU8XUFOm4WI/WFpOfAKFH4zgV6udkvJMqiQtFneIl3Tgej15BbY8/gVwr7iRp
t8AE2nZEEFoD2LpcGR9o6Tn5c/XbN5I72KubPfdfEzH3YpImjQERJ3c8fPf8LJrN2eKI5jmbLW1j
srVFjHtP+UUuyYqlEqmgdaJHt2xwiNNPEXTFP8PesEJiDV2ud7+g7szqZd/BduEte3JMX2M3Hr9p
1VXlDrAs3Qi+h/0aZ7iOi6wlsRt2JXg1VOw69bbBNFEnU6sxtTM3P5ZcLoJJV/9suhS6z4hwCAwp
GPtEWRi9/0BGw1F3uGIay1wj6z/WPjvHVv1QgupHF+6Z43/b1Rkx9+tMz97NyXpwcBYaRvWumS3v
ipm92N3wZIrk0FhvrTk/12X2prkSMJtGPh8/Z1mB4kqU8qn00y+BOhX1IOplW9QAM8YIIn19lHi/
SsuOSg1tI2i5gQ59uQMrc7dRnXHW84pEzYibrtv2DSrBwm6+rLHCIFqoK1MnOpXARmhXAv8oi5CA
CRW76vyhtwApzho3bNtFUZcq5K2UzgeD6nvM9IV+un2yjJ5cMPTZo2E8lEGTgAADIN2nxqmbMup3
JMyruMEPVmmHdCbSQ89aa8fc+AvPLRjtRRGlBxOhamYKKv1GZxbj4q1U024i2gBdZV0gWdDqds1p
d4bQiH8CEggv3/jeWuoBIwmkjCdwArxbSogGVD/1yjmY3WuAW2ah4e5cdP347GbiO6e9XLpO9kgi
yYnjzmOgNjZkWjbms15oT0wV9wMeayWA2mfSt4VPLKIi3B+a5yoNLaNxj19oSlukn/iqB6u2mAkl
bG3svTNCSW0d1MaJg7tcjdszqThcwli1bUwysMxES+6mu+RKPQG9fjHYyHp2AohFADOjaToMTbdv
fGNHcvvO1WbP0SR46PVXUZYxbGhCZl0zPspc3RRltklj+1ik9VemI3hTS5NsnHDj5+OPxklvlVq+
IrT5ctBnMazHDPSzbcxq2Y+0xVpZn9t5AgcaReTVmSc9a9yFxD66VvozjnnHAwdaBSzi5VjFyDD8
3sdTopk40aqjjTyl6hJqSAyOTGx6TlnU+1R5r/WQs5FWsHfmeNeUOqo5G7iXBbeoCy6Dap7SEilx
S/TsMuiZBIEnyh3jTTHis9YGP7nzLWLWrctZlJ++qz0NU3mWZWIWWbvBtJ7GgrNnNJGJtABPLKS2
Cw7pz7jgRk6vsEgylCP8fOspHe9qGACSwFhEJt9M2wl6bQ6trzbKXnoDW2HLjbkI52/kOBxfcbDO
Q+dd6JshZfVXPCo1JW4pWbe+jeW26MzHuTd2qCjzpZNiRfFhDtvc2LV8H0sUMRqzbSPhxAqU4lHi
ikMLcDHGJKwvsIyLAahxOedwmah9QUEzEBJ49zGi+29KjIkqqtnu9yGEGoOxnNC/NHuoCWUEopzO
rmcjYYpFvx1Tq113VHM23TyrSt1mpgA+p88hhwUNgOYSaPysgpU2D0maaYvKQCujAkiZJNy5ZuJk
I5VdVcME+DlFzRgMyRMeRgIFoUP3EhNdBpzs7lg+SvE/rgk4O0hZvpQRYIQGZ5o8IC+X4GmCNE/u
LxS1DZQ6gk5tUYmQHRjfg9D/tuFXkxFbLvUSJ72rvWUzV1oyVKzeOm6kVCgE1sQMUQJ3OWfGzSoj
0mIkLLuQU/i43NYCjDY8cM8/2hKurYurGhb9kkXZuUeatnU6KgsS2F/6gLOctEE+awxGoTRBsmSM
B/ix+LLspl52ZrZiwi/LGOQRxM/MKP9TDyhQt9WSvYiYn2Y657A5kQyixxWGZ1I0ZXnaMZRZ6vMJ
GxEFEIslQ26YFLlr8lR9aDbGr1E0q6hG7qQK8xIzK8O8W+EI88baEaSYal9NR3QEfA24HSy4Cgbk
qMuvCR/siWAa25lRM5nh4HWN+WbqMydSzWe2Bd5QGsyzoSypOFrFXczcCZRu2GfZ44TnM2mlqUYO
mY3OeCV3+srK7hrhg1hELFkNXFVhWr+3mItXXFYUHc0NwvONFK7FTP7M0qh4XzBPMgPiQOVmyepd
x/HoFskyYZ60nmsUMpqK4imweL4ORmgMYi6pCklpLit/UoDHTuM60pmb1zFGBZec456UWLaaKNsV
66h3oBk6Im6LSMWExamZaMZpSPNnv0sJUesOJgAzPjY1YSrYx6O02iUDJ3evwGktdeWuR4DZk5q3
0oDDykUdpqiidbT6TkfGSa9iF2c+4U3wDJBffc+MadlwRjM+bZ/ash8iBnEJHQq2dd8+hUOMB9Qc
yx3xiWtX8sUqlX2D2tbGRtd6kp1794y36JC3cXxoWWwYWREyttXadWRY64gLDTUZWamkvi6KtgYG
lUf33HotYR2s5ik7h7kRrI1ID841TVNOytkBQb5h9euQEt7LcrqUUpLBk6zXVhiOrmNM89tIx0U1
MQUlaKJZjXVy14aCZIkGejIUhthzclqVQGvih1+/zLEAa6XFuAmIjk58Sbxop5B7MmkfeTa86ojr
cPuqxKDlL1UQA96LNfogZVjicebWlrkMnDuN0Ng0EycjBZqeFade8Ikq7QfSsXeIbQih7o9Cb9Pn
Rh8+eWtr3LhjuUGtAsR+qk5OW/3C5sQb1bc2QU+EBenkdFrujDJnmq5BF9S49U+5zpC6NuPqy6+u
IHHLuxiqhzia3KPdmt+AJmaGmBHminsSxE+Ryg261n192Zca+kblu6qap5gRLHh3DAFaVw2rLuJD
N+i0U6qKYRndV9d24JAo6TqRgxcKXhorIFETUhUmlO5xnCKQ7OY9TrVX3SoeWxWNkQt0sq+Ca1Nl
X3oe4WSxHzME7S3bgzFurp3v9lfCRTeCxLxNoBU3MxD3gqOXUdg2UelpdTLIoQOSlSUUL3DgrrT4
vARL+8CZrnWLksAGbLHmE7VqdFJ9KN4IT+oRqIcWqapTs1YyZVyDMXzMq6jmEonVZZxa29yhTKo7
0DkqIeexX+iw88xT1BNTrcdgkNVRvI4h53egVzk1XvzhJIO+z69igtDjqPpPxSSbKQdOSBtrh9Th
axIIGXcHaSotHTl8hH7T2/WDrk4nW5jniEawEvqeKw+ZIgehWbwZdsldPp3qzeAEn0m7S6saY6pw
f4DEfxc2KvDJ+DEp1ZvWw+Az8u5noOzwS9zxytLP6B9Q2UDNoHaYudckDHzFQPVRytOQoPRdMw3f
g5Y2W5oTJKznoufkd0DvZgrbnrh4QrJx1Of8q6fFIYtPhhSPVKRq9BbMCLDdZtXHoUa7ms/rnMEA
1QAAYGR7eV8U+JehNcBmAZAeW3SZ/kbpzmYO2aEIKEaHxN5IzR+xPTi1WQDZ26ZOcB/6MUOekAGS
NKpr7W1M1Rtg13hRIZlf1o59gCY+r+wKerqGjdhv3Ryv8NSsijirtr5v300o5xsxgN5yvsJ+baCu
0aGuMoaZipjcgYYyyTZCaBlhJDYZ/vsiYjRpFbaxI/XpwyeDfp+pxhGhMoIuXv9l2U5ffaLMB6AH
IDl7fAqB+xTN6suIJ6jJLR1TatovMqv6CKz65yzsC2ijjebPaFQSzuzGiOB/d75M7EEDQ8RYt2rZ
u8YmnRQRwvTS7C+mlWK2a36rDe0fBRG3YFoXPoNM3MaMnKKhfKwlucDU0FDiL/Tz/snq7HetASpV
kPwCCqSj/FONXVLfkqYqHxPMlJDs5tXcEvKXuJw/k1mbHjBRyAXWlz27JQ7z+rk3UKfpJGQmjgUs
s4CSgXt7AcuIhdRkbuxe/PAnSM/44p+icHzvoUhstFaXDES/Xo/2+JoGcbf+n90S/NuP8d9/FOVU
E5/QNv/5H/L/g+9i9dF+/Ol/1r9G91e4ONPjN91n+5//8bc/+Y9+8S/sUqJ2eprK7//zLz+KLm/l
3xZExZ8kG8zeDcthWP/3VwCHoin64o9pMf/9TX+d/Wu/2QzwXZfBP/EvjOv/MPtXDY1Rpo5cw3EN
E23Bf83+9d8E4hDbdhBfGBrrgf/WeRi//318jQ+5oQrd+Kdm/7aBmuQP+guZGGNbQtdc0+Gv5Fr/
f2b/bV86RmYYhFVmzrfOquIIz+yhm9Ty3olrH8/V15wNdNIuQUxlvdcdl5sXU1qPKR8HGuKrJnU2
Y6tyq4PhCYikOdVOqSxhppWbKI8ar6nnz4zy+9k2jjGRjSvWCTvSngZ5U82Lk/nrJsvdtpe3XdFU
BQvtsFtsLKa8WmBwe+4z4BTqCzuB9BgPbrCz5+mVF4jeAgA7bCj+uBiwLqY1iEb6PJShIn749QtU
QIo2LfHwHU6bUVeoH9o5u3NzaZX+OLkX1Z0shjv05JrL8Tqr+F6rOFwJ/GY8bNh5Bgm1aEZn/PsH
RfNvhhaGZw3SKszm4tymrbuKizfRJ/fCYi3ijpwls6vyTWTTVra9pkZo1wUZJpTBvpfJQiqhohKy
tBLUWLMstkpZdjmyAHOpxDRZkpGiEvBsKdPQBsxUba0s3wJZyCECnZeTLO50qjzi7DntKfscWQCS
a2itZ2rCpqhBx/YsE5aJoJOyW5JotCB6RiZhgV+lsIypMLNfpaYsOi2qz4kqlO0FyLXyuemsExYy
Cl4bslRUa1QMuIWEc+SuZu9itpJjyuVjkh0yaS5IQJw30IGl14oKhj4xGpdqVsAqzImqR3nUIoyl
jI5lQe1QWc+yxI5kse3Lstsnz8LoyQACNUDbQm1eUqPrzU3Ikr1Meop3rX03mJ+h4F4TIgrQjDp/
ot7XqfvzXyoT2QqM9ARp9ujTIfhNT6tgG1hUckzaso0gB27ly8aCZEfAOo79pgfl4OmlqQLHYxnM
3G2yhyseH4hisk3dukXKKmResQ6g4EaugIQvQcqXI+kzkfY1SPwmpH4Rkr8K6V+OBDBBChgjCWyQ
BirpqUAoWCMYdBEOhggIFWYTDYJCWsgtjdK+QmjoIDicER5qCBALhIjcFFdp+kQx52VXWsd9j2Sx
coq1GswrAwFrOqM5b4tNnx5DVVn5QiaKP/n9Z40ePjBaT6AX7qzXUK0OUjWto5SeMG/q5MQCzzrq
IZHHyK7QvZyGOnzEiSArWNLtiQEt6CTc5MUc87WsmNJYfEkVNWzBI2OIfRTzQR4Q7RDQLFjROEg9
AySfCdLPAAlojBS0TweUyOUuRaZJxPdd+kpMPJ5BIg4jaAnVzFclGQhz7ewKPfZwPSI5jY8tP5Ml
uGWqPB7S1D58H+laCgSrOW+DhYB1QsjqoHEFRCZJxay1tgNyV/lbGfLXDhkskvulxoBXa8qt4NWq
O31p1c8T4UOOZW540C0jz2XEDqrShiMJI1f5+xklH2afKwk+sP6VjSPeOjFtdETAosMbxMJQ/jtr
yk1aFvsYuaqwpFgp+tDIF6Cb8SIqsYLfY3wq7HLZ9y68RoDFQl1VZBjwafLYjbC8YcjYr3HaKAjF
4OyPS9/EsT2QyBNNO51RtXynC0IzByS+G/lyxP686rBTuHq5ThLzYu3LtNy6UU5SLW/GFNKqfDQa
1x6iEflgpKmkKijdsYDGGO/i5N0sI95Z7ZDM5qt8lhamshmOOXu0jTNVeLH1NYNcbro7pXK/TbTZ
MxptF622bu6qWYexQZQjSm79s0fVzf5rb+fZS4LaO0b1HU3BuppJ6yjwhbg4TwSrPCiKNVhq3cZh
AiMri49M+dZdmzEHGNcjlZyN4sZAc66gPW/RoBto0e25YpMKlB8svQY18lcKBS+TKAsITyd8f2sk
dxx9LjyLmR1FSHSWdcRfn/KlVo+uVtS+yUtZvuaATIBYXWyDxsddmAMQ5nwT55tKEtLCm4baXkd1
H6O+T1Dh56jxa1T5Jer8EJX+jP8Szf6Mdj8gdT5E6MZVhK5/lvp+dP4men8F3f+M/j8IJVvxs8AV
MOAO6BQPh/9D4PieincAPfA6wHtBsStHTmtWbsvW4vjDfILvFn7pVo+HjY4DvR0nD7XkiX8wRqx7
8Jnc1Xz3RB8N1QbdOqbKkqRAZ0adjB0kmMnR0VfyIJb/3yGwM7lbM9NbcyGgiMH2xedRamzyIj1x
Q91M4ojMZGmbDMeo93+pqqHCWfgxgKueBP4MOFeXGr8G3e6Z7CIfF4fAzdHg6sA9uXJxeZhMIUts
GHg/LDwgCl6QBE8Iq92lhkfExCsS4hnR8Y4wWsfYg5ukCZgA82nAY9LgNZEXVYj3pMODEuJFSfGk
+HhTXDwqDq+XiWelx7uS4MlAA+r1Oud04uyNOSVx2/wEJ0VsquWyIGbiYnFu8mKn5UuFsG3AK+Pi
mfHxzrD9elLx0lj0u5gTewfUJnbR5FPBdVPivlFw4cwPDo6cAWdOgkMn8R9z/DoKvp0C/06Ljycw
cm/A15Pj72nmKFpg8thw1u3hLlvuWklmYmyxu439s1o4j6E6rQbS+HLcQzMuogk3EWC6Gm8RnmX+
y8Zv1OA7cvAfGfiQYN5ihxvwJlmMJ128SqP6lYJXqzCU6hy3RoKBkkW+NPFQA3UheF8UtbhMRLku
et6SVN0Cml3FGLJAd+0CpdwjkzjX87AbCA9OoBVrMQe1oywzYhqCojzoNCNJOHPnGdbtGV7lSuFD
XcZskMy+WTGP3iREZyT0uwJ6EwL3yWHcpZ3sioMoxdRiItztnF2j6ZtoC2VhOeEQkydzoODQoAXt
+JEKVIqpuPOiwJRD/tHi+cFv1uE76/GfDf1Vx41W40pjjLuwYLKMLF1jSHoCb06I9c1wXYb0xCXx
+6HFoAy9V+aTODKd2Eg7MvyDq0BrvjuMmg0+uYLxvLxynKPvfpU46eS7YOOs46O5NHHaTTju5JMh
fOAAvmTlvE0dO8bbgEMPC9gJzSHJuN1jLi18LK5f688QXx/8cFaJGP0qHH8mvjC7tBdD0d7arL2L
ULkaeXi0+x8mfkHBYRDiH4zwEaoDKaj4CoNveX1neA2RAZxnvIe+eQFm6g0oy3qciXYXPSY4FWMc
i2HtWfgXfXyMOn7GEl9jhL9Rw+cIB8DE9Wj7oVeifKxwQ6JxYQXAgi+t9llhbwO3Ols6fEucLor5
ncXZiqWppnOPZ4UDfviOxhVzQQpktX0ocMkVWnzMp+cZn6aGXzPCt6nh32woSggdYxbfM//hHozP
s0WJbeL7rKNNfI4xCZovGq7QCndoO3wpeEVjisBOPZTUIhpOHdh3xxDraUc4asVcbZlKq400ljRC
P+soASee8lQflYr849Q8ou1eAWIn/Kk98mlcTs24r4xxxSSNqQUHxIzrdcD9qrBPBXvjucxzaumO
5QM0g4rEM6uwD2AwwsFMIMwCBt9exV/b47N1qhTuCb5b/LcW25QBP67PrASdTIVLF3j1McG1q+De
BZlLSh96Qly9eYrwsD/neH0tPL8T3t8JD7AlqMuwBI94g0fs1DiFDWkZBi52UqSHWBhnIU3FyJOe
S1zGESp7H9dxg/tYx4WcDfEVEeKOvm7p9tNGLVj05fnByIedOrtPSsSLQIWvcJbq+LsI0vQmwcow
k+NFjNL9eFJcqlTc0VyQLV7pFs90iHe6x0Nt4KUmtv3ZlubqAZc1frlVh+vawH1tYcJm2SUMcAR4
s53iriFYsfINnld43Ri4XZzcDY5uJNkTR2jKl+tfRGmc3/JGmOEE94Gt8/rhDu9wide4xZsR1ziL
Xx0XeYKbfMJVXg7Nzcdlblr7Gs+5jfdcx4Pem+8RjnSQzI8hDvVgeArxq1v46xPpX8fHLqSfHV97
y3IokkZ3gsRu8gsjIB66jxI/fBICuxhJ8pjuuXuOBwkPTC9qnL3q4XSrsvLU4q0faBhw2sc47nm1
7vGQXTRJqwBNkTvjbbJHFA0/p0K5T56Nd7960fHxQ7n/7HBJleCdxxqjPn7/At+/vHPJ5yl/Chcu
gAkfQD6tAV6ABTaAzkJp+6cKmoDkfJjQBTCHefLbJBZEflsChaBFRmNCJZigE3RQCmpoBambXAIu
Ir+33gimQivUPlIxv5bkTBFceshhPtaQwIsK9ErVPdRNe7fBfERhfumMmYoVP1iF7n6AGpQAUtG1
T3Vqb65/EeF4IHDyIcw9u+ieRgANwqkexjK9zJBGmgQ4QEyA6fCS+f5NUEYgz6aS/tHSASZ98T5R
cYatvTDN19QiDBXrZT46N9vsYQynny5yLTddg+G9VrX5Rut8yxvljjpGQJGQF4UB5Ch2nDf5NioI
nuZxvNZwKcBPTEaEdc/myY1X+RRMW7n3Ij2V9UcC24JM1FsP64JP8x2gIEb78RrBwghRt8mvuTAy
oNuyV+gf4XtebBgaOiyNsBRnQGiPVR1f2uZHKazT0OaIwoZbaFlvGUSOWQKlBYwOPPevA8yOEnYH
/LwXxRj+L3vntd24jq3rJ+IezOHWCpYly7G8XFU3HBWZc+bT7w+g21S51+o++/7coIiJCZBlUSIB
/OFlRNODT/bJKZDyrs5SvaFTeBF0n1PULPROe1Wc8BwoZ0W3hP/RVlx4lynPceWftSj4S/yn0rA6
1hqEseB2cJ+yKX6oMzgvbXYcou6ZXaxS005l5j3L8VF+wcYVDOkLajeP4kPG3IWl1+EB7eqHcW7u
BueHEhtncSp/tkAoaA9zFLyWo/LCQvSdhrsgGipAoO8cNFUStFVqNFbYcnzKButco71S58ttU7n+
c2s3dybSFG49PCn8D8ZmDyPyLsCNVFyP6lQ3OXJnTKu+iNQgnB8US3lRFZwp2/GIredTmYUPqg7w
rhlup2Rvox+TCiGZBkWZEWUZHYUZO3/xmgemDi5O3pN3L/5j2LRtggfxampM9+qPpKxfeEgM6T4o
0+MA5B0SbNJ+hngZ8i3zhy0rPey3K49jGABaAcrQPgGAZW/cuk4Dpnca14hODGZxj07qPeso6oQh
14XCjsPvFiacrwnfSCW2b0OUeGYUeWaUeQwbYaN45ydC+qJ7GdDv8fkFrU30vdkhRN2HVfaXgTeD
CtUfl80S7s2bFjUgcfOJO0qtgrvaav+K0YUR36jO9B+8s5YXX3wj4W3wWEK0RXHIU/nCpOmDDg5Q
XP00xdBiapZ0tHvRHs7uc5Bpr6NZ3Fno4pV8Tkg3q421ddvhNUfzyNPxzQvSuyT0XsD2PExtC9AH
1TWVnQ5jfDaN+pPQD6kV5IWMdueNQHmEvhA07K+TynYv6sIOatxmlW3Et3TWp9dJRT3FDzZZpp4U
s31qf9ep94iA5+d2F2j+Q2uiqBq2yKcm39HH+jq06rV4Ohjjd03zzzlD6Cy9oDuYo0V+1TBfDVLk
10B/zK76oFTti7imEGkZvLKuxcqM61QvNpoy4v8o7mz4mrz0TkfxXbWQ6G8T/Zg38FDD4aWZeGTG
oHwK5Tl37btc927dBsH36tS8yQcZI7D+ERGGNjubtbFtWZTSInEPaK/irxs6A+It2eeyEBT4+itk
FxaNElln0Wa+4k0Y+ePqNarrs5bOhzD5PLOww0Ov4BHun4Fo6crPJq5QxeH9LmeC7QR3bgIztACi
6E147fL6k2o6oFwPzWw0uFg4PZSjczBYVAzrnY/+l3hBHVsY7D2Wbfyi5iAW5DcACrFpsuSZIMk5
hbeq/leRcFvzPihumjkIrzPmvCD5NonlfTJd3qv16WT5rzWrEG1357TKVwR2UbeE/su/gpecpyCt
MkXykXs2Y0IHmpmZ7fL8OKC8mQATwd3wBhuNXasXN5E1IMsOMZ+fTrSxAJk+lHa89ZAS738DQjuX
+QwXGAkKxMvapj5F5j3msAn4ixxfJ55bQlIhi+B/a1w2LoItr8DF2N7ZYDoVwKl8KqyJ4L6ShBih
sQ1dKrCj8kPU23u8L05ezGuvy4pRf9Op+r2g5Yrh+Ppt28DcmkOEhFBR8+p5XUbK9RiqYG/Q8Sw/
GzkrEPa2H+uti4OjybKTXX4JzU8jKsP8XcXfuaoeUaI5ZXV0rdXBzkBIgGW8jcVyo/hrtSofSzof
2dNCcKC+9TVvz1MKdJnQofCH4abAD0dgjdOmva3YiHYd75Poye9UUI0Hzl82/ElDVkHhdtnCHBAR
jJjp1GQouCpH14OOsD6klSSFdW8Mh3xClwnXX/4mg+1dqwMeSWzd2Za/a5z8mDTYS/TDPkl8NBZL
FGVu1ZQfU+U4WspvP6+Qjkp/pRChdgki5gpu9Ru16V+VftRuiyz6mgqAeYhDQNID5fFZlOrU5qrL
qu96DM4vNrtT2plXkYrwXcFKfDSOu04vz5EHCpJ7kYX85JQh6i9gD8CNPCdDYVpjfpeUu9gsPlm+
90ubw2pnNCCxWfHbpJb1aJVxdYhj77krg+cGKSQP8TG/sQwcTZtrK0i6nY/SbYxn3rayEozNDOuT
3wz3TdL97iI/2rJP647xhp1TbL9NprlTgb9vh4PGXA4/C73jQNW/44gEZi/6Onn2c9DEh0LDFtg7
o351k2otsDvb3PSGBnSTTf4hzjdlqnRXueIekpm5tJL7CaOGm9A0fuLP/DtgihCMIIXT5mQ9hDG2
Ws7MQh6YIoAmoGb9TH115u5z1SfIeVvNzmq/uHaVnWEx8HJhPccJwpellilQ0JyrwFHQw8D7yY8M
5GxrFg1zr73HmIk/bIfFE1Qy4IP8Rpts6Y/spVcemqFTa58KDQ1wNG5R91Hcbajx12jh9J5iK94a
cbrBghOha5+kpEg+W3P+HDUgfxW9QnjMYEUjHH+Y2IEgHQ1QTK9Qu/RrzIGCgR1VJGH2OGdVzAOr
jVGzAp8pE7hTMOMbyJU3Vdfgn2ePv4chONSeDumeBYVZuNahEgViJsl2td1+G8zuJXGHa9MHaGcz
Db3SXuyhAGKH6gsPXmQaDfQ3Pcv55JWDs1F0D//C2gPfCGU24qPeFNOzbqPVWFQwJpvpZ+t0OZAd
nDitiFcz9MbZ105/clfaV+nk7yueX7odtBs7hS6oTS8KoNIr0MQaphUh0OErw1WOXd+12ywDGDay
/IcFxRlZoHNkodHq+pX9/2nzv/5f9lKN/7iNuvmWf/v57XIbVeQvO6iKpf+PrfO5szPkGLqpr/Qp
VLYgXL9tmrrG/2joJLtis9XkyNYvN01tx4YdL4jxNPyf+FKG8ydl3WRX1lWhAAvmFoQpycL/g/Tt
DlHM/Nhhbuf/sjKr7W9UG6PMqoTGAoOvwD1bs1FWShznhIuXc5LNncdb1v4iE186v52Gk+mFsAFl
wyTGWeqyoxxiqeMzqaM+AsN7OY9siuy872/Wc6SJ+XtyuxKdcxVf6vUK0Kz41znWbDU0dCYcuCuU
PRYDXRdFN1NhX0+pn9zWhprc4r/ydvQh5isTgo81PCLZIPNytLH3cw/NBziEesKu5a3Q+0Ypcfeg
3utBtB9Fztosj0xFnwV4DlUXp6x7zHzTAVDTchwWzKks379egt5gzMvwMh9ucXo02UtzjMQ8p2OJ
tAkO11/AfrPVWdQqW9qq8anVo5sRdZ4v2H9Z+9RAWlBW47zZDaxfvtShYpzyOrplF+hhVOfslNkF
M+OuYIWryk7gyLKTAhsG2cgOJW+oXEQh1poOWFIAhEvgok0mNCILBBRINH7kWXoC3YvmFWPJc7hy
qLW+nkoeyRzZKqsXI+LhylxnZqlUnOAf89ZuH84hG2Rs+S/IEWQwgGe/S53mt6wtrfJw+a9dBJYE
IZeToZO+j5Nu29mt8y3uUYLHVLO+1WdLfTARZLwae9f5ZvrzN73U82c8D6tjY7PnM3VmdovuMgZt
Y/Ld7jL3JlRZplBmUSiYz0YGEAAZWxu6NP8ehz7bBCIXF+T8wcWM9iZVwXL5k549rA1iXK9gLVOf
XH+bmq3zOCWR88h/5yYoY+Usa1DR2wd4EVeNZbVYC9Vuf3Ij77PMj0UnzIvG6yG3MeYW3WVD6YP4
tY2a16/3cY0+Z3kzYHmu77P2XuNtwoD2xJZqk561tjOuIw26sAitcTUN2Fd7T6tUg11L9Gp2a55s
HRxXH67kUHFSbfiNqU+yYc2TjQXsq10/IL0ZbuvfSRSBfu1Za536ybkP3cZ94tEdHKIaZkgmW6Og
Rk8+Hs6ubbpPU9tZN3rHTqZMlgVwlQC0elefZNWfR+s09+0P2QGhYPdJN3DNxpqiuZEZnuMi9Wz0
53WMZvb0TZtEGoJCXEQ0sRxksHCxZpg5jjKqAJTAIFAfA+02C/FFQRgJb46IL+7VWpdHa/FfcmSz
zF7GWesfhlir8ugf8zQj/aylYDX+Lq2s27ernpXou1LDjy8UxbyVhaKV6DqbAWg0WR+V9hUNJ4PN
iT9SglrY4IY62c2sNDeooR7XlHWoDzEV6fWNOXUI+v853lpd+5rV50GvzZM8yxpeTi3rfH/dHe69
bxe7JoKKZh9FLQowEE26Q9y4vNZ7W3+B8vdWrcxOO9c2L5tZ7KfYSs/pvYk24m1XIwQiajKOS511
vMBi/Y24jGby1nCBbuJRDeBKA9dkGSovAMhS/8lstiBXV61VsuZbIBKnmMl9DdXmC4RQFMcxRmLZ
LOuv1ayZjp1jxGcMn1XxpRk/uQm+LSUbqD9CA53t2DR/mylC+cGPjInxyWSCwp7n0Y+yDM2UPjsl
U2DjWS0OZVCmfagqfcdjQwZl89pbxpSYzowMW2veNOyobCpb4b1CFH2SeSHWIaV7KhUrBHDrIlha
deN3w9EGPIBFy5q+5KzByURmPu3Va5kyZzOgIq1mDlTUz6HFCmNbCfrwDDURdEpzL+J6rWdHGZKF
GepLXOavIXn05zhyiPf4Og77SaN1JRaiYnFOmSFz5dlFfMrSDEhJz9a+rQjCF/7hslDyfx19iMUR
QoXsDSqUUxaSzhviVQ+lFpk4EUwQuKMJ1sky0t/Xl1w5thxF5rvAsG5M3nQuh3+/JJmynFLE2Jct
d+iuwLoKiug04NC1FF0+4aAs6zFqLm+Ha3vu5d/aHnOaNYQvaXj6MIxs/RDrxEniCIDIf/nmeLbQ
eFpFAfjqoFMAHBATK1PTVV68//zqZDUbH+FsBC92ZneT/2masXLK7bTptk2hFue2roDF9/1L56Od
o2gsIV3LWNIOw3VRez/mpqrekv0kDpkSG+OLUtblQQ4QOqGLbanQMWswBmMOiNl0amol2py6f5cl
jX9XiiOc3NJDGAKfb5A8YRX8vdkBbNvP3nSWyR+HkXlLF/hy6aENSdfMMQFkJbaAfOPsN6qBol4e
ALI3fiRISN1ehGSKi2D0ddTDl6nmwjzL2NpXxmD+OZB0+IlcG5ZBZT3LfxZuOAkXHc6Dkg4A7NG2
30blHRQyInqzJ/De3rWr+tMNWyTh/aCYmAdV6fx59P2Hahz8X9pQ7cvKnL7lalhtdL+tHzFo8wGa
sBOLhNJbpyTCOEH33YfW0H6glYjtql4j7InPqKYWt0GnAYoQkQHkfrWVhy5GZOiZYlwoqzJnUEIB
w5lYnupdl3e8PKy3PRvqEG/B5p9w3pneDnVRl0ElLd+O1hgyRTsIB/mNbJxbpznJo2UsWf+3ww+p
cmynq+4aA7TcRRfZIE9VsYkICKCvrlM1LYHr2OVd3CF+GeUuT2i/x7bMddj9bcMKKmqm9nt8aFME
80W6bOf/xj5sC/ysD5xHuFf1zTC0SBLkjh3c6QGOkJ7SGxCVinFAOFjB3COp7pdqEKXhXWOnW5zC
nJOsLZ1xHZtiVn5cJ7EHVpEEqdD3cL/My7HA8qBCHTcKKkA+GVo2OVO6cOO1uIpMNebLSz0Y83oX
274Nggyh0s1aH7Sk5rZp1G3Qj19jzK+e0IrUb9VGB6uZ9hOL8M3XrBrrJ9gV+i3cbeh3TjB9zX1M
Kt7zmZ1c5KuCwBcoYd1iWdocbKPi1cRyvqS6GZ3Bh74V2KxUg8CLRudBGRx8z3WA66L6IXGtggot
EXDM2bX/My8pNcgUMnFskRDQyjLbLcGL08h2dcSUuAMxtV8vZT3DGsOx5c4bTba/1Gyfu3X9ECh6
zVs+svpeGcRgj6JmicnWKE3vfC8yT509dx7bhGm7rxFq3Mg8kEwsE4GsADOt3i8prZfwgaOrvZMj
+z7Dt+zynBVnvg602DlA59J2aQc/rOzK6SvKoZ+DsVCffGirt5GB6XNgGktcUd35KciJr/kO+aFG
XOZ3fE9BDByr0mzucsX2Wfw/AMMzXnGi5w5DjA64cW+8sgdQ7rmrYkCJlfla8rYDkjlq3zvJLDuw
3zrlLG4fSkVvDxbqLKDZYqbxpnVfGpH7ZUZiA+a05z+Ci7X3qlpPPO4C68SMW993sZI9VZ6KObbv
uwgWjzeWwgJnUdjWM94rXwd+PW5lKM1YAklqFC8dkQEFJr8HFnJKQ+AEdlviWaoW9TnT2UTtBf/G
mUzEUCIFeyIZhCiF1AN86oPuh99nF3hRNpUuGFAx+YvF5G+dKC6zRSZ/Mm+dFMpcTA4vc2WrmFSa
7xPQpbth5jcyV85H18HfJ6v8BnJ+5T2vVxXq7+PJSaqcn34YT2bUFVZRbQldBQ00fqJFEWh2yhF4
quEtYqLd3F/NCfIr2wZhEjR7+Q6tPfLSpX2t/9MIckTbZyGFvzyvWkx1MdgzhpeJtewThK76EaG/
+nENaTa/RaLqWMZwCq34rTqIDmtV9ofC/Na6DPdnXw1neSHumEB7KsAfAwXoz4OqMQlS4qcoUuMn
LZvz6zD0MG4SVdlQKX2CwPqcgD0nJosYwkE2JiZWISL0r4HWTv840Igr8qaNjV/4SKlH8HvOnemj
U4M0l/tVqPWpWmf/9Jr2d94NwYvhockbIYy/pIZhcpGqxP6S2ljxZWo6wfBsYgUQTTV9GFWm+pMx
7uUFRKBR2fcrcNB9nzfMWcgae6NqOzlFSHLLYjVczAwuZg8Xk42/P5TjFSW3+DrUMi2R0xQ5HprX
zFjkIX6diBOU/NAhyGDe+fgnjNqIzZQoeC//qyua5py0qfWcuXa8n40JEKJozCBV3VmhdpE/x/Vf
Xhk15/gGKRUnKF+TOgbzrbYPOnwUpoavuojapgN+zS3QrBBVt0mzQ+uYyS5ETfe1Hoxgi5Q+SsjD
XLyiyfCSqqzQhFbhvszpZ9lnHsa3ITpF60AagiFtA2QF2LL7jVP7gaXG8VsItGHjRan5BJtn2utZ
a5ywWHZPWghzUc0LXJWQb8ck1bG+1XT3/tXdD+PpY3dwkdo+7/D1U1i/SILBP2pa5QFbbNziUINX
4JuKjckSfM/pYhc/jXTCMUjkNTU0ESEoBGreC4yXnLv3bnS0z7KGbtB8N5Qm4CRVX9pEbcnM2qVN
1gy9KG8DPbxPkbCIprC401gjvmvcCWzbGLjZrWiQsVk0rCk6FsG3SJayO65fxmWGbFRV/H0cwzxD
YjI9wR3h4dPo2HxBGx3QEtD0L+4IR6TjPdO2Av9XWv9QQy/+mRY8h8qxr597w9T3/BHCU2cqxTn1
MMueZ/eiT9l+T3Gt+hmLPl1fNIey6lR+nIYICEkdsIHkmWG+R/fVeh7snh20Snt1E0tKwVrPrIEi
OtV6d4O4H6McNQE7R7ta5sPXXfIxefDZfp2hzqvDBNAg+TSI+0qFgX3sqtLfBOKu89CqwdfIgUUg
WpF8RRIiQSletnbDT6vK9Zf3IWTUYqp+5E3D38g+Wo2odDg2ER6RxXPPVt0NpsUGE6beOOc4K2+B
286bbvSYB8igbGbbzjw3ufXs5IABZFyGZKMsMkwwjlWPq6FIXeNrbqQDr2910P6yVTYs55F1MTrc
TucAEVM9BOVUfVKRWUlYtAmvxFFQw535cKRgrLHEQiYPy5Fq5MWnbui+ImHXnFCwaU7sbTQnJ2+Z
EMj6ciijQ68QlYdKOQCjVLUbWZPFOsTfd5FJEFCbUxqlJdaR0EeRdmnu+c8295XdedeFl9SoNqTN
fc/U4l4erQ0yT/ZYG/oMbICsrkPlTe5dy4Y1+cM51uR1KHny9byGlrPRHJvNadJ2uvj2wruOX4bL
St8jStUaL20UyRYwu8YLTOr4hT6zqBSiQp+1RfTJ4hGMdB7OvHG3kJk9JSnu0tkq7nw7026mdnro
yr64W+PyaOy9n3lT9jcAapNgG3gdBlSiMPoyDramb8KIKhFjZfvkreVjzpL+Z/PU1U9Ix2lm+KMY
7fgmrNr5GL8X04itmzU0x9JrxutUH+Dpy1aZt9T1SH/rIrPX5g/DyLy/H2I0BQ9i7S5TZTXpq2hX
wvvHyCXINjWbUNcp4hmPTWb5j66e3BWlGp9lLRy15gFZCpxQSMhFYZXVzyBBfP4bkrt3/HDgPifu
OHQSm/tYHBUx4g1DNBoH2SBjsnVtKKCGo78humC585Y9DgOrYGuw9E3jIKuykOMYaETjd8mPWA3u
w7VbxOm8yTnXojACE5iJPT/aZuGcZdxN+25G/4Z6qdoAbVCev5bJF82NBxVA9JOxsv1tQeT6quGT
asWl9znTBmvXq51xzNxAf1Br4AwoKmUs78O/Lh33IsOKmv+SIccw0sK+wog2+1Fjdp+Wc3iMPXT/
AVa6xx4t8+Vo7nzspte6bJaJH2J+PkzICovestDfj/C/pUXWl0PZPvuWibBsmG0uThtGMxo7f3MZ
FzGZI4e4OOXFZV6cbr0aeSSv2K/6ap9COFlCH8645l2MCLhPaRuBuxGmLCwHViCSo3IEeGH3R8Ae
exnzJ7vEthTjXNYCcCd2UPsekKk8W56rnUsw6rTGiCWl3knG0cjUmJtDXbuKBj848j55DJPYAMAq
kpfDIHOtnaVr0BX+HEtWZZEVBS/u7FDs1pgcQZ7YyJVNpSowTeYO3SkX3Y6jLDpUlqB14R+rhYbN
Z55hNysP1xwA4JZ2kEFDJF3UC9ctGa4MBz5HMegyfh8xN5yQCkofHVTPj01u1o+VKHzUZCwtcW5l
CA58zd0+3yKA4dzKmoyLrObfQ7LjrCFuIVNF1trxffglFGOm2Rc1SyOJrt4lvt5veD3qd+UcgCJy
Bmgg2ORodyXGjqgC4q+XqvpVLlrdZAz3wYTI0yiDsoscxq2FOpdl3siuyyiIkA036Dh8kn2XYWSy
ysT7SuMZsL84HYBS+9zxyiavQHaRw3ddX+46K1c3lTZ3t31h4H3C0uOxVcS7VttPKfujTl8eVVEs
daM3/3Uom2Rd9pJVWYCVyCDQDNNGfnZAnvj863iqER+Cl7x1JsCO8rOd6oDg0nSZdnksx5AFGqRk
L31UvgPL7bS2y9jFKWV99DSMeZqi26ARND7Iwsb+8RaVu1tZC5Sq8PE86h71zOW1pfLRls/jKtnB
91S3nqrmyN5PRnYLs/IWUArV0UD+FA7HdKUWOBmmoaM8ZECzH7sEwQw7GVq8ronJwuzt6KhV8W9Z
K0QaFB7o2yw3yk5rqm5+zZ3KvF8z2xw8upXpQA/pJ+OVEqBm6OKCI6uyQeX7gCoT1yLHlw1zCJLs
n66ljnoFWnc9L9cBhDUIlmvmGkwtGG/9zDUOqLbB6SvdwD52hQK5zAxMC6oCxWxDOUEnnkMP4xsT
7cLeOl50kE1LPTfCElnC7FXGJjno0vJxqKVNRtfi4lTy/MulyKuSSRcnlRdR10iSjE7y2vhhDj87
qr60U4y3AD8294Fa8MTHXFnG06pHNXj2jEMzqxhw5b+RApyxUa4xOAzyfDuL3jib11eWXb/11nTl
RabjlIycKIaek59vWluJqiv2woZTLQ9VXxcrJNTLhMWRDHpHBRqe4NripaZ+jUDb3UWXNkJQYLPm
fOy9DJR64S8e0OleNsvTLA1r3Z6imt8Cccb1tO9nvLjSagqbHRL8JbtiBvsOXVmdJhj3qBpWTObZ
pLuWsbyB0LWmyOparCllVdF3rX/IqWJvhAYds5QtBpSFp3bYkS2lPMPatI5joUeE7VbYXNd1D/jU
ythEChHgu848EP7bEpv57WgY8XZpNzQtvreRujy49MKAmgV8iL7MGHVeAPWwprUMkvsmtlsT/Zvp
MOu88S6dkeVjjSAybvK0RRnZxBeSsteiU4Wt5Bb3ELFnIIJurJDQwxIL96VMXrospWp1OOstmaCa
o5OaDD+NTMegGGvCkyyWEZacf++1jLDE5Qi9vU16Vztenv6y83IRywXJK06YXmxneKdVyw6Sn+29
2YLHqjj5OZrZLIhGcQM0yZceFuNRNsrCj0dzN9Y1LgQWiFe8NIsc61lw+NMULT1gi0T8TdPKVndq
0rCv08bZLkhK82oezPpWFrgQNLe2KKra7eB/iMOlRWQrMJhQH4uG9qKPbNbavm/BRYvuIjNsyPz7
gd6HXAZXoRTJqyi0wth5cdDDAClag1VRn3ua9fI7RxSyGg7O3mYHAmDe/BaScV03sn03QCBYc2WD
zGtKHEXVwTzFifnLc2f/2hLv2yGeCGd5ZNvISpTuiIXFe4Mu3931qhyOeEPesFbJe3oj3uKXQ9ln
avjiymAlWkYXGqQSDcpzM8bxudbigyYwFbNqa495ELKloBovPYTCR72KDvBgjRc/6rVHtLYOqqih
GL60rf3eM9/7uZkFYjvdZUoZsRkTZtZRFpbbvR2NmWdexMpQxR1EBmVO5yTarmGTaqM7RjeiuWXU
59wfrBPzB+Zk1GSontu3ozXGb96rq7nxQelDBGNExoe0Dh+TbdZV40Y2XJxiLovPdeHwc3xVt+aT
GYfoulc1Sk8aAi9Kk6FsWZvQo8D38pwylK+GWi5Lu2tuWmczOxkQSWRurg3GJnNOWdQ3cENipA/L
DuVmPy+/uAjLhPGc/XDwT0SI8z9kwGb2rsrU/ucx1oyotXkJbwaj+j7EwK9jT9H5y0Xs4LAq9SKr
ELHVq97s9ZcuLY2Pra3KktmaXIvqmixb16ocuR5K48VWdf209k1+zsjD7uWNvt7tVmM2PPqz5Rvz
4QuEX2B/FVVFjo3tH98gHDrao5EldzGg/DsQl7aeFXdBFn83kqw9IK2DcpCoZk7bHkLkC1Vhnvhd
E609+2KIauJ1thUpVcfG44eY7GZNBYubQ9aPWOQiKBcU9cieZBtiOjprkHqj2jp2kx3u1RJHKdmM
59F2dBvvmfVIFymNxD7IHTDQQ5883XEfmjgOPsVWs5fhOg7DE4hyTCfFbto/dcKkz9qxEIbEndnn
zw4L6HLJptLj/LkJJrF1gi5t0YPh0hAuR7/f5pFmRso5m0z/XCW2AyRAG9uDpg5fZEwWa0oqksep
x1TVSk5LhzXPKiFyWFU2b9fY2lfNJv9GHZ3bpdtsKOlNk3n3BgKJt1EJVbuLcOCT1SWWspHZmjA/
eJReNsjWNfnv+oIleSyU3Lz+x66y13oyOZwPR/J6hPj5t0OKi5Bpf9c1seDMx/zy7NbW9RIVSIhb
Wy1wQq0ac2vYMSbA4lfUtEZz23WutQDVZKusauKXc61KGNua/H/qm+aRfcyU9Bdk8KT5ldu6jmVE
7ULSRhbAambrcBFD60EH3sijYGYPojCwsTINswVtQ7cwQr97wmpgk6ZFO3+ZWCeYI1zmA0eHimTw
GpWBVN/naq+eYxvw2tUwpepZ1t2kO+awl48y5AwOjHCRJ6tYsLPGYC3pnRcjeCDjsphTZ0D4Ex6s
GOxDT1mto6ndh5XPDwEaT5vQQLjE8S3rhLJ/xvuzOARJfVmsMehP4U2ldddzH+Xojb7nrSnLMOE4
6vBKWXXQx/msYqU0O0CNtwkWkPexMz4Byg2POcQrlk5EbE4CtLDtoNxhkBHey5gsit6yr91Uwepg
zVaQQELUhRXE1LeDQ2L2T0FXh/CpGEoWchS3cSysmlDeaHL0SXsWUgA7O9mncnKe2QuLcG+jVllh
vw0roMyyWtiFecOXLtg0Rpd9Mkejfcz6HhuKzgE12bAB/mfXcurra5nbd8FlVw3BPtlVNr6feaqV
8A6PjfwT62Dd9kN3lYfdcmZDdK/H7uLMXlc5+0TJvvZuMiF8QmFG3duRrBa6M36MyRRt1H8g71Du
/7Fr4JcC1vU+8jp87UfVf8GqOX+a8Jm8JeiqriIqqjqqbnkfkWqQO7XBzAvoxfJZipgNYAxP+13W
o/lVHLhKZH6NDfN3EYXWp0QdEZDB8fOm0QPjKYRyvyxzYkB6H6AO/tfc2tVeGerrqkLeOHfM4CyL
WrfRi23C/q1uRxD52jAtN4kWhUvOmr3G1jw/mIqdBv1p03v8eDEvRXGmdfM7Uz7S5KFjRnjWaUKL
RrR04qG4NIhHaVRDS4uQupD3mrwTkr63bu3R+sF2dvZpufOqV7hY3pOs6BkSKHpQOUdZzQav2xe1
k+4KrUaCHpuqQyrw81XpNBATpn4TS0hDIJD1ZY3jr26258p36/N/Rhnaf4oPik+ONybLwufChGBn
SGOiC5/JKnJwCq6V/lEp0JMblDQ68rwsWScxnNcyU26MYMp+GMILgZtA24dqYSfw2dGbjhvnacEf
5D7IVySYnoC1gT9AaNs99VaDx7UOZzxswgd5hIQ3NuW5msCwC8MHVxSywUqRlY7me6930SrxU84z
ODVS0aK/jfgCGklV9GohoH1cqoYdKkc2mB7lSE6H60Mx84SXcyhV8dprp++xV5RzqJKd/vu4v1km
WGYyPQS4Ej2ohdUjyBm1hyVNdmsGPpA40VmhYnpj3zvK0m3tq4tuVl61OL+UYobWsir7nz8VfKf+
hH667MKruq2yv4AllMt360/opzci/xuZRviYzvggdU2HGVST5PHRUs2XMonBPskYS3/IGVYFTtdA
duNdGyYod8c29rlaNNy4SWhVMSbFKWYGShM9ZN1o36NsHuS+liNUDWBSUUZraZQZhWJED4bPAobb
+ycZkoXhV/4hZZVOCGFED8iQIXs/qYD1sinC6U4EZVGXmXErjGhY1uMcNnc3DFR9M6JZg6hKkf+F
dC9HhVv8hdg7NA+1qv8Cc4LniDM2f41T8tMz6q2EwQwCEDP2Wbm1AkSjZFU2yBgIOuygJebFnGt8
k3VIIMs9iIbeWx+ZbjVl87jGPowT1Kj7yLy0yKxNb2cVG9jZeK4KG8dCx68ACrrD+aIohnGpypRQ
tyrYovSQKbLvPBRYX7Wt9jaCJ6GH6xCy4yDGvujYqzFkcTG43/DQUjwtQ9QONwbnzkhmFaElQBKD
UeT3ORr390oz5xSjdzCb6qeMy0LGw7KYTmmt3mAyiK2miyD4raZ5v0L2C6GFl/HBFOvmvV6rd0UR
qnduERkgSuf9h7is+ib/RVep+63sIItWdJVHga7tqkb1T+rgxqw0ocDldKGPBmM44fEOYGQfuvCs
cyenKooM6xem4aJ5icrDi6ZaAEHbyHH2MohWFkYJAy5eCm/HT03FdlVnITpkZIP21GOgeNdP3QmH
EVScUVK0to1XRfulbqNA0ZpB/yD7Dri/H6oJTnFVJdpTmur1f6E9fCQo8v3VVRsuDv5wro2BMEzI
S4JiU6nMvvLMerCmaWwwxAxc87Yeawt5FwT0dA1pl6BUzOcC64HTYLNjLVtlrDeDPZOq5DiCSqRz
PPY32lg3NxLDJkFrrWEYN0k7/pCIthXbxuMKvzLVRzg1mW0jvJoG8Tvas7yoKQH6evHwPYCWj/aR
iOE0hzdPIdYE3XFCmVIcySIJ8BVYWtagzGFVLDuynbrXIkQH5F55pChMNKvkQc68AmqyTe6wK3Z4
rwMSW9pErTFN6xq7SSxGE9vjN0oZDur/svZlzXHjSrO/iBEEd772vrc2S7ZeGNZ4TIIbwH359V+i
KItyj8+cEzeuHxAEUADYVjcJVFVmVqV5cbIyBlLZ6p/y3IXuHU4S34VdnEawLMK9AK6JkLc/3aB/
MXPT/xro8PrXRdI8wJORbMZeaiecO+Pdvz+MbxEs6m/peJ4DKkv1z3Vv/pYhyORraHa297nTYPcC
ZrzgisQatg68uDlbdgrCsNAvd2Wel1e4CEbwI2bps28Dyu37lfyBzeaytRBNWZhdfhA9R0ITMjPB
ntYDCc9AmcQG/c11bXCzenG77nwf4gxJjFRDShfEzwc4ajDA4lsRCqgOqVREbDSc02QEjrR2HQIr
Cgp9/7vg1jpNUvEtbABjT8EkcPANrbprId63iLQeOrdJ3656nmMnVaqdlFeM/amINlNTpjZbpvv8
7/+LuOt/gHbBteyi2QLphsMAJP79N5GBeFrmlhe+aJBWW3Abv03Ov5DrzCg/VX71kOMMlQSohC/k
UyuHd7M+McC5EBULQDfFXZ3hx27wTEDHo05XUHyKwTbYR4917eTUSzW78KNH+CY/WyRVO1lQJ5l1
5pCuMseAWpyag1YQGQhum410AAPq28E7ygBpDRuPsEB0GRXhlptmts8yty8Xnte7y1aD3urQBtau
9UcPWvFGky5F0MZLux3KXU31VrvEhV/dp34HFKEtTDC2gyqJ0po6CR7MAX61tanS83goXRAH2ylI
NpAolVb2A/Rd2DqPQcIPWTTw1QgfzPqRAKgyY+6jLMJs74PSbertoAL0oDVn6iN7XyCiJgX0Ajur
9h49jvUMQLZAL++m1yGWG8Aqi0MD/81BK4sKkihUZ+4fLqmrBBLqQFcDSJTBQqHq02WnZvFpFrqk
WRMg/JdJNfg40WnZTi9GfVEZwrorVDEkegcUgbmMW9+EkgmKLIsWAGAAHZsKcYJKi7+3Qy/ai5SL
sy8G7J/NIL6HPprAESPvvyBGxwAFFc1rVzZPso/8vz0QjCR1CVkkaYVb1rRX7oQV4tisvK+qsDrp
ZX+lGjQKEYl2jZKawg8rE1pg0BFprzdNHwMtozZBfjrUSAbMW7ACFdkJO+z4PFjMX1Vj135lTXJ2
KsP5kTjaQ1z32ctsWijTPO18nGWD9mtocrw1U/dHqU4UuZdcTGO8Q1ilOjsdDgWGnTkgJau/U21u
r0RetysJIkpn5JOpDk6OHpEXDCU7K+1/9krQrO+Qarto7UFb9W2TbFqEH5dObvkXkI9y4GL9eIWQ
evtWF+Bw5GX9ipOAgUw9Bw6OLIM8WoykjgjZbW8InX+FDKR4SgEr3UGO1N1Yde2/CMm2ZDDP3YLy
/+xI67/MjRxkvO4hmL0ZwQe/qWMQb7RWll4bLxlPOEk28Fdq7M3plqAsSN8yH+fCETTlRy9zfAgT
g7qj0QN+gcbjsC4hk3HIRmkA/4aCrqiNinYo7Aw0hv+0gYRBsx/L7uplUB7XXSTzpRF4fovOvu+q
0HmkJuhP3pfQ+7lA49R+1FlqrGtugTlAVQvIKgIP4eJshJqQ3XgAmdTFqyArAq4vKK4NqQF4aegL
iIhw5GabJTu5vB2n7iwDYcBUpW4QjzTORg2kHmqbuqc5uhweXGiMwr8rEJDCvb3avo5NXM3qs68j
L6PEZniVNKz7JpkAUbzGf2gB6Npt0TePEHgAh7IejTtsO5qHxstwZFImv8+mV1p9rkJ9PIWgv1mF
jQ1RTF9ugeDszoMZyW3aVrsRE70hz3tYwvUHliZcXRzbkMhk7flbjARVYLz6Z3Dcg2kos3sIKBoI
QvnsXJl1fRpM/VJkNbbFbTmycxLwHVBN4j729PwebPLh1crY0mXle1Ns5tUdDqvUj2MenmdNt4sz
G66xqGD2Ufq5c6QrKjQcRCB7GMWrAUlLnzqoavvuX0bEATlya/ecNFm+inMTROjwX51NVcgoRWCJ
6ufRiN0zWVLXbEQDg2QAA3/CvfcxZGiDT7Iq6pfBhsKZ1cq32BYDOHAc7xpB+WffDTzfaoNuPXIN
SeOhkzs/0taZbEOcNT7ZcodVmwawqDwSB6Qr9mcqJjc8DljDAgnwSERCL7VRL1c+/Ih629wBr3KX
TWM5cAqADoOofoC6F3qCXk49Ni8Plt4ZWxubpEMRucUhQPrLCMEQXKaaJtmauqjQE60AxQ2ZWvLd
fu7+ZD5ZhqDMXFcN4po4ttYPrZ7WD3oGpSPXhugmVaGAHN9xR19SjYoyrfKtV8AF2ZQDX+LbpyEv
hjtXo8J7NQWZCBBU2Hwi9b0+eUnOn9q0Ru58lnwDj3zWQ8oRT1q4QdK8+hK7YOEFlfErtNi7VRB1
4jgybj5CoeqR2hmSkJapaLpTHbbxQ13of9nKXpeKjsjTnHPgIdlZ9Cq0L3vnteu4uYjGLL/2sRdf
MzxhkabtPshc7L22CIDSCeVeH4xjbIbBKVBNrtCD01ylK2oDntDxs2qyotFkT8VsVTgDkuT1ckft
vijNo5ONa1+DtkNclfwt0NpdUTbihTfOgDhKH2yB6h6e3Sg48KzcdqG5dcysyf6KX4LCD45N7sQ9
3jrROmmxfdU0kLWHvte8GmLT+3b63dD7ZBNzK95jF5c9JwU0ZSuRfXe86FGri7ObdH8h2xc3UjPr
oe9EevL79ltbRvZDrYpwwJFtkE20KaW2QiYopHEMLdKO2mgFUxFGvtLLUfVIq+J1hoA4HEC/um8N
OZkDdl5uU6v4K47AddQaQLV4lGGUJ8zAb9uDgAzlJxU5cAItYMwquL0m6wZKkO/WY5sZW42F7kLI
SIIW6mpPef24CX+ZYMsC7vXfkQCN3v2jh/AAhAwog4Fjh1heaayLoDCo4X6fK5dByOB7B4RAttij
keXUiMc+qOC73t8HVb1xWjf9S9c4+D/7YbxrSwaVnhxKBiZYYb7hqbihnFKyCFwbwPlAnABOrB9k
i1AZUiPCPTO16kGHxPA94DpmbkN2Fm+FZpcVHV9S558GDGpAzKANpunnHm4J0FKBGbdy69M4mgjs
+RBKpip1UAEkYHOa7egqVSNY6nBsQFwoBn3MQh1ztfMcE3phqpvZ4sjAIrib55vtaFhtNFC3GiR4
AvU7cPl0xym3DBGTaG2K0FxReprnIl9YH/FMKYE7XjtJHO98UJG82NCWjETU3jEt40+hB0EE5rsv
mZXo8EpCHMlVVl5hw3fl+WxPvQjGHoMosR7KMTTuNX+8sypTf2a2B0aa3+MzYAD6AY2UetOI2Jni
Np/iOHkOsg4QSSOaQyGezip+ROCT3ehD8JgZTbGNmjFuENGBxThKqLb7kXg38VQ4yDSddhcX4zEc
FJ7YNV8lRwJGpLDI0QiuM2gHApE8Ist71XdRg3dhBgaGyGveYo6XOfUiEQ/H0k6+CsBPprHTdFMv
jWiEBwlbiEhYTQ9hSm6EeyTxQBEQNSo6sLhMV3Hm/EtbpHrJZMTZJVtUeAatmAEddWoU+NVDeY4X
6JquE+EeiqZ0dnHrjmCdTnVoG0TPjhFaEDFAbW43VPWmrYTmDfRIge+YO1qr+TyMJqA2Zyj7BZCa
UDX8mPk/GosE2pCuYdorMr5ZfKgB2AYmcwOEPQgTmzR+hQunWNrGmCKXWNcfOuZ/QbgheR0Kp10l
duseMrBW30lILcBlke7N1HpjFfZP2Ja+VyVRPZSKS8L41WYVXYfEd8UjYYOpn4b9qY14ISZCihTs
NBBRlRsH6R7rRKT19DsZSqgCFgb+F/WIH6YszjqDPHYluycXXDpH+jlRQUNBKfU+lNoCzdJPPXYh
NEiAJGSbRC1UMnAoXcfI2dlKFfcfLejJCWl5Fw9pac9N9bVUzZ4GLzM3HSjOltx8mQdRFd65m0EY
Z/gFgxrZh1/LY3nE921h/eglEhUmtxg5u258YXAzKpnHul/ddMzG02BNpfGRY23ymVkQDKuzuFXS
PNZSIsd6J7rKfsoZExu/hgxOFNv2k8lBOGCZFmTPVFXyyDy7ofeNbBkw5A9lCs1oNXIyGOx1kPHu
fpqs0yPADvDfQdX/H0s1IDP0ICMwe2snNy45b9sIzNo+JILJs/vhzyVbUysgdsfqeDUPpSsythPs
NwFKOM6dNjmJqc5lPE08985D/8oiJHbIPIOka45Y/cIEZ9UlHAU0GkuOJ7VtXposAEEzXQLe1i87
ETZrspuGJInnnzSQEVAb2VERIpns4iCgt0yyqlnfdLSl0oH8tQbZBhwDbtahjrCuX0Ojji/wC7uL
Str9afqyGj8DPeHPkLSIr24LVU36lpa614ONEcK5ZIWXyZ8GhfDZQiqk+7vssZPlVQjK+8Gyzq7V
gwDXbp+QHdg+ueaiMct4qpRd9dZkZqoSB9snbN5B3wkfzJaqBpxiO5pr6kVaJ81FNZoQc6UQ0Xui
tbKkfWu9Evnjhr8NRlnYB4bb1k08mic2BXuVApH41ICoeKlFXbWXdZN8AVMn5AlAUbvNzCj50lql
s7FtYFbTiMVgSi61XdtVFlKgUdWhFHhEpgn0HlRVi1x5afLmhYYWltHew6u4oZoXAurbb8iOFoJT
dtPLUoDgiB9GtwvvrKYCOktn95En2H3salAtEckFfFbsntqDJo8OAMAqNeJfZngY6FvP8sSS2hJb
dOd8DA5CkZmOiCCupdoh6WpfNCB5S4IF/ExNTQ38J9IDnqmPChrkceGuqYpASPUQgd6JJ553HprO
P3NQ/cEfG3tiXLY5w5negQaJ5DGyClUVdwL5k7nqJXxZZYbxJYjZ5d9ds/Bn/x5tdD3LZY4BIkXL
YrYFuN/vntkyqW0njbvyGfxjw9pCfBOv/+ZrafF+J/K+3IjCGF4lzv6u6TZfA83pdjYryg2k5MZX
B/bNh/3c/rt9oeZpQzG81nh/39jT/B/r0vw+yLEnezW/K91khUBpD42iMj9FSNZDmC4UXyEsMK66
1O/3CaDrX3tbbuPeS58yh/fX0gfLIbUHLBk2cZaAVUSNMkb53QW/710rHfEYgRsdyg/iq4lw3M4a
8MWlKrjT3UXfSRBY45z5Ahc/DY6iASGbUCkAqyXBUAXeVyAzkW/PvAM2XtqZikIK55hAVmhuglYn
gl5U74bkFbK/gNqqAZ86DPwh1iOrJRSNzfepkD/AlnaOM0Go69is2qME77KZvdg6PDVl0PALnHH5
Cw67OAGN/RekPzp3LZMP1Gy0cXUY4K5AxGXIXzKgwNbcC0ek/mAOuH+7RZhFyZl6lbBHYv1IypYd
P+VETDkSC1cT2YVRDiGywVXFpZwIMyvMFciJgcq8uJQ/+KcBUuUTFqX1M6/aWlvghQjmvk6HhjHA
uwjHmTiOicAyQM3N3Tukw7rYqAfh2Sgh66qa4gYq21AXH8BflzFwy6jq0AhAlUsdB+4hQtWv3Tuy
pvkl1I3Xc9u8Bk1PdmHQR2feFvu5iQaodfjYsct0e9M6IJSZ7oWMXRe6ZXldXsCPfJ9KvzyFCEWf
cnXVABIImWpVT50BSdiA5PBdBMPZZh5CbZPxxzRNlCCdWJfTgE/zzXY5Yk0HrwXfeyRGb2lUIEPU
gbmDkpyUx1C3IGXbQvn8SEVuDe9XLaR9JJxHH3VlM5nTSDIHFZSEPJy+AeWOtbtpJ4sRR5DVvz+P
mPUP4isbUj8Impq2Zzu25988j7gd1Ybf99Aw10HIVC49Eb/ZY+liW48IAEUG+KDpawnmiNUcGvAl
8w8gfn6em+hKGn/7+AYhBeRXEAE5ekiPoxmhn9fn77HZeKyarQXh4RXFYZH57N1xHwTIY5eWS+6A
JwFZgO0RES6QR//BGMlEK4uMU7/8bJxDyaJBKB4ORIQvFMEHFbwwkgPeme9tlJZQWoj8QnU1WhAb
yE0bVamDxpIdTfWntnksrdEJcH/bSNNaNcDAg3oBKefKTynIcRkrvybVkVSSLx0ESNZUHYfUGle9
X01DPlmnVgdULJn7CH6u4U1D9DNSE/2+As09DbxZYZqCGsFq8D4O0yxpSBvor0bQvJmxBgG/Oq9O
dRvBa68ABXOetBgdbQPFrmFCGoBLIXoHHTR9MY1woInhrqxGhNvYQX4mftTc26oJM1kYB5vmB09n
uJ3noQXSsmsu0G0bGXCGaeHjUGY20SMVQi9OyMouL1QjC0Oz3i0Ky4keWzhWbiyypnr8L78Xw1JM
cL8zxTkIG1kukg4sG1xxN0xxkRPoFfa89TNrgXrt2sQ74mj0Aq7DcBul4EAODPgr3gbWO9AzROpV
ZUC2W2glxOP16BFhLfDaQ6OIar0pcOd1KpaQLOl31OYpC7AlTRbMCvmj6+Nb4iJrYxcgKez4/lMd
ln0ae5egcH9W8Hm+1FZt7iBAZK2oCmBHtdKsptjjBA9KkaQDNVbCrgxKrM+Ft6RWx6i9y2CwaYYE
eYc710XGMHXSDN6YFRCTw8a4AtHOlF7eBkDcFHHmQtRLZZ9TPWOtuyTvdmOohPUmhGwkiKUWlUJV
xzw9ZqbWvZi8QDQ3aqCjGMfuPfjz3i0yBm5J0+D3ZqUfIBbT31nDaO4NWfw0ZBxXa5lBkC3Ell8L
FKrRHiJjafuKhVkdj3tVyLw09zKub0cYWbd5/18ba7/YajnTrq2vyRMEevdlqQVXKqi9hkcK/mdN
X1HbIAtt6g0iG7AWEZ7mdg9w+UOe1191ZdW0LQS54iwDX2WRblsbAq+54RYPZpIUD3pi18BY6fYe
0PTioeDQfwsEuwzQy7oDuRp0BPu42QY5A51KVuR3+JXCCetEJ7KY2+ukB4W+WTRbMkub3kQUwHbW
NdgwVnFlYLcsZHrK6yhH7NZ3vpZ4kba+F/8Y4GNdDGPNnxBeHLe1pc4GPPbv+8IEmkKZJH68DAOn
+k6zGVnlnx1jSE94TObrXM0mMVuCk+cPswJBPWLa/Cm1NTj8s+IHM6vXVoM4WD+O7JnjK5LxTHsU
lRk+jcxaiiZjz6F/Mqp+PcJ5uhr4gG+gKjpV5J1ykHI8D6nW595FG713i8SAWmITNulu6gUzl7kI
QwASIHuBfO6PqbgWPQE77h3oPWQAWKf3CAHNbyXJW6TUJaWJKIQTQlBcT8EvaiN3j/FE1TVbnIYs
OE3Vj2n8ynKhYKRMgrT0Fo1jm9t52jIPAFFxtK2B0Mh9GIAlDPBu/TtP8o2rhdrfYxTf520xfK26
uFgVEO+71r457usg8dXj8nZQJvrgbydK72trABNb6TBnGw/5z0qa5Z5CNWGLI5vmQ4YLIRsqekgz
7PoKDxXeAPeydPGdWyTIAMUXMt34eWpd8QeyrhU05Y6BNV6wDbaukKIyp/YeQb5NbUBKYO6gXpyT
gB5OoQ47T0IddW3vBuxvT3M7EP32CUBJ6BJg3nmiroC3CTocxmK2JRMmLAYXdO+ubzoCVj94ON3i
p/frNvE86y+29/1mbj3C4yvmoM4MZY14AXVHZdOvsFFXVIK/xtPHHwvv79Is0/1Nux7vgJOMP92z
1Hh6YFX2fGNZpE63Dl3P//QfRVO3DljxW6twtvOI6UN67YqnXXGePyNCsMZRxOCIVH+Tud0sQx3E
S2H6aXKaAw5dqFyIarz9K4xQKfJkxo7zJBmyO8/gmFvN/1OIG8SbIoU8KdhUjbMX+N/1Jgl3WRlB
94baoo7hsvwKipruTC1dVBnnycIuQWkKZtKv1DaoDgNQD4gQSh2aVnbLV9N4Gkj9/3GheYrgCy1G
DdM9qJujK1oQKdJf5wl72XRQoozw2PNlci44NpmLnD1HvsrMUk0muF6g99vC7yqd+pwAtgfJXh4m
56yNIOJt2EEJyXHfX3zqon4qXPzOF2Vi62sbx9/3kXN364ZHEGP1+2llZtU41lG3yTITb7FqqqXQ
5QRu7G/Ht9ItPfTpRTD23poBTnZt1Hsgb4U4IgmnHIuDLOQ3KKXUd7Ev3gvdHu9yT9bAYf5q71sz
ARWki50bmamO1NfMa4agg2rpQrCPDaoIJDKSfA7g/txBKwm7/DYvQgPUSk04YqWPxUPfB1GvWolm
o46odOE9FzhjYS+LmKgYH1IOHVdwLvRrMwiR8m/r721h1O+htNVdyCJ3hvEAUQcoBakBVPQh5Hd1
0RQ7GuUZQXcvwTb/YQD8ergF+3+4mtus1nhhDRcnatJK8H9mInmiGt2Q5PDDeaCfgjDtr5ViiKwP
uSIuUE2tbRs78LCAGEBVaVRXgCfJz6PsQG1J4IbX3ui28xzzZ5w/t9sOew41ok+fMdOaz58xsHUl
4sWKHY3SkOx2j4f2vLBkRrjVkij69Bn7WP/0GY3IMk5Fu0cKR+E2x1L8ZbuPjgGIdaCisKBwsEsk
MyONnOoQjg1ghGqZ9CNfZeKJIY//iNRvxHEnazKEfEyxM8zKBtCAjU8VAH5D2cq7KGraxxq/M/iA
wZNDVd8Z9Wuq8V0Gus3HwI3aR7wNAVYwbXmgqh+59j6tHQvqnAhjLfXMXTOZyDstxHQ6kkJADQpJ
wMlYTefJZEedtAJNBz3z6YaqDhAmio6EDuKEbpRC7VOFWCZibf7R2A1tG61ZCNF7MpqiMUljF1DP
aRThB2sH8H9fOs+KtoRZcfPO39d6vZvxLdQ+w1hmMw8kbTft6QdKhswKOPz22Fd+MkMGCXI+aRgt
kTRATYMarIM7nUPlyPPiA6Uhi1gfdxZEsZZUbXOPPeALSadiaoFjw1wEyHI+wAWKs7APGfsbe54/
kCkV3JJgjVbz/8k+KJDCDXs6V0/zR8i4pPvxnAgC5XH80MRQ/LaLlNlLx5IghQP5rAs+jE/XwHMH
Byo6ZZzYzbAoeAOZ+k9G/7zOI4BJaNjnvnmyaaFId7FoTCVOnG94DYJm0IXKNdML42gn4DEwqsiY
Cv3jitqol+xuqqYPCbHYZOAWUyP+ZEcd/74GlGUehiKpt7RsZQ9WsaBh/8NtkJ2sQAicSmM/f4w/
rfinNlqi1kGzUMeH/+FDzCalTPFrmD5ybI671Bf7/7gCDaMiDMXG0OtiPyqpHqaKSkn8hOqgC3T1
oQ7MYUdN1HljRh3VoMR45rE8gDo4iIOfpt6P6eZZ6IqWmE3m6YPYrxd5aVTrqZem//fBNJelg91C
z67zndzc7bwEXVkgjUN6WuVtOIu2du0FF4pBgDC5OBpM/vgUgzBaUNVC3Wgzt5l1uE3CXPvTIFFk
2lKzIYSWOrI/56qwbK07ixqOb2Yh00vVQASLzJ9uhMqkaVW7zhi/gJ89vot1Ed9B2kdmXXEPr2Nx
n/i5fsdBaaMq1CyHLr0vjuWHCbXW3dIXpn9HdqYci43d4t1kIbERuuvWuKCMdCoS9YgLjSKvVn/q
LggdSDntbmzGG8R6EWpzuLfxqqx/GaNqz1zB3up4CICAGb3rOMTasYqEvaqrXL7VeCorg06HYzr3
vRoJxmZ5BYsBCBY0W38bHLkVrIA2Jd6XUFGy632fBdkjiBx/0kieZG+pEdiPHuJLe1o7hzwtre2Y
kPi9WTvvub0C/ee8NnSj3tdGYLu8Vh5226yu+NWFFjD4IRGblYX5XSsY2BLKur2mQLEcLJaDibvK
xZPTGckiTMCMyzpjsgXHtAnfOH+31VxoXrd68ED46qCFZNbIE3dH1RT81isRVmDNHmuEm1TvXB2q
iH8ynsciaaK91D1k3Z0EaoGVn4evvQ6afM804L120kvFoDJK7SZ8v4sq18uL53ntfatlfxXKHo9z
5OYjCHvEuT/7AsEAOCXQXvi1B/H1yIYgpia+ZS2IOtBsIW96m1hOj7x8UIZCb6JYxqNlX3ywjK8s
gSOWxxv7UuVdbgK9GJdnAeDLVKWeVFkDZYdscE3XACxWhtQDdB3C1D470IRkN/UGFkSmAmayLTJ4
pIdUCNfbwbf0fZqrzBEtHJzyqaiNce+EOPb1koVHufQYXC5NzesHVnN711bSX1CVCqgCBFD0S4yd
rxfWKotdY1X7kbGv2mhY0h9GIEi2b1SVcPBzlf5OVK3D7LNxHyAKPo+l3tmYpqLeUi30P4ytIDTd
tZF1b4ii3HW2F2/hUqq+tn2wypA69x1JpcnKjnr9NEZQzvYQollQh2bLF7d3/MfeTq29hHrE2kiF
+8oHsH1goOhMvg7SLjy6fp49xL25Fjy8QEdkeNVtZOvrQ2VCI8pI7t28QmqHonEXeZIDScHfO4y0
fe+owzCfRnghvFAm2NaQQ2hKM0IgUzeRqRkgWUJdUWHUJTAxtaiWc0eqF/+wm4yT/icvoDZKNTKj
q3koVSdb/8j9PjqRVVAJwIbnTrqCcoG2RVLckwURTySDAL1hAW0PhXi/g2s6YLu8Bn/BQk8a/8rF
kK3tDjjHktv+lYoEP/TrqJn33Sjdw9xeBQU7tnp7oiYaTldpDuFUOEWNBYc3oS47PNjcotAXWhSJ
veHkfrK0m3MB7R14QeP8AWy0yFA3QBw+VVWbA2TRyolHfz23ddgFul3RnOykzR9smfErKLk2s0Go
cZBCx22z7NLC3jd2GS4BKeyPuHtoZo+x8a12IuT2hsjXryAaeudUNQehDWPfuGQZ8KB1fIwZk895
oK2oXR+teDtEMt9KNb7EARwgt+4547l2SFsT4kaq3QX/HPDlyL1DmNW6loUORGoMAJZZIi0gHaFR
J7JBXFmT+8eQueEabhjz1UYitjGU2V//bxZMzWH+Nkfd39fFUE+p5YldgnYhBbApmhLOrXD8BrS2
vdFV+rnupT//S5zAcX8PE3g6zvSmq0NLxjQdV6cwwiewt8wsEzocdvLYVOYmAy3C0ujz/tnRQmsT
pSLa2Ezvn0Ul+1WAmM+OelsLUfBSaSVTL8TVvwqokFypU4zGKhjC7lGMXfDkZOFiau4qHNtjeUdD
RrxOT7nWA8GArMsHD+eepa3AWElhwdPcswMhragorKJdBtKGEqtCX/kWN0CmO04WNMgFf8NSw5Nm
N4R+j2wjCfjC7+D/hoEor8/yYTN30IEHjnJRrebukjYMdFzqxjBbjyGONbqfFMc6bACPVAVVpS8B
h2wH+84ymdzOJnQ129Ewausah++0wTjMtjdmJc1J3d5gQnDbe594tntfVt2G5RYbz23cHfS+QDgz
L0T3nOgO30gDGPoEIblrxPAuRABKbBydN/E60sTfCGHGePTCZLYbe3CxW+VwMtLAhQK0HqwBOiiV
6i7LTgOCDWPT2ZsCUgUnKqzIe8DBRwW2QnvJFYMrzs7eQfNtHeLIOVgAGs1CvhvoYeFxygJE9mHT
EbssteYMgaDFrcEQAmK3o1Ya0MO7XrWZ81iaFT/Hevw9B3vRk1VY6ZOPNKFeD+UDNYkGPzHT8jIE
fMr0KSw8ZMOBqt/svOiOqQLw/xqu47Jedn0f3VERdjm/07h3L0YOfGTKcg+ogjY6uFb57cYMjCAa
YrHN9d9/juatvpOng3TB9xzf1w3f+CcgcuTSsDkYA7+MReSvxsE191EYIN7+C6/BBHtHbkzwjRyh
J2UxATJmO8JwQHjb3IN+6zgBNW5wHa1bmHulbzO2ogNxXBOBHoRm+GTOFQLEh28CatmhWM5TkCH1
UluBPekausZiCq3NHdNc8wy3H0DNT3ORCcgF32f400pkMi9Cw2qSDQjBNzUI476thwAks+bZj3Xj
3lWFCc68PQPIZiGb6okXjkpGSSCNYkOlAhmEAglMV6oJ5jcnIDAeAc2DvkUT2YjG2Wm2mgekWA6w
YzPY0Qjq+A+TkEFRQqsabEjdFlJM7bav8MK3FduhoVgRqSjC1DuCsWrr/t5OZkA1A+gI4ZrZngdF
cs2R2bYYY6vczR00ANmTOWSUpbuap6OOeX2otsdLiH/LDXWQnctwUFY30YIywwKeSzE7ZiCgS9Xi
ZDcvNC+ONFiugbcLyCdac7ahK8ca2y0YvqEarz4bcufjwwiOyS3g8RWOKmFjHDoh3Gwx8S6pOoQR
jANVe2YP/hH8xcah98Z8j/yQRQ2KDGQ3UUlGszmD13YZDYD7DUMRHHGktbelzu6oloFrEtzEqoPn
2Ggs6JIKJGeYO4Ar9586YnBYHmeTOI+CI7UlNLjjgbEfABHo1ISzXRqEcFtS/XZI3HTWIQZxBw2Z
ppkM1VJph4fM+8CPpcvOcI/upzXyMB9w1DLCfsWrAfy+hAdvBzidejOHKv2HWA3CGcJH8tnQ7Yd4
3Eda3caPyDdvFmEdhZs2SZHaT+aEJkcqI8iMkUln9o4pLz1Aup6nhcfRBPTATZFMjNCBVi2k6+Un
zQT2a0WXUyvT2kvVOHLnlGOOYGSLI9unSxwM6g0os3+bpFQzkRFNRFdzGwSXLyYSQ3efmuZpLTMM
wVH5cW80OHOKO290wr0fATez0CpIyOVcByeQffzUxElfDoflM+KM2SYNJVvkfWgMKxpBRWc46WIo
0nQbKEOG8+Q6rIEmcsvGBHggMU8xaL6mKwAcHwK40XdzUxJA1Gwl87w+Fd43zzPXupZ4gBLb7n03
ICM1Y2m2oOo4dh48I9BhHkY/X1EbFX7n9MsAHu7t3Obl1WuRROUR/lkAxgecbXRvqO7IwkmBK5Nw
a8/2TW3DeTYiijS32V1tgL9TWqv5nlpLJssyicId2YVOl5yC0DoVQNwcs1FrdrHj7agmVJPd96YE
b0HSIBaIrSv1UGFSD10OTmxJRDZhT0aeMKHZAZ7xNQ2cO+bq7RRUp+LTsvhW1DvFtP9pLVfm0X+h
r2LWDTWBxwwb9A6uZ/qe74J25yZ/BsEgpO4bhfHYAO2yBv/jXdsOwQ+wEu54EYJSox3BxIyUNA49
zH1oYEOy6JsLYlCCL5IiX4EeIvjpxPo+80rjh8yNe6C0uzezbN+YZcgLsAZ/i67OL/r/MXZdS3Lr
uvaLWKVAidKrOqfpiU4vqrG9rZwzv/4uQuNRe3Y494VFAiDUY3dTJAishRIdIDIBxqQx+mBX+MjZ
c9SRCQwDCJj7pfTcqqoOmpYVj6Toxl2INL2HeYAAyNHAJZK3TLIdwIpFZVpsE9TveFZXmvukM/yH
mlevqeWUJwN1UvEK96kB9hwPs86wm3PMpkcdawBqnSOUtGKK3mvDriiyblXaUsQr3J2wVe+3xra1
Kv8B6LzsocqKV1uk1Wmo63yrDWW9jtTcv/sHXvfj/GxEw9782sZTZUhxT1MW9/R0eob61PngRLhL
tXWAF+V+bGHv4lsKxts2faBt8h5pfiJ8KTrerJuo9XehXgBKIpjybW0CR5+GSTp2+8EBFspU6dEL
kklQYOzbBtApYRx0AG7TJPvCNDUa0/5Bm4BvpXTUOHctoJmeqe9XTy0vsmM3lth8DeMOJYr82KrG
qgpUpMoUZclWjf/MLsPaT5qilr65ApI39MnQ19qedIivIWMHeUMO0JrgYO4msn8FcaG7mf3Nlr+f
tsy7eSRQo6IcoKvq8SQWXZX+r1+G8TdkNwOZZbpt6SagT5BeplI1b46Mskbx4CCr4UnYLyJKRbz2
DfWeAI2qVyZOdKYGoR2gKXzs2kgFO+PuqDhN7j2nwYj0EOBn/8M8MyifpgLQpC3r4tnrP9rNj+Jx
hTMkfK/IiJwPNhCu17PeYLiTQ8gC6eCJPX5CGNzfDzrCPpQmyTqtPrfWdKXMScqSdH+LZkQzGjbO
cCXgKDIjEeARruSCRH/6IVPHrWbXVl1wVJsQfhNAcO/aBL9hMBc5RyAUfqeRLZvpIY7y8FBNDITi
dYwyk9FKmp0btYhG0YxiLA51M6D4LdE4YGF0C0lqLHuyOQAPdgXu3boYpYxjAz45EMukwRrYHQxY
pKF/F7NmOmh2jFe0E2jX0Ky1a2Uiay0Pg2CWLYrCGLNVaab9lmRRNI34Wk9q54Z3RDplt80iK9r0
Neixw1hEi+0iQwFLcm6A99V4nYEFFQUw3XYxRHFEdvrv8xVirh/CHTqOVZZl40vLLc7/tqonuAHF
TqEqn0pCJcTm8hRODT/j7MDP1EPJ+e2QFGBdf+06VAnPI2UbxRKAgMvcgqF6E1GsG9EHdzFqlYGU
oNvZRhtsZHUpN1rQAwo1KDg236l/Cav8S9sw67ljhvtoRYOnARPxGVto6xn00Fs7aooHErkc8bdI
r8YzDUEoKlY12C33NAT0Z7tFdvGwaVhtP2v5yA9BhVAieeotM9q2vjaybCOMCJfXFVCmI9VQjxqE
FPgRRKXWsZ4UwDR1Fw31SEaGyzxyg4Uxzb3FxTLvgxtUJFcbYHVHs//Fl0EeaJ7eCtREZWNzcdVd
fpoDr3XEXmoeTY62tsPO2NKwHZLszqzKK40Cyg7gbQyA13A8pSofoMWSDmJk4DqQ1i0rJLbaCMwr
pha9N1+bDNCL48SQWuQEfTqtk89GjsofMqCmDHLjgs04En/0odjzhn0h+dTWmKRRy4e8WEc53lnL
POrRPOoB/vd/rc1/C+dhTUZgw+DAyLAsPmcF36zNcdKhVN42m6fJksKzYyTctWXpX/Ihlae8B4u5
ryFP8l1OPWq00cAJ2bHy3SJb7Nwy7HYaw832oiXHy1CE2kZmaX36IKcnSkS21JU7lh317MUx9Xyj
k7iwNWblMn/5sCXws7zEnv7j042AEbn5i5e59Aj16eyyq0/L85cP0UeyXDOre/t0NHX5FEj/lic5
6msSjRXD3gY7vjR0Xw/gQhCvAveiG/DkAd7CFslTX/TfJRChXrU0Q9gMAFEAT+TR2eGApBGy6de2
qMeNEEE7bsGsztdg/0GCFy+K6IcrUa/OkLI10HvRNaboPFtW6hXZleGmCgJxsDWup59JxqJm8AC3
2WzE4FbRjylC9YwAc7IHQpKaPQAKrd5oU2njUGNV+yaov4+qSqcpZHbXqYaGU4gDIHZFD4uI5O3o
ZnfI+xTHprH2JAKyMXAVqOumbn7W/X5Fow8umwbnp6DZkG5xu1gFw+cQ+JEomhN8m9f1sA0aPl3c
qpsuPn5Ml6hkwE/pq3RbFYBz3JFmDNq/tNGSO58N1QTgoQzR6cSYrk4LWlgySdtIgtm5zMd12k0b
NoC5Hdnp5W9rjjtbUH9dkO5do0bAyMXmf71qPlSsODp+iMApF1zD+QGvmw8VKwAmBW8fwISeyph3
Z2Sz7zVELg8uzgU4XhXD2QbUd+fRWMQ5ugVHFW/IQVW5GFEP/zPDebZx1Mx5umnvsZo2Bxot8mXu
/ADy2vo4+398KrldzKn3/jnLAdQzgQUuvNBxfonCd59TTZ+2mVXJI3BRnTsT6cVr1Nr535oURSQK
tiqGKddGYP5XzrTFEeLNVGMFNiFm4n/TsxqQnZn9EzGoyMo0lbkg1guLb9L78b27mVl5JaBuqZdb
MZ8tF3DDtEeKwZtlT+y+i5XP3Lu3NKYeGDwblsclYF9QxECNZYSXAgUDdzSyLdmDc8QuZotQlT9U
jJ0/WBTMLxQGLzDl/kFLT0AKWlKgRP9v3mluwcF5gjd/AlLqF46q1GQVoAbx6JoBTvIsDB6F1gaP
SRaITVyb0gtdsHJiITmlclAAuTlCfmpIGHPFGMh6Ht90ca0XReu6jVcAFSiOZD6CW1h/oO7cRGOz
chMwhtCw8/77m28a4m+7LMtFFqThCgOnaB0lpH+eEIbUKZokc8snrhfO0bcKDs66SV8nYZsjMpsY
V2o6vZDn3LW3IV5n19lML5m/KzLZembcF8lmFPGw7i3EM2mK73dvk8EMkHuDaLr94pC06kGIjP3t
QUGCnI/36TSJHobKuNajYW1/j7u6P1NcmeLPWG6LU4IXE4mouQm06znPSbvEqgHXDiQlGr9rb2aY
MkbZlGkA7k9xNplAucF5TXURP7ePhWqo59gW2JxIk2mTttNC50YribwJVFj2sSVGKJo4S2n6RLxQ
i89EFmAfAdY+ql0KkJSimUZX1bvxdutrIYtnDTb8Acqb3T2ZdGQ8ChxEaFxqwV8DL4AExPrdEFkp
bsPG4q5VzcwIoeo+lbKNowz3ZZADNRlZQS2YX4ccLE/Cd+WOyn7MFHdKw9g0FxpmTrxC6pf7PLZu
8WAicQilvagVwsXLMRsAOENW5IMNjTb7iJvk1oeUCTD8TPe5FCBnCFhYowRyBCRHbSLfmhoAyifn
Mg3rDUDnkDuuFCTLyjo521U7oU5c2dCY1Lrl85XvN2CEByj+Zqrwwhg7G6cWUpfvvj84oyFNidWj
Pnjl9CiyuWlqDqApFLgAVbI+0F9cTv7XqE/Na2Ax4xOWSvpnAZGOdRfUTQCwalRUSQ1pAVrDrTWS
9AEB3IaAyWXOt0D2+VfLTwF1X5bts4bySiQ1Dcl9GDO21UTcnBEntQ6h7iSHAdSSlxR3otuyboMH
sy+qdSrz9oWXnYF7oaT+lujiuQUSzV9BiwrMFJnt3uj6IJHtol8uQmUIPJwjcHudqOIjiwMkpNYI
Gc31HX0Gfif8wOIDlX9YonIeumxDA5oQ9UCEQ3JDfAPdlQv7BzJxTGC2jaLY9cU0ranoPeROhEuY
ZlpTSXxptLfD3KjF1nCjbNf7Q/Psl/lrizysH37ufMEVP3+2isrf6aOT7P80GMqvIEg2TzVRNWsK
WQmbs+hixt9vRED4K+7GCfTcvEPw1oq/90GAQMWk5YBznL6TPjaw3XBMYBzReoB1wW2qYr7sovux
GViNVpXfyltctd+zQC3/Nosky1KE3GV+ALvxsTcSJrcRMmyQXw40Ag9UxPkZSGzF2QbdWYUk4mNC
ikTZkDbXtGADRB4bmw0UYiBHJxvXuUS8iObJtne0C3WdFggIvsa3gqM6MGS29pLjn9bLCif/tXHt
JvvVj2WMQrdcvsS9iViCmWWX1CodYMDEbKtnHEFF/IN7sjFB4FA31dZUuEJGjZCn1Z8DqaCGgg6o
QySvsSCta72yVvqIrM51Xw4bPQuKA26uANhmCFAbL41UNMQ0RJ6c9KImtdeVOco3w3+cc6O/6ZIT
u6t/NaYYvEqkv3B5KAuvYjw5aWkDWAmThemJ+T1IX5SQGpI1YVuLFXUr6rZTeHW4Dqi0zgUlWdX9
ogrwibmRsc2BcAxKLSCAnNt8xYqmzbCVUrLZKGzQbcYyQAC+9XCdozSkn+c7TsQOGU4Rkw2st1uN
W5TIzslBm6bQm2PCtkmp/Xu/kQ7yBgIF++zW5pHpRgQwM4EwLoFAO2kKXE9Sp3G+a+KoPzrA08K3
unAyZFjoyRqRcPPiqNsWVEwJvPrUWOuAMqBFIXL1mrHe5YXZn9KgW6dD50y4C8SpYO6GpTCRDoDT
zzyOyQBnclzgAi3P820995D0EQKgJRyuHaJeV+ppVqJ50kJ6Mw1dvJpsxBvyX4GDsB7ZgcmHATbR
mu6BrKsfZxOyxqXEFhTC43nxR3IGUL5umu4WcZvhFVaVPyLb6G+ebtQ49KB8bVfZY+DpbVJ5lKIe
p2F5x6PinrLWKTW+C7MnPa7ty5zzPuj2JtdC4I2qHPlCgOO9Dqt7MqVJ7/YkSk1hb/xJjEDgMN/s
lf+5+txMi6eJBW++k3ffZIvE4wI7bW5X3w0WG6tJB4VE6LIRyWW4+aZmCPqjRBbUZR6VdXln17gM
VQZ0tc2K3N6xcqhQwPR70r85qorMvdAshP9nR9jO2msTiR6bzg/2+jhauI5r6pnHVYn8NrcuROFK
BLBKVFYuv7CJ/8Rih0+naF9jje0cZUlG5OFPf+ZUbToTZ0ZCPU/LBPvbFEmgdFigBkD0GWrIqllE
eOkkV1REqwakAVvWS+F4euFnF+AEbxf8dLIjn5WyyybULOBiC/6QwrhtbZMVG0e5oUcu88hEuSIH
8wll+Wgf7JQr6QcvQ8Hv3LjsTyLpNlWXgxm6mPqTkxpO6Vl94YLREdeNJzP2Sx+7EnRnKU2isZo5
juCUnhU3k9686M5BQ3nMyVKQX/hqIundT53dwPsBDB7vY80YUM3SIGh+TXTsFVHhKXazMLS685hx
efLL5CU1rO44qbLirNVQnzwBJGRwACKrqpWB6fNWspw62Mjj98zmauVFEev1Pmj0/ryIHAuMj2Yn
XskHn5CcgBCx0a5c5lRbeoyRK86QEly7nYY3SIsqljP1OrsZ8OGAaOj0WuKRwjIGHK9JPXd5gYWN
xwiDkrDphkvS2hrw2uFm8UW9D7KJt83WV64j8IMidzEewBHGQTK2MXEXcnJyN7sXQscHA8Xtj2hI
NumfFnbht3s5VeFZA0OvZxqZ+FkGT37sN2BVMfNVkMcmVqISl5xBxsFM6ojHOrYGryhM+90UN6M5
Unm3rYvkecC4t5VYN9Y2npr2+1iJZu23enBxozS6c8vCWRFryx8GFrDjL4atX9+qjwBkZ2C1SOQX
pNgDtaQOfxbIJNmWJhvNz2WY/CzdSGwdC7mca1OYzXoC3sGKjH2fA9jkfR4Z0ihTyCWA3/mt7Zeu
8pilYtoO8UbGYgLbWCbvqZcFP0EXXV5pQA3SdsG4JeoGJAmwmk3dPtkPYYxXgZouu1HeT7bb3FuP
iysy16NuQB2gBOLwu6UTiWSXI7KFg0cKDg0tyn0kMoA5Sz2g6voa+dcIJHmARugPfQS+HhMpfBuh
EFCoQWjlrSddJy29RfNB3Uv9Xu3Udx/kNPw4d/G6+COZ7yIabSSFvmK5uGB9wVUa9mQgTjZ0bRUO
FbiMW9RQevooxc61ctubx7gJCe9QzIbTtDIfhWneNyGWfeWCRtQsbma3YBJ9c9OZzAZkA2jJNDcw
X3pw6NWKTM9Qo/aPkYOUKlvR7pmhZrwgZDtb0kjNE33zNDZ9vw9VpA+fD0xfquermF9cpyV+XCjW
IwXJSEsNUxHBBLd567atutXi4INdHoCxhY9iWC9zFwe9U94zmX+2kwaXMH5u7BuryB6tQcseUee+
QlpAek+iuAe5Y9yBwD20vDK2N6nBnWuNJMonVZiyyySiWrbC/qjNKHzCfndjAzP/SqLFgiaQ7N3H
YpEP7ZuPdwvy8U9PIYv/fErZIT3NKIYSuW5acQe+la8cFZl7GvVI7wc3p1IgS2xW1LrQD05nONtC
dtoKwEv6+uZYMh9HmjbVVq1v6es5mc+Ke69wohh45rKOnV0QtrvQQPIRoMGA2o5UZX/DMiv4ivz+
bQKA2ReQIOP1m3OmfmThVwBZmqsx98dTP9n55yKOPVxch1+HIC4PLA3iebouJe6F6sG9grLcfhBO
90JusyFNtlba+Tua9f4UYfD0grRN5pFZbwK0UP7xFJLTU3B43hiue0BRwleZdcmj30cJWN5dsAXh
CLum4ayQIdKmtFE7kAwQE/d8CN1z6/wwgLRxT9KxS4yT8hWidBJxvXc/83gM0s4Lq1I72ENrb5iL
CpEEHFgZE/pz3nbR0XaAY4jVNX+N9RELiR98nUatRwKtL3edb/IvyJz1yEBrh2oD8qn8CJDp7tly
swcr9rNXUIPLVdaV5YUF+ojvODDvSDGxvvKko3EgF4G5lvcJsG0RZahkk7/++THA4oB9h5Krj6Fi
3OdsGIYtODqOcTrIq8B/25PlDu06Rwrhbh4OWggcOwvkCUrrCOljX/oUith6JEkN6EAgo1XtgYYN
6iL3CPEMKxqWScQfcGKcRySaAKLqaZpAhZDlWcMAcgPVUI91PycXMNg0wP72TYwLw+SOjSCTngZ+
WORkRk3Ta6D+tod4R7Yf5jMQ6AFKsXfXi2KxYxn27BPueFeLZxToj6iS0Dt3J2zj1/KgxYTh93ic
GmA30KcL7Umb/xyWVuFdtFssI3A6XBr/OG9xp7w5gJ++8kBE34Ur4E6/jTn/kftFixzgomTYrbFU
6NuedTW2W4rT2erHcKXrNV+TkBoeN46+dXHmTooYcMcJat2xbf3EAn8D1o3pmy84DpJKLv6QBw7k
ZN+YCNePEyI7ahIogKdvwp5GXFY048HJ29kZyZdJ7w/JcXY7pdZU7SJVsc/N8tBYtn7uVeU/iUa/
qTY4MbbrSIEEkGwIq+puDLDOxxIEvySLyklHiQZgJ+ehMhbZgF3yFCUekBR1oHMrr+oZYTLq58Wu
ifJqg3oyPEN9CmrcWqvuwOyNtHWIrEBKfH1Q+Rfihv6LGfZ/Ie0RVxBW7z50tv0EEiv7SxkKuTVL
Ue6YhFVWdJdw4DqqHMBAAE6Bi5uMyR2t302WjftuzIuVPum4N0Aq5CVqRXJHK/lHbQgc6g/aHikj
K9ynqKTo356rxj2DWDE9u0PXbnTAxq/72MlAjJIDnVz1ovxr6wfhtYvGN3HV40pwMSWrIJ2CTSqF
WHVuqw1eOkXpxQQ2yeBhrX/g2Fbt7bZJL26byWg36ghGOBwxQWV3Yywi+bUF+vs2xX7hpAvEZopA
jCiNQFwBRCz62srbqUQkrG1ON92exT/7Ed9MBJT6cyjQaFWhbzW7C7DTRRyeFOPU+mDyU2PHz9p8
ndj8U5xV046mjBFYyYNDKTqAeWX8B/KzQcqmsF8J0lUXU3Ma0hSrhVF4SeM6e+zFhvtWNSO+YbtQ
s4MVDUmBq6wcm0tvkVDPRcTX05PQ2C0KuB32ro63g43FdYfcHECKjOlaz4UIvTyKPfyamtgLk3Ub
OWHiAeZBl00KCWqcUT6DvNoa8UunGFKFSSl2td0af9VJeR5dt/iZlvyh6pnzHUwBX3iuja/gh/yL
g73rm62jYKLtwXiFe3nEt4OpWfks8beD28bPDnJtKShKI4lKpwZVmS/vOoqfLqN3nbL8/82rQeZm
NzkQqrsIRNkyRF1Ig5AUku2zH7iUnL6FOGitqswOLjI3fZInvfsmRzJ4+K9yZ6pne/JjcfbRD8n1
wO09kKbvGI+uVLJoTeB9CK3oSrWQQo3+1AVucCU2YbJUo2VeoidXqoM0JpCKKV06DuYZsLbdSiKL
fDUxPflcJ0PuAd6s/o7l+pSkUQJEvnDT5WC19iSA1Poi039kLnCPuKy+4K1Xrhizhidc0SM0ljb3
5hA9mnrrfEnq0V0xwG7em7zO92Y+TYc2dbq7AVdr67iN5afCz/+y8d75BYAkP+x/WW32Cyf17lPv
u2Jt1Gl2Fzzg647N12iZ9xoSMVdZYdifG3t6VYv1r2bCyyfELQFIah6k1ZlfxWBVK8Gi6lH2db+N
uZudaxQMYv9h3vqxeCw+u/nw7kfvR/ipEI3RBZJtZNTKfdihOFq2QnwNhiH1RtWLlSwYS+frol16
/233Qfuv/sgOhbEAEuttQAxyB4zThZuiHgk86oGv3w4Xba342+vaetPScNGyagLWE7inAO8Zp84B
cfv6WNXIdKfTL8qLN3ab4GuPa/9dyltgv6gGAf8X1AizE42mJBIPNui0xoRhQVYD2+guopWneaRy
wLOKRYcmQqrQzRxwvm2CmuGWW80iRaGJdEWPs9U0UvR9+tIhwfzGXSTO9DiaU9tBjxJ95DqpD9e6
tnXQkULpmaPOr9rXAN+zq6NX/EoCx077Qz1Y32sQhYrZqMvx/cNl/rTOwoYlAIUtfoEXMTmMbe0n
mzcfQsbgknifP5suUweGalBbtgf8RcmJGq4C5zaF0wOG8DmNF7UMbATa/bHAElmYe1IsdnnbOMcG
SN7K3Wz6wWLxRL3FOzn5IOsHXiM80vb3dlitKQCDL3XkxXUwPkeDsLZuH1fHgDv5FXcrYHORY/sa
smpNEZistZDiLeTwXCQRAJ7ifEW5jLgeKxJUxv/OjazyADeHQLme1ZTaSNq2s5Iz9cAjrCgt38dh
pB9zXHEAg03/klfIH6JeYJZvvUj1hmLUv1Bv0U5K9sFu8ZJH5XHonZ8CVNurLDMMbMcZ3r0UnQHn
BAI6PACWeDcwYw7ozFEeXJ6gMDbAhavQC/c6gSPUKzKUHVlqSDJecvsuil5IUqG6bRZrVY0EUJmG
K1IMuJWvLL250BwX/IRgkWBvfmjWaEdC+aFB1OfPyAQYn9mDbQU+KhVF6oGoIHiJKmZvelQgnLO4
ZSct00OUcfDpucxVOaar63+xh3IcbufUYyo2wCVsjvkgwXOEPJCy7qUnIlscaCjxEj5LB2v2pBI8
6j+1KF5A6i3o7ygv2Mz6Z7zP9RPuq0Bt3LX4zqgh5f9Sk2vyRkSTGljpGtdOS/awsqra/lb0py/R
JMh7CnUdOUzxHbEiyjSo7itEc2iEDfc8Il5EJ6/nkZVr5suflu8j0r1b4sbHWcdGEdw1dXmvyS56
Fq1Vn0IfGJZumMlvSt4WUfTs5tGn0AnT3YhKjjtwa7w1U4dLaURjwcQ+BExTrBtvGtuyAcToGv1q
kS2TQQ4MtEMrzmYtKYBk4eJEVSIumzaJ6y3WWBPevKLycthO7h9PKpK4OQDS8ClD2ttdbujNKhpj
azMP29G/ox6PBmvvB82PD3Ialngfh4h7nQMrKIHQ4I57hXV6H/MWe/iItR4NsQBN99RLI5BTAxqK
JKFij55MfB2aCZGhxXRi6bhHkRxio8rkRoEdapCkG801OfCMyzZ9iY2huY7DMAIfSi/vCit3j6GS
SZJZkNWOj0QQliIyz0G4en2X2XXmAFEUVG4G8iujYDwJ22oeqWldF2iFQ4+awHeZyYtPTpoXCJoD
j/HPSSQywNw5T2rwPTg1uY2UhXWBy+hVXiJLAP85yF+euyJmwFnNcmQBLkKUsZobsJpj46MyrKP3
hsnkwQCT1p6MdRG9KT8Mdb1nh6B0tySn6fPTPrhbHh5RhjVZ3nwOegCuax5cnBa3aWmNqHUNNMdB
AbllrZlpK5abOH8udK04lqDQRDwVQ0O3ksfEdfCH5qJZVU39pWNud9HjIX8G3Lq1noS8nTr5APai
qUnXyfuka372HFUFk2j6Z1AIGetkTLMdDTutRz4gB5g4DU3g5d61ofFAI2q0/NVnfvSEFKf+2cS+
FkCNv53l4D+YncWK++GfnOmgstJHxnC8k0jIQY0AshTwzdC6EJlllcoCpnHKcYNpOb6+c3mFiPC7
gnoFc9l2qrDo30yWqAzB2gkW4kgE7mn2SPpOR7LNINps64s6QIin/MynqdHvSityVinLMyTxOcAW
Q2EosA+dAl2uujzij5ERDftmQA4OEoUhaxU+Il7UHKRIFdAvMAoG3exBrISCQhEalVeiUv5CxmWY
1dGOawZCujE4PubHzE9AqYocgAjPt/UIulGZJUZ/rFEbcOgC67A8a342tkLZJup034sVT6JeW1ej
VOXwQDPqPN3VprOlh28NaTSlFtnPDlfcp77O8YImESnJdhkilSP0ghrH3EoiHdlbXHVCPgaFKI7A
qMh28QCGTh4IxBpVEwdDeu93zrnUbOu0iBjuIncDCl89slgm+I3ziLx397iIiqTX9jH4L7w+zLIb
v8IJvpVxGoHB2TYdAKkANncwpl+GenKQKVk9daHHLSc/9PnAHS/FlvfYAU6Y3JM/+gBOEIDodkQ+
JQ1JkQFbAMzx04NMErgimdMKxHFwT71bHGRBw05ubJ1A0RutgDDe7+iqtxxqrLQoRZ5jYT6QjK8d
XshYbrDcklYNyZaui1GrMk+YLWg4uXy2IDPysbh892EN03Ni+NqnwUTstG94+En0CWDQQPh03+Qj
2yLcHZwLUBUcI63P9xagWu9Q/JRvhsYRT7iLRyxBY/yrBUYSprnDtyRLCs92mhHc2DG/H9TVS1iC
eEUPJlxq0n1MV+AKHnylm7oKzRbVIeVFiCk7z1rdyeWKPKBIGLc3rMDskpXApfJx6jKn0dzi4rW5
3jSAcMcXPvXBwCdxfTuNX2ynGoBYHvbIEEIoBZ+lO9OQeiSrbfdSoGAOoGug+kF6D+zmLhmOanJf
RCEYefPHZdqNSQaep1OB/JAG97QIFCG/TGu04l5LWt0DlHb4Xaut5xhV4c9d4maHuG67bd9W/Vc9
CFfAYFlXVeQ+9FWYP4Ms5iwcXD5zVP0/Rxm3EQLTiz0pswkQ4lML4KN4LIABMYXhvZnBIY3UhPfp
ZG+20l65VVLuQ4TeEYRHEm4Vi5MDvIdH3BA493FsfjKkDjq3NtZ3dRezDQ0jA7l0SV7lILUH+wB4
pjyuzApkcZxMgag1bdcBIgIYRSPEE0yguJwFt089Vtr7vq565D0lziVgdnAmWYHC5HvU2yIS2SDq
T0NSTAzrE0DJv2XKYgQ30KEG8RdTiZ6UzBmU4Mv2LEobNeRkH7H813xFmaBkFaRgMagYYmG5LEGl
Q0JSz5Mm5IK4m9kNeVwMqEdNRU7/+Sn5ZCJuEQBn4zJSchOz8OtWTRyM0Wl4H6a9ADq5kfdYmqCI
WRSfqrioCm+2juzf3QRR5109lp+FEzt7ECoiUVghwRuB3a07MEwfIjXETc5rK5vuWhZu8Dn/xOym
+Bz0IVDQ9PgvmgFybXHjIC9Zt26UA9JOmpgdBBw8Bj4QO1dS4brEqDpyVmw00p10xQMwHKtToxrS
UvNBNs8gDb5AOHYslrNQ+aqR0L3I5yki4UdgJji70ETR0crBYlh47jSGJ8tE1FOWo76ZhVWBezNU
w/Xpm8HtjLlP82YLZwRoqgYygB3qYk9vssU5qW+ls3dkaoYn8jKPhfogy6dpWhMxCWVzM5/UNCbN
PJGENNunh85/QmdrYEDMEAgLY0Q/ewWVTzRvzgSqickf72ayRZL5FjBsgef8RsDYTIA/iYA1vyYq
OJr7b9OGvOEnsiDbkQkHcVhbzJx05N11mH1CxcgdjaghW/VUmg6cF+2UlOG8JtLSRyFnWvlaAEGa
GkMlt1oSFzkpKUhNPVJYpSW3lojCOWS9KGjuMlzmxiguRKAw2ck8B2Lkh2cs7hOsZAekNyMn6vcq
Ps+g536Yltidg1tQBCcXB8sH/yDjANM7dfb+w6fzGxDc3fwZ9IhagM6txA3h/DLxy3HbIJ3q3KqL
BxmAYcmx9/P9AvKFgKDj+t0aScDJppTYcwPZ2BzwNgcFfQEt3VksJjSv5DFbWY3FV/TyCgFH5WVO
Mu5oSA296Xxhdl7iJgjJq7dfISxx6vNKAMJzuNpuIIEiYmfXpXFYjBSNUPN3i4x6k92MyN6azM2i
GPo0v+oyzjdjlPgAW8CQtKQoQaS8cxVryIcZKbJWkE6dv3yQS41bZ5lP68UHG/B+R8HaAwfNzh25
ldHJLIf0yoOyvoB4ap36nX/NwIx9pZ7ftdMGF4VsNWmDzDYZ057wF8vjYlc2YPOsK/ccmp952spR
HKsGUUA7bMPR84G2f1kavbMAVaunDLf02J3tSAMQHGcfIEnCz6w347CwAlxKl/3bGFj+b/NohiO7
H+UAXhFdR+W9pxXmpgxRowYAqvLcYxm3DtzuizONbdB1r8CHo6+Q31ucF0WnM0xexqR2G6M9clNb
lYFEeR5yovK1ZZcoZO1dxBD9ZsKtDpKxTp0Ees+eutS4kakd4gbXgcqwZT4MqbuYUA/5ab9dmH1S
idWiX8z5wKCJIw3HkJofyGS2vplOUon3BiDu1Cei6bPVqD4DCSep3U+hjTcNGS6PYEgndfc0nv+q
AFsaHflyu0xgo8K0asDhdbTtEzVMi51janwmJeqma5QC4UcJ8Dhl0hjB7+6sSzW/2Aam8YvUVj9J
QHgrS+nwzZDjP8iMEzDXqEYdTOamw5bRicoBXDh/yCvkZN+YzROUbEQarRfYTkenm/MHn7aTXrrO
B1+yyPipAdgiGAB0nO1C6YL1GeWnI2KiR1JQs9jRMEO+WoWERMz7oOZpgWKmqa5WpCB//0fZdy3H
rTPdPhGrSIDxdnLUKNiWrBuWLXszgRHMT/8vNGVxPNvb3zk3KKATaHmGg9C91hT6xnB2Jpt5WOHz
LHBoAgTD357qKgp5kJ7cUiQMrEZDnMwAydat6IaXiAFsIMpAHRc10fDCymep5eI5BrXDyROVQB0E
xDieerdy8LU9jYCCXUoX62WrkuHXICnAvMaBnOqnTvXk5LiTVXKzAZgr4C2jLZmlKViEnGJ4SoKu
vBM4lFoEHXJGxCDyVQISuoMTNvpLwiYxYKiiQ2v5/YqsAPxVLSIX7KK935ZLw7PkaRi6z6OfobKm
jQFcoxqSUyPC+npIMt3Hilztx2ez/7S1S9RfVrXE/hlTUUMz0Fx/krVZH+9AXvzwnyFvHinvdWON
Q8MWdJG/nlU342yVCix/xydQxtkHgBLER2qq1se7tuniI/VQXM53tgDjq7IAF+S7GQ0bv6xzpMFD
eONGsj+5zHZgkZLvzj2Qg3ZWEU2T3MSbh/GAxFatHXYgnfQOYCXzDtQDTeV7r8JbERwBajx1b/Tk
45TetbeOY6RFbICR70ZBxoxjpY7K9V8Tks3NcJrqv82v9E4PUF0dZfJr5PcDPAnXwAuivwVZIlbL
YLJBC3id8kjSmR530v9xnKlIdckBvEPuE2tvYDSYihwonpcDsKCzd0JzcILtoKK5kYAwt6UFfOjC
H4Nz7XbYqX1oJkPSsNwD4AIDXhb5kIwanRQi85MtIDDiRVwDIzHAr+oClZfgDDO0fF+i9PhYey1H
Mavp/0vtlOKxDn3kMSUDajMr2W4itTWf1zTIJoiWQ+z20559VmR6FyxRZqtPClFLHP5GpuvjTVvy
TR7kEkXt4GSIw+AFBd7+A867kK8iUvygl5qxpCEpHCSxAEnTdjdWonmTHX4BXv1yrI5kRnLZn/y6
jB5oECeDeWKlf+krDZVZYxZrW1GMoHZRs5CJrvN6xXwvnsJGbZEjo3vIADKnX3yg6ALMC9UL+E9o
111iu2vwxFtPACsBTC/3nrRcM59I9GGfKwNLatf2OMQG4MLgPFGwD3sn8qs7GpE94/jPFt00Re70
jKYYkgKIro7XXWJrkDhpbXxUlNRg5usTjiyrbjSO1ADxkx1xENstay0FffuH4spQVjwOVqS6ks5O
OurCj7z1UL0UDaADqQpwPhkoujrXVcvPLei2FqYAe3rXWIAX+1DQELe89skvnmhA9rMV9fywDzf4
nIBQivtvYzVqG7o+nIFTJkiV+RqSEFccvz8Unmbu5lvIyW72yxXEgzM4u4bVKEAoNdzR2Ug+QjJM
n7THq27P+3IVJp62wPKsPerRIKwTeenF2C9x8J/gxBWYzlhOKTg7q/D8Iw4AwPBBXSO8dxIQrZHS
FBrksx31ULvkT+pfDoXEn63OknSDE9Y+35YA0zonenGXZpUE7n8KeHacKaE+c6jXHeegFWN2vdPy
5roX1VEzyYKP3o3d8LtvZzTYUmTtt3LUARKRch8rcB0nj14DlDe9834bV7Y6OBIZkvbIPmr5EhV3
hEZSODhirXCLSCOt7HHLFYfpeho6Fk4HR1D4ALEXWSNRgGzPXDR7QinJwDJ0aOwA1KEK0oQ8QBV0
EBy7BV+RlkQa1p0Ujiw6vZnCEeZJPvbAKnTw1yllrO2RVPRSoarbWYRZ7IHdp/KWqSj19aAwpXXV
kKIv9Q3qVmwg3lvvog9/MpjlcwxS1CNWHu+wol5ftoe5nFZkwQhcqDz9EnZWtaXi15vaWBqSYnYj
mfIa9EBub+RX5bhk5zj6uUWS1Y6CeE75hVUKvUcV9k621J2jMNC9rlLZ49D/qmBOCKZye4I9lcBR
c1VUR2P3tlpuqpybddRTgbKsDPZTRd1k46j6PIFSUw/VvNrT34vwPd27RTpyPdt0dV33XMezLHZT
g+9iu63lABl4yuq43UVqR+I0FRppguxu6qrxrLFitS5N8j0pZzkNTQ+oU4vZTfg2xuAJQjv1Z900
RW6gHDvmOhJqPia/9iJ7Sz3Cn6Nw1xPRhgwK5MluI62a/gVIozb3Lugc05H5F4n7mockar8lIim/
Nl2XrlmF7E8ahrj58sFi1/EgO+idBjAfZQVcvwQVe6F2CSpTzN5xyQDOpLwrB7kFvoftCG4gjcUY
Bt6WqKUmBqo6yPba4GIpoPJGZwW49nCykRmnWZ5zE6mttSdXJKNGq0YQHTS4VDRSZKySbJrHQzLx
bCdw9bhPR7z4ZlIt0ma63LuWp59meanmKVKg382sWi3zS5oHuByYh56zx/XdYgA61zRPXT4BG7W8
CwycnCg8iG8Rc55U1vonN0nkPsXeaqMbbvoq4zfS1xYqZgx/eGgsfK4UWEagGlmlbMlc3dqSLAmY
uCgLIgYlUaks8JF9t9D0ACQndbPrx2RcJJYLvBoCGOTNT0wx3E/wgjhXOAfecGcSYKErBm2L+gOU
tyrcQYIINNMArCaZlm8mzEEFPFhr7J940PiBLEj+K+wk4a0Cf+nv5jDIe3oPPeMazqHnOL+HJjn2
ErEBYDs3akdkg1ILdtqhAdVkHZ7qaF9HkXGaRJO6qU39RA1+18JTV+5pUFgAo8Dala0dNxKnDpUc
YQQYf/z0J7gOUSLVsz56NzIf252jJ4HX8MtqNiCZ2bT6u5rGQ1XUhxTQcoDI8XZy7PTXCpALkT9U
r0XTgok+1fi9KKN0JzVQm7go670EoE1ZIV1bvOB0+JMxFCgMzIA4BoJPse2QuI0qcd3+PMrc3qC2
Ql+nbuh8HjTWbFDq409aaYGOpdaGYqP5MMbFhLWuClPfkK+v4ZpxsLp+ZQEdg4kgPfOCiXMdmyZq
5lSXhGNtukuJxe6Kh2U6yUhbVgkMyaZx/S04cpODrsLMsaaecuscoIry1HqalRSuHjv+HgSpwyBH
q5bN2wDkxnWNzdxFj6UPqtnMeM7HTMO1Ussv1CQDay64+JsMyLZBAu9+dMxvXDLPXpDZKEyxBrpF
troS1g2ucLRQJjuyQXTvLDiSvJPUXeVZ0B+Ek2WfeasdKHs/HQJ3hVSzHsAdevY5xbaPYwl6RLlF
vvKkHFcDT71jHvr2vcTV90J2ffQ96McXfSxwZ9no+h5FQvFmbJv01WuRLawMyHPEv3ry1AarXSDv
LUKuYP8CfDl38gyxft1EDO8H5UkG5Fk0cbMxwULhSiRVLlKpoUCiKPbNkIb31PACWZMOYNkrKWS2
5kg9B0MLuPlmE+phLaUORIw7vFgRScow2w6ANwYo6gj6mMkm179Xo2D7VsG5k0iUojvWtn8m0fQU
IrasJdAOHCSQ/bLzAydBIo9ZBWxn5yBxqUAdrS3t2tWPlSFAeO9g27wARD2qRwolICnp7SJeJ6xr
9rNosr4dT94kpRAiE4+NIuci0QhA4zXu3kFRp7LnuWpKu3CXA8iCl7MMKbrySM2fZLqCQcCV/7EK
HH+LOgfk3JMdecxBRwdHPrPs7/FIOxvfxKNhEo8vCX6VTkUR4+032sIApIqrn8LEiQ9p6q1pRHLe
DfqkJJmuzKjXGHFyAGTQ2rf6RRRuXAHqygJrr2OfJOHUI5mtFNRjnh/lixv1n1xuZA4qgPJFYbnl
MhoMY0lqikixRkePsUsBojAuZeojNZ6COQZjkaGKhiGkMcEaz8PZGueBCS7s42RFdqh04YcCLB6v
BvfeeBh2T5L7+CagvA2UXWX6AuxlZIyZ2IJ7JqCGhUASTTTYjzbSVrfxmAhA//r83nSRaBrnXfvW
a/eG0dg/yLTG5eaVqeMU5mSaiPDWlCVALIkBQZsyLhbYy0R4qxshMBWQMkG9Atx6a63PteWNAjiL
5t4unU9kC26PFDDxypd5zyjJ9M+TaIi6O8AxjoceBE9XM5DpPEPa4BZgllGPZhCD92mWz8+FWRhI
UM6kcyyRAZ7+939DKsNg6WfA/92UBYhHAYBzVvWBBwJjISSXQcG5UM8XzqScRbMZMPsnJZnOcrL9
PSwpC9DL31HvQzlhxcyuHyFn0eyqvMbBDw6tjow/3HukJ/zoobJYQ4pArniNOtO5oBYn+SSdqEQV
Dqq7SQ4clkvR1/0ZdwreknhDglhdSFP3dkwEIVcUIzR2fUdfmyDFQeHUL2qTmUmEZBPliGs3yd60
4nWQtEz/TH4VqoAXoOqMo73Jw++4je+TaFlH2E3RcqZH4swpMLSlQLbnYVr/0FJo1joy0puF63mT
zbSEkh+rI4qQuLW25W3hgpY8lJs+LvhzhpJoAHRG5TkaGX8ecVSE67rnyJX4v0Ca1YKscH0RbP/k
RFocGf/JyVdOTM00mli3N27XIZUUaIHUSGSCHWw/X/dEnUky31D8c6SxUCgQK+6ZBECEwdbBCSVg
a8BTJm0stKK4OVCPGplo+BrOY+rFyrAya2iCeNzmXuxsyW+SXXXJ/CZkyvr6cBt3Gk/tFGV2ldJl
AkjCf3gSCp2ELs4lw8xbpYn07yrO7rWCgVpF+hZfkAyMKigZKHg6mZBsUqCw/tjn/WEW9fKgpSDi
xH1o7S9Hh7XHvGA+zpiAyoXq1RgwoUHQHUsSkr5XRqLwpb8klRFm1ooNYXvH026bhXkYLJhRYJOl
+Sh1KcYlvimApjJR9cp85kTI5r13wxwlpRaYoxMOFNMisP29H/npYbSs6+ZPMonSQWSOG+92NJzd
SHEj87D6wZ2xFMsbBbndzDGbTHPk7ORrlrYBj1p1iFlcHTiOTEDJoMZTV4ZOecixgBALMphNaTjL
HK1O9CWp9VCP37tTELK6DXJlxVpv2+WahbtVJ7gHzly+r8Ftu2ho7aRkpEh4jF+CEiDxFa3tlMLV
CtRVRsbCpjVbrRQpt4AMVQNqigKgeDZ2F904HoIQ4KiB0HDDjGuwCzLwL9jZG1+tig1IYNLSh7ru
222Viv6gD4k4A01xXBtAAvsUOzbeHVlmvYEAET9qKEAy9e6JtcE/EsmGO5QQIf2tcXBijqKNt1G0
8X4akgZ4wN/ibCivZTHYfior6/ex1404aFf5154rn90qN1EDg3gkirCzu9RCfh6tSnv3J5nXNk8S
dfMHsqUGpLQShMT8oUqdepLnZXb4+4mPyf4FOOrZ3GCO5ZngaPZspv+OuhjbaWeBM656dFpTZUZo
yV2PVfCddDRwYwKZZ9WqodUXNVtZZSY2Tg/2eRMZsABzVSrSl1Zc7LTW+E4RzDJv2MpLDfMw2sg/
QaGDPsXuMhP3eamHmvJ111k/TWTY3unMvHdkFR6YGmlRYt6RvM7TfivcoUQakB/wBWnIpmD2PXOj
8DApSOa3db+1R3x/c6dBLttH6Cb/goJDL07PRjWuOttIvg5eYa/zqhoPFSAJHvIEJdajzoO3IIoP
ThQxVO2lwJU1fWOPrLzyMQicfLLIh+Ae75b8S2XzDLXYIsZmjNW43jD3g4P9IuFKzA3hT2hFMpw1
FiHzsLePpCQ5kLQA9wYyvfbsrU2zApoaycmijT1cMDgbe9Tk2Yh4763s3gJy3iCbDc7JgTsCqnq+
cGJP27ZeACRmJZxfm9TzolfZCvtMg+rDgCJl6dhsbuzLEfwLFG2aktS2/nUOAubKz7rhf3LLwrwT
js/vnPBSdr17tpVkFgNsFUlVObAqrmTKnuwGOTlRBGqQfm7eDUCOW8XKiWQmT17qIRN7UpIIjiCM
cM80KILaPSRRfqQRzRhUQNgg84b7GluQpuK3s9Ez0Ww5ipqn2ciUFL8eMQz9DuUfaZIgBSHAGegH
DVSSud/Tps2xAAfKlRc0xUNqTAOSAD0I8Ac9MINoSE1RowjTMEac1PxHnAjZ3JcqwiZclYo7yAAF
/fqdZdjNHU5W2ruy0us9q52nBqQSxoK01BhVka0TE2m/ZIcf4F9qQ/fwvgutcDvHCmuJE0rXFWtw
o7jHZCrfqr24WhkBkLAIhWcC4KFqLxobBUpXpSWAkaWgfiZQnlxB9UxdklJji+za8iqQobco/jfl
djamCSh22yDlGRknAshd/JVWcdhSAbmjmk69SHKzFKRFIckqvK8/TEk8rwhzALnmq9RbcPEzHGMD
C84+r/WTIwBrIYr3O1W6XQV/mnVCZjtw0BiKaryiajYuTxNkl0OBSux1WxYAvRpkicq4UT9SAlqp
Z9kht50XGk2JatxjX3Pkc2AbYpYVytKQ8/RJLKnPlCDKw2dDDO7ZsP3uky+BQGNJMeyyMtkV2HFe
zBI5XXqc3jOgvgHrAuSfILZNzI2VgulcxqBTH/IDBzfKA0kGALJvAWEwLmlYKgNhGl9ZK6ITiZiR
yRNLw2cnHDl4GszGXLZsbLakRbK0seYj6EdSVwu3HDAlU/qXp9K45lyuKTGs1vHq1DJrd5vqRQle
c4TZjxTUTBFMXTwYUWDtMi/6xl3cVyVACnx0unRYGQXgzWgYKVllDcsuTYr7Pu2Hx6YFTREwE/iC
lCRLS3A813He74HUo6Fyug8XohEAWFdNFzXvPUv2ucBm+dd4tok/rGeXxgAlzhTnRj3bzBFcyy0O
Yx+z9eAAVtzNfeT0Dnq9DHD+HC7DErU8V2NZyXTbiK5GxafSz+O8G6oHUxbyYY6BEu7qQfIy2ehI
vlxrAgjUjT1+BvIhDgtadwSKjpm9RmP6CH7D+ikVRnUyUwVoo+R4rH80cHI/BJkX31UeygJIXts4
8xQ4NroAtVm7OGWDhClUeb0O+H9AurHXnXVhg6+HBd/MsMtOf1+DGDj4v7l2YrhwAvi754JZlDvm
LfSzYasiTVs0j30lcZ7rONqhUE3PTB8kEjRuUGOALMNN6g3agUQmaoyyxe148pl0U3+wEiBifrhR
T7QufCc9TdUYZj/Hv3GZotGk5H07Jg35/Ht2ig5C229A/603GsCcN4FfBQvNbQxA4QE87b2bZkVw
Jik1jZdrG880v0QVw1GiCfibowGIrOBM3drO4Rmmsbcd0/iOXETRBNXD5F3gPmSw2810c9mWezfl
/bFO0yF9+zWii07s5F+tJkovrZMaa1T95TseVMNL31SHosr1J+BR5Jc2xJeA5GRWfZgNmjwwJII+
YTl0bcZZsgSVCs4o6C2amEj09MriZKqXbayyWELVaB2QXpUcNORyx5BKhopQfPLzJEwPHOyRi5rq
ZWkMcM5gMX1R5jGZ0zfDAAPS5ENDUpAsCq1gQd+lOTbFoiEpyhS0yUP3k7GhBcOhCJ+iqskfwKa0
aLmN4t6wq/WVBaifDfHJJkprpB1yGSJoY6Ul38DBsW9SgvCMlcET50m0G3ow09PQZyzANRmwTmob
P+rKoh/CZud0rFiSkmROG92lFtfOJELyqLXDrxfgvylkZy57JHcaqZEtCyfrnyOzZ+ugQQVKUBj9
syNanKGJuLkzbVk94sOzzsdgz4F9+ILKAbFhcZ8dvCqqHoDRMuJ/FR+J/zcLEdjhbpCafspw+5eA
TvAlBsjRmhUtcodjV56QkVytUcfTPke5/mAqlEJX5JNpZMhwnfXi2hTv7Mm0UCiFyrQBOt/Am2ck
Dhkb2666cBllgwmemt/HYZ+jxiYsDhoWZ0vAgbIHNgT2NmDOiApQN0G9V5qugEGbfMUJ2bmwHfNn
C0y+kjXlKxtMc1lYeXQfa9zbNdJqdkakADECt11KVNN9E667qao63dlI8lwFFZInQ2aFgH3PjGJv
i3RHMkslKVOPqx4NdUppJiE1dht858Dg3ZAJiUB6BxgMC5B24KJFBjOAbfZECEWF372v/5LRx38e
k5oMSQbgqwSU6657jpwGu951a+lAlel89RGoxcVNSv4EPNg9U9/pIHbKXa4VI+7MvP4Ft1tIn+2i
KzNTmfng17kyA0R0CiT+aB3gh3M36KjajrjjfHbM3NrZDHvzUc/dz1Gnqz9J369QEut+rjVhbLE2
9FflYLif9Rpw8U2RyzX56kmibyzZ2mvyzYIK+YtA7N+QNs2xDJFlCsZg5WvZWNp6yHDZkhap7/Zq
6AAzSMMKJFcrWy9rlKC1xZoXYJqr4xrn/2akbtPUVQAz9F/dAnQzqI5RNwK5Zqyk8LUdmZPh5HPr
TuNYpaTHSEfFGTzgT4nZUxAPp2oizrMNDv7CiZCTFFwiG/dqTEIktMoFsUcQhgDPuk3LLONCI9Ah
N9sS2M/LpO+B36S09Ye2V1oQl3tXnBN51G7KHuQIsz9XFhMkwUd0wd3gSSbdtf/v8xODRWRG1qZA
0r2b69tQhs1z2Ga4TUahLg7Rx/q5FGcgK8gvaTkOl7TXvpG0NlEjz2LbXNEQZS8xEFBiez/5RONj
3zb+/ZhJ+5MJOEeKnHjOMqwDmSf7FLQspYLEzwoA6lOTyxjHwQ5ID2YF9oHAvaCx1tZAzSDLnuXv
lqkTJqfZnIZkMsuC0gKniMCSaKjMr5RanTKA/sapn21p6LrNY94oNCGrs+6VFaVpewDzu7IKbTlZ
DaFr3QNvfopFVm6Mg4HI84aXD6uPWL1K+aYZyYqG/7Yi58wNL/3QbW2VBzd/0Ij/9U+yNg3bFa8S
UCJ8fCrpQzp9Xkko6aM7613PaVZ+g98WCjtZRoILJAsm9qJDZt8TUq8ekRDGz3moj08ou8P2L0zt
FSnr0bHu22xchQ2KSFBw0egAXcPvMGm7ECkn2G4Fyy5Ut5I8KZHcIMCWrUJZwGpdjUjC25JxmVjW
KbW7r1MoNa0sEvNs2dl/TzsplUWD08SrqZ3MBcnNoGnTP4JmUNO3ObBZrSJpDuT6p2doi/Er2Tsq
7sc/3+2K6C4P2L5RiY29dJoj9aQa/l3WhagMxgITdUHK7f/L909zFBLfgyJJs/XN5DblX5JL6fbI
ANJqFHY4MZZNTh3d45wsfMQhwFNquvbLqGc6zovHYtvnLurcyyzB1tbj4PjFK1TH5vSRGl9gLcfM
KN7VUYxbSlmGBw7E3HNhjuFjFYLVx9SiTaVGJMIpEPaEiW8CuBNBRNRqyJMvopUX7LLYBuyV1ZZb
cNE5b0Vb/8xDu34ZUpnj3NYdnjQPz5GJrLzw2gJnKbJVj52B+oh+RGpmjQvcO9fGD0cj6vRRWtgz
N2nlfIl7HTDXRhB/H3vvVAGcOlj8r/lyPx+fojRK1nVUgn3UagBpqKo7fTnitUddQFC/AdhKbDzb
KY7UkJx6PAt/2c1q6jkf1lMsyaN+XaCYl4FicGnkobi3WWjtQAVs7JB0Utw3GWfLpszlKyiT9vi1
837m5XgqK7P/Cu4vbRmCcviCf2Gy18cOZKR6GGyrLtvgRsm7UAPCcu/SWhpbg9LNwbrpN8WYRK9A
1HHAWf1LXnW+f/o9hq8OIUOvLlad4o8XKL07D6rnCrCwFI35A1c4ZrciGZmEnjFudeH8EJ0fg7Pk
w02CzvhgSZXBCFdlQbqmLWE2R/eQ7EOBaa5ZHvUDKlTm6OpJyCRzDOTtfjwPeWQ09xzhwy3xKwBR
YNs7IMkOE6nH8IausA4fAaZ4ie5mywpLimXggvpCt83nogYilx5b/r3TdsUlcADSoEYkx6fWv2dg
e/cMoOkDQMXRFtixREg2YWxPdtTYeK8tuQ5s8VpmsAEVYbnBhsFZzjZRN4z7ftRiAFEgPilYjzx0
z/c204jiMydbGHFfX2hyeoxShM9WPAbHycyVw87UgbyedODpWbSOL+4y89FALQE+I8F1o/XZvnFB
oncjdxPkcBcxx/pKOWRWo6Pk0AENX956KLD9iEJBkW5gb6ogshezAsg33bZOffM8GkjfGzMzvhO6
2Z3DPNGWcZ3w77r5wzMr/7WyjXztVH56RAUuu3eTmC2GzmDfkUt2imVrfRE9T7c+wEZ2TZ7ln3Te
fg1VhFyrAIXYC4Cg93G3R7EaEGfrVrwAcnZbDOU/2JQ8ckAO3Ecl8prjFuTYo2TjJlBDkvW9MWzF
iIOQtrfMezLWjLI9l3GypRG3kFFmdBw4bqL1D8glfm8Gj1uZykgGCp7SmB9qGrJqCLbRYN7fuCET
7T+ijBFK1ZDij1hX3SlYpptAbvzdlTQ9OVE37YOHGPldG7LTef7THUW/DvyhPYCyuj04qgF1FLYG
1AUuNbqkj6lLVjQmPfVm98lmVs/WV5op5tVM88zkeTvRHI56Nh9/glDO9gFmF4FAfa6mmQpwulqY
Cytnw6TJVGnOVRVOYnrBebaZSnNIGBoFqnT+Wz9PRD2KwT/mmbXGCPgzE8jEy7JGNnAx4NPHzCrc
i9yItzzW0y8gDATySpy+/dVi0EYxWQxF9dnET9CuTDxU4Q2yfTUc75G5bfsUB7V/9AAsucKdZfvK
R/lFmrr7GJTYajtWZS1JXiTidZBx+Qj6Jfckba1fUpzRlj9yy+EPiQ8M2QwsepPcyC1AUKaZeBiM
8asmonQBaKzqQI3z0fuTzMnMBp8fZZMkxdv/OAk0bvnTmW7aLjNR6wJYRTzZDf1hLPvI84fGe8Bq
oD6BCzo+A7w/PlMPiBDvvRTJSwJUbzuS/6cZy9/EUAEfRoUQOpfgRk5ZDKBFBMpFJQ91ifsGNZrl
N9EMVC1tc2n8M5mB5apbkMnsZoCvfZVlALK6UcxD6hnq05uGo76+ehawRWRLZGsUK7dnxZajVm01
YffmgbWOe/WDzur+UYAQqzSsIzVGoHX7VCvWBmDTJ5GwqgzlmcokSa0Ulb0fqjwK6mNkrDiosXGy
WwTDUdRgRj9Rl5owb8JtZmifxrYYjrO89M1taBnRocK6BBX13CrPtQb+YxPZcDSiptdQLrAqsKpD
cU31E7/yzVaAwOZMWtnoQHiiMQdyP9gJwcwxBezzpNrGMSpa/aF4G+q0uLQizZ933AmK5wQ/d5fY
Z29dN+bPZp0Fe3AZD2CRgLLkDNUXLUivaVjx/1EMYTr/OpR2dBxG26bl2KiI0G9qIfLSHoMB6bMP
buyI8Utbu9rBZuCqI9a6SsOyAtuwfDvLgtQDVj7I7t41E73dCN68pHHZWebMwME6cG5x2NktLNMf
L72eisufFCDQrnZxVRXYNOHkN/BwWkwNDTs6/bWU5kbNAuzggfT1MsvBVRWghqcI9x1uce4a1RS4
SkEJQa9vaQj82Grz9y+zxf/99+MWM1Bh53impXs332Wr6OyoM0fzwQ68hwSfiXMFcMCjXTW45FKV
lUK9rqlpDPzdgJggllXCozXIIY0vndMAnD7QfvpYjbhGYILlFjg6oVmET5r03Q1rdfvQWlF/dlIg
Bbkm6tSu8tim/DNKRTM5QMUWlJ82p6tRnpvjhPUuyvju1m40WYD8am4tQ573SF9DDoAfxNnRDQu8
OwoN3KVMxF+yJvoZ1ab/Uys+h7Epf9QAmQYIWDKA3qEYN26MzcXf/7DYENz+ZQ3uGJ76aHog7nNt
dZ1yxdcswijrKyTBPNjllzaOkzssD8pDFAJdPCpw5JtUg79wqsL9jopgAPfijygC/4ssi+bZ7XHm
5+gJMpaRdbBIet89mZGOc24/Azx2YolXklFzZTN1S/1rY41PPgovcL8GLmPURGI7oRlfUKYR7nLb
lltcJLnPTZsiNVzRGaMCdIlliX/KAC57cUG3sMhS/g+ITfJtkoDPfBlbznBwg3E48LwcsPopWLuz
1ZiE1GDj6oLxs8YtBc/eXQBpVabI5oNhk/oV3pYqkCNRu7v0ukCs8fHjC7dp5DGr6ruS29rFQN0U
0r9rHmH/kLVrZNj66bpKDVyR+fbZwTkskIEEspS8Lt8hKVIuJpNuKEHuFqCQhOKQjVH6u6zWRkxf
c9TSo97urPttuy7iIVoaLgc3uGpIMdnkgPdamKUvN7N6tqFeVQZ4cjc/3shp6PV1eqg6e08xSUSN
qELFIm4H+rooe23xJ1+SYVEzLlB6A8hc9WhV2xn7ukt+uI5ugqmjtlAsUQVHPoJmGpf4+acw8PNF
3MfNT4BYOFHa/AC4JV9YIMo85kAU18Ry1JG+iOtEvV8Azg41pnnngqna5y24VJC74pdFfVZgcWvU
KuZLrxjrc5BwPd16+EvsgCb42e/qmh20oeWn0DhMozHJf0RR+LX0ogSVPKzDtWc8XGQBKEa/7aOH
SAd7kcc1/THsZYJzLKv4BF64dinAhPHFtBsQHFXeeNas1t4Mml9vm4zxU8WNYdfjWvcI0lJ7bzq9
ty9Enh5jO1abDPEzYG2zACFFfpgb3O8DDTdMex25G780+PjH+W4eUw8FLLiApy453ahnmQlIYyym
VLTM9GOxmFW3ga5Mr7pXXlP31m0OePXkU3dWXT3v/KhXs1x1Y/r3kuvVhFcGV12KNc+SVGP0/qea
hVdTX3le/bP++EBzZIBzuvu/v145s25fr8x0TI7ffoD/6Kh6ufnh94IeJMmVGT1IsCEDCgxwco3T
P/p5ivRJK6gvXtf0RynGt8Gu3yzb5P8ATzI3/8nT+K12g/i58HE+4ZsyuXSl7u3sVPd3vSvji+6C
dNwGD91zB1fDxSfUsUu+83X3TbNY89UIPXtV16G3LyuHvbTeprHz5qvo8nDvtWWzJqtE9J/rjgms
Chmo3xhWE2lv93eBGeLCI9dHZC9HxSrziuxTCuKwu6JoHmTnpZ943KefSldf170WPNDIFrrAaThv
9o2y8DQ5bh0cf63IQRtzwMvn8oGCkYNjqURKIEMAtR1LSZXQpVt5dZeiBIKN+P6TiBKwjLDIVl3u
6lfpVaTQgI+hHNxoOwwBILUtK3kYojh5SIS+6sHsChYXtw+WZZLcxwK5nqQUTZM8pAFQt3WGgyzs
ZWGiebG/YCh92cZKTTb/x9iVbEmKK9l/6T3nIIRALHqDz1PM84YTGVEJYp5B+vq+kmelR8WrV9Ub
DjKZ8BjcHWR2B88fQQyKgmxNOyVjlHQUOk8R16rIyDEv53DQ4HlAh8X5OhwPptsoqaAGonPMC0q7
jfZgV7+cf5pE9fWpK1pQhob55pdUapbxrVs36Am11RgdBgcqpvD/var1yIQuh7+Lndf+XgZSR3Tw
eB4dqLDtdeVZfpjmTvAoqnHh1jU0YmZOdzbUHZa99OcXIYF8qsB5PZm0OoEOgY4nhU13EMjGW6KY
9xeclEFRnQFRro+7sGNN72YW4n29t/YjkYGnWj9XwvnEozG9LQc4sxK3GhaGO6bjFDDFv4sXffy3
8ciHZjSBR+7CSKgZMTWbCqhzx9n1WdENGg9gqoy1xjBHsC2SWRtsVcIrYJj12Ii1WQUASS58F84x
P0kq9BZasQRJ7ROWF9ZLOdEj3JyqPyxLXUFWcnop0hzigKwHYrDjCXZCrF+XorEf4tnJQggmYlft
OG+DmPzHIB+qsI3G4GPiYjl3ifYv6BI4kojgPQ5w41OFzB5yVGxXbVQ5p97uIPE2RvM2CLi4ToHY
XXI8nu8Kv30pSqA9YfvpHVKtm2TOTIzHFeh3k01xZ/1zwiucGmU7veR8ajLN+Mt1JLx2PenVyy+J
bQPUKgA/i9Ts/BK9CWy7CPtBc2oOfQnboazywBmz2zJZdrb7DHW6HgbAiu3ngbO9aHJvb4ZZBVsY
bCb/HKcWwXjUSefM32sSM2OCl2kz7FmPWmX32pEy2BK9Y4sU+8jaorw2G7ZPkUfFs0Bd8ToIig8T
cyYK+1fRzUuz46MZl0s8bFjn7SDHeugPFL/WS88tUfmc6+uoytBIOLkenByg9OsIaLHHYKiag2sz
gjtrE/8aZ5rrUNYVgma+/pZ5Wflt+jJhLmGGl8uqKpKLf74TYZf0/U5EOSBXzKYB4Y7tfN9CBZAo
BUQgHW8TETd4LGy8ERXCvPmROxDG13L1My0f+sIPnlWTyWWqmAU7JmeDG1gMwi0OLm/eKigr7Pzc
+RUycdaBD9E5U7n8NpEPdbxHZe3uW5xD6v8aZg7LOYAwt7lGL+wVTZwtUEI20BZA+UdlVL/AdXRY
TwCKbcww8+fngHTBjUvT4a707askaJuXMQG0QuWFWplhA9/1kOMR4coZ4vERX53wnUVaBz+DvRwy
aDJJ1rw0M9i0WV17BzPL0kVNA/+5H5IB4nXJZkzxBi6Xgs+3qUjTzexISMKDiGwf0mK8gqBmfVPA
9vR8GGCjEnpkmLaNV+VBWJAp2EG074dJOccS333jbS3252EGY6wtaAh9mOtrXS6Ys+HkN1W2Jdx+
EKMHLFti3QnPbU99VueACOX+qyVQ3q59MNPREJC3WcreqZPw1xiUi6UPnsd+Uvg64tAjaJTyXyHV
wdY86tfA6EyLS6Whj2ExbMoLcY49kEfUuDHDy4RJNrMj2mUbM/HtAthHFmGRCtTqsePeCUdd9ZpD
hb8xOQ6afG6G57Ox9gDht6vVJWYmOp1nzsxhzud560AnvltlkDS8m1LV3FlTUO0iXRzhg4Sk2TxM
46K1C2dzHrNiXPAS3jsmG8jgcVsVN9AdgpMKwMsQ/PMpgDd9Uh5I3LLteTj2bnVseYYZk2TG5iyI
cuz+eAPvD7/R4oL6GufMhAxq29SJCgNKrFWU5NPLzPyNQUFlijhhk4zJbdOk416ldhuOAaQN8HCB
/2Bq+VcQ2iUoa2UOrFEz8YPP+SbJwRdAc7jddEAcbYO5zJ+qVh1NghrjApRRuNJdVgo7Tu/BTEnD
KoZ+60iTn6TrXsoxj16ifGyh6MToXetD9AjIjvFEe97ubB7nOxRf3ZNbKLrqwaS/H33oJbGpaV7F
3D01oxh/0uBhUo7cVEnKd0ByLtmgypc2BipI1a3cgPPUvWTo7zJuD+8jNnxLuyLFwU5aAqwYitJt
MbzPlaKhDVTtorDjcYH7L57TNLStT+vEWXJ3Tq+CFiJ/AJ3vxZgH5QHFh76d0CbUc6JrYmfZu/ON
z4H3ZgkI4zBKsQK0ekSBZp91rWDn+D7C9mgxUWe46hxIu3YFIMkoEzjvPmy1y8ixHnLQvHajqso1
swL7zU+PFuuc95QDJxP1ixJYSmiJ4HN1Fgv2xzRetU7ehQkI/cONmclHWBu+eVGbHrKkQ/5Ylt6W
KoKNOm6/i6mP9hNsRjZkBh8c1W2/20t4onafdgK9LgsaeIuBZD049EPu3Zt5j6O9Eg5ecdOpIg4L
tI+9WaC7njL2YJfqs855Dt+S3HsAOnJe1DHPdudJtMNXgOIEK0jZew+E8mJXdu20CHQyE1Z1UjPB
nQ4j322zOw+kYLPShACi+edX4gG+7c217P/2SuZqAnpq/+2Vzgk5cFW/fyfYSXwykHdy6tlrp4ZD
mqsPFvCc57MIol8QaNNjcziPL0kKhKYv6ZVcDLITXyJm1ZcsSJMtErvyMji8sgcPwNNVpU0EsbUB
FSOLn2BeHO//Gs8FtR5nPLH9XbyD4tme1km5Im38gbeoFSZeA71rHuGqkfVS9djnBZ2Yj6mOQ48K
PoedeIWiivy7eCLH+a4DLO6cP2D7QtBZBgbRTtx4UeCZPBQ2ULgDrO4g0eHE+Zq4cKc/j8k0DMdh
KnFzM6ex0Vfv5xwMuKpemxgts/zXdK48XIS1AjqY4uu684RJN4eWRu2qgYUCuKBQbDexc44RYD+/
YqGSd/iEZpvzz2IyW9ZA/JCAUrMpu+jujKfCnamDq/O+NegrEzOHXGO1LsMvsVxs4snqdgUk36Ew
9dZVaYu9WtC9cJgwKGwSwR1q3Ct881Whibt9QVfcadJtYbf9S9D62FGD4dD33QhnwvQdbYX+pXIA
TomIG63NomZUL/ksPTjvOfUdkd51PXQCJIm+XFdprg7mAAdxuZ3wkTCjpEG/OxsKQNxnWD4Ce10j
YKLQJ8GYT/TXQhMsmwCqMaOVLc+LTJDTDmq65nq4i9cbhqohTClKnr8RRepr1k0ENVY4MoDgS+PV
CG27RW6XBWyqMH05YAsXYK/W1RDx79x4FVcjWaZ9PYII3bF4NaGau6igQreMdPM2A9R10/DyyAHm
cVcBnOX2FHrv7spMg7EHDpj1PTrmdfxgEswCPvsWwKGqX0V9wDZa4vHW9t2f0CCe3/I8bhe2tPqT
YYoPZVstJ8CHll7C22s5+28NG6wnwBzFnncQ6jbDHhzaFTAZIIzAnulpoCD/RpULPq5OZiq/HoOy
uJVKBI8w3mM6yVywjNmbGZkLMrv0FmboAARxvqAZWjUkmOCIGZqLmpC+aAVa0S1M64PH0r0yr/zX
n3IK8NRmLvrtpzRDmJ6lX35Km4JtA2zo+YIuysVNHT//9acUiYoWmShGeDNge56W/ceU5Wptduxm
j2/i5uxfYnPzfellPb5zoc7PmLWygkqC+Q34/0AawEGHGewlGbuHvJnRBfk9a+WTthoqUmu5cMux
fp18z901XeQvm6xt4K9X/wRmCHdjIeVNWqNdASnB13rI4YoNj3TYJ2O4xVfjr6VjlGJ/qpdiO/CT
Dfl8AxGZaQeBuXqLPwDZXw4KwOx93YzMW5kgPpJQ5TWnSW9XLWwY/swnBDiqqJ+fqT0KCppztwgs
qF/B1w5wnDKsiAWdDi0on3X4GBzx7Q8FWIi0xus4B2enkUG5mUu/vQbtstzGc4L3RAJ7wrOvUd0U
zXbKwUxPNAF3Vjlmqpn1W1AKsl9Bs1q7INUpmH34Mk7Dc6KxRponX4EAnMCqbUJxq86c27ysm+dp
mAAVRutOeMRbpbab76As/yWeKkDSgHHJd56OK+xhsemVb7mOm/zBE80eeCEeZprp3wNELhyL7mCL
FJ9MqNRyARJfd4Aq/CXFTNAMErU07/HkAMHmBPqyS8hlkg1g996Sp4Qv8SzU3/QJ7W/AFe1OWtwq
CgRscM0E7yHvjE6Hvc1pB2EvQfJ26XewzhJzfeyLqsAdSp+OdQ9VCS9dnWOuLDHd4M+6/JKZRPKI
Qr7amulKeaBw6MXfs0eeDwvXq8plXKJPF5r5L6dmkVlOKrSGpPPDtXoGUJ6UC1fJYWuGypc1avHM
Ds2wrDx2H/M3z2f93bd8PE2ze3v0f+WjYC8WYEQ0ndgomMTu8kCq6zhzLeggJtcVDdS1CZkDd4FE
5iDJhJeYSVEODOQFpHSWZuKyDN+OUYi3bbC+xAp90bkkj8PI0/3lSv1c2dcOyOfwBY2vLhdqhceP
oh5Xl5A5i32aw9+Tfl4ubeIwm8/WirT9wgyVABwSNiL4OpYzk+ermBnzgnTU+I7eHbYmZq5lfsJa
ip2fObCm+f1H4HZhXSXYff2OmMzcg8SIcOWXv5S5tAUl/w06Jwp0ehBb7TYO9mmRA8EFFsa7p8hu
nASsoqD7shi6WH2K2hIhtdAvJD6MEX2gpG4SDtbG1FmQqBrd6dg5fbNOnAwobD41cD+GU7A90Lum
k1McgqcNmpSAYoOHnmNaey+gcUq0lAi7HdPKWXuTD3+/eoQnxVz3GwvYnZu5zcSyxFaL1O68KUYo
57vOlJLQnHZzsfFglnz4Est0joT0pV2X7sGktVqvxcRR9q7XNlSgsatUi4An85PDehkWdWe9kpy9
RXNPPlTa7StfqjhEIQL1p8aFVWT8s0fjC8oTY7KPoD76EY3lW4CN21sPTSxQBRLnqgVB09ZMaN8q
a0BPxBD2hsdsgpkptxP7yspUs/cbEK6ZPgyVzf5FHMAn38tPLuh4rkvwMXIc+h+NEI8lsXL9rL/l
jfVo5FyNXGun5VvNWS7iFC73kqGdoDHR4MUfLnl/F7usDdysPUQFMP7Vp3FVnXkbnX6PRj2ysuLT
2LOaOT0q4H0M968eL1tDANgBNHEp+UjXrRb/DUp7OALK96GMdC8Iu9tqIPTahTz2oieFvfLgIMKP
sWz8Vad/+C+YmAvq5RwUJLYXGamtVRp5A0TPrQye3T67VW71CX1lcguLtyzE0059lKixrOCqmzyO
Dm4/fYdbbPI2ZJb9R10MdZg20J2w3Vasu9SJDnFR8H8pFnrfpTvRtEK/ClZijLCAePxb1woiDiK1
urG+7cC1hDcgwN32fTeSNzihFx8pt1/VMJEHht9jM5VjuiVFMj38UwL2DumVtGlzLCfAvtEzH/DB
xI3VWA6a2yV1e3CvMt6vL7EGreRd3Qw3hQcKQVlUYMiLlD6W2MqFBaQ/wUJ0nPPwMgvxHS9EY1aX
4/obyzrOrpXeCWGnd5w70a5IWA2uL4ZmInKVt7Rtn64uMWuqftC+aQ4mFPVtDDjpAi0CFMKDkrHD
NAsPMlw4i2yF4PB7fJluu/4uKRPQLqAIf/jngq5L/wO5wQDZ8DzmQ20pgHPnt39S0rtpSlQz3mQ2
qrSOlruoB4ABoqqBNN1gZxwtarFNeooPUjPAjuYyHeUqoWEvOnJE6WIJFzG+BqpnWs6pPd4nk5ff
SfKKmtV4P0TlCN4mAdKmzcatGRIys4PTBZBi0bMepJ7vocoJlcYkOJlVWVXzddrZT2g0paEJVWVR
3DnsxQzM68gO5taXqya4tS5zeFMvkxxvlKrvmz7ssLE6ArLTHs1ZqmeCIrtLWRZtzOicZ5aYscnz
p/qtSsYW37KWXNc5dMxqVG5eHeoCLpZ3z+gmDvuusCX6Xpy8xpb8YKTNb2mTNNdSoTjhTgN5TeeJ
LloIex9AYs4fM1puzXXMZW2A1zfR+OiX+8nJLLVOFaSWZeqWR8tCLww+4bsO4kDkZGLmUGKDhzuB
Zknr5PM6M2MWlxW1ulCvLrNggAuevmydlv5W+XDrk/kMpzLUCmXVDyHKa9aN1Q4Mfvf4L5oJXvyI
FXD/juiSNS0Z3QVuSu//ZmFHKDsw2aP6X9PpLZg+AhGErFHiyoD6G625DKRDsJ18INEvQH8zAZlP
iPjl+LR+m/jrRcykFwzR94u0lGWHimdvFBu1Gfy+50GB2oGHaRS09MOxjo86Puk4/0v8kg9Q0pd8
Z3Lt51qhyWP5ubXKtd/731zfK9wEP3aBvjpjMB6O3XKD7wT4nyf4VlwbFYqz+7CeSdxJ7ozCRNaP
0MUcKErp8dFNeP3czYlczzl1dmVSJ3dFTLtQzKz4+J0R+OA4mYwIhZy7kkB72mRAdOmIquI/XKOi
6TKe82MKt/Wd+YoE0B92dHrDUczlE6Dt/m4i1pis9DDXabMxav2d8iVmvlR/Lzs7uHLsxFcRnqMg
ls5Yki3PFknw+6uXKRD5q9hYKOVWU1w37p2RozCOSYOYi5tIpyU6Le9ndoJGUQxpkDSQwDn18kpW
QW/dN6UXb0EQDrC7UrW15389uNw/ASLVbS5xtwQECKpSMYj7IOHuvSaHHmC3T1rQj0OjV2nAi5Em
vXtGG9MEzdic8eo0ydE7wcEjoiS7ahWjVyme9SD7E8Tu0nfabGmC5gDAF2Zgo8DGNruKU0gGmTh6
11AQ0gtyOm7HQeDVf7fhzZ6cSMrQGAXOog3P5yZcMKsAcGHyV/+8h5c1VA7bEczvhOSaniLbYamo
7aF1LRoG3UCMG2uET5sTWSFw2FB45e0JzOlxDhW3+MrJKjismLGZGqVsT+YM34XDgQfzQphZMwEJ
41+zZgjyzF3rRcAhZpBQFfqDrw8lHTX9LZrsBcgT0dIEqVeJq7EOcEjDCY+J+P5neShSPHotgKqC
KB+qZ8YGgSi3BGWz6jdmaHfNfHDwkQ0TWAfcRfQURXnfQlkJzPPLAcX5ZllGLFvE1u/pPu/BTm+0
r5DJNOPzmYKHXoh7yoM1xu0mgOraXgK8QirU2H0o98f0aMvewfOGaCGTr09RzKuWVUPUwoHFJ/g3
l/m2os6xAUA7rKPRXn2ZBwLuz/VVLu78RJbbL9Nm4ZcxupDhBEnjQ84MxUe/BPjozvmHMa8IC59h
Hwcuuq6/L33+KUfol278yXv9tsIMa/OLoKEZr5yyjReyg+A+pZ4TQm+aXJsDtYcIFW4Xhgm1cw6Z
eOY78a4psNe5TLQ6xeu7aqUqcGy5rVwPHBgE/TIAhFaOwLjpK4Na04T//PTi/wcg2uPwlYbBquN5
rk2+g/Pn3MucDkiiG6g/gOYFZ7ZryqpuOzE+YSPpwVGjVMEyc7v0qQgA7sgBMf0jhg8VEP8/5Tg8
Y6sRvzgkzpfTgG/AmCbZIs/QGnJln59SLck4U+hJd8GTPfP+aph9fCh1mE1uCj6NrNZmaBaJP35J
R3a7BnSCR+k3h17k/k0LHMBlZOaSETK3eq7isH7HQxXg8OhUXJsDnHFe8Vgw7gStvH3UF/MB5WaI
UkPHAD2bAVLxHmTnMtKnn1X1B4gh9Q8yu8HCL2t5JVQgQaGicjX4kfWM9/NxDHj6acXtR2Jb3sNA
5YP0knK+BcNp2jEiofoo+LCIeEEAfFf2MSgD+/htCLEytf3nf6HzfZPgej7H3oBTD3gb1zFqcF+Q
wxGZ8RbHc8XDDCYw1JPJMZkmSNvTaV4PgQI7bhbNq93TVVza5NEbZH6EKcm0sEak+RqKlANzdpKB
TSFuQY6sVjt/Lpzmhx23eJadQRrzZ7oc3dF5LNwjpEe7V2Ac9mij1I/BLKZ9XnqwUFGE/8v7kzjf
96vYAQETDc8LSMmQgNrftOxgI+rFVTTED37drihs6QdOBVQ6yv4+tukWRVL/eYCaz94ZXCCG4J72
HEOLdNnD7WBvZgUXO9HK5n7uwI6xwQ41Wa3q1VZGkH56GCAHddNRVcDyvRyWtrCTH9RXYVW47qtf
xc0avJJuN8eAzlqieTIJlY0SCYVR0A1k24tln0PivJ4zbGCK6o5yr7zr8iTe+pVdLS4xFBbShWeP
cIfVKWZCjukicEl+4+RJu0n8jsBFDEhc6Kd/mIQqLyVkFyoSBonojgFvhLMG4GFeQ/g2CfGFNPUh
9HaeoQ4LUFXJvVdIt63w2IsWmA3Vdd+BfwhrJX/ybOhE6Hg5umrFg37YzQXL900yg7c97zP9wZSq
SvF2QDHFDH3SlutA1vnGaKU2cQdVOg9iJ/CT8Z4AdGW4QT9LQLEPDn7ZaM5+gD0Q16uEukkYablI
4UUfU5CV2IZ1N4JACIxBpiis68x+6JTFl2Ml2+sWNLGNlfjBflBCHWKUCTZ+IYobklmH2AEOKG6b
9DjJ5WCz8Th43QTXepyBcPPrzMRA9UTp3HWg6RwUPSjKkMH+5w8dDFO/1VFcSFByqplNNr44fTP/
5VPXzXkvq6pIHgDzKA5lzpwTbCi3tXGEMUOZQmQuiWAAE5UpPRVdvy3morvNAC+/juNqEcdivKkK
Pq+qyh1v4gz/M3NmYl9mOw+eTu3IF71TBPd51a9cjb2Cjrs8Khggh44edhAy2XSiTddmduhkvWh8
aNmZWWkPh6JwiztwnwAgkC7bRAXZd8IhV63rJfd5NmXbuhrGhUeH5D5pS3n0Gv4jasowH+3iMRpa
7zYn8RENFOsJhjvJMYO/cGiGOeuGjQOxrpUZtmgXAScu1M4MEzH90ZSWC0FoLNVXhCUD359JOBMs
2+dbOPRG/a6KtIhcPazMHQH412zBmeIHz7zDpm4xeWXxOEnhX/et926yvLnD7lovYqQPFeyK+l3n
T252AnjlvnQhUxlH0A6F31azxz4K7jjEqV4IPv5UtpDJsR2AnFDNpJz79UulAMqyo6lb23wE54ph
b3IAt4cdyChQYOhUVUMNBYquEQmKZHmZr0ry4aR1imfjYGwPfcw2rn7wy/R/PRB+e+tn/J0UPgxL
foeimb2DKYjHayOLU1rOeWgWmbTfITm74EuY5rksOWRV61Huath+gfGBVzDJKi7BiZbaTFi/YOW6
bD1A+QZeSRXk/Pn4GVisCWWXxY820E4rYOba0xAnwx4dtHkDA4Xyto20n7Yr+Gs25Fe8qMlP8FgB
wErKj6yIVOgXVgTVf5TRXOxzgC2a80OJr+m1AnDijvkN4DF4/77nDdtlqes/J165x3/ZPSV9zk5D
7eNMD2e79EPso4OViXlx12CrNRE8MPOVpyh58ea0QV08pVqGdbqbf9YReukw+WCfkDJbKDp5723D
HAj/uPM1TQqxxw8HH1P02B9MbpmkTdj4DkSbJrc92vpQt3zow9EaUM7Al1Gb2unGjM4pCqiGqYyz
+Tbi8HGDDqSzngs6LM0nxXw+nL5Y2G3DbyAK0Nz25v0GSxP1a6sGrvIqUvl4uuzVLBq0a7BCp4XZ
tTXyKp0YXQ1AFTwnDVwt9JvRzbC3cgKrgitAPe+sruZLB2/XcsPjpl2fX4cxYe/gRw+Dlxjs9x5a
f8u4ydVdgd6eazUP5k6du681Ly4DyLs0D+bBCWlmBk563dErCv2BEYH/Flh3kOCBYHKXwI1iVs1P
18UGW0HTIfDLJ1YMwztrAdSOsjR/zaOnwTleDNW9COouc9FGa9IgZxpS9VQRMSwrRpzrSUmUJ+EW
vofLmzihF8BXYoz6+6HqohB2O+K9Q2lcv7vqMc9ua11eTPICGnh/jqSd7asisGGZoXB30FVLB9Jn
Kx7FyVLoIdVb8suE4nmyxP0EHcNR79gv2SbRLMnBuhRpM68mdAH3ZZVA8VWfxc3YLpUWxzRliEIr
Yl7kLc9VicE+eBls4kyc5065wC/ohtaEr/RxmOLdFPv268+AT+p1tiexc5piWllJTV6zvLlVtBL3
HRf2CbKj0DTRyXkbJwsmq/mEwlh+jy+Gm0Dnw6FyXvG8zkI/ixkA72iBJE5SL5QCI7abnyxWep9J
B1cP0sTxPSDYzmYcZbXzsNcqK7s/WKmbwy8j9k9xCoSbOTOxSceEjpkzExOcwdgorm7/H7n/fE1r
ar6+ormelVpPRZHMy1rLrHpCTtcCjmfnkRZRdZPG2WYlDNdMzByg+ZQsidYyucRQN76h2pcQXAq1
JKWooaOK7svszg8RtolbAI3jrZNR9VD0wWs3NcXHvybkAKxCKCD0Sif9RMV2lzToSUFYCxgj4mdH
pyqikx035VKmaf9uwcdxtIr002/Ry1R4yrotqwnqKBNIF3NRiYegADe7o4l73Uc2C0nbM2w80K0U
RVk9lklM8XXpZnC3x9CGHe8SNrbjBs2K+rHIoxRf3nm8NrNu4akNY4GzNLNeBCeVEUXcRSkgH1IV
XoRuKm6FNZ6p8ZmbJRryc/UD2snhGBXeJwwPQR2IMu++AlZ3M0O8cWdygwwa2z6wut9ya2DX7xud
O+rcIGj8fyGVet/3oCifUwbbKUY49wJmf6M+Dj0RdpAMzv353oZu9qZOM39tsyF5aAA3CKHdnv0h
048mndoPSPHjD1661e2cAaIPsMi0tZu5uU2bPl34g99/8PbtvASUl5CzzLpnRQ926cy6PcWt48qF
y/VS9G36xsdua3ItWV5LfGh/zAL+Nbzl7T2ZCduCF7rNCIGtAfRlbYgRv8OI42EkpHyIanB6AmwT
VybuwJQvJ+X7NMgEd8Jy3A2Bf4TUb3KYotldQV8vvbHc9tcZulawXI4tcVNmrruS+iyOXiuHAo7R
O+nKSFfhvTuELYifaB0y98EpOphbwTxYTKiumjSV2MO/PN5SordVWhIZNmKf//s/qAYEELJ1XEY9
kH1hHKdJ/V8eb+0Iv5HVKPfY0snfma7f2fbR9AhFRrJVytMBJQ/0DU0D8GwTacZfDCIJASh6fWki
mpW8KtH/1N3Fc2aQR/CKIFa5jGhsw9gGh0BjtsyQ1S30v82pCZrpzMnF0is9MA91okdBpArN6WXh
t+tcFge4R6JjDQVAb5QPlbGjV2BH3EBSHG0lgfaKGc46NmeSAngoH2DjCNt6L5e/8iY8Q2zPQZND
HPshMXVaeLKiVDiBFjZH8mdqZ+ptpkB9oUrSQ3Y1n2/tbDrHpZh/xRX0b251vsFDkp58jet8p7fe
kqiAG1RdkpPVzuRkzlAlsk/JsApmWXwJk9FXMnREMO6Sor0yqTH4kseM+jcxa2/BIpr9sOp6fl3E
kqAay9ylGZoDcHeQ/rPkwXXS8mH2RrWsqiHfkHTCEOIieCCLQMZsKBhoUUNv+5QBzY5cswD8n8ci
qbzTZXnWcACrdb7MEwtaB96v5QTAkxXH0/ZuaEd6mrUbKnodWtOtO9jdTOTS0eaoogXsB3fYZ5M2
zgHsVK0MDnQhdSRcXWmXrcxic/iSlHLvfDETM9e65Jmr8sZ5NnFi+x1ufO7RHiu4/DjaS+lyoCkq
ipchBPIxtOdmV0fO8hI3Zyb3nKEv8m2pSfn+GiYH9CS+YiWePMbSgf7VZWFvxp2VImoubKakSKot
/G1ucPcb7kBco7sqBw0cjMDhrtMH+JWiBuGrbGuGZgLELxAt0QjRiwo84G5rCh165cTjOaaixA1z
FyBLk2+xtLtl3XmON4CIpD69op0N3wDVde+ZQ/cRg3lWyG24ApbB8BnbHK101DqeYocBOuWI8Vo0
QQUCmKg2+LG3sdcHVzAzgA6WW1lvtixXStsZVXX0M3Ai/lC0hVqXECXdm9SJchhyNV70plSFmzFS
uYCKDhA5pj5Y1Ja8slv+Yh6AvcxWV3Bie7nMzQF7MY/AllOrS+bfrNOZeFINbgBj3MS+O58ogHan
FE/p6yHS1uw6dplgetYM0XORK0A6IlAU5goUcp04xGgSNG0LIVVS8DVKyP6+KZvp5OAmtLKrSD11
PXk3IAOUs2BO4kIcwRXolDR4Soyod12O0yMU4IFQl9YAMLs+JIR2ezHPEkX9b6dm3oJAyh6yk5g/
L2pAmfq2/EuOORV99C9VPPb9bgKeues5nusFHvFRaP7WIh+lx1ofmLZjD9Vs6vBkX5JBhJBXgT62
GcOY9s9xU9jJvtbzkuA9Z+sDzcW89TsnbB0ab80GjFvSvxpbf0dgmF0tXAkpqKJBM9QSU0CT0IJE
3qLH9jfFlvMeuqkM4oRpEmaZZR14xtz7IkrFBqpQ09LMxq6qbvjsrvPeO1Ggm78Lm5sxnDLkWha0
Dn1obpx40ifzWU7djM9rhIvGs+h2HXys/wVv4P+13Msc34aGDkMd1vNREfWN3M6XO7OTNw0ZUjhD
qaKFeLAWJnbC8z2Mx/jolUGBHRiek+GaqEDj4TCQ/3LrEoLtgafat+61KapEPImOGW5855p87GTZ
WtYdJFB0yaULaBYWMiEATo3q6T8XFSCaaiHIamtEbCNHwFMS+4ZdDXjmrYmhad+eY0xLn5uJmP4l
z2jfXmJ97bQrVFWrFmaHLlrbPuhmPsww7tzAia/KZoZSBf4+r0WZRXiwhlIuDfrmbmrUk4kPRc7Q
Ee20Uh2UZ4KhXkxD5L2CkaO1XSbsdPTQttViqJh4DpL/I+3LtuTElWi/iLWYh9ck56lGu+x+YbXt
bgRiBonh6+9WkC7Kedz39Ln3RUsRCgmqMhM07NhbB9eGSK01dVeX03Mje5ZYcsyXo/gmK2+XyyPX
+S/T4ODugzUCZKhDAk7Hdr6lY9tb7Th+/GAB3YOUVokUZCRMAibpHpG77B6phpf5rbb4Okz7QDtc
7H8Xu4Qt/f8nHxLaANWA0A7pFs9iyJhh1CeySbJYpNnrWHTR9s5PEeSbu5E9Cx5TdWmnYWYRZDWY
5HoEKZqfF8lIgXlWRxbxNydIOzyacP4UrwsAEo/VrwXHS+zYtz6Ay6qhaycH+9TvMdRigejjMHSf
FvddL2ogH9WQSWbnq8X+x35LiA+uoFXaDeOWDq+5z9tNCk7usBxinG27tbNiHohziib/L6T7pkks
MR+n7boLKXXXw8PBNw1Xv2eRsYfJ9Eu78R4Lw8IR+rAupJP/SIsoxj5qXIPuP3P2VqDz/RA55bPp
GiZ2wSKsC7GgzOv8xzhJsJzbF5qExl2KndpG6I852q5JxBiwm8jWAYcPgN1ZemvINCh2UQOr0MDM
qH8EPGNqAZLLuX4AyWUL/s281QFxKb1HZ5i8R7st/D1rQMay+Oqm0y7JOG2QcSi0FcVB+nVrm5l1
IYsKD3qGK3OsDaR4Rt4j9c/A2LaZmPDXFGKpS1hC8+ZLkI/ipCefYqX+MGXGlmuG/xLHTHsMGoa0
tMF6k9zw9r0GEhIyU41NYeEN0ZHM/+wERoFuVWT+94V3HjrJo8edxwxvnnPpyS9QtMofW3CS4kgc
R2419sPWtY28JSSGel94rR5O9dcRJIXg3RmSDR3YYU79HTjv4LGM8vwRSCTwI6iDPOqt2BRXtm7Z
6yaox0vpaEgOKqr0k4VNvlXuIs2thwQnSO3sv/0meHI7nn6dDA2U67lhP0LT2t7JOs+Pwo9v3XHW
fOs+ec1zyvMLK4CK0YPmydCD+GlIvOxTyg1IxcOddHK8APPTrObDBitxdvUE8h1qbbzYhsSL2Ryp
tYu6J0uNIX+OgfXnKprf044L0ipL6GtpSCzIFBkX9r+QVprXXnnt6wpfGruO1w4QrbtZIR356eAc
hhAP9/JXiIvmrwOSXFbDaHXn1hJYj4DwAqmqWbGlkAzwhFOORxXUsxEMkrzuxcSGsjIovo5LnMib
jX6ISIK9tf1+K9KBz2ennhSQkWiRr1Zn3tnUiiKkj8Jz4iyEXKt27qd+esVfcqAPGFw+MebHNd/R
SazqbuvSvrJyOFLO7sw2lip0D2Cr6yXLl0VJAcXJN/o3NCrAqv16/q+Qb6Yj8wv71rVvQAzkTq08
aA4fwIqDwrRZcawnrKZccXORv1cmZwn+324H7iwbeAqkmE87+kcYRS4BvEImL/1LmkZjTza4c8mi
CDvCwtUfuitZ1D1PgnHunkshDw22cFeBLzeTHxxzUcqXQLTdA6+huFcza/xSaUB3IgMv2zuK9AIa
qKei8sVLiVTgB1ZH0JC0+fQlh1LqP4bFNeMr6t6o0bDFm41RhBkfs+J8W4KG4eSIuvbDNKpAuKT3
cQVhelTv7dZOWLWiDnMV2zmfuBiteZDZRz15JSHCS9UPnch2C5B7uuDlHR33MrnQNQMFl7/1OuCe
HFVQzayg1uV2pX8cDL5b/FAogSxzN8ZdmLdRuqE44ASBf6F+yMzFwkOBQDD64CXwUwjZNijX1gI4
GuBhsQ2/TjgrISo3DLsoyn8sYlR1gmM5kPiDtV9tt1JDL/RiVbcmP5KPinbYWXkmn2YjitLTP40j
4h/dFDVvnjnhd67pxon7VfO5jdgagM/6q4L173kw5FtHmTjbf7A7LXkBGVNx7QtQ5vWjV31duvvY
mXuBmuAuFsVfOfdGZFdCt7yKe6QjjjmHYroJONtiU41iVA9o1U5biiM/N1x3BeGBcd2bQHRwLYpe
qNZVjTbXmvdaxTg7TJELxuaYF6Dna+sdZijWG744OxLAdrFTFiLTWL8M1eRfxTRlYNIGRsCp7bMl
Wo7cOT+fe0IZxXpj/HUYwCSq7v7u71hMajVHN9kPoLPKpso8Ij3QPAYJSKNDTH0x8cg40FqTjBKc
h6J9djqRjSaKNVSa1mzfOrwP41sp6LuH7gcRnRKragOk5MpMh3a7kJ8SfeqdKVj6aHsQbNeQFTwI
UB1S0YLeca6RKcy2PHijvNz572JtlcvNQCaxRXb7x/5+09p7p5bdY9+OZcid3oKaFY9erTba0WO0
E1G+8xsRbelpGxQm8rBc8Qq1tPSSQ6h2fgov3ROvj16RYL5j0Z+FbwzPlGfgYV6gVdmnViGIfhqU
nQCDA9r/6WcYkO9fhsrfAK4L+iTb/5x5Y/5kAAn8jKOXEULNYEMjkwpsNjSh32WRwtd1z+RDp8HF
kRJS2YCF6u0olFUCtEXKPpd6z16QCc7PCfk9E/CEzOrWMWbxkD0BQvnc5DbS3AN7wNl6FFfr2Iyr
UFOmPiYK4+8/VBRCPoqz2wxdFjs33yIcOpzIQ4POw6nh73zz1UAVC+YZ8J+vJvAS7bFfM56oaPgE
btHFxtL7F1szxlvkiPSZbeJOf1Hw4p9HCKIyBBTgz7SxoTddiO5Zdkn3PCKbdhWkTnkkU+he+WiD
5oUsKqDgWO/uellu+wdnyHvUVz1e5IDH8oRjseqB5X3AKUddJNy5Gla/TbShP2pd041HoB43IHSt
nlK38F9UojAgLdand8uUrjlbkEPCX/zRWtr+t36lqHUgfbQgFLqZfPEgps0s+dalRn7JmAe0oHK3
yGfcIGcz37fKdKbgGfLK4gkrJ/ns8u5CUZi0+nvd6TQAXxAF0tQE6EzWAP0yD23rlXyzteg2NCgk
shdTG4fT6ObdtVeFGCzsSAHLvM3iWjcwM1dvcum31xK6j7WBNbtSUjZ3QQdIEbZrLhQxB0dxJk5j
EGyLCRl967lvPXkAOBgJ9LeZbiJnbIBqkKGZYSYmAxdQY9P1i967XXq+wvsFKSTvG+SQ1Ja2w7Rv
F8exi0PRPHmqWf/igHoJRDN+sA+MyFmPRmu/9ZbUwwoylEdIHFtvFRjzqVNVjMlTIU3oJ3xxsS7Y
G52393xQI+ETHf2TxMJ7LvCLCYDumyYwgShnTFW3Ns8AGZe3Pkv4/RizXUQsCG3svYUUSWNSzcpy
pKYt3ZeW97uaL7iEUG0elqpzeyO97oTTEyfIrkFka7uF/jdRdFBEFHzno4Y733v/WrFWUQQVSLl7
jv0UIgyeZWHnq6pCkNfFOzJNIIofy9gtAUhDPhD5qDDSsbgEQbIHsgok6+SLffNgmrl/Hjx8CVdB
md2GolFqA1m3IzjEnKC0toKBSFHGLH2SdZ2A0YfooXxk7hgG6PlUEeSufQI6c44gv9KZu9oZ/tmq
ExXkT5Lv9RQ7D4tbJtrZ7oPhvLgqHeLkSN6wDjQ8NYyiwNlRyqrdcl29qp01VIvLDWi/6ji01P06
E3DKy1h0v/jVtavFx/vUOaWJ+7T8WbL0QI/QgbIi7d6wXZx9NQXoEExmARSmTBd7Ujrrp89GVdqn
Dpj60Ff+quv8FZA4w8XBOuO1whDk51PHd9jejLbUnVU9BC0q7wXJ2x4WYq69Ij+4UdzQju3+UMlo
pVlD/6DhCPcB/DdNyPw630a9D997Q2eCLsmQtbajBl+1Uq3qrU9OUbDjEkv+xAUWBUqX5zs/ZH3B
kRlcF3c8JeIibCXdjNuYr6vuBY+U+BTU3dUcTHExLfAlgs4Lohjtx4J8np/cfL61FkVvn34XWv6m
pz8CxSr8ersMu4SBHcdo76/aA4Oya9j09e4Sd+ZIfWnUHDCkNVSvXWQA4d6HqfWPDAnPgw02QWRR
pSvixKOCKPImcEa1WTleF7/egDYJ5CYTfhj68EiEeBxQu/v+uQ10DU5sCqjyGO6ZAduP9OSRx9ve
yMQqHscKeyJm457t92KI81oiT9E4DODDOlAD9Z6jZ1vWSLrv+m+kHKVNgfWMfQoyGChlX9rGaTYm
srQ35GuHyn7OcJpgleyFikJMONQwNX1D8Taeyc816HuUOFWldy4W6rxbld0AFWM/4vtk8NOVrTcZ
nmdIHK6NFrNfwFahOowiV3H11AA02WvVlnyti7wRrNPQOVadIY8JG7upCYRETKzyVy0yXmwcjZ6W
wvzVpIYgkvxUt+4XIeJ2u7iWXkYUIAVYhS0+qv3jcNRjCaa+rIPYqieQq9PqBWY86pQDzKFyJzzQ
IWLVAEyo1EDvBTWPIiyctnlqC7t5Au3wzUcmNZCva7agLd03iXeZ9Ck6GqooIwuqbVSlwho4lEQS
q46Oc3VpmkMLL3ax6Bv92wAfosZJNDs1PPXBU9zcC73d5o4NggC8U/GtdawzwPXYeKNqlSTgK6wT
7Qnz8ApcgDjyaH07BvyIqio8HkEq5wKcdkyh5ubIDK0p1iBbs8f2A/EfUNExHwrRwt83pguaBPIR
VwKxKPwaQn5yeZC13BmJ+xxoDIugcTKAYKwNCB7ApFqpTKr9zvwX3awhN3Lw3/VvIipfZGEZ+w6L
tavv99q6MfTqEzIr8ByBrOd302rw1ijxRZRpDlqucfim+cglGh1pvPaOh+NKAcWUQOQVFGRbfz9q
hT6PBAKM6hOknVvI+5UO/lF4uUCCzz5X3XArQA9mbpLWG1fko1YPCQbVmuxCBXZgFlw1Y+Zsdc3A
5+Smng2MdO1X60EouTFQ3pJFDTTE0FYJAn8dfHZqutfsgcCuLR14VlNfd1Wsn1key5PW/l0UyMpc
kYsKvStTKMawraHhgZ1ElX4m/xzHlQ3eVnRhQC0G4OI9ks+BmHNypEiObZQIrQceunYjjknHsPYF
mVB/xGIcvG1O0XX7No77IxDBkQXtwFEFqLb/8JJDTMIzThSwDLPE99IWRkiRwDHwcPSBIhR20YIv
L2jmQvbmtZvAnHHnJzPDNlQBvfrLEk9+x0m7s2+L8M5PZhJ0gAUl1vNstVASL6UN8bYQU/ziwrSp
G0AEDvT8QStHeQIbwgPyTfpdlFby5KuCalYD7qEtgK7io03tkLd7aAVIHBw9qaKQwimQBoyBMYvC
ZSBqgchlAGmsnx2DDHSPK4qZq9STIn3DA9Gql3XzGyDqsGb1Lczz1ftgEqzZT24Psjtl0vvAsbVT
a4152EdOu4liIV/iKuc7baxrAPOZfMlYNT2P+H7mLvYLyZNhipjYwJ+QGSVRekYG4g+yAFVGWFUD
4ohJ0mwhb2oekEzs/Q8nkE98kRFUU3GOycDZ5PcXp8ixmaYKMqnoY5yn+ypkAHVDv55bSnDeUcvA
MR8e+xI/5GWIpeMy9tK6XGAZYRjUo2AeW90JxYzq0ssIXDe+DJ1l7Iip0R8S0EtjlrWwMN6RMnbv
rI5sAGe9il1c1ItMqtGQZL7Hkp+G5PjZHW9bqK5I+0OZtK/Y9UHuyOQzgJ+j4DTYUfXiedVrQWRt
7/7SGKsXFQ/wENj4BgZODhcgSHcqw66yd02LJQyG6sBdi5rdc4GvNMAXq8Wm2uyk9qUPmdNo1aDh
18Gn9T4YNbjDgFN4claqhWqzc7HJSeHcGoy9r5nzPS3++9uhu52HcQb8KvTAskG9kBq1gTp05EhW
goQnyKQCuQthpNf6YXFR7YN2BdltatWnWbpisZc+i5yFGrAVvRtq+hcND/bPwRhscr1wvnoysra1
lhs7MhMIzealbb21Wh4fnQ7sT+QfzezzhHnoc6un8RX/H39F/qIoQWIHldSL7xnmMyvjV9NJ3a+e
D1Bqq94VvWFcfTBHXqspNq5Jp/+onELuYzwHPeS4FcYRaAwkgSBi9gnX7sDWUoxY/bu6CfXZnyOk
oRGx6RZmA720mVwNe2aqL7YOcYZF1Q65mU1qDMe8x37ciq6LDIcRKr3i+4RjmavQO7Cs45zMO0vN
SU4JlHpOIzcr8D6+2+Qs0hKzT6pSQc1zJNlYUdRhmowKcvtvx1gGsmLsrFk6EhaLDHRqEwBoHLti
GyQblCEQuRGUb/rIuriu+bUvMGWLWt26cB5YI+icmH5KoJhIEfVU2heqUQjV5JjfhiKTiqJ6SszP
xH7RyfZasTG7EFtG1ZrsAfneG2qjosbba1+MoE9ffO0o3LBjjO0W368DQeqovxiFu0OWAVhdOY6u
kDR26mXAT67E2U1IVaFFY7miKrX7ouGnKUC6gjPmwXrMHR0bef3H4n/y4UDi1pe6AaY0Rnj3v4/4
LwaroOuZA+qPm6DRdACN3KaQl87rxLZkCdL0eeQ+dZEQq0RRqNQtB8eo07/lgKRu3Ug3wYtqYP/L
LCD8l/fsmLSxfOVRVGxjga06gAVhlnECvpd6WFGrDsrHpyBINwN4916pSDr7gFOH9JHidaMBvN/E
WpoaHUwT5tFaHnSHOI/A9lt0INr0QEZ1mhRakGqLCQCBgKh3kmzIZ3omgJGqKAR4y+vk0o5OdqXC
hcYwztCfK7/D2Ry5mjRbYdXqnmef5M0B6cXWMbAqzO78AsnvnpGcSM/ng4DPoO0Uz+CR/ECo3YR9
KIIVPqRF2sAIE1Cyx8Jj31o+spDFbfHgZ0N9KUBcEOJ5mXwDu+imaGX2RRQF3tMuhxKMj+1Xxscr
BXgJFkTUM0L2VBLo9aVSzEylhJR222d/Yi5aXtnIyuuoap5VjofbUTAQ14626gTgYpy4NNWnccbU
H6SXTDFlBtkY7Cabv5ClJXB1xNz5IbAf/SqMrUmuPzRF3VDv0zJ9LtVBNBVpjOSYoXXcHR1OLw1U
k0bzl+83fD9bis557qVnFZCS3p+dxsXcmCqXU3MDGuQ4um/dccRLMw2OheO1r9KxPKW14m7GWrav
SHOMcCzExhW1ZlAPesKjJhxZNnUh8l6ufmWmD1FRdq+2Ww+hNXj+nmJ1J5O7GnleaxxKYs+lZoe4
9oAam1pmnmylNXVvs8bLDtj431LrEjc5HV7E5JyLoAIzl8vZOSp1jvdqJ8tXk9cqS7dgoaIRuCxF
DtLA2RTYbD2Bz32OWPz3sRJMwpLbu9zG1+F3Yf/iWnaHE0kwPOphOTkDgKp1slk0tH6rv7Xocd01
12oEU41ADVpF/0bQeCKnY4BIe6I3bxzHGWBzd73g3LYS8kiFgxP/Nt8MTW/LlZyy6DxXQU8Yncnm
BnR5tSQ4Bj5mzmvqfAv3p79spPzsZpNGnJtVZ6oZPrPCOq7LNQ3oRUZ11sGXGJh9uUK2ND91WHaV
4J7Fw9oUTnoiJ8CVHNv5Koic1Jw5019GyT2VZY3H/2+H+DDaXKXYJMbDABwy2bY2xWdKL66ZGYCW
ps7PrCu056ptP3PFAiPz4bf+38TTOOX7OJk1NYcarOjQNRnW6sThE9K7HZwl9espiK3FMpSVj9Pc
Bhq3m/VrPyAn7kZZ+qm2bKc18bSMulxRtS6x6vqL9d5G9+YBKCLNoohXrKrXFtfEKm1rLwIdQp2f
hCoMp0jTbTdCRW3Qp/xENV9kDtI134O8YhhBXjVdXGrwWtCVrZZwHTSSoCYZyrXf9e2ltKTYcmAK
kEmXtxfyUW1o3fZCtXaMm5PWYCGoOriqoJpXZ+Mwd9Pr6WRBJPEw+5ZRqNbEoOnPC5BW3DUs16Db
8PIAx/bqNpYG6kHXfL+NBvBNrOUF0sUn3T4arVPre6paVA1EYB/BVlLdvNTkSg3gb+Y09tHLBkDV
qOpMAIBvBtBVhUPpDyF19RvNgWakGmUeUPcNvgKLiQOqO1Y8Sp/n+7wZIRMzVsjyICeYVkCXrIF1
EOSnj+TC4/gWRyYV1MoaUGH5Jjstfhoz8AXGBBJ17k+tKjbHKdspmnBpcmF9+PP6KjaSk+dD5+oW
t/R3qyDbG44hV3TVpeE9dvEvY3I8sDem0izWViYHtrYndiJopuALUHjVRs7kRZHaGfhgj+rYZMii
NWAjG/w5yAVJxHii2mwOE7R/lxbNABOqUbd4HCldEV4rsRFVkPk7H4X09vhp1i15j73rSib1p+F4
7IodeGsDkR54FWcrDfSuWHu5F79oGCA37GPxwdcH8YFZ/hxhpxNkMSHkjGczfp2O5byUeak/Qm1i
Q4w5VPhmyVdNUpin2ddLKHpiigLWGLATakxvDwxcGLWv5YozqLngYNGERjLS8ZCUkn/nLwD7Rt+W
9qqCJviN0G+MNHvds6J8KCCsvXOHRpx9E9jzhDfRwZeadTLSzt6NBoQuJFQlNmVQ9k+mNIENKHLv
lSU+CNX9Xn4pbQ4EfZ6Kb6Pk127szb87DZ+3NwBZr/WfXU2pp+txfjR6ffhea8M33ff6r0mMzfQC
XGKgcfaCkOEenlk1dpvltoD6UxSMXj3fFlSDwFZuZ7fbgigNUhsKE3nj4Mc85Lxxn21D8Rf15hla
oO5zl1juc61UUI0KLBJZjse2k8bmU56+UhtFpdgf2XAQBW8ogBrseliDqT99pIgY2el7zS7bkC5C
Pub0n8wWicgUj7msf5w8YBloDIoQYCVYuQP0u8nsRKWI1ezzchWn8ON1VCYQhVW3OxqN+RSYLzgM
H5HiOY6HDkIN7M0cI6zDU/2JKWYxnUHrQUY4aMc7H7RqWpvv3iNsIbMQ2f7BtvczibxAe2qwfY4c
YqqVkAEHrKPWQjJxPt/ODUucABXCf6GTNIAnB4b8F3ywh0RLMFZYNhpdAJd+xZjjWweJCCwQHhsn
3Y86SH1MP+tXkmXZn5D0fJxGAEbdGiIWU+oz4ASntRnkyV+Rp3+RdaZ/xWmjv6oDYb16DTLCxGQ3
jznYIZGUCCIAzkacNQ1ReTD9kNcp2xMAEjjVVVplyZuXpPkpY268Jn/TIE3J4K59HRsmn7MkeyGk
D9JhvI2BrMJ9gs2k3M1dcMvk49cApBkdtgu/CejOrTUAqvF7H8uHIXWSsFENuTmdABebPhdgYcZa
ST8aGQgWASRxcZTaFQ+eZj2kWuG++kPdvco8zJRBHmmzM7Zzo4ey9ZzXIGmfRT+t+poVr64eZ9es
rF7IEspljuYaZ7vNE54F+WvPEyAyXGYeGqsrXqcs63Y6uIXW1MHjzbhNxyY5ZZNTXjPb6oEpdvKN
i8m/tQ40Xl4hHtWHmXJa+fRn6Rd/t9xmuVjlIE1dyVFqK71r9L1J2CTnUIN+5LlSuCMbyUH7tK78
la6QSlRQvFNM+r7TGbBM9aky8vI5n7CpMuII0Mm9EEwPyDwaOLbllOgDFWTGXIk+AD2BtWhjolrI
8W9RCrA9qMBJNVDrXb9/NOehqBuNB/6ZvwP9L2EoBt/OC02n9I5GoLkfisWHM3MXHNv/txDq+y/i
/kWID7a8HRaw538Ru1y2nfDaXs32r3d6N0zdn41usI6eASZSyFN0J6pRwV0Tms6qoBr5qtEOtlmb
f1pcd12XhruuFIfXPTZbl5GdGBR7nvFDJilTAgT1SRHHgcEABdX+f3xNFawtiHkdaq/7j+GcPHMh
kZL2G8PT+7ARLPhDSsx6yiH6S7gMum5N+dUH389aDmJ4sAcjP+DxWu0zPXEfi1Fc8749c0duoaII
ytOkAvK51hQlJtsHk+aCP5jh+y6UB21zlBX126qGGo+VuSdwwBZQlHOes5jJb7Uz/jnigfdHUDAI
h4mIP2PWMmyXvK8544vyvHicXIavS5OnvItJNaFlWtjjMbae08IohkFeclj5c38Q0CJdzIbKQMi7
1nBxMNEzdwOycLYGyZGOJCTkdsvi2cWC4Q3c2fVZx/w0JDdF+bb/N2a47pz/b3ixH0YWMim4IgsA
QUy0lvjEd07bVZ+0AcRN3M6DDU4ty0+G5xk7gcyyuW9bujfuAOoLyZL0BDFWe0V9jQC7SpHtYb9D
9QX5WIIHo/tHMRXBd9twHiB2n7xxh2XbCcQVR+x2+Xi62hX48Gz/u4Ekubjg34Uc7LDqpHOtWh0q
5CDMR9p2F+LFOeC1Cgb/QMd7BxunwSPOB/Mr89lmcUUB/MrVFDy/UhQ1Rrrg6uU7HBafJgAHDDJM
IrLCQt6mGjev8VZGZmIRUhwNp/SJTkHpvi5d/dStHlm6c7gPsU/seJrYbsGyZZguMrBtTPimvt1g
fgRpMuWkQmhFP6y72oHoAYTi1mOd4xnlyx4Tfi8T2/tIcNq/Mjcw9nMg0iPWDXJyThRnQ6PgYla6
vZeO46qt9a4v1w5bM7DjfLFTiS+v2QkIVDXjl9yEhnWWCH4i083XgVuyL7rFvNNYVgJoywqaa40L
ZrdE8mPbg5QF7/MSnBgRB00lqEJs3HbcjdafBbRGQtcJxMMSW1fiFguiZeOtZQYSnHWgGKBTl67b
rAcfmKIXMoGGPw4AIPOLPlbnwe//TDgmw1wVXtHdChlrH01qpTgK+Z1JDRTiatw5JOA9GQSInkC8
G/GzdLFQ9ovPuVKrybDpi5NzVW0snZ8pIisGqN0AJjx4gQAzgOYH6ROLvHQd9H58ocLl4OddG5Ze
bW1fAn/Wjl28q2oeHZhsfSCqytwBbBI0BZ3ZyVPjNXUECi5U/VrDAenSNNtV6Zsb3cO9UsvspPgP
NghxBI5WJxySGWaDLG3kr5wFQ36YlSPT44MzsDvvTM2aNCF0iC0Sd+d7kXkwzOCF0MZYgnTPtYfM
pyYSxkbQux5I/IsA48mFQuKgH8+qg0UThyWYWkcNM9SiMY4LDrznNTZ6OYhNU6OMNgs2nGoUZ5ag
vQOgrhxWtQSetAHdAc7zy1Olki+WgnwmJWD8rhn5fbfoyBNQzUQO8Jo6L8E47Tj1mF7v7vz3g+bq
6h+6JXq+zfqePxYddIskdHwrVLQesr42qJ7wyc8VNsDzHqOaes813nJwmXr11kfy6WpGVMrm75Tb
YKp0GnCALRjKO0jlHfLyvW+sR+WWLAJtfhgFh/uA32HJYVztSauP2BgYTlRUFh9OWWrdzLEEKIxX
bHPnJ5M6UOyduYzUQIetXlGzA1j6IDVonKqL4Qzidgkyf+dbQtxqDGPTLY+t+q2lAjSvqQfIPJmF
+hGOMgGrL9lzdaiNv826k1vy6YO599uk3zNZ4SzVhWAZOCjwGCSbaiAWq0//6DPBI3jyPv0ucunY
WIHYDK7T4bGB/IUlRYFD2GvTSc+7b6C4JRjkh5s2jS3sXPzSX0MKOY591Cg10o/mUZa+ODJqoAqd
d5Az9/vMCAFla88eN9rzCIqIrRVFf5FrKUDt2p4Xk2qO6tBWGtsgXQCYdjXI0rCYd30noDVAkh4j
WU4NQJddgslH5tIQYyW1AiWw2BRFra1TMSEzHHmlSKrncmuyWmIS0pwc6WXfmxyrETBa+0+igMR6
5Adii4WgfDO96tQqZiWKALC+399+QEYBLcN3wDBBhWfU8D8ChiUBiO9wx4QiJhhyy1mzAcW8f4pk
HJwC7IedyPQgRAkG6PeWCPt/BzCwbJcQ6kEFAM3Frgxsa4XtWhe0LNAt69IA8+7RMDbIyXHe8Kdc
LNtMfrTB8K2DNNkrQ3LKzraK/jBiBf2U2RlwuirC1v4SACF+w9ZDFLodNmqSvo2OINKQ67Jg+aex
8rS9GRh2SGYKKuxTmzomJFT07JPJk+EyVvEPamzGPntsfZxgqZ5B3CUvwnJBl93ln8hVQkEjs8Dc
pEG3hrvRq4P9ykuiUhntasAspM/yXaeSIP080A7M4FAFUq19DvpGd5IhXoNQy1TIxArr2q3EMfV6
xij2Utxsgh6Cda/F4bP/x42ZPPAB/qLsMRwmDvsRB4HYCviZUaa1SHXQvMjbko8Kd7AfAB2JzmQl
LK8fSl/7kIZ2NxCFQag4+jBQj9mfM4uxgfmvALi8mFaJyYtHCDOB5EB3o4deps1pNrGLFAFnWd9i
GlNiO1fFOEEO6aSKONYbKd/GrB+/9OBaAs40ey0b3blOfAAKSvnbUm832thOkJ6COf4MY17lXJkY
/sButjxVQsc0i9flNbEjrOvz1Dpmg3Mgv814ArE+Hry10Jw/CbfgILYuQXmj8mdTxzO3uZTdTNap
K+EyDsmWk6moPJuUHyrPs5+DgdcvhZHvKI9WIkUQhJ9tMCfd0hgsMbvt0E/lmxXwNEwDmx0NJJ9h
llvm64W2zjXaflc04nMU2diQIsq6mWafqkYFDsER+HqWQW4Pqs7DIxVDUUL2COIdNh8fmYOC3LZT
Q1iqw27Ch1BkU+6QwJNgZ+tnnIkz6AfbnjuR23GgN9AE/dWrJnFuIQarJWN3BOewOJMLHwm+/T5+
Aqkf4AFONnYkpp3eFZ/JuotbfNRAQ3FNJmHRgdGIWu14gMwiNc/VpU8g+HwL/xGzXIYur6XZZxp7
vi+6xWUY5r0WaVCzCFjnqtC3Bgh5Er3mF8jed89dOrLL6NiPUs+Q/qSKKO7rTZk07YZM1wW5Ts6q
R8eOb51M4N0uzDXnTk0KVQ43kMGqVzvxVDhqO55qFfZ5Twa0bK1eM3fkjzUrhSQshQxWWc/9GBjj
fqm+d1pGjPyWrcY+wuxPDfuhC8UsgT2NS5fg3AXKKLd2H3xzlcKRoIubWXoKHKTjxD/CoT3vDljO
IxvL4lZoYPE5m2NbWVDrRKulzvrIXFop+P+xr5mPHnLdQJoEqM5moLOQVNFHIrUBlPTKOcsykHxD
1rbI/0Dq2mZRfVgaKJqpzuT7x4ZKZVK0E4hoExzVNchA6wHE3FAaaX4xkewCslS33TQa14+OKOSz
ha1DJLEmybfY19IV0M7YnmjxfnYa9t5xyAzvz6SMu7ljiWTxR6v1X3Vtl5atuNglUjD61Iv7Ndly
ZLuxy8fjpMc4zkYqrgCiXFXNlv1I3FhHjqHyZYEm10wNkQ45ciETCWomCpyd74MbE5QJZOs1IV1r
ueoSVwDNisz9/0PalTU7ijPZX0QECBDwaox3362W29UvRHdNN/u+il8/R4nryuWu/mYm5qEUUmZK
YJcvSLmcg49TLTouJX08ez55fw1g0T1TY3ohsv3TbKyDLEXEsAV2EwJLoHU726SiLouBd7jrQcoC
jCLvsA5pPgqOFs1X6/FJx6lPr+o64EjH3ZBmFSqjETm057tFvCTBJPik9hWcQQcyvLsumZNQB5H0
bpqB6hYjOshkThj1hgQBQCUDFhqqiVh2JJGSq+Eo56vhr0xI9r+wo7uQV6zs4R9XLOqoQsBYXg0Q
XYk/2HEaoI5Uv/LiW4tqipVow5TcRTQ0gJbiDyAWCmioFDTJs35TEl7qGgNjY+eDFRe1nHEPJIfU
OhJkMjWEkOx8wCgr2YMJDVHismW1Y67zB6SVr+DLyjar7WGbW6N3QMU3WNmN5a1FwOCq63gx5qbG
voG9N/aB0C2ubrNob92QvJF8KewmyKa2PYoi0kCAtCex20zjwekBsVkgV+AbgG/PCU4Mn7PIGS/4
JcIvT6u2w7SBRy16duEjel1SE5lNuBqcq6jM4c6ESuw2eUfR02rvzmG/78Bvu6vksgAbChD9Sr9m
S5ijXr7Lt0uFP2fNrgG5nbUFYJcSbesKp/wUWi0yxK11MBtl9cnq42nbao21I4MYW0RgqUWHDqBV
n0gERESAPw2ae6ChAVyri2PybzSippQUay7Kdc605LKY7rGygfJO2mqempe6wg4y976VLmg8FgJh
iTsQAIEBr96tYydBIVrBWiDKsRJRib7GrgWup1fCWOnBeZHNTvxMYCuRJH4AsL2CaZGLc10sJ9KT
PMtAcigTiXckWxFe5EUYsn58JaML4fG4zeEstWtUNGThEp4BFxSeadgbC/hfWmpJteq5lwVaqy/A
jPgx52EiDZnZi71uR5/HXiCaKBtw/tpw1iCNBXAaXcBBEnGTRVYK3pJVb8qk7UHr32miHnsWyrFI
D845sfG0wdt2xWSdXLxZ1mZBdf+pwFmkBF4suqQhG68CVPkqvNPfdRNwApoAl/yxlFujpg8IPu+x
brlbHiMttS2erXbOkdPp5NdFNtRTQx3XBMgwcpfIrh65OW2oGwNd1tXD4rQqtPAwNiBqU8upRaiH
RD9wPA3Zs57mxXqZxP3EIq+8PFg+XJPs1bLUS8FqMJctjk4u75dN5wkHWSOTdUDc9wuNbKtyrpOt
W4g8FvPfIcdex8nH4WZMaheY5zRjNW4zccUuEDAN/RtSSYCsJ4O3uW5fhyZ3v5axbe30eBiOZFFH
IPajs+yHhVUKa+dU7N6CzsPYDlzT1HIe19A1xE/teU8++9xhfOu0SBKgIbhntwbwEr80UWpfuaRJ
ITk4Nzlq8F2QTMjzhp6DRexns1HKPQuO/38zs+RqNJ1W+/mi0xz160WBx3y7qLo3WlxelMxaDUEF
0wUXVdblALczKvGaCiMGcGCNP1K7cd4d2zv2SVbAWw4n4Jx7850Fz4Hd1BSRu6VE5ZaVQKLgcO6p
DOSZwUte9QuwtyX9HzUh2GX00lxeaJaYQW036elvyqDAV/U/LDSzHLXhPeCWbeYux0LXJR4yuGe5
bIbMj0en+0SScS5KX9OAyk3Ms8qeyGbJxKhW+7E3znGUL4dsGXpJKWduO3yCP8bqD/qtcGSS+EkN
ns9/MdAKTQDisr0ZcBy4K+DAeM2ExAGEBN5MG8A5PSDxv1fucuJdq7270aIFmV0ZJ72s2pelAPk8
WYDuyRdDFr5VevKSm2l6qU2gH9Ed00fR0mo/YoP8QiJk4IptigyfXRyCxjJC/D9wMlTShk5hneMB
lDbAFP8xJiE1pj2FYJ0YjI2SUU/r5RTq/moeqNhs7CZB5g1AAb0qkIHC/vbmrj0QzenKdcoX68kr
tPRY8Ok3EiHfVwbqndB8cgz7b5wU2gORo648qVFdZmTMctDvYYsT7eipDcowPPPVk/1uXLVxiars
J3pBrI/4rnD++YKYGChK7ck71Ybpg+0lflJpXVxkMYpQHRMgDtqPvDBpB4ysCFUJUtZWYI9GyK3B
298f8KbUn7oQXGIpn5Kd0cY1aEucIbuW3ryLprE7rbK0R+V9BxbsKQPWwipDPna+03AURsqY+fKf
KUsQA5VA2j9lf3ima+i66XgO03XvkUvHinsAWM199DyOSEwsHW3cZBVywgrGi6CXfv/CjDRtx4Eg
jxeHx3xHE4CgAsUy3P0z0y5rl/S2ZSENMrZHfxV6DNv2WXPLisqS95QmQCkBKlfgX1MHhslOtojl
Zr6a8bDAmorwsJbXat3RcuNrhNp9vKmX4ttDzzLH8lvcwfVdgq7pUds15ac5KfMd02LtrC1WiPSR
uh13jSSYI2Gt1Ug/yKINaZWchtRYxvzcNQV7YQKs4AB7nhov3ls9N/e25rnfHCuA98feiLjDMcyq
UcssU8cofywu3wDqYryRxOTYCoKIAe45aVC4wLXN4sLcUG7aJMnerGH4yxZRAqjyvAbVwKw7voYA
cEDCpmiTZ+CsJ88IHxr7GCmzeBBDtlrnbZ5c9W7wSTZ7HpxReQY4IGTRPFGDmmrLX0CdFCA9pmYb
uPtvGhRewmXqDOeFFGSte504ZlX7aZXhv04AZxoNfGihj0IwZ/u4jAtYhDzLkAkTN2Bv1+ruAAqL
6Gn06lvT4mAXDh0Cr5AkEY6kiECjK8+lG+nY29Z1fIwz5MpjY/wl7ZvpBDQMd4tYuPjdmp2T3unV
F+CaTadkAh5gLvOOpXz0sEPuEP7ft/LrdS0UG8ODqp8QCwU7uV4BFXECoBVp66gNXys2bXQ71N4Y
Cjb0cmLHsHfE1on0xOc1qhB2aQLAEI4NEEXHYqNGYMwsWxOAGT2Kc2XRRO9OuFCdhPZGi7TukC9D
4Wt5YR/j1LY/z0MyARei63c0FEa0HAAC6/jV1NmfmS6mC2qBkZElh4BTLF9nTV9ttQTzczFsOsR1
38hgYulvY62HV1qMLlXUPbhWdedKjL3UCC9a0u2AgC+3txnqb/0OCAbPyFTon12GiBMwVk4k0tkk
cN9ACTyD9HiV2TED1YZsqrQRZ4QaTiQqBzzh5j4pDqGn+0RRXGRIsdJFbjzXkSFQCbiUAVD7+StY
XPmOO5a+WeF7kVb3Ho7mcuGSfMgpQRyzlAa0yHysfNec77S21NJcfQbHt8+hxde9XIidRc11Jzbh
rWuxjWaUebZHlS2Ax0bPCeyQIYrTS0ArauDura5VJSpkHsN7RtqotpJ9AuBifJJ42TtlAlgqQG9/
DQv75Mi6Fh3FfH7MmulJD2fU2CXt7FMljOiMA59F+T70RYEs+HHZrWeTRB5Y6FVEjZVryGPrQLUX
mL18fNLRxTTFk9NIcCwE0o5IM7yqwhzBGWLWVIGjgyDziL3sqlXlOfWUZSC1tbzo2sgI7RLjxzMM
AGLoUBb+bMqHB/XqJkEoPRp3jp2X1qolxYAK5NBFppeyJXlotACC4ag7pqFq4qq0ANiGS0iv8zGu
gOMXLmPPKl9jAC/riJ5LNlOl74BbxI8jilouI7F4SXlttFMJgA90C6cYA7vQlo2y8YjQS42R97Yc
LKb1fgkH2HYGDfIn007gamY6sC4wosay+z+7zl0uyBTGFjC0gSWetP8VD8UXJxnxluVdouOARy3V
wkKmmYjH6V0GjLehDC+uhl9AapbzFwNlXPAq6PMXxJVuvUXKeiStnvqMuTtVGKfq5PJoXgCHIUvq
lHo0B/CAzBr+L6XirrbODoGGdjNXM1Hsjp+CxQCPnoCdMAWt65LEY5CWoBzMlw4Q0KtQqpsl+x1Y
mPxAoswy8SBHNXV+iUNrq8yoF6JKwEhxQfl7oaYr2k/1VLWHVIoGeniRQv0KP0zW35r67ZHdhHqX
dhjBnFE67ASaNHYqZG8YNF6AKRTdTnVJ38eZibhj/wv9ApICAOHJVe6661p3y6plqqJ8jhKu7R6v
dDedrMGnchqx0CH8mbKReBslqcJlcMQXpP7zvRJRjxrieKSpq1ZMj7axAAyIHQPBvtYARawBtu6p
m0sEf7LfOwAEfWHTNLzgO/tMUgRUPXCsFxHgtXj1DvKNPEjcJj+QVncYCE1RoA5vLlLLPe+NgQF4
E2O7gPMtjsV0QF4Pw2CLeZmdFKxO8ghNWmXH7AUnDxSlbFIkaAVx2uIRVJBvNnxeEdmbn4egAJae
2/CZpaiI9KVx7/B8A8Z6O7vWKbKkeZhU7hHsIhYiSzwPbqzNoBaLF4nQ5k/Cy3aE20GgHgTjwewJ
RQ5W3AUsrfBYI/UNAwSIiquKhNQo6A8l0+USk1F2gQDD9QTiqjG6kuE6Rsnx/TqrkPTY56LEzUbk
W9hZhIwLoZ1ax9GQgIEeydo0eddqq0e+IeSIx90sZpBflAD2+Oc0SzRaicRDWN511dpqjbFvY/yV
502XyPcSKqfkhhNJdEFqiOlYlr2ODGe5H1XNKmQZf9OjrN2b8dBtzFjUgYLoe8DfUwqFyfcrk6lD
alUG32IyALCw0+zPmjGWlzkTxaaXwyKNvZc6cfY1mDdHPx//QgZ9/Um3BTKlrehr0oIziSw7YSWI
c2vRidYB2WETAKx4wTuj5Z/NNOsOtpVG2zxdxHPG42MyC2AjIGVvuiZ6Nm+cJKl3ogTu6SQbZG+l
AoEKdNsMrzNSkzU1vBtTlI0bXyJLS8+ODjcqwPWML6Fj/gG+AGBG2NNem+30d5Z29RaJ9vWTV8ER
0Lj9e+OC1hpFsBzVG+ip5k5mCs+fMjvy7ciyH43v7D4WAJ7s/VK/uobgIf781OV+ZaOWBg/x91u5
SFuhXhffR7ShcwYi/LWfTsN0Ldy+eE1OK59hHQECYIl/DwdWBzMQXs5j1dvPliEy3zRbVERqWe33
AwBWc4mtilIVdhBdAfZ6CbcqG+pRs7ip6DZqTNOYYSON8ceMX017kNVp9JIBb+o5Kqby3PR88Blv
rHfgHEVB6JT6QQOx13sriq/mlBlwa2jVZ7Da4va7+HkAZdM+kwCWbu4AGVP2qOmArLSdTTauGJkr
FCbBXSqkSzVvVQ/ans0Ocvg+lrpD1NRznsAngjqZeBIvbnImZgKiLPghoYEtmQx6xGGlDUmI6kDc
ZtGAxF7hKJuf1vFS94s3gjCFyVMH3uzZ4D3jIeYhm2Gpz8IRT4YUKXlmlmwblrW1HXDKRvVA5F0r
FvWgKlw4kO4t8+hht4wUcgAqUtCUhh4qHHCCRBVkL/Ry1VLAlbQ8z27aFHVetQfYmoIBDHOu8yM3
YtdfDwzIcDk2nQBIXerky1cNAN5bAELYz2w2rLWxWPyKSmPQFnzIPTA+X6069slKyee+9PaZyIBY
JqcrRTrEti+Szgw6t+QHVmm/9aHJ4p0TtunZLSq7+DJz1vqAUsS90LjO89IXTlhm2QHkAA2KXfXh
NLuWk2+MBKCGUx5WwRxxpI3ZYbQB/BZAi2ctPoatjYRjG5BiYTbH71M/agczMsetK4cMj5qgKhlK
jpw0fk9rwBe5VVxcaajNeFQj3euT2XSoC4kB9w/asMT4HBuo+QcM3Mi2VYq0TjDY6P44OjGYquC0
b2fDWw69jAdIlzh2IG3qBtTFjXFztSL9akqqlLz+1LUi7Idcy0oCIecP8IW5AS1N6hhoNcjoqtMg
5BM2dk0ponMMRg7uP3ZdMvByJzqv3QaJXUcHsf9fWzJLe/dE4lTmmxbNJXAfYqQulRGcn4s+aj62
4lW27R1m+ijVNM+1/iY6sBltFrDXcLCn/j5hSw3fZbPA6aE3O3Dg9RfmmYiKZPmyD3EefdEL0DgX
0TK9a9n4XUeC119YhxcNUlydbZ+ALjQBhbMhMwbkaELypBoJlqH8DRAluiyFSRC1OeAeARQsh1Qt
A3Y3a4NatORIMgvZU68uCM672nhe4H/KsSNEdDzGe7zqTO1EzTom1d14sJCBvll1FuPMHzP82siq
hwftrOyVjKYrRRVZ5dHNYsAV7MoQqJe5buw6yc/MwK4WmLHJjotmj19/IZ/CMXx2oqzZZ5SUGktM
ULGE9hnocPaZhncaGi/lri8AQUNmSVh+ElaESqUPe5L/cuaP6QMcI3cXsI3prTPyiDvHMo71DZC/
+SUyK/oDBpWnp9s1cCkgtO1lD6ZC7yhptsAGm/HoZGjljqqg63oc9qIxn7jh3gqjAXRXnKmplppX
G7IjNQlpSD2SxTNo6/F/gTlUF009atzRjn1nbsp4284lkIM3XivSbTqnyZmaZupuvQdZOPP4DLpe
hM6bqkb7YE76nOnIPrdDgKvLde4M15lem/5WoSJWkg8I1wOHQ4EdPcrj6FFPDWovvWcjm/Nd7M7T
qlCP/qlO/07SGRza8t1AtkWxGFe5RqENpz5tsQOSaAvwtrfXrgvbGR5djAGEt7U6vNDuZGRDWnNy
K39JxijoK9HBGzI1mEj6UXPzg2Pm72QoWARUm3b4Q6XXzpS2uwzlDHCQl8gYKsTVZD6vMqH8XBe+
9zWTl4ZKtk7B38uu74vkCGzih/wkEqyJR20duqfZe8x4olwiFjp/AlznO0pe3TM1Oe9vvUdZotmA
bkDFuLIrfzb+97m0vD6e8ARHAZ0cPdjawsuDKKyG9alBf+Hrk2F9StDffSEfKAY9W8ig3U3a6J3U
44AMyPT+2bL2Hx4pTgQO0DZHnBQIsPB9UxH22uUWQy1iaR1J5mVFigoHKtymb9UdkY5TcvYdfOxi
7xZg/FaEqqmuN74Bp8eeL+BhJUWc84MJDuInEsUL965l2J7gdRgznxYBQb1fm+C/NWX2IgqgmyDK
3HA/ybxEIM7LqKsBUi2pBfYZqGP68YurDdZLYWpvkUyINCxwEYjMRV2i26RBlZpRNDxrNohByBE5
xtP3BmRdyAaD49EDJYsN9J3+TkZm5IiU8r6D80yJqPchJysSUSPXVvZqUsngIEvak8lHe0fx7Ieg
NoWtK+EsF8/ZP0TaSafC3A3v4x3OdgCQ/zksr+xI4aHGeUMXjIwkOVqd8xX/jM9pVlkBthLJjsth
hNJtQMROtU/aLra6J0MAL9gZjM8jqKI/C1CzSEuSzJy/REDafaLJxSASX4AK/Ri7vf7SGeCQamK8
gQZ9CqiANUV68MVNI9A448za+X0HvMVQ/0TlrN2QIorWNODIlpWwcI6lO7toTymv9WDNKV05kzlw
4TdFbAsAGqK4HfdnX1VGamxNq4ISUL3Gro+5bsp4fghi3LjRgj6fUJbj9uGWhLHuAL+UukNqhQB9
gGUDMt61tyBkqAVKc7cQCYEOPx+n1l15GRQ5g+KNeJBV3Gu3tQtIelKU8mBEPWp0OhipMTE7IAnj
fgppnSHnWxeADlsnbUv3aIUDUt1AtIb8b6u9lDK5v05YYV8Rpa132Axkm4b4yUnPbQ7XyohH7KrS
AXAGpAE5daqEZ+xoVqWJbLOOeZx0FytCuEFkSOrFOSc6O7TVA0QbtnpqzDy4bTarjsRkMINo+az/
jrQ7fopo46jmcTl5nUYTQKP7F5Iwkl0UNniY0wNnpKdMkr4ahW2dPEr8vFNYelj7be0Uu9Qzx3Pc
R4ADnof2EzVelnzJ7bG40qgTrrvv2tD0acik2QhvlGEuziuJTI4iia5BFaLWJwhEmS5/BgHDjpSL
weHLRG7hZohZfSQZXVSHm5iNYhfB4wiPb2zNFxF63NrZI0e9qQWvXJ+5FlzV0JRxCWbaqE9B86AD
1kvK7hTNMKBY2IjFpazDAcQdcbslWZtHiJal7sZB2vpvaZ2+eKibeuvndnwtrPETal+q3/A+4fte
A95TViwldgom/rTCsXnS5l7/UsUTti6YXTWeOLkpwDZoiBMeDgrxEp/XYYySpMStv2a5sK/hjNot
Wi2yBGL9UVQeaChvAZnyKRxUYtlFFkeVoWzKekLx0YhSe3C+8VWhwXmAuAm4ai8dRyxPmqTcMtlm
tTbTGnSw4YyjaAqhWmfpjI2tz/HVKXK2Lk3KIirHHWionM3QO6kDpl9cedCKT2KZDDwf5IiWsruu
PC5V8k4XIgUtxcB1LtjwXFlD0IRJejVr/F8bsglRcnqac+2VRNNQt+ANd5Hi2ONdslV21LOG6s+x
NcQxAdLq8wAf8jNgvMcnhhwKMlByrfeW/RR3yJeRtmqhFGTpvhvGxk4Zk/bj5uJwfppRCXwwQ9ae
Ab94a+DDlxlGH2PqKRtjhvPPBbGAEilbkiE4db/egx1pH2S0QNS4+K9DCeBWLfArO8u2x2PVgtFa
Fn9onW0H2ShTMsn1q8aroxgAiHYQm9mwxVG0faU54Mn6h4zseuy2tlo6dq9kTGupucT1+SD7z+ul
yIn0EcFEmdfW0Dm7o9EiQi1um/U5msMdEWcRYNtKLEaK1NJ2q5lkHFMMXKOLWrSPWWoq9X5W0pKG
Gx3m1qtPKppYlROIw0odbvKfI4zYMTUD8MjAx1Yb7KC0a8SRxigIv5/M6hFlR6SR85B/xA4I67XD
lmQ8cv42gb8KOusi9a5T4jQgKBtD4PhIgIFUgglQL6l1cA/iIQXQ73s5Kakp3BRIAQ/TlJqWoskk
C1HAtAnDHqlFH9dQxlxeXA1NAiGg8b9eHmVK2oRQmLK6m6WWeriNX128d2cPldMMieY/34YydpbZ
ADfhz3f+MFR3anjZy5JVw16tR7bq2yAFySr6Fv9Vncn/Bgv/DTRjAQIGjm7dxhoBv9jL86OZzIAv
pbHGegvQnVJKzd3YIKvVVmsH3S+E2fnMQtAPBerhbcI65nLtMNUAlbpOI4Ez8zreUVddHNu6ZpZE
o3LKuvo6RVgNzqVidoKwwI/XKZenJl3Gz6bhCh9Agw5+kxiKDIVpjDVgN5TDLGfdBRwtCcCqtPGz
lXjpJzjiSUeNXKwde5BZAboJGLuTkLANQ2W+UrPw8F1H0vFZiVJsaCI7Sp81oZmvE2+al5T9rfQO
9kHYt+YvStT2Wntceq8H9pF+W5kBe3aHYxcK1uQ6ZAwssHFbTK6H4CXugBSW6/INoAfGA8lAftCA
2pE8jR4YSQVKZBr4/BJwzbl4Va/joUyssxlacIABYa3ZqDEJEzaaZy+eQUE/5Nu6qrvznYhMqDHk
CtRbjcloEZG1v/mLDM8zN1H11W4XDxu8CvsO5FOAg2W2ZyRXVpOx4eBmC3B8dy9Wxqv65AIXYwdI
jQhVVcwoPuXGOltfgH+pgehiC7g6gMoLkPxcYrxVL27P3KAYJKaBpt1kSltORTpuyDCKFmA5OCZS
YpA2NW7IKEVuQ721vLG6IHOdVli1LcriN6Y182CgPezo4rPo0VgErty90u4WAAiNzJHl5gaFikVg
9CiXW/fMpA/7JD5ip/FUg5b3xegRdWzrYh1ZwxK+iA6P4EZnKMiTFtSY4Hf3DQ/7bCXLPIY60cYy
fJrmOq734mhzdmJT+heJyNYa8bO3meavI3kF6kV9FvCxYD9+xeBdcjfqPVfMwOMdemxk6bVH7zln
NiLf0PAsUO9N+0OWCBAujJlnI6xq2yCu7DgIuRLUndPYTAx0Z1u7eKXcYNCQNKOsltBaZm485BDu
eC7KlxHMrSij6p0dQrjIVrTqETD+uzJlxjfbnBqfJ0b3xiej2y2i6i6ePZinuq71vd52+hEZuMLn
s76nvJw1OacpbH8pTB3VsMjVAeNk92xUy51FAg+4P0sLmvBhEXU88/sFSNYqlYOzKUJel8z8oHQQ
Tw8TZP1k045sbpkfMlHkzjI1QwDDWuJJrYNTzLy/VV4DOIL5Bqipzu603Bp7zgBfqsbCYcMZidpk
Zn7Y3s0yEW2/cYnPyNYNBgm43ieg1O5tkGvqxXwiETUgMkC+gGw0y0FGFtnVIBQ81sZ4upOtXWB5
FvupRsLvKw5tf9AJuKhAdlZE4ujgd2xfSfazIsqjpH+bJVqYNAaqBzguB/yfdTqK0+wpDkAiAIJW
p+2PNHM9jBvI3hw9MIbc1XsiOQenyKRHBqgDPpC1WnTwwPdZFt6MeuNFQ5Goo48XDzWO58kAofqd
LKqmC2nDPhzxkEBDvQUUlagusqYtDUH3iP9cZdjEX0TVVpd6duph62F3tEkT8PBqIMW55jhMguJo
AhGZEenXsLTlZqnWd0BV46CiNpIn5pgO3nVu/r1u9/jbaP9EGXQPDkxh7yvWJ1gIcNs1tpsCdEgN
kLeNep8ilwqZgEDlJm1UAch6I1ASfADP1FtCQ3yDNzXZoC7bAEJXZG1J4YEA43BLZMCRBenGEgbL
QYrFkbqTO8PFBcfUvIkZsLDXMakyJG0WOLj3IIDrhl00likYtNGE+MkDetrqqg2Nh6EJOWIjhX4c
dL4hdRjmCH218oW+dtVM8RzagAehBMOycaZLHga3REOZc8g7u0RChVSIDA9ep+jukxF/KGj6Cukx
h3kH/MLG3MfIUOFuHp4NAKjsWFSkmzj2kGVNwlbmKTyOwwWJCqTJIjiDaA4NlUJNfpCta02mJbax
zdp6+YSSK8ki01afvJjtbCcrTkkivItt9E2LIgJ0Qf4uIXYl1UDNWHCnAUkLGzeDwZdA13sGLkUz
Abe7nBSZ2G4NYICnETUFHNEbxxmqgJz5q/d+ddyTs3/t/kOnGWG4x7dz+oeR3K0Z+SwQbZPdpTVP
Mp/4oLI4PPldqSGOohYA1uGyJQU2+fimKfHYrht0yZLGa4aInF0l3ALr3ML8B4UyLhwgI9i3BDfi
egAY5J9WhsOFxgwkvd0nwJE+05Pvcwa04Xs9aUrQ+sKXhLAjPaEdByEjUxi/rQ/k9an9kKBHz/PG
7t5xgp726imtnvMPMi8z/MkZEQzLEUHu2ARshsaot1MbteWGhNT8X8e6RJVT0/+nNQyJNUdGdAvZ
VB/g/8PRJNSGs2JBeeBUIe3/QjYUnfDrLDVWUhYiWFHTqPd/kuH9fVtv5WaR7DBFXsDv29tHcn8q
Z6kIAVdZu3YfKAWQrX44VH/pPCXf6qPGmhvQTrWD2LnlmB+9rHbPjmwarjl3za9kSYLcQFThATfo
34z/83qjm+zG1ukABP3jYjOISeaCNX8CwOytkURIlWyo5zDgfFKv9hjIxS3m+EqGknKwHz0Y6jmy
P8cwOpKcGlrPIE4lGoPmpDmCxfCklqJeDiz6XTvkAwrMAdXesW0iQ7KlLSGD7pCBXLx/pjZLg5w0
ZLR2CRwoK+BMv7eXiyQfk9RCdwuvc5Aij+rLGLlcPFlyvBaBw94BzuQnVrBEEoTVubfcuMNoTKRg
Y/VezgXgIyS72DrvrvvLeaSnyfZSCttX5GLAiBpOYFhCAbvYJh6y+Al0nODGV+jw1pPI5CSgZiLE
caQsjqCZoD6JaRog27Rgmvl3EhHoOMlXa2W3rozywTjZKek/1uR5+uRWCDmre6I11ZRZvnRfNBkB
xhENsV/qRo1Z3ro0pgb5BSAkIU0I9NozjaNZ14JyTr4/2JUVA+KMEhbAGt3fUEkM03pxgBDyPPSJ
+9SB/VQOGssDsB713CLcTSOODqQwPK47mzRH8M/JQbxEwiIEF5DRL3aHvxNu1UB9r4DrE9Xjlm4u
rZ0o3q0fyWuRhb+h21U3pD4S9e4+8foRyTwrZob0USxKRgXSFm9bb6eAA1kbs/MIjgVQwScdqpat
DO9EVGGvGn3u5v5CUrK0tDg/iwSoqz4JQViDRHKwyy0tCp5BjzydCysUYE3GFs6LW/z10CaNR+Gw
r3IQv69CtcWjrV9TzBzwd6kXPE6kceP+0XfVctGqvPEXlDhuE9R5nWcZ281ce4RH/WNMPWrMoQX3
jgcgZKlUDU1b5NwHmRqWfC4DEISiXPLDDlzciHA5PVJ7uT6OQZ7qvECab4OkUyd33wEYUY4vtAFE
IVGPPIRakvTgXE5l+WljWSCEA7c29mzA9SShm4TZOUsZAGQGG372JAO8LgIXq2FKhiSE2xBILMK8
GQ6g1Q5CAYJCFwCxBzAov9yVr0yyOkyBxP1souQ0Qyd4ONQAd/s02y5NX3xbyvFUVSb/L+RmfmWl
MX0djcwORouzM0DM9Ws8Cn0rPABco5a0XM9aFWLIFQqmBHxkbXFU56/ZGvSLAdeKnpftJY4Y21qo
mvuax/nfDAkkf9cNsOmB7Ibv8fdOm8b3YijbbTb043M/lwY2/sAWbZciBtFRtY3mEax7vyAHAyD1
dG0Qv/bH2JDEfDgMo7rnB4EYTWkYn1b1o+KD6KsutMmni9CCv7ySvIi6j/XCHwvQkFah+6DhSkq2
3oI0LOVFlHpdQfKYqbXUfdCtqrlkQjJlorQPn4sulMivTCker/bxnaiV1Xqr8ccHpqHS0qIh6iqO
C8dB8eNTqYut/w0NfbaPC93936i11K3efVtqIfVhgQwNGqNWgp1+IHJEyC1BJRoyaKUoUwgaK5gG
4W2s3VW39kfgUd+QNmjeAzgIkFoQ0ePIkANsynUZQWmK7G8UHUoQg2ZkzbijsU2VQT/b/ENNlpHn
Xg25zjqFZKj/RAkjrfmzDbLpwrMDQiNQmHhrechaDzKh5igXbzPDwVtViCxS3IU12xd8QBHGQ51J
3hYAwMsceI5ovgmeaF0XwLAwG28GaECdY4sDDO31fu4+GHWpIaOmQBoL3VuUpqiIoi6phyJ708Ff
swsNFPDZElqZyR099R5kWmr3SEqUNgCWHfa93SPpDCNlR0Mkit2WouH/R2aBknPbwvOEY+Z8y0kG
NK12isWfJFlTjjWpVBYtQFS6uxlRjsyZrAOlQBS1BRLxP/KbEWOPL3drmCkYKqYa36spyZ/apG32
3hy/umMoaVUke9TaJfWddBpRyIv3ZKgFHqCKN8kYWEj7fo5rQHVEUVFYG6eqv9WoNz+SjLTUhCGr
thzFptsHRbr086GAT2qjjKmnmbJG6XYFA/DGqcubOn6di2QJCA9Vi0Dntskr77sOb9aOZHPnDOdB
oq1S70EGoGfMWOe5NaiQZ2EhJOEJ+N/bCZlGAqngAY0d2wz3SzcOcbDkoDp61D+Ox24od0vHoi/h
0oWBYwzNwZrq5hsQhEEhIgASUen1uURhmF+OZvMNDCET6phM/akFyfQbYFLfEFh0nxy3mSex06YK
GdLwAjr7MreKc2p7Wx2O8iONSmAHIdNGKkSBAvXJZk61WVVSOEkhaUiGYEeIfRHX58MQDft1SBqt
bMqzxrIfs2ni3eoaoGId1MdhzcWqwWveOAB8elg91+DioautK5M+oWuupnR3S4XH49JFRbBeRK55
t/w6Vd0zGa13tn5EeVH1CeX3kWJ7fVyXiM0E8fUOGxRt7JE/vIKIEthvLvFEvcxLkNIdVzvSUEMK
ENvhpFM4MXD1JBipUncFTzY1+LB2qw1p2jT8rWlNZ6d8wNQjjy+SzPGYCjs8uz48xsoVfOc7rhKB
n5RSkbma/aBQF/jVsiH4yja1/t+UXdly3LiS/SJGgDv5WvsmqWzZltwvDLftJsGd4I6vn4OkLJRr
3HfuvCCQG6psSSSAzDwnnjYsBK+kJn8Etv/PxraNLenvOSS1H5nvYrVIMyKrpJlaVKoHwJ1eM1lq
X9IhqQ1sVm3WcaQLWfosxiq+BJnrPIPhoEFpgaj3I7VfFq55tosSUMgiy4WqVdnizzQ8DZH5wUS1
+ANLmi065I1q2/ZAWArjBCcWwlPwZLOYE8XMQ0OhSHG0nzGgmmqFWuUBlGJibc6JNMW3DPiTIUC6
TsuzIA3k840IIqlncFQgmWXwKyEFDw4AC1caNHjBFAYhMbT3+MKLDH6hY1CG5UFDHNPMKaq/BnS4
oS8P/ag9Ogx+HdkAkxZteJCOm7uznOuwa25J46T1QAOxz1GCfYAKb3gjdtaAapq4QIrQpNtmW108
W8U4nUT6THpGhApoXfdSwJ2iurqIwWkxRqpnysqMTQ42njV1SiWVmB5otrRUJUIBviozNVvd9Fkt
zVe/R1MDFkWTNfHzYv12bDXEUO8MG/yijZweAVDQXT01WEZVb4Z67remg6aHVWyBeg9AV6iUSLsr
DeQccWABtubQHrUh8wcHZem5o5KEiCXHmAeAeGBAnvFwIUK3ImqYHAdo6ClQ+khnTHOLE7D9d8jN
5hQAQfqQNKiVRlHSjAK1DvykdSFXuP8AxKXXVVcOehYFbBm4RhkBhCVlqwGwWKAUgEceDYC87Cdr
z1PgsJJuis14azMUkdso3Hrgfuc/BOAh2PoKW2EGLqoE74cLVCKBH1+bpvWlTnKIrPOq9QickAcj
zVYzUMD5Co34bzOlG8EVdsXPOsUhETDHHXFuxmOR42AKWQ/h5AkfIM5QklmiyWVlxUGx0bo/egcc
j1NAyorTnFvGBlWg494CZu9nErF7G/fm4AFvUVnRtjrdiGS1Zyk+19/14pnqYKYvUfhRsZZtGSxf
LMF/JfbC6juSz903K6i9mQL/+O8cOxCrgvpiWo5celtPJ4YxwBsVAM/XP50fSFdGYIcC+/n1z+zL
v+KXk4MPHCA5hse+6PzHwbb9R4cw8kCtsO6USDqyhkEqHlBvsSK9DiAxBNKYunU3dmSI3XawAVdT
mAfX5T/unGnNMUZSIhuBEKs+eq5w9RMC63s/zLzBcwjEb06BEklcVyWPyO3mbBWpKQvRnV1XXxKe
J4+uHTojCpBRHVnL7Ei6EH0PbwHYFztrp5ndDSn9UHbmRi9dYHu2xu6mXNP/MR2Qlv+VMa6BbjGE
L3f/+ctxiqwBrPTfrc9V2tlskwpw2MbiQW61Ag1OausCliD/DI4cULUxQCYnKMGL1UCzwezYrrQ4
/liV1ezq8VH7MSDmrPOuDlETAANFaGuYVCcbW84T6fXCfdbKnZkWA9qjbDQXgwyRKLGJHHtJkaj8
7YIJQPK7343uZrpE/1qLlkllhW4MCm6btw+pshEZqnmeWmvdlX52ELUBfN40KK6dGmgGeK6vUZzm
J5LQ2V1eHVRcH6yGg+T+3Y0M49R8NWa86Ho+FVdS1SEHxLTylWb9KZq9+Lg8xXUL7SRQe9lWvr3V
bwJ6oNNAz3dyMbvEUQwa4/KyIEO5vFDGGN1XsnwzvynVJ5C7/gAS6VPwVn+SdfCUGQY2WFYAEP5o
DKvVIiegw3jIatuSq8oAJ1RdeeeUCXiiLRUQJsocWE0CmDq725BIhiXE7sfs7Jbd7nYx+hxuI109
J0Lub1ab/QF9C+E/vP6LdjI326qadjq0/XFsG70sN/sf8iU59iP8Yg3fb1zcFJdQDepA0Z+Udww3
uVPtrbIAd78VPfFT9W5I1DBO4MBIu2oPUj3gxr3raUY6ZsdPDOlyhuLQ4BKmnbXmClg2VkM/AGcm
c0QB6GuINrK1Nwbh43hOOhoGUC09CX+sDtpAq1CsNpQG6oWXuLv1yRuQjK9jlIFAFrDw8aYbhYNK
NAzgpneAy2qX55b9L2MPeL5zqwbyxekR1ckkk4UhF7AC2k22I7N21KJf+QjRMs1oMHzRb6UTt8uC
2qCdl+A4nH+AC8fdjn4kTzTg/37E1aqSAfg9FIDEAeH06FuY2tyS6ofzy+HNBFeHNe1qEGjmvDEv
Qf2ytIqnVXUQLafFm48nyxJ+//F3/j19MQqlwY92QDuvT5HisPQX5ksU4pxCxZd5I7tWPu1B33de
dMGdO4VTDM3ITDNtcDKQpCEbjXWxqQHGBE0XrQ5CnTs6FR3rky5qS6swXpcVqoFnKoz79zK2xU6F
caN0xalsRvxeoy6OQnTB3B8L6EZavHL9HuCi+RnAEy9zjRcmalSGC1Psz8T0TAPRPdOMDBFgZU6i
mdd3+j/50nJDYgUbUOAYq39d8y72/euAFKK8oIu0M3og9GUBv+Bme5x2NHWmPL20hX0Ba1J38Hg5
ctXryteslfNGohgSrKkqZjbHFuk85e4jl5BuRjPOAdgVpgCmsqXxQS/nhvh9Bo/IihdmYx6d0TZX
KHONgO0y4n4NRXz2xq/ROLDId4+gxPyUW7Z/uXlu0VOJwtCmZq/1g4tmINjzH5ZZ8vkmVLtRaMsK
G2UK8F0+lh6Gy2e/faL+IosHMo+4qMCLw8DDdN0ks/FQ+uXtMI6pc/KkOGi92yeRXJEs3PEDTgn1
8U+hojPMjeDSQ3nPb2uSMxBNbL1w/u4xc9QxrGyffTDQonPUocvHdmpR3vS3i14E+h9wEWkB0yb3
LOuEjjvrNJloFETvIKaLqYh7YOS4dutvZxw1Dn5TbK3AbW3Ap8GJzDS7iQmmnoVnbVr80UG7ips2
CRswUJs2+ixiEJDHODCdG3fYAj6mQvUihqYLykcS343kqvU0IyMQvbZ3elqDjHiRLMa7cANsZqsp
6AWqTP1VZof8mnRB/LEEI/3Fc+cnxqvk46KSVbefjRa8A8qDBoNPEgcIICoiKfjmxz3zOiemDTZp
uLVZVl9Dc1zpoMyco+OYZjjQ2yLL1sBpq7dWOxcAhvm1iNXjbY02H/dIcWQwE3/lW1V6HYaB4VmS
leMA2m5V9IgSysugyAgM3GUdSlZ+IGlu89rekdUmVoHGadv1mKQt7q1/hbjGMAQPdjDtbDQqHhfH
JaYLeLmZhdvs2igGS0Xh+lcTPfzXqkM7DSi02i3pFkMzFgfDxT5Y6yrHSgGqkB61ago7H/gaLho5
J/lIelJZgGgF9ZwtjrH6GB+IV+YInD31m8HGKcdDoZv2cQHylJVudbCUBcmyaU+ON2Z3Zr/FMEPG
aPd513Zq4buuCrLq1ehjliXJYhY4Yt60X6gVyEev+su7wrekb+2abAKr2+99GyrwdsW6WwVG3KJS
6R3wDFc0IPXGM5mgy7QByNf2Q2nhFuJ3hDQS0VT9jMaj6EhSJUfclQPCDnWIQPDfkjIzSnlolxp2
K+9dwMDG2Pc61WPYecHJUR2rqKAfQTYtm0VXuiAKWaGebfFzmjQ8URQNf9CT6n1d8ieVXpd0i0if
CLhEoCidcTtWncG7yJ5oCFFN/tTvaG5G3ZvWBgfWOQinR+1IRmtI+j3wtnGN8b6CVFHe2Eu8TUxr
c2do0amG51A67/XqFGHg0q8G8OgZGe7mQXTBZrar5FkaNerdqn48kdgywP4Ww/gjcVjyTCqgUaIM
zrBuPfJC/iAjCH/i59ZCwQytQVGJqNzzuwe5iSq5dugWrQECMgAD7ujmeBbR0ETW20zr+CASYHag
RId07bvLnXPVROWu5hUQaN/X04vKzlFE3RyI1j5qOylWL6X9dCxS5TdfT07Ty1utf87j/gigebwr
6IWhhlQNYIQAtBgpwYONd01Uo8gRvPKLRAYXZWx4678H6nUq9Y4iA+luFmv1usgjNvb6zpWCbpyW
Dyr8Jy5AKQdqXvvE0EZxSupfM60zATGyEWYPXh7log3C68NiUZLlzvz/0ulVKSwb4ui/WtoEk8Bo
JCgirgHCwVEPnfDoi1N43bEaGNsWbvvY1U19AW/KhbBx/GCcru8SwBwXiWB0khjP6bxAnZzFx6o6
Ln2wwA06e4PFjyFI5kh10z5bt/a3DBSRTXbmOBmjyAzPuZgBfKo2qiNJ+o1ML2PTGVyUojcoWfv1
Ztcv+ncjqe7C/3VZFskj/k6N7hjFYbt35IyuIDWYA/qDpBpITOPp55Tk5pYkhiuGRU8iuVEAif+F
LnbyBogqavm3D7IhU6BeR3+65WJ7IoEMBIKnCbU7oAwJ8zwCro9jJptZ6Tpmgx8JeQr/TMPs9dU+
bIvPWoV6RivZLCvQVJuyEg1JMu7njdbduI9iNrsdfQ7K1jeNHeBumgHiPeMozFlgSwiDRGOX3OCU
3EGdaB8dQrMhjA6l7VcH8iDVXSjpCPakuYNK0SF/9Hlfmqx330D0Hjp2becbwbf49oCNJU1pKIE9
5c/8QkJVB/WA7lnPuyzT3hZiM5XoDtMRNLtfhoOmssI5R7vde5gTeAr+tBR9XOPK50qR7rVhnT3M
/YCkq4y/1mjW4XvbkRngDzFYyZxsrIHFmwoXOg9hbk5A9g2qGZCBKrDwp6/CQikeees4MmrdKy+x
9yLlzTokR7KfweCFncS68p3mNApueC856HSrLJQXnuDZMbtd/1naSE4iURz9BOofTiL5z5wH7cpN
wvxTLYNq1wLAGRX2rNvHE5fATjRytPAAHGobu2B1iFlhAfaoA9c4MHC/eZUDKDCUy4PRIRb+dpGV
d+SmqNN1qnRTZG30iDr56JFm3EjRbIUCth3p2qp2wb5ZYx9WVoAU1I6LpQfQVSH6R6EWWFS0goF8
zG6Radl5xI6RVliUeh0+b8GsB/5m9T3og/gMsPRNLcK9x1p+AVVaCwpzNKuZQBy5TPzl/hhKJ8gM
rYXIOk0OEHBHHGn1EbS35hJnxmRe+SJGG4XaWdBeoK/afYZNzBOpcJkl9xnz3bXeXiRAt8nLFvS3
aitBHnoNilJrpMqDJBGUQANWn2Lail9QIoN2VwCX9tw8WUAxIT2VzlFhHA3a93c37YETcwYwJDRw
9OEAbC2wOu9QutGj25m7Ep29U7Bjht0ArMqdxkMO3JB9WbsHb5bmiYZ2kuG0yMyuUV3YtYEJAFbO
gaTw7qX9yXzjuUzJTibtSbPQHuvgrJV2g/cKMJJifx9b3oFCbOl4K68Bqq/O/QRzOXcXLevEFgCN
UP5JliVr1M51ts1NlHcsaaKhAM/1IKINQARxo+EX0aMeaqQSHtL5lTRzWaL/d55QB291jbEnZeuB
5GjVp6CsBHpctIri4rGPypOnQB1pQCLXuxHvdF2OV+x/dqGIOe2A7KhXvVuGROf9M4coF0ej9peA
f10+j9FYJKYKLEPqxg98Ms5JqC9EooWdWbnSFpqRmRxJpIGrYC2SFUUtCNaOd3FswE324LK/tMfd
UmJmuCHU38Ztv7k2ruCoQld3VXmmtcpnVHMs3VdL01U7Nd7e8psfVK+76BZ7K1DkLGQPxiTq5eoA
mwCKIOSTawJGGYxe4KqvSgAzVOGKYUTj54aUTorf9B3yU2ARV9SpqZH75s5XTaWLF0UBp85f3fgv
6/XNvMssbKfHGrgPQKQu0CaG7FNeNcNjonJTJJoWA3U29ohb0pFV+9ms+8hbS4Il9FcozeYCoCa9
GS9LaiOtoT+wF16MSsSq2IMJ1LsMWV6GO5H6ARhZ573M0r7ZoBPHuyxTr87kqpm5vTUnz64fRwWw
xkB+HSXzhPoMPKtWZgdaaoqhJQXv0II+Dx9vfnR9Ks1gq3/IN79TNyY35F89KVG91OC9tqYf+rLI
3S/FTczyC1a5gKA24zncCIWW4uQlYFe8Wfx0A8/fLSJZPC+bLjSLFMwKiXlc4GVW5SAiedeRiyhw
/FpWjDmgZBr+F3mYwNPt0UeOT9IRTYc+qy5ik1HgdcbKI1MIOgmeOl1qdKfl94R+DwCHjdbIFJYW
RWinm1+TWYWQnOHrbBMQbUfgbUQjI+viNWph+H6eo3aNHDBkA+mEIzCPwD5OssWFqTL4H0czbOP1
YI79Yxm5m9i20w+2aNMPY5ykH0SKf1JtXkcu+hhokGwPMHT2QDZyZcH4Gk0sOi0e/cBmvLPZfKA1
aEBROxK+YTvtls8SOENsBYollg8z8JN4jJJwZdUWGKLQ64CbU1+gXC4GF6HS+V0LgxJpRrq6wcXH
bM/nOzcyMhXV5c60HzP297+uQYZslNGKM/bopkWP/wcDlXv2xKuNkU3gEryT5zz7EfBeXiav6a+t
rB8shWUqlTQJga0d2CHbyFxsnkjYJcP/KKgrzX6f5fhz7kP8wu79QIrwKW9NlLLFIAswZqnaeZ0L
CsaDA/a5wH6PFOo3DSjzYRcZpfkuGsETDEoIsbKb2j6EVCUCaOh8bwPOZm2QDNju7qmwX3w+Ac7a
83D3OSTOp6IKxFbT4U7NhB6kaXgilWtx75LjYpMk4tUtrcnZ2X2Hs4Ti1aXBc10fTwQPFQSWiU3H
nNe7HnV1106VTPGRddhjQyQdCqPiazH4z0Uy4oWv9KTqHXA+xp75iVwXlTJWqFdY28aA12IbZsFK
Bm70lK3JYZim5GoYPH9Iudh2tlWd/L5+YDV+b+0wvx2iNBa7AaCwqzuDqfzMEAC9HFheW20lA4mg
v3mxbSs60MLB5Hc3q3fOg3AZe7hXqy8D6pcH2wOFY47m8znjPjiZO/8DUJJ2A3p/H0lihZRPEXht
gUrTpWsexcjC9sYP8veE63/ozSHe46Cn8iIIJ0PXgRS2zsZ+V+LqP8WfNpiT5pylJwoBXwLODZ7v
bqN0wPvTsRv3RMMUJMB+ldIF/ixmpBN18A+qvKatpd3QpwTsduWnw2h2F3snkoteRsf+61IBywOc
4YsM4LhhA6hFarHRwzgOa5Am9EeeVeifJkNYuk54oLYcDzeb1Yq0Dk2rFsXYVl9+iUfUK5ctRzOT
at5eurVpSoPAFWMaIb9FXdykwhGxesABv9n06EJZNWg+Cue9HaNxGW8v3nz1+wlIUAw4xK1k9dew
qH8CEca8Sjwpr2MR/UNqk7neJu5H7+hWdv512IYBK46oZkHtBEhlNpUoFU2LY78AmP7BHWT2MWxm
86PdVecuauyXLBMcFKuAmXX9qvkcghRRerl5mfOAXdBRyZYZ6fzMGs8s/K5tViSabRiaJiia2vJq
1S8oiwbfjqpVjCQGy3bb7STxOCMdDTjf/LTl6O5rgHEdk3kAy4UT49SJAQ0kAK7X8lSOiwt4iWDI
3h3/4KJVNEtNnjyIBBD4JNJKI9rMZQ0QEwAsdGroFZaCS6gLJC9TbxT/CKHoJamTt1f0HOSpY0hX
IlepOJ+vS2wM4GmUlFRb2xLAfZUOdittiPYGC38xwHifvfoxC4FXAARmcjGVn4f8yxYnRWtrqJpF
gGUU5nPZdGzYFtWJNuyAhZlwqSqLfdFNt3v9BESDezmyabVs9G+29zQl96EuVyycPhhAqAA3JbB/
DT8EP7E17gkEmFQcXeO7OpXthkQytHn2vcfF13Zu52Q72FW767PSfAHG3cmaBYgDxwHpNenbH4ok
jY7/twdAZqq1w0y5dzLHPNMg28RaZv9Z10v+jKR/cxNqRsZ3xwgY4HD5W9fU7w1WOMZ/sYZh+jIP
kbMFl7R9jgPz59IiG0YuP42N6kK2AFSIs5R30QPavvAznGdc5UzoKrjIFlTnUN15ADn7VmePHPU6
cVvu+4RNwBsxpusMOJR9G7veqlMiGUC3UV6BTkFCbDRVhAoMZFXLJEwPQBv/hKzgs/WOJj64lYdS
DwM97u86miWjg8SfZbiAcf8FPU6zvuzWFaicHkDuBGBovwmBI5nz60CijJKVLVC4zmVSXSZAEF9K
t6uQEUg2mVKRHmVIZb65meKY5a8YSCk3YRfCRK5pnRkAbfJMAbaGAYWACYAOewXpvczUo/9GVIYm
j5KN3zrB4lwJCVBD8nabKkWVwO9LCCWSLmAWIGt7teTgOSGI6NT0RtvQUjqAFUDVeAMp8iJgd9Ld
3nLv+K/wyfqe8O5qUd8JGhU20JkRNes/OY/CWgd93ry2KTITYWu+hLnjjZuK82RXxNEIZKF6Pt/R
UIhMonu1BGUxeobccLXI5CkbdILvkPuR4NZl88ny8h9hMUfPKMDvDmx2zH0bJMXnIaq+pHFafEdf
/Q8+Rf/ugBYDoA3n7r6Mhv3g9ujBccw0ubSDhSYbNYvjIENp0btMSibA55r5dr+9M0y8SwAPi4H8
JlqR5CHD+QKVw/uhbfvDkASnYGS4m2vAlLyk9BeZEvtL9p6y+UbDOntNUyQLgLdA06U6YJmqDFDH
VE3BEjZ0qO8YTRZhi/IesEx7szMPfRFh+xP3wzPwEIHLAVJ6kMoDe7KVA0jOM2dLRm9q7KfQdvdk
jBP4l5kD7lr8zp9IV4amf6zawMbVCawetlxWnWxvztRRipO49FBxcsED1wTxTZB8ToYdMQ+Q0Fc7
4h34ZWEKw/2XQBZPAmuh5OBc9MsODUuo7sNY+6YNmHBkYeIQYCrU5kQNTjmujtPjMLTZtpJ2tDLR
AwQiOJD41ivpPw8SeTAXbTMrV+FzkzgrhPB+TpBnU1YauveZNpBf2OcAFf/PIbQ+d5KjKKsBFZ7x
/JoGGS5kRfXIkXp9bAMULgCmpHTOygCQUKTMG9BdLuYRh8pzDkMGZod9HcbZygfS7NnOf1Kbq+56
XZCDNNrQL7cbcCEyUhjhD5GIy4FBrWb76xpbp4f7Yo1ezg/GfPxTeshQtsa/STrp4Bj5sQc/PVHO
CeSA32WXAjBV4WRoSIsy7bYus4ujVmmUizC3VEtXNQ/gvfktjHQidNmahbYDYLhmnBKFqCA+SAVL
aff1t7FHha+Pe+5k7cXtrZjK/ps5Sw+sU/h9WL87NyUgKkE4InR8bWX8Q5Sjy4tbxyEEuPLc9dVf
lv0z6f3k71mCbdrijX/uUfBy7Rlqhyu7Tf4eo/hrAsyFZwd39cfwQyOGHpVZ4B0rujS9WrgwzvGk
eSaVIc1/3KoF2YpSdWjL2o1IFqCgEKIBMGXtTx68d278W4NFOzdCVVgAHqXz2Mzt1p/il3HwxaXN
TPZR+m154UX2WrnhXKx7u3bXEYpS9macmB8T4C98RE6CbKPDARulOu0pkgZAor/YXjitq6A5+Kr7
CUTS5plmWmRzjK5Bx3S3dwYtaueR59UpAYMTVYLjHmRGpvRTavkgxvglibKeKpSeqD+LuF4TliaV
dOi6jjR2Vp4NcG1dUaLdYmGvhjZnimxgBskDELylDJ8GNVgAUgD0sXHyFGwC6Sfc/54jyziTSuub
mEXgYOvHDenC2WN7CaLQ6UPGQuuEfjF/y82cnQLgsV0nK3JWnfSK75GX7AWr2oegxyN7oVkAz3G3
iTywwBJZAnEp/IlagazaZS5Nue4yVI9pVKCYYIBI7hz8pHG5rmCXLMPf9K0Fft13ulKNCqR1C3KQ
loPUe4vTAEE0A0auqiMc2NEVbnqNw24nUzY842p8eJaAY1LIzNFxUjovQMW5m3lytViVjk/d3gGR
7BOpCguF7tgPTVsS8064eAyL+tAluKBuI/aRhiEU3Q6cceOmSypWrEuzeazR4fgwVI35sXdsIEw7
gt9ENKFVrE0gWh1oARykkg9qzdmV5roN2Nc4GK2Nn9jGmUdjdnWnwluNaJP424gSpOuc9otRpNgw
yJofAElvfk6r7koOoAGUq4Q1zrV0wv7c5jLelixI/m7RaKtWoKXniYebqe0l/p/+NnLOr8uzJQ6/
/avEw29N3vHr3Cd4RiHOtLu/A6A17NoabJqAcK1wE6U2RSTT4M3RFFwAqvIoC9fek67pOyrhFNs2
csqXfPxEHN+xnchT4tkc4Crh/Or7fr7uS7+9TGCUf3GCGy/uBvDq+fxqJegO015d/ZnUqLqdT7WT
pIuXLLM3ryIEe5HPit1kygEUyBzt6s2UPEeWbT3W/Xxifpwnm0Yh2+PouZw66dg6sGLesz7/Rjoa
7g+65CLj6saFzq4g08b+zogviSK8QH4Gdxj5Ewk1MWXUIGpFihX4dMpBG1jdossMdx37zM9NfxWl
zSpF2+NcoXTGHLa6Nviu/Feijxct7tPXuxJiCsjQpYmPStG8RrJfFCEAKacY6NJANF7drXXjbshk
jUs270Rxem0kYsoNmuGwHc3rceXGPb8CTCxA+rpv1rPnpN9Ad/TSyqJ+jgqwbJWmZ6KcAfpsrvbp
ELhfApRaHCxg8uxyMGN/k/06kAP7C8h77q5jfn0ADZH9gluSDdnBCMi3Bi6JT0Mpsk9j0H2k9Zy4
AHjsUBQPpXC8qzEa2O+oD7JYix7n2OVXNM+eymIAyJNE4tqt6/m16FpvC8RRfgidTL76DTtbMqqf
m86ZntAXjfx2Yr+5zWLkBxJ/d2O5+8ERxQZ7gB0uJd1P/ZTUj7gw6BcOex4hfxqPZXykX1EHbqAV
NVGEO1Qbh9vGs1eKL0kp3W+1D3Ll0Mntp7Edi4c5xKOUDG6SHzrRpS9BI8N9AUzz/Qyg2Zd4crbk
kNY8Qw9kLS8AVmmvToUE8jxn7jdU+X7jaLB+tuy0PbUe0umk99CKiOKcb3FheNvarf1j5zTGszt1
XyIk2pMSb/MJTHQfO0dO6zpAWTp/J7ifs+zMRnAgkKork/6xxgMpTS3waJQCyfABP991BvrjDIl7
LFCAwPhmAdyS/TcL0PJR17WP3Ml3rcKg5h321UUwn1GVXj30SkV6EmlIG7SDdv5UrbWOZtpvlrm4
TAzcvWITRNF40ptMUK371Yb2mzS8u/jEreoR26renb774B5vOlVO8k+cebi2fd+I05acE6cP7clp
D05mLdJs8dE7+DiP+Hrwp2SjHSnO8SLQbi35H8sApIFfol84Dtpmm6iOGkd11KRq5iqDb4Bxigyk
I6s2jKrBhnTagCKOt4iY+6rUM81wKmudCoV/1CBk2Zm/TkF3eMoMEVxFm6G7Vd0pWRNueEbDfM2q
JNz+ySPxxL5GI+yrbXjoYOaG2ESRY+3BAXMc20yCZHiIjE0WJP42AY5mgT1xvSn8ILmKJjM/DlXJ
j3PboG6EvFEK2aCWp69Oce+wj7GRTo9qrXgukceqy3YXqMtafZ273Ommlr0zJ9xcR+9WP+mAaKQd
Z7d89HrUu5EqcMZ0XU64EPUcpOi5IiulmYNfng4ZI60GcQMqOtqimDc9dtvrCR1EEtmSX2GIQAcd
ckyK0hSUyminJeMwibcIoSxkJoNXyNe34wP27eYGPw/nkRCSUHNjbxLXyDY4Hv+CTSJIJGRfBAeG
MLktmEqZcg7cLN+Q8iYCzrMb5YuzOfL08a0humiOXWv1e5zAsXFL5TUonPCfbvzmB7GrioyHLbqt
px9Ae/rmBqbxKtD4vC66Mf4UY5sHenFPPrk5xyGir130e2ftiYHK4SCtGm0QhQi2Q1YNO7cpkDzN
TNCHKA4RAFkFx9qItlpFehomx5+61Y3cDRIv0eJBqwh5mWIThrYwVLxNaClHlX2cM/6Ib55/7o0M
bFHu+DoZaXv0HeFt+kmMrwxoz4CBTuUDA+/Q52BCqlW5Fb4LFqI0AE2EUUyvVRCiBdFwBO7v0Ol2
jLwqWldAXXhIKxTJMo6HXd+aQKVC7W+Ql9kxYgJtHeRCg5HGuPxvMnvdeq0z7CkO+Jrq4e6xTTJa
j5UTfmkSPO+DHm9NS/Uy5xLPVhJN1emsRbJWyjlSzkw538WSNcmyDTBbkMmtfcA/LGOCqpdf89Gr
3ucF2Ds8ZqEWJuzNMw22uvrVotbdxpH2PXj5jP9lJ6dU4MgzJ9k5KWP7wZwG3B+yONmHJgBQsCuC
koZAQeDmKI7szEWhtVRykdUgNcmRvAeV7x8iu9HH3Sc6zfGy/LUklXQUOHzPqK6v1qELyDP6GO2C
bmK+jR20/YxuVK19oOchqwDmjrxOhqdUDWOPbH4YA8OYDDSg42d4KjOgiCd10B/uIvicvqZ47R/v
AmKkxoMSB2O9Bs2MUewiPo8XktoUic0V97OVhyuBR+1bWiYqhFCB03GFmq8G3JEBohf72UUkXZQX
CqdXKcl8440NXOeDjv6dLStmYQkCSeQOiTyLDL0VPvdDIi6kQvd1ugl5DHwa4flb20EyCaA81QPy
IniY0lQPZs/2Zm5UJ62ima+ewYsuZberkCFU1qw8cNzhfAyjAX/7hkBGWB3scH4ZjkWBvQzoNEHG
E4bDxkQ755XOfgyX91sv8cEOABLXZ8eMy6dChsdk6ME2e7cUq5vhOFRWuOom/HkUmeXtizY6oAYo
eQbJYvLsdB6uccDXs28cD+X+bcGfciNYPOb4KzrhvBzYU1EEIL8anGEgv4mA28Q8lM5XLLqQXOb4
+fVhPGxJtMCQauzIPGMTvMHVbrMmMSgTBPoqUEf71fTdcQxx0CWJVMwYWhZ+ellV7fEyRXFK0bF0
P/roypmrxFjKFdsYrFnVmL/yLse7Ysht5xFnPufRDYt/UFDWHkjS+mKY+BF/DV+Z2TqPlhoi8MI+
xI1ffKn8/kuGpBfKgFYTcWNWgf1ZYGfwGnWGXFsWnz8AOCPEPy6S5z51R3AFlMZOIPID2oxx3p0r
+7Wc2i9TkjRqnUFM3ldpWM90pYB6hJfGGaMdSXrQzI6kq8PSWygi71yaLryP91Cd2gNSlU5xHhJP
42o57onUWJUCpSVk0UdAXNL56whEMIqGo32yHJRDurgX08xqaE41L6Am3hcWICsMUQT7hRZiRn98
DJbWDSDWh0/enJkPaTG/sopH3RpvkNwrPxGbBKo7gPhS1Q8UF0r7z8sMgeKSEmF+9LN2PHAzkXvk
nsRnqxfgD82QNzDSn2bmeM+LgzfgNeLhio/Z6d4MxXfiefepPIRI4YntnQayvPuRqkVx2EYWwsXb
oKmaBJQbqXO11VCa808HADzH0bftK+mjvgo2NZfGRuvmCq/M0MZPFpcHRrRiRcSuAfqYETT6DjRO
Z94sFLjA2ZywgwAztCX9bSd5eBotNzjRTPxB1C7kBwjKtwgdVqXtSiQ2O2pffxQvyNs2OxzHGYpt
f/8I7UefqEWa3X0Lir3zm0AAt7IHUa09BbDYtchiFeX/cPZlS5Lq2Ja/UlbPjTWTALX17QfH5zHG
jMh8wXI4FxDzjPj6XtrECeJEncpq6xdSw5bcM9wdJO01eM7WVlX4pg3zhXqpbQnBZwa9m1opAi6B
sYReJs1AQ5p2ag74YGFGMnrTXmqlPOg1A76Et/2m4TqM7GysYiwrjX64wtx3bgjrWpsDb+cZ7Ces
k+HbNLrWc4V3uuYp1640E6RD5SHtBawqeN5vTIDfrjxKsz3d+Z2AC4C/p2e689OlsGW5ZUVQr2cH
RVdBmWFTDkgai4bEHyNrZWlxcUfRVpMnywSGgNyaBp1hpkHgymlhf4f/dJTL4bImeQ26fBA8CUv3
m9ml7jXRQuMB1u1dZUWPdCmxDdwwYZsbATjTI9agza3Mvxd56mA1inXPug2gKj/XJYMo+wi5piN8
Q9EP7cSVTJzg5sWxdi9dvAuvncD7r4J70ZnBvVfAeze3kJWhKnXwKZvWacP4hkbZtStu4EjqgOQh
7xqdA+6mJ2yHz1bBmlszdm+XwmPphmfJNuwK4+xWnlz3XHjfx+G+GarsJ4fQO95x3l25HcCGwcR7
zyJgAw03rbaj6+E273BsUAO3dvwFvgZ5MeSSCZNGlxzADD7J+lBNg/XWAW/bbEbCmYM0tvg4vuiV
iXWE6Z7A91BAr7R1Tw7eVH/IHahSU92G98hadkbjFw2QyH0PWqcbfCutBGcek8IRkk0flWrYrB6g
Y3YJU/ELxsr1c9UH9VabpIfj8hJaekOVrh03HL7lab/VROD8UqHMdqo5NO6LCRgxwY7IbPXXQUCT
wIHw60s56smOJzLfppNpvUwcJyjTVIgL9eLTzHLufFkGJTor7qapjEBEVoJ70J3j5aoz2/6Ec6Bz
BkVNIPbf21ol1zfXP8bP5REKBqcogyee5dXsPOA35sdiyn5WybMrPfO7OWHJXsT5eB6EMV5TaGL5
FWTqt3oSQa5Y5YS4kjRnfYE3QfVAZYuoBHtRGICPxugvHR5llJY6lT5PUVah3BpT9RN/lQikdMjo
LBdq40oEN2xSb41n8FsvdQg9vo/6NtobnpBI+3cMSR0okpw7WcJyqgLqgNqwbnrroNJE0VQsJJ4q
GUvgON7HEAqrcuQvA17fI0dS3ysk6txmK3/5pQ1LY3FoDQfprCWGugsv064sD4FqCsZHaDbJbTkE
SGwmibholVfBsUmLvwhH/FErzolmPvW21vwqwUFbAYslH2HII7fmmOenJEFeGdj+Z1MbmotE4m95
a2mUz03LO6Om0vEOHMu26z//8T//z//+Of6v8I/irkhlWOT/yLvsDh9v2/zXPw3d++c/yrn98Ou/
/gkoI3x5bO56+NeCBbit+n9+f4jzUIX/jyit6zxvC+uaAfm6I6kdktUxrHSrG+A4Lk2kvLNUZ/Wd
GD4tuJdv3aSNZ0Eeivgk9tNzDoFXwzaB7guSM3OgcxAjs+jjcZqcccaMj5mKMHFIgAtDDFXpAquL
xO8S/T6Wtu0XyFd+h0e5jz+/80vCP2iVlVr5pCEHtdUblh7NTLY3y05wTzAh/0bWPxrD6T72euF+
dtSjOnaW4T6l7OVSnx34sJIJVqETR3syx5PBZuLr+fknwkRsS03X4RlRApBI9VrVpZOxYQ2wtHZO
cHMD6fI+9zzzPo5ghV5L90Y1K4vHW992vhsiYeD3kHQ7gTb+tMRbQ8L28FkE5ZtCsibKtpkTFGua
gC7wGBJrcxybbfP+OjoMzVdm5IaHeeo4tx8gcpaeaWrdsOPrwGMoVPHokfILfVVcU6xkL1QTpW7A
7QepCzcYCv/33zRX/5cvGtClHvACDrddw7Scv37R6pSFMgn5dNVdMzyRj5JTj2U0my/N7koF2H1x
jOOVuRvOMyco6ebdXI96o4jWf43RpzJotuBk4u5GEoY6Hq+HVrbhKpBmdkeKhtSRtONPSIdZB6QL
YNckY2Mj8aXaauEqE9L9kasHmdna5SWCdf2FGxbeC4CXgDey7azxzaIuvjrVoRhBydqFFpTpwsaz
1y3Uw7cWdI3A9qqE5lO2CaqggKRTaqm2UziKyuzmpEizzDXoCU+7OkyrM4xDq2trAixImzm1eyus
vPJhMtrO27f3CF0aWeGnUYNeO37rDdm3339U+Ol//qxg8IObgQXAB4fyqKv6P9wU+l4bi8z2xitg
mYE/Tt7Z5ab2aFaNd548u/TLPjS+YhNqrUDdLa+dlZQPjqk9U3sQaWIzFdZ0wCmh+RppR3vojK+g
9A17GZvBhqIcbD+dKnU3Yde0ezstm1sO3MlGJVp9qgo+NbdIXbrE+thRgpl36SZkkGtD+EI9cQM4
323ysAz3UpTWyxBDl5ADbJM3Tvmsd9BqVFGyHjV4xWBQ0E2vRti0oAYngE/puO+sNavmPi15C+7h
BDbi2boxvHNg6MPXrtMCv3EH6xZ7dXSA4xz+/NjN3hlGBe5YNU3fiig+lOrmX+TsbMt8I7QI/YPX
PHAnSlaF1xpHqhpc2rcx63EwCjy6X3tZuAOZJYClU6kdNOHixDw2X2UZiB+qAD3e5EeMwqBaVIFa
3rtyfVpi0LUz8rQ60W5xudC+EScR7hrOPYVPHRZuNdvff3ts1/787bEcBwgF2ChYJp4q9Mj58O2R
ZuImYcTEVQPizq8cz74wU+InxeG93FrGr1ERkqiJOqmdqrnQs5MV6ZtP7VSlSzT07drtCm2e9+/i
WiM5jDoYJYV65WUovYIcYRLkJsbLp3Z6D27u9UdRhjvWCe9oqYueITcG5o/jHkdtRJG65iK1Up1K
0Jjwjkvb5xiabummEsiG+xDs3n06RI/4OZnbt9f7t1N9eBPLXJ+m/vzKFEjvbp6dwpf3nUFgNlOv
vbR/iFteZZlmaRu1+Nnp22Yb4KM78iSBIRwV6SLgnXTE9k4/Lm1U+tSG7PoIRQU1BV0+1GmKue5W
MRSaWhxD/d0cf9dGLwMwIFbpn7ojiNStKq3OtwYHvsEogj+AuUM6kk9f2rSGHoVdDhdnnNwj4Jjw
9HO1+BFpAOgkAjHwU1mnpK0d/GGUxnfopk5fHG/4c5BapFTl2G/b0r1gDZ9Ci9RIc9/Nmwn8FxzY
abkWXZOBXQy6n0vVW3TJW2/WlzH1IlMcPdKAqYs+jqeIGON1JOS2g5fE2xGwirNrWqlf9JDOrmM8
xUcz4efY6MynrrMAOSqrr1gfxrvEAmd7kG751cydvTMaxhMNlx6wDUyFLcM5/s80HFmsCCbL2NfN
QDtD0/kapuL4v75j7GbMHfV4hrmt3Lxb93aRvupNf3Ub0/mFROu9oSXDiw1hns2Q2y00pXPvnFlW
tMkaM33lY7uEVgKWFW3kPXtVaV9540KQp4Xup6qlbmBBaGnCYaEjDd0HKL7aUBz10AX0MXDSMeJT
+wSvcV+X9bQxB2DxNRm2c5ZryZwtCa7BYViRZliUqCTZnD+juN4CEq8LxNtYGvEpOabG4gkDAw4t
2pFVYJJpIE5SsUd6rV0ZLNw0bSyO1FaUHNQ36ijdSTvgueHAm2XiJYA3ilFcsco4UompKpWWjk7x
j3viH1ORom2iDVMQqNRgEC8juyotV5I3AFjzqd+6WfuTqVVXZQxvl6mP4apEdR1nfPWqU+aXS/9Y
pEA2ZMDH5IpBQZdGUSNq4ltQfQRkbWUGurNJFHxlCQSDUDuEOHif/8f0n489LG4c3Dhmr8RM/UHm
P5oh3nroLwU8iuGLVqHC+q445W36dqkCDmXppU7d0lRgVWqkOsxdzA0WgvFq7vn/mWOezWnqrdB0
K7l4WZni2BhCtBrn/A5npcPRwPp0Iw2AOYDU2BGAmiIq/FbuTA9yPBShQ0BzVdZ5tgYygJ0huXoY
eN8dqEYXrtqXKsiE3bEKa+BcwRQs7bAAP0QfN9LqqmpFWidO3MnTXKdiVLG83FKRLhny3HpVWFuI
x3bFgdpoNirFQakg42p2BnFfHLM67TlvsCkXDbAy99SzvA6NwTF1DYDfoAm/HoziQDBLCQmBQ+XC
Q5xQmtQ2bBsW6I9UZjp2dxTuKYFzcKA+hodN3/hOkJY+ZKO5Y666vv81GRZeCev1HVEU4wnyY1Q1
FNLZauxs06reSVWp1xRpsSMGo8yCDNrk5m/GLsE01mPmsQhTb1WD5ntK1PfMxok83KORxQfjR7Xq
5ZQjNQYeok/1FOxK8LlUF12EmfWbIWRIEqpIahvyOEy2VKdJl+h5SDD0698vzQzd+Lw0sz2wAE3T
gW+jwS1HLd0+LM1cPdIcHEuYF8C3RHvwvuri1XIrf0GXfgKlLmDTfxuC3LB2UJNEJn61bQDv4KC/
4WypuPR62oL/7PFzwof7rBvbB2rqzLLYsK7pNlSljr8ZlAfyngLo0qhBrhq0TPQ+aLD7aoUFezpv
+0ob6nNF6v2g/V8GJwnIpk9RtMJ9uDpQo2Hipi/Gvgc5LvO0cPMvNh542nDcL48DmXoQHD4nJDwV
TfiqbV1blHig5cjXJd4vu3SxIijkSxFCRsGEJsi9BZHvbRJ24bmBJiH8MVt7JyaL3Xrs3QFiNZzn
cJQ1UnCD96NzIC6NQ+QQCHtvxYcdxw7jBJogDFqXXGQqEr62G+wQo4KF42pJUM711kTOVw2MYb79
+y8Q/5eNoe05tuPpjm644L6Yn06LRFC0FX66/SXkEP0JLTB8V9VUgfNapL5lhahqVQYXatfLIfsF
xgmUvksYqaWZvaZGumj4Zeo4XpqCNYxbGz8oDGvjMmvCIgk6fitKYIkOGspdPk0+VWH7CsyQulD0
0oE/QnujkKWD4mjEMlWkrLv0kuXfgqZA0hNMlMch1mCv7MUwGnMcEKhAyvIDnYF/lr1CEaHcM6Tt
/EYdv3bvlilUojbwTJKdoxWPZKWytP9d7IeQNDC3/dBPKyFl7Msm08+lY3tfGusPR+H+UniTHnMX
GbtWuuMrRdXRoJ9BxOFfWP6HraIqCchcyJCQoyhsxZSsKeaiKMxFzUsUDaK5DGhtnX//zTBs9vnW
glSxY1iGa7se/OiNT2cGJgQju4jb3cWeGs+flLI2XSJhwFLQgUbO0kalTI4+JFjENRoD2ExQnIGn
3Ic47MCyO7eWOJBqxLXz4vAwdHazKso0e8RvndLslD73sJP2Y1M4O2oDNl8/u734NmfeJ6d+0WpL
O1Nsa0CCJ8XHv6bYOq+qx/w8Rw5RyP2urq15ng5LvHMj2q9eAgClL+Ps1XOhGk3z6J057Sqz1aBy
49brQtrNoYFcOoDNBj9IV0u+4JxlV1Sm/DZ00cf2EvQoaudl/rFdxQs9mb4FqfyqseaxZfYV1PP2
AfvQ4M4zipcYx0WvTuMWO6U+uE2Ntnq1QvvyBooSlg3YWPirgGjDhXA3qjaFYXAhUM57H5ta8/m9
RpCc99r7OEgIfpiF5nwfB7WF4EK1PBTzK2QJgJ1hCBCrmurfDU4R/ru3R2/2/S1Q5Pvbm7zGH/MO
hLDUZcp23ixdGMZ62k3rhwxOzKx8DLGrwtFdWz7muvPWtvQuJYrT+sb6D78F/vmoUx2qe8x1Ddwq
cfzBPv0UugHg/DAb0kvpgjFmtD2W+ZSBmtNSkC7bmXY7wQjhz/yUxStkydl41qYaGQiwT3yIZjlP
mhYmF/yy/ggFY0+29IL71hnXrpE6T1xdQOuGJ4fMHiiAu9VPoTvVZa6NIJ33XVscKBSpT2AaIyPc
UtUwE7kx7eErdErSFdQMrfsu76z7ummy3RhpgNWqNrq0UcXXSe12m6VN64LEl5Hr7hhjb3GA+P4y
O86OneXioBmQ1l0ahOWVRmVNnt0XWAapV6EWnMRVF4A2T8sMVp+Gx+UdJYxFgCiE+XHSQQUtmobd
gWo3qLNSgdPwfPouO+D3miB94SKO93UfF7uq1M3XNNB9CoBLtrkeGVgHI45aHiwPXxvqoCldz9e0
CAfRqzxI3cN/uCtan++KpmE6um7alm3b4Abo6qvyYcFV9XE4woRJO0cMauoLiYQhy8eQ65kNq5f2
hUzyqQ323O3a80JQWMBiW0VZOH2Qc13IPFEBcwKd23LuXTpIM9bMYIlAY5cOCyAcY0U9LE5b0ECb
u5aQy4UO5FMigJVqVNEGunXL7VCuqFvDIWOyoyLspg+BGYZHvLf+qHOsB7JCK19LaED5RczybdH1
1wK37l8hqz8VVNcoyubXNLWfuka0TKrrLzHIiaQri43Vvt44vCpvJNfq0cqhWlPLXKH2emNgmX77
SwsQa2LV6Aq4UPDWzxX1PVNaV3TJJ8c4CygdtaRmhXNZKJMkrvmjKjR3/yFODXMBct70RtT5kwc0
slHXxmaIQYKy5GHRsYnLsmtXJI9EujbLRbE7p6Hc9govEJR19MgG+OlheQeYq6rBsWIf4JwHv+TO
AR0VzsxpCivDARj+ekVFuuSqkUqeN0H0QnTO5nNHLx9//wV3rE9PfdNwcYNjDphrhmWxz5kCp5mg
5ucCDJCHBU6IQGh/Hgr7tRSm0/gPcKFKn2JoIj11uQEuLRPs1Fpd9pSIEmhHUTHonaCqa3CkAAYz
A+DJAbGi40oRs8Whgkh1DjhIUu0oiUMX2LIn56gSJ1rHU5qH2vWyOIDIkIz3eiqCHYs7rS2VlM4m
0n6NLW5LuPt9D5lAehfoYxAX36vUiw379/Y9SZz8GTHngykCKsT3MfZ8cx4GukAG0JlIKVHmxrNy
4zzw9GWkM7/e6gy4jvVvvaIdjXOH3oqDcvP7TwEn6//yMXD8prlpGNyA/vG/JNcci3lY8uOkpE/s
CTREKJNPfpj0TQRdRL0CQydk489K6uJaY0v9aKbZBlqtsPUBBOlRKyMLW7GuR/alwtIlNqZNwUPv
QeTgzI+5a8GioPEeklLrzwkWU5C/7HN/4pWAGyI39xSc65AdhNLPvk+qMffrXmbrMg+D7RTo7kOZ
WmwLqLarf5/iXL+3p77dQgCv209xgNUsxDMa5C+/RVHZ4ih6xMl4PchXcMlWKfZoc/sSn+KMZ2n/
azzNk3fJr8GDgQbxWXV4De9snAz5jLisS5268wyKfaw3A/j4juU5FLgwmcNQanJwEdpwKIp0R03U
uYSZKW6aQHwjzoxB3vY6LzkVA9OBZsTFApnm2hX6U1kX/WFIRbljuYVtahhO7YqnenP2qDi2qdh1
sv4+V+HxdF9MVbiVKaT9VxpOFI75xPUjtgso2RyNVP9Q/BA6Fz8EzMPUBMtU81DqiZoOBi8VUJNl
ZZziuPvay8jatqKFjpMpNVypB2BI4/ShPoerMVSqLcg0DLhxbeYqDZ8ngUEpZLnK1e+/+s7nBywU
7WzmIT3hYsll6+anByygDb3BUvAd6jGPJiAmwcGDa1oJl1/DfhbvpUJGb21L6d/GFbaNzyYO+vs8
eMK+If06ZeDk8bg3t8k0yG9e9Vw4Y/rVUM0x0t1bLbKqS5/kUHQvwgA+ax52G6XdfrF7HdAskAKD
PoqPBjYJa6GYhGbt/fBiZiaXVK/kjU24ffphAMtLVwvrS5jBoJobnXUXQIP+2kNTAJlOvDQvSghR
Q5z+rgNR60MHjYAX19sIaUPSlEYAVZ2twh4dE1R/5hEBfO6/pUJgKqQ3fv+ZcK5y+R9BJY5pGVz3
XJwTMMPxnE/HBC3T+8FyCnmRKdA9Joy4cU4We8WJLjJJSzhS4ZK2QA2tqCiNbjPm8FOiEC3rypMD
j6e3cR/qc7QaTZFLtQmCdmsHWrTKlP5mjLzupnCr4iZGo7hRqXVh1VdEQbr+1DFB+24bldhBU0ei
VgxUgoAhgLLYiuN49c+pUjVfJIP4KKzxcZmdIjh8bs+5NW0/zKFGOtg8X7tst4TTNDSmHnI/g3Q6
HLIT4yTycbxWZRYj61TgSeVkwGypttRsUnOFXUsFADcgaZmBNFSRSevXyOJVLWwbpkv5oz70zmvJ
gJCBPcl4Nw6gXTSwAtwYYXBCvrex1nVdfBPDAD63gzvQ7m+qyLDIPdxWsTIE8MTXJNynoqw0diM3
dawvHR1qmor17bQDROthsbjrLBOCPvimAXR2myOgHGLsunLSV9kYIJYGvI+avG7atZAju06z/IBl
/XSJwQbDBhwFSSNfE5gI+tM4RSO8EdWX7hmqlFqds9WwK+tW0MScIGAKOVRIzPBi7REvbh7ludWp
RHL0a5P13DeB8b24JuBbyEDV6z6exh+duSascqcCdBUAx97gYIjQOxHiEzaT7hZMDTwUR4XsWrCg
M0B0gu8pgOzIGCsgLV0+BEbv3YuJG3QyMY+wU9DjYZrm5yrfEYbRixZNsASgmj2hSV06SgzNISBj
7s0wvfHRch/SOo9hUQNSg8zxYB5lWm3Gapg2chDeA4WY04uFx/cqZvbeYhZ7DDxbWzcFCBQVlHwe
IyQ7z0PZfIOAFpxE8x6pzzzu1qJyHJysgLAXpxDfgyTDdByd/o6aIg5foVWZue3R5sY9bn0T8ngu
VONExx+WUVSSnSegHZY8fWrvGniKgP73/GFKiA2A7NF6X+hFSzLQqnHDOXRp/kpt8yTqfcGoqD/o
if2VRSHUpJoGEB3bqL73ij24hAFJnB48O/jBKx7uUhgXrJjK6DWKzwY3BfDmtACAI83xP7VTBLUl
scz9nkPD0SVqHDVGim7XG7DIVGMp+EPvPNhp38ZRMA0DVMr1IbCXgyscQ0KhyX9YIYOZRNbpz23U
j2ukdbTbMHbjbuwFfIwL7GEhLVbtBDKgd2M4Nmu7DcIvlTfA+isvjR+pY+4hAhRHq64SqyQdtD94
br0mQ8xfZT7WvpNk1RVESMg2QmW6CMz60EnrhRSj6bJQNyTPtjrSBGdq75sAyr41RMd8LW/rzcLc
mLvtrj64AXuZ45b51Cx517/NwpJtWe0op63jCQQGqRvMVZd5/DoB20udNqXJK+djhFPnwTVMusOS
F9feI6jtr3PUihZTmuUvBicRnF0kJ+B/cQwPtLOeWGDeZW46txEM2u1HuMXD4GVl99KDSKbSrRws
cwPGTHrUvMw48zaFeOXcHSjhStWdjdDOSqEQrrvZxWiUHXaSmfHJEjj/IfeRrIb/p2icM9FZiwBO
hoMWCyxHQYWlC3UIEyLmUYgE/TQMOAR/Y8X+2VjQb8DMoZGvhFRn9dRlHznowYvVSPBXF+XeP0V6
ccrEc+8lHlm9+zBu1mKVGGiogXM0oL3ZCsZzkHvp4+ihTaDKWEX5U6cubmW8RMIcLxaWn0+tjUN9
TR/AmrHa/Kk20uyoGy0kIVRsm3bRQ9XGgHiikwb8dbgWg0oRh4Dnm0O6CSA6tO+8Ub5CLWmbdqP+
FHR6c8VToIUsF9oNFeapsEFVm5ptY57oT2BU+5mVDmdob0JAQNfkK84AUqUqx/dRmswzCjVj6QRv
M1I7vTCFaRnQVik0YHE81j+JOFIU8/LF0Fh4SXBasLLdsHwxw6DeuV3vbKjqVlbvBwIYEap6Cb9A
Nce8pzmKLFxTs2QCig1qDvN9jrjA9rfWnHWVFhr4Pjh5oDOIroBiBx76c9PSjoM4yzcCUKWpbT6X
GDPA1xhLX+bqBAP4yhmgv4yTx1tpHbKA9de8dnXYD4fj1Usm8xjqHc6HNcdJb7LFdxnkznFnNkAa
rNNiECBr9+EG6wq4skQdNPl6N7zRxQTHeV82WrqqsqgI1l4m8Zc09703vEXwJgPROk+c71B/Cw9z
lcbCWs1YAxuEh6yK7uMsmicVWjccetzkKWxpp+rU/ndiCxsYGfhY1uBu7GC8hOVICCPyA7isTz2o
d9dAS4rr3MFFX/q96SFpDQzxB+tyBpBK0JVQPCRw8Sc789m6nLpo4Hs01cymOtVe4B35xoIi7Af6
Ov0831rx8GpuI/1qOSSUh/I2c9Ppd+2s4ToHbdeYPYdNoa3r1gHYHdB1Ga3ixu4AoBmtvWfE3UXm
KiOqIVlJBxqW6HrfAfV7m1AGMzeaOWY5+IDw4LTDAQzsBBSGPlEw+09C+IU3nCCGVB8W5XsqtYAs
Kb7GEXK592CRyacC/MMH0SUw70Kt75h8Gpi4BGky3KjJac3Q18c6BMYEnQHQoRss1ZwN9U6iRp6y
zX+VLCkgd5P0X5teYq3N9PBUFB3/0rPCb5nsv4pC47sWmeMthQkvPOOeHD4lTpdekBhP5jCNN7E/
tn2J3V3gPCY5NC1zfIFL3XWPSSq6h7AynnupQ6IJ3KwHHQdUF1d3zyluOg+5umhVpW+KnsWbpc00
mwczZOxMEakH9kgO/2NgP0+DqbPn0dXbJ8/4SpUekoKPEQgDVGP4TB6BKYVqeuQ8x5ERPADXtZ4j
vaZ/wB0Jv+zAecIusEqg7RGDg1BqMbamXpFD5NwE05v2kImORG2IW9itdbXpJjOYZASF5T1jV/G8
SDwUYYKnEYmNDS5Uu4M9yUHAkaDFoteorB2AEdMKKpR3yLnnX0RhCKQXgFGFEbH2wNo2WRHuJAmc
OwsAyy8h1NzmiFKm4WPVVv/PEepVAgZXPDPRy40EdW0F5Wcdpt0NbIb6FjJA0ThsWTKGYCviIb5G
Aklu+mgUd3aUgZoYeeKuO4xNq92olS5Fzq2NbmLR/TaRipcCjqhxBXF2VZvjRMB2GrSIVx1+PcVG
Cudr2qXRkaad4xxRHAfDeZkjyji1VtmgwUoCbNy3tzjUPeRG1QSQFnl7i3NdOxZdrN2W6YBbsDb1
qCMpSAM0p90V6k2Z6Riuw96tdlrRf3MNPKpKWJc/q5peVR9qSaQ11yYzzWebjXNfE/TWc2E3fzfu
vQ+qTcUqFtqhYy6+c+3wQ/AeewBVg2F9uPcCcL+pOrLiS+YhVVTLTR7goE4q1ai+KaCvHtTlrld0
ZMkkfkdce+KUy6yj6UfSZPW5VZ0iTN8mnHsHexNzGxOV+uDnEIXcOSXuI4kjZ5XRRW/UawQWzmV8
JkVSaq8saDnohR5tSISU2qY+HU+aM9xR2NL+PjwNNJAQs3LYeuOQwIl+0r4Ok/lWWto+lcopCr9N
UJCbR3h1c3Oz5tROpQ0vYGl+AVcH3hTa+ABOK05txhe3Ts0v6tF/V0b6Y6diIDBknVJofqwcR+SX
NDKaDbDd9UNhjmdIaNsvsKNzDzIKsSNV2sba5KVrIwBMi6qonR0xdg9Z3YOGC31uW4/LwCdO1Ij/
efAc9i2gBZEX+DN7qrbyZC9diGriiArsEL29OOqNDToHFMuJHhy71J5Ft6NWEdUMSibajWoNNL7P
kQVuP1VTvdf3JW7Ia6q2YWZs8Mcv5qE5K5HhiEv96LLa22sONpnQ0jGtFQgMWFA0EHkYIeTNwe6e
Rgj0wByRqrU18mtk8j/ihI973PPAvYKpybHnkNUa6ma4WeBb3wTom7tSh2V1p9qWDomPEKbjUDNd
2qiUVkOzNiACuv7U4elD7UuvTbfUsfRadq8UmnGYQC9JHfRqyNz94ElXHag9dtzp4vFp2jD5NQBQ
C99tNz9TqYHDW7uiYtihJ+JIrKzsIEt8Y+ISStdopG66COqmYp8xHMzlvba29AJwUohkN17F9lQL
B5lA00ndu6lujS4/hVO4ilUH9aZQT/sPQC7T5Z9P2CyO3a6nM8YZB2/q0wmb6/HIHkoZX/S6GFcz
imqAryUWePl2wUy1BST3K324EmRKgm6pnLq+LQHZvxkEKJGzbZEch4FAmK2DFOTdRWcbZyXIfEU/
lxYqLaEBlO29FYXx6KfblL5g0KCSZnQLWzd8Kj1I0U4jFAHgbh09IVelQzZfAjygeiebB48Afagu
aoD4K442tMY+UrjuNSnuaQL/XRUOpw1+rVrnQjUaBS/gS8+nFCgOy1gNoQhhZICvPBvy4FhDif65
gYfpGhvkeN+qKqxIwbi2IaxHwQZ87fdWLplP1VEHyiB2RnARVXDZmNVtysXdHNsAPwKTyhVuIOHg
dymeYsihPtDLTEb2zLRguFJob+A3i8d+cqJ5nMhZNVBsAWxnggW90kzBIzVcy79WqRc4MnPu1Wr3
YzAo6R+rfze2KqBekPSwKQ90LO1h//MYDhU78dit73Eg1tyrJpZF7JRgV3FP7aVuzk28bdZ5mYDL
ZLpQe4NsB78NIUzTPbU6Tzp+m9QligvYcIzef1PA0o69Wg+Z8iDbUsc8yfv4JThqoK4xTnq3nmGh
HmA2ySC+kXwnNYFZdtSaurgRUDRpJIDTKWu3SzzgEt+oVtXCuLdakArVOZxDvHVi9hBHPeiBF08h
FwuGsDp9o6C8Nfi2x97H74oou7GuVF+cQn5roHWIP18nb1BUzG5tGhurXGF6WhyKzh00Ioa4/YcR
8G6XgKplDs7gIn1Hurs43sBiiz+B4mI+t/mHyp89FFZpewr7c8zYxA/AGHD46wAKLtlgvRhCFscq
wQEQGfFgQ1DsTathyUVM+is9/mllADbwVnP04Ea1HHSjDV2oSh0qgpYAtEgAM8HAKY8eHalKJRDs
gSikRcP7dPQKkBF8m46CY3zRb16A+wbDL9mJevwqI8M7dK2T+nhyeE+uqKZLZo3fqWb1GTQkbX2C
aq8bHGJNxk+91utYYCkAj6raSVbeIiwu8rIDTjCZ4ktqwQbAQj7mSQvNci2zbNj1lRY/TTV8IwTI
tSsaaiVZfpZyXEOKrjiFESBDVTnAAUUTJVVlYOKURcvzbPf7/IdBWe+/5D9cxzU4suKQlDGBt/2U
lLJKURo4vcBDOtTKo2Vi6+KV2i8eaFtt+L+Unddy4zjXrq+IVQxgOlWWZdmW5NDuE1aHGeacefX/
Q8jT6u6ZPfPtE5awAFC2JJLAWm/oEGBBM3VowR3OPGYI5QK1gcmAscWG+Bu3hy9Ccf3PQvD7orZl
vtZqRKYhU8zL2CnTKgNndSrKzt8UTt0+RIM3Id9vRTy8y3bvl5N/p7miO+AMEe26QRXsPrN2MypK
/gQA1l8bVdAsgSSDLGC5ubSroXtzgC+Di9GLr2biH9FFHf1F3p7VpgjRGez9demmuCtYcDeMecml
eTP5z65fKHnnq9gb89PYdNkmLIvpqOSKtgsGraZc2aOvMg3aVviRgiQQhQg9ZtWdNIa/t0xTP8Dx
dheaV+mvYrDDnW00CmsrmoMKsDtuBxOPW5pY3kOXJWl2kE3XNV5FUeqPshU57QK1UfFsVV18qYJo
I8O+URUPE9zT6xv0uXaHx6gov5qmQP5k0ehoGlJyps7Uxsg0zKC41o3MRW5N5UGC0OofzT4g7UqS
8eJ56akd0uEtGXpoLO0EjcUOnXsda6I1iMz4E8WBB01rre8kuE7AHvo3j13BukP69R4NC/veChNt
Zczwz77qt3paZk9jrKZPBnQY6BUjltgWeQBYwOmT4qKzauCTspVNOfjHuMgo262qeCHGX9GwVjLq
ebqJc49sCqQ04DiBg7/1Sli8o1bo9yhhfC+fO4FQloZfBBfZalmm3lrW5K8KXHQOTqwK0JnxVZo3
Fjzt2AA7SG/32f1QG9ZqGNLsi6r9zyOiwukgxhbuP50jUifxX0gJ1f5t4URNEokl19FMAzDl3/ju
cVdawobkdO9W/WJyxfKD/x3p4eNAU7LFJefb/X+EPCwgryRxOWI+x0je7yRn6oYfPc4jZKsvwSgV
dX7gq83v0MWMNzrVx09Ii+4srslvhorOr+X45SkaKkbk9awvkX2yAvU0BWV96osQ+V892En+Kiwg
9a7QJt4xKpAdRdIYMycR72UTRY+fJml+tMsNRVnA3Go2kTejg3491Bq42IUMYmSY7symP/7TuFus
VLMjQAFhfSYh0i/CWXc9soSxK7Ppk2zdyGCajTJ7MHdqKNShT5w/yNBtmJw50XmNe8ZpoGCxcNoH
Kf3sTO2MyVCqBzI9xr1aGMOqhJ35dYqvA2qgN8vAKquHwAbE+W8DLK8s9pPrrkJgemq6+/cb/t/q
3bahQW03JedVCMOc6+E/ofwy1hLN6GjBARF4cjuLPuzu0jbWXhthL5xIbZ/tOJ8uXqSvgsJQX/sR
YzC9zL56Uam+NtXgkjjP4OTOc9wURoJjxxXGZ4wdy9Rb8Q7R7npGE5aNak4D8u/MnW+Cquepjz/e
TvXslTFgvHUDTIX5MK1cNP3Wt1ji6tYjSiEycsNQJar+81DZIYfW/VJmHbsewSBTQIng8imQ6c4E
TkNdodZwQMiRW6V4b7pKPEY9/wtJIhmF8Sge/I59UY8u9BuwIm03aWgMyt7k11MUtnY9RasN8hTa
fOJQqB+nkHPU2lavp/DnTP3tr4id6s9J9fz9rTYHdPtJdywKVLJodyvnBa6eIIglMNWc63+3Dj2I
/2NR4PyOibAtFySEYRmuZukqsJVffyNWGQhrKqb6jrUPmMR5Od/ODx+45jxo5rV//WsTbMRHr5mp
xk+D60p8dVWI6VEhsnWjqsnG91zz4ioecrMifoNOZF6QbDEvsHyPttkgSzSHsHz6GC87Y6Akx6gJ
32Trx/hMCOvhesKy6pGrH9GOzK1WQyvXC3cSVKknCoXDwfjcwCt+rOaDjBtVVsu4bPVmUjy4Xbg0
MMze2L0eX8rJcxdxpIPbpXoAQMb7Mx3hsKpIgHvdLISexvZFV2JnHVsdj8nWVu9IFrbbFFXe+XYI
wdgao3cjHc8Z5jZ/1snnII/SPwZuwgvTqKPXBC7HKnGRmsBmxN8Hlq08Ibv8qSkUG8abF23UULW3
eTfYnxLQ0Uo2xM9+ZCn/8ZUbv4MjHQ02hLCFCTzJ/Ts2KR56oU0Z2RKnc1iSjMqx1UDMJUGDR3Hm
KHhIEbsdvHbWGxHh91tIvlLYfq50QHyrPh9fezT2/8BRGg84ktALt6hXTWR538dK++z5TfCuI0YE
SN4SlynE8KJu6/ixUhxz27VDcgiaIjqMgYFLu075Pv+PeyFL3N+esFA/DNXmB2hABcGu5Lcfemwa
HcvzvDoIEOz3wAbtXQvCYt/4uf8wOGa1VjSteVZcdhXwxaOvKgYqZVm0rNGKaEX+RvmWpUBY9Zra
tm4o6kpt6/Ixs4pqN46Ogzi8XR7Bdwsy7e10GbhjLsJUZ9k8sXaSZwpa9FRxivxjytMA1rjpvI6+
WawMPuInVe/trd5F3R0LQx0cdphurLo1z16MSYUHOOOzY2uPZmoiI6IrT53jBX+6SfoVt2jzDcsL
bylPEaIRWz1yJXZIDQ/jNod5s7zZXyh6+S8x6ZAhB8txRZgC/jCx3oBy5izLKiC7P/TVmXq5OVX6
yRNxdba4le9jFc8u2RcMo/OQDKzI+CqL14BdN3CdsfvCZ/BYdtQgF5r74mmhze9kJKVbO913lO++
eCW/k8ID7+SQs3hAtzVaBmn42azRQypmjaS87kiG6/Fn2WolLPaXUBZTB82Rlt36QbXMS5Xf4q+v
IiMGaj/kJUBUjVc/9a4R3KMuo1d9fe5Ep7/MLcQnf2rJvqovjJcsn9ZiHlmqznWk7Kvn1twn58m+
gtb/Nu/Hu/+YJ88CrM7du60xrKtwHA+2pgyHIlOTxdQW+jXmQ8zA6uuvgxx3a8pXMtYliEuyx9j1
iL2XwN84X54MCbTRTl9fx43ld0e1x71qD9nZBgS9DYOgXspmN7nZOUbxZhk4E05M85BmjnEJLFw9
LZ5kKHK94hCK+ptstX4EKk3V1C1qK/XB8JF2BqhwlAe9syf25XO7Jt21bdmzwB7MtKOSTOpRld2y
3WoB0KmxDtH1/THndiLMgNMFYgHhVgCB3rPNOzgGuJSjBeD2gN6meWdWwRWbnnexP+6btlA3xQiX
LnYNHAPspthLl+/Yd5JjmxWXQKBFLK3BbyNkLJ1HAG65yPHywH3nH88R2fnDmAQvrRmGXw2jXtnR
ID5hRWluekeYu6LS4pfCy05yQIBbx2LQ2EBm+P7eT0oTrjB7C76WWrMCMi0+paFuLZGuyfcsPkDn
+623geKRs4qkqQk/vKTUAZwqBQ41h7grfoyQnTL26wh5jlGY+QogVPVQqdYF/AJMTy3s9kHUVE8R
tZ2lGAznK04Ri4Cq3XenhvsCZrTACGT4GFuMAQbuTboLk2pYjjZrcpE0OyX3lT8KIUAteOV74zbB
asjM8bEGJ7knI1XudLfAtWWehMyl9bkBaI0nUXO2AN/wxcTxc66keBtb5qfOSrxtbA7BpgpyCyGf
6fM4KTY6m1ZxchTxJsPAtBXq68gQY3Lw6Cb9MsGo/KRHinVqctO+K3Lze4UKTgSRsgI7hq6V50TO
PgAN/R6j2q2jRJGKaa9pIGUShJLf1Ur/nieF8aQUXf3kDJ2/kMOQAjVXBjJEe1DuIZOzKe7e/n01
r4nf+VsOBGmTa9O1TR2a9O8CNp7p4Zmja9GhcTsDmiGW0KgiB8kaow3IuaRQ1k4wON+s2IsXlaj1
V7WBfOZr8fBkuAEIb0PUB2/qOKRGsZ1NIZ8akSBhO5Hy0dP6RbQkq1AxzZYAHusXu5u6A7lQdRHP
zdIGFlKZfbRwM795adR2eGDd/SanOlmTPeWOf5QzFWEqJ69xQfMzsVUD55L13xsyC6s6COxVMRg5
qEcO7eQXhy7sQ5y+frT1NARje2srZnOvWnFfQa4MOm3ZzQzMFnmWp8bS0y2oNGUhY7eDHld3RhMV
5DUYKw8/jcUA9KFMlHecHNxFVIXATdNGDzZBHHkLMmjqyLJyVFZXF05EKo1Dyf325q55k7u9SRlN
lmsccMwFwvWXvaec8NtYOczE6WtlDomqLLxKc55GzTjWuZbfO6wdFIxLUOsHGufA453bFunuNfeN
8WOO7bXKrlRitNRb/s6Fnxfa0fXcjTzZdQ6bw6VvG+ODq/ruk+xAcTBcqGFmUCA8iwZsmyoz5b1u
3DVWf746p8hYBrJzZabox/wUbPseeoqlkDmYc+tzzh0Y2XXuLSTjpTdbTEa2/h+KbXJH8nMW02Ed
xwIWhTqddObfxAJ60Nm+0YzRwU5T+DjYn/MsEin71KBElysLz+1MWsqV2XowQ8YkcKfVlYCDtScz
/v26FL/voED5a2iRqS7ZVRU/st8WllFomoXb4eUb2mpyP85esqo0lP1xkM00L2fThSLeyCHcadqN
6xQVqd4RbV8ITQ8Vdo2ydTs4VntKwwDrxHmUPETQJ5ZVRCoxTA0P/z/FKnYZ+NdF2KHiHZcuycRk
1kSpmkHfuTGkgQLSwEbifqUnl3x1A/sKof41ZNaTlb0/HeZYHxjnf//c5g/ntyW5a8PWt2wyFI7J
cvT3T66uvQHMa1PeZRbrX5N7KZbKltof6xmywO7EX8hmk4JSMCok8Qyr7I/NDFPIsPlbxPASVhVs
rwVCHsExjxqSxkZ6cLIqwLqcEKxl0ESybaXKWY0H5xQUnrsd9S5bV2arvOrqCLsQW9O9bCq2Gi9i
McJImnsTNLcL16mey7qYzmg77qzAUV4roYKzzLkzyqYTflOxldmJoEqWUQ1Yz0K28DGnRDDaNdC9
yuyeuciWYdAqJznA74oaofGyO8hOKCkosyXNsJG9kxZroIVTOI6ZsgAsnyPmqnibikTzRgL4bM/K
lm3EzVz2sne4C4ukOvtxJi4is9cS18ftDOOiOSGCM51xCADrL+FOKuIbSo3fo75AddnFoGOU5LDq
LUoq6yyxrgaE1nXnIThXtsbKapJgxrS8+pahU5fLgqcg71lMjYb/nmOwvh4pyO4pkgfvClQ0vUuj
t7oLtUNR6dpSTidzECzztApZkLXJC3iIDd4788ZQ8Xdd73G59hRHRI8q76Sk3q4N+wQ1S3QRr1IZ
Wh2/O2OR3l1xZ8hPhYvIciIcqt1iC1ByJMEtTir2YWd19PUnpRk+yzD2Gd1GhAkY5Znz0qXWyQj9
kEUro4J2+NzPk+1UdHhgc642GLee6/PcAKK2tepELJXZ+DKYvTH1ZiUEPybZQLExWYm+q7ayqdRj
dgRy8RKrFnr5Q6t86Xujufdm281WU9emhcLjNEbsjmeKYVmE+YMVaWdEd7j6PUdZdVaRneKZnai6
udz/THu3z4Cu1kW3HXvUt0NnfFCk87wSDgJFuf4VU+YBB2oOChZFT3ls7dD4d+6vw9LQAKzVBOM6
GdDiz43QDH0W/+WrzX53k3mYFmD1Zr33VfhH7kbxCZFvFK7BYS7EUNvvQkXlyBewhxojaS5OWD/h
amO/h56GUEDltft0CDukAV/kacIod7eKYQ0b2fQNPn1Xc14aCpuH2BZoM4+gqAPujAuSB65GJrh0
N72bfbs2/aYI8D+CxpwvGr/R9lobgA5PgpFHtKY9G23n7kLPm5b4e2nPTh2oRz1332VLDG5zCYoX
JWKkjHDZ3aPOrD/KyaZIzEWSldPddXhqVti74ITeZPpaNfCLlm7QGoDICgXVowyplj/cZ2r+TDpM
RRwx1vy1nOBaWJo3tnj1R7NbkDXgXfwsfCz0SV9UCdxB2WHnvvE4Qj15VGvj5w59nqEoGCP8NuPW
Uc2nime6YR0Va92tgnaPKcE2iG1n4xdR/pDn6t9eRT96Byvp+LBzKz6OQICWLOHJ8Xv1Kyg43B5K
HWp+XPkHcvaAnElr8gXHWJxj2fHdVv6AWOT9EVAX6Lr4Y46RQwYzktBnEVcJvLlq5piOin2FuM2J
m/hbN9beXe+RHm4cp9nA8LL3ilNZ4JEx+6pnAe/GCSDvWcPbbYQofOukht7vIyoT51qwWn9WAxr5
gF0RlDaF3WzamqSIrY0XqsfaYwwA89haFSrlram+137Nnact+uPIruhieNOT0mVof3rZuLbQNd8F
PU13hcr78K4rRrR3NKAlcjKbrxOanf6lx8u61xtlk9RGC/bVtS6+xlde2qbx3UqO8mNKaoqmrBXM
l9QN8KvoB/Zwgdoc6jRfjcO4q/j1sL8jC9rNhxq7DUzEzCcZctsyXwEJqbcy00lBdDyMNrxMs9e+
2a4drQWV7MWVC5Mbu8GajTYGeDKqRrrDJje5u9JmPDif0N12posyDaAxVAp+yFJf25i5zsiRWcUa
ZyXQtUaf4JA81fw9fTS9gvuvD7Jkp3hnDcOvZ6lUlRkXvR0/GmF18fpqdulQ9fJrUfdGiXq+nUyv
YZsXr1kKltRsjeAIytt4q3LkTHzx2mXm8GB1yE7JsA3rF0GGON30Rj/wVwfoXBvc4qxiHB/STNNX
QK6jlWyKOSZfyUMjxqc+dt29moSzLvvcGzipd1f54d01VgGv3pvwVXaaZ2qsftlLh4H+3FAreG6V
PqVC4LYbtYkAAFuI1cwDamwpVzZMnfsc5OZTB79kGCKexkrZXvq0xw46pwRUtd6w03Q7nJWG+nuA
kCq+KU1+KmsFaV00+l+Rskt5zmMaOs1g8ajOMDqhFOmINPrTT5RXBQHJd5FEyTJNclZf4+AhWs+i
IYyLnvWgouzCefmg1nAweiU2V7IX7aIM99MwXsjeWCnds9+R2JqndvMhsI2nzqfCgV5Bj9cZWdyW
29YxTsxD0lXxeZyt6oQCyaKsYbbJ5rXDwXFTTpAxedAntBuoAT3I1pDgiONofbigbomyW91oJPP9
8jnRBJx4yA5eMek7O8txRZvJDkJr/sjNNy0wvYuTWe46ha1+TyLKu2PjgGdjpZknav/VUuR5/TnK
2nu0yMWfGpjNtkqDbz2AsYUifHGnhdY3U2nMi/01Z4l7ka9dv0+WwM/SvT13deHQ78MmR+Npbha9
2i7VVhlgOeMn0dt6tywK9qG3RbBc8IqqxSXEQVXNz+Da+AWUJXwAP16FxHrgD8ECsMYKQU1e3cb9
2huKSixE0NVbu6zFrkmUx5vOvHwlNeWlxDzKOsa+ss2dn2LhEVZYyOJrBn45NtJf2p1X2+va4L1d
rL8m9+hAezi6PbtuqEP+0YqnvF6FsKH3lWUf0bX+pnlR9TaY07PRqPkl5/M+xCzcML2dyev8StSe
2/3UaNRhUy1YYU8W7XvTNpZ2OPouP4M8+CxayBsvQ6l/mWyvaS6INuIw4LYppGqX1LA/NrupwB0c
eV2QXK1hNjtU0Q2UkOi+pmpvMSlkL+fIMfIUToghhz+bYpaRBSxsRji5JVVowwTUZjhmsLNwRFlV
XioOabNKZ939Yr6jtfMN7Lem7LjFigFIRaZ1+xpfUbQpe+XFBZgk+fhmjfBeFxr+XT+4P8W9Ebm+
W9wJsp38yG7jXRNabs2tGb2jRynq5XuQOJ2y38uQlPj6ER8owO5lSIeYv1HnnBIqFhHJh8ZHDF6P
T5qpf+misXzHQCZZV4lf7WOZdao3fYKUMmvi9M5R1Gk1zKPYJEeLAQRqVaEBa1ZaQbpbi5/aJPpC
JgxRsYrNhXRZT4bGWGhp0B0kdkv2yiZfClKE8+Bbrxw8znONGQ8mm71XNbhKW9NSLkyjukYYLQ6o
hs3r1Il6y0EuTGUTV9/w2dpfxTYQMUsWeZa6h8QnGVflkHHDElIiKmvmYZoPsikPRVYWi2Z0p3UC
3KBa3HrkQDkl8XnkRmkuWBkahVqx58L87M0Me/eouMrCdjvUVlKWjBKbANvgKMIogpLhG2fLohg+
YxS6sI7uUi8KV3IUTN5yVUTlE8rv6XC6LpVi1ZmtIqbsWJAmX4Oj15+11GkWqtK539ogWVo8zf40
DOtRLcTw3rRYOA21GZ0ouw9bIJQtpoX5F3z7TBLl6O9Kv0d3vLfUMfxa4k+2olox62eGBfrzfw2o
i/sw6qOvk6h/GaDH52GyuKu4bgbhMs+eg7h7lL9K1UDT9h/iWgdVlt9Nfqh1vqh5vPzVaxiPrwKH
J03uORO+9dSvwvte6Q9kn5FCnQs+shI0h4wkhyom/Qh+NKcZWhKbtftwVUVp0zY7DtjV8iuZvK9I
UC7UGWcESaZZOGqbX1pF6bewmtq9W/jZbvRTCyaXWVnYvzSaMO8KJ/v5ya4n/SarVf1we9jLZ3/M
BgipxPxVxg3f+OuxD61DX/IoT9byTJmdlNyAxbiQ9x/8cVne4Z61vlWOfovJG5H1Y5xsysG/x1hi
wnGGe5MHQ76fSuULC9H68cqPTOfYaDj/GOtn7u+NYBmVubr1jEuX8cvpHDf62rBQlZLE5jhA1x4m
9+JbTbwV8Qzqt3TxiF7ttDSdYm92pvGUguNZZWPZPMHH4SlqxdB90V27A8KjsCUd40clASWXg1N8
hpBuo4I5Np+bXD9V4byE1syPNUlW+4dWdNHXduQ/C4Lefhmm5HXwBEIRQ9JuJVwraFBErlGZ38qV
oWzKXrk2vDUlmKuO3I/B/19zb2eWb3SbG/z6Z8j35SN0Hq4Lz5qkISDGGub4DJsAWoGzktCH7AiM
+TckxRVyMZDZWYZDNawkKsMF+3IYRbOra8V8njRSZmVbnCZzNJ9hb0fgEN3hvp07own6eddM6k42
0ZXkJj0Uw1oOdjtf7IVXoEUzz9X61D0mDXfwudVEmXNOvGEhZ8q3mu0Ce7giHz54lv3szjt532Qn
L185ifWl6ERyZ3dFRoJarZR1XGJU68ksgGXE4xGjl03dqeYduCVzmZo1OPR55ZXahgWBJMPQ1arD
V/xd+anBVCUlZ+2T2FpdPz0e9qd67C3wqD43Q8O2rbvA4x1ifYouWd5gDevY4TovMIclkcnIxD0K
C4pf4Q9bpJfjJ4S46xU2VtkrVbp8Zl2W31Ae3PSAUAA1tuHKLv3me+4O6P8EevwWlQpeb3inPQ12
F2znosWh14zwIM/pdHhM1opr32deDN/HIus0OK2+10oyOVTap0usgQC3Zg1vDcumQM/7U+pO3tJs
tIMNbfRBlLiK6HpRoIdC7ks6isiDhv2uRCYrQVG+uLG1rzo/O0lGVK8imAPa9yRZT70mrn2IOZab
sAFfiGqSv04sMz1MvtBPlmVkC1mkq1znO1ha72zUfnFn2z3VZKcpviga2sKU/9QasCgM75ORN9r1
koLdyDp0bsofvmyOo0pzfvzemvKSQo3HWalBU27yCAPHuSQuXXrK0Dp5BhJON88enk2gQcfg/uoU
NA+dQxooVwgo7sfEOSQnkjIsHistfGkVwOaWVfXBUq/zaMue7Jd2yF1ioXRUz5Rom9Uj+bds/Hjx
I/LzCyVX3YglM5Q0gUVsPKCKroMEU1T/Qf658q+RIfLAWM3Oa0hPY8TcvP2P6MpgluP4LnU/FDGm
Eq06Mpn2CjMla934iKROvYYFip5MK1IyZn+dLGb0QB1V68nv+us7ypPOoQp+1HXUj5CcePuAgrBc
y1Awf02lou56rxyWbLfw8/DA7s3ZwZ1sIpjwQhbPevJwHYJMkmxkGOnj8LBKnKh9bLCZ5a+NzxPA
uPPIvXUHGMiZ7aDiszwkiIwtW8SFNreYUw5PYZDZ93JWFkT5I66vyLvB014it6ksBwoJ27QcgouL
VdsjWl5zmsyFrzvnfNo8OcH24Qc/FfUunbkUklDR2sNH7Ea5MKKK5NRVtKhmqWMoCNFPJGgpcVTv
TfQk01DVkJrXcDok1TvcIxmWo0nmOTIFoEKtCTXtez1zbtoCOz21qg+Kr6RfEANwSZWNA3IfmMk3
7MKPhesGd24epjsR4oBc2mq3EiiVvdYzhKpTTOtBV+M/wQaLhxGBGBJinr2VzU4aOfuKou713rmI
keqe7JCHyRPJKonVZyd3p5NbxUvUVGM2mmgXwowo3bvrDlLrsWA3Tee6ZUQCyV9dMyHsZzYSOKvF
truzsIeDmyGqK7TWSqaPmITbSoxukFUfMdkk543eatwGu0oVJvhEiv6la0ZnefDUaIVQjfp4bSkI
ONSBOMkWNizxuelJ0Q49ClK3mJHBZS65DBKqopswarCJmw9QqT5edRDA/BC3eQFyB8ImnToA7q2D
8e61Kccmbkh3V1AIyOZTmSIalkmfzCvZWVojy5LhPhq1lVTgGGujxyi1Lr5EovT3Uk+jzgvGpUGm
ru0QZJ4MxvFobTqz1HauHUY7UbBo0Sa1ujhdXl0GPESNAn53wnbpYoRswTySdWvZWdoeLFtVWctO
OQkAcrg0ayPcyxEICBno8s2rlx+nTB3vVR8CzHvmN1DmN+U7us/LDH6KHqoLG+Laqgyayl6WpMgP
du23zb2hBMnByfAio5pKVB5kUE4y8gIguO1lcbwDSaLuE7RLUxD5SYhVeNqsQ4Gp14TLexCb3h9F
ar6ZQgVJag7WSiki/6HxVVQxOpsMl6N0ZycNABo25DOsvli2deH9IUb7TW+y/K0sgarLSZnYWSRH
R8MUqxqXjqdooBYhD2rLdZerqEcRkX2CXeU6TWBjOyQNfhqqIWvm5ZX2cDtFkPjuOrB7C+88xnq+
CUhaS9GvB8x8yTvEmWYE6JAMP7V+9Ek46KiL7yyDWNW3XD513OnP8GomJC/H6DhgvXM3KTmyHULp
T2YetkstrbLPqabf56qv/amCUoAkYH5Vg9JYwIEBKBcmyWYqoxxp5K49+G1vbKIWIOVQOcHSFXr/
pTaLnWdb0wvq6G9257TLvGLtRe7ZvIg8iu5QkEMGZm7KQxOfHFfRz7JxG+8Xirjo8/hQIzsheyfD
vdS6mh5BU6+nOvYexazyYuYAJrQkwAhsbkohl5L6TY8546MMeQkgszpKA2oZs//VP/SWc+/Va2U+
ez11VPLz+ktC2nZTxYBC02r85KaT/h3d97uCbPZ7DrBl4QChWRiUPXeV3aGDk1UvceoZT75Sxs+V
j1fVHK6x4jwoXtcvrSo03pzA8lbk+kweB/BuqDWVLFWAIL9BLCCroFU9d9rM2UmTFTP5lBe9/VYp
mXbHxQSKc/ZeKXuMTtPGqR+5W4oTGOg3yyw+4Qf65op4+pRbEBLQvj63HrAKKELfSywkPrmDneJZ
BuOny4N6kaRGs5m6h1QPrLO8u1Lshe8rKn0nm6ntB4jnTmLRG4F5yXPLvDA+6zfUtMtjrLOGvau7
JF3FdR0t9AQMrvwn1QK2ggIQbCs/goKE6KJsM/XBNHv1NZweZJgqpgcXnkkYa29sHqD9uHGne3bU
T6XewWBBJCV7EqIcFzbboF2CRoOzYC1THOYxMydiibi3eRXzDJXIQkFe7bc3SDofhnNogw9Au68P
xf5amKmsil8EOAvUHcKvU6Rg5uEr+blwKdWlgjKWzDBj5Opl/tdE4epFC1O/I5VZneVEX6feaGdZ
uK8rpzqfyeg3Z22uSwGkMXZQxUDZyiqUKHu8t1lX7SxzMk9msDElVFIUJNO87njNxxU0c4FJrNzN
TlYrVsU0jStbT3O8ajjIV2yW42VohMb6FiuBSP/Ua9o5iZ95xq1DDpZz7blXdsgDBYaPcbfe25lV
K9gbHUmUMO8/OXrLFeRFGLL4AhiVtKStvbK/jwuxFJXWLpRUVFdAejoJsUD4h+rEjE+3KwftmLlX
3rtk89YrB/8Pc5GCAl92q6IG3NzbBMSaI3dcASxanELKaCPLq3Jc6zjKvse/T7ZQ8I9xPKlPUTYr
+hdZinLg5AzLqy2fo8JwjbGcqCbTeMhyyj5Jq+BOUKf2X2wXSXwZWkp8Tk7lXxlMb9gPuV1B28k7
sjRDFL9KJFOdTg1GomAWZdNtc369ReMcNLTOroinWk8xoUuacadrFRqQTfFe6Bk65WjtLyxHK86y
qIzcqbEAq1Pfydwd2qzWxu1Z6speLpt9WFNKkbJTtqG3qwwJ86XUnZIxbxackgdnfhVaItrVtnEa
x9IjdeOi7VdYj62XumzYIPvc4mWnl91GBj11yDexp8XT66Dnj21WesgCIpZr+NwfC0+719kKXJwK
fzosRGAACkFJwVdMOC1eeJRsEb2Y0q09g6UkI+TGICnq8m6+Pu9Nu8x2wunCxW8JYplDlrHccT5R
3Yq2t9zybezQmEAKSV6uwHZ3j31gfyS8PZbjjxXfxvV6s1kimRsram1yAgjNmgW+CFWhvoxx0Z6a
Si1Odd+8ynBBQnsFF2IXtSPSLWpjpJfa8bsnN082ltS8iwJ0FPPRtuZaK8877orbygqbldayS0Sw
zDbt/acUsvpLlUescbgfh6k74NiXGuhK0mxSboXD4I1HjbIHKmtoy8R5GR4LNV8W2hAILChS/9HV
beWh8MYXBzjP/hZClMd/9Gy7W3Gh9is5TPbKDqOfWHhr/YsAsgPSZB4sh/Qw7OXbyLEgN3wypRzY
NJiL1krMjYxdp9VzO597fgr++CPlSbGEXbaQva24cA7F7LY8ze7LJ/nyFpTNf4r9NkSYls5FidLE
rcP5cepb7LfzsUIfduzq78PO9hao3IkP2b1rxilRRXqwS3ctc0rX2DXdJMcHoSGuXdegZPfIOdTr
11KH7zrnlrG6vQ+p7nGDmKS6qLtBYxXT+1sIB9aZWySsnKJqv4FWI7PEutKCDquWE/4dHjpaTZ4Z
x7DWUrCTrAv/j7HzWo4bWdb1EyEC3ty2d2waURKlG4Q0WoL3Hk+/P2Rr2JzZa584NwhUVRZISt2o
qszf1FUZfIUadlC02QL2V6avmR5vBPI0Z6n/YPIKWkmzngzvEGfkoqU5Vm2yrXqPw8yCj8r7bCLR
E9t4y4bOKcBbbxsg1HGWi6sibhk4WYLQKwODHUBplc7b7S0oTUn7y60zTtXZWy4fnuF22k4fi2DD
4otj7fvByWm7ZANRaN7JMUkGOr15aVSydNIVJoEJ9Nde3ye1AxsgedBshs8RUJSLrIpBTBIDBY9s
rZhL/uHe7qReJe0yLSiIIbx+5fCykQRxWHfTXvrv+WKJRQkpW8uj//V8qYm5dUwOnHL9nsysxumh
qnehAnFoRYFXO86K93usq+np1tc4yLqESopSKxgEuUzWfMVmflkqSwUvZ7la1pisk8xrt0NnGQ+3
Tl5uxoO09axdh6Sgz9K6TbwF6hho9Zr7Q1pBBCjEyPpg3eakRx4abN5WdeBa28x2onAb9fZoWxtT
RR3vn8ACARPkrOCnQa2RMqBG9yEk15XiUFjab2DO0x6LDH9f89L+onneKeic8KcKaXgd6tVwVf0x
uBpTP669pIp+Uhc/GK6Sfy2yIiZn4z3Zmh+yB0K0AElx78lQIiosg/cqXVN/aAsveZUeJ8muAASm
RxkCDN6tsORQzzJoqZyqswRHHRltLLveIbo7b2VUa5Bur9DkWctoxQvqgu1iuLo92DgCmSh953ke
R2U72llzgeWCoH5gPpV9OZ4hEMO1XxRSR3fx1JN2X/G4eilcshzuEyUBtoJDm4omCG1X5VRrFUZp
IE1H7s6Adb6qSe0fJ7ezvuToZK4UPuQAWWjGfXfIA3V8UfiP+cx/FjtYuusonh6dsXgjWWh9SbzG
O3UxaDQZDMMs3ZdVa22lGXVduQkiNTm6IbImSRxzXFSTXYKSOdbYIFRanLqvaDuCb6EVLJQ+P5y+
1G23yEFX3dmMGryL0uLBQfruQe7kwikRP+CpPt/77VAkU5bgKguT7Qzymn3233Oz3iqPhjqee5Dg
VG+ibvpzK5ZuUTW2B2BkR2m1MJWL4y2GXer5lsY25m7cBXbQPPtuEu/bsucA3wQkM+9t0BHG1feM
tbJUzqV8LpfMSOMTpp/7e1ld+rvU8te4A/ubmYTDYwum2Rw4e60jHLROgYnubtLp/rNcXN03tkVT
mpvovS9MScH3Ta0eJEQG2io8xf1MlX4Ji+PCPnRZ+x/0E7AeNtUXuSgBJ2tM4zJAFO6crSfF34+U
7a4y6leWd3S0pF/dZ7Qp4DKlcdDVqxLtZZgg4Q5Ft40DPT5HsfZZ9mR3yvUHtrV08l66OFncHP4V
Z3WWuwXvUa3UwiN9o7tjtamVVF/fFf4A4DHS6c7bDWhdYLx1rEzPfXQWdeU6Cjnnz+awtpam9Mmo
64a/oQgWx3s/iTv4P7G3lgAWW8ob6nhFVUPjnJqX11xp0tNQqy1H8DZ5sRMkAMeym3+qU7jJi9H/
j5dNnz0ttx6HfjLWcnCTjaEOtGwTm721uW8RZeAYTuREpsq7aABOSFB51sFsB/OKA4i3mdy8/5xS
cF6NaIj8paHZAXC3DsA4GHuq7M3PTtHxk+yy8VXpIiwQa4iFZmzh+z2EM3o+bLtiVHQEaWuV/Gui
zXBLJbjKhPwsEiJrEDwjFQJQ5sNR90s1P7mq0a1dja1Xhy5gfsJOgbV2oIKujm/SCFmhLkMTOasq
I5WDkpLeAjLHCS0v+5bDRe5366zFAVw6xwqG5UZdxm+39VA4Z7lIJzyLg19FykG6bk+T2w/RY0BC
TI/mBxvRo3r14WFWhlVWN4b1Rl+ysIiJ9OuAlWwrqVjpk7sow8JKH8d1K7nbW8q2Tv/SYx3dQqsb
ts7YTN/cLkCtLcz/Yn0I1mXqpk+g/5Lzf4kYnTRY68mYPi2ky7Ovz/Zar9r8OiK48FTXqcKihnu6
NOWijl3Dicl40aPYpAJFmFzm3l/pmke++b2fpPu4giHRHSSiKpKrnizWHYtI6pg8WOqQ3MRSpUcu
bjrbi5uvtrP5LHobxMyMPaWbcjXn+eht2mz8fjv0xAhWwoop2WGZ3EkBRAn+S9vuJ39725B0HOE2
Set/nlgObksLFqlltrmtMpmHyt7Y/QpVjCF7BA9Wmsr+EqjRka+ucWJ/VBsbOafzTjuqS5+mzIG2
umcFdIJ5cxmn+2F/lpBlhjwlMrLKuOUR3p98P/b/80m3H2EosEh1fjR+AXissurrIHNQfQnTqzHg
woNsXHNb9eE4ndSqt76EaH3v1b7T916fRl97Jzl2k3tWG716Nnxbv0ZJ9nZLTvaDfo2N+EMrZx2c
qOodDC/o4fhW6GLGZthsVYynVrXYwSalUV2m/PGGexgda+1HM9tK8eRIeV/c2lghYIbQvY/fMBFo
xfyJF8QEhKfiydevrmEuSrZylfOxHJfNMPf2yEq+SlfX4fVLeQQ7ch0ZsAjQKZoVVBbkF7n3SVMg
F9KHhnF7uP2uS7DVYngvffIL3Oc6TddRdV1ca2bcFk4tbib7JI2GnZwRQcZ/z2YXADx/2EtQes/Z
lIJRviEzCp1jdg30QPgIFWnPA0TAhdMHaEybNf0Kqvh5WFrSNSm/AtdXXqTBSx5s0lyUN/pDGibm
JqyzZK80OSRMrb+4c0z6Hg2nDwsEgj/WQ4z/nqwD94Uj8NR8Zw+8xf410DYvMfJeA+vOS2Gm9vPo
mk+h00dvtHBq8SdSKa0XvdmFxQKcN+5lUWX7mmGbEkVvldJol6jVqZMtc/qohcYQBepBRinps3Ly
ZL98vdXRWmcwkwenecPeTNnjAqi9Wkb/DShb9hdfk+8DQJHXGYrrAVONGfXn7ke+7MA0Py1WY8vp
WzZkHVWYxNHMF0Bgzms3kehfdm2WD2s7idxvMifiPXManLm57dr0Kgz3Ruu5t10bmTWkqEq9PPL6
Ddj+dXCtUKLjQw3CoBvYF4wBKcx2wSpkUZ5c0ZL80i8tP0WISE9SFIuVfNkbVfvILMJnGUyRKVsV
RV1fpJmQDl8PWH4d5EGGowyLlQVMtLzACi4FFSKvQ53t9ioYHXwY3l+ikNfUneJSTbq/RY0qrC8R
//sgssyne79TuNRYG+tBuuQt3fSGs2GNLx7CufqRxbmxB3dQPLANShLOvOg+j7r5VSJ82XeKH+nI
QXHDrspZh336w+dwsPdlQALl0icce4PY+YpsGUpWtydITBAWP0InbUgJZ8CZgwyyv46d7rHyAauD
d10Obb6ZPw/QJLFOW86Jo5k+1yB32M5TUnc9itJe5Z5R3MQDtVn8ym63AAbKrTKOzOiC4kEundiZ
3WMmHVtAJ2Ltcvv0XLvq/Ihmubf3siw7FE1av3rO9AMB0Oyv0Jjf6qnFaQ/U/QIc+BAgMjUIZr75
aZq/DF6WbMXbGjX4P07YE5xOlCsX12sYhfGU9RfIVQFKuL+oH5CJzsc3LVeqreuDFzU1Pj+FUyYb
RUv1Hx7MgLLU4l+4hILw9ErtmeRAcrQLFVnQXCnJJCi/da/zn3BrpsbjBF8CVLU+ATlOL1aLAKka
6yjicWpNsGZqkG/i/TVY44lC4FX6sinE9ez94nTDJeoqrLHeuySs9ZRm4xUITMqAgUwPZIq9bXYV
hgd58lca/ehRPf6lVcu3bPTjTwrm3vsAieejRvnjCQXkimwmOOvK7h9wfCg/wbg/estLI0ds/Kij
ILCRJmn3eu0OPta3y2jV/4jjfvqSo3Hw4HMLB41uSAaobyPcvpcox/e/2kavPWGYzgbCmb/6cdlT
tFE6lHK4o+LQ3+4Qfvg6qK6xk35LlFrvIR4K+OVKKab+nIVDcu4ifHiCrDxUIp6oqIa1giH+j3ZO
WmET9UCPu8GE5t972kownaERzmfLWtDwcCk/35sCD5VgGa2ywGCfE30WfnuMSG/Mdo0jLaTyZEAc
0C/IvcugXMK/I6RlKtGAb4L6JyJM2+6QjDHwo2D+6SbVcHZsq3lRwt68qpG17xZbZukCClDvqtJu
N/e+ZVLZ2Zu++aov0re92X0jhZM+Qey3X7MmxzYVCdxUydWzhzj7WmlN46sJc26rhyMMyVBz9nEx
Nju+mQVKMm2409QWMJXYyQTQNdC9XnqXzAQIZILEnFDuYngGNrLU+zrGWWRsNeUL8j/zHne5YSvN
YnklV2hzHKVpV+AdHDwHr7dgd1qFZMNfYT1EL1OnnDS/D77WaogQbNlbK8+fD1rV/+UbiYK+NPzH
bvLUjVJ4/l4Ij70SoaolzYUOKc0Ry/HVrKu4kpzLKn25b7jkDnFNFLgHa97JBs6UP/Q+EpE6oDZO
MSetw3zXFbl2rrLNPAfDD9v3xy1vlfZUxCiQeGn0WzZrpoEcnxoF7jPGadEZY4p4m/ds1GvUr12y
DljGf+msTLsqGI5RM/OMrzYl+f3g5tTtBDRTJshzT4N/kSaT7L50d5HfQBXg3+NJCRXjGqN+JK37
Ic1fnPcKiy3TrW8prMXaCGuECqKPtN/RDizWcgF3DMnGREj4Rg6wPbywdTsIj131ozS8dl8i1f+g
qLU/o1DPLfnydt3XfbrtEkN5kD69MFAwL6n7HdAY+PqnuUTfYxQn2dpZN5yxbwp2rhP00NU6xPm9
kkyn3KqksIBhc+mXkf/WN3RUHFJzevlXbClPkU4/u5RV7QLNx7sS0WPKIpNKdj2Lk4ut46IT6yfs
8mBAWhXuH71jXWI9yZ/KfFhV+TBdpZVKl1LoW9sqg430td60ZJF6lsKOvG3RBNV5lETtvS2dSTDz
N8ntLSiqjTVvlxYYPHMCDcrPCmThn2dIZ5XsKhyVH8vOUVZlgYfrvYKq60l1oSRzktO39JNIGxAG
dbyVLPYYUOX4Fl3ui7d035td0OWbAK2q9X3gtt6HCC/9DW72zDzadpU6/htQHi1A9PvlBjq/ocwF
f57UJR+IZSJYXzOnbtaH8TblgO0UK2ewJqT6kmj7ccMqu9Y+AQdZp260leb94qBBoji9f1ZRHHBW
WZJbJ7WMX+YwqR8Qx+esq47LCXd88rT2lzY57vGuad4qaFCnDp7VEgZGf3pKGtNBovvPzHmw+6MJ
zMvba4WbfAtsfIpBJhbbJGAb4/jh1zxztT0QAnvvD475RfHTkyAXMzZga0APiMLbY3KdRkweRJBE
TZIjG995q4Rxsnfjvj13xqyuxcc7bNjoQsobzoOi928IB1tK8Yo+9L7Uo+HJG+G/LtTaRCGzmg/g
hoWPO3va01DkxcviEcFSnc68D3Xf/aJ47U8Eydo9qgf1XoRuL6bdDd/tpVOvmnovIrffpDMbkYGv
fPi12mC1DzCiFZhyYB2QRmrY/ALwCce2/my36u4GekCYdD+okXFrVnlxdro6/gT/5lZDyDj1oLll
nqRiENuV/+xc7+WFsTH7E1uMGNw0q/Aa5gHeYoVbbyW+McwRf1SxVYioACGsbJ9mEr73Aqnc3c+D
UkiVZrWkeMLaOQpG7P4jdT5y2NH7KqhmIGMysODD/AUoJl2k+bVHKwg390kCMZMH9aj8bnQBuiYu
Z6IqHJrkCzaPwQuUj9vaHc7TLgYv+CjLdl0Z3d4JMBy/renLYh//HxGyE6jGIr2wabjc4MY5XpGl
Nz11k56+TEn2LN02FaR9i2HKbijQvFjY6xsR8JgWS3aoLkaHTHsfAyqRnnkRNlEadJelL2Pxzl1N
fUiC8UuwkDVdP4q2eZXpRxXo5lvXP8wdVM9aCbtDadbBTpqF1V+qJI9e9QljDS+zYDEvszvQwHBe
1PrasYt6WZ5aht/yus2w5+QVvSuVujy0gcP+ErbfXryDOqdXj+WAPJU0zbEon/UWvfjSgbsNzOjF
RVD6Ks5CrdWeByGTZL5tIC+OnrbtueOxiDkkWjpLb6pP6bZamuhzTGe9i+uVjGqVGr+UHM5kUC51
jKwOJ/dHafFBAE+LcJY+G9i3tul0Th3fuLpVScotrGBfFfFv6bL0GTSCLQNW9g0nrvA4oTGP1rDy
GgRRUX2Gx12t/X3ZldN3wNfVfujMbm8kRvfd3wesot+pZVX7WUXuTnpJaAX9f2alocDveM2uaCPn
GTbvegj9OniK06I8WFEBrFDlnx8X5uGCshNb+DEJdk2jwhdcBnq7GS5yB+AAzoG0b7eVXZ9SR4+P
tj4E3UoecZ+DqoWRLWq5Qxg7z2pn/BJEjZP4+cp1A0TJ3Do/854NtoLBsdyd4Q7FD8DT2ja2jOLU
ACA99VZClrfBBFIYF13MKSSq6p9jq48QlVL/cTJHE8NfP9/DmjE+SWzZXf0OPyNftVDWTTL3omU2
dlHZsEZGerxY6FZcjOViz2rh7xrXb1dA+4DmtFbYXFMPJxItZHvTW/3Yo2EBMU318E9R5lS/sGe3
kVxQQAI4zZkNPqYRMmCUU3O2lotfG6eI/OQ+8sl+rV2/js+FMmsu1hvcWn6Ig7RVJ/Wh6VFoxdPr
TI4acRu5tby0Y/Ga6/ZIKfRD9t7QnO48afrqlsZPFs+eUCvJ6Mvt+/Ddr4eaPMdIaadwFvH+RoLM
M8MDcIi3zLAqRLX/vnDKbcaVtCePsm3aU7Gx+o8hGA3WtxlVO2VrN2Zv+WHa/VlwsLJdRh2hc1IY
mDGAYHThAIIbFeZYZlIcBWTTSWY59bL8IIHS6S/w4RtEZ4lWVTc/GkumWkblMgxdfqiRj1nJgB5a
xxqg92lS1f46LBc3MGIy6qW3TRHwuN4H5M4Pi1PScFqVwTBUsNdZwlpVsc+WggbD0pJ+iZcmFsQq
pUdEqKQpA24V8rUMofnVIN4e4fh/QesYpb2mDh/lIv25BTm6RMserNw/B1S1OFhJieXeMiDBcmdg
I3618muOf4h5G5R+Z8oP8D0xykmNw7/yuHKESDv1LaUicZCWXO5nji7APtZO3f1YkkF4Nb0oW98y
KXiVPbuNk2yC2YquSlIGl8T1yy0psfmNr/nJbfzol9ZxZAIsWrxSRMVkJ27iY1dP+nPnjfpKQhAB
JQujzT/kaSRi63U7+8W+CBwNi3VD+azNizV008W/qtBaQ42mQtMCo8J7zfhhZoDgK9tQPqE5MW3d
op4ecnRrjsrosTSWRvaYqsW8wBePQch+L8419yyUkHYSqGD0sdm5NTCU5awmwdD4PjbnWhtXVWr1
J6SxtHVgwRPDwmQtbBWAh5xvrC58tf0g2gegYk68HqKTHlBdnMaMclDXnS0bszRjucidq/XZOZ05
5OfJcK26/k+/DNadke5qldqFNO+jMj/Q0A1oqEXv7qP3p7z/wJrjZse+/JNtI3feOG13TBaJl7pG
xSIZvmYs42e/a+y1dFu8K9hDePUDjGDrFbjJ3lokYLwRdXSA4KC6ltluiix+q4YvTYXWheng5eUs
YVaBWII7hY+SD5Hkxj0z8v/RJyG5PitHp7RRNCaVcsuTDN1zOMcalTRoJFbDB7oYT1R0FnvYmD0j
e4B0969ksl646yTttId7f54isrdUJ2UHH1jKjuJddZqTuKs2blI7hyJ0H/okBWQOHxVeVL3wovIO
PUUrLcfdLVK3bDTsRiQwUMucniq7fSaZ056F2iWXPM+TrY6P3ObO+aKGnF1MH+2YZdKN6FUw1Vym
St99qta46iZOeAdwPvszTUbvcctPbdXyUCI5cxZOXemHSNPGSfkgzfq9KcSjxEv+jErzw+jCGRZl
9/tcCVYzu3gQltI9ONHKbjurE3/d4lPnsiVW+nDrLWZ01uZDI9zjIYBJpRtToiPxwPE9MbXz/TI3
of6xyW8BQuA9JitIGWFF+tcsA+rcR5u8qRwIgSo1iudQH/2TCYN5gw7I9D0Ohge1Q2i6iet6L0fV
f51c5fAbLkgmGZWL3WTptm09VNfeB3o5Kt/bEiiT29pAIga0LeKWiA7Ui+cHFir+gUME3BFa0i8G
INK8R/RG+zyNqPWv7gMSp8y6f+it8fmDeYiEVBPmYWHqHMkGvQpa3V5w6yx3fDGapCURR5OMLVZo
TvUqLbkgzUhpZMa0UWa1RRs+LM+4R8gz0AX58wyJWJ5x/yn3Z9x/yvIMyCnOeSrN/6i5Frx6qfvZ
BgTxgENJ+BpVEOynfq52MhiBlT1rOnIWMip9CkjNgtrGi3R5nHLXcxrNRzzgw9ca9TsyZsByZbQK
i+apWgx4lkGZDjdk31jQAxeWNs7DvpWHv5GJoO6EneYXNdZMitStei2UqeTY5U2AjMr5kS8jlVgv
077G8/zNI2V4MpECqX42ASTDlGq34Xx1C5P01mJXXhlU8ecpwfETzdN2jlETWxzRG/odxac/bTAW
RxaEjzSaAZrh5zvBhKUxvE9D03BxE4wZebB/tGXctQdvLdgyMw9eQtOJN6BZsAjxq2w8TWXwbPoF
X5w+6nnFlf4Tf4P6eXBSTsq1bazTpo5+2p7Fe7+3vyrYeu3ToSsOWWyFXzjJPkhAC7h/zUkYK4xR
mx5MPTg6LQwVl/+mhy7ELANxLGebul79xY3nr8PUOr86wz7GZtF8c5Ru2vhLqGZn83nCjvoeKlqh
/wxlyYxOHbmPgg/lxS3acqv6pfY2QIJItDb+5TpGAOu4y18Rnxv2rj9HR1hG5jMIHZSQlpAycVdp
6Iw/8tlK2f4M4ZWNYEiu6K0x83xNHQewntUX35Um9M6IdY8vmeqWD2GlPFqs/C/SpWDHsCkdO9r9
PSHfAsFTH2UU5CLSMgXw86JXc05wo6WsqL4aBxk2DTvn/PHjNlXxtBBklausZTBo0VRpqFHvUNmP
Dt2sZ6AKtPixqXveCUnaq5e2QUF76cP8oTdvwyrWxCQPciz1mkjhXchHODR6c98jKvonJspUld1e
xUfqPlF+jNIjzaF4xSFEmO7iqip0YTJMR3tKkC0fNM7lS3Ypac1yU+V40Sv+gjrMVfarLvByvwry
R7/EzCb2ivYJxaeQr4vXHaU5wWZ6QiRH36PqCvhamkucDCT4LipwaXCVWsKW/kCN0KXNYJ7Ergsh
UeUDdMkd6yQTbnF9A7qxyV3A9X3npbtqcv2Tps7+qUMVChb80kY3/WFI64bdyXtfZFR/AiVa4j4M
V1QOla0M3S+Fb6jW2muSfPkCpXByInb2ZeKouDDqlnuyA71PLiFMMp8P+Z6XPTaopDBIRLDQryc9
hlquGM6D3EWa7aPCNH+696cmrrBUlFvnocUxb5Wl2bi3k9yYN/HSqWnTbYq0PgwMihuuLM8f9jIi
Txw6TkJ2QR2b5FmMMMo6K8YOL1KM7289aW4MtzYQj9zpcGtlLJVoGZNLD4SRMZl373XnruS86G1b
N0XwVLEosmJb+tIqVYAw0M4oYCQBnEM+2A+UCJby0lbU/lNZj/ZFYlUUhs7F6PxoQoQ/1hw0JnCj
TbuPh41kciR/g3eVuzfsBIvMRbW1nJEfXKEI8ji1XXuWkHbJ/Vhd6+6zPFQ/yLnKU5bYtkz/xEJi
P/O3eA9jmzQrQ7eTk/wyujVoVyo5x7jx1RfpGiwYZ6w6JuxC/rQBjZQX0xo3iV1iC7V0BQ6AEhdI
6+o+izLsX435K29nCjh66j/XTfjmtZP6jeSGv7EGGxWzqSvesvhz0Qfat77ReKc2kJMwQNK+keRA
bDGtXvOxnC8YJbdrme0bBXUSuHLXPO0eRxc1BsxuRZaUXC0fzMBxTxyhlZW2cFugUf5piufPvSmj
92AxCHIi/HjSeoaMWc7GPktbldJ0B+Ib7tgPxWy2rIT+f5R4Qtx8zt/KIEA0ZEipviW9dRxRSVkX
M0CJmbPKqceW+yFK4BkHveW82mnRrBLdi38hGbByzML8HcfakzMo1bdc87R11QUKhCpH3Tse2viO
1cDHd4LuxMqnHIPUbP99l4DXO/V1oBz/33Fsl4rdgMwUzpFa/YwKMuy+n6OAOltcgGmEZTk+sN83
2PEHjWUgXoVSMZiv063odbs2rXvpsN/7gGe685G0xL+Uy4z7gfaGh1oGUlacnZd6y/+WX4af4S3u
Qrx6f6ch5l5UuH9YaBOve6urXtoisndqaDVnyLL5Ja+UbKeR2/o0+661Uk0yTMt0B+zzlopTvlNt
SB+/cPh8sfGjKGbPOtq5P0Hoo5kicLlKKQRc2d3VyGov+OKlSna/aEP3KWixHpauMjX9XeaZ7toJ
QHlYQPlum/J7U7b70qySMHoQ2YF788MoRegH2f3LaF+ov/9wYRtHod7tZJ6/zV3TOzkpNJaD3KZL
e5hGNCjk1s9i909UgG7OKSk5LMXG/DxgRpKvpG+wQv8EaMPeFcPwyRlmxBuWizkmbPLlVjXdP533
YekbFOObXrY6Rh5/T2vtCJa+GaTjc82u5IQOCB5a3tyex6S1HyslhQI+WtlfkcMhQa3Mq+foP4Hh
ao+uqSAB6UI6syEn2oBZ6RwGjm5BYru7eiz1R+mTizUHV9fmTG5VJd+belT0q20/S1T7HooSMcRh
c/5+ny2DreVQXqzsl6LDKPod9pW0eKjkSXu5wc2kuURkWAy2BeI3SC6BAF0uctq8HTz9NKeQ1sc7
6buH5CWVsdW9jTQ0fC+YPFsJrBDBpkQ8eUiC+eAf3bQwT7oK09DNi2w7JH6NrHwSb+/OiWBHvMd+
nk95mStndIUg5MQexxJTC0xolrx+/5Ph4DQIhjv0y7JaDRxlznL50P5wK0NOoRencZF9GoHteMOw
KUw//rn4SPQK0BTLBU+J9UEFKzVpjpjz5ftR07VXs+9/SYTjwAhCLP4tB5GyzctCJ/OZd1dH05S1
prPVVywFYJqT5ms4buUFcnv91U4WhycYWsagneKMfwlp/u+oCBrBG1Kpf6KiRUpWoqjLVRcwx/Is
6fYHSzvhNhIiqM+j71FV95RCYzsm0RC/KACssDrQwp9uDgDHprrOHjWaTyiItNs+aa0f9Wc1SKKf
hpEgD6wb7smcN3XEaR/6LbQ4J+7g6y3MO7lESgsxO1W87b2PHBsMvSVa+pDoBZcogXGf+vjCJ85+
LPzP/6e2ed6rQL19+Id3XXO5Q8g1eLgppEcVmjESEy+oom4I6rOBbDriTqkxABMiPx3usHuPF7sv
8tOmZKmlI5Q0dlSCY7diNsQqigjnVjLWyZK8vk1wdA1KbazrwKirXL8gIrhX+k49aLU+Aald0uUI
RJEj70CdoZVUo9FYW/YBdhn7m3F6YyGKjzPqkljGIlDoLT7oUZunV/Rgx+vYeOQojH4fDsjfi2aI
SILc++5aJa3l/4mTEAm+x0mfBEvfxCGB7N8CFrvH3J9/f1Y82OO6zFqdYiL6RXfbpznR4k2bQ9EW
SpkM3Mhjla6qD9HPe6hZ+dlqtIJs100cd6F9xfbZxYgDn1qr3dpAhM/SJ3dyUfHLanZya0QaX797
eKDnRb2SIc0L026RVPsP25RqFy6Vc7kkUimXW0TomD4tmm4gPl9ZNKr9v2PqxifmPl3uZIrcvc+7
PZZDwJ8f42TjX8XI0sEpkM+vfJQRxXJOC/5APuLSdRt1bqjb5YMPg8I5ZRCfbp/72zhfrIYsPH41
jtE2574nAfDxdrSN5zLy8r2OZtBZYowwK/SL3GqhnZ2CMZrZbExO7fGvEmZ4uvZ6eBmiFnWd9zuX
fbACle74r/5YZtzj7nNjj89tNSypxPen3OOUgJwjciz/EKvIZ6RAFvEKNW26aBcrjrfTG+WleBe0
+KB1gV4U4RwEx3UvK2TIN2Lzb4ZOh0HUmdz3jZsjBJ1EgJedhl/GAOB1K50udhTbP+rtUNfLdaNA
M2iDPj9IoRK1QmsfYkGNRR51zqGY0gcSkT+tOetfg9KPXzkTypBclEr76g2z+SAteVbkK6+qqxnb
ro+Vr3ZVrGOQ5t9hTce7Ec/ZTQoeEyMKfQ/Z1FpFy6EzjGcwvTGnUV5a6lX6+uVIqoCE2ITLaTSS
0+i8nEYzTqMJgr04Zi6H3bLTOsCzRMu86f3RHis4lgTWUR8181Eu/AH2qux7PihLn6NV5uPcBtaj
55tb06vQIHiPTZHZOLfmeL53yZ2RkgJz+q5eSxOITIlxltVvYOEBkQTxpa/RgZs2aPKMD3Jp48DC
elbrORHr0Urk4KlS9wcDYDIZAWzp+gyv2tgep6M0Y9P7OnZZ8BQ5cfNFKU7h4k5Xu1kH8s6pou+2
G5FrzNBmnhKKub3Rg2n3OnZqZuuw3nKZ6vj3EKXGSVrSX07eOsldTnHLJNQAnSsZh21jWS1+Yjrs
lVArkDVbpssEasbjLtKRXZQZbttTtExCi6N/2ofVsc7RB1uNMaxMudzaBnxyS4FBDqQyTzcycrtN
5rBgh12ZO6sKfyUYS3JIWfoignZmmeusWmhLAAJY8q2i9hroVrVpYsTT7n13twPRh5WQagmZ7YzP
mDu+hGTPTrELC1UkvcElfgankn4Kijm8ZJgYIuWIoup7f+ogs/Vf+lHZCi9hm1zLMUBVzYGs27n6
VsRg7wKxjVRWpY3pODbHJeueAgI+2N8jZbbPJnwDecAlF6RylhZOpgduUm/XZs73hplgbEWjB7YB
FYvU/Cl9otPTi8hP7YPtNSf9YteVvonLyTxhI/BXEXjlj9Aqbzfx3zfvQ8sNXmDVD+nRrfy75Xwv
/eGhXRCKaV23T0tL0Iz5P1rvYxn0zLXPv9PxBlQw8vG3gjo+PqSLslcRo0Y7xeabYBki18ZjMz+I
2mKsI7kItKarIZSLpOLwLq74d7fESLQEkO6X6HEYyJ/+7wdIZDOCT3CK/HedzOxcTSiIrlmmB7Uv
p7OiTdNZ7kyMaLHPkhjcJlJlLd1NnpiHYlCgqxCuM5lMSYrbKnZ7fx74YaIE3S/3p0sfBDvESLO3
yW/rU4Qa6EaKaW2kAzKskNDu8Gj8pKvlg/SHY6aAEUpCPiLU3EzDuTQ+Qvic/vtrbY/U8Zf+JOjr
jTFX7QmhZOXtl3QaIb8xRe49yvAxxEU2tuylsbKwOIcsoJavhf5ZuvMJSkgC/fl/KDuT5baVbU2/
yokzLkShb27UrQF7SiJFNZZsTxC2bKPvuwSevj4ktE1t16kdURMYuTITJkUSyFzrb5b3K1/o8sbk
6fJnub6R5U+jIdy/dgzekBzUo8y01aomX2VDNLSraTDrOyNuXG1neNUnZazVvRtGzV1asjuxUc5n
nb9DBcV6MiwDrXPDc1agZ6wjhs7m01hDUM8du1zL3jaC4NCVWxL6tlevEaRCAPxuRGD8TrN8c+37
jbWuDRXV4N8d12aaB1OzwlllOjiBdhMoQWGvy3wMbv/p1EU0HzTzEBcrcP7TzdRtZcie4/JMXkKe
VTrCp2h0Ig00ocn9zn9poh0IOuVOVhplBTIyevuIljiG2wNbLNnRGy6yk0FpbJdgkcQXs2wxtAWN
W21Q6F3lMUbc+DRNSGGYqxDh5vt4Et9568GxEWl6X80Hi5/SvabW6ClYgbuVTae1wGoX+JhsE8B8
FCocasBjbOAKbPpvf0ymrGCD3kHvMQHAv5K98jKV8NbyFcgQKZsjehbqneHp4a1R2LONhXbpRaH5
K9c3N53ih+dWNtN8StdlUqb7IvPVi4kI4gUJKXy2C3Z+/TxPTk5z1z8jp/MeknPLsv2WOkN5I4fJ
g0v+YwuPRNtcY9RTl1cBSmbmTHkvoqnR6vWMfB/PVZsa3YS0/CqjGK78jhq2XnxNVHR9ZbQro3ns
pPfKQ5739aopEHhpxKB/Lfv61DoBWIYC4X7cZLOffQQKARSq/5J3mMPHsavcR3bv4XXX1TdhrTp3
jl6Du8B54EleyWxYUaZ9WjURiFmQ1OFcMkmwqdmZips+s71JZ2sY60dbTOu8m6xvg8JKwcticd/M
ortR3H9vBRvF2tZRRDVtUHxGVD6kRYf4UYTC1VwQxHUFabd5hGz+HiFbctKQGOqmyaNLgynKcmso
Ff/FbKfsgZ/f8BAl4XJr0Fu8EepItXZyoyxK+8XEQPwhAh76xyiUqyzcj3BfyOKU1dh8Lw+z4FFL
8gatFloyZOCqfk/x5LHr/fpDPOtRwGoGzAaG2VRwHAN72Ax2J07oC4uTl6Hhmkc2CU8UJ7e4DIkQ
gz3noQuMYtmfXDcgHzYkcWbhmiQ3I8tplsxmLZS1V16CZfUI9/1Su+TtVAh0WykjaiY9GWSetbPO
qIlbOyIJ4bTHQVVsc0OzDsOs1R2Lb5oQxmvkTsaN3WsFACj85EKbZ4ibtCUFRM15iEwAPrPtXJtY
oAQG5dmwwVcY5IkeEn1W8nFJAWpZ4D+ovOVF9zRFociffiC68D4y9tL3kSgLAV81yTpKzAkOFW6r
/mimjU664bTwHhaKg/Yy2E1+wksNZoRkQiz8B+0l9KMcFxQc8hDdO0lMgWp+jQununfZS/ir0q14
TrDe2i8QBaULLPBWc95u0aqNY2WP3CcoDM9O7yR7CTw+7lQkLx4jM9WOmT1MOxhl2SvJmju7tNhz
ypQ4qgbkBYviNYNQfAehQ33ki1Dc9YXzGkhCPGYs1hp5hGYve21LnR5/yFN5IGFbgaBKnHXfJJQu
ErV6JU0DE7JW7mITwMUqGaZ8jWvPtPWUpDj3XuesB7WfhTWo9eYkci6wHcOzZpjRWq79knZ679Cp
dpwH1s5rszYjTGEbKzkVFer7ua89UakpV8hQOz/agaR/kbbfFRh06z7KqEAGoXkstKnYR6z1NrAy
p42WD8OtqYpyI28vZlI96IHhPMl4y/6GpA8F599xMJYnlMXqN9dM89ey6JX82DoUqRy1zU+ApRFO
m+X8yMTlJ1GDA5Nlg35cWQjHnAGK+LcKy1uJ4/oT7jV3Bi6s85kIc0V6RYNX3qAokaFwtR1mbpXa
UJI1cq/ECDWPD6JM7UNjNPCCkZ5DQ4Zaz1Ptl8h7DUI7O65tn0qD0qjSQv7FiHFvdUX3ip1Fv6/R
QJq/O82LYwBpLab8Au5gWPVjWmzgtptA1W3tVavemklFq85rrEMWiJEqHk0DTSUSxu5DMYtI1X5f
rTQRAQafZzcRwkQWVJh30m4ECQWKSndYsqyqlb+3F9Ivt+/39ofxuqF2Bz0bjLVoyxFByBgsBpD0
Ta+jPed0RbBLnNrejRhuvhixRhmCJ/FR9pJjSFBuz62T7HVi82D0SfmYDY6N0PZBDoJ05Vy0qrqX
LcOORjDVIVW/+fpZX5NjTdHezeFFdJbTYdvgZU/qGwDV/qmfD2aOvKWOTtVeNvvanUBmF19lS05x
m+jVMdUAFzXGA2Hq9zEyi5uo8IwD7l9UQec6XGUU0CeSsFrLep2MyTrc4NlAFtCIv8YVJdR2cwp0
sWWUY2VvngC8ncfKUJ76YG6rkc0/f/M1yPlPVS5GjFnBM+AxHC9NO8ITisqBAJGf+2erbF5kCYIK
pX92lfJFlivc0PNkn6xWWPNIh5ESffQf5s1XkSP9AuKqRX1sF6nZXi4f5aLRV1Csd+wwvpPLzNAP
g72XC7GRvaxK08tkvA46lsLShng+lMhan3xt2F8TfjZ6fDK05PvwgvCwMu/3fu2hYJMU6SHVi1d/
ZqaloTkc+lbEoCDhrVkhEPIm1GoynzQhyG7NJuqfczPqLxaWElX0hcWP/9MdfiZAN35kCm5L4WSV
T9jhGbsIHPstGyCU3gJrdq5ImxffLt+8eJw2bmA3a2TBC+CruLfGumbvHSk6A378b23Zn879Xarz
E66gi/xFf53qvlhJQl4Vds0jHircfcrxJEO1UiCvGOtPksAnD8FceSUNiS7szPNbDv+fk8qQYqOQ
bFw1vPeKiZeTxc42bjr36Eq9A71z2807Q7cHxL1zYo/dXdFWAFdG5ZMFh1rmf23XNo+o6oybZmTN
ghlDNL3UIejAlMTQRsqfSHm6RXivHzfUaHFbtg1rD5P+yTYL5xRFHnyb+QzeFIeKm39YtuP2jw45
ZKDOgn+Ts5GtPMNZLhWIhKSjaW9D5Nm2kkAh/YU9c4fgSAPCB76FVmqHhnLhjYZh2ri6QsRE7h+9
oIxuJOhrkr3yVELJSAMA7hd/612uMPfIefJSgxOrWxPbV1b7Dg8pVQHL71R9pt8Z/Zvg4Y6IPJlP
VhYs5g15OidKW61ACpBNRgNoU1s1AfTwrB/1zfJlkm3hGfqmAMCt7q/9y5dpSPrzIniRCQ/uiYaQ
R9C3ym08aequS8zgUcV7FC6u0XwZDPcxlqrR/P2SwlJ/+U7/RUWa+HMa5vC76yh4SLHP24vBGQ7C
0t8m0T21EknV2A3mIjSX36EV69Ztpw9PUamsp1ZfdAQWPKjg77Xis+TeKvdZrhJHZ5xrlw3XEksT
LFtY7dQIjBuAL4PmeRBCfe023D+NV4p1Op4ZeQekxDNeMcFVd5HRGDvZW7vYbJmhBWzE6sBomyWa
Cp0XoRxnYjdgFKwbtTG8tVucY+WnL2N9HccrwwYmL5uG6rwPkU15kFfZAyUeDtqkJuq+Du2vkyeK
d9Qr70Qj/5WsqyQTmypFyAqN6jbYSzq4PFx7rjF5NkiKuDzVOgwSEDuGxhRpN/rgHOMQLpbjGj91
Rb1LKjv4kSdAYGBwgjRLvvepon+1qxyNgT5PvtQBVPipBTWmNUCNYIzFL4GPlJ8gsf08lLq3trsU
qqbOciNN2VFNIbfFrBRnzbOyMwUwyq91YH5Le3efZjOaDyJ+1NXqt95jXa5njf0IcEnsKl7wbTFy
j7drSsLS8qxVuuSo6OIg9chkSB6y2T3oaoq2jJ3NhOS4wTSyY58mB6lpJkOVMr6Eg9tDnen6pxGq
bJdgO+3N1o4QnpKtH/qgBOYmjPL4Pg37G58yAsJboKYpJSvkTjO7f0LPrz762lxUnq9UkgVhn2jM
Lh9AXrXfQNcr5DWoHL1axWDwdqabf7nCXuXZh3EJ36sW8Y3phYyJMe/wPFQq61wJH+SWLumRy4Ov
xtdh3hHKmI5wpe5O4YMM8UVFYjDj0Sc7RwTV7yDYviCpmj9HTj6RdoI330c8r1wdN9uRNYvkQ+U4
s6zBSFRHw1Oz5wj8615MRrZR1EHZ6ZVdrAsl8Ap4X5F2h8Tuzp+C4GaJ+Wn9lPeDce+sSsMsEP7J
LCw0bMqB8xrONrRfeVUMoBuN6TJY1k8ZplrmcZd29KORF+FzX1X7P2yIrUiDaRNMcHjnurU8IIfT
n0WYYItrvYdkPCsDfdfVRrrmw++BqM0WNQ45ozspA7a4a7lqjcMMaba1VAkLrIi7uJ3nqw5xB+rn
MOvLoj51kxNcuAuGl3o+mEXkrU0LcIHskDHZG4GtV2d0xzxeXsIOVG4QBjj+P66RFOp3UXjaUU6U
nYY+fEKSzzhoPUycwsXBT9ZllkNmfZRjS+zGAVjiHD+M+K28do0Nlv6r9h+hDOeHZYenhcm0zwPh
rhaEuSbG6JKbGxujsWaLRgwCkPPo3mn275adBhsYcNe59TQ0gf0UhZ/bxh8eZSTNBwG6ohkOsi8o
x/xGKV0S4QEIy2UPBfZ52l0hH3k08vW/tiXU4wM4pG3yF4pOwf46RBfYLWN9kx6lIR46kBZQ9CfE
bNGrCYoAS75QvZN9ue+IzVhOzV72Ri6q9VE4IrcLcPxZsdTqPEbaMrUetXqVNTMWWgTmGh2JnOLN
7Mlik9M4Zm7yM0QXo9mSygGQHyun5W+IceY2ndA2rQvNpv4MgCcF83gpg7I+x7DWr3AeGVd5J3DQ
GOuhCvJhLJmQD2P92Rz3OnYsxS8g3sCPkZgyijNcbLFXRqVgeUhKV/OztyYQ1aU24+4RHOW9DEd1
/D5K4h70qfw4ytDvZTikSuEjercJq8ZA1kd4N7qPBynLWwP8RNmsyXiXX4PGvMsSjPvaftgYuhK/
hYU78eOIwucs6dwtXoTFuh5Rl0TNtn20UW08hp3XzFYTzaM8CB6urDp6dQ9nBK/V2IUYifL1JZ7R
7J1tm0u9zY7ZiMfmNB1k0U3Wz2QNrgO4KtDvuoYn0w/wR+5f5aBrvIicdKthXrW5dvRYbf9V1Kwa
H0JcWbgbH1TFGgUkDBAHPBaWMy0azzjEPqYWcrnXuOzU2Yfc+nzNQ3N2YJAxeYhdOKOdo/9ib9vd
5w5IxdKG1UWe6VWo/XRLeiZZ48FRvlYCXVBbiTDbsJviFYacu3JSM7uTvcFk7jxtjB+6FE1Oa5MW
frKVKZppCH9YYeUfJf9Dckom2Jc7y/Gs9fKNdAPFPsHbWCbIIanAeVlBthizY8ykctt3TvIsUgr3
NAQa+k3x5J7G+YzEg/uxNzZfyDcFa0zqzc8okWyk343PWnUT1MK9E1ql37s+mXtJNxcKG6haSz4N
Lm4YftNauwCI9truW+cIjs5cB0rj7/2ABySPhfZuwEpZPlvlMzOKpk+I0uUn2TJm/2VNwCuUz1dj
dmfmFcg+eXAxvAKelYf8MoaE9Htthfs+74yHdj7YrpdjkK3ax2DiCbpuMvOuAe57WpqecqQM6F/k
WKvg4eFbw05OL4B2PkxlGNxamvj+Pjya/axJW661rmV7QE5q3Go1stH+OF89VXx1LV+BnG1X/eto
6BhQzCXKjATZ2mnLYHutTsqa5LV5HeI6CYlP2QPUhkqArHe6WqNtxqnS5yRbb1SvYTo8sEYgI12P
N5hol78mrf3WlgINpMr0keVPTETAyhmrgB9nZFcZ5VcIJXlulI9QfKt12TmgpLziTpuGGqdB0rw2
iyprP43OnxXtcSiiTRJwE5S/qesB7soz28TqRobkL9UJ+Gsa/g8ZocCDiGFQY+qnT16xksHaUTaD
5yOGZQhYV/nke4c+rU/GrIOInGvVr5bTpdvAlLLn+4AqyDwcBjlVuhjF7KB0wntjCuuVopT63kDA
8X5Ap89cTSOKVrGh4B43B5eB85lB9fdG0fOHD4PlaWMh9Dgl7ek61nEV69C4zicJaZIQpjgL3PVA
zXmdS8gTAl/xreyWhwXWJBFO1zkfYFHX4UtQXlMOzxrku3lj33AQ/mHLfXxE1hcFX/FDnXf5MRqX
iDSRazgL7ENkxzIu+WucW03RwVDFj+G3PHDLl+WkUTg/KZHxwwTSuJedsdQWlqdjpKd3bauurmP/
mO+EWF5ZZY5b2O8Lj3F41OyZBe70yj0OJvIedeWndWElVqXll4drR8PqYl+CW1jJWOd4032VnOR3
vYBNgp3X+OhTobVujFqhqXWPNe7Nxd4Oc+3u3//6n//7f72J/wp+Fpci5YGf/yvvskuBeH3z3/+2
rX//q1zCxx///W9L91y2M46l66hpuaapq/S/fXtEIYfR2v8AFC2KKMjTG7Dd2daKEih0Lj/yOTcq
M+gyc27A0CVdrT8JnF4aPRXPOk/vI65h7hab9embPFCudLekKLRjnNfjs2fVyOvMlFZNS1H4L8ez
5oMPrweBNK4Zq99QP30UotMPejLZ8NkGaA036OeZNwja3ZYOeT3sy2dXAXzCV1jT+zs7VxUdq788
uEMdckdJmzIS7rhLhi4QPnYBFQxwLY96sBJzM0qRW1JxinAKK16TiohxrOCQjOijAytL98AdkiUW
jdHJVvj+yxFFNdlngfPxdRII0uwgL5SmOM//86fh6n//NAxV9ZBmJ1tjuZah8Xn8/dNIE4O0C7iL
mzQB5zNaQX1J3bqmYKg1G9x2y62MyQP+EdqpbOIlhI4crK0O+LVuNvGGiiv6Lmk13MOn6ZcDhhw5
WNGC5y7AasRd0nAApdxp+zEammjbNtUPdHs37zIfpdu4Z6UVwTpUyS4jigW98dqm0EAFawqa+3o+
kx16RX5AxtzcAYjQtXjryeAyu7RaHcWAfWoZPlRkNozLFjNHMWMq3jecSsuzPtWM9w0ncoExqKP6
Rg6Vk0azYdMZdsaNfATCqWiO10suMS6Z1p59kS15ya4Q8U420fOL71EsWvas8rrykmCljeW/kZf0
dMVH441Nr84P6PDPH7WhGn981prnOPzkSBMbFshx9Y9fnqK4BmZjeXiISlW7EalL3r7BHUJP0QDG
wcDdtOEInscvSNfJ9tilNtyYJ32MrXNnlhjmNfjnrpG0qrdL24uU5s5D2M2Jur/G1A2fgojRyzXy
0jmHoL8PtZYNZNIT73n0kq/Y5E1vxpQ9Y6LkfRoRKdsZStcfpyqwH7jXcw9zO/UtaFu4AWHzxQ+p
FE5kJG+x0vERfmgw7pyG6Q25uXYYozfbt711Vnf5WfcFTuN836HYWDWUQkh+Jv9bEjT2yrMG5TIl
eYooPdIeppc+IY0a3BiQ4e7lQa1JN4R50iBOOrlwaKFvyZjsFXrU7brOCNZ137ez7SHzwoJsBL52
pyWWi5l52ev6MRhEv0mGJOLpn6Jx7esteSi++vDTUcORB52cQmOzrZWtyRnEybbE7VXw2kI6D39l
7t7LRYRLmblhEbG9XsQq0MAAghAvF06rqjqSA8twE4w1koM4HXB71ygjxVp5zlJ8iYZEL7E9qcpz
Ocda2Og85lz7Z9hG8WEZLXvMNn71nQ5YiJw7z5DTZBNG7r0yAOSToeUi8lQrnKPWtwZEFYMLy5i8
iqcbL4Ud7a0+jm/7CcCC+H3Q7QJJAxTlwRJTRv+jQzbDoIVFUwErlk054zrOtBXjmKFb+0f82uxQ
OnM83Mz+0/TBHmGNZQAg5QSn06dNGCJZe6V5qbWzcZUwuw2Qo6VQLgliM21s7vDnjmtoIZVZp8xl
C6l+VYpMfOuiylo1TSnuNTM1T3Xl9mvZMWXTGXH6/JNjTdUxbtMEPbky+4ZwpuzHIL5baaVxUBEd
OZOEbM+OcDgAft+aoPLX1tx0AUSYiNBT0lYBTuysAGT5Rs5Rq/zewCv7aLqurq3kcCtiRw7Kab6c
DCx9flXbR9NuL8sgeQ28CPIdbE53JUf38LcPbIzJ/pPRjZ/K/uDoGO+VnX7XkGNGyd81HxIDASEt
WhoxWfuT0aVH2dXNg+yeHx+Fvgz3M5oyZrL/orQIG1k2ZYc5KzrjpZGS2macjOlkP3CxH/LlevKi
pRawTJshO/P/LscOMUi1oH2ojckCiWxMpzJAeMoGAjKStQwVHTWHDqodfrMTFrZxZdz3vmrcy7Mq
M6eVrbvjPkKWzgYKQrenFrtmdMy7JeYocXuXsoCXnUtsaChQQLoFNiT/A9nVWEKHRIz7g2x++F9S
kiMiqW/E/B/LeDYN8Eb72ZfNA7Azx8tiJB/Yhz+WGPDO0z8/InTX++MRocMV9PBrcyyPU9Oalwsf
Fmfc73UHALOxx/hjRnyltpbuRGN25Wf/GItquEGGy7+YCmKk7VBlb6aq7iusjT7XJo+Sqpg+jiDV
Iz6XGSZmea153A8ooFe9QIPdbeACz6y8KWy7teyVotOyd+pgClu5anwY7Dko+vLTuriT0u6aaIh4
ErlQwJOxnO+xLvoxldAf4vkgDABRMV7dBxkLo/olGmr9Vrj29wQ65w2SxvrDclCVPQ7s8Vm25HB5
Jq+jJS0djEBwx76wyi1vtVnr3fDCrl5NMVrRlaLNz0RU35tRJbiczu0ghUHzH3tQafQm/eOAeby8
8jRfXk6STXkmY7LZsfbc+n6AZc3v/wGlDJ6zH/6z/9e1LH14oISg7q/XW17dPOHji7++jyLMm0Nr
aLfXl7VMuQ6RryvN4qOeAfGLPds/sU0yVkJzsi8uXnRr2DbDLYhE52X0QJKzsEddZhQ7baamSJWl
D9pLi+oSdzgUguct3vWArJ+xHi23Ys8PkUV2XC8hPNQpdn/0WH2D/2YXOOsOfv/F7o03VC3846iX
uL5BgqkxytLVtaPMLnCTmZKPytoVsn990bqfyYmUhzFWxQ7FKoS7+p9JpzhL2B2SfGNXtr/PtMHo
V1OW4OQbCsW7i4aq2PUz+UM24zkmz5aRdln6d61GvbCza/NWPlkap0JcPtT2y3NG8o2tTgdGHun6
T39UxXvP/KCRYyLLaNZ1ZyHZx7prb7QOfqtGnL7arrPvxsL8ZnuOu8b2MDhhpRtcqpiscIkL6Tcf
lumA+s1TawksEbDK28o4v9KgG+pvFiZY27DKrWNqmMlzomT4JU7BdqopD7ENnonpCVZ5atA1YDSQ
SluCLr+s2x7NGxnDWd08t4bP1mmMVG/FrbCBnUlQdlexB8bEA5a/Mpd/RNQl+7JW/FvXaOKbpCrI
TfRqTaUvr3dATJMHbvjlBtxH86noMgN7CD35amfVC5glzD5EusHmT9yKEH/UTlG0s53r1MtFwVLO
U/XzEsvYkq6ioT/G3P1v265676jnMzPHRB5yI98+OU4G5TwqSW9BhOtI1YXBOY7vpENtgJK46lvh
WZ+5bmBmlZ1sAmOEolQX0X7ifn2WzrUhT+qjHwe98rQk5jXPbIH0NBcJlhSJUm+SOG9uDaY8z3GJ
XJLxuCku/3yr11xv3tp92IiTBtNs1QHUp1lsBiz7j62fOhQpm/Re34mOQrEP3O+otU1ARQhEkU3R
+htCVpumj9OfthX/TMy2+xSbIazsKkOQr0i1kwtafqO44/B5SvMzT8Qf08RyBD3BdjNSznnFlyPa
oq6aHWTTdNhHhRQ3yHvSa4TmJsf576nUBu3RBFEvw2FjVnfmYJvI2PGpliKbjs34NdA6+5Pmiv7S
RQZi3Wr5ivGqfzQGZCLiOeMbKiVuS6maHGRv2UevuvLUIRj3JF0QNeW+FUP4KCNtVaJaLPhmIyCX
F5RRlk5VVNkhDMB4e3qaACb96yBK8Vrxw967CaoGQenGS6eBdhu/nd9t2S2n4TqCcK0RONvKKqyV
qXnTOfcac924YfFpGLNsnU2W+0JOQUc7OZ0wIQEXUmK581VphzcVIOH3IlOfOsxUf3DjuA1VP/oF
em2nqyJGD8EBDMe6LF7FAPKEmr20alqv8OsYXl0k6KCkdnDyC+URQaujDGOpEAJeVl5Uq7nr+34o
9pY9oXLgZ9pxjuVTTyJURwBqZSVFwm5nr5Sa/4Z+OfnXdIofIJZ5hxgF54PqkipyK0NF16JDGlxD
Djz7v4a6IotXtmaCc5/Hw074Y7wTQpeXl9YhEx30sH2/9N+GomZkPQed+xZNtXoXZt24VQG4fVJy
41fhVfZPa3jB8SL/UXRk7OJUTZ+gTPWrcoo+idAg++Xo3pGlYPJcWKgyRpMB3MxM0+ceL5oziPF7
1cSEC7vQ8NAoQXkpgdOtdZB3+0Z0OBgow92curqVLUcLR2tVlv2dnbXGntrmlzRV1BfAqd8snLl/
2lh9uXVovuV1wUa77qInM67cXadmzk1Y4AZm2UCT8nkStlffnHkS0MJVKYb3SUPQ25u0RU9YghQS
ZDGRgc9PSwtW3dELJ7xWZ+DD30foCcZWkVJdRkPRWJz2pwV897u5YPPCtoSpAs5XRdgb/HmpK/25
iLTywaQYpe07pc/gA1UOvw3VvveRjr3tnexOhlKjrylBpM24BSPiraNOsclycJCDc4dvaJqliGQO
aeOsBqUObvQOBjWE7we5wR3c4ka1Aoonc0hRIIiH3Hyum18zQMetcSkJXydpo2du66AzNjKmtukm
EQYS7k13Uk3futfngzyr9Nbmt9cYa/JU2kFoMCTknSBqAzbRwsEBuqzDJ1cPqwcjQh1zvlfIQ2qn
2sbzyLDKCYFblQ8+4jXXEfIaWVFY2z6DzeZpzy7adTeVsLG8kc22ze570dw3fEW7tRduu8pKnmWf
aSefOrRlzrLl1Ejn4wR2bH2tunRx6W/VoNI2+dCijIvOEA8KMu3Hpd3mX6wpcS+jqcTgeszpNu6t
L0vfda7sTTEKeLzOlzEAWuM9+j4rFRLPOLImHgpecgzP+LFNomrfYuJ2M03G7MJDbTrHqvR1qqwX
+QVFSX2t/p6UGWr16Keg79EEu6/0LDvbpYI6t28+ykPmxsVmUnKW51ZXn7UuTV5Cly0ZFgRPjajC
F7DX3Zi8ZKGiPg1au2aDmLzkwdg+TJjfyQkqOIF7m+cEBD4EhhHRwuu+RFJwQuRINktyzbd1mfyQ
LTGPGKwiQ4WkCm5ji7oZXsq71gVlKlCNfyDrGK8xVHTerPgo710iR3XdqK3+MZ90ZS+H2p0dLkOL
onTfvOnQtTDoTd95amapQlj7IdR4t9tLllYO9AgQvtYtovOy99rM0E76OHiei77UKWWvflv3bNgz
6iZfDMNP1tyCi5MblfUTe+aLjCuaGLa1m0PHBqv7BeNW9FLjrVoUSHKiNrWuxrD+JgrlgDG3/qvC
FhA3COtbk1TKKheV8yi8etxZItZvnRko1gn8/6IgPUS+lR7kdst0/X5DtSY7yM0YBKNhI+rxvTel
Fr3JKQnAKteTzZjj2wi71vgk8iw5KKL/2PTmZq26+qfCat97r005t8RX5qkoeTgOocuqJ6NiYocw
BDGm+BL11T6ohvEH+PSfo586z74X2ruoKCgc1DXYlo4KZ4ZYwvd4+ClH6imyklNBvSBHmWjvNaz+
a7OsbkjaYSneRe26nJsyFoDHXc7+OVZSFp8CtqysMmz810HgqujFBvtpPnUtu1oPucBavhEhBdQ0
OskzeciA7WydsdU36jDLQOgoWqh58XmoMEnEK7TftqVWfHbAmqziihJwltXRi2GgMTwPC9BFu0mb
3l33Y/KFnUurPA1Vqe0stOXZvljiaxtRbVDABJ31Ui1Q/KFDCn2r4CDRqlPeO6AAVCsp9i07rjNk
h2eR05nM7CEkAf8IgfTI4sw9y5YP1+jgB328lk15UJr2haXjy8htflWH2S8picwN0jxLbqE8DG4I
qLyLjtd4EyWXwgFBoSqmslVUR39GqapYpapN2nEzaoX/07L8bBX1pvusKr3YGtHOzAr74vWeiRRS
qHzGj+dR6wbnlyd+VFir/bBtN13V/K0+KcLB4cwlB1wYljjq2NhBN+xurCzPTlEQuqxJs+kz3Li7
BW0/lKDLiuQVh6pqrUX2jRGWiEgUZf429cWhHUHl8AQ7leYAysVMhstYpv7XXtPUlY+d7qcCB+TN
yHrkkgkYDnqrvzbo+Vzkoe4rPCHSql5fY/JswlBhyoAzX+PC6rRtDlx1U/2eL3vN6BaHmeEek+vY
W8Ge8GYe+YrVvr7WlBJFIs9Lv2fqYNyiBTo9+hG0cMUk42bY06MMqQLlb0sP+p1syo4q0lcdXn4X
bR5Wx419sEySJo0R9sgFcx/KOiCHZaxeVPZnt54P3DIGsvY9fA6tvP8eicjaKIbr3IaiKi+DiZrs
AIXruzrYJ+Hb6k2dNtXOjH08aqS26HIKvy0+1CNSWX+Yskh7lqti6dItZUwXGVIjDZJDoOS3HTKQ
2xwo3kkJK2c9pmgxTEk5l4p+t0GfAhtywPxXQDxWmUeNoivs+BVtZexJU+8x90b1qcHegWdf/Ipa
ZnByeiyMZNNJNOq1Tdps8zFPXvEVpwgPnRd3LAbrhvEVw8z+XnY6FjVyobC6icOHHIbXSsUI9VPe
qAIesFJcEhZn+1Ho+LfmWnqDGId6SPsS54vYtraaOraP2RSquDNm4rVXQaqqY1O+KWZ+iIVDQjpN
KRGVwyy1mN3ro1Z+s7NUrEQYmZ+iRik2Q9E7l8nyYA4Mg3o3TajwDoEbHvnkulNcsIiHCm8/xKHt
rIXhHauuapBHD5u7IFMplsxn14PjO9UOzcZq1Xg97nIYvLVUd+J807PfUvc9692lXXZqAYRxHiSD
VVrkm3oOsmNo75o6fQ7Ukr+NrzqPaujZjz3iZlE2sJGh3P84OUZ/m1jJL9mSh7apLVhaAB/l+DiP
2rNvpMt4RSmcxwFjVWh2ItpD2kaLwi3FTRNX40at1OImV83+s9Uc/g9lZ9bcptLt/U9EFfNwi2bJ
li07duzcUNnZCTTQzPOnPz/aeeK9n/fUqXpvKPUAkmVE91rrP2QrJ6x1zPIUTF2xGxRzrBTfkaAs
bl4qy003OfM+wo8pJHYo342J/V7vwgycYF2+CZyr1u4FIXz8YtEp+2jq3a94iIbHYdEsnkrN3+S4
qne3l1Q323Q4xV1bvg/ODlC2/lZYDfLVsJC2qruJOhnag2dQt9fnW5mNb1mv4x4++eOdj0D2bkkG
4ygJxd+iCC8civAv/Lww7MzIAbv14ryNni+3pocELwIL7tuMaIMflzgo6eXFh8iGQBndbQRzqbdh
rIgMetFUaPkuwmTjdWKxf63QF7u5S40LOV2k1tM7k9gqVE1/idJjkZTxxwmiFSi/s/Qf1aia51Id
OpCz6sBoL28iSaZLOpncX+shq4uwiPvykbKXd3N7TCMT9NU/J1QNqCSvgj342ReRw9zP/iC3eUYV
a2PAPULIExSiuoqaCLv9V4ny41m1VH9iN9vCxK+ts+18ayXuWGyjuBzhvblI3cNlNnZzno+h7ZpT
gfVUNNwZBVmHPSrKR8NZJtyp6FuMaNY+XqpzohSilBpRV1OvRkCnqSSCEf7UP8YSevKsJeM3y5Ek
oesiucajET0Who1z8DrgCW4yz9AgdbTJcCOr9MtCkuubL6t+Y0Zadt/4lXZrhPnXx4VWCV1dPuPS
mSf+ch0KiA1eiteBXCZqQyDuzFC9TKvudQUIn/7RF2vSOZt+jFoM56JXM7lbPKCTreOZ9ladFluD
vw8auI1KAtXA2M1oZfKg9FP/dOmOFz84bdXCyYGYo5M9VbNU1+K0BuV1iE6I35Rsx1sjNNsFPoSf
V8+N7uQXy0Sw2feMFGCTU74amoP6o5rskUyGxd9tvKTPKqRmTaQq5fCoRmXlxWgk1tkusbryWSZp
/mTbTx9Twcv/JebxK9qE1cc7S6vpr7bAhmJ9Y3WFpqx+f5iPCxpCfnwY1VSHMm3+8YGaPG6PEDIw
8l7fUl3p3x+q9/q7uIvvlyTIHpGizx9T3WbzQDoL7Dc0pj/9fWtQiJZRtf8c8CmmX0VJ8W+dpvrz
XE/hy/srnoRHYm2aWDXAQSaIoQk6R96T9X4qYSsBnGjYdpIPEkc1CtMsesB6Frp6dymLsTlTx8Wy
Ci/SnYO2mH2SdTPtkjQhAwyWdRuVidgrLTR1mKiebWvsMP7RlwcG/gH4he7LxAVSiIlGY0/NvrOa
9tXtzOfai8XftjDA+YqC7ApuHpLtzjnwU/EIWJp99Tpj5A+qSv2H0ZKRdsyufwhMkhyUc8VeuKb2
WqbWY5OOCNM7/leHrOTLgPXP3pVNszeF9VgjlQwJtsI/Gz+et0I4j6jQRj8bq9lrRTd9H134cyZb
ipuR19FhzuV8UielEabbubksbzknKbfioav2sLfmf5wkLREdxvWkAk2th1HoUMfXk/68kzejGrDt
Zjt/RwLK2JlahhafyW+9hj6Dm0Umf4wx8p7/54yZGUiS/e/XgB+e/0DC9+Ma8M+3ixvn91H9PuWa
fFQHE5b3Yw1ReFtCU95JI0Pc0x765IFp6dKz31fzZCKDjYfAVJZSue0nf2uXXf6q5VKEhWYYP9P8
LAvb+uUY/tfOKaOvzqKj92KDVDYA6R0NrR5O6mzvz9nBerau5+afswMfOt1M2oPHH77LveuFijdb
VALs9mLlj0bsLFc1oNLY1aRzz+JqoqB0Wp86u8SjBNspCpz51AoUNTNznzhtdtSNLnv3/RcVsjQT
G5iyWGkis5e9u//s/tdsFceo2elouOHY1u993Dn2iedpcdetB7tchUoDjz1pW64074CAKebxwf4u
y5+MtLUOVD+cQ71GqItR/vB0nuCDPZgviEr+o2XSyuADgiEj0l1nqlbS9NOPQnsOCEXAjRjVS4Dq
0EIM8TWOMxMzt7n8aPZjnu0oFkxHNYqOFPXyEeQRms3PZl8cBjNwvwrLmM+IsVHzzlPylpNrbMb1
8yoCv+Luq4Peie7YGRYyfsYq/l5ZLhW6tf3J9DerokWjh92rE/cp6cPcIcEVpBDdS5T2HftZdbnz
XIZNKasLYAPnWZcDhgP/PgH243ZUTvVO0iCZ12bbukT23U705S6OkgEmN3Kl6r7u5PNo5c53wLPL
tsMeFy2hdrhyA7BiJPIdh68Vvg0hj7QFtEErmPYqZWmis3DDhSlM54oV83PU102xcyF/HQzKP0RS
/XToO6t6q/vxC7C25jZJXbv5XvQ42VX1BuaYIpimOTs1yyQ8CgdYd9fWzuAJoiVxGWdrqwbdwtFO
uueDdlqvmOUaBQAKPRc16t0CLnaujXU6WcJzRY3041CzeSrCz7ZRur9HGpjjITxPuSP4986f5xVt
4pMRmq5mgeAoysruCYXw5mkgAroF8ilC9+dJ9eSwiY6FV6Yb1VQDSxIjDFAI86j61KEo95DxMabJ
4J9Lv583o6zLeLOgcnrCEKUKQZWLmzqMPmItY1E/pH5cxWSJ2vHBNNl8qSZq1OUe6F+50e3W2VrC
QavEFPYUplXQ3atDXRb9/bIWIcFq/a26omrp7v8xz4tScSlrgNbrXDUlJ5dzSiFHp6Xhn4kUF1Si
s8g/q4P/59V/j6jpiTvnG1RGEc5aJ6o+9epj9ix66xCj7mvFpbhAiRMX9ep/a/5/9QXpgDSF56Tb
z+vBEIdqCrFAk/N4rw6kJMb7coWYV2Aqec76u8/B4M801Tfr2IzmgFnUfHUm7Brkp9VLfazTO4kw
oJqrTh2d+A++npq6tZusxgAobOt3sbVEW6AqGGcLaF9uK/Q+9MSAiJ9mGrxWE8gPxh8T7JrS9G9B
qyLq7gls5JPQtexmt08xKuIZUn66PEW6q4emjap5yrpfYQJ4EHNr7fzeS94Qq6ZW3QQoY5NI/YqJ
bcsP862JjfSuNNdkZVKJt6EEG6gD0DipZtRPd7mGxkQPJPQ2ZsazIzv52tog/yYgogV1GbcBaKWa
Dha4bhj12htqnMZJ9XmjPz7AFWOyVZ00yhwX1VL9EM7k1cIHVNleClEnl2VCLFs1+8b3t5XuO0c2
qhYlSP1LACT5scTjoPT0rTHn/rUfSqQ0MT6KEJhonxocS0gPQa3ZCsRfzVUh9x+kKOla+uWWNcPX
ftAcWKRj/LToEVSADli8Hz8VIo+fsPdMkACXf6vxcZ1U91m+H3xY1WqGGkjSa2DcqtR7IWNZPfrm
GL+W07PirJhY7V5bvczJ7lLQnPWuPM7Y4uxUM1gTEeAgnA+Cy3oJz9XhFkD82eG9WG7t3jbetGz6
2D2h9wCsch6+T61VbxyxlLdoijXK7N10EqYlHrI/J+Fl/XFSCTZDnWSR1inYea0LgFoxJOqGZpDI
m2pZORicDpIa9VDWFMeHXqvbOcjC9QTVVzTiHyfMYIs73A+z+96WL12c/pCr/GCTRcPGBRl5H9u9
cyOV9XdVm/M3pK+xEdVQ3xhaW7/1ifVTzTc7o9nEFuWtBafNW+1jfq4GEh0Tz2pqp3tDVNVqopbA
j4ns+6Twg72h7MXWQzHFiBT31BlXZ7HPftVsnXIcEMkoui1eZBhu/3uOAKGLNtQIq9uVPkq+XE/i
UHn6TRWbfOOveele9cmWb/3ornkjdsq1gaK5P4z6SQpNXmMvIcgz0uhF9lAn/cVvf3Y6G2Tb/vXv
s73GTj7OTlz7n2cPXdyERB3zViVhsBkqrwL3iiusOnOjYRa5HfoBYrlKx9Rd4u4A8vzo0CHczHXk
PSCfA01bQvdmw0RJ3UpYp822+hJMznXGXA9UF+nYpbnLk8B4b9YTl26hEOh5v09M+nl4DFLC1skP
ykuJj/SmUWz2ZE74JEjtjKSgTx97P8WmWPv6te9jf8g3/NFUg/gNB6fYTsedW+yAI3uPrtsAq0jx
/vxs9f4WWLn/mE2yvaHp1t7oma3+azuK6gEobvpAbCFDK27mN1JzKJq4I4He2uwjTAfJvD+raVFJ
1bC0bYSIcRPZxAhiKoiaI/luE2se71QZxPp3U43ijzTeTVkR70yrZwWQ9uusV9kL9V52lqDFj1mR
Jl+qwvqhLMTltLxatfl7gqm5kPeEtdOcuL3V1LIe5+7ZbVBk/+wZkucPOQ81TksNtUYfHaxx1kJf
eEx3SQyJISmO+fpNOPrwu68SVXFUzejPPNVnCp3sVX1FiNt/En1+HiuK36qFSY52bCbBEtght75x
Rv99iaS8U6Om11bIZJmkc91hhjPDznnQZ+OkmmojrZqJx+hnU40W7v4D82JZ5qOTmOD4eZuL14Bs
XrH8qku9SoJGu8i4O5Kp7VZ5lppHdZocKxaZo3Cj6UtglN/6JEFSMfffiy5YvqgJ+pgIFGRggRDm
fUzIjei99sffE9QVktHMwtWF8O7/nTVpdXIk6vx9GY/3sVBn/fHnMp8T1AdpZfPNtGT1TGTl7ptW
cxpytUt0wZuByMx0wGu4bL8uqjObzH1VOPXpv/rVoOr7OE21I988LAUKqYdeGsbNkIDLIVproTW1
3nsVQO2SJs6ywYARGFvLt5GU/P8NEDL1wP8vqo7tBYHhwdCxHEgiumv6/0aDgtsqXNeonBNr3XJM
MGdYNoEhi3NL9DF/vMz5N1AzWXtJnA6nClaNYfbx3sbcYWdMdfClTaK1NrKAENBdm+QefUlXlHft
VBUhFangi8QdkYyhc+49LDE2MgTb5X9RM8UiLp6Bsam5Tmw7v0BpA9qmGkRcz6Ey5dtH1aR2ou1I
Smk7NVlMWLv4sf/uoem7gdbgfnHcmdClI8uumpZD2QvO074eGkqM6wyDD9uVSY4NNi1RZK94RJVX
1cIePdkI007PfT/DSSRVfrbjYDpNJLa2CXK6x34EpRSkZb3lK0JLo0OTSDas2+WSBh+jZhy4sP76
6qQmL5W1MXxM10r0yk59t3QvA6LrW1dUkoIzzUDHGpvPlUPild0L+Ix4n4w9wtTrqJn30b6UY03c
Q1OztOgwxdm0TQ1dwMhDM5OsX3rvrQf2yun94urBeQ76rWohk/a7X0377CM4BOaXEU74XvmzL/Xy
Xh1cUVYfrz77DMN8nITnHT+7SDjhYbYeVB9SkXB6eAaRwPjXgBrV5kigbCGaM2kM5/TRFyE+GsTA
WxcnexZwvO+LPI4AfcMk3lsp0HjV+Y+Rz/YIUT7w3Bg2G+d9Hj6uYMlV/NnuH43J/D26lD5yRjGu
I+Yi9acZHaXaLp9UI+Nhd5gTe96opr5OyN36h4H5x0V1qbpb6WQ3Z7VBUV0FShVbSJIU3de+rkuS
x3KothU3GNnOBxe6xF2cjOMT6ShA8RI+iWqqQ2aboIsaT5xQDx2fXJeATkocldcT1AFZLWSXWMvR
f6IP8s/4JET105kWHMTXLhNb6GuNa6JqqetMCD/sPC8td6oPcRlSxJUT7GW53HsIHN1LUfVPSeM0
d4hHvKhW5evAvLDHhh+LMJfqUwfEok4DMgBX1eog516CrPlLzVdd2JmA22+8VysbKRrpfvttsP/W
xt56m7R4wfMPwK2EXc3dbsJzrn39JfcmazsZZrLtffnNaUrtjJdscfDKbNoUsq8QoEv6jbEYj2Jk
p6BZC9myrtHfB0PcG74MngWeV7j7LN/BgLeHBgYcbzIuO5RMhuM0tQnCDQX2j1N3JoeA882UHvUi
du9jJ0oPE5tqPJYG79oE1kvZoMXgd4QYAR8iMNr81OJdtQtGGINjIw+1a7d3WnGPa4lcw61gwPTA
4BON7tHI031mVdkxrZ0UGHmOGkc8h9W8QEMpEvemR7heW7o2nYtEUJH0jdfam7rvSDTzfKls/Vpp
tQOoJmYf5FfxwfYaY9dNuf0AKndTzWb8pA6IJOinBZADF/9PH0jLbNdUTgME8z99Y4CzfKLl0Qkn
9+Tj3Li1SDHk+aOapgNlu6O6/fB5kl5rI8+eqEcH+T8nZZAvN4bhpQfVN6M6dhclwWWwwWiEVjvX
Z0qimN+odrkiL1RbHVwNqGw847qNolwefhxNzOLOBhIQ50wbDH2n2uZgV2f1Cso5U5d1vFVnqd7f
p+rVFEaS+o9aidQiFacR2vLrQfV9Nj/7/mteqtYyNfzx8nP88xL8WL3fC97HSykHhOkg1OCeep7a
7vdBxFhwZOsh9ZwkD1VbDatO9eqz73MgEw3iRZ/D/32Jz7N/z0Tv/FDD7NtEtQjH2PFvGvKhzyIf
TqhE/A18cHnQB/xh7CE2ty0gH+DpMnpeclmFGlmcn479s4onQA8jNrM8xZMbz0H7WAVtBRMssW/D
KHHDFF32d+EfU8tIf9ZyGtC6iuSz1lXtoTRy+2RpuQlBE60+H6Dv93T2touOfZoTAFGPETTYOmhD
Xqylyl9wFzo5uEu8J/kg9n7cgPobsVDjBOrFcRq/GD2/zL5N/+qoA76Yg9x5trQod+bde7Zku6m3
tZexXeqj0Jywm7zx4uLDckGEP7809s6U3XwK8mItuZLxIFFZbC23CY6OWZzEklqnPkboAQxZfalc
620FPagHe7rmHX0CwW30wuo5H6TboZymGeI9bSjY8YU+paI6JiiPXUmbYoJi5zgyLfOhqMb04Mtl
O2tdu6vlWhivOsSNAJcdrDjWKYCBmOa+yU6zhiCPBy0WUQM/xws9fdIaoz/aMzucKCXRDwbb/Qux
/WNaUoxPpmS86zOgmKwrG6lhCWbM3s8lTm92oNnUENKNPWYvOYIV3wmxdmnstyFp6fxaVvF4jZCV
3KCdp30vfe0Sib54ddEWPhbo+B0WjxB+AMgWNNTVfdH/qMAkhJPfDDeomv4pn9Npn0aG9gri4Ar+
v76DlF1sZVTYGxxLmgsA+PxNn3c8BY3NIrlh0I0Ltk4Cwbc2y0NbT8Ul9ylme3X5QKyIFXMX55vW
tOytQSnpYTDsYDuhQRq41XZsXevQCzu4uqb+Bu4PDYoOScUas5JTSrlsk8Tm3547ZWcExqCg2c8+
jzEvK4vzkIKn1ip9xdTF1am0LB8tUFGTYqr0o6vJsz3WxqZ1qzAQebcNzKLelkgmXz1X5GeXDR20
j1Dr6jDQXXBjkx997WtEPzsZeM/pSbCvRCaMPH8TsDlxJOleAfRT963DnM4vVl8Xz8XJGcVt6FwM
tpG1wVsAfE5C3mnvZg1b+UXzd41kFzabDxgUa+fIaqnuyAlo30r8k4gnpUFK+lNv7vp0upluCpP6
puGKFc5yFjzus/4OAkscpafoZ5/Oxr7FTfSsDnXQ5NsZ+7y59NMQcZzuXFdovNcyQL6ryI6OZu8b
OzfdnZvV/aYa3HedCZ6JFdCYPLMT6va1OZVndTADUX28Uk2tcstzsB5UM8bhlsf4n9n/NZyToaPm
P4YWMeW5WX0CCe3m4qPdFuVfifOXVzvcB4m3wZ/OPJcyN8+LnTiE6Oxvc2iGXRWFAJa/4SaF1TtP
EUDBWAhDJgqWjXoJ6vnFNZNqn1STdR5T1zp7MzRNSCMT+LdTlIkgLJOBDMmIAVgqtYNwKLGHgc8V
yqbapGnPqt+AIa59hKhx4Jg9ZHMCZKE3POMBGvF4t1LK1JO8uaPO/a2Hujlnp6ZxC2Mz5fLVkx6W
ZusngJXmBnp1mruXuiqmcxCP01lbD4G+zesE3cVyKM7RelBrjXqFCk4CiYcUZujGmrEdR9TP9HTs
zySBMIFbXw3O8KNqyi84cLhhrWd8A/W6xJKVcw4zKwLGcQ23+RjtF5FdkS7Xzs1q/qgOkUBWRMtt
0v4Z6n7tfHIEf5j6/xl2/eqA5t11pFnO47wUZzZAvZYP59Ys7JPtAPBwDUmM5lHNG6y+2Nl6jxoK
sqLnMpDfrLJ1doWezhQzyg4Xlbp4jY2gOfMrhWfHF2tP2sVNMfLsZ+hCgXdQf1iCMtmmqCT4D2Eu
Z1F3y9npUIwifY52mF+dyVfUZ/by/sFLBRuSQj9nq4+cbKr+42v6fSG+JvUqL+rh41WG3vOps4j7
ImQ8gOObchOXPhhSvVn2revcrFKimRcHiOhrSXtWB1+v23OfQc3CsgNsJSSNsCrLEGJ6e5Yi+obb
062pwQNWcd1tUtPYgkK7+E0f6pF/MZzpHAv5lNag0CxwIKchbs51QVre8Jz3xtWi+3Qalk2XFrcy
lROuJsZfqMYjdt6OF0m5FjX4GFlMt/BheyAu6wJJyPTuqc7aeOu67IiaKm/3AlnpDTxdKq+1jZgW
uEnAi6+zGck9Ei/pFnGAZhc7eFJoYoyJ/GAJaxU/ODvfF5H/PdNIgDtu9zyX1bSdqtjnlCDaNKaZ
hO7S5fuEyB4C1/iceFRXp3kAhb4mwNbiaua4GKZ7iEuBq8MH1Vt5+6kXzqs+ROeYOwPrhD1yOaCt
CKu2/KjgAvqNcwSLrO/boGNz4PjNLgkSFgl5A/SJR6Y+wo6OJ+cIAekhiLdaU8WwW/hNGFExHdAb
snjryUQ1jr8nTRbynZMRxjzxMQ42+St79jJkmWT0mGcx8qx5oB1ikT9OqdMdfbe7cyPNvWRJdUpZ
s84iEodeph1f5eAhc4CFao6VWIgdl9w1S7nsoIngdabF10zIapM1jb7j2erusKUG5uXlr/hC6js3
hVyUajWuRhOKBiLJd2NgYliP5OIu8+NXacOeGyn8xF43XVnsHvgNNZciwXraG+7WZTWEdP+uo4S3
FZR0NoVvgR1h1731dY9qpWF8G3yo8l3XJGeA2xuncWdskVs0agaR7by+67dBXF+bRJyKxAIhENgP
GMRCFioDG5ZNbm78Fih5n7cHfp/oE7flzSwrGApNu+OftRxdXzqH3B1202i2sGDsJqSIxE0t3YuT
CP6vWpo+LRa3nGmdFpKHe4KJ67r7v2sFClH5PJUnwxoIDQadWiW78WyZge73LPRUNjZjhbShg1rW
JdfFr3TuJVj9VTlpQKGavCymgjbOajryQUB18TzNWPyC8SHOZi90tAWlCNDvd3n/2C5Ye+kVf383
Z387VV3sDF+z7jUH118yML8CO0U7K29eCKYuS2ui3e1AWh59/SFNEUuoguVgasG9nSflJjO64OwY
QN4rAx2ZLPX3Garm1y64n2IjRkc6Ec9eMUWEP7lz9LXB25JDcqD8dI+p7aPpR3xmukFwNgRq58ma
yA6i6B5KNUYcpMiudd1oD4uDXxbQXrOs57OW98sBcvW3sjTM0Gdb/DiOL2We4+Uw4jbNhs/YsY8a
N03j3Ll54hwRtEfl1Wh+TDPbFcQ4ogur0TXNnfo4Tw/I5jmhA1X70DheenFznfJ4cu8FQ7stqAw3
Q+U/JBOuE1bTpYduBJFkkYMP0yjz7utF56m/9C4Ma9vA5osd1ThIfxsH0tx0vVWFBgC4/VQFIRpp
3hOMIwOUfLkdAumtC7cDid+rN/WA/1JcY2RJaguJWzB7EK+QG+2d9UOl12QoHim4oDMYRy2SJCi+
ZgH3iXQpTWqZiCn1ee6uX85opfHnQyxeaj/ZaAv8fIQii9D0ScsZ9rBdquB1zkyWaATgDvFS7bHH
/GZC99pGC+VaYYAKLSuRP5QTWEPw0JtYnzrerwDmXzjVZkyAIyD9mW1GUjebefSm8yiNRzPum71k
eX6QQQGrwoExxCKQPMZx+YKp5R1yd9ee9PIV5dgZczEKfdW4j/whuNnOcMhn1p9a1tbO1XWkRGsh
H2ZttsJg6te/h61oUbvzvtHLZ4D/7c636n5bav33rJDd3vUrHJ8kiAsrxtsvS5CIs+wJVCCRE/8I
gv1o0UewSiWad5UYoYnDNcz8l6W0tS9Bqj2Ck76YqMrfk/oY9qaeEgC57Xg1km7vZ5VxSdZW34nx
6kprvOpa7JxdXFjgOzNDJKCdeUJschifi9QgKAXmVSSLeZWw17YtckMb1eShfZ7mtMV0pJ3ArS/1
W2yDr+6qun2rqnEMe6vv3yaY/GHgWsMbOd0B4GQ8vcWs2SE8RtiQRCShQAjmzSjmHrgDxc1gyXoA
rYP11vYuZG1u6DcbUzokQxrvDbhUGyIg6L+x/SD6gdm8nToDAXSb3EwF2v+NeIc7qumMr2m7AHq1
7OTraiMQWpEcXqskQfMfPYGXRmgAOzE/bfr6xYVZvOn0zvmS9IWF1EZcfRGSp/LsUjfzgqg4Tm2L
AhBaKE9Q4IgAbTsGgXEPM1igWAdC2zGAlS2NZz4E7ljvYxM2KGxEDHlEM98HqbAPad7Nd6XXjEcb
e+gLWfb61Hmtce6B5aPsibWwD3gAfpUfHbU5xx/PTfPjPNbWuQNMuZPS3dSp453gEXpbfBb4SLCP
0Slp810ndMJY0d/yWT+UcSsfQWg3xw5JuJX/4aC9VHxpMkwd06X6WkJ33gIS0jelje9YYV9cYd/h
LGYQBRk/htZ6BbX7q3A1Ei9s/nWzPmXsHwABy+1Uw6aYCMT7hB/4koy/D0OmnQs+S2jNfrClcnrn
BMl0aLz5FcXCcetE7vrcm+y9GBF6qXJZX4hOwrSAXmF4xnQsEBjbTOgAhr5lTpsZ29+Nt4YSqWON
J3uUT3bw7nu6+VJo889kIDK3uV8T7dhrcfrQ5AXBROC9RdATw8px+hc/hvkFKx7wUFPv05iUrtaY
wM41i2C87a6DGP19HBRm6LkztqnkbwfzDmo9GkSrGEPqZ28G+PFtHciTE5BbtwYeqEImyV4iHYok
p3iaKbeHRp68Vl4L8SC0xgW8TX+uhGYcE03cWLi2o51OG2NGJcjUm19ILxtuU4IN6X6RkB1ZzTtQ
broQoRPbzlkuxrBbir7Ag725JKaXHcrIeKP3EdZ4i3RW9+xo2l3u5XunAj+psQn8qNqMa9SYly8k
AAgpkYQkIeiTAi32zZCLg2m/m6W09jwfv9RDUWxMmY73PTc8ZUcr3iJUfvD6JrtIC6DqWI2wJN3x
Zcpr9xBHUYd1zfBNb0tSCrbcLW7Cs2+KhntBasCNWhT3YL3uqNK/S6eDD2T1L3E0CxAeYb7A8+sb
VBo0wcqkVdWu7Axvl3ss/HWPBkOCLwyEnR2EjuRL6+/rHPPIUh8C7G0Qdgrs61L11HVReEmTYHks
2Um76fBDM5EgM/wMZcoIKR3Xe5bmX5NH0oxaODvOqX+/eUnu/x3ASUsxMQDJCnGiiM9Ra2QQnSY8
vccluKHp6J47c/7ZzIV1yMb1CxF+8zB7qP1tWkHSE13fhzgQ5n4slvbc4lUIaA6523HNFci6HUkV
kaKQzabL3Kl50E2dG1wExB3VTMhRVLiCA6juT2yEh8OshtVIA+kJ39Y2Zb7q+LjAP8bUVUypn20h
54Pr/crqqDkNvUbdpPE3OjSUs4WzPe48UNOMSnePGORsKtjpmwppVyNJ3YM17zKKWE9o3lxzNEQ3
ouuBcRVo006UH1+gruKRM8BZKrLd2EEN17KChyVoIfI3B61wvR9xSu0fi1IWgnLZuktJDj/CaUMg
86yThAqz1iLOr8ZLlXTbfugfKa9VIaaWcFANAKau1d/6RVrAQyobIlm3S+JTEqOTY+W4xs6ZXSND
sfpDykzuZjBByKglT2XOeoWmmYY38By4HRJEjoUeXxNtoyj50kvUZ03v3A2D8dLnX3RQOSgvxM21
L8efNjXfw7DU6bHWE8pnBuvbArQJf7MdVE1rU07AHDRtvkYBEj9V076IqKEyF/2KxqL4okfDd+K7
HgHydj/H0apozW+xqrKri5XLCZPceBO47g5Jn3ficLSvZb/sei8i2G39b7iF5sdFw9vGSgdKR1a0
hLL24hDrHe6r5jWz3Zj4qf3ZjNhPeenyxamyfVa81WVif4/q7t5tauws0L2V89dYyjJEcxxry7l8
wjGr33vCe7Km/GtZ4AIv2vdsMl6ivvtZ5OxT+/i7LuZfvmgKdhRBT+UgjqnLCf3iGygfOeLU1v1B
d/vley3QZYsw+DXzAQfUOiw7UilaYdR7o7a6XeoU8PDF3x0uaxSuyu5+HFCnlHqeAhas0fIMxp0h
2narmWfqCDLDqVk60a92xWY5HkQCZJ/1x6En88adKzzMkHMwqKj+wkFm9zEA2QgWzyO2jr7p3Wht
K2f2w14u33K+GOzmiUf6x7K2gv0kq+QxmmwHxNy1DNytIHB+89rp5LhjFNoQ5w7oH79ovhQPK430
kEYaS1QXHElHBwcW3u8aojalbsWnIorKp7jJfqD3OIW+gde9aWmXvzweEGwfvPJ/ODuvLbeRbE0/
EdaCN7f0nkyjzJRusKQqCd57PP18EcwWq6r7nOmZi0IhdkQgSYoEIvb+zSGg1LdAmh87Za9Pl+7I
DX7HqjvZJ4l5GVxWXgUptWWBZSUphRxwrGrwk8AkojLKfBWhg8btnw1VBP5mM5NyWam6iYRbYY4X
eWa0pFsdGGnqUMAr8eseCk8dPeFfvg+a0tnZtq0si7hULkbBW3Xwm7GwpeErnBqXKpqsM2WpfMEC
SXnzJgBzVprMYr2kvBmzCl09sNOdbjXhTYmLGKJpaCNT7KXaFVh0Q17FI60dxHO9tqeWv4RVefsC
kgAt77Q7tYFPjSeZW6QtCpBInzZYWQK0vQ/Pas9d2JzT9OTGNhQeqKzLwpn9M5z9VWuHaN5WQ/xT
hSjGaj0k96chPYrTWWRCKKxwPwgnClLkLxQ8J2JrIcE6dZDVxymBzSQZzYXnVscOZ6uFRPaoMYnq
x2DZK5ssKJdWjP1bSiJXFIZ7rIeCOltFajhsstH3rrZWfB4GH70DUCuPsG5omD7OIMfaeZaO7p9D
awXj+3iCtoJiOrrcnU6pkEwhN0j46PAdpo8GOX5Ka+51quEl1hOyECIsR9kuSwj80e6jXLZZ17mx
3Gfd6s8yjJDUxfGo/CVw5LCCrJ+k1kw3oO+aJsmR1Sf7TqdW8dICJSs7pXKNDIkRpItwEJJNcQ0j
0fdQ9kMe1ZZzkwc9+1lhSnZFcZxniMq/CYiB6PAYkDloLM5su9YsuQCpmKk7bsNRCxByEFMorOIz
hsiEnJKXc7my44RCkh1/sKqaXsp2qg8qaZe7tKvmn2tUzb854dRsKnSG95oVTHjE9me+e/P3cFIH
0kKqec61pr067eAsZAckkg+3bM7dCKBj8nCVSJuE+iQA563ixe9974XbOVYpEo0gJv08zN+MqP6Q
5n9xBIpvNvuvhc5SCwZxd0r9d2588HFQFVjadgcjM9b7hHJAu0lT07nI3qDo6rOVNudE97sEMpGf
bDVPxdlK6DOYSP5fQPG89qq9UoBnPlcCOVUgYS1bklcgWlOd6M+SgfB75CfGyl6ZbjKt4ta4oi6N
GpdwtbjbWMxWiztchkTXpGv57jMo+v9hfRGPdrQXfoLSgRy0rn28O5TjZ9ZsSaG/yA74hwU5RthS
x7theTFH0MHvBt3V4Dqnu0625uTLsKmN46ds8L+a6FXjsWM7m6beOY7r3XwcCjaGPmtLTzTlAZpa
cpiK7OcjFETI9MIbX6LEYSootTAWZ9+1U5cZYM1/zRwbNVy4eWftqaT7N5XM/212ydThL11u5DjZ
gbKfy16YNMz32IAEUobZ+JRkkX4e5r5dZWRQV3pYx1dN0+KrPBsjAyl8d6oW/+iY7Dk/JVa6kfFh
TnrzPqRhD17lwInkRdq678yF38+IbqpBRHqNyz8Oiq22qxL+yKLrxp9SgT4fZ2tdun2D/KKQq5/0
cVHBwDnL3ir0l7aj9K/F3KhPbhdfIjEqId9/CPoaYAyIXXZx3rQu4OdvqgF5e2lu1uakTiNLYc0n
vM4wisCx3rSis2zy+Zz0Tu2eZGvi8WgPb1raa08VsBEZbNq6OMcNWgLSX40N0bA3mjBYdWOsvoVT
3pPko8JmuvYfuoc9Sdb0Ff+g4FcQmspek3DKwM+gBq6XmGUNofFRFOB15VjVnckmdZG7kWMtI/uc
2gtTFDmVreXn1L637lPjschendayKSE7zuY+lqwJRPiaIqQoGldOp71iTZBcPXe8FqLllZH2Omdr
FOejeyPL1S/cotKL7OLQLBHQq/dyst4BqZqGVl3L3igPkwOcRmURdjDxAlKEV8doLkM1pB9ZpoXA
f1uXH0TQnoAz1utpHvv3km+ai6THn38farv659Bedat/DB2m7oIGa5XsorAEPtcF1Q0cnQ1cqPhT
FZ4t1jwFa/bA037oIIJ1vxCTC76WPfJXOWualRwkJ/uYSN/guNo3y0z/Mhme6bSXw2r2oRZeKY/Z
8po6DPCFnG3VZOz6KlGW/ghIrUHVdKdFvndzQ6VbDj715WrWtzaZ7p+jbly8uYi+1qg7CG5Nc1Ux
21vgHU8dRbiWqP1AcmQe9KVsTpkSPVvYgMoW9xHrpU+GEQOsGR53oFDCjZ10fkvSK5SzBqlEo9qZ
gZrCWtVReJZBaCawurDMWBi4ZdwHTrWJddvQ8gyH5LgIujw61YOXvSpDqq7buFXWspk3GnzlABSM
Ho/ZK2I07osL/UE05ACzJEtHve805U1zsFSceGDdzB9twMK7qU39IB/QNhTnpm3feZJUAPFa/aay
u8+1WbkA2De+xH38xtNKgblLS/RhWqtcInwt9xWG4asgsRb85/+s5vmrPmo+S3vDJ7vfmzzBUvUw
NXO4xZvOfLYmzDpSpWv+MLjJaHlzKxtp2RqPN9NZBdx1k0Wur8KB0iSFZtK12f1EQRUQcx5KIf82
RsW6bFO2Ho5OzqDu+obUeyNYbphDqju1KrPV5OXl8f6nTFvoIuJnY5Akkh5Fsxn8gDUXnGUoRxV3
TboEjJ/4Ieu2lJi2Z1jYTBAEpmfUejAjDYVoePst0gQtPmvyk5e0wQ01WZyTirD5MXYuQiph+lZY
nbulwG5t7dYr3/IsP5PTbH40DjCA3FTca5PW1allg7yqTK875j1UAEmUwUKr3zVa+tx3GRlyp/w1
WPmu0Ovql0q+7O8nYoyMjJwMDnRxJUAGz8GhdpUhIL5H8nBCd2RaVSUSeK1KTSEBIraQX4Opj+1V
PITdXjb/Pgz62eewsfnQI+99aK0hXKtjgkGVMqMKNg7kShR2wEI1QaL45ZnTBs7K1FQkZ5B0WFE9
qPcIx3uYm+b60z/OeHmfMSMfyqPrhektUILNzL7rucl0/YtoNYZaPEMt0aGX63irdgBsQtY5CmbN
pvPKosdCnhyETSHYF2E9nbIQ3I3B9/Xcur6yk2Y6mo7PdYQA5IZHHRiVDrLtmZTQRpruRCqKuomi
Gsk5V0OschB4nBYt/LJtM3HfQfkB5lNethEgCzB9wDVadacMI1ud0KXEjipzdkI4Kl5QlrbLaUJD
0p2Av3EmD+xrxo1dojZi/o49escGTqPKlmwrYyWuyPcLGGNvn43ohIW1jjLJgCpEFETP2VxOx9be
mVVLtrgeKFaDd+4X/DxxxdZ1H0eC3DoAr4HlQUge+gYZTeAl8aU25+nwGCvP1HkeV5N42ssmUCZv
1zkFVgOF6z/lRrPRBjaAnWhFVLwvWC5SCKQlDxBWyr1hkwh7xMBW5cgacpCzZIdLymah5lmFJglz
kX5Ir06fr92hIMfVG1dervo8I7O1b9HzJXtVqNmy6Tr2XPWgoHBaac+picwPgjy7VvaGMMTXma7g
Z8g2NluK6yV62F8T4Nup4iCF1TknMLVXZZwdeAu585RqCrzgJAKEIJqyY8Silol+vLbSro2XSuh7
uPbBtg+wCaeIafrIlZjjSY72xLXsp5QN7v2SUR4ZS1gTyQaKqFK0zmUwe341VvI/t1j7AF4glyKf
HZEyRaeiwL1vmyhOuGoKRDMa1oQrZ0SpYeUgUkNdEWuxTPer+2HM2iVP2f74iA9UAPpVWQpbSs8o
+GgY3BYTBY3HPN+snW2Z6d8eIXl2v0y8ts1NWNfBrdV/PvZnMoKZ+X171jVBcMuyX6lUDZ1z7Cws
O8DkGfSG0q51Da0fKxyUlXTGQD1xT87R32HqN5O313E4Tdpq05gTQt6imUQ+FjyRVl1KTQ/eJ3eD
FYbxbsCaOSHoXW+nFlEPKd3FA/v1fiO420oH1tiiD+9+yQrdPt197Sxr2vfpiNaxsDoHccBvn2zV
SjOD6GUmdb2KgyHbRoLbG9VmdMPJYx1JMq8ttFpgJX32GlUc33y+oXJsmqJ603tG9xeGI3CrfqMF
kDQkw7ERNEd5Jg/y3l5nX7NgctYKue7DqBn6uU1dBZ4VQppZFn6TvKUWrA7rtP6PZOjJDES+/RyT
N9siEXdsm9hfBdzdX0yEIvdjAFQtERToURDXWmOZAxN8kRHy+PnSZve7RwH3EBWB8UZCbwim8Uds
jIij8v7OTY6YT02xnrKcoIuwLnSC6S8D+nZWzmZAtUitp/a5QXdimVsmedMg6JN9dumgI19n12Tz
CArhj4SEMtyP8BuqiuWanFN/hEwRrpQRo14fsSBWJ1r9ErKo33mzTWl30uwvU2c9l/OYnNyWPXis
D81Vd7peKIupW1O4v8vDf+qQscxCZZEKub1xcw99TUNtF6E6iW0yTRmTZ/KgTLN6SgNTBWiec7en
mPUWCzy6Y//LnjZRtaVSRtFNetqOfdceIgc0lxwhYw5mD0tLwMoVx/8amMb0ze/TS92Ew6sSZNER
1tq4gnA4f0OP+B53BUAkaZTPuMv4Voy3RTwT8Rj11H3mtEhZeEG8AATmXErEdd/M9B3SjPEeDpGF
QgCCrE6qwA/Ve7ymUefbWqKpjt6TWgb5/EbOw15hzw0dTZo/6lXwglWil6IdVJM5bzsYinvQNB7A
GGVsA6q6rn2CFDeT1SsRrLX07wUe4s91kzl/ibeZeo9HKvOHHly6ndsYmnjeEm8o9aurYN0uVtf6
0IJ1DIZvmVEhDqMXw83s1H432bWyw9Ae0zHH4q8bqMQkdtxcQXjZh8y1LqgcDzjkjciWGggfyBiF
NxbQRlOidKEmWDCYpfKnwTerfXWM1nrWBxZpXdfe2aUAM9TjpCrxUm5P08yvN/XcmXxW7EMp/aE8
l6fZSTadzN1oVu2dsYp/0fgtnprSi1fSlxxJB1ZOlGTzhJISAooUmooh+KIWzpObVNEPVR+FW8Fo
XbW0iD6ZYjC8pl2gt8aaTRCmPA4eYks1NcsFmjDKXlPd+Fkeau9kqQbwqbpInjvPL4+21v+QXTJk
Oa0odUA5kdbZoY5wDk6nIXeYMbvJmHTjhlTzQ9MqF+4JkiteghBvNE5kM1BZGc4upYhSxdn2HpsL
uAJhFB0KFd5zkGjW0+Nszkp3FY6l9RSwhF1hKzAf4im7RJqVIZriIbitO/EKcnZ+i/Xk8+BBCSiV
wL7IuJCkXepe7SPYxYo0ihPtaeoRLQhTo9r4pme8ewIYL+44jxFpMH6OMIrafE+K4j5Cp8iyKBr1
2Gc5aGvJGLf/cmQnPWw0L0uAMnfqCdOfxlHJWvk4t8/GFOyDrv9az5ZxQVnTvMR5SQdOzz+Rjul2
VdRi8+D2P9GH6c8N9oytbSjFOlWUfumyi0KtQEfGUpg0thqGJFqG9mFcwxhzDOOGP7d508Vh8jFP
jEsey22EEw56RQBnOr2GkcE4eYjayt/krokYjJghY74ymjDX80Nq+sAgkaNge+mT6t26QpOQ7BOv
VnGURTap/knGpEShlC0sm7Fdk5qeljKm47NiZrZZ/Uj69rsb4aqnRHweKRYHAdphCHxl/ko2FSrW
JKNM7u1WiEDtrBSHRsfsvEYYbgnBASfLBruca+Tjhy4NPilYUBSoend3765HJN6R4svgZ8Ol1r21
XCMocd88PWKPrG0hxjW9gJXKtC0uF5/tx9pCzuvLGjcfVXNv8t6lecrFmmbnbIo7WeENJlzKkt+T
vJtNVniVvXJsGJbmrvVbdGeBKYBPoQBbevUpNOECy0MmmgkIvCVCmMPq0THaWXMfovXjvO471AEG
feiQxprWne/VT2GiUEK43zLDKqJ23LCWNjB1OgBPz1/nwrA3cCidlSH245QVqvNUN187sZFvxCGr
5oXVNCUKfowPNbwGQCVtY71TYO+A+w8RJrjNc/p5JmOxiI0iFg9WsRmBIP5RNWCCG28MD1blhS/Y
iFYnAOhfs2oMXxyrvQyWisP1MHDPxJF4OqsUGvpBCfiq+SBAYRVvKrG11xzXRmolxCfg700pCgvF
31lPI3VNr4Vv0SvJgupE/9QJpWF2U4gtIbKzks0YrvgLkgFUOlIE1gRV/tNZ3QR14bXp3OHoy4/K
AvO2olCF9a94EMtHMn40dFP3/8nS01mQZ/seabN7rZQw+QLA6S6OYNklJoMT9mie8NfuKPytLUWj
2im0EvC/uE9qte7/adIU5Nqxr8UbrBB8kWvLACjRXjal8Cv+Jp9N2RtOf2smGOHcBye6AjIqiN+y
2qxWpYtmIlr804ddNIs0quc3VbEc+EngTpQxyjamNgf7TGF36ZVG/VyMJGg0D+VVE0fkHwVbTB4x
+G+WcEIVE9k8q3j2JlYGnujwIK8qeOLIlzij93zBh+FDvsKin9WLM0Mih6LwBT3wf/ZNjAzrET/E
yKGYaTVUX0pIiWaZQ9WXi/khDAC5z726lxpcckyP4/Z/jLmikCOHhL3dbvsBnGO4miMNNeasupLj
cK+WqELJsyQiiZ3HYPP+0YHD+rlDnOT4iBcgzY7mFO8yNDNkLlVmUC2jOaC4S1lBpG3jBGQZKt/D
TiZqY93tduB4jKWcMCmdds0m4zDnSXlA0XtYammCPLodhHtLaa2X3Ne1PfsW9OUoOL8UhW29oHRa
qlmFNBARnts/YoB7AboEPyIb4y4MZMIBgVA1yr0zBe70nMZDtXJy6iit/P63Op+xWMvaZRWdqWwi
20VLLmVlvE3Ue1yGRvlz/XtMDpOzfl9Djh1AVt0vhIzOGhzODXQtyN0o/2NgG74Yrbam8DkER76b
8zozMc4QI3rXuN5zYrXWrmGljWd5iIp6PAfiIJvkvrexBfx8BAO6MAGRI4J4KJsMRIpQ1uvF/dAH
JRcO080UgnsyTMTNnOnWiu5/RYzK3SLOQJoYmhMrJAyNlvf8i1qWxs6BlrmQ6RmZhZGH0fKh6sTd
wZ+8d22YwmNpktDLI+9uRyGrgLqTrnyK4xf5+JCHCJpUajWfIfno+T3xvl0VzUZvDq1eA0zLlPE2
1tV005sCeiCYio2M2YM23aAdQL9JWrZzYty9bOuArDGQgLvo9Y9xwjsiClmwV6qGz0hUHNhXRWuZ
gxJxrcs/44mTRmsY1vO3v4+X8YxV/g2MXLxIQvXUpqH5Mga9dlYmcPMy620rJgp9npOeEIDTv6gs
LO9J85oaNmI340ZmweeKvJeCxV2bA6dsKxTPVn1zAKwVXu4tqxV5QRtNcUWshdwqfb7fqhu1/YLq
sfqEZCY+q48zMuEIm1frEVdKMpLTsJxHTf2I0vyrFuvxL7v/qnapgHgAk8vT2Pg+6CA40tGyX5uu
UFYFtioXRQGrN85eLJAGBvXUoAKb3gMkcWG6/uLNJOzXCjs5N/MMVK3XrLfQi/0NNhaQ4mUTF5WV
17nNXvaag4PWcubq56osrDeBfS+z2nvu3VB/7TFOlJNAqmbXLLC+yTnwn+aDWvbd0oK3cfFCtBqd
zL+wla1W/YBbbqP7AOZlUG1RcI+T+ipb8oCWH2k0McM1xmMV98rhETfHTKcgDU6iBitvARvfRMJp
voos7yrPAtxnoolN3yNutYazwxs0XsgY8FDvqomDvEjl1tQyguhGenqqWAYK7ImSpruH1HCmHpPJ
VY+jq1Vb9Pw/6tpFqGsazPoUKymUil7p6lMXePfuZKAouZIxM4awuwlAc6ymqS+RD1kNumoeOsUn
ERn3anK8n6bidOi95CjP5MEagDQv7+1gnPkFi0H3KO4EmlObB3+2ebmzd6xEbV8+Q4DBYaYUPf17
5P7IKX/10RQ/TdhVhksGy5Z8qvxfpisU63dR0mLQ0NTh1UsRpI1nKreyWStaSFKRDkg05SE2weWY
sxXsKIss5gwh+3wecAC+zy2SBtCQPm8f02RHqqJLaYfZEjvVESC6Ot7kwQjJPg8oRLXiPvGIW12w
p/jhnAJFID6CAIXIx1Q5WE514uRNzprErUie/Z7qUMFBQi1BJ1JOdVtt2hf84ljWeQYpccWhahDH
+3tT0Yqrj3OPbFmtZj7zyhGU8tSAImtpPhfigGtCV7JKl6NcoHM4IIT6UvbJUSD4XqAIuCfZUtGg
P6p6B4RRzJazEmv6lcGQJPVg7gcps1c7cPNaZIykfBIpyfQF/SjZJyOYVUAD+v8Zn/aDD8M2GncO
gJ21PQzWRhd+bLbvTpBayr82H71ysOxVxWBXDH70PuZqwstNcXXwSJVhbay51b/8Y+6j+fi7YQBS
utKdbSyy1VWqsgdstUUj09HO5OSbtoVqWQzmlAHN90+N17hnV8gpmLFlHbAWSxaGTFaXXhUvkd+Z
dgPqu0+m88Mw8nynuVSkpGKkNn1D40j56JLgr+Eo/N5hNvjxGC3VKIPw+z9Gy/DYf4d54d9Hm6Fr
rNEw5BstdJ5jt3iHo/NclZ5QJ4qqLwH8ABm2u0Q/I/taLdquLN/BhjvbyfcarIe64l3JQnt5v0b2
zalxeDYRtYqR0uDb3powLazWjC/YdeAYMWjWF3Nm1YrYffHTSl+kymeu6V/6IKw/qigh310OyU0h
A7urSQjvnd+ztd+z7XLMf7rjS54W5i8xO0aM7CMOSDPOpZPcMmhru6F3PmcHGjRHvy1fNGvAL8cP
wTA6/vjV0TBhMnX1ZwNrj1stevkjplGzVnt/cif7pqAb+tGOGB0NKkCfwaKI0ZDoumhmrmxRQfcO
rQkmy4mNeRuaRntV2WatmjZJX5Pp3QNmtoi1Nv4TFYEFoFfluxMpwUpkPS95r5tHTAy7dVKGxYfp
tke38YEbYlaFRtX4iqRNua3wwoa9jJ1IDJoAKGQS721g1tTsyvAYJ9iRCKRTqkXODUywfhsPEf5z
aCB5LWG9fA2duTjeY8jy9su54ccie+8zTXRNigHxkETOq0bYRXaAnqVydpXI/BZ42i95gp/a/QRM
yi9NVY1v4uS/HiOmz2LW367z79N/j1GnbN0bYfBs+U6Pulr4ocUDe2Y0Kl8bdllIeMfPsmUnsIRi
x84Pph7nr2SQWTZAF1u5/tifAZwnKyPBokl4MhZu3734DiRNcUeIKdu9/O6j2Hzvk1g82acxT7Z+
z0N+A3zKGBVHK6uSbe6TQgJNYX6x5+YiN2Vz6YfLEmeJa0J55VwgU7YM0CL8oaI+Qm6meUOybDEL
9mFajOAtCpKvsTgDPft5JmOyV45D9uB/6X1chaQO5KVwavcTpHE0ObSvveeQMNWjemdGg/a1MZ6q
WG0/wlAx9/7EX5ajqql7x6s9Ii+h95cghYYo4xRuGlQsa/2k45j92sLPGjwvQimq1p69AdNtu+ia
m6XXCrKDuYq1gVp+DUoNVRD8nZqiV9bI9M5rryvrnawxU+/YDzWJ1h5XgWvVV9m9FB0CrbsPkxVr
MYxltvEy29jn1Aie3IfNHuLQiZstVSU0BAyz2BZoPf/PZ//7ODfV1KPp+0unMYotuYz//kqNin17
iEgRsoHNtcFXZNmgtrYp2gZrrRSG4qKZ8LOQEIsgzPqtfP962N6UXqme0yHtbogr/nA1tz0ZFXVO
Q220E1zdH7LAI4s4gWrvQ82AMihqPqVgthogTDay3IN4Y7cIAVttoSoA1TTVfCPLbBKtKs9AXxcX
aD42fhjdX3ulW70cpzXmeupRFxZWWp5mkTVWrGQ8y7ajkANQ4YltUqcgIYp/1Q475+AsD4U/B2dS
JUs18FCk+R0fSHDvNKOmshE1p1ksRiu5Li3iXa9o9lGG5EFr+77F+lwNVk6BnaPjADXFpK1+MTU+
M9IY6O1VennTurCFXlI7PxTIL73i23/204ue68/yc4U9TG7Mi6f7xxxZ2pXtXPdc9ECKIAv8Uen6
vMjtTtDAwEt7m0cNvol14UOk/ZKFd1m0V2H96wtfrZNlZRdgZst/FfEfYzAVxqO68E6yVI+RX7Py
1cTeWn7/Re8c422ua30NxhE/1ZJb0RA1BoV1XfkAhnbE2TL7rrlIh5Ywd5B5zJZWYTVXd4ic6bV9
taoBVZTQZyFs2mqwbZAcXUrJQCkeKGNplY/Lfgo30Py7kzrNhXVO+goSqSzvoIoA5Y0dwc6Ys5ol
vWfc5GHw6+46m39kIxz9exxd1LdcH1149IV5H6WKVadRACl7xJo2dncFxe6i+iU171R94OtuJFa4
C8OmhEmJQJ4hDrJbdkQCTq7CsVqWSGVupa9X0+naTjeAv08CaSpjpdfzeIw0yjQSqgr++JY5nnWS
QyIs266Dg3SImICjENBzCSRCna693rf301wD2TCHeH6ron3dJl6zwTd22s9NvsZlqEeycWaj0mqn
DFLEqUac+TSlcEm1znvFMWvYwmYcm4WMySG2hFdktR/txs55mWSSRlcc/eAaE7IfQsnasxLjYNnD
tRdpmUrHCifWEmRilqPjhUv5SYhPzEdo9i4aKEPysxJxr0J87BH6Pf6f8Qj0ok06eIknBp+63zfz
JfEF1Y4X8bslXsM4KvECH6ABNSigONpNZmziiPrsiF27ZmPx+a8WVYBmHRUiO8+S5Wrb6BEoXYYv
lGhmWdoeAZYc7+9c9ScIF6G/l5rdmKPd7rCFTO/PMgfTaXACQlJhu7uRqOfjWZq1Tr/7BAyI/lYD
4yTzM/xTIaXf16GwBirOdthCtJSnYzwnK9foQfKJHqfsi7M8exxkDOCx6pFGE4NUOM+bzx95E3pf
ZfB+TRRVULd28TCQwX9cTjY98SfUzlyGJEyPj2FTV9X7CPpDtNWEJ2ysqYfB1kd9Lwwq1nmhU+m+
5WhfkY/9/f+BB4FoT5///93vov+GOA6vR9+RqnbvSPU+AyUZZbm3ugPRSQo4uz7QGrIcrPHkQGT3
vbPXmus7nD0QHQEQnImyxzmWKzhvNoWUsobxFeq6S1ww7RWQGn34buvpt0h3hk2nt/2xHZP+CFuz
8pGKy0roQSWuMcOsoYOLfrA8exwUn8Kq7Uy7R+g/DZMxAEA9uLApviORJJJIL3xu7QBkl7L5OOT5
1PJsiNaPkIQuodzgX9KmgApTx0hBgV/qAtPeI2kBysHnXyE2PWtpVhDq7Mm3nJXeUr9rvV93Q99w
rsO1mynqKutGTIqQrlON0b72ato+z0ahHtR8ThayU8a8xIS84rrhVjarSf3Aw8qlPj173XDHqOqB
v7Z8aDaWoeaYDqFbINNwXQiYLEMl/JwbOAMGbnkKh6EiMaaAUTZws/ODyV9YtmNt5QM5QBF6V83J
++NB/Xge/73zEa+GeuNT+Dr0kDPvDBED0bazjlfGJ3+ElNpZ9kp7ctLcf+3tRPMxV/aiYfQyB2X7
XcciA/oknHO5/GL1TdosmJ5HBfHKIIr/jCeMaut+GI/ByNbh1A9xcrFwE1yyUtx7BfafauNDLI3G
r52A37q6Y+B7CAEiaPx2p8btfMN8ayZ9GqrfxCR/6I+aRgZa5lcH35nPY6jAMhZZkN+p2dBNf4w+
SkkyJA9BLJbS2YypjVEOl8QbVlGJvyoVyk9aykBZxbLwG5Frg1FXMIFo3OJiOM19mHyXwRAHSAXP
/zZMKUftUgnApY8upTM+yUdOPCbC0Mz/U7bkISHluu5KoYgszCplrMZldeGoenb4dLw016WJfYwP
Rf2eSpZvIg7z9yzO9EMos0MZAkvr2SWB/XifcWQop8JE9U98JGY9eStfcdyVfIbDgLsCkcB8kJ/8
/YGde9CLXPKvGzlCPrULMwp3oHCM+2NexgaNRWGNwONjRaC3bok2oqZTfa61ZN72yJVcwGdQzxIG
4n4MLCuZem+bVu5P+WDo+mlXU2Y/ytZ9HdDG419ichkA+7NeDiabiqcaYiEEiIVh1i6eQoO9n2ye
aDxr+3e3wDxaAAL+0wg87Pp3iCt/GdE0QkfUalHqEsuaKFbcU6GpeyNKWNLIt5nP8a5J0eB+vM0y
A6fkdUA6HzG4MeHWcnzsYMTSJ+FZt5/dGN6w0v4Yhrz+ok9k2GGaUw7pmvpK7RaMH9YPZNGmBfys
8c+pcfmG2S3sJgxcSb+59o6PdHxq+Qe7DxGOmWru/SEvPei6KDq4cBMMO1gUSfSR6Qg64mXXHmp+
kAe7CpqNg4Mo0nxZ/9qH/XjM8ORaVPHcv9Zobz/PARaoReS3Sz9tT43WTtfGSjzI+eq0sk2+bUFs
pk81HLdDpwFOyWO1gmnZ7mSdCBn6zxGtGNH8dyOSLqvQMej+cg1vLtu1ilPcEsxFsnW1OF3mNhwX
wLJ+fVXir93kwIhLJmixfhibu3tvB5t6ZVbJJtML0nitabwrKIUu48COTrqXmu8mxadsKrovE9D0
K9m0P+SoIii9rWV0TOIt8NamIw6JLOmKAB8BeWr3Cl97bJ7guAhvAbQzNn0kuOlCbFwtFG/VBSXC
L6L5wC9LFfJUszwErhJz+eioOyDOFkmzle942cobYAinqbF3rMED0A2KBLJzHrBuxAwHkrIQBMEM
B8tFJAdz84uhdf0ejQxU7p2gfB9ykDfFlE67MO/KdzUGF6dFhnqRvaEFfXMe3uAtutfetD86N8Kn
BvODhVrhE2oroffd8vWDaWV4qWbD18lL01+NNn9gMmd9zG3UsfI02+eQDcwGIG14dnPN3ru5qu6i
fhigkBjpSoVlEONzuZFuWdIkS09z7qoihvYBa8Q8aD7bg6jpyYEyZmM3cZ8nY749oCeh691GQiXa
FEyK3lospB3XP83R7J+mSg9W0GmVJUIRds9uN1NOsjvTURNHenQ5qe43lOCc6+NQW3WysgcsXGTM
7dhZgV8ITxjDa8fHOFTM52Met4jNMT9N7XBR+O7c6Es/RpUkUPv43NnluiIrc0X0yLrKs2Goky27
WFeIzH3GvFLvD3Vs/TlF1lJHQvoL2QxcRObIRK/KGz+6CYlUs7fUvSmE2T1UBBH+evkE74hKsawf
y8KyEetbfgrBTbYsLVJXeMV4G1lUrkcQ45kS/5IlaSwcv1Mdc86aOMgztVU//MxrdyH5v3bLDj3c
qY33I3LazxGtWk0bpLrYe3rNsEvYQrJgHCBZ2MVENXvQthGYzPO9ibY8eduiqFf/h7XzWm4c1tb0
E7GKOdwqZwc59g2r3YE5Zz79fITcltu7z+w5VXPDIoAFSpYlEljrDyImza3q1ixrnHUSrLNT1+IJ
jEBd75vJazokBoIHY78vo858yntUNKMqeYVEO2zGDjEfXcVQg/JTP4OuU21GjalD5UHaRIa0vLTJ
VPI1clXtrLvK66Ab6lOfjo9WpWK53oZ7foDeaxS56iICHHI0+tjaj26qUr1BZUt2NN3Bg9QsJLBk
fVMseh9L5qzWdk1aaoCwoPUeuE1ES6/RKHuLGF0tzQPMmW7NrXCEJiAjh6TqAUTv7IF143v24pqv
IOUcoe8HWPrgyg+DgXKYFS5R2Gq3ZszvaD1acgBSIsK2Rs+s46UTOgSm4sSsIihCsxxrn6Mw8ej4
iepa+QzsIDhFDZlz0Z3LEMeU1mpXoikm+UpVzo22t+di85RahWQ7s57/yYpsW7MdY+Ucc4s/xyUf
TKYjhzIBdL+ZhXYecIf81F9Nz+m/40d2wou4dS79A2pFYbpWIxdyv9jlxtMeOP04oP49bX3FEeYG
hBfMNlbw05DbNdvHBsrKzkVzbCFeSqndbWeN3SMKlcWn/inepyYyYaerY1qyaddc/c6wbP+c68NW
3Nlr3YE611iARqnhP6Mf3bLnZJdh5nF09w6yQiseFJFixHCzcJCpAwDVkm6hphNXFLQ6wLIXzJ8Y
FgczTg2A8olavLm55W4LtA8WVpJ0a2cSOBh9fMqH0gAXGlnwp3I7vovwl6y1Burf1BUrBUUy1j4i
XkarWS3zXUyi4PD1GSPaCLMpJIBK1DZdKVzJaiXNu6BUT+iHIrmohKSlDQ2AidR0G+i02Dr3pXGO
jbq/d21+VTRGiPO7SFZ/pJbuHYMmq+ZDicOgaF4PEcX/o2jib4umB9jGNcpOHUQBm0/CYGu+Kqgk
banJPFt9EPNDKcK1OcHmUslPb2XHYiMzYYAzSX1rzEZGFx/IhwCJXg9lXIPYKK3v1y5xhkFOf0R7
oz+aWoyKoa5fIlACOfu6iZ9bnmxrpRpee1hxC6DF9rFqWraZCmr6QSonT64uv2AiZ/6kYkVhwz+o
UvWsaFJ1X/RlTWnR+515YbwXXRmWbjd1n67GKUB0mYYrr8JIShap32hI1nXV0uvzCFcJw5sLPGw+
yrjOhYO5xaOqOgSIHNgzLf0pIRaulIp1x9bD2haB1azGvsKXMc73ArkOnKyZmVNxAAk37rCef4rS
CpKopz2WsopoHi2Niv2lhbzTD81Hqqd3BwS3BOCnYjc76+Vw7/uqej8EwHztVJ1wxaDVUMPclgho
ASymGfRNsFBiO9iJH8A0yRgM1Cp0G73hzge4NzpmtmdDdbg4BJP14p36/gFZnuSmERm+TlkhFTnp
2vHpiU9ItdxhrjlSv75+rEbeA1G2x1vRhdiPt/Mi5A6HKixI3YLaSXEeATltFMtusPJXqRpfHUmr
7/xSUW8sngQz0Y92Ivrgrl/v6tBMX6r2aHV58WrZD62Kx7UfR8NLrPHWJUgiR+i+7iPyWJd+Iyr0
LTUGNBpCa9FncnlKe/CxT+K24iFOIdAPUpBZbNOQvwAFIXoEMiJUFGc1DqE//zKQ5igstaVcbsSA
6rjexjVcfaeir9Z7xaOo3xjx3B9oiH0xI+hdFo9IUo4nRQHuMmW+Tf1O8Wx8qvjpZetOw6WkUgrl
tiqKeFLTTX6VWD0knv5blrpHk2/eS4/eCrKTanzroNW0qTVd2+IREJ66GNsXTDqkmz5Fk8pAGeNI
YbU65F3xyPYQUVZJ993FWJXGssUW714cFLIKZhSaxyRtEMm0XX9jB4YaHUFyKGs9se+ga8g34hsZ
xuYdXz+ZXCvfwWlMtIC8OfejMi69LlmVBnf+wZKwHO5ZWypRau5S1KFWqu6nj5CWfnZuYv6cQju9
SuaZH5nFGwY/0bYlFXbKlPDJKHLv0sL1NTuJ/n4aNEr/yaVeuBX9ETBiZWZGP0tNfy6dwSIVw0Hj
GQqLcjrtAC0OnsznzANUDNpx24wAnORioeKZusjQqlld4EgXGp4VlU+4qReLwGEJJP6RVj18bl5H
RUFPw45v3vbeQU0j/ty/vkGodGsLwLuoBv09kKr5qXW8cn/tr1K73E/XcIYyWxUjpnZtY2jHfjok
ZS6hbBpSsIjhkHzqu8RUVrLxBulVDIhDJGaIU2Qh0nkaWvmyKdv3CwZrzMlBBfmaMb5ZjaFv3Enh
yG8rFCann2PgW5hDOTKslcr2H2V/WIt+0vcUrfDwWokmSl27MI3KBzwI4qOYXlre00VAwMm9o9yp
vvU6+M7ZAaKU4728j9w827NF95AusmWAvm0DFIGVegB6lfGa9EE+E6ef2pcJn8YcW1ZnmpZnGyQ1
7RtLqm/F9zLyG/sGyNutggnjoQ+7BPE+xOySJM+PVZ+yEyrLuV0YxgPOmtVdbo0ohEPRGApP3pmk
1OaaLefPLorAyxqLh7WY1PxWG8AF415gmEPVMW6LCDKk21LibQbj9mPMczPz0uIK7EgU/9TlUEfr
Uop2yKdrJB6UHShwA53b3rsPk+QUCx5aYY1bzQWq7DRjdWsXKDvoI552LxKapxWKgid3NPrb0Exa
buH+q6RHw63ouvRHzbpiS3j0Kahd+vlTwwV3e/JBCIAcLzUav0t3SutuMPaSXowxipdhGmYHB0HU
Iwr1+UKn2Pzd0BHI9ROgBDW8OUfjnbIbsTc8DpW1Zki4RiQ2ymq6Gvy0bWnD6srdXpZBtaU5SxZz
7q5O/XM9oP63VFvUlzS9zjeftqoBudle3481G6Nd3qswQY3UOGghYtSKHJ7ELYoaXXiQs+FZ3KJE
VyYrkKDItV7uZIoZFseuqQ5lqG5IsGmv9Rg0JK4q72RnTrlnNgY7EB6fMD98FRuBj9AC9Cwq6sF7
aOW63qrXIv8JrflrqNMW1mHUol9iRYRBtXdZFlm6dIKFb22uKyWxXBpMBXrKEMGu/2Cs5NJD4bnR
jeCwCNZKaWnl0hqcDJQuvJY8VU6SVNub0lWBzFlegVQzhkxLv7LAzeWd1O6QPvo2dPxXfb9pz4Or
hmcb+GBitoAM/PY8PVvn8RjYa9F0IhlnwcH7LlpiTpVVT0M4hEcxyUncGrG5JFxQzpSxjxnlJXlp
71iPcFzIWuDeOZVcxUEMiDPSdv7BTBIYXYMzzFwjVH+2S29aZ+lhgehfq9l3uQ6H1XYAUY0ylnRx
zLJI79J4GZWg1HEVeoAh5P346wQzD1/0sNO4nNh5YT0bcbLOG7zZudsYd5FdAw/Ea33ZubX/VsLj
bWocFAzq/gZLip1qIK7a6P0vMS4mmuhjzfNKjW8Q6t1arA3vLa9rzsoknSp+/yPPwhxbmJlkVtlz
M06QrwaxAjGaxcibmnXCDaAPgsdM1pd1Ch4JEh7MM39dtnjkal3tvKr+pVtGhnUtR/F7N9Gj5GLU
5iodMmiP1XTnYK/QPNAQCgiiEegoacKSaENVjAg++p+G55ZIU+JVdHfhmRtNBpDOhJCDTeo3O0Zw
IWKHc7JUbmUAAAHporX5YFf1bwSSh++G4pKB6Z8rzJQ2I9XDY9aBVl8P9DU8jiKS5w8D2CQYk352
FCg10US3OTsKlNpYIi4mRtmbqqsmjJKFbmDf1Klys7fwlD0noXRb8JrSQ1A2l6YSWf03EZY5b/II
BmbM0Zidkq/8q16p8CoPQdBitag24cYvZcQb3brfmLrS33XwgcSOQhxiJzIWamHkq3Li1yIcPZDl
fY8odZONxxSRmkOOUiP7EN8qHtB7Tu80HW2SSguqI+ut8MG0kRqexEJwWNFXVRPX62oES+Kbxspm
1QNRpW0OYVIiX9eaFVpDU0I5U5UTGDb/HOnsAVwXea6LEe9QSQuvxBRGjAbTqCcxKjx8Y832zmPl
LcfCjG4Hs0q3kUvO+4lKfbTxY8RiNBm3ggskNUPsj5oFbUvQlkQb+dQ/7bHVF82ISjNccBsAJFxc
L5fQOk1QdhJNAYE0sDvCZ+AsehInR9Byig+neEPBFuIaL0Ls+p/xWpJGs8DHDrScLFxbS1MXUlqN
JCycoV1dMNRZ1AWkRacarxJIhzFOhwNugWJ/m8pOvMmpbM2Dabur1VYKL8M6iB2w2PNa6YgrSRHf
ingDs0AWLLq5MZG23VNQfkVgacIQy8VDWOBl62QgaJForPBgHKJymcrKODcr1nKXt6Am5ggNg1WK
yDCi4wRjDgEA7ngLjy38HaZA5Z2NCMmpja0J2sb7ltzg0hSDIkxESImxKGFKr0uthLs/LSz7EkMK
J9G1ZRA45GY+1pfijF9RuncdHS47687LkvMybai2ajSaVPiqAPkxPs168KANj1W/0lFEp5xN36dD
1qECljrVJeQ6MPQoXM34/msHPdbf3IRat6iJZIZXX2AQTaAg3j8NiJq/lUIYhcNJp+UG3SVaVEvE
sDMVT8WAo2Cy9Suz4wKnYyxvblAA0dedAfVB/MNq7HVPYRbcwnexULe08hVKgsblXyeB7Jwn/pBv
u6j3bgcfE5FuGH76soTM+rSGD1D01xZqmiDW/ByEYKXewCQOMC3Y5Pt8QRahTBH5Sx7gwiIVwxU1
xcvwNTkgootklOc2MmOX7cHgS+W+5bEpXvbTjgFXFlYEAeI34q3Y+gzrlBBbeUSB7bSQVrqJsBy6
qtMW2+p/gHtis4u5p2LAUfYK8wnFGW/Zx1W47RAhXIaT7o6AZMWx7R3B3C66IkeBQTQlqVyIiBiw
v20nk3ZsoJ/EoSva3ynpi821SwYbdfIGP9xCrXwR/WmiwCEwy8nQ1zvaReIfxRniXuNSTxCOuvaJ
AV01gnme58MqTr1krwbty/U7XSXI1iEE9xJMP4QAnXJIqoKTDWGGX6/U2nuULSPq6RlFIBft3Z7d
/C8TcfGsd38FBpQ8ubOjx05LjaWaadVBVoCKVrozYrOOJoCiDQha2GZ4wYw5yEYdx7B8EoAyASNz
cU9LUtQ8IMr2s7jJzVV6RgDfB+ubNTdJF7zpejAt1f14i1JGuxDNGqTOIvVyeyOaliv9tOwhuBGt
9Dw6Bl6EIi0ytghD1SbCPImmYn426SaNWaahL3eraV1UzotJOylR2mAnlJUoI6bzxldX8gQdE2wF
wWgQZ5dDYeCiLQUPov8aJqluudTSooTglVUnPO2Xl0LGl2bslZtOd5J5m1TemRtKOKdkMHxDOu84
VH4F6bXzZxawqV+j1v+O+Wk8Y5yeQXSVAgo8tbVG3LTeaZGj45+GU5qaS8nK7MpfcZM68dZMSJ1G
Rvm9VYe++z4CjEchCnbkhK5gGfl+uDazYCBRLNqpO+Aqwg7jX3GiT22WKCh4R3GfMqebFZRzlRtg
bs/Ejel6AxOjouk5nrrEDOI95DpQGaiHKPqNVwzZ0oUqu0CJNr1wnsVZGNxIgZXfXLu5DX0OlUbi
/4Q2Rlx8Cq3j4BYM6AlT1OEuaiV51dlGepDGbtj5cu3y3MYSoakzdUGJt31s266ZjazI3mpu8Rdy
kWsoM81McxRu+x82/nLPZVfo86a0cQsgKYinQ2HOffAFbxLCHHFHErIEfLhyg9bdqpmq37MpZk89
RcBn+oFKfneOnLzZOu6IALTaaC+NTm1kChhCGKd4dOQndPDUo2VyLwNOLh1sbppHaQIaXQ9N/dpU
Q3K49oizT6Gwuhb4jvXzax9ZqoVFTfA2KKt81TiAVQwzHc8t3o63DhqdwJnHcydbwzmvjJadp9Lv
RNPMJX+rsrYBFejXxVxrnxS1K+/FoD7tRfqYbLdosmrjBjcab5dQt0anU4J/JAZLizVZnXh7AL2Y
V5LwOiHhhbBzENboA+NfDTeVpPfUGpWAwxQSjl2zGaPop+i/HMQsDHOy+ThGOqsqOd1lYKZmZsYW
0Fad5qbhF7mAYdM+I2YNCskzfsfR3JDk9Dcq5IjHuOOT4+gqiaBSPwHTw9c9lNvlJf01ko5M3UU0
OVk5XWEjzA7aNnSc4YWCPKLxOHPuwyYYXuxwmUxRg4Xl+iVq6tbJlPwdJQWF9PlaH1Fji5S3uNaf
VywDf+Em8BylYWEnSOeOfajfN1kYrtFLhnIwNUfAQvctTHUcYcdj0La0rAFjNcXMZ3jWwBaX8DDH
A1dVt9407Htde1LaeifmX2ZkFSY+cOxWMUqWzBgWXYsHzoVH3WegXvIW05yo78nhh+R7Jun3DEt3
sQQGuo8+DUrcYjiehn3Xfx8m4wOLcpptDxjdhGpx12LlqiB0V0Or7ChJfqkFgPfdm2ZtbL882q+1
AGxG9nmqGluxXhBhRSh1ux5FnX+VLSJFux1bU96UuIF1MxEC7AUXBbFh/xgWA2qYZdh8TBURMYpQ
5WXyQEL4zwx8V1FiZ2eOVm20Hz10ui+nop1PneKsecV1UtqJc13y40uvKaXEX6PE8JcY0fSkFnJb
HL0miVNe/rSuTX9pIarg1Aff0w//+pOnLIUct+llkvhDrvkKMaFLUnSgrQElyNyb3JlkG1SCl22b
QPX3AKLeD9hzMIrsg+evrr2lXSj41k6hlwAxNCnGJBaGn1purKsJCDVvxvRJ1jMTlHZt3Q1RwMFF
bZzF4qUR8L0NbWN3CXd7L90iU42m/RQfTge50khd1YG6EDPEgOdJ6dyaXqYtpHbj5tJknANuYXI8
UKu9ldZYxNitizS0rdVgfKbexIw8nFokZ/l1xBDxkCyoAXULN6rymzrSCjAhYfKjpPSfhrn6rQNy
tRzDxIaOQOnUAVq8zTR1VshOeIelqQbICHup1fv6Xuq+I18QPbtRm2/bycJESNzI+MxbXp/MCsoc
q7SzXDA1ZWJt1CHejXlLLVSxjeUQRLjP9dia5SX2dplp8oW1xMKvbvgmdjayDzzQtdlkIjIlEli4
RphEQssmdxC6KquzYilyB2KExnXkT9ifOXAASYFEqUb5qp24oXU/E9hdQacuBviiXYAQuatP8Iz+
I0YMCya2qab/MQ8JEqzDtersktJ7MD3rRR3K5IczZOi9F9VD0lK/AEPlrLMq82ZGBmKPulewA6OH
HVw92M9DavDcIUeQoo8xs02ju/vvEY2RPFZlWGNx2VQ3Fw2fHv5S24IKsRUfELOQ/pn6ENWVDl/i
5Kkvxah97csVm3vQ+6tUyb2DL/XZgUW1tWyjUnrQNHgk2J+7vwycvBXtl9bbqHQqhfwQT3MGf/QO
aPFkB7fTLaDSrvsAW+J9TnP4Mke8jtPhORnawZPCDf4IRlVZot+BwedUBGh6hyIAurkauU7aY5f+
8vuIvdnUchEYGWZiHpv59DBkmMd8xIr+S4judidUQLeO3W4UpTF/RqrxmiEEhOam4q+qQi72jdb5
eAOA0qBWq79OoUU6jjM3Tn5TmXMqnJettl6j7DoseVpjN6GgpMNdsTyHpfE9VWz/Lcddftb1Sn6H
1W6391BnXIh0XKDcUhowvoWV9hqErQ5uSRk2souwTDA9FHE9y0lj4KSARFP4kDrkD6Ww2nqypUNJ
pfzGEwsp+EqxioXpFyxFzUF/qhuw0CC/USbMPHQV4yFBXBHcYbSIVLLmYyCh/8tA3RjRYXJsm492
bux9RT9Xmhvcd9D9bkjj496Civ9r52PYU7hDsxVNM391VfJkXpGiiR4jNckdxX/1O5KatqFVxyC0
tQd8ctaiH4067oORwyZ6utj0IjYoqBmi6eamzFp3Lw6mHbuIQuvvzWIIYfg0KuZaHyElqI1gYff9
rOOdL4fcbc4Vt45d3eMkJ5rqqLYs5PCK8SLpBGalPStZnmBBh5mOGMQuiKScYc7FoJgUtaqHpZiU
bV29YQejFz1fpRGDPKu17qWii7bQK/y1X0TVk1myBSnS6rG11W5XTe51k35hPh1s0w123DBiHhW2
eScGUlkCI+6gZ6G4ahXO/UmkENEXf31pJ7byM8oaa+cKOcNpHuLNc70O5RtxFRTP1FMXZqtOarJV
C012h5vUzzqIkh84Djz5bpY+6m2hrGuTO0cYju651LJ/BRR90mzSlsykYkWrWMcWFprfr8B1wU86
YCH11oXJH2tvQQf2vfEC9bGrsGH1Er4QIc+tdV6nKtIffXhAXh2uiNZVdyNkc8BqqvqMTspPxAq6
Uz5VfMT92G+bpRY6zUVP1Bg61BO65i7sH9HUD7D6UTOQ1bH93JrmVvxRMFHYCcfIIbcpziKsztKD
PKEQbNhJmexrt6KVFoaztQMTcfxpEDBHfY9AQz/vc19eX/swC/w6y9DUaiYmiDCjN/EDYv3yP85q
U0o6EIKrCU5KAfk649KeXqMcmj13C/cAONI/d5kzrgwHxozcxSwY8bzix2Tx1WM/ACIklFc+uRQW
sBMkpGeUTJ53VynLjoTks9Gy7/DlDqekxjn4NqJW7aQkNcYyRTEtjnC05AahEabFfv8pTPSLsCZB
8oHq7fBSAJAVYZ4SvV+t/7iaNV1NNKewHLz5bARefHR19vCxqEDywHg2KRitegsRLfB4bAUkf7Lh
tb0bBfuCR1eN56LfiNpqPyAoNI98Vvl1PSgLdcizrRjt+WMK1CrvzaHX70y3BxbDxdSQuiukL28p
mvlIPVyyS3cvml77G8/aAvwKb8j1jAUiaOasDFFjHr0kfEFNDWkHvXwaEFY7IcpdIxVYBC9lj3ht
2mbDGjmJ4EW1o1dF0ttbK7WpF+XRVnTXSjFskx4nFzGp8Hq4hLnb78Xo39eWw4wl+/SaVWJ8vjYy
+6+NVbe3UZ11/7q2Or2Ddpx4ih/XbtIXuSPHpmmH0dJ8FFo4yHL9fqbl3EcsTRIiZv4p6VM8G0Ug
IhjuItYihP2maARWGRGzezuutkHT3MG8DU66UjfKQkyBEzSTOl8/dHphbBByfQpQ/UTmU4opHyKX
1MqlgbdQnacbKcvZ/bu1shAxhmPYR/XQYMSe7DXFfsUzC7mHabo4RB9n+mjGCzIvaaL3q3SSXvJt
1i6t5d9Zeqfc6bF0ZveMLpJfIZOQ45IkIJ3U1r5EickiSkbdHh1US5/H3LN2dlH+TDsj/D6d5H9O
dFIFokecjH7zU5wof06m4P9VzH97CXFB0KVHPlOWiBJaWFKXDxsWAP1LlvabOK2DhyaZKlBKkM9E
vwhzNYQGTBZPLzxcNr4bhw/g1P4jzJmuJsLktvkUVrQSmyYfWenr1T5edBhQq+//vprtyPVSvKhB
mWuRS9gX+wFGZNEAv0EUskTT0GvpIMpcMbeXy6iQW7iOCiGHQTL/v84Vb0O8kLgydXHpcH3d65u8
vq4Y7T7exhDU7RpeoTWPDBvMhOMcjbDTb2TJ1G/EWVjhheJGeo9RyzTQNoE1KxxVnqVj3a9FoCo6
q7JYxGZZHa+T/18vOr2al8X6zfXCdRphZCte8+PCl77/zUXF/Bhg3eXdfrqoApJYtvzP79bXUBzw
NOnyEVxiv/75H5+LuKhtyv1avPHr3/x/u/Cn109dM1lqzUII4Ld+9NzkoYxtIfJ7ko2HLtlOfy2a
kOEAfCQlzpXdJMeX1+5dHlAfmZT4RESm+p+mY/f5H9PtIv08vTKzubjYx3QcSMZZHlby0WtIYpoT
yDnSvifjEPygSso2FkVqNCNt6IQYOK5zt43OHmXnf4RGZvUe2pvwcUTooBS/oq6b61YQP2qZri/j
EeoHXqz2HuAf8FPc6h7GKfdWlkPHjmRWc7P/laEHRU+SrGuWRzNlKmuM00HLW3eudjrmYlMdxChb
NIpQA9Rxej2LMNFveQY2O5JKybTFrqVBlXUvzq4HDQ8Eao72e8h14EuwaLq2ls8TCywgVeDuGLkl
jAfPeUNhuEIY5U8zBM6dgV+18PtrpXGZUVFAQyQGMRSkw2QH2e1YPBpnFyUxoHI4cOuTmBsCkvE9
SXnIyL/RSAwfoADXD6X0JLbdopFLT2JDnqFS+/dINHwK+zpHoAH4/v3nHLHQ1HWtepCrZ3FpM/Xs
lSNZ6N4PT/+bif98T/iDqXO/x8lTlptsLp5OGBZIc2T99Z14hiHmyYKsfQaGlhwce+DbObEV/Fz/
HKUoRzi17TPbl/coeSzf4npMQcHJAQKWvbJ1ZNc4h537QkHJf2tkIFuj1tkonUJmH0bE+4T4bZj9
6mU7+9ZPE+FjKtsK8YOz7dsvYhwky+eJoVeghzNdsU1/i4kdKNhVoD1Vo9HuqsjFzBxtJXAzCsQq
g0dm7z6Jb7AUOD/r3IueKBEUS9XuoiO7JSw6/zGn6J+ENcXHnHaaU/tpdOyLLNlbtTau1GxT6ZK6
YtFR4CZkG/s2afVJPgE595LfmE9V7TWWkXKBguLNnHKW55k7fZ9ecvQEXrCZ1+et3CR32hhG6zHC
B1lLJvFVsLz+GZNPZznqky9k30c3ldUrFMG78EeubwWSSwricB6E/XDLst/ZNujKrhLsnR7N3HkR
EYqh3mQaSM28+S6lg3YbTUy3MceQDSsAire0RH/mZxgTjDxWc7lmmS7hM7nSY8Wdi2FxMGWN6n0i
3ZUiJAyfexNjb0AR4VGrMnNbtJ68odQxnAxHj5e2FVYP1YAtjg9q7zvCQ8esnPZnEft4XZd/59nw
ZLVR+DoMSjmPQfbfexr/zTqxMStp2nIlftvikJp5j9AsP3UrezOCtD7kKLBtZRYQM4+kRH0eBlT/
nRupJZX3hjxphko9HM2Z0LUNw2YdKPa4twTTFzW8fGU1oYQP5qifKCsrKLUG3j4sAUcOTf1YekAk
I0vtNyGKZmfNVn4hkJHdelE0zDO1nUNtpbz391mmDygAeVGDZ+x09vcoy0X62ES+j/4dl8kVtycb
v9Rp1tdYn1mhmP/3Nb++4v8U5+WHxPLk4g2AdQzRRZfveZojsld1PerGNE0jaW76DJ/7GDvQuVuM
7TJgTb3sqog2Xmnrik3gjQjuCg/NLpnEYllEyj1CXclaQ2h1mVNjQRjxO8k9Z5lFWrv1Ez9/VEfj
CMOm+m7YEQLzyFYdTfiIt/g9NTMxECfcbIfebO5SfFEPuYn1ubiSZOVbUOAVeuS5sakLvV1VsaV9
0/VFXQDiQzOmWPcmzxxIfI9kYJFQiIufAhKf+oq1zhJjXArGiFl5/rS/iw8CPz9NqkBMZT5VPWSj
RlZjlzMvL+FHh/T1os8Dy/ppNLIq6ja2As5O7ZdyaVdAfsCt40iwHUfXPBsGRWzYyCjOVG5xxpsM
Y5ziV2pG5g/Fk45FUXGHL3R+Yq0GSmEA4hrGDksJT8ZTKtz3Wg4KxDWdOX6Q5ckYPTD7JLCWjakV
r7nur9MktH6MqgRlwsrHe2tEtZh9lLIOlbJ4wMv7lzGG7q3lJ8gch7A6VNV4q7ySvLNT2g+up8bL
rqjykyp78Va1JW/bmX3DztQMlkaqBo9GrmEjy0fyQxpd7Do7KtrTlao4Hd/F3wMMOFBVq6K5qrUm
iareP2X+gA6m3pvfDba+NrfMJ6rkzcYYe+wQvcp68SlH6RsnOQrobdfn2oNjHoVasGgAYxMjI4Jq
08insOQoALr9+8hfc1TImDDEuCNGPdooudEsKbWor6TVF4Kd0ZWFPy+w8Lz97xFjkKV7kPWlXyMc
NcMfFrOQFMNoD6vMjs8EQYyVzaVfBrgQq6iD16Skeg2UMekvEXHR7eXCz58LzOxXpNgaVmy9ci9p
UvwekZl3dZrbj9iPN+uoJmuqlLp7tr30x+VFmvG19sfuQaGYu6kAKa4RRrfmxsQeBOR3m2iWf+9Z
cXVXa90Dtdv8RVaQEiM5wdN0airw9WZdGjmnxPaNh5IEr+jP1MLadpJSwyAx8hdUCyghsUY7iFHn
JUPP76VRAIMUMi7xvu1kL40h5OrqfivmQCdbqZ1UPLBNzG8kG01hbK2Tx0zpdUiTGbLZdzxFlxke
lvifcjaqHWd+an7qC6MKO/YcqbhroQ7f63yRZAO3io/SmCh8iabZZ/6haR4UqEmHQh1J4qXJQ9Pn
EFamLsDMNXWX6fQacm2KM1vCybqB17b4MhDLWYe2OibbGN3CC0mLvN8jYt3vq8jr94YN2/DSGZTJ
vFBUeysGriFixiVOjFhiynX8Gg5y1EbSwesWn64tTp04cmYoLg6LoFCMPTcVYy/OrodrX+SHjyRu
qSMaZVrO/hVy7asq909MbXiXeUPf/6zhb76UWHIV+Bp+y+JEvsn1u1Dqwdfkmr5NkcK8wLTGJsGA
PkrwBwPidS3lijPRN0WYoK4Oop4r+sXh3Tvgz+h14GvZ2Ll9Z20arhZvyQlpF6V7XC6x5KlteXHt
a+APQXqXvqsfgvhisFJWTi9FF2V90QNfKOKGXNXbsZ0EhMncriobFWtoUm28pqRVzC7tYPCzk2KV
2an/GBF9sNE9BZdCNTuJOaGO/eSl04fluwwbNNZxl7lxq8Z/sa0uXMo1Uhd903S4sUWQh8EwPRuu
cStQ6/B9bxBQeg+tow5nDp+EtgVH9B+hpSKZc/a68GYnQ5NQ7aobwzeMuRXiFn8Ver7oO5PyIlfA
wDX4y4C4QJyF47xqhwjxfdCKAufTAQ2bjx24W7iBIBNF5xWuaKhVPze9AiDlPwCOou96hetVBVyo
s4Z+zx5xoedxs057gKeKbab38HzS+wjaLf5tksmzLMnu7ahN78vxrTI951Y0is4xdkWCpYVlqMjr
qxTXgc779rLLGymaU8k/m4nWHcTlAsCdJ+hwK9ESF7i+agzcfVm0kM6vCv5C2v/adLIJ4+fo4fwq
7S9GK1Qok8Rtdr5TOrBtBWO9bI0feG/E29rTzJmTxspKaPs22LtcNH8Nr9LXyCrls6vorzi7xDVH
Q+6iS+i1WwfbOqM8JR52PSDVeTQoGGlPxmai6ZR1tRUPSb0b30evzWAKrlLZ2FrqtPRzSyxQ/P4X
uKe3WKujlyCxlPkwJvqdo9QTbpV0gFva9U518QL2sRpEk+r/UHYeS3IjSZh+IphBi2vqSlFakLzA
2E02tNZ4+v3gyWGyOdyx3QsMEeGBLIEEItx/YZv4onXlGy6Hw2qexuKvqcZgU4NJvCprygZphJ+P
QNl7YAFO07+mc9lt9S5DSqQJekDrFB+g6VOjWkY1eHCPnVLz1WXwOoGkeOc303W6VgUDBUqYnFkY
Zo+6ApemyiuUnO0RGl+Bs2Wd+wdwOfNamsDjtItuaZ+l1WH1/dK6ZDKIDBJNey2MHj1jVX+4RifA
Z3O/n47RMqh3YbWtm9HcRlQERELBwiVhXTptfZQmlhBPhuoFTxgFZW+xM/MeQ3eh6uP50hVUTsZh
Lj5yHKX33hz22573x9kY6n/yEAiVHIzCbe/GjG1jj8rArT/9GSF9MopwKbaaqu9v67niufRzhgz8
1rxNA0RHch5G/+a3OAm5fZBjg7xZZaP22YcKsL/9LLcPv11ULnVtNqBL8gaZ7uVH/t8fYS2/bQeT
DUnTDj870CCNUtuv2ZTb686YtEPfKBaJFbXe6djfbFXYq69BpOh3Oc+CtTTh6rsXRbc/SQt3Rvs5
6dWVzGyX6WoAij5wqycJUHwfxJJpT+dottAPLPlrVMpUX4CsbzHsw2hxysLHbjkkAK42sxlqG2nK
gIToc78zXbB6twmhBvWaUivktuUi18OIDFrd5i0mKHF+kD65UvGfD9SdcNtfXQzGpD0jMhWtr+VS
z8WMjarSuL22S4+3EOtq73CrnzaqdgYRjqDZUk0ls5A9ISNwjc8V9OaqWH+R4qwEBA36eaTpkSm1
dOUeitGavXF9FmArusmLpDfZj2NbuVfxbhnV2x7tRDm9xsjpz0CBxtYy+TqwgGmDBH8NZw7MTT+a
cbkDdYByQxscDSPANLcpg+nUmXNU7uQU6O50ChUNEj3iYyTUECTdQfXcF64LvWtSeCaguGLZWMwX
CJlU8aqAVhshVAKEvW/Rx7z1jQg33kZvZ/8vcf0f5i7XGwIQGGKRHCQ6aqts24Ky0D7/dlY0if55
VM1sNVf6f42OS9+8jP7vOBklYfEj7rfPuH3u73ERGmwFQvxLrlJ0QEar3WBrEFFnJ1+J93qygdWN
duXSbPIG9k/nYG4fdlm9XoKdXA+fRFXkFiyXg6L8I1hG9fYLC67usdTMOx1f7/e4HsZ7mBt/l+7U
vEd4351Ue0KTaBmMcMG7UzU3hezJaGonDiV5zdnKaO5Z2PZlNmIAS3A3zgsmICyPLCnr9zxWQHiq
Y8BjexmN22cTTd5HaQ1NDsXbGl9Cz2nfwOtIb5G39pOPak43uR48WqRsFKOOdkoedWcKtNkJYzMc
kihUPqtRwZ7GaI0v6OycHGMw/zG6fpujTfsXJHqsncg7vZhWF22b4HkRy8PCPMjPuYYGydLSFURU
wBfAP5Z2POktFd0p3l6bi4KKnA2j4hybyNhfs0uBMkybdhoQjBs0mHtoR+Op192b0YxM54yuY7R2
Q+PFcxIbhJpWhTvSByxDZa3lK/M/map5R9Y67Yp9ZnISBxJLLYpdPcz1VppBq/RYhQ7/zDhtQGmy
Tlrmly/iXTJPDzYE7a+2x9Ihqkr7Lc6McdN4hvUQlq0J31OzjkrRBWcrBKvf6mYBLaty123hjB9V
6n8fkM/91gTF2vUWawbNGfZ+2dqvw8CS2nUneDdTcSd5FC/VHxGwHZ9QLi1f5lw/hB3yBLPrDtAc
gM1KLkYm5TgTJzWw23odVinO7WUDw7vVnUs3Be7l1izcauUndnueK8WcwTUSV8VBsE0sY1jXYT5s
k0J1VxiW1Wc/UL8ZUYBz3zhjeu+zHz7bcjrZeolxclptU4efox6dCwAfPm05K+qgn5c/MO8aL2ig
U9NpqykvnLCBVu5x4yKe4Kx91/5it9V4DJvZfyqonNwPjQnaqlKepCvsPecwQ51YmYHiP8mAk3be
Rg8a9ttLnxzKyq5WiQ8MbqSuEy+GiZusiuuHAOntdaZyl9cTicyg/N7gUbvq7N5+0xKstquqTe4N
tCLv4sZiAxeSn92E7lx9ckvnzXLd/J++Bvx+p8RQNlEZnNGvUEfyqWiJlRZ2eZoVh0+NH2NJRTYB
6SmAxaDFbqFOGih8TWPlkCV9iBfpf0K5qqG46WtkztMqKfxhFxX4MfVjnalQ7KI1SiQvNhZtGJio
9VavtOnSUmNB6qyz9oBmDd66ibX2fVK9kF6f4FGZ/ygID/uR0n5LF0pKkpfVvqm0boM/WcU+Hlda
p3ZrSLBY3kv6JtPsZ9Xht71FBMis/BJhme5zyz/rLR90lm74gux/4QlRFYDvwS4R3Ud8G0gLf+Sa
YyBBVCmbNkzxhBoz67XrI75Xi8YjMqnGhdvjnC36j9LVGIq2QUJ9HWpesIUSOT4bRT09h4pC2sGx
LtIFurI7uUb7jRuxyNC0Qt3Jdr1mL7ESggq71vJal0YQT9XB0NH4l6YcFHCrKDRiLC+TvL6OHxxs
GW4ReQ1n1azi8Ppz6J37ES8ACWClPWhgO723NKW6b2Anrnsriv4KfOVORRviHRqEvS96S9/z6gs+
UhdI6xIgMwcfcHCrjiuPb/z/VE1Ft8haz7ZfbSRODr+Ir5JWNc56ufdbW9mB28SZOI9+cRot8bJB
KLDojiJT3SDQdYAAqa6FUdTgp/Mcw7fIAgpAPTA+lJyQUUHaBYA+zuR7fWmWuJNufZ4nPNKQVbmN
inaAjKJiQ7r2Z7A0k6wp9iRDseR1i4urzvq35SQHbSsnQZAFL3lik3tbRWw4bGtTdLP7bpg2tXXM
Hi6zG9VnUDrxto+a+HMDHmJQYNePMe7pjkbts9V9Yw8KxT6UdZ482z1mdxLCrhSP9tl5zXXWNoah
u5uI2sOH4TnGZgqs6SDNqYXM00HEvEjTM9stz131pdD16sUzG/5LmvI+4/14ifF9X0nTN/vmIJes
Df68P3RsI8MdzjaEBbCAavdkp1l7ygYX58YOVXlFBwurK18sZEa28aBEZDKr/MU0vL9KBBk+pfg1
oG3dfYpxtafUpLaPw3LorBoJRrc83frNvM5ZO8c61Api5dCPkfuQFLtbj5yNaYxcYgXH8zaQUhI5
6nP5Ke/0acMfu13rgebM+SqtNexP6gA4Px7tWHmEZrQvkPIeph24VGslSsAIpUynwCnepDVpcfP0
7656sZFRhvkaJa1/T9Rj0uzrn5OUxYlwKkf1Pot/OFojq/ecT7p/JyKzN81Z15v9TZUhESQDTVHi
7JfawOlSJ/w9uMxs/T6bv8YhCXdDPV0FAeRlBkCuzjYsSROkanaJO/yDp5p90l3POtXLWVODWF39
cipD0TDYJ5/q4KEwm4t0BQqQUWtgNRMmKva+UZfdoQ6AcExMM7B51ajvZPXtF+mY2y5AkxJbumHM
WHjg3TaGG7Mui5WJzeopYfOOKsS/zrC2/tEHwOa/Rm8zAj9FslGdQOf+IW4oH/vajCg9EvC/Q+UD
b3G//TjygYFhfULYYDwWfqNc5FB5yBdpSjthvwqs5DZwbYYjK8akAGD5c8ZvcbxO8bjUL7dujMad
dY3TGU+Iqo4V4AVlRaF2qk5yFgdziefh0r6e3sYxQ2jXRmwZ1zky4KYkiFdyKodJj9xDVGiHdp69
h7I363uYDKsQjma2TXE93E3RgDfzYocnIXIWjoh9IsFqHG4DTdJd5/bLlW79cpHSqfP1bwNZX4ON
Wi4iA3L1qk/JWqBo7czq58rBKjHOmvKQ1GG5FSPFOVGKdRNH6kmE6Twr24RKar8aJgz6P0ySKN8B
/sK39/86KbBq86m03e/UUbApcD3US6jmjFiQf4lhV2w826kuujoa5xpdG755ofbZGL2dOnfxt7Dm
wdFH+ABoiIMfEtVBUBw+x3NpJCBJNadBJySb77oBy5ZheUTWTWY+5Oi4r0Z9XmSM+ksX2Om7qpc+
MHBP31ttP71bnn2SgDbIwnWaRd1DFU72WdWLjEV2Uv2FXNEq50O/UGZXthMUlzttGIMXHpffZaa1
UAmtalaf277AuXVsLfSrk/6LiWyPRJDsqtG6ZBCmNzpBRfgaj9bVASPXovGg6Vi/VAuIbtZx29Jd
OFj2oIavXWIepF/CJgMfK2uB6qmuBuquw33Gt51ArvZbmEgaa8vV/h2mp9knFqeYQrN7eUgmhOXU
auw3OIlBv5Ck8q1TksqSi74NGADaEfMjZ31LUnsxJtJZBRneVFG95asy7QurNvZVGtofUWdsSffP
XxUf9aYOwtZZVZTyyQqzYhU2k/qVKhCCBAUKuZ1uomEMIm4jM6YOd3e+k58oTlao2xwjx/JRMLH1
N0gV3rUpMl635lUZymDX5Vmef9XCHpu4OfbDS4O716qL3ezRTqf8cU7QswbT/Zak9XS89Ru4JB4k
ln8r+nHjv+KufZ1u/IgZsmqCQmZEW3+0wN2rUHEK3j3nWzPGdE+aXuTwpl0OyZg1T9zcazOtsweI
1M4TC3brrpygSFlpB0srJXO8s7y82gRt2sXruQAyiPNDub+2lUr/qgz4YSIe4Tyx4HKeMix4xyoM
H+WCsM2re2ST9jKm8STaFkHl7wut3atFOf+znIypdT3p/3Py30PSo/bGdh6H6Bf39Swcizv2dV/l
hpjFDeFnn9w9GIri3s1n/BInwUPrcAt5xf9DP9AUIB+eU1+LF1J7iHR/eRVrj1KTuG6/pbSRQqy4
8/X50e4pca/qRadhVsZhF/SFtu6HbFqpDoZGqRWmb2FcoswGjF0MkWvkYq6GyLaubsfQP9pH2a9U
WFVuettRL36ntRcMSdiaRl34d32H/F27+vHyKGAhHGIAPMXKi7LsBPRnqUxGLTokS2eQ9NlJDlg6
/ziT5i/Dv0y/hdtaOO/MBkhcOCkXFKp5iWEHqVxmj7RLkJfKTkZcG0uDjbOIwAYZnAWJuYbLeOEb
2oXKuTSuPYa7ChBEefRRqEJSx7kXAkIIEPVkW93fN05CjXrzhr9Vt5OIORjLo9tl93qJRhJ6+ehW
LGUMVND+01zIb1k0/2gK2u7WFITcL8E/5+aL4ZSamzlqp1FKphPqUFrBaCyLeUo3WuQXWATwHdzh
haevkorSTwsmzb4zp7w8UwhOgMTPgbdDwuKva1NfRtB3Su07dN/QHPDzveNWzi4KIuvNmX0qQGAw
Mr1762vXeYu90N6BJjLu4H6nTxH/vVW84Dly+I0eKIKvQdugg9Nq2UWDvogi0zhuAnSNv7Rjs6bH
/rucWlzrfS1/qoZMv3ON0dnNpTXeDS2UkKrLv9gkDr7ZbXEYbN/+XCuIUziQndAaVctT05EKQzjT
e/sZCtDpGtqZ5p9DDb+8XjW0foQ2S2g3qD+uWtrjL1dNSVWxBwHpUMzj2UHM58AK4BlRVS/fREuf
DMhhVMvxjGrreM5sY6s1I0yZpUsPEuiVv59OyeJ6GWXjRib/6VrXiS671gN2OGvU7bCd71eTG6SL
0aDxluJvwpaxS8794lp8GxWDYxktOyM5s4n4ETz6ZbzpHdTuli+aAvIR4FhqZid/+TZKZ24O48op
2QTe+hL5csqwHGTkt3m/xICX71f42YfdnVvqxr5cYFMJBJq9m9UsHjtTfb4eTMB6djufpYUXhHJq
jOTLFZQ19UAAO12b9jKKcn7xjMikXEx60jxDyLTKlDXiHWoGAjF9q/99tYqrXSFdt6vJBcpugpge
r2PBfxVsrHet++QmQ72vi6p9TGu0K6LIHd8nA26uF1bG33HVblspAtqhvbGtKvim+Rix1qVuvath
kSLOrqqPee5keytR+1NpeOWJMkG9bx0b5sdYYGDIVuNBDlU6OTjP9vn21heUTvhQeIq7t2PEk38b
4G7Seb6yjf55EZkgTc1LX0Lb9u+kJf3tFB4KIDXHLLGfQmgpzbqrgoMeAe4ZK8RA5jY12QV51QE2
cvTq6Up8Nzt2uZbRzneqJ31u2bDX8WukTNGrPymfssguAIYSH0/88Bid1TsZ7Cx3POklP3fSmQ1G
aCEAza5/uQ6CXobj46vwTZnamXqw120qztJ0ehSEUeh7klYdRp+TRbg9omK189N0fprIO2wQx0Vb
nJTxykYk4Qtr5Vc0eObvjuatgSnBKcrCaKWlg/9P2tUPZZnpX+fKrFYFgjjvOKbp4M/96Zm157j1
1Nq4x4LDRs4clb3anefjwDr7MHi+cwmWT44NOE59ErI/VChyGn3p3COZbu4rw+wwtCPla/aAJs3W
Mi9ZYcY7bN/7pz6M043bdNpbmyTo7btd9cUp5regmbvvfpkjwxvws7bjt8RTomClqOb9pJX2V/RR
WdjoSfgRg3tYl7GmP8snFxmIV0XL9E1HbszYlKzMkfDgBak23aluvfDR6ikeK0PiUzA3gs9mVNhk
ZuCo52XbA9+fDxZOyZ8zpVDRgSnQWlnCcqTBVNWqnvs67x6gB7PIXPrBaDmbTI/VO2eZNVrc1Zr9
0S6kNkMLwSulnbEW3tpUIHg1aYN+KkI7/2TjMrzQ3ByvL05aXxprIcFJVA8RETpSXnyyMPD9GUXN
zFgLm+0WJddysyuDDmxhAX6eKPQo1X3YjSn3JHCQvFKtdRFb/G+W5bYc+mXVZE9k624DEhwsM24D
kyzFpLP8w2Vi2MEn+PyPspuwrcRZDQ7eGEAJk/cCORHp9zvbuWtsf0A1HMsQRB1bDHuD/tX02K96
RvYMo7h/HbIQsquqaicZdHTAo4FraTuBAqDU1t+hdYlExTK1NrP2wbTziwwGhaIcUMjR1izvnGve
Kzf9bu/XzryVNNiY8lBPfW26k2at6N+rPrHupWWkxUppwoyFnOo8zRB2JcE2VF14LkMTybXCprpf
ORbLr7wNqzctfvOpvgWrIZweWhTrvmh4R6/bptaeNYgDu8Ysh7OGFOARZV51zy/YPhrtHG9qlgcf
Rh98c7Is/+SQ3sIhh0wSGu5rkjlz069cXW03fQwjyg6maKUUXocKXpTtKC8VZwcBoBMJW2dX40Xx
POO+QwWtVBDlLY+ebpr/OHqMpKHb/sVFrZXXlcrWmW0VbnTp7rKStLbsWChKYDMxFtmhamLzLLsT
GZA4B8Wda1whm5dpzg+hbsHpW3Yxsu+pR4y/89C9a3sMSURlzBERspqXwu6PnV0du6trkMTfIoea
G8RT8vaYQwh86NAs/LfthV4g3oB4KtndxQrDQFLuGMfD5wj71IPbs7XrKgO5wDqOXuZ5OveRV95L
V60ZPyJCcxHGiCr13JjTj1Ej9IJDr9vmyQkjC/emRHvPuqI/1JZBar801Pd8qtRthFvNXka7kHy6
Y5j9UUazqPwHdYj2XgZLPG+C2AhejARZ3Uj5fr1C0WTsMYqXa0vjJY6WBJ+mUo9zaizakQPpj4qX
pWtJY9+aksZ2ND5NRiWN/UtTktx/mJvFfP8kyf1LcKiytF4ulSyj8kE5Nt77kB/FyUL7lCuUJ6Q6
l+EisAW/mxykpKfF2dekcbwHVa2iN6dm1bFo7LteydYvjIMdoCLzo4+dE4DYgaLLWD6r4+LdNBof
flTishW4+cai9vPhuE6CML/p37V1dMTWFKqhatw5ttU8wwpvn9M8jHf+nGhwV+mTg20Gn9VI9U7S
Ui0bgWUmpTlfwrzoHhXXn768tno6fgmVAaFDw6j3U5aeZrvAPx3HENStWuvVxgtoVVmj9523EWpn
UzrkK6sMnNcIjt02yef0jLp1cl7UDN1pfphSp9tmJRCVQSzxpF2GSARdN6Vl7Kf7JA3LtW3nTziR
d/cicjgUGCFPLc9iaVqx197lnpKuRWQvx9bzybf1bRnzhkdpsXxKvIV6bGK66f50uLx5Xc4L0EIT
cEYwG9rWtRwUrW6dckoei1SxnOasDK9Bt2s4Kj4CJgbaiHcW2zEujQ+dB+PaL9T5JM0oLTZIClmv
Q4kCudqXn60oMT9c1SgPXuAdpsl9oSp5jBeeiFgbyVk0T/sw7urLrT9TAZ54Rl3/4opUmqq/82sF
ztoyXw4wKsxzHxdHN8OKLYyXFM6iX0lFx9w4oW3sRFTO7JDqbCbv78x14WqhPYcVCLREKQ3dYmWq
OlOwW2JlULpCFOUC1zYePKOaHq/YjmRqvbMkEczMs/fz3DSr6784tLUfbRnuDCB8qDJ9E9V4aGbp
lupMddX8Th0IvKvajl9qXv/HRndohlkanTVs1WRGFVneQ13UEO4asz70n2ovV2D4DP4TBRbtxJvn
01C4/hOoMf+pR15zB/fVWkufxAIOQo2zsPO99MkBvb23wGtDBAu40BSqxpP/JQwQ371KrqMpk6zD
ruKfUmsDCwLOiskd9vFyhjrNjzPpu42C5YkRo0yck9+y8Wrmut2S8Xcea2wMHh1cIqhr9zoLevqo
qTNQqdElqIo76UIEpFV4ceHR3enq/TViiTVKmHauNTd3t77SrEfMwnkaY+yHsypk6Li+ZIZVYfKg
1sglLG2KZ/qxZyP7S5/EVBJTBfGrq6N4KX11VTTj6hoZFK65uV3XMnDdrpBCUju2xqaSKg/eyI6x
Harsbx9DvqRTrc9lnuE89YcIZcBOZIjsa0SjcgeELDqfui7+7EW68l7ZeLZ5cY4MN6ym46QHwOH1
rnipDGiuXoFhhIe8SDY536tKZ5823K200nSvlgSiFG/ULD2V2oWHI/eVdHpqrK0sy5ohhCE/L/eU
DFxnX2+520wZl8jb7EZ3e4SH/PpdD7JNhazSR6q50V3jYzjcefEiDyWypWxjSuh6IaI2LYDVzRSb
+Rl8NRljNCJXTV4hZyqdv4xLPHZTpFSqYG/a+nAnIdfoxgISn1ghaEqnPcnBHOGzrGY7NsuVdGQq
osq2sZhYS6ctAdew63lQTO3JHJLu9OuYTI7YhpSFHtz9Gh8VHSpnoETa01Cz8V1UjjYC2U6A5aCQ
jrSXA55bQN3SLyDuplf3GZCW02/9EqGZaAYtM2XwNr0dscZQLO9b4HXayUgwkZKzPzWlTykdSrly
Wiaet4lDbhCZp6QDDkOT/8ibtz+NvE1OLZC865n0NcvAbfRPfZruYLVRjLvfYlV0TnRyWGNlkyFW
20Myg6pmbZk/dOZgHHRWjWfL7d0z6oSFvytbEEsZLl9rq7VClC/tYbrDcdMiE5BP0ffMVWPE9/RP
QqfkXbfGyi7725oXLBhfpmcA3bAYzXk41vXsXuCiuRtsLXK+R2a+KT0rfp5b7If8uVJ3c8OKfF0W
wbPSGDM/Qor5IQYnD1UJ13SJlYMWDPYBvLK1kiYOzO4m7AH3o3DJM3isH0BiGG+VNbywOa8f9GXR
s4xJS8ZgWP7S+jkmkcs8s3IufT+mADCN4XLjLNz4DYjCfA9mdYRXQ4Qcbnp10lwi2hoePklFf5fo
bnCXOs09jx/9rVZVjHOC+r5ekk7RXOaPP8fKxInP2ANAuyBJa+k4EneqU1Dda1Fflc7cyZWLXifl
fiRvCUuG5m3Akryuigub1eRo2DN47ZLTJgrYUd+JftOgb8rIar928zhtQ9upjx7WHc/KoH6XcS9b
BJ6D3H4KYG6e8CSMtuUA2QcXC3PtoEJ4Gl0XTfG4eZAD1pHNg/SzPTldlblk4GefRNwmVAqcLCRO
MEhBsDXH+PRTpaHL41V2yw1K03HsuyRSgbEFmfZYorsxhBgbtmqg75149FCGJgq172Xb1HGL6THE
aPULmTSESfJWP8mlbeS5D93YzRtrKZAWvXECBGKeKtPDWWLp8tDvOrq6j5ANXXLolvpoHag9nkcK
pfyfsWSQ1bXJNnsFirXYxoECBDOKFkuy1vo8Z8ZrllrTP3X1zoaO8l01WwfWqdZfQ5hR022n9n0c
giUV5rqPhslrYij67Fw0YX0sHaA/FGG1e7l22UfRerLDfHwanbB9QGbTPwQYzGwHnohfyJivqapq
H9wj/qFUHLZ6ujV+UeiPizq5IM32qWsxumqWg5zJwemVVZe6ylEMsKRrNDsVxVEqY1Otpjv57UOE
yD1WcRf55eVvV/rVcBdFw9/ShZ+QiuqElWrrMomUrXTKwbSmcWVH2ZsBFPChboKN66TpJVq0lKUL
qwSAaJN/QKHSdDa9NTxC/GRDwNbTARocDXtFA/VHyrbGXXEXjYOFSbFKliZrh88etSr8JT+hCxId
G9NHczpT+s+NEX7TxkF5VNUa1Yq6Y3W/hKOUmW6cKYhOKLKb77Y9rdHOHj6TvzH3M/pNO5lehM1R
r9Xu1awU4wyJqlrLdGRseaZh/3UpOiV60X2MZ5fLyg+l5O6Mdrqtc4thDbZoLa9xRcOba1FwkgPM
0hn7yGcxVRrjXDkkUYKLws+AP02aneskifJjBUcPN/8xSS7kODPl5p4Vve7FHwqOjqcm7qtnFnHf
0yJrvnadg6N5p6kPOHa4F4+bft2wM/oaJ/1zqjbVKxzx5FhWUb+VCdb8t+IDXAYCFuyjXssOgOeb
j7xLdzLPCqNxo6IzcQpbuOYzGo4HcaVEw9qmRBBblL7+ZVdZrRx0WR6nuKnO15Ixfpz4Oi4vX3U5
xI5/8gDCHqUVqK5zblDECvOYtY6XO9tpCPCBWpq1rK6z1P7aeap2J308wrwHV9fTi5m2W+malmUS
21k22bOBo5eCAJT8kHKQ9IHdTc9OoihH+Wmvv0EQFIcE0UADoYA0NN+EMlMEfvDws1XPRfgQVfab
kG2khbfAtTVkcyiRM+gP/OKqHI1XvVGo/Bb6hJ5IYX6SdFVXVyDYKTCdJZflx5628UxkP2XUooZ7
aLEwv2a6Smwd7u0SOPJCkpEDucc2c5KXrJuDk12E/aoFFUTqTWEX1Rco9JWklWRAmgAhqpfE6S6m
MfESn9X6xR7rkFoorBAZlLBkXyKUjYgdV7CDot3MHv5YEu4U8XTvNeP5dj35yCKmfKegNztEYfZo
JGS5h9ycEctOvFctsfK7OMadTpqLHPcZHWsy88uoOVbuY6OXB2nJwTP3joVnnjSold4jSz0/SMuy
nRbDrJrV1TLZ0qdo47cdIMmlKR88jXvL/NS7OTLds5qo+77AN2PBvQOirGN170At35pjXK+x/jVZ
bhU2gjiNcuSrTfUCYlKBAFqG403XIN/QwhJTqgZmal9lGIN4xWlY8HW8wB991XEfHa3N32s432mh
vBeTBT9ytD5Jq8/m4mhYvb6WZteFi2Mq2bdr7HLBaKzPyOr19304l/e5gi0m4l7NtrVjII5xjqVg
aIwI7HPwyrDbWVhZIbcWTY9WG00XnSIf9SNWOhAAyG0AXuEhQBP634+mpIq6WvmvphlpP4J/myvB
MtrnsYWhm1lv2dpmF/R000vjW+nFrWvzPKkb6Zae21i3BEgf932y0zBtX8nob9e4xQFwy9Ab7vXd
b3GD2oDGV4Z9FipOz1rZjmcofFOzbzWKJFL2v+Zfbp2/gE/00G72VPjn5QHahWyJkS0QRkfZOT7e
IdvB8sPLMGctRnU/Wvmo1tKqVC9BWGPclki3XiB0uRvHseZPQz6fraXcmubaS1c10UfuesPWrbX4
XCjZtGlc83u/WK+5ujlssTeHY7Q0xdgojuvnJness3QZUN0uQWjcy5jnhtgBidtOU3QfjQLWtcMH
bXY89b2Ayn+h4JyuOn1Q38sqI3OmaOZaRrvGsJb7KtzZQa29V6qBoWnjKAcZLcOZt/DszudxudSs
JQ+Bl3mPMpglBy/t3befH9fDKuSRfsxcL0AXcSg/uu+ePijv6eT3D2SUvpqLaP9sYcoYq223kaYy
mRqs6RLEe6sVH043fHcsxbmjnK1syzG1N04xUHqczRxB6E6zWe5NZb8Kkbdl04kfIc6KZGODwN7o
3Z1BXg+ofwaRaMAE42RFHXShIB7ZmyynjtdiutKSSfM8jQJZqX+IOevVvBVMa72F7W6TxFg+T4ZG
pNxZICol/qv2oo7dWee95BbcCbdHu0iD9S/ZAzmVw0T24MTKeyUtQ0XvYi+niVL9NYEuvF5Fun7J
TlDcAsZz1S22efhsWjx0n9TRNZ+6DDPkTFf1XZk24MbtJifP7yXO3bWdOemxa2ftItF9VzYwCtZB
Dcp57ZQTYmaFc7mG5i1wmLKljiyxckDyqth5Vl5gysmn2Zn7F+olX0evJVET4ouOcs8l9tKO5V/I
a1ENMv2gdYn7KCGBawTbiB8RL1/LeQyWw0JoOQy1iS/qchUZ6NzZXywot7cu6ddCFqZbn8rURzvF
1Q7OQMivU81POHQOKy1A6zfM06NEZHFV7fg+BkcADvNTomLgQm49//+JCDPYCVHGhttyNe5d1dmk
jgaw5XqczCi6sxTt5Re0y/WUb8K+yI3gdEW7CIwltXskpEz4ZEqx47GfvtoGaDQL6afvbUSKu/C/
t4WFQnqTd2+sTYH3+OTuESvTTnVtFbugiLNXntk/JtmIw7am/92rYa+VmYrpOLurbVCZ83kotR+T
dMXKThZMkitTHzmtcpeRoL5x9H/n8WsL/V/4/vhrZvUqQZ6fb6By5qlWb/ywtN67Hkq0aSjBdx2p
ZP7I5MkBUJyrsna/uJ6irCYvKF/ynrcFIBzU6VIfiX13CA7YoDoPciX4QHiPBK16jAEoH8tQ+1oO
U/0k7OZ06UJQ5dolVt4StXRJS0KlS++wpmq4laVryvK/8hH3SRgiO0lU5ZLs6i1F3+bc39SdWMBd
O+ck+hKnrXN3y30NJb9pm6e7wKuPhe3rAwBAOwLyedXm+D+Mnddu5MiShp+IAL25LacqlUq2R21u
iDFn6L3n0+/HoKap05jFLgYgmJmRKWm6isyM+A3easkZM+M7Le3n33nvRjiv9/NDlJn6szNAc5WB
KIlCiP5+8uo2EbmlWjWQvmBG6uN0DrH0WzagbpZDZD7Xkx19bTkpaGhQ7dqmiDE/N/rneu4vwjrt
F+ppgTMPaew36bGr6i2llPcoPNQpQScEOnV9L4PVgBBAlZnOSSZGnROd8VsHLLoQYnn6ulczQ3FN
5iLHkR8dL8ZWLXb/bCIluqxp65+U/7S1PvWv78HG0Ne+FU8nMEueGH+20/wlVyAyOW0Y3uQSRcq3
qiqsu62LbVR4mxINwZO8ADmDHgCYCrXw0Cnf7OIKQzlZXZvdJ4uhnPT3TvEf2+dxNsyuepwLzTug
sBK/yiVredglSRzfO0t2R/pS42w1QfsijSnQ0ms4WH9ucyZz+M2B3hH+naCSsBvEpEspta8aRMO3
SE+pEECvQRCtZANnWiWAx47HlKmGb/BQDcxsk47M3zKaThVkEsNGTYKyZyt2t+zlMiCXhYvKyog6
rdNbf6XGQ7UYAo1VH+xaqzN/U51oOIIScB5UFy6PXgTdKQtbwJaR/4hmnH5I43o66WMH/6irkyd7
Bkq2tORSpImx6zoqHNJ0jNi7h+FY7qQpszRbf1aaxLlJV2+F3Z1bueDtl0WUNqqxXbtMfje/zppd
v7lqRfqm1I9doE934jqZu9aznynDSzonFZXG+Syuk36bjPdaS8FKmlUKV69epGv/z0luCldvWspE
26ScqjOvKl3bV+js45IL/kHcp1FAiy6DnuaA4Gu8qb2meYO0bc8o4fwaOzR9dJlRSdwHOCW8daEl
sXFskgbybJ6EiLcqBxXUXpU/A1F0jzH6iyfYFD0PX7xSEhfDkDtn8U5JDbzE09q+/Mo3kjb1x+yk
QPPc2WFLpfHXIH7r+6IhH+pn1j/Lbj9LrTHrNNxRVbJjrQATcDinn1e8u5H91s+h/VwOyJP6RnKS
bsst4mvmh+NeYPDpFPsHu4Hs8HOSWuuYieYY1Glz/OskiXJTVLNkUmRW2j5V+/EaOgDotRHBV2xP
SOWXyVu98POyPDPOBqXWlx7GMXsqQpBd2GkUNv/w1MHYN5gJPxV6xPNbL/KTAcPqve+93wYlaP7i
3Uzurpu+eiMGv0nd6NcyMjCpBf90iPEr+n35wVTlurNT8kJ3sgQOk1dmR0tTx/epTzAeqABq62OO
RJ6NxUvWqP29jM49CkBmFPg3Ga3U4L7xdPdFBu27chpbZL7r5JW9+EVCzKpJHsMYrS1nWX7OGu0+
9zmyyRT54WGn6vvKzM+mmxo/Sh859cWU0rW6/yQUln8r3BwVF98x7jsF/6kYwu3hZ+gwtc5fPqEO
WZN/DXVy9dOqP0PjoftYVemHRSfP/rRqjvavriflK0YWxUlvc+WOrCQe1qBW9TAq38FSGVds1Q2M
Bofqe5Z0ZHXDMH1EEyd740P8JPHb9HAgDDX6f51e2+PHdMO0Upkuy/qeA9cqgRLeFIe8HT80RkQ4
xDM6FyPP9E1aje6bBkgWQqLKgLXRDVcZaO0ZktJYtHhQT3wDe2l/BOLIh2rC26fJMufnCr/8SB1X
0kMAGm79XcwM6t9MxX8XjzPV9MhsUdf79TYZi2GHFa15kPFMU4Kr3M26/nG39X2aLcOei6bAx/sK
3OyhcvPpMfEDDxtm7Sit7WIBkX+EjVseU9uYeEIRC1aY75DcOhXsSWsKL3yepsdP02IfYQ93INMM
VErew/6IRo2H0sRJmjIgqHUM6T8PrO/lvOFs4qUwjD6dV6XTjUz/tC0rS7jL2v+PAQmOeMqNXqZc
M92vbkrKDqkM9XtpySVXC8qry6BcminosUlTzcMvA7mpVjfpS1j4jKTyGzJR1GPbAqbNTib3BVYr
kxujtrhUvbbLVv8a7IIy19beYmCeIi0dxvU6Wamr5gRTG+mYxYpWdhPIJy0mPsvGIsv5V6qNkISH
bECkM1ecDL5O3WB7raX+OrP3i+TeHPoTZNuGMh2+MGIOs1rA+FCzQjUL752qz/QHGV7NZNbxuowe
OyjWuIelegjUP485eEaYZhhkNq8AtTx773f0ylCFREkZ4/bQdZUPHGQJl0CdXOWlGOudNQ6tfZLs
uqk0qH0idXCSjDvo6KnbOU2kAnteEu9bUNrbBIW5U+DYW/+eVkqCTI2BWVnscRqeW/23rSnS1tLM
PEiM+sJp2UZF2nprrv6uUQhqPSePgqRmkbuvUFvTd/fVtofmXcuc7jVuq7vSjJt38vAx1tnet3VM
tZdfxFT5Mxic0U+4pNRESFwxswkM0AnjyC5pGS1HMi6KPvR3MlomLs8+Z2LrsIzmBiZAYeh3DzIK
m+Qd+cQegTEGFwl6+cVio/Auc60MH6JcUoONuga5zchPjmtzEeb60OhaRpzS/BgpIw0UKH/pR+ev
Ql7biBR+ZbV/XUhGZrKc+9UzS4lh3uNqbeq/e6r7Mtk2UJjaLQ/GhK6kNOEkmc9ZY7nnGCWanbE0
ZUBN1Q5u/5/S2EKxQn0HvurcS9c4W5gn2njMWGT4zkB7/as9uP5Vt0oEFI14AB5BEgxi+ogR8tKH
6udFtcq/UH/ZC5BHVXLlyuEO8ZcFwJPOiHc6PYc7JHqMr7k9/lFamvHUqm352zJpqNpmb49t+WaV
6sF3x+L3CqzyXkPYbdk8AMujQnzSOZN+UWM33GHb4y4KHIRMdkfOFDcX/H+bV5g6nCoRpYxglh+L
aujP/YThfINAUheW6de6V+JrHNvhQfplegKDJndiHfHmZlFcDscAGWoLuTVsbxEzc9L53fds+7Gv
9PtYLTRuAPv5g5actSiB3i7p25+jPqiyN7R6k/O8jEpwYI0NW4+RFi/kMI6hOL0r9QD/n5u1h6Gw
WXo+xwwApY99quBEkinjM8malBKIrwGPhjzCuR7WVzLH37pQHZ/dys/8XQ06PTb0+CZ9VkXpAvjL
tScvd3R8Q2UD80+VcS2Wmah8srm9bP0xT4wbREmMgClDbv2O3x0msEQzluxBh1xXlpjJqQ04vaf5
WKH+os67ZoG0/EvEYqP44uNjsUVoJkrgehpqCPtm1a2v0T74SQwVwmfiF/4RbSN9ZZdu7FArDv5U
o3a6CIlU+qncT8Bi8vAxNou/ol6ff+fgCoGqrIpnI+iVhyBWnD11rPl3fxguY1KO6C9j8GIYqXeq
Laf+7urjTgKUEDvrMqrDK6kW9VUL4qdOzmwgbUBoV1X3pvnV7yJVAJm9YYuvZC9lTBnMN9GiaxcN
g0F5TZxQ/6GbgXcs+9G7IGV+t/rYpwb1c8pOwx7JifR71gHhF2VmsoVmaXp/W3X2rc/M5lvTIiCR
kd15QWIjAdNmwXLXO/saq9jFdJ5nrwrP5Zig8VrMaC9Scn7LR70+KFZin8LlPGoiLfZcqaLaXN3S
eGiPnWWd4TB34d4b/fnmICMCRRHuH3Sbf226rX4aeM38lgAWRZDYn+8AwCQ/cqSkEky4SY+mbK3R
/JRuPowhdZ8fv0Qvn1EqrG8KBNT9kNVPqhXifz76nQe0g4f62jZNzmKYYfXnDYARB8VRxwnuSbqa
0QpuywKZGiu7RNHVO2/Ss+dgcfsEsvbF7fjKplqTr12J3vdnd0Ahzh9zKpJ8OxOgE6jqLC/6mBQg
TjTKUZrbgDQjFODQyPK001A24VPM5maHbRHUY51CgZEBZZKmW+GSrST69IAXhfE1M/+ayTa8e7l2
tO3AahADijTk3qFPjlMC5AR7nTtpWmr/0Zcvff4SEjXqUSfXdxgW59t2UHy4V+gLuIllvkkfsqK1
0riv0lMPLg/SglOiVYTPWt+HD3DB6nsbuBmSEeX0w7Lj+zYewrvGpMr33gwoSOgqvq+AGKY7hGwj
NGB1dT8bcf89rJPnNAvMv8c42uuh5//pjx36XE1ofqmUcjz6NkwTwzGjfd60eHSa5WOs2riMUZpI
doFvNFfPCfu3oDWt81Cpxd4vQUbvB+CjA2j7lzSz+zeon8bBsxwYfyFslCFEJ2RZysdLfDf4cCE3
8kBkB+4RN5phL8QAGViZBpPtHANn5NvEO/yWeeMeJXVeW00G6RLiu3/91K5Vn7KCndxJn1ys0sMr
K+EDopf+kzdbPE47q7wPrflHYCXTs9OXPHDdQTuFpJ1uErGG1ZxY4jR3sZolbrAj/S42VTyL9aC/
Oj0q1cvnUT6G8vGMTfYxiZ44JPD/+WiCOeuuWZM/ScTW78aauotB9q6fbBkYTCu5TvrZi7R78urB
rdIX+8lsUacdQeBRjtW74UKe/1765JIso/8WMlArfACRzlYxplyvFo8rh0VDPuoBnN6u78I/IOho
pzLSy0URJ/gN2XkPfyMStDFizV/6aWEH5fZ7uLSoRqavLrQkGZN4ffzTRAv7rQkH5YszpU85uv5P
MuQ0SB3kOurMEq6a1NvtIfcA/LOWqkFjtRdRPhmd7Cw8u5lTHpSRTOSHoMg81SHKSTmGDQpeLIdY
7YNDBdX4huK/sV4QTMHfTnGzR3woposM+I1q3LY4NwQ0a1Tq/Rq7zQ3a4q7NrasUUNVSJQ3k+Dx4
loqsM8Z3ddaCylAdh0euCeya7jFq9dvc98VOmjPazOeow2ZAmukIWFMZ8xyQRqY9WjbYGr9qi53s
79nmIk+TkgecbIjPa3Pb4H9qfzofrLdwg3AN1q0rllHJg1zMNJqanTtWFILaFsEzacvQzBuJSmfv
mscqdsw7T0shy+H6dxW7rTCCsQTaJ95Jc3DgASJa7lz6e3ceZ4y9E/MxzsvA2BU4qgBU4n0jnUHM
SM1p/hFoRXFbTbNHUjucgUrfwcTNeQkXKeFpqSXIXSy1BGmvt9Jbiz4wuP3xbpmjU6o7fDCV4zAE
YcHzLsfk871GOeTO8UvvmC5NXJjTgz9l1WXiS/yOQXy+1KnmmzT7Bi860FKvpYsohNfgCbpMmuy6
egqi8IcEQbNHC335ASGicJcCpPPJAw6E7UiV3/QG5dh91NQWTIDuqyDrlMEqD33kd+ce1hmqL/5H
cxstar07Aw4N9nlS8TKYvNo+y8Yu0h/QVNGf1m3dMGjBni9gfSd7uI+NnNOfrbrrdjKhX7aDMsDU
2EoMvk7L7g8cQLAv56SGRVYVyNSw+z77JHJ3juwYXZ5KT9N0ze2aB1nfUI3FvRynwO5gZVNyJ2bm
pj645EfAIxhiZ079A/+FIjg6ahowtY/OC38Zg9DlR8hvkf9dQ6F9Xn+IUZAtdywszeXXlF94m7X+
ohiD8rD8k+9luf4dEhX0tkUBNjTXv1ymUxqLzp7VvKRmd4khIvHCXmTwRBFPJO/wY9glUN4eCnj2
/+jjLYEc7pVDpLjD3gDLco6cziCbWiqIgkVpAAXNUMpLs+Ait6b8c+WdY66jgpPcmjK6Bdu8Qr+6
vvuj8yoHjY7m5Fsm9hqGlZzKYfb/AMfIfg4YEURy+EO1bTaPKNNGF71y40vRDdWjHrp4FcSm9yVo
HaDSuNdddD8FC23DHDcTN74JdNS31YQnXJrcBC0qo9KcF+xF4DC6BVuB+gJxEtvvxnpCsL1+4Zj4
Q049LZkKQBtBdrGHsvo+2PfU8Xi3oQA6HKSrxHtzZ9ixfdGV1D1qndMXd/C7MMHNKHtzaJ+Y48Md
nGp8a+SDJZ+CdDggWRt/fAxwtnEpPOXzp4+xAgqYQxnTtDo4hmoB9xz0fRYerMpJzskEFp7XuI6s
FvsXpMPmgYdmpYOmQS0JQbzuoTb1G2iH9hSB0F9PM2qUAgUklw7F1K/889qO8y56BCtOQheU5don
E+EmXaPp92wRsBApi8novk4doFJpAaluXrKg+pqPcXVd5TCcGiTa0vQVLb0gDqcC2EFoBnB36x4y
pVR3ghj4FTwA8gg9Hrcz5qM7oEIa1dW5DQtQ4X6NLUmmK+qxR8HuNWl89dWBsKu5Pd4hS2soeYIp
ho6SXwFcZN+GdbfjSa1cAoogr1FuOo/LejlW9AdnGHD0OOCdAMAtcdRnDgdwxrT+i1ygwJ76WPWe
peWYlr5TYle9l2YwqdbRbCv/KM28rrr72Zj5Dnvh8EVvmuYUD415r2MK98T+N9iPIZluoGEJGGf6
5AJgUT8WkTrsNU2Ln5rYxm2FbeZw6aPuq/RtwYGidI9ZzdvcsnmnD8kTsOrxfp1EfkB7SLC9E1RR
P47mfWEpwcoaE3iQNFeQUWN/Hm3+u9ktzRLN5H1uOOVD4mvJ/E49UzuicMe7XvHJraC7s6gZ+c6p
XDSXtku3CDQlYGxOAMp63l2MKmpNiV9uzUG1b9bjpx7pllmypjrB19EGihuQmcEDZYl/i0Lbu2FR
peNgUlEXlxHpTBWFoDpBCgNS2NUo51bl60R4G4XDAQiRAuym927bOjJqqmxdeSOjQ0bsp6XktvLb
ahc6ZIilKXOnsjnbitHcmZMHo85pkIWkjmCbbXZpLNs/1IvRkj+A3xlQWLjXzZYz2zRG67N+fYCn
bbfnH6p7lG++XNTEG/halONpfY9FXtDxeKV6G4X51w8ZfY5B1q00tWwPJjc/dwtISS6QKkn+zC9p
3rWvSeUUiO3r8LOXgISK3UPV9S4l0Tm8VJOlvFptmyy5oOzPQNGfZ/B971aRx3cFwtlp7rl3StQ2
t5hz8HFKbRMchmUvyin973bT3a/PaT3GEzkLm78anFhg77JG2KqLT73RPHUpX64hUak92Aq29w6q
WFUSY1WsYh2ceh34UMuFQlan7n1GQeKuG3z1BS5ei3erl/0YjOgmJ6gWDYvCJC9i6eDCwAx+V4e2
OSpJwN/mZNPN1b3hHJhz/TADz5m7+jS1mcGeGLT4UjBZ76QpA7/0lb6toH3FP9A2UCm1z7/8soLM
o6hMe1t2W3so+bG+mZ63QVlGUwf13mn+LgOMjbPF8bhb3I3n3mvvsmlAB/e/+vtgZD8pIYWfLXKD
2RcnDqKb2af9ZSZDzZaQEov0yaXgPHiTuzT2DCwHh+/S+hS3hSgD1dRErdBG+WWZbS0r8JyDrfcF
eTt+8DbwS1ObWmPfOUp52AbUYIj2ZpKZB6oSPkiACB11fITQvNBRLdA9814G5KLCUkAIX67SYS2B
cscTprhWyGW7k72Hp93vLZUDdIH9OECBRUVn0+iQu/9dqEOGkf37kP7Y5m1TSH1H+zIEk2pX5d4s
+KwHDZqhC50vIPn7YjqXWEnQfJ2h6kWWmV+12P9dWtIf6qp60pH3O0ifXOYsbffARCaArKwjfRm8
QVkaS75g57iAFKaTZfnuPSyC+uqXlIL1mcMAxzrzUXyuPMA8WIokw8mSEdL20cOsqwBWr52F3UkV
P5olKYAVX5yrf49jx252Ydmnuj7AgPbbFZms+c58znRMWGSUUm7xqHvKOjNeOPxRf9Miyzj0ZeEe
8OvqH23b6h9Ruxwezdj8j+Na+Vm6zKV/HVzC0vJY2lqwRm4TezY4Z3Usv8kKms9/O5nkU/o72Nmc
HLY1lO4d6xR29MsZaj8pJQIhBpbFuYVeSN74Z23SwIAUakP61XD3hvEiG8m+MPccgJM3OTL4fCil
5feKuzO1wOR/8ai31T5AcxiyyzB66y11fDS2pHe9bWJdP6pejaLxFkWZsbmy9ZzORm8U+w2G3uV6
f8qxVdgbGSCHbUDPMVcKy+rWht1br8G3k7Li0DrQbCY4q2qor9JpW79WGd6DEmlrvxQDpZD4s1+6
2npE4bUE0raVanv2vQ5UHdzAMv9x6596qilAdcbj1ichOho1gHuU71u/55IgwrlE43u14GPRmdeR
TcuT77aHT3JWu+Ot1Bzzas6KcfTTcUalNH03ySL+tYQuYJ9PoYOfWFcgmh+haJC9l4VhS2gAsvrE
N6Ps3zHciyuteBCsmSDS4NPcjU5l3/67y1TYIgjyTPot1Vujtq6fEzeQ2tIlE+cUO5Ww7svjNAJH
3U3KWF1GVX3cLFAAGo83URCTPi+xq0tnTXyaqROvs+RWLlUV1ZfRHx7rRVNs60+wx7jCAzwotZ6q
O7/ow8eZU9ehNcruc6e7jLiKGZ6jPv1rjUZoZ3FRXoS5/BY+NxEeEKLHMEoRFJUJy6X10m8a2+Dz
1h/7WX8ql6zA2AXFbW5L0E1KsZ8a0usH6fOSeDH9BKqwb6wqQhWAwLUzq3nh7IoJUVOVSYGep8md
jMtlCEC6Q7xBTx1e7m0b+JhtVt45H3yoN8E+iYLkRr45uZV9OFL5/dmOXUzGIEgUu9Yrk5sMjFYI
Q0Fu+y5f5LRgaK0T6yVoypO8PejLtwjpgoufwglal3TlVmmWv/O/fiy6D3VW1Pc9hejrpM7ZtZvC
7CpNuZM+tijoQf1bDN4Z5M+NFtwzC0SjQZzcbivoruYi727mFLtsBMvnQbuqfdM9FikcxyFLkz8a
4KVu40d/Wblno+Gjli/USZoLidz8ztYL/UvkpH9JhJ3711LPkm9IkaNEwx5Ich7joleFLA4+XZyp
9f9uqksTFMbHqGe4H8GGXfcXlEJ1vsORq8dHDdT5vYsY1l2ZlwPwvJQqW2QEP9TBuVkWKemoVfY2
emN/tok24h+el18qDMuPU5d6D/pUARRY12uMutz3KkBVN11OUzEauiK1K30cqCp0HJaT5rjEKBXt
VZd3CWxqUALSl0uMzCF9hFX6KrZqUZ7cp14TKgdqkvoORKBy0pfTT+RXnI2Wuwn9w2PiR+5HoIHc
6FnVpz/Z5H+ESJxaNPot6jNggFZv7qRPLjGn1azt86u0olmHftqk9rFtodWNYKoeuihiv1G0F+xg
MHX52SURMogxSUZZ/DVjz3PKPMs8zCN5hr3ZofxpauNLubBuxqZbDBPAVEId/wH9SN9HTlA9Vy1e
moOK8IHfNdiWRJGzD9LI/U4KFZG9wP8PaL1DkEwP+azUOHVDTA2Lerx1fYWCobBYY7S6ojJvli/d
P30SKBdl0N9l7sZ4Xeeuy2QIoSwrq3PJpw122V5wGILYGJLqA/8pfZwYHHbv8OdAc2yQjq0pd+rn
qE/Iji0M7bttHfkZUYJMajTo89GTotkInv/CicXmtMEf3KnhPiEJeJXW9neAsp3v4TT/GZkPka4X
703VR89m3nzNYrf4mpAvvwQAZg4gbIuvdjMqIHFzCNJLs7OaeKdzLnmUphPe2BzFlNccZYcmK1J4
VmTdiVaTNllYRtT2K89w5ckvs7+lu4fNeBp/RiFL9ClKG+JPUXZLFjjyvOkbL8AbmOSPtToj+Fv0
n9a19FE9lYaPWVFlZF8KjFkPZhbGd61XZSiQ+eF9lBUugHJG+65yXjxMGGUwWLpSt313HXI4ZfWf
FpjFXZHkw10HE/xLY87Brl+Uy6cxRHMm1r5BVi+P81yFD4UWREDGWv5H2eP0O7SFNRSpABRDk9x8
mXoTGGjX+GzUls2YG/fprlrqXrA1AVOHiOdOKT6tbo5ScPF3gM4izqr9S5GE4XEcvI+7+efdNrrd
IVE0vIyg2o//j7hiAgXBa/jOz8xS/+qO8Z6q0ASWEey3igTEPkbP6HuvZa8rTt6r7mZn7P/Oh+ZH
rWDGpoe+C64icJ9L9N7xzYZGijVAhG4h6xSKWu3MbLHpbTHn2NU9MN6nzn5bi8w9J2TL7FpUQ5Pm
ofO65jfkhU7s7DHuHMzurjdr/eQCj/u+gJbaygu+RGhT3+zap9i19KvpzFt9qirgtMVwMbBNeZmn
/EEvKuvdcCP1AUX2RWDYIO8+FcMZXVPQwUsTm09YL0ph3EnwVA1UaW0cW2Q0KMfXvA+7Zxk09VPH
P/x70xfYVbnhF2Sl1Qezn9yCnUB/GXuHF1HuqQ+2Yc4dJXLQvnNdK1V7KCAvTX8FyVgfA1U9F3Wu
n1oDNl/qYakFAUzbRYmTfbE1a3yt8mwngyKNAw3mdysgwypdmgfusJ4DTuBmcOrLpvqWcXRz6376
AQ6XrYSvW1dyI81TM04ct1w/OBkQTY4rAWdMSTKTTH3btESEnlNaPSX3n/oiJMZOOUKI958FQyTQ
6rNhn/SpgX2OBVJuucg8P/XZw1BYtTilY2N6KIbG+mLYmnIdrLTElMKyvuR1Mz8jF3iWlhLRhfl0
EXXzm/SoWfxFxQkU0DhDuoZYimOHxb2spfWkI2t8A0/SlJ/UhhF0J6zsqCjGua0eJ8rFm0lTgqdn
xoEL7FyRpfMJulv9AIzKRThtUQfCO3epFy/jo1ujEr50SlCswJE5qUtbOvUu/ohZ52yReWqT6JmT
O7z1kmva631LxZvbOeDzCChQu+h9GZ9NJacpI3Lxcsv0zpqpO2eV4nxYdfMVjgcG43ILJRlmn9bj
ox1n9eXX4U+R6+0QOQqvx2narW1/MOYrWg2Tspdbv8L+AhOvS279tL00hrwID0VaA3ZrdBT1lpIX
VdYyXI00pS2XNVJu6x7imtnM8U6INtKH5qnbnJAu+IcQEcDiXjFonRLPZ3dKfghS7BfhEL1RJxlc
sWXb6M+BDX62DYaZO53TOP+xWknKwhLnKTqmLlnL5wA1K/BBbPvVDv1P8mdKcnSblO9O092MUTOf
1DawnmCq5SSfysc1QneS4ITl+7TfQlytMp+2pVA72AOzOFhzxpF+1KN7kxzDzpuU/oszOOlzXMwX
GZSubiyOrmc3L1U891+8wEYmxoNYJYPTkI3HAv2CUzeqw2OvQzwz7UU+zEvCo5S68U8tHoG+kkxY
7qz0IRgjaD/7YMydJ3FZ6T1gMUM5eQiFoQ8m9iuBV6KzqHv6eQ2RgZ2XdcP9hw3E5ITapcfMWFTH
4oSEehEk7l6ahp2Mh7gI6nVU7dNn3x60lyJS9BezXLg3zj/6zn6IyMMixWj2ITJHi76zNPu5nTDi
gxg6QPZHZxsp6DA/ihT0GjpBfwGIP31zQ6Q6Dc3yyUUS9suKSxgeSNO3TVi61BABMmKb7xsq69mg
VDfTMqw3bL0SSNZUj4Rm0XcIY6ISsw4GC5vCdof3sivrmwRIPBhAALQLLQMJA/PRm4cbkszWm3Rp
E4kTTwt3TcHS4YKz4Ls9PUMlNNHUQ0XHX5AYcjFVzbl0SfSfrUvu0Ds6NGbn36Qla5T8pL3lLOyL
ZTUZwH3PuViN8pd0SdjP6cZEYn79wYgiF1pZrzBmhJ9s9AvhhAogecUhb2hmtUyqh0n/+gmZvAGc
kwXqjKANCvp+nd2tczesc5JRgC35YACRIuub5A+RNmvXovRQJEmXtLDmXZOlS8bFC9QrZnDw0mZQ
dauTVf/BK0O7rsUy362//NLsDEik62g15F86w0ku6WjoL00HC6dcwPBSWywrPl2NE/1Xs4a3I6VG
CZZRKTXWS7DMRY3Qf1U1LJABtwGwoKCGakMU/VhSKDAvYvOmNqM2HSa7zdkdBxUneEYUxO6n3Ton
a/w9KriapF3WORk7q32Y1YgAX8qoeJMMUtJ3EHTSJD6tvOqtLbkoiZG73J7qPaeu6CNQ2jJRhrfM
FTRqAG+SOrJTsrOlSzFolR8SOSJftdwHX3Pze8SiTokIFg2e+rpQes+GyBKZFu5q6zy02C4A9+4l
tSPJnLRpDfiRZXfe0j1VPH70hVbMsVOzl09XF3ZnxVzazc/xTrNpb2v82l55jhkiYnboGafSYoNU
tu673+EzK5eQbPijorjO46SHT42p1fdY06GDmgF/e5wwWjm6GvlpCZY+uWsKkqvReLdNl7t13Qbx
Fo6K9SmpSCqCWOGHyY9Gney997qnbFDNITw0ZWlgVGcFJQm/tLjyr1Vc5W67VL4Xfgz/ElPbNSNB
ryX3/SKyuKywhRgRJml6kz7Iu2l7QXWt86aqQXH55Iwso8uAQRLn8gGyXoDbPwdwhvtnxraUAihC
Zsh7Ed2B4lzrAAeHQvNxJU8ifJe79Le5QiOKPNqj06HFP6eq/ooV3V7rQw1juPyyZGi/SGTVkB9M
5uxFWiBxvmZjWa/zMBRBJxwZmasMYgA1oKyDZqOs2lmhc3B7RAVkVKkQsPcWXJQ0dRN16MREcbeQ
XyiqELzSa06HS1N+3XpGdTl0ZzSfovwBvhNII+TY4mvnG1ANMn/+p8Ntxj98aIWnT0Gar8bXtb1G
ej5v3D1WaDE5LrXaO3puPlTtaD6YKcZ8EUWcYmlpisafBX76n1uJ0cHfoxvdRkdpbpOnpoz63dbp
xdUesEFwla51dItWVKB+iqfx8b9zJpKUHvZrD6Gj9ojH+f16t/WZTQ2fyUkxio5zvN7+10CZbPZX
Cnw4GC0rDQiNXCalmVDr7xCWsqxLSJJ/QhYiwZfBsof18nPU13iNUaNiIJZAkKBXGOkPPCCM5oRY
aAOrpQjfXPsPvYi1F4HnllqXn1SYmwcZk4tX/qkuAdJAG/YjQOIDrf/NDsn2toeFI77b/uoWL5aD
2WX4wi3/O0DZInq8/a+QQHf5y+Ru1t2djr7B/da/ztja2hAc6iBLXgfb1aazN/XVpc3nl15ZuG9G
85hOdfYtzXAGjLTAe3CcoH1w26I+FjNeliVCZD3aOHsD3/Fb6VrWaz/Zbwg4O98ptQZgYmb3MsD3
/4pB1a6ZZ+d7VnTjXUalBNwBYTa4Oi/H7KbLNO0ejjQm9UtYVGg/Cgv1SfRuSWTqKB1JPFTOGKXF
ZLhhn3OYLDDgvR9dV2rNp9tu9MJ9qSCWI50rtA58c/w5dO1lAzQek0FVzoaJkeAAD+FkLEVzRW3/
dlXdf9LC2nklR3Rzva5+aRzUTm+BG/kwaTL7Yc5ANwD3giE/jfFbE+XuzvDU4ogx4pzfq3gLn1Z0
Qu9PVL9G46uq7yaIlV9jJ4lRKsLNloSr8dVoK/fUgVQldU0zGIxhZ2u4Aw2xRUmNl/txio2Fd09K
N+xcrKdihMCwl3Mxcg92Scn/r8kjvYCg166p6pofZwbHvjPiJ89Jg3NM6eZeC13rCn4vufPBii8s
k/qA+KbzGwIdLYrLtgI3LLcOEKMt9iI92dNKI/uFhAuOYHL7P6R9V5OdutbtL6IKkEDwunJOndx+
obrbthBJgMi//htoeW+8+9in9r3nhULSRCsSNOcIehMpu8AaKRCLqU8fI5hPZkXh1fMARtGXNrbs
U4Mr0YSW1XutGYSLFh6SWNv/BaNtrMI+tRCp1l0TZNboI/FLLLSB6bYA/mCj9ee4hGOyH/aHSbCu
F6OyHa3hstNDah6u9Y1rLvS4KAJAIkP245PGnW4mQ5Qu076EA+sEB9HgDx+KenNgvOulburNPaav
QzlCA98qV9EGiRyASULXngcjfCMpAJaOsIbWAqV6k70kWWBepg4H0JW+aAxkNCCHqhVPIfAwzMPA
7O/H0VETFUBHd2WHTQ1ODZq6L6VJsY+Z8aC79KHgG35NaQRZopQDNR56xnMLGfrV0NdqpZu1DZx1
0UCBQTc9ZT2RNBAX3fJvEFymz3FQ1JfUqh9KpzaeI9X5Oz0fxFKgVhZCVD9ur4NqzI9xR0p+3+n+
o+e/xPBWVV8EcmiDx6HBHxXPLgCASwK6/CFx2uzgxQL4MICxnpQXfrQ+ZPwJuMtQAi/e6wxl8YEE
HLZGDeiEfLA3gaqhACwNNafQZn7L8c8Oi7j+Lsrga+ll9YnUQF33HhbhkWenbwEY3zB3Is7ZcLGK
MgUDaARGgG8md58C4OehcNVAj8IbzXfKJHvrBV10gJK9uKgubhxgZNcF1B5eqXPRE5aGyZZ0yNot
1Lq7pygEuW18odwkHOonZQ0PxKK7uj4g2T4koh5j3m0rl7ibMHTVrE86LGVVDbRPbdCl/jn1f0L/
ulh0r7Kopsf7bz3+VxzR1hDK6+zN1FeGMV/SHlV4U09X/j29Mwwo9ARie/cfmmqNUQuWlzdYa105
nPrvZcZxtO2RaNWjvKZnwK7kQnEzP/ZJ2C2jRNJHJmHnZ9oR/5Yiw4gLEv0xqOTCc79+JTY15xke
nq6oVQD5jFNkV7s0nsfEss/UCdJZ2FDvkQPds4z8IT2kRSoOELsxlp7J7EfpFagCFwX7zheQMUqf
oHZy8sekYTBmE4cKulUCycWlVyXIIQZeat1HoKiONtOR9SiGMgZNByJP1IBLWdD1KOszleZ63423
VWeCtYSy21Rry4ccpawpTo9MMboJA9i/inlThU+PZCjIzQB4eG27is81+ELDMFKcQovey0Kcow7Y
dZnM4RcO5bmdjtFojiI2gdF044vu6oRSxx5JOTjmMZip4H6zwe2Hww8ij9cGtYpTJs2s+WZEhv2V
pHazhKViCDZWTy56k4O3ebTTbF1CQu7epfsT1u8KPOEdxKimrbtcCiNleE9Aumw8XA8Uflyt9ZS4
lME8BDw03gXMm+Veu0RGvDpC4Cq99KOuf9sHatUg1zqvRZdepoF/xupBkwAcGMCcZa7DrCYDXdGI
hwNEFkfOiPtNjuo5rUFziMoZzToLm2ZLVFdcYg9J9wTKgzeTWQ9NW/q70ld2NmOFD1KD6liwNCvz
r10dcO/VAffYCslQFEijZqE7dVARBKUzhxW43CaQfanCGPA9q3CCQ+49gFflH+GO5h87Dq/cBRnF
VXsLN/2M5XCLKLui3Qyk+KIDfRSnAcEYJ+hKb8/LSsB4b4xL+lYsHYIvSccMIFLi/pV1O8PJzFUJ
Suv4kNK+Zo2ANmiUfnSQw4ImeJZeGPQg4EfK9WPMPUKD51xm/RqRAxM8I4DBh6wRXwSj9aio7R9h
3ds+ez40GdCNGz20wy3o23mVL74EjdMvCr+rt3rUsckW/63ioU5q81LT6IuUQnyBS5e1zpkH6rYD
I8afgoyW2LdM8XNZ2PHBKztvQbESfmuAtdOCTAaoblgVh+B54vqx1N54ZS0A143YCR8avkoRf6lb
YGGtkYFsOvGnscqo2Om/HQdvjnZl4VkcDoBMnkLKzxUXHvJ3nTy5dipPul/v/XOQp34IWNAYMg5A
NsfbVuNR06GtSq1N1yWvLIMSTWvlkHMHOsIfMREhiWBrNe5BNBXMPBX6i08DOli0sl7DCimeTUdM
s4yf7xCn36ce/CEaC0nm5DaUVb6Fgppc5GUgt3BuhEhmHA/nUGX2elB5tM/7ptrHZl6vO/iCQ/MQ
IrgmPsmTGcFi2+ub9i2PsiNsSEY52ecC5hp8VjrxOc9M/gZjOnvmAgH/2FDwW4BNxpq4nDV2YJ3v
G2XaZ/jK9QvDruni00AMBDgoFcinCMMnLshlY7QXLUkL/N69jzcBOXhQYYXCqX1m5gCbgtgoxUa/
ku7sSfoBPE4+B3gaEDRDxPUpwPuqMnq6dyWBB0EOleSLSPABdixoQhC+h1g0dODweJz0gIeNYBrL
Dj4ABbdxrR9brcRqbrrhwUrig8TAMukufcB0I4xo8uLxuFjrtH1I7B/CgtmwbiEBiOdivTttPotr
RZn6Wblj1a0cZYAcWE/KRLhvqWsi62E47ZV6nrPuoa66dYeanQCAVVgDeuWXtjKucIcKYJUd0C0H
GCpTbfNhQDt7XAAVj7YPA8QGJlQH02/sHeylwDBJguqKJDvUGCCa+MrTDLKAlPyI4AIA8e1bUnb2
sdX2E42wZp+aqgiztW/aKTIKEFSPkJ7fVOMlXV+Xo9GUUln0SV/gp8v6FKsHplioPT3p1tSvY2MB
H0lPwHvpaAWQT4I6AHxp0nCYswI0Kt1k1iAOivHvutWDBfYA9vqtisz+2ARZ80CcNFoz0MOhLI/B
xs26W8TvYx64UPMBkM+1kRD3DGOwxaSPGygHjMne9eeo8ZsJeCGjo18Zm7uiK6vb0Dz3Tlid4oFD
bJgGYoO0LXyKQxugubFvGnDxwDMri/JnXzXuFRkRmxCO37MpGDcLL4i7g4Yu1dJx4eLDv94RT5/g
TBrYpAaOXy4M7vinXuOnkIBY4nkym+mqu+HGBtiYQzzrZcagxPuYA5jw4KCu98hb2Jj6Q2TudWhH
Yx9kBcMa6T72ElaxzlL/KK7ZPDN3aHa6pTcAwFibwMWnmn7i3lj5qudQEHBw99j+AkgEDhUsWgtg
rjtqMYyhnDUjI0xRYxkt1rFoiwwlgxFHO+wKmppzD2KQa+hCwDuIQVE4tcruAkZ3dTNzKnYV4zir
YhNNv6fnPIAahqgAuJqAcfpMHfR57FSqWKG60cK+5O/z+v74qof0kY4FyerYAVVwLBqbQ/2jc6r2
oCvEkK0tl5FH5b3AXMYy3oNeC1LWWG8uJcSvrGAvEze+ogS0qOGGBlQQS4JFmoWALP2NjZ1Qskl/
66TtHDVkFomlcN1onTE8yhILZK5ktCTRZN/0YAfV8KA7jMSM57WnIHM7jgdC4PlmDLeh7gTK+1iI
Hm9LbNwUlZdB43KZxJ1zpL3EPUt36U0CD+exXzc4fJzv0IHSx9mU834/bYYmB3EsIt1elrUsQB1E
221LiHbncqfjdNd0hN7zOxOVpPzUKiL2NQsL4EAhPl4DMQVLmCz8EmbpV4DDWnzPP+lTlJW3jqbt
a+iNDLyAx7eu7PtVY4UQl69qsa/8ZlMVlM5gcg6xoXGTgDRzMhoWrEqRW/cB3adHpeP1pxrOQwKe
zAvdVfkOMmOoxK8l9bMNqEGw2HJUeZUBhdNxi7r1vXSi23GZ/9WOyjbb6TYrgKCap2O8bquRpVTQ
Bk4jiher3kQJhTpN8Kq8HGKe0GOMkmbno4LwtVOjLgnksi+dHCz42MFQ2aCDuPzzoG5UfhwPSpHT
+zqMB/m/OaiDOjesEqIKyqTIgJe2YZ+QqZsXOfxPTDtD2j7CIhIiDPwI4hLWhOOm9hMAtl0eb6Y+
DngiBIvKdqH79AQOKFrbxgGruxjXk7rPykaLUYYigoKFAoi02Og9veEpgWWjW+COYZk/B6yOm4Az
/NVETnFUHm5Hpxccqwd0yDRL7qTJrKIAdk59n2bJVQthkbwCz/+viadJGG890GgPU4+eZ3qvRWnE
W0GGy6f+uMXif8ijaFuMvyh1R1AKuC7339sLul+bBIuZti3rk46t7e89aZMrQInNLgcBdnb3ywxc
aNYJ2jBwJ+G36dpdeSFGN7/7X7bgFK5aqthiMtAElWsHocT8hMW0ecNaZktk4mzvEAkNnrgjMIqF
hBTRHVlRtiVSBb61GSwBjanUt2aRVdmwkq3607QZWtKfJFsWvhQnHarHdPcArNA6KkAWmeIFrA9t
AM4xnfBT4GPG46dhPUMXrvR0U7fek1b563SfXmyaEqj8C86JaHevLEWez7aGILdP1SldiwIY9Jbo
gLG6NZWn6pgaSx766XwqZ02j92rV1NalMTFGkzowlvqF9Cgr5xD9Di6GG7y7SWvt7rW2UX4UJfAP
3aVLenozdlUKBkz3Ch0ENO7NCdAN2rDBrEvKM34eDBY+0RarU1T62V5YUjzFJYydCRgyWz3KoqFY
8qikK92EMztqP53lLHSwNaCQbbBSzvVoCwIZIFj4u/JxqqZsDeAuHJST0SrCxHrIna966D4ZHFX8
Afcc3Sqouul3lVhAsyNB+dLh3wUSTxF+o6Q1gdYYm/CwFYf7LuyZsAvlwoPegxalOEAMpEIeG4BJ
6bxbIXF3oBP/3JCx6Qx1kQGAi07TN1xIvXr5z3Zb8vI/d3Xo/Sg9wW/b0yvpGAvQlDlknxskIf56
C0y/sG4z1puwgixnlRHwQ6xQs/ZpFx6mphj78qGPQQa0u0tjtd76UwiKjoma3WP0FPoY1pEIbiyw
Bhmn1ofowU9T675pQMchU/QeE4+spv4cyVp1f5d52gwrz0qhIQokzS6CEeJO7/2u+b/0fZr5v08V
/ultJCoM4tn0Bv/7NHHa4n7yu5g/vhvfzsE67fuLPur+cvdpQAP4x0v/Ova76T6/1V/jfxnTh95f
4Zde/er3V4SLGJi9uuM/3tO/f91fX11Pow9VcQ0/g2nuaWTq+/yufp3pf3j9NAHo4fMP9Ev7l5f9
ZVe/rd+3S3vA9YoFBZakItvl40bvtY6Tfm7+LkTHjXiynd7747FTyBT36dX+ONW/OPbTVNM7nV7t
j9N/OvZfvNr/+1R//F5qw7hCoBui5+NX/8d3Ow38z+/WgJtKDKbCP37pf/Gh//idwt0PGbB/+51M
00zfye+O/f/8Pv441R9f7bffx/Qup2/+j1P/MWQa+PR1T1O50CQTMYeoSw3bO2/W4wHi1GP1PHda
Be9R4MotwA7RGY7omKYG3T6Wqb/UgbpvGm2bCFyHcXQauM8AJCtGiAPE7TgNxJp/TqibHEo9c0jt
wU1iyOFYocpFQTrzaPCsO8SSG5CfYP2rhwJ3lQn7yYfBMOBzJjk348YXrneIEgble7T0RoDGjkV/
2q8zHo2qSspw70fwHmC2mNbWPVoH6kOQg0BVUua7aQLXaPkZUs6f5vXJAAW1BD6gQefzZ6Usd5a1
Q70vWhI+owRcoJ6cuYeoK8Jn1+s/oNYMT6GxlUUQcwDt8KxbwMFDORCEIt3KyYAMFDSD9Kw8eTBb
X8wk9AlWeVmMRlMQw9r9sksDXtrzDvChn73NtKtjkf5QEJOLIBgjgCsEONyBTjNUJhaeGxjr4Av3
avKcwswZdaH8oTFj/tJVnrcLwwg+8CWBkFGA5TXp0mqlR1XeNXMRG9ZOj9qdeOpQULu4gQv8BYqa
1lgOlZB4naVAt7+B2PYB8SXrFpoRVNRDMXohZO0by7o5ShNinZbwwApI154ZFGzPMGHYiSaje9/M
bbEkBqQFIDVzmiJyCMOclPWme1wEuJBzbvx9VcEQdZwnb0YdYaS6N7D08I9ITD4HgEHAVcpsHwMI
AxlSPDJkHmByd0Cyga0oTM/Prk+B3augozcgIcNC6T7B6MyGWGObwiAQTddFOhoyUQAVjc0i9II1
YOf2AtLyzpPrwCYTBi3Bz1HoSq4HHmcgBSGYdNDRTYHCXergrAdXBhJKzs/RfihWUdOJlQ7OBtAH
LCi0rHQwpZQsoWJg30cBQ62Xlt9wSMKamNm0kmUCCZC1Dpay8Be0N621/ggESS34KRl8o2dObF8t
sGxWG30sJcBmy8YhG9eAa5dThMj44+3Ct6nJDjnyCS++C9cWD8vMIYuNB99wYJE4doc0P0a0Q812
GKIX0iqxceIiWerR0ITVvAH1+a0ehYTeN7BtghOVeXv0q+BkNl20YJ4VwADcKB9rkDU3HmkhvDM2
JamsU5Z6F6Pry0dSl+qx6dM5j2R8i0rjmQJqtgdNbVhTGct5U9EOTnQtbMmbrN3FvpvBciz9gBZg
fKsAE1+nI3g+sXOw9kTfRitg/KGz4jvWSxNDG2mw0/KgmzWhsG3ALZGOHjpBLx8luKQ5A8A7V4Z8
dMwYiqEQQdglMZhZOF+CVSE7F9A/cuqTkkKLyKZXAozvtnEhrqT7QlCMr8zkzarg0OjWfXojU+hR
VbGPhNB4rI6zC2TlURxPIGSLqfSAXfpn1TTmQfhRODqc3QbSQtrCAusiZju7Fvg7B26H5LIvsWVQ
+9/rjR4SOHXvzcpM33oFW7IQwCQxwDzRiYrwARBtrP6Yqp+TTqL0AdPLr7KWr5BZglBP78CBR8lq
WXHar1BZKMCa2U0bO1YK/tVjZxWonyMB8tSzuIZ+XEdkeeLNtzps4iNc3V+70k/XbgnltEEEFAhQ
exFChsfy7AMMH4dL5HQLUbvJJulVuWay4lcs/Z25beT0IhPzlIF3ugiBy143ibsrqQLNFjiJOYnV
sKk9uUtoxa5u6bCrEQPObA/I++o+S1JIYeKSM1NhH10ti60j6AweU3zBXZsEW2hIGpDDw6akvFgb
jKczqCgYR+a4zaqLajUD6qqqoLcNjsp9V0pUmfOmiZcVlEEO9ch20Xs6xkOOeFmZWTxvQuSTLIAe
spae00yYF92DFMNoaBIyoOEQoAdK3+wgQgh1ad1HmRWjPJfBvGKsiHf0I4Mt5GmyvXcr+IoJYF4W
uk9vsszPLoQ9wVc9PnsoY10yMs9gEv7oxfQxghzCqUiq8qkdYaAOCGlHQ/HyCVp6YHqDAwTJICzO
A8nl1bdKecWyY91Hhnv0IGkALADkFHHS3UYByFvOBnvBctNYhGM1cMi7bBtzYDBoKOpR7ncGKGG5
DErPnXuct3uvinZJ0XnX2vM7sCVCexkokbw2RvylKoz2GvYlvkoIl6IKWqYzyzBQMcpID0XK/o22
Qb12AJa5oQYcUnPR8MH97hnuBfY9kN9Ix4phSSBjb9Num3hIQdAqyh50H7Bdx8YuoIaY4x6YxDLb
EFEMB7M36BplkcgPgeVIHXKpSykX0EYUz0y1aganOgXkjjo2rCWz0rNbFEJ6dtAbU8EjcGrqPSpZ
ukFW+iErasig677GGQt/LukWCXHYqocr2RyE6v7Qe/D65r4NR0hmJV/gyTT3YyObQ9CWbeLCtZ7g
PRYtWgJBDU4N5xokxhwmUcOuccdvqIQb3LIwknRm1NFTH45ZapR37bLrfjh99Ubc2n6R3AferkrE
BrIt2coFYNjtzrBC7c4hnr+2tKo6GKqH1kLmMZm7UK8/krQMdr2CYP1gHyDkCzEUL38QJl02hgJu
oXe/0oYkB2dApjLgsB1iMs+OHUiKy7Zphxejgp2DtcadxDZmWUb8C1vETude9D5Ysf6lcKyLNDoX
OFq0eFAiJqL+DIhiup76+pLlS24pa6GP0gNWNJibzoK65dQHhbx8Adrja25ipZwDmPUUJMn3RNTW
d8cvZ4OsFcqfrT8DFSW71QIip51vwuvdRiZONgYofLEPJ9Use81g3pn7Eb00qIZcvIR97z0re61q
iy9t2rRbWjaoHuQVLmeBBKG3yW4Vc+hjWXvAVgH9xhqvOlV4rIDoNtB0TivAN48rudCjWQA383Ao
7LXRVsnRLjpn1gC6qSgkNt1mZ1mVuiQQEHocJFibrnA6YJOYtwnbgi89IEIWnVm55w46kmtziCRc
in0XLm0gGVWd2litkmtWyPQagloIMbeMf6Tc3RVZU7/ESYlcXkrbrZml/c1rcXnUEaborw5v/Scz
rGD6AlLRRlg5f4Q08HviQ1aPpU1/guV8tExUHe0tR7nXymN42oSI3Xuq2u8+bdmtgScMniYhQl6a
bvGW5SsGh7SZBSfDR9L2R+631hfLyaxFPxDniH+93EM6KVt5mQBwPoRkHpewusplN08Vi98zUHpG
ZQV18SKocbCu3OdJJZHMj+pV3ljq5oYkh9hUxV770L0MKgRRIHWPlptGPwZHvYP5Zb8MzOOLFqWf
S2TDf54pw1xDsQ0CGgI6jSGKL0Ydg8xOLMDPSHmCann+oyGjPL0JCbXegUpVnj5YZul+d2JnyRix
3qTfFnM4RqVX042ijemwYptLO1nWeR3PqwB/VLt26GZkIF1EWZN5ZWUKVlIdwBEAp+GRDwq1SfmK
31IsBPcreGCX5bZuMBuwhiAJlE6Bk/4aQ2LsEexHBvkDAUG4opJLC1oQZ1v2AdT8pXfgGXiOKX65
XQZiPC64BVCmLb9AuxpwdQurpQju1ucidvqVLyAfzwO3XBdByY/MztMNDN79vS/jaOuGobcrcvHD
dSEbY3bGYcS6Qk3BhvB7Xmx1S/frTTtGTGF16L7FMWnWU9cUFvKmXvpxh5usYs5jamfzYkjbWza2
4D35RkK7P7ZODSOr0C7nBDCwrW56vblHOe99sGl6grdbfoEHCp/XUqVr3UyMOr8kNvCtLkWKfYzQ
XXoQFX1gBo06ACghKYAxhiBRJnizKPq2msWKeIdWNO1TQx+6OlI/QMCb44YEMIl4taSnVbggH4EK
3mWIqvestYCN8sm3GurZLK2gdR0551T1F9mG/o63JwfE/LkZuTfpcZgLoi7ozRuYy4+wN+CV07H3
votbRT9P+ZCv4HVabx0CeIHsvOLZZj50LwiQubrpd1mz7BTWzKHNuhnDU8XVBsni6oFYN2ssp99O
fXKI3+uOsd3QB+1V98c0vDpuKcHOwE163nZsk0Bh8KgH4b37DXK9KaC1GYTnW9U8JxAG2XVQOpzD
4VhhBR89tU0Cl/agfwqYzBZeqL5qaCQUziyINRmwkdBtvQFADZ15yNd5SGBKjxDdr7GWsG30tpZf
HwuzDvfEAFrbCHDtxVNNN3Pspj2xPDNuQe+ecU6nr7KG8i/sbgB3GZt+7S8DPJVKejDcVOBpKur6
7SD4DVYW2SH0v8s0ivZNRLND55QXK8rVMeMWg8epBa66ZT6ZpZ+ca1k+5i4kQ1ovvwxt/qVhvXWU
jrSOIL86y8gwynnNw+gaxOSWF6a1b8eW3kR9gs/nNTsNt/JgZwYr7hHHlSf1zrFsGNI6EryFhOH3
hCUxc3DGV3F7KWFb/27lnphxGH+cs6D+Ugvirvqs7vAfSOhLnyj4Kfb+PnBEtiyKYEdp3G1irBz2
0nHYWlUwkOti5AIY6kd56rEFb9KNX/nXSEr/ByA+jemAcshbcC5ArvzoPIKVNWBALy6YgPMGNaa1
i9cBMgSauFZA63eauS9GCYkuSO3PslxCKpfDL8S26uGNBeZZ4QJ58/wA0lIO7rAzqPsC4tkXfN7I
AdxdiaTiqDSxNDxXAaLRw4mOmOWeywBlUVH4XwYCR1x7lUnR/DCadplh/clnhnyjyRk8bWevN20n
3D18qnEhiopr10LCfKjacG6DXfIRp2QRB739yt386EJnHmsvCN2D8x+sh8RzXwCDAQG7Kd/cnGGl
bsEyt6h7cuuL8h3E0WCDZzlrE0o1S4JGfIPDRTtrRM5Xwhb4Puuieei68msiSoBIgbR8CAbbgP4U
rH9xrdmCExNs4DUlTzBizZfAxUBCTEUXYhbQB7DD/oWkgCj6RPmvdVF+q4D7eU+j5ioGBh5Tkdon
U8C+xi+EcWrcKoUUW/JNxpXzSoQosdgO/F0MH4ELC8NHD5rEcOiznsvQtc6A9z3rVtEWCg8fSTXL
bTlWFMvzhCUSJsRQhcqiVZ/iqdns4U6VhuZjTjtvZgq/2tcw71hUWeDApUYGq0yBwiFhZLeA4le3
Gsu0WzmWOP1vHayTr1C9DBzCTpK7/ixGLmvlZwwPLbhUq/PU6YzNIKzdBcqi+cyFpB/sx6CiB+IU
3KdrSPc2gK+ZRfsVyFH3DZiL+87Y8/eQZIPzzxgz7tw3hmDo0XRzeDZkp87uwhnONwnsiMsuaUE/
2jooXk0zCpfcVt1WW1mBpO+WUDKb0SakC3wEZHgI0FEwum6CbQhrgnPZgSAE8b7wPcSqUPaF/+T6
bgHaO03XhfD8l9QH416V4h0JNDqHr1ZzLMHcKMuFVhzWMsR6T6sQG6R1D5l8/tQ9heLhaQ6NNEjc
N2Lmh6Ofh82Roml6texG03IvZQJ/zSTZ9rGZXuy0yC6xcOC2GxdvOgIr3JH6HnpAK4KemK044eBn
wDjoEhS2heTlUKzDzO8fgqKEdf0oW9bBVdBOe/mOB02QRJE9bwf50vtIcPlMIO/GeP4S22m0CHhO
t3qUmvWzoSosP0USPSftVfcGdlGcYg8aw0EtgfuA5Ea19Sug1sCizRZNSkBOGTU0QcOgH0B14kEQ
P2lv4MZlBEayxhuVN70pCV33TWSddCuzhVrBQnqThLAD8x0Xf0WY7321+cYwwuptcGzAz4hlbZ0w
8B/zuDlD7Lx6A3qtm4Pc0h69nrPD0Kdiwb0qfmWSrzSw2bbAsbIAFIKLH2E4uyBP+8+IwcFftBXS
2YF8+GQbwt6DO0kWkqjwPTFeQAhovxIqjCUIqO4W8o7ZshS1MytBn8RiLXPmDWysHyRkEK89ZGGp
UTkPNavwSE/UG5EOAIF2WSxTIwPJGZ9y1hMQffLEzPEs4EGvS5N8VaxWhQp3FhQSToPvq+fcDfeA
pHRXLNWr55SeM54VTwxJzgecYSBVoNe14+A8BP1DnuFb4G7SLGzeFTCdN9N8VlmGXDde4ezhzZyB
/wkLKLBRbnpj+ZCqUBFksvBs2MRzD1TNBS+6ZOUOMMfUMUXrAddoQudrPKztrfoyThI2sG+HhyUs
GP7mYzkmAJGDV3N8ReBo6Q1QddEuiP3XuyVH7Z4NGUnQkUN85YYjXkQcwCoDgq0vui+z4Wn9aU+P
ZtL9Nc6Q4PlIL5vZvfFFaNdGUtK94bfRGXBMB7nLOFqGYFKsyChaMLRReBxjgdCI5rndxitHsz2m
ZxZNDmEJHsCEot5cDximjVQBHuWMbgF0XnPTewyZ3fue//fe70ahmHxk+hRpuIlHRzZzoU34Lc2Q
tDOD2H2Abne67nMs4HKXwvF2gCgGG4R8H2PBOKdYF44OHQYoMKSmwJgTAsR17Q5nyA+3uK5C1ah1
IGNFx4HynwP6CFuY56iJnkNWAVQkIvIkoB221k2V2vYT1jv2upCopoMvuBjgXr0zgKG9GFWYz2Vu
Rd+S705O6IcD9gTc5LHsqAZh7wSQeSuPEfM5iIebwSHXRIL2KRtwuVAVbaDrUqtlkHpPojBZDoZk
CEtzwyTxMcui8ESSXJ3x29Rbo+RfGzNAS3eNG46lwlZ44qvuSsMi34QU7gL4X+LE5PkH7ArEMbYE
3duZrJGrvLRu3R2FptqCktYd4XmDNtAjOwj5uilOtnUI4ywIuSGXXoJRO7cqLBBXuHgMux5oyWYk
jAgbItA094sHZolmbXM4BKUg71+iEVTn9aAXtUafQbQAF2/QBO2n3G7Yos2otdZOaD0kixcmgy+3
9jrTo90YbI7B5RisFCDydtyJsy8DdVHc3nRMQehkVDxNuwBesElyFSXkTPGPHT2rCrbTg0A9A46r
UDnQo1XrZ7tB5VDZGg/1G1RxoFA7V0FDntLGSFZVohI4duBXh/Biuhp4mS+lk8zgkonrlV87e3At
4ZA5NvU1zDT4Clrc7UV3pbxRizj08Cdlo/aMBDXItCJ1NRu6wM3OPk1KemMX5wk55cxvLzGP56YL
ZilSNdljh2e1a0RgfatRxyQJno3KM490xB1T/AEXuSLhWjc7V8Q7fajRQXkuA7t2FoJBhGzxEB9M
QqEuPLVTUg0L4HEgfzAOTwOCpDkII5DRNhm8OlQU9XsHCbQnx8JFGJrIyF2QFAaoKHjmLA+/DfyH
xaTxPQF5kGQGLOKqCphYwssj6QXfJwxILEeF+UMqYxRJB5d/U+2PSuXQvfvrGJoO6RKe3uXRLCXZ
ivjaBH55xbIun8MXRq3vV3rdtnwg4qpx2Kesw2PJ0C2I6tOFSV2x0ghUvUHRDvJKyvzZp7GlOq4F
6mo1jD+HjgsklpY2UQ5OMNRO54YBLGgWVPKRU+BP9Z74e28aNVpUJWhkIrUKLl3V1t45d6SPpyfe
vCeUIZmg7OeoAn9qqIXEI7RbPtVlgJQ7AjoGIz1oBPJrF7cSmSH44vWOILjtrXQADeweynCZsaPs
sR9ttcECR4GDbOFlmN4buhu1iWhDJEWRaYyaQitKvVkk8mStB6CTD9e+BL6YOWEwDzFu+nlVf9H4
Ob09aUBLHb9X3a+7hGK3+1evmw4i9CAdLcH9oGL7AKyGmLCDfhYSPg3/j7HzWo5U2bb2ExGBN7dA
WUmlkuteq2+Itnjvefr/I+ndpV+n94lzk0EmCUVB2jnnGOMcOIrjiaxqteWuhcjgKBZB2oSGtD6D
ARVn7f5XrofKm1I7y3XujZc8k4ZT4cQgv7MR1jFQBSXWdjSDgz9HeSfjeGm0O1Eukls1kc2TFAKk
tqi92wkoIbODFi+ZK4hwwz4YHnBwupsgqigTnLjMlTH+b6iORdnthB1hbDOJmPduZRht5dOYJF9L
eD0Vx5U7+1HvsK6IUHQRoS4C1mOAemf0Ii+iSJwU5eJoBFoBfQ8wkHf0z3+uEFVytYw091a7XmuL
e2lDsW9W+JrgXZyCrD5r0EXfKB1FeSr0ueBeI/4bNBtxnwTKYtz9Ab/AcpjQaD30ejh91vvlsJkl
CTn3wjg1Hoq+0S+W1hPVXinoGFnh/UIU2Sc5WpKjswAM1AdnzwJJvov70j4W8yjfSUP4P47YQtvH
v9ULjfC+E3P1DNXU9MTiG86e8l4q4UMSCxJr9UsExhycxILEjCv9GAZK64mzo2TBPudMj4hv2XCZ
MVewnAQUv2bF1AGEsGePSVZMLFORDF7bIrOgZVG8QlAI/5eQXYbLLbkXP2HEsrTPHMYWcVZz6uwa
y/lBr0L90cAZtjGgzvpD1LXK/W8CVLISMQ734qSaQQE+w7F2wFLQPvdOB7gqcyLY1MjC4NQ9l+kT
jr3mSZSkXbfO57Dbi3NSnkNU65hQzWWoAmf6vy0+/HI3qOsmxM7DkwD9F+Yi7ZW46EGk4iCx0gAm
8U7XPpdxBAtaPLzWsgbA3Bg+d0GtfbbGlWAw05Jd2FOraboei+Ko1d+2KR3TugzFQdwHT1txoWmP
ea3OX2q2qX6QO/Xd0iN/HdXJVS6Nu/o3j2u28hcYi1NclKCXDrU1m/sEJ/AXGx3IEY1pc6q0fT7f
b+qGyYA6TA+xWdLkxr0DQtUvk8R5K3VYj3oeAIXwV0GshFIUvhA92XLrOZFTjU57+1NTkCzdcv85
pyqGjkQMJEJCgUmbzcmbcoQ0a91EgLIvrUvfQGq1Mo2LZGS1+rsGCE4kKuH/6Vt9qyEuut1DXGBJ
0Pf8ucec6tp1UvEeKsAFAAylZylRlNcmbpddIE3FHgOIAlvEXJ8IDWk9cdaspvQyDMFblFJXRh/x
VbF24pSo3jXVozxY2eNWW4GbRoOr+SwHXhitvEToLbqdNWVHS9gXagNorNLL7d5YAXjamtQrm/UY
2dMdCypP5OqVwno7Wk+KatjxpjtA9L9rrOVpHfduXCCFO8eV7dVRDRu9jNTeYBEwMNvNV2jllgcj
LOTjPDqv/ZzJD6LIAq0w+UaUOFDtJQbjzQx0pR5Wg0H1hDrMDFSxkuX8QXSAZS6le1ZYT6L9iyIY
3+AuVfH73DrNXy7CLbL1IVHLQfJyF8hTt1MLTLPe/3ZBFCzt8+1Xbr/85yIrLYdjWzMADXlRnXWQ
oOfWHKqzyGqyiuR0Ebce7gQdseaJBWI7FzuTlucbqKftqggmEQy1Xgm8Mt+N9EDXarXhqE6TamGM
jJeL5Pzccpo+5/f2OJxkjHD7UM15/HVGF7O3mPyNWMndOm942X9OTOPYXwYGDFFDzyBQik0n2ff4
tq7TNIV7GpviLTJejWbOo6s4MWvGFZXW+E6ZnfhS5vjdhzm+2m0inRwZQsRYY3k8rWUt3nzFyR1v
gIHHq9W2tM9wK+B7y8tuH8rwyfqJFsgP+QohicvkzmIRAZWDVrhGyF7dz+Rau29laH9BqwUDYnzj
vyVD070O+Ng3wwz/cQWBDz4ECwtuWl9EIiFAuR11nXqwQjCG6mxPHkjs5jIXBhaVKAAiE1cQRVps
53zAW82lC9HMAYwEifUgLX40NfWL2tbIPAdy9SapWuKFut58Lg12gix0u4c0iyMv6hBmSAh7I/Sj
pyHrM5LvNvSeGI5wJgVfZgSD/FFXqk9ShZpC3X4PjGC5ap0uH2yIMvaEtNmuvej9Q+pYL6kJgLid
qupQYCLyizb1orCcwUySpLky7eUY0XNRhvDU9JwH02tWJjI+KWRWa4C4sZQQayh3TfvI2r4KE6vY
If/Q72JbSv1a0thtBnGyJVHj7CdrCO7nAO1zw0GfS4ZF/SySjABi+Drz8iEE9+fLfT7BxGM4n2pM
Ia6SNvmDGhbBp0TJDxCthiAbGYIDJ/JFrVDHsjKAdnS1EvHHUJnK01DO5XZWB7CDClMysXzgHk2q
2K41TrWbq5nqWUpenEPI6s/wTf0+upWJE0m5grPFaUsllI4YJqqLRNS8XXgru1URR1DrF4QkWvOu
V4cvszaZmNpi7lLW5v9/iBeKR7FjomuXNXpa5EVVcSTKpLkD6PsG5Lg7qE5cnZ16Gk5mV71qgaPu
b48fp9HkNTO8VF1JEOIk3enqKvFF+MJ5XAP9tTUU3FyMH6ViVgRvRIbrGKHkMVh064jRnevWxsh3
yyetCSVFUeSnkVAHzLwoCDYyPmwBDxA3HRc1af9R1lvjicNr3BGDcq6U+dLi0Se8tN41etRDutYn
RythXZeUxH54xlKAGTDDCuQv0gLF9kXEqxOvWCRbpaBT+STbsSgW9W9V2Reax0lCNSwdivzYrnHK
s2Lk+VG8wJKhtQNWyQcYe5y+iJqurx2OiAJVq0Krr7P2MMY9PoK1/Pb6xccUZdsnup2+nbmViaNb
Ir7LLfuhXh/LfPMuMoOjDi0DGha48/nAt2qSaBUi3xNVNG8PnRH5OXt4dmpYabKBGFae+Jbcnl2U
hX1v/75Q5MWbudUWRx8u+ZB998dv1ylDw8MjR8jONZ1eE12zl51oAZ2lZos3gOv3odXACtUZU7YT
nwtjd3G+fehbVpTdvugtK0kVAWm3Dy7OfLzOsR2/qIBMxaFaElcjVzIu1q6E/oOkwUdHe86ldvFE
ASNR9/tQzwltRpnldR4wC07l2WDsPje472mc66FIUJ6t3+fzGErovoOOVHyf2+t61823w+3tFo25
G5xgZ6nfZ5vF/hAya69Jsr4Pbf2dv2X/ViauECfEZbesKMMi9vtW8ohzWJbGX0Pq3G89VfRJkfTr
QCCOLAHaEXnRkf9W529lUEnwWW5nPv6COCNuu/3CnBMb2NSJR6QdVqD1b9++qejE4sN+KLtlxdGH
y/5W9l9vdbv9h8six6ox2YSDG69jZCyjOfn7cM0PawsSY+a7MxWb6gxuC07Nec6huFTkt5uIO/25
fCbcAjW3P4XiSB3q5dD22VHcvIYx1F+0nQTd5dafRTcVQ9dtUvhQduvJt3p/KyuVFbkhmqKoeLuN
KLtlb7cRTfqWFUdbj78Vfvip223+9kuDosIYGL5lWgcb8zqbbqPfx0Nx7bvCbSb+WCoqvKslDm+V
orgelm0gH8UY++63RK2Pd2XlVZyG4Ptt0DDWoLBbNl0HFjG6iDKRFUf/13riWnFZqmf+kqjtcRtW
b4++Devi+f7HofgesRjJxWFIqBMBPF9vL0JMNaJt9wrKP9oA+F0OQxqzGMIyHGrdnRgkRD4nbHEN
oPwzxNUojfTd221oFff663C7TtS3jiaqfKh362PiRBI6Ev7tWd4m+Q/9+MO1QS5hxZLP28Obxfe5
ksvTunhfPMhDYLQbcVyoS7bXMbRwjIr9fxZr75YHkVhgiAe5JeKprTBBVVzbmTg39uJl3EZ+kf1Q
poq3SPSaWJy1USTvRJ8txKFNePRRx/p1kCb9y0xg++KJ1RYqQhJwv7XXi+qB07+OEayqcWu/W4Nu
Ty++Yzso0u+lZiYWoNs3FQtQcbg15tuXbpHllYLePIpGA1lf5ktLMUMe+ueNiH+8fUpR+C7/5zMS
z6c1y3S6Naatjf1Z84rbi5+9tVZxJMrE2b9lRdnfbpWprQ5tiq+ve3vxcKJql5b/hETDsmeo/W24
1Wp2eBALOETxsoVLh9mFPuVnv67uxEgkjlCNeJ8tozzfmbnyK9TU+pz2WCGJzKvPAYyaxyDG0vAw
1DbsOxE+GEVa4EwY6uO7KY1VMbPbbZYUU+NUJunijWUJyBU/gkv0wffbixFHImkNov+1otu36mOf
gN6/zdESgcx7IhUvoqI0GYqPbi/7IODU3HqdlTOiCo8tUCcYuYg1Righjs3nunWAkk/1QYw5S5Ox
lClBkO8GXplovaJnO0bPZLSYJvv8PvxXgrUOCc4qd/u2NXxRRWnh9ocGkQl4S/SG3+8mxRdvUiSs
heDOsE7iKcWX2YaqGYFcWPPsF1FWJ7HjYmK5msb8IwJVc+K6Dx8mG6Ucn/gP0cWzMtopydDxII4n
T+pZdJPG6Y9pj4loWaY7Fko5VjkV9c3yGzNGusPcCJv8+rlvzycR97yD5OIrekhvBHdIuxbJiMXr
kKE4JTLmOjTBMhcq238nx9F2RjvXZxZ6+o4G8I94+He7um1h/a5062piuX1r32Nr12uoBJaFP2u2
21tUrBTPSNcdRffaXtm6txRtW9zkwxi09W9R+OGSSsJtG1XQI7IXnxF7QvJGLEyDYl/qsEOjjoXv
EHEpBnnQX24+2v1+nqonfdCxAxElCmz/aIz5E44zV4HLJg+DezNJvXzpnsz8WsaOtRO/mkLpuXoc
XejS92HFvpsWRGNZOxe0Uq5hVAj3qUepbNmeZPpJjxpt26Ruu9htZSE6oujnt8XBhzJN7BZEne3w
w3mR/e8LjO0a0Qxw3+7ltAwObTzuQZFZ23bpv64+TK2Bd7toD9tAq/Eas3+aLjIOt7ZamLpHzNB4
FEV41JlPxJiyHYpSkRdHIjFDiUohChasH8e9ri6Qb6Dno7fG7jZwbMtg0Xr/LLnV0mxOaTOV6NNi
/fhjhxDNZErM0O2R9gY1k73rgLdRVHTKbT3jLHJyZEzBvGh4Th5NR9EiCYCZgRqoHkQTwUFRsr3o
fuKL42lz1SG2j6LpdcuwVRC/nWF084uyWbaloniyD7/7t7Kod1bXbHzfDczMXjWZ8p4orsdtOGvG
YQ935VU8trib2YblIe9+m1PEHa2plTEhRV/UqFCWnSUtePOzwwJPsjj/boYXz71NlFvvEbPa1p3E
PzSUNj4vL2aj+10jlceb5SMfNNXvF6Vw3y2IZRUFzErXi61Zv2uC7w7Fw+tpUfphp/Wm28ICdyxz
i0mCmIN9ltAKxRwv9r+tik1NwpsdVvEe3GV3SoaXeonNQ9bqe62wWJuK1mS1WQTwpoM6vfsWNKsG
SV2rsM2vO2vRI8QPI1O54PghGO/W/ETD+thE27F/zsvAR572uDTRirz7j9Xq3Rvc3ug6+Ysj8RZl
Ar3ddurQz/0zbOl9OftlHTPs/VkpEI10HvT8MyM9tiAY1tYlkVGY8XEioAD9SEZhsQfdDsVCb9Ij
E3fDeo93h0tQYSSogxghv/iow2jpi9qiBUdhzasV+Q4S+RX1ti1xxO+9G3Ruvb5huefnU6huL0m8
mjaKO78qVOitxa7ewJAw1+lpAC23eHqiTnsVB7borlrevRh6QiDMNvePmBDQpvjybsk1E762S3vY
v7A5z6bn4AjG1Ku2vAwTRbD1H/5+Vf3XbmlgyBVrUNEsxWvmqc4R3PurooDTH27v31FwJCXrfHcr
29ay3fq/IEdUNxtIodQ/DPi8dxl2tlORP4omIVqD5MwL3Xr0xgWQ0BH9FqKBGJHEL5uTFe8iC6bH
d71GHG5JabiZWlvHfG0xWOScXY36zamCvnhdwEqNfNAUwEDTjNkd2Xl92/sbVg6aMpJZla2DnPgc
4khtYGWEsP7PSLo9lDi3NRollZedOBSFIhFfTRxp+LK94Kfd5dZT1Zc+HvB/UUlSt02dHesF4WpS
NRIUqgeob43/sdlZfScdWqvqVW+EilK8mW1lJ8YjvSZw/SgON0Ol+Pjb4WS34dnQv3VBNp5uez0U
D1iI6WbtftgEzl0AKeuSwaKpLC/gP/NdmM1uZuaE3WFSiuRfevQ64fA8zgdj/Y5Q+xBEINqJGLa2
T2wRh+umd72+mh/EGnC1o2ZrUqzJAgneLg6zT6JIJHp9N6AGcBLVi+jqODxytq6Cp7VHml2D2ET+
Ji9fh+h+ah5VIKB+UuyHSn8cOo3IFgm3qmURG9Eqk6eYwFxYLIRZfdSJB4d2M3L1hsZj4ujbsdnq
XalR0M4kmvBRs830sV807QTP6jVclbjipFgOgRT/IJjN9AtpkHynhg04JDAJY77V4moPy1e4Uw2v
05vf2arCmQUXkebFoeGDy8/OSW9HR03TpIMZxDnwWhwV5WJrT33VVMyXMQ7UNYvSzudYNZq9usQu
IqHBdZlfFw2tvIK4v2ueEe4kO7mFGg/ut0GauSGBec4+BrL4ks6/WuKmr9VQmVejo61IWdMD3Y5h
arZj51MLhNUn6lZmhJPcTQ+0DgOa1AwOVQqBYnbzPTrVdwWbh1aGXEWFBSCWZJ04BeNiJ4vDg/qx
M0W7pdeOUtgkXyr986JF8gHZX9NPR+lZSUM44iRwM1rrF0WlfTajfweQQ+26HkZBCamA1amJrC2O
/1/tmB+gvwTrPTS/NGTlJC9RWNoSaekT8Ln4UJqFXp0ltb/MeyVVl7NsJ5/ifgLUlCOJBJ+77DZJ
Oe5NXU/uBwXl6lXTp5BM+mppXoowdKuZwbE3bcj8jaQ7KEgj+llSaQgXh8WpWJRXnkc7T4QVnJ0A
1yP9rwwGEJi5SAmFk8AFGQ4Caw2/J8CIIhkzApPrRR08c72DuI0latvdj6UAqYBke/bmlF+nCmDO
7IzWW9zWnwy1Az/aJfljN05ESEaLfTHHufD02Gh3twl+20ZBgp/6C+gHr4dc1eqr4gKXmzeGvASU
f+/U9ZNqK2FFaEWZL+btXg8cLze12TN7Z7pkkRJ4AXSRvr1mZU2+gk6oCPFRT1KOFjyqh7i7YnXe
IfKjem0KLAvoQk80caXs1QIOyQXZhvpQOJmb2b2CXmbaH/NqgII+nlI/7FPTt5YGmKkcuyj4hpdb
0oO9OjtFTpAaX7fW8ZmxP10xZw9zYCjI8MDlNkjNE0IQ4PiaSUOmzIO9O/ZUx4jczjafnL5I7vCu
BC5huURSSwN4BKtNsW0/BZ2SgO6YEugQL91ItO2WzLqJWmx5TTLVQGkr/tQNGcLZXWW4tZ2fUitF
BCC00EVFoYSweim62FXYPS160z21SbMbBkjpRE4rJuU+H7VTXjXpfbommQUtfjNflxI4j+5MxOKG
P4kNKZ6WJT02pTWdp1TZ/TTgFCWgzD4l6qDdQYhfHyHbd6epLj0gwRECzAZzEJ6b/WzToGzIMXw9
qCZXqhfjYjTDwbTy9tSMJUFlTHx34uiWVEEMUkhLd2aPduo4Ta4NWeU1INcFsu43llHCx2u/logF
EcmQXRyjbLzGhl3XWFLnqNRy60NBCLTRyMNzpA1eWNnS97R0zjbKozOUHZ3cBd8huE8JQWjAzJRz
px+SJDloZQlK1+jtf5I0flFKNDSlJRxQrWtx6llwDYxIWECwXMluV0dQia8k+FJRGUc0+HBVweTn
dWUR4qybISCMK9QqTSk8Z33oFcXypemUwM0ywAXRCHVprb/oRlO9gocFlO4AQq34jHlvhjsrCDS3
6vsvQ1CiZpSlX6Qm2cnmVEPBEWMWSPuYv+3cV0n/VY/LGMaMAGWZgLZkmvjc48I8TTXEwjTR8pTm
aotMkfMc5d3j3M/dsQfk541IHNyDcnuuB5zQkuS4CX7+i6nIkpv3RMWC6l1pARinsZrInoEQbJdK
lpeaFMcajs8GRG73s1NyT2HDBzqNcLEksA/dug5ooRLGtbBCJAiCONo1EDiHeBdY8RDz1DskIVNZ
86swcp0Eyk+ltwANrY2RONDeVSHt9Qi9d9ylDp9rtZ8PTt41rlkSy6KihZsWloFTnNenFPkbMfU5
1PIo3xl+l6cdqlDTE6bWSbfMh1YPYCpsAfTAqR27qmpMnqETfNbmD5aWVJ8iqfuuAGe7C8jrbyx/
eVY0+Gr+bh0wmDWdBPdsK41EiYOVCtUw2KWFi1vALSTd2Akt6EX7j0b0AFKxVycYFJrWG1KdXWBa
+f04YDDNS4bstLS8XgL2LQEIGLJadXVZMa5KaH52HN04S21tXFEb/zXISbu3TB1dw9TT6lg/NjnW
hCT+McLIjDxG/tmsx+ZozNdct5W9jgKJh/uLbkrEswviSDtX6qJ6nXzNqqrzGA7t+6xXvsXDDBtE
nxC8FrTZrmzK5M1cAvYbuP+xYyg4xBStuldM9KszxT4RxorNQpvDswUa615WpBoJeZiOlQG40gKs
JccspCrP80pn0/fNZSpr5bmYwuZMaO6vFIKI0vAm4FeH3pQuSv61bkz5DWLd+RTlZe2bijQeUgXj
o9EN5oO1JoXePzV9fVcGkXpqmwhUR6rOxPTJ36oqtIDxKNquL3C2Q9rpyk2Ko5wguTujhQbCkBJC
N5vYq9G89zINolatLByPvgwi1zC/Rob5rQzCbJ86hbJzFHvca0l3XMyq9IxBj8DijRPBHl3t2/nk
nPKmOrQNq7IGEB87saMErfs9i9XAS9T5mplThyJ22qMXrjg7OYEhBZh1d2/RE4+1ZL51Q10/mZGE
WWhS/QyYzU4aUfdaOvVzingrM9tM7KROpJvWpO2OdtCcx85Mj2Gh7VQso1JoqDsnU1/KaVjuVESh
3MyY5KcsxM8alOp90SDwYCzSSAtD9C6rxuhsqT+gI5YunZEF7BtluDdSeWIWGD4DmwXTG9tnQsvR
QPiTJHa1NCw9KZwdOJO4D6Dy5bWIPwXjPLham8j7PAi1e2NGlbWdx9yz0wc5ap3rMjxVOjG5LTAH
gmux2iA64Q81X2iZtH7PkiIr5g5Cew2NNLSF90Cv8NkZqE4Nkf1is3YtJQyicQu9jKq9ZQOC7f0w
2qdV9tInnkCiEWenUpMvUmM1flZLlWuglMPXCY+x7E0N3W5BAM1XKu3OkCNjR1iPB74f2c/Gig8l
Xq++LSegCcqv0Rn1fdb30hlxqNlXYhsq0XYdZhM1d3PnCwESXqsXeErQu/fzAf1guWZEnMrmhFYI
6CY0ulgdHVOUxLzMKF+UNpn9HMus5dTfEkWHRgiQiutUw4OEXlijBWCFzfpzpss4oYvsvqla+wHJ
Oxtlq7TbRy3cOOh2EU4pjxVxT7s6JMxtDvMHe2oAWDf6WJ3nUXszmmjgSfQJqL9ZXRZijE/RbBFC
b+Tti6KYzUvKulfO1eRRFA2s16DnRv5YnByqdHwODEh+ogGmBieRvLC1J0xUXGnk8/IgKc2zPvXN
C7FP2s6ZQ1ZUDiCNUCnSfVlJaJogQ1FPfXBiROOHiZRf4/Glu36c5EubBAT12zX0VHw+X1QWZZri
m5PmEAwKCg2i5Cetk5qTbVR4fbuMV260HQQcdRL5Xdh8m8wCfu3JyS9mPViyO8khUhhl8vyuTBxa
Wbactag8i5y4jE6ORpM53yOrhetiGIcDQAf52ZS76dnyxbFIjLCFR3fEdHcrqxXznz4MknuHGK7n
OpYn6EfHt1uFcehCP2sg4LqVmf3+B1LpBI8PxMDbshycVSf9CRFD+EwgVPjco4q9T8Fj+7cyrakB
r7UE7hVqFhMJ1tiHMbDbi7hiKbXlwlrrIHIi6doRq/Ks6rRXO3w2bdtXrSK+Dg10HKqppScVjMtz
GWTaQ2/OjyInktaA27YGdXAUWblI5su08JBrfVWtw5euB7SAArN1EGWgCfpHIAwHVvFrDarNNUpK
YHDLrUat5M211VEw2+5BDQKwe18f0foWZVkh1X6RS8Gu7n9VUm89Awi1np1+mHZ2HreIvaM3Q0T+
hL6OFD2JKnEOM2/BhO3JnUqMOfG3923BMtck0u1ZbUecOeifuaLylozjSiJeBMcqBHNd9trLqKK3
zCJg8Kw1O1l5/FIlB3k0tZeU9cyLvDShhxRGfxIVRjZRp2SREO9e64sqsKekgcOGN5z0U26q8bNU
OcVZmaE/yNImfk7WpFpDSxs9L7FUkRWJHbFDrQmrPGMRq1JkZaDSAHA/yHrpEVCov1aIt3i5prJi
bArtlcXcuDMUFEDFWV6Qc1yh9V7pLNprmJrlQzlV30VdJI6m56COtnPp+EPmtcxLVCPpbab3RZf8
SmFsACDdROcmsNpHXFzqy5RE+S4CyJohfOIlc9W/tMaYPkoWG/41JxKnXFUzg2rcyoJQ1wCwsvcI
VPTI7DXp1HIP9ju5blchjrRjgJ534qSMLO+1Ruf9dsveKUyXeFLlJMpQ9ZrP0cruLy4QZcEAwD8C
wbXVsHEPFMhU7kR20uPqaQpAu61PWSCd+ZhL8VHtncQzoc879Youv1QdIfGyxsassVPlBZOX8jI5
tK1B655EkRmbCK0vZn4QFwSTOdwP2vSNRZHyIoqyxHnQKzqGyNmqZRLAJA07kY1NXpZcD7u6TI61
2igPjt6Oz/o4wfRRqf8yOY7PIlnsBGUYo1PWCfN3WeXY3lIq8XWrMZc2fgXi7DV8AYfEgoAu6pGo
VpQg+qkND4IxpZzlbwCztU+8ANuX9CK96LUBxV+kKAdg2N2T1KEyV3aq82Wuo5O+LNUvlKvPUyHF
D6OTfA9WLmaHZfa9tSZmbQVuDar4UdPwm9R12b70VfLvXEm8tlBbaOUFVBy16UtOHPkF0ORL6goT
QdTA4jEpeb2XJb1xdSOXjnbjFZN6qQcFMrkmdo7WS9/nO0f6Qpyi/ojcYoODFqD5ZCrlp1Z3TvTN
cG8FUu1aEDsMhfJs2RBUdN/bDEmnEZYuyKEtzB+R/VQMkL/ojlZBDR06R/lz0RI4HMr+jGjyC399
3yhmfC0ZH5dUfSbAc/YB3zpsHZ3pwVhqZZfOBkwhS+LZkZZ+GdLR3I9NgrmhLHC/GtYOVWUFEUds
rt0U6XcaWFGtiX+OvSqfw8r6brfp3VI68U5dFhA0ap19Ds2DbKus7RDLKrECe05Sy5/kzJL2URJb
+Hzz9LGLpR8gHmGTqWOY/ixiLKPv9A31UxlMV72v33Qln1/LNpPQUqy/VVMun9JVBIL9JCqbqEie
FKuDsgxqNBajveomaZpcCyBjxGzLwVdnPAemCdXDkOVboiAcXEsTvGJxtbhiOZ1pTYE8Bu7CeFpe
Rx1eQwvx13QqkguaOwkrRLPYKZ3S7o+QjMY/LMg9PLmKzccCkozVAWyybKt+aHM0fWpn6zk1jPCH
kiefCsNGXiqH/wtoCZ4HvY7ulHoKztbQZMdGn6oLVO0lHhRoOFmHhi9KbhReTADwv44lvVlDtfxS
IJ6xVuWjIshwO8NNgLr77I5Jlb3Z9az7Sxy1R5gEFNdga4Aga902Z6gHWZqFMqIkaYWmYBQM137o
u9cuMLvXeYWImfnwLHKZWrAljeTlTmQnVal2lVr1e5EdEQ87ZSAE3L4r+tfUXCc08KO3u9WFtE9V
y7iK+kpsmUjUGhVcffyUoaf5PhqTaSeyDvjRO/Q12DuuZ6OGqd8wZriLyIkEnbGLrY+Y0NYi6ndg
BCCoF1mzG4HkEdPuiyxSOMt9iAX/992sXF9nMHFOPJ9RWZ8Xs1AfxLMHo5n4A873rcacN+zCnRkr
xfpTJfPFJTOKN5Hrhjn0Iz3N3HAOoscBZbVHghZSN0+6AqsDZSJJhkDxlTkk5KMxJX8GTY+uoRw+
Ig4M5z4Mqo+SLBVnq9avH8pFNgKJagzLfD90GAlcURYOHSsVAtv34voR3w8x9k6y64faucxTLR+a
Cbtjq1k0aFEoErTl3EGmY9+KMBA6l5KAeq+bEmu7gTgrTmgA409ZNvyDKv1FbqqBjZVaanjQI/PS
RfPrbMvL6V3ZDEZpz44WwoG1SqE25kVpIy6xCG6wWHffb1l2JygV5WN0XKcfnECt4RHWUbP7Wq/R
2nK4YM8XGZFA/sNJKEkQmJs7HC4iL06p85zfxSCS1Fw1L/qabLciuDh3R1WxDqKwh58PfHo77JM6
Wy4w3apn0GpInJITRWqjHsPBWK5TNJ+AWNbw7Iz6G5B91kG9vOWQ8zuw6gueusjR31Ij2deLWT6L
mo2S75ZsWrZcPNd+Gy/OlquIxEWtqnwRNVECd5ulmV/ioDLeepWNo94727ms+aEGbE4Xx7DvoAOq
3qpc2VvRpDxlo12+SWCx+zRpH8U5KEjhKEM7+6HJqnyvp7gbdLt5LtH6HQw3VolT1Eyb2E4pbXED
4KDOQsuPh+olWVC1a6NFeyamnR1DIq+mz7k5QlVRePD90/5pehmbu6M6YFeZByV0NRuhI60q65PT
z0yBmmxeQSAp98bUPmgrfjqd7fA8TnB3iqxSliq0MiaLNYMwjwRxwQmiGg9mRduPCB09pNCYHaT5
S5M08feQ9Z8HT1l7dWAWdMHzp5AQWtWBDvTJbuEULKWk2FXK0ntFvoJbiuKuAi8O2xLcIMlLrfTG
d9rHiU2V8Tbo2BRC8LFRlkqfCfAH54dW6TL1RYxNeXaTi63aeugOKEQ2tir/TCXpwQm05nvuJP/U
goZsRjerzZHrw7CqHRHG+o54ybMRqjGsw3VKjICSPoZaoD04FQ17LUrWRBzZcqIdAIIkbgDSC1al
4AUElytNrXNAzXp5ncruOjh1+TXBlwgiJldcDXIlz8qkDjY9pbtX1cbyF82CtNiqZ6IGpRjrfPPZ
Mp3HPDiYedoQEUMSIyoFNskvC0lCdEsrvGjIX7IZsEtZIT+e6f2+V/4fe2fSFTmWpum/EsfXrShN
90rqU1kL2YyBMYPjGx3Acc3zrF/fj4jIPGBOQVXXphd9MsMjcAOuhjt8wzvYxSpl71v4Xd9v1cy3
FoWMdIRD8mpdDZjW9pkX3GZdrG2lDn1fjl2MWUa5SdI2XEljVxR9dYOwFGdMi2glEquXr181jnfX
KkNzkJZMbscQWSjYSBC25y9jJWgXpjaMu2GkAtn47J59ot57cWdssiltb3XEPFa1IQXYyF5ex0jq
UuyYM+YKjHp3mYZ6cqMPfrjxrS5ZyaRef/vj3/7j35+H/+2/5Gizjn6e/ZG1MzYoa+p/fDPMb38U
f/317uc/vgmieBMmqmVgLmlpqqXPnz8/XoWZz3dr/4s+M1yLKAi3rTXeJ6o8eZUyLSfV5gnqg+dy
uOSY5s5fD36Qnc7fo4f5gy8mzrWi1C59Nv5lnk7qX//1+ne5mXrAKPg0wG+PN4nr6Ov3IVaIJjBc
57/UdsZZY6dA/5bUTKTbV32d1z8IHgg60vrq9TtqW7qvN/5v7+68fn0Sz3kxcubBoH3/5X9sXvLD
Y/pS//v8U//6rqNvuslT/v/pt5yFz1Ve57+a4+9693sZ/e+rWz42j+++QL4qbMbL9qUar15Y/80/
3+D8nf/VD/94ef0tN2Px8o9vz5Tem/m3+WGeffv7o/mN66p8M0Pm3//3h/OT+Me360fmyR8X4UtV
vfzxmP384yws25fkg9/x8lg3//imCPmnaptwRAzdcCxTqs63P/qXf35kqtKWcwYlpC6+/QEGqQn+
8c20/tRMPiJv16Sh2oKfqaHPzh/JPy2hWtTcbZW+rir1b/98Fn/P5r9e4sezW5cM8nZ6GyxWIZCq
0BwVbWHb0d9Pb1NpjSDMugDaUlas9Bxhuz68Z9x1WaenVtiU6LZM9FbFzGMP0HIL2rN0DBGoQSPL
tSqEK9CKP1OLelqbMtlLjXa14vgrpWg6F2lR6bZquUJekI5EmKKwrGPjVEegXZMfaaKqKDN0ZwN6
yINANmXI0M5VHeRChuhniwBs75h3dpBTLTUthK7tFm32kBZ+fu4E052jFYjXmeM1JceIfumSChwF
uMF/amADOoHqrMT0M1FrWMKmPSB2ZD0x+ksaE374U3LwooFGSyyhvesKiichYauDmrmpXfJoDoaZ
/YgHUBr6zwpYgjtY+Vnk0cerRYjGh1GBbbWfB6O+TrIpXyq9AT9HjVHwptC7jZL4rAIa5EqOb9ez
mosQRn/a/sxtsVbb6cyMSSN8UX7noP7hDDua9VCavZOmNfAEjlC57ay1FijDKm3ip0AmPz3Lxx3D
f0k9w1/1MUYEYbjgLPIk3zS1wy8L0QrxYlOoTboMdZzIv3WUczjhF9Nkxytolj/6UR56To7AV37V
TfgzwBO1BP21oW14guH0clK55Uw6FGV7fTP22YolqS8S01TmVgslYM92FVNJFkNv165utctCE6d0
ipbeAAY9j5+q1E8RI0MH0pNAfEiodrr0nyxTXKJIWNcp8EzYrC4s2ad+snbk9wWNImOhxkWCfVQq
KAj/wun+UCNXUun6Cil8b5FmyQUKd/cTVhALHeiJa2ECDPBNtO1lV0fLqVRXsVrWFDa4e68PCMDr
/tC1Ew+kSF+KoWHCoE66Q2V+2dhKs1YygLgT7QKERss4yFY9Bo1cRxwsq9m3s1dokCWISBt5+NR4
tEFNrKk5hxKKyQA2dKtZDfQfV1Vd/gjykjibDtM8K11zehFWvq5U5KhCTTFOmIm3RpP9RPAYXWdb
qQ6Yre3MyADpMxj6AlFtHYndxBvPmjrOl1YN2i8OQAWPE7z/bFAIkqNrbZIk6DXfj4oaLtTVhTD4
CFX2ZZtjqJuW7bDMPH+BQOXgZqVRr059ukbwJxPKhellLU3EZfaZ6Z0kfvykUxWgILcJoupATWzd
OWB/oqS4DlprTUHv0glgNKvQlBuzdME+Cxdp+JNiYFfwi+yieTEih+SaOqWW/SC/7peZkGtU50/Q
eds2o+qivX9hqaAmyri/G/A40Mv4x5ud+IOzmo36/V6G+LKqmjrtPV2TQps/f3NUy0xFJLC1/I2d
MCnACqMOLrdofeOzayannw+maR+NBiJImDqjas7RaF2rIQGO4ePGsnP0YJwLYTo3Bo/VLOWhDZ+n
vjurVcI+K78M4/r7F8PPG/ObuMTQ55t1LFUKWxM6d/z+Zinl0W8Xur/JYzSIK8te+M2pN4jFRmF7
Xvz1LtJ64XjJqZ2lp8pkrT+/BOuDK4BmjnQX5wblGfX9FRA2mSky2f4m7rozKJ6nfiB3JT4Go0kz
1Iu/eOD2/PuO7tjSKQuomq5agnt+P15mqDXewLxeA8SpG1jpBhn5pmAnqfomciGYLkQw7cy4JPsV
/Z1Va5eZ0S5LPThp7R9jbW5Ek+3zu3ZWwrTFj7Tdl1F3ZyOC2urx1ihKRN/MDTk8W1HSLMnIV9rE
Vpe1xmU2EuBNvbUrzeip1kJKWT/yyX8SlkehXQ37hXDsFbHLD8IzbOMN7XQkel4AZDtkRXqLgeWp
ZwfI0gX9Y2k4N6kPFxndxsYlYYMO0NpiESJwkOreRVXRia++Q0nP2EOMelO02mU6imVVJWcEzG7i
VOEm8YvIzcfpTi/tG9/W70izbthpnEbcjIjPumFlH3QkpRcA1Xa1N60VjrCkrahyo51qGsnidUb8
t2LG/0k4+C7K/M+Cz/8HY0aTpfGvpOK3kHHxOKaP2R+7OiFerN/GmvPP/R0mWs6fFpuWiby94+jQ
FgnU/g4Tbe1PU7PpbrGg+APV938Fiho/JYRlOTrMF3qzOrvA34EiH+lSV02bX2toBEfWfytQtObt
7M3qY70Z84ZjaLrQHakZxvvV10N1JyzA/89pI0RweoxFg76HSyTWsSdPy2b6aZhFtS2Bgrq1XbDP
J6rrd+RGJsGbkz626rhXczKmTBsgGDQjVWD1jtL0xnG86ybIHpOy8VwrVrHqDWkZxx2/BPSLIeh/
m3px2WrVojHwA8gDoAjICgXVCY0aiuXFT7O4bmj3zn+tj/WJQgGaVZIrC+XcVDNtb4jyLElG8Ahj
baDOxiW0EAKU0gfSxxoqG4lfyriPw+FqygltLOrUruyxQq3QANYqcDRaMt4VcUV3e2yuUGmffQVK
F4IOLgEABjSAKNlPgRaFHfNkAEwQfAwdrpPKom+oSyLXnoBTsLZ50+51o7sLZfAYh/Kgxso5ECLf
SMdlXRFqYc+x7pUEFEu3spPhqrUqeK7jtMcw3Q2G5NFgt3IR8VgT8h/m0eukxSt42oMZQ5bidox+
1M2wDrJp74Mxa632SgeKIrQ75Kjv7Xy81YEYy3K6U52HsXH2mMMgpjrugVw+KqW57bTuat5bxKTe
aTOFl0rT0i6R/+yGvaLHj8QYaxrgW2nCvICT/VgRIll6tp0fTDOaW3SPtiAyr0qeT5yLg2/0V7ne
966VsVUF6h0N5HzIHiPUy1+nUtlCVee329mw1/Vh38p0Wdq7+UtJC9Qf5CGIG1Cz4lDWPGBgxQgO
9T/DYDpII3y0FIwouMP5B1CnPAzdY505h9aUh6md7jKlxfSpvaoyluvUX8m6XplJdFL3IK8MKyUg
xUQkd37EYfLYtRGAp0T9oYtw19YEMFVdbOIW0IruRL/GYrgyfHGYpmAV14DEmduzNkUL7AKFETQH
EzfOpgfbUldS6qcaTxnDKRednMfRH+4sHvz8GkczO0j7l5CJvVRFhk1Um9yMwVXmDX/dhjLuLe0M
5BqKV+N+1MxDFKh7FcvxUUX6m+GGQh5EG/3Sc6YGPgy7oRM4ZTknSlGc0vBLATNFj1nKkmmLfW8S
VffhY8I9qniWIz61GYg+xRDxdXdlKfIQK93dTGbvu951EBGaX+78kpSR6p45MC+MJ1I8dx45iy5a
aQp3lHsUepXFEGSHRJHr1pFbdTIOr+swEKxrUx2ucES/I25+HApWpxqiaqZE0Z1Gl7iKftlhd+Xn
+cK31cvBZlLVpXl4s/Fe/LVdva3mHMcQ7GKEhYbQdZVSqakZR1FT0IMrQYEGlBdXgyX6o1+3t0EN
KcmIfzmxekcZ4o4K112pILvi5NtAEdsxTX4hKnUlq/hR6eWhiO0nP5FoN1k8q/hX6sxI2ZoFGdkA
FAOmppOM34WHIFGH8E3YIyyEHKkK6REJz+DXPPgkxa5ywHXZya+qVu8K/rFTdpCuv7Kq9JcBlrZz
0l0+b5bzHjEsLI8qT6ppp03d5cuRHK2G+7xoAkbW2uYnyPfV66Yj5q0LHtu1jah/JJureRuYN68q
UV4qLPFAE8klTE+exWNGYdFNw/DXvG57MZ2XOvBY/m7eoBqlXcqWNath3lL7ybIG6JKGwL57Vj7O
EV+8n/kUeX/KCI46x7QNBJ0M6nrvTxkrCP28Vkp1PR8PjYTp49jdlSfVSxtumY2TL7Xa4S7XTpQE
ETPb2KF3uui1riQfY5lzoPTK+JS05iqaN39UHnvqFryRofpeht5jYpJMVve9OVzhXTe4fROuk2EI
N/NkiFC8l8rN/P5lZ6Urov7ndsxXBWe7ky4N/KZJKzinLP6jidNfAjn6BKfAZNRe5neU990dnmCP
OpirSY3vczzf0ljczftlMcWP0gkeS4dlHqSA+SidvK550xe7ZALU1NxObXf9+g2eEAl8F2rTtdfs
FctJkPxNwwX6/Ju/fos7NQ1hsBLRfomop+isdLqMv+wk/OXxz+t7zVUdByEAr6RmZdld/f94779U
IyT1+M/jPRfbnunlbZw3pyp/x3m29afpqKSNjiSDo3z3Js4jYtMFBfo5hZWvEeDf9UDN5of4MUe3
iRAdVWfZ/DPME3/atgX2zaY47WgqSe9/ox44L6+3y49f7tgMoxtIUzqqZb9ffq0e+nNBEs1XBTR6
369k0Z745fRF5kj58vdhNKJJ9mBB/noUS+ItSAw8jfUGr9d9m4CGMIN1BtEJzIDp0euZqAuZuzcv
4YO9X/9wVKEyorANHufRqDG3pnloJ28sGBxu0qG9XbffnRrQ34gAmRMC/SbS84OSdJHavLFxbKKW
LrjgDahuWo7AEmhJdMo5jcXHsEuWmhP+APJ47o3qVVc8a1p87zT+TW7gp+RFWEzUJ0Ce7z6/kd9a
Eq9vyQaLLCjfGvgZvH9LWm94+uAM9aa3o5e5+CYcbqiB9NcEmy7lrDUSWoDS5o+cpNEjfdVicsXA
wf8M9FdRN+uplTe+VV2V43Wpm+vCWueRSURuLEzUcrtw3xbjqhrEpR5dGcl6fgx6VYduM0XLSuYb
SWPCbRyx/OLmjk+A+eZQrdXI8yXFcTFXHd4UcQJTYA0jy3ojE5pr+WzAudfaam3IiP6ScWnn0c/Y
tg4GzzhPklUaoXnQYFUnwaabxS615RqwCm7UxVZPCFGhozC1Ts2sPZuKYtfbJ5qUOFskPqjf8gGN
8I0dD/t+FIcQs87AiR7UPvsi8HitPR2vLIcGAIuY9pYq52rSm9tShGUAF+Kd6ZnujhHlYHRzKzeW
nGiN1h4UQfVd6CCF4EtaIA311LhojJPIQ4YcZDt5Txwverionz/vea78dl1SpaBPb8LS5bxo3lyX
2tqFjL2i3iQUFDLpccYqD58PMW8ab4cQVMdUfV510iBxNI+HGDmJYyOqN1jFpKq9b8d6qxc3NfrP
JGTrGGn4zwc0jrex1xENGncqK92m/fL+piR8ijHCWHAjKF2n+s00qQ+WiK/puF71wbTGmOrB1y5b
Eq1AVospujQSZ29Mxk7Jk1sZhtdYoG3zGpawn17ZXQ72KLkQiQbwMV16XnTlpGLn5KfxSE2pbE96
2187vrPXlPEOpxTUymlFdKL9jibH8+c3p9m/ZeI8TwoEKkeCKk3+9/7uRJoBzo2VCs8EUD51Sq6d
6RNCfOZ9phH/4zRyitotpGFq+asehFhi9/Y6kLYCcTw/7dNrZdjnoWpcBACqkT93Vjpl7QWebzss
u4IlfIsf3hSGWBijRp9HVbIcR1hmGd33QJ1NG7WWxmdVWOTyWMj4ARVy1mNmA1KQWXtlD/aD7OrE
BUlvr6oqO0yWRq+5Yj47N4Ej+qVm9LBhAv8wWM0e4YDEjfJwM2n2j260XxIv33oDwHHsxdaBYd/C
ulvgwXKVZ5PlejNYIq0fIxzaVii4TwsZje6ItZKr2vJOBCX9CHQrZHoKOo0T/xc1L/o3yaL1omjR
pfJHrEjg9FmtLLHw2ExR9wi+s1kYzVUPxQpL4G4AyGBTpxgUsc6q9IeqbOIU3XIJ/iZHK1Jphwu7
r4NFHVrPoiN/86bJ1fESchXbpBOx0pg5ruZDD4n4hD5vvbSt8GfURt8b2B8doKZZDdN0APWX2t0Q
KT9y0JI12iaZY6IjM+9pyVDc9sFKlz0eKa4sPAQADLJ9KBhGctuKFhcoKz2PL2SQFytQapMbWXBm
4gKalRqDrzAWNQzDjaZcU5meliQfTIa4PythHcM88Y2FHrb7tG3wpOwgvIwR2pN1gJ1jdicVe+nl
qb2QSNr7zbneI3dmgrag81NCRVAbqF8FODDHWfRWvhuKslzEoEsg5N5myr0TVcCWmWCyas8UPYNv
42TbEWlaN1XjJ98fYKN6ChPNLVsyLfoCaQ5LsnMwUnLOchXrFsiHmh6vgZmdw7f3F7a1MsJ7Q851
Gg/36JBq0Dy9xqqjYaWXV/AFzz5fdM5RsZ8WKeQhk4DFtDRaC8d7WJ62NsLLmL8mpRes8j57AfeI
vp2YcyiWSGJe+MVVMag7tRQq3mfhVZagUGV7cI4tPCLLwN/mOIcsW0gV1Zh/1yzceibMSV0y6SzC
Zy9hgydUR7pdLFtbvQaQcuHNbKvWtB9qkJ4uaPJTn/jMzfGLgVT8gP3rGqKeRseOjNDveC9q6O2z
Rr/tW8NxazN41AOcQuuaY0XtPIDXSeT2BhL5YfSQ0f2SSvmsQ7B0M8SDLD9+wXwJoQ5wKY2iPyBy
kWEZPF1r4bQN4/CXM4nzscfqq4A9cdVKuS0AIGLvog1QgcOt4jiHWGJB1HsPInUCdwzWtBV92CT5
6BaVX5IbJ89TGF1RadvMlmitgOcFDPk2ci0F0V0z0Tc9xzSS6TYwFB5nWrW3n79Q7ah58dcLtYRB
n513qxtHzYsRvI2YaniPpVncp/14FcPZKO29ViMSj1KtSmFp2iqtfYLqMyUfaCWzKR6aNajfoi9B
97e0xbZsk5fPr+x15OPjUjjCIQPmH9M4CoB6zXYqsADVprWbm4r2ao5R5WIn2thYWg526bgLrwWx
QIfm8jBpyL46u7AKmJoZe36VjQtjik4yMzkbsmbbGUBZY/ndA0LHO46XeA0Vi8mHYq1231ucq1e0
vyUbJ1DviNptUmvBFwey9tGBLHWDMraKgRFH8vsjSzXySiuaotroUwTlsFC3WG4Ni7aPoaEmyUaB
1Y2WMK19C1YxKfZC5nA2ne8lvfZFSxdkDLrzzx/0BzPA1Od6um3O5ezja0I1VTSJ6uGJnlkXoi0D
t0hMcFj1xpzMC1B4Pz8fTzvqX81TjoI8ZXr6V7bmzJnf21BLc0olbZyp2vhq/oz+ejjjMU+AJly2
Ol71RnzrFRqQANDPRrb5fPAPbpaxLVW1MK2eJ9b7sZE5Qn0r7JlUyrhtZHer8A4cGZ2afYC9tjlk
/xevnDoJb9xSwVAR9r0fUfSK7ZRxySu3ipc6GFy1Di6qqF/FUyNXjmgX0WAdCBgStxgmKFebGp0B
DvSXRuMH0viLuOnDJ2AgI2U6SGDpx8tKlnZnVQ5TsKtP1OygpESGiD+btUNFdfwiwdV07u5oEUsd
zw+VJN9k4h/dPfZisvHQNN4UQn2IAZREfX5qsJNMtvJzEukVjsr3fZ/e2+AfmiGEZOPZi8/f+WtL
5reLsARRPU1iS4rjCaeV1TSgPALUsIdpNuiYfbXdzzjYYnuvLQzZtIs40XelNK8jK0EjKrqzouwR
lYt4aevQqLB5hUE3kMmO6q4Aa7MsO+06tpN7UwP3IZzoBMPhhe/n1MfHMzlVnTslzYURjtZmgBTa
hABZykQZXEPhWLF57Z/f5Edbi9QdnVKKwG/0t6xetkphZz5cD78wr62Ag2zItOvSkIixnfYtiMK8
D0FiFMEzfnEXxAY3cmTKe9RK6RvkWpl9cUnHdYbXde5Iw9RpVVs2CK1369zyjEhAHSvJPqKrxuk3
wqkvSk/fRXH+0AOoGhQuUobNF+POc+r4dRsWjUJe9lxgMt6PO0KVJ4gRYDIn50Qv83ua218M8UEq
Jw12LtaQpEt5nC36WBonmHqVuNwoBzvX/KXZdDjkIoezrGW2a0OWc5Iau89fsvnR1vlmXOvo/PCd
IEOVA9UJP6Nkb0pAU3Z+b3deAwkEea4R4JeqAinChDKM2ueKplgdasK1BCVTkHlrmfftikbGeYfx
JdicjnO1TKqVsON1WhiNC2H/sqImBf0ekHaa4LpoJmhi+D9qK3oOwWYiyNPUS+mdtyK90xtCv2JB
I+0SDXZ/oQF1LlPONS8f12aQfJFDf3CAYgqMEJGQ2lydOyofjDXsjKxrWcoKazQZznqjPABLvfz8
QX80dd8OczR141mfQwL331CauUoRZHDz8HqY7lqwteGA28IoQ7dv9a8ChI/m1dtxj6ZunlROSLjL
kunwQKTwhMNYh2+0VUQ7L6ONaVdfPNAP943X858GOgWn19P6TeGjt9BHM5O63Myyl7qoT/ImuAEZ
F7j2Rttnfku2m52DOMGvMP8+9AC242Lb2YCJLOFfff7c9Q/yC3QlQIfiw46pnzh6ADjKhr1aMMFT
q1i0nd+QcBMN92cVdT4XmfNNm3p7BYsu4HcgzCprQrDeJppGjRt3SXa2Jib9babspYgq6DXpjG2h
0lfffn6pH+0yb6/06GTLm3DQA18tEe/pUDfSVqP/JbTqt+lgqOCJbNorIBt0iF/vdzIdg0Zpa1G+
UeG009c5rSv4P7NwAA2hxFNWKkaXnQNLfobVRThIgYzBAmNM/D3CEGuzPk1piTv10+f3/vukmS9s
hvJaEGUs57Xw9GbSFEnXkDmj8lcWysmMCioaaw0aCeeLcmfOrLrqBLeMBUp9N2UDH6KOHvL6EoeE
WxQYvojptN9exdHVHD0mzJ/DIODs3fghaaCTrCraxGyGq8BDNkcuDWncyhR0Xg1Ub6TJjjNaGRab
cv/5Y/lt15ivw9QsynuEGeQt718XHhqYmyL/QEHqKRhnnToDTZ9V7h8SraAvR4ZC8vr5mPO9vTvs
jsY8WjBIBqVW31nZpnS6RWfrruzaZS90t0Zm5H821NGM91SvdAzfzjaoYRFMID5IYxd0hP5lMDP3
cT64K6E5jpSayY7w/kkaZluUkoLGZhqAtQ12s0Rm96RqaFWUj0aonZv5hEPbwoQsFQWnKDY9hyWY
FRCqrSfXaZI+qJ3/c7DE2gB8YDsLK/JvlG7c1005ffFc9N9C6vkdUNdl07J1xzo+lFLEHAUFZOil
k0AmsYAFZe3gFK3pZe9TUy77EttZqe4DZWN11q4IvNWYIJuW6osCUty8bJPAu4iy7t5vFwZrahRU
BSdWfdIHoCWUaK0gEWe05XXRtsvP3+uHu8ybyz+atvRwu1ZPmUJSEAdSnKgXMtb2XZdtMxW9wmb6
Yp18MOCcBFK601FgMdSjQxwmq5rVOW+3q9sTSnOrWl8jPYVQA9v4MAOIvqqEf7gyBSmIIQQ75nES
Fo0EcUnkZZt8VDBiEYfCNg+Im5wUhnFKfwldSeIgNBQ+f7LH2Fgh5pnxikyl32bax/O4ptJHRZBH
G44IGkn0A4Npqfnt6QQuPTfyJbh/2NzfB7iUYRvsvhj+t2iJwj8Dk9Nr7EvSmh/Lm23azGUfNRYP
GvvJtQO1wAPE2bWITfkYT2M0WUxy3el4WQdUDAFchLl9asUguLunyRhXX1zOPJGO9qq3l3NcacjT
ysvChuNsxpcVpbEtyuJ6iFEo84odqpua6wCTI3cH8KFixbhxinr7+TV8PPX+9USOlyoO1Dje9QFP
pC/PDe88iB5sKNzaUK1LPTrM5jifD/jB/jxvDDY9VTFDF+e9480rGCYRD0XG2aRk4yppMIxlHfsw
p3O7/aKQ8+FQ2oxLJEC2TXWeDW+Gwr9AkxMcwk1ZS4rwYmEiS4j2ywqprS8wyB8FAIIITb42YAAR
HR07ZqUqyJ+x5aFfjRkpaMKqSRaGLpZU1XZGmW+aMl2h/YVg2QjqPD3Fxw1USTLCYrKuk676orH4
4VR/c0FHh1NrFmavosmAaJ1chIlEsL9e0++5+vx1/l7QmJcUmGuiH3La38DeCZ0DGQ6s6C4Ga+Kg
1oEpYYSWfXwILYGoKGLvdps+2Hr+fUoPepmt4LV9tZJ+C5MhQ4GcMEApWJw85tEOSs1cpt5YEPFg
vlWFNBDt0c3th2oMFkPZnMT0jUc6qb7ZbzP4z188BEhZvy9lE9QCrWlqOpom5rn4Zq51BY9Aibx8
M+DIhtgGbassPx8UGnGNaKnoUQyjJadtjNR0J40/Okvf1gRjRSmQri5vFOPa66pwjQDUvVYIe1nV
5FSFZiDfWGNPXFAFQwY+caGr9lI/b0r7XJ+QPo49Ki5T3VNOIUlJYZszz3edFUD/RVdwEGdIqOfb
WBXrHGP2xVzcbsbrLLZWqpEgsW7oJ5qozqlA3gYBBmJADvGnPBQthm+NuQ8N7xKqn4qmpisK7aQu
0xDzyuTM9mIg8LF5UuFczYQnzqjCGzOlvxQUwSE11UdMuu+GANUIXTNDdlljJ2d1sWg/WFqxGfOK
UmeLSWhRH1B1u8PG3Ni1o32Nl2a8KtTstO/HgQaSYUAdPUuibDyL6+Bs6ptiHyD837ZJcMIT/1kB
rHL84Do1crC7oxFuk1aqZ8k0vMiNpkc/DEUEl115mQg4w2P5YskGadQ2yBdjiB6IkjzbAuFnDTFJ
0nlC5qxHHsoA99GZq8xLH624x+OL9qY15NG6qoyLIjDtpZFUT+WAcFUZ4BGNVcCJQIlW1JqCcEp+
H3oDSx60ll1TFJEDjKRZZCv3xHqM78vefAJcfW1ofrItjegBuhuOd1R6a5vKnDPWvybELetsoWjL
SHNG+FLmsPD4cEGj0nFJeZrILFdD67w0rfhVtgA17VUbByWcoKZzMRbPl9Ng4g0H4afMQ7hN3rBt
p2HbmfKp0e4wJYXTHycbb+iIFm3nEHrk92AwMdzq4SwlFKSZA08ZulxSnwGPw1ltqE9OKm8j8q9s
NE9aJX9Bm+fQdNEjTOYnZauN3QXSfsswlz+sMHwI+pvAQHcfLGuJYCznmWWNPAPrxPK0XWuBG9YZ
1qz5Ixrqm0iKmzDnCxUSlpI16Pl5BxGm5rIougetMG0XetOIXwDdsTEWJ2zAtAhJbY2icJWCd+Qg
O+0aRsUOa8bkyaPvwontUQ7zsDKCOQNto6I7ZgaILZnXsXfaSJU2oq/1ywYFnaFXaxd/RfNEhZ1B
s8UV0K/jKn6OuLJ1qjFfypQyntppbLHhA0qlp2oN/6Ks6qUTJ/TRapiBDaslmFwtoIOk4raNI/DE
ixQL4NTnMqWegDhS1ldLvga37MyvLTaucWnAEbJaGQ5lQQoh1JKU7F4qUeWiKnaHhsbFqI0rbBoR
jlPlypqyBdjPye2dGv3vFH1kgI2neWNf98aA4K52PZryAdxzN/huxYQSTrCA3lm5vSXO+yJ7zqyi
w7XGe3LUxkXV5znL8hNZBjGuFypqVFl9m0tj04jnNklXhuqxGeF6ObT92WsV2fCQivOzGYFez934
+DmocMYtBd0brem/08qhuVOm2kJiX+p/L2iYun45bIVvn6iWRPv2ymywQk+gLQUZqGI/YQoMaXyt
OIicNlSqocsdyGmQe0uSdlHFwTnq6CeWZW2LTs3OjDDba8QTS31UB4zD2wvUEvHY8BeFnmHGZalL
dvFtkY5MS8qDdmrYazDsPOrIdrnL8axUqOU4KgbuNEYWqm2ta81U3L660CMTsP4NCNe2NBZpW+99
u15Z8WmbJo/J0PvLwU5RzZ42CF6p9NtnNYYkvfSFO9C/W2pgt9xc3wV2fJojHrTQnO5CjXTp9rly
6AVTqHwZOu2M1Ze5Q8kBACau+2vz0LH/yNlAPX9cqlNxz7/vFbZPV9GprvuD8aRqxlbDPsQ1qgeU
z6T2ZHJIyFFZgcV3drqn3RnNEKNWtLJK9Sa362RdUKCwHPlcOTb4XTp8uNmzw8DtdMHgWCGYh1g6
pO/myqICiF+9nS5RIMR6tO4uirB21vGIJA1KmKvGQigsRGNMwYq7DeKH2ELgqhBVt+7qaVkgTXky
Iq7axTA/X3eZASkbdEezgWlPEijgRwXhprHs2xqF8qWtoa+qd9ayaYS/AJIy69Ut/JzvK4t8P1nt
uC364QAtFKD22LPa42ff98UyqqsV0tD9pk8hwQrHbJdKa+p0uNMKNnMJzbgmX84bbFm12lFPlNDs
Z9ha6HJC478yNvHZmMbKCqFjTF9i3z5vndJze7TFNp43of8TB/qMjCrXctSTRYLK8ao0ejga2GGj
W1ad2NBWo3L8NWnV/2HvPLbb5rKt+0SogXyALkEQTMrJcgfDki3knPH0d8JV97dFqcRRdbt/5wu2
7EOAwAl7rzXX4DXZYLA6G/PWUiEMtZr4WUvwPyfBm6Uh5UJk8Rj7+nc8Jk8F1CDsLROE6WGNnadx
Wx4/NMj7MMhfAYg/lCY/AbbmVc14+bTyl7DXFhxBp5bHq2IwHQ18S5krRDcE9UPpy/RqYOGtrSmy
N42+vG7rbjQvoINcN8p0ERfxUV2wiEp+YxtT5vo201VNQC5ppxfY0S3XlELXQia4Uk2xDujr0/HG
jtM1yGeaHwW580DWdeiJya2U6Bhi9Hgba/gg+vKXbLMi9QoTMtyGUuk6p1XVHakE694H+dHxkAes
lWydozfCMLCRamT1aoXPQoe/tWiTHwgtQtIwNWWjaPGF2escj6wk3dLiXg2lFG8HW/k+aqN1iNqG
Z/qVjmuIcgRDd9OkFEvtZvLCXn3pxdg7Q1r363L2Ia5F8wEVxXQ0J4vFUX4G2SBvKLbTFavrmzhs
AZciPk0zPoyViCMk74UM/TBNLRW92voVZtFOA3O+CtHD28qywrqBNGF1fSws6docGmyF1bRqJwZO
VEjoZsy91eTnLPcXAo40rgWEebNisuvS8kZuAHpPGogP/MxPdVs/tnq2jYL82PvZoxQxiwDDOShD
cx80bK6SsXInWBLpYGyzLOJtmvtoU4Ond2wR34uueMNL3TmyMdXHXoo7L5PBRUVz5OYzE2sRD0df
So/CyOT93B2UPJz2taXv8nDRyuf2LzMNHYsvAmEKpvfWggI89fchMVWU5j00iSzUemZu5BTTI1vh
pQGiO3oObBC0PRaFsHizs/EunQkgJqwhckbWc70kqxROihNyVHOSbtw0c6l4EZJGtxblEUc+y4g5
Ba4/178y6gUwE1trjZu9bNtLBFmYnqCWb/WI905U6R7tzRzyXXfRTppYxASOaAfcqGPO6XMN1K9J
JECj+INUjERKiosrmwWAGRCWFupe5txv6oDHsyxBkIJfPBh4m1w7ZGsdqj27DPPGjDJtnczpT7vq
SSjBt2EYeb/p5EPL2gZ2ebo24oa3U6TqGkTMQTXMyNHNsdv7Rvw2Nvrg+PKbUZpgovLsopWFk5mt
IyNZ3cEcwyJH4QeXNbS01gTdR9ZnT7JvO5v6uiHbSqPczLaruwT51Jmk3M+U/VdzDrp5tB8E7xyK
lH5fxHDBogy+wtzUDJmW19iUSGxiw9tC9Wbyyg+YB9KVneQXZoiDqRFvGp67ssftbsY/5aExV6j4
KG2G47TKYbTXyX7I+r1qwMAMAukBln68RMLzOfsOqMZ1vZX167J/kwSw9gP5OvO8NmABMZF3MF2v
q/I+958m5lTtp8Zr6dstBvrHCTzNcBeYL3PSrEQGbKd8VUfsrqqBOC9Zl2OwVpDQBbG80obvfnRE
GWdquNlnNMBEEWFouiACejeR6heJcBeYwkvlXdw0Fwj91lgCV3ljHVjlL0dchDS694UtDo2qHsmF
vxrVh2Qur1K13Zu+tAujxEvNbofQ+Sogn0y0oPbUzBlvxmTAhBJuYj3eG5J6oWjhhZIq2yYujpIi
eRoPW4KYUE7UnSLBSoOO3kWe4NRFZZGDsdgTP7/LldUcy/tSsQ9NMe2LhaCQvLGccmyVNjoQH4kV
1WoHdoWjq0fJpiSMRyJouCZlARrYIdPiLRu6VaGbd1GPUDdv10RzOpSUtr41cnjRN12/THsbVTG2
yRQe/aC5b+070VVvUu8j8tGuAgMYaT9fKIXNyc93NNEfrDnd61V4l4j4UsjZcuxxJ39wSP5kNjYu
7Gm6pRlybFVmLwle7yypD5rWH7pa/Wm37XNu93dsbS5QfJZ9c6GF/i4LUy/SoXNG3S1s3kMelptQ
Vy8jo3DKYNfykhlJcNMbzdbSOBGb1m2iVRexanzL22wnrHIf6P7zXGffUl5WbEcPkqU9ychX1Yes
uUjAH0aoSIpp3PuhtCVwz/VV+RE9zV6Wh/tOFIKJR3ftGE+NeLN9eVcbmlcl841fSNu26Zg1jZU5
FcxGlpNYFJ7pi/iR+lrK1rqMYWGr1uVkzxikgoupC0GWhDfUrVnKAFCIq7HguD3IjilJGy2DbT1b
XhJqwHpLt8+QfGjzCmYggEYaZKk4VBnNqrZdWUJ4MvylGrmbKnpXxtNTG8yZVerI+i9D3RdG5QjT
3PURoNE53qaz5Ck1P8XuUyfS0dalB7lzdGhN9Pi9iFNMh9+b2BB3UFRwotUhKVl77TS/Cy39ui/F
JfSMatYvulBamKPuFIvNgvbFhLIep+let2lYjR5IVjfrZFAe9WoRDpLuDfDvJahyTx5HfBnCyzrV
JWFvR7S822bqKil0Yr8RmwlpnVMYQoiyNiQ+5BA4eo8zSYXGxaKRFsG+FmIDgnfXsiDUNCL0EMxK
uLajfKPU4lJR4r2JL0HV8l1cqIc6IbATJiE+vUaqt3T8PF/kt5om7peQq9qwCewGlTkxIruxNghY
7eib6rE7IH3V8nSbR9OVWbKVZLFdw01bpYpMvR3hALOYzxpZlSYlgXZnkl5h1uBslHxrNNpmQiJb
TlQ+lHDd9fvO3nZd62CkW/khc7T0Q55/dRklAA4VtKidejA2ftcSl1OsbIFfDSi531TrgZKUBT7O
jKF7JoQPHAHYcoyV1tqgr+kiepldeguxYF/XHGxIuKMphIhVWqOCXPX9a8jmIGFcbrQbYbSQdWnT
Spxry+dmoFZsBe7cBq4RzS6NOZgBFpzvzht9dW3GMSya7Bjrzw0vu8+XHskqW+xgK4idtChUJP7s
FnyiLFpL4UWYDg4n9pUaPE8W/BCxFY3p1eWwKdk++5q/slqS1JXUKdRbKF+UZBppZ4HmnNTs0Sds
rfNTp2/1F+oJ+wzepMxd63TmDUrsemI4qoUVGwJPGqOBZYM6V9omqaxVHJhOw3QWRNEaJXsY3xtF
sJkdLZ73PaI8yZQBHbs+uo829+LEXiszdz4i0K1UOcQS4pWpruRTOZrUH+gnXEhDbp1V3DPh1X3x
nAGglGHn0tKRL5loqPm06zqb1xra6S5Xd/zFWEwSgn0ktju4ZwrgOwVbtJAKeZB5iBC0iE9iDQtT
E6WJskZNtobBe7AQRtiMVbLoSZVJGydx6qJlawiBplC2pHNtMLzCl1j7M6RcAi9qogTgNmrZuvNf
J61dngeWO+p66IX96VbJf1ijgg1p3QeIPX0Jgf6h1+wF0U8i1WJquEUdnHJU7YdonfzMunATTca2
huXaFVRdtGQtw/wjaGOdZBB1BAdQLi3lnJ2HgweBe10hYE+T0uUp8OSSiLi0dUU/bGe9XQcaKDkC
gqxR35eN5BZyt/LH+jZt4OP1vQ4uSV4Ta0bF1T4k5BgkwXwTVaqn4ojq9N4zkuheyeatpiq71uTU
UI7Ps2VegY3ZRW2xKod4eQw20uyjUGZrG61h6XuVIm9kuaSTjQiVLLqCtqffRl6tiBWUJQ9oBcZ7
9khcn1nMx3ROt6amrCpMB6Jyu5kQDUK7Uh0EIaMotu8sEyi7zKPSS3DmmC3tBPG+D1oxXKdWz9nu
SDaGm0/TZhQa9qlNPw172f81Wt0tTyc7C2szAewEveqyVVxnA69mF617AQyfed0lgd2VevPGkJ4R
Fu2huG5LFdhGPR+bJDpkNKGCjvmePI6UybLr0RVJ0TrfmDGVjLnaqGHlxGqy7+vibgBBuEpgP5cs
CfNkvaWCgnE8XlJEPlSFjN+Mk6I0bjU9ghz6HaLvZdINIBPprfg+CaH5Ns2tjR8ZO3XQ3VS9AWAE
IWKLqcq1h/SiksNDOasHzjjXcaPsLDLD+vYNsKNX9tmVlBg3bHR3EeXovo/cMuGt6MDRNus2LTc+
e4xEVIc0mXZlLF+ar3E1XMrctoC1cCgHF73hxhfhFYdsuKJslqZNeIW5ZuX3bhxcUNt/aarhfm5H
p0WQleM+76DFaA2EMGv26lT3FtmKz0qlxMHG0m6lqVsNnOi7rvF6DWhwW2zattzESP40cGXxxLk9
Jh+wqct60wx1uf/zjzqRy70lJ3e9UlQbBGTNPrJD2p/Lf/353zDMRgr5/+63f//GyR/5/ddM+fyv
v3BS5SFd/fn/37/958+d+e3fPwhFeGFGmTsKZP3BDpLh8Pu//vzj5NdI+0H/8/u365aigxITfvHn
Z8impEr35///7d9z8iMEfu4sBFHbk1//a7iTv+qfI/3+xd9/JkoreTdNsObfX8k/f446eFsELRKa
lNXODI+Vbjwqg9F5xkK3VDswpRq64apMxlXpt78mqb9XByr0X3dzPuucLRYqmEImkAxz+f2/Wjm6
HFYYxejKDoa5s8hqCRIcgtI5Q+NnnTNgQgsiydQti/7Z+3Fk3A9qmbaFB8Ud0iowOLnHgpg+xcaw
EflMihk9y7kuOXmKhXpg8ZKb4pwg+xMpAKNDsrR0zebjLJ2tvy43Zx8EQLygz6ySbjy0nPiqyv4h
1+kx7vK7zkjhuM7fUjksztzoj+I2unZwbRZLv6xDujhpx09l00djTW80HVO3M1pPhQ/IAqckjkWc
IBPGOikAAWqpsW0Szh7aIBPRZNFDWU7I/VTeEUPCrorjPBlo112uo9XPc2/OEhCqbXhGp/GJruqv
zwvi6v2tKqUc/YbgVonG2uldRiNGP6Pd+qRnvagyeCoII7Lk04cimE0YwxEPnzG1h9zkLHSpSfra
oOr+9VP+iUbHsrHSmgo6dCBAJ/3hzLTr0Cc3F49rTR0eP2Ci3xT0jqomOLDHOyO9+HQ4jN2k3tGl
tU51BjM7vDrRU25dwSE6vZiKfG1PwK+2C17u60v75B7aQIlUHCW6LrAKv/+a6iidJzWk71/MLN0E
AkMcWhkwRA395uuRPnkgbFVHiGFjnzBphL8faYTtKJe8GN4YIXLPKP2rrXX/fxvjpLMcqCPuShvB
REySZEpFGL6E+/UQy8c80aFwGQgyDMTbiJBOpgBTV1mieyn3WhvWSBH9JDRzS8SpfOaF//SLoU3O
Ow/bBk/S+9vV0xwZZZNxcjE/9ln8grzmcvFqYwr5ry7pz1And03oQV8ZBIh4ZWpJBEsSWGsBs8yC
/3xK4Jb9GWd57v+aPaUBma2ouCQZgKUstBspC89JGj99ygz8vBp+JBtSzfsxusmsTdtfJDPCdztf
3Va1+t98M3DobDQMgsnnRL5SWpNFm57LqAaS+PRp7efGRple2dWfERx9stwsUDJ0sgbYMub+9xcj
L3lMTBAoz+b0LSRVmYwQjv0HiAuZMO8WuOxsV3dfP+CfPnigmnUNnYrCv98PqtR+avI85PjJSnKp
afgZ7Ke11I37/owj9LOhcHhoeE+4nx+w0MS3Yqgix88rZ/vSljgtBgoKR5x6MWmjX1/WJ+Ite9Gy
YaAXmLjE6Xs7tORCFnLuDelj1imHFSlFYg6uk+CMvOmzCQLEHKuEoRhAdk++tEKpCzMw+kUumB1h
jb4uFMdMRGc4nR9IHIggkZDbCN2xRxnsCN5/TxSR1XEuAbjTnd/m9KKbln69klSXaZvfmJJ529b+
VsT+QRu0X+RKlzSma86diDStiyoOOCBBNA95pHxzoOSirzW9ujPq+W5qMGrUoX45V/pTRrsJJ9Lr
YpSo5PhQ69dffzMfsA6/r0Tw1dBzVXGTnsw/MQLGUR0zdPul8h1DyZMhlRs60JswICWUmIBOCl9z
jmfGXDuJMX2fbIB2gYZeqBLyUTNRHDTqma/xnwSQdzM9XyL4aF1j3V8W/9MvMsJqkJR56ZG8AyY4
M69CsrfwbDeCLokgY2Q6WqJQ14E9X0saasS5gWirYDa2rOEN6L7s1rO9Mej/qnpdOnlFZEoYarND
WE3Ss1kT/dKU0bF7KwUkkFGUj0FjUg+Pq5yGWu8YfvFd6pq7PEZ8MdT8aqCT66zKa7nHFz+2sGDR
VaNJ0X+IMvphKfprrOYu0NjtoGJbJ4awVr4bBpj8vOCHS5H1NCCiVawbQKNTN+2KnUjoa1D8W1WT
tClq2iuFPEA2NnZmT3khi8tLMwZpkNSoo+eLlCLRJpOsA+m0bk9PZN1IRbIx/GwtlPyQR5m6Hny7
oEjSbyT0bJT2vLLL78OYojFRhsaqNbmT5BUN26ySr+exhM4GfaFPAa8NW7VHqkxS3YTennwOygwj
+WtlujGMll64etQky6sFt7SoMrzfMH/TsnkLDMM1CiIJ6uon7K6ELBm1Sy7j3HxBQbWR6WeSrLtN
JdBwQ4hDFBPOKmIunc0exQkXGKH0X3WTFjtznw7crG6Hz8QJBi44JZ6VYhEdInnwiZHwSSaq7J0Z
8Xta1wNIuR3S4o1u9xWmnzXrzosgC5oSQ7+hnWTA9Kf01Twqs62uMlE9B1HO12lmj72fXEqyOLQD
DDWhh7Y7jOhtAPwjAtJB4VqXGfSYxpdegt58GQeYkL6OQCfgoUAK+pxw8UmdvwVNcKmy84ma5FID
9wi7grLIt7QSxQqrnexmSf9cGb3tRCbcMwFqMPyp6HFFDFF8qUgUc8682h+WYyTMsrbMg0xSIFtO
Zt3R9kn1rLSSdgZyhYLQ41jCzpctSLxbAObX4PIutO4R7sedZcTXP9iwQeLhFTrzQZaBTl5mi3MT
ukuOHdj7TlY1opChZ8pT6RF1Rb6ZEAfe/kNR35SkdPtduFf656JonKkrIDIjihq/nfkEy3Rx+gkw
ykMcxtO4+KXfz9fCEqMUh1XpqYNxE1rx98IKLstWv4e75oa5v0ki61aLyp9Dm2++Hlv/cKLga8AC
pC0hDDZC15Ox9TqkbgkSg41EpVInRDQHRIAuRS9fo1V8RhPxRt4XEobmLYpUKp32ITWBHDQ/JjnJ
VhO48me1aRPP7BPbTUOjRxQ2oDXQCRHszbdYTpP1aJCPYtDVwKq+ITn+IVWrozKp9tpIuzdLKsm2
S7WDb2q3vtzXe70hCTmPTUQbwbGuWqovFDd5kGjKQGFUfbfty4laln6hSRN51zHSwIV68fXd+Qxj
gBuJxYdFlN327+LDX/tSYqKTybYDnFFldpzK+CcCZTCjBhCQpvhOStW3zKjuaEzfB9P8bQ7MvRQg
2yK1zi4P0ahFdKjCl5Sb5nz9yT772gwO/JrA/w2v5mTDrA+VJlqacV5GN9VIOcaX3WU8YGqRr4ZA
m87ciA87F54SDmYswDZ3A7TY+ydUa8qyG4qRvXNg7WYFXWdlEhuqndmJ/SaTnb4JLKl4uxdjAYWj
9+OQ8FN1MU0FGnk0y7voUCjJA23guySR9lkTPMxw/Dpt2XbSdMvqnahVgKBnV/jP3khz2T9xGKUF
+2EHlcSprY1y4ZWIcmnDEVQz1teRvjeajOyd/HoqJrenLAha5NzW9zOQAeYODtyL5XrZ47+/CYTs
WoBfFI6qjZyuwmA8qGZxWRmZ2yvKVYHjQ7PTt1zK7nR/OLPv/nCu4IuGTceRfyHofaBjdBNkoNGi
c5Ya5jUKlwS1/1IxMg+lKA7Iku40uJcwUs/sWT+9aJuCJW5EReDSPHnCjAG+jqQrpScIOCAc8TFK
fTfuKOdFmqcXJBEQ5uIaSMQQRiVPZ96mTxYjSpU4eZDeg6E59TgkbFUag166Zw/Go67b5ioqSSKV
5esefRFyWuNFI1rAbO7s4Fugdtum7Ekw1laTgZR5lHpU2d0N1FqBbO21MUlQqtJGpZeSPg5+lbpj
NV/b5mA4uFNCW900mg0HRTF2VamqG6tvnoXOhkxfBMeGeAlVRgUgkK2M2HdmEw1lqTxlZGnYw0+C
rR5H396WxAlqSf9Daeo7rGIvZPI+l7IRO601vd2pQmJyutKSjkyqoTFWZUbEI71adhLFxASuLvkV
UmLt++4hEPpusQz9Vsew2euL0lkcC9Cb+EA5AYVa1z31rf/TkDU3msyRFuG546X2ycO30BywteCu
V4V+8vYbqW6W9oj6PxOBAjqhfQRRS0Rhg+iEduxKL9NyLcXZZk58rxiQ7ZSpsYvLrEfT2zy3ABlW
nMwPctnWNIelndFS9VVk46WeqWZKRHapkLoCZJD0TzvOBpBjI6PemiK54rwEN3fZypZqS2ek2Eb6
SzAVpPv28QrJBu4ighlzHgmlFShga3FmTv/stENdT6WIjftBg934/sVvAyMKkxr7hRZlLx1EW6R/
MLrrB8hC9ORaYF5VdCnr0/fSSghLMc3bUvaPYQ27S7skx22i1QsM++uX4xNijoIhAyAiDXKTSIQT
V0iajoZaz8ZSOhPseBvtsht50H2251MD6CJQ9JdqIMBMMXBVqjyN+VD0jgUAyM0m/21OtAsjKx77
AWLZdB/y4/PY3MW6siG9J1sXHbdSTixPbQZUg3q67/v2WUG8vRofq6nDj5l29vrrq/poNYKat9xp
E+GEZjOjvL/ZMBqDSnQ05rAYeZnRSU5UFDW6EOGQiUvs8RA/ESxPfZx7rqScosmexkWgdE9tqj1G
ejY7mMbP3OxP5kEF+TKQUO42nMbTlafozKq1MSZ4HRyFVPU9JVrwwwYTS6jw8Mu7oAAER768gY7z
zD1ZXrB3y+/iKyT9CGqPTnlJPemlwOoMDaNfqtl7YNbYbabJVeQ9cm4OQZw7WnPXVMYxM7SHdikM
WMMZr9knpZh3H+CkclEBlQgzmfp2nXR7JOromLtVMzL5Z9DUQ2OX6P6Zi/6wtXl/zaeVNIvE1lBU
CRtglFYxVfRkwaMX54LOlA+T2zKOQpWbVYbp7bR4FsiZ2Wk4Hsi6rHaWzpQ1xtxWuUP+Rv4Qdl7L
H5+swbiPYWRnUfyjpWpI/gABsZ4t0ftNiwcjjehv3/Z69vz1V//JXeCJo3BJv06hvnfyNqCxzKwA
QaenCeiKxehURE2b5C99PcxndwEaBEu8bNCw49D1/q2r8pECec44TbNM0eiSGMv074p0uGTmABGW
HgI52vhor8ym4qhu/qLf3+uap3bZ1qooaCjiMBj9Gg7KmUfh9/N98vzTLxJYiDH0Av092XnNTTtb
PpGjXockbYa1GJSuBFlTlMYGkvoazy2IRwNfkolQEoxa85xQMJFiA1U/9qPUSVqLU3m2mlUb5HW5
xpy672J9NWrBPkckIIlkW2s800ilLL08c5r7OHuwVf37Ak5e4CZsYJMveKugZyqjGYriWfV09eeo
sZBo6lJtcnW19r7+Wpf78uG+GZwP5CU3h83r+29VUrPOhIeee1porawZrQ54DYm9zFi8CRz9X4/2
2bNKz+3/jXZyZM0m4E5lzGh6p1IO5rjViRX3/+tRPr8mQjmWxioH5JMnNScKobFGbuVoTKuFHjWS
ah/oR+p+TmGKM4/e8pk/3sE/oy0z818HzR4vUVwWjGYYbxMicaFNniE9huqZq/r83jHDq8vRAszM
+3H8HjVkVrLqWaSfS/mNbBfU7qr/6mr+jHLyHqX9LDfCVHNPVZ7ZIa/0qQe0abiK/n+8nJPnvaQc
1E8aA/WY3q3sNVWfjUo987x9+iSwAdKQZcjs/U8WJRo9Vk9fYGmCNZ40vGkmVBsJZTGBuVJln6ku
f/ok/BntlMUEcCTqmoHRAr1xx8DGLgZ71VJ5yq0zX9PnF0YPSVbgm1PRfv8wmJVckiU7Md1pz11I
DfYpfFzepcw6t7X99LFbulX/GunkgYCOack9+nBvEuo6GvZW0a0xep65nk9vHQBRerA0cijQv7+e
hphYP+94GtriZllfqJW7WvUYNtl/NZBuWKyVMNZP3feBPoncFHSM0mBYl4WFDAhZd0gHLrv/T2ch
2M4KupLlWEAd6WRmbWJOrFT/cs+XxGZhcjewxVu20j6R8fn268E+blEYDPoYFUHtNyDz/f3r1TJU
OpWJdRkMp80jKdteqISXUhJ6mXZUm0MOsPjrQT8+GgyKUMgk6kyl1HnyECaznVJa53xWJLMriydo
vZdECp55hz+RCTGMwepkyvRNac+/vzZbwTsqMr4yQRBm62aEYPsAqKPv8hGniG/vRrYYCepUkTZn
WA2fXiHSEgqJxOd9KCJWMMWMoOI1a6UFD0pthd1cNozuf3EjTQZh827BIjmZCwe9kIIA64YX+Piy
EMzOaEgl6MpfD/PpnTQoVdsaYiMIqid3MklU3/b7lMVebfEAIRKWKIHM5F9f5Jon9+F65pwk3uSn
ovrPL1GBO8JUBeaF09vJ0LFapEkYTxkNVNDihXTkmwZsnJ+ZgtUP5T9N4URF4BegWMrip1IBedal
JkqszKuCTMZipRP2WSL5HgvC43EwAMy50Oe53EL96GlbUX7VoybEDYOtXI3Vu0GjztBG82ukUcNJ
rCvNbp/ShvvS6OewNx9nPT4sO08bcy6UxtPjeZD3adTaeuYR53qr3+hGuUbud6360Znq7HJ33+9R
lsqvRq8AQRDUmZPpFV14qqVCy0BSY/63DC44kowzK/oncxARNST2Um+g/nh6BG2tGAhEO2eeak+8
pU9TZeD6+J7J+F2nylUxgeR6/vL1M728GidX9m7QkytDooMZEYsOug2A+dTGNGPAX4rlg2OIXUXr
umievx7y49qrwKHiXeV5phJxWlHHESirvdkzZFk7xIV4vjF7IdE1hL9jeWnOzX/LdvX0EomxpGNN
/R5twMl2drKbcKjlLPOGOVs1itjgTlnJ4L5JGXcBnTmCfIZp2naTADR97tz32dX+Pbr6fvbtzDKZ
0apBSSc/roxw8fejG3G2D4AxJJn5z3ni/wclngnXNnhl/31wjlM0pG3fRq8//g7PWf7M/4bnqP8w
6PJgxQcOqAqKkH9CEsU/aNSaBqofNHpLeuL/Zuco/wBUCm8ZMt3y3tr8mX9l5xik6rBphge8NM8E
C9J/EJ3zG0r49wOMNgepk0GjEu0F+pmTLaSUzZ2cTnaykZrCPkrJhpdHObDeHjUwESa+dReRGmlg
uRUeI42QiKY270Opwbw0DRcEJ+s7VVTXqgSiWYs6ZhYyi02rtHBx3IzEeK7RiXs5iIZDLltXaEil
b+LnXzf8+p8f9++ANAVH98mLSP4knR0ug7vM7Tkt8HFOTpuwalW3HGSXqOnEkTGOryGd+9txUK9z
lTZTECheCAjpgvxV3a0oFbkUT78RaWV4bV+v0hLXF/z3PeZserKjYq8bKIgOQcNviSphIfDNFXlq
shNREljDBzzYdvRNiiNlLefCnaegv8jC+RgXDcmspnGQAxj0GTtZdhGrmB3ZVdTVhlP1GFWWcETI
tJYDeUDF7N8lngVYAXviS5TUb5XRvoawV+hDBj9plXzroAaTXolvpBiT8nYKpysrVW6EFkhXWNbo
mljFi04j6xu6ggfjm40k6Yc0S9towdvEAcqGQIW5p+oD3iSrOlIpcWrzRUtMDcoi/tyLir3Jxggm
fLXKHBBDkTxElfZYhKAGwhg7UjfHm8DUD5Nv11jvCmUV4pCyE0x1QgIvxOqS6ANSloF8zCjyitxI
tlU1348mmHc9J/TA6vttgr/PbGxwGwHeIruhl83GHzdINq/wZkebPs4SR+vCp9aaozVpubALR/NH
LUNAKNSQlkryqku92Fp47qgD8XEuxGApbjW0T1C0HMueklv21i0LuI9VKFKNAxwYgrGlgG2Df03o
MIAQ/BHOaE/1OoiJiRtme1eUOJstCXqKClKBSml5ZcwdXu1paL0urNd23R0bP3loRHZkb+0LtT+a
gyTjiHrCvEBePH21lZzpOo5OLQYsgbezz6j7ktqmr1IkrKtSD2PXVqpp42shdnmFS9DbwJFSpCK+
T8Wrb7Ubfy6ekxYXq1Fa6YUZ61spya85TNiOJsGzsrCZk8NRrZWs63ZRhoUuGEAEhb2c7Q0jIbQg
x7juR/sm1ucjKHcUNErWX0U4GGCw0INKy+i6GTMMi0nNylG2XtFr1bPZyhsA3fHayJG5a2GvrdUM
FGeS5Rt2aDGPcvFrULOHBA3hY/tmhCGeTO1aKxRn8mkmdlkQb3BN8bRNcuGKPCWUxIr8bK8oWb6f
w6rnWFL0+b7rFv6wSlbLYJNcsyStGu1oz06dDo2r1cZbpPjhoZIVzxAK+i8CPSdlPyH4uGhKrbms
60Ds8saFbXKFZjzxpkk7FnP0zHp9USnmY4QwAlbSd1OFny45cZ9hUNTuCW+5mMylJLQb+kM9h5HT
GWaHl0+/gBdSrdoRgMQ42RvR1Y9+rv8odfmhKfOfbKOXrImbJu63Uat8U9Xyuumah6BFJ4RpIof2
ukPprzix3JhbLWVgwd2uw+FhqIbt0M28BnY/0Omw3MlcoA0k1Nc8A/aNnPIlwWatOphcetJesI7f
jFFSOSwHnlCjXVtMx1aRYBDqxUG2s5SZSn1C8WkgzGpum7kjOjnPXwWawrZw+ip/rDPpZhi/I5GC
BWqQhptADhY4JnPf6TQqvikHIEpxsXAUpbgtsEOLWdnqAW/hmINAKvAtyVNnODLnPcfPvgVQ4zDL
Wq9B9j0sB6/2S3A96jOlghWYmoHwkyU4FF7mbItrMzPxydbw9LpqO6bKIatiTBP6934or7IaEm1T
tq5fx95Ct5l9oOtNErdbYTb3oyTwiTv0xryikwvHZP7BCD0cc4gMJTPGpkjLl8WSE6o1Cr1JvAyj
T2TlNDhgg8hls/QXuR6+C2G+Fll8EDUQmqZQ6YWaCTY6oyZUQlZhDBjXkt9dAukpN0UlSsBSzXMl
k7Fa0ZJyg3Cmd84sBJZSOwRJX23rBt6DGXuzXgb3apPfSpllu7+DeH+vjGSgazugWOAqLTPZxPBn
wI2SoKK34z6NiGXq4eOsSMwZtyHSE36MfCky74NNUaaHomhnRhz6O4wJFlNQYx8h1pJpM4asqUHo
kAHsKn0mVlHRCbx+ZbYLQqTxEgKZ75jpvrWSUt8VwCsA2fwPe+ex5La2bdl/qT5ewJtGdUiQBL1J
p1Rnh6SUgA3v3dfXAM97ce49Lyqqql+dVNKISRLA3svMNSYLSa3MX0k8sZrCJnqRo7B3aj4oweyY
xV1PBgW+uIA73oQhMyTaIYvT5J7o6T5synHvqmm2dfg0FDujaz5nNwbauRxLGQaaZyApaV9LV7tx
MRknhjT3szUZtyyMEB2W2r10u9rHoTYBmdUbh7C2lGUE1vhwkCNB/ZcHg5G6Bet2ioTSwupyMQMi
OsF7KV+GpgH89zC3sfMsh6tZth05II4bYR2na2XOpnPXl4YvzdwDxyP7DbCn6WpBDd1yDvcYKfcp
rASIKlpHLY6p3HilwYl7hEnI6lRqmBpAFqBRo/aPMlXnQ6Y28LEcuqlzUigHlJCXDtDII9dqiryp
8krffz8PYn6fxMzwI4OXl9HEfagJ0Z016U2Bt3aTg4EtEiqxQGOumlEMeW37IrzFoAAdkWkPR2OV
HYdZ2Yj4a3YL9S6RjT1Uk2CgjjejEgnfRHB5zappXlfUXDZDFUVAUORDD2W0MXBy951aq++gCMAB
5Nj9ONndTGfzmM9JyXnlFtdszuo1edOur836XS1DX8F4yywrhupNt93XQwR9TsT2woZiVL65p4zq
QjE/1tVbXg5yn1Vc3hQE2QBk427acdgWCe6xUk8EhZFkozv9qzIA+KrLCyequ1FSJPMClcFcoIlU
+2Rexy1kp9aFiVL2pzZSwBC19InVJQft3AiuknippzyIZi+Is7heZUzYrZyLXTUnO1Q3ip0EUWfw
YgyuT6bMfNc9a65cptkJO6bik0mf7QATyKuYxbe6acdn6lal4e0tLD04Znh4hdYN9+B95TSr2isY
+tf7Eb12WrP/Oj8bvTvF5XwOde2nWxJNeuVXnlfkcz2z1ElVHLQRpkNstdtcTYmuehUCiQ4xJOq+
WpM5hR7KoI/1LVIjRVLNAHq3tisIlMQ58Injtd3q59ZM3zvcq2YRv2hJDrdGJxTp2gFIh0mOLGaT
kXVnE8pw02n1RStNdHsj3fMeUGFl/DET/KxKx6GNC/efc/S1inpCR3fw67F/bWUcmDP2SfWIIQ9+
Z0yE79y4odtpgU1TqK0myHZWquIGYes9WlO+ZGWsA7mTMMkU1GKDcdAjd6+YeYZ2Rf0SffOV0BvA
fw5vITOPz5Pm/CjtUgH11eItgNbxWDXfZwOjrfg65r8z0d3rDnABPIU3EIgnN06CIqxxqwynbWeV
7DF2/MthtgsIE7AEqBpdMWnrsa03XVm8p6bIVpkaf2BqdteaIain6gONRAZexzpoU/jDeVRaAUld
2kgZW/Ej78eXEReuqn7XS3wQqLDwQcdX0p0rQJMrV20rQ+byzbPVdLd4YAtMwrhdyxm7NVuyQISB
lygNKn0If+PY66u+/FAbKTdRYWBKJeJ7GV97tXqfHW/XYaWL2lxDLC11bQUFINAU4BkS7z50RvRp
ipB1JW13ZImEXgnBMk6697Khwp1H2TuNN+KDHgz50E4Pm3GdmNoCXs7bqra2GPbiOKTNB8NsDkR4
0qe4DalT8E7QVxqH0vM2lpP8EaIx1zrjD6hO9DVgkqGGJTRnPwpFqqscIY/Mp3LPAqjp9nZcTifT
5Q6QNL+mKmUUJMQlQXNfjWmcbziL17tMITnBfXleq1VyJnJM16LTlO3YnFS6XvehD1VwGC7OJUIY
x7ZnixZZ7X60Rh9uGhFL3yyMYB6yjeaUxdrLveqUqGp314r0jC/fahKl+S0NC3s/IQH1u6YzviXK
vMuy/INpufI85H17Ky3jowB3XIiPNNHCMwMEeBosN8UgtA0WTVsni/YRcKB1m6NjXWdj50+OOV4y
D3yJVYm7gLh38LJWgjBUvLs3wzvoknzaqfTutlSTKr8mB7iDTecH4TC5v7R2gz79tm0BImAKT6Gj
4wk3mJeJNdudhuql7n+nHZgQT6MnG3W3wQmbF2z18lfvwVzhF3YryWVKPOXNcatX3SnQ5ifuR1jh
mAdVhR9Z/DtPcwYIBhk/QhRHHNrCDKysix/P+/rI8N10xgaNJrc0zXhryFb1PWEGXmyUFxrvLCjQ
BYx0DvrJ+7ALqw1CMUMdKtwrtgv33vR+NRmzWUAhP8tcZYuc7V04ww4DaaZ+2omrrWiXdhedkLee
Bjp/ETZbaANJUGV+Ku2mXzujlu6ruR98o2Eiof5WDJV9HmogTPqgfFRJh2lQX5JsGCBIQFfb6glw
xbjVeqf0SyXW1s/oCJUqC3GWmMdEj9mdrfEymSnNHmBEuWgeCqcRAgAu8aR1jBciXtse5M7UHINz
dJ1nZr9vkDxtMMx8jctNkSUSL67s4qTteJsEWnzmLIRfTfHgP/9rnpe5H3d/dDzt2MceBb7UO9VR
jL2q52fUg932Ga1Js+v3HHRH6L+47uRqLlN723RRvw0BUbkQnqYkR6qqI1nWkvHO2omXDGCo7ZSa
8GycGbPBOHGyV0O+J+G46/M4O4tcI3iEqb0WkA2/qjJ3VkoDPrY2o+aY9Noq5+zJM/XOl+H6SkMp
w4jGZJvYE2BIsN+7XrEh5w6utTJCzbjUpnpVNf3qLSWYdiwWt8saTJUTnjUAmAJhQqLvGlOxwR6W
edDh8UJiazgbO4UF2cfaN3pjPCPX6wUv6e1cKLEwK7KfeVl/FZUFAZ9LcclXM8cFzdt786XlWxxL
yJ2NDK/LKC3MjIy/Em87w5wPUxcyfDHd0tC79XrfH4Upxu1ccWTxhnse+mHKs1VvlZPvVvVXPsty
m0XwvsZEy3zZ4jioCVxdJSvADFhg27UL96Xks/91HA2CgWx0kiOT6BGAh24twT5Cv5khmSrYOrnQ
5cLauT3vxpoaV8lZuWvMW6Hn4/xyPQYutR6VfSzK0ZepNezKCRCMVjOFkOlrK3birW3kf3B8TNf5
bDfrcMQMSmTjRZ9TD5uO6lcDktFXldfaerWIwNdh5ZGWpKBOjbCK/jrnGtO1oAc5KzTRghGfFjaW
4qabsnPHjV3ObTCkcIsJFag9VWP0MtSSjXWiLpVF/TsjToQIVfrNhFT8UFPLl7Ep/DyR7TGeTBBQ
WuWc+2o6RMpc0W5uYfvOvbg5S2owZvkvypFAX9FW7KCP9Kporh4j3KhfzXk5XnunLxisSUmpMYt4
L4vIOQxaGvQE6fhF6IccsuS3Ka2DprW018krhrXmMIQwWLCNMmYStE41Ls7z0nRwpMki5giyOjb3
zyUhi3TG1wRwl7ZNX+zsTyU89/S8yBn3PdVGlpxiCmMWjYBbZXofZU3ZTCm7F8z2YM5YMGbrMYNG
PET9eZwZp5IGQzSe2TIwEmv2XlHy38/3bwmtuSvS2mTZt2Ik55GO7Faa2b04kaecuuXayZi8BtzK
slSMnrkeRcT7tOq1UmikzsqoHMEG4TpZJ9pKejMOFINyqAtrU6CuPceGupVKG59G+yWsfLc3jH3d
uVik1rNBGYgvkXbKz7QZD8mIX6Bu1d6VJRwiXtyZx0J5ScCZbRy16Q8VNKreMZtgcFOy7fJugGk6
qmL6altTPZXhhsQDG8k0cRGmFuWuxSJ3rTfho61UubNm+wV35CwYl4XXnf1MSbU9yNBfz++e8+yj
mXTjns7Vkp0x2gEG/aZXA8knIE4BSjIdR4nr9nQJPe1PZLoFcEQ+AbJ0I1CVnDEzp3H2FaAVDPGK
c6qkO5Ug+m7M8ybP0Vaz0W50jQazlc7tRYzJK0T7DOelqQMDWMYbWdGX6BY6dNiGWOSOgB9rfV73
KQjduPVuJNBkInh6AlaCQMe6bUbF0XUj0jWrhVYrQnMtvW5RHCysidARD71RV3h5MWLJcIwfZ2Kf
uMSi7VBlv0pzvwAJIhGfPLXWVgyWNJRjWOGNCkSZFVMkq9KfjHmXV6Ta+BqEoDrGYTpWZRtR/DV6
nEwtKnzLKkGAVX4mvYnNuoVFmC090D1/0tpQT4kVfqvSlrG5UMbHssdF15mKYq1iM7SOUqzF8mEo
1kOb4AU1Gj8MkTbXEERhW+vhyZjUAOfZ+q7jLFcq4+25rqets6nVdN6xyZRg+WUPAmho188D+rxi
FOLqeEgeai283dTH6c5Q4zdDpT4JURh5H/MTGvuQXy4XmdV5p9AzEzhPBKTUXc39LMerlTScB313
zxdkRRXD2PFy9kFhW74WKTklsMTZDQI4pQGKc5/lIcbA0qiRAUXdxkoZ/bQj2eBRZ22iVo1KipcG
ma9UgTO4MRjm5TTKun7x5R4npLV5QI0Q8HWc0xLQsp8utKmNlnagrpKh/NCdg1AnkFFtE78MPw0T
JmuXO9GrMH5oLSzdMdYamPLmpzOUGNOzka7GaAoE9S4Wdk5wBoJYv1CO7/qw/JnMvXZ2l/C4TynF
etRflvVInx2GIMn9//pGlW6gL7DAfJ4hBSMZAyQu11uNLlq7csRZ6/lB3DSNdlycV81mmCBqR+qp
nl5v2JlCn+lD7cDUKYUXmgbHSqHwJiG0vFSc/5x+RXmAupzvFb5JiDd1cWmVtNpiJm1SqVP2Iwy+
Y+akkKLS2mYGeyA9FJb+x8qz8Vzl7nAuwB9t56zv1r1tdkESdgbDBcYuxcXmqrBWPJSyPieUGpmo
GE51uGT4pPfruFb1gNOI4yObD5E046u3F8uaFZrarYJsG7niEjksJhRkrlJ3nMMUzg/gpttn8DJC
4yZR747U/A1fLaMeA+GpvrMk7EWodzeY6WFpqO+UzIDYd1xBVjqIVQo96Vcy/J5rBnVlVao3UM/A
9T3lPSnxZVxjYls8ogk4m8aUR5Cq5fdwQU8q/QjCGsxejy/Gqsnm+fDc8GEg7WJNRmf504DqdJkb
l1DHUdKVgiT0kKtUZ7yujCEZKvk2pRR/8AwiA8x/QKAIVP2juhYWHpqRoP5va1O61aS3sNyG/AJw
OdEq7QQk9SsFpAHWBcdaGWG90ja8l2XfMBj03TlRuk3hJqZ1g799XdtrRnULn0m/95qRiUQ5F1Ir
761SvmbYFzFOM2CrPGE2XiYaf2SwGHYoWwb1GjZr6nXRMTdlvaAdr8/AE8P55kgDhUgAn4HeVr43
bX4pqCmDc+U0z6PQO3lL8KiYcb3HNpEOgFK+x+5M0wV3p71M4kAZp+pXnLKtQxA6UeMXb0WZMfYY
ZQ+lIHkzkNhNRiK+UXynog8E1uhr+6I0wz2nJpVR3j/O8/iLIQ5lLxfaow1988qqSrwRggeOKs06
su/Wq2rOoqCxzGWMxJ730myde1wmFBOBCfTGR+/VLfjK5CscaM80oLHWzxBD80Ljzar4YxQAbs8a
aqvke08C+1WG3CM/1hyQ+KXvJGDjkeb0G0fkj8wbTgqT1dusG68asEZLVOHHc2luq5KaiRFmJ4R+
C9W7WQA9m0p3mrOil7Ctgf/V/SivZmWOt3GEjA8YAy1E7Kx0IzXP9BN66uKx6seTVqyrMj4831lp
hea7NzQv4RDeQoqaRxnDjHSTjdnBjHyGSokHc830wnO7NZdzxfxO7+00NjNDnfD+NeiWx8SjGTI7
ZXnL+uSQ2kZ2GxL6Xm2EiXVlpjvAFuOtlfg5NRadl6yqLMYQVclGWu4oK5+zuf1K7HkR5ZIKDQVQ
fYUhijyj+V9IUtcmP5LpGdtU4bxk0B1xWZesBnHskpphTpPqvjWoM13ASVmZGm4bcxqVgTu82yq4
3xWSnU3RNcV2SD0raBwM3rF7CicsA7T69AzeHRrd29HFvH0IEdVOs6+L7Fg3kUFW2PzB30IPOtN5
SLOu9hU4S9+UVg+BBoG9qMXR0dXNIDt3q1EUxOOyeWsUyhksH7RBl2tN0YrIp0spKDfY4e4Zw9PE
U6mglN18muwW7G0cMaivpBu716x3g3zZH7O2DjrrO9Uc661YehN1Ql0NOnu170mGdikmFnuXYK9z
w3HvZUl3NtXKBB/NRdAk/QvZvrHXquFuYo6ppF75OVik8T14w6GCRScZMtiw10cBo5QlQ2bfniFu
1FKQ7aeLUfbVutAtLpfl6BQDGIh8zWmDrPX/pO37b0Iq8CTQExAFoOQBTvVPhtAcoiNLehzltcXC
bNTGW03bwLLlPbIny3/GoqHhXROgGcD/YJHny4bcL0HM8z2qS5qmK3W4G+lfUY00DvZ8nMo2e2As
9ZdI5v/LRl6n8vf//B+/ii5v6+kBPrrI/1UCshDD/veykV33o/2d/Uj/TTWy/Jf/Uo24KEBQeuBE
DXQEONXfqhFP/w/obxbCNNQOC6EN3c9/6Uac/8C8CryLqSJdw8GKF/xP3Yhm/AcGuzzfQluLNIo5
uP8X4YijGv8uuWBoGbE5NH3enAkS5Z9nYTIANzDmPNmZ1QiqvdQwHFHbwIiGh+L9yQSIi2V0J8Bp
hvItoFk27j3x4NuAtncvKusSh93VtuuL/J4rHo1Nb76K9DIKJ1hQLkqS/TRT98VV8oIOnPzsryJ0
P3KN+rSgkZkl7Tt0uEuc4AVQOEBlFahqfod+PFJh6C5Kjw3x96FgJHplEpbO41Ek72mo/04z7Tzp
Yht1Jqk2XY5iZNvoU2DvFbDLmu7bCvfedj2ab5hEBWnIC3pyjOjjiGhtIBhJ8+KVq+02ay9x5+Gp
hb58hRke7dF2/oItj+DrzbTzX/gdfE+koFqwa3UMqBUlXeuteNBXgPTdxtVqyNIPFZp7ZQ+4YNJN
pf9ssUwXP6low0cP12L0aHOY08MqcXBimo/Se+WsTKeSa/Q9fhcaBbMzU8OIpXKsxu43apG9IN7w
J0sLKtf8UnIwKilm16s6th4E4StHqz5l0X+IOALs4k2PDr9sbDDp3ETWldK+OGiyXc2SpRpNwR8m
V4+Y43ikW+qreaHATYCUSNxTOverM7bogCbC9WjYu8yE5qq+clN7hLsNKNENMjXRTsSCOGvHaUxr
BLvYsJfaqpyN6lYxbb+OXRzQTOcPlkjbFGca/IGSXYMPRaBhkrMu7UTzO2CgK1f9LLoSJxrKW36n
U5ZAYFDhq5FH27bU6rXmDe1ecbGQwYB4XpXYJxjKuozHozJEG0Fj1x+YkEroEyu5571FQzP4+Dmg
2dCn85jqNBmb6lv7SmQzkuJ431ITM8DI7j/GPjwqGIbEEnOZPmuULXtkTUVtoIQUx7CZa6w3RDWW
2yErH1ItL2QeTMLshvzLdNceVBKMedcghimIRdEJ4/uNgAI6xNILhgqXgcVawYm/a6mDBKsfTh7E
+IjGi1971ikxyZa8EQseGqIbk2r2OqY1NObIYaPbrPhaU1ANa641rZvGpHpRs0XB+bQMNIqzy36G
TeclVFvLn7fVuyVU2tMK/Nk21OUGSyiMa0wf4Qdnp9oma2l4XxnTnE0dPUQXQ0MX2sEQaNiJX1FR
xZ90Q/A8Ecm5LpIbvjCXF/aiU2fV8art3B3QvcWoagwEBqgHs1S2nVBfXAovensUdfsZZvLcm/WS
6A/qocqCJMcDBY3DVbr0oCzqWjGDkXbDwFgS92ArjASkShilpz5+yDYGSUOQQOdMygAj4U+xsGUY
FjwzLaXt9KmtfLOcP7Ky9SNOXhDeC8OmDewQgmahlo9MwyfErheset3E91oLGUpOTbkepHUk3piY
prPCow0seDsoxIxxE2ZbOdjxaoQxz0nHdYV1CvPf+MoGcwI+2lpMl91RnM5Jyzj5XLw06bhnvoHI
lJmacsbCsy8D3ZEHJqK+eoQfnOot5eWoW7tGmB/B0W9QIf2YpxbQa2LKvdYPzP3ElA91+nu7EKda
/EnjddRO1RVZHAETKbkYhfCb2unon/Y7twMqHobvwvZGmkFGhWKhFDQPtGGreh1MRTwDpuhhWUqB
5krZ18D5D8RP2BkBsgGsH54KjxhcRIW1M8xpj196uEpThvJyL/mNBIDmnQTCFIJ/zltWejfROh97
O4MrtHvEuCr6YxqR/8PqN80532QevkGzYJFDokF0oh4kH7ErXFquWBa0jZqcrUjrLxGeyZptDvdS
Ur6eIDpRi1FNDANoA0x0nMAopKuW5byj0vzZ19g3lVg/3EqVNBllAqx2N3zpYg+MUgaKMxztB2Gz
9S6TmUVXKX+3w7iVOgIuZgDxOsJ+oLZEcqw9ckAUZgJ5wTdReNOxwMoD46y1MupkFWFicUykWDut
bRwHdxCvVV0DO55WmTKbv3NHu6B6s69qMgDPioi5LSvNP9gndQYX1YTqXUom2wkfsp69UToLkMuo
48Zid9u5tOsT33PA1QmzpdOTk50BZwepIB+hoWKLgsrBiq066NV62sIXwd4IUx68b1rvoxnT10aO
3u8R5rqnF9+nwS0f9PMWzHtinpTGcs5SmiwGCs52lipPIE9ONWL0Q+nmr7L8E7mgmQqF/uVIJWWE
jO5jBrVYVHCa4sAxlt5mwq+6k9N97stwpdssrRg8HUQ+7OysOuCMRa0mNTeDwmC1es7tZG8I5FG6
Tld/yKqcRNtg74r8ouY7qsjiVmSXV5l5LyEtHOqFGUV94x3Xvdm/whSi0p3dlal/NL1u+llMRzMy
wsVMAC1AIspDmVgvjDE1R7w83W1JbQOwvm4c6XWHAbXj8VTlHAghIj+m5fWOlRE6hkz9qOwo9jU0
U9+hvOK8VHwvBLlSo44NhlNu5+tL1qq7CBPGyuiQ9enfzdnwHn2UvLRaO18oGP0w3MbYJB5DAjOp
fIDL+LBOoeStssqdXlI3fMcCmopfWpytynCDlIqOb3qwvb0an3C2dQSb4jAqg9xGc3iRFAzLqW/P
cVufJ2eKA2+iA4XbBgwwz5t27FmMMitLUb52xbqXLmxqPDiqSOz6YknLiux9NBjZSiPOEMUeP+t+
IFzrZtbF8jqbRnjRvUELbKv5EdG2OroSEI+rSRUyGStLFSavuLzhdtb0Dag7IGd1Xff7NsQxgiEP
4ohCmY+0in4pshxvBGJ8CIqRtjNdxln+mW3tw6lnFIpuvVV6F/5US1tgwgehB+v7raZhTSstb1e0
McvFGC++661ariwq/j/yCcav2ivDXVSgAzV2FdZ561EraOOoWVu3Tr63zTRs7UGL1rSuKC83bDhp
HcojF+gr106zD7OpCMK4+k7UaJ6K0DMCd9a+vDTehwm0jjbG60rDZTw+Wj0bLN817RV0s8OkiJ0z
RZccx0iJc2TdwflNqHdTs8N7DS2Z6sU3EjbslUR0rhcDypRWmCPxwZmydmda/bqV9tFLtF3pRZwn
KB+wskQj86ZibVka+oEaKl6XmF7mnrWNw2/EJM26zImpRt73gE1mCQt/squfRbV4nQl6A2TsHUIo
+KECoxoK+x1+aiPmm5ISZhybPzONq4bqh7FRKeHpPeJZSiGuX1T0gFo9QyNUY+TXvKLdQpKLL1mv
Bdk0Y/YzXUgufLghXMAOTVAt5qpoisafi+IzzeNipWsViuZWfZUdUlALk7TWqOpd17f3BLrECehW
B49OvM+LNM8W2WmkLb+T0au7QMKfP7xCC3FCaDs0BRO+Ef9y5/PXqDAHgeUhz/+XX//6X/XMe9QN
ffffHvnn84sncRzHrO4wu1/PR/+6q8zaf3vhf7n3+awa25G9xqJbLIz1avkRLxz2583nb/OCUv/7
vn88RUYZgPbnw/94zvMV5id9/R//5++X/b96eFgI8XjbQvqgMHboG5kfEio107pdfn3e/vuR533Y
QyhzKPY1AwnoIJUqP/z9jOdvz/s6ClqU/9eexZ630r283XhW/Ov5is8fhd5TTX/+amcDz2FJhnGH
0SC4axEvyZ/+VdVltUlcIz+0fVgcXKvDF1XRqfiG5b6f5v98i93yLp4vJTz7o6/6ill3Lr5i0DIE
G2N2eP6mLALiQoQU/oulfqwY2uH5A8Uf3rR9/fH8U3TZabObSMTq5Y8qi8z4+YCShg2KS3SD6ghx
P2ryJXZwSmqDlifx8FkkGc/fno/rs8njzzuft52O+SU8SNd/P+Wvl3je/pfX+fvxopnHfRMDXars
nt2pwzAFCkJFBXk46HPI6K6NleUqWb6A1oWJCFjRcfCARZU1LIe0DhUez5ej+bz9/K1Wwt73ZuRm
z/ueP8zFPsJglcdnaTkcZoEligHRFhm63gcUyZ7fwfOHXI7I3zefXxNaC50m3Kqrk9R/Hq3nj+dj
f998/icTg5C/DigcWXaG5+3nI88nxvhdrIV2EbbhixDnRCzk7DXFyK1XW7AA3RVYNzRzg/HitWj6
kuw8VOJqaj+kpwX53J8q5HpqrjFZ4u7CZsLZXg/wyN4UibLw0fyc/XXCFYz2aDT0LAHag1YjXiLF
jXFYgJjvDm4fiertHAW8IIqP0ix+xGg1sOmRU8AU5M52xSaq26C1YF6asL81rGPUYUsfo0q2NYjh
pOw3LIPX2qx8R/8T5n+aWW4zM9xPlu5bFp9uGC5l6NJ4op1otzsaddsqwVaTeC7v4k3qXZmg8ReB
IL4W9bTGOkzE7UYZd4u9e7iJuvA25cq3tq4+GS+79+M3huO2kpQ3SfOT0TnbvGh2FBj8nAKjbWbH
AgYe/jztccQcse0IBI16l6g087OYD0EGk38MoXlwMAAdMKtC5HSghBQUpnuymzFAdxiIWPs1ZtNr
J8zPQUanuf5hdOM+CaOTpicXNrRrl81kBOOxb8yDnTnwoMyVkQ+b3DFP3dQGYAaDukDbUY5INPBd
G5eU4NL3bCXKetRoVA7KMlVEHOA8xOy+9VlxdzPUDxGAWfLHVSv7F+JgFO4zpUpzb47vbbIp7DSY
mUvsRmdfZMPvJNVeGPx5qz31ipUsE5jo0bC/i5N2hf3hg+rcMTeMrxHJsgoePk06/s2vqI3PpcRb
DzWlcLQbRWe1iPZjW+2YS9yk0uIwbejIrYuNkblBrM9b9zwiTLba9ITkdJ8q+q50KpBMIZKIYTFc
PjgtxNhuPBZzvKEW7pua3OnQOabxUtkxvQE9MDN73VJzrbzxLvTykiAk1tz0MCv52Rv568yquh8u
bMeCKICJ94NifeAnu40VHT8RcVZQPLTAMo3GeEnsZl8gAEgQ3irhdCTjOU/GGzbMgXT1YxuqN0zC
rl2MTBhPIg7uppXaNv8RyWEXT9gGqdam6bDKmn175MCoaBqnneeh+TbFobOck+Xm59pIT7mr7+1O
nhPXOhbO62ROzFMstBYH9QjlhkZ+69LoA8GKo7LUtFO670z9mJj6oSzqU+UaW9fBVZhuoaVDvzWr
YUW/4lAP1AKUdSucY49BB/TzRwF8JunezfGnPhl72bQnBzlmNOrbqGTxaTo/nHAEEuuqam5qHrJm
yl+FNC59znbn2vtWvNHT2KuDy2VAqDlOR2up7vXtYTCoUJhHdXAedPw3id3v5zj8Puo9Ds3GhfLB
gVf+tMb0QUa9MkbcJakCErysk2i+K427AMKwb8RvMw7vfaVumYALyhpcDjaB8DYsrbq4dYuCGiha
5Tzm0jzEjGWVhXlonfquuNFLB/d2HnJiLZx1JGIfVqs83LFCkZTSPJ2SS5IPP5zoz9zS168K5JDN
ATAgX22gcPLZc3iPuv6zSpqj7qQ+Xkh+2eq8AhA/U/9M9TFQpXoeZkZlsFOrmdtIVfFWRdO9iK0P
L8s/47Ql4RcBEyMfSK93lC3XPd3Qsi32tTMekzyk/0qFbqTkiI2l214VRigSev6O+BWN/bubtW/k
DYFWih3AhEOunRgoxCK4OLXDdO6d8CFaa99QCzHrUx6SYw3JFoj6PrGwaytZ3WPzNVHam47cKp5P
o+ArVvO3kuQgoQLjWaCc+YoLnTNJ0W5OHO+EFsLXtmlTtofUiII0884ob+6dzDcJFksGU1VRlVyY
zbvavfMgfL0JzQXrK15N/DecMA8KxFWhogVCEec+UV6tJFnBLj6jQALcwzB9txglKvsk8zZ0sbeI
vlFH58kZczT74ahRULTRoUCegaCawqi2j/LwwRTkxc71YE6l32FqlWGy1FkBFqsble5mNY9YdfU4
/rq4QMszco0gdRGQeh1jN/I8DPFxMu0r3dM3I4qpiqcmc1bHwsIXTC/96GFU73KofJDUgWdYG1VN
t6YeBkKkgToXAUzdUzp+KnUfDP+LvfPYbhtbt/W73D72QFgAFhq3QwLMFBUoWVYHQ3JAzhlPfz6o
zt23LNexxu6fjsupTBJc8f/n/GZ2V/nzodTl1u9n9id18z7EjeRpisJLiv+5SXsMdgQf13u96Fhl
GjpmsZtq7WZWp7PGKPD7aa/GZGA2X30ZXpE/e5M57imkr9I5vy+ifm8U6hI2Q0oeoumHmLSTGCk4
YNl1URCuFuSej/yyPdLryrrhqJqIsUNxpg0G+6vdJQVJ7b66bpFUaCn38j47pXmwSZLoIIbci1v/
mU7XdxEkzxb6M7/J94T3LboIxjQpbnZ2P0fFY0xFMZFio8rqnKdbh2ip+Kqa2whetjPcyTe7fhyS
S+WTXEab0zMJaA0MT2tfKhxcqDtyptGNAP1pGfold+5B5FLYhfzZWfc0Z++qJr1GY7AvBkQYre5q
8Q2NVccod+RucYxfKq59+FjK4ktR+oR2hWs/pMUezQdTEqM6xWfJejJNXbOUhc+iMNcFplAbA/yg
hDjCjRV6KarM8yY0C0YyQYuR7vGObVG+yDm/BFW00VKUMwklRGWjW+Pe5zThb822OEXAttt9blte
FZyRz6yE1d0D/WRb4ogp+oNlRBdT3Nc6kZeyAaCSeGkitmLUvUFPPdQ97tiMe+5jO0uls2C6laBy
GbLqt9lJ9W/TxNxOySEarX3Rl/cGAqUgW6JnHxxyhGPnIlrzojTqQajJBpyqW5VrvRw9P32esO2p
IWj0rN7KcHCbbDxSmJ4ypAnWvB6sw0g+cevr+7ybzmUtDtVAIKBfvXJrTsVhJNvbRKIut+Cr1121
rOGTN7GjkcCKJzk4hHl+nCq2+Ep55TbpRfZdkjabCuF1V+bUwccNSaiplm79SFBPp1wpx3UBYqVK
nS3N700uOH4F+44wOTyZrqaXOwciQJ6/yQBpsBZ5GdVzSzddgrrPql+THDy4jvQxmM23MMehlJXm
ndWoR5seTWH6+zznjfpcnINiQ+Sebze3aBaPY0HzYRq/dfF8bykFaN8n2A6HKdS2STddI2s+WZLC
LHVMKyYMO1aR2iaHmlhLzTD3aQBgZ7Y3AxmrVMAoM99gBDmJ9kvelif8vqxHCXeJwQPWthZckSaq
3L4y7nGZsbCzpmAEyhfBP1VsJMdBZNLFaaHXX4aZhGpRbBQkVHQxPF/1t5GfbHVUNEJh+U4exkzb
Boq/V4P8nFYcvjG9UnB67ES9NX3yUfDsEQ1eFOHjXLSXUZTPQLwepG9T7ww3dPdcYjxWZffS6L0L
tdprufBU7Iv1sFH86UB6pNcvCXQqJ2VWDk0j0s3UHut4WuMdREFd8sL+rnjW9G5PmuyOjKCtZfyk
mucaKsjoODwa8XQfkqg2B+OJf5BWSnBQA6bKEj+ZsH0uoea0BGsUdXQa+mYTFrS7baj+zuDi7XQ7
y9yEIT7vNCFPvHVnEB+NMyMJAYQvy03V3abU8jOsl7mluKYxHlWJVlsOmy4xXbNV8MERZViqnqGh
husgCYuILlz1WLAZjbMXNQhaAizjLbyznMDLeHRLO2EkWSccNkedDDr+qB8Wwl2zIaBgo842p9fw
YcRaVQ/sUQ1snSHeRkWJZAN48GMac0eR2kFm6FH1btuZdKAMzvjNnuWbYq9PPooBVeXQFsqq7fvt
bKjES5LXPFakqpuEEk+bAW+rjr1YLz1jNDxbHs0mWqWK6qE/9HzT2dIL60MTnE9+oFKJ6IMeCtmL
CFD2YVoetKHYB7I9zOPacfyNkZJ6aminCGXx8rFTkI+SpINUbQ/Zj2jI4JNffKda0wnbNjgglGor
7HoXKv0DLKTnBQXvl+qlkhwbONwWJas4t8YS53k1oa/tOas3I56V1ktNwjhHVFzTdSSitULoFTWI
kBr6aDFa34wLTs2H6IGJ0WTs7NTD3LLFDjzV7V5wXtRYn30xX2w13vYJkXypffInUorNa5CPbz6G
vqRzDmpdfymz2265HqnGQ8oBvmupaztkZavTZcDAPiKINEcBPzq+BJF1a4XkylYKml8mUByfi77l
c5Ru1oQs7c1RGMaLUsV7csyon9ea8RehZMT56hhbOs542Xu0lxyiQmubDMsyZrlU+HexVM+K5VDT
SF1L4ZTUsrazAi4895iIwWkKN5xRTrU4kojiwVc9myUdX61fTZpGW8Dy0GFuG6fZcgUKI33XQyws
RbsrmwQXVb0dHd2dp9KNgmAbpMFW6iMXF+ueIspOILvsycHNWZqNkATeSmw0YAGEqm46NEE52dAZ
ydc2uCd92yUWqHv0l5Zxg5homyvnbhZunL7AyNoPbFhzJzatjl4yr9a1RVVGN3YiRQqQF4tNlsvy
6C1fXtYqLiLItdkT6grox+FftpfyTg/JtKdGq9wGpb5fMhwS8mzLDn4BSUEaJ318Qf72vfiT1hVR
uQ0txKI1KEDRkCoOUZ7Fqvf+0/cfwuU3CR2XrqyNBMZiglpwJrMaJcDyR0gRlvaDr8weduaSvVsl
TxevP625INK3E97D9/LHh2rI//+9f6qiRH342nS8EUXqnLxp1rv+2BAe2yQvta4ne3OgOvTvAlpF
XX6NU23igVBK0vBucaQZ4X6KTa909vavCptoMPT/Vf1yuvAcF4Xk2vT/aj7vJZ3e5PJOYF/tqoXi
tWY50lYyb9opY17Xi6GizYbnAG4xUfE4IYc+th4RMa8dpeqfw8KR+6FIe7dO++zOMNunrCD0lT4i
YSGl2nyJSxKoC/80D7ZcdfAUjoUfqkTJ9/VzlCkMzCC3D++/DGkeJaGlPVXdmJ0X2iYTwKmfQzBt
rlml6f79r7WB2FqjvxUIa9dj2HWbWr1wsdYu89B+BdWEbSbVEnTwMt5mnKE2I12oZxub01TLfcht
8GJDCHhUjMC1S3MmLVgvPGIE7H3Tz3un5G5RG4pxnzQp5xUrcttg8Pc9UZyIIAl1L+N+P1EJeFDz
PMXjUr5F+UD/ZnaYFNmAUjgTI1vcjWkSz0K1MdlqVCnSiCzaik94p1XZA0pQw0M+2uqWtknGUbka
U/tDH6bmHGpoZjMzIzzW97+mNnG9cR0/DakEkZBq83HMekSNWuIGPtfVVivdVvdPnVicLb5b4kTP
WPhMCpyhRmk0+ZZAm6vHdeDQqzppiyTlUKhkz57wiEdEk0b7Pt9SKci57yyV0nVfeL5G8/QiJVoE
r8UZMSr4L05mDrGfO04R5XAyYq9EVVCQn2oKFgxH3waYTIZCf8DtuAE1Q1R3S/+Sz92be7WYbzGh
UCqb9lN97lFkIMo+zpWP6wlZTjwjpkS/mhUk4i3523T9bEHWTL8tq+qQxnfw82kcx7igh32X5m7a
MxYcsnP6Zm2l3V4jhlAHGiGb0FOxq5S6N5OxPsFty7WdM3Jdy3Mvpf8fzOEmsY3D0IQ7hcpNZEtv
VutNT0+FYi2lwGmXEVhv/7C4jdNbuSmGJ3hsnMGbW4nWNZ/hWWT1yqd5WyTOhjwaN68DNyZPCKvv
HsPouisbtwheBLZ+tIg4P5t6l2jOusnpBEPbCFkh1/kLRFtki2X8Yhi3FDnMr5n/NaE9r2EViA4T
u6q6tyqD1O5joFEFxOo86JWrlI+afiyNMy4CvtoDzNGRfmzE6hRuREaRbVPIeKNe48mNw2tt3fJe
eAxN8jg6z3p9ZUOE/wWjZRUTQD51D23Oyq49x9GiYDE9GRSr1LI37VSQ7fydDuuaDB9XF6/8THvk
LI1NOlVuBvGomwcboVcdfDGZVwdkzeQDN8dJladcn1wD9onWWcoKqDz2WlgQnNQFgdPtfizF2yin
A3VrolB8A4+6diI58TG9GQx5MgUW2fIy4IVqtPaZMxL1FUqMFQYd1BWN/9hql5I9Bq73yq5vJ2RB
rUQWlb0sEazpzsSCIYrngoe5HPPDJOKhGhtb0bkFCpgOibFua23Xkok0071CaVbbvEpBqVZJhSvj
7i7RZjqsBpZ94glyZrZyK+wXlbNK0R+TpuFmMCD0T9Ydt1C81as8sq9y0vdZUB/lPB6kVd1NGCzm
0N71MRKzcOq8gqqsFPuC7rsKda8zjbNjFVdssly4yRtUq206q3eBPuzU5lgIZzsn6n5m+HdVgnbV
+RLXGkXXkSyU9hwW026BXLSuFTgbB6q3PZA+xM24dFlmErHDjAQHpg53ERoZeujZzO0aDPn80Hdv
pb6d9W1bP/UspsHdMrU1fZsaxGHJAdPzz1C9ovYINGdV3tjKjS8W4+ZNiuY2WUXfoCMNDyXE1sET
5c4kOts44jgsArdLHyP5VcZf++RHzPxoVOBMsMqgUV0grYOFygDdBbsppTQzOMkeTyBkl/46cUaP
23Sddo9GPxyihomr+huEXJu+1emSCNI7LvU4nztdnlLsjZwwesXf4M7eLqUGRZjPWa54CcbBPEGK
XnaeCcF2pdUzaxjCJGVt6Bbm/vbsD3JPaurFiarXwyDUR/xtL6gx6Y82N6U93xiJeiqEeqRak7Nb
9F39UNekzg4KKKnyPBq5i3NvowUDkhmT0RzfdGgZevQI9P3dMtJ2NhbHTt6n8fmdddP0t4JOfG8/
lhPGAcO5doQQuCyO3/2pdu6lMTQH2wblhhNefYUcbjX4sAT2Ei55+uCmdQYtvqO0nFnARMzeTr85
9imTUfTmlFj/4+UvDBqnp7EQRyWzQpdlmGJrenZmS/+mKRxd0PdrtIrr4OgXsYVowQ6fZeIc3v+G
VSHHqR1RPhQjc0WWargeRGofsw4xlq0H5SHtbdtr6dJxRQeLhd7cvlZSV28MZ3pAA32T6oZ179RN
sa0MS9KeL6uvRevvMTrUV4rl6TlQVdadBTiUAMZfZ3mhneZGDx7tGUjFZJc4bqoHaVkd/jD5LY/S
4D5oTeWOwq3lZfm+mEL0+rmSPtRxnj5EzVGFjHL//jumarTeqEky4ZY/S3tLnso0uFXZUXzNrg6T
3TtnmA1cC5afcVFzzo2l9OtJMV/pQL114Ri3m3SOsWfm7z+qSJaOzYRrJpbRVSqIwFY+To+DXH54
/1mgEAVmVs6uU/JhZDfvf9ZTQHcyxqdvaWGzFqWD6MwofpQ5RbiJ6KO6MPQTnGr99P6zqfD1VRqk
xQZjpMXd30QU2NYKy1yNNiRyzowLKguinw4cclnK5hYHqvQbTrl4VOgM0Cxoxune7vAGJzT+1302
1NfcD3o2GmXL0a6+vv8WB8B9H4/1JcbJFpfgdgwICHjfl6x0fqkrmrPJRgjt778EYHN9Vz3/rzr8
E3W45qDa/p/l4bev+Wv2izb8/X/4b3G4bf8LERPi8CXxmRzHRQE+/Gja//t/FGn8C9agYVA0MbH4
kHj0b3G48y9LLBlAIAfFX4lA/xaH8+8BFCSoQBgWEHhyLv8Tcfg7FPcXqqBD4ZH4D9sm2QrO3Qcw
JVk7TiMwXHvCovc5wc9dtWjM8OOVh8qxQWAF1k9BKXE7zxblbnNihYoUWj6NAd9GXhC3K2trsH70
pDsc6156KbTfDZWGwWtQJypm+dUyJgM7cp96ieKT/WOFHR0v3K7v9n8rKL4wL85dWFqg3OBixG0E
k9NYtWPHhfFNjhWwTIWNLicWAn1qobgzLbAU4QMItQHZh8jp0lIiWr27jjUhlFU+WVelyAf3b1/u
PxEM3/PwPjwyqekgYCFEmstD+5XlqaUKNFrfMTyU3OUqcwD8ReQf5q35tSPgRYIBcYz2RoliT9Jh
3Oh0ksOqWENwaNBIU3912mHejfpgrEIM/ivcsyr2ln2ct6BUDNxE2oxJqvKFh/YB8jopcw1251BK
/IAx51XjR6Bq1wKD7G4ytCcuIz90mbuMqW3CGVLpiyMbmBvL8q6ooVBlwFzWihxK7q3ES/kjvZvK
ar9Vlv2gceiQ9gwTYVMEGjJDq3sRptKti6BsN7qM3Eoqz0013mAiy2HfLqyfXqxLbltscNYPR5vf
mog6RyQdl9Nkk1Qvetkru2LsjobkLs9pTnWnWMfdOMZL0QKntRN/aR0/8eg8koeJ6RKQMLSuQ6S8
mU+4W1XwBXbbIGFzxDlpJLUL5YrTiCs8N4ihr+5Vqhw7n8A9r6quZs0G0OAJXY/c0Sz1NrbCm8KG
hkU9PaMpIoLwFXsfkhDtE2KvDvzzF7TsMnPIx0PMajtLXPiHAWGClS26NGFAFFHtKpFFSnQQ3klQ
9ijDsC5xcPpihfODYpdgKO9GrlJsXWnoakrCRjAYmKCINhWtLF2qGcBMJMaJsQtdQISKW6kILPOg
9fr4VqDXPfn8xp9Htb7M818HtcX6RMncJBUBP8oHeDZQk4y532ieVOASTk1c4u4Uu1pWrw6nXSr0
uygLTCgOM1eVIbgrIQWPafUzGgUG8OnOLAmDS6ZYwbkQ0hA0D/0I66/If/hD/2VAfvrnd/wbhhtT
y+KSsaQheOqasZhe/pYYgRe/TfpRtpTTko1vqS9KPP9s7LKgPcG0VPM3Sxm7Va7lKwOwYVVM3coJ
Ucj9+X38/uXbEmGVKpYFXEU8+OvbIBKJCNcKC4QcCGfWLfmcVfV9I/PPXui3LEY+MOBUhDQW2Sxk
W2MY+vsHJsc4yOEJAM9aPC9KLqGrtAXe8PolXFqWaT5RGZ8JL9Krm6gQvBuNzk6jh+B6BpYNpOaJ
BMHiDFSllJqbxp8fhYbR6cMgWkxLmA8Nk8dhfES7+gyggKDE1psx2Uy4sAtjXGdlVXoJfKW1AMcq
m8DmklAzYeefYZvfN9r8lBvTDyX6JFL9tyyY5Xktj8wg3Nq0fvtmGo6JiU9GoWdNkddV5V71i9ex
sp7nNmOrs/wdG1KLSKyMC/b3f58A/mGT+MjT5qVJEtIxeBkC79fH2RQpw6DmHZyzxJidFXRNaEog
GBZbLkYcp608jqfUyoxP0gs17bdvQNJDJzhLl6aDFn0ZrX+bFN1IPTG3Ib5KvdlB/Nn2XfUU5MUF
xewGV8Al9AJrQMCXXgyIjX/+1P+A9uXVLcG5BTo+CekfQpRsaxiSqjFrT4uLSzd013KQp6oJPBig
VGTE9zCa730nf9IU/Tzop8zyb+OwfKpi7Wzjq5mL6pO39FsUuOVAxkGPBT3GljyUD+satHkwxAZv
adTUe9lOqwbZN3CuRVf4gjrmxUD+EdJV1WEuWArAKLrDnQ5xat4toxhVK1j5dd+XVyM6g93fO2nL
/9C9Tc1wn4v0gmTubS5QpvHE89lct7L6ZKn7fYn59TN8mPhtA2IGKWXt2aZz0HPn1hHtG9/07pOv
7yOk/P1ZEUSsIsbVCD75cBa0QGKOaKtqzwnqJ+C+94CsDjoKqXZHHssTV6UDp43voicxm46NSspq
gscF41Gh9W/p7BySQP1sRP/jm2I/IirLwkRrLyP+byM6its2LrqR1Cak76ux284KuqqCPhzTq9XH
+zghtzrMn6fEvhW9tW7C7ooO32vhCECzmMb8VunL5z8/q2VL/3W75CvBVekAk9ehyH7Y8tUiTrNB
7cFLxOo9PprnztDOTV9Q7Gi8P7/UP81pDpm42tmbdbL6Pmx0sUgdtTI7qL9JuVRGmmtp5qAvUhoH
s+2rqyGyd2kFFBH5m4HYICStW3Lq/OR9fAyFWIaHYRusaiaGLO1jYLVTk46AkrH2FiizNm2CcBfA
qrDOigSEF9YgOe0D/LPvf37d3zzUf72uZWu2yYuKj4FAlWLNOuWWGn+7+d0u85dMqca1HarnrKue
lSK7THBiSBl1Y3e28bGL+IVVmW4IdoWVRSMGwUMIkm2MfwKJWxEX+oQ47NNA72UafhwTFIp4OoT3
kpb0YZrCKaFY01a15wfOrSb6t0Arn8tin6DhXmVNrWF21b93tIYDFSOMP6iPpCkHtAgDb26bb9Oo
u7mB9suxb7Wke4t6Cgl/fpb/cGiSOsmabIcYjtmgP4ylxAmKSg/z2pv84pGOkmGo95OmQ4Zsr6VW
PumCcQN9+6XOJtePaFJb4SfLjPFPy5kQ2KV1jsyUmT7sEqweWUccOzNaLb7VA/LSoZwSBu/Ml9Xc
Db0Gs8nALlvkzbE1MeHN2SXQg0Pq0NYUc3+XpwFxrir2Qthom0qzVqnAFTgq2k+ZC1oj8R0HIWs9
8RQITfUv8DQg7SbbWSVjfN3ZQF9UB8ctQOr1gqQddVoFvekb7p+f9++LlyOxdpucDfmcmvFhRVUl
eJyZxBJY9+LR0tBrFagmaJZtbYCEqxmzzGdnsOUb/HUUsvMi1GWUCObMxyDDZtCtro1TzWuR565D
2iuYhF4DY9oouUE6QDvh/5qHu0w3R1fPGmcjdWTFmFYoWlXbP39+8/fvmnWLN6SSMqqb2nuowd9W
7zj2Ae8lQsXT1J/sgm5wEt0kDRe+6Es+BTfY0rip4bLrB4zfc7/Kx/EmuckEMEydRnWkRs9T4Nxl
o7yY/Y+whF9fxEOOWc38YgWc5mu7A1JpbAiT3LZN/ZZW0LWH3FhTZdDXuHeTLPyW0TSUUfscdkCc
HInZiIwYu/HE2N+30KIJAvGjNckFj9Sry4ZHlNR0c8dB9murSp7CgQJ12QJJSurzDIK4s1sXOcIe
6u1TCh/lz4/ttxhwW2UP5hDHqXW5V37c9OaY4PMirGYvTKGSpeQUa6OKmpkavikCcI54g6tSVtAx
g++ZVZmQwNK7cmnm94Pzn25Af70bIpVsJIEkYwiG3N++xDBrgebSRfQCyCGYHp3XsszJviEIAYpq
DIiu1dcz+BXcvmbhzgMM6162P/78UJaT2t8H9vIuhKYt0bDMJ65Bv74LLL5aFqnZ7OkAnJeIpTeb
zJ8AmbZjFE8F1fW6mj+Zv9o/vKhBoceyOcwaXIyXCf63jz6WQ4jeKSEFNs0f7bpnkNQAt0aqHJl8
8lvsk1q0Awz/Tcmme74zJtE3rZVXY4THo6UmXfhSudqBQYdKRp9Mdv3jZOeZLFctYul5l+RRfXgm
ZizbuJV4jLNsusjE9yInuE/HB7v2IZdSUhhUiV1OwR1IvdqFfoOwrt34isBAAbil6y8ozyFwVm8W
7FlFbb+0BZHLOr5+jBDNqQa18uev8eMuyVvmBsuyb5M3Lizrw3lupI7R5EE9eU2iGOsRB8s7fx00
0jMhfV9kdIGARcspdD45Rf92juCVpUkAGbPK0YRhf1iMk0np2lSJRiQUQbomETtYE4zwXH6PjewO
/SNmf5mQhT1rr61TwdgcN1j237J8eBZ95yoWtfoGWd2Kkgf3awwtGmDieNr9+QH9ds9/f5+6vbxH
8vUIlfl1zHWEoJsDlTKPjPA7p+kv+kyexxDdBR0X6IKuXaQeZvxRRtWUHECpuI4GCQudmyroQQXQ
fWYHkRHss5+cH/Rlqv86CUkw5PTAIyQnmZvtr++NinRd5GM8eFOT/BwnVbvpLKB6rVCfRqCqh6ED
khH4hNNo/iv74QB/GUToO8KVZSrelTaLMmDHY21s+yZgYmUkaCvo1O4E1c8Y9NTRtMqLX/pAAML0
s4drLE/v4yfQgcqxFJEx/dso6NIK2nGn9F7jdU2PZLcxFa7kOXEZNkAo3Uh+prAxCYYg40BOk+pG
c33W6kq7+qm/6fUk9WbDYH+JynqnBohGFFyPRYi6RKeNn/f9sDOd8C7KE6+pS4x3dda5qnYBhQst
zABPHo7OnrbdFyuZ7C3CJeSJKOq9MBg4KFRYs0dtO4p0PIm0qJkjKOzqOkKcMdpulFE3VxHascnx
GAGISVet1KWr7qzQX3WeE+WEpwQOiAFDx89EKQCPXQH7GiUO4PQIY7WOQCMJWxybkeeM/o7i6iGd
IX5YtXmvmmDd7Kld0k+Sr2qrnVOV2Bsl/Al34GlGpwRALv9umreFDRtCQ/hq6/GbpnmxitivFPMV
gNsdjdHnrFx4gqgNW00zAJGn1MIx+nTDsGoMsL5t5NyWgEiYWEjU6aS48LmHv9CEYwiJOiidG8fH
+jO0AvF7n7tU/RwvGzHZGoNYK4bqQ5FDezD56puhjvd0QSUMA7YkU2CYcHRlbxnhIdPlDVAoQiAS
XV3pflFfzBZ/NgeJFXRIxfVVbfSEAtHBwoniFaKtNnoT7gMy8LDvE/5QIfjZUPwowCwXyEf16bWb
efz+RLzH++hpu6knKi9wVn1U5xuMB/TzNHPrNOawwezQPX+yVnys99gqA5lLB5UN0pp/2wCUCWwy
AMmBAAXjagbicaztt8IuX0x1UTyK700939ug0rhKBJPy7ZOXX5bMXycTZ0yYR5KX1i0y039dDuYq
lhgv6x4ZRoddcCRkGRd4tbMDN7NvUe0h00JBfyQQF4g9vJdNqYkaVIf9SW76ex3nt3ciSdRGyrg0
0z4s7lk0E3tlpb1nOlO0RcyuYlv1+15fv5+0m0BFoAb5I4TxfAdW+UWdvNyQgMQm/n6SMayUvUlf
+L7nb6XL8OqGurkACt1UZVPcRDUpPZWDYAOGku7KQmPwOIrl2mapeJGRmGtfVX7gB6EV9P4Py7G9
0buvIbJ+gDLM1SFrWZphRcMvDoutM3od3fTTEJrrvJ6tDSzEW3rs3Q1ddOB4aBYD2KKDOm6jWrLy
w+ghUqHbQ9c17hwFgQ+mqqqo8MU4ZbUNbOavaCCifvItf7zFMMhY2HWxgKpgWFkfFn0OMZODwhmB
q1b5nqhbNycsr7AKhj8CsFiXP504hAdcAAYa9J8qVQxPdHTx33GIZFCkUmBVGdDMosIbPin0GhT8
fx+HFHk5ifEucdt83NpDzW8D36cgVCkVOt1m0LaKn+rLKYxYG8whtWLdlekQ3hj1zrEDtCkOrpd+
moZHM0rIP+rUi4494wIGhk84pjCMDURXGnr7rmow483ZMUBNwgWaIwJnQG2snOvQAr1xANFs4wBn
10jNaVeQNGGBucT/ktQrIm2M3ZQlr9E8I+ltDDDlHX6T5b9aNu31xqiRSWFdb3ukeq3meHlIVI3v
wMnkTvM2YcujWu2E3U1TUvEZ/Dbd5AottHiudxliOVYjlrW/SNDYT714knC3ZxYd3GuJui2Lojrr
I8e6LEynDcUjf+OTh1USm+DaajncWFa5CkOYRIhUhrWulCA7pSDdFNEkqgqQlhpQbVUvCE5zFCxd
BeejwUm35hD5NxXCpQA18TsyWjfQV03pwJQHjV2HeLnisToXBTlq5YiOXsUoRAwOwjv5FFqcxpKJ
TA+/geZdln17NCP9+9y4qpXCoMrk98kfjU0/k+tS5XxePaZo8q2qnexq6mn+4PR0/BLHhb2u3TSO
eQZ5Li5mhzA5yIrHctlzM+6fdr1Qa0I5rhy2uH1jAthEuJF6gY7arcmhfxSEKO0B1fQbxNyr95eL
a+6buaN+D8njQUVEtBUKka9z+LVNzOlO0c1veUOKrg37we1aoiUKvmak15FE26k2O5pj3LkD9O5i
uSQVVTzfBCL+okXVG4W6/BGxCzzn5jZUp/YlKZPbntQlliIomCMjQW3OMd77dR11qZsh0QvEPJ3C
6Xs5lc33ISCtBVq9DJhUcta/2X0scEoEx1mK4TbTIaIIZbjo1sxd18rzlbSjAvxnkN+13EZg0K2p
FKVP2tE0spQoAKuGRoQBlfX0dVqOm81gmK8pYTGrwcYObSSlvSI0SD9plR7QqPePTQPt1A7dJrJi
ULyTF9AjJWCK75JLEyMwDI+z6TwNNGVntIL7UK1hOCuVvQ4j33kijXMarJOVWvdxIXT8s4WH7ijf
8w8aCGAhrWVtO24z2yX0twM5akbXbJDdEYPlfVzZd4U5tV/zueL1nBtp4TxmVx7uKWZzvijXcWcZ
VyUJxF2y5FgEKUPZyPyToufGEdsvzLbKH681AbdtBf+oCW3r7Hf4ouplbZWBWTJ8LNAgWToAfCah
hWZCdkwqhfMSmcmJ8nWW/m0fJXxRoK9oA8CWs7rpqzYbclV3yrwLUXtcrEo5iG62DupEUzI2wlNV
6PeDE4mvzHF9cChm+Um2D42pcrm+hfvc6r9mSjntTB1X1dg025kjiW8sJN1q3mQo7RzwRnfVNG60
5ebGtxRiayVIxg6VGxM/SqUkD5GOGmBy+maFVP6Zxr1+38FGiYW4VmPR75EmXfq5wegz6PuwYYnj
OnsKMbDsQlU7iUGD88vHcK1icpb7U703leyvX2lN9gWSMKCxhsoLaHnFX6JSbMorDv4BrGTsj0wQ
ENBTejtoGCxZje+RBOwhVYO2kwOMfMTrYOotIh5YobJuH4Z2ubZLFlUc9kjcG7h9mLBvlcK+zbOq
2FoL7L41+AbKabpJyYerWsB8hsQBsRzkJy6+Q8xRUIpKejWVg5UhoKaQjj4JPdpSJa93EKxe6iVb
J8UvDorrHDSoBxMfpH07jzXe1bC6kPj7KPJ2BzpJgc+C4b8Ngb9Fqo90snt1pkk/tUSusRVHLtk4
5clcfhBEL/TOSDpSBYaXlOUNCbBjgJ8q22l5YJ25gFpnwpLN83cOGqaqQ9Sy2xEYAz8EtAQOfqKe
m7bQV0GO8apiwXgArGecpmx+qv0svAX44Q29mt4HmB1dEEYdbA1+2amgfaYqKzejnXfkEATlVxAA
6whn6NA43Q3nyWxtYV/AtNpVmwDCyLppj+1wRrtfr2OOldu55IjRDoJkL2dkW0lCBQD/uB585EJd
CVRG7xQcdT62Tb4dAz70NsnHW3jQwwq5Nx73/2LpvJbjxrUo+kWsIpj5yo7qVg5WeGFJlgwwkwDz
19/Vmvs2dtkedSBwwt5rx+1DF8o/kS8zQNjAvS3LmhK5otb51REOUR5CT0I74tn9xVqi7VuntT4J
NyGisgBIBNN/ivoN+or0ZiYRLqAXijLiHq1pbPb05bhhJ1bL+XDdOYw1iJtEZZdLDIr+wXb0uLdy
SMA1yueSJRIjzne/b8OtB8WjES/VEmoyc6Jyk13K/MWPn7ihvG3DojLHBLZjdl8w1qrnq5nEi0QO
3XcUiKtf5DipGQ8lqWcIC+PxrhLlC9S13/akzLuXYakFentkfW3PVBK8W4/lCC2MIkbSDh4w7B2i
C78+wxKSzK2kDbaQtizKUKsLEPdF0Onj2nhbbH/NdWHS89xb09ZjpnowKwXNYK4ZuBXX8ZhdO3H3
2IdG7CdYy5tSfHeVxF5UcxL41jGIFvGU+QhERyIyD+XkuHRUgP7hAQZocLKpdx8vbq5lpLvSbUr8
pQWJHxzDAbbdeDHiKEjk7rCLiunaVtM/xxhSLCtv45E/0oKlJ44hVIechTfIf7IP12ObBd+t23Mx
t9WFTKOt/dTBECMDjWQ9s6b7LlyKDWl6JFG2N21V/+nl8hmWhIsucxNuvNBlzIo1169biO+eSA85
keWoYZh2tOlIdEBEzoYRwPhmsV6X4BAnC6O4vcJJm8cOP1aGO470J9xW+rVM5VkJZGgV8hyBVsWz
meeICiwTkSlwjc21lTf0AziI9m3jgEFp1S5ocINqaiJgFrvce/WjyiBop+iK9hmpNzvS2lC1wePe
Q+8cKpFQRcNwD7sf5xLxaIJq3FN/sMAaPtUoFf5mSkl7xvnhko9hfLOcQ0yqRvXeJbywwpVbbMsa
tRNCswE/v9MlAxGlVxdj/lhCh47D/FFFzqu2QwxqY0iwTdeA7rSKOJls+SaNwRzi4/ASaTBjX5ux
fReIhwsd3k7pe1N03tGhKz8M7ktQu/X5qWa+/NwVOL0GjBF9u1R8c1d955FIEuPu2nnOl/Eup4w8
Un5wfRsLOmNWjw8pa9p9Xto3AxSXp4WsGWWRU9AUHq+nqBYosd6PcbLqyin0CNWoyHB+Q8hXI9ry
324rjDPmxwEOwVlDPxQBEnzcDZR8UDM29kzSYJ6yM6ofMJVksf2HZJOWSM4J1jPlYIIxwTrEDTQP
1tUFLqbr3yfRWXzy5B6XwjTnBbKymi6TYiIOOEDynBd4kYYo89R4r7lVJww41Ol3FhFeWJVQTfqt
nobHWa5PJDPg9RMlznWcNcPg7B2HLLGYDKVQduB4Ik1SgAqWc3RR8yM+OdVDidNsaZm0spRto2Lc
u338FqRIgdPBIHC/kLSd0osS+wLfYv3GhnOY7uampV+qkOe7Krh3FpzqRa2WZJqW5cDsL775RUQD
bbrzo8w9i9D6aXXP66vQm+kMnUDrDXsDFyuBrWqOLhtjLYvsmCNoSIs7aadw1SpIj3G+6GPtv7dh
yVK9gLEzKVLfsyl+t6bCQSjkVfdR8NF5QwhmtHQPawzmoxjOTkcsYzCrhUOv+TPbnrxerYUMHbmi
Q4wGOwnRPS88kDsVEjhATcgooLPSYxzp9zqDwcnTRtfRtjvjeFgzrfLYVaAjmMBcow+NbmKTvc8d
ICzlEICZh/6jYsNFTgObDlpJrgGLQbFmSI5JAj/TuoKppVjj4iqGx99vQOfVx3Tp/wRW/yXk+FGj
pMfXS4lQesGTmz0C3Gap1Bd40EPC0yYZQfaXPu644J7eTzNSLdU+rr6kK4OHxYtcDCTzDtDGikK1
+ONmeXOu2qOK7fhJeTCPmwlaMpqNPRL5KzGD+sDXh8Nm9JLfHyluJV7JzvkuVt7BOhPdVei7xz9t
Zvwb5fYExi5MTSYsfpdoLYnMkrszqomOgQybbofusAKWuloCPJlThzEgW4d3q3HX/VgzzrDr6lVa
rM+CEeKoMKvchyqrNmU+alCB4aHFAEO4wRbdho9EKH+yBO+lku58bOz6FC7jdLbAyh4l1HtX42Cv
hnOsGMfZsPdZd3BOWsrZzaQPp8vUvpErsqT6emJDs/Vn/DxI2P6UVXhWxFU9LFN11eVK7PwM+9LS
qQOXdniTM6p5qHV9s1q0DVPXcVKbjDKdMPMHsitvlnLBwkYoC6nc6shThdXGlv4pstI3MmOK7aDc
P4hZqSLXXANQZPQ97sPQ809WK/+mFv2RowGPok4FFyHnXTfG3RnN1mdaFcWh96dPz+5ILtGm2IcR
NGvbZyBp5RHZxDZJbv7t6BMkZDKQM4Gony1nPT9HOXjENgYrscKz1pW88dA69WXc7Ne6/Rg1cKqk
ts3BiS4lc5w9Mfj5ysdekRMZ3VTG+QjcO8jQ5ZWoYHFXQ0lw2FT8DVAHn+aWr16dzS9ls/RJIKfw
wUzqiu/gvDepyxB0nsPH+YWpKrFPFzZJGBDuXQf/2CX2J1aV+NP7GmyFxOHIQRs63noT+hASrL7f
D+6nyfmUcne5HwfH26SZfYup/lGDmziledVtovanY+m38eTbUIicuAfzGGkiNQcIQ3vydO7XoD1M
eCxPosGQtTLpwDmv32TrGbzfLg5f8wdMijoQdoFCaH3gbDhxNYBjlFApc/BOuxzmSa6Ms5nXJ7eO
p8QNUWgujT1tu2VsE1uATexRPUWdWQ6uM5A2hpS5Z/mPp9S5Ci2bnjvIvoEDfnpqUQeHtclGiP6J
ztUkOP37bQkK2Antj6iGQ7UO/m0cjeQSETSFz2b8KAVVVBBgwLQLhNYVqgLdWMdo8B7G2A9OGbl9
CcGWt7M9T1dy/qpy82RGSB/5e7Y0foIoiZo/uKCnyv5hzLhlxNKD+ATzEObWkQ/pC/ou70pVHWEw
Cgrn/D1Q0FDnECRELARXKCaStuPVcI1GSbncM5CbgGAwiIyh5KDyjP+AmVugvoE91p3fJkAnKEcI
gGBnBgKotYarCGRQ4xCU1IXE4K3l8FYvOWGio4tJyy5fnGioMTES1ElczDCTFjfU98QTXrx6sRww
7gz603QCDggNNYEsQ4whRb5U8A1aCzorVea6jWZxWls7O6tIJVUNy5ytObBJO/yQDDyTxoFYOfha
YAzT7yEe7I3b21YSpEV5zjTksty89w0NjjTZ0W1JSJ009NZxdsLEYWiHiVXvgDdzBuohcXXU7gjJ
KEUeYLmR9mYEfy20G2yaaYcLsoTkcOTOrfcYcJp90IJ7i7JHdxT94WIgj4gAOaVqeS7XH7Ti2QMZ
ddsZUTvPJwEvkoo1TbmoQamiSQf/GlClkxdkAqhv/oC+3GJYAWei7gn4ztz2kNa2v7HC5XEdNJBM
75F2+KMGFOLT/ule3XazfbQvWoGAvsVuDq0o7nwd3dDn35UXH5ybvTijnKkLGbC1iPtduM7NTD1J
NDjn+Tj9qb3feEnuPQqAg+x6Bs6ZxBGk363ebxKMah8BUeBHER9EM7HvKUqSAn1OhZSdm9cTPdOf
1cpJ2FETJvQ5f3RBnZAH5D8ixmAAOTG+Zb6RLgQJ6ay7n1QfkxyE2MBY+cymKvhJvaU967OP++Ch
qby3suC7ZNL5lEZreA/Qlk+fOHrSe6NdMwfpfu5BcGQ9hSobswTmGaRw6V9ot/oaxq0NTj9AgtHg
qTXV1kV18trPQXcIpuelI8dcd1QNVpf2u4wr/qqa0QL9xq0UrHa4utZry47VrrpglzpBWntLLjho
ww1BKRTaQ1tAZJIt7OhTKNKzXUFozFk2i4MJOnVVOQPpfqVmgAoLKG1sTJfaOYwkVU+hPRw8y9p6
Y826RFjfnkx/PFGP2wHI3aYvw++2nl0Sl4unZVy2s3yxI/lWlnRqpWErCMvhn6fEh0nv53Ubjx25
XmEBcmTuzSZvgg9GM9iph+KlJw3UizEUN1W3m03n8h9LuY3cZgH1C7tacyuofqyeHen+DU18Fr5x
HvqAHqS6FLJBYX9d5TO/3wx3RcdEVpn8GLBNxkMxHdaJ6iYs2j+lyxnK67wZBkE3V6BVaEQc790C
yE6DUq3EMr2mBNuw8X5lxkV8UFv+zAHEo7i/gEkEJtImjfSOmzEC0DKE6EExl0ubLCpvroiwAQXt
61i9jAVh8rqbfnw2dOcwtJe98momlAHz44wlCCua1xxU49ZrB8bwVvYP5/5haJebEBbdqQibfxZB
d4/roRzptIhcJoKhdMot088pgd5zZlinbnNf7LxQtq+0qQ8Y7rGOWgvrlBoHMOzOWx8/DkZe/Hpf
g4uX2EAt2IYl/spx+mYy35xls3Hg+4PfL6/I6yQetCflMR6sYzbEpB6w/btkHac9BjutsZ2zolyT
qrEORM31p0hM778bbStmBhUruG4S5ttvRd4ydT8wt8KOhCE9plE9VWMOLSaYPlwvg8OsXlOH6b2q
lmxDbEC7kTyARBP6D/ECxRo3rK75QKC2VNu5GkjtG79mq4Xwysk3dhD3Lhl4gaJHbhDrJm7EDkI9
xuE+YBnd4kvm/Z0I6CyIdeCoIkWVrRM6aLa5Hb89mc3EJGqHCI6P9iNqpd6umXMKNZuItmrhLCj5
Qup8Unt0qeR7uBswGxfFHC77ct7r4SnXwD6Q9Cv2nOJeNd63ZGbtIOd2feVSR3sotMJN6AbsPzte
jSwgUEUL45HU/8SjUNGYT+9OfOQZ1HClYLnZ9RxROZdkPcs7MBLbUiHTtmyM/H0f5YkK2heAEuXJ
tdFuVkPxzG1xr3Msk/ywLB1cQtn9Ad6+bdNJ9pJ13hwcRm1fG9rbHms0QRb/atPxDmqiPmXWnAsf
8241sepBhgUsqCCbg3kfC/bgSMmBJR4GKhI3bOQOwaDshFFgCXaZRNAx2GWUXGYOHVX/YWlifpXt
84E0A1QZ9rDCvQSCy2eIkNXej8cpwdpx9hrT7UufgsceMKq4mhi9Et8z+rTrwD50O10hrM4bYmpr
A2ieO+5oVnx5anB2pnQuaxz4RT4/gCPx9DKxOYxqfgsyM+/yqnysQsCP5JSXMK/RCyNnuzKhegkQ
zx0sxyvPQ/NsNFGRyKjC/hNCqnXdZMXZm8bx5Hj3pb8fYW3r3rzomZIBCi4xmD6pGbF+GHWNDnOk
0SjJ4BtDPh36W4KqCR78TYZELqMY7Ha7wbH2l/3wdnTFeS6tDzjl/hGp52e+yopNAat1Vz2FWW5f
uf6wgfeyENOpiZ1q+NtALPrWvSZeEcTkFH1XU7bQWabqEIWN/+n4bnGcVgkZu3nriok4kIXBjpWV
FE24ctmNwvUUBCHrlUCFqr0r6pQgbQpeIduzbU2Ezs85+PAeJEgA2pBAro1sQEUA4ZdHQFUvs8tm
A3eBINUX5sU0OEfZxPm2wE4HpFt+l5OmMuWIm+hMmZ3rzVL3t6qpmt1laLAI6AireBsYqO8LAl2S
SgzhtQOyz5C7ch7/2RPXBhrIp6rhWYrb2UsKx3WIOkdG03ny2+PnznVzDmzr6HCDHYjidKAjVC7y
a/4dr1nlTjTucxsPrE4AElIAAFIbPLXXYVruM/NRxMVZ+mB9s4lLGnslZOcn0U/dxpBItQnD4crl
WxGhydALqjWrZ5oFoeTFCRDFVHiJqC/h63wP2RxRjKKLupZ23B7XvrktQcQuVvjtVc2/2cYC1tPx
Vi3h4DPsBZ8pNdD5q4hzeLuQ4rd3VfPYlDmdurxMz9OvXvM4jQWhO+CDmUmzQbqKH6r8sqXJmvHG
cTKHGsJmFSXQ1ts1TYJV1oyFTVodipnSmwmEoQauESOx72NymAG2zob6ag7oA/AIcNEKPtgaax2w
PWJxPCx9mzYMp6scEeNRtVNNWuSnt07pg3KK/dDa8VVvhZSrSt01tgVFPetdZsmMpuKosfYj2BoG
dwKOqCVaYjvhk8bNLX59ajLZ2hc5yQDKwpH3+LKS0LjRObDSXTtm1hmpyg0xuLvRWl7Ljh9Az9hq
/RxvV63Dbqci1MwdKJ7DOPcBZx2RbM18P6NzBEtvnQDoZokKiaat8gIRtBXAnHTsZ8cZ/9DhG6j7
DwPf9hSuPGlwjOPTbiJgVC0ptoEUlmcPR9WuciLobVfvc58SkfOLbErmUQlbuJgwSkAfvaptigV4
FqnMuIoygH15i5QFT8a5pVqOplndliNluye8fSOG5mWZGMaRcEceQcNZk5VP7OPz62jJJkr6rfqN
3fTl++9pUTqwe8I0KjbWkB3tEL+rrN6NCfWThIxgiZhQ0Ha+zxQ6uDlqwGUUqtvA/V+Ik/D3U6gc
dpeS5TirIEZZoAElUggi8fa2qD4zLzd0L3gVecmfIBdKKBXD0c8n727QakdgFcbaGLvmYSV5Zfur
0ygHX8KTMVD54I0bN+z39pI/jPbn6O3bxXeZIkoWriDnHL+OgVqr1z5f/6i4gdYquk9PTIqSX1z9
hlUzcObxsbObeqzVVahzkQgB3ozZ474UWXi/LBXRVRmYC3+g4yaMc7KL9zYHiVynHUZcR+Rb6NQu
SLem35rFsjc1yUzn9L8R2lrt6lF5dwjSem783k+4mAjwCj5arsA7V0qabL/zby1JaDX63YQeZ/ku
l+pfAV0ocDv7rp/b6MaPBI8VJHVniNPtbz+g9ESUfK/Odu19Rp7cEMBqNqKm8DEEH2N0HcX2N69K
UkcFjPg3d4UzdUcvWN/MzJ0fQtCYjfgve7omeLJf+HIIVZOSIOFkLLw4u1NNkmvvuoBPzMcYvfzG
4GmwjElqGP+5qdtS7lDJQOAIOaImOAmXMnSucyIPQLWQz7HP3OEQdIvNBJtrSRKu0R/soO73QkcH
thP1ndXC5AvrFujrmNJ4B1vXKn7qDp1WNGWvaaYfQzU+Lb09J2zO30uT3RNadtkJWqj0NMNjgpVe
u7Z47T3/vEBi3s5Ots8usF4/IHyITKC9kp3YBRn72WkB51g840vqtjhv/80thJ1pqE+uzl+k1310
/iXbMXu1mQJygeJbryQL14CXa+T8JBqPygaGFOBK73NsvTfCxG7mzv3qy/K8tujT82EiIcWw7sgF
vV2rgLLCS+QkdxPwvk+gUaAnVuYv9zSykIIsirKzD7Wv2Z2WlIbwq9M4fKwq/58OswiGWpIVvrpG
/Hw7jCxmS8QiPT3Jzmr1XRNSGTLLhn565N6Nt8o3V0U9eBvikt3Ecq6mSjy2sniqJ25Uuw6/e9be
9YjM0gmreFMWyAh6RBZrOiduQPfUIi5PpMuiEt7vsdPDzg3JhaRsepbC2/Vz+I/Ml1db82dHd1b8
sXY4ldHME8r32+azmgJD+K+ct6up7lQVTIQ6ESAN1Th2MBsocCNOP5zMxKXEAIqtV3mDK+wxGwSP
OjCBQ6Df3KEMbnrwS3TxAmgOwuggLoe93cYkbFCbzZQ2Lru4BF1wt8MWPyVMse5g8DKhNGT5BplE
XLbA5Ms2buvMNHH5nXHiR5U1AZIakVQun2WVDzWq7PECKzm6GZlXwkOZQhbxnYf/afvrnretlcio
zu3h+bbsLFj3M/q6m/0X1RP7IjwUCb5rnzOLfREo9aRzeUh96hsPHfi6ZMe4Xq7hCUZADCFxoQIR
MxcVZKoc66+rUfMoYARi7E7tiNXfahhcSUbcgnX+prIoRuypmrehYDt6Q74DGSlQxj3NKe4a9j8t
I6lShkyc2qLbpUP5OpDLRdIMMyb+fzTARFcN6W4YeFLtFDUUsXdvE5WXCUKifRQWCzkqxXGS2lsZ
8SrXKNgPNotfwaNOFQO0OeWnZtPgJ/mF9VdsFveZWVLIKIv9T+5NNqdxfJ3RsFuqpYdmtuNdktFm
yRharbpnGloyZRotxjZTfyWc+lELD3FXLcmlA6S5DTMwWhiOwttx6pddCTs7KP/4ruCkI2KoCP5l
2nrssGog6VyYH3f9vtblT+y6MK4fiUsJWWmUbxam3IT+AqmB7G9lQK1Forq7X64L2q49xO73+pJ5
6LtPVrAhnOVAqNDOZKuzt2NMue1ZsFVvS/snczBYoMHOiSNq8HlX42O2Bj/hPDB3qI8j7KMkiMzf
wIH2o69aOnGmVByps8/JsSIq8kpIiirIoUEEgGzYd40VapfpBWPWk6+62xrzWSJtZGb9kt2Qak0Z
ttSntW6cnV/oe9Ji0PJUE1Piy6RmXe9D2vIkYiouvI+FGB4ktKDCiNlpb3MMWNuANJFNShsmyDa3
wYGrqr2pgWRWIx9VtDQhoTTqJvJJGJoZRuadoLX2WeWENYdZ9NYMKLMan5zKkrbLYeQxAHrNWGM0
d7kKDKliingkAD75Ut7kqzuD9HI/CzMCC85xPLgI8lsM8gFLMJHD1V1thzRCf2EZaI6wwnhkar7q
ZT1+m/YlqthvQTLJAD/ZHoqBxYNlZRN7tULVUQXucCRysTVZWCfW20JY6Taj0ltGemauH2TwrdnB
VbhFH1lA6WUL2LY+rfGQPTlUeTtTAQUoO5xYHvlmhUORjn8wZMS6JEJRq2peg845PdmgbqjFPkoD
KY0Dh4t60m9VN37+1g8t69qGvR2Ziv0mLjH5NLBjeHhLmP994Bz9ls6HNOb1yunZwWXhMn1H3N3L
WDygR6OUcLufwBLuW2igZPi9Gp8x963bMlzW+xZLoEsm45We43xjwg5TVdO9113YXpTg7V4X/a2v
/Hsg2je1oW1JUUlt0KagWvAp+53JurDY/kZB/4H6/ou2HvCcP268BST3tNANhwMPGUvOPs2/ykau
+wBOQW53u1Cyt2kHdNXshY+cJY/2NB+jwDz3RU6xKnhbx2Abrf1OGj7ekC30BNq4L7wP4geP/bye
46E7OtF8kinp8Vbs34dec2zRhV86eLOPB5vqs2U0ln1mTvRXXYKHY6RUtoGbaGBMbpD2HlJp9+dF
T6QHGESNbQVbt2O0koK35W3YRUP/6kC/aUPgn4U5SZ5cxDgsivOPsYgfpq7+Q5zkJrDfjAie9WX7
Lz3z6BL1yu3HAWY7JJOTHnbGww/GsFmuA1bLg64v03x0G1XwMBl9owefu4IUiahNvzxZ7MIw244V
J+dAQdYunCLca1tv0i+5Ta+4dvat5RTBkRgvRIgWehxWvyfLlKh3nOGl8ur7zlrezDjsIT/nvI8J
keTfDRw1Jwg+LYaF0xLvfWjPFzwNi9XWuUmrdEhYTNn4rqnn2/kKWTRhrZ9z1R+zsdou7ZPowLi5
/Ycy4iWT8Z92sW7qla3t4l6vuSmOUSyPlcEaQONCR29uu94brnm3CBElHqAs7evWFofaNegEZ+df
V05m5wIWXDdeJVJMeDGuCqaA/YXJNvYOy6bwEi8UkCT6//+k1K///2vGfg0sjlIlzlLl+xllCfhk
AU1HID4DwA0Qdi1F9WxLKBBF0Py4K3YHHcGVdmPn1VGju/XI1Nwq91KZTt9Isrv3cVboJTKL5kwd
Y6Qbj3TGCdU7fbqoxjuyXyr2Y1Z0iti1+BnaFR/B+Bjp6mSNIFVGCnvIfkF1dmNCatoexqIkO1OK
Id5ou/lyYXXERHXcxMtgbQzj7qhbH8h+vMwgO+omD6ViSCcTCb/iOgPd7F9cQJnKySWffIdtWvlA
5g0LeBcdjFCIRgCIU61cfo+/6PoOx1bbj9dgPGsoVgnOjYXp58zH1bf9AZVvD7e3Jts36JIQEQW1
J6jRnLy6JgsLBJg9d/9Y8csZKaaDEbxp4tveAsCrHP+cO4gmRA8W9dTqwb2f5b9lNgw7e0fs6qWA
Fn5oPDeBggY0fC7+hhXKUZ8XsEbjddqYZmOiNds6g3odYIhvBpXNW5nTwPihvaMtLrZpQK5uhqB8
k9P42CCq3LqhhkA/AmNofu7EzJcuyw5AIQ4AIKfNRMDfzi3Fvdv+OKhMMZGscWswKwXnbFhhZMbL
Hv1Xd/KgeJtnhbbtuq8GhDVqtPcOQui1j5mU6BUpsv5SOjgAbFbn2sgTLrn3QlKttIjRsEMCErQw
w9QYfzDLk8ngUfL4uKodZ/5xfZHe6ZjMO7fFoZsW3TM765dhAuyLJgUj3pw+MrCgzRqav6rQ//J5
+QpHyFf9UBxsns5NFet1ayLy4ls01aPBXG561T9gBGSR53g/4H8ZxfrnouHp88jpk/US3dbrW2DS
dRfF2Zsq8A3M8MULn/1ctvpJsTodXpnsH734eGG3pDtRuA5PYHzyvYnlLWbTCSkspq3yrcvgoLOZ
G49WbUc3DWRKzPuQWifnvhvj+GjUtGyxjeSbmJ3NVhfNtB898c03MNr+Z65gdH7w2Eww2To564LE
M1YIHVNWU5ZsuFBG4A2hb80bG6TIFmZSwp4QuzZ2IwQQ8rSw7TkonGY9Y5pxzi+BoOWwW0exWZxS
nGxx5UfzuFPsJQ6uzZ467ufqgHKX+YS8qZog2Frav8184RxVFv0sTr0mnELZtmIA7vHD50L8pRSY
eOO3thP6dz7xJo1J4VQ6zKjJqSgpp31w9duF0upsXDYWLjgoqqDygfmMT/MmSgeQovcM0XDbTmP9
lGN4fJh7/tBErUpVHuxzk/9zWmD4/pBViadA73eK97X/gyJwAeiXV5vKL/+VTEf9xV73NugrPynJ
Ot17Tbtr9fI3Ddsvx0QBeFiFHECQBE31sa19VOORQRVZxgNVcTfzCWAubEf/0yAYyTKSSNE0R+g6
MeCtxI0E2UAKMCrdBFAlINn6o2zTR0fgWostMjmLVOdPOuZ0nHvnkzjFCGq7h1jOW6DShuoHzbZD
RIN6EDaQq4GydzDmOK5xz7axJ5EKQxeqeA0D19J7H1MP+pTxmv5jG0JSqmd5ZPl90/VuvakEh/fq
xZuw774Wn5dlFf6e7CvYG0jt3eCxnfR3k04l42SKWXI47zXrj3mExLsWm7zA1U+KEflr0Z9irPqd
1naETnu4HlxU16Aql6uewjObuWHzttu6NqR/e/5kFc5UuqGwXATDoDz4O/EuC5DUy+SLAyuQnh0C
NvSC8CJZrHBlpLro159RzpKOFfYDCO75Ufl73JB0Ouu2BQm2zRelD6HDJ+KXTc7oHdvMZALuGc/Z
ZD1xnyjpcRTB2Ww9/uii1HRaVrEc1Mj+n3EIjr+pdLdzaDOUQgtLFiwVn08s1ty9ooRAvefuDQYK
e61vfdn+De0OGYZ37oMp3w1ijfEz65tirXloMJBMc0iGiTPdlIy2t81aYnSNeAWxfGHPRxqQypOG
D2SW3VVTXwZmVfgTGb5nF61lz4XORLXoUZ12t2PjQJvtcsbkUn+mgzphoit3Xsn/h+Ev9SaIhp1t
4sNM0USWkSZJwQIj31t3y4B4QDZy11Uloh2fRCkwv7zbZ6IdmAdDp6McH5gVzR5TCBagu2KW33Yc
03aB4A7s7F8g2iuftzWkdMZYs/bJZCaWMl782TNfY0aOOYF89W7ChSAHNnF2UPwMUdBu6yquNyW5
G4nX3S+Fz7YapvxumuY7ky5/28a3rjoyLbnLEaLkvu3tdQ7WelRREiJeCtmRbmS6vFhl2d1EExkx
jHvLs55C7l6ws5M/3+cNBhNP6uth/VayGRO78SV3vqG+8YvrqVhQEVziTYpU2FjraQFFvfEuG/hU
hmAL6olvPtNS8MKcewttOaPe9eB3/LuVygzFj/4Hafbcz6OAyN3tFi3tJ4sk3HAu2EHZUcqMJ54f
dZARJV7Z8cNgcOrK1ZWnemnM3oAE/BWqZWk6PXVNPZ4QQFScGllby5uJE3T12TwvGv94CpjOI0hi
j7z4PceDv3dTdNNL+T0iK98UTGiReCg8lEP/4PjoSDTqnl4z8HBspP1idG5HGT2slo+xwkMCnNbf
2fjEqgZwIWidnsFdolZUXsMciySimDRL+eWSkFOyBrGujTe/O+ETOrRXpnrjVlXi1fIuU/PAoATz
fD4ZbAsXjeSvbttbRvSW81lEwOKYLGpwdSzxELvAaMS7sDhecWU1F/cQDGvNlWswSAW5+zDVF7lw
aa7HgaEL/cvGSMtOGuMjleG5z4t/RHIefc3aWaUoKdQs/w4sN8Oueq+EPK1UrOn0HYf23XQSQXVT
BBo7aTc+zHFz3WUUOpmVfWX5/Ijl64xb8k8QWa8FdhzQStIOcAHAsyZ2zpLiWVv6Z9t2GIumbv1u
uC03pJ6w1dpbVcf0bzZfM62SV/yT0WoSNkjyyxIMx/wJiQtKOWM9D/F7prqvUPR/F6n/2jOhQaTz
eu7Md0M04NtgBoxEJ2QjZHUHm9YvK6NCGreuzH7IMZ6ToLFeCvihl+wSNGWHsbTPo1pyNDTFX89J
EbsOP3AudkWOn4KIIyHLk5zWZ8fr34CgstJhf9R47T5yPCKrSljz1BG0dItayG+8j/zvjGFQWLUv
ttP2CbaEByFD3hj7C5wIZ0Or3+bMf/QYPfQrabqKu3CrBB4gwzjwNmaoTruTBdVBufmUDFVHBiNf
e+ZE87rx/8femTW3rWZX+6909T1cmIeqdKo+EgRnUSIly9INSpMxzzN+fR7o+HRLlCP1SW6+i1TS
XXFkCySmd797r/Wsvj2O0Jpfz77QsrB4XGlcKeE8JaNtmbrYf0H7QMKobbmkXYzjLXBSneWImmVF
LeGV1OceqsRlkA7fYUZcFGFQrhQdcZ+O6p+9L8ryLg4Po9ioW63sjhHQ2Iue2JZWRv8QGMK6LeXn
pGx9R+tyZmlKRqHe9fKs0BhiaWiVEm+0lZ671STug4UHf1JqnoohTVZ+TLPKryuCLJuCUUuOWnms
lq/mDSGcoJmZdqpSk+AhIOcLvyQJOGoJohESkHx1X59UT5mvQtUMaDDVBMgER8mlifkqwOkF60Uq
BEIsMSJgy0J6gVdu0Xdk5QVwSV5HHWHLVzQZQGZSRT5oRDQys28BjIvoL2+kwDdX9aTkT/uJXz8Q
licj83Ms04PkbgWPMv26eRW6IS+TOJz1Iy0UNUP/3bsMPkw5OA65367SbKQNKVoLoQ2FhUXvyoam
bNgFJvnXV02Xm+NK50maNRob/YBt05Z6kcgGP5CdjSYzlAjLynCMBnmXInSkCIAYLQi7CEi47ofi
KWpjxwyTB1cAOVJ7VBJiPwqLirb63JRYshs16NZSjL6tI7dBLa2BpzyiLxN5LJC+FS6KVCXjsVOu
Y4Z2M7MJMrajIE9zoWdmhc1NNhqF3NN0YeEx5O1c3bgKPbyAaehC6tXt6CGd+dzMq34kOEwIMeQt
uqGLEwTqvWW7ExSMPKJcLDo9bGnPyxuly04xy/OsM7x7twXsQtSkK5mnJEl9O9GDlz5RsaWWuBjp
EN6EMbmjGE2m/7gCb5N4vM2FUt+XHYJN0uDnTeAeaTmtS5jfOoL3RVtNVPIyeGxK8haQfwm4T9jG
1bqnL+h/6FDIl6oatDz/l2gotBnopBupC7NNxYR7FgUpQQy8vPlNBCPKKNY+Py2vcK73/nHNUPG9
0bFVsFpJZ6dFRaXtdsqkZWtNYRVnaYluPmf/ky0rZA9JLv4ctc6zNdQAFlR9mt7Uv0mdODDdb3M9
487IaPVnYHp1Ug+C3geT3hHAFFyVhnzfCRmsYkR39DBhfCG9AOgHXgtdt5IaGe14/WeUq0+qJqLo
CWP2Z8/mxD1IsVkKWZVuCUqj8Vh+Ye7+6O3WDAiqKBEsla8tnTn4FTEtvBH7wqJR9QtpzJj5mt5D
E5uYq1AwzYqKz/D5ucaR/8GuzSRRAWE9+fV1Uz8jnBjaSJ7HNELxmiMxKC+tiGlyKG54q3fkFOLF
QokrVO2xdOWUxrC8jWOKlj5NZKdPMBnQFBCAEM9UYkEKjWgvgZAsUSNWW6wRKol2VsovQkFakZGG
ewhOOBvU0mUH2e6oFkd67MoBRv0ido3WqQ2lP2Ykk9Ujr2CxQEPoRY9elC81ixkx1XHlGMMPPFN3
csI0caCym4mGTOT2yI5arOuEhm5J3EeA190tCZqNeqknd8z97sb5rjetZOcVN0DNjFlhKid4gpip
LAea1TjTWr9hhJ8fmTVZsyjaRalyVZjGtoFTNi9v0cdUpJ6haRp6mh6UID43xHPIDBc3CrZr3FZU
pOQS+L1wTzcglHMGlBm9Ed09FImytUKQIbRT2gXmr4PRCReT1ApUa7TO5F5DTqIbO+D1hvVdL/eM
FBp8NZXnVFm4SgKJHUyW3gkaruy0Ec2toN72MSlmEs1Ly+z1uR9z4tUBpstQPyAgrW7Kcvf5PfOB
sWxoQOvoXlgSY1LciWe3jDVkQCC7ImOZQEbfp+rey6Jbs6syJnx+PTNlzGCB0RJ9MlzRy4nWVMsy
DJziZgjtUFcQdbj9KixR6yQV/qK4qu+MSHlqg2Qxdr261pkgz32BtMxh7Bdi7mdfcLQ+kGeA5siy
JQOSkpkvmWdfoeUnpBzTndSmbYqIkrFQi22XUx5h0D5pQgG9w8/Wr2fuL1H798FTSe/sZ/0f0z97
yvKhDDy//s//ePen5Ut28ZC8VJ/+pess4X/P/8q7X1v95+uPvZfMfqgf3v1hkdYA5q6al3I4vlRN
/MdH+PU3/90f/u3l9bdcD/nLP/7+hEq9nn4bar30779+tH7+x98hpfyT2Dt9jl8/mr7hP/7+/8rm
8eHsb/8C9uvWN1R4OhN2XCaiqk+X6Rew3xC/iawOBiuFyj2Iie+fwH5J/qZzbaE/QtKfoMPwR6qs
qX0+iPxNhfCPdFt9ZSdxa7+eeL715R8rECeMC/GvP/8tbZJL0pnq6h9/Pydd6DogVNk0JVGXoYGe
QybdbuiTJMfAWlXeEcoir0v9phLzVYyWwvCfyQO87WTr9s3Z+fUp3h71vGg4O6p6RgApOq0yFCOl
J24YKwmKU9Zu/ndHOMOCEclVlaHOhDAMsfgXWxo1X7CrPqAIpzOnINdjUi+Klni2wg/srMWKSa09
onwb6Aj3PQmo+Gk+/yIT+fVtIfF6qt4cZjqVb4hx6tDVJCFwmKEXZ2V/I82/Z9AtPz/I+ar9x0E0
3Zx4sBZQ8fcHmd66zAA5SN6sJIwl4xOj+Rm98fAL/K5i/P5Q+FAgDBEScX7pSUZk+bJiw5bJDIgT
0ElMSpMU6ggVo5Ui62cNDjHQuqpT6cTGxYyRGWQJT4L3JDICmQZeSbdHjuaTXVAXldPJPwRY5I0C
TWmsr+ve2xbGribDdDghFF8K/YtBFlQLhMtATkDhBDtvZkDhSxPjRyoUO6Fkg0OClz/CQgmRTwDN
0Owy1+Cm/BxK5qJNZQtI15umIxU3e+hyXrAkQFWJ6/hEgvoVsg79uaWjFI0/uliYubsCd1QE7lQb
2oWo4NSE3lpRtor0D5DniYkGZo8kJIM0KuuyT65U82ebsGWk9aNU+9IVdx2NhShT5i3nI5P8VYJ7
hwRiWF6MsaJlBP9H69JNOqrs2BEQY9pXFWE1+IQ+NSeFWUUQh5sJiOlWz1n6XdH2VQgEg0TYDnUE
Xha+kTUTh5Lty5NMeny5b/TLerj3ou0Ix0BAziwKAmoxxD0SCuVTFG9axiu53WgneMZLCgk0C6ju
gsjEKqtxmlpmF9K2BgGASby2iNMQf7RKNFeKdMGj2GlPWs7Qku18mJJPr80HAqR6417NrmLtpg9/
iKq2zCuDMp24EMKWYSEkSAIJKVfLcBYV5VqSmKgQjlF3P9Bkkhn5lK+UdiT4iWpPeNJDJLFjMo9C
YipIXysK/LE4Y6piILaQ6OnkB5KHVScYl1lIaF9cPnT9lQ7GL0JtYxjKTQrwwGinXQYhm7WsHJVI
3/joUPE32QI9VaGXnADNPPYvkbFjT4LF9IF4z2z1rtqNSMES+aWUbhgW8VLd9CvCeC68qN1UMNIU
4boMc8b1xKMw/sXDrqY7gTyEPMlsS1xkNDzQJ70Ad7LpdS1CpdkKXDn0YU7T5kum075ArgdqWalH
G5RqDrYNp0yHrQwyTQtLGtfRpqFH3GnxPK/qo1TK21psrrGhb4EHtOV3GVFErLcn0Wu2AbjTslPx
zkI4CBpaAdWhl7Ild+dGqLN5agq4qJhokYELQ3BlgokJW5BCPBwqFtuhvg20EjLEs1fSPKT7Jz1q
IWIqDG8ybSkVoU+AgFSYWziWcPB4MXM8hfo2UuNVVqt2mTEqjjph5weQoYgx8RrUjdzwUrPP0cEI
OZRbo7I1ZuvQfO+UCRkuBRdlzPymEYCKEJEgkHGScHMJjAF12nyR1W30Mp0bdjZ4D+IYsYnOECBy
i47GVh2RE4+IGpRgLakYJQxEBwaG93S46oWfhk+8IMo1OI7u1tW978aazTsOWnlfmP293Df1jq2n
Q8gqc3T2ZGm6g21gmzj2CabKwi3+5NxHaaBvx+jKVHmu2y1o30MyBVV3/lJVaPbRC5TG0W6LeIFm
3MbDMzdaci6rZt7RHeJ7bTrTwELAQ5tcRSjqVBe76IgAW0Xai4GhP02XIQ0vtOixaa15xLAQGt/W
qL2j1YsO7sFZiCxGdLwODwdEpTDYt1/SiX+7qoOZ/fPVfrbmMs5TPEg4BmquVQv3xfyjaP9Lpefv
68V3def/rjr9/7D0pPb7pPSkePWah789pM9/mz2Uj83zu0KUf/tnISp9ow41WNwVQ9IAplKw/CpE
dfkbHmUZIK0CoBueKlcOu9ZrtWl8M1RRIsGFcsckjIHS4M9CVP9mAUnDEUp5SuVI+XpWeH5aiJ7f
PTSQRPZimsYnE2kgnNVTTeib5Dfwgh6WwxJF1m7YxLt0ZxzynXUQDtGFf5lcJBcZ/1NcuJtx5237
dbA1Vskq22QbbdvsKRPsag9QYV/skdnvhQvePPt6ixwN1yHglBWkMsddeet+E6zZ+G+yHbumXbUj
um/X7NKLbqfMmbHuhE237tbxql/mG32VbtRtvKn38jY6gBXZB4d07x3ci2Yb7v29tsYCvsZFt3xz
Hf+NIpkTIomqSqlPV82QzamSelP5xb3QMNCR0aB2ox3JodOlXxWXvznn7w5xVvdJSj/g2+YQhgD/
U2PES47m599COq+Tp6/x+iUM6ktJlM+O4SpyGigBuk8tqA5i+hzVyYb9rIZsMZ7p3b7Qgockoqiz
CqeVu8vaamwMKWutfvKtlJv9n8/Gv3NO0RKqJlsumUeAO/ps45ExVqdjHY1YgJDmxgzIR+0LfOCH
78shdDLVplAd6ulzRrvA9KyjzzTYyWTor8kODb2psfRFh/FDOI4JzFeFzE5vedpXqtPneHN7yLUf
NImldHYWpo4pFIe0bm/92luRhMx+GZRpXs9bsJ1tQlJr513ooXsqK/FGidK7z8+q9CEWZXoNEANA
N9EEz46L/P2HcQtTV+KIhxcj+TNjspNZFydNSS9VJBajeIHjCrVuoF4ABMEzWS8H2i6o3KgkoYHU
dIpiI7hhmL+sUwUn7eTedNQeFarAHGQGUgRPTKoSje49Fl0VO5PwKUaPpVQCOcAplEUL46SdQxWK
xHYuhzISiqqZwa39rtN9ohQ0sQ5ZTOCl/p6PA3pkZMLD75WK6gT3Zc2jSAfF3VrmValiVAt71CQy
2qjSpbIwItURIeVgSKfMKJWfrmlAhhLGeyS8j7WOfc7w+byh2nMFtFkhduuo3qi6dyfE1ck3yhNk
m3YGkO3ghbSDGSf3VntqGhmz4yS5ymREGlsvSWOQiVYD/fHgC+XdmBkYyYZIsVP0nWMbz7VReYZn
LhEMkSECxxjdRT273HbAnGo0FxJJ1fQFUbM3KmosKXDCkP9P53KUvpkQvgY0KiqyGGMv1nP+rdAr
iW0iL4CfkJu4IQz6JDMlBVwWteITdaOdTUGdrq5e4UUQzTqfRwXiB2i0JqJnbcIf5HSd02XVqafU
b06EK9xkbcavKtUtDN2LZATQI4/NF6/Jj88bbWYeZUCdMnqf82wkufeNrIiy3u4FWFxkd/lZTM5z
/sU9/iHRbHre3h5n6qS8ed6A3aSeWU3HSadZefiQ1NbcV/XLDKdRgya+Mstt1firxh93VW3OW14z
VpzZ5F/bvXanZUsJh0DmapdDMqlgowdLp3jTgvXnT+N5x+D1gxq84ABxEEhxfkKIZk+SWgQ8iJV1
Yvss3FG8YRw88wzxizbqh/WDc6KZoMUpGqAwnifV9aJv5mw+O0aYRFzXxRYQ2FeH+JACNX0fzZri
lkQZbqxxVhgwrwmDSmDEPC0gilkeaqs8Ig7A72qdegS2DBf3Hj6UPu/RqvOFuy7EXokQGOmvV8YT
Kfll5JzzFrvpXXRIuaFdVu29ZjROHbun6dO7BfCBvlp5vnAck3vdjR+0Xtpxgpmw5+A4W4KhrW7a
947ESzfjoq0zdu8Y/3Q1vpbT4pAU5VYcx10i5Vsjqw56Gzl1mW3GRrohyzeVu9se+a9nhZsEV4bv
xi+5Bulj8FdpHD3Q2t+AQ5qVMDW0AeV3adluQgw0D2lfeWsR3I/QxA6d3jkPJjHLsl32rT2mDdq8
k6n4cznF9jn9XQVCbA7pIR3Y4Ri348DLVjKXfZTd1Tk6lUFA7RM8uRA4MNE4UctmmwEAQuOcSa9/
RNAWD8Ea4dByOuOiUuDTk27GGmq410F3LZBUycLSg2DIbtEie6adFP+SUMuzEokZC9BlGemXWP8x
MkortFpbT/NXtW7tEytYam5+jLpkEwzlwSUbd4ZYZikzbC48zymYwMDd+xGQMzZpXnq7NYs7RCqT
WwRWYIEkqCXnBe8mfmYtuaeBYJPigwFyug3FXTDIN4lV3MfDRS6wfRKx3ghmejcOQI5CUsE5M1Vx
6CmoprwFXpFP091bYesdIx1bx05XuJZoinnjIEnNnbDobivCgLxKvtE9Wi6y9NRV4z5wKZpoCwTh
dwxPTt4LJzlLIMBrza3b0+wwTcz85r5vqm3c50f4fk7e+Ucs2YIo7sxU2FuSt47gwvox1z2PnQZS
c1B616zTD9M7TWzMSyju++oK6YTVWIeqqbdCXm3TOrwzQT2ak0QqhIPAhDNYp2MJFheJOjk0xTDs
Wk3c+dAZRQUYbkIPSQrWipQfw8Bftpi6Qz9DF98RG8S1bb3rKuW3ZWm8SXPvIlK4VBhmWlnZ6G2r
kS1aYD1obosyX3cP9eCvZV7pEFQEBpxaaLeNtxXghqGbv9Qz5SZWR7C7PwIhx+IB2CxSb1DfMj0y
nqMo1Wy0FkzXCJsXSVfJJa2cj3wGoVUWtU8jiRwh+BoZFzTaqHQ8ODnaSiKCfBTx1wy07eKuu5WE
MZtBEZvFJvfAsFJb7zS9Y8XKuJfN9sUkWCsL6te3c8SKXybZiSi/KzFHCpHU5VY3g3VuWqexG5Zt
1DnT1Rei2PHceJOQODOLjOglyHnv9+KuacWbUGo3XbEuuvZybOHn8jKajMR6E2/UpFz4XbUtpXBT
m8mT12fPRvVDVeOHyK2PQmvBw+RZGoqT1dCmqd1pErnAHnapV6we3IdkLW9BndyWdXObZVjmW3Yi
PNXagBxaxzTW+dmdYqUbU1nVHlLXUdopvno59tUW2tsuPMYNDMQsv0MtLMzgXpBSNeRHr0pRUzwU
6k2dH81A3ae+gsogpoMUUpVbQX2rU7i2QkznqC1mLixKqPkBUs/kTo1SZ/obBgAEN442FEW2ITeX
bh0up3+hdxBeCaMCJb0ps2yDUHtrBSMdkdgZzAKFAvcl8rhRT1dClC6BOTxKTObB/N0oQnkAYfhk
tfW2Kx8ZNq5IFn1dWfsg2ZhBeVANd9+m9a1AxJJuTTYeMur1pevL33FM73TXpzsbk2XHR4TmcY31
3iksWiyhvyrVSSUUvrQZcibiUBH+OdDylkPH74XS2nFyZ6D3qV/oEfOE1izhGs9DPhQHi5sn9n6V
zP/Xy/hqjEb59s8N28c5GkxI+BPvOhjThvLPFob8jZGtQoCbhI5HMiZ1wZ8tDOWbKlMBonAyVbT7
ypsWhvkNhifTXl0S+T/42b9aGOY3SaOzYfFfpqKxhfkrLYwPQ2WTKZ7OLgjLG6GV9Ebel4hiPoqq
rxY6Zv1gMUqFkxnifHSjpSUfceh7D56gLGWkswmPZ6GioQT1MLFna6I9gAGjDpkZ3b0VxKsOtAsk
2aics8OcxyY8ZTwgb87tbzbD56MY9mQmIQvIVPB16rQY3n9cQWyLwpBd1e6ZXJh3ntTNJPciM0eK
qL86YfrjWFSK8L/xnJ6PfVCrMJZpoHcEPFWIeYl9mSu9MIMboIlfFMBTJf52ZDYdiygWeg0IkyhL
z3bGfQ0nujICqLtgaWoAlYl3iqw1XQh6t8SEjcxcki/aHB+Kbh3PFV9rOvAkJzhrLLAzJC8CT7U9
9rgSZq6B2jG96f3Lv3rJOIguMVjRp33/+R3ml4lWhAnau1DdYfsRUEgp4I7aXfJlhPPr5X9/Gqdj
saPSdFESmVK/vz2GsYmTouaSKTk7cLz0GmLje0vK7E7Od3pwoUCe4gUeqddytwPomBjgzDXo9+Wj
Ud6aoOMydVnVj3V3Da1UTUbmMOwuHyuMKaI2zMp0m4yXSsf1wIMxIGU1JRupejzaqOXdR0wZcfJT
w+E+tAncbzsEX9N4VzUQrgZ3jlD9hM1ow6ADyoHhvg8dv6tJLHtMk63Q3jBGMG5qr1sm/jZDh1bU
1zLO8LZEcS88SS/IwWwhdQxdXreNSPRSutKqx8D9sgU27VDOz6Qm6XAi2Z5y4aab583WsWiiztAq
CQ9VKJ/qwl1VzGsoFUEUelgWvJXC+NLqHzxrOKhtt8rgJLF3/+IWlT/eo1PjS2RsLSF75UF8/zEg
m+bwtAfV1rJrkZYI46tlmfmOFGiOyNbU9PEIxdE2MucKwJeZX2Y/XGRoM0n9SQ5wQ/RP/71p+Ykp
OFLhH5N+uO+s5HJkAGKEniOazSYwH1v1f3YG33x03u5vz2AeCmNdWaNKVAQlDMjSDAGt0QqzyvG0
yqGFCuv8SMrlOqUWS+puVdf254/ex7fK+7N39rZUCsEswOMwqOqJvIa/UJQPYs70S6SbiDgxZ0xa
helffkdzVIWZvCYatHReN8dvbp24VUexrNh70mjByaMqENuS20JQGR4y4eMPXyXf/O5eRQhgqibd
DgJa3p/pATQOHdmCr4l8qR++s8VHTP2VPOPj0sPX+udRyLR8fxS/UzUfOAa3Yuvb3osaPGXuIVF2
evjF1/ndgZhqcCxFsphsnH0dWn/60MV8HRgg0JKAkLC5athYS48l8Vuf3yIf2iG6ZrCOiiKliIyy
7OxgtZV0cdMCWO/Kpy7ELR58//wAfzRvzl8lbw6hn524okuSSoG1TZxDgjqcTgTbDqn2HbcRmIbj
tU78pZ/7DsxRDJwDRmvdLnWgnwgpZAAT1TDzupKmsbto0VCkeo+tWd3EUkPggrkif+7UQdobjGBH
63kjQKdwY7vJrTlR7+tGWqpNfG3UvOKz7J7gDma24XVMeFsqriFhhsm2DQEV+YaDF2YpexG0Scaj
oF3yqmM+C4/A10g8e8ncEw5UxyfcA+6W7T3ojJl1dnVaYu6hVqwNgJqNXl0krsTO3F3Q94X7jABC
jlaNW13J5mBLMD/UupoF6r0HEjZsDAes3AqVCfqPZD6Jf5Auw7pOHTE0nRzJsUKqCvvdldCl2xg1
eh83m2yAvI7Bwy/6FSz3zZg0G5dDhHF1qJH0lGSbFtKVBXR1rAyktq0jx8lSF/y5L37PsDhgYvKV
l4RmaDCFs3fmSqSBqpG7MeAbQPwH1p4NSg1sRWmPwkgW4HDvGkAPAFpg9j2EY78zpHRdlvE6EMNd
4gFdoyPjJ6KT5EvPz7c5AD56kEvu43nPLpOwRsw55mG0jFWpQ1+s9GXAiBul2TrU2qMsRKuUTJEs
wP4pL/YIZA6Faa0EpbD1Em+cxHDC4AIapINAuGjI3Ar78ibFv2zJ1xqageA6ag+GfxgyMGrJlQzz
GfPScCJjx05wQZh8PcoQw46MJ7FEIEJUnFYi1Zc9ux320xgf6BZ5yTetcefqq7a6yNRTDUN9qKSZ
bj1HmHIigdEbxorGWJA3w3T+Pk88pCfRQkRtYkqnglInx0OEi4PenarPNeEAR6UuYmjDl9NxDR3z
e9GttSTeox1fW2Z1pUg94luEAsROaF0zN63yZXA9XCvNLjBWqchTAD/BF6KfZNse+8q/1Nr7oAV9
b4nXjV2o9VxIgxXavllZIyBhr2wSBLKTK22XjkTuaSCME8lug8FJU31VtbJjViQx69Icyaaj4Ogo
OnGrSMGWxvEq5gRYvrYJ0/BO1R+5VLsgD8EdcrNKpSP5zwKg51rxaYahVYFFG6nDrlPSI+2v5dD3
j2HvbbqsuTBFkrEyc6P7+kpTSziqTFckHWO6tehVb2Em5UYuyk1l4gXP6hXeGYykXr1KTRI6kJyz
phwqWHfjcK0TNaNZp2L8MdK7y4qBlIZbTQP+69ecYnOTTVAfv0ShXDlm0S81tCYKJudgkzXPYfRl
pvT0CvvwimPxYXuHceJDCJxIY4DOWcOSV6RHom92Jfgzr+Cpms6t0KwgIizqIb8uzOPnr9ffFUjM
KP888nmB1CqhKBURNIgBcVRW1dQWRw+0Ov7dL5b1D0OLaaV4c6SzesYACViPMUfK4gIruW8XmCcg
9v9PFqQ3hzmrWQYhULWCEAhO34PbM9n6Yj363QnjcugqNYpKUXm24RVIeFBzLWQZZ0wvOoK4aNxN
UHxReem/W8TJBqVPzMLKXvVs0eshZneFzuZKHAdHF+DD6oIT85xIan3fAAUJDdRaem83RL0Sb2VX
PcJ4Cv+BYG5L8xdeIC1Mnr4pvGZg8FgLT22RrMyRcAJcP65EnCMZYRFRvMq4qEJxIRfmXM6Ij0x9
YFwQObU7zBK7FnQXwLIZ+XqzEImYSXgEnvWZrl707sAM8toLrkQ6kV3Qb1tSroyudnpVc0pqVanc
CfltxW4KO0AayhvVchqTnU8FvrprdpZ+4bmM+02LboA4a319suQTFxj9IY79v+bTV80n7s//vvk0
qWcenrPqnY6bf/Gr+aRZdJgmpa8uKSISGpHq7lfziR+xm6LrwL4fqS6Ak3/pZ5RvVJ+Tqka0VJ3W
B//qT/2M8m36swk3ghkaq8hfEnLzW8/em+wRLP6j0hgQJ1/D2X5dF/TcH0U8m21m2bH30JLf0ij6
qimVnUhDPZ4GvYA1sEYCLCt43SSE4Yhg7sPHTJJaagrpKc0N1nhDXtEWt3sglPheHcypeKYy6iem
Hj03NryNGR6lQ6599xL9he6OHXaUNMBaZn7tv0Sa+EPvoR9Q3AuvRY74oEbejVkQG0/2motXeoyF
xeBF86BCyVYoe8Eji3Wc+KVYxvt22VQwZzCoDLjhLa8mJ0ZcJwyHIu3WqskoFhKnqKA5JCVxv4zA
fYgur2TwtYQPULD6yxGMmqplTgcqPtHlhYj7b8QmLzSmbRTiDAS3I5FsX/YGDBy86JJ4bHHudDN9
NhADPwCNh8S9CKgqAQTcCdW2C4WtliUXhlrbNdZMLefDwhhTJcPJVQuvv2UXzMHCQrKF1l14eLNa
5jkgRU78mfeE4dShvgCjkwX+nuxbyCfYTst2KVl0PLKYyyEeKnDV5QrUzCFXpJfBbH6oiXiF1XyW
Qtru/OiqaO+zrmXgYawMKzwEUbTQ+TGY03BWJBXdepz9ag+/ICJpto9VZQ7QdAZ9AHIBJHXjJ4i/
tY6NVAnNXZZLxyrzNpgZG1otFfBnMxMv8Z47cqluQJjOqcjZcGen6Zua6hO+llUCyIdsY9ZkfyEx
ZlUVdyONLqFYyQXyA9utCWOywFLOtMhYTqYp4nTuQpJbsPjfTN+5SfVb8O/EIiVr4uCOCnkPZrnW
9QZERu80GeU85AQQWzts6jYETLmFgmDW/bagysLJHm7SVIHVG22LdjxUZrKMh/B71gzoiEzEGvRa
jOQ4CmC1uHcY2x8GdmVCR/ohdbU4zCFeAfXvnb6knhe/a8VlgbQVO/JpLKoNVq2Fpp80brRcuFDd
m8rDXOVjKm2SC7XWlkiI4Qpn+3h074se6bV5VBtzjX4X+SwIdrlb9QndCC9mD2PZjcRY2ARQ5pJx
wO05HUMVsaLGFgPMepFVPBSZhJoCMBIRsxHBeBxb9h9zUH2liIuf272QgYCTiNDUcFRVsklwojXE
zaQRdq4endh1TjhoyJd2iSxAInoYBbKRQlIWhivwIntlupt6cxFIra2GCQl3wF09FyEN12msNgzI
9jTqt4ZJ4klQYzmUY4iugXufAp4aRms51D/FODtllrjzEO/n8FGRlmxKP3dqlkoF0B44C8jjbIug
zQjpnGeL7RKN+4WrDwfI2CdpRJAn/AAOtGeEbiNBK8GwGP6VmvaIb9uVxVmTjH6rKO42YlOSYNWK
LH3Z5DEcj3Y1xuZKh4Dcivk9+GRNDa8CI17B2Fjk0bAta3y0lsz4SIAjOQIxibdDTvLo6yrxf6vp
F6vppJD571fTa/8FPar/kDy8W1Cnf/RrQTXwODFykQws2XSYNZ0f/VpQTfGbaqqo2ixFFxVieP+1
oMrGN1QgqmjRm9JNg0Xw13Iqi9+QHov8fbr+GnsH5a/McqTzmlPE2cMYwRBl648V9X2HSs31toKv
ny1lpb0PMZBu/LQF95FI1UWUVOPG8xV1NnUC/Ab+XeFBNdTNTFirI6aNjkYhsbXSzKsZBbHNAZ+d
gOF6c0Z/M8D5II2ZPiRSWQMrzTTZOp861ETRlIMGaK7UEPuRXWA4cVFgR1Gt4AJlw7Yu6PN0ItHx
Zs2ql8p6T2snXuRpW9iBl6N2rbNjMgYiZEpJXn/x+ZSzkoTPpzEMI+lIU5jATS62t23bLEwGjiil
S15R3ZxT1MwIxFzIoaXcCZGcLko/Jj5ApyMkmgPZRyEWiJp8oQuIu8U6SJsv1ES/uao6YxOZfqAO
Ee98fpLyahiAyaRLv5QzOlrDYxKLl+6EszHlYuO7qjX7/Bycb5E4BbqCElQ16QgyGpp6hm8auMT7
Qj7NQIuPqKyXhraOYxd+kr+QzUz54nz/9lhUk3QegUwx0nx/LODOeVGmICmaKtYWlV8RxIROWR9k
LrNrfPHNpkf33UadR4PN39ToxECofzCgdjIJK7WcJkvTHGgsKu5E6hNvxDxhmNK24iqnuWuFDZI8
USfHRRIIT8qhtQ3gbPOc/woqr0bbZDTbccTCLhpDvqAbNIkAQIazsVxhPE0vMK4PXxjRpGmH/bbL
8PrhGfiiW2eCipPy/bnqUT00mk6L0tPMy4psEjDyPrIizBGjzMJR6/l+IMr1Sg5uNJReNo6wZPH5
vTFdj3efQREROkvo9CSNoei5Uo+TmplC2nFv+ENui3Ae+iEh4bheZUa77lsAbDVBLV9ctw93yXRU
5HqY8zn4h4dSVfOogbCXkHCClwm1kWLXKqVOnIm2FNf+F1/yN4djT8TEHn+pye7p7AFIa9ULJdOL
l0ZPgSpmN/iXjFnlLovK+OqifrgjFdFgOMrEcnISsEC8v6iKZlppRMm+bPQBaHGOLV1wt2NYXBIv
h5NoAjpL9YtW6xdJXd2XVoDuza2VLxoWH7TZqC7ZhKFTYDGSWJTOHkQlqOvKVONomWQKk7JwgcJw
oScPXaDAyvS/DzoG2xoD3xDcsQ94VoruUhhVIuODH5/fYh/PPourJuPuYDb9ce6eNsBliPWOcabS
Wq9LQhkKQUku+wKcpxx7L58fjt3s2R3N5hehJhMdhYt9buIAd682Bnkhy0Lb+i5aqGTRKdtA/S/O
zmy5bSTbol+ECCSmRL4SJEFS82Bb1gtCKtmY5xlffxd870OJ8pWi+6E7qjraBkkAmSfP2Xvt5mKK
k32aqEeCQr9Y9T6+RVxTsapLZSu2/7Obbo0N7LgFFVISpzdNHK/uxAOZZf+kffgzTp1XMzdf//Ov
KWkDrF+Sx/oPFOVfi3o/T4XTtBB/Rll8n3BKqt91mt+Q73Mv9DX5EF9fuGhf3MsPm5dpOJKXF52t
xLpwvpUwbEFLRvPYT2CBUFkLi4hTiPVearTPqv72H39HRMTcREopxzE/KDYq006Ugr+j9GpHWi0P
b5jCzjSPxUBW6xwjiMPCly3U+Z9f+c8de78u4nZx8ESs35VV6qzfJ2BzJbMtQ19if/ZoyTEOv7CM
xrlEAdqNBbr8ctYuJvGahG5GCqRQd27zbMZpyKxLq6/b9EK1Qb/XYFk9zV2/m4ZbTI5ul19ZU91e
y3kOtnlZ0fwonLfAItoyHkPjJsmcS81e89vwRu61yvRVPTvP3exc92VwEGlO/oWLufTzL/zhrZGK
6sBRyDrob/Icv1+27GEJFxI7Gh9mecPQKIHpP2Y3sEc0f6qKSwJssXtm9S1/xxeX/vBMvb/0eQVZ
Ga2WR1pQ+wjzDBOnLCHGNZ1Y71aawRfl6oe1iGuhymFlRH6gzHOTSNyObYVPovbpVJxSpLoN4bNJ
PJzi4IsFeFV7vV+HuJRjWyY9aRQX4vxSWjzPmDnHmvurP6FoeoL6BEucJNTcyvd5IAmcrR40Bo9o
wXGraIDgY3TWyQwgdFyK17wwtmX7xPbMSIS5g6Wl4P8y8m3tuXuruwl8aDseBM1oC6NnJEZsl/bw
Iohb2ERRuWoBoBUJe7n7/Fn5WPOvX22ttxiNsMOc99wTMrzyrisJJZmTgQ/HiK2alD/k8n7q6oek
dEAlRkGyGSrYsNMAcFA7BWvE0pyIFzOYiw3hAMsuzHitPv9s61b+7r3lo7kWa5QhLQyF66ntXa3b
RiSvplrlo/Chb53ke2B5xn9aT3CR9VjouHRcDchT7y/Su2jjF+I7YKhVbzLA7ewUDP+yhBS36SvX
xx9O09lXUqxCsPkt2rgfmqpDY8+tHldczcWP6+AdUOAFHId5NCk1DAJcGV7YYZEdNOZz+Rhe2lgT
qG4NEm++Klr/sk6gf2QAgogRmeH5tmOb1Tgz8a79VhJwNa7TVQfC87YVy03fds+FgUVgidVRqP7h
81v752c9/yEweQmMmahR1PkMJrcroWuOUfn6uvMMIIuBGDbbIJPNtovcvSjdq8619V0daD8tZqwo
0sHCx9bP0BThbqnraGsHMb0/YkU2wdB/L/GqtamhSL01q1MaZtZhnNXRJKfZ66YvXps/3e93n5+S
hMYBB1K+A4aVs5JMLn3LcRIGE16IfZ3a2d0ISU0v9XyrLEr8UINJmhLlKOAS1pWLxwFBmlUtKTCG
2PDSrvpBuwyUKHa+tie2LYN54NQvHFwPuho2gkbdBkPlkVTFG34JqO0OqWblo7S764LtxBbFwRjF
lUXIr5gdentkjcMm646pICnJYPSjJgQJmg0dAl28sVF0sQkoveNxw00EwM/utR8rqdmMgt/mbF2M
NB3EgBxC078tC8Pjvs5nKHbBFfh74qV6kHy5HXzxBn5cXdmY6Y2scw2XFsO5ni1v7LHtbKv0rUr4
pWFcKqJUmNCzmvJOXGYZmYEqTVPUPeBGYfdtczmzFo9mB7FxeUrIgNupRH2L1Hyd5HqFGc65gZ0H
WcmGr27TdSzhqvZ5cGr77wOawGa1l03EzMaVLsn3Sh9zoLmE2TX6/osn/Xz+TPHKcYUzrUHdrD4c
IqI8KqpMysKfFINmEJHY65aN0x+mMGEQ0JHi15XuNydo7FOeCYTtsbG1MB0KYi7oUcb31kh6xUL2
IHCTXL8oY0NupIHFdTSbL/bUD/v3+mFZBOlqKEs458WvGQy6RrpO4duzsjwzt67LpdiPeXa0avMy
iADuf/7zfDw4r1eUf6pfmxadcVacAcJJ0P2BNJ6Dp2ysrkgZTQhaMLf5wHHL7bUtnR3dC6R1SFyE
ISqo/ovvjKyXoh9uDc6ws6O7TXZ71Ag+gVaGJqxqbkg4arckAvxTyMxmTY6/whx+3Af41sox+S84
c4hvz771pLfYfvFE+lHNw9CnTDZmLbkwHJ5h8UQMybHqGJKt46JGyBOPDtzHofheVsHhixtgnO+y
nCo5W7L+01tTfKL3GyDmfquP+rnww4LRmqZLPzKso5aiTgl+z652dMrupcAUTOrQwcpurC64/eIj
fNiI1o/AvshAk/rcMNen8l/nHzJBe/bLsfAr6gyrHn4ZU0xUbEi4lNE3F1ncPfTudDHi+4ZvMYRb
9RzY81M6c6tqucjNFM7DVqnfKqJcMgtCx7N6+eJJ/cursTZ2LM4vArnN+S0bCMTolnQqfCMAeM9z
+C2L6PBEtnm93iKtdK4//1k+1Lfr9PdfFzx7LuNhmcjN4IKyukN1cXAa87AioK158f+bKzFvti12
Ylrl73//zErqyY64Uu+bOWFEOcEZjhP+zr44A4q/PWv0mFlYVuYY7ZP3F8LU3chG41WziX8ZGnXh
ZGBK7gEIKSDNuq9p2i0yfLFtXPdlqUlpLZ2vPsNf1mP6pqsGnZPgeiPff4ZQxkthCY1wxgD9mRVF
vp40+MKN65knDj7whRrs2A/andbMb5//0ObfLs45gnoLCptJF+v9xQeAAWlR0TDuhh9BCHMpUVif
GcTfqrwErYu2xJ3eeuGcUjxqHhk9T1V84xqopR0T3dtqcuBX6dQPnXgYTEYiuGzHu5EcoCXUvoVK
fkPQBZdRkKcQLk9GRHBTiLLRKaIfjCn7/5BOwOZGJ35VorsQ1j60o7syEjSJFT8memW0YxFHiKZ5
UJU2f/H6/fXZAXy3smENYenn79/iVjyngcz9QbBk5unVlGG7cMaQfxns7mC0gTda6lsPEBVi0PLk
ooKfM5z3n9/Dj904vjMjCJoYLAKcms7WbmrCRDZANYmbduJdBK8D7uvaO0klSee66wbbtm5LXyvI
Pq04ufTDrySNk8uGJEiPToP4YgP7cE7iA9G/waPPlsK+cVaLRr1tV6WISQMycnMNMXtJa2qnz7/2
x4rdZe0jJ2OdrinxAerW6DjwNCfK/VpLwbDqLWsyhiM7DQjks/5pXEkALoY7pkObnHDYzRy4yPeX
Nxs0ORiz5WkWBhKncli80QhRcWp5xuw9OAycn9WafycVYcs23f46/6IK+8sOY4l1Ascax0lPP1vh
yOS2GrJiiHfRYD9VxBt4VZoeHXP+PmdHNU+eZgxXiUjkF8XtB5gsbwjteMHzwhHW+oCyINtzJjvA
yaguOPeXRFRWsuhwxJqvdRzc6p18yrFlLvdLkX7lyBLrnT87pUB1hJpnUGAxzzt7VANbRnHIiMzn
4Hw9FdpeE8ZNGYCFoPOAAeJtGp6Q3BFN4uIhjx4YjBAYqaBJTyoyD45ZB96Cr0QNd+aCL/fzR+rv
v82/Pt7ZDhdEJkpU4qL9zr53muXqz2OrZcDx6vGuMtRuRt9sXJFJ8NVdMf/ywxg6u9Bq5VsHw+/X
4YaoBY5FMmO/6x5McoICqyNNu7SjE6xypjOeRobP3h5ywFqZ2ItQ3zfLeNSS5qvy84PQSof7CKeI
BgwNfv0D9WCMSVJIxyrzW6jjY2Ds7WhAajENL8PcKm8irHicJg8Whdpoo4C+Ynd7g7BeMgBui/6m
mF7cWv4j+hzz9T2JqI8wON5YfThvkqcBcjcmLQbmIApyXEK7sJah5zqhSYhN+6JZ9cMkMKpaKrrT
acpuyHr+Ng6/P7/XxsfyiW9Jm4nbDZ5UrMK1f9d4y9wP0pGYF0lbJEgIdMpGi3j1suZxSo3boJGo
VSCxDGn2U1/sZ+6CuWmFezJzqrzCkN+koWmb2lz8jOIPnFu9mfSQBbXhZWZ4WOxS/rB13bVGBaZz
V2uI+Ut3fPr8i/xl+edVYsHlRvEPdKjefxGHq2d96eDCTJBVkz+Px1zxEcLUeJwwO1ZVdQqG4aYX
xa7smIiTVrNM0yNZ4+zgBvl1n38gZH8fHmYmz0i9KKtYnEFyvf9Erh1kahxQ9VvdJQcs4FEx8YtW
s20LLd9WggDVmvytgffohNymiBo6I425yUbbJpoXSqBdFvssxMUQlD0p3MkP4ZKIQd7r6Mcczvak
+tXbyA0sGHDuvQCk7OmOnR2CWI8e8/AqIWinY+B/MSdEx1r2ySEZcaxi/VaL0SKr/pgHLiyeYLzO
pfyZdcreYuB+jBKy1npXf14JI4Rvy7uk6UPoCFPrWYMMGHipf8jMgJYZaxZNEz24sUx6yoQOzLuq
a+sNcGj3OFg7yzLWzpmWeOjH2t0MfIaDQsrhk8N+rl/zabaB9bSY15GhCnJ91WsZjr9FGb6NASD5
EenBqVwmtV9s94VFielpfi86KXwVTsO+xCy5xcBRe1jv6i1KK4IcAeogTRv9LsCyRq2RrLC+mTqt
6763Q36bjWG1r6N+gB1iQ9mb3FfWY3fTdU1wHF0iKcImtu+k6uw74OZkB+3ZGPyaLPsXZ0QteNXr
PTCQqDjFJJp53RgcF0Qa15M5jbtOx1cxXk3u8NMaSD1FHExoRt4FfoBrXSTRLWSelD7yFPoFo/dN
Dol6kcOvINB+DJnpkGrHPrw48yXRrdBnYmdD8jJqRO2+Ba++s4wFxI473kvcciSMAA0xmuY6713i
exLzasTMV9UC1BaWDd5XhGmOcYHDf8K8kAqesgU4iJgZ2Un5O9d7gpQk6T2zi0S9C5pjEi3mRsUj
suqmfnQ0vfZgCAXePPwc55w0cBp+u9Rm+JoPVzF5nbsiJm1BDCSAiIown9ZfVIl6y66RbpYy3DmH
OaBjbFrFQxzGTNTaOdzhSvqJqIsCrH5ukzIl5E0mx0S/iqpTXr60a2ZwA+per93mUtqgQXggyA86
1CwhiSZQ7g+2u1Wh4ew1BLuHZM9uPxxAPREc6jJOalyQySSlk0JS73Jd3vQ6M5B+1NjoLZ674fuS
0ZnUY1gF8ZWVOgjP6QTvtF7zRxshB0/v9RRq2k4aka/F3aEyrLeO0D93WR4CFx9R3f1ySswqcDt/
hJF4FZEwNiIOZ0hWdE0MVKZxoZrvchDiNBZQPnnR8204RfaB33I7GCTZT73lp6nMH5keTRgRWCrN
dHqaTQmvgfGql1g5fR+FD6srDLB2Hdwfx4opW9eE0imXp24xIGVk7m76jrZv3GNf9nvUSDyLzrMr
xxRW7HRJSDvhXeMU781h2BYRu2sZJM/EfYb7ioPPZcjIgZs2hNBupCOiYx9DhxplFuzSKqdyLLLn
rFu2+grBLVQN1iNK1NYxwvCY1BC0SieUp1jheOqXWy0ft4sdAEqpXdeHhSm9ICEh3uyqFwLHxn1A
/3E3VA35MN09nlz7oo01QbwW3KoYp+g2toPnIOoZDKZxfDOm0QXzbwBhG/IrnR2hiGSBB1NzWkzr
aepA0+gGGQQIi+OoZwFoRHOYlAXXSkcE24qiux7pK200ByOUK42bqcxo1+r5fZt9izLcc1kWka45
2Nb1QDNy36XzJpcuufFlOuzKmdW1yc1wlxft4PWoKY61pXhG0vEhgm+601AKbUKn31dd0G3TNrZ8
YEHL9dgLuWJd1K7PDYlYGdKrrn0b4xTsf+hC8l0MBLyujiS739F/wFQQy96ryB9AeimvhuaX5mZb
+KalqpxNaIDyCtbYTtg6T4J2+iZsw6uCwBVszvy5qR52Vf1PUO2z3gpQkC5Qv/td6oS071owoV1F
v3JZw4JDWPi75NUNyDAwBznu2rQO9uTa3FsVtjZ2EJdjLCoSR/uuKDfhCf1uoKky/J5sP4pVSVhu
Z/4cK1QsVFT9dexYUAZQqW+hAFUXrVs5u16Y9Y80FDdEcOdvZanfwQHZxFVPfpqt7YuaRc0cun2t
i9FPkZqRVm/xXvNyNoS/At5uOaXQgk+scnzOcGRJeMRaShZhsxCxm4ASGhxRbsoB8WciJZ18Yn2I
kb5QZtE+u9mC+rndkz1T3msNVb1Vx4+T2dZXjKibvaLnRwIEi1XbWINvZzXhLTWNTiuwQrJ/652T
LMFxyrTk+9KThMCR8krvYVW7crC9Ii5xsJeQe2fLSHb5xDolzOCxHfMLuxsKP3NnsMvagOI3I+Pd
mOX284rj48zQNXAFOHhoFOlHuGHfFxzKbRKzDqfMtycs9FZfEFNkmPXNrGXhZjLHhUBp59rgmLU1
ZUeIm5nx+oKyLZup3iipbW01EgjaVA3WMeF89fk+HogZ5IFNZDaz9njOuyz4HW23ruiuxHTIN3l2
MgZO5qls7zX2y0VMGGp6OhRqHJ80e3pyjIVM6eBX34KBxjD3ZYX2oUBDMQPSdBVWov88H3AUtYPK
oLcTv9CcF9mN2pWtJ/22CLThENbVseIl2i9l4eycUtwOVvsjkvmBuB7Sq5M1AEMBOE7KBM7R9L0N
8ulguIlOcDPuQ73VvdDt0r3eUTBbNqCvjsaZm8rwyuqDYs1X92XBa2vltp9M1qudQ5NTM/MxocZt
N+YPALBOo0G+rz0y8VOFW+xpfwHPJMdXZGW1actmPnWRekuwAX5f0vqrQ9BfqmpEtmw6TB/Wib5u
v3+kjHjAoyTKxAfAh+pilESzldWvxgQ1VZiQ/ggRbEnGoxiNxHG2apLuw2xrFig8Y4f3MOLU9MX5
9E9qx/vjM21phEB8KFAjHOHffyhOxqNsZ/JSNBfIdhZ0uxxy5inWiTQbsLv7WkCPR8XBiYQodzcO
EdF1Eb7jOJjR8EcI+WeTc10e/J5ijSRyp/I7YC3M6myW5tZ+TgqpH6Kx39tZ53jCikyfG6Iena7D
GDANR7ef2+vBYT21mv67xHvq2KS/kSIMi9JWt40gt5dZ8S8yOPHhqCnbtNPyvXcG47IZSDMiWS15
kG31u7OviSianmcbI3RZ17eEwKhNL1109Ua/7iOjn+hahv8U1QiTVJ+pZ3JvdPxLHVW+MDiefrGQ
fDyGo2WlYbYqVejtobF+dyhM7bRCEUog19gn9PrdXh0yo78PRmc5Ks6hBxi1v6vIve0WC8ZS5Fib
Zp40v1H6fVAh+vv88/zlKM5gHvmX6WBCZChpvP88Zos3tOkB3SVOXN6naihXYGjOICyDnNOGOMcz
U4fIbh2suequsZRyzmjaOywE+mEcJL6OuJo5S0NOq5rBepRWnO7y5LKuA31jtUAQFk2D4oN7+FCo
xH2gzqbMUP0FvFOQ+/AvHgPZxnd5qXuTPTeXxlqUTmn6qsamvmyi2Nqb2Pa/WDM/qm/R0nCEhP2K
CgLs0dmz7jpBwvmcDLfcKF9rWxv9YsGljFeajIRK89K2MzjKCQ4EeXvhWFH1fQiXOwpY+4pgoku2
VbZNV4tZ+8lgTXTOkYYFUywU95EeFbdDIO6yxk0eP79nf+kLr/p8G30/x3J6oOfncSu181YQP5zW
VLOFHd2haKEG5fjtmhk2kqH3gmp6Shp5ahV9rtz9xnnli7HCuj6dLRXAeXmEmShACTqXinapbWhy
zFM/oLkiWpVsWpUe3cX94jp/ZmHnF0JIR6+IZhExaWd9FGsJGe237CVc8jq0a9dHDf3kluIbTMun
xc5cTwryaw0qh8olwHLGFr1DygAMfxq3KRBJh3OwNFetkm3TUakngpokUdXDo7YauIRN36hHi4H2
EqYuyU5CabdWGe96qo5NL2hg26K8r/+UT2iUTH5hesMJKXfDoRZRvKlndfv5bf7b7ytxI9JERQwE
W/z9m5kTtbFwBxM6mcAlxaS+0cY6zWvj6vML/WUgjd6I958VYFV/npsMWGQ6lcAs8MNq7h7KCfFn
uWPacmOHR9n3kAHNcm8uiGXieg3PCMvmi33nY7OaARWUJF3QskXofNa1JY+9j4WBApV06hd7qS85
xb9W6MqrJSDPkTaemxASbaHc+OK7f2zScWWeKWh4NOnQY5z9yjWMY3dJIfCNFic0ums1YFkPfzRR
tinykiS9bDhn7YpA94VJCUXUo5bkD2oMnqNWvQiNWXEYh74jw69kjR/Q3/RGKetWpRqDUVRrZ+3i
FLRCa+nM5lq9ecgiFDZB2qA4l4/Cje9KY/ZX8d0yA+6DDMUgYdgmLbmBE3kks8touZPaF4/lx0oT
/RKVMDJaDDNoTN//YBzo+0gnRdfvuvGlBxyYs/58flP+ck/eXeLsnlR1sQRRTQBhonxXCtr37Vto
rwNaBKlfQZ3W1+hsdXl3sfX7/nsSL8M5lkW/HhWrO6rVWwpnn9IVcaz26/Pv9bdLSagF2KGg6ZBW
8f5SE8f2yK5gt9bOcoUO+UQx8B23LqOl+uHzS/35u86/1qryc1DD0rg99zIDB4nBvqxfawp3oZ0w
2oh/t3Zr7cOyTG9Dzr66CzohY13bKoPGqTlcsu93LdkbbPCHIZ+Sy6pTvwfzlbz7YRNx8kAgwUNV
p4CbaJduuuuuhss7WIzH+uon21Kx0SyeVD24dlezphnpe2fEcBpb9RVZfNfWnHE8IS5rY61+xG6Z
QI8Vy8CaXXoJRPCdikSFpTaKYa86w+6Ln2V9Yc5+FhZUxiAcT+ixnG9aTdagXOvokqlc3yUGFtAG
XycZWhqbJNA5VrZWA4SZm+oGFmng6W0M1dIBQj3RxDe0/qUfOAuUxAEyPL83c0AJIl+7KU3sQwRm
YJEbdDNa9BFTuCdHZ58ICVtej2iEEYMLi/4pkd1LQmT7NNUhTTzmEqaB8HTdzecye2il5q2CBDmw
EiVrLnCAKOfzX+Jvi77NoEz8kQFR/py9x6uzLCrDnIexpxdSdgO1XdX8LKys2UZNRUr8sKa1WuVN
Mpt8IasjxxkO7BebD+6Sj7dkVW7rq6WM0+tKBfj3C1iXNk3uGOgSPprdYDJZN/KEICWc7J1Mnu0l
5IkJomiHGep11pPxYuF2qGYSVzVPMYHb9n003uYm5AwoNgchkQYmlXqEzjReMGXFB2WF40GV0ted
rr4ROnNz/g+rDWCed9C3U0+LrAs9YXbR2Zey7Xo/r6+nBMtdRyZShY6EiQFShLLuvJkjvRcFa23Y
NvtwMrtjp2FkX4webbS67B3Ca2cMK80Tnj7ANi5fwEjFvNWznlxcbbwwU8LcsVWHF6Kf+yNjkmnP
yMzPZ83Zh3UQ7aj7n4qe8X5FsrEMU4usmmDtUBZgpHTOLzTDB76x1+E3Ijq6eU7z5TU085M5VDmZ
S3WwkW3oesyvXy1AYdtOEGsYj820D8YXYYEJska93sw5w+mlB37Y5PK5NS1iD0a32j73Aq4mtV+8
m+r4kqn+sG+67JjF/UM4MdUuk7EAlwOOqmxIb1uwXCf8z6qRlpfZ4V00/UNmFzGXxazvbX2Jqc/6
XdD0b4YK79w8upPh9NSl8pfzk/nZz3QZt/kssYaO8gIhaCcyosQMC+JxBnC4gCHMNKjaN5nz04ox
yOUoPmhV014B9i+2weS0+zJFZA43kd0vx+JdgTCH8+xXtUb1OBNkGuLz91wmUkvJSKEZWK7CfzpH
Z7p4cq2J4IBCQRUpJVxy9JJFX76q2fzxp5sSW9NbvNjJZhUHNnpy5J0poaNACRrDNy1uj2Pr3mMh
RU7WHSbiJVjftDe0qbHfmLna/Uon4olafs+NWOvZNGlOM86vTZe2DzHhAluRdlfYFJZNVo7LPrSS
H+hK9sjw4ShQJexLhjMbpwDYYk4ZCvR54AGlUonsBqQ5A7CNufacEJQGSxsjrifb2A3ksZstf6Ge
8niuyFxW9BZbMo/HLHuqswBTii2v6xT4u+Ya7Wa0Ruirmf69gzLsRi0ggqRetjaZwDsEHydE/Ca6
eZrFea2u7BnsqYOGNzP0C2nBOMLz36Ped2lQT/jQe+CsyuYxzkN5VS/MBDsEI5WbPMzI7dOme0np
uh0nJ7+3LW069bVs9kmlXU7ZHVY3oE6EVEmEMJvRdZL7sVxzTa32oiWJmPuIPbg30uqqV4yMp468
ar0pTX+ySBVsc93ya8LRsLxd521u7qZSzZCgJJ2yIAWAsTwJJ36FBab17R1V+GsNjwn9UE+K9DJt
A24mTtHDmLRv/OLxron57iTUS1+U/Tc7qZB/YEbdLEMDYcqGp+2wau0mp/pW8WzRgsJNrNuDcwi1
8aXpSduzNQQ8tKrVRpj2vrADQS7xidO5PFbTvQxE5SnxqNkFol0mRmacpMD4Cy8SAf1ac5X2hsYD
ByVgc+ZI90pr5Ibzw8nF3d8Rv1ZHxHEnQf1mOPqdjsrhKnYWYnZT8zCozWBW3ZXTxORiF0TtNu6w
6bWm3zpKszcGpsf/PdkUkin5lAOLQ20uwoHteaH5bfScoiYXL3Ll/mQaiOBYp1HRVdomcYg7L6VI
PRSP1+7gXOhZbIApof3OuB5Sd6l5syHKwxDanpG+2TWwa7c7de1T5qoTteoAXsQw8M/Qe9AAOqgg
9QK7pn4o8VqIBcRTwhxRmItDN3y4jesHLRyWg12gFshTsHhxY+yssUyeirast0SR5Up/FkMBJI3V
Y4vUFtJ88pbiZoSjl+0yGkaCP9PhqeQ3vQuT2YsbiHZEVSwHQ/2UJsx9FzhrXVD/BG0HvR2HnDEL
xslJfzNhfDXN8alOugJpJrdCL8qDiEcmSG53ANrRnwTQkz4ntlA1t0WbutuYlHPPLmtGlrP0yb30
kjyl2ekOYJgQqsQCCuxM6AeJknKd/5h6+r0S1Tbtgl0/NzlChvRojrqzGUa0fEZftMD/ocLp1WNC
/IBSI927iei/SCMhr1/bNHriZV1/TKzZgrx2FNpuGIM3FZtXRdn9guTXMXWif2BN6tYtIk/2q57C
IVAhbZTrJzASczslp9zq6MRDgWGQiyMIlITe484vsSMN1kVg4RNVrAMbmWTHudPQUE8LVaB7IgSi
8hD9cwBEFjA2XtcF14PRIl7ImN/XBN2jLrA3dkZT3S7MB4W5YJW7uryRBL4MFjo/CmigUuF8qvMy
uY6EHLxsgL8KBdBWGsP4pb8zo1Lsl5wWcZUbP/qw/7kIBqc5kaPeUrFBxf2yH+ryeklbfcvPRoZL
dwtO7dAaQe+tSxJkaSD+wZs+V89hGN4RQ2uf2uy1j+znkgb81tLs6zY3LutE5/O78Qib1vXc5bqe
iaGrk2rf9mz8sZwA+jnym2mQx9gXVn/RKIkQP3O3vV49NGm3eC4Q4DJgI+BhLjZhyVtF+PBLj6/W
0fs7xzEupwJ6vC7iU9o6+pZZ9IJkO7zDYrjtI4ZweqgxLeF0BqrLcLzJJRQv7lB3w+oJt5lmqltd
s36UowRWkEb7qq2ZlGgSt424WWRa7DJn5uFL6kunD8iAdFIcmLgwyAdoQo9A26egZHQuc3U7A+ae
kbdsCrtk2om+JtRutZF6YK5jrAgxxUflWN9aFykiWGe51RbGfdYpSKL+IE3Ai2l3Oy74rHJHNn4h
MLvIjuphpn9D1wb+93JE8EAtTjPcTcIAqUHcMsclLDqI4is71p/B95N0rYFwdQIoZS3yPOLzDiMx
DJspGaptudDICQqle7UJCzIor4bcSfYl2/9mKViDS6NbsyRU7jkRYhoWErHvisjwsZ00CK/1VF5Z
iES8VO9Lb07HX1ZE/qhq9N9JSSmHIXgbzYbFXra8tTmhFSbPHa8hIg49vJTadS+zB7Dd3Ua6uRfo
TB5BLmZeb0E+S0filkQR1ltdN24ww5L8SRHoCXO81Z2SuFCb9zkokIMZFL0aqyssbvsiQBbBUsjI
Dg/dcJUvIJ7wIV9T9ZTbuKgIETJ79sAx3Q350mGJYWgQ0vLqI41pYlXtbXsZ9u7cR1vTfZIRhBuN
GYRfwjHMc/JC3CaevToKKQfsRXlaZqGutXrWG4532GhOWq3vWyQGe/qUfoSZdjPY5U+3WtUU7kjt
S4575YxwakhmaJxbi5ln2At3R5xGyEzayj3Dqqx9VsVwstrggCUtfkjM9l4Q+I7GJn0rREfl6QL1
W4yI5kpA5oWeWeFFZ8O3nPqtGRlr7qdj7ckvCjZtN+g77FEoqIgF7UDBZ/ulxv2jqLOZW1qgVV1t
8BF1UtvxDEF6MuZDmBXjRSY4YaWG8FLCROKpLQ59vIgvDlzG2rV4f/S0DDoN4J0Ipkb5v/b7/tVo
4G8sSkruYG+kyVsgAEMl67Ght5RHVvxO0LXdzrMod/woR47mBujLGtgY0qFtvm4nVVp7g5oTDsbG
cJhnzjOVJK+nj9v7qKDdmT2DfOmAibpfcRY+6BbBO6w+UAIG0Wvxj2cfnuFUyx5T1PsolP+wLQMT
l6wW8dRsB7I/PCOGH26k2q4fqGtGNr7Pj6vnDcL1+sig15aTArpwLutsqcbVEof13k1yGK6A0pm/
Oi+5Zt5pjqw3gwiRJIWPDiOjz6+8frN/3zaujHFx7aFIomqQfb+/bajla0M2TbmnJUWOUasf0VJ4
HJH+Lxf+/w0SX7MXPlzJWi3xDN5sV7hnzT5nzBvGxnW5z/P6pm7mb0aZ/CztYdrosRN6g9l5KM97
eDqORhTcXTfx3AdLSYivutaEvq1nRqcZBdZF0dq3NJVJzhHl/MWJ3fjLL2LzLGBE/iPCO4ekVCgj
ug5J796R7a2BpoFMYQ7kSXNwgaNz2NabSxpdG6HFuzaMkKdlmbm1cyeDiTb8nDR3PjI23+lIpfgq
rzYY9e28pOMF+1KWm8ZdEyI6a5NwOq7uYEvsPr+lH35pKIM6/6H9sTLB3fN8g6bIqrBTMxK3phW7
zsnewgJJiSyd0wRuBiCdMbMn5ATCMDm7dZPoulerUPN/KDuP5biRtds+ESIAJOy0CoXyRSuK0gQh
C28SCf/0d0H/5IjsEONO+kTrRItFFJD4zN5rJ8DlyFqs0WeU0jlAJTLvXOyZd8S57cdp+PCeeDsc
WT/pKiD1OfkxcLwdT6O6lLqVUacXhn6ylV1v9Nm2QkMlFDGcj/l4P+Xt4xL3nyUVoVGkzp65BzAe
/DOr/VFHTgPnDZnK5ET/nxHx//fhXBNRse7jTH0ztW96JjfRlA6MFOcqKOB4BHIaPn/wZb0d2f35
onTIFGiFXZJB3hw9nhGDyB1gEdSV2ZFR0P+cIxbfSRndqzz51dnavpnTu1jrw9FCw9jI6fGDj7D+
Iv97BqwfAeeyIKke4z1Wlr/PACPl/cmZ2IcrKeTB72Mv9D1q0SbSkQyqAu6Se592Kt5WK890Itnn
g4fu3c5v/Qi0axaaTEQVyOr//ghZ6cRNOy596M7iwZoVwtqaH26P8blVVsFbUufVJ5Y0AN8HHaYd
7L1dfnbFnH/w9Lzbm/75KKCYLNyDqKX+iHP/50Wmj+g8zabtwyodjdXNjz6K+EA4MHq5nzrtu+mz
LlKIMokJMjdJKtqLqIwDBd5DZmEgMZr6lyHQhpDNXdYFhVjUM0BGzrRvpdwxNCHrnXHHBx/8P68h
NBmfwkmnaX+7SMyiqUylnXEnIYQjqp6cyGXEkJzoyOKW+ioNn4Rof0J9lpyz7djbK1TzQ5HF2w0K
149vkgh2EnWQArw9Pwnf0xjOWF2IJh9OUUrPpoX/vmP/+0f8WWpznd6ZWnt3wWmpo+LMiuF7jqmw
U9YHuQDrPf/mmeBW9HzoT5gtiOz5+4YE2yhtg8TG0LbKq5dmamNO5qWKymM7qd3gDBf8dR+8i98u
ULhyK7mOaZAD9lV/+y7OXTfm1UMV0Of0CXX9M2PhJVLCCFxZfvDE/ccl5N3APJqqDUjEW0VV02r5
hI1ChdlU/dbk8ml0y+yDmvD974N1iWziPxWN845HY49akpZ+IUEyZ1vcollY0n9seow7gd7P/gd0
p/dfGT+OtwlMD8dGhbJ+nP95cBOjUGpAKxwWufdNTfY5JbaR1nCXWqj5qDFXKCSaqH/fi+Y7Tw7F
jM2I3KWQQptm++tL7n9+rtQzv1yIBiT9bKTGjTKY7JUlgwmdnuEUA2hK4m+IigtHlznS4HsQvfPl
kFUF6QKlkxyYkuj7JY+vbomivzaHZTP0roOXeHyM6iVlrkvsSouj0VWFw4QmJjEhUuWBXhp6tKk9
G5gnYKsRP5tVfqBHnX7X+sVyHOL2Zza07V3vRtu2s5egjPz6lrHQ9TW6AUDmWOv6eFtOpXqoY4NZ
t/ZJyyPnYZlqixY6epyo2gN90kgSdho+S8xmpycWRvTNUz7Mc9gb3X6yq+o89Zl31PSWkXWM5T3W
oofITfpTN1fPbG+fi9jcEXklyCUSGcPyKLn0yXD2S0u/enVqXP0eLsaSTM73xdZ+is4E/udTGEZe
sW+TGB1u5DICkJoIh46fkxrJ61iLcjMTc5CXEPsjv20OsfLQt+hJHBrzMm1jBVE7HrEA8flQ5OjM
BTu6c7PQZFAsydox2XdaZ8t93VXorWxno0zvUS8HcsZ9bWUYMDsaqALrRUC3pfeq5XCjPwZF/22w
rMChZs1LbGBuy3fjJLwdSsU+R0QjY7ShChstYSQ2QkCHDM5iXfujPAu6ZjDwxJLFsXhxA26ZC5yi
3ttSuqXYBWR3qgjt6CFH7Vt0y2zSkpfJSqvrInwGMflAep0Z5pVbc/FQ+Jte90AvE7YWbxkS/mh+
c4NNB+lgQeVw3eZxWJ5ENtFIsv/R0LgcOt0ntbPIDzNpiqPhVTeDlcJdrxFskDvmK2AMLpsnFeq8
gdYTkdnc7/FKF1vjxUinIJn6+C7T1jEFjR2K97K+FV50y2NWj8ouxEXjVahX+7Jzpl1L9jLgpgHh
tlej/OMvH6rmfuqj7hD7hMWWII6vMVPog/DQnyj7eVk67VEsqLdaP/9MIqCxZVdlBoZdPdQYtsPG
s35Wg4jvCeeTc+psO0bi9y7vXWdkKsaaYdpVY9Tupqjr4MCAt+ZphtHTmfIYm3l/T4jf19yPL5mV
lMclzQzGiqvsMu6yYw8ieenRIYyLeSY47Ne/j5C1xPv7XcNqh7MDrzxvb+MdAS9BtIhrpwmZakW7
pbeNjS6H717Pnfnvn/QfRySTPHpN1BZ/5EZ/H1U8T22dgx4J40L+xu2pbcUcMdWomnHzRWfM32sf
+Inf6UA5HSlI1ncAPAIi+d6cyrkbDTKzOR1FVxRMNsdH2a3PiWpYVK1TDyTioJj6rcXWYudr9cZq
EvZaMyOdwdOPlal+/vsivH8tsXRClYrS2UYX475peXGB+TKG7BgaHhYkf46+N+rWM6hv5/oDNcl/
/CibfnV9HdGLvZMejVFZgWJxi5Bz/dWdWcwN4mAx0+MZf/33bwWv791tZLFi1lflHGOMd1FGjes0
indAGiqAqcSqNCSpzmrn2mW8brhiks1b8mHc5qA7Y5DYnQ4JetTQnwNWjpzvFhDyUGfPgIy6ELuq
+VpPjnFI9Ip56TgPHCIEGPtW/tUei+7EumQMiq5grqRbG1GkHmxZn5gbh4yXKCtpmdKY4fkgNUiy
xtfGTC6eUDok9qjeL0WN/aTsfkst/TnPWAJypwOSlNzXmdgWE4wkK+YzIasKjDmLglbIL2ZO4M24
xumOoxk4+equqTQ9hCG50Vv7e97UcTiU6D8a9imI/L3Q0b9g6v4501dwNhsjTG910rBt7LDQPICl
ztBAbArHIctkysxNLgpKPJn86jPnroxZmU9d418WYRMrEjgogvGQAu5pRuIWvbx0Ql2yBomTHltY
Zu2ShoGqn5DLyNAvwPmaHztv1FDSNQfGsM11TCsM5rF7YYjPmomxyA4KDttn7saDsF7MnHmq7hQo
j4j2odMpcWIlhXMquvGLbBwzVLrFviV1nWPZgmzn7P/sTjAki5xlvhfveJjST41KMjr65udsxOah
Ikt662TMLcrAhdz+mI1xdiCozEDYgn7Fz+vsRIWC8YORV24k1UEzrB8dZ+/FklUefDE6qT27NSc5
/KOb7TRFUOnDtRIOj5AU2g3iyLMXszmIGBAGiRvMph0Hgiyinf1ouK46prX46fUQCxrHBRGFc+Ig
cOQVsRdtMjV5F7Odv1ul4fG0mM9mY+WY6STiEdcFZhbHp9hGHoB8JQ+GmUwRlyA+J/7O3rLDJNc8
dNQ/Z1ONR6XN5VZ6UUpVkw9BXN95VcmW1yvmwMylFeZmhgbSVe0DyTxlVADwiYPKEuIoKu3RIHzA
i/JLPlnJZbQM4GELtXHuMq3hjYVOhLaPC+jsqnLh0cCnu0nTglJ98fd16pQ7op2eUyIHwfhbFESi
B247GjyFg0ERkMrfnIgd7CfjkI+pJEVmNoIkrY50U/1eteZhMWJ5IOOGgbTms6jJqUo0TJRHDcBY
zldzlePyO+qNz34ty1vd6rRZadzv5pRdi138yku57FKv4Q0/ikNF5VSZpX3h+SQFzO5A+MtJsoZo
WIF5mr/vCTxUs/xUKGHfOUjeYSzZyQdvn/+b5/z1pkMIYxgkilIy+1AzxN/vn0i4g2dlithz+mp8
jDzJwATLvbE4GNLAzxfjcgBj34dTHN/a3FKAs/1yQ5w5/yjtR5XYbPfy5KjXqmTajaiew+xP2iC7
Vi/dzK0hro69YRn3lSecq6y0MF28H/EcbWWh2oOlGcFKDr+wAiO3UnfksRE5oBwuGaVfNezM0r9O
8yAJaU9f8cf+xlLw28nkjrKS1ZVQx6R36mtNmCvzyC7fyhbxaDYr9NLJCzIS90ymWbsZm7i8NuVx
IHtiPw2Ze14m5y4rh582c4HjIpZnzRvMTelVA8lXMrnF/m+9U1tNFPV5iur6oCaE4xmqCDEv6uCL
YyK05Fb3X5g2vNiqUQ+jqz1FqYabUmXuloBbHU+4ngeU4GFJqvgxY4k1Gbl/myY2YGTHmUE6T/PO
0hQg0iKt7lL/++S/VqL9mlGVuX6zHJ3YfLRxvd70jPw1nvI29MrCezATKELIbLc1Aoe7iMJ7Mcu9
RS8eIC6+FVGS31WzP2+Wkja5zlpF7VXc9Y3m7Wcn/jZ2G6122Xy1ZRc00L8CxDnJzlFFh9usZSvs
2wDCJDls/pB4CNUGdm96vg7FB5z8/XLF8iYBY+j72W3lqdS9aA9MsXbl0cL++AGyx37XJ4N1MVaK
koNWHqb82zsW2Je9uG3KRlAq1s1yCBwSirfjwK8myva71aGnkwn/ZhFBRqXu7GXhG9uo1F4Fz9ce
YW1hkRSfVoq9ERGOeBAbmwUUjj4SnbZdwiNdp/2p0CXJQ3EfB/1UPyLGZe+hqpM7CtBhbK1PMl38
WzbXGGjS59nIXxNYg9v1rieC624ZSLNeHE+hdyrTQAmUU8M8wQHMLf04apV2ZH2zSVzL2CB+xK1U
T3eRSpzn2lq2ft1cOosmwc0ls6G44nSY6Qv/XaT8hxoOaSJGe+ZDzBnf6TbT1smTAnVmiFrqWyfr
ryZ+89rijGuobI5IY1+n8UeVO24gMlYDgxgtjoAW64Rf8P5Nu51XQFSE5Mg43f/ICPf222b0Agdg
nZn74FdgVb45n8hQG3HbwrSV4m5sEc9PfA0fHIPi7SaEnwJ4hSocXxRS2bfsktV72btNgqDSTuZN
2tfNU8eGEx9M8wxf7Fts4PU1ex+PUNn6J23WtlAdu91Qz9nBL2WPpbQTd4xEq+0EbnHHVOmrN4z2
wc/IDOmqscHg3xNmUxTVg+u1ALz96UhEID2gqhNWr0WGydhvN3032tBCGFdulFd0T+yhLgbb4Rd7
3Jp4D25mifQpjvRvpl/0NzepP+gP3nYk67XA2QewzOJ6vBMNL25hVrmn0Fs3frLJ89RC9FZsnDVr
i46SbPv4VRnDR4yF//ix9CQAx3EHmTCI3sxs1NTwJqpmHpiCbYfFrB8wn+PtSS4mHnNwAd3W8Z2g
yPrgy3+/J2WiaBFPAZhrBQiab9Zgk0uQYxfJBEZnSaDAGhxYdcV0EcOM98bKznMk3R0ZmGirvB+R
yl7QZfXbWDAs8vvK3LZeyrkdzadEcWs68zLsfEVkzCIeSoH5mZ2QfWyhFLIp/cjI8P6ycQKukE/Q
qrSsb0ddLlb8WU/TKOyBQgTMhTaW0fpX1VIapfBVNuu9rJekGfz73HhPfOboZTngsB/gojEb/fvB
1HJfRHXaRQQpLWlo9cu3qOk8hOxzsynJFloNjYpgtna44YN5anzZsLQCuLf418iZ5IG6Blhzrz1p
0RIf3CQPSDFt9i6kvg2KoX6T90Z2YF7zpCFhui2dG1+GGX9E88PQZhEufYtc2Bkon13q86LHmYOY
BSnoDpUa6AZsZfvMFB85ONYb8X8rpjXHBBoUvzY2U7wcb04khiI9KlvfZ3PYHfWqfU11Me86r7vY
WvZr6ar+gzXC+yPQoH902OODmxYkhf19pTtfEp3dW16Y0Pht5i6tgtRrP2hW3048Vmg4bQA+Z13w
7L+1CsStkSL5WxHaQ/S0vgKIliXyM++Df983//HL8P4G68L+jmzkt8Yb3OMyN7rCC6PJ1jdwgavN
0PQf/DJ/gIp/f0f4W1kQwlxkc0UF9fcli9yeGBt0vWwxOxESk8AodnBvc44PfHRR2vg5+htXjyke
V8uhnz8iF8+ulfR5H5Np3rKVg0RNslYpGNaVKZqdPC5/oNKa9ijZ2xd/ogq2U2ztKZSag94lB32y
/FNJpRHbRmjpc33X5v740YP3p8B588utYXY6DjWgU+8ss8j+ZNTophWSlavILUuenGZKArKeegr0
L36p7CO305dZDSdN85K7rCm/RcV8mN3hoRxMxE7EC4Sl2155ZItDnOCp7SdAv7XG74ROYMu6CEII
q6KtV+nfEF2ILYWI3lTWgf6toMKHYyELb9l1E55Yo9HFY+tHdjAMxdOkZmeT1Tg47JgH1nHzxyyz
cwTnFilcI7muUYU0x2NlFLgFzAh8IcURuVuzNnnxkZAb8uWr4dfQN/YpzVj1WgkG1iH26y8DnN8A
gSLqUBPfTC6uOfr7PVgOM+jb7KWrC+yTi/2zJ9O41IuYSttZ9hL1RGvFNQ2iaCkHJYJZdzsn1nxK
U46hQrNepd0wCfIfx0zUN7PNb7FD0Dspc/TL7kLKrYW6zc2bnVzI4Strl33sYJCeqdQPh+D7uqme
R2mcNZ9Jth0jZYXIxoVrW/epTL2SjAHSUHVNezT74eJGhGLOXbe3Wt8OLV9+91ih79Hn16stdEY+
lgz3rky/sgd4XZacXgXTws5vldix3cy2FpqybToVzBmkS8gdvmmGPuj0kLzKlX7/dZj0n6iAtbOX
EEwiOOaOqfU5a9v2mlnVa28TrAncRTtYWRv4oxdf+7xFBq4XySFNeeVyatcb4kAQ7al+7yLRuulu
8kW2i45Lzi42U6RiLC1LtstGws5rGoS+w6xjMkHIbdov2PzPZd5WQVb1kC5KRzsikPPuRlnd0Gmf
EW9GeKcXvJHOcI6jLOy8yt6ZtVeGdWbE31r3nHjehhFA8eA05Xen5MjXmmm42iYJnHkvaOoHqz2a
jmJyxr4JBIBWbpe4ppkvh/oTDOD7qO8jSCVOu4GRrAdpbXlbkDEAsjqm40xR7qcKEeLQ+up5XPJv
gvtf+DM5dDjA+VX31N/uyaqZmk/Mcvo0J5DZdnfk7QwHPrq161Hp7N3IYouy8B50fUQ7UdzcS3YW
JwMJ+uDGd25TY/efiE4b3Wg5sWlgx7A8tewu6BqYjdVdfSsdPAXqM0by5POAK/o0jPUR1T8encqt
Douryh2EpjsEb+XnuPV2qLOJPKxStdNKLXkQPVGFhv/Z0JvsEFkNCBxrqWmE/eLM3mOobPPFB3Lh
ITHGsPoypPEOZYXA4oJkuqXZKJShwsWx90Y+ztuuRZyiLRXAC/EF6bKxGSNbHPCAZDtdyxagz64X
unH8VYF5OdE9hhMjBMpZl9Gi7tUAsV2gXZnARq8VdYimjI5KNvE+U8AQoPSwQWt9sS/H9JrEDk+B
S9OfVrq5c6aoYSfD35QtWfnc5Mtt8Nr5oC3RSNOPN0JFxaUBFrYRbCkOY+N52yzGH22KYfXVGWDZ
HM4vqx9lOJDJsCJKjF2WLyelo+KuffzUkGBY1c/3qjK5BEgNdmTRHqUhiotfjz5obLFafOC2Qk61
oNTov5yJjdFQL3TfPqdRu6TWAS38czT2D3UBXS6xVneKF4W+aNh2sfbc4OBVB1DHIjCl/qlsvORA
Pij5tgDk6rl7FSoyjpQCMyYsOEE1CbexiZLULvzhvpfXzHxY0qH+AgOD3VbLKDe3kpAzZz4gX5zp
IlL3bh6r/CYGelJuP5IgK0Z7OgayrKg3E+iqS01X2iRJdmwrDuQIUL5RzidszizcsuRad1LcdEte
pHX0K3hn0ZyvzijIcPPMDLgW1ZfJZIyrvophVYQ4gBI8pyuf3OT3VMh5o1wLb4BjIC/ucvrEqf7m
6ePBbF1923iI54j1a09xJj/9u7Zw3pdmbA+QiTHMAjtLnfb3a3/CE23MXuKE9iSa7TzPinFu89XP
8PXRQj0XyCxPhleP2KkkEgxF9KZmavMjVdFuxvSyj4re3FZ08ntgE11qnXSt/tJBHdo4wzP54/HW
taGc2RkOaarx+QAyddPqU8Dl989imrhSBif/NAlB9LC+M0xRnhdpDCgGxy4YJCi1ovfmk2nE814b
I+wUOepFt4rjwEqnPUKrs16btHmCGJG8so6CKaMjY3NrSGCsi8Z9P+JusVKQO2itXfBY6ad2tL92
QKx2ou/UoRWRzS2JGAvbeR+mzvRt0lR7gWMTU6U/S+ZfGxm5K/6v68/jGEXhv78LT7yv9IRNZNWK
Y1kD5d7qNerUNrsyEk5YOGaCm20Z2DN0D7PMvYPKBucGFWgcfNokd7lDO0+e6gLZy2vizzr25i3J
LT/4FYCTObMPP6hYzgxvkffoEKmgF9JnOFkuL/bSfDcatlSjbjaXvBM2fqSqgozWfO5M61ogBr7P
Tb0+ReT9RQzYGylBxkHmo1wZ/JvHfqBs4yE4DGvs3ij5P3STpYtWoTQyBdLA0ah+Rti0w4glbuC5
KZtgTABbNPTtptAnZNOWCEVOd2xaCanunfVQ9VQiNWqynVPKnanJJ7ahJi/xXg/AI/dYK/ojs2nj
6k08lE1fcwy5471Y/1FHsC6qxsRdDW7GrfsiSFdDYOccW3Pkg6caaECtajZNEd/NeZzvNUAIbla2
z27TfsN5TxdlJryllDL3tqSx1q2frHANZpMYYeXga4fsUCnzThn1pTHtfl8kqsBc59vXefBDfZox
zXDx7qap4ZllB7FBnOOe/7TlQ2YNMKOIlv0zGBgXEe2Suie4lkd957IYDjt8pHmcOYHVlhdvYpOd
ueuWm7kWMDSHYFziW7oG13UzOodorPXQSx7MHhOTJjr27xiHtqod703RBzJvzkg+5uBPk16r9Itm
zu2mUWO0w9OC3ZDheCybiz6595qaLY4kPTulMUgfTAJAb+dS2+GdJFxxMI3dUOjPuh2/zvSVO2zE
d6AFf9Tit+sO08XIpbNdSrAcYM5jKTAJWxjP0th98FqzCrN1ncfGmnDU3Hi2q3WTh8z24Ktsv2T8
hV3FIFsCbNrbFaKRxckPMM8uThsRua7QESQY2reoMNObZ12npXUObVTd9701X2XB7aHwMmPx2Kke
uzPwTgr03DfCcRBamKTFGIrIQhNqY70fiDBAs/0aIb09Yi54RhxrHKOS70ea+yJ35EbhRzjP/ace
sUqQ580QFG6qX9rIe5mJyzincxUFZorRq5V4FUo5JU/VPIq9mVbf9SS/N9QUPefP6P3VuHWi0d4v
EoOYhx7YlCrbMEP1z1LD+eMl1UMKx31bVFV5DwUJOpSWFtaxWtB9pIk9Bm6ckAtfpfuhZi5SF2V5
tcf2kvqw6lL0PCeQPyOhI+JkJ+IXfxJdNWPksPC2DS0qcS6Fv4f1iIXFtvDJDsyiyqbur51YgkIM
n9IJ39pQeb/63nQfQWTutV4/T3IaDwmyF1NrziWetz8PktdBRSVy06Bq9ruwFou2Z9+JX65v4i3I
1OfeXpxDV2sAv5xZR/2F8jBWOMsKRnsUgZS1uUV1UA4sy4vknPODbpYlDwneYv4aWp3Z1OrdtKLE
amJ8a87wwLXz4pqW6kSnpr8gKf/qLmQY1nlrB2KKkZW0kBD9MjE+Jc6+WY0t1Vw7hOPZxqkuLZgQ
KT9eEOa162QndrKL7xt9cHaAnx+LmfLF04g84oq9punE660k6BfnJAHHCTP+QrvkzHPJeN6tEqdD
ssTZrrKNY6qYsUash/fxkh/M3tU2rQGLUSu2qV48UtTvWP5W52ogJTrxIyYu49Kx5oIaKaxjlBlW
EJd6TU63z/ORTunWnkoofRkNdQzyLTf618GhQkAUsrL9U30n8oUQBsu61qvbmNwR6ETQMGrH3Dcj
om7kV6/uMMgt02hmawPz1j52Hu1qTPAH2TE0fc5sk81kG9hao8NhnTCjjHMRmlbHiNW0GFybrh2M
6Wy9prQjBuxOvIMlmQYLQcOOnwcytZ9honvbyVJPjeJPY0IyK8/StjhGStxVrKHTCtVPDZ0lZRXY
ZRQz1sQdlNrM8ifDuiNtbQ/NEsJvPt3P6EaUI4dzxMHH77OlsrTupayTh7nOb3b+amSmeVymcl9P
dkl96FMk1iygLELPsGH3oY5gCggX1mqcGc38M2rgF4JDyoJioqV8qqqsfsFIKXcousG040JKoqfa
arVvq2YK5QaW0wFObdPSNNjpi27AtIhIFoxHxGSucndMuxAG6MMugcLBHwu+fzt+or6l7GfxgzJQ
/lxGegyJc32XyewyjNw3tJ5EyGjzN95M+ksRzdsib/QQNuy8HWfLxRs5VWvrSejLUrCYa1t+Riov
wmBMmvA9hd5ifHIK9UXl2MHb+9lcZGBVGmF1stvbXdPiBBzKi1qSy9DYD6hyvP3QcbjPXrXLMkfn
rIq/l6ZeheY0xgGLqHKb9F9rS8hDCz91s+hwFpfu1SuHcCz5jdBe0TdwV/4Z1s4lL6LGy73NPGS4
96CCGlb305Q2LN2SW9pxJ+L0yLDP/dAk/yjEq4ktQ2PFqOFczqAwXS238smZ9wIM/VRjMxdwJjxx
lzUMgVWEd2kpjEdtJD4yYm8ceJFuB1FdFfRrzCKeHV7k4ZxQIBXoXyk/0Ud69oEN3bJFWfVk5cWT
tZDImBpsyRXZMZuUmTXvdw7cumQMvfwufo1JnN6k67zOTv59xqD8g9fKi1/V5Sdi3DZwFtL9mPmf
s7Q29s6yikrKFmDWbJQPLfcxWhmdG7zhtcGYOXD6tj1Wc9Rikv9Rr0jIulKveL6iB3r2/gZzmfAi
L4yBUTzMiXNi4mwFQ10g24LXwvAbw3sP3gIDzbD3/MUOSroomjHM5H5S9vcMHbBAII3gUNOGSyLb
Sx7PZUB6RVBg99g7g8CMNyisU0vf3aG78M/ZhCNfs1n4srKhMZQEvb1yT9tH1bJCrU3nabQQESW1
mO/H9sHvvhskvZ/QO9z6BE1c2TjfHqZxTr5W6X3b0P77zmKf9Tn7Odj+q8Q9hgxkwG/f0Kn3hxbA
9wWj+xE+QErw1aj2PA85UdEICelrF9CLjraHxnjv6KN96eLms+edWhhPAfdsB0oC2feEBmajxlyc
lewvil6D/R6HJLzdxywCe1I791U0XExWmUFc2dlXuOl9a+28kbikEnDxJpcygzJtAN2d66CjyYfu
cuIcMw+2xHJmr+Fi7ZDfC3c8k3Q9Abtk2V4hzvDv1ARSI8X0fJ7THJcsc3jkj9WOg6BDMsnRD1Ls
MWO3VXvOhMuVgrOSzYEz1ES2Qzb8+Nz3In7q22rz5zzHfI+GkgDhMvf3ftPzuFNOeb37aHry2eWx
Y+6lthCFqBEmsXWFtvcZWe1xBg67Svc2AEncANxtyuipYBASzRuUS3OZXjWRfRElxSi3M9mgNP8m
oLQLqnmPuWDgSt58HUp6FEoenj/OC2NEAYJQaFcpL78U3F4IWDp7g1zqJR/b6ezYFYe2v8KGK9fZ
FVn1ivMbJ0Dsj8wzEpijkyAmKooOU6qamzKH9pCrGvlL8czr/mmpqjFoc15Cbc7xhZX706wQtjp8
ldCtOUZz8cT/zttBWZvK6Y1NkVpATU1SvDM5jtteiJOaP68ld1ZR5dVj9BwtPXqwCaN1l1i/6sZ/
sUaMPQahRAmsuPuyZ5SYI8przCg7xzyuxbaRRbU3yvKMePAKRep75XKvdUIWq0orCSzRp4wey3V4
q9DArIdmIrg0Vv2lHJNf02K72ywZ5jA3/K0vxg34MpuyTDz7hToXPbdqMdKhjtSo1BxnVqdHQtqG
I2uBwlM7o1RHt0HJrXrWdfHy2c5g0eDGZ+zbx69G/TSqmKShAmulEKTNiSgbwiVmGKtlBjiICqQY
0TNUW7B/2s7oAO9ibi+SG+rnhkdrZkzVJjzadu2eFhbieW8jBV6c5hKP80rT/eJUKrk5YHtOQy9o
g2pKW1vJ37Hj3M9Rb+869t2bqckdyvJfKypgP6uRn9LHOh1JNxyXbNBQFfM9p2NHCByEknwt6eKS
/7rvTypakzZapkPt0AEvVvciAks+yPHh373yezQO3CSbVFr0pp6FU+SNItMZMjq4xHZCpHdPfiFe
ndauQmQ5Oy8akUb78SsTXj8AOFsmXsWQrvlgx8Qm+t1ay9YNF5OIY+GxeLf2VaUZ1ywY9ZD2mqLG
SgjJXaABjLYYd+QBDthpGAYPFmHlxgqgG2dbvkbcXlLf6XhMzlNRZNs4KQWWePOlNPHgRSKJD1kv
zE2bfCWm40qyVPrQFvMDgos2wI+ahH12k22Ntjsi3z4ivkUzMvFA7uAvw41DS5L+h6gs3aQAnVtv
NH/PsgriosxenHJ60aseWIspxse0Sesj05l4T01/1Luif7SV9qMQPoqbQb02UZQ/CrP/UiEpHtrh
sxlB7UD2v+xELUVo6UUeSrNaAt+IiwMJHf4nDO158Bwn0oEDWPCKmjrUM5W+Wbrcoue3r62HXD4f
bUACXnNQqvCDMRsVpJN42rLNgACDq4PI8gjufAQCHF/9JVHSvZneChkjiteta15u+oTYfBznc21t
imnRLkWVLVArn5mmyXOJ6R0GY7Qf/ZxL72S/heL+T7X5ZrKuD0xFFdA1zkuh6s9wTm+KXvkhX+bj
4mcPurWo+75Kjr5IODq8/slMzDnsRvoZU+tuBo7I/0fZmfXGjWTb+q8c1Dv7cB6AU/2QzCRz0jxY
9gshT5znKYK//n5U9bmwJUO6F13ogkuyUpkkI3bsvda3DsziYkbVeRYUThQHvYBjNDXlgvxtMrcW
ezvFASxkmxaJ3Rxcy0SRujiBkuf9Y1mKyzmKd105VVvS5MVuFcVwKydB1ChPI0cEX+BFDhfTvvcy
kwqv6z8TuGccgFZ+looGRn2S5g7vQLbR0eZtHbUBe5SiwCyikAC1wbdaulrZiB6CA6QpVHpgiS1v
bL1UDrjmd8VDypN6b0lH8/WvdRennwQj5atEEd/G2PDpVtGDWAhXhd9Q+4mlf6qmsThr+mwE4A7a
k72iZayFUq5jY9izqFSnRbPlAUR48s+amuoWR6Z4vpGLfVVZPAN2xHI64/JezL7ndABDCyeHFUI6
IhCR+8kY6GYr/VRdWuJGmy+6aprDybXLwBsUuc/isvJtl95iUxvxuZL6Gam0dtW6GjOpUXnUOtEc
4XXovlPR2/1g8XktUsbpiPSPVCOL4TID/XUy/ItZJjb1HmittwSZq0Z+ChMRsu6zZSwQ0omHUZ1N
J2dCNhftKqs5p73/8q/12Our26vZmj0GA8DrSa2rUvqkhbUEtco8Yi6H77nqWP4w1xVuR3n//qu9
pdStAYQEFBlIPljMXkPIGrXPervQmQkrgnXKmNygoQSCenDZKTW4lpl+fGfc2hC3T5qMPg2eqvgw
ofEFWU2zWzq0cUhEmw1jnWzTaMizamyYg6ISmRdPKhw1U2CyZyMdMIkaVj4fkZiFi0imnW0yHqIP
gkgEZEUg0viUu5LCxltuTEoIu+FQWXgNqQ1ihDE2HoqlY3tWWotGgv1MumYDFoUbjM8n5S6bP7//
+TBBfrMNoFj30EExnEdv8Nr2WSBrigHnQtASkXpyheNXNbpqQUTq5bTVUsLxyLBAO2cozwwHgLMg
LsG5SPoqNHUbM9O4naUrfND3LxOMq7b8EcUptqGSye04pqQYdOUqV9mWTXQ75PAoTKl/h4r5k4hy
hhh034DbLdqZI+d9pw3i3rQS1I4gvLajZV3owjI/9+Si+VUz8eMz/SgbEDMVdJwNgpUvfZ2Nn/oL
JwUnn3hWfYgY9Gx7xTl17fIYg1G9FisQA/GAZGqkRGfJHGs7m4kMrJzJpXCa9pM+x9qG1JaC2Ehd
7IXpzsfOfF7ILiGcIdeeTIvmfUfmz0U89TblcqWF/VRfz8LLLwkKoOfRtumRmcpW5nWNX4nFZZy0
8YDc91Y2cbdtcjMOi9kEwlG0XThhg9lYHaMpBy8ZiAlCiGa3vV7qQfO1qf9iFVNzU1blnWmL8RJa
RbRpwfGGLq27xUno4Oonq2WznAuHUNZ0Ya5ZUqxy5jrretwQv+Sn7FY+EKsnrTTngwdcZ2cIN4T9
sU0VKw70xO6OZopZjzZ8SG4N13LMj8jOrOus0Y6KIerDxNwuc6LqaACMYwBo0ZZ3xbVDrjUKUd07
yDFCQ07+33boSoMIA8bxtWEiuzd5jFwuXObm/cFOHHeXbysQVnsa78rWG+rnKPPcTVGp83EouA3S
uJLMz5JHPElEnyhDdJREl3AobO+4leUj5xwO+qXxrSJC40ROCx1jA/f6kl8DfrqKh8bds1OVm9lC
++7pSuBOBX77unZ8JFJbaVv1/WJ0J8roehiys+OOT9hCIddV1rCt5YQzyhgs9N+DS9o81LfRuqzs
FLqKdcoBXgVtqpKPI1DyKtWM0qGyLmolv4uL2gAzMmlBm8V3My1Ya6m9jW4nN3MtGfOVxvd0jYF1
aq2FvyQ9WhoexvqdwoCkrMD/fvCAvza3U+xjoSYYkU8Amc9rMZEJHyEdmhgecSPP/TQ0ADnxCTKl
S8z0Civ4LpE1A+8iflRzAiOcKCo/EBgS0/FmkUEzhtUVxZEHWPo1TzqzMtuIypLIEBOpbVro8Tb1
RDjCevNdvQKeVJpQs7raJ/6JbsJC9557qjIEbQyqEq2ifmzDGVB9bf2kZ2DtS5KVyBgXF4yvdQEy
Dm1BDlUSJpHIYZNhOBxc0RPSqG+QH1kbWyFZVMDHI5ynbne16ohLgwZ3PaZnrA2xr9v00yLO44jJ
r+MUmXisqYeJdmqXz5A7XfKvsrZB0WHe1J5FN7K4RUIi4elMDhI09wohjHkwFeNiWhwGQ3EL3Me6
F448Yvq6ZfWngz3T0amGnwAOl6OB2hSDSwUmUrklXyXZLzi2N3o3/6AhGsg2oZFAVpxcLIS3Y4+e
nZygDSmVma9p7V006TdeXOnnwnQ/kSDYARob5WE25Zla9yoBdIKKP7lRV9ygQyhCgpBuC2G5g/9m
PblipkeBpt+3dZyVVJBIJjL9btbwSCaxCkpthr42gRJFF30kVrQMEgVE8Pu3qPf2Fl0D/Sz0brgK
8aqtg8VfChLaB+iQVLKcDPZd1tD4RDSAsncTp8S+QXRZ4wEzmmSyk7l9NI0YxwHUpqm5tzXIdY46
87hCN9t2mWvvDWYUozr+MKsoOvStOh37UnIK7IoD+8sNyU7Q7/R03hjRA5+yurFWCbDQxLEauFVM
JcEeN0N7TBTfBNGBQCHbUSt+UQQWkMTsnns74tWXyNkmpfI8IqU4t8rEOsh3wBtZmC+lXbQtBckC
eDGKPU/ntLcbpG8Q/8bDlD0NcVecqKOdbToJDlFTcjb0WrlANXA1jQwjkOucYsdVwsXyGKGVM00L
XedgBEdpA4nrWwq70a9L5zvN2EtyFqZ9M2oYD3TML4s6HpqI727H9hv9Ctj4+fRUI2QJEY+GhdQ/
lYtHDJ8jp+PigPC1GURrqdLus+IyT++53saZeT22xE5s37/cfxoTr35EsMHwsBF6/361GbZas2Eh
1RvXWbCNXnqDSP0jke+fXoV1b1UWc2u9cRi6IlasyWKhNrX4qSvp/eM3/Iie/VZFDrDHALZMdotm
vgkJJQaLFLGs5q2oBqnpHjJuNcGroWlXcT6kGKdx/YjsslDmx/c/xLdVG2JZbI3wG2nGvLF0ukKv
1IjyKzDr9kzKgdhEs2lCHou9kMnkrlk+fEzfFu68JDkrIMxXvsTrSloYIpEjnt5gRlbEEhM680qO
nfGIRV33wSlBfytzZrmFYuWgJrH5dNcd5Zc1YR4aYIic9uiQSNy/3SIvehzUW2d1OzowGk6JjO4Q
ETgIxlt51BCJsXtaJ7errNMyeo+q2Rz5DfeywAKJOgY0f2RXqJyEc0oTPdAnpT/0GoxLuLoHkQ7J
GZ+7vZ0QJfiSWcNl06PdeP+6vb1j6PpwzWwdLfVb8wXu/1ZdmtYOksGsEEsvX8GJgnd2O79LcIKp
k9eGukrqzBxL9QPrxx9umtWsafBceCu4+9WTZ9izSaOBACtZoL0u5nDMcaWkrbnVRHNe1YIfPOp/
fEEwTh6FB52m17VH1IL4lAUvOBbAnJQqbS6p++jKcvyzkQsfPwrD/uMLQtFSVexjMFhevcO8QrUy
zKwtRBUdXIPhYjmhi0CGcdVOrQm/HlLo/+8Vxalig1tBke+szbTfb9TaMStm3BwkqinUOwG3bGmq
rdMNHHei0AZhRl1Jfvrz+y9L1cQP/l0VjB1HB1GCRJUlzl2P+b88IWo1MSgpdRHUS0PFP2BRWqqI
Pqq5bHSSZgHOgQF2xqjdGS1M3ooa1GUoFJhEAm4RzGzT2aQla9NBbkU33BKIdjVaDniEuuS85IWu
1oJ9rSHoad6EPS6DiZYOTHiGBoGYgEa50XsR1kry6Mm62uodhKBYXwwwkQOVm2sdx3moDws+j41l
EKVDCNc+F3mB3aPiCD5Ul7ZdBwdDwc5WraLReiBXW+aiPCCBqHdOBxXFNKaDWdSUyDnCxe5ZdmKP
MepJCLjDrVmcHU1vLmHvzEwIFeeQjTU5Ejo4DqVAc+vafQ12H31db9fiEHdZurOS6dbTlpuphceD
9oSjPNZFcgVtI+jL3sYbD6o4MhTnnsCuc9c4iLFs2QQ5R6EC688VMXp7VTeOqNJm1qM1kY754qFy
hpvawoLtDFW584RCRytOEaNlCiIlw7gq6oQBkgpwIXPpOlVAVMtjWUTHAvg4o6O1PYSno9Xy8thi
BYRNq14YM2GOsrHCGFAxnVWTUbeZHWYjZd6TdM9TP31PjKLY4N25UKJu2Ee3bjVQ0ehJQyVzTtS4
vDYIAbic8smf17XOYoa71RLUb13LG3ZHBrZa3IAgR+DmAUvbxdVqIK/bnn6QJjYMBr5meRWFWTyf
57UW8tIaCzj1TW+CGWxX9Di+1aDtn7ocXj0LrRmiZtEWYFVDxv/pOEA32BFAeydfksjF0wEiLUuv
xwLnpWdJyvXFG3YcQYe7XluOYPh26P7FaagYwYsxTy68+pkLYdLhFRb8FnFga+AubZhWcx3N82ws
q1UeZUDjjLvFnh9t6D2RYR71Bpks40ITanegjd7kN6ZMzwa+ozwTAbdO7qeTnR4wdwcCAd5WUZqc
CWN0PetaESheSxczylTS6gh+Skf9MQdLcZDErLpqahz0wr5IorwIq8h8rCMNvcA40CpKSX503DRE
aoTs02Wk3jqgaLwBVaUkk8NHZkJIHap7TsPcAJFtrvB27br2+Fj6BVKd5aSHgtyroJf1VyQmhe/N
XrvHfZbHuH8awrr6tLIxJKGQLcvk56yq154rnmJr+SRn5zCPUg/bcvmO2YpOiR7fdd6z1NOLAaf5
g2WMd06ml0ezgPVbdp1+nKHKahzB6YedBRLgXjHIG5r9Xh85ztCten89e7tyoyRjwEVX0MNj83pv
KlRLqHpP9GUy6TO9No6JlU2MVmskeC0L5qtMhD/YD//gAiQMgFgWiEG85puANGxEo9rzjAZlBva1
jLChEym5JRjKCrAV7Ysc4urYckDKh+yHUiEhT5ctg2b4qszXpk9tDDBas1Ac1OQIEGcIxaHgOEXj
YqMmSmhN4EQztPle+dDB5RZgDEfT3M/R9EPVc2sTR/GdC6s6b/Rg7HtsEGNqbSD9fJ17zsJrT8go
HgCJxh8UWH/4vE3gYNi4qMF1HJe/7x6FuqiMwxpue73cmvPUolaRn4gTxaxPeKM+fnr/+mpvu864
pyjnTCoPegGvmW5alai02koRzCRLbtzBRX8mP4NWMgKsYGjjZApKYoIvsyZLUnV/cIO9rbzIied/
bJcrVOx1n7P1upxHcxAkPDbjwZzUiARVuVMieyv69FZP6B+kNXRsxNU377/3t7UsL+14hrl+2kSh
rTv5Lzt1q7Yd7cBRBGpWphv8xtpYKwfe/idPn9UDZu6dbIyn91/07QGI97h2dV9e95++7y8vGsda
Z+GSEAFGgnVrZtNt7Fb7oMJ7w5ahkuRlOLNxHKHP/nqYYOpdPFJpi8DBtraF+dJSrDNPHEy1IvhW
8w4xjQ7Q5+AMAG1drEPeuARyIkr9apIzs05bflCS/eHzpv4DGseIA6DP6yoQPHPekSAgCLqgnc0B
IqSj6LeegoXoIp4dolRUcX7/4/6DFJ3MPQOPFmQfbvDXHM0ODFXUed0cLO6g74sYto4t3U18whiS
IVzMHxQFcRSBf7seQMAAExwjuMzAKSHNZgIV4qv8xM8AGVixF8slQ61BE4Nji7ntvfiz2qN7UfZJ
ZIdDP1zQdBo2TTn45YIWGq0yoom70i6fc8XzYev4taie28JRAymia4apC2EFfCdq1AcL5Zzb0QAF
T/IsFhn0uQNiEpY52nZozQ0yudLCiDFW8ZWeRdcD8vawKnMXo45JdOOs+RzbBI1NSPEyHwZ0HUTs
NhTDAVsY1qy+3rbjHQ1hNYjThS3fUJaNMn+F3vwR1OIPaxmRh+RFeasxlvSj35+vXHCvIZWfg6zs
94tXXETCSwPN6b9PkE23nZg+uNh/eLY494OeNlC8o3J4NUFjC+x7s09EICxGV0Jk6IR4tffvqDcU
TB4tBmVQSVW4duCp1rf9yxOs4NxDoViIwG7ms9lF3+h2IRLQ+9wXrdbf6e1luVR3WhxZyMyyq8Ue
4lArDCPITaqzqJljLv28wWDjT1OUXGiL3wyVuI86S/NRu4J4iqIPziV/uBbrvA1kFO56qK3677+0
KaJ2HjplBqYjbwRuxA2ki4qbhawI5J04DsuP8rX+sLLb6H4pHVZRBeyE318ymXIldTMxBwqZDXDy
v5hl2vj2aN+lRaBWT24G0Q5V3Ee+YN15/WbxZAJoXL3QONl57F8dwSjTsALPQDBXTjLCfdSYCoLh
0q2Dbg1oX7Adjjo17zShI8AP/tyO/XJobe8JMRlS1kk0YW8l80XGKSGQBoU4HsTqBDvpsV/EepBS
5wdZUJTg0+N84Mw5CdFmeugzD5JaH58iLu01+XJE/3LIAtL8xM0Blbln0U8tdTeAaqf3np/A9Tq+
ompiZ7YCYBzR89vG1bMNKQ715wK0GnXPQak0edXQaryVDwBcnG0fR7QyIxf8WpSzUTHuDiybdWsw
F4tmbWIFUQRORFFdxiyjSv7EgKS87oXFZMFscQy6+n1UfoX1krEuQrYlkGDyIZXXJ4UsnBq/wvdq
VD+10tgXTjZfK3Hj7NHvIBWyjdshi92z2unO2TS8HZjAItA646eX6NVuqLP4ssmzBRNVsq9ygA4o
Y+djY5L6HFXLZczZ+SDaJQoN83ujcTRGi6Bt83GufTXTIN3M9Fq08RpFfH1b0aDeAYNQDjVSMoVB
GKyGaOPZ+YM5YXutVopsZk03pJg2B1Ut917eyZ2H/Mpq3GsPVwMD3XwHOQGgEd6XNpe3IOy0S9Wa
b4SeIYbzAER1jXpZAHPeeFE/79cmMzIvjs12i9UrKRcf4eln3eX45TUqpWhvPw7q6PfIWHedeyrJ
P9HiZaeQR7Nty14/OgnZ7gwbmuk21qJDjPBwl/UsSw691o3OaVdDB31oUJIGOU2wHFamnwsONaqO
vMNcIGfrHBbR341iX81qkEI62UdgWXh+nQMKeujwnRGmXUkWpqXUeyeyfcONzEs1lzstUQyUs2N9
YMFCJ6/iEGgg6/dGc7QYePuTntQ8HVJ5KKfkQL2ZH11wp/wdfCxAN4kyWnHrjHKSc78eHhPpRQej
mH9mVqSf3GxMr9FPeIj5kIjmJeab5UHJ8DHnPTJafSlIteiSx4QB4o2iX0y5XewaGmE7JW2VT/pd
y6HvFGVoOXNOtr2yXBN2M21nW2tpgyN+ZELzlBWtQlsTBpo5ywNBHME829HBvkMJSnEKiDqc5eKT
b2eeyQiHgYPgWDcbYlc08U2w8R9lrKUXBojmyF6Dnh2XyPMJRFhbgswhCKzb6anJ3R017O7xZlCT
6DM24YM+e9PV6EECtMBc71wHoVQ/5b3fWYUV5Miv6fMkWNjK3txDkrvlGUaxTMHqiyK/WCfNQOSS
k1bH1x5opOs098ca4dRI72I/dOoWckWElnrlp6feyKwkY6MAmrpBg7vclJ0d7QaNNIdKKTtCvWyP
38k8w6FKLzDEm5mVHNIi03YRDvs1jNQMu49q1jeMCXQhjCpNDgo0dz1gC78v5V2xTMKbnTbIxnGP
AZf5D+r3OKuyuzFL/NHqAgUT5bcIDYUDIXKXzEwAscyHqrJL0165k6rVX+aaTYBZMdcBEdQaA/Cv
9tzbYd9YFd4rMlOcGM/RskzLMSLOIjBoDrONDI/MSza60ymYoccOoMRg77r0iaymSzOjMcYJ/bmN
hy/vb/Svy9X1TXvIFGw0OTYU9ldvOjVyUsmssQ2qezmyWSQlfOie1h/QMY8k7llp/HRBPff+y2rG
ujH+2kHkhXHrWfzLxpwJFuz3TzsvQT4URgMcWE5Pc0fxBzygZLmRT5qL77mIUPAKuwqnBfV7r7dh
weiREeaEo2Bxb70ouovZuRDdkmqr9hWHjTK9TeM8Ypg60J6IsWrkFc4fZlBuMDQ91O0vHuaII1NX
ApNUeTZHY4DPmtAAn2dzV60IdmnF3qZKgHgZGvJje2ZWniswHDnBIIUfnOTcGA8YqIAhEGhOiuKP
3NDPHtahR8IMj85kP5NTPF3WtifO1myGQ8f6MRLsW4yGto2J5Azgrjp+L7zbprSNC2cqb8dIFXs0
Y2GPHnANNkDCW0X5MW2WUO1aIpTwphz6iJg8dpKcJW7eKSIZ0S15XzOVap8o2wyy2QKexEQ46DFL
rgzO7qleXutd9Gmy61tplahXW516m/TXjgtwa07QbScdNFS2dqO4L88RHSU0u8cqpZfpDP1htMDP
101So2U91muWQONsvKWjlUszNkuIhSbFWqDCDyU+H98yGyTnopnDBAT1TpPjJ/S2th95AwIvc74y
SoIBPYSTRGaNFnJd96dE2k0PkWQnpZYcMJobkfP2OoanF3hviBJTE52t7qIiaOuQE+29nRTzYdEi
dfeC7Z2Jio0q94OhifZaqsodCt6D7hA4FJWx4as6q5WRmo34iIMiqyWYmA5kk2m621hVDqmZw0No
Ms0HRrmxWp1rBkI3TpZjFmc0ptX9+8+NtT6Prx6bte1ukNRBaQ4K5/fHJmmtDtTq1AaIQMkFSRm6
LvoPL9K+O1l6VCpSweyWvFKj0RLWSDsGsulexZM3Ys7qn6f1ygJn6JSnPOq+5YyxhmZmpJ1Yt2Rh
7eKiS0IapddV2XyixY3LRFMQCbMDFFn7w02WpyHRcYI59SkfmAY7BouZYzYRN9STmtbPeVIZvvrJ
bolwkBkkY7VPnyyaj4BBMK62UBPKsfLN4VDqw3eg4d+TPrt3l6T3pzw+5hpP7fuf2evZ4csF/OUj
W0v4X44y5QTyt7FZ4sSa4IM5oKfHl8fXGKM+v7zSf/8WctL/+3/487e6kV0aJ8OrP/47/FFfPpc/
+v9Z/9b//a7f/86/7+uSf979lov0W1f39c/h9Xf99nN59f/8dtvn4fm3P+yqIR3kzfijk7c/+rEY
Xn6H+Ee9fuf/6xf/68fLT7mXzY+///oGVX9Yf1qc1tVf//nS4fvff1l85P/964//z9fWD+Lvv/zx
K+e4f37Q/373j+d++PsvxTH/xc7AKNIzHM6x84+X/+qa//I4U9E+YodEU7UGnFR1NyR//6Ub/+KQ
5SIo50DEEN/lS309rl/SvH+5OgdVjweVoxH/+ut/f6Xrf56gfy4Vn8B//vxf1Vhe12k19Pzt13cN
MlW6V+xLnv5ytH/12NuzaEYRo91E3GSdKiG+KDk1ata7yLi0Xoemqx9JWXEucgo8+v4KUbqH3LuB
yWceEBYbByxHO7VuxQeKpjeFisV2SWQ282nAwi4S/t9vaPpuE5ZnKqhZcVMiHy0sKPAehsn4oZTj
mXMaak0DIKK0sOjDFCUHdc2wTOvr1ry2zdq5aOrslJQW56pmeUCP7h6Fdz/EenujRfGXBLfNhkzT
S2WZrZ1l9k0w8qzXEC/h+LOZtvo47bqZCUBrqpciESYs2gw/JuZbdOXswBGHmV9umj9ckTdNLt42
NTOXf22vEZDwqlTRRpIdkSRrRNs1d6CEhnAhddFTdOPsZWMIzlAeMnrc5TiewEaYxyIy0CLE2oPY
dB25GM0QMVc0WlTkRVOFTg7je27Lb6S6naETPGsp5z+1UcfQgNw0JstwNePMNqTj08y0L8RQ72P2
VuRy6YRMyH7E8lLumm4AGOiVDOdKBOZVPtwzkQz6JD5xSvP2KbaY0QKeuSIsK+C0zMBA1074mQ9m
ZF17eVXvxsacYDvJdDsxpQjjAd1n35D1lilzexNLJkVi2Jgq9M/RLJ4R+WFWI1EmtLLhWZ2X6mTZ
3kZAzQ5tC8CDJCitl5X2QfPpbV8I4YfOoNlBsUsH6vVF6MQsZG2g2jEdvPSKNaZBEZk4qVK8TgPs
0qlfSRMdXp92bCZfVhCgMqiWXKNWu0zmRjwK4ug2Q2nP3wQhZzbxjIc0MfGVGfsWvnRanByXG/b9
2+elkv1151QRIa4cNSQzaHJolv7+1MDXzXoE13FYTpbvQULgOOXRaRyac8qDspU9JyxIWFOYNyVb
a2xHmAYvu3ipoHihAuWNH4QHUtctnc+5d2Uk0NoZXX5rGpWv5HG1QxBzrXrZ8miS+dTZ+VOtF+Dm
+6jcvXwdKea0k+58Z8Wt689z/xFb8k16Fe+SNwdwgctDnMhLNfPLZtcWdbXEtFqDdv2lWgmkojE0
gk2XDm+XQkE1NiMI/sIJbTXuMPsRuza7/bdCpggQNdjdHVzOg0Nl6KT0F5YKrRZ85GqnAsBWDaik
Lhlu7DxxF+9l61L/cCe8f7HeNLd4Gy73F0g1jw4XSS+/XyyGIna5SMUNprUrAv4XPywKDmIKxnoT
uxMQKYvcPn3Ao6Hqk7xYxuu6W9UWhoJzYKi6AIxfAzLHPBPIbDzoJaGbdR1vGdzLe9TAyYb8F7AJ
5TQEFqzojdMl6hlJLJQIffrUtLIl0gA4DrlMW7eVyiWquIEoIHeCuIa4Yz2zy0EfLuVKruM/uok8
evp8PUDf2mUWekUk8xxBsgGP+zz0X5R5NagabnbhVssD0InN6AzNZyM5StnxYt1yeHG0lG7q96uc
nHmcfJpBf0PEJw4xAluQfE6aEWQqG5Bli+U8IjYwSW9T7B/ruqAxUb0sagxCLlryVRtlXJZKRvRr
PyBZJ4EdiYpvox++1Bt0D+9fthee3q/PmEm2G44ueHuWC+DZfvWMpVUZL3M+TVg0UUPFaoz4PHID
GPsWPEEOMS8bpq6EQ3o/2L114hMOUzjJOw3YSjDWYv9yq1l5v0uNaDrQbwZdTVJwg5D5/V+W3Zyb
6Nff1lpxrxaMB5VzL2K6V/uo5hAQPyol/OJ1LVtYHUJ1auTJaDIIKg0YUtgtyp55ZMuOMH8d0Vhe
yzrd52q1zy1LHGkYOgSVSusi08pHqY0A4LNS2yE0rTepMvb7SvmCnGvyEyOFpaHJ4fzyYEpb/0wO
lLJlKEkmSgT/yzQ4bU3ecMqcHkBHYXDkizKgUopTH3QpHvN84YlGhmz3kbuyDlQYJR7B8bRzd3nH
mU6Hirfl1dKQkgnvIPyaBff3STrLeBwNknJbla0qpjvMbPqOI4QvBRjjLjaPVr20u9LrRxgC2mfs
bVOoambtWzIZz3WsPBrwM7YzHmMM8pAoGqH7tZP0Wz3q2+taRe4Tz4QoJBjWoeuWF7EzP2SQg14e
P7szj3amU0gxGTz1whb+VLZZOJF7is0lIhlP567PNfZTZ0yfpEnc28uOYY8NUQRdfi4RBJQVcLKy
s/RTVxno/Ned1xWZd+yVnC71y5OmezhsyOLG1t1CvbcSxTxS6dy6czRcWCLB5e4lsT96Ges6PbRd
FplyPy/MoIjf4LFSq2rnphouqSoFmT4VR4JmH2RiiGtsqHHTuDeThMwwlPK7ajsc+xznpjPEN8fo
LmMDBOKc8slrRSOP3Vg8pRZJep12WcJK2ijTah1WlDW11TXpcNQaDAUk4UBIP7vpdOv0qGKwpPZA
wwBXypleuuJC8nrZZUY6UtYy6A+K9TS7mJM9Mzvj6Ap5HKMTQ79LN4cy2EKgQwnKR53BPA8rs0oP
k1o8vCxctTn1J3wNV3ppkqSaNOkTwpfbWG+cndl1SNfRH5IFN6eAq6kyvX7a816msz1oxqas6+66
M4uvXldjwEmXGr+xkgfkmz0VFTbEEd1dCHpu2KoCR6dOjG1uLpeG1FYmnsL9t64NJfZprN44cJpZ
y7ZRO/Sl7wz0LN5/yl8GVa8ecqoUuvPU8pyX1bXO/2VDlImb52KcstCQct5jATVDVUSGX2ry3pGR
vPEw/0mvPpA4zt1Os8kak9bH1WwFLjel/7JxV0B4Q03gXkZuxVOYTMc4RTeMf93ZFR4A2pXRZdE1
2urW6BxTTdo77Dc0pfGiXFVjUl9oeXUHTWLbjVEfmiyf+8WB4KZev9zVAq3bB7uo/npUyAJnrv01
SMPEfLEs//7ebfqGBAFHiH+U6qzXCQJUdvgAH4/KPnEckHYdUbjkBrrIkmT2cJIamJ01vZjpDv14
w7lJDRrfKp5l8AvC3KIm4GkrARGMsWYyX2mbz4ujf+qEWp5XMMpHDY/XYy6LJDvOdUy4gCbjFH51
/YzSBAdRVllYRPXArjYmO13udRNkdKk0X4qyvS51hxlMCjmrGz1xBeuEcKCrWiaES+j5N3Oigwfd
gPlA0pVhlIwP+TrfMTQ5/7OEGI2t7Q0xHXLTOuRJpu6RVDx12phsGiv/qZFSupHj+NRlpXry5uzr
OEEHWHoHAsZsrVute0EyEDpG4+R5uRq81K9Kpn6JR4G7TIeHWfVyq5iEVTNHyQ+dCrnOiZvMH6Q9
UQ4iEe/G0O4lFmWFFQAn6UXmjhHtuUdyQD5ov77RbxJIwzNhIlBYC3kY2L/fGZIaInbyNRWZam/b
ZinUFFOAMaR+DLMRwnAZzde9osnrUVPCNlume48MpaxW2ltBtF/ZnTqNbF+tIKxBbwVcEpm1+2VU
8pPX72DMm71TgE6R3S2ajK2AZPhoNePV3Lc49Oc5bErz2xRV0x3ODvLgqug0aKkWIr/Dv7gWnXGh
DphGtB2bFcv8ktwZXj7DuINMljiDw0i52vZMpTBWVqGCkdyfiviWI10WiEHHkZE4+m4y1J/vLylv
enCIO5gxe56F5pYb0nnVgwO5pBgztXGgDnoacCS6ysBmVZFxiGLQ611D4orDGJIemgEoo2xOMck6
M8FfTuJN5woTeryzCtvYLiW5CDMWQ5Tj9VWVj/doLrQdZk/qRjCTW6vrFZxkuWP7Wm/ee7B4gUE4
8QUjeVZmqyLxYlF6DGMatWkL1V83ZwaltbhLJiU6gZ/3QYqBhjMb0hls2MStDQcIFq5M+quxxk4u
q+RCH+Fb4HxrAyXuIfIWs7utJzU9Cb0I49wyDu9/hvab2ovPkLxRpOjI+tEXr4/9L8syTB5knZaO
IisdPWZTDIuMMT/EKg42wnZwSC1YIf8PX+exHLeyZdEvQgS8mZb3xaIVNUFIpASPTJiE+/q3AL0e
dA96otCNK4llgMQxe69du+9h2uJEFoIGLYztI/ErYaudyyIJN/CVg71ZMXUdzBbclD9Q2sIJXjV6
85J5yXQEaIGVNpMoDgomuE3XlCcJ5YwQd9fcjuBVVh7qBeiGzrTNJOb+INHcVRXhJNQ6AF+EMoc8
IgVC2TR8lio8aNH4mGx8UcJDRmag/PR9AWJDffUy37l50F+niPtdDho+duBjR7sZ+MNUV1pQvlEc
8/326lNFWcyz5X9e2vJQtPQSojo9NUdbsnUz/k5YTZ///0dvcany4f6vZ6JHOeDjGbHQg7H5+T9n
ag/fZGx5Cu0cA0NDJKTNojXMGNZP7obsooT6J9vYqglvfsz5gJ/F3gRQPteGWQazU6Fcd72nH0UQ
DE8a/fZJmmZ4q/UaxG+oYmTQVHgoXIenwVMRmPRCP1Zh4F9QDqvQRVhqy+e8T4G4tvUjIq1oD7+J
3PQQtocaCBVKlN2AM5poecZgkzFThw8H546ZOvf5MEBF4CqncZgEa8G24gCPyt8BuN+LqM+2U2hn
G/bVCjIy/unJKtVG2N5leU2VXmfruhxQHnfadNINcaU6ap+bxr2mqRHuchAUa12yAhzdGgJmRYac
GKeaibr5FVST9/TvvVVJuJ0dh+DWoNaYdV7vyzLEVzqyEfKEv3ap5J5CHpTsVVBlIn+62zpBa2U9
DecGSeZh+URr8ktF1GeXRKY47uozU3V6SJgB55J1d1mN/QWVvz7flmU1yc/ld8JT03ZpStAgbZaP
t49IVco8O7rqMeDKNqfj7eJOHoap+lzeo5fq234AN9T3U3gwQ2sOyqLU66eovod66O2Xf6gbxWtv
+c2t01zrqOOzpgYft8TvsZr0oEpEnVXyXbOAmIvKnS8H0K0heGLaw7MZDz91SXTxMKWbZTKIxGA6
10zdtZHdnNbmABx11vVweIJ/X0pkWekJ1qWzA6VjvMpWFiev1c2d3kAopippzhGQDy1NnDWPVmsj
Y5nO8LeMWJaIcdN8eYnQvfdm95u937YvfeMZqioQUKPcwh0OCe++2XKq/kLhSR2op03vXwZf/CUG
fY6htLx13eS0b9SkjFNtxm9DwgLRNe+tkP6eaMuHV+Kbo1a8sC3O1yLS06PmlOau9Euxzhw4v8ur
T4xTZE/1BYMuc4f5NmkRW62KhidfGAS/LDshT4CYxQ0o/NPyzZQUow2DmZNXWXCpZiiSXc2pkSPt
4dK5TXoLtaFFuhGkAwp8HEISpzAC9YHoIBbHgfzga7zxxrN7wbMBDN7wRPKTweJ/ADoYc7So+Qtt
Gg6vzCwQLpRZzh3Q5RstLF5UG7pbnnnDhrjLcmvJgsgF1adnTZXpWfdUsTUSc0SXnHt/85JcV06p
q60x+23IyWEr6QZ7qIjvfLka4vScRSTg643f6ShyfPel0urq4vLAW74uP6sbmjPvc8hS81nCszW0
HgRc66NaEequW8k5YQP3MmaHfL7ul6tRUVDtiCcl+KRCqs1oAxeDjkgQzygGhiS+toBcl/tE6nm4
MdLGOIqoPVix2bALs26Goq83KlSJVQ3ZccjGH3ocN+flrjZ02V5pOzni5+/NmkYu9N6uL1bW7Mfc
NhB0+V0MYAz+4fJHys67t8o1HlnzmyjTLpbWS164JYeVzT2tsj8V9suJOF/EHGCKcE6msHXHQ0zK
xiupX6eip9NwcmFvsTNQ4bYKWgsxQ5hnuHKUZuJQDz+ckPw24TNcnlfn+yLOIMxRQ+0Lh+6pGqA0
eN447KM02QUqyzaupeIXZWmfreGjVNHKQhzYgGcHxydNyRUEYmquPLstraT0SdRSLqM1HC5ma+y5
DKOTzFl6BNTmuwAcOGUauhl2INBw0QVVAdODuLLFI8qCX3gV3qIeYZU3QTUo/Nx+qpH8+zY4I72X
p6CCTVd6yc9c76arI9kQg4bV/HD82YM7gIZBMwgj92DgLVwpcAZgptoRaNYQHYTCBoB6WqImtMXW
teQPA/b3o7M6mL5BlVJvDvmN3vNPZzkz9ZtcUvqv8Bw6/sNTzLpy7KDnInF8EEvorm2lX+xpui9D
BN3TrCOb0rehAv9qjgAaBE4l+O2N+TBGMa4tbm3WqDFw7XjsHtHgPENRC0ljuBHYW2ymqS9Ygrp6
BoRQvuSmZrx6tUvAg51Yj6VPwpOnrXJXe679Icfk4fhbO8ybu5Xqwaqp87JYq45av4Spt2oJelgv
f02lufFiJPfBH+JLDOUQTKEZ7DEk/RwAL/57UbodBdu0JADLAvVuRm61jaEJNKxM9rUvvMPINn4V
tBVTopzZxnIAxEWvgzXr13XSverQzogohDcwT1UKJ76zjNeOMLxSaF1medKZlC5/zdW9fKNI2n0k
0cEkulcDaIUaTtt1kzu+KSJajUg/8MVSIFnaPWHIcRi0TCdzxSdFzWz3Vq5BKm678GZPPQ+xmYlj
sbzgFXrGwaxg6si0gEgrB+uKkPHfm1wOQcca/qa+VhMaq2vPyMUysItv8N4byNfTJoroYT2jbvee
oKExWAwfS42Yg07o+sVDhP9E7RxdGfIf7GEabnpZQcCk+V7+qcSNfw89mXERMMpVBc5zVOTLJSZ0
gn9fogEt163VwauT6pAQisBsbgVBhCHJJL8bEh/Wg/CaHVl7vG6TJESXbmat650DYLfoD77ZKfCd
axLsErCnHeWJGHuQsTZ8OdHn+woM5FOAuHpoOwKKh15ufOQwINzs7jDQwW+namwBPjKhTAsL3aRu
vVGXtjdPlj9dnZAIi6aykrVN19EIpkxZxfFD7DtS6xBAiStXuXUoGuG8j2nxsrwxaXQ/VKwPT7Wn
8Jj0lFVF1rwpDUGphVAH7wBTaDXUchPjC8F5wicrW+AZGgo4NJdhRE4y79TI1EfSUyxUlfddmtZ7
YRefemklm+Wv5IJUZ9Aj9bHvABWoVIueBxgz7Uuhm8ZrP3gU5XmZ7dJsjp3QJwoCaA1W5WwQ2h5T
eLZHA7gVsC7ORsO2x1sQ8yqQZP2IgS/vOQH/JjEVJYdevS4qMkWpor2nhtqtSOHlCK/vNxXNxYb5
jotzKvhh07aOso9PUVlqO0tOPIzi7ndTll8i81aD3WnvUOUYMEYrm779I/CzEgqJaleTYweXIRnX
kd7IzdQa4oOl73Yo8D9lgfqI+sZcjWHRk8+SoYCvlbt3084/FFF6zG1vvAbOL4X2cTVUnXpOgH2a
HtSSFuXkRkawBkZf2CfLjdt95+Tatu/IVmm6V9sW7b7Omh/Cdjj+EMJfcgBha5JYZ1AyGKCItn3t
ghDde1jVqWiYuWViGnaaQ9MzaF56TYvp3UmaH3MkJthsbycELYtLFOyKGwOqty+KXyId7iXTH6bi
2XRBn0SD2d4DP3V/wnlZZyLMVmbrDoDE38G61XSbYbKrBDdVC7qQ5+hQHtke+zvRUBfFwbcb5iNG
aLY3A/OdQwTZK0m7DllcnDzrmo0qqzqZ5Z6Zgngy+mHP4i69SiIY1hQ6PIx66zlQQflCVTq7nUys
eVn53NbOvdNUfWmk/vnvqE9GdcgMMAcxnoNbAMZCSJFQJCZ/alvHCBQrHBPI+Nf4G+O9BS6pIl4H
3KVbfFkYJpSbBBdmXaeCUerRlIRnkmHjgQa0T1FWqKMgqHa//FcEv225l4BJRkZa/YposUbvDsUO
YJAOyYE7+xSixd2GPtGhXgLQnbhF8yA0MOs6/StTQH8bhBPeRq6idamDhu0BCa041TQC4D7KsJ3m
FN/PqCqCC1j5b9/6GTa5uOo5TRBWjIF2GWUyMwN4rRX37DBTiSbOcAYPpVpnWSqPuQjEJuvsfhtX
5H/mnJCbErDiiRCmkgFBvo3z6d5zL51lWq16UZhnw1N35AzOQfRICqq8RkKKqPfGQ98/9E7zezkl
xzS78//lSR+47jOPgPaevFL67DV56z2HNUOwPPLcjc8QdJMo61RVXXOsyKw4WkVJ8EgbZhvfw9/Z
ZnEMHyfaTfM+fPkTHSOCI0bJ4IKUyT6ij5CfOQ3qWkHUAp+GA7Euil1GcOQBkkS99uJW7R0zMbZe
3GeHtECTBDSYzNbYzN4ct+D7Tuu/LDIZIJUsqUHFO9hMWvWrsoTcGPNoZLmWPD/XyAKwoGuLGcVi
8JR2uMMTtz3nFcD0hCs4hHi1C5Jm2qSw/iJZph+TX31EA0ZRTnyNxzj/5fDdaCRGXEPSUnAzK9jZ
hDusAwb10tDrF4t5jejBIg5t/p63jCxoXOy978IhsQrnFGjpe+M35dZMCY/pRhnuGTRz/jhACWCs
ILwv4zk40irzYyZTslE6P74UwCAQlOwlicBHP+jvfRAmL1oKTyuQnwuKXR/yfp27ku2IHUd79MZs
qQiw6ePvpVTCMqzbwy/eMDFwsn+v0yG5RU25tyuR7jIBGjCy3OAwCfcamYqn+WTd0SZEg+39GHKm
hdjrNDN7b+dv0kqmdwiA1o3i+idDS0avFD/L0W6D+Qeb51oH7qFLwNx20ySBdST0qB5q52VsrMNS
j5BRRkiUH/zB7aHv5HwdhX0Z31LWepSyLvLBxnwdC994jTLg/EL5xd1irNSlfvEUxj7Hzly8pXYz
QV0p+7vohj8wYMnRc82QXW76m0Set+XxRflcnSPNfVS+HpyBS4LBne7L69BS8xJhEN9Zs1Zz1brI
//UDK5LwIsbhMDUV45B5YO6TtDu59LEtXeips5HaybnYR/Z0rLMWpSvV/dJHLmIiKd15S4ysHmKg
tY3CnvJznmrkw/BfIUZPUBKCTIfiJup+O+RPOYDEtcGLjnFtmOd/fVMlgfFm1TfqPYuxIx/okDXq
RNbNTjGW3oeetNeFzwfsT9NJc5Pp2kJ8JzLb2FhgYDZ0A+KWJ5Ar52ZbM3VzD13YReWaDLt8qvxN
XwF10iY7BIOR7sy0Mk9ZPm260cw/+galoRbm5mua27jRA+PNdyb298yUXP2JLBXrJDRcqxq7eo6X
/B563t6rQUvLEHiifShGhqw2dUxmQxEOYSxwWTv72pR0SSYvuTKxoJV0bqw9P6Oh/B1tbXinT3bY
q5thQmDTs8l4NVvt75h0bL/YZhMQA4uS3C77hnrkKQmjcN/IaDwXGgAztw9kszdtZlxhMhLvEE7P
SxXJem0/MmIdFc9Es5LtquubFmwsbC5iT/72RtIflAYlbmx1l5LF0qHywNPMFPm4KmzhlFfj00B2
0bIVT2rb349dfhTgAbVIdS8yY4TptxM5B53D6YLxe9WNF5pSZgpaeSy0xn0d5g/V97OfRimnO/Pk
4+iBQSUvETO8sppVRHoHMn0hrt7U/CgCvHTL8cnPXTJmPevueBjpAlZegAOhYiIMIwZWj5+g050s
KGaXccyuvtN8N3rlveSezT0UiNPg9NkdTRXVbAGJOKkx13sZcpkaowQ3pAz2Us5zcCCmr9rgfmvs
XR0zak7V+Ep2WP9UU4OQ9r2e6l2EmWU3FMCGVTdanPWDdVCtAZFLubuk4IEozVk54cTfUH7Jowo4
0f/b+0CcAF0eiL3Zk3rccfZKdGSQN0YWxYJHfhC1+d1odCI8aGebqm7uVSm+tahtLrpe7/K+ZyTp
6+w9YpgQo5iAiDYjKlXQXNKHwelKInrgQQ2rpR4Q3LBbcrSYPmiQNUn81ZgOteTUqYGBUQk063mA
XmTxDECxi2TIHG4+rWrXy+6gOSljPDtF0sy21VXmEVKFBzwKGQLQI+rSSRv26GtzVNiJOC0LwrbD
XQGt6kYEfFwH5R2xOqngdYxRKHXbLQs0NPSgWdkeT7/6Xt9HJPB5jVnvM0yx6zDsdKRNcB/c0P9l
DdTNCQfgA9tBsk+k/CIXqtvxfG/fhk49hciIN0P6WqIkvpZB90ugvvaVCc62KG4V2sinpR0zdWDT
seZ8EoYe7AvduqWueodUwJ59tEqy8ng+OTxhV8vTA0Czcct9+YD06x8Hr2azpllPZdTae7MxigMx
05iwwx194CnO+vrQt5+d0VMtxNbLEHt/yskcN7hL6t3UzylwFUOsxtD0WyeHeo08YfkYc0h680AV
ITpAi1kLVZpj9tzXNdZ+72wHVfu2SE00N6/X0i3LlZjwo5m5FVHEI1rLsTU/HMMmUJeMSS7ssHmT
tkkh5wIDWJbry08kmpRZ0CxMoKaZ+cPJGX5kZXXOOUD4E43VU4lHeQ16fhfmFu0XK4XcK46yKk9m
VjYnGU9vNbTZ20yBLSdw+ENPYqFlyq2lEOezypCPf5rTj8g15V42hJNPkvYIhgaTXBw5voBArAZ/
BbYJvQaBO5spG37COrh7GdY5RirOjoKXcYqaNzqteAhzZ7CDWTlZ9SAbhIQUwD+l1eN7IA4Csb+x
b5vhNdLj8olwPADvqTPH1Mf/lqZeIAeGWHiMYonlEnfkUYBO2Ayl+WhKZuVuZWEeWjQZFd3UTrNE
SlfPkd60uIRTLabtpsdhTwGuJh3slZmO7xbH2DsSkA/D4rW5/HwjMt8r0T84Gx71OCJSSJ1hrS/C
lrx1rjQc6UaZYbj1zPbRR+aGnKt471k9hwotSF3BUGPh7axztLsimG8DCMIMx530AjT9wVhebW3d
szYO9NDW0O4OrSdAdbM8eGYhbpoWUerV5FnZRh/f4WQExFAzcksxDFwc6uNhMgL8rom3Gikrt0Kk
hNaY7t0NU0Z0hU/J7uUWCSbjM/+0cbb7ef87X1L1fPul843Y6A4oGMmdAmPwbZKFc6uLcBsURv/E
/fqLESy79loy0ZpoCmM/Ppe6CWKTQcumn1icsAh9aus2OhmRdhaMrA8mpug1KGWX6owUIcjZ6cFu
KXMc0662bWClO3vONem0PtvVif/w57G+P8svnb5NV0tjsfziyU5c3cJ50Tqghl7jI0vxJnIxiuii
sOKd/+iJDI6xxugDxHx4ztH856vOkGgMHH6HhIIpNidv86NNKnVk8hXshvLbnoeyhnpzDFnciqo4
5AmmbbmBRBM/jxHY5XlGVkCEnt8iEI9ybaL5OfXCfq5pwLZWjt+hdvqa+aCZ3btCfcs2pp22rPwe
Z0G29kml3GR5QsijyZkKbgsPR2U4Z3wqb+xO5N4qaMcsgsBY5lcg5OEnb8LMgq7DB3MdQ7yODezZ
Peyh5uCheTXdkW44RtUTHQa3J9sEr/nInouZOfaURKW4gA1DbAvNmevVnC021QG2PzLsgjZ+rjfI
b35nQI6BEqmVa4jgrgrc0vO47xj6IIN0GeNzGXe9l/eIq4R59UJz2FAYORt00GpFhhziqOCF9xNt
heM1r4RTESLIYHg10VO9OmZon9qS/ECGF5rbJT/qvBvhyIDaEeYcEA8xc8WDPz1AAgDJWrR4UF0E
VQ5NDZJIXg9ZLG+GbJ0NAuQvo+r0Y4YJa+2TyrjLK1KjtAxQ4+DHzrX4ThgN4sjKuQV6t6feUdhi
UouMHYP0WI3dPeMJzeD6oXytuhTk6zxtbJo51S/wv+O2ex2kr20wxKltie52y/oHKCZMgJAtxX55
5mR23h4jixh5u38luSADgA5YaXLNfxcLoH4EVY5frJdvuXCys0W4LfhY+1tkfbhXII7RGIpbIr3k
riU0Vp5B4z8LXiJA8GS+CnbfsUalGWJ14o5JtnXp99cihR+FIg/gj8NN7VvgFr2eGMryMRChcqRH
uBdJo1/dVDYbowsPy73NQL/bVJGKdg6RzSubANkDPoY3u9JP4E/703LO6ELcs1YTp3Kw2+vyUGts
D9cmAE/wUezuiwgPcEdnym9OTeIfaXibR9RoULQCdQoEqPzOJ+8aCszfujOnvWYldxYLn7JGoB4p
jRW5Efk8jTxvVyaEZku3denjA8pQq6j4I2G1d4r2oA14uoU+Ouda62616MIz2abfPZr3VTgibyoK
R7I7nMobGxP0IzJpnqZCRDuJspbLxk13FrgtGscGMaQb+7uh0X809tjudRESad6nI5vS7K+sfELX
QaWvrLGlFanS63JpTLiA/X4yzvCJ2anO+vG68s8keBunpY/qXOYnfeVtokAZ5z7xvg2zYMfgkG64
TFfTyVFQQ60vr5LOObaNJ4bx04W6eDPOGx0MKCRpcApXDiVk3jb53rAHWM3zz1JVa1+AcsHdTIyI
1DBOZnJ0B55p/lcjg/BEvQA5975sWSqiZ7XJ7E8MtGIuGJVD3Mkapk14PGF3xLsydlGMDu1+SOqf
aBWGHceUdx4hWTBtZ1QDraxkt4V1nowRc3TgYeRtdQ9Vc08xJa47I6jOsrGKtV2wdu3hYZv0EBQU
XPy9h/4pjyrY8+S/8d3gWK10QITcY4bVvhsht7BtXQzUwedIImL057BPG4XDjoEX4XlJZ7EZHgUM
FbRSLr98KlsdYrupzrVd3au8ci8yLwRAZxEwuHdfBqc2XjSu5vUIE6KR1vhSuVxNybD1OFMAt6kP
142/CYAj32qivrQd7QCojnmmlZ+byHlfirDlkjWtafYa8+LcQ1yU4tzFUEhqHzUacInTclDghi12
pZmce0P8KCM+mVJmmyjLAbSNojkGk/cqEd9uEeF/VJSeNwdBy0ak4V+PBQtMt8jYDjL66E0X/2X6
C7OJsfOaIMBM2Bx04eqI+Cdy3pRiK+Bq5m7iIMczsi3NHPyZHYsTQyrO11miZKriBaQ9uyWnHJ8l
Yqh1VwXB/FxBAKUleDgbiFJanP6KiwYu89iWmDRic0/WqblBPPYV1LG8d8MEZhWv+yLyJJkSiSEh
SX6R9qflWuTk7E7FxBB+3tUHSXQhWaiHY+z/SdyuI0AAKRf2klQE7T12osskCUka7B9i8vSb87Me
1XQ2OnONoJqG1ArDa5+61WGRnfQRTHkUNeBgJsc5K1BCt8SeMy6lf+xyIz8u94hIkqMHa3ZjMBfa
LN+bwKzHW5dnNrJY7AtJwmzo/GY5Q+bQxm1s8yeWQYmzlIGLHRDRN6HkC9FUcLMlw9qUmX8Df7wX
Tvoah5Z1TedfmmEO38ubSwo77lZ7Z6w9PyJWmM8g0tSly5UDAnfdZC91Yr4sCojcj/Es4P6JZMQu
VmfC6QJOVugEd/rYXheNQ9i647V2PpZ+oPdfl+SeZA4aWXoGhgSzWKp41fxmO1QBgXyX2HXIQer5
/aTI8V2qWcWQ/yb0/tWsOvutjqo3WnOyRNsoPqgB7b2LawFOLrg+IsbpAXj8E0xa8Ri0hwIeeaS/
UYxUxCVH4aWdRaJVMX4AtyCxlmFNEmTWSY3tz0AmxmuGDwV3ZAbNXnWQwSz7Qunbb8xgcO6awdMk
c92nLLTrm6/aBH9XTgZ91d0a4y8YmvJKyoi/bl0JISNg4FCZxqVJtS3MKflMMpI6G270iFvrYnKe
vnVSVWsDMcO1TiABDWB5pzAiDayo36q0b44Ty41x3nJkKcsp6rKh+DugaHpaHnSOy+wpsrJnAh4f
YGiLqzn07zj25Dqypvbif2EK9R6+IK+92YVDb22VBRQpnF4IvM13kYnX3Jo1XVUOAGDqO4xD7iFw
Qft0HbKWqHMukkWyNmrVW+mE/iFl1taH09eyimdww9WWqHNrBbj19JIcqib4tuuv2m9YbvjynWzv
zeh0sywaWD7WWfuUca6s2mkKGAvwSivUT8VUsGdDR/JUMbWGBj5Lm/rAPnqmnhMYH/+wG80k9V1r
CVjOVbe25lWVHIr6RFjoFWrDC9ZsJClTkxAKZ4BXdXCyT7p4sjUby+3cFyequarY/5X5cc36FgKH
o09rbrkQBol/LdRENPbksRy3KTyCbqTFzpBleezi1iyRmm0TEYTUZtYf0qBIsWvs+GlqT/hIpnVI
QPgXEx8je6GZmNlmHhPuZuyerDyChq8E7oK+YxhF+3/NhuiYanAZi6wg4kqzvGuPM241UEZQWPAM
rzTprssK0Ycz1+w+z+ftSG28yUjRXnu6zwzI53JXSWJcnFXqNuUT+qCiPDi1VV1AcjofKoFtCRxZ
v+Q6lkKN/IUPu+PTrxD6fY+dGz8zXcpZA22YqIfXgENvM5YOkedtScFl0stizSIiz0lJrdcycTMd
4DQhNmOiXWlpS5sGs+IEdcLuWQtUv7F7ZXya1fRdBT3HPPIXw9HQjzWkZhmsQHahIB0HnwJgmjEW
N0gh25JEn0sEsH1t89NXYSAQXsLeOi5/vx5ZZEBfDu6DIqiV5BVHz7+UjohDdpHx6VSNXDX5S4Ew
6ZIr/YxiOthNCtN7NMTPxBwGu6hfNHYmasvS2VkdqPllEhppHdtfllrdO1IT96EHmbdX4wSbYX5x
sdF/9u4YH5frIM5o2svKz48yyFDj+k51GK34quuNeW1tZdyh+sQiPkMXUC+Q/8Lj7BeNVKbhYqpI
UwdncoRYuU16aE49WnW8tX94J9peamjlW5soRTcoj13cjhc3KRUQLuQD+GPWRsGBt8xzp4YGMLC+
zL4e1jyMq89K9X87+q4nK6V+bnKHDO+WMQo1K0pLZbgHE5Pk2oZgjSlcMHhCY3gNK/uApu43qLB6
bcUj+TSTxngnI8AsYkazhpTuvEwka+8yzYq2ZWzzORnZGQntjx5U0lsP6XXq7O3old7dZWo4spF/
7jLrYaaSKw9tNaiC1DuIuCA5uR6DVa7ZGkeWcYec4t6N+RBMopwkIHYNEQu1Uj15+UXVg3et666B
Vpo2ICbMelNDzD8G8J46WQMEiGW7q/vXkAHkre0KILQdC5Ra4C0wpv7hJSwuR9ayxdBfqqLNVkQ0
Z3eQfxs3TppLxszonxavYqByNJiPyRyFFLQUMi7JHRK31ArzG4uqEaTDMpcJRla//5YBE6uebW3p
2SV8W3YHPa3EWp8NTR3Sgn8XOWA6dmMSGjFMqS9jglIaSUt/xzTpbsaYbIjGd9+Wn1XXcCicMMrA
5Q10iaoQ04WKiOJ2UcZB/NR2ZCgYZ+4DsilHMnwKV4BR6nJi4XumNyOdO9R5rl+bJz5xY9Yj6bz8
rn07vsaEsXafWZ7+klE6/6RRMISZ2MN2XvZC1hE4MSKryyy4wM/lIHLcmlySjAmokyQ3PSwUEWkB
Zz9HuYVs81UrjEMTMBMta5YTHi6lZdDd+4ojNUq1s8Vq4N2rWcR5I0c36cJpF5oUCbaJgWY4aMon
glFz3zwj+ycvQKSOyGFuUV0tPIxm6l2dilaw6Dx0yD5zyshpm1skuSIbizM5gnW2zmcvNADb4APj
UNEXr4HrPQmvBlBMVbAdakwXbTPqCPIMc7uUdEt9AsqCzt5Gcl2plpDQaQIZNP/COPi7GsLpnmTG
iy5wN2oD9kfQ9exaHetqqWBrIUo/kkddr1nhBnfPD7lNZy2iN2TPMQl/ZL5+GW36JmGowtdrjw14
nXVUk3tthMGfABjKSyj6c85Y4bUI5gkoBzgpDCtCfsenFG8AKgNl3wYGBwnTHJlKNtD1uZpd8NPg
Ngff/0zL5ssHs3xpZfuzmI1byBNmpuZQ8T4mMojjefKSIgqz0egKCRguGztWBd2nxD64jS2zPbrO
RN5vlcMg6dKvZWfTGYLMDBVGlAdWeWiEj6TAemjCfmg9gXA2wrlVOcvGlS+/NY6HC3kvIxVv8nNy
pPEwIuvL7/5MiR7/DuLmlM7VUtvSBE2gSj7Bo++nuSmMwqTk0k1zFizRuuiZPI1pcCxF/81imoSL
BKB/7+jaKVfQFaXBzCTrONbseo77mC12ssjdi9u7f1FrcbyyKUbwk0yz2yJhx0M+c48151LPKkwE
UOVWlCFHQ3wYSHvaLyrERbqp7OKco5/ELBZVHHnoxEIych6LhnP2B4gWOA03/UX0za7zDeMau1Hz
MHG2iCRCqOQjFIJ02e4yFcs9A9o5eQjFxeCi44ky1eyWxxhf0SNP98LKaEhjP39M/amYZcR1TNHV
VYQoA7nBceewnlxklLgRs5UVIyJXZtudkeG2VGizZDaqRbYqkB6fmVQIRFkeOerzhZjM01K84/wc
aFUrPShYmkAlXSemWz6i6AqqSG6aLoaRFrG2wBdWeLP2d9SygwozZ4PQyf+nI/cDtA7BH85DmmNR
M5Sat49KovhBeNUcIzO51ubQ7VAe2j8tKPN2Ph60NAoPpR9/oyLGittZ/tPYgYnL2nRadbmWXG0J
8yc34ubFq+w/Uav/tn0/vZmxbr6xUP8dEN168yMAaa33GBUJP1Pr30sbZa7Z9tqLF38tt599qzss
jLlr/ta9WtwsXWd5N9cekCEIOCmHt9bJygNDRVIizSp9kl4FVbEN1qjC/zrDQKLM2Lz0mksZEj/r
ZUFzMAvqmxRTMjIu69aVl+XONBFBzrtg/+Qb+Xk5fDSuRLct7VuVpMW/v+eh47Inz9+VbjQ8li15
TimOrcLDL4OOeNWxDN10nkJfsbxQIudYQSCW1z5rgzCDArHDjkjN+hToisGgptCwz18sgv3uEs4r
y7Shx0nhJ4Wx9rPMhvdw2wxm/x/2zmRJbiTrzq+iF0AZHDM2WkQAMUfOmUxyA8tMMjHPM55en4NV
9rPY6m61tJDJTIuqMhZzQGBwXL/3nO88NEq83KxC8LXqMDKJGlqJEX1Mha1uUs049EOnn8BXV0gQ
8ZoaNKtP9ZSg9Jafex4VdMSq1e8wlmzCDqdXMfWeK6f68KW/KkmwU8r+qJV2damJybtrnIC2wax8
Lcw+35RWyANAJ+nKVmjZVEYy+EZqiHM5OtVW0yknGoZeWygYLKY0nm+XKXkl1CK7YXwo4EUN00XD
nlr21Xl9rZJZ/a5Oc7Ofimi69saMykO+qNqJijHOaHN2dWucC3N4SCl0b9aPIcZ+2Qu2cuitmYSH
ZZ881GB5NgE6er+wNmNe9Ls0svXLuKjZHjBR5CfOYO8COEuk9bYWOVP++orOFxWZ0DJ6rcMAd8zH
c6kB50lquz2kCuHfJWaVeFa+x22av46BF8/EqMdGVz3GtRt7y6QMaPs01BO6q9wQItJv0SUch07Y
KEzEs5bO5W3MllW15/C2lJfBencYOt2lBuxA0aDLGJdHhFOoXolhTExXuwo3+ZT/jIaNqKIzzQde
3M29O2LdN0Yz4QkwYwwRXQ0ngiZInUfXyXoMWy25W1Ja0lZ9YSVLMVfm5b5fiOwqx/RUMJ1VlAj0
1nBMimLe12P2jJqamZ2DaSJIAnFtS/LHpqoxMZIswTGk0WJFxhVdfLcrTTaDVToWxyxeLhnZq5fi
Z9cDGxCJ7zkaqyq4XwJHecpr4t5yfaE/DAnCUT9NTe8BFiHIk9rMEPVdgYYUA/dw5fGo6FbMwivc
jAoVafi21fv8yVHry1ihabUQPx7zKlZvmrh8afsAp6hIn1x3Tq5plljbKGUvwzShujGU/mHUMf+4
TOL2aFGsjc7kb2dbyX2KS+Gpip6ploNzmxjxn04N192tOwOEe62HFjd+wh/ekgQq70URAYMxkzDy
B75jiyqKHnlDFFmSpjdtDsNKZQH4WRz22Ap2SothtxC8mEIs1kfiGNiJMptQrGneq0NO8TTOzX0B
I+LnbxgR/u/LRMZ5kgy/Ia2VZAa5XNod7+L1nh+bodiFLFlbBjTh3k30dI80wU+z8VvSjNWDyEEf
wIO4rKWREzjONdPG7BjA29vGIyauUU3MawFmfh+7+biPB9wt7HaeNZi8O7YmCgPL3Nm7tApMshak
iyaN9bu0n0lcT0LzCkvOQ8XWHyhwO2/I6i9z5qgXlyHXWoCtC5n+NcI0RVT5HJ/shspGbuCtllZm
gdIH2Y96U0ghOiQHxVMRd1zU4Gti5c4ua1BcqxLLu27icJaoG4uOx33slK8majPLajswqBeHsFUL
KSBcTetoqsFF5Gb3SP1wpalCdhQ2JFWh8RIjQGPI56oM6KpyHzZXfZqaHf2oDAUx7eRwUm5TRSg+
rZQU3MSpy8XbWqrmXXlKIPjuC811/V69SQaaRiQwBN4stFKOCV/zzMbCErUDmdkRD2Ix63dm+VLw
OvYcLWLuYRZPxmR36HwrGJy57mwwgrRHJUm+i8Do36sWUqODaUqYzgMKJZqXdhVucSb8MMY8uxuZ
LsW1CjtWb/dWZWXBpsUZFisTsvqxLXYmCo790i/XSHeXm0Grey8C9jFiWAs3VgYlssXnMIVPaael
95ZyYrB208Vp/qEgKNkYwRKdu25m0wO0FJ0doR5JHN5ONYHZamB8zmNlXdSO4PQJxqwxRX5c0xpQ
EUHZdjadmqQjd6xyv445IQdzMV/IT6h/erD/hG79iS36jQH22x//+/8J7etvELF/xhaTR/PxC5Ds
z6P7v4kEk4bPf44E88oc3cfH37Bg8jv+xIJZ4g8N7a3hmHQ4THL7MCj+yQbjrwxbRvlBXVYBLut4
3v9kgwnzDwubP5mDji4E70W+6y82mPkHtCxD46+g/xtEAPwnbDDT/t1A6QqEHwg5+XEGxDHzN/cq
e1KMcpbsTAEznUr1XGVI1FV22m6OnLtmOJOcMlrlYceqgZRMV2CLRGJr9PYNsK4vxVET8z5UMZcz
dhXJmzI1J3yvBwsyBAAfX09HL0q6HcUz2uLkZNItrVnzauM1ytOrOo9ySEeCB9wkQLTsOs427Kd5
ns8aPpoeqs9AyKEclFtCpSlMujd+dflfecxG7vXha6C1oIB4dxr3E95XKcaAq3Zj2DYlLr3Boj+T
Z018rLgzLd7AjNg1q/Vx9h6K8GNwOSS7oyXdUOQtuB5UQgxaoM93sUM0bd76mqpuXdDFxLAqQoq4
+ScRW/ldKCZ38ozIoylV6ril2cjv1s1pX0TsV9x5r4ubEWpJn/cMz3iDh4SH4kfdyK+JnHFPis5Z
BnYvSuy52nsVmeT2ccLnbhdg48nN7LMv5nOE49yZLkMy7TV42U5O6c/HU+fsOjK7kVcA1saJt9JJ
4XCzXVEMT2TfbDAI70Pj5/FpPR9acW4sznapzcgb+SxWek3jzq+XJ8y/hDx2Hvk0ezWZPjpF4h1a
hAI18nSxzRkeVg3Xdml8h2G2y3YpJsB3rrlJuEHkx206TB32p4mgSZ5qDDY7x+T+iqZ9LrQD6p2t
yq3BJH0nz4DsK65nkC5wSKkMZzogL8dS9EMF2KrJWpqh6jbMBggjgycPNJo5Q3x8eQXlKdDsn7dv
0AYYun5+UHmBWtWmWuUE1+1OrdW7qcnIixyZ03c7W+c0hh01zqlF1ptZ415+WNqGW/ll64/pO3zd
LYLqdoeZZlcWxkHe0HRq/DiJ0cy9DBj3Kqxq8svkRRFNQ4fvY0hQzENJkp+3o94vlNq3Ib6iObyR
p4zga6KT+fzSEhLUuzhrMLSrXqjgF2S3MKTXEmx0Tn5km77T3CZ5SoUWoGzS/E0e2sQDI+qGyWq7
k7fb+snzeZ8G05ni5MpenZCCZZM5nYdGZ1+0kM7h5EXgY1veSSlbaWisuH7hN8MGYnZuY5jX8KUz
UvC+ya8toWHK20Re22Z6RysfIGaQ5xz8x6EqoIVyp+SJelfwldjOPZVb0NHjUwv3yM7MK0P1bZR1
d2bb7lwjPVmGuV4PeZKFK0iUa3iZ1RBv0TbGjW9U6TVpeMHKI3QG3x3If3L7J902DpDZHjpt3NOr
xGKUoQOcUbRBueqHs5/FHZns0Zs8LXHMHJOrKQ9qrDiBM69gXq01ByWvg7x6tnnKtIYV6pKBOrE4
cdZs3ah2fJInRn7gYOp2eZSc5McUeePPmnUjT3Ih0lNQtX5JoBK5UO0Q/5CfJOEXNuNylkcIh9cf
muyNZved4uoHxZ5fzLmhychjqMWnSCFqM3wos/hNoVGctdknkuf7Knyqh+kMw/ppIfwj56IPPNby
O3OunlIq2G4bv+ecCfNLh8s8StgYc/Mp5nxWYHDLp0qeCXmDIHbeyZ++XhaeNCanEOjTa9WqdMZo
nIy9lxmcag7YZrFxWINOVdXtDXeXJOERk4SXOBy0VhCeMXuLk74hJz/n4U1uWlvmkadcT64hTyL2
BN+YOCrgd0b4Lu/UpergwxOFnbV0xR5noi7iskY79VFl9OowiBSslSS/o6bjZqYmzTmvrcrxsLrp
3MAqx8yYxk6zs+C5Qk1/gmt/chzOBAuKfFkgaMabxRkhbCcK5m3HGqm1+TXjskVyATcA8S3pqZkY
g2aw47AoVPfQlHYlK6zGOqAo09nh4XYjUps4mEXel3zwWudpIXwu0u8H7hb5ZRYh2FXEG4j/yl+g
0XxautbPzdvZyAmhBqmTTQ99hs0Ie7b8KQ3O73qmscSDrjFSB5VwlR9bNZdzNBivdTY8lVl+FWyR
UMWSb2Lc5HLBDKzXQZlocjIW43QYYfQJs82n/D0QcXCu9ikXLlSX8zzZr7UYZZryVZ6h1D1Uznyw
Gh1Ubb2eSzFZh86wbuTH1FR3q2DAmwaIN9DuU/2gOumJQnMn7zT5Z3k5KjE9GWwNhwRgXHlYpump
beY7MdAin6YXnBGU8cUVUNcSg6C3kqs8w1nHEzB1TwYrivz0mYqsMyH6i21K0c97eQA0Cnd2le7y
2sIcxjoSjA/rySWL2M1PQ9IxzUmu8r4NCAEPNd4YvJWHlEhy56tIl518G8sVgrLqoDh4jfrAn9zl
TlOyqyP6BzqG/xuV7z+F2P5asP6v1Mf/L1W+YOT+feVb/LeHH1X/nsUfv6JxLb73rxrY+YOGKqUq
Yaeu5fyCx7W1P1SVPCfLAmgJmdoBnf5XCez+QZiYDhtWgP2AmsTP+6sEtv8wMSlAreGbHEFqyH9S
AgvLloD2XyEilgQzqcB7AeTaMHp/g4goemvGA8E3vi36+qgW6YsbB6fI6IYLP62mqQtCys2LZtNa
hrGHwpVvikLlYTNLRDbp5IPLwqWUtsbDAjuj1O5aupaq27RbTBYWT119IOO4vEfhDbolpkuZs6Ov
qsAze9BDc5t+mhBT941YCMwI+urSATmwzIEtfacr+3Lo+kOfmff9hLZMsfrxNAgmdktibKpc7fYh
yrsr2D+Mj0STE2ZCqYCEamO56LLGmWyofGZoGICAJOMSIH2/8LPjoQX6Jyjk+m5QaK7UzUGE0bvq
BoOk5vMZVJXfFygBSfQkvNYELloa8XV6XxWnTkXG0zfOV7tSaKy5zhdrUqTWkYARq5xdvzIxZcel
gVISk0gyY67FRjZ660+thwEEiCBhyUIPqEajxRtqxJCZV8+tMN55R053etR8cTsafOFwa7Y46qLW
vsvdCGy6CrwwfVbssP1G8gKjV/GN2HjeDXDmfXkRF8H8IhXBLWEhJ6yxQORHcnymhilmZuNErpav
Ym4U6LMYqCTdzW4VxKyjeq0safhUtS/jgtvUjbUtOgdC3S1mRalm2tsCbeMmS0ksMZQwIU6dRb5e
RhqRC60xxq0uvcaNIzVGpZAmcUO5tNYS7oMyOZIeKrYRpN/tbNP76vsHUh8b9LXhya3sOzuK8y3z
MHtru3hx3S8U5yXm7eFxne5oRZ8QKVKdVhuY6udl/VQxavORZckL3p8XGj6HgvyVLWOxfIv9G09h
Org+lvRsu87nlsIhSWYsr60SX0odSYA2BtNJTNolbQivtJJxoxWmflz5SXSomXdnIZ1ZOfBrgzb2
gY2Qxoi6WkkpKOv5JY9kpy3RHgMTFXBrza9NVhFJkpTnVTrWQpHxDGPE6RvSYZvCC+0wcLsDvb68
GUARj8FtEZIvZLqMkQi4AhTVuf6yMOGfWxgZPfMc+QKB90G04IZn6Ou8aICcC6uhEOVOXU/QJCA3
kI27n2qj4hTzwR0t/dRSRqKWroIc0YvrmFV3fY2dDcfxpUA9vjG5pujk+GpM43GEXpgQDPbF/ct6
xlqtOveuGdyuZ7KPkdUXCOxxG7r5PrIRJkFsxqi2W1oYHamqfC8sDcW6oNnI/tsfa2bYblg2h6iH
PifwfHq9WFy/DbqHSatz6Zj8TPvMOE6WfQsi5IcC9Jauc1Oeo5hNGazmvYq77edDGbJWbWlEf5RZ
yY00NJDCuO/IGfrAr9Shojjm7RKxI00wptD7vwxL4uvtgOYF+bkXT6Prh2a5t+OpJpoi8YVq2Js+
shHM9wwOVhNc4NqxH4yInfVFifwpZMaVBP29HTizb0Ri2OaF0R4d+JSeE6M7DCJrAxQi3ptk0bM5
LcfLywolFUr2qIal7a9nc6ooViNTxiSqbYKu3yZlivujYQaTR621RV5f+hiht6Em2JOnzSFcvHzu
nFMn72TLqVg81PRBCUdlo3ALdTbP9k+skIozaG2/kiU82NPsr/yGCT/EFusDIZMKDsWhgt8v14Mi
Qm5qSRHj+nhYc3vsZue74oa11y7tt5HPBaunau9I7nM2BGjUp8VeHpoC6E9aTA68kfkuU9NbZnIF
6h+EulqWfF1vB2ZwbFnC+gzYDf0NsCa6z6Gf4nRbj9W23E820j/Ww11S8dyVgu6B6VJHmtKur9mC
R5OrY1lluQH+zfuGZjZbz2kKTX+94edBPttZctdTWlPFskyy7Ee+0ubdxjJyl/L1Uxkw70euFQMO
uXXz4QYZjEtOCKHHDao+b72tRYfly7DmB1dhdrZetzpmF1oww9cwzsQzRGw3mg55aT30SxwdIyu/
qvL362V0ic0OfmsBq3TFCqFkZzJpv6xnokB4OpoNPXCYJjLxyFusRWpxpG4Zzmk4NKmX4pXyO9wh
G2FoC9KAGEzn3O/WtUMZZ07fUB6T3A3hhVaHNlMy1t4EacZYyQDM7Fzm0g0+aZPf9iU92hH5Yj7N
p3DSFpAyauNVejn4jTvsuCswqJASeFtbyhtROa6/3luKQdhuyTC9awVicCUU0D5waqJPaVjR0TPj
LQ0VpDPrB3NybC9WyXqAJGLxZgedRZIRf6qr+CzpUlGoKsRhkiib0dFlnjPvoQJFfqTODdbq0Nzn
uYHvh4FPQ/i8ajJiQLlbozULSTvjW8JYRaXvcLiVmjfgFjQ8BgzCWCkpGlgm2HaTfKiPSu31hnY7
15gRuz7pfbY5DfRYVFFMPLF0D23Gk+J+y7Kh8F1qeU9vjHNXIfpxVUpzEBDXQnf0Y0euOAg6QgyD
vF4pqJv1KeoM5HfQFgtXyfFFAadqF2EcQibjWtrWt26LszQBgUiby/FyIb4FRfZFWwCokLz2OZLU
tUHefuAGQdMqJVtTe6ySQd11KsZTlqDCEwXVB1DsYwjBzDOGbNOj74LRqB/tIPy+1DWjf1glniZM
UsfmPmDjvStzFXhP3dOsmuCwZIRyi4z0qpGtQ2YGHzgyK/IF63wnR/ulkuO9W3qGxl1zIOL1bjFR
FJR1COtiREskSRD41xGsmXF1TrRwRwOR+mVE2FE6xYvDUD0WqeuFJpVBWNncaCaIDLKVR2OQcYHJ
oUI2tKeX1wBOuejQs0bbuSQBohfbbPbwMtuNJl9xg3wPpPOpItuEWVoEuIRNGBTXnQ5PbtsERvCY
j+UmJf+drpg1PVisvIFS3Oeo1w6WptnH3LkUU2k8J1qQozdJP1p4QtQTywuIUO2+sNxH2eJJ04iy
wNSsPby0SwSgaNsvoF8MJ0o26x/1NjzkdXPsp7w+r//HlXd4Eute1pf5MWGqvFUVwLK8gF9wL1sI
aVlRgZixriGMRwzB2KJLHoBJwZuPdkszTSBnaUWh09zonb4xYjAHpaxQDDgYjT38COeK81DxDp9C
np+ww/Vk5EAtJv12alk3kgZ5OVNXl3Uad4xjsFK5zZCS7Gth2+AbnY4LUcvKTY1+KINKQKyhWxuY
Zg5NGrWlYZu9hyXiCrOao61TlSfJSXIWg98QP7RaC3eoqvMN+1FMJuhbqEaUbTyLGSfX8LH+r1LZ
uYuB+rzqEh9Z/n5wjPgSN8ApgojGZ8N3CPkwhg1aEblcDG4CzGD6FoGsorUzItAzvjHeQWmuYKC1
s3s34PStNTF6Z7dCQ65GA6avfN7Uvc1eowKasF6JVCHHUtPSV0uK550CR4Rq3IUmSU5L0B6qUMm3
S29bvpsSZZ3URb6bSc02dMSUzOHJH7NG46zM7Qnyv7llMMEA0XTyn45W/Bh8ZgHNMaKmyWtg2UvO
NPMoBvnbQuXVyqsB08LdxJt/ozPXQ3tNK6jkbUNbPA1ebLL0HpJOvDhuSAL9aEFkEhxziEB8M7o9
tG8nxfySKjNyuuq7WYrpMEMZ2travA3CqNiKTmvxfNn5qdKGHXpg9YhoCbdyVyMRWsuW2hr6TYbu
3kNPRTjPjM3YnB4Ai4RxAmtjFe+sSkYexZixBXUrupUESrU5Po2Oa22rmrIqc2QTpfuads2rRSV8
XjrrcVWRiHDYKz3bIdUY602c9ukmdpz6oJJVFSBQ2boZ5VOAMFudQGbZzhj7WURJSU/5gYhvNhXh
HPvsbpiJj7KeJ5aL5qncdIWMEqtMluhUNEQfeOtN4yRAqBYkd3BsGGnIFTkf3Y0IouZgy81UqGh3
DGGmQ6JUF7xvMzi76nEoTMvXhYlVvWJ5YkgALRCtklpV3iC6xYtDbuuo3dagOY4pCCZmDqm+dW11
3COaOuQuD95skajXjJPP9qE8W2UEj+lOt7X2bI3Td5zvFLYaObmiY42czLQ6QRr/xt3IcBrD1Umv
ks5fySL9orfsW1IiXSoE7HmH6BXLkkHjDzxdxKbuJp/rG9K8msOqaWQ629ynOCuWiYBwYWXd1RqX
lvZ0sMXZ5Vy6enotyv7ORNfg61jqvADQ3yYdeOS45eyLmvVvJba7nVPA+2Dk89jBKkAh345UJTnK
xYkHzyk7CNhAK23eFbik+dCTOKGTUbatTSzn+m7WzVnZKVUdbkhn2BbMer1mbJ9C+CLHsa2/Sdz7
HsYzEVRuR1pUl3+mJnsqlV33JpvzZjcIwjO1ajoufcBXSdHloHX3cwZTMUQD5htz+L4uNQiMr/Tm
u9Pq7+pANHAKTKLPS8yhCwxumGJvtTCg2lv2SOSnsbfzIfLzaLlbV8tZB7y4MoKKwTo6OddRQ24w
ULzzShguaLPpHyOdRZi3sD3RBtNrmLd7ik6TPhMMIxqVElYdv85J1+zYsg20/xErNElZeg548I09
oIbIQaee2QPAsFoQdJFDfEoVxSuWuD+UeoyNeSDeM7bFi6oDz1eTBZmmK+6GWaGWdfipWUXZgoHS
wTbOhseeWJL6zwFtDTVGbexc3KUN9+l6syLGdPDNSiUzOeJTrxOVKTea67PVZ9KBjMxua7L6A7tH
UCHvdzMPuwfnqCY8ZpqsYmdVuZaKjao6mt+jWBaKrnkyM9gViZgc2FrFDrdes1nfHQNpjQfkyzyW
IbK7+ceC+8lLNOK2nSS7dp1DFCdynk1TJRSss9jxEgDQw1yu6NmXLYuRQw7tsdVF9/qSuRfdKWNP
G46FUF6DRnBAloODUB5rRBeThk25mxreyIne+0QVqvukfiR16BPMTXMwOuLJFhLiopbJDg1QBP8P
SaJNIAtDfZ83VHoZBoJgIqLJpZ1QOg1KJkLo1rdUMzjpNu2Nzyobb5LaTLGVOMp+qXDFuJTnKSo4
OODdsK9gcsRy45pYzkZSAA6yXPbrkFuQqn6I7JKeS+MFjeav4tV86GevSfGNJfXC+9Zu7vsRigfy
0KfWoImSmHTL2oZc7kpplW3g3GIrZRp6SvOS+l2+jdfVrdfnrSoSG2ov2w+kvRALeAeYYKYJBuCN
CDfJZNKF+nzsIJWuqySpshvNYVhQKOb3hR1NUXB50PseBJpMb32wAjJ5zMwetyPlNOcLShKSOOCZ
bZkdpQC9CLx1RcVFdjvwAbY/qxw7weHQBl7vkoG1/i+7vVHgjm8WqtJdComUqaGsY3lKlapig0Bf
hF7EQC6ALraZmx/x5VJjVu8Yq7jhWxa/tLPMjdqUHaXO+LaekrKly8dMRAQ86WHpGh6jcMl7U71I
WHCLK+MxRFTgydsBDckH0ZU1394fkpmV2M2ive6wJVxXChh3b9oM6ENMd2ufhdcAaxsdRQdl5DYa
ii9jhdzcBqzRszjR8UD7NrVJeVCiclub1hsEaURWYwc4tdPf12eNLZnh8fzzWIGYVYKjSi9NVPqH
69afy9w+c5OiKw/plEzqB0EJIbMJYtoraaPTcgSizfBmaMQMZmoFdTn9OtEOiHk7Ib7/7COMRwz/
SV5WNnZOdpA5CWBxsQ8paWcjz/eUFGgHzC5EpHXtALJik1cUzTEOxteUeWcAgMEhH5b0yudoPEi8
Q+cWL9NSyPCF6lOzmn0Ysf7w6iEj+aRM4n7KB4nMozeS0+0scPQCAcwOopzTjZt11U2ktM9sqa4I
eJQbKxHjVu1MkNeyjZm1Me0hSMM7VyM7uUUdv9FTA/hWgwM4Fwu6zBrdVsZztGRx47HUfO36PObR
TXjhF99NIRSPmCH6WvSDSMI4qjHjRGg68Y1TNf6YJwdhkt5sN913TcQ8BYxdopkbQrgPdPxo9ybP
9qK8VHp6wODNSIyQ9sBlhQbM5Iz9WzPnj4QhHZL4YAx8eB2O1FZP2ebQmWASnZIJisDALtst4/zR
rwf3EZ+9sSVPsKWV0207I2WOmjlyAxPvlPGpw0+Hekz9GDP4dzjluWGJwSJ8pHMbewNpfNenz2Ab
a53IFL25N1UjwmOIGSGGf6s6P5I8gpFROV+NOv60swaxRq8xxF8OpUkfkTxMfsd9UlR3I3PbSSxf
0mGh4lbAvHYhHQPKvKbGojqLD3IJLo1izH6sJt+cNia3Yqhvyoboi8iMD6Fguh8pN0XI5zLICy7C
hCfMOmkR9i1T8s8wWb+D8/Qjl7XfJDmDtOnAKR7COcPNrnZIRpcbg+IBW71F1YJ5Fox6kIxAK+NT
bw9fiVLcL7V1z9P5IurquY7U8di348sNOxbfirof5Jff55FT+kNdTJvKLq+1ZebMbtG/Ds9TQaFm
9/xNPfWnTriHIRp/IJWhjdfUdDfiaLsEX5paHTyqa0LAC5yYaWx90iE7a5H+KmIH5SjWn6nmpuwB
7rtOqW1ctbqnzLwP4/HZCu2Piuw7tukn9rtXwTkbqwPEzdpMHvSaQAgIgp6l0IMYs+6mc1t6V8Si
Qi6zaZpSdMNX8jTDuNPQiSZt+70PtX1cZk+VHr816ngblKagDuJuKND16znG0TlLzkRn3MVyvaVB
VlMUkSIacCsOuCkLikPUjMbCvLe3PV1viXlVjVty3uzjkOAKkvM/kj68JazdI2B3qcTAdZqP2Fqi
/CUQ9bs+tsmuw1mCj5DChc1FS3ozIq3xsnV5P9xqSGqPRbd88H4bdlVQPZkqdIDkhlgIhCWanezT
XO84F3gjYV+2ejJ5XRQux2xolssYR7uk7U3K1tTZmE0FTTdaNk1sEL4XzBLQ8YpzFOaU06GM7NgM
GHgqtwYvg+2IaW7j1tYutJw3XBTAOab6HmTYLZt9k5VEp0R0qgsYFlCEUKH2IwEP22lwiZjGAOsA
6qB/vKms8Js6CfPS6Br7ZlwiMkPCL260rIeobfD7JiOlBqsGNN0t7C1n8nKL7POZYN6gML/QdNyx
ahJI04PR0xycf/rg3qoEwuXBDK74MVsymlZRBXlIj4wXkTtnYjoeq8YI/WpIcHiCbPLqKnpz1CW9
LKGyZy5wH3K1nvHoKXeuYx6LiRDCyMmjM2rRb3ESsl3N3OLcTVygVoFL7yivhBGlJ7MdabbEOJ25
d3uneVj/ICZ78rHLjr47948i1RhQKBxAhOr8SzPAklNDAGmdgw1dBMDTHOWt5+36Uor+oC82/cGa
Kp3UsLuSaXWez8a+dTvKOtL3bpM2/goT7tm2pUckcL8Y4EiB6ITgYBowoj9SQo54BwYtPya6jaYc
XH+MZsCZHfIY7Ym3z7KhF/oRsf/lBiD25NLWzmugO+C02uyMYYhgqEByyTVmAVRLpYuQpnOoLnXT
E1N1p+Q2zELN1fcjQt3tIro3bBmwJ4dPXpDFjnArCIU5+p+SqQCae/YMlrO0MIUYCmFGQ6ot4T9N
iGsEg+XqD1GkS1SL6XhkKmCn2XyBakVrbe0+NslnG0W+yGaUKORBrFObdYLFA+Ki1FgeqrRgZtKn
WNMYjM3szrsYROhagIuEGi10LL9VWvcQyhkSsULY0/TtgIIang7wfiF/95izHdOPo+ixMs8YRbhH
ncbkjTWTSfWTZE4zXXh0iba9Rm9kgsC3Q0VxDGiNrEzAQOTc2E7/ir3dzuanRZRvi8U+YjCXBF4X
gSh1gGDA+UYU5kjpO0jLOuU61sYUUVT0ARY+8H8ZZf+pdf01NFX/x5mwzuCZeTVdRWbXUoH5a6qH
Wxf1GMbsINc2fS7f2EGh/Fgmcu917IJ5Yz8Vbmr9bEjAD2GpG6uRzha35Fo8NiGjsrU5ODMlrVrD
t+E4WaBdMExDke30gwUjAPmkJe/WkXlvndF/ydhput/Kema3oCq8HPvwGXCVsv3Xn1DIbJe/T71N
DSiwYdrCNGzL/C04p50dix2/Xvvrzrdu+mNn4VVphM5EYvzRy3mKodCGGFsAG9BJqDRkZ5ekg5qh
bTKmD/lgPrZaJtUly1Fpq39ziObvqU8Yw1WXvi7p8haKV02KV3+JVskHZlCzpUEplWNHWPQavrM7
delViLog+uSbOGRfvg16SPKDZbMLbZjKJL3uvqx7gZLFg758eArDGPKZZGaTb8eZjdXPkvnVjfOk
0pU6JE4FeOA7W3WugFJ/s1TrZM7WkZqHIYlWh5Ig3dDsgTDlSLzgmOXp1jbnNwMY6Dkfg8gTaNfP
NljTyDSPONTL2yX+WKdos8sz5tSO4+EZVr2zObLEG6SwoSwAAwxHms4Ke1ZO89aI0uRnzO7/V24/
/eswZ5eH+p/rV/bNj+Lt+9uvohX5DX+JVsQfum27DmRTVNHoo7k3/0u47ajM3da7UhCpzJP1l2pF
+8NEyEIkDbRuU0fy/V+qFfGHi/YFjYmL3xmxifUfqVZ+X5+IUtAN16RRz785mt/WJ2d00gxyX+Kp
ZKD1SE4XqkEUm1I5LFV4QYJuGSWZ5T7ZDJd+OVH/k9VxjVv7de2Qv90E2EzuFumsuvNbpLQo1WJY
zCLxpApb/lqpsgwU2pU6E92UrSEib6kSc4bGlxpDqU6Oxfu/PozfVzB5FJalcqIRCgkC4v6+PJAJ
bBJGMyXM3FDjIgnL5ZYnG/eVmawS7xLl5r/+lf+QvSt/p82c10K7z4d3f9PLV5Ww4mlgACUVlFIr
LgXiCCJ8KXenh7+VcmCpDkVWHoxkI9aXOikpTGFf9QgCUT4TZ3JS0hN4kMOg3OnDm9khOZdSCE6U
s0DXQtGbPoJJx+CJArhAe83fIND4d7mh/6j+59O4XEWdrijVmq7//Qw6hdGVE8YhL8AhJpXa5Otg
eyL55QPkzUFe3RB3k4bCX2rjU4GkssO5W6OItd4bVWwbhC/EZWyk+F0KTGfaylKL7TI+TBnvS412
y4cWJXJBLo0xk4WDvJ9m8KJR3qAUlb9XflD5j9R/yh+5KAGqcXUrxccQOnZS5GnhGEVlKPRmYzTv
I5CIecjXrx5x5Dgx/fTxISOGSorwAxS3TvYR9jXid26PUEHMi3JdHpM8m1Bhz1LwmyC8kRJ0I+53
8hLKv5cHZEuDMtcPC4BUca9GAS6EVBJLfbCR40ZA0Q73/00eq9TQNxyjMty1aOOlHj6ioJOPRYxq
N8vcjc71m2YeBa40Gd4PUm/JbVD0yO1R64ruXUVlv8pmOT4pYUYi9D/YO4/luLFlXT8ROuDNtAqF
ciySIilS4gRBOXjv8fT3y9Lp2Gp271acOz6TllqiqoBlcuXK/M1JQLCyl+WnZZxlIAT9OLa9b9mk
+w3Xw59wVYGKJ2iseS1I54GcAvCogGRnB1wwH20vjh9TsQPZmpto1md0XsBELQ1czZ94/CvQGHil
gLrl9wjp+rF3b4iFms4aAUJP5VgA53pv3XYou8oLgmwJBK4ujygrQ5bxEOqHCF4DeBceEMy+rAsZ
dxK3K35ZYhMsAb+vp/3M9IEul0GbU/OQ1uZBp8hNScYfsGEUjK0K/F/e8zpopuqv9a1GI/rfN/ff
TH9lc3ueaqi2ozuE1nd2eAOnfl7ZeDHJ0hNCgoQ22cxCDxAuRsuwKtRsFoadgaF3uxHYs0yMTitN
oMam+UWCHeZL1N5+Z0usSVL2PvCCT4IA5GD1S/j764Zd0DGm8074UcGHu9Hwk3jCBGgcA4sGtZj5
KYXXwVJhnmqv/d0g/UPUNQlkNrQhk7Fy3sWMeilry6Lhc30EiRAS2zpKwcVDG34RnP9g3Mv0LskX
2Y1/HgvVel+jFApjRCaRxI97xKFCANLLnmUZOSicp6j6IKdASBWc8L/PrsnZ+37sTNtRySTJd4GV
vh875AFb9A55cOgyCEXZPIqQkiQs6ZCB4rBF2JC2dB/Y1AsE6i+RQ2MlUsiQYCfBwWKvrmxjIShc
Fy78ZxkBBGSEV4L7zkH2rODIdQDiso9ri1TVsLeyjzVIrIbxmSL7OdOsW9jqB4wvdhI6I9BBmE3M
bXaJpnuBif/7APwt42d5/2UA3p1dsbOOluZxagtrSaKWLO+WcCBHi8xkpg9UhOBOQP1BhBEDPagj
sqLgTsjEEYEFw52VxeU3j/YP69pkRbNwhPBmmnIT+CXTX7kd226U/TzKJZwL6QLPvG3NQpaJEnqM
sAzkMRDlOgl2/N+f4W9MOEbHUU3Pxafdstzr1vvlEaJ4grI8J6kva0G+VjZ7SczHD/gktIsObpBp
rD+Tc2Dh0ffqH3Ipy5Y05d2elgyOjiudQ9iCsm5/+eIE5Ze8dsG4Knl+8giysUm5Hn46dxWuXIsB
5mrJT0Keyh313FRDIMlORdC2IezIopTgY3EcCRXEydITa9ao89NUaPfFstNX7OuYaklZhNgifCgH
vD1nW7F+ERaEsKyESyFHsJcte4+TT4ahbTmFWBQhjFY5UmRRzsg7CWHOMr9E83xTeDAFoDFBisoI
3FfmESecBHNd96icom6nwpOF+yO8rS4tLgqJ4tKQqkVIQ4scIaGMZdVk+j3ImbNQB4QgIeMt5AR5
ODdMT/IKElodD2ZP9FU4V0m67IWaI3t20Y2DZL9oGgXCKDB7/ikpaCo8J+L3OCLWalH3j746db/F
nrNl6zpLj3ghPBAOLtn1krcIkyAvIe8RxGrlYWjyYOysQ8OPC3dGBB7+5K5IxC+aAbyWei+pjgKA
efTT/WBGgWt+jhrAQipmtKzWASWTGpDnF8mLbd4BqfGDyW5bWO4KSYKQrYYMzGFO2ZwIKNkV4389
KYmGpa5tLWFb1TDaeE9JQ2Sn5MKH4PfYZlOy/PnUOiBPB9MxqCPXo8tBIjrdqaCyIvoXK+RM8oIO
VpoEOAbkz9mSNEcyI9NBSYR1VXOs5z3rjLVFW3br4Tbzc2XIw0Lnp9wN74tvl8RImGaS6wF4O1Rg
5JcSyBNl5Sh6lC8QSpi5EF0UyGS8mMznCi0o45BQq2Uv6VYdJuAlbs3XJtV2MmuSdqYA31yUOZEc
RJlRAHWAozj7bD5MorSM1mxMTwkMLFmd2BKfhHkqIyLPJ8nJTC1NCF0p+R54rhx4vTOQRpFfyBKQ
bSEkOvkVObe9vMqIWY+BlYJw/xJV3ZgZuECIXouynAdroRTBHEZAxYSxSP6HPB7ejHwtbFYLqOL6
dW2sQw4LSxhWLiTFGPqrfIuZF7sGf/oc0k5CD2dNLPSAVkkdb0YaWMYAszRdz7XDquNXeUkF5I28
nCx7OWQl85SdIHMMi/Oh52llAUsioI8ZdB4Mo1iY5rgXhl+SwogCqL0SRSTflReHQo+1yhd5Hzaz
ZMBXRiXDIjtWyIAsDdnElo1k+bwVdqfw/spwRP6x3dUriabwpEjaEmfYL4CgK4A0HBisgisPjoid
zR5YJvhM0/gk+QBSsSeh21nTV6zI6N9wxSECSDY58A4aJgbyoU467Zc5vchNUn4/GukJcRzR850p
A9bklPMSX+R1C9vZg4V1nOXsESeEuFpZA8EyPZkhcTv8AidN7oTyubianDHSuKzmsOvn15Q1LF/p
mvqBakzQmm3Qc51zncKffPkbodMl8JclBkpIko+VNNuMdx72vkJHk8xU8mh5fkluGuivLuylazae
2Z96qpkoVW8tOzrJz8gQSeLb4KMGKsWGGZax4IzQBSPVBUJ4ssmP5B3lPiARQO4C8lXR6oES5YJt
fplJ+yRvkL+WTSrfLMejpNly+ZBcXbh/bmQBDrpdUlixMLHkSiCGKQZXGD4FiVjofNzE+BQZH7lF
kIxzVlEFRzLCPcjnyoEg61ouo9fcEqJjjNyQ3UC2Y0CErjjCaG209JJ6yEq0H+m67iWUL6w4zWp2
SazCRAGCZsJm5SKmZW/ki7HN0s5GX9IpuTxw6FEnCKceOPlhouTGH8jwymblvJIYIvcCk60t9xy0
YFVMC4Z+Psv8SFgOGSUZ3FHHiiNc7mO7f8jaY2Hjacy4C3N7aA2kylEpjNmb3DivlMLlToe43UXJ
Rq9u3GFfglKVYoKxpidJ1/rcJFV7rOaUpDs5CadXFs31BsSkyfzL5HXO/s+zI8+4FBEQZHKEbCk5
oVxu8bNE9RlWIvFNhkJ+RgZZHiVfx/32ojLrcouWsx6FHV8oiCqCUPwRBhg7Mfpwksk/DvAbJYDI
XUUinXyDXJfA027dNjvJ+Jf912ZZtinkPCHoyVK+Jk7/V178TXlR08lS/3t98fRWvL0Thrj+i/8p
MDr2HxrkNYqBqmtxoyPr+5/6ogNfDkaIZ2EqbiFXpHJR+bO+6P5h6RT8+Du0mH9WJf/DinNUUmgP
bUiP3aka/6v6olyGfk1K+QyVYqWtW6pt2Y4jCfsvSanTovXadnRas7G4EzmH0L010+pzk0FAM2ME
AI9L2T+gsfUQmmB3bBXMc1OYD8TqW13IFYv45f0ygP+QK0v59P1TAbmmJMsdjvc03zUEFDDy9uyi
8jXN46OJBRqbuNARoiAvXur5AbPpN3tIf6R2cvHyD3OHDC81epB+zyLeG6L1t+lVJFqt6IceZW9m
CBgZv3sMKjOdOOz2G+QaN338u7uFLXerd+OpUai0PFPjBmrbUs/9ZTyzRdVQOzTSgL4a+npu84qq
83HOu/pQuEBJh2o60TH6mqngwduCBktu1bdpa2/b8ZaG/o3hzRexic5q1DY744yz4l02eJ8mzbiP
4TYguetjkXqzJNnZmYxAR5tD0eqboQZ1VaDKXixYGTlpsoA2K59NM3yOkQpASQjDggI4d7dGT6tj
UtKZgn6KIARA6NxNxvDgVdQXkMGyUgZKxVJlk0O4we/tQx6ewiG/KBxiKOWQs9QkGfGjPrypFTb2
CSB324Z74ds5AvNg/aNS3czqlzFyfBXZ9U3kRp9UOB00lgaAobTP0MPJh/I5682j1puBg1At6nmo
puums4FrhMKouTWaEec7F8delh5Ii2hjifZ1a3aLH63LRyun1DDkoRZcf8Kc8x9N87xUmHfQoh5o
fHYXbK6fwq7Pd+grIl+p9MgDsLaroXidzeZIkxwmmpreDtlyh3r32ayTTxYw87bQnrkGPFcOWZm3
IplqYJ+oDg+AgzKULg+qXT+leN3E9rcaLX/peg5SxzLs+55O5kZdwf2bDWp2w0o3fkG5qHCib51e
vg1mE7jpndbahw4pQu6F0CpaNN7AOiIxBqbsamiySB2xSMeaNuT6MS6wL+QG8NalIW7G+CVsE+9F
W/EbtPrXOHNhVhtbmIyQvrAvBhOTHMNKe62n8m0yTEw0jKnemhzCtYJKUpvyZMhcw4nk1Bsn9WM5
41RSJvhMC8zNcr46HoTQ62cx2AjIi/+bSE1EzlQHk7p8NsFdZjS52Wwe98y++O5F051ue/cOZ2E9
lu6u7Lvx4njPRg6pIgPS5rZYxBpR8p3fgGTNv4OZobzWMieTLk4GGZQcNyt4aSGNhtp8owLUa21E
3zSXdeBWNGHdJP/R4tk2x9FDgbLqzkMt0h/lTWduKpUd7RIbAU2uxJ4Xn52Fzno0Lcer3BwYbJZp
TGdxrAh9bTg/wanYRF5Y75ucDxtC4xAmWDldmT8A/itqQNFDDF4e7A5CghWi0WbOKnRXTutlWrcj
GrC7oQSEDldmVsxns+2fa23Yr3nsCB8Fzmirfl6tRt9WNUuxXszcj/GHAhh5XwNK3M8R1zGKS2ow
9oLfLvtgrIBNzIiqbWkuWEN914/doVpWqPksZDfi5tUil1l8nqq0DcK+gPuVdnfQlNFxaMml8saF
Q2EDchYWxmyjalc6L25Zhtu1SLdrijgNYFiEMW3vFvoTCLmSf2ZPy/NkZC/oneFSRXOYWh1x/4uD
Jy9q1vITSvaWrdBBx8bAxqbkIllK5TvX72M3ufRWesemfRBFDITQ8i0U5Eur9ovwHZha40J5edgY
Rvkm92Mvit/48XnHxjm3mNi1pVLsXEV7XicgAADVRoB8z2l2F7WK4eOd1G8Lw76kjRbROIAeUieJ
gJMowLeZGYQWOoGKddeWxVsUe98iXEaWAnBxkwwA8qEDb1ggwIPTTDrO0ugGg5748Bg8B33LwuJn
M8tNNqkHyIgHytsFRUUPi+Vrx7yLsx8rJLYY3DPVAAPKihc+JyZSehSYkDvhwGmd1AA72gD6HEAT
RT8cFCXKDBllS6ItMhzEDOYPiJCdgC5PtOk5Lg9Gx9RmoMLBHQ43asFDkMR+qhqdUyHixRurexpX
7V6JnIKSgPVda+u3nGb+pl8oGKWteomH5L42mU1spTNBtwHUZgLnhFKxyWpmOotdqJ3peRTIqejY
I1KhuMZVZa6/GilgrvgH5JEeTw7W4qyah3HkG67MgjZNnrIce1DHoJCh93djCu4jGqfdImcsVloN
zQAIKRXQy+uw12F+sXQCRWRMD1oxPhgTKkdk7GIBUWW3a8eeNrPK2Bh6pcsV5LLmzf269A9yzldz
96BzMulKuIvm6AuIF7o+No4e6rNnJF/LxNxWQvJMQaoEqLR73OB2Y5hRYOxf1qiHYpaVO0Vbn8Oi
g5eEQHxvLTdDypLtEYTcxHCNItr+nFTTuK+G8bb6HtXeZfYYUT0Ly1PanVWUavy5WD8C6+GqVhg3
+HbtQ1Cqm7hlI9VszDJvvlqAeihevmlUK0AjFm/kev22QlxUa6I3U9WD1LCPbQG8PGYGMff28y7D
kkuFtacvT6rBK8wJ+KCsjSBicn1OM4aljrBiAEy60UmyQMw18xYF3X2YAZB3HAqJPAhuriDxsF9O
DVRp05XpF7/HTRTOu+vyWI2xAj9V7iPhbFxNQZKjjjkfyg48dVehvYTIQVeeVhsf79Kp0D+MIYU5
YLXziLwiAvOVd+qlT9l3TgWd182TH0mmB20Em1miZZJE5mbgA/uaRXhdEEbFOVor/U2ftjsVTPEG
tEpPUMOYVmdP03+pA2VMFdAXSGSmpuUGUz18iie+VxR0xqV+4MsOSsOU5Cqb5IpiSq1R50KkPFy/
GLvHHgrEm1ZVxXUNO3n+ZnTGbZGEr1OPCUWDfUqONQ7IVGpRqOKPOsQh+PpwkF1gbUqRHBoTuDzK
zXdQQz1O2R8hrPWfczCnzcd8WY4A/nBYy4pwW+bfu7rGUdb77vDz2z5mLTteeDP1KoI9YKwaTFsd
1djbICqTmEUuv6lWmIlViy4B/LobdL6ZjH7W9xAbhoEUbtRoaab18FxAi94sNnw2GEF+0xnfCgeZ
5y6tMRaYcTxDR/t4RaybdZz6JnhfM12c0zJHt/OcdgckJLZ4T30OXXtBqDZBJELM/yb4djsjss6e
jsi/wgGkJQBUUoT0E1Ot/HjSUKbOkXheoaCiZa1BtISYqA+3imZWvh2R/bfEwZTkJq8xqiNRZmbz
x2iFg3p9v8VbP8ReE/tRN+GQnFSUZ6komhX2dJlhPaij9QOS12up9P2hHVfii/kAv0HHckW5WdJu
3OvGg5eWtDt7J9qi4QGPMG2jQM0c+pf7RIrd1zXvTKMW/PR4YRYjTPvk7NFb2Bg12q+gcts6WNnJ
FHlBoi+duqnfmrGlPLdKPY0SADr5i194rCAjf0lqlB0qSnc0fQFDFXlT+YiVfzPxK+q+EzSIzzOn
hC5UFK4TzBaF78onma0yFybGDPeideE6cQEJI3bldTNOS/FGeeSclf0P6n/TxtNDDLlbwiN2e73u
QfOYfhhuTZ+c+wLSym+OWRsUT9wnRxu2bjax6VjUOH1iuGY4X/tqQn5EaO7qoONKHxR4p+6o8RBH
Z/elisNtx5YfM/thljBLtQpFVYLvNmtAoI75uezMBKkzojZQEFxR8BLVrft4itGsFEHXMne/XhU0
tJ4nIaxuG2wt0NPg9ZHEfCFz/TjXXbNRViJoueY3WRGdDdpi3up+mC08fA02f2JlrE6UzaQLUO+t
pHlty/QHGgo9xjVQ5lS72BYJb210ZKkOMOp8KfNAXY3jnNSPKGgjH+FGYCeV7IKrNZUsiMFKQmhf
MJfZedGo+tb0ossJmg9ajUbW8zw3C6oG913iQcZoZx9Nh5+oxjUKuT8NOoSUctmkC3ZCacnCdisk
yG132NYrBkwhlt4+rtoTV6RN3fDKszTmI33d2XCgwz5+uWIkVWWaN46TwR/nDPRS4L6umlVUtl/c
UKdbXusA1uRRO8yfvXR8dQA8btqaoF3HJFFujiaMlbjnoRrwnkmLlyK9uybCbuqGW3eEH8J9vJi4
LBgWobdHhxTEeOJFP7rOgg7v1fdehjT1NNOmRUP2KY6UJxsRaBwuEzp/1Ih1j9VqKhcV/xu/UrLF
j0f9EhXpp6hXtcDLlQc7Kv1MTd6ikRuNYVYB2jVn8BzK1iZSkNUsjyOaJlbOxaybkjeTAy60+hNn
YbHpaqI/mKXvi6lm+LkmW0XhFuCpkJAnCoYhXjAbBaNFGqspDfWtQBQYORKB7hN0BQWYH/kU/1nn
nmO1ejIbjpHrn4yDpgWK7aywiD7NIydVgWjOdqYGX4QvdUiENIeKm6GBXI6+pNh+dsAWVGANrf59
BPBD5ZNG+RXqORuIXReQs3LyYVXlsmt72kw9OEsOlZOlW5xs3ENCslBUtXcn/p9qltNPNUkY8RXo
EU33c1QkfLiwQZbbqa8NpkpRke/t5mmhcgiJz1HLk5e3UN+zAOFwxMvtXAvaHvMRy3Zv4tz0OSHv
5wkyhQPjBMXe9SnyoqBLHFztTM7EqBifrGRizeAdutE6yFZLVjmsSQ3paYruLpBCGi9YLLhoA7v1
/MnTugYKyJjvUh1r4m7lXOmQiISPfUZoAP8YS/8NYkr7p5oNMDrDtEFoWUCn/lr5yGE4156epUEx
YKWs1S9LOPmtYfH+KWsHt5SXjobsLo76OVhaCPNr9oZzD/LXOsQwKXhXIwvi/4qWZY895u+Klhbt
5/9etAwARX6Nlctbi9U83qXff4VHavJv/8RHqn8gXqsB0AUE5+nXaf0PPhJgMWpaLjAV27EcZvzP
+qX5h+tSWPRwcNYRxTVYLH/WL80/DISWgFMibmvRIvzf1S//1lTXbJVVJ9BN3eAL32EdPKvPFQpA
pa8n8+bVOSSoYeo5pbP5tVro3NDPq8blN/VJefy/VPmQ6FapTtImBR8paIu/rnU8qQtNUTCUtb2X
Yfno6A8aF2ATq/Q4e43Jxinn40VjlB9r4h6qRZXy7ZIWNUKrO5DYISeNHkM1N793xUd0473kEb9q
MzyAvm+cw9I9DS6S683HZl42yMa48WdbS36zY69gi19rlde30DSNyjP1aXBGf32L1lAXYjJCHCWi
S2X9afHwWHMJsepNRpcj1NRg6HDwBvBdY+9src9Qh7czWksWtyZorw1aErX32Qn7g41Xg1IC5h88
1BdrHNnxwi4DlCAb+4uevmGAg0LwjEmgdc4NyHKYuym4ssQtPIP8bUEIIQ4fsi8wkmEPv2C3geKv
uTOGaffLOufas0RV+Svi/2/wD5k613akco4TvPqutJxg7BQhSggNhxt6kpTwOOC6RFRLnR8T+WkR
Olslsn72Tv4r+kN/XxdmrBlh1TUMl1q/7b5bMbE1J2EyGCV4O5rdFCMs6mPewQyro0eLFfJFoAyn
onAOfYPLeoNLU6PtFASZOk/hLEfHwvs2DU/lAOXvBjO1bQEryL7VHWhD3Zu1uohklv8f65ynZncD
yqcR8Z470E7jsvJeGCdnAZaLO0z0/DA/zi6FHvsHHpRo54CNjD90M5bvSMaH5lZJXozqkwnQoVXf
RjBqmg0s4D6hqzYsXMw/9vjhGLsYIigUmW1FaVRRuEHYhd+1T47xlHASKHV7xi33Nyte+4fJ11Qd
KoTjCB/iPfBv7ON5dnKtxBRch7rVov/aQ5k0/QllubKyNh7+C26WHXrdPibpeDOY9IK/zeWLxl27
54JrqYcVa/Rqnn7TOtD+IZL95dneLcypsqdB7VYWpv60xsirtMpuJSWrCheaJalEe+kz11fH+Dez
rP0NYy5r8z+j4siT/dKz6PjLOIyYZYM5QEsF5nNCRRdiLTyoDOQtYi7FRLXRwKDP/h1aTf97LP3L
t7/rmCBbhmdsx7dndbLzOqBExb1ePqqtgbrJWzaOiJua0PIwS8fHqtDi3zyA/r4Fdt2aBkB+j+zF
cL13YZCKdlyoNQNv9JSgOzQAqfJEoTS9aV9Do6oKLAHoGKGpVIeFbyhgZKkn9s4rejjQ82FB32ns
DqnxOqAIjOQT6TYiLSjeoJkNDVKHOP/vYexv6dbPp8bKh/aho+tXtNkvkzYO6K4pSEj5aU7bJPUC
4Of7i6I2ftmNQdqvOOrqO+yk6DsNiNW9IjSIRxQMaeLJb55FRujdQaIZyIRYgC0RdLoiMn95lgFP
7hzbptJPGiOA0uUP00e0nZwWy0I72c4A29NPCohPHBj88C6c499t7H8Kr56J+L7rGIbnvCcqGF5f
TtFSsojYsWFm78cKr9mwvY3H+FivN5AD7ylVPHpWdSnD4kaJT2urQOBCpDKMBVsWYNzx9Tfj8k9L
m+6ZzgGLigaYy79urEYps3rCow/5FwD18XRs+/io1y0EOBSz2yaoteqs4/cRsuGmsvlgpvZvYIf/
uLl/eYYrFvqXuaEo26G7xMjoOtZCeCPqjAq6ii9dVB7GZbgzbCzDkIAasielHH8X1X4yVN4tDjIk
NGE5R3SXZPCvgxACvY28kTtlPXt+CU6nRdGmoBU3Mg2zcbZjLRjbYluZ/b5YuAhkhZ+sURDNxk2D
8/ZAr8Bz8s/JpAVh+5jM5tFskVLQEWdaKTN9oBzpDxGiNSRPtvcdjtjOxlgUMldgQKKVv7LSdm8n
hd8vCDKs2k2ZohiI/I67mL5H2NcM5YBX7zzlvpVFx1pTqDIWhyFC8oc0j8J44avA64cxO2hufhid
BEQHjuyNiwE2+D3XOJlrfA9L9Fg5GMzmeiDfRXnJb1FiaSKxCghv5qE41DisI3YU0AH1DTPctTqO
8bS8kLYJBKnVq8WhK+KN7T7iCLQTQW0nBE4lfTnuf0Ve+I1mAh3s99gIeio5l8nF3WseEpvL5Kjs
ekc/W0CVbTfzF+X7aOIwhmWsphWHlOqAqR01NwoocoCTNHwZqzi+0foXNfuG6cmhmNIPNrUlk49X
VvsY0ZBSKV5kbgFkko7cRG6ov869sc2XZKOtzIv+CoQKl0z0XTCLiTb4cm51Bh/xnh1dqm0XvSwz
1myvUkosMi1Il+Lg6B8HeP8YOPhh+tpoMDrMFQiesivynrK8t9NACk09ooGLjno/Eqcxx3YGUnBG
j04tztEa+W48QUweMeBLUcoy/aLCLnopPofTxVNJJApEsB3qMS/LdNSi5jarTL+fyq1HjA4pbtl1
Q20Rs0+h7tComcJi28qzENsHLHJkVKmyg+5ONoVwuC19w2U8GYvtiG4l0J1NWXzL0vqQHJ3neu7p
R1UXipv05LonTXe430YBva3zpcbINFTpB2sd6h6QgVQElshEVpTpK8wkC/vTrEabYbX3sBC3xlcL
lXFnF8eftCHhpR/CBCFa6g6hAYBebbfY5WxygIGWFiEVO56KQQsixGpHUkHdnQCt3WptuQ0Xljem
9CMmoik1KiQUCxH/ZmErc9BUVI3ubfvJ1Ru8NR+9CD2AjkpcyVGYIPGawZ8XZCGeiHiPlSrCQkeq
2NfD0IGLXi335bpCgukYuKcGidOZpdKSY0tZS3OKI/48h6h5qgtUyYd1oyMz69gP7fTJcrBN9oTC
DPqQ3lnWcmcA7FqivxWjGjB7lCr1adeX9c4gS+zjdGf1WtBHQAmcdNPgTj4a68YpPzUYh617BC1x
nUWhrvO2raXvcAqgBEONCNTEVWDoY+ciCYltWz6HwVqhJTq+tYZYYcwbGrP6zmzxnqY13OJ4XMYW
vgsUYGmSJxgUOqThDeZFy72V72QmIxZLmJ9qdqFIt2IT5jfMj97hhtBM9LHKrbNWOzXVWeY4oM+M
vON7g7nLYiMIpyjQVoMLkwlQINo0yrHLvrX0JFb+Qa6jbOd+qylxGus30uWFUQ1d6OzGK+sBZaeP
PRwp6uzbBpn3Uo82htaie+z4Qwz7JrpTe+pgjHW478dsp6douvXkAnXlD+FXDQuSnPwy1ow9zLSD
h1LDyIPN9nQqaB1FYDfGrNrPaAtYXQX1Zwi8McXZDY0ezEQTm/GbTxNwjXDiVY0ZkWvNV6N1ayw/
1AxJ2wGiA+5uIxFN6Vd0u7KDBSle7U5IT+6jVQcmboKgrHxHVVlgKi7XsBGIH13fbXta6znS2pWL
8zZ56ELPPa5H/AumLTXZrZXR6+3GXYaUMM0i6uWXuHKOJZwekCWUhW/HQUWg/qmLEJprHxLz2Qof
Hbi3WoyFL2SN3C038az6+HztNRStc2QP0Rj5uCKNMeGcaMHV8IKkcOkYOzdVum9pKrfJ/bwqgTVb
ewTCt/SnpV24mWKc39g1bltdEELalfPEZ9XHGhRS5G3p9dFH0QMzKo8mhbs6oyuU7MoO/QEG1K4h
uyErPS3DGerAwWrqnbniwj0VCFUQrJp830fKLs3VQ57jaqkiO1QLsrHagB61QtYIonvN/DEKXwI7
A67I2+8axEi7ZtnY68clire2URz7iVYAOJ4BS1CvQC9Of6LbMiaiIAiI08x2ZVLvOhSLGrCXaJEH
VTcHXE22XvbBqCMOpJA24L5vDLxOtJeig1eWDXu0ww9RqRz0KvdXAEFJ5KIvpp/0MDxoqy+InXTU
g1q/aQhFFOj3+tBDklMfa9QpOhaxvc6PCrLCOgSi0faNPNytMWd0rp1jNTwmxtlqHQRY1ADZubNi
hYdxMk5ta1460eud8r1ErrVxjhjVBnIMU3w65aPhm5Qec0TlONDkVKY3fMaFnlhHfp9ZZxfBsLLS
ziNlljK0/KE1j62WHZrEPE1Ou1c0HqqgtqMap2Jt90bS7+uoQVWH00bnwcksNDIC+bOoQfmPE0Pl
ySVGVq7hI6KFDipyQCv5D7dc7pbXfz5ER2Tzbzq+KtW1QA6iUtXP9qCC9y18OXAqRzurRIkc6LCL
jATYWXcn2RJJFLKFPphYt9w3zUthtNtJTql6fcTF+mBaHE+6cpDsZhqjoFFuete4lLl207z2tXJY
Ci0YKLcqBm6QPVDaBklGAzpcrwbYl+7qSfftkSPQVXaud6FAE1S1dRR7NzwT7/LeuxtG527oFWBM
dOWTV7UmISLRitBJwwpKtY+6rt0USuZXQ3ZwawbdzD4sKbfrCcZ9Fn+wJ+Ms/59oBu0VYMOm9wRI
4CbxjlaTo4JlneK2o4+sntF4InE0Lk7LydzWJ6Ai6aDsrCWEhj+/ZiiPaQqmGlF8HNXwbp6/RbX5
oSmdHTKnLs4/bWycjVS7Ccd+fy378EySJGlus1dpcIT58tKP+MbNWKl3jwrtnZXEI6ueTWr0tmKh
EVB8EF6AbSFdq3V7F8F3m3Ubr/o59OpdNVm3Y+c+VW71FFn5zdIDcgndJ/yjD2SVgd6YmJUYFD9E
FR7k+xIeZlQyUrbrAsbasJwbKqpbLnY3ozk+Rq32QhEj3mg0Mjdt2ZIWIllEdaIhP1XD8KmpsoMk
flQskGwajAsLL0HBeluFAJU4gG0qXJFG2tIx5s2LnhILUhpe+fgd3S9PS4cTre49yljx0agBYutw
W2IjH/fUzy79lCqHuZgcP7cQB8V9y0b7ixrXGSD1gz1qlzLiy/ForU6JGv4wanJQRX3hNnhMaE4j
T4x0ZniHst537t9neJdfe8270aM5SCkjZu182yXzq2Z3D102P+ZkZkh8YIc+m5+UKgPbeJeu6i5Z
1K+lsr5Ocftgmsonz2FNEw7woA3KYrrBZ+6xLwuOX/JyjgwRYERDZZ1oki/mDZXAr0ZYQmuz3ece
OVBOu5vaMbaqPr8ufDlyleNro2qPIWMJixYt+B+pEd0D/Ls1+7Pjrq96qr7kmn07JvWD2jQfo5yN
Vxs3laufnPRLCrpuDZdHQ+Xu4ugnrt2ovtGM6RDcMWnxG0X2IQ7LZ1VlJp3hk9Guj3YL0Ggqs8+L
+tms0QUh3nTIqxKgcvNSAaWX/QmX5KCNjz3bkHGFekocarl9tGpgW9kHRPN3SA9yuHOTYkH1uoGt
onNSIy1o2uQ1J+HynlJmB5TyjVUlx5pl6oULaksth3+0voDtOS8uNV+bdWwY50JRL25C10hVL/SK
cKCdyeX7jbxchbctTtx3Hnz/arSPIzt2kNxP7McpgVgsFiSDdhR0tra4xMe7iTb4XMw0vtA0e9Wb
U+cmWwddWU95sUOREQi05tWcZ7ppET487Rkj6z0uGMUHuy8+z5BBoIysSXnQgB5itktBCjcGKEjx
lwSXULP/ASBtO80o9qJ3H0ZQ2bcMEUcNfdIYeKqVfJjq7CAhJFySfNOVHUc2259WoYvn46xTDGZo
i1cswY8SAHHl3cs32QiW69wNJUjF61ehn2VgozTVn+oo6D8NDoedYZyAUe2M0DhJ6C6KEfsuP4/1
s1tYNP64I6TWccyoq3GtkBuUHEJSSQJZzTWPSxq/IicBQ4oEL82BIGiBnKOtol/WYtgPqbKT4xAl
xm01dBB7St9r2r2+mheML55wM9v0U4i+dHRUsnZvoaelj/WOSmpgKbvEWINa9e7myjs65Pidwi2L
49kzPhjYplU6rCSU5mySVtdMD03f7TO7DGIsaK2OeFUXB9dRg9JRDqFq3hqd7p/GRj9NAw32ldTY
UoOImr9r0LbkUbQmOyjr7VT9kIurnKARkvxt0e8RargZuVO5YriEcabD//4/6s5sN24sy9qvkuh7
GpwPCfzdFzHPUihkWdINIVkW53nm0/d3lJVVlpxpI/tvoLuBAlyZaSkiGOQ5Z++91rf44YrqFA8y
QRHwNnOqTso88EyLZFBXRaHc6mF1Uw3wJ3Poxt6tO2XnZGSqk2MSUpwbu7R2E6hFM2/Wklcxg4e8
1UWHG9FjcO8XITeZd7CzjcOEOig+y7dkcUOJio2ZHcTU4oc0smdpSNeX09aga/PJ4E/K+BYrEyUy
gDO+6hyKDhaMnCp5Elwlc+WX4aqsaRBq3jIkHEF+tbIhARcbIByg4ooKMvm9wrS4m2RJnxcZck7W
usrboCN/+zs+iDsIJFvdqda9Lra2MI5KjBaqd+eZWS3l2cNvaFTTIZDDGZ+NBKkOY9V6La+yFmv7
EZUMD+p6TBExMwsf9R3gwas4MQ6FztZtK5uWSWyTfaa/stUKY1+VOnh8TjmWcSwtepmCR9fV4erZ
2/6ZO4wj0tLXgefYxjEtOMpUnBR4ViB17EXsbI2Rb0n2dPhFNnpCtsMWPiePu4iU6zFOzpE1Psq7
SOtSvjxrC+pkId+RQMo3wPUJy4U+ISB+LZzoLSqsN7e4KxdBHcpq0puMhQv2KY6vmmKayUsYUt7J
pynimwJeTqGOziar1gGNI0WqGElDaGj6yO2EYNq5fAJTi6ehBD7PqVUwXZcPtnzANWJfKo+mEE+e
Hxi7sUnpAOlvv+PtJEvfo6PGS7xTMaUHM1BX8kGscsj4xKUBRtqCDX+U/47HgyQGcydgpxnimrh2
ViiLKs5auimU84p3xivJdyivQ+2jgvP0nbyXKNvZPogl4NOYdnGXWdxbsiWn4PSVXSt//daZ/FtW
nv+2pKu//EXy7Xxl861YhhsiZv/x9v4nQ15xnn/Xw5Xv5Ldvb+P001P67d//7ZgjR/9WVU/N+3k4
P/THPFz/xKRAU4mRcvV/OHP+mIfrZMBqSDlBtppCx07zr3m4/cnRDWInLIbUQtMdOsE1u0Xw7/+m
2Z9sQdOclCthMCjX/h4vSGbQvuvFOy7EIgPABUZzQ6iu7El/1++tbfDkEzn2i86rrhgyL8qhXBao
35UAIgFLelMEq8F2OUmoMAPvyLZh4GGuk8CZNWBCiiuJlUCjoo/jRsChLsYvkLs2VV9fpTmWXaB6
dVLs+7LeF7DfDdwdlv48JeO8E/U2j/Jjlxl43MtTx2xXSZytYP3CdrAMHcRhIDkjOgHjC47fdR0Z
K60evow1KY0U11OT4nN7aBxOJ069DfVqG0zZwfPavaKCq5nAyQO33bShwJuyieE1qIN11NP+OvD1
JRqUmcMhxvFvssi/FMJ/LcQxUIgk0Ef/HolcRIMm4m8pyl63uv1I+o/SNRDRcJb4+5HWQI5nfTJ3
djGdypaFLiL0D8lXTZ2hT7uaEPFJ36h9hS3yaGf1Ap2RlELtVCXYavhxknLfR5CNdYTzWr40wFp2
Xb6PpxdZCRV2h+KLzHqjA25L30tND0Hdn4ZafI5T5UtIFZRx1hqy5AwR+OIOym2vu5+xvqCXmVAM
iKuQy1nHxUaJjWPc9V9JhT43siNOT0z07sEUCLf7pe3zKcroHCbxo4XKxgOVi7r63qDUaLUEfTFJ
9nFzpQzuTaVE57JRVviCn/QsPY/5cMqccEcC+Nxi2WXSu7a78GYATjgr0vBBUWAelvWdCBQEWiTG
p+OBhuPl7y9Tt3nK/97Wjn+uJf/x/75fWf7jLxegd3/r/1AgHzKbn61Sl6cwa347tF/Dp++Xqbef
+mOZUj85gpmLY7MYOAipWYv+WKa0T9Ja56qIekxVyiD+tUyZnzTSn6Tf0NKF5UiO1B/LlPEJbgW2
Qx3NjquxuPwt2+EPI2ddioB03oNpGkyf5Sr23SrV6w2s+4iB6tST7AiAN47u8+6G2o6ZaUYYFlZm
Db3BpP5ibvrDsPfDC5vvX9ije09ijXxh98qMvkQNvgXlM3Xt/Ltv5E9kJrb+w/APWBmx3/ITutaP
idvRYIWaLT9iK+UyJM4reoUo378rqBkbfVorhhyNKpeiyK7tNrhx7HY7aOOsS7JtYWWHQmu2iqIU
s14daTUmrx7yWEqIBb+WA4s964R7GxbuTTnSwYAPC3rSAsOhJSqm5g64DWLmuL2yGh/WYXLQh2hX
cwLxqwnmgXJXdsF9BsLbGEIe7kdSA1I3nCM9gU/ofymyiYNo9FCRlGsX2Pg5TvetMfPr7gTh86BE
+rFv0kPHlMeVozCv3udCuYsJpht05RBTiEowTkROrxrTxSRZtkqDZdWiNerdG7uvDyMEucBt9hHO
ujZPzrIDMibojbHylOTTAGttT1Y9kb3jHSJ0nw1popT1l9qFHFu5i4oxVZIxFEMiikPt+dtS+NOO
HLyVJlmPuDA4jKk1BzfHvYmp9+TJ0iPHyCaIrsjF+Z7lLLGZFqgL3NqbniTTQI7PEUKgvGbW4m/g
vJnRUpGQJQULBZpoULm7zHFuW8rOSYX1bHdLp2ComS47G1tjSik/nP3g2GgYGye5pSmEo+rHNEs2
se4/9Gq8WTPHWYJBIW6aLrm4jAzKI3aEMiVcqWRylucH2Vg0e/e2n5xD51BdezF5BpfyjeDuzzIa
tJNn76PSxonwBAD/NTaCBwUqb1xsa5O1HPkUc6yDL+JzGQZQYhUZgrfLLOUQ+tYu5trZpKXkhD37
0bxmGyDoZy6vFAlJeCQpDQrgD7T0ywTTkCWZa/sRm4qMlWnxDcRqfu2Z9HTgEgfwfJOQnYdwIJSr
23UQ2VTew7Ly+2XvB2tX3w+I3DMDwKy/ybnbhqHdJ4m9UxlgWOlAJHa/MiOxSRR/OZXhvKEbBIJz
1tF7408GcVDd6/FETw1Z+FZBCl27lPaFmIUJ3Qm283Q8yZ80PWsu71tIH/vcIKYrnRZWTgM38w4T
bHhl7JYJfceAqXSrxsQ20UnnyYCmRgLltCAj86l38WemFHd0G3W/3paNuRsSemLDpfXYvJGjQ+87
W+60QCgHEKSfFX266VCEBFFGSxMVj2dunOa2mYZ7QZ/bHsOHziAkSq2uUhyo8q829DFl/2HMuKTu
IZ8k7SS4xW7FfIaHT8HNUPtrSzCg0MIbpbU2fWztdOakXWht0klcKmInBRBbrx+JqAiIDj/ZhXat
Lhl27eWTZ5UBIYDcCDgDXOcsX0qekHC3HGJGsGE+wJnuZrZGlMqUbHLeBylrm0Z+eL1YGwWFJme9
rF/pAKORny1JNjriRfn69t1CzV1FU7vSC/B4gbpQE5/mMgL6wd8lAAbLqNpi+ThXSrJRoJQklJKd
359yKpvBtjbyM43k1ihhfdXAZkeTwOxCtk2Jy4j7WeLVRC7U25jDp4iyA5kq64xmT+587vVw5ZTX
DhM8lDdBd9UYxHvkLK/M2z2uWw4nKfT7B5FeCp9GuIm3CjULy4NFSN1Z8ezF4EUPqc6TXXniM/rq
L01uUZB1EGg43LF8Fk3+VIvsKtTFMauMo+mKF6H6u7Lwb4pUHt2arZnm177ifWFjZRbHzRTGC793
To7vz+lfd1ItEB2MNlmXxI00MgK+fLAilo4KnhDh11R8zH7pIwz8Wfm3auzeWCz5YPmoNMmLIi4a
T16AXFEPXgP1oNBVmaruubKHhGqWnnpq7so4WNas6mpWPJj1iYxRmFrAz8OeZ5Lbv6D48UqyOnBI
MP+wpKXMtzel5x5Ur74q/I7Y9GYu+zuYRA+x1u6DZqRpFtFGTAziMV7Q9n2x24Fmu3IIWJkn2z5U
LVfHYRKq8Wm60r00UY2hOyV1nTswaPdaOJ3UMD6ocf/ciHphMlCQkTBcjMskaMb16qHEuqJsfOKQ
ihRaR6WgQ0C3kJPzUXqIAVhehH50G3MjRHJdhP1Jyca1vCvDqzIIz9JkkyjxRvfaU9tn1yL7JgxE
lgFzHXwBlehnksGS6uQpuZztJ65DEYFtV86K61xqi3gtJ7nRq+gcsa61kXW0mvGZoIe0WndF/awo
4ynunc85oo5Z9U1z24udcevynbTJY8koqvRPjqmvp6BmVCJuO7e40kbrSGNxziWakeOCzXjdJcXW
6RJGXwC2reYZtNCjGis01zMsqsXAbsawIK6HU8KAm018D+Jg4w3TeiSBw2GZCmn3uddunT+FNItF
iIVgqA+xR3Aq3/So0mXqnM8Ehi31MFg6zbSvvG9AqV84Aby4VrgNSAPVspSThPaQWYusrbZTRXsi
ecIELHNT1rIwKg0L46OxkWeTkkZRXombXiCSBd80pkyib6lUZp1fLWhQAzS1Zq3vr03wOaQy7lpO
OS5RlZHJ6hYT1OpNa8AnK6mzVQLozFP4GDCPrOoSp3rx1EY044vAqGexUzxwpEHtuzKvfCIYQw5Q
XUoNSdhE/FV+D4HiX+mEHXRPHjq9LnA5LCOI/1s9kv+24uMvS5T/hT0S9GrfnXV/6JHctoAKf3vK
Xn6bwz3J69+2dcI/1e9KEfkr/lGKCOoNOMjSEyL1gXQn/lmKCP2TCQsPU5lj0xjBOfLPUkQHo0zt
giJTWLI+kNLjf5Qi/CfN0XlwdSwHEr38Vg7+i8JHp+kvddk/yChxDIAXsSyIgCAm0DC+rwcGtYqS
ruY2E5YO4aDFFpuYkP6N8tICs0enHT+KabizTaK+4Nb6/t6wGKnpOkNGzzjHhdh+dzX/rHLgFb/X
y8l3BCfQNFFcgztWKQW/L43QNo4NzWt/5YbW2m4Iz3aU7k6MlEWl0f8CyGh+rFJ+fzVKPQfZpOAa
vH+10lW6quk1Pr+vNYxUaVf4PuT6zF1HdY2WFMNfMzSo89HHmWj+A988hx1RBE4/3Jl9ytHTMslG
CW5Hxd3Sb4Y7YCL/4Kzc1TE25jF9nWptgQyB9Ghvx/G/UIwvtcWgwWbFE2R2SCs/ORxeu3Sy6qvS
Ms2xDAbgowOhDZ6XTpfD6hYUKld+gHkxMvLr/8pFd5lCQn226N+9vwx6l3REw6M6RI7ezSIfkyI5
gq9VQ/pJ84vS8KNW9e2So/vCB4BiVdc+3HJl4DVlN3DLeRlzMmb58Wgo0E38ArrGm3vv688/3J/g
dOB4oCnFIAP/mbbl+09XxUlrWCqvqIbFEWv8htPpdd2N8YocrFs1DdDY+AuiexiFSlihOYENDpIr
Yu1CIATdETTzMVXLa9pn6ET7m7I6Bj65Zv6wcZJlvQkVE7AMz8bP37gmL/uHZ+HdG2d9+P5Z6Gt3
7AgQ8rEgWqfA6e9SJXzhoEkoqpcFxBWHe8/Xt3nPca4UDlIY0rqcdACJUVor8sFn/5U3JBclkE7S
FPHhSnplmqvo1f1V5+e3LBQotTqyX5Qd8+eXjKNAItCiVOMAh2jACTceGL+uKUhvqla5/fmbsaVy
9uPVMTCzQG9iybA+Ou7yccBl3zLgs0knErpypcCCcTPtOJaJuhRm9wWGQA6as9bZVUN3LceX1Oez
JmrusRscW+HdeM0B+WiDmAQOTPKsquZ9w4BWl05fj8FVk/T91nDTSw5DZcFwI5sZc0kJQktwR9EE
isVjwttmPMZTAqnAql6G2j7R3XzWeiZHSnOv6TmZxGn86BjJ0m+dUyviV8ZG6z6DANHqj0pm3+ku
aWsqBx5kicgX+M7dFFOuw4ki8JZG1KP2G7Mvha2KmR8Fr0Q03dmVtW4C695p7SVArXCueQzmf36Z
5Vf6w1WmIDBwsrkGlrX392DptSFcBoMx6pg+tkx4UNtPd7pOYFinc7sNgXluVGX8xSrxgx+EZcJm
jGabqkYbHw7z+9cVbYvXnZVhGdVgHKrPbesM+CqZ2QKsozLddRLpk2ZoxKJf3OZviOQPn1mwDuLS
s5hNaOqH1+7CqSgzk4CkEfP2vgYP3EYIECQ106qmkpi29mglbbLVrHYj6luB/evgDU9j69Zzj3Eq
42uc5lOUH5D8J7OiiseZYRanlNjWCGWRMVwlw2KYJigpEXtIElHjKHVa4m9Xrzjkwd3WepLspn3k
1/FyRLexcLvxDsYl/zZjuvrzb1n7wdNHmIOq6oJDh2vbXPsPOnXCD3udupgDp4YclJnurWoeW7Mz
V4zjZ4XBTLapKOLZC42ijmat6j13yrp02Cv0ydqaWvao2Njfwqq6aJwfDPFceOgH26Ho8Aam15Vp
rUs1eRyBECBPtFcT/wShJwKyUW0Mw38uY3FK+2bYGo5YN82waeBBrnXpTEIduAly++Q2zHZErmOh
VXaKqd4pNeoBGja2aI/qpNeIFuIzPpBd2YcvlSBwOvGwmTfMNqAEel9dTCnLuKkJ9FFsB/mzWGhu
+GARkxbQVllbmXhNTFqWfTyoM9eK0Tbawb7o+UK7yLdhwSBHoo9z0zXGKfH5LGHHKDUpzNt6Gpee
aQ1bjm1warKc6D9n2kWq8mQMkb1kSty5I+ghYcfIdPnRVDc2ujI5q6xlhoJ8lSKMFbxDfJM8tqmH
kMW71klj8WPriHRpR63sFQRmNzDlO3eaZzdBbcSLoUjc1TCwKQQujaoMaejA81LZ4rYqaDiMxjDT
AjY4JYS40rGllWiFLAoVATUMIEwLqcUgWIo1vI0o3W3aZaRSfG3ieD9aPrtcrD7HtodNiSgpX01v
0iZ+lo0EKzap3bslRzUiaWzj/PM7U+5x759FDrn4a3kQDZsG/If1x1RNL6FRxYDZjoJF7dMst8ug
mBt5/MwScZ94r17EhEueV/7uK7PsMEdkYslhhXye9ysQk0a+tJHJl1UzL6qys9G2h6rkPqgFYl9T
3bZw5LSeneLnL/wDoN+SlmPWWoCJFlZyIY9Q340H+Ld9o+gExSq9hZJdQR3ctd4rIvuTqHJzZWnB
vO8TzhxqCzm2PLfQd9pUuiaCoSO+FrUlGY96bi6LZhrBNlxDBnnR9enu5+/U/Oja451iIyWVhJGJ
wSnrw8HRMwat47FBZpizMLlxfqhhHZGaAUyDd+J7JDYHBLYtBUKUQO3mwgf04pE7mVjWLae1kLMX
R3tPtZm20sKps4vcY4XGXUmIApiVDNiAo3zT+/LcGN5cD4aj6uaXLu+OnEVwErf+PLZJSdCmuVPH
HiKI+nMtYRQj8vs+dXdKBMVAQpncNHn8+QX48TDL5wd0SEIMhxD3Y/1UcweUqmeJpWUWF5Tl9InY
J3QpCd8qZnL4+av9+CzIMB5ZqwFZZID04WoXqJZyt5sgJw76MwvZnujYdRJml0qJl5Vlnkm3BEHy
qwCVHw9a71/2w9agggHhQpPNHRDhjt2WdpgRJNeOVnW/uPMt9U8uKGR8mXODRZ5T3YfHXdOaoUaZ
Rw54MCz7qnlQrBtrBCSYjauqdbYh+rE2kseOSWPhjR5c/AZWP6wm3Ylx1bLEeSVw2xIhMjmI4dzP
tIcwSfFY5V8CDNv9WF2mRLKcOh8BucXua1fcLXSHO50VmQDDcG342p3f4tVBpvUwKXU3IzMYKIkM
vpsi2GFAea/0MpzmvuiOkZ0z/a+0S+k6jEgSC8Wfz3h+nffNNCvpVkoxrh+0x8l3VqIF5xKQ0ds2
2bXflQgFyzN5h4SPKFhA3FCsRfuKGtHaTxlvyDXXkQXRN5rcB7V0VWzPmg4tBTeYPDLG1xAczRmo
IBSSgj3R6tEEBcgoOzN9aaLnsGLKT0ndA1iTObPaHOmZGphouF1CGkn7KzNGcfSbAy5kdqWS3Tp3
AoBcqoV005tqewFDYZuo/T5sIMLE7UjGLVVJaM6YFtEC4ymsquwxNTnnEtc98/zsSxKPd6Qmcmr1
iwjF/HhueURiT61nbh89d0H8YtpLpbG1ZdtzngmPiekW60CnlAJaPY8Vdj+XajePEDyVyVjMU7/k
ZIIZDUV2f9MF3vXosWV2ReGuAAtSuNYoSGFV7qt8mMkOqN2DinTSaIWIsZjQWKYWseQ+EJuYtKig
VPbdSJh62IavsbNUw+Q+bEm/LklbntlRft24ys6aOCZ4vXkMGj5albAX1MO48RLGQIOj7tzauE7i
7OAU/REB8WNKooQT1peyJVg4m/Qrshjd/EYBj1eDTWOWdx31JvJZ9xakJTI52+MrqNUY2aWCn6xD
2c7JQ/RNjN+hvM7cAstf+lz3NCXdAK2U4TzqikYk78AXUesF5vKUdsmwdpvBB+2vX+JcufGLAnaB
GoOCbp9bJgoijtfNMEHnYwIMQns7JiyUavyYDjkNabhycMLixrVPeO7hCg3kP+vQbWbCLTeKUvko
bdt21k3p1Rvjy+0BYcPPlseJJmLVryy01WGmXtVKusAysjM1nzAAHgqgge1nu+bPinU9bLA5BAGr
h1Om3Swt4m0RB8eC7GJ8CkQma+ljpJh3ieXuvJgjF5rJe5o3t5yLj/hFKbSUXae4HGkaB605p54h
M0AFZPGLb4eIXoB5Fem48/t6Vjvm2Q0Ypo8N3VUz4uhqd98ybfiKamvBwRv5fVJga6MJURFqW+JY
EzVGN1Fz3jBLa6uPbFldYK+cwsH+QXYlErlFloKsqSaF1oUPmjPpyye7OQZ9eR/J43s7cS4G7ANp
dVRu9GaCGGRyIUhfkdC3B4uxTt/pMBUnBW9P5B3J3j16SvRSG7e1Bv9q9KPnHMBlF0iWdg9bLE1U
VIcl6n5YaL710tSQJ6jYTl2iMEtMOGe/gYL61h64Y1+iBF28Wai08sY1goNFYnR3hVnc177YU+Qg
reu9Bc/FrK4TsEiqvVJLaRyjPtan5ti617YxXdK2V2eadS1sAmhthZGMeRVltBtMS4WwaEDPnHTg
YoHwr4NRqoYHmJq3qmXdawnfjQiaXehlW1hwF6UWt35u3TWEBRt6QqdNHKf8gF66Xio2X5BfomZU
7AnwpHHO8ilcx5O1V0zZpCnNOeViN6dUOaaOBbQz6JdJlxXzJOrhCGXXqYIYwIknA/8NA03nqon6
V6qdegbb7a7RvSdPMH1MJG3yiY4Jb1ptmFyC/TKSccd13JCG+5BrjU+t+ZkBtLvq/QbLXxNerDJf
2i2PDoGdJ1HANjRLt9y15M4vcC8v1MK9K1L/2In+S4qWzG54JhysWqQ5yAmSxWLOIvtsTglpO0AP
fc/nRKsj9nC7ZZeZ53HSunlrIwGIhTTcVFcWbD5RFf6CGYXAXYytkYWCMeplcD0Zb+Ev+iE5jTlv
YUz2Qy4AQ6Ma0cJg7ygw2Rp0BXWwZmyLJaChiKKjYs1Ty16NRsI7U9KnOulwKUZzWwd02lY8lqbG
U6hYc4o79PqGb84Gskrii0iCeOWaX23FmDYigOMfE+1bF+68LIi5zvOLSqa5ackqKaQlwMP+GAxi
VbjpDpzcSS0GZWYp+dzvDYgaVnk/aNml9lENqEn7oI/upe3NV7dQvoVQPewG7oeBGFSP811rabA0
hvA5q/pnH9JbPbWbbphemLC8GIB6ZmR/Ugkq1RYvFJ+sTXAM2JTc3q0VcI8ULksPgSSbqPlcdjn3
JX1tN4pugF48gYhUZ06TPFtFZ8zAMcQcshnEZA5d0FErZx504p8f5n6QKspTvk7vX6iIimiwGO9P
+RlhdJaiVcCn/QEzlrMaMvUmiUEuxxRhU/LUYCv8muhS8xuIta09xaM3bFMhvtByTvXkldp7lL3L
cDZhMH87dEcO3yZixid6oXdBGWAalo/VG42vR+YTxx3/hHcgSTGTqdiFnOup48HMjXWuUCNY1T0c
jvuptL8lmuCqcYju4MnQE2eZS4sOlw3/yjK4YIkxHcysewghA8+EvN3J1L1krs1vBsDVKZIHcRrQ
FTpieLQyazlO+EwxcXI0yi+Bk8Eh9m7EWPziWP4D1IJry/RA8uXhp9PT+FBBmbmBDzrLXYKFOeDV
EFSpoTKDGwTn1kIlHWGmDzQbODvMhzKZe351LSITQF/EYgejcWGq4j7y2VVUo78bsoje/ogWSTNP
1QQkEA2+5wRnPZygKEs9pjKqy5/fIMafFFc6L2PCllBV2ZV5f4MAbXCajlT5ZYmZLOjyA8B0CTEv
2IOj6zqq7ouqvE4aMc5Trd7r1bXu2+vE5wxM1cRxKI5kiMiTp7LyTE1yLdsycT9t9cBfyyGCKPnK
WgXXl5pfrLy81GawC9Ny0RkKo3KOvT//RG/Eh/fFPOWSoQm6xzbxcx+bemUArdajnbucRhdMQaZe
0DmdcqtiqkmXZNNqOL+D+wm7azkN+lLe2wvwLHejVaJK11hY4jQ35sgDoijW1oBEX42wUn/R8/yT
OgsSiqHLvCo6jx9xGqLnRdyctxn6xXU5cadPdPTsAMsUPGWrJDm+cse5fFZ+foH+7IX5xklkVh0O
NNbH27bRqzB0J0ER4QMLymJkrWl0B2h2Zw7OZx9l8ZTiQAeokv6i4fonhZfkQZHZyqsj2Pvw0pMV
KTKWXsBUdVnXbetctfZ2auk5DjjqhJb94vb+Ac0hewcMP1kDNVBi9kc0Rx5EpZkYtVgmJet15vL/
OnRRYQI7yeyDh8lUZr70p70tP23i3tpR+vvg639myv1/SWIr8wz/mo83b6unr0/5u5m2/Ik/5LXO
JxIkgaaZrgZ8Tv9upm27n8Ap2bpG+S5oFPxBxNM/sRyrDFlV+iX8IC31P6S1jLqBixNsSwsF94D+
t4h4uvvxGWJlMXQad6hrbZbPj5CrbLBptXpCX7hBc5/EuNHsCTgypw7IKGFDMRx5N4YPw8LPxC0z
SvQc5RrQ0jF6ECMB9AWn354ZEABhIplMZN9yp6OSbad6HqDnPQwD3vw+LsgZ9Z+K1quOtmBzdJOo
ZWiEKlKWGmM8ugwDenpeGVNs3+Emj0a2vxHKeuzY1wMaSjWyT40t/84Qv+h1/4gZHgFm0pLbXX2h
lXw3sNXQcwbTr1HmCiMuls2Xrt4n+H1XIc2KDWW4Gbnuyhm8z0nFNIRB6LAcjZbSuJr26cQQJfVI
kRuqYhHJYqed4scpyC9xRL/eH+2CjDO7IMTXS1fhsGvVYhO13UBsY6DPRobx8zGrl3nkgnMiOQgi
dA6/1t5lJDcs1c7TF+FyLOoHouDLdRqX90WJaq9MAb11iVOC2/Qp/dyC0ADcc5DyR3A1+9waALKq
yIJ6FxdF2RO9EQa4HUn2oeYiv7EHn1KL4rFQoovfNNikBNOgQS2bfe7rt5b+VGlHWvvQT1yzW9V5
vhgTVAsVnQjs9v3jiL0sqaAAaJn3dZomrvOILynKQf8rNJHjQL2zI+OcVuz6YqgA4uug7HE+J3Z2
qvVoWpFnSzPVtI5pHTDJsWm49pAAdcxvDcxiJgHrdvCvCjvftl70UhKB5zjFBczNLvXoyDojB+pC
3nW6s7MSTtVFRqURWY/Q4Q9GTZ4AOMTQsFbHeVFF3Cgu+W/SdJoEwV4RcDcc/ayY2SHpaGfVlnZd
qQiNwrK+lwePZRjBXiwS9Fr9CpDLrYt3fEY7EgxPwzHZt/J5KPyDE2avjH7iuUKxQm3a5MotVp2T
1xn+Qm+8TeZmj6oL9tB96vnisebSnLDM9jiKAQK5+Jpq/r7oqnt6FeGmytAGBiZApUZwozUCEWvY
PkcM1IdYjoQCNBLc6Xd5lV+XKuK5oL0vavs2yuTkGs+lPG1PJuV4mVCf0V9D6ZYyBrJXWqje6WV3
HGuxyjFx501zNmqKcAMINO2VWdQpDekwIPX6+AUnHXpTnafLEUxia5DKMtJeyj0jCppsOjahi4RO
Sw9hPp3dgZp89MNbF8AGPbjwMfT0YeGZ086VzAbCZJZWUzrrtCmBcgzKU44ZmKFSw5yIR6aqQXNE
/j6q8cuaxjl0gssY6h2qbSpCeBaSI4JWfBDfFDsH6/PGjNS/5gEdO33ah715COLu3LWo3GhkojJc
jbG4R6azcVCH5EX8OBbs8bJGC0vu5rycUJViXTccmBqtfR8pTNd6bl8RlpewwUZdRMvKzKZ5/2VM
Yu1Xp7aP51C5opoaXX7TsqGbaR+OBkZnInRpMh39Oa5xzd9NI65dBLTfiKaDp+3RsIgPWZGj0NaG
30UQf2uH/kv52DuHy/+PWu1/ow7NZBT/11v0pfntLsy+Yt97E6M1wbff1lBtn17C7Fv9buOWv+eP
jRvtGHhbB1utjf6G+dY/xWi29sm0EZqB3LDftm+GC39s3gbMWt3RKUFsjSmPy77+x+atf0IuxG+y
HQfvjNSpfZCf/UyORtwtJc33BQLEXEOeH1wMvprE6b0veUK3LxU0tzAzwKOFGvFwBTAoYB7qaK8t
mQI4utvO9Za9TsAyfzbW3AFI6CrmWo4HJP8rBBhC93iOpGgVB9lB/qhAKWHUxlnt7LXe0+VvxLbK
nW1goEzBdsxo+I2KUVln+SMTbJ7MI2giiRl6Wmc6pkwO9HBDjWX1+SEkSxMC/zYdrDNJWqe0tc4S
hWLRywLwlHvjRr6LCBUXvI1UpAfJy5GLow6uRr5JfM2DDgOsyQ/M2g/y/TlT9AwM7JS1kHpKoEpY
1NHnzQZ4jFh2nr0CV/LksPBVm1HYa9gqa7cgzgC4/K0gF0ouR+7ISI0re5YvqKi/7xw6s9Kg1s8o
Addxf8XJ5SZqTXI6s8PgBmtCLdjl7fXQi20gCIrlTWVZNm9YNicGkAPTV/lu5AXtQpZyfhZT9v0g
zJN881IXYdqo9az4UFjGuuC7k2yhIclAYTm3VBYHLcXxQAApmsHSt7YhFmCboYbtG3jZZ2Mlrmw9
Psi9WO3YExRMgYw4xiFBQWScuCm3xZge1Dw5vI3x636bgQgDE7xFRnLKTK6wBryA/54l5tp3NrlR
7kNKtsJR1nrHFu9YJ3U0zlVR3TNgOhO7sDBja22lS5je27zmDbXWWjNltCLxYHw2+Sf17CmMPmt0
PW33quSbc6IOhfU3x7FP08hfavmKNBBlBSAkCDHyw8tJpuSAlQj4AFFYoUfQU3Lo4+5qME+9Dcpg
9Ba19U3+QKYYaz14s28zEl6PdBg07lC1+v2jZOxbnaKeQZG+fXT50yaO+7Js+GzGGpv3Wl4SLaCf
UyTP5RS8csZeIDqk+WFtfcOEZoIgaQhfE3lpupxjAuB++eGY13ZcwpEvXl4T+Tvk3QZkUKLvTvLt
TZBDWl5TDWhYm0w4xNbg0slnTz6fXdu/QYBa/jkzcXLw6yq2e4NnVV7LApbOf7J3Zt2NIt2a/i99
Ty3EIOA2QELzbFvWDcsjowRCCAS/vp9wnVzttOtLd3XfnItTU2Y5JYaIHXve71s1oF2BwyZ3mIjP
AwFpUB6ZoeIRrC6dydPXz61FewXvr7AX8nDC7jCT4+Xy1eQj5Io9kO1Osum0j3mvYpvpMMPvHmuj
3YbqJlY38n7ymlI3yBnzhtcKHeWp7XHo5RIxtdk17knz1fw2lQtDWppjXf2QPviWfUKLEcygK2VA
zbSh9rsWg3dTySDvSj2FbPOx1446ycjK08RK/CyfPJJhbVnaY/tCZoeTec6rGY4DcNt+Uhr+pcOJ
AJGL7qE9INxjsAxAmDJ8YbNczk1f2ADYyV36ZEFWf+vZz+DQ6PGv2ve355ba+VPfQVHUtQZCIZxG
2fmD4Da8QrKGC/Tn29hfcw0f60Naq8egCL0d+pf1aZIwqs+3U+oxyb2G4QOsfzAF7HEKZmUbjyta
cW/0yEtRl/svV+zICdcSlB5aoB8ou6IyF9XJWVwrY50m+mJ5Lo6z8gJwE8U9pTv5skCpOF5qR0Mw
SGeMst3VZI5Ctd5ejuW+oTjXXbNZl1332TEAdZmGVBRsd6LRCTmtzODJltV1jpcsP2kKctqnRQn4
mJRG3yqdQuRDoGiOws4AGc7aJRd03q9jJJ/bps7Zz6yFlMnK6cZJPpSnLkhnce22jbaVuijV8v1H
54O0VE34ppam12eXpbrrAeYlVY52QSWqt/S5tKJn2XAHQufqbPhqYSxUHjiGRT7uRT9Iw9fOv6+7
9EUact36LymWSyvX54YLLrXsmTMtUVMiwxz/WTJkdf+L+cfHZM6Rdvk+beDykT4JoGGfOjKXVvJh
z6W5AbRmJ7UceOk/pJ8+QOq/3YsGc/J7wBUw8fv7vcqkKPVLH1KxHA0rDfkvH4EWo7E0d1LUpGmT
5luqmpRiGcEvLoP0NqSRlAaTpvpFgiKkcLGWZgi4gRwBkesjH1z2g8j1SjiskWr40gydEVO5jh82
obPGZCLXDq096lUYR30tDVrDjz/UaQ4kWIC6RYSZYyKfcPqhp+QD5v77OjClC6ZVTw5E/74OPVWB
ss+GfBK2bcuynlS4Z44BBwlLDq2Gew3f+qrpy4dVwEUJcRpkQfTfb7xsIZIt/7S42F/8vp5+PevV
1ZRQzjhwyJq0/NIckUH8Qay/5R2lXNM0bCNn9FZpX3uWAJ9NInohE08D/Ud6fUF59quR0YMRht6J
D+uPxyNPcHsLfhC7DzTxr8sNXQOD0apB2ktOinwW8bRXJ/0oR+y6lkN9PKGl0AnZ0RnLX0u97zb0
QEHROtAbBfTe4yzvlXspbdJtTM6nmZRLaVikmZT2Q7rEVxiSbwxzS3kNr/2FbAwyIXiOsnTWUFmU
BkSn4CHVk4QI7JiQkuIofTB5j67BhUPFRdDNwYmEbxfpPlyr/m3+obJMHIIELAa8ImnpmZDfFRrH
EieHHq9xbOf7smcOZeMNTxkNI+W8u5S4j9xLuot6zlyfigxj3JRk1cKhVRuTDDGTMnVjs/8sT99a
59nkvq33CCboOKfI9kWTpMpJqZwjmkQGElov8WnboZclZdb5o3dFPqbU82WIta1wXdC2uA8xz/rn
JyF9+U2n8SSMAIHN3TflwM5vG26cg5gOQ/hxzic6urWen1XL0sknTtTS2zwCl2IhPQB55OQDSeFP
gei2cEal4ihxsM2EqhMOk3SKdJ5SOjNJfp6Vp/CHdfsHy0x2lskMg6MBY/MXpajgbJydGw/bogVo
ciJY2knn21JOg+z0gx9gfl8aziAZBZkrRuN/7bBMof8B0ArVk+MDs1vrsDAnl6hYOPlSwn3K4E/i
Cl1obZM7wzDyLCsw1sRWksbqSHsgerRKnUV3tMnXZUtF0QdApDxLfVtk5jqrK68jg2qcT7BbXfZW
5ngaDYNY215iL6Rzlak3V69AVMHUS+dLxif09INFnM2CHnk37JCJe+qo+kKq7QZ6XefS9yNdB8kF
BtiqR2+DMk5ljlgN7cW/FiBpEW0N7Si5hTRS5581Rt70SZdVrNJHHAm1fAbAStoNUvpvpPcuB6U0
6bljM2IO47GJn+URViB8OqVyMhqTTZD7d6CkDOT7XI5Aqsl9rYr9nx/3u9fQp08XC45llVXLL+Je
M/yR2WGb4L8SkITlPqbCHUq0RlDgPiIBJRx+3PJ/UkQ/sRxRoPy0Od9GFWGFqOJLRJ6oDOPTPw4q
ygv8yg0Zf1HtpNRMozWkRobOzv7CTIHPiFooQvg3RtNnaCf7L4o2OtAomG0Hnx6X7lduCIJ3FWAQ
DK3MGelMev2L3NA3s22bdt/+uJBOXUf/2vxq9OtKyekz84BuPVyy/E16X2kfpk+g8uJb70XPtfnt
dBopdUGr3Xnzaen+ITb6qhk/bm9TH/274fdrTOcEpqM4V9qLZSQRHPvjCwgfJyb/A8K4Jg+Wf76d
LU/1Zz9B3o+BPDBsWFU8sy/ed1TR/WI1AFWZmbG59CbXJHOt0pmQ9thoQFGejNPbGQjLxjyNkmNv
JlEdJaSq3TFuXetTtadh/Z1FoaEv7WojgYBDoFodIO2afm+e5dG4emjxdW1CqbKcXUoDsHdoWM+G
Z2W4FszWdEE8akMgnE7OJOyVM/IqGcmMBmTdK5ANcTxx0uXN6l6CDFpDZVyb4foyY5BgAnbKKEEp
yY9TK5kADjYsjpVPgm9ga9kEXrRLDbSnFo6TDJYD9bwBDbGpwnHey9ZVpyzN5Dg6FwGIyuUgqP+G
GJTwflRYJmm0BzF14CjqVF70YmlToyMWau33FuzvP2/FP+28A5+CpC0yZffC7/q3Z5vXyykysBun
RWGALCbB9y6zgB7Jftlz/19uZlIvZCL1uyOs1CfIu2uTwBWUQ8cp/RyA9KScxunZo5z0U6biH6WM
fC/ZKmQMTLff381KYtO8Nj3HS1TL76ARkOi8xMZ3RTBRdIdKyTEY1tqgC+dZ0B/B5zetYkAsgu4h
rECSOPdBVXXal6bT560B5rLjvDMZ9MNh+BoWfpwFRpJIQJOdpkr1+1NGQZSbJzKbXpvbQ8gR/Ky0
diczWpjd8fHP66+ZXw3Yx83w/2n/oC0Bl+33mxl6ZQRWxs2y/nHVv7V+cYHIswFlhx5ODcbIc78e
hg4Q50k8SUHxuKq+nl6WOoeybRs/AWBfrUBSOeUrPeLrYPn3G7CHLmR6beZGzFFaQ71b16Bi1NNa
1T0jf5Opjxt4nBKwut8DaOZ2c5kChPaqYQqMj11o6AZQTsKSUUn28TVdidnSXaHXOV7dsAeiLFQu
NlXAlq7RvKmpxlCVCuNBD/BxmNYHZ1odlZKEeQJ4q3YWagrRKeAojT7R29uwPMcTCU+k3p7OxmNw
oVLZN+nDvvkFF6No6+vwMIGL5596Jqy62Yh5MReny8uaaNAvmqlNTVBmtUtWKLMAuKAYSj4JCNVq
nJJMjlSTAZBw8AHDFD84yvpWHExAV5LqQC8k7T5MfoBZEgDfAr2xAfoIwC1JF/pg7TBPDdEkfLRJ
PFC6zrOvmcjjUlz1YAOolR8AeMIQ2DjRSMnAvyFfJyzjQQXPcFP03ZPuUBQPhw0EPcduBJfDFVqG
SxXuwxY8Jq4aJcqw7WDuqCNeGdB+YFlC1iq5KQOJlMko8KADETm2Wi9tQBfqqTD/RtqCyOE8ihMw
7y79ZhZoiZ+H1dk9N/lUOROlQboFl7dWu7fmDPpKq0Jmb8IpfFQYLMutEgrkY+0rIIDSH7HLKPMW
Z/q5jjSfAXCfwWhRsB5KHQ6MGy1dgHR2R2V4jE3q8qab8HOJAkWvlGvEV7JBiRter1N6HGmgx89V
mkWW3hZ2wU4lOYD7F1hfaIl10b4gv5fLKgtowTUm4RmhATSodAwRGhXVUeC7cgSwH0+YAXmWAJ79
a9+NZdc3y52at8E1GBZhR5hl3xUV6ESQZ9fgO7WhTg8j62e/O2E2krgqUUE7bHN2HXCSrgU0zyEg
XeConMMp3HBTAGsGN4OmUycZXdi7tOtvu1MDc/VpZYPl2Isnl8LaNg1vzSZcIINp4wr+GRBBeDM7
U72LcgNVJgARFk6fq9tG7cIihIrUaNSLVzmQXhL1SQO1OAE5KeRbcNJNSrjZQKuGm0BCIP0X1uh/
hFiQ6uI3O46zwkwuJlzt4x59zXXmys04HzuiDkhiWpoUmOKXZ2b0Z7Vlfu16AUECMkbm9wl1e3J4
5netBRRL0ij92AGaHZJgy3AbExCSCEAo0Ll4q415jIFdA1MIlKYL8VN+vroWgDGdclq1N4CNWBWH
WasCGormakAGXkF5BmoPGU5i9LswOrlF+24xKJhExxEwmpOCGUGjpwyt6NFI7q9GcN/GNyr2CmKa
zmQB/paSZgCUKWyMCbBZs7ZXLhMe5sq84IUkaI+bFmbApHg1zkE9u5GWkJ/NrNA/N50nRVwK5y3P
V70yGig03ivK+d/aXLl2sq7NX1j4r+1+mlX0rYvC2qnQa5R00p41oKJS09Up68vz8Oe9YpD4u0wA
tcHdmLfVet9SAk2kJFBiHUHeKuupBUz8uWvgGEom9AJoAEVUsTFvO2d2agjALSg00Y1FG020Y7VM
6APUK8EV1peiWjpZjykUaInxkBjWmCYA40ilYELdkt2O4HhxNi1r+wGXhbInNPPlz26wZ4TnIQiY
7sfbonWztO9eL1AVaPGEYfIJE0FeSUnGMJ8zQ0UVn5fEqJOsqEYVQxDB6QaoqjI7anB4MMjblsZE
SxVmAUatch2WYLANlGMNnXODJQLTK53fqs6PDIgPGA08puU40xqqttlInmEHQNNCkpAX0aC9XadX
mM5NGo4MGxwqMKiAjPev4FLZEeDIYKtHMEzIHky7FeoZzDYDr6QEAkxiCgOCrpoXSlnZzGKeJoTj
Qa8HTgOc2S2aWFoIvwHDzZGBBeP/wauWxlvmWxNOTud0vhHQIQscXcP4p7z0qW0Y4mEMGSKD7qQD
0GZ5HUm8azY3LUBGWQc7pXc2jTZOfqO1veFFaVc3RxKDKGvhbIasIIEJQ15VQiIxT+MbUTI0Kk3k
MAHQtAZ6fbI2dOchD8unKM1XJuMAiiy3wV30CHi4x+gEKeLbIlHr4TFXaHCpF2HW/+k8fPO35IEw
yYxSngGh46vH29k0+iMwkGib6kty0RiaLp8YQVm3IVhTDO9YGAFJ3NWp56WEvevfAEyjqepCq9kN
cLYTbOy6sXD656dclrpOZ5NmIZyD3nVgAuSmxGAwgs8d2emjge9UwO5qY9MD9T0G3QmSd9HEd1Xe
zRXQCkv1QnIUTaAaTGWDn4jq0i9HKJ+MkXQOakuf5Mep1Ok1diUEc45ShXsjec1QemWmbhLdpjfl
PaKKwG6TQ+tjUUP/ArhJhupJC6iXqpWtGm4CAVUbmaMoLYG3RrBNCL/qZ8amJoHde1FhP5OlKSkz
UoP2zs4PGTjtH5QDi48rTuqSpOFH0uxTDSS6tFGWxSy+XOgiwTCCewUeRB5Ud46F6QfhXQLNVYps
6KaD0c7moW8BdCbxp/AdvZLEclykgkw39ShjDq2mf9PDHwLif7I4TEZLk6bJbLb0oz89Z56G4a1N
HNtrzsGrpBTSEthqwFKT2yOBfjPCBwl99Wft+cGm+NWgUiawmOmQ09lfe6Qp9/a7XkgXf3HOZxJe
0iYfnmrJ5AbrvcocS3OMB3Z6dS8ADV9uV1dx68TypVdkOJWrAT1MG/pcmh0AJijmpYcgIt8KqB+T
78OuXpyPVxJjzUKCxFkow8YBEhDsThOCrTrTSUuOc5Ch+0BGMiDuX3pMV8Hop9LkWKXdIoXVTlOx
ug1ukJqNpMz8eQ0+eli/rQGtOvSKIyAk2n5fe61q1OZ0KhwI5uKxSVUTsFDHRtMnzdBSK9rVkIYg
cWMVbwyMxUx2eaDiJXtDRCgj3cXaMkdl3bpVtZcmKFWxdaE5v7Um4P64yorhXuNkQo+oK7EY85Zf
E2axM/RzBmDm6S0GjDVI66F2xa23aRLXMVO3hqn1zGtqZVgYOFkh/DYsvXQdLycgTO80GgMVgoqq
B02AVgHvfx3EnDo167yzQitfeQRuAtA8T6WbDizUYdgS/V8aRtrYXKAPtQi4wbCi+wYMS9yVPy/u
N65i6UphyAyrz0R3D+rG3xc3s4JEPVu54ynABBUVWk2CB2KCqh5UlaTFIRS11A4KiuMI+oq11XZ+
cqNOc03QF9o8s7dNAKC2BlrsFdjCEFmUi2+DUHkNTVfCv/VPB6lC5Hv/+en/yd3UZWs21Dh0IMje
r8+nsujyCKy4hGRFHA6O52YgkUlvlfPD4Zf1uK8CKBGzSMj1VbIH8s8/Hf7yHHZw9+DV9m54BJk5
CoDw+/ObgPz+/R4gNDOPxpCAZGH//R4KFB8pTQKOdyyjTYIYUqmkJKKTiSCETuNJjlWRXE0SV5ee
4LH0PG1OggJMJg0a84qc/5+f6VsqCNH4/Eja7490gkbEvAY80jW40uYCEmmYryT+owZqqN3VP2Se
vtVmpSiS6uwZTMSTfPraDmf2z2FQqaHjNXm0kWi5aZi60DgPrmk4kMb0DHgy7K9DtYbc7tonT5HA
tWb84BD8h+cAMxvaeppB1S/6RhZtQR8MbM8hjVAz3Xu7AGWMAxADlwwFd5VhFg2yDSDNpmDXOk0h
KmX858X/qER/FTr6UwyTSgjN/V/BFnKlrKOwxuJUl2pcHyHUCG6LnASH44ClijC0Jykk/Eq4YECu
rSZXGmbh1cAiwWlDy9jhUtdUI0BARnkbZfrDQv2TTfz8hPrv8lFeisLuxTxhAMqKkS7bGgDWy74t
CsCEJXnpCaf7RymRUvd1XUgbobIgUCCH/0VhRRBNWX0cengxL+7pWIDCWw8M+DNkqGylM7kjAVo/
qG5kd8k/mD/A6Gkfs4pfH4FSOul5jaIPhe3fX7wxtdrogD/wPpI0JsmaHjisajKRUVvLOH+UhBt5
fq9FQ8oaqF2apfMQWF3KdRGcO5FX4oMNulxbSSfTOR4fJWxx/8pW0X9ROuw4cnfVbYg2IbSpos2H
V21jZpppBermyc4eexAbK7U5t1taptRxhv6zK6l9r27MvzJ5Jh08BT+wSqtxiDSneI0SDFnGymlU
j8/FkABA6NCPS5BnCXAthT0hb9aAoSwdzFs9crR8mBi4W9JrIIiT+TODxGiFhZRuGPN4Y+mT6Egh
g8njtpzpBDIBIUhZ3YZVgROCdQkq5e4GxOL5aE4+8ocaoym4+zJYV/A+IEQWMjAnyGkAvkmAJM3j
kOlqa0fswNRi7S/KyHCPMC82Mb2IB6kI8sRTqI7S5D7RuH/iMKmWDJk1ndTxZRz2b5BikHMjTyYx
TplHbyJaXTHiXa/1ZG4lbTk7tKPBKie9dkYGfRVeptN11l4ojZIDTACBgrQI172/ixiX6EMw1W/s
GS1PrtYnr6/oo7Ym8IOVrdBav8YVtWGbi0lTVbsChX0F3+NakGgr+25PAWDRJHA90y9p1VTjr4PU
4elJXPbT1+ymuDl8OWbX+RdwcxPkqwKa+UpmjxTGUNbyW/1d7Sue/FYfPdzlJS1jS+mqX4EU1k8G
oNFgQCfNoAZnMYTnKSiVYXmKBynQxIybUFZqQOoG7Vtz2wpYYpwO3QYIHKNyIpcJ3tdQUa2dhOVV
bXsEia+EbwZultkFwD5gFy0B2JVhbEBhQ25TSPAArYRHwUJHNq6ds7tei8ew3NZ9eC4BppXg0Ldc
nydVMww6fKHeI1Mz9H/xcgha64Aq3rZevMpaYBhwGExsQFQTLPF0mTq3TlChdQXgcpfhD8r2nxwJ
C43COCAAe87X2nwv0EP9SM8QMFPH0ck2RhJsGw44N6QnBu4h4M4RSFxKVYdcDyxoSAb7DWWky22i
S0q/6PKG9xk8xb36TZ6iiPjOUUNfal6ZipOJpz8/s/RtvikhQgKSpJYqWz9+V0IX+0zPh3zkWDt0
IA435u7cIlnkH2VmsAKv/s831P/JDbKZY+3bNArY/a9q79LLz04UovZKQGOYl3FvEYB0UXYwyKlf
cB0zSCellF9VY6La5B8wlDIXmybKvU62OyXln+npKOcUHAMbRnAiEUKOMEeELm6rVl5pXaf9FGBy
9UyYsc6sjaRoloD0VQCVjfIWlv8zFflfNEe7toDm6IXR76psN29hnJ9+G5WQLsV/HrkQ+ekpLt++
feNXAd3+iyFGynaYPxMfvM/FfhXQ7b8MrKNKlZN2V+J6TPSv4QomI/HUAaEAMYyiH1/6VT/X/gIH
l7kbRiKYQvyXoxVfK31yiAd3ksSCYVvmxwDmZ4/9dtOAlen0npdX2n2/X722Sj3Ruv5cYqDCM/xO
IKyJo3l80XrZ86m7uWSftkdNQvRJxCfFAVsnaLNhAcPkyek2VUE6RsVqdzYG79O6rv4+s58bkZlJ
+XKWeVwDzcPCcCw056M8/inAuDZhQFPMsefZgKMHZezADBlY7rV2GDWM4nl4fHBOFdNyTUeDHKbQ
zODL0DGKYS+nVEOUqqbAcVbATYjABBUkuMCFpl7BeHW6ZamdmWw8GsD+4wsEWbI8a3P1hu9oBx3M
r6fg7PbMSpxzuxyeOkzoMSk6kWrwTFxC2A1vkI63MwA/RydLP6hArone9fJwzsZOr7s/K9danE27
Bp5H2g0Y6BsHmsXUyEk4vUF2CJIQpIPDPgsZVSQPkCkAwfUWf8U8WNeqJUmvPZCo2HWNBWponq7C
HJYIgHVHaSmhZ5ILpJJRiQYAoyaEMT4AamN04TOpXg2zNC4hgBBxlTOAUsMEX1F6ATxue1Sjs1tE
jLyBLGDgmHS3YwxtJ7gXTkbEJAcI+mqyUnvqiwK4kHFNGMC8DpqzMmpwMwGa6/fILRvQi0JOp3Yv
1yx8OwJNK45NnooSB6mEjLtlY/G0EmxiGSv+JbUZLH08nRNse//Q2s627cJ1Ya7CECD/ulF3McO8
tLxfXrRYjRlEhH+2S8pZUdYjAmqopfQX1QRjJOpAgErDt/SYAQYPIFKkno/gIvRCSJrHrZowdkpi
rG6jTd1Zd02j01jbvJP0yKntpR1s9F6fsRIw8lLgH4xsEYGR6Fxamh+iuhahpkLRmYDpA2l0akHv
VNtF6VkRjKofcv6vOpf+09T4b7Nt/z8TcPJpXvL/Vjx0DHp/UgjfGpe2T89Pv2tZPv5Ly+p/EQ+j
ETSw02lVlFb+l5blj0gVEBhikNGYn6mdrL/kwBs9mD1KPAyWEaD8UrP8ERcE4ZF+UZoQgdn4F21K
xvcUgURSpZOaIAkCJDno/lnPVuElB6yIw25dCSKa587WVqVebwLjMlFO1NjqvXkEsvDUSydgGI2Y
xD2f1hZVACNS6A3VlnoULnSIZ6sM1tX42Tg9lKE5sksVJqRyQ06dLnzQaPQumSDys6ytJj2bLFuB
26D2SxFAK5SCrZZoe1Vx/GNbjfuJuoxwM9Rb+ewE/YUa2XRHjmOAZgz9urnBFCNKo7H/VuP/Srz/
7yT3P37qv6HwMtTzZ+GNmckUTyUjmdnbsf0syB9f/SXI2l+W/eGpMgbpELojKb8EWfsLywf8J43q
sgAju5d/uQsWaAmkoGxEHE5F/vSzINOzSwhOYpjsOB1L/0aQex+g77+70zgLeDQkmPFlkObfJbnR
wyI6VQz373OxnB8Ou91GrGb+crzZAZEmLiLzgJsU41Asc/G8GR+Wndh0Yh6L8eDR3+2WGATfn602
K0ATxW5zE5uVP+EX4Ir43zf+7PEt8KxBMaomzTBZ3AaaABRbpMPCV8aZHy/JJ7uqGMUe6LTe63Zy
v549zCbb+/vRdovGF+vRfeKut1fh7a/CFAf5s9ejuL95uXifv46269Foez9d/5B/BxP5i3tCMu7z
2hhfE2KMQ7enOtK9KfG+mO5rDyAmbg7zIUujTvb76et8/+rt54fl9ABYlRivNof9chiK5+EmE7OF
O1k8UsZ1Yz7/8jauvPlmtRnHYrmfr9fefuzfxHKze1udxOPiJB4sdzPencVO+C9ncdhPj+JZbFR3
f6+LaSfCwdsKHEsB8LvwVyuCNrFard424+flxgejwPVnd6qY8Nd2LR9xuh70xcPZewnd9/fpdP9e
iMWjLZ56biBC924yjcR2+5qK6T1Lu35dLMAVFo1Y24Mrr3gfDsVoXbIpr9P1T5j3H1m8b2JH16gt
sZvwmb9EcUaHG9Y7oUDnuXDE4XB49XiK9dZ9f50m7v1RzPl3yrZSyoiF5u8P92T93PkBVhgRis3e
2+9TcRXFmPSDeJfyMXo/IiGp4N2RjsPcYc9MMfIcgcjKDUhF4N6v3zN3Ol+euMwuFAJge4EQK2L3
Fg0VdyVW491ms/HfkGDH9Y/s3GYTu4tJX2xebmLV9wwRj0FdcE8id8Hscm/uxQt39eDmgl06OI5V
L9vcBoEoRCnu7ibr9XvojV7ZzGkj2OPZjB8H4uknYQU19Z+kVXPA53XoOiD1/ftJtpROCz+WlMlH
HjscHgWvKiU1F/qwFprr8Lu9NTsL1QVeW9wvx+OzMBBpMl7e4Xnnr5bDcgwBCFuynE4PqdgDkylS
DvbScP2Q37NXZzFO3c3zcrk7TtAFG3icRizlwRSokDlaYn3XiO16vUSQuU4snpmCXocCwWb37qeL
O7cVrzmbrrn7qXc4oHg2ndu5szHXettwvu+nHKG5LvYHeFiHL7mbeDfUSSfO7hLMlcHzsu+e5cvE
HmQ87LLqqoPnUAxK0bkrxbVcWyxmqKkeDyxfdvPGRvF/GjJ04hhWfM90X3GGRW/YGzr8ekNQuiGZ
I+8ySLmk5m7iyTOwGmJPI76gLVGAsewmgs0EAZiL7c5c8+OJb9594b6uD+jH/f0eeM/hXm7BgZ5A
n/Pl6YIkgXsZvEc87VksGx4DlHnu8srxeizF9n19TyaI05fz99Qe5HxDF9xo2or1VbBUsXils8q9
v0zk2b6/e4Xpwn2932vu8vC6BjJ8r/mVdxaJx9QR5zf22hFNQFyp8hzvLhK6gOhgqE4OLNSRF97t
FHFxQ5GysUsdMTF5SXsg7ws0iRhW3hHhAP5UrN6yoT5KJ0vVBaxJPIK/gcgsAX9hlfRhN6tnnacO
4oW1hA/iKVoRTha7fMHZ2ZlcSnMj9w1AOp/+PE9uJtX8kT1uXaqFXI9E+kwdg27rRXK1LfnCKFx3
/Cx3QvVf1zfe6G38TNsJSpD6K7vcc5/83fNZfpxOA767oyzkPZTzwn1IhrvM2/mnqbpqVoV47HuO
O6vES+wytEQPy1Ad1u5Df1mJB1QJ+/HmB7zmw0aeBFQDD+KlPgTcA0O8Ke5OLugDD1qPXhw3d4fP
m5kfc/wDb/V2dGuxMcTs6I6lZfQr0XqTBfkoTpzcS+R8uJnNUM6K+1SKp8nL0X0ahCJeZ97bxdVH
gVdPU/8ldd/OH+u+lDK1p5Vm8D5dI0vRUnHrUeStTqNgLB//7uS+Bu51FLgTLAtffbkOLx5QokOL
nXx4C+UqiU1PRP6aWiXHhUYg1uw69J8b9/7V4hgKMEoxH2e+xsquarQZU9zo++2AKRqxqgQlZp8o
0PMjb5Pz0jcxnj2CM8ilc3ezknphueuLx+USMCB3tbm4GW+suMMlWrWcQoXhhULfRB62itEQscvd
aEjlwJU/SfkKg/QsycORKx+F7RoLG0UO6osLE55bDul8lOK/X/qb1erlMN/R+Troe7NaPFRoZt7S
9K4u+VLEu3GvUtFhNDaby/AN7UQwJ/yzt0MvsRQb318tJovJbDF4vLm2x37Ubjxrh8pcaopoUQ3a
4SRYNOIJGEHv5TIkPzcHeXHZ91KeDyhL7Akqyd8h9JX3vDK8amCLTCzu2mF/WbsmyzYAa0rI11ky
nccCS8kgrcLfJ7E8bLqFNafhcvwU8X7ymafrwnUfLp7l+sDj8r3N84FUhx+MisEjnwowwwMLGxMi
u9r4MiQhzNrZnr+yBSo0wlxuYbRxU8z45NF/6PyHvniZnbjfI/SyonZn76l43b6/XlnYq3gFT3/Q
eI6v44gF4qFzFw+TQGjirhBjcLY/TNaiEDNpvN5sfITQXUXe7DgusWVbrpK46KvCTyZPMCehDLcL
7hhNn7IBaD/uVdy/btH960RIN+PdfeesypWoxduDv5X7ig30Ih6M+o5n+SAui8oFZMYNpfVHY/ER
C7Vzzz+tmGIugBdFH5vc2Xalc2J5sffauvMdCtXnBKRsx6Hw9pcB2lGKQOOeR+BKi2QsJaMYp4tq
XM0wZdBy8z4zUJOQ626QCBjjkB9s3PQe3aujRhohl1PaGbnn2JrX0OMkSn27n2cuJweDgUN0D141
On45vU95oNcGzV57QCNxOtIRqrod7KmNDWvv5p3G2biYNRNaWif5KEezWx61qctoHYmRJfZsIl5e
5u6fN3hC9/drrsjfLTeYbnFrcPyuYgualrd9r7wpwENivg+H7DvrLJeKVJj3ej8YLCYcnEZMeR9l
OC321fDkzmI3E9ZgtpiEHhZ+vX24m2R8forgrHkAGsldcNG4n/RvOWxyfeU6oWEQMPcOVfw4mE1e
p5nLJp38if8QiekrrdVLY9qfutcVdJZ+vGo9dYjUgfAv6Dd28fEDVDSyMUAjrRY28vQk/SH8u8nj
4wxtgLvESeTnj/XgUXffeZs1XsNEHUo1Jv3Tdlx8CDndTS5fnmwT8XT0tpFYbN8hMBs2QhV3A+w6
p/ApEdPp/Qipw869Fy5N7eJx9pIRySC4a267CMQg5aMvUr3xNFxmtvIXC22ou9qw4BCE7tXjSQKx
aGacjB6XuIy5MJI9wK3OBtu7u4XNbRFgQg7WsOHP5JN/nK21G7NEmeuM19P9dHL3+o6RdhdbxGZ9
ch+fWHWEmkNoc2ruCved9qG5s0Vwcb0yfzRKXLyDJ5zFn+oXPet7yYQ4hpkOmOZUiL8+hq4+pVlP
ed5jdKNPjDfdz/d4aYfxZnngt1Nc+/X6dTp6vUf69vzoYIk5ahc378OT44+9ezy+Z7T6+G2zGaN3
N7sxId7sQTxJxepv3jYc8pXwZ6jX2ebDe5Y/J/CTQeOYkHK4e5Mq+GExm238h5mMGrkMX3DZTkRx
u32nxx7pGG3fUWVSsfGf0eRJhnbv+Ebv63Xgrkf40uv/9X9S+/+QgjY+RoS/BSKf1oZI+3MmJ40U
0ClJTnv3+8N8zdrs5jzH+n66P8RiuN+uX3m+NdHTfn9Y8h+cVbxcIj8pAlOM9fh5J5dqLldyPd1O
+eh0v54s7gheuORhxyqMD3z/gADMj6ibKaZz+b6ezllYuVwbFuNA4LfcHbjBXu7E/LBnFw58XbrH
HEO8cXzh3WaFeZmyY1MuRvhLxM4Ty1uwN/5mv1/udjssJjvDTvwdyozlLW7C//Cu/Zm/8XfyjqvN
7nnMtmAMV/w7e+O+/LMc+7M3rsAfLBaLwcNuedgtnw/z6evhIC8u77XbEH4u3x65Fu//8fzcj+8Q
+c9mCAGXnQ0eF4OnwWIxueM67p083pyV7ZoAj5dcb+8mg8XTwl08Lib87m6CKKzZYlTYeno/fUSa
Ftv1HVZxM5Onf8uPWeMR30GUVojRjM888u3tdj99Xz9xm0S8ozS32+0oEdx0cvfO3r3fY03QDiyY
jN3Rj/eP8rH4wGLm+4+DAaKKPKMwFo+zAV++P6wn2ynO859ljZqOFKZvwmb8b8LOa1mRZUfDT0RE
4eE2s7ylDPaGABbee4qnn0/sczEzZ2JO7+5euzFVWZnSr19KSUn7LSI+su/xv8KGZ060ul0/tZoZ
iD+IozphIQkuRAlLjXTx/CIoyMwfVCxNByIP/yxLhCzwCAHrLYIhIsSC8GMy52cwwvsoEsQryHPm
jWuOUoQH0Su4tEjdz6pyOXkLd0mLYIlDyJsTPBzGg+/MoIJ0kP4h/wgrn+SHfIfrysQRU2AyeWnP
X/wYIPEDvigTO+HjkwmqM0lSXxOCCCZdIAXmxvxm2WTC4qVyrYSRn9WfO8tZYRdFS+SrCZ/mswgx
vzzkbSCQNAE+RitmhWfhq8FgAt9U8wJlkdEhRrwlOomu8hZ6iN6KIgemfJDPiOZOmKRE7pvhyPLE
I7SUSU7wJScRn4r4UIQ9hCL2NdPOlfkKw0Xibe7LcO2zAghR6GKCHyuTyFNwRUbCRHH9qEB70wgd
xs0tEj7/Q1oenvtcGV0xR314flZeljBFeycolgwgSWSR8ZW5OpdlMHxhHs3xIJM5t+GSPP98kkRc
Kfs9GN/jKyIlRHt8l7/9HLG2JPLzEwlRVq7F7bg2V/XmxKpkxLyBuhcTro7SOtyOKWFYEskrksBM
Zd49/pH8/oiI8Jj//EacWHLQSSQPLOBDRBASgZNl6IxV6AzRpQRHaE6EC6FhdTEzawXugwjiaI54
GA/UEIBBMBaZJ2MC+5JomfWzuFRu6ANKPZDxB1l8bIieh5YFMw25i8VdLP4Os+FiGHaUhdkHCqzh
eBYSOAzHMbfJClk14HmJao9hA3yb8QmohM58LtiIciRz/vD4PDAwwxWh+Bm2iQwqxTOJlQLwZMLG
fp8Rx8Vv2FkvdhLgbggCckku6ltDMDGM9wp+M+6FoRryybGIdxyikdhF+eA4nllAViiiJn9B1P0c
qzkUDGXuDsT1wCSesieTM3QwqSflTDyHBwToAEJfQqMAMxfwfXlUJIy/GGnGoy55hoxHBM75Ml6A
oJzgHGOUz6GPScbkDbnfvwJvTAVf5m7YaBmTb83GmYfMMI4YU9ALx1b6hxn2Z3CjGP+AYeOxZCFD
Y1l8liWWl5ijsQPoXxRSuIp7FgPmemLffV8Gym2IlqgMzBZrkK7ceDxkUA6Rz1C+Fi4xcIwbLB6P
ufGQpWbOmA3uQfRSpmYc9zEwnD2hwP849wk9h6yDNWMRUA1UmlWTGeGTq5wBsRxIjywSmJ+norw5
kc6ZP57xch+V9/3ZrO+vMPsIUDye+alLOIXgc+oy7cOwzwJy8/4KdMCDn4mpwuFB5VbQlHh2g28S
TuWiWDEQsU+cNYyZAn71rSwsvCVTyUTA/FYuhid0kKsE+QZw/LDPS8wY98sHTDsXcoUV8XlsETRB
dNtnzRA/F4Ykd5BfK0wV+CkPxdrkXArQzVMzGLkjaAtabwvWoXA88MocDYJJ7lsAaZrHPigpxjaP
x1wOHghO8mVXDJKPBQkAa0BcwHXg/2ORMT+CtgxHRpaOkjTnToCvmFZeJHLLi0XE7QZYNTh3HMvn
/5MN/b+23ogZk7BkSB4klPZ/ErZu5dh932tVbCjBSWgUhkHIkFh3Zu+HoyOCQoIzSe0XJfxxKGwR
lg0L+0Nu5u9HtMQKiIaLyQULeRrgDx2RP5NCyJU9CSZJaIkV/ef1f4iZADawKSAs9/zdeSK35c+/
QBesN7S8gnX956PC5IBDKLbE30alnvxMgZjniH+ZYoaxciNssLtipVmySRClLoNlhll2v1S5CzeR
9eFTvAxfkKGO0pUsFxxzpXOf7wZiS0Fo4H3CejJATNWI5UtBW0hpwfrlrN/PjIjvB7+Qv1i5FV+2
sacyKfJZLA96lWCFf5MleMlwZZwDPElMMv8PVRHa4K6QLHlaroUg8BPpgKwiaugLVspdYZxl1nhI
JptNm5/phW/9CbPgmoEIEtPCpYUvMOCfiYP5/9QBQzVJBLDYZvlxZyyTmDUvMhFL4X5iEPuIIhaY
VUH8hRDDeRnMkdkDd1yhBD82wntcRH5Hg9TF6Ms/eb6fsP9sFw9eZMmctzx5PWHvpmBfi1gQNMVZ
4MpioZkm6Bvek3gAUDumjGfnhr+JLZyxECAsSVGATqwZmzGMGYwqBnJ5Ad9wKVwc0izkGSB3QNie
4w0tCJXMgdWTS2Af5FnCGIIOh7Xwwv7F3on6YOhiZzwESDGZRGmZbBcAA/Z8C7gRYw39kVHI4BEH
7DtWj2nLZZuuF/oxbqEsziQaQGSynnxS9ANcFW3yvKFf/PPovo+7wU3Ebv1MJaHPMWiMkOTyE0jD
Pox1aMlosVa5yPMq72uGznfwISFSnseXxBDm7tjxEmJ0Lo+aYlFwHpiwhPs7YCOCA7gKh2A80Yjp
BjwxxawIFAYy8VuNpdj8H7vifV7B1jgYx3jspzE2BWhnGHE8doDin7Ai6VjRsXCbJXZCTIjrDH3g
PsfSAXOEF7wCsvF7gj42ABYgToLYIefrLjF+eDjjJWQIL0wIxBiDsOrHrBY8gleE4WLnWL8hNszC
0eHrsgkE4Asxk9+Ey/BwxFjIu5ZXeD0MS7jMhkOhzXhAPMyQL0F1ZMFXwR9x3SDFdDEkvibsSK5Q
qhhxsITtsOgyaz7eEjZp5rPxNO4RhvNkRefzHzOStYWrinO/0TJhcEsceUKV8Fzh9PIajzE/ayZY
FvuqJJwqkQDx+rH1PmskRIKnYBWENcGKZhaLw/4wXKQ3ZF+451h0WueZmR5rlf+lBEqHyJv6hX+Y
D2TV6iN/SG7exzhhigEUnzgS5p9VkN88BLMBU+AaFkGe8Vj0KZMAEqIBaeSRx2gIz4dDnqCjIhTw
n3EOaCJ+CNksnvluf8xUzaAGszjPhaOtcIz+XC75Y1QzzDtXYtAOtIGLsn4ENZHKnFBYzsZVGhhE
nrgcggJ56IsL2mc1wR5uIgs6quOvj6EnYz3zdxKvX63yE8GsP4RDEGpFPOMPZVgRdxn9BwtJG6b/
y8mk2yFNLagQkmbN/yOiwY7r27gYBgYSTIomcw8eGUvMDS3GVBIjAOcEB1glMSGAl/gFaAGvChgK
IcR2QJELIBgsxgaATvg3Et6QBwQOmWouSAAJO0ouAIICgxS9AJUcAg+YT0Fz8SfBRFgF/xiN7N8d
cOrAP+yuYFko1JB0A5g9wX25BooErZNRE//BNKQxOMNHM8cSuoJdAFV4gXf+BtBaB6ST2yO9XgjD
gi8SV2BB0U2il6JUMZgiNIqbzCz0E0LuCEDCzlAbQQG5tHjkOF9YU0ghopiKKELM5J74PSlPC9cR
gzbAlkxgUlq+EQTkIPh+GrgD9z+sZutX6PhvIYP/tpr/q9hks31vnvc7qznCp2GmmNJ8ILaa/Xxc
MSwYuslsQFbEjRJWQJgMegDhk8VGjcWEs+ZzDHWSLCE78h1EQ+CViB5TLbr580+IiWa/mJIYcL5r
8qhcchTAWbAAzMEE4P6X8eLbxc+kID7IAgKxJEYoYaajzpbAQcFYRtCnwsNkTkYEoFEbmL8fE+ae
QFkgNcQafr+i0dzDRBXeZG5fZVPeE6Tn2XCJf/zjh0ayg0NQyuFdHFAe+x8ywCOICbNk0WESLBm8
nOUX4Cbfwukh0YUXWvwgPIV7I1L+kyiR9B+c41kAnVwIiIVsg6j8rwgoQWJslpge+Q2c9YiX/cT1
F0UCkrFwsI4wB5eJCgttIS7ssxESELvEEDI0jJQV69UY5YcxEcf6g8kJ+2cN2XMT5MKxRROYvH/+
kxgdYTwcWEAVCsNHuRJ6ApnAKJFaEudODKnSabBiyGI/8hWwb2ph5tEAQr8CvEajvs9I8CxEZtii
gboRXBH6A7EiYoBP5BILVzC36CkOIhYBGviHUDOPqEbMRiS/ZOSIwMQereK8S34GrszvF46haAZ/
YIBk6xCdlDng4+IRJIkppICR/FyX/5D2wGGx/4Z2LbqS0daBdhhkN0l+1X+P35Yc3fJskEIlOTrE
akRZA3QF6fYKuDGiig3NCtgs0DNhBlGaEWEmRKGmIzjoiKgMr6MRCDbvIK8EoeAYGf5mnDkoEKxC
InRcIskkxg1ChqH8k9iOKIHD61k2JH9h2ZPgODcQ4cL8OYwBQEE9CTEiKUROJU4QpoAUWsfUr3wE
Moa7YXDwgnHzkLwe0Q1kl3uJFIrTi9SPLaEm4CGMCMeQJ0XaINUSr/pH7wNfbgItAIww/1BdWThs
qTiUYRzk4GCQ6r8fqw5WzJPoOKx1lMb4Gbn/W6+UaRDcDgI3WJFZEKKiPMUIHxODJxK8+v+dunb9
39MpWUQyKml9Tj/tfzv+u/m6XTrT5xuQA3IwKXiR6LzQaP6qQLuJk+FX/PMfvJzgoMAc0CTxZFEh
cYzEy+H3P27EQIBQdsTwHFY/N/qH4QCShNT4/79chJOr8Ph8jz8j+GSUsMM7GOE84KqBenzGFA+P
5xc8FWMYCG757i8+KkHUqCShSD4hcBsQ+Yd2xW6AivwMa8G1RhFUnP1QnmE0ksBfNGFMAtI8gUQs
iTT8s2irQUpqE+8TTvy5nHOBVrHMIsEiOxbiIzxIBOjnscrasGIYoog9Sc9ZFlExly+JkcSMg6V8
HdgWtfyxDxTyjyfBbIvZT+bMtXwCeLMg6HCtmO9xU0SPIJTgGyg2R/rF98KNwG+Q64vHLKHcf1xE
XMYfu4RYcE0inTwmkQ++jbrAaTMioDIkeeFnqzEXPzAXIQf7EPLfL64vjhZXJ2gjtoqJEI9PEB6e
DmNjfkML8sTTQAkyoie9NYsljEI+BnH44bdYf4cEO76LdnJPSLd8VW42Fn4HNfjFhQgfEUSSTRC4
NOND7QjlWRLz4ZOzXzxvoYgyERWX+Ad4Da8Qdgjq8ghD/BaJxWGqfoHJMetvEeJCFOAafAjNsYZE
7NDgP0YgVHWHEWSmCfbwN59whY9COiQcxSjZPEJlgXgfW/7/axsHzP2fmEm3WtghR3K12/8LM79N
Tvg8HVA3EqecK7VeEPi0rdKaDrpeU1Xyyii7JW13Y9OONJad9GpBG9vxa7iPaawePa172tAcQGRY
V1IZ1uzSY7o3zmlEQzT1wUyQ1KOOPg3ElRFXiP/uzKpdOjvtTmx7G02avbQ7frofu4NHa2XPPtWB
pF/tVYW0kS677LS7Me/O3q3btAFTR2tJTr91M7+MeOcHhHUiytLMr30pyvh01HeyqchoG1ZtzqAo
7tHZ5xAw8i70wWpZRnDo7xjzweRYc/POjvnN21o1i/5Uzs7eBm2bUU/pTECBnfXpOLUm1Q1DTq09
r6rJlcqXcclZwOap/yITmMQCXe3FL003YWuaNc338Bx8zLcj6QvjGvvnV9dQjajm11WHdLSGfSTN
4WvtkxNZrhsHz4E/LbbJ82twUyU7+i6JJNlnciQTIj/bh5ScCMcgneVJhgLZj8uze6DlmaITk9+a
U93idMdth9JBtbM4dZaLxozkoW79Ct0ZrXVmqA83JofmqmgBbb+JQZ3IopiyUgaz+Am+W7UlAcnn
59Glv5bbZtHpsWVXVHDSk7VLScyc9kz6nHQBqwNlojo9+Fub3TP3Pnm417jJrNXNo7/XCSlK78FX
tQZl9An31tot44934WrnLakUe6udnEvrtnivFb1yDunTpd2GeUY8TENdzHztkTzgcuCs19GrRnof
0vutMTm7b7/r7vxdROJGdLyqOxc/ut2Xam9VZ0AbPCOiInHQsr/W1Hxn5YD0smj6MY3B5kJ9h0WP
l14z3JOpUZvZR+sIAa07Wd2sh9Uahy1bF5KRbxQ2qebDoSbn07B23eR2806XCME5l+rZVHtmmwm1
r8Fh8ibRzP6Y1aRScDJnhylNv9QQL+u6DDgN3tnazBJqtFlSNu803LU+zMhgSGuGWicvm3wt8g3p
KKCNbB1AOq9fcpzIRGTmN0496WQsxnX1MSki9aoXVfk7fcg7aARXr0US1o2FpdvL+NLfsgdA2fvo
E7dsCrKuyck55xWT6p+8qW/01GtMEBHz0H/16Z5817v0wXEZnhGs89pRVbxK8UJkd1ZjaIRGeNJH
kzNyo44++CfSZ950Y/ZbrE/XvYiaXcKGbvi3UdXuIEEoCiB/s6XxB4LUYldqS05OWk9K0i/bXfWw
K+gkbarMZzw1Jx2U+kGeXPAy6yhusrdGa5NExl+iFCpLInM9ELn7kqvSNJNrxHEZ9mRrNfxjkLS8
vc8J2+TeVPNNjXSb5+o6aPl3TaMfqLj/Cjh8lvtuTHRdrZ03uWVTVLxCuhFNtjUZOAVdoT04HKfm
FkeLbobqQKonh+vqBrq/+Kpp6h6AlTfZa0fH8PfWU5NnRtpmk1y2eT2g9TPz33Uc1IacHG6k785Z
f+2W5lk94K746OTlbr2TufNKK/i7anqiWbec7itgQEKyIfhFHGKrkyf3nDrV4jq52Nd4N15bvFSS
+nYLj/Z5SN7hsT8nt2mvLjD2tnkgjfeuLuFTccA3/+t8ASq6LuipL2mAL/9gd3akRm8ndx/0tZO2
+eDx9gz1bh6tu8LHqI6f2cV7MvKjf9SX4bEf3YPgkNyCEzN71OWguiD9dVjfUvBlrmt+rVTtZH3V
G45yMzvp5241zpz3bU9T4J7WmGcyO8lk/XJ8BwegmdejRZUX1oHUMt6s+eXRmpLZZ9UlKebluEiM
C1KxfFvr7pJhS6IRBViSkEgnGnffMTegOP3eyN4yP8l3cZ0Z0cdEVPaDZnGnllx1vz1pP7c2L2ab
9t5Tyu3Nx8PhsJV20eQQoQY9vVTDUN23Rhy3e30kdc2kgdTe+TRUc/DGFtVsw2AUD2eagzoqf9il
qpm3wU6qCMjLrloSn6FPwMDvqPxlDijmdy98A2HGK4Jv5W998YD2N0peNUeQ6+l8Rd7wcCB25Wl9
elUNDmvquO3S4mKUpttGMJJMWcClvyNf0JDL9enRT3OwM2L6dVqjehRR5P4hS/qgsrdF8xjVuKmL
jRSEYg3hoF/Fsd6Sg/ixizUKcArL+Bxf9dOpD5suBxCR4IzVIbOyYcpgwMkKMpq0ddL46L1fUSfz
frA+HhrbWRr9R+/rfs2d3d3rT1hbnuOqWhp2VuHJ/na9rWtEb+Lbo5O3datux4weZm1m9BcUFpLk
+0jOukWy1EnX9Slp23cSF69ORV2SI4m9o8nONgaHl26l5O/Vbc5Hj6qYKkMnW+dp151pSosgWhbZ
TxcD6WQNC7mqqnTU8oUlTPWoaNruXs2DCU1GBhxjqDkU0zP8RziNznZtGJTcOuBcz71VNd/kByOH
ZvbR9qko/bW7z76kpX8sDJI+xnf0i8JQ/1vQGSHokoY8dTrkT1dI1bp6ftW6OIEBHHX8hq45pMpG
Nf23ClgvEoQ5X1mRG05On7U2jyZyBHxNncEcJFQbXWWJ2BznZ3Emr2BXVMl+PccDOAiJ2Qdz6pMW
R+GoKh5/O5vDkG2queyjPjtVEuVIylWLdfQmgj2hpYNz9tvkzD7ITzRrJNeu3WKPvt/11wM8skPv
6F8dw7Y3vQpVKDVqT9i9Ptm9rz6SUg3ihxv9ccnxne154ANpolV+dsPRWc9Bs/CNQbyqFQuItJCQ
bb3djxMc8Xof3ojqSHPSTrzlxb2F2V5P6urtzwlDOPSiw+hvk4t319VR8g23Vt33auTR0XRBde2s
s9iY5/hhHnoeKbVvs7QTGgXWBnWz5kk65Nc++w9V7OOdfYWTpV8kuxdDgtxlhczitnPqPQeGlUEH
dNUtByzkWZNGaNPa8kTWcJcKU6twrqRttkGxqLftH5Kq3ns1kr3Jv1+H43d4NtRs2+vqdtr96m3P
oXVF8CXBcK8bavbgQDZut/Xe5sl5Dbo3+zXbxPvi7j0UrdfWR7os2LtZi94xF33cqsPquTjN6uTI
XgZHVD0mDXz4wJ4sKiQtl7DCk+r2dtZjdlA+bXvhDvbWfOYtejSo7+xkvQO/1lXNg3mlkGJcGvZp
qhvjOoxha9/3i9uJ1PguCZ3ZdLDrTSMEKZw6dYIR16iiyBfl6ArDb5DY2ll1nHNG/5vxbdwa1AZU
L/S37gsIvKj2cJ+ezEoVYMcQd6y6eU5p0/1QAYdsAgBnqjEqarlLgKbldHwa7NCVu9pHtb+1tV5+
tJFwise6RkMQ6njJSt7WyMh9+Lu4kZwyo+XUSWUETJOa+41awTZpZDuE5QCQnqxn2KCGvDBcPjTb
Dfa9k8PZoAM4sX4NqsDoyTkW1mNFm6+vpj/VhCFP3majqhoVjlGlcQRd3IIt9Ikky5tzwaAnyL/b
prmR39xSf65rGBvPuNggllF3YG+0E7uZXaFGb3dGC9nkPJhOzsOb+Qir4OTeL6Pm/H5Vp6k5LSp6
Xde0jUOz6eSezKbxfjSdn+I9Z/fd7Gk3ak7q8ScoOdQ9aFrH8Ll4XbXeZbWOQ+vR6YIWvkE2ZZk/
g+bgXtBrBxlq2PHe6Tpv911g2bIu7oV1LY7mY9Z5KiazMrgNX8GbzO5xrXccXXeqvdOVnb6WzmGj
zlF51u15a1laVfyYuq57V6vSsOoLMoepemijxh+QrLacckKqWnfpW6S2TfvBh0OOKXVPd3ObdTFc
t7OqLI7xDaAfPcmh33NqH4n2BUw5qcRd6uzIsc/peOJsbOrKDuY6oHdSvKGIgCxoWuJY/RCCb0T3
rNlRt95kqplfcYJaDcUMPiPDuoU1i/Yy6ukGR8yukSJLsCtQlBNu81qvkn59Dgl1OR2XlF+m6qkO
YT4zIB4bm2Ra99w75+3eelGfdZGHuAbFpybiFRjjutMGXTsbtd6ZHbOKLdmYHCJotbGPZ/v7NrdT
1bEPswpS+beLqzdV6bfCjdwYExJedcLRQXDIVriLp/k5xNzrJ25mrw0g5vugHDCJ1gukoqgJz/G6
nHoQeoc8e2eNEsenee1FYzF1hoLkx+yVPwcb/Y6aWO2TuY9p6cR22Ivj6NTLq3LbUtMs1L6iVlAf
Nim/uu0PKxuzDp1sje44tgd710MZMReX7KKaIZUwCss+ptJl3LbnR68mJXtBsXU/RdW+6mVH1bXa
gvcNsvmpe4kPNedl3Wanu3K+FDfEtZBij6SGS+Dt0DqKGjbm4hbT35CihXJxGdS8tmN4ht1cvd3S
XFZkE867WYf4bPaya8ihsg06KGDfYVt1GhLZ75PqGGZ78PRe0UM/6C7CgbtWBe+WyptFpX+b3eKj
V4X4fcxDx2z7m7hBK6V6euQpv/FnUFkdsvbRRxtaVvn0O4v6zqukjaQ86NeNDicmWr/fmM0Ngus2
ycQfVWZrx+g9d9aLTnp39djlF0BwzhnVN05x5pBb/bq4nI1bt2tOW5of3a2Ddws5DJoGfNHbf2Ig
qvjrh6Sri32KrOsNkITEdMwQmwVlvzrZM+QoSozpw30NPqq2tjK6fhJDODrZGQvwKNUSZnKjtUXa
qaqZ7D4Mu7oK7B5o/YmNe5r3Xs38rr66hdiWduPvHFVdyqLCljpBf/YUOsRTqIthG2aHXDd28Qz3
3bSwBa2gkl5Wx5qqwywgIuqImaFHzKBLbtRDj5k7bE9HNbFrGwz+hVOrszZnu1BKt9fGg16Mfvev
O25QrBHdshZ1UVfdqOs2rtjNK6tmveobi+faNC6q1XuT7H5Sx4jjjdyH+BsH9UgYar+rlSc1WYuZ
fze/Gc2DXIPsfvZTD1em67Ci09IpuIACVXW5WEfo8seZ1pWxczpYHrpcnFxalqkjtpey87t+I+40
Mbvo7l0/P6qzt+6T9Y2mEUrgGefIrFLXcOiNHnDCyugGfsGJLppGXFDBlxmUlGw8o9PfK7xbFwq9
nk7WRXv2VnbJN/lV90b4KxnVRQlVmpjp6vCuOXDn6tNwFUwSbbrqyhZGeI/xuhVvSxEtys5S33kX
yooLRCUJsEKPHOb4SAHSFuR7WE0KzzjkiZV9KH8KK0LW7QbVX8boadONR6+LzlN/49Pqk3LSyPrt
bidtmD2lF/N2w7tSmjBsNjyEnbjD3iz7TUPVOH3b3k3td3S5wM6+XusLj4KGbmfo7rjrrW2QysaT
12l0MEcEKgDFL77FMW7g0kEL19Y227rweK9t34p9RBmTVGJRgRg0I8JwRNnQ4icvHASLyN6CFQJ2
1tnHdKjz5EOupXBLMe3ZHSvQtilQ6kbUWjGz1AcR1ro7hEUCNtzlK0ntb6vh4jhAL0XuCTWg9t5c
0Ylb0wVd6nK+enxQszOky/KRnafX1WdmHdXYmFd8jnAHN5gmex61rrbLFoVoHAehX4GN0fGqasHS
4ZfM21376G5TcVtgh7ZUBm7gym/KBWCTGJVJMzgCmDXYEnTMzIoSIrrvnzVe697y6gBclao7IfMt
vfZxfRPooX2HlO9hkHxv3tAr/TcfbPyDc+fx6tSUo6X898xkVqouxPrmXanFoswH8m4Wa5d4lkEN
zUUm6u7QQEynow8FZGuKdXbOnamE96FSIlQdjwZ6HGeirumB6+GCq6rbhWtSlGVtfevs8FBQ8g3x
iru7SUtntLW2TjW4zeuxD6G2aEKvJ5ukrKsmbvrN6bh3MOGsF8do7eD+bq4qh1NyUjwRuY5g/dp7
mrNtuO5tWYI7csxu9AnYaTp4Bs2UV8MvdsffOrhn1C1xEqz2u+JysW+7AwgvevlmpTZSbi5e9Tos
zQXnRFKMTBgkWuuP/wg+/lc7dZIkGtGmq5vLTUDtKOV+9Pd3K2bHbg6qq7tNEwnvm1a55QPQaah2
+u5RHDfg5F5gPjkIHS5xRBdTw3w+VecYbhqTKtVDGVXSTA1NZdIzsZaWj1Ux9+xRu4h3ghhmbXed
0pKcksSkSgVnCOlhCfeqYVWHUKT6MJAAmVfuoCot1P0Dbh51t1+atLdZ+Msqk3mKaWM/aOr1+E3/
gO74SFRsQ54m7Wf8J15giS9Iu2Af05UdBhfI6dHbOosDxfKLtQmiHg7qCTGXaePZmDOIiSzFFHbR
1d3sjhSM7AmFcwI2EnyCV07ELxFHj4CpythfXpyXFM3CpQ+qeHmbZESOcZSwCI8AZ0U8r12Hstm2
VcFLokjRxZoEHe/qo8fpM35KVg1Oq8KTIrRVHKOoMR6hA6po9Yh3zHvsqO8tQ6rQiBpOvm5pHZKn
fgQ08leX+QkPzmsR6GKS7Bel3CRBfhTEjsd3CFzRXZfJJ45mHdM3oSnuhJFDlLEO/vDrU5FGUP9p
J8LTnKbNsWtk/ZoGxcIXPa5Yk53Jl3YAw86OYFSCESxFK7zYU7N+VPW0Dwdb0PJIZToPF2uL/v7M
BaclAwcb+CBvbK2LvShqzGILMQdSiDOdZ4fQ4PsqwZHeK47m0EHFTnDygdOj1UXjBALrNnrAdG8s
PBnK9vnuh/gBDitbDFZQy75SR3V30J1Rh/LzriqkMvxDdShXIvpnTc44a1eHymXF+cgwv63DkUcU
f52CrX9iq4IKYiaBsICOsDM6IeRCsh2rSEgP4awRmEymZrhL4wZX7kr0rrh4L7cdnTQnGbI6D2hh
pZ80UrBbGR4OBwMlHMJEw9v1hZA0nmXQohp7QyV4TPBOb4M7di4ja+yJSu+J77+A6xHgjQlMOubd
POBL3sh3mBYsoFOPYazsM3SwCPHNGb6gIl9/79SKqvMkUYZelmjwS18JCNeKDxDYIZwbNkxSsUuh
i6CWdx9zzjXjWpVqXJ98fLpy8HQNnhoiwgTleEgPotfmQ1/0tUBSKDE9e/2nuaa9xDO8h/nXX/eI
4hBwRF6gh/wP1aBWw+TU05pa1dQz5E29SdHGFIoWnpzN8hTuURoej26PRMwqOQKJvgU4trRfwEVS
szaR4Br58hsCLw22ZJxKj9BbynFIqppwKAIBuahN+MW9mfEGXZmqlBDy1yW8vfF3zp6HryufZguw
vYb/9I9D9jDGp0hmkcJy840JxCFf3j2OTkcSHWI3xGpwlSnrjmFUhNQ5V8uqrdU72NsE6Py1Puaf
5Xe5H5e06NPPritnQBFe2WrOh7lxs9boSGEjAQ7K6lmrh2pHl+BLQt+T611cmB+2jTMFYBkolplN
bmKWHbyd2zBegzNVSH8pxFV39ZB2AuzQsMJHvfRDMJ0pCj/uHVkcn1in0sRx0Ys87OAhrU1sDf9h
4EpqlSmwTFtWjZxAdpNs2I5ul5iFrdfMGqzh1O6as0NkVSel6b3EsHl3bMUOEc4w6c5HV8wPi8gx
mXhTJVXiRD4Q/i3dyYDI/riLmpQI+pnq1zZvTG0qISl6JohM7tsRZj2lywZzC34q92x97IsX5MZW
GcQ/OTwe5PAf9HehIhMtSbvugQD9QUclsTc+4q11w5vCGtlv6lCTzGhM9h4b2QHzyJYBkbun3Ndf
GHrt5gePMle9muVsntl19IFdGcOp2h6t3RZd80pZMT3+YWtYAgIZ9ineED3bePklJsxYpzQTl53S
Xgr13Ko9IDS5R5FL4v9dwPR6NvGbTn08aIKojszv2r6EXZOdgYc6NtyzfUpfbF5ZH+szQ1FcJHVR
pUqVXR9CiE0dGDqA/pml0zRLxOIBBTl7O3VHCziM3ZwOOTM63vgcrMbmxUe/LA768XD5qGquKdSs
w67J1mSKfUpXmdpXTC81F3E46L7EQE9OBYEnULKqavZ62Eva59XkoOOm0+6NZvnO6Xq7qOZADXuy
z+Qf6WuuAKgxHmA3r9pt7zjc5hX37r7sjvMZn5xSB19Oa0dd4BUrdgmLVQfAhxZtSr/c2i2iid6S
I+UQbofuayr+YEKgJxNiDDx5FwUuA9rKksnFmUbR1sZpUdOJeAKsgp7iDQTdKraEbS/z4L4ijpj7
q7DdtyOGc7X8Y87ent7btHcDlq6oPPEkix3HgGiy7t+iTR8td54uvYUp6YZIsFnibFKqt6+sKbkd
VnpizVL3BsWjfOqu0pOzi6qKXY6HTZISthKbkTxZhz88TDUNXtasA3604pMHM3TrdBkkwM826pP+
9SjcyRmhmqoVv8C0WwQIsWkKfOr0YxvuH+cka/oVwTnuXmPIEUrOiPJfVuS1NMwzgyUooq7U/NI+
JDp7bFn0eUJzULoj9hd0UAa09eqSE2rovEIcurTe6ddO2+EaMsMeHQNeu9NeNaARYp5svAbkdmiQ
d1bT7+Dtd6jdpsEz7OAN3+yAnhI3hMxFFTbr2jRFoTGhCnbhvaRg3NCubHN8bIbI8SnWkcV9mFW4
Uu+uBtdgRz8Q6ZwgXZea4yMdhXnoBlK8RscRm5K9sfuLUBp7Fm+OliGxZooYHAjDv5CJc0FCK2HK
rRkQsvJ2bi8+OezgBbTdi0vQmNZCMX3KVfuiIijK2a2x1YlUcgYLO4zwZZ1Ld6Gd82bvhhyDbX61
pvG3bTXaat9Rp6hfPtSHZkRNr3uxD37nYzcq+v2waglBWlq0BFfzRQMNcY8aamxVuyGbraY81M46
3xzOFjNvE5TUfLFQh4izXNcazeZv1JodXvfQLw3irDUYCpGCJS75aVCE9U8KUgJC77e+sVNRclwS
jtd1sLNr16ia3Q54YecBIaR20qgF4aMV7WdPDvtiM/nMNsxgy37oYQ+uk1kKjzIfgqwt3Oe9tWtl
LXiltcfZqoLTDX2iKt0kIsW+6CkjVEyZPItVsd+jTUbchC1ez6D/Q8Vne4nBEEqNb3F1+cwpQivd
x9480Knk51Jsk53fuOuW0xje4CH+fzF3pr2JY+va/kW0PA/S0ZGOJzDGDGYMX6yQEGzAGIyNgV9/
rpXerZ1K167aW3pf6ai7WlXVSYyXl5/1DPfQLI/+wbM+40k1qSfF6J0RX8DjyPqnPvgfk3H8gSDH
xpjXXVBkElV7yg6WeLnh8AM9YHKkodVVBMu2p9Ox7Jez2kUUCrhVjmZMGqNBQO6OEA22TeGxR1gY
9K/LrI+bVD8fHbtalAc7V9oMyVbixeIZ7Hk4xDVaOMd+SyonB6cBs84QG1l2L5oemztAiQvCOSg9
+aewCtjZPRbcMSa7BZZAEtIoZ/8SXWWXgGIlbRlmRGj1NVWpFbCLHD85xi4h0yYffIHEobpbtTCC
GQ5eR7uTc910vLmM5kfLWLwKcprQXQLZXPabUTFC3ZmpYRNd/X0Z0KE57tzntkCQhkm3t++CuRi1
Ef+dWklBZHkS9fbzei4SGQ4gCD8DnJ2D4xxDll7qnJD/6OPKESDUR9SbHwIUJ21ahf6ZQXSLSFNn
cJw3knPqZ30tOk7kCW0lorvEW3piLp8NeN0d+eNZ0SNtGH7V1J578qFjLKZjHB7VoiK+0WTuWsv8
XRsUo4uQ/nj6DoZGBB01EJFZCFUceOnysezLQFP1EUKdiS2QDHTvSJ3vPn8rEVaMrv5SbTOe17aa
tIwfScleHtFzfWOSO3vSY/Mug+ei5MyuJvaYctm7IjQhjrzOmCjB/LI7J3gOJoX3DrqBTPUUdTj9
jcikE/RgD5zmAoPz5FCS+PowZVrY9HgynH0JY1TFOw2Ry+i8d3o77/ZGPtAh4xFViNM/e9coE6c/
2AKDpOCdsW6/9qap2+lZk9TveAzlm23URHMCOgk+B67PUB2DnaAzKjmoj3RjyOa8i/Qbfrf1d3Y3
KEbMcxX8cxXAqAJ29UVmYSdfq4eW10gJyFCjV7eAlhenx4mc4uyBaOFhUDh21ehER/IYkVRRn1yI
AjbHFACXnj3UkHlp6FSfaQ3nrp7QwBd5RBFQNOUBo2m8VrskwkxXed0IowKzaLMvj+7y6KApYXvU
j6ipvfeAyZFr/xo7Jht/Jxf8eI/fdNseWKFoGvqVKGiJKgXvSiBibmcob9JxZXEEC5CR5DO4XDYx
SqpH0dihLrsk2lzwQ569nHJLRmKJ8E3rnhEef3tggCWmILTcuiKJ7YKWBaHXBYcLwh3Vo5ounsma
bWmZQOm1nDHi9OmgCZ5up9vp02q3xq13JQLV3esUQzR22IGVB7MEEoDXNTjFbS8dppzogyVgL1KV
FmACImgE7I/Mb8iMlCSLkZTpsJw2oLY5ejF8M29PWJCQaIESaIHkMOek4WwQDR60boivAqdVeLo7
53D2aPE8StSXKWKKjZV8Lv//B6XNWVnw73/9oKv53z/+8frnn3fbUiiz/vAH/1Tn9WPSbIV89rU5
1n9JpYqv/Hf/578nxi1050ED/2s57mmOzmb8itDm9gcV7398418ym+ofkixhSoHuK/LX/9TYVP/g
PTTxsBHi9j9qbFp/oDso7KwRBdGxAoJI+pdYLP9L0tGD1FRFNVVJM/8TjU2+hRf/O4dDGJoYEjIs
WMt8CwxpluaW9sCaWTU3Of65VcqmTxFU0K25RfNckV+krAly6+FfKwOVaFRw9uCOMnJvI3WvpeKc
b2MlnRYYBKTIkTK4fVqtW+6jglHLJf8oFYZ+p/nTpIShRM1Mw7m1mo+EtGNdmfjqe6+63rtyMUdo
3tkXD+fyoBzWde9Yov0jYWzKT3+tzGdwk7aPe2g3Lc1o+hmkCLtRw/BcfXrH3dN5kPco5/n+xqlT
nxzlxITjDKCjpgI9U7x2bNwQKMVLwI3ATS6ALW7kwJnh8YPznK8mQtxAGTGzqkxydTN1rWrZSstj
tlUM0mOmMhbSzLVwnrvZkZ3u5rdHck0Ti/H+I5cAMzbGqLrrm/wmL65HnYmRnZZUZM/rrVfW9a27
1zQnk226cSlD6FS+R7bw0WkVxhuZ9CJJ6tUtb09GtKrkpDtlgtp7pEnoXp23l2JuNGM9R6UMQV79
0Xh2ldLgPPSfBtVMjWGkvMDT9Jn6xp4eubGpHwDK9MptW+R9jZm9B9l0k/Cpcc675dVIWkVzxV+a
0tYwWTK+9FkgAZhxozm13dNwzIxydM/Ed789347+pejanbRXyQwe6+1DBxRbP3x175/krLdXsdy8
Y+jdr+50XunCnOlQdNpNda3cBzMLjTn3zViejsuzNe7g8Vh3OrjGUAp0bEcptifdcA6Av3SbsXm9
vdYkRviEK0/baW6IdB8qF6eSa1v4yo3fXjhrwEpmKYmCcsdf+AZmZ4JhtifVCGDK8RVfXLwfXK0A
XlfOH89NzkpcQCFW44ZCIr9jkcxTM2kkH9teBcYz72sn8Bcdph0nEET7xsss3ARLOijMLh/ZNajT
qq+0z6ihI2MDLao01xc2sI5BSXJhgKEmp3K5v2zzizaw9vi2tNdlftrWu+1/HnR/Hk6/Km7/97/U
Nv73vuqHSP1/JDTLn7KsvwjNIjBXdf5jXP7zu/6Ky2gco1asmgRhRfglADX/S/6Y0IzROkbfkorn
FQLE/5Q/xmNBQb/bxo1dQ7LbJmB+Cc14qkEUwcJVeFRZ/0loFoH3W2A2LQ2OpBAUt43vgRmh8Lt5
uJiqV6soSoDZuQOLVJvfGJt/aij/7TIWFmrCbk7g7n9MDPOzeq1aWVI9uabwPVGcPydYfgUyY2jp
CdLPQDuRbmVdnrpWbrvCXvlQ9J51eKmPzIM73eqUAbCcZve9sz/hS/j23A8MnAUOdeuBPUHhi5kx
RSYjmjNT3Mdlkt1oezw1fydXPUUFP3k33dYm+lyknnVDFVX7naHoTxbTkoW7hY7HBZa339SSO5V5
uD8eiupZVxo7aozvjJPe/3wbeUlIRMZ/LtpXz4ifH6Y4SejCpAxPSnHY/5hlp7iW5jqLqeSFd+Os
QUz4hsOQBKzDsfY5FbQ4EzIOhwuHxIXDghjBwE2VOHmT5pFYHClWYbqcX3dj25Qfe2ve6jtPvRVY
DTGqvyms+vICCud8Y0yUB0qpB8fKwPJMBbKURk29edIv57hNOU9zbfNsJ7WhBY2thndWt21AJima
U1SWi4W5t+Po0K88bfBFV06+/AASKifdTZWhJLWfdp/F+e12Y4qggUTAhtE+xwr21ip+GA/O37M0
lY4VZrPUbAax+wF8JQPdaBteWsnd4hAenjqHpmtIINEV+qv5xyHnnN0BnaPYVAtSXEXHrHdywfjp
cTu7N+UatthpXjlxThktpzOdLWmLmZd7qk0i7LEvfN2NTu1Ymp8+QF6eQfIwWFIOzlUH0I9jI9ZT
V5MMvsP/zWjINPPnFXRR59S92ttrdehVDRNhRQ32O5D0N3qEZXzMcueCG+XzFmvPrXHveDlZyHFf
T9TsHOl14cuTS3b1VXx57VsatnzYk8zEEhBwzbO5ZbJz2CtdtcFN48JqmxA39ubkrNVdy6B3Yh+D
k32OSmUrjC2tWnbSzuZ5s6Ib1k+mhube7emQXXVUDD04dsvi5BuPhbUpnzccX32O4p66zwkHWGlb
EiZTuG3eL3GWr54F61lh3lF58tPwTlcVG6rutaLSvXb6+MB7ik33++ncDMuxrB1si9NAfSTqXQ70
A32k5y3UOm2SZo8Ic1znaODdBXzEaBHdbt5yNkp5bXgO6yLjwKVdl1vLQzPRZbxauPzD8Fpu8Xk6
urJWBTpXaZ5q/25Qcklz/X4ApaEM1eq0OpXaYF8awfXycDtPeaSqO++ugmOgoWWenr6dp34t2hp7
HJGLa5injXPqshzhXXXqHFzBFaSqyJKsHb6fx3x9E/mTJTIpm5SqEbnVl9T+J2/3T0OIpdk61n8Y
qUvfJKyfRXU+y+0DwxHw4Nf840xwLHFI+/VV5J/l47JpSRanDAoy5jf+036HzbxdEqkkcmMln0rX
YF/ARcrZ52DgWsLCfpXvGodc0qs7UZVnJOG2ozHYaP3MuP/mA/1MZ/7r5xGNhS+Ng9slz+/KifPh
AIemtdy2/CjsqC4yB7Gb7pkm+q75M47+R6Xk/7Os5l+Zm/wfTGpk1vZfZzT/01zr6vWYv361cxDf
8mc6g+nIHzZ69ZiOyVi6Y4H4VzZjG3+IDEKTVE4+uMhfvBw6NiWogrWpJvh2uikcG/7KZjqa+gc+
D+g0SBgs83M5zf6qtf/xupAL/uJw/CGfwfIExxSKWU5gCWsU7O5/3EgP/J925/SUL3EqgO+2Q2Na
zJ0zBr65e8id9uXiPZlUA8GLGTnUHrweUoovS/aTl1gWr88/051/fAqbJRKWEpJhkth93c71mfMm
7RQ5bEGS/CJuadWAn7MCa3jpHff+ry+niJv61eW+3fS5U+AXVXLT9+A+gDriHeniXP20fxNsiGGx
Tb39RgJoI3wPMOib5kyCby+//hTyj+/w32/6e1qSNZcUP8t8eRpI3XNQ9SB3gCTsvHaGu34Kavoc
P2BFDo+xDr0r+PXVxRb65Rp8a8vtlUPeuStZvtyH8DYqvK269tuuJwugA4BbxghnP1uA2xnpH7hj
Lz9Ovwlhsniov3oKIuZ+iWFatus8LGOfL/NF9iJt0zFPHde6QbvzDzBgCoeWdlv8bqv9GMn/vupC
+fbLVQ07O3S0ilWHHtI/v5PuAneqgJmsrwNYlL1jvNsAYo+uv9Md+NmC8zqrmoLPGi4s3y58fJyN
u9Vp86U+vXDDh8VlIw2NieQWSbHOpgrUndAeJravDkFzxfKkCdAMZxx0GJdBxchma447M+s37wL+
MT95DKJs0iWTg+3TiebrgpRyvuPd43ORoQEuLxmmvl0Af6Oz799NXkaoKJFG990etUDh17KeOYdr
YDC1DjO37O/8/UkAEnt2cOgZIDLBIXk4FNFdcoDGlf0WLPo1OYFkeEKai+0k8+jxMmVofH20A54j
rgQPD4TArc8tO0DPAwiDXThI3WyqA5cwV1XYTKAFvZ7GcJEwQHWbV+mDfI75iQpe/e4xfjvTYq7f
9NHeNZKGbv8FUI+g7x55q69D2Ay+TqOWgeb4OYJcDLhSoV02VAPc5D7oFjQLcSVcU/0mztH9NwWo
C713009x8Ug9uHPtVoLxB34zLIdHyIIqMEe/gRDYISuCQFh5ZFJjY7ljHtaAdL0FIEvwfhhiYUt7
G0yo4dqrAtpWOgERwiBMjHqUpOrf4sNoP2GufAgY0gRkhAwoIqAIozwpfHXUAc51Wer9PZ3lvtSr
tsd5Z1zBVgth1+nwbSC0QtcAOFYmzfA4ZqFGd2Zk9xHjr7rj6OMrrxOY2cLpXQAWBeRxTBrodBPc
gHL4yiZn/n1Zysz9BdfTnnT65ssRrakC8krnvZ3YMNpOb+pI62PzWb5mM6N/SHaMmmM4fjSKzoPi
tUjgJi5aPjoZu6Xz8XUZRreVmJ4W394YTq3bRXGHnft4FWN3ZawOAWLjagsaBgzKEIPb4b1/iNlB
L3gSAxJtXit65uYY+ABzJ9SuEb5OmRyLSZgWmx4gcIqDBftpeA5O08u8nN+XxpiDRJRNfgMcmNg2
PbyWkQZjLG43+7WWgNCbwkqHg0y4MdzrEGx0y3tp0FJL6ndVkG4s02sYOSTPEPyN6de9w9xmYOwr
L82bEu4JlZIvQcCD5SiYZdw1sCh8XalnYSSUqXukZze8jw6Le3AYynw16HQ2JTYG/n3nNPA0XZqT
mUx3T4De3jpSXxmB/ZFGz37NKJ2q0DskuM0H5xGlFkXT/Aq0JNo/BGzsJTdcaay9SHE6weHanl4X
NPmYNlBS7EJ9eASUZoxrdO8jdbKbMVQ2VvAEmGOqccVjG9kTy7mXqJgfgY21HqBnT3XRRgWi5Rnv
dnJgrOmrwG9TRqti/Ma24t3dgVQ8RSQHN6CXh0E6YvIHt9A7Y8niyx97UM+emhwjIICQLsAbE9Mm
dH3Tqb3mOtS1p/7uxYyN2dN0rHE6vmz3QTayxuBC57v+kXCy3GMSsWMeAyFheRxkIX2/Y8EywcPV
ujex4zm7mQAx3geoUwHev7A6/dmBwDIqP9oHDIwstGAaa2srPmNrAhL+pU1261Ok1G5WdCksYZZM
qELTaTrdD0/DYlyO9QXinFnUiY8ja3AF/OlnSz2Rk3ymUT2DprGmEMcK7zEw+Y9A3O4GF89MYFTO
iB2TY9gu1E05OUxgwyTSmC6MNLZmu3kHYCA89fEN7xvwXQOYRMDKlJOAP41rn+FeN50RYfJJuc0Z
NhtvVk/p1ZpTjrJeMWsYdc2ei3pY9YHhTR6zTh/I/qBCXSCBLjLaDaSxEZbz06hNypiouZH80+w8
uw6pw6ZF10z0RN0zH5TGylSfGMzThpJ3j08TKcqnzWaXeocRo+R3jV1xzl354b9ZJzcd3PvG6jK9
k/wROQ7T12rBDvXSFzW5W+ABWxQTHGN0mEkDIzrBt+hfpjzdFqJDOcq961IeM2BIDjjsjLUEsEPu
GFNwtTsXw/gXuuTAy3chhbU+aTwazkog+ykY2wTQT9KuKtiDT/8SqKBlrOllwEgNdMaV0RsUPoAZ
fcbjWx0IygHaUTk9T+o5k5Jsu5uqHcdGj5/NT8fFP8W4oCcMjBlDutXwtDgu7rEhwcrCtZQVnlcB
RP1AHx8CWjU399wvRuq47WuT8jWFcgh9YrZLdlJIeCBugEMEFjaGNiyPS1AZSR1rAy06r89zJtUE
5nRZ8v1cvFfFnZBELrwCYKtJo7Oe8Ub35hVUFlR60XRhkM5rg6Nzcr+Qb+4jLVIia9PSUerdLk61
BXuSmgSuzqAKVErMoIzsd8bfo/P2BrX84tQMWARDRI6rLvcEhhQpAM05tcDnYb8LtvORKfavM0hR
1Pwtf8M3CrtO7GuxC/jeo1TavdUW13yZbiWm9E+3xeSzxn/Qub6decKgyTjLf6eJrv6sVvjnZW3p
W9NQOlxv7XnPZdUVLLdETTldmYIt9kzIhYNQhFbFupifMR8f5CAAVsWYpan6+8kthpA563wovcMU
tFry6/XQvn8wQ5WpofB7pjlM69r69sFuhxt2oTdFmy+ujNF8zOe9hYBC4taQCiIAnMD3NZMSE0kE
2Qlv0fYxHu8X7UrVAfgBy3wOX54+fNA5KwnaK/z15/tsc37Ntz8/nyFbOOgqhmZ81iNfM9/89iw1
66GBPImC20wYNeV+CL9qvEMA5+m60qDv9vYl8K6F/Zvsl7Ly2275dvXvvd6m1rJTKT1ZHcBD4Si4
TEZBnsTx6a1x8T5Za+5D6NLzfmEaqJK7zdTUmwXXyeyK+8OsktFw5wDcQVyEIiJvSO5cvZdhTm+B
iLiAPD8IUkqyxeUe4R5r9TK4ekvL4dQDwOP5fgXz2e7CnHPaNwOHoS6KSDd3ALR/+Fqi7DcFZwPx
358AXppO7X334dy25dkzNoACpryDOzQyJvjH4b/1biXvrYkiPUhDFBptbzK59n/zuH6+YIBDdGYh
TDa+lUe0BpTD8ciCRTFSerBJ55BPIpyl0ALp6r40PYOkfZ0LqOMHk3BsRLzJ2fvNhxA16N/3zD8/
xLei5WoWSnG+8CFKX2hDzqCCg3wDY4xmmT/Q8axQEJTbX1i534gOfdZDv7r0t/AimQ2xJZPEdvVW
5hsmOULWZ3QMZmNr4JB9YC41Ew6E01O3FzHm/s0HsH5979r3QKNdi8JSxL1zgKyR4ZI+YLP46+rs
bKCpI/ox05fiTb6HG+gEZ0ArhPLa5Q9lGx7EVmWzFk7ypnmDccd09/uwQIOLRAP8dojQ6I5cqwG+
t3PTqH/+lKLwJraH1NH0jEPTZOdNjCH/5ZVEdkWAA3fUIO77e2Oy3mCZJu/Gb8pB87Ph83XZRUPI
pkPNJEulO6R+a8UwWCqki0Z9vArBz+bOahpvFkE+hBbqAzkkzwEHuAnjjSmY40DvKdx8BQH3MX5i
6A9SPrmoaMM5Q+8sOoVraDvdojtjoaAcQaroDWBQCLs8SFxLIDrC3WtUOECQpxgRQL0FDgSutaJw
A6MLngCIUBzFBNSyu0YFErSSsFcKTCBxGsfdBPrp4B7EeGhR4sFzcTWnN1bdt20wfkneyHXJu3QY
WLnjbQQVTlgxITBj9Ef8UEQR0AEi5AFLRaEw5qqzhVCTfAOy6I64vhFSMSHWe3SCaCV496sA8lz3
Hm3YEzK8jszD5U4YBeKLNlpTMTuT0lv0AD6/Yz7JLXhR7vlh4LwOBENMD73gvb+gcHRibufj9dHr
97DmIznjlD47vTlkVLxl+LW+9wCVumMd0CCWkGgmwX4j2u0mopDewDoSfBuhbF/yciAMNImn0OFi
hApmSA+s7d46ct/vaOnE4RpXcJ6KBqB3XUcHPrXcG61lCGGCghIULkwMObhFtZOYYPZJQMOcR6l5
IUoZ/PzagbdDoiV+M/Z1PFCwFLv3X/ZQQvpD4AHd8C2AhtCbp+5UdbFSg2A6huYJdL27HE4B3A8x
V3ry/YMehLQOpBe3P0BoGkZC3/ZW2KUCr5pWfqj7wFcHrh5SMoAR/HhF8gVrRfweIZScBdvKc6Zv
9AzgcAK5iqG74KWGLpUlhCrAJw+nitPz5+8Catmbq/23zOti2DZQ++SXr8KCTSRbzpoeRWCwbv62
CxPbmXJg99B3sSm9odSBXE5RlzUhOp67z9gHT8vnEsJiAVu0w3J0YuTg+g7A9bOL2Zvnf/g9Fy1u
kIeB/x7DNmHu4czBkFG7JaSxQNWerhVc/LjpTx5uLJwjYcYGrQuesgcyHVC20l+A4nzQf4nZsjeP
DgJqWN58EfO7VU/wsm6e1QWuTrsDNBrSoGenn/mA5IHBglZBs9MfLQ4eNf2H6kyRTc8xH3DZmTTy
/N584fpjNidUgO4LCLQCC5zeqnVYXnLu4Sv+VzyQF4LTI7jzaOUYURL0yG4+NtTcyD4iR2W1eBak
0w5GVCy2BfNgB5EI/FsBvF3g2tjRjj/353y62kcaDMHjDZkFnresiZBDEYVlFY4AWDZAkKnwPaDB
u+mZpPk83BMC+r/rwWk/azl+DW7fGr9axzJy7UJwE65vKyUG+bmBe4uNWnz2eFuTzIVQykeExrWZ
sWeK8A3I4CUkkcDjjtxa1CLs7990JfWfdaTpf5M90odH0vJb7vioKrlzT/N8udgNtX72kvsXuOxG
eE+g4ZZ9Dv0+vHJKLSuqiKG8qo4ZyU7dv8ZZsIvvk9NmCfNlegR8CH7VpQPT+Jcl2ELboxhoonJp
zsywlRDoaKPmNx//p61sm8RXZoZgGEA0SCO+pJbS4/E8aXKaLVFgGzz6MjF7cQubrhXWpUc/Yy9D
Q5L7gtCiJZ3BQ/pNLWL8tIn55QN8S5ayy/mWmxXrB0NCbKaHQ9+kTLTXGuIJnHDL296hGM+tl7xP
cyI2Xqx3pskbK3wCu5aDKpKHCshvmj/eY0mty3QYmJdYON+aS0M1lEwn3SLP8YI0EV35B3Nsv1c5
SHu87xPhdtjiu/pq685u/Eoa+ZsbVL8nI5/H8pcb/JaIMSiXpTrrZEvxYOk/eg0poTjTEENCIARB
sg6g72g3MQj+lwcoV2wavSKoUW45eNkaCpfgEc1zDwAVrclf54k/rwVpHtsSI1hVUkWt+GUDnOXM
fNwlJVvuFjeyICDWtUNR7lSv2brY7N3yN/WEJu73b2mKpQgDcq5qWt8eeF22N6O+yNkSia+3TDCf
wkMOHeA4AADXzTCZHegBVA00n3rHz5kGGgesDLaDypslO88+VAmaCydfQYJov8CUc3VO4Dp4KflA
zyK1YPLUhQEAx8P8TSkm/3S7fvn0356m1ikqfac9s6XRRRCAJrIaVDT5UBLBENrs1ov69WyDarcH
v35OyvfpBwO2T0s/myIQV7/P4vrLc2p2qdU+jtSogkjVknF8lha3MaKvYffNdwb1xe1z8H1McXX6
9bX/Vrh/v/a3PaKat10NcpKCBlICUncwlj2EWi/whpHxQkYcJJNHpwL8OseM5PQ+bE5GOIO/SeyV
nxXqigLcyFIMw/iE8f6wWXPtlCu3iz7HEI8zSHYCdGnHXXc4n3Pbvd/ct259f9qi9P1yPe1bcJfO
WX6tm7M+v8KoirPxAwR/33q6GWo8CDLlE6RQR3lvvebsJKm3IZrtdwgBOVbpNZE6xujZhVWBTfIM
HUqlgL1aDegrkN0Y/mICQS6Cn0MBaHpFtFsgfxg+XxaGeMb9wtkNH51x7Rnkmp3eOz//o+r2VeqL
PEBymCS9RbBRcs92SAvKxUbsiKCxH1PprC6+p4Z8HvC/3UWnV68Kp4Is6V9fIevBGheKZ9qFPBMh
4Yi+PNo/NIwfzD3e308QRznKt+CIm80HrDb4J+/vzJj6CmzEagDRLqGmEMOiug5bghnkwPWsXJdx
ORckh5GEfrwEORsVkFV0XBUoLzg5keXT6z22LG9T8hO03C35WajJqRxujoZ8mbFdp31Y11E5mZ0y
aPLc1TqbtS7l1EJ1vDg4B8jV2TCg6YKwCZUPOC3Yx7ROryLf/BSvRjrJSVHRochY6M/gAe812kG5
2xZoPTSspdm/uPLBfSBKdXAbRMYSC2oaChg5UijX6Eq3iYkWJs3Qnz+eEBMkGguojTwj2RspH7aD
NDpqFXkfkuymQ6qtS+4FGA14Ow9Iz9EZIwgl5NwRovdA37lHBMR3TrFN9KeXVdOnRoo/C/VgjRsd
iBeqEcUNNuJLXNxcOvwkSOrc5g6lmzd+Vu0gHLQYoCPr2eN2g8qS8/rwcKye5lDW01NwfWnHuuEp
O5+h46z1Xsw+FLQA0wOLJBF3p5SaW9ZAvpD7nqAzDC3qX37nHwsfSrOpB+fzEGouiCbFe9Ug9Bob
IClTouwcLuoYCuCui32rElzD4WNar2v3VUWronYvGQcvrhz4jdPRmMqxasDPbSFOyq1/GWmDuRb4
wvi1+gDvjaAzqKWG1Z3uYcT2Kajxgi9XVBI+lo6WBcF5SAcoQ90FGhlYAlhZy7HvH8bDLDqsFMhT
U3SQ3hdZiBcFOHThO/cOIXYylVHcOEwfzofeUgLQMd5v2fwNORVM3I9qq6FbgsZZegvuTP7sAFAc
bDXHQBG/Hd8oF1GrZmWgB7tQ3nZ4IJfehJ81rSY6rl8wzFyaRqfuhNyMdwLh/0sgnGPPUvhYmbjR
Y07bhK+1UGBHMcR5h2JLykHv3UlffxOR/2Qz/HCOithkWIbBUNqQTACNPx7c6uVYp2ZmqbDPotXd
C04eitgydukoG4aZB7WmKzH9czES92YA2j/Tzps5OoJ6jWS0aei6XTs9+RQ6s9QLETuxg45IMq4F
w0vgj41Pu8g/foqYo/Jd4Ca1H/Pii05WGGwutPswtspIwalskAzIoZQJV2ZLGEbGZxoNZ7KcEkar
U3/K4HZHRW9EdEJna/iIL8hgPKMEOiM7XBh+33vCzTxYnwcrMLFIijPXQ059j7AhF8Lv0p+dpznQ
Sm9WselQ/uUAECoFzw3vs9OSLM/hD1E9QbxPwjCATXhiMoa9osEIyRvJG4j8WojUDoMVIvfVWXtr
qgkx5oCUFkVPbDmNPkNlvRfCo0/Eeyzs4pEL2QvFab6D7ymuBIDCB2yBXqMEU56e2p/GgucSSlTJ
FePRUbS91vZbvDoOID6GE48d0bCZaVg8a++9Bw+JVLcXo0I52rTxhY8kOFEzNDB6nDJChM3JGTSx
MKhnzYIAwY94pdNPFDIa0p6iGXGB15W5CmSkQWYPwPFB9XKf6YMZ8EDIV9xA16DuDZ0QFfwSECBH
mDsaqVHIgJ8ifO/rJiEHgi9Xw8Ej0FzEkG+B6pRH2hgxvqEddDVm7B5MPZIuWRgLm4ZhtjqPwqfk
oA8fMKype+oABR/02JFeCIXADjNF5hjon+QiCAYoE8ZBRNHGkyRVCkPiXGYF2wd9QYQMEDRS+quF
tH7Pz6hgq87pLaIzZNJtDtjWSaK0NIcyj8uptFU2J4RFgDViFD+S5jls4yFKMzOg0Mx1EWN4epDI
uklF9HREx/m5OXoMfzk3eJK2mzD+DWeZG0N4pUEk/mnO7uLRR4l/Q9djMwvtZFv13t5eGC2yd/sk
xCGqhbQHNI+B3xI1trFYsKPFzTlb7Z2LZBbK+7wTwvHteXp5uIvIugtv88K5r8gODg9nhUM5lgOz
2zJhhehPZfDlRsF9ShKDsJKNqIsN756hKjeChrWBbesFWdLRZpZ2oCHnKP8+tiPQuWifrlanQe3R
xVrDewzZNUnFBx/Z0QZlU+hwdRC9N9CehQlas5nArAZF674DSYfK43y8c2BKJX9AG4D4PeWLlu8T
i4KeaRWsfm9BKFjofx77MX3DXRLTD5ypy4MvjuT3Xe8G/koOyDToy+GZ8Si8FW2QBuL7jvZ6x8Oa
I45bYBzYM3UTeZjwkhTJepO5oZBcK1mAS3cEEIUkBIEqXpqNGVzoAslBHPM4SDXuw/0AWAji7LRN
hX05y1ojO5V1SUdayNeokQrT5Y7riERshtaUKF+SGTvlgmrqzhnZhCBChUOe2B0cQqf7lggbmLrj
2cFmXQ9IjE78Wol+2naT9qEe84sHttA9j/prDq82woELUxDRJRav55JrYf1+GW7siEvSh+MZoWO8
kGUn9oIA7RrsEToWX64udxNu3xCbTWxxY36sKeEARruEbJVHu19toE6RfKDcCsDARdvL3awkl220
WBBIl9gyVrPYi6N0qzooydBTohnIq4yVA4EhCW3eOScItGsw0txqFKzXWe2beE/cgh37j1eOZvCr
CMzH1YImpkqrbXXm8ZzcyUQe96wdp1njEPNFU2XdObijmb6hBe4DueClFuun+Jv4RuJn2rwzUj+N
F/p0YQDKeZ/oyJdkCtoD7fLjgHGg7dnA7+mkZugUOZNm2cNN+PmOiDh99IEVizuoVqwCeGZxdpO6
GXz1RImRTuChq0zuHXO6AA4g9Pdb3k4O0Cd9ZjaJJw8sNbgjBcJMjpdNcmOiN14X08NoClmW/sgK
YwyRfQY8HJYneeIsW8ZsiLZLZrziylEcxKrHQRKhOcRNJrro9xNjMZJh0YhDF7SJHHUqjPtU+FLO
WmcVBSIGmSvR5//IA9EzIGnsvr+X/uIiDAg+4+XoAf4KsIVY9FVsMQFiN/Ok2OvEaERReXvKoq/T
fNYHhjuDU4v+mNAeCpIdrqzsTbU3Izf3R2tuzrv4dFb1cHLhnT25WoerQlJXkLtUAl5a9HG6ysOT
VazKHtE0c5Soij/Yr1hWWYS49WN4Rb6XM2mldLEf8LCnr+bM6qN5Q1effz7scKINefiPyYqepIzy
ovN84/wWWS5SR+DH1g/fix8JT6tB8m+lBqvsTN98rVgepwBLl1iERVLU88fbNbgnHDjBZgPKy02R
KxvuQNR0VzSWTHEU49kadpDiyqZhooWcrYF4U46ouSFfSkblBrfpbFbQqr3EBOmNeMTMNEUsbZpA
lDOp/wG37Op+HOfvOJv0FmwpUNMreI5UhTgaxK1vvuH3o/hrFeo3J87nqRphWq7MgMa6VS9JCAt7
ihKH4EGqwFuDGeKNMUH9Aq/EPVhBIaNzEEfthIjG2ESh/mE91s2C4aczM3tYUYrvoLHLlJi8ppq1
3RE7bjSS/A2TT+I0VDZrCzLXKXnoF54xdErO0RoxAx53CGLGwZ8GfNGfScLiPo4oB8BITKL7mOVG
H6dwjO7qdKV3DBWBTYbueuWc7kOel+QCU2KOyRCRUnsCjeDpTN5Bg5ihtnN0nXLUM1vewfSJGhCt
xKOLleD/knRmS4ojSxD9IswQIASvmdo3EGJ/wShAEmKXAAFfPyd77Nqd7uquLrRkRkZ4eLiTibi4
ikrciX33aCf8EVsMkTLQFWBvJkT0k9qY7fV8YLlMV6cqlPPTax+oe/mzl+uaN0tj86N+S3MJ9tRA
xSMN08iBOSFRucSMDxpdmjHXt+yglUHHhi5xwTQ+E6LKt5UgtAYFG/SQscVC9UHCo7rHBOJjxvPk
p9XxGoyd7xwFa5AOzsKNozDzZQs/zZ9NgXnkm9nUiiTIqf/3xWnEpi/ww/PsHXKaEMADNAU2NzNN
3V8ZDCZZhjzIgeluIqNd/8wsN/cbJMGXVJYqPnanxJJaGWBlPcxzztTBX8We3etjDk6Mgq2hY0m0
09LhOHvRaoDYN2fcaohAnkFQP3sPzUHdQqzhvo3u6bSdy+GTWnF5nPPA4IvSbKE4RdK+a/aOrkqt
ypacGnSoxQU2DecURxfEITVo/5HTIsWomxV2EU/uiOFWbpWG2Y/D4STOSB3N2zqBHlOU1u473/g9
iREWcyckAtExVv+inzzNU2V/1e2xhmr77JkNQkDzBGUJJ6AbUoxVoFAR6jbDdwiZSVWxRvMK4XuS
WaXTtiw8Dd8Xv0aigwf/gPhJao4TETHZCpRkD7o8XNDyhk2PW49cFHRGidtjbdJw58SOzE1CUB4i
AQc99HKwAW7sICK0qcn9JfHYu5L9Upv/0QuM2HGcChRhOg/C7/BTAFWuMyllCDNAWJZfWikgCwQm
p8G5qjt1ky/fZc7vuzmRGqlN1hYtqFz+Xe1pl2eHTOlFvKEAmAktOpcqcRD4Z1ez0PFXqkD+b51L
SbIUnOVw6kIC9TIEiaT8xDJxy8iFXoHEB/gaKPOfmyBTsz9Lt8t7IKtVnpowI9nyJOmE0RTombLz
pU6IPgk/4zulSO5OdrZmt/HHUTaV7UXqFwGUsEqmJ8YBo0L4Rt+eDVh516ilVJ1S6ulC/JheEmQi
SW5L1++I9EWHy9KQe/yG2+vbnHXhbpEryfSKV1gjHovE53P8WPdjebPr0ZF+TC9IOR+UefUsppEG
HXPptk7jkylvtCfZJrAglhXdetHlAWJ94gIfZR1yBD7XnHdupISG2Z5QO2J4A+JiCPC3KHrMGbLq
NObgtFguKX+WS/3FseXKzKpEV6P8Nf0Hogm01Z45Gj3c6anH43WD92qumE1ndpdib9A8Svdd8Cr1
R5s4S9pudnbIDHivXyERbJnRMPwunlHGm28U8sBDbHnZ+8A9U6z3c6DPe9IWTwTPxTXnseew/xOe
PNkojz9BeQ6dKrJzmbChA9ISloS9nF8Cl3vMlP1lGc6/LHgOKXtyijybfXSarJuYcqOeL80uxhli
7uIM4dNSm0lya5Czyo6WmwQTPgINVk8/QgRhh9sAWJMqpblsTTLjkhgnO9wQaIn/jIuLmB2XkAc6
C6jDGTPUqLNHbW4WVxpsW7jvjut3rXjY8Vez+GLCFvNfwCruPWLVsFqt5/wqZpXgOTXitlCVJcIX
PMDTH1yYIQPkinoAWZiUoHGT0slaposeVSzC4dt0oF6Gqxrw54fHase9mfo8Z5zSZ8PdnZRXkHaC
LOtPYMqI8m1i29NZuFgYzjkdUJphmdQ/4DkyLXtKJaQaW9/ZH8FdI4LDv71O168YUT8q3IQGL3nF
Q2wy4vbkJgYNoR31DI4POHBhOeWEbdewMxabOekWcjcX3KrmOMN1jybJAem8wgHX68EBACEi8Jgm
b+GRnmxav7m9f/zlJvtI5TTE9zabBK88aEEsI5Y+ABXgYCFQQ8XdyUqz3OaBDABQRcLqebzt7Hzg
gWetjyqHUtRDqDVUFFBfDymTiPUcuc4LS73Ov69pF7N5YIDsIX49aJjiNK2BlIkKQ4WOx+umG+kw
RtlQzxrhBY7+92MFXGvK0+VzOaPnLvdIbyuD5WA4DwQib9slxf1LJGwLJGdfGquHM5cMbE23Yfnp
ghV+UIm3IR0rQRPcjHCiUwUMGVsVAk8TuvkbVR23di1eTq1k0QF7Bwifq3KBUKUhIzXZOOUbUT3e
01D8NQ6ope0V6eGAKhVygIJabU0K2CXf4EdX7On1c4/LHO34YR0fJhOUXJ1XA3YAcKaYsWRXxWha
pZCbr3buDCEinMhvyHmUmYnCNfsQZymkVTkBX0w50A1WU+1vwm/Gb8g24KWkh21LOZVSumuWXvLj
GxQlQViPh7eb5/5B/dV08ubDW/Fhg9pnMaei/0I2lxuETMnnzzjWYeIhfgE6UpJPWzMWLD+0gu6m
PTrpAmWjiz8URxw6juI3dHpXp7HeuXPDg8Jd9z4stdayN1+fjkAzONTIWkeQ6nJycQmreVWGeOg2
vbuq5rGDbOOAU4l5CYkeyTVKHyptcuq0p0ngHshViGDJy2JjdVcU5Lhxzk3CdXfGns9ZWC8RtDAz
JIf810cg+bajQG05oAcA0Y7Y3BW6qkTSMrqaCo4nXBE9hy79AyrCmwsotPylgUoylvAooXwns5kc
BITUu4Jk1dEyRBvp9Ic4MiHpaS+DFgyhz85g9FOVKf76Pq6vPk23UY+srQ3tgAoWQIVEopBH9w/o
jafJ+5wculjf3VNMVe+1tKctMXqR+REv16rsUtWPSnhzhhlFmX6ETRTlSyQfTNJmNJ55eyfZ2e++
Gu59BA3ncNKh/g28CVV1LXEJnwCgO6sztn/O3XU80Co66Y8GIE5BTC05ubpwTHBEEr8YBSkKVHTa
QGPuGCZx2TeIO2BQvEbo+lz935r9Y49sz2mzTkn8Pa7h796ldeRsQpX7c9v3J+AnPQJVzxQgPa+T
dZPDHLgLiGqM5EnFkAiVRB9ekSpkDLi8MDnISdUDvyDzwR9S48NyB92cTj/oPceH8cnBDfECGkCH
d7qZT+2DkYu2YTVP80DOp6wd0dC/isXdcjwSdAItKFWfji9X55HJIuTn8oCpHg+gA4pa8BMVKBZ4
7aQzniiOQc8b764u9vFYGaTiUAVDpT0PzI9/B7gLNbw9/XHP6pVO2WOTQx9EjR3+bLExf+474IV8
xx0cq14CZiA2Aau48bZxN4tbvNGr6EH1WdWFuYr7NxG37YGoX47uXAbeoLbgWOSdUNtYevTp2Uwd
LMMiRs+aSQB57MHhvSF9Ga7eSJP3prvLO8mjIzDhj4RiaLKPW7KD8RKalfFPadb3bvZEcaV0qmBw
OEPwQrwjUvIAmuwBQlmj0uPT3f4E04dziablCGTMuuXpQ3rot8BzfM1qRwuK0n4dYOFcoyduWw+i
TZEaAd5k4amM7mgEo65slb/0qo2hHqO3CyBA3BLdDvkjv3C+cQag+wotiwHll0UFe7paUbkqkZJ5
pQiQcnop6GpJacZ3P0OjMtfRWcHVADSKcdhXtCa+xE6qXM8bXZBdtFJ2XaVwiBcplTBqMPMHOY6k
duBzlHQMOAeil+EoUt0tRDb5jJbhklkqfL2TEII2toYIKxKk+y85uEGWTcN7lNv/VyXzOaq7dEJA
ipZr5LiE6vox0exHy49tpMsB8n/Qd0nFv7MHAOo0Al86Ln4jpVq27Dvr9S/kHH+zmVCbdltwfTCu
4vFQJVVhC+WYZoa+GrXM+scrVjSG87SxTm1KnyExnIfNRbfl+ybKjtKkrBRr74qPDLfZIxng9FL3
tKTSICGIHrj2KnCbXcVII2fOcknpC9T9r85TDUFI1yXtMQ9YhM/t4FyHMZqayGI+jeEOzD2Utphg
RELgXgQqPRpWHGwkEb56etG6idT6WY8ayspKPeJvhgCTekeK0/2INkDSRwdhSPHdOxMI3k3JCaYC
DmDxXzO57jUGa7ngu3essURQMOEH2J3oyNEgOFnzj7iQ4Ky8KcNvEzVyw4t/ZcyoREOUDHjVQ6Ha
J7Qi8rNT5gBQU9UbOQym7MbRd623WLngifyUwizp5U6xqHPq5K9N4CGLQsluTtr9VFgsGZT/V3HQ
2K0FbRB02MGNUfbj3LtFClfwmNDyobeuPySWoAzvkX6S98buIuLD/+z3hUmT30WML0jCUrUPVipk
wcTGKkEs+mIVoseK8XDRlySQ0kf592xDVrteGXzQZ8j9fg6lNbvs4sfFbjl9xD1NKPs18iQo0cOE
iFAKzM3FW8LU6A4kpD3rNp1dVrM7Qxuk8I7RElQ6w/H1gHqpC+2vSREgbesESHR2VTMNXTxcSUTo
/Jyd0/ForRUdSISIPOb83faTrRaMoyAyNblcbHSVIPLgWtzRZHkgvzrfbGTfIIS4KWUkNp1wAoPh
fGbF3AmC2oUZ1tDdKjNkegXBQiQjUV6mdbpZxrMTMNkEuu/QMZ5h72uvGvzsDLPr0wFV2t8Wbd4e
OhgEPCb5GyBUROVlHyB6ckER2uOsANUlZBOuEYsmU327d6ba6DnPGFnbjCcH9fB3Rxk63+VivMOq
6XB0tPf86WKaNIxvNIRGvPeBzwu80XefHHGzebrtgdn+ydEx+Hv4QAeT9qpnvlCWRh12/cFCgL7x
keRrkv+WtMNy95a7HdbeBEVziHvmRLtBojpvzFtvMfkEzW377ZnTjWFNDi1GECWnXX7ocnTrTg/w
j1s8HDkIN0HLQrqLlZn7uTDw5PKZs2Tx/6Z/5Zi40t6ArDLGEQ2BtcGziGti/aGaBLe3iF2DPMLc
iASK+Gd4FeApVRbRDkhCFAV7o4t7myw8lR3x7lSJsW6NaO9yuM57PUSigFeYHcOhEC3jnz2kCZJg
+rhcDiJziTEXihbUDaopQV0xXy6Byr4yGjgRAwnTqeZ68O+58lJyAlZwaLttSe647pks/jHtInVr
RBk2OxisNb3atp7HSKTaOk1EsKseWr00618IhZtGeKL+EQ3tdKYvQ2IqCcAA61x99LqAvA+uQc/p
FxwZ3C06ttBF+1fuWN997EFijObHLHgD2cEYgE+qUncC5TFeE4/PJtDI2v5hTOWgu4gFLvSIl39n
xALs24yA0lBIJaKZ73/J542zwypUVfDl/8cYFI3mmOpsQlpmeeSJAFY+sTLHOz1q2/FGKCscb4F2
UEjH/eXFnM5Pawx9oWcOrUcjh9aQZEEOsWUIx4iR/w3uiPyrx+NtCBJnzu4fLR1tYStvS5qcuDZW
HnyLc9/6MP2BA9+dnOixVXnRNXwgHWcBM+E6BzdlSqx8EDI/XYtCgIZcqUBxeoW1g9Y5rUhXjNU0
vUVaFIYLRvDGEG/7Jf+ZaKUkaergfPQC9yOZNMwSg2em8WQzG0VY+t49zm2y0CXi2EwYcXRhr3bA
VhMwH9dfB8tcJfjMjhqSzc2fdG7bnl5bA8TndtcNACfQht1Fa7O7cts0O0nSv09gJmPF1BY6Kqq7
9dYguM83XXveJXf/OsGj6zUia//xbeTrnMXXwyu4EHB4IU+RUCZCICACoN0Cl/gIoqNwjKt8LRrR
HRumqhqv7hBXhg8N95b92ICJdfv8vlIzqOyFZdT6d9D8AnsUvOA+cA71M9bCqBtO8YIjSQpO6C+Z
fEHqyUEU0Ze+0fkne3oOyABRqAnoYOMwbGLFRqmujwy6op1cTrGHFH244tPCntaNxYhnAHI5nTzb
4qfJy4yg8a/v24cM7A7IUsHkRkefURI6gZKGIOqebi2x6DWnnF8/WDtMf8I2WNTrXg8OnkAqlOxt
oUZgx/pk92tbu8PnZXP28ZEo3HMRKu1nL4a/bBFurqShq9V9wnSe2IysEFldDF5yh1T/glyK3ZIV
dMDDzyV1oJPmL6kwnmLxsseH6WuNhhMTHA8fkwl0Ox8210B9MqsPLc3yOj38syxsqoay5DGz2Cuu
qyjoUHZVcZOriXj8p84j6olaHvSYxmXdRbjO3zBPGyPceA9YjCfXG3FAQ0aiclsuVZ+NumBNTFRN
ZkpVjCCBCqF1Elje5NjvwKBLMmg5cAP33DiJBVPB9NuHcpBdjuC3l7Z7bLbHOLrvQGs/ldsfLtpn
U0vvO6ADqb1U6W/3on3+FPvH4rQxkwx88o5y+QnyfRNkJYK4SX8CTph2VNGIzTSWywwzqylCTnHw
jBTIlVzWkLDJ3Gbxpc78zDiFWcHDKXQxrOLxbaB3sm6cBmKUKqWc6Y32KZWXdV0cvAlGFmQuLWZn
yAMVHY4IgPWUORyIP5xux9AZFMvjA5/hF7wX1OV7Bmgr96yOP9Q5mK2FOEEJgJnGAr46hQUYFKIZ
eF4oM9/C1LAHJZF5zNTOZzX/BFQwLmAyOf8dmd7wTpR4JG0JHcIvCkyWASkAe2oSJDEpsJ9V80ZP
jDUuMUQw3EYdRpCJyLj+cs6j5DiMu0SBLl4AQXMfU/e3UUbphh9YtxqTC6e2u8bfWDFHFFnPrNtO
Q+IdAX6POrPOJAgQK1CQMqjMZk4+irrVM1wblHksDBQXDiTOybNt4qMJKMClHtVNnHyeE0uRP+So
dWGNTito3d6bzITqAcIDrE6YU5x0aPnXJK4fvD0GXgE0sWgjlpBu6Mx/lxRoeNr424452/ylrycY
rd+hqSWQBd32WXMqc3oyGcfAbY6iXFB9RPYKko2kY6uUIsAuPjYgUqrWwtCE8aGbBqDH7W9DBqjB
HWB44NMXWwjY08Uwakz0rGFWXZ4yh+knyvWRWX6d/O1o9wIF775BGOL3nJZsYVkPzhioXl0WMTbN
xHF/6GNRF4JDwhojs1Ojsn2uDV6bvIGqveVx+V6DjbIaGfmtIm2G4eBGfM7C8nk4uPw83iJGZ6G5
m90c9IQZK5DN/G4ezauyDWg0mb0xnmLrm5B+jymzVtgDzdL7GqgFvgDwenoHG9VabkJgh50JX9X1
n9sZJDRKFMTbGML4PewvW9JsRgYkTrzidK93pwlQfhRF4smcB06/PaYlyIrv+vhyA+e9o8Ofe24L
n/CBvS8Qw4Z+/mQR7su+qz1oc4sOzTCO5dBANkK3B6oBPmiTxryscmoU23c47NJap7YcsqOsVvo0
H1+r7V+2m4RO5tn+UJky0MHRSqKxLJ9okI0GSaM51/DNCqIE6VNeFR0KVfIAX9cY24+uNO0rsSkk
nRpD9L5Woe9b6ZI+DkoQofa1XxBS7rX7sXXKPtKQr3y3nNPr0HthRTQM+3fnFSBCWv/Vf/kI/NyF
6He20GztXexv1yoHgX6U91zMLvYw96pzkGagli8xV2Q04jKgCjrYmy+njjBmDx0PPpcen6k3PPIN
Dhq/7bZXmNtKlDBODtXHArVPUJZfwYoVM94a0rY//qMhuOwXomae88f25X1sHnzvO4mN2j6tSrez
sTthu++dq7Cj4lnTkvXdzdEzW6etVa6WSGHNnsmFVUynCigMYPQLwyXQ+RX61xYErVVQnCNGQNmJ
FYy4aFbhvBvnzegv1qI6SnvW9xtVhteVjKNaw4e0rPIhF1Auv4OR/rABUJ7KTA2ZR1R9h+j8mlZd
WKveqIxXKLCF+YWU5rJ0VsUEhV2KLJzuwH94EDI8ko7hf5kxQy/byoVQMr/S2dXIvSoji7VVh1vr
nTzj1xjCmUDj2rxHJZM62Cuc5XGxp7N5Tj5RB+hwY900zDIkPTKXnqeLMbe715RUEGhh2nP5B8lt
YbplUkYgio1qC8Xx1wZt7NPbhGDASOqm57hpvsN40bLST+TP1HtgEbDi9xqC4w9sHMYuzTO4yPPP
6uG+aK7wYodzP4Vtqe8VspmqPkkYAgmFCjrazvpA8XbGXqGv4HIrQPZnAHbVnxBJy2ZwKP3Q5eEL
RZ76aQLWHKVbWyDwoLPv2wD7issa08Yq4V/K19j1k3aJWVzvZ8ezlF0v03ZHKoT/5Sap6hOO/ZtJ
1amcCPzeCK9GHjkBya9QmH87cvXJLL8f+DHcdbyDviJ+XG3fKmN2NFK0DHM+XnZCowdTb3d22c+y
b5sQoK/Sp3TTwknuMnO11fCoOodmPoKb/XB1c+bj/nExZXzfbuOK/KcvvmHt4fVmf1+CdNs5RYOw
NQcCxHCYr2Tf3I05CSHCts2ZvEcpYZ6SejUztjElp7jtYKeGTOUtTh6yyT8583nSNPO3koR4deWC
+TWWPsuFm4n9C70/2kRt/BxWpFby/pBx7fl+3zXNGsg6cdMYShQ6FrZqK8rbXwLvdXWeG85qEzAa
Rt8z8ZtpIWiPvSCg8AAZNLMW18AiMg/AcUUChQDqk4JzTDoR6CLITF8lp9RnCoAmTJI+ndSFctMa
0W8L3DbaEsSRHCSB5Jq24I5+1Nd0dhA+JoswxC9YzHzFb1d0pNcc+Gw+T0DKK+eSPvuS9evLUHM4
oKLZqpzocG6NOT+qckC7HdqLnA0wOVVGZnKepB8n9h/4VUNoz3h+m5Ga19fmxy5TNatXaNFEvNjp
LJevaSUgCtBGTJq/rOafDqFsOm2nBpk6q2RAF2Z2nZFCEUUy1aCpZODSgVLbp+Yn3ez4isciO8if
3UY9l/6c9DlY/dhqbMfiRNVkLNl+l8WeB3F3bmaFUZ137Tpfr98iY3uk/qz2Pi0rHthp8qKWkHJl
OANkWoo+r+ku4jM3hfeCQa9PtoMPOAO/YYo7oeLIXJ+l/dx2afM2+y9HH5ZshE10SnZPR4vQCmUb
c1ajKyEBRoJraXJawZ7O2IQOOgY2/kRD4cTxjM/gpLd+0YyjmpRCTQ4SXbGLmdA9Tosknfn+1xTE
74/DhqgspUeiFPSr6LquaVH7KXWOGK5o51o65SXwhUlYQP/TPPs9UGSFEg/kiu24qrZtNGxw4NIJ
3aJ0/Sbklx84EGQlqNiYMAXyMeUwueLEpNoi7kOTdABbPADux34f6JvO+gvO3klF0PwWFsOQNhdw
Gdq+1hM8mRIGpNjCRgeb1pxqPlQfLArodCYaeZLzLb3h7kzcGvJTEQGtHRwGb5Lb3m5JRyza3OK8
fVpMsK9CJfcA38qlU6pi3eWvCwdnkV7p/AExOOdk9otYRXrBgOfljoHG1bnKGynDSWa3Ee354xg8
jRl8tboZn3y47RjJXlo035hjHkgEa1iO7qHbgvGYYVuCsWkcG18CMbu+Dvb5Ak4D49PrrsL4qvA8
PeNB6/SdGzq0DCQBuGA9/SDsn6lotZQWFVBBfjEfF+uCMweI7c9aAyQ2k7/XzHtDnGwzt6D6dfbf
21sPHNSRXtaNrfTZBb/0udKu9kVnH5wr99Wz3/a9cpcfDAtpYrtt4ghpFlujwT+Ghqy20sZHDi+q
buuF55Wr3r2iaQz+XNegQ4qbguzCZoM7U3hg6D1GvKfdYqwV4/vRuaAxvv4y+lLQWGrCp2FdG6gY
vtSk9fti6mgQBGaQdPixYXJjzvbGgvWMFHDZneOTdO+ptpmZziTGdy/7slxYPtlfLvbZ1UlT0qUt
Hl1cD+00IyRb3cEzU9eILxzCBN8crWHxGzP9rOYtfIvNO3MZ1XHlymrvwgeWZpwsxA/p/gs3b7ON
RccH9nSQunE82FlSZqaKesvWyGz7QTDPGLqe8NbVGekUDvwQriY5MwbNXjdWGUXal8/DqVfC/UR0
gBgMZHOOY7KORCYnGGpJvsCXamN10IblwvcnjYgyHyriPpSN5ISvEc/sg8PUrbE1lS2/MM3D4xah
A/v2sF49r/xI2iXsn9S3OPe5ft28WTdFG4bhYAhUYOvFPmWgJnVh8lCFbg77kmn41ipLbu51R96k
ROdeuaJeskFvpqVnMdSCZ0Tisf8aAjZixumRtJUT28DaQx8imjzZZqWVZTpeZFQaK0i8CF+cMnCO
i1MVkzfjxJV9p+pjnmDgVCGp77qN6z3VnuNtrnBvVUtZ8Wx+mMjdthrF3cOgLXHH47cT3ig4doOz
qcMiqqjI7BHoEuAAfUXbHFziPp43g0V/jffU2SzDHsoBfzqJ3+Az0rvWmQYPiB3haTk/hyd6NdXy
5asiiZhbSW3LgSj3/CPm7/hEcKOo9m9BEUGoJtB5d5mPePA4I3es30feP8JA5SuoHoQ5S3Eu0yKI
jygUMSbXHnhx4c6IpJhbw9/h0LpKDZfsiJCesnRb1OIDSsFgvVRDBzZ4C5A+7FGbBQLFYUHUI9d4
bBBH6mkWtoZmOiDBBr3uuzN+SJEcCTpqe3THcyr+xCST2hbuq4pW1P6cXHETEuc5Br6cdFfpdlTF
985UmsDUt1W3pF+6ZBWrhWqcVguIxjEpHYE2YlXFVn/HTCoDMfKZ+AipNAICY6P4idDpXKzs4Ffx
e3ZNd4arn0MrvMM+TVzpY2j4CqVPvfC7C1ZG5hpvq1hfCSOfGRM5gUaFjOej7MoB1lglk0DK1lYq
SqOKGiog5UTJ2przSUhwkLAyI5/C6doaZFTfHcmsdDMz6cFpZFOn+iG9qHGmUvOsm7eqKrEYCLYW
NKI0zfZBG3WIADUHiupKQvl7wA4k32HKCa0t2gCcZ2AdotiuTiiXvB14O/hICvKs1UJfY9S+ETmH
SY4LFHijyvXuub3tgDRmszQzzKwjZisOPIszo4KowrW8UpX66+gXOLsjXeYwfFtoJsStBM21xdO/
QXAbmmNaHIv2jdSBtY0V3UWSG5B3WnBSLGj6n9HN6n3dU8UZNKfdAUE4xyhzfXUysxWaUFdvc4hd
L0LnI51V6ItPqYNm14STivXh6rRJAk1xYob0pUGB6CoS9JejU8AhaDXzYjwqlxALA2TTefDm2jZo
Ri2D2p+bZ4X9z6+UT6VCe+c3yg+M5LZnfIyPktWtuFubjey8UUYkSRmavQl0KQh/Q7SeYG2Cbttr
GupA+A3R5x8Vvc5ZQEm3kSSdwKF4giXmsp6/2h6Qdx++IcfNx+mQJXwwUMbSOIamakO/4dTU6MAu
EYuk+myFACMpOWYlKAeMlZskDWrwyBsG9snHPs+m+8cNccQJkORI65lFD4sxNjPFFOw7XBlhc1GM
KIWRvoVQIkgsWo58nduKnNVsbJJcHjQHPz+IZqNs5hDk0ZeBPvIxdRiSDU8pY6lUax92mZwvLzE0
1dzl2zxavZe46ZNZ0iedIr2YGYQWUOOFzgZl1bqUZzjmiYzlco1cABzIkpuE5qX1Dn84gcOpgi4Z
ZO/o6vdJ30RvUY9YXjDceD8XuCQ0XtbnPd3kAikrtOa3f9c9xyxP8n/AqT9rwQFuFslTiUcBAJKp
Dc36TxVhe+U11fBw5gbi1NCzodp3qYqs+uFwfTx0/JYJHC+eD7M7b+QmeQe6qFmCW0YE3hovUo3V
2KM3BGtmGh7gT30rAT45AsecD3faCnY2J3tCo0cOyWJ02oeLiwuyu/zsgEoUwzR5MmMEtnS3ah6K
Kr8yincOXUVb5+iE1Iy+BRd3DrWdGorlwunfYRsrY9x0LKgw0C0VnXCPl8tpGyxxMCQVlkBYZAhp
Ctr0Ne+QDFNFkOuI+NQjapFaAuNst3p2RtCXHR2Tg8JSZM4B4B8rRaLzJuE+zyr/UwVv0PkDb7D7
N8YiGp7TP3Kr6nWD6hJh5jcmC/cQA5U55vlgMOeEVVl2GbFLqIRMimDzbgaDCCjGLMYf843d/bh4
+eW4hD29z6ExnBELHbJbSDYQUgwg8oKwXBbPFS90Nx9IRoqzO8aHZH3bNpXbO6JScWlbRBVDE4On
jXgqfaz+LNnjDzci4QBPMOQvanBQ7FrGAW4laGxjD/tSAxkXnEnVGkxAMsrs04ioTHApJ7rb3eAB
W5mmWzFm/M96WCWER0pBFQgUha3gCJrBfNqgDsKdpSfTV+KC3OiItbz/TpYMDHZK78Tkm3cGHWNF
Hkk1G1K+018rRHkAjIGsue1i1itQrZQDHKplaCG/R9V7hECFqtce9mbA9EfG5zWifXXBONHwUbBC
KrcdoDMfnchijmpA+O7Z3bsk8EtUAlrg+ZCoGll6UKYqO48bCUnKpaz3wZ0+W2gp+1lOv1kwBABo
RpMLhs8m+Sh6h1qtzbbLCEctXw7eEieGs44BsWzjkLvTfoSLvIfwOZAg+BDRU0g98jaeqeKRfN9l
LpU4Cwb3y02oQ+xQG6LS2zRGBqi3dwVd72TkPlGNTAzVOvNc5iZOlku0EkCG7dMPw89GnjdgDR9S
B+91CY40r3j2JAhQanNzrlzrN+y7NoK/QIPtu7zMzaU+JTkf6mSN6tXcAgYJmJ9xtX9F9L/8NyMG
Phb7ZkH1aTn1yrK2AHAc8S9XHr3GruarTcphZYGfAOicOI1cQse/x6QmItpZpOH2xtqhfumKOXvj
STJ+tNMznRlV9g8PbxRkxHkomUJgdSRcni5giAxTfrOx87++0plSGXBxkS/yd2sOEgurto8kz3AM
Hon4pXmyey6JWeSfB2asz6nndL8geRm4Vvg9q6VCTkpi9a/kVole6X1ljl2WAkohmScZ/FHWO7GC
A+qMJC861p7sB33ALyXhdVcm0vpYKwmJSELKeSeqaPpXE17wUukgYJLVwgG06HCnS335texvzFAq
o636265nimvxmqhJWaUMVCBlCSd51LjZ/vK3H7Ko5L6mJUPdp+aZaSKpGTsGCtX0t0cnsw3FDnoW
GxE+WLQ2FS+270R2Ie3S/gidrXYozYczVSwfVS0u5503o5taznka4JDr+u3QJWr2MaMvQv61OqXg
6NSiXLYQqQR9GkdquAAuEVMesEMYm75zvLWe/+ztNgzBOKWsfdbfksOef4jMVwkcCzEEkVcbjoOi
547WJ/Ix9RLJo8j3mf76l6E8KC0q23xxGCEV2PMfW9qsEx4K/Aa6IjmViOpQTmtaNhW9I8WroYYK
ivAFfi37M3otS0iKqkHCSiJdvANgl+HpFnehGfd1G6KWihq8mjO99CtHqbdcr+n9/qkhyyGGY/AL
W8a/cTY0CUftq9lavNZP3XthMHhz3u6RRtN9ExgWcm9Pv137D/Mpdv8YrFAOS5PG0g/iQ2tCpwlG
6sZ1HrWFPq45/giGh/jrcjRp8fXGdmqQ3eoBXHf0xuMqOOjW4rsbn6GHnP+Gkt/8cJuVllgcTrS7
Mda2n75BY/FhfmSoasPLKo4dC0Ltnx7vNrYVkoD78S9C+cmZMNoxOa75731xGL+lCHvLkCtpa4L1
Qv2O6hArRVtMJuNd6PgWo+0xrVEn74mejmm4WTPoOwghjDBMxCOFgknfGOrQHj3iFv+7RM82emBn
zcpLq+dNilRRaB8Jgz1v8VR8SMy4GrfTEvrAbsXeqHHoPr/FOMfm1ITScqD57Gy8jztRE242FMZ/
ZMh+qJ5cFaBqTJplw1Jpp04Y6l+hBMMA/3oYS55m+tDsr4ZW0+WDqIUo9rQ/rGUt7O8Yj8H2iEOC
B79SPW7kU2n6vVPIDigx0Hb1DvisHSYsKkUxoDfN9A1TtHQ/F4CL0w28zAZsI4Fzenq7LUujLWIe
wwp0gHneCT/byEX9WEM1XnijrjmiMUMRauwIn0sIpBApFka0G08mjAcY7h83fqiZM/amf6Mn4fo1
p4X7gZ8Bp11dz78Wrw2rh+c7hhTWxNXbQcSNadD3qOK6b9FptjFrzT7AtlbUMKjZdJFoff6CnzvA
/cn0vmXQvdFQhtajGvyP64T5Vu6zTwUNVtPj2bdTDkWJNpkVOnA/r24ortuQnphYUFt0KzTXLkvM
jeCEsqpnHVrtn4WhZtA+i8kOdadFz9zR+GNl12ZnfBiST7F3/l3IdOAZE4PXytsXhMfEQUsZqUCe
J237Lgc0A9tmQSeFkuxm3hctxdpmDXn26dCS92C4ZSyQQC/UTD6ElA+6A9Mp+SBT6lByphf23qFH
mtgVu51O6Qw92Vq0DuOj4zDKT58XrY5CdqzqH33jUBJcc0mDv5e7U3ihMOfUSCVj/puM4S/FXFZ0
WYTIGZFXL9Q53yE3DQ0xgSprXgniiyfTU1BjALkYPPqPpDPrUlRZovAvci0FBXllHgUt5xeWWhag
4gQo8OvPl31e7rndVV0lSWZkxI69d1AowLwgPH3wILTxGEAROn84NOvZr/zz0vCOA93WTvu94M9q
SBcdjmVvtGsrTJI0lLwzPBI23IgC/XbCsxkezwLDROgKhFOYvhTPSPRzMgWa2IqH73J34eVfprB1
2YPYfad8YTgmmtIfJmlObRiPYbyUg+YfeYG+MvVCKrT2QmSnJHyonuf0FjWjHhyC5zLTeUssRgyV
k4EyuhgPbhbgG5x8Oh8mcRDG/sNQPhCby3Mmii+2cYyY74HY9GjD9VjaKcRQ0ijnZXwwbDgrX58U
TxyxwiKYsq/5SuV8heFixUqXrmDbjCfklM2dkqQO35Vbh3AznWomFfTUqcZyyEDcapy+R8YphHuc
LlULC4Yl/LbMFTzS7MD54qjyOgIJl39yyNrbsxRB657hN4OdG0oc8q/gVbTea6Ha6DAFLCLYwcyA
CBbYV7BGEHj33eH677nQPMATnkOGnCPNgv7LcZmanmIqyw9sUuFxSDPWUSHYvizopqQtEzvqzWbx
mMPr6E3pDuyUn3KDT/icWGR2f/vHgezMabf3nqQ3/wjBIpV3EG1ZG+YRPJN3SAf3SjKJTNpIp8b+
zn6i2ivUAKKxnDkK8yfhS8EuEFylrEUmI2Fhz8XEznaK+e3nYjYOkzD5OqlktKURBlFMYMEimxr/
0c9lYoBqPge+pJri6i65xshCaJVMYvGf5gCZ9rrGbMyPXjwERll/+70gScibpfAJ+icIVpzs0G5v
3nVNSQl1L4Wmdg9htBUd4xai7q+cqbk1hHAN8YNwrAevdcsXLks8DOC7Kl909qhy/hWhUJx7T3FU
aBUF7OV7T3GdSgKPHsGCFVzgh8j2wYhfJUPxoPI4nTX9o9n+sNjuGcyeRXW4JdXhIjotX4XlnLbm
9OFc7oLM4U073ray3jeHgT4+QPsQHhzjG5X2IUJgjCuJu6dVDiPjsiMJR7Z443M+/BhvCD6RkJHw
1mHUwmvekkg0ZF3SnqQkuiXIjXitsg3nAz0mBPz4SFGD6wIcnQ0XmrBGEQZP/7+JE4o/hOR240BI
xhMCG/tExzKkTmToexQO0KSw7IhZgewQxe8drKDZda3qg8pCF8qK6sdjL7gibPkFQZV52h6c0WIe
320h+qa8yA1KvG18+xj7uDLa4wUDF0soDyAa9jTa/mVixIzz9FcXxygi7dm+FJTmN3MpSI6IcCF0
oJlnmBXWBcJliU+7XCjiZuX/cGxJ2GSh4KQZvt0OSLvfJpoqtEkrKP54g7p/KcKVIgV1Fugg6N6d
5HJOraKdtkg0ESkNEvf3CfgD8UBD0MsMd1dYEmjcBeQJVyMRigJPLGfHSeAgQdFHEv3L5e0skWbY
iJVq7GVsQmshSIIAVewVyRcsfjIZ5OVAuI/ZxzTJXRuaFir2EOY2x0mP0vCGlzsPB5vZuxLzl8tj
tF2Pvs5kCZwjpLnkugR2YF0cgkZI5KEB1qBM89+GEukFnhIgavtBAS1UjUMH3g20QYE5bMl2EciC
WloUz/qEot11jaFugKPJsnVnB/1OZ6bIiiVHKILUE9t8Cu1VnEcUzeKUsRIemh7sZpZja/LhFXQr
/uCpM94cd8nH5RGRyPASRX4ikG5Rm4DuQNQWyS+gAm3sv3+A2QijGnZARSpreIvC9xbPIauM4Qe7
cf0+QWXQMK+pAFierT3gyud9gqlQOtXhVw32ceNke4+kDMou0BvkchdiK1L5Lc4AQr3yWgeYhrkQ
XVaI3mwZyDO0fuZk2wHng5oW0yqWSeLG3Nak6LQJ+C52ItPUSo1di8hfeYKJCDir6Q0B4ACYibAV
v5MlBgeR8FKv8JgXKE/rsW9VqPlCHsOpgTLHh2Mr//N0YiV7/vXLmpuiN1/YQCPzl/VP+Z25vQmV
FBca5Jk5wxuQHJ0YbmHef9CwDZBlAJZQlC+pL4QOCN5oSWILtS8Wqjb2HChmYLoSqBB0kPk6oKyP
X6slYEZsR9lM6I9NujJzgK3j3L3DSBBczVcA/BbxyditOIZdxP4U1zTpmrvEhkU7RSOuaEtZMskc
nqXuaQhDCTMR9e9lTPvcuY0x/sn3P7+qByGLhh5UJqaOfIPf7rOGtzcHjobe8LIpDMUv5IytxxFq
ji03SAHosA0E75cXh5T6y3SFxdGMLt56LbqKlG9GEPBC+ZjgDcpmKJgE9JoAm6zVe+H/4BRwQeBJ
l9v8FbuKa1ZwrxHyb/dtuMdihAcUPhv8dWdI86d3X3K8eYfZYl8Jf2ih7cKHJzkloOgb/I8W8Zt5
i36zYFMxw4NL1aYlU2JU8iJMCXrnYlEj7mPTe9EY6aG3RJqAz4ZoNalh7gAI8nE5pTRsBXRU243C
5sX0qTzAqCRgojjQR25L9rTUuOX3DX30ghvlwxB3gx1EugGvCFcgk4D6HCCBJ9KgTX6JS2QUIuIb
dzr29OveJIeSbuy/mIqGIEQKjIFhrHzxkGop4oq5klxXHkM/xAQCWHJ+eYGRMcxNXJI/xhv7siq3
Rr41ewLyH6zwdDkm+g762sGyqH8mVkIVB4x/+IcdHnbQND4WPW7Y1k5hkE6CYXmsAK6N3nVVGrWr
UtbddQU+L3Z85sYCwBB9NCBcB3O0kJqv3RBHOsG1/UwpbC526TxrSgG8oWpS+/v6QzUpRzAf7SWz
AWIMrh2otAz2SGP16h5yyBq6tKSeVSBys1lFK41vyiIKCpfhAdSQ5OeeV829ZeuOSZN4YaMF6kwo
GVUUd6zXMvXI1S0+OUzO6fJ0YnE68BWfDwpRxQql1qZFQmMrhD9HuwxfQ/A3DDHpVrRE0R3dU2G1
KvDGn+GRpmxI/3YjzxFQeI4HY9g7nUe97vDXhg9JSQ/fjD+3r8+onC9RIegc6L6GQlwaybfB3gvT
hMeLOMqdwlPpiUiE8alyMP6DNxiO/sJTBmfD+rDoxMqzwwjqtXjkp4twLlgQmmPvrB0W5zISmh0a
4VyZKA3ZS7LArIVtmifEswthpnbMXLb4RXiKRRgaaDpXLdlnyRJBxLhTeNJqJBojBI+X3uU4mnGz
a/NQd0RR9NFlVK4lIkZCkQhGfGtAPw9iPtc10pscsjF1InfG5WkuMSrxzrZdVUCKS6St3ng5oGwa
4Lh4XLYBEW2yOCeJHD2tzQI3E0q5wMPf6IVJvWqQJYuPDhM0F5eQRjlkqbN0mQn0wBi+rU9nJDpb
yDteA5vvgJRc2cz50ds7RflTsNM+a3hIyABuKA5TVkBYrU0P++mfGIN0nNC9yYRcUfymqzHSAEyK
cOORjHiel7pnKL6LLuF9NjXb24Ah0z30XDNm8Lkp/hcIkEgMhCgQ9w7PExS4ZGKpMkKfx9vbHaCk
+QrjZsQ5ZOemvyXTv3AyOyW7xmTf5xueOdOPubEkoxec5AeriFli7Sc4Mqnw1oR3FwAN+EZpdDuW
HmqekwzWSVh6nFGj2g724a4zZxdXsXc07uCafGF6DEZRC0Nkd/VgTK1Zi9nIWMmW/1rSgsvZ0SyT
jzZ3hSM3bhS7no3tj1ZGUdFC+Af9fLeQrR6MjZmNQx58y8FYzATNRZgFtodD1tuSjX+tDo+ES9Zn
pKyEo8OqTGZ3TAEmxgEqWhrQnWTsLVTf3AjxOAfDLa3qVIILy9b1G0xkJ2zF6KaX+PJYhwupUQ0i
5mj/Nhu0pZpVZG59d4G2Jt3i6lzgnpwF3V19mFTWG6Lqy6E1XlIifiz8ngM5NUaw4lfV4E/UfZTq
HebVYzOzyGH+tepIapGfb/GQMydBjPvmUIRa/Muo/z1h2rPkj1lw2yHi9kvUBvGAYidaZnv2OAev
0vQL1NyrfipWY5rNugQwvRrwLvHP5V8LKLGZfzzSU8VXVExmhVGTfOSOx3tJyJzJ3estTXGmWj1R
GoApCJx06nAzxLYi/Ko8EIEjFxc4IO0xSaedQtmiUhs/8eYxyFSFbPPY4dchMrXk7lEp5UZxGDvv
sXULL2EK9xDfFaSWgqt78ZR9ibR1yLWGkpgYSRpB0pWu1iRYTxCuDAsEm9w1EjfQ8SizSkLYNIn5
AII6hi9XzegJBOcVWSCwQ0MnBWc7Sj58+fR8yYWXnvG1GeKWQ/zxPc7swjvixsWclMK+H/9hNdmK
A+si2Kg3RGskLSIexcr6uHxEy2Z+xE0RbkSzIHQBVSZJ7Tuebr/8mHwTl9zOtk4J0d9oSGD4DiIC
UifETlcUIHwHTILdO3gTrVITSYSRsMFGHTsUyIdWhQBFbyM/VKAFve0aYBKNGLwarDMBNT4bnCdb
UWSzg0S5PWIRKqv6ws2YOmD4rZnShDM+0Ptz64NSUC9FECTYkqKKcs2rrPZUmxoM+PnELK8RDOSJ
2dUriA/0XPG6wRRS/nlZLZTlUcj/1nZ68TP4UD/dx7yqy4YZHoIFQyeuX0DSXnUXQ4JgA6Ojwed+
8Yto++tj5gMnB6I92ikGi2PWaf3Q6+TvQOFzj3Sn5a0Jf95H8Hundogisp+htYX09MEZklf7BvDR
8d6ZB1vpCnmGOkvVbYBti2SqQSsmrH2Ek91LlMNUYtKadvrRU8V0VoELLbyIPvCeIRBCVwW73F8i
5Rmv4yNCVv32+w9noKtWWukKeKpBQ1pZ9SnaUrFBVNlG0TPJk20kx+Ye3MJg89sv48jupnyOHnCf
ZO6x5oAW/XY3jpo+qrx/FMZIuBPxqA9Sy99/DXlBG/TrSl+lRFUdvjGRl56fcMr4TjzYHl6ur4Yu
5iuLzPB/Lvsff3ZNoIf4f+4v6XHjrjUoDTY/EB4uvgTz6SwgVa9PqCeovG1mKdowJYc0IMy5YGlW
cEgo6nfz3w/rDlmMvt3EW0cfT2SFonWYcqwGevCXxfO1GJEoOmTgOpQ6ZpDl/MR8ZCpIluOypJTF
/5NFPAKfwEoyYmeB+4aQ+Xl7ybKXAiamJRVFNiU0waH7ilRHIHFpwh95OcSVL4IXrrUIshvHkzRt
zNUnNjyoKHGS2CcsJ0WdQgAQMcrTE+ZJQO29uGRfXGcvpu9e541zMRdQLGy+CmK74hfEfdjM46sP
ZIyz6XLqp46YLAEI4+npEjTdwjtlcR7GC2+8Krm6mQXnjCWDQbYeBQk4GDw8EQb3MchPBN0vohWE
JDYJrx/dcvAwIH0i82YiCAgG5RgYPYJyqzYHPzR6YpAucs8ElSvfDPDYUX6DDzzpetI2EYx34W0D
4KV7xVlYCKZrnGRb8ey2jCCWmrOnjxxXbKaCaGSmfxBCips1jABGO4VYWiCzM7BSVNAr8MP+0YEP
1CmiFQQ5kldqkOCHW/kUCRRgKbDDGODIXvcx/R0ANarbBUWB6GDxltMVZZYtYjhycd6d/UziPfR6
wimC2PhqMcYlBWpBW7MAzPuoXPSLmyDfJzzpeyMunoqUMV3zAsZfWiKlU1gYy2nBcayI+hzPpvvI
BCBgTdUTr0Mhr2tm8FqE7Sh/uRXVbqWY27dA3gDSogtgzDuMiASyeTcnm+OxZYwIh5z58xo/U6Te
Z3mRJMyseuibWgdk9d6xB8j+AZTfEH4V07GZJKmK9p03OrKtqIIbpztTCmMpAhcGRCj1aPhJTzJF
Z5GGJKEfMNPJTOdHCd2UakwY4QKo7jpqieFqJXJ64aWp/JK6i9/Ezt2C0SNdS8Kp7rRz2UFsd+Lb
Jph3CgB2Gm6ABdgO3HP4owjB2oArHrS7+uqFptOwEsHc8wDpOSe7mOh1j2MbPFL0kR8HgUoB2fgI
4ET4Wpzz0oM9SjRLeR/UK3tiztac7lUmi5Iqg2yJH0T1kC6/KDr9MLwuJ+Q2U32TuuPCDB1Y6k73
i9PGRwcuApVQ8BRlXyANlDnRDnoIOBimaBctzkVDu6g0aFr8a0XgL0upOF4fC643bkAHa94FM+WO
pH/RmZNCZ430TzP0KeeexJV4Sa8l1fdPrADYcBgaL873DX0riiOucPl/QjtkSb0ecELoNApXMbxp
mrmnMa3BpfXBE13sD7+DxtDEKkIp3owrizuRXcB9SEH58347FTWKf4+7L3UsVmCclIOG+yG6OVaI
OqsR5bUARiJREHREf7vHno5V5SdtNrJP3fKvdzlCb0lS7+iLeC/bpFzPkUXNR+SL7UF8yU0z+ECm
GwK07WB4rMHGQOZGZCbtD2LZjagPQoal/SNFWahtH9zTC8fZPXWrNoRhAOU5wNBi4Vh6FerJWYLD
kmSR2Aa5sRfi2u8hPuLqS8z9WZBkO+HEERVG2dGBoye3yQTuGW2leQlQEh+9hbL7N8214HWwvZbx
MSILEEGgx5pZ5C8S++gBux1LGnX5CxAJNr2vE17TdMdPW5AtfvSz0GQTnzTAw/V7J+pA9mrB72//
Qh0TF2xAIhspuACboqNISOn1nKcJ+k32+IIGSeM0Dug3x4HyyOEIXADQReF1HjngBNRNE8upA+om
MOP9VSFp4ZXgcLPwUnuzKT2swWUqCU6RMK/NOmNZirub7ZYne7BiWmu0ujDyRMkB0Dw27GaFTJmf
AuOq9gr3XphtSEVHH4hj3/AxSQ9EzVlzQrTKUt76FkrRiwxDc+fwM8Ed9VH8OREDHfyIbAzGYBUV
sbBkC5gYy7VqTBHBo3ofG9KhmeFmCwDqmjALf9DpwFUQjRTiWQDZRiwNQLkmEWrx/efdTOl5Ws1X
TwhOYtYeNVFBbYY5c2t88IHgHKtsMUpGa2f5aWDNQm4bW/HOZwT1nDQgNXG9if5QM7WeU/qV4rVx
p0WiXfg4PbYEE8p70Usj6SktUMieaUb/8k1l52Xh+IcNBKGw5nK9YQ8PPCHKYaECLZitRreaoHb+
ADaYIxDNYyoaWQ9jXO0lya6i5UuzuttpElSMks6NkvmqxEDvH72uNOjFZPPCvbqy+4oGzCq+3F2V
NLeMRiNjdHzj/a8Y2Sd+jJEihPd4aqqYOLQBc1zl4KEYl59MmU3572lkC15D7tS24lzdL9FWNTZP
3ne5Kv3eG6+/0aiAa/dToG8fFHYFlZF5yo+DqD24Yu+JPMIIAXKDURauKFZVKjeCszUgJ2F4Nr93
mqAS3jAMd9W/nbstWanzQeWP8te823Qgx3/Ao3iDF4wNqoy3B1mGy/q1F0OPJB/XUH86Kyjxehiy
Dwur3kAO3z9trj86rAQEeCQi/NRUQrAfq/DFVQGzxL06Y68NblDFiTkKnVa82WTz4S9L53bM9hg3
0PnAiVJF6I2DEoTV22LgTOYqE6sOtyBPzfdoRRbTEO+IpsbIyWiWwVBmM4x41P11PoUJ8ebQiI4u
LAVtdnWYZgtFyfq2QLVPALvCxz4jpMhAR9Ibb2tsXh2FzBD2RbpoH/4VOko8hZ+Zuw+q+6kYVKPO
PtiJsihTn5EPMTVc97Zf6xvsBpkmlHQz23gKTa6KR4yTpRMwiK88JOnjbmR3/iC4kjrSSND7ZVX4
VwVTS2aQkjpPAsl6YJ+pxZhnzphKIwScTP+m53Ph7kdU4zw6/du5KhAO75kKJhpatKWCqfOlb/AU
1Dl4116/fSxIL+/P5dM7epMrKywZX+v2iorHbNhZcmePBxbObgwGQ5TC1T31zu+fj0usIXEV4lGS
OpuOfLWfemPvmwBpdeStZJNUput8QOjXgvSrK60/3klME1ZYJzVg+ro5WVyOGINya4F/wv8sMl1D
h6783oPemf48rfM7RiygmfIss449gP7QeSOtcbBqthh6TlWHlHagPwUa2KZYAUA5omvYRvZ0PbR6
UjAF/DoYLCruzKvbLCh2snpRahulPg4t5pRaHbpSWKhyyNRxfGlEV1mzsBO4Xfx3R9THvDV5zVgL
NALMMacueMFNfCur+iRvQXfRhE+G/9J2dLF3zO7gORmq9W8zYcfLKK3CgtHF1vq4qa8SXAE3LzQP
SMhI4WpNEILGflxFZ0w5flS+tYs+wdW9e7XdIy7HIpEjOrDeCVYUDU7WvN2hf6sdBlFbQ5Lb4NED
YjPl5gvX541FD6PCrfhLqd5D/pNHAl7LWK7Casm+IJv8tPqpMlvrxrDuBbnEJUn9DzkJhCmqY5nF
1ABf0pEgwTzdYsR0+mO2+NCJjtsch3hU6J8k22vGm7c+ssX+HmH4N/q5XqMHD9vjLZvX+IEIL/J3
kHky0hVSxnKlEPEef4N4YtMfxQYBaydgIWSIjEAO87c5YLjjeNXBAMBdFoHzIoNdTYFPjQ6TSmc8
tD00P4vWucj2Zz4ZIJcwH3GHjh6WP7GAVYW1YF7PHDvlp4efXhTY6qzydg/F4zH8S57uphrgpIPk
n61G8qc2+h1bWG19ofJgCS9MvrlF12sCmPeWXfCatyqIVW8wUSgpfTC5e5QerPMXyj8Xyu3hXq+z
6uu9cv9LNTswZWRtuSOtoEo0X2/KCySRuSLbsDPZrvaT8CVKrTtYEN01Rrw0Kjx27GM/dIP8rHAf
06SvnNeQXh3cALgM0sPJNeCUV6ySM1YIyL28ihR52X8cDQS5s7EyrpnxzTo1xueyKg4PosNzXfUe
DW5VvDSuuTp8Tr0rsRf97UEy6t8G9wFVNp4SCSR8TeoTvNX0tICwiQgpjxr3tpqO43LiIIZ6WiSa
g4nRDhDg8JlhXcOS1mrzmbnBDfrh08mhr8CNoAv9+KOn36xJA6XMlsfHC8PZc54OOpmHJxpiACMj
NZnhzPUJR3ae6ibmB9j8qgPGDz3ptECLHdHiUR7r4RgpaZ+kQ2dAVLvpr95t/O88G+ryx4OBC28k
fDR2jQE0k9VQNylew2UY8zw88gjx8axZ1wnJTES++IH1QFAsRFUI++G2Y203rSsduGzfMCOMaVj/
pfhhZMFbkJshP/g95deaPQvSPk5at3Sfy0YzBtgskVdQFv2pzKcx1QRtJ2GVzpmhxs8dE9vxndWZ
RLHJILBMIWXgezw1n+KmEamaw/Jh79o5mvu+G3e0JYu1mMDNbWk8QUuQ12EZkzrP0r5m9kS0bScu
lz/uh90hu/vQeGDxpWG1J8/fPHmK0rq6iq/FkP9OuQPBMbVAqr7zztceOzXI/Gd8h5dqEQbHffSs
GCyKzBHqLhNAbi4cimKGCZDZ/Lg5Zp95gp3YVvp7JnKgDPT7j3yxv1fmOmfg2MWXmwBYI2A29yd5
RcNd7w7QlpiVgxfGa0Uyi8n8ZNsSVyb2Zcmd3eD9YLQT65k6qVPORrA6UEbhXne6Fh4iwqHNvOaL
q55uy+GU7/7ibBSxs5R6VTb2vVirjZdO/Km6G8kzbcngF0/YEgS5dH7lRqbNUOgNnUfwsNMt089t
8LIYdonkw7mHsA5HZVeo5rgFA4P822Iv8ZjaDWdcdvNolGSbYn2TYAi8PbNZc5AGEoF54KrQQ4PK
Gv61Jj6MuM8bo83Fvk+cJ42jANunAm6BiSU/m+6nOGQX4/iBCPzYXCL5ETZHGUSDyMRYOG6MJyrN
cGS+/MroVsJELT8hBLMVLkyXNmNv14VJ9osruXhHHZJPoxauxd2ilYlH4eTtcl9M9xRS+cdidpIx
Dq/xwBvO2KT4vj2nbh8+P4Qciy1OSkKrCOFU5d+WE8nkmkWAxgpIpfMtcdlyKHa6v1GcAba9zct7
3rLn0ZRv60D6KeEDkHrMWrf3qA+acLgmYYsfq7qgGVn4pYtzVlDD0wbH9rN9mgBirK7OwHhE4rJJ
k8/IAjm/YApz/jAQgPWiK9haL9zOxGg0aKLMOPJ6+CRvNrf9KXQ2I1P2fscL1YTpjOvRxBjcjQr2
hH2PpjUSRIA40A/Weom5fHogZjxKDNKf+EK5JFA3xJrmNML8KsDxFtEvF8N5ak2fzvhmDZYoWTml
V0xnUqvcFIxrIgFWOxvIdzKx3t5r6Gp4+Z/VgBkZ0ERSb7r7AhokFduPKyb/BoO3z63d4clKv5b+
7RLDKTksD7wAfMTwCisZoqb99EjHWmG8Xswuy9dh6pdY3B5e+z6AOnXd40ysHIatQfVdXh2JRsYz
7AZr+WUpkMKCoreE6efyiXWJZNFxw9cIQ0rJ02ZDhNUbaTnOTHEGacNnbkXYfjNUsHCewRN6bFQ6
PR5Jyho4il43WlR0G+x/gruXY/QEF0yZYSCKzQUt4x/CJbLC0S+Z+ejiFHTKeAsdOpQChMmYbHIb
nl4fDGYa4jZSEugKMCNcWA3LN3MQIwWg63RZZoG41eSaW1jUyGlrtQxguXuTJV7k5PxSNPQF7WoU
SopOwUHwujnZfDB7OPUPuYxYVjQdzH7SKtKAii76lgFzf6p9nCZdLCnHgsFhr8Z/7JSgYw7wiw54
7X9csp84t68Dodde3WbTGHVbTN0oTajEuoddPIyp2QaTiG732+pnJa7x8qL/hmPvGfRA47PHxXk3
CStMp334mbdTmyogj3vGO06CWk6mxGHyEDq16zEiHc3LLYEa3k/DOZ7GEdc2cVFUylQp9jW4oW+D
/g6vDy+WaGJ1287EUeCnPmc2agCm4RaGksD+Fd5U7LLuYomn+CQDwW6kBGCICGF4dd1PoZbBJ/6l
9nK5EiED0O2HQQJ3BthdYmDsz3h+JUNfg6mzouV5sqjJ91bwdqa6pkb8EnXzctIduIzcUrVmPjjK
xAShaDf89OHEoASezFurWqoOhTBMZhVXN4zJps4U65KvSTMBRouwQ15Ody9H1ntkMwXB5c0kkMEM
KrP7IKVy7wCeKpmQXkbH13qgrm505DKnWLyFSJssY/pHR2yC3env2FfIEwHiDlz0FcMZBvaln2G8
x3UqU478pjedm6qieScZbZiRKHBRvNal5GiDmz4gDrXBsLS+/y4piLHG0KkFQ4pCaIrhVG5+6Q+9
KLEmlI3OG/IghM9s6ACuQu1h55rlHDDga738x915HXoae0AKY4u1tWSqKiox98qu/Vdw/HFBjkde
nVNbmMXNLUoxYvGTFJYMijZmROozKTQAZhiVEeZFd48TjEWUZA004v29ZF6obErCkOyBig0nLyff
iaNNdWOPXwGIrZ1O7PvuOmfuFSpirAy71WX5/St7A0C7h0RQmpOxVd2dDOoJIIvb9fpwBUe2V/zL
VP9w6v1bRmqIOR6k0vcHBGzE+EPSntYQcBScbkTA51fmDSBnfGL5Y9RMqyVRDuV5J+nZ8oue9eG3
LnVG7xZzplQVt6Quo/JqvXE6ozNMbaRZ2Ur4Y4EmtMeKfmrJq5zfbfWNHt5vL/H1yq1Wf88vas0m
Hn3s9Lni043HZi+7k5fzHVNP0OmVSLkRabSGhhUBiQjyWzXpVpqCfbdJWc5cJjbwsfUgj+JumuMP
Donr0vgypDylxL89GLbmZZut2k2FvbnwjHz+DBgVtuq9B35lbL44o8qNxiu5tysouXAEnu7gkHfW
hbzDMjLv8tYnAnIQ9esKGQagKbibDF5a68NYdrLUBdjJIAFnu28DtvneEF8hQWBFiCfQO5Bkc7oE
8PhpZrcxOPynMV5+blNL3FQUFmoJC+kgGyWqEDYRZRA8cSziJnbhtpuJdZJQhRu8JIDiN76jJPO+
wi0Yj5dpOCXV6l3xyvQP9Rqba9v5YyxnHwdKDOpfPC9FuUMqTh+FypY+5P48tlrqkt7bY9Y39AVr
OFJGHv+gmL9RUtnd1U6xYVUzS33ONbrdv+l6FNyZxcY2ve4pL38Fxq64g+gSfCwFUBD5dJhAl3Ty
v4l/gwO4qw/lchwXoaoZjzug3GQBGN8wrW/R8nFas/7JdO4MCBMssH+xh/gDCq4WDxqAvgmZQt3F
vT+0D8RoIoohbb92jfMCXvm/nw7nLNq6rWrIzMlmWoIn3bF97U6U85OOUC76JqWh7geHlhD9tbj4
sZQ/vDmRzgKI0yh+mT0JieDrXC2ck510JPxJnusLUOp2DNqnWRACiLt0XkDmhsBR2E0gKtoOd4P1
5epOOkysgq9ZYvu67f3ul3uidrFxfx4zrhOwkyfIgV/Mkzs7v3M4VzUsbUDzl9Wn8/fd/mrgI4Xs
vDWK6tyqGULyFimdrLilaNeMEWeutHqpuYpqgxJUnTmFJ0zxBaV1ikNCmHsPZkb/UdAoewLueP5+
m8qdAcTm93HW+tmjd5UVVj24PrpvG3kWSB6GGLXtVwFq2Lun8lZrMDTKLDaFXZOS2PkyfRoKumlc
oDRMZo0pHj3GE/uHqTPZsokfi4fBHCOzMI7lDD4aSYhkEr+XLyY0km/Ql7CxYXYkktrfr1Es7vFg
lkUPCi1NzzyYxb2bb9ufhgY6WZ49/HuHTG6+2xdJl08trJ+Ww5DayDCwuf1BhpyRw/2JbUOM3N3p
VfVfp6WLiYQkjymHxhGNb7WmNdx7DRDVwBxBx+wXil5SZvDC17JkXgG9G1QLXDVMkxUoEepimgjg
SU/goSy8r2V8g1J3WYJ+mRWuZimTw7m1SofUgYJADNtyhYlO52OuaNcBs9EnxlqFZdIeiwhoP7wF
0mmEtnuW2o8BbJ374hFjGCZAZ+iddCJ78JiXoxnNNu+Bgbxb8hSdD6xwf6bLkXMtjSebPO4PuwJl
1WRRngt/RL46psqIJ7Nqi9xKhyxGPU0LkohEOJqE5To73uDpncYO3MIMAvBCoaziqhq+T31YEiZO
+eEzSCozcxjN9afFJNX3ylNPqU/b1/juRvNmC8OJJ4Zfm1nkPc6HAKhFb+IP3pdjHaDlxJOGakBy
zxOpEQWASnbsdG8T9lUwNt+PZJr6+AyouEvoE4cfqGxx0+tAGETDCcwZftE1rOD3YuqhP6cGaunS
UnTrMXDy3lLBtyQ616S44lCPre/b1WBrQLWAXBnU2J3rJXUKlQd2xs7AIUWyhrmu0iCstpRch49i
3x5We3O/4Wv5wZEOdgWoqjk8lWEWEnAWKTusW5GKLC4mF7BVGJhK47xsU686E8h3s4atKsEElPTL
6m/XxYXXAe4z40EfkyYpQxtWX0iRhKT94pR4OV1yZr2WldWYn5mLlF2/ekTry4bpDjuw+UxFYnR5
4qjpE8JkH2ZVklvz3wGTb4wnyfWenqgzmH+4G5rDkYnxoezsBvOuxOb55DR74OcdtEmMN3PVvNHa
sS/O6Avby/xqkZMzJ4f9HxVgg9Nzbg5/tAiHqLOih1zZuH42ZBJGynRZAxca4UWqkl9eTgODMo0L
8cYQx3ZRac7L6zCQ9FD6BRXYfhOOaDWTTY1g89hSRbnqjDq9fODGo8vzN6Kmka6t7oX3wZAhUUtX
apZ3MGPq57t7afg0sK0Hv/Jo9WB4FRuiDaUvbZn7yJg8rds4rjfM1mgRGwCyDI/TOv7WMQgImokB
6IpNM0EKKChoMVxnzqBfSANm36Kem6QGorrhFvpkKu5enRiLp+/9Nq8pqJ7t+s6UiGsyaX+1iSMD
wO0ZiHDuaKR/xq6K19NoO3hxTgdipMYDcAvFj+I31uSE3SAC9d6jvCdw5fAclIMC59LBtZk3jufh
P9dqifvgs8soPbK98PxFqUSBOrJh6jM5xskCLgA2uivUOSg+oZ772IyuYBgJsJW7GfCDWGre6csO
o+GZTy35T3ua8Cz5gB/IBbSgiIopgLminfJJ0BIIPh+eCPcFNoI4/poJKxfLnsJyJOIdZY1OirDh
pZ1y3wFFLphrOtNavQITSsREzq9DKNVJkB5ryXktqKaPBeuZQe74vMyC2RfZXJbcgSbQ4nEDsZHO
FdNt+bkxqFhDFH6iCiWZljgVxS7zMpnej7jmB/qFOvJtN5XVj5wqrBgmgE9z6VVmgUUx0sn/SDqv
5VaxLAw/EVVEAbcio4By8A1l+dgSICREhqefj56L7qmu6uljS7D3Wn/8vCdIs73d7wGSl3Rf/aJA
RQPGKDD9JDNhqVAsKdt3JohyPpCzPNEE7QGcrftDtCeTdPo9A5JwUiG8zxZmHJKGE5YAitTABrQx
/ku9BjERag/uiruthtA/aqAjL+phOY2Ishnyge2Jp/54XNPPG/W43NYQE+Z3dpQW2EiDfHkd/4Cd
5/dtpHrP5QudSVHZs7/nv/5fHPxE6dvGwuWJqq1CLlca+bDBZz1MZm+NbsHOov5uLy5JB8WgvpM2
ye1NuIC2JxFI/RbwCTvMu/dwoOF5rqhccrON7hQ+Ak/hpGbIWEcpTO7euh2cotjIIDR/zN8xHD3G
Kc7NyqZlq8gRfeIj3GDGrU9GM10dla3mkYohVN8L8YX/fofrdJX/vuBCBV54fFjIDdfurUQ/1Pt8
ZbyyYecNHVeYimFRx1lM4Qko0Bw20gVTDjiQ8Qv+fDxMuhc5ENsAqdxcJ7yJyYE6cXSNCDCYEoZ5
/y+NEAT9PmP3s9r9vDdKOEScXnEgBgYLBJIiMUggL2hORuA9RBIKT34mW9btdk8hh2RBXaNXg5ez
BP/zrS0BMG8FnQk9mj6Z3GwlzP8hTEItPhJxgMhVo3P5AUyqX0ZyfoePjXQ6C6aza6zcT+uVoYhW
K/xcB1Q2o/Uh0MWFLKUJ6sB893gHcVB07mi4rxtX0qtNJ0Yjnaha5kjpEW309qeZLZlczDQ0j0N+
RRKcoUlAT13in2+ju8O8/vxmnOcT/L2jeegJTG2sLICQIAMqQv1aQGWGTYKUnmKA0Rd5SF0DmR3m
MrJqVzmjbHeY4f32hM3r7d7tNyfT1Vjn+/yntuqR4E/X5CviFJc2JAVo8jbNAnOrhLzZRvRO5mX+
N+MKaAR3VlsjNkEdeaTMlMOo/ssKUzd/rzOElWn9TvTr25vqiIobDAdcUyVMqRKlw+V0D8i7lULm
oOgdZJtkY1wqbgiGAkZE6BUtlP6UP5654nt2STbYn8vTfTP+xVgCQaRDVMj5gbCf3pGgw3K38BJb
JJ+wXLUrGXGeQsJmSfwFPmL/7ZIqs8r3j1A8ZxEdP2jyjHMRvqOEsMTMHc4KqDLIXuZyEAe6PXNo
OlmQn7DWA3Njbp4rY0cfWkoIBO4R8siOROA0zEcUSCYk6yUTJSG93UJ2i8yuDABS96kuXjCMOrbi
tUS4t9s7fKpEjLkK+uRw4MYlK/ADJoO2Y51x5avOrIFbcVsCGLEiX5urhNn9vpT3jz9pq2y5BHFW
OKUjfLUhwuDnovS5d6srwmVf5q1CjnqQr8/Kkq9Caem7WVCe9bV6VTfF224Bc4DJl7MlBRHyv4r0
ElhQ3RIjOVKjbKl/aRTaIkYQjn04efNNr1gXa9ZNmn2WMfqjPBAv5rZa/jfmoNFWSIskTuvw8FXY
sNEZlqPDEkVkoRBoATEbMJVEC3sPp4pqL4cgezhvt9zeL/W2icovdaEu6lUW3aNiJS7kc75/bctQ
XbZr6Tu/WuUO0DYUwvG7OoynEsL3YlyK2bzPbT6y7AADvSmfoXzh8wSPQ03HQD/M0+/hIgOL/jxO
CWOYacVLNo+VvgNhKJie5Y0A5JUduSHuTEy/8obDZk9SCFP166wDQ2zg29XgeU5vj1vLP6N1aMNx
i/sdjfvIc8Wz5vIjz1vCKN+2aAshB6bsJv/yw2PXLGcXI4IYg8U6GWTEr56LmV1OcoqDspaDqYYD
b2cwcw33sajXM9dkTjO36beG2ksi9JRvYdxmqNMZiE/vQ8Lx9linaxI5cYXUuNcHW7FS/yighScm
zitXxa+5SX9j3rGj8O/pCYSea//MpRQ8L9L+eUn+XpfiInrGEXi2uMRH0ZutwIervwcHw092SnAr
3k/SHp0vC44G0tXMy0v7U/B/e14+/njV/71vA4pDoiZXj6PMpo/Ti5R0rZs6su/75+99/1KnML0k
Gm53csVuApLHhXlNpqC3F2DTrTk/j/pGD9jXNFumEDZf3ClH1qIhpIKDAXWZfQvR6zD7kz+oNuiF
odWhgoF6b6emosQp6GOHHatWhIZUx8Jgnn3tUeohGsMqh1hIJUcBuccBtkoN66V2YeGbJAeG9wq6
P1oqeK3+0iA53U/D9nl54dQUd2o1TU4qcGgxl/m6d2+E/rHdEVc1JZDco9TTrp+zaWvkakBapdxx
/6XtCEFikwGSR3mEIjjfiwsBeLnV6XpOPTNIOEwGv7lN/wmODIDqgHTPjYjkdCHvBGjq16W8sP3K
HIk/TbVMXpwYfq6FmhBIZIFyTqtvW30FfJw6ZGfhaOLiU60Na9QdPcFtgozQ6xihmGuHeZw7THdq
TtgN7JJhOpearcgjnG87GTiJEqa8z2jWPCZ8kxxY5mspuMnNyH2BH6jy/4lI8aupUZL8mZHjCdb6
RuRN7KA48IRrTRx1Y/PpmLHfiNiYSdkRUgfemjXMysEaERyROwpi8rZeW9LFM2g6IrcDXN58noal
HGc1k8h86ACGPu7DXAi93WrbpkXvF2Xq7UOqBy+H++RTB8uXAMpZWIA+hO0HQA0YpWH4KJ82N1EW
ZA9bmC0ErwrYHySn/7hV0Njy5Yktt1rmMQtZE1TgNk697hKbFgzC8uBuWJQ5RkaHFaWxxz+4/KVC
AMjjq+Lo7FEKtS6Ru3eLEF3TcMohbN7BYMy7wjeh2n9r0q4Ii0SP41AXf3wey/wGu6aeSVlv7nfC
g0HfgHRd/j7MCdltswXLWfIFSMrjOzx8SbKSzrlrNFtue4TjvQceScBLe6PxJo2qzh9vDyT79Lis
ntUihjGB4elWo3/fUhCHVqGFg8HlTai7T6Uw+g84hx1/yOQn4GRDCkZzwwCOiGISiOgc06YkRnXB
RpDqIdpJEbpnlb8BF9j8t7OGWiTr83SSbMNKw5MUA08Hv9kKC9UraFv3uUfQUj1C6ACpWT8iwkeo
SHWm8yr+yVCDH5QtoVPDpkd8toD4seqF2PolO9HDJ5GEX9Dsf2gxi+8nkeT3cv7hHNC3ie6np4x7
fPBz0lHRT7AYeMOUL4NEMK+v2jrlmYRgPyJt6GcrU43ggIk/SZJ1W69lyeUYryTaoNdKuX/wiF8l
ce6NBG7IDjaCZtXvB77ugJ6FqecO7JWtrqjnqLiSu4PSaMY6cmM60fMF+2a+BEx4vZxBXMt2ERaN
3ZB3uSP9E9KGXOHezsWzERPBOs+ERXFMHXK4Ua5yYnIh5NGnP/XHelegaTECE8Rj1b99AWbO16gT
whpGcO1g5brf2GeNl/8itPYT4QpoT1T48fJxBhW0ElL9/RYJjdcla+XhstROOvlxTt1Q5r3qtag7
IDIgrczbRN7t+dZg8DTJebdBPltOn1kw6cYm2YhbYESMIcm/GHuLqEfaZPxTA4HFXXY//96QUdme
t9BOGk9t5rngtaqnw/px3YC0W8Ia+gi2HVnI8fVm7AMikxyuUvPvo1kqcLSGioKA6b/WYjLuGZq1
RYu8TXh6/RB8lB/9KKQhQ3+Zg3dKhZe3e8CwqSTHeLt0Jk3CoIdttD7Pa9QWjsv63rK8o6djvyV9
12M93Ik/D9Y7cH7FUqG1yhPzLd9XVjkf/NWdXYg+l+TD5qWmvWL+y8LCiqlNC1Cpz+FhEgCvbY8a
FDZlmM+e1iDZ5QD+bInAsmxVnMRAHZcmRa47i/KlvuLm98RgdogP6kYNjH+zzewK2Q6pptzKB9lP
4Pog3ix3aLZvNS68q0zMiw0cjHwS0+KwGZDaT2I/cCZmCGqPoIkTPLmudKqYHKFPsAzerepf2duV
bEvl/PV3D8adjifwCtAsH2YloumRKFnJFlb6tmaSZCEOtC+NGwUbOe1QJpQBf7elXfqnRoS4bduw
BRxzEHKyfpaLZNW0gO0wKzYUjLDm6ck5zfmsMIr4H3WeCoCc43RSvX8rGqwBrA8sSYMz81QK3OCv
uIw1PwvRffswccd4g86QINuzqU8MOs/i+yihH024rvl/fzUFp8YdEsIA+CtR7P2M2/uyDl/MQ4XD
rnHhKzG/0enNDdl6Ik4TMMByNtvgYtMo7Amr2jG/xhCXQHp6cu+FArV6Bmkhnu6RV2jQojCl4HyW
jxd/e+aQKZQKqD+6JxMzWn7fNwboICf1ibMEz+dn2Szv1jc+HUhUlj9zo21SsJ21jkLh+DjOmGd9
ISiPecRkCaY0xWcyd8kuoD3S3j39uFNG2sNLzmBdbL1EsOLeuOoBVyBbBPenvlF0J15XZ2P3uVWL
9Dc9atf097nihANxYUj6Mt8uYgKZkWWiEbYdQ/ehoFNgZgskw32gArS5jC6O6q6nM4RIp0jEeBxy
tAgkfeqwOLxEiGxnO7MNKnZ8TgAe7nn53qG1MdtVon+93jtuqbceFjOr5gJ/ylZ5VE1XYgcH4otY
wSLUVDfzoNsyVxQpccS+toNnSBZwY2arkHKZ0xLq7d+xhO5kF+QUwVCggBLiUMabyVBeAfujNDsa
bDEsg0RJJfZMdmpg3Ief6St+QZVKQ4+P0ihCLt+hPvfld4bm4DG/v7dTe0XLrXyRXfbW7gdWiOSv
ozHnwVcjQVxhdxBGv0+sYS/6r1+NIL8+NDdvd6rdbAI5ISFX2EoMgZrbNR4rAjRLexPCmtZKoift
zu0BX+BbYFKU9yI5GMhgnJe2GNf3I8eLpgYN96HsZgBQPCawPBC+qSfjunfMb6NGjvWtH9VgoJBl
q+eeTuYgmxGR9F7qoZXZPkJ9CMW3P2beFPxHqGJ3I3D+aPK8wmMn/C7OKGKSFWXUjvyzdmzvfIm2
GajMwhztvwb/G6hfau4BpXvCgsyMlAfmTSdA7aGsuXa181obCFSWoul9v9bZP3HJ/vNyOPfUJUnR
9TYGJ8YFsGIPedhPJ/3l++xQXUT6tTKoLybewalgYn8b0S5+ayL1fu4Iz0q7B1OBrpENq9IXuswi
BYE42pns9fwnW4t4mUkNHCBLazcy6WJ3a1gVAWqgZ3dGs1GFfTe1f01hiFNQYh+ZfowDCD0ptIc8
fygcaqQFSXgsjC9siOLObA66uCjjHXoHeE5539xex54JaLYuZ+R1gT/wFPJcA1M5V/lJKU7xoDpl
zR+jKHMj2aI+AudCO8uE2HBLYhHADIMdQdbmj7sTV+uitpnwUduIhGXxQnnIAJDtDbD1EBfkP3/V
TJE7HU9b6UlOfHl+szXy3wjQ19IS5nezrxci+3T7ZumfrUGkgc15y7bDPt/csekdINQmkNSVCQe0
SM9V4RSfu7pdqu69CWcgqorFdXKN/yHGx4vOSQniIx/0lWKsGTY4VUK4AyYL3pcn934fUtfG6Ku0
u0/tdwGvOwVp3j8mppVk1ahOlpnmyMCsB2GTWnfd5jMX/bYnjmZGkRmBodXi/1JdiLqscnsIhCly
huIs8U9BYKEQiOZ9tYHUYqmgZpCvg7mdjyt9u9WZAT8N689OgRhBPoX+goOFjzyYgdh9/KfhZar7
XDZDlHZ7HU2RHH4+Vo36C75BD4a/6vRej9wO35Xq8k3EWaijn1IkuyNQMnZoicJsto2TAAlorQfG
lrUFyacUVieBBLUK0j8oVYsI4w9f6cuReC5L9xU8NsNpXI6PNS9xw8jjCGUwhEDFxUXdNpkvcqs3
R5ZaNJtfrWyL0pZjU7nURsA/1aPb5HZ/ad2U9kSkhb3LeUswe1AQyGWzL3CczoV/+YeaElp4MmMu
9GGtEfvMT1+SxYL3Uz9RCb99euJCMq175vZoA5fgUS8Eh4QfsLF+yMNUC4d3YEN31o5zvYFBXfPA
vn4wTFdOvFLw7hLVPWDSFQFfoEKn08uwuM24ucoTqRmzu5f/k1ZmN493sRINBGd1P8LScKoz4jFk
TDyv2UIDSyfHmB1Zneu99+KUX30iPrDTGwqRc/exTYeQ/Hrj4708xtOpm69acAwQ5LOO9/c7vzjQ
CciSCErykn2NdigykRe/08jE6cBPfw8VBH+ppTDrv9k5SXQ9Z0xkgF4oFmZg31OyxD2EQSB/jIQG
yHEMDcwkOmzTwzZLN1FOXNOAW4Ay98d0S+OTkA8j8xclXYihA4DnD5WyaA5m+Zci+hL03He+17v5
+3Y35n/rYkeoAP9YEbg5BOnTeR679qTcwzjbCqDgH4gHDMIGxxEI/rn4zaL2mF0EJRy/VAY0lvCO
pXf3gXJaEiLqNj8JM75G2mO8e966lxvDaoxRHrz4NohsSwBphKBoXH2nvixtPbPVQxZzfVNXZckv
GhYOkwxa26oHbonJs6OonoH6AIDt7ihYreVT8yPqAYTO3hg3D9GH76P79dI6cLR6IA3RU3A+qPXU
U0NjJYo/fUHZET/Vh5likzCSg3NbDELnjy0L22R5TxiIGhtgOR9dRTi/SAl7ot3Dyj2BgbPlvQ2G
qMboRF8XuXnSQtklXreZBk6LuVtZI5DofphvB6TJHv+iiSrjMulogLmToN+lMlQ2HEalYnxkzXzd
VOAe1R2KVV9YaPpm9oTze9iNNF/XjmhjoCdQutOERGlg8faTOsrFBSxkvWBja4mg5fPhdPcrXDr7
6ocwUKhcA+Zpw6/KOBaMp2Gvlt6nccIms96dp97ewzKTnVZby+dXzzweKOLltdJTO9HDdxHOnhT3
PTO3KReCS5wz3784ff0V1ymYphLcE7dV1yTGDlokUpmATvBjycvnbxfbw7nNnCya3Xj6GEj8+JzZ
ufsRlzEMkOw36O5iq0rc55H6B2qNXeaiMQlFqrdprHJQa5qbWPZLfjmYAz3iIkHHrun+iyoXxnIh
VDIeuaXIqPK5lgzgWRbUz694a9JtHFFWxxTmZmjDcCYg0HujRhweaG03n8XYUbo6587OG9xA1AM1
Z/6cJ1MqUxs/zuuXoSyLGlRjgzUYIdn1Uya13zPcUTIZAaey/NZAghm8VL0VoehOMzddq5FJ+jgP
Boz2fDxlF9ROiPdIo52aBIwbMDX9FfQC7BCzA1iQxI7cEXEH53dpowkHTEDCQID4yxfRZZH7+VzF
7BWfL2Li3/0yqRaaupF3auHFMZxqs4pLIBvM7syqfebqj3VZe8oT00V8X6FCyMiERFyxz1UvS8PZ
UV6Ll0ayFarSGdng3cUfdrweooHZPJ6L7FGaQyZKkVjJprPZAqvKT9cyuvTPiqn/05Bi0lAGg/V/
wHewv78i8wu3Bpx5COVeLctp1W0C5fgKoUFIRvgFAHZJDLU4ltSouuiQrtK5zf/FilMgJpVwFPHi
rUbk6OvXt3xhQc80a1A3nBs1/YhAxoV+EDdmuShegUTlF5DCmk/li0ccVr/mvoE3qgJkVNKppu2X
gwVnWRGaMMumzeCoGVE++tmp/RF8nth/5rWjFohmsN9xRo/vvKaNLbMp4gN2NQPagNwCzD9UacHi
JPwSaAoiCiSiX2GfZt4I9nMBdP7r4JC2rXN/LvkZ5Ds63gOjRgUnAi8fKRCTqzJsDrUY6S/ymSi6
Erz4Z/xLYc+YN15ub11LC9SoC7mDeKKE4cBPMu8W+obk8ir1KymEgFYxrryWoIjP/r8KGtXtwtdP
zgVzG7lpbIXV/srqoak2rVhluvjc5NR6HAuaOkVvpI0BUQMzC0gN0u3B4wWogDx3BJJzRDgpDjuf
0HyE08qm87mEwVLFOdMI8wrYUWJLBMB0WHERXzAYcdEjhMi+yjGS/jrGQ507ZLQqOm8D/aR/079I
vNdvxY1MZUYCSIe45MXcbme3TPTQOjXjavzYBN/FQMKoPOGggdJQF/3XUSjZarl4IR+boIl5O/O5
MBYGo9qBSsC/BORq2UfyWjiYwA0QPWUXPlFpfS4t+yLDjn3H4vXedMbTFgEatM+qitfqfcV7UZU4
XvqPnwZx7BSNhcgzw8gxMNTdSe1nqh7sErgZqqkPhzSiyqQQ/FcMP3YqO4xgkmbJqmfmOw0iq/Pb
DkTUkm8GEqz/NIoyvEjwCMSt/HE121w2BNdemRwfX7l2BKGM15pGNFNQnfsUzbjdC0Fer1lmFgwb
3ZlvZmqJBG02kZMpUZ5Earai4CB+8yg7puIojzUpAfLUi/N2FjwDmvlvMh4wT5pXfyqy0mHBj4hK
cLvgjUhDokmiDvdqkC+ohLvyma3ewJiwbwRyOAzpeemiCqz+ICAkZ/DUr8luB6QtGcfPH3VNyVob
Qbrn+m1KB54qbvkXtv2VxCfau7je7rYSUPBDADoTwDnHSndBoV9fawGhjwO3Qfze1PCEIA0UXtdx
mrR5lI0rZkRE8xymx3Q5wpvMHMRwB4jPIx5J5lEPr+N8YcNrEOX+PtdYj+wHAs2GQ9JBYSYvS0qI
lN0npoObJWljIGmbYfdjy0KXYedp+KHwkIy4uR6B0TDNP6z4S8aK1xFTYOOpU/PN8FpXofzV5zta
E1hhXj+9ZgHbi6IjtfvBWH/qbxXQpHJ5Cf3pu6LQqGJtAhmZGmmYCxuWtHIpjNb4Pfs5KzPbAKVE
DvZywICJkzHnNaNN49yh5c6z66/pdFw+aEblDQBislL/kcA7zXuXElFv/6VRPYQamRXEErHRahbi
I9C3ypUDwZJ22krJPWKlALdYjn3TUkmGudDEshRxOXOGKtvZvvrYEDL0nC4T1X7edOqmUruVgzRh
spsj+2kdgZ2fVRnwplu8ScEZ8KBMllD1sX5f9BWgnTZYnWRjy0XLMO7aeiNCOvC6krjwpCDpOqa+
hLfCCF657fV/KofVz6xykoNk5Yf+lPxLDs240b6g27uNhgcMNNzr9591vp4RlI1FBm81HylCZEDh
PioZdj/2GNK6/Hl+FX93lXBSP1+ayEf+g6pZ4EiaZgabxx+769eYQaV0Ow2DK63he53ZYrcYY4ff
RXnaFX/ssMHC+8ZCsUARyLzJx1g55jEHXsouuuLpuycaYMr3UELk6alqqaOyTdRAKdyB9RpYqXcs
qzLSjz1z9Uz9B1jC6pCQ9Z84Tbbj+kx7u1vKpP4RUibR4/YthDkzoWplNcP/NG1+V9ytbkUc12z/
pj7PRUwCGzKCm8QVCmG7YSo3GdkGm6XzvlH1W1+ckn4BWK9smaIJtabW7hU2LpQMiGqBzu3fx51O
64kAkxfo2wDQ7hsgSaSJiAfUywhbU82HMkzYugw7ZsmyQLA8LrT62K9jxap3w9yEP2ShFd4WkHOM
fiE9ciILdnWQVrTwxDtWkc9+tn79soPzlQtreoQooit30MMJqIbzrfr0yBHf7T54eBa1B8qK1ZGC
O5JFELdpp7TA1OaXpDOPDtKWPHdJAlw9/jTPqr0EveoN5xTLoHibViv99EJbebhbd6tp8T/SywrI
1KNt0fwnIo9FsZ6ECyPrFpZ6YniZq9BDPRcdXXLYWCre43EDlUWkB2JFjrDr03/b7z3z7p7Kr61s
f38r1vNb+CI0StryOBc4vIhzcFFzZV5uScDYxDDy1+25QE6PwOHx2CMJJQaqJx/u3SO3mSEv5C8f
a/frOuOr7O1ePREE+QxiEnVG19y3MQYYwJ34T4uBHblF5zX5WZkFxq/dAHuIQCK9oij8ApDL7qkV
C3vw+PRQ3en5s59pBMkyEEfutm2YIndD/39INYfqD0a/vLdH41YCzL55qzB3JNs7S0iE74ea2m5K
bgEp79HntIfOayADE3v4ghJTZZcgEHJ4NM17/77xfcyVHVtVJQRqsuYwEmMfAxT7TTI5RK45lBiZ
Mqi5DcTwTGJI1wg7Bc+DSEMGXu7xd+EgmFj823vbIm8Ubu9Qj4NcxxdsPcn8AbovR3vQnV8VjVe3
FBJfJ92gsOonfv3wgVoD3XuohFzScyOzPht5Cmvgj6oIWC6ONTPJFGkENqagj3k4r8HlvkXAPKhX
7YKjRMQBDyT+nXEBGPiXiEAPAd7RHEHLacDMmKKBZFfSotuR+tWCzDzQgjMzsNuBiqLCaUmEhDVi
Gd1hYPttcOt0yzt5jCD6hu2phwYnNQvwN4PAEuWLN4HYDyc0f8FomaXjPQDoh8Sin89SeG84p5hN
e+QYmct7JgqoJkl2o//Lx1LjQd1z0VDsR4+ieFBVSxCQE6FGSNRfJLYNdOk94jZ6U35CJCe6HTHo
qf5bM4iLkHntGBSgQqcXAvzPGqnIi30rAqVHVMYpSmzrXrQd+DLyd2AQQffZd4izpL+Yii2QJAch
DSUw/CK/ZrGD/xYUG+2N+8xskWyB2Uq4+/d3oF+bm9G4PelGreRWoFRrqgHJzCYmxXkULsuchFf4
tQRIfMAPz2cwzJdOX80SVy5CWfHTyQFomck+RaBTrl+69foqjyZ4Cu/++/puPQq3p4WBaTSRHfXc
RRIflJPw2hB3hD1NOeiYwN5I/ccwox0JkeQcDRNnHJqlvrdRrHRBsePXCdD/uOrcUVvK2q4S3Rnm
cUJ/9BDAb+pC+1jAhW1uC8B2znQ6Q6V3KAk3Q22nqifVm994k01LtxUQbET6F2rvOeKrz90n4B91
HHQujOMm/b4vP6S/WmPAqmVCrxFAIHgT0zu5IrsN5J4IMaX8DBFX+FP02tJaFigJZg46ole1APDh
egcBJK8ggDVUMJIh0sRJhBR+/0Tnx4GtouDmJVOp4MNO5OIfk6Zkk1i1O07kKVFoiNZ97R4dM/ws
EzzK952enBG2gBhEWW+htkFm/vfCDkVunV2vDfQoDoD/UYyMg3rot6DvMegaAXp3jkQUYiIQP0wh
t+Ulp1aOuXYMuks+zQ782X4TqGy8gCKfpWal2rz9nvpFyBvqpjJ46mJN1F0/5pf+dZeWnx8yBeRD
w6qz/sDBs1Yi7oYKt9LRHUanR0x2eMtRHT2fUfd00PsDO6AdJH/RCND4Q8EP3by/5VvMuxNVNzC5
HfLWh52dBhvd6clnW6hvF6cp4Y0Ocaah+vvge2H6g/zpY4/s/BlpIvgNF0IRKrDKJF+gvy3Cz4rz
8uW2gh2fiBMeETlDy0+ZHaSBbp6QjAjJ0XI/xVWHNvVyZ8geLeU/eowXscM2x2qB5gUloP71MekH
8qBm18hJDziodJ4WgixQRbLxDv6kUkKHOFwFFB9katBJoocZjhYkPnjFntFnxOE4iaj8yZOD+rhB
c89jC/Z9LwK9W705g28xKI5iCygU+BwNFsAsylym7Cv6V7riVBf5aIxF5rFbKqqLxHvGcHUzWpAm
qDTmSmDXM9t0exYQX7isacIOvj9bCTsFdQbtm0fuKBPT1wKHOz1nBCrxnPdLU0delTIgHGeRsGXy
UZpb1VxgSQBwZwdGnEG4PX0TzR1ZOqBxFkcnUUtOslUp8CNDZCes3g9HhVxGxqDOkI3lK/mInbHb
VfxZVIp8vXCZMlxsezpHeN8AnG3w0iHCbx9y+o4OoIHpQdMY1PiYP0W7NPCOyW7+M6uxSKzS3TU5
zCHAsMBC4T5ONEhLvP6EPVoZccF836+NI0x3D6gENg0kCwrO2c8f4zZC7zufvuRxSC1MR762i1J2
pLffrDgADyZuNtlB3oBY9kbxkGyJYHPMJ8Awa3TkU8JBwZkR6iW6qnL/IU/8QxrkbMIKxXbFnTJx
sCtjY1Aj+8sNg+SlZ+nleFnhONV59tAXceOzN5LPOmlVtJIkLedVIR3F8Wf3+uqzVaFbK48Nef8m
4WkMFRYv+xWJncNFTxFSAZAk+S3Z8BJJbV3ntEUgaUfMMCMKsccieQazX/J4dUgzRMt1MHsGCcQt
pwxBTIR9+ExVKt5R8KhIMNYNTnTkdz+v7xgn8oHh71mse+oii0XFVgHKt8U2Iixp9iUP4TBbo1R1
gRo268cO8FmxlgPCE3A43QcqghJnoKCmCuQAxxUMzgXlEZ5ZCpNVdNbUlLlI1bBwrYfX4Y2cj5uX
NdU+V8sa1K/4QzKN/v3wWPDISat2WzLu4f20xpNkIZpB3Zr65q9sD3a2HHlqpkBddj4y4qFwUb7A
LWwxgPIgy/vXn05wsbabb6CN0abU3ix22XV0QMrFK6OzCQ/Z4/ahmYA1HFfLYRakr2CmIAshoWyP
ruSMUVdXfFm1mYJo2pqp2NamSCppXnfufb4TnBkxoMep+EU5Yxp783otGrY2mA50etmmWQ1ftCTE
JC8HtK79yCFrPmbbeD2Q/AH2TPKCMUnsH/tU+0LBkXUHHfECsakMvH2IS9HDP+m3EBnW78NVtKgy
nFdUeZUFawGOc6ip8tAWPKn80AoIi1f/o9wYKcEM6BHDHMM6x1ook+rwlX0RY6I7d0pO+sX7SDAv
xUeEM7ytWprbkVAFL+0vmwT/4JQBHVaG7Crn0Ucmo/i6S8AsVQman9YEhKd29TtSnUIDD94RZQ8d
zEFwS7geZbfOLC489joC9FDsM+z9yqd7xsPqJMaivErTKIudNPudCX5qYkMl4yqzm57F3uEpJxSF
jC0CaLJQQHDn52hte7QfoHPVUnYl4wJdkVfBQMITh84FIdumCuLBNfld598IPlOcaxvtj+6q6xlU
Uaw9/KKQpKQuAetx6tw3a0qvcNjl9tz54UsnyND5Nlx64o15/8dB204EMascDzHqs97WSFtYI2+C
UhW5zPAHOjxO2GysB75CCyXAsArv6Ie5TjOkDyk61DOP3lnetxbR7p1NYvPyCieLdNGplrGKTBWy
5/50YajnKWkrqHxs3qCucsBMy+Sszj36aGmVHM6DDy7GO7RBmzykHrYGb8rdsUksidLmm9+OOJSK
sOYkYIzUzDNPl3AyKAL2OyGAxo9RB0r2Tycvk5AYuNaG/QP4ksBwKgeE9g8zhzZHFE+MQMAbP/VO
4F3sUChXu/gLRiD8TF3BcDh2TIsFMzUcHa4JsmgqRxU9KRLfTmedjFVpD4VFEgSzAC19RCRn85M/
TDz3VrcXC3FLCU5/AY/irxpgfUmHihuQoTdc77+ben4uHWRYruMtVXtjOr/9OTiwcmD3GOxbEUmY
v+vNaCutl0kTjdIf/v9wmkUkOnXNB+CAbT5ANBz89LE8NR6hJ8uQwR5QC4YMdZN+anrV+/9CzXfD
ZqNr4S8UwHy+REbPEoLcvMa78Fv6bJKSFdvtmXff6o6VhfmOWhQeyutmfDse0XGIzFCG8R/13sSv
k51FAv8OoxAFZjuWf+RA2WIkn69sCYHlRiAIZm9fejuCH527BxI5gwDlIdfqcYci1zzjMMu+DlGa
zm/k4GFIuR3+R9J5NamOLEH4FxGBN69tJCEHQkigeSFgGAHCCSvEr9+vz8beuHH27Aym1V1dlZWV
iRIT8/u2DQ3dqEDx5zEaqdYIlAxPWF3A8tSjeBCzf0gIFa0CUNHW8pZSJExJ4OVm3qPq4Ca8Jque
HK+2CHCa7ptiUpCLlQT7jaAayoV/tB8ZcsKVjsv948w/X7ynYDBCAuQSGvIxR4t5x580BBch1hQM
oZMM6NZi3peT0xQZsP200rVcBjfd/DFW1kukqC9mVMnhY99sNEZ3waw1g13XhqqmL2vOnEZ406Xn
hD7Res01kfFGcx82N7QFZlEWX5dY1tULf/H6LfI3p84mto/AhJT/zhfEB4RklX9K8XESvZNCvlTD
hSQ3M9KeyIyh29NiImY0G3XYbM8qfXtwIJmkxmXQUAEJYWbyC3ycniy3QldlTDpcRNJ3YMr4q4nv
d8X0kU2JQ0F3QrV+RUDimO9StJJrzVXGP/PJ1Z7ziqyfZRwHnqCBR17z+jOHgbdF7HEM0RUdhvkb
lW0x7tNu0Lg1NK7q0g++YAiI/ZEn3fjzZIJabG+5/Cx5pvLGrBbv+P54yFfRkmCqFm4AP4t1Xt1F
coKM5xR3a6y6Rj5/6bK53vfog97HGIIKk3KIJY8fIYWzT9NP1n9H3qlGQJLqevPsSlS931N0lcQT
arbeI1Vc691saLdrTSoT8J507LdwZ0fckGeXPNyZXGdNXevGL9zOVXxnRu/nywwkA2zoipj1af0i
sLT8mGBCPPIOi0JG28G08vInZSHaOSKHAi/Lt6abEIGbKJp8KGQvgSOYk9grDH82aEj89BmGY3l7
DTWZD56CTirOANwzrCojrrCCuS9lHzap+fT92ubfIEU1dQNBxen5omo4YZLDsqcUYFYQQfSj/76j
ZGo0xJ/znxF+Q8Z9SRuZbZSvQMcFU9ZgzTRu0t74sYHUnb8WNBkneQT9HfuRYLD8YS67/bCoK5g/
s8yE4RMIcbZz+kO5f7I0yGR9Hzzy6Nmc3tJHTtvjxkSOBcch4nE2xw1nN0kRgXUL2YDsXf4MpthV
0UsEFoOhB6/UZkIc6nx8RofG6PcaAiUIyHhTrcusmZPjheSBjDdylRt13kZov7nYGaAjibFud4ku
LFxpsw3Bi8ZDHLFQOLpJBGlv9s8EVZTq5/bVoza9HWSLiPAI8HGE7mrl7qffSWPLHBQ65ssmgDnC
wMbv6Zh3Ct/y4AagZPdId3012hx/wHCnRkTVzKgBhcHaJgoDFTAIfohgpRbWneHwfWyfg6O7V4ZY
C2EaZWj4zXsYejQrWiVkdVmerM5LbpY8nw6up1QFWJJpouFn3LHOaxqhfEAaVYwaus28iYsDA12Q
glBNhlY5HyxLMk/EHH6bEgksONKwdUaAQOidGOuNQ0g3BHExc/v9dtjVXTMA8Ma9tMAaWdNrg/Ww
t2mWQTnq0UqA7fOF0GnDOKtqhclr/fDr/IrLAnOPbTnMb3A7W86RPgGxY4NVR4e7cKcpHVtMrvxh
bXlMDNCNsP+MwsQvWYWekSH4CPgfRkUJyurAPncYMkh7XY88FASPK4qkc4fg0GpMxe7z6N9EkPeG
uds5WeeENS3begTyPnmjoMsNwV2E3+Gr7cHssp/zZv69TtBrbzOvOe2nty8xo5lfiVawH/AxD1j9
kEHC6SAu5u+3/X6Msdr7orYPsQazgmXAuC3hHwbayELh7uqCUHaTz5jrvXV3djMoUsvnuIU82Lsj
O0uMcLi/YGr1NOXelx4t2/IuUF4YhbQKxlQiDTlZjcdkoo2rwzxhv7RWGBCaHcMGv5B8tirr9HIM
6fwI44JdTbKJHwICTn+Yl62yCveYIb4kNTwVplQH1ugXMvEdAZKddXMHCwjsKKR+KT0UGnwADjAG
4WKCYFt0nzP40GfRjOma05/BqBREEpDtDJ4xCtqTRtcVg58VDCx5555jVqzWewSAIkD65gjOwviK
FE7HlDjDkf1G6m0J3Eyl97Hqw08HtQRI4x6A8znAC5HwjLCQbm32m4MPUsMr7JixkXB4DJ3jl37S
ly6aXQYXFFrk6aehStSZoy5yMDdgxPai0FIyug3F4zV9p/u+OELgvCC/QHW2NmMOTMUbz0wSST7h
bj+jIOJstSJuqZe1b9Ce2SfHym3vw9GZQYFgZaE555A/wKKRo82oRVa008Os513tqgIrpzCnhTPr
x40U18MNXY4polEV4kV/fXTU0ZRswbR7L/pPc/WzHS22bzEZLKoQlfILicEt3O9U86P6rsKT7Zai
vZoRytvkD3eyMBA/EFQk8IZ/oP+IRakVcmnzrvvFmQ2u9B5iNTfjs40wDRKSWN8+IbWiaGodkw8S
Eei98mQEO8+CiipmPPmjxuez+K2J/xE6MweNruykuqFldXQKU769AsRW+F1GL0YzaK4UVC3/gRgs
/FwaSwMB1H5vyP5HYK/1sDt3+8CC/s35awsuPUUTYyLW8PfiABq+F5gnInrMoXJ6TH05X6fqivkG
Md5wMusEHY8Mgqr7TORjimBCAXeHSH1aa4rdAag44uokWOWinoC3FeTPTNoOOBjdKUKkB/zPZXuK
quoIwfCyJRnAt8aIC8kS3q/RpG0wCbm3MKuCsHQIOBcJGe3UIqMY8ZBFg8Uz2AT4LVEMWIynSiX2
Bj0nczwn3emwD5mqhaJBrWaAR2iWc6P6N4QFbLgud203t53ZACVFNBEmZ24PMQPId5gOJyidE+B1
lBuJCmCVklTFJuhdLICM6q83MBcQX4RB/s/FYeLH5k5irmWQiIVha4JbtVwzcT7ce8ya1AgZcBw7
teq/nMYf5BTKrDu2dP4p/4ZVA2s/kmKMp5DokbSIcgZXO0SvoIGWQom1NM+Uow5i6g6nD+sr9W5L
y7GJawNAQHcCJfkq/H06vKtMvJY995N/5QJV0dJIODZ+JDjF8GPcnAaw9CJuckiVABFUcbTYDg8a
cO90By0wYqaaXQIBiB7v8p73fzl6Fy4eeHNn2YMwtAOT365+P2HT797VGvp4CBpKb6pBq5LxzBX8
yHVZJ+dpk6Nv4fzixDUELCPlPz6517hqS/hJh9/7Vd6gVI57SL9W4xcZh8l0ROlyUUPt9ts+1e89
gpIR4IkrVpAh7bSffAox6gg4+bC6Wm/n9RRpb+AfYKYDnSTDQvLH4s/8QYLHuJ23TgaVcFfMNCdx
8efym8nJpj9nSRRRJdOlqt5UXhtOV9uDDQ8nc2dJOgqSccVD3MYW1kZKr4GWGJmWw4gwbUtXVv1A
0lpGKeFgNb0uUjq48kKolK8tc0ZyT4RPaQA+v/BQxeq36IsFlkkAo3eYvw8X/k/zJa93h4o2PLTV
IFpxZxf+jcEQNG06J43lVfMXrB+4CtQQwuvO/qTVtomext4x1E+a0qzZosncMVgtHW1RL0rzd1eN
sZ3XyWpqkM54l78oY0/2ebGzoIOZict+iCxcdPqjSQY3qLThQEBnVkYOfZR5GLTnXjSiscRxt9/o
EzoE69qT0EE8h19vD4C5Xg6cZ54YC8OIOC2iDgOmpou62LunCHYT07u738MEzPcUHSb5cACop0+F
hujzxzN4ifjlQN+jdVvF550iPpO5HFRJSW23/rDymz6zgQJ4IvLQ5PuDc4L+BnQbjH0YIyxRYZEH
BT3TfjmQYZoRdObrGeuUx6IFG+OlEYbtVAKdVjPNWDAwSosjIwQOmKcZA4ozMbKbtsUJTcORdYzf
5eywsjoHJ3F5lAUzMeaTtGkX18ERoRUUX0ZqSGd85DRVa4eu7Azm0AicTzTVKD+CT9MLGSoGEstb
OHA7Zc7NCWvTRcbzrMqwfzQTh0/wjxUyYw5l332+G20+J7eTd76TQbktwnebRtLJffVvoJa8mx5g
BUvuQufcED8ZbkTR4rxv4ox33NlPDYGhY19aWcOAKPQ6iIE9jbI4nTyktZ4LU2mb1IKwxrZG4IZm
kGL+e4hAGM4YFG71K+qFQzV7tjTy4zOw/fPHBigM/+5UpB+YrNFZ/rWz/ggkgP9KZ5bmLyUAtcaJ
xgTTt/PrH0X6G/gKoyp6OBGmKgALYlEpXA00Q2lIHqLsNEOspyj597MchURaNLp1ix/nKuyIZ9Pa
DBZkyniVb0zh37qqkgFSWhh/kBrAPD/2owDTBtFo8FXsob+gVqbzfguq/awJEcet2n+kOLZNO3Yk
b8i14lDXRZRJQI2l+0NTwUD3p29wGNMPhGnwQnAR5JTSeTpUfb4YNjHRZgyiwfrwUTshZQJGzQV2
I0akgLDP28+NLE2zo373G4Y1GWzg+sBJY/oNBxzdTxNvCL/VxL6ekwx4fKWB6/eaY4QWGGnkVkQ0
7AnI10i+pqgfYsbcV/7vhwJmsuDe2Pc9qLVsK6b/VyLj2V/EYgfUvNONhJnHvfeZ/b15eGo6MASa
xtn5zNrxx/B1mWQ6/g9KW6sdEg+oUECHb4CXNYEuGNxQn2MMPliLxQul7TYM4iNrQeRf/b78IhyS
rPlaX/1TO+KX/k073mcgDuYfQAroxl2RXccIJtGQ7WmsCLFUMmPnbG1+TGP98NuQoAc8fynji2S0
2JGyFBCNGT6t5SIcLhmccnN8YBv+dk9A2MBgA7CGv/Ms5a/2S+EmsTPC0uAXOOO5kn+MB079GldE
+nvZV4ek97XIwjBpe+4FBoWAd8vOn0YHBU/EdVld44H3++RmFvbisn4jzUZPhQ5ynzmi+i3CoRc7
B3X6c1wt/Ubi+4bhH+pSOjEBlcSR1PEgbSC6DFMP1216UuhBwCLMs7XB5o0ig17sUzu7zjUuk9vu
LKqcnM9SOHxAf9EqHD6G8abzeRU/o9sL9wo09n2QGY1h3g52xhl68VGt4OuJzG5OcLzpuBkXCFEF
GS8eB7LH4uSclYtqEdt9JVi9GCzhoKIOuAxmQGPvLFIiHe/7ZGXkmli0WrrU8ZXwACLicM3VaAzz
1mHymrC0Cp9ekHfvLgvPpY1pJxdCdgxhQ+Qow/eE98+4yzjg3kEquIPbIryEsF9u8zUfJYfWdpJZ
iN4eeYauKBv1ZYbXrRvnjbnhAjZViLzJxGe02oXqxVMx+ht4VEW7J//XUJGrM05wh+7FIPBD3n2n
vM7Uc9twfeBhhdJ1KkMygBuZVILHlAEZ67e+jamBfVfv2ipjyAwFSIg/moIiiMPhb7gu3fjCLzCt
/s4cxw0/HBCt13fhxqWMykKfpCNDrRsDYHKhAbdD1iRuNtl1J9rDbZ8zyufFr9v5kPEbijH/xnQE
FPBaxCjTeo6Dm+ww6YigZQXYSl3Gd8om9H/O4ux5Uf5J/nl2apDvl+XzVeKD5cgkvI2l6zYU9NZC
bvMKU+Q7z1J6adrD3A4KnOqBHjFVNRyTuSMDcJJXy+2grXOzXAfoGvaEfRSSOyr85ofpV2bH6RDX
6zlFESaTrYARuPwU8PEalgf2jRA0XlLG57ZUqeM47FNcI0O4SK6GQgt/OhpFQ0EPfOSu5UnHTmSc
cj+MgQvMjAfqCo3Rk25rbcxu0nSpGKmCFXnRvd+zWBpoIhiwZecFo0dgjfLYIpkTeS0cVmsfHUo4
yaTzLXAJVnXE9vxKZlsZuMdqkRYa6c8NeVyg/JWmtoOETdlJNkRP4TAnMD1dH36L6WH4WWY6IJlh
aJ1/EybcUNowoGXMLtgjoVzgrG3chV9DfJ4b45xdjjYpDMxYsnq3cXjh6x2gxTA1cybbk9724aas
DLNPrLxZ8MiBXZbo4YhRTtLM1NU+o79+pVrSEKkEGNZ2oBg8RbidFY5itpRkIfGqnTHn/u2JRVap
9VPGEe/uoDl2l53p9taSJ8mRe5GRjCsRMbki8+Skw9D3V45va3ZIXhzNecUHjvaBE8Mgq7aJQ3IZ
kznHN2v92IZ6ZGcD41SJbqS980vIKQzOXn+NkJpP18WEsA7KTIYkqcP123ZzPMi7GwSI8cy0F4vF
tc9wiw15JtzJ5KjiaBXyXkOL514EyBAvYkdrPD2zTkQwJxJ9UhPc1wPakbdtSHL2RHUCtmjyWbv0
rW6qEOvvVzZuKNcod+8xS8dV78XPBNddZo/AANE74LmQ1HtPepS6MT1w1KGhjrJB1zAAgAmoTs22
MT+FuoO7ewn3OIkjlRLZUDOCQ4lzJO2VhuNF0TaKr5g6s1eoKgmudK1E6MbS2eKR1rcv/pK9nhJr
2LFxSPjtEaLxhxC0vTj6rH/ETyKTgf3dZ/JAuT80twfYPEu0roVxJUTIQwyhBRYIvgYDcPMR0nxZ
mWo3jJHKGCnvSmwsxpX894fO9MXuQV6d3eHQwfoGbb85v88KwebwceZdZA+fkX3GL9fo01JwjYd0
YPboGAIRcBkv9kD6PaYbsg/wP3Tu9j/vY4mbVIzEyCky98rRytnfT6z/kOrA0Wj8ztqV34lpl7N+
uBTVooDBPnSIaY2WHeo2rTTD/Wd6Ha4U3quZacVFXylDd+gkjzH3/Ymzz82os/1MhsDUo2nscodg
+NpDHmo5sDO999aZXhDM0d6YZ/TNbaNQwI7rTxYSo9UMKo19HWfEfD4XecAJFcV/5+VFeibcoeXy
vmj3cv2Gh22JfSULwUMbrNHfn6CrEjCVpikXUfERXev9FbwQV2cwZTPOw3d4yNbcXi+VIU9sL4ga
YeesKnr5i2GLz/FMCeLm8qmF4tBh/1mJOEloPmrzORwuEpbmB3V5aNkvjL3fSyjVaSW3HtN6PC8n
NFIfOikEmw6uNvGS3t/ZbD86hYK7zinILfK9SMKQeg4LcJdLcOp4PfX4Fzj22nFl+GKJUACSpAas
qjFq7uWkD7UlTvki24dSX/g5TEilk17R8OMiISLrkIGWYhZCc+V7l4xcdK31a8JOLZnSM7eq9g3L
Fq6fNvc/l2zanm0jnq3ENReJ+eDiTPtz2qg60yGv6NRORHaACf2NUcZJgZMEKQIUSpEQPR4qTJAn
cUJuciozl9NEZAk1ZtMxd7DwfnaztrTUUtW2irBSv8jyI2JSAO0velHGr7qSNSUQ9nWUd701M46k
qbgi6p3Escdca/plaUShMAKGpExYGc6c2NVh1rG1z3+lwpcyWyeO05jKrhOajLdlLzRTXtMEwUqX
t5W5dEs3fPih+7Zl9qGrHBKWHZKUvEgIvhhb98m1uRTwv9a7MaGAF3CdiOhCEnJkONMhkJKlupnP
0seUusn+x+l7rul0+aVm8Tk3cUzK6D+WWhu/cFaV9KQzrZD4JVXx0s7EXLo9MgyYnVYz7rI3OWGU
9TTYvzlZ/fg6Xe+2VOa6nIUnTe3r8zqiAWeE3fDaKxK6agJEcVRKerVNSwWZa6LagPzNe7nIIY+3
zjNwJdy2zGVzRRFFfeQ4b5szWZPH8JCUMsnFgUEbIrsWkPLRJz2MfXr5IU/9qoi5aPFEdxlrgK/s
cxKS34ubC1KCvMk+p7fuJk1ldq9ztBT2SlGKpyhZBx+koZcPnZKgqVySU+0ZA3Uctj5lk7fNyySP
zFADMpEjZv4ktngesQ7uBYxrXkYdUvL3zIv4DC4pKp/pFOoMuQpOcBethbZI2JSR13BM0oo2NC80
MQmTGDlpymTYUDO5w8kt/ri1TjJ+J0k1Ib1bZ6Upsm8+HIHKkTEjeMgNnqdrtrngmzX4CHeZwKPq
lyp+n/SOB0neQHbgxlw5HLaz9USngRCCHxaZxOLMrmlafKz7bE2KKn1J3KSOUdttE+2RRT+MotWK
W+vlqNj5Nysr6o2zLRVf03jIMYVz903TRCw7E495fKuQfHSAid70frW6fCmFpJNwRtOcO2HUpNv3
YZLDLFKaosof197FjlJv7y9pXb/9EV6GpmWDyc3PSNCm67rLJ5NOPur5hPS7D0QTmWYd7ggS09lm
aOZ/Whi/QgFdkUC5TIBXpcYYgemikTo2aewMdQuJAv8xUgznzM0Vy7FotjRATHWz+ZFVPdv2aQCu
mNaA83T5y/cvtY1qLhTkJ2TsOKsZkAvE3SEZ9vsYIgpotyiPR4o7ne9HUACvj5KQ52zuKpMmO9jt
SSgP+KkslwhNDXyKk1OwPVjPPwLQh3i+ky6CfIGB2tS2t71uttWm/ONabyV96zoNbb89Jsw/U3y7
w4RjW3zGhXbI52CB0k98jtg2MK9o4VjLvk5RuSTNqPkKkZMWhUZCK3ps8uOEHBtxW6//42wHmXOY
NFR903kZmGk14mrDTrgzjqBiorsxYTmOjBXuQ9ASXnrpgK7eGKWuaYNIwmBg39ItIClKNXgya4Ts
ZEwZO4vaTeFQSomLdk+zxzxZeczCLVgd7J/YJMJplRaL7blh2EJMSrsoWyQtiMXcjrcMwmFYunx6
J5REsLBhSyDQI9GyRyVoMCYX6DV5TeltqpwJUBKB2LuSCvUyHrTVRGVtNN4OdYHPb2+ySpaXMb6V
m/fUNL2rmRVc8Q/9TDiaMZNOW9K2Xz5bzs3nXCCHBX3dmbdw4hk524fD3upgbJJG24/ZLa8FNRsz
sqIdbjFR4glcNYk/bnwmG3sRieM2dYUCoPWUSY3T5dOnI39/IR6AH/cLThp97s8EQTbnQeUJ33Mo
ak5uBR5JjpYyo0uROTC+RVghGbrNIwXiY7OjZSFXR6ebW+30Zwkz2DQnOS19ssQ1bZRyh8JqN78+
eCu40G2KlZpfpWWH0A0a5AxOmR5muSLi7M0Bsk8vmdbE8hOXupmuNxotL9MCJeoEyLrwDEF2uejC
HkGsv8lBf/N3Eud5hLOOF+DqJDAJVEtTeau38tKeUmAPDuFjfZs21ZqVeKuV/VEBFylr3pput6vw
xAgiJcBgShQmIq9JAo2uJVHbSYbUnFwWrustkc1vR1ACSD8+ExMZD5jnLgkyFf0DvzYmTnzF/A4H
S9WIjsA/KO7q/cDPrb6Gq5+0H/R/RjfVto8cYby/R/6NpzLtwyREWkp+rkmNshUWGYTVV3Dzdoz4
FkjOfd9Oq4G4egl6i7UayAzDpCfu4d3TG15V/ZBngBgcxOH/l04T+WTWiRTRELHOuCFfEKi8jQEo
kPyGmYasRXYCA6ktvNkE//2d6ru5F/+oGXoJDY4sgxDPpehW8ToEnAhlW72mRzylZHSYefSAxLq3
drgnfpbK49KYOpG3+pCTb2svZsBfRkvC5O4uJkqZ4BtFPUyGGojIVR525T9x/LTX4Q44BewFZwNJ
xsIWxX8j/7e+qYqAOwqOH9JVfOQmZAFz7KSKanurSLdPev0Ykz0m8UHtFFeUxztW6TH8kPwLdtIA
2frbuphCcmLb8iA+FpSKh7WKlkfKymIMnYBtBhOiPQOP8ADqbxtOFJQUuKKMPHoO4ZfdEXnRFcRk
x+IKR95JQQrHwGk7EqAL4AC2rZwRFDL2Y6r6qOFjFM6kr/lsupczOgVUQkkF2PPObs6W8Yb8brst
VE7Xhwxq25YYkhj5VvcUSkkJHFNk0SaYsPfWbct8bSKhToYescckWKqOAAtIVsn7wagiMqqtCmB2
8g4WZ/yDc6CzPSycOKEOG06gqLpUkAhszDzv5AefgwgCMxrecCJCs3QfY3IajJMkpgcM/y18NMsJ
7QlnwYmMofVbfT6LpaKcIueRFBSa8xepwyLFbGygjgsiRxzHyH1yRAleEcyU1vgOCcLy6N53kC35
7VfQKLggLUDDP+DlCWc1wBK7/E0DQ5RgUtuCDPg+8X4EBBqd0guaMlDUerBl5qR49FMIVmjeEIRQ
Alar6MjAH2Y5Yy7l/dRwAl89z1tWWpErmSvolbKd0itkwgmn9g16e0bWnyBKB2XsMI8bgfv8G1YB
myIhcbbekhRq6AZplyUyIQ7mE4+3B9dIGKNsyg/yKadwY+V47LTSIhNH7Dt/W+nePHqePfdsJZbM
HljLYIgtVGmUdGSZWRCB2KVDXuaJdpms9RhKBqj2zwTXIskyXaYj3nQggiXiqwlL0xOpCW2Ok4dr
A+3FNdcJndRNZArKpnjSuZXAKQaj9byCpKfPBUyRtTYBCpYvhmyCFWRF7SinAQTysgVYYeE7Deul
90xkMLKpdvTCOn7QzpuymeIi46PG8/aDw5pV/uOy0KxXvSBUtmEH1UZIN6UAh5z4mCC6By9s+Fb4
fo3EtoaZovYjbppVX6VAOCCEAbR1hFa9EWPg0ecLC1Z+sBP6iBiR3SinfxWbK585QHqMtuEcyENM
N4wk9/fC6eHggZR2tufFdssN68QsAkDDcUGuupfpICZDNgO/3ycjxq+cxH2neIykOFxKv99Jinld
PhirCNjMQEmMhZPYQ73x4Jly9ekS4QG1hL4TfHEuVEiiEOO3yKyJ62yz78kN0kSMlkL+fmGCLvtR
MIiBXn/3LZUi6WVeszB8yg4XHZPi7LNtEKQ1RapYBUtvt/BMJHF4lsGK6ROujafy8LnkMIPBb1Ol
gir8YViDW/CuOnOG2WF77SxK2vg1uTQ1MHBINKfcX8cyZwNfHgbPzA0AwxA0s2xMGLBdgQRvcnkm
CgaTM05QR2bDx3TKFzSYaOc4c1RI1MTqWP+UhMzh6aZ0+wCZD0ZtqJ3/9B9QrHf0JuFr8kHN3X+y
472OVx7IKwMzc0ZM3+v1M21a8EBoT/xDANekW655ZuQPYP0VmrI8rqifpJ+T5KOlHAH3OLtMYSYd
kEAhFDRiPmuLG7LjFyP7szfusHgemcXEDct6uD0FTCdPLkmpqZqjCNVZM3YtLr+dbY1/1E0vl7W2
LCiPMFoBohoviMzi2Jx3oJJzYTN9gr8YlHF1JtLiplgg+CNHREXZn22Bz2mj/5giXAwDfN/M4Qug
Cr+RO+YPPwfeqiN+SGOvhoZXQ0aqoPbCHfns1YOJMaZFuGm+4ROEAH/HYdSu1Avo6dwDihDonkAo
NWHlRJ0OTuhwfTcfyHNbnIQjFSeprUemNXGAIXMqXWdH+FNxgR2VuMbMLhJPnSPtBJq7lF3ysU24
O4irM+DOK1dkJQY7026uxD5pqFdTbKkHL84QDSODGL4Lgt2AuS2ggJI7SA5/0Km8U8dF6XHzYXDK
YHuMNU+3rZhexb/4AbtTdYeScX737NVtwCJ3lJqDeYRSzzE9wxAA+3jsyY+hCN3tauLql58t3tL/
7YQoxkrABv4DbRyrFSTsiYvIaSo3Mti7bV2XilEhHKtc2qlnCxnzu1ujiyZWi+Ge4cc39RO9QK7/
x9MBcgH5A5KgWuYW/WZEbFaIyofat3ser4yE3w5bVy1R5Yv3bindz4/bv+kjs4vwOikbtqxuY2yy
WiSWKssdcSWzo82qURzIt/kDo5CDNzc8NTehpkafEMBs/Zz1DwKC04fLQe62oNt7XCQk/7tZq0VB
h6b1d2AVYU290cBGipw3Kf6o5CIsRDEFsi/oMaDApHjxGiqV+7SZoULCEXH/YjJvcsrULpohEjpU
VYNRUHrgxG0pSgbE0S1CQb6BX9JHHLti1m0I1NgFuuxHJkyQK+nPmUsvmY3tjmezZgM3Lmdm3ypp
erjHP9rCyECZX2bCaqUa8lFJLl7jjX2P4XGf/4wBLQ5d7vVnF0G4+qr2e3xnVE/gmHWz52X8FfNX
8IAktflpIGoh96AmkJ5eCOTfsADq7uVDX/8FobYbMJAn5lUyH8/OQbnoj39/+4ZfVuZM+pC86pJx
PnrczqPYXM8z2Indg/eHGqcYIYTmojQPztJCHbqzuUC9w+fZ0GjZbu7F2HiZYaNr8G4ZDcwh4UUw
MXmGUB1NOqr4R1BnTJKwVSazYmhBDp4x2P9CJ0w3m1ZX/fXCPwZZUOcd2wMNu75a9km5ZT++38UR
2t1kWo8A8apbcM9XVXziIC8vLfcJ5CnoE7fvzlOvULOzV7dxUUOW6otTunjWpEsoXyFik0391pVJ
PGmfYMCpxR1emrso0UTAnUpL2g6uBlyDXwDoXd0iJiUiegFDSQltqnkNwKIP00WpMxM2VkvEBmir
dC0pE9LRCE6oNLnmEnLsboFEOC2chsrbC0mXpRDhcZoBbEI3AgG73OmrZi4TvlafjI2U0/QIqzgm
ZwFBBIwAVLh9lZNfJzmZRHT2BpOW9XPwJj9LVK2XXk0Vd3QGAtHSFR9Zv63n0O72UPgX2FJyrQIi
DGJoVHAerDsXxTXnR+03JWYz7M29lURIOzJvdmN/ePUsjWjKmTR4H+Vqe4CNOd1GEZ0eXJerTbs7
vpQMM1MjQElxDaZDY4SyraRFoM0CgaznMTz40m6oUVeRYlId088qggvH/E63ZIfqDxol3Q0HTY7o
5KTnBTfubi/35GnLWw2204pTUhfTYyoCihJqxWUA55x8S3PPGSb9oE1GkFJAPPib3i8XdblMHxTA
znb/Ry7zQjUbbGY7lLiqi5f9tYio0uSoaX0GkGxiWCMHVys3DZPD3eY+XGFueiR67jVSLbcR/dr9
Z/wyvbd49/K6fZT/DmLfdhIUFNlr6lTabeQFGA20L0BnBQ5+NKownnXb5WT9etvoJjWQE2yTpRzn
5frTdhlee1iDCvSj35w2oKbBP8RKsS1usMt/z+W8aCFJ/6ko4Xre4jB+Aqsx4Mncw1fNDzTtmGuH
lSKGmEN1iQhQLBhjBVvCr2dXT9/wA3FaQtm1ZX3EpSkYztjzNSZMW4n5TvQWELlXKWxcYRzSCxSw
oGJck9kRavHZ5tgplCSpQ2HywUVsQQM8d8OnxzTZCJMUMSdL+aD/4aBh22Qa+W+HeC18W3Fn6AQ9
T1gpUE4G1gdKiNyh1LFLIFeg5oYq7eM88V9LziteCzBiFaYoo+CDkAkI8F0/kA4R5xO5qpwemZjx
B91ljWen/ftpQpjROKDiqy3rQ/oeiOkgWRwQWGSodQFl+AgEXTDfcYHVzV8+ll1heCWNhL+5oEiy
mnDr0ZsNFuXV69IrYl7LRwzELVrBkPL/a532Aenw/0pS3/yBclaXQ/te75gMkiiYP8bkLIyKtkUv
rR6qBTpK965GhTLLWkzdjtdQyy5DdaE7BIvG+qLeAiua5sXH/TISab70taXQszIB7W2GT94akL0N
5Ix6Vic1O+Kj4WXwml06tYyLfVM0Kipogm/p4mDehI30UCR268MUr6xsFGVPTS+NDcEsTMnf49fY
0OZD0b7M2R984YvIcNyrVcF1wgSSxTz301h0wXZiTv6muqidwxnpbrFugLF58eGPYA3aVzRDiXsB
pEUoyLgjdOFaEA6zBeMzWtNl+UctiDk8pz8TPfD5ESa997bRa5FTjHbmaRS9vAYWYpJBiME0gg1P
axmgMFbknCdi5A1EaZiMSKYocsnAIw7xlb45FBB6txQUjkEkiHoDdRhaDIKYohuM6OSYQEt6BfEz
kyDi78Bc/YnzJoe5lcQuQOHjYhsVIKUwOl7ivIGnMvRoW6MZLYaG6WJqdw3NyyZtincTmgNJW0nA
QijUpADOiTcCsf0BzyGMmPSr+AMboO4E569ttDHJHUKPYL9cln5AmbWll2OgfVPK0n43ICsZD64o
Ff2GUnmf3y5w3H4OAgAsVbFizZ/08bIc1gcY8kEpQw5Ewcm0Nf1/lBcsxd6BpgXEIq9O/sUdLtyC
o7CtZZFwM4CvwAJ1WZf+Q7rfwEXOiEm4j9sJjHyaOXjdePTjM6B+p7kNFPEyMsuk6Z2LIi2lTAX6
NiCOA/MGCIXJ3iGdXS56wGThHEgIj5PvTVSTBLsgYIy2b1qkaot1OTlbRb+DNg+J7U7R5mE7xG/u
6o2hwJBMOliRiB3aMNuQJjjaaA/dR8CBNNHXi7cLqPmCQoijH3f0TS4GcL6aSNrAawC4IpllDpH5
3zVIIhs9Q99+zIuTroeapy7hAtiQ5O0nkd0hRdiNWzRtKJzBRFxYqRJAiqT+P8LOY9lxJGvSr9LW
66ENFCHG5p8FtKaWGxolQBJUAPXTzxe3N1nZZZXW3VbZlZmXIBCIOMfdj7tDWy34lgSgInRiIxb2
0ogrDCB6pCeA+g/bzW78CoFnloTvLbnSNYJtAb4koAjKhMOOQGbGsb2dA6PWg2ExvRrjAyJW3Q0l
KQKTa7wDDzJJV9mZCQ3/tljjZcohee5RJbujBXBjMOMmyL0UPpd6yx6NGHMEMgXbAfMuw/SKsohG
guSbMXC/m2XGeu4mtEEJoxLwH5BczvgQ3HuDsAp2zh3o2WC1swxYmb12JPAO8QzOYNRV0Dt1Qo5f
4FVOU7jXo5t733j2hN2EzO1dBFxxoUTfbQCG3LDk5vD3MACKc32KlmKwCw9hDJiRU2TrSLPQOHDb
XVY6YIk4VJ0E8WmMGQLeCtCzadqeTyatTDzjS+TteJVgrGcpkruUX+T5O+dnekxqMgtOvY6xB7Kn
GTrvPB4RgwkpxwV5CjIWrEzsb2zM9/QO6aRZT8i+a1LuHionGo0ZL6ccBOxx9XgiGLx6N0OaAqYj
irdLKgjOJ8piN585zgabOaEFoUNaksPX7V7WE368eNPN8DKLY2jZMsYpmgF+mLLlI2KY0OrxeUzu
pkslvbOgZvhiWAEGJ+7XcFOtM/PYu1mms66RTbS7M8H7QiB9H3eJKA4m42hvNjsoXOgdnjL4XLi5
hfLG5QkmsSDbARHZzhhxFTNsAhV0Xc2XeTTgPNkuRDCme4kTLjU/zuteniNNF/orRbSpTo8div3v
PW46o3iAYA7FhGBfL+zO8QIS5kNTxrLksQ9qB/5+6fTObA88ZpufDTomWLRxgrwGAQ31LocbL6Vg
fTUG98nmRYDnhbtE6MzCzeDscXp4vEshm1Fisn3h4stqaeMAY8ef6BW1LcrfQdJ7GPaOcBxequNK
yDmgzmoGfRfLcSsthK7wzBkldCQV5I+FKw2bLikQHG4OfbDsE5zXD38wX5Yn5LTq0U/6onCG0QnD
5Lqu3XHJiw+c/HORI4+AIifnJ/d2UIG8uue1ybnxw9M7S9SKGVkTfj3m3Hd2bHpiUXojZ/Ci+AW/
SYwB2/ZuP8DvtJmAcmWkEwSsnx60OnsgbM/SQUVIPgYrD3eTHIEHKIcr2D1RiNqVmF1E5GDVgvs1
SP6bgmIin3GhPMQrA5GKLsJ753l+Gi5R8lExf9gygU3G1OC8uMKrES4EkJOWnGe4Y8EAOsEAI5IT
VyEhCg2e9tZweHu8pUCqd9xlsBE5Ok/HlMdfd8oraeO7uCEiZ7Bj2121mb7GtvALeAW9JK4ETQkv
in1DZCAafv/KUGy0E36LTyoBV/naYwHIzEkjnMO0gsNqcWtt2Zm0ZKQNREUHq5uWKf3Djv0HHyQH
IauoFgCjy76A0fl6SMjY286sInfzvrs/txEqlWOLVj55wcnjpXhzEcKRdpidQrZfupoWMzA+iBhD
KbCG3F/wz2wqg/W4H8j9MTwZHDQs+did+9lw73U6qx9uTOA+UxgbASULX2oRqv6GvQMYE+jhi1gK
NEYkdwjM8/QRh+wOKzQKfORtoYuTIucD6cCk0gIp3f2P1HvE/5k/ZTnfwvuTXgFBP6d5WAeLyb13
xwfXFgZDe2eJEPVCjAtBWo+Nfu9Rq31v/rWwub9wrmEFvnOmEKHQZ1+4oUSzfG2CWUrMVGr/2EUO
JHQuqVZQ6++xRIzZdxoGxuwXGyPbNZLsSzrJhewnj53dRt0kPzIEyT5joA78InswYTgltciPO0Vy
rCEqlXz8/Rg0i3ItjYVsb3TGaBc86O0MRhcf621XbHtsJxoetWI8gDoqRgEyizX2PErQZXUSAqIS
NMZGyv5AzWiCY7TGXWQbULTsJFDF/ERnULHpUEgJTVy+hOpB/iN4mJ2QNbC3dM9haivrNGj8gIKt
mC1haqFfY/nMH3A0MW/BYYkMAb9iNi0gcro0XBtR21QsaoB8qBg2d7QkJ9YAnfBgJ77MMo+hVTwP
MWYTpQS/BtE76ePbklKiOkvV4z07I4LoKTnkatx04eJ5yznz5BH0EZXlgaGUHUYJaGp+tEGTyU00
IiiF8DVqBry5bwcB/sxDfzOiFAVzcqcFoD31XOgKzrgKGkpW2CSH8xUvPD1E4xnsqFkxRzpgjKDa
Tx9iA8sqEFG+F5oUexcPDk92AW/vt2aHXgnCeXGIvKPAAH/bVYfkkdzK2QOuF4t+g03xe6BnhYzn
gAdGiHO+H9YRfj7T19TjsPDYyy7h4sM6g5LuyShfBVyKuIRv2SuzHtR6LANyjigdehze08QMMp9X
D4InocWCC0FuMJ5n1wXIUct+5CBAwfBwdYcM6sOGMOJpTwVSzsnGVyh7HBCDD6WL00us0IUuz/Au
YgwdyKp4YWKgeXPMcBTAXXkIly0gd+huWTA0GZOf2SVmMg9WHVDce6+hw8uuvpO8BRO6DBQEoFwi
bKCFi46gotUPOU8O6O5UZu7Z4k4iAHoiL02pVh0Nl077ERLTgZRlg5++hB7DObw5J9CmwT06MPvI
mKgop97oGQwI2YL8C15Cxd0rmajFvJ+/QYIGtRvNnc7jZPHgjbbFiBIbFcYt3++fQwUVx4/YcrPR
vvZGsN4LmhchBW+lgBY1GiKOro0G+7XabCCHkbS8+F+7CwiK1JQRMuCaxdwYnKsfN40z3qdPIsKE
YQYsdc+cC3XdvnE2/HQVWzqHcRaV36Qg6PEGoM7QGj6EDgSF6o9BiQVOg81T9CIRYfSJclzkcqEj
AVrd+9Kdjdfq0lyw2CtOacZuViRfbL7dsVWzQNXOCa8GYQbRwo6R+pshWwykXJwplfTt7xkOqAES
2h6uhrQ3YwpqqkkHMBkNSsFuwDEFaTxBQMnbttkoVM6n3RiTwrbgz0gP4JFD8AJCsioJtZ9mtDM9
x0GUjVSPchEPgXSWto9ICIFx6ccoaA9Yi8BVXQQhAB7imsiEgDPnc3QMb/eYT42ONfgSFcrHpjhp
gR+lzyd0zSZ5hSg7WONA5K1YqPYW2XsmRFjJbu8iZlJCZmDYgWvbOX/tO0PKIGQOQm5izdaTPdl2
ti67lIE/U33Y6ZGW4ZNsT4zEu6I2GFG44mG0d5V0obhWFd+qdAkL8M7a1RjTTArZ3QMuiSWaoKS9
/TidvO3e5rDtlT0IACHQCsYFC2IyTlpYSAXyjEKq1S17rzrALTOosK2KK2wPmGpgvI4hOfUlBEO0
he7mQ4atBD3G3bZcsuEK/yfuTyM4/eGxfZbpWIixVZBTfw/JhGe64nzTa1fipL0PfUkNVvcykLyC
8BbYob2Y5G8NaL8ZNGTwxyNxy0V1jTCR7eM0obo8jMD2OAvheMPbx+b3X70782oHb0MFm3CrlR1V
D70xtCQ6dDYu1a6lhFEBNRKja9WITvPghFYoWl/oZujTrEh4VZnIWiqYkiDW+jgUpjx5hGzf7sP5
9PY7CmaEVYxekcrsgOYpOW0Xt89BvUiRw+Sdg2ERozDYelPERK130KseaA8WLk6Chb9wgPVpVK+x
aOBLDYrjDcUhJhZL0qScq8hn/Wmh2ld7c8gsfBEc2H9xEt0uCHt+ZNYcPezh9n6FHuUB/9cKr8bo
/KLqU9jUxnKXWJnCpm/H1RHAsOicA6BOhbgEXIGS85ZOmsfXhWsb108OjO+M7Wm724k/ZJsJgRc7
CnbxmSAKtQ+AwoR6xs1Oxxu932vNRAHxnENu2QPkSt8+MrkbxpF7wT2eXDMZ3d9IvisI/6dO8/zO
rC21mRIOjuuBsgIHEbqnO0sToBU2C4kjnKQIERTFIdWNwaa2YT/lS45p5g2ct7uEb1JYuNVcaCWv
FqUs98O+UfX6e/8AxYJuik3GWDquQ/ziYADUveNfoVwHuxAvIHUViiKODU44X3TnL2/0/dqI0Zhq
2vJ3rYDXPkvpQdBr8HMhMHlwuFTzLsVxOwgmCx/ue9ZduPVEEAfDujNcuNsF1o014vx5/tOsMjqT
oQuepZZzZl4oyC9D5GXAFjH+ce6gGu2apOGCkjJq2+8pDPx/jCnYS9G8e+cx77pDd+ByJ4iE7J0R
/CfWdoQhGTa+HtsASpIcaoARlIG40xUys7NNUd6vw+05DGigKNWuy2UVxpRWLIIqUGc0gJzLecyJ
7c1abYatHH490JiG5RuKcxxxWtqQzHWgNejC2BaOJjR1y8VD9MtsNT8hAuDDvuSSr/BhRhKgnYci
hDZMp4oGj5aGGpFmuOjG4hqxjuReLplhQGrcGtF6cCtABCjJobWM3VJLc/2nwHTTFKks34o1sNnA
8rHDwgCfh9XwAjFrOuMQJixkVN9eXmSAgVwqXfT/HC3znX7l1qJaHVE8pY3/2QQ2dluC/gZFy1M6
DQgB+tRz1nvYNCrShweAuWioQvmxdFu8r2BW9AWUcmyKm0SO3qjmHESTRgTyRYhHdH9CELBtH90R
in9qYYwYU49BEuAfjjGYU3vjnoND78gZ2ds9hG/9rlchTcgOqMpbDiQktZXQtg7Q677P3qVhX2Rj
j7ltYVvIMvndWKh0kRRP3xZnFRIkzUNegk7NegTEtJ4cHFbTFqUSXd7Paea30/mPvJHXRf+p2php
hiuge194IbCR6LAhgeoSCaTQooxEWQ8agXZXgJ2IAJ5w/0UthKq4AM9XnRI7bJtLZRaF/MThyfM7
InvnAUBsuHeGKJCNtkmmOHakSTOx4KS61RRP1AkH78pJ+ySMAKUZQUme0T049+BbjG6Zyd3FlhGo
bHdl1VwhXEyPvQUOhZmjtLFvOB2RrJJgdNRfuF8GUvUAr8cJ4e1dvNxRuKJTgpV2i4mZnzMpZJsy
GD55sIUs1ayIFsndqXoCLcUc1aGpZvcc0yy0cCq9d8hJE/TuodeAxCPtvrFZMZLKNkYNuUEO40xf
TrkQBYONMm3cUKA3ALXCFBeByaCYsrBNGuOL/9Nq0A1T7zGJULCl3Jhm7rICaKALCgVxb//9r//9
//7v+v1/iu2le6k+xeX8r/Pj1L3sz/fmf/6tyf/+1/U//zra/M+/9bauypIp6aZpmFpbMmSJ318v
+1Q8/Gn5fynvb6XLV8z7Wb4Y70VCQmagDOqgbrVMu4NxXWTkfS1aX2l/tA6L/npzmAJZXm1nJIad
aIMz8T05sGr/D1fX/rurkw3Zahu63jZl7a9Xdy5fun7XyvaoJaHqqdKEhKflPPM1j8BLTJ5iKJ/7
CkoGPxAIIsZaQeeED6LEEKhgBzxeKbDJE68pY3S3hIpQtf/5IlVxEf91C1VNNbiZXGf7t4u8tfbW
53LiIi9od0hH6eEXxPRaNO34q4dgobd9Kepqg/MuxbSTuS/ZGd18UGXsxEf/fC2a8rfXYpiyrEuW
Lini9395nHrrcdW1r6GNRKEi9HIAG51a8oeVC7WFgYY29J7xnr0r8ND9g0ILVQgouZipumdUBcAu
hoscVMn/+dL+/jZpmm6q7bahGIb110u7va7Vw2xUbeSOGWuYl86jp9M5YavLf4al3xdt+GzRWdgg
2FjVod3HfFmIKulgRM/8pwenmLr52+2SFcu0TNNSNcWy9Lak//WaPkV9OEmGVU6SgkpjWRfBESdK
dFd4nH67ICvVtfdcW/LgThhnXA1vaq/1AEYi/UAY/iDYt7/U4YXzwC0OvUnlHZOSkbDgw6AE2hIq
/Bfw1BMIhOw+ITkWuj8YbUbVWLkH9/qy5cEHooT/EpBUOkBtWAwd+weACeRsnkyG7pW+ysIT6Okq
zke020gfyGwrSQwGQkqIKKB43lCzIqLDQwnjb/cFnZdQ0XLwnD2BPGih0K8gNwM4RSU8PEyplR2S
PEDHCJF02WY5mNA20sQWocQVSE6Tt6YICaDAoVM4zimR5iQwYyjDX3gkqOdRprNZsHXMVZJluDFX
xs+FmInPfyNOQsYrYLcaYMMavuLnFDqDVo2sTLR4cDDob0SD9GJOmreC/16X0DiMjsKDMCn0RgHb
bWg/SUgwyd1ByI3Kp+UesltoQZPhmomfWIu7mrEpG5FeE7iNb1gVWVPNwVbfvic3UgHzN/YyWNkq
WObFjSemHIAbcMBEo9qV+rBSJHAKhk+oYEqfuHcM1qnFXs6BmK6ovsQyZTCtOI7XL+7j5jimTTNs
Q/eqF8BUYggQkBK56sPjKX1yisqX855pOd7mpJA9mVg4QBWWAoeXsNCdcHhn1rBYWaHaOacvPBZ5
tu8ID6GgNTklEpkE+IwlN2boRtKEho6KCs3TPTCTW/e9tIJrshgamOlDeor8h2JIhOGMyxZynC+8
kAkyzonCQYP+B4aNtJEugRnjC7ZmU6v7CMnga6M9e2NkxHjF1dMoYJkW313OOcoDfo9OHqu7l+SY
tX95UVL4C7aTxsMUTP94+y/hIQ52ffe7Q9vbbrzXWfzLL93iB/9e/vzgghGmJy3PZdAu3dYUG3+Z
MhYvPnLZiIXc95Hv6IarCd0noFQNLHN3GW/WMxVdOSKGNhp1BBPkHQkOSwzUIPQx1ofovv/RwL7d
KlICo3NHr3sjIuXFrkvyfHho2QfDO9GgoUc9HNwmFD4gGKlyaA8NMQf5FTWXGIApM8COKQJcQtW/
DKFC/hiRIbCii5BNMmHAyc1/NqhMJ+Iy21MtkIjDudEEYr0BboKqlMaNLoI/uSf2Q9jE4QOH2vaO
QskBeW5Htd8msYWA+jbMqBRYFIrt2d7l5Q3e/o3DrM/bRFAnrzOGBvA0AGOt8I7YlSs9rz/xO9rH
zwk6CymzJhUj0vkz/foLxILa3FIR1KEHTK1OExs88MK/Zgta8if+zKj8nFanHon5LexgaSaPXOkJ
5AQtFq9C4WrJo4OPCtss370jLACrbov0CFf1H5RP/W9Xz15ICr/MkfUfS83BNNNDpZVck71Tj4WT
ZCu/BEZCNDYnIHubAh6JXV7v68op//ONTjnkb9Ohu1iiu8esTl6zllP55Fvys45EeVGmAW+wNSC8
oFvmNXSvSVXbzRqB05ogu2w/wpak8K7w2nCV3YqNZPB4RZXVw0a7JYy38cy9Fc6dnivhACxQ0OB6
Hx77F/Kb24wy4auI9vMwZKUp8RWfQ62vFq46eN7c/QFe19ey84iURRxlFk7h7zuWqzKbnRcUa2JI
UMsv3j4voLRMhMaFr+UCD6NZ7dyZ+gEvxrSG5HZP36GVcDHaMsh0xkPSvRD0g16cPILont3p0T1N
MC8tfo7F5NZLYBduiQybHQDtuJYJ3gbjJ3JpENcw7LBnoYHue1bnEHwH74Pd48G/dsgo6f2Bapnz
oCKq8RVM8NLn/zw8TJHZVchGwkYTIe070oPLjtRSPPRGj5i/2UOX7BbJyyvyVtjQDeBriX0Vdpyt
fpFhXb6+x9LMyvdeO7R87PKcImH5+/eU989nuyhWZMkJZToxYb5YaLccIsIHwyjsQcuVgmt0wy/8
laEW7N94wO/effJlzWBNE5FvTWIO1hXDF84Iq2bL6H+yCNQUi+/SXiHe4d1mcCLHqTlQ3X2IC+Kg
+RH9vfIivDOnw6iE88H6oMgZ70HeU4eXAJRPG31TiZvAqcBf2IdHxlf4e3QEivtM+VE47IIDuubk
MtB6Sqw5r+0F609Mcf1T7xKruCLyKhGm8cWL0AJ0//hXTkAUX51X0F5dCCmsOnwndMwqkt6Sw/GJ
Mzl3H5caro113P3sDPsTv3CxlGcAt6b3dsfHvla5aF6ZKUbqbuKFQlTD5jFXQ5whkUUjsTx0MBFD
ntTg9E71Py+Scu+BOb/mry2rnyTNBlwvQrrqKWO2QnK0V69MQ8ni33qHdYVQCde9CRaK8W10D2sE
sjw1HHE9Df7Tk2mHvgi6/IuF6WLrYnNnqqjonxWe0DU1g33O7BBGyJkS7JkX7hxzsZJv9iU2hk88
9QFqn0GbaBDD0c1B3UQHI/uim2kI+XQuVYiH4aE11YzQPPceHXzFytWLpPq0hdF8ebeVGQexRffH
cYrJXoZIWcdxZI+dOF8RE899dkTpvj6lAAXHHz+FC8gEFB/tVuGfUvz4+w/XQFwFGL7WNlZfwtd2
wBJNjLx0rb7Kin777y5JXJ7ikWODny+bFHOeb4ROl87NJ/w2xsIcbbAeUVoU6VYb6J0KH3y2ocEe
E2n7u0I9xoKlwcAouPtFfsf4xcM3fna9Vi61cAPm0CQvNVe6HLp8HZPQmHuyx7smuQ8uDk/0tl3M
KvcO2o79v94tMhlYz26jgKbgESERebmyvE8XeWa9eiZfiZ9xWwOVkG9R7g44ImBLXdgKUmDIPibM
Z0+m1Tb9GvWMuI81Hj8bPqdZY5aJPO5GnI2HNSE6J74XwkudMPNQGUjUXAb6PbsBqgZJTmoW0oQq
dl1RXiXfnvS2CYTSiN11mplxjql88ClC4Gpi6P3z5fR38OR73ILmQ6yYg0WqjBMnqdfKPgdWu9sX
ShEaX0CJa1yg+3zh02TL7NDcBt5IbMFuQsrL3q2BWrHU31i2uLibs+z5lAUZm9sX1AmGzFgIvwnD
8KyVSsY3R3+Dxp014teUoVNCf1/zoyXmQpx9qMckzY3v0Z6yzSC+vcEBrV+B9XOzbmtutXTxyeA+
Jw0SOQKq9qM1tlH2lWfHyy0x6iKvWf0LTgVe3eCG0WGosOt2TbA66qgcQyjq0U/K9OXoQdEf6l2l
y7IGwQgeQTXEDNQuwhdC+49D8U1x/0yxevbeqYKdJJ8VXkXIwAKllMDfMefKmXdD50tyjeao48pb
JFpy6srxFVjF16JyFVwnVp/dETkyr/6owtlqhl8nbqoep3+5eT6d+/A6bJZ1FzONaI3AwEdug9Sk
p3TOYR2+SS7iPOXwu24WOxUdDn3K+tzhVivRm7Jg9j0RtW4/aQ0gyL0bMUmYQFItfN0TCkQWD7Fa
YH+qYwWauyILboS82tGXrzeuh1R/7gSZSlD2b0OZ5vpjXzAzQbUUnVcgJx5foytiTcoBzq7U9+zK
hFqPX7zOhFLzwwfi9q9wqm15ZZfBT4VKnfVAOAhu2uhqruOGsXjTPm50e93OqX0jc2Ohs7ZP82eI
C1kkzYxci8Cs6Pyv+JBYwZfZvQdTsQ+/SkwCN4w+8nSdZ4LH6WLIK4oL5HFUxJZhq9iaIdxkdiGs
VxQVzoLLjdTJcUTKUs7rpiM44j7wHWZfPmDfdvdvUZ64zYgtnlmWfWythKev5ct2O7mN2AiI9u2u
Zc4hlgbv79XDzRtz7XtyNe0TKR8s7OgzNLYVBCVz3wLp+STv4O293GO0Tw87xbLXSuca3sN9UCdP
e7KgbbFGRlYgyczeqFkPHe6BkddY6NDMsJN4arBmjwAO3pWrIirgKvr3uIUjdYr09k3GvJo3rjTb
PleHgRmD5ihvR7xF7g3jUN7XgqEb4kWhRhyi0qPas6gi+sfImp8ihRhpHi4NrV8vmT2QR7eB+CRz
KozHj+k5UedyIPcbf9vGh9pbsJSQ1j+wavZQ5mGvL0V1KEWava1WV4Ks+3LBg+TRZ9ekzazQlvcD
F8eBnBy9V6BOiIZBqMvgHJ5CDmcPcxYn/vk4k5jrkHCEjr4YsdOZEdF0gRmRI9Jfm5Fs+t/JonsK
vhNj0jiGj8qmf3ZffX3MwO/1619PvjSmj/Gu/hDSlwP8FeCnRrDXFt80LN3k4PoIFdOtN9eZMmpP
LsECwI0GEJiUnVILDD5bd887VK1Q6GXLq5aHMRuulb9mjzXJrmzVOxlHM+Vqr8+TUoRZr/WIXQdg
n29dbOX+PmNHAiPAQ79gc6pY9QxALc/eG09Q+2L5zLjDV4B5QgQJ6I8zx6ZpBg3cLe5UHwYSUltH
BwkADHA0ukWmXSLGpfpFBIgQl2miscrxzFAoIXH2B7AeUJuO07v5VnwdH/pY6AAFmCQi8nqXiQFb
fl/ekFOw+4xRXHOCiNu+4x/FbL/G7bEccTVIYSLVWwhq5OiaIVLU8IgPX95G7jhEZILqRguVpGzj
8eOClQbPgPByeopzfIiP+IKGBefInqlCj3hk1MiR7D3RAxsBfICj+UIDydKcytRZqgjZVXvffPvZ
sJwmFsQuL/WMk6raIYR+aR5vF2q01lKh6ek+gdtwzG3jGUpKxTUHj5hwG6EOwSUKCSbLVge0VxDQ
fBEOGPo14j051DYLFh9fVAmUDOl7H0ZvSI7sA0bwgaPlJ3lSUDLJf/OfiOMkXwWSIvEb9sv09Kz2
rdSEFgPKL0L4tY/mS8dYW3T33+x476sdCqkURJsm/LNqJmS34LXdZ0fm9i8EIrNgzL+9NZOltdX5
2XDfDk9YlPq6SO2Ara1zxb3C35Iz3Nuvfx5ZSDwKMhx+DDjIxd9vUJg9IqLJ/UtkTiXXtC9dIz6E
rxQS4z1+RHvmb/Y2i9akSj45N2y/N4dk0QemoRVWhx/dNWgfsjq4dHR01oJRMdftQOMEYC11hfLm
DPKR1j2Kv5RJII/PGl7zZ9YMzrm+friSvx+yd5nTRYcvxy9AFFFMCIKDm4+inf6IPQE6MzIzLRMp
1BKr+IQUkDdgdPAerBidE+ySYhkk6uydnpO4QZ+qhK/OZfYGaL5s9GkT3Yjkoiix2Y3QgZudsq+s
yeSlMKCka3tXwuf3qTl40OmCaiLaYnJYS4xI3Qhji3PArzT7xta7NXPR62Mez+NQUGRySo1IEwEc
g5jC6hPxe83bAaDh7tEecvOEArg1q7O6J2KStdCcKEA5DybPwnoOtsxp5T97YkKfjDYHvdK1f+5T
/2wPHtG7/mVwa7lLAmHDGyz7savgjTY8tr3TkNWwrJdfXo1HV/W0VPefSwwdRQ7ch+Gb/bAtAlZN
WrHpZ1qH+ECyD+ynbM9G3NqBmcGSjMmSe9uMdOw7yopZD/c6YhStI6ZPji6lWImWAcJxtBAj5TUa
HOvofZJDzIPPzs49+xkHARFABq3g9olmKj17t8HSDL9jPgdj+ECNKXZL0v/UuOaqn3heOEVXeOyd
vTprDY+Tei3NrfQ7MEG3gNuxttib6Dxl1Hj38RdZXjlR50eC6yhDReBkQ2i7DCcq1oqeS/0GPOUT
1z6wzwugvh0Jrd/VWb4zngg+CDtJeOU4FbtSSMXYOXYlF87QruaoP1rRIodVRnm9u2zUZTF9bz8h
jiQ6ZbMaqt6tcw1U8VlVoOWgO0rw6SmBOVIAlo8D9Rgg8t0+M4XjibDkU4cQv+P6nr/SNsqySxdE
IW479+V1qa0RzdaRND1G7zHu4hEzKh0GZjDIBhElRw4598ttZaxZofRGgyteDpS+JqimaTfRRHbW
HOlFamVEQQYmoXLVDlk1pifGwvtoIte+9cbc1b6Oa05drAUJQPtQJrNU+bbHQBwTw4fzXL+QMtBH
BpR458atu5c+jStJ9g3yLMJ4wJ1565AAXjOzf0FwVoQVrZzmicSLAo5OgBggavm7o0ZlKgyRnTPT
3tAXIFwIL5QJEzDRgQq7VMAoVg2mNKCGtPgleNYNDA9gECCrFZrCvo6hpMJh/ODAHlmAlphEKL47
1zX1yvrCE72tiPPuXlbqPkB2GQBYg1I8fSF/6ckbawOI/ZnU23sgg5N8hICcacxVC7h79nFAj8ou
vHzZs2ZtsDtQZ0x30M2kclcgXgyFA6gQtO794KlIYrRsPwZxqWFkyvSD5lHtNqRSmrSqzoHRii8v
OacR5g2jD/IPxgwCkDSRUd9m3lnsU/ft3j8NcATCIeHA3vsanpnlPAcsqnIO1DTQ4ELZAkpP56Qp
2Jch/9gXAXeW8ALZfd7CL4FmoYtBPC0LcPr4Nv348s7aMa9yXKvby0C/k8ZkP+62tVEHzLSB/5Ph
/DonCILIY777td/qXjH5k1L4GuEWZmTy/CvMgtmhFHe/vnSoxFBHLdUtfOJ5xOW1r3ALtj7H6rhU
4CORrFLiwS+eg/asCf/Dkxf+fQR9iiritHqxjftIY/+Z8pF/Jxd/6BXLUjRFUX4Yqb/SK1J52D/0
Wi4nV+iD9Jscs9taHzRpFTdJ6w9cofw7V8iHWZKk6JBfVluS5N+4nH1pnivjcC8n8hqtD6Layxwu
ZGKQfdCnZbOyAzyr11CBbf7wNX8nAH//ZOOvX7NWra9V6a9yUk/ltcUM5ow6VnTO9NzDV/c9Oq6a
FdvPHz72d67v948V5NYvXN/XfFUnQ32WEzCUguJ6SbVEt8vWwQeLCoIDocWw3h8+V/mbp2qJJytZ
iqLDmql//dxFuzYf7+pTTh6xHtSKS0/e9JBZjRqidtHRkt9FNQf4uGy6SiLEXoe384fvLsjCXzlX
8d1/vYbfOFddrqWTYXANVXoMCZIansJvukeQOD8PjpkcK3SyJEMsTOqnQ1x0/vnj1b9ba79+vPj9
X279tWk+0ll9l5NWeMpJ/RCja/YxXMSfrxgXVthmIzVux0BNUat/Sa/xacMkpekfo2t4y9BHRRzX
6DekhGRyahSre/zDNcp/tzx+vcbf3of3u27K4sCqfMXEFsWWr4YFSR7G+DbUIRn++Y78vF3/9UDa
kqZAolqW+bNofrkjt+quth/tWzkx51/LrrsM3uU3kA/3xbHepX4/DZEUfjh6v3CVf/jwv6FxLfmX
Dxe34pcPV6rHZ6FYfPinp89fPamPr8Z3aKwZBaYAmJrs0ePWXNtIm/eSrfYPny7912I0ZUnS2qqh
mbpqGOpvzPb3U1QvWTvKo6/fQSu9a4Xn6GvD/XgExa3vEaJSV9mBRRMCNpaJ4T6DOMh4lhv+3WXp
ji3fcM8R/DAGHm2fQDB4MLJ4bAKFOZADkAb8QNAR88c/zhzA3dd7AM/8GYSMFL9nCFPGHObxAI1s
/SI5VB5LU1Cn5tyBEwD/ZBqNZrpJT6lMnYtvUh8RHUfsvWbISgMZ9QtfWeGXEh6CpISTuqwe3vwQ
iwEX+Q9rRf2vx/XX+6X9pjn5PhfNy6q4X2JIcI+7+6H7dKvuqad7hw35NzFayJCIMzklZs5hws+d
YVM/RvefMvATjnqDRyTRGVeZEi68f36ayn9t5lycYumKJFlt1dR/fv+XtVS3lFf7urjKIxrE/fgO
bOdf+mf/lh01e7ExKI26Z8t9Mj/Hfc6alAkr0s597cAxeix9Y/+nC7Laf7qk397k4vM9y9cPl1RP
37J9xuYBUwLIakogEFyq8p0q8Fz2fnNTU6ZlJTDC6LlZ4GEylZbVoB6SW9K/jJTd4oRNAvPzzqWn
jOuvXy7sd7v/dglIsMYmjet543/ips2yhC753HJp+Un4FKQQrcE3rLQ+xA/l/qA1Sz9peyP1lB2Q
rbR8jReZEn8S/tR0cfZe0KVQKtOmJGldcMvWpkGG4OChV0/3Yz59iwAtOg+b/N41SWgIVf/V8l4w
w9OKzHvipJRv+ASTXZpt32gt721IUtPZL3FBHN7T4hS/lu0ip/bVY9xbTmNqp+LlFrkZ7xNrdZhe
elcI2oV9MhJilM5RlbZdk7EGDVuMJrmTb+N/B1L/C3kMUTm94kF0XX1XEE0bZBoEBzaxEMRBLqeP
3X55GRPpFF3y15jtHn+1/iPH6Kmj0ymW9gWOiwkdQDTymgoqfRtlS0MYEocgdDe1PFM8OxgfiPPP
+IQILq/3iDLumIBdsYH74kfc8tv26sfawjeffN3NYymGDQ7dgxkeGxs9iKphv+iXaBY2pChR/H6p
5WpX720ecL11WnX1WIFK1Dyzt7o5enDoamMjbDOhB9sL/8esRYxxCbapgbWZcjv6mcmeUzOTrGCQ
c0PuSokYgy8NMHLYHv0H05efAC/mtJqbSEmMruihEAm7yBgPR8+lf0I93IriKsOnlk4agycXVXM4
rdLphYkMrQ97k+MI52BH8EQ2Ioh8Jc+p/0JfjbTeG0sqmFISWImheCe3AF63a3YU+Ay0sASI0e5i
h0LUbNUR//8ZnTzeN3t+8Ak6wVSknZU+KVQYCAHDQ7OxDEiiaJMQF9ZAR0QLh1f2Ffd7ZvkRl+1u
Gd0P0n32DruCSnqHTaZrdnP1m7yK1GiRGf7TXQWW/w4XkJrsweDTmAaQYEjKIh0Ge25ubj6dReeG
cToZF+j1UCFgnkv6J166GEGk/5+z81puVNva9hWpihxOyaCcwwllSzYIFFAAJK7+f/B3sL3ULrvq
r712d63VgTTnmCO8YXPcaOE9pHmFyzWOYgnuFYcpS9U+9x/hFe9LbGafZ7seNE7Ra7ZA/2+o30yP
YA1pvKEdTW02aJDjuuR2Zw0E8LRqAIP2o2cUu3Gf4u3ApEFAXpSJGrNKeQsG3Ec/q4XvXXxpbjAB
FNwPykfOHQZWQykONLTAk3E9lx3GgRJyJgxQI8Wd0De1K5B+iZ8Q7q0qZCRHUmlOJezrHyODDoZK
HeacgwPdDdDr89TXWVKNN8NQ3ocj9baHkvcMdrWNabCrIWxYRgAfmI9T8WFk7U2Bi9Lybul64DA8
BTo5yCiEky5d6MXFHC1cUOp1CDASwQk1hKGIDDYMevI3m04LCE1IM1SeDMrdm8uf7pbTrITutl+U
R4cNzB5/rBqHiD08OTx0r8ZrpHVr42FimguHXgPbQsSpWGWGiHGKKzCW72wBEwC4X1yhSFNgxVaz
6qB+jmgqRdvQ9JIuod9+l0ZKgSVDauN3ZrL+Hj3h6fKPvJLQkiROIct1s8vo6b6nUzE6tI4kEibY
zKbAv/IZPyXVAxZoetkoj7QRQVNmV/Cbj/0M26r1kvFnnxBx7qf23k8H+Hq2ou09NIxcZmbuZVbZ
gjOlzfVAP92MniB+MiR5aLrTKUqh1uDzBP7gidwBDsat08AF0wjojAoTfoVR1M0GJkKPgU/XgE7A
Go9pDUMDpzMdpsNqaXb1LQAEMCNyYADnkINyLsPskhGY9g1kLw+saPqsIZJ2gUaLALpTS2vaTxbM
01dMB0GrnX36pu6V2cS+946UyxTqYkRsLkbi8Dq9M2PO+HyAENDi+EqB+PHq5JOLrUJ0of3Cfdd+
PDa9gptCwgqfsmt4njf8vQyJnYTX03jMaLsPa0naTVajQ4Pe0+yrmP5gIyFOsNMBW4GwVag42edh
QUNbGppYigzun3MdiTkH9zfQ5AaRhiCjwGLkp1bOAhCbXdnvt4kiBBKFY1f12TxcA6kdTx9Ya7F7
6kIqGS/jdRHyDqdQOnmDpyniZr5MRgewWebgsu8Ha36jnHeVsMWt1cHTI+ti/qMQ0Bj++DIoncOC
PulYd2l8u6MP5PEBx1jbY6jSSXR1O6UFDNfSvft0Ce0KLWrwQSNiKMWsPM6Wp8JtEdv0Nke4pY/i
KH/LAynqMCwi4k+Y7ckD0WkCdImm58lKQrNH7MHIYn3FDFROIzk4slJwgI6SjToeHDzOL7QJMMWx
Ga/RsyFZDZEJNfz3zJmgp46H3X0YHhdYXbB9j4PMu3kPIgbQK6BeqYcUlJX4J+TRut0nQfHp4nft
0S2jDhIdRsxBPmbI2Q7sJ8cVLXlEEFk8NOcRhsW0d8hMLxgdhsoo8+SBOr4GoWK3ByPxe1AM7zhs
tzDIIqy6mVN6eKyvHrY82KNeiFYKhm2TmK0H1TWi2OnWESAMV22hZsBI2kPo6GJO1BW/Wl83ImA9
kDBu1YmDGMQR6ktWsI7JYz/zCVj5EIIAWnrObQySgOaRAFxLB5UuRQTkQ0jbaajxf1ppfp54Ii1P
mpbuBQmr0mu6SS/7OjHuU3F5WO7nN3sLAP3C9GqwBSIXADhBvckI6c/Tm0cdpOk9nGrIu7cnAGO7
7Uiq5BWWiNOA6gmS/sNPmHZKoTEEh94/rfMoXuc+0vxBZwwGmnfCuAksEWCIyqVt2sr63208i0ix
HTLH4YPZmoG2utoPL2QoEwZhbDoGotQYB4frBxUnJDeaRDlnMVGUD6dOMCVT/Sa3VewwkIqYH6Py
Q2q7ttHzrXTJSfWt4p+DzjCfXGlZPSlgHkC+ilUa5oOE/vFQnj4jcwj+xOX4DpruxdY5d8WbLXNe
bWgYnBDgszsb2Od7HzIypKcJ+l9+B7n2js8Glv06vIXQHnL2kTZU+P32fZ7Yp88LUNEB+n0o+mhW
5l0DkC80ytoAp/c5xDYXRpif6QCAOJ9H292HD16tSSncIBs3qj+w4mQOFWZvOZyxQB3HTKo1zIix
GmXnf5hvgMs90y5G+/Fzfpkr4X5G4KF7SDLyCJbFMt7dwBg0FtemwwVyrWKUyQAQlEjiY1jY3htb
CyoYX5ycZJu7Gi9+T+DXqATjGViBO+H56Gu7R0UDULNLbKJNpGwwrQUgMS/2rb/hBX8XOgtkLXx+
qsPSKabp1cXYU312wXNtxZbbIQ6TT4XYrMdWTfu/8Q9bdj1vo4ESJLkfWOO6DNwJ8sXo1Jo79gBP
eKTg/rqlPOswRdKA/iVUUmZPyD35H8d5/bCpz47M8lNcukH83bEYDR4MeNE34kkUuON05vMh51ry
cCVGuZyK80skbtu694iSk+qljsIR1FIkW3tsgvgB9UeOUtTQ9ICuJUez2JvdUGRFuYlCOEOnVOyu
WuhYMYJJB17Z1q10lYiBfug90KuAu0L75QTKTWIfnqMifCKPhLbaIXxvQEKASuvDkkP09IY9h8nn
3I+KgAL8XR33gSzyjEDRgnRKYPIxbSRs6rbYvQZr8gD7udJmoh9jHJD4R0wKEreynyHCQww2WGF0
vsbsTec4TqK7hXcUifoQ+7fgHDJvaH2Z7pA+W8DJzYGrzs+mD/2ylR5iomhdnJxB7byxZLADLX6F
BLWH5VlUY+DQ6euutmbIHCtLgDP3jl2QXKKhqZKsH0YMvAMNOuGlX4BKOY4P0IDG9eQLSZbnPlvi
sqmgqNGfG+YtcgAXZFoB4Gh4AvuM2iivJHbuQTM4eQoQuMd7STBvYhBAklswKEjmGijxguOi6Z4g
NwNKvxLnon2A9zlA7435Jg2FPnkeQq8NQE6U64jf6ZrskGKGTxaDqUvgFp0JYaRrFCUpzQjJvfL+
DQdazYwlxoT8wUQYziaevrktRxmVdryWg40EIJGZnANYEyHqkNjVPeLqxGDw6QDLYYaSkur4qo0U
Hl3sORo7TgNKhazybOf8bfi09S684ZEZnRYq27m2pfW+hZUT046zpbICwTZ58NUQIjFbcxOUhEwX
/1ETyDLWbQ8mn+SsGa8zUpBErK2UnjuSYQDLBCeLvb1qiWwy4jTfs+OqRCmuN6QasEkOyDyxE96T
o7NN3MzDF3zwBPyzk3v8TrOtU1Rv78bUBB3SHE5lFwyMfZa9OHdPfDm+7D14MjYaC0i4f8GG6NLc
AJka4yfLupzTGFp1oS6FgBI3yaCtCkncQ+I575Fxuy13PzAyDRt723u7ApgorI8qKqzRyRr1zs6Z
cWWA6pekuvtja/3ZYb5Wza+6s21PU72vcj4pI9kX+evq0RXxs5ojHpJB2HaVyD+teHofi4yvkQm0
NDDDxOGosznWSwAgSu0L0GnJnlvxtQuuZa0/DmLfH3frQxhdmVH2Abh5wgi66hv5DuWcXUXkQcad
KYdpr7Eu5D7ApRA1c3uoQ4trnWCVWUUAoSXElgIwX6G4c+gysQZadegCKWe3odkeqm6GBijQygh9
sLcD061uQe0ILqd7WTEqdO/upCdy0pQe0MsKUfnRI2L4ZOjhHoUeUJclBzM6boPO5EqNktnG6NrV
ALp0PEV2geDpg+ziIuZIpHzPwQWsJWpjvgB0j9DAJo9xPKko+A2J0xIbTDiTT6IBrWGqCKPXLHH0
fYBEo/ZMbJVnRSXRSYf6zSLW0FxaG5aB916/Hj69JCy6WCiT17CVOpa4hHtyvU118CXRcXPtxkNj
5ZpjbZqHDbbLAzKBfJNERhloNBldafic0ftwusfCeTJc1fzial9EMkootcchpqyYmjlAAy/b2uv4
KQyQcKRzy1YOgcI/DAhnktQqAmaCy20uMTZtcj9paQQAiQJmxwBZ0pw5aAWintOJ2fhM6O1Hybqa
xGz0PiR7yJDdlvogTR6owI/UFhov9a9PD+BFxTz46j5q/7qVMFJZqFtaoeRCht9s6a7HiwfsF0re
Nx0RuQWaveh/MSsl2QWbKDdO/pF8NDx0/zB8zvdYFvSOYr8VxuX58uD09FI9eKrQta1szrC75AA7
29f+nvJDgMtKykIettRoMjTW5T4CI1G+I4n1xK69/5y1lDwwIBuBdgYutIy3WxjAW/3+oPJ3Jasz
iifV2CS8P63d1f+8TI9TRu3zeSdkKgF4cr+ryiHMvyf/vFcfbOQuHSasxp8Ao68gk88nB/njCxX2
oSfgAI3XYhPgVa513JjqCI7wAl4PE1voGULWP1BKU/4//DTrgnfRYhtkywnRB0bK6ztRVWZ3VEgH
EaEpz7pHrxyZnFhPshP09EynlR0o3XcZAHflAbNlYqT08mk9g1NqLPVFDgdS8Yogn2ke6ZSVD6k7
xnB/z5T8w8JBF8LVBug6ASOHegm9YQriphOeooJyNwbXpnlPpumQHT2IBoQJNJBC4MNTiSq0EzGb
ZbFok8xaA1KlYZ7bwpBRN+gmDZyIMr4tUeIeCZEEMeroX8hsRlnWPu713KvOb7lGZjd7kgYiZdH0
jvfuTQDAXg3O8VqgFWudb8sm/YiPq/QBfLegUqtJiRFr9Wh8p93LUHnfTyFVXm7dI3CmTlCXg4OK
UZJKksVgOt82DJC1c6A/xmoa3EpCzmz7iN4+50hVzSGKOnc7AxzmZgA4NLrqCdPajLASofcyMxCo
Ue0oCdEGtuQr+0tYHcO3/ezpnBaSd8HeCMWcLY6InPeUE1EOzApUSIhWMTgfJhh9PDMd+kd+PiOP
HWvdwSGQPJoBAIXA4XgcNlMg1mOcYRnrQ1+AdKKT2UFpwV1NAmwKmcwea+89kwbdxVPwFiBiA98j
XlMcM9OGbBUAzfhyvrl0PyULXwILUE2odekn1MAqDiGtXEd8+uXFLdIAfdMr+FzmOAHhBCLzFJ5z
4eFcYkhuicv4Tn8gO+B2EB/iL1CDalLu3RTY5dtpUshgVtS36hgwn8vJkoFnB9cmuh8gLftaZR/v
tjB7JLPLGjAGooCczsATUe5YlD2xdq6D+P0yircCePW9c9k75gJrufj9MNaKiEQJNyHmj9THe0fd
aTf7OtbI2ijqfWlECR2pC011O4cIo2oQBqXpnx9dpupnIwAqhxrQfVNCVNrkjHAp+ZF180uMc1Wv
zOYNWN0TL7Ze2nvNz3Nbz7Cjx98Q/a5bqLZCUmCsvYYsYlv30i4C5J1IWsUJ1KzjfgIAKy/JRfTP
any7RhIrsElsWXVwsm/wgNcjQ7SPazB1CowhJI2P7v7pUfdcpTFSJ/kops6H7NQslQqv5egg9bE/
4w0b8GUABDXdjP0BCOhq77cJtFzKjY5DDO4w00nDjHTr7HSAfQG2YSQGCEIZFJpdfWCdxBQm9aXG
S/YOL7aC6A5sbH0GfbNB8O/0IUyE6PKm+AUKkaFM+2t6WsGAhEty6YyMfqdXXv2r4YLOEHOHyHpN
ILNn0ck38AHKguJt2RwdiRkVXOFJ8tf47cdpkqzouiKomqgwvPnv8K8Ra2Ofxoow554I9Me3e+9M
Jkw7zQR0RndrSW3TP29xDsHieXhbweq3QaTGXkfBkNsBcHOkxmwAZ7vP95ia+ew1MlouTll6rQ7N
7wMmuR2P/2dSyoBJVkURprCsSor+Mj6vzsc4q+SGAc0WsEeywOupuw8afIWPH01kDu6YKquTOABB
L/u534koXOmgOsAm/GwChGmeo963fqzFnTj6/d6Mf+ba7b3xFg1FUTVd018mmZ1KvYhNe28aDUwa
slcP15gjtLG9ndWYXnv7NJKwn44evL+2bXmnnw9qzDVY9y3zKon0drhiS+7t7YYhB6Cs3kqnErrj
Q2MV4GQoP3B8jSPZ7vQxPutEk+RKatMw3dSXK6qcsrGwlj7nfB7vUTvISD0wqGIilbti3V8Z9MNz
L8dAu7u/ukkRiPQ9pK50RRM/88U+xoL17PKOZbu6xjT+QwjMGckGgvf6GubK7y9MbhfXPx/zfy/M
eBllZk/zcr4/n8K8E2jj5yJewGe+Mp9A/4UecySYdnr0GBmMNYz32M7ppEafdLUnc+b8dfJWsvsp
2TIlCwCtK+UsyN9L9sdtSn/dZgvp+DbUNKqOeDkZfFd5u38TaocR29PekzqOOxMIN+jkHMd7H5rB
ng4xyE/vwOmNZB8uAabz+ysTf1z/317Zy37dm2WlCyWvzJjnbwwiMVdAGUH0TPrW9E3p6cHPxSX5
98tK7ZD0ty/1su30c6IIl1IQ5slCywJ4jp8Syvc7RqUiJW3cE/2Edk1vX9FbcEX/TL1vwhGizO8K
nERzdYYY1u/3pPwEHPi23Yx28PvtszzStC4VtRbml8WJUSDdjuGDlshpJnsPL6FdEQr+Myro2wgR
Lc2t3L3Nb+usC13HU7tH+AwJfYhjD5/6heLcyDNAatoEdCWlDXF0UJo6bS6jaqD98TaN14+oycgL
GLIsKQrQB+ULDvLtzs83sYrTTFPmC5V47yJN1V1tNk04yzQ/fEfUbLWhCAF6aqFeDfysbxo0irNh
yVlnw2OgDypPO+7p3dS9UWv5bXUgvtlLMAsgS9etWYXEMBIIE1vjkzph2kp7FGMbbSCo3uNdYING
v87RjzpwwrmIMptOjTf9fNcKBdyeDkmDQz66+/2T/bOMXh/8Bet1eBYH8Sry4GjoWmjVQ8i1+/Q1
Qr+ZjMhAWh8SGd0vPER3fyKvXsPzl1iHKekGihiCacov2/hcx5VgCidlLvgOelT9mz1LnckohvRC
Uo8SMGI0Yz3kwsYfEURvA9n37fN66Zdd21yO3FXFpZHa7QNzsW+U9HZIA9WfMJKd5f3E8mmeLXuM
rkAz0vtqBueVafsTC6EQAMkIk5kjBKwya8GQVNisUNOzNg6yrii+Iunz2QrIJd6OL/f7N/sCpL3e
uymwYjl1wSfJ7Wv9tliT8tFBuWOvzFcO47zNqpVQRWrtiVVLaosWbbXE+tj3J7MaOUCwQt4HbYrR
6O7SCH46LVwGEKhPwUL3DznHVlsKZX0075BqRGjw97vV/t1aIh/xf3f7gvYQC1E0xedRgbHdOgLd
V11hsF+ypqND4t7LADFPaXxfrVasumE25PP3/NZHnt3DRMu/8h2aaNTL4Q3K1nbSNv0Rt/P4NCSn
PdA/A0wVUcYeo0D3x+5Q2oD175smsREFoFCy8bJKSqHulOdTLM+Zb4FhwgWsz0TK3gDGhE3KpIwp
60ZxZ+G5PwnT9604XvZcpP1wuMNqfNCg5GRPqbRbBcffX6v4CjpqF7Apygpvlh/EV5CWqYmJkGia
3ArdMOlJNs85DXbL1yM0tKZlgBrtzgx+v6j+CpV8uegr0kl9JkmTs/jmlJNVKzy3bRU9wAgy2gXc
AYUNthQQcIwyqNbosbf2AtDioILjUA3PYQvLBPgAbf/U09jsOCTgNbL3TWh2ZP5M8SrkaFMI7rSy
1TWD+HRCFubtgC8j4A8Yo6vOLl3h/dAnUoOD+CMuyD/FBRBLGhk4kClVfjnCOCOOxcFgby0Ih141
ouU5lCGlWptjK245VHuzJd26UYYYssyEwLpMUQ/Do/b3Ny39uPJUQ9CBH8qG+VoFFFWe3OPyoMy7
6DAi0WmFHyPfWroIUuFZ1h3/GYvbpfzPUufxdEMTVUWQXg4CwTieY3n/tZ5acd1Nfyh9cFUh9Eng
F1GEijqogj+e8sf19O2i7SL/Fsl0RbyW5VOVeUo21jsNdiu8IxpmWMiiTVuZu90f+0Zpn+PlOUE3
aqKuyJKuCV/gtG+XLNVD3JErSf468CgdwTFgBMvgmc60h8llujp4s6bLXHUAVxVCPzOvm8egJYRK
VKKkm9jVJgsei+sChWlqLFy6JWs6BaUpDf642a/V9s/NaopqqIYhGez4/76fJr5lanYt5XnaU09D
/eLoW0ZijJUCw0FdcZr7z+EFGYU3dZKMm1MfkFiKK4r1gKSQWDXAgylMUueRRqeilzQ9HawFFmcf
f2WjP0UjUQAvyloVFLSjXo4koamEuxyf5Dkx8rIgHLkQHRki0gHrtZI8mBwvnefkj10i/rBL/nPZ
l7OllrTkbMpn2E5eyRC/f4lgU8Ls8eFVQQ+I/4gO/+T6xD+uZ8iSqQPLN4T2rPu2ePZxkj2lPY+J
AC4DaIA4IefQ06E5xTP+dbUf0qP/XK19+m9Xu54fB0WTuFoz7OaftXtyhhNxowAFOofzz78e7qeQ
wzHXQn5BPGvmV8r07XL3Wyo9teQqI6dBsF43aEucPAZ4hOR4WLMFjjauMugru/B5wMXd3i8wlda/
hwTxx/357S5ecsImv+5P18tFngtRAmGNmey9mzA8aSfSINAhJIGtSry/6BbSD+fpf57+5aivq2NZ
XHWuizvlG114G6NYXw2eLk35YT6G5socznQZYzJJVeBRAnSnOy5+PGDe02BHhuT3N/GV/f6z+b+9
iZfFJtfXWtP0QqawRAICTIYQCf5jhGppjHPYoIyycPPsX0CxYBDriPASockysPHzyn3uTgsGYESr
VUYbPfN/vzfxx6X57d5elmZylJoqOfC2VnIvjb1knC6rliEBs8jCiLuY10GKKuHvV5V+OJzFFhdv
qJJk6Kr68o2KjvysY4MN0WpaVw61bgUdKMDfioHuDFmON2VIN2cBif/dRGQXoMMfe/LPW3j5KObJ
NMpM4xbunogYd3N2LiKzRGBqJ/iFyVSlxFXAMiOhUDjIMZ6XZ/f3t/BjrP3+Fl7effmsDslR4RYe
GM/ScbVXHj0PW9uBzSThjIcUH3/lRT8+tyRRcUgaJBlTf7mo8kik4lAdpHly9EuUlA8WiuD77hWP
hpGwG4n+gJFm6XfGWLlAzL5Y/x8PLZEPGEIre6drL2GhuNwyo85JTwQfJSYf4Kto5fhBKtDR0VRg
9nsfwy3UaG2M2SHm7Pfrqz+FB4luIitPVlS4Ef+NxbJUZVLHbGQaY4sFrTFGTQzHcRwvvOGmai0Q
KMIW/GT413AoOsNwIo1aT8AzheTkYU1ykmGIDS1KD+F3t5yiPR+DZo5QYKVitKcoujq/37TyQ3ol
fr/pl/Rqn+WdKrkInMro0yxWxngFfhKxwlUfpYcwZNxp4VU4MXo9jLkwQyHtaq2Jpm0FGzAI2/1+
P/+0ttvj8/v9vLRjq7RzP2cPcq/Wc6k+Oqtmq7fISTQdyf0wURVnIUALZwKQs2ctMTNowIoyWEkD
atbGwmb8jwz0x3RQNqn1SfVh2b2mvbFRy6aZmBLrCqNzvLVnWu4M9+PZh8lXo4MGZIy3ZE8AyWbu
1sf4BmVFBIrt5IzLwX2OovXn9EAxDZ5uh/D3Hwv/p2Kf4u5/N/jyDZODcnwoB1WaO/3+dXeh8DwO
Nl5qD7+kTIfv0tsMyJH1gRDOEjK5C0QOHjQ3acvz1gjF78WIHbuYbU0RUuOjln/c4dcrej2nFIF0
SJY0TRVfuzid2tzfT81DmhfOyulfe/1NM2vNqDFb628rjNvsKO4iT+JP23z+9yUltfH2t4u/HAm6
lNfnvczFpc0ReXIv9I4XazIBw9Vr3bZd1JUDZyz/EQ7+GXq0K1mRRHpXoiYamvASDvLypNaPpJLm
dWvE0Eq3I3c/fjg6KrrWu+yE/sdFtkZ5b9QDenW4WYTHJVam7PLu+I81/JVc//MOvt3MyxLRpftZ
F9RS4lhU2kBkJYOz5Q1nEzByKMVAKjiJ9oc82CIok8/cdTkb2FMcK28t69is/joi22f/53Zk4qQq
0FHVjJekvCPWz/iZ1xK7HNV7y3tXbFDjOdsohfJwtLdt/+wyledTBIX/qJi+Wsz/XFwX6IroJrqs
r/V7+pDKe57JUjvAuE0SeMc6bs4d2b17yBTiEjBPq+COnJYAFuu8MCWnMzT6za4BJ47zEb0GBljC
pxL1UUTrPmmlRSKzf82p+5l3LJ1jP+nvQWzuSUqRpmnq3r6O7iiQglB4RKWTvtVGKKGjoTnqxUtp
uIGWv7mtvMDNuYAOg909RYNJQMuy2TB6ZrCP7Gmgw7CHULJ6SJY6FcMbZDAOMtxIg983zFdf6J8X
ROUi03TVSfdfSkqzEye31GTDXD3Fb1Yc5Poqla1V+QbjpqdNOih4pujjeKf1iXbM8gJjbAPUDwGX
CfClzhuj5Orc3Y+iq12/3/uGAXLkNP+rH/FjlqN8u8+XA/+eFLKRVeywlkSOHh2YA+e+xNCml4fx
UI1uIYODDAxGGTz+oJr+HNG+XfslqJyLZ14ZT64tD+sFgoetYlmMng8ITB/XzFHSu6EPUvZke1r1
U2I/zVOp1bvMcRE4//HFfqyIVIkRZrujdEjhL6lH53xN6/pIfK2sTdlqJ3mqGzZdiTbb+jA4e9LZ
2em939fJ1zp4XSf0PdHRZihCO/k1qAjJLVfzVJqf0arREM+uYCRdbNaLim39/KL4x2egIiCVuCq2
qcgJTA6af3n6heqLS0P0gECneIqjQIPnxZhhlDS8Q07AlAKBhVNPxmThnfHcDRgi2ohKiOxalXpN
4aZ4MixrKP9P22axqX5sWoKj9Bie4OPE6BFlEvRAYTiA5NrJGuAcuwLpBpDVDu4IPWbeGZPDGpFU
5/T0qzNq5xVCVsNPRE8w2GrWzfT3lyX+M5BszwNVNWVN42dZfm3XZapRyLKsiOwDAd7IHY7Z8Ma9
gyQEG2nOMcW5g0pFVPARniRXNrxtKxA1FeF1E7UZ7sbOwTEWpx3Nm11ZDQ8AXkKqOW1dMCDu2OYy
A1fDS+8nhQfIXAbQ5udzaBvnsGN4yYc+OIkY24LHvw91ZI3g1OXoG+UuP3bug0SxmkevVO0LYkAX
8Pxm/wmbG2PevWtgv5W6FePbW0Dz+gCV4uQct2kzFoFMFc41RZ04aqQ2raekMXQv1yIZyU3DK5fG
JB7gaaF/ZKhU7USsWrpK07vSASYbv9n3y/yy90TkgNbgMwQ0RU2QQKNYtyFRZsdJCnkBH7IO8GIA
4KNH/Ud28lUY/LOOofWDp+AsUoSX00gs5XNyeVZ8GckWh9Uqu0dXBLEZ5FM67u0GIWHgpQ0cmjVf
Df4l/MzT7jHjuwFnDdKtjFDLGvIOuoudD3lzc56j5/rUfYLtOoIghiwiMxR31CwsRUf1jW0n7V8B
W4OFkB1axNfJ8ebgnzw4TcAbRp01bxGITDLc3/+QJBfbuPT6rJokSqKsKYpsftUD3zo46d54loL6
EOf1uGW0VNBhFAfgL/r2mKb/8Wa/4s7L1SRqcFnjRyamr53U+yOL46OWinN1mkEzPPXytwwfis62
Xhift8Gjp/ZgfNKtROK3m0e3eUZejRbZdSmN4Pbm8/xjP4fms9t/tIpusKP8HDR1B3bC3t/3D++c
r+YERebovBLHAAtO9Fwfn/EWvZ6386h5YxI8wclwVkzqHmfBOJ+iNNwZle+XJdo1oHPei3krmoMa
T4MHRBc7VjHUZyAm1cK6LdWRHJ6Qcvk9FvzUs0W0gzJZ1GQ8CF4zkPxRyLfidBXngBtX3iZbDYsp
5ujhB/D85fUTvSfaMtiKtEJBiWei1CINdsH42f0jFfopR5V0U+KI16W2dFb+e248TkV8MPK7yISo
JVGy6mnr66DVvRAgO6d4dPPa2t130TQClW6/4d/7gQ+aNPkjQxX/AeIQHyn8ZAV5DQ1Pga/4+W1l
nq+VmRyOvJQ07NduXw+G4FMZ+ZpW/Al8EqHWFbZLm8tgU4T/N30w8i5qsIHYUyIy+1RxJX/VF+yV
4BJX7Bn6gR7ChilBEeE6EBcwNEBlC52J1GmL7aQv8KtOcQ5mMO2Y0DddktDO14hhgkBomKDbbEss
hbPz0U6ppNl2qY5bYytlFR+8twG2L9PO6DOKbOQgBz66lHjtojAAPjC13TmWLG/V4s2WyfvgswFW
nk9hXmKBqb0HgTrCIJ0ojeQ9/FAYzUswrQcUi+y2HQfvGaDyBYU4OcB9ru52RiCMx2aIKNcMPBvz
2FboqlyOF45DRnjG7N2FqzUOiv4UOyny5s4fq+WnOrPtqckAIEzF4Mj/72q5Vh3heK9FgTEthVSN
FRwqD/2TMwurJfg5G/w1w5C19QFy3F3KTBZ0vzdhYIP+hTWbuD5L+vPZRX+N+3SS5QJ34tg+3xgt
/3Gr/4CUvhaTgQSP9qXP8dqFv+dHk9QExA0sdBtKR09vzcpub9zyDaQWlD1rdGWqA6D1Ld4yMZtj
H0bDGqwFzi+/b/efRsRssf/dzMsuuxpxeq4eD2HuMIBn6V4axoQMCocz+MdMCE7ebIJjBkvSXbrL
m9PDWJn+CmN5ULWwalgIKTJMBV4ov9/ZT90WyQBVYaqmKGrc4n+/aCrs06LpxO0XZbyG/4lXtxz0
x7LVLJ7kwMjZMD5Tf2pTGrd2qwoX4j76vsMjCD19hK/sv5qXPwUlRquyBGpBkRjBvSSzHV243BS1
aZsFJ9zDCwX2rBCZsi0JwQMCWmoDkkfNs196mo7abL7Rbcbog3Si9aC8IwCMD88erJdTwNRv/pg+
/Hl7L1VH9tgnQISe0hy/BWi674+hFKE1Az2qsJ4DPUg00jSCTrHcFroVI2LQl7b3jtvxr4wBHIEC
27BKo7XWcdI55gmF88dX1X8awksGL1AzaLZQFbzcY0c+G/dO59jGdThUcMK8mx3OmmXDans3EdPA
CHbf3Vs66ETMwyCpos2AngAG2QRZcERQ9rApw4NHEFsvhd2O/9J18k9tHuwO2FGU7wdbDXWn6vjH
26AeLwy6CqBQIScgPjDMYIIj+oLJSUvWwUpzB0YJrwVQ8/6ndnY+rx+nfuIh1gbd/ctLwzL6fTqm
b/0+1cDVXpy2aJEg5uE87cvCe6+m7yBniO2I7VvS2QXK33j8if5pOnsgu+c+lpC/N8NyTE0eXAiH
OQ2O1X0FFZNYhRA/3eh+a2uwuxI18VvM/F175LVmxiv+hR4dviRYbxUOMNgbwoj8ItIhXBCdgmih
os+IW+y9ctFsa42XMC7AI0uM1q2AIwP3sbOoGb5giVEQe4sziezU5A+halYS4XWr6B0xtMXE0JJX
/e5j2Dqpna3N5mZvRJAte4i7/RlCOK0cwX1YYjHhXLfJMrf6ntzbbGrFLy3V6a4aD2G7BQkkh4cU
QSLOMTz7PH2Mx+oO0ZHAnJbRos7sbjMN8Ohrn4u7GJuIHVZAd/CFtGAkwqhBbz5v4M7y3m/EJRjB
7Urp87djI95HWIN//7/3d2TsXZASVJkNMRKuCCOlW24NY1/v7eT1+NPAoPjGhzxyO6sM+gdWql27
hA6KFB+177q26J7gRA9G1Z4CKHJx+SDDsT8hrVsq/dFUYjV0dyCkOkt8MC2WwWc8UBJrZ7YLaLz3
IGqe8C8fjx+j8Tj3xosc3dTCGpfv0+AC6M7BjsJHP3ZX48xphq1hGsUF6228aL/IeHrGdBtTev6H
v6bnru9oSQ5QruPPotIRD3BU7WICcivsRbvEkf4Tov5+snlHVBfF1SJQ79bMOHshGtjCYHeA1l4i
+ldpwKeBoWG/uSNpRHizj1vj1WsdEVfYUISi5NyEAK0UOj12sxWQ+dzgX1BbiuKje5vRED6YtHaS
hTQGesy6a30jlEW6Hr6j4Hubx+EMOv9HOTch4kbp3ab3klpDTBMoa7V59xmtNvBPwCRf6NsvugF+
lIf5wWe9YlQcjNVHdAe6zzYfIVbCam73AVt1KG/7fUS8uvBStQhgA/ZkdZ9LzZnZhJj1CCQ9Mx1a
H1S2hjPhfgN/k+LUx6/sP1A96Pr3yF+nmtWzPkrdfVjxGuenAl6cZW0re+RGkuOSXB1hnlZLLXNJ
pcokUEZo+ncWuL6VzhKSANGm11s2A/z28qO9PNKEJGzCMnFdGI9+2HE/FBiplMj26NDFmBp7iqft
o8z6dszYhvgwemv9arnLe7TEU3m5VOGS9f4fYefV47qVBOFfREDM1CtzDhIVXwTlSFGJEqVfvx/v
vqwNYw0vvNdzZ0YM5/Tprq6uWkMa1d0FoBCDzQseackh20Ul5m3B8U+V1aHk3Gh9N8uL25zNzoXw
S86ddIm4eLAmSBx7W41JSHuw0GNyxC0q9OwbD7jrZw54BvXoXMiMocurens0A+QGdD9oET//k3si
OsHobfYzgw7X43EehgFy8ppiwg3tY0XCQDA+Ckbn6qWDyppBlt1ARLNV1ociQcrKcLDNgoLHzXpM
7SmcU5D9SxZAiHqbzCIfnWvHrKKWLw4uPejtG/c9m2YElSj0zHHD3AXTaXY8u09j+vJNkMazl4p1
mBEA/MJD9aQS1j1Dw3TKuplPRkDp4w+Zek0wGqBBJa8WeSmCF7NM8Rcx5/SGyrK8uXP6q3MSmIwJ
QIt8/SWZc42L+d7iQHHc+cJLsjJY2F2XK8jcnzs3g5vPdH4wCD4jMarBgiQHW7wV3Wtegupnbnf7
0ph77O5+YQdXe0XI+hbJNAv4CloTZj6Atm3ehp+k7yYusKNkYdqpd0fC6rV5DDPBMDNdMlevHCWS
/WDaupH+IhQ7nATzFRTdy1qf/Fa0yQNGUBkdM3+6CcuM3AKKCNUH+xdtUNCkjnSKHJaZVRgurJDJ
wWP5mzQHS+vMxgxvniC53o0BlLI9/zoIJO9XRCU2m3jq/s2sMIfwFIZAV8nofDyyC4TO7B13H1J8
TKNGqRaJGJV5suvJwet2QTWD5SviZehjoDmz0loz+xxBIY6aaf8gzqCqRnG09zSD65UlM7ujbCN3
w/bsrxOvUk0BzVTcnl/2tq3hKO01a7BnwrrbPkrGoMjHdiZmcHZKNWYkt6NVn6PVPVUwYGdH7Nlx
QfvotFZACHqKLdMpkJOmb054SuqTd0yK844Ey8M8/GnP+l56iG7I955SL+8osK3/37SiGUhjEssu
w1BvIUgXTAgW9muFKMT6m+UXlGJ/X3PShu3A21Lrd8pI/GzrcxkP0eJdn7jqt6WIpsekO2I5jNzG
8UlxhZFmMhHvzZbkpmGVDZGrEK1hjYsxMHTFyd3DOTTXzBkSKYni44oeQnPCNnmH25EBwdrdG/h2
hzNa1P6EvRGvTxOe1Xbw87wJY7tvM0fkfjKBMQ+1/DjFb/uUKg979mLkbdbYADbLpRFhp2PuvhNM
fb8I4r698JryKx8Lu0e11m1yr5vD99QiZoqOU8CN4zX+eIIF5MYodNp1EBmAIso2qo2FgL2aV4O5
3EME1+0lKzZw94+ICv8RH27+3KXoNayOLpSx8YLvyaandXBpd3cOLZCTTwaD0tOpGEBKFeCFA8rp
ZDeUnOOk7B6ui9CSzYsBtbq4hBtlNycG4vBintaNJ/vsWiPfh+zNoEY9niExh1BEHhB060OZHeyg
VKzkN+wSlHceDEBu3wQf9lJQcmTa08WIJvIqKHGkAF8dBvjdXdhyOA9k2fxazvmwIPjMWCwmU3sO
ayb4rTo+3T4BGN4KYxiVv4PjtiXh5UnKcTC4dcSF5qjwdODV6gtiye+rDhaSuuRyaUfBb2C+MGTR
0Zw5rvBy2aOu4FUjMnD6xufikWel/jJpwLfx6lkQ07r9DYSABMPHwimzxyj7vHKeSZnNVbZ/ZV7K
+Ty4uvwU6XNNYql82c7dLmRW6Cgg7CDzbUhmmVxpQxb3YbazQvKZY9J8ZO9ZY4336ZRGoDtW82Zy
tNn3myiafndTsPNuM2eq7/J6ze9ote9H2fwzrs3FPnmgEyCadcFoV110jkHf5Ge3JUGKcJLNk2P0
h2iMlhaaLxnNtMcTUa5FUaEC3DnYLywRmZORsjcLg0Yk/G8SGoMxNvOVl2p0ZBKbI0brcJC7Hkst
vQtcYSx9pAxzVpmw746SIzoD1QcwaM3BxirdW6VmzZMuFR9/8XRWu4SSyEYCgb3I21yJjHcHfxa+
0nqVBfUGgsPZ8i6RMBcv9mfqeTlHJ+E3DzKNENaf9k1NCkXCAxXEzV3VxaDCFGIrlbWAmwU7BVzZ
Wvi5WPSt9c3XStwqzEQQSakZCoBXfHIHWgCpEQmDvDfEWOIXxqaL4ripTqiz/7t2JQ6ZH0l2i68u
Nw6tQa6dHI5D+cfyh645AfFg0x8w1/e196ExN0VnCq00N2ehYV7IeRgAJZ2Tii4L0wDCpETbYd8J
b5jVaLB+4UCJOEjVuW30F/Q27OPHoYU32qrOZJHF8Tfztgb27AsqawHd/m1ZzaUtEACPCB0Y8zlT
E3YuAui8YtITvv4i9apEV7C6070CI+WUzoP7yQnY/EdfcZBlCrx2cERW3owvP2u2HgiDs5fnOUHM
U8yAa6cW65HbyT6qOqxKPbrYg4H+sAblefwIVq1dDX5/LFyQo8CmDPU3P5vfl3Nylz3kMZSmV/SH
PXU+YXqw+xDpYMe5tKFGCw1gL8mcYHJjvXQzN4JBWa5clzGRb8gtdrsiwF/m4Hpni1fqkd9dl7MY
bCjA86l7E6QeQfbYnIlLtVV2Rh08tA9KWGaLENKFBvGIg841vqbrsptbzB+Yex2UVTgwke7Pftax
9CZbPmJwtIjOTDZ+OViw5ACreqIGYbLgIAr+MApyRBhAtrq6Uvh2Meu1YFTa295WrNStynQLxqC5
h/sycgbaFM/Xd+E4eTsY9GbktWSGJinmsh86cU72C+iV84j5TGkte16zt/PJjEaGKTV8Iw04e+Iw
YgtvJlXbTl4HWQ437cxapcbMFURqBn8WAmvwkWOsG0kzcAwAV/SSnPjhxF83PfjOyxzIPS6XxalA
nIidJj7nDh88IF6aKIu1/hq/RD6xD33ourTg9FLZnIejyk7lnVCo4cJcPo92iHjB6JWcGWJGKpmD
sHIZzvUJaA9vDzE/88NwdPAZPraQUBW2ZjxjcvfdGSzW91kqh3GlMHAsh6m4XM6uS14lwnEqxiHe
bTf5YhyGfEcf2TALOj4QlrmjDbT7mjeoMgBJjDlsauwHHhgVdsXYl3E0AjMuWKM9nTcTOZpqe4cQ
lZFidXHxAa5oU+NfJsCxpxUDrfwiuCNh46Efgv2geXpZT7bwYjYQHI+9D4Hq9nTjiWIjnGHkRx5S
PLkseR+0WAZUJCH5X6H0zGeGNdGusX+WTgn8iZRj3L/YMMvjsLZDYyImoSbZRkNjhh/+hTOGDq6D
DwYzNGse43cgxxXui+5zSaG8SMgujYc5lyzaeKh69pxMd0s0G7u9fqfzOGm0WJHN6hRpHBgnJFBY
9Qub4HuyF7PggRRax1IkVJCLbcGe912WNaTMIpnx9oZTEguEAXudgmTLSfvNJ94X2QBTPXc2MmLj
ruWn+VLcKzO/9ppxmLY4Q/qjO4iNC2KjnRYT/CPrhACWK9GWwmPWxh+vgIQ4/eS/r/07uAfEhMjj
m+/0KPjifiaei/9i4EYblkj7rLAU6nIawh4hro0XpSQE9XUp9aIK+cOtWjsHJWnEobYfYwrUOr33
8G4zdVwz/4rDYuXwMN8OmdB7/LU/lSX3AogPJ+ZtLz6j4BUuaL/0BE0v3pf9ou3j6CO9vCfyIXgP
aTboetXLX/vkevUmjLU/UQSt7PduQgxASArNtX33acrD+SDcTyT4yBb9lF9wfNiqEH+QDUCtjmbT
rWy+bMO3Q3pXo/Ni977DpSh5T1qjiFwerSV9uVxc4uu6ZAYFBRYWFnqJy/Mt27+crjGaN4FUdYpK
a0H0mabHkuYBawRX5Kf54BdckTpCdJhJ4GOINcZcmnzpJsC/uhvI0AQdTK92sjlXhEH72P52RIGT
c3gAKb0gVR/xSGFaveNFdXmr/rH8kzPq2ctGSN5c14/10U0+mk3PFcSgj8VEYz6HTTair9jfHrDa
tovi3WDBHRWgjQAoTBAmw51fnEVrMSja7anAZlsmk6SdDHpC6wFZDTpii8r0pRVW7mwWaeIz+l8J
0eszO5Al3RV/Dzbb0oS490wfwtLD8zvsxXDGAHOQHslyaRG88EoYP/3d4ewIAXYFnT0GOTJX0lEy
GmxPTt1/gBEV4e4T+ewNfDQjlPTIRwyn8Q8cvFH7Dn61S/IquZWBnpllqN5ZQPLIR9cFTbR92ICx
SbREQFygBLyDxlTEpaYVT2QYqayMytycPNXG83bc98coAmJqhieoQaGF+erBPuvow5iL7S/n6YkO
TVcRN8yHDQCYMBUfLXifginPaGaDUYHitTGypsufO8UC9s9UHfK5fH78sUQ09H6bJ8Wk6PzegYCV
zBNjMUw4hgt0YX357WzOOGN1+dkFQBB9vk7X+AxmRvfIejO6YT7u9rspOxPW7iFesdhc7nVQyJ8r
PHzG/R8yX6bk/eLUWvkMF+oomaRRi+8r+aP13H0txENQKUXLQXXJj1A7+JoI040vUyZFaS0RkkCB
PtZFtriDD8S058/Xu4+6Hc39ErcN894DRX0CD1Lt3+8kjio+HehGsPnMqUtdLe24aSwqJD5yAZXK
9x+FgkaMYO8io+smdF24O1GaSh50ipKW/pT/MYtz9l3tCmrkg8Blb+q3+1DSU/JDdgc9zdVOo3sk
uzICQZLj93OEZS5JwVwsC7EwBsPhNxhV7sHZaTcH1w2mzLZ+36b0O20Rc0DebhKyBS9hdzVDCzrH
EFefRfSwsKkIQ/R+N4azO3VjWX4P4yyavMaDyrsYsrgAgasjuq3bHckzXp/RwmI5kah3JDXCGgKM
JtvliuWhAqXpLEEn2Z28829wZwn+0I5Fbq5LxXupMtg81k9n0Wk8qhdXfYU31XmAjALQYjzSADJ2
wN/9Yo+nWkjb0hvjGAKMunfZ5rTFOly8CSOGe+gCks8f4o0Qy6bPOujD4RsDD0zJVfB4cR61i+AN
xDWAH3q0xIdqjZHKOOWp0RBU2MqjMDU4mscN5fOD8tmiYh4Or6Pdw7Ks3vRqEplFONvTHCcz3RIg
auTcIijaRA2XgmZCtK1IINjaNgPiS+OI/u20YiPj6ItozcXb9dkzC2tMVXPIk2gsBxt1Nt6gDIZu
j3eDTmcZOndMAaqXF+v+GT+RA5oQQjpPEXDh3ZmrsE+jjYySImj1q+auMXeBxQ8Poz/soGjVvEzp
hu/QgbLS1xKNXWSDUe67OBbqsaR8UNFUrFYF9EGY9z+aKf5JmrlUsR0jzMxxggP8lZMXzo+u3kNU
yBzolOZdskMNihPTzWO++nyzT4rp8xkYjplYbLFYWNdI+njNiZu8jEiH305h7E2C3z6jeWslRL7z
gIrMsKZ003Z9EPCIzZddTmZGOn/fTd0bJS8Ni+9I9lnqgJAf4N6PZo8bwH8ckjXw80yn6u0K+9b6
jEhuriZoy7krlkDgqDVAeA7uBcwardPmGKJSKEdlBwdnONnlb3sxB1Z62ExDHrhlVgVRv+jxiH39
7e/QJSL7t/lXUU+wu9a+dtHW7ptYwFpIDmbYiaNBNT8Ofbt2xvdd37cj/zBHAqqDswoWTBrjKU6J
15kkpRxYSOPlEiTSshadYveFIeCchwUf8TF9ZTUs+jlW0Xgy66YsAN2an0k4TMlgweF77s0Mcaxg
dc3iN15iAb6JFWsURw/yMHJWqmAy0MMyZma1CcJwd00KOd+Aa5shbx2ePPTdjmyNI3XU5gd22BwG
AzdZ3K3MnU5VSkQ0q9m/TzMBDxnvbR6QzeziGLS863lQxkI0Gh/QY4g5eDSrfTsS6zalmbEfE+7g
K99K6ci3VmnyJhLrJCLk1iZsEV21DLIYf/eC+8aBuMBUZ79iuwZ/mK2inSD7vHc5V7/4U/GId3u7
eQx3e4ymETgEHnKKfnnwqj7k0pQgSH4m/ss4iPIPozh/aQf+rc0rPa5HtXdFTX984Dlc7CiRATIq
n0LyWFTe9+2I2C5pISImM+9tdbuGpMfDKc9ajoaLdOE0E2sosQtIKHDSNkodVfN/YYD861X+bW7m
dVDP6qvmKqfTXwcEdAL5ipV9tmXToV41Of65tgbsWYAEiOyPIKaDcI00uxfEFD0W6mTsC84C2kVG
KclB9K8cCPkfmMt/eZR/6+VfNLk+fOqHODo+UJZLpuqa8D1vBner7MY4QMW8fH2rzIme4IYluWSO
3XGFZNWu425E/0J00P7xejQm/DVRl2X4RH/t4LdQULXFBz2NsxlNDeYktB1qWDeJWX/HBVUgYZ+U
5dmvdRcjQdBBaogKOBLSPaZd1IZ1gH0NPYJJ/CtIcNFuzdN7Rj9zyp7Zs/kJsMPbnA4bXlc3mndI
tXcn1//vWUt/1wX5Q9j4n/v423M1Tn1l8dS4jxd7s+OWrIiVHTxVW91LZ6yZYMOBdnY7L70Ow43+
jZX1j4+yk5kwRKnXhxbx10f51S+Lz/4BTSMZfxyaGSUQn9d5c7j0aoIt2IZpxLSZt+GE9hRdiIdn
TE6WX7tMegx1zqV/eSbdu/s7e+6P7sWfC8Lp6a8XdHn+cMFQILFEyeqdlZ26KxqUHi/OCikJvvQa
aXaON///Y7V/iBZ/4V/8LVp8H6L8uTTwLy5tqk6PD+tXnh2Uha2TZi5iZEJzWkBvYQnrCPU4uxqh
5hq/0e7eUc6SiFBmfU0qqI8tocjrtcMadWgFVX2zt+FthigARC/MRLBsS5W4hrtEiW/dUhogR/s8
xT/TeyfYdHm/WaWaN7omQ7Js8gaEeS6i+y932y2svz1k7hYVBAbXmFv7s8H+h3a2v7fKZ1G/cA8Y
neJ+39zrJgYUwRHnU2YytKK3S5QxQB0dFfcjAj7ItrSrfBeIEKwCiBr1f5Sjf+bz6O2TGlXlTw6j
+UmDsLWaldQpyiGQhpNn/UTHWjlRenfbDPlBnNVGV+ZkqRDtibDHoP1j7ne/TdX7t931DyvpLzf5
N6Y2zJ/9t/pwkzxHuz/seUA2qNOLSALxeH0UkQFfoH1QrE97rrU0MExT7f//pFXln5QTkAGDd9oN
ZyrMxfx1QYv1Wb32NEPEqaFKlJlWINqa9Qc/nxICx41Fojl6UEX68EgfqsbpWkuFcp9KyTO6Rzjw
eWJQ85MMbUAWBYiYH4bQPDoLl5PTL/Xhebdg6HOm5u36uLtMETbTcWPoo8otFQeqkd1++MvPq777
ci9hNx5rFArelGNx+KQP70mU5Ep4jfu+Qj6uFHqmJVJRpQjTugZyCghhDju1/eCIfdGPycoDxg8C
hlay0/N/w4tnzCXsMPTsQXHmkbhjYzeiap7el22MXr67h1WhOQfMXPTgjUbWcwkPHcgdvc2ojfB8
Dg6BWgqx4t2R9NTdY7oYtbmU6JnsIwwLzQj6sHP1Natzsui8B1T3Eny8Oj3j1tLsKNB+OBt2fKRq
IE75wuAz7hWXsk6lQp3yi0PmNxKUnYDSyMuuyLUbSPIicxjgexG0gFn3wado0Af+ZZeRFr0YMRF8
FRcJifFRPtcTgvtEiNGQNIo+gGPQcjAEMvreRoyq+AhR7Mlv1i9fayV8RzcmEC6TRSyFQqQk59UN
hpAR9lABJxAkYopQv2uMxEDFKYQn8cq0MNpfvSO7DFupKtLw/mDmJFAxNgNNGLwhfNaGJeFhc+0a
IIvw7ug+JlFfF7IQ6iHIy0k7DWU2HAc2+vRBO2a1GMCYHKn+b9W1M9xT3ObHSH86b3IhqWDLK0WP
Ms0/xSg9J5/RIa+WwroHiXNaI9LZy6mB35hPNxSDQJtDNEqx5VF22k7qlHNtQfcXCFtuNMoYmqSH
JTY++Gro6EhDFT9A5ME1o/OtFNZ8pIazjmzgqOg9wBSJN1/siV5NNzXxlqAGoTHIrcn0jefHXb/8
Fo8pbCRujb/AJvE4xliH23ru8CfqIYaIxvGaHyBC6g8EFM2P4kLTonCf81UFGVSsFBSXv+a3+d/i
NZMG2uDjCxTIl1CKVOuNay5E6RKD25Ihxck3Is+X0ArtrTRcEs3rFlq/sroPyfGlwX682PUjdfod
96G+HlqrNxE2snsuMPPCHEmP1eH+Z8tYp4CYnIAlUy08JOLMSLX0UggBxpfD4xhZU8ASI9GSDjlB
+nzTJOLqXjQJ4JGw/gVqDBHxPnqOjgV2NrkOr6dDYIT8jN7q5rp9zcQZ2o6vrQEoTnY17+lmO1PI
EIeP7RMYefTe1pk4Y1XUSxyLdMwXq5WGovp7eCrF+Mze5ecoOeHZK/F7oC7rIfetDa4j5WYZ8+uo
yoDDL1O1MT8U03iePOd1eA9P+c8WBiKcAZdyhkF2LqPKroMFzGSlAI0Rg1sADbEHFYDLPvZWL8HX
h/UY+yCHv8MrerE+bwzQhecXRqowVejpnEMhwz2easfvY95mqRNuXLE/rP/74DbsVTQuWb3PLc7f
MeMe7YSm2UZBIu1eGGOKRI0uiU2ZuOAIISLC3/yZwviDbewGPr1YypMnYuB2b4KvjcNx9uMD3pxf
hbw6lc+xMDlv7xjLhFxOoId314jQbEXfpZpj6ENvGe2dhUVfphnd590qH94nLwCzaqXOaC0L5Sno
T96ROuin7eQyRKx9dBoeR48M4gPTj196PLMjiPukzXhTYi6Uyvw7/o6erUnoGfyW39XTuYf33YLC
zggRVgghwnHHn1HjHbc87lf5W9cOitN8bYVpOAGF6oWWkyvmwM2Ty/aU9FKMjhEFlU3ONhqW985o
9JU2LFGjjb8FX1Pffk1TFEIeOSQuzQn23WPN1xiMwehi01CPQ9UDMxvcx+cJhwb/W6CfXbv98jGt
EOSvl8au8xw5FYavY7cZP5c6+3yrJVXWbq8MW/VYT72bLaH45tdL7DnW/dZ7cDEwejI0bFFKBsas
L8li+Wb9bLAjDvHv1R1sgZREXSNV2DhP2AM4LzfZc9LfQKBD+P4Qw8bsZ+Rdb1ffgH9mexrMEaav
K4H4fUl+GWdZ/J7UOA/0vD35aiHjZDMCAZLLxbaG1UjQ2OkXi8Gj/vQVfxr3VFYD1X/FtzVDjemp
YCYHRgqUvN/HhGEH9NKM3ziGNeNr3seLbvPYgDZcGK2fS5tf0MLXWFh9/7VuljRHoXr5bdxf0/yt
aIx8CWjEvmZ3ihfplcP9vNSKU/JK8R/K9SHvConLH7Xx6rdV4QjmlymlCwRxngRto5/uvGhirF9Z
Tf23Aupii4IzQTQcyCjAPb1beffF9d43kv7w4DHZxbvSUoWgDC5ZHGZyVIXq5vm0hLjn3cfSAO9K
JqK6LIwJAxKAlGwImAn2F4YOdGP7P5pZ3mMorh6TS/aLTzk65b+VPHllIu16Jh7hzgCVQqKd/mT7
srnGN8kCj+kGgIT0ZAtuD4eVdojFVvgoGfEK0f8eQW9kZhJzaoAcCJ7+NX8NP1AyBPN3ikCzBdVi
TQOxA3lLyX0gTm7DB0xKcYhdFDiPuxg9U3GCGQevBxl4+4wYfqiufguby8YZLVmAH11jmGrhFXuu
/aidEAqOHKzxD93x6L16v3ctaeekWvGzciCubk/rXaOZaz5QfGPRo8tV2aeBmhIe9NUvJpMpabBz
pJ4HJ5YBRxpKi3GFtkmxSLBJ3vbL8463zRtb2D8V/Bp3KgGKIQguE1zZPQU6ueTi2hiQM6FebR2L
HjDvSIMJ0bevZNS3IR3QhaXAymTyh/42TJavh7tpz9Tj8+qIwP/vXPYYn5g9OmJcesMq5+g3O2LX
NX8uSZX5k5RqBWybAyreSe9kKSNlDpVy3BvIs0d8Ht9KtFhvtAxUChajbFcfkb69OEEZoknlCdFN
oguNcNj2gs254J8xbhl80Ai6BvzxeR9BWaQxx8Bib3aMF/nrhwEG13qNhNCIEK1PesmeSsVBAzmH
/sylzejZQZS8kw4NHgg1s0Lpo4vWfvCa8hC3h1j2a1Zr2E40BJdibvvzDm70JghEHGnggXpH3Ok2
+MMC89u/s3471qF4Ij/+CltsAyCSLwGMRNov5CVw1YZ1azYoT5KmgVTPH4pFQ4BODZC/MicQSOkD
RHiCTWis9KwPLbwMixWNumuLUfHZ1hqEFIjVFvwEIq5s/Ek7aKXPm8lhdoPqKlit7DNByJoDy2Zw
g84wU+0X80CPkVB7DajYpAKeZtcmujjn0Wd7LjqbFBUO0dO5oMm32Dwmqn8cMSJYW1em4TgY08qT
PZ7Ha/XzDoM2NOLPdA/V6oPxQlix5xm+aTHE4+lUzptKHKFZaXqcM5Xn3xwdWXznlR0gbwPy4r3Q
2D0kkABLVa92Ra8/otHapV4AdIxSMLD7TA5sWmKh0wZvaMTMZBsZMrUXBS5ki7se/ZFR7Z27v+xI
GmsVT4NjLJzCO8fRG81pl1pJJak6j+RXfH3GeqeBpD2zussUL9M9tttt+DaK6yvSv7Goh0pbyC3H
oJ5I3xm6/tqXRG8/fkM259S7b28vn+d4+QnEH+6CqNOMNfqeLxmV7J6/+EC87fBtPAbgRZypxXtX
GM6tYr/OmNzXmy+bQ7b2lQ3P/kTnCJz45H0I5Qtf+dqIBZ9/Cdzm79dmcxLz3usz8nTur3VPgnkV
zDfxR3Qgju9XPwxG4LG+I2Mkl3SaOA9Jg6ox/89QPMcm3Gei9gc7emQiYYesWGXikHRH3RSd5fiN
wQhcw9HJb+jquoxwSD0PDBiS4+tlt/DM8yoi1as6zeozSPfuMPqulNp+vLEjd2q6ceSCj4DfiLFe
QEuPzndjLZJLcX9Rn99cziWV3DQW4kcAOUUhZXIxqS/I/a+5pFsP0X0CKrB0Cjq3xbfr5Dj32jZG
r07w2/oN9Y0xp0KkklCtB0PGKq1a/zh+lFIBVH0eY7HZ79BjY2IUv+A++IYHWr0lQ5KyBhRiIYjO
6b1IcTEHpo/7ZZXWobx3xL19mp7TX3ScNzcHi6un1d4c2RWHoOxsxfNEzvoZnp+4L7ZTMpFu/nBF
N4t+iDJ5LM/lLbxtPxOO73bNGbBd0P2A5Ga497tHrvWApduzJW5h2eLm4EJj1gm1jEAkpLP0Wsly
TvGbDLyhCWJ+KAWwF/nhF4q0+TMj8Z+faBib4vIWnofK6gmtdHgo6pWUigBZOwx877bMCrbrpQqt
jpe1pre4X+n0Qmen+WkAD683bHfng61l+5wuy22sTV8sZ2Lg0pjKD1ManianXQPWkBygZO2sK6f/
G4sfIVSiOhbTjj+UXceHZS/+nq1L15/HrV33TumXSbL4OqBVzIzMFeLgdr9uogWWSiloSnoeyxm+
nStwAkaPJufsN4NOYuC8FDIs6JDV0bO1b6tePm++9mLbJ+07BRcSa/i6yX10KuW8phEH5bsmBPVj
ciNtDk0p3UMPPpQaMn57DlT8hBAcjomoT6SiT8F79vJ6Ee3udnZFJYfAzUPwJCqp2qV3nvzpp3OE
P9xD3tDKgxWXV25/LBE4nGrWju/uydPcm6dN+uVvdI/atbq3UaAYYOQU3rI3zqMUKws86Jiwhgls
c8AsDhznok/ICResHbcNbjg+wRfdXlevSIhutL83lxgfWdSOXtT99BGilyvE1bLekV49zS8tZu8W
C9MeuIZI6X7a3iOcYyWGdRqv2rLFk3uKQ+NQjPoDJT8ngqXjTIrNMo7OTXheifkhRuUhxWBzd0C5
6hqDAbjoDOh9E8tZ1MZ4DPjfdZakbXmdXewjHmvvHr0S7OISrD4uOe20LkWT43tCk2X4Tc/pzX6G
9+gWg+OwFO3zqJ/Szh50vfHoHfRGVdShGJwdsH3KBzl+5yHZN2FnhA+3piHbRsA/WOXhwEt5Nmy7
PDlQj7YSHnJet+YQllE3W9PaYS6GEgWSx6ol38opxzaHbe/u9d7uW0L63/1MnhPcbbboAIgf5z1S
c8ouh911Kxi6ZNH/EfmX3GvIZDo3Hyysn2KCgdTRARtcJZadw97iu+jpKAk56mKAPYqn82g0wHTO
leRWGFiC1FigKGA5DJxgmocRqDzTdHg0dHtP2Hwy/VO8S8477AvBwS4jfuXjGx7f7tM5IJQOg4HY
fV330RC7Ov1ABsk7BO0Me5qiwlAiAvk62WBZRFjCOtqDrH1+O704IVYz/LSl5Y1hC7iIx0As0B1p
feZnJ3Xxcbp3fYhZFQ8TY5aOgK6Wiifb2qz1dWbs6hEuPEekTRYlrm6zakJ9UOHZWhy8OmKHucyJ
IM9NtcT8EDHHe5XtRHA6JExkYAZmKt/DAAnHeM7IJ1+1204RD+gFD9xU2lFVsvnE6Bi94yZBxwOH
R6QlsNK6J5yMqmQDFNz9IzIQeMkeGOFE2k5gQ64MFt3BE7r+eAY3bbufHwsS9pWum3zEM7mWixA2
SNgv+R7gQE79TAk510WeZYUnzRVoTMjZHPHVvWRkzrk20wcQIXHxMqzDBlvcfLHj8VUUSl+vmqC8
Qp4ORNgBVKLLroX+Xf/Jv48h2vYwgthl0OoRm/94X5hsGCvTEDynhERfDk4Ys9a4AzaejlPddbNH
UaWmHJEGVLSqjWYJSUcipJ9E9Htp676iW3ks+lE9uLnv8kSKjdvjecV8xqGzQfF/MWRkT0kXA44u
MbvPmYGDW1cIWGjkzeAyBC1MVYwizn7nAntI8NVgPX0i8DtXO5vKHCipZcw8vKcVdS+wBlI3xA/O
v16ozeWhkfLH5mN/dFt2cYZ+m6eyV+wn0o46OW2H6pCO9tm5AfWdgTAwbYbGfbUXxM9C83D1gd25
p9DCGX6BKmE1eY4w021gSnCrVG/rKn2GxwmGG4+pkh7TR0yJehxLKZyIRzcwrELrkZLKPfmnSIrO
mT7jDGt8wWdKrKMN1ctv0tnDH8dfh3GDCVaOKwoFdhlbRswhDxysR0n5ANjYkKIoUELAQnDHRYpv
wpTkGF/p9E5hLw26RCYgYOglJYNiydMG/WgSK1cobzYGmN4lfHu9CRMeSqJgnCn40rgL4UxWZbzK
NbrPDthfi/Ur41Y+aLPVEXjuy2bH++f3zgxcXhCPMPKndy7Oo+Ookeh3dWW9LZQC0pUMjsEH7UcI
F/JO7mEbHUdX6jZI4heoW7ky+0EW7m0XwSK/2BoynH0+0H9iZNhGN8aaey6h1JbTc9APD3T5ToNH
qoe6BfCO+dEPIxxYZsRqkfl5DMWc089edXbOmgNLNXm6b8Y4RQ8tTdzVdEi1N2YwjeztPCbC4J5U
/nXYZ8xv1eM7xrgX36zF2thcVjd/4eLaxYt++XJKrsmYEi5qfBU9kdQIFrFG9nYe3Ur68ey2mw1m
gDGiYZFF6T5oMozgw/A13BcUXRQQr/BFJgVdclHzY0quYtp3okLyGtxpZQwTsQ/DQOTi/BwxJBdZ
HyjDb34PLQ6Kkp+3fGa3LuHrSOiUdG38YDL9E6s8vUcETsZMo1RiwsWhTxE4349UaCxB46EYMDgQ
oOzP7Bd+GMEo6gCBNwIStsGpPnhill2F3ePXMF3eo0ZBwkoyevgPaefR2zjWvfnvMusRwBwWs2Em
JSoHSxtBwaYiRYoUgz79/NgY4F/tMtqLeftFobtcLtEk773nPOcJXhkQxkYAm0o67HVguu/oQYFN
ii5tGzgwqSZcSNl/92/UBoPHBGmOOeXp7pNFTSyRW4B8EjujuUUgTXghsVTVS4sZ+D1mhMDB614j
5B1X4ECueHjDRFOL9OA0KuG3sh90l8QpgRWSOr0OcNT4rOku7au7XYvB6RNoR1znK0hghi8GSm3x
CHsuT/jmXX0BVHZ9jdjLnwMj0mEzMHrgLy1X1812jBEL0InLDq9O5Sm7/eLpsvl6xqaOCPxOID9a
Pd2qd6eRRlJ8TtfV18ZVwKzM4Lr4KvMSOrrCYVv2MUuxb0TtkgIal31xikZvYIxNl0TdIY02ksG7
y99m1La2fsRdyDjRes5zla3ogqHACT7LMcQVBCo1GR7ednxdPBZVv3H0UBo+Yh2m1FqHWmwCC0cZ
QXr8cHOq3WXjFHZOjtcjgLHFXPw6eXyCzYHfSj5FCYn2hS/xu3p/i+9XByc6KLx6q8qBjwTEhV1Z
S5JQr6+p3BPCzpnCnL+Sr0dQ+WfCEKGY72tyIxlOoKGG3hdcZnzK1eL2YVLxWJ2Hb3o88OegXd7G
Tx5RpU8k3cV8JwnPZLpHz6g3OYfXyXlhDJ7B5518zevg/iEOeY8RxE/ruNpzP6uZOUTgqLGttlNt
orjcbsoP3t/rguda2EIkj/S5RoT0OQnU4dut+9dQQhoVtLFME7jPZog5oSVfVkyTPkhSnV4ezjUy
1uVIWWwjqucBGbaxFDENWxtz3gUafbHiNVGYAQGvf94RA4OwMvUZFUNpB/mme+HU6WPB54Xn6R1F
oOjqfWUKgJdMCbacYVkEsMHl5szeQCNAsYsp/dx2w5WORAChNzgrCIWCnHagrbVj8lnEl6PMcI3R
SHeqEIqRoXBFs92M5HU2Jgt1BTbXPjzF23rNXuTwxwCJCOljjwFDRljzdn47slaGejdTdBFDxw+I
0b4+7CZt4kzzdTL3mDr2BgY/NfxyPvMBNbGbW5ENvEjBRMCcFedKILZ+NAG93zBlFy+3DMkuDiXO
zxN0TJcxIffobiW1XbYOfP1OX/eZ7hRMP3pw/jvI7pM7WdCp7XU/GWB0A2+vdhOC39GanS2+0QFd
40VhXS1okquwGb9omSmrLwh7ZtKwEAB0TqRRcVIzehk1SLSeTrLUw5Sa9D6sI3L1PLjX0Xb83N9G
8mob0vsyTZxfFIejtE8fhWH95P30GSCwExMWP2DEEW9hxfZsMbNqzvJsRhwLBx2DyKbETEshR3V5
CQuLvbxbGCDmHdiM0y2QCynvDQmPbG0rgiKdZ//0tRWBnAD83q7+mVJHnYiN1wCB1E1vo0MHXzyX
vL3xm/EnQY7ocaj0LIkycmmMxUijrUk2rOUVqBaVHFVhLw0ebAkD/RpLzODRD1UOvUUIdVUlkfzq
nsLWvfd7IzVE2KUQlwm/C3DUiFrDLjQ4qe8+z4bgSRKx3hMUkmj+FOe82OcRwNWl8uTh80s5qHcX
RWX/jTlRRd6l/9xfJ2CwlEwQk/oVHAEpKqjfwOEQymH5PgBXT872SwPfZdxPSH0ECsgSf9vmUIRJ
kh2JJfBzTifRF+Itw9bHUB6cPssB48p2qSyL4TXDN5BFy2GuUy2l5G1eB8o4YVwavr9IXB8UhFWi
TG4mZ7qhtTQBCOm5bLCaD8m36ON86/Y8ciieYYOy7WU/hrVL/iWvP/5G9rPPX9sjnEbkfa4XNyR8
HcWmJbgTf4OsU/VX/ffkNC1I61ZcAwAfuGS+DYzZi+2Q5/j4fAbGSJ5caYoNSr6u12BtrxEWDV4T
OaCjHKBUSYNsWUDxj4qT83iRdp96RmoXiyvT2hOaIRDwm4cGgNeudd8D02vrLiRHGlfRdvmaPPqV
Z37QC59pw0ER/dMxpd687/LhY2OsVZz0xhcsEMBKy4iDm1eXCL8GQOi2vjDHVty0X0WK8/a3wWmZ
DLYjOeYnlwsyesHKeZ85Ja8DLagxyae99UwPwsew3l0ZLCC65Ga1HIFEFLHznHGGhFaIUt4lBAZ5
JtP6gNhX2GlGl1r+iAnejXquTMmJaJR23X2jmq0sZYxNyYRcdwshqofiPuyOYX4vejHx79bJywP5
XJ379247DlUmGpwS4HrnDdUVN3VartJAj3sblYLjPmARxYgQCZx5ebWj02ifKKAW2erqkw4Wi1Nj
rIwlh1Y3LoMklA7aiKOkT6z4xOTEpv1SHD0iDB31SRpQ88h8jz5FIgIsfxmmgeKkKwpLtsaMD+5O
YbKjMYFiD1sIa3GYrYwQm5PguWKjTXJLBwXfn/bC8fZV4KWKDPjuKyGnw0w6nKalj5cbxZ86NIdp
/wRPArOM2W2XcKRd9ibh7vnTaUcJFITygI0Cb5mJ5Vv/fHLrQ3s0+cjn/kXSY8hsc9gjpbmjiD4c
0S0OPSws1FVBEDg/wDWEr0KlaolTljKlCYbn/DH/HkNBik8oM/8JRSSQKSZfkdPx9upkjCXCGma4
QwM+JyHtx/Js61ETZdSUpZ0PpFnztDQUe4aM+Z5LlpmGPHHzStwLQUsnl9DEZlo0nvFySWgW8mBs
Vo4GKCs7+qJqwxfUbXaXc3gz8UOxBWpDdUBNyfH7YOdCJxVymm+5YeewCw8OezFu8dELiRNrrxg+
+EoyoNwHJe+qw5QcekKjKSYfTpZFeu7fVP+zbSLw+8ytqBHXnKEaIBRZmqb3glIMEMUwpvK2DS+W
W2LUd7z0nDdve2Jrjb0FqmUTn19IOmdOxxZK2UhVEBrHGod4zlKRyVHngccuc/eqY29oxsmiRLlk
Gx/58TZ8IqprBknwYt7SO7ktXhmUY2t5eB8oGfC4z3JF3ZggZGBLxDaPARZ2qher9jMkyh344TzZ
QQcy0D6Ew/jZl+aXL0AGGohHzZcpyjPsMhg6ZFZG3FXWKaY4iosmAhx6NTaHl3nD/M0jA8B9s2yE
vjaX44bd7APc3jjUiQvWL31cUrdpA1MKzYLn7psawpdV+wywpTchtPYz09ZObn58Go5+d2p5cNYO
bREqqFb65WcPL+yP+1iH8l5+VE/Y+Ywrd6IBtikFsEwUn9mdWTq9r3qWAB2Y0P/VOWaSW/jpjZ1y
tDxtzQzP+GV4SuJfMK7GLBOp01TBvO4k+nnr3aj7r55R9ZknFB1pjJ9i+woFhjdHrv3BkFwPs7Sf
i07G9GFeGRDn2hcZsJYGkU6x2XXzuUAQAKAKas/aUb+Ku0ds4FlyZZBj6P8MbE7eC8L0gxPRyztt
baASXBuC5J8y+771r3Vt9d6bktb+5Epe47eZlX5tdV/H2gGhwxDe7eVtvziBmIAhF968l0KFHsKq
/G7OdHKf5eB0jVSAwC+TqG8ighlN2NXV1R99A+SnCxsHgLlO1MmNLSQ6NZY0OPng1oNiqUxRWFRs
RQBqR77yEIlNtcuNnrqPDw6VJobQgluPr7IUYplKuWL6tWAGIREkcuxpLpiXtsd2rfMWa+w2zBUs
Rj3h6dRNn3xTSV5uGSaOFdz/T8iscUOAJH9SLVtPbFwBs3e0BdOPxGU2lA4ieogF6aTI1ULh4xLd
++ac3FF1cSXbVPy6Q/FT3N5CBP9i6DxAutAbpAAExGvSN0KTP2FBiIbydopplO3r4JS6SRGccIJ6
ttxXtrxTTQarwZ5EiN0pvstLAgr4az+YyNUf2e6ZDWtve3LS3Vv0yVXd9rzXQZjlH+xPAtnoY3gX
m7IcXIswuS5aCJY3N3lG1ecN8IYSBAJGJ4yRevZpYazU5Zb857OVm75+CTMpKrV+a/i62t9ePYXq
GtR5TpX7OiQ80Lbj4puL2yrd56rN8kr3LMvb6rS6hnmoYUIMc3NCgx+0QRnzJ3w8QSeSg1/dJosk
pLIkPobAPFG13k6r+PzR7FRwvrvzmG8PpyHNtYeWctn41S5bvvm4HYeS3w0LtJHp35YtCJgwOQ0u
n8q+XBSjNx8oT4rB+bg9qHzbZaNM833JYaIdgDnQyTEjCVrJ2r2X5bCKy105uSr2bXcJCHofsn5r
cFDDPyP8oic4DzRYndNtqI05TJ6dOr1Z9qLrsQ6F/WkBhnzeJbvzUj3me2RDF2ahvWMGBAs41LPZ
BujUvtoPbf4elrDAhuSTMxRG3BojfOlm2Nnh/pUwqoFHwS/CpGTrR4bD/IECnrRomJejnHrUzT4M
SFwH2GgdJgYdJOPz6izqZa8wf4RyHbAKFHo+xPuJXUAihe6z1+GVzK9stWtotM0Xb0wiOgWmiTeb
fa1Zlp+P/Ythu+5W6/cRKK3jXxVf8HT9qgYSF2nIWQM6kyPrYVjyVbckBud1eAdF0vwX7omJXdOA
dMuXwV//0oaZEBlYVafe9cVK9/LKlnqjRxlc2TqOvKdqvUuU5T1by5iHC7Fe7bb55NyLtqJTY++V
sIkvNS1gB9On2f62BFbk5JF8ufBeTLNgyl1Xt8ITdTZh+8zTEuEy3XiF5/qG8fAOJVJrhLkRvkEj
W7e5Rm3Pu7XIz3k/awwbr7SIXtL0U2muX2enanGDkneaPpmSnGxz9zx5leJjlbut/dcaNWzPdOVN
DgGnRsds0Z4BSsHuTfsmk8MRSgMVgpbab2sm0PMendtN7ddCn0P7EbaDfJS+HIQgL8HWGPYQq2nY
r9Y2BLdHwmgatpl7U4atPmH6B/pH40Zk8LZkrs4cla2nBXuACIq7BSAgAeAZ5snIC5AdnlelDEZ9
092iGTz22x2BrpisrNU53dl5leAdMaX9AzR+yIFp0hO/98yo2PN4bjUb2eS9UwYM/cJij8pEthvE
npRMM/FAJnmcfWCMGEqTbnnpg5IbDcnM5b9Rg38ly/fhOTiNn/ANP3I+iXzm3G68960LdjMbT7i7
imEz5NW+XmwpEO1AyB9dTP0XeDJdNtcIyqRSYKwZvPxjW1nsi5WGFLCvHvnIEczG0mPOMOwkiaUD
c5BBLfydobQxZ5077OVQjYpdhg/7jfXzvtu3tXoAc470D4iYm/vuNmDK4QkjGoGT0KE05Uxgb963
i9ckWz/H2ldaWeKBi4cLCb6KAFJ0NODZ7kcyNtevXv9aO/c7PI0UWL1/ORTTFpfBkZphq+lW/H+U
jVVezyOgy6YgmXTrmHsYih9XzWq/oERleQwxE2t/wPaTA8OqJw5O83cRJPiE0dIItnzcmrbcxYE4
uRQ8e75a+80rVGXnQRfHLP6+f+puLuvW8coIq0I1WrO5kMBEejU/VY1vFDe4zl5+2l4oB4dZ6xvQ
RQk7Me7xrZ2fNogRM6Y4eDgwGzpHzwtarrQe9bhxWhZkgF0kkr59rQwvUpgKtnL3mvvqcRtcy6A9
sa33ho08qYQNimwTlWdvVN6i5DnhpLpcA63nqXf//Q5qcyReZ+ljXEMOTUeGMRIZu9z7Cb0egHo9
AY26snW9vFsapIAfToK6FBLavtzT0tCDMQyvQP/zzT1Qro5ESaCEFKkMD6oVME3v4SJCN8E8qQvo
7mAlZS4V9luwT/vHBwbKcpwM2g9ceO6UFVROGInhoPJxW+EEHGwH76k0g4Cf6dw3uLl0ymlfnhYX
xPDmTt7wJYU8wtpJxhIvPGKFL2mQDcVlMX6F248bhxgci0d3zFCa2GnTVRCsTfbeml83KB/ZoB5b
imX7cXIEmdQR24AbzLiCgxe2zK73DjnHqmVuBAp3b/r6qJiMd3WAAfx/dygMXqPSr0fCINvxTZRt
7aAe3aJ81nvYrxkCS1WxoIcJq3RisttPG5c/JrtS/xlXMBYJfOZEa3nZ8AbfWjl4aorCgmrM2fYo
d0wNxNu6rrcf2Kn1fG2kxumJgTu1+8l9fby3lMkuhVRv0oktHvPXgA5HYJ1gG290/8LpmVJyPLwT
hknQGt0Lc+SQUwbaSWnYHJ1l6xozbfY6ULfMMsLOqe+21vbQ9FydmhQzFChX03RKCJaBH18V14Pu
KMHe4Go/YdTBg5spK7XrIG2VBYsXxLTJ4cFZj4H2kVS2jmfRmLqNQuFs+tShPLULJklf17GCuwpI
X2W/42fU7MS3XQ4xOONoSWvnUjtGidVbCiYB6L7ke/KTU3GFH70NsMU8WbeDBzbeN6f8yrErcnVe
EzTQhg0BKFm/d9lUZw3TzhfelRlr7XBgPbeupO8A7JWzYzZu8sITy323VL6PG17r7kUIlTxmfTy/
qOmUA0C/0Zl+XjC5NKxn3JmBxdXF1ddXxs0ZPnjeq/I4NroZ9NUhIEyVJ81t1Zr+4xVtpe6B5mP1
C4KpCfCF4YRB1e7enkvORQnuutpNAm6pm9L3H3liSn871UQb92Sghom8kxPcELrb1NTBrQ6ocW+T
bNp8PpGcSvbraqvLfA5758H2cnXMq7PFXgcFLOqw433+XBrBi0a/igE4JWxLgUfTQ7O+fJaqk0AM
NQPVtPEbuA8oRV5wqVQrxbZxXE5P7PgLLruB0zGk6r/OaYS9dKf1n4sMAIVTnKHL+sL87LViM/tF
ZNKJk77LeXSRBCiCPRCYfE+oezxTBD0Vjra5y77D2PhlX6nfjM3Np/Y5+SKTygJuRAObMPuovMdX
TkUAH9cFPAaEZZgAxtuOJZhH0GR6XTlhPjuhMGzX6aMLL6d8pFNdixAGpC12C+XnltlCIPMuU5AN
f5FjSZ1X618/EamJIv9goq5/E808quxe5GdZWJi0S+WqN8wXOCI4DDQLKzxXIW0xTv9bT+vnYFNJ
8AY7fnhq+N83VvpBHUfw5/9cRvf1w256TpPi//wv8X9fsvz+ItBFWFA9WgAnexJb7SJqcFMFsbWx
RSgQV7zTIEE9W/uKFvqy2/ZhhHYTT5UElF/zP3581n9c0jdVUyqfqsrMuKTSG7UJIYDp25Hw+tn2
bcrrUv7FO1/+8RaQ56OY5OpKqvBNGNeckvOzKCSBUOXGefmgD3ixiFY+TbFLJM+FViHorfJFg4cP
3sk5ANQZH9elgKKdAAORxgRkrN8sSgPBrSdJC5TG+ard9vVfojl+UlqRsck1KqbEe2N8u9TLMymv
0tN4E2GqWjFml6PRK75PkINOp9bBd5NxZuXhMCptdN7aFIeQ/35d5B9kdYpCCpqhdJ+u/qP3/PN1
SR9t1dOa9+JjM3rY+xE1Ng4TurXnvxrrMAaDRFOIR5W/Aq/Cl89KnGREaRqSIfvLtXQr5NsK+vNa
/rlZf1yLfq3Kiyq37wXqqpkQNZ5p5ejnG5jIRshk0z+YuJGqLvCZe4CQil+mTQaJBSvQcLFntzCR
NeHywz6zfrm0H17hf13aN6Pm/FEJ7f3yfi+WpESzlnHb2OPU9fAtxqH+ynLRxuNYRCVvR2/c42vr
FwGx8sNL/a8r+Pam3MXE7D0Ubo44E0doozx9VOGSRjjdQbFuSzNWRop1OHT+7p35Htxi9x6c7BAb
P+zFhrCF4s4OqQLaPVkzcKNBTq7jL1cp/XafOoHjH4/Q0J9ikZu8Tg7Ng7UvsE29QLvhYLf8ziwW
oQIezDAxwgSyxX8/pJ+0yf+6Rd27/seHn+6lmqRnbtEScydUe9hNnTvSTR9WEBaqvhthsnX1nv4T
ujHwAv9oOIP0nMkvF/LTXVD5n6zKAmec+E2hfL+bDy1t1HbR97rXhF2nc6INTOwwB/CCsR/AzwT+
IAYs/3+f/N2T/aUa/++Tn7C4nRjvNJEJCFZtvr8m++AFHe1rcvztY5VuB/++csmCEFUR1ShO/t8O
neRelMrFUFr8ZQRf5cU0sS1gNiOuIOcioETUN8fxMbG7iNOH/YmDmw2t4FOc+uMB0FODp2fGOwrh
2RLO3n309LNN5S++arTT9F2/RWeJxk/73p9X/O1M2j7ej7p6yu3iNPgH8sl3JsQjnWFQA/ytMZNl
uhQlGqJDuNGwrkxzRPeIC1H5DDN1ygSWlC3+XYjIA4KbVH+pHyVeJu6DyTnIqZMyd7yEbcR3+7mr
jhx5RLIKQCOu0IdtDBO64/nxnt68CtyciFG3CqvRZXTD8PIcpCM6/DVzEvsfBuWogH9h3rERhF0O
Q8Az4FGpfc42bX3/ZGSnhZcOTzutAH6v8MDjwqHgZ66P6mPz6uDYDKbwwJxU2DFn17DcFaGwtUSw
J78dyNTBH+dxMpdGq+aLrkg+2XLEA3EzH7j5cWxA8JTgNhFjKvQVc5+AoVFQYNz20TLwEmZ6bE4U
OuupnNvSGQ1u7r1G78VrBh+rse9eovlnXLjhCfjUIjl+MPj+Y8nFYN6SQBZ3T/vJUsS34pc1of9Q
mCkqEXJI9EXdMMRvhVlSPjStbYV2AV29ahixWBl2XTDKZ8biARRIGg0SXS24Q9vnCTPrxJtsU3oE
BsQP+Jb1BOa5jhgDo30H0gnuNrRH0d1Hy9cNa0qLhtlYX2YPyLFIy5kd4p/CMDKSRr2NMnp52+A9
PNvgl1szxqsS/LE9yBP8GZ9fZQuS5aZLs7WVg/RBB+Ulzn9vCqL48/L8nzvwbXnmBkE24pWXne5g
UPJmkjE8bKbJANJWdCXCBI6GhZ8cQ9SLb9KYoEhbn0aXGfIwBjuPBRatFpoCF6LfBOypj1TpEbR+
sio9QvYY41vn2rkxxLamDEy+ik7hwehfOSrr8+d2nKNzu4XmKBmCXZ13sJqxo0IIhuqFEbNpPQ+9
tLv32gawJyGjoPE8/H6kUZG4dHHAdwbeaT2vg9ExbyR8lSYdxB8dFJ7mTDi6yRDrye5NSOe77bps
d0SMwQVJaqcLxOYFP1FsVZHr4P37iKD+wkDveiZaBuEXGxepO+T+3g3/53Z/21tu0s24lG+xpagT
GJXUEdwpfFdH8H0hnQAXzCgwo87deT38usFc/eV5q53hxF8XYBBdJgumSHfVXeAfB6F5lnpvcrJa
nBK2ma1M1Nl7hudOh2pf+MVH0wmDSkFJLkK4n8BJQm9O5X9oW7uO9Nl5l38BJ6ojefT2RuOX1x64
4zBEBByCoNj5hae7qov/Geh/xdQFZxLnzmjrkIT4dAZX+8AgK3x95B+nZe4YzO63DuJ5qpJzX3Kb
udrN8aENYlcfPDCYLnHWh1+QhggZ0i0bseEw9Jwl895EZGCPyxV8EZVyZl8O3t52ch1eJAd0Ux8l
u+tyuym+kNm6HXBSdCjAY5DQmd+YyYBLa6Pyy9yciB1Jp6Atj3HuScx2C7oveOOpi3mQaC22rkpY
Us8rApJfTVQi8i+N2Y8FnPrHQ/lWnYiXk5RtZR5KCUF2YwYZDbojTHR4O/pMH203Erz5DbYlvPnw
ayZQNVVXCDVHwbLYVSdynB806qikIy34WVBGZmzGevy2BQoZIMIg2f+eAPrTq6QRpitIpiaYgtSZ
kPzxKhn1I1fP13eLKXHpXbBXY5rvxZQTYz1u7K4I3+H39lvU249L6M+P/bZnn5/t6Vbf+FjJB3XN
bcGO5wnmLmo8HhCLTRCr+7Rn9uSXrdL8aaf883O/7ZSaUsjy9sTnLj9i3cutzpDqOWjtZNnaHxuS
iawRccLu1ukM/+09v1NDnS9D/kVhc8KognieruDCtHj6eejWyXTKhOIyaoIrD5L6ggWCOwwOEPAN
YX4USFqhg83Pc8EDmIN3+rTxRmJE4GI56eO91tfDLh6C6U/dR6nFkWnXkCA7X/v+cQKQ8duJSSjx
XxuIRNoQ5RxRQ4Jmfm9L29LYVlV7pvEdnXevJZpZOpvMyTPPRAVyxbJ7Eze4hqekJnQN2haOSxc2
0bOnZx8z9q1nMY+WbQDQXWa5lofawc9Ku5zhfPh53UDitca3FT7kuCl76ahzzof85+Cs8ZkRVmG5
A2oJvjOKGDI5X2zfXxMs8FwmTjgglcvM2jVDrDrtyaxazDCvTUazbieV8U05kwiiWhMS3LMYy0FB
sGad4eGlQVvI7NtGfYUV6QD+svIJABL15jXDuquDwOk+S3EUOMX/vSH/fTdlQVAUU6Ah0GXChv+9
hs69PGu2NV5UTDUeyE4dFcEPfi6T1sl/a8D+bhP5LM0wVV0kJ07/pxT4Y73ehbJUhAzrlhOulSNp
x0sqmPb8tVFXvovQznDq+X2Nmco42tncHdhk4fG/f1z574KLa9AlmTeI2FfB+LZ4hawxi3ONVZmx
kdF8p/XyDNP6EV1UX33A0b5Z056EL7Z1T0fM/7S6Dy3iNaiGj9n57Ty0iZ47muCap4FY2gJ1ABg1
4GbCeO63jUYU/z6su4tVDckUJdoE9Vuv9lR61/c23xIqaZUHPDs+mEMh+ezSZObAMPdPPji3ng9n
+vA9j8B1UlKhTuPJj7mHj9wds27iKOYhhbqFybQBoR1z6UHtrYuBPUROZuGAuCMZLjhZmB820wO+
fJ2hXsYXiLQ+Hj/6WUhgBRFazvLodCFiUZqAJxThcJF7QYAPHtEUXNfd+kDUFeBxOBOv5Lpjkfnf
j07pDqF/Vw7/uhvaNysrJTn1tFfG3WhRiW/jj7i908uJpE8zR7aIIYJPumSyspf30JfXU6QN4eFO
PEyHK0Tq8jW/tI7mYaRLN/cas2VRuwXRLHG+foOLfjgjums1JdzITPXvULS3LFfv9mp2T+7jPCQ1
KmgX4ed8kOX22o4WM8Qjx+Nv7/bfrT0famrgDPxiaFp3A/9YX1lVXpWT0Yjg1uRV4Wm/5yWp+hB/
0C5zO9i7SNnooA62PsmZsXnpzssqVfwGn95/Py1Z/9sCjCJPJKydYEgSfvVvV3MWylS/lJm0WHZ5
qHAf4xBU6jX1UCHldjba8MKSJdX6TuyNPNQDI/3Q6UQ7n9RNMSWqS2nhPFIicx7hpWl3dgmV8z4Y
k4/R/BwBHnmFtX/tetaGSa6F+niO6oFYI96GdrcxfHxhGPgde01/o2V9z0Q/YN9eAa0/wEfeWe9X
M4XJQ1whJwnDTseO1p4pYn/eHQPb2gpbBWkx27++R3U2u7rYbwqFVY3xFgQ+6HJnzuzUANrsZy++
90Iceg9UH5MEW1yRgTlXV/80KB7v5x63RB5D5vorZorEB1TWujB9Rn9mp11lnGjnHB7uuvVaz5UY
Cyy6HpTp2xvtDI/tPMbJvbNfFbwhETy34ZbUi8FQo1C2mNE3hSXx84SntzVcVJuhu2KOhEPmIOUP
Lux0Q2hWMY6uczzIMcfuHDPxxsQdekHklD8UmQpGQ+Qv7pBApHRjB4tqel7vgsT7mlWkm8WzpLS5
JPVsF/jm2AF+gY0XT/Bfbj4zH9lNSdPcmU0HjmEHth1tP2x78iLHg5Ax6LZ2PyXJ6+lHr9GwHkSy
u2Df+XqtEmd29zBD4SC0ho1rDc7hmAOBWwAPihuwqEOstjuHVmUv9Mn0SpBZMcOGHce2A5hh17uP
JQQYqO8+tpuIpI9Ie5f47H5Jq+5vmDFcqqbAe8Evr/lPa06ig+9OT1Wkr/r3msuznikJdS0uTEY/
Fu6J5PcwFyWVBFpmyMsUAzCCw+JEWuUAEmw92A9jJm2/178OM/6uEGVBkTVN0GRd0QnY/PfFVOKt
OGeGKhDM2zHq01FdTxAuCEeownYWEeOFW3b0KjEM6Vb9L7dC7s7O7xs0EBsYm6wYqqJ9qyWKd+9c
SyddWNwGuKfUp3jOkSXYLN3r9PEmptsnw6wq3euwM1KIHhrE9tR7roUd+TO5H5pecpqc2j7e98BU
+BIEhuGmXo0G8DnL1qf1O3wtnrx5J7qwzl7njR3yEe8llAF9ZilEH3l6UJ7dC/KpsMHS3272Z54B
Yd0ot3LL6xFj5GNWwYQO9c8CleyW0TCOwMfqeHH4e540wph84JOOLCo0TXs7P7vnzzsWV1heFvHZ
3eswu0cFCiSwY0+8YbKGgDmACbyt7QzsIcrts9tzNcVpP4nTdj6xYCIvQIyf/ok60V0lPurrCeo0
t5IDaNeKJe+bva74KvLewIwNltYaCjBVZo3Ob2O79znbQ3tEma95JrKeZkkAExFuY01mX3hRgcAM
O2ZvdxskkNaZLMKWw2juNsQUiZgzKirZLXD+oesUvNfgFRp9gqKtC2Y+QC5WOn0RN83QFQtC3V4J
3gWpfAeIK8Gk8s2vNiz6F4s0esEr5n5kHJIPGKitfQtY7FEavzBaKZbnKUmLPmMpjPmB+zbtHucI
HlUXQexnsbJ/rIvOfd/6+noutlf7NGGsHOHYU1v8MalPokNA6uwrkGLE6yiQeYcy9wX0w7lFdToy
GPaMUleOFu38PpL24qI3fsYp8ixM75khniz88t5r5MRPx5iIByq0F+tAG1BKPgYQPXtQaUcdIY4f
/R96E7Q09RNjb8qBkpE3OwWWVAtsdC/WLUaBizwbjly5wTFfC4gsp6Mx3G09yoNSd9+z/15AJLj/
tIBUYpTJedV1js9/r1/j+mS9vTEwZbNkY1seO8vKmIoOJU+/v4lZTqMRmkHEUvZoFPed1J9M+uxs
TozROijYaH7ySE3htBUwLoa14I9ExnYcivSLWqc66PakLjG2i2kKc9YMHjLxlBw5925Pe0NMYObj
8c0an0HBMWOxVpw1XRTKcDcDFA1mC6zBI57oHT6YwMnwWqVxZgsBtnOke5CiTa017AZOi9mkv+xa
nWC4Xl/4LbIGFoIFan6zjxwPKGit32YbPzUYjOsZFapUXeT2/vv+tVp+SRWlEhbJ7rRWrcuiN7pO
sqA6yqsGml2DAGa7rsLtUUBsPzSBPYcP3VKmUBnKnZIDHG93//1Mf9qR/7yirh35oyQzpEpQ8xt+
sMhx0PICxsJzJCnsl733py7uz4/59uLo9a1+nws+RieRC9aZOG1sfrzb4rciXOyOkO97vM7badJ8
d1bB3847odn2ri1nz8KYYGlYUtsscAOaImPQ/R4gArzfKdzpxPrv+yj/gBvKmOrqEBD521Xze6P6
MOQ6Ows828YEE3cQnGX4qmB4OLqs0znpF1Wo43aC9UxEGCL2+PIM1SsoKswMBBQ2XlPRonAIaIa+
hxR8nIoI/rO4iK5v94kj1LX1hc80lEOsw3r9NjaWWqQGSMxxbBk8x/reqFwZXS8hUjvdYYfLMDe5
jd9zCQsoeBuGl3RJKmefFHpf2kmMXSi8F8VnAq66BzxGOsbCFT0YP1AMawsSiSWd+3iyba0bKSox
IEUJpSTfPJbKwzVlVz/ISKggzGsVJYWxHZv84BhtnKxm/kbw+nbgcCzbIU8c7TfWaZO3MjoDfaEe
BEafo1wzCDfxnyuzy5rCJBRJgWij2Uyz4IwXSOGg4WBO80Z51bMFwz1RIyMrD5/cuEmOkU0PWAim
bFx/GreQmvmWRxhLPUk+b+JEtztjM2q0e5dRDLPpvOhBExsZaBLi3ifS2xSOh3N5eTmbD1ZlW+ep
+L1PweSHiV5IDrAkyOIXR01mv6jMKyJND3k6uFerHu4HiVuwav4vaWey3Kq2bdsvIgKRSVTJEUK5
bFkVhWTLgDLy9OtfY73KOevt2Kfw4hbuvXvZFoLJnCPpo/X3UuhW09TmqhT2ovfbRqS9L+ld/vSM
v8JNjI4ldR96G5DGUPGLtkxyjMzWAEYUraa3HCACE2yRyWiFCCIDajoDxV7sCQfdvXde2zhqhmSX
jNKVPvGYSSULBxxK852vA0eSAqX/ju+BPI4todzLMOdy9C9FRMtmMmHQSpc5FqTa8ckQ0vJ+QrF0
OHupX5zoXYlXZZt8J7hRGENhZxRJf5my8JPjCy85qsdAvlxIpXaD6toh+h4UI77QNOCbRNHXs2Vz
LT5QRDXMwViRz3QvjN/Plhlh5uxyBuHsTnLUQ//2R+wehXP4cbgLxVt5ZifZPKpGnh3wEglcoGgw
uQ36DoATJCTsSxh5mFOUfiN/O5B7jPCSVaKdFORLZr+N+PfFGW08r8T/eJ//39otr7M0AeNLuqoo
k79qt/o9fuRDmQLKnhqn1Vi9tE+rp+9cB8N1FxeKqNQj8HJdYkH1vyqpk386J/7zw/8qAunPKs6e
NR8+mgs+8VfloLMPbxKenffz//lF/6ra1vVsosviCxrNiEPBwAQkDngE2Xn7Omf2aFkqW6vt4nP0
kJKsr28ZFA0A9Yk9//33S/nT2v977/7Pr/3X3p1Naj1pVS7leKJWRDHY367JPqkJIFTB2ObfP+5P
+f3fPu6v6tWjndZ1l3OXZQKY0HHwgHSu+E9sje1iMUctbc5xEfofRcY/HdN/+dS/VQZFFeXVW/5z
v08tY73wdnEjdXuCaT5xMPGg+PfvOdH+Ke+ZqZKskurNdO2P8OQ/DvmuV5KHVp+HA36JvxBSaTUq
bvnLZCvlCFq2POjMdxw3sw0/VFfcie23MXjMg348zQ8iVOPtE6x1nrY+L6pg64A+OeUUImnMOYgj
bCrSV//mc3I4zCfsLaYsPHRFm8yqLGo8YUKbitM+0A+kmUtS6a+OMhMv+O6AQ15jEpOhwjEXS0zz
ZsxGcgSYh2b+/JjtemeUvYzuHo/VKDqpjZlJ8cjBUg74LOn9LxRqI8Sp3djYwEDs319C7fGvA7Me
o9TGsoKxyfPvN/WfAhpK+xTQ2COmJLT/HTeVifQWo/Q9HOgJ19xRqDAeetjH+v4/qoqTfyoIA+qf
6jTfpVHv9t+fJAuNUqqT13Bo55k/+eT0TE/fJOshpDPiwn//Wv/0aRNRnalIMGV9oul/fa86aRNt
ei6kA6cFrfX1KTexnviG93xkwurfP+wfzDDk//qwv7aeWaKn02nEh0k90Ln6bQ9OycgUtneoleEU
0dC5DApAApXAZdmfZg8XAWtHAxj+5S6G7nKpxYCZGITv+fH+8b68srEh2SiGiN7+EMdhUzrM3gnd
vm+WUJA5zAT/PFgzuEhf0/f/+ELy+Cz+erf/6wv9tYF1at7pw7OUDi3+54qjwMzHwHkLYu9bwK4d
lbQO/Q8zFVv7AEAie9Je6PlGUyt9OeSe8TxjLvZ4x+IGiTpBASr0/7We/iFAnogalSDcNP7UgP97
PakVdhpJxDXOYJpdkqsGzJIYwUTU8EdVXmik0vcDGo9/f9p0BOR/KLn+52fP/sp/hCJ7qL2USofk
vZ7oBvXPai9DhQvhvEx3Jcie+1LeNYWVzYx+CeC0hMAEKsrVwCBdiTEe+PXI3wnOX4wMEQgiYJDM
gfkeoUc+bwCV1Nz8szXrD33P4JVoPZJ52Xov716bMRWSgJZ+fgZRzUIYbgJjk5+EUGUAW/8+zgYB
lyh+BBQczMg/WFk31NLl6blWLaYjELPXgol4Z5G6GsJgBi/Fka3/Ws4+1E+qs33LUVkdNfPJNMfk
T9kflIatnqZbYnAVt7SAQRvJemlHYuX4RXiGMXFtqti2ExYKzqRkfObhyswwMSSd4p/dIMKjp/Km
bPfWfWXwatw938Fdd4VdpV2HiXXuzTiCdd0F3cx97uvEpAPzQEXyeu6EzsF8a5KHDMhU3yWkIjGI
G/7iJgd7lgTPM2ZJ1Thbq1Ni2L9SvzoIDwDa6rp92SQWD4z+dg/VOsM6odHSfeuwzkgP4R3CkleW
+UdD0DCjilgwcLDJgV4xFgwQ0JzNAbpie5ub0LHb01CPePmYwcuQd4/+HVs8RIuGmvElYh4CYFcK
HNIUPJlO6NgZBgnvAUjUaE2QJnRInuaosX+ZPGXSD+IguYk9ZlTT0XNcwKlgPrzNZDlVTFX1yy0l
VmD64QAaK0GSdnaRo+nM0oQqT3cO0xVWxKcOV9XWqA4tjQnfPfMeT5tBbSgfamolSJc8MfbeMtM5
6Lvn9YjstZL02lHBIyX6wuM8ZryJ8sKhYYZd89+6x5qrKmAPT6QajGgcKuXwBP5YLxOGqQXJ0c9f
Qz7X2lCUHfW5n/Wb5+Q7n61fyebRLuTn4omiI7GmdXBvcSSluwDEDLhGzVTTIpYrMBYdbq5G/fTL
mJqQyMJj3K6zVPwsvvgdqd9EA5liMjWS1FZ+e3pi1B7z5VDP07c1u2gMJCnziWAVwkEeHCUOW1A1
5AuxBZTljGJktn2+zRnr4GFN6etuxWzdLeLa5n0t0lVbOml/EMO8tZ/fD3Rn1PZIDshvAnhs95/y
bT3YPRiol7SgBAM9fJYzS2eZI3abmT2TJc8/Qj78AC6kwKbMqGGN3tWEB2BMnRMDYQhteMKgYvwy
XQMrHjmfrW41lOfI+8b/B60NyoJLDwbYT4lRBA9COO9/jD8Qc3Du8ZUGdGNgO4MYcSD2QtkRftDq
32Zb1T/bgNedp05BfsAh5Ln4Y8c0EPFsPOlK7ysDJoXwcFS3gZmNiS7kFb0aRAabKX/xKJ1aOq1e
YTXf2Bt+EAdp5tiYLxjjxr4XyxTQ2GjBd0cwafsh8JvgFoWMFKYowm83FBACkRdDFnwh+u7Ai8PC
Ok6NEFweFTAUEN/iD8Uua8u2QfOdBABP3i+SaEO+vJeDue8WnS8xy0GZFd4E7f/t+3MbGZTNxjpc
0DGTbPxfZ+KZCy0UfSZbHt5NNzRqo53ufn8KTzH4w5NG6YdkzXl/VY1ZnA1xsJksWNO74q/6RIWf
ydiRcdc3HyEq7G1hhb3IHgfk28hMcdfb7X5PjnCeqwu6YmSQCtpNU90Fd5Mywk/BbX18xHDCKx3j
iWpxojw9YWPc4iSFRXyyMKjzDVh0U1YHRv8FjNfn0qajC+AM8x2D1nVwtDx8U5EowEX+ZfPlDcAF
zdlPvJG5FRmMRhJ73qc0lEZscWcrhrIaU0cjWoN68dHYGUzcwyuBuO9HtlOao0m4ww1LD6SVWHGY
GPgwNCTaVA94Vlh7pJ7PtC2MC/BUKkK9w3arT+w79W3C1N19ZuT8Kvtb2GKEcG0KN2emDbmcoV9l
wbrC1hmJa6k5TRG9YMvhPHePOYKC4is28226fa6nkTtYKLcyX4Ez8/aPmGaw9iHdTFxp4tK4rp88
n2nMJmRMcXHwCzSqNhsROoilYoofkCxHgj3IbFZTb2qalcnm5JujhVIGssn3sqCS340Hq6PnPltf
kSJY9HhlhzYImWn50Jl5hno/1mgbWvMDG7r5/OZ7cBMWPAN3cIbjGKPp7LVsSfM8MlZqwG7xcRXh
iUDbK61EDkOOLR5gYmf7U7FgnbEOVxRZp4Y1Lna1sGIqOlsefxePN0l14S3itI6AFx4MpD5mmr9e
pkgQxD8/retK6SghOcXiFPQmOwiAZuOIcVa35zJps6QurtPtmH4wm3J97xi5NOlZkIjkgt2AowQk
hlZ63Pmps/GbNHAdxnu/W2aYDQH2ref9msv38iJaNATP9oacInxKXK6yAS2y2CAXGG4YCwLV+hgc
DqYPTriYrYqOLN0Zyy8CRqfUwrwJtuOf4LIZesSvJ0v+RG6e7jMvXepGur0q5jvhxWrQFNNF5m4u
cDLRDhpz05a8hmi0R2t5fnuCtItW5m7e7mlYWt5INp9wQ1oYuz9zJJdAPHaZ2QY4wH0IXojgGa6B
MWq9UC4ftRH4PcFN+CPnjj+WlsowfE893ay9X1KGXTBqcI9hvAbfzIv5BHXLe8Uo6qK0j47zmu/z
AyQa3g/jfkdTB2cSHyDWYfkLgpKfBTAVzPjq9g/8WdIx6AD00njWUDlrs5CsU3uhwb3EmG3rU3bj
NvkOBRTeo8I4AuXsSd/QglHq9kNWaW8KKwcXaQdiURPw01OgYsa3SGhgInE6f93WONTAOIID6fv0
toBjsN+GJUtkMPz1/dPd+vHO96+5BvJtArFX45FL6N5a0Sf64HXqsLWa//ksjDZ5X7rFk0OT+rro
l0+PxyO5958E+cm2t+9APiKHjj5HIvpz85WtOUovXH5vWkfiGl6L8dDLjfd+BtbYFwlLGBOzP3QP
a8UbIdUOkB3DElm40a0NuzFmBwVjiNxamFQJzcGwQmH0XmBXW84hnS1+IBReRa8ioDA2m5/xXj73
J7UPTvQlRzHpg1Niuq/L5VuBSeAxco0vrIXlaWOPjieETGZUM3G78xCHD+sN/nGwSAb7IvyOGINx
toYC72js+vMjG4iNxyNtOjG4uDF+oiA6LheEoWeXIIAr7s0AenGwUb8+RBcZy7AY9QkEdONWcWrd
/SjUUyCTWtmnWsODZNIIyR+jr5Z6ZTIWuM+oAER72M43qhXwXoQIKxI2XG3DOnNyd4QA7+PY2CuH
q2Se0os+6gDpd7jPRfP9gXHJ3UC0h0eG8DP9Ed4O5r8uNxcVHU1+KvlQakbq6Bdr22hJ94HCNyxp
9ofT6uGtiLn3XMU28SLv7LJ/BeeLBQCbA092Qk7FI4tZZPhJRyRna5URQULg7aXn7zG2aTwPEj9J
MuSWZxM5dO13NDNB6sPhpkZZsCuj6jGPigqr7s+eoR8jTzH3jw3Cims8llkQ64IJPfENn9Z7FyHH
ZG3vSWQIAaA3vUL2DDrNxuQ8D2XOf8kE1YjiL95JDHNDDR5PJkIKxoAczi16xWiq2PpWq8rHdDUU
jOf6dBSCAGfQ1AvaucoRABjDheQ1+7juBQ5F1CxMIh9GFMj40aswvwgGZxMK8g091U/IxQ0oKPYN
rTecnPdnxWFMKzplDhZ9Aw963IxX15MyPwbVV0Dz888cJpT494JV/6GujvnHSfsNcQXm02n2xSZx
zNhbHjfnp3Ptl6PTIW+zv9XN27AUDu724XaGj3m4R/Qne9AHZnyzh309iebR6jczM2APBqochsph
haydLIVIUKNhb0ojzZzj/22xWB/82mvcWZnnheJkAQYyNbcYxTWs7DnIuxKWogn3EFyqeSJ9w5sa
VTmCtfRDcxHnJN5psoeGRjh1lK2XN7FSYjAYypoJ0BmZ5ZZGY3z5lPzb2dqzdg1lTlzdWKfCPzW7
xJ5eOb9qVDbgq4g8GEy5J5yEKTLCOLGE0WS6dZ9oCFbOSZmxMFbvKXDofDtY7IyJZoQsot6Uj7x5
pVHKbo6vAs/IWnGSEmvhHEVkO+I6UF4+LXxc7PvblDG/eG4hu4FRwDEAFqCxp1rL5WncAsZljjK6
o/FhrJ7OHouOkdTmr2jp8IZHW6IAQEzjiTpKmhzZ2kNi247jbw4Y4LF2Fq9ZjbzpZICdxx+w9pxi
hHjUDBtavRAm6NVuby/AauZ0y8JGmB4+lrxqUEGN8HSiDewPZ+LNd+oxSKWC7YDiW3DqhyKndIdd
iZXYsfkIeo31ivqXFg40b+acElTxJoCuLTMinJvdnv+abEAkNTwQ/sfez4DnMl5jIqhlzUluP6p6
xzsIxMO4O7Ejz5x3NueuhEfRpZyMM5qlfEU33oR8fBNaYnZSiys1NR1dMJYz4PMRgY3ardGNFSor
s8hvj6A+ZpsTxmNeiJzCg2wmb7up6TZGEm71bfdn4XIdpyl3FhAjO99pNb5FSHXhrBmfcCMXuPYs
1tylyE4gcl5Xq9PxGF2kuWgmW+b9Gm97f3uzfRawN/gEwydYfrvzYUaI5tA4n2HjvBQIUKFPiLLx
PT0ALVr3q9ttOxjFbiVbvJ8hGTi0zpC4BLnwSufAZRmEJ/lsAFneT6fG/uk4N1iLRNyf7MY+F5Ha
AQfKlJoTgboBlDMnxObP3Nin9z7NM97SfVRbt8o7A3sxta/ttgkABlxhMhIwDwwFzTmquXUkPuOJ
AggJh1OF0Dg9aF+CaFOxKwkeVWN2HcKnJzUGxrulZLXnFUg7QtKRNkHY6zRbAkE7mhjVRrYLQ5KM
0S0C1TF4FP/r3lmUii+DOflNXs7M+EoXMawJ86wbPbY+2fL1ozj5y1wkOgC38w4YTgm2wpYER+5X
irJVC0d19ZddZGs4QOzOBXsBAeBgzAvNkhZNNLbVLnoWIMnMIsyA+YExyDHf9GEMpTGWJTVsUGvn
CHj+8jkDQfBbyiaKdABXM32evZfTpw3Yjww4kEtjTSVoRE9MVYfpLsElZ2flkWVZhyfg5RWyA6gQ
dlaiYEc7YxyqDfACMLEBINsLmhODIkBuuQ13B/0CnT8aMA8/KqxhtjTu5UIN3ba2J+nnWf9R/HRq
t2evRSCUUXQnJ5rS3JQ/IxwcEL4vivSjdNbrItDAZ3otc2mQsEDFiX5i6rkD3mQ9o1U91lsmL2Pd
rkFQg/swpoWxhLWW7GfGcBl1eSu777GdQVYMosIRdo016YkTMQQ8jSJH1jevZnjDxY2XzndWx/Mh
OK5Cf1T/F96DawFkuOZg3bCP0oBOnYL3u1pDn8p9FDCR8fNsvLvgRRTv4dqrO14D0pyxGzeqi+8W
ESlXNVCU4GvAvH7LXntfTmO2B6Ykz8k6q9czegBmdmaKJsF2hAodn3GDvOaP+8brwCvH1UAmYkNp
vBsDU7Tn+b9RTrGaFUZh7PvD1N/+3ZGa8E+i8XL53RuuPh1bDIl5afp7n3czdXNULA3lFK4nP2Qz
I9sxv/mpf1LXODBfhcEL6TWQnYHlSJXboFDVcKfQwTYE6aRK8Ny26jrnfyuSLwSUwlboEkf3bhKu
OcOP4Of3BMm4FQCy2mQI71ERECsSVtwDzoAlNAdAdFzbFU8Rh/MW7/SHJUvshyA3OVHQ1PDDB1gk
7G5fQIr33RU9ArZ8dL9fIWob4oLcXGkXvM9XE4/9/QR7ARiUfo2gyaNJrlcdk4bCR4KyWpwaBFDq
N4QpWkMYLlIePZT16kWTAnHcMdrDxFxxNqkTqIOwgJXxYoHgrt7LHI3q08o3nFby9/DT3C0Z3Op0
fadN9FVZ1CEorHXYozxXJapaaX1vAvKa55kutfXA1YnBD07pKB1zZPHCc2oPA1Pa1ySeU3HD1w/L
TnAxsSejGYjm2a5mnJmjmuEnhEDkLIVD7VUS9ymDIf3nlJ0GK7UpFl8HPkFEPbZPN3iPUUh7th8o
8tDajhS6buqkt/eq3Gok5sf2ogwH6luSukd5IRFFofcTtmUGmsvIaZGrFpo9bI0lKo731fmniYyM
ez74kdflIY2CxyVuzFi5yaRClzM+QQ9XGdz8YSnwhzw9IEu8D0vMWAwNX9XoojEBuSToacZTBndB
xcC1CqJyd3YSNyOvddMttW7phgXTla23F3y5pjoSyAiUgT6iQgTKzCzxZPT/VG6ZAtaF4gSHW965
7TbVzWJd5Xb/DGi1wKQGjkiRgMD/u4Xpvkre9nNNSfERtDivUe9iKC/F9IfJ2XG9N7f2EQif0X0e
wWaGZV5a6cQnSRVP+Sw4wwF6st88Y7dSEXJY+swbUoLr+3Yi4O3zcqfFpq+3MVKAidOU/vn5qZDF
oeMQY0qOiZl0F6qDLf1p9abWKqQxv5Hhqs686DXYcUqVvyJL5ls0yTZGjdl3oKkTjvYR3jI9ttGG
wb0CkvQExKCA8rzX0DwrMSfQ7nUpHouO10gh7xruhwYlRzOzRLZssNIKxhhgzl9oifi1mv+Yp2Rz
1XFG1hNrlR3Lv7EqmEOjLs/lte1Pabpu8DekIJkuj+1A24FqhIw4W3AeKBvr/oSX1TGb+SL2VUWF
Gw+DNDMUkr1q962lpJkT904LY/v+/oLwYEcRsM/JPKeom5/dRvlOz59tIRs9dNUmxYMV9LpExVOn
AUEvwYguTPpNdhKH3WgQ9KzsKEgPEKIfS+B95CEzQ/2iqswo4NOjFaRB240tKEYVW8mqQk4+W2fr
QTQckQ1vfa/d2d3LydKQe2P/hYMHMMHehncMcNsWIosUsng6TwsYWYbBTmoNYvDK6NNUblmBYbYf
s92zmiv3fUTMjz8I5LR2AyHoHcH92zakH1iqJa78i3G7eilgZiJAyRGQ1ExRFLYiGtzkJ4bE/bB9
40yUWapCKm89xtHteXapC4BEQHdWj2PzWOPfljpE5D+J/1pltVXZis/exxT3bQI/Fznm7rk/15hR
FPReIICKpkCv5DAhkyfFAyFq4Ce7oJIzzb76X32X2s8wRQlDOWktLlvqz4TJ7Kk1Y9nRy61jaFr8
SQWnUp2N+yc3z7+d/8LjhhoudkoVjQr6WdeePkHrd3f3kbtCMT+Hr4voZm7DxPDgC+c5FhtLDZ3P
BoPfl5Nf7l9DwKQ6A+pabXQ9XsKqDjAtVHq78ONv6pxIyLYvj1wCmfJtAjfeiIV5tZADTQymh75y
76BDvfy3Ao8FEwTdMmV4ncosGHUKcir0bGEbm9UR3Rwba314az6y5Bbg+Sai/LxSfuNml53x7TV5
DxWWBshIDSUOuE6rtUHLIf+KaczBIWYugkEd3tbSkTFWHsZ2Fv+AspgzRI9AY0Jbf3QW2VEkefkp
p+ulzbnqITMbL8Z6V9lCegNMxpfnQSxK1dD3HbVHoFbIkuz0FG2m1+QEcpnLdTN6mIk1fFG8qOEk
OOqpwbmCAJTwbakDNTQfJwyH1LGav6XT3N8obJW/VCQzR6Vw5Z1DyIYMV48N6OXYtqWVgv/B+UcO
qKV+1+ioSrNGRkeZjf3QjAAr4PUJXP7xITCYwU1iG2f/WNPWrUNABdxaikdzdp7ZjY1+3bMFMT7v
yABUqVs2Zk1GGjnZnhj1GZA/dp+ir54QgkSh7AmyOdOconUTbjDHqQY6HwKVi28AXnPUIRmHrklD
RQ1PaWqoDWESgE3+sXogxeaYZRy9dJnRT39xysJV6BSv+tFWQ7NKsF4BZyW+hRgPexTveDCzUXBH
y0Bzzl9TMHPo8lN3it6AI6Lbs/s95oq8gxzffnEKBoQEUOj3TJjhcP7LI6LgSNHnuZx4W5GFRes1
AmtpZrL/tjQg5lQWn2sBAfzy9XB7sMTH57pZ9SQimYmfIRVlQhByvGz2NUXwgaRaoLx6xz3n6+7U
oNtRpLDuu4X8/dj2T2ugmj6VvJhpCqKQ97rr19QXeztDOElqg7bxdQe/LuPoC/aR2j079WDCQVND
qf7i/Dw78Ud60zYcjirmD81VrxxWpuQrq559hqqby9uWfXSblw/kt0iDSjXIdYoJq4d0FeQ5PUie
Fj5jYlhLC5IynfAVpltlaesi83rdvI8odfmzhr5DUELbknYwH90atBpo4gmkVkFGV/QLxK2Gy0i/
pFAowQpdRqcWiy7ZoA6ENc37QphK06Fkj99MnOyrPHQi5i75saLFfMPY80VmjX4e/w1t5Nnfj0Qc
JfBPSivlEj9T3SFLnyuCQZcaYz9UNbKJ0VEHTllZMMI0GSzCgIlwhZGhkI+QZ+SWHmN7Rfe0M8sD
4CmtxTKm2+uRzUs1xUzJENdcVDLqSiEEFjYq1elCFHgdPbLia5QYwjZbUQTOZ3aOkZQyNR9L/FD2
D1tA0qX7FV43ZTI6AEDWoqIRvOiIhY0nhgx5SuuC5eY++4CBDTzGJZgoWYAfX0jutbvTD6G4lhxQ
jD4Hq6RAh0kgT3PyIRozW41sTAkgGlABOzUL0g2tZ+PAcJ3uteorbpbTSqqJxvwxSLhkHJZkUYzl
30m+SDjxc/mqQ+2DQo/KOhrdyTidgNxVXw1OU7nbqmaFtzb5rveE0EtnGoGjtOmoJQ5md2wDkVOX
+Sxab7JZrSsCA//O7aZYOR6rupn4FIHcmc88YIG3esG+yjpl9J5Xft7sqD6T6cewIsor7mlvqwnq
A43p5nfC5L3dMVXwg3Bi4mlvIn71+4mfwSdkcnFVBYSN1Ao3Cdi73H6K3wqjD+thKa4RKCzYTKLl
K3h89GQBoerwpuIsK+6isEqcCT6OtO9HV4b+7QwQ/F82TXuM65ipxyMHUW/P82S2jKaGtqXtviD2
xlQCP53cPc9jf7asybhoJdFiXwD54FWkqV9ObV6GM/P6OEaW07H6DWyXcU+Dx1St2F2nYPMmDuup
GNNSk94CSjUXwyVshUkN2B3WPcJ+gSKbhCcF7iDwY13aclXtEJ7iHEWWy3N1sHm5o2igXWshRZ7h
X82WGHLnqpWE/I1yHHJl5rxWdWsU19zN1tTkpsP6PT3IkgmxVPipea20mzTqhNlBFBoKSyH7HCUN
VKAIQQJeoMli8JKQUoBqTwmEOLmZnX77LbbRwg8Eghh/FNp8QB7zbg54t5P9VllrU5AM9LVN/dRC
td2cKThYNfPXiO99Dco+nEf2OxHftj3WABDwnILMl0mLwdf2OUxB/bdU0EchaFkqN9LvXDefuw5n
bHAQDcMy+lyubHzkkq1KfHB6CkZ1fHi1ncTEKOMi+034yYxGFQMU8EtJhFVirJX4g3XSmzEovIHY
/ZMgWSY808sksQllxEsPAPizOp438TdvGfHDHbcpm/KQ0Fv4JgW0XzJsN8w3ryBC3scGhxwKEZS8
043IgiEJRZliRwozSNUCijDtOCSlgq07MtEcE0vnHWKv4IEvIij73lb4bxeiy/f+OTHE3w6HDJ9z
kUgtvShjOEoq1JX8c7tsD6rqss+Q69FRpY6N2qRfljcejHDRIP9npTtM5+dsWyj+u3TfuZUllB6j
G+aMKFHmlBEm0kcrLO4oQk6ZOXwwjCM6uEjREELzjLcPKxCfF8mQUOP8DhMKrUko7UoVli1bCLZZ
L6A+6IUQeSgcqjBwLZa0wIaSW2/CmHk2BgEeu026JVUp0BrRL0PlAGZUWqFEOpTYYI/dpHywa51G
tMEIGhatjMJRp6UlTJiWkdfiPTeKr9Fs8SJSQ8JD4W7wUmo/tQVjoJrT/cKES0WBNIe71Mz85D6X
nm626q6apW/wBifQmK041dDnNFQ3JluZAFmgbYOcKJMWrcuIWU6atCZFrKhQ0H6AmjFxa7cX7LPb
fXJZnU9SLG+fv9GhbH0SVIr2pBQZ0wyLiI6BX44NLdbleKtKt12y3ZpjgG9KEJ4WfAUuiVeBmO2d
r1TI+PQ64ZSU81THVInVOVzPvPSDTTY6ZP9XYalZ9NJ55yeiybOVLs1nDHLpO2nJlzwUPLHwJa7j
nX6dSEa+EfDsRKxM9+xYfb8+ImJCdqMYW3XuWL34Zuea+eRz7Peciea1Zl8eGNszGG+bzAukg6/j
I7LrCv8i4gtmIvLPuHBVxZ9o4bkNK4pUBk7C5VIOMG2o73YVqI72drlt5wPHPROA4BnEB1ZVWTCg
xeIvtjYAxSVCtV/KCntUOQGGUOF5gxcDDZeQAkE10rQgezvaBw7sTBIGA4UrngReStKCUteuo8Uv
sQR8PcjJZ0cv8dfZq7hvm+xuTlxKqsN2pkLR9xA0CfqeSJ5TnF2jPXS7Vzg9E26qnOjURCh2oDzY
YbUhY7gOAvgUf0PLmnizdQXXOftk++o+30LwRpHvVrv7vmqDslowyKwqJom2XEI6suEbS5sULZ0v
fkREaPB3QwLOO3wkEzfKz5qnENvTEiykRdNY2UYciGQ0G+XlRm/ituZK1RdnqNXZfm+ma8il1rsy
z4BpqGW9bf4MPybSUwxxbpKODDDMm31zvePzR6fwCe4l3talTUGTlTzDRgfnWZ44362w8d57V6Ne
8IFBE9kNOlJcRjxIXQCWtbUom83oSfLcxayzx1hVezqgUClTMuNxjEmq2KSt8r2qYsxUvaT1WjIJ
9jqGMQuTxhGSzhD5k0yfm9ZRkHDImNkehac/+aXJINb4l3WbKpClw+PhFruKXWviv+ngEHcMo+RN
mScwv/nB8weuO1vsXiH3FFfZAeB64WGzQ1HuQMVzRg7nFTYAMq4obJfJm6ERoxD2DM0w7AKoU7aG
lPN+DHlXEjmB6gkzto45j4BJ1zDdTBbqtjzJRBCrd0OChW7rU2oLQ52aRWsl9GuMmTAHi52SOc/c
rtxGRIt0P/Vf2iR9E6Ymw6Di/bvDru36fOHsYTyIDiamAKYVKO1tSh3GnNJ35W8jlgQQceVJvLqQ
RceRodzgIswEO5kGIMZJDxGBMUwbgTgji6JzTymHw0qz71+ENeoxncHdtshYlc0Ul4Q7bqfE0/2S
nb78YCpGb804pKZzx0KJQjs629fq56O10dY4ZHJtSD3OZm6QxJmsgnMbU/Xy9Nri4F0D8d29pmYs
MTNkv6gblf4sZMMVSc5ITD6US7aIw8clXaabN4VME+b5dFd8Pyh9epxumVM51UgGa6DQEB7uWd3Y
LZuTo2i/cKMk9yIoSRZcvBUTpx479ClAsndP/2UjzcF8Euj/kqAayRtFSZ+yjDkNM7v9agKsMC3C
+sgkhGoSR+xdGXPXxo7Szpx0i/OIWGUv0IFVf/NanFl328rjUTELTHtTdl63WqHtqvy8Qko4NZkg
c2KES5Gya6eL+m4N8edMthLNE9P9W4B4neGkMFwJgAReHfJFCAyER1hqC8ijzuaPvOboof1euWri
UR1jTMkt/XRfkF49RlcwOg2ZFmCIUrxtKjO8Pe0epvIDmw8kGwiqRIzNAcYthvnEnP+gtOPBIKCQ
jTlOaeniuRXQNWQf59V9qUjWJx1A4f37du9evH1mZO7e60u/j9mIzCivR+luolHotd5nOhM5DpTZ
MlOUMTcTfi/V/JWHo4VMtqywa0cKyQEc6W7321Fg6sckRh9B6djbT9zWOq/S+DJhqyWPHJ1IOu0o
ECHVDA86pR6KJfD2nygPp4kv7YiAztgVX8kVzuJo+CIzTqWH7wnFzSPF2+Ruawxzf2qdQ3jYC0bB
9l+iOa3qD4Kj/LzVtXmNIJcaUuy8KNFw2G/fw77H4oiWBLqzdl6rcyiO2d1+N14neHninFUXBv5E
Md6bc+bVu4L3heLYvq2PUR8MtYyehSqhJZ+w1Sm8iEJqYZL0S0ctwDUm68zYo7CJqTY6lxkhw6pc
a1fh7vY+c13lT9Q5xbILC+rdLAIHsneou/23uNBSjwlmDOUrcziQi5NvExhKVpbDm4fJI19EwBXx
lttK9a5A5XfrvSdmqId4at5FbMT5sd6558sSMq7qZPoO0vn98sB1fT6hfSahIsVcSKWo9Tv9UMqR
jJ7uFeYFP1UGSsbRVIjhc1lyGx3/Ld2dfMi/PP9HYvNPZ90HDU9kR7brNuclthnKNxB3FnHMdLls
nHkPOAsER6J5mfg9y6Zi9u41dIaMKlx1poXTLgbmGStbPXC9KceHqU6AmPtiuRQSu7zPO/1WMl2A
MWTQnDCIiq3uYxJqRAWHuDDT3FL45d92L2dOSVgdKk/Syr0Kj/9n9jyqGlWjhIjXl3KnTL8rZCvY
ZiLOYQIXvmrlyq2b/qplbom/FD2ebdBJt/ruUUROElSvHRYLqtl9JRolf3RN1MuO536lvYP/w9F5
7aiObWv4iSw5h1twJKcCat1YBUU5Z7ANT9+fW0dq7d5aZ68qsOcc44/6OyCDTqx2HxfRAk8hpVfv
t0M6+5ZSGperCVxXd6OAx00+sRZjgmeMdD9bsD3QHxvDnkBjIB/Gg6gOojeadq1yy/TcKbYgfz9F
yqLrtRbP6WbrZ8oHimxW/HY5T/fB+CnZaxK/C/LhCwyVR/n1PtZncUsBsEvQGi1LK9nHkg9x890z
2hte8c1pYVEXn0Zz038T0T7LXEG12ygwqOZSA54/UZo/J8Do3wvhpexq3wxBfK61Cts27ZEhmmGw
6vdCgzDjmgn9l1rPLRlRAdWB5jwjaf/AZZMty2NFqfISskZ7BsJrIYp+GdkmTxtKgS0TsxZmM0v5
qz9ujczBmkfUvlST/v4TeeCCMcNO5bGaTMg/YjEyJPCPDg4rGbqAenLt82upvgnoTSiddRWOImFz
09nwFQpXalQ5/xc1cJfiRsfmUhizQjw9X35bneQDQDj49PSxQsGf28PHnLd7ksWNjOVhlqP29POH
XgQG2BHGcfqrdirE2k+z67ZsdgUgxD4BSUJsrtNPPk9Cj5ICvr4yIwW79wAVeuWAw1OhKIXqjJn5
nj/p2brG6/Ihi06DHeTtv3gdooxsUhuhI/DVe2mpDopv3dqwIyNE77rZIDpdvyqRySkLUT2Fw42p
g+XQhPj9YZmR7hMmguIl9p+AWRyOlXaK0Dr+D41Mem/bWGoHE+jQS5QFKUnJc8W/KfcBKJ9JZ5DX
EEf5juaTNoC4ju1kJ60/5gr4Gg8omQzvZQ2qmHJ6oVZ30vafTAux+J0jO0KawbP1mFb+Yeppj1Yq
Up+fNzNNcWw4F2kAjzz+Q7mB9xkLX4vmhD8cBk6o4tDSCLAfUakbvt4GWcg2uTdvxg/nlSQvVL9b
CuCmLU2Otprb6M0/bDsPmWoneiTMFfj1yP/w80ffmveQ9jzFaXZ8DYN6zpGNirw+AV/Sh8wnkh0o
weQiNOzwaiK0/SKkTjZdMyXCN2TSHham4PbFUVTgK+SVen2eMwxSIRGo0zlIJ4H1zWkS81A90v1I
PVm0o4eEigUnxZ2Np6j3KBAJI/vzngQH5M12O+u9aJZROK8uNVUJz3Nl+Fxv6i/v4WslZgeVCb1w
TJZSdunyUuiUlXLK946Ey/sDBCnY2goS2wpn0AFhMD0RJrtHaWvSrsWLa5Lj928QnNwMwKejA8YB
DURgWeB4SL0qfAhsXy45JK8DGiBqBoRDfiHz9V2vn7xPBax94ThTYR1Cr2e3igmFzedluEs/W7om
wiNDbf0EnfaLnp7CKHVGTNfcNx+f8iIr9ySeY2lqKFSPiD1Ya43U1+kMvibAYxCP1LUBBRKEea2V
UxPtBNHPZS8XiZ0dL+A1AgrRdllL1KioSDhfbn9jWqJMctil534M8mIZxwE1NC3a72Nf+Byq3WfF
ZFNoThe8savg4scubqIfOj9RnoG8xgsDGsBiYbaL7xHnB59GQPO0uaL1EnzoNeUb8WG8WuCBOwNZ
5ZaNQ1AT2oV8mn5wjIAEzEzKNMZgJOgNCRphwNLcaL1kL5inuApy/EmgTNn6hR6CawyUhbhsTqiP
hwxwXLITCAyV2V1WjkJzjEBn81vKNj7Mq8xRbrniEFU4QjzFzD9BaG6esc273/5C3WcL6a4i8H99
1cm3CvGLRh5fEHfQ245TX2a81eh0QvrcBvK2ZGg05IAfncf4ifZHp4dyqazeoq9R8LpAF6nH61x3
pHhJ8JSinMmphEsph2NDL1qA94ZtEvI4nb+GBeV0XM/v1h7LP/3tGusnk5vAR8E1N63xwvsfTTgR
cmeeox2YFJB8TnEtFAqvFM4imHLtGur+WBL6vKQaRmxsuUPFbn9e6Jw6Tj5Xtma6cRNRfEDZgXgY
LBzLl+Axk6ThMfvNdEekPgTLSLUZ387AE8plqx5Q4IDPSdC3/C+xLLIt7UG40epczBXZfBSHGbhP
EkRR9FIBdONEkxct8lKk78REzIoTt8b4oDNGOevX2LCz1qehxhB2+nJYagotvs7L4B78ogyLAp7B
tjo0vYgvbFla4OJTdRs+pR+81FpDgXCSjjiamyMm+qI9yGQAtlPilCUtPyT4plDD2rZ8VOmpCaek
hwbtZErs8hzqmYuNJ7tJOd/cikmJ6PePk51ocoyei9YEiXJZmc1uMf4VvzSkWY/E8tt/XBplfyoI
n7Dm7Kg18u/n5vnd3lXVW4S3NnOktWTab2D8a7zhE41N4hZWElgTV9SWYMPx8ALY05YDPCqyNoAU
XYYW4GfXAybqlhy4yOHLedZeKTnZuGDJFOIBMGWG/1MpPPrLmEUFBlz9wGFNg0yTuwjMst+uQ/h6
TqV1I/xgbiwQkkUelZYpF77HWcA5YpRILjZNc2IlYJR8Nm49R40SHkyoLJ28jDJoDF7OQ1MzCATF
DU0yLqpV/gNObq2podNJ6r3zfV26Y2T61PqhMX+6KsJU05d+rEe4ESi5Jnn8z7CmUSMTji36W4kT
egYF0/xQ40Jb+w0RxvMCt6Y6QH+CEcSGn5yheTFvgP3MSeGeeh/hGfqp8bV7Xhm408/UkpeELjMp
g1TMHQpIjQOLypqPl2b2U8CK4HbmBr7H/Bf9wRyjlYwEh8GD44WQ+KUgPURqDmJ0LywpDtxQX7qq
tq8IYQZFovIVY8SLmC7w3HSOY+ET+dUtZaMZ5uNdnthL+BoYOlhu2S6/gZsQwlhuTqtsPueq7LEv
0yAoOY2EjmLWnQhP57nXsxVZw1icens4Tvq4web7Gv/1+kZunLB333WQlfNcCuLuQaXiWCHM69p1
pv8N/Yz60pd1q7hMCA1UUVfhGfgEcnYc630f2XG56vODlKwGjc5oA5WDstUURxQ9g6h086u9yoWv
wJMbPuQNHwSiBV4IzfwBovpswX3BkuNmzxtVQPSLXrniq6vrkwh9KQNY7PkPT0oQQKgmFG5LU2D6
ZYK7RnaSH0XEIeIinnQ6xEd0bh2TO0WBbemYLUdePOuFBd8IWhA+90ryQpQ7jArppSfJj5BuVgHq
6puACdJkwARWjwdu4An1rXhfDPRANmL0z1W7o08Q8JX+cHdmYILCXUkmLuLQXYbySmZrg4acaehR
QX92DpY/ZlnTS4u5NizRhLwX5kFc9ZBu+KPc9mCqc8YLPtfst2ckV7c899UfHojBbmj6RfOoOv2f
eNK0TQR/fKQ/8PmavsjE8EuikzhUBSDf+Bw2thatBQ1ZnM1PQzr126ZwEVw1ETf95sUPwAEI9lVt
n2BzPDwsQlj+WQVjvJWBVPhUxdLKhnYnvIcob+1wU9LmeLQiksbUK7sHo0uePG2YWXY7xeAGINRc
elCv2hhHKvwIWqlchSB6awogpCwskWF1OVrMbZatKINKjsKJKK43P7Qwk36GS8z7ol5DDjKeLwgI
mPWpm6++W4nNV9I3J/OfWDmaEGABrrJ9WPis56kRqORnMEG0C7N88PI+yy26LLGeF9m+StzhxkyQ
ve/88eSPVqgGtAxuhqCveCXe+nTHwt0DsXRz/IDy/w8DOxtZO2uezoSZDXV9eNFxRUPblT5vdVqB
hVUcThJySkRBdn0PybxhjuJllgwfkYFEOhA/Lh/Fiyu03GRE/JhXbFUi/CNoHJXM5/5zGbNVaQaY
h/DLcCFXfMqmXxwgRdGsoVwknaqeV8WxYPJygTsxeY4oxff5aqk12mzIH4Jg9+nNwK8sADsygWBw
RJe2x7sh3KVkw+/0vGPtCHrUxdx+ZN0Tf0EBDbUX7RxwV/qNaB1cKQroyJx7rERy8PENNLuDh3/z
GfASsL601+Evo8+VpRMDqBmEx8EM5CtLBOtXuqvHyKNDhGgE9tn34okQodVsqfvXbaf57DTAyWob
ZaSQktd9XcC4tF4fLxL5Zr29WlnTEcZckbR2cTItr0mYzptvviTeogR4AnPrMW9cMII4urSkIqjq
PC6W1W/Ppsvf5b12409OjQO9rkTUJbssniYDxjd0lMqexILOJtzrkD0966Ce0rPgjSxoF+VUvGcm
tc27TnJyzxw2lcgJQSigzrhNyx+EorzjX0fQwX8JPeSFq/IMbWvkekQ0cPI6wHL8V5kbLt/Rpvee
8jqfJNF3PgqFd/PpGPxzih846rQCaQDwC949pqD8fXgjjZUMjmQ7WdcIjKHD+Dv581PBmt+8SYbl
lglapHXMNNCG/SqF7+MrOeMNLanrYPy5fJz8Z7SONVcIwcCEKLl85qTiG+4zOUmSI+X7GP6JE0ys
fxQEYP/KOoA4GVXfiFbNl5Vtk3xJ2XXFSlft9eGococazb1m+v8rAamfi/QQyjBANrzqU14AQsCR
tsKK2e/TkiVLS9gHCj2cEEZjz0GVp5cOYZi2yLAGw/jscy4w6PjKzhNX+xxUnFUlaxNYRrsJLxh+
uOub5Ujpcrt5Qyrf2pEfmXFwUz+y4aFw/JBWifKdw5je+Js8rADrZLzOM5aJNyACT1ofQqjcezr3
ELbgSdqV5+471Rep6qGyTPGkQ9iZFRpwXE3GyeBGmXiEX+GHkyk8SvK+M305/Mm+uS0TbT3hf4R3
XYZJnICa2ZVFEsIh3WfYxr7MQyY5VewC6aTJb6P6FYt3vOIEj+4Ym5rnfHgeJctRrYCz94lyB32D
S0EgKAuOQ3ZmeuOGINHBZlHm6XCinNBMFtdxZwzLUtz19Ym/n4NdxuIwnE2cUdlOg8NLiYTpwB/i
jSaGbDKLptmy7pYVo2DuGopH9wRTkobkXD5qilcRZz4uhurrwH9LYBT37ff+rQSpjpmFtmufnLvp
xUQDb/yN7Y51X0M87VRB/08VZy+Say8SbdgWR9Uh3LcvtAIOyFla/xNEtxwXSeKOZGKlZ0P4U7NT
P6Ds4gY1scX/GtlvLnR2zbEntX9mesg+nfd+L2XrVre/Am2vMYOZ7PHucpBl4E+I7YpjJVFqSnwB
OVcjBa5uq5wIFkl6hG+uRBrFp1p2yQ/XWwI+rhi2BulgcNNZngYzzzlXGleRqmjGa135ewumo7wO
qbF8526JGmUlsxEr3xLoR6YfyAic6eKuneSqnPoFr3/v0IIoAIg3a/ENVaZfZTSqw3ixPgF54fMh
/Hg1cWWRxJXS3UxsT8NSfRJRWu+foRPiMtVRJ/4vMuJ9js44FFJjkri0NxggOKNj85hcYoJzmnK5
FU4mkWAHrz635zfURdnOBNRRP8OODY+ikIXuyrM9xOEBlnxXkuOz/NXXbw+5DswG2TGOFsSeYf8t
HAZoW564ZaIybR0CZmoq4m/0cm/wW06rzE7c6f/K+ReRnzS1L2i8+B6XPXFD5m/0la0ZSmbEfat+
cUyddr7CxS0t34+afqbYVW192565khmEYd42Hzh5NtsPODe28MzG6AAzyb4HKzgfPW3R7Z5r6FER
vSnW5XqRMd2F1w8IISHGVNf/PO+NjyxFw2LXRPjU+awQUp0rYWO5nC+gIN3nKvNEqhuYz+ZhUsfV
eiJMCpUc/B4CClu8kpCdCWMba6X3CcwhUBK3a2FV0diUR4BH7Va9CXT3m4P5g0jnxadDwp9wVqP5
M/bGSc8M37YamYFVpJzoG93xhhSQ3yn+rN6yCxGNILuC1OECedGeia6g2yMAGuqDhQv0pn7pi+6v
+0EPfk23EA7VFwKO32JDvdSSG5a7/hNToj6fGLKYuXk6eVvVVwZX0qf//g3wt2fEzEyMWhNgyNgI
U/k5xQJHP3kd6M38jNZO/vmZN39jxC5B77sLp5ZrTv1ehpQ/udINcYZcrUK8CKovombUcG2DOPBR
UmisK5fq64Vs3nAKlUvITXTUpVDtnkWAVD9jECO+JToUecCfBi/qluhLmn844AiZwDzYsfFk60nX
Q/bh48N+qAHaO/Lbk+rgKbJ3OnHpjtIBJ+CsOSCZ0eCmyJTmm8FOFWF/0S/TQYCJo3oyViNHd9Op
7ABrGI4bj62G20xSAz5pnXi/H5XQ2K01uCnnAnaTffJVjZsxdHKaYTO/Lj0BuFOevYJK2BrNmZZV
A/ngodfsGE/TxJHYL/Sh3KQBCruFotrZ1hjnnx/z/4m0Hf04miBlufKth7gSafDNL7oVmHTh8rlD
/qyNv0xdpZsotnU73aK0/WUJMnYyjp/Ir4dvoO6R2lXH4CNi/5AyG6yE5G0cT+J46Qy/GJfaXvyN
iWeV3fofANV71TbzWHMLYB9mD35Y7vR0JU1ETMu8fYYroz63X5eIQk0gOwibQ3sAnH2uoAgtZvd+
Xrc/78R5rzSuvoznezZgfMfAulQwahU2Y35VzJ9/CXRfPMfP1XH/maBGdvn3amzwRn6dWwELzqUK
fmHzSQrow2dshgJ4rJz8S9JV+jOxSblbqM5Y33ndqalB0Ujud/ZPCx2DLY134pdgpQIbGDl2baDz
z87nZ/w0O/gmBdXITFtIGck5P4XGXzvX2YmoqJpCXbzhN/6c6ocYux2+7G4nYV+DdHMt4WgVC+C9
UN1KOOQn1iGOgLgAfqhwn9OdfP+kAV8xn+D7ViOAtc7vC1Cv8cfAguNgeO/49ovwC326Pi96l5X9
xbKT+JriGsQok6qAwvkOMtFqriB6IEclYwARaKzJ30D9BmZCkQXchWhqiM//LJnruJ4mfxafBDrQ
H6Nz5atCVkpjx6ZdVsgq6fIx+yXSFjarHtDh44v6FN0pGoiE/RKDi5M/V8Co5tR1CmYr+x3gygW5
cLp8ddveWkZ9IP6qyATM4cpnPrBJpiv9OBoMLk6Tz9v3FiEF1+bz808hfFe8iAxDPPHEJl1SFBLP
ubZvnwfV3IbY4Qm96HbVa44sJT8yrIKZlPlCkNZ155qrJw60PTwmDd1ZjwLBtfbF250piwbjX7t/
9QuoZas9lzHB+D88qR14Fb9l4jTl4rNRw0BBGbn5qHP5Z8Lpd/Ejx8MCMvLAUKcDXc+SeNMn87Sd
5+iANDiitx5glo9ADJ9+VSAlkxevyAMugkwNb4kMIrusMIQ9ysojBsnIHGLbNbDT1G7X8QLciK1i
uFDkXJONd7JQRH1cvfOFPR8XmyeXdn+RDjQrj0BAO51a7JNyFimBthbRa6HtpX+Jald3JfVrasjB
zwGQrhOl8W8CytBRhQ4U8qgtkpWELPO9G6xJc0xYqcGn/D5O3FrAhmD9m4hYpmw8/YNdIU7440Tt
//gGJN539Ekr2Pd9fdFR8RA+9a8g14dMJPLK2cWeToc5TfmmgaZg91LPQnYZVIA0hx8BTluDOtAt
932bVElbdVliz7CcbqeJfohjB3vkvkBaWBzy51avnTcX3kBjtpNjpYh9epNl0o0wZ3/mdX/D95ki
CSgz+sQR+8BqRyBJhQsEqvyBoDB6hJ3/+u2/yi+cTJT1JcHkXi5XUeG9UaAONwGR00NSllBvog1+
KUSL5rUZpFv8AHUbph+GKUs4yRv0wYg3Xek+WBeMJ4HKY/OxAbWYf0syGKg2Tm5Yj+J40T+weTwH
J2beNWfFUWF2icmBdaU1o8brCK0Wx/4gzM0DvhEWgPRfdmUkjO4pHYhcvwOcmBuRJiVPW9oabIoD
o2029Y9MWLjdXMi619Fw81D6POfWX+qgx1WXPXFYwOuTqySW9/KdL9w0kQugQ3RNiVLX6IC6SC5X
1O/K4WSlTOq9Fl6FD2UNCzBSWrt7iDBkxmBzN0YLUznmWLxH79Nc8huh8WD2ERxJ6hTYTNZq62V3
SENAxAkC/oIMRHEIpsDJxDFq4isnZvxGhXZE+WAYNLXdLnDM5vV8Os3JEwGOJFp5CxnSvk+oE2pu
UNTm6nZiadfJdwrW2WD3Qvg1o7lP2PPVi6hsCpcK8mjOFRXXy3fs6cyOpwm8BPdl++c1sjZhfBhA
yWtktjjaqSHHAfui3AsnT+Fm/bwL1x/AfzBUKC7trIkBl3Alr0jJjfO/TjoT4CuzSpNyHDMrpcoW
HYZpndGF59k6Nk99EQxI4vHD9pQyeMVXuRVzRrh3ckZWXjwQxY2Ng7/tXbuF6IQQd6of4dj4Jg6q
+9F4/B1LxVbC/CioTnJLAwLjfGaRl0fSD84kICas3GTTZWxbNrK5j/aX/QgYYbYGQpTctcgUPurS
ts73b14vhv4RLJZUL8ciUki3Gevbi3Auz1Ai8o7xiOQcdMREzhXppKaSv1Np3hA9xMoQLSI4J24/
5hJiH3jGFsW5vIul99xNIusQlRMCMXOBO6jopngcCWksUjykUkQ1XDgRu2qGhAFJWe2F+SEqD9mD
Ock6NFcR8uKiTKs0OE2AJRwn4uG57Z8z6ZB8gVu/OHMiu7Vsba8tQk4Ua9GTwYmEGuE1uysza5Pt
zMyR9UuByladq38GTSgF2cjr4myteGHkfwZbF2MdLD/c8eV5j1G/rQpY8B0KMCxWGAbFvfjeTjxz
7rfdCflZjM97y0+EFhHfaDDDuIIrcGXxArKMI830XmtWKRfZb/fA/1it8+dxiHlhELsVz4Baz/x5
07cAM3Xrjmh80QaQHvZx0cQU+Rxr8Wh/m+RPyYvKDDTyh4cjXNNgLd6kmwLYtsR7C/Nkz5OVTtMF
9xlssIQoeHDfT1L62PdZ2pbMIKq0i/kpkeG877oxS6UlAjaDoQe6/hC2Qc5drrrhBXyxx6xS+YBb
H5JVLCdu53UEoRi8rb0yzkmDVn0VhjGaN+bBJJ0Gkoo/CTbDNmRwsKbNMpcmeDY0b2/tUAAJEpLB
qkdt6leIMs1jZEyYerps3opXLdu8UsH+GLvMXBCaGV2th8ZB/brBuKNFAAaCS+q1uWqQFMBKVUWr
rsM2BvlN7SBfWe5lLflbs6L9rrSVsBi5sgldyhdqBr6pvb0YJXhsEjJsbYYcrxIhAsja05v1xbvM
aFInQVt4oL9hf1I2UYCGJCbuwi5zHzlD2zCEOWAtVWLDZemWr+O6Dl0jvvYj2Kw7SV+fK06DVMSJ
uzAeYs3Cb8M7xKPf/VrFceL/uVjS4BI212YlRfNxw0Wq36GZGst7/sHs5c3N2HC9Mf689+wroc/c
AT309D7hedhaTEuCA32ftN9D733iIOLai/0P2kwaWRHSkNNzq+8f9v6JHTdRWaAAQ8AD+l94YQN6
aVcp9jqcCsnyiagRIeFam5xeW+FD3auOvnJZ5g6ggJL4op9+RTfLHj/eILqgOxmEE5gUjcih+5QC
TuG4coRk3lPlaPrpoRVQ5nuAhrCQ9xHkjZ6Nyle/w5V0EAhQ3BVwIzONSQs0/DBu1KWcuP2I8pbD
W4p8hEARamU2CX/Qt8D2YbevtuDVSnSsLHSOBOcNMOvYPDBRSm5o7M0X6zH36J3V0uCFQaTxi624
9FlGI2sljxOyjJRGQ+8EhYBmyas2pWL3Kza8DEsEYMTLwycOXwQ8ey5PWCm1o0yUi4fmYpmOCzVc
hpGG77mwQ1LeNVusfUF3pUdEghgvMovjUiC87u01HLeD29V8jovmV48dtfME/SJAtVdbw7iQdRlz
l8YoqXKsPSu54ul2ygexsC16b3ZoX+GsxiaSo9VG+f1+zYmS4FYxvj7d5kOC1OWznxxgmL1K1/xN
26NIN3XmJs3+VU6sxATOoELSD0wFgJHAlBUuIWRcWNei/bQEfHZJuH2lq7p4CNr1k/pjBs9nC+yI
LLoL9IqIM0pIF9CCf8IaXDP5zq45rBz80ax8kLTe3CYbAcejdAS7aBbGMGOcwVcKMcdvh4AmAQBi
X2uXT06Zyg0lx6IjpN+N+Xn81yXopZ0X7SsF0fVtdwCurn9K3TVvwrfFbg4hvO6eDF3wL7DZlugh
/6q4tQxbLb8L5vPPlgNNQj0iI/oLWbx8i4SaYZYgURh8xIiy4YPTf+a6Mn/Lf58zeHdaOi38Q2Ln
xYYZTDoWzd3K58LSQAkIqwuQbbnlQ/ygGVdRGTgvbQ3UOe7Qm3WsBCS/HxkF23Guv1fZUW+8YnDj
L+X3g5JC4s8pqPw5grQgAgWFU/5F0VeKztB8h7mLBKjpGN0XO4bLDNzG4oiklMCCRkYXO8/9hnPN
hqGUOd+prINyFfofQdq/+BI+c9hvtehsq9yZ2Ag0c5NQcYAODtLfmN7tIGKc45vvEBk4eXUPzb/c
5AS8ouaI58qFRr88ZLLIqXnpvJ514wAfDF70hsrWb5FOSCs3j+yJqOX+kTb4Ym6BfliHLlN/yaal
JkgpIAI67IWg9tmTviK0b8BovK7/xLP22UEdjfKuM+ZYjiYWbtasTRVKmc/3od1e0SVJr4V+eeXO
AFTglZfhu+MA3+m/ykUrZrgL5RPqYPBq+coKClbY4Ps5hN8W91jAdENKoBDaismYMss8AmfbJQpv
slprH+WFkXtKTOOlM+DQmqeTusB+gfIQ7ziseTRwd3Q4s33ZdITQq9AsWG6vOwTNSnz2A/PtnEH1
ecObFnMRQUARdol3GCt6+16JKQ0ULslCCoLxuxk6/el51JDDTZC8jdITh9SITgdAFrZEp/soc0Ts
LRU2YGIw3iYymJmxHAhZQFTbeCmlC49uDQYQMR7hq7YltF6xL8JhMNX1rj7OU/o0hGnAIUCT4cti
rKkQdMzKbb2r2CO4RUIsJ2EP9YHEYD4A1cFGfhwiV3+Em/GcPhs2QMuy+f+tHp9bs38T40BrElIh
FUSM7JERSgKfMX8bGCQVNEPwfiDkzF+EHPAA/2oXA2BBr1eahdzXjoy5MJ7bfgfEqUK4pZv6s9LT
XQZfxRDAYIP5hEq4r2yRLCJn1DyGFNRcjJD8dVO+UeLKUFO/bBSvikCmBbL+aFjzY+ipFxqOyNTc
zfkUIWMwN/LjUANAabcx/dDKjQeTjuspg8RwhYdcfCN14bV5vZfsn8jonqiyAAQnIc5GFpejSGRc
8JYRASsbLImysgnHevaou2VvzLTeBkfIOlJXq92EXKQ+IHSKSpU5l0tJxR6Kqw85GM8X91stHNl6
hbX2D9jQjPHIoKdChPlatvfWPBt9IPQOuFo0dapbHKQd5+5MBy5fCv2JLY29hU2jok44uqIuykVc
2tSyArVu+ZjCVYo6XNq38RyvXCa5TLX880WwagBIg6VBQfbebGEPlniVcc9xMK7EaRQrD9Z+BC3d
8JtGsm0sTB+JYTp/7usfNEKwj8UtRMyPwYvvDVJaOn2uwx58ov1XBOgWM7Kt//81K9vaGaydyVdG
d/xGviHbOytrJm15B1H+WasAAPSeS0dmsPdFd/UjMjpk6DINUEF97y5D0Bt2/VpV9oBPZvaVM9lO
w/LEMfvPnxoDxZvUJdC+CclLAsZ1aRHdBVvdcCInf8Ul/2r3fKn8euwmWCNY5gjAcxgbwxtJq//0
+7hXCTxMPelI2pRy4g7C+GUgdP0qnQg+1Jgby+cFHQZUPQhs6IaHJ2Koe7obtzEScRQeU47RGJhe
snjvohOwXP+nLs1DdKs5S3bYYwsHWV+yE3dZ8DqFjEKMTCcSTVPPWPVXUqA1cnUWMmOWl3/Ve8iY
dm98x378h3jxQcBE7DFynlJvIpF+u62YuOamvD5xMLrPubJQSEgMMhYNjHcB56np1N4T0QCFOk66
NrbxLwNcveKIwuIZcB++b9oObYE1U9f5w3Q1kKCFcu697JK4iBq+WVWhatavBasLzOs83lFnPrf1
KTYANzxOgLPu8KUyDPNmecK9Wwqkilwo/Pl5QiB2i/xaEUPpwBpZ38qufM0RriMJXCPE5w26dr/T
hjQQveJm294p/2DBd+oKITqS42FV0uV9Q6X1qNxq9cEicK1c3MugDG6tEeCEbor+saUyWU7t8Evd
K/f8Gxlevos2jGd3gcX+xCYWHcD5hW10Ma4WeaxO9Rchm1eogpyboB6ZLf3g4K62QCih87z23yW5
JPvPGurfNZiq/5l7QPwRSd3R9NorORApUNQqXFeXbPuKVvqBHOZmCRoSfpGwujF14E0/dgjnyLhi
CH5J3Hgt+Mb27UHFbMwLhYx/k4ZqX+7k3kY90CyxPTCHQZ8LQXMRp62m2wFfYQewMI4kKB9t2WZ+
GjkPX5vUB8hCktIe2j2T4aXVd5MACbPPNjPX6KSODSvXZ8UoIhGZcNG+wV2ArpoA7Yh1xh7SHLlh
c1ddp57ZOABECj8ZAIrqFtf6X5t5QuRjV0EmOINCJkAaCJ3745yuuu1w4g/mD+BcdFzIciaPuo3i
hrADO15jAKIj8197kkmYOMdr6dotkQyLN2WH00whiGOp0O82EkUBfXeVv0BFIHDLQCCX3IMzeDYz
oZ4QtxIlK8EQ+4+DNGrkysjs/B9/tFuGyJaUedQFODhwRX8ZSIHsEQAWtno+3Dqe5m/AFeDfs3pR
a4a99wxcw0kxFqar5tT8vhj2pIXl5Szl7DLwuztzKXofAlORQk8ZcmB0G3lBLIzXLD890ime8v7O
fJcuOLsRVCRAZ07yk5LphFO0gjpCXf1aoJY5PREr2plPFEL4hVI9mWTxGeZAHUjHKQnjj6azM10j
dsDbrBaOdmreB7y2DF3k+kBO+gYHFT0L7QnTREc1KD/bCRXbRnjNyYtqBtvQVhIqFTTJljf0WNFn
76AIemAL8YItsbD7CdKeCpXGTbTVgopkpaOwjMkTEzA5ICDPdizQP6SXELQQhDd2MfYgUJ2Sc3nY
q9y1/4iTUwUW1x0Dr5ItuBSjb+7v9gvROTpFgm4Lj1iedGG6OJnA81DVHhHYqbfY4bVlNdOJRQA7
u8f/QBnf3QYP+eod77R9CNTECMrCQzq3367BG0tlLqwAJUGpmx0gurUYv8QyKNz8/HE4WyZWe2Yu
L4xXg8vvvoPih8jT3fKHZL7Sjx49/jiibng/7q+TsHtP4thVs2Qfol3B9JV6p9SbEAkUzmHTM9Bv
HmQs20G++ry8OMDggHUjuldqYEQBwgVuY3PL5s26PQQGDwCyNpSBS0QdGhGPPPTIpfayC5SICosE
YvkPnJuh1sl+FV65w/NfP3yrtylp4ne4o0uGBvrALM2JYSTTLxB23TJCpMeQBqrBOZuy1p2nm9j0
24OxKxfPQ91MWCo7k3rr6Lgyp6VxxOa61RGGzobv6lGkq+pX9tWNsTLCA5soLqhLjKYeU0x37c8N
ZYImxbYCspA/educEP/xb/PhwSjkWeenZ3yLfEZvhLrzEWzkP87ObMdxLTvTr2LUdQvNeTC6+4Iz
KVHzfCOEIkKUqJGiOOnp+2M20I6jCqQAw0a5jJN5SJGbe6/1r38InjDNv/kyG2XwRNMmhIjjTLQM
HfYbHTdcstYQOaAf9cX4ch+qiNNwi9ttGCIZDIIivjVbLPzNTszj7OJKDGw2fFDiKo9qT9ltYpGB
euHw3PAMkhEUAEZTjAY4iSdi+5+01LAZsfndnLgpT223kwv33MY2sFlrmKmGrHnAaNB2Sq8Qh9ZA
iADqFsXkQO8PfxIxvFt9nvqpW1L1djwodaBtcxQFjF2+aUOxR6ED21BI4FLhiSCqH4wQ5Kg++5za
K4Yj5il47qgwK89YmBFAwkTf6q48Kgacl2gM9D5Uv0UV5EytTFv3i4G0fCyeSH1tXhgtMCvwU/ww
4ObtNiDacFGX9XeS2zSDtjq+LlFmM/DG74TZg9zj9ItPvjbSpCnRGCiI+T5w552CVwkbG2s+hcID
LJsSpmEnDa9t3pnyfVgzyUYov+KNpWyMfcovSCWtZ9Oemp2NAIMQ809a53UrFENgs3MWPU8Ev404
GYqhwhYwAZ3BlAc0JL4/PDEshqdRsShlCl97DznS6wxSLC0K58qO1I6CUGTH1RjFH8ImMlsZlR36
VY35lv8gloFWEDZieJxLM20u4tiDfgo3QDAwTh/Rbw+J+/DCZAyX1MpJaQDHaMr8JKDryb9rNo3M
Aze+oCSE/ULrL9o4YdRsqVCjN/066XZyN5XnMjrwOyxYsMdF/qRjOML2slUz1lrCn98BuSjLyROI
BWW+DEWijhwZ5bSO+pPLeg/immYMuFvPlSsTTpvVym/1Tb5vg1qPp6l/tQ9yel4cHzY8v5PN1AFR
AyaE7QYmBXzdJ3yRwiOf2HPFho+m7YMS+NyDxx/DEczuVG9HJ8djzMIWRBkzcBN6rRxka37d+hi0
b9WV0Vh4CYRKgPis2XJiJZ/VLYLRtPmDllRBzfzo1Oq3lCRG4b/QYhr4Cofg3DV51JMj32wv/Tx8
ULxu3NzNEaAQWpDILqZDBwd58oFQZ7CnkQRfrONsdnxkUmNTeRsc6BUqZ5qBxIErdmJuhNch7ish
a+fRZy8PzLuTEkmf40Eb6A7adF/DFCOkQWUqiAY5OgzKlQk9BHdyOOqMhP16ed2265JdC+s36u2H
V2STwvAasWXr8+9X/dxgxMJfp5FYAqKsRFTc0R9W68HwNK/FrMI9hpq4JVXkRu4/QDDJ4L4OEuOP
xnRVwMKO7qNqC/jezyIFQRuOHQugt5uLYY1JkbNh47jhp89v6ZB+jBNXcvcegE8gORhdDsRP80uq
BxmYASAyX+AphASKNQd67hLxZhoeLpSanW5OPxggVudfSOWvOk/NZqMFJ2+7/rrLc80wc5N9GnRa
KiD82+CMd2e/qN3NTpndQnMgTwhSfHiHDyoneVDCiOpg9OMKGt7Dxcz0IKfcwpLf/KnjFuod+sYH
KvsG1Og+VY4RX744wBRDw7R2DReuPdomWn/fwzjtRuzSGK3G007j25ozSsDy1zlJljDT4NNObxNp
pX2DkjByqWa4prTqb0IH1tK8bCvKzfB0QzYGDOYZ4MAAohilAeG1bSNlCfZEHoQh3AfEbifhjSDO
6R6xs9lKaXdPy5MwLmVb4NwzqJFYTjnODIhwrPrr/qWa/vkYalLEkIeZnsxx8MQeN8IlyHy4xa3P
XIk/I7Bwctp34zo8lx9ot0zBkydVxK9AU3/8kLNQp1q7rR8InvgZbQtqUzBjI8jbg6IU3PUQ802+
pvYUpCy4E5rMrpYxEefQd6DOwWLsCWMTBynKh8OqHKWu1E8+cOS9z+pPzL4wCHwOkwl9AtHZcelk
vtHTvpmKPdt8ns3ZFVxzy1u5Yeui2YfgxgnUsXPGAdiIJXe068oHg50LJoPTWM1G+2kZ8li8yhXo
soaVC4gKLmSbRlgoU3wmOwa/ziZywj9u+ugWIcldym599s7yqFwBBipxKdsXHo97jCtOsu49c1vX
tgKMPGGsDxcY5wGYw2z0HVKfUe0wM7zHFHXCWBodHz1wfPoWETXQ6rwuw/oz4QCBJdn0MkQNgDtN
7yJ5WVeA4jnHJe96mZz22wLtDk5znaQnECqEXJTrnnju7Z68CSAGZxBUCeWMxLEACejW66gDzewd
5GVhtK55ra382T3Tj0Hjwb2TQz7LcZ8Sp9U3hiepl80awDcZWQ7zUTzpW6cHcotK3GZoZ/AavN+p
0F2WLl9A0tVh3Hfi6723vw9wCcKWR+EruxRLBpBF/nk8OXJOzDQUkINbsuNgQGccUSAjjG3ndadN
mAuRmsf3yzrJduI9xoDhvGlZ5Rd00KjXMGs6IjZrM7pyAEGwerFXPhz9MDQP28SwS8pdrVkfmQkc
YErx/6RRQ5UCZMpWmqpjsl60GXpoJBpFBazWsP3FwjNuaDfPwRlpfRY+buvNYSTo/EDGVpF+9LIz
xB4zOm5vZXhV/CMDwgZxonVEzawpPs2hFOe3RcXge+8dAOMN//Jp9gyaTPoJAO59cM4DCtKE+p4T
DA0Lek08smNhy1DG/Nr3cOqh0wvq2m85OB90eo+AKXQphkzTVIwcIS/KbVARUgHeVoU2yC+x3Cxs
lLPPgsyBlO/0uLiqXtl4D34vlA36L4rtxiZVh3wDZaXD8UIcAgwxNXVfF8JKwHcZi6s+ks9nzQjm
BqKr+AXUGueCfzqPVFL9xwyQIDPD8ycTuGM5LGdp1buthZYVeYYpyrA86UJfSj7PK8ZpQFKYaeAR
CxZOqfgpkUUi9TLIVkc8OXEPmJiy3wqrHsXHkTExLFfdyfXPC7myTGppxiSMAcTpnmAOPqDaFTcu
YrYSybIYn+DLSs5eWh2MbWn2U2QhJz23qen0jKQRPSww8m0CDBP2FAvix70EGa78slrfOIo6uYbH
E768hLJXc/wJCf8zqa22WQ1oHh7FJ2595zXLhzG+pvbACfV8rGD+SR0IQgTEBMV9z5YghiLwOS14
gcqrazTepvBrcJaWAz+RSj9tZqrmNfBht1TSxD6YBUQBW7hEm71pV9e5mIXPDoLa/cxkw0/gPufI
7ATNqrPgLK+fKIn2C+leOqk+F+/oi9v2Eyw0wa94j0bCSDQ8v/oZFPIlTPq2lWvCNKhCUfbpfk6z
87YeBqCVhUN3VWxTcDUQRzjBuGWmH9XHsRw/8yBTPV4y51V6+djjSNnp4pAaodWnKN7LfVbkwJQJ
C3cO5NH5G7ZBxN/p5PYnwfH+edUtbuL6GD4hCHbJ1BOwCnWaTRvbC0ug45wzh5j5zMDLen1segWS
XllZ3G6qt2l6Nbk6J3pVdKxF5iqk85CvfAurFAe2y7YGWHgyPUD3AEtU/b5corPgHclBSYZsUw9Q
uSd5Ob6LOWCSDWrcvgo7ZTNDUq93IU/X+HY9g6PKuHIB1+/JkcMUbIOZJzZ3sHbj89MnmxCgWoa0
f8ONO0Kfe2kcoZgqqLuYCkmzBuu0xT08X+DZKqickjESToGZewif5HRaFIwrNnHHf67v0FU8vDXw
ppgfV9hzfXFIbY/Mb0iISfiC3EoJGL3RgeYLqa9CATXsetgZHqZ5j/XtIxf2QV6euUdeI+MGCwTs
HhfTdFydPYbtkAxpeqC5dixoazhKzxGKUJF1dvUOiSrGFAcUsl+nWBcnanjnudoFjmsce7RCoxRF
H9hJbEY0FUCyCM5BJ+kvbwxyrevHmacDwY/BThbS6GOvq3nH+emLHeWKnxg9No0zPEhsLYC2z3jM
ugyR0kebMQgMY+AfBCdbqZwN8lK2f4g3PguBM661+Diy5xlOpgZ7xF6DJriKLBHUi7SerrZgf0HV
uO/fxKkx0Oe4dBtdyZPCBPYiQTCOsNQj9kFhkShBHTNsO9paeMTbCzzp+a2rdhrd+qBnwKwXxDwZ
5L6TFEgTRu5CYIZJibfZobsZE2XdS6Zq1WtnninYPjAqFIt9XzsS5m1dYtq30rr54DB7giy2OK3b
rAr2JCiARLzjf+dDMdq7Jco4ciYwdGfPCeCXYuDw/YyLrRIUPd4kew8V+t5KceJB7scf7xS4ChZR
WroVRzvTFI9R5wlu0nVCp/swnM0ZIzUMHg4DgQinNV8WydkDeKcWWtOjglCGG8O/3fDPTGRdTDFJ
LhhV4UPyIZhsSLS+Y2HqSh61Hp/AdVpffaoM5Gn377azwfHNPl/spGTxoMYQGofeGmUEvZlLFCi9
KZz9T0YsMBZjcdjePIhY11y3wwu3ZJ8PSIdf4YLrMgHIpyyCFNy3K+EVGFUDMPxswinV0G12GZiX
JdNRxvfOvm5VHYkSH9jjbkRbbSwRTyFoE8PnEvLcpUcoeecLBySBg+r5Sf1kS2MsEGip13uQ3EPt
nHrmlzaindFt7FJo8ZB3ogQfSX0F/2RMx0L1j2UZp9udb3Sdf2BUzceT8ANrcOLwgGEijiUCCUQq
Jsdki5zxTbexxRDT7pmEoQeY5biFLcf4Q5U99VMaCcRTLlnhTE5peQhlbDOeMNC8ILyx8gCoCTuR
SEkcfZQB/360HJAoXzyYHLJLW8VOnNAUIU8mpAv/4x4YDjxggdAC2QPXOppeDctqSJbL5lsy+3Sx
cH8CxJSwDFQPqkl/M8u3/BWUXidX6Wso9Lg6MUTwpKChgFaMcaYIoQl0RinjowEf1RP2KY4GEfNb
1p0Uk0oI0R/j8wcYltPxq+VT9ZBCX3Sw/w7q8QMmCAhGWGQWukHsE2YEByHaJHxECxi8SBbANky4
6utxwm/I3RQTpix50jO6jdPeJL4AWB6IePo5xzElCZ4AnLD7rxNz0nkVUeZxdHAT7OFZF11QRQvx
RRWkFBg2hNg3Qb+Wv6H4sQnkj+C4lII0xk8kuy4SYHV5xzAcSi6sT7apCl/JsEY2C4SaxjWb1Kar
zc5pqPJ2htSSZNN8SCPlsdNzn+FSDE23Kb1DOqAJP0/Yh0r7MiKmMQ3yiBZR/666YM9E3lkwhpm3
n7pwzWVcm7ivAIbKAcx046HK+36e7F1OPprf2XzALQmyCeRxaaGML6oNEN9ZSH7GOscVNCr2bKzy
t8KOQ6LWwVEQ9TDOUocM3nGDuAw6nPFd/tX4qAEGefqwYc+5Lwt4Ve1W4/FpIUSW1mQJMEw7JzHw
zWP1PBO9wQ4EqYehGl1UZldxumqiS6sBctGMkxu66cESYrRQBPzbMh31REQdyFdBXclCus2fOQMe
VoK6Ez6vnBJoASBnwdJh0FdA72sRJJqce4+PDMPWD5Xtgs1P7sKJ39haP4VFNLigF1wcqm8mAhdG
/KBs+hDnpmRwRofYsjUZDygeM9oUnCd3WvgU/Ues7YwnCkGWFurqiOE3szWgiBmDUuYjh6/yWxh1
BtoT6z3Ed0Pj5lK+0PhjTtWOnXBtGGc7U6ZsY+O5epKHGVbDcI5R2MltkRG6Z7CA0GzCa9jS4qNN
wHfPaPw4U2RMkgPt89YHSOMXb/rGHp2RkCGW8CHfIuKFdfav//if/+d/fdb/mXxfh/8vnPk/LsV5
eD1cHvn//pco/+s//j2z+b/ykI02f/vzA0flpP3T/2NvlIdUu1yk2dXFAO7cRWyjrMoomRrA19Dx
RrdvvIj+flH5l1BvUfhx0TZI+sdFRWlzEmuJ5GtWTYezJdSJeekBHZA9tXiEbB8Yp9/g7nzcvNOg
GdBMrfGuGiq3mHcFJQXWNExAnaxL4JFltj083jwX6dcs6x+32D63H7e4Ma5P1ay5RbxkLgNUtSbG
KyCRCy3kfeDgP5ERAnzuURpQzR2pSazaFzNoYcDo6bu7eZcc3aZa/7ib4qGIj/qeSbNTSHIfYuoD
FiApnyr4rQhxe4T9tVI4Z8Wi6VyKkTjHBlIbgKvVAOGO/ATNFYd/f4viLyHwoijpkqyLomoK6ktY
+umo55dno4rtCI6Ob3P1CU3ThhWD07XyiS1DMTkPOjVjcDxiD+2Mt9cs3tzDb8v35z28ZKjr12cl
1zr3QNj4OSqQpEhuTZaFjTJ1qPUwt0RuX4dvrtoGdb8Gnf+86kvQ+f6Rnwv1ylWTA9injUw7x0xD
cApqa8k+OG8u99vnQli5psuCYeqK+PL2k0wW62IjiLO0zboMFKW/+RJI8kCXwXGKS+ibC/76fUqS
ZhiCrOqiLr38vvSepR2t0xFmBSYAOLXPTtMqIZKrHAKkI1rr2AplOPli4hiJgrwT52RF3WMD20mA
d5RSt1kzbYDcMM4xvZxZTmWZwZun0t7E60v4eZPt8vzxTRw2jXgSm0ScnefCDpLi9x1gD2OjOaIl
77mDfgwJFngCP5Kh3lNXby7/2yf54/LyS5i7aZRiU525fGb2Twwh+s8giXMg/YeH8KATU+Re1pAC
4CJ2em+u/duCkGRBFjVZFgXBfNm0D1dzL2SPGz+9oZNpPipMawobgSyV/5iDr//mer9thj+v1/7z
H4/6mSqCeRa53n2JAbWuunDo1f4ed7c5XgAcclCxvDfX/PX5yrKucmHFUNSX19vRTeF+uF3EWa56
NUpirGI9HaqmfZjKs9ntI58Ysn2c6G/Wvvj7b/3/19Ve3qu410xN0K7iTPD5uskz0ZAAtbEI2JA6
t7WB/+TtzXn46yHcbqOGIemGxn/88/nepKf6fPCEZwfDZjxwGqDPxxWgiz9Wu5XDOwXEfXNR+fcf
+l8XffnIO0+tvJzEVJxhQDqGNIFjb5toeHJwcbIpoMc37O87Y8Rx3YXgCVS6D39GfxrsGZYIuIYi
ZK7efdS/vnVFV0xNEgTRlF7OlItm3LTDSRNm5oBBAd45+ifziPOH7ul9WUFc7LKt0FULW6jXf19x
cruiXjcUPilJVDVdM6XXr2qvn/fPjsi18b61JUQiOkb0R9JT0+EmIiiVSEWsj+O9R8iyI5EXI3c3
oeaA7dAQKVup+4hTWkn+JwuZkfc22+tg9Pd71NqV8Ld7fPkSlVtqKkp7j3enjat+BhcPqiz3IrmX
r0OACQQxDnh8dTHws4mrxbEao2F6a8ima+LB7MLBkgKXejgScRKRteXcXdMHBvbNIVaZjFFvLuz4
eBMCTPkIDPjbDYSDo6ev0hnQ/Rnr/lW1QOCEYfu71y/8tigVSWpPOk01NPPlqNsrt1tRZ4UAQwRy
tH2eM2W9XL3UpEfzqvl9CEu1Q/SLB4NY3DgduvPTx30A65VJ3F52IXxq1RR9UF0NmSFB1Kzgrl97
mmrjSFCDHOQ2lGeihBiw7RtoZKhm8Sqc7C/dZsifkoYGaDi5VSck3ljntH7a4KoAxvc5TZ7OqqQd
pJi/fKur8jzOZAiGLYWsFYTAwWI0jmMnM1zCvlvLlsOixg4YPKyDqAaIxMFM67IJ8OgEv68LOCVw
3kDp4b106RKrltx+GFxGGPym+EQT0Quuhcvs2bvAw8vObxa9/lsBpaiypioa+6wgvHxwp9teSqvG
eLLoyTEMlmnc/Wrj+NYMqXsZWZbok2PAVr9dWsPEiucb24m9kwNTa2l2IcCG8JRhIxzsJD7EvtV3
H/EMt4MysYZ+6T4st3GYa7uKtVq1bh2pO9rHOwdFGMSm6s3PEX/bP1SZ0kUSJENTzPaf/zipquop
pg22BTMESdkxUITgZpDFnHqHmaEHq5TgJlTDecBsNPz7p/nb7vHzyq8P0szM063YUxP2RYxzonOL
w4GKqRA8/34l8bfy8+elXo6L9KpK2VXjRyLdAPE701wGetpqYJ8Ri9f/++X036qNn5d7OSiEw7NK
6yu/TNZDgCkMD5IxnT0TPeVDXtKGaAacAithrNR7FJHwkUE4515WyQ6wABAcenijOtKs8+xf9DHj
4Uz3bl/KTB2LYMCJq6YRqwXpJkMRA1YFx08dHuJShH/qdGaPXXEf8Zmqnf7JdC+a01ntO5hC2rf1
s/bN2idm7YJmiEKVhJUxfg5jtbbu6LVAHYLrJNu7+zeH59tX8FKdHI3qKOwbnslzwrh9UF2Jn2wG
tU2bDiDw9xcg/X1Rq8JLSSJVcpN1Sk7qQ19i8yYBGqYwYnRikEktcsms88ruHnMwDHt6kBdtoXcf
czh339zHb4ePykowdUMXNc14uY/zaV88NInNGa2FAwxD44NTg6eRgHrpQQseI9o0+3qshLgeD64D
eKHZgKS67i3GI+TNsmxX3etJ+PNmXmrg52OTmveSm9F8qAX3IXyCaqkRz/bmu/61OFN1XaYmMQyk
/y8Xkp5Nll2vD361Cc00y/mP0rlG/tFOP3CG3Hff/TJJbk+519+m0XppoqRQiYqve0l2qVP5mQmz
ajRvIt3aoNNyTJNt+dJr7PkF1xj0/uQ6MzBCSG6dx5I9YNaOS/L3s804vSM1RTRLRWcLUGdwP8Ub
0WEYGqzXskd2yGfKuCPMdxSceuLCoFreQsmue2u1N8jWJ+catyGqBH0c3OshAoX5HMTKjuRHC7uh
3H16+ylA5zIDkXZyAF3rOL5MMZCYb6J1w/EwaIkNlhCvN7t2NJiHjPrZLiS7xGbAxQgyWmPCRuwz
wTfixdpOD1GG/sMcjzmvn77Vy3vIqm6tOyUbHBC75KyaVpv1UZ3tLDT9K4qq/cW/9nqnU8RUllET
jtfWCuIJHhI9aGs4ra821qz09631DV1RkE+kADyCptSZBFX3q06xLrBoTTvW7jhBBV/ZgTIGmM4C
hg/83x2ShExyGRRCt7WkHkBkeAPliwzYr30N3aU1Ow7vH8pSWQKwUzyXTmIypbKLKR4CZ/Rt1sow
IX3aoIqDNkm4P7tFEzhERMla+gqt1/brzVcq/bZfgxWoqmaqqqlqL9CVVjcX6aInwkyYeevYka1u
tkAUYXWX576+REJmwRvoSvFX0+0GBMHaGZwpTvr9NPvIoKzEoqdbME2IIrOO1lceIFH7ujtzRAF+
PBgwh2mLrbZTGI+TWOf0P/aG39rwaIdnv7YGErnx08Qab3qhNYDAvV7vbW9cj/xwKi7CMfFwjDY/
/Y6tgfYG7d8+UWQWB2vRzhxg9zkPwc8csXR0ZPyBOF7AucFYY2cMxMZapSDwM6WbDaI+a6EfpRav
rrDkoel053O9TRROAixYc8tbz7tBMHn4k5Hgj5xItGf7rh0FFz8YPVdQ+xfz0jtbMSFrg/gUmjyD
9UDtbb2lbs11Z2QX211Xc58TYdSFgTk5W8vD3eqOOsPK+tLGo0k22FsBg3fgR47Bv79Huf3I/20T
+PEaX0phU90/OqdH5zmrYOjNC5dfNoizaA3zfbkWrYGF1HVyCFEEWL1mCexurRrnY2bvKmuUBYfF
329H0n/b/XVVEyRBlgCGzJfdv9Hzm1AfpOeMpZHtmMaQuu21n33tpCtl/uRLXd2+TA+rAOG78vn/
j+NkvCQ9gpWEyRwmbPzXU9jYPEz1gVGWPkjmZzY4zV8+nO66cte3nuPlVny1qA/jGIYDDbjaBXgK
mz/ejHg57pLEa4herB1l3szZjqtYDBBi7ZdVqza3tA+xp0WXKZ8hmoCB4ZNT1b9zRu/x/1k17mOy
t2GU5OhcepTWcUMbhJtjcOhe+x3cmpDQMYewnt1xx63bhLBnX13rBPYMcCPpxAW4F4wdFx0nkocD
dGu7s4bffQ7dfltdfro91nEEybDXE/uXQBoOewvEwdYKGq/H3Kbf1z71kcSsqYd4qTOSfd2/fABo
J1Po4WxhlI34A5HOYOVQE04kGxLOUzIhcVUfzBly9/0ZNCSQMfSyUDAU3rmH3B47T7bE8uwYS1LU
7yMErTH7zHWCC6WPE4iTjnZ5V2X4iJf3lmbPybun2cbtOIxlnOeamebZGuFG5hRdc8jwalT6MJ5G
++g6gGzD38qDZHDyO1201uE8D/h2uvXKeFpzCGaIWVqFBu5LUI77WXfzhL+JejbfqiFaerqIYoGF
55syTBZ+XZSaxoqUKPaV135R3qsn4ZznfCS2PMAr2sUqikZGXBY7+EWgzqQE9zqfsARZQIaPg9GE
vc1ue2c6Z6ezTLADOdPtY2aBNIcsb/TqzH7+2HHj9SXyZnPWzbpxM3xBLXWJ55bsbTquNL98yd4t
pAi7h5B5ezDUscOKinGxJmwUDgf4wfoSikvwSf7K9jEs+qbF1nJ3lrHnhRjDldZ4SvZb5R7cvXMc
pRP62WyENjMfIXr0khEcPTvp0keQmQUREkeL0yT3m9mGOS6xUFReTtYnwNYFgj+FrSgIf9Ndho2u
W7iVrfiAoPxU4uL3XAyfzBBCSXCEPN817SfDwNlxhlozFtGn4YccbHq6fXORX5JMHcuju8vU9DM3
UZTbrH49bj4hzXnlLu0Lnh6dhyJ+dHffWNBm2SdXws4Cl82dVtKvMg/AzAEtipf3FBpYjO9WaLtH
AiPss13b517hQdTwj1PUhIC17XB1OrPL2dlpQqF3/LqPSbMJIRd4EC9XdZx2tW7mMW+1UeCEFAYU
AVPRFXoU+/xlofWg3yyxDexE1DZuMahClSAehD31TAoiyAmu3gaDQapm0aPDDG7+LcZXx6eiwbr6
Ekeoy6AKYGb1BccBDSEClFEaMSsNgyrYjHW+pC8+pa99rA7RX7PtB83YDPAhDfjvjExT+++7rvxb
6W8wXDFZ3LJIMcgh8aOffUpX7f5IO83s9omvpiUmjiPAMIgH2/DkYCu2at8rpe+34iB7sjWrd532
0c5Eo44zyoOv25te5FfU8OcNvTSDelYey8zYNOAFaltRfLT7uzxZxnFuT3mv3KL1TXKTbbkbi1KL
52xF93Fgj/4bT8YELhVNcEJD//dOP7vKUrYXeDKP3rl2MOuHwS4R5ynGjUh12aYF0J6IbombTauq
xgHd10d5ibsY/JA7BIhNeMa7xDui44aXvXiMj2bYoNbdAnK9ud3fijJTAVoEV1SZG7TA148Xebjf
D5tbCc7yYAXLrfPLZZqG9Mw3ydKE8DIUoWd3r9+6jrRVqj2kwRikTuECRfnGJze9pIbcaeTSMfTG
r0DCzgeL8/8OtACCaJqGYZgCkNA/bzMvNkczqagdUetZJ7TN3WMMr7ZP7zl580Taf9VLfSOJmgHE
D+6tqNpLX5WoHT3RC6mZSTEVBVN2DXfBkSrCE4bLLo/AA1DVZ7bmG7CePb2VPRvTAze08erotpM4
Rk/4/DJy0t4MPKRfGrB/3NvL28qOeecildybwA6K2sZ5EJPkt+f5kawpSlvv7tbzB0yNDsfb6LAg
AHr8bszzWxsoiQwEFFVkA9D0dnP4sWZE/ZI0iiE2MwpPbwptlHI6Lqxu16NICsNw7B9s1+LYsc3I
jrBGx6fB+/tb+v1J/LiHl1b08ehoG/XGkyDHN5mXgDn9/VcrfMCp9Ojgl4wQXoeJmQP/3dysh4li
VNYtzwGNGapqvCygyry5qV+Xzo+betkVGyl9lAye2wcjc6DGp57HgTp++qSmQVK37Ynz5sP4M4L5
t9X645Iv+95GLQrTPPAcut76vuJ0xk20Dr5ry7T9h+W7rhtNGmtP2sBsgnDUnr/5yb/Ai5IBBiFq
zNwN4RUD0rRcPd9vf3BaZAs2CIQlMaUZEEZlb8Px+PNhfS4wIQ3FSLYfdgS/pg1MeFNwme3PfH0M
P2/j5aPVNvn9XpxMRH0OJRWhdRQaBMwrHxdmJJKLDcKSfMye7JHRQtl07T+m2xAeFcL21MlmuBPa
la93kVk72IK534Zz6qJ8H2MVFxZO28TQ2LsMm+AjCR7M83U6P4c9jboDCb7v0tFXA0YrHP6iLUHv
evjnG4d5Go+CCWx1a7czHVhcCzh0Lr5ozsUOoK+1OcvykPi2N8eh3m4Ef3seLxvFLVeS6+nEa5m3
b+XBj0bGv9kxNvT0AK2NNQUlI9p3evXZtwDqngG/WbdLBjEkPSL68f3EpwF2racrWRNqDQfbMSzQ
RyROxN3CRSBl0YvONJSIPBfrEs0C02FskPqmQzS4/fX3lab89nGZMqtMlg3h308qWWsUPVcuz9kV
GlSGd4lnFkiL25gIPv/LqsMAiMTrdg7qXb/hJuPCcXD1fo5vgw8x/RmkkNCQrjMVwETl5l57UJ2u
bTSU9vxDzU3XuBHd14CFTj38+93/Bn5IpirqsilJMj3BC/ih7M37Va6S56z2jA/YuSUB0kO/17ft
yqIzjh7+xS49rbt5c2SI0q/P7ceV2zPlx259ElJjr6p7lkLuFhbrobHjuLLXa9O7wZfD6ZgIEXtu
cp6ciOAcDxObNPfwag9SZ7AePC3fWvjegKGe5SXWIPOt4fcUtGVLPI4VouVgAsmfPvyZ0Q7dGWYW
C5CPVph8s+/2JEKM5Izs0e6LNoCFIvKPoJcCz3zINjBYFPGHHnYP8/OgOw8maI4dJ6BIRAP4ptr5
M6Z9/SyAS02KMxMI8w98/uNZKGeQ1NODt1DZhVs6gDrWtMX3PCv0P6ll7Mpb9fvR0eOVkHH05vLq
L1WzLKmKKCimJFDIvBxaZtPs92e81jgfvKZPYbrdCvHgDHZOpHt4dLcXb9rmiqK0DnC56g6mFwt8
cAIuuId8HGVe6Zf+BPsO/mt0dqKrM+F/cYS2GqDAdwSfXzbVf9zuy3FWS9JeOmTcLoI5V6XSoG0f
4j75drr+h8338l7+caWXU0wpGvFZF1ypbSbi2IhERGV0iu5++HTW23btTceh5eM0RCfJGu6iCAEW
FlDE0jZvyUqyBHfgsaFN+dM5GNsgHWwHHvueNw193R6zWFPW79hvaN+ck9XTvjqozpSb9Xle+vxT
P1Qsq2P7/jAJhRDQcLwNwzbnHeDW6/dTy+753+ECIujD1QY9ZP9e+3acaFXbLrN2VvHNDqKon45l
233abv/qfDRO/0OyDI81fvDQuc7yh/XV+OQ9+X9SOFC+FoF+g7GOhYst9Ocb96u7pIMB5+vu+CKI
DnRVZKktVPH3LUn8A9e/PnWZrVQwVMaswiu947E/1UlS3JrZMg6nRptqG59nHbfcTu8Y8T+m2Vi4
DQkB3BwWuTCKFdu7GeRPIQ2X+xc1ThGUjfaCNQaOknWaguEepxHR5QELh251Hn/eE+x6sCpT4YJb
XrryxlpYIuiXx4dNjPMwzsGYHMu6fW76qwJKaWlrd3+HG3AHVq6MdDxuIUyDlBod6YKHd8QIaaVk
OdqagB/nNhuhThglE5s2noO4R7M/+sIhdzFKtpDeAjT4eTa5ooxszU8JLLr2aE+g5EuXYNMnx+kb
/77Bm5Pqt2Gv/PO5vqxm7Xoy74DdzYxjt4Vxy+H08I3yACY7Coi3TcFvn6ksmjLdCmQdQ3nZVS7Z
VdLu9ZWmYCRz2EsxoCab/JNR2HYaEt5i40wd3l0cplm3HzyGjTt6t5p+K0RlWWrxLtnUNekPYvBj
a71VSfkQ9ywmnOV8eRB3DXsOnERL4od1F1DdKaON97mCus0oFbjuzWr+9Sn8uP7LU1By6ZjXCQ8d
skBnwHaK9uP7O10Mh4rVMxb4lqXOmypL/uWacIJUvNxUTYNo+rJBprWg3U+XUzXb9+bLEvpBZjPk
OsZjY/q82+Pamh5HzB4eXWnot1sFhbgLOB8EidcFoLze3C/5zVfNL/730u8fN9X+8x8vQjntpVpR
ztUMST6K+XXhxh7H9bNLFKKNLdj/5ey8elRX1jT8i5Ccw62zDSan5gY1NBlsTLT59fNUn9FMNws1
o9HWOXtrhXbZLteX3tANp4Tr3PQB4NCqwRKGeDNTg4nYrNn3/zFyUAlDN8uZIdnRbYlQD20V8TK/
KJx80C9p7HygzuPABOwu9rOb0w/Ok/6WYmcThkZjbgnO1cgPRS/xFi0AjQdt2EfDTSNerAxwPrsU
BBABV5r7HM7HUVhbkGy6ujvAOrJwiGzJee0kfqNxcdrg8e9uW039xmcS1T4Ih1bgIiBI0gDaP773
OWc//Dnt7cVxpCIt0AcT76LG4MBUCRPUEN1bqjHFoQSy2x0ILlITXWnO3RMk/7tzCtBOHo+tm1e/
eMUQnYXWsF5Fy0tKHpJAGRnSXY6hesxM1EKdJQKPveWVBEX+0GNIkegWwHn3ppUvuWNyKd2zveV2
co/IggvTIRkWHWhkbv4Pr/vN234a+K+1eyHdtmzBRws9gqubtlQviHVo9BGP3G9Unj/wlqb3pu77
hjk+xY6fu8wUWeePXVaYur2/2bs7nzso7yXVrrRU3JpDCkNDyFlTRhVp/9Trd+eNRlOlCoUB31Mg
rZ2GHyF6ZkAg5gd3ATMwVOLwSixdte2w4boRQ62lgKtb1btVv8r/NA4nDbSyCoDzuTl3nmbFxrZY
tZLCzCBzwIC+L1qVmxAPlcwZNZpTJ4oQDHU89at+ru/efJ5A3l69sB9LeDqnplfpbp5yXpjqALaa
plJiynyncIl2znicxRNY7IUzqfOrxI5JSpe8SOmwjK3B1zakceql+eeE1L0fo8/rUOmvnJgNaK9p
xthOEJfMhmh2wpbqhkbbiO8MQAskA7/Ia4zW3uE7wrdl2/xomIMGXfPPWvKf75RxPHnWnnE8phqA
qHrIIToMu9hQtt/GKZ1Kt0OvXPI+MbD9/CTJJ/XMfLfX69F6zrZ+1FmWoes07nAnGJ+CuW403Gbv
iG7uyiOFKSgQnQ7yTQPv64pG75uHq4gi6p9Naei2qgL8lSzzqdSRL5b0uO+24tmOT6DEag5P4+Go
UUCp7oUNJUjKsLdOyKr+jj5vr/zUEttI08d2q7GxcIxhvDH2GIHwYhgGfLZDkAJx06fVvMTy7A0M
5FXcZUv/7z0/7aeVur+pxZp71ijqcMNkHjuZGC51W7zoHqMR8v3iYE14W3bMDnpzELwqbH9d/ykG
yo/jVdbFMxcBsCUqGeJeuB81VNpdJMS1dqfzrr2hvb3qU5CT1SqXjqa4Kgf2ki6/GbQYVHkFte2q
i9rSJx1BJNwmfMEwBah7vxciehf5p+JS+85mk1qLLbJxUg/BslEnct2mNm4m1xaUVFhgHPxxvQzg
ATH3SupWs1OvuvWvnstkvzkiGI0sx6efVcC2o9IlGtQiGqKbpuSiW4QMmNOalIo3OVNJWB8oS2CQ
SDqaMGS7h/3z4hHtvYACBRJjWr8Px5w2dQpx8dHVwBc7Z//Ala9oqUkQER2wm4ieoEwVJQOIhU0i
5NpPqpgxe+Y4+6XAKiSSI7K7rhlTO/tSl+mmsx182ZGV1jfNqc4sLgWX2yJKdulB9LOtu4jjWaol
QhvOROhoEih+vJ11uwKZs3HiViu9eGh9eOOxHEw0v9+tuW397ITd+ODHKHR5WHQwSBeKrzW327/1
OE4Xm7BrNEbhx7rrJ4OPhGUdWo87jWAkcoJwZLrI1p/cUPpqOB/Ms2DCrXiq/ql0BoN1xMnUaFiN
sEsnzjmunT5VBPja0snDgwuq02pwslB/lZ9Q5pZ3D1NZfLd9mlX0rxynz+EY36nuUThy7HmrSPoQ
YeD/OzvSIa+rNvnBq6QbLvb1+ehbNJRpIX2HxT2KIso8f1TDwdPxwS26n580mPxOrR9FzaY/EnHL
WFM/amQWV7SkjKCJtIHfpBQ6OwlTE/cafUldrfsVuZ8npxlFV7E3ondf3YtOwq+v7insb27T2lkV
X10t0h3KDCNhSjwJdn7uLvRm2BjdPTA+n2RRNOXY338fd68oVj8v/4y4u5zO+fpw5PKI5zB7bm3q
QXc+OvnijdPkJb19k2p/d2b+ONqf+YDGXavuxz1XLPwMthE033QaGa0tKL6/7+11/vy/B6ql/M5s
Dtb0eDzZXKkK6/lSfI7BpBXseysgxd0Fei+O1RvZYVP2k2WHj77x7t2KE/uvWxVR7kdqtT7k2jZf
EUuGyGy3BAKKT2/ttggn0eJYl+J248PiAHikPUBQb66uixj519WfYuipdrmtDhq3v1nqrQeiQ95Y
BYzlc5oistkqPRrJZAgdvvOV4xhfsAwlv43kCQduo7Fuhk0ENZpIVw7XzRGG0iDikr0Prs2xj05n
SQ8QYTjakO9Tq1egi1+78ikI3+zynNvAxgd1JtHj+pX0/Cs9NVqtjKWig+No7cXaY/UthmdDMqvU
K4NxoHoPp7taxDkWey3UeuIVJxtqenp36x3jQO7P0Id02mSpjV0f5qKrp37oU8f20DCtnIHibUkZ
Fx3MElIKA21UOdyt2q4BIxcj+KvbEQMEDi0Olabb2ybLez16WwrYYmP+9ebEvvqxb/TimN/KGrfv
pYorCn8nmAGbpCK9RFa7r0c5kejRbHfFOFzAKIs0R8PDiefiuGvUOgjcizW2HR5RNWA00N/AiPYP
rhaPnG33E5m0Xm8/qUR+XN+Ga8tXkMAJcK5DcaODHi8nfAQ4oXmOCYdIruXYKjsdhRpqSJX1rp36
LvWxnlIPzb4CgM34UOxoPC5F2orYgxtw55f6GhCgzmuyExwnnHuvx/yl8+6oeHMKW09ZyFS7XG6H
G098+GjVxU4DdBPEXLr96I78WscXDVpU5d6lm6+IkL92+tPxn9eqlWrkXJgJ9NVJ75T4M2VABtTX
63HQ0MUHCToxjyln0CF4OL0Vm7H+Lg979waesXf6GVrM9cgb8NJUB/YTrzokCOA+Vov2KmS8AUse
bQc0o0bLOm03o/luE6hvcv5ndpSk37N8cxXvoCBhAooSTCYFKmgI9hERQXxueR1K3NjEfIDISdDI
lQQys4PRpfMmSr2aSv98L9+f6I9P0NxUWn4RG8Ib3/3WMWgVbp9sI2w7KJBnzaZLNKYpkEdvYpbY
6X98+s/TpWnNPGTVjveQjevmHPC9y7yGD38dlA7O2+2R1rp69ErEoXVc0Px7h3p5t4CnqHE/F9fT
Thy9ONUCDeTR42KOCH8DZQ6+yx3Np1sd0oU/ao+u2E01/SbpVYOgMRJAUWxEo56Av/79XF7BlH69
j6eIUNRU27iJzUHRDEwVh6bRvkU+eU1BA2XR3gkFj8xPEvQGO0mCuWP42aP4Fwf3avZmMeKj/Osl
PZ3P5XldFcr35sgdUH/XPSBA8arKL4w/I06NbLQLce2MFyZgzQZSZswNom9Mdg+MaF1FXfWSHgcg
qN52DV93Jf6nirSfjtK9ZV9LW2ygwsc23Bfl1HdfpiEq15ObdIhifz+OV4mGLhmaZagyMEnzuVg/
X6/Z9Xqp3QZj6pxmMUQaxEKVFNE/5Y76ldAjBIO07stz6Vt+qwCueL00sKl5BCT2TksMdsJdQ9Wd
7VBC0RwcO74sa3iPuwaOWEcGe23IVWvDuQqEvuzigg1xjY/wzWev/ftmdThqNqNdBW66Yj8dx9rK
KspCBX1QhVRRtpMe24Z77bT0WX/dgzpQo0DaDW5O3MXFQgzeM7LJbheUTOMcN2mKwQXYPkLEpXu9
qr5B5teOcdBwQasa/rt3/QIq93O16jNkI7taO7tYTQVWQkvQd6qjwgyJuQhXtIR9p7tYlHwZtv9A
SByF9jjyt8zlxvhjxOdRFf69DV7At1mNrKq6pRiyZUpPzw7O+PFqH1mN3LPSsYT0KuhjTu7cqedR
fZkNliAOEHF1J61DB0zJrV/GrVitxztkc7HF9g6u7S6mwWiUx0rgn72Q/MYWvaz2Ixx9yEiZNMIw
m4XkNnev4Q6MiA4QeMpVDEJjaW+dL+1tVNLEeff7W/91V9/lzI9AsL0Yu4eZcVdDLTywI7KpM8Hi
rFWsQF50CE3pd/oMvezm6N32/Ebr0SKVRJsiETKHzA4TGEoIz3hrykoTQTrnHWjG/LfQ+L3IJ9DM
dXrbqMc7IBGEgBzzu933ABHLu3fOjuzF/U3prnx8e8Corp3YbtbONEqhsE09SQ4w9C2n7l3/by5P
etpSfSPNOGNOe/TJPfzmHZgsxBbc6NHlcQbJ4WtaT8CSUAXY3pdReV/I8aKRnaJH/LUPoW7vdu7S
bq9TIDKb/uFNvvb2rTyVdtVjf6pdL7wVtG3vrt2Cr+D1d0kffL2z78P60QbWZ43ZAVKwzG0W87J7
D/6TNiAEl+AZc3APX+ir1LfO8jhA10iAd+w3Mgrav4m8eC+GaTPP001JfgqmhbXWZDMHQsqgO01b
Mpi6mt9d+X2WGFxu9JX6/TgOEXwJp72G7H48hsmgh2sTvmViYjx8t1NecD5YkSrpqiUDmuDM/l1a
PE5nPc9V/TEY7/wh3TZGmjSgxTaOQ5tuTpvpthb07l5bD12oKIwD9pg9QCPy9rB0/z4yXmRZrAb9
D8O2ZA6M72bsz4/L0A1rpd4eZL9Xv3JzZwMU/Xb0KEmJCA2/uXI/5fQxObpL5A/fHfb/pjq/r/70
dnb5xtpYF65Ok1lyA2hFlJOPYDy7diD2Jngo1ft9QJloUjtTcjDYTnHXFEd9Y//wP9zkmAyQlIK+
jboXtaINQWjqvoO6vMiLdYn4KoM6+p7uP3URzrq5PV5OKifQozUcG+Gk9NSgpfmtuMbC9CZwl/Dq
NT6KuAkBJEJcPmJO9eaLY2+8OAh/LuPpaSmHLKNDDTtHmdTP/nicf46HQyAPXl0JhQ49/U4EZvUe
giE2Q+srQ8YzTVH8IEpv/YH+t7O5ebt60ZzwW4qL9bJzOTotJpAkk+1GFYz0tG37IqwWYYxtQBua
Lokm46UTRu/ekcq2nc9DH4MCvIlAHn1uu9uHX9B1FIJvMLc+p9/st7xFXOiVi15kmc6SGXWCme73
FloO370d7d98i7cj8OGqpkuW9J0c/djCuVyVeyuDH4K4m+jx0Gdu3RrKkN3jPFRwLRPVo3JP4rbu
jzJO5BT/Tt10kVO5+ecGxfip6WLtIfh6NBvQ5Y4YNL75zl6lNYy1TVMxQfkqz3Alo9yuM/N0qEgK
D443pivNlz/pM1OJ0TBqG72Pjw+I3b0eJQ0Hz99Xf/mIfl79KSU19llhH3aniuoeLhbMKMu9otJ4
96oKBxZNDyYxJ2N3PwsxRD0Hc5VpWsGGXlHyBp++6Cujtxsd5gMRcUDcvElgvzHnzzH+5wKfqv/K
LO9KkbHAocU0EUFuSgyq4FYcHqP5AqIWMGiRcxxhfyrOgN48o803D+nV50WEsEHeGqD4n9VoisK4
1mRrBfx3WE910QRptQRplQ6309a+unEMtREgcPsDYb3KQ27SpRXQkRnK9HpZ4jJReHc8vyi6dMlk
SzP7VE2S4qdgActTnypyrcS7iCZ8VCM+4MeBnT1ZheLPjZbJSpooUTgFaV3hdNsLHEj5QNHT99Hp
ZxD6wOj87cmtv4qrpkyObtoWYI1niMrZOprH7KyXA5v6NC1EmHdWXu/KJPjhVW4ZVPChHg5S9yxl
bjgT6Fduzbfdo6NAE6qchcg297hm6GEV4NXCalGP5Nia8o+YE3FwMNj8+x1/N1Ge99nPZT89z+K+
2tUo0MqBmEhhieIjs99ECRN1FTlAcTPYRPfUHOnRzofo1NRQU0feEaGHPMRso2+E61ACUDcNDd4E
Dq5Mc8+BHOIIwl3oiYIhjRasXLaMP+qjo+BvEsSsvTKpgiLmT4TVXA/xcwuLWGiuGAGMyVYOFDFH
blepH8Oq/tXJwn2I6VITP18UGu3oFPz9FJAxexFJfj6Gp/PgIu/NzLhOy8ERQxrbM5J1sAPFmXmn
FtRrrKoAfidKqLm3qEowpWOiJRCtJX3fM7d29agDBzyCzlV4Cd6iM28LUTQCBzVQNMl9KcFT6xOJ
Zp9INHjMDKhutxkPkcEboCb3MLD6fRtq8SpGA9wVvEfxPG54d2FLB8kRAxyoXHva3Re3qrMn2DpS
IPRrVuRH3/xtuqY+lghsIi2SfQvU2iG4escEp6VYcFnwb/Own9Lbho/EDcA49OPju7seyOy101vk
5QsEE9/qj0/i6QzL5G1OU4KHimWGuxxPUJhniASWlwpwChoYUM7R7R14TGhupnwXfAsg4Ovu0WWj
1+9Q4b8+sUB5g1rWxXX/2fOaYWgEH01Srae0QTsU+eN0AU1WJ7s7Q3/eRf19zVvtGauipQN6/Tbr
9vu3UbcVlzOwJm4xgeDbB4rcbbebviunt0kOSOeYLHMUc2HE9NSdQ923Bd99x1vBScDg198ELf3l
Jv2x7qeG0+14l6+mCRYPXvo4VZa5M6w6zJwdwTXv75nhdNeBpQtsGNDpWOSHMC3jg+uEDOkHhez0
JIgB1EBLlth0s+bnANwMR/ab1pj8TdH76xE/HSuVVsunZVGI6D6us+P9q+GsJHcjRy2lpGc3M5aU
G305KjExcjbJw2nZAeY4HCNx3BZUgVE3jDdJH7BtSrd13JpI6TUkw9wC7ALDAstVjJXT9BIjHtY/
p0DJu6ZveN04CFZ1RB1Ur99natwIP5pyWks+0fsNsg5D7aQpu6PL0m8mPXCEUQe48zb6JHEGfnI0
0Fd2mg8fADR7Ey1mEpD7bBlppCkeaiuww/KwuMSCgd/5+vsYMsRT+eep6Sq5m0EFQs+H3/+RuFXy
7l7slb14ajsKLRFIvpPqLYEDlF0rvTUmrX5frvdbesTrpkIKal0ItY8u6hH3AG71Bhie08QIwIEZ
mkTJ3mV2MkzxJwD4C3ps60YISDMv61vum7f++qX/z/LR6Pu9fEPO5NU6I6UjXUgZ26K68QAoEwsQ
fLxKaVR/JKDJewPWlzThvK5FKgwu/+/HqL7sPSDXQigGDi+Z3wfAj+d4X6+s4ylTRCzegxjb+feQ
vcWlAQlAjT+T6085ywsAFYxP1EBzZW8sEYMfQGuyIAswP4h2ycTEdZouBHnw2oeIJnsC9YPAmCMY
CBuhiD3Dk7KOjyoFBWaC/PviPbxT7+wiF+DcvEh18YwLIOP4hX/xrpyzAzwn+bE1xkmKS/seVRES
gcJdoLNNNFgle2fe+C5NQO6LmcPepf3o0p8Uyma42jAslRkrir+OIxu9tTXgCBv5B6yMAvROfBIe
8c89UGlAP0A9AuSSYX4zamO+aCQEG6JT6Yz2cBTu38ImAhH/CAC8o3FVhIBbE35sYHhXBEiAZOnC
moskxe3PoFq7GMv64k+tEnHpGsGKFItTUmDdRkIY6+YjleGGiBuUHreELEkkGGql2z6wFT6WRycE
R+/NEU3w/NEIYyMIzisYXCvWegtVLgaunb9BX0diooLXjBeieubgBQ3zLfU4FgCP6nXxAHY0FpGp
BvxnOdsmahDihnecv3SBjl6ncoZu8qAzB2MQ9jLDSAHfPHsfJ2cEdBxd9U96SIrHdjzyBqf8nMEn
/oOBRPi5gR3RWdeOw2DnDcTfhwnBbwnKku2xOM9lmYnbEVnfxePz2iAtsKU1AcMWLHKNVqtFQgHy
vub5tAOXHMBiadCeGNIyFECo3Pt7/yuvSivTpplCS0W1Ze0pmVEPymN3Kh7/SUXvzliBzsC4H8R2
Sc0QT2hvA5ynXiX78gaRv3cGb06y1/nUjyU8hf58v8t38koirXTSisaR+BxEFiBoPeBzQZKwGz08
zJzBZ8LHxOQqc98s4gUakvLXQkxTMXRZ1b67GD+Ogdy+yxyzJekWM0IDjQS8ukjqLtPPYNe8X7uV
X2xcZfiIZ/sAt+Cau2W0fdXYsDVC6FZmax+n7qN7Bk3p2JPR6tQhOND1R42zwkKlmWCFibMsHLzE
4KscnpgFD7LJMb07Z6hiLiPqL8vfj/9+v9/v7zlMoIlr0TNDplZ/nqdsb6uqONmcs/Wqg6Nzmgk0
FxT5MTZrtDoc9BkmJsdBTDFNdFisTEGbwJIF2YxG44F8zKWTNFlxoqKwvnKj97Wj8e/klGf/Y41P
G+CwM05QbljjKTg49N4pYoXYzFjgpljfDNjDvjUDrI0T5S0kbiEjkpwajzF2sEDrNg5tAJ77eeVt
GjiZJqObf234vjINkibC4oc2hS9yCB98qif3QtrlfkGHfFMBq686KT/v4ikgn/SDYp733MUGAR4Q
tBOhYdGPdcBjg/DRnZeuwBb/p7z8FDlfZ/tuF78YZf18ksZzVL1Ni602PYi3van8GsoPvQ2t29Jr
dS/Roh9MjErkCfVhh4ykRjQlyKN3lM5wA0lylxHRAgcuxC0wlPQ58UY3PfjIDy6d1F70JkP9xiQ8
70ywsTI5ta2pxndF8OOL25dV7ahlVOdYbxC6ROKGljyL3XTR3zr7TM9RqLn1ENx30cpBPrzX6l/T
2KGHdnSaYA1H9ueILqsWuMwrPptmUvqcv27HG9bHuybCOifvEngQ/wDv0z73m80T5/SUwM7R/VFb
Fhf/85PDlbznTXpj/gvI0FEd1iX6kJoiac9ZhbKq8rts7EhvrklqYghAczjlUU9RqPfsEwbPEyab
fXhgtIq7AiINO2RKzbasTUb2FIURKOLA++gYLk5RuK+HZ8i/ZGtJ7zgA7Nxb0mwTcqSgl2f1C/ma
kl6phCJvKUKJwI1r3XfNQkPMYf55ZT/u6mmLw6u5oLWNMdI5ockkJzsTX498+AgmBz9wkPp0Ft24
NZtManPQpgKslIsC4xRxsOzr7VIKy23S2A5BSWJ5xWswxhiXJBEUhg7ao74af3WOg1VAsxzfw3fL
l+VXRdGPt/IdBH5sOXOzKVH45K2cAt258dCwQwuMATwLLcSB28Tg54qtxNrF9fviyZp/Rg4JHrnI
o6RdJI9PdD3H5MeXBppl5HaC88eEIR7ulsMUEP8lnmA4jcJM5dZabFuPSsTKiWTqCNTn4ECUsDbN
rp1596uvplIrNAyuZ8Fo5JWbNzKO0sXjh2HUESEY/Ejxbo7wrQUxgtYK+YaEcgvcw1ZvcEpULAkd
i6MZGqY2Wq56Xyba/1jI0QrSupiNYQdrexfdRfcnY4qLmdn/gb33MsT8fKpi1/x4qutVuVYuU54q
Pxx3ajOqZNofu1NQJeObSMJwhEEJAqkhw0NOb6+69+PcLIML9zd+nP10R4fLDGbV3u8fOnwR5Mvi
UYHWD+cqmapztXksSE0ZHrp1dgqiaY20B6miBo3gOifbi+YPHBPvVDdgTsGOffoI9VRf7Ubo68nH
gMnlqtcjZfRJYB6dEX9rPAqP9bnUa9vod2w5TjDYceYXupUP0mr0ojKyzpO/a0xBzCFOtbRIgRjs
p6TFvazi4qMzvO0miZoWPRbYmSKZQom8guSi4qHDHHEQ9YgExzcpm/YqXP583qK7+ON5b+6rU83M
OeTFtBTvlqWJyANMjUfMsDQCVIKoC0hCUeM7zHt0jEecmhm0545gWbjNU1IT8npuBzm/Nfp1ALrf
zem+CWf/nBSK0OtWiYny89h5V1zO11K0g6VwQzmZD1dA88rvIUsyXDNSH+NcKFFZMY++HVy6Kq29
FwN4LFFCdRffkBjF4u1iKuUcD2hIX3xr5TGaLg/eB19Dzs0wU28KzrbXeXwNa32sb5jddnbB2+42
aiL/nnyQdGwUJgAHcKQ/PXOYq5usrFVX3C5IUXTAhgWsnRBGloROjRkAEcF/xKuwGo3uGPQVntFB
Z49MEVYb7+bYoLbxZ3Tn5yVJy5SGKCNtJmBrwFmX+Jo8AsWFaONChbslmregdiJYbK+cIWhcYd0M
i2yOFKQnUZm2Z1asxdcr2hq3kekvcvc7XyNjHx5Ra5rbSzNUWpwpdkdNEINqTxUPWxd9iFGNsEtf
cfiqHTqqqFbXvGrl7CerQG3zH39nn6ry4sSFhQkH1RSi4Yhz/N6r05N+l6jyr/Dc9e+1t7ZBRlkE
SZoS1zUhL4fbWBFpSeYdwgeF5MeWZozQ4GS7KCFeTC28yBjLSeGFYLd28ohfCzYCyEVncA0jvMLC
OTLpFa684uBliJ1qLszCGR6ytJTwjnVuo6lXYYA+KiMh3c4Ecq64l7ZN3iEBixjaVNizIuxjPgq3
iNqnfpRQlXbL/iO4DgsKZvzx6utAxat1oEYo5VGapH2aUlPIALCfTv705M3VU0Nv1rq2BM4M+VfH
CO+ulHDSZ445WgfXj2k7ixii4fbOMR/U3MtoPces/tZSrt61awJhxp746O38FSJHVeuDlLvCYZyO
LqQCA0QW5hLT9g2RHdMvaIxnn1lU0WjKYnXvFyWLOvulFpw3g8rGhExAjkC3PVxtLOEQYDdlJN+o
hQFJz/EdRKIeHZHkFu476mKbKhy4wZ3+QKwcR0RD3ZX50enKqyIM8ahhoCAIPQ0hoiOF1kQ0nr70
jxqq2FXWLDVfWyMN6COGcVha9OpCqXlhr1f+iVL8zl+7CxByKTtWCTcpr1PtoEnsnEyXvL70cKY6
US9/nvx7QKa+oha2uoLbyJ9d1upSd7rgRzga8zQ2cBFjoz4qQ1/rTcnqp92NpyA0q39lKdapN/oM
FyQ9YVkd3RqEMT+ZtnBV7AC67EjdPc5u3qNXML8DU1Z5VfApCk9GBtjT3ObgZPjf1x6RUhDU79KQ
V7AnLEq+UUaKoiHw9PubuCn3i1qdrIs4vb/sOokt/aAKnUIfI3oOAWRAPPoiCKBA7O8e+kL+EEEs
l+AyRK4dOPNQbv/9oZovYsqvNWm/13Q92NlmXRoXgeNt3RN9zqE8GX71jNEB5wqThOLEcQ0oCj4z
GpKYbV5D4JVo/J6DreC7IPPPEMvcMOI4k+9cktrAQBVlckCK1k50xGYbN1+nrE4qT/YpyrylLlzk
zn49omXGfqc9JhRzim6J4qpAcFcEfF74m46f/iI1ZyJIrW8aiLoD9Pp9q/KtJinrUr0AxTRoxZkc
PRMkWwUdiWFNMGsxsXKtuJ8qYTqbxoszna0bGDTkgqHvKnRjRD9v1Vp5bkM0sC6iOw6x0PIPddrX
KUn43y/nVa9UU2yFAh4vIeSNnurj86Zam+f8cAHosUfYehrieZ19lXHmiZ7WlE4aFnBDMUjbpMfo
yIRp11a83Lv3VuOtj6i+TyHkKclSm4nu4jscnyI2x1OwB5MDfNIAOGezwN9PVJFu6nZv2+dBrV4j
5j0cU6PcIZs+cQLmCa6sodT2T0tq8GNFCwzGStncja/kXYO/H9ULzgwygD+W8hSnYSBLzOun54Ha
MjpXrMVcZSnULDV/za481VHTyOqr/l2B5EvK15o2rvS3mSXdY3wFbDw+3rUFXtRMwJQUNONQC9IV
6SkCltP19FzWDmcYStuYqcYQv2bYeDjRDja8qLC0vawuhw+ESy13PZpia07lpydaJFmBdohXKDjJ
PsrKy3fv7RUyR2ekJeMUo2EnYj6Vc6Zeu0m71f002I8tilSFx4TU7Lmi97Wpn9NuHmYyH/YNV7hw
QxaJFDG2tLi4Nc47oT+ZHNPriEkrne6v68N7fLx5mS/21c/1PZO7VndVv2X2+TS4JjkhmnzKDIrJ
A1MRy6u+tN4RVbyJGto8H5y4g2td65p93fDfLONFY+fXMp62d34vzsZ+fTkNYDY/Vr4GXKCpelnL
+Hg0EZIwJ1iGuFmiu3RK4Jy9U5gTX/fT1/Xr8k9berc9KIcLTmsUrVh1YfGDdO4l/PseXwGHf13k
KSaplwtCmhpb4VbE41v/QZoVri8OKin11b6p+fo8+zIDe6S5NhjSNqLkalSE+eCQXjgBUdW4bV2i
7sYKc/yu1kyb755tufJQwrQ4vnVOk02Psmi7RfMKP4LgRM8Ur2J/6r7lIYsP6q/n9RTKbrdttqtq
vK5jGVh7zwh30Z5Mq72NEWM7umlJ//aQ3HKoVd6jeZ8jULzBLfPgXrHbaJ3Szt+P9lXTAZyexSHA
pM6UzKfT25KlbanoJ3bxsvBr+NHUmjV8SSVHbo5AfOXeubcKjINQgPj7yt9FyfOTYNxqCTS4qRn/
6LFY0DGOklFQmMOJwpdKBGeHVxaZU/AXlBorJiXHz6qh+rsgS7Xuu7zi5c2jyMfl6YSBrhfB+Eet
Wlm3qnY277jQd1BHTwSH37w45zRXgvXMDI2oqrlkY0hiMFn++/a/a4t/bv/HtZ9OXnNbU7KbuHYt
c67DQ9Ta+ZLmoVFJ10R3B/gQL2reu2D9+qH/uOrTQGVr1HbKaSoXgwsq3I++lru019NtHuHt2zWc
aevY5GivMfuxY6tJu0ZuAzd+hwmTxanw180/7boqO2wv24qbN0LaA42SSjPAwSeQGgpy7GunbP0/
njZQQuCwGtQDxJx+v+miygspW20KKj0kf9YeXEfkJCZGrNG4fNy9zzwgRrxLpuUX2Zz+30MbnPis
52S6NMtjle+1I3tc2H5IKH8gVCFMEUxQpQjaZ+7fN/oKgvzrik/ny7WcrjbHmnocUJx6h89V88rk
8ltxRGDo5xyC7gJWt9YCH+nZaC4M4A10Omw7+hWiOTt9L0L6oj1hKnScNQw5wQIYT1tdkfINRni3
jJICDsuBpJY8w0n78S2q+au0va83dnETjodF3tNM4H06nvkGLf6q580iEBy26JAAl3mKISephu6g
kWcDLp/KHnBxFe7+OogxAJ/GyrZ9GgEkpcGjeWvvhMbg1tdN57Ct5zDgb4vD+msL+o3Z9CrZarFZ
zm/RSdo5C/78YnGM2uHJb9DMY+A7uM8wFraCY944rb+MsrHRYuUxU8vwsE8N2F728FwAHZntXS2n
ftnWFlCp6iivn93IIjF23kWdVzn6r5t/2hWFrVvWbnPN2Ie0PQWcX0D06H0zC4eGmGnw/nGkqcZy
7pV6ih8iHANXisORw1TC7chynTaqeyMJy27xGnLJluBoN959p/qLjoyJorBCLvo9e3k6n9aFsdPV
7S4bqD2grGAIMZV1DCk5POL1ySO/uXgnUS7gPY1btQt2RuYgm0ifsyrtCymRCsFR95F717uYeMqY
XuVojMKfoxc9r7yr3J7y7d2t+ON+c5olFbcB0DuldxAt7XhJj//vD/LV0MsmvRaeeJbOBPvpqIOi
YDxWcOUHR9tB4fqA0Kggct0aKpSWHcL19EOiaucfeDUYG3Pi4tzLf5xcFYT22cW7YPql0xXCCfbr
gFowEzsk4Br7zJlGNn7dNeKGa10cSfHpop1w5DZm9zE+Qlvvlrt4eCqjm0Yj3jOy6DoqL959dqo5
WC3/faOy/O9njhyARTVB6aoxOnvKRPm1bLvfnvaDgg7keN3fNlbDVVeeK7QTi+EJtHrvnNRCKdQe
sbbkdxhjjO/1WmT5cuvysWpmgdXeB6fgHO0Zn+ZNu0vdy7/3aD9aqPLGmg9ms3PxH37WlCM5QrzK
v5BwYjDuqR4qtczjAaT4MnyUQ1BFzIBirXUQ6oWXuhbbac1VoQ4CQ2wf4iKWgGjKoT0A/G4mBmr1
dywTH6G5do+MwRiSAIxQWoIvtUeokAbQUAEMcY1ryc1HlzzctFQ4OPsIistAfpcfaf/Gjt+P8ylk
XZT1/r4tiv3genL2irPpMqPYdXHmOkI7X1p3L18+vuw+ltpdjOGBUqk0Ii/xZsC2mOza+5HSgzea
BaeIGzq5O4aM1XyzD0iB7VOgzfMbUvtbXLDVrfOuKngxbjYMheNWAkJsceY+LX6Fk9re1LJ8QE8o
azC/QqMJGPoWwG0M/Sk10UYRaiYRfIqy2QMX/PV1Tv7ekS+g8SwC2TmE9nCXoKvyO+hL2vEs2Rct
YxE9CTimm96bElulFe9SI57XtunGdT7c238R9mZNymrb1u4vIkJAQG8tqCvr4oZQM5NKShXRX38e
3vPFidhrn/hWvHOaZiapCGP0svXWfHk/FH2Y3lwlrpPuoTH7AahP0Any8b81H+TB1v7P2Od/ntV/
5LVyLAhdrcnlQEVNsL/trwObVB3Ih62RNlQBqMJSTp2dEDBnGIzhHK+6Prvl/XcoOv63OZ1/MPP/
y+n8Z8Fp0n0f4qfiIo1BunlWdAI20gzExlZswKAxjOaPDm9nY07DYYDiv9yiwev+r3cHCYDW0VST
0ML9n7eo7z9J1tViufu2w8SUvtULY2Il+i+ceQN8pYEDL9n8FnNm0ymJuL4P2WcNUfSF5UufHSIF
9HJGvljTPPy/nxvr9X+f3JiUiLOipYKCw3+sn3evKu2dEbOdiPjjoEdQbl+/OUNmeEOr1Hv94Ygn
fmeih0cmp5Jco7PyQj/paX23qKl1i7KnvQn2Gm3jK73ayfJjAnFZfpbJb+6329xEfs4agYb7lWzM
odUGE8TCqtnUTTfK9m13blwZ3WPRYO7Yt+N5fXp4safeEPvIF2rOfspN4Xa/wRwqOzgXiakAOrBn
VZ41v9nDuAc0LD8T90kX34UUVjTRDqlmNVyq5XLkqe3QDEiG77/ZvKRzMFrk/VKqdWhLq1UXGQoU
xNaYuo/T4WbQwGIQMbLe3/kLBjVx/sAwmrkHxCjbFOcRyqRUj54cMrsjJmFFnuxyIAF+PIyTV7ty
m9zGi+fle/38UC4AO7OJTG0tTmfZD/MYO3Sknn90F36Zr4xOPbO1uQWZi83IBqZPUjHDyD0cKeOl
59aZ8mkbfoSyiqrCuDh1vuZo1W6FG3SS9h15NQtRF/WfNgxpzaw5judJuxKW2V8bTHmrTb5L4N7s
iNbM124MqMF7fVCLLd37b5svquXXfVo9QRxF5Vl9eIXTv6fR7tWQDkwP+9NHRalwFu2lsL/Q0h3G
me8wAButFTvRrtMr43OKAuVPtR676XpyTC3xjJsz8gFar63UbRQixSQ7pLzjnxiVoG1Hz0Ex3tQk
5aviFx7XTcV9BZ2dAH2kmfwju/KCt+da9A5x2vMqGugq58C2/Pw8OtXL9iKu8xVMyfOWovASjM+E
213PDi+9PsSIzRPwprRALg9dms4infAXRtR4SfmzNKFAWD2591xvncmN7eggg9SXbop//86lo0Ab
HZSooZ4YKB9Ts5CoBoKSvM/5dV0M3dB4ahQK7vGtzcDqh2N5HqWziTyXUaFhWTz071n8i4IcWipy
Psmtpobwd7clFCvA7yvtLCFPWo2D9Nj6yLHV7bwCVf8dMMsTgKQoKDoPJAt2Gb1ukA+uZiGwF1MX
XL6RRWsh8kByCXkwigdHimIjOyX14eNc5JMGxfvfi7baaNZ+jKpFinYY5JWh3RpaN2KYnamyagtI
B14fSMgEAvPDkzO6IEwjetqLcHlOCXLoh9hCmP1yIiMCYWCl/7STYjrsRwptnwErS0UMvT095hwh
0jHZ/oJeEWye+0tuKH/5LbrCWlAx+2S/zZH7MNUVXSlqW2ApfPHSeTLdstnkC5rT0dxCV3XGfuuP
8biOzcYlFHw8FnGh1+snJPOhDCqO/OrW1brw13qUbBiQ+OZ0qehiaWAGaN+wY8u5CDSHCmH0MadM
LUNCnM35zHU+E5eSSavjQUKcziNp1hqC3a4+1quDhmyGuoqVnuAcLW4fbM0uD6R1HNRnYScvy1Uf
Zttm33ts3wiMh95sol/1PFl9byXShFxOyW8uNXQXITGwcoSP/r7rdoUzMim1AKicS/GsOHw2H1O9
ck8eQYxbfjikYV90qzO/+9VQvMLyxxDs+3cvHi2QmFtmBjS+ML6NFzlFPlQ8Dlo4QepKs2XKxc3y
7XIRHtbdF2zOnLspOYkjDVo/GWH1f5nGoCr9/+cwZPRXNEmUGcr4j+ZNE8ddpcK5t4t+P0uKJ0BI
km5WnItV7stMi9uZd19F/gcc2cC9lyPcBzPclZ6ken6PGFtSLJ4/T/dTBO/KiDjV6MKHmfrYH6K/
kTPRM3u8qrfvdT/FutKylFm4Dtp6ZjEhhyzo/NQ3EgwJPMOpZOhWIZs4l9gUFyGAk1LPhODji0E7
XtRu31FHHe97B22qkcG84PBiNqwCb5MKqGBWl9xsmYXyPgFSO1isULVxA1TFGPx5Jmz6mfbRYxI1
ipSq3kF8dVD8UAprRxDmxfq7fTBxuXsbCZbI6Qmd0XqTx0Fuy26nsxpJO+mV97OXj5MSSd5uyQZB
yj+g7mDOl2BbCkK2eC27SSAuALrva72rTG2ZutMl5rszwdUoilH5ffhF3k3PjiAarCetG/TmX3OU
et7FQr30VUDrd4Kz4CL6cj2r9pVXrBXNZA0fqfCJt5b2VDzTnCSQUZRrrc9KCyaX3owtruADsSFD
Hs3i75CQ9m7J8g1rN/W/JQi53hydGGN+lPOC8I2eozqniFouRg19gBYljZ76s57SIMdZdPMxmjif
WSRg+O1EsMei0X30XHW+xyw2xszWZa46Mpj2BciRJcv+rk/pwq9KzOU1fi0KTIKkqx9DkJZTRjlM
oZtJ9Vr8LsqxJa+VERfGDN+wlANLoqVUzeugxOrQNvY+PxppJTSDYbIe3yYJYNpFdE28zvuM5+1k
oYzMce5OoqCv/UnvFF/9HSGzNLu3+7tsi/GqLzZ3zUkfVsGJ5ab8XiTUr1t9ZKlhqUv0xYVZ8avg
UWAippr+fMzbzRgdX2fy80JGulowImepOl7iffu48bFbYXikA2tB3JXQumzEZXEQTPkmWsMg2GPe
5PPvWft7WxNp9mzm9FzVgxCW+GPAatnqC0v92PgA0HyTIc8xddKBe3pFtft9/b5NQcIUCa9FNVqk
IqKShvjUs5jNNH/9PNxGH12j4Lt/u7SAgWzhqppyTlOg/gV61Py8fmBh72bJSpgsmnQxoHWj2RNE
PP1D44mgk0SaOJOCJFqAeEBhjbm2JF8m5oPhmvlHMcRLYk/t5tbbxuSGbX1vkAdUzm9cgjPa1oZ2
ajDQz3N+zCSjo4HNaaSLnlEAwPcB2b1ymRy0U7UoFKOFiRlySC/9S6sFTBAt9O8mn59PPmIsLgJH
sv5v3SWslvq/SzJYMgABY3BSE0oZ/5HKTeXPW6wSqULIkunUheR/7CmCxS/9BYitWMqmhHr9k0Gm
XpctYDpG5FXm2Cj12GjN2gUYAwkhkyko+dV67zZL1dbMp/OdkO23h86U5qqXGOM1o9lmZQJKMeoA
oLtD6Knnq4RqXH/ITTZnb4nu181ObwYg6Nvsm8uYJjzX8xazsQgxlOGR/5Tp8Pj+4wfV0+Vp/9Hl
WynxI/mWSTP59v7jO/mm3LKOL3H9U0mr59NWczv+zkcMT7ndXX/l5rQ1RQrkGl1GC/99pzIIicER
x5leqFAwgXH5sAe2PEsvKPH+e8iYJQELdJEYEr2Qd6YXYfgNOoKAXZAT5GDQRtPNdMOzHgJhXhNO
H+JAMONH3ozjeo7jy3QjDAflTHY7d7e/5Xt86PfWHTFD8SU6I5MeT+awkUfwEWsLyqpf61t7EgKV
C8TmpFUiz0er98Ac0N1GKzEYn6V/jy2TODytj9JK9erjwx4T31iNA8eLOeht2yc3ZZD1Awymtcp5
hf4zUdE8WQ6Er9XyzfBqbEbG23kOt5cOfrzoDXoWjLcOypUV/rs0Hk7hCFZi58Pke7pGklbPVpo1
MlsvIeQRlxpgmjF6rg+TmKpaOi+mjKYGIzLQHy5gBtSn1n2F+7dF+2s8l9FV5Y/uy4G5lXjxIDmS
02zGDmqyG8lJg9e1ct6UQ5KwueTr1KxDDSGjWIc3lbm4nCStuGRhbyluYcuHAg3GSfhlieb7LHwY
Dw9Obl9D2zgL79bIUIKnlZv5WiUJIw3DaSpW6ZUIDjITMQK00+i9JzmtV8fzu11tSu9xaBxBT1yY
vgmxUNSeZyaKC8bHKPzKr+zeIR8LhaB2C85ubGsb1Xuvpu7YF09jn0LMiYFWv7k+kLfRTh8nQwW0
pNJ0N7PlRB94rWpvmHydULe6L7kCjLpmQAxzvdJbY1D9VIySUsbT+GBjEapjahat6eBpCKc0AICE
JmhmJo5ggM2CbFxeZg5JIBTuFfdsRKBVBK9Nao15184ToVDI+E2GlspkCD7hHVds6ouhEMabB3e+
2ApGa5eAAe7gGtt5b0jwjJZoLo6czktWyTkOGMKmWf91NP3uEa0dOF+P5qf3cmL/TfOT21uu0s3d
e2PWtfCBN0q8h60sWj1eS7YSTsNoLWwTL7NQgdWf7ot1lO0eDv10X6MgIjGGhOCzkbnROfKEzesv
CVOTBGf5MGJEYdP169L4Ax3S25gGqf9g9T2NXH8NubWZ+5Idm4qTL0srYaHXNqOVy5q6WBokdIXL
Xf2LmKTDgg5ezuta7qbh44ACpc0+sbTNT0VwmerqUrQEWKCmIae9SEzBinwxTBj1Rl5zCSiGWhfr
2MBWNyy4h5+aU13TCbfMmtGVkt3QONJatKamCkGipvfOxJgYKDQZ2DXC3MQSwdcVdLQ7Rw0H2OZA
3tu6mYVOtR0ZxNhGvoxoiKtMn7y8Es6q9JL6aPiaA0xpWAhgLxnep/5rPiBsTk3NHFMMU6GhJTJj
e7RG6T5Z6tACon6VY9Vjk2FvjusXBWt9ZML1Yd7Z/EwAuveg1McXZusZedJls7AZh3dyM4NFkvPO
nale2DRTG6/4FdYqY4BcccmIFyolv1Rvhtefq6vIyH3F7MwEwaR8qZjaHA+qx2ZNrAg3tPnyIyP1
n25tqau3XbrFRdafCJxoXD0N+N6T6frJMt2nXFGqynye3Ia/xPpQt6r02hio0kY2Qjnu9Jqu0Wjh
mQYPwBRegKcVL+52Cwpv+tvoIN0DdrRRBW+ncpIwCR+Xrxs7b5+r4dSbqf4y2kBG21AZrptbmLmp
uLgI/eM1Xm5W684atnXN537B9tMsmGA0YxZ+bE59ELihbJKvGy3Ze77iez1dd4xhAhu5IfRqcieX
4PDtp0NJYp5Y1Z6KEGuhd1+YDsUE2dJTHnosokW5gcrAz006S9Q7RLMCFzOQG7yNl1GsCNWtjn4e
FAaLJEiCQbotgbzBnFIxY2tcCc/sdtsAcn0bz8PzcN90wT0stxFkyGyWQROanPi+feylv3Sdhepf
xTqS/iZ2yqM8uL1in2ylwZt9j94/v1XscbPfo3gcOjLU/sn4qr2wwWfmOL4xisdQVa0JcJt9tPp3
KKL1b22hTOgGmP1rcLqP3Ey2/P0/l1ftxSO+vdlnw2tl22g1omUQr/nmwc/AZwu3/+/7Zs+fZdsk
lNj88RpWnPt29PfYdwmfqLnc+c3j0rlZyGHJNtnKNy0QgnQ9sOZReXr9gbWMzqyqgLGLIBscgvse
huxiBmTudBjEGf9RLoh2KlhDeSZDulU52pb9/D2JYf2ei+F4/T1NXcHVfpRQgywN//Xv8Xsar8d+
NKJdVlzlkHTP1dxxO9dceTuRjbGnoosSHyQfKQd6O5tkdf+NSHGFE9q1K0K7hUqaPHJUB8V6LC26
tuYAbuLfbmo9d/gkr4AtV13SKbF4CcEqjc6rcAojB5oEdkK71BgNp4IAPeF0UbDCIZ2isi0N0CAD
p0VbA9lnhKREp0CYWMLZJ17Brk8MVqHd+K1LNmWNUWAemR8aNiSmuPyxQYAO0jKjmR4tBgRwA/Y8
Y1IUbV6mm0BPGy0WpoYGi8od5D2Zha5fiKIQceHYjmwFFWeSHSMHxvteccEHOWRwSk/jhbDVPwLr
Gamyyd5aps54WeoPT10US419RubB68rsx4KS6teSkLhOdQZuHYkdHzsvtoNiDr+fOuSNlnj7Bg3R
RoYacGaRZOjCdbAx8B4Y6UamVtlZw+t1h84hP28tDdqQJ/VZxpON6ZHijaPyktUuNxBrXvZQtmw1
3iW1u0OmS3bq11YtzSS2v7aMOcXhBFrm2yt7ihnozWwDLDUcY1hp1ViJJ3IhAATvFE6mB9ca+xO7
tEoLU+aMDdmqnC+4IJlTSu1eLzEcD0M27zqFXmadMzta1uhH58P7YP74yiNRB68hBC9gx9DEMLRd
e5r1gNr+/50VFxmrxvAOk89GpE8RIZIwPsMoGsIETLPCinIH3S5DC0V5xXwuyVbpkgtL1eh0AOTY
zdSROK4BXzuCetP/MkVQLiRIVmTC+4EXo8BcjZc5xg6Txg0eLwczONwE2XwTPaX63U6JzIabCngL
kH+uf38z5tkVvTxRBLfo8loFt1Ve9Fxp3poy7p0r2LGYSj0dpuCNx1KyVSbN+cz/SBkZzWNSFI0z
gm0+IjwDJSb7e8iCqc9khJ0Fyrp0SlPzXkRHGhDhryNC6cKwAc1DiB3nrUmj2I2thz4OFGO6xHfR
I+deeilkLylKj+OwNXm07g7UMNCXvBeahyS38wk5xntev4d8hf68jE2NSEgPilOd41XjTZ0CriFG
8fGJQKqlOWH3SgjarcpKLVapJ1k9jCmyOfIKs1plqNMMM6SdW60b/+Enp2L98CeUVhGfPE6PEo3x
vTzImYPVfO/fe3oDb/KhlrudLLveoSyDqSMt+vxVwlK7lR1WmR4s6ZG+aqh6iCyu6krvEEsnUDV9
2eyvVWUIfo/K5sPU3I+R7lVvePa2I+9O6UdjmRIT+JFd49NiIo2YGzCyH1BdJCxawWfM3mB9ULB6
O42jepL9NZ+HyusX47VsZdsan60QGUz1ciM6EwSviE0MBCmCbDMkfN8j1DLDWWKI9W7Ruv+SJZIg
YqqEjEnbUHjN9/mQQvVHsiLQAXtSJWhisB3V33Tzf5xRvudnw4F3eqb77iatmDT9w6RXf9JqvFLP
cqBtFAwYxXDM/JAKwcJ0UzYSIj0jDqZAyQxYk8y724tJa9sROegbTJ/zsSc49fEbwEg29iSvPEqe
xG80V0Utpw+fpyLRpfV3GFcpsEWA1uQfMSyGxvt0m4NRPVQHSrDCD9Mlw3Nqbsnv9ATKCsO/Yxpg
bGqGzNBcZk9MMipPWvTL2ssYhACLggdg+NLMjRdpVGkP9T7lJDmlPRCDpGG7zlaq2YSlHwUiIjNI
KxlTVwknVH9IMaacieZOdrAjXaiZucKx3r72E67iZbpRz6qnbB5/QiDeWJwbBefe7PM1cDi73BSY
4H8uFeWr/Qvzo20Ek/oDAf7HkJ/zxB3E97hCaIa7A8vRX2YsHktBhwLdHtKFFgkcyWA6g6SyogZw
J04SkW/MXPABVrYiKvfiTekKgXaUhiKeLoSUkiG9ROh95LS/5a65pqOZEEr46fFqGgjmlI/eetI1
3ghuS6gtW/dQsqUViFxnuuG8rB6g9ZDGTUnmJja5XQlmZWqylMOSNyRE9FTImFqj2oxIKTRk5V9O
BD1Zh7vkxHXVU21qCC5BpE+qwd+WpCFjHCBubYv8l9m52KRwqiukEWUwRGNXTOCS4MSfbiZncCgL
welPQAUABlFPGm6pw9s6L1KHaosxcmhoWFXYwBKVnT+kSCpghRRgQRoUIONW0Tr7bb3pSbAYocyv
Ey/llVs38sYEBpDOHuRQ3AAo53QLd5Dija3Olr0ez1/aU0sOBEsyha3INa24I/wDdNGYSsA8JECL
xOuDiYfnvUj4V8nXQoXXy1Cor2zNLx31R8E2iesaX1e6ojjLMA5ygBqKmfwmnmKRtdKkBX6yrN1y
QUfLayCl7Sn31HoZPF1pNeIWS0Tk3JUSKzikhOmKaUr/a6Urxfx4ihPZ7z8lHPvfG04Ej/3w5ENP
yNYfX3YL3U1GVekbNgiM5QBF6iWdMf/uKtZQmhhuqbTqLIh3fEVPrNf1Qweu3sAiEsSrisFX8iqS
7Mp5MFULg6DiYoLCrysOXIL+a6/dqHabn1W06twylF9EdS+bzud9m4XCTWERVethBzSX3n0z9reJ
PLIr4o8RAScfNCTD5A+fFu7UKT2sIQZ/+H+w+ENG0PyKjka+QCigDzZew9JX9uCwcYLne3APKqjw
SKOWsT2mm8RFqVYAV8Bmka4/uJB0WaGbsPtr7dTO51Q72jraRub9MF0La20tneLh6OdBWStUH3ZS
OLKi7cQanWRfCp+0EifudxWZ4iAjhvnQJQi1ICdcjBeZ/2Qo48NPxPmlCO/+146tSI9dwWOOyU6t
KEgIBx5IH0gssMSEnpPyJ2xeIi8oWQqjN+H7pLqyP0IyMqyrRbT9YMhO41MNdHYX7z7PhbLml/Fu
Ml50B2FNl/+kDr9VT+2BLzLUnjDnqqfntXvOENm8opbZX8H1x+f0zPPit7+CAVLHixTuFxwttfb+
QEK86648jbLF9wmpbjr0Oh67x25wv9f++hxepb9OxeUjX34P3yuNBerxSNx8DzxNz//ni3holEV6
BlSVnvnzBhcuHoBkPXa8Hs7qwI/Egzx8yVf5+fVbbvgVozYc/e+wf39ZDK/xPZTNElQzdMw04BwK
EeVGIRZ6Y3C/JHOFGZvvv2Q7WclHBYdYsoB6VzuiMGzkRBpANA2WjYkbNTWWhLwgaCCdlM0PVodg
00zhYBMwu6ULkY4xqG8MPD8RUo6xXS4+9t1S7WlwXw6Zg7IgIxpeC7crU3alNT+PzUECgiUF7X1D
/ERPh7/t7Mpt3Ps+ZXlMaRDerR53XOrdlXaPEZPeNhRLaoqw6AxaL/c7u8qEfQ3lWuIVqiEfgyIq
tYtmJdJGUdai0fwkLDh6wZaCoDFR7JhCRkH0Ji4Sg2vlM06FcUYHKna+LkiB33pb+Z/9GzTOnbdr
/M+Q+zrytVjxLlQa/BioqEz4IA8mZEfIEdYanWp1I9u1w2y0TzWf/GCERRH8eBcRjmqm7OQr0YQ5
/FL6LF8Pa6jLm4riXLEVd+T8XKixqZoTR7Mnwecmr2JXPo+CUSCex9vkIPqq+z6NQtFPruJaXn/p
cx/oxY9PAiOh7LqrprFCaWKxOPl+ysAYKM61hKIpEfZjP/iJ5pfGUBZUXkQmf6WN87yqp397daAV
T0l8XvseEzasvO+B9TR8mUJwtB6VbHzqGAaUI7eOxVJTxKzs966G61s7wGp4rYM2aM5tprdBPTwJ
HueP9/Ye52rVBhHT395oR53CFg53cSYcPp60G3kkL2fgHK9z7ny85Dh1+HdtA+HQBtWKieH4HHPF
Jz93CAL/+RtlQ6f8lmyp4q/lxZUbjQLYqqE0v5WHWsR2eKFuw+uumBy0+w14DKvfyO7UUffAFlwV
ipr76eUD+d4Uq+cEDfmGLQzsKQvItzZ3V9j0Oun9tgy7ber0/E+vMJw6SCNs37iLFysmdZ5kVewK
/Tp4iGFObqhbvfaVX28/y+sYxErFgLLdW91WpNpGeNwQRL/8r/tB6p4Uk8d2O/mrw2o94vkQHNBV
HeLohA7dHRxGsY7+2i3jrwPPAQAdGP627ZYv733KgBt/3o7nCgE1R7YQgFzwImg4XGhzD9/V2+wk
u+M9Jt7pwjeX/rXqrcausQWFyWLXs7C6lFvhiAPgp8NWmrLfCl90GyBQudeziTAvBubI44jgy4Iu
D5Kl+clGpMApkYuooQAjihSolsCwz3QIOwjHGXy0v5QJO7KdaMP0FlUQCmrIHMYU16SB/pJEP9l0
i8zK7coT1uLq7X6spy8bb953RD965r/01BodG0ugzkzBdCOZjZ5v4gAiZmrTL6v/Y1IN2sGQkvLq
pQur+FT7efjcT2btXvugIpB3QBJoncySfbZnDlPdPI5kWK+jcE6G77I/dfM5RoRw2Yp+mxamAeUM
CsoXWRGxdIXXHjT/ju+ibSmFCA1dZf9Ngy4sHdlX8GuTn3inrYHExrt/OwmL8FloaxxKfQCY3R7a
g0xv8KCemK3QQBKf2qvMPNZVhR/r1B+qwYlg3DHnhLjAKFaYe1zCYPWbnXgQAN/QzwbD4/JGTMQe
8h3bFw8Ghpdr2R7u18iN3PGW81kPhzEttxpDFQrmyE7d0YbOpzucJScC/BZs+XeR0BRFlY78t1ow
mISxyOAaoVro3Q8jq0QpzI9/JeiQFm8BEnk+uRQmh7sje9mf4gFqmgKBfS2k2wHb6mk7mDq4EPK6
jObyejBRJUK66Dhmh6/xtbN1SafisUXh55iHaTggNLjq9CHVjbpJqdqtxJVy/v77P4JgK5jQXXDi
eHl37g5T/J9gMIVASe/70fF9U7ynfRhvNE/znvdZty/otK+Vv8T5WKLHQLPdrktfDYQd8Yf5DmP3
cUz8zpFOHaZVZJW25ih4uHQUjpOg3r+OTzu7lPv7ng+mrBSPtWGq+teIrcqVjpI5Mgt9pGte7j2X
Y2TiGlO2Cmq+8YbgZDkAxIar0CzS+RylXM2LcGSTYKSPN087dxWuwGTDomMCdXX/0zzBu18K7lJB
6WrwqG9b2KQ+ER4NtAslTdLkSwE5LGA5dgaJPJZm6gwlpobSCJP61oCpG3ZZsyPO9eimJwHL5E1l
Rj58HZSFRCcbQHfFDugJ2WcSttLiDvcqaDSKnKTpQymZVevJnsBZgTfA6gz7Q1ylrrKmN2OOwodO
FAAAko+0BF5oTQNo8yge98eE6PuznnhEEOex/zi0TLjXx7E39iaMuI49cTP2Koap7OGHqqdttbDe
tb/pJt6IJyhlAFdDi/P3hc2IDOVGFRtz+nXzdRcIUHGIc/Hw+u0PwzK/MgfxPAh+bhTP4M4o73tf
fqnZ6mN588pumrTTGiOZ6jmD19PtQ9KlNw3borgm0vKBqsGXrvlPIYGqjumJS3otLbuxWbyXdXks
tFBsIZiZP6erT45WOhg4A6BF1w3oRdLbbhXJ/p1cSwkVxWOwjwGEklS1mz3eM+gSuDeQZb6zJRRn
eKDaVoojQIdRs5s0u1pcv2pXwJJmy1dsivXy2xwkWlmKoTLllp6y8tgr1hBf9nZOz6cyY24VpX7W
kuh0+TxHUhJAy668QKCAG6alDznBCyHlzmOA5/CKobElv6ZG+z4MHAR3MzEV1rKykrC50n3ObZUG
ZB3x8cRtl4QoIOawvHMKT5gOR7LuDGtOZ/f3gpKHsLk/YC4UdQX5J8kbrfpbNNZp8Cqbb/BZw44z
8ach3A2Q81EZ9aabXkTfXTU+tBJI1V6L9BejmS2enzWIi0ZYV8/gRefq5RGQC9o2j81Xt8T6fUtr
mm3fSCLWS5Wxd9kcBpRe/KHbRPv4vcygeZisCj5OtBhH+zegk9yoaMlNV+J9KytB89mqEFv084xi
PqLRMFeL6wnQjHs46YJn6fVvmHa8D1XX2mSWsdjdr9qqOcKtQVxzZ5T5nORWMbHEfDO28kutXTth
aL1PRwuJ4b/r87GkR6bN5bGZaR6i2u+7//jasjDXGvtBKVs2hMS43yRSonyvis736RMlKWOvGS/E
yVamFbf+Nsa3XgrLVFjLVK7lQEy3TbfF6kbyIZX0vtPl2tZS/RFbz2YZ07cQr3cgNR8jT8y+3/NY
R0xj6xX9blKiZtdFWz4ppyFRAy69N2gzYtXWztXFO7Wr6fLOkIzmTWEABp7yXuYURw8dswLFoLnT
feef1qzgDkAmo7Bk0CEgn8bB+OVppTmcJuXASldKawK4gKveb6OxjylhfxXVWq30L4Q68G7/KqqX
995TWpJOPaNT3SxT8Vh0gUYZAmGxxlVlPV7G9BkYsdK2U7q/vfE4KYkebUq6TpX1glj57T1lZwTd
WGOnNIggDO0ttV48IuhjjCmtKWa923n7mNXTOZBAEDjypUUkUAsemCYUrUEkfyBCWcB8zaF7oJ3a
Xv4rc1NiiPX2vWTxMYqXUe+3khlvCYlbTU9HITRG1SOIfqp93wxQy8ed+I0S2k96AR2onsvnQoaJ
JWPLe42edCZpCIWjdU7dP1S94kpL/ie+TCGhMITvbLSJHstRY3UvvSXwnq6xEy90kWh84vw/wG0Z
KJxsYhTICd2Zn7jEE+sD5uLGCEg+vz/1pJ5D7h3AIt2dC81Ib+B9tL9R5o6cgo/Zmk2ybG6azY4G
YwkDVjahZ6B854nPFp7QI+K0byNrcgQ2+zipP6w/0ivvYcXgLX/r0VzsF+VFLXT5bk+9+2uNxMWX
7ldqFYLxFgG9c4segCyzxU9F4xoyeK9ZrlSfAZnWyazCkx9+v/pSbAVFLFgdJaeWE3EBj0lGXS7x
6nj09DUXfptHUMBypRlgKyhk+JHLVci9gatjEozdbvcKRIJjgtSfJ1jMv/Yv0iVyfEIDd7R9fgf0
p8gkDcgiCCQeMyBgoJHAvwIi5W0+rnbO9kR5BypW2++qtdOflto5sdwDg3eDQCZxRij0dDMVX4DU
IP2bbh5DXgO6CuNezP13gr2fY8nRn5LgSAVrCkyPgup0ViSLD5hfACBo/NI9pJX39w6fSKUdxxte
O5zOswU3PTsMRJBXoNGfE2aFjAyzEv8CdMZWg19OEww64HJc8zjUIFc4RCcq83SNjNcpOSQHliGc
IWq4zj2qJ8JsAs/UGNfz2Fkj0EfPA+UKcShoTEINN+z8Pzyd2ZKiWreFn4gIaYVbwAakt/eG0MxU
GhUFO3z6/1u1T5zYtbPMLFNlsdZsxxjTXJiBmhLM8qkUT93xkXjfetn9ndLzGl2lifD7Q7/zlI2V
KpvzCurQ5hJocbGiuj/7+EV0Sm77fxGYFvexGb+OIMg2H3qPcz09cUNYCsuetL2tySyejVsjVlw0
f1YGGeI6H8SNKgSzdBRlfluGRgIIOaIFpveOLCLqrnWDIfJOMNsvApg2NB1Y7hfL0y8uo8j5U6AS
WrhDhkO0bmXYrD3nAbdGHM/94hdZ4TXCoDK6Ze2R2wG8WyDcCjcH8ka4d3euhPWOothDBHs7+w42
GAA+TSLQmAhfMuGYU0Fq9nXOltPltqa4MqrjhD8Ea/BKeDIiSCiV7UzEOHLbQD8HfjuSYKj4dGO2
hfGNPiMDIBDlDmYAtm7PTnjZn8Lpn3b1dVgvtk3P69IPgTMKLmbgsdNBphun0R2IlmHXqv0yxGsr
rcvHlliLocs2M9hgfCayts7uB7Yq2Z9hcNsJ9twBvbEP24CdJgaRq1n+KzDyV7pbgPfp4Zje8w/v
lW/lqDpUQEzxevPbtsDBlzZwsq/qkAd+GH3U2V/agBeUWu0KRh4IDU4RuLIevqU9lMkgKUvlN7vq
bXDzl+DuYqEAHkoraFEVlD9gpuDSmUqARbjY+o3TJU+QQX6r3Gi+/e5lGiC8XDT4Zccr8zf0lz+P
mtt9SCPpglYzAyIejt7ZA04J2FSwgyjg9OLkvCtXXb+XTeM8/7oacVgbPkgfQTVUNjoxKoATmoeA
td52I/Fsm1yn+OGZ+vpTACBHLEoNqA5cUv6N8ydTDEH+ePnOzgRHu/cS3Kf5K+0fun1SxGnB8Fr7
O3b0l8FYmFBe+IP8yl/La+zIfjBP3L6XT7Ul4/DmC64gkUKy0GYDC8X47bYNAtWq/R3ajNJSGR03
tF+yc/8DCcO5X3PdQ8Sb/phXQAmU+qE8sLuMnl/jXBATA1FP0960iW6HvHvWR4SZAPd8PehBx24B
ElMt+C5u28+vdoQJ85nra+J6qo76GoRvH92XXPnrQHr2ZIR4cWh8aaejyeS9QhCb59KRgOO9nMfX
Yd/CccC5wNGEN3A9DDbgSpXGZuPz9b8HQ0TS0LNm+zJ01QBS7Mq90FfJMXwwdIYuAoIFYxhaV0JD
BN4nes+0sxpbjVjvT8puUX77uMW5oZ1Ip2rH+rHQ0ipf1BNpdf/Rv9yC9sBtB5PLDeKW9AyiAbdK
bBqxpwyyaRYVY/JOqgO343qASjIgqiaVeQvLdkIagFFlyJncEMvELJqM/yLOBtKjAYS0gUU3S0py
5slpJbfadFmx4Y7yZ7g+M1N4ka9aYBMLiiJDRszMrcMwF/RWzouxYqc8aITnK3P1Dcp9nj6Xw1kX
aavTzNzqU4nE6bq4RMM1xbQqrv8+mTlXj9+UdJmQvV8yjr6KlS17aN0nXLnI7pSEq6wO3Y8R6Lty
Ue0wOioJHQauR8VvNDy7LdKlNwf+i4FDY24gOik5Pmmq8Zn4s31n9Y4sX1k+4s+i2yHHD+em2VFL
Pu3Y4ygGzEDSsMGUv0pyxSJkCg6H+dPoZ9LTW1H+e/+JsvDJ+azVCAD74Jen3w6wb1ogMYqNmbb2
3EVq2e191GzOJpQOuyURwGRRCTgg3qii3wibJwT/22OGkc1LG4pwdsdFWcfr3yPdaiCnC4Zm4WBK
YD3h/WDd7HIN50VhV6T5vvvH/7jHdzTH/ypaZ9Y2jyCKwN2Q+frAJEw6lCbO3ouCNDUVCkr55HF1
ke3E+/Ogo4fEVA8a16oNI4dg4E1p7IWjcIgHCQl4/EUVnVHPgi7i9rnN1///lrAhJ2C8zTrCtHxi
oRKnOTzmRQy60YjcYaAJEzSnFFpLt53uf/x2JTuPyKQowZkC9kPTkNmO/56FxeZxWRKeorVebgcI
sN/sgsgUWhLrajlDlAVwInweObyAFkVpjyl1U/Pp8IeAy/rGKAOZTWw9qbFISakdJeqqbfhuQ/ns
46AGkm92o0bcTdwllVE0DIlNV+3xRZxLW2VHRUZhczPI+Ztw6/I+kZib8nYMyRMJYu+Auif8C7BD
CuiqXjgs+euUqp3T+EFiHuZPMS3fY7Ob4aoezfTd7dR2UkiOFrfbB/yMNZSPs9eCkb04nRVBli70
0RNN+sruNPuG0Jdu10zk6mbAzp+fiTrL99D42qTdfD0O5AdlA84mSBzv/Bq1nGoOnZiVwt/6LyjU
Q0cjGdXAIRNAxTFH10BHH+cqaPMEURiBT+NClrMGDsW2EnicIA04j8oZ9i7upvmjsdEvoad1DpUr
QhOLItXbhmdGtZiBMmvOqLymhFanWF49eNPWdjRsC7NeyHyyeoKTI3jBDvWoSsI3wXxZ4hxVRC+I
93xtZSFc1q44FusL4oyRGsmR4l02l803tXbt8Ryds5IZNtLotTr9Wj5e65J0i9fZ7xjYYzqfb9yY
B6JxXKCB9iLuoZp8BqNPxkNO6QMncnW5JG4oJQTcTK+zwg7pONOx7uie12NMRSO737PbISpkotdK
xEmagaXIMRZXUcTDQRZrggfPs0bCC4H/g4r4xWnBdN5RQsEWWDQMuB+T6/qUnMoRZa6a5iTtyz9t
U3oI0c3b0R/as4gChKWw+nZ3hATaUnBDQhLmCS2b5XN32d2X2FzpwLp+BjbWmCCCagxkHCuqQ1L+
gqO9Bt0HGi6QN0+wmZcdHRAsvZSij/+0MUdX3T7jPP853SL+0iOlK5DeM5xkvaN9VmPUPxRcm8pF
eIB1z2rg8+Q48yEswPtv/ftYXY+UZSkZK95rBU42UH61Rf9L0PA68mSqb3P8X7v652zw7QYVIAzV
dWVTzCIiYACZ9IfRasjRmETROw2tQqIUgPKQNrjrufOIMY9sFcFyfIpkgBD1dXaJcm5IC2AusdEL
BXlcbCudF2q+xDV8ZG7H50As/9QRRHBVaqsVlQmHZ30QN6ndz6GKjbfzygVFdYjWpigfkCSwSy+7
N6JPG/Ovj8wjZFOmzDnPVUefLtdtJGE5Va/N9RcCkYUTXT33DWEyc0ii8xbp/Wb/3nf791abW5lB
hW9IOntKuQJ9p68o1x7YB1U8WGkx9vG1yzHOS2nJJZMyfXyNEP+6sGbqWtp90ic04Z9PylKyfW/r
WwKXtvitU4JBVo1IXUiE/5AksJDVEQIUa/bw1awceZ+02ZBcc5BwM4jQDhCJ3PQ/yoZopGCor/2G
hPZTHfj5OxGrUjlkzBy361FUX/3m5/R7n1+RAsoTzBn3naibAOQzqZZsw/saHhDPa+1mUUXkmxfm
axD4HrklfFysorSsjqRpQ3FDnxKpmfZbrT8AtiHW/nB8CFZgLKAg/dvsvoQlB56ks0VA1DcOoQO9
FnBL8HcJCYE13RaP+Dq/UW42fu6b9kiyQr00HYZQblbyzaGsgg3Bc7ItBr/vzfmvJMWjQBJ3i8FP
i9AXCTCzmEQI4LAeYqTMDx/zdSSH58VyAt3VF9rIkSjB+Ck6vm33EDqyK7Uo8K2m8zgO4j5hLzeb
nHsIQ3ZlxIRiw8uE8hdNIYS2LRExa4vHUbh4IhN6RAi5bzmZGL078kkHItdqTZaH+u29dVEguxoz
GXibDlvSZUn5qBg6i7DucTATNa0iK+SVrsA8O7ea0wxKn9tTQJVC2ok48CtWV3TRIRubW4LxctYC
DNBTa0JaQZ5GaABblvxwrq3APM8uG4H0fLuOo/v0ahCFA91/PXbbApLWGocHDGNGUpDm23vYh+c5
vfCY36eHSu2gm9wWOhnuIy5TLk2HYcE0JszdbXYKCvACr1EE4jng80ZS+Ixhp3oSlfgn/4PCn1QZ
0lJjKxSVg9MCiWxqW542r4NT0GAYrnSS5Kzb9InsyxHXbe3Mudj8+2ZxWujh6ZemLuv6degokQpa
6UBkzdiSynRe7Lo9vrn8u/t5MPh5ByYvWWSkrdRVV0TWD9JdS+zk69s993ZnTDkgwq6wLzmBlshJ
qJyQplyZY0dEzD+RdWEYaJXD3N1yySfJNhZMCiTl4b3wTWw9i3ODPhqs8kp0at5vR3h9AgTI8lQS
/v6hALfEk0PDxx9g0qhLaFQvKLyfnLvh4M5JM3SZcZ6kDM55fB64AzTVsXoU39ZoDkj/Ui7aqNLG
its5Pd5J/itFjFibm7EYO60FiKIe2X7Nj5zpO3MhRy1bQU0fq3tCBZMEjNLy8rp++YpnLcvA+HlB
06UNnr03Unr3KImCFjcZU6eB7LCfM4JI9C+q6ROAajlnKMRhAGMABNd6uGjEmA4fispa8m5L85DP
LtsuUQIS6nqhxB09HdXvg3oORddyiFhP256yxkLbPPanbflLRM5Th0fitXxj/HwhW3BQOfOrF2dA
yGm/x8UKgAsIXG1MVp/Al0/P4Tl8RJ+vfYkH6wGs+ZdvLIzteV17nauPagCmc2k3wKXS4PwbqSGJ
Vz4vF9ZOtOLKdTHSYiUmKX6sIMrG0o4a2abbDH6qqAmAmsxuXjE/gY55HOuFOcuzOqlWnPkRrJUs
hwd1Cdp0MKtml0Dxbut2KhAxefyGg5Tbp19tc1udgtfMSu8LY2OMn3N1dc7uSR88VqJUuKLwv6NH
B7uhCS6L894Ky622fs7kUbO4j3PMsxCZEZgti9hGSiU/n8HEnkAU9p4LyhfmhnSgC6zwNCGXmBo8
EhKqX0qWCgiF2huM0RJGFUeDJCT0gnuwPUKgF4u3HTDVY/fdX/0ipEWzzjMibNTezBgEB4yz423/
PXJItA1FPAbAWwVtD5fazBCVCtWhai3lo+fTKQtXz0ci5EVaEt64bnOa9LNr3t0HxqsfYQUpXnWn
EeGpRUx8ctXOJqKCG4uAj3r4rAksC8JLpj/8izBBFVw7joxLesXZ+B6aibq2ZnTYL1RwdXCGILG9
M14TCMtwDlvCO+1vCWhYMIK5f9nTTo8+XpEMRmZaRnAYYqbczCnUJN0WFsX0uykzXOqqoGvcbcA1
5bPBeHKb/tV8IeggIqL9iRXBod36EVEKRak5jvWTlX+IpoOs/k4Njz7bAqG6AMuAVVrmnjzJ4+uM
/P+yeK0M5B3wr0wt1pDEvk5x6FTA99wFVz5qGwWbThGLhIaohcgveRG6KkHpmQl858GcEAYTtLFY
s/QtaqeERIM5bkZZ4LuM+XCJHSI75A/1UT4uxt0QT2HA4t/5oCV81hTo7FihtZvHGuytz5HTHXUU
VylB7KVjuVDmw/R2zKf9hq5iiKeGqkrv9rOnWR1R6CPRysx1sWd2nJR0CeRYnQkG3YgKEn/KDvV4
p+ImczN/8aVcCpldhfu+OWqN0hnTJxy6CnLINGnEla8u5beeo0kmaWAlHRI4ioQqw9NgE0P1ALjM
XByKwwSB1EvYpYRUZ2eNNjirWm8bnsZP0LQoXJoJxo82HvUJ70xEzk37Qjt9CxdLdkIWgQEGApYC
vfzXpn3/1Tt9YBMlP//Abr8O7C2cpZmUwXtzd25MCv76nMxA21x+iz2ms99SUMEaZLfVO7zGLPXj
iLshC+cAcYenrBUnJN9QPaUAriwenG/smlB1INClLrkV2c/0Nm9+KL8SpPG5KaHm0+C0MDfmtE64
XvYZAQTtGoZFUH1G4uVY7Q2uZmYEhFhqO+bo3UA+iMCEQoEEG+Hlt1gLKYTUUSbq8XIRxfT6963Y
58w6PhXisMGGCAivxtZ4J7cV5fvPqvwlR66mVED1yWkx9Gv+R1jZ/9eBHNK0uHuXxTNQfSlEom4l
HpULncp1y798fDmtA+XHSk+Lz7GKhpPGo/g17v3cwVmNWpZP/NdRik5xLmL/ujeq/8ydOMppH983
g/g8UxbnWbWmZA5+YwhCsUmhlMFRqkNzBVgMbiIz0nyBeAOZmDSwKi5LFWIBCJ/wHH9ojubxY2a4
H/8eaJiz80gf6aC9qNZHNfOsCUzCGwJ+z5HGR36P67CdogLhEE/G0qwHPH8b50k9uYLX/4CfQ5XW
RgEMrRg2zfTkgmhzH+EF8XCyc15Tjv6V6iNpcp0wzg+0rzxCLmVWImr7oK+r+2z5kQElRQNRTVFF
TPzUPTk5w5LIbXqTKX5raoXCCoPktRsPbpr3Ht9WQCiB1A2Jg26jxruDSQCjG4ptKAYgsMKFY6W1
p+NnngAfhiPNNeMvwzC+PrO5mcEgQZPtAhU+rtDNpkHP2i396OM0cOYqrD3puvvZO2IuHaMUkLEE
cwahUXK/zBcR4N9HeB4BAAF3ccJKtKt7UCawSiMSZ/cc6ak80WhdEA8EhL6jwRRxyC2d2ylBLjqs
AKDgWRDlMiAXRQ7nMTt5bINJuVXAHOVj4bZJciDWPBzVFzzbamJ5DAqAKt4IDoqr+yAGvTIZ0gQx
xnjOKQIp8FhpBcBWrSEV0WeJDXH2CPegV9ymwGYWiBwtDK9dX0JxpZh60vEplKlYoIPKzEjBKI4F
36X0JdwfMBF0JsqJEbO1uZYSfirHZwL5CRzrM7ihy196dUDbjDNx95hwHhGqcjqoPY1GF6/IGv6x
Xsj+MLWASJ3j51jmH/sx0QhIWQnT4JhI9TMdIaSX7nx97g/3BgdCtAlud9xM0ahHFvsfPdi/TaU/
KnQe/GX2T8/1Uu5jL1NogXcL6cqlDuBfaQ7p6AncmIzEPt+dOXRD7jZzUOYnKBRlCG6EWQg9kwXy
6AQw3vLuUwmuszK5g/DPAXXLECcVoDLwTce6cxPkLe+8ksKvX4cgRtG+AwjjCTsV6exDK7x4Qi6+
Gt0mp0SFyUM4MCqAeqk+oJzA8osZkA0AYJ1XTN8e06ZXd6b/ScgxNR4AkPEFCKgJCebOzyryFKi4
T96fhRrDhJ2ewNAYoRqbaRsUCy0ldJyaqPhC6F3cBZuCsI7Oe3D3EFWAP9tPzmEB1w2Gc5SL8cj+
FZjmgNcwUt56ChkARl1JnEqKkTLChyNWjk9jmOupNF0JjD3gQVDeVdiO4bPMdK9YqjBWGuI/nXnQ
4Ia2ZgZ7YF2lVdofHsD/tcM5Ndc3EGdyeINu8aLxUGUEpFVW/t6iwSaf5sF3Iol7w9IocPDe3tvr
kt4rZvqR0W2RfLwsTltz8xBa0lVWZPKxQV3jxP/QsOHKwcNLqui5Qb9pdSEkFOziGzdYsKvunpWC
hgvbVR6fCNefQK67zQl4krHQklP6joCirA1P8aQMRakpuqM+k5IjGRnFCiGZU/z1byNmhHWzbj1w
LUZlMAEIQ06HeGTGJUGlNoahHxrck4ePZRnzllSL7gEkjLiFH5JHXJdbYP3ysV0DU2knSBF5Pegr
0FNpQSihxDkyKIxeQ+9KyvLxdw0ocdws1FED0O0B3qkgTzBtsk1HEMBVCAE9YEHWFS73bQmxwtP4
KSAE2MOdP/Af3g09lxjo/I8c9+npoGTGyc4z3UvrwlFgRDIbO1AiHX3D4eJLW2t9XzeiAEF77rys
/E8oxmoXy4blvfl5BnFkpMzIO0KYIsseeK80x/ZAjpAAP0HuHffeZ8JE6QTz69+Tp/fG/zeBEXww
wJQSsUznDAVcw+sDDAZSBhf2dh9cR/1MSnTvCVFe5c6J6wMd4wkWJHIzsNbhtywLKJj9uvDbyTlS
ESvApDra+B0oAKV7D3KJV1Mw6QIq9mQFE8HdL1EvgiUOgsjMrpMhoi6g3i78zocyuDkv6IFW+Fo8
StokggwEUZAZmy2CUjICIwWMkWLae+LdB7NT3K+VqQy0nSvtggvRqHDiOWUTKWTMAMar81T2xSNC
SiSn0sOGSC/YOgnDRB0i+JISlAkmPGU4KEHGKWlADILCQiOF1BDqKYYa1QY2E8uv8e68QoJgxxh9
fr8gW8RJ8zYScgc0WcYWm6rmcN6h1CCf4n255GLCzQacLgRgBOf97qkjea8gStrN9G0VSuySijAF
YZCRLuJnDDquePJ0GHyCowYCIr4DtV0hpASBMjBHQxf1L8j3L5xOEdBLmFpz8ez7rJ3oHvpSMFB1
e5U7L/Riz/j+F7J9zENFM0FyYXSOSGgiVCbCRobfWkGoNcanBSgk7vNz9nAaESVN+FSekrYY1wsM
UkScJgPmu9N4hmHU8oKXCKSTO4ggiIYDTPIn7vzL7A0nbTg3l4IKXJPvIWPOCl+X0KxiJZQ9GQsl
YSgvK4HIQzE1+CD/IGhdHeTiL1xzZTRYlpE6l2NzJ8dyfNnDjoKBLniqz7CGS2L+tTG9yc9vDRlF
MEEhncAiZdbN23SqxYcYGsx4XToUKetufMlqSDOdr/hgHBHtkjCMLRzXy8qaozgEH39XBBUUKWF2
n0c9LgI0UhaVEDjh423Nfz8uFhaTGwte575WvWHcH6vFl0wXBbDnUZoX/F0kjeDedb4VCKziayMu
+nlEciF7+kIi5lEyQOq8eEECgFoQwDCG4W9NVRjYMG/iz08VqPyChErK90cw9uR4MPkiIGuxuhYi
JINIgscrJ0/fnFxj8Bm+WBv6h1B4GtbJ8LuVFAuOk+Lfpx3D7uuoAVitEUKqUGUvCJKdshsUQ4qI
0F+1iRnmMLEh9UHnEzaIqT7RYztATQjGWZDvv8k30X+17E7ZJYPQByxwIQtJrWY9/I/LR+9N3f6z
VOr2hH4/nfZqRGPujk+mTCQK+d1af7h5pqAh8WCWESzM6S+UaJ4DJwwX6D8PFjjoK6fs+JvbwlB3
M5WT1iJBMnvh2j4IQW3P4SCygjc++upX0zMwRIlNLI3PHoRldHjgFbK/VIDal3GecU4gvAlFdy2z
eIQV1Umc1s+1xcCtubRFJU3aNuW4hkpTvpIhgMi/fn2hfbm+LRFVQuGWUXFLZf34u02K0WX+WL7+
mnlDOTetH04P5Hv3CZF/mzexOXvOW//mPxNGKZAIYnhv/mlTu/NiAu1sVW3l4LoADYu82B45m9P+
temFnM3lqAJdbXEJ0tSdCYSjRrK5afZtMcq72TD9HMukFphzkh40elbWjr4A9dQiM39omf8blvBA
oTIyfqwQqJdPCB+ANzJ/TglNduoUGm619NFiFDoLBqXOZvmY6aPbqh2N/u6uhWM8JdoP+Y9ngky8
1zaNBZGglCFhJQM2yCfOM14cVScR01IpwjCfYgwfcwuYIj1e4GRjIZtyTdH2dk7A6QE/Uxr7QjxW
6aE0hEnC5DycYURpCf6a5dHkjgicAiHaovG7g+kbIbsiREIArHNJFYyk569kfA4QYQJYmoV2wW+g
vOg/oYcqBF2AfkRQ6BJaoHdDJlCPYCQTFRfIhzxnLU8YJoL0P0hR8JmpHCWT+OwcCCLl1et8VRB4
CJ6YGwc5v0AOhb7vRDi1Do4jjIoVbPWRMatCK3ihOBxYQTu+w2dsxgqe6Ao6G48YFERasDgBKZth
uzGxcCBtY2Np0LxF5EBOFLD84WM7xMo8thIU9xM/rg8yp6s8KJGS3eidge5Ym0O77ByTIbmoXlV+
s35zkBW0f8jdIiGb9NPpSDyWlHRRqGgiQLTQqjFgGoRGwdYfYON0TKfARhvLIbIL6q+MNkPHCx8G
vBPvlylZfdAyOLkiymjWF3FINaboZd0aecf181Dd7eeBU/mGQouODqWC9XV5FgeGx/36veZ8EAYc
/p0haft4uu0SJOFlbhyAh/j5GuGGmbw08dnPhN67HFazQUBhLihm8qoPiBuLaJhWezP++M8NVfIU
PGVKGEf4yQQexu4JylRBaH0mQKa26Qq614307RxdEsGb/QKTfHq37B2cqRn2MAk61LYuAMkFhr4i
hitg4SIqJGQr1uJWW4hLGJEZ9byOEdymdSjoJN9JDQvV+lO5zTgLJoBCtuIxjU7vFKIWOjanIn59
ZZAbJi8SVVhV0wERCVPVw9w7+XnCCHX3MbVGUnhjwgCR5Lj25Jn8j75/G01si+hKSuFv+nSHQ1DA
pE0Q+1EbuPkiqkJ5gvjk4Qg2LzLu09720caCj2b6vzTp5w+q0heEnvC8m7dvpsgort4+0qKApq1A
9oYLcV04poSGL5o1zN6b5yS/vIPzIpBHv4a9SnrmGYyoJeUafSY6RP4761sgZCW7TGUi+oN0PBbB
4pUoV8QlnMN5bxNh1uRu1PA4qugwERrdCHgIdEcUFHnB++gMv6j1OiRqhFACAAkUGSrUkHoulJSD
l84RijhFVyoNCHFCUFOn3US4ICGqgRLoBHtI6jCYFYygk4KCXBqNdEd3P4j4IG4xhU7AbVAdE4kP
Bq7NCTtRwxrgQHSYOmeWkUSOrdLwCTU+53naOoT+xrhBpKhHSfQBbwKBgwmqesR1yGeR1IiEVMJA
mGjfAmYfVSHMbh/toZEZXWFZNXszLRa1SUBhbc4Lkq1Fnr2AuBJVTu4ESwjD8Wm79Rm9CSXtfVQu
oHe3QZmxEnDDC18SckW+4WOPHAWNRcSYCAotlE/RvSR5UxCGu44hCM/gy0EWxoikT2cGhM+9z4nC
4Y+ijqKsL2NE3AfoUz/HQ3bKg8jxMpawrZQR0ifLQ3MJjSGWAhGVEuUmghD/BvmyRpai8XtKI11E
NZkIoCXyev4bZI90in9daDDXzyHYXjdPFR82/ndsIcYAlA3vZbnarEDb6ow0U0l+a3l1fA57iIPS
BEn6EfsAJjm4BuceP0ITnRaShQzqcSrQZk+CUYIcv8nkmbWpkksmWGh8kAVADQ/L6BHUQixGzTk5
L8wQ/S8kZgeTM4HQG0UwnAH5M7pSaFPmoRneV0Ltg3DLI+yofFFKYWwdlS0blCC3TWTHCvl0RVrf
QksGZEK1RxclRCTJZl8iDMsjnha9BmzDI317JZFDicybvqXiFxrMcuPL0I1Ov/KeuZwuMr1krULu
6jzpXfpClCge2Bg7WTNKhNSx8slRfhoajf2MOhCU7adPGDVpxwXOovcre8CnatAtaWGKI1jFM95T
ZWZ5CO844maSi6KDigYewlNfzNLD61YF+//CjFa0fBCjMf++KK/kqKwIxRNEifYIOMB9EZIWBjIT
ZiTRqMK3/ZjIWtC0moqKg0W9RCKA59L9in0lBXlUpIT1IdFoZGRVQKSGFBfA2QDtudEpfi2hp4yq
BSoUbBSDNAKE1hLDAN8WuqHL/Y8Fs7ZKSDfQw+sng7QKzPDBuDIjPCGsQZCaGZEUEAyyT8hFvXJe
j0uqY6QrnAs4h+OPd/O0VPyGOq8CsVroEk9RQ5y9Z3UsbiqjeNynTTfSAa/nIskJ44PY3r+jrcKn
5lYOxABaEiPIARhQ4L7bPMuj+yHtxKWLZBgjYoysaYX45kPsbsoZ2MJJgRbIEE59M1WhXqLTD1G/
mtSxqFtAssA2tA5FX4mxfAXKc90UYSye0IlqnYMOq1fxneizgh/zh1gwweDkPrmV/eRtX1g0hHYQ
WtLH/HvyxCYh9+wCiLQvlGug/wtL599XGroMBA/c5yf1LA4ivOh7JHZ5K0hM55GIxqWZ+MrtWZtg
hLYGAbC8Zf4Cm7dDPK1YDrcAK4Y0lOjNJmx0lpCYd1yQT+lb+papENZ7H26NY/F7zaxeG5RQit2F
nLnmHubOnKK2R6TogombKhShkNbDJIuFZYwoWk1Qj1HBab1mAtPMQ1MLWjW5C4RVdfOgQFnuT5iw
GqUiUez+ziCIzUh50K19I80lo6AAYRPCzm2h+YAhy6lorH9mejaMcPST61xo4l2T4Vio9cjjOiIE
BoCi/hB9/ZNw/MYgUUoolUw2b6ICmBSWSkPrqlogRzs20waJgiaSyNrkjUInYSXN34RH9yxHGfF9
rEBiH0VeSnZmzamsHTUEIe8kWvcjciemUEJBEBKVE3VUBPlSC7/zBw3xDe/5etqrzv8k6BgHd+Zj
zqWZ+PbpI+4Qko355QqsyBjh3J3Y/PnyTEOQRLheY9uoApLsHYaB9HJ6lE7Jhw6W55ww7ghoo7TO
3UdqhnP2j5Wnz4UYnsQIDjqhFu8hrPWNLTNI+4l4pwEOBPwSruW2OGWkk0gMwLWusCRw4wJ5bk2t
qRCMINBLuajdh6SOdC4SSZwIM4e/BH8nW1qYWfHXzUziB5FjF2DGSLjbH3U+SOujkMwU8TJzYxj6
OXSRFmdvQjAfyahxitUTwjEyozeMnViOPrvgt4zsTvpvTWXvi04w6vUBmfm03pvsaLHEd6RqatBF
Ilm+/ZcJ31Gby/2aahrSAggeieEAL++JSCIDmBFNE6plPBnudZUMwMkKJbsHhkjk5+itHWVU3ZHE
GM6JNnhHY1ItpDmi0SIEbo7UIXjbPPxukJNyZfbny7smJh9MyKidF6xfRcVmDyXnx5qTxyMAlwsV
VSGsQ4bWug2SbyIfl2JU7igiDHE8ODUaLRQeKPQL83oTo4tY9fmQ239FVfQ7L0gITr0t9Dm+yB3i
DcXGgKUYi+0zDMq1kB8yl4PoTV4iJzohqvjtfNRM4QHpi6+KkrVFsnFZa0ikXQ5ahAa7FjUHhMs1
0EsJi41E81oCfX4oliVTl5fPtco0eXCNiK58rJX1QvzO06/Zlwg1d4aaS957Xlrb05wH1+X//dUf
AIXOi9qVEiFdScacUB3nlouBTsyf4Xnv9RUpFjipGDGaQAymE/lwT94lRq5SjUMffd4fyvF12R9Q
g+8BXh+kLexmtF+QaJ4Mmmk5HxyKtNppgqXCu5dx+1fHdTw4XOIPgPQPA6+rVFuf/UeIw0G4s5lf
4ppavbau4y+g9vi6Qxc1fPxV6TnVDjnyGGNiDqHEWT/ROBf5gDE+7yn20nC5B6Qa5Gk3BGxoCIb0
NDDn5pLv/CHlQUhIiyICDLHoxh+fij/NoW4hCt2Ie0LpbZDEMoPHjEEyZMHDSQtcRBub0YtU8ULu
Z2Q4fjJAKUE6J6LCTgn2NUEMlP7A02tXDEpfncADCeTDMNTmX4THqCjTliN9njJMAfNrgDBIjB8T
JrtFg4KMFoFShEcHk4HvvknkoUmRilBudFZPjrUIqgdI1zZ0pvG5QiD3YdkX+qAU0xCzWb1gl2Av
kAhLP+4JvTfU+FPkaUCbW3EdFQnMVhRGqalzDULP8r6SEWFo9kL5kb3uVUivnVGjrYh1rpSV/9Wz
kWHl+nBZ6B0i+2MiQfD59zeSBAjFNSmkuxEWnkoTSnWrBwIdH1RGYWtxJIWio+I36FHmIaOtzgjO
nbDq/5W8JGwFcjweWsgMuzZGzyMCoGmBRKXiti5LjYojExo8MoTRg9ECIhoaIoF3mvI6RJ4SvoKp
5d4FP6JP9AlwvLHQLRJdGIVjrhI5fDd5espQYMROVImQ6kDNbJQfkfkcCSFUDYc3IKrJiW9zfLDq
qjMkdMYyWm2MVwprKE6wpnndeiSjJPYdM03DEcNiTO+SWj/MyqBDnN3DR3xjlC1sgRd6aMPD3VdW
17heavSEh1n3911/1g+EMBglP7dCPVSgVjUbgFzXo5qa89tRiUGVzkHC3zc6+mpnAKlIEP0hsweX
Y6klxsLKLku4AfC7sg90DIRCKFAu7nymOTKKGUVpNvwd4dbrsvjDhqfEIIACCrtb6gdU2XyVrnS5
FL3pfFtT9FoayRmciBxJKyO4bKjHQ2QA9XGeFesGvErGl35rfKcFepGItMeoN+MciuC2UfkK5zbT
MOvSDOfCYxyLTiWwWNJ2SohHD0ZmJffYpDX8QUGX9BRsXfDveUxGwD+jIY1b1qLPFs2zffV7mqGX
suqdwrPmyI1hFxWi1A5zQkVOOVyQPf4stcJ+xz1jGfqA1n3CsaQgKsdKiv70rXXfsEp+eFjvy/0A
ZPWP+sMgqe742aAYDUWSIWonBKXIfS8jTs8ZoSY9FgeIYC1WJsKzi6C03bQb1HWXLUVcQTLvsPXq
QvY+CeEtPKqMcEx8PPHhxdcShcsatBjTCYSuMaVXMllpfEGLpqYveqOs1fzr9x2p54cVssDtWOdH
CptPiS50A0SnjgWisbL8AESmyPZg6AeTH2zqmGhXEewJQUBqTDdiHaFhi5pkSMJAM1jobonOPK+G
gN//CDuz5tTV7Az/la6+DhWBmJRKcqEJCaGZydxQgM0sMQjQ8OvzLO+LJJ3U6erT3t7bxpaE9H1r
eNfzrrml8V3HlY/WPY1CQnLdAFEGjPYzqa0BZeJTgDHjGL0xaeFjhDFGnAVsrBnb6Z0KQ0NN/ui3
yBPZ6CeHccnePAgvmxe/OZ9CF6OARhg2Jy0Ob3Mq3+6TKUxH4hfJ5tgqp10LthFP2CloL9d+TVyA
Pjj9s6OpLrErdSqeyAkZrwdflPQZRwMQrPBUQ7Kj+DztWGz6vBk9AJnr+G4/3WryYUQOxm3L7tIG
JjLgVUoiV55bAJR0tpANU/vOtrwPA/fNMg14cyqgu0MGJEi2XTbrqeIUCyiBBAwU5pOCK8QA6pgk
iaRUPNwICm/0qJA6uF2f+wb9DgH/HWonw+peTvJS7C8wATPSf5J4W0mIBScqgQ1DH/p7s2bFa+0e
wSvU7CIoqclnmyfQnwEmNFlMFyNmuAgNuoAyAS0AjOH0ooN3jVBhn7mwoDjByqIHGh8ZPtnTiVBD
yOcEKj1G11LW6ykQPyh/S3xfTjD/1jHRDG8QMqNwzR3dN9rOwa8ZiL5BB3sEWSL9AQrQ67tBgARu
liFJQjktXa+a3WEjXZDDXJ5qUArsMS+ecKjMS82R0EThAkpaIu2PKrrBOawioqGwWbLGxxLSEKBw
H15kqokOyoDzFRrcjS3qEhToAEGLG2Rl3nlCf4p3rE/ZgAYzFSxZzkmJYnlnhNSm8gSufW05ZKcp
IT+DEXEOsxfL5wVqZDa+iR0HJYV3e9RuWRkFd4ICWp59Kn2F1/oSHr/mFtt6caJFrEYV4S88R37+
YCJPbAURjZogzyrdVlAnPLzaN03yb7K9ZMA8w+/S9dgOA0h8BEHh+Udzge2R3m1ZipgqgYdN2/fn
kP4WRIl2Wl8XIihYhhS8tjTyf04h9AmI22edIIliHs1Ol/4eHQ3V7Sa0BKjZcbwm6RxdmmFCdG9g
RjK+Ct9u1B/t0w7MaCMmCqNUQDwGgoYACynoZagfV8eYwGlBKPXCUVlH5wJ9XKIigqcZY52vWcVB
8rcPlTdCIOi5sNqJlG6m2qPW3r3zCNUwCcYSbTFfihNdBbY9t6TS2fd4mZcyNwpjnu3Duscf4H0v
grKn38WLKKQYFeYxWF6KH0Mrg0k+DMAIRsj76XtKO/rIGbcmLbqe66QkI21RDCC2/CK6BE3fcslG
qSmGuDnsT+EFJTcxJk2iL2Ghv7flFm4HXZaHhKvSsumL89FxRgdnGJw+9jDhnVkn19m1b3ClgSSe
AUGkx1XtSWl64D4s9rExWh+uB6HjORYWyH2Gj0YWXle/pP7SPq+ykJ4u29MAfcInWXt3lGCiSR0i
fXZz9ELM0FVA+IcTxmuIIB+TEukGJk5TNE7Uh5kAnB6j7ojVgJWF4opB2Nwj3sVKxjgn6hhtLAx+
ZXJmCJqyNW3Ve3BHYYXmiSZ7Rp0KWwlKSw/7ydVQnAsHhLiaIDQn9nu4G2CDGArwzLBMN/T1KD9E
cuF4j4DQSxXwQ4Hr+DMI0VuyEdIKZ5MpJ4cvzV3zjjYiT5n/lhlmsp63KSA0X6IzuBIJF85hA+eU
9kQ+UuW9DHqsomT8zODDKoeOjNiAJ/23pESHg0IsdypbGl2aFsVQktcpCUgXoDk1TmpKbGlUR+gr
m6ApSRLeLBQ3ujB0Qaln09oGrkz5ja7oKXhTmOZ2oXpGJ9pqUbgWh4WCB6QAC89yTmT4kMoOteSH
1SX9PeK8oFBY10TBQYWI+he7FrwL0kKJGsG+sLi08ELrkbAV82JDL5hRkwkoKL1rPegcC5L3ghEd
BamwiSiSORl2Pxe60ez6oRTVBiFMcFY/uKsgQWF9Mg1HlKoAIrvM1SUFhh0hNeMaiGg3g5A/2AmG
Bk4X+Wh40YF6Z4S30O7nfVkxuYYQ9L23Q6eLDhi05C8AvM6Dz2BtxQ/S4WxO51e8uFTqnhIR55Ny
hA8NBJyPSYOdIsB69R53kgc3g7rMiYqbZSukGU78xJJOI6CQYo8r30Xxh0xgOG4mwPPdC8H4LSiZ
p4UvWtBzRsNC3zhPz+kHOlyNT93JacOXr/ck0cuGjvSHNqW6xHnjZpF88+qawarLpr2jzu293iQe
VUQkT9hG0W8CcoX7Q+7SBmELpUFGManiyXFSxfnFt0FvwF/iSfWRq0gf6y7luAkAfFClvxUGwJEl
NcQ+/XLuJM6BBRzZz8tVl30S7Zwy0zB+LeXVv9XF+OFxB5HxP6w3b+l6lFGfWUuCwXfXbDLEgGOx
VxfGEQ35KccfdHD0IFiBBvimQMVmyc8t5h14yMScRBxPG6IK7kckRLshsUfjKhZ5A/RCqp1JtayW
GHTV4zbRZI/WP/qCpbK/Tm8YAS6PUUkghOBgIyIAoOHzLv0QvKfArVN7mpYUqlo0LkZYzEtJgapu
UlCwOiUaZQg266XUv24JN6JXEVhJweyUKHvQ1Lxlx4gaFnBhih3LPmpgpnCQCByn3Hna7pSUBM7i
ONZmBDN+kjX1eSZqwoGK+xSCJx3necaBKUNDPD7EHLuHu+wLqmc9LknpkLjyPFKNEumFoRgEigr9
kCt9rQdcY21HhLc5R49A2WfYvzz2p3k7zLlkfb+9FK58s1QgiV/pGcGnoslDCYYTL/YcEY+R89i2
eCpVHieCojnVLUcq+dTFsDcQDlVnfJ4OeF8441EfaYLcgK1wOK55n0Aue0J1u7Dtq+YbSDu+j4Q3
9V4eHZ5CYltijzMcZqnPILtDGkm0C0JbqkdyXfq/0T3p8krCU1HinBLiQJu0gvLpAN7ffIh1jJmz
80ruqsIapPVBreiWnBCO3ChpU0v2iH6D3o5feQg+8o7zzKlEYg6uOeuRhMTcfzFj3c6DlUgifRYV
Ap+2cw0/25vfbIvZPb04j/E5Bf1HM/AzPoyQgPeCy+xGtesaXsDQdaCxUd8vKK6eIEcOQHq30vMU
s58N1dAMKxcQmdRCYoaTQqEEygPbW4KyWcHlqowBkdEv2BVyIS05OKV08+iqdoGoE4hTu3jr+4b1
mIBXmo7kWadNmzEg+omtkFvLPs3qqIF/2wT3gSAmQ+R74z5jJg+fhqZQ3WGbh1TnpSskZRqNlZt7
ihRK3tnqt8JVxgrN5S5DpwD0ANsfvRKOqorAtGQvzNwKXfKJEgzkzQ2WXOF5c96gxgVzRiJ2NIlS
y/2f9xdnkzf+RUOiSh6AXStt7+6Tqys1OaLYx54PVO72t/16RYg/AKFDRnngj37MbYayJVvDB6Tj
xCwea9Z6dZo/NRwNnstqp1K/rKIqlIC0RBckofwRfzOpB/QBXosuAI9m1DvkSizerQnNetr2AhKv
wirC0gChngL2+u1pXyUSlvyn9VUvpLpeEsasE+2rjx6CyteJzfC8UhZSATuuaHGkz8rI0iw8r878
lcIb4c4PMRLkDVJAQksCUYIcPkpkShOwRVnwDDQbVfx11voSARoezAHXLqAzO6M5jziGGjXCq3o0
SGVjb8PnbkIpHWtTknXcprrYwNy8Fw8xeQT1byDjrCVqyD4h+caJZUnjuX6xEPfQIN3mv5nCr83F
bY5LkxTM5+QZ6AtEy6SRdN/Jj9s7WaIfrEOSzjFpCEC65hLyaLC4c5M5dQIFmRj8LR3J8OjKlnJE
mtBwEUuWKRatjSDwQUfdsSq5w83/lTbtMvYOTEao6fxmJ5J3Ue1PpOsA+ykYsDaJm0GbI75yGz8M
bp+GWvi1pNmiTfCpQA93W2iSZk7Jj0npCEkWQ1RrbfIAzXnhfdFK1R0J8OYzweEWymjFJDEZW4AP
ykizS+C1gk7G82R+hiQ4rUZYqE0+o8vujLr3iD+hlMnQ7XpIJrzHQosuYftrSOWCSu0woT0HMgTB
hdRzpd5bjivsIeGYUWaDLsloIFpy9+5TNyGIVr/UqFgABNPMxwJNRu9L+xowIEzXCeLvQSY9pXz7
02LCgwJLwVZHQwxbDVRiqEfx1RjRBKWEo7hNkqNuOKFZhc8cP33uLrk/yVS4/2aIm7IUd6Sf1+wa
I2rCLpAC6zXOqcNeUoLyC9/U3WKnjuvc5zLiv4zEAUoTjuF4vj4sWFprFISgwrDoRDjdMmouEtYF
i49PbL39TUlWNz4j7I77qI9JILafu52FWfj5kW/hCYhfP0ir/Pw3Lu8vGqA/K5Aaoy5ZBvF52gf0
3vhDXGqO6FHF4AnfDMITbsDGzol2nkupnUsZBj8Sxv7JFLhUpByUPDhdrpZYGvG3+8+TDIATAEkQ
YWDFwLv+3baHtAlb5qIlIwYkOiKmpbGIBSQHLRcjC2tqvaRcleQPclg3+qScDF3AzwzZku4zC4RO
eiGuXPIVRKMYVObjz6zrSTmbnEw0HHSXFzfywSFfbIOSuxioVxkmOuBxu4IZ6j+RXWLbh7/CDYnI
HYUBdc5RAR+VW5xGBMrfLZ1RLMQuTEUcnWvcmw1cVuAVQHgK5l3a2hWX6jyuKZrLQoMMN+wxHncc
31FeQPZChFq7ByMI4Pexgqvg0Ykrp9JtFskIRgp0qtnuyHjrbY7sRPoDpHRbbFUWeFw5ZIFo7mXt
V7zu4mAg2B3JhIDMYEgf9sxvQXmLmJ4BDZFJUcvtTroTbjdEGw8yOIRtVh+zBDqqJIusmjOR2PaR
Ap+WKHXDDk32D/pd5AwhEhTUJ4dwnbDGurmPuI1+rCgO0D9jTiVpuoitQf6FH6TAqdgCkJt6qGZI
eB9hNcrHjH6O+6TB7/QXtEq3gDoiXm38oyEeT/xqoSD/vPlu8CD3ce3yB/ng3biKuxuD64xr0xxu
/NpdexVlfvn45/MraGW+x2nTfpB/k3lq8upbKJKIxoJtwXCC4I6OczmlnO4qaguEdCcmL8jS0L5i
RBaQpvvHFaeQ0+MgUxc7WNEQdid9DqEI+2ge35wROtm07zxjbq7RZ3UwTiiHZI6hYryi3pJISmdG
5DI88XIV5OxYnjBBmxmV9UEax/ZLcllM7tbTQUVn0i223mzSa6NEIAxEgBoMCkqptY7a8PgRbGGp
IQPGtEvqJUInr8ET7RSpiMNZCREtiz4HoXZaYCuD7nVynd4Rn0gH0cTmZYryj97SnWLE5VcpJVOb
T33DdB+VUYIavNquyKsR5djib3uy1xzIBxNnZvk4HXnch5bGfEnJs1HyGly2ywVqDOzZnwRgqF7R
4WWcu5hDMCbiyfhPh6wLzwXSJlZJEktKiJJIBi2S1Dc3P2hfrnBncnYYFKNGTnvmxdFQXHR76Ckg
P4rxC0xxbMbo0RX06BH5k72W0siKWVSRpkkZN/P+yA1EaNDHwwgVCPdszrPcwWHuRWp9iagDUGJQ
nPsMZUpQmlyv+BQieZVNPyy3g0jMQhg18VWaTfx8hgjalIdBOJoX3blLEOXXmOisWXAueBusSZnx
G6KqhniPEyYy66HL6MZPu3ByHzUMO1KLp/hNPqS5tY7bEb+IWZGcCWoWCzTrnQRjB65en9GpX9dy
ZhhEvkO92ZY6ACIbRr/wxnHRfvO9HOD0yO+8Ld4YRvAGc/pozVDQ4J5AuqlQA0SGTae/ZDm8EozU
jE7lM5LS6DxjQ5Q6NylHjh/SdVYf/ol3fe//M+0cdtSh2umpalcZ/oMTcdG6d7RH/mZcFUFUQVo/
oIbwwu9AdDUKGRc2wNjGTVUH1LQLApL2zsdA1W8WzOk3I6tCz9Q3+y79F2SEXVdhlK22QdekB0RX
T+ydzjLgxtTPnSrFx26TzRbO3//2r//577vq3w4/t+h2rQ+3/G/5O4tup/xV/Mffe8O//+3+55/d
7//4e7/XV/sYj/73WfyD9eilPcyUz/N1mxGBIt6lNo0kYUU2xUQZz3pAsZwcldLoaUwFNGAynwZU
m6i8MBod1zNsizBuZfDug5zxMH1MjIGBJUS2wdzTFoIG0J3a/ircSqqDWxmz6CwPNCUVJG+a+9dn
0+62e//3fHpKR223NaXdw0lVvr7bYMB94Ozb/3Io74f+Y6jcZnP7zuyrnunLfLk022Sbq9Lib9iT
M3nLV276NnyPpsd0OnXXUSX9KfcYutNpSz/vpgWUEsgzXwc4jiWNvRal0tqC63K1B5r+MW/lTEV6
YfXvhg8JeP4xh3TGKDOZVWGhtX7WdmHR/XlgoIiKGNaBfXw6Gt2kylKnN2AVBltMml5XqYZa6eG8
oUDoTY+F8eh/U9oJr0twMrQVTmGqRVfDUfDNNO5tHriBy//Oelo6++M4HRx5YG93MxVX8Z/LEpSd
v3/rvY+FmIJ7v3pb3sBkHjOlTOhUBPBPIz1cjD0luxEoTK6Jusz0t44ESeYq+r6/bN/0JYUfe3Vy
tmL9dLaPtuu+SLKQyo5uI4TGoLpUvPVWGh0ExVh2RgRJZabPaa7ozNViWGFwku685WHx4MxV1ZpT
KTfniK+WuBWtWnrjhm3bn9/N7xjfxEx30vTtfV+JQy6kuktP031cYLanMR4wHSNLwq7RuDYmEba5
VHXvm35SEn83IUAdXLJ1zzMyE1bRWg8UfayZZs/ktAa7pZqyn45pvn2HKuYTUMftth5KeWNdcxcg
v+MuObrrH2T/3+QTvAr9WViOQl8xfLNO8oH1wIvXIP8GP6/b08pp6zYJrLnkdONsEQ8ihn/1d6Z/
c5XRLpR6/MGfWG95S7xP9bvJleGsfF6M36Ttc2renC57/KIDcNe9pd/Wp9koY7YS4kiju/RL3a2/
9MqagiSvfVu8ZqutOXzVe4xuxtQOaf1wQ4Zb2M9Q1GygNHcLgjTwQZfWnb9aDnY+II2nXlorO3QT
9y6o3uQ2cm0TnTYwxMk3uqMXLLqlT9PEN71SN9MeDsijeP40l7aP5Cdt9Es83eJCwds6CSk2mbA0
AAHx/NN+Bg/Hz+N6Yi+pd4ytALVvvC6zplPK5u5hlhxNtw0VtMG5bj3GNUwbVWafYJbq0ei9bwDL
0oWev/Cfolmo0Uul86LXBuxQpAtmBSgTAI2H9iZgwL9CAtz9oPA7hHtoW2DjzBh1bgyPbU4z9Kxz
fx3QSPFQhuFJd0HwuCAajRVlSUBYtFIv+umF0u9gG/ksdQjsTHh1KWuuE2NvfWUCak99qdad3PBI
IX2PWxy/g4cxbSVoYRxi/jCxtytfxU+3oxgPpKHG42zMOz5NGXfJGXA7TeZLe5VZ7xkZol4xjf3T
j1oWBmVTHi2/B/moN1YeNtfdoLTK0mQuYzPN7BToHffU29t7d1N8o7ix533L3MeeLFqN2Z5Ok9xz
MSMNk5/1hENqnBseai6wg2hgTD4W9jNJpR9idzokk7dOjKbARk6m4E9M9wbXVHc5pY/JJA3PjhKw
Nb4N0w/d7McN/RXrQdudD+SuwdHCXlUmjX/GfHSPK5LeTMchRsh0dHpaR28m4Tsu9JX0DjkxysBv
fTngkwhi4NeW9ZVb1cUHQBdquw7uTyo6K5vBWt/fFrqdkJr6iEh9m2KXfjN+7pxb2NIvyapvhNMP
Vw4MgKonUNQyoKt8E8wvhvxKi/f1/hXyTB2SZW308DPLdPs5rUyK7ixYIdb1+L1MuYfv+Kh89G3f
cN2kBUBS/zBlzyw4C+begkMEOXDzlbnQ1KZf42YV6BO4NM3HXLyXuQ5iASQRf7yXXbhly8+TehJk
JTiZFRuf/nO0f7jQuNv54dHgynb2EAQc2224VdyPHuXORIc9cJwf94rb2gDXeRrK2eKdO6fQEsKG
0xmB8jWbYGS9LMsCljHUN70ZWmK6OfoRXTd5D0GZYgYMWWMrIMCu0oYxAVjiGFzc19MGfKar/tX7
DPRk7SY21xCrPjeB5Q6+zNBgIJpX7DT1giGczWn0dACHMfcgFyiz3JE2iyBFWF+1yS8yvu76AgDJ
go179jJQhtcwd4BXG2ceH5pqqVN6ThqrLccZO+uBPqZv6O/vK+MNq+ZKZKAZ1fyjOBrquWv6OG4g
CO5ALqjtcTFwcDrQaNjd5pcmymjlzx7LqFB1LCjIbLlXmNjWr+aD4YWTD30L9IWHmAd2yIIJg5mR
ll5KKdX4yvWvBkFlZT8Jq9EgWCXnxeTl92V0mIFORGtw0JPhVzI0i5eA99pndlDjyhQ/v6PRC3/a
VkyWXrfrRtoG3FQhTMLFhHyMn8/wB7Z3b30yYcmyAkOFCHCIvi5M/jbjdcsuTIajzs9tM0K58vP0
2B1/+lxh5qMYVh8Hz/G4NCf4lhtNAKMHSZ2r8IgCiCtoPPvwUS6G0jN2JyMiQynTs96jfUgidzDe
06IVqjJxrxqfTY+BA4Y9NgdmNJ+6tYCTwkCMGWQI1q7WOJjkm8mkMHfV04A5Mo7Uq7XoctgWWc/Y
YD3Zzyp2YSosLZNCDrVYzSQHJflkLbQ6S/Is/bhnAelZkf7FjP/YoMCeHumaO/HaaDEEQkYEFHhL
5YZuL1MY6JGZXZOk/coIVhrfFr18Av2MpUv/Hg4ITnRmih76HoX8Njf2Tz8fdRacIlO3X3Q4r/pk
qH9tNn1c6/Yn+9t5tfT4YF7M2BmvFX2WWxv1qgdMDNm81/uBG1+Xnrn/jMZpbM5bPKrISi//JKbv
aP8keuz/7+jx9TmeqkOvJhp2zKVi8DxPkw8TQtH7i7cVUiPPqTylXHviLzIcwqZH15//dRirSurw
D0F5TyGp6PQ1ddDt/R7m/whiz8P2pTmoj9usCdn6ap2thKKNPc2ovrGRv/SFbg117uK5pPyYgs/Y
vmLvr4+i3ZGz/YvD+D3M/3EYdX2+Dc9nMpxhZSH87XlERsORv2qm2+vd3b6iQv+s9XCA98TZ2LJz
bBSjWZ7pOjXOknrpSvNCFXPQyjtZCZzA3tpjO247xHO4arEpn6crn7iS2+5Y6w3ps2KDBWMyq27Z
i8a4ufdNcABz1+fxGJ70GfxIxoNG4yM3RgB0aQzbspuiMkmpZI+C29fsTjFPmY5b496exZOxnFZX
5/55/XA/EtgcTvZ+T6i5DroDYgDWERiTIwCSbnxTHeIHHvzNX1/Gvqr+f3dVu6P1eUOV7nDY/occ
q6sNLodPP4Pl6w5x9SOEiFHZ9XHdyiEqMfaHUP+aXmathH9++EchqmM0TbOFiTus9Gix+YUB6Rc3
ySxp7bpAx3fIh1Hs3Ob0Gop9Q4FdTZsImRPrM/IGSuKkvppDj2HUizKP0VbvGFG6NVQdd5WI9hX1
y5Zz2nSZkBAp5YtOIhLNEd5PAR3N+QlbcBkbHhAgS+1eBoSHGCGh1vnsyHqqHUIgDgSR9Vn03HyQ
z8s/7qEabjHzG5WH+CT2GnhsgJea8zmxWZrt5eNRZglF+63ECP6kWr8mCUVVh3Lqg6+lKHz6jOZk
dLTPSNqOzN2iSA1ounNSyE2oBjCyQ/uWQmOKoEFqADTrr5QVa5RTlDyllen0Uf688GWnu0jxdY1H
JtRNu6YlRVOKsRXGKyixSI2GJodAyPyMPhK0AXxxcmpiFAvxeD6YaMdHYI2pZRDfexmzG2e3RPDy
NGSWo7LvEdWJb2wiHJYmiASFJZLQAUJIGbei2+B0Zlr44LwqfMjFuviMbZwcFbPt5trH5YqWLG1Z
zOJg5tKiFG26NPZwY8SrWRQFd/Tk2fgZYpY5ypyXwxjX5OOWowdlHKb9aGU0/J4CwE2Bkc0N7kAO
ByJ3bw79ERwgmDdC/w4oT3/7GP+C3mCmcIxBFuoqmqJOMWt79h27ddyRXdWjFeH10JfeLib6MUSl
kEtf0DlN3MS60XoCFxwe1kX8h+bD9BzcN9Uc/FqAD8PuOcf0EOhGJxxO+FnBcHrAfCnfdiKtNrvR
fXvHeOq5zWYQcqtF05jV9vFzirEHCfl/iqUKQ4qI1ZTZEVD77DF+paXfHuqP8ZM1d9ytdJUJqkis
vxqmFN6JfOzPMwfjs19Ls2ranlxVXf6KBSbfNvBK/x0DYnDlJfLSE+5neXSfnr9rQJiQMcWgbLi/
Jej295fkOcWsrJz39/UcT2m6PdF6aLw3b2lQbzp7sW5HdpeUwYW8InjTwaFXhINZgfMr+gYZ1y/Z
jxFtiON7RALVjc+gkle3PaPYc4VuPV9ENnqYP5m4FvkokHuQtMj3GN8R5DCuwoVkAbTd4fZIXk6r
WT674yVAgkfqhLJwwz/dNvwTnrMbvue20XYE7bT65+fvnFPs79FZALtkuIFTynGkVWkGL3ss0m27
Buo8dPkRjw2KSEGC8q3veW/JQfR2yr5LerYZLHnFYCnMuAvdfIzgcusYMR1uFXJA2o7f3lu+ePRo
JXx0Pv4eMA63wO4xPZgy+Lcv51ly/LpGxZyDRN4SdQmVuwwncRq3+Xv+SIr5acMSUsm4+hsVrdq1
uC4M2SBMPG34cOZnAzCTT/mPWgtf5nv/fEWV68Gn8pLM+vMt2Zw/WSlp8142VG+4qA8RPJ42omOh
98DKNqTuSmHax5yVebMCrQddABTgV6MAlJDNW6lvPvDIFvEV6m964H1UMYwDJa1lC3AtutDOGLNE
0U1NYPigEeggdEAZP1adNsUnlI50JltpdyzEiesETQOycW3yokfOsAsljRclbA3FAJJ0Xxr6XerH
HcTmMqzJOCfjni3G+lqmaG4BbovHL4NhjMJillUx3nSxqI5Qp/JlAkYNM8ZRGDV7gu/E/IciKO+C
j8nR6KLoMjF4NoyLvvbZkOIechmRP9UjepOUHG9Bm9li5geYJ77audmeVM7d6sWgJ9ndKXA6d4j1
a7PSc28dYffpF35vcccUsYjbbDMgThHkKnPNPn8PlvmUtxrNgNzRcnceGosmKm/3pmhZg50kuDtt
x21e7we7kn9Rl766BMd979Ajxi/3qWc0gxmlytCdypQN3XZIFYycxxpWymeOnRuDDQ2lDM3Orgh8
UCizo05ZgbH+LBBtHfDOYQ1oWDB76DzwC2MmrBzdUzb9qTi+D2N5CwHk46cOSQlLzDajQhobc44V
JEMI4RoSDpedESwEKElYISvCxnnJKh72EEZcp/Ve5HWdgMuP6vIFQ0Tmp7Qd8pIYPRSSBmWeR9fo
kSDMwEn3HPUwQFtHJMfjm/9MhTlyQoHKsnbxb3E5aiY1MsCP95jdySV7wcv7bCm+4rz3dJ6LE5yt
HIhXhqphHd5xDQny4EEBVoNkq7g1Bn6jkoxCrPvuiyduGF+AZxE5pte0+LnNjilcxeiMD8MbI0/Q
jpEMPaletRXaISl0gUXLe5TN+PKvXGj4dUyvIRBVlXV0xQpstb1HPERLUsSylH7oZZ+8F7riASse
wcpnihh5c59eku5eMSqI9PaTBmPbzqkOlpjSf9wuNpLompMKx00Zn3vyM+5coz5qJwVRxm//n7d2
eZ9iic67Jd+Mm6MjffoWXo4oe7gzhEwQXniMC8QsiJsYekTG5yk4WA9jJLVYzZ3DK3cyj3lYz3Mm
vA6e4mt2a4myrXJrvCN7OMGKkO6FFutsXmLVk/O8kRMx00wBHBlVD4HAOTo5jdsD1/Ce9+e4N4ue
eNK1xMCuHN0wFS4rahzsCY5IrG9Mcg/HBw8lPJDge8SIIuchQ/wMLs5ER3Pz0dbEdLkwSawWWpD5
75nKsXzYyE9iaOx90jzMOL4nJUkVh8+DV1Ay8J7TB3tO5UIW/7VYbiblyXhi7trl4rHqcv/Pj99c
0+mTgcSggw1Ezjus9PUXO8LxqwjyqMOCrMwB1bA/8BIEP7LpIGLDhGivLhE6ZFZvx450RFf2q+5S
l2xZPNQIxyNW++po8tX2srdjipICHq8+MeEGc6S6GnzMRDfFMoTSTUYl1R0fWESYj4b7uBwQCl7m
UHGanYjNf98d3vUCfU215LGnkl5bfAavVCLH31DyNEchL4OafQLHBm0Yc5TebwApLLTXspWi09zA
QCG4QmDEDUlwAHkZFdOPhBVFfHEQMxVJGzvVOsjD22zAI0DkDaR8/CcqEAfTg/eeiUPogKWtcbtz
HvFvRE5Jf6+9DdlLWVg6eI/mUb3BuTr5jR5k48SFBhcnbjKF1xy889cjuCRsw5FsxW/Z+e74mcpf
ynkdlFjEKjOOJ/gQ3/wexymuZ5IaXFZn3vn2xXiMP+ljjLEpDOJVFl+w8ih/7uFgO8AB9pM2rjop
EjHIPkEEJnLBXhtfA7k5pmcVbnUfJ5SJvNF/ZuErnp9b3ILAqiUvsdk8w1zFbUcWiENFeZxc5Ndd
IIVV3yyobR18yI3ekTbwI4KrEbVWpwm2mKtuCHZ1UBvnzSHqh/3pZQKafpo7r3EnXdPJetgAr/Y9
fzihUnyi2VhTzsKqbQ4+y+5DgGkHWsAKAuwQ4IvfdXOnDsVdEs6mh5lUqHqDAD5XoHIADeSOtaMm
B1i8JeJmBtbG6hhAzFSlWHH01mEP0puKs/vQpnCzEa5af/KkfXxmYg5FCAQtAtOwG5a7AQ6bGLlA
53ov0ay43eUJO25YkdYJw+831JcZqhcoeHAwORT4XvILR/2UXx5e+LyFk3PPGgSF/aSKBk9uCK74
PAevB/zxM26Cg5shrO6NEdtEHehyUOvABQsVApRxpMX4K8zXaXcHfxT1WzNSKA113T5sLHKPmBk4
cLJKyPEvWPa9NhZs+BiAiBvd4Kg9UXWLMVk+PtmOJZqV4Lk5JwXThJyjVc2RokMsebtH5xPgcR+V
nJ/md5kC7BBgOmBM3DvIgQFumG0gPh0GEjl18/t7YOYCOpmWk3sADXX62lwiYMlL+KaxsssdaIsx
LPIxdqhRMaucntUB4NjV8WSGoYz9pAU91BqgnWwx2EcX3bhQVgXTRyf7OOr0CD7KLeQTF04nAo7n
mHqgDZsFGxZEOJBxwOUjEYEpNekkz18C2QP8BrCXGzL0Zmji9IE51iv4bDAfuVZEmSafQI1Uh0YN
hhrYURcTDf2Y4Ev13BwrvAqNK81+Wvd4A7JsJW1EANNbx8QFSC3NFkV61i20xrlVIEhBw4Y7AJBn
Qu2jfA92JS0twEruBJXpaKp8P9HkE28s67g5MHYV3yYD40pzUGyCAfOvndYKD21/PVW46M/9RTXU
uAvaYWC0r6ZyQHGI0Z9Rw5Vu4vaqDpvg/VXifC1I+Ygr+60l1LjZgByc2eNWkAOsz2bPrZjQY5k1
o5x/oIv+hdUgMlXFxwDafZHziOM9XRb2A5SrrEQEZqXfm2RONm626wjcIYIYLHmLH/RlRCR5KhND
ACC2Z4biYbu7vWD9jePTQQeK6GF3i6xLJgMVBvc6WORKhTBYT/lDTXrc92LPym/T7Ne2l1yQnGY+
X+t+nWYSpCxeiwKDYKEDN4scxAfuh+FjdlsNnJKlERWqzD4zMb/JkjysfxjtXKmY2bMeat7Ay1bc
+WPc4dbTu6xSa2zsn4r+2WIYVi0+Dp6FPLnrCZPGlI37UfYjolGhTRHueDDIflQKvoszI8DipnKn
DPVGIXsOh1+wcA2+NQA04FUYkctL4OzH13TN9e/SJGEvNCgix5V38M/zYaQl3bQTgrf60GnwtRlr
gnNMIehOunDNr16V9EO4kKwXpQ0hNm3HDW0YLSBeO0yozHfTntVmKWMwFwqkOgL+x6POAmXQ26f0
PwToz7NNY7dEcNEHiYodL0nKtLaFb7UmGYdizBrRQSZQhwN/gITpGKyddnDyteTJg3lgNeuwMuZM
9misPsz/TiomiuGQEiI+kL/2UxlnwM3XginivZy3OcEaC/IvbQ2+nLmQmvmJ4yc9e/mrFh/AqnYd
maWi+ca4iyAznsEvmp2VVoPRx6pmt+OBXyKsVcfWda5yDViSgfkMgWyunWEKE5AFDnNo+F2/03+s
EoSqDHhoPpJhIHvDSPni+oMrGkZDmLLqGFAQ5BBAmQ5LBStHyz7ZQ7ue1AzFHL4vkbpvxVr8mcsh
gks1qSoXxD+YS/DQ5vzRWQIxu8/veEH5Jxco9+jl9cgEKEXEFLgB2B7YdyId61PcGtqjA+jWoUBr
aQUgMWSMkgoQLB+mcBiKJv/xkbjwhrWZ9r5Q6cE2gS2vMhY/Q1O2iE56Qrr8ZmDkxusHfh9+BasG
/Jy7PQDkS6PA7LC/9cMj5sjvCZPg7jloQ4hki2kzhXuYKJDvedDHl9nBP02OkGVpEYYFJN9rgLNG
N1Tjni8DvpRQaGOdCAkJEJyGn8Hxpjg3w5Tu87PI9eCJKkz43jCABlELc/3X7WGdrlMo1kqIPxdz
wjMlVEIcDfCIwGyN9+K6OPDxjPWMFrSMgjmBO8RDwuQgo8R0YtOu9IpLptFqOZs9tB89tmC2Uob/
cu/CHXyBU8xOwpQMFmFGzzh7L9RzFWPmsvkOuFHqiO9mHF4dYSGNGK27W6dqzDGD0gyv7M8noJpr
LATWr1EvxtoR1HKIv8nDjLD8DbWZ+uvHLejrExz6ow2AOqfKg9eWf1gRN6UnnATzlBLaeJAMibOP
6d3JneH05ajxjben3vV5PmUQuhcrYOY7uXFrkczmHnR5qNgwtd3aOnFWbN5MR6s874fJY6nGnXDA
yi7vE9s1glfFZf0gXyp+2oh3T+OPwVw4d/kF9BYGOFwx8FogLoVg3DKeoAEQBopyD+ioiovE3ZGf
dHAHPi7yhB3EuZMHFpgXkrjz/AaVGz41R8HV6Yav/YADxpmJeKha9LBNULjnBv4bg7IXJ9uxLlhm
H8aH/yLsvJYbV7Jt+0WIgDevsPSeoqgXhChRcARIwpAAv/6OVL/sW7eibvSJPttUSzSJzLVWzjnm
mh0dvNODh81eiV/SMwPVQp2ngD8HV9bCoIIphr9+UhFQwgTdWKFmRUigjktuBlWgZK+I+foLUqrg
GENoRVPOMkQmmo+UwAxNRJCIxzYFdAMwqKEGFvc1IfUqFBVPxquBp8suPPB9mktnMvga259MGAZc
rMXlwDa4MmcF7LJHMPMOh96rBTFrE49Y+J/pmxFpZJoIahuhp7x2gjl5lzfGkiZPqRY8MOCLig3v
H89pvpAhCmazfi2+RmpEkOeivRVvhS2Xj1kdP3kWkh3H+vAOdPcNAPaU71Y82qLs26bQczAQQANK
N5RxISifMa2Nia2oPIgvLd84JL3rqCr5AzAB2aTGNTpJtHIIs29za6Kxt8I9nvaesbmNrEBZ8+mz
cySTfkSWbCq431MBb8NTBvxXmsvv1MhLouNnkKymFTY3odKr9x3GPyRdoXzAirkt2LYfk8sbxZtf
ooOUpzc4s3Z4hYCF3pYv6TJlcDDSQG/pAU8BDooMoeFrLrSsaHXRxN4BAwOx3Eh4Avu3dFOSowFc
+osHbV0i7t3cPqkTlxZC8suesSOWRHN8g1v3mBDJQegC6PdVPC6iyPEk0i2shQiG19Y3/nHGx2/O
SPCM6FWnOhY9PhcLKHgx5mkeE2EzojBkSydIZK+PebkL2yUWBEoFjxLTJB6FUR5eWTMlMwXdR2sD
XQwI9FiJIEOS7CptsOUIPy58xtfmxiMtCpQr65yrI8ikJH2vbhSjGmk46ioGusCgJ4jH2VrnaLNF
TQ1HGA0mr8jCKl5E58coHl/nKX+bcedRiSxn116hxlsIHjgv6xN8xtQK6GZG9orrDGLuG741uhn+
dAEr4sWDpSFzBSrsVxySLTRIFDispZIDpJ7X/KI7YRZqOAAzqecd1wbDAY3piIAedH3Z0hhbYEZF
wa+D3FXHotSPOXgbDghW4oYLWDKK9QisL/A+aQTZLUDmCH5N5pgHhIBum6MEZPUwA4LNXtOhmlZD
k9dFAIIg1eHV5WJjLVDG6IbRhkr8fqAg4MR7lmwzk1HugNPYGOhAL6yXji8o5iGmCQrkJZD4VXtg
IVAQEGGwUrn0FvQ7QRgYojsrEdwJ/yYfmdPL/DntOSYp7DkJuOIlfkV4eXOuVVKBdnYFc53ChN1F
eE4R2c+JEtomUcJ6JaQcojLHFqMrGzA3DWm2Ls+ZiWDlPuvGgjTBoty1h2R/OZA24FqseDa3lMCB
dmxyoJl8gDbhE4DZlmhGRwBiUOnCUh6rR2MhmBbawlho7Es28pmSRqWAxt2AJZMR+kqwFDnYkADE
QO7JExDbb8B4hj4TJjP7phDL6uD4IbTMLe/uF+MDPeHyPubVoNDQuE+UcY2KP34Nb5D/sRKcmzHh
DVD2Vz2kqobDgVfDSWbAZ2RvpX8VWScGf9XO+4AjYwcPGfMSXRywdjO0ESo7kwbrE1YFMnMp9+pp
M7ugiMcxzQ/mTIpEUA3LndWLh4vlz0sllqcKyHqiV7QWOgkErLrwsYGfj7wD8NgSN/D0thc4GaF5
77gCy5Yq/33Z6xuur+YPypx0g9hEFFr6tmazNHjnLUJjlhqyeSuoTzU6aJzvy8sZLXdQHcxVtq+w
poBrPWACCEwOQATMTGRV6C49XBtpbYbV54XrItqhbob+mhZcENX7U8I7K5k9WgvSoGk131D1zq1d
Rf9+YdJsjvO3hjKVJ31a8PA0IZ3ThMd4tnIFnzWmISc0YMNyivRVg/k320pA8bCyBMKqIFzyd1J8
MDHhj4Uayt3OVB4JvqIWmFidjbG54VKRE5jKi+a5YogALWcpfyVsUwX7RT1lZ8aDQ6rS+PJG3cNm
Q20xZUAxKjicwM2H+Cr4jygTRQBIuqCJ5zhMl6izI9znnC9sQxyfFckY0lr8ncMoA23PCLu/g00R
aN+I1FRYw1TcQNOs8QVLaT5WVskS61XQcdsJ9s/PaCFQEq8N8OrGumB7es4axMRER3AP2NIdxYwI
OCvJIpC4w5T5BIQF+jk1A5iEcMO1MZ4fzPopM9Lf+0+wKXyf03xdRxxAO/JNIo4nGpU7zwkFPLRw
ugG/cycvDyzRb2YIxgDvxcEnvBQ4JHDVlSEkvjUpUmO4zM5KKLzhF/E+gHYBuBPvC7o75uqcn6Uy
qwf5xRqnZWDrEasrpVoomRAwPGBrvaLq1xE+iw0uhaiqckMS4xWFp+ENeEAfQpOP0/ABRhHzMpUO
Q+LgHp2Q0le4vK4L/u0Ivzx3nw/cEGzE3CiL16KhT+2Rlj6WFvbH1wg/JjfEgAzHA58KpFS40BIM
I3EXrEbcfnDYnefoLsFd41wxoflwgfP738J8XYQdHy2X1jjpoAoD0x/4UbjHkeEqCHFTqIMpWw1A
UFbCnedRGObxvrBZwUqPNOwVA0kbKukoRMvz1cMFJLkD++i8Ghu+DXzO8LmBEKkU7DEO8JCEoTMX
Thg7al/l7Ac070Nt/IUmqdEFe5awyIrzygobXl3JW8pZc0jv1yA6p0pohGRXAxnp+GruQcP7euJT
fmDT4Ivg98aRuWjx3YCE4bKp5ePQFy1/JuUdwymaFh4XKOQOsQIB6HJy4mIQcn6ustaCbXzZc3VN
P8B/YxXh4hy2Z+kD4wpxHQCbwybBF5RjscP/ALiiwkuOkniKYwinZw03JrM97ncosLVRtWSkEUnI
SYGKGz7IKCw40lEQbyTeg82lt2AXC7oyS+zA9gGgI1lw/QN+BoGi7CX4cZ0RNjfso5imeYvC3I35
AaswVt8JhyyW7ztseLhY2I+Ek147SjN5gVIAnSL01gUMebyH1k58qTf4uRfMKHz9fsVRe8fIqY2t
1fWQi0whdZp9QUiacy7zjxFJIVewYU+VJONgFQEGecX5De5+LuPzdGZXfJ0WWAQe8K1IexHA4YS0
QoMAgIFEGBVQLhgNzGkpw7MHE8B68hzTXR14AQvxebPR7UySxwKSFRbXncXmoiLmV9m4ml3B5fxl
Y9G5qyFz/o3JJEvEFAEGJirYVelFiMcQe760jr9Exkb7SRI8uY0LKgiK+yvyZocch3soQME1FWaN
ReS6zZZceuEF5eMRzAXKYJ16U6RADDPlDYrvIofOSg4Q3XpJC/ASfRotN2yqSbEcDdDVMiiQOkQQ
jGYbCmI6QMEySyAnL5WR/VYzDE7W2Tnn78hRnYIV3JTndMul0+Qxbf83j6U0ZNLA7BnG2UZnOtMD
+5MWLRljEqTujvWK60cc6yEE4rvtCk9xvS+WquKl6xrYWz3PCx+sCE4ZMCNAUIply7+HNFeAtESJ
wiiiBrGbTFF1+PHkwpK3hQecPAZ0kfcREhMoYq/Q/GWLIURZSSwVEzvK9WRv8j2mSlHUyyeWBYE+
JulFUNiol0UKzmXT8WU+AG5CSsF69ztFgLXBlho8EC1ONibDGpON9zqm4ETLgnhAFLBE/OQUWVid
f4NvOt/y+FJRuzg8bDdP92nHKUdJEIHV9ACzC61t1uAQEHsO8pVhmm1b8ipFb6/6GWESsI0ZXCho
UB2PQBKxjKYDRwAXkhYWP6KUKNhiv0HcTCVDfNGdIoSlwwiFPXEg7aeEtDFwWwr0yD2ScMfrZSlT
LjM8D4XShncwzZf5ktnmCPMIr1Q8cRrvl9OKr0lkmcBAoV1mVhOIUB6V3kDcHSScdiw7n8kqJeaN
/wDTYdvgXMMPlHq3GQAsKn/zPUZaBI655OAyfSJXGdBwcOKpyfkBPC3M3kRt3wMYvJIAZHkipMtZ
84soY0p2anMZc8wWa/or1pIF1lVwf1P2xAqyLucDfNcZk2w27LsvUluedIZEMYUxDECVQplimYey
pM8l9XTEJDudGCucloicbJSTgnIt6nWHD1VQcZ8cjcWymSa4ue6+Gubr51T9PbQSfKzU2dRu/Lhl
RSCKpbmq5RpcdVJ98khb/pMP74IlF9I1Qvben+belWrYirgo9lLSjGmEkVfgMzAWiFJ5ryaF251G
vCIpSaaAKHg6k7kJqBAbvwB+0TTlPMu0cgyXQR9EDXphZRTTMcHLI94swcaFvCHShblwfHsraOu4
4phcKSYaAkvv9DOXt4zfdF1iN1k+KCOOZOtgf6qpe5FhH2JquoptIif5heORt8wnyjmt+tifAczh
vJsXu3JML8dNBhXPKKP/L3cYOtkK400dUa+PBTLcZIO0OWQvv8UvXkSeVxgyE4uFyKEAKSidXw9X
7ua5Iw5x3XEh/Z4shh8j7H0UE9wcgCOOPVjvsHAAMeHfMxkFC7yuikJimFCP7YVbTaLNe8wNAVAB
EBFjtRYNER30BmLQomJ/uUzwPUPOHqYxy0tg/yDqc2ybCxYbfKYLXyEqNGCDsfctCh+TkAFcwAS5
9PNsSYU147SeoOYjXeyxz9fYoeNFh59cCi1g3lce2+eo5QiH8uJy/AU1eRVCyHDhcCFCDbLj/4CE
cEVHOUNXMOe0fsnWoM9PlldUc85KbNtkDGxipCPCnc5nM6LX4ORa2gLeOLG2yE+YTwzEq+ScVSa7
wWXx5JHUPGSw4jvTKaMfwYN5JA00+G6+M3DtZMtwWQUfE4vuldk8my8/BikGhYBDmYNVkJwOco8P
wAZIrSLGwqIWf5LfYzPKJe/HYMKMlRo/9bY64zOE5GyAxUxIaNxQNC0QLYyFURcqEUykmuXJDcNc
2rSoUozfBBJYlGQer+6UtRIvi8iOVRLinafO0oFUcM3E/kTNFdiIDcsG4b4glGthIxQM3OtST2VM
Bq6TBtYS+ClGyKTs0a+Q+sUAtoHy8oxq7pXRJoxBFJ3SVQVDRSfwRxSVyogblo7hKahBJnO3gP4v
iMUvzlA8Ke/YyoEMvzmKD6xF2nJZTliKuDN3tgIXbJOn9gNzrf9Cfrm+gsIFZQk9Vvz9/3izNmrM
FJyNBgYWW/oSt9BU8A8EFhd0zYzo3i36KEFeGSbmvBmJjo2tDs9wBeuK8mcFRZHP5XoSmKUb01oF
Ho7p8d7Ei15fmPNm1LB8nSMBSE2DDLEtT0eCDP/JsymM3TLrkO2S6WBKccO4YzmwAmCO0bPAc50n
noSJ/EIJIBhp4uzJdzef4Kw3jICUD4IgXe1tl5ELpZ+5ebKSHZJ8eIbWV4D8xgp4NEc1/FPMqzm8
B5SNviB+2QtR4vXvQHfgwWULEBPIWCHRIuUp54+DHV12FJa/YzFOKrY5wt7W2SQPq2Xuw45mxbwE
IJniCSu6oOtNKJlBI4kiVywPOUIEBkhUe09GoDiFfpPhIOgoTl8KVVRXdzDSCCLBSXdEGTp4X1Pe
hUV5TVPJGn9ijaPAjuJx6tFNnGHf0s/UDJAubDrVHo8rhgFavhZBTEUYdRq+5UQeZAcTRK8Qnilo
TZEegieXOCMZqzOxzX6ZqjKfwz0aPLAbrj3OgphDLotO2FcQnun0Bq+QZBHO+GQpMLoC8fjCcy8z
kU6XDU2NE2bU9cBY0b1YYcwTZvJNg5JiuxMCsRpBW86HgLQpgvWxNCM1EnwddFGsFUoMAHOgrfw1
sfF8jh35Qti7Ij4Jn4E7ZBvQMhu6J4iHHfEJqTh0fy8FLmtpRRoCyDtGntTaOTslcIA1xxrtko0r
j+dNXaTokREIcTaaI2aYawdk8F2s1ZWYVjC1SDH5A/2h2Bc22nbSr5lKzBn9j8UogVA2iH1MElxm
ghw+wilcLjM/nibv7b4mYYNhKkYGKFJ3QrFSplJiIUDp497JGlMl/LbbUFbWw0jEzYmFL427aU8v
xl/zqQLL40FItjmbkCCMCR/0MHqyOESbalEossRGpYugORDPFSTQsQLKcJikq5plQSHJC+6hKbHY
oF5zIwh9nv5lZLau4EM8+dxuv/564HpAH+4MdakQ94Ik8D/uANMY77LkAi3Spg9GiaiSA4ur9zYg
rZxmk3Eb44YbR7HobIepIVLUgl84FqYU0o1HBW7SGyTwh3j7F7ea9UiwUULhmxUAUfM3eYGj7AAd
AfqrOAQhr410DmkRkkcawjz5ihfStw0V3+BQwaBqQUmUKH05Azl/rwxUOOC4Q6Td3Auog4heGJhD
oPge5fuGyBZAgcBtmFFQN/2oYEv5zCHDrl6Sa+0oB7gJY6QR8GLBII50b6ycwP6Eg2sHPILURiRE
4DOAmk3GRsRLaPcEME4SPlsRbsFXAvMQDxEFDYNarv0D9mGLwJcBvn/jiwORW0fcnwpDDob+jBI7
fhP5TnAzwhrg3hUVZksDUfqU+rALHLbGlweqALqbQuspTTP2NfFvCTOlxMwnjPRDUhPne2WSfw4i
GIXZqx2ANaWop2OLMoppDoZJMq6pKTGw80jo8KkuPAbw/mEE0+PDbL/PTRCg/bdGzZJGbPOsph5I
JoDJoxhRwILhxnQY8+WDjxYZoMMUsAlTYv6d4GxxW+4WS8hxHnLHCZrzoDgZnsy7mXjedu/BEknX
YvjBdREkqQphekzhI7q5qoduwkSPVoiyeZ2ww9HDcJaAS+DD7/i+fusijggCNERXzBmPbQ1GI9Mf
Jje0pSsqNmQR4nrCinglNIoDPwtkEpWL4TNj8lJwHjRk7KwN0Z2s8kDgNoDdcIb0QPpEXjp6PgbN
OV+NIEACOmBB0AD//q9gWkc004xSzNDhv4m0ZGFYfLA1uwslvRiesCsXBMTwe7nlzZn6anQeDCrY
s8VNt3CExPRTPMaFFwsOHpN73nREggoblGhMiEEJ7xyBPBkBhyz/c4BkpE/APAIOYfGWnRmlIDsI
Wz8gMGsG+iAQYiOGzcSPxWRWCHQs7SSbUhwkbwKnk55F+yPxfQ7c+RESPFHReN44j0lvOWJaNTcA
UMTAiKspBxQxBSLbDihmbvhVLs5f0xKSOLdtfIrkhvBvb/R6lwmWmYFDjMkIiSHWCsk2y5JX/Wmx
y9/g2SjAB5nEvEvwE/PzXeBtfwsyLsT+bYbR9L9YihRTNgzLMR1d0cW//4+lqNE089Yor2ovpNQG
2lgUztiBLmAQCHH1Erpc2wcmMJKPjkeyryeeSmTPA+i1PqBYxf5OQhtP879fmCk8OH96nf77wv7g
BtzazFZjU632Lxh/z+hSYXFlLfCgcSTTUt0ZYpGSiH1y1B8VXwpOsB1/76PuXuO2MMqZglFvCFhO
MmO3Q64AsIkbKJHeid50Uh8IR+Y0ovr2FLpFEXGEsqnxiAGCeJMwPfz3e1L/ZiP773v6w81mm1aa
PnreE9ssN4PDOcw5k4GXRiLOuQ+kccEToLoplbi6+fcvV8y/kRhU3dQNS1MgZKja//1VO9al0Uuz
rYBZUxdvK/81tX/LQ6gttFaiaULYzpn4RBRvMF28fvSjl1uTWtOwtd4XFeKmbIIRBDXTE/l0fKQy
WrYNzSueER3r9wjZ7ALVPSVMMX+NYn/HeIBu3SbMjfs64qUuP9zOkJRHvjjPP6NaZrrs/ejrAQFm
4WVjhyCn2CCoY0Q06Y1ud/hGpLe4h9yrUdWRLAaxIco8cCfByzW9huSvBne6Al+Zaz734T2YwHOb
UIYpOUKfLZsDGXSHJwUSxxQALe+GX9TiophBBq242EuYEkdMyTGESMsHTOwcrzruOgbLPANSh49c
A5OavQPkYGD+CKF5jaEPMcP999ek/4X/Yfz3W/rjgUx6rWi7tKv2d2FDaWG/FsigsjX1McwHkIJ+
vrxyzpxEScXnE9y5u9RhPomwQ55EV5RrFk2HOXfGxzsRqM76hYsZizNXARSVLoNDwE//ftmq8be1
rTq6YcqO7si68cfrTs0mzV6xUe5TSsUKLEEJVpVImKjZN4WLFYiuhfkdfIXL2Dlwf8DklsdM8Ubv
XQAzCBn38wNPCLU3ZzVnOxtNZZJAH1w2pNKOtHGJXBDduoA8sp8zBytXOYYC2JqUaoJKBxu78R7T
cp9/PhB33GQXqSxa23pMV6f/EBCKzaRxnSmc81F/am8+1oi5hJ8qO2tT+ye+uC0O9CkasWJenhWk
YqaHm2D0/CQ/hItXk/wthxttfWUtXtwJccmEs8v2QThwHxU+KTGeSEp1fi7k/Xb6dXFlRmJEwu2Z
Y3npBzd94JeuVEA49kOIueBnciDKCSyZNOCSAhucwEIj7RCZ324Qi5y8gH2MWkFaZ6ifdLeIGOWQ
Sgc2i6+YD49BvSinYLYhOVp2OIKx1iA3I7vgYB8RkzBqTABB3jZSJN15SZgNltddfHXFQ+KnH9wy
cXtF7cCMDLvYpl7fFo+P6++t1pPjNP6EG01V8sLwaQcAEQJtpX9cg+spXl9ltuV8/5vf4OWghHLi
4EUmyr8XmKL+bftyTEXRHNvSNFv/Y/NUMvk21LLCdSjATpHkowc5W+XO2CYbyadBWTO64Y1j8FpS
aPYkm2afuJOQx3efrxQyFTmiRDuwUt6vFFE3d6gC413CU2SE4kJicCvO9a/YwOgEnaDZO7KHeOLO
bbTiPnUfe3g/1dhxTlTqU506/JPePOj4mSbCQMQRb+ZXBcK+ZA2xfyLxqoiOI5OkfpPfhy9RBqKl
IfbePjrci+cIFfONMU9PydVFguHfRiQ00wZwCdA/YaDpm8vihcYp+1Yp3SrmNCPc/rcX7lmwUuPm
pDDycVZMupc88pMq4Szkg7H/PyeHbf51T3IshxJBVW1b/cMvm78SJe0cvdzH8/uLMCA8rR0ngjCJ
YWiiE9W+iA3FDM1dERXYJVK+yh/17ple+40oY4wJ4fWFq2Aw3PgSYF5+8KRyywUGZk4M3Icz67He
IyW9u8Qs0uzQFsdYKvBsvfBA5FBncMkAkN7yaF4IATuYjnetPYNxJKJvZsON+2zc9MtiMV695FwN
vuPAlfAHNA5M8YlBbLwCXy25WIXbMnUHMTi1XihjFJDAiHsNuhTbrZaYGu9u/y3kYyp/MVaZB9D+
0dMzzxiCe+9eAd7Ai2W5zZUdrz4oP4qz0DO1E83ypM+cunCnkx1ieJLjWQ3yWwM9zUD75fhK7CXz
hx3elan8GKmI75Wg5kUYUYuuJMBtyPUfTn1yfTJPUXFauxV7wCtkL4UsC3kKAH8KIXIIuHHZV0wJ
WPBsuDf3deLtnmP/fkbO5Zs/5oTrkGMeGo0HYRbGvuoZIdgo5rTocpD/r3eWN+kjGQbjMCtZ8JrH
Qk+7cEAfPNUja2ri34FB0h6IodqaE9JVezdH6VYiDBg6F800ktKTSssOkgiJBpRekvtCfW8xz8JA
Dnooghw50dCkylrgNK6UhkPua1ff2cgrwnA678lbfXr8kwtW0sRL39lS6bLxRUFUYJfVd3xKz0+G
h1fqPvunZ6JQB/UU79pHNn8e8SUx52TW83P90EXYIHl74+cGK63iM7R8vmsLLrEb90KKCzpbCUW3
gZliY2ygQ8RPr2RJUFnonYd0BZv3u/l08xNaVbwTb1S6ofJGrdKNmYx9kuLpP44t9+P1O0P9L4Q7
pZfgs5zneKdsH9JuqJ+Kb5lzj8wIvOthqbrJJcz0oDf9kvlA6yEI7bDQI3ZJNxnZa6b/MJAjo+vq
vEHz4qUSOZ86ZsfMl3d6OLwjRoB1wi7GhOoJZwFeHMB5BPjTx9mZ0ENuESZfKWXtEKW8hjLzC2r2
luJoIb8nO52sSeyXPpomseyRmz5RA1cF3nvxh43JELaJ2/4oPKT06L2IW29/6o9mRAg9KRtuzk5K
fOxAWgMSg/TiKjfvxuVZinY/ql2UmwSKuzDd5u0b0xHHLddDQCT5iOBR3eXc/kkjfhESgiWf5O1T
CrQTv0yKMuDqZDjeoHULnB5BvZjwCdAh+HY4AAvvvHpr/0BvY9jGXsPU9Pn0sNjyQ8N+J33VqxtG
qGO/w0XXjvG+y3yQeL0znxQt6/vCNxCoZB5taN8I7mkmoChDmeAoFIITbdV+DYDCKhdQ8WUGub53
m2l9lrmN7mTXwSTReZQMGGT3xUBSyv3YCpxQs+DcwYHD5ezgVTwpEoUsd0B4czyd3RAsqebC28g/
nLe6WxYgyi03Aeb2wUXzh0byKfUAI3QiGHEXvPzuBH0vbA79+HUE68F00aBNBSQe3t/KzOumOvMO
Ri78pm80DOE9D4etfiCHot07504sPtbGBZSbiiQ5hC1i7m/ecwdeEbgbUYE740ZoFzLLBpoV+mCx
P98P+KAxAU+om3By5avn3L5RSl92fUjA+xNcEsZiJCggAXxeCWSuqD5WuwLBbxkg74OTctTP94aY
b/GpD1y/G8sXRyosa0RgIKah4TeKd208iSMU2sA7BFOCwrgGwvTXO5iGOXdZHY+PsmBAFIsXCpMv
ik2/+qLRV76Ln5ysmzuFpPox5B5zJ3qzat4QSb2iV6PgagI+IXbAnLlCw3Jr7wzCX/vEZgICiTCy
3plA49SZYEuLrsdS3JpyTQqj0zhbXIU/sXt7NzbtI+Hdd1eEUCMSYdifc/03tqBCopLFeXeQ19rd
pagg5qdyfQbRjPTk8Vf7JuSFqAraCISBy4uxD/Ks/oQ9SQzHvPtuP5Sz4Ygndx5/WARZUY0KnqTB
dpKOWE/SWNu/MAB+FEcKOkb2cKlzXkhC9CqDX5yiH3ChiGNHjzCV0dFnngUVcJnh9EBFxD3Cg4uh
BmPCGRX3scUg+hg1gLzCF2gWhlm7gr73um1YnJgvBIlnd+UGzdpaXG32e269xqxDa/J4Q47ANwXa
pyd6Ot3zMrJtfUYD9e9C7rcR+LOx11Ub0KGjUmrIf9RxmW7pr1IraEPjwEg25r5i+ycZcaSzc1Gs
10TyQT6M10/L1wfv+iOs+ECF+Edolmq/4Syeh+W5H4n1dPVShbohsJHwoclXvzWCrsckw6RoQNnI
sN+AP8E7Mp45r2VrCXvRQJOUhD0cKQaFpSufQN38+006f2FRGrom/s+2TP7/HxWToStKIj14k9bd
rwmXfccjz4ofuK7mBLI8c/AK4bdNT4PkcukgjDSd4b0O2hQL0CKWERJmuns/262fEcxrBdh7Og3k
zaxGFo6nBxDPPOcq9K3lOg1rNm3By0u+M29AoOlr+L8ACr3ObAoK6LbcK87S6Qpfnn2D5gBi7GeR
BjV7Op5QzbvhWUw9x/a1s7KXUX1Q0Cenkkjym6+cmXiftCd4tprXQ+Htt0r4tEJlS5oQHMVcCi9W
0OviEh+Px9NL/3+fp/FXjKTO6ELXLMeyzT+r/2fdd41WJdUewHs+qyrPjJwmeJD8Jxz8bx3qFyO8
cNV491sy41SXLaakfWaiDydwiX+2bQJipVq/7VyNfh4NznVhc5H6U+MsfcMB/4B0f/9qSoFXo2MA
zWBJPhm05P+SqJehDKxI/gLVpPjPYqK+5okyudPJyVGPjI9cxBO9kAnX5PHzzKh046l1/6jBLztT
vLfSgpqwH/zcDg0I4/rSuVbe85V7Du6xV7tVq5PlrJt0W71ACHOVUtwp51robFC3KfORZFWec7LK
eYbYnaVRnWoVOyiuYsPPeu9hRJYSXL2rcdDtWcF8woR6Z4yvSC+48UQsl4UG6ZDaqAfaXXtx5SoL
mVrnEV6VBHD6zU0d1XteK/+ZvznXiQ5/0d458fSOwu3pZdlXdv8wMQLALEOLApYhxlj9IGpH8dQ9
LliSVXiMc7cO4m2HZqXx8ylHPCso20m2Z9n+M3YvFJ5cmkVwrwv0lj+cbtz/YEW7gq7mImHnwM6U
3ARteROq73qK4kLjGubr2owc003e2fOsu3dvg/gdpTY/sHHVh1ubfE9uA3BjRf8rI4CuDIb+XML5
shNdmBqw56OHfTFU0ZkPXRYyFdHBZAW79ck4GLUrX7wX5ckAjkeJ0k3x3f6UlDWqWxxJfuLWgLOC
3aKkS3A8rg3Wj03fi93ShgNIvRMHDJc6YApcGQQxGpLbkZC6Q3m8cZOZfTJcPkijXCSRo+ziiDln
/s3x7rPs5tpcYv1eYa2ejdctr7bq8nraoNBn3Y7f1j42xWuborDGS5YGtyvdD7ZzZ69bdDOMNTb9
OFk/ey+ecYm6Lc8xAaIn5wTJZm4hGMlPV+85L6MHBfAOv51f/9SEqbMlZS7GhDD9HlBjY3Gj3IH6
F4EiuHrSCe8QPLrY1SYkVVgv3GgeQtzSZ2oA8TwlqiZIjtnWuBOPVnewncx3xQjp32xS3Bm7yjve
W3OgR1Tnkh4Qzcd1L/JhLK/1Roeti0sQGPrpdYaxjUPs1H8YjveYD41H+NrO2VLk3M46wWq2p7On
Ua8zvdHcyg44MAyaivoDF/SZbrLC9v9m7pnZMzx8cG3MNmszSFKCu+O3RUhmHwnRsUfBpayeP9WR
V4LaYQivZKh1OjfIV8QhbIXsg62ngSd6+I7mS7tLETwRvJL+Rb/KpQf5Ub1oVTm7s9DZNcAne+hV
3VZbvd6zgw6INRxgO5D2S5+YeDIzxJn5/oiyATExtRDRE8sakz7hghBJO+QtrU9Ej4m8nx6YanuW
HS6lR9fnCF+/PAFNCYAl/uSPlneulW+5r+TildG7UKxImyr3m8u840onRejLgE3jJ3IFDT2LP0LO
tRIW+rh/BEBuSRR4Ka5Ze/8+736vCf481BlbWhacX2Y0ipgO/uca4WXcGyVNX+Xe3lMEXzqELux5
/Xu2gRnQ0R+kHjsu6FPyr2cZmDIEgtqHzECfm50TAL5M96UBtihUqJJMBxT5CLyejO8AYyaeWnp2
4WVfPHDGJ/2CymhuG+vRv98FZ/NfLh0MTTF1TeGg+X9mTJVUa8kgt+jfdpCZ9lTOfBkoX174Qh1G
D6lLgHVX+q+v9kucI5X3EJwFHP40VmcmRicNX/9AsVn6/ZcCxjzxG9O3NJ/1eEsmA8qGT+7sDsOD
nThgANIZk0pyVVoQkE5jB6dP8CTHBsE6RTRahqO8kLadyCtiOqmNTMNPyANoV8wpXq50yN8vNxeC
hHTzmzUFBQNI+MgSpTyfe7pKYeDOE8O3BspV7jjeqRwjmwb80DNUeUXV0fzhaLyQLuZ8yYtkkU0b
QmQ37Uqgxg1uV7Ey3aklUHkOmuvAb9BBj5ogPvkSjkxj8Or1shvPEt1VYGZfvWYv4oy6eT+rMRXZ
0/oYfzBNs7ZqUI9e+HL707Dvd9aBwvwF4X1aMNh05o9fjnUdZDU352gF+skjC2/ZEZ9xCvQZ7aXx
QfOeo/F+BLWIJ9VxESb7sgiMDXL3IF/eDtoif3v6A2hHwJbXlQZOBRZdaO8yx80Z6n5YYbkn2MYc
p+H9Axu0enNpvp8wdxGBgnq5inoLhzP1kjnT5krqQW7UNukW5QTK14IjYn0rtipJsBafeVB8PDfA
eRoxCrly+Owalc5x2uh067SfEOIWBl3eXjsxYjJ3Jl+o5dbF/IbgcYwbGq4c040aghnexs1L9uwd
REw0PqhfZZcy7yrMoa+NtMYbSgfIN4i3LfGhfH0THXR3Gx2QtSu9XIPyeDl8KdwDVD6lxCaXPFAk
TFy2GR8TI5xFMdf96g1FqPVBHeIMnvp+eesYcHx0T9aQpxzUz+u8ent90FVeSl/3mWTW3Q8vucj5
ldYNE47+JXFLK5gKg6d/J5FGUr04Nzvds0eP/WuIqnW/sCKVKfSnvMvX0i6XoKKSMcRWKP2k3JiK
U9PtVspcLwSR0prRaRUHeH8mnqpdxs3dgZ4w+4ZWOiK++6i/fLbuF8MFOQ05IQf0Hq8Wm570Y0Ni
e8HKWZOKyHiDH0625M2/TTogQonoaFSd02k4DFtDCpiLNx1mcN3XEWrystA4lit82pdQoQuH2XWs
N+ZJ2mk3t0IrcNkD9BwZeMLx6T/c2zoLYWh67TvpX8mCjOTJImdA6cdsdfBQ0WvYNCzEy93o7pRj
OnO2Nqgb+85UrybI8zP9Nvgxigs2zU7mpSmqVIpRxqWfz7cHI6iVAUOEPlJ+eZc2aHfoBBcAanYt
3e8VekE/tem2qXShljGBiumcohgVTh7pevQAsMKR8vIZZeD8ACc8tllNJ44PIupwCZ6B9R8Yicdr
xkfVOAPS0M1rdIuE1lfDJMFKiyv2zuPj8Xbvsp9zsc4knUwoxglX2tx4U30ZtCSIlLlO5xvNI77R
yxxNn10G9ua1l1bX1WtO92XffOl4Hz2YdTG0qVY0aQMKPWDMgNvQPv9U4z7xWRycYgMUwIhRjAMS
ea0cb+dBEJulLaT3BMPJ3StOpT5SiHWBFn969JP2uS6HWY8imsNvFJ+t47+PAk3520mgG5ptyZqj
aIoYif/nQOvTIk/U/lnujcR3tg7kO+1w32ssywlmKOXUzbGTf6CX3xsfKFrQP4ZPoFiebrvObtjI
M47n6+HOLjHKz/9+bar212PK4GXJjqbrlvPHaZu9DPNRyFm5b99zLjaefqFG3HBkTciYDPgb83Z0
TYfelyftzODCA0zbqrE9CHi32G2/hzntKAi2JrhRi2u+jtCDQXAXPjtMIOgD2dyRZ1PbNEuHaBCC
EWb0PxRwT3bEL65MWFxoPsnUwmP31jJk/7K4Ms4mF5brc8Tll2Bjk7qN3+jQM+z6gU73fPjdWfPV
N2tkncTm161iY8U+ZXp17OrMutDUF961Z0+MSnQryyex8NuesLA5V8CDQD3UJLZ+cyZ0jJY5S0ts
2M8lrsnUd+Yy+Ad20yRSm0nSebEprHe0yeu08IY5p1TK3Y4nM50Dmj/LqTluTD8vb+V378nfGZQ6
+ohJ+e1wxLgJXq/U75mSpN7wpdLGfNGWKHS/t4CREL30vm1dhmYy1j4mt/edAZGV/E9YeAiObPf/
EHZeO45bWRT9IgLM4ZVJOZdSvQhSqUSJQWJOXz+LnhejYdjA2NPuCqKoy3vP2WeHkm5hqQxev8k5
2imPvMdoZ1jiuj0AL8kORC/hMNgLj2wO4q676qkkrV7+DiT0PzxV2iEfmHAfSmSR5+yvFmQvPYHs
tSttk8k4yYLOaC7IHJ1md/XCj1WErpSYui/JX0ORBurDg7QXCDId9b/mj3FQ9uE4YvD9zR6ROk97
CQwSQb97M3P/92X61yPyZ02om7Ipa5Yl65I4PGJ/e4RMs8g11XoneziK29dVR/GUrpDA80aJqltC
LJkp0wByTzb+j1f+p+fj76/8B/oSKkJY56802TdO65eT9GzdUGJFLo2P17n1Mp0GpYMKl+b+Pwrh
/7Mo/u1d/8GyqALpIyUS77pxcCJMkUvhgdfTAQHsQmJr+FDGEaSCeKqHEwq7ITmNQiskdpQ2IHoC
fDIMQxq6fzvPOSOBMafaQIZVOUnKNbUe3mcPSvoxcXwLARYM7i3QwgF0NWxJpG1xDm8g9Iwlci8Y
oakP7ASn0HrGYCraM9SOVyGzS3S22+fLa5baOL1H2+r70zo95ABHPLxmKS50eGhWGfC3yTzubvni
Itqm/ttEXhINagPKgwY9CqROeMn8oMWMK/XCg3CgcqfOnyuogZgKYlZ8ZtrUrdttNOeiMlf9Elfi
Hc4ZiqE9toZfyDQq53lotwBcxsLcdevSSzFIeR7eBzggvtA6OEtBGIH8bTqYinDYhksVpbh8HhRS
Pb85czVSBSaCF/umGzOV6DB5CPbUichau3s5pbhSLKqu/qhi1eMxWCsOTFJnIaQ6rEiP8IKOaJIr
rEGUEXOK1rGW9KerCsQRuzZSA0gVVpfxlIcpSe34G4rbHacj0Zft+jscw+uEGO6ynSCJAItx4KQf
X4PyggENKK2JxRrhTeKNLKFHgTR8wK9XxJChT7WNzXPbfOH7NIgl2BkxN0UagXtrYSM3mWC9AjDh
95GfhzZTGfHi6AagkcsQVeNLFMNboLDXbRAYmCOyRJdYvQlj0k/OfC8wOt8B5S4km4+RhrzJT8zK
Z+D8A2FUJyUJORwuOWBLlMKlT8yzcZYML1bJpcgexD2kgHsY3p/1PZR7wtA3zzk9+SDb+fdHV/4n
PtrfH90/aCS1FKuBln4SkOnLNyHl2irocaOL729/ECHT04KJz+Qz1k5QULeRA0f9rF1rqOJuXf/X
RvJPnAMKAFWVTEXT5T8P2iKRLtK7iZJ9DVgxkiBvY5eAFT5rcRTDioRMzp3F0OhIAdT+F+opDXvF
n3vJ31/+jx1UiRXLaExe/oJTNZacDGEFuxGIV/Hbw8vnBEH5sv33T0Cy/uNF/9g88ziM4/gZ08oz
5X9YeG+RQsm8m1jUyn8+mIyKY/FbOavDQIv1F460s7r894v4x2VgqKpuKJos6br5xy6q572avJUi
3jebeM6SJV3YT5zfaM6ssTjhM+L1Y5wvpVmAiGtQzwPLNcfsaMz//UL+8Wb87Tr+WI6qZqZKk5Tx
3jBGceU9I5AbEFRymUF/yND9TP/99f6x7jQJrzJFw7RES/9jOhLErVl+soq7PxJOi6fqAE0fmgg/
HWhgpv3ziwnWV7fOIBdsyUIbZ3MEWffsi38fZVYmolm4cE7xH08CUPs/LAvTAOMRNdlQdX04c/92
mktlGOtpZnIndniIX+Xp+8tcIM6gtLDILDHuLH/2EcOprWEC+j7BxZG/m4DJ5UjaZWjcfnomp4Nf
cu8r83ReTrBm3Vs78JUOdUQF+wYujW0IfoO9X2djaY6kYBP1TlmNBFzSpwlTMGOeBx6UB6Nb9grk
msHBHLsyEkTRstLhye7C+Cke8JKhYRCmotnioyLc7a8xpbywck8Q3YrZY+wSD9MzKHFRFqOMPajb
/p48nc8tllyl8IbE0Deel2bnVQc8JLki+igQLOTEX3QxYu1irA9jdoj1nBpfBTHj9H9e+dP/wLBe
pj8C7kNMhSflqV/zqLIRf1LPqif6rZlI5/dehz5GMzsASjYVQsz4Nnc4+8PfDL/N8ukmml+QvUfT
yl77kK+wW6p9eAJ9gaPStG58ZwIW4PxaYqhMW4+FOcTMaKzlk6CcW9UQsIPVp0AcB0Qp1emu3RKT
oU0d2CG+ajDCz+2NXyrd1GD81kaM0SE/vLBe6pyGipQJ4N5AmPL4ALODUD2SDh2v/PXkVls2WF0s
OBoRpd8X3A2UJREt8S2YCow+8YPhLB9QF6yrMLdZp4kbAI0YDrQpYd+d+bEKzew+R820NMBP8Ekw
v6jR25nFEB9xjIGH9cJC9Pz6EudlNEY3vbzscFTYyfOLPNTu1sacm5B082VILgfeXvU+R+IIr5bi
IsU7NGmxxg0lZ0gs4X1tsm84JFAgEqw7CYsxdznBH0B4kgM/RFpm7UhJPewXt8JSWsLwy3nGMiJ9
QgBb29RpZSgSbuHNwENC+6szgMlq0BmAjBCrOKP5KOi/Cc2ImTd2NAPT+CbRqUzf+LA3sDKrFXYm
EBBWNTV76jAlAD+wSLWOxq3gST3cDwaBMtDdVdCINWoGTVMyTC8/qIkA08/FCcgidyv8ZLZ959UI
pX7gmpir9iFj2fXVYfo2sLKDefFj4ZP5HBub4DdZaPCnR/zRy2KfLRwZ9hcdD75WD8Q9CD+hXgAp
43y3qjqfsoZhh+ScQTIAmGDzDWg+kbnmokErYcxNr7vle3YaVCwYAxA8UiBvA5RIT9o9/hVvWeO/
JLulFHs5GZFeT3KQtRGGXqxqcon/fdPkMLaGU+nPo9I0TctUVShq0p/9uvY0Y6vp+nhPSB4PMMfl
hPh4t2L2LvjpnPZ3iT2ka97pFGefv6DH1q39/Kcik7jEUrqfdIHzQpl9ZXBoy0voWNNoS+fcQ64M
YCQhvsK7YnCp3VorNXaNFaxSmTAZQot5/tBwWYjTINFDKBzc3KUT5AoJN0yA/5PyHEzYick2XDHx
egxrkaHzjcAkjcsg8wVFF16Eueg2jCoCwjiNs6HP49rLQBmNTRjOmtQTWe7Hl0+w6AHXgQ0yYiTW
kJ7mDVky1b3dp78FWZDZg5tg7MhkGW4D3apE6fD2LQEnCjJ7D2DYg7iWDaL3CVL+YTvlUp9r4ZSj
af+Ktmw50ba8p74yEz3hZ1BjiuBe3fgFO6QbfR7PzsfzgR1a3OQ/YNxy67XsjpFhGy/39XFV0YkI
FiEQbkkU9g6Z8RuV9XODTun+uglDvAZGIO917wNeMnN+YpAIJyK01W8INDo7AAog8IXl4Iqss78/
v2BlyNgLM3bWQTvvxj3cvxfmOKKmXUQoUDj4FuDXWywwXFKQJ7w7YaU+DABUfr5hZEjqKAp7ZER7
vEl8OCnhV0evg3c17GA2WdwnAwQE9Ok+rvccrdhG10xJXeAU+jjAOtW5PNRHdG3D+RPUiRl+5hBI
T/pOAMl4CP3sJvEWED/gkX26T3ECM0ONCeOs8C4yAqe4C3g2qT9wbZZ54Brk5opMAbhYL7jMOB6M
e8AEEO1/OG2XjI/KhQC+tbsCTWR36wBgigRNH2uH0H5wiGEyLgOuwNXB9/myaYess1hm33fBavgS
b1uwmCbb8cXGIVp+e2mNe3HrGoDVH4/WriFh23yPktaFe6Fzl7YCm/AkXlsrDnAlc1lFnM2M0BJE
n5/Z61hMFdLfkFCtUZaNgW45kD/d4B/NInq9HNYbByYLGygKlGkSnrItduJ4icgL+hA0begEGuaS
r3H6RSxBiy0sV3qA0QvUSWsKXKpec9V51o4R+3kw0htXNgc2ZH8hb+1CygPLg/DHEAX9XVxIWDsg
DAMu5MwUdgEeMukialyuiywT4p2QDuGfBjADYUsYgTimgPEezxlrlChBUusk4tXX8NGd6CzDQGdd
o0vC53DEFEVHE5CfYKEtmXdLK23VMlI9McY74UFP9DHYGgQr1QF8nWm+ii3ty4m2gGpYqgPWDiwx
2ETS/AOEiF/Itj4TTb+ACgsPlmQDvC7vXI/x9QxHMhKXI6m5XGumjj74pScdwzSHT3XIfSAePSq4
ubW21eBqUgThhzsUVMm2WiozBaKYyJNdztsTOuUWt/DWlU6sBOWHa/pctR8dvauLu4pvTl/ecycs
ZayyrEUOcbnsbFpdrBgpGzYi3orHy9iCIItuPvTS3n1/xnnzWzDkjzhs/U/gNPi9gN77rD6mnUzV
5xHkvZ30tC+oQ2n5GT6cdJR3OAS37rNwG9g9F7uVbT7NGIusUy+5aKsnkk+Vkk+Aw8OvJwvzYa0u
iccll8MmMQnn/4/jIN9D862j4RNkgDwX4p6XbF+EgjQeyY3ZDFqWw4pjP3SpP8ndDdzSTYtxQowM
LCmaCCJQYSYScvlxLEQqod/OkFQsMWSfN05F0fy5MQ75Ca66jnNRyaN1qK6cXo/mql7955l5lfAz
5PwgRNcPg8olHefJMELKHwEDV3vAWhBps2tQBalQbXZfGZCnwWnASOXc4SNLXAPC+12zxa18ePyg
zv5W+2yfA3NOFTxX61n1G2xodmuSwMkxaRiWElXANBlRamk/UTVMMOf7DlpbO8q/pKqoToFoPp5y
eVIw4lFXMJWEfT3lgJIIRaE6KqcWJJ9J5iBsxCIT777OiX9NkndqNx5uOvEcYTEm5oFCssuGcADm
jdxNftXnyl8L4VxkyNm2uxo+1ZXzgwQBnq3ODYoVPTlIL0FuIfUsKYwNU8AYvBKJ2LmsYAcmD3YI
iIbYGSiQv90KUHUTHP8flxx7/YEbuwbSyBBYDxEaDEPmMadpMoQBIUd/JA9hR6z0V7Ps9jpg+7Ve
iYxM4PZjFQFjsz03BEoQA9O66Tq9S7WD5P/BBsHgWWZNsL6AajBGL5hrvtitBsv70rJj3GH4rHmr
mU8LP8QgiFNld9nTjBi5lzAaVSybvL5bvi5rB8CshsyKKJny74S9PpzUz+Oyl7fZDLrNG2lgv8pP
pPUKK4pwNMfFo5pig8VJzSgWfSjAdR+ygus5N90IPAz4DQb3DgD7A4KYWg/8JE5QGidySHDd1mz0
6uPkFsAtWqokLLqG3bqfqQgPX9yI3zQPfAntbeq8K4fb3E1pstCyZy7EC1qgghhzZJQM8W6RAst1
FNzM1m7PDG9o4peQApQ7nC2oFcyYYDmIW/yFRiyDdM7MbhM8mifqlG4j7Ahu8sk/VTRnFhylc79O
jjVDrpKwxx7hCtRIzoYJXRq7/A/GY5QiJDu6JAZQQkWwd1l0wTKcpzyfzxEtkYJCPVgSEEKVtLkt
uPjTQFOv153HokzQ9SCMmFBS2ZHdOOyoi86pvNJl14EnQSbVEejFhcMEe6Yjpo9DEaDeA7Pywom+
4IR12QLCL57PU/6jfLG/Oe38xD0+id/8SrhInLbea0mI07hGnT8wTWACOxBBKDlO6kb9lsoBN6Oj
hVMSunHoWl/RrUo9WMPPPWYZC2rgh4ElGjIZ78mEqoGDigL9husSGcZPjhPBfSKNAGyG6LwLnOTr
muAIOR7PSoLzMAOaOuxl9hIQfhSg34U04lMg+Kat215K8p5duZ2PsVDsOZ2NPLeySQ4+U7H4tvPw
DCAwZsgYEey1EeqRDFoOpRYODSw4YZUmCOWQL7mKe4od3juwGRM5RFj2cBtn1ZaVwaq6I+txZoSE
OovG+ZZcjjO7shffi7dzsrB2vJ0uYE2vI/1qckQENH/iVaitH7QJQ+DWg3Q+wocTro8x79Df/kYu
/gKO5E0HwdDDXfgLzb7TdrHPdscc4aU4T9zx6XsxHjuqD8t7J9vLHmTaYTeYkDHIzureORUXDyIG
ZedUQvgN3PtzM7burOsph/Lpu1hq/rdlf/kT2KC2S+QGeTV8N+A7WTnlBLOFOToehkxc3qJgxxv+
ixtiQ6fy8aXwDftgkb1K0e8keDSYj2HR0YJNtFXpUxtDnyQ5ipnPDFI7HU41PQhzlMIkt8VOZW9k
+7HhgGagWrDSdRT0H0TIIAF+7buPD0bZJDAeQlKDm2np3rF6glw8m53yCfgJFPgxFcLwRX6bwlUs
4Fr5ry08cizPJ6haHP/UEGNduv53b/vf6eRb5iPVpxXbE9EblC62ZWM27MnYXnyu+aThMmD+PGr/
cMG4wMTj4nWQVsV0I9rjA0lvMOE35gYCAEclbYtLO8LLYykH3TGEGzyU50jKszEjKlYFJbMz5iE8
wAsfzNzw2MFyBCMRrnaI7R7OW6jxCw3v1CfU4YuDZnsgU9dLusoJ3j3O4LnBrus8DoWHBn6TumOi
OJ0AxyU+SsMtpheMr66mPR3PFI7wIWk78Xc4Nbu7M7RnezPjY3BdUoCp68cbDPt5V8gwdxcCgrJR
MfpiDYR4ht6ouDcWd23I4NW8xPnKyJlKJ+zh+FDFPv5YbN2V1/KuU8pSaiRykr1o1k/ABYhUhgsG
IXlyuIwMP3b5r0X5JWHqhaHWMrNXJANDLOeE6BkMYznK7p+SRdfA6a7PCc5bgn3Xl/35c/vcJMFm
Kgc/3EI3B8Ze3OCF4ycHlVYnxNNpCA9iYM4/yOb3GH3ZD1KV9zwm06uHsbeN46I9meBSPr/uQjwp
c6cZo4Zxp3RjB300rGWLNU90VDzxqb7hTfIu8QBb3O/M56vj8MHg21HNyEMXHQLQfQlfFHW6YNHH
1Ln4drqD2czF2TQUDMpPBZPR4u0eUvhA0iQ6Cnc4/M+9FlLFkBDrs6lhmcVMiphRdhkE/t+Yg800
oqKodza0JyrnKHGtoj84mz5oDtmZ86Xo7gKXZoGI07c93SG5HedOutjBMfI2HFHe4F5v7x7TEo3C
dTe+h874sTFYXpl96kYbyHwY907ZpoPtZdSRvD5nkstkjD3EPdFUDPnPFY+3vmUvnm4YmQwi08L7
3vIYkQ0+HEIVBxXOKbUjfxvztzN921g0mB7PF+UBe5tDUhbrv18lGidkNWt6d/AnyVX7zcB0Eonz
vHYV7sCPANF6UqyZOzxnOuXTXLzYJpqBtxdKE/AyQoxfdxXYjQQYOspDsf5wrqOZOra/iubG2RwK
JXcsACriutf5tmUaJXpl7kgHCK4dE/E5W+ElweDss4tHz31OCPPgfVH/fBKvQIv2SE86T28HFTJc
YkkeW0syMMBvWowKlC1rkZ0UedNR+EpmkQo77G7UJJg7JU4Igh91tqy7r3BQsXD6Pz9+BGnL8HLI
vspEp+NHO3+BObvKRaqbcY1RUOBV4ii3FhXsZyO1E2mTNseSdpO7+tlk4GlQGSmopFGvbqm3VWka
M3v7yRpXR6TMLA0aAAdENimSUUv5Yy10xPBPJ7J2dbcUk1GDQUQ+/mDIuyqiqd5+q7D4uyVDbajd
NFNIM0qOjg4+8XXY1yhcUQkAnrbsMNzrtXzx6sLLyPQC+N1miWcgaxVHkeHW1tUCNsbM5bOmntWj
KcQ+NViUGMeSMIYDx/wlHF+f3w/hb5Qg2VdTQrxdydFUMm6mtKmkURp9p09XT0ZC+N0lj4sKOxmM
G9YmTbR+Koig7DzzPUMXEyoP9MaROMninSguYK4YQzsSKNMWA2LdM3tCEykvN3I/MrJpxXaFTcFv
RHwvUZnN2NBWcrOwtJEVrpR6HbWOVPsJNP/aBzsNkUGimMxHYJoSvG6Z0A240Za2kvC4EUG+3dqc
VpsL1CXSJWiRo5n1OseXr0QJHEW9NrojRsvi46TMao1ppblfRuFYVJ3pNM5HyCyb9PqhUSdHEdIB
NnvwLPR1qZFt5mk6NPRdHszf6fjVordwxBaK+Higg2N/CuX7NbYyryXIAFzcWJcyVBNbuQVYPmF4
RHRn5aayU8LUDv2eOLcUaQwhLAD13rvx9XpVxysTcgCs9MCtL/6LYI9+VO+M8kj9nKYT7l6JFxnt
S+69AXRAaNBwYxpvTHXZ54VjfUQkE/T4eNliaINdke4omcel5rsLCi498lptIhXHwlgn6bbT+HzW
STv56EfuoMI5Dl4Tr2XhABlaYi8/y5FLuJPgGOWsjZxSX3Wt87z4nTXX+L28XOmgb4rgIvKoZ3Mz
/nniQMULm/DBZ0G74FNorHnSLniZGPPF11TFvPe5C7tfS19wzZKMNDHZWNiyYe0lukU7Qd7Cm3wL
7jv5YmgfUcxlU0NwGq60HcuqfeHDgefxK2A1E7miihpmqhDxwBUC+AUON/tZMjX/VfgMsDsF2Kxc
oXASXO9SX/wNidjDG+k15ROM2N34bJgwqO8bHg7hb5AsdT4+BUQCsmTFP1o1e0KT6c6vF6ML+OcY
k1EdZZaXr1IgRYil7aQQobDRhPrv3Av5ALWxac27FmDsYMjei9mJ4ol7OXD03yTzpfeiNxa85Zfu
RgZLyW5Jv1LtF3OILXS5oZlGlRTaQm2X2PxcFfJSg0HpoqEuvjwIhSsxyyQT3vS4r+FJSIgL8vR2
HP4k6FI1u14BnER29w0jVm6dsru1n+PFOOCVru8Mqh7Vr7Dg7hyhdiH/kMhmndqnl3HI4kr2QjEg
5fYTSs9W6T00DBIDA55TfG8Dp0ZXvGup9ameEOpuKf0uW+FsojgOfThrCqsEHAgDB2xfXm6+4S+K
1A4UW9MHqULm1PKioYm/S+3ArCtUJzmLuiddxbm06A/4NP2lceA0aS0nYd7fAwYW91q3tUO9SQL3
eoQoRSQdYXbjjhd08y/zwRp2w3O5ev4Qx9F8I5Hmi3vl9pnC0drmMsA0kA371fQEk9jTWBZ2fFB/
MuJOv95bpBWd4uUESH8Hkc+Zx0lVVJ5CV0HxvEgxDcbS6leDLbiqcQzINwKP6wbd6HBTBu1vvalZ
zcx2nnODA1R3u9IBAw1BnEg3Ry4HFVDxSj5Ws1lbqd9QN2B0pLk5+WM//NcHuwTI+PuIb2SSRS2J
0uWnfU6qHT8b6mTID3y7Dy+4yaCRvfwIuLZyLzd+rM78y+xpYHTLzEF4WPAzt+EQ21L81KmTJzYc
2I8+7ohwg3ySOR8ow5qvPIwHeobgjMYhF5a5MkV18brYJEwhjLVIi2pmDGVi7Lbnmu62yQi9SoYP
nDQabh+QJ0pWRM/MEFD3vB0SMpCusTBfbpW5IsxP9PwFZgAm/t24SOIGCEGMiemm78AqYOq5teH0
8kTXJyHoC7/csqVwl2qz4L1KPwcTfROZKrkfFF6JCQ9CvW/Gmzv0MH5PFJu+Cq8FwBX2bAPkANoH
V2GnA9O/T8zAyIIhv6b39M4Pr+3U2psrwjOgVCwvJyK3IAdbG25GMIntM5QxL8+c4d2jGR5kqwxD
wBc1bHcyB9SPBF7x8P28g36TaAtBCeAB75hJdjtYqGgAqFQnn0cHcyE6txAXf95u9/OZX1YtyCBu
BS5G9icygx5PuDtIYlBpb5GkmPy0hkrP5TzLSR0HTGdkjOhaHoh+KJUTT+gcke8iy5LTfCfgGavw
ZDjcSaFZMXpEOZA0A9fP4P4H6V4qlzEnGx2lMkZrbuJV1W91Da2WFzVj8rXQce/z0KE2YfKZHjuI
4fiGuzkYPyxJIg3EEdIgvaK6GQPqc0esxqXO05idYD5A5YfCict9j6wNoWTyST8hsXl1swT7mdyV
OlvEA4t4QQuJsyszWKNrQ0kiIG+wWShcakWXN6ZzmcPX56PrHAWjStKHZkRN3S5nuKYUdGcE5DcW
DvQlXGAj57e36y/1irvfCo8QnM8+fsuJD4DwtmNYKX5pcutsYRlTypJ4RKXbu4lqd9HyxWYpzLgb
jEiNLWgjIdAXRxUmbzRZElrFeSk5pTpJcBCPlgKJewOFvkXQbHpwOlUyaT8j8uYVzYMlwqhBFhed
tdM1O9hap4x5G+QA7Qe3Uvp5GG4wpGAx9F7Y+yZ3iokY2irdfuI7Eo8JppWHtfq8g/O/8G4QJypw
Gj51CifYUsWaLjoy4WbMr6ODLQmUF9csw5quIXHrYmwQ58DXILnqW/0RmG6GOyxNtEpJw+odvTCb
YMOsR6RDsoplhrTovMcXhq+dT1lm9mP9/UuRl8oHxZi8YC+kYEPfK27w+IsQSwgDG0xevxARElmz
kdb0T3jVSEQM4W4wYVAOKUNayitttMd9UbEP+qLbOg2LCo4Q+w3WrZKHOOlduXXkRYhw0S5QpbVU
u9BKcQ/D3aO7MSEcSdD9O5xGLWZHpPUCsB+0+Svzg9AxlNwW8LzCG+LAPIpnkgKSXY0B7EF/2dDk
Litj8yIUZgiRz9d67/ABcVNlKDPBBjjUWWgnWBXWKnoYsWMQG5tPun5slSMAxMseFMLBdOb9q/PX
1YhpFlJi7xq4wP1T5FKuxgTZdNoOMe7YDI+C4OvaSWT3R34Zdd8KcdXYwbXHmFyWkkKhsiPkqDAf
gTtLPA9Q/Hd+0Y/zfCIELh1CLs/lHmZsOWrfKws96WVKlZ9KLg3CExgaFJ83GE4Ka2k1s4pvFQbg
1Pop3mwEvonKswTpAn8RF+85UBsm1MHaIC6o8CthKsd0PlN5wH99bZQQ5xLc31c0C585VsfXlLED
dgbIC0d4E9Ejc9M1kuuwmXhtn8IihlNfmreTqs8kcyJgwoip5kF/CPlCwIAQqiJh9C8H2D34jIYh
Gux8YBkmNEk5j3CwbXGDwNNhx4yPPPmO68MhS7F7jKd/2tIxCaNSBrQdfhEVlfH0YJuo/epFFJyJ
nNNHOAUyHk0tbh8dlX7KBI+p8UdCn+INzGm8ggL8aEZy75lsyfDlmOYCP1JSIFrlb7KlRZ7RVS7s
VXflWUVgULeQUExqIZuaDeJ1VbuXQ/gTALXWbtZ6Ep8HHW080S4j/qAr/keEvGIb9VRlGFJBtbac
N9bjtRNYborVxcthwGxc7E/qFK3n8zv4Dh2NEXIV/E37LwGLQcvtX65UIBpwO8sTsBGgZmJgBASD
tAtPCkZvgWNwmPwWuK1bQ3ugBg4FIvUlVb8iOB03KdZ58WJ06SAxuNTQ1IMy4d0IFiqmnc7bnFKL
Z/GMCrhsfAaK+XuR4nu0Sc1pLv3QalHiFptm//xpSJJvnTD3Mn1nBXPqXXF4gec8q90+ncQKu5zD
d8j9tAXIVDxlEC5SjzK/mzDrSvH4aL0eUhEXmHtSOvkwSuB6fk0gx+/6bh2DGb8x47yrXT6CWnZy
WEiDAsR/47GHhgLIGLMrcsWvw+0M6SLcJ5YPwUFkhKY6fK9+fVbjmvZ92hKTwV/x2MtrpRhxU8PK
08oxDjAWiRsUr4ZfBb5+SM/vCq8dt/2SeeaLrSa6XU/d5fANRbPle97I0nSvLOgGNmoyLQJfw61+
OIrhbNBEA7hrxZdlTcJzXsB4WzADx+2iZJw0QSasYGC6Jvn4ktJYJqybeZ8gMfZD/IDqUUTgtuWU
F863ZR7P+QVl8VWBalM6EHSDOLhw2Z+rax3MwmwVoijxRLZsVGjSWO4dDZF+7cQFIiSHuXSSkJsc
Y4zHXPjladZEJefuMgrxglY3DNcsUgaf4KG46zJBNN2VUUzEjJW0reSR8HSr3ot0vyXv9Uubvabl
kQrh8lybpGBgzFUsY8t9hzupm3DWF8beZIpd5OMnk+dsoBNb1rpPnRIL3dw+foxxS7oD8kywh1X1
Y5Ys0OUFpwV8oozJRZr3r4lI0fxeWpFtYaBHcu1r/JLcvmNLtUcfvqZtMoqA2E0uhHo9j1UzMmun
k5eYFsUIxNTFpyShrScsnanM20kYPBj+s9sauVPDNmucrHGs3MnQv3SnITEPNx1kE8g4GCWFnMsI
y79gOcWirdSHHjgVsQw//vQ7g1TWPX//1KeXO/+P8PIj+Xz9E47e0MHYbT5ztMKUbIMJhTOYoKRz
JtyDEIOzDH/OHkd3noldc5KBm2C4LJAIdxEqWueJCdhdJjYOtprmWJhy4pxej+NsFDd3BasOdXTB
HV/yntqowDmzuVNsqDgic1mwzVM7Ym522fIOu9JNiGCvJ5Qxr3BWvNYF9FdK2tJFMtcVq+qyRYou
5OjSdMaOkGUiRPRug7KLQubtmPeQPiS5PIJwzS+W2p8ci/feNQ1P+EwhezXv7Qsyb1YvuDBVoMyn
Rv3OlTH/K5UxnkHGZ8otkXlCy3WB7qi/NaGrvx0NuRXee+FSNsBqkE2XPIfrpvb4GX7Rh3pMwZrf
WF4II8WNgpwUFktsY07+JvD9gxFxvLO224gczi1ecqRStvbv28eqafY+ihNl1LjdBMNthB4zSEbO
+xaMwoOGiHKITBA2BTEJZDeRbUzukh/gxd+5zE5s5MnxtzofrGBb/BreoN/kNuQZgjbyxobyGpcB
jid64nCigZiFR8wfGsmNL+tA9UxpfvksdLJ/2qVCq6LYEhq0y7i3XBEHZDqa4UaNeHo+0O+LVYM7
GjxBZZcF448xb43hXiGzIXDOGRIQsGD6SxWp4f5Ifd1UExnz3AbXGmVj/ugrbUGU1Jzam7dFAPOq
IFaakMwalm+PIcWixuBIdXWyGyOOwUU/4uPqN9U5OxkGbTzgqRMeuG75S3W7H4KmMNGgoK7HwXVg
gs0H1gvUDREfblw3dmaAkYaXnSiFxpA3AoK4Ic9RXHKLxyXRFyyTdmpsqoqdaKEQcPmy64fWuEWN
QmmorhpyVKF7FbD6aIrzdjyIGNHu3t7ttIBlU/n8ioEzLQ1CA4C4Zzrpfmm9YXiedULL8Rp64Wr/
Id8oWVgQK0y75t/d3HhP3um0P2YjgDGKQMggUAJQMF1guJz1c4iqCkSW5wIQprCVZRs6jN371KuZ
DYej/hYzwfIK0YPGBnhlcZ5wvCrHGqr4uL6B3c2104aNAfeO4wPnguxt06I3CMzprSvXBGuGADfD
IskaZlkA7Dra9zNcFE2YwEytDPst+XiyFRcHC5C+sTc6DZMIl2jyBr3Bmgp1gkXzIk6La1QMO3i1
5LRfkUo5e8IEaG0iIwo3chISiBTGcy0Gl9oMS9dJ9sDG+YywP8Bg9s3QKZ5Qp8B54bFcUo6Yqa/T
EEaNh9FcuoMCUlRufzQF26enc9Xp6yCM+QXn6DO+GNgnDN5OMWMsQj2uAICgzr7K4AncZ8vMhfP/
qIFozaIdXsxXFHzvcaSPBxtW2a1BpQcxPpYNX5ByKeA1ff6mOxsrg1Z4GPvXfnSsGyT2CB9tlBR4
EjCurK5wmpimGWskp4OC7g7xN3RC1f7cFGhC3PkA0zuN4asnE9mHWft3scOhai4ykJkkSwr1y4NA
g83r2zLQlLNJQiphh3xjJF+ikd8SB/0eP2Eu9zdZOfLnJJxZyuQtOWxjGVmJ0UaBSxZMdWLdcBfU
Rp0wxpBNYc2y9+bytXxPPpDmFrI0M1sywNdNfGurNX8WP1dF3mvqygzXFr5j5qZXrknlynBAUMxc
wuVbxWHNrcUbISy0KxZCaXX5wjkKyS1yXGP+URFUhz+CfNUkzzI2bXNQhfHLnCvVuu+3WjaKgCjh
KZH38N4+keHV3U9a+1htKsWsUTFuhUBMU1wBsFX1Wa4XYr1AdUefXquTV7VS2BMvcFp1RrjEKSLJ
1Jat9ZXAmkpAD0N9kcIOLvHFCMVtj7M6FFwpOV0wKiwwqp1hhPLR1+DnPcv+qex1rjhgrfQ4/wJZ
89XfDE/e5xR3OH7ifySd2ZKq2BZFv4gIFBV9pe/BvnkxUtMURWlFka+vsU9FVNStW5Un04TdrDXX
bFKk8He/HS0fBQbUG4wEbyNtZmIVog2dFsP6qTk6TbfZrlwMMZgah3LSP8WJ+I/Y/GGvLmaLNOae
4FL58sLh/3JBSNjeCa61AIfIBqGcDFqCbOzPHjTgXXhIxI8f1bpiQohJ2NfDXmVCdBIQwejoKF8U
0c4QCwwUOl9OZuBFc/rb/7sM+elD1DIwYakkrG+tM8TBMOe5RXUExXD4NUBpW5fF/7jbL26st8ku
liub9nQAEXyEm4p+13dEYCzHQUpdCW8WBvpXu/10yKe5rTjdJav5goGateiW4Hl0icK8URoZT/IR
QJdbX4U/OoLLKjzJGHASSnAPFAa3hwYWByf6L6SKPq4YUR9qfHTVRN5WMSOxlHgDgCKMXnnyPOqT
jAcHbpNXjL/GcY7P2NjuRm5ZMVkYG1WxaMkaz85NKWlf1sSH9r6uORjVKXy59NI95ln58+W0L8LH
cT9QfipAy1r435ReNkY7a90yo/rIekvPpkIpegnvuSgHY2/59+GXH/yFvJQTWYMhSjeDPfHy359L
wfnTGw92dMbyebbxu94e77jGiaEeo4w7ZMgHjopHoHJ6SMC3NnmGQ2kxUZac94N6iRXDSFrAq6u/
wfDOsZlTQkFdwMNgP/nMX23E39UXRTx74hvcMn8wOWRUdXnHwI7V+wyZytwwTMnrWuMP3eTdcDzQ
1Am7n8q832WTZPThDGOV3RM2z/Xjlvf4inlCvVXHYU3s02j7fT5xfAlKBR/8d9jBd2ezP+Xd5Ho5
3hN0uuk4ZiRUt9Hta8P7By2ulyOcEAvnzb0ln67HCkwtufIcm0Mv+W/JZ7vxHZhkTUa80m5z7Wju
rHcbsePE43pByS+gNZnsYTbl+HNJgYuKhjnr5mo+P+h5oBM30+BTrVUGAeNs9Rl9cMT6iFfxDLPM
z7p5C1HtLsGHyAxeFndD73+Gfv0MJelj3Uc//XE/YYrajzmclbV83EwI170xE+fgwOusyM4lr+/N
WfHoNjnHxl2llVfW1fOU808zpOdlf77BsL928/dzx2GAncZMGHEk0xcDg6C4XtI2evEuSb6khFWW
Cnzp+pBmK86tY2c30l/GCUrVrDgVnosck3ee8FjF4AX7RVKC8KG4n4/54itRsvYUIDBG7iNj/P7L
6y2vTa2XxdB6Mwdu41u3KjC92Ey7h9HXoAfYvMg8kbZkC2fnKSOVvLaLjt8J1JAJ3iiDHFDbU+wl
AD9YXJ/NsUAQYvI1zIgYjY0ZVGDJAG+KwZ964Dk+iFYDqnqKMqaBJUQLwQhh3WLKOeUCDmeQGkRW
C9UFl/o9372nnLD8QJa/jYfZaXxSTtWF0xTHlP6dMGeqQqpKPHRD4r/vFr8/hHksQ+AaF7RKfpHZ
nwqI/w/TkEfMSaw4DWdHZneMJIl8vqwKZj3p1GvCzuc2xOX50gyhMTI2WCgOSlI67HUZjy5vpoO5
NuY2JDUeigJCJMqognOTLST8lLny0SswINigJJVs4h9M4fRQCNU1zGtrfcRALsOmubIquOk4mkDG
vhoiWQLui0iuNO6Aq6PlJEUkij6V2Di+6mEicYHOguUUBp/YGaQH+FitEGJYkyUgHPlTEgkPzP6D
kao/4D3A0LhaP1OK+1vY4mRGkNxyPMcF58DE2lTwvDQ6ro8V/m86kwXoYBUgurwfwGD6Je5Zbw2G
UlB0irg+vA8UomPGK+DKxJYp1iBsl9VAY+hSQeB5G5/lAx7cvIWDsc6M6MWHz7UOhs7RVy4tKVSb
0VyCiwSB2HCYH/tAtvpsCVf4D+Lu/ReAN/0dPY3mR9k1f7WiG2CkxgRGVq2jaQ9HonA+4B+FJyqh
ho22BtV//2RHrQIm18kph6ZyPMgkz0ANwNnJxmKEINMnwQjHLQQZ7TLQMDYyU3B2VCwFYam1Gd1N
dfOJ5WAUDP0cXlC5y7lD1rOJW6X6JMxqS4V0BQluPTHHvzJSKgoswVH7LghfiitTXnQfqJPiYxK1
TKyygmc3QDdt45vQGdKM3NnP/Y+dWU0BXpl9DIXBCxoozAY+CT0QA4DNa3P7xbkNnArgZjs8ybJ2
B2ePCrM7o8GPhiSwpGs4UBCqKDcSGGJQmBSXHhzmEWg+DSkC/UafUA1eRrmrjgy8QauRQzQy4acj
Mluoo4MAF1wiNOtO+0p6SShMZmCKQZXeXwzwYunqfmGAplxcrjrefuTF96Upo+2Rz3ZHfdaY1mzx
XA9OYPaXdDcByQE+3TAXSy83C77LwwfJsbCdZQTnzShOTzQBR6htVBh3i3N5QiDa0OLb9xxaVDeo
wkvrjlKstzMQN/JLaptr/Vk6hJ+9WqMlNorEpSnIILw5ZvgEnzJFJqIK903aK4h2V8Tb4W2ukM4o
kTDBgKDoHVgZAyxy5qhMh4cGV1VW0deoOT9gHmLQwg1UfPB+xC9Xr44r5qwZGBsP/wUsCqsiaIe6
jAKyA1N2KeRUxF7rIbZkVBYMXEkuGGlyiULaYhYOqxcw3p+oqOwoYDjgqIAMCT7nGo8s1ZjjOoRl
xtMb+IjbLaT7lIPx1GxPtBF1ZueHmp5j/T1xZ8icSJLGAka8J2J0aTqCcvVeHTcFWckXAoZ3dqED
9xFiHgvSg9Mb8EAgGnsNOVrZ5sBA+XAzhcwILicNIsazpVFnRiFRbkQqXm3QBkjC6ekXnDEy9hkD
zleI7e9pRjWGhMxniD+XLGkF2TI98Eheh+u5OLqvQw8LEnzcJeXqTTwA7TAyvnuz5MqiRH83PsU/
9QPwUMmp3vgjnGMoQqgeMW/l7zeBYVzvQEAq6j3Wz5XETEE5v15Icua8h1+WilpG3LVD85UB9kL6
b+d5/DyIxPhv1ObGdCNvsG39w5sVKwO6JAxUCF3BEwXaDRaxr4TYry222acWOhu2o7MFoj3Iah8c
kPhfmcx5TFBFUPMYS2+YAHhPz1/sCH52PJbQ9WXMEBfThJBppjmRKPeEx+XtKuyoqvARy5fhumSo
1miFfnRVBsEUz1JUXYZDi1usZKw/5DVaI1fBOWQavHCqMWdM/uGuwV8fabBcqsv7aPCDmKkD+WbO
fT8SRia0pVPw/Jel7Jvt4BcfHsFxQ4sTXXXnvbtFHwx37GaubpFrLp9rvLHAkD7IilTzijldbjxU
DV/rFeX/6JePPqNfsImtML37RMdoEOYsOPcQfNzsiYaEY8FdvZ5gKvI2umjqfFF2+dw+0XTXkfsH
u5tQltWA4JPVJ+7D8jBY08WfSLklY+9OeBNbFUIyFPmCceZyyBOaMih1Op4WKIC0epMMR637b3Ff
8bLOjFf4b5vDWmCePwi5OiiHykWW2moZMejs/h4Zfn8TBeRAr/ExOY1RLy3oXbKwukgRoFB+UoAJ
wBKQmy4HJ8pefC28yoZbTBgFqdo1RnsmzUXTBuAvs92VYI4nvZmYCn4YsgDMiSK3XY+fGsUIx9rI
hZZEB0ax0l4+65l19YVCjPFBRSYqtbnPdR2O1jO/igDbZjvxzRYguvYUkmSHGVpzgPakU3e5s/2V
9ZSZHIJ8TKOilxLOaXcGZ4UobyiYmLZFFY3awOq4V7QRiyziNWJn0ZPyyUtbC2xQqD4Bw0ERzek+
jfObhQiWT8ztyRcKiz6djcPfP+vRRQmYmL6gp1QUl1q+4lZl3iQ+/40TJcO2cQImGlNylZCo2G+c
dZ1WgTRREF+okRrup6n5CbvKhF10LC1GD5MfCuR2fj9Da0IjNYBeztQfo8iRrmbrhlnxBJEKqLk9
gYQLWI6mxRvHuLdO7XuC85fDY5aiMWIAOkAB3/FJAFikRbedoAXirrNKEhnBVUE3MX+gGmwF1QiP
don7jBuEufKNQQhzclhe/AsYap/wAS06aBZHCoB8P0RA99bv+y8+kblJ3V4smqlR/jI6YK7Ef1Xe
+gt/xOWRqo12aQWqXy0QEkooMW+YjhTcs92cmq69wDpTT8VhxuLawh8BW3stqcCzCKEuR24zL2N4
WvddSXhHt8K85HIfaAqe/v2bH4McNZT/bj91AN0zgXu9QSBq3LyG6EDCQ833qojyIA/w2IcePgIX
/SscApj6RMaNAA6M1QDRTRiGjuP3GdkhBs7wQ3av3Sg8/lAAMiUWntQEI902CL3wAC5rZ3Ae7+rV
i4RtxBqH6x+USFYFBqVdLLJLCTrHPTW8G+kSnInSTvnD+0dXHSps4eVBsSVqGVppC5NRqL4YYi44
l0EyzZk5SgobiswGqi5spc7rvEkwAjhlvrT6Mp0GE4Wtgvv1/QRsb3E++SST2N+Eo0nDYdW8H6B/
2zjx1dpthevcUVRAQsH9kkWOwjS3xtE1nE4Cxg7sg3KLmwzAFGpllvpt3hwecWrw797+lWuABWUN
9zOA7U+UAY/xcN9begFOALaLgEfW9BDX9cx8bxu7PcjrN82+soW+bMoun5THzW+SgZGKMS2ONUui
FNawaXA+caUFCPstBE5++a+TuqgdSnFCbvF6Qd/O7MwAa/ZhMXAfcEtAikWVdfNOb6tfPhAEjHQm
G8bwd7JXF4yocJCYeSX7e7gvtwBaX0kDaRvuj8FXAo2/hken3ZEVt2hRSuNGADH7vSVCxUKQHjA+
GSbTX4LBoP/hjSMtxAAgyR2SYqKnTWCvydmhLPA55AYBdKOGQyuA77aoCGyY/ujweqoO1VIJlOuc
jypuoVuoLJQw92VFuxcG0jCcaEhVQ9zBTUMg9FT7YjIjtIpktnHWuDl163H5cyM8hkRKrd+k+GFw
AmjybuzxYsOvIfLJoiJgpKVlEJAhA0VndvtbJx9hXgU3F3Ixzj4MKBhFYPmmkbplcHYxoSgCjnyV
ypm0jSh3sJkFxoMQ9IhAHag2iIYDDpPPCgMJuqrx/P5X7SBMsZDEj7shIqAUprjED8hptuS585lR
vjA8N/l21ng+OT+JaJ4GAGG9RzdJIDieqRYc+xWQciNCN+dqvCFkh9yDVIJmqI0xYp/OBVLeL8er
f/YXojnDpCFAcs4Vv+AksD5nqdMUm646vFGnp+aQPqpg0q/1uAp9SYHmo+sfDAgpwSGof8/ii1Mo
fKlJ1Pk0aAzARHqVIWMW+q+AYsR9bLIanTP2jqytofv2elvSG32Bs39S/lBBkEizf+5uLsOxTbdh
8go+nCJl4+Z18dm1GU042BM71am0c9q62vxaqYikI8eF9icibQ9bk6n2PytMUOJxDHKfq6FBwoJt
Ag7YA31woTFFCRkyIlimm8dP76XbazhelIQHqQxfZpfMIqiXn4aeKGZrc7DTpMqLWTBI/gXr6TwX
wpDup+mN44GcbPHCBAEObn+xJLBQo3g4AcqDc6degKabxRwx4mMGw/MYIVeaGRLpCVerDoGuY8nO
lgOTB0rEMrVx0Dp5yNNLCLqxXx6xG7St+LkS7NeyrGcLuDmw18QO7An+wz/PGLrUDrTCcNIwY7R0
EnWkwyNquUPI+X7o9Q6pN7/H3ckXM7vTz2xiU0UuyiapHToFB6WpgZQ3pkGTRIQjS/x+SiFL61+R
x/FG+a2lc5XfyNzL8YQ/odhXBI9xGc2IR6Cd1x+b2Zr3+0lKs4SURI713X/GP/t2d3zrs/UzSKMb
iuv4ltwj1jmcnGOMU/I1ebpvAjxRlZIb22nnWUiEj55cw8FiELF9CMVWQ/m3YQMPNYI1PVlTvX4D
bEyoUxm9oIntWLwDT/nDYQizXlpPaT72ZOPjTs7Qw5OjPzCnu8FUf0LGmHfeJxEncqKIYQHIrHOi
jIh6A/dmYquY21qMkLC9AjrjxKTjCKhbav8Z1Bysq1c0QdPPaC9qiNZjmuzKwfQscWC8CP7jDN0y
dGTm4qY/nQmsBM/YYRctspj2CV/eb6pV+9QfBRnZMwH8vQ8y1w7/SUPm7PnZw94bMzxnIjAyR0sa
e4VLBEXpQ39sh3HuK5ESwYWYw1/0jgEeqIe3d3RG7ti8ueK4Sf/4mjnz9XRb+hM3dzhX11g/xeN5
6twdBhbbGROfPnkxLsINpiN8fAgzKqg3LJsaw2nzsT3+vpzHiWKudBi6c1Gja7fREiRXVs/xPNpd
Vx8iejm+R3iBYqFBW7BNxeIcYd5FVcvskBqM/5uM3FVDj52CgI7cb/JN9h6R3Aa57VP2GEypf3zN
2pQTyGnWFoDWRLxkToKSrG1ci0I6B7iZDMcjjkuNTHWW/4CP0bjQbS3aah26qZN5Hb9niX0HQ/1g
GhMXRQidCYkKUTu0SW/GMb/kdDNgf5jIcQrcyQC9MI7njgBp4o0dNZhc5InZD/1H8cpNrw8W4upP
3g6/tTjyOEiYHnq5+Awy2lV8Pm6ID+GKA3CVtshg49yAAQpV6vbbBCzOFHlk+KJ5MeTzjJLT6v5e
+UUdo6ZNMnxDKLJu9FPTQF0cfykT1EVl17FETBCXZort2tWkIxVPvkf+NWTUB7nEJAGcHGvALub4
4wXWayZxdXxClHK4Qzz09Xb2wyH5e0fsArqDTozxjL6tyaPBmgSURHi6Y7/LRx0hNG3cEnoutxnO
AZoIHv0YcmP2A1ul7KcaIwCCSa5kRuofhDmc6fF+hYT9IWiSxZERhBAOngZs2CulQY0Bgo/hTZ45
N/DPEmFL7o/BdCCcXpngSDe3JWnnaV6VQALj7EQ7y8nRMcEYaFPiSa8w9+1XHj3kfUdwDjIc9JKc
CG8Hvx00+yOv0Zowm3e/N/OC3Q8n30yn/KFLv617v1q/T/xgDPxYhVdofSyhfRFW6+5UMUMFPKYY
kj/6NUxSTLG5GrgRUMLCdcScjyEHBQukoPl1Tgs1cTFn1z5ugLE/q7sku+62Lh15idK/X8CZJDKT
ySxw6g+lFSbbh+yAVHsDG0aKu6DyCuaS/MiHQS4BbQoRVmwCwVU4ajbqu+3AP3p4RsfVgqmvxaLV
sH5wJ5hGCz6rW203FPQOWdIxWDKFmsBkVW5AMvwEY1EnriOUIhW+PRb3NksvINUTWbzqfy9t9P3p
3W7Zu9JWaFaJpESKB1rkQJtAt4j6WQNxZKswYQsmBAiz5jlwYWiy65BO6Nn6tpb0R9xNcft4WLQx
pL9TQYcylgiqdeecsYRtYmbfMW7ShuuBlbtMmeYXvPhXFNszMt/AzH0R6U0vDyaNK/zlaQNAQIKg
ZoPBZmKHaAAxMcgZuRgkMhUBmq55WwDbpy+otke/j1Jeaq1sjbTE6IPWhknriGLMpxMjOBqxfxFm
PA8hRdWfHxOnJbSMxRyZQTAyoLdMVquXIQSNL593sFejzHya3DhFQNacJTZOfUc47vU6josGdCvu
wqKn5mJPULtRY4oJZsP9v669LE4jxoiYDbK1kik78RPA/LKboIyUDZTdn6urIBB/UlAN5p+WmCwZ
09EevyDA3sVU02wWjyEqTb6rA318M9DBw3FA6kGunZvLfNM9twC+qYPEdyNDpA4ezHENLkprsD0m
oGrWIz66GZnuRxttN83Py48bKK43Fkg0chSsQgsS7wqweWLQdJlD4GrzOISbd1hS0e9hirCUoGip
5su5hXmjP3zUAWKmxnMW4DJAMQcn5R1uPcQyoFF845Eyv7r3KEt6L4FbFuCBSc426CabCEdG4ajk
wR2jNpH0bE4+xkYxoLeb5CfPuDSZk/NZMhFvpe/5wQOdguRGdcyw1h+tXigaxWCYgvpBY/Pyp5Ta
b3Nmpz9qiFkUp7bKi4OURz62PosS6gUpmukslKQxCGCgqsl5MITwekCyHNTX5Q9CWeYCOEqldq7v
G6PdY41II+LGBDW5ALZUlLiVCPsVfumr/bEKF8WBcRk4PE0IRTBuVI0ZaE9NwmsxVPvnb2r2S4ao
lNbUyd4aB0x2DPfu6ghWdQ2LXU37w+ReRzZB/B9B8MvKAaKg+UhNKD8YAwoQXOJD8p4j8p5tdf32
anFI7JVQPajz3IF062JeAuYCzxGKUn54ENPeOA+S2LAzBFF3hCQ5w+XoS5Ym1ZYpyFQkG+FBnkyC
7ZFKnlRmI7O3U+7Q6/JpDHip1OzaL+MKiPvYVNUY2tYhegqSMm/Q6Xnn59LvuRDEKGe1zZ3JakzB
yTWDGTvFbsC+ZzlSGC7PVKq6yI6XfkHtJ+aSeaMPJdf6uP2hxuJnJPKg3WKJNSu5uThpR6Bx5h96
3i+WygBXfgohCNj6hPxflJloKTyOCyZpQgvyMr3JgvIXg1fUoocHg5HWq9cUEhbQLba+GAaIp0PG
FCbI9gRvCYzqHP7TqtnT1jALouzyFdg5GDm51LcVZ76oJrYc/GGzvRlBvuWgF7m6Pqgxxl2PkDoL
EhlVJ1mSh6NJKcbsCnKZQZwQByS1AOm395BqHZMKR4ZrBCSUAOAgZ6a9o2iH2mxk6wTaA0Tefx/s
yexhj31OwawILoQ/M5bgCT5AgHWzbZAEixKcjCJmGzeaGchA7APV/LdHdcmdIdKY4gShGqqAQmBu
I3Odo6Mg3002VRYW4RVJDyMoTg8P7N3tnreMxHzIqUt9hpEPOankphKdBreHsDCkpAsGGRsy2FWA
IB02SZSvb8tjNBTuHBils7RIFvmt+M1x9lFc6ffzz4iVOsN+ABYkDDNakIMY1BWHYOLVX8x8nCxu
Abm2Q79xQVjX9To9tKfJQuHU57MdF+NE5htja3GZlOaRRnYBpQJzCQI/4CLRpGXxxHnbQ1CXoSXq
HtxXE/hTgjgUEcDFgmFfG/dwzO6awmHFcEWj8UJE5CAdxG4QfkR9gYo+exl8fX1pJ3a9lk/iAfNF
JxUAI6LZsmEwMnz8ofE0qQcMYW50N0o7O/Ooy0NFiuvMU+z1NZ7tZadfw/LbfJbMDRF2ZbsKCqA+
IpCZdBibJjn9adw6aoP+r8RBniEJMbYhOYlkyrAOUoYPOZ1ocjeeqt4CZly14Cvc+a6/SBIot9Tw
Ru7sjN7mQ9L67ffOKP6AkKv6hUP3WXaXYtkuS5Y++ggCgCx1L/yPJAfzneDzg66InwCTixU/xZfe
GP/ShjILBae7+owoTDGtlFEX4dD2x8zNGKNmDYXj24hMPWknbxAQbvzXosMirIWkIgTwDKa0mvxm
YBLnEeJuQNgVcQPlgYdw440AlZL5CeUCrh8I7ebKrc/9gShQ5cAoQNuflleH+Xoq+delGBvfLLmh
sEPMo+eM34FFD2LKCts7aN1iheos4OQxBrijmYhVOUCVC0McmI7XgB6FFEs2R8puGe/LcGiU0SgY
4dgWXZ86OV0b5ryWCuOWi5TMgdanVucM4f4lJfUhPKPwBJiPnCqpVo9o8rU+AVLyakU7yuyVMrZG
RYADWK8jYgNwoQz/vYIzvpb40IC/IGxcUAtZAnMk0Z0zQvIwasDxVju++ec9+SVsWVjSJssTRKB1
Yf8CyeRsvs/qxVQad+PG/LY6oAgpSiKY43HCi3kNpQnGBoUBPQbKtq/llRN9TcVHRwWJrwhnXE3i
mpqBQZTObI0Y7mWuZZ8mnR5A0W/MrxE/dEwOd9UJDexBmLeh7t7gQeYQmPPxC1CtPJztOQqY7kNi
wclixqx3tvnwmjmAIQCa0P88Gc0Rt4LkovQIHrbs5wcSKyLJ/lq5AzhupxyRR4vigG0jsZXNqY+7
HMHjq+J3slPnNO7uOBqD+7Ffua0xweKGrIBRZ1xS6PL4wHiXOFwTP8D3XCIzChey58HuqJyK85u7
nOJPp0Wac5+QVkfbk2PyCh7RwRzRR3jsnTGRlg6CoTuXz00wQ0JlU+fAfO092aojAA84TjaqJOo4
caUrC0Bx+IQf2kE4wwFCWYiz5o0ubAtGAjw1xqqJj8ypBvui998Ov8XiH/DLmsNbyFKNyYJ2cF1Z
2BSsXpsxw6jaARjUTbwrGfBklVZcED5Tjw6o2a7wGo7x5aphpGL13CHDX/rSK3gJk2VuJ8ZlGs2w
3ttpyh8aUGEQc4tLDEdRvqb1ZKER9RHCo/VvgIBXnWYvwQofE0C6niVCUq45AVChBaGCf2+Y5eg1
YMREw3dsmTqFi0SJz9gSVdoEF2w9z8xZnRmlf/dHfxvc7HO5EZXv1Y2IZEOhSA8wQO7LjxrvaXVJ
uOPncR1SqdBHU5UWbpZARtnRDYW1apxnZsMIdIPxf4AfuAjU5nQheJRjiZGJn4UAzoR42FjauxBV
kecRurRGkBASkUqNVM+3jIkwq+L15nZu300kqbtRAG1uj2WgPp7qjx/Vw+d73iblHKUEu/HltTMi
a0T3kjpNAoclqHaAMFTuviB+s0h4pwgjfPQoLHixgMAnwY/g6zs/Y7M1mhVxsVzqeQSZdY5tuDkK
YGca4zmQ0SSm6VuBav3RpAKGKCGEatRxQfoz3Ilocjwqcu9nW7P/4GX4U5+Zjq1+EYFRzZH/xZhY
o9QMJfwzeG8bya6osBrnhq0jxShAabN6cFaNLNTO/prUKQSdrIYUogg2mgC1JlYztB5MM3kXR/N/
agYEWGyMADb6hOcDQPGg/AkEYSefy1h/iJUsGOWy9VxxPr83ygZSXwCBAwAyM/ows1C2GM2/smhB
nTAFLKQDYabMzaru4dMIN8zdMXwFx79x8AmbNdHuPqlELjYwO9lWV8VJ4CV9sssNJngLxNvG1Ibq
W+9CJkCctbU9CHOcPysGBFqVpP6UmD4cRjHCNtvTxxGX08O9RdQawrjmxfOxATt5+yqxY1eu4fch
P3z9cQJn1kIFw3ck6VNQkb9b4kGpJhjgmJHwyM+3jREoOrkMBjn1Dj4BHF1ff7rAzgNQUzw7lVLm
u1CSFj8lXFwTbH2Y6Ons6aUC1MPSLtzBD2r1JslQ8xKc+rrA/l49wjIsrCO7FZXtvmTJDAGo9+u/
2sI85UMhORY9BdAbjf2/hsOaUPJOo3+nRDjFdCtWQUAEaCSCe4ESxx4aT4PwQ+yv4FcQN/qipam0
O9bxudGjG8KSn4/G6+yM9gm/wp4IF9tgJoyZTZKWOc7oSqp4gg67x43MAUp8qguhjicOZ5DU/Lne
mnAuPrwpqAxF4xAWDOao1ESz6Aspd1xuyrH1KeAz7Cr3CVR+D7EJ2iHZg3yqJA2w2WKWwJbEjvQd
YrIWzy5IOVZ4lZlfLjZWLWpB7VBFzJ7x0cTKtTb+aixmCkwvuGeRupOVDcKI2sh6JTBNG7sIwVd5
czjroT+1SCeSg6HFidFge7SWNujM6fkg0VO6QQYBmJ2/fS5bGInYPc9zTkBewX4IYs3NRbgps09O
mHFwTy08moGTCCVIWWKSXeNpfGNFM7vBmyJMB1o277dMYMmtSj50bv7n8gUh8KYoJo7Wh6NNCC/1
fDsNZHHLMt3KyAIHzXzakEM0nEeJkEWhAn7OSHgApw9NAk3yYwP8yhIj3ofpAb5qD3uN1QmHzz+8
TdXL7dECn100rvIDodh4iy73pqWLFzfhUx8QyHynlASBCTq+ATLVjgP41YvzieYAD2+znT+9lLQG
GYOjZEC7z4gPCgGRDfSZLBe79EFsQxhlLabHdNrcy2Njcpjqf8WKk4/DQj4c9SXO7Js7w1RXobD9
nG/BALvVifWe4w5u7XEC1Jr4lZF0oss01GmEQtrubMRXawyINH4ifR8I6lCYVm1RYgcUqBCNllML
Yfz3SJXzr/UCskfYd1FGqKuJZImbcw6o2zn5UvwSAM0bhozUULQ9mCpBeSP7ofZvuFRiCOkkvFWq
AZBUO1v32w9bIwaeG5ijPTiXh7sStQfoZP73BPmGeQp12KA/L86I0Xgtj6XPiocQUYVANy9KwAGT
lIxJphAOdR6w+gX/SKdO8gRUKFa1EFN1DTBhrHuZC9XVBl2iw17ClDwmg5dWeGMHFHHL1PVjPozv
Bn4fpdpjQ+2R4EXjEELIIb14J+KCE7fPKKaNtSkqBVYHu3jzsC7nNLr/1GZxRkGEoA+4aYtvmXd0
Rd49canJrNYBHvmr9ofui1nfZAgQD+4G1QfGmlgNSJKg6BDM8dGH+9qpwUYIq1hTP/HtMv29rf0S
DdVjybVroAehE2UQuy5itK+slamYbKXO0KiWsrFHi/DWtrIlB8wHqOpKE5AztfK4AxDCC4QUQsaM
TBuPyYRZDWRm4PeSS1vG5VvHtFs+XwQGOIkvmFke7tZF3Oa118YCYr+FI0bHaB8D8RKQzLAYyENj
srnlGOILvtiRf3mIgzkpuc51pF1YZRfkyiebz+qMoZpQWEEf9QsQ6g5glvKC/0LBA9yvsj2VsOVc
ViMejcEgyjSvgfj4zSWNk6iISb6G3qYFoDqAgZ2+wl4RAhQtJ8OiadzQ9+GLbzwOsrZXIqZoMPKo
ipQFNUDtq2LkAXj1tEUNhzQkOAIJMKPhjl3O3M2HzDFV23CEkWer4aD07warwPNePgVtHc64exQ9
4X2+WYNPa3gana5W66ynGlho5ySIhnkiTHzJc33MaXkNbgKc2e2MxaqBe6MI5kCBMy7pP/ifaKhv
pCS9wAS2wbKjdcPrI3DFfmmBuFxwpaKIxkJ6Gk0XDEyXXQjfDQuAu6cAMsJpi1A4AHgypZDmjN+E
La5ePw3+ev1Jh5IJ9cCQY+Ly7BsmbtRwVI1jW4w4hHa/88Z4hhk1zqrWxMWx2QCGxx/BIoLPxLzO
nFqyIfFroMuGhjEFXhvqDk+VUWQBvjLZtjHt7C5DjE/9P7ZK0soQnYNKj63JTMuGyPRyLsqPQSMm
N7uqgj7xWN6IWeUddr7wW//4JWWmehqx+svNEDu/nUoTxoXjI7violURZ4J4/OJ9jYeQiXvokJa4
OtHvS0LG9XFGkbzAyEtJkFp4uVfqeIANTYaQjgrSf6cgZ/0X64HzYm4kzGS5JZm4k4a+YOi7/WBw
qUP8gTVxNWFNHN3j75Edz37phQR1GnAvqWjX/56FRvBZxd4p6PkJpPt9nwZbuhrz8qNQRCcP62Fx
yMCF0GFUMXPABX553IvafJqoOFiECIdKe09j4IHGW9BFaFJcJcYNmEcfw+iPxciep+n/XyTypJ0l
qEJo3qj29i8t4TSIeUtiMg/+s3ja+Mrbkpm8zd7smKWvP0CRPJbde6zdU33wdKE2PRGhXX3Bi+3d
9/K++66hlHMzcdopfnJmjKOdBfUgAHKNx6dvOHBaG8BUqJzEiXv3MXhySfbVgPk1qGccmIPFFbOF
ZyBa5CMGh3hW6PgLUYHzhdHdUvD51yCZcTGU0c9TvBBxvXEqM17j7CFcGiePF3K3yoGo6Yw4VoSD
J9NMisi9aMcVCubriUmi6Jn4/ZnHYrqBnpIrHSEO6hMTvyb75hTzqxdV1pszE765x24jBtI4USbB
O5VN0TQGX+MMzSN6rhV+9Qs6PJ3deWe4QM2l7e9LHn4k6Np7GVRH6I0oJ5iHcL3gnj90nwHeMpyr
A8b1Q44n6ATLjQ/fHJxQ1v9e89RT3WGEgyy3jO6JhKg9gbR2CiIPC8ph1hMlvHRa345vrW5T/p70
JlOVkbtN/YTRjUmzxlmmhIhdGZpOtB+ZG/ihkb83TMh51s69iU8iytI/DEZ5mp2eUI85YLv07GzN
1hnvcTFhUfULDgXYNi6hxBTj6/2YtiaP3BMeKIx8Tu8nDSwabPvM13GOMpOmWH54L1v1ZvZZXBDw
Q266ugHQob5drNtgSOPTAs9ijG2ki1a0atzxHcxqOGQMOeukWjx1WEzYKCG/gGCyYBCgk9rCgGWP
PYdglRiQCrBXzU4Y7Zk8z2QcBdQCDg7O6AiersC1ixiLF46gJ0abLXaE4PJLceO1ObMFbhxrBSnW
3oIha2Iw3Rk06XpJ0Q4lQQzTOEHJtwfwvFqp+SIKjQ7kSdnP5cODgf3/E4ATaYgxZgB3pV+bD1rV
RcGM6MhMIngZS5iD+36xl7wm3lPKsQRvsYL0/FSumd9S//MMkEneYiEpaBzZpkdgLtBZ5JMtBaTM
KLXU/gY6JEI+2sCOShsmwYMVfYzGBpZHhMLBxd7/3uKJCWXOfUJtvjKOxuUPid2d3XK0BFuCyDaL
VIqk3cKZhr/5909woTJtovTXIm4wxWY+DxqJxMNsMJ7FIm8zJNqFSqZdH40kEvTQio0MH+gbPwOU
FC6qT8GumMayRcIYBz66VwcLZQMqokfT8gWp3IOg+ucJKP+WawHzCoB1cbnh60ZHClNC72giMFBe
gDf76fzOXL1mQ54kF/+1pXrpIpwiWw3rr89qyK25GA4N1qNkD7x0M417e+ieIVuBJFzX9nRLiErt
n8UdST1qDp2SaZZ+ni3ECVRZdMlcyjI+1XxHglLSQ0BSLWeluqHhc75uzUiiT0RPLHnHHVwm8/ww
J/6HCc9tRYFJpjrQrAdmR6gIA1NjDAY3NYhjbtC0vBwIPg27duQi/aYiRQNkyL/dvJ8//iPpvLoV
RdYw/ItYS5B4S44iZr1xGbaCiJhRf/081bOmz5ye7h3cCFVfvXFGdIH0x9/WRD8RIyrbhA+V5N4L
3lFcGioeuSYcEgQHvquZthjOOPrD2oj3SY6Bv4raWbY+qAX6r5qlLtQiZGCsVyoYd58X88Dq/Q/L
QneV6KBZCP8RSmH+YLu421POLcBQCCaMKbE7ro5V2EDR5BiFhlBNH8ora3r1YrTPSK4dNdj3UbVc
OPWuvRhEd3maPzgW43rhbPPdPrEDuHTGR3StHXBGEGiAYfTwWBgrLg7xDwBnVSqGeunvyr4CrA2V
tjjNiUt6kG6wYVe1KblGGHyaow1gEQXvBudJe6yVgB8p4Df8rdPPrIyYzvjmnwNw//E9JodLHPSQ
KnoXOEEwXn4CMDd69OSgP5gTL+e+AfXCeK5OWGZYDW6+Bo6DGd2vwNDum1cKMHMZCLJNKCYkV0j/
ODMwDDFkMRD758ENWYKpIgtheLUvUO6kHvigwhRRcNlCBXYTmMvkQr+JBhPI0XXGqscb2/fVw3bH
8Uuos5gDPvGVoQs0icxix2RprBiWhIpLZ6AB2NbozCEXe4eBGlhKAxQI3vD0Uz3SoISg79ZLZUj9
RKSkQpiG1AlU8BKTDvEjSUto88SMKC2F2amL4MEOin392JzhR9hLXauyAXvgXgqkKixlbX4EuOxB
FusOn4I8S6AjJQG+pf1bSW4z0XgeDXdGdM2sCh+svLFCSu9tfg7eAa7iOXwXhbbt/Btc6TAG2BSF
6VLKZefq1aB4it/lZ+fqliRIG6zBXXil7Ow4ronvgNwGEkM4SHwOe561vAfrreKi5jq8B+vtxwMf
dN+rc/gMXsMPCjieOLaetiL6kyM3Eh1g3AmjBBFE5Kw55wBXFMMMgXdMOS9Q7zp8k8N84hR+Dwrs
KfEvJa6BZr7T6DIyfQXNK1Isyv1csi8PM3CQB7D8tmNaHL6fhNdAvYGBiQ/fsJ5p9lxdvp0B8BoQ
D6jkv8HsYI655myhV5YbdphbKIX1jJ8O4OezufOQrJ3r3ym7UUaBzypogfGQ0mPyIe/YL5FDkdEP
b6i+/MeWQ0diUgg1PG6xcnJUGZ63aKQ0PA2PeTu/kmHN5Qx4mQKAOlHMKmZbdc5y2Y7VtF1eB0z/
OjrCBSKYqZE1ixrJFN1DIsTC/yJ7JuUCbmSd3JamT3IZ+9Urvzi3Jz8RB3foRUL0LmHXoezooAcW
rB5+WawH7fbmmfwepVQnOhNlNP1LaY/4H7IzuWdfXvH8u9SjKkPSK6QRDFxT8TRdwu9SLnD6eeyl
y3ZrECN/jsohKav+4gX9eIrPQT9SsmZrhRauDP88JHQ+RSVF6HjyYvvAdes+ifIao7qct955waDO
xWOlPvCUY+PBWJh+R6glt+vBHTnPSC10GCzLX1EeOpL28rDa9lFh/+twZCtXIEfpbexdnRa1xN+r
4XuAcc21CBv2+HYw8suin6uI+NmXNugzJ7+lccVd61gRMycvGEyRCeY5ZQcfwUgFEFUkZYDkrsku
b7mFhFLbsfbi5e9/YxFTj1+cxZ8jm/sMZFwUohHTwyEVvrOzd4SBDukMZpUQHLYE3nl4RT2f+PQh
20jQTASLR00PPUnKSL/jYaLlx8EVcRVNCYMXxZ4HC/3YuKa1IJP3kCfIcQogO4/YA3C2R4BcKrfy
Mlio05enFBDHwzbUs9sWNkckByIB5FllMBLSMVw5/gdJanwOzyxIvE3MLlBWRXt1G5eDEvcgh30e
X6wc/ifqVlTFsqDwk8bcUIBBLJiQF3M+n/+8+y++RhkwpTshGJa7OWD98zvGOKyOVNURo83boA2t
oZVWWyM6T3HFR8ZQzDq0MfDoFJ7spCV3lm5PC73oCNjAEEnJnem9FzwJycvZ3539z+8VBgyfS3TJ
adLM6BrKWuJMAKIvlLy51HVzrTS7mjekBJw8pfR5oI8MdtcZsl2P/gJP91lf5xcgNcxFQ2oq7LfE
803OBbLi8Btre/77e3IYztZTEGy+G2ZFWwliK9uQ5gPgLI+NvEPpyA8eTm9DZh7OKE/UhAriimrw
cQk3s8P9F39c9hi/Bwa7K1pJULpT/ErOf298dcv+8DgvSYBB07e4RgtWiD/eG1TXcJopOfG90Y3C
YyssI8BxZ1mzY0I6xyW6X1pB2D3BVvzbkFss4FbNKB90m7FG6RVtExRdgIZRVE9Kr71g6SRhmb2g
ckYf3DTks/KOGcvaXuEiIPq7DW/hg2qR5E4mB6s5NyOnqf05Eln/OtPUNRUtMDcCr4HiLFcmTpHH
Ah/yjYP6CEJQk2n3Ia8hvDDHyV4fYxWFhC/ikbGbH8OKf1NEIY2obl7/Rg8tkLgbjiF97FcQdvJC
8paiZbRLHFAsd/NzrohAD1d3nXETcE8ay94czMI5CoEBZxF28ISQaXCdrJd8OFeiIl2C+xfXv3NA
0rYnblIc4KxRguVce1NYE6/JySZhixeQ5j/tlz3gfec4Vsb4xCYv1/rAsXZc2ZIrfEuZsqEXC+Dr
kF0pElP+l8ddPFIoBX3IS+aUV3rzvzDx6H5uJLYnbV6SmQZ/ZgyRiWBsvWeQpf6pddgA5h3ioBN/
dBy/ONO+0TU80Ms8aAfOmPXA9AgTfCV3Cq7FDk22SnTcEr9Oq4L4gB6F1beEqAgbriOklCnrL9nT
4rkQdovhXsLnao05LADdEzqhDkhYxD2juZq9oFvN13KW07DkngFPCspJn41KiYFn4vOQlEUs489I
yh8Hc6WuFMS4Hrr5OpUFT+M0eLJZoIi96mHjWWdq3AwInMhxbfN9IWEQEIg+k+uuH4kCMgq8kMih
jck5XjqIU1GM2NWYuSQQTzgBKamevYCdsEXb2pIApNjIDRb2WX95pX9OVFwIO4rkjHQQ/Zuzbbzr
5JdmH2orToror2zmoupEduvwvLzwDlNuQgZ+eHHluTlE8ep9M3IXp5iXKH6o4PKZ85oR4TvNz3uL
rmT/+MufLxLEog8tIFw4drzgHN02olrpBAH1z45xnBko5Sp7TR81fUXkG2K6tFd7NuuEhcpTeIrU
4FtUZ5tSKpM5iUDz2St8Qn1wMmvs7XtuutkjRr1un/1Jf9VkEzmhARpjlX1B0CPllfDo+z/i0Wxy
uWcNr/7rvECBqvTG6s3jCYCElB5cE10iKa7ofbNzSt7mlcJQlj1iK1Vc3+T0H+67fwYGGx0dwiCT
ggxi7rgy+HcgFp8ZFBUrsRRe03WwJWWLZXdZjomuDL4za2eNrwtxIaTkufvCUUA/oBuo3BlJeYVs
j/BQoSUl4mjHfRDW837UJuzunAjsX9T3KVOiUooKOSQusrgeDV/zMdN2Jqmd/NfhsmsTHCWZTr8l
aStC8NqnjZnz1qFv75+Eovbz52IGJeqiuPsGFbUdqBwykWO/I1LlkxePdFo87jZk+DWD1pw84m/w
Ro+qOs/c2JLcgk4C2euCYCWGlDkOpKhiJBHZUUJK1HrNDJe5/xyjx6diSwGxR0yIJqK13W30YcDt
0bLzr7WN/Ai46OwbPDxj9+E5otyEq8Lh+7vkpqILIRdrPjplLvMl3RtLYkBvDm61iNRJMqc+8Kbs
DkDdZyZEg0t3HmNGcFUEwNaYHSuM3wGEHNeY2Hq4WejGt7O5OlwFt+IAaYRWjobZhft3EZHEd55Z
+gnogk1uyWPeofgx4GqvgIugRt6k7+txM1OzH7mNVImWPr/Qu1YEYfEbXJx82XnLTAcHxljwHZnT
b8y95jUDymwQZrOJqQM8fWXazI6DI/nPODBHRIORu3AL1ey4wd0T0hDmNrgpLnQWkbuYX9NmYHCM
WgK5j87ue3J8YH10CaV9zIi4xVD5TEUnWT27QUncoRVBYx0jp8ab101MyeC4ofRMf6Qmh9icFNlx
BWo+RJ7O9UTp6pG4lz46l37JY+PJjHz94A08isgCw2zLyldt+YFpY7i6PW52cdPEl6iMVIKj6WNA
c82GzM/v4L8hHRR7GGtvuHnPABtdU7xCwqZt1Ewexa5UfQV31kvs6TrZEOkPcmQgjWmiL65A9AOe
9euixKjOpWTkRGpEUZ4KJABCNxU2+iA0hprLq/d9DK0iznH2TNXiksoL7qky1REI07vOMP2JeXue
SKFkyiVYotg1tmVfwCXTPtKiP8zJV/SndGHcy1h/+5QEgGk3GZaTtimq51hTfP0zU5Hp1AGd0zJi
XESvbK9sc/9OLh1GMiDzk1MJ/VyhfkkUtGvy/1rZ0/boAYkhH/diVnZP9eA5ADEwj+mrN/Ikyb/A
LCE26pHk7d9QlVBFmbFIROUSuYcMtCIKIkGDE4mERrtBZQ9hkD+mz/zDz/8Ir9l92iUUbWyZmI3U
mqCDjd4w++NzKBR00BK9ljgMdMQeKdvph6Q+Uo8skf/9gwTWowa30kjDK729QAOiR3hwige/QWHx
23Aucrr8ubpnIXSIxOHllEiIy/vhC5EhVgI0aBb4EPMwI4lZdNuvTNBnbKluRel8PWl7I+U1aN9D
xSzuwnz7TNrHuIHH6RGPdasJIl8fBx809ZS/XvuoUx4EXV8WPX5aGS/NE1D749w/ztcicBcXcvpp
if4KLXxJkMK68yGoCpm6kryZ7UxCb8WvvuL31PBXJ4aZKltle0cNAdgILsbm13mqGpImYUBz3GIC
HvrgzGCinItJZxmA7Z28LnwA2DFEqPav88z5t3a+6vSH+Se+cdLUEb83xZp1RQ/QinWQhWg433m9
9vky61tcQmEjujVXFsb6R3Dq+8QraASznqgChGWvqZEXMfIX4mmB1Bj+PyGv/lm7V/SfNTlLBFUE
jZEh+Cjf7n11rmL5r89JpHZLTlEr/t+8hif6mEhf+WQXoJ/Ov3GEv2Bh4wCm1su1HliYsgjTNzCu
+z96Lzm3cRPRUPMOpAP5QPsaYBaryotWE2Hs0grSEOdVIM2q9DQDjRuaKcAWmO7jD18A2KYpOOsU
sSj6OthouITRewvOHEvTfoBXCyqCo7RwZ5JWxa6eid1y+k2fEF+Ue6AD0jBkxDfkjC02Pvys5lDg
pwoDvs9RlyPiba4N5SH7H0+NRlRFlRPb6TxnAMTBm1wW5iGWyhe9TkfElb3wkdc7qHN+teTqTTr3
la4tm+ybALAvXpacXTjHiHC/vwb8+jTrx11K8QagdBmzFD8voA2novn3hqjpTygT20j3nwHHc0AG
IXN5wAXuaNLRwIW1kN9YVVzyKDXh8eL3Ec0/MosTPHl3wedMD0/UPENzgSVVxhJ9THHf4XbCkIqY
C6kUzsOf82e6c7S2OfSKoxU/uHdiQfI2e6NAwIXtfKaAvjFHwQfBOgJbe7HBMjv4j7QeVrjZjtHT
aybCHgCbCG/MDx5Nv34V8SYEKhqE25bJvLfFbMUkrpK4Q2cB82bf+2XMKf7JuXnjEtaFXBlwIWE9
FZBo5bOb1T5K3NnJcrRDP74LnY08qzmIj0CTYCqROiAijXCWIfFD2ic8ueXgPCCiYVYvPn+sFR1h
7lA8GZr7BeZHBZcZv3Zmlzxo4jt0lLcuoPZI9iSmrs3oimiBDcYS07rl3/7MCChz/AIfi9+4UIWi
X42sAS6ViicNXsMoRLI2PooqR/ZfAgFTcjruFwCOgFTvgJQZspOutMcl4o6U4osnzAP/d0Gh1AD+
nenBjLcfnHepoTg6mE6ZHpDS48AavqBFyHdFenLcWwX2thiRJI6vf/o1Ha8aukueY1fY34WK5Jc0
hfBmM1egiQwECfnAh8SQhA+iDYwR5nMcn0C5j6hlqEcDj/CiwX+jJfSqbM+QIRh3wLEx5AE24eCm
Fpi0UBxQTn80P+UcquFgyaWFEEMaEKNeAhpRQLCIKorOwRh1QgCNB3dd7UGch2+uHPFdYHtrr3P0
gKOKvW/9ArmRDtOxN1zR2HCH8PoBRpPBgq6ADsB/cC4M25ChqmAHBeZVUzpeEvI/OKGLCr+3a4w5
zDPglHAqvIgFEFk95L1gDGYLY/QQTDxF0cjEOSMO7wMLMzL3Drllw6/b+R1kHIMPNb7eOhadaQSv
sggFv9mF4eGKBgN9H8GrAYlM3NwCwf5CZAqO44DoeiACltRibAqxNyLjLr3DxqO5YjjviWP3RGgC
s2Z8L0iffG9MqiMUm+//hitANbzgtz3+DJEy25xEwJl9XJwSGR0Nl98MP/i3EaVQasp0QV8dmUrA
eyhYf/S+aDSe3bIhPk8kB48JYh6mHdyE3mnE9fwZrkqe0zentANfompEFDlcAAobIueoaT5hRICj
IEsAxTD6WxgzBH98aRM7EfIkbhtzsl5OLgzAJeQ2EgEPDyTq1xaiqQUoZoyy3HUkz+v4NpUwvLFh
UxfXQ6vqK0ztObINvh3Maa4EtAgTtUGHHJJYIeBSh+ctO361IvwUUr4cGwMEIzxhzWRU2frsVsjc
unh0+daQ0uxQRS80E/aMbyohRrlwmhf6nyq+c/5RoNGrgtDbTJ/QgYFmFMHkZzCSsU8tTRZbkfVF
14qTIrwO0hipyhCEet8Cd609OXqF9bgXblLGjzaDe4LkxczRJGu2DFKdRrB8rGMUu6GlIlwB4WBc
wjUBCfDEGvw3mq/Iipvhc1OG3AzO5BldEMr0B+ugsv/MXB7xec7UingWfrE+5szHRiS5ACEETqP6
Ht29Ho8k7AJ5CggFYC9YKLgihrOeVH8K9idcXgIEBAb8LUjEFfSx81is/dMWZ2QBkxvQXPI5YBPI
xBJMzwhOITV5FmTo1GP6nL2uQUJGGhq3GqeRa8Ace3V+XhOxh6J24DMDrMMIbxC5EP02BPNEoCov
eZzi8xQMBR4K+BPOD93beXCcyDTa77452hdoKqwBqPyFr1KZCIv4ejx6ZGijJ48d6AoknhYchyoI
tLpt8tYlVZGtU4suOyB8eCMzb/iaGtXTBOhG5wVEPy9yvWBslGM1p2owQFUhNEwSuwvJyj4WFZn1
9hOzLwlHqTXSyF0kXLcfyLjLOvifMhQg7Mu/JPSG4Su+jzlJTEgoDazMKi543voxAuDyoETc2Lxa
ITNHD6KLFwMnPP8hdBGWJDTUGX1xLCcimkDcN/RfgtrVLnwun7IQyvtK6CsnQnfbRZ/s7mzMHAM1
uzj343NwiXvcZqxlN7ajEgODINSRRTtazusHW6QnFUeOhj0kREAw6ljnHKDmTGZFRXn88H8Drmou
CCT0e0KNdJlqS3afWC9OqclpdSSOIgTKtPYCs0BG1hpcELRWj7nnGuy/JEFXIws4AdSvi8+Rcvhx
9L/9MTp6/Z3KEIzQ9uGZRU+cutpkPajy5/RcfBNhhMJSNHxHP47o6RGQjSwXANlTSlP65sZx0cg5
6ktgbUB8O6KurElHrqBC8Nvg7su7zwv4uuVh+ww5FvFq5UhKyQlGuCbutw6AaNaLqwHpVwNYlU07
UGeLjiJbzi2cJzr6RRIuCoixSYcxL3OuDPqTS9rnaG/sqs1vp/ElOe0B5S7IjAEL0cnNsXzSFWlM
/DADiUJbPIh0uZONi4KCoK6H3QMkski7MAigJpp6WL5Zk58DGLkz+OXTrZFJt74mHV6fvUnEeUtC
7LiskwdpmN/gVA9uZHp+g741k8v9E3LdYGxkFkL2cQzxUwFdPggpHMMhhZ8hito/2lUQgnM5AVs8
wN8A3OxFmHJUliH2qyvBHibENzZE26Qx0Z6KCl1ETte/IxoyfnQmu81r85jVSK2oM+2tOPQeLxFu
PWuvLSkkhE/KW/x6rABEBwhTNYIKH4wj1YlNY4CAvbj5ePzYVv/xphErHuCzscLEQItTHXXMBndG
ToFP/5ZKRswlu0z/D8a94ITFC0cYOgRspEmevSAnzgXNDp9hP9kD9MMzfZFLeYbe8GlrECg1TdSc
i/M2UUaEAzVbKeUzY94RTtt4r7ZrT5mfpvroOn0kRLuF9wXKb2wECtxGZvFbNGcjxOzM4Aq0FtRL
+F7Wa4Yr8jAymUEAbIiCWZEWyVBp1xMzh6PNaFmCVmZyAu5l9s/INcYPAzLB9z9H66KLCTpLgMRz
nkT+fF389ronjYXO7Qv8L4C1W0FcerCmHIR9mz97gOvcindOcFNvphy+xAJYDP6OhO6X2ljKeYko
qpOPK2D/daytQSRJ5PJ6fyvMnfYq50O3j6wSTXl1UiLiQc/bOCZ0AzgcRAd2IkorhFVLWLbePK73
tBrJbm4kz6hDnD38boz8R11L4713XaGM1IGBRIdELMP5asTkhuspjjFwIGtNfbURidSZu0+bdEwZ
ha/SrAl0g1yLJSKVUugQ6eVJdC+Qlsb1T0XYZ71VAObkxRf3x6i3kSfvCNFsgk4iBt2okRwzwXEb
gerRxzUzYXM2Zs9rMAF8AvgPaBlSF8Vh2WaRd357btN2rtN/cJ2DVli95Nn6pJGW7LYolqCNTMSa
eArBJSNzcAvliPaE4Euj8Nv/d+vmXB586YPP8JeLVvFT9hsSJB6DU5+iu19muE4b2enYFjghs4Nv
TQ94BZS+JZxZ5dSyvf5By0RQVVJ6EOyViIQ5Z3TFAo71fTOm3wfXHSjsL9en90UHS5cZE4jAecXZ
i1+uMeR55RIW35i+oAEzEOkhP7GoaSheMNU5IJ07FAZ7hbRpdJK1hz/u+ScR5I7uSvHkm41Z9uOa
4o4tQKDza7beklhHwKfE68l/GCy2nFJF2OqSTVqasDIzVV0phUeV4pTBZwhxjNegtx23bDeiuBiG
nIeN24dvr9G0M2aHYNEgErKXSEMuDB5LndehuTJxBLhEtY1RhqTgvUmDVNF5gG8ADihUWQoAYH/u
+x3HJz04WV7vFgMA6Oq0X/3d2dlEPM560IfsqwAkto8Q0IcwxtGJY6lM2rBryIta4ehokYTKvFTn
ZGoKTgezldRl1wKvE140ZXtk9wENwX7IXC2jaSqLI17AKT6QLuFrY/WEhuUMp4P9oU8gLxxLAtHB
sKd7bq2eoBzJcoJ5QlE7Llk7HkClwuBEHmhve46BHj7MV4SKlKl6dcFuuChrhl3qE8zh2xy2vbQy
gpZsT8nhg00UO7BIRBQZgzdtlkf3jGPqnFwAa/s+f9VDOCWRJvshvGslIV8xBkrJYc2ud2sYoxwg
5IPGJTO1sMtrztH0YT6nsFmdhljR6V9c/s0hACwWtTkuVd19U7UDmIIYBlubMfhA2CqOVkbnM5PG
B6gZYx7qe6nomSOzcU5NeOP5xOcEkcUxnbPBgXKGi+muz/56JxUv8Dh46lTH04bPi+yWqAHMOPL4
0A4RtZD0q44xfKduv3OgSF2Ypy0XlYnfDDolaC7uhe4blLuMe7MG8yOHa87OZATOdPYLqHzLlnfg
/toRsFraXXCv7FgCAfqlo2eMu/g4J0K0OVBc9X45RL8diRLB4eIcBydGvS9ReHh97N4BDuE4UmJI
A3j6hHnimSreayAtrBfW1WZTjboNnwHC/Pv61wdspLPGuy2iVWEMqAlEqnrZ36lgs18Swl2XxQr8
uQdJQMsNQWCcwcM3UdBofrupeXRMBISjcnHidLikv6qPADYFfB5J87M7Idlirw+P8WVMSMrffYlT
hhPhy8WrczqDcjkVwXqH84YomG4d6yTOMfin/X8BSM3dvR7YPl84sjbHQEFuAJz0nrxN0qyTGsxt
elu9pjIPItIR8izIGMYoqNqPlTy5L6nfgPLSnUsuyY6qucpUnQEoi+Kz57iNO64EexCBstFr8El1
doroO2s39QbA2ful71RnhOQmqOw7vhtcqEjduKgZuwLxQ95nD27fzT6vQEc3G/BOlBNtAdFFtEkV
3gYSCaeYjm+Elt7T9+I2UwMlXgdlI8rf6815KGPXjPHpu9quIi+Qy3wc6AFrJhu/RPyVlPZGzQGg
Oaxmrdcfcvwmeyf9xrBWuOTbpPWEuStgDJSj/lImsCHoqI9bWuH6zSb+SI4c5Hg+FBjUGic0xte4
I+7iAhPFLYow+Y+DEnIitORLHWq0IlnJ5V5mXeED+iZhrK5WD9dvvyO17ZKxACm6eKrVnkuUFAVt
V3SDldfufx+sybVvDdHGJO+V7v9mHA4FwivWCpXjYsYpZGhE35GSwTN7xoQeDFS90pjys9Vo14kz
yYhlJ4fSgjqg70xZ9SdH5BTQT1QLjvSinxspVSFH+hJ+BMxSwxeeuBqyp3Szl5RglmZMe2GZxgQh
LXkET5+wAa2hSCeT+QH7Q4UadQ5dF0bpUCkesQLfVDJx4GCm2VubtNvjNcYtv8bJ9fafNYIdIZWQ
oXegmg2akbZw/qJLjsEctMVcyezxIFezat7FzOR7XrAxYRR3rRCC6OvAf37j9Z/BgS/VchXqbz39
7Nabu7sq/W0vJsyxRBaYNoQqIM3HEL41AVnIi8VgeZ+XH9t8+6fLlkpY8zFG68HmCiXF8gKs97UP
rP85ngkONr1tj+QI9i0S1BCcMrWz3gvibnxEhHNl9T8cLkGHwxy1Md/tDKX3RQMpVBjFolKFQyY2
QxR+6LA/2RSLmquBGlJ/s2qYXbW/dXKP1fSUECoHOozdwcFRQOZ1cIkRqPL/5Jp7wPVTda5uxQtT
tldc0fxDIAK7eHHi40jtjk9xzTHviWOqyWvSlIle864B+Dj56yC3ZcynhfdMmBmFz0P8ZS/BB/MH
u4nKr8SIifSVbAcDWRtiEyLSSbLkf3d3ZjoIqZm7YXDY2rw9gC4x3i4P7XXx9GFDYbYCDm0bPYDM
ZI//xgbjyWlioQiElxvKnH+IPB6sJvaQAX4uO0ts43tS9gh7W6Jq/KFLQTs+CkS8kB3sAs7ooyrd
rX1lUh7mQ5HZY7p/I+5CO8r9LDODxULjqIbEZLyg2cle/Hxjpzh5RDAlGKIzmayIhHBqOGIXaN+m
RYxpyafxmH9u9kp2VysSmyP+1CTIhj0F7shrDzO27JedCKk8T/zdFRykvvrlgjyn6QqVkBUW4Tg+
OjEzVMGCIZQ5t6REHwJbkBgTmQ6r4UcIJiyOf5ywblv4tMeW2ZbTWsDkIAklpbXsGCUweAcXFqot
gQSMbriGrle/XEGo3ZlhAMvE+3yKlXkluU+KLx2WD3yRoiydRHGxqqjb2/iyUrZPLNtlzOTAX5+L
zx/oRT5mZCMNkIyePxYfyBupi96oNwQ7xd3C3Q5jCvydKHMEHJBBU+JxOPO2Tp+4FX0ANYY9lm/S
mcgYlUSmiMMl0wLKhxkTTt1H+HLy1Dlfi+RxajIcUu4D/hCiiT8PG/JLSVoo1O17CtPEizbnUE8M
s3gATCgMBI0oreCNAmvlLW/5OTj07MN+Ly42ZLP34p/G3u87XjDnpdXVOfOASKZHD6d3y7nfocz/
LEySVHTaeqKHLWfGeMmR0vNCN2nsJOG25gbHMP3h2NsSDIGVm7MueuaM15ggl+KVfo7//sLQEeOD
mGlgwyv8uTiUVmu0m7HgxfUtLIejs24veicwT5uDwVgNEUoWD4Wn9svP0g3ru9cBUxF8fo0uqFgt
z4TxOtOzHa456ta4qRaV6LV6ocNDzSbDMA20CNjLCpno139gK/KyN0KIGDVbgeZRruo1LkEs10xo
/pxTLmI8VGdE4k1RUTWFuiOVpmTyCa3yVwOM++F5QIYcWbPfRoIhIXHkHcgkY1EnDbvV5RUZkK9w
fYRkOg5JUKgXOpFYuMQXaLpWuhnXKCK4oky34tV7NEOz5UDCwY9JBJ0ynuKFv7iNFcNhgFdBnkyY
DKuXdyaM9k35rlcvzWd4H/1WlFFjcK4vPiyQvrblfiDJUcsyj1EEMQSsaeWa4N2g9bDX8PA9D3SZ
IVL7uJDN/aPPH74w0r5gk7zT1zH+WuIfiKdj96zFgYACG+5HMMTrikNKnZtN8cJ9ecPy9zDtYy8t
y8iioQZXhxqyiV4IhyH08eV++9N3PWNbOmuDqo1Im7+AqJOAwc7UEYDEok4xoSWFnQU0xCC7JoD8
vSxV3FZv9Fr4//sbCXTvGJ96i4pgUCBYMOO1Hp+qvXHePkhwq711swA0oYGL48LhfqXxDDarWqoo
Han9oL73PeiwSFiMWSXRDbjf6pyHFQb0Jx7dM6VV//yuV8qV4ekjniqqB3hQK9gVEpaQBxPfUIuH
AMCRvxUPKC8YjfBRPJbc0o9/PRkN6k3iA1k3apjMBOa9pxDD0SedGMfj0TZVYih8i7rTnmPBts1K
nOFG8sE1fReiaBa3g8J8RVwJlY9nX3mE74d/6aE1c7912kC0tMnzRvm21zTEMYm+Dd1TOHxK6Wcp
HmZ0Cqh+gYhec87eaKMdpDRvZGKCzgkJXcdTjETuyk5ELg4HK+LzrQtLoYRcJLibvv4k4gaM9Z4I
Nu291QwbCB8fApQM6ZpvQkr0YUlJH+4JgvjKrfTXo/WHdeYJCcCACRh5j348cP0TdtakWmf6GMrC
5LCBUIvgkGbxXU6wNzofCKR7SPxWgV3H++7U8THqwA9n8sgYvefHVTclzY30BudPToxtFdcZtYMq
7+3feXzFFOkSQgYGztfgZHzER6yTJi/ZNFsyL/FzgQKLvu4e3GFI9rDwzmJamx7jGj7jsbmN6Gqt
GAgH5aKbnvxnCInmGORbcEK4YooS/k41/YRfYBpz+MqAZ0B4+SuaKJ0eRik4K9INtFgr0fQflxeb
aMndLerP6FhmjwMnhdBFzzDCM4V0ECUqHy7CrR4JLgIDZYMg4Q6nYC8iey+WIyDjvvfBIvbkJPwk
magdnsLn6ILiXx8NaFvCfkww3RDffvydvHJzfoql4XO6Rm5ICQTL3zphByOCnkwLjtQw+dBYnCmL
Z/DATYuUfHnzX/iG4ShZtS4xD/9adV65wl72EdpCtMOC2RbANveVP73MRJU6HVd7YAcMcjMteGDP
Yzsc1WNM4zgskHRgKFCZxOgwBZFHaMzg0/i0ukViQFozyPc9mRO/6YAT7En8LKQMmy57g4KdqQ3v
uKh7OzzLbo2YHRcVLWYAwswPef+L5VAKwAAJ86ztsQiO05kgAdKDf1j5G5WrG542RA7g4DDzevKD
5zlB2ZQk5vF6yKaALwyEPQdL0QCbMm/AEeXyYwINHxAqgfYU6sylspCPXDNgTu/wEAeGNX4etBUh
4zg/E9IhAH8BWqKdbDy0eC8+BiLAo1OqAIwPzIV16FJx7u4RE4u86yoUSj7q3gGbklmUkYA0cZlw
XNC8ErWkR0ybP4YEhUxEmyzqtEX0Tcxq2PfMpEw6WFq8BGixfRMYF5YF2wedca4ya+yCDRVG5hQL
OfcHHLwLLITtgaB5WOQoZuMw4cFZEaSByKAQEPRxLppiAP8OT6hKpGGOiTDshLCZhticihaEUUjE
0nor8EJaHtJn9AZ2BFWxSVkqV0ZEM5qCARSWqw6PSDkYau+pfqhgiRn48BuB4pQxyML4Bdj7RHz6
5TDJvhd+WDoJMASj2nIOy8rdd4Z4mTBMZqukF5BgGXaQGfUG/LNQOV0Kc5VF5F5CJVM/BI6g6JmX
e07PLwf08cbJmzebIDSWOyvp7y+qe8XYi7KBYBDD65N0ADBKPZweq6/hpQt74Os0WbFfkWzewXCB
PT20SP4WlE1QQPIhJQEjMEmLuFc+mcaRUsPGwlLPCGKGg+Cbv9xm+CW36zF8TZrJaWMV1bA/05km
hWHi615n6LdZbwWb/S6ugXD6PeIOqM1mmmp9UiehmLV/wVDHt/0kiRtN6dDkBr7PTiFIkdiniWoT
PstqBkjLACRKinhCLwVeEUqtRXR2iBBuypi/sxANCBWzKQIBQoQW8PHEX3NjfkmfZq7zANi1HQXi
EzhFSM1esM4OIvxBWVBOOkFrIga884qnlsPFxaGAA8V7goFqXOfG0gTiO/1JPlSPqHY6ujHripAg
dMhDGGGB2XjrgJXJ1/IPPKEF4Td4kii8K8gCjH/Tb2iQcYc2BkV6Q96yNTmlVefOiLVYmTnxzjze
PCvAHSheINkZhcUxuPWeO/5iBvNP2lbl87SiZqZLJ/+6JPL5DZO6TeM5LQb39HFQVldwEJAlkwd7
oiKK5UcNAcGw4fe2n4D7kegrIegB1YZyp9pXSwgfZZFgDqRkwLKB1j8vp7/QcDYdkO2fUkhghC97
uD8WDVQ6YNg9OGysPEbegHRIaZ++dRg3Ku1plxeEFSf1AfsviVIOyYz28M7nfufasp0LSWzzD9UC
xR/UCYmItjo6TUtPn4MRrweYVCqGLBwg1aacNIPLcHKLiWPZ/BYnoqEMIpICoFIuJzFFBETSVQNT
Wwb0I8yamUTUy3pqpTgbvsSt/r3mgOk4l0YarqrchMrdNQe9eHKVbjxizHlk54j3RdiLN61JUAhF
Jz0QULR8lBBOXvE3vqfQWu4eyig9j7D0kkUlOHBlCFkOIXti3i/oFv+IQKhlh26ZxV0EgdXjbz/U
uolM93A3Q9/Yb33TAF8VgPiR9AfkjlTWsR2ObxwYqCQkTOeDcl/ISYTkRcSWYSPCi1GPGbgQdOX/
UXZey81jaXe+lak5NsrIweXfByQBRjAn8YQlkRIAEokgiXT1fvY3tlutVknlmpmunlZ/Agls7PC+
az2rWmfrchsOBBqA0m81ZjKZp1NsSuRfIfhclBtKuGyiyw3WyL0Q1yC4GpibaCeWr4TAcsQdrPs9
7SV08wWFK7490CvOimG/8G7uOeLJ2iPZ7jWAriWqHNYc+hC1IAqpxA80XjPZOW7dxfyKkl+Yhe8D
Ze4MVw1KHQBlvK3G/OjGCFWOzIQtYnvFw8EzEW07CnBesEv9+4CQKFq2fcd97isPvzp1T54f7qCt
ivBehxhCrwxV9cw+aNRzNtZEBjgPTQirywcxqmRo9I0TgvS+uryPU581YGyR4kJs3VzSeyGEA6ab
cyJU22feGvpbQyr/uIzJ6KJuw4Rr+Pz1OKWGBB6scXo3IEwXn5hMMeNQbwUm0QpZDR7BGyM3or5y
4c5TocHa/MC0R+EFckiFi5FaGl03ndri4+Hao4om2W2QvSnYX1CPC/+LdipJ1O1R3/Qe52Jd9WEm
ukzqOcL4aGonvJSP3vZ4aM/RLpc6SH3rF1481Ki1kJtNq5zg+e5zR7NI/tMxGtCTRlzDfpmcKntZ
wJbE3cRla+6+gEZiCB4gY/TZ40prWgRXztMbiJ3NIFnRGidioBrj3Y7feUeYWhb5Jlg5k3Z1ZzPF
Vsq7TMUoxtblCZAntYUrHgcwJdDxrZE6aX11QOn8ydOk2VBjqoNFi5MGFcwTiQZdwl6yZdQi80Bs
5Onjy7j0KTphViEwDyvWRh2gatkaH8naAeKBqGJrMfvEuMJaUL0CvXubo+7nJ8VIHQN36TQ7TsLD
bFaJZF2+DBrnGIt50+esSbHRdebJm3FGupzvaRSdqlS0LCOaxKwO03T9xAFIwjm2DZvak3BA0OqO
X1RQwweJGlK9t30OxmO1f+VsYVLYwYJ1fc0+bF9a3QUEW6FqL3eDwNMm4YniE7PelNmJiTvGBr56
a14jTgxYDUbiqq8sCE/AYwoVRz5H0qPKLzfsVBGYk9oIIYFmIdr250dGK6p3n+JNQBm0eczBXu+d
2WVIM3VSvAYvxTLlFshv2ewy1rbBmUp8+YEK7sHUSsEGXMKCI8aRbTO9Xffy0Zwvb+QEgs6TcESJ
xAMTRTX13L55kFtfE2oG6TYob8MjPR1gZW93qkvR1OCjh15DonTm3W6iPs0LpbAhTiet4tHVD5w1
fSXIb6s/2BYBMqvRTxViY3vcZAM6g6qPfw0q4kkknq2tzuyIKUSmlPvEHga6YEdPlChLhNzVECGz
Xp0NZazVoyzyYKc62qoCG0P8Js7idwS9dG84l0JqXDzYZjFQWNsWtuf0OW4JdWi7AXeCRdgYylNU
hj5Wwm2ss60708BfCKfKnfwglkWPp8SGqqV4qJxEl/o4baU/sT4oFc4mHx6xqyXidUa6j/Sjq2HX
kVAnUKxiC0tkgW/1ygb1gAklyvBISelRDmYUwhNc0yRdXbfmga4Pp02m5h3DdXI8RevrUCgNMYWM
V4gM0MtKk3YWbIOP2sOVgUdDmAuQDnCiJV2rER6ugG7Av//13//X/zzV/yN4z+ZZ3ARZ+q/0mcyz
KH3c/+vfiqz9+1/5f/758Pxf/zYNUzMNR9ccU5ZlXZVlk5+fXpdRGoh//b+FTWlaxq2NN8lH8HoZ
3V0UC+weFXpmPasYSJwj4VGRKYFQVB7ibrH7t2lDRnRHgefWZ2PgBABBnEXLw/avNo2axheadbpr
CxOMuvaWvz1oR6JRQsNFuO/AemsJ+Xm/EB2T9KkkhbBOsV2gpJzLa2IiOBhnrKfUsHHVcNYLjpC+
+IdIBAkXQHhWMXE4GCkOl3VJpcSLVSTH1M39AqiCil76JM03zVCjKzSv3829PGF3SL/YWekHA1AT
EcockE/q4TIJ3i7+z7dUs6zvbqkh25riGIptmeKWf7qlaZEdb1dTjzeIOOCYnHijsd2edPIT/Hbl
zFRXP5T7lIUWm1UzQmWAdIhS09QAtMayMSswuMeedrqq/eKsYgQYXwcgqPMVy8O8HBchyXrx3JhY
u+MLQcKXcxG6NsTbD5Pd81Qjz27Hbu+GVjzphogHA6K+OZe5dCxvad+xBrfLsCk8pj8TqELaR+lD
01E7RWirJ8X6ytMCzfGqjJ8C6/+SVa6DeOA9PNnbOHLRSdGEtE6kqB2Ktc7vtHvFOn6xtwGTGJkz
QddTYZkRT6/t8IrlNPeh8g+rfb00lpiSMhreKIsxGsPFailoQQHkeOfdvRI5jm9THcIf0rus5Jec
BCRg+BEnXntFdNKSvzXPwTCMkNVB05qmrzQU4c6yZ5/Xo3hLLYJ8Yv6WmXpFsZhUFM1vzmzo2RO2
m/KV00YJc6efLqq3aHenfBusaLZNwndzp2NnPD6J4Duun6dorp4IjEiJytyre87bTxqZhvdc63uD
WTIH0p1vq/1tz7/ugKVEh9rgrj2nWzpPhD3PNPZUkDyQ0g+vW42KAXieYA3smPrBY0/PLpgbh/TV
+DBn4TIcZ9T7hznk2XxasZT66c4SEJ9wak/0E4zqjhj4jYdmHaTUcyIhqN6y7aQ6MbhMSULvW750
yDbBhIoDYoApJQY6HK+cpIoPQA93nUX15nTKD8JXUIxbfkXzdkGbykE+Dm9gnqzvFOhgw6IsvOCU
XbHzJmsd2726Y9bVRrhAqpYuwgUgTDf1oympjktjHs2cc75nkFNRez7nx42NeLLohWuJaTf2C9oH
K2kdXSG1MDffcfOB6qcWhD4EY45B2Pfe9B/7Bu10QWwBKzC9+32zvA6sJ2154aJ6fmhqB+nRvqR6
X7pHbego4yYfVdnwNmcVu68xdQ7ZDuyCF27xjDbD+jr7+b3WHeVv77VtyZaqKrJqGrpuGLKsfXmv
lUCSnk9NJ0wwGZtJsMsjNs+Z5WVZ0NFSeVQ/qrMc0/Gxpu0DKECJ+pp1xQ7M7oP+vFXIJIyoo9ri
VbahwiNv1mIggYnSy0oCSiLuRuo3+VQqVlG7Uas7ifVLU4rZPZKHFaKqcV6sZGZaDenz6sC4l/ML
e0YDyxIWk3QgheistFc9A3rEn2c5ryj+SnT9Y1lbJLfHIKsItqPj/TxeuoFOAZm4ktwgAhMvTRE8
eylOyySbajFKFrDQMvYnvo1uEKh7v3aS19ImwueJbk3DixwIfbbpFyibrRpJj7qw83yhUpJnBlGL
eVFvn/XoeHnL8EodIX3q4gB2bEjRhH+bmhMVKnSLCEwP8dzX8ai10uUzx1HSHFEjlvMaIYBzeSsf
fkjPPi9HN3YXSus9FZrlDwqH2tZgPmGwxVjEJcpZ3PJC3UmUSe4kskE4Ycqz0ZU8aIwWb4/HNLId
GA8U+rLFg91h1lCtbXEiqArl97KjGxz27N09QVRLxQdgYTNqEZdw6CdxOkgz13yXbkiHLgCoZOg8
Cuq7yPTuV2Bi2aUb4wC5XF619v0JNMm6vKa3kR6Or9xmi4glBEJKuqipKkrK670fG68VJMMWqHQd
ekrpbCpE9RGdb1VmD1OEvoN3RSspkN9g3zp+Hi4i+B1JU7m5aXUKBcEIMI94/KAgo1eU4QUpmxth
HF+fHAlsyus1zYvQuo80FbYQxZymxKAC9y2vPir54Ula6jqqNrsd5b78kRLRaNCVoc8QcWcNHlTq
AJ+5LgoZnEG0NGKHPKf+JUCpk1g4oyCI62yjRbfeyNwjAir5Ps1RnnOXP0yyAtlHXC0cKyaghMvS
pECSEvBrsTHM+hGia/VSDxkpbd7TrrME8z5/thZTUCXt43Qfs/OROLbx5iD1f3uWHFf4s/oRGohD
EEx5bpo+j9fOqO7Vfk1pvsDdJvGpC3VTN4OHjr4f02dWD4pb4NUlbwCrjq5mNHoYk7i+Mv3j5rze
1WlDMQeliIKqIHqtkkPN/ctv+VAKF0/uamrgYaM+U9WgpBSrd8sWKjf8fjmSZNyv2hVI2pbGUk6v
SlUuB0VCcpnhw1C1fszRuX1anQsU7hLjQE3P/sjZUCI5JfqwdGd4fGANi2SvDMHIFUSOpk+ONeGy
YXauJDjmxXv7bP3mSB9fSTBL+2UZuLW6COrVAxYPv62uOQA8qIoRHhIylJUMkjH92CcdBn6TFR5d
60FOdJG4Rh71jhxwgwwrqooqOOlZEKBsKCd897LBF8Zdl9H5qfB47m2nlmdP5Y29Je27g/jaRYZ1
o4q7D35rTltX/Ebd2Vwvr3ZCCD1DLMTReEcdJX4a3H3TQHPCcyuZscWnaj+40Ul6kPidJezZa51g
2wRfyGkBQprOa/C8kdG0yEtCsa+kEytwhkBXcweOzuPPTx+8ZkH98bCglKI6Fb9Q0WZlQ6oG6sKp
zBay5IlcgwSdGPNU8kbTsWT1vjLFXVjfzRy3vYW2q0R2GVJCN7Wx0d5maj5Tw5gmDqD3m9G3I31W
3J/Lo4qOITJmF1k4C9u+8iD3JfOtFNEWkBjkhIpdD4xI6jMJ67wJOlbHFJQTPfscMM1T6z+D2jMY
rVGbDQyjwVkJghon71V9MlkqGC+TUWkw0qX3wmp7xxzlauTMpQaBD9MEr4hRFV5RVN0oIZLmGA7N
wFj+mWN5YprxIQW4BQxPTI1pYi8ToTBXpVlj08QTGrWmGNyN216sP8YxhSeMKDavP2LsM/oDicuD
whsJjoblWdf31lInGaWA7N5M68zsaXd2KLe0d2HWsq1DVJIV3PR/XmqdXxZanZ9/2kCXxyqUr2Ug
+0INytZ3Tg0X6Uno/v9fRrMtW5dVW9N188vRJ7HapHFCS/W1GdvWu9/CHCJ/COXmgBfj52tp8jff
6fPFxKHh03eqtegSJ88K4s5KiEd4DlbH83NvvVwug/673ulMlI8XezWxO+6IQkvaPW9//gjmd/uX
zx/B/vtHSCozTqumbtZCxiKUJf5ta3XKCY0VD+M8OG1ahupyvV4O55igJtpi94L79AVFyaBvI1uk
V9qZ716kBV0yhNmUCqg+/iG1iqL8lTCXi9k96xzueP079zF1OSH6vhjdn7+JIgbAX4fW/+zEdNmQ
VVkxeCHlL98kqNP4GR1vuK6dEau8dllG5UGu0URMc5uYXOb3m+lXWKqvu0Z2j9QNf/4E+nf3UlcU
22FHKGv87+/30srbe/uULoEvDS7wQKwZ9QX/DnHjsnpQQzxgPAJf4VH7JTmAJnb7ekN3zxro0NfV
vdcbbUbsd34yZpf2HFUjZ3AB52JOaV78/FGVv5/w/8/N+vRRxVf5NPKSLEquTsXNkpGcpkMpW6eE
Y2EHsNwa3yihU12LNDo9hVPzy7X/fhL+56XVv1/aSTJTaS5PvIkYoQlIv7pKIkJkEPz98iXVb4eE
YmiqLVu6ojtfNue2ERZHO7/yQNi+zNHuVU2XiU/GR6HMnAHnCEpvEB2mwfL6mgjtrMEpe/5AQ+vg
07guCySdnK2m9200jdeN7GevzqrdS7NwEryKA8rRGF9fy327D6bqAr5WOCmokqBj7lgODLmqX/nB
ouLpkhM8d6ZS7F9mpAXMUqn73Gjj55V1pSdNYX9PMizCt/nNo2Z3HBoQM+j8s5F6faTjHQfQ5Ohn
0uh29Js98a1b6iM6LtaxjDsZKDstQ0DABSmjxbY0x8YCHY7AkUkH7cFvzs76hCMd2ooKKs44W9se
leyxkJpqQ60YXZyPn++9anz3Nn669V+ma1vVErtJcoxmq3SCCvmS045Mz+jyZzf/oboSKccEdE6U
xXNiX7zbjM3qzUMlOLtslPnPH0b5/sX8axyID/tptF9UKU/1Wgd5X2xVuA0XIgwdVlW77KolIY0B
tR+cGvrmki1/vrT+7WhXVYposqrYivNlik/NY/0o9Ysm6qiF2tPx+KHbBdpqdlUAQ6WrEA+D8Ax0
BbsFZMn7FtEpAXEI3ailysxWYxvqc+rdpA41gBxEBNrtqiuX7vVJxVMIZkAbXIKRE01L9JaAFSw0
hkiRTZ+GsbOncpTR/sUqoHnS+efvp/72/b7MulZoSMHx2Orr8fjg+2wmet56mPQ7y85kQiTMCF4H
atJVNVgsfrmy+M3/mO9VapWG4ximIYsNw6eHaplBasU1V5b7Pd+XOtCaqIx4HXIU+y4I1s50Ouoi
algt7On4t4t/O3+qjmwpjuno9teZpbbkVk3zksPYSpoVZ2189zP8eNkScDIIehlmLJinOS8ZlvqB
CiSaqgfNhp/vwfdrnqYaskW5VtOsL9N4eaky1QgsGZyZyEKMKboeQaEq3RtvFCpHZNi/XPHbV+nT
Fb+8143dOFZecsWnex3k1OJgsHave/QeuMx/uZZYCf7xhD9d68sT5ozrKLd7Ko+vWj7LOfdbNQcB
cTAgylvv3+xiUOuJmygAaBPT1dn9/vIJvn3Mf30C+8uKXkd2oeRZAni9vXp2+k4tKrismpjcc2eR
k9oVVLeu7bRdsddXkPqFwe6Xj/DtRPrpI3x5xPHjWKVhelXHtQYqn8OjClAW60cNYCNf6Q+43hen
c8+frpEgGaPWwGkoxRxfy1Xv58+ifrdf1XnfaA0olmKZX172p/msHLWSq3FFV11/D4vVQ6SgWYfc
IMwqhw8TnctilZeEz1M5tg56hGRGszpGAu30uq3R/LXQ6Wha/vLJxLb8n0Pl/32yry9CYWvHu1pr
MMSwWz82dcrGola75p1aw+OticFOHZO+daSyg+1E0eGRYehSQ2CwYNOKXB1ZBKrd8Rmzi82vfbnl
K9hRN05YGwxrIE7s3NdfPvUv9/NP0+DTFBbkj+phhYo0oXZlzUIMw9o4WmR+gKpuIFb2jIi82wtq
itlxKk1uvzZ6frlrX55npupalD8KNIP1lC3zRd/oqBSy4HTnWHwF8UPH/F7+Moq+XTH+GkTWl7fa
KLLQfhSSMi6qXQxnEtaqWMFGIHd+ub3fX8nRLMd22I1/XSGqR1g+byVnm/FeLBAzUr9QRncgnCAp
63Y6aNxw9ebdj4/YJy7m4p5/+arfjkpdtRXDNnXbVL5MH8+q1aNHmdZj7Ti6I/yGHl4s4t/2GN9v
cz9d5ssUkTSSlOZJqnGGC4fCK+3tPW/YeT+RzCXUKtPOaLD45eD43XFc/3RN8dU/DV0psvTL4/mo
x1SG27DtUP5mBKVsqgLMnbr5Th3g58f5y81UxVz96YqWnd2OUsBcXD9HJjtqouRTX3N+2bD98r3+
3OtPVzH4Ts0lzPhe6Js+LEpEjfSuFG9VtXpKfkEz6udv9f0S/teNVL/cSFbw6Njm6mWtht18cijn
c+Ax8uzhRnNQTz1l+Mv1vn0pPl3vyzt/vctNes8eyvgu4fg+EhhdB24KXgHdSDQO4EIoo/iBQMDx
dWpzCpX7IxrXm3tVYyx9q18+znf7CRqiOn0Uzs00Uf7+VJ/6MbrX0l0eByp4QVAswANhnFHIrmv3
BuKaZsVjWQeDn68rvuXX9cJQDdWijG06bOT+ftmiPMbPUs0oFtDcRnF+G6XtUg5fE2ch57ufr/Xd
Hf98LbHN+TSk2KXatXHHwX3Fpw7HtfpgwqN6HP924NW+vZJmGLbFjKOr1pdnW4MpK2VbbtZR+B8v
0r5lREXYnw5r422NbRnGTHcpEwKRDzoTtitR92W6an0an+j5O2zSkR3/NsK/fcSGqcqaLCu6qX/Z
MmpGmejVQ8bnpY5Mujg2wjyT08pAQtus+MXlgzthSP2f77oibus/HvGny34ZWcencj9e47yd1Leh
+vCisY7UQO8pNxinnlLDPcqJGcvdny/73fxhfLrql9f5Hj/uZmJn7eTyGD1AMpaujAoN8xYbMuo7
9S81jm+f+KfLiZ9/GlvHR8XjfrDCKDAz8alL/ShyuZ2V8cuFxEP64W4aX14Y/SbLkZaptZjlc/Rl
8W+P65tRopmyxSLJcQ6hxJexG1WXvLGiECYwPhWHJll5Dm9vdTKGN0N3/+ZeeHbznx+Wrn9XgtVM
1VZV09Zsgzno7zcw1GxdivJLvaaRj/wcQEgfkc4Mgc+KPJKXDF2luZQ8dSHAMRBfOsc+nlIDr93H
E37rB1gmkeKOXgFdF7xVVFzCaO9MjI5DUpDEaowynA3OIRsgWAXvAodiJMNDQI03VJfAYzwSahHU
AqKOfOEQRFSL/KhdhfyfCfBcUsoVTz5oc1SKyOeKXvXRejTCO2o/vnoB6bsyCGsc3G8ppmG4oGY3
nDsr2z9u0r0+/RDAv3YT02rHforCn9oB6bGdWoBeR+XJ7LckPSjTazf0Wrhmhnd/RTtC6YAS1+H4
wEmgrUyoO4vrFn3rMHU6+gGB7eZxak+WgqbwMkF8jH+bzrev+phmIYM4qK6FwFv3zuCZT6QiND14
2UfoKkGn4qQAEuicota+dMyNLUDiwBoOZj8YQGgKiGciDO/DRjR9H8QGmGMgpnPOOo/Vs2K1Aphl
DdD+ZR1QrPpIdh8zIGtL/r9ywiAVbFU/2F3fUDAubGKhR2gXIfwSrrRToEDfR7cPmGcbMrRxICdT
hChdLHCTdTs+xMiCOU7Rh9QSYqmSPrLT+C3sgfOcZNNiEr1ePx4OYhdsBWb/9mqPHAjNiOaBtQnt
jGsAOdVmTxecZx+JOM+9Q6GpJ1M9B5oPOCPatjNGCFvrft0T7gDtpHgpfhosOzgeGYYkVo/Ml3wH
vGwE4Ou6VKHCcErxMiSygMOIHzriCNIx/RPs3StfUPh0yt3BdCmuY4iFoOxgkI3emn7NR7tBR4Fu
doKNwNe696EV7EvP4jjBaEKHOSJcB/9IwRFe0IIsfObHP7SfuwmaOniV+yr+giQCmdySzLfk2cBZ
UUeE8k3NqQABI6Adr32U1WchlhQ26BZY6YpRXUE9IbaHRwV1GzL/Eh13/zpKRtagIPyU22isdF9f
qoidmx7SQWmC3RuxIm0oOMIVqtX2jP2Qt6TuxYzTCk/K1EQTA6cPGkIEnPZBx3SYvxFTTOhUCBsX
9u8QWReSQri1EByoytro0gdqX0OSKUzF3JGry6RJGiYktyPhQpR1wQQTZ3+Qdmp3ry+rBerwgerz
XWbwUOnOIORDZIkwGQS7p/bZaDOW+LwT3RfTgz5K58jVpm8gvBewHBCH8x9aIJ1LhqAPb24fmS7G
asDGVg/LP1ZAJg+qfi4yEaiyk3gN+RnXAP/s5vNEYX5r6xvS6solMNFXyFmp3OBVsJ+dzlsGv5YM
m5gRRL+O16V/UAYNMCgkqciOFsUeSWkhIBH2iMrA/VWaod5H4LhQZvK0fuENFE+LUfEK2Ifz3isP
rTxB/RUPNOsCbTH7DY8c+msXQRnJpKCUESKuLkPEI73gfV2i/64Wcj9HpgQW+top9yGkKxuHg0lC
y+HSu/oOzN3xW7SsvSewP6J2xiTboWBGh4I4L+PbAc4lhBIae4/zS18cyCp0n4ymMRMsd8ihXm51
DlizdhKtKcz/s3vNSFZx406jxXGI7Q5R1GUG28MDrM3LFI2iRYtqw+xeR+UMU45KtOkGqlLQduPQ
VfZ0lLk1VP/BGSOVqbrivYeixdA2li3GtccQmLsjRhg3gPPiR4GNAd7Ts4uPRi17CX9dAC7Y6why
lT0/khsXone5D7bOQF8+hdk/g7Biv5QvOQkrJOLNcwze1imYSoNknLxZLw6BhTDe7L2IyUDkcUTa
qOGrQqM65Q9gT7TWwZuztqcXXlOOPQssUnNnIMhEBvwd2C49Kgc30I7avsFqVfeWgY8/hRZpSgBM
Q4QcEmugP9IJYGNH4T6S/NrRphkvowAQJmMRtKKCku9mJ3R/k1OAgeh5kDcm+O72rGJK51aQbRct
jNw9wtQu59VW4w4/3gLGSQtFR2fGDKZyF5Ftn04GlMyKTNmEdx7tIWRNRi5ajZEIOyHwbFRtqHFs
8CR6sJG2RFZMzD5+EdH8jOfVVO0u7BHUZYrJz4UxvnhX5mCSOaZzMrtRn+FzfovpovUt9wHbsSXr
CnzxpsIrrw6vcdfxyYHy412DMH9p+PgAN9eJfCKOlOyaLBzJ1/6z7sQS9JP5Y2WSZUROAnkWeKTP
GWHJFDabQYMFmRe47cTgHjX8TL1a9vKXgqzo1xugZRibkciP4E/lppsi1tE68mt+bpDtEwLyGDZP
3nvmyWAMrsruy0RdrINBNhJ9EEZU4T/uQ02em7JvtoOE6IorohRXrPuz9qWehcNk24hwk3jPYmlO
MRZhzsbscLiPgJG3zOp3MLek/uEBAY/Hx+UGbkG5QPm+ds4CZbc5P3r37QI/IgcAulGoeB8JC5AE
MeDaA632EpK+cRsHuveE3HQIh/cPSOluMaTnBXuevuSq3BuzAJiKNVCQ6IrXAq3XIWKITgRNDebV
1Ik9BoFr0+9kUuTiZj+Z4rmD/1+NpJVYnRu/7XG2u/PzvXASBcSslt0lmlWUqgmIhr38bqD9IHWe
fPsSK/ZaffQ0MTsj17h7CyRH2sUNwCXNpXE1UgvQ8LdB8iYXmBiEfYQFnv9Gsyf0o6CDNPsok9Vs
DJ9v4Ya5Gz5O2H2OkAjOyZk7AN+esAlDZ0vcQZD0nh/tHiwJE5jtQ0qdRGNi+VxWFpELpIEaQm/p
uOWOLh7W2XlCrC8oZCanAucF8nBklyQHWANeyWIV4515xxl8Y9KEN9NH8/5Qek3ST/fSAFFoL8Aj
Sm/uD9Lqz59DHm52zZF4MsfXkpyLJTh15GDjshfOW1xvc7YAOPnE1AnqfppNn0sLhPQAnB/QsZQo
PGmNG3ChU99atvPCs1YXdNGrcPgQjeSjX7AGaL1b/ziMPQvieUfM6zhzECFznWlEQGQCPLRi+5UT
cSIvMRq4DSssXhO3mV/72LWBZk748C6prMt6ZK9yV1iTNQ+ekEx6BDYVAA+YlIVYlh1KtinHDU9z
Ve5QzBBNSuGaRSQ8KXkvGlNHv1LnICuuz/noOCgKUlSJXhwNlUk7waE/s5bqvCIOCAkvdBIonwz5
jd7Vih7talyVoopXeUw5GHUHBnmlOd+MkNS+SMpN+Ttd/HHwNBjLiPwb16zgPDHMQiEy7xJUnUTC
tqD8Xg/AUDcB2Wo1DjFzDG2UUETMOi/x7pgDWkczk68ETC4fssxV7vrP5hA4sMhI0Fn1cJPGPaIe
Gt6dy8ulBxwhXqU9oLNLmH8HZpRlPC97rL00asiDyNeqe8PVU/Wvi9uN+Clw9N5ll+2LcTym7Y4/
w9mUQEbY4rlPLrm9Lq2T5oHHOZTjAI50uC0+TE4Sz+6OyW31YEP9klymFwgRyHCv3VvN8LDfCX08
3EbP5Rv9xXwVv7C736WevjkXG/zuJIOor2ikepH/fJFe2e1hJhvUwgGez9CvpmdkcQKnt8dwNFG7
2eK2QFZ2PvIas5SCua0X72x9QbOJsdIScqq72kCsuoeacDhmkSkCQzF7NO8lN/GlBdtEn1q8wPXJ
6oHG4TAQ90CNLR2CTdY25yRhdYiY9sMVzs4zs2gfdCmhSyXbngdJWVu8jJ44BtkLEwzxpWfDWjEn
j4EoXRMWLnXtiT2MFtdRPksxAoSnehjPLYCm2O+0sW12pQcs3YxQcf9+67w5HXpZ4STYJehp9041
QidQvuhLunUq3g5zepm0J/ZVA1JACZ6DrAYrBcfufUeIFyQ+0085FYhpjgPc5jjnLUdq6orPlQ/Y
p3CsERG60Uh103mOXYdxNzc6PMi645kYfIHP93JS15Gvc44LKFJL7tweOu51Un+YexFPY3M34X0w
Hhju5Zoo3UHKKcElrmiQse0jZnqsrvWVPgMxvsEWkDJeoR5jqx/itvqTeSCNVUTWxBex6w96eLo4
gbIBgH1BykE76VV4o4VVkvAWdtpORx5loMXqoflhb++LbMkRBTstZ80t0m62jSD8QIW9IY4gGDbw
9R6TQoeoOixgVY/ngJCfT0lCz4z0+a7CWUifiqMnjbIxj2wYIgQIu47HQt/hwLeVXxD0Da0F0SST
O/d+dp1AKps+3qINk844mdrEKV8H2piViB0pOBAo5df1PGFyQjErJiCN6C2OhAvl7ThErDpijmk7
bQ/nlBuvMj9hh3cbkZYzvFScJNkijpUdW/6t0ktJNqXL40quyHYmmHrzHvc0DhlX5hNjcUUFDCVB
hAI7Hm2EIZHImNz416sXct3f4JvzhF1GoMJ8SiomaY6cMXB6RMAgc4ryxlxAE8k/GVUwM5jI7EXE
ldCC8PEeE+yTVAwaku45vg/tibUh0pJD2d2rUYKR2dCVXbuP628h9bn72L6nJiPu2Hc8Wgtdx4XJ
64U9AlK5QRevph9druoBIz4CcN6SzXuD6JCBdOtddoQsuvUoWqfTclm7hN5PmpeIiO9kghYfGTTR
d7js+gnEhWIEBGMMxwA/q9qLR4mHHQSy+/2EU8ccFpzV+aJYcjhMCFI6ox0Gjjrmt8rzcMuEYq8R
W8BMFtIwQJU4zlcIYWfJ3pxhEOzG/dFLTqCwiFEt3KITdCfkGO90CNrU+Lka/v9iieF6hIuHdNeA
gE3BPix8GSP06Hoqp0KhCscp7AXzOOpiGbquZQQ42Fcj9tRhD3uIzlz6JMjcgXl/I7gy6OsrYOts
jI5zzBC44wDkw/OasWkdO9N818zLbg0NoOhO8JQxQNkLqAzMcHrDoBXN9ZOxwH1k0Oo4W/g8fWfa
Du6b45DgcLIgeDVufbHHbSkSHFh358EmwqqLJ38FaXKoE6vL6e24rpfSxuhjo4INJGj495fAYoVV
zylZfXjcsVIPHyOAQZA0CCaiJRgRTPCEVaX3GGQMSI6PZY+92KxmlrYXbLxG9SlcX5d3MneCAzuN
uy/elzkZYiyZx3UMvmJaAiwJ3v8wyZ8bViDcjE/XJO6Kl+bWQe97nNxOJuFghPgxmxJ5gy+xYvze
+ux+HFfrZ8PrnDh1VETspnrT/EPGkw/xeSCdP3L+eDpoF5av+eYkgioNu+O2m+403/qDAI/6jsMK
niw5WficCbrKwMcCwPxtztd7YAoUMd7CWbFDleqRE7o2J9q0ebHcdqr5wZDgaRyQxljbVUu9m0xj
dnP/OSsGnTeToAUWo54SdbTehfumsmnCvPciUw05VByulYEGnsUcsmoqBOvehoJNILIRrP5mUXha
xw3W1IogF60qTu5/YB43agtPaN6CWAbSY4CzmmEkghVA/vB8k42Ny32aMbEAF50z/Xnl2sKgQkBH
Sa1NrA3KgEQithoakUfjyoNS2VPXGsZLsj7GzqFwGaHvrJfMsvW6Djv3DVOJMrgyfQUcSw1X7+C7
6JAPDUU27pK2elwBVIF7rLO9x6gNbUBja75tXbJIXayQJGFifGR4V6eWJZdsXyya+IisbgUfZo2r
Sjk8T/LsDpK7XsjzjFPhFFeeLX7ZLOANrXonc14wljZ2z56It0/1jIVIyTXmKkBYQWhpRWHtwwTj
YfXMcYPTuSLvd1Yvq7mKdlbp3E/R5DG+vue7J1Yw9qGNK4K04dqT2d3AePCIf90KZsiI1O2AjOL/
u5I8qZntd3PxGK/9I3Byp39ZIhXnLlCkszwU0uzUnmS9NRxw4gUW7KXqKSOVf9UQYP5eeveaffyK
ReqxrbchN8Dekyk4opo8xXk6UnBTltsjt5NBB4lhEPQj32ak2R53PzpEo3Z4n4KMFNh8n8NAuEpn
yjiePf1jL3zwIttD9qb8aGkPrxvLtVz5wl/ahRm46vlWdd+xrw1boqVvqLNmyYJNB+fYaHGZXX2V
PSYcAKYQ7G7qOW96ziYaOgtMHPbeZEYGtuBrbjDXoPSFA4UcXbFPDhHdQr+al1Q+Yr9GgfNu8hah
vWdZ/t+cnVmzoti6rn+REfTNLa1i3071hpgtCCIiIsivPw+5I87OtIxpxI5atVatrMwpwmCMr3uf
V8aYAK93O/MpgxCKgx6QByEVMnFxDfBJHTBIUjmfXTRBzOKnPmupRHE1B+4ufXaUhOs43OYzNUh5
0zLezYoJ1gNbpkTMN5W2vCozaF68ZHsI7esrTwu6GlsY2IgxD7YvDrMxN4E99x2EONHJSrBT1Kso
a53e8n/q4syrTGWv23DED9Ywvm+Y8+zKtTYD6to/L6nOIYz4EKh8LiJOxdSVh5cpxbrZmfDN2jIT
K/mhT1aDBqlPlYbcPOKcHWJJcvLaARNDpPfV+owwclgC58IjF2oEhYlwcCHc5ns5yaxbPxWFD0xz
VrpNHhCEq3J3vnDmfx7WigPqoSMp4lMqLDkgzPfDIFqlo96GaTx9YgDSZ5/z2SCpWBuIYOzj24Ub
O5B28uSKkGK8MrHzIo8iWgkjp4agEAd4GhAM27ECNAdAN8LD47qD53BYTruzDf/Dt4af/0W1nLqI
awZAT8KpxHWaxLvd3VUYf685VLGsGIuQFTL+GSeq4DDOx3JfdDIG0fI9bu2Tyxs1X2qFlGr6KnYl
ZH1Xy1yY7OzCJwf5yUtrtsFyyypYiIQgVFqnnQ/hR9M3vu6zZn4YoWS3L/377MgeEsR0CtAEWt2L
Q8V4EURfnRui7rTLcC1bfXxcN9W2OybxaMHYpn8etpOSh+5LHt7n/T7MtpW0vJLDUzraRWxGyrRi
/flg+7G64VXAlQRlGFhga8Yt9hW4sfGmO0pM3BqMfkdaSIIrrq+VAzweDS/mXWtKgMpMwp4BlowH
0LCvLXtjcFIdqPD+pu/OOTu7EHydoABoXARqFfFut74yvbnvyb5cwh60Z4WTw2P8ae2EhxPxMJo/
WaEyxEJpUAzgUB1wwL1PmbMKORg59MdoiD60xD+sEeSFo7BfsEnqQefJUg6zZf1WvJmr3hdy+YtK
DmzrWETAxBhR3aM/0XPWOLgQNlE1YKl0JjHhJxAFAvT0rQzqOWBtLwJZ71ChZz8/rwF0I1LVR8ak
M0tBnsmGPjcseY7P2LDFVGJfbXEmGtXeHQcG4E2OOa88aZlCuEd86KcfiHsLuJAd4kKa92BFUiwB
6YRPC+zjD73n6xgMizMALtpEAeuARZx/7+ceimqINdiFwmfuzhM0oxZNlLAjYdFwIJY7w9YwB1eo
IcpX5w569anRjsQlTI4O+Fq8RcsUTORln27bTYOpEnJkbuTJq3aYJV3gVSV95HDdkXZ6FwO8xXVL
cWq+A04Y/feLi528xpZOwIW28BPL+NGBXKgax0sp8c2J0RsI1AxqnhzgScg7lQN3AjQpfyodY6Wi
c4qa7ALUIIOMjflgYy7Fb6g/gK4kKoyrrhBx6bIAp+333MKBpAy1C+apZ/3P655i1iHPI176kNi/
IplyE+/CjmtOouC8bD+y9bX/VgxoBuERQlMj6N4Iwcl3sA4HPHGyhu7tQ7YLBYXyo43rMQCkkAWX
eczLgve6Hh1l2hsjEwLNzWJ4h3kGGlWGtZFZ6YfRGXOT/Ugdut+p3sLJkoUzqXA+Asa6xhmDE/nD
7CLtqrKOH5+1s+bsAaH7dqYkA8pnVnyIxJ8L8+byAXA+daBQC20CuX15f4u1DrEaYddyG+B7vQKq
5Z39aqhKy5bys7aXWRlQZfgyohdJLj02XHATPJaVCRm9ssD4VqJrysOfxeMGi/nllvSx87/oq5A1
QAcTC8MVqfr8FhLPFPSUBUcTQpwxvfygkm46mgq4mMMHNiGDji2iUE6LbQGCE+wYWE3U+bj3tp7x
wl/cM0xUzFmqkRlcgm4QEy0aXHvGgDWyfl/gZehotAQnXa/rPMd/kpr025pHgQ6O5BW6pGUGuScM
ze8jSC6EVfiZXenQmR/nWYMFduwD3eXHro2P276a5V/Y1h++ehwwJcgK6iUxObcMPmZdXeZ15OuY
sucM0tw9I98ZR+hvAAmjq6scPQZbLqV3DScn8WRdeu5NGAA0UGtHFX0JcwMMiYR8WlU+I/8KzrJ4
6B6DXs58d/9g+k0+LHqBHI1l+OKUddNAUrAhnpr5JORQK70exGtKJXC5gadtCRGpyeF+0692At3p
6aWKBgUAzISfEqFPQ7e4SU9TCftkfR3q/o0yH9W27oQLd2gnqa9zDMM7zMD7nWb0AoLUN1Y99JnU
WtDliwxLkbFdllI+IueWP8r5fYxLFpHHpCsJEgJWnwleuAufyH8SzbM95fE0GGiJo75Vk/NXvLsN
7mMC86GOup/qqdSQ7QgDpouDbh8QF5UXrepP/tv/hrnYb+aU82kECgN1nyEJ9w2HroJ/Heo2Hms/
x82Z8lQEhzHbJ9sjxRPQjD/Mz3OSFh7GByMJJiR7AzQp3jl1A8KVIwEnR4ILqm+7g3fdGx/nebIH
eFpQA5ipK3MEJvI7NT04I6d5tK1WN8DHnbtNb1jCwGbNnffVMqZ6QrJHaEF40gIIG6Std6cwUw6U
T7HugAHXu8XwfrlVMPMtv7Eee2vO7mWouzvBOizZ3cjMrn2mBgDINuwM2bQrTYJQ9Az41pW1DPEM
EyGHuYv9gYYgbZE+GQh5fTpA8eQQNpPYB9rUxPvZ0TBE4lyYcHNceXzcfB+YFU+8ToAhDVq/qzR0
B0M9xIrPSw+gn0yfJhxDDPnPcUC9xOGg+gFS6OMbMKUR4Vw/SYwkxJb25YdzlIYIK3vGoEHADkSq
ODtTuxsWeKijEiSHRXNulYPdiabZSumMxY0F9ol8MTzpOER428anMY1C98rOS7GXzZnz9NxPUb5R
QQKRHlsVvisUJsDQ9QIOdeC+63IayZhkI59YQIUbkKtifrUGq9oVG0hGQPZW9FCBUA7O42LKqXfZ
N74wyh3e8p3Acb0Q2A0g/zotgMEhzlFrlhYHkAKk+sRxsePks02LMq21kXf4tKMwXbDF3XZwJC1q
DewwPttlLuCdXuFVh/nGCicUejREcBqAuHX91tmrgrJk7+gIcbFf16P0rYLS9mc3Yf+DLRWPDx9X
itJS0HmuZj4rjMJQjsoXsBpWSpwme0LegreR3Dd3GOC742QGKa1S97UWSMaqpNZxPw3ym2eqMww/
2yiQsG2++9D8fnq1nSr9O8Rxhp7o/gNqBJoT2WBp86TjJ0s4OqhOojmiDEh3Di8YNOsttY7MP5BH
ADGkV5+yN3xWt8lxL6eMfCCjdYWLXyLh1caQIc50NtRlhkYcpww4ztHgAhKZjMf0FNw06nEJqw2D
x8RJvoFU0eNgKiThTceREMh6TTsIvouNqrcnTSrG1eqgCfvnnpVX3uUwxCyFmNimMwrWziOsg3yw
K95uu3p+xGBeWOjs9vvMaj+VeQuLRvA4Zuj8Z6Dppf4lwcd1fby5B/r8Z0ZIIH4y5Z2i46VwBesK
il5kp0iEoVDjGQUTCNM/LH/ORAccNgRwyTjBdKqgZtt5fqurjm/RXS6mFIPjdwQVveAF5tsKHwjn
Vgw3D7swkNNyzvwSnHYe+OlbnZWmI40xAJgym9du9aXZz974VqF9hgWGjY3edbAOTMp1bKDYvc2J
zGpL4ridqYP2qw4oGLIsBn/w51Dkcu845qSJ5+as7J+27ZL+s+gqxqoGUwYeQRgBkh/+HJYUr9Vd
0e/8DmtfdGqXruwU0L08uwFsS1a14UVLnNthkRLa4zqMA4/T21HT5WTm5cVrBiQaJ7nKUqVbP0aC
PLuMIaRYyrSLmemq8iKUfSwtgEhdAXJzTQoqfKBeMD8nJ0xHxIE0YfwB3j+PGILfBPtQdmSafx+v
FTJP5vFkTUF3JegyOtfHkcg815WbIAHHqCriOg69uNi2Z9U+ABU+ze85pVV8U4RLZgt4nTD+WkkS
Df/3Gtusdt5GtM9BiryaphP/SCUe5um4LlURNK5MF6WHubNakdrsoJnNEF9uRLd3u/P+HuvW9uZ0
SPkxZWxrSFrzp8FOj9+aih1cnskjeulAvWll5daeJ9H9NR1PTWu63/KzGPXk1/kPPwubRWv/Efr7
2P6YDlbT/dQbfPv+96x0/Jk/A8JLt5QMCotF+01ZzW6WHzvf/GLhHOxPzYFSjUHc1RrtJutgDSUw
2O0mMWG4NcEkDY0RGTcmAhOSZMlC58UKuVjBjpn6g/PDf8fWfD7/mW8qd7txvjoI45KMZL5cvhiz
F59oZFQRJJUii6KuILb7d4gvUS+HE6O+h9G5uYIwYXmexgUVRhUqR1H1S7SRTUaCXPNN49WpJSaW
9rc2WR+YQPt9pNB8MqauiqaIFMWUGcFVH4bxE+1wivNY7TTd221hDTzmlRpr9eFt7z9j1dsz5EAT
S7D3jOYKNsMXm5LO5GiorZnE+CxcxtViR8ZekIdnWp7iWosbGe6hT35efBpX++2NboSv235HiLYX
5CnW0VtQx3g7/szcd3eJx66DMxDRtznor22XdHRUjnYROLx6lVikCP2v37+08mQ6FPGZoJmIHAUN
/fW/D6BoVVVKiqIC2+814iZKBtGbQAKYrOsfKYUxf56I7VClPN74uTZqQS+r+yp/P8prsxndr2MD
Rgz8xmRmQlYsgxuGIPdxUozEdnsrRorZr5nhqn+aal+fgBTMTvx6b56Qs+rTDksnDq6pn+gvhnnF
J+O1/3yvB82BEt3SpDip0rhwK75FoPjedLpqLMoEtYf32zvo499vpfxkLf/9kdrDRxZ5fY70Y31f
MdQDUurSjytCEOYftnvB9Zjhjr3vb15WspX9W3704FZZcnCgZfVefQUYv/X/D2+XbMqCakqqrIm6
8LBVFblYakpU42uH4VeL0FB5v4Mf7AE1JwKgnoyGVnrFRhCfTOjzqXo3L85kriJ0S+7zfxl0ZnSC
BnSsmlHJ1JuOs5N1Xt0yOPsWAxbtW6zsK7L6MjDvLqE2o9wEW6goLmH/9wcidpvH405tKoIJCk9F
8vZ4IYWYpmqqasnoKEyg3PS0ADj8hd0aWUR1GaYCAwDJK2XWs2loUzUY1peZTNaMh29/Euooi3oG
Hkv5JGb0L98z3X1LTp1QKkkCQHJ4SLxfDy8+99mLjFBeF1TDAIKBaunfu24YcX4rMnYvhjQ2Op49
OJR4i9ObTwF7ALpr7E3DwcL4Otg+8t6RLVkB9sijSWTby3gfu8uTPZ/nL17DJ28hWAdN09BPC6Io
P+wuWlprN81kexea6eH4doQ0R7qv0rrG3uDF036y7FQgEnon2NZMTX0YqC/zOL8gCUywRhj1LmPT
hDB9Bx6bkE2VmReFTXCloRNlotW73m01Tb0rKe+hmqjqLrq8VSVA2eT2EtjQ3fiHVaiysxKqmJKh
6MbDsVKaOvCTXtwgBrdjERiQ1C2KOtxI2eKYbCtpE1Y+sivxuNHhyEiEwv+HOyMC1hBFjln5P+9B
CQVIChNE9Jf6TQ7fxRKVzlo+g4nB6Y27Ib5zHQf5DGxz0ZHBiyBllcq1AHEKAwQEEL9f0J9T/eGW
cDUqUhdZN5BiP5z6bXsJY026hCP42BPVOxoWiMlL61w/Lm/nt4jUMRle14T1x2iAORTn64sL6Lbi
/1yA3NE+gDrq/1krVXLJm/quJCjQlYBtAZtYJsooqVQe81TMAjFrPSho4TDYBMEfOz9ori+u4cl6
1WRTEQ1VJ4xEQPHvC9uaddz0Ysh3xg2uYZY4N1VzK+3m3W90FsEyGvejVdFHVphPjSlw9IrgWOkD
BMseQs8OCGUeg1uBqwa11mymA0aqJaqCOvPNzU6kbZCm87SoRsX19uK9lp8s6r8vXnxY1KdCb48G
+9FqOB4zC3JgzGpQ+ZxxIAst/2Bb7s70J8Sb6/5cX33hgNCZQ/VfbHrSq8t42F96ObS1zGwRaJl4
0AQ9RDttBguWafqqV36Eac+/U6HLhArk/dcJRzS5wTn3PDnQhcCGgK7ksfroaen6UN8WhQb9Mp+r
bTpJjWzw+/MWu2t5XHOKIAo8bomD8VEvp0jhvTwZqTA2yeKoqA1qn+EfRoQ6D+zs1Qp/Eoxof3/a
o5op0TJRTXlAkLy61GTsSe6U57PwC8eCK7KbvAc/+E9tfv+WTzZ8jU3GNMQOraA+QjOEskiF4tI2
w8TwOxqfhs/HnbHlo/8SK2U8/YqyqpA4sJuYerc4/oozIEvI91IF2iPND5PzzPSuMOV6tjyMsELO
mPpbhUFDB1ge4SQZVHQnhtmcQRr4Xe0AeWg6rJiTGN03al9idI7ZIGEM2LlmiOxNmSVvGd3z7r0K
aAuNYPLOzABP9nKQTLJVdHAuC04SE/u6KjDmxhhY8ebPVMWIEbOBXlgC8w2z4yRlcHdQDYw+lqhJ
bocLoNj7cxsAR55SY1//fv//vHj/WWV/3ZTupv11U8xzc+i1EFKGp2x6ov8qjXXVF1Xy+EIJehqG
dXauxRSWXoZ9T6ItHv3/Po6HFZefYuWsQl0Y7+Vh7EGpw2okhZf+SgdrdD/oP1+RiI6glvOU9+nf
r3jImlsvvYdM4fXmTMoz7X5zhI1iYxhIwQ8nFfIvbOMuTiFAuSIRr/jFTUGBr2ZyOBlJ1JyOo15f
ntbBzdPw32CK/puas69OrsJEvx2GoLGxlEs24bQ3V/gmN7o9DYpskG/0emvnFNCVmVNWo4LMaHI/
szYn+4rZFxRgAnmA7H73GyvaSAzX0Hh78ZSfnR2KZnJwdMwsTX/c90zpUkgAJkYRyQSo6iBExMEA
eEFL03TP2NWnI9qdx0W9vHUKnd8//um2iyqeo5OzW1eFh91flM693i05SEOTQOoqNB0Eb3TTcOAt
XakotqHi5ArzDoT3RxE0arhJDb/jBLaHn0I5bK/pRCzXQmEMKkiIQn2ZCbEy5MCxk/rm/36xT/dd
VRJlKjmCSZXhIQnShfp4FtNYHtfdKGjadmakTJN9QmlSKG9P6ay92nyf5ACaKik6KmVDAnHz8JHV
Lb8m0j0KOycR8PJM8zCqMUYCU4x7mNuj1x4lOHYIwwRLu8ltny3DyavX5NlOrMpEnjwiaHjqQzZ6
CpNGvgtQ92TmnhktmUiO+eJ7Ks/CKFUhtzQ0ib1efdhsenIuKE0pEAU429Bny2ucqkTD8gHa5MTQ
d26fT9ZqGi8ja/btWgwJwiKnOk43gJwDfwVMOO5WcHQBvq/7/f/DWaQqBvEunCFDlB7uQH48SZpi
kllSVQ4KGOfMWjSz31fXsxdRRTVMDKnoiqE+POkMlhx84Rp4Tz6JjpEbAxETb6RgjJQa0kRNJr9/
nvxs80M1zPdSwJETS/y7+amVkOS1cpVXw2S0ZV7tjjbEXN7tfDMm4ZtOFyulZ337pTfCGASCpr1r
f2TMqcjzmN+wnfnv1/NslWlg5yVCWBI9pbs/fx03TXzNr+nxD1ToNjCxrKeZbP/+Ec+OeY36FGh7
iglAm/79iFBL2stVKsUhvFrU51I4fnlX/8Rej0eKbmqiqXSRuCY8LOSmjNriHjX10JQ/TWYIcDBo
LjLj+PTFJWlt1IyxCLOekMd+qgpWdsvAhi4uZo4DzbEPZsa7JbEThouT9H5Fg1PouHVkvf69wyHT
LCG/UtAiNET1ipL6HdxVkxG9Nb09z7qfaIz7YTlkMtclXkYYBo7N6rrLy54riAwQG3syt6pmNJHZ
CMorL/bzZxUbNkdIXCSJOtvVw6Kq2Mzv4enQDkkC7RDOXiNvisJObhdLOgRyyZwSzGeVmIEy++GY
e1cN83R5fsXXuhBBnyU0/m7hi8uSni2u/70sXXhIE9XjzZBvJSS6GxFcM6pBip93nWSkm7/Tx4xO
9rr/mcYTc87YztCcqVcw5Bp/iSiufl+GTzc7g2Jaxwv/w0/5dx0eqkpJqqrXG0UTRInp4gSNvwqS
WYhikXBrmgVFUE6og3q3kYDP4cqEFDg+Tds3cRhPz0N49pNqULTLZCJh6YsLAk5V8js+L9NieZY5
DbpL//2ixWfbhUE1ilWqqKL0mKfJcXFID1oijrv6X2EzZ/PVTT6uTgwkMgIAmggi+4cgvHhnn34s
nCnIOdT/qP78e68uUijVcgc3aO9d5Q18zll8/do+rSMYFNvgBKm6LJkPO7wAmuOmnQ1xqBSbOBGC
S4zSh4mJm05LCjZgeSv7oYiHev51oaNlsKbrs+yoMTYEynvHEVVOn2KiW123KAZn/vvdf7Z+TYHr
I8eXNP2xzJH3ekp+1K/CsJVdQQryelxjbnoYn1L39w8Su1Tncf8yRbpSVHcEmUPt3/tdGPkxUe4g
GHQEi02GCedcRoGSv/OB8J+xqeQf4mJzZjiAZmShXF6EAs/OQSrNZGF/okLh4QLyPA2vgqb9Qbhq
3ahwJfcPHQpTG0u04G/xq73hWbbx9wc+PPqsbc+6cjxnI6x3Tprbg2YW9r7vMmL7lkFqxEtJHrQE
l7J9m8fxl6qPSmN1q3YybduMILBciuHi98cgP33gf92Fh2PE6Cl38Vw21fQ8qN5725NHwfuI1cvX
Ffu+0qcKgXuGcXV4QrWMGFZkXCEKugmZ9qdaJhQjBbgj3ok0EQ+CXfVB64vmvEwvcc1si85Exh0D
+hdX/fxW6l3RFBShZj6c4fK5SuPCoG+x/dOURPhga/YgChhRbgglLNfdof/D/hiRwMWnaGBSypm/
KOU8XUCKjv2KShTBKv53BVecwIp20CT6SaAm8KNlDlFHXQ47PH2xdp45P4B+/N/PetidqtMZmwLz
dl/ha4flJPqNICU3QDnb1c3NTjVeWNN6fO3ZK3hKx6nGSJ1lYlsaT1NbmSENs+l/o2tXcuSDK57y
4vaxgK7wjbt4Dy8Gi0lxpCdBNP7m8B/6rj0J+mSGzKcJlsjs/Ac/lkqEvWZocdSRNrt5JiZOl5h5
BdduhK6Y/sFvnr7pgg6/Dh+sAcF78eSlZ9vGXzei+/d/RW9Gop7uUdmo3Ijx8O56vY/VcZrb3yHu
dHpqvVGIXQMg6wuLr3435pw5TDCpX79fxdMzyoQbI8psX7r4WBgzjk0tVleKeJ1dQVHVXo+C+LVU
ce8zimwfF5e5WCc7A0y/YJYezGuvDW/ja4YjZLgWyuOL2/Ls8DJVReoCbInj/iHgrC5qHWpKLQxv
GGS2gqsWm1AdyMnlxedIT9d815kimie5fSxk0HsNq/p8V1YbZ2siZuzE/KBG8K5yIsvy5bFrTS6T
d2kEccJaRs7mxab9DPXbbdf//wIe3vzGTIz0povN0KQLeDWwEUYdJGADB22qvE7MEhp+414a5kWU
m0PEGzc/poz12Gkclo2vwmjEi6HEE6A69vpCOT8y/H01GeEmXBTTj98XivT0wWi6SXsebKrwpyzx
13JVbkV8FfKOWLsZj7dThvNX2brnDvw338XK1l52SvoO0fFib3qWgZh/fe5DeHxOtELL7hCUbuGa
DIRQpjJe5FFPY12TxU8QY4i6/Ng8NirKZ4d7990I1TxPR3C0YkJg4DP2PHNb17bt0P1hTrE/fPH+
PV2FhsqHksQJxp9F8tddlcRMkc9l0YzAY2SdYprtaXrBcfn3p/en4PCfGIXGpEA3mr+Vh103FNo2
0qSTupKtzXhbbhpnWwXOfr9fpS4iF7RTb9/tZPZ2ojPd8X+HmzNjgPcAb0fOm+UysdyJZo1KlLGW
7XY7JsSC36/x+VP46xofNsS0uupJambyyuxvbt4Gdsm4tKarzP5ObdPWnM+jtVMY3Q5+AK5tXnx4
F7L8doMeoodDfYoyuW6v0yM6BlSQVzgMISF65EhMC0/FEZIbTgEfAUNdWVdpqt1nKqbHrsx4OIom
zB/ffr8ksdvqfrukh5Uvns6xHhV1Na3hl5wHUR/9K2+3ZwKeipm9pKZCmTH96rV2HCTfCAWkV6nE
00swJYo4pDAEBw/LRrxrjaQWBAa1CqcXFyAH8zPJET7V93Px4vk/bWsBMVMMkRYGYxMPW/8hP4Za
K0E4TW+yl4O3M1tQNIxKZbWbYXGUpn+cgJT38kKrC56xLL13NjAgLYlx8U1c9O7clW3DJKzelkF4
SMd5hqKmKS0jfzMzxLUlhIioL/dkR29uvqHVY1PMvVt6dsRXSMxn71xXIAejr0uUqB5hibJpSve2
F+FsLW2UanG+usLBDjsvpXlY74rz2ugtLgJjvkeJ0ismQGMRi6/CV46LRlpnzGYowJOkCOyIOpOz
5UUd9uq1xvZ/8NQWE6KhkQ8qzTUrx0x8CfUVjXQ5fzf0eS6vw/vnvf6+dL03+9gGYd4P8fwMzrdd
1ceAJUzH4RUhHF7WL/KhJ2sGjiJ1DBjfsCkf10wj1RL9SeZe0MlD7ABrwwD3qGE0+vf349kJzo3V
pa7MJ0tsof8GUGepEo9Jc1SxEN5s8dOizVZaq5W/6G3esA+2d4bFAJ790w/tVwHzs7q2LpmKAnZP
kniSD9vF5XxvNON4q+FM3e0PYtDcT8foRZiERdfwaif481UetoJ/Pu5hK6iavDHkLL2vbuIXoxV3
1IJnauiuNi5ibMDc4uKxkNIJ/KzrZ1h4CSqZAOKciYgXjavg5+VIUxnU9VsM0Fv8c1MEA5sw7UwM
sVg9GE5xnkg9N8EUHqVcsbjAncERy9ny2sczQ/IjujqDZFlCxIqBV/dJUO4b1vZHOa4h552dDk2y
CukBW0rUJw43kJkUVgdkyyBTNMGts+A73ihfBSD6r8Ma/YA5PItulAxREboG4r6f+lPoKpmBNJeX
AHcGhn/2VIgPiRYQ+vgckDn2rSdPxfHX8OttAhhjXkgO1k+XDXPyd7f6QZW1VVxxgirsiCFXsRlJ
S1QwNPPVDPjQulJc95o5tx5WS5bxKePlNU90h33tcgyIvFukE60t//QAX2Ir0KlKsG4RjzQVN5FB
iNja2D/3Tm67v+0ZjsdrmmF7REeGV0jrM7TDBF2Oo8lg1p2zCPrRavVNUb4qLyn/PR/+WRQP+6Ve
pvKJjBfPHVhVFJi+Ed4ajKHCBPCx6HAiA3HZ7+/cs5FRnc4yGZwiqZJpPCzEptTTtmqO2Ug425lg
+HqVOAcZg0k2nB4F0wTxm+icC6/VLuM4g55lQHlET0MU9+JanjXC/rmWhwA6PtIkO0SHbuhqOGTy
F5AZaZ9l6a5Ll9C2A7v/OlX+Eyk9vooKUGw2NmaqyJn+3XVi+XRQT8qhWR0PyIYVWD5AAq1ojl64
tbZos2iDHh2wgg0Oy6Al7DfUFbBqlGVjE+MtQzyakcc5a3NgQHY7+tHUZNT9xXPqYqXHq6QJplF0
5Fn9pzWg0RuIRPMMQ7J5w/osqSbyCcF2sUzjzIUeG903cUnCd6QoJ7cvPv3ZCQATlLOPmSfotQ+b
o34p6zDKKyYfXTgyTjrCrRWZufbioME+7kn4TG+JiQ5mvKihyA9HQJ5f2/RSanfC2hiBAWgh3WFK
uHauMtiQuJ3km+yEZbgAEuTiIXHwVJyU6UtTdaQ2JdvJQEn6BdvAeFN0QB3dOSBvoWPHXxAQ5Rug
N6MYbpg0TrD+PkB4sOcmlu7M3R/tCKV86Pz0e87PFfa8rX0IwICX9XAerzfqlzhopgC+N0wT+YyU
FxPTqnDE2SpchD287lKLupkNwG0V2sMywBCWXjkIzIzvULpMsaM1psVe/qCHGYA6Zeu27pRJoEqy
9E7gBOM/5NTF9NJzPtrBdE/gCrUjGBeT/bReHJ06tczhdTk13lUFGCYtwjCQ7JKiLA1Jizmzuxvi
uOxItBFQenc3DyMrxuXDAIQgJ1uxAF6DYscOi+7P29GCacYtk/ett9/3kMnZ+1Ton0ci7TCYTQr6
BpyRmFy/hAFwJfASeuSYPW98wMge+FBm4SK33VQ8jx88DnwtGdTIyHEJYDbWzqgG2ZEwZzS0w+xI
6NJ5VoTjBfhP/s+xQ1AiPvYoI4JZPUEVzPwCoIOMxV4z4WSEVBl74M0aiDu5iy9sxr1CdkVjhR8S
D6jy4WHeT5nZ4oQCSJnkHmh70dOBeFYI0oa3z00z3aDfNcj59Bme1FwRcwyq4PGLTQ9WW33qf+my
Ndd7g+xtHnnqrLmtig/DzT6+fhSem2DpavdcSbaaGU/ZVjEqYyV9OeXbfCkN44BtYLm893/68gxe
XH84xqDcGjqOvTSGXb3v/bRAEzDHuSweJ7Aw7zdneI+sL3Wg7452o7s1CldUyokf+4b752rjHh9E
OMDOjGD75lzuM0NYcWfAMZQL8z4jo8IVeQu6Ee3ExkHpwDNHN3EJ31vEd4dJxIsQmWcb/Fpgyp1P
rIGrt3ZhoF6yD32gpDKPkAoqf98Bt97t3mfHSQTT6H10GIWO5lrz943fInqtgy0Dvwb1EgNultc7
7saweiZZOGEJNiNCCiMQRzGiVn4Slw/TsnIJ7Bsnxmq340sS+U9qV9/WwH4wh1d+2pxNy7qM7ne3
Z1qAiSYoA4Bt1W69YWTvCpULESHMD6T/6G9bN39XeOHfcTPN6fnBBs7s0+o2OsedNy7WVQbuxoto
cvWkcQmf1QhQjuko+aMfZR6OTwN8oCbUJEvKUOiRIA2aMRBjc1q9cyOlzBVlu4aKySzl5Q+A2Ox3
8CtxIGLKbk75Q1xVi9PyMYBoeGo9fKT5gwZbACJLdgPc62TQmx2OgUXWbwa8n+7m0kCnQxrHPrU8
bdmJMua1pRHv1hn+0cU5Ky6xnkYESPzHOuYJ4b85P/zU5+6d6Mas4YJErnK3DxwzmlMCu+WfNyKv
/cVL8BSGznnvbjZrIjEGx7und7O5do+piWZ4HmEefOE/3SQkBo/dSxjTP9Wc4jShbnuk0w6AC5F9
uE7VIWXc607Cvhc8GtHIZXTivaGtmvVlnj8zWQK9H7+6O/dypuWuIvVJO5Ke1UOK9VXkDiKziJCS
JcAe3fOlBb8VBdrlZCPJNh2QCHJjyW7qHf1213Pi4EuHYiLxO0iMjTnk1U3xriEGLyA5Kt8f4N+C
sv9z2p983YkA+hYYSFrI/x0cOmE83miOrOpp831HoTBN+jVT2b11Ngi3l0k5qgGWTq4B6sYACsyk
xmE5m8YBD2pZQtxEE6dDHgqpyaJm5AjRp2fn7ptg20rwUuEcAzMXHs4XQEHrfKN6cNy2047Eyx3j
09+4PO4oS6n4qYMQfWoy5gRC+MU8E8RY4DDK2/nbnM0BzXrK2HCxs8MIb4rKGmWdIo06M7JAdHOv
f/ZLALmFG46bKRRilMMjqtUCb06+qQJCUQzlMUHDoLx28MfbGYsazyv7gK7OJVz1Dg56uQOzGZIX
L3IHvjPQn2Wx0T+BpY4BUYoWGsrLZ/SBHF0fUGKAEsMwlkt6cEI1CtFm0vjHAGlvbwd74eOM9HuW
rPXB2YkZ9MreYfNuy/fb4EqPthlKiBLXhc86X6GlXeK8hGq4dC4zLeA1BRHOGcif9BV69ICka0tY
iMsr3OAx9vPnDqaN/I9XDeHt4Hq0FR8Uj1PT1LN5FQJzqk4NsNgav1wE5ALcv95Q4OQi8xAZlsLf
FF7KbRoNS5AqFePV8KvPkpXhl94dsFaEUxLbhhuPdadDJspeNMTVcUOowMFjiKsyAxBkN0e04Wvu
6fWTnTb6ie6oJS26J63oHEv3ErngEnOpL+0v2+aTlywSBkxAEXpwZsUHy8nZkxiZGx8Pw9IcZpzp
Y96wBoM7i5w8EzlKUDZqEMi/TExWaVLwL+itfuqj9uuOrv/TsNEIZx+3XTw6AKwdCT+NhzPxTN0B
WkZv2/vCn5VA5/9xdma7jXJrGr4iS4w2nAIGPM92khNkJzGjAYMxw9X3Q+2WuiqVrrRa+9dWVSoJ
GNb61jc+b444KmO1DE7COngnSkwm8o7WKG/DKKJVMzedm1NEdpNpuENcYbwEeDXW+jp5ZYqkFNbd
UaPijg8wKw4p/Xg4s2RMon4M9c4rWgk8F1MHtHqfVcZU3/jr4jwMDc0dnqgqxOPgF3KEOCpYqlP/
Fal3kAglyLknLgiGD7Pvn/0lAE3j9oaqX0InIQ71mFLd3XyLFnycDKTxqrr3WpAz2VZfcID6z6E5
odujh5PCeXhWz0kavmbMZ9JVaKr7ZwSawV8pqtOTNuIrjt5g16fRQNf5Zq1aKsW9U8/3HewIkvuV
fgRPnA6gC4qvLBy3+e9FEbcrFaTdGSsbSJb8PqoMGk5GHzXRM14iw8rBob6E7E/Fzm5mjk425NT5
fS2b3go60KMwPFsIHShkvH04zu/eKoMptgrOjHMBYRqdGwhEHze4dM4QqlTqgmFyRFNnYjt3eEMH
wkxGt/1VBujmM2Nq4ukq4pihYG/JkDfa3H0Umi8YIBZOTN4Te47WvPoURs1rllm4Dti/4j0rbKkz
ZuQw+T6Km4jP47fAtUfTmOZbfK334RiTsQjGI7zhCNZ9yPMKYSWGrv4SujiQmw5s8Tk8onyJw1Xg
PT0QAbIqo/voVo/C5YQRpgz6HoXjQ+Kk5gjhbf1nwWNLtLfw2sQQurVx6iTj23po5+axsLq+CoNa
wFsJhGiuvsfLAwPr9kOD3QibK963wEw0txEneWiWpCkAQYCXeDKlK8xzcoKwKEAFIZPswQfn6YJw
fe/5Z0zdHFgelLdun9oEyJCwesIQ8HYD1agCa/heo3m+7FnAt1U3rl4q6xo4mXvFvgOSegJJb9zH
rLSVnUhvPzBkCJumDyoXiG8xkeewllfD1/QkTfo21SjFABjRkj6h57W7qoWRzfOruhDWqZvMhrg6
MBwbN+gNlNKzol8e/ePsdwItkaDsiJVru9nc4NWR6OHZ7QVwaNN0jAbmWHMHU+SZmQ/GRnEut8aR
U73QpzKzrni/H15BNNGtcLJjujA4B/Kx/pG53UpepQXiXb1Pnb7QS8QANiTzwTzCvb1y7AvLGmrS
BTchjNzwertiLtT30SqjNntN3/k6P6Tv49Is4ZDdDHnfbuRVMhnGLu8tCazyiuGkitGtxDXZcBzV
eQLdO7EGs4Etq+btFDystOcFj+iZ3WBEsd8PXhIQFDoCiGhe0fEuA7tmLTpQ8BXMQlnA+BrjbLSt
691mFXdBEyPQsbu58LeD95gm95qgBYO/aVYeXC6XwExZYiEZXRkDMp5mgEuoVTxfBAe/p/fmreCz
Mo6t04s+4ZpjCbMzKbCtANJSwFuFRjyplsrxuVfnjxUx2ad+Kjk0qg1sSMlEUtIBSzc0iwvNUdBx
330nmSlGz5kLJ9m8mxbj+oVJ1DfwQ4cqGivrFsfcd4VoKePkCBSnAXgMaMsoSpNEmVrsyJV1yioe
mkpmc0SBmuIr8MlwF0j1q4wqkKBmdn8RH1TyDJdbBnRL9+EwWkPSbLHRkP8h1UvyR5vfFTaH2ZAk
DmEsoxRrqeAVkGIemiX01sDNpfGzcJ4oMAD4AhwBy6udwhYBcAPuA0LypbiPaY+QLynDQMS4tevx
CbRx87TLyrpV1v1u3ONxVq18Kg8AYsgjZiZoWPJzENNyq3vMaD59QBLaxW8Pb1/wWVmefSsbNlc+
DUqzjh18Xu5PfBgkEKOdDJof+Ck3GjccdyYbNqMXY/288OHp3qjvRvAwy01JQKXj6pgtYTql8qcR
vJYAYGl33kNuDZeSA8UZwDZYfjt/1+cQRg7DpRqAa6ynzL0u/KW2IQ8K7B23Yw8pjZesLnNXBE8E
tYss4gtmpLnWL8Od50anHrsaHwTF0gjNUiPmM8wiBCjoF4mtmCb3wqSJmpTgS7EXy8mwNfK5DGgX
s78JJgObnRM44qT3iQa2b40mwI+FbeTUJ32CeZ7d3cr1tvI6c5M51hNGgb7Cr+eP/Ip87m2KSQFL
DOVjQuhJAvloCR9upn3I2x4Tpkw6xvrG4lsOSSQ3kQWGnxdZ7Vo/BEfpvQnwW3hkQEOwnOl5+EKm
lBhrWrBfQwNnN54ou/TatADFfMkQXrCKIxyaiXgd6j2vRN+M73CxVOf0i3MCJuQ83N3gOeVnTNUW
bvAe4Dcs061n9xy+AFITET0uTshFi/M52XagYwLSC7Tnz8Engk/LidtOj1l4N9b6Ip5DU2s21cgh
JetByDNjzHSJy7lNT51gciBWRgHfa8JpvgsnEYO9cBBeb6rp7cVtKxrP6QCEzVx0QMjOn1NpxUcD
2ZFSsms2wzmtR8vULd97xpfshBNK7Hb9GvW0e+0jRc4wMgTPlQBgg+UpZr/+bA46w0OKGM9rZDRQ
9cRxkrokrEGBkrzmKwV4rTXz5LJuteBIBvSmjgES6q11gyoGJQBGI2ITwLAF8xY5T5CYnLmlqTys
4gT5b4TiDS16kLxIkxj+J0A0/mWmZ1NvPtrKtAVc2O4qK2whwTdHDJnGJWwDmKoDgCH+yLeGiyEA
cTVcSZkdfnJWncLPzAHujK9NRhhukGLg+YZQMJEvZs7vdDtgOp4X/hGD8TyN0okXOZ/a2ntt8KG5
2gH+0IUqGv/xfoavGvhOOIUQmEfGMyMbTn5h3Hn0qszxuT4E0lgMZgz67+DDFprt7YG6QWotZtJr
l7ptZnOj0iu2SoAFzzgugR2PDUvfOJi7cJWLyHIsS5pbL96HnFmjwKZ4kPO0OotLM8nEoAO3BuII
jJn3sEBN4iBiRwUS0JUFdpIzXvdmcHX5Vz5vcHsBmGTyA5jYB2y0qDdcEPxGfQnhccK68g/DaBYU
Dn8ONGOQjwNpHCJxRa5IsjE+fDFExAP6y6r/I+YK0DCMtDtxhJnlNpTY/nsP2Fd6jqL7ONftZNCD
xCuM5aUEzpXbmGa+Ce8Vo4nl5Rv7/7T+D35up5zkC5C3Pf9eRmSF6yoGPwjeKLYw10lu5YArd1j0
Dof70J3a+2HUWVjKCg2ZT0xvIxjYzs8S3DyvLLdKf8LYEZ3L8RLzmhYO3xsjE83FsMnDRQZuZsfH
5Cq96Y/H2HSsNR9C7StZMplNalggDzMXy895wAfn9vn64476Cx+mvyl2FicEKJp4mWaTkoXX1q7/
dgcAzc+qyuTW9L8h2GWfPJi4R0qB1mTJFrxOUonRmMzwtF34s2qrAfblArotQq+FHQoPaMZipKg2
GHdbeJ2A71F8OHoloOaefVlSZjEHnpXxYA8lALgN6SfGbzqUY+BBsNqnn/TQaYZ8iqd0kcmXX4dS
b73DN040zljeY6bhy7EL2Hv6FhQobFeUlU7NSVHN4Surg1tVJoOzlJrJpS/3G/TocBQZ6TWetC/e
SltV82hLASl89eCQHe5YrrdqpYbuDQWhKWNntop6+o4hE8agTklD56PZngTPSg4hDco4Uxd/lSxK
3ucdSg24HG9Li9+ab8sRfZFm6aGPoaySdbmLCQCA90zCnGZ3/jXlANF8I/ocrAHUjIj8qlOyGE3k
gdHHaSe+qcVC1Mj0GcmncIL8QxgBuQj20Igm3B2y19IMwlBAULziX4M3BWyONMs3+SJbKdJYOQm5
lcQGSFzCnHiXTIOpD5r2dFvdVsKsgWOwpUOwO0i6PYQDtFHcYOotCVmsnTAjQIGFSNr8QH7DMyNQ
em8hKQM4BL5539G/30/JWfmnhBZJA00QK7PgNm6IetNh8kYBPNhIgEEngzVyhvmbchmQLYX+5tw1
Ix5Q2TaqD8UNB5g6M9vpE3UAzOcZuILrv+SmdBFmxVsKlE44tTN6OagSwGs2Y2IoR3Cfh+FFhX9w
8WbVR9UzsOXxWYGk6a3SpXiOtnDqNJtKpfNcZnvJisi3dOQ9IG5drgSQlg63bMxwGoVBWyEXYanb
9LIi3MGRebh3FYoub8wslr3rQ//eAkSYgT7avLHZ+htUlJDDeLgP4zWY1fNsAhJCA7rLfoPFNmCt
0FsfmhC2hkxqGQquoJ1DX8cusiHhEIEEZnUeGyDgdCzuoilxLn8Ce+8+js8xr54NF6w4Lyz/rTHe
gWxa26dBd/xxaLT2gXqFb+zOCM/M7hZ0a8hy2YLLpKv72z6j1ZIu4o0/jZFUcsUt3RXLu1Ntg1dx
ft88AfIL52J9G8tzhZLvzelh6b0bTBXXEKzKvs/JwNqahc86jWEOgjs7gY7sE+nGDUUX2RWhNP5S
L4ECOlwP4UnSvWBxNOFFsiVvsHmlVzB5JKjQPlk0M1xhbxJdwrk0EckTzuBF99yx6WMK7RvP9cJ+
hbxH01ZyvFugwAUoqMJEmTy4PiPcY9xpbw2WT0ecQ1jDZYb6z+eCXhxO8CTHXLUh8fRRvY4Ow1Vl
w0AMwX8+x/gt4qZ6GVrdhfdRzLDRvdyatMcHcjn41LF+aFpU14zbPJmVL4PPkmFI4tkXf68v8M3Q
ClEmyRW/ZXAo7fTUbO8WfEtDmETHbqOm1uD4dEE1z4VX1EUelwzW1yU5Sa/8PTLDT7WnJBNjgGAD
PNRZEuDU6W3RXeIeI98j2HAUcld61fbNNJ/xQYRJD9dHewxVAjQsrOi97EnuW84s5RN02aL/q3/A
C3meMNE7ZGN4zW71djeZXPING2UWG/3nGXw9k6zNg6HKT8XaxogeNLt46m+KSz6D274ZXcK3FQ79
oZtxZlZOtYjZmAvRAjJshphwCNCbAZRPftR6kp4VFiKZbokTcdrrBM2Rx9o916pNgn/0QkiJSMYZ
2JjT2T7s3dH7bUnnPhkV8MI7kmMgfM/d/rYVSEzuw+19WZ4fe+ZrjWLHXPdRoXxmC2cuj+jAE1Ut
j5RQuiLbhjwSUzYzbZptJTQgdDtEbgXfi5As2fWBBueeH4/pYbg7Pt0S1oOeRtjJPHW8J56z93r/
zBY8XKYJeRuPGWQenAKQbQRSKIhfEA5Q6UBuDG1CANO/JiKc/i9LonGUYjKzORGPxZtwM2RMc3F7
4wRr0blgclq3K6hvU5XTicrMmieTvtqrOypC9dnnhHqBi/mhHKHr0aB4J8Mpv8QAthFAImcMUoqk
IJnQcOZB5cdUyBRDFx2iESrPUCMZSqTFVhVn/RstZs8ZYCE3nBVoYpGztKrDY1V/ylR2htT2WMcm
QtqwIek5OyjH5kbLg9Ht2cWPdRBaTxjm78TxzxfUW5a3cXWEQ/nGo1uztGcZqjgjsyZTHO7jj+6s
vaia2dqy0y2LWX6JILTNhRXBQUvthPQbSYMps6wx/SqUVKmVAxTkfO0R0bLT2mCQrYIE0G2uLoLT
gyrW1tvDvU1ngzGuGB7JQV2qcBt7fvCdCEFZ1QgoDg19oTvZHk+1zyIYKligTbQcrkLqSKvBZ/VO
Xk6hL4RxMvRvtAnsRKx6srzDW8YyposaW4ar6FQrAjzD/8gB0PvGfZ8vqz1JvsE0F2Amd+NQMSWJ
WpAtoq4WWrTiluT0KLu8aC8S+ajAemJkM0BL9G2ZA8poV/nXfoKgiOXk4Dw2NPMuOXBujDMz7E4d
9dw+je5M3jWY8X/Za2ZrrvI0snVMGnxSvImNIc0TRKDwAHSr4K4DUBmSNXzR7MLJcD8iF/ajdd9p
br4MZskyWz+Wt/X9NdnCqTw/lncG5MEflBDeSUKuJIu7TnUzJ8cHqW9JKPN2f88o9BBppXb2Amy4
xsb0AYiF6u8O6w6CfRzObyyrjmhLQEriYaZvmj18ocaARBshzpqc05Kptr5dwtbn0aGc5i+FXaEP
AGIRLakBZDvwyviou+ehCnCXRlOZ8kQN3ZExfXBB7T4l6QEuYEjFywyyPslWeaQrTR1pPM3CASPn
5r08j1BteRnZ5HGsSZrVFlPPJFrTczYZUOkm0YbE75icXGWRep1iP645Y7Fj8tz6W+oyVscBo5s4
T3MScSvgkZyTOLpUuWx1+3Q5gIIdjiMqCJYMvy1aAuBD9KNb9ODbm6VPm95n6+mdA/KJ9YSEdw+9
AVaunXpKbwxsE2Fx4DdmcZZekmW+TRHzoDrB0EE1byethXDIGLfH7Rb15Ff6k9Pd7Y6sowyGur8n
Ci7G0xIaNY/XTs5ETdSoyG076hS0Mf/jQfTtS5Bxk3M8KVjbEnhveaPtMiodlDIpyq4y1AJ8hKN4
Dk6y5NHAT64gYss8HDufhfP2424FS5Y5AdoDI4iiy0zvqcsUx4z5UnJ5QxP/g+8frpDa2KSzitCP
QoYlkw6j/26cb5Ptbc2eY3mV78kxOT/oNkHYAQj6OFkG26g0BmTHt4Hb71rPFfpkubiJ5+Qcmj4L
k5C+6KZQwxMDUZRd9Y7iFVD/p0lR8PhcEO+uVXN0TKY8ijlyV1th3hxbXDT2/oZcQmjym7yVt/Pj
twzabc+nz+bRGf1mWL/PK0Q4XCzf0Um2UMZDVqc1QQFDXVXehZfHyEqEBZ5deiQFLaAnya+oLSwW
6yXimLyCf4l9h3RJGVh1YkedKRST57U48m0tzQ6SMW5GVnSz+qdKuQ8px1W0LPrdXvWw2fs8lAzf
d3J46C/J9S5aowOdxdikMd8yJGawAWK7olm9aCut7MuWyM8gPZWOK9jn3ClWlQwzv0FgzfNqwrW+
kTL6zaznzcqPIon3YPzgIZ/jx5jaxG1/o5ejwsdV2WS4tlChjScWGgPG0wHBsn9u2zkWR7ACwRHw
ihpDPihuPk2IagZWcQhX6ivJZfU1OjA0lSzavtBzojoREMVtFdK5NALQoDvLWssdvAm9K4uaGN0I
Ac4PLpU/aaY8Psx+tm6Ogw3YeQkFx3pfrgeOhkpVPn3ifpf93ZJr2mq24kqIpcR2fy/UyVFvdYb8
3eo+UxJ5lv4aw1wlyHl7fuaH+0XZqmu9v72+1KbPh1vPxJhQD+d/ohNsaeYb909/4q+9d8mKX2l9
RBqEI2+uX8NX5gXn6dLfB1v2E9vuFVgAiVUGuB8LUES7fOqdQOltWWWo6OCzcLhNIkY0TLo+Ds1Y
30QzwQ1m3kw7kYenUAUNw6VTg2XaYmhhKVdzakVsYcZcCNiIX/CJV5I0lk4529pfC1Y+JbdPcXkc
9IYweRMudNA65Sk3z4qBsb+vigMAWT9AfirZKBfJFRctBQPJHH02gPofxOyMS500cgorzKcSjnmZ
Q7405299UARSd5y/MaRnRH3EgIjfzKe/ozM6GCxO/aDr2OUEDHOkYI10rLi3wGgvvORkIbiY6wRf
nydx5/G4t12u0SxDAD0PMGakkN75UeUSTVWzO1IiJqLpK4PxWpq3NzNx7+TEpukyPfZYcok8MTDH
O8gW8XqHIwprPkQ4hawgcmm0RQQwNav3BBXPwgBffww/PMrE+ERk3K1kwQPqNR2HdhgREDayox6a
QzUwn9gschzER9IKS7dNzyQFyS7iecD/lmE8s5XNco/kEcsBLRM2PttJe0ciDouIivKVlSkes48l
GkA0x26HgRWkvMRs35kpHcbB+TRKrDlYyfIVsN+UWGLr1OuRSUqgHLPgt45AzOHOX1/HtDx9nM/i
3ZwiB+HgrW12iCpuUofBdXIxKxizE3lNLYSLjzdMpZHWOZzrfTtfRkPGLzJrusN1hLUf9MNrRMet
0aJ+4VxJAlTuJkFTgBYA80M79H1Tw03+Hk1eBNFBpIiqzumY09AA2BcSduvQQaxQUj/eLpt6Vl3C
HWcvy/NJ4W8QUXMsyFDP9Ik+qd0QxwLdSw663X23u3pLNjfq0k7ttjM3eLuydFkYBlXHK6viGlvu
c/swGaVzr/5OXXdraXs/XTOVH9jlTm5e0fMgWUzvBELSirGpQcQ8auPKmAmJ8zcG7w6gdFlqV8lF
vWrJ6Q7TZ8qX6gtb8NDOQvtKpB/RsDXjN0JjFoCoKvNCMHkkGQPdu4QOC+taz6j1HEYD4+OJuKBV
u0rfW6G/4i5RwebLwWeXbkvBuKbOVW/AhO+qJ8xnq2zn7ub+MBABpfr8odOpPKFEilSCdSd5YDZE
ZyaSd+UMpDTy3PCHH6KNRVxEvrvRsDfyc8wKiwzrTmQwAd67/rjpFoVXdTCh1bi96PMw3iTxhTuj
rP+wPj7AvObmYXTeXTdoCyTOhrGzZMrzCunSCIAI83hoNAxYPII1LgDF4jOaG+tj9MOw/Tftm5oI
i0CUZKHvrf/S4frIRkEYd0mzl98pVxmPaWvTpG0PfpjAk7/pUf3jOl/6d+WH38l+27T7IxrMi/S1
C4kYA99qdu1ibzvbsfMqX5cpACs6N2g5aXkg8cp1Z5ufmDF9Q+qf3bLg+YaQcGVFHkKh+PKJq0Qo
OlVkYv4xWDwey4ZmftX5d0eu1LeifrmGqtHBCjVEkkeC/KVV9R76o4fY9dA2a/EGVxga2MBEJnQ9
NoAXUQpny9Bf9++rin+PF8sqU18MtjGQAS2mn+r7fb6sHWraXR52pL0qIsAa/CjJE9Dxm/IHBOQ3
z/D3Kw2/NP1qoViD+Hg0M/UxHdQ4zhJRV3b+9+f5ewix/zgybe/DkSiPhl8GlUH+PBWvLPpUEGdd
vFSb7f9lIPDvHfDnZb6MPbWjwqtiBcr0SLp6+k4nJZPHupnU1oCcU23X5Q9DjlL/G/9aHXwmaC7M
WvHR/nxPj0FVD8vwKS5qulvFHb6mg47zmNysRQWS7MEIL70n7Ev4MZ5Z/dBL//1z/Z/Lfx0lyJ6j
fKDoJHCQGCPbrTrQDf37Dw3bGJHvPiaN2oLIWoCW+uX9xV7XxsNIIKB7OeYDO4RRa9L/AFifRtQF
CYQtmFQyIvSYGtsJqrt4acIYJ+60x88SUXGiyg3IH+kCquhaM731ojThek3ggYeXjzOKdX32ikpU
FCJLyC9jSnxVfvbfTznrRpGAGlhx0qxEsz+bE9vQnjDLGk7JUBnvo7ExB11qLpeHxnGvfdMfM637
1jfcTWu4jTM1iTGh259v70SYpLAZfbAP99fCEDvzAEzJ3Q2sjw1ti7URfNaINzI2GlreiJFJ334u
6l8H5ccHTRKOj9YTW17eRyb6IrTwmFJmqWvxlcpDOv8oZ4nzUbp0Q0P2p1FixNn9k+X73iz99ka+
LPVSKnuOLmbJerHeFrWzF08ThwBPM8bTwzS04pW1+ckq/d21z/b67ZpfTOEza7W4eUjdTMiXeY3z
Es7UlCDIgUv7MzP+72Pmz6t92VrPri1viVCJC3nFspoHZi9qwiwG6n54U7r7bwv1Dc7nz8t9OdWi
m3BrghByvha6cbZsbkSplIyGBX11TC2pDE3hr8tLxhW1ZlmTvEt7DRyVUSGZJuz2WKuLf9+S9O3u
HikCeCEouEz7/2lcwrqutKKq+pYd60Wjl5gyCNuthLKO6hMvW3nXVsPVPDfGcKp+MG3it6btt6t/
WWHPulPK4KkJi5JBK6Td0KUk+u01QpMf8YS/Tuq/7OhvF/uytDQhycQmGnEKydtRt35YGQDMYfsa
UWr3amOIA5w/3xWJRM79CESpzhYVaaWOPGAbrH547t+vvBGMBxXnQhK/HL5Bm6aVkPLcZ4w2MNpB
uz1TSqVhM6Skm6DIU4PONYbn3Z/M+bd2VlPgnKqM4HBY/vnGJTkBb6thZ2P0Ngz/eDNe0smC9ihK
LyV54tFl4m+2AKmxj8A0qP0E74sFJ/bb6oLsrLMlfU1r05lkzhvNFLE9fo33uUH2UiZxlcaT3Ohn
/l3fxnEPnLSaHLFRP02bfbtuf/sUX7aSqqt31Q+8btagr0RNmUwh5fI2/8FzEb99T73IBdxUTcJT
+vNpJbf0JncRuR6ZYsRzgmgtaPicBm/aiKyfjlrx23ejg4OCnCoJcF/+vFqgps82aBKxxwWFDGsE
A99uW6co4eFSsg2kxaBeDFVkxtsLt2vqlNr/Pwvzt1v4sjySQRg8Bl0pQsNVV6NVbWqHatrPEPb+
Bp0s6aV8F80nwRpiN5jJvk/837fw7RHAYFrvcTMZ/RXz8VR96X6rIwF/J0bokrmQOepGP2yDbyIM
bLEODr4H0UMI7F/Fb95vEvt1It3ZgNZMpAvesBb1+KU1m3fGhxYX6qjGhIT2+iT54xN5xV6v4ycO
otI/y78s0m/30E9x/nYP8m34bO65PJh7C3TcVsH+trwtGQVhVCFGG12e3RFBVnJEGL01GIhjtBau
96ERfXTzcIb0Dxp9dP+goawwudEtwzUJ+4jOHaeh84PMpavZGf04sxDd2WhR1D+slW/oVn8+wy9+
/UMIWvGuh21PABSfDq5hpJ9GHmNGhwYNZRFZNQc5vFqhfr5Wmu2/14n8bQDz2+P7slvqWi1Dv8U/
ya2FtVCoJXoTamimvt1GguE8DM6sZWTsHovQIkMw2zA00WBR/30b35/qv93GFxPhFVHZBiI0MSWd
FY9NXaTWMyVZTGZaYbSspsr3lPbB0C7oFYujc0JLf8qkUzsvnhstpiNU+MmLkr57NID91R7FK6uj
X4jm31ZWGArRDbdCYvT1rXilFIUubTybrHWT5JQxHjgPU6JBuw8XflgUync2TEdnAoY7CBvmbP9c
1GFSDxv8jGbWStM7rZAJuWqlWTxpUYFS01LDf9QM/weMPmWrQlhDeitVBOrkkUvI1giLthnZSjo6
DWMqK8rBK+MFqjCmlCtGjPDePRUtTb4W7aZ73uxKIva604VRgIyl7619KnOg1kGNC1Ewb0ILT1oc
Bo1gdpJsqlEG5KH5IXZRv7NY0GRVRn8Bl/4l5/EIbnUJKIbZ+McWJsMmE1pXw6kTteG0KLJpKYSW
mr6rw5dR2Gw0FKIG01uX7GVvYBcNCdbOuwrodiVy9FIot8WtHi0rpVt4TfSa6JtepKJT6ZZOOiqg
sTcvEuSmlIHDiK+pktn1c2QTotCVbsgIpihkiaewpt1JHW47cXQdeLtHW+xYZtPKCyZNpLjRyKcP
TZomBYFkeVs+08qIZfqKALVH7TQcMQaabof3yg68xv1x6353egNJJrGiCWCD/kqqNMNIKoYkVYJo
2xMsNZTq2wOn3U+L8dsL6QJpjj6t8tfx3XWPsBE6QLix8QIRX5vSECml1iUqGS4RSoNmdGYR9/vJ
xJmjndcHb+Pk/Do+nwWrYyrCoDorm6STe0VTSE8fP5x10t+D+vIQhIomD3sNCkn74gFX9SOO/KLp
Znm3jAO6du6VkYfiJaO+e6ObrosWFalsbRTbzehTaDa6vwp6qAzb169Fek30S1j7ADvIIYuMKFME
CTLJHuqnptF+8Fp/eaVfDqw/7vaLcxANs1tX+AJ3C3IqougorQYKJXraFIQRqmrMTFbKtmoj2tZO
OargwVtCPSgbqeuRnv6w7b6LHv64my8+oFIW+ihL61+JESsw0xXizL2+45u/Gv3wnr4LHuDP6mi4
IE2haor0p1XLwia61aLfLvKXajxYMarq3j8lxDS1FU2hSAVpdkweuXV+OFy+XR+/Xbf/998M+f2m
3Z5SizvGqJuVTcVZ74E+puTQmJuXSGL/5Bh9Y8uGpNCGQzKRPW7nywfNByFog+e9mcX1OdU3OXY1
Yi4rN4VRZyBk/MPn+2aDDhVJ4IxSek7oryn+3z5fluqa5McSPkq1HfkEYj3k1kOBNz4Fox7L6dfM
4YAe8SgtKPIWsR6q/hmZgSz/aT317srX1f37vXw5ufzsWZTtMO7mXU65WjyVtNgrNWURuj8HVK6N
gsEUUCfJumVmKJ5FpWCW2OZ/P5JvnEKAQBKYHBGuEgDVL288iv3i7t2EGXiA52DKUwiinVIuvJ8+
73ex/x9X+rJ/skAWEi8FbdbzJRcoo9EIhc67Mdk+DMdZiuOzPKbWtLNmP+EZvvOZyGiScehxQLz6
L66bUnqDMGvw8TVHt+PGVS+D5YC2IloNTWo2aMMmC7pPwRf5SIz/+wH/R93o64vW2MOijAQVp8MX
3//xkEOlLmI21eouOq2/EN/9rXRtmXxAUXmPhr1kKjRBb9o3uDae7a29j3ttSsSAUY+ZPHkUeaxI
okU4dZW9NBlx86n7mFLQXg6WqWzcyT3KRL3rZltwiCwkRE4vdWkKs14b2kUBkrla1C1nPZabhiJ1
7VvxCy4084xgxah+04K+ECZ0RyCYwINpaD/qa4Mc0VOFfltE0Zn/IOXbUbgGcPUpIYzBFAP2qES8
BJwVTBFwlVPKaAG9tz41RP1jsB8uteVjUVJOClcVggyz0GoQUpX3/WS6tkXBmhukUK/PPVj8P0XT
/Q7614P/ssPiRi+SW3sXCXc8+FtWsA/W6Z6gxQoho1NgoTZK38U25SBmWu0nI/7N5VlvkgRDjDQz
JZ0/t1YFnWZwDyBFgwl4zpkesGmaQCTYycdcGNe4hzRlNhpV69Hk34tO6u3ml4/OtXESOevRf/lF
dPvN0EV5kSDMk8n7wuqleUitbJ1PqsHzPq+2+fgJHviNXSVlD4enT13AZ//yUcNcyrX40ZtxYtpq
SuUKy5m0P73Qb4xVXxnQezw5goRf01i3m5Q91VqK9oywM5y4ZJB+2iIOPBY397n2MjWjTbgqT6y0
fz/Ob98k7hLnBnXIv5JYhZ8MUkih7NWJYobGXh/7e1ppfnhpP13li4FMOm0kK1Hbw2qoGaDgSb6L
cvpPifbvKnGkAEcqLupQRrfjy8sq0zZOn6kmLVow0LTkfggdCbYneBdaDEpDsf/98ORvnIoejcbx
IvWuzC962m9rsREHQhQ2w3ZGEsQcemR2wpupCT6zPp5xY45x1DLOOnrT4dKJMd0KUdDSy1VPhy2e
XhQ9DndtSLPYQ5sPU22BiBkTQEoM2Xk7GhXT7i5PqWnOjmlTuM+SctzgiZJ8FH9olUdTEmLXsja+
6/mxQlD935/tu0ONEqCOB0NqtWfN/bnHE/HmhYOkZ7fW5sJaqe5+okcm1Z6R6ZiGSaG8PRULGg1+
5HV+e2nK4ooggevsb+HPS1cp56kwBFI5e7EX7XK/Yo9P1jll3FfRHJsFZ+m1cqnp/5g3/CbcR4sX
D4oKtcye/+IzKPog0SIBMYSnttIRMdd92th9t6BrKunMsE7GHTFMEwx/sKjfbX8FlLzK2oXH+yu6
+W0hPSLxXkY1qQ+sDBIzZTjtceagC34CqX8D9AOnxWoF2j5Cj/ZrnBQGteJV3a3d54gIMq7pjyXF
hlFXljQZo2PSA4KmEVMStKF6pi8ynk8T/mNkI8V+RqU1snMVmEXsz0kjlLPb6d/L7rstjDGA5Yiw
jEqI8GXZ+Yqni92NhgUS6stmku/LTWLHHyEK1+UPtu9/uRY2lxAa+65+eduDpCkjwa9oiiMtS0M8
BYO+pzK0PfPfn+pXqvXLoaWjuouCiApAS/6KoK0HbRfdskac9ez6ghk7XZ0IaLOTX5r4zaIvYD0L
5aAOP9ELmtYR6lmD50Filo+udQHQf5RUtAQnWE/5Ockga/epi0CqTvLtMzpSjA0ey+oe288aTwWm
Z8wYNT1opaLSjftWAaWC+orTH6BL6vwKAUqnSJrD7XG/hB2yMTn3NJIm+iAY+144JkgQIh1jJPxE
1Ott8J+PArIbsj28WgBvf8Gnw6ZQQqXhLOjmiSXBzrIHJvTMZb4s1+nUt56v/372+t9G+o8Lfq3M
scqQPRY9fzFws6u2EV+qY7ylox9MwAFmvVjb9+l/cXZey61rWZb9IkTAm1eSoDeiKMq9IHRk4L3H
1/fAyapOHYotRnRExs1781YdEMDGNmvNOaa7yffeXbsW98pKgTVjHaqHcKlsxkC1mH+rvEsHVON0
Nrfk/a5hCVDSd+/9+24r23+Kk6hiAkgO0cG5yzZ59pBuhV23dk7SUdvxZLGcGLaq8N/aDuWpcEQ1
mxGQFh5MbFnnbIfTC7EfZeYisQPqz/6DsbbW7Sp8rnFSnPpwOqiTbGfeezthK9zoHuo/9zg8Ib4A
sg3kcQ66WDajVFaVXq7JZDlZh2ZLEEk5AU6+Ttfmm78ZtnCejHf9aB61A8SbRxd/B7qqA+73PLmX
NvUuYOChXzzku+gAhGXrgcN6CLfJvbphqEbH+J3z14aVLrovdHAn+RzRFTvEA8FaK2zQ/XY08iGA
3VnG1sf1lu2Mu/jGbV4pEXGbJjlGBHNSL7vEsBuVUjqaxIqGOoio5Pvm6fMuZN+YTPbr9fLrQ9hS
MroxsV/pRNETFoE4EtCEHuNSHGRKPNxekfqNHJxG6rgVANeCxFC1i0LfjcHuROeEjQOl7U0v8Ti8
/T78r+yX+QEal1dUlQrh30nw29Ii53IpRi39GYXmjPMKVo4z6sN8csdBwV+hQdjvp7Pl7xe9MrOS
ikJyPG0ntkc/Io3aUNdrqwMzTCE3U79C9ciqAkOYPJ1pAvyrbx9vsoB/rqFcE9Y7abzcJoXAf3cN
aV+IUa17bMbaNy/Hk4uMR9rxQD3lxhx260oX29mu6Kw2yTWo8spjmN4TgM6FCAK5mXn8V7B2OVlq
rBcSBSQOPMbFldI8MIasjNuN2YU2GBFROXSUeatuIZNehCNfO8jDwhKRqlpvBiOIplHVeQsxe/Nr
nOjtl0Ed02+R/lDfj+vnDDQfPzZFNgn1XyjOEUwimS8QzWUwnMvAmQ64q38fDj+3/6pIdQJVnqmR
AqCPM/T3IRh7haMJtbQpVDvNFo2arDMdwyJLTljPyc0sQu3G1ly+9o6+X/NibW/jOhSFVnV3/TEi
JnNs8rm7YkNR4eSs2WIlD90qxjEn3fvbCqzUoXhst/Uq8lZGwAn+Vv3xSiNJHfOnxq9C1kXFvHiT
npJ6YlEZIkegats1QB5rGwQfJQcDXINw9rC5pB8yiChiku5vBfXQMvq57EpMfvRo+SQV6VIVVpZu
alUB+ypg86NWYfcsHII7+mj75+d4soFOY2ozFjAfsGo2l7uJls1WK/91O91HdjHFU4xPm0i/6j6n
QFxyVtS2rBJLdF9g2V+lSSTMhslD94etyAlx+0T/aCBLfL4b08kiiyZPOFUrFvrgcfT72N49qLD9
W4cSPzOm55Cib7boJ1+4tL+wcCdTImJ6Sj3d+bSpR+a6bi8x/RAxshzzD2rQPL+P0SsleUDT3x7Q
RQPBawMzTR0FDPu0t0dfZTQnKAQdIjKafE5TDOnYrfPGtVExBm7JsjxOWeyL/v0yqr7SDMeosQkK
w0LHvlWGTzI/QXDOvUFIb/xHhb0Q+h+yKtpW8NywpzPch6qAoCF0SwfsVBDQONDoUonCzWfyd7d9
Mf8QqK3KnKglxq41FmO+fbk8E2Y6VQbfB/zd6cQZ7ZNSI+cFA6QrL7SYfM6dhEh7sEtt3lgHKTjL
4coJN2XzR8rtwnvxcAK49SuJ4DWTk5QcNaA9LfgYbRKZa993Jw+Bek7bFoMPyvLAx98DzdJ/sRC4
Jrl5znpmrgB/HCJG2cTBgdxQ+aR2lwcwScHtANOM7ajrJ139mDSIDtvPhtNa0p67ADiJ4H3V1qqM
3iiCwK7tJ2557rJ1Deuv2wjhToPNTfQNKAIJypowj8q5Fc9Smq3CtAD4RcTrMDEhtWnti5fcZzBl
mjlkgaxOgOosrOTeBZZtCpMQ3E28bvCJG8ehegGyRl1bhtNdEcyYba1ubpmHGFBNnFIHpwJalHxT
8L3aToVNYkC7cJdhj7R32Ef9p4o43ieyJHOtZeOps3wYbDFbObfyB64t1mN2KAnuIqGLFLv+fcmu
1iWy4pXDJoyeNJ5oQEtZtR4tVF0xfq08PrO23exYXDnlc85WxTFY0kJAcllg8N3EZV/kjXEZs2fa
66/lNF6vVpQXUIfaNl2ZyfrUTqbHW3KRa1sihS2R9jcHQyWO5N8bzow6bHs51R60yeZZnO4OAiq9
UZE5GfeCWCyXtzZEV29W4UxrocahnS9eXLIWOH3KVT48PBNWLc13f2Dq4d9GgbuwuOFy+7Ie3Spf
S1qjH7/PbFeO/KNIjU3gOPUjULyQJupqqjvZwO1uNv3o1mLZnezm0oSyyupe2y/uuikquXpLguZp
+rU5/n75KwvxP1e/uHOt60tdGHocrP0y4qtN8nWjP3QyaKQbV7qis+VGDQIDJFoiJvWZf9+rWIxi
KNkZm9S73YFwMrRW85XP8zUJVKm4OzwoH4+/398V8c54VYOus24plC4uPh/JyIZaGtKBcTzMebfC
BMrD1Bk9rTbW3+mN16mMO5fLOfn79S7WjIHIDRqsDKUZq7i52Jlfr+r5YVhOFhPATO0sm0zP5yVG
oBMxLmDB92/i5GYs6hWpxr93ffGsqd4EIZlq7SbUDVuBwGSW75rDjipXjkaNhz2J6o1nmjYKmkXJ
No/g+E+AoKXpH1oNLkGvEJSBE0zv1UlrIsQH3p8FwYNmHUR4cnkC4quEagtGuvLyWR0/ykKylGsT
EQxZNXIPx8+UJfAr0qQqg60m3FnRqeCAUQrCfAgBJlpo4A1rKTQNALrUPxdxNVP8/tDG0Zo/aOpZ
5pOqY1/rBn8e6+FCT5WjE0Kny5ttEcvTQjVuFPplcRwOP14fQHUOKGyJ2RL+O0hzXy/EIeiCbe6Q
apO1c6vy6Gy1J8eHy926c6lyP0Wt2SRzqW/fAknYUqgEgQb4OelXSV4stbpYqiJOaifYNcJbaj71
rbBpk34edDji2b9mO0Yffda0nITWhwqfHml/+Bkp4kIvH4RoKSMoTfu5K9YTHy5MJaxpi5pEWSsA
foVuhr4arJMJMxBRfZJMnUKcqfwfl9VZsoZ1lAVzVzWPaeCtq+hA9YDy3LM53FtJODHqbppD6qyM
rZTqd0MTrjSUFaqb7jLDARqmj5iluN053jYsdthCrXhVka5ayyYRsUBoU/EpcZ07V2Nr2ZXLBoBD
CKo4Lw/WAMjomFXE3K8780EVhJcwe6WpXLjuoQNHKlnWW0Qxpe7KhR9igyx8fMfw1Si8GYM6E1ww
EAb47pQ0i+ZLhkCqW7bo0cdTk5Xsg3ELgrUbQ0dt5oWPWZ0WudC4cxWzo9ro00iGvw1FIKO36dHf
Qpahpdl95eFiQOjsQy7KPzXMyelB9odJ2z6rzckRzoUZw642vc34/yEknR1zDablp5gKmInfuMgO
nvisujQg4dzF4tx9lyR0Zf6boEnzyZxM3mnsw4PIT6XDRY8pGPvqIR4Zfpytsn7YeOA22XuTxYOB
XtkV6Xvq35cuKT7OvkU8PAxr/snOAW9kDYioOOWDYS+tWdNq6O0mESgyqtHSFYLJ+D847iu2v8jn
iAL4mdfrpeUjWP7hRS67bdRnyqQpUJW51c7AXepYzuz3yfWKNJFpxpI0/mNa1KguppnYqaQmMIOB
AD/j1D0nALVNPKfn+L65C+14B+VNXTnz+jmRFphLhy/fwZQyFcxpDdrhcQ2kU9jShs2X+qv1cOPH
jRe//JSJ9UN/hfCIU93Fj+v9JEnckh3MZmxUiLvYxnGGueZeny0mWxul6wkP52mM/56dPo7/XysP
ykRS/CiYqzyof6cS3ywUttHRsAnMBV9wh7ac3uiENQrU12NafBX5E5EqvqTtW2FY4vwQoFf//hCk
H1sb0uoUBC7UKOiZsOyOG4BvZ4SyVGqhbRt5ry7y3u7yFXz89i12TiOKnGQXiW8SueaqyHehYEvA
D+UHBa//F9mmVmVn9L/QyvHt1Yd8XeOfFe/FVdTN8RLJfJhL4k7ApgXPFhZ9H4CQQJVUPZgALQg+
aD4H47XTFlm2RH2nnSDvAP9VHCBsSAWk6ugCDgKWj/uABIQpyJ+MSFJlYtXzFjrrS7Qx7JHHWNqy
YmfGJCDGJ5vX6XQAGRHPKFbKM3ghYjGT0OJ6a7WZx3hrWYD4ocEH9uHqoMkLfSzpSwexJmB6ovQL
31gM0So8jDDInSLOw+JUtgtNnrfxgztsU2/j4lqHCV7ZHjaZelnHO9KjamlSZmvDtQHLi8W0amwg
4jtCLvjqAxsTbPL5+9u7+fIu2i2VQvu3Nethz/tZta9Kbmug35055FBofPpD8cXrYfbkZDbPdkON
kcqFkjCtYevOawgbYO2Ak92o2f9QpP07phDg/jumwlLw66zxin2Nu50hbUEWHYDxl9WhGbCfjbpN
M5h27smDvv/7MzEuV+j/XJytoqqq7GMuSzWir6S552QQaEKaQv6wqCNYFAGQXh+xYGlhq1e+guh1
iFkzjkVF8Q3IUrkQAm3E8pEdqZXdJBMeZJczqUhlA6GVjJ9cAgoYHiXBusuLMyfhChjfAFwHfp3c
nR0Psbz/2cfuVNcpPwTrvFM3sRnZrh313VbP3ekgKMs0UaZqXXx2HkxRAUx9vC51b5UpoGGzbF7C
DPChDfqwCgvYwwHtpGCpJ/inafOyEvjr1BA/MvE59hPb7FUYwVimEPTmwkMoxQsxxMlOTVOAPFGY
7g2j1N8y7PdJ8/LpXoy4Mda4ikNGHKioL7JV4Jbx8SpLoVi04aZrvyT2BqHdy/MiOkJQbCkP9tvU
3CJ4dj+dJRUQmiYBU1q6bNpVhRQ93fY4KbpjhHSi2EnhHW102d2WN6raf7u/v/z0y760FuS96mQV
ZNg74eARbAPjeuHz8gghgqe+gWvVUYxYukfZhpM77zNSKeYmHY5ZQ7YuQGdYncAaRLsAA8e6+9Hh
SSZdi70Wc5loy1DrzEUJO5pkb7upv2js6XNIfj673niiWzN2z0jhNWs3uOiL78gsBBzAZgSGdbKA
nU7mR6xPINAPEes1DIEONqAxtvPgBgBI7OA3gS4Uluyf4QOI0U6b3fh8LhbF/7xfEzkYujCd4+6/
n27k9TSgjbzYuwoO0ujYtotKeVWdPxKhHr9f6vrsRV8VjSVnL2qb/14r8Dp+he6oJ8j72L4AzIPl
yqd4v+5Hwl8D3m+BemuKIW0y8rzbiTtL7VtqLHmcjS7HBUd6OiwKCUmidXHLyVArDnZm9dRPcb7k
/BL4HIeHz9UTcZ7pSrFPZzAjtx70j+Lh+KS/X/Zi+Y9D5Hd9bI13L64bzvWQygxodML9AhxG+xyv
9HcVXH58sIA/3Xj0v9+zdLn3KY2uK6OkzPdRhK6bKamQv/LgKR8OXhCto1y2Y/25bM95Ni38+76w
7Fr70/n1gx+8xobzlKKnK4xp44505BuHLIRTV98I5yJc+aKJpuLfgdGXTpKkvsOeZEdew0k6KQfn
7I9ZfJTbJEBZENE2pS2cyi/nlcCWdxHx9fiX/ItNlPNqnPw3CTsf3FWalg+0XMo3/Yv/6h931UP9
lt4XD/ojU5c5THMsOxN/o57Vt4hhhtX2nigomPk74Un9LF+FJ+vPGDtDwBH8lzvDZb6Y+OdsA2L5
q375y5UuX/oPFTsz59N7oMnv3XFYVDZnMB+e7dM4853lj4jQvnm2797Su+EN9tSLC+kldCblyn0p
3prHflY+sKHgPAWSSH53H5ov/R06V/elPhNiChTHlqEuPXMWTB/cj3JlLsUHEsuAFMUvUJ326Yez
gZoEEBU0SXaM5/1Se3Gm8t47i/EkOI/mp3I5gr7rJeEdW+klX1pL40HcfMj3N4vPl4Wj/wzv/77D
i35e0QWu74ZCtg8DyE6JnbY7KgDT2sjJEj2WyVkxwIPaTksMU8Q6sZTao4IdRz4b3o3W8Y/mwN/f
QgeO7QDEDv1SnpcbuEjMRNVPyXv8SKaRwXPsFmUL4fqv1TYd0VPhB5CWjjbrze7N1Ufx38srF9uh
yNczSw6jYp/12kuZW8fwTaxZoUu2CpplK85L2981mjgLM3need1dPSS2qL8TfLxRKHPKtxxrP0qo
Fw/kb+Py26Zf9qMqqHTyLEN3J7NvNkKAYbnJLMCeUAHyFcQqbt+TGR8qVQQPDa8q+FOobOUiaWFV
vp1zGEjddpZIFMzkV7H/7KuvG5PUtZ3cmKrLLKnTXBEvhhAbq0BRQ009Ufik0OsuXzNk2QAFWByY
mofHczE5fX193NL+X92/fr/wRbfP8Tqz7jxFPTVQOJ+bFZjLZf6sHGElko504y7Hef7H8vPfu/wr
Qfj2LgwnHko34C7lV+0QbYtVft/uwqP7yo4DYundxN+i9drB8ILxA8P22D/lT0VwazG+Oki//YyL
5SgKi07X3XbYO6/CIfvoifXR6Im8yu4qB8+quzOqfRROxoNEvqz+5r7cUVgxyBTBBkuk6ZLY3XTt
Pv3+fH40sf6OVT5aDKqahhnjYpdgZQqH1sBQT+arNM9ejGW5y57MD+eBaXvbIy4r1g0BMOkfjOu3
RCc//C5/L67jx+B4PJqnxqf27eVYXlepFiYjeg3CQShmss3SoMx8G/AnvE5tnavTwZ9GtrC6pTob
7+vHuPh26YtBWGSSVjRpke2tCh/fAneARRwQyLphAkFTvmWDkIyrI+DbBS8e9KBbmZtjBt7TTQ7A
jlI2gtFHLtqXHOECo1I4DSB2EZkYL8a/8VfIY9k66OBWgmXzbGbTksrvsBykWYf4jDTJlOQyf2ko
2AIAvJFxueIvmjDPonknb/mjSOHVOd5oG0WYx/Rqg2XZ266786I51Qj+xB7y2tl9JB/Kxw1MCNfR
WIVz0r5AqgYHZI7FnwQKsPhRsHJnEEbAuy8G8m1TOwqm8kepTCSS1RTOnjPahPIHQQSBQiESF8uc
VAM5m9Qv+kf7sjDOsjJhFacvyT+T38vmfWbQvCR5IJl54FBwjd671UxIZn41449sxGk1XnRIbSmf
F1Qlm1kckeU6UemVH4199oQp1w6eRDKkxuhZ/a590cxTU781sU02eQV/ea6Gcw0MLFy1vSEQbS8D
Nt+D5BTnNC1Dz/bEZW4shdjOVQqTBxNwQ7LoSJSMlhA+zXiuJOg5R7534K8VfQqH2eQPn8JAz7FY
+JsmmbL+1/miQnILxw0J480F5ep+kihvPlC6KOql7rOUEzcMg9jcG3E5w4sMXvGPpoIrwcda7M3x
9fnFlHbivDeoULjE1VjGysmfg5Y6d1kTOUrYCeVAKf5Taq8ZvLYb08i1X4jbgdYLShzkohdfMmca
o+n7kNFNQntycI0NoZ0KI8JYGcW8L20LRGp3oxhxdSX5ftWLjxhkkKfEDldNorlhLRT4BTOoxuUS
l2s3k3Le360bvbZ5/nbJy/aoL7uoJbMieRhjJsd4PGNCwWfh2j5oTfMgMUCiG7epXn24iiUbVDLH
LvS4kn+bJmsBhZBiFvLeJe2RtJR9gQaV2pJs96FdyXZGhmDDR7JA5+qJM8C4K1cdC3kCFSuaSHeA
wMGAMtSVNxCdQCw5XAC+p0/fE5UhTrsGnOcMeGQBBIZulc2pOCEsSbtxJ9df2Lc7uTgMYuxU85yO
/uk5fANGEtxRvXnqn9mJv4W3Vrarb+rbtS6OOV6ctEUjyiox3mE5eR0Ad6iMDrJtFtVChLnXnTOs
UL9/CFdP3Wim//dd/W0NfntXg1G7Xt7l8t44EJZTxWM8VJzYCZReOIWRrci22doGYbiV3XaUvaY5
Gagxs/685tseiGmb6SZdhxWtFAdUqnTjF15d8XFDYiCXKYtThfh3NGEtEJxQkNRTW5C/ZCvmiuNx
i5bVXUv35il6E93FXn4P5QmHJdDRt6sgP7rC47qPh11DuGeNzeiL2aLVJDMw2H2e1FfjIK5DnSwz
9N62v8MftYaMCyhWvHFMuVpb+37Ri8mib91aiUsmUZeP1mDRf1KSh0eU/k6ytwKTTBFQWcbHEGBS
F4DSF0R5KiCgQx5BTHByhQBVIH0+us8HgvdKbO1wQ4R1xVkyNG1XxPtQkVDjf7H3nyjpW0QQrCOf
W7aTC1dd/D7QfjBjLp/hxX4iUXzdKBsmogY5FkfwKdDeZTd9i08wKH6/1g+F/t9roc1AOqDjLFMu
Hp1cpi7ggWF8X+2a4NqAjEGyeelmgseNcK7PynXJPiWa4S0KHeSlQFxwGAn7ZpRkjRFiY1bOh3hA
ZJlPHLbeLwH5oT0oZIPdxD0JQMVmQkQB7QNI0BT+hqlcgCxY1mP2XHN/i3d39dA6yk3+55YuK3FZ
3kiOEfAVjPsueSaYb6AhAnULgX8gOoqMRID59aIj1TOkBbnHY2EaNxaTH6Lri+eqXZwKdK2PokCo
CfZ7Ng7STH3M7vIpoQur5Es7smfR9u6Zx1fPzQn5daTORjvZm8ciSrAbs8Lfr/5yP/z9eVzMlo4n
tBh/aFSxEezGBpTYzjzNJgq80WwkoZ43q2m0A+dtpjV11MEW3EUnI/+iKTJFytDkNmo8YpMInxrN
ef1Mleb8DQoIt7VFaWJ+wBHS3anBzum9lmY+6QoVgTkry5iyQPkvajoDP5fgzEU/RmMgXODMpXle
DHYEcj1akOECDbVD35vZKHdznDbAWukd8AfQ03qld/z7wL9aKvv+VC7mylTtC6G3Soo8xorSdvY+
FHauLIJgzjNQ3E0Kql+zUbJJxtEwj3F4Z4L8LR+05JVsuZoOuS8+d9Wm9p5yZT5Y85Tglc+SJASD
LdtEyeye/TU6vNRaGRFwjG1dr3Ra4egTOnmh4nNKN0ZiO8KLU240fZs1Kz1Z6VGOo26jZPNeIdN1
rcR/qCer5ntbLwJpGZDnoJMltqy1VTpsDVhvt2iiV1cRA4epPKI1NPVyFYkLmiNWWAx7T5j3cJRL
u1qRjlerT329CqsFoYl0+S0c9UBEONYa7cQzbG0m3lToje/gcuQaaNvxWmsWZfWLidCxQlFJGyHd
184dpl8hX8eNujHS9UAp0czOTkR6a/KilGd9oMdEv77V0yla+KlWtfbvA+aHXHD8olHZW7qpyNh/
/w6ob8u/JHeOG7tV8vCaj2kjk7ttOlOfPn6/ytXitoEiE0EiMzIOy3+X8L5P/cKT02IvO9sgBSNA
jHx7kuDAR8Q9lhSM4vvBeAmkcOL4ey9/DzB8I7dy6ThTah2VL3m9ibvP338XJf1r7wKyosxRgEFx
aQhuytSUPcmDOqgglZ/GRNhHM4B/g0ts66Hc918eCRJAeT6Ud/kofaDxrP+Yx24bvoK6WNJry5+S
Z1KYWV76L3bv9VqaB6dgJVC+e6R/o5JoFs6qdNW/eYEt1Hw/SyKLa461T8Gd8If8rTGmEbGDjFrG
jrRVk644+LFUOyQ3ObOK6Nl2SlPckKmO2kAXArBy3oQ1uuhIlZujBEF7VC4qb+vIi1JcFmSJEEqF
skKZKixOhBc8qm/NId5pWzIVN+S5YQogbMzVZnQhjWX6iRe0FajpLTyw8OTf8K9JGUZ/89p8VUir
uln3hSqHiDE6yfsW4Lg/7R6NR//ZJ0Qb7/6Wyn/Fdoy22bLYZg8E2eyI78F5OKMkHja2Rf4KWXfA
14HYVyS0zeid1cl4OiZVmMw4Ds6JBsti1hgIkvFpAvS363ohhKi7OMNOVUJn3zTH1l7lg2wh6Jm2
Hz0VyLX3WEHkY0cxVkLGeE4hnRGkWdJvnOSfrOOklqkcEgzb0abih8WKj1igxUY8z/FhhVOibAjZ
ptcL632lnwgtEKn/Uj56d9+Lc/rEPz+pTwN8gO5sLstVO0fRsyipwKXEqyMsWjUEd1NZWEHQRwsH
2oVwuHN60P8Mnw0G4DU6IsSSfjupH5qjsqaXsjWXPIK9vmzn2YTgDzJj4y8TWDcNePmpfBLuEM6z
qOTh1HtNkYGoE8udxgpZsDxt6tMi/bCV+AD7qHuNjsILuq8yxC4ygXJWfSLc6j6z1wbMAcX/HbM+
PON+7W3l+/CrP4r3KsLlP+GT9ZE/uURiWx/UAZQPeUeHR2XNVGgQRNp4Im3GzALalbhO/CeNCK3P
lIbtp/oUPxZzBrxPxuQf4aM86UsYCa05j55pTtKbke9lRFq3SHx/658/Zs9vX+zFChcLrQOZUy32
ghbNM5KHhOKYjGNn62O9FFHaA8h19mZI3FuI4mT++5RxbRuLNmeEXqNgEqmQ/juViUnj5H3CEb6j
YoQtamV6jt35ZJw16rvrP7u0gjUidxrROoB4I7nANN5u/IZx+3rxDFSO1dSkxy4lYv5/f0MtZoaU
WX6xV6pF4rwp2nslvGniXg9JHnjK0iMNdk9a+ETs9Rbe9ehAbLRiW+1bFfo3thzXFlYVrYGKxAIQ
kG5eHPb9OAvD2onKfRusUyRBZKLkR5N5T2U04W4iVTdZF8Gp9kGriSvZmyn9WXNOzaNebKT4Bor9
2ol9dHsjYhqPizB0/n02eZHFES1m9skzNiN31pyiub8dvoJJ/+cW9/3a6jkKhTG2QwbClXexlPcB
esJESvO9XJibVH4Za0hlM1OTc+kS9ScQepfuPL6iGwPgSoHl+3Wti+v6ehJIjZIno2r4FUsr8Q9P
Z+8ozH6/zrVN9n+vg6PlYqClgxpVUqhL+2KuuPYr7VOsIkO1kki5UOZ4NcpdntOFXRl4H7BCBcyD
yUepzTzgkeCmUakAmf7TrY0vGp1b9thpBMEFeBHjUJ0TY9FvjTWcRjKIzGphGNPu3vkoUZxuQ+2R
eqb2Se8ZFHS7oSDYboZqJsLb3jYvWUMcBUHnuLuREIVPUrdX+xu3/0OCzuaIAiEnSBE7BY7+i9s3
kyyIfDeV9xb5Q9jKwb5WVKGBTKqQcT+QUhEdV3/1jZ08xdu6wmy9SNYJiY6sRsY6QSt9q56njZ/T
5bdv8CrGg62KJ/NifLteVySpGvb7/EuPZ8LBfK2P8rlBYoSed9G+9p9ZtdGydcUb0aaKijGUtJt0
O4pUGJ0cbzMSQmlGV1/ColzmxIgHM7XA5zwtnmu8c+yCySE25yTUy0sHlA7RY6iTjSmxEWWDeGxa
bvU5lB6+7ZffxxuIkqt3h8VApiwrIUX89+uNHF2NjYE2cc3Y0iZSNy/7qZLPJGliVFNPxe7I2ILd
MGssnLcQD94CxEfyg4rkrdsM3SZi9/MuEIXuTwuWSNQ0f/9q9shjwOtPKvq9pP4ME/GRA+yUOvq6
XSTzehFC5OSPXCh/rD/lJz1+tg9AOuJP84WkRffTPXsV4abhbkxSpO3/UhIxCV7I3EZfws46Rm/W
UT+l23QbbzPbAKDjn9H+rQhRnNdzPIKLsZqH2pqfsUPsNXtHvUOwco70XVuI82E9LIheXpPYvI63
Fels2SZZopWfk4E142RLw2FBxMsumIFrMEAaeXvcWAQtEdTE39T1qHFEqjxo84SQK2FxTkgg7Fc4
R/dk79hEZW7dF7Y2tG9REOCdQluLolScO+/lVlkH9/U227fbfEWASHoHmXOdn+SNvKkIG0ezTX4A
9MSdBXwqWCS7aFFvMr5J6y7Ayl4+WQ/xn/yJohIDoyU2hLbYrR7YD0DW3w+SNcbEesrguazDGVVa
NlbIvJfbA1wu1MLseo48Yazf0eSNWNZgPeLfbhq/x2rCz6/ufy+MLOjfccn5yXci0NQPCrIgeWFA
0yfOcid+SIthuvcJZ5NWN76F8Y/8cUk8PmPDmxnoco73ZF0QIyOiV1AvZHFZRov8PRkrCwsJwsMn
6vjfL3j1Fv/v9YBb/HuLfqRlbalIxV4XF1j6nGwXljdqgOMx7/99S9Ll2jxUTqq7wfD3Ekl49iGS
Kq86W6f8lmboyrlu3KD9z8OTLiVDYSdkcaoaxT7IjgEKhjRaaw0QFDIA+9Ru2O8rajo16vOgBIta
U2YScp7fn+f1m8W7pKvjbuTyzGsg3O90QWr3kUodyvwapa4qsXp1OwtvaqSuDRYWBZ0bHiv5l/a7
pi20UIc/8PA8RlMSuGpL67Njp8vf7+k/QK7LVwhtQQSeRTHlB0hIU5zQ8oqayJfS1ncCbaySfE1s
Fv7E/eJAT3cmmhZM105FKxzihDk1pM84OLTdtramtTKvsw0WivK1DOix7YpyFusbQwKUNfXfNHka
aOiaOJ4dFY6gkfXAjBzUq9xFWGr5E0/HTvsuW2u5PYbys+ITBlQgArQ4Iav3nfGnJzyViKE2+Cjq
Pe/AHjgrBzJ+h55q20DZzXeFta5wesyRlt5ZmS3L29LZNcjEpQS5mCPtXBbwkEZDvKnEeKGA8Qmz
Y99rM6MDiFG1M7+Q1kHiY6jpt3hUjq2MxYj4XL9T533BOqnTV6MfQkAJahnW3JDMcDefp5HiLgxP
PGpDNFMUlrYPIZJ2ouDstab/DDHHuhKKFvFPb2SEMzsw7fCtcuwzu6+qOgcsS9ZQY8k9Q2O8L3rD
ttiKRMCUH7Oz8aLdmoSubTS/ve5Lt2FvpZIT+Em+d7SJHI51RM7JxIFo/HR/WgfzIVjEyq1Rdm0X
8P2q46/6VpSKgLgXje9XFLE/GwwvTfOpOS+ekJPo6BdLQdsQ++Zv9eaVI57ZtZM0Pna3lDhXTxLf
f8XFXgSia106bdDvB3JUal4wJYpQnybowkokup33bLb7BFcTsX03PrNrczEMYE1U6Z5j9Bz//bcH
4AlJWPtd3e6dppsONXQxk7O1doxr9dNSsk1aUGBwkK57R62NVqmACqtd9QquK/34+2/5wV4Y19zv
v+XiwJ30vlLkWWjurdhZQGafJqtaPupVPbFyyjCU3xP4EyF59T5hVOwdi/ocj2C0LpkqpMpYkIUj
Inyz/KOTRJowL1byJyMTMhrJj8ZDajyorvX/MfnCpEUkxI+ntHmxXltWZZRiUJAkzvnEj3RmCQ7q
2NwJZBXMz98f0bX2IJ4ZkII4//EAahflzTqLGsPSx93BhBLWotoi3yXd/I4kXruYHG+8EenayvLt
cpeZTrHqtlUVuNK+MxZNuXRQB3rPKUOAAr0wUylKDgFKGduJXgP/JJWPkvlcn0i4//225b+y4B+L
wX/v+9JrntWCJtaVEu5L665vSKLlixyX2Cqs7Rq2OHXRRv40ag19UrtIwxYF2+fgVpO8fW8oQPrh
SAIr+mnanq1iLassXR2JfQEOz+CYRjrRQQRF5631Dvc7ocQKhUCNeiY8ulvWpoufBHfd9jsxHUg8
u7Oo37aC/CIhQyKchMlBL+Ktj/5EPDqevNby1yp8ddR2JvV0bdxmphXDqqyzueTq+7ZE16uL61Tv
F018xqmkOu5UquNlTJ5j5v7BoWUXz2H8fzg7r93GtegMPxEBdoq3bGpWsy23G8KVRSTF3p4+H50E
mdEYVhJg4DOnzGHbe+1V/vKJBIol4fteM2Gqzp9llKxqauPzhOWpaYkxqC7i7E6KX+QRuXfzOdGY
OOitUxWkbX0gzhMljbFY3pzKj25066Z7Tpoet2yjDhZiXFt6pD7pWvqYnTbDIO40Ju9twiAShgJG
eabg3zTS+UuYaevOTJ+j4LaUBrgAe7lGZEyW5rlZETZ7wPIVAOkAVm3eYm9dqchvnGc4Uob5Ue7w
dlaUneFDmTzhRtCYGfr71ZsK+0/GLlUFAJMLNB4zxUtU0A8IYGWYqeqKNp9ppiVF5auA+B48Bele
TKobsY6WSemJiKSGSn77mGXGAxTQeV3WhSPQM85OC3mMPVkWHwQDpJQyg/uhf0p8oUDUmaILy1I+
yCoeF1njsDC08qY4YWAVw7Ds2sMkp1gZ7dLIOqgk2ncAhLJjifW6gOTUR7ojNOZN07/r6fhQR+dt
q2Nc7s9WNVwJxf8UlXJuztgkZ3f6FGqgeppCTYgWYtq/5Nq49LuTU0FwO59Pq0y6qXLd7gEVHGJ1
q/bvg4okc0AZXXqn5LSaFvHvm+rHo09GhBJQ0iR8edHZScNzrvf1edhWrMaWYk08pZZIGT40D79f
6cdO5kxWyeRolIH/uzhlq2g2APyPq20zHMr06QTmugGkp9lYNFhIy2R2aUibvpv/ft2fDxS0CmFT
o5JC5/Dvww3NrKEhsRC3Ia25kq5CzwA7LzJbS72qOAqN7ulVudZnX8I5ckbSKrNonYHKMg9Kuutu
NLxjQOMIsjivtLkk+seg3Z7kY3A6mIZbjPKuibzfb/rnmPvHTV+EeFkZg0aKE3nbFofS38hYuWpz
WfJ8/zb0gmEFQtDU1iUkneEhkN3RfACzRnPl99v4R6P0+zCGQ4sSNsZ38Gj/fnfROZRnuVYM29qD
jUkgA4QayxTnOjnJg7lDDW9xWqWbCEUK1ZWxl72HWMm2bH03HBftQETEbt3tbgIOQsiKDJHsuHE0
PFDTdJlfKyp/atdT+2DpgI4DBJfLKjaD1VOc2jHfBsZpUSHt0tZzvzumwqey1fPUa5thMRIKkC8v
mGeZ0ZXV9vMNzCaZDua+Cr/+fmONUZHjzWgPNuB2iocg+oqHysrTgxxu4/MqqjBxWvnGS3Z+FeXj
lc81baF/DkhET3XUOWkSXzINUItLBqiN3VYfbDN0WMYM+3qM23XLUFwVkZhxo0gPQk0TVVkyFNP1
YxEs1MgponlBzYFzvbLHTb287XW7IiFWKSABmzot2EFqn2u4yJ8X2B93fLHOVTHtFD2s222arYVd
JG3q5aB7qq0sMvytvbyYn2gbekUwn7wdX/XGbRcFs8V2N1VXlr6o9B3Z3FjY+DyvoKLrb4N5j8uu
stHT/6Ny27QZqPEnwwxCmKxfBLBW6sZzNIvLbUKi0dE1ZoZeyDdicjSGa53JnxoKf17rImgNQt/h
NXUyttkHrmhtOG8jV/NR/7WCED2gXX2eK59p5BnNtWJI/mEN/Xnliy3ftUJeKCHeJ504H4r9qdz7
CU+Mq3f3KMjwiz2/3hrJ3lDufl+9P6F9YOtT56PyhnWNcnEWiW1/QoJPNLZSujPS1ptc0ncJyZk+
3Pd0UCth35cAzSDUhsbZ7gsdrrZgFaIOgArlUSpvTTKQoCV7Uov5WeFgKe5M8QmRvCvH5k8IAwSt
EBhGDhJ6yLdu6B8VU2ZIZSnVM2lbkJoBQjewc7dnuiWd0JQiqwRVbIMJP5cOaBUJSf1XcVJxptE9
NStnyrWw89POZwAFAFadTdTjiwJEEkul7svRoEWLq+twMwJfAE02rIJItRRxoQfbvH9OpSsR58eR
xZ/XvdgTUm/ktRwa/ZbGyqguVKiogv5ShYgaWkLuKMUuqe2hXZAN+iRnYIFUzt9V6C+G2D6XcyV5
DzWKGJovQVleOb5+TDlMhWpSmn4wLfw7GIdFXugCM5dtr8/R/KjLObIf8WnTSTdjjU7drU4/uq53
s/TaLvqxmjcRCxUZDmIjp1+cA2WrlGUsVN22vkneTdmFrt3hkHfGpH3Rtp5UUTGsGqS72+cgXJ3D
BZIk7Zc23mo5YDAv6pb60rDxJmfLI/Ab7kq+4QTdjvHKkeZi4qHjQv+oZGhCn4CsGaLUI+5DICUQ
LAAhi3Ppgr9GYMQim/kobEDxbvTtBJCHb6PVmKXzmXQ3i7bFe/kQL+q5Gt+r6k6WbKV81enzq65+
tjSoluGCvku7hEjBOCPS2ZCwLKwTyjPKNj2vYlQGQMHSF8ld5F4grufd2n+RyqX/Upj7UbobGN7E
ThuvRaoKCVUzdSuDosNTc5gdVExzY8zRsv6Qf55y58zg60pomULH5cEInFZHvVpGsut7Gf+xXeva
iM9R0US7QgFNrL834hM6IODULaPYNMJWaRGLMWwhf9bSQwZw02ecmKYPYQlRmrxdts/CRsr3tdA5
TS3PwZdJ8tOseQy759TED75gVBleOQS+YaMXd43ylkjCPLlzkNb8vXyHPMtQOyr7rbjSnlT8tTMn
1m66cQ6cUFmHTyXyKiWuMIAEqQ/nRYz3D5oDE40EnAuybNbskW5VoSLp+QiMoo/XZrvQz3SfXQmN
l8zJa68HrAiN/wWo4NWZwnR6//MAJhYqOvk+2ezFKZYmgZmeoF5MPX5lhIiZug0IR7M8hGrl9f6x
aF58Ty9eStCAEnybaChvOnJbfMepxa51EH6CK2pMNjSUignb0iV2IGyDovfHoNxmiAWHc7TqHJO2
Bs7m/bYOgTSsNWOR+usZsFwzXk9MEnnexPfiiJpOZwHMdwT6DWehh+pzohn1aZxDu+QM0KjoRNON
OZOG09mmSd3JnthuClW20PQkNQYzApamh+uaPkOnqfTbWlwIMgae/C+CYZGB2EwRPa42moEbSD8A
2lQeZiXxSvE6NCLAGKnxyickjDCfTgHyIlpkB8ptGMIYjzehujJO71c2zk9fEE8ESZsk76DTXoSx
UGuxRQ8Vwli/TcLbE5Chym3kldC7iGW1OQJ/tz2y16BwWrfPlhkhVnvVX4ODnNg8iA4Aul+kJ7sL
A5t5noSONnDO3+/ym+Bxuc5kpJkZW+FQx+3+vVGi1Fdm57SLdvIcjWlmsICv4SLrjoZOAi6uqi0x
DqWXPrqZD4y6orsJKpChtOHNImBf0D+8RrHgonbP4gccLOOEP7qluNpRxeLrCUBVyjwYfAVCq9GO
0Y5oWMHu9Pb7g3xzcf95EHJ38JGSjuvQxTFuDkUQhvGUVgyWaYJYtcN7SFNpiTmb0z9Vk46SS6DK
Ok8hNdc2/tT0dKhZ1cSGuuInXomhjuDqstWOlvIN0iqH+bkFFWNX19L3n2prMOLggiZ6IhCYiw1e
lU1y0lpD2poFSIlp2J3CW4NXdLazZ1I2JXTC3FIAH584y5wODP5glamj0ZgJnXNr6xA9ept3m6GU
SaODyCVcWR0/Qdk1NHORWAC+gM7DxU2OkZYauSIK21y6OSlobm6GYGkqx7qGQ7zU/VvA1n690hAu
iz1oEBbtY0vV/x8zwkk9HMelSWWQmdbfizSO0wAYgqxvTZrqAJq3Qf2RTKQ/jpuztDXoywECkCxT
Zyjz+vvC+ikdwcqKNwBESVSxmf774m0fRFkaJxgjwdWjPOpsU9uYFWfhutsVsW0GK+Eao2T2Q/Rn
QjjlXpy9/0DXqnOnCmp+rsmRE9CSLwrCNsbpIKSfYwM1Qvj8/Rl/3DzM6IE4gwxD7Uv++xlTU8Dl
UwM+k2pWWzhjAbLEixMPp96uc5TGijGVBh90YpDkZLkbCFbaurVkdydX8G1hhE5uByxh0Kwpg0Gr
kO1KAYBDOxkZHia5zu93/L2dL7c7w/0ZsRVbDcqIv+9YUAo1TZt82EJoHY5oWJXNOmm2nbIt2o0e
vdczr268yF81wWpIb2V1P4NmnLzNwO9Kczm4NYZdE6xb9Goj+1QtzvXKSFZmtyi7hRzbUbzkTC2q
m7p22t5TZq9auQikA1oqeezG7QJxqSBbIA8O2mUD/FwHR6jbIvO21v39UWc/HSSTVRDDadaEdtmF
EypJFvqgK7d8oGWolDcKSh9NOADlUnZd8ZkKZ69nlGmcsrkqH4JkACWf3dUA+3UPA214Q+JODc+0
0RGpeImb1knOuBPHp/tYpHLwIyRsRpwUChRuKLSA/kbyxtTRMkmQfTOcOMIaMJsHp8SlYqfrYJ+D
wa2g8w1B4mQCpsqkuuDnkJh3QmMkQmiWlqqOj/BkTONVTL6iXoG1+3JWN6b/Gc+BElTKEU+MU/AS
IIhT0eytXkQyA8lHgWi2L8JkbgLCjkPxZizeFeWZN+O04SYrP0XGbNOIUUSKOaiBH6XYjHVnr+GA
TxgrS8CDxCFZ9GjzJA08t/bK6vtu3l2sPvytZTIig5Odhtnfq0+bjVEQnsdwZ2SE5mw+YFycoQqh
VZven0SHaPADn1bBvSarM3VkFqXOkF7RdPqplOY2KNMm+Rsm/Re3UZuFEGm5EuxypwdHdduclpFo
G+PN7OQmkZe/nUCG3TP7i8WFb2WBN2vpilqFsEbX6vdV+kOZMAkKa9D+AKQgDfT3G2nOynmYZTK0
t/oGkRcLdLPd3Jyuvfgp0l++eBgZ9DgIySgQXRxIaVvmXGRi19FnTrgORw665v7T1Xbo9O4ur0QV
OjXcccWhM/r3A53Sc5eeKyO7b2yGTxacX4saDgjW6A7XjtkpvF5cC4AyCsHTCNnAQevvazGqLAQ1
5uWlFloZSMbgTN6vZha4EP1KJ+4nEPA3PxPkCY+lfx8Ff9RzskgafBbi2VY93Z2SNfAOM0Joh9KH
Vk/UiVagayhacfLcS+n7LN6RM1paQZ6HCw6r/ZzVtulfKzN/OmWJ4xMc2MA4Xv5H8bxj/NONvG79
8KI4vbXvPANMHDysay97+nCXL5sFBKaJswMXmosPSynRVqRk05WUdwPxqsRL7fHQr2D0e6V93ZH0
p4mEoaO+xQCHWYD0Lbb5xyuXELXrBXYH1nlP8so/zFY9eEbJmj/mqH5vVe9udW1iNG23y4eEKKRK
SOnREbxEgyS8Z7NMuSTITG+2ku0RBYz7xIpfOwZV1gcJu/31ewT4abZuGNh140n5bTkxJTV/PGY4
AktjZJndG3Bu6xtc2BZQTawOsQ3V0xeRc82q+6cmFQajzN6mridS6hdJgDqrEQbQ+JREg9DeVFbg
qhbnnX3yAuf3p5N/iAfkwRL+dgDnMSu7eLo2GNW0VMppj+r26SB/ntziEHqUtbZgP75mq9BFF8mB
nQcbfP3/eFS6u8QIdXq56OpcPGoyRvooCHl2D13EYRL+crbfR7tZ9hsRN87fn/WHzThBxiYzNhNo
3j8eupIURJJOD4UFa2IU9RJYnwg9Ec2vcdp/WDNcCaMVtgejZAzv/l4zfSnOykhJUzQPYHI+vKTu
uNjDPnglpcfW8+PKg017++9tweUMQIZTOSOj4vb35ZqmTdUhj1KWKDyi+T3UmjmZi3NyAODOHw5X
LvfvacXlTLrKAP3oeV8einLcqHEuxD6zbbeVqVU2ZzITXmm4ijrvru6er1zwp+eb3iWdL3li8U3/
/o8tWGZAbGbK9yoRbXT9N+UCSDOmoLn9gMaZFV5pYiv/nlzfboGcXpM8B+/27wsOVaMLoV9i3MKY
PvwSGAwqzWcbwXM2zbsMd7twbKGyZ3Po+nPphDA4SGaov36wyrIXH0NY8qQwOiSTUGd5WsT+Q9Rk
NyoKKy2Ki5gLbYb+M4wQJU83EHTsqjvhKXy13/1vkg0AiV4NKhjERgBJfz+IyHzqBI+HYlLwTGGw
Qu0hJNctHuSYXrM7QIyotuWwa+sbsXg+pzf6DI5BtAiuza//sQ3AsA40LMUu308nll58w8TUevXs
hwaNjIxSz+tQ3hSEw7m+UdAcB+rewDgDMJ8ku7qn2dY8DRj2Gj0tS+GjkJwqgh9giI5eNXSPdudo
AOyIClJ3K+Q3PeXjKfJK+enKyvtpIWCADf5DIX+RL31uGvQQ+3paeZMQY+SeCYq+N9pQzhxjec3V
58cARW0Mf5rkl9LoIhpmRjikdZOk95NICsA10k3D7eCy/y8kUn56MjJ8jjRWOQ1w7e+VcTKEuu1O
oQCwMl319SrMM7vw0UoptkW3qYdbzOyiHpudnow0skr9wzc0Cy1fSfkszZh/QO8yFC2vyjia/Hv1
fNfVH7ECY3B8UsRVRRtdqpe4E9pDnruk0csZPfHsTCfKcIrkxRBJQZPlIJQQX2tgFdf0PPW/F/90
ekKKQqlNxziM9Oty8QuhLFclIrvHh6dN72za3dvLbEWNZS8L+0z4cJXawjnjLViMzhi6LxMZA67W
inNBhnxpt2/3xXxytXif32xna1RgF5BbbXBiFg1W86EiezyedncBx/Ls1t9+nTz97RB4i8OVvEeZ
Psb/BPh/n+TiPAkBPUt6pGTH7oB/arSFJT7fjcs3LHZD5345e77di8uRmF+6j1Djl7K3ihfHhbAM
ONuKx2tt/O/F8dv9TIvrj4B8bjn0QpP7WT+AK5iILWjFooTHmxNe3dZ+zKkocmt1DC3z+Wt9Tczx
ok3y7/u4aEKfQqms9UDKjrMjHumnrQRxng0K48PKdxI+i0Fg38MitUBXL9vcTW15/znOmf7evOId
aKnrDiNMy3/M7bvQtQO0TGxa+YvAG2ji3mGuniBKdEVP5bu2+u2tXYTA8+ykngeFt/YQLhEVsl5E
9wXINsYtmVNYu4262jyFqf2yYU2eyU7C3Wjd3maPrdXtExLOG/q5z6o1/wSpbjXTMb/f7135CSJN
bkGCXlDQ+RvNcr5W2CQumrfkGJCdHvxPcik7dl0ar1/4uJPJYZcM1/b3YPldl//2fBchRT0VekpZ
xSq1z5Z3crnBdm3SYLTum8ZZ7gzvDTFRvHkUx0PWvjYd+o17XL3ax976fPe9/ePgbGtbaZyVv747
3X3xFT6JO9bi8AVos7NMJ5wbkcOw0o43H7/f/oU5wL+Laio+/ljUyMPMorDg9uUNBkKoH0fbDZ9F
Yhmd7eWnfq/fsL2CfW5tFfsoWkDjvczuLMO5slAuZuj/fSfkcUiEkh1fQoZyMZBP/omFUuMDYM9W
u3R137MUpFvapk7vumfUh++yOZO89TVdE0n9u0v779UvlulpHHtRmMKmsNbuDPRqqSU/XsYl4F7Z
3UVrXswtu86wnnqvdnzDRtmW7gtCtffy52TkJtvp7UsFGEyz4mXLwAW20t1D6zmdu/GIvujProzt
p94sZ4667xlvc9ZtEacO/TXAYb128KdGBo8pjMnEYPNo3di4Ny3uOuuj7GzE2RaHReqs3ABkEg2Z
Dk0s61lbbV+lDQ1da3i7E5Zs5Lt4hWlNnFr2c+foO8xstnbmTlv+hZi9+DJR2HCjHXnF/DBBellg
NYzJx8OstD86iz8eeTgofVEA3V8jdJk/h/T/+cYXm8VoE78pp82CcLBhAR82rRfT2zGhJ4MfLWN9
Xx3v2egF/ZlTPL/t30arXyBEjaLSJwhnJM5ROrRuk/U7IR/1n5tHAx1SYbSQf1zvGwyDMsLC4DT7
1V12iF94MyuRQyyzIy+b57a55xnPMw8YHq5Cvv2QO+unZAnY8+zKhi3RGFo09gHHiWRDRLSF5WEt
eL/vuYtx0b9r7WLP9bnSJ0HISkcLx45uybEWu6W5vd2Pt/vTjW49s9hL+/gV7BYz9wPuyeL3G7gQ
avqvG6CjPM0IMQ3TL25AMAIl9lM+Q+2t4WbS5DO9NxWShXdeVQz8rbIFRk6XrHiJDvEdsIqlaZv2
fI63l+rVLzBjGJZn2/N+xVww3cEHxvYB42Fzn9l38mNyyOcHgu3vt/2NsL8MtdSXMr3ab4LwxQE4
tOKYMmNn9dReSun8Un6ILjYYnCc7aXHvL/mRe/7DW4Lx4OQiMltW7VLdg5Hbtra5eXz2d9Pi2OIT
9iWQJDAFsBFToEd+B1F1Zi2iXXq3OPvOV+jefV1jEPwYY/68/4sYM0qd0UXTUTjuUlrMbnfYrEfw
XaH99naP8ob1WRuWvpzHnvJ2tm8//RvzdX/DVMMKF8/mAd+EJxTGMJZjiffuKrenZ4jnYO61jyvv
+sdk5897vdipbSsNhpASD3POV6i33ka3l97tbDmdzOISvzN3cOwjycMBhtc1U0dasz8kf39e/2KJ
BnUfhWWgZcezu8Fq7a2YN5uIDvEtXOrbntNJWtPmdHeD+4LflTXbQMkfnXjfOjvBul+Oa+tWsPfn
9/3zdrtKVu72WXfeZ+mtIJIX9Y/3t+rHsl30FnG5XQfqdz84mLf2EGBY8vhcLFkmU8pATrQwxXVU
2Q/punT63drgpc9ukw0y2jTfhI8PUD82ASM+fE1GNfYKVeSSjeKa861NfnKXzL8aC+hPyPjpSpPg
x+wKR9TJiF7Ht1e92BL+eK71XCzTIyePl26rr2pl3ku7aBsg1KojGmClBw1QleZRVi41B/OwIzxk
FxE9oD430gOWPx47ZNGvcZ+mGvekRbcBNEXuks6RSn/p3Xo9LjQPh6pF5lVedd8hVhQh2uIJh/pL
3IletmIIdDAc7QG9HPBWbrYy9uEqW6mP/pYo5zXLeI3pwhbvExAeB1zGrkS0bxPfy9BA+xdVDl1n
aHE5SxACpZnFfZQehZ1qB4fKTeZo9N1VK6zPzoOVPgyv9SR/ijAGIzSrAwpW2F2yQGqeX3AShtUw
urpudYkLTsgtNthmlJw7taW80QVdZ4/hveSwVG7EveyGXhFZ5ksUoxI5vg73swXkbWmwohRchKUx
h3Oq5XCvHQGPWkByux0c/hhoOq3iY7fWD1AMKDslUGq2+VkwV90wOPs9XGoX44HvMI+tEkMcdTY1
rS7bnH0wBpjt5ckxJ2e58VWwCbYhfxjm5pw6qkZDAsThXAZB8wr/87Tm3Rgl4q8sbDI8c9/cY5ee
zcUZICSH/1Kf3eFdGpOnGPM0PmjK3lfmTbZAcE0v5onq4FYW8CJqcI9IUZMD4Q8vWtVbjgvpy2xk
9wDhaPG1HV1jBw9t3Amh0yIHFtraswhIYhUDBHoySUQbGwEEEs2nYI5BbuWUoZu9R3cl+L9bAEQQ
7tuNfGvulDtUB8Qvf1k8QQ3SS6ubA7WQtv4ZRR0ox7vBd0fpcxKN690Oc4JiSw2vVS5TT+l9nLyD
vHzw+qcuZly88qt99DicNlhzQbAsyrtzAcFrDtVu5oUP+QpQn4rxeOBoO3/TvQ75PhF2vu6AVkhu
msBDI3Mz7u5Kpq/vBWepRr2FKSX8V/BSlRfTuBM8+SF/mmULEY1kPJP4Aug/jLsscBuVOakl3QnC
iz/A0nNmKYYuZJ7aHXKKUWj7mKpCfmKwHzo5+LDSOWVuM6e8KJ90Zvd3pgfzrrmFKKk8K09Vgc3J
Uq+4LYe2JV416rDo23UpoMlnxbqbKCAPnT6Yi+ftoK3Hk6eKCFIoyLRJDngh/6sJbBVqztkOfXAt
HipK6GDJR/jBOdrLSErfI+Uvx8sk89QvaZ2JVn4H+pelVKL3kG/jXTrFnBn6IbsTKpicszf98JLc
DvDC69tOsYNik45bLFtxIqtWCFahrv1oohF5H/kLEcRR6Gj0GO/kpYHRs++a5gQplsZlf7pT8ocC
Qyia2Sy7YZ/q86Cz/X22Bwoo7gA3pPv0rmLNRDCSccq2MFkM0RkrPd336MFAeeLbJIChSicVFihx
nlcdGor3J3hXd4nmhiVgUwuJC5yLPhOkKBNPN5auieb2uMw7pzhm4AgTHN9c4bXYqMWyyvG7shl+
N0+ptPbvUs6UwZOytYGnVjavUC855LsRQ2SsbvX1bD974Hc1wyNeSjN6QITR1xISK5UdwEH5F5a4
2uiqoTMaCEI4JpLnb8pDJrjdrkTWJX8QKydZn/ZZ5xBp2mO9lRI3h3LS2DJb47wzDEeUHHmPjGJ1
gwgXwhWog4m4HuHuhVY48yPfRgk4ZAZhWuVjctffovylFw41dtV6aJBjBmTsCWEgqdR9Bq2NPGU2
71LEwO0W6a+XANj3GjzZLETmBIiBHrIyjMmkz4lYSW80zOlOoPTs72MW8DMaZSNbsnAG6vwnE6Ek
JKVQP3kMWaks7GZuIFWK6Z5hDRsMdMsHqIMnwfLfDdqCWBOerW7wlM/mBoopi6V8LUcr3AL5FJfY
70ZsiNiujvEbpsd1AFMZuDUaLHTlIAx5wBBe9UcADnDM+00UOh3e1PcA4frSEtHfvevA0cMzb20I
BrlpnyuXr4F3iL9FC3y2BVihPSDYlQRzAlqQuzDFEvi20IFQfkMGzEPZsLnt7mOO4OPvYf2n5J3p
KqMrLNB1yFwXWWQpRLWgD9rpOHspGALKN8hRhc08fS3oMgKmvj31IP+OKXHQbTo7r3luFxuDaCmq
9tnTzwvxXmP1cMuF3TyFbyeoLx+dBDsTJinkZrvdor5KCJM2w8L8mHBZZ0d8MaKbjK7XVnsuP0GH
/f5UF4LI/3lWybo+KW7glo2T8t99iKiVA62VJVwJC1t40gf3vK3mubFK0DTgRAHxABbJ6UOvrq1y
MZBSNIXbz2lJVqMXohQ7zgH/QAuL3d/v7Kc2pMFEBEPcmQZCxryYJmh13A6NWp2O/qdhroJ1L1qj
v0arVlmUElzGBYtO/aiEOTTR0zxdsGd9O/8iwi3LTRguytOaKlu7Z7mZ6OnQh7sNV/JN9gkUsbim
FatoU2J+kQlNLXtE4LFTBGR30U6XEG0+a0N+OoL4BDipjmAnh8Hxgey8tFA3xTXOACiO5je+sZ5o
2tTO+tpP16LpGB9Y8p0fyQu0HXKJuMOd3kRGOpXLz4BXHeDw0wZzBg9h+6AsEtnyW7ifIItwK4Eo
iOLHVFgDgOyfxNyeHeo9BNNQ9GiWJhwLZuDUstOfXhr0BcdFNqwLaTnkWwly6lx4xzZ2DOaDuGhV
mzRBEVYCCZiIWlDqUJpX8bKmD0PrXLaaCrNAO1ecbD9L3VNpg7VMFCxLEcK5G6Fc0C5LN1lyGMBK
pXtOoA/pxcCfPDlob1pqm4QX2i0v/gy/J42oRQ0sOxKmYz7qfzCBbW68TDezAedda4Z1jrioz5Z+
XmuqPehbJByrboHQk+oviuidhQkQOJPvFZJb3y2MyQhRxr9BtpPKKpMVnI9Ge/e12yj1gsZVRc4V
Z1ZsQB6K+b1W3Y7lWwc4DZnjzQgy9JCp80D22LcKWo2EXbR9v2TcuRgbWR3kYpAON/lDRXl2HNYI
BYmo3o4OKhp4Hh103LiRMR8HFG8hPTh+5IjP0ap7zm/bIxZoIJFDzjoG3kBjmVGErtAuwhcJhoPp
CsU+fQ9Prvmcg0mtnLhzY9NmDffHcDvsywcUjoepLRsvTpItqA7SDDmyY14TugkKPUhE7VkNKjOQ
ENr/pGOJ4Gw/WKfOUt8JksmXeh/gqrdsuSO5doC9iaj5WqjeipodKba2au67O/VNfpI/wlcEDpDu
Betkdna11x4qaAgpeFmXUlDW9hjBM6PBs17ig5l2x0iWtfFCNJBgHCZue1qAW27juXEfBvPAB6gO
IQCcv5rPES+jsjtLtrmIBHfQPC2yON6Ed9YcwOOZ7kjMeUUrjp0Y5fF3+RGQd+XGS6QaQepBjuWs
j3Z6thJTNGNJ8WDDeYIDgi9cC+XUigI4QbP+Q19jK5yvYFD3hQOFWt3Gja3QSazshNJQ9swvSs9W
W70LR+0VJcvgLrP1Y5eDc57+1O9BTf4bAfFf4RZbLxgJcJ6Zuv0dbiu/rXVzFkL+2Gofnatx/qFi
RU4IDwEUBAesN5M5JdMlYiiKG4WWeN89NlfD1RTW/4lWf9zHxWGmxoaga7gkHvUj0tH+4IYfunkH
86XfFQ/xh7GGJ1RC0JxcTyxM+fb4ACZfyWvwgS+1JS9Px8Yh+s/eB8UW5vKCjQBPZKEz+l3+/spm
FzyU/35nqL9B4gDX9K0R90erHIl6dFnOxelYci1UnlWXYO4LN4G2ziWviRfFYOfqbSNuwFkK5Asy
GELbB+N9WhkwaOrVbIOvq4zqGyRmH9VZ16gW/Ea5B6UKMNcMXZ8cZDdmXofLZIMiq2VgHArh8SWS
7LBdJOJaytDyRfU2fpa6PeIw/qq4RYSupDH65WcfwbjLx71pgqULaWNjfUbs8Nf+aDWGDR9WR/NU
2HfZOmSpUzwMo53jCtM7uvQcY8NyclLy69NNFdkIdofnZVLZbePVkmv669PJmUJ/hELpbkjmcHES
hN9ycj/f9TMnENG6HeVFh9Yzs1L4TPezvZx7Pe17fLVbWz1Op0E5l8J5YXiGsEEQiKReQitovDM1
N+JAEVTdalETNWbHgvpg46v76AXVqEa1YtNTzkB4v7gwBtiUVEO4RHc80rz0ob2ppDl6fGj07qvc
6171cYEQJn+Plm8FMARM/ZP/EDxgcAmXtKDQfBy2J7Lp4+xLheFOj73A/w+PbGWXjijQtYA+l+et
DOP2kTx0/Erf6wXi1QZBxBuIQCBUb83BFXCHAZWJ2+hEVNNmXr2DeZHvlbdxGx2jwuvQOlAcTV3K
XAOBTFQ0Pjh58XxPYCi5xf24ohujzUlhNWQdlv2hHJHjWFfdoVY3Ma4PUHspPIulDDstcpKHhPOW
sgGTUmC0tvKVNi7HxMhbElZYqNQY4Jx9K6CBu095pb1T3CXhgtQW6/cWXxAbaxtkrwFYV265JXBC
f+LqMgYsQJEprWjTsIwTr6X1w8j7WNzL2i0V/ZTBxzch3kOC25ceFrZSsZ9A2lb8QAQnf240G755
VtmZ6VHpUMwhXZh7AnDIzSAsu2hu+Gs0OxsItM7wLH0V9BS/infBsIua76KQ3sOKtMzzKqTeOt8m
DJ0ESjYb9cRg9BBAKuBPwMQ/7foH399Qj3UF5GwElwsHwT/VxX8oE1/LxssjXhyyxCHA7qmjdaYS
QGj9vDxjpQi1LZlc3kBfRP9B2HnsSG4uUfqJEqA3W3qm96Y2RFnadPTJp5+PGmDmdquh3ggS1F2V
SfNHxIljfEPePeMdPFvMitXiLN7wD1loj03C0ikid6hkefiwdMPjMFfreWP4sh8/NmoaXjurSmdV
NS1NiPaBqDmUXDLHM2lqPPdxdmBY7fpp1CxicfaPvpMsJKuj2r2ps1HUrPOC24lzk4Oa+ORqF+UO
Ul6UIqivqsQRapR5AU8YZ4k6OMSa8w6p2QrhQpeuWSdWMojO7PHEr2E96A5fufwhzxY2O0Rs2o5C
txBIAnGW5uZFbVvSHd14S+6BtNIk54Uo9wrTpAbScWTUk+ger9b9cI/tViCKL7ilF4AwM9/o58e5
3+eq8xDGMOPuCzeh7CdfZ29MbPIxV10lMFArv1wVxO3SfcnLeku64EOf95gDEvy8Jf+BBnHOg1pg
y3W1E9VTZgZZBbmtfmeaR1L680q2PKleNV+FaW424RK9AZTp4JV7+ZD+RMRMdpY0y9lyxedkQOO0
HOMCLPHQ0zgtucalNqO94a2RZzqdw5ZxBgoGgsV+sq7fkxMtGd6Qx/Sj+lHDJxuM2h0OkhI8lo8f
8cAqyOCeTcvSUXvvydsQLZ6MHdd+K5dBrm3IduQ4pWqTXVnYvMQjkObBvocueLuTJWWpvASNNUwA
C2i/yT/ASUaZWDVypFA+PdY5IDJM+29xjVVzYYw6JeF0/1BqSyqd9u7GII+zJrdl2YIrlLItWNEc
AWw9dece2Ve6k9QtCKxnpv6ifXmxxIDRK83x5+TXi9G3fPfye5iw/ngtTJK0RW/3iHdYE5eHNltz
EtSoO+mfFJ91h1DDQJrVkpfW9N2OyIRu+E+TrwzApNjjs+VHCLg7EMRl/I0PdnNu2kCFG7957vGt
aR4OSnVMLRrMpzW7XpLfDY3+9SHe50K7FkdRAGvbo9jtMfXRvPaxbl+jiWZn+rGwrPPgJSzj/Ut0
nqorbpSLnmHUnSgWIeRAK9Kchoqml7/DL8PlQGDP/4ysO67G06ZyH6Cb55gjdtEszGVVT0mw5/m5
VoT1TfYwwGLTz2t3TB1nj0BN2/bt+3N9PymRWz5Bt0aVTFrPRa2zYz6gCMtetWmJcQMfEQ1xeuU9
epMvPfkUGVEu7+ZHBntnxACaq09tFkQ7U9xuSszXY2d8Sd83PRB4jRpk8aAZrql/MLr0/PtkFOJU
xqhHQST8wD7U9PXaz/OAoddM3uOrVfGKWuLNZrGiZAt5ZGmA1FGGQ2480SkP/ahUS+5eFI1PCH5B
N8FO9BP2d3oMmuyOpV82j33M81hZeWs976v7GqoZ79KmngTt3aLiiy+P6j/Sl9wcs9O4xKTo62Xu
YkxL2r1WLJRlfVZ37IWNWwhRRDV/xiGDp0KyFYS++XzCnlZ39XbD97lhG/VVn/GvoYI20YxI7/9u
wP5vXsHvzSKymZH1iee1IP5GwFH7VBeqawryUbhl7N7GC/N5JbFKnptGqFx3GtbzuUWe90NA67Rq
V2MXc7docKRNkhy4p63hi2iigI5iP3/MnhMXYBmUFd+N+rmR7ig9yLvCzDAASr4+ltrExc6AfYjm
aDsyqu8LKjXLJxI74uD68rHwLx6B0k8biMQUmDd5YgOWksJ9i+fyw+G0RLCaIGeDtG3aNC4A6kAc
RRXi1ZC8vC4LYfsp3SJjwz/gOMd8G0YihwKJwCPcqJgWBg6c4BPZp6y37h09jYMbF2pH4kI6W8H0
tvWeB1WdiZuqs3q8mW9hXWyouukWVyoAfbS44geWRpOPG9giaXisFB9Bsso7V3pa2hFz5TGB2Ofg
zg7M/ljfBQZz3Ge5Tk6TQ4Jf05v0hXGQQNYfavvgQXoAn2I5LJIlBQ6Yc8WBIl60E5MfI5XOALSR
3hDDp5/ghsQJZD+Ma5qTz+97eXv9lggQBmz7yiDbkfW8e3EQQWycR5OZkHpyGyZ3r9Xdlu/Lr1KC
eiPs8Upgz8w/bzhkPb1coA5b8eRCinnccewSBqVBJVi0h5vkaVT8dYX2Yll8c5IWbhZwnuD/1YQ1
edaP+XPFVMmHNiJroPuxHuPm21Y3ys3j6qqvMeg3xlNAD5J3OVlkSxk30yy8aWfcxUzMYehT8dYi
d6EEIKRH8+rnoe+nw3Vb/01D+A/I9PujjwBAVUHIMPr6h7v7P7NHnd5KONx1djBvtKdG6QG6GIvE
nngxC8n4yBsNWs8d+FSBfW9+At074fNvn/AU2TUVASPekPjlLsVc7SQspHdiYMYbY+mVFc1bSL53
UOMxIoLyXwOobWFJkt8QCuvJdw3jpByRiJb4yG31dXsv7WJDZAb9rkyQAgCFQH7vvtgWtr5nWyKG
nAjfOCD7E7xJLfRu01yyJE8JsrfJZJxLpI9oS9lSw3pxP/33SYHD0R/GSkWHpG2gLSLz5Tcqc95O
OqEfuuwgvDiXkbjRWNukElV5OCls4YGJ3H21uIMZSLakOlj6YC5+6EybdwWXmUfqnHUef1IRr55x
FBaCG98YQqc35hVw08rRFfKMmPlOGLIqnDkxBGn0i7dVJ4WABQ3cTwc/to7I52qaTbyCHDBiMExH
Ed2uQf3nAfZ/3BPvLrpYyzWTGRsq9XUu5R2n/k1xGnVqMlJMvOHMJ65Grh7xJBPPGBaFPJdUr63C
igqLNN9wYW2YBFD5Jq4Oc3E/zDiW4vvc6HEzmtPF6ZH9Srndrqp7cfRjkmpuHGPNFp0rGFa1w98v
fzmd4STEa4gODjLKhsTuhNfYvW/SORsD1Or8UKlzo8xH5W9g5dt4z9tc6vxS9yQol7qlb2+rx+k6
wfecmIFZ9KnQLvFYgtzF4wqCiDT5PYY+8AUQp+yfyNwiK5p1lctZxlP3Mt3ruVjKC5FNM+z6YZOf
Kd5g/aS7qpvos8AFdVr/NETGhM1XgXoLjiPZdMdX4tKhy4U7TAXncXiF0Xk80EEeLbrxdBEfMCVc
46KZQT1c3HYcuRiCqIUfNzbJJOZR+jT6Zc4tJ4Rdt9Rpyim2inBfXWiD9QwMhoRNt6HTYis4cajN
RkXClBWvSU8pfthKVTWN9owJhC9p/uD7CDkssp9g7u4w2DKQU+xORr+CmQpKSlaJk3JR4c5ia2og
oUS4wM6Uh4Gh80uFjOV04+aw9ZOnrXb8eA4yHEIeU5ovg6UYfus+1mIRoCOQHj8wXhq8odgMWCBu
raU6+UqCXuaKlXv/EXNark1jOiRj8Ey+ttcs4CSBkE6zM8W9KRvC5lzdLUHCR9EyzvDU8U+kvGO7
crl64jqR7dtb5k9YiYxxOFZbBCCZmK8Qlr1kGS4FpWlJbBneNf/2+RTpyZz/fqv/wVf+dQYif4LU
rBtjFsivmJVZP7JMmhTZIQnhz5t+09t5cB1swoCHme6J9SzFu2Tk4pnbIcD5cqEv9VP50U6ZHIcl
s/kVe+GtOC02DWaY8/GJoQTN9W9Sx1NvEj7eMt0u3l41gTDJ4X4LssVrVjEqISlZJAQu//cX0scP
/PsXwooJxva4xkFy8esXmpQ1LBsjyw7iCvBr8LRDFdnMUneI4zRugXlWPZOkmhWK8WdvV1jYEEbj
A4GJGyyI2bp/3Q+RRzIkBDht9Qzpyu60uaTcmCE6B3hci4n/YA/gPT1li/NBiGM9MEKaufmcB21W
HtRQWchfY2qLY4aTYPAYNl4/95mxBaZx73vVpj9yEz/2pDfpL/pF6R8y+r+uABEeyqjIx69tPMf/
p6yVWim3WqWn3FIgmGKtruS9cFuyZa+obbBFfmjf+gKPatkrnxtO1HF+HCd9+7WIg94bVs3PI+xb
+0ZXhwPM/BGygrhOcz+dEuVJ6SM6nB3z8R5k80yyxBWCaSrWRgcaqq0af6yDCNON3E0IHewAWMXu
S3bWrH9LvDHWZuOXwvpeozH3JFceWO7MktaTiDW6XB+e1jiKy+2hpGWecrweJwgmWJE/v0uCIcjx
mSqlE++1nbAuEF+/XHAMccoryzKYzMCdSiICc+wOUr7pwmt4IUKD57hS4nCylUJO3cabTPGWnfxg
IVhvgK2TLqht4VM4i+/3XcXQShgrvTeQ8stRM7+YPpaVM/nmZWaC3/Tf0G6I6vgw3goADacoHDqj
LgX3dtIw0sJop3hTYpHgWbBZXRqfN5c/IEEdJZgZF8PBptPiP76jyjLeWKCQeCKhYqGEEtzgFeSp
We23eUzXzwt0kcx+LLr9y5I2go4vklUFMD8A120ikt/TtawSd2cloEKP42uefkY784df+JcHi4bo
D68Wkgp4USK+QWjSfn2woqqbPPSXlB0UBZMpF47POOokft0t22FOVBVYX0ymwGtamxsBOIIt/eio
7lZvWMx1NN+rdibDLjwN85q0vE/ukvB0etxcD1pKarFNzAckAxBGvbDjWceCCA5rP+Z+6TP8l8Gg
iJx4XVpOZjYnJwk3nKV8fuVT8AtoHJA7hPeBWFcOWiTeVp/yULKzNqZXacNwNoHod4GSxTNEWDbk
hZalNAsmCwBoLNcgGhAa6MtfsIlfX7cX3r3WdZMbzpU/ME8PBkhy4lb+nT0eib2JDWrDjuz1nu0n
IjDE9Zt1fY1xOpgfxCRa4RCvHQnjMukovNPq95tGcanCTwbqLaACoBQ91M3PN92lOpC50wELgFjO
xk6J8YSRdWyucPR/LjuIHxjNwnUIu2+4HzE8oQ0IX0+rCAj5ppKMPcPX8MdQftikyQn2sHShJayF
aMpCp1C9R1B+PM+t6t2h5rg8MZr3PBUQplIky6Tdjw5PEDDkgRUMAI5TYT5rX+fkhNaAWMcIHt86
oUl2UsnhGmif8CFYe3YfbOW0aIEdPfvunk3Oz1BM+ynkIXnRD3b8xejSL4be2pkvX9SYX64RbMvX
7tr4Qu3XlSVi17XhuIjwGWYfznNec+m5wKKXiNjw2qSvizVrJtv4wOk2mYRwPfPMbm84rIVZwjB6
+36hq7qSBkPbJDxDvgKOcK8ZAOj98qppinR11v7EmjuRPOnF0cRv2A+HmqOwwE3JG9YpdqcLIOqY
ZUAd3r5xSut3zep+SilrKoOSx3foThWaqnJaTqzkbfKDbU97c1Q2uqadt5D0COckURT/41WHiSK1
AmopT/Jr1r+L5AAcb9OCoEB+4P76GFtX8n/ij9tCIiySsxNFnw0UZ17uuX1f5bJlfmXT59jXTV52
u4h157Ut8N37Uuj1YUmer6est8XMYQMnzQuDrD170Gw+ZwvS8ze9jDRuun8vLtqomSYSXVYgBv56
Blzv+WCoryY7VNPH7UJTW8OwetrSNyhnlM3w03+2e1nHkM7Lv7W5HGENGrTH645Yt/ucW8GxKuzr
gUXosKYZxrrtvxuA34JV/u9GCfcD7IANMoXQc/76CW+3OunzLEoIErIVdIqVEy1gBhWr7JQQ1o1A
4A3uC6QfHvpiqrM+5eUR/0JwUP6gGEN4/f8+xe8EByVKxKvSmnwKw2fVz+1mna+9JV8UwOiHHX27
0sYkFEsnF5CtzHUXHa8HaJbYcwnYhNsPt/5RRNAjkikc4IG2X8GYAR9osEkvw/4HTFfnsDhWpM6z
0GZ1I4AVDPkSHzZ2oWnrKdVfCCWm8afuylTwPKQMoBLWf5OPSYlaCrdBTg4aRATRj7NQATF57cQJ
aj431qdadC4zN37v8mDoPXxfxjTUa6BhEcE5Ap8NLocevH4azM+eto77L6FuD685sK9K2BD7rbq9
CWAMHxihpvm0v29aiVxgLYiq9+iNJrzhXTKXuIU18aIX4SQEXeSM4x55fZlfNygOfb04CsL8vqJE
Vo13JUjoig9RublOdk9Mv5mfFNXLa+/WuL1pdZtJvZB5oTvg4WlVzZNqZC9cOT6fkg+LMy6CdvDq
1OmipVB5N4/HHJPyvpkKxVQ46gNLBRPQy3/KGxlUUEcE6LREfiWsSVwRQkc9vxUHlt8Ei8jYsex0
yQI5aj+fS/VkskxKvWqY9hxZ3r0L0mw5kJl5o3D41LmO8MJ5j/lnMo37ELeYbCXQPGtTgjWrnJ1j
AJ+HLaJQWV07YhONgeWK2xQ+m0BIFmJQR2GabIp0O4QGnMQlGSJsJHrDykOKL1W7MjD68RQxJGpK
VdyRlmiGyYBV+ncOdUimoi6uCa7ulTzSfLG9gco48ZL7KpEcuIjQfG/sWfhrrB/w0TWsel0tgObY
D3KMxRb8lujY8MKtJ3b70YLEw2ncw790EiN8DSuDPAM4mWSjZqE8sEGzmkPfWjUTW2q3u0oMSSAB
/SAGYC0c+seFHzgeoZp7zUKVyzOZRvflSDzGQZKftWSLDIETRKG6uWoMjYmElrEdpVFIjyKomQA6
S+ovEWGaJ5I69bBhHxUfMXA7JkmXhwQ3ZxH/8ITRRD+Xxsu+z4hJEX7g9jDBj7vXfC4Vp0npMvzR
WdNJRwTx0lv0c9ysr1uGjedGgBFdfTRsnskhwveR8th7V9Mpk6OYHEFFB2HZ/IiK/TwM1SwrFhGW
BRBeE2UF0tB2P63gXKkIxDAAcMrO5Ok+z/e7B+5AKs3zQGk2KR33eYJ0CrYPaRV65wmGoykUE7e4
Ldis9Q/muukdZtewLV5zUX0rDKtvp+kmSb0Xe0SK8eimb8Mnqd9ln+1g0+1r5Z1wvAGP1YnK1ryz
aUSgrzYF9RO2RYDtIBuYeNN1tqj6xcPpQFiMOS2bMmVnzlD8blCTXlOFzBeqxEVWFhOFBK9qR8Mu
mGNyV00aX2nLmmMQhnZEqQH380Lr9Dhiv6y65sN6LFsdSqmVfUQrYQ9HFI4l4AcrHUoiZBseFuJM
5pAZoCFGRAYZzg11h4EiONCzkMrbrKmcj2KHCIz41eQEdAoVhEOlfLjGvv1JOpdwYtqNHAzCFfaG
EpSFL7V2kXI3bBNWNO//Qfy67iTF7mZAhAfplF74OU9PXqkodnF+p/liJLKfK2AJWp5kNhK9qG+K
ZRgwwEdAthEclje7mFYqsyDy8zSuiFnHmf5K7xEZwYR3F/lrisOUk93cm3+HjkPy0SuQ3V4IWA1O
gP/YSAxHGi/qV+I+Z7cplb9c4knOry1qr3xX+H+iX55MMFR8jBnOldnzHmggyN8l8Nb1TdgLs6q2
tWXpC61FU5VCxnxLffFl40cqTlvMrk+0ZGXrMILA+1zkxwgmPuQLOlAXk9N9/wbLlC1Ik83voRDA
AoJBQZDvQYJMMFJ1ZYmLbPpy6dWDnaYj4P7cm8d4XX0ZpxTII3IlJjOoqnfMKeGhcfV6OB4Ga+nR
ZlTHMO0gL1Q/vUTzdE3AIn/VA58gtgeqbT+F+i+xOlndQ2OksVnGbsILY193VHOWhnLliYtoO5ka
py6y4DiRdcS5P7+XruLB/FVwQWn8CxArvy8qXTivt6VC0xzqRwqEMcOD9g7bY47NaUkrDLcN5v3G
nBNRS/rHaPQDBgA3lfH/9l6wES8tvGpMv91q294Hdehf0+i50KEaMAAnrDD2dOt47D73xhVHpmFa
csOujn64NvBsWDqzcARe9rIg3rfvPfRtNxtsrHnH1zJZjORgHpPUMYgShJXHu7VmBJiXhzwU2cCx
XlC2RWEzSAqzcgmZzcjmMLaGqfZlLq7AVz/Du/Ah7FuWL+yEZ0JpVx9siXUygKHrzq90DfvHtvw2
xtQpUB+n/AaQz0rvHk2Bqp+M+kdCE1khEwUMIxDFwkp9rDPBvW2gAgPtTvY5hqQn4+VUjYtCQZuZ
c2iODNKd6bAUfiIcvk5NMDDeUusFdz214dyXohO/Kz94uKqhMMKTnfxVLIVZdGZDPalHlv6T9fcs
X0KIoUQ5xVRcU5lolKO3Gudn1WI19oJAHdn5pXl5Na5iF+i39ZFp+l2f1kdM3Ijcwl/A7SfuhM3T
5Tm/75LYEw2HracS5Pv8k8RAEpJDZjSZ+GwysW1lXTISLnGWrb4THlvoCk75I5zpvrrwCS0AFCmk
Nvu5/Zm6j1m61xfRpYVq9tZPWRxFlyiAcKBwW8JJ60RzY4qJ6BV+i//003m6Z2LYQPjWN+m6O00C
MWxOoFVt7MKGiz9ReuCo9wTs/75nHrt8PRBd0jlTntIhULqZnu2SZBWJI/G+UrFMZVaEyeBm0/Kd
MMd38bWKxXWFV/hjM2neCWS3yrEd8kmd6MtPnl3eHCl379/NRf157RIhbIdQ5242TBP5qcV0s4/W
EXWlZK57fGLkIMobSTmWUIKwLpJnT90X4nl85kIWncvmx2SKzGZPTH6iMCOQJXIGKgP93W1aaS5n
rNHPYUyzwGaLkcNNTVxFdaGEp+JfGlb1X5Q8hT0FymcS4cfoJOk3LEwvo25S6s9+b7wpG2E6Iei8
mtUOe2Gyn1C4EYCICMFtLWMFmx1ZMYGTToRuND5QGqbQVv2HK/oM8m6PG0HjZW7KvgWD6wVh2L7k
ZIHk1C6Nj6//ZZDR/vzZCSMmIhLXFfG3Xru8yXqnJ0W/V3cOGAWmvMS69+sUYOG7XjXvhC+kJGKz
DTk9Vv2+n2nOY5ZP611/wkJ/dQ3kU7d9HbHXB8WAQfT6BPG4roU9UedgIME11EnFNGYQGY7qd/wV
zaoQHClHYZV/wgwFz5VQauEiWsFQNoPnx18mtT+R/wyBIAtBEfia+Jn/Oqo9y6tZDyY2MvodO3u7
CBVbSgIc+hRqBdaKut0d8dhMvW6rXaflSmKi9Se74TKcEyBM1uWYnNNnlF58wicEodn3Ezyo1nBK
ygA8+vVTXaJUQHjR+9CpJgcGq+fg0QnceidBlfPeC6vU9Pv3jOixaoOc7Q6SkVhrAV0hs+zm0bgD
dQwSWD4zFZ9OvxNZeHIwOz0UEci+ostdMKHxQWjeVp2tSeRj2O0U2tBz2OV0MLhgM4ROpjiLjdjH
lzAskcLIHOr0poMtLvJbUHwXsd3sjK08tv3gTd4Aaar3a6gAsI3ZYcBcFQ6PiX9TXJOx5RO3Z2oK
YoU1RO4OIC5kCMuBTB163+eJLSKsgnTVA89/s+pqdqSeZged5wD7kb9gg8bIEvgNFvjlTv42dMdG
LmY9/peHQXEb3eknqxjmQxEw4z4GL8YS7GWJgLfA5lg/2qzvb2smHRCxkXZdOq+VvB3ii9AGBqlP
qEX6RT7LVqn/Wl3fjWb+/Nbd12eEcGhu/iAkySs2O3ZMl4AGioqquH3hEDBL64QSjkH4oMDlwXKJ
gJLSvV9gU9dxmDQOvKiHr4c1mNJ0uBQHau2K3SKPE/D86bpmjUEKhEPb9YCQg+YDjP+/H3vln53K
vy6WpuPIhoMRqee/rSjioX/hB6rlB0SA8Espj4A8KNgqbyIhI23PzFfS9D4Ds0Sh42XPke5geubq
BdF1M6ypr4HISSvaueo3uqe5BoDojvHThZuBBZT4GR206X3THItLOYcjk3yBUoJ+3pB1wH463osz
nCoj4oTmwT4Pq/i99PTLfVbMlW0Eqsazh28nTJhduoODju9KFs84gcjo6SYusz0TCuNNFhJiCTUN
op4HUzsbp/NlfHUc1qwU5OsHfJo4W/UoIhLrfjIi2+DeuK8ZuzVgFzSOYO9oG+6mJ21vd/u+A1ZP
WYFaTyQKS2kjX8CygGp3mn+dab44v62IOMu/C+jUq+c7he4562yc9Ngc7iGBIdcd0wPeIQUpCxAE
ai3Y7m0vItpawtRN1s8ttMUWrjkSvKA8Z/BsJT/nFKDRwUwRDeuxDlumu7l8lujB56rk8MUZ9Ou9
cjBryL2k0PsdmojGqe/MGDTd2FB0LlcQu1NL23BHs/PwAesxg3A4g8pR3EITRPPpowh+uMoX9Nwz
YzMTFDMzADec2anWTxl8BDjwmLWjLkjod0V305zeTdmnRYVfuhB1a3sljr52tImvcapf6MDRS7Gf
jG12JXs6HOWd5fTkIE/xKDbtibpScX3KYTM57JpRBQALABjP6n313tJ3MuotxQCpxXBqNhBq7gSm
0Wq5huIYPua+YAiF5heXYfaEr78D8GZK62cxIvuEw04jBt0ilJaICcYLpMq6BcOOvTetDDty8h9u
usNAYjSWulAyl6AKUZtmBHc/XLVZPgykaP+M+Ld1991ieOAN8x5s4BakD0ZD4BrrvjHpR+PwxQkb
jtw4VOdxsU7qGSt49CLm8uGWnKR0KG4dkMQLXhbUoo+aD5VE0/opWYYVYaZOVzkyS37kFIljCI7A
2GXa1y/9/fE2vNXfMMjLDT/pyeaLVKMNB3f+ZX4Pbnd+FOO6AKaj+NOsYzPkhK+aqQ46hCGmvDU+
7i0bLD4WLCUMc3A6Zv27zdWtSOtbkqwN7y/P5jT6cIKeI1rq08JDBx2Qv37niwQywYRZylJ1Oy8d
V/B6NyMhm6Y2t1PU7kpml93CbBeEWDCGVU93nC8bjGNg32XQUlljf7/gq4NGf6cX6REyeYp9YB6J
lchGiKw83MkGvn4W/Ujo5883HdPUN5hd9SEpi4qqMFcUOgAPTiMUngKL3GlmuKXhKn8pF+IfywV5
PCycVWj/0u+FXzazoXmVxWFys3pPsO92vpDWijU68ZVMtf994v4JtEYD9/9/3W/VCVfD9n6b8Otq
jzECnfYjJNvHvm8lKLCBzsaJxiKc2ORug9CXU8ND7qh5xRUu+jU0F0BueFf+DUuX/wCmYkysY7Ro
mvimCb9h6X2S9ZoBon7oPTayddgcoyeb0qi3tffnBjpxH96njyOG8iQPY+tyLEdODFiTZQTLdY9t
i/sOGdHnDLe6v9r3aP+GsHXMGRVJJfaZBloab+L/7JGHYZBTUUjSA4UbOLf5YTiNvq/yimkLkPCx
H/YMDm1rlxdZQpBvC5yJ6lKeVcyDrS0sSCuCemd8PRACQLykPizzS46253KDRkkkIF3pEmvqUg46
IgkhXUJ0xZ+UHRSg45s2f53Fq0Molf5zXQ2Zk9M44FJhzEVuF4M6JJlRnaudYJTSKuntgj1RIs70
v1g3/+Y4OK4URmc7It+wbR4t1X8T9nT4z6elMokPd5oactbGmqKfHvVOZJyZARnq2wyFwrSGi0Kz
rCPfA6cCsvu6wfMca7Mkun3N/pH4aCQgfvf6y7Ag/ftZ+vUjjv//f26WBOtBqasoPlzfi2Z3H30W
9lHmIv1qLg+yxJCOoM1/uRgTQ+gjhiSCeRxAyda6uSp4JhQ8cF5L/PrvV+8fj4hfe51fP9dvA9g9
UYQbzNn4oCLr9OOAOAScIES0JenyFlKqF/CV30WLBvthMeG4sX0yvk7ytLWhgF6EC/jZRcZ2pDtn
P69VvUKy7+NE4Pzj8mDnoRKgDPC+Mj91+uXVkV0CtfGXvTrJHI0tb3m2xqrehyvkxk65+FKtH3Tg
D14ZmJuNPXsGD0ffNdNyLvmaWwU75uv1M8RfwK9m6l9uk/yHk+/X6/HbO69dm0HuVCM+AE3uzdU1
DwrGR1/0SPrpkSWtxNXgCXhhNN5Wctt5dGDyTtayV+9FTyMoabJMPhQr97EH9Yp1/G7gX5aF5knA
GPa+TJe0rcNXf67nz20KytDkHp1EcRLC4gcBiBDCMvIBiHdm76J6ea3xg0DQPDplYc3P8U+9nQ4O
HShNTx0yVEKiQh1i58vHWeMyAhQhs/A1tqFex/4Yuh89a35QwnSKjkn3mKePgt2G5k6fEyAcorZY
A/+li9SH4AqNo3abMF0gkTrhRxXK7gumq+rCXa0cZjVp1Tit+/A1wZ7MkTFa8k5bFj62Ah68qNpW
bcmLZuYbizxMBTo+t9v/KCtWRC3+MNJXeUpDeGYiIJEMUdarQsVJCbkKIOLSwFhwsRxg5fJgQkYP
SW3c3NwLJgYAdBoSGHy8mo/3iMbMLX9Gwt0tmCzop9a3WTxNXbCVzbCoPnKP5vuA4Ne6OlTO0ja3
SKit+wolP78Cj43NTzKK6xDZuJxWl4lr2siNEEkIYDHoEdg9hGypRgKHk++Y1miJO8UnCKJ6jeOI
+KWucHtgZzBy1XlJBvvllqHiI0vzOfwC1RlWqFTmWNeCffuI7h31fLV+np4NuidsESHNMx8Ec/Q/
fjh41zAAGD6Pk+Fn68rt1+RU0mQ6ZlCfB8qKm/ndCZkwwNeAGKBHGIpWRfKgVPv/fSrI6r8bgPE1
wC0Lc37mIPW3ipx3hTAkmRIfyD9Yp7TwlfvB5j7g8thPVwyfAeeF4FOtozfwQ/FsQvF3IOl42SJ3
uFQPpz3XSAaxEip9w0W2fh4chpJxW2PuoMjMmil/W9sgBaO5iDzyYGzhx9ypvPhoHdxqbDmQd3zg
WUEL/3GbnYhBDFgRwTonoeGs2c3i7huO7D/eIUa4iKacNhAu+bccORovwqcewUjB3etR+sWu+5aB
j9J3WN5gzwGTkAOplWa4cOo5P5U8lNr65s0LYUXsO+qGFqZ+fNCc69TwqWLrzKtDsAp8Q21Snbfp
IllpyNZ4fduZuo0CSItPEB4YxHMORXaJuHibowyEV6VDERPZqDsCdYp4DeyXBnYqfY4Apsg4uxx8
baWdyV6zov2wEX3FYW1SjLU2XenTO46Q69rtHPWn5kGdax5yxh0x2/oamyFGNAzyulC01/mUSQI1
nWAVh2bFAzQT/HyJvcT2MW2Xoi36rP7syYVxe3nbPjZCcIgXOE7AsXws4NYdfgzeyGIG7M1LAErq
8tTT9LV+eZQ81Ye5buzVRR4an8xCh+0Jaki+ip0XXjbKrPCb4JzOZG+ymziEgtvX2d0p2dtELiTe
t/SdcU/zN7TkX0A+8EpstsSAfmbwwn2u9G7zyO+mwyr9KCgXic8CeK75UDsXwqabaluympeMhH7t
4Di4yvwIbwsXbkpAd3Z+BsmimR2QfY6SGX0KwsPGokSpjNfHueHafyM4xQOwmbOJxry1Cv77rfnj
SzNmwEPUJABA/weE+Z8afyNMq7o+4uSgVyPhiY0tbVnvtdLPGCI+oIBhepYRqnbnG75Un/cC/yWO
I0SMUC6RiENVjL0cNczIZ4qOeNCItau1QQ6dCZkfXJ88QeKnWzRWcc2Cat5clATsiAzyfG5GJzip
iYB4zW45bOD4XntU8tTdu+RibRArf5EH/xsCpfEiD1VBNo3bEl/8166mvjXp/Xnt4gOWMmEZqnPh
oL1DRJxWsKKrTXnpd+q8vIjB1X+cpBAsFFlox3bGZfmzHfz/Q9h5LSuOZVv0i4iQQe5V3uPtCwHn
gPAScgi+/g7VfenOrqh66OrKzEoOIGnvtdeac0yGjPrsnGqhfmFWV1jaOGMYhwiF/PFpkUgmu0nU
5VaJCled8EM8IUJszwATHzlL43lSRd/NIDr/C+AUKj7v/M+6aEiepkQyCZ9Q+aNeU5tvw0D9mS0G
/tAr4rOHi9Uhv9KsfZq5LEKn8/g+FmMDO4H5clTHoBA2d07P7H0GhU298+SXhl+4OP2817YY00SV
/Sa9j5/BPXjxRLAspDTfloyTyzk9m2CH1p4AjcLl2N3O2oMw7hV4v0VU0in0zsuzj/Jy9J18xpQK
T3/no/W1UOd73ERB6dDnt3N7/wGS0DqyRWALwY4Etfsi2LzK/kH+Sc3GnphZMacCv7NaBy0wbeXO
UhAJ46t1VMKewUcWbPaYhZHFbr4eLVCrZrCKHyK8zYX4vGUvV6d5xOkwj9Qp4uSbPQgoofuXSW/B
1YcNcFDT26jHr/HkTi5sdw3uNhEGpfvPj93ftOu4RARUy5qC/QH3w3/fhFl3uxl1lWeLniyZU0fi
vU1p99jZoZY5vn6cERl2kNzoTtlZeEtKWIllgO2ecy1zDThawHXafhzLBMFugjuT3Z1Vs4rBVerP
8bD12S4I9AjzgJGKs5tVsRGWVrHYEMZmYUj8rBrq1H/+YCC6/+4m/I9P9sdN2F3zW777FGxCHtk4
Dne+jQVn/Q77ijnz+9wPwiH74s8azgivch7wRFGqM+7C/G0wFCmWpTM9iOgzzbO3Jp0gM2suLf0t
/3ix6uiV6OMyEmaDBcWeMqm5Jz4223byZndkYdfpBrZLdjI7s18+daj3tYE7OMhfSABB8ZMQNTXT
U21Md8MmINTrrB1UDOIN7f4RzaFWEj8bgEOafZzlznkmxE3O78Qj8LRMuS3nd2f3L/2E4f9MZliW
OBOj75IoXoQ/74i6Ue969hKyxRAuWccmMvQkNo3K4eDHiYPsb6uM9NxtkmZIe87YsmHk9OPhd9CX
RHEWgKRdC3bn1Ucm3sHVQp741sxCjL5PsBk0dP/tLf/1nv5ccMD4KQrJwpIoaX80na+19C6vWs1I
nRqas1hC1xv9HbSrD6yMtp2UQgRQ4VttCtgf7OEounah8poPB3CyrDeOBox8jKC5wp372tPffyyv
NfM+R3mMDL8VZx8Vj47H9KFd56JX/DDHHFyx4S66Bl4WM0sI7zjksVfaMjXow0VnNMjgfjmPewgg
bSxQVB/eTP9vqwqxKmsXxRBDZE9Szddey0f3rwuZbod/kOMfdDGOcCsYG83+VVoKMJg8yiB1t55Y
sBc6VznGyVCIIGGiAXogCgLde9RTHbPzc9Tvl5hDMSqLofpJruCIf5m5FhlWXbgZDvKhHcm1dyor
lbw2jjVmKf/ytxCb6ltDHzU3X0f5iKUG900iIVmCL0NCrtcZ/hvnSVBNLhP8+Nlw9n36X6ytZIPa
9TC4PyZDjjilN+DcgkZnt8E+c7O+8w5eoYJDPYf1hQD9hWXZZB6iQvPhIKFgG8fGJDql4ikad5Pd
DDEOD8fyFC0uDYiiTmsl7CbaI/qM8fOw+6FfwTTeeDd4AF8rj7VtC73MRJWOJkEJoSkeL3WgiZ76
HYORoyLcNSAJg7dtYKkk6nIGLK4sLCgzl+T9dPU3xly3oM3ilsNk9w4rYmGr1kFY1OTx43iZIJeO
8G7xGK92SxnXqMx0n84p3Wt6v/DKMlRQmLkjmkTxY/qNSjZtZqkznovO57LMh5jm2e7bIJu8bN2G
h+eeGQhkPZtCaB305FeZCLrebNQ26XDDyXGQYBZEUO1DJ5zCYi8w8DDRla166dx+6ZkNPPydRYqU
BbWJjjBsiTT3iJABJVWFMtC8Pm1ejukcGg8XrUS9xUaFlYh3VzBGGJDQh+5OA/SB2mMKsACfNXoJ
YFRAJhR3kJCQK4y+W81+53bhgfOMGxl9j0Ynn9Abut5rEUQF6mFgfdIIyI2CsUalD95rSaJHkzZk
BMJlUewH6ib/ebdFfugESnnvqwPsxjYATiFGKrPjUjNyZAvi3suCNumzZnWn+v12i7rdlyfi1IeZ
8/pBZlWxmirOwEPt8lRQPbucSh8BvewhrQau68C7fcZFMWM+/PrRG0d8mMM50aXCJf7unA82ceXn
yu2R2fJWgGBI5LRuF8tdfEPcwlke9+gbN+AIOaQG/06xKszya3o5gmxpfK2nW2AcP9xxAKVJW29M
lUb4pfcIXXYerEZ2QbAbhYUiuImBfXAHysf7HnoVp+aMZN9ek4Yb4rz9BPfkwUPG/NLmgxch9vUv
5/R3grSAlg1ewbCpzfNUIVzCRzpdEGjryD8SjgEqi8bRZKd9uigZW5hA/Wo8v7iX4eiW+zu86gr0
hEC6rv9tjxX+ro1KcizMUKXP4/jTNqlm9+YtPqn0dBR+zrP04fA9kl0gWSX91FP3U8T9NG1z3VR7
+YeTf0nlmVb4pdECna4L+DsLHGYq9Q0hsTsnWwoIH0sbvwNKKpeAbx6kDhzSvoXVDHUESwI0k9eC
6ipz9PAe77aDoKE5gayGEzERhTS8kDw2H/v7i9ECbftgdLv7LGNlQ33PocAs8OhO316FGNkUTdk9
t5a8ZhnU9ZS02IHslOD42MskogyRlnh5HhLQfc7CHu3ZToo8RpT+WjHFu/crTvSKDL8bSRe3TXAL
k36xKlOOon6zfv3QAA6znafQhDJpg8SZyNU+R+/D46e0Pofh6unRp0Trz40yMDH8xH0TX3HZKC4n
1aPVdd4A1krNr4eQ8Tx+m5N7IhFsfZs2lNZqehkh+cRSZIwqDpW4TPqK654aC95Z/F7lTFwHUUZW
lR6qHiHC0TAzr1sIAojPmvk5FHGlcELClkH3953ejjTAIiROWnyN2VRUJHWe8Qt44Mbgmsbv/a8t
IuGHGWqgCx6U1/qHX70B+nwc2adFxxh3REBDltY/+mIQ6+nzeIPl+ziglHn5IgRW3AEQ1hccXIOa
ddghTGCKyiEDjgdXl1cj4ZoIEWGdj/vkSesmOvTpkfc0goViTd++ndf2ProkbYA46TjgV0A3S4wS
TFKBNIQdrcZ7IANqL106CAblKx5AF2smAjLZfcL8hc32OMm/pa2NhuHFYCdsRUD8SKHjYi2gfP4S
W/A5kCCZFPPhEsZvVLM6JN2YKoG21S4Ue7yR7rVzJZJtBFvnhVBzbIH1KoRwpSH3xkQOK6xpkyvf
yvbM6iE4H7RwkBvs/HAlGfJYJx1AYDyRGGLQz5IXbTYxQGSInNObq7ytXhxl1T9fV7KykBW79uml
cIYKWXKpaYQwn55nN/gn35Vo87DpVhWd4+KoTtXwlQhLafw8XPxmSeErW6zRNWNkxg3ONb5MkdsI
CeCYvnWtrK7r4pdFcqZwbtLwgxbrM16MOQ4DzCYsTtOangbz3KK/l5Isenlt1B3Ob5PhZZa5DPlz
v3R3nvywhGU1bUfy6jq60ZBF+7jQcam+fzSHBpGYAkERYEnc3csHtw7Vo/yO73m4YycbolMFcQVP
dA7E5wwHxKpXl20RfWjSjgwXpAmq0u0ulhb8eV2E52Fwy2C264Hi6xv6tnh/RrvlLTmoWJCc70Hg
JWlaHCBBUV9Q2w9Hz5V44KUfjFS/oTQ2In1DtsjVNqYfnP4xCCgj+oSymwGy9XYeXxWaTIb8i3Nj
vhLAKvBmo/tInSOrzo7gF9gmgGEnonsdFSMN2/i6QOGhjgfTktZxGeH6y6CNA8VNDaYrVapvhMV9
ViC/szAX+89ZKVJE1HSRaHkFL9m8DdwLb2jBmb9jL/0VqIJGVYKNi67/hpsNdAduoPIRlMv34T7R
12f6uCdtizBQ+FlAj10MR9K4MpKSlNaTMj2fmNUL1Od2uWw9AaJQ/+/Pj63P2MKQbyZgbOk0s/wE
wxGkKm42m1ZW13tzqm8KpWeIrjgv17XBUi3/XIXN8zp7dtMLSTu58+X2fjBrNFiHldcMWtDw5lBI
U2oiXb+uy4szXH69BlNVQJWGNBSqyiCURsMNGnqZDqd8QNeNVeIyMQ6kody2vNvvijZmkEdFrPiM
yzFaTr4xr7TJj8aUfb1dnddG9Aw0t0f4F0HhCusHOig70x16KVPVUt/0hghDO8+vLlemm1JsjOWZ
cGpnQC2GZCNSfTGpcHWqeNBjNBqA9Mrpxx2culBmTTI19oa1hjWuAKCV6KPXL2ODBJ68R7jh+OmL
B8TUM+xMz6RbI3+m7Z5cvddMnp73A68ahXcHKcPHrr99d63zbgz86Ay+fwRafOf0jZBfxhsIGsK8
jZUjx0ieiC06YM2DzdXMaHp2bxuu4aVHYCBRGCCqiTQivTyKknNfTwsBbc3Nx//C3jrhEb10YXnA
idojY66DvmLN7Rc/uRdtPvCeEl0G5cu8Tq+HLNDH8EoeEyyBfEHcJZVLpYJjESkZxVQxPU9pMaHu
VvuodNIVR8XybdfJd0NKct2aYiyFrxXskVmdDOKrUzuUoritIQjzzdFWqyevlep0yftuqeuPfzmw
dbYsCp6OEe+3JI+k2BsPm88K/yFqEsUR1u8NEgsKRw9SfXyJYYqxw3MkQgodGQn44plOC+ggHiEJ
6dDUKPoiGV1GZ17G2PJvLFmBsHPzX5TajWjRaJFmLGc3UL4KUpmp6mcb6aAe2vAG8bkvt2pWHnQG
xfZht/tc7+MdbnhMCGiXsSE80x1iRFPFfqpHz63Quq13P3WockefoEcx1fCrdM1kC0Bb/rCJV0ZL
w7SE3vAbnzFn5fE14p6P31FPl0y0bUMaFcv2glGOjDvzZUI+7xdfLaCFV83Qe10jzs7y1cwIRUQG
gWhqECF9uIB/375pL6gW6tnLii1+TOmspuxvHfs+Ck6vTiqab7x0ufiEz3EZ4+MMGLbcvHwFyRWI
kkk/6a5aBQUAiOeXJ0yvhnlOjKBIqp09+H1PjLkSDGZKcF304qcIluVc3PkP3S25CpUJBcmmwhfS
4YSTJiwRTD84Ow+84ZZpq+bxT3mseE88wfde3DauImPCPzkfbP65FP1L6/pHBwCRAXpY0ZAkURf+
6PYUWts06vu7w6rKEBgkdgkbtR1+od0d9MHxdlnWfRuiBWhOIaOwnT3hnuXrVpioFefhDEnKd6J3
XGHxYg/rxeWZGspBr5ef7+Gf36v+N50pFfs+s3adTE9CNv+751ZcL821VAd3kiqWa8G6z0eCxxUd
0O57rmvGXGvMVDldAdN9e3O0l1iGNXP3O93ZRFZu0SeZfa+IYYjJQLCfWoKTp/3WTyJX8XO5wpxq
8uliy3k6QEFPdesYwYS5GeMLRIFWSGGDSH0GfM3m+q3OFK3hIDj5k7v1b304SfmbM8J/flz9j+aM
cJeJB7zq/ceNaAMhwsVXZmEbbkwNyUdaIh169j0MhJQTXAJYF+DtmzmjizNdEHt5MyPDjrITt5eb
cCcmbbwdaVHANj0fJQZxNNsWSdvLeQuhTJdndlv9fnglZlPvvQF9ZgosxEZ+77MUjXsLEwjGn9de
0OzkY92W5BrEkwmP9+/v8hw/MK/Z9R292/vhrNcadWQCsb6fX8MG4IFuvS9ffHAd87Tc4g9nkPon
v86yU4lEczWQrGKtiXyA5vTYcyR3wD/FI5xGjMlwbQ967nBlyfGhbD0c95WZYMfiiyFtVWI82Mcc
sQexGcwHuZngI2QY5qu3AJSwZkP8KmL9bZcSUgPDVBn2Ve72hYbZHqxFlzcmWZCTB8K4Zr7MiLWk
ysMnfEF1MxLxnQXq1aZ4YJr4NUev8AAg/dT3ohDTNV61L+mNNkxYdaoepqY68R+cxqh3xhxrI85O
weiguaPBz2VKe+xJi+ungafBnilhQICCZTfpSEDkaxrkSQv+BeKKsx3VfftfWvYwq7Cz7/MEbI21
1n7Wb6LJQ61F18dt/Ivs06P+trsfvo6YpcR8/jIjGPFBP+aWnEve7mf5BfPGl/IywTEfMMcgsWWM
UKUv86BFo4s5ZZbNI0OlhLKCX8xHXWtRRXC92piF1RwxIfhSRXfRfH5boEtUx9M2CnIL4QWnygtD
RqrOYa/+6WJg8f27sQWvG3NKGrhJa7tulVCMVFYzIVrw5fWRU/yP57L/fzbfMPf4mj2MaJwN5qzS
PQv7wQCYCvqTutvWLmLMzhjpzQTUpllND5yzjgdpwdv3imiabXl7zFmpBvWAR5w8TRxwrrbiXTIQ
YnaL5dd+8OMzJuQ23ht+7HV0dq/MSxAM8ck7jgoUeNclMJnQWYQ+R0fOTtXqbhmbExu3ZT3m11Q3
Vx5Fxd10UFKCusJMzFu9mhY5YhF/xxj7zCMXT6if1jexHADFrnexrgckUcH3EqxiMI6fi+mkihVa
t9kM+sPCkDw6qHTB6wS5tptexvz8xp8QFBaWoejsvycnHotbFNMc68yxGk+pSzIzMGvVph1AJhc9
dDc8RyLHOoadQnTitPQ6PL2Zn5qeZo1RkeK4jH7gNvPfppwTRFOwU8PbjMn1ip00pdXEWMxkI3dj
0fuGG4dgGf4DtqrGjDfgA7A46W66WZ2XHYPfmGi0zrNmH1NPd+mHeuObLN7BfkMHLWUIZKEjSsKr
5pbTNCU6ASaCheo9Xn0ak8By0EVPftTGUvZNkF57aQlaBx+149PsEwsmm5fNF/3jNHbq3H1L8j+m
jSBbC2ZQsJ1yItlWyvAbWt7N/WlcvoZRnI11M3Vy9+HyZ4Do3JXsbZBXvG0Qh7LFUBsl/m6k9ulO
Kak6Zr2YkaPDW+WVxfEv4I99Kp5SGCKKfe58NeJKKvshKrT+NWCs05AG9O/Ip9isw+thXG16J4WT
Mk93HCfs51n+IuQ7bzb4u1CGupVNhYePzzGnrA/TMcIm67nfDLxscxunCJQsEtBYQizbn81yO2yd
DZ/lZUt3KwYrby4Eoo7S2Mm841czj1xLBuPM7MWpx/fn7NGFLhzR+isSqYpTK3P7/Yn34GSsvsvn
/m2HC7a1WUPs1vP4+1h9C7oi1vDwMYcH7hUuOwuTl83ftm5u+AhkTlEI3RMf41vfC2XYj+wBZIdZ
osmw37N9Pt5F7IkMbUaz0wwYzsxfWJtY683qwznF8EnAFmvlwV6y95v6ZcVhOENx398lZDidw1uP
KBhwx4fZJi0n+32sm2Z8sTxUD8F5xspAIKUQjPuYp9C62DPBtJzz1OFTetBryQJorWMdeT9Pf/W1
yPygpWVb/me6c65HP7Q2/RPTOwgT6ryfTbqXzh5dg00M7jL2nPgh2dzRD5ugdZ9Lb1zspTr9/axm
XI6UYrgFlGGq63Rfpx970zpxzDlxUMYQSkKoSJC0DXO1qnGh9SnqZHX1DtDMGrwsyyyQTMeby5zf
oc8e1+YPwneToy+7TeDxDlADx7e4+CbFCVHQJNX6r3ZDUxqph6WbYWkufMTyfhpyEwu04Za7m6uB
lh7BMk1T8mFA0VJc+6fd1F/6XKuJwG78pIy1WImqmG+tvynbpW7uM9aZ09OagGfwff/lzgjT+hWF
6Df/WL8388QS8bBPbz9fTfguFqkVy56ZLhazzA69S8DMpPfXDthIWRqIt1hwBXm1X98WTMdrQ9yG
No+xEz4okAxOMNbla9fgpZs5lOrOQQb2+6j7XMlZZoVgkd9xGupR2C+Xy3+uFKW/LZ2G8OiQZ6Im
kv6YzhKNXkrV6/pY3Ex8yI1Z28AQ6AlSADXpvL+pCDdVHBIA8wCW/mMuWuli9i8l3PBv9Eyq9B/v
4o/a+nJ5PO7vN+9iDTS6QUZCPTDniJWWcSfj+WRmnDNGTbcuuy+BwNOdy8gdAVjFjA20W59x2+cB
4Ibs+Yiyw1PSr3yf6b98XX0l+cchgDeqDyFjDQUoWX8oKorqKhvt0LgvLstvIB7um9f21kc45FRG
U05x/eHY4xiw03rwGA5RmPrALP9NAP639T3h3apIFrum/6U9/k8pi1G1yqvjbbw9ccXiHO/GJFlc
ts+InaT51cbD6fuALvWfP734l6zivz8+XHzEzLIAwwKMSf++/uPntk3X1N+Bps5LWtrmOWAIhaTA
/g7Ccn4VeoBAV/nF+ON83jbSyyr9TEXRLBJDdZ6iq6cvtEiPqDoAfUUaBXaeeQRqNOgdUy1WRpzm
mo/1ohCH3M70kwgQThTDtKH5fU3EACTG9VemB4fmS6FXKe2BrmG+B8ZA24g0L0v7kRymMQaeFglL
YXWitTa7eV9avP0o8IMqbUmnTX9bX/CFDAKhPQqWuIVydJvQEXoeXgnAXUqv4YCl53K8r67MDGgi
rLm6Q1u7zfIf/PMc/+7gHYKW6dfXrKPKRZPtFcvX2Og9UIQgMj2AlAM+9Ng6uotlQPef+2fYBEP0
Xtoyu7AhDovJTj7p8IZ7bHs+AgYM3eYIYI+AkOjxI5MeEZ4nj531LxfS+F/9jCENBcFQdEQZivIn
X0XWhYegfGQSYHo946tyz7/d273PBnzSZVmYIieNkzoF4YmHXg9uQiCd8NrIholbbFluzrMrNnpS
jmlX0T2VAXXY+F4fRCACU9z5fK/Fh4qy56G1xGqYeGVQSIP9jr6rWrTK0cXRfK7BcNKSj9gsOFJ8
lh2Fk08w4IT2Rt8Xu/jAPmOK99Ync+WzfdpMcLmSb2TsB1pHxX5oV1tAwCvjSxPS3B2a6FHOXz6z
msy+RgqGL1uYyj+NRf7yfPfDqno/wgOizc9CcXYWIJJwaYVcUUS6nFiWiEMF/x5KSeOXE2MDy7SX
qo5eK3HxoptDnwant7oBnR2d9w84dEySR8/kEcBd6cmHnceYD5VOxN0qW0zbojsbOnZid7f9Lmh/
tGu+T45OLkMZmUjAxnotwSqEDN4W5Nw+eyl+b80HjUqffV5Fd3wdp+xwX2AkIxJjpPadB3OAVK33
i//zjYEM7s8FDsevTnoj+D8dx8efmUdnfZh/vl0nzBmf9YM0ZHBsuDMuDxeM/vEOs38gzS5JFz38
IuBIGmfRA79pZXErqYsho5BR7ijUzivp9KIHDFXS7TxjvDv2o5Kv+5kWx+/vdZ4dAHquWeot4Da1
LW0HeG7LuAq7tSZbtEk4M0ZVx7laXitYKBwl1ie0qgFPubcJLBEVPu5vdcqnRJcBxEY5GV+WnyPQ
ovf0/kv8eHyZXBbPkexKSZY20+8B/gcXYLzjNECwHw0CyBpezrQbr8hvG0N+cjlCLXSeRmCZ9pBV
wEEyQWpBf6iTcGrN33xwVpfcHCM56H4FcCdiZEyzydAp53LUHkr6keSS7pLzWPEfx7OFDJe14rFg
3xf6VrHi0GU35dysJkBLccQaU4a7qbxqD+K2VkO9QV+azZnOoRYTqWsJuCt8qoB2f983cc2tnHPf
vLFmojJLvutnIjtfS5oJa8jkPH2vNVli1qyMUJpiRkY0sptCWrWN/fCH2D3ngzO7i+6Hb1jFg7Co
MGQ/E34UOX4wJRGHVS7yEBFR1Rlxt+G9x1RuF4rpxqbhmNv3yS66Zm72sjk6ATV1MCGKhoUQ67r9
zIa4K6v4inWVzHdTWn2Pn3m5EBOtf+pewXPyCMCzIyqStmXyQP2GUpTmyhvwISWzEaqG+T2Wab2s
HcAY8ztTaLTol9L85zud9O5+r/5jMxPx5ii6gZJaYiH8782suLxb7a4ZKlM5e0duxNfayiRkkvv4
U35mEOIYwWkdIRV7lbOp4YEjak5DjV5mpDD2FRxBd+rf80xmFcNGtwZj/RwXojl4mC8PeF0XkzMy
xPyE6EPvQTyyYL90JEJe+2tg7vscmXM9mNsxETpr3i0CBsxKDPcGrs2wtetqdGW/Uic5jVRmdtAi
GXnLMxFpB821n3zg1LNvY9GXWiosF65EyBO8FnjQxByCG0GCUppP6aRlUyjATxrzF984j3m5c0eS
1dl/LnRlVNyW4iXUCzsnSuPtDE5wniB+1yYGWSH9diRfOwIBH5I7oIX9dBBqbJ/bHRk92WzgUwVT
eKRkP34NHszzmLWguMX1vNUPmggkzGsR2rB457bGkABE26Z0JVrBUJSwQlhqkwKvTF6kOQD9qID1
MN/klsW3Rx4BgTWNXcwVRA9+thc4RhwLKS1gz5y9x2XyWigu80jRWFT9pwVtwar1BsNk2AYqoyWa
mGLQp819o/dJ2tBD6H3nL++D8u1nyJgutwzGbqiCDi9mCcvBvusrGEvR6DY5TTYR9pxB0HR0c+jl
uscHQo6+47xG/6Y3taP3JF6tj6bQdFOVvJw4qvmFA4BkX2CacLFkRAogXAIJVcVuTxqCsFuhP0an
wIyXtDW1iuixywu69UysFPfKXsBWotI85N2XUO05mjv82W5fagsoqC9sj6Z2YKuF9LkHTZBfHVDt
hhpeQnV5p0pH6XOkPnnx57f+Pvzw+DHihNBN/0YnXfNao2Dq8Vfs4a08wryyE2wN7JIEoccwyY+x
8+HHEjWzw8pXWRjRWmQKYGgodcqkpGq52xWicUZ6s17OJXiYDHgydGFOjCcV3N1+83vTM/c2gyXl
kD+cCqO1AEgq2i3QpHEvqHrKHE+UlvdffdF8uOQw4JmRVW7xmb2LMV7hEiZxuFvSWzw3DLZZVvMP
ChTnsoBI18lxs2DeM2QKkMFvJIxPN2a3SNZ65ZYG8vGywBR51GNgJPdlVzi4uOCX3LDwtwkRncw3
9Vv6jb4B6C9o5LQ28WfzhEKybojTsDN8nozpGKEyUn7kFn+/U2iIt6Pr6AOaq3WZaO/6jJ3iUOiW
kjD85fdviwuKLoJVD5eJEqvXv9R2/i2WJ2exTz/uteJspXeXBBF1fb8FEhY9PEC86S2NF8ZmlKs8
1vtmI9GX3LzARpLtopgf2JMPDAjdPVGwAmH16/osIUTJbxquuGtg13nlwFYqrCzDo0qILqCzETlJ
9MBIGPnaIFzF+Y5CCTxFB1AEXpL1RsARFL/YJgfTDmxLvKOd59dQHGP9CGHgFhPD9oMVWztguAbV
TrQpzNlqkk10DEYpeDNk0BTXwr5bI2d5E8fT9R1unfnCIme4yxZHWel1U2GEOVtUo/dcQSyHMyAc
LBDACWTdzDAHoxS7MnZM6xPwgQ3tivLh7EZdwp4G4Q28931fCr6+HkqwdOxviGrxG1EmvmPwj72i
7DytaeYheDri9Z6++uZBuwcSxATLyeh7zRWqN1aIDWxveuSd4YqIREhBxQWMBdxR3gsZWU1hS/ws
l6ULH8ZJ3P//vHUPC/tzwczu6KX3zgMCl5BTKOyQX795MK62oLMImAo+0UBgP1XgVeeILLXg83Sf
EXO8z33az/DzfRZWQDowCRgWqDF9z30BLA9uurB/3R357RotjVj8StdRFr/PNhzO4e9A9erfanIl
+4oFvImwoQ83bzoYUHj9wcMRwAoh23d2a9zVEGyXtF/Iu0PtsUMz7GiLDnR52fWtq3wDgJk0AQU0
yyCWPwF3q8oSo3sUNkqW1EAI3Fbwr7mjwRFOzrlz3hpLgzXy4lR4p7hDdKsUAmXJpq7V0+d9xg+F
CqX+OC8OfjN9N2o5fpVJVpHm66sd1I8ykVAUXiwIuMaJ2/ne2vkmG4nravo+MdpHWkTVJ6VvTEZ2
DT54I8wHm8HNQSMoQhH3WTRAQj+urk7mUW2x8VAFfxP1YKgm09uKlDEPaplm31qCeYYO6rwBvGAk
qv5u4GtoLuEc0e0aOE96VZWjfAKFOD6e4Aqigj1YZEee9erT4624kW7jfH7/WvjIM4mXtEowYAjv
I+anuburLD0lasqAIMgcVPkhpxepE5xbADjMvEafiErmYRMIAuf8BR+XexhAA7GlYnKdcG0wsn0z
igNHC7TRRzdfhvuaAf7qoPjNrkQZW+cYvlgX3QganQo4MAYjus1EReHskuGEjGqJyDZ+xvdHxZ4Q
K7IlyVg7OJlLJ6YlcH1b1lM8YOHttRQIYLKok5FQMSAjiOwBl4qsql6/1uHDo+whNuAR0bkYuAan
NgZMnZdvNCQRbCOoK7eUgaRL1Iht+7AEENjdCygD+kvv1aSPFfnrSkCiAGE70jq3Od+8Njo10+wx
M7i1412a2UX4OXuG5L7c6jJlNn+moCz8ZgQKKZfs4axMudhERJHgxl5DKTGFs0YHpcGQa9bvpEBl
OnkfqhmkpiH+RwSMS2KULsh7CYU+yJur3xyGnppm6GYnZ9xwmM0GtnroRqiw9UXRs693EnAeLLzm
YzSE3xgiCLyB5LKFOJsN1+KSi8AdkAsuErL7XLd6zzWwpfUdOQy7w9Oi1cmaTTGMiOlMp5J7l27C
PTiTvNzrB3YPt9y2kx3oi3Xd2Ld1ASTraT4/QPXttg4lJFFUzxwurtSBfI+NU5LR1OfI2cq+u8G/
DFEvlAXxHe5zzzN4O9yDq/dBrW02FGcj7WK/AJ/MNAL/bLmxtd9/Lo9JuP276thQFIJvMU39D6lW
VTpZ2Q1KdU7yGOU/6C/cxhDCZ9w9SCyb0+tjYwgTvbOBxc3D0v2CSlsmLxTk33F+oj+P/q3EHjt0
ryRY6KRuyFcoxfya8uFWuV3mVOThMQuUyLWawBXgKMC4k3KHyIIBuFOkvv7gfuhDj0jTIlyQUQGQ
v2z2QLLaS4maAyOY6+KFyKnzFMRu3o7SmygHp5nRirupXpdP/1/58GX8B84cNxJPBNK2db9v9Qkj
ph4SqtAW876HxMPEwQxyBAKVr8sAUtkBvw6bkPNJSXYbOBywYuIuQYugpoR31evrL1GHSpyxTHAI
Ejltha86ztMONMI836Np5wfSQNENks5HYhe9VPeGivi9yBldcnp6kiDunS0R4uySl8JCTMHTA+Gp
QuOeNXpdEE5PIpI8HFVSlCv2Z1FAkUZT+btDS0lr6WqLhw4mJYfD+/gFM4xxDUPkxtPvoJWd2kiQ
5V0+h+r98x1RqAMSEkcvopZphWGzLVDTGQeBx+xo9LJ9ioXiyUR2CLzBWGT5VBEtQKQGHU5TWT1u
nnB1WiW5zvgr3zk+uWeFsgU6J7k+CX5+6Ti4mFpjtd9UJdn6tlJe+AlFGxfqjckXQr8VmusPyGP8
6ytEg7tjizUbRzHrf6KN4H0OpzJrIC1pYH3YaTFJWMgusLoCdKW0m15fvvBYVkjW/iqA7ggzGRda
ImdMRAzG5E7KCzJ5Lz9S1lGc7yimN0pSsf8dJaSIUEjBjhbxM0JMrMwub+fSi6f1cWG4FxiyJDSt
Pkcd33I99Cm4tNZ9EjBLL+YW1PP69/JkQs5eYavJbf9KaX+V1H0kW1HTNpBWYZzgCAYY1UVNern4
heBybUUUmd7RQV2ub86UbF75djkudsqSYkniEh2btyktlJUGC9schJ22Ho4YoOE/IA+O36LniTyy
CVnCdmuKKNLU2Vygd75kC/BoQe30HLpELwjUGLk1khQ7X/wfZ+e12zi2peEnIsAcbiWSyrJkWw66
IRyZc+bTz0d3A1PlLpSBM56uU9GSSO691/rXH+Kdfpoj5dlyOqJkEAuINzxlaTPPFqRtSOTlIqT+
fZRv8g/62Vtc/II78Q7XPSt1FEzwZkXgdVhDO29JQbwWghPu/Q5nN94CeiscBrCZwEJvfEd0O9i+
Q00cTLbXw62al9WKohuHxWqeZlL4dhDKIUl/4tNZpLZw7R4hKBR32bqBf4AtJqIC0tMx97vCUAoe
xT0q3fqOaHcaUB9Dwq5BvvCmIcTzGPGQWZxc4gpnG/j22uCIb8En0e2kcXLraBxmriVLCe0IBT8R
Bhaq2Nmvvap3SEGAcajzjdsKH0x7Ymx3x5OOjxaSwXJJAr0y2FQUCH3r6RTfMxLdWhdaQFxmDCJ9
D0Au/EoxXbBNgkYJKHvn201HTLmyNezMCx6liKAZ+Wz0ZhuUS8x8uFfWZ4q3cgGdAwUQ/bOi71kG
0EmTTeiQ9oO64BTsUZoq7zrnKH+LXD+07BlRrFBzK1c70UTixApbfS5IhifviEqi+ZAjpCbQdlG2
MratMVQVBqx81qHkmKULv6MnbuhOmFOqxMcJgWFnWyco2NHBWtM8434I6TdFZLEEXvuyAMcU0c7B
sRV8QJf+HecsckKT6f8DUiCuK5UAQ1onggxwzC4oDtr+qZSWrHL+lX+07OHarlN2aJoEN7TTR07y
7qzpLoLDZGGBBY0sWIzaIWryPBov2YGqGWffOyQd4qOKPQDv65XXRfvUPSN64hAsi628KyynOabY
PBzU0IV5Nz0IFVAj1HmP4QSiGMRR7GVz8ZK+Bo3dKhtI+/0u2fJ86Qo+PhQz0yGEEAIf+VGH5J/G
ewJMgP7vaCems3cyQ0JyFwK3WlllykbgushLnl96Feo7UVroDH3o49zoaDjZJ/aOmBSZJy7+iPnT
CutUqhfMR3c67MhdBA9FO3CYVYgARTvGb2lDrcMN8+pNc6EGD8lgW4JPRC/54FpnLJ+8tfdmLDHX
204o2NFku4K+K+rFwE2K9/G9ekeMER0wezzMpC1T7mvOO4O+Ejh+ve7EJSuhX/UoXICg1hF37h6g
fVgjX31B3gKu8wrzWaGLXdfaK8vUq50E7qhMftilu8X1dXyq71kKIYtUXwSMdt7raiP6tnALU7S4
Q6SV9rP1xXCO7roNB5O1kzw7eJNesZ4yXuGdSsd8Fl1R6uGKvdN2gPi1iyFqedJuyfSdHi28hPm7
hyhD1GJTL6pvpUuJDGEy+KpJ9/qhfDDm7YM7iosTOQeEDM7qI4apNHgP0crvVwKSJJY7TRw6IwZv
azoE7YWTBtp/hdqKZzQ5iHudduSetYepLsOhI97h2Jfx6PP4kC0ConSrv8XvYA08F28i7fkjMkQ2
v+d4Y/C9LTZkxwB0ICblQa42DJpxmuX2aCuzY6plN2SW+D1CwRU9tnbuN/Veobe/0997lv+bJ7gQ
EtJLBEWZJHDuCo70uxp/AQzqgfWxz5rB0ieUZ9Ztee2ZliE1zOFqTwiCqVjW2M1M4TZtlrFii6/E
+dJgPwdOry7FV5qoEje1RFiIhcMErRtcgp2dHg1JdvFfMf2N78YzYwT8lTmqrOIggiawXAZiP7At
QUJ1N31I77NueBHj+o82Bqr6E99KeftC/B4RNJDFY4LklzfJ5e+l57cEAkIU0YSqkoGthWZpODvN
I4pfhoyTpJpCLDXZPaiwM9nVPv+krPZvYZQuLNJ2GOXYdHaY4n0ZF/z91eXfJ7xfry6JDHbnqapB
ruO3gbiR9V0ehRSyMvOmDA4sGGJKNM/Vn1aK5foEIfsLUX2vyPe8SXCzCD/GxxIwzzOuSoIt2U+X
Y7a0+X+Y+t83ZJKGIKrWPCL/djmsWrEKPWjyezw7bFJzsN4QEJeEiwF20OjyrMCDs/UfRsz670kV
/74sqm1dV3XDsrRvL1tVhT4NXZ3uPaLE603ZxdQdFL0iXvfCuaPdtQxWT8UpEeu2BmciTkirGA5R
iQSyvzdbXDZzwmAIFYlYOjUS04lNk21L762vfxya99i7+eolpCxrgoc+xmhJX5i4p3XwvIGzdaSO
VnZtDNX1sYrIOAEL5Am8FwvPXtE4wRtARDc3TrdTDXsO29IAMUMoZjuFc8aiCUgJlPdJX9z26ntr
vmtqSzyx6oogvhpVj5chga+CtdFI6y4eHE/bGNTyTWj9ZFrwO8nhnysqESqFLZhIXKj6jZSrJ7La
to3Cc21DZwSBx/IBapq1ErDeOzbLn8JJ1d9ZAv+8IDFWKg+PYWEU9+1RHj1jakMh9c9h/hZhPv0m
AGpxPn8Ka+RgEiClQ/guorDiiV353eNCDPe1tbf6T1wS/WgnExektmsB72mY9AhvgYO4qfB7kENu
MZaWGeSTzUYnPHouU0tkl53pYCspKLYZrv++NL8ce7+vBB5EWZFMg8mk9Y19UBdJkvtjmd3jscjz
P/sDdItHLExW/U/ToT9eOkO0DNabKEv6t5dq+9GoUr+zzpBvNzG+v/2M7NaD+5LfdEDH8QIeg7bx
Pn74iH/YfWRJkpjA6ry2bH0zLY5HP8jawZD3obgC0R3Msxk+6HAF0GwvuNBduvz7K6q/9/lfDwls
dkNVZUmWZkn+77ut37aa0k1qug9UnJp67P9jDkoCISRSf8yCW4qXkfHhQ8yL8C1IMA1lBYYrGeoJ
kLoGBET8+WDdD9oqFj7G7tz2qyTA/YonJKE3CZ1pvMIRpZATyFwwtCelyJdG2pzG4Or3HJ3dDK2L
277Y5rRgbVc8t8ip7L9/UO0Pt1RWVA0POoxjcY39dmnrLMyFNCeokvgFPOj6ySEWIxAf8UtuFIc+
ivlyRTT9jZXctOmpgZZNdgQBlrQyqFyXsuQ2ni0BDmnKZtC3WsuUHl/kBicOHNKXWYGVJXJ9J205
eG0veibi1Sy3GuYb/qYaljXD1a0mPOSi7RnbSL9r0d7rBogGsAFF9YPVL/rz3z/1n9aMrBgyUTQ8
zZL8xf/65TDNjSocxs6X90WMKArveP9K7DvOiXZr8WDvm/QNImX/w3P8JTD4tlR/e9lvPCmh9/vM
I8GHiA+nZ3irtuTVHkcuXrSkF9DLh67HsDn/bOptPpJ0oqwi6xJOHAWXerxopLunyq7gCNCGzwmY
j/QZCVcFH8f7Y9I2budlKyN8yIj/Sc+dNoBh8sQ6/MiBo014idaffq+iw6DGCivH7IqlyqxBnQdx
EtWnDG3e2vfY6GN5KvJ8jlehukTRliPFVjKSgSVblz4ylARg0SLa4Z5X6ZjneqTHMT0pvbca9ztD
XQjB2QQbqHbw/GBJRiCqnpqsgwGHLLSIw7mjQPz7fVV+52n8s2wVQ1exvSSnSRe/HSYjQULqVOjq
fhiVbaPsFaS3yGZaHHlUIl20T1FjhI4StEecOqrZum73U7PrSV0IysTNs3zTMVRJTfZ20F5vsB4i
v95ULQQPEncNYRsI5EGouAoGzP4k8E2T2NSoWZdyspPRvTIuHuPIzTvOzO4HWuLXPvft+VHmbZBS
UMHix/i2K+l5VBZWoyd7UWSEcBnC+jFsXwajdqkTkkMEkljycf2UelC9xiMGZrgzjtPkhBlWkgUW
G1QSXrGaEYKUgiKYPuLMYe91EpMqhjkbmspiJaB277Hzwqm3Gga76E8B4zGZ6+WxR3Rgxor4yZPZ
NGcrQmREL9xq43EQwaQgj5hoGAKZXXEkVXuww/RFmZoj3tSIKz88C90Cc4SuhU6p4GcRvc3SCGMj
61jZxKf5OcJoDD5J9H63KJhujx1DOYGwG3wCYDRxkxd1ah70gf9tVpK40mWTjDkwvQBMKMWXsuPT
JcCa4uiEExSSEd2JJmMT3K6wv1/UWfnTgzezIr7dGVnFx4eETE1UzO8EoWhQxghvl/LoT5sYvKus
pXU/wzSghP15iHYCKzrftZprhCoe6pcOTseIGPAwTsaiMgk9v/Hx65VHzAKjzQgCPsavY75P6IK7
5qTqGz660lTsDjBK2jclfcviH6rbryr+v59Cp9CHByfjSvT7qZe1QSn3+Arc82RgP7KNX278xVu6
l1CTbsEIfqon/nTKqmSK4lRrkZYtf3uevbwQyqSosnusgYApOUuRdxrLx9FmBrKNf3g55Q8vx82h
ZSAaQIfR9e3lRLlv+l4Z+321T0lf9BeKv9M/ug11JwYw8LI+1A1mEnSV4aZbAwJs1Y1CvJGTbsiw
oWiu8JNIl8NL/Z5t+1c8HgzsJ4Uf3iY93X8fJk3ULEuCVDtfnG9NRuKNjTrmqbLnaUlIsTqFMK6i
7FxeB+vs+48jRjn+YzusPdMxx3vUpslNahxjxYVLI3jnugSSdsPEaeoVdmwcHvKlMg4ikV869nOu
ZsGnftZLTM8s4Xko1sRqCiiByhelWrX+Jo3em2SWtkCQABgBuchjZ0CgTCyBVj4CbATVnVTvRiLU
5ZcSNP9VjeyJxjRa0Rjy55U3u3+NZLZhjr8x1FUMREyXhsXce648ho2N5LbdE7lIKgFCT23NCG1K
j3rvhoLNgCKG0r8zYEpM47Y35yZ80Oz38rXcB+vUbWAC3BGROvGJzRNTpimEZXhDljPh7xkssBuG
cUBL0krBhVCx9vM8jnzkR3mh3jWfwVoY72vtRS6dvNjoEL2uzJUmYtL8vQYqkW9GYaerGxP70WqV
v5ria0o+zwlPt7CBSbEnFDzU4De25lnDOwakLTnkSDHzyR4DvANw+N/J+hYxC6aiSIFwVuSMZfBN
MVgBGM6/M457bBn4HSO71RhctNpqwFnT+fuJqP1hY6JqJnddptNRFHOu/36tdNSi0eQm1fdCUlNM
nKMOA5biRdL2ZYo0rJspQsdWYT6D6QtFREAaxb7DCdl8HeXhvvKG08gMXQfTr9sSe/hsbSlgHt6p
BKyJYeNYQGGtgfB2MlEQzJ6nn0ZggLU+lAxUDHjK48fQ3Yjgnp4H7syEXu6flFF05fjAHgcQXZEs
58l4p3saidWw/o38Pmf2LYCtSlO3JPvlR9L2n9bYL9dlxhd+uS5hIxiGnMKeafuradyJzNcIy2uj
BwuJag2hMsDHTyHLG8RTKu5qKp0IuJWm7+83SP7mI/5Vs2hkSptfwI4qWd9kmn3sJcPg5xJJSUSf
X3wgnFJk+sWBnI0wLEdiETt77vl1Bi0hiK8iLVXuCbvcymf6qkSwLJG2c0wqhQirbicFxraH8SOE
xq7T86WqAwvFbz6z8KgSeVoNTn/odQ2mnmZ3ivQUhCY55agbR+xtCOPclr2yBq/wa+VdCaebOirc
Gr+QuD23aMur5tzFhEqInR2U2SWCAlWCd0Qq1CVs0BXzfghLd5rQPyfKrk0J6wYS8Q1cgCOQdmEn
Sa/tQDcdB1uDNJ+oRXxUaMiodRHVNjRKdl0xPluDvAcE7y1lXQZnm20oH5JNmukYIjEJN/EIbR4n
I3LbclxEzC/JTNPjfmUwqib5R7wW4Bh+eA6AUnCD5G8LJDTAP9buJTgqrSluCjg9WjAC+Klu2QiL
LrcHfPOn0u3YRDwVGtpo7tQBp+DpKoOzVFm/pKmfIt1WFCKIvOmmF2fnM2aM1QYIeETlxWhKirfp
14/8XIT1JnmnKjM+zURZG4QBkSNhqmeBjL8RIx2vs2X1o4FWMIWmM9fViXetGWbXCRlvQPJZTSMl
4lFpjhs99tAA6TyRALtVFtwXUCa1FsUAA4henwG3DrevxI+3zMmiTY4zSgYlPblO0biZIsVVqfqK
NHxuuYFiXLqBWbnSYEtonkeLkIpnn2ag4bY1QbhWfYb9/pUhlRU7MldSL9G/TLcVEbOPgARYKiRn
MD8vferknTAhihkIxFLgOhEVK5f9TmhuQhL2Mh0TVjF+Tnu3hJmidNe8s440F347rWRuXdBdrdI7
KjzjoYjuV8BBjXstdysLF7CYSi8L7hq5vZnwVpMfs9RzBzAJKDrFRiOIw1DGpcjJ8vcl+i1R6J8V
irZDYR/VNUP9IgX8sldE/SB5Ujqoe0VjIbIhJOprNFMOIeYxWJIGb5dxfQwRdAiDQDO9qQie8xq8
+Dqo8m300vhzBhAtpXEw83gVMVCFF1JM2V1IumCPWCI2ViHKqqCbT9po0yo8DI8mfaLWvCU8Frl5
McIPk2wQkZnnDx/wT4cEDYUuqbJpYM3/reAgkrfvNM03cbY7SDD9VaE+zdCGUcGp0fu1BBs8aqyj
3DzEHZ09+4cmQoeVIsO2yFAWR4af/LbGQ3RpscOASFPH10jO36aAjFAVlVmYna2Z5y0VBNdjb6Mo
d8Ok4pOHgs+EpVrld3//VN+YzP/eNopKk7wBhDnG/Kl/uW1arrRy7ufJIZuOAqpDhB83vdmtdThZ
UfSGHSNaO22nMldq/OigpNpamShVGJKkvYqpDjtDwrkgdOmT2VTv8Sgw3V41ZH6YbKrNoTSSdVtC
yUq6rS8bt//L+zeQHGgEo6Ou+nZEtU1I2zSW6T7vL/rDJLxWgTOAD4jNdQZ4Jx/uo3Qn40TL0IeJ
66Q/s0XRrntsKnlCw2QykiGfidGFdpO0N1Qp0rAtJDeT7GhY/f3tfuUVfGseNIVinq4XZ1rMIH6/
3ENZhf4Y1EgBEI1nI8J/UnjlGIl8K79gq6mcrAgzS/82L/ujnKlrwXir+9e84awT0P5imN021joM
FScl9X4k4NEzg/Uw0xOazcTUt4/rZQBBUkseimLfGORvMoJ+iKOnMPyMZEwvFLTKDW4rQc1IfFhI
QnErdv0mFl6sqoS9GZAOTWJPhJfLUm6A8YL+jt1IlpFl61hFl+IPjaH0B+hSo+WQRc2QoAt9D45W
x7CQo7rM7nd4Pa771e2j7haoVv9+8f8EaCG907+yJEDSvyOzVR0ncdpK2f1ss2o9zWMQf9N80oDb
P8qk5pLx+40mBltTZxSCHePbjba6cpILWZn2FWV1OjptYc0GHs+yRrn47GHtqdF1pN5nbjJALGrz
2dCeEypFUfipvP3TXGomY6m0c0zFNHNu+X5Z44pqBEEuxv4ZBhL6AFLSE+GSWZcW0koGwc6Rizdx
CbHX0/e5cttA1hfw+IzEK2cMHAIYY3+/E/Kf9lINS1SdRWvp7Ka/v6Msb4dE7nPMrMjGdCEkco1m
pjrmRgecjuiJ9HsCNqN9vUE/wR8Ky5nS1cxefDtxF7c/VLp/gMS0WbYkilj1Ml/51tOLueWLUt/I
e478Do8Zwe6qpdBfrJ9A1f++kIzpNFd8dlgxGI/9/sHHSWjlQkizvdFsM+MK0A2WSmWg9du/X2KK
4z88gbpKfgyGMxxb32G+qh0L04wrca8C4/WE/JWwR/WPoD2bxScvP9fOFMeeesg73Eki2OfFeh7K
6UR3omwU/JdAJSscXxCQViXP7BHq0wyz6whqiekZEVwy8hr8T9DUsKbaI8whEy4B2pCJGOZkfE2U
yWmkmlQUQsu9z5QsZ48ApnFc9cyHWmQFfn21NJKSH1IVjyXE3FJ9QYGX48jknycUhAV/ZzhzrQa8
Ctp1lp7TYSUH22Km0U2XTnguAeK0fFszIpwL6Fi0HO5eJJxaco2RaoiIY2oTK9yHFjCVJcdVF42L
3p7F/NL2S994UGqd3OWVCkVMmwhE3wb0aHW1avr40PFOQ7pR+AIeFqtkZcW06XNKcN4atgFxr7mH
ehAkqyx/gXVYwB9Vg8IpBmkZpbM1G/m68lnqVjoLjhtdmdTAB2u4DvA1qAVgq+f9V5ELCo3dTwxC
rNYHidpCRA8GMGjY+KpWqr8sSUiY/7i2lK8DTIpn589DDtgtyhdg8h8eohns+b6LAf4rksYIWdfU
b9WBEQ0DSXom0pPxCuJu6B9ZuZ37BFWksMazfaRYoemamqtRXH548fno/s+Lk1NlaCIzl396wl+2
rbATs5L6JLtXz419L5828TJ6LG3YCO/4jS5INPuhhtW/jJj+85LASpiOo5C2vp8QQSRqfaJpyZ4S
Ge81fycTQwB+4upLdcm9RFyA+I/DlaAYMH6CPzp3Zqu6jUsb9WYuQQagUKwJaF/Jt/U6gLlKgp4D
lc6RV9PT9DQQJaOvlDf/2Nk9IkICo11ErM7gDu78I6nXNum/K3FdffiuuSS0CCMiAoRsw6W7PGNv
+JLZkC4AAqH2I1aWbMWWGULpOG3GO5Y6okikBA7GQ9i2OJiGr8IXDESnt3HbufJZng3vl4XNYYCX
5vIcrR5KXBkgOC2gqrsUq3tvVraCUaGn9ngHEXoqIhkcAatwj/eXrCIE0uYtUqmTb/tQRNpHmqcV
A3SH8WaxCt2MMGeyKK6xi9Mrv2rX1jNCN74B+uZVT/Qj34pYIBaQjXBkCUbHf/LtdIJDpjsEAzG4
XEBkYc6NCsEWlpwAR6iM/OjtRdKJSHbjd2EDwL6c/zRdCbezH793Sj98J8JrZnac8R0Ihfw84WcB
5ELCRA6RSeZRis0QvsL852+9jWc3r5A5AVYxoFveSztY9wto8/z4igmHM3vUpUfyqm2EEVz5Elue
JRcdp6R/bgKClEVkD4sP+T5dfrAVEgjAroOXkrq8PvU8TfMDU96StrxD7LZoHXyIGERj67MJXNjo
fA6iPpxh3az1jXmvb4pXlMuObqNUWMaX2RMz46Vx6HyZX7c6zTe9Ps5vSLEztGURaQTzf+lF+PJw
59MSgUICIyQhEJHldPz4eHu+XHIUxTHQMb5tGMKjyybXZ872qe8HB1va5fxjdIvLx77lV1CIV1SA
C1IFsCfAh2b+hb7oiDjEnpG2HCfSY2mvWrdxkofooXXbN3KE3OFcOK0La3RF/N+NRpKqjeHyV6Jv
5fS4tECPXiFc3IxPozu/EMlrdyT9LnsXj0vSC0Z3dI0zJCtIB3bNV7yvbTQavPi0fH65EL92wVhv
gdAQXer83Tr+9RxgNNoAsEt1X+GRcemuALzL8U46DEcwIb60B2GrLPu9RNTLhP+HRAQCCW9nspFw
1pg9QQiXZSpbHIXzwOR8vgaYU29m3xHS1fk5Ws3Fs4e4tlrIC/Hrq1jSlfJ1gWPFV7FkqbjYrXOf
52d4Di/oSFIhOnCZOzk/Mpx8NjZ44Z6DeVm51r8robBLBzL3oXbkc8euMt0VNoy+rxXCymT1WKwX
vuD18zXnBpj/SzVuWCapwEDrsKm+1ShGavZmUiTtcWhWVbslqsu7DyKARsvJ0HBqj1328vet/o/g
wa8v+a3+8sJOaGNLzu4Zxs2yzPFlsKc9xpj4JmDauSJWnMs44SajHIzVaJPj4DDlQc1CK3oc3J22
xI/x8e5FvHm5e//7m/sq/r4fCqaIfT/ucTJV27fyORUbKUxyQTqVTvs5viT21R/QC37I3TplG8YT
m6hXtLhmuoYcW++8wGV+hq8lVgHLeJe48Cexnxcoc0ou6LG8oAls1sQNqTjzzmTDZXhCUZC6yE0U
nG2XHfjAMhvudRjXyqmtT3//RLzx/x6tOqWubkrifLB+DYF+OVrjVk+bJGr7wyQiE5aI0x7n+cXa
8o2zD7857YKTPihOo6NvboqHgambgZcDAbUGk58EtUBqtUzqCjtRLDAaQpBRdhE+HIuXHsuphFmG
WH6ODEdqvUOuCLcxuMsSeSUW2B50IR43UBayFExgPLRZt1VzDhVIQDxpTgX3dhyDU2AMtgpzTKuC
Ghfo4NYwrHsfHmRoSbh/JtlZR1BvOJPIqIBMqCS6L6SZTbY0yN5OlQ/DsnXgOkGCfsL3USW0f+kz
4W+6uOiMwCmLzzT1nbbK3DYub1PEQMZQr7IJfQj1XgBHScdToGRki05BHndDCulZfMJqdupvyrbd
5kTL+3C/mR4gdkXAhdKkhdkSwZrPQExHf+sX98bKKnqXLs/uwQwtxc0A7SO8CjwkzuAXl64Uz9Uw
Z/9+TqlyGDCuyJIG09PZW2I/6bYerL0U2kNU4Kp5mgx9jeJQq15aLFRHCNOK6tsTRpaa2e8LCfcL
/WlCntYNF0N66pi/xPneQ27eYoccADHl/qvAwCiPms0I1tOQKpcHeE/K/qlluN909zL4qprCGpee
RA2Ha8UdJKdj0hpS5aOn8yNtX0fHRnrj942Z6gIp1GgJnlUiV/co4sXH2jvz2gCYSykun6KpWSoI
PFWMV4wE/2NsuRuulWxeJzgP/cVM91qFwlfj7lToabo3mHxuWeJAKcnLxusoio9C+TQOzHXtICRB
o3jy02tBDxkcB0u29Xqjj5iGPHjyTdGwdaR7FZ168KmXZNo6WvQgaLZQu/64kwOMWLBybcZdJrtG
Zbp1QHIMxgqNdxdKnNm4N/C3wWPbObt2gPeW3f99JUp/qHHnvtOE+0hLaOjf4CvDawdZEgdMahkD
zfQCJXiJQhaAW7SfvUGbeOxMphdYPcFuRtGFBc40OM1P7DHrD+NUymH+XzSASPg/doxfdoQi9qqq
SSYS9uJhUZWQwmmGSPFN4eatfZ5vejtBxukPNVM04MgF6mSpnEAq5dmwCSKQNM3YW+xw1SxLFrZJ
XK+rkHvUdxOpVQy28mA1IOmIC2PNkB54CWs2j1fK8gCHcnRFNFPRkB2sQlwbbtyDCN8W/mmUHwug
RAxrEYOFEZ1lcKtKWE9m/hq5JkQUXBZNwttJ68GPCjrHQdZvLDSJvicsQ+kjDwsoi1hbzyTU8Q5R
ygZIvdfnGOOWwfadZ8jbIMC3hllJm5WupANRd2Q4a/K4qqCADDX9xqIY4o+sJR2BIayX+7NLBcE8
Be0dNas4LlslZpd7jhmaW+qxLpyUnVBAvajKW6WNLqov4zQW3zQqzBH1f+CIAuDS7MPXUujZvo3I
4k4ZTK2q83uSjh2Jqlne3MIiW1zGdb7++2OrG39A7AxSmQxdBsXRsLP6/XEJhybsRakqjoV1mHH7
KSo3samgPZsc0yQ6Ust2YlKtwip0pcJ4K/yXgkPDYkNva+sEDLJSmH8rkEhlGpFG+qSoUHJt45sM
wdkrdeLESYwHp4gZbmRddfI7lkiRPI8xXKlxXKrE0FctRWxd7lWPCoxHIjBQ8qZEAdKjyzmZXUza
sclYNjIeTiMaiORWzbLnetbHDaSW+PhTTOZNpFZLnY3JGnS3S6NdBSAbcoyHQb835uhsbCuItlEw
kZfPmTbnEhwG8RzWgWtCYFVQgZqMCs0EP20hXIeEUIcgEYIsHRknOnwImGZGPdgxQ8q0vpaQjLz+
DFbSQBPqhWLp4cHeN5qbKtK6Dv3PXoUsNnQ7AZRjhrOHNr6bP7ScfbZqja/Ggzg7I2FV32FUX3v6
cejLh0SBGVOkw8HwcYTo9IuUX42sOwmNj00+42MI+UKJNsmwzppU2lbqbaSIUHAm+zl6jK5P11Mf
zZ+yzraSZK0K1XdVVF4q6qPhoAsfmY7Pb1AgTt6G6gWpJ2oKZoRNdou4NRgkpmQG9r7lnaEkdDMh
s+BoRD8yXlopvdGrcq+xY0zKJze4BA+ZUJKx5fOKM+Pbqidkl+sIUpaCqCIKio0MJOfDhdNy+QBb
bqwpBbwaU3T50wtNXoA6yqTr1C351QpmgwudtzypWz0J8Bwh0DUdMZhRNhI5r/Cf4ix0hEnaxIgy
AJO86oPh5MkcpW0lMkgmt9wIzY3O4s/BlZKEZqX1lhPTAglyRxDj5v7aE+JXEv2eDekaunkqehch
GJ4ir79TU8IqmgcDFitb6j7RMGjn5/Nlk2RMxnBKHQh196+ZHt2gIfOVkrFje4nZ+yd8GfiIjSI6
SU4cWD5tlZrvnKPoBvbEgCKf3atb7SXJcCEOIAuq4z7MjJUik9QeE+VigxjBi2Hn6dCo90RLMced
LXZfTL9Hs4KLFZQaGllzOnqVficPZ6FjN6quStHtQmUJ5R2US5cvArDXDO1oBqmMqn4P/US0hn2n
YsrLvNgjnrRug2Ua6tu6NDgHtANLuG5o3VloegGVDqY4d7nTMaPSNduUs13diLtponTjkxqFv+0H
zBPmhGqEPLrUriKVdMR/12s9VEsZEWoP4a7mYhugjiWGEFWsv1syPgYiFgYvIn42kv8APiiCheUR
XSXrLJQNQpbLg4oZ1/w5gBexouFkiyBXaGBrwaVCPMVTJ9YfefA5JqwVZqtdgDdVcJdjwhLNCxhP
/Pkf4srtVGzkMJQ1cmRzqHOqj6pa3ZZSQGgDRiXWUW9LN5GS06Dmh0GinU8mZ76rXTS5aiMuKzgT
ScA3SdotjNHC2pthw/Zjocx60fxhlxkvTZHhH0wsC7k8+GktYlx6Crel3yg6CNVgxV8zZzl+0nl7
ERTLZoheNbKuU4lJDhYylUoZCE2jAUZKb62MoB+U5mOzCkUJMamIz6q6CVCR+nLnTvLIpdLsOj8n
mgDBgMVKzkmt9a7YfdbmexK9e/l6mLC+aUmBGa+SyuAaNH5qnUYV3FYiNlp5mSFJAF1MnS4ZSG/T
XKYxd8aGcWKeEju4mhFjaabUVvUavFjMzkln2gF5QoZwAkNWGRIOAnEDFYkPbcqw89SX92mhE933
kcSOVyABYcGWeXc7+PDGM2upxP66kg4wc22zpiMmbWSQjpRJdYPHcKUxEW8Xef7WAPqWGNJY/q3V
go8YJJQ1qKQssroYzYYQXYM2u0vCaAeN3DKwF8lmvTV0dk3ai/WLKgMA16AD86IgQ1vBpYT2Qqvx
SSL8oMARQgm0Wardcd1QrEGjvMm94K5sr36NEXoJAiC3FBtMrM8eTi+RevHZJ8wygyX+4ceYn5Ko
wTFRxeQAeuW5Jzw4SoulXC7z/DhJ0MvbpVoiC8tvJcKU09I7tVnv+AUspE52YmYkWfzQEZgxwMKV
/YtpKrDiy2U/jozNPfJzpNQZwn4zsFf5L1BTfc7PItEu87k5L9lWeBKS29Qw9sXs+iPaBU4phYIg
lFgdrR2RxhEXx85bBcWZ+ngzpejpSY6Iw22sf4z0c/CVI0aNRsIdaZdZfzb4hBpPqc5DNlJBtkZH
4hzv2RxcH0FaWqfrCHsreK52pQKfKreKzKnQSXjZQOaUjxmbsEJraCKLlNDF6f3OG8ULT2wNd4Ql
g1DlqOaQJaBFQQZetmW8gmchZTRqPIvzlZlf3cSsuhdz21d8AuEI7BWM/de8o0QIC4FgVgvF5DnV
7PUqMKmRrsxgWEaFfFuNl9S41kO2HQl2KoMUUw80cMdoREyGN0PE3w/pgIdE2PH5MgFYJ8zexbDC
zwkTEPlzbJV9EUEZwKuij6pVhYGI1dmlKOAiKTuWOW1yCY8kwa7LbZiWrhlYrjjiwEOaXRWrL3FS
Hrtk15MYJyT/R9h5NbWRdWv4F3VV53ArdVIEIRCYGxXJnXPWrz/PZs7FfB6XPYwTxqjVvcPa603w
EEfSthRytgbXYdhKiKSyCOoAC1zepAHIJ2e8eacXoVZgMDIhGahVL4JQPPT4iqio/JsgbQzOSqyK
TsSY+1Jm+10sdWygYyz9paf0m9OFhX7CcgDY4Bj8CvD2WjakWTln+yRFO5Fsreykslz3YEtKAXfx
pOl/6XGAp/23xyFiQ4EZBS0FcsD/lqiZ2sSJVSN+I+L6YkuegmT0AY+C5EjCxp6jIzkjCX1tNsj1
uMdLBROlu3TPoiHtu+eabrbjtkgIJ1p4gzdsC4vGfvlFrbaC8kDvGhI7MATuxVhqV/4klJM0gShm
yXuZwxJ3+utpWCOj9XMs1lCBXxQiq1lMOKeCxntf0gFd4DE7xGflGV/3EFP0Ejkqp1bFuz13TwUS
xlfL10JO3A3R8AIxAOoilTFeZx5B9EEf9s91CJiLL9O5o/y2XP0DGy06qdCrN+NPFJ+qq1y6T2sb
4zLjrJc9rNxN45P66vaXYUO2W+UhkkBAQ8NibaA0/vNZQTV+8yBsTYXYLRRs+n+IM4mqTk0mTfOp
f7nm6G+PixwO6Gds+uh0RqljMV3sSO5wSwkGEFHY/YYShQUvwvttM+DFiZJgbX4ZO1af5hDHge5x
hKoROUEiw4E9X2OGiUa11SkZ3epY4Htg5pvc+qymh5RuOWA2/v9jYPe+UW2MOjTf+g2YX9+GGQ1m
JNglNSIpTq52ZQlfS3bAz3qJwZLaHFmk2sKXDyQ6aztiI63FXWgvfQETqz0dF3+DzRkCHx2CGa4u
OHnR2jLWE7wzhhomUm/FizL4lbmO2vBKKxvrCc6fOFWCyzJT/duR7lFONOG2wbXL4UCxmW8goQia
AgN9o+0hJqZRCPnsQkbMe/dOl6nZqUf0uhIpppiOkhROIJKH78tNSOiEdHyevDTEwyp9flA33Qf8
9F7ZDPio0y0yGQDo+GNveZ9CBHiZ8kCtIymbCkwDnjB+GT/MxW/jTW3hPq534e0VxOZI/gWFBSyF
F0YWOz59PY3SLHXTU3fuGlfkMMVuQxBVf5a1cCKJSwuLxJ/u3m4UTS/aGoN9E3GUERDedERA/gXA
iaMDam97o8HRId97eaaWnYNCvse7YTNPa8p8+6lScbXI7nC7mQu8UI5VWJ0LX983djht+oCKkNxB
qLpYpuNEZbrtTxWGB5IUUsMDDhC3J1xyqpC9+IROE5eulz8PdIgCv4FLbU7EugFmSttG/uVU3KdK
fVtmO99b9H5VYh2ysN9gJMsKosCwIHeIzxo+vW3MTKdvzI+tJhj9DsSrduVXsLYDpQz4HJYDHnig
K76LvH79Bz9Y1jgQ0fIXoBytohXtRZAlqLBAkjpfiAUQoABLzezSAvCrN0lkT3x/kCj4/+iV45NT
ASwoXv+f12XhYqXDwimQT7Ov01OvPPmVtj9X8ynMvVVwrIbvr33kjxR+fCmRGcHsmlvN58hBLLG+
rkSSx/c31QOBXXRe4/UfIhdI4CAGl9TvQbxCejUEP2BMFijIMFFSXXDa8Z2zdR79xluCUeB/kl89
C7gDMNy1d28CdhKrbr02Q6BR1Ns531MAnSOrrLNKrZklWrwdxDsXceMw9gVQHQFb7aAkNoQ/Y3vC
H1ii9e01MLdw2rc2n1C3ApTtWVqdkM4J9xVz9wEPYOSpJbMrOQ/cU4uHIAAIhZuJRwF/FneaPjc3
KeJqRGZNvf758yLCUeA/Bv/APph88YXaZuJ5CkCZ7geX2PKYxAuO/jcUxNOe1rcP8VaSBzEy2j3J
LzwesD0FhPBRjACBOoo8aCwT7x2PQJS1RlgbZB5vfMYDw7MJ2QFEXPOr5wAbJmvcj1lglC1+COS4
obnm4+pa5NYW4Cq31fs7fsyMRzFWm9Xr1+PjO/8J83y0aquvj+dnwzMAV/EKXH0Y3sc9liH8sxjU
VbiccIhfZdvUv4JQYhXHPzNC8UQ1V7+IQSfu0sLbnkArlb3YvMRoHV1csYKFjQ0Qm6xDm1Ek3hpA
ulsxEtRtuZF/Kt9TBNfvQPGni+YrgO64Frg3N3tggQHyhn/N1BCTA3NdLyEYReHZ4JfENomG6Shg
WofUNg6rW4G3inQeY3W5XHanz/DiipaqwkM8tPvsGN8LGH0iQhqu4P+PqeIIsL4vwFwFBlxsfYBg
vIN32Prymu+4fHA5+b1K0CJP5Uja6T5jaEvcAOjixqqEMaDx/LLwAKszZP7OGFntecKmLxBjTFcL
XAmII2QCiTc0uwsP3HiZLosne9FOfCde8/CKWoJPJCEP6+G2z+9ve5W4UZsaeZPRJRXIP1axT5wS
A/T9wXzW3PGuv8N8B36C+H3Hd5eIQZM9eDBJSDc3hBZu+Jgjf39FtWVncd/je8Yb+Yi8paB+bDfo
XPwWE+7kAbU887pVmWLiEQogEEtlzTf4EFeHlfMD5zqdR0fpbjEriLNgRohIJ/YtQijIPAbDlHZ0
WD37lD+KucSyJN7gu3hu73QBgoJyilyidRrcRNaooD5MfEghTyXYiZmSrtno10PIzHTFIiAqtPDz
e8pBe/Di+8nD9JSRItD4juSZ4SBuSX3Gb53xVngUTV7isautMCF9LWEFGDvxNeI5Qz07ic+Q03cW
X1WfjXfjGdW7pzwrz00wPGEPFuC8uVN2A6rjgCNjTJgO/bpACzMsVLV3OnHBjd9nHOTW1ntFdcvf
lmd+U5xyhhL9krBbl0zr5UlEAibe8iUulEvlz8uTtvvns7Spvi9WXA4uMn7GRXScVIL0jh8Zh0Kc
h9ZV0DzRqL6FyjsX46dnRQT8hBWRP9GKr1wTxrPVdhlZoNCu87vslJ9Jcq6eqkN0iuJtRFhvwIeg
QkC08BqIE01AERM224o3kZ2aw20372J1XZy4bC6jv+Nuceeu0BH4Y86P7xu7q39QwfhNAMECZ7NV
7I/P8ztOVb5gI7BMsTDZLtZUALrj2lq3Xus1buMaB6y3NhwA+aB6OIq/bdzBtyACiJAdJ3AA9ju+
snMnOAYC6h8w8RjXhDm5uDz7qg906moXzeNwtxb2ifPrdNevZ3w0cUh7ofz14Cn7st9sYNCWD7qv
eYpHGvZ6Pioeehq+oPQaH56Auh8fiCzcie/Fr2xUfnVvrNsHxcOPb60cqF0SkYl885pH7Pj9fz5G
sk6ajbVNPlU/+ezfZo+6JohDXAl9DuSE7JAWEAwvkz/4uDn5rde9DD5+MEGxMT/gL1yMbQueEYj3
a/MJfPv4B4vPO25X4m0vvvpBEqZPSsAe0qZIOfLWH0hD7gVZARUIPwjPduUQR5ZdeaAkPJSHGH4r
3ri7+oD3HfFA0V12l9xNYc7v6kN9KL9KfsZg/ivzcZpkkLrYgnNzgLRXqIG5NeoKaRzbMK04/kZ1
vz/npiGRt5c4TMOY3G/FE7+TAtM3/WHTbRRP87Cs8jW+gmNHGP3AuVO7iG87X1CzhdR0GHSjXg90
/597xeOhaPH6t9tF5kk5QfJ587hxPBowPR90n1fWkIPzC4/J1WNxfZy9StxpUk8wWgSH5QqbQ3A8
8HviC1sYH+LmLJBC2MPAbUKRTUTxznAhnPM43RlrmKbPQJW+/TCsTrvPfI2hHd+XLsdRfCdxebJf
bcRIW3iMTnD9QAK3IUBy32yajbCz+GcQ1A/zW/JDdatPcbUMFJKYUOvzruixPS6+/FJfxAPXgt6r
PXT/6+UetxE+BCHGCI5iOBtb+8MJmg3iGHGrFMZkwkooajA+2CCgjq1YAENpI20Qf/pYKgfi4bWB
HuKWiTmm8wWFNWj8ijti+6VHoezqyAFrvg4wz2vOPXwfTgoB9GO+BqIM71kspqKinL736JFjryhQ
IIvzMaw+YXpRCEV38Wsd/Ay3IfeIHBv8Znk8FNVu5efbJYz5AW/t1X7uA+LjeHGOMMDkvsxE6Jgu
y95mhDhbacuMdJ3vOQumiVAfa1nn0vyoeMgpg2l+s/2JITQ9ij8pb/hJQQQWQ8C5DPdsoQkRSk4g
+xZzZvZuXnWvfq8Ey2Y+8jxeLMhFToBA7nHhtcUlal8TbnIsD6R/MNXEIBM/ehYUHOP4YR0EzSgn
c4xzG7ckcrtduKxCCobzdjuT8vMDL0CqUNpWcDRiT4wUscOJUQYbkn3OcZl8a7Qa3GEY7Ox6bFfr
6Hm+/+S+levPgW/4zRIS+yLZp39psyi/PYCgClEdJLyW9av/kamoU1r0N9hXZDRizPtGTomqefZ5
/AmYHzrGveX++dSjCvbLL+wYG8mPBV1I0UxCLv+3zYIaoRgbhZfUFj9vNyQMQiifCfrDmuJt3lxh
dcAXQPuODfcPiGCzh0kW/QehfPPkx9neS91frkkT5Pr/XBO5RGChhmn+x6+jLJOp6FJjORnjzpA4
rO+qnymuvw8kXmPHgQDvVodR9b7gCo4LfYRgy5uLrfpCotRi05bi732dWFPKlKsfQcp6V981hLof
t/Qv7RGaUb+5WEtRNcPUuWDl203pX8j7NKO1mxoOu/Feuh1pfhdYJHNEiHHAX9GdgH9FOI5F4U9v
mDVv8XpaVnRJMEXU13m9yrHbxaSd2h6HAvIHsQn/RC/fEIRECQZnJHMbxLWQeFyy7Y3W1a/H6+TO
sTdSk+rif/y+kxoP/ZX0PAJrP+BP2NJnYgowfHF4bN2I/wmo5HiQClmyXiIPWk338odK0f9O20LY
faOtfC6+yh3tKOnUvSDAM8/tBYX/zdPpO+WnXt3JIbyShfr/C2njZK+iacWhPftBw6qe16SmoeNr
M9dqVjL7HGtVu+6UlfaGYTJZ64aEcas2rbRHHTQFpaYj/J2XZ+OpIfuPsD0bT6lgBp4TdnncDr6p
K51srNMeO/odf+EoI/j/z9NTsTIwICkLurDmiKf7r6c3JM1VtoZEPqXwgQO66g2uDd2PiBQR3DJh
J9r7Kb0oaIppsnjZK7D5qm88OQplfO9aosV+RAhNccWkc6HctdiyerH5II4DGkZi2MbqSlCz0aVP
fedNRbA0WAYeNIJFMQ5nJbReGB3pRFYRtw5n6YvCWCZSEseTO83wmmwz41yZjvTafzr0deCwjLjC
p4eY6tcKC2pldESSJx+awBD98Z1KdvQSZtLPGpsa3YLkQw1ITEUz1mtjvIfEQyaF0dOBosDACwcy
rGISyqPtZnG+lIGCVV8fCUM9LoI7f5jb3aQeb4mffU10JAosRwPSNmG1/uyJ/p23CoEjVVhIYb0g
8z6r3qsTccDDrQyNvnsNTWzvWzgVO0OmfDKgdO4YbhHNNV/+nLptTwRHGxo6TumcROP02YKqSMYs
CSkoAdCTb0roHp8lVW+Dg6NLGE7a+fTG6St6FW58k/Vg3u7pxEnaTso2HdEOthHGvd8hQOkxIV71
46GL9typZ5ydIUa/W5Vv3j4wsB5qD4qQU+4HPG/t/ZVIiO2cHvoqUKx9w6IrwXTZm6DrGRFCdDtV
PVjobCotjSrXUXY07PifHBvTPGChbRtg9f4gu+Yu+yg1egwLRtgWozrAMjWJd9k9e2Z+tOJzQqt3
z+wZ6YlAiLrS5YhDg/PPsi8UAFWvwlMXuOFDXzwYo3qKBGnPxCFfrPvLOvYbISETQZjuaWjbYND/
InjSlvJ6M25qty/bsDji35yE9pZfCEQIOCGVq3Gn1IH6qBigZqvmpfY6nsJPnQ5fTyRIA9E9CrFL
ePjz/qSINv//7gX/e11iAv9rgpqQlbIi1stHHEVDYmqDybuD6eFFG1EK5tvI//MLqv/lVooXxG+P
m6HA7PrFXqfMy6sBdWU5oeUnTGrsPA7rC1R8CFPv2aGV1tUp4rBE+0nFFyunHKnVgJ5qBFxJvMZj
DQTsSRIWrH+Tc/x3q1FlzFcUUxaUHVn+hcnaTcoiSZ1ZPi7r5MHcPpIGvuX2r09/vgW/6YPyOojf
iMghCUr7RgT+dc/HMS2QqsrYJ/SJP2r3Zv0RL6m/yBg/miRgstHkEw5yVgcqQ/KLFdGmbT9TVb5Y
kbwGKiONGCo10TBzH3PnnI2lkBKKl28DIhZXyjruyrtkrJ4x4EgqYKVdU7Y7uJyuk7VhbCx3JcTI
JMk8jfXWIus2r25AamOAR/C4yTmCz2wV8DS7rzlR1kZ+xFG/pW0cYYAa76iXb/ZKRTBqgYssFdud
Y4OGtsfOKlErg+1o1M8S8e7kz8SVtXac7NJyjYm2x0PoSSFubNGeShZxp42CP99g5XcPUlM0g9sM
oGKavwzqMYtiO5WsbJ9HXtaDUcAP2IKrlVCmYSOM0xM2HH9+zd+Oa4PXwwIAaYzzbaLxr4fazDeM
s6ir9uNH2onapPyhvRN/xT4XfX3djuX7fHJe55/1m3bpT/a7BWfnR/eefjmf1uOfr0X/9h77dVaj
5VQd3VAcZtovHPViMFM4xcZ8uvmOeUnj3bzHEj263UUdxxjpMMQnBRKxFLsG7f/yVZ3hjt1id5xm
YmIoSPN9pD9K+R4mlQrveJVS1qi+aW7JTbWLDWomlFpz6+l4iFZHJ2TVr6sHmwRwakZ8nwuw3cvV
CNLi/drBzQFxoVOVHmvLsxVvBhku1xEtvNbV6GKSNDIggslYnMOp+jC6LeAXeJSqhFCoKe0+e3md
AasPj4N+ZNJ00Vkm1cnrDjjUpMamN+8s5Pv5441OyrRJebnEk4t7i2aKCkqlGKFz+wBEcRwX7zlN
kHJW5NEQ7jr8YCd0AMgy/MKD2thZynY0VnLp42iVCXtv+BQYoZWnTH/U62MqnysLVZPX2XR1chUH
hvNCySWhqi/daHyHk9zO945yxPLSuLpIVsgVaTzTXC+vMVkekFnXxgs2Go126q7HIQ8jOm7jch4h
5MB0kjc+ueD2G9y9It7OUClIuYZ1p/5Qo3BKdkza1N6O140EnEdSXxuk7dkcvQa3evx3jim6Efy2
Hyl6r9QXavkQ9XfCdacODHML4QwCM9pqryIsj8L5OByU4kkl/c722vyxKcLk1YTxbjzjVi9hfU1h
u4c9PSfPE8yk2wHGl/bTGZ842ztnjCszpNoKtSUpL3gkDxtt/lDhRNVbVO3OALcLuwz5paLoze+m
yRuGEnHgWh32GPFLfViE2GMY2cMwryPwncnXcGBdXPlsWG6HEIAYB5jpH2bvJbjw3kC3PBuvw+1t
nT2mx+j+Fp3wACetA1HG+omOwHCGHotx2BpilEZDOvGNJyJkyiN9qadm+YoUrKXjwJpF7IyjbKbz
FX3ThKE1bscPErFDS6XgPwiIXPp9QiG40WScL4YAxhWZLV5PP96rKOiA6AjwfhtzUNJj23Cy5rPG
tqdhsraf9Wds1DIRKnfTvOjOEkkUTAyykrBb9ZYtzthTiicHPgbxV0eoJT1nRga4BT2FZ65Gzx61
ysdnbjWI7S+5K/WjAvurga8wr+T5YhluChBPLjI0/+K1SEiu0rfG23iK63V3hh/Rv8ohRzQL/2Tw
2vhBslwZt1FwFmMvm4E+PNOtK2in02ZcvuoFhtmxH8PrURpwDDHXY71PHPiTnPDA96Um5OeOzLTK
J8pRP5v0t8+9jHGLs0kSd8p/0ESQliADBE6Z4pR248Yk4XDuyZ/wapBH+MMEo/tTdCT8moZjlT5F
47q+aMuddRIm41ynvkZaXwhzDDBVehv1D/V2breJdZDS41Ss/rxa/saxDGW9rsEKxpZDxsjyf0sg
pcutsXcQUpIsTO4a5wOwF0SkH/qd7EME+Mvr/ZfsgbOggnTIwS/TMn/tCBRlfbMmtRMGaeVGWjWw
FJ4FbveXdyX2uF+3AMjHRE5iVIu8+ZdiRpkLvH9N3lXjCYxlpR3xRVoRL26vm7/wndW/vZYoMv+1
98nXwYjHulpOGZXTsUbrRmypspoOqu2N/U5D7CeOz4SXd3et5i+PJYjdTmFPwSd+gFD3lzev/q4A
+Peb/+WRQu8slm5Om33rbI36pOC84yRQ6R0aAQnUiKiGDCWsjiBCJC0GMd3u2/Dvuinbp1g/6xhx
zdJGnWQ4Rn8p/5AH//bRYOjA3mzp+MP+7+2qG/T9y6L2B3nEBLqf/GKQ4xW2GChqCLvTsfC6GXfX
4cFGCDTgpDxU9S5fiHSIzeeZAI20tMNGq5j62zg/aVDWjKciDRd4TylU0cHEwB97LY0wpKdYukj1
q1Q/OTQXMDPPi0thcid6ugH6a3XdVbkaztqHdXvR4ABF9qkbMTOpNw65xxJH4LrCFoFmREk81/JU
wj3Dqcu7Es2lBU4Sv900AsjSCiIBiBReCDcb6tD1LiJgOgrqGsyKfzzD6RGr3XxsIqYX1Z+s28i4
ociphl8SUFXbEo6ah6kA/KGPeXtdUDZ/NtKHqhKpwAkfs69IuytWt/k5sYJbAsvoyDrhbMbpdC04
Qnu5A53d6VdrY37qmk0ybvn7qN9FqHKIcIjsozPkXuMcx9s5QYUwNPTJBQXVVj71m0hEhEdgEhEi
sZJ70qKQ+sT7zojqjY3nyUTUMwMVQsO3G6hFBQmGdVq9pvKlFKWm7cKGlG736qStOp3QhBL+CP2Z
Wjn2Jk8Gcohe0b4WsVeVus1hmmdXezOq4RDzMre9JXvWRMEunVrpeSEnsoGVdx3sdWFv8+VJt4NJ
OuXs5PDxm+Qpre8VZ1zVoKIRJJWfDiYZLJ3cvwrqPyF3Pcel8aWM31Tkd1X/IBunIX1Jxd4PNzEp
vLxlEBRfdhUkBHvUR2hiftIlXiI/pd2jRrpbQQKDunC8gDNKzGXJ/ntL2bzPOVTjbjw67IsPEwo2
QC0zx7N0+ipKcChQ9eTHSGcKA1W8tRjUhg+DeZ3DfRkrOhHjFQBplyBIfr/VoP/dJlWJojIAL21E
DYnjKsnyeIvpTwwd6WUfVkutg8c2i0WECZLMMH3DX4Sj4/BpisxabQkwVr8biAUqIe9H/ZtlvccV
rhnqsR9e4Cdn5gsE9dWUvDhArdqpzCRqrymoBp6sdheTOGCdxGOWDTzjymorVzGXRQf8yuNq+zC3
b6ulAByYg0nbxC0xAk83JfXhcO+1Vt4Z7IaNtm1013Tuulu3x2vq1GgGPd/Wyx+nBNShflwm+A8y
mV8c1bg7mbHRSH4Ys+s2nvtzg9FIPqgMhpe+OGa3cm0ltFpedckUEZ5LpXmlpexjWffLPr2fZzwA
ISZrsXSvjgVqtXOzUIzXrTvPg+9EMae5l2t7nKhPDBSrGP4XeoZRxKMimO+Kn5rMW+XQGEABHFa6
FtafioMoTJPU0ANl+ooVxolknBApq1COkmK7MNgHKVC7l2k80N1spX2FeMKytvO8vyEPTKMXkx6j
zDG2byOoIuDcOsm0K4X09PyiD9uBdEnnijMStWUXl/c3WlxkVaJEgjSSfo/sNKMHBC1Waz9nrqBE
ExyHy/Qx5/OFXotXSQfz+toDtsr21431pG72N+1UjPA9rgcsXhXlbsQYWZPOBSGzrIpXe222E7Fn
MT5nByf7qFkGEUFE2lrEmWqwVKdLKj0786ZSe+jrD0b5rjiS20TH1vJ79H5dtS/SzO8IVWvx7+1a
aPXNgGLK7ZfbasKgIs9fZqL0qmpPr+zGbJcHjchPeY02A3uyr65/KSiLSqCeqXBVvvti7bExDdri
xUzvq+q9Jpx4aQf40EixSSzUyYwyUSWijk0gzpEAuJzQ5nXR5croa8pXjUFjWmDAsx8nUI7y16u8
L+ujY51nXYNEuonEJMT8qZRf43rXEWHhsPU+6ePL1JYEjHHIoY0tjZsCH9nu48dCiNH5ap5k7S1y
PrSWZpn5NM0/S6uB4Ib6hvbZtX+bugTHt3ulOVhEy95k/C6Ws1P86OavwQTpQ4JvbMYoMHgH8fBi
tPAZEgTM6as8UpMP5UptX0yTdPMGdVq9idGgJcNZGeA7vuhkeSK6HNFCDk270mDk3aYfP6cG6C6G
k5ljjLOZaT5MY5jIctgQ2Ta7VVx6bAZzxqG0vNQ0YW8aeavFyzKNLLh3SWQRxmP42YwvCdqYj2qU
19boMmQVDiNgp/aHVp5Tzo7zAmmaGBDNS9C1qU65vmZOuMRvs36+sdkiP5llMj7oibBS1zDm62Ez
Q1JfJLoe9bZz7kwG2rarswCtZ1M8zFdIUuap1MDKNEFLDiRrCurYHTDgmpr7qIMvEP+0ey2ALXqI
1Usj34mF01bJ+s6uZxN7q76Ldj0tYLV/hbxhr6WGuE4BU7Osacqdk55JkClEuAp/kVSPcfQyp48x
ZH7CcSOdzSE/L9x6ZZzdVApy9acsY6AiujadwR79Uy22JemtkeMpcenKkC2tZWct+wZjw2WQMX08
M/unW3pckjGASkzOa2AaYSvf2VXqWmay09gp0z5hxbBWe70gDav9shppd8tE8rbeQaCwCoCXZ1Zj
ycGSxkHTdKvdSDFJaXpE+eLWvbbiluUNGoU1emMkyUgV8AA0ORObFR7MKoVK86BFkSeVZMgRWYsg
6aWcoJhaGlXejLBK2ypdtEmnN9ugcikxMM2hE9m+ZbbrnLlRTqyS+IQOKGWi9sW6nWYY97Om71Iv
w+WLHX6FTbprjF1oRR/T7d3SjrJ1VqdLXn9WINU3b5JA3nFGN5CqWXEejuVPmZZAk7HqddlaJji5
5EiIOCoxIaTA5rfYw0bbXebn3ERPRqtsFUO6TO8m9AkDHOcl/rBteJ/qQzQV607GecH2F/KtcFXF
yxI2vNADRI9O9ljayU4ufxgd1cxy9XCH51T1WeK0ki8UUrQj6OgMMUtKAqCtodecotcugcRHiBo8
gg4iJl/cXZ9YPwcF03G9X3HuwnhH6j+Z9uVwDRU69CYVnJX9xLhXTbEXUGuXtakvITDZdPZSkBQ8
spR9l9A4gOR15bCIRjnRx3VCgVNQOChcid0dJPOURBUJ1SkpkoREPrf2sZd/SCYsGPU81qgtOCxw
rsxHbDTS0L5iKBITKU13NJ1eDeXpKr/Yb9FC1Jn+JOPuatn1LuVoOPGWb6K06x95mC0y+Lld8GLN
MA3FABKUt5m9TEWEfxGbwFxeOfS33kJFPJn7+gpKho1WL29vLGdGCQXDQmi4sRZ/dr6kdJ/nuxjx
ka2SB06oic42GS62uTbHAmQR58syxnXuPoteMPHWkotGj+m20uEhlB8NGYhTpqBwAqls9zcbcy9z
XCvFWWmPCwDdCINZ3ONGhsZ+Yz0oKkJGAXrSYwPeqGDGFNvg8vqxHX0mYIrqZLYgxMZBIQV2PSBj
/5T6t7680rxCRzut5nkzl19JeilN2AvRmxMXd2iOZP3SKbBtaxD9fFcVuzoGvbQ2bf2kk7SeXUmT
2dcs1Ao8Eiojy5toXjjO9hbztpXzn8+q3/Ei/zmrkqBgWDZJCrb66/mxHCJTTZT+0BmEnIqShzZU
0VoEME84eL7qRCCOaufLcOqml3h+Lve1AE0OwhjhktU92oAftoL6pNxl6aNt4TndH64VLCKZg1yE
UkioZqTTkNC7AYIyJpyutwOp3PNG5bij0evSNIW9A6pd/RYPssfxh6f5vOSXG4q5q4kC6lHvB6+m
rSUx/YkjEPuKKHZiRV/zjDJKb60CR5q25pQHcYZ3hIxCSXNvlrXTVTL6LPJVCJKPiEe1+vWY4vEz
k3mUD2GEE37DqUiTt0RpbDW89vMISUaku3JiMxTlo1N+VZj5TsR+6afaGhFTBLl5vJrJuiYgMl2Q
Bk/xXakQA7KQwNO6lZX8pc39G5NAuhf/elS/nKznMrGNSBz1e9hpUIB49+zsV+qmf3hiZ5j1fx4d
3936P42OX2jj2i2PLHYtRof0nESP2IdN+7Qb9wNVv05seadM5AyLpEGToJ0uIy+n5jEOH4l0ximA
EYsdGBkkIOiZvXKMr6mTN1Wmovm6E8Ws4kyI8N7a7iudQZHpcxUta0QcTvPLWH+M8UuVLn4UHRVj
JE+kERrBVTfDojuoqNWjxJ3zhChD42Cmj+qM6N9W/QzbEoWcGeNmrHPjrE+kRLKkSIjws/zlxnS7
0veKWQX/crcEoeS/d8sxCSbBmxPx+f82Fyj3FmWUEa5m0j5uqfPHtWkQqd6cDA7m9bwbc7oBp8ly
B+WwlOd+XLV7EjWX1l+UIL/5zJRrvKaAKYY9IqQsPmP0oC072SGIJVxEJAIRdwsl+rQvTBT7NL1Z
yICovxyd9JB74hNoAnrKz+qR1qhSPmc/kByqk68c2NsKOBlfyBAHRHubWPKs8Smaz/mlUaFd2a7e
hxNSxd04bvq/xTapYqT8597oJjlolmwrmv3LSFq0dpTkOpoOOkGLKSeLAje7qPEpgjQjxVP2KDcv
Cs6mhNkEBibiuvzTMaFKmESeIsY2nsWsmmkTdDAUCPI+Fhn57+xktq8Amv35Uf4WxjKF5yc+AmCF
v0Kl2BVY15y6+vHml/fvQvyhrKVt+zc88revYxOJhN+NZmtokP53yFTm0pZNX2cHg33D8Bb9rCxk
n41fSnrAMURDYZpZw1+m9W/aoIZqKDKSWAIK9F/boLOZXst6okUnrD2u01NqHa4pdd20xZYRgwS2
6uovpo+/e0mDHCZZ1i20dt9Uo3+1KbEqiEjPabOHrhY0bYLliLImami/hNQ/f3l43128Xwab8e9X
+wXxH6WrGmkShshNluJoyop8u5eYWblCvLTyVbM6DdrBHtF9FOAsmJcZSuRW9bLpltyVNO0wpV+q
9jo3J0T0mmS+OGCqUYcVWNM8JIg+syx/kDmDLBN0vO7Jsls3m4nRdMh9LtR1jKD+SuKmAqNImTHp
tkhbKoeXG5pXowKhi5d9W1Rko5wawfyCkFK2XzEtr0piNcU8Ephh6g/Iqsv5tVMM10mbdS7dR+q9
ilVAw6Z5TV6T7iAPnP2vnJDolqRb5Vq8xnNyV5DGmU5uOrxdCXOy9iOrwDhRjWHVXDilp3NqSz9m
7SDNS1gmemAOL33/VDjwPlNQf65JLpSDlX19n/7abYy7j0KZbuBm0sPjcsbJkyztXM8OsZq0KyBu
SAY7ZJqG9Rp19CyjFefVOnW4tA54wyys3dFRJ18j1hdTgfA1PzS4nTtfRNEsNO6GglBGiG1XDj8t
svpGr2BdEWCn8GZQwU4J2pNS39uc/S19eUsMotKQdSWz9ZDU2wQYvWYXyuettGjrXrqiLNeCK+9J
mJr/eYz9xvYfEgH+kjJ0Ciav8guXQtfU0o6Gxthb83FUob18Jo4Tatc4yJfogI9LSiQGvJ9R45Qu
F4HJGiWsqdGh4tbEG1K32TXC9+BSK3fSdQzr5DxN+IWwBCpSeRx7HX/unYr7s2L8pej7DRmT1jfz
XsxGyH3OL4uxgri6YSk1DnTkN/H/kXZmy4krW5h+IiKQhKZbCdDEIECMN4TBDEIIBIjx6ftLqiO2
LdMQ0ae867iOy+VMpXJYudY/eEcJk2yYulwrrM3+ewu0614OU5mjSO0cjQ9sNEP7nYTXaJEKDNUR
RYyb/kcZexcf5KlaOpYihZpPBo11He4H0mgz4qpCxgXWGZI7UyyzjSYcnBpGVTYCjWfXgJeUw0bz
cfj94n4XxHUzVEMsPfuPMfJbM6mttpW52cNO9X60ph1jcsC1Ci9rVKu/wFaWerh6dPatSi1pZgT3
9Yf/cK4bKx2V26Uai92T6nr7UedUqd6gvZL5gsti7Rpbb+pfm+h1QZJwgAt1Sk0o87Bfrq1rc9Oe
jld+6pftUWfb3PZj7A+s9UIKlfDuyHDW7p0LBBalnrXhRKBrgmzjFnnHPe6DJMQDRFNckl7+ytdC
DK7ZH/Pqqgs7yUH62EndPdKaqZvDr8D8+tQ/dOLJyjfGm/pxmM3iftI/NwXh6ACJdwpxbOMh5te6
uppbqho19Gw7aVBqlKJS45ZZh+EVMkzuQaQMDQ8ucO9Rjf3YiZ017KR7jarAOoTRzWOWbbW9aglC
1INa2QPhydzDWxe+UezfgrhZauldvYuuACqHepN7wExxYey4EOtcIJnQlCCs1EnUq4E0ROKoeevI
yFlCrW3G/YdDvtAptXCn4v2nrh5AZa+p3cSpgD0vew+n4lEHhBhXhg8nFDK39WkDK2CYfeyhhrMK
du19Xw5Po5RQlHcWd+PufZCF14e1a5+SmtnC85wStxqkk8Sd+nsHg4seuptNpRV7qEIG63bm3aqy
T4Qx2owvwj2crlnr3tTTu7shO1IezCDf2Dj1eI8gdxGsBGxvBMMLcnTWhU/T6rWpu9uIyn1t6qmt
infxS4IPBzwi60F06esuCV9AHG2QhhsrmZh2JRRakgoIwX3z1IQCg4gohci4lbQgTdkYrDOzVu4l
JHdLnyVnCpNtf7OVYAq7uASHLoVdc3D2fTVgZCQXTpAv5Aix5vYy9zBH0H+MFYnNzKznrm6jNRzE
DsJFsOQEZwxQxw663M2D2MEH3g0eYr54NnRgxDTyYQrvaAdfaF3nsTFnL7XywGwZ4+MQ1R/ekFpL
PMNbtyHq129DFGnCbMhSguNQBnh/luxVTwkBZwbb/rQVtwUWP2+yWNtKuK+tHSx5qo+m2s86W3/f
vgYntAn3bonVjQm009s4W4czqXaA2YBRCiZD2xpAqwBLt/odqH3eJM2LLVCCgU/WT3tZMwEHbdGG
IwdHWCPwRmqaq9TunhzAQp62zDBzFPvu3YNpd+Ncg7R96ZLJr93dpLdzsK+oqnAWoAc4h97dK/ka
bARiS/IqUCyoftmyW25gjgP1BZYMhIS4vvHB/AeGm4xRdRtRWXVwK3f23+kUH1fLnJzH93HSX7fx
XjK7qz51wOb66z5KGuAYqLZPVo079ta13cCYS8vEg0PEIpLsff3eu3r6chNURFxvkc3ZBAkaLdZX
vhS0l6N/7Bj4q3YqaI2vqnn9OFfCpHfyKJb6t+bWF+qjugecxJLrRtt00qrULLv5eAoXhTORr/cg
vFljs6m1JQcZaFTLv0/+yZUxyFvVdzbOty1kpYZbu0VFsrp2pPA0LIVX7zK4evCWWjvr0IhDUpep
xVWNf3Ooc1kJj90EE/IM2VASRbvm3TXqqVeCaoEqYCA3JcXSmtvGsX5yjVYMy6227cZe2ki8NDpB
9cf5HB/nuL3u65HeiGdKT0aww9oHao9OmEyNW5MUTnB2D8gVc/s8IaHUq7TWTb2hN1RPEm+3VnK3
I8WDpgcdClKgrUsWhSIbK9o1ogMhzoCCHuELKc8KxFvsXpwTFBIPcRkHok2NCerGM7llQlISZKWt
vW7uEVjYcgCUMPECQzFc98/BHV7wmm1215A7jzkyy9PmYGplX9rZhjlgbZxD8Ph+H3BoIhHzX0z7
PDSBRuqIfFYosFSkQqLmkp9MWTlq00goi+ag8NvrhmCuItaxPOK+h7gx0sZV0C7eQdCF/dTSBsgu
XaGgMw9WADss5K7w8IkhtKIRvGF7iW3dWYPOKV9YQAh+qtCVtqs67j3nBnWPehIycMev7KtMRuM7
7a2bx421d/9pIqfB/jErRZ+oIgVIw/NJdYC6mmGCrtM0tRC97/U1UTmJtKjiAHlhG6Le3VyPVu4a
jhriikztvSd20LQN8CUwx59E5Apm3X97IP++lWV5vrrdM3qQQeWlkOrqtXVdmR04sLdWS4Y4t7FM
7z61Ve/9W36m2wpvWZdVDb1/boWIwhQis+n+hEtvSstgrv1LlefnGCMoYeteOagmZy5rFoxTPgCi
LPZbh5Jd7X0nft/V/j09HYCrg+GFiWfO76cv7TNdipOLGaltipGbb7Wld8oY18sfgNkCCfnnWX+0
U3jW7blkTGXpbEYmrGCO5tljAYrg/bMULth/H6YAx1ztrg+zlF/NiJhQHlQWV+ikjrG3QEs9vjb9
D629WKT6z6ErUI7215WZodxoRpBnuZPBcyEIuLU0rxJyWaGSzJUXAP/q/+cpEVgkgSti6j+wZmO1
MvWLdjCjSnP3rQelr9Jk0+Wa19Ub75/wd4rr33BiQwd0RpYr6EwUrj3KbnNZIyBrRlpz7XEF7G6D
cr3yYWKIF1+cGD8aMQp5tLOuSPkjpZG7f+ijBFd9hO+fQhVT+E8LmEPDasJFHH+h31P8sr0fUe7d
mBFVJzcJTn2pnc626OdR9PMJ8yl6XGvb3n4RT9QZ/38f5s5tdlgY4yw6+MRzMcHBAf5gEu7bmrut
lTqHiOx/kDSFPwxgh+DcO7S3Hb1R6u2XN/456e28uf2AtirkhP/v+/jxIIUJlydH/D5BoUcIABwA
7dkxNlyz5FvmiOU2XQat8SHLWbg8/mtSUyvP6xvKsMWDyNAPMe5EdyPKGw/vONb8LSTFQ1V3Ll2g
VOsP4qGvNiNNNWSD91Q2/9QntJu+ulFNNEjE7Z3E3fcPkC9J+Y7fz4gn/7A4I362U9j0dtxidRD8
RoTSEXYO63rSQSOyfwyU5s49V0HbU8uH3TXeD9+3/OkBC7tgvkseiEvzgEdvU1XcPEAs2r27n06W
52spPiDZV+Fyq+DWKhXaiXGVqhyV2Ii2nsEtLW0hHmEvjpBHYQvXKzgrvH+ul4fozwYLa2x/qWw3
pXRjRFiwDJAJcG94IKycXSDBcUH+g4D9asnuHjX6Dy2Ln/zuUQuLItncYzNOedSNtw1zVFgwNK4/
hB1rbXyuJlEabQI4wh9SnMqrTcWQgRbCtsMSslIY4Yp8K5X3F12Pzog9nJvT0OyaTNo9AgOPIJkg
ZeDE/sFRhivvywj29XWAP4cjc+9YN6fdY/Pk3rn76CHx16dt4mXXhIsoGWYiKrMQPIKZM8736VSP
1p7sIzBEV1DCq16sYQOPBSjRn7hG0qcWC+spXUmV6W5V0iPUsYlSuc+SMsiH5RClbgcvMQ+1vA/v
/eVr//GQhfHfS3JWSW4rIyJdYutcdeK64r2fWs/Y58/U0p/abRVZM43CpKYEdZdX25MeEXbDG1tz
f0ZqiuhMGIFsuaZxuR2L1+wjOdG8N0FrokJD1sEyHfIZCC7FNe5vSCeAQKmnbaFEAgoSRvtVyCHH
Vfy9q2SvQAuUPAVlhGvAn6pIlACOvkLkLtWVT8HDi3Qc14r/nqmwXB479ZLhIKlHgsr/qELW7C2G
iMc1V9X3o6eIuLkwegaGfhpOhWQfDb1wsBsP0MEJzvMRFpaL3Lv6hy9km5brkdmr4EbbyaJLROIX
GOC0UQE/sNxfrNUonZf8XStvmX7uaMO8b443nWn3fdfkF4PA2jXAhSv8B4nod0SAv1l2kW8nLZo2
JRJeZAmdfTMlV3RBJCN3s8F9NL6QzZjaOW41j09xaoGs/jxVf7VfmLzbs56fNIX2T0uqgGvijNOA
FBCSOFsgH1ZlfAczZyWjfWY9JqjCBRSgvQyypvt+IIyXA4EmYVnloik+/R6I/ICWbrI+aFF1NJrU
2/U2Mj3tttAWah+sWTu2vLq38LyIKW11PcdZzLuWVau1apwkNbtlI8HQcfnlbyy7r9r9lm271c6O
SVx1qwGLvvr9vsevthrigv96XBg647y6pMo+0+AOHpyHd/BNFArhgMfROjg0zOaJlCp3ptOH7cZ4
cXL/arewF1SyQ+V6lPdaNAqa/GKk2hHD057Uq2QOqtWgOWpO6pO01mxHszYj97DanmU53KyxrRnX
Wi2yBT5XScbMF0Nm+3YtZDCdmlXzGTa/c0XkIej8j+NVWO/7fWwm5Rv9xmtpLHIx4Q5e1hA8bGs6
QjglAEyz7237H5pVXix+apxcj2RdkD7E5vCjBKgqh028N7daJPXW4SXa9I4z1Mc7U6Lo+5AkYP19
ey83GzxitEq5XAbb8rwZ/mhPNuUjFrgVNQpMCxrGbKbZM6awZk/mbMDPlzBu8YuJ2r9bS9wA0BN5
34dC1fvfqmZmqtQ5VKLLYkiwSU+7ErVAletSapGQIXWDNxLOSkcXiczgXEfTMUxRZjI8jNHbmnDg
gdkerPvmh5PrWZAq7r0i+BM+1bATnzYLP4YDyu1GuZ9NLdpbEx3Nq6sdxFYXY3Y0j5xhq99bDt4/
/KurN4L/MHolKj4SQhy/X7iy3ujx8axr0a5RHiDf7l7sawNfZuf4YSW+2Dw1xlfWZIV3DZKpMLVQ
t5cT43gpRxcU8Vb1cx/+xhIh/zt+frU0r0vpqDSINXc1dUhtoW1NwvgimL61KYKaDSmvph+usE9S
+e/hholaYXqRxRHDXVhkpWNCwL02HlEOIY4sysW6zGWkMSitIXaHDQEqN3fnsa/GOH5RakIQQBsb
FLaymoEzu96vjNCGAbkC3gVpGsm+Hax7L/4+xd3k23C3nRWIXHy9sMeabSZscRh/v39/BSarmLxQ
pEyOAd1kxRLu/H5/06N5WoPYvUQ7cCoXe7UQWq6IyWCPiN0QenYjM6j01m2QmpUeJ/V68CBHXPKn
ZEDBQ83kLtmIxYdOiUZ/j6uOnAVbCA6VEtXXwqS6amfpAgHlAmNs6+28zLs0DH8XQej3NOTLSugX
wY1xVJy0hM5OEgq9J5L47Mjve6L83f5FT7gBE84Yxp+b6fpuyMl2TU8AFMHb6KYdKMc77C16d2D7
SHVb0EIRHgG+fEIgdtOufAM4M/vlURpdWnknQ7KcNLZ1XKRtxLDKszX+N5SGypaW1Urhye1/jPT+
pqfosqGDacHmFxvBQvx1TrfadYelVZQjyCsDwLbR/lv3KPuWTcgF1p0T4UsdlL4/JVykF4kKmsZd
GIxLGaPX5yH+Y/vJDo9ULx+MM4fOpZ41RNVtT0D7nVqjY+OMwqFQObyi2Dd1jvzefCv1FcqCMnUs
zf6nj1ee9irdg4oKDnpb+w7STLjIORibeFnAI5gIVqFwgamcVi2Hek1nYyMtgRzbieu7+ChTvcFc
7Wmwhp4VkJ579av15ff7X4KhiialkG8bhhc7VDv47zwI/FS4s8141VovUOBJ8pZBXv0p1yi8AUvc
msVnw/74qsQ8/jPPuafraLhg4K0Ubmylx83M79kBsyPK4VpTauzGpJ2wbKrFi3WLlXhtaDM842/9
j5kCVexNhbYRh1BxWKuoBty3whrbmlqubkr5LapMjpCc1rDXEao2eXOpfW8azO2h8X0dKxQUJmj/
lx7WFLXLxWoiQP0lAC4umxqcidsUrJ41HUNEO3VuGN4g2IkwYaV2WR5hVoG8x7aEOG3Bhu2QLD2i
ThaZswx2GlcdwB1goQGkcl+iFtHAzqQS0sKjJcuWE9eydrLYj/LBEa+eAcpN6lLto5xGCqoGvFjp
q1/pOBmryzQ8BSXEL1vJ0zdaWp6+KWpcOvmEo1be2MeKBUiPUhHb9E6Gm1VFoUavVG8lKxUjbEz2
2AqyE/emVwvY8XVxG6kozkbJ8MYzRsewpFv6UO4rKCYL+ZsqRnl9aY5sjhSabWTx29MvA/N164qq
xXja3SIYimJr88E2T5fmWf9kAFgH/W8rYQWIP/qJM9TbpZKrfMPUJ3gF9fh+93ou9XfvuHA+3W4P
VbqtLrcIZXkvbV1RPj0ts4bmrFxYx8hpmqijyGBQqrp7cBL/0NB6u2BOvtObRtS/KXWf6uu7dQ83
X3ifNmLvYsMJjzTr2FRql6aoxZphaQz5MTzWD0hgS+09utAwAQ7uIfjEg1VerBfmLHdKnchSwxb2
92G1SZLbVNoeeJ47GBZrC6YaqCDSChQ275ZuWnsMDjv4TjCbntPqNOeuF22XlMKYlGa/Et3H6UhB
zAekkbft5h34alTGTgDiARPDDKgj0v/+LRToqM8jVngtm7jdoQZGbuZ3r4/Z7XyIK6w0BKNQR9qa
joZGHlSh+mUGs/BIQl8Nr5vaUe+dqGvDOwNXncykzqZ77T329VSqnUiwoVnZR1BHWrlIgWWY/8VR
fnbf9/UZRP2eMQZIJwPaLKZLaKoVDo/LLs6kw0E+U2NAR2BF1JFrbs4tUQgLg6MQ6rPYvQHaukRJ
M4/yZHa/T3YHE3366vlOWEDJ5d6GWNZDG+E0n2FzkcoD4FlzWCmE5NpTAlHIXj7QKBTKjQrilzfH
hH24OHNiuXFdvwYgxLBaWEOvsE/znCQWrEt2hU7rq5fjmlq9rajCgnC1Lyxmiofe4Np5nKpw6g6r
jyHuE9NbGJWKUZFJqWoq8PkiljI1j6fbIXlUoqSF6G172k+W+SgZ7JfSfGXYIKmEpPWlgaGMf2wo
7qoJtqMlVF2JXILd8NHFnqUz7ctNFTQKJnyY4+p1kEfBCr1bk6QPebpQDlVQBNnwWit37p1KU3NS
zkW1nTc4G/rHhuGVw9xXWhgOSUHaOo7iJfidcNNOG6UWKXN/18vat/nj++Cq4TqSW5l36F6b2/bK
qYynDbWVDadjY1xqJYu4JrUzJJKCDBwIQlMh2OswnVW60jgZXBrlL6X9GG0aSjXtr5pmexduQuR9
+7eGUYV+TiTkPjw92PWk7qq56m+9u280Lw3xQEk/7SuuBBjg6iOSjEJwVpXGaWD2jFAD9JI3pIbk
ribT73Xv3CF80ruwiAONjOWmsR9Mm4/2dAK+8u6UgsvImOQjBiuSXNnbBvKcXFz7sKj4SnvnXbsA
IOp6naf2pKrZksHzVLxzddW8hml4bUCG89etDL2IsivXV47ZWvlZe+VXPGoocc3sJuA/0fzduyf/
SOI4a+ME0Uw6lyAPMI9toCMbYGEA+krghLaz3awdRYtut+t0AefYFl7A0De4cQLhtsCrZaT3LnVx
ASQJLFxzEbcjw8WVwBJ/XsCsVvFoONvILgpJzcFkMpmRXxHftlhZ9QM62MLrQbdG/PdUTrclkrjR
Cq0E4egbbart9ki1oNai6migw16K9OpjvHbWjlbTGIw9v3cjhg6gDWm3mtBAF0roWudE3IUxDFgr
oUwMuMva1lFj5uPsCJ9hNHjrsKZre55pNsOFvC4kpk1U003ylkJSPK8OhOMrkZxJgmNvz0EVEIkJ
62OMOZuIwVVvgI6oYAPjQt17byFrLrS9M69si1ER/7rcVTGaBRRq712YYXOhPF52Bqr4sZOJyDxF
JyuKeNaV5XVjewE0adLWeWQRfF2tUTBiANAWHIBusA6Wt7K6YrBXTX5boxw77IpzRi1aANqEzvXp
KWPNaWSjOi5ehRhIcCVCQlvsaEIUf8L9+GIJp+NpPX++LfBrqNmtq2ZXJHxTW+mKdygebF1fV/NA
fC2xQ4JG60BZTHzePmNP2E11LiVEnRnaveOdNbxY4kcOx7DTQN9cWkLatrGyopMdEWmi2iw0k4Wu
Oe+FN7FHAAV18+eMWVc3wNKEOvLCWcRi/9xa80V3VYsWYTgPhw75peH4K7Na45sNppLIWCC9LkyX
7r+HFMkoXJfni8y9WGEjRLsXzwlSePQMeicQi6m1djNrPAwXYaP1hdQPaAN07q2ve/X6/JDsr6n1
9QVECSVeIUvaAEUo1JRjhjwlCF+Ity46yhDPMRIiwjaslt/yfRYxUVrmIHps473t6XyoHsTv8SHQ
0azHv4SkWKs1bkAI42MulOJFD4XPs/g5dMz3e76Ls7cjvL+XPbRL99V+P62v6dPYsC41YYh8Jp9+
Q2avYg1DL5KsCI1pxlG8Vcthnma1sFuyJsxbMdTrakrHL9acFofi8BeKqgesHrD0oqdI8KIUCnS9
huQsMt+ytXFX9j+bZWjf6K5ir0MlBawVJuR6BPiShe2dAtU7u9CN6uIvMcUAPxbz+d//F1/bYUuO
Ri0Dsq4JX4FtR2iI8wOtrzEWYRPxBsXvA1bTuf8AoDZ1H/7K27lGW2PqDkqdxDs3Np3t4tHROyaw
OkJbJTJD2S2FZog2lNzFPasC8mw/j5F9JK5G1cbKBvuwEuy6SNz6crRtXRvHr2tUBn1XCTT31APw
MxGIODmApN5L2kbr4oOL7XLebjsYV3CcjPdtCDoezqbddXcTGG0YyUK4uZ91UT+20vaRDN96cPR3
fTnQnRyXNIKV+1Bul3vbL7khNfOFGTJQEJFPQyBsLuBZStcZjHzrMOOr9F4aa/1K5+JsIH7ws5ub
RbaYdqmoA8HBNyVc+xt0h5g9PdkVaLDTUBknMxNk2HR4Dlx0Ibr5+H049BQV+3PwqyRGoIlUQCsU
ck7XXJ+udsaVg58tajACPMCmsad4LD6TWWPrEGuNao/YpefMKn7jGV2FOPncF2D8MK16iO92pvaS
VC8f7vJO1Wq5RNg4+RDxyyICLnYY0RMThLmuA94oxJrq8VqSzttbJdovLyOpHbduI3DQvmei+p0F
SkCBYZJGmovMK1rDinMh5icv8QldJH3qR/F2eUv3yUP0QwHfHX/tW5JAnPbTxhnlZRaIfwhLH5Kf
L24HRsVUkQwh0sZ2SRW5nB/Zh9M2W21ulw1toiMtzhROlPbangmJf7EVrqsc3uF4eEHCfUxWuM+L
6S2XV6vz/ak6rfzNg//qSzEJs1kZ2e0m05fBaABd2KrPxGEbPf8XuY3ndOHcT+xFuLPoSNnqCx1t
ioP1TxXTyt+E0O++iGLQj3HZxeVSnJ/oiziGg9RqPuqE88Hd5s8D1H2tziiKNoQiHN4iWcxJc7PR
bbUbD3s8bjy38t6y86FCUXk5Rf57XU9a4o9uXWHjbNQr3RpNKKoAVSYUEpszcY5YTmKXNlhH85BT
rtbye/1ex11O7e+BVvs+k8XfYtXQMasfuqWJ0fizgn50S7zZH906Xa/lXM7olrC6EsGG+BAeHpwf
DE9X9M2L1jYHzbbuOEQBfV/s4uztlt/6Gg8bYcihyPcRxkQc0pnl88vtddSxOFu+329RT52pd/0t
5JCS0yU+7FIx03KCNBGsIadDZyfPWhTHoLuyEqcbW5iATMRfrqxQHLehCBTEmKeAF5iQ/qoTJ0AG
RL+JR8Xwi2NS4xU4DmUsigcUUFgvd+v7mxcwEHsZJyTl7B1uG+a4hHxNk0oTB/W/s7rV72e2u7U/
vKHXa4tCgKrjAUx6uHBH3WweiWzuDSUaYatSFZEl0/rKk0WLxSKcs+N2u4ndNW2n6y9JRYEk6nU+
DHvlb4qaRfWjE2Ia/Zgmx9Nmt42xHGZR4QDSnLRneF9YC/MZQos5Qsy4IH5cdIlLHEfujb/YbEpV
sd9cmbtbYKVG7VslGv5UkHq94H/0rXBqpaetVD6YuhK1iaPFS4Zk8Py8CMmkOgsuMDIxR6PhiMpY
q9dnlL5d4vtAhObfIjZHYPFDaqFAphJpEDFiQilNl8gOy4WjSVkds/tlqvDadCZnmyifIUKf0G40
2I2JOXlJnUCxgkCs7ver5MXbUgGXUUCGnQj2tpA4qsjm+Ty9xWp0h+40PwblMwL575t4kfxGCq5c
RnAO6I1KyPB7RqyOmrKSy6VKJHMZ4B6jdPae1kYcFji89OGse/U8P9sqHq8YTOvaTbTlPBpljCCu
H97WpwYKmUMVch3kPhqo+BdvyqWmFL4fLnEYF7atX6NVOKzVdAqFLlurYGyueIWRamhw9bCPH168
6OebZor14dXxsD3fHzzH3b8vN704mm/8R+39o7yogfLKweOSxMf6QCkX1lu+vd3Um6pWInLGVX20
9/eLI6QPA5uM9y29ALCIlii4VhQx0YphxeO4n/JadMI7dnjMtPkNPKPrNMZUOHw258H7Bl/Fcb8a
LGxz4OCk0oHYOOKSrlqzrthNHK5N3O56/2tbhWEsa5eLvLvSVsCGWrKghi0uFid/mQ3zw/b9Kk7+
9VyFU97cXymV30VbJDQ50DEXY4/k3F40WiJeDwbBmLDs07Hx/5gq/73AwmmdX66nvJSYlWjbULxz
E7aVhcSej1/MB7HtJ9n6z8z/MVUKWx5GgOol2Ux5cyLxJAz8qP5xMna7pBOcodOoiXt63++BPfkU
/kp/E/W/56nYXn6cjtvj/SCBChAh5wRUDAO8IFvx1V8uPwJdXq7wH89Z2ArvqySVr+SzAeiIwKcd
dZmgZGNqmfX96fXJYgq+G9TCtlg+Ps6l/MCgkogi+hCh4YTpw71iOB6Tifnqu+8X4KtT89dELeyT
h8RM5N2OFivO6JsjWlwmALoQ3D3jO4I5LhC1a7XFf7zQXu9DtPXyIKggpImielmTyoWFIuVptq+k
WgXIWty9ubhg7uvvH/EFaFmcmP81UVwT+V0vrwya4FYiQu2ou1jUTKdHpPS+pU/PUlgSJjrqlxty
CVxKMXjdRaW7/Yn3LH7Enwny41kKE/8+1R+nbZkmKriUrZxN9/0TvMDli7ECroFpNDDfJzz5x8JS
pIs6vSdSJdqFu4jENymzHHuTXW1q7bof69Ovn+a/1gpPk5xytbxOaY09ZDJhGZN5JCfHDeD9Y70M
Bn48VWENr7aKmmxj2smrUx/5HxuLNHwJlu9bebkp/WilsHhT7Ziv06lcieKuClJ5H23hhf5vTRRW
a6zGt8OmVBZhEwbdbdyDoZy+b+LDWFWKtx9pO72kG8aKhDr8cbLIAAxN8G3/WzOFgz8VjtYlICZR
/IWNNyBydaIv9VCtvm/m5TtRZUg6eAkAoCs8zTZG16Gyu1ei43cS6LUpvrVwR/+3NgqPourZSnko
tHGuoVyG9EdH/TLs9228fCs/nkMcHD/W5W6zux0fKvmu80Dhyim004E2k3Py77P3Lb3aLrUyPr8M
F3VaFFB+N3W+6KeNcjlgH9DWAwQmgisIoz4M8jY11cUmKFP5/jCCL3CFxJo/2iws0ON1U34k+l4s
0KOnIMxpge2xH5JNpbqp1iQ/6Unjbe3kkUskzzx+/8hiYRY21V+tFxbuDVmdE9qFTJKGSLXebBQW
nU9XxFexNZdTCrycdYrgpP4eV2m63l3L+olWqrf6mUociUNRkemGojBBKkyuC/c0TqXB+8f72HJh
dKd5Sb/v01xES8FkRpqQCkZCcS23GsSgwC+IQz+mil/s7b8etzCoul5OtiWVx02/NBznrE/z9Hmf
//PWfoxnYS9U0/1d0mOeiquDCJUmwgla5GEJskVthrglw0vyCzL7s0RkfX8Y11eXl5+PWGQiKCQb
4tKFRxRxhQgORdb+ho2vcLclX5M9bPNDmx9GVS/sNVImJ+g90mRpXh5nX/qHg/LTjy9sM+V8PZ2W
zeePpxSpWZ9uDWKOv3lneiHaAwBxvz3u/Pzy4BaArfPRunw/2V+lSX69lEK0l16S81kV00JbKkMY
xxTcQU42DyWwYhY65R+aq4guFx5JRyJeUUxJ3FaLGYAMVVn2bbMclVxMYy6yrTnouWMP3Nw1Yjfr
4RC49yu+vK3FLaiVCgiHu6OMAbdunGP9GFvXgRSx25WxTHIViBkUHcN9WjvrtjY5nmpCaS6xVrP1
Qh/vOiX/GhmuOigH15kZrfvycD05zK4dvkubrGY5mqGj8tFCdQefnCOnKtbsgNnQDv4qA1GDyonC
78bW0O6guD67RUpVlYWlOvA0DWQupcrYjimWIY1+tmQw/CT1+Qo+2RRCKSMb1vlmpxRS8TlCKxdR
ZNWOS9bxbuPYkeE9prs4baBVa7IGVxZeeniH7EWpcDeTJSu7W5gRmg9vBbz2OL+vz5ZO4RmR8jNK
t1Zpcq6raS0HmYjU9MnSke05oZ5qXTbY1mBMKYMi1qxTeFxgkrS7IWT9Yf4o+os1oAPEUaSKLkjQ
xfTvZbsxcGiKJRGUig+xsGeouliTEVngYDThGgGn5WS1Z7ItsuDRoRlRNResDfgtE0rBpOdFudmL
2m2+91zj0thdgDeYhwtukHPSyCJjKsohIt9BktzqpAKcEK3rHnnL278MugPZa8WXqaWcRV1FdKWN
tszKcvj3/A31pwiIQpTa5DJmtzrjx4/tktUQkADQAV2xD/K9M68binQ1RsRWF/vkbdVxGg60G74h
Wjz/SDp7QTZ5fq42QpIG5BdFvplbIA/YJfGNajQnFd+/QNyGjufWghVlL25u918iX5ikU550gA5s
YZ80SJPjReXdw0rvQoJ67syH/0AM3GPJJZH7CIS7/JI43PdhL4rat+X3FbvP3y2Xy3Utbi8z2J0c
iJ3vs6VWB9/LbzLc5LhdvnamqIin7bTG2dUZCPwGqnN88LXvVb0jKjnLnkgj9TpLoAHVc6B7066J
iy6V9wruCrUt3gOiC9+kf6g3DAS65mphhtrb1FgzomEqEbTey+wlFVazimQx9Qa+vOx8yoS9KldR
VsXrCuAhXqPlwtZ7AsWXXMU+8pg/eJGSpaF3iXwxaiqj0lxpINMpcOCsSIyvT8If+16yEDvLgH3i
koOwuV4rq7aG+M/WjpGqYcj8u4caTbDppIBP9lXpin6/Rcld6O4mVr6QqBUMY0yrU4w0PyykV+cz
2mBQKURoR2q+cFTdV+c8wQ60HK3A+vt3sNoaMR1ueWhdxU0junXMftwoNcNy/eRt/bUvRCjM0ERJ
5v0e/aqg86snhaFFDBFxu5SeZKPT8jq4t04THXMGrEOhTQihOvtxspUNrqP2VLVLZfs4Ra/aKn9P
gWqMjp0M8WNEm092wlBltauKNmxN2eCIYjOkxunDyL3gAONBhkyrzg1cMqBP/I4UH0dT2htTg6kA
Di3urqPS6NpSg5ubLFYd8GljZI4R5FeaKs5K3xtsF7H0Ya91b0AepUXS2+5txKgPJ1vbV/F2BblB
Jgm2yoe4WXqVrxIiIxiUgfSG6FG4Xt3UdaV02ElStI7MkdQ4N6/OMUq79y9oFY6CZtOqrkSXuYGO
GrEtwnWu1kqHOjoJRvcxRgc5unZPE7S1EOlbSBwpSbXCrO7f3Mds1YwbWrsyn7Zl3G84JE6gs+NI
a09dSoo+ZGAwgkz9YyB1T/P1IAVvq/hAlAJkDFCqOjXgCYTaDGXl6q59dRTEvtAntfBMbnCMqMu1
e8R7XnwjdiTObSlcl7dQRYGEAB3z744xOQMFxOCwtsUJHNtxF0Eyx2jp+L6dBpq/8YxWybvPGFol
+jBnxTsuhBUocZQVuGciuijKwMa6Mk0Op50kklbiQxxAM3BlM5BdUdQV+DUnhH82Hn/1+zlb578P
Qnnx631nnnf+v53hqFQ0TTPR1fk9IS/Hx0q56HQG1B39GcnOSMjqzKK9bbHfO5wqXYGMSmoPi5On
b9T7+MUI3MHO/lgaRSLx1dhQoEDj5qk+KqLMH5fh9QXLQTk5SVE6INUyWmdWAl+DU+lgX4kcWo8Z
SzpRq0D/UThrZrO4mS7O/bhlTGLA3PN4aHppe4OIyxBV2JOoXD/IXrdliMsc80r9UZ1NfSB8gBUx
0wwP1RBUJqN/eFZFZrwJTt7YAihsd/f2ohuGnHnAGhwwY62GA6GCsbk3z86MoCCpeQRnoHmIFB7Q
5fh0bm6ruyp/2RbxA+nI7oMfBupRvFYqupyWTq3hNPLa8AkAAqZ4sKm1ijAiXOi2Y4niAWcbgLV/
Fzj+5B8pZjQodvYppfs9ASmT+QAbcLT56/9D2Jl1Keo1a/6rnHWu29UMKnpWd18wiIIDOOuNS9NM
FAdURMRP378g37dP/a3qyqIqpzIFNnvHjnjiiSduFiUq/cUCILnvQbjjFyejCV8Klw6YfrRzvkZr
YeUJcU+jd7g0hacWA6yb9hOBEPrYuW/m5BpcwsJUfIwLfi6FCPR3iEAjIuvxNJEXW6Y/1302xG3/
bQr+8szfpiDdk1JSkjfWw+bQRhO1C+w/3vQUyzfY+OWIIT/U7MSRHPPR+hqhoAipTygRPlA6ePpy
2cNjIuqmd4HDuPOo+X5JP1lr76B/5zDCfPgXfZPHr6E4gGLXFSLzeUCNSdMwo2VSlZKsJrTLAWKQ
TxIfmUVZQJMTMXhsddRw3WDyxRYybXvVPtSsl2JpkU35iFK12gjjHj0Ve0erlq06jes037MuX7i8
wMX6l0InYyz1wbwOLp+w2OigBhPX4J7Y+Z2DeWvVSvZRzSwslmJP0nQG5F7E4OHT0ggD8piQFvyQ
EUDmiqesIJS2pxCQL0qlALtANWB0tnBpID52JDi+WAdYDDg2uWnYP5HGVO0PKJzQ/pGYoayCPg1v
28TOMCrHqPYU+0HNiq04O4tgHZ5watX82+CAauYA35mu6oTPDJYFR5yvJKD+PmomZSxleC0s47KO
nMfEmkI3waGaiX/xKHGvVgxXlMR/FzBFJi50WRgypS/8IaxXocvuLTcgw9igM68Kl/Rl5XbDTDry
8jW5ObFZjE1k09dMXEbm0ooegHn5Yxkppr5ZbaO4YN9QETzYGmHJI6Tvsc2SwmcU/srf7W9JH3if
/KIIQndSKmEp8vinwVN2yTWP6ysFtpckZolHmKqR0yI06GGOE8wvXKqZG3SY32O3O+tKrqYLw2rt
fTEX7rY/Ckdrpx3Kkvjh6t5aI5fECwQZ6lKVDcpqNN4cvePuery9VoYCvCTX5k/nLDSCGRKBrrj8
InwDSQl2T4iu59+HhmKyPxiGX8/+5twda1pSpEecJbuGEYDaviR9Ncfxh67dK6yekEFoCc3Ugmre
VVu01BB6CNeHqX2aTDsEh50Nxli2WXIQT3M263ZVUpgkviVaklhL+M38FIaszdxR5iW/r4+O4REq
6jf3EuJSYY5ktnUXxAfCJwtH/UOnH36F2CCiSdnDpyHGaMlTW1mhjixsiGnudj+6vKsz+vrh0aDG
/afRQTCd/lwiMGyIWf1lq4zyS3ZVrkcq4nQr/Yrnt9kRmXYKfevWkxY2ZyuGSX6gy4t9pAYSy088
3qqzSGllMI2oZGQ4TmiXSiBZcpq/qegEl4uSVLOC4Cwk73XaofoxIpi78VEnZXDpv5z1eUgTJ+sB
3VsI62spy/EmfOxGlsYC4kB9T2lDZDBKirMwtxtYcPkodk/H6EJ658tArZg1dHr3ilkhtf33WfS7
g2PAZgU2otBaR7qj/P9fhumyf15u6k7NxsqyOfAzpzbKv3Z359G5jW+pffBr3WrVhE7PTDjaBF2r
gD4ifbbHfrJ9Teugjmu5W24dJcqugl2CAbva0CuzGfz9UnXZ6P5hC8pLreqECIpBtdCb87OvHB/P
8+ORjf3DtN7T2IK6VwCHI41qdSqD6VZnVRy1T89X9IPmOnhLYk4u/do0sb9y6E+Pbm3OroU9RV41
89IZqqjd2k+p0G/K0/t11uo03YBFBzqmvc28632Xp7XslI2hrwk1kH8PmxrdTkr5a9U6yHJIECo+
28d/HTG2PKYA4kl/AtrttZ5lvQdqxaVZmU9le99u9YBNqlxMACYbqQs4IrOFZgeO1RElXbrTlkdC
acPJwjsNAqoIBpzeF5w4p1iEFSglJ2IRNuNPAUqOQlf8HGIT8gxVDRVeKj/NWnS/LQ+Z7zh2wBqo
t8vU5yWUFlxK2yC7yQK/SGPvONmTkd+T+/Uhu4XCNptLvY3m3e3lgzq3ue9v++K39wtbJpCJyzhb
JPzkjvjJUvFZjC49wqScZ1B48/lW9ygrdvrU9ll41et1F0OUjTR2LmQskdqE7709g5NgZBiWbyxc
PAExZ1s/TNuwwqkudhJQJAMRoJ+yuLXfQF1mJJsS0QGSHGSM3p60bhyNcyXmSe+6MTXZNK4R13g8
HpDSRfysvepWqIeuY1aBnPBnwZBcd8YdUykiWE8YfsUO/NVR6X/kpid+S/HTRvFb0PB2lbKP/LLE
1WctTXcnrrLSVixU0vASyDfjT9+oPWkjEBvufjrl7zQVg92Q4n5xeRSCebmmX84ZX2vx6aQfsvH9
gzrC1IyD1xyN4hRPrqDnSVcK0aZRSM+ZxLsum63IT91T3VpFXkyhc0LjKUSgH50d3SmD2+Ll68P7
7IUYdd1CjdyvtVPktX1QIR2J6j1SzJ85Tat0k7jZpu5tU/nUWTvhbUpYewyBU7MOqbzEuvl3ClB2
YBtYrlMrn+UIh7xQPchoZ2wmW4JttEELjd6ldp7aezwg6s/yDgXL1RhNf1Pr3e3rtNZ6jY29aGU8
OwoVO03r1bpubu7ZexBAzEBH0lk02IVF+4KQeKP16mWdCw2XnQQtnR8kJY1yJ/vd3vz3LHyzi8br
SSeXSpKRt65RD51b8wqC3sulCs66CiI8xMTCtx/g8uM1YQLwi6aYkqMVtQAZ94OLFbZDqEpMRzzn
iwtp/2Yjjg0MmiBsznwWH3VQOHjbBOKUjcm2zvLm7XC7NucWbbltqXxLcUTFaaBs3Rbyzni4oWlj
6crK8tRcbACughT77Jh6+Iy52bQrCJKviAaolJZoUN2UVU9iO3GEBfsFfZ4T8IiLtxvsBtwOJk/3
S7NJgZTg0t/rH7Jw4kn7XtrA2XIxUoJHCOnKrJcLFJ/GcB6eNsig5c9FOeFkPluFJ0ZHCgp4KwlU
W9QZDmNqHPaRWaEnu8WHkLg5ZsykvMqeXmxfCvYGqqwmHAXqwcCbBwRPGyj33Acy+EjDeyl1omhY
cFv+cUDshAy60VsQnorDXUBxp95qDTKMPXR5J0LdiBcDFWLL5W3FCwFGnkkFlzmjeqt/sLooTuBX
rBA6e0A2Ewd+dgDlJsp4tXIHrUcGjQBvCNQdrOwhHKr1+oK3FUBCH2ykuhI+98zFX+svME/i2gQU
wJnDwZzginCRW6ByLZh1j2hvz9hdOaSoTySTa+YcQnNrZ7UIX6xBh5yq3D3tSsunMJ3vYEtNp+ju
1sSJGo8rJrPRMLPw3AJ472xkrvBLMkXkEcpORtxCuZpLUSevAFKRudc52gPdbvrErXLFMjUE/sF2
lTj/hxT7CR5BHCBRMMULINriYqa8huonZuKYNWEESFQbnVfr2aKqlfeXX9yQpiwrBem3xQwSPOPK
2EgYfBmNz36t90CQfeKxtWltzdfYnMqcREeqOVReJ6UvMtVgpgP8r0bAMDwHlV+68PFVHlI8V2do
05bUfTxu5iy1Z930hBL5KUi26yS4vUylm3auwa5dq5tWz9+Ga93rUs9IND9pVKznco9ehBs7CdHw
19aHp5Y6dJDv0+tOYI4NfmwnpR4VDR7+Z+5P8bknzqmDoPWUjJVCGN2k2LTHM5335LmFoe+t8UjB
QWLsP0GfyS7+dM8WYYRP4oAAijRAheiuaFfbF7cqsvDWxcVAbBEiw9mX1ALKCy7Idc7gSGjYpI9v
zVUU0/7yRBJi3yJc9KMBhiLD88BWwKzDcPTww0hbYHbauP+jr7akOEL8k6nPDwvMQYFdqnSO1CU2
OSJbAtHwpwS2jhzbH7zJX/fuN2pAs5E8o0L2bh8bJugeY7PtDQQTYU3jWzE7gUoAW8LylrladuwD
pRpcWefWHSw3UnQEOpVgYaLlk9fLRD0gUIVemUqnBgomZaMF0ZpRjxR08XdmTysorRVxkBwFJbW4
TKyH8pUBK/JlyZpG3V7KCFwCtR1InABk2BNQxu/UFB6GuFpk/ltQT5/tzmC8RJ3LbHRWgRS8yuSX
xUdmSwprBiwTOb5Pils2nfq11p3IZm9qJAaenQ0e4N5xZeWxV0ifA4TrWF9iDMtDMCIMxEmM1Lh8
SckYkRyc5O1IA/KrFUYDa4/fxUPeTqmBokqLwRW4aXBhm+BGMcqOW+80IaOJbSOThiWiEmkhHRu4
PW5DbM38Zs/JAY/2JgijO0xNCVefLztuVU2CRsEaiVHHGwTBwBhV04xHmPq2anZYo6I9eEAhbMfP
IozwEWN8orqWdho7y604wxcGIOYO6XZhVycibMbfElC4262mqdsopewd3R5vGDlBmuYM93weclu+
L9uRFFhjK30f51wSauV+CpXE99G/ALEinTZi92qaJ0ceoQ1aCmRaYppsxXTxMFsCqgnJ8HBl4tAt
Ynv65OFiU0iEllAc3TMa012Az9MnuwcMxNOqexSUiTlkaoo6glydlIIXVoYNgETUzUHCNJp1cNXt
6klWIpmCCQUAXAaNIMjoITAVFptTxaqC1vUIKzv7wZ7KaoqKNJCyyApBEcs/RqeEdSS+LzBD9FcO
acXKDQOn7EHTFF/ekOZsVjGjKHVTCcQzz1ki27jHJJCvvvZ2uCfgbX+1ed9wyrQoN1qMATNY0rq4
CTIXOoONWIusvQWpCf0tw5w5PVys3XYV0qOF7Z8J5IgnI9gY2v0tH4Y1RkwgKOwZKNToCwCCx5Cx
FUn0FMFCHzPsjCw1OwLRECuEmgOuLJNx870gTrKDbKdgu0A1RC69OYqN8sDvPEKa6Cx9CuRw2MGA
ZaMWqymYTsj9bXnDzNreML+YuH+tL6bui+UnG7fgbgBww4HsoMwy8tXDTwKEf594WrN5B+ZPWbMq
1ZWFp7myyQqlRrNuFPnLE5aoRu5a9AJO02frwXaWizaslxPX0LkH6//kZ4X1RXzFw+SQj4I/rCej
r1Ej9J/2qd9j8QtchEzCqH22sL8MSIZfEzKtwWS+QCQqnSpKAG3woyZnZGZLKMXOI0q0r7m4AIp1
5rq+w0hGl02esRSkqbAKD6FiRn8akiv2WfyH/lyxeNStwWaAY9Kb111kT5bLsUB57OT4RCbLewB0
RpA4wImijwrqAJ9SUTUWMyd3XrDPFdaxo5RvL30b6AAcPG0ZE36KAy4DLOQyHht3wqzb2xWGSIbx
3mlC6RzELQm4cc5LHPXFOxhyoQ1rKn8Ew9NQNmDCzGi8ONT9zOXeytREhXetk/ep0agGhkHeIi4R
t4nMx8ylYyMkhrhTTknbPbhR78NEMcWTsvMDgQfPn6lAPdZno1Pe3idlAnXRUPwQn8MZnrCFB44T
NoIzUjZIhWangtChjK3Y2wH5EmwoAJ5MBhraunKjy9xZzpGF6rryuLu8YTBjdmHvuQlxdU+cPeFS
AefxQbIWr1o33QWdZ4Ju1yG2F/QXAShT9AWOPINXywATbLichuX2siM3+WjQaujB/66wvNwvAPKg
+yBJc7VYj+PgDodPzNjH5xihaJnjpcoEy3TDwby4mj0e/3x+QZ4Bj3LRDRgEck+DoegLzIby7VDW
4wZ3TjXPLX6DFc5EFSeWy9AAKfHXltgApsjDZkV+C+YooCY4Ykhi00WUEkFrOHP6axzJ7sJFh8z8
OIlZwbvsBGhn4YNJwWDgdtjCONuANckYtsgpx7No7A4/vlXOcIjczw6jljNmjcFqjzxFDV1zM6YU
YIVymGpdO6XDDvQslbwstLrJaFPHv0hQqFRbm11LGa269Zy5vWrX2MZR0qEBMMQY2VA2sp7PHVkb
32uo3EHNgGqjbrfjniwXIFb1DLbFOxrTPDQVzQYihEk0v3zqXyhtsYt2Zmqo9yqfVQgqZ3RcNGpt
7ifz4uMEwF8HSWrSkZc9kTbdbKOnhtO0xgz0mAd0LPdiBoE/5QpjZgl3j8XBr0DqYdJBgWcxpDzi
iAuTGSYEFXoRYfxGfRJuM/F+qO0B0lj0RebhhNentPln0mVjsibkECPUMLX5rp9045Ndc2c1Smbw
kjovT3cRQ6CD2K2w7t6KuEhBkqFUo0ORjlZQ3ElG/7BeRdCAfS8iG9V7qU6Th1eHfsPKFFEVUTFB
qsrBq8JQj138Aqboo9QIkPtjin57LjN+PJuVvydeFJOTafZtslXs0qtFE6w+a8vZ5E6tLWJl1ufF
Z6avBpC77Nndcf9ltRkrniFO2/cmMmBS5m4avtq70csw1eHLOyH/wu/I/K4yPkvmsmx2oOzi6rEF
MAkv7dUiDS+DG0FE+3QVRsvKZtZVbWyDwG9l6EAGIfjEsxIfTkzZCStMQg9xnF4DqT+Gn7vrBMzq
J5czFn+P3eX7tgxe65Mj8vEb9sNjcKFvGVkmeoR3aNvgpCHrjq0x4AGKDanb7uzjyZD2iLXZo/Fk
2vwDLWDJcfWAWsL9uloDJs/Lx5ZCSb5SJgOWxC1JyIbvnC3q9nGdtgqsBbrG3WGX9x51TRdj00RS
0vB2NDcqOvU2vZxwk766s3TEdk/YcQ4v6LnXCWvQpwrDKZAh2zsEfGrUqaPd+uJwESpIYTJeBBkG
wdL6fY2YXvZ7x99Sb4shrLnIIdi7vuopdtPVuoAyNF2C79JHHMGlQ5P1tVjktvMg6/XlcQJvQkBj
3cJMlDluvbvLrvw1IfwTulbFHo3WutUvCBASxyfp6bTbfdY9K0CUUYLulRSybIonCqMIkUZfFvnl
0kPtdk3Il/tBDqF7Fho2EMtkcpxU7nZ5H8xZpp6oFwlIQuxabl/zKZGY/ACsRizFcs5yy+3FPnhS
vXOB3cTKWntlRysq40l49Re0V+cT108XyT1NhqCK4ayG+PmMmbcmk49JOXQsOmsE2UB8vgvaMTv0
8jMuO/WmV8RzhUmGJwCR7GyyjkAA2OwuwCV0DvYsQDIBfVho8p5TgpSXlXRE4BvLtGhiIxZP6qXA
JloNoOQYPbKINliIHtJ7LJrfe3X/OqrZOvuz7Npi+apeNv0GFqLhw06nZ8L0b0KxBK0EsgZsAMON
+3FftZrubrhYmQvsL98h/4y/x5BKYbVhS5H1dMo8In2JUyPF9DtmVxjSzYl7EobcVJw04kwaTzth
wV2XKWQ2nYQwQBCAse6LRNJgKe5RGbiW7yOV7vbo4n6FFNSe+vB5mqRy74h4yV5HeC0PDceHoxru
ghdYYleY7gJKCSz1/W6Ac7TJoknWIvXvSSv1VTh1/hExFhLRdKwQxb/7JwAwGjaShz2zOsTFJkFt
x1RqSuL1gXg7nuE0Zbr4W3FCkcGVXBL1vaiOOJMb06JxsBiVLTlu1oI1IcqPSE31u1UbB8Fpk7oV
+10A2N+su3XzQDg4JC1VsxSbnL2j2AXH03k6D0d2zdeX1qmPq6bufmjzdWI/XK4uZ1RLYAwdMniI
MuAsUh6JqBmIV4lPS/w3326/JKhnfQlcxVTo7ANxSw3vFDT4rJIzo58nObEjd4laB/5Bd1ZuJwdb
4Q7O5KDP7qpf+LlfzGRgQCMYFAVih4bTv4Y5ufYW9JVSaFDGovxMLC/r6lM666C6cGXTT7usc9FO
CMXtZZRYK9QUkoDoLsyiQwoj7heBRKQBnQWmzyuLaW+zkYVwSNay1WHDnpbj5HAGuJd9a7QGy+lC
MhxEg2rE3UKLkSlEWrV0fol+cyagQu6cGIH0A33lULaUIsrSoRts5rG7nc97m+E8tnzCqXA+j+3H
DPGzyJxi0cA86s50Glt27w6dNrY/K2zKJ5cmIA62lmidcy6BCTd3c8hGxzcV84LiaxOUVrakDJMk
MG/UglHK/bMYtrjfXOi/XMqQ/zRscGBSKEC+uqSA5ewNG0kvTsGuQ55JdMFYNIRVGOQp40Hcw+sJ
5XLiBwJFbnWLtpNClCoMLTJZtmxXO7JYsiWgMzaVtQl9lPtdtvCJqL/Y8N5E76S6lFbzA7sz9RsM
A6IjxAyka66I3tdMe46rgkoX+SkZVQT+RAuN69qLcZySUfLRjh8jHY8b02LXE8dQcm1yCCr2aN3s
nAiJSNIMGQEM+YosC/BK70tYJdMppqKcuEjHDW9XUxvkLdNaABVQPZwyozwf357okJksRnqrdnxO
rHjnbtVd8WzJyGGqxUr3lrxwO8JaCDrGpjKtfSasMdbg3U0HEqWKdrdQUeiIyORNkVu6seHJxwtE
JacMP9ltACk4JlxXuUHC6W3aYJtC341awOVENtAvBhdXJMBi6AWAc+2t315LZq2Pu9hnU5o5F6sS
7MKcfZY2jQB6+Czs3+LhbUR7DvCa3TzFkZljQCYjjQsEjE5saMBEt8i+Jzw1Lqy8nvAHhW/jp9zZ
G61ppTyrL/Q0srHOeWQ/kNCByyOVKYgsDoU8azIQvW9lscbisdkRFn7n40/WB7EUmwPY+fpbQEUs
kGQT2l+0/WD8eBCxQ5OQltyMhHdhm2RbyC7AoiKT/kPOq8yUv6VhoPqgDI16qkaRzxsd43a75lkt
BVA8TLP+mV5H82Kd08T4Dk6cT1MXmIeCUpYGG+I82RZdGM01H85mSM3psDp6OtnoMUQfdGN0ciZA
WBlQkXAa7edh/Pla/Od//M//878+nv8VfSbB92X9xzkDRt6f7+n//s+6XM1vV/vfCbr6GzGpuqOa
9p4x/AgnesdxVSgZA0cfP1sNb9WDSUY3yGR9DHLwMbD0fqeYHoYH79TOaWdq+Kvg3EY0OP14erjy
4aV/olsEfT8HNJB2mj0jfEyPffBtZCrRuZnu+lpXXoFsMaKakLCum9pPSUekRf50TzT+o9uV8HLV
t3uK4lS7qRWSjiT3p8p0t92DyX8Vy7xXg03RpTueBqX4hW8+NRLzHhiovI2aHxoI/fQ2eox2yC73
6uEjhmixGlZnO7yhyFqB0W9iijL8JCy+jgEP9EqLs1z6rNThle/MAw4yKqW2Th4XwJpqSBRzACFJ
SaRteBVw7TMIwJDcWscFbZrxJ+oW75GvDzeTcagvjVZBCK2ZNyyhaiFgTuP6jPyIYpIoVa5WcTWP
sN1xzlXrtM6HB/rYbl/kNhYPuAEfl4DgIaFGxX+t7PTiHGim8xm7F92q38zKrFg+6pY+gawIGz6a
0tv5YJgN+iTXzeuOfpT6FiDwigWcqWgqr/XEQjgZp5CU3Px1ttBSZovLYwu55fPHKxa952agtJNB
22pbdrsNF1t1jLnxQYK0OtPgNkdL4yMjtj3gF2nuVBQmxcWIHdTZ+6epuhGzfkWaHP1Rqzk4Bo1t
MbnMT8g+9nVFZPKrunm80IHdTNaPD3VzesL7N6Hn5H3Sg9zFZwOJafh9jB7tbnRzpZKNUse3Dr2v
U6/eo6soQnbeMXaQgL62aZSu2g0s5VbjMkZorvqrkwMZw+cddgOWImqvdasIXqE2yhKT9n+G/Sjk
zc9UfY5PYRQx0OctSejwOT4Pzj4i4nUcmYrJhHh1qYAqJpT9PG9m8hE9zHhl3RBR6qOVja7z0yx6
CTvr9DGrsSnO4s1+T2NQ7jOB6c2nV78ZMqV4jHrv9ql8IL8foHEYKIHej0uO++0Ljg5P62zeqmaj
DUEfjguBzwbZfJRhY4vrVEbV2Gys00+9e/IOmX1ULWomCJwL0kT0SrjbL7LQVIQArN9bGn3gMlsD
Bm7Hw8PJuh1N9eTkard29l5Nf5XaR7oKJZ14127elo2sT0v2Gy5/0Dy715Olaq6G52gfgmurgk8c
dx4vyC3ctq0kZlUzjy8zn8dsak3zoNl6w6KN/GmRdYyXVT22+ClCinWdiz6S8sDio33tNbvRF+1p
z91n1aZCDsLADRnidZVgoWI+AcDGZ1RDGc7ZicYnT5ii+Tgd76gipX5sy2xXEe9lQd8oRa9PCkNa
KRgLisuiTbYBCIdX+ndD+v8xOo269IFHtuq9MchOP+zQcdhl4+dHMjwH93HaV8fn8ZWisc90wrzN
whMLipI/lBzPTjaoePvFC03I10TZPA6oOaJd3vixGPA34qkQMBr/viwae/yTgFFXnqcsUeJsTKOC
+GEpk5Q6mVWb2pgG9E4aBl96r48ajuk2dli9q/UPw/IHslZDbWqwP5pVNBXeCSDn1fGeX1TOfxnf
6fu7VFlFsX2mdoOlz9o4twuK0kfPz0eIfXktsC0VP9nsPyjHMebq+HoyM7FI8LMarx+e2R+3ak3n
D6JVzZrSeGOVJsY5V3mS9/GjpViIOeN70OXEHs8bEB/mtZYKz+RhL+kb7q4QKz64qZ21DLeAxHdt
Kd0VkFaOb1iUbB0c6F7D+fvwlcyh9+351yt8YxbVs/y4q1xWd/Tln5SFnxwVWBiw0350BkJZkCIE
CaEJOT044TMQY5eOeX2jXxBKWfScpZOH4alOtfWR2zpeZ+Y3O6t+WA23iJueWncrDRK7imxq7leC
7Afv7k9PH1YhpNgq6gPKe7FuRb9kRmwoDDC9a4w21ToNPx3Vfyie1/6Qw238epo3lyt5ZVnzeqnd
x1N1sPvQqRPzozDyoHAmITWdD7/ZtJKPy7Q+UzaX4TmxNDgow4j+BLH99wf2u3wI6+3XS3mbUmpx
vrz2NF4dv5Bb/8gP5tNPjtaVvalz618HOTHPDy5c6c78Nkd+GeS3OVLZ15KkkXPK05f+ka0Pn83J
0a9MONlPvbq038i05d1VKTvRoYjS0eaf1mR3oM/mZRdl48KSBiMKOVdiRAB2SS3k9guGHnXuOD/I
9xJI/jC2ciO/3+j/O3vjzZZF6rFQrzqLoeLTSLzf7CMfvbj5Gq1jjUUz2PVOP0zf35vT/PN+34nd
0UHPDSXlfqOvwtXcXYf6ytGtBYPNQczdxZl3dx9Vm4w1m6vSkXIt1UUnuntzYF7uEW/4Jtf3d8Rd
Imectv8+JuUK+tuYvE39V+1apEbBmBiDS7dwqENG6B0BcxbzGcH3+uRIc/X9EC16LVwtn4DbDwCr
c6s209v3zR6TZ8327o7Sgfpi39MRYr+0n6gL+6ste3IjxrXPugVKtllwC2vhkWZbjda9tx8pdn0A
RARykIBaHV02Y9AYtI0vuWmMEqf+YzmlPN6/3erb0iqM1S1qVLjVR5nxrJBST+n5ZfTwAOlAAk6O
z9W6DnY0bKbxxg/8Ov2Hud94W2bnS3E5Rgc2eOXrYb+6q+D0CVXIibynjz73SAkeziE4ekgne1rL
CKgFt9gQsLh3xOMLMNWVdf1hfv7R8NVV+lU3DdqDIYn4z/XYyCpFtb5vpkRvcXAJnmd0SvT2Zda0
dIqXNEA1wPW2fM7swt/1KrZOxd7fp2C5CN6fy68XIQP3sR7uzxEBp/o/8uqDhsMNLqIyrxdSn7tv
a1/1MKMHCHnUo33Pfa1m6oPV0S5o2VC09hHN8tT2cUAEVKE3+8Gk1WDVPF/sm2pFAIAv22Bbi9Fa
J8aiYLGOcH7kBVSmujp9ihTq8hPzBilljjz14la3qrMH3dWr492XvoQZDDC00UjDzihxhMGDhj8J
c8V8neizoszPy8sUb5qkhTTDgdtJA7MT0Evh1h7OfvP30dGUP+2BUnxQbVaJR2kd+8/hwVt80Vmt
YHggdiNYCdHn2FklbkGbplNv9wj2aH1X/FvRXXUk4w2wx6ocypcNcI4KoyBp8F2rAhJywuIQ5dxm
GuU4oPdO02nwMqo6AwXPCT3fWr+JaHyz1Ko3rAeHaJ4LAY3FGo4o7vY8yUWhMkXJG3n+L3Le0DgB
wMDFAK28iAL0EX9LLVWyGO3YdFTLkTK5ibwAHEXwLtxHsLzYhdfFASAVUOEFW9YSuVrJuiswwio2
wbP8QCAqImQasmrmvSySQH6dYBBYusEJ7qwTgC6pxDpPctDdvBTwBlEUZBIghD2Fs0aD/UD+D8oq
dW2cncokKiWkToIgu+4IWH/aRJtXbl5ICtYGx6hTvffzrPX3p1q6re9z3tBUumU2VWTL3+tBs2b6
2L3qWTqeAjkCuBL9tQgRg5IY+03LYU8gaV9xJEH5zVDdAYhKIp8HS6Fi3wPt9iZ5Z3J2JGmqQAUH
8/8ePUH9GVaQ1dz/YcvQ/mRHDTxxypYNCtLqbzzwx6pKa6pm5T6m8fyMsLtLY5HuysOrDO+eMBcT
wLIp9r2VUED494ErB+a3gfvl5G8k5WdeRHEhJ8fhbiUeOUm75qvtmnMnj0Ss2Kbtu6mwn/+0U/54
5jei3/lx0dUsYi+/daNh5uotzcXlT83cPfpX/HoyVsNHf4Vi/08trdVS1eVvdy024lcT+TxfV3GV
u1a7K4DL7ulkR09b/WhYkb8iNdGE3Klb97ujnex4++weRzoWc2lYalch9qYB9pEySPlKleGaFf2D
s9u50c1aedmXb4z1+X567CoUa99YUAX0nGS9q1qrwqEfUgr66KPRM685WRNu/AqIZN+wT+3K7Ng6
znYzYkJtfGvHwOrpWnGV5bH7mq/IYe2s1+ZFA3DDPPoPwxS1gPYx2JxcfmPvPmeJe/qkhKqKBkBQ
ia27XxtiuavBxcHQbutBs3VuCVSbfxjhHla/jRRnuPqo0znEv1eml97Zu9NsghaNozuKTPN6K8qR
t9oD+nD/cFYWNFK9mfX2zqssUHvdWfeKc0ZUCLwbSJqKgpqbI87b9IrRoUEW7NpaRebZAxqBzl6z
lQvvTNtCxhzQCz3x8NyrQt/BjQt+kvDS/hBqN1V6Z1Up/2R9laHBLw85e53yVQV9q3HlbGpkAW9m
Li2IaUq5uW+04BnSROgTqOboN52HRf+Jj/0WoE3tKRuB3zZZZBLt/n29Vf8Ar//jot6cpstRvxZ7
mmiOdZQcSJjxCM4mndme8123Zt9bz2DXrffiTtTPv5rzwqHmzadH3uI+2Hv3lbVrtBQoGYl9OluN
u1VB2w3SPqyEp92gPVhq3qdpUO0+JpXACPRA679Gxg+O15+i9H/cwtsGetgZenRI6imNtUs2kopB
Fa74k54rsvWxMzqrDhyf5jqD/ieVC/lm5VTdm92m+hv43yKNf4dDTBJD8pF/H2L9D/a0Sf0lwsQK
JaB0+/vn4l4Zq7SmRI90fFPtnD5z5Jkhcn1UGJ9F3ntB/oS/ZOWTuCGAZryt9dO9iT72qzAfDWtR
1614b9HF7j5cgXjh1cAfr/1wkeqfQremhnoBxX2NJuU4byaoauTnxqt55ipbrHA6GGlu3EGRhKNB
jyy4+A7urLc/QOkQ2uwJvs1xIx5FBRej4lQcvfQsav0G3oV4JsLZrbI5C1Gv0+jcZtVFNDm5cMTM
jwN+R0CsK5Wk3oREPGQCIcSyqs2GJYcUONY6sXVCvANi99mCc4h3gVciVWULSbNmrdS+43pE1GYr
mAB6NwxGNLph6a6QoKgt9EUyO830zrWd/CgATtcxntub0UZqms6N+GzSt/Vtw9hnJ635uDJi+Ft2
rcyUCd2s4UmPNul8pDm4s1i4q3vGokrVy56P59FhCRYLnkxB6T48LBMS80t1k2X29TMGpP2sDBsB
QG0EK7D38B/+i0P3T96FutCJHMXkDsGq/Et6gL/GLJ8Ys9pGL4/aJn2S+qQgs04fxWv3PmrO5Nfo
mrqqmhqBmCraVY31bfF9ZOGhRtlF0ad9cOex3fuaY9DYi74lZdGF+CffybVd6XBy2RzieOvuzcnn
eatGPxw5GoNovJP2hJAsw9rO4nOlZqpxpxmez2714/FV/Xh+1T+i4NgnZOweYI65qnPHm5GEvfAY
bpZQC67j4/A0PoxP43h47VTcKgo41VaGIa/QhObYvoeviXqwX5Obt/JJNzg3r+Ffwkt4HT0m98lh
cBjtwv2oGRBi9Xe9q4/WM2h/bVAF2dIHGepfYY0CIELgHB0TFdu0mzSG2QzugC9s5dwHaSSdQZaE
pBBQGChzE4oEaRZa8mkbbaNsEAmqdEgiUr9w7EWDlCxMoIPk9Dkt5J1oFI32XMZhEAtXqFf1j57+
WSX9RajlQYi+0oiWfejcO/eanfgzb2c0aSLLzuesnbaRz4F4U3d+Qi20ulicv83ct7We7dJLkjaY
uQn571er4aoU4UTtqL1vV6d6t0m2UY5a9w5Jp6f0HkygyAAcvg+ein1H9TLv3fh49eR4dfb+s4NI
Pc2BaVDn3WgXjJARnxveE8dRfpb0k34cnPqH/g0vBCTCUxA8yr1dR7ySYwf5N+/SuXXYYDhUW5rR
pq7aluPae/nXnhxqGw2c9t7D9vQr/TpBjRY0HX2owwuXzlviSlDFxdJTpb+YELtrsByEEt6E4gfH
j5yeK4ljFiIVAv86ADdWC/JwOFr/PmgKxnmACNtI4Uam0aexHsRb4WlHn0RSJ87U7D/L/UULGjYS
Q6vxvrfv3Wlet+/d2vXOvY3iEC/dG11isjE5oBrk+pW/r/bPYTJoNpx778UW25PvxJcZ3Hv0dL49
4bflQnJLBunoEqa0drqETYp8+eY5uY7qswj5h4kRdeqbx+dxeZ9c4PU8rdskoZNUMnrAn2r4df9R
vvExzPCb/QYJNV5d3RyX8s94jtOKdafNnOaT7iNHx7zGgmqwDjAP8Her5gqJID/jSP0rvbWSH8IM
44+TEMEkDYcI66m+efpxdFce5xeTUMoRJQFYA6cWUQuJlsCqOc4tvU22sk21bFmRJ51Uhv+XtDNr
bhtLsvAvQgT25ZVYuUuiFksvCEm2sREgdoD49fNBFdNlUW4xYiZc5XarLAEE7s2befKckzOUOA8p
m6mP/9BGS0iUM/9o5u3CLy6DGXLjYGFyzu4h4VyPqFPgzRPyqACJBsGs8rWYKpxxtsw14VXTha9n
Aw7znPUWaZ6JvPtihyXmJFSRLOFwvFHd06/+TX4WHjrs1cw7Ysk17OkvMtr5cgaWfNiiUbVd4K5a
rTB5SRcxbvKPG+Pspap9flWeygYKgQQLvFzEr2m+UGiNPtHjbZ6+T3H+AjF/uv6lF1MztHnO7OkT
R+GoQBtNDzq85HJnAv19f6n5wX0OXZ+vdAEmHXtrqjqVT3pyTd2rHmryPECa/XDlOlc/0vyG/8jW
zUksTXniQsJa24f+PMQzghwKW/EKSPcXvwI+EqJwDEIk/vDBgPnjSvlprMrxnJ7utfXxYPKqisVw
F//AQGcmzkY2bfzVe/1Il91P7pPndlu+lCvWulO4COBo0KXjomnnf5jiQePM03fdm36nDPP59f3T
/0v74vO9Xqzrpk3PXTjfa4FFU/SAwvF22mEGeBt5CT4mVx6N/MW6xOByOLrwbJg1ZOkX1YlgHM20
K6MTSSnn9aH6HZH+3qkvk7U49ti3YTEUvURbdX9c14+htaCL3h8XSmwPtM1XiLav9Nukr9SRzzd0
kcuXXWi0Uc4NQd1EVvWe3guHGOtsRrge8I50q2UWMsN4cdwxAZURf98//q8VJIm5wgAdFes7XfkI
qX+slJM1ZF0kNhXNUjBAed/60dVy6u/XsHQVPT7LUb1Y9yo+8JJinSqMPvobi2oUg5rbay/2L7tY
AxcTDV2UNMwvLmK/pqa9ScCosHKMn5Vd/JTgWvow/fz+cUlfIXmeF01lbM1NiwtdfBZpkM6y0eYV
4wYUQLd7EcJRfDcsKaaKreF8f7W/f6Z/L3axVouzkrZH4VjdY663bRF5gDXcna7siL++nT8+0cX6
E6eTmYYGFxH9/E4KlG26vhZhlb9sutngRbRweuEAu1xlfRqacVnG88GcvQpIhIZdtk4P/TojKVha
braV/Da1fx3XxePr6NbQBBAADwCUwrO+kzi6b0KXEgy143ill/mXJgvjx2m64ZipMlvxI2D8sQN6
WTwPlSDU92g+q8fjz+Kn4SUryqlqO77lv5SSOrRcTzP/G17yzkTbAsH/NnXlN8jTUFgzysFrqczX
Ljz2QYQnFdfy2exJvYiKfWrER1Oo0nvmoSMW28c/Ec0eErz03FELjsLtBK0324uRHf+giNN/ZS8Q
aDK3QHaASEhn9jyD906Uv77cuiqEdJTdhZt7pgqGlThHqjHEU7IrxwtYV9kPid0PWiAvur0O3Vt7
MlM804rOsW4MxDTYUVzjQlhfgKLPn/HyiK/6qZzivkzvoarDYrOgFSf2fXcXTnZSONKm9Ix1F9kT
vZm7eJ+PC3Fc1JhIgq61y+7OalDo857abhcaQAXxhGuBtit+97FdC27XL6zcnXy0ArcjQKMi2JK2
F5gpHR6MmnAaRr4Ap6i3o8LOO7Zv6VCgVTQW0SYgOITv5o00sbRl+aAs8OGo3yNAlcmOdpHj4vC6
nulpOMrtj252CEN7TFEsPv1M3lGjjhhZNo+lLzxLD9nhShSS//LkON21eV6IQkfgsglXhUrKSpbi
+xYWiYGMYlroj5hKTE9HJNg2urz2rYBX7feuXVFfoL0w1zmdEVdu7OHJrK9hPV82OJYrGHGLREVS
VAxBPqc2RiwZ7WhVwoE7EXM3D2AfWdMCg72zsmj6hb4R9EULe2yeAz5eMz76coReXP0i9gumNRRt
WgoHGBBoICDnlfJiZDItBRLKr+5KWJa0L4GZC+KGohHLoBgxH+7zx43hHplm3luHWcEy65Q+nDwQ
fM6/mPVOySHbZ3euE/8pPd7eBv/D2hKRx/0SEzRceXx8I/E1Qs0zG+OZaFdm7wbkXp0j/thsdhvI
xa/lwt08wUKflZj3FKBzFfOGBN+i645k50Pe2kEAtTAy+Wd+2D9y+zd0WhSne1Ra0Onv7pgtXSye
ahdmHQq4/50ZjX7nYRbKLBQAk9amMwaE5DL+F/YyoOZHT21GUeYG2NwCm235Zk1L8mYyrvz7w+5r
kwjOzhx/MSzULMvQLx6qIApDrhWaeejcwSbvDLTg5BsMLUUhAbW3pPV2Pyt2DhmDmr+/9kfx9KkG
+Lj27KkLNctkcsnnFyqME0lQKpsHZNePBk+5QZ1/z9jUZxzWZo1GTafo2nSKrzDuxVUvaqxK7YVQ
qblqB34RBQzJQfTCUHJcBQQExWdQhxOjuXsQrcFJfPAI3p88c/BXR1d80+6vJRxfN9L8Cv7zGD5e
0R9noXRUxMZiaNSBFwA+p1MDv0LVvLZ/viRRnz/3B3D8x2XSbITGXnEZPMF8RGM4kiW4Qkb2ybkW
Gj4Ssm/erHyRsFWa0mkafEW2ajsLt3+aK9MvNrL/cnQyJrVDqOGAh17q4pOChmxuQjbLWe2G1BX5
AiYGvhp8v9xka77qxV3NFAqs78g81C8BvJimVldPsXZwUJEIi5ezK7PkZx35rEZATYqi5OXt5f7e
Qw+D8YuL8oSVETv+cga72dCehzwWdyRGsb3dd75HVJmH2S8R7MxIF7YONv9l9vskcCxRcxMHgJ/o
Bc9Sng+Fwx06Bmx0NwsgqBt/cbMA/thsBmczuh+hafA2LoaCmr173qEZx8Insf0ZoR08CV7iTeOh
GT0uaCstbuZu/1O2fH5ClogAEjOReYo9Vrdz+z74jViHZrx7KzDUcg4mqEqQxaCG6BaPzi22jSua
/r+d24Ae+6xixHQeF4Y1+pYP72PHIRnkSw6i0PVPB9EXqiVrOfMIZveZOQYPKI5M+5ExD+D9A2TK
f8Iybh4ISLdnd4vkbh6S7KydwDnY8YJ/ZimMGswitt/BT+dKXq3MifPFO5Yxz9WwW+dMZMzG55iS
M2aLYsgo7o1DRvc32ZWb4zMkQRcK1OmhlWyS39ODslV2lZ2v8ofEbzbFitES+/ZO+K0+HfCNZxAD
2oF4e8ZN4wrC8hUkwEBU4aQSmbfA8IUPevGfu7DoJnOCkMpY8WlvbPL1HIUgk8uPwlP3S/GgiazU
pXVX/eJG+5ajdCE8qgfj9nQ/z4qARY+qEya0X95mNPgglL91T83TYCymw/f7RZoLnS+P8t9b/Qik
f9xqJE8TRnJKQb5jrgYYWJGPpzQiUEBNuwP6/n9e7wISao95eWwsHS410LHqMhUpiD2N6KC4R+qQ
q/XRl37e51dxWVWq50Kqc43rlUtSp1vkALktLi0g4hbbh7ltUj2U6wbfdBmiRHIoHk5PoS2u0wcy
VnN3fgvvtGtB+i9nAWPXRQuwkeG6EGo/L1/I1VIl1mMBLjHedy+nbfSSPwz+4Ft3LbJDp7+tX6DV
7CG+tJ1zrbX9FSybH4lqzIabnEnkW58vr7GttNSoivvoMdnJbvJSrjFF2Ol0Rr5/2V+tdD+MdIGC
SDxEUf7oZ/+xuOhcGnibi8f7atce/nF+mEen/4MPM6hj8+QjNGfu84+BtouA8OIqBib+JVYw+8Qk
9WD8msQFP3/aXJLPbZcKKQsuXqJ6rOmT93jDTV7oSyR3QJP2mbok3hT0zVFK+aOnYE8VOZNLZLTI
1UCjiyUEr6XwzkmyrmdiHgSJfj0+pXvtCeYN3YbQ0Zf6Ul2qN/qNOTuKuUqQrQx7XCVLYavvKwTs
gg/ktFT8ZKnxr7xPNoM3S2e11Rn+FBTPgPrQPzHZHtYUerfjFoOgm4rmEsJMGJn4yjoxWIjgff+i
pDkBvIgCCNyo1sW59kHy8PkhKWZi5tU5y+71Velp+3rfOBJJ0bjqvNE1QeBlgmz96/951YuFKFpm
EXUiVx09a189IcX8fbqL3DI44inRBq2L+AWb1SsUx6/iDpPgzJKk/KfKAJ77/GHlUGmiKU7pV5J+
Tt65cNp1fleNi3Zp4PSwUHZ9AHeQCq98HOHBJAji8cX9BdXQB5OgbK/2Esivuvj+eXwAaV/egg6v
0FR1g0kJF8/D0NtGOclqet8QGfMt/S/6a0hNOuKU5Mxm6CK+q/CcaE1Ht/ByBs/EDYYxGRAoF6+5
U6zGcUF/XWDNfH9vnAh/WSKyoc2QJnMKpEugycyNeBjjcwbRLArUleINvhHQmLkpIaL23olI0m2b
bYIv5WmV3tAxdPu1eJPcHO+AWM/Px70SyM/51njKt5FL1/uBYrLfN3fmq/hQH0p07eaijxfdblzS
gd8WgbLTb9AUb0PPWJ1+wlARN2hu1+ptusHzb9k/pJWnZI4u2dASI3Oh3WLC7OF7dVADamJrpdjm
+3l5pifWBaKbMWODprLTnRcKjVvGT23j2/pXvLKuxHcQ3q/PSsPRGNBXAwqHK/p5hUlKbqrHocow
Z4WQsQIHj20Z/SBqJ3TMzLCiFTnhR0ZJr3IMjt7PI4UZVe0d87bsDOhrBfd4PQs5oEbCARewriqg
JKi/UL6TbYcYtas77KKwbWI8DjaCNUszRDkCpYzmsOxOyxIyg4ZTiLrEGzOIuSD9Vl8lTFEHYQRh
+DT2kculDBQTHyxPRqYWYFj88SMS/GU4GlfCmzry7AoH8teztinu4UIV0P0wxIR8Trv2boQ9MbeA
Y0eFd4fxGe5HyQI7h8GhIj5D78ELihqgdUusas77MzyQfpVOdrPUViEkGycOxsfTQXtozMXxUYJP
IKE84HcXpSOeIjKMMZzAQC1xJbxNb8W1+JQ7JSxTOvPu0T8H9Uvvt379kBA4x4cGHjIvfYAZ0FJf
oIrZln58G97RO5WDyDOc5IkBB054l26/3yTy3zYJrSHGbVky1sFfxKriUa+zLmMH9+/ySvUrF4u3
lUVHqt3Mpbfqz+PblWBWr0deSwX0Gznk0vSBNbxsNzBMCNeYGc5AV0oGD7Ng9ouIPFatLfqdO/fc
Q5/e/CJcgd3Rhz27LbZA7xB4MHUNndm3ibY4RCpevJ3edCyuYil5+S53T/BT4CODYpVeuMzsMtCd
zP0Fakk1PFsZCfTjYyfzLQ60ECaWBSF5tEMKpczNbAMBxOBFVCpz+zb0Kt7vQKBGIWG3Lkj9JqGi
xnXS1VwSSBedkoYNhOiN/Dts8o3M6Viu6XHCH44oIs7wgYD8ykVzn+KOYVCJa7Dq56OOJhXfnK5M
ngKYBJQvmsDblCiXONi18TRoAzu/5y//PogwjX/OxheFz7rAGrrj3yE4PlwLgh+w6UWAZi69Mitm
YAZSYH7e103XJachbOgjvWckBz1l5cTeM92RRMLwQOd4Rg1GOqOjeG93bQBhmcWf+BIjy1Myuwxa
G523JRThoPVmBQpm1rAfBWjPM5ltxAhOWF6dtvqX2P3pvi/qpTAXcjEFx7vXt7PFnAh8hsbZ5uru
b3Qei3KTLQQotCLrMsWk0/xwggt9VMQY8MzzLUQXF+LNwGoybydPx6QpvAmDeV9XTu3OvzdeT+2A
Z/yyhAzCCvyBHBrMGeIRE+745BCmXR1XqwHRXboDYXazZXajejVpzQkLDqw8EJ7A+57b/+itIJVd
2Z5/yXK0WVdBKmoSmq2Lg18Na0DxJE/vzQfNU+GZyBQDEzc2U000nFFuMH4l4YatzqBNgGxbw1Qn
unIb2rxKvqyiP27jogTKRiVJxfMxpeTiZEfRbAWz+u+009mY81cIroVTzIjc7GT8ODr0UQneTHI4
LjR/BHxOH5EuujRVHzpP2IaL13LFycdmnFED4MgSfyPkIei30PYEQ3CNMqH8pWz89CgvSpi6rjUj
MvgMcxJN3MBSEXNU542lxdkQEiYa3OY1YkBp69DgTUIG5ldeYf+Ub4la3Fnt/7zyfr9C5fj2//Fg
55v+o9zQTCsajzHv11iEgBUQp7HHUOfRpfKy45ZG+4SzG5MZWWAs+lmjEHnXNtsH7PXl9dLxovWr
zYvs4vAPs+xUplk0v94zKRF3gA/1LaaeMwdzEWGASGIJItf6mXf+OOG/fwyS+Zf6UkNCqAGMMMUT
Huvn59Cc9cI6RWl6z2wdGGNz9P8HAftAznfIl0jIMLQbWF4zwj3wZ8XT+CW64e8oaLEUi9bQumGs
S46yQTe7pHMXqKSlaLcxOlUcxZkN/HAfAQmfobCZfPgLQ86Zy0ijZJEFDZIu1jMgIHZk7+9PmMFO
LgZdPQZEovePQ9AMjWNkZEPyRqow2pJfrMsgwzF89mHLgAfmXzH2Zb+YfPC0270+EEnb2XSd3xX7
eDdbHM0o+iwhQfhM5D0TjY0F5jURcG7B8XHyZNgXskPjCLlbGowwzpjlJmGJNLlzniE680870sJL
Warn9ezPJNlnL6dMsxApafyiEcXfeng4YEDJgTyrVb5/bV8Z5ybnysywUgwU3ry8z2/NLPVzcmyV
5B4XWuz0HiN9Ef/kZRxwkeB585Abu27syS/Y/Il/xCLp9xEp7E1/G4FJuiaBo7hSGP4NR6dHCp46
q+B1hop8vilh0KURak2CRrR/fvlNW8YtqaCJPLwew65Guz1UDzChMTkQIXJpL+cbVFrFK6b74n2N
hUbp9FAnZa97U56/f2If7IbLnaYbVPZMq0WS/AHD/bHf4ZJPRlv3CVzyZNc9no8urduU3CNZlOS7
6Sa87fDVaIiYuA4UXvfj+CTvpxWM7X4hk4Tvta36XqLYOQYGk+GRvN7ibKYwlsrPMY17SDGx2SDj
L8Mgaq9Uex8wy8XdQwGbp2MyH5MxUhdxohbbihHoYnwv0FrzsJWBJ5liQbYQ35mzpf5o9sNbvEVH
oOLacU1KgD6IN/fp8hboD21irsx0xi/LrYgUtVbVUj40je6Yx99dFhj5VhRe8n4rVPC/+8IZclKE
Cf67qHuKFrpGAlYX5r5Roi+yPHV6SA0/7x0jXB6VhYxAulc4rHRK6Xql8v10WRBnR54AF1P0lI08
vVrFLfPHPGm8Odc3UFaFzO6aX+1PIwd2b8mU410SGLODCIvMICZ1tY2pNbF8uk8CrbeVgK9g2o9l
ieePjVOdKEjD4c6afeeBazzZRl8zOiGK3Z0m3/U95u33OsPPlHghQ40P3tL4iN9X0O+T4PhOR2qX
Y0ywq5+j+Ud3PkvG576HiYbBtGSM3qwsygH371QwEa4gzK6f3W37M4GCPWyV9haHo2eRc8bub0Zn
/p5sLcX+/Ieev5SnQOT1Mz9pwUgEFJUc6Ouz29yNIX4tZPBx5Uj1s3g6KM0WKRBfixk2CfJEXaj4
UrPt26AIl7Li5cr2NL3m0b4svLTwTpEnogHGhc2ym3qncO4123O96+Fc9z9i4mO61esbqQ3OzWOl
rvrsrhx+lNpGknZx9GjKW11aZicGF3RBhRyoX3XmWpQCq/fz6VWRdpl2q2zqeD3JN0r9HEbeWQqi
0yFTV2bzeIzXmhWM4bK3gpZvLQ6F9sgdTolbYIw13gym6IyJg4ifH8HD4yVHayO3S+NX1G8KzBzD
ZShvp9DX81V0mokKA/I1PEKr9VTthWrfKX4JjwUoRGfygK+1gaVuUvFwYnqciinAUjbXxnEjoDtS
VwbCl35zPi47BgdBNZi8KA/SxK9ZVvnmJO3HfiWqt8fiRU22gvDAt3dMBmZyBKMluEoEHS3aCb0v
SsuR77EC7iwp/a5/05ptw2jZsdr3kydaP8yYYRL4EwtUdTiSTLHfG79164c4wmJptlK7nPC5UeVt
0WzHaJe2t1xSMe469dbs3xq6Y81j1HplGzSw8fKgaj31uOSG+El8GB5Ux1vAv9QKWAF8JTovBwqz
ym2xCp98OQ6UfNta3oQdWuL1p6AvV33vydFK77eK6ZUKipra9DTRVltbwxYiQTlrh+3sX3CiKq5u
6hRO821ibvPopRt2+XjTnLY1iyS5taIfnfHem+tQe0xmvfmAkamwr/OdeCr9TF0e4TSWjjDaKebV
uq0xqrexhZPNPMBUw47ErrxG23ccqzB+xqBrHAOQHRCA9i9iCyq/xosSt8k9ffJU1e6qwErsqL3t
f2VQRdpAE9xUDBphJQur+Bhohd8DcIlBrrnC4OT30m8Zv7RuJUd+Wrh94Wf0Fgs3VO3j2ZFpsVfr
snAEDv7+R4PpG6lGbZ9o/SZuDw9qdKXWSzpXbAORggaxnhmImpvWEAUjW2dGke5N+epVYQTtMQib
4NT73Kx1XAma1/BEz/VWbYJQ2fTKSm5uY8M+8jqPyxJnaoKM6PWRN5lOgx1RuxRbt9A9QwyK8VWw
sBhpi4NAcs5lKlvEIurDPWc4LczsJYIzqbr8HncblRSn8YTaGzpfb1eF4KKxGJ248SphVRS4F03B
adr16bJIl0d5lbOR8W0A1yx+m5lnjt6oelFna5DcJWPBsfyYh7iJ2rj+dLmdYK+IqWXhHmmG4wPP
sKnCiU9uCTiBy1Z6l7fLkAFcjC2ZFvibVY6B7TxWsL0TH32xDATTqZOgqlfG5Lf8AV+Mk98eA8yA
43YxSF6aEpbmK/C9vI66tk08SQnPvcNbkFERHP1m8JTEziS2uJ+8Y4d0VtxKcRtQA8UdLbetPK4W
V7gLedXAn101cWUiHc5blhsfdwbmsxJW4sXP+sfIfsS3SnXo7+V4g5tugpAQxICdIntR7ZoM0qzd
2PCOhRNKi05ZlJNT54uazi4sOME9oh1hWVuuTKLH1AD0USTCPBqQr9EtDBu2j4YBU+RgyjkhFSK/
PNvR5Mo79NIluma6ydiCnlfFEKTy+jQ5wymIOC4TTyxXcbQ09VUhe5h1qkFLbSYtTmCn6lI4bXIL
7hgWZX5Tro5nf0i8BrEPknZalbCmwrlnydoNOtnlYYiyO5BelV6/zXtbQ5sMryNNA+3IEUgtXTFb
IDiLjiw6HUfUfciG+dnv2ArrEKciNmdzU5Jf9Ehy2jvZU3OvQuODyP5uVq719u8TFuFgQ+wBxjrh
XMV4mnaVKBvhRb/R3vTJVsrnEhRgn/LJcfZB+R1BhHJZz63upeeHM6sNPRy8Q6hyaEn74K7xAIfq
F1xtDXE5ne+nE4DPdEjObg3BqF6qqJsqt0ZN29nGLdZbR+QRrnWr/K7uu3uNigF96bu+zjyMl/Af
9vitcDXqLNzBHtnkGiW9hZ+p8jjuIN4Vx3WkkVWtqz1JnYCDjjDPd21XCkPiH1r0WKA0xipsaoL/
sqNIe9HnBzanhNrkN4LTZHYRByce9TY+OtO40B6IHHoTmMniZG6xbOsSNxScjiXcPfXDnYatD+JY
SIGJmzMrUnKRWEbPRMCq3k/QtQA/IQQR39n8tmoQk8kC5Bd2791ASgDg94qiXnBOjDBEe7/RptdM
elIaT+38M6ca6qvKKWixa+5UuGI8U/KOBD94SkCbqM3DRfauU3QPbjU9aplvhD/P0rt2fBxHGGw4
VY3ywji+5w36AjFcNFAQMwltiQAeWWq2JEnX0t0PXuU3Cedl20Wk79jgbiMfzC32JqfFcF7WnoVC
yTOAx6PZx26BSgkd/ai8heWcDcIUHQHOlUABvR7uxGQFtnlmuMQsVrObXYV6bwISJVwGJ/7MkWnK
5ITbhB5fCNfn/Frnnvy7RgGdrXNb1zZZ9UOg9s/dCEXnGkO38S63j+sQN9qqv5VRp2AAuOR/gQz0
oHnOKMbs0fBw71troDFAVYVbbLuTg0UBh8gSayuGOGZv1JuNjbtVtz7+Oq9Zaa0vrlH5oOQA4Vuz
Llt/YCLHyuy9Ei3S03BgWYiY/yEtnHv8SJ4T+eMvaa8o61bmU0kYWkTlMiOnzlD5MhlNt0UtwOrW
xCL06LL10bjpu9ivPf0lXWr3lCnqlX7Zhx7ly4uzRHhjFCoGXHMqiT/KLNOcQkkII/mggUiBbOYQ
Vu0GIwtG2qIf1uxOdK3jnrygbO23et+CPFUu/bRz51CzypT7UaB1u7y8O6ODipYJypZ2L2OLiAc/
PohYhZBNpJ4SB+JwU59vDWWdgRtX60ZxSsWLq1dqyLC/GXLSk0N7XknClf7WBzHq64eEpgznU4Mk
d/Ehpbwcqk4XpAN+NNi114vuVX+N3xF+5r90/PqiTf+7eI2e1Y3CS0U+MQ12fKV/8NEX+noT0JYg
LuGwdtmrpveX6cpgSodpXz1G2KQKO6mzy2Q2jMxoIemOhJDzHPSqG06BXN6cEQA2TGBGY2femvK6
Qs0TOTH91KeJyRPosUpvwckHbs/YsvMtg8QtHP1XpzHIoTuXQXT0dcZUya460DNbJSxU1VdUXxWC
Gmj/lVxM0BFoOBGuCqWjEwzZZvcdx4Q+hyb+S8cpe1ucfbX2H1jM+uBpmTOfkebmVK0iY6sf78+t
XTK64ib9Xb1TcRMM+5X1qOLi8jAWTn9H4B0ghDCaArn0FZjgqwxkrnSt/zzVS6cpK2vzzsw06VAS
LYGCaHgwO3C0IdKeIIQy2AcV37O5bB8VaC+qzenfFFuTqUTlFTjlK2LBrUDlRUWnyoqMoOLzVkqO
oloWtFcPs6ElBja/J8Uuhddae6zBqhRXga06uMbT+YGjXfEE2Y3fTbIvzU8BpHo3Vn1L3pPTDT1N
BWNzBrATXXPNsUS051Sj+UUm2j+c1EBnNvQ+hPcHvyhFYf09+PKVMnDxUS5Q7ChsFUtK2TDxkoEX
257+a2NDvqJtj/mF3b/guY868eH/tEkk7MoAfCxD+meC8h/hKFHGvBohEB9GhjQhR6SVZNrlkSx5
2cTbyPyRpnehBubZPY6tgoG1PLk9CXoD1qDrCxg5jkai3zg1fjq93SHfEnwUXCRzMM5fBDyeSBN4
3J1zojVJk7N/zseVLq5PWuwUwkZW3iXxtjH3Vgmw5EamP6F4NpcK/Ssd0badkz4AV7ROVwTxyTNL
N5U9JfXJROts3dIBZASvZecAlIgmlZWAtrp6nqLbGqtgcUdlFiaOWu5VbQnAF4PxVc+DGcgJ3+gg
IRD11UA2RqhnfM97e7rVusDS7LploVxBJaUvhNKP1/zv074AANUoTlu0R9Ihezz+PFEs34eMD8xu
6MXvcOL4flH9l/3x79UuGmxm0Y1NMnK12coXvWhkN72DCKMjt70tiTxxIMluVHmcMd3g6qkvMoOR
XmXpdJkLAGnitfPTAq25yQ+muBhajmRPVIPp7LeZL5HtlM6Y+clpmcWz5yqvhLIgGbxGdqXR//7j
fGXIzg8PiztJl0Rrxvo+b/fCFNM0akTpEJ5R1+SQSxo3yheTCdyCU5YTi06yNl/PWInii23OCU9q
eTqWmrhUvmc/K0wNib4C5but83vmCOoi7h2Sv9nP9xqj96v44eJ+LyDJUsk6dYi43/oeeA1waiJW
YnGE+1LvEIyMyo04NnDqhUqAI9g01/rGyVZJXQAxxwX/NwIyBPTByj/xsIP4/ol+1Rh+3CE0arBL
Hqhx0drQzOxoDVYjHSTIHeYsZqlRzwI5vsqvE8MOaAYwv0BagHc01kKiwQN5kh5D4jSU4LAu6M7O
pZKdT05RXNksM0J/eXwTj/5zc/N//yMy1WpZ5k3TSofT72RNNgvqHG7SXYlI5BpX6KPV/M21Lg+1
ehzGTGt4EPiUxBggHT3zuDLq217cJcKuAkHrNkITaOhSmJaHLht0RHOt2okpZmPXgMWbkYjhFOyW
OFXBUqgdhVkak1u0riA7qjyDTgluz0enphubOG2IjNM+T4BKCyi2cFaNF2RAZbmL9Lu23I3lDrtg
kXupH6tmKWSBkLvUigpehdWtHm6zcp8qtxOMWJ278/H/SXet7AMNAbpzgh0ZsWOuuglP760wLImT
IyeedWUJ/f3g+vctmRcH1zjmqZZUnXSA83rPHGP8hfMgejCwMz3g5F7u6lX3Jj8lP8S7K4t3jpXf
vTP58/o4xbUxZSLvzKiccHAwlmkYq464DNBBtTmONHORUQuY3kkIBOZqVE6OEUnkxxPe4ctjBN1p
QenfI6Fq7Kxy5bNz5RbnHf7dLV5ErO6k53pssYQlcn16tOhj4YUApcD4GP1e8wm5p24fYV2OHKfD
68ofR6cobSrNdHCBW2SmNytBPNj5NV6V9KW/+3nzmxfhqTnNKliN52eiGcY3ql8MuJ1MTpM6FvMW
Ulv/oebbY2TnlTsSRK8dhl9buxc3MN/gHxscQbUcNzFPB6xAU9jVQH0LIcTbHUtt+wT1hlYp5g2p
q/9MbsBQ+l8FA4oyZ9QceXI6/O3aK2/sayf+4p4uDujoJOujKXBPbYSzOlO1nBgrPkLjNEdDGf+1
ZjGnlSePZDejXXqaZ6NNoS2nzjDYJXYObHusvJFIMesJiLub4S05JJFcSKN9BDU7BWXqfr/SvhLP
P+7bgkgjQjhG3Pb5WZ4nRRpPaS0dcpOA5Gg992Hjhij+5JbKyq4ZdlvbR+bHX32N84/+usj/vfTF
OuqqvMOAs5IOYuhO8NFMp+UQMe05J2TUL1gw8n3YSfM/dhI7JdKhjxs6AyaodgwWwe+YeFw7QL4y
QC8eysUC6yYr7kJt3n7dgqAt14uYZklvG0ilelvPnThx9cLl2KPfo8AsMuzC8toZn1p0hX1qnaF2
LMGtGidkSAoWcZDARFvBYbdaZHvpoFIMULlTKwwey/HKO/0vsfXfJ3uxGEUllY1EYofq2iKZbKzJ
pKNdyw7PlLaJ1rqV7nSak8FD5P5Zd2Apll83gYCf9NnTGlerlyfNO2PASJMWkwSIwLItJ/OZdRKX
ahak/CgEEiAQkz3GLgTeVnYG06nIlBmtajpSb2eM2CAn4O+4sPhZzZZuJw2NGpuNMX8Zf677k2jr
8wACm8yxVOZUh4QiohqF+3zf/6xqwF2bzUO2hqwEv36TFAedQuEbGv0ZpwTx9WTZEY6rMd4W3aYW
92K9lYX5zwltrnA3wM1h7oa+LrG4Em70cN+YAWemCFvBtOmGRJ1bIU6svNPgJ/rybK56aJwCfQ5a
ZDaVHJkKK+4kUyVeOQeNudb8bhdc5Nr4vJvlsWatnTSKfjofyxaW0U+VISehk7D1WteQ+fT+KG9C
w5Zn+al/VDl0bMoqDfZiukwt/2TZReSQlY+WZyVeCs/VdM+Sl2hz3ki/qpgccOEWMHVcUMuo4cLA
NqZwVdkxoQnJDnyBvHZOiEGEFzZcTS81sWPGkidzK56uAY0h6TlEpc/7ZTJGYN5MsDOmyc7JZRik
pUMqEq+sZfnvJ+G/S/ki06Q7Lg1gQh9b0YLgOjh16x5DFiX+snaB9jmkN2PT5igIocKC+Shwi1Q7
URyA3wGn1rvuzWRW0LUg8XHMfXlxGhZnSNgRj5gXdzZOhdm1QikdmIQycCvyQoztE+MW5rNoYTLm
WbGHXc2kR9Nhh2TxVjyt63GdZps62wxzpwzM3K8jn40UiUFHEmLtpml3DAHxdlq1beRbWZ6zybPs
ZzDQj65WBibDBTuoH56g+kIRFEqgw2XGLVm0BwW83G0snCT3vJb/Iey8ltvGtm79RKhCDrckMrMo
yZJuUJZlI4PI6enPB9+c/t1d21VuW+1AgeDCWnOOOYLa2pUccqw0gzcsbo1ifPD42oiYsnnCcunF
U7VehNWvmH3Gtt44GsVeZTMq4KRkutPPTgngZPmZ4hVwysBaIQySRBG50+0vm9ZWdf2v2/lH1T6J
62KJyQM84Yc82XLn4sdmTjvKCZWgkq/8RyTs67/V7/+mkm47/f//EP/EG2cjHTUrZXklTOegfsKa
euu+V1/ia/FsYruO0X1Kzo0lw6IaPqxPfOOUTx3OKeljWPF9su5GYiPjXYZJ4UkK1QvKsYgIov4p
/8Fc6URGlYdJ5vxS3GTA6M13RvzcjNDSe/ntL7dw2yr+fQt1WYdaqeq69MeBquuPMmtztn1Ftov2
hB0pvWOR2vr3sbbTeJ8S7QXxk8BoaL74xbHVbqPOvzyyUNv+4zpQGEuioSmKIavbwf+P+qzW1VyR
S7a0iNkCTm+rX7B3iWFUeFRHBb7T4DPwLordTEzr6/pjjR0lthuY9zzDyz6SfWl0ytHNvFnwV8Gv
H26BXBdHYgax4zZxQHmfOlQqAoxrQpEaZ6TZJTTw4Uycq0ywkUSMYc/cG/OqHzImHNipZg7mAXrC
g7RLvmDHWOZuoUF+uDXfc4ZSYSvmXjNsEXa1dO4hDtKqSYHeBbG1dVQkuPR52MQ4jSqNqz2cqDoq
RKvOXj5xjX46+aDsRXeQR6ZWHgeaJjlS6i7UeoKfJj6sgO2pJUBcRo0ARnybFWaQp8bydc1fGMOC
4mH8ZpzizgOMx6ECfwqJoT7R1YwCV0dQbAm5JBlS8Bdjtn9Qt53y2j2zOZNMZAi+lDGR/Ut1+3vl
/LmyZB4UFZoUYgrjj2ZNtZLIqkz2OpXAn3Qr+VXqLgQMWKzhGS/vTOZYmB/AjttgCPcvC1v8r5X9
z+//R8uGFagQNRpVao1sf9nWzxtbp6pBwXDG2FMn4HjMe+38V4EqA14eyos4rOXDVPuJ4VuNXSj7
x+KA81LuzNDOOqwcN2gr3UMFAn+ktKtSmy80uNOFrX7ny8TyK8uHQ6Kljsj7BRMag0Q/NfkZi/F4
uBTDVR1O9SNUkss03LoUFH+XJMTt2B3BipGTFq4GzTbZNk1AwwSME9jsZKUB4LEBJ8CA0RZmOdOo
Qy4EmegVpfdAZKTSzNjGw7UsCMepJ4j2JPsVxuDCQSEnIYJX4knE+86/l4ziUFkJsLvJj8w8FSpK
vv2cLZ41OJXkDmXwvz8RVf8vkOWfn8gfz3ghzaskrWzXk+hN2sFMAwhp8ffOsI3Wl0lyip0uC9LS
VksngkGFvbEUpqVnVvZD9sfu0htOLHHaUGE5VXWsO4fPkh6gKl0+SAPfuWWfPGdgJM3JtM6yeFrJ
PYr6pxU1E0wTaiLsbAw7xlK7cjAGRtir/kpgBcm3hjoPJwfNrdrTIJ0a6ZQah1S5SdBE2tOjOVfq
0Ro8DXgkYYRD3NKu1xxg5db008dGmgKhXupzBwpA0mgB5Wz6YOaWsCbArzq728oip4e+s7q17pgD
LBFHi7z4o79viUDN/mHaOrIZKcBFmn6OwvhpjXbSdjzvtW3jBXfeGT8k+i3Jry1fNaHo2JPuQgSD
PheXAZtaCWu7dpXVlmevexwT7RQNp0w7ddk5J4Sr0/YlJRGzKNj/0X49jm/Y2PCI5qRjcToh2iCj
HbpXwmvvG1xxcGIjZlPf5bqbNufECnjbC+8Lfu5sT58WIoHVhSJD3TyfusUeNQZVdoTAq2VSaysg
uzgaPLW479S7EiZE4ko/8NBWGX41zopFNaIntj1h36k77up8HX6pWPKSkP0hPBHPpUR7/LFoeBvs
M1VPJEiVHcXaxbRJClizZ6Kpk2wTRwiYHwp9oZ9ETqu6vNE+DR5GMOl+Vh16dunElr8/XqQPuKSl
J1unpgvF2W1yN+9Cvp6awFiC1Ahk6djYvFAns0J4xhP4QYA6gVKdtTSo11OPuieyIZC0CF7AujDR
FQi/wOnbXqEmzc5E7xY5PNIF1Yhi90ydDc4S55Ht5C+6EvjAmexvbXxNz+dIkkdW1xTZWuZFsGA4
wJCV0eqbbqSHZuNZsS+QJ5d5SxUsy4aQ8OTG0b4iE5YskAGW517itPIekT2k7kTTg0nTtKHmBu6X
hRPDv3h46+o8UIfAsMPfAV4UaVSQlc+jARb/zZKe+9YV1gAW01o6DRq29xRQVtvw4gK5CUxRxBeJ
J3Z+zIdeOqMOnO0shO8xS4ZbyfUAfg0wjXYK1SxJRrAezEBtA930pg5C0D5+wwSzRzwDpELYBOah
rAVmtV/YWbeT/UAsCBdi2Rnals6oZXswIgOl3WILjMeWfX5sCJMV4PttVouQYOg0QK7zLz3lJxyd
cgqUt+SDeRoeO2oTyM/kHTGEA+qZn5pi41g1tmh6AJ+N9pPTtBkJ/NqP20ycHWE/mE+iaAtJ8Lgk
4BlwVJgzVHCCbtXP3hOwA43v1cfgy58D1oH4Bn72XkXW6c/oLB/ynE3bMd4bH39nNgHG//AzxL0G
OgE3CvLtvJNHr2hxAiIUMNlFn224kCjXbx/pOHkjcQ1xmNXHNLsI6SHJzoN6irqzJR6i/srvxMlf
jsp/G/dQ0P5zX/6jBnz0qzEtMzVgpLgrT8PiFMcJQ1fEP6ia6GGJtagcMItodIj5M+HssgX3u9ay
U+oMBb6uDVcR2DMbQZz2fUSF4Zi4uj78nkf8iYVE+Bw3ODNtrLbXyBlVdzagIO3XzM8X1+ycQdvp
o13krgEPWfVSpHZ6GFWw0o6jftWtZ05m+RE2/Tn727BH+ncuwHYHcA/FxQ73cHxE/2/1mc51K3VT
BhLHzD4APe1Yo5Jbdz4TfO1tfqOut+CEhvLHiCkWAj3drjp/gtNo7dfeEbk9RCesbiHbQwsVy60p
TxUWM45ZziDuuk9MqOHa13hOUs2Tb81pjeistPOXhmh7citoB8kVaV7K2l3kQ78cEwG+bQCzrQXf
Wh2TRps4DzZrweZBlLDhBcYg3NrYyHDKR1S5EZtCaJwp2weIKbglDPhIS2SC+8YnbpfDqV8Zye3W
yi9PiwLfEC+0HYgG7hXsPQEIyepg7djvk6f1O48iIkGMLE5wa4vOVxHeKrsK7gQky2pXXoT3NXOk
zcRZj3f44eIXwzcRXld8kmJyuA0HAlb1MV3GcP7W4mi8I+sA1QEed8TJ/ORbxy/YmFkOdbZIjMrD
lg0HJJbMNIg1r+wC3FWsxnoY0m7s+gVIOsIuSGdCoABt3jPhFQWt+pIs762xceN6yiUSvVG+/c2M
4DdT5l/V7D9WyB/VJO5MD3WRcjr3heZ8n+AZV27YlcXGIe/nnmHbniOshQ/2M4/DafTbKmDzWrN9
SwBoZrdkaX4Jmo0VMWUaPMq02ovUkJykiAQAH6SdBQGSlh3ABjp1vVMRmKE9Ev+CHun/hcXLimnI
NFq6of5p7YDFziI2SyTe6SB4AO+6V4AIccvUJ528qHMrvpIWNL/J++xoGP5jE+YwPEL5JWOR5THf
1fqwQZ3BYy7sjOocVZsb6FiGXdCx4FSIlUQo2tF7Jx1kjG26d5IOgVoEhrvMPgc3Qoj0q34tnmD3
mlDdXvD6xm7P7b7lLnsqw90KdkCOnud/l6D/OYYwJAttlyEppqX/AXKqUlEMaU1PUlvUV/tatoFq
hZIEUuuDTteUdssPOhN5BDXemX8DWf+TjsVtx7pAxz9EUf7YaDWl67VZZRGJeJTL0H9ORo8XdFCY
viSEen1VlGNhBXp9Zhaoxi64nGweNcsd88tohNZ8hCCuC08zds0FBJ5d1ruRFXRERSSnUQ6TPCit
4CGclsdFI2fVGF/k5jaTTgTF8mGv/MwAEHJqf87n49hfuuKkP0J1+ltUxH8BMwYYF3wsJgT/chwQ
i9qaWp1K36p2Cg31MX1VqDpLJy/tWeWp3ukciRQsnNtUBOSiENXxWqZ7NB2UnKij6b7HDYtUrA3M
10BUKScW0nn3mX7QblWz75G6Mvgw95DJVXTO5FbjZD3Y3d8+Nln+zxPSUBVTwtyUZvY3+eEf6ERS
DGZU6oJ4r+AKFjvERda4l3ovwwKagzt3OTeS2FOyY2Ey7HPM7tjDUm19+hkDJN0I1Md5xnkcr/H+
KD7OnXVf05fGOjfWnYakoA0FdqvPxuPSMnfNj/XoSRwbqLNwXBipoj0tv1lUdFTC+UFANjDSg7bf
skewUklaNzMOOigol6g+F9IVsxBST+ixSbkdjwir8vzXAhN7dtG2TOiX85dWc1LpUpeugHt7CxYO
dXQncbAnjkjURB5aBowNe+6dKPfpnmJSy2UbnqpCcT5xvXYOqlof1MQBFyczFvMjJhczNgeJMxbk
b+zbjU3p0NYlOPQNjqL7YnSduuNsBJkR1MA8+X0d7/N4ePAelH3zSUGNufZFQUV3L3yKwwxVeGLr
dwrK8eG1y6mQL3L80lE0GT/bAvDE040v5qug8ttIO0ZSwTziWaf2R6GO4iDfbYWhsosRB+PZ+b17
WxJeaz/JTnaTqXl3UhD1vn6M7gyQn1pOPdbRneY9XfbGPfJI85O3BdlivIpP7/eWo5UX8ufWEzTP
xMwhvcjDKVEDqT/T2M+Es1SHh4lF8SXNjzONpXQy4evtm9pPx6uVZKSuvonLMVb9x5cI2w8GCxwl
81zg1IDnAInidHpC+qHDYMR+D4m2Flp6UIOyWxTg1TU1783jS6ufQXlk/m5KVBNkWIl2KDCNq1hc
k/lqFtdqPAj9TVoPMbat+rOs34f1Nj5OnXqIrWtu3JX5KsWvU/tLbq/6417LZ0vzR43N4YaCK39a
21CTr1l/kqUL+iJdvc3SGTnRLH57RG8IjRJO9v6mxFejfV+IStaec2IakgMCGC1B9BOo5gGZEY1t
pISz5Ud499O0ou+Qr2l2Qr5TmgdUNC0iM8tPyiMCoK6CVxAqxdFE69M9J2iVYo6lO0qmHC6xepvM
w4DYSKJPC6TimCUHEfFC9dHrvybtWddj2jzEVfTFHYFDZsIe+KJor2v1YXJKoZmS1GPJ4ufCu1vc
XgvzycDAAYUQsiXzMAovqRrOlDVrj3qEzyns5WubPxWiW6wHY/TiA7/W8jVZDwLRUbJnCmegRR2E
lLfbB2bh8yYoDph/VXT9+C1QKwA0bEMubyrJ9MFn1U1Et14PC/FNKMHIoCj8EmlLEcwI0NBH/dZN
PfidhyNom/S35Ma8sj2aK8Wix3teS3dVj0sZjt0JL1yyRpfvfD9EZri2IwYzjUMun/LxmCTnEjES
dl0Q1RJmBCc5PY3dc6o9d/FzVX20NCLds7h8n9OSju+1W17W+HMZP6Px6dH8YiDdpKcBwgBHPACA
FMRFwIVbywG+iUSuhrXdKVkJCzTx3akfvZZ7J5+YzM5I2B4e9O7+ed7cY8ME8Va8vXl+NERAlC6A
yqgeOyngbyXI0SRaeM8wUVj4OhHkQ0iFDZjCGkd8JqvP3cNTemdpzhmtihQ06q2WzqZASfgSSWio
fN048KcFS9fyBZTAEGUYQa1OljoLnw2rjsAQ9HLK9kVJmNJCKpR00YW7GUND/J4vLyjqIvEyMw4U
z2V6iskLX/c1mrDuJnNN672Iz1UDpfNotCeDO4A3SuIh1AYrYk2sIHmBxhyuSojnDjv5JDZnQX01
RT9icoNzF/dwk7z5mnjmch9SoJUfVXzWhyPXt/J9TYDsy1IfMJuRkPxI3Fi7YvmsTkw0DRkmHBKs
RcXjnxTdaWqu/bEHqPzOBG/TJxZHrlVYDvzZzOckXtiQG+Gcqje+GS/akB6VBxbknoI1fluXw6CE
j/GJq+EVm/g567cVVHL1zdWgumuu4isEfcH0+ZRzBIyFz3XyYojhJt5d7PFezOE4SIEq+qoS6sxk
6PniwyB7U/tlmX5jvoEksaOybAz1VeWIy6XLg19WiGhl+1VHBIO/Z9GnNLxF2/xj/fZhtq+T+FEm
b4gUh+b6aL94D9P8UiEBM9+W6s6IuktPD0IvZeo3g01/XO98rDsVg6UHIsa8+cmR2qxoQ4EM0F5O
5pum/VSEiyaxIztRvP1vmryNpBau3xhM54BgQ7jWlyQ+y+CA0cuav8DLGttnPoNSOPNHBZfIcuv8
Xj2a9bmKXpqG0TFt2RNYWcWHV3wb0++j+sqKgHOSD0e5Pq/tbTLelvhNgh6eH4fklAiXWDh33yeI
XcpNL+96dB6UW6u+NlBL2+eFYTtYBuYIiz1ZdtNi6VMQLEJfBDTxJWo77Qul1KRAenU0xRYAgvb5
aucG92M3Ebz5PgFDzTYHPSw7mGD1L4bjTMbFZidQ0oMb2y0FRudJ6UGvPQvRa81t2qc1zGAcnsDh
kvuAvQsN7Mjk381ll8zQWmAAjflayVV6jXk0usOkEtOt3XtzZ7AUNwGxhySVn40xRN2bEbTTuSvW
E/QRnyaWeREt8R4qjgREwFz6U8XHpHZkbHlzV6p8GXxhOoxlsJ2xJk4UaGnPjeEsGdKZoJldrfRq
5s0k58bfVwkp6wX0blUpkvzJCpv0mJVeK/tD6hnTcUoPdX6Sp1CMnkiMqdJLkGkfZvMhmO/F9GoU
b/xYizdFQsOImnx9GhtPIUqEQJjU0yrb1CHfe+J4qDK/0/0Rbx90h9cWDGgKNT2ITRfbLNsSb0g2
BeOcmWejf0mT11L4Uakn0Xjtjefc+pWNX8JMJZGBsJx0EIYUhPmjIe43+5xxEpDvqeTyV3XrVzL/
SOL3ggSjlILisyRab9zg0eFdGb+U5Wm9pddyuolAdRP4bvaA5amihvklr29m/VLoH6ra0LlT9kw/
heT9kf9Ipl9qflbqMI7vtfIipl+98qKq91Z8KrRgrUMx+anGv8zuwxrdvvWm+aY2L3H2NTUvyUQV
xH91d1fRbmnMHhbxrTQdXd8X+snMcoiuPIQRQZyja46BRFIxujkuea3vzXI21acHgm6JsWdS/WKu
FYGeCeCvaEuQjnlm/SxmH6P0LOKlJ70n0rsgosqyQf7at1j+1VXvi0rzs+4jlYrvVopnQ/Tzzo6l
8/rwhmdrDY3BXn9RrKIATdeDJfkzojZjvzwzzWxwQqD+A9fDrqLYFGAp2pDOrZTbkj5VIvWeRxrc
IJy0+jpTu+3WxyHmeBq9qH5XiOIo7zEbK4mBHFLP8bwRT5gQRMOT8JvGWQ1vaUM7yaNefMR5IBq3
HlbkEzNUEgYBMB5IVeDYjmfTDBNU6HNANQrsVyXhQElJIhD4fQbxxo4HBrJ2iXMbozLGTKUrAZNi
Ap8fKuXAPyQHAzNzeHu4tffAdU+F8qx8H77FyJqTG+BJnnorlkU6GkEGoPuMkX58jBKb4SRCM57z
Jyl3lmc0iiPEHtOmvO9oQxd77tx32CwNqltso4hywOoU5UgPtI2maXOuG3+iT0QyKy5u4etPMaQb
Jq2Tp0iBYB6U0obMJDdYu6JzMGCJYqBo7ssfCGeZXlZPXFOKVJu9rd1DfuKNDXgtdZsSIsLQmQGc
TsUD9sXMl97Ky8Ab2WoYr3F4mn7Z2aqIpil8SFepCB+wU5odwuSCp5VyYrI5rb5xGnDm+PJRlnfW
z/SdEer4CpJ4bEH0QpjZUOVMN48CXrCFqMmsfi9euy/UeqQBllfxc8ShAzuzavPBHyav65xogHK2
G18LiDGGI+/iZ0i3uLL9jDn8j8tjt/TIKHddy405VKcctslN+J4sO5HdK9p4zcZV/hxfS/wTAtiX
Oqb0KAUY9QB8PG2oPD5r2q5b3YYQWLJ8x+2DkzlliPvDerhz519Ltovu/ROtFjof7nHOuFFw2w80
Z+2rguUHrM8GehY50EfSDDpUjrG3GgdN9lrivbhgWNjfCh1h9zbRR5ZsYV0q9EdZQ1hNK+i3Z1Cp
oQ9q0xY75EMhn/8i25rizkjgJw9uVoqFg3iOl0PO8SucxsfBWOEquxUZruDHLWCXOyDW+27kYbSc
BwPFvJN2obCeFIGqfS9KRwtjBcGPMmeGt0SDrzM68mcptMg+oHTPHJkpu8CswRbgXRGo90sqgl4M
HuoRLDRLgqX1Hu/DIyh/iJnb0Jih1oaJErnJ4quWDwkJu3sILlKzK4HpkBLmR01zN8ElprVUlkO4
qPv4x8Bomqb++/QcC97yzNCQ43Ldw3VCmPnQGNIEjekjv69pTJkSgBHh4Ec0NrvY0/CVQLBnoNq6
kmFrr9aNhFeFwSbKPpxxOPC07Q94U3zBHRq4N7rNMAKJ4opJDjy41o6hJhrbwGaE7snpPvkLnlGy
Oz/2Le9IdlrF7a19AQer9PTO0ZkUExyHHxBWhNj/mtgLirUTG7gphCv8zxNifiP/LT0hUZhLiZzh
KEK2xVJAD2fVRsgU4Q6WOAvrHjASKeqbUu115ktw01u/Z7iVeXF3yEkwF/y5ehqG6/hgjfsqY6t+
JxenqL0PJu68J1Rj5Tv7RP6VawEU5+rhcvEKQkfVDyXOhjmQ1vCBV3HH4vHETTDlKoQ1JMe6cavC
q3CBWXcVLgYUnOpRhO1A22AxTHXZbErQVZwXBQcV7iTYLEtUrzVUC+B36jdGsxSjD14kYLA91H6z
wbJuxc5P8jV5ax88Y+z8yXic4tdYdkySH/iEQ0pMvfa5LDXy6vOANyK5cvRcoluxf7+UjNP0gCWf
08XI+4flQ2+C4ce4vYTJLdgRrkeRO9RBTHHOiuWRq20VNjySeD14NH6pe+W8GRagTeZ98x26RyAt
IAcBKxiZF7J4k9bQCKX6KOLCWblG706Jx7QE8fJqOVDGGRjx6KbMACJvtBx9I38wi6twG0NgQjB5
un8wnVvQrLsy5z9jArS2hFZKu1SA9w3HxWfI1QJm4O9UcXiGZbf5MiSVvdJtKZ5Rhg0pmqjrUYYW
28WmAuRAdP0bg89hFLZ5jRxgEMwrvhDbxkUGCvuehMXhyK3dydJehW887QzoJiWM6hAt7WzuGwVq
9Z4AEjN5WgbvAZ8Ni7HCjcYdAuYIWGXhHD7LvqxfdDRC2iUZLiVudVP4EL30F4zaDvQv2YbnaB2I
d1HO6Qv6zlnaM3enyzZf+2v6hLhL26d4YF+7XzEYO2PIEPEuEGFK98qIkYzBV4LM6o7LRt9gM7UG
sQJawjiBjTVpsI7YSR1+0gLilC0dhvPK0ja/AcbcYI8DpE8Kj8IZrhB7WA4gxRAgOaG4A0luwyNE
tL+km4tFY+6Gr1XxZC3ggIVqh51Gx4cW0ylwv91+ueWEId6Bk6R0/33zxUJ6A0RVkmWIpWrm6Z8U
DAsSf4o5dlqMH/nagpBygFUnKCEDtYWAxHVvhPG063RHuYKfbYpOpzjjQgTteCCs5qhge4HBVufm
X3wzsWRKdZLFM3NcGJ2cuisPzge3gJEwvGPqAsawwlN+2AyAhm0DBHstFBSoQVO4TGk5v6XHgdW5
qeZRoP8OfIkKiitWYcOMClMAddfd+ZX4aFhHiAzgLQOnFL/LLpjq6wR7a0/CLsXQTFj7sGsIlfzt
QbJscq69VNrli3pHeiqOO45Gniz+mdVuk4byRyzA9rCxXCBdUSYb93N8aeXfjhFVYNIySFCtMcJx
0trmZ/2BIpadMUwsp69daQnTC/8310etxiPqpMgHYzpJ+UFvmTs68Ksz3W4pFgU+RFx1Qnm69sph
MvDg8RTtvJS3niBs2dVV34yP7MrJ7AvqGaLNY37NppM6Xvl9Kb/y+qp1EyFJxkGJ355pyzjuJLcq
PdXjk8JBnD3NAMKDB38M2xQKoYQ8YJic60mrDt1v9LCFfiy4CfRn1emrg7YGrYwoJxROSX9UrHvE
U7We+8413hmIc8wRTYiVQ2vXk71smaIfMAu22hWhpRyqRI1TaFneitBjmQ/jGsAuqiSPhQ3LLEUS
2QIPA92QTGl3nT8/DkvB7sTE/5yToNk9GRHxq9euvXEiU6poko9GmH0Djtpoc3xtkmDotfgAYCVr
hLN5bMqblp+NBSIDAFSoAZ8A+wgIjw754GewWgy+VYAkhfIDhn4x4/MmeciYsbAQt4sHBGZHXu64
Zgih8SGcVnMbgDTMborA2Gb49A+nAQMmE0+r8ySecVeQvm9iZo2DgsB1O+3xKdibyEMBm0cbuhxF
t4XsepsyMqgoeZCCbbIKh5MbxnNshG3mGYbDky11EBbsR3+QaJseT6J1062bOjGQDy1OK8yJiuNI
imoR0G6klp92J0W8sKcy8lsShvZXjREZ1B4mNkBWRHUXoYmlC8Qk8aqu12q5ZJq7IkvN/GE6WIDk
j3NuBtx9GbYXZgWirfuzdhb0a2IdtdGfHixNt1P8hg4NVdxwyGK2w2ucP0eYMSvZaxLfzeLGsazj
L2QeTfOW5ed+vun6ycivxnBJjGsxnXL1+/ygCQAODjv9xKElNccigefExOmEu485HCKWeeM22jEl
XFPYaN3JgSOJ3iBNDssKZBA8otsUH7viWRou7eOpys/rdOvWJygLW0OjBtUczmikpJ8PgeaZO8dU
3x4NpgdPk3KJykBVgnp5S8ZnPbkM03EtLxJO0LpPZPcb4Kq40j3t0dMvUKVKBod7CFuILCALFWFH
XT0ytt9MTyg5s2afvmu/km/qM74c4o6bj7ENlQBtTk/Jhep2+Jss5j89ADBkg0mAg6Nlin9KxNVI
6kuzFu/J8W3C+Fl5G14fEKfSfQeVAmsTKqzEgb414STGkUF3w8SLvQ3vWSZZUHGAXJiJohLeTYSv
IOKEDjXCqvn9r9GDUKcCgpKCPSAs3ojjDWKGxDZbd2O+tRhk7xcKaIydWa5omEjMxjGFsSGwUbTv
8Y00eGToTLD122UgSsnGQUfG0w57Yrw26z0U4HzNrIeRlACWtEmluFiLP+KsKSmA9gaTo+oOrhex
SVNU/b5gAOIUjAjDtmN3zjGcBNQ+GWfjKSXPU70sFzA54bVnXDHsUmbK2i77pZ3Ko3FjMq6hQmt3
QB4YKFoMrvbFBPtqT7kTJbsHZmjYodgGUJSyXxEnwMj9/SLdu/Cz/TX8qF5xIP5Bhwe/i/kTNkuY
6lDc4WUzYbDC1Krb9kPL2NRSbIb4NwHaaPD/CBDAE/FVhhdGegb3HFuXFqOEHQU6Jw1fUC+ABUCH
gyfFFxoNLDULK6zbcTTTOtFK0++hwcIwh6JQmCHL7HAf4lxadK9H/oxc+SW+WIGF0eX/HmhbG2Xy
D1qCxpwV81TZxLfU+GOi3A/DY63Kermr6qFdznA0cua+NUrlpHiRulNpuKZ1lOZfq0qZOJ0i7d4V
P+Lpwlx5WUHMvqnjpbeUnV7d++yp+gIfF0s/ioPotWQXjmtP2lgNB1OfaQ/wsThD2ssSdzG34lEQ
7nP7KshwtrSnoX7X0+90Oa057pTK2o+IzkkeN8STWWF654lMKuYrNbqEKmEJIX3RRFmlVyZb3bE2
Z2Oi+4Ut94qplfYCdlG8dQy3euh5WH0OVziEPYrc9JYVds2WN7qIzCgxIvU1j2HO7VTRaaUDQuOd
sdIJFp/RBLycNX+hUBj/nm9bkqlLm/pNMw1sIf4vX2gtkihPLXW5axfze54f0sZN0Xd6gF3pCZqP
KrtQYbj9JwL6ytyJXwA3i1fcziitxPuU4d6dvyzN7sGdcCXRHnX6IQcK5O4BveWsH9dwAS7DPxhS
K79thNkLs0phM5MBP9DykBtbPcHDye/4Kd01CCbgJV504HCfLtMnMKG2q9oAqUjaEo+NxNFLIBUa
zvBNVf6SFmL8p1zeVHQNTQvcfRJK/u8NyZtIlNJqFqn5GOwdu/qqRRew6/z86Nza8pDKatlxyIIy
g/TrQJtGwyXDeibHQ8JswZnMvQgdXeQR96BldMybeTyjvYq/p+kzQiHjXD0yYBiPWnua6wvsXJVe
kIiAzk2+DKR+na9nAXq0K0DNyMz5JyWl1V6WwZVwbVdd07CxBWTOyM025+d8fi7Km0ItV97q1qtJ
ynipmS/N+yRylzRU6qDSL/lM0UsFCbJ5GafrpJ8VM8Rw4jN5K0RbdKN3gy4J3RreAAj88Kgnw3jw
VcJqYDjwzKN5q3YSuZSHevCZv88CPAyH94oGoWjBTHfFl16wvyK+Aq/fz9DQ602UgP6bcVI1bi3O
LO/F3Js5n7Fvax1r/cobl0lwRKK6aSdvbfauo78UvDZxjadM2s81O7NDGGS0esUbHR1A3Tr7E4Fa
70rQUCKXAczV1K/4HWJdBHvBGwsEDdd9XAFrX13CCLOFwh6fPz+JdYCEBV/rBKl4QXZHQMEXXjuU
GRALoGYeE91rABwy99kYXU4wFQeO2mW0GQcbtxeoFYEm9OtqB/XV+kTbxGeV1udFDofXGF5YtTlN
Mgf7HPxadRbRsxGCTDkw/bWvn2fTS1k12zazU6bDXNOhh1l0KSVsvY4q0D8hmAPrZfNjZIZlEuEM
tW7ji+zWL5m6cL8iFsl8unOt2IulDatal7wi9vQ8LBKnpEU6RffYyaGcchjgese4EscZYEb6HPCb
wpVZP/XOSDwOblZ1WoSIsIwfGhkA9b4hOA2m3rwR/+p+kw5UwCeCW8CL/dQwuOh3tvVlah5udhoc
yo++DXijXQR3haJ3h9Bgbv0SD2VQPCOIAIeQzlW753zYeNqQ9BZtk661THkyBiIerJjlfbVsyXAz
OkclENC3hERvcPOZUuOBK0GotmOMmTLbjPxOQongpFMAL02eQ2M+GlpYwMXSHdVwNAICkAJCGfqw
cGKmxsIG77crVyoGmhAildBU1pNTo+JLLzEvjG6OdgHlJ+cNt4v+BQozk+Fxz3ECLVbN9shORhOh
mcOJrKOLoczubRljVHGfMYiK6a03XRg12XRZKxseOXhOBFHyW2HQs9NRO+1+/kmLCowLiod5Gq3S
hHgjO1pk3w57+gNrs7jYF6/UfvQyNE5TF87VVS0vlYgRgo978GMOmbN0kt29/T/Czmu3dSxLw09E
gDncUgzKsrLtG8KSbUZJzOnp52MNBug5XagCpqcHNVWnbInce60/ahR3Y08ljS+YPVJgflvYhGsG
Q/2ODlO56lioPTIygnZB7lXDKxDNEV0VIBRXRPXgapFtMYhwxAwUY6j9Knr57eHxjbyayVlupy22
bHdIPeCRTahXgt/Ao23+7Tg3yPC0SIMKQP2hMxSSxTjxJCfhcH7xrM8RQSqFH3YLko8R2b4wXc0g
RcTpgoYqd0g/60VfGkD7/wJBUj9DHU+YGXUzCqmE7nOw0zUfDLBZRoom6s7ZC5EeDQcJ1iPPrLAp
gbA64TrH/hgQBrasTejTRZ4sBuDIeslAxJQk1AegPN1chNJbUZ5K2X/mq5yQt2oBDkDxg0XoISNQ
7EjkNCJ69XPLBXQloZsJiOWpIIjX47scq0mjzU2GPMjEyOgYy8fb+CnntO1O9qPaAgnwpJ/wHlc+
WFeaesy0mStHJE24HbjqKkk22XOpqMtI9FNz06srUV8kJav7Xm7f5PJqNm9P2EDRN6xNjpG+9JT+
mpV7PQVYXsialw+rMPRkCZgJv64Tl6uXsZ8/n4fq8d6Ze63dhMlOhKaK8DXOmuDUtzvDWoNdAsiy
yMZ3sHCw3oCkY2wOpDnQjiITIYSVeJZ+liy1s/rhoPkxpP0QbEZx05X7cDiO7MmBzTSq5zseY6yQ
BOOV0141SAcjP5hgjhO4b2ZMMzMVTBGs/4hDPN4PH1W1NNkM5f0o7zWwfu2QPI6uGQRIFo+NRArz
SY0PcrkvmwPL9BihdllGz2MmLXjVUh67dKtTh/zYVzX28eOLB52MWdFt4sV0HJLONstLHAwzZcn5
JNGTZbzVUL8m67nXCji9QTcxLbD971/mfiivqXioyuuQ7Wvr0rf7EdVU9TbWG7FcvxqvuIETG2iA
c5sITI6BrqBo+c3olmMwr5F2pftK2T2afxGwy8rfOYtMVTfRbquayRTy/8eP2mirSG8fZAtzGKHi
H/RThNNncPRkXsM6jPM69Ctxjt+H9I7AQPbAS8BUP8nbidwcY48LD0v+0C2e4zrLkZ75fb5Qx2Ua
LdR8XU0SfRZPu50k3GXAr2KbBNwPy+rzYcxyoInca48i7765rDBbJO+CtjD5EKyT3i2K8SSn/rCp
Ul9Wp9xsGQ+hPkORYroEYYgsCfoJeTbXy1UEkOXt5G2m2tRrawJVvPIoWmSc+qRqi1+NAoWDP8bR
2b227UhAIU4BmzHh9Zwim+XhA1a/2HSb8pvLS5Cd8m04lx9IEBRnuGR0Qeo+owExN5owE5574/ZA
vYHD2zOKoyG5VUfXCaeWEJBvsoPijSHiCbZEKqdZsPIHoOXXxG3p74iBBts0iKpgzxKWUFbaV9B5
QMJgCHRu4d7sYUl56TzV2JAG+BwBo0FQ/erIS/CXzxW7jrqaQGRsz5Gf+90OrFYnzQIkTNkM62w8
V6D88/aLdEXkijq5oIge7fBD+xJJNMSCteTeYCyO6vuTzJt42uEeyHLkJXsFUXHqjEhgzS+3r0Wf
oUEEjZjOJUv2tZFUmz3Lg65PQC1QHgwgWC8xpqAeIz0oiPw+iuvzh7DZH2FtvdYAisV1CiJFSz+r
0j35jY0nb0OPhVuCiyPS1xns4lpy8HuP8t8kzMbf+RpNyqQp0TRN07D+QBmkJNX6QkxRw90jjj27
qj1FjQikwsNkpyskNqj2CJ34IAOBmSgyP3ty/SBAdkZt5/lCat/Y4pevn9e+y9dwb80PtsQXZQ/p
uTkL26abo2H1wk/sCAJrFxEMIAY2W83rM2BxCWfpDyNdTs0af086UymeOcJICIcmnIf7Av/SG1an
wq/t0YaT8/E0dL3fXsfCZymSP8Z5fuOSk5pf8xTum8TnRUSSg+DakW6WMgdsDH/Gfi3Jc+sLg1HS
OXK3agSo7NO9Wde/sGiP7GVDJ+a/LPFFQ+XDHVYhuFsPeiF04UwSsfRFuCvkqbSxUr/B6Tue2mEP
gWd+AoID6kq5l2pnDOyPaN3/YI8Ux5+gwvsA0rzK/eJqfViATWpDcACM7XclcpHNuxs9fsW5PGdT
OIxpLIvjBF7TED0Lb7IxK9W73qFXIlM69fjnXo+VKJL0ASpBiWvvC6tQZK1t9TV7Og6uGsqlmwnt
vwADf+tXMA36KKdmCkP6M48yywa1T6JYPFbJUrM241HBBB3EaDH8RHWlEKh5jjm6Y/6EstxpMSIf
V1y2KOKR/+2gz8gEmz7Z6tARH7mxpGWQb575fUCmz5SLC4JU6J/24RMlFFh2c8pxlf3Lwa7+nVXh
P34L849n3XgIcqF1kXisowpr3eJp+qpKjDSc4awZbGunveMVmcglnK6RFyeOlvtatEM6I7xcdm5m
OhW9E6Dl0yuv5KxE+dWYmTtjsEGdQSDgyqAgwsI1nHgn1IyYuKk9YZWoTvBDckcbvf0zZCPpf/tL
mRL1oYSFUhryx648ZlRvFha/1AN/INkUGpykb9BxwwA8H0rv9SCfA2Ez+PNseH7TfRuAd7oWXebQ
1phC7iPHm7gAngP6JFBpeBt/yWNFEtAeUW2VN4YIshwmDx0lwCFyL4TQdp+7ozgryV9SWIu9cuqE
2HcCWdNgFXM+sUk6dG0S7i52uSV+A0Tncb9kXxhNgEOIYzdf9RTIo9tHlnfjMEjIwQWAVmbqSUcH
jz4tdktC92EiF6+QdYYhFpX6ZArkC0QvJi7/197CDED6Y3vDzGkqThji2PWu0wbyiWoLO2Ymzw10
Jd+RNP15o+HJwVwx0EPMO6p3YnRbaD6RufqvNWc9twAUmhVOTvK85W90E9Jq9WXdLp5UWz0XuYRM
fSKLktx74KUs3aeAHtlTkV6pMC1rRhQyGMePIIYlnYflqqNosN3kySrnxH8ixHINKtE62xTZcGjy
nFpRINtIDQZbBeLunnO9W9M28s9Pi/yXJ+QPhI8OF4k6blWkiP3PzLPx0ReD1AvjkUdAqpcloiQC
2DDgRJvM8rFAD4GLtwK/NC8ykw0OZrzNbGpyN0XOGk+v7X3xE4CXyEk+Gc4cHXnI6VnPOopJIb+5
+RcFqVjv2X3cgp2PV/HM1/zMHW2trRkfevltZNiFMkXZDjwBdAyGumNQZJgCgY4Jogt9C5EG+wcS
J+LlYlJ6oDPecXcwmkhrk8w0JA9I/DsEiGAftrUijnypIZbZvN5HHtVzSfDQNyqZ6KDfkhVxMWhC
SxKXY/JioFgdsl6JK8XgHaB2w2Tt5twxCqCPn5PKKHBP2AZcJaxvRewzLlIaE+BtMIrYVo3HlXee
/CeoHdBehGOpjL3RBkkH3Ubs30Ka57OOoYxtJSNZfMpsROOCX5OYPPhjZvhgOjG6b7yMSD/grfEq
8XdAvtRnDhH4IYAW9l8W1KJe4kDQKRPBWHcPVHZ1OGjpgFYRL8urmzF0V7XDyYXXOg7pMwkyJ/h9
RjMJrEbBX+iyuloYDkH18C3j2GYSkn4xxT3oXXjiFXPJuUfDRrY9SqkI2zF7qDnl8lC5gEqF3ERk
OwmeTE5Hfu3KTx7z9uWyVoMBkJaLNo5P/ZLg304JcYeLkUIgcr/KHLATsp14nqiwyVp3ZbVzjDUD
lCkMgrbBgfzPT7nxV6/Vfz/lpqqIiqbQCz4NPf9hsLEE8yU+C3M8cj9pdPCOpBGtOQsD0mRe8PSk
Vc5Kbh6kniUDLnHvABAuBxuZr/2RIzRARTi4fIgpxuDO1hxrbSkztMoSbcHp/JEuWAY1bFHl3kjX
sbLMkTMLb+A4hDaYUJXdgmcc8E3BwOZqa9JbgkugI9530NvzaEkg/YBPcDKV22GFI13DL0G5bv0O
XCqamHmfh1n0A9XT9+SUGM1MeJ9aZnJpsgGjeAakivEGY/78mvCDFQpc6QrN/kUO3h7zOwF4EAY5
zWPBlFBmYymMsy3RqMqn/FaEy6zwgwmjACnjwLxqawz41KtAhCnXcTEFDdDKgcfOQFUD0W1jTHzu
6IuBcDozYRUEqhKfTkiPHeyabEaKoyg56r0pF0LvYp8HwocwIg/i+mPNkFV+GikxB3fCjSVxjYED
xS7IJ+kCL96JGvOZza/xRP70V3Que66CcN/Gp5of6tcKGpU3DukW/x5eKCCWfJtGk+yC7ox+o33j
OIJqStbDsCAnAIKf/F29uvajH5MOz7Vi2iSmRPNyiZrgyREDStRfMKSGM+iVEPLn4aB1yxj1MK12
iNvpG7CDBvHgrITD/o0uyr4d7HEb4P7pZvqi2JC7wiiM4RQbbNj7TW5rfJHfEuEHgaNAEPs3hKzg
zgSdl1cr3AGSMMeu1MQpwlmwhOsiqMkqN9Jf+9NkuBEQSCsG5BcA9p5OBRWwbsN3IvNeTw/OgH6u
IFjQkdmK+Uy2GGEx/tG60L4VG3ilHZHeFgY2BOCsNg6i8AgH66V+H7/pnyDzyQYcH+8CZbgR5vFt
58KytaQk4zrtfngsbv1vtjK26G1ZSZFYh8RPkwH4/WoOmJbl5WtOmhvGNLHwmksd2eZFzhYvlCGk
Z7Jn9vV1rO17+kN0hdntSC66e891OEwbZQAI/559E4rDT80jSnYOVVH8QyMUjzdGDig+CJfLMweA
DG5YTL4l7gePO2aSLdoit8YSh/6BPckneNJ97z0M1oDBfPMPp51ukmqg9c+YUjDGe06Sw4MLC7UI
371pIiB0nvf+XXtvF6DK1QGcmR+MDYd+H5FbeY46PTrK4Ma/kuZBEC45dh9kACDmO4Tn1G2vxq29
Chc9dAWAM1C13g+XnJPIVdMVqWfmQrr1tE3Ibrriq6Ivt1701oLInzY+Q1Lo4hK+mWiKNtzy+xUW
7jh3lGZgANE7NVaN32JDIKSFB8tnd1oB1U76zM4fJZfngmxQFeUlpUm2cMgsh1emfvrZhf+l/fbu
fdphVEAZu3QJp+MtGNYByqDKIdlgykegNIA4q27JVwCvEO0ohEG4vwCKv1ErgppIcMRDQzzfVff6
Gf/ygvnLM0VbRgO/TF5kv9iD93rTsx3CPQUh8SG9IT/+QIphYs2HmXOmnNKL+s6PBjnbOdaSH2oq
+ZHtO0U1LAKyV9sNtJRQbqMLvGn8lnzRYoP0LFuOPw3Sr78QJKQ7LOi9/4id/hODBnZFwjOnG7VH
/IIR763wcl+epjb+1ZwcILjJV/mFNHgGEYyc+CAs1Bt/J7uSA9uH2AclJSx65dRfSGTwSfcg3bSS
/BK50hBLsSKzQUrn2YXdkN97OgBsyWdrw6dIayMHOSzZwvLv1KSwDxczRE3tVxPQvDQT2GS/+KTF
eo7TUF4B4Y4k2X00b9l8ylmahMkIaye/tvQF9yZiRcs9AjHYE1EWsvLY4yc/XVugZvOR+PBpjxf+
tJbmodCXLoE2z/ijRv4OeziWHZ+oq/1QC4PMKXAJyn0y52uLiE9bQMFoxwOKnJnwyU8uLmq2HKLY
sHIseFbu2Zb1V7xrv3Qpn5El0/42YmHoMHjYaK8HfYNlGNyoRoS4ItRHAggDGuYDK+Z17bDRUs/0
V9Z8ycpzhBQUx4/Q6R4oALyg2+lEF850tDP22UQrnjogi3xEpz5x6Xm9oVQEPrTULQfArE58tllr
MbbkW7kIVlVCrsGsgclQcWFzH8FaKfAhoWdNbkneL0khZDL858FB/tusP5PW9f8bHP5YpupIqPqh
1TH7EGetUEs0owYqp0PF7lYIe44gfvWJ01hFsftVXDAxMh8wiVl28WVmdvdrLtMVwAmTFtMf5D7V
QtwjiH5Dt4RiNQ/kuWnxV0IFV8ylq9zwgPL6hYnBo0RuObe2dOhvwmxcPTZILhDjFP7wEVqXMN3m
K8S9z7nUeHo3s6eMjG0dwH0cCT8Yl+OWW5lTe1R9WUCsyQ2Vq2ifZ3yvUw7/awYv6jzn5ZXqmnzJ
xZVuMNucspX5DT9TkifSL5huExMfDtka021jXc1uxoBQ0DjC+zORFW5l9zdur3AvwyugXUx97gkz
X8PGwROpp+YdLxRRyi+7IO+Tu4TRONsiyFD1RfY70BZvOcnunuLJ/gg31pnpEemDcaGGChQtZOMk
/lX40PUdmEq1yyy4Bci4lOrOQltQ9pmuIu2I3NX6IEzoxn+u038/doCq4FL9jAdqQ2CI6RnOcBXY
1znVpt4kKf4mZEMiGQBBs+lWKlotq0VnTpcSRdMN8mZYDXUnRXPSuxK3whbNn8MnTMcSo7HdBHQ3
Z7OzSJ78jcP0xZ+bn5ExI0kG0+lsmVCKA+bjf34s/0aWYWHyFy1Rkymv0M1JtvEf4+xLjPsis+T+
2D3cEe6S7NNqgW4HO9yEwsIrvrUnBk9sn+GwyDTcKb48LrN2xZc6EtwluoniQqda/AKRDe/3SokX
IUOWphWoHLRsTlEsMIabJPMlpGY40H2mRGGBjdqmZvRwY1g9yslpGipdCU+4W0ceIQzkjOXs8N/c
LjN5HiAUUScNAcE9DZYLmguXyQ+xQcPKAq/XN/KN7it2BiUFyWXFJhx8O/I/5NPgPB98XV2MHQ+4
QwNIfqahq8XCgq0ZqkHbWj2/0gJc9J8/3v9dev9cF/hwFRGplSSaf9aHdmKUJEFhsRQHrqSf4UzH
Oy82YS2oALqvGCWBNQ0mvM1MQiKe0mDB/T2Zqm8MD6bgTvMbAENBzmyDwLE/69J8cDv3NdodVtPf
ETNgPJvK3OFhc7T+7/QAoPdBvuGGW1pzdtiE+iOXF/FcTDcxvVEKY3GA1MFB7GfZtZe19uSnnNLt
Q9LfaANwCdRB6sXeIn6FzKxTOO52yrwfHRKXPIKV8P34KRIOGpiJcZA3MAsBiJZfUV52wFWFd5LV
BEczfY4AuNPb7Pz1HnPCLXmtqVYIw4UI0/sJyclDQ3YuA60G5M0pUIJ2kT6Jk8DyXvKKZC2BwK89
drkj6pkC7QSZIByDbhAt+Sx1BMBAmIwy1nSbgu4nX8Y2XTJNfeKVeJ0ekQ/BWRGaY5d7bhf1BhjK
DY1+uYAmIbegm6tz7UyRleJNaizkmoOT7R93zX/Ar0+SIr4p9piaaxaOkM71OZs4+88QzWFQsl19
49831+a45zKPLwK9WjW6arThZH+5aAGQVim2dS/xoYro3l0W5Y2MgpvqecrAQ7wQ4JnTQdshAJ9z
enNi6hpEiWcShGf383GJrAtREvQeoObjs/ucCiRz+4kw6iSfwjdE72d6n8CTc1uZ8PF01SP04pLB
peIMZJDd0PFtpU37I7wFrRcc0uPj3p+nP45DW5jdHj9JPn8gyn9eVbYOYux+kitVXt7reyDxJsQ6
pBwAJIkTBstii0ngEoqfQnGoNqZJDw2NyJl3tkw4RprpNqz23ORQfAXZcizsud2pl+YkbZiYBCe+
QylKaOD5Cm2oxXzL6MMYcOgv1RtzJkFceoqJiO1Nx1/rPoHfJm4zTA/Ur8HV8PoOzZbXHtHgubmi
iA45Tl3tQ3hNJyxWLM5TgZx/TlGcBhzjIDAscAZEvVtrRwSzD69bIbbWNQi1ZcywhVMQq1P4WW5C
w+cv1ONJLJaTh0NdYf6wRr+ZTrprf+52ORg8cFX2uFjZNzow6V9AWFmdFFr/dYJIVHzrkqWrivQH
siyHkTlovTge+x1JNw8HMCta8IKO64ZIQbSVyDZJ1ESfDvfxVC4kGy9MrDvvxl32M81Fr5U5HDnk
eXOqDJDGMNu6H/a8P/Gnhu+Nrln0NLdhCwj021w42HWf34n6IBL7hi22/v5xRgGkpj5xkqxOKMho
MrKcjmF/IXxCduDtzWxhz5bO6kirlGfgrkGitAjeOC6wWO6YdNo3XlCGB4Z+ogmu+kf6Gc9fbnUb
rgavpWcch8FuctLm7OTUvoH4gW8Q7Wv6CsFWUBbyTNv1SHZnxbXf8YaxktJZtUK5Kl9QK00+3V0J
hnBQbjnEP2EtOGhm5k8HP0lGE2LMX6YNllFQtv6WgyNpoG3PucHp8gWm290xUMHDXnBT8UMmbD+X
+lf27mSGjNQkM9jz+x/SZTxXVnBNxT0+EdtYLtszNgyM8/zuBA5Lgmtc+Os9Od97ZJVw6VAU8vuk
OZgFnoCOlGPLARt77cJ2BWFPJvFjR6hS4jJDcMk/l1iN7zJTfDZDvIjdgY+UQ42PlMOP6JKBlwad
0sulKLPnVyLzo6NklQg3AtmJy/a6W7HibOO9y3RK3WatPpvuOoBWPJNvZ6ovxZv20fZ2tEf7Prwm
zfk/333a3z64sqVoNPcYlvpnYK/QCGNWDbjbcSrfyZVAP9zveDvlLUG3zzcYDHaNhQKaCQxbLUgh
fCfRK2ZZsBPoX4WoOoeG4rrzH3vuguHt8DipFI8hSf4A3UTfmti1S5moHk1R30a6QOI/WAssJ9NL
PhDLOcnwqSK7/vNvpvzNb6aI9LfJkiSjZJX/eCWrRE/EcnyNR5gdfmAhdMQv0BRQlK60BSICJjm0
CkRCYguPO2Lj9/Kon5ACS2xPnIAT6Qc6iiGG4w9frKbbCNVBcnEk//PPKv+d4JEkIEXXNZFTxPxT
8KgNYcnoxw+L4DGwZkl4MGPyfDm1nfEulW79bgDkMAaTFaSiB6jfBkatc0yU8Vxlf+XKeQ/HXY8d
ynBeX8DcFfmOJEmH6Ktbm9QJ2oSJ1dAwC+D9HM9MCVyWyBXiYZ7pLvkRZb14Wp+cO/2KoDfJpMXL
GectZddouMe5Va4Jgu2ERYQw40mcoPtQHZUEPyTaN2Pe7EEYuQ1JJ+NCxP4POkFM27W4Q5JjE/4a
t4ijrC9e16ZZPL8mU+jXsO5/8V6hwcVSM+1FiJPsbq5fgxULq7J/LUzOcHhj+GIIB6B4zJCudRAX
HAhbnjHwQVyOz9Hmq1kioiFncd+8N+uBWIEVWXH4+n6qW0l34u515HF8ccu8+GO4I+9T7dMSaOIv
AxBeuxKcBEV2diBUMv/Vm3mII9EJz4TsgITxSANMOaDuOCpMvMfYvmaAo7OCD+yGGoeysFV/AEjg
Jzgp6DWZLeaobxmlt43HEVhegZWP/F7WBi8cBdjui25kBCB4wnjg4DqI7QZpwIeevrNr85M6Fbfd
TARykLGfYWD1oZK7JV6DV0Lag2+ZP8xZCuc6bPcBqo1f2xaeGBWdR34ksVcEaqp+SbjN3ot/oZIg
i/77zsOZQC4XfJKqKvofYvGi02WxVYXhyEnRE6QnevV7sIfj1liEtiGtHRRvptOtJn69Y9gvXXRT
TJvaHGS0/2ZLLl+2nh2Bvd4aY6IICBuJtyolncMvl6P0zupcXF5bpKHMLyViE8KMYC+WiA3vlBAB
xBcYCre8x0hq7IHvA4ElxHPlRuhkvZSMXjQoGySazYXBYNG/B2iEGxZE7R3vBlgu93IxA+PYcp2x
lQACsl89wHQIXunZaPzkRKcSV65ZIav5JFtYQUH94HZ9bYV803ZHZvzqYBnnBgLU8MWlQLv5tcvQ
s8zK8FBrt2ZYCN4gzjATau1iRLT4g0myPrD/NDBLjJEkk6IlRAiAEWJeXAYX/+v2uS40YASw0eSj
RWfwBUfd3okmL67RIj+RlyvCQOzwbeD6wAxNI5i5TDzhymvNkdZEp7g6P/WFVixppqctlJDsH0b1
dqVc+ytFD3SCfzQbI4E9m0ERM/XBEkh2umeYdKg0EHj8yKDtZsTEglbc5G/9bnwaLzf7zS4ml8O8
vYKV1qs7t3D4k63aOe8Lst6WyL05LSlX9BrjHP5rOhY4EObxOSEqsli80NN/FmtjlpiM69MLkK2E
rXIb0V0e1QXvsbUh9iNfAWPkKwPuTZ8qdcIfnfrN+qp/W8lMfmMir84adm8g56tyLT843ne8lxU/
M6Sj/pHd6lty5bfLpxcaPxrFV6ON627A8tc52obhQDtY5/oX8Xu7p04J22O5fH6GRyueypqZeJzn
D99LP+UsWFPmibAqsG1R8kz8ZTJVtJLZ64xbaPd9eMwSH5iFetiMKf1i7EV8IzYKyjheAV+5FFVs
w5/+AKOR4XQ50YC1HWkbdhmiV+IBSpUQHMeacm2hHPoSkH9dch0UjrmrL1QmgNxp8oL/X3eH4eyM
c1xsGNb4t5UQDuU6uvFhp4LPvxKSvOTlqZapPte2OhPeuOWsCTz5u57zIdWrbBWf+AaufGGIRiti
CirX8kFmofqZ6YsTEI61zC8IvSE6bzIZmo2XWt/gucG9dPneuB1PjDkUdbCxAZYeOMA4yQyqsS/w
K5uSzEGH86uboj3P9ZRvAOvZrM0jIgurY0ez0bmdXgsehoW5opWPCGR5qxOVsq9Wwkr3uQ69iioB
rzLIOCiXiNsPU1RuCce8CY/SG39wN5Mtj2wCtNDIdACB+apiicoDfQvPh0VnB/jL/0U8YLfCjA52
E63AjyOACxh+/BxE7OK0d1jLeBzRI3+hNsbcjRJNvQee/oE0maj0bHJH5BekYyvwpIEpAon1cwbr
lL1la9YSrGU4vx1o2/hODCdXU/0zMCdvJoM37hLy7UCfMREIJ/EAvkZnjDln18GzvWKR5dMRyJgW
luNeSOZ4EZuFuDJIJqWzB3EKhZLz5z2A4E0c8Pc2dZEzqcQ3OfItPCqLbmBuey7196drHv55OiG0
9r9OeoQ/loFKTAWEEuU/6FSKmwwB1UB/hGtv4ExJUohIwUvUi5hdoUDV37w8PSZdLiBD+F6rl6za
q8o+UuB7SJoiG0vaEZWm4FbVFyAL6WOrhWvB2gtXqmcz9UwiyWNYDul2ukcDYuiO3UiU9sZoVvwT
1D0bzw3/m3+UsFtAR6lZPT2hWBrWXs62z2iddduu3+DDMKwPnXcCFa8BE5PA9ksoyHdSugnjtRm6
5BbggEVn28p7Mh974TqNGvmbKSylh6MY7+1XVLyF4pYM2/H1OyqnLWbaQgMuvCi/lHKm41HG6obc
2njP+7Mm7kxCd4Mzf11ULwQNaER/BWj/GnwylHjvGCoQGMvmshCx5q4qYzN2H1J2M7oZ7HeU3Jvk
pKu+hJem/dHNU2usSVnSw49U86VwqVYrErxFbUOFzOvBk1+cAdSS1wGVUZqeaLfnr+Q86soR7E2s
/qX0eZqW/+vrp0XDki3VUDST/54ej/+AH4U0MQO164djX3DJ3JIe5I/zF0DeTDkkShhv/JDS54OY
xrj6plBrYVX74nHV8EdkPAPq4+l1Fh+aihtG5Q4NEfOnH314UTjXd5pZLEvx51FZc5EoDCn5MFKi
frnWi6Ue/yoyxgtugWpKkGcoLSHrBpjEkejfXdF9FGJLWBIBQjjmWjCtskAWq2MIHFBXGExGpuFZ
qcXWwXRXT3lL+jIP9goSejFU0HsJpU/DLEpUPH0p2Syk4FNBpOEyVbigSZcvv8xIn8ks40z/4uv4
gP5IEtRclV+NRG8b36Px+0h/BgIwGqOap72LuQ4AlYcZfb4qcQ1oTzornvui/M0e5CAHvg6D8YC9
QroBGxBUox0FrKOIgnum3kYkS6PcBsNXpe6fuFEVrhsztg1xrRa/IpWhBBum+Urv8UaK5fTq9ZuE
zT8AE459vpAo+BwDEvew6HPTCCWlZidZ3dciTE99l9u12B5qukmUah8MZ4GM9R4fd+ll5Yf6OqZY
jTFAq6s+Wz8NVNvjcajIF3thVdQvMWJ+RU7AGN8EZD8lAyk3K0AioJNl+TLopXjsx5UMbdUTR+o3
BUTXyy5ZqMkNeF4lHuEiftdMlMIrkwqo1FGA/IyDTFsr/K1IjEZpAIO6Sn1KUCXkMcFjtWdBevFA
KQEYxWMd0x+jwgCkhyLeP/8KbrQyleiR9+iDeEFF/63zXc/PJecrpZ5LxmFIF400WVoNCCnilQi5
I5XGQBDQ+VFMG+wxCQHYi5X42MqMDEju+JLY/bQfESZIGTS7aQ/U/014zkNdpsQXkxipULrRpIvn
69OQ3lR5Q5Cclp2Tj56cMwnsTwaDKykowWPVNiH/IcIiWz+Gs0xwoVryTUZ43oMRdzn/AP0D5irt
brK6VDWPXL9c+0WLnXzE5pR0qYufRriNyZ5LYn9QPh7ypsMbTtKIya98SIKF2H+J0mJUET3jv8RN
U8GRv/URK2Psdlh+idZqi48KG8zLeieSz0QaMmI6xapyjvhsH8zmJ17gMTtXRuCRNJkTazd6unLK
jG8r/8gscpWyK68oHjvmc1bUh7Aqq53IaJ9jYiUuiEwbpyMPrreht6NDSKbTglTk1w8kA1nmgssI
DwWfnsVFiIMHUz7crnXEw6UhEhshg5HfQt1AMBP6ARz/bSQ7sr10FnXrVknzpNjJFgQ10u/1Q7Wm
QBHpq/zhzeG1Gnf14MrSNZsApyfd14Q2zl73JHDCfqN/aPmRDCCarmKP+50Menl6T5aGnZJo9CHA
PsSEBLkMVtDt8Sc1K0Uz79UdP/sjBuZA/ohgsUbU1ng9tSi2ULtWeBjVGQL8sDsxLyHOYmckl4IA
t+FqkoU7wigk+VtQaaScsGDzmUcqWsaEjCuh8GM8SUYLZly+P8mybxNshhZjcI0NIRC0ednfpMd3
LSfr0RC9Jt8LbAeltiqeuV2AQF9BwNpteuwFX0bQCKctRUCptJlI3kOaSfpbO/qPxIu6eZu4dAKg
hXgIayFYPIdtImxwrSHwJ6aWFao258ox5ivFpkdVtjCDRUBWDJsmYgfUHEJEpDfNIJuLyhdKEyb6
F2MssGwgrknnmTSXXoP3KCKWA17PrcYdAlUQLljbClQIPA3UcPCiTSBzZbr9r2ws8JZlq1HymTcj
dA1TcUQcnSvqPXRRngvjB14pQSUgnjwQIBKe9HjdGRm/HeoHDscOZ+AkTb2/CLmt5Y80qWZNYc6C
1NPDcxMdFOpr9fj8Kk8jMnB2/7z+EhBw85la2kq2NrW+Yham5INWgaxI+Pjo0IzPxoCFY90qJ5zb
EJux/EvJragQbLWEBMtopXj4Dex9/SSs1mkdQ/llGS5oQIkOeXIOyY1p81NVAS7suQC71H9+lKQb
cOo56oCD3BHo0HjXnjs+bWikYNrz+Fd3V4QzhkSUPQzGZNLnnUAxRVB0THIT2jVC6yI0hriVnX4n
UVkPrqNMRGV8TVCs7NC9qGgwCWiZ4qqeLFTY8ZuDni05lqIdLrcHFTRsUYJdsTmh4RImE6m0408B
wx1/0KmWoWvRk74Wvtl8BGRwsOIBtJ8HMZzml5JoT9CyH16iBj3ZsKiST6n+MqslSUvdC0pGuwQY
wZ67Z3nTR56NGAcisRvItbLfVl9i5X+Zt4ptP8goWRc25QPp4zav1jDGaeVSfCLJJ/aZD2kt/8r5
t862bnW9V1pnnZVO7c4vZa8ov5BiSt0s44qIptdvSXqXjBrhlfNw7JICjgsVlrUzh7lV+zxP+XOn
I7UksIRYfHrY36JyVSjAmyz7ukpcGtmFHQZLRRfx6iiYmzL2UIIJVOgfdJAGgii47V7kJJLcgWSR
8vUmD+ARfKrgdNFZYVLs8CSXNZcS4ukYT/0r4QS6ooLRqBQCAY+UD0s+icj7GgP9yybsV118Fgbi
DpHFK4SjkChYCUuq39kpAvHeYT+tI4RDJn6/+rPRvppUWke4EQSUShSkP+V3EqXSdillflJ4Dzaa
DG5GsDg6cYwhjWuHjV4so8zvxHXIfvJCsw0k9aK1LL69oI3rB5A0HD9dV+WuI/UpB61VpWFmwuAV
+kVmbtMjwSb76mX8pKjIeJzog4kJhX+RGvU4x6zlaLJradeN17Kmf5utL2AG6Phv5XGtNG0+kCkU
cCu1ZuCZ8ZfOy2V0CoPEJtTn4V/BIS0ncEpUzxCcWv3a9T//Q9h57jaObd32iQgwh79MytmSLf8h
bNmmRDGL+envYJ0LfFXuQhnw6dNddlkUtbnDWnOOmVrLDg8QFgtwHQHbQr3/HIrBzoZTE5/0Gpvf
+rHJKGxeIrJWLGRyhunFChXFS1kDbIb2zG6COJCJ0Z3r8FWPzpE4l0MkRQ1phZzq9HXesQX9UJDl
XnU4d8oC6JYZAgTp8GymfpceArW0b1An1Acbj2lMt1ejopkcinA7hPkKUaQ60DlrZJJKly0Avniq
INcbeGRy9lH1KDa87UL9CNQh1dFB+0q7ok8mSC9KSAdIp2yBujMULw1Urzi670Bake47tTKBXtFT
gMc6pCh5Z8tdTKNKdMtXzYDAF+I+O2Q8qBFCJ6k/Z/Jai9g/IfWVaOMn5L3ERLqb8ACENKNTx5QA
akd9Dm5gKo1xl1XamTagwzG3ZXcWDHAeMdrVdt4jTqzIOUZ2VNXQiDjadVzrda52n1pxNFTDL/O3
KH0XKElhE4zRaCfMLSFO0wKLmoXkVsFDNEBuq15NtuQGV6Jk71m6gmAViY2tswzzgWYmpNlgp7Kt
CrVlaT5L4TPaEMtYGEAkaiwI4DtYjzYdbbH7pSL/COikwSR735aISRTtAE51WW8ekS++p2g9aIhV
SGPaVYvYW0Zmbegs0+zt6Nuv7sU8QS3LytTwPwpzeYI6LX15IPVK03cQ8FH5SR4rGoWkeG7amZT2
BJwt4D0S5qygU4p38Q2hEsIF5Q5MZVgaeKFQPQWkHpLEOS0pA9Njqp7r+1nMmcKnJmpFKcDmeMgF
fHYY1sMdcwoyFwogKMGW5XM2kw3d43l1H1CDoagdShZOipyYBso5ZCdjLQurIoDDvzLSA+o1fUsp
K3p88hKgCi28ljMhpDi7BTMkqxuQnT1tZ7Cgg/o8QGweDuzBsCwMOJHYC6LeH/a6ZTihTpSVw+kt
5aJp1q8rdU1BU8CvfPeQNieecrLypdCdf07a08bUjD97qRb6K4MgaIUGjiR9a9xIZX7NjSDvEHAe
hOScKx9C9JoS8WReqYkNr2J5SUR0h/sUSIwlvJVcJ3tuS/tsWEKueQNgRLNFgA8Pcy13m+i2jMWF
XC5v+gv9SFFYG8qxJ3YtLN4SIGPDUseTWPi9AWbrUHUfnfmU1ljBFkILRn1T306Dsklx7bGGdvO0
olYwC0PwfQU7rGOY7lvw+xQ571coMMwv3SqLtzjrsXOGnNNkv3lP9VfKolW3lAP2IB5hFBITeD+3
HouhOETqSjVXBE2JaDF72GmsL5c4OQB3NMTV2PSQzjQLSDliahng+ks7DSOVDGif+iMF93nbP+fh
y60CQzgvw50iHBKOR1RS23rRlnPTmhZQo1KEzI5ym6fq4sGk8csEXTcMBmCFM4to6G4q6es7XApg
VGyBITY1K5LC8hWbRbpeafLeIpAmGp6DBFZBmkMjJeW2aYI9pSlJQBaykhKkByRJglN/ziNXkhaC
8hzd1nfAktIyUCZSdszlZ1U//1Cmsv5rZWTgmCJRLAZH6//KeIRECuUi7Q4Q5AnLfkoRhU60FwTE
HNTW+F4xWtgPZ5i+xjQyQRi7qS9DCXayHeE6sAXt6HTz6h0nwkmxgkYhPV2dUZiP+8WL3WLFJEK7
p55I7xDAPpOjhtw+dqE8TG4eJQxYCqtizqZiG7vVFhuiMg1mQF2X2BpTP+IJt2HvsjeZ07ayLefq
JjuL/toxPRg+kU24Su7k5a2gZksO62xJ2pI0Kmy0RULvmADsBcBLGDeTRl/wDLKzkCbt+f9LtQhg
ejYPWLdm0pfF0eYIyTXxKTllGw6y0YkGW+fRqm4tePw+ntQbzFlWBY1ux+Ux01Bs2NpZzNjPT3Fc
i1iqIlffcx6pn8GCUQ+nqYOAQ7BjFqSVuIDYGG7q3LtOyJHzatTu0hjmBODTTzaGC3DQGC0t5S4/
1oticb/5YPMQ1mF2pSuHeRQZN+enLRGj0Wu3KicEikzYWvULapyagg8YxfF1Hnjax79HijXOIN9m
GBJETUvB4i0plv5NTxd2sXK9S1V1aNgSsceiMoVn/jPCowwkiPrIKwcni/Y0PAkku3R/0SZcXb50
kwRgB+Y+dBWap2HpcHTln1DQ6Z3oSBprFzUD8ki+5No1oJJyUqI12rDLAZPl4CxKAfhJyPGc3rK7
L0op1tftQ/i6UkmKiQO1K9qdXBJKM/our+EFABS73AeDxgJfCNIGOez4bciOdxBfUDNVMK9jah3O
HJUmCl16i1qz/E71647tgYasyuRjozoqQ1wSLhVsBftd5f77xqqjPPZfN/ZbS1Bv1WbQwrw6XNlt
oP+EtDEKzl2U/YhhsbD0r1SZSDyVO5d7SpgDxUOd/0Q3hIcaYO2F1FvIB6iy6AUieDndLtRNHCQd
iDEkzsv0s7lJNCFoCJcuLMorvYYR8QDuReQcQjOEZ0UddYj/fnPGfwUFY9ASWgLZ1DX5Pxqf5m5W
Wigk1cGcIGYK7RUdTOuCrI8CPZIChL0spsBcsFNEJP+NNbuJ70cf0Qf+tYaF58Rfag5YQYDW0LTp
Qjv9wlLyFVyanf6uvlN8WjjViYimPb3yfmu9yhdEsOv6HD6pfrWytv07rQ/lKB2tr2xrvElHmh0c
TiD1NZ/Nrt3cLzxU0fHfb9z8y4LMG7dkVcVmOmqc/qz/BjSA606Lq4NSuC29CAgbHu3KlkINSZM1
2SLzPgE8M8anhjJJsVvyzPLKSyB3wKUrRw5TS3+WlFN0vu/Sg1PKBjlhga2KzLgMGyUnYg9KP/Qf
WeUBmkYmRSdwVnRNbSDr7FfZS1H/xk31wIblUMWA3otLE7kP9LQxZpH0oDUV/MeVoo3bAXyjeuIJ
TM9A3HoPvrFC4ZmQRNasTwLoITPyRKkmW87xKSIsQn9OUDF6BYe9yMkl36+ph/7whPxFYA7iS5R1
UrtUS5O1b1NPY8VlM7RFdRB3tGxq5AKAThNXXFUHYR2hfjgjg3wq38vnCgT4Plp3x/KVzhMw7V8K
439/tH8Ryfx5Od8e2JtRNINx43LCxMXc6JFUTPBUN3IPaTmTp0v6rQm9k+I0PpDR8cDE1FK6cXsi
5x5TK1xhZwREOLrBkA9u2GvTi6g/Suw+P9y7v4js/rzY0Qn9Wx8iiNo013suth8NcWkzVqYUy74x
N3CyQsyTb1GOIVwPb4f+s4OTlbvy8T4pjo9PiAIX4yu81Nv6IC+z7bAidHVnfDJ7lnNYD9k5eEw5
OcQwdua3ww+3+b9AkT+v/NsTFDZWYAwG82LwWbMhwMIKYOxKG9hJKKtlNiuIIKOjHJcJvjgE0Qa4
Z6PDjgUl3Gmv8al84xCNnZNFo1gyQbJhD8yphiXwiBLSfA+oy+mw+kYMrpL/MPlpf2kBMm51UTcs
gv6wD/9579s4DKu2y6rDLZoN5RQOXJYtsIPBQonreQ6wFP8WLO5mY6kEys7NaKvp8yseBtp6rUdL
5oHQk46VBnOe8xmiN1pZ+2pf7sg9oGVLFwEnI3LafbNrXtk07KhXAWOiiRMsokWwKHfmDWU7kKXB
HVRXZ7VsJz98Tn/bGJiSTtCcyWSn/4qc/m2ESYIw6Hl0510SIssxGHEFcC76ur0dMfBRYFBknFI2
U3xKeMWODIsnpppGgsXrcKLmi9ay3C+46vDFrOzwwF653/9wmd+HkyGKmiIpKtlxtGXN76K9rM+E
h6n25eGX/8Q4JIv7c7a4vclf1VZbhNO7h9NiYe2vm2QCgeNIRT/V5zc2foVjAbDfFyhdNqD/eETa
X0vmJ9VaEnYSmxYcKu2f4tP/oxXiik0TcoRuaiJTnz4Or99urFI/mrqiBHa4zuJZtGWGmCjv16ud
jwysDV2cOQcu6q6IPxGBVk/NpsVxsuim9wk54jOihnJHmhxxuEG3OJfH28EzoAQgKxEwMEw005/d
PvNnGzawG2wCew5dY0J3vqU6ke7mzWd/aPY4qja3Q838Tiau0z+j9D6r9xXdu+2/PyBJ+T6Q/vd+
kQKLqiaa+i+262/vV0yToTfTCq6S4QRHeRe+9V8NVUEUDFvDrydIFiaomHzsXAcNnuwUZquKsJym
Y0GgPbAdzDebbA4g+1Cs6tVjV+zQ7SAeeIZ5PQERvMpW0YHG76bALoi1nU2Cff16xvgG1NrRPFWw
gy0aYE4V3SJnMFCDFNBwJnb33iwsp/aFFTKU8iRD3UFNPuGQkkx4rlwd65ffbEGD2TFGv3wNj1wn
iBYZ4RsaLVDKjy02O55YQNxEhAH0xMkZLbDDtM/kkCBKBOjHu8C8BcDGoMFqI7zQYNyYI8ntRq8M
Hwqai8jjiMCfo+9+vBtb8h7SH+Yt6/ve5dcHYViWarJvU4AefBt4cSvreV4kh2xfr9VTM2t5IsJX
C8le8gmsESwzytx0vE05mj4TTxIeBk5qPbrGV/lAJQEj6Pw205dsyHbpXjuRL3epdvk8neN/Wl4R
w1uz/FiuylW8K49fVLW4eyC4Vw8OzuLUfGfsraLPx8Jc9+/xSuIJEI8yx6Z4ZcweXvqERXWSPrGk
aXbo3zfCFqTgvMpstlJL0ky824YkrUM0F/z2WfthqP6HdfX9Bo273t9GKsrgLL5ey/HJFDjImltG
yyF5Ba2jb2FBzZI5HbOJ4QVoiLKVsG5QVZXT9Dmd58eQ8/A7W1C6Puo6m1IhGDcp25adCx88CMsf
Llb+fsL/frHfppHKKIaoELLkEC3DhcaW+nh7JUIKiFDx2T0jXHuPudv9rNlJBYfM27u5Mh3JUzwa
74v7u/iTfFoaX/D3A8+vC6JQhWNQ1WVZ/LYsxnViZK11Sw5wRP37nCYQvgTPXKRzdEcL5QewgWyM
+7F/vd64Mvz2abXiLe8o31JnPj3wYuwU+LusNxSObOWi4gWA08IhkWr76AGgBDNq6jEaRR/pFg2w
q+801IjpkgywSUBLJwrs1/SJqhjnE4pnzTLdtivsh/ts17nFQvDlSTZPVhRXyfvELWSzRZwMF1Oz
i8IxS9jK9LYBmEE7Hw898QVHMWUL7IlUvkosw8BGe3b5eJ3tCgil6ZiUgZ7Y/h6bA3mCs9u8WBNs
Pl4fFrZD/XrfNR/ReTwo4Ln+utJ+pCTNKQKt7S/FNuet9ot3rH/JFEBpZg3O46v9YhOoMptxAAMQ
iK/m5rGJQriOb/2xjraDOyqNiCGx1U8YpcgesAWhDKJoW/6KcjdhGXjaggykyWNGMZ5Szcf28dLt
hNf+BTVWvq6++pfqjbCH8EWePjbGqQMN/oQMikO78QY3Q29GhLNE8449KacfmnGmE55VCjaUWChV
ctHoTekn0pD7at7IVkqAi9ji0/0iHe8X6jX8tvu5MCbxtPrS9umUU+19e/sIi9n9RTu2H6TPiNPm
s747txekedtgibitWcWvZFEI8HrzlT5F9LIopsPW9NR3HlKsLyix1xySOENzfcNb8kHf3+odjU4p
bvTHXLzwB+LLwEJC/PSunB+5TvbEDyLKKT28Upgg8yfa3S9kHxH+U9nAOBWBrjDNAltCJLq+TpL3
6yqbUmdcZD8ojfW/zuH/95B9LwiraVWkgsFDZh6FS7K+zhAJsOFfdk/ptod2IcyiY7BrnmATWSTc
2+1rDmDAHE0wBS5E3cH0dUfY+ggd0syPzTP9HEpodvYhuvVWWsHl90qveCpm8b74yKCv3dYWekCN
bnr/lJzjKdI29T2m3LtrD+Y7RXG5ssVn4fzvbcMvn+H3p5vztSiK0njcVr7p7CJd1R+YAJIDWPO5
cIG/BkKABzifEYTgGQdM2s1ZXjN87HJhblnZndsEttYLmYgox6tpuKKjbQMof5ZWqKGU0+in+vdF
yt95U+OU9/tFfpvyHiVdu6rlItFcn0SvncBmZ+cQ7hARz6/YQLGL+uXRkxi/bxT4ygn4Fyf64TL+
usP6/TK+zYR39SE2lThehouVEkFJyEiHiUhQLwkfDrqSrTBXvPWs2LXreo+gtVury3oWfshub2fP
zQ8fnvbDffm+0yjvYap1kZgccP745uQVGMam1x1mnDlq8hWkWocJbAp9228vwpHcE0/Cjw2KwAGA
Z0yJoF5AUKWSQYoQ4k+brIltsTjyHM4Yk9PQpfkzQ35NfbU5F4vHs/bDAVv+22o2Mi8VnTOQaHyv
ixJBcFdvVpccTvo8mKcum8tP+hqCh5psrW9al/1fguCU9v06gx8Srf49tvS/bZt/v4Bv5YjcUKtE
zbiH8ko73N5GIJuJSh9u3AuEj6p0JUD4gZdS+8MEgKEeko8bPFVUrqnjf8BNod17BUnFHjRyzNT2
UJmjhWZSd7M7KkBbeC1P1VvLijglTsdyugl9uStdLpDmz8q5ttNLT10OKOOin2C3cTQ38/79LiVT
HAfn7w86oHdVJ7RdFzXmNeCLfy7jTXiP26G9N4egOvbyTE+m99vsar5pxD4ytQG+igwMCyMz77GX
8t1V9bAaWMmZwPBbSVn3xchWffIRDNgD0mMrzttkYemzPh/B1KY4vxFcqS0CcReGK7DtrU5o8kYR
5oSDIhocor3a7AP13KJpwzRuJL6af8lvJMVHwqalQtln2zRYydU+yE9kd5M7XsnL/LqHF9bXSwKK
kdeZ0qzUPRZb8zbvjE2SvxfJqTeQNkCxkPc5xN5iryAzqA+KtcuoRdfxuoywyME/se/xJIZ6EVIl
flUKD/eQskg3dGI2BaEe9Ehi/+5JU0EgSaXZNHRtI21GKtd7JEI+3urki3Tniu8O/UdXePmwBI/6
aD2jZ1xM02YdBU+P8KAFY5pkp22a+6a+n8J2FRuv4u0jejxXA5RHrmDJ4iBmQC7PlbjXlOMQPAXs
fbWNTA83ONXdjvTKSrzI7app1lJ3ah4Etz91981g7cxud8+X+nWeE2kSLkNlUV8hxs1VedG2qwG8
mTHnq6O9HDxFSNrVqaRthHhnZntdW2fDnIZ6zKOerLRqYRAI8yiJOZ2V9w1fYbwgzFSBlUO0pIxN
eVr0T1Y2S6NzEdNR213TlTSgRH7FYc0t0TJylE9cCr9UlF5ygsggPuXL+zB/dLamTm90+O6IgmZx
uw3jNcEMfCu4L4YSbOZAJ/Q677SZQT5Auw2uU21YahUoB31dW8tmSy1KBMkAOp54STCyfHh3ZRFw
32NyFJf8HqOcjCxaOgz4rYkl4+aipsineYHeaBq0FIsWJc3vfBnT809XlTZLbnNelSupidmEVLsp
lEUsPN2u9NphbZF1g1lwHRZ7XufW8ePIa3lb2z7eCuq0QAuCMCLeRvXCbDaxQQVy3jBXKYsc/xui
ldDBno3gkT0B8bD8oZFP0bMNlJLrEUqut56K/hOzFFaejnQaoI8uvqUgcxQ+Pp38AAfNJm/LkPYM
X0gKJoxwTHgWLCIvCmCewy8hSmzCXzRytxJcdhoDNC5SHUfSvnuHgU8KFM2fwKcmyV8MNPeKQQA0
A/1EXtfyeBVeAoq/2DkM8ZvlQdMtZcei9fjrJfjPwPRov3N/Wfctj6cG9D9/DGi4aX1uBhcLe2yU
Z2G1Nr008vN8xg/MeI9JN5Wpww3zkBtI6heubPqQRMvxojBj2CwLDjeBd8T+mC+V20L+ZePCfY1K
j1MyKDPYxlwhb42rhffEj/FdxJLQ/6i8irSXcOAVHj959yxYGPBpfmEEQI+Nv+/uAhbRpRcTMbVq
y9ZSpHEBXOSVTjqmW9XmN8ucNTqE8RDeXV5ORqlBG5Sb2W5v8aQ/ou0Cqg6Wj98ZUgO6u9SdwZfw
q3iXOKc5zI/jmymkcQlwxtsJn5grgj6Gcq4jsgkQigT63x01t78unNFB+5fX5+7xa5EDcEDgFzIE
uHtcDv/kWzX7RssLO69CswMUbKRYwc735E8af6ACwDgxDsjguBYuuEAuk4+cSY67E4XjICD3gX83
tdFdyZhjqEUpnzrHgvET440jRKOAfcHjwFvnmq/GhJHCUYURMd49RKVs/RlNv76rfgLS4hPii7fC
yzEQ+CklAswx5WJ+fU166i0w19SemXYgCtlFNMqbZOzhFmd88oBwaxSgT2Dq4fMw3iC0cTt4YRnN
myeyd0ZPUSwZt9xQklv6eERGEwHz3pJxJzu+xdHKV6b90fx8L6DWYmgGY4DFF1W4aYuxR1F7DIoG
o4MNn4FzTsbUbDt6Md84qnEXAE3juQLxTCOV80/q3LQxgkGhlPVwLRKLkBfAHEydmifE8noUvfQk
YLrAMryP9wYRP7eR92Aypip0Sg6iZj6IjLA4nHaWh3yfT5uJMbrQ9IdgOn669NtHGtf4BvlngroU
NkrpmIX9zhgBxc0v4QtPXVN6nCd4B4ys8lzC1hKXGe6bjgfcpscVwPVQsH073Ud+5gX4W4ib4hwc
jyMFgBX86sM89bGHunjki7olMmlpdkOXzw6P03OEoXr8+SIkdcLmr/zSBtq0RuWbAyCCTHv0nQaC
Qn6Yuia3iL+ruBJSB1h95C6YLs3oDhILKvMKzPgi172VX78NidO/8Zs5GtPq7pYKBl4cCHZVzfjT
K2EAb48HlUE8qU71EZzwaAZf+qlD8Y/exqu2j329Lz/Ut+hcjb1Mn4JCjb3zwBVanH8vlBnumBlu
Kz4oHhOmRsQt3OPeUY8BDQ7+9LGLgBSlZ+4XE5+KyPX6wn2gXKBpE4E1Mp8BRCLehI0Az4LEWn89
KPgbWxIKbECtGos06cLrRLLBbedkqwVryJQQLbQJUviWOqU+5bgqfKFv1DfVIhvPxsMpxAv5xDm6
WTfHyOHZnQZ2NEfamh6zaT8dyNO1maGfoxX5tUfOBS10Aw9IRPZRfT3wMnFG14GDh2fO+dobuxjz
ffjUOXthS8tdpImgCCn3y++EB1X6iKzSF9YpOY+t2UVAq+ft9kIvAEzGEyH0n/x0QWPRRAVnd7Qh
zTl9joErYBbjQQWJitwaNUKC7NYnwkJKPYqvGOgxyluDF0mouFBh2pxfi2IT4fNjR2yHpAAlfmq6
KD8IMiaWFnEb+mFUAhibUaZKtMoIw2gmAEGSbf1UfNxeulcO+bRcaKijKqM8UO261ZWKTOC3iidI
E2HY5AMZrzTaR/i54iE0I+kwXY2p0hSTaK/JrqH5uTzpXTxvtD9otQYKFPgJH9b1NvbtiXTkxQsk
CrKd4uq9wyKe3MizYMeHW/mp22DNp7sCE0JHLF443cV4ss58AnfTxmlL62XXfY5kNEys6rTiyDn4
ijThcg10kxOr3yEoLM6A5Wl+OQUqC/AZRHnWboEMoSn2d8ocaeE3PcKAbKJWUwPIabhXdph9CGkm
axN+NyfV7u4VyTLZVnuRxggzPfwZfA4ID83Ip3nIvzjg7lAO8k2cXCBOSIANRZ9PQWAK193wA2+e
adr1syX5dbLA35WZdv9+EITx3eScM95Rh903pDTqSOgST+79RDnRpoaDijG999RyKpazEAcElLHe
R02IXhYhaleMH+mgsGYTfs1CSzQDaCQH6akwzEijkzFA8E94br16yQogmDb6dSAUGqwfnhzVl5IJ
ts2KpNEKuqmvYzWlRAjHiOczWxDUoV/3hHca2YR2rsUp4PF4KQzc0wqa10rvZpmOuKgqvuKuRSqZ
SKSXRk8hM5IZHNJUWCdaN+ISuLxzUeBzRs+oMuEwM8J1bFjEnOzmafpCKbYtEO72fTAXDUxV3TfV
MSs8I/njOmHc9+CUwpFXiJMgy6cPbdbxaVp+03qYZAik75FPtNOqJ7tkkrOrvC8EGEXGXAM2rbHa
U+ki6nElX/17Aed6pSrTxxgyPB+lpsU+VxbV9XDHhYnRfqTsFt5DcFBNKuS8s6ATHgq3f5x54SiO
Tx7PlFKMghN0BAxxI8cDYROxY6uax+NHH9l/TJNTc6YzyYEyhyDmDoCSRmHqWEpz5Iq8JX/Y80A+
SIvZDimHUD8DRiaNvombaOPfu4tPST/NYGvRYo88vpXmx6vM88WmbpxcVMsP2Y2ytoH7YwPLs9yM
MdMoZWhkE5oZwotg9LcUik6g3JkCCA6elv2RTB0KkvwJgwicBSOWwuJWXKL+GtMpyV1hw85pundh
ATFlPUUmYlp8qPsBJf51ReJ1abx0qdebUxRLKsOynKocqdFTFNTl4Iag8Td9eMWkMpvoB9kJEZpN
sC+r9S+Yn5KyB1pc5WlCwIdxtVXhHYzTwAQT7a3eQHJwSuhLFl5sunk2aa33Uj3fLYpybTVF5UpB
K658AmGZHrGHRQbjEpAvYWdOEG1aKk0ZLF0Q4uraminNatC3FUc2ThDCWbmf0nbaC0jLRoFHVa/i
ZleXC3KrgqtvjmE5i9H0rU7yZhZ3EzXBeLCQWeXuj5ixv6YWWnBKJRWW6Gy4kODHgUpnbo4/jCC6
jDhiWVg0HDA64GrM3bDW7fulOKMOtojFQ9vJgwZB8YqSwkZQD72pJ2CcjdwxoNh9wrvE32R/XY1p
8AouQHbflcNrjasEebudI5soWrHgHSBnkAD2abJ7wbD/UpyNN4u+AxQdwHQcJy3PoCRX0f70ig2/
B/UXP8hKiAW5YUMO6LraRMKn8Vl2CK9sYnTGBZHxev2IzXpVLyRhagHHi9YVUWUwoCABgi+g5Ns6
GOx4+urDsCLbIuDAjPrCyTA44EBB2dc6FXlUGnaPKYx0mSAoUtcSO78M27HXnJFZZKNQgI1vKGPo
hYypnohwA6g2WlF/4LdELnQdeoU6UFF2j/w8PBrAoJzAZho6DVthfwmdG6wcikMeVF6ztTUIuelY
yhEDkiRtfiPMnPbhyBJumqWqgntdI0A0eepoUPBosVOGc9JPOrSQI4bcZyBVSMU5oDGDkzzDu0F/
QIeapOAIpufauk1SEAe1j+vcJAOTBQuRpFfrc5jvDCilnmrEqYEFCLxbxjnSVnCPOwoVPz5eUo8r
JnvEvDNisdt4c3tpWaCILsoECEUeH2GUXPTqME4/nIXBEl7nZXkkwFv71Bd0EPp8fLqjovfJ7B6+
tE/2DQjQQ8vX0K3fZsEmX5tTs5yg7xvjih/PiTYJCauApymNdCEZPz2YkjssT58pRCA18UYYOhMj
Tjt0+h5CzgY2PfZWsMDhNCWsFscGmnjWL8mr8SFT+wMB2fjAqllhYSeyf6LljO+Dl1Awn1jjbgZk
Z/8O2++hTtXn/p2nNLrONf618bmhaY8vhV0Oz1EwYo2Y7lR10lGLc2R++c2Pao5ugPQx07lYRQKH
8O8PvGe8rxiUo0S5Cn+C1wb+cEydfBUf66ky070A5pVIGp9HZnv6pR/Az5ssi42NFaieo+JgkwHz
A5Epl8IRJ1kxi5IyzVwC7kej3M5KA6uKctEKjT47DuTy0pE7Gg0TdnaW6Smtx2M9ngSAec8rrAxU
v4Y3fC60hvBX8cxVHZubXSZdckKhfcgX3ZQE9CBxMDlg3M8iX+F+dDOaCBJ4jQqTjF/X2yQYcB86
+ntJJnqNEYxkdNyTTned3QmPEU7DdfpgZwsuLl9WVN9Hcc2Suasjr1xfJuJRV4jT8+LkHClrea+J
iwIA6/6H6uVfZJAq9Ut9bHkSF2N8q11asnwNOl2rD5BTOGsBo5cCxzCc6o2mOOpDIojEn4r93/u+
vB6SI9mQUY6Met1vPQepvQvhtW/qw1Vyk8QLjZGnWsAeT1w0lwAL79QOWEEip+TYSAIe5/vSo/4L
uofKYQXchFgRyY7WyUyDi8GpB1yuvKeNxREShxu6cGrHImPBffQ/lNW1703b/109NXVNQ61D++TP
aq+oNiEl97w+NBeKu0hFLTpyyA8tVzvc9+EChwAIdL7GsgT6XGBbHR10pyeTnAlLo4DlkIfxABqO
v+5VdZsv2AY06rEmzR+z8FL4wiRaszV8Y9vChoN9MJ8EaxDT3P9m7+gIWxeEL/sKyb/9BCiVpO/N
j/Et/vpoJHSxqJO+CdxqWX6oghpUBwqyFdOaY3LM+ULbiNyN7rJR224/75A24zIZHBRVOL9Rv+FR
zS/NRWb+wI70wmGSIjTnHw4uzOMPOxhnOxj8Y0WJ6hXlFBy3VzpKnPdzj77qhP8Izg2NXB74fH5j
Qs+9jNSFcQL0R7ai7INfR2rbsgKDa0ZMz1GnR4HKi7sNm2p4cakH9KQDA6l5JalBHawnDo1H4qOw
TNyIaipRU8P+ui4UFM2gwT4QYONbu1+ASd0vbEZgDbJAF9W48IOqlNHkMueipMKkzbJsgPSzofUl
PaiuMUqZ1clo7ey9pMdYUbHBvMTe3m53/35Ylb9/LoZiIVpGpPCr4/ObXiChodiKpVEhmGD2QyaZ
vWmb26kA3GHTY+fU3h1wJLQsZR+31+xVftL2lJtvHKE/EBpWMbsy5srqdTwmogeibD19gMRjk0HJ
7vnfV2t97z/9GkW6ZGjGGHtNJO6fD0qsREaqpgg8C2jxtMJPN6LVkgkazztod3I8E0zX00H1TIo6
gRdy8gSqo3oxUCk4Qsuh98X7XCMAUR7DQQA40ToSR9KM20I+lrHajjkmveEydxkWW24nIYuTvSx3
Y2pC57CFI/VuvkSJY/qIHNNiFy+n8HqlxkFjcYZREyM5QrqU8wBJNeN5AIqVU+O+OqCDovoF8QfN
MTEFtHEltO9Orzht78s4Z4miJfka4he5OVd6FewHUbA5Db/CsjmBISNkLw+DAtzlv2/ur+bxt56T
pv92c781lxUluCehlleHIXZI+aEkUGMjBU/tSNAIHh7P4u2L9TGbB0uJfgJwPpKOGPss7EQvjBGR
HCnTrxidO1ZkMiFrm+wftBF4oycDPiAKDcH0ylpe/jD/q3+bQX+/9m8zqJAIrdYbKb4C+EQWdWd2
8GNoexP7HdYCstBpBSYuUasNtSvwTKf7W+zKpCebT4AEDM7n6CyQ+oLG58PMx2vn3ArLlA8Pdwwg
GLzz3HzlC+emQKGnc9hZ8BSg3gRpa9j//jDkvzQA//gwvnWv9a4xBrVBTptEhCjPUNOTNUIImcoE
UXsmwBOCOERfX1p3m05g/GXiLqHmvaE+MQu31QmFhvSm8VFQCljHK/bMP1zhX2eO/xsu1rdlPu3q
Dg80w4WYknGm/mXliA/CHmAUiYAfxaUmLv3x0rCivajLgl2ecVbZdHMyF+zbcxn9cM+Uv88OmgSB
xtJF1fqmVDPTIiyuqcjs8PU4tW/wXj+15/ozpQVYjXlyoMrE1lafjFfuVPbUvdUf7UHHXGqzcxwu
rLvkBDFOWT421av8bD39+5bpfx+l/3eB4xv4bbJVEUa0Ib6iQxaPoUgok0Ii4BNHpLWWOFqCHmis
8Y4V0XEvaPsA8uInPmmoRRRRsN/fWR48LMIR53daBDhVP6pyWV8CnkOoZYxtxN9IxL88DpQCkyS/
CjM4eATs46jD3yoSv8/F+f7SHjgicuhjX56MvUAgaJjsbeWTlYpDJEcanF7G7YdRY/19XKP0NS3d
Mv9jwbtm10hv+571BoeOhoXLRRjWwOWBK0yxwiRTZnQ8wODryHUJR+QHzy17uPQDyENKlYUQ3ILc
JPt/ZW0EXeXNjT6oMGcQR35VqTF7cy9JvdTxR+PV5Sg3jMt+3l2GyKFgx8IFswxr2zWE8yhCgmKm
h1Zlcw+4HxRrPqR4vI+woJjOOR4QOsxRIXxMmZ3rl4reBKcGUkGgnXNeo26hsEQ43VeOeB89AlUU
fh/9AjAmbE8unKK5p3HnPED4sxe5IzBDL+sLeCYkD38b+zBOshwFA8uttB9mR/lvu2PdkEVdxf84
/v+f4856aEVrKtx0oXDrU7svN4D6kRPXfOSvD/q+7wQhwkfiUIwFH/c9K9xbuW+O1WvDTcEIjUuN
rTD74J8cYcbftFuWOtqlTMTq/4mXzCpLS1VrFEI7gBXXDPZ4S5eSdBGYJlTRxjYIycduO689PPsw
sI0pOsZin3iRy1FyN3CEcQ2Ey471Wp2yGZX8KX0edKYYbicAkIDIATE/ZX51LNEUzyw3foGHNr0f
4MWRm/isYgWK1jcncK/uUnaBRXnlPNoL82hxwoGLYi3Y/3smkP6iY7FERWIzzDZGsr5Pnr3e5o9e
QLGWefSf6r3sMTM9PsznakdF+4cXg1H//UyGJovXUzE1jjkBULr+HAFNpigdn0B8GGgqQw6Q3LZ3
TtxlJr2CzADYtwQPq14VEhU/ayPKaV5lzDrBr9O10K0jMhwZF4cGYN+lBp0FKUui5u+EgScYE6Hz
K9VjE09aokpQNg1mc5Ldp1j82Dxhf0PgBNvFFyE1l+ThUh+nKOjcEsJA/h9P97WcSNJtAfiJiMCb
W6gqjBAgGiGhG4JpJLz3PP35Uv3HidHQUCYrMyvNtmtFC6l+Qp3msTxKE5gnq/ys5QNWc30tSnPT
WhZZ2ltcV8UdY0VcutYLV768erkcXSQrsP1tObbionLKL+lylKLKbJLzGVIyePOPfK61WjcPyqmw
8cJEbZQurS00lUsrv41ddj+j9YlP5ajIbvmsQTla4Ti1IJ05BBvHQRFEIUwkohlOqkp9eW6ArVps
Whf8NIA3xZYV4ly5MZ/XiykUafHFoD3Hl23syGxXh2612dX/3XgpJnx0kkmvcoiLySLTuAQXKPTW
YqKxZbCAx1pJWEA6WpWC97H87T/YUOJReYH4o4lav6fXpfoS+MkLh2Px+9C6S3lbR+VKe7Ovczqn
9o1HpX17LwQijpA/kOZNrZUEJVreDvFjFa1hrJf+58fn8KY/jVcx//5WmOhvzENJIq7oAUEl+ySD
honB0lbROhYmVgxu+nwhcp5XOwvsx31qvI4d98URZyuH+J/DfZ4JhHezQ8LFLxpCcIEbhS24kpP9
XyFcswDFDiFgwnlxASIeuK05m30R3+DLfRl877dA18UKmPBlcznv1nWPXdzj4jdv9fLQuAsJAENc
iTeLPzdaSTQrBj82z63uyhUa9MbDPYYvWPzGZrD8u0KqW2HKknTbkPqdjvhsub49u7cQ0w5TNMrV
x2xCz2t9fW11NxwbtDi4qTzurBv3ZvlQzR76/Mw4Ex4d5WXm1fSzfkIlF3cLL/NPJGaVYn0sKAU7
zpZe19nuXvnNVXWn9HJ4o/y+8s+5bQGxKHb513ku6JxktEWDf/w4KqNhEepD7P68p5Pyt/Klyhah
yCPY3sjzYvWA/hYlp2wzvWkUMUt+nzPVLMfgPT5sW7yn2RyqzFdYVNt5Z7z9OI+bu+VrGsDYFuhL
DXLYvtDOz5LKuYGdYjnvXGGVwKHb1YVxbeQwXyDtVIvllwfMFhcAEIBesqun2cc27/CtEFptGjJ3
M2dohnKQX3Lr9nXVv2Y6MykPV9nL75scRKjOBVnFJT5V+H3+zHZ/QHVdA15gstXhG/Oxkbl+LmZd
YWdzGHGZZtnEA/aXacB7S+Xb10P3cG1vDi9Pk/f02s1d69dz4zHJYWfO1iGbifKZcThm78mueKA9
FcGw73AJLjdRav1+n+3691Whlp6/5cupLzwarTEKS3dsD4JlS2yCzJLnef1eRtyZOQ5zp7dZ/g1t
ikrfgWJ9P/LSc69L0hSiRFlS0aH/PL3t5rBdD/P/VhUAVOCGDMP97RO0nDoucm+VU7m5ycAeA6PL
db75ULX6pi9z/74faZtJBqlqj2x2JQPY0vyQAj45zjuCFOaokbJbXu9M7SCXZ3EXT8CUsahuL1Bq
Xir5togPkc2bdWu5SsawZM/tQ+pPOT+4n+oMJudSo5DuXDRNJE3hpchX2cVR8pQLXvgeX//jkq8s
+mOUjids9fTRQdZQmslbKz5nMXc+oIlzq1L8KYpAnKX4xB4vwkjW0/HPYyI/8c4bbWgcAFny4R86
mcQCXy1V2VRq4TOT4DmrMihX//vv3mRgaQIUGVbAKVO4axXn4MBVrYz2+JTv3JFNSGH1c1uyAiEg
TR2tfIp+qYrmxvEGDEGJLAydL/72VtZN/24LD0Ib6Nfuf/+eOsyuvf++qM8eBSFvPi0JOMjnR8cr
6su3Crn4WJwut19W7xw8lU2mWC8CPKy8ZywWm3HHtpAGzXkGjpymWaZkltAIxTmkSo1Mlpv+WBgW
eeEFum+euXi1eHvM3h5g3GZvc6Q5KFNFsmQ3H9vry2z3kmfsX9fTj7hs49vx4HThIObtlSJZcOaV
XnLX1jj7lj7hzFw1TrOiTLBnrn0UhvlYN8rg0MIWlr3fOtlj5wajVPTvMwTP7KcSNLI/cEvIR4W5
5aUKA/TFilEeIhSQ/CBMIEjRlzebxrW56pQDgHT+54LLlju5rZ24Se2GWfauQlyax7l5LDmdX2qW
zLhhDQOJDtPZy7ntlfy4LPuM4YwZABkPI3xDP/d4TsBt7OD5GtTCvCGy66OpuXQOffaDTV8CPPMS
pREuI2m8SGboGDsm4bh1GxLlIZMBIqQTFCp1OpACIWDOjrX9SLC7US/+hd9QimewWJ3Ri/cLbVqR
Qa6zDsOcJADoHgvT8j7Y2GY56EH3FpMwMuhFRowhPWs82+fmyuehIzywt+os+pt+ehjgXpS46Y9b
u/6uvx9UPnPzaNV/DB+0ysdQ/adKrHzuB7fJZbLq39uRC/YDiIh9kCuTo2968TLZ9k6dbW/fA5ul
j3OJaLjoEacNQ0hDUS7JJen4ieAHC2uUSTLOp2svw3+V/J0TiH8sze7aprqZ5NgEEduBodTcdbAx
tu/tZ3RtXpuV5Nne9ReNWaOUlJJtT1fvB/uBATofkUseE8E90/Xo3EtPFnIAR+iIvCsikk9D5TFZ
Ts+/rzYnVmcX8mocfQrImrK3euOwQr1M2TUSeATurHvn5r+h4KU750ryjdOUMkNIofNRWl/NR+dm
tysnookR7Yc+HmgwdZmncJsqNyepZOg+v4wIxcyyr47d1g1mRwdRf6xOIXdIkY4nhWdSAK4mt8Eb
p8fK+HniwQyVc0QTFBEuXXAbBsulT6U46LtrUp/jn+UUsdIw9bnpr3viwwer/nGw68wau074vh/M
Zvoy9akZ93ZwHNC6VW6kHxSwnqqmxzurOtKaQpdMiz/raZgWotC8OQaw2YvuWyH4EdrDq5cV1dxQ
llv8aUD4o9I/BV65sPyjgctpepiahwLu7TA8Zo1DJyyR6eFahbe9StXAXU/Txs6x6fEcbz1NsboO
9ZDS0sP9YPyT+rxNlOExt4k2P34bT9JdT7XLhc65dv33OiCT4me/lCvNSn6YAT/FaPawrO9SnfT2
z729aIQZMZ+u+uUWMBNqu2jdJd8anuDcobnoH5ubvkKPzbDN5QrfmWMhzNTiT37j9WUaMsUZyaMK
g9UMS571T1YUNHg21gIeUAhF1Xuml0t1K1Lq00l+kupefjZmzHEK+HB66dwmZqFthW0g1HlQfjtL
zTw3j+3Un8ynCgy2o8dEX1zsJlJaxNiZAot+qftobZvbgWTO37HI5GcuFn7NJyUhB9TcKfQxboeQ
oDavnYb5cu2MC8sCg7lyGxATt5skm+56+SwNIEhYEJ9UBL38ZA4Ok8MianDeRFPNuWWCfVHbUYtW
Tk30XWqt7u71SbS3epkuZBNAq9ZFK49l0hx1fSr1uu0RmB5l+L4JYNyrvIPeXGNlrw0fE6iKlI+w
IluRFqFIVWD4CK+78nczWQ8cUhMKkPDAXd/av6nUbp19koZLFBDSHzp1PlUj8CmGIi+K0aEKwjFA
eZoqp77I1pS1bIZCgUVkSnsxNMJV51gDoNn4CYslZ0FYYISLl8ZOT1mpz2e6Y/WHdONTDa319yzs
wsgLM5pD++YRkh2sBZwbw/0U6JW1opgg8JncnrHhuM63dXDYwPF1BQZU5XpueiLgMT/c0flPP6mu
am76B/mGd+EUENUk3Se+IzfTjWpnoDESqYSDJr134TI/3Yfw266Y/yn/7KfkIzVDPD90wuQJNqde
dvJsHv+kPspDraPmrfoZXBQiIFurmOjA1TOyQNhrStFJpYMVeTsgfPaX0bVRBrPHZRWxx1oODs+a
T6/wRBhgKq7Uc7ZVeGvTYzv3t/Jna93+L9NWSbuByzgnwTycMOFAuhGm8/u5df21Zk/DC6Uh5XTT
3qK+KnvGjmEj2tX1aOg1AwwW7ebLmNgdOppsdLlAaTpE15/Qc+vl5Ngl8qORs7dbcX+221MNHvC/
7lLDtD2cDsrbAC70Rw8d+jN+oM65LRC7Pq7TeA6dfEvaaMmdHvavomp5yLWCvuyVDUR64kmi1AYy
PER080HJqnbu3TqHzvMY7TrF1gbP6OfzFK22EQBtQ8LUN/B3AHssZESWhajS+TQrgcisFhE4vLZx
8E4MPK06HHretEerQHroSQb0rnMaSsH4olzVdem+twIdawc/WiWWcL7bhrv+NEeMX8+Ertrdfa2N
6Pb5775dlsEk3Lf0wrLqe/N+ihed7cBI9hizSo9qpH4ykpdTSvveuhQWXTm0vMUkD24Gk14cnWvE
c1n/7gazpSrJf+XfivWb5RoGYVP/8jtw5YKJ+tS6x/AysbFomTDnSyc9DA28C5FmlFtHX8Ajatl+
qpGvl+uJkTayOG2nIoRNbtWx6EmG9bDJ7yIHtXxcrqX+AmUJ4/IoNI5jFJ1A37Bc93S0jvMAPWH8
gkE5Db0gqLD7AaLyhsSWa1VnWhQk+lxqxOOk0Lav7zqrzq6/6nPGQubRGf/WARWwyRIFiGTq5eBy
epoo4zl72VJCX4yz8S0sAzKyUKq0hRBnBuOWGqjPJd1Qu+wwpQZEQLYbUxYT3q+N19KTL73M120P
C508D4vxv1fu+21yHeSP1XJYJN1Fkqcl2GzlzrIX4RPRIxi/+vmJNI9Elnoy419tbYY2nG2TeHat
pS/tf9PN22Vq2l6DQKKnOhY/IlIxtrbS5pZTeFRwbCufluzr40X5kGN9WiIeneufq9JS3dVk2bOv
GzzzkR2zI+QlKb8hTfsUU9fRobBozcJxy9J8aAlW6xkp2+YlLn5dfg7DZU+bLLCrTNNoSvExPmuk
9tCf8BZ+ezu/blkgXOb9wkrS83qIsA/M9fM4OE3ScaCHJsq1vTwvawgToPLn2EY4IdhvIFZrqtGm
qDuVW6YCiIwW/P14MSG059/x//+0Tfj+qi+/dKwLvV9XkfmC5LeNgn5mq2gilqO4pkM6dOI9WZ3U
cdPfhhn6b+E3x5SiMIPOhFZ/+7CfylQFX/y5uOQN/16m7Y6bbW53o5fkesJA79wVZmoQdyBjowga
V0neLnCZ1+0yizvF1s89F/VxE1CPywQyvmzKgR4aej1hC+X+kz/pFitvCGcMf/rDNJwcp2ql5w1h
ct5jeCAtS4F52bVybQouryeEhf783HSj1hKsEjcrTgMcGq9bxZ899w3Fh/V/Hv9vSZiEldTDD2L5
aUJ2sEyq6xZDyhXUJFudBxNh/5k7vULjwAy19P2r8fwCjZVoR3FojV856OsmEOjzjJk6KE/uA3o+
idRDUp/ir+xRNWtZn7w/tO3pUhPFs71BU42gKl5YZRBKgVSjXJIkzjGxxJr28btEwVfRb+7zHsLC
B9kBXNbvOqiz9azvGmCUWPKPaGJMn3+r6yZgSf/rjkNnObUWG6XF4bV7qAmejPLRSporDHZL3ues
wzy86ljz3aBCPhXt1RgAtjR2nnwQ6xw255wP0+5X8KZn/vaPLrLEOKMWTMaGXhjJO3u5qhtp4cwF
DUgYUfe2oG8amNHktiCjEJZ+Bakg14MGA08w0SDVz69kQVavwkl/p7qbNddL8Wqt2GrmeObSUimM
qk4F69XvldYzYiNTkMGQ+kuG0lmuVap6OeYOj/Tp+7/j1p3yzyz0n3I81xgpXFr/JEe1xwXvlE50
nZGta4iIZEazxcjRCQauC4j3KbzR88hxPThQn/iBU7MqM7fnbjWpdNdtFFG/8pDFh0nBlnWNSGEE
NT2kgppEgPPUf92i7g5ak0gI+2sdAYLLHhuK3q+gGfZRVG30r1+5zzk1WlooTpGBGTSTF7E5syCn
6LfTBGK5Xf13bSZxhtnG/G2i6d3g5mEiMB72TWKWGniwSgRl3b5FBiLQQBiz8xWHrKKS9ylgPZtK
qgITOBgavE9/YQ7Cs/jd87wRq9XipdQA7cBZxL06rhryxeH889os/mw6dkuD3PpksDAKEK7074M5
Y3LruPDeTMsQT0uuf+RaC7TIsMe3y/4p1blfPlP7UUY0VlG0d5L5Cy+2z4cQ1l+ZMeeYXFNukcAt
ECSBsHQSA+1rleZ81vGiH5tWeoieDJa7X07SKLxDHXRvFl4yDQlSwQYAqKMgRA8DatgYT0jhT7a+
cyHG7fv7lT5BnrAfMI54qbpJvz+ydYujn+t1+1IO79YuYj1UStCALi115EHRqMqn8ZJb9i+Twiel
eJ0se4YqGEtLibqQy5czxFpxqdjXg54U6pJpPiZ6y+z6p9WSWAjW61YhMUPANf142vooJvhIg8ct
J+L9UQkiDXvWEkizcXROdbcsACo6/smAHzIoftfDXBpHOUamZhbrPK6+zddMntDv1lj+oSmgClkE
Y9JD2IzZuboKikx3yplXLpOdpSQlJ0g3p09/L5Pw+8bqNnvZ3Kjn4X/Y2/pZb/lhLIyD9JCp1MeH
aXH+ulDR47JfvpWCIHcdv+vuOXRMl5cKXKSXdmbfPQ6scqnUxI3G8LVNU0vtuyHTAdeJljCxGL/p
+7sm4Rj5ylTCeP6VOOPNRjrla2kMxTv4pC323uItBag7mGBszhXaza/4tdvV79d65pnks/Xc7D8+
bHyLjmgdt4NVUZ5XWmMWcVr6BQEbfDr3UiDuDiIILxh8GUH7DDzCd4bX6SPuEoedpd/l2ufpeXDo
7DpoMgh/18jiUPorJmrLpnRvCmOtQq+NUBK8rgwdEInrZD2rY5QfBNvle/r98X5hDP2S2Pq6fRkn
x59MPdvLR4LXf2AQ/qT/3o/JPGipAP5rK+no/CqjWT56jNDAVJDrbGvzCKDXSj7rKy+ICIbl3/Mf
tiBZhTBRv9d/rvvWWgT7qs4kDrRn3U1Lyi0Hx1XqJPBa2HyVB2t95o1DoFIL7qZzSAq9ylH8foRD
Mv14mq78MzKjJfSFFD6us/lncAl9cXrLWJV+6PHZSuxEGVJKSFWVv3rLkXr1+qaRzlcPbxcmo1Mj
aLT8koG+JLKFU9hsYjFQt7et8G/Ebv/JQ92ka9ferNrj1x+dBmjRI4mEMjK31dPrsaudly8OnsIy
4RrKT+7Tgpbsawg6ydVDWtXCBtDKT9g7+a13LZi6vUXrG9VJhE+2lnsxFeyfSyhmbOL0i8DJWz02
k31zPrjAXkcGFW06g7/sZ9VcZD6WEmEdjXLP2/jy1Pq2ITE3Wo+Cx1yixatCG5VkZcFZtFKxDbFt
ntRmTI2aUuFdtW8OOLFy4+TSvz3f5VJKXlwVo4I9LBcdpU0PBF2c+gzqXD9cbIVqJf2ndG4s0JBJ
4BVRsG+KztznovJwLyd1K7wxKYzrxMjbJN8CPzDMNDOjkjEB9yLoxdIUqzsOf224vQb6+igbd1kV
65U4xT+wItzY9KYspY1tdGxSNN+2Sebl/t/imyum3DzUMy9AgRNmQd6DWqEudbU6T8AjX1BtxoLP
9eSqJW2/mqGNMmAny3aum27ZHgenzjpBbnhZxXeBQrfaeHRs/O3sEup399C+EKGS2Sjfll7xaOBc
SdWu78Lt24vRfYi+bjFYHKODbf9n/ogf3WyYmEl6Wr228OENTnP5h8LKjj/nB8KDEGO6H8c3a+1r
DqNzsXEaLdoYVO0zZX6eYeE1NazkW7vPyjtmA1AVylvuotxOZl88W0aX0dIOcaoCrdicI36g/aOW
be6XtdulmR8sdhataup7rHN+YZVKlgQ0YttaSYaVDA3g3VWI/hK/HiPciPOP3CPyt7jXT+coDzJ/
09xdm5urZKCoRDQdLBfdm9CpYpuzeVmvCEnfQfU6Fmja2/4mV+YVfL5A6csvI8isZ26xTA0JvD/Q
Seff7/DS/FxfOrq2nElmF/HstTJyHMkZB6N+nwkYS1kUO7A6QJBnAku88N3775frQvZwvJHsIFJG
gkk58ZzKOFy2+lYKGsryFexvgqHkLklcpOqtFs4jXC+1i1dQh6nO6oIVLFrAAFumajOZ3fDvl2RT
K42S/QKq98yEsOqdDGc5BTsRj8JeeKIlzIbvjqh+ODtmbQkgon66yy0uOMGoTYXjuGo3RcmD0k5C
yLEmqIprliFmm/20ilsxDMrfG8Uh+07B2WDS8CdAOBwPn3iN1GdbaoEuW8sizVebmbSoLBistCM5
z7VcJjj2V1972BZILbGmYCU81VZ3edA2sFClQzE8yHfgdRXRLcG7H1ZUBw+FCPLFxkz9vcXF7n1o
I1gKGT0HcBCUzRr4XbfDarjIzsjUsIr5exRrV5NSKyS0pgLBraBrSAOXd1uF0BswfxJl5ODJzfsq
l+OnLmfS4AmQ9wQBQbrubyyCJR1uAj5yUQAQLhyUyO4aBZRURqysRfY/AQmS1+WS2wSOcwFL7nHF
Eq22rKV/KfEMrzUgHQ+o68WavjIsvOTF6/mlezTT581d65yLSi8yy+ecL78NyeUb4sPGmU+Pvu4j
pStE9X359wmjwcXwAFYWSK6bX3SDLPqFW4hSmB9jcQ1+6qiyCClpxv/d3lVMq3wqBVzHXVIe+KFL
pMTd2+2rzDTFffmKFD3zwXR4ACQQ5dp8PMm46aC3vmjBB8h/7/+s/2TGYVju3mfxWRyB7fD99r5M
vtMJN36CkaOHUPV787aUBd94vjz/23Ylzy//XL69uCLvcCpASywwi0JIseCf6nSD9R+xH5ev65/S
f5BG7KVCLQApCNfIi436r9RgHT8khY/5J0z+uTzFqsYdYE0I259u+swkyeX7+YFWZfWiTvMq/ozX
0gdMBSH9rQDLcoKbnwi3WLxQuD8qJYnoYTeS6Ch9dXps0qP/3Lky5jWiZ3fzKtojmncXX0akV0QG
3sX4biNZTnGxNlhHQK6q9+TZ1IptMpcYCzA9ur/MmTUzttVkO73VYT5cD/E22dbYKqvn7j4VkSkW
8T3ucXJXt4MBAKyGkAUkpbnYbg+7IH+vAQnRQyQGSBmCQFbriGTglPbCYKi8LLBWG2QQKMSbkKzS
75tWU/t0c1YS5Sugf+ad05s3ODq0ln/WXW6NC5xEW8/nqc50UxRwkZxPdbz2t3lTwAfsjdmjmb03
YGrM8jDvhc9igQmQIiQZ6QzZRQs4gMv2ctjEraCKAiYBauAaGRiCWQw8nwKE7jdZXSFUBuCEs8g3
R8feY9EQ/gOCBJqEg6QaD4XEoc1HWdtfi0eoBTSD87zNZ7ITfyKByx495lrPoS7wom32gpLKsulA
h6zrIgvyJJrRft2HA8HilN30ntlaCf3Ksy5ihQAwvyerx+tjF+9L9UUlWn46jMpOCKYU/3ThTRCK
poXQGLJWqT4vhBin7LyptjKEiDO3/gmO/kEiZdPJ/Ky72X0IsNlhGrF1chgVo+OtLhTwPmWOPo6E
uqDBuCdXQYH5VvHWvRfa9yOSlmqqHAKkaZnFCZpDxGc71HHbILfkebDnbUAPQTgxURw8xqd0XAlo
C/GF36QPTWK/TY67t1m2+1/ekXzrOiVpm7cj5cClp4guP6/PF/eddsJdquVcUmo0Dm8p1lV8Eenk
NktY3wTwPq+YdiIt5tnXKTrAzRLYISCUZzjW6oArOOezSAuJlnGBi5DAwdyizmgimYwvsUAF08t1
EdkefsNDnczBZbUrQP+ckK4ODYE1og9MrGkFedMCpLxCshOuHS/xu/isB3GxV3m5T8WPKbkC5jGT
dIXTTQovu7cLcJzqE2NNUCmYnFSGhbMgeK4aYn5mUXES4tUuMSN3oW2kMGcC4RBwkGaMz9VDM7M0
jmPv8Cs9QsfwCu/T/25hcDBgGQLLXA8zkZemVSVJ1ZcYOSPPi/tY0lARpENsmyXa+4LrUR7mJ8if
Yr9EJN2Lop+MSe/p0i9/l8svUCSKRRKdfx/nRJni5qjc2Qp7TRhNCxKwiGHC5DEcLE+Wsv8WNrzq
9hCVfu/b7eLzIiqLVmGyxsvVUzr/kH2vfuvQ1JSiUr/Oh0NfeVqcfyfY3n+L+Y+TaQ/nMDlj/25S
PURfoD4NHg3uyEKhXfw2mQ7ZpgMaRppWO6hsXYtTTym+CwrDO3LoF9rQR7Z0/3OTObfvtoWAl8zH
40vX5SeATuh+3oV5ub2gP0X+F9p9Yh0oBW+mMXNvPr4KbaAc9+l1yndKZTcAhZLjTmqb16e+Srlt
POQH2nPgGcMcQpPzps1qRTW69AnmBnBlk1BJdbUOEIROgjdPLGbp1/nf4pA1PYzhEeOSqNXW59GU
4os6N0+5+oq/kcmLr5RBsBzxR5pPJohM+mmYtUWW6i6tVZEWEL6S+/zFHMV2Fh9sRpoVSmfOMRyG
SvJCrR8hupOFdB15G48vyxUmCDzk92ZQeE8SbkGFhRfs89GxyHEzDE9vIhU12tJRLAeF5tIX3qZP
LDDGceVFBGTlw/IjnNCCZPMsf6sVHdJDMm2jc/2Xtmshfs8MYBkJrnyzmdMdV2/EGsLOUZjbvHWS
dY8ySi8n6+7uVSRelHutvFdes38fSQEzLM7bWupVptA4F9/7WyI8KI5l7bqvl9m2KtHdUk4E/bE/
dwqCICjqUm6sglg6SuSz2sYCtWmmrT5RSFG8JNlbfbeVSR1tS0wggRPdq5PJ8LlACG548K58mspv
lcm1VREMeogef0tfhbd8VuITg0ztdJR3W81+Si7KUSJukptZmLkQeeMwwgbAzxm/jCm/rp0ugvqi
/Y80JSklMpOaMt4HEFOWHUTgGURsmE7zcUX0Msdg0aOyfxcMbd0l33gmmsMiLJNCIFZUpb7LdMq4
/lLL/kVhtGDkn8Xt4/gDVeZmHqUZ9I6Jx3l6Bcvi7QV+wsPQYN26RbfPYrm+XglohbQs0UG+1HJb
3zyS1Ff5Tz4TbctSuKMZ5/YxucthIw552jFZiFs6huP6AtODhizW+GHDxeky3sl4PCP+YS/vsluU
NnUpP1mMcd1C/SBnaxOr2CVXw9+X2cTnH/TqhXFcGvcCRPqaxx6dY0i4mM2wrdU85SQFQDdxWwwP
x2gOK9lJIVTjeH+L9GYlj9sscVO2whTE3lCbb+tg+qWJZW7Rbh49cDaK2rrR+KTaM4QJoEj0cgXC
9CZaYsAssegRE2RgR4fwSh0oHZPNPL5w9nKvnaQnx8rbZaNFIX4w4dBOC3EF5Mopvm6iR7CaqqvJ
Rnd43c3jrYBlHGwhWOxNstr69+eVtwbOyClW5pmP5Bj+XHZnLsVn/+zKUlMjP29rme6Rg6kj3InI
+IJYEoYTG6BsdPSN2/rql2/D7Sp5EEkh44PvA/3GI9YZrtRbGO31RLFSzeYJLoaqzDf5IFHKiyxj
wq32drP6+pQoZQwWYVeFspHa2Lnj266rOIWqBLrN/F8UgfrhX4XdUZTlV7awSWWPb7P6WS/iUL2J
d41vzKBqDu3kGC3Z9N6ePy7db+v/juoyuR/jY3PM/BDaE/7KnIJe0DFyz8m6XIjn4CnmsYMFLFyq
gTHcOOb14rWT8QeZkomGj0wzWPmlkcG84RZgKsyNXIlE3Fk/fXfxmC9XyhwmG4Pai9mQ3fpqomSv
59S+pVr7dWt3ah7LBXvz5xW1JECWci1tsE2lez14BNJN8CkD6adm6w7dsH63dQp7/8mtWzlJ0WIz
+OILCcQA8BnHX+SPgzA7YzNRuYfz6cZiWlZ/Y9wJMsuqOZM8f163ts94yzxqcq+THSPp4dS8QX2f
PNE9QJYP2t083olXxa8+u7RKt0vtyK2j+1OtWbEfxun4VdL9tUBUqp/TTRaS/biTu72vx53Mk9Ey
5CsVzHdolIv+DYgxei1EvKhZuKE5Ko5v133vkmp5mYXSIzrnBqf27vGhjxxccDvM6t6qeTIH0PK5
y7VxuB9yQ6/8APnWWoM/lsC0DSNqLNU7ewmzJLP62J6SNEPf7mW2elfgI//9MRrVYg6NWr3zDneq
2pOPXI07+2rtGr/vmq3OPZ43jhMwOnF91LlFI8ya2DceicTRK9o1eKg4tYIhSRnmTuckwaTQGnVG
p/aheY8/OsraVkcjIJnV1SBVX3dGH4+oxgzaZv2oTz620rZ3A1gNPYhQcbF6i2qddrzssEzG426m
lv/k0KhOwNLURgyKUbutgkulbSeF1rPWLqvuqV1oVeqLAb1XqeuOvak6YZNzz6G5r3484w9IGIz9
PQjHHXBFUmZGI+M8Sr1Bzaq2xtVzh9YdlXXBvtpp1TujWrVW92978qExHy1oX1UqZ+1j1C7/hSRa
CzjDBnbcqnvWPTZZ4n21VW/tqyM3jjqdamdyjc9Ovcs9q9aP1WX10j5yylVjJUoajMbVj0u75A4W
6f6lnau9P+POBOWe69/b76ZKtdIyIVvzxiMKTU5Hkw/pkvpJqTFrR9XpTK21rLY9JB11Wh1tVw8i
VPSnAxKg1qpnarUP77M9iauTTk3Brc6y2mttolb8/jGuuuEeH6ujZbV6rrWv9Xq2Oqm1Ru+dTl4/
ZWodhSq/1jm6vePTC30vVw8D8W+C8CVScdz9lBPxEtW2QnbRrX1rWvwhhu/7LUYcFdu5Nj2o1dFS
V9lda6SP6mjzt/PePtfiTktfQ9FB1A6/6y6PJdNYgzaHuYPRHDbMCnM8tTkV7QoNBM5ZOBwMNNXd
JakU49K9dz/X8+XOZvxxzLaL6dfn8r1sz8u1K8dGofQu4S5zaAIkee4Gc2EauX4h8wEuYr1KyoW3
8Xl4yr9esx+nQmu5e99kJrnVf/NztL68HjLvS+m2e0EHJarD6fLzrFjcjaP9lbcHCuffQkoOVub9
vHzJz0YrYVbnqJhrZjPn6nY3yW1BV1ARDxWGYDLwjVuQerLIE9SOd4h7peoMbfFfSd+s58BhBmUW
yQITPr5Sq8CHHLqKc+P1a27J+ZBPSeN4WKlKOGOhVPKD5CsEkL3I06OoVtbODEvMHn0FGaGwYrMq
9rKSWdanksXpJQep9f49A+J3W3XTwAEkwsu+3E8K6c/9qvcYj1bd3eZtPm+9IzJwe/o/GGfLO0Gt
WsyQDGvwbkD75LFAsgUGK78Mxlq6kjgVfpIVmbvY7LrOH+cNwDp76EQMDJzU7wrfRy5QwiJVkwV2
Z6UjprIAGU4Mh2RvlhC0GeY2KIh79Vms5RlYmbvGUcARgYHJtJqHGdI4f/NxAu78AxZN33pGnhUT
xxtzoPQhWD4zxrxQ5yNzI/NhOWBCALopi/CqJGoC62xVrM8Qf2C9YPR6RmOwOaeabNlwPRt4HkYD
AQo3H0Arz3FMf5xnTZUKj2LPKccepWBoSFqg1OMqgHO5adE9fjuXh91jWTmBnwv1ee7Y2+JsGk1E
lM7UHuRulOHYagDcQrP6uKh7gL6NDwBE/7jB/bpscwgw9jk0qx/rrzOnES+V1QBFK9cAmAxdnqpp
+o6ZZ9dcuc0qyKwZYBj8q0/VSNmr5Ey8f12/Xj6AsSkoz2jKrAiGxh8agN/edpOu9gz9P74mmreS
lANRA8IEs3GxZkho/wFsjyHByhQsEnDBtPnUKC+SGcxbi6+yGAuhgI4DtpJ27pE0aTDAHLcF/Beu
jNjN3t/zUXdcF7r4eQnlOm4QKRcN55bFCtiMAaFj+CjOCOED1ZPLFOjBvuvr0L+yThmaxhE8ozIc
QoGAe0A6QgVC1xuGXpSBEibmrOmnbvEH/OxPDgIvoz0TOVrhXxSL9bpT8q6kgEngAK1wAzwLP6xW
kC5mVKv0Kpr/guJsGItAcD7bAKYq0HFgTIF7ZboSf2+eux0Y+zi538H+EqyrlX2y5/YB2TrGnRwv
mOvOHxD3gDfC2dtSjsqv91u3dG/cTnWJfpsG8K0HG/EiBrHXOmebY29/EUPvvi7B3Cd3JsVzsmC0
oDXBmJt3ziVjoJMd1zMsU5vkyTvPyDI5nxPYYbdFlJdGwJdGzWTyYZzINFbAgwTUc6rIbxJ3JLhg
BAfgMrUAl8oRttN5mis42ot+EzIPWVLWHsWT04sWu0ZlHS2DOcXCwWEgEDfghmwWcVm46Ck6iVuQ
2RPd7+EqQJJFsZGbZL1uWvjLCEPEvRNUmNQIkfbaSg1mXEXKBB1HoIxSR6tfkrWFssRWCKvsjTnZ
GQoo08IUuRIRQ/Z2jEzP+EBJfyb7vto82iXsFAJIBd8IDdnVi1L5R6d9dQOrNEClx6vRbgoo8swh
yt4+b5eKnTuz9VeqV2qm2un+BX8PAMLFvEOtJAEuQFJKGBCA9Vkofs4nT3GSwumDPEDqPLXX5JL7
pCCyuJgsd/VzMclugCe6B3UjYRPmxZGMvH9ZiLcZ7s/JmClN2mRRuP0vzCWXffklN8yf4+fkeo8k
y1RTq6aek9u+GIPWCu3JFZFmPtOYnhBbuBFKiV7KU1Ab6Rf23FamRdJYusM5GVqc7nSl0xtGjtVh
5AavpvJz4nxnsRB/TWo7JXfsTO/LF1oJifY8vA/z2eqao37dmLMvuLbM6B5jWL4LQRILM3oOy9RD
0d7UgHRD2cdcq0hRrfU2g21fA2/tuPxZaWUhzJFaCO/XokWLzAFzVBAWoHnOHekugB4EI7W2Q2pg
5mjOEDLTszqdbiaI+RnTNgj2xWPk4UV+9mfAQMXRTSPI3d/bTmzOsd0Z+qemBNoRsU9UMjKqoEB5
PJzMdGUWmV9lYa8WBVjQCVXBKdcrVNH+8vNAsfnv7156SaVoYdGRe5Yixyz3fzSdWZOq2hKEfxER
KCLyyowTjji8EI4oIiogIL/+fKt3nLgdfffpbhUWa6jKzMpCN4lWEWkuTrQo2sl60GQRjhAK4vsI
oIC4bXufkWXc6Y6K/oHx5pK5J5IRZic+O3xmBMtA3koSDJJJZkzh0sDCZRWLRW7+XK9IDS3F6Ij2
tFFAOp4cssMHjT9AqmrzNlEUcFfc5OBvSHibFlUv6hKR9omvj2pH+rpATJe5HRJWRkvkfuJXPWVM
tsZFM2QSnhArch2G7n3AeOXbtUT+o434nUzezTWXdk1eiDMLT+YpngLXzzAwnHwkM4JkKWHLIINH
WYNohz8g32TAGH5EWDdrd/v7NW/BK8ko+VOGhNtW37MOVWSpI6E9p0C5K14g1eCK6Lqn99KuJNxA
xdtx4eSPvJDfcgUtKS7SXlTi1FX//SffuQU+kivD8tZMzeXLYijRs4Tqlbvnvll4CsACIB2IDHpO
Sh4AceSAx4DJK8PJqHDPwjQXBT4D9jdsDCp/zK/4UIaGnJF/84b53xPmtTx0bofV0bI0msQuET5d
B9vBFqtEtL9sT3RpBU2wX2jbAEKeIv19y94HdVMtMmDeieuKThnrddSs7wTIoISnLMRoBuY9XgGH
kAWRfv/9OTeZLXCihTYa7N/jN7gC+AuaNgBNMzKXiPMQ4EsT/o5//PoLRv2Beos6kw4qch6xQcRI
KCma4XBhLDMekN4Gg9RhjnCzyXfBaJMytsp9BEDy5sYwhpL9KJrge8k2CB4BwsG2B+ZR4laBQK+0
+SILwtvnX3rP2hXvIk1IV0n1+UvWNhkpP6wyt3nPSG/5mzf5+B/cwKd0mAdcHQJSNsuPcKRAz319
rQrySzy1BEwD+pNwIdAJAD3YOqNMwMaG/j3CVIgyHuA2G6ANtCUvx/KWDwAsqilNYrsClSXTQsqE
WJLrRkApYeVuAqFwkyXCShITuBLaGWIrwwuZ/+yt7AfTD9iz6sgMUMdlXMjuu6nDZwLTcEf8vEY1
TxUAwABiNFJ7+gJ0Lb6yP7QFEQVp+aBn8/bdLXsrDxP0qrwCDyZI/TSyQ6whh0RUm6fwrPt4Xfov
Qfb4Pa8JkWC50VJxZb+vGMqidWM/CwGQeBZSi8EX8LFAqoC1OIXof86qYM2wikhV6oG/k52uIw1T
GyrL/JmqLhRSN2B1jngGn8mlWdR/x60tazxTR8MmQYLmNGXOuPkzPB9wjeNeT1w4DSupAPkDmZ66
y+gzhAKWQ1wGxgjmSoJEHQ3a9txg4MGb+E++M0RcMOMmAx3kwp1Ebz2+jwVQweAzJyh4Bc4RI2gD
mtGZD7AQ2A2wqn/iIfQoGJxUQmfCy14rzt/bQqGVFu5MPARJ9LflC+gWSC5XBWjIIfIG6csdYLv0
PSuef2ic+poO4gOPQ3sMB5KD5QlfXPY/bATQhHvRhx+/t/05zJJsQfhr0XgY5ytw77k+wUq7v0wY
sr/bwCIbRAVc6kvZ8ASMkOtN0MJRIKAKlI4bB+XkgoADAWyBM8XVMLdznyV6qq27Mv6mTr9nd+mE
xwaXO9wPiOwAQVlJVXKN94cAKm8gVsw87o+yGMYid/KHl6oOY8AHiAXxE1/cd/0HpSFu013WKfgl
U5sfc0m8GSPFS0Eb+c9/F8Z/sjB5ZEBPPA0+AYiQd+KSKI/m2fFAAAr5OcszyQAyxdRi6xKNPkE6
r+BkLXWphc0kAW9laAFk+UDQW+6J8RDrgGmieVwOQxWv/v2Mpwx2yvXx/cPl/o0df8gCFLM5Xfb+
XqHQ0+nvh8wTxoHf8je8A8MCCP35uoOAIWk6bnUVGyVY2h/ODBCcU7L0dQHlwe2ZGNwlb8Gt85FM
kq7myZoHTF3xeV/z8cWf2GKNMtEEKB0Bm/p8AI7dzCIga+Br3kHg3rELOg4i3j1xYWXiK4BxKZg9
ZQR8BOEm8RNTfisc0WhtmHu8PW8D3s4MIDX/aF5GWS5ar5ZOsU4MPghummCC5eGDDROQd1yuIiqG
CYIvxUzQi7Gn5F4lkl6v88NHdcH3jMWmeTAI0BkN0y6Exvhu8WTm7aLlw69o6kXCbKfX2yHndGxn
BfJH/H5AZ3QKktmfsT3Ab91K9aUCdHajLwRsiQD0645VRfg7O9AdWNiW4sf84KZZd0iWn/nBPvDv
6wVCAtJNoSTm2pjNFcNCciI+OCVJdL6l+2AvhFt5+kxDjJGX8Vg6SBCNpjIkNA1x9k5QWXMSU4RC
FI+IFPU1uDDSZhIBID8E810RyT5WMAViCuNAQlowI1jgTwnoAK1ZaVAdBRVCNQJCk/YrL2NQDtkh
+VJQg/HWbF/MY77YKDGNYp2DqPJHGYkMeAspQMgc5JziSOJQ+/cl9jzYYRHNG0Db4gN5Zz6B78wJ
aKUTnwoxQqTGvggXIQJ84mO+nt8hpy73whf/4A1FjNKMeB9COO4O2Fq+E8frxBt3qyIVw+Lpr+07
n8NnFgwGSuuue5d73DMCFgR4Dpt8yllPZPij54pAtVmJKYVwgEDsB90hyHvnyiZUhmxg/HWmrNia
tcTn0vkH3zkWNVclcUFTC75GLsZDgspllwMyJ2gmdMJliybF1HUw+BLZqgHaDP10I8y9ifF7F05B
VEVY9CNiYoWyss/KlX8RQfEFqK5eVdzyEDuKfvWVNhIAvdHKnvSedmS/pm6Srg7wXLmI0gnlsfqv
DryUsSM8ZWiyafodq9f33dSu9zO/4fVla/OdT+P3nAKE+EyPz6oLabJtQ4aSLEaG4+8btG1FO0f1
GgXIEJB/4TP/IIgms+TNssdZRwo4xaVnSY6cjVoP8xTsUMrwLy5G7Jp6uF0Ko8sd/ZQQ6HuqOZSt
avE99wgB8zGW07FqFnhT4G9bGtU6h0N4CL9hsKZ3D6trIDzau2LYKGy3E4lqURpYW+0ul2hlp4+7
0zb42i+q3tVRDoCG9zIyOslU/qxs2lE1ohNjF5sSs+RlWeN05zWlfFSfqRxn09+wPynhTPGj3uiz
p5PY9Siy8xobVaNA0LP4LW4ujqf40vHxeLN3Ek4oo6kwOkYAYPQWg+r8yHzt3BHdSSYfhOJwsRnx
ink/trMfnhl2mnBswPPv+thUoJrAbgcFIuOy/nTMRrOFc2wOLmJ8jvQNUyLv93Z74q1Uyue4FPRW
HUaFdkmAOyR77is3cFtqOtb9+rlilJYSHOFifTOiyz2kKRVbaOlq6GoD3IGD4mfU8aTm+/XLOUME
Ewz2+GFS2KYO3EdIRRi1U7CvrXdb0RQdxtRiU6DxmWQ/adyKaGSquQ9fmmtz7CvRKFB/kZwpq6B8
8kEC6lNeUVIBQnr/c14UMZMMMfuhF0kNg/6eghJfNi2e/Xf1oysdyAGkr9OJ7c7pddBOUpCsutcS
fXLDbi/CcZXXwssGDMH2GyYzZDZOi6NlFzR3WkSgQdYjTMyGNnkVHg0K9QEj50PpLlXeG1phWDjk
2Phz6zMaTSYTNNjXdov1h/m8pPgp9IZddw4GJt8d4NY4SCaK8WV8bCE+7s2zcW0O2TYlF3FsgO1b
6vbRnCGUuNBUnQ7XnaWccnybnVOP7XRFOS91Kf3rY/qVj5Xdc2jLWU5ZJkTefuXSPHZ6n1EUglDX
Xt7m6eTmvrefp3GFOgjrMYnWPhlih/qhLyby5nnipi69gQ3lTCIIAexn/ki3BvbL1k6YYmBW7sRh
Ni6hZwns3db5uS/vdgnp0bQozxSL0N9j2B0mpCcnmi9IMTfcWuqomCOPJYZl6r42A6SdkNucfHRT
mXawQ9u91+Ii4Oc2XxN7y1Ch9+Ngk5mDRT2SvQO1QKZsdI8ZasZlbHXaAw3Xq7nMz/CY55XINLjv
7x9RePPo+NmxQT/e1I3/NXuuJvIG5ojORkY9BsICwljFs8LHLB/VNMrpyYDwus9zML9evKzph4L7
Xu5K1mChz7rebSjNWPmzl4enU1CPbq40YnGZv9FzuXwEUJcY3puyUw5VNwpINR3EiQuwulE2/xlU
GCxiC7OF8R/tUk2Bdte6hS8cGkHqXByQQC5pcOLyNBozpzZIdm6W08ZV1phkjEHtiuA9jLeglMDK
DycZfnoelzHR/d+IZiTdDcAsg9M7xlbu0CwA942J5KOGBgqzyJPcavu2rmxS9A9/0Ehcg5Oyf64a
dN1KjHUyR/Yz1inuNCLK87tD1Zg3a5iKacRx52YuUc44XqQoEyZ9ZoOoGK9tWhXglMy6GczRgxuH
xyzxZJQnk2ySMIVVk5rRCXFsAI1OK54bxkmUAm4z2LLLx2lcsHP6jQ1pGW3UPmcC3fmWXQcOzYwd
gA3rZgAVMpcd3oe5Rz8w1sC1mqAXMkC9AyxzHcIJ504bVSghr5kkw7vToQsO3euDHo8cGa+IWw+5
C/OB1pRm2TT09ttZipHme1LTV9yn7zPAcolohuWGQrRHJaZzr4klc/O7e8NVYwQFLEdJzX0MqVNS
K7EkBCQKI2pKryI5uVnxLFmQjHNmkzEjh99+Z12nd2JFQo/t1Yc1OOaA2II/MDhXoEwEM0v+aj6X
uqWPB/s50BpzBykOGGZjyJs4iOxOwL47/zjYTTEG7BW5wfbkNW6zVv6ojXQIkvpx7gDfa4mem4iE
7O/qfs4WJWGPR4xsSxPyLVKhevNmjiLb4wlx0jiJzxP1JS9cdx3CzPAx+6wA/LYfv1iBu43wsp98
vIEdL7EsPtFzy+bxI5plrt6mxAg0FLS7TmFpk8cYCNxAnxVQZWE+nd8oGcYCbVCHaOeEsb3Bpr/6
QSxTx2h+6WXaWeNa/1rCYdBCCt6UNeF+OR8qpsH1cXhMoyHFK6Ld85jqJnZ8vADSFXW2Z7qXXXre
w6GaY6rOod4XX/9+oj+gFZn1cP5jGnRHmcs8XmXuHQ97tgG6Ndrscf2JjG/D/G6VE1SgloxUBxdj
s7Mtx7zvFeGk2XpJEPny7rKtr2y4M3Wm+3fr6Uigg9SfrFnpzQWGJfkYCo0FqDkYFTb2YJWR+iYW
g9zD05YDUV/BXHieX9Yr6G5ycwxJZFG4aN+cdIkIXN183PvkeenttHXfUqGyizF48G9VTfDupQxj
VE4OyhD9rAN/YwAwzsGK/CZ8nalFGmYXbaedlfNvoXtep0eRmvFkXdPgAiTV+7BPmbKvTfS5INgV
Ah8KIyhdYib9ltkiX3RMt8V4od4TvXjfj4GkHWuvhn1jpMNkTrAMFc6TNzpO0R8O30pc6kuap6s2
hTbXzrU1fekIOTV7e/2ZRrbSX2q2tHi6/TN/O1EWzVxxNdetjvcJLIeJM4KYP4IMU81x6SE3y7xu
QDrSPQlxAbhZtoBl+OxeMwXDQ6P2Ci8TkJg2UfZgYBz5IaQGbPUQccCV8reQRHIeBcR7rxm5yvLx
NaIRZvIH4smeA0PQsXWyYT6ABRCWDBx9ZvoeDactkvV5OyeHmRK6yhQd2eX+vqWrDBrNHaxDPsz3
qjk4cVKcNVsZVi4dFyjR2mbAb48TN1Gfmd98VmNrYd8ZbFlsgIDplGIOD9rSR3ixSEbFssFezehc
q3BwYjr0nGrxQvE8+sy6Vinat1aXO1U3FNgCVyCy6TntvnngWv5a1jLyatGSC5YzmxSbr/edKdee
o0GGutWhmjQXnigj1acYAzzSIHLb1GPVZH+EOLazxcBj6ZXrL85OngqDh0sMGBm/e+LnbiajOqiD
x7ad9NHbc8CoXyA8ihZQKBsP2eoguBFFGtBL+7pyYB0fGB1KV2lX46czpxOnl0+zQzZtw5eV2Mke
X97a0/2STR5YpPljG24QTNgNhe1ndo/8AbrJJe8u6YqbjZJrbynSdQ2gUDj7jnIqZjLB4uV7iSIR
LgGt5BLWlbBL0VBTuypcPmV2XB+awr8WAXCDeu3xhwmFg+gV6S0CK4JT2q6gcO5uf4NHbL3fpppS
dGsOKncA/43WPQ3e6aj6rZoLEQTbP4RkDrW4VhtkdSbdhKDbSzzPzaYxlqK/Brw05zIi/Xnvj2oV
bDS9WN4WK69zURipxHnvOaBVrg695+UVs1zpZAQP4+Fn/FrC0nLC1Mcb2gCahxG0o5WcxZtkzEkK
YIkTecrpr8PGpIQpZJOkatAqKBJGtUNwB4oqqDeTp1jBR51JleI7+nqzOTCtOgZztD/6YLYNA04Z
AGwlbWuDGM9rjJkbehaZTF7/vrJ/Vur10exQstOwNe5Am2xm457/QYh7pckKA4Dx+w4B7bKc0AJO
8OPCOh+Ytj+q5hxvNVLxcXxq9y/nE8A0P53BiJn1RCuzZBhotbbQruR3qccq4H1oJ8kWbA6OyAA4
+JuLaqJEWjUhyg+vnPDe3P35eYYBzBc0FpLMgr4/6F8hkCG7dfpilcb7QrT3crSwOkCKQbFBPfYo
daenCTOCIuX1d/ad9TwOAMorxQKJu7RawcltBhqCvLLeggAg6hwE5MRCB8VmTbFHY5GtI/Tw3ozQ
+1D4jJipz/OQFB3kFw0eKToAgSCXOORDWE42o/tWOXCXoDbTZkqjunbS2/Q85CSnbME2vcCA58KZ
cWDlkWmiTnA4iuSxNETWNoN1GeZuM5Hcm6dzP7LVXp4BjcJIBH3ZeBPlDNisU8LT2xxJxLLwb544
98o1ROGYezzC7JORz6DI35PBVPaKoOfgi2kXM6SvozeRPKGinRNnoNt/D9Ui7PuRd59Qc/cmY6Ig
efvwlR+RJ1AA2p9VDOBchjJ+PnMy5xemI2G6QGiHDI3DHALo6zeorSBJKOBn0sAueq/V4yyLjxXZ
NR65B/hhMSep3gTLsb6rfJ560pCB5HhjyvadN/uVzK3gGitohOfs4xTLTBCCVQh+3zulBw7PEIrn
D6Fkg4+2MJXl4Teul0pYYq/0pDzOrA5gD/GMqQCK+jLgWBnemzGHVztsiU+AhigfJGwrbjrupjYS
JUgvWEKwT4jTFm35wPpBRd/saUsLesApEJwVKPFn3HN+KKF4E6Au8AwungiU3A4uyuq5Z1K33ctv
h/oBvt2AAaeFGkoUT7/8xhAzDA9QUj0mrDd7+9haylZ+YKClIQ2DJtFCw+c5QmcF4V6RrZlKyEX3
3VAIrMoDuiaLUjlCImI+F/XkrlpA/5X2bxePiy1i497ABRgFOeZMAVoGgwehkhIf0EiwZX+yTh5p
f8s9wSdALQrcFwQLJmdgIVFiNsOaCd7Thf+4/5bwDf0TiCaA7lsF1nEgOSSAVIBzoZykK7ALvDb4
TGAoBHyEm5dKubfo+4DMFFmlkDr+/RAojb8B5gKLA5/jt7BF/ERQrYBRpCOsN1IkJJp/gOFA9Dji
tIjP7Hhgdp/CA4SGUWT3w7C8RyUTA7qtCw92iYU6KLfcDNxyGU25MS6Dt0WZyq/oJ0OYq5J7WBvi
Ce+QmvqKctY5gD83WGbuOwRH5tbgMpDPgpD/eyvAOeBxAaRTdIzFASQIZohkLTe7YuyI/jAdQIcL
iYqRDfK9voPAjaf3I5qGPqMdausw+UVbVUHnPs7FTA+/s4cwa2fbANwCMjxHxM+847Q7jrkq0a4h
n3KGTilaAiPdZXQ2nXYOX9h1O7a0WZn6FFaPQMzMbArZMiGpNHoBer/r3ZK9qTbkTB5/HQ2hIJxg
QXzNurB+466KyjBD2XAlHPIkdxO7zzEAIKE9KlMgV6gaCHF8fXAJuAqG8Uz2VR40l9+zBuDXwAIV
Aflxj8hGvn47YS+tKQ0zezRONZndQjvwwmnJRJmFpnKKYJ9tAtKK902nAjc/cIgw0bKpelAOAG1f
HnQOPOkDhpfG0wfnEBkaeuL3gV/1t8wwwe76TFmkGmC9zOFqCrLKcHUdmlsKFRcH9FOwZTCkjHSL
3B7MASQS9BZPUhQv1N1ROiPmHhrH5zk+61fuidzUiE5cMaQvu5Bg77nj+44HItBKo2GAF2ja0DLg
MkEJloVuZQaw+9h1STJrK18QvU0PKgakFPg4IKe9sbKWsdz3cJF4rk74tM8ep+eO8VKujA633j8V
UcA/kwVZILME9dmUqJEh4RgXQPIwm9P0rgiSfd+JzywI7jhVObCtck4qpaM4gHw0CWbfmcXGSg9K
vqOTIURAAMOForrhhD2j86GZnv/6itVPWMeAjdk4f6ufF9n99Z09FDAEYPMPrUXWw03oww63J4a2
AxFlMGAgz7qLCR6osJAacQYAGeQinOUEpQKnNXQo8kOs48rIzfDybCGiScrKQPPZCavJSxGtG/hw
kITjji6/GrW4nPQEXUSZD2ppMZUGRfKTKW3I6p53a9i5jDVRbtdDr3Xvu/ll+qR1eWPuiBtERHJU
EI0hxFqiMUPq9RYiR5kUgVVnUcZ2GTi8GhQ1sYogKu2TwIIaWAry+YeVDT9dquI79BzHm8X8bfBm
uPRG/P7noehq1wPObPo0uIkP6yVoC2mohfePFR1vlIp2DGZuGZuHwYbQQwjp3Mrl/6iPoXJ/SpOV
7nTyuAJlqUuAvO7TpjuAPHxsmlMXM/raF6p/r73w0Pl7iueIGwXc0cX5n4yhCiFZXmOEhlRc7Qg0
mQ7lYnAaeLrVWUojejQdZFQLjDTCjTUjJe0IiPLKkh+csJpLDChcvHCnJgt/h++QlRvPaP5Tzx7j
dEMd7v4zpTipDHC4yKlN/U0pNkOQWjH/2YCseNH6t+B25CWQGsw/uC8Y+ucqN6t91yNHiUbIrnwh
h/A+K9oqYqdGbYnPCm4nOG77WmPeT1XKxCC/Ilg7glFFU6L5WCwcp/6y1QjludUdF8vX8rP7LccF
YI5JoJcvmoOI8wjszxIl01QDgO0seHRPXkO9DI6/xmBzD1qeoBoifyArpSP4wBh42RQobcxuoA2R
hqG2X6gHlIGPEyEv8L8a1kH7MeRRUcDD0bHc1AFCxKosPHY4FVCR2rOdrPs1JA8Oi6vPuZq+zjwV
HoYSNtNy/iYgR2Uz7Ky7G9pRIqwGW80XohkyQX5192gZ2B3Tk+CsHqINj69YKhf1ku+/wf30nkfH
dh1tlDX8ohYqIatx+V1x9t1ZKsmcLrxTaZfv34vHjI3rfmbB3rz2wIqiuekwPwy2YoFzrq3YsdjD
0mm8Q9HNZpqx0pgLIBBMqVuPBpaQRAZqYwlhMkgu/92f1l6yr5fFOBOhBzsWyOZnfJ8kQRaUwWCI
GSngirBKe66VRUq0samOVET3dhG2BOlRI38f+BUOHY2PzZl3n1NT3XikbphLFm7r3z145iNNKvxf
UJBciuPsNtLW2ZXAmqMlCpprTmQb7xjSJrzxsKBatlS2jiWCx8YmTLqfm1Af1uOGVs2HgVMSs+Ki
MAaGGn+ceMlT8eI/OInZ6P78fNra6CE8oFzm09Nvhkgq3CCaJ367fXA9NMO0Olih/GzF0anDjIdP
t+djEOFGGHHU7sNTcG5UHAnH7wymmpwehUhyjTw56C+ZIIde8Dp9ToMlehsimOdjLIhDHpguCpRY
GG+qDU0GlPwBxQjNZvGq2rLLQ2kBhJ4IWTjLiIx4PYEJEhdOQXRHAjuITt9VM20Pz1l1hXpkzIAq
2Hnj2TuElYR/Tg+chnwgZyh7MdoG9ALIabDJIYr/4SJnvXGV+iP20ezARsZnUmzxAmJrUGImMu5b
ZPkYkSGjw9RvkVFkTmkr1TjAbgiDMLWrSIcBTUjOWGkHLeRwYoZWi/iEjhVZKe+BxKoD6SlI9xGB
TZwJ2SLnAZsW78fjBHdDjkolFYFDqAzvs9eKgzq/oHclg3utYOteK1G5cxcMIsGfkAfx2YzdlVt+
oGklTqpcthU0W+mCWjb4nBYRDFZEI2YHDYA5Q5GmYBCHwJMsBQNISpCx7xZaIyH+I4BgoPgHUUge
dredIRojmFCGnk8ult/jS/R2NZ6AxR4uJnfqCahev3LZ3Htncqf5XcAjuO/KBXtGZDFbhvL6MWyx
qy5w2365CHjmiZPPOuOnp43iUYGxLSQXnJV++swrr+v3l9I+vxLS6NkIRpygnPg4PZBoLt/hoxDK
Cbjpohx2/pdkEGSRI7CelStnLsPMfcB5MsysfJV/QH7S94iTBSiXJI3tBa54r3EUYdKy+W57ywiX
ItQhT+K61u2P1WlB2o11edA7F5PHMIby3VazQZjsOmwscEIBQri9vIURfhN88YWA8Y9UR3WBHAOF
D5lYra8JDaHlGRMmLvo54jwRxDGkAHFIoUDW+DlmtdT7oAumhCE2O+jb2fHyi3xkrKErBfrOQbap
R5yToFPyX595GBoakqZ7kftTLEBef3ygfj8+EOCXoi0vxyKUmXaGfewTN9Qm33Ui6ycRpSP6qUYY
zNn3zPsxSisNo3+8LDITCrNzVmvRaBd4n4MjPjFPBYgX3g79E/OQ660lV6dMD4vJM4XJmCTc6GN/
aTSmhoX9DDo6eKTYUKfJsbP47tINjRfljMo3xPAGZa+6bgmvGkaY/9RFbznpctvoa4JsXHNuPHyq
bA1l2mDvEwNXk/jhkQCMg4EBwjVSYaowRcD5XMnjojTVhldY9xQhCOYo1o/qdxhW9Lr59QfzCvKN
RzithfHwBBnEH4f6cAqRCQsx2hSmfTZ9HaFmOG6RsFNfg2Yd/K4eGBABhFqEPIQtYDycUgJwBPjP
BBzEuckhRU9lEHnNV/yXN9h/kZz8hOFoj/wHgTabJocaa83SISIJcw/6CPMIypExQEksDa39wC5F
BTuOLtY/6Jv9/voKteXrCL8CiUK3qh7gxqUP5n4k8Gpp0XJDnEnH52r/WqZ7EMtxejc0iu3Q+yH9
Js1F0q4brystkM5MJKYQOGYD+E3LiSB2EgAZ/CUYU5VmfxJRM/JzoGqSMMGWf7Eb/Rosg5gLyA0p
7J7lt0E7rNs1w27z9IbVOoOlpcf3JtrF9mOubHDYVTY6cr0lGoW/TVG7NgdQ4mSY7Xub27g9xSGd
eTblJN8TZo6eK7ZpfaLv2UnyK2Km3km33zvs969f5LhkXFtZsGFFeB9R0ztpp+1CWXR3z8tnT6tK
iqNwJNNdNOuE3TkY0WuWLvIpeVaPo/G2J/X1GoK5oBSX/HU6m3pNJfidxJAoh6CE0wT9LTvTD8oZ
tznuhx37+N3/4Dm51133wKPCc+QDRH15NoYiykxEvykMs07A1aQugJmx2dKuBnKMmJ36lb8eoPyb
63piZyDyJg39B9t03kfT3No1zojiCE+81wz1BfWsTs1uK58UFfjZoF12IMAxahqRKBGnKiahJDs7
gmt2ec6jlgCUYBcH/IN+oepqkuyrOfqMDtH2VbqyB7K7sxlyrrJFpQcCCM5VUeiNA/rNpEy7QOEZ
TagU/7dtsTFx0rL7w5pC9f8MhKacTBw16F5k1CTIvh6oZ1d18AryNYJMplR32p3gVzrsjBvRm8Bo
1u/JbzRYdGaRS6v1EfYOk57bODi1UKBzZB6TfehEpX/gMNlTCSxNFcvH7h1po9w96jsYMpxEgHdq
u9ufUDMlylqQVvQE3RIzwqX4B4T/rUHbZVNaQ5z23QyI61bK7nn8zb/sFa4k7IaypX6UjuUSxxqM
TaQN3ZFFRZOwoRNeAJgDsNrp8bPSEMxcKRrDkgAfi95aZp2AgJJxSUYONEVJFc982hyLdeV/jmyp
fxbxIS4Oh8rRrzBxA3TouGOib7EAwJkBRMrRkR1Cv1ChQpkBGy+T7SFWLm1EWgGTn2szWUXzZgsD
ma7eC1KlbuxGpzxkyQBCMjoIaZ64pRG3rznzluW8aigVQKFlwZcxFgWpDy1ab2J1MwZeMXoe0cuy
eMltSKFOzPNs9kJOvcPZFJ1MA8rA6cOJy5nFUcYMQtBL8kyejh5BVMSQs+BjItwmbvgNMvX3rBQd
PHBWLrVNH6mwmQTtqLOJ9xGhbTFRC1OiHzZPBlj+YRQML3slRMIGOx2GudhDhZXA7httoctGRubK
1YbfsO+2y04gT3tTZaaPZfdh7FF0YO7dC8sJWguAW8GIkhe5ncXgrE1RbNpvKmJZMLBfAOVOuaci
64sUYiKLKdSsm8uAPVIwGO89j+FD/L0hYSYA+G3kI4juKLvUXDAWwpA0lLqhPZl8Ao46RjFXTZLM
DzSVythhp0/8d9CR7wHMXbXTnVqJQ/+KF18obfH+ZFzZzyuchcStP9ep9T4H8kTGQ1HfYCghXx6K
QwMWXH56a2ZUb52eC4AShFdwUqRSfwau0M3EKEDnxJuLDvz7oaE+F3SBLZxYVAfBM26nYt/9cyNi
CuMkQ0psP6cR83f5O/LspTNWEgQZaMqIlEP8N1fICN4sXX7C7PKREvHAsSPoYClIp0IzBZZiPTPl
cqM8Pa7dfby5Q90QUrAlL+NFj8qeLYDAgw6j7ZVd6bsrWSwstMNzy1EcBV8f+yHvg7hSmmNYGqIK
pWhDBNMizBYbBhpvZteBGhVdNUgOCBSZ5CRfFClRFtRHBfzw+c/q8BOVA/qetI2d/B/tASmxZxNN
59+lFnYOHUQOMCzp8E1r+GharZrVZ3EfYTHtINb4bji4WGEPBo1iq9N7H21+qwy5GoQclQRLPbyf
WYaQVxd4+0sx1tfdZXr4nLOhdoHe4TglfWWD1a9EZeu7yCBv0weYdMeF2TIFgJzYbFIO24Kv2w2W
f2DGPR2eOYcGhjrYtYsK3ffP7HGBQlhqPjBhiY12zxnAlsodF30beHoAFUXNROR3GYlFlbqC32E/
a0TEBTH4iyzoFunl3GnmwyLnsVAsuxEP5nYqJxSVBrUnWfhZWpIzUnzYQluy8BlBJBbZmRsHtwlr
QhuPbsQXVnehQLuTxd4mHO0vr51p44JGlOvO+R6ZyuqbmJ/jbY+WooQMIq6xO8fOkZUc7cojbRUj
cI92+kF+ckxHRADNvHuG1JZ35LjEBOAblCd5A6v0MIKzFC4l2d/2+o5DAuwYgR1fyL0kokqxRWqJ
+41wdMHOVlCPZNvkE/Lb1k7gJ8w6+dA9fBf4Ti47myTo2clO30pBPcQTf/Q6alwWSEVnknPUvIfg
AaPnTg0hu8+3EU0sJ5TTcid8JW8nH9jy5re57R9L+SiP8ICBhSN0WnXWr113nC/AEDlEPztK3qLR
6wyIV8zYqvkxyRcCTOq3KUhCmIMUAvqcqMlOh1NESQ4xuU8+zx+9Vv3ti3NRXgEkrOJzc1Wg09+N
JbnMJN7q5qVhfiAr40wFJSEHA7AAAdRon7KDztYEQvGdySvoPKJJYDGmAXEfGzqY2KvFnx70QaIm
2mhrQ5sxGSoakmL0eH4cpXFnpoN+o4KZ8Y1NTJo9l/yftoo3t3W6pt3dWsI1kr6JaMXA14j0k/UL
4YwPghZb8ihe8sIB8AblcsN0zv54RAs1pyYRegVWDO3WUp8hsqk3qs9DzS/STuOEpRz1kq6lHRPO
iS1ib1+0A3lN260+Fio7aVKPn+cvvE8x647IZzis7o5S2bwYzd/4M0LR5mKtuZY3tzkmDKzLbF2P
au8ewE3yIBOUAjmMJ/h911yysXMkVqoF6snWTqGpKsC0V0AKhOrsxiaKZpkEUITxX0z7AGlrR16B
uDLaUA7sQzyO5646EO5A7yR/HigwcYRHoobDGaYh1jcz/i7awmgNtkAQKG6zKUSYNnyH1DjpNAkH
V4DdAC1E3ogVRtctlhQ186fhC6YwMWWEfL1hYccbjZYV0VosOIIZIIVptaP8MED3ZqZ71arZxqNQ
9IIig5pou5/H9A8EzYcNo/VRDMkEwscwYgWI4GvzXhAj+OnyO9W+HLt2YawIrBB1IkDvnYR9B1Hf
4jl7+boLWS72ZQSkuPScP6hAEHU4VEsJZiO1ByP10q6p6VVDxf4E3ZG67uJly6+psbaJt6p1Mucp
/EYd5IpEUOscurXxqJ3+LeGHo9F3iTcMgMh3hVfxsDuq9je6TNqFv76z6dxDPAzM3O15vBiNSE3V
i/slLiL72Nbncv/hWmRIPjCKl9VcqgtIVWEyy74bZhyCyGli352WDWJIGAjxOg+fRnh3eP6EVe95
Oo+zLSXYX2wplwq52huxaP2xyzW5L7KqF4AU3Aa+dl2bYBGoW3nYlE1Tmk55NPXMVY0T3PyJ5+Td
K5g9zCcEItWaq6gINzHFzIx6KXHmEzTICMEa8h+aWMLLIpbavZZ0IOUWR8+wuKJ7Ankyu5eejWkV
9rR8P2MxjIU0j8C8CukX1qiOPOy7pYUhp5X4KPgtQjg2v8R+u+TPHNDjxxTIHhuoeB5Zv9kFEAyF
n7Lt3cxoj+f2uBjhAkePPFAr0GdIA96yde6LyprjDyuUkG5iVpZu1GvljIKLPY++d5PGfo0BKnoW
+htTnd84q3cZYLypzvDsQUv0Hachkycevz198aQS3yO3g2Pz34vK/QYkA9hBdtfFhDxk3F/1dnd3
Q5W8B7zO6pOP/aPge75jxIHAehQu+oCTWProZqdv/Pz7Luacjmw4am1I/iJiePcz+1VQ/clIAJaQ
QW7jYmrSC1RqZSkSGHidQzQisXqclgsCyaCyY/FMdk9Hp0KeKYhYZMsFMCP+4+zMltvGsjX9KhV1
3YzGPHR0nwuSmAjOFEVJNwxRkjESADGDT98fXHEinUq1FNGZGS7bclkEsLH3Wv+0woXOAJLzgmBz
wyk+gNkXnKbmAq0Y8PcsP+Sb9mgSv0hztZBO7IfBgv2vn8KWmLmtGDbhAWps3U5iR6Nl1x12A19f
lk/nl+hkIHPDbfxKkZzsr68cU5VlIDBBx7YdKWxQjdntVXMmrkozSKJl66FmtvuttgdIkfbRCbP5
tJo+SRZVckFMIOSMpU9ZPwiH2Dr4IAuXPdi+eeG6+OUI29qPOBcdUBfejmGJDAp2Ypx0bAVesCVg
q+DxMMwYuRJP5BmINF8GS5Vy3qmtcA/wjQAotAxIheLCc5RG20fwPhG84B3IHbJP/BUCs8Ovsj8A
gXAMQqSO3Fn/QaTEiZUZ/n6pORBWaIhoyxhmNkvs6hLZVNXtinRYv/6AKYoXzYa+pD5Sq+hI5sm3
uDH8uhrlOQ2Lw+d9o+Lii88bfn0lb4MY4CPEFV8Q0fgv0PicT/r4VmN0mxczvUeUQheYLn4fZcGE
gi9Ge5guaAGFmyW55vNc8hESI4g158olOkBUXDdsIX595NPFOwRI5nN5vG74MO4o3cgW/LwYQx7G
P4fqq6B7YFTSDFyGZmBVO8WCMdgcMHC8nMQicQIjPQdmBGsAyeUM7igk7zz5Y6hdhKUO7IZtSFb7
oZ2Knbiico2twQWeET9guNoVGmB45dhitx/xzfvmd/kVIFRhOBOvCOphtznFq8wJHSYYHnjpbNOK
HIzZq7HGBJWytUcifp2SLX/0MIVr7GijVg/Ij43TXAAa0y4+wIkG7PHh/pW7MqZR1aDpW6JxCGOw
0337Kv4adaSajX98nqMutOM9KQo+Cl+0/HB/oRvu2dcOtQNhimd41E4ZzH2dFhwnYYnTdxQ7dB6m
t/fYHGML+n6Om/8M9IvKQraBxAAu1Y/u4f7at/OQXmihjtpOjnFeWqgvmsMtR2e9vr80ElD3LCtg
wKqNcZH8BFeEg9r6bYLD6EXnRUV/y2DdA+f+UBBu4o8IABgM+8CFKeAmlr/x17w+XM+zfJRBg1ag
7XIyb4NZuUNA4ofjgcKxIJxQAEcwXJFNvAnY09SYHlkSwCYZQnSKHwodAmVxzVq8bhBp8QKlsMdm
Adj2qLiC2/h0+CJChf6YLaoDphAetHYCTcuOdGHo02lLxgcuexlFpsg5RTao1bP+4kUy1uy0oAck
di270mO2GHg7Wc474ESUaj4OB+rKhG4KR+Emc9ifZt1DueYmOILPvZAtJClHggWtYlXPXsG7Duza
+A2QocwrnxvhyO8Zb6hJUAMss7PDuOghg0aPt6G6ZjFdVxHbydV7Pp4tnU+p+CB9dkkFyOof4Uz9
A929lc8JF7cj4OGDgFWAczF2K+9qK5xQrG6P9zSfNYpbInMkgwY6E+cLGSb9usBaCZDvEB3u0Ywb
05KNAFPGncymU9nMgwOF6+COOnGQIMGtXygKFcTbczQyLGcuwucHdmT2nhHzTKzygzloNA38jeUq
OTBtAfk0+AcvOyAGSJvPC+3oXrgTfndK0M7Tygv9BOlywSF7PaSzR3bzZU2zZOx1FMMX6s/oEDqm
ex5x8uIDHOtMSeQPTvILcaY4u6L+YDOhFnkw1ixpRqI9US565gMyD3s8/iU/sG+nia0iBE2PmIjY
9TQ4nxVwDEVuUdgx6neW4e+2kv5Txv03Ez8oVTirxr2xJBnSRloY78h7oQyvTqGDMH1Y0L6j+bOZ
+/HcbNkRYQ4QKHDSsf4CiF92fd9g12TUN3smiOUHT4jvwx3Bc3CIjzdAETgPal56GpqLGwUvjA0/
4lkZxo0NBYEEB9kTxTrPuZjJTFfINpjx3WKgYC7Fv/Pk+MsHMnLhDESX/RisGQz9jMQomtO20uig
oqKUd9DlHuGmu3zOvTsXVhq6MQnlNytmsjdTvulTsX2QgrQHseT1HD80D/flyh1JnITIVFJujJFo
AOeLOUZQQQOmv8Y7SumV+H7m/KPZMqYLXlSZkrgesS/wG8q8MYXpgCSYol+B2TS3xu+WMzveEYST
Us8xQ6GRIHOaARZ2CHfP84KVOBnzhlxUkITgcCagy6UXVS4ZykGv8Ss6CZYLjTdnG8eFDcJghy6A
tgX7PjedbknTuZHcm00T6vLvKVzAw/OqXze/+GTCCMnQ2prPqCNovs7r5MCnpWu5DKfOPe/HM05g
W0Ft6KXH6nTex46x50eUh8QS9UTKzynEuX0xBDbsQj01AEHxXrAwC1KA1lwURW1k2hECgWLBRRGV
xGvIssISRMtHJBOxtXBBaHEJFyf06MwIMifnEWv6CN5iyjBb957bgoilkeQfZ6IzBdIx+bnsKvmc
Xyo3hzsp8UsUCq3NA2DwsY4bu5tBINGW4g3hrwJxzE8tX5nL24E8/3fmPfDNfXX8H/goIPhJgQdK
f1ffc198lvZXX9v3LJoTNyphkEBOErN9n0xDbPH7Flcebrff34k11dNqEqULh8PgXL7r2Q2dyeQt
g6snhgdAhfDegUQSWOWHsmbMHx9s3k+8WLfSmtAPO40tvXNMwW5IhWDyeTZrSJaTx6/i7bt2y3//
63/+1/9+6/9X8EFsTjoEefavrKGLirK6+j//1qR//6v4z2977/xS1QXBFAVNlyRNUTXB0Pj62+s+
ygL+tPg/hupaRkYRXA/tA6HhDgfRQwsJUE5vDJ4cgVdww56gaEINsOiBhRss5DHKn8EALTcDLJWE
3Of+UoI9H81X0TmH9Jblaw589tgOEJCjR5dXXLsQxMSOwwaW7lDBb8IX9iOPioIarjnlfrhkn7PK
43ChCwtfgo2+/f5iua6vrlbWNUVTREGUTePvVxsKqlaHRZ0eZGMl4nZomXB90NrjHdUSwsbUKWSO
gDkTM8XG4dE22Lgo22i2iC9jynXuiqKty5AcTqu7IRkvyVIOLWbpBMMsvDM09CSau3t1SJSDeiaH
3m77pZAv+2ZbTdCdeeeJXUC3V9obCQzKfS1rTxPpWVhqED3kiCKjiz3T3Ezu21LYXvEEoxcuPb2x
1Hitxv65sSXTV7CjMcyAjOTO1zgBlfWkXmsTz0AMTWWYLBRxjrOaEs/8IMPLQIdK3/aIpUmttyZp
7YGD6xsX+1maYYJXCHxIXYh7zfAyjbyrsSoZOK4pi5R5Jbsd0ektSmqenvXDE5HUL56IISiSpMqy
ouim8PcnUolaGuTpNaErJp7ELcgciPdMEErKrUxSIjqGcJx2xkSAZi2/tVe7QcxfeUxSI0b5Pvgp
84iv7plcAOZmfWSqq9OmsV4Hwgj8jnMgtuOn/uwxNW4yIMFmmq6th7Zoov/1ShwL2Gomm1u7l5ol
48UY9cykmQ1j7mMGEFEQdl4JXR1rqx4AXFPQTZxa+SUPt+d6FcIy6A/xpSUoHvVTOL291ZOlikeT
CGPB61861ZskjoHQjMFwOvYmtyV7OrJwI5TljNOmB0glSUxYGgJ+fntym6pH1A7hMDK7g8KY9aX6
gZkhR0Qaf6iyX5rLCFuW6kkjFDBq7cGRKSVFbS3hxsldRV+ojGHurAyTMo+9/aDeHJwyXGj72kQa
Mfv+CZriVw9QVHh8kqqapjg+4D82kGtSmtdCCJKDTt0n7s7iLh3WV53BcMuzebjeN62wTUklIuZu
3VA/ZMZUYpiDuDLlpWq4kcxnW6v1g8hyLuw2ezovgd2VfoZvXqrn0rtoMhqZGfeTiR9XB6XDMr6s
0ovQPNN1dkS9BW6fz5V3sZ3Hl9sb4P05cHRkwakdwGluw10P34ccf31ljNlWEJmhBYk/67Gylw9y
sIulFbNiuJXXkiL+PiZhCrEt9m5kLjhSY6iCkXCy0j0uCp0gmPuuvu9uxqrSVwXjrlGQRe2WDf/7
O6vIP9zZT1tzoRjnLmzM+FA8cbsUpJ0U/TCIBpETpAPQzPyeimvO2u3wMVmrmFsWDemHOeXErFJx
npNSMoMPJ2L6THuQzpAQRUR8Bc8j2qgvRq8Z6pgTOOQEBuyD1qneAVeQn/j9pYjal9eimapgGLIu
68Z4DP2xSvq+imUlK+ODygAkcdkIjsp0bYq7uycNs/KtBs5BxNtMBc0X+vfo7sUMflrCWIVvkeSp
/ThSrnsNaBt5poVfADrbJkxFCQ62v5uOEK4SeUfoP+NRIO0MKpOzDRlFVM4EJTjsEVwAEQXifFiE
T8nujAMk5EWaX4l+pC/Af8YsxEWDXpLGjN4I/x9hiZpTFWhvKdxLFGWaD/taovkWiYxZoEUwaycg
vxPGpXEgv9h7GAeiaJibx3k8DARqb05bjPOBODdjTF3rlhwU/kMpiqrdih5A03nrzyjp0Zevu24U
GQD4trfHoHLzmnATWkEHoU6OowspFPJ+AriBVKgmn+n1xXpJ0ETzUrPZI4ztfSLGgmfDp4uuxmcP
pyXAxvIJzRnBg/SkYE0VGDyjH8k7eREHkunmWLP1uy2RUorQAsWWakevElEx8bKmv1EyyBx0BQ3C
mWvlIT7LiIU3sRfTrAS7TFp9v1y+Xvm6ZCqKIYqSqI97zh+rRRwk7d4T/3FI34nsh26U9vSk5gMz
JqVf2nUcUUoqfixQYjEjkQw7bi8mIRIPiGldpDQSRxlJBv0q5/SeWLc9tyt6bwInvox6R9R0SKoh
3NIdSiv8SU/ZTn7+/iLEsZb4XFkZf1zEpyU/YR5VptR5fDAI8Q9MhVGw6Nvx/sv3HkcRxg+zX+VG
sTFVnVBpyUtG5u1OYpOS7eMEZCYuIvJw/UxM1t9/Nvmfr6MoCKqoiaqiCros6H+/wXkSdI0USCBR
B/2iGMgXcLMtBQ0EYskWIhhLBgoUDKOK7JBgzmc2FIkl4tQv987jVCkCT2VmWeI0jFcqHbHZ0LvA
XCG+xzLMceT9f31gQzF0ijZF+L1i/lgRUZPkvXwfosPQLLXudXIRzEexQ/cCuXtt1FlOpqURv9+G
hxQKjrBMmZcdqVKzKpu1wdzBX5V6VBnvOlq6abw68DyMiiV8hRo/9vwNLdt43+1CBjiAh1Xu9xcg
jnf076uBO66JpiTL1Nry5zpHz25qbHRcACPB99kmGZz0cO1dgcSR01Z7ola7bUB+guGdzs/44ZBW
VPOrb29QZJmSqErq58I3bdqzcFab6ADaRnqGW3hpYwXI9XBOTiOkDyEK0qjb1N32bu40yE7E15CN
jOaMXE6Wji5YshpaazB3fXG9LYt0nGUY9KvwbEcI/4vbPM5fwqeYAViGde7cEig2navBtmFaxajl
J+9sHJgzIEwKlt0Ho7sECFZiXU27wE1J7LwX4sk3npmrJhPay0qaQglfOtpikI5upxcW49cqniqz
GO9OjVblGNEhNwhjoaNjZ9CtZuJqrdcCi/Bxmzn3VwgOom+eKn3GZRbEZiRvN1pgqCNtHUVuAHp1
LLFWNxs13gzFkulbQfQhIaBWPSaMVSBz3a4oT+GGoWsC+dXd7ha4YWufdeuaXkouANkVuffG+90c
BYW36NFs36XW4/OOf5gpcJE9lC9Xw6pu0xAoU0G94zKZiVcKldCKN647oteisWKZQ7hSnNwcIcCi
YVfJNqsOXHY05gcjpkQnrWyKzLsbNjPluNUI2RRmZ30w2JGhXrLEvbcYiNQ/JD3ipXkwuIT4oBN8
yQ1GRPJo727AWhehH7R+0TEsXHVyqKmB+ZaHFAnj/UniEFLFcbideAG7T8yPInnSqk2JLUVd8AqZ
L928d+IdYDTwk6EtJsGCNF958gjK0fSP50tTORQZIDKqvDijIDNGyW8oI/DuH0HwFbJLSXoFs40y
u8FSsoPOEk6IXSCw2BpfCcDVOb7QhDuNn103SvyUNSuBeUWjrQ9ySRftGCcGnQrzzD7GzA7Y6PAd
ZRMExRXQRPEM6UhacRu6ZEtLrKAN4MNtQ4SwdiIzZEXqcIBPNkPLNHqLipcRVNLtUfCAEg01q9+r
c0y+bG2Ah8Bm5ZNqTifumbEuOuiuV/QLgTwZQAfSdc5zNPlw4WJ5VIrRW9uT44T/MVxkq0nrkdpR
z4oXEBNIxTEZHVUYeN2vkiE/L/WH3GyAUeCrBYiqmEHHKH8ZZTLr1RmS2EBddBz1MgjbXARKBKAI
eVwX0yuwfgPpwRS93SderjMK1h10LCK+gDhgYB7yvB73NjCz8Unpkd8GC+5UFi6IKb/fnwCZzua8
jP0Geci8DFw0RtIF8SbDYGCzWFOc+S1k6iJgIQDWZDP1HbI/iJ5FyY/J8q4Ot+sq5o20xfuCKjpl
8hc6bnGWu+ozzT6YqVm9VDwRXL0N8ynRIdav8WhBaraEaHcXoJqC/cE1Y4v7qSDXyAob3IiTpQY5
BzJxgZMqnOe8tOKehSZB59MVBioOm4UITq6fUhdxKbEQ15UBCI4kMmC3KnZZ5Ma9WwlvLcgU8QG5
F6Ywi6pDjDqLY1Bpz+w2flMk90e4Qfli05V1kWNWEHVVFT/1tnlb3q6VJCdsuuX8Ekz12Z6MienI
k5Xk4YQ/VdlfNNOiYBqaJAg007L8ucoOxD4Jo4yOISb0I4LacOiwQtOVTAgK+46z9EHFalzPLswd
62ULPSlzBIvnBIeXbGdY/A8VmK/D+a9MGOBlZ4oXFUtJ2+Y8J3gJMFBYHlYzpQH7Q7wtEX+yYMix
oAMWRYu2w/DkYG4s6POKS4kL6hUjJXY39cb0dx87J9optCUD9MVeeKD10EjuvlEoj6yHVlgKVupd
hSzKqzYCuDgcVwLkbnWT2SiMKVZo6OojqCu9c78eCVJESNIp3+ivtzGqiQQiinYSenA4ziIXcpmA
G8i93xyei9t/cNFUOelqXHrXFRKBRGXu2sjRAutOotExEIJEBtMfKoAvz2DTMDVZkwWDBfFpOYT5
EGRVZ8QHBdMV6WLZjLlXClMbQy+E/TWXSr6flAQcbtuzfYfmDk4Twu5wRd0YZ7PmeVHxmvqKKV3n
wjeFk1p72dWWoLnWpfoIPiFpACWeTFzyhJ1sii8EJBkh+IRdF5wYOhKVLMwN9BBR9yeZeUjSXA/n
YjgeJLmy1u979RIlfoHKNd+XJpN6rAB9d2ozo6qq7OxBXOYL3c0XY9m6CQ93aG1eM8Qu4ObbNvey
wpWVVwHwgXNhMi3EejpKQ7SxBUHoQPwIGW7NQsb7QHPW20Aht7MTim7f7rsDcjg8I+hAityK+g4s
bifhesxe0m6fZQvCDXg+4jbMFmFvkZUzpq4bpp0xeqvbBoUHm5rKfpStCqxi+qwrHTz1cgBw57Xs
vOopCpZyN0MvBdJ71acD9C3SpGQthgv2KeECtUTLnxLZR0SxylCjGd9TUFe30kGflScbaSCn/skM
5tEpqH4o08TfVeDnKtE0qcclyZAE8XdP8UeZO2Rp3gWCHB/oh4twnlZuQ0YBGv3bVOjGAWk8YcK3
SgLXEUk/IQjmN+TKlWtX1CzAy+6lO2rgk7ghiSVUCdXECwQkBX+5uYVOLJBQa+WIRAsmAozqKvUJ
aOiaPcGHapjMqxUeD07ArvYQhKf6LNzpDEL1m8X1sVieHSyOypok1O1Q+KqIZAS7QH5CXoTytzmJ
XnV3BQSvJFxi1g52N3MWv006m+IwETCU+IG8uBXre/Gs4rR+T4VDROQE8Cex4TJH01IID1Setb4x
eugtKDjMekK7ZLieOmDzgAw422pBXQYE4pfpBnOjiIYg8AeIeeK0sHPhnEgsXfFq2lry2iBpLgq+
uAECdFeQpmC6ubJUwaVUOyQEVLFDBOZQiLAwOcWiK8R+2WxzfdmWTHn0umGMG4BEV1P3LryghmeG
Fys7T/whsaXK6sQt9nO93KrXtXjddkB17KE4m3o43lUfeklwTK/r25nGzyl0uw02RrCtBLs9L6tw
SbJIb1iuyfsihM5Z3Er6u1B7eboZuq05OEHp5JR19ydEH+dTUrhRyYgvbs4Pp4cxbj//XHsaEA1A
ngExwNf/WHtVdetl8SzGMAHyckK0BG5VbffbbRAdFXUGwnTpvdyavJ/3JhYlrEbJa/+GPLtgqBch
9it+yo5WusnWfKEzDxbDOH0WETBVBXDyQhhVtDY+m5MaTAuYA+bLhGxRU7QiE50cAB7V5JgjrDzE
JwNU5BldK4llgJxv0bP+iqEG0n1b7AZjhc+FiQ5q5w2nZNRTpIkjkp/yHM8K5/uNWx0RzO9uzCc0
4q4opWSmUnyoXqjQo5fJuti0T5NltRDtxtG8wmTyBVUvSvNwgxZq26Er2k7s+5zfux3zVbLSZ/KK
U3lzo+HZkzOECBXGzUHuAJWu0t+schQaHyXxENfNSOmxgnIv/Yg/GsY0hz/tM/8kfagTzL8e9Sdo
Qjz3SttJWnwYHITiLpnsu3GmObGeyGw2jf/9DfzPtvXdHRzhiD+WVjjc0zhvWFoh6fM8a5to1L30
mBVTncQt5TlxgkX20C2usE9Etjyqb9qu9EQ3ROjuDgvUNI/1slsFjOQ9e4wAfZUgWee9R4jHs8YJ
AcE3TRYZhQFiPsWpH4KD/pzsgavQ/4t+RBHpxTPiVd94UAQS7hun+sBFgSJN3wg7fBTVS7SAy7r7
V3fsix6FD8ZNx0DCicMoL3FnbCBUxsjWxBMrm2h45jDg6aWxGaNLMLykrxqhyo/ya3lM9wQgiCQf
3Rny7ikqiVwkAXrlCx4legm0RlCY53VuZfEPS1X5CmX488GOFekfN7rWKlXVI5bqsK4P3THbCB8m
6BkikoXEqzgkPOvbDoi09jN5AYhKu4kbIMR9QeDhiZi+Ay7RYYxlEAmkqQ5Y/esXYv3QTe6R77A1
MorCagrcxWh7i1mImdsSf4DO5K+3IhP8T5JMjZLp75ch9xNpEtQDb8wDvg/zjejKhbYWdrfFOE06
8HOAzLXxqNvKMefpEUccPBAwHT1XHEmjokY8Frt4Ucx/WMhfFfQm//z35xpv/x+3NzKVvhGMdnxv
OM40lAubUJiq2D36PSY/2jKaKrTB0Q9UgGj8E0wc39i/vvMn4lISi3LSnHmwwWsb+PezXaHXqonk
QNRi98aqrlecoTApDGAtyCR+T0g9wbQLtU90K+ZNJDklDb0zFOtO9w08FagsCOmVprmykHmdqNQn
TjY6b+onhB3h20Bsh50i86uXpTwNbqNFsAnsCRH82wlifubc1/ZNmQ8IP/ppg3yEEUH8BFmACyAx
YsX0CohHsxWS5aSzbkzXYdxPPpPeCVkZlZdMB6PjvTuysK/uC+y+qPpLh9nccboDDGU+DvD1qEIs
efChsul0a+is8jK8J+ErGTZZivTPIi4EpENeljpRvHNm0yRYvTHofyhrGuIR7kJAeJsTTZ8/nE3k
kq5ozKOXDqTluSNZ4ljTzfNqE9MKCidbrWAVgEIqY39cNCzqQwE0Rha2jHHWUjQrbTeFLs/kOxnB
mzhYpt22ZSwhqpnh7CGwUuoH+L40q3GezunWozs2o3nGgAPRE5AWGxahCbirIJlIPTCooAsXbXOC
tJn0OyYJoWUE/oK47K0ambDmAB2MQCuybHOJEvhs7AA1dCLrNKdP1ogjBpEU/Z8ali82E1GQoMQF
6lH9P2vyj9V+bhXzpog1nM1m+IUUeDkWgMLBmLcIlt9Azcn+Qh3m/rSLidoXaOXfvvP49T++s5hO
OrXs+/igUZXevSCiAJ7J0bTZTZ6MS93O5QfThRsatBlbF17UENvDm/AYRhhhZ2zgMsGUBLtQwTJT
GFNBMNdENyKT6b5Tiayj8Lq+NdWxvS7V2O4REiMAexjtBm9FTdr3tK1nyeDWNxd8NCeGiSyWmx+y
NDqbIexK+tjfLF68yRlYCEIf77DA6LbzTM9d9MgBZi1ATrCazA1EP0VQkQ4wiIAm60QDnzz0wxjk
Jhz+MzmAHHwSAc42nkuyAwjLb9FWwwitGX3BgHE/0F1y+wkUwCWvMk8ALvPq0vywyJFj8f9iuWTc
FNSpnIna2Ns+omnUmWkVLmmPoC1ZX9dL/zrSIPR6D6ijqsJjq6SNQlbEjyh1oJez8zKGvmb16tvU
XKLVygsXforkN3p04BUgEzRNiArQqd6mpUiUyqIOgJxQuM3kbJY+XNcM+JPUqTxv+4XYegiXEFdp
oAXaIh7ZSQAzq38bbW3qT3XND+vmM8iepu0kU8MyPpRvKqFQz/KYl2eNvRRvR3hd4VgtL6IMgj2G
z5+TY0AkqjHtHVRM3x8V0j9pcfHPJfybNv9jCQ9dLcjXgY+ivJgBOSa/knAVoylhxLC5HjBlAGes
0IQozymY5sTGhNaWb0wuKq4n9fF6+v7jaD99nE8V3/0apVJSc3KJEADkMTBhs5vrB5bkK4Sq9Np9
gMUTP7e87tmSe/JA0unoppb1aYQL2cYFo5BYzIwwoMdnejsHB0D5XH2Y4mwfqHPwBNLk1oWfzEbD
UIC0/SmTHPPXTeFds5mmJeCVzOY51gi0jag5F5ztEKy++P79pf4WHHwqNv925z8Vm3JvCOqk7n7D
LHGwjq87XYV4wAtHuT5x74XVLlqOal10lfA5xBMevn3/EdSf7vanMizU5XtZydxtwTGxwzKCo/TA
l4x1yHFWWRxJ2Xv1UvokWVVesmjfq2O21TfDHsPvFd+ANosESjSN1/8hveiW9DTZwZu7xFHsKw/q
9vbMGDpkH7EPcgVsa+Oi89k7hANO8v6Hg0D6ohzjjuqKLHEcQF19uqPXe5LHRsRBIDiCZeCJXFUv
si996Kf76QqsuhHmwDgDzTsqqlFYC0SHTuH7m/oFKTy+UX99ik83VVNisQobSOH+Te99eRMxIYvu
GxuAXu1S8y3IDyUMAjvbarjNw6fCvn6cISQzv8FKWs76YpYKjrbB04gqX4vsnl4UricgprDOHRgJ
/FY3eY7YW9rrH5hDykWojLGWkjD//lr+Hwvkr2sZW84/docuCouJOKnig46hlhjZzq4rZ8LMwvsC
Ou12s1NU24RU9fMrmowKFfxMo2h/Pz+G4Pxz+mW0L+2FRBqt2PSFT5meCzZZEaRylcoiIPGN+yBB
OKA1VawMxfrWIPAPjwM2XHrufiq2m64Y/U7yBLmQR/7AD22f8kXN+rcH9qmKH2o5ivqGi0xepUfj
t1U7fdDfzLfGiTcFMSsrJNkMP1owoN4Kt73Xu+2YDJwuaJEwbI5lIKYeaangtdOZkuhx5PdLoihW
0Cr9tLs0AESOSNDNw+RBI/o5OPzwnL4+UP56Tp8Kfk0Nxb4YWHPCLnDb5W2NZ7B5FaNpcZ5G+yvZ
0l7FD1sgKeBxKg2DGNLIykDgCl9Wlh3qBQqK+/yG7UdxMfkzZfTdONxfJWkukgRJRKM0NchIWBEM
guxEx/XQz81fE2EVv+q5n5ozniSPa9Q/44fDVQCt0q5go3ARnpnaZE9+2kDFr7evv676U7NR9Ylw
FhXedxSu8oFhUVjxB1sbrP7hTHbWW3AZrPId3tEg1G2YjyId8vwhFjpb+YBnnZzOOEDo3dEXbdvN
sNbP85rZUNJIkRm/aKsplbRRPAAbSrwAIiQsIkTY42CcQNFAlATPpjYbDRP0MnuiaXdjGi+RtUdS
NGelBK7pwKUmsykB7LTlJWzSTHaRcpOjw1AH5VF2b8fCrwG1x/wJQi04lZj9QRGvH9GPQYUwq/Jp
ktnimNBY74mQVbC+XIle8fN1tBbQeq+wTBD20Vu4yg41gj0q/JNS/AC8aV9ur1ACmk5/J9Hx/n0z
6G9nGJ0r3S7IaX/eVASjMrzvhZcfng1VeTm/secSfZQyc3KeRcjrLWXFRA++fCOEhRBTDgZ5mqfW
VbaB23jdmw/I+fJQrVr3utQ2Dbkd2HuJWhnGPCqdlUcz//s/oohonDQcpb8z/liDKYnzlLQepI3x
xjOIcPRWDvp6JomSLfPDK/YFuiYKf139byzgj63wnIaJrsfU+nABT/fQkvDyDNNEXgxEFDGLLlny
THntArdBm3q1oTmiXeuTsPBCuh7TvSI293E+Tqmu4IPtu6Ou8SBh4JrJDgn1jAIoMc+IK4KSX8u9
5suIt4UNWY9UfkNktS/Jk3qDaKa4+f7SYPl4cv8oRf64tvHrf1xbV3S8SiOO0QExT9ZCsBOSRY2R
GGcaxChyBOoR6NeAWRsg0MxCQftJcl+xacijJUU1dNq7ryZHgzH35PIw1oaRqikSitVdWIazuHGv
tV2my6Jyh18sFBIUaph1ctKap2sKGk/GMQqOmfBIxE9Ar71Sl8ER0UtEn2FOOR71yCPHSDIxLXhK
sTMTtAYz1JEKr/7vyDOm6zGrrC4I5vASkBXSzAjl0CFmbwARjyjXyn0nWybw5wvYHlJ7jBhW5sor
NOwP9W48n1Gj3myFDLfARwVQ8jwT1xgODFONRRfw9vv7rn958Pxx26W/33atC4MgaATkY0+8Och+
yzEVuCHmiqyDF3OTP5bdjIkXS20nu9yy80tpqwdtF4Uz+RCEtvFy3QdHqtmLwtwZLuTpTqYWJyXF
DZEhwUy+sNuLfraJN72veNBrOjZa0Y9xKJ/n1TEtHS12tAlyl5nSTSFb8GRXBIQOdzSvFp0TdDix
4TkuNgbqrHnDyEQbi2ZzzEQj6/1R1Eas8PsbI3/Z0cMMU8RpVMG/ke4/1mNUm4kQ3VmP0StKAcSK
7NyYZMh6I0C8tAt5mZGuAtLDHAGe/23VEH2LS/s9p5tiOAKhWnh86ELZb4niQUYn5usgnPMTTJvM
Ak22/SMxPMOD4n7/0Y0vT+I/PvqnYuI6iVAZnympQyLT862quRPxMUZ4kTLGbrCr4k0h85j414k9
nC0JSCdLXpTEzTVGD1mVSLA9wM04LOjKcLjShcgaX7l8HU8WqMfF0CmXekAeKIJKgFuctaROXA2E
pIvwvUa6gasUSjCw9KfSsEnR1KV5eUh/RSQJa6OiGJWlOZC0CR1bcaLNCPhDwtdznheWdBhbe2So
BE2nC8KHJXND5RMwZEfcSYQWlZgZsXMYx0bdR+VOK58MDYO7O4xxt7FHpaDnH8XtkaCG5PL9nRXH
6v2fm5SOsM5URAP5wN/fliFV0iST2IC7vX654ZqOdkQNzLsHQrB2wgnH2PffUP/6Uf71DT8VVWGq
3gdJoS7sN1HHkB209RxMy5uOLX5GmM15dU2wOt6s+1ZaTeoZUSLVI/JdFSzOLZ7J6CMW9mj6Os+K
+ClSVMp1wDAueZ4s892wgkickTc5wvG8UnCTlR29QJmy/yHWhayibivfKxBGi8lSzz054ARKvw5P
Beev4ok7Sn/dmDUPtw1CttW9ta4PDKogT9jL9qFfvlSXnx6CMTYv3z2ETyVXGDWTOhj78/qt8PL1
mTLmOCykx5pER8zoUETMuR2Zk/vbdc1VwHWymklBfL7NuxWiY47FUQiGxAc/YkhZBIA41bALLomy
q0/Ks7AVDjLzR0ScueRxMsGonA1e8yDZ91N5yI94ubE7L7StwnwMQOIH/SPfRLaxwwlyQ1B8R+AZ
kBdRvqdeSIDR9VAeKUAUAlP3KKIaphsSRqw+/kQGfN3Py38tl0/lUSpfb7d4oBqtn1ACU26j65Ho
ib0t245JCMoGVOt2mYs/nt/iD0/F/ESJNkZ7n9QmT6WUCUKy72cnKpyzvAD8hzOaELoR2EI/r8Vp
RaDBjZH1TECelVT8aIoqhqwSG4MtaI6l6GyAr83Kp4TMP0a6olxQQZR9ZIyF4t77ZdHY58hPFecq
zmWRWbBYq1zB8BBgZMpDfbZycxr1Llaq/8vZmS23jWVZ9IsQgXl4JTEQnERK1PiCkG0J8zzj63vB
VR2dVjrsiC5VleVM2QRB4OKec/ZeW7McaIzJvEUNZd7j0aW7rmIvlF1x2NTjDpU3baQ2f+PSRlQz
oNEh8umQR1uIUehmpFfxarW2iKfyPtU9VFnVo6LAgd8giKAyroKn9kJjEjeAdCoP4idz1pzaZTgh
SUuhu4uuTAwA95Ps56lTPDB8C2RvCr7R7o5kn+SAenRn2cmt3dhBBXP07Ng3jij+ZSGxDPmXu8Y0
RQspqyrhXKMroavGl8bEoGTKWI5ydiSwzO+d3pFczc3c2Gm3is2Wa2ttSN7zOrey6df68r7xNddw
ib5xtLvF1fm96Eg2ozE33jXcd/E9jrfkEl2SG/wsyFQMdR50chOhzBp3AWgF89p/kls3uZlPX/5d
RWykehUEad67w3TEDhzNJhh537hM8/k+wOPW7gyf/fRO8XWnxRFYMhKMPNDnDCsX1w13dy0HC7Zl
A8prwywZyzZdQUDwJDp9YM+22Ro6picxU27PoiM+aS4oQKewM7f1eMP70kvc2qu9/E3ZIaj0tEPh
Lj4ZAX7yHU/Urnmt3BFsb74jGvoHIgROROfP7wRPUhq8r2ciP1d+Q48f0xnJbyr/v567w7h9EtxV
wEbW6ma6I6KNNK71XLeOBu5jIt0L7+wT1C6i8hTOrQKDF7dOvu0uil25ij3jkNiycQ0P6lY5giC4
ic50rDciH4/iyluuOigg4l7oOa3qiiChRcZLrpw19sqk6dGi4bxgl7R7Z8WJAH21IxfNsJ9v78vt
7RvMV14DOdN2scNDf16OyDRsxW6v+jsaN45S5GRBUec0axwC5lqHctYmHvG22OX7emIl/i3gd0fZ
MdTfpg4sV1eH6clvuzuibI7NK3cyX6LzU1S2NWw+FuIBHRgZNvs7vu7WY2zsltOje//5H6KI0cku
6x9EtbNBzuOAXHXbDf+VNsvm/uJ9UMdtM7vgKphPiK45yPVA4p9fhMi7d4ld3cVOYsNQ4X1ilP35
hUmJICm2uW7y86rHVMu1HzrxNYbssv6VHBOElmVze1tPtrBZj3P01r8jsy0ArNwo+Z4fgwbXPfDH
7cLFgvrz//FiPfBEPSDLPeXOfFpPH3sml1Rjz3gmbJafTJjx8Q3vCQysXQPy2+aOdlx/jA4Ib0I7
zCeovDyoaFUge2A4BtPFWuf4/D6wTRwxaEW35gUZqgKEl+3OIXSmzb13i4SDRIDWsNPtMtkMW/14
8cZxA3QTI+oZ3c8VILAzXYk4h/xA1nZrpz6NNEe+YxCyeX51nNbuXVgkfuxL+/pIShtEig1NBoKj
rjTcgfYjriNkfE92E9BtonSJy1L20j4/psfYX4Fqwsnkh2u/B/rS+nSjMNUrewP+Us9X+33xoufW
VTzNW/ZY2RzV7nbVrncrR3yQvPpY8mcErwS/hf58VyIXaX7mzCh7yxPA7Q9XMibcnuw3EXbgK2qu
/Ra/PGyi0v7ZdvA6vpBJrr9UHoAG8A0YsT1kQQAVwMXYYD8o198ZWeE5J35w/cLitct2hQNlYXww
oRepLrGSG0q1mww0YSTeh1wHJ9lZ+9anBfDzF7+FpoDnDYaC4Bl7YJ89sG5iqfjT/Pbn++fdUG3v
OyJrqnsiXT/ZPziCN3H4rY3vcv0i0wyZ/wUZsvNsnVCVubBdZFfGSwsqJXgeeCvybgLE3zDYh4yG
/v2AypvowPkgI30mUkUkRQ5z1Uv3tr5xSB8utus3RricK76Dr2LB8kpISKNtwa+AXPgue2O25FGg
EeTAtNrGh8m5JAeA5ZnwX5bWcdu4TAPWpRYAHQjRrbJBX7dNHi2fn4IfC5KHmeae7Bz+2pKX5SUf
/vMr7KezDNdCtuGQuGtG87TlMw+9GBA5qmKXz3YXb5+nfUV6hl8eSzpn+9BvXQi0sIwciTxTDbQ6
we5ef+Nkc3ZLAuYqPlooJh4hjDbzfO5S+ExblrstO1BSZxqWFXw4W+bjfODrocHQJf5x1SrSCD3M
BwaBnMMdDLnz+nZMZ326NLYCxGL98fX06XwCEBVWkJW7/vEVhbZmBHGhXUu+qzyE4fMufqj4cQwb
/IvSfuSDnu0174cJHucxIJePKpcHHow5D+YGVADBN3xQFxz/+s+obkUOaP3HAAo4oj+XD9Kv7bKf
D31dlPFvm4Yu4136sikbtXRRSn0ejxK0+ebajZ5ev8WIwvP0kQllqr3Jytv/6zUNDYeyomu69mWj
kYqzPBW1WZ8jqk2ePgqYQNeovLE+TZ2LMl00/iL5WKuu/ysI/vsuFdTcoiGJqqh/qcroXnRFK1n5
0WITP4IYaveDRDrg387mr+23/30dlU2UbqqyKn7ZXc9tMWRS0qT37XSnvIxnZibsDVm9N2t84wTu
Z97Yhv+X8/lrY+y/r6pKsmnqimT9S+caqrPeaI1U3Dp3QCvFoxDE8al4iu7Jt/l/vZYp6aJmWBov
yJn+R9NDknVrKOu6uKHY2TKc31zWUB02dnb6lw3pl3rhv29LkzSkdZqiYlz89aXyRJnTKS/nyzBz
pRxRtvQ86wzysmF020F1Uwk+8rv+ONNQQNXw53f6u0sGg5lqSCpXjfIT9fCPNxqUxSTFXUHAECno
o9flJxGgR7j/86sAiPjNpckczlJUU5PN/4iY//E6UZSP0Syb6jE3cmgWxrkVIE2ppo29bWcI3wa5
/lbChO2zczGiqkdfZt6ZJJPUlj9RDhhrYjPJ6FUJ1UaU0SGRcpDGiHM1jNR4r1njitCfluI5zMfT
oNBkxByFDmgYMKsxPB7Z09OHjwookSKuWjPblvcyegKdnYxAzDY8jnR60zH2Filjv5Fg8vxThHCp
ZAxjDa8s4P0zvcjMYNcLTF9lwx7wDwX5oVHy52wxaruQfkglso0x8utx8lvjpWWjMU6x3QcvLaR0
rB3uCAFmRCahkw3XU5Ai47GAM638dPJymebDsa/Fxu+DT2OGFF1h/BjfTNbtUULMnwLIBoFSVLYB
ubcE9CJX0p0iLtdOJImnJuTeuFMKTGwd+V/RxNal7qGXvCXh5IsKT6EQeK1+DaEfRCY8V4UctCl/
jMrWbSLs4lgdgxT+PVpodXiWWk4E0yaT5pTZ+xk4tlj6EIdbyzhgkR9nfVeE7oxBJ+u+l7j3SgEx
gN5dK46yAcU1SiH9PiJVMABw7GpJkgBaME08Bbic+nkflxcDZhHweDOHIdgER9lcdv1KrGhU3+CC
rMwahC2y9JSHeskDsj/HGm3l73PzUaNOEKCAxtcc/2mPoZoO2eugUkqUoUs3XDm21jb70SBEZyQy
rVI3pFXje3MDBY0onW/EJ4gl4+Isx+lovGQ/zD1RDmf46MWlPg/HCoHKzPt7Le9Xvfj3hYqxfdef
dLTJQITvFnkT7FuC3ZoVaxzCmHBpw5HCAQcQYxis4uQ2Im5GEGYKzyKc4NLA6cKFfddDEkx2s7gX
ySuU+hvQl074SFeoXw4Z0TwKEmJe/Ah17Em4IJvgI0RYM5GkHmCKSbHmte33rgU7cp3Ub3oP1GfN
MArQIDXaxWBilmIHV/B5x2iZFrrtfIgGHZ2qvcxEBFhtbqv0m4VIddLAwotekDlGmtKces1cMo0c
Pcz06WqwG9kglbAMJepRJdqr0UNuwrEYmG3GEtc1wr6kD096i2zDHPzOYlikhUcJT1kR0AUNxVtk
TkDTxe5OMVaGcHPQw8VLUpgnYXNINcZxOgI+2v59gHo8ImP9HEBXSwzc+nXqhsalChdiqjrjtQnq
fW2E3kJnpUH51o3SdiaWPRqjV3Fh9IfGHyNhUjZ7If5mqtQ2UbnVNbTT7UZHn9eoE9WIk+efGcwD
dVB3YUJyHHemCiqlblB/AZBM1eRRWMnwA9Yna9fBhkrMl5FZX6Syn20NaBr6XhkB82btYxuziYOS
aVHGoi0eJomMKv1hoYdi4OhUVXD+wUMaDISiMiqZDHBTuPz52CbpbQYbXvCTiSmfa7SWwUBHsfKj
OfNFdVeTodEx0Z/0B1PBRWvRq2OZG2p7JgcsA2pu0gIMgfrhZzRA6qc500iufSEkvtbC5trI7mDo
5JYYwL/kmWFoWCFmEq6iifqchmpW625k4J96VFuP6wt+eGvnvX5Wcl9gppyoAGmq0RMnEyxMcsTD
UKPZnIXBrrgQkoK+UPk9YbpezZ0tBNIhBZ4gRBXy6OG5QGeHWxvPOuyEkZIsu9GL2c3sIIdMRmoH
GzcSPLkSr2ZS7Iw+8ksxO05t+zJk2GJlIOGJjBdS2KBEX1ehfhQejPnatW9Jmd7SZYCPCok9h2iL
aFsspx9Gvi8FqMadfFN6Js88CLrYG6gectwro2V5SnIWxKO1vCSV4o8svdHYY/J6iVJCFkr5Iszh
y9KJSPFCAgWEjdbPL6oKqSzSNoW4TshSv2+hNgPxKto3vX+aq49QTd1sMuwKKGC9dBtLko9Kodpa
IRzErLYnjQJVrV0EfUMjkwvfKNyJPE3CgLK8AB2a3A+l5aUSYQTRiKo02Y0qnCE0fymmDsuYdiae
x6VQzukcuckwnjMwAXnSXGWMEmbBRjo2jjGZqYSB4SzRsQc0A3wMSbRDy5PYQpVtjYsLIIXK9j0n
K48nTKfx9JWkd7EWSIuR7LJ7XRDe1qNIefLQ15ChBx684WPMk0JGPCKEzMgnrBmJ15bfh8HvjevC
sK+rThFUtUpAwsTdYxBdIuvxWR56r0F8OfBkThihWnFIli2da4tpGb78YaQhw9Afd1Ef4yWNVKyZ
jKmRcoQlxuEuO8RgVy350CvflPBTNU27EUkFMju71BXijY0dvcckbzZL544C8x0ekj0D3wppDEM8
42iqXidmfkxGxGIwv8HYJiZ2LueHcBlAaeiXqY+PCyAyQ3swsd32xoJPgHbRSFaiuWxq4bEbHXVm
/F3RnAghoROlMozX1nyLkUVbYnJcD9jMXrJFJHSp37fAsbG2I2XO0NNXKW2LAUvZ0N1IIlRy62EU
M0c13qamQJcA+J3pPOIcNWoOYpG4cV67bQEnrnxB4bqtgnmbyNohVPvdkqRbvXip0CfkvWeMpxGX
cAwKJAb8K1bNrmwo49Hn9WFCz1/wUiysoy2suZridaDJFJmHOga6l7/03UM4lVDQfixhe2nNdhfX
5a5hoiVYKntSZGl8NDrJlxLjYDPBCRZE7E/cSTunBoNBU0fqOTY2Ch7fiOtjuxJDZmJQtb8UV79O
a/+zadYUWVdk02KL/lMM/I/tpFImnaSMzXIyMQ8J0XuR3mvTMYiPockDL3358/b15x78a2FliKqq
SJpJFfnVI2tIw1iX2SId04hcO3awItJ1DR95gClYWtUE0Jfi6toSkcDYxYpPakIeKCt0l3yEgrxP
hI+/HNKvY4afZ8AwkH/ouHZXLseXsiGTBbUOmi49NqBKhRKDpc6tYs7bPi6ZQbIHVfCRrRm8UDPj
zJOSaNubP/66tf9d/WKA4JKwIFJDqPJaLP7joxBkHpZGDvUl6oHWIBdmx9UifX4U24+qZTquXU0T
fuMyOhFm2SjzpvAv5dpvrgboQFBfMEFaiqF9kUwEerJ0emQxxRsLYIAJvrxvTXInd5YdEU/Qasvf
irbf1KKmKCumSs2mGerX+rAUpC6u+7K4vSAQuOS7ZfPxSquk+Gsh+puP2ZQtkDCAzig6f8qu/nF2
LTGjcgqL8ix1WwFCUIHI06DpVeEpGj7jcW/QXmEq1GDJll6WoHPxzf/lUvvN6f3lGNaJyj+OIY/C
uZaSsTin0l6ggdGZqtsEJFyXKlFKn8MYkbNOqxfvfWtniDyU6RQwD89wx3aPlDAbcfjLJ6787gNQ
uAu0taHDKOdLQ6fvh6QUyjQ9hkn3GizvIqMXsZ3vxJE2cfMRJLScQUGEMwheg/yr9KlFGLgktMXI
CYpl0RGQPS5LuH/OhMzWu+TGXsOZQhzICyQFFRkbRhBBSk4W/GjeAOo2N8aj8ueTq/z7A1ZMvhS6
NZpC3fyl06AkVRKKSVOdNPlJga6tKrTg1pA0ZtE6sc2TWNtu0IlvovU4yU4tKFsxYEFuKArZFLfJ
sC8r02vlwmv00MmyT4NMd0RQojbB8CiM11wqGUsphlsNr1J1rGoWqPxeACo1mJ+ciD+/IflXvci6
MCmmZaiAmCRtda2vb/gfV4vaj1pWL/FyqYvDTPePsCWBMm9LsaRojpYeEaqJgiNX5576u3kxlrs1
TyXDIIegyZEIaVLhdbr1RcnBTOyAatTDjz8f5M8V4dcFHagNY0DUc3im2UH8epB5ZkqzKE4ViX6o
p6iretPGTVSudokcdQCT8mMPTz5YXtSxuxvU9k5XsS9QyWgmir75PGHoBVSxdItbM5khD0A40osw
2D5p+l0tHzvTehZSJJkyaAkZEWNIZnWvfOQBtb4vmVgfUJjMFhtOwC0GHWhTPEutCAS+exYGhlbm
7IfB6K0fptI+TfKhxi2VLPHfGmvrm/31ZKhceRqf1drXogPw68nQ86Woq0AWL9J0KF7Z4ap+iOjX
Rf3HzgrKG/D51+Zvko5/ryq8qsRyrYroFyFK/fqq4zhxhvpYPw0iCavLo6qT+lY6QXNdsMByPv78
kf+mBczr8R8TN6Oh8tz89fVqTVniOOzL21NwLS6kV5IrQeoknOU/v9BP6eW/TidMQ+4AA0e+/OWF
RDU3x1qOqhN7ft2qHQs2ZYv3+prg0L4P4pDJXQbScZxPOa2PkvtxZBPaldre6GjZo8ueU9XpEVGl
A8M4sCTpfJ8rj/NhHMjPpB3UZN9lS3kqwKb++eCVLx6U9fblNP3j6L/cvqE1JZNYVNVJLNInwyR2
kjpsU9cSuRKYp8b21EKdaxTwu6xSonZNl30XF8ck2WYY37puvzyUY7vXcVE1MgBpVT+iNpWrY9Tq
rmQAPQXVgqCtWNxIhiOGPQgSjr41sBTBGGG4nuRb68FCW8fcxRaJe+i34j2GhW2yec9OwlE4hiCW
/XEf+Yy4NwZD73Xe0R5IONgodzx/LiYKGLioTnwghoDBNZairYr/k0JUOrbn8n6dyIpPzU14CXfx
LtivKRSdfXgy7EPlL0eK1g2GC1fZtdtvd6aHeY3QteiCW99FH+BDXLZZ2LYkdBKcNGyLzdHcFJvn
5/K07HD5Mk/Pd5b7bbpZpBcc2rOK8ZQUjvN6GLIzv3c+gW2b9iwx4p3s5DITP8sgfFtuTuuPCDSU
6GDY4xNIYHud/Mrbt1O/tSUGsvV5OuKYOs9E7bwEHgKT+/g+u0lu4JEuhO7yCLmef6XwD1C/4Ibt
ySIr343veDRr2IGgpZXHThi3FTVtSTtJXW4Fxc2gfdKj9JZ8rQv1y2DEL0lPYG0c2UKafRO4GlXk
VrIVkUQdXL2BGauBsEqtEJrnOhap2BHpN8b0k3RlfNLL5LnH+xaHa4tzjbVsXXUUPRw1ZZPeJJmx
YJ/1+Aow+sQgv8URWWrc7No6/jZEOPfKZ2Wq7hU6XdnKGJJiz8rT62jEJxkZfKb2rKW11yk8T0z1
eUyooqlQukHaL1V0DmRH7fTNhNJloSCS8Z2MtJ+GnvbpFO6MjjZwmjt5FD/nhXqSEhTp8Ie1wD0n
c+joSb+RB/HUZNnLhA+7EEE/pw18JFet71KAuBY5xD2VHSul2RV7rao9Hdl0FkoAr3ay5mWgzIMa
SU1FPmgZK4RwC0eZ9ClA1gXRfgJDmpnmJf2mP9/I8rop+7oKmevMy7RUS0MM/utyF+SmYuU6vNQG
jWM/kV/JqioMNCk1tNxKz7BdaVawMuU+PW5zep509nDjMasJfYhWCHqqQUuZuRwMcDenvlb/siR/
cZ7/XGtUUWQPbZms/+LPTd4/tgoj5egwDoJ2oqDdhCkxSJhwUhDsivhZdVTSjYrxJln9E/TRAvlt
or18WrCmJxTEUaA8Nll+UsMnrTNtM232Jh/NSHcvM+wED2FuzEB2V9P1cDUK3Dyk2hvaq2W1j/lK
4Scud2h+9DKaTpBC0n3Tde6CIDMAbNObhEaruSf3dBK4SIbmLezpgNGY+vMnZfx7BMMkTdF49ppM
CZnb/fpJpaVlJUYW6CeEoui0k/BHVxO0oUl2SjdAwKxAzzIhYYvs2gR0HS3PoL3UGUzTcPD1BMoJ
Wq1bjC1E8iwYpJPyaNDsTs5mdZ6WY14cO3TvNIRZjcbvln6Ku6cJG2xs8JTvjkt+FJhhlyCNLGga
7OFzMHQ0fcLl0HNiFu3BMg5Dcc7gAWXTUcl/NPUTd6iEhjV7idm0ttYuLc4jC1sGJE69m3l8Cdee
ny/qc1vd6jL2KVN7dkFTfAlRyY7l95JmWlJIbpq//PmM/nzCfrn20StTFCvYkHU45b+e0UgNOgqk
LL2XPYOutrJfN83izlK3DSx8403DIzL5yB2D1wuQWy6eaGbW8GlmlO8gUR3squbfHHG/24BwVDr7
Tk01Kee+7AsQmBu9vFTaqcxobxGS1LNJH25p61uKmy/nnK0eEMo/nwumv/9eCH552S8P9Gqsu1Rf
hPy8mCe5ru80qyO/j5UcNUknu30fH0RoGFWJqi1ELTBZXmM+ziFSKPbkHZMrZM86iqSoGW8drL9S
IopIA4esTF6svbUGqHBiFqcsA3uBR7ma7Vkjd6acnCYp/JQEbXqOZvUZ5stzr5ReKKJyKtvHBDEB
V8RCe7qNE1spPgekjKO6z+uBBuXylNVOXeMVWoi8SBGQ549tYW3bGvEX+vNEjLYvDPPXMnRsnlrs
zmIcIwUDIhi6Uvso0edSO3S7JmHe4XvbkUYegTiAK9i1+4DeREEIXQG/00zvGiZhvZwihd2b8M1r
8s/l+DoRKzdCG9TVeFfNHyHvU9ZZycFd6PU+1KPnrtL8KH9PcV4MwjWTyOGl7tRTBMkwbyvCvPV8
NXp9xCAG69i0pYw7IBAPUoDVaU4VP2a+0aHUbAkBrfWLpATOesrF7i1QdTtuNVfHuaXQrp7meSPO
5UGeIUZYTzIVSyC3jIjQj/Y6j8ju0KS072mUrq80E1GSt29TzA3QSVsLgCY+janaT1UAvf1q4czg
E1exlehDdKtacatZj5kEJXOindWottTJ/mg1rsBtMQWPEtC9pdkt/b4CoL326C2yUgT1JGP7iPi8
NUOBVqTCVOTcsoODWZqLngzLSAeIIvIcqUp/YWKkvBcaaWvWdZp/zERqo41VanfoThyW8BYhedE/
hEzdaSQsgAwG6hCytcjpqdU9RWHqy9PiZ+lHxcfUdbiUZPrDnCFrUV5DqrhwIVu1m4kAhwyUKeql
jUJblT/winpmCxU7I7+sNHgEoGcqdCTcpPlh+dGah8Dq7JFFUCcSYtDVA6UEIbqcLKAdeMHT+c5o
SMDUjLcsMi8LRphSCXwzJaNqyu1apG+cA8HHFzJ30FJYug35dWxf8hnNbT2zO0rjd95eQttBW6tP
8U1CMtgorzWpxlViOnLAt7TCO3R4WM+jR1lt9yZOz7kDSqGjHxSlw8xEL+X5VrayH5vkyPadt8zA
hhA6wzKT8n01njoNTh554ilKSrkyWNpw3eryNVUWJ6rI0AxsWX4Eeoe3poEa1He8AzR1KqdQEDqs
U5JTIBTrRT7/1NoWKqmYteZWXP8TsLC1uajEJVuEyZnwzoWVHQ6TrUmokqT+MNAWX8925Ih69Rfe
8++XU+C4EM9ky1B+PgT+sXkImrqdDFb/0yjepvDSIGHQmWx80hom2dgRFnGbmX9JvpB+u5jSqKFy
pU6mJfzrk6XgOZ5I6ciIw9gpyOwTD5ADdnajBdQ0o2HLCGqAuEaOZwJ4fy31UFmPaMj+vKx/sVv+
Z+vErkFVEW1QZZpfHiZtGi9hEJAnMOBjHnwiEMQCIgnJpUgJxOS975gVNzDT//bK/OW/eaCoCH8A
tks0oL+egziUI6WdF+0UmeFBgtBbtedYf+n7o1x8D5unSj4mzfhtSEaAZKa7CIEvCXBAW9LMFf37
RBvEMo4Zq95SvJr5TSczRKgeC/pzWg30vLyZI94mGlyQ0rsQ/QXnsIvfk9aLzaeIobI5BNAI3plB
AxpUN2FO88ZipGewqVEwoQnHksXdwB0doPK35l3DXSnwgSTQK8qO4irbtxGxgxY1XkeaEpa+ItMY
B0nHRP8Q1WtKeANoaAzsm2zBbgy8a8YQvnzoxjaAFbIs5yFAGrg8ztkTD8StOrHqKY9WAL7yLQCh
o5NGEMCDig2NFZbFK0PLm6MwLwu7nT/qYd70/Fbp0GJUyFIa7tCekdDEOCqFKntV+89Eu++x8Va9
ZpdjdG/1/V6c/IUxYWF4euxY+YsZUy8nTHiGxVMNkeh6UGrcdmkgsFZ+RMgPitdIeBwqeZdPyA+s
YxreFMKYWT9WnUspMbNC3FscxLCnFu/sHIbxuETg/rjJsUnEOAdj/VuES81KSgIXZoCuL7NADP0B
ZEkHoXEGSlCajTsFC4Eoy7MCA5Z+pyvhVxP7epe1/Tla94kD+uBIhpPS2ZGAXXGefGvBkkAN2BWM
4rMGnTIg3oq9rslANcfvGNwPPWoaRNa4JSrAnVWCefA00SnMsOhrXOIzTzurmew477daz8w1Tz9E
sCNmNUG7VB2DLZfRMASNY1tDTiJfAgoc1A1mlu6sKr4Pu8zLCiw0YCfyHwXd7ARMrWCEzlDuy5E6
SXoJ1GvLZL1P97oE8x++VfnYwGvBVhxB2hVpHQvthaU4AIVRNQSQyQ9m9EOW7owysVXJb/Q3NdHc
kX3LGC6XoLU2VoBqcgVQss9uU9Xm4gkNXwQhmVhXC6tlYr1xS+na3ZB6cX8M88uif0SVXyGfMJ6t
8CIP7zmpBcYasxOfLUrNojvU1uNKvCbpqB7Q+0hvPXNBJL/jU7pyeOozfe2NWr1L6luGC6VVMZtn
96Lc2lqq2AYcXhOz5zQ9TerH2pSOosOYPqFXMlVUpZWfasNREnCloPgsz5uxNTej8JZeDBrTS47p
qLPnpvdFVFdMMUuRdnZfgyOu9kbKiHWpXxnl3CVtbAtm6FUIlC2Zc7aGzqSvSvsooDdSGRp1NUmP
uLgU4JpGdR7m4KjHyXbRzI3XFo+x/CkguJma3EeZYfR+NGo8eb2oFlFcfp8T5CzZq1UzN6bQNpXH
1rgrpLeleLJUKIwvGoZ6nWk5o1Fyk+hLbKyQ9A7Bq1siH9rBbWf1PtLIM0xGaubAlXo+azYjUfw6
Ci5E7F1jtVfV8qzJH5aXtP+cmUcm2lnuH5p0JNVuGY6zAI0U86hQ3KcCj41RY9she3n0HgiQHELW
h4yhDnENY0qvi0iYYByRSJEQK7+k3Owld8eAsbPQnuXkLqBvkJUKixFZDV23E3J5pQXtmta6KrOM
jAvkUJwcNTjbidz7A8/6bgmcCGXEpP7cq5+l8qkUANaqI82M1mOnhA//yHlKc80VIPzm7bua43el
mkwqQmCNwo318JuSS15FTiQqDIXQh2nchTqa1iC2EexNPR4OkWTqYsbr+E1jsyoDIrfQpDDYb7EG
8eTYaNO9NB4TUAxTNrCLbaAvYSrTu4O2vCXgiIQGFogOhz08dYySO617nGjYjMTAxQkSPaHmT2f3
AsDRLn82BAxoI+tXlN10JMtKul+K2JXF74nRwvIEiVFK24Euh1YGLhSLxkKWI08ZGI/GDmUonX32
IBkauPngJsxvc3Anmt/SFDZpLBSfNLD9GEaRjOtwiF90pFjNWPplYx3y9S8OhEsXc5QE06uNelMm
LD7q6E39dNP7wZHYHhBW5Ib4rOM6AsB+ssQOoUGyF/LEpp3qhwDYpxAzQC4eMhH04FztREk4yDjy
ykbHFHWjoNwaGMkCOExNkjjBSmElWW/B7/tqRONGBOy0ZJ8agE8xAMsOkSBe96padjTgSpiYwwRd
OUSoScyhw/Q/bcNkHVTkm053VDgyyzlotJXErFHxWfluyl/mGYY5UBZkJkV0kZrWTeeQQjU+IrZh
Jfg+ZZwAvMhJWrD9vHRQXoqQxMwOnUBzm3Tj3bD2TeeJZCoNtmySU0ajiatrCeDjRpE3vQg+AVWJ
uZu0H0DF7tS8PUgp0xEoQmYC9yY2rvNEzDi5TBorSd6wuOjEQh+SXkRzGDCw+wyXD6E3N/WN+3ru
NVoUo6sJZ0Uh9R1ySR/yIDbJBlRRRDb1ZerGN2ki9W++RXDQOs4yUukFrtBMjlDbbFT63f2wn7BG
ombzgp+9EfTuGifNos9EC1tcnJ5qI29k4C8kheIrFXYdOAW52gPlRKzVMcnAJ0f3anIillzCmQhA
JosW6SeJaRfwlIHL3kWEovca0YN8i0lB5Mn4ncK7mGxw8CFpxIZd75LFLQWueaeJv0d7gG7j3fAh
vaBcVQHDfSpP6nNyg7XEAel4HY8kHSJeCWl8U3A29rkB/fMDySclhQmkebNcVqnhwHTRl8aVcl4n
VGJOanR+w9E2U+pYlPuLWnpZr11DanoVbWYwmjt6g4tW7CR+LB0nVwtfxAhzIBYZ1LhyTdxoZx1L
KBl/3u3+e6SoIqKXUA7LdE9E/cuAik33XKpIpk5F9D6BK9L3ZnJUg2ST/jWZ6nd7WyQlzEV0EHPK
l85RGurVIEyrXRzXdXebp1eZPRnROpmna0/S30br8u/GLSpnj/0070JDQfFrQWFVkTyRRSJdJRbC
6NGMn2PVx1k/vlX9ZgmQS7hm5BqJDbaGea7B8yNzxdkOweaSQirtYLNbjYdTVGY7FNoj2ITRLetj
0R9qwKzJBalnmFChbchraKghox2xWqZ5ROPJrLHES1NvSgaZ4NWxMfbbGpdX4ALRW8Pq8KvTlJR3
5uSMqqtgf8It1ro1PJVv6p3yxvoKguTTyohadNvXxNwO89aUkEpt2Cq241Yeub385SZBKAApgcp2
dFqi8YL/Yey8dhvHsjX8RASYw60kisqy5OwbwnbZzDnz6c9HH+C0S2VYZzDTPY12mXnvtf71h0Vj
2hilBtqi+cByWeCSJo12WU82E1MGML4qhi2ISOpJftxH/NW1dW9Rkhlt4Ayzoc6gQJ1mURpZuSt4
EAKdJuh+Z7OLo2wViPQBgR8cs99J6G4OhCBB04sfcdtj5WJ5wG2x4M4+c8K+YEOSyzC5eM+o6+8m
LSuwFM0HMmWaEo8ac8a/9h8Y7poODaZZ2TkWfyBbfBeKw6yWdQlhIh4sy3AgznLBF92gN9z6Z1la
4A/PjltCpRuXQgLfC3t2GN5ktxmhUxu2qoJ5bHRllWRrddL1rjTCcVEb+TOk5QHv+nTK2D7aRT7X
GO/UMAcX0bie/hFncckJPimYPfybMrxabH6lhHXsHww9p5/DZZ9L8LiEBbhG7S2YXeMnMUW1Zovf
v9YfGEGqqqkGCKfBNyR9+ZJ+68xl3021jtCcnZw9pOmL0KnrmKA1TXtpi48RaAhnmBQAUUxPHSH3
xVvHm3flHH5YMghPYLgPZwvBz1cT++0crNGlcvLCcKd457JhatY4wHmiQq9hYhJdvbTlPG2M+QSj
SBakUG+dmq/WsLEiD6/Mu99P52uFukCk/zqdCVf4djqhamWFkhXijfsg3mdYG9ZL9cElEZfMVxxd
EIO9Du5NlhBWe1OriJ9nU2hbNABPmusQVs3dIBx0fw8v+/0TKkE0J7a0If/RxF2vxoZCLpigUBYc
ewvO5Uu7UG25uws+DBIDmSHcFKrdKVT11NUBiAWfGSxquSmwoIBYRJ5ZSmuT9/e9cjLGl1InzXOB
qz6epuqb2D2U15zZsA/5d6n9fksuGTyRSbViJW54yhlWqo7Fayk9YQPZbBgM30xGI09V9jUQydEx
88ZWhTOc8PXp+fFw1hDgQ1rLB86Vz3XEJG2RPkqZjYoOj0FgF+sh61bCG55oAvCBKDlGteqLO3ND
wSN1T3FFBsFrYm31B9LCRvGA130V8q1UK5GQn60kP/QCTmLFPHsdkOK5dOEzYwuOEA9/OgSG2Vox
yQS3BdUhwwCYQHmVeTAIo+EfLbKBdB/32NthjqnEa5G8iMqn7+3dPFl67UnAFMlbWf05rQ5+dPLT
G3094sD55iVvcFGjdh8i531E39+fkvTYxfN6mKm3FI4R2xKlLAwaaKhO4q0ElP3erLvRHGyaLAdD
WQnUGy87nGn1VZEeY+sxa22NKamLPAUm7ybBxGnkFqGSffYfDVhQK7PBgPQs38X1WW2BPTHWggW+
Tg/BupMPDV4ST8KrugaesUR7OIJWa6LTwmQNN/wwv75bVDc44c9G4SwiNNxo4yZSMH+YVfjm45TU
b2juQtxBVSxGT9l4ZurDckbX/TRN8Qv7Cb+dXKYRnuvD3godOVtLx4i2frwhgfE12jao24W7ZlhE
4ZFE3Lq71TfkdZE6q7AAZ0c88wmvWBRoFwFszY2wuJX1zXDiq8BnwidQm/yRVc1r/VLV2zbbjcqS
8nDQXjIItsHaPCCHzJ3sKKEEviezl+45naMAzetnNWaKtCIgmHqVRkdhjUVbnmzFYffQhRta3Zhw
Dhd6njM42WMdOdPX9E4AurIkGNxlGiLswJ2SV2XJm42JjPVMEZZyf0gU6Q22/i1ZgtSg0n1oF7vW
OmifRrQgdsJYJ/VNkm8sfwfohe5FvzKF/QlIxa5Xg2Koo3SDVfv32mR1WjlCn87uBkTiISJraj8b
EYJzFTr84YsnyATPBVUGOvzyePm2CMpFmo6DZ2TUJg49H/EwUY/YbS3K978vtz9f0n9H+oot+Hak
XmIkEqldtmsjmIqOieWvsclprjEYqJfEdZOs9/shfxjiQqD6v2szLyiohlxWXtHrGaNWupX7tH3I
ylMeXXlWP5DrCFwmzG6a6cuo9i4qYUVsM6M2BvmG7LT1+NQHEEEKaqGdyz7QEsd01z37/hKub5bt
qHBimj0fbIb3DYkVRb+yluSDfBapKa/RyP6lZDL0mISZkHA12RAn3PjbTRcFOkVPA77Fe2hxxNd7
DiRq09sTW/T7zf7x+RJ3oqnwny2Q+Iu7LQ9mP+RaF+6Y1lHNtowtqmAjY59Vb2Bcd/mmwWrq94P+
AP1DHKP5YEI/Ba1M+9m3y2v8IsyCEmAFpSTVBGg0iUdi8MYLPDI9Cq8R1tQf7yfCEH0iuEJRvOAF
iIaW+EpsxjtYC+S6AHQFZ3r0gGWWBZNmDke1lnnlLCLnKnCw7PH6WYUwwdvQzTmtNpMSu3dvK+hT
/YHwTWJvGGI6Hm4AL+ahO/XWUT31R7RAkjc5M09KQuNaITad5WXlA5/s/67iosEpLTdoEk0J4PWc
gd2tam7m9xZOIXhaCTA0Xogg+/1BXWQmfc1GuF/cNYj6rGqXA4qSTyRIajQcZTAc4gT2Ls14vPET
hlgNEWY9yktxrUaQiBDtMbXteH+8DrgxeAWgyUJ4w8FJfk0HDQfeT4L92vGgItSLaZyemSEw8fso
K8SqavesFsYRycVCQD3pkn5mgrt4OL3lHSVeAK5PwhIGseqUohMhrFQ+0vJj6D+MiROv4ZB+DvGH
U1sm8Ua3oh6OEFEJA1YSCPPqxMDzMl6U6WZsrw3QpnX94snomqTLGgQJjXf6Yi2RCUytQi9AnLij
y5qtPRux7Bzju1lwNUxS+vFgrFuwtUVZUsyLgwG+pIJsxukdVz1ZG73FCwHDjYygiWWxDK6sxtIP
yzGbGTMq9NQaB53ag28fq9FGI00Fh4PtdizX/jMTj8no8QOwhlpoXt25W+z6r73sP14li990YHbT
yzWi7l1RlzMOO5zETTErHPg0OHw0i3tuqf37a/7jNeqybExrrqrAovr7GiU4UUKTRv1eRFahbtRk
OGdTskAu3FhmOY9jStDgJY77G1V9g2yLH3dF6KW8LeeqfrxyMj985jpMG1UheFaFz3vxmWetn7aN
xss0eVHAb3Hq2aM5A2W78mR/WhWZOUoQt2nsNCTfF1ftD4U/ko67F4YbV7/1okcpOQOUD4gOIWIP
EB69cqdL+4p5tWHcl0qFHuVJM/+EpsEXt08AIaPsNek7OIn2NAbTh1OnbFQEYpr1QgAf9LONGz/H
cE08/6GkMA1Kea3A37A63N4SuBkZedkuaZ4mxNPo4fd7+fXhXX6Y8LFlhRdJh0h/8WCNXlO9sByV
vQmeYJkfQyidVA3eZdDNvfS2hv+mMBaFdTnXSdeUxHLeqJgxKu8uszR6zbXVCU7lH8KQU9WNmdwd
rIJRp/zkdtZ8KMor7z0Q3A9ryfdTnv79t+9tKPHXALhXT1A0KmEioqXNPEY+2C1g84ItASTDuurB
fv0FbocKlb46B1Uc79wNuTOl/b8/IFZLvVsoqi3C1MMTEmL+R0dlnc4L+Hogrmd+AjyDn2Dk5zMm
ppM6Nzgcwi6FEHcAyiWnZ98H6/I4rt1NB+vMnNfK/GE4AwhB7Iq2yam419DjpuszmYQMEESWBjpq
0gWUldlB1J8BEUWmHR9RNmfBvL3zMhvYgKYRG69qIJlgo6bb4zCZFTHajjHRE87o5dN63jULdUoc
maNtDgmn1bYNAl1pyXDVws7KX8HdQcfTyvdxDtFpFt4mr6RTk/ON954ByJdjE8dmb/v6FqCTNPua
rsq8E9D+bnSMYRpknEt+lRjcDMaORDXaYmMn9k7X3o0qMV/3Y16Crcz5c5xGSOih9ywoxyQ86EBb
YbXNWtKlovw+7lAPr930DP7W5ptx2MG4CfIlKGEazVvYJ9EWrI7AuHrKfSd9Zek2d+B6/kDUs50H
ZNwjAtoY2l7RN5xH0K1rfc+cWMhWo+60xI98eJZdVw4Ba6F+NKR5rZGIC61nb/aOruJ+ueNJcPGA
hD5W5sWseVbAGvFYU2+MchubkLKWGGGjoeV6IMaEjrouYWCFNtpWotZmRUPmKZNgoECSxG56rHve
yvQchw6LoOwvZXfetcsRepQ2w6x9ogcYDAYAPexiPIAZlpY9mqTeEsnr9Hzj0SIg24lIKROLvEUB
Gdsk6NEhrwm1LkHLFcNSkjFkRnU2jsAKv2FclxA3DUAbOt2pV/dfCXxrYY5iFCDeqL6NiyejESA8
8nWwEuoPIJGBzzADR34MGYgxJfx9K2A9paw1ViCU9oPdeZj+rczABk1oy2VZkWi+8+4sDc02DqyL
Ag26tI7Qo0CVJUAeAnUOhXdtYDXwENzCna2LuQmRuXEAEKHsm+4CBRCx16SKDwH/fzvqyw47MgZ4
BKJ+xEichx0uGSwapG+kHwx2oSZnbGMfBq8uM2ZtEW+g1g4xhvmOmlF+L4J03arIsh1JWtJnF29M
TMR0bbUrVVkN47mIT5wghFvL/4MxJkCAGRwFrHCxVjGXfWP78kzHUriyI/RCNfS0U90vMZOV92Ht
wCkPFbCvo6Hbnb5IoyUfv2A6esISPCuwksSOqVpZ6GhVm8yESt+yYvfPtNuQ2wYVgfdC6DeytYDJ
G3WLOl0yr4rDA+EjboweeisohyHb1HBS2hViHalfZMKEXmByLzX7Fh0D7wPG6QQsM5GeYldAcvFW
N6SlCTHNP8r6ghcNjDklUVhzOm3LSRuKnXscDaV4uhqzHcbrXDko7jR0I8iabHkAaYtIJgPDsmnk
CXNHP6UYu5KvBJgPqw1IgDiNP/pL8spKOt24N1RrxXFyZOxmnblUo1MvrKpqC+QN50JuDkCYcY9W
fq7IS26wOixq6v1hyZVrwQKjBV3klYD1CDFzTi/x+971Ey+J7fm/veui8GrdDI5EGqV35D2ujwix
F+8TnFAsryG8P7CQOBD8I1oLUQZT+HvHMVRS38c66/ZF6p0UcpBrqcSwBWk8sgeVSbDVHa5c2081
Du2tgmYJ5yOa/b8PmWixm7m+URz4vuABsRUQHZlFC62awQWykikD58ohf+gBdepJinQKdJrdi55a
bgYt7Q2wGf9O/XxrZ5NnnH9mII8v2e+H+qrQLqsOS0c2pChT52RdFFat7kbjKHIoGXtJ8OZXopGo
mK0Ex/xiIS61TwaIzJdnDylxCrCX1iGncbWq/fEmfzuNi+JH8wOzlmROoyT8sV3gmrl97+1mnV9p
53/sSCbeIKX6hKlcSshJBfEFpr9ECM6tGcY8GEQG82d3hsr+OmAx3bx/bq4JVRHnKkVBOvz3q1P5
uVb1dZHdVbbwLj1tp4YLbhhu8+NnepZnf35/mD8BJMBE/x3v4mGOWuYnYTNkdwii8Fz0l/XMxOcP
u7hrt/HH5/XtSBfPq7JSvG61PMMpS53TQ5LsyS38fzAe1ekeXdxDCn8GwbyjkvFPC6kXJWYiNQJS
Jk/srTIcKNTlCdFmFizyTBPsENOFaDiFrb5MarIbyR8O433PzLIrTl0TIz3F/bOP9qqWbAgwm481
mzfcsAhuQIp3gcvwQEE3FCMfKuZNFZGCTMJcvYlw2kbPrrh8AtWpRnklwcWtouhRVcqTIIgLHY1T
DGdRNjqsJ2GZGzXQOy08Kk5trA+EAO6RbwqttS3r0wCm02knV6UfSTHntGhG2TxEabAPXPkTmpYB
1FovnyNsYrpsr0VkdZkAatMfhE4TNvcTydrMTOx3VnrM1JHg+7i+KZJ7zVOWRpvNUzmhAwRBkD4k
+TSxHKyJHSxKa8NCPIWSXOX9a/f8etfH9ZAzN8bMibyBPKA9Tfw8VrAgb8N1nJELbtgWu1GCy7no
ijsZR+KA3RVZ0cyDBmh5jJdjLFUoM0KYIzmGQKMbLjxkZqyLKWahQK9FSwBYwp8AblIrUknAPkKz
3QGfU9JVs1Gpb+MBk6hKXae54rRifMxl7F8DjCQConP7zOnEU7OpZegtND5+ZZ4MnvWV7+eH73Xa
xZDk6FNL++Uv/a2fqWvVQGHupXftUp60gTjjBvbH5MFoLsGKlsqV1Ve5dsCLvSUKs6oSGlYjf90u
m1W9COBtQDifkw0zI08U8disWFi2cKhnz8T7OK8AgIvsXrCDefde2uHEJFEPNZ6V1urKzZiQzX8+
vG8342KrVSu3sLKam4Hp+hKS5axduYsSz0qKwz3xbtdu/k8fOpYW8JoBN9hoLzY9q2u0Eke2DKxI
dbLX7pUjzqDnUHc5qX1N8vrTRgCb+7/DXcxm01D00roAty6X+w6HXwJc8YitFognsFL+/V6qP93L
bwe7FHtZQ+LmsS9Xe5GYVxE+mqCTdb0J6l3VYJwhp+vGwuZTohEMzviHDYUFe9+aN8ItOq2G8ZgV
+XZEFls9hXRO8ilcvUhUVmgu0Ws3CmTF2m7gS2idt45F3QEPnXVpPm9aXMVCOpYmEpdF9FyOdEO4
3bXik4hQP4C+pQ/XCPM/bA/fb+4XnPPtQwITYjKdcHOZSOPt+4GL2FyeecsruVFfYPjlO/r9vl5s
sAE6MMWtJAbE4SrHb7O03XQbDltZJA1glZrvoQx7a4soGQ+eqJl7tZMyHewcxX2EyaHRqtFxvWQY
j1tvuN7gmUonRwp8EJ66a8JH6as6/fd0DVkFK0NNcElPwISrk0tRlU+ptJPJTnkwX8N36ZEWFywh
e6Sdorg3/kAibp/yJ+aFRTgV65UBZ54RFiZlOFzNoNJ+RC8emE86J7OFdki+zwWorHOIAwUE4Ogg
xHtSRSqmktFhNDY4kML5FAOnqmyGYXj5VZBUYqbCWCvNRBWHbGLgw/HdrY+avunye5rwVFkngqPA
M2FC6C+kaMW2GUoO3ANctqDccgZm6PgILjP+uA3RaIymE8ofDeh0PG5g5ZaNBIrYgl7oESt44oZA
MpJghlooIGcVEq42MXAM0pPERShvpXohaVP7E4doeufQWJLXGusyTJusWaEu6Rwh19Cjk7FkAk/E
kLydsFhKZMaOi5Zph7gNZJsMcbjZgznXN6pjkLXbzyLyfnQM6mwyUBm9hurErZoonueESJd6utX8
twzxrLKH5NpCr0yr5T+PXhLJUsEyRzIuHV3ETJeKUtcGFEVYgm/wwxLDvQniiDRLmqmMq8v3FjUF
ZmE4Ho8rZkuS5XT6NgL5Eo5ivDKUncL6O867HK7HlnRZGK/UKvJ9pz/Dr0I2N+rTpMUCwWAvvfeQ
xD/KzQJvk4cal7eF8GDQIs4KaeEeM+xFeQz7nbeuYQZlDIBdCRhiBSkkhGfBq5Wt4nKbMxwOnxsi
umoXblb6aIRn333rBTIA8HxhgybtQCGKCp84sdoVJpZQKDHibj8RsQqHJjpUoQP/yZ+0I4kdxdn8
gPpqDWfWqZ6nGUKtRDa6rtpVFNlDf1JgH0OxJjtBA66QHOE2xisZl0jBruRNj9xk0d+OpQM21LU0
8qjtFla6MfzlQMahPh/iGzdAfoWywg4wGrfKfVXcWOR66e7BILO0xkoZQ0eRKNO8sxatiDAPBSTs
f0UtV31wL7gbL/vjkXxFuBEafOwrlfhcKgcrtGMcn1WIS7G3UtKlgZ873T6BP3p73/fbxicDZEbK
WQmzomomLr1/q/CEurtB2tbuthbvPfkPSTB5QrLLXlC33bKBfsbFr/1xLTmNfl+g4lXm3RL2bNY4
w6Io7Sw6ivK8FI8ldu44m0r1Oao3WvNaVHb1JJJlDbVYCgiRYV1HZvqmMQvt19JbDMG62ooSHygB
cUsSl8PwWLXrDMJFtjRx/lf26rqtZ/Kt4u0VEdbzTiScp8XhDmDyhGtO/pqYK3Kd3Hg5WSivQdAT
ZQU1X36UgEwDB+V2SSKf4mArPglhnpNhW/sn1cN+ijI6w7xeOfXynkAwuCrRQ2vuyns/gYUXPff+
Y8szyqoTioCyQ+0TTcHp5ipa8JNxd4yaNZzweTXlJuSIQbp9cvSarW+wSs/H5GAidYMYja6jBCjG
bZXnDKGnUz5Yqqz+RcId230d0wMSjEx5kM01FuRQ7OS1IDtSBA190eOuXt122UtN0fwGohbkq6JB
2r+OXwos3DVyjm77/F5QHvXoTg6WZbASt5MtdoV9ULP8vVb4uTBhfqXJ0qS3uuQUVKU0ht3oSnul
fcJfq3voqndJfAyGjUA4PUHqlbCpwasn1d7vh/4JDGBl+u/QF9upJQ9irVV04dKxfWqJOYiIvGDA
stUwwpjGO8TjHc1d9vQIF+ZlRx1uXy0Dp87x34Xyv3OYSqlvpUOvpEHqRnK7HzTe7Q5jU9QOQeLa
QcU63d5LXY5Y5zAJOKKgAkcN5xJs2Hi8Jxrtyv24di4XXW7Wy0MXqtyPbhOSNEG6B0pgYiNm7+/E
2WDX4c0+vDWWwuZR2Tgd7ufktWyvhlz/WBl/eywXXQLC6cgQQL2ojCF9PKXru/dgXS2UDVnmVzaq
nyAEsDUKFBVLGE0yp47l2+1HdxEL0gBk0c37J2N2x0Rg0y0I4b12oK9h7D8PmmmepVPxgDxd9BfV
0AQM8UX5pO8JOWZiA+14Et3svGFWYWUKOZZxx6klTAnUxJuVxDth9xzb+HcME2WYQNMldrW4zYTt
HCtT45G6pJbt+BnIF97ygD7vBJGSf1K6rUdHV658IiBIuZiCBOYFNTEK+DtyU91PBDeMhP53KqF/
gsmqzIUAW08Vloozz5jyklqCmCO7fGMM4z7nt/yi/KmHr427DJlPc+ZSwmPVr3HcoJwTI1IuUNNt
sg+U4bTzsH7JklQXOZov8ivZdBPW/Zn7CIKLwoM5ZEJWK5l7OfB5iA2lXT1Lw5xNgoStP8AE8P7h
ZvoPzMQ41WqPYjff8hv8c8xEa9vtkgqGtIO4ZQoMR95rzcSj/BTcguwzxZRNdmu7sxxTngYBinBT
xUvwDk4NrXeB+eh7xCnCZfZQSQCvwIqcKR8ecwZ3mhOk0QL/GF3YxugSgcFJlW0WWotW387vi3bZ
wusLr6xIFEb/Lgdw5E1R0RXMmwxt6jS+vY+tIlWtWkomezj9Nytglj4o7r7E7nL6pzJJD2bUw7ky
UeeAQsGgDPhIfaTMyniwJt+88F4Vk6MfaSQkwoQExjWGFtkH+ccKYLj2onrMErpNDmMRaF7/Io9o
zckCBvHBd3zgH6OxFlVFGOgZ9zA5D1BATRL6z0hOnCTey6l5EKnULTiWtfggTm4PGnMkB/MCwXgJ
xnscCzTpQWAHrVeSiv8LVY8K+aSxxJWS5fMoG+1Ajw/ZkC8DDeVc9pL5tc2LNxAmH+SoMhDvQW1Z
JFIM65+5sAfjCteAoH1pdfQlxDMWaAWKqlnLSXAMcHoziL2SzU8VT9smsl6lzj1VGtNyj7RjSIrH
PpQIXYqPSZYism2YboK5QH0fXWJVg1Ot3HcD+XdMZfWA8eeQ30JJWNcZrO4yYPuVq01oFivFWHi4
MaRMDTNirjwoLFkpUJ6cBImhJVhaqfurZPy8T3JzEtxDX0DioCwn2TvkcBHOY4Z63iX1FQG9IBSf
5qT3i7Bm5g97isjAvlvomIt0yUvhRrsEvvP0JyyGYmnVbhUO6RvyverZSmUdm9FLYe7LqwFhj6cp
dihQiITDIceOJIhOEzvIDOhmMKARBGyhuw/0VzgXdjPo4zOR0GQXMvT00DFduLbB/9AK/PVKX9LY
fEVOunIoDgk4SvQSgO2pvbvDQ/oxp2GXg89E7WaD/FFk6U3IRFFATOyi14ircMMpGvjD/L7R/TS/
MfFUlckEkOHPfwX/ffvKzBo2Ggghri3jC7GPrF9zCWJy38/lelNheYSyP+vnAX6nvx9Z+3ego2Ec
CBcJmQ9OOF/J0N+O3AgpbmhjqZ9E5yk6S7vRnOkfrLgYaUfzDr8nx3/q9pUjbXssdnk2hi0+p1ui
7JZ0mQA2zzhKyCgNbHLe7pplsiN2BvvfWbR7vg/ex/tyj7CY9wzZXuDiV419FMvfsiZn4az8YYJ4
IzJhPlRb+drg6AdFBGFjsqEDonFLzUtqpBXHatjWfYLcjMS5wMNfcFqzugpqcxg9imwUaZOtJE1b
4OpZxa8lvY2haEc9JgY0w95DfTEAl4XkNP05LcBEOyPbVYeGrH3QaLioE4dH/DmT5rNisC1hs5bN
BwQqzCNmcZLaprAyscbCFTYccBbTBSdv2q1bWiQhJLYs+sdEsJDcRPMqoSmxxFcdHHaklPYDvg0p
c3LfcHKRtUDEE924iYLMHthspVF8klIMwMeX6bNRIB0O/ktN+Z7xQaUpHkQF91T8NPFJRtfb4wk8
wc2q12/LeL0RulPdAhfw63B0X2JmnXoB3chnGYiob1L6+gZCAZ1puSnFhyIeUK04yGXIJWiKhwm+
n/D2SiCOMHm1AI2tvj4Wmb6JWYP1QyPA65H4tL16lfjpug6BkVtYxy30xwwjuTjbMm0gnmCnSf4V
XOqHKkpTp2+J/zC9469/71rx4Cme35p4LokpBSxiQwF7/Tla8gIgjF2oLQHqr7GRfwKYeOMm66/J
31JVzYvjin48ek1rEmtfnRUkJnLl4uzBaILdKvVuMu22ippzZ2x9ayUopKMp2VPYVUcpF9a5QpSb
0NlGW963jbxOhWZHJbhMO1xh3OykCiho3Kcwe60QCwyKgUrdCV0Z9LFbylrr5B5BCVNMseUUHoYu
mnkGwkga8UPCV9AwFzHJ4BQXkxa1yErE4qpJKWQudeHGI4/LNaZ8Sb846bLP6JyUIv1RxzchRjjc
5q9xWx1Sz7+BFzxTQqz60rWC+5XVqZgBYI2Xu0sgK5X04rHqGAaDmYraU1+Fa8OIToSkegTYitEL
BtmBcKpKqAD5GTLdvZJgh90KbLTu3BcKZ0R+blbCogF3KWHs5MSxaz2OlYr4VAwUWHDL0XWpwots
pruWJxzn0qnK5bXso1pPQ31ZF/WqV7Jn0npD4AZeyYXoJSsxDE5e8JyVZxPOUBnFW9l86fBJVyg4
c864aIxznaXo0/S5FdyMeX10s3Fl+fki99qXKk83HRWnwVs05AkN8UsmI9y4E00Lu8IUN4BGnQZS
q75KSTClhmdGVRVQKNQR86thF4QUs0hAW+MK5PvTOm5ZzOhIzlFl/Jj/fuObVBb1wBxozKCmS3u3
O+FSjNUTUiJ42b9vGv9ysnnLLapBiY9Lki6Zcs0YV2qBq/S+gPwYgKAphWON+wCEQuYWTAMzsXB+
P6Y+NT5/tysM48m91UTLVKbN8O8LDEtf75IiNPZW2RwEZpAdPbjb7KdrbFn1lA/Vy+djSaEfbMpA
fptaWKZzEcWXUEzLItgMfleyfJLcelFgwoO+GaDNUWEcWt1HF22obYt0I2KUP+LAgWWT0G5q1Z+T
z6PAKO4oiho+ODJn5lGF2WUFfcikbnpq1IcSBDeIX6AWMcEC22PBCcjIFRaq+xwVg42/B21QMQ+o
pMr43AbZ/HPs7igmoO6hF+NlCdASK9Y1Bv1P2yDTdmS15pTMKqkXXbRrqK2G5jw6s4UdXRaduT6X
tkDOHTTZXp95OBKsrnKB/+3dWYIZJqk6VArkgBcvZKmp5E+UrbJvBOxChceED4DvfNb05daMKpvc
IExh+CbFhaqh5VGRTMDsIvj09xfna2h4+eJ8P5GLjrqK/E7AnVbd+yr5AOIc1dlolA5WG0RhUJT0
twGGNBGVsSI8pv26FNY6I05cXu0rZ/LDN/rXLbl4EJ4qtZ7aC+FZB9GXN3VFjCn+zFFPEGR0rys2
HRLJKYewPptwqXCa0hzYQ7+fxdfj/ud+EFNmIg6gOrqk8uZxoqsDX8S5tTb1u5CfNOSJg+joD51D
9w4lXbTpwAk4gQqa32DUtyoWkOomRvXdKDmyNItRyBWPuFaqMGUhX1VPzbCk12HLmRFM5B+qI5S4
onQwwwpVbIamrHkhcK56WX4NJX+7mAtoRsm8HsSKaXoEHqh9JDxB97VEfKkTugExWdBI4ckREEvv
ZQqrMfws+2znAqd7iJyFDJ9Clek6O2KEA0MK7WbMnpRI5F19H42P1qV6wcwi2mFd/WJhGSvTIGmZ
9+DisOa6yWTHtxHTdNahMrgKgElfhcpv13cJ0uRpqqHpzfduEs9LCSZnPthmZqwikj/i7rMj/EnG
iA8rpTBxSkx+zf4mYXlCr4gRkYcqOQvIZ5GUdS7sreiI7kJwU5JLpYFq7omJnWg+QsigVMEAxIww
8kPPpD2NOnlOKRjMqK0qlzpBwWcnSXbq0O60fHzoEebl0R0OxZvC+jA8PP+1GqEHWcNwBZO8XQ2C
/163n0llvpdvkxlNbyVLEi6ICwi2ZlpuO5FUVKiabe3ZA+9gDM5kWZbN8A7TSOPZGgZHBmRJW2+X
G8FS8LCROWl8M4JjxuRx4GUlCB99fiiz27aDzQDd33uTrfs24e0zLJS1BMh0npO1RBidBvG5DNtV
jgN0Ybn7Xj2MkB/d5iMpz56KzQcSEnyMxWI3xNFa72R83N9MzBGJb5rXIfTnxDslPlLFECvD8KFV
DhVdqonjLlBSrEROaKavWkPn7GX875OKmn7pWrP4Bcz98058K24vFjQpKs1UHCp1b1TWwpSPWaMw
tyFonDmmxYxtGOOZPHqLnvsvwyKl+m2gjkFFF/B9V0icwVkpq9HfKnBuX93J5oqAWQt/MJ84Azij
NSZgEfbLoi3Dh1SSfaK8+9YyCp4gEse5h3dJgveLh/fhGx6ofvPUOV78RxrevT5fJdo7tchMDM/J
jVbi4ghUrDUvGTanRXsTsE7ksLslbIIZQCT6Xohvcowa5YdReMJtNiKLW/KZNN6PMajBQY9AFUMW
HRnHKS9mxpFRq2GX0iK073YePqeItmMxIZ5mSSwQddaHW8Nx1x7dKKaK1XrbaI6mLy0QaUyGKIQy
FZh+kc0mUISmN7nUzjG7+n2d/drg/nlMeMzi1sb2JxoXn246knpUe4a8p8dayrgJRARVxNItprxO
AM9VbO/S6myYLKthtYot1LJ8Y7+fxJff8L8nAZqvTsYa/O3vqmksIkzZx4kqPiQrLe5hILAKQzR6
E4UN/HjV/2QTnMmZvDDxXobyXdG2JDpRWi/RuNMVnp1nndT4SjlH9flDPQfcqBMGPlHzLo3o87HI
RMKtjFMwzioI2PIMuixOQ5U2KwFyy2PNFHDEEgm6xcZCN5CtgG3X46PAx7h7E7ESWFh4Cm1Sd4bn
kDY8ZLCC36wbhPY66cz5Sn6bzMTWqJNFLDZJrmbl9JbpjXbsiBg4hfsWP4ahmeU7nQBYYytNxmBr
ceM/x/7WInoMxrBsm1ggk4iE58SwMVpmp/bAhmDuI2Mdjmut2g3pUoZ4pwMRbdA7uf2iOY1A2Spk
a1KtZlFxA8eN+GQcJIlt3eSw1fELL+9GIgIJTiGNibB2FGDgy1Y5w/+pjvdejTMuI9cNxRPpaDd1
YmfijfgnezHXH5DYu2Ye/NEA8hyrvSezQtiUDm4BWKacCXEw87Ui7WskFIcevfjMfPNfhIVeomXu
HtMThHLGqBaibXhl8/FPs5LxvVl2WL2vjdlWdzy8nG9wZmUS4NW7cKdvIXCUK/qYHtT6rnRieWsB
8mL2ebCyZcgVPLHnStnNcIeFXLlpbbLJ1Kf2njjwrY5uYs74VBnm7YNfLEu6/q1czb03IdrGjgnV
5oDagbu/Ih63sFWcStP/oezMmtNWo237i1SlvnlVS98bsF9UYIwECCEQatCvv0PZ55wkxGXqVmLv
7MS2kJC+Zq05x3xR9NP/VcSwHP3jdntSN9GiKrNbUujT5jIFo8e+gMr7raseOw3ZLZihe9dWkErT
IJlIv5wYGEPuhBvBAjn1D4yqGs5+h4L1Jbhvb9twV1R2stdNQqVN/D8XyBAn+hVrgG5W9/TefDXV
sKgmeegfrhBUBsQW5f0MNNr4zBa3snuS1E8Ym48tI5GoprFUMWQ6BF39PAR8o336+8yfhFaWHEbC
2SrpJS9uiof1UfCldRna1pgb3phLKBPeS6k1DB1oqm1CrATOoddifnC1+MaZ3jMbKHo2vceC7Ohr
p9wjsJRIHyYjWggOa8pPh9NQYRmV2r2Da0zyV/KNX2PlP8PY73fvV73njyqlamaheAkTY5ggcbmd
Be+WiHzk6PPh6VAOiSI9yEPCsW9knoDlf8gkHSzFg+YV5cdV1jyLzRh4rDTjobtrs1NcuPHB6sk0
KG6GfzkGj9tIAi1BmJq4KOhEHCO6NsdOLUe9e3PzFQ10BXqZRzaSmNnB4usPzFWPqNtIH0b8qchL
LWcWrZc5ly7C/SQgDKpN7KrRMCsA5EVdOeqXLEsvyhFFpeWLN8gFyGEJJgUzw0NIZLn1dmczbZTY
DeKRFAOKi1xgelTvbKtcQFu96gcGrdq7X2dXQSBi7UUdgaLvXwOzDl4VL7lGqBT5OPh4jacpQ76d
s0Jt0uOcCfMiTq/hJDTnDWxq3b5cvuTyjfBMRZvlFI3E4T0kc6sTWvim8IKM8vJNNucPzdbm0mPC
zps0mkJDIDHgs5G+Wywnzqw+dRqE0ITl4CaNeKTia+zeEx/UceyKD+8Oq2FtUkL0EroYGgOC5Wgq
pGo/DT9SAir1TnjZSeHmfmPx4BdyTzK7j3QObiRWoQn1LWmiCD35QQigrZwGAnn2x2GGzOnsXDBH
nn1G90vt6hCLGeRAdhj9h7pQlZS9Apzh4Q0nMYAoegBTbHX8bsRJRQ5H/OiriU0ECCVdK/YaYaPd
FuHZzVqLSolnhgamqx92aTXRNdcgb88kdZPF7OByhVs4M04bQ5rpwJ+gJWnQi/vVhbVa3KFHVWnz
4vZGVmx+GsnqCPnY5bKJ1XFozeKCRRSy04QOeOeKGBZCU7zQLOqBCsGi9SgxR434fpd67MSs40o3
tudsXN90N9Q7urSUEDy2ZGz900r3x2JQ4YAyAX2u7rkv5t0KCt9tahZBZXWl7Ouwk7PxSZqcOJ0H
2TjKotV0RFjbTiQKaf3LYXYMRykSWKF3uYyZFwhr0O4UgmyWzSbOt4gIoeZ2IrgTKRk9FolJoX/M
Jqds3NBIZo+gRlvp8SZtCmlUX+YR9/jJK0Foq73q9J6Vbtk4ogBx2r+9HcaJ4ZNlNznp3Zq+o6eB
tVL8OyYFATqlfb1758JLoHjHGDBx5dNN8itpphq9ykQKhb8wFnNHBCR1qxcyj1ziXhGt3OdtmynT
5ufbyrijY+jEt47F1NQ203x9cN6V8QNWH5IPGlGuVDsqS9togF0fso1y3OrnwAxHQuZfz8MTkNZk
9mLg/nvK+t8HUbXgKbV0h+fonOzI0K3HwmEuB6QSSIlDH7ACMUEncFrtSWdEjIDJWvPid+GTaKnE
Nz6ve/AsK7NrnPuPNUQy2ZaiIQTsU/cooifvn2PvvBCm9VL/zMRuaKeB/OJla21h5/dY/e/Lfho/
qpN8uF+AU87v1+5d3QFTlxTHsA+tcWxYZJPE3IrpvrhvTbkXNyuwHaHcS6DEXnfyBoGUevHRI+TB
WbBblLh7SvzICjRkj3Li31nbefnuvkyUaZP7xDgatO9Ks80b64ThMG3GeeO3qbearX/CwfRo+xvv
AIn5Mhq4P79F0tNe7H9PFrqAZmCzx33+9/r6alRlJMOUnKvThtSw46CVPrAKW2RjMG+NLze2saAP
BGi26rGisgbKm3R11aZz6Tz61h6Qt+6Jar/WO0SD0pLshI2H4TUJHoMTCxAEpE7DZgm7SqN4ytXF
U1tAXtuBJ2TaOxQeQn8GgWhbXrtW2CMjjounQDNGAYH0qh0+46w19ZplYOJtI5RtB5She0Pbd3YT
syMmJJn1w2xEhu9twR6Y8cz4JFBCxu6wjvo31dGVnsHni3Of3CBZ8SQAopMdDcoabm52ZZV37wM/
ue9vN/8g2/emy+fjBjkgVFV0ZSMVYcMFObRrMMAvzcg5rwlRoieQSou2ic2Yap98ihAT9hs8lmLV
l96aPiMoDuuIims4QTpLgnM5MhchYHwqGng/3GqNPJ3hzNie0GG0be8ue1e8p2L/3juUnjy2WreG
ba7wWJbT5u3EkuXSkyezgfHRPguJD0m+pkGTe/chcDZCXg/zhqSF0Gmm7JgT3ZY0v2Z/UAbahhlf
pG8wPDwGd6mvqmMUcQZdgy1dl5IMKffn28v6fir+fXc9bSFlo4jSSrgc5/e1gDkb1p5FDnqn1Dwz
IeqpdzM+ZVweCdHcrAGd6/DwRsJtekNB6iH/NMlhYXLChVgMgHaXYwSKBjUxvJXKcXo+9GP4S4qL
r8W8YtPsotUjRofNNEvRM9ewYB/uRGenDfvc6ohh2MIiqgmSDSWX1jNs0GTy6XYewOqlbnFAgALH
w9H3skmMiVNMYkK5l7npXz/Rw9x74AaTDlv4og+sNPyMiXUwbYCd1zG5HwkWVTDkeF7Vd1ZGYrdG
aEbNfhh/0D17ACqmXatCYn1xlZXvB6zfV/lpa3Ayyqi8qrfjPF03kYfK7boPp/pGRoje5yUiAulx
qXawdilECRf3xktBMV76JuzyoyN+Ao1aRmMycun9RPR7ZFbJHu/HYf7z/QBi/9ux9fdLfVrLZ2c1
i4+n/Dh/IMhmTzaS0Z9sDDbANFYHqbbU5eEDt2I0uV/HqUigkF9dPLWcxalzmFY0TA4EdbvasQNr
bMLOuyJNmel4KuieAclmc8m+bhZwXB8IXO2fsWCzNJKDxyXQKxqO5dq8TtKDV1y8CyBXvXtFlhVn
PVTAV4vdLJLvIFcGloo+187Q6uHJLrwy3WO1JZeDCIZcnwkYaXALNzSKHFndq2xywznLDNYsxNDl
3G/ID+Kh2Fpyh/d0nkfLshrr8pY524g6tbU8qV3t7hplx8jQFiFN9/PzJBXBEfSUrHPToQZ4QjbQ
yGfg5YWDG7HNlLXISgeGEHVvBzo9qINezAa/JuR/Z77/e3f+cZnkspYq2f04P90ACILNU3Y1cevs
4/chLVdUaAltfjdl61E6tE7jicwSd9e2y75QpQmzdAWNP1sSzEwhIG4Iv/YY/FiZUvEQ2wY8viQT
WfRE1Zkg6468kHp60RYDqCiYOFpcWnCUID0GhCLxEyngnY4e8ANs+lnU1Uo4Oh0dfYDw4tyRxv58
a6rP/TnrLAmZzK15SvuRNQqbYXjzs7xjQI9vEceoqnxdJSCmpz38A5qH4zDeHmWv7gpYrwo3+jJw
3rEIhcTNOjJPuqbRFzRPJOAgnuL3pYRdikQWEonh36LgmnSkHDi0l1Lp1ANorPEdFJNTfbXKP+gF
1FxknzBrkOxS5vBTc7Fzodd1CiQQvJkHhREN1S/un6tl7klbXUxPYNzHE3/sHvW+gtfCl1eIwc7o
cCkOt3QgUqQ7TKJo5GvVPlZecQvoot+yHsWp+71vtKE9QFi9A6pCgwlJnzV3UhcG5Dxezjjf/XMI
9LuLFvtc4RGBDLys253FeX5aV1syyQty68LgWpEp5SskCkjsVW28ROSERGizLmNG1RuFVFuOXPmz
3jThMseNAB4CWDsdHNLzYMkrXl683fIx3YoQYTgjOT8Z+uQ9AKVAKox+hu3/Yuv4pGL6ZzH0y0r6
xy7dECKhpOZ5nEtWL8MscXIsFIwjacZcH45Jivh5OPxVvPznedOB0qDNNfndDux/HO8W3zEyCuxU
72fnuKA5q35ohLxTDUjncLuucwSU17HVTQbqxlofcV4s6zWPHrIW2m7isl5IC0VwcDP0zXf1vRmx
zxcTX/nQ5zIZdJ/pvp5y37QrFUxfoIxYglv2w79Q1KLW8RAAqI/xzVwz0AXOzycnfzsr/XFyT8vo
JhaaVLwnx7lW2OL+sYw0P/nKXKIo8025KDvFWmoXKI8uaxgErq0YuV7KHaP7YnqU/1aA/s+7+scL
eepapplcm5nKEjdaGtToxsdJuajPFMydelAuUKWzOQQK/7C5NmLusVF7l7fZ13X14oJ8O8D88Tqe
ltqUp6UwT3i3E7NL5Qr33ujCBIbpoCvNZDqopXvraC1vNR4hpEUqy4g5F6bGvh6pHcJUJ4/Zzy/p
KaD830vztD6rjpoKd4tLAzXjukF3QyOZwvWqmeImGbF2bGonm92Xqk/Q8Iv+QjvV/3TzP61axNP1
fBEUjn0BUubft/d9zEp8RUH3/EJNpbWn8e+hUNGhHwD+ZMh/P2daKEQP88yhQAvdVEwBLrQgNN8Z
xGmCB1jCeac9W6xoeRjFk0cPa4lYsqx0VMMx2rsXsK6IKbx1A1b1ArQM3f4rNE4kzsh7Mcy8lQTH
nGlAuZIn9yvK9xokLVteVxe2uW5RwOBkLuuq8SwUfHldLnGfyJafyT5aMhRrL97Y9ox+OuOnkSUi
1T2y8PLP2w7E/jQ7f5RzfVPTCG+RNKpTv6DCPRkp//dO+n2Jn572KipucXHjaVfJQkNgpGKMCcgb
gTQYkyxmF8vThq1fFVGwYeX2GOkSkSruYUGgDfjvWO6RN9WKn8/zhxvTrEjtGhNf9WJUgrrx4so8
jQaZkOuRSPN5fsOdshHWMbHWh8GFSsKbgt/qMjRC/1rRZXPIdsYFz8aCXXvTFYzt8cauGIKv1Axq
jQiPDvvOIlmFcmDG0xPdEX2MtDoHhWc66o4W4GVTGDbJqfq+ol7fwVF4W2Nhg1/FBvf2XkzZh6pz
qSPEeCFtScaPZLN3Q1iJb7GKV+epALObHAxSb4KiGkelS2EAgQ9pZJchO8sDG7zOQ+3K7yZhaBPU
/s3+9E4DDGXjcY8wnWRSKoHcwkSqo0/3yzdYB2cF09nwxNJa/1SZVOYEructTBYBs8PaoImH553e
SfYU1vJjgKu1JlJ7HF/6FcB2a3TH80r+meHHaLOM4VUfh1mPSDwWSFSvzGQh10vs/uoDO6gMGf1I
iAB6UAT3bcd6IwldAAIvbvjvZ5vf99/T4HqrxDpCJnqcN3N9n7wb19ZOShc7BwAPS5QyJuvnyntZ
QdFePWlPQ2h2fCTHOubGV+bJdf049pKQ3CLvqvdbolAzEvV+I/QiPOFs9Gubgh8hCW351sKA1heT
7kWBShFkW3Qo5G08qEfTligeq+hByXFURsPoOJAfk0T1E5GVcrdWEU26ClCfdfpmXG1lE62xU9yq
YQQBkk08YloQK/T4XkE55Vfj6NOQnd0eAmkVPDsU8sh7PNAPLnQf5pnaa8gDaQJSqHDTWPXygKRj
jdwEYERx9pOkg20EPRJND+r+Gf6QCMa0fZFsbBgv7oRvq44AGJD30ZrFA/f3YH8mKCp6pDHzyr4N
HaacQMGT3p6Bd9epg5e9HenbIgcdakXTW4Xfs8Mkq8yEjTD1QmmcLA796+yMwRRlxygaah/3Xjyj
Bmt2mjd9hbpu9/PZGt8tKiQkk5YF6If096eB/lHVihqG5WGuYPIkjBCNNiR3VheXEcMIEvA8xeYL
pj3QhZG4pA1DoBMR4VhSrsHpDQRGgYvCIUH9qmD9nIIxFFN8nZTbSEVgyLAVJUiRe/ml2AM5UhQd
Pfw81jOiHtkxW2fiNcHI2rrZNTGhezexU1hvgrAiKcm2uqi/0GtQNATqfZ4ZizjsEAusnjsQpdCZ
UMhBtyAV3kmfEjRAswlmFyVHVW7zCcQXgnrju5Xgnxfr6daor1qi5Xp1mIe1janjYY5gvGQQB2HB
gTGVB1XajxHTQsbnb2CFTYEkg/6OQbrT8UmFHgIqUsbNbpT7h6EA9F1daNoyuS9qul3Wx6GXdup9
QQUx9Xh+xVZq6b2pN/ctEmkRO1wlzBAJNV4tx4bhV2ZwP83vANoeI4vES/bBp654YMTukf7DNEj0
c8ZTRB0s79LGNO+9Rwfhs7XA4Q5S/Oeb6ds7GTUsAlyU6/x68ko1sdIoh+JI5ywKsCVjYKY1VdIR
xfnVUbYGSJqHE9EVbJympjD2mDNbRC+YoPJ3MzQedwi8GAlBgj69CpWCoWhWPE+Zi761GTQ27rpB
ui7ZkZEZ2S2u2O2S93hy6sfzg6OGPf3hU3IQb/gnj/1myFAvdOvy/0/9+N8S58/X9VQgqK2oyArJ
OsyFDsECn/k+GxS5fe4Vb9aI/dW9f3Coh3u1Z6JuX714a74b1f48eDsN/bFVPNdZIzZXDp65aOSA
VK6kGfX5D3EFNe/nY/0itz8vHln2A2ZlGBW1Z2DZowEzlJm/TlSzWLKIeONdSsq+gp2CHk05yDf0
0HYk6GkDwcOgoezBfBH7FyiM963wI15SqHKaTb57vFjMG9/N9MTsqPR4TUkVf2Gc/7gSNxnhlVIz
4jW+uMSpd15q6Pnn5jSbX98uztkLe7eJ1U93iU+HlsZ5IOwpXg2LABpntrvvtBXKiJR6MKstqYU2
eGAycbyMCHvp4XlU15K34Y53zh8XRwoo2kMavgXFnGRAagDslG8fwCcp5l7tXQ0LO0UUAaGC0va6
6uAF/WyW0A3d8NUN2C5N/3lffp/5L4nIH2eOFCp9HCrOHHAcz8Fhanhhp45sI1Co6Vd9ZQL/5/7i
bpCM7249WVFaaK7GNbfa5/WPw54ud0M/yXemmFO7Mk4OtORcVOO0ahp1xu4eqV65DnUXr9xlL+6j
/nHSzjNe3qOkw5D2LnSygXxrg4IIe0whMWi2PDWHDLLmsLFwChFPbEMV7aGFmJ5Gdfe406HK9HI6
ON3TCC5I56TauZN1rfnNvY601XFtbqIPPLA5UQBl59ZsxTZyKeqFmlOjYgjMu3MOjM9zhzIari+i
it/NeeSZvceQ7zoMw7HZRWIx1jNbH9T9SrV/CbM077gBHMuMKCrA6+L+cUTv8cuaMRFKkLJY9+yp
pFFLab1YYiB8AAY1LduDhcEKmcPgmWHLNxGm2lDqmT6rgk3bwQtAsC6ISP9CvtalCwOTDzlCbFMH
Mxq6IT59GbyFGTEqgdw3kNK42bL5UPuG6pqs+1hEEk/bpQSGGVdz8QzAHXgnWJloXUAt0Yt3/Ul0
899g9/tNt8SnQTi+i0cjjQvedG7rBW8eG8lscIbW0XjVwcEkY9w9lb2b6pTU369OOiHKgswQYrOp
HWMXJSbUUUbqJ0Vya0hb5rpoY4gdan/0BZXlkUXSHd5aF21VNZbPdG68k6+5P49lv4Q1/zwzrARB
PWJK/y/m/I+bNz4mqVyK3LwFScPeUXBMt3AVJwT5AeroxdGU7xYYKE7+92jPMh/xaGXXe8ZVS9c4
RK97esYq9zqq1HUzhxFTeCIVWhekx4WztwH6RtRQbc0DjoP8oIh5rkjyg/F5IRvQjlwkqtbk50vy
7fz654t8msdyUikjq+SS6B9Zl0r9lgxx0nA/ILWQ+0BmojRtZ1MfnmzmnbqHCcOfX/RxqYvAUHa6
h1JK6qatt/3nV/Zt/fXPV/Y0yQlJfmnE9qZrPoloEWwQPt6JOWe/gf3/qtj73bKdxQXAfxxvrJ2f
CgFn6axKMQyBuZy45ac+fTjbup/sLSfeNpZL5x6Ql08UBkyUMQShn09V+/ZOaatrLbNSl55JTkoV
qlJ1zllM9A8jdc86Ai7a5j6n+o2Uv3MaicHDMdbXGYGQPXihIkGRdOFn9API4JHHrHgaltToH1vF
yMU18asyOllDBhTzYNM/B1FIq2ZkbtOhNUFVnPYiP3ML7xGwVf/5bL4fLf44m6cpIqqumnHPORtq
ZveEMEiIwhjAHXSYx8/L12kK6e9AfBtdBVr5rjKrDTvqERLv4yl0szcZnhkskDqgNU9pWN0d0VuA
+nPTTdg3yOUZ0w1GMCKC4XJP+Ysto/ztxPr75T+ve9XHVTLO+vUwP2t2vq8XR7f6QKSCSbXuSwt0
XcTeu7C7IUmw0HfSJWsCuLp+83ZE2g0S50U149sVmEK2jsqkK5G18FRUuNSJcswuNaPWBod5vkkG
u8sKT4dnbhD1IpCod5eRxcx09WPCgm1QEK56AbN62wD6VfbyID10pCFCtTp49E+vFqNPro7/Zoc/
X99TIaCuboZ6MHh9xwGaDWSo4KfueUc3XEVENdepH6sQJRJjHg6cu2cIvTOVArukgWS4JZMnfOlw
1GrdRmrjGW1Pg3mlKZ18diNOUiLB1GkbILN0ct+hXn6MNNVB/5Z80iPL+lx+1c1nx4mgsN6LPtL3
fMkDvC/RUe3SHRgqdrw7Bez2KGK8H/HTIH+gaNPIMCM/4uqiFJUGrSStF/uaRw0S+UVxZkrfa/I0
AjefjYT7Vju7Z+ZuuYf2gg2dMAZalbOVX1LQiKI+/6w2/l4x3RtAzKuvLR8lWYXuo8TsHtwtwFyd
a9k/RW766JrIlhWqr/04gZHkHvEoFVR77GJivf/8NH7beVEwzElIeoh4f25jqYdblEsEmczT2jfu
bQnkfGNc7+RBAoz66MiTrE2ndnTRj6BnlY5mgMDh3KvVhbZiCLckeCnjlf7d1vFiYMKATJRbB+RT
he6USdlJtOR4LtceKFHFs8bY9K+mW+U+b5Ejd0PQ1/kMIzhTIQo8Xbarzksh9TcSBE0xFAXBNPJQ
+L1P059snMK8fmjqLDeyQXNNh2oOz+SUI6VFj8O4X4Kzv0bygOaEfz3eOjrc8p/foScxd/v8IGdR
NIleBA5U4/laqFJa36KzHrLvpz8cDhRhqodY4x38lVrpw88TwNYkaH0F9SOU58Id3b6yt5AjNJeO
TLtQgMCoH1vSBnDXnIieO3qowiKiBl8LS21cCDHG4gYwQX732gxX2T6BfxZcSFgEnF3CPhyL4jjP
TtoMZNUDCn4dpKdtfHk7nt912tQnQP3Fe3jfl+9VPK4yyJCOTpiaEGjyqpA7d51U7VdLgG/GYo2c
CMtQ8V2KGNCf1gB6Ij9OptCYs5ufdLPueaZ6lk3Q7VT+khAzo15H1H1iSphiPNA6ENU7rF4egOQ7
GHxmhz6yzS30Oo/NarWRbMO7eYQC2qzBSvsIRcGrO5kXvutu1EUXuzrBdRzqrtlNV+gUJgwmbja/
Yb+igjk84TEAr/umlc6ta3TSSQrpMF6xCewKe3Vg9PBZLPUVKyPW68cRMgX6QPpAHdPeHyAOA/ll
A4qI5oaLTJ4cIFrhSIJMAO303wOxUwa4aolu8+9DhswZwKKqb7jVilYYitLkFMDdoUlvCbyrnQv8
NS2Qyq76ojD2TfdGg91BcAipWKBTf61W/lgln4wo0rJbLs1SwTfFQMEKHo6JNrQOMzjFeP2LyD/0
GUZNwgAIYAUghAcAMmL+dWhgaECU09J9qvt5szrK3ZPsiKWfpjNVfFPlsSC8eH7+HUooTMgUh4gL
JVPrWbSYMfVIB8kSZw+xqyvTCmc0ZjliGchYF65vjbn8+XmV/q2yckCGDCDnFm6fX02lP67PQTrU
ddxwQM3oCve0n8lMajxiYWU4PHhNHIRRJwZ4Lswolx6til1dwYrlOlKPL8pj357775fyXB1Ljvkh
NDVTnF2yI+no3QsevbxNKJkJcfdh+fdXuVjfHZD4JSipDN2S8swgD+PD7Xa6HMWZfFhp6k6Pug+8
kCZGI+stOY8i65U/8JuuNGMiGVwsfDCe/ZMsmCiZnMpwpmdlCdAGrQqVzjN+DWEcLqMpV5o3G9e5
LN29e7arRerZqC+rdRW+v3jf/12lG8xYBvOEoYuUQJ52wdbZvCknfPqzAyQmbVcftgr1lpDk3Xpr
sDQgqUu5P8jNnP984CePcztBGJCQ2uhq/qDIzyzj+HABLKHcypnECBYRA+Kid9UEn1JJ6aMu+zQ+
WR+JcB1tSbSvX5dAOFNUQMQ5urCvlTsHyb/Q0qPWDhAUElFeYTlAbN7G6tDaJNBDRn1/GhoAXY7e
7ehFkpMMk7J7zrxz2knTQSqv4vuLB/eb7bjRFuC1ljGiK2x+/q4lyUKWFteLVczOYemcRFZJYDIO
Ex03C6M++SToYp0qXvx8Ob89rE7BEAWAxLRvPe31JBEcuh6VxSxlbUl0tp0eAklGXzSJHx8nJLu8
kUbZ/fmo37SaGUuBtdKcYfBQnmEqt1gAW4AGZsE6o9tGxgrrx0c+hXSFdIsmLepDV+pb21OfIJdR
zBySOs3McLTpA7cVxqpWrcMa/j6Vt6RuJCBv2cZ9EEwSIVA4AiOm3PTqHWq3Fn8XTFomhoweCViF
oantcPDHUKdad6RzBytfKGtjnvcInR9GPf1dQUg7kN8rH8XX0JxZi1e4cFX9+cDPz5opFEIU38J8
cfEQnLmnntIx+tScO2zPO2GnZZXD8+1gIHGPLqyigGijvjlA0TDAudLFah1UncOk7p0HVVfty4E1
D4ePqTiCt9p/Ffj+K+bhn8skg7zSyKWTuZX/vkxybAgtECtfxDKtUDr85eAI0PMxbQob7Xm8QzMY
Dmn2Z76F4hP9Q9ER3vXZMWgtc+R/0OTaPDYpGbEob8w3SitSV4C3W67U7mPSLkbyT3WhD04Dca4u
zl+Gh4wPMDfIKrPTisYXbCV09sMU1sIWRutmV+dB+gVaPKzUe+OKcufyovjO4PvduwR5WpRbSouh
Pq2es+JmxQetzhfi9L5+BIdRNhDmaZd6NLW70GFKDKoeBmnnQa+MOHan6Jkf12W7kxN7in8OlFHo
n1ghqS6MQjYjEtVYyuwkEcVt3TD6UN/FsTq+90/900haV0sqY1QKmqk0bUbpKuyFvSLQ3WT26N6H
l25IP3342Jj79L0aMhpSJ4aHgIOEqtqq6SrbJLZpBiyMMWif/ml+XSEBkKmgzNJBPmoWJqnnI1LG
5QUA2ymAvgEh7jOSgadhP5ma/XCVvqVvoAXUVT3MhnBnvdM87mkTbYKb/4us5l7Sv82SntA1IXya
XhxYAzlAjUz5Yiv7kqcO5E61vb/dIYld57KLEPz+Fs3zjvSqsPdr2/B8U1IwwFoPPArOTPuI/fHs
ZpdTlehCmS/U4ZGmTOLEEyTD1ByXOGPtt9RJHErwDkIDm/6mS8PXVwPyk13DvfZ1DzDX1HBPvI3n
vjqUxvR9UBlTmiLacR++xQM1iJ2hHJQ0gy4ebCAXKaZzwcKMD9u79u6sg4E6Co7IaK65jzhxdLmP
/rkGYgP+VRNt85358yQwW6ODd9AnooYh2BEWF2qqxp492I/yg0mxPjnZL2lVknXSmPW9DfSZTXws
EX8MZcEHaYbYIANA6VlK5yba2FmjD0YGWrtbTJZGn53RlY0RJWvkRCCVcrcO2zraaVMXjrYGiGir
n4j/WuFF5iDnKs/25UhcQjXJEniwDo4rSGk8XLgZCZmoaOtuzM9QcmuuIqrli31MeteY9ChAx8Wn
+YlP6Uz7GCUQbB2c1P372xUw55ssUdvw0Ga02tmyBYgXmLqIVL161OKY8R7bDJkO1a3tqS35sj9A
HcG3Uvkvv0oQAGSy3W2q7VNxxQoUO0PW+m7l1WN72N5ZB674vzN9D+iIaOSPCH6dpMaCaevEfn/d
PtQ2SIt0bocSmkCLYiYs0je5n3xF43yVr5BanVfQy8lB+nkOhBXw74DBXs6UgV5olkal8+97sr6p
VdXIZQF7dr3+uNofY4m6LoInT7K3WMftq03oLwknDo98QAFa8KgSuQyhyG+/viaTyedkldgrQsk8
Agqo3k9KKNWnACScHZMG2jZ3An4H3VXEP/z3gbzTnn1Ori7fXdoBRrsRTozO1+T9fRPb+9BZmt5u
tz/4ncSZ7naKvcMp0NmZ3jGY7qsOJHysS9x29m66C73dPnNGo9F+Ol2uz/ayP9+3TvX++sIp7duv
iu2dZk+nu+nZ5tHgpLaCvb3Yy+XyZC/XH+v1elnY3DHMYOn//QqdPUct7N3Pl/y/DKunYQAogmYo
osjsxBrj70tuAuBVD9qxWLAFNmclOoyZeukL7oNXegtEGws/LyJydzsOTg+XX7DUnIdTf6aDZNCy
mg1oA+3n9uPMv7fndXdLysewWDwSYHqiQ+C9DQaJf2vPOAzaryZ/wm//yxk/HH6XxHri7uCXZj8c
6bPAv20G7c8e1q7shAF3hEWl/2OIQXAg2OOrndvjxXjL5/EidRfj2BlzMTV//AFagcQ45MNRhwTL
gC6bjdoFvLToqc7wg5+03br+hzsc+oux395r/nA4lJcfYwDi9vjMDbfAhDQcbzmW29D62MJj5m8h
hHLbcOP0WUZ7VKqHtf0V+7VN3deO/YiP2YWvWTR80cFe8JsBykU6vD3YY93hMymZfvs587fA1fmJ
2TydKx3ApfPcKYYo9TivLWf1P7e8ZfOitnfAvXztgfIEzESSndqjhDCm6k57GwNH5zY+BADa7Mls
NtPdz69gldqTQzCZjFJ7MGAIC3S7dlaFSyz6tfSwqbTKkk01FSYwuxKSFZcA/92MnIp3vmM1+RwM
Bo0zKNzVZPX5eeK5aw9EtafHwTl5VIu8iPaltH/GqL66rU7BKTgEX7wWsqcmK55FSiAsPgeh38za
V0dJoxu3CQA82AKv+Qt/y4wfzgjLqwNMPKh81AqO5LxlDg4eTyTjVbZlG9nlLO6o/iajZdF+NA6M
kV+/crySbKM9Op4cqwkYppvpfz8QNY69uu1pEfMdqf3+ng9qb0QUET2bd1DTPp96ZUbHz8mvAfJe
u4eK0rk7b9gn/Pa47fFBZDonl1U3f774hKP1Yh7ko715u9nIJ+3NO9f4fTTim3qSNxq9K73R+0Zx
RhsO1nihvWEoaZ/+1Knsgx+5+/08ttvf7TMOMNp9YJEUHu3CvVEcwW3/cp+QbQuc1X7099N90aGL
1n7YO3202+8qnlIqLT4MXL/q7Iq+ajBkoMRxLZcntb9cnttHC38xv9qnjWZAjzCE1F5fvLZDcrZ3
fVL9uoSQBiEfjE5HLvbB3YudGNj3XCCb5mHv5/DSGPmKznS6n+8re7prT4P6568xiiUs41K7WDjw
xe1gkTiQHRzKDL7uMZTtdpaL7Ql9JZOiinyM9+WV2lATv9l9YxpW2io2ie2q8dRlUNMsNY5n5b4Y
tsMPZ3i2+x/9/wacdX+p2Os+ozF/yXXZVYzL/PlsDwuPQXq9XLfXiy9gfHCG7Yjk3ty1u24H7eF6
CCTCHn+0YwjXcc2/X+yPdTuiX+CzM/jwnG63qfvxwddYaBk+town44+PNZo3uztmKFhEPLQMBMxn
43Fjd2fd7tlZfM1mi1n34vDYzn49GkF3YgeG88kz+/X1FXQZWroBt3QQBLU9m30JVCcxfNizIODx
Cvie7pf99YUo3Pma6N3Z5Ox88f3Yxv8fZ2fWmzgWv+nvMteD5AVsczE33g3Y7Eu4QSEh3sB4wQt8
+v/jtEbTnWp1pFF1VXcnKTD2Oee3vYv1MTYUc3Hp96s3NlYL57JYpcaHw0/1r9Lpiz6IIu3kbryQ
C+r9li4XwmBqrFa8seMs+MU/vOSFd7/8dext0HriAjarv0Ln3eDrq+/vbUKLWpPv3Qwud+ZYs2D2
1u9Oh0MkmOkzjL+D/azfgW9v31sRUAzb2DL6cBmwQ4KJZUy22+163a+jry9CKL1Qwq/7OTJrfcpS
OrEMdXXxvfKcgQcQhN2x7hfe9mqV+jZg620n20h3J9//ivTJJCjZw9uJNWFXWttJ/+qZ85WaE3bf
sl/Pn2wu/gZHjf61PBmfy13kLJfG+mu9/FoS9lTzi3dt9e8fZaSNmzNOBLXuLj+vTq0vd1zZtP/C
bsfm4L+J7Uui++6ANa4xJarzT01QS4w+ivb/YywTY/lL43H4LfH7M5az9FF+YWYi0xD7Zyxvn3UU
Rff4gcvUoTYiDwqBc/UUJ6M33sy6mTgLp+JMJf9+bVRbNNG/CySLdM4dGvSNWc797+NYZx33obyy
+p2klzNODqJwvz3+77dR6+8DfWUJTvG9hfrd1Af/XTSrGOD1mQLGbXwJfztX8nd8p7AKa/qwB9Pd
w0ai0mIH1v3tAdljFHSkgtP7rpvjqce5BJqQHEjjXvenmH849qmEaAvUJ6JJH88bouwYGWTG33/2
n4AYeT6TE4B9sY6d2Zmy3ecO9La4amy5TT5K/4XcA220E4xjH/UlgyxTtpmsWP0uj90+S+D/eLXC
6FPPweoxfUyxpplSarc68ibT3IXpQXBDM5BwBahwPTQbg+Tx43JBf4BYuNqIbIXF9Xtr9Fuw3y3O
rDNmkLr7ePixn71puiXYwWzWJ6wQVPWbR5eH/QKKgll3iTsYnkU6r/rxQYiEdOQywzUuinnRNv0x
cDOI+G7/p5Tol5vDXr8sxjjIWexzet3mYmzghfUi7jPVMKAPGsM5Lpv8LuGK92/xsJAUcAT77gk2
qJvWbM2xkxMC8+8IiAeCJSO4pCvTzsGsil+hgSOygSeCSakzwMtEsgfOy7otcIcwX4RUwARYOGhz
kH3fsRwIAikFVQt/BZLwon/tPmT+FVhvZmonx9TuIrd07uvcQfiOAAaupTVOVu0mzl+/xLfKjRz1
E6sG+C9KMPJUr/9K5Azs/86IEcv8lyKEXpYwxIRVFORvEfGP91WchdX/+V/i/24FtY5etVJtCkAV
GLVlQUUL4WpIT7+eVJOKGD0T18PYGy4BvaKsNFwq6eQgg5NGQuPAHw8vasnxyjfpPQ5tBT4EfRv9
GQgGfsMGqSmZXJ9BRuuT95riZDB/TcNJh1EyQzUjZG84g6B4mEgED8qZxhzrg14Obk3KG0opAqfK
+WRXNvBDEoZ8YEUxWP4V0bWme4txUuExpFZpr2CCrQuycd1JMPkQMT5Zz6H1/X/Duboczp+Hup1i
zCDw6ea9PMDIhq1J0kN1CCgxJv73j0P1Rp7Mr7vb1/1wpefiOifEDlzh+HSyg7w+beUFqsGNpaye
0ryYApyvxotoaKJw+jv0+JuD9c+DjhoREQrmUCKAmJ8jKEVJy1fZ0FgCUNiB9dUmqC0UgXzSNXma
AJ2ieTSJAPTdJjgUjR/ojEHKDRA161AOw10KDuN1cdvKeyZ213U02Ay32Wk5tofvBUfMRRX6v9Hz
auFPF1YF4aZu3TDvVWRBPnEOZO7zLSKtbCboIux4AGOQ7bMTc9VGF3FxcuMPdMZn7az4HE/aOd4+
Vm7uFNB44w0WIrRV+kBwNUhFvj6/al32ALvQWtGsk9XnfORXtLjowoDD6YNVaTDjdm/8Gz452TDe
JOaDvcgkcaK40v5mS3ssJiYS6NU5BfxtriIucCyfPubbxMd14jKx/pbm+P739TZNXstXwSAXMVCS
wNb963dmRJM+taPiu/6VyVmKNbAfNo8bnoI74ARXtmFlaEz0wgsCaLQUftmCwp99AJ4vtaqCcitw
p+8+wd+2YJWibKydqopANnBHc9qm11lp1pPWeJiZV3qx+/AwTFoUQUE/Dq16ttxpEvdDXbd1Wqd2
RBdEr8WKtkW9L6ugjdr1tnDaS0b+ldl9CQV0h0zmQoJDyfSRcQRf3/vTEM3iuyfZY861lyVA0mMN
86s//hh224kr7/IV6rBWxW/J7NP/u5nwp2KTgvRPh2PN5Fk5kksmPWndil9399ej6o9pG2v/G/UO
8n1EJ/5H7Z4923yYN9IL0rTRVPKkgkki5EEMniodrG7PiaLKThMyge52Nwb8YrYcNB+qckUNRbJb
1R2+ugv6AP/9+P7AynFV4CcVQQWWPxS+IcJ/e3gaKph4SiXP1bBePRTmT+2HBmwgnqTC+ddpzb/d
gqGkcVjj6cME8EfaX72EcfcaDLpViRRhhlxGfcexXA4E9M3rHFsrCd+7839/wD8CRP8BYTxgWCTC
xFb6tvffPmBZR12bobC9OrXzUoPGvisfQV3KRnP6JaX77Z1+JHSDOtHU6qF2q7BenchZoo8os8Rq
e3qt/vsj/dszU0ciDaAh80vxJw9KqaVWGSZSt3qgQQa+CtjzsztUAz9FI49I/9/v9p2I/uP85g7+
/e1+jNhKtRk+r0rbrerH+XmLDLn7emaS2Tdr6ea3l+QKlYVBeQxw/pqRmLxe5gDVh6d2VNuNVi+u
oAqwGfUSMXSSVtNbaKR3sYTY9v+xmP9+pT+2WF7WatFCIVhJaLsB1xcG1kjD+LI2cpoTN+EXaqz0
Rxn74870K+Jva+taoNWqSq9uVTE5UBDlQ/NOeW217HRBSjw9YS3SFUzTI9z+EMZ80jznVqgiaa0i
YH3nsNUjlCaLV7UexQOniH9bKn8Cb39c4o8tJypd1FVX4a/l3yWACBAfOrI3jRBDRPZcq15odCuV
88uqkX4mZv0bK3hNjGD7CMwc/3lvEjFWHpJ471by6X0UvlA7Y/6ZZyiOlNmluYL8EdfotUmvCzdh
8JpKaEalWnQch5PliVFDINw9RPOjj/++rn87grR+23CaisOx8mOJZHnSFurt2q2agV8O3juESpVJ
Ku8ULhF5odH4l0NB6l/wx+5hWtjfClamCir4n/chTcfKMBpH3IcKWdc405shxFyGW22JQB5CJM9r
bqLSzXZ65KLRDcEVhchiJYc7YKE+txlsExXfzrZApQxRKxVpRXr/4jYuUsBhqher6i+9/X/b8jw1
VPlHsjIS1FH/cP+2sEP1dtcipWpXp3qGDOVIcdJJceeM1l+C7mR72U9pPh1m4QzC/ckcoU6CuYzb
+LFdxPaz2P/3Q/sT2I7H19+v58ch3o6HKdYgTbsSDzKTohobGkrBq6yDHH1RB7/csl2QjaORQucq
Bpe1yYM9g6YzxZ7VoLFTOgl1AR3g3NN+OY6/eUk/HvE/ru7HwR89bw1S/lzdTvNVqtLxE/M5V7kH
GROkGAdL2BO3zh3lbt1a4TIyipY5L03Qm3M93wf6cN2A8VlKs3DxooXiSofE/QKK6qZ2zVSY7mKz
1A4kKpIRLV8AxhiYax+SXpIQ0uEBKALTnYQLwSVoJ0yYfpkNf48V/vyAbBgRPeSxKP3Yy6UgI80f
sxwK9Fah76Ojy2D8ahW7GrwnWip0mQWLGV62Fs+Kgbld+XZ/TeDsbE5Q/ad3bxEx8qI1vTi9PTL3
odoSQidUxRtwsozCwrnKp8yNuzfUL5lbgILERaPR23UyYcsM6DCD3G53YWrE51/W1vdA/78+3Y/B
92iQpWH7LNsVUj1I8QRVDfoRDZbUymOzAKEN/SUmX6n14og6RP1yhJfOc32dqBJLZILoohcXkJs5
9SdqtJRik5N792nWzBs72SBWeR7vhzu07wukyZBQ7QeVMwafd0T1xnthFwaakxw6liY8K2xiqNxX
OHzazSaiQ4xOlC101KQRAIpkWxuSao5rNCsYgBfLhlnJy2jSVX08xcY9u1loTjWKc7u00OSfTu1L
/N0tU/PXDXqW8ZqWLj2EXB9cXehLI1C6qNmNzPas7sAsXlD7s1CvMnDAzRS92QFXGU2whdY097E6
7Z/7IdnGOYAiZFa8mmqWQfHWWbLPzBazBsK/95xe3QYBLfvhXHsw5Nhp9vt9ElxX7TyeVy4NQ+SL
Fg89Cbr3ZlVDL2YUTaPjss0Qhl7V9DDosHw+lvd5ttWWBzp1/YSWZaHZuAQJsxud9KViQTKuFgnM
3RWHQmcNFuDAEdm0cmbiXU9iRnVqqjJ4Kqw082+VE1Ozo9pOnVZRsIVGqFEMRAAO8gugdlS97BYk
qa2+pQiK0XSHGzhthF+2E2SrP2MCB8b/208/jtdOa8e30eDBcTbPga7CuIJX6t/xO5m22zFaGgET
8KERv2tOvrmzbPyhVe+04/O9nBdbpt83V8XKcQuB66PNbSQr2vsqGbqnZNpS+bJwp6FFDSxQCuOV
1XCD715EDZuib+89ziF22xhWhnp7kWO7VydbXgdGrFnQN6YMmda9UHh6RFH/1vuE69GcOvo2w6bL
FF26JUy3aG2gkQXYH8rTOWpgkskwJ69LqXNw8BvTcLQQG659YWgKb4k9Rkvg+1Vg7Kn3SXMeLuRz
fn7QkWcie7g5i8bCFHw4w5/yZgKmgCF891iPIRER/L6/vXmyJaF+TSqpUzfLw34kLjdWLtmZ9URc
qF0j6mkAr03ZKoN5uC7RYRFBvBsIVWIyUCE5PjC7+cATtwPzUyQC04deId8Ag90ZLOKHDu2zuww8
aTV+qydxblacvkvgdcvBNFzTSvNEIwcCA2VU/RyYN26rJb1MbfrFAUUTASPi6zRGuetZOl3rslEi
ZkktxWVoq3S9myPVjj7uh3bGvV95C1yy+pktDBnoKaP56Ilv02K8wGdbMa6pWT9orfOfYmI+6bX9
Mk7+F/4nYVUEGixgRQZu/qeeslykQ1G73tqVYCAt/gFd3r8ebjeziSyq+JK0cBlmtFqZDc+6EkRI
tK70cAXpn9PbeNkdPVvZlKeNiVu5c4UYi6AvVlumRgMW9w5TjGHJ9RL10xx2zVPFtMsAzig/gAJu
u3XBNHIUzprCata54ijltr7uhHxGhHR6Ne11UW6bvNPh1BXJFOdutPMsZPGToAqtKJs27nXaVDNt
Loz9MfbiVzvm3rvhJv1EcVM4PGvnLeLkHmWm+A6EIyPHQx/8Pd/Ju5vdO9dWi3ij6Pl7j/mWBBOM
JSEbaro2rQUbaVANqlCV2L3FqqYL58eRBdkfIlsJoJG95aRTDOFcn7m6HmqDcrzig+Jrevl7DNbU
eFph85q0eteiRTCH54l9opdMQuRfPEXa5gzJZxEwEJBHyNToyVZrvrrEYSzINmuNak8b9YWN041W
q6z/d+j718j3zVRgDAEmUPwR17NhkoN+vrarCAzHGLCOEa/ArV0kThD12ABMvPklfUTS0Sc6jXqP
kMUdVW9eRIRlidTqyBS6z6cyUWfMHKzxQvqlxPq+hH8GZyYkMPngdQBh/6N875Qyu4pXpV6FgkeN
OaqDSlongHmwUrumO4bAt+Tw37flT7EEmfdUgESrwK1GNJX/mf2Or+rz1I5koKxxMb8OK6ceA+uH
Ztp+ppiOxlFJXgbOs93Vp9p+wSpmbY3yJ6jwaaON9fTuVe3wl5xc/LOQoHoA4wpKXezZYz8eVgsP
tqjC7IHIiil12BVSMNUKJrYDm4bDoMgR6ThI1OCPdGjIGT3lMQpo7RXzRedXrPp3j+HHc8G6EuCP
jHkHUOYf90i8vopiLGIHFZYyGUsXfrxkEkK1mb3Uk1lKtTd+aQsZO9xijBGwmltFWRj35uSKcv3b
Iunj5c+LwasD0PEIYAxtth8PrNROYZX2D4wB0vA990BDwTpimxsPeGK/bJtv/uiPt2PWAL8Id1Jt
9Id/WNq0Upd25WMlIHGHtpUw64auCHsHiYrMHb+jkHkDxSi/Z8sEWNNv43P5z/SB1OFv7/+j3gDg
G6WoeTxW6A09QdKe5tWTCV0MP3B2Qhj2YXRn+bVKkrcnPjiosIgGkRmP1FW6wX9Psh6r1E4rU/Sf
gqlhCyB8RvVHfbKJN+PY/O/dpOLw9+fjgbRGLYljPY6lP8uH9DruFKG+9dZhs/vzqCWuFM1HinVF
LQuaXG0+gydgB8GOt1cbBWVDnmceVVMc+ceSFDW2xq+Z1Lq5YIa34Dofn3S7z78lw5aQF6wN4d1G
487rnbaErUhYGnntV16ZyBAgHf1ArmzBCz6JWZ07nDQtthb6c92bBQWp3bs138mngmpS7BK/GwVR
6MmJk+6xauqQkWjq+SMxT5dxast2jc04GUY7dJpcR0z1gb4xAgE4aByfDE9HFvTmO4IynsZ8jUyg
g6RnMNbo0NlApnErbmCFV04alHZn3rDh0FVbVumQpy/44KB/UZmrDHUBRwqfIM+vcS82RNBPWa+b
Q9xZol8mI0cuTRBcsE68TrIZTBM4Td7Ai6BUt8Zt9+zxfvlF2daxnTOf8LPJMMiCu/mc3s936rTU
wc6z7SlHKCSavvf8ymBklQYvMHzNlc7qX5rlJbcO90dov+LBNHtONDxDiZKt/2jmAljHk4nGbbhL
Nkx0aNkrlNdG2drCKCB8P6v3ITUO4OZq2yKoV9HFjiayWSuGzVol16YwJk/dlZCLyHEVL5zAKl7I
pnhG/1e52OOPO8Nvm77MldGVbHdAenyfpnlFvSnbUWZHb9g/5fp9O8IvwWhkI7au+3gq22HQUStO
ETPpZzOl3XxmhXULSLVKmwdBIcbyefWE7EFpajtA2+KGLkyc9kTm1364eE2AJ1nxlJnzNrXG9nWt
LR5T6GQz2b33HiTtpdjyMtUWV7IXMZGCYg10NSjC/r8Hj54KMBYNFF0RA1Ar5AV7khr7DpdNtJH6
i8XTHuViWMg0ug5oRq7oidrhSkKwUsWb00BQI6EXBpgKIOIbWURNoYWIHQgrheGlBlA7O9RT7k97
JvE9oXh4hrO21VCrWIX75vD80ibVqvK1twEqLw9dWzTn2xLU9KJElJxY/nWaZPMxOqjZmY95fG4p
Fium5sl79k7tFwiHkR/tH+d4i1UkqFuW2fYx7za9YEyyYfGXMU73aC8D3R6sKmds29Hi6nUAKN6G
U3hyfu7UnhV73Bfg/C9rNBGXMdDbtXDIgjzgKJhy5Qr1whvwbXlznWn44OjtV/U1nhXn27pdPzfD
6XNPwqVuSIzmpV+ti8VtAzJJo1HS+e0eqG11pk9wPSaTap6tyOBS73m4Tp8LoOjl+XUeAZYFaoZ8
HqKpvA8S0O74WO7SXK9oamGFgnIHCQ7jf3/U9YniC6Sfotfw19F/RKp2TJbI9oSgrH0IhxtgxV4N
p+XLXw2YePQiv7L3LOiC+NBOyRLbxqYbw8BueEaQtUud4f7qP46I9oW1fluHh+wIyZwi9jpLd/HX
nSZA5HMrAJYHg91zLh1uC6rSUJffSBJ5CbY4xQ/RDDTx+FOdlR/cfhkVn8jsD9KPjLPDK3bSSs3J
KePdYFadW1hCIKzerl4xQeBw1nwIx24B+ZwUtD537KsWHClGRw5a6zNhdd2K4C1UOwFiiDihjtHz
7Qv5G1zXj69Dxk8kSyaKX9rX86sIpJ12qai2qJrOzzdpIZ7FaeipE8QAJuq09+LuluMVnZ/yzBBW
fukSJhiXwg+3ylvsqhu5f+TiQmDvy+fULdxinc6VgGuKtsBYrHzul97Ya/xiflufgqfzaHVRtEdv
0bY+R8vMx0R5YGRLsvP8GC2R1Yg1WOA62ikJzco9G78+j0cGY60X52yu3863fevWxmA9oP8M6HrT
eHaJBrIp7OGmsJQ9yNKHcFWx5U2+c9odcbLw/NbSdr6IyEKrGbsTgJNsIW0FFHBqt0fNjPXMbKYw
gWb5VjUx9luzzG4BYWIqg2858+m2lZ368xCmm3KM7WqdbUden/AX7+B7wLHQvPSvG20pKKY6f3mF
EzEDtZWJDKTZilehCgReW4AD+iCdkvVuFvcNguAeiOAE01Vua8411/32/eATonSl04EzcFn3baef
BcMHYg+zFryBjjCZ+dwDAQQ1c/dvVob5jz59UN2Jds3B4YD43aHArqsHunvDbQXM04OXq9+ABy2l
d63QS3e4vgPl8W34/3TH7oDsObCB13A3LPkcLisfWwT8VfXEHm6QS00eersA4y328tSIXdNaAXso
WuIyf1dmoXXjPLN7FVd9uLuPzNs7p6R1nXYT+koIcO2qzWC55RjdLepZQofqbvQqyaMp0ovxtH5y
UlOkZO7d21Ieik+zmYSfe3gI6WbT2vSxRID8fjcljmKtCXSw2r2A8uE4oKLhafLHcPOQtpSOk5t7
v2CGtL+FOgQL28dGdBqH87MvGLsvEYGsnO7Vw7FAyqCKs+CErs2RasneU7RYcJoBZQYAAh0IMJWe
Ssvu6r3WzwnrFyXoXQY4ueMGnsyz/aRxiiC22hP9xNnpjQf+mLFdYD6v4oBKo3YK52wrTh30UaHC
wNTASgSgEz8PlFTnmigytUBbUrpvG+i7axGSR6NbqHrrTzcEvWpKff/OpdmqtrpyZhWEJmAVR3Ge
CCgapSNmRrKVjoO1DFAPPFU7GZtkD4o/MmM0AzBqp112v5s7Pkesy6AsdBsTN1PLuK58aCRvoK+2
JegYdRseX/D9z9xkkobJ0EAlk0gOuZqcx6AFmZzbw8mVVzj8bnvtnBbYGWa3o1m4RMsxO2eu6tAB
3F9NgufNVzYvlUy+v/c1ymMb9v8poEfbTqWAwLmJg5gbShqh7V5wAF4kEIuBHwPWgrGb70/zReei
fT7LPk9LgYeOHU3uzWVwB/k8XMJKoRfBWBNQQOiFkp2f26dDB3cF/mYnz3ePxNndz7iz3AostXSc
59b+URvq+Ty+ZGbc6XOW0+QKKjO2TE8AJoKnHDWzkUBlQcPuZH70iyQLFhgKBMM3oqfUo+wn+Izw
8fhxcgy0PvWPhFaWyadsPgZz1TZtGcjRqhejO3Ewv6a9G1Bj073D2UjP97EvfcoTgcnGyUWlPwM6
dPeJu8gssS1MDxtpewy8PrRk064tqlVXWkUekSDykL7X469sNrS6M0yMNdjyoX7mbDu/pgPk586w
bIrVvFynQezGSwELPRP82lkNKtSTU4tiV+OB09owVJBhdEfsJKB591FBV+ubtCPRWVtcWqIb1/fH
ygjenDc21xdS5bWZu5gGYgGEQ7oueeIRYVpiHSCN03yLA+FkPL2vSDNwa1B6lfN0Fm7IoNDXvJsg
zF/LilYvL9zasVVxWKfhnCtHgXlfoxQIhPnasKDkHPjg7r5jDTtfKA18DJdkTtZ9CnOKBXcEAnPX
5xideWm77Ka3SXgMLyJIcYfjoTFP70RNVZ0lRsRDoqnZuOIBk2wy0+5m26fMeWC/OhuQlX0JBu6E
Pf5nx0AKUKmVn/Q04Kx1XqV5WtUTQjTeNeRK9MWtbjZy4QtiEaoXZ0qQh5MHhT3wRgD4AKMMHCzq
BKCcpu4qKMBWbjsJV3mPn5lzsJ7gc6l6H5dUXuOz7+7qpYldKZxD9M7M0stE3bSHkxKlnoN4UEWd
6ijVGRBwukYLks9jsqkmg02ezze4MxnUJO27an8P0PBAnHHi8KkaidYjchLugDN4kro3YOfCBJn/
sUkXjDTSF4L2i/zxCbWAj07aNNpR28tfGQ0AsP61uc6X74zbCjrxHFoPS8LhRTMEe8D1cGLG67tp
FbOFtgitV0DbN/tSSre2h2M9EVzJtORr70NZe11qDd5wFTrAHYJ70JoP57nv23aCycmebW+2xUve
1hV90ktNdNtWe/B2iz5zCcQ1VQD9wGViPWeG6lM82kTT0DAUzOBpzXIRmv6hOopt0Hx2WM7ZcfyW
2kAel+SpXCcIh0UBsHHX7hIPivYbVYPuP61oFppo9W4Ugz1b2mNz1z/nOdXnsp7WfdpOM3mwuEHs
ghIYsXbUWayAx3qYKM0ceI2X/dhQ9KSuj9ouxuclSnrlvH3HnK+EfVJBg1+nQHhXz4DCiCOgXnKo
Rg5w9fYysn1YAuoMqa47By2t5BYSmE8Lb2g9DjuGK4jPG5+jOaXx2R8dOtlQ8gX1BNxVws/JQWcC
77h3VYVvjwuKQVMcwT/zAfgM2gwa3gU2UaRDIaNf8LiTwhnNbkF15Mi6X8gmdoQSJjsn0Yr0YLwN
F+VE2NNmSj9P0xeN+dS4NfZ1ZG5jAIkpBpS4EnQjA5xhYX0+bJ4UuxBs2NAabucjswRbN7FqJiEw
Xqx8eT3Wc5pbGkj7IT2NPhakfnKyHtxsdMu2HyHAip7LUr7MXLOLj85wRkHjjkDlJR6KPpVujKhd
aQGbBlL3Emu2sDuL789AwJovhl8eDVWvNFuXWdtcCtoporSEw/EmM6o5rVZvAEisZ7Uwa8iujoKk
PFRky3zar+UtdBAcViBgUDnLH+RfwdCpdvXRP9ZH4KGJnTCplSzFgwouybqyGGyZQ0MNCLfNJHkf
TE57Xrbxx5Ny1xKM56N95xL3rGjKPB0Sz0e4geU5AbvsbBlKDF1qlC1qBNBwypB0aFLMtkR2H9GA
3Rg1Qz4tA6NeKMXCNCpbgRyYWKCDyzOmWtxX3ShmlvZa5X7dj4zF7Xq8eBjoLckAuPcNI+NtbKgc
mJ/PhbocfGk6pmee82Sf3OhUE7iXiF8Ke6z3+NZlbCKzS2kHJG+e68O+3BENplIXAJp3XHbARTOY
cZiRyLgPGrrxBO06N8rdeIsAEFMjPvwXRwaGpBi4WkGUWlsDcHNPD+V2Z2RAfTjTy83oELsJqSnN
EplDEslJaGwFqdRzOZ7P++yIxLTi2HvYJ6eDkbluzhVdnlEQL6M5adnJzNyB7GJC8C2mGZvpR7EO
18oqY7+EJptla4xwR8MvGiZGNAez05xfzmMHFHo/JlczHOlAIIfbub6vJV0HNb3IucL50LveENED
M9LwB0+rIPOyxqvMvWJtay2qGUfNNVB3ADpxdoQCde7X1z0HFpq9f33fMOd6xjFRDEg68mkxw3eH
uEmOfGl2D9hUg1m7B6HIUxBsFv4G1IcxYhy2F3CM0fMtW3A5NDgY0q96Gj6xC5YJ/OTWk/eHxQJK
HEzUEJBbRGuQpjNcUy+gI1hniSuuEqDPA3Yb2qeoyNlXB7ag2+fHGIqgXQdVctLudXd4SM6xQXTX
9MmDEtSynNsMFUgv0o2gWGepmZF38tSoqKaR9W686LOhvPW0u70wrylKt0aQHgRNTzCItGCNiE5n
NUvrGjz8KLcRvXytCX/GSR9QLG9om5HcoHOk9wgIPhNnQ7alXNkn/UnXbXX3aX9Ul+ahn+xrwC3T
jdsm/kB8JzSsBfvHzgJyI4jYI2/whqjcjMRJNZIgp7avN8o0OrYD5Ab6Lb592jUm7/Rg+HikyG2E
QYtx2jtEoGod9/OYO9G4tsmxOI7mkjnhb2j+mOnygmYUIScY+mPz3cAmKjh50A30yXhxtQxSovfr
FeZ+v/nA6NnUDeUyXcuWuit9fJbAxtvtHMlZOGSAZ3B9ypzXQjinh2hJX03eSMspIxlYHrMaFsUN
kiTLoQRnEUEw1PzhBLM6UtrGe1oUj42pGdFlRJZBErcg2uM4cu+3TfMxt2nknb+zGxorRuZUX09H
+IpVekr2/PXQ/WNqddPhJ5m2SSNVcE6GrAsTzeLoEedjcwqGoXJHMParYxXgKunbCukKw7snBN/U
Opkh5apPi/J0PDG/NhOuqZtDOQlsmwWlXOLlGANcXYLa+fLSJSqTBCxoppxfFWh7mkfiOTUijYLV
9F4MS192pTNwislQr1PC7JMwb6kvU90zIk91mxyo97I30jW9r/0LIJDf7fr4fv+C5eNOO5SkyAGG
ln0LBL/CjKHgkGhMugGC85qhO2A0i2L7IMMZsYn7xqMdByUb9C1BPbZwynm8PHl8HxlA5NXGq/iI
KwJ9PQM1dqOkfDjzF7AcNV4UL/5jpnq5H23FD/Rq6NVQI5L4O7vqnWOLzLdvQl63QhDOeZjumTqv
9W+d3jpEiNhioj+oKMft+w5Uk31DI3Le8FOKw+3X1ekDFoVhD+aAKynejsly0Dl9g9hWPyOPhjNg
gGpbTDh9uUKfpyAvuBMwSWhgNJu+PJ5Qqqgf39z12Vqzn5TjSATQS2HByHZmDnfz2/sORADNTNt+
cSM59EOOErzMbOKvgIAMDQnylh16Yif4P0u8rXzF4iR2EpQDOprb+BdrBurFFhWi19dsdLQHpZcs
njRtjROnIs7gMpiMQzpniA9BdiYb2JFDWhYAcd8/LorOF6YCZBWPitTcwk3h5qF7YcHynMuL1+eD
5F+qGaJHa4ijDh00jJ+9gV8s6v3zPHrjFpCYL7MNbonm0L5tWvduaXCbmE9OoxUFLR0DcAyZK9mp
nV20gI9K5MTplS7xYwUAvDLEBXKuK+a4sWgw27U4Iu82MdWHDzWv6ZP0Sslc5Jq+rEYzl7zsK4Ya
wnO6rtVpBNghtppFuMKP+E6j4gj4IPygcYBwR268UalgIqbvMmNLcxEJA/BFdJhpyDPzoGaLj9cp
8vvdJNuVMIU1mpuCewrEz6uf4/n3QcnPzNzo/CRAkQESSEzSsrlXHt9BetaqVPdjFLzReCcg8qao
BlDKSOdET+ftOkTXN+gPuvVtygnCDevPqBFU6UX2RbYSXwTcE6+rF83UG8rMCZLEopWaDw6WYA+I
I7a44Fy0OopXzhcGMYeXB7KU3PhDpJFEDrAnP542/vUy1VZkW51d7yoHJbemsdueA7C6boqVdHnt
zyePXiwHdFRasUv7J1pTE5IyshuKHY6yhf4RmWKASYGlfkUT1JsJNZaEtYpksdiRpgCnY2qo/UAO
foALNE+6dNhC5Fkh+DBjVS46UEMQjfkoM4Uem2yS76huCksdMB70Z9pPFQhCYc1ZMIWlpdczhqb7
FtzZGzdosETfA66XatDhIPDS7ODHfGBufh1oX8UqmT/IN1K/ZiVxqLnc5k0oGzgEeeVyjJQ3Lnd9
vcFcgULQAAfi0KxcJpPxW0sUxXLIpmEFfI4Pr9JWIpm7m8I0obzh7GVVwKo/WcN9fe51wdxhZShT
fPrsm1UxYbCU2f8QdibLrWLZGn4iIgDRTkUngfrW9kRhuaEXIBDd09+PM6m8mRWVk4oql4+FYLP3
Wn+3hq/h/elIgAkUKoPbnQQKEmHPDFUvD0KXyvD4vFAvsl1Ss8wn0Qm6QtF9LFS/98DNq4BmEaEM
XJc9lSedPfrcUEQtU22enFUbBcqLhGdH/SmnByKuK4QsB1aLQp41eDMw9Vp0mY7KOGPCYNsFFZ5D
6fIVvhfvqs+HnyNcGFN7OP/q71/6JL1AF3bIlwYv6RmR1hCc20ncQdCFzw7AhVGBpyR9LslnLXjo
Q8QP6L6/SBEmgUGh3eYVKgsLl8fZ8GTsJhOYfFfwTT8shUasXL64dwZRPdyKZFEwctgpDE8/6561
c1l6G/Owi9v5u58eGdXLtqDYsWzvONTY2Hf4494EHvPNxjG0773bFrPStTp293wnHQDiQTSoHYg3
oBlZJRtIGj14sFiu0x9KNiqqdwQThOX2869pu9vJt0lTJKx88J6NCqPhoO6DpigY9gNkzcZ8Ne7V
koz5o7KaEmgt1ffawAwMsLvVbfcMOK51S5snB5Zau/kqP+E3aJ/A6t5AGIPGYmgAIjzlniEUFI60
/4kTozpZyzZuMzYaFhiyFdZ1S7+ITxAfe/AgWZHd9cHCQIHsxez7M/4rJSsvP8TI+a4yf9QmJW4X
uxoepycCR+ohCtQzw4fmkzTl4QhebjeXhwcQSt5MgNpqWUyQKFbASS10ZcbSkjnpy3RubEJc+cUy
dKvMxpTEEEX8aBylPN91QtqQTv7d1END17UKCIxN2yGLd1MOxo8HvRxwUXicahQ2jh+qlPoaNgHM
x3u3z370k9j+XspVeLgIu7LnJpqTFgfBcjGPAu3O6YW46TNmJ6OI0TzsynftPMNwhWeIp6AeBZ7p
MsMQBNtDr6DPZ4Af4TZaGYxwuiPI4jy3K5Ik38tsOgyTVfVJH3b+A27QpGTLgZMSaqew2jX30m1s
OIbHJzgVWCohT/XS4Bm9sZiLOQ1MeNe/AOM9EUz6Timx6BFU6ceYUdRz9ZR5xHeSQPS68I2p43eR
A8/RMO/ebX4yC+lNwIKJuMj02F310z52s/2AtVnYZftpI0RABM09NeS9c06fDlDqnOUONc1buh+C
PrQU05XzNc+chhiKtFw1ql0y/PMgX6YtncIhuDCWYzqEwaDt7FSC7eAOrW1SbjZ1azfpe0jMyJWM
oJBG5uYiE3yN82Ha4zlac3o81/CLPSUGbPdiDNQFAb6QmRjf8HKhZbBDX9Gs7tCvnq8ptjyCy73P
rg0VUPppfDDyxjPPDDCxnt8cuzrjHxgYcMmfX23t3CmTcVKOFsO6X4C1rLbOq3I7YP4MIUbqW0US
/7gVnXCTrLCltjA3H/lPjb9gmnoQHhrqDs1OfliEwgpigt5zaq2XvFtEXhK4AxnpgHygQqbsmHcZ
tTNattl1izTvLHMoKGhWrXifuQIywMecsZtJsehSTzRXJCaJlFtXiLKcbpbv46Cg5BQCJNrwCBbl
zfaUbb7eUoytDA81BxlLVrwAUgW4pIzCjOhBTJxv3xm/kyJQc8tdu+VmQphY1V6lvkDxAjT2VgIl
dN7NK+2Iskz+jd6KyDfdSZfNMXubkEAI9isZH9vZhqOVd96btjFzU537CBZGZjToBc0yyjc+ap55
F8VnvJhNDE5IBICtefUUSTguWbuCS/VJvq7PlfQL/VpYX6+viCf3M124uSAow1P24m+xyChYCQvb
jwtCzhPedjiElh0l3mDtpDXQwUmVc74GlbQRA0NpEKG21BzNVxymUjnhYeDewbQviHkGhxIH/3Gs
IkBQi8QoDSV26MR0IdpowTjIv8qTOb9ORjaHfH/5io9f4IrCkAeoLSlcJFdfdffL69JS0XGjJ5jd
1WW8htL1DttnAQ55DLUkR0O1QyaiVESSWChbK8XmsQcoaD2atE2Ehb1zyjeR2Qc8TRtUjJimbk/1
/Lo8TddkCokF1UAjRqWn/7mjjy91fke/uI25R/3upQOiZn62ln9ftKWXZHcv1nccF/DdiEJmPYVh
hGxb4cin3Hrj7Bs2gP4qPsstv6fawrJlWNgcU+hCOD6Xd0TC6+E7JAGF0RoTp3l63QUX//5FPJNB
49YMMt/z4GLWEYyqawZjMGNAt4fi9qLgcEY54bG9K9YDHLT1dQ9/+6TSkVx5DwMGxUOdMpBV/wzq
H15kZIGQ5NuBIXXuTXXLFZFie+ZM+8Jcv5tfMpshb+LjzVhLS5j8w2Nf2gC0rLGR1V1vX8sX8SUc
d/b3k+skOyCnreyoS3e4xg2HvqwnN4W9/OUzbvADUN8j6Ayksv2Ca3XxVxtEC96lRbzJg3S0AcHp
gDRyyBzBLpjD6237K3WlRroDsB2z063oFD/BFkf0ztOzeTlgw2yZHRValE9bCSuohvgge87C0M+U
7QusQguP/Tbuhl8Oz/cCMke2JGqa0c4CmM5Jtu+KH2Djxa8EDxzynaS37wc0zW6i1hJE+PPsm61p
3RzboHY5zWFkO0//QqPnS6fZ22yZTebYDQeFxvkm/tZzbMxqgAGBj9wNp2FxidEgIk0wbHOrgrUx
hbzEJWGR45ydaXDR8hObBqTgNpvbteXBTXwYWuXnVOgPAei0jfQHocRaBsjhIA4YhUDVN5dAqN1L
/x7pS7lwCItjKnP59q3kQbcnQ0w7mDv1u5nxtF2tDqCNhUBUuX3GWaOR3CdU190eXQG4Kinvn5rD
8ETg5gebGVAKHLS2v4T282t0ZVgpFUJA8PR3pM1K63IIJWBOnYOMOj1yQePuVVr1wEIxF/oX7MUM
VbKVb5RLvU9JTJ7UPR8dc4GaxQy//UYjGsMZg+JDQm4RmPMRF8FlOm9TwI+P+id6T1HDFfZsgN5k
+IQ7ar4G6F0s0MJXvYU8puKtBW9iiK7OwE/EQLbGTfloUCwXdq7CdsLV+A/ZkamInx5GCCRR7VoM
F9J4kKWA6GQTwImi5EGmnJvSdFVn1MNoZZWFkJ6SxM3pyvwX4mBvBlAZ+8OPNkChI5k6auQFnSdX
5bU+I1jW/XuJtYbW/4+j5oFIRQzruXAVq7lBYGjs9/q6ue1vT2B17/kKhn4t4nPv3Xw8xUowGn5f
e+RPZY4GjqOvW7zU2dMxsSHFC5IUIdnyywPVFadMs62TH6m0xbNgzCvT0RN8aR4mvjnhHSECgCmf
O3M+6g8DwTNw7+vJFSxkqGyg7il+3sXG31DxwxFxrk4n4rT18CI3VJ5M/1y1sC6IRkjtqz0JNpj0
C54d4WMLKYD7pQvBzsQf+ITTR49eztVp+uoOJJzvp1nqHb5JAjV1TNlOvh/Q3wZ1d7PlgsGh9zo+
ldatzrOALhJqHMPa2VjizQnUt9lKXDNT6CeGT5dOt9w2XcYwc1Ou1KNIRu45Zz/2CB93m7qCa8OE
U3+UO/Y1v7sIcxNgZvpAqPrCT9zuvbnfOuvUL75yL6Y/S2HoOmWuEpLFfnDvQmv2x2+Ro4ZDCNJP
bH2xD/GgItfT/Nee/TnxJA7du8DFsYtAYz533QdIy4u7nMlW/fPyRshrlna+uZNysnlRyx/Zs2oi
HVAc+q/1bcWJADJ5aU4FlEpvqTd+Hh9IjuGRErS6r1FzfXSUnnb2ri4QkPUiO1AD+YkTl4kkadDs
Xh8qWTPjIl5TtmD+eEODRz2gbVHJrY0LgxWQlNo7qhP0u+OcZYc3BzEO0iKr5Kaw2U2gzwfCttlK
J+fLfpwkFEH4Vm7TM/Zw9hN1fO94WLxiXrZFFMlOOKxxQMXBmG1jlAIQ4iqWlH022jvhwJZux2eO
oeUTDdftXWfv47IoEqh4kKGsi3X6wR2fKir+yLwRpwTJhjiTAJsir662U07lRT4BH4FzD9t59Nuw
YE5iY+8eInOZ+Zc8Ed9YkaiALGUDIY1TONtumdlKcUM8ztm8ajP3REjE9gA3zuleLno4Rc3Lvunl
uL9dT8doAB+8tF0poIdhy+H91SgFWcpgktsSwhvEklB+ZALyLt6rC1bDC7NXuAABqg/qF9UlGA2E
Nn0s46pKV/7Mdvf2GqKgiZ3qg3XsVftunNeAT7L9QvhZ/MaHfhkOi8nSEwjsXh/yWXZOoQ9euiEc
bZFgXGLCfGHxyt/Tj+rFGARnSG2SV/elW6/76wAAJ8yBvtnkSjj+5ph8sXbYY9b1B5XVT3xWD+OV
OpXVnFJrsXGN98fxo6aEmqygBHLedtzTHGsoqx5fc7sovoTDIwBJdwlPO60wiHaZVQIRhvZsrZxS
CDAPG2u4TC6SX30JVrJlswT61O9Zu6HmZ4FoJ8J3cktl4knwhCTovUx+e5SWTgH2xhglRYcc55K+
4QtrRszgFMsc8ZqcGVh2quglPOPafiB/z6DJ3xrZJ6INkfBexXpuqwN730cnzV9M45HRQ5RO2+zK
0onstl/pmzz0gWGeE1/01eHp8FClyOGC4NFXZ6WIeCRUGBMfOe0R2s5I6LkiIrV5b/CmqKyRq2Jx
WO0A7B1efWSfN+X4IBLz1i1k5UiXMDADDOyMBEHNegQoC83DBPz0HJgEVAxH8X5jmhWT06ybK5Mp
jNZMCNjZ2Boj8OAb2v/9zVh1sR/GizTbzRgQi2cKMVtjwx7ffhR/1rkpNKBKg3pJWKjIdq08mL2x
9ZGIcu/KFS9NscLQd842t9sipagBz/9th0nQoRxFgRTXZQguzLQfqOSfWT2JSOiFefU43MAiIt5g
5ovYGgKaLUgz/q7JTe6kbEJuAt1/yrZtDrpOUO8bO7R+wxX6B2wHuEytRPeNY8FjWMmJLVyiDSOS
2Jxu3MeYJQecfQF9oAIrv0O/4KxiJ1T8PCg+I/JcrIKVUrK3347YR4sl4U4/N91LUMe0wLcLhjWo
g/3oLhrTj8NfbJIjRTAwGAY36mZ4aua6RHbPr3XWAIiIblZ1qYaHTXHukHPgAr1gb30sZ6u6W3fE
ZMcMMQM7+bMfKw6GpWSrW+JbVh1hBojVzPxucNKAARSL5OtJoRMuCuKTlrcdwlsk0ByfM2CtyWNY
+6+7sWerzrZRjGGpWM3Jf2LC3egN8b44FIfHy+ssfLaIyCkRCYshofYHEbHW2D9pYs80nw6mSbeS
dpEwCGEfzFZjy2xYr8ncGhU7g9B9cNsRIB91XrY9YN/j0J7V1nPy9FjSKTpyGMSHCOTGTXRvksRy
uhKMImAdmfcqrshX6xhPwp4IG5Z5rFprOhKpwYMaMzGbWhrlSdvd4B7gGaJ8EccAIXwBmX5ZqGnM
jNSV5XgR8eLWNc2fFi/TNLdfZAfXLWdmShHwLKLYaZSqsYwZ79agypiQmEVbMj+GUHdubO9ELIMn
zKrSfkhmt1YECr0b/bwGGEvcwzyWFNyAd4EqsdCcm7AYBGHX67SKgIlC+nJNXPN99LBkPgooPAF4
pRJ+Pg5D3VhkS9niWINcxtlRSx+7WZ2vrnHsxDPJrQvkvGC3AyMDC6DkfsqKonMDUQx7pgFF9CqS
4prpDK6rHpcaiceDCpo3hK/1qAQV6UVt3Hmzl2yV4V5k4xlrORCBvMcGGE99HxUyXCs/TwIlEhez
giP41Y/raHycGoNZh3S2vTTJchRUE5cMLZP6PPQ3FKQZxoMHN4VXPkJGo/u5/GEKiiXP3rocqSeS
uzingxPON6HePSpfq81DUjAXkdyolFHWIe9xldFrKZMQHQ8knuC+Q5EY4hgpH05KQyuhm6Mc6yIO
OAAa7vRDO09PPGyhFW4xLoLfUA5dWRfoR2QrVbbi+LATJM5RGm1Hps3y8itVkD9F1q2y6B6HtBPe
n2MZFG0eOm0mLZIWv6Oyrm4wBcMzP2s5X03YPfgGN3Ai6KTcHhUq355eiIdujoeX8PKFTlsK57Fn
B2rhbgrGR6Dq1igl8g1ft262lVoQMd4DCZRU6xImoXnEV8gWmrwLeRNaIfqOWjSyz85OUg76mBv5
HBeZXO7H0cB8He+BbqcfP/Sn3ZjXZJo02H3GuTRvDDuNZNdIip2Ua84zfu37InNbRdw0BmiD8lXS
o9wYyK4Ye7lAIdsg/yvPcT7YM1PyR731MVF/58xHa57BLq+R6steCLSk8KF6ZhUDU5NMCPu2PocA
jXWXrqe6uxGwoLa6lVNs3fh186WF855NTLs8QibOCERWEcmiVa0v3FInbWbHdpqOYEr5SRgq36jN
laCBKma3uQjatGOYVdIiZ5kBYavpvmI3qEUcx7DcdbOf3pkyCxeygSq71RdmRyUqMbVA0uBBjOZh
GcVabc4qMx/a2emxb2QCmeLQiuDF1KfsP4ZPS31CMeVHrT+OKSYAmEKUQTJTh6PREvZSanq5Wnqp
TLX8ELaRXvwwEdtVSCbJBTSUgjLX0Vu2OHJeBHUwX+lqZhAK1fA2kz19xJdcAXGGDFPX212uLPVJ
Ks8CL6BMCw6JhhfJvFVHLXztWXibvkaAyLSwMaz8uOGc0XfFs3FK0EM0I0R9jzcRnG0W4AjIn9Qh
QuLovBCiYjXhqS/rnaB16OM68cY4H06H8cssECrrnlpJ8xsns7KQseUgCasx5K8GZNXlQVQatGvs
duYDDFoKP4Wm/iIfdWNKjQtYbDKGabwtYk0MFERb+Rj7UxiU0juFQD0wO2uTXFlmMDvnrs6+wmn7
QKyootfKmAZSMaY27t2nlnwaoNbP5PdpaJuwWrRa60bCj4yJCFBygYg++A32dn2Fr1Xsvl3axX22
/O0it5vbYj6P7/uBNVWiIAyixNa/jYO26XjLIIQZ7N3YjUQqbjB188JKakidu0CVmqeMrXmgA+Tv
FHag7vTvbg6or+9mqmUMRNG3U5LDppLPZrusr2SF6O0aRCYVLE0IJBQHe6TxEBRz/1e712QroFRo
3QK6ksBjpP1aYRc3AA03C/2wdQ0iYqEvVR4ODVToz3aq5E66CJAfKzBn88s3BFiJAfEuG67Ze9EP
loN0vs8Lu5vjEgNez0lwg9L+kfemNM+YQ4v+4UdYZWthxyNY0XdIe3X/ftbfydXv5nWAKP7Qc1NO
eCec31t84maYNklWpj1jRN66lhzjUNyRZTuMIWdM+xJPs0MC21i4XLyMiBNzUIC6oyRDIagXcomB
vYDWc0Ibcv65b8k4oJJdl0Rq0lC94L1IjS/Pr2visUlCmxyF8W26Cx7izJbE+KX4+9i9LpxHCGdm
l+Idhzn3CBhTf/8zToSMOGI20NAm9uVPGuOZi+ib9DBd0Y0ER1wi3KoiGPYq7rvBuf2SWPGJs187
C6tJzM4UKyy+xhpAxvBUzon576fPyHAgvG1s+8RFWsa7h8NosGVpbsy9KxRgusNhw3gFj2eXnTvu
DDAkAiegUoMdcUorgRmBpyaqef3kcgllSBzEMKktX88SXANYPuW2a9zhY1EWBcr14UMOKYv+PKMU
pxcl+XAjlC58hgH/7nDQz5sfvwAW4N9FPV4QXFtv2aHa9R4wjOEAlJ40LD9+ymBrpkegIYHqQ9N1
8RqnWFJyBFrQomernN6YMlUEAmXME/dotjRQ36j+KCxNoudeixjPQfOTU6FMUdEabtz5A5orXkzi
WNE6meQaTRAJrQG7Zn8yXbqCal+xqziFvjmBVYEJ4apKsV3RYzKQDGWxze8mXyrN2jh1o/QK59cZ
yJf2MAjhw0QUXdgFP3rFVT19raLEs/i5UDCDwJ1W8R7uEK18SAzvIsItgWK1JfjZGShcmLHusXOR
tM6kB0do53fMdOuJAyd7tQrABxcsvxMIbvkhEilvrIbRZlJZ5Pj4sBbneAoapVY4JkHEKjvG2xcq
qIs+l7FZrDCeUHJyEuOfaLfVgdTXTbtTFxMugQZlsmvoC74ZmeQTcsLH07/OVjKwGIG0TMY7yc46
PZAlb90OyZQzo8/ddrtGsg3CTZI3dKZ728zK+V5EjEd5RHY4xAezpNCM2f35LLu9Yb0zwDHQRrv1
+k0/LSy7ZrFtJdMSbfmteEfFl3/75bqAogBA3yprhMGOsM5IACcvFeL+13I2e3n+ixxZsg78PwcV
AhXuvvuWHAe6lhbfT0Gl+114TNAvvvPHH74cGAHpD+vx51cLEBsxhOIncZBqzFzkSjRGE/ef2sU2
5caxi4sH49xgSHU7K//kkJL3ArFXsY2NzzuD2r6u9SKIX4xgUQ7mMgboNG3Ze6wmFgBz1qX9KmiJ
LAJY10jODd0GIoS8xoCyJ2nSZrQc5f5F931ew8/Zb8WPgof/8LK1edLJgQmYz6S+Mx2KcxyNd/ir
raEHSCNl1AU2Iv+OSGi03e6ydTm4Y4y6FsO6mFGe7zmQ8aLAcMC8zNcw8t3zGB/FRYkYmBf2AOL9
9lzp8+BhofqLoPo5/WTi0vf5CRnuL4X161ta19tim/gTQO1pB2UzHLSzuSiuvxwZygGB0YGZ5Lcf
BhO96+wMcMJw9PcWvQKS3K/8VzhqJWRt6TJ1Q3xAKV+E+EsHyJ2TZUNcTLs0GDRUf5hLrIPde8S2
x29S9T/D5VC88RjbPUVhpXoGMcjsBNxi+nik9PL6tkmEeRn6ibAcz+GFRf+ctHmtZnEcP1R7Nm0u
VpY5fbgdJg+XF+P8YHoIv4n/j4ttEGrgOsBRs+F82YXWayWeuuCxNN3Z1+s+25oQUXBNqW0wU7Da
QpcTaUClmCL3UC1r+lt2CbWvIlqdXVBYfki7tggx9nuqtmm1jWxOl/TcW4Y55UDl73lj3fIztfKU
NEtwz8wJxUO1jaAUb5Z254sitrjdLJkG89yaK4N2PJ8fVemN76Wi+RihXYQgJXV1xI76YHPaow15
MscchRTfWv1B0417zTOzHaMMH9qmBIGRd2Z+tZpP2j1+kVGjRbpW621FyifKAer4foly00xh3vVP
EcLdTAh2Hg54F+W1vmWlE4syJXT18DXn2kneYM2n+56o3dzc6qtyXZMvhNvHevDw3FnoaJwEA20I
ji7y+NmmOdp/bxuNshjCcykI8/CrCFfqpf3ogn73cEzDUj/7X6W5FgbyMn4fFThLLrE6To5sp7DF
hkt50hrMn2wEdx37/pLiRGJeMblboVUROuGUqs0T0sz9gFGFe260G8fuSHUj1lC0xTv/MXExpUs0
F2qRxWwXlvYkg36h8H3dFU/GSiEA1bDQiru0ZalMJ0fizb4f2D8/hWX29uTPsX/8ka8bf3CKo7AU
9wqTZOhyCAtlG6yPEQTfUZKD5/7JBk3sFFOXXttKXM1iIMrZ2cA9TyeHj2j4zRQQlYh3ZD0OXgVr
d5RDdCfVKtJ3Uuh3J0VbUyaJzGxH2Su7lLNcZLsu7tDf1F1IiYSAQZVTFsrs/nDQ2PtPCiod8Qgp
QfZkL8+qJ7oBoJsXrDQS5EsEtq1OFvKhCRiFqV5v2DvZXdVcXEo77I4fOQK8FwIF5jqxxtAZlfTm
NKpWzkTPaZ09CacG7yuINc58hOzL1BUS77UjH4UZYffJX8VBzwHOI0SIT/ayFgF+9blVNMzxe0xE
6lZe82ZpIDph8HTldldTXn3kAtc0IhC8mlIgrXkaM3Rn5NdRXiAqoaY3GP1ov05TXaRMVUeHqCjZ
lSzIxoZYk2gO4W0XbBtZ5KdXVScJggFgtkBXSvD71K5eEl1dJjAxWSW/v2a/4rDKS2aCwvvrvFYD
70t/e76PsnR5DrruJOXnmLkFjcM6zJ42qB56EwyfFFyJk32I8lmTPx8Du9WWMwKaDPWBZTwD1BpC
9FPFKATDn/8d4SD/M9lU/38BDn/L1zC0rqybvmgOJtN9CkSFXVDpdnOq9jDxOlXHoZThlZYjxTXY
8JhYPdCNzG1Yky92k+34uU5nP7wfomD1Akf2BMz9SyzHbIoc+Ucsh/yfmIkpJeQvoYWDCRIk91Vz
QKvgSl+4mwDyIF0APRPDRQURK9zzebQxmQtLCPe6W76utM7EBuPk1K10G99zY69jLHq+pdg4pg2F
F7aZsyv97zv6326oKSuaITJnTSNG5P9f6ktWa11N9ecUVJqHJoBYoJrXZljHNO7/+6OkKRfm77fl
r581Xctfbks105v0MfBZArPWk88u9w0cK6/e1cjmJ3tYvA/Rv0wylacEkn98JkkghNVM4ezi376f
/sjFuK4eTzpeN5SiRZSPeIt75BeQXobIrW0x+JWDSYBAn/hPJfFlhHIvh2tUcpZ8WXtqO4AGloZ3
E3prpuq7pzYcldm2bZcjfcv/vkvyP6NcdaY1G0T+AFswDXbKMPnLXYo0YYgLs6gO5UgtXrWlPbKn
VBUudArLCN6ofCRL1Yw2cswxNPtSy5iwdGIGVJxbFfOEILqqx1uCK4NQi6mx/9fs0v+SAGToDCyV
JLLjRONPDuVfrpG7ZFSF2FQHdUgR0iu05r6QUsyY3b88wH8mDHM3/vNJ2t+yhh5j9AgFoa4OvZK5
fSE7YubEIbGAYYf04Cev/iW4V5bF/7JMZe0vGT5/e3s7IzRej0wmyQg1WIS0AV1WbSAAxsUphU5B
4vkZpbhvLqMlYQSmr59GBjK9I61+WepXM2lArQft6h5txFRCzJZIkzUO8fTykZ+BDgkjdIWYDjaV
9zWKod80eGFvkz1BIfIgh3zJbURWazixH4hATMMU2OmyUb+x4067CVVlrbrk7hS/NWOf0Y2hixNW
zTvaCLpEDJ3wYvfGai8EoUIrY5zHbf0AJeBImNILAkr27GRu+7cLf3gSI6H/eC/2/X0y5ZB0sThz
dIVczYBeOl3nvk4/R6VAhGa+Ed6E7bgVtqqrLnQUDnCv0gfvk0kPBK/Ig7HEM8w1w3PJRxljJ1It
4p/gbPkiIrIqOKv9C+ncZJMlUOfhYSehvqTpmGrf5HwxyaBFyclRw53FNprbSMESrD8woug+rMGw
AL2gapPGYe7RExs7Y8DQNoM6oGKkAcNa+9VjsZchlZZCsQBqrHJSLrN8y4zpVtpMBHHiqoi33dfo
z2DWEc09jx2sj4z2Y9wPpgOxVZMBAGXLoY/IcfgJ4R7YpGcwxHzgSFyLZ6j22O3ifinc+V8PdTGO
K+JVIxFZgPJlThCpl7GzriDHHBpLrAlGyQAVchKInXAjOjMl/RZpJMVslzGwFVo8jWF4n1sRZcB9
XGBLoY8m4oAibMvFoRAg2AWiVzzj74Nkjkober5IbYwpJcgkAETK9wozpvpaT7zYqCP+MMIidM5F
+HwCyd2JacyeXmmiE3TQDSmoC0oHHUqCYx3m1Irc9ihdP3ThvUEkgxDG0XbaabbOV+PvcwO8/ZKR
sAAAcMgVF2RB9f6BVuIN02n7Vtr0ba9DqyF0IEpPi46KRY/Swh0aa/jfevSkK6om9HcYKX5oE8/w
uq/WBp5PlHsBk4ceovpABnIXw2WTuOXTN5hZFWSmL/KXsm1C0QhtlKhL1CnIrlDGiMBYylxCvQyF
Q6QAdSDEVuqotLcqsbwnAsqzGxLYjdwTCvtQyWzbweGl69k40ZkKemtoRVDmE3RbZazgCJaqsi3o
c2qSJojMron2tdHTNfRNsgOtzs2p8CSk00RK6LgODogcYl4zkiEmR6k146CZokAsadNBpwKfYZK6
l8GwzS6lbgul1eZOOzhSZMlH8JMBlevOZEBbEKZOSPwi2JFkNYQ6UGzCpTHo8WZFICHI4CUr/Mkx
MUWuTNf8J4+hBZDd95/jOT5O0EB1BXwxrtW3FnpfsxVIew5svScCIZaQloOO9z2QyQWdU013VlsE
B6AfIGPws3QhxmoyxEzJMc33sj7Wg9d2v2KKfBA8LdsMBmBNTxGL9Bu1o59qG+QMMxC4jxC9FXQp
qnQ6kzv3gDWFWxEeCoXT61xu04/yiKIdMmfGdTRTP66fjcY2N7GnMolq5u0AhJjt1/mDpxFr8VpM
MOqEksy+0sNzR7gvTFZKdDkWDQwIL7JE0XhP9ztnfDxiNoHOZF7/QEKemSivLyIsiMgaYHC1DTIl
iFgCT8zaVh/rXjiZ8zIjbkChKLQHwD9pHpf3hLysVS/YzS41HbhTmnR8QCbZTAPb3aN8S58ruV98
FJU7JZ0M77X2Dg2VEiyQ4olvWWuOhu5jjb0Zf251mCGBsxGmkrA920zKH9AgBjZHyGfPceYoWCNH
n6TTKvZH5LPKZ6b7z7siBqzYJ1qUkt7Fe9I0GC6ah+SznWz38KDsUiSouUO/qValI78N5G48f3S7
uxuqV2zjmZMAh7phTrONYIQhy3tys0JlYfand9N+fBCisU23/tgd9PqCTXTmS2gJSnquxca4PrzQ
wNZlkbGNB/eDfjVCuy5eswFbhQzlq7kirpf0BIvonVmZGEP6B0k21ig4hrhTrS+ViZa4mLZMPdXw
bVYQGNWkXfVaR1zp3kNGgW4JIg632q1WusMrzXuxCD90mP/MEp/2A4qGEYtQnJw0g1UV86vyVgOF
YUpSKI59Oi8hW4a7V3yook/95mjP5VMLdCgrRBG9P7LITMnNY7cBnFvTG7etHSn+2B5ubs7E5KXq
Y7jsP0kg/pik6Uw39QfG9vEepaT4o1Q5meE1Z9AShhTwVLgdtCOkR1euRCOOJRkzf7qtttiVl4bd
3HES5h1HKvueM3OUL4+Dw2P2+WTnQ/YzZ34I/0q6hNtbUAEXT3C78YUZArttfFJpBWCxWyxuCI0t
4raaE0pUBJyo28jPEOL5R7QTO4A4eZ3z5d977zOFjHzMz88fXukIwK9EYElPlhB+ML+1G6A++sfy
B6MGrWphCztyNImwyt+LpYaIH/1GUG+JrIXqArOuMMUYLhaNx5ReBMgqEeQLSzXJJKX1E0Xl1HzS
+cGM5KRmL9KvjsDUn9e2WCaB+jklY0nnFk8s42Gedv+r+lHAKOMdgwfzyf3e4CTq4eTQYaEgBePC
jGRMGBoUB7UMJ343+8R+IarrgtQeHoZHZcBN10iwcJNN7t4OBeEGlnYyB7vwhm92211OZMPkf2wm
5zxr9XzbdiscKpaZzc94c1XiDTaFe3NwhCGhn7T6kws7fcFpvBWfkxQXHyKg5Am4dN6SqsngoodD
KnQScIvEt3TVOk/sxb4MWCQROWdxdfzth9e78lSflLZw7DP8UrHdb36fb1lk3xtSgEH7CTSQ18BH
3TYhVsxYPAG6JneIBFILtD83v9Sc02Xe2NM3xQ1c+sKiwBuJ6wwPNycvL/Fa3kQ/KLHw6FBifmMW
5m5Os1/Pzwub+xHQgn+OM9T+xbJI2AV7wS9KyjnxGOtyMxkf4WRQO0eH0G7XyZqIitAusajQOgOD
YNqIiAi0qkWNhz8RMV7cyGUIOgS2rCAr/AUmL95z2W9c4+YUDInyyFOAMf9SmRiEWQ2t7UHu3dsx
Quuf/x9p57XbupZl0S8iwBxeJYpUTpYl2y+E5SBmiTl8fQ+eArrPkQ0b3Q3UrSrcRIrc3HutuWaw
t9lSSz8FY7z1bIwk5opu58fiXWXkgn8xm17hNg84JCc5mrdshg+airX0SEYliAIr32GX8KE7wu4G
o9MhcH1IAVTm9eoC2GYj2B3mLZ4rffqTx+A545yTbU6GWfgqP2guhFqoIizz4uBtrI/bK5PfDKnn
ZRMc38lwd1PXz0eybyPCguo1H/594inq9/lHSVHLjsbu0C3Qgk/kN+nIsIesYE5lV1wEDjbNMw9e
3KnfgoP47rl3hOVgpNLZ8RprNmowGxEKuI+jn5tpiHtUZz+GL9nMmAD08YXKEV86XcUgIo8vI2hc
M34Wc5XJdVvJKCDGN3AcXm4fuIho5LPE9rFFZagsBn0vExGUS0SGIcK8ejNz2iAJ4H6uROHidYHG
yUW50XwSjWLDp3IuJxynAc2QAB7TZfnWbq10XCEHORSFXeFwdjToYzAbwsQc1fSgZ8NVaNAmYlxp
ZxNv1w/Dv2PvdPh1jzQ0vtjpQU2ZWna7NWNX2JQbLORbp3/IcC8kb49EPrBmctIlgEPIDfZGncsr
plfvIcnuQ+afcCgdUn+P0qn5FFi4Ax8c/qSrYojGcjybLsaKaYZjkrCnoGsXEYxJ5OLDyAlVrTVR
+S4nJrvjmzGIStWFN9A0xw2hV3Cp15e3QZatQ3mUHMXGLlV98XBGi/GfqcXRpntFlvzCoPeptVF/
Dkw6PKWRWzHTIK6w4chdYrgyzla83isqgmYNDb86o9DYwOTb6/AhGLxisb0Fb5oBUMOdygkFNFch
XmzC5vrRE8mAuGOERiOegQnP2dVQmD/pcyBvmeYHO6nVprVf8AF6RXL/kEPp5GqXs2ygRYmZWKAc
gqhswZgCrm6JSn2kewQW+EBmhkHFMliXb8rM4MxwLlMls+kqGi6DnGcERMs5ZqHZR9+HGAzASdiG
zWAIAZjavyFhzBxyBnAHSpfKCCINznZLKiU0hQ6yn4HBPox0Lxud4C/jAbyRLXvQBC3CaKKqM59f
v7nkrr6gLphi9fqfJWIcgkGQhqJtxynJnwVGD4Z5WDyaB84RA85kigrmkNvRXlhY28dw/Z+tH5+v
AurZYGuDZ7WbbKwZ59jlTZgd0VMOQ9FCsJtp1jhGBC9nOJfUM4NdDN66B3/Pvji2phxu2dZEZT5L
X00HQ2JpBf2dgnWPKUs5GYizGEi5jwZNM1EDbOJbSs6zitX1Hh4Ua0CKxvSEzEcxyXpIOAU8Vyv4
EOhl8ZrrVgY2Ww/NusVLcs3chPn06JZMTdkmAdFgDkIJgYRlzB439fFEbjmSkdkQlWtsue/bCn4G
POALTeAYlxqflnPTrtPdc+kO2DVjkwuqBNBzvnMAH0wl5pF9qbfmdWqeurMMoP861CebFF8ZwpPR
wDLcomd+Fg/Rk3oG9WYKW9k5VCzY/YKtO95JwIgt3V8Sx3SKwuUfwad4278GCkUdmwlWK5HnqCYn
6JjyRF4wZSoOg8tX4iIEnHe0lBR7ILzj5pzv8xX4JCvm2Qfqt/Vpi4b24bIZ3jZVDGor8+VIeaDh
KpUsboMtOaVHPCnXnM0it1AjtRilMiZU7H97zEAJDBTP72LNrGOubMrh0+ifzjQuMOFyrJ8YYmmO
DD+px1ysKRz/cCO3/ZiZg5epvGrfrGIS7WOUgSDtaPtG1dWFu2jBQoRphMdpyhwWPCTxbOEZi/0F
1dR4kcFLcMIJv2pEn5jzUg5W5kIYjSjT0Zx/tseOgkQd97pT8m8jKRVePk0o5ZgxFfkoD9GyZ+wT
O5owMSh9X9h+gGwhQLA6N3D9KHJs4HHW6NW2njknqYEXjHO1eOr5k56C6koK4IA2Lm7QwbTlDfkl
A3Z/Fm1q3hPCinocUQOc/Ho+qBon5+I1szC2dWQ3efaVeUqKojoWOKY48YkGdDvy02fQIylOru/a
p7zUPn0KTvQ2eIlYl7G3uK2ZcAhu9NT4tuKG6+u74GroqjBIo6p5L7b+Cxrm3raMCTsqcwid8Wx7
zBZhN78CIuziuXyiUk4w42s2t/mlXzaWQ7XMeE9nbp+P0o+5Mdc3g8pXPZF6LbFAnvDvFQ958R73
I38v5A5uprbcHTPYPQWT+I9iKzt6wNn+TOHanDNzFEYuT5Oim+/+tkp3/Jtv++g9c1hR2fkqTcKd
in2SjlmRFmNm4/JvHhcUcweWb+z0c0j4eT6SXPkNkwd2JHFaQflG9vtxpP5sGeRoY2lDLF5nLTIS
fGCoKGiERSZ9Y44jfndjjIJT+6yuRYmWtN34j/Tij1ccHkfJuRi8YcPVkcOUreox3dW7Htso05ZW
MVM+Sl2uRUQpCpnz9SGdl9b4gt3p/gofBH9WRhI6x/ltx2EpHDi3f0aWte+ATUsjAUoWLUUj7vpf
ZDmq9a6SiqTa+we+Impu9n6nvs4QgZ76U/GBloiGHi8DVKCFe13dsE58D9GFeptrtJyWx5pNDNuk
CkViM41OUCKkfEYy4AFeBgPOoXbGFmE3TAR1ePDdWccuN5v+/DNk9RtMX/77d9wliQUX2ey9Oq72
+VJCBCqPTagKR0Ru5HbiGt2hrc0GPeRLvUnNafWSHzbCyXSbfUaGw9TfqLYggWURVzK7wA2ojtBy
6wPeHiB/rwaOlk6N7Sna1CvklMFHxWLK2439pU7nQYlso/CloCom1ltl2ACWWIYfaFUJRN1XE9hU
AOFP0iw4WtB+3/KtwJEbPpg7b4vWYgdRwUFpMuhF441O5tgIpGkUv10xwUIFy+QPL4l8FmkjwQIA
gYC0prubg/xCpUb3PT4j14cj7WNzQcB8N5aJAaW03XcUnMIunRKbO8mP+sNbjU2d5hiUoUNLN/P5
CXP26eTBJ7qAYwAji9XQrw6E4k2xDGZodBylm1AlX96NHXPBCd7cg/kBlPN8Tjws/kY4d0+zTbH9
Y0uHzwI1Z0qZZLwBO06DE6XSjoT5d4Pz4EJTRBXR4YwMyeqC8Varj/RptDWnUMaPl6eecmQgwXWn
BEoAu0C2zV9pEt8a+zV8wSXXqV/5pwEI9Omr6DxWEFrCqeV2s2zpDTQtUjSej/oO6OK3jAPjmxGH
bJm6rlmmqcqKdTd40HWzkNtKKfcIGmJplFPQ6h+c99n6iuyJuTp+giu9dMoAI4WJ8HQ1FyDPxlNA
eXYIn+RX/RPLuJCtOob34VAklNnGetJ6Jz3IRxz3in2D/EubhNtm30DQu6GuJY12JFHE6v4KbVma
4oU3vqBe28qAUjhjHWJHwY6g2UCDzzlDIGpyOhHlxUkC6wDaj4cP3aAjYo3Ui/JsPodwJfgocZGH
vKe5KExSNv5uYmEUHNvqwVjBuhbm8Yc00wO4I9Pw0SehbFCak0RD53fZgjwOowPG31f8QSCoYy3x
OMy6Ldw9tHn1zhNye4cg3aEvn0iv8tPghYQ5Cvq5hTRJX+lQdrysAdS4HsypMpiRMkIBnPMngBEM
NuU1LxxrvOAhCh2IXbh5VYUd5a51bJsJ3AkDqRZ+DcCp/dxCaWW4rbeUs42Sr/t+dIWEEjyE4rx4
4Kw0pwneu7+FlKjD4Od+ligSssBkV1UZfQ370l9TL7XuW+ma9eW+HzJiD7ys1e1kDFZtw6byWjyy
byJbEHhhp/IkEohNvpUOrDm26CEqN53jF1LaQ2S59FwbLoZjjG0W0CEzuNNTPgUsrle++/N++f1t
E3PKGrYshcHWv7edXJVU8AOm0UUOxKEvKgbj+sAzf1wxg1GmOO2TH9Ij1TbRrT+k+Luh6/Tfimpq
MOOIPyVCBWCyqe/lEW869cl/CaOZCd+DDuLyBmSsvOO0UWCkN4cAhJhGT+GN/PwrpO/GcmRNiKJq
iDIjR+Xu6RuxJBaJVJd7dlvcO/AHzbGNHYOlKHb3mc3Td2uT7FHXPtWHZK9OormEtZV8ZMC/N6FX
zgbUxT0CT6ObB6XPPuJTt1VnWD0k8eTyEToHcN74gRmAdEJDNADZAbvn2HqEbfWKrf+8WVuTrEZg
YSegndRUpH8pdrPot3Q4+PI5fCHP5QdlQ74SDwKCfBA3yK1UO7PyhYIIKpMA//WB70k9FfwXIkjc
rjFMAEWEeMSj/JDPPz85Wfw+pYPMC9myVJ2MpX8XgJ4nhdwnZbnHFg3BPPV4XuFPNBhLYIuyZ9JD
V8nkY8K8D5WkMg326rF8iJ8RA0J1v80VpMbcLM9NfvRt73AdE5aNNZhLN/xI8jV2Xxd28vF58AqA
L3ZS8L0Fm8QIE9NQ7OtnBcJFVLvxhgkZQvc1m5T6CTHGB6PBLmMNo6+iio1s4RS85A/DGOuZcn9I
T7mskh3a/mxyaRH0Xh/7mUSlfGhe1JuTwJiE7vmM60/02H2gv3bbE2f2wi/GVx0bxQzNXcdMye0i
54N0Sg3p6kR5uS4bp92hZBB23OPE3HByzujfR/ozYip8UxfaPJxqn7eLU7v5h6wDrxiIGdAV+W5d
L2kq62iCVIaoFYLr1bN44PWl2N60K1yMiGGBJ7QVttctHzUpF/7+Mdhk2Nq0AMM1ODhqF2+PYp4f
uGhOML/IiD4EG3DM1rNGIMsFMDDPEpgcyVrL+aYhhcP1HYwX0hKEVESQoU1hWuUnGbek558XDXHo
32x2f0e7fFk0iuYZVz63nsg0FHavGZRgUkUg3sBwhokOnMljQfV2BC+Yca/s43iNFxPka1gEDC4E
6D+DccsAlCa7nhlP9MxDwwapGxsZBlSb/I05X1QACF2PCT4jx3JpLdqzsejPJTFwL5ULrSfE8zgl
a35U0zTSCewFKp+pwdpEus1A90FbYrJ9Dg+55xCkAr2bjnV7eYeAva76NRjcpJ1Ey+wQ0nYpK7BA
p3NoYG18PytHfPL3wTukcY4sMH04q7woDrWZDPdzw8lEy3eDhxrZgxvWc/2i0hsP3jMQ7+jmFpk2
82llgf0uY9BSDUTxl1fxTblLCQKBRZJVy4Sw8O/nW/RB0Budets33im+rLuELqQFBmfeZKWMCzGK
CXCa81Am34AyGn5k/QI58OfbkL9ZEARz67qly5aiGObdggi7wKt9ImL3UdaQ1bLvrh+w2i40S03+
fs2doHqN1F1kEEDTevjv27pULcpeju1UL3hzFieON0u0fee/lLeA+HPdBGUwiayjR1Ttrm1+S4T/
c7TdndgQjkSObFmHT/OnI/rrxJaCysyvSYTXneDQrfRXeRb7BtwLlIMaEoRuYZlTiwFwDsZQMm1T
GMaWK7VoyI2uPipIqJfg8uZ7p1CScAJmJBhMajjxRlSNFWkh96mjsq0IN6B5zJP95Pbb2//usSuE
SZmKyvZtqXfNjuIridKrpCrG+rmuCQ8YJoJw1/qjDFtUY2JONBYKJn9UA0Vd97pIOgRz27Sv3Sz4
5W7k4SXfP1BKH0sRacBEzbhbBGoeXy2rsNJ92Cy0ARgzZlbA9oOBaoG7NqYzkuRNc0STQrMJGEib
CpLm/LUiEhxVLEwqR8uOPmbW1NTVJd8k6MJ+Xqjf0cwsVbFUQtZVCxLeXZt70SSr9tsYx2p6BT4Q
tacu7d5QcwJ5MhzHPZ4IQE34pc4aXsSXR/PXZe9eVNyWceiL0XVvcqFbPSfNWcME+obeLsY0kOPw
59/57fUMkWWhwSY05bvr3fQbv0ZT073H12+quyxR3EBZS1TDRapPBPn08/W+C6Nj+amiqavisAnc
EdMiQSuL2tdRq6IYrRhFGky2xGIWtKIzKB7lhIhYtNe9NbNAhAxQwsHLbyXdwGWjJy3LXP2aLn+5
q29ADUuTTFXVJdWwLOPurtrs0nYXrU73Qf5qCv5ElW7TRCBlynuFCOfJtzUFpWOo2i+ve1hF96/7
r+uad7tyJV6CJEyqdF/jwE243Ujl6GfBW+htrO43VtrXM8AUVUmTFU2RLJWUzH/PgEBC8SpI5nXf
gsFQhRC2QAF+cwxzF9DhafVHUD+36iyIzzU206rrC4u2WMf9pP0wGTqqpMlIC08R9nL8JAW/5MhK
Xwmv/97e3VqU4kAJUvVy2w/S3bRpRyaeB9cCtrdZOzmfeujn0+bWvZBvzrxPrSjR0QV4afKp5N1v
IXx/3vm/78YUdcXUDJLfTePLnsnarYYQ9HRPxRE6V/fyAvMkmZIBc4gPmhO/K0uUwx2OebtcHuGY
etQeSqYsyraYA+jsIVcv+mcGW/qeKM1J8amhsn3W3r2PZOG90lhOm9F7jClRj1imtM+D7yYGKFOq
YBUBF+kz46E1wT1sDI1p9Cy5tz+WYHi0uCqKtI2A/y8BNc0on+rPmHk6+WzV4kMGUgkfBEIVTrLl
4upK0wT5Abb3q+sON1Y8XxTM6uU5VRPADPVqNLN2TFJx/JYP+eLi4i2xxu4RoH6wH1WXtGWUunR0
Llp1a8LERT9jig9cH21gS+Nq0dnj12CrucKqJDaqsvWHUhsF1miOoeUq/xAXILgQrdUpWJMbbQas
R3evn/1DMU3d+pHRwkv6WE1z5+fv+vt3CP5iGLIma+J9uQEX+VZWEt/1AoLDCv9q9JALxrtLcy5O
usGd7ii/oh6DKVSsBjM+g1SDBn4O+Vc2Uj2HJsNJ5jP3dUZDM8f7bIJp/UwdqRumEiPwlEUwfq5H
7mVLvNgUzEt18vkVXkf7WmyrTTHLnqtZsWVO9VGuDOgK+OTMtK2FMVX8y17yzbFqShyrw69VZJjY
d593UiWapnnplRYdsxbiPC/0VumjFx0bUj7qxh/7tJKNSiaOLozllnEIc4KyE9xcfEnbVwo+sPgL
9OSGAbrSlxP2pvXPb+TreTPcoyaJiiFy9lt3/XcSKkXcKtwjR3+PbwD77eAykHgzas3fT9Ov+ysU
aAIkRYJGLc28v5wvWblfxZw21kgdA4YWLpquSezA+Uxt3cOpevfAJHWC3xBQQIcBGgw6u1kzAX6N
beTywK2thu5Jeb0iosYmv56qW3j3QxDyBl2IHZvjqqJ8HhWYP4MmYH2X05dcsMqjORPs/FHYwipK
mMlNggd5AbAB/KjbqMGAQ0cDwcqcXp5iplqB7dPsD5MJedEBEUMiX0QPiKixEHv/+TXw87/ZbUmF
1djeeBeyfg/o1EF0rVS1S/ckgnyiT3SzIyL9wTvOGGUTOE1OPMN37kB/T8hQpy9AmXBGNGGmMNx1
SobEvUGeeOiG7bzZMcCAs7gdfBUZtJ60GQ97YIAWf0ijGnV6BNeJYXFXYsgIa9c3Z/GjqdLKkqQx
o3NCowOWF+7JDECQBgfUJuYN6oEFE6aY8P8m8j6bWu8q8qYpuq1mgbqGUQhULALUGMDOlGfsEU/Y
qnVugbSYwZ3tkfgkOAXeff5WH3dwAMSxOMFV3uYPR3XBqW3gqaeK4JECMu1GvkHddIV3DOIPxdTA
nGXiz8Q53GsGhvmSPNhlO7s5B+yiYpKlodvuuQJiHiYhOHFKfOLpRzMdRvbyI0pZCxe/mK0E2Ihf
JTOq91DWFtNieiWrYiby4P13xtNEWJFktoxpcKvXp6dmPiheUUlDUXHxPXchzz6bXcsEO1zVOHOe
pGdryvxgSiG6lgs40ON8hmQF/0eEim+3J9VVnuJZPMNd03TDd3Xe9CsEVyuMNrx2UhJ7w20FM0kG
NV/0wqh/GEZVlD6ngnRxxgTmBH9/fGHZlYUpsNIIPOYplGyIJzPvg1+x8KCq408y13fJCM7Xc+gG
EBn8GUEZrOUdtDEVI3v5LC5A7lHhk0B+ptojHIL/jCGHRU7uok9i7oNJ3gYzCVtmUkf8IKs/m/JE
YJktSHHmtsiIZPSNjwtTf3gypE7Tr+ArDBNRwoXoIXIaGVfvdlXvI/52nME9uzoxWNsz8m4H5fQu
gLyMIApyFGETjM9uK1z2oe06WOeOQYo3ynBb0QMKPK4wKRjNDUJuCFDwnQcF5hBcwJCC60Nocc2V
tqUnmGEbCsSE089gP2Wm6bRCUubliE7VMdXBJxEly4YDj6iCZTH3Z/WTxWxGAdiA+om0OtxGFNtj
ZQEjCehDHmMXxO48rlYc2Kt6mr/HmHlU3ao2k0dozyCCAOSIBP0BeeOZTjBU3JLTt9YnBkNZIn4G
G3xxEs4w2eXvJN4EoyMnIyr+XWF0w/yIZ4uPL9SwczY+816fq7FM6JqwVFfp0j80nI2S3c9SW2So
hJkXVuKMsVrF9WVA0HwRN4OQhMwkkm/74hOSPra5uMFQdUBLHjfgceyNxrjACDzRwcTCg7aA8zJA
cbSdUIfx78DVAItdbMu9IZZpAly8RkA2UfGyJAuQaHQdo2pIduMcWIV8TxvIEHokBYu6Hf5SYevA
ifA2MH9sQH9S5o2Ze3V9huP9GCBl9GatawopzKMgTw1GiBdYd5hZP+dpM0qUeFMEDxbbf0m2FMM7
bQQz2fYweQxX8M65k9RuHofsQhkxfDN6I1p95PM4PtSRa8LUzouH/AJzW4mmsV8i1J6qjHDF9AMz
TQaewHLxwHcEog9dfJLg8q8R21H6BTWkQexE8Dkel3w6wxKLYfp0EwosVg7S3WesFqBIoW3FbXBT
QoqYd8QoXfkA+yHSPrMFmeHJSLLrdx4lgeXIjUYQn7C5Y4I5BmEeA3RBmYRDr1pHU7LxIYMkMOaL
4a+bnD5DlhBe3rCUlv70mc3lFYNW2BbtYz4Wlxiu4718g552GdiYJmJL8yxB0x88rwazQxjvEbWp
uenHj2QyLU39solNe2/CzcMOdkwhQXWoPyGtQFSK3T669mOzTA5MvZHk+wsGwfh3I8DfDTRz9SCo
sGBqVFQpug/m128nuNZTmL62//CBKwk6VKISzCHgkE+Nn+JPhEN2osZhwMhmqTB4fsEOwSbg2IR9
CSdpIrvdXILkicQU09jz9WzMeCUwZaxZqsNLeRfSU3f1F2E/xn9yEg6/x9/HBSlgOI66UJp3VROu
vPe+I1kHPUs+AfadNChpn8n1Golb+tjBcW8krOSnoWrvEeXjyGnD/sH/8+LEKzgBHrw3zjS+z2oE
+TEw7CcZqAqyiLEZyrGynxbrSz+qXsN3Bg38o9v4mVAtqNnUJelh+CCNqXJK+ATMjTHQnR3vCbuh
5iAdo3fVUT6hi2QznSTeo4KbTwonrMVsoehQtYTTi2pLnZ3wvQQLGkxtr2LTx3aazrR1YdJHFOaM
FGXf8TfxuZHwV7Guz52PIPW2HjpS9eKaRGTAwqheVWPWw4gV7XIN7ZSXQLVjo+UX3jngJW3ggmFG
h+8K9gsQmVNSxe3spJdrAQXPgtmFhdcCtLuNze4NvRaehzhV1Uevd8J8LckaATyraFk8IxV6tkgE
4GybMKqbQFEjhPeKTV75IUJkZGC5ov7CLmDYluNHSNYGjrcvMm4D2YbTwBVxh30WsOma6U70TkDn
ipXnyERNq1MVJRYEyGHzJ04j2GM4NwYBmVw+Bc6rSXa6OFCiLJuvE1IeXvc9Fu6Aed2UCm6SusaW
Ew0CLtM22jCO6kXn4R8wKH75Ud2igdMp4Vw1Ktn20pGd+Usvk2fqE4MbzWVuIHV8Q/rMc7AUowLq
J5DJpv6LhZeIN4mxdWP4bf4yk/6uADdlQ5VFTdcVWbsrwONS69pA05N9imoqqPZX+jFgSLk0sCJc
3ZCo/Fxpyl+hFfMPsMLMTdG0LxV/peQen1eW7m8s6+SoB6tA9OZ5WU9a5B6xtfNCvBYZg7XXyDVC
wJ7bUcO1UG9atmtCEdHfKGDBF0j7vVdNf7496SsWye3pkmGKishY634gqF6uhRiUIVik6fbqMW1l
J7+1diV8Jj6+h4bt00Q1fGKBimbrF8hDH572HcYgmZalGQCq6Gbv+1OzqzJTCpUE7jlk7MgcG324
iHxlxWvx0mib4Jfks0gvNwELdosyoYW4bcb1yi+H0AqAfIvaenAw00hmVbHL4g3y52a3ik0TIDoW
TfsKGcoUtWWXTXrfXyf6YyI93NqjCdEoEatpGpC+Dh2zg8orybNCm/Q6ZmQkuVm4W+a4gDEpKNJu
TGUWPEtmt8TMbrBB0yNtl5nrPD7rhItGUkmmvehe+R1XeNIhQ4RAy+2FyfwzT0AtwJl/eX1fp5Km
ZPHqQJMtkeH08Nf/wuazXgDbtuRkzzDS6BW8Ix99gtELHOkpFpS1cT0FjAYBj3QeUtGff76+/N3y
+fv6d59TkUlpGqdcH281McSiPF1k1YuqnMKCCoEoCoRLGOIB4xqBvNeZ71GLXul0bjBCcdEL5qLu
+sVZRx8JCfDnu5O+wv48HUk3NM00ddCP4e7/ejpi6JVJ1WR87ORRQsHExCa8HJtoHVvYjA6oVXMa
Pn4dJmtzbiFe0ZhD/s3EX3adb28E0Fc0mLsDqt/hq52k1WFWXskBrvZFMJdChGfJuYvT/991/mxG
f/1gH8zOa+U42cteA7eJSD5I4zzdq/bLo1W/CqxNmTGWrIBm6PzX3Ytv6kzKKuMS71vkUv1YTiYi
TiH4qXr78vLI2w9yQnZxyVwBclvqNEXfQTQcIyOBAw9bEM2tT1ih9uJjgcQLGUWLN9e4QNoWZ1NF
X0nGohLOhpQ9KFfHlys7a481bDOEUwSaTlTMTH9ZLd+AJbKpmbIkGxKgpzEgBn89vKTvGM+1N9K3
r89F9FDqlCdlbsfG3vAn3DLOCFfYEFXmqB4+WYghKqTj5HTh5tr8cjPfHFOKqA8MQ26FmxkW1F/3
El5Y0mLbJfsY96+byzedkU3O4OWSTa7Z6edfbn6zPFH1w89Cx62JkjXczV9Xy/PeMyNJCfdD20yx
qEjURiO5n5aIDB6i18sZeo3+cj3C1tbQpr0h0SC38AJjyL7ibPwh3zCscjQyVyRbzgmTQJ3ZrSFd
4WParf+k+8XtMqR6apfSLqF4QeBWOdTnPGTGx07m1B/ECCKGmV8IawOXt9Yo1qJlejQ+xdolyIAa
DbmJAN1KgjHpYPbnymSdQoYbrtaAVIArvPE5A0YFW7h6SLgr+9YcmOxT0Pz8yLRvFguENl1U2FU0
S77fWkq1vOA3KaMgAPba5W/eY/pkBZOIVEM0jW8NWXIFzKw1cmp1YrK8Ye5xji3SbfJiJQPPQ/xo
HvtFj2MaGxO0kciemc/Qnir+Zmx1OgB+jEBsPbfxXTCh3l9RIB1oLEUGx8pIghmLI1YSwfKakLh5
PV9PdHU//0z1u5UhUynh+sD5/IX21IhNGMhBGuw7oJZ0Kbvo8Y/hUiBGWN0pm2pO4+UOAhlz14CO
/SHfucnKJAxYoA/Kzw2SHVxQTphhzyP8zJ+yQ49/Vb6uDphZUfd6eBH/fNPyN3uTKhuKie2DYvI1
302VIrmKklstBnvYpYWyExIPGjZlw3Uv1PN4OAfZZQpo1Rgt5tD5UQWF8OzE90sBqj94AjAQsujf
vNC96r9MoaTv7w7I0bI4tZmw/PuxqeWtthqzC/YaZp0kBkQkqLmX+FibuxZdSrAyuUODiu/np6IM
h91drcWEUwR3Ntnlvph4ROwoXuq3eI0Txlof0mX8oWqO/tmt61MgwOSKpiaozTIk6fYZdX67D/yJ
PqIIew6KlfVxYX6B0IeOfk/soUl0zM83KH1TKauKClWUt2bydO4ejMnsq/B0z9+bsgqXv8AMc3Vt
diXg3C0DLKaVJjk3+mWJf1ckcFmLCbCiD3/cbbVinCb0Axe+ZG2PqTVbrZxETlRtzOhoDKFE+doL
wtFhntT1+JrAyhtWD/q6n3/+UALcvx5Fk6nFFUVny787UIMu88urz6+XMUxhRbA0bvrcs15z0xwJ
2bITf7ngtz/csDjFeeSGat4vxJuoip7eKsThcK7kfbitzXRhZYYrYZOYqq9XsR63FUAvJA8pZHLy
4MUQw6AYhSH2a5gP/PwEvi4AVcT4xZB4G5rC93H3CFJLLvvqll72Gd0ACvnbmtohRqitpvaypIyo
f3kEX3a34YJU/oZoceZL4t0FL16XYrjCBUthfhOYw084aqLfhtx/qrt/Xu3dZe4KC0XLgvaSJLB9
5LmU7rrwKJgnPVxH8LLoRHTIzf0VGdZcKR6ThtBMOCkenaAKY8+n0OBh+IdfnvWXXejunu5XfaT2
t1bjntQUiZ6Cj1jMcbnOpdd9qsyLel16IGrm7ufLfvfAafXoOCmEJdka7uqvQiMNEk+uS66qVCWh
PLRzGZTqiZVJv3SWX/taft/fVxp2w7+uJPPT8sYILhgArQtCw68YoV33ikTCZ7jub6QV7fIOSBxC
nPpLOfV1kK+KGp7PCr+P/+Ez+vfagQLKkPqxt+Pb4sSxMMrQcDfEzDtBIZ4R7SwOB46GB8wVAR9Z
yRrMzdtvB41yv6Pc3cbdw241o81zP/BwSB74VvNb/Eqdca0nFTGlfnm2EKkAlNWXTwNbrN9etfzb
5e/eQNyrYZU3PIX8BuiTBgzNklhyBL8e1wMonD3lwSHsg5GmFbOuW5vUQemNk7Da3rrHktmUObuk
j1eUu6X0YnTSnNr35+X4ZZVYxoB9gD6IugYZ774vE1vBStrO9Pdtt2a7Ec1J3C8lrO5oSFp5XvfP
qT/H0UOWX3+58v3TubvyfadmVLISWjqnDjWKdH254cFSQ2VoBcoURMpIHyu3w5SzU5cFT6sofxlE
fylD/tyAySAaGAyPrPtjT8UgS+gaA7mIuS6iU3Od5DRddKSR4BbyUWUAAfph/G8JXn8uy3ehqthy
0ZrffRs3v5b6i6X4e62cp9auis8WoLnslvBSfeWXL/G+ixouNnSpimYZBi94KOL/2gSswBetppX9
fU7gF1GCOcEa85I0onjut78RZu7rq/uL3ZUvZXUTr2HU+Psei85qL/Z0vNpn5NEoQS9Tgc1B0I3m
lSeb6b9dfPglfx8xfy4Oj82Q4HENLfm/vzRJtL7ym5LqIXxQoBRWZFOQzJdkTobVeargDCU9lCYa
D8mHWYWfVIn3YOJq5L72eGK0x//D+pahnagK+B7kg7vNJy+0zqh6bijKb05e7vL2yMLy00lzXcne
q+ovKG1AgfimTTqen69+X0v952n8z8Xvtp6sTIrSMgp/IC8aypH33qEmyxYQpzCq75rffuzwY+6f
viKaLGc+JthSd9dT0gjc1MtQ3QanJP+slVdmhOWNXLfLa50fFarlcGj0fmO0DYXDl+tCy4XNBnUM
h7d/33qVJLLnG5wycU42EQ8SqPb550f5pSgbnqXyP9e4p+jd/K7JQ0WlRlKHMklgKVEi8xGJCF1T
cgH11a+l6XerefhmRTwHkQjday0KOTZ9r64pTpgkdxPQJK7nVW7bub/8uu9WCiQQGYKMLEl8Pv8+
QU01hZ5ADWpg5mVegdMtpj6t9hgX5UoOmRHqq9KgjzegdcDNF6nFikawxetLW8M36JgKXfOpmb78
2id+t3f9fWd3a8pM/MvtUpSXfdSNOSP+e++Cj/mrX993z1vX4UzJlm6acFP/fQqNUOZSfokue/at
IHbLdMrhx5fy64/6UgoPqwl0TVRNZiFg1nelsAkFpseEkCsF+PkxB6oZbECD8jKE0S8SEyFBn/eq
W+H6UL9SjSvxscQpK94ZzO64pZuf/9IYf7cE/r6lux9v3jyrE0VqUsF6FZO5eHstzG2Zrgeas1Rv
QkYPPy+67562YZjYhIp/2q/7NWepXXuJTDxYKE3NLfuSWs5vPY99//OFvshP/jztv650t4Y0L78p
XqkJO6AGg+EqOE5UQ/Xp5lU776pdomf2DQpp2GcAshMOxxDatUr2kWXSeSkQODZ6g5oxgoSiTVMj
tQ1fYgA+b3zoG6UwEhAZieEpoWEzw6ccZo7acaLP/Qap5oVR6+2Xkk3+bs/7++kNhdVfZ3qURtKt
jFRh9+eXoP1hUwIh/S/SzqupcWxdw79IVcrh1tnGBky3afCNipkB5Zz168+zemafDcJl15lz15El
La3whTeIFSQRRgcJVx3ii060dSt1qdTYN4PMqe/7kPZzfbKdh854CIanPryTEKfADkk8tW002MH+
eX3+xcqZHs+fH3WSXlqpZXo0BaVjp+7C8hcHmE1Ro791hk3rJuIrQybh3nfYUooxCTwKve9U342Z
EZ1yLKq+8Jn6nYzwIZXSEbSX9X7z4IQq/uXlbM5lxtKoV4gzWoZY8/U7dEneRHGdRHtkTAF3ucyh
k/1UI3wBG8zTEqzHch+XSeVIdjkM57ajuKXbm1D9qBTEaF7MxtumNcLC0a/K0ra5YcxaZPyU0b5T
OwSPOiyuoXxmYbmpunVs+nel/YgVeB00WyukuAwUSHuWQgjzdJqpmEQ6VPAO/YnB+0iDdYPjS/7h
mcGyQde19OCLeU+qgpPeMcFvqnGyg4IXGXYtXvOmRDyB/pGPsGn05k7h0DUGg64QQj3hsCHsmtfm
0ax3Ht1tiUJ2plkrR98FzskYgcqCbTHMdyXKl1ZsrdoGSYBBQyievi2pDhD6EPgGYCuzDVdxY86k
Btoy3KMR2QpmZEj6vascWz8FLmBBiml/ifdNaYkX6SIpZHTKqcsYULU1wtfu1HA9eSjr9N0igjBl
SYgEMVn8sSbgV23RLpQgWUi+fNCFSFqabZOwosCAUKqLiIwJoUvG2WkETDRWf7iQJmO+WFZiBfvT
wkGYN4nyg6Kegkpa19qpCe4rjxIBnqjiLQel+WhifONbY8ZlGCnlDOVHUz/2lE6TpzbBO657TVDn
N5WfPcKizYevPMuJjrj2m92vPb3fuMAJTI3/31DuwG6WZ+liUAGBfIgcjby0fQjMYJ1HCCcWySKH
RRas7Vpex9KvUPpVJYeof0pFSq0fHO8tGv9QVHvu0BvCVCEbh5kEu3sMn+3yGCJUVNVoJnW7fkTv
LAWXkCXPbuOtW5DcoW9SiAEE5SOV5J6dNn6yLWx1vAVhsq/+aNAXkDvCAAUpG/s+PuU6Kh5Ipo5M
Lwoqku5D24GxrAfPXdKtqjZdZVHy6NId6hAYTPoA0VF8tE0YbolBjktnJHy2WnsR6yZJ1jv1bBxc
eUjtJGUVbXgFzUhtKTdYQBL7GKO+81SYpI67KGrkbg9p6s5eO/PswCn1nFeow4pvL+zmo8AwoAjb
B0kuoPXet8xo6YM84EMFXvkWeNpD0KfnkUmvpYPPcvbQemmPcgxeJF5ByGuNe2nc2Ek7c2QK+uqq
a+4V+QPpuCoe5kmTbTLrPIAm9nNzY7pbzXUWjRlsDARUzRKbZeQwY5ZtTkk1aZBHPaqx9Eddd0tL
ljeW4d+4EiaFzO9H0eScVYLabMtWT/YGuuWK/9bh8QuwkqY0jRRrPDQdjH0MPVlgfDD64SGFN06S
DDOy6yf+16v9P08CmFhDcIPy/iS7lethGNIUy7mA8g7axP1a7DZ25eDeApbcGmoSRSRKZSienYV7
zArxR5PytemcXCgS2Y060gTB8v2lJlGE1aVln3olvTjvTdj/QTaTw+e0Zb3bK9ssX+uh2Et2vVfi
EdYcgpC7gE2hWM/BGNxrdbLSxxH4HGoKMua/12f8a5j8n4cTvHwVlorxu8LzKRxIpM6306ZO9lUi
YuSM4yC0xEEd8yu3vZHpTaKP78NNllootV3uyQi55M4WcGsLtPoHQgvuuB1f3PYJC+e4WvQ/eU3w
hhHAURT2jWU9gkzFQ25pqpz8i6ha34T6T+o5/zwZ9FbmwFEpak/u48ay8mTw7WBvIYFYbusfFXoZ
wLxRMDSf+FYg/Lrt9bn/Gjn/MyQaAramKLDZZLFEP839KIWOUcop+w4lJOHfoj9nAqHogNwuD9Ty
uKavj6hcXPWG6QB6gZP0d1TyaUi3jfK01CqiDrDfHGl9vmvi4S3oMLUjUOCWwqNNtAq4b3vsQxWp
A+5432sfZfhHGVg3Vt/XCO+fGaAJTDJDHdGxp5swbjhUuijbS9VSrt7Z76b5HuinG28tfsx/A8nv
w0y+bWppddT7xFqcpURTkgL8MATxHD4TglTBWz0Ax+ReS5qP6yNf/MKf3m+y3J2BjxC7frYvoo8i
3NioF6R7OX7T/0zaudStr492cS9/Gk2EnJ8+bu4UuenrWiBmEyKgYR1VsLHBoTHP8f8xav4+p+LT
fhpsiJJ6aIYg2icS8l0Rd9OcqBMplRLg6PNI4eHWYvndULv2GSf7Rc+U3LIVN9pnhCPJ8DNG18BB
Q1eCHS8b3lxt0ZyDPB/QFQkGlE9cjCo5ZWO0xBVEZG0YJj3CaTaCqOhEDd6wygZoOlijOHjtdtG+
L5DTgqEfvejoCMq+v3KHv8LhKKGCVHmnUVvbIK3V8CdqJPif6vP/3wecZCII/oPj8+p435dL2Mwh
gvpK+5FIa46Dtgn+b6zV759QrN5Pn9ByokqpAicSt21QP8s9An/Qx3E+j5bOY6/foflw/QUvHj//
XaHO5CpUfT2rh1oNH2JIChAmKojQ9AxX/q3+1W/i8ZW14kyWZzQ4tetrQ7SvrfquxXFatZoPuKma
BtZbHl+sKFu0BkbdXvioqX9Ht/l4Dtp+ofgoyjXDqgtL3BmfiT4sqd1HRTEPRWrj7zijuKPpDM1t
BDOvz9Bv4Ne1B58ucl0po2r04r1+RsM+R+isnDfvybshFjJtfXqZy+glxgUovzW0mP1rQ0+WnxPp
5SBnA5AUWaDOVH9XWORz2ATqZFoYtKPeXnaHwdjFVnRj6U/qpP9ZjJpFw08zROfx62JELS4GqRAT
GVhvRYh3HkL+yTGFEpkruCCgupQc+RrXZ/vyerRUMC4gi+HNfx1UA0pSSy3rsbXX2biEI96YmzLe
YKx6fSCx3L5P7X8HmhzNVUpvwx4LbiAVQR/UpPFua9Y0WG58w4svZBFMQFekxGCIT/xpS0eYEOd6
ZQR7TLPViIRsV+KP5R/lYn39hdRbI03v1LzSzLIzo32z7BPMNoMdiECSTba03xw9dy88iu2uWOu9
cUjGl7ZEBViHjwwmesgRPcGLwKnOJlUCK5C3g4ouoU5wDJ6c/F4zKR7A1Vcerz/2xSuSXhYQCdQj
yDG+zk8YmGZnhla4t9P1iNgbhglIJuEpLtSyV9fHmnRH/1nStkwd3qG74EzFEcpcAhYma9FedZd5
uVDQR3lGeLhOd0gpG9aC9k0PaeBWSD+xG/o27pSaWUuVgrZJHu1dz1m3ZXDSkJHMEfPVlEXQ7O3a
XciNskFqpGvrVZXAJsVXpirOpvPRIGmP7/imH3BUJh20jGSna+VpNOnD4RXTvd+YpK/Vt78flvaB
QSFMB0VvT7Zg0Uedqat+svf/KrzkjpgsC6wldSEtRj8TlWcyYvgRN0adAPP+GdZAy8Qm2ZS16Ry1
keQRSeAUr4zmvGyoT/hQ0pR7JcaRlbWITuUqphGYaQX8v2ynN9WmaPW7Eu1P/g53+WjZYiIYwbQz
etBV1c9+/OUaLzSFF1Kb7bDZLpLgzkkgV2kFEHIUveQ3pw7mCqD3EF4aN67+XlU7XrlLfDT3UTTD
lM87K+gx58WOYktj9osse+uS8V1vcYLpNn41zMrmHJW/qtFddhT5MHAXZ7NC6V09FYWFHdkhCmSI
I+c0ewMuR825wV5lWOvVodXLtdkcdecUDlTT6p3TjpucnlTGla+8UqkUIwc4bHYhzH/1NCJoSjHA
oM5hOcmC6svMYn8iTjfr0B2nUpnGuwHHDBLXUWzrbm3l0D9zSm81VnE5ZF/CqJAqjtRb88LiZ2TI
l5bBtkuSuQ3ndbDztZ40C1tCDQtNXouy59gK6867ONRmhYUwH3aDbbd32rOd2+g6AADFzEaTKgpM
8cHqZx3SiEx8WGIEEFXYZuAXCHthGCFpmuo2So6acrQ9+DfSPd9+HWRb+rZrpegCpHh/+WmzjSHV
KdZDL0E1u77aLlYAQLn+72Kb3G1a7Sv0CAnMietyJJIsHI1bmV4uRSCdmURWyrELhOOlu0CmhGvD
kkbWShYukEx9/agCMJTtWKSFuqpsbzzepfSINj80dzQOwDdOHs+xe7OS+jTb6y2S3c28sbEzwv/J
xmdEhbxY93M5HvB2v49qXOP6Ga7i81Y593G8QYpIoyqXoP8YmpzdQbhyC+VGcHAx8jehIAi5H6Gl
IS6jT9eaEqVpE9WcaFbCOMTzksAt59ZSAQ0MC6WkFT96XHoo6jbvnoafBYjHhF7kGGNAYemiAOst
WfKGqNIqLMagfTPSYRvJ7E2PNtnatZR5oW50qGfF+JwD2NPHv3xY19QUVS/ZlIm2CRF4D8CYyO1w
4yNMOnt/H0jwATiDAdPoljEpfTV6W1kjwgn7Aa3uyv0RuD+UAAunhR5uhdIKVdb4UNo/Qu2Inpgr
rTyXp6b1NC/jHVXHG2tCBArTgOXz40zWhJm0eS6HXbg3R3PR4VQbOicV/TpRmRLhGRuYYNS79+xy
1fW71jNnT20U3g2Js6yMd33E097GylKGQOqdzHHc9sWttP5SUIUSmJADE/Sr6bpNmjxWQt0I9528
c0A9jgiOdQsfrjWFhEp+lvSDZ/cY62CUjX5iPhccQTbVQB/g+nQphggcvs8Xz0FNBTaHOZkv2Yjl
OhzMEki3tEIoD7gnossLyPurYCch9wgV+CDYxULgENYnKo2gg+b2FjWyNazyA0p+CHr2/HvlLjnE
Kw6xRbxKV8W63GTrYMm5V62FjRG/cx/DB/8HJrL863SVLOtNhlHWn9o8QlokWPczlAEhkhpL2ilL
7HrW3OXrZO1ANM0Rmx8Ww4L/PG9e0je2LPQBGRHJ4S4+AyVCR9t88neCHY+/9LradL/cJ/te20a/
kKVY/FXOfoi/95f1ul3bm3qOUzRcmaXwhp69ljNoFgt/W+/bRfPDR+YiQ0Mhe4iX+W9NZn+L/COa
CFD9sSfgOjsoW+2nECu+BU24FJ8KEPR/PohY4J+OjN4aVdcblGSvq0dKyRS6yvFMA7ztb9R3f2cm
00+PIhWQTBtxEggnk5H0vLK6Qg/3inVSwlMrr4z+PWqOMV0RS3pk3Uk0dHEfvr7m1N8aYt8GBpYF
5pf6mTaFliCiXeZjq1Etl9cJMFQ7ube8s0MvyZFzaC5z4GiHWn73iSeqdNdbO93e53mA/yqa2Om9
G+8sa3iRVBkGarYAJqIo5bJvjBn4kbneZnNZan/o+msMzNPBMzheFagojj+bgUiB3SQ4fFW8QVug
Dt5w0wigt4S4hR2QF6cd1FuU2lYQBEaFdupGj57CuN3lurLQSxZ2mt9XRry2FG/juvKywadK5Sox
su7VtIc5Txxy17i4t0GOI2gJGulBgdidVEe12EQqqjuOLt5PXKVxfBx1mRKQQANK6t7HOILWDFZo
qD7ClqmW8FVN806zNxQaq+FIxyzgeUvsBjFMsmAmxguNFitsUeFwupIaxHyXpKCEyUkNdyZYmtAY
8wgdVu1khDuyqqpcy0hSw24Kl6F+koZ3scy8WS0tK29N6SlAzNFekFzoCJqAxEBscAhx3jNhGubv
iYdD8b5P7js/xyj2WD575lOpBfMcGXvFW0fmU0wtOHJOfbFzZZSTiniupR9OtFGSBXEfflLlu5ke
leq5rtG63yfqXLEeEyxEC3cNqcpGCzjcUQJMRINxuNNQgu8RkizLR7XCrwtzJQnseqkuR8cFtDBv
cUVUcHjC5zLw7lwJVyJQWA6Ggiusa1XsToqNGi9xbCrClYkrFkqLXXI2DORKgIththXFaGPYf+kG
6jiVN8/RcihROgKCXqoyXu/2QiqGRSUh3qtH2NfH5MAicF3K/UOSHF1U8WIAbTSaXMRJ+z1v79aI
L/BneQv3KTGAAQ9zW/2o9deOoip16xkHOwAcRlE2KgXBukIiqTte328XKxTstf/dbpMjPgwrkxOl
Dvd+vYycRRHDhH1smSv34KmPnX1s6o/rQ146wwDYEhSAxdOtKcg1zjzFM9Mo3IPjytR11h14SV/Z
preAcBerTp9HmrybpeVDlRuUVhnJpAPQrUOs7eNqnVRnkSeCgYx3MlukTHcStJ++y28cZxN+zd8B
kEOHmUAY+SlVnlSf3JEX7e18+HkHS+9ZCAGl23M2Wz0gg5+s34P1Yz1bzpT5m7zYLZ316273A67+
jae4mLNDeYU9QUBBxKl9PczzUe3l0paih8Z9LDRpLSvSTKXw5tACMmj4l/B3XOFPoMyH6kei3Ipp
xM+fnumOBooMOIoNlmxybSW106TBkKJekCxTNm1NPq57zUo1e5SK+H2J6hbms/Lcz+lilPkzvubX
V93FhQ4oBikw9D7h5k0uNImywZgWUbp3CS2aNaAuU7nT0m1lnwxlOxanSl9fH/L7Qoc5SRKOTiqZ
kGJMRgxcT0lHnZtsLJcJCz2fE8Gp+vtNxPr3kPHrQJNFplm+W2RaGO7dU3NvPwY/b8GYLyxjRrBk
vh1r2fhb0vhT3JGAZahsS0r3aa0tKvuHA9PLeABnulCKP/wRoTC6FF34l4SHnQQ7s0aLGTU4aRHZ
BH9uOvNh6GvVfYLrSf9XrqND45yk8uSZyNhAn0UJz2qyWQ2qIfNyyrIgZ6AFX/8exrdVKF7iN7Df
MsEpTVZhGxgEzQ6dSW5BK9uBvLodNomf8XWlMwaLDBgfyrJ8+687LfH1IXIqiwbSR/1nq+0H3JqK
NdeGNveduY4JGjJF79ffa0ItEYfMl0F/L/1PX6c2PLVPpSLZFzngnx+Wi3T/scIGFWPgbqnqCxm0
j6SePRD89pasUAqqG/HipblVYIKCXLOEgt2k4NWGWSo3HpmVLT3GLpCU00086vcqJxW1T0OIR/j0
lpWV62ZdM7V5/SLhyKdtqugMysxwlrjn3ZjSS99RwSLcQNkYyvVvyfxPg3UeQmZNRRam2VuOCgss
JsEWNnj+Tu0EwseGvut1u6K8cWhc6PHwmlAgYLshBAwI+etrDopX1NbAjVHtUItbHuT5gWRo+/PJ
3r6/D6+z/XJZP212HcYQm+Pzv3ntT4NPbszUVd1hJITZg80znaXUbnXrpdMOGkgwpJcq4ELxGaid
catNc/G1AQ5yO6HViEf7ZHPmda7bfUKbxpUQ+KAPeewMpIzSE1ilpUCA2eZWtt6CPtqUGvLcqk+z
lCKTYaxVDbdgedvQGlD6kxIl6KSTmKngtcnAXNJE8SOKHeCeFNmtG1P2PUfGFuDTg0/u1lBX67iX
PHRP1WMUvNBvepDQ4y+d5E5KMPcUkbYhbwb13S1TUGoExS5eYHH55LfZnZz0CIb2z2GkL+jR3ni2
S6tYXHYEHqgGsJC/rqXc8urB9QXyKLtTcE0jYcUV2qDitsV1IrUXyCo6tO9v4XEvnkifB55cfXHj
1k7Vkz3qVNpHa1y1SCaoy84LFjH0E0qw9As0UTolCu4BmVkkI1JK/kEY9m8mQVCHIZ6wm6d0Llfp
gkGR5AB0zkHDjzJbW7w8jwBMorS7BTcy8R9ZT+44/+cGGWuDNommmWxnfRoBjE7amVRsf7e+yfwC
h0qCsxVwuBvveOn4/TzQ5NpJ5b4ciwQsiBqBp6rACAYlPgoeeprvdu099lq0k629n5SU15DmSouV
wKuaTrzRivP1h7l0TguOPUUsIDnIrHxddK2vyBG7PNibbj63gLRS7hWnZcRrW8YruMzr410I81Xo
lGi7KpwdRCeTlw8Cr7aTRMOhUV6XiJ+1u4RMWwBrQy5EklfwG635Kmq8qKvOEwu5vVt51KVYT5cJ
K2jz6oY6PbV7Q8/cjmLZnhqZiUVrcpSxT4UhD+Ds+uteHIl7Cel9KCrqdE8bra6NkSxgHZi5oh5B
Mh9Ef6jVEdL2jbzhQi2Gmf001mQbh22iF7KTDRhIPr/kqOk9aw93KDUeHh6C5Xa7XSv3fzZ/Iru2
/mUs1/O33WbjrYzX4+b6K19oNfAcqLIqQKrh+U8p2bqRtV6h8xzPi8V5u8rms3drPlsu5/OPv/66
1Ua7eBXp6CP/1mK3qF1/XcCeMkSS2Yn11LxRpEl7vGVRHsRaVNxDQd5uE0/I7YEvUYB1o4Pq28CE
djJaXoZGZhVQrwVq4jQ/CNyWctEsZLXfN7jPiqRHrt7SjtIPcje3Ov8XCrZM1KdHFxfCp7BFsjyz
cbsg3FfKWnPWJT7eBfKBmo5qjVBVtIOD6MqBnMQnhZoEB2GMMV3CKq1SXBGj54oDOO7PofaqUXyL
qcTYtHZC7PT6Y6qPHNbqxgB6ZON0hIpqzzljD/yXZd33W7pzMi+PGUWLQWFovJrpwZEw+aVO2GPr
qqzL+KnxerRkaFYga1Lj7MC1jNBTL4Nwx80sN1YI4vEbmfZfC2qJip9+C716obr5dZ4ml7YiN3aM
qQ+eks2OkK638K8FFixkHrAuTKTliI6dZa9k+e36Ur7QEfk68iRQNocW2HrfsrjoeWYzBdkrUd9X
UnmpVqfM2wUJPelSeoikdzAzs5GeNvkpxVaoWDPQmlaPhDCCjDeeSyzqaeLyeeVMQoU+SdpBjcBy
GMNKMd7k4CCNH327wgivUvH3cF5MfCZvpcjip14bdXLAtLFcFgaAO4HcHLLlEApQWB6tr7/cb/2+
a8NME+TaiRJDEzBYFvOhGbHYcVSAi3hle/0hgh0EZnOFouNaar2DMaZrAONhUC3T8ljX0JdkUf1F
gbRvttAegm7X6v2cFvA8Hg8VxYy2PXHemxVhsmmvcgN+IE6dzYAXlMCrIC3JDpD8o2oc4JukbIkB
ndI8iTcdEtxK+BjL1b4s9IUpjTtpbLZdla4dr5jb4QD3JKCQSzuBPmD6r767UJRCl0DWYRR8PTHQ
BUvLuuuDfWkDFB9mqXSi/zSjfU8RkGBfro46jd3bhUdxFE2/CS4ngEUgyQoZoa8D12Up9VIaYfYu
HT31iMgKXJHeei+6A7Fh0SI7TISiIpVt3tz+l8aG2WgKcBTXyW+K3KdjcugNrXIcKdynOLgyCrgw
CgIwhEThM6Tqa6+AGhEWS2jTXV+Ll6IjkzEx1KAghzL919ce3LhsxwqsMgOkBEfUPilC+ujcmueb
KH3x8aZzbOKpBxDFIUAyJ6GY47dqMVikzKJzp6zH6kgFirsIVcUbqcbFkSh34NthIm9hiRn/NKPw
XlsnrdR0j5pJET33zXMCwYZ4V9dubGbtezFRfDkET6nmGYTWk5eSlG60qtL43SAauKMi7OiKc43I
1iicH0Zr7hawgryj6XFxazClMoGzwy4Cdax4Z4h+Ob2EFFmHyF9SnVG016hVV6LGX9dAEUcJceSd
QCf0UH8MzmlBG6DlAAbl+mK4UJj9+i6TU7f2zNwMtJ4KNU2bRQFwohCL0evnSYCjLdzmmS3Nb5JN
kc65tDI+TeJk26sN8FDVbqK9XaLl05lPKVd3a2C6B0eLQJ3Qx2p9QAOSTEclJYwuF0lJbdZvZ83R
lN6rlS2FJJUnlB07hP6KCGlWotFILK54U5rHDMV5N3I2eYbd3/g+xvR+vF8h93lulfuAMUNTQ/5L
fhTPkISEKxhkJqva3qCHo90PA10YBfFn3V7p3nNYeiszebP8EtDIwc3ewBKrXi8afCQYSYVZPNw1
2qG6cYYO7ST1I0GYCvSVgpcaiuqFdtSiBL1mnEfCD9bWgj6AlJ41P96b0OLI2nsN2zv9QDsKA7dF
1GCKnK1J5ee1ss50On8VLURjocbPYRvvOjTUW9ZcYfsHDR/qGD5H17LQ5EcfpSpPPss0muQO3eER
Y23Waj6QA9WCmpqDE4LnPCgrFddEI1m42rshZEKXKc6vKW0Rc20YQimGflOF5XK7HigflDiNLkMk
QcxFovC2S4CHhfGUCUH7pl6NxrBtKb7qWCHSk0rblW3Zd4lR3RsS0Atk7nvpbDZAbhF/SQHn+Pdx
aMwU96WMABfhgmEDW0yK2dhBSpGfApwCJU1dI8+zSLo3A6vcMX0wQmuVpXBXInNh27BszMcwoTEb
zlXgw9EAx8wHE0TcPLjGCh0I9JW1LdpFcomWH3CwRjm71TlIqeOw1mz1PIIZstwtuHDmJM2M575E
zl9tV5IgjLAL4FXNO4v+KXw9EvYIu/dUIsz2sAmM92OmzcpDNADTdINdWvXbgDtLJHqaBpJj06Aa
WPJybqqeBaLKl2gvUicq0I6HEyxFytwCfe90J8ooM3GN0+L2LaQDjffUVs6APZL0Zew23niXuvdd
54HxOtjY5GYfDTaMUTMLB2/h5+pTAtAYl/IyQzzKMB7N3lr46OkAKxuHYaaEAM+0kyB5yjDz8LKy
EjTpzXeLZrTaYWkPxGwMXvXsqQnfs+qMMdRM9+8L9TmQDeyEd1H5mvsH0DElRxWrpe3OinEg3yzM
n5U8t2hwGSZxQ7AGdrTVXXOWLjWZuT5gDpf7HzIM2KJo6fec0+4kEYFoloGAJlrwbrxA2g+PuefY
lA4CrOqgDI8TlkgIdEi54pdOgjFJeewcwHTg+AJvXWngTbOMktyZA9JVTkCp/UxagGuGKIlYT+hx
qAFtElxUMZPJ0RheE+++9Oj80Jp902N5NagFiIJWbGAlXg7xIUs+2hbBSJi/vqosgMitzBaOA35Q
rd7dxcAPO5f1KNBn/gdbHTWyOWTgBDuX+IT5t6WuU1yagOMOAyKL9b3IRPzSvRtddpuT/xSLEwBp
I8ur1DpI0klnY8jA1moHfJiWzSHO5eEe1SiaVHwwJV3EEHfl/lSloE4Qx2nkXQeptXaeAjsF4nfn
O8zVOssWfXsoHTCnezU+V+SFqjB2yLuZZXd0wYlpohIhoUVqoCmv6isfiADhoahbdiRYEclhZr+r
9lZJu7tWQ5klfUf1zq8OpGHU+QA5Elvaw0YsWZwSxuwuUcOD3qRrW2enZAcjaXde6200dnBA5tAj
Oq75UPXQi4SSZpxEFVVjgh0PQ8/YXCqgBb1VYFdbi0sowvsQG0KpEKXvOHiGvpRxQygI7ePdrbpg
cmpnEafeqjNOvW4gm9gv4jHY8CGgEThpsKfUFzusro44t9vk7dK39nW8SnT6PP5zVMEAwFSYEKiS
lS3NdThF8GVBTY793gYhr2n+vHFlNP7zeVD1i7JSD3Ltw8rHhx7DbXAOGsde3RdbOpahbczg9CK8
8Rio1c/RG24EbhPdhL+7LKZuK7DpRFPPnlyZYGUrp2/IkFy+oaEuuLBSCzCj+oAGCycFNnzzgnKi
tta7JaycMjvoQlrLf/fNhzjWFo17biggcFtlIZLt7iHM14P6R8uP6zgET7Xk0/VaA4GT63klLaz8
ZKIYE95Ai1+8+gkJhdqaUEGavEcTKXrbifqc2oOhXhPg32xIKhdjNBMtJ8WUVRz0JmOUZed38MTS
Pb6VCc2+/M2EXTtW5W8yt8f9AQEljchrqnkx1DNBzL4eWl0qywv0p47Ek0k/bhIl1q2rKkmVcTn5
pUgt+RJhtisNjkjp0U2O8a0K4MXAngqzrRm641A8+hoBp1nRDbLocbNhCE0ILQgiZXOLphRljH/x
cp/GmiQReZ1S7oZTDOCfXuuuhoM/9u9gqjmZI2o6t7vnFxfNpxEn8b02wHRXnDzZD0ciwNpfNhRv
MKQD0wN73Z/nz341I9YCtQyoWrklOXvxa9pI6lpIhGnylHSQIyARFx6YEYpuXBJFtMzvchza3klk
sBu6PrsTkbp/djpj4ekNdpW2wddP6YeFU+s5ZXuPw2lcki8N2GXgI1zO03o5jDsjecmHh7G4d3+U
yhwfTjlcBnAfzUcP8d2tY/7QnzKrufFcl7OFT881qVr5nhpBcaApWaIEwGHeUCkraaA0CHs1oYZn
wSkcjyYlgyQDYGHcKOxPJHT/nhcLFjGOmPiGWeakjFKU+Je1PXtKgQUDAn3jKCkKlfIi9jUYt1QD
tYOIz0VRxH0PSb1s4wMU0KFCg7/m78vywHVthOkGHtuyk2/5yF9sBXBCA3JB+Ar/rsnG0HJboivP
DAHnYmN0aDwifu/g5SWyPuso1cGqVA4Cd1XRLhzJ71IkRq6vn4vVRTTm6bhRXcBTcjJPyMeYfq0q
8T5Rdgyf+R8KCCRrQ3VvrFZ584dm/HSi7F8cCp9HnbRB5KhGqFyWf787BZUYXE3VnDOqrA6YTUqs
CQzhG296aV+CbYLlItBN9pSZ1Y6pqjS16PWoR3Sh1PwxrIBvqPgIHYAoapsCOSfZW5u4BgHykpZ+
sc7lh8Hb367pXnwWXTZ0cE4WvadJLl2NUh4WSvl71k3EX2xUwcNSBgS47YKj1mEgajzo9nJIZcj2
DvfzOG/I4uo5FcjZgLiLpuEQZdzI8UUda1qDQQhH2Evrgg0+2bRqxnJo0JzYoyM980Y8myXtxmdQ
xYH0bQycHAFpU0hDu/frgVWWtaHEqhEhwV0qHwjcWPVGqXhL+I4R+urmyTDOpeHO+3Sj6o+w4SH6
ZHo256zmiiraXe28lITphG43Voi49r49Gi0xMMs4bSu/zT4+FYYaBx1hO3bjh2DcotYw7xp7IY+7
QV75LnwRxV0R7mfg16+Pe3FK2HrMB/YqoL0m5cXEsauSiQK/DKrURFrFIz3QO/Y8H3oYzY0fafOM
ZkcF/9/wzB1nF6jMsVtGxUhYDe1GpKLHRn4X0EAHplNd9McbTynOo+nsQPxAJ0BHv+DbvdbJcTbI
bjD+fH45HFarLcIQM3vrzPNNgCvVaZj9SP7AYW91fVgRfX0bFesLBGnpIH6D9YNFbqXBoPzZOvma
xlWiflADMy0h0nF9pAthgxAT1RyCTWZ7GmvahRZ6vZxwY1RH4JZgdm+yry+0EChcowxtAycFZDk5
8vNY0/K6IDSonS04whSfVvVg5Kd/8SKfRhE78NMyRrUrMnKZUVrpAMh69I5je+OguLRkqSpRhCfQ
oSA/jSAdP7LlTgX582weXhbnh9WDN1tvh8fH2bh7HRbLzXH8cf2tLhyZqHTR4gRnr9NLnmySMSk9
PbFBxKnqscRL6i9RUMgfX50A7aQbS+Hid/o01uSM6lR8V+S0iwUMg5YblXbiY3Ds/783mlwCpdJh
q5TUvojCBSmNOhflaAYbg3Kmeic6r9cHvBD2f5nCSaYzwLiE7ufFD6m1zRhCPQzRXatunfLPKHi9
PtaFfftlrElcITnDkHt2m+yJ/SR0TijmD/Aa5Ph0s55/aWWQIrJlgQtzQk3mUQkkFx52AQtJWdf5
g6tQ3qBDQrFTxpnZu8Ns5fq7XQrdkAAnW8MA3UC5dLI+AIpoNvoG4V6WDyDuVIkolrI7p4btnkeq
Mn+zTsoxF82oNkkXVBH+zTPQB1MMeI0gdqdvXeddLrtR/KCadxAqxuEHbsFV+Kj2h1K604NF3WFP
BJeRHmwkBfPyVm4uBpiczOSq5DighRlfnxxmth5K+E9QQ0Tg1KApnu84aWzn5/X3vIRwYBiYPTBa
oZmZk0U7BkHf0AKI9gC/u3GX2uXaVXIUy7QFYD9XWyL2Jg873dw2bUGR6mdKZ5DDO5U+MigO8cKV
kRGbleFCVe7DY4KXrza+jH49c4Jnv7xx9l5a9ipwF5XbSvg1TSbFV0cZpaw824/2m5p+UAdrUqyE
MA7/H87Oa7eRJFvXT5RAenOb9JQoipIod5OgSlJ67/Ppzxe1z+xRswkR2OhBd02VutOFWbF+h6/Q
729GuTSdWQctRDaikDp/M0MYZb5VMgql/qWyaCPKm8I+5uFusJeJtrGDZ4OupW4dU0Rq0qJSDq1y
7+X7mADga+D45ef+772cTfe+kZ3QVNhzzNjFzASggxNMF+xACq88tahBz4fdz6cWq8GP3S017SwH
5UmEmVepwFs6qgZQcPecdh5V8Uqz5k24TXGPwUzIwlzu9+v/1aX/+/ocXhiOgl5+dv0E0ybJktPk
1h5iXAsOOu1QDBBFX6MpyCKW3vziYIEcGRlteSRZOVxqXA4z+wsP5yZuFm0TLP2IaAwJ2b+DbeFf
3orHDtBG1RPEsHI8Fo7oZMIMv1J+i5Xpl7s/37e9eihHyWLSGhYBmsApY3ySaGz9/pIuj8z/fUfn
S0OpjeY0Fl56K9uFy1iwhXlkIAjdgMc67ou/X+7y4Pvv5c4KnlEKncJjPcLq9tATR9oTxfatOh9V
u//9QuqlNY95/Z+Pf+4ZOnWDOZhdHd5O5ZMFB9Yf9o7xEJQHC62ZPpIZdhcQ4ZuOK2W6QYibVS98
aFtexsp9UN7qzjoNTxlGJ3Vq033XXBsrEquZq9f0sBe/gGIbaDpA02XrbIfSlcLISivKbpkiYmuy
UJtBBTGyFdIlybSu9Gkvr0WYbKORsqnUz/XhzkAQeYCu47YuLXwKjhGYljjVkzXo5uA6jflCf161
jp1oxjl3tKxcRgRAYlLIpxSIDOfH3z/WxVcAxdEmJFPYrZ0txb5kVTElR3Jb1VtwSvanOCU3tl1B
nzXS0+8XMy4uS5ZMFwXyLv3qs2XBGKEH2Q3laZ2uKgDeUT8YHWgrKb5jvxyd+dCi+pXVWTQCUKek
Z6dLX9bnk/VQ0mEeARv9cR6YiZvIzk1ZREjK9wCbeia7nkGiViMBKO49kmmNAcvWFBvUT0EhL62Z
xfRiMemNRdWh+5QPudGfrDB3k6JzE0fbp+FS4tIWEch+D1COPJ8RV0/GXw6gEcXbsXnqq2vLwAUd
k8ii+9+Xcq6PlX09BjRpwltb2dLBp0zB6JEqqQdhgqNAfsnVU9wlOvc/rnn22YsIfafnBxymG16M
tRwR7dmwBTBM6pDrN61OMpG8xt1wkEfcxb7UTvvWBOlvSK4U+JcIdGiQaOLJYgBC+v3nXhXpmGRM
YrVF+oq9hFPsWlLh8j2VPtbsWolqv8BqYJv6mIysO4Bf+i74g/vyHJZfci0t6PK7+XE/ZwtlFeoN
x2nEV3Q2fZxZLcxAdPkdujc28Xr5DsQOYI0Q1gYKnvBpTw9X8YBLeAsvBScmrJdpxv2dST828HBK
8euJw3Tva08DCb7yXdl8yGSKJ8MzN6AQS5iNpyx4TK4djC81O+GOEZViIxc3yI395/dwHKpHVG6U
rCTX9eEW/haLYqt859gSJke1M2c9yPd12rf40P/adn9c+Gx1kCVbdE4AQVIrnQ3wKFNbISEPMh5w
p9ZbrkeCNPioU6GlvlYoXloIae/qMpFynNbP5fFN0uV+2EzhLQ4SoPhxjKoA9Wy1SxN/ZkE//30p
vLQb/7zc2UuWIinRnY7j2EC4Hk41Y7ASaPbvF2Eju/BKNUXHEIfkGx3bsn9+y1oiKTQyGcuJZu2m
4XGU8ZDr/oSIVuyi3/6VVTu4ZijPBcdPCBveFO8wyR9B9qs02Qgcn19ygovbb6j4uiSv5ELdGgpg
vfnuO9I+NIa/UAD5WvVgzx2f74QxT6vraEC2NhStdiUl2G1EMiRmc25I9RICTZTNpmZRl0uNaJBg
3YVijpnlM/zsdFir1V1dL1N5F7UzZVw24cMrlmT22u9u+oD87o3X+yQrv8rkTsvdtIl9SD82jBYR
p7XCK9R1pEdfU/DuQq3euo6frTEIBdpYFq+JIyLuJntBvmffrQo7ufG7x7x/Nu07R4mWJdr2fAru
QLPl+Kk1bYhUpDNAKywKixhvjDvU3s2bN0FxkFGBFjoUFYwJsXvEvXmayqXjZvAJApaqcg52cFKH
1g3Haqng3tOr5sbBz2vwjmEG5X/wN3F8gNNU5uF2rLZyylF0G2PSbNUHQuugj+rzCgpWbDauon7q
bJwIUWcd3W6TPO3wblJQAGlH9g9Nq11Njh6stJ4142OivFf+q0SAOD7QTveSGFDc2eb14HXwjZmZ
3Bl+DpEmRx1/H5pu26m4b7+13o1RvQ7OJukeI/3T89/QcNGMbqq3IPioul0JsSQNFmP3bPeSqw/F
nAVhbCw3959KiOJWY7ttfe/h6J4ra3vAMH7V86lVWvb+pzFmlD3fvr6HUZJAXUnh6/bGYxiRrtxD
RvBDHFn0rWCWBUz93Bqg22iHMl1q8m0kH4oh2sBcdP0knMEshHP9XlrSou8OQnE8soa4sNfKxCnd
cSoX0fiYFrDvVGPuUwiEvg1jRMZgDI8Vu36m+zdK71aMh9H0AL3S7S1iSMr6Pg6eErHP6Ccds4V4
vC3lVVuS1RltEn+hvaUqTkNkldbvrQIbf8mhRDd2rTcni4eAbdvagj2Yu1x7CiEJ1LOwWlkZQ2SV
fUqq0EgjI8jSlW+pc/9GclZomfJxoSi3Ab/ON01YcH/RwTfh9pBOWCDzkdubKcQDAyY7sdizTJtW
Vd7ed+Y7FFsEoxsJtmQ0keSuv4neDlpouHUmVB9n2inGwUyyeVZs+/xEx0437FmTsslioMSW6jgd
lKZ3ckJng62t/Maf+fY3rJh9qUQLyZNXGP/QKcH+Qt5WVX1TSdiyNWBwVEtWgXpyqOcFHK4Ut6wU
olHvlYfajtbtUOIn8RxzHXiGJVT3AjFtz0f14eLFtdvr47vjPHK1phrm4pNrFcxDHqWN4Ff3HyB8
URfMoLrUwauu5fcJLJNQee5gOPnKNI9TexWkDpZUBQEyWIY00Zw6280cY5mFr1Ud0uwggsStvHkR
sbfMh4cxJZvaLeDl+PO6ABb+NMdPWD58xbpaZsG83gKmqPJcNxZDfer6zShWDWgounrP+TnifdDE
InIKrAN2pIH7dVesHM4zlKge+eZfXS0/hWXyAiaAVpptBEZkiz88JBdLavY29Ep4gqYlzQw9EjSY
VeCMq8js8W5o5pXh/ElkqBbetpHWMGCF3iSNx3utzDdRxBKXz8KCjw9Zp076BYWiHh+sgIFmk4ZO
SgaKSbX355IEnl1Gm75aRhWCZeMd5suywkZEoCISJLNE9gWLEfAC5GZrFjfDwCRuV/yxHm5GeiLe
QjE34GtOvWG2wd0L/SX++QzZFN8ib1zTVgqjTdjc2uNef0+MWeksy2prF9mskrdZcQOFSdfpa94M
CnbibwWakBeiH4O5GhZrtr+sb5aVs82rZja+YNQCxkWrslfirQZ1PJLC1e+b4wU/eZUWFExqxquB
tbXYon+UWMSZV54hTCilDjZao91CH5ip5UffnQTBmGWhC6A6WZkYrpP27rXpcxofS167sGf6/W4u
lh8qYkZh3QEWf1YE577ZNyAu0S1kygbbPc6BFF1ihMC/yqSr+sJr1xOFw4+Hn/Iwr+rcDG+97HnE
SdtujIPkn9T8GbmK8FxsQ4r9SVnk/mmypZvBP4xWPO/aXJxJoNswU35/AxcrIkAzTccbzkEX9s87
0vOi0Y2OYwD1AtfnJGo3ovtzFbcQ/6HzMhPp5n8udK7sa40KSy64kfs8mXflE+xsWsFFMh+mNUlE
V9shl940T0R+NPIT3I/OmgyBYY4a9EIUMbTakZnXbMnodXcAtv8nsAS0ycLPAeYG/qH/fIc1VixZ
0eDgx9HYJYYOSrKDdWAfHS2o3qLN/vs3u3h2AwomVQtcgb/O+uvmKPs4WwXpPhskVhL2vZh4xwh9
rLnCC4md3q2Uh6XZfoAZurwgl+5GUwQzSd1CG2xNhOHjcM0x+lLV+/Ouzma23UyRrxkehLgEi8Bv
kywRuiy02BhUIEfcAhtKbNwG8vt1ppyA2M6HF/AK/W20N9a/8uUnva+jvlGSfQz5tE+pWssEmTIt
i3q8Rf5exE9euzHHCB+iYRdgANjLwfLqS7g0nZB/cagWsm3MCP85FHI/j2Dg02rp6rkXL4QqAoJp
vw/M9ZUxIM7D/3rgH1c6G+Bm3bfAtXS1NQwxm5UZkNFOoybbTM48iNayc2K0T8niqurn0iNy5EFq
BElPx43wn48YGWFRjUoe7eNoazl7OHqR8S4qB4PI098f8hKDDKn5f68lZvmP9bL1lDqecuhyRqPB
eX6JG0JR4mcyfYfx26FSyyiwZbTo7liicujvTeVNhp9AwyndUdRrJKPaUe0O9Vdbgs8ff7+/i6+C
NjvrpvibecZVbDmuSkGR5LdJ3rvhdIBBTsS4M3KAuXZyvbR8io7+fy51tlNVtlNWYWcntzGJRGJe
MakyfB+1UcRBHWCMD4Sh/P54l4hqys+LijH48/V3jdG1OLveUnCwYIfY6HcV4UFQvhAbZNa71H4n
geJ66VuvTUuDqadibyYY/0k+EfBWQ67eKcqLLgcr8oR+v72LjV0c9WArkC6IlfLZ7UkjwTOFbEZ7
qdBmqd26ifmgFLswOARwKj2kP5K9b6KnIdxbNiJcLCIGdCiyZ63CjkNiQ2bblcbuxaX55z2d7wU4
RJmNJsF5NOVZFZ5KdVw0NbLYjA0vqZe1T5gAoKtkZGvEDHVtr7o1N+WFy4AubNSMC8/0F/5UXNk0
Lg4g8AHoMVAOKXn++S1RzEyZGSHVxTsqik7YcDfmTiRjG19oCzgS/v5xLu2/Amb8z+XOvo1nD1VY
jnlxO/XKnCA+pX82arSJAc3f3VWLsosTEdoKZkFQgPCq/efDdfidd/Bq/8cYS76zjIRjB1SCu6tS
s8vP9d8rnb1GWW8muVY4lZO9Zvl3aC0pGDH5g4eNydvv7/Bv9+t8jTd+PNbZS7RJq1JHr8WjoIHh
jrfaBpvdcDpCUjbZ2Jso25DAhlFzE331PkFRtils02tOLFfTeS42aEHSdVu4o0MJP1uLh7qSKjOu
EwHbkGMpkJvJADsL7+4476XGZha5rX+P3MZYdYF6rV8tXuy/3sWPy58VqlnRx9LUI/jkpKi9eskj
5IZEPwamgjP3ToORVjrtLLuywl/83DjBkzCAcwLuL/8cWFKfc9D3ovy2JduOGgaApMhKFzuoydga
cXgFxLs4Sf97uXMHKr0OtKkzqMajZgvlHx4WhZM1cAhagUZ41yw/Ll8Opj2kL9zczkW0tCDiqYh8
2FjWCoNceu3sYKwJgKGoVK7jH5ff5n+vdzaeMdhqMntUkZyyU0Cv1BoHDOSvbQI5aW2BAzeGVwys
sqnXeF81jo7/f7sMafnjLSPko2l3ZaFSaDZfGlpQdAT/lur9r1L2xzYnYYCkagVDK1a7rfAvpgVp
SCLsRMbZp1p4Jf1PbxGR7pJG9lb18CMJANjbyWVYjMY4B1WeZ9iqFwnSUxb+dETYJH9xWhuM5kYN
m3VZLBKOtxFpdGW592OT5qiFAEhbie4sKj6VxLuh15c25hATZRy+8nPKu4+EesbL/WVmm/gWRMTs
0SerMH2O6RTqKEHTztkTXaQidAwyhFQitq5fE5TYmGil0AVKPu7AajYfsdm008cQDyFhGKj6xSEZ
xlsetin4U1p2HvIR3SIPZx55I97q+AWjLUS8z89YhrQAttI8bQ/pZxtNIpgFNd171B4qQ9t2OeUW
fqFBX+6kctfgjZ27MU4YgjlrIcSCdFHp2oIOlkVlPLDh2T0aVB9mBP3diXGg2t9Tp2+kquDEWyNl
pXlkEWiSDsBjE6RfnoWot1oI8oZdK/EOI9ISE+lGSiI20TcpOuUZ7RY5njXGQ1elM2iTNwlYhiYH
BAo32sKmHRbH0o0oWC0SX4bazfSdjPjQi8g2NVxkheoUr0c5mVv4nBtt9t5F6XNZDPtsbwXZJlSK
tZJIM6AZ4VwQmPWd6PR5crtLxnRh9tlzJhRpWPVIbf4kIVhiPXYYHXWN46v6YOnZRrHX1Xij18ee
NtJgHNMGvXc3zIoR49dx3Y+oEBJ0W3zCQjqm4F3jgGkIxoQI/MlCK3Oa06RIOkcbFd6kP93pNOeB
F3QZ+8mZlmrLESNA1DONNs08i7Va3g24mdBzlZFK+il25l/+sAkiTH2g9fk7KUjWGIYb9WfKf5J2
w5B0cyx/JhllM72z0ToN8beRTPN80Na5FM377ERMJPhJ60wIYyUaSfksZs/Pu9NfqnBCeBvkRCXZ
kBqYo/11GMPJ2xQ8TLTzU0rECB2hKqPOxrk1H79CgcnIByWDGkUfcoyzdZDtgqpEQzg+aJFzK5jf
OS3vVjtgOaEbKVmebpTtEtJDvfyYGIgXZZQz2FJNp6ZhLlezonfwMDvYWyeVt2GJ150H4pkfpRYR
n2fdxBka5fBZTF4WP1q0EARnPg6aATZXw1fPUJ2WLfhfo0vLjNM0F08ICPHdvnUt6zHZGxPZGUTg
jPJ8UtUV2B1XH2VcMZlZoilbjtnCrLe9LhqPaKR5Pl6tDaaQqtmNWnjfHIwRuqI+njZNc8RDZJ6E
r0Ue/u0650m2Ru8mpPUF2QYB9jf0aJIeXSdwvfgtn6wV2XwEXXQDXiu9aKHxMxScT7qdQ8/dB0AE
1F95dPocf2/qHyNDT9LTp3RYGVV/h0cx3fg5elk61rThytR6UdEO1i10iZyBretLVUre6F2zL1ky
vf2pox+cnpTCX+r5zmedGepw1kvlHTGBJelZsVO5iMCjIl548ZEZ02pokZnf4slbp7qVKnTCvNEq
3oTtdrCjbUbjfZSCWdQ8jOotSwJtFEl67CGjVEq+CviJWHoykbonyFUFwWlYNc4w5zuzwqB4b9BY
8w0ZeOxqQpXCtoknsIrGnUESv1TNvCwfa8dC//o2GLZror7BUItSMYzBWKpFKxVzJR+WcVvMvagi
hsbmP1+ua4BoABFx71ETzXyk9xKEEbatDBEPVjdj+q5H8loy6GRrMTNnxBmN1U9K74Oeoa8nJeKn
B4+YgVJ/F3KSuMdznYy0zmjd1EHOmbdzrSddlSgQMXpNhMcynvDpAkHvYCabVMdLZnyv2DTCHslY
uZAG8KtxVSO9J3u686I1VlZFhQt/ZwBefU2cfx2tv8XzPnGaJWXOnq1Xsd8xtPRbg3RRglwirJHR
xzNazeIQ1ju9iNYpaqMsxNwO4CrfQJqa9bE2D/gdT8ffA2mpA+4FFUxIgKLpmHn/49MCKihe+zDB
OBvsfTV5VK5AZekxjKyFCDNWfBVt/pPJ6LDbndEeezudJ4OB7ncWT4/s/BZ0NRFdXhWzoD2GzQrN
D77cJUaAwvdb07Fni7dTmru+HNxTu+SS7EZBtJQkDABzRLedM29Ij5/I8lCOfeXNxLxDs7kVqbhe
aN14GDVlRo1TEcGCJAH0Zorc5lNLPyfJWduq8WKXWxP9fJ8iLHaynZQ5awfYwgmCnT1aay/p9gPb
XMlMGKuek2aERDj48NtVBBRaNSdZcunZa8W6G+4Rrhao+hXvVMTHvDDnfkZC75v8J68PdbNJ1E1A
kGXs6m8MXkOOXEXAe/pWTG6iL+bl+JTneDCGJv6DhNYmQIdpNPeS8V0JqnmloZTV8NYsvP3YWo+y
lK/TCbZjedeXzcxGWo+AbDLe5PJtakA0aSm3dC0wWXfb+OhVbxnO4A0OCXqEqUpp4OZOygrRyQSU
rgmDgyFiu2JpTZK3brpT8rfMY3Fp7JmuMgh1xR1reGYxsBeh8pjyDB8ls0L2Vqm1l9g/2gRYY/zM
WPsyq3N1aVqOiM8dA1efeFzG94mJjxOpOJ4zQTbKQChQAU/FqlZDF8ajC7ERk0GADbtgVwhw9IhX
hRDHTYqbO9It3No+IMSAaoLOHHRnYUmCDVGDui+at4W9KPwepIXGCfW7WcdbGDDAJy+Td/io846e
SqtymEgWUm2xuN6F6rSsunKrTf2mVvF8iIxZrXgzJ0jm6ei5Og7qQ05GTfEYNNxHg3sCMFtDuG/c
9veDWs1QO8z6WQtUM81iJF35CMg6KUuJmeMT+zQaB1RHC8ltx6OlJUtzDG80C49r60Yqnzx1ZXX3
4+Dc5gFSzWFpO5mwClsqzheZlff5qJFKk7qKmc083WftXNsshXmpLmWPcG1ecWQYhJLQEiuNlZ0z
R6z7IMX0Xp5n6IW13FjWmLsrvvQwheCX9EWrDFi4fTWS5NXKMUqyY+yZgucuklZjFS5lM990U762
arAzJVmPo+VWAzZklbkwykMfYDgUyOtGwaEtrzYWppVZRL9DOOx7L1211eu7sA7WQUQ3gHqwq/It
KvGnJP5wBixBem3hiN7dg2R8ZMl+LJd5Ie9qbdXYzSIiP1p5pPfU63c1pkMaJNQgVBFMvvXGixLs
VflxgOPrp/jYG7QEidQVWQEcK2ITL7QyXaQ5da7CmLPDWdatvIkcap8gbFsm581bDBlYMecM3EuE
76PVL7NR5bPpGKe+Bg7OGMYdB9yet67DXNfrZqbWwTEeDDfypMXQ4yywHxBp8+42DeCony2l9onT
i5cpc6sOt5Wkz9C0O0R16zKoLeFaFPbyDXrMWzG/IpgadXO045ViB3DConlj3ur8Ix0/+/7T7l6b
cZXg31GqT5Ky95qV1oYcfj1+NlvL8kenvBrt2mrxBgGQzJp7ZVj1jGyJQ0elYFPaL9mLet9VHutt
7GKH0M/Cl+Feecw/qi/nFH0PDylmXU/yo/ooP0pHDCgOw0F/zNi2QlcZ3dBzh1N10r5Z4p6mo/nS
HLrT9N3fj3vGt/WtPFvP1YPz3B2GY3vPzOlOzYP/p3/M3/qn/ilFUvc5nHQREuPidYIzFT+hLFT4
Ryf/rX/0PsJXQq0+7JecN0A1d2wfja/2vn8an5Rj+KodyzdoHvYHzoDH5it8Y80+Fl/ZV/UlvQUY
An41D/1T+Nac2ifjuX70XqL37IuROUVu+cHfqlflMfjqP1Qwoe/hKX+H/UcZGbjWS/Vaf+gPtAqd
z/IDu0KUbR8wQWy8uT+dT6dwtTflrT8of4JPpuZRP6rH9iB/Rwt9zc0OXzX8xY/oa8Jb5k//PWDS
EGKo4Ep/xu/xe8r5xfDHe+1O3QmISPnmRfGgsEhehi/7hS3Iegpfij/jQ/NWvPrPDatODoPc5d/9
A3sBM78cc40P88N6a0/Zp8+HfJeP8pfz0u2lD5X7KT5tPiN60YwXEmc8h/RJbNFwzzfekzT7TTiP
xa1FrMEVBa+4O+fPhANI6MYnTjCG+D/6d//NxYDak0+Lf4Fij9X5T3zCtkJ69b4VFgoV+10S5d3k
aV2t1PWs+SowjsIi64O3xQ6dvpTk2HOx6N5btSd+kv/VJyl0ozfvmyzn5DN6CymLnkfxhziSsMN/
FO/Ws++44Z/p6PFSzBcrcr2j9qeZSzfBSvwFYv1avRpwfipQlj6k3MNqyrDvJMDEDF5paRmPtXbk
1AoWP6qkzZjvffusmx7p5NG9OOKXyFmtlm2VRVpubmyvpS27iAXnfWBXRJjhM3mzOt86ob3QrQNm
jI5h4EPcHLXRm4ElQ2EAS4uJxIo5MwNWpy82hxHsYCb50KdvHsQMIePumm+fOhp6aSGMjaKFqKpx
UGfJLv/0PTk9bG6Z2VLw7wrlUGC2UlJKUT9IMdQLXmTeE5TEWYSCPc3btTi7EvPmE4PmJFvMYURj
hLD5uYdySinrhURFWeHPQ6YblSOe8bDcyGLrbAq+bEVtDiOUYi/cJmjcUZnLpb2TOJ4RMTvzqoM4
fPflQaT6mUS+kBHC+YEHRG4tk5AaRMVcT0DyCDulvYDOIMv5yfKZ+rhK8YaZ+rlg1YXZveFriymf
JQAVChnqCNaHeAu0rtrbJPk0lY69KpppNkFERSs8a/qCeCTCgaF4tcEwJ0Z4VXfvGY5E2F9MfEmr
/yJ7HjgXK6ycAFLqR7uUH+K2+jMuocihQtXM8CnRWNiixYTzAOUl50PZ0x99k6rUPwhqoZm8V4OM
/qZc8srBUnyMWsS6j5iutT8VO93mkInSsFwY+XfPoUzjJC27mZatM1r6IV6CCf2JjH28Tna+582r
8ZhozCkdhxbOjnZar2JO46Wzg76gAZ0EbGJ2nu6q0nyWgxc12ijDI92fwC10tjDKL5loHEitkvYl
NObi4DWMKxh+Hmxc21gK1w1hN8wXY7fFdZgoPR8rbAYH5B1Zq67gPwJG/lfL9Udf7AzMtG0yBPSq
otc9LrDaQv4PpCg6Sr+3uS82739c5gzJVEZNkoNWifby+M4prmnvg2nPI9vK4vcLAZddeSLxxD86
fcYYyH2kWXhY/2mHOU2kwOIYhixIOUjeku2/VA8sqSMxjv4GJrRoQsAxWNUM67D+kz3VxXOKCDr1
YfyckCqax0xbZvWp19dqNIM2Ii3VaT3RfEreG+NLomQd4jcidGjbNBjIqjOvuaspPaIgW+fOi6Jm
M83sKJWcGb1Rl9ccWTuhpy7guMmSOq/9eOvgYtmRhcBRIPTxYFePXYANwdqQ+qUVHYwAcZ8xbIyB
zqN/a3fPENhmdlUvW2XraPncUJvFRFugct59TszeaG1pngwGJiORSlMmnjfCxajfjthxCpLXqNkr
OJ1yssk4VxSY4Ob+IhhYoCXibfh5qT8WER4AQfyqwGAUXSFhM0mLcUaYJF5n+v3UUTDSnRCaNxHS
w+oBUFkWOsX6gx+AjBGuR0nc08frI/3drvonFiwW7bjwXkUykx/9gWG7saRgV4baq5pzhCI9NhwW
NrM11Kx1M1B+0bRsKIeGHvaTPxfJDD5nZ3v1++C5NhnEKP45dCTUSXGPEN42IcNuUVESY44l2+9X
uQz5/JgMZyiLLdk1RzechyFRxOVzaQlXKawgV52+sj1cmxAGMtlZtDAVJdaT5UJvT4R7ZXAmf7+X
a5NF/PmPJ/b61PdLGZsSJyJvLlz00xOuWT2Rvqyq9AfN+Are9VcV+MuCc64AU/GnzuyE2GA2E72O
5y0pY0Epzop3g/Mk9bUr04WYWvatdiYHb4X+HcNWE9E39NcJ344qZVlTUQ9dwR1/kudCX+4kIV9b
Wrl2I364NoijBzFzvgGSCrlkZ5P28CTh75BHYbmljPWMaq1E60p0aJqwvlF9jqzFvC1zsTmEEGTF
+E/De9GW9ux6Kdp7OX1FqXqmYThA+xXZXMiG+njrNf5y0vmAJbZl7DCaUT+XS87dtHSKWT21y98/
20WQBQ2/wF5BYOWzgWpi1G8xN2AKZItCgoP8HdR3/wMgSZX9f1m7f1zsbLjmVjOmgWkSSC6LRDTs
bumgEvspKpLfH+svmeJfgwPoUUWWIdSrZ+CRn09SSq4OHp/lsxFyasOL0ump4OgtybnE8buD9pw/
FHKzbXesulrPkdOyZknJ8ZMnH+J2g1jVbQmsbMI78dtT+IESYCKyV4DTvZzRzZE+wzpZ8c6mCrP9
+9QjfpUKcw2z/iGGiWsc2rnuUIYv+3yZT68yIlbvezDfeXKjzmf0xSZC0lBM4NpdxSVZEdlbUMKG
7wgt7ujjKhsrKx8jY9r8/oouyldIpcK9AR6WBQ/qnzPWrIui00odIhp8YCxU8FtaARCLtf4vBUv0
gfVMCF/DnJd2Lfb7ovbcVEjJAGOz0HScwfAhlCqljygYRhnjvBPmzwDFXBqMuIuhqzS7Al9R0DO8
BIGOHdjZv78B8YDnY8RU4ODRxCOt1jjb36MO+V8uU0rEUys8C7DAU6N3Wl5Jd2WtumQihfEwxsdk
RKsQz86qlk7LUqafhOGzs9Wp9yDOyta9wYkI63MsZ0VTlM3LpEmL5vf3x7w0xX9e++wxKz+NzDSr
QKXlLbwAGobsDrBJxnbbF1eudfVBzwZV17V+NaWIWYhEwjhShlaDatJAxCEo5c+hty8BOGraPFAS
fn/OiwL7nw96trwMQavKfSscoLAF1+x9nk3bDhGGkZabUNNvbBkX3JMUYYcoragugk7wtTGPpP/q
2ypTzlkYTP2gKsBl6cZWez+33ShER6PQgYW2RAQsQmClvnbvl7+RJQxBoNvQyvnnXPRVKVCqxopu
HVyDuhmOIJKk3GOtKHrhwPFXVv2LvGrsnJGviXQHTT8bE31cj6HlO2D5uXHnHSJvj54qqF58dSlx
/Lc9NAWruHLmdpvPoYwQEtAnB8OQrixCfyf5v+YgxhMyLpbEd53LezNdrSyzookcT8fR3zgc30co
mcM6mb96zSkO1yhD6vAuULbArbX25au3w9TSRl9IlHCJdvf7ILpUxpjYwGgYcMBy/vvifpQxgAJ1
OE0YR2GYUnBkosS2JXGIZIVWwoMyXFkZLl8PEhKW1CiO/zLEflyvqTFi7MwyvE3sFdA5OTl8e8jH
nKhJBb3qMKKKU9i/3jdOH///eueLbtP3ao56NL+tJGufcICpg1McLaqiQDbjzHVYQ028j7t9n01u
0qWbomPJQITh13wDZSZwPMRmegRbAPi18aWV78PZYiULsoffvwXL8KW7ZYlmh1B0ke72z2nRmFnZ
9H4fPnjH4OkJRjIE4Q39pi7kflzkD+OSvpKereSZfuD3zX4entITXshdMEcxc//avXZz5ZasWZQS
zXgT37XSYoecShV+ablrPKZ3ExKwN1rcClw7d3KtOw0tmyufmtuiXZnbZdqn6FyUmc9RbqjKOceU
ZU1VjZpCqfYVXZ4CBLKQb7riOI5/fOVjqvelcZPVB0dUefHJMDH8dENtaX3UyR9NenOsbZnc6+wA
zkHLXgtpppQLPZ6Hw85RF0Z6AOSi8Gzv8n7NOY8G8bgLq9mT9ACyu9TWtFyGTTkDM1MHsv3cEDpr
dD+sve6tr99tfQ4gpnhzD+/m6UYLMWkAQH9/4rzWfiGvWdpIaCA3LPJhNrm2Qt9/kwRoutYZFiuU
zKTzGnOiYwVtQ51l8SzcIeZMj/VRQe37oiE/ruJZraOs0Z/Qu86Tt3FXPYacH9f9W3mrkkTtAwTP
C3UWYwn/PUrPHCXrr36ndPx296G90BPhE87AiYJy3n9Vj9oLPInK2FTlIiFm9w73svKWc34/i5bp
Nn6v38mP3Tp36PCQAhnzaVOvwEzNN2gEi6W36lfca8KpeFuuWL0NzslfuJ3lB9Gp9V1eVgYC88I+
/wKkZbH292+8XJHVPkPdyOloHy0xf5If/x9nZ7bbNhZt2y8iwL55pahelizbspO8EE5is+97fv0Z
dB3cazOChXufqoBKimK3ufZac47ZLuNVtE/206Mj7RuVpyLZlXhlhp0xPmB4Dt7IC/EJr5K4XHTC
HsJHeaue3nimnpQDY1tsWTi0RkdpjuM+wv32u92UL7G+a2AyEnohbOP3dqH9oieYAz4rV/nIHMDp
hSWmvCeJYJhDe6azyfBzEQgO36azBXLDzp3MVv6QI9Oz30YU5XiPO3/z2L30IXzOhX82H3AEdgvy
DpcdQ0FbfiAW+V66py/uPvx1xhURxf6CWO2/FqIhO7yr7jfSFqP93nygns0jJ99lT6ZN8nnyaD7I
63Atrr2T8RTfvWdMJ8N1qtruj2IVEo2y4OsYrVT77Q+pVi/ivgQ5HS3Kt+YxZfKKc+53fFZr8oi3
JPOOHhHdJD/YKZkfZIx3jcOU1v7h39E1N2tEHbawUexFHy39pcKw+pevADy3093l0drIvxtoFE5O
jf0arGJ9Ea3KhXRnZYuWCNl1+VqsfDvy7ew0vJjioWaAhg5c2mrmvvVWqGG8ZmkQcJ8tWzwzjB7p
lcYHnmNdus9cO8Laaq0t9mWu/Vr91Zud56+bdm35d8RtqqiVe7uqnPIZ3XDyFJ/Fp/Au3AVP3Vbe
GFtxo+2AodeXmCt7IXHUVs75Xli/khDtmHtrTRzXYZevmYfZxYH/z8CY7U9Y2Rf/Tt2UwYLvPBzP
y7B6bS+X7O/4Rs8xs5l5+Sl1x4pxIRoXXbj09XO2qssjfHIFJ11xzMa9JSyzv2RcIkErR8ZYi666
ix8saRtQrzjGrn3nJv0pmDb8wtbJOugQ9/FU3dNsTbpVua5OmrJy98zzItEZNlK79E5at0WJk9ou
kuxLkdrvna0+uL3d2eI+W2GbtNt37162GwHVzcL7g7Ameswe43O5GJ54Nk1rBYaXGQlCrmFXuE4a
Tc9NfSfwPzoo7UYwDunFy3f5hVGWcQ7vxntJsYWV1G6wBJIEEriO4y7em02zsW5YT9Sr38BPX5VZ
8aPomTDqXgbB3li76iqvNmzriCQocOvKCb2+hcgLTmfPq8zzwPbcrLKtzuIeMR1/rZLQ1gTA3LuG
YFUFPlC9zLu14R1YylgQ4prZxIKvZoGs3Grye738Sa71hLcQaNTHPYEX1eCIbr7SZYb6hrwzem9d
onWR/RsK0asNIv3Tqc7KcYrVUkhrLz1Ine+0/tHFjItruqYxn0Z8Pbp1bFmMNVENsr2iJlZgXICL
Vxkrqp7J2qPcaKte3XR9+kWzIt2I49qURI/wB4Y9U5TatAn64M+zpN3qEX3sq/4pd6jnsAXC3SJJ
d1ZAeGObZ1iuDkOjLPumqxZCKy9NPm1C550KL3eSKCKVT2dUotJc/JVQZXYsC5Mzo5SW+NUFHJWR
qy6hATiwXuk4o8tAERn22kNBVzEOjRv70g9Q97+/mrg+DSwbuZzK11/t6oVngLj4oFqXWreZarHW
kphuyu4fCduYqJAgSY67u/PA0fWk1cOfAcNvMWSwSpGUr3Fh0LEwW/welWxLdK3biVec8YJK5Xpy
f5i1sa0y/9YG8GpBS3VJIqCiY6abPXFmW0eyZFDQFsMyYlRVZMeGvIZy0btORtbjNOWI+nVl7XwD
gcabLJGKGK114xyLDFzC547i5vs68vqmFOoaIETAmGw1vl7PSpTzXHcJUkZLiBC8RLJapsquPo3P
YindIWYFX5Tj8eBrY3o3jn79guB/UmB1EB84u5lqkWhxVpKHXjeLju8ickBcbi1LeBe+yuKhTL0b
beGrm0lTBpGBUZXOzux0vTCTRPyy4WSezISl5qFN2cN+hTlA0Pj31/basYzpUHDzKNL/Ic2SV2MV
MYBJ3MCT46Bf43AYCnThi9671WO+tnbQqKKDwhsNnWm61J82S2rmS3HQiOnER0zUfBIJM4Bkubpp
SFGv3TUD+AcOVCKjQN58PRQMCCLbY8LLSuHVoG8o5s9cyjhZWekvQwbT1t0LIbrhlW/8QKPWKy4p
It1CE/Yl++fx6CLkUAInqj96/9lymqQkzSlRH2kJaoi+UQnnSC9Zj7WHAOehK5jLXqxQyTCT9F51
YnUIOahch5yyUd5LHiNEkwP1P8titFU0il7NrPCGwfdqUw7GuAz1XVRM+DVfzzvn42g14ZAdpFF+
K6tmo9bsI3CKel19r6Tnj5aVfxQgAkhdVWJbrJ4wJDE///65uvrOfv4hs4fYGqKxKFzvI0BW1Rl/
IeO1oGvRvqJ1asagGuvnaYDsEuzBI/D94a/dfhMsLKkChClY5uxJ02sjlSIN9Att8Wq46OPZ+wAC
3OfoQuiaFfqNPoA5FR3zNd9UFUBn04JPUtnXCy/Esh5lVRkekBGPOpN/M72LmP0xHXsrGVxl7EID
3VvJHeCseodJaoJA9QalPb3DSXmvUwECkihSbWs1l756SJo7tMVK26/ymjgZZMpuIhxLa+0JQDLS
cYkbk4m4RP+Zq2q0yaZVwAW70ptbSLZSWQw11UOnsutWkR+6rvc7plhlOhANBtlLhIag9kQIzLxR
R39IMo1UvUXt46Q1FdMzcUKOQACmiyCBuMqFlJBRVLOZjnf8rcmf7xZ8gzRvlbgmyINTklggLWNH
G8+TJnS02Ji5qANTzZi+0ZdJR5tajAV7iq9okTAnBFQGJeauHPJlLeeb75+Cj5Xym5tizt6G2C3y
WhzwhVvVOkv2k5OSOrEyEBm173G6NY5c4DI707PRtUNCqEtXbS1mvBEbc/wCiBH8d6O58ZJefThp
WGNXB5nJi/r1USnEoi/1goA5Hs4pd7f6RUOXYTudYx7NwLj1aF57Mj8dbvYmKhmTAnEg5lhg90Zc
Tvsr66Z1V6oujK++v+JX34JPx5K/npoCihIdNe1AiKdV+9PLViVpjVJ945usXvts8ar9n0s4+yiL
gi/GSR+TrCGeIeK00VI0leUUiqJ3bKKawklaahczemGsfapwiJOrvJGMRx3KVnGufX1lgjMKsnXf
BKuoL6DGvMlKCZVORI4pr3xeFL6HgzFMzm5GGnmlHLhNQ3HRBnwjNQXdT3J2NsaoPmZobmvKyCbI
l0rE3rDrGP5r60aHrIQ4XXodb4WZ3LrQ0x7p06fUaLtC9HI/OkjGBaMIPPJpHYV38P39/Ggkz94g
8GgG2DhZAxcuzm6oLOetKQ4y4LxCZnNlLSpzXzT51mCk5Ao1JW0dbixW87ao1mHUXXiV0nKALoP8
CgPNUph8Fu07oz7ERjXOAc8pVLtCmgcVNnb8ceN1A7IBAyxI4wQQaIqsvcTDTsEy0QeXKefVb4WT
l74zwgImfvbMettoilOKyRIlf5ihv0dWzJq38G6ld1zbgMmKoasybC9FlOYdTC2Wq1KS2e64GVik
NN0q4h+WXTF79tSdQl8VZyAVw9JiBhdvkkKEb/Ee4kuhwS1K3o0F7dpXlSkUzW38F6DHP5iwn257
N8qaq7gC5dofpSQDalNXDorXCoXz3/g9lO7yil37rafgKmrWxPbOfAOxGH7Qr09bFSQ6thoIlkHx
TAHV69lCQ7RxRCATjy+ht4/EHsl9jfi3WhC6F/AR6EeVvL4Mzd2wzNtLsK1Un2JJbWxJlvao/vMi
3gtRvhO2BfF4EqkiMo6aKXrr+2f4KmzPxOyHd9ySTXXOMBiTYjTjsgoPhkLZhudprSLQImsQl1Si
oXd6q4cdDfEbh52W8dmrA5r7/x52WsM+3Ss51hOta5AfmTResr0XLlrISKi9wVXQmKb7dovjfnVR
+HTEWQ3Spk1quBNAIW8s21NCyInghy5To//7c5On1/6fc5uCKaiv2SrOSee6H+u94EN11UAhCTCI
CKyAdkePrg42MBrCljpCZCeOebjepH29I5YtaM55VC4nfaBPyj1SxtJ3V03/puWvkd/e6p1M34Dv
fuPs+vdw4Vo3nebTulNbaxGJM0w7eR++0EtR1UNJF0G75L+GW9O5a993i5kHlwWbrTjfv0l9UKeD
7iUnI1pNK3S9tKRlpx+a+gfmiUa5tShMJzI7UXJkNGzvhKXobJO/PmhSLfuplBOBoNk/CJnf0gP/
c/i5WyzO5xulxJUNHHMuUWFHxcgPY/jXI5UyX/c0BEMSgS2UF3V8Cvs/OhKcm3M8bapK/jmpT4ea
beDiMtEJaIUqD3hElmScZ39TBNwqjxMbuSmSuh1QiIvedvLLRgQdetbgNAn7Gj9fCOqSP+VFUBS9
o5mt0Og2xqZSFqZ1ypS31r2f/l1+R0vPvzTFU1c8he4jrj/cjnWBWyx5RPsrQbd1dayQNKAzBP3d
r6qHY6gQ9+g7UqztYuGePzm4VJBP379iVx4iLjUxkrKFAuafUKbM4oMj+1508vOTGXEqiDkCaI+G
PehrnqES/+f3R7yyesgiqSqkL8HyZ4L69ebGqhyLkRHQVvUf6FgtR0JnUv+cFTdaTFcfok/Hmd1Z
j7RRIRGG8FTjUgoAMepPfnQ3Jiox4Demwdfm5F/OafZqZARhRlLHsRL/zlL/pigQYwP4WUXzNt2n
Qk1Ljk15hdehcddBdAgT0JcQPEoLIVp3o3MNnejKUz0lJUAN0pmWi7PSv5N9tYC5HBw6IzuLITG7
AaKO4pBqOpEbj26w9Q0gmhOZWqVL+Tp5wyflsZ7VdgJeylVQ8PfPbM6k6Cj50JRPfaM+NN5KIFLO
6P5G4o84fwlfiEtSrIvMLCZZ6dm+T34pKj1Hmg4rS3Ya7Frim9JtDKB3InT3Pyo6CldQN4b+gJFy
4rMio0vHlw7zVixjvdx4kl31lhPkpKj6wCURPzV8AHLPc/JS3Q+ttg9FwxHqJ0mrNl40Pih1anu+
ZuftphasXUm+rkglPprZQlTTjRnH96gdjUmV7uZriWxPId/HlngQTDI1+UJEJim78O3bByPF/Wti
hU02gWwsStJgUV6liEFprKxNvB50xOnMSFBPdUI1A95+mtIT+HAStk/CfGkYN1NYubgblXwncXNN
RQI19BwH+q4MN7X4c+plpqwmrKUPQ7kxMiikhbhQsslRG3XYMd1H61ffXgZTOan9+GwxbyMKaVWo
7hKUA1dao/nDlB21rtXu8xbAJlYAEmqLePJQ3lr5r5QY8ufHaba1EyR38DXNz6adZNmtXVNkcvo2
KhhAvLOcM4QTgKoa8o1dwbWK6stxp8f8U2ljqJVVqCndNbLasGMq3ZSnsqT0Jy0SCCZ6+xT8QXJr
5bha/hLmorIySgrl3GyJ0jyrTmIU/weBmaq800eyQ5ceZFvDDnFWtTvdtYF/3Tjda9/Xz0edLVgl
YfDGEDThIcdx6U55SZgNoMAI4/qmAOvasi8R6aKhIiLWZd6/Y7+l1o2SMPAhrUbbwuvt+ksI+ZVd
CBzcXzeToK5f009HnD1DShd2Mvvh+ENeJt4VzaoW/lDD9/G5tvZlay041aBa3+zRSlefXgJxLHCn
EhuL2Sa+pPcTBv0UoKH81U4KEAq6IXSgxTDfJPVifGMP9f0n7uYhZ9tm36/xxyj9B5N9ymMUGtLW
lz3Xl1I5in/9p5P6/qDKtVJG+nSe2te3xdJTqS6zBAEf5vG4FpxMAsmab9IMe7ySsm5pThA84gFY
ZgA6reSsdiqp6+lWwBhihARDZri2dXkBvinRWKP4sYbFuptXYKWpq5eIWe+THJI3fb46EBn8ReWT
2d6cxFx9PLldoqia3Ld560qTklZUxxGAJLWYoGMI1+6SEgDY+KfqCMNeROlzW+/bFxfjjLEwhnOc
vxbusVlk4rn3H7+/steYYNR+Fsw4WJMI76af+2kd0oV66L2qTQ+k4iK/qre0F5a17q8yJrWpdJFk
JAOSucoG936UhH2oaPi3ctr8bxqU3v5PmAUf2s0bv2u6o/Pi9dPv+lA3f/pdYdlq4agRvtOFuywO
Nq50lsryd+w3E1mNSRqdpDiNnpsyPBrjsPGqTTT1Jrvz9z/kWqn1+XfM3m0TohR+cNZL+Ai0iNny
AtUVyx2f2+8PdLXQ+nyk2Reh9mgDtyY5kil1g8JlZ05XafIimwA7wNAgnYBwJusoSppdG2AQ6Qkr
P3viYDdmvv3+11yrZJnUwT5TESejj/76WASaC8ZJVhHFSzvecJWWQtteWqaw3x/n6uVlpZZVWTUA
Rs1e7MIT9CwqUH1yELowaJ8xiuBluplyd32RJlSXiC1lYk3Ob2QPbFOmfX6oJZwMv5DsbZkg0PXz
1cGpEZFBeqGlG4fJ8maC7bXPH6RN6SM5QlG0WQ3tq9jttZGsAqpCEgnJOWJuN0WoScH7zYn/tUv6
+WCzN9oSfMVqJSoLDTkQs5tgx9AMmshNjOu1SRm+AvBmZPPKxKTMbh7+AiWtSzLokAS27A1he5dM
olQS5v8wbG0NY5kXRzXbyMiLEVegfLjx+FwTsvATTMWQDBYvSZ99ALtKK3JJoUVQjdYpEtqFn2T7
TCO9x0DGrEoZ7ktmMw1KOl9eAilaeLKyDMcYLgBfhnJsHdH724gYe1umSwSguxI47SxbJYS1sOft
w+TF7ZptbY5LBhELyzVXgxraCNydupBWXuWMcX6UcXLZstJeXB0Dq2LeG3m8adx7zxtOLnziijpb
MCLcgLfWjau3+1N7ebYfUvyyEkhpCKaMFJ5rKsgGOJl0f7Ouurrz+tzInr1BsulVHlnMhKvD0PT9
V3Q8sNZ7lEzNxisF+ynlikIxWZL8tvYRWSZQg5SuWHqhsEzzYMm8Wm/AO0JPlwPjxS0Epy90O8wx
vYoTezVjnGXdqwP7LGAjFn8dv0AG2jqB3dVkAfDwduWhlqktYpx1+hgj2kKxf+/EALn7Ld3CfM1A
hUNLiE+0iImGxufH0/fpI6RZ+ZClVoRS56KAZjB/syRDkGG+j2U3bB/iwRn1RRw5/0+L4j+Hnb1X
Sexi7HJl9BLVtPiilZhM0IS5lLe+ObOH558jTf/90wl6Lni5rnCTo+U9TFYfl1klvXmfrnyFyMdl
3yx4xX4CzwDRSeH0YEbO5J5MBYzCmMayRFh9f/Lzxuh/vwm5AXRtNiloKr7+phY1R+zH4Fv2tUM4
bWU/rWt7HduH5XH3uDnvn78/3rwC+t/jMUaUgDQqRPx8PV4Es9V1E3p/Eb2/wn7aPmxVe3087jYc
7PtjzdXcH8diuK1NzSEic+Za91CHeG2lsnVUgKFV5iEynFaPV5Nh0Fd7x033wCL9bgdvuomXA3EU
/a4Qtrl659ZPlfUuQUrDFA6rxzAfMdTZGbWCUN43DKon1p9mI7coDebH1AcxezodrTGRy2J54xH9
YPx9qs/+OxPSChW+aQa5ZLO75JGOqFqcwpFlR4/FR0OPtqC8aRyiJKRcKWhVyJgLy00+bmP1Bz7M
oDlF2iPWQYv2NeoCYHuDo/r3Q7Qi5aDHXzw8mvU5gn03kb1CIb1AcI8jFJTj5eZypsx3Mv+dAnGX
aA1ATzOi+nrjee+HTMdXfAzJFUhJ72DvNIaG008opAACjh+zIxhIHrX1Gksi/bxSWAZD/iAYKvrc
fqVD0ylTH//y0qNszj0CravdgOstqIgekj6oiK1wDvhzEXC8Nn3t23oFIjEqpKXm/hJ8gpmkXU8G
huWmT9hfIJ/hO9bgpjDp99nQMRF0etfbA3SzC3gDUHyXQ/NbxmyXGarD8yIzJwSDtqtlAFKDcQqD
5k7Xfjq9Im11szrGlr4IAphxqCMGM7aXpoIDEzOSwVSjipOlFzujUB+nmdtALog52fpN6ez74Z8c
3IuitnzSsAWgvZAyc6nlom2EGpQNvPzdVtHWyfDqD/giRLF5UcBGmR07bV3cpl331Fr6TxmvQBC0
jg40JIPUJeAiSsN9UMLZQUvaKQhGM3z+NV2natGa4XoEKKDD1CI3FxvKdH2mMDpNGI5Skr3kXIMw
aVfqkPxoRNwFZIPl1ValvTWEq+lpl4zSlsOOlnO3IwIKYMNOAw3CnHRayyLX3dI9WERSvE65Oggq
RsVYA6f1xvR5mklOMjUfsZhprif6BQxZi/s3ocEyhnFVW6ypxz35V4hwTkBukuXraaep9vKh8hPE
Ob9VkizlLHU0cBCj7ki9tZ74iGapP6uWuwGbWJvDVkReaUGwjFXMRpeyGVZ1Ii3avtgVCHsoh6v4
IW75nCoym9GQ6WC+reLXPt1mirIY/Oycg61rrPdCJ4AaQ4GppEcD5EAfv0vMmjvyEQK32eQ1lqIf
pVktZK5BK2bwxCbSXBOUl7h2PW4kU/u+XdfBiiagpy0bP9h6bFE9UFM8GEb0ljTdwg1OfT4etAnY
gxo0iLiA3YWmv4Qq9MFVya5R+HXaajSkZ1HbJlayzl1hZwlIdUhK0OClYIVOGUmkUokvIFxKKVcm
cXayto3Sc6ubC6EsgJ74RCotwyBZB7m57sVzWDzD8JuQmxMcwpUuZUCcnlecm0Ur2WSqrE1tn1un
JvYRVir3LvejAUlUJSRn5w5PkqUPDoL4SFc30UrXS5bGtzy1HtVWgH1GSj1qbKXaFam4mkJ9esn6
SfgkWp1Ytv6C1/idJvHGA+jZEY2bDKSv6niXa6fxZBwBfXuaaB9jJGO9gd8XFqsYBui0uExsRKhW
rNeAVUwAfLftvspsj/G/qxlKZ6LJmLTPB8yKnBlBKofqETZDx5qpjsKui+lAsWfTkyNxIfAaLxMQ
TvQGW5skR6G4aL33sYIFUFzqxn/CEilW4bPg/uyLnzpxUbVBS5CyAL1GPpLY4uWbUukP0wMGZQ+o
/e4jXGZ6WXJse0gJ6DlPKMxbeOx5v/Sf05tVKmaYpYPaUIrJd6XM520Z62uAfPjExoQ5Er1bWgTL
7z/XVy/p1BqRLS6rPHfCsbpYpYVF+WA1k1k7qC5u9opCHJ+yzvPx/cGuniEJaBYabVGl2JptErPe
zOHXGjGGRNuKkXq8MXKgU5o16/45gMc+6cmGWxXg1FWYf8c/H3W2W5SCzCgEtXcfxkejsQm1e3Wf
w0eGdkKyVlfeH+/WTHkqDL454Lw9G46j6HtmZBy79CgnuxHyv2iEQMEuvZGsqrB4RMjtjW8lRsyJ
0ZAU9cTIvXHeH222f34GznjkhhMP/6Pj+LnyTfxGUIvJiC+DAn6Q423riwu/NRfpKWMzo1nhhrwq
PKAisacjgWFq+cG7rcxdYiokPMGx89fAUW7Vv1N1/+8vM9FaoAog72d2R0LSAnQzgs2uRL/c8KUU
Tpl0qvV116KcId/L0QN6oHyquzv1aUQnmK2a5Dx09yMAbOOH4i6abY/scORT51Bq3HhMZy3njxeR
kSrDC4ac1j8+XT9tIiUATDwVfn3b22JW0X86DEgn1XXDNVTiZw+Uyo3DXrsqJg19Oqc4GVCwfy3W
8raok6z03GMWbkJz3VCmWRvqTIRxOciP5k5AnMh0L1mlAF9yR771xMxhAR8nzvFVKBGcPxqRr7+g
jwNJEPMpX0648xoM7MavOKr5Gk+olru8N52q10CzQa1IDfoQaKpujVGu7lWQ8KOJ4A6wRszaHXR1
pL6v6EbS26HyK+9H736s4x27/iJ+QADJGpEMxeQmYZOK/IuyeUQv0uOUuvx/3BGLGZIoyYyS8At/
vR5+FBsE0LbRUZxyEpHWdsKwieQMBmq4kNQ3kw5IEjwbvnjoou45aQZmtD3PTL26KdCklXblrUEH
isSMEAXUyrO3Rh8SSdDqQD/mkImFNnghkosiBPRNfZn4IiHw5D6omHa9Tyk3uXI0EBVFSB0Z1Jh1
dV9iGmG12IRe+bNylZfab89T3SpI8gEJrP3eiMPWHySGo9qezflqoqiwV56+hbL43tcFcZDNhssu
6MFCISktZHqIxhAk0HMkLQaoGHyHY3plMaPcNMaQ5+MOidtFO1F/YmBZRLQ2zx3WKE29iH7+2qpx
uGj6dlONZyQFKqReYSvnC4L6YiFA+56fJQaHBp/ntinva0286JAXMwVekeZg93grlfHJLHKcu5Bs
iZTHgSJUdpmZKx2WfFaWjM7L3cLrQYOBRHwE1IHkGvw3EWtDRteu52GCsz39M1JigKtvA9Ls0sLC
xWx7etamOaVbPVJZQE29uIF2lFzLCfX41Onpqk31bcdGJPFSZB86PFbg1hVmu6HfUGhtcBxTHwJE
Kn7ceD6n52++jlqqSiMOZY8JqP7r8znWqlmEihc/+k/tgRu/MB4ifRM+LwAfgyEGGHsr/+VavYDh
hMmjwTTQtGYNMtIJuyb0kH+wBaaWBIlJYUxMNyHVJlve78/vY1L79fyYIYkWLXqNrpw6L/jwY4fu
KArWcax2oouXeSFJkw3aey2wa/3Sf0XA5REF2uFjdtFDR2HU9Dv8XXW29arDtD4rwKvvK3WhXBCY
445EQC/d43wEufNTflBvSevmAw4WUH3qgZtYuvDKyPMCp0d26VUjN6TFmG68DP0iWKvYevulcK7i
Rebg2vqLtrG78a2fS53/OzBSZyIbmLtp2uxJUKIqqmq9UM7JUX9lW5Xc6d2iaJf4ww3InIegWnnC
suDlsg1Sj6K9UJzgQp7Kmq6wUwr3AHDG3U//AfusdFfnv11h4dvqy7DRFNu/8x7DTTeuEtQdp4ZT
CIo1pF+n2Rt4dW/lGl29iqRrEFvPxYTLO/sM1WHsGp0meY+Ykvfsqd1t3y+TQ+I8NvvwV3Sq9tkL
ZNkb/Z7p/zp/2JgT6rRK6F5x/K8vU6SAX48LUghBQbHXpQnKABWoU32zpf8xDPnmUB918qfKrJSq
VOzKLjk2ZX3R6LLEVuJAL1TBsU6NFLZ4KdNnBcu8/msqxSa9a9K9luD/htxi80UNQowBfRf6D07s
PcjI7TRY0goLsiWlpyRaT11NtVVAPoN3dzV56bf1LlC8458Yz1JmKoAIJuzHAIBa2EMym7TaA5yU
+r4btc20O5W9y9SmKqTXbrgzgw2Buou89NZmqSzlSocDHK+USQA/dHZrKMQ0XG4OluYjmI9H+9N9
+ShaPl2sTDBducRlcgRqFovCIt4WU0AujM72Lg9OcnCfe/52Kgzad9R4UNS/X4WuVEUo2jEI6ZRF
JEJ+dDw//YAqDuVe6BT3QTwzRClerVX66P5MNwMfEtd2X2J8zTcO+e+n/ushZ327dqi8mPHkR3iR
L9LTGk66mG2T8E/KdCCvniXUO6ijqd3xZU23rhP2XQ89l2jeCceoKIjtbz64V/qJ/C6FJjI9ZJa5
udA/YMrpxXnCvZDPtBJTja7WJcte8VeqCF9cuwS2+f21mM9kPu6/AlHRUGVeTuyVX99LAzVrIwbN
QOUPvHuhDY+NvAu1t5iWSK3QA1acBG40HVWWLJGJFUT2nTQ4AoQPdVXzeqirXrgP4pWcPonFDxJq
S23VkteQgkn+jQqrqO4qiQaBDcpgrRkgQoktiuAj/sTC56U2jOzvz+nDHztfAD6f02y5bkyl48OX
j+dEs/3W9mHo32NxSk/hfRo48Xgof/4YnYpw5fd2W00nx/uHewEnRboesZeTBkukIQD2558kupZQ
QhaiE/3B24qZsNvDJP7+F0sfu49/f7IlqZOtW+Qj8/U26Hlf9EhgxnNFXQRawtPZoS2TvX+pPUeD
gJA/S+afxAJ+QPXh8pu3A0SDe71aSTjlfcd9L9OV+s4tTExHLVzb+GEiviue5Pe4XfM3SLupT35q
G5twywO90+F4rwyLJOMzIF9dXMnt1m1P2TqSnAgQiryBZFysXAj59s+chq64HeOJV2nHGLp1O4P3
Ja+st9LYh8HZFe768RTHm0DYhTIbrCdpbTzA86wc9dRLd2n9bO4z+BSKtYz+CNHRyEj83UATD/Rl
85h7zvAQJHcdxs0QLC/labaCou1lN4Sv1159TTQlxAIK/5zPapRerpEiaNbRIne8ZAK11kQb0TJ8
Jtk/hNmNGutKT4Z64dPxpu7Jp9VNaP2YCKYKD6z4HMh3zC6m+W4Pi40oZWIfJgcf1MJBu6WLuHnk
2e6qG7tAaetcObdOqhDOvu4h6C2UXb5LyqWiOvXP759hxk+cy/wZ/nyus6WEvroECN91jylYIHyM
k/FqDf2lPsfNZkhfumAxMNvVLnB2XBrYv837BuGXvuUueOTiAe9P9lLzKCurrjvRx+paaC6Lxtua
LgHsP+P6UQVePTYvRXmUQpZo7yQVJ0NA5iix7TomU7zIMtBXp1KVHJePWJJ5F1LqTvKEus7kXUkH
cxByWyC7PpdLO2gIZhCwoy2YD0fFvok3mXKuxJM0PKLRxR9IG8UfHsPiKatWUXBntOsOBIvhUBhk
9A15hJRFQagMux/DkQD420rBVnrdutsk2STmniaIbZRPbXzxhGNN7jx/fSTDadcVC7U+pOBkXBsC
rCLZIpRAR6qdBMgJv+snUdSltmR72ZbLLt5bDaPqXafsde1oZZuyfwZYg5kl0Y6+gdxUPwn1o+Y6
ooyqmkBa8SFMOnLu/2rmE7S2rGtRaK4TbxmnOYzqQ9FsA647KTl6/9h5+1I6BcNeibemdwxl1Aje
71EGvx7yiBq7MjlqwbsR/fUHB3YtmuIuuRhQdpP+vkepXfnHlCycAFFKL2494a7V94a+z+W1xylK
pzZbijkL0DoDlgHbTtzK3tHTDlL7W41XobHX5F2eH9P4pWptudokJAigv/TuUjwB9Q8GJ4J7jPx9
SGAGnBDVxuJlXzpti+kvVPaNe1Yh5CmOCJgy3w3luva2SX2nNrswvxfGLSvVsMOj1ucrA3Kvteya
vSpPyBdU00azNQUnUQ9hvs/5ZQH59AWZJtofJXmToo0wnGp6QiEZ4KYy+YlbWyh+F/k5Fdiik5tA
K7IERskYEBujdu4CosU3YrbpwlMcPfPVGKgvwGz79YqpxzSCWCqvY7SGEpPGx8xdxf1dHd+b5o6g
krJYqf7atLZjz3TQiQonj9fS+JTgTO7WBQFCxsnvlxJbIEJ6RjLt9fGFFbhNjqBniEXOk1OtPAT6
2TCehYDRl/hbGHM7yH7kxJaCuyocX+Kkloa3IsDDilYdfr/wl19uQ1Qw1SEwj554qbBmNMNDG97D
Vs2H9cDmf3SKaqEqWxe+JfympXFLn//vrpsVk5xbnI7Iuix5VpxlKDR02Qe+PKnYApzzPP+MymJG
jcyV8nQ/lE+4m4LwJ60EQ3j7fhW70tbl8NM4mtRFmvbzTbGXpYWRy0TT4Yj2rUsq4JHbxdR8piBh
nROXBIhQGk+8ECHz9tMtJzrc1baNaGwKwVhMBljV8vBUqTecFNbVBfbTb5vt3NKwIVtZyaccTIdQ
Aqd18q35atS2Z7PTlBqS1U4EqvunKlvFf1MTh6jt5ge5Jfxtv/4fzs5rN25sS8NPRIA53JKsrEpK
tnRDyJbEnDOffj7qADNWSVDNDE4fdKPdNilyc++1/vWHZFm0tgo2vyE0ru32krTwNMIV7Y1oLhDs
7mjkPVtyQX5/KfUOxryC75nboclQ7qP7SbxLTvo26Bxza/YPhJOYiAZuBt/1nptXI1iaQFkPIvzX
ym6NjVE5OV5YptO747K+sbxDOP4aMkJiVgW7RSneeRH2UwMKB2u2qpL1RwVXbA6pfkmigT+96sgu
gq1Ust2obuyBfdnZSOBaF5G7sfn5tVtfQelPr924OC27QoKkqc5GroCiWnqaw6t8Ii5FxMeK+K50
fL6d70Jetdv2MZCrtc5IgcGnC3RHQOlG4JvuCu9kKueCA0mNxZsw304keNQZsT5/Y+KlPOkwA4I1
5VAKYFHZGixrtJw18vZZ1I+Zrx+eKywTo0LclpjmlLXoDOY56vBgk71tm4ubRoU8M7zEsA9DEtjI
IMVXb07uS/xnpkuV+sy8UavH1SStjaxdlgrz2fLA37wZ1x1UW2VYOjW6w+U0NC2z58FEz4dG/yQQ
IZZJWNka43o0FBcAeTtUDyWQTp4Vjke+UCjTHuLvPzEE7PA1CLVng1g0cOJanGYglO31Cv5y6bj4
0aRoOOzOPrc4PF5is5kZmcg9YDKTxsMRasor6V4ECjwP+Gu5ZOGEsdtHrp4vu52P7jtdjPKpv0um
bXyXOXm1E0c3na4gGt8X7f9zW4hyPxd3mlLGOkaXxgEwXbCoMMbnIX7pgRBAOERoM0RVu6YIrm8i
cufjqqDraGCtaWnBc4O96f0RKZagkRbGc98r64K8OCGFd96uSYcr09D1vOC2smYnFLYgFlM4uGDG
mBwqNehzZNgzAUCgOcsCGrbsUFi+Yw75cqbHaMoK+1/PNF4Do9jSrYXqKgTLlXx9OdswSTi1KQCx
OWOH/lW11oNGKBUcofw1IDUCYzdjreq3Un439oIzeZat/5mnue+eqVJ2dI8fw4HMNcT6Bt50lr8M
FjdVwsGjl5I1rID8l7H+MyPpRkTkDIPiyRBcK/wLNYQS4g7EcKrfUKHK0JWj8QlAJuJnqoLR/gjS
DN4H//3nT136Don6561JF92hJyY9x088nqNNJ4G0OvHgjgei3LOj5jFKXMBUkS2bvoY80N9luW2v
NQXfHnEYs6AfB+aV9It9vIjTPmG1QU1P30yql9jcZA1+RgL2dilEOYJuuxiDQjGa8QceMgP//89D
AGEAaPjQuVwsXa9ixtL4SnIDugXYzHDaSGLCjncejIPAO5cgutwHk1Q8GnwYIjrmTl18UpJxdV3L
/A1PEgBIljQeB0RcENbPX1LnD6UyDjBPyDaZmVNK0e/4AOZ8QbMg8wnTOxAyww1pGOeo1ytPw5pb
k8vW5d/rX7yRGmvzjvDn6Yzn/6oRtmr8KyCSl5CKoymmNu4wM01VhVhyn6mPw72v//LFbTBX186Y
bClRcE7NtNfo5K+HAJ0bEURshphWqsfiF7I1Q7SrY/S7PRjHIbjVLOzxbWG8k8i3gs+TLiTxtgh2
abLAJidInDiAuU8k4rNgx+Qc7ocMCFBfGX/QSw/pPqO6xyDRWlaYfHLML+UHvGuUO1jHcbvPBVuE
NqUctWLVZ0sgxuCxMh3978fGbXfSqjBcEP7XsIFJ7o6MkxbW2Q/c5DHcgOmj6qv8e2tb32e72o1e
mviuiNfBQbeLbJHeg4FR+JjVxvw7mU5iIBd0WsXtmzsPL82/lbWoVoJ2kO3mYG3ZYbRVnSzH3xV/
6kFNnfoospBwtF4Z7AGYU+bL8n5aLOD/WAdQDqg3WHNu1F2iu7kObdFmwwDpPxbtcchvzIN2b7yS
jjfufJcQEKqtMDpG8d+AhantsbFVb6xpMcwlNGM11/tD2qKfnkXycwSXwqJeNcNZKB7UW1BXEKjg
ze9PUXRS/DVvWlGunBLf8Bw/L+0ZkfgHAYh0QVAI8RjP0h2ZplDYyJWLn6Y/1iFTbLJF1H7Rtq4+
bPq3WNpFFVwFF16Vz1SPY+5x/ikkh9YGXwmeSnsKOxKv0GZRPNjWUy2vf/4WvtkdJQPTKlW2UDPh
cfH5dmsxEATRbyjsvIcm3cvGI9jvHC40tIufryR9N1aRTPTymJFJqoZa//O1YAPjRWYNyU3dpmQB
YBYKs48yI+Jchbs1EfiIWCU5ecmfuIv3WiQsRf+29/bhdBiZwYK988siFcyyMxOXCTOhmfkCvmg9
LIVw3YwbJSWwnYY8f4lpIVIyg6Acau5AGTv4D32AqflSURtbxl1VDNdyMa5DqNmIW5PQdAoya7BE
5KB8DuDPeAKJaXd4Wc3ZReR4L+vx3sTMwHgW2B39efce7dG/l/sn30sWIYpXHOpzmaYhuTV7c60T
2+ZRHlOpp4SiRdlftd76RvZoDcGmHn8rWrDym+1Y44hrHgaiYlshc1qJ0/UhDHFNXvZp73rY04qL
vNMXI8noRn6LE5TJGMOKyX3REph2mIlSgsIwmvRDJzNQjrJFuapJdU4xIPfmTaa38CUGJSCgsYsc
0bJVby+LJ69yw9LV2fCszr9vs3Nsgemp6UqIYNHAARW7uRV6CaxTRTmmEpJnEMv+t5oiR9XWTTWu
UsGBTzoUD5Z+8tQ18X+ghF1G1pcoenZelXRUGJ/WSmZrDdvjzM2MTPK/riyvb0p6mLlYQCDh10Xo
MJ9XFwZaZlYh+L3BsB8GfD1NvwWyxxJosIRXhGR0ybW30a576H/3CZmkIcg63BtEqxdffJJ3nWjQ
vd6MNImGj9McxnUVS0mX32G4wf8y4XfMdZvYYpyUv8C8GAMIqBWP13iIhTeCwg3vMLqh25K6F1PK
mZCYUCQeKIfU6ZqV09xSX5x+nLsaDjsKtBxoIZ+f1CCWdRUTcTA/KT8h+HqbCw+ZfwV6/YZhoX+6
zEVnryS1J3eyiIMNpImZ32xB1G49THizd0J93XwEkItMlwdQ5L8MLd/PfHQdh+ruXUnM4wjLS+pq
x1flK2vFmAfrF0+AHx/03eKdyRiCfX4CdVBmHoEzwiFkKMDpUWyVbJ8uEmtDQWJ6J8XYpyb0Dnzl
plOMifmEzSltWl6Qnv1kiajOKZ4kdgjXD5dRvwuMDSOtTr8xxXs8e/r01zS8zj0iNoChvFYa3Coe
tfoXW6xiPZGuJsX3ddnaOJ6Jo7FK5VczQ7ZOMJ3/0ltHLb5rQ2LcF576in1Gr69U5SXtti1M6lJ/
h1KmjfeCeaOZbpoex2kn4Kp8UyrulG6RTzXDtXf5dckYoqIhnEIQh5Pkh/3qP6eabJRy78ng2gPh
2WepGdw6tX43FnHzyIbhj+BN7TkBShsr2ZpAApxcehwTmRu1fAzRlVPWmJfopxeIYFuRNBJ4YAcA
Hl28wMIru9Rv4+wgint5eNC757gbFoFB3DseZBYU6nrazNxVWmIXZmTUnvE9GG4Esi3EPofUrGLq
ccphDJsBqBfbmYYdkcpQJRGndQx6NoD3+vxnekluXPNsltaiA75IBLC5oaP+2RfVm97GqzbPVgQP
1IG6TPWHTo+2pZo7qvEq9j0w0ZsWPaomnGMGiMguIvg22YBdSoUf8nOkqDb0V4IiPA87J7yt8lUm
CjZOgV5BlHm273BE0LJ3DMBsSybjrnzGewbzl5LdNHfq/Nxlw5XP46Ml+vJ0EfjihUrLgDvJ58+j
DXGViNjodvJEb+T5m8rDoYGQ21yobM6XgcaX+5x5PIB2njahraocAWVAhgX0z/v6/CYv7wXYAWjO
UBBAX7YKotfJOCqXySxXw02PzgWK623VnlhoLefWz1eTlW8up6mcHxiPzR6mFwMck4SqtDS16X7n
YuwT2pv44TZevTW27SDwETY9ht717uplv0B9rGeMMxEkcmWDB//5ifd1WjSK2KYHsslA4RK3t4iF
a9N3yJ2gvQ8KXAWicEmj9hCF0PaP8U4iGNWPbUn3z+VEzDiadL8+p3gzxJ28jEB2Qus4teLZnz3T
9NEu+nMTvc1L5+eHdu3mLzZ6XUkCESZyelMnhPAJe0KROOKqlKjnfWuef76YPL+BywXxz6P6gPb+
2Yr8MIVcQnr8/Y4XJNn3MPbt1QlhSm4vts56LbivZzIvr1z1mw1HgWlt8I5MZU46+fyCiJfSYnLK
04NyR+vXmg68de95+p3ct4cGx+gBAxIS0ZZi5ky3ZeDmZGwwOKAiJAmiwR19Gb3hFHrlrr55Frit
kkcFbU23jI8++59nUZa5IpZyln88+Qh+IZJagGgw1oTabLq16uFQkVMiYArXyHDtZBwWw8Vs3p2J
GpFK8cGKDzmko0g37ow+WVlWcNcE8pX9+ivthOUtMoPFQYQ7/dJmaGY8JEkXGIdkuhOqdecGrkis
Rd3uq2jTVhthOJsFbuuY6x2z8IqK7isENF8dPhc7yAwpXlooeFZjNlIYl4e0gp/gB2clx8CELyQO
9oC4Ox4JJYARba1m2kP+cbKoR0UZrstqOjcmBvyMv35+dV/JHx/3hM2hpujMpy/jrYa6kQJtVu8n
g+RAkiqD91lvBUuqwYvIJ8Mr/t9wTr4UqxeXvaiSu2SIA62q00OYvWdTsOloSfEDWUisgUIaN5mn
0kbruB5lTsHc0wgNuKlohOvOUYL0DhLTiArr54fxzQbC+/mfZ3HxcUmBUOoFMPxhhJEdqqgRNZyO
QnjzbFxlj/rnyofz7QV59BJqPg169CXxciZJylaYztTseWw8bjsUiAGz0ZVqXNmwvl19CIPZOrBR
x+BoPnL++Ui91EdGFiXJQeN8R55bJUTM+CuC9hAjZzDihXiPR0SLPa8UbT3a/26eiBivgj+n0l77
FL85UCngZjM5U6J+unRQkLrIkqYiTQ5evGWc29ObmA3VkLDhGwDINjAV7VZi6VjYWyUFsaWGq8jP
SJdL6HChlu4iUN+fF8DHA7/Y1DUJKhRW5TqH/SUtqe36GH/DMr+ZNN22fKqtzE3IGUQJr+jFJuiN
TejJ6PAVz1V9kcEWdpcz8TmoDwpMgiFql/1GGgN8zUJ77Aqe8t+ylNw0+z026UmL6m2uT/elNG0V
o74vJn2XG4I9gjH8/KN894FJ2LrTgaoi1PJ5y/7nbQu6VaejnicHgHcjefaDLTDvRChyem1dfWl4
2TXmqAOKInzHv7CH0ZIKg9LOzoDSPKETaj5gPp/0pcVtl9Qf5vj/i273u6sqGqNaBSop2XwXh73f
qLHaprMfFEskQyJZ7BOMKBsNmpz3JCsrIkyVj0FE28xBiJSw+GHyL9nZJnlLhBgh8Y8/P/OvS1pG
jQtdlzkulvraBbo9GIOI2MOMb+jeINjkvG/jbOAgJuWgI9iEXXGT/sqplT6iCfQZQ8ZX7vIb6hVN
8AYx8w5Yk0N1l2FxLLruUMXtrDQThlcpWA4KtftfjXZhtkKbWsHWZw3sNWfrb45WGasBGUDN1LH4
+2DH/bPg+BXJC0Q1mhNCo+hldn/J81+A/DQtBg1ZMtzW4EcBoEQG3EjKAIObn58/kP2XoozLUDNj
ljLbFH2U1f/chEKOezlo8DlijfkSia7kG+vTJixzcmS1nuKDRHZGRqDUEfiWsbHyB1juahrcqxSN
unBTBeJCErxTHsq3Re07aWAuZHJxOq9zzRg5JI2dqVBmYR45/19X8FiXxK1aojFlcgHElRWndC1a
SA+F+9mRwKPN7smbDt8UmIHM2ZoMY2QwtCxPFmI3HcjFxo0O72p/l9fP7HRhfNPW6CESfHbLwfEG
ayESdlzW/nmywF/zWQp7m/sbtuyZ15HtFOXJmB5q3IA1grOm2eSwiyCOrOLmKSIbNS8Ku64XfgYR
Jm/uOkncVMl7sswKlzmucEt49OQ5pDpLPgMggHxb4x+ImYnIaHP010C0+QurEWj4GvkXp2T8i9vU
HqmOOZ2scJ3gvVaP0p9REhiklTE2dMO5krO1VEYfRv+pt/FFzY2Kt0gwFjopXNjlRHgPGhKInKgi
wM0xrINh03bxLou7xRx4T5OAy6EdoU3GcF5phkVHaBrRe04TECAQP8zoox4QahVtlfI5iFvmWsJu
bBySLVZdl7gi5sgYeAix7qLKr5g0h9leZoqpiwP2JsNCgXIpobIJfGUJzmUUD3OjUhSOWAtoYepF
vfX4lDtfN0i/vErV+1rR4yGkcOoAVPMdf8lzlNTeMFUhODby7FJce3ezFVohIimfv93Z4qWSUDhO
KxTKxrDVvPDKqfe1Cvl8Bxe1mKwXWp6r08zfeEsyp2tPXDc0/mJsCpJ05RO9drH51//5Qns1VaZW
EaIbXdq2Cfmi2vMALq0rHjSsZJljhiJYiOwl4r2gbfRvhveej7dWVt8UuBmG6kOV3P58T9/ekkZh
hAaLrJdLE93BM+paG/BywgNBz+ZsYz19SdtVET963ZUj4itbEQ4o6MF/X+yixsz0MQmFSmnvCe2y
WyclLfNdspfHm8i+vU3s5R/P/YtT6frxMNr2AiPMKy/7mzLw0w1cHlKa5Jm5FrbhTVadoYbOWU5I
tORGnqt/Tg24oiaSMg/ZTe0ztEptPB2l+iE1nrWr8+CvMAc3Q1ASKmWDGlC/eBojYd1sAcMcFTK4
E658RbWX/MdKW8VvGWksubGJcKPgHvNMc+v+/ec3/w3CxPUN3jquLRicaxdVUqtqBTJEVuMAySFQ
xHsKcQMRaJWaB4vrM551zZnCHOzzchsz2kB670MaCI1rzNlvV+E/t3JRnvfi1EnNhG8QRyaySCmN
HaAlpvBW+JgIqys/+LcPHgMslaAcBlTqBdATDLkeqw1Xi9uXCABc8vb9QM62coSz1ZYphhsANYUD
IohNpNO3V76Db0ol5Msmalx0mPQi+udtQKkGXZDLvDhgTzcU6brpSnvU+mOHoZmYPAwquU7G05Uf
ev5DP1f3Mj/qbF2uAx5zpny+aCtlghb7Wnuf2n9wdXbSVer4dvEnsQ/ZflzvmcP21z637+oiFaMx
E14hhnQgD58v2mveKLKd+ffmOT8Acjya+3Ern6vf/da4G7fjNn4ct97eOIrb4sY66tthM23idXdM
12x3a/nRgHlEyNC2PhhLY62s4+fhl7eJ98XOwFrf2pOG9Rie/FPxkm/ie+9vfA9pbKNso4N/IjDm
xOh8E91qW2UrbdWjtReP0znZFWvtEO6HX/7W3AyibW4wpVzXS2+JIdfK2nvHfNNvugf/aJ28g3db
/9JvlZO1ztckRR3KX8PJe+vP09FaC0v9EOyFDYYi1aq9Apl8AOhfXpk+9xeQM/nfxTrN5KJJq6hM
D4heERmI8VpNsYZzSFoeVGfqMKaYaRJ57lQFojhsziAMub65GIU1U8LkV/buSXbkOfC0KGc60psg
waIP7ZxRX5iCM5DRJjihttH1vd8v9fZUdfd+fqXb/SD4//RzXKz3Qc3jBs5Wcqh+h9oS8pV37l9g
VSR39Vvb294TftTMiM0Jg2p7ROo32bAbO7ZmpLgfSsgG5R5kWbtkiOvj2uF2kK/CpWwswniBfwl/
Dbt6CR+sPU3wGVsoTnbZ2cRferdRSRkH/99lFDE8qzfxvY5L9KxLsxs4mDrzVX6blLnqL9o1FTlE
j22na7lSyBiRAtdWF8Feh7U3uX65yM4eZtTH6UF4Sn/9/JH+Z2by5VExDTNEfg1M6uKDSf20Lhu5
L2iosxUwsuMXlV147TnIj7jCJMKLEtLETA8pnZVA/sg8ESiKANI6n4m8rDXijQhyRSxb3RTaqyrv
FbQ2Wr3v6mHdm2iHxmJVi+kqKs6K/xjhQGCdQ1gzGWl2WU5ECcInqVrWAkm98khp6+8BzJ9a5dwz
aK/Kozwom7TOVw1KLcCKN45NBTL/VO7z4RljH/dsDZ1TNm+xsrWKp/mHwFrbbwkLeUsGhrCF78h/
qV4HYjbTVHNqtKz+M/YBK2rUPkwWnZi4TGmgYSjavcq0qB/fs3jmQjujt1MqMp/I4IONXfRUScCJ
SgC1HF6kp5/k8J1y/9SNvxIA6EYl7Aiv9Y6yHitePgRIi8kJ+3yoctFKI44MWkGut24O9Fc8RAaF
crItpbNolbilqMsIVHkuxGWZxsBs3XnEJSDMzVptORfnXQZ7BmagzDpmUcYQIrdjgNUNg0OpUok0
ZDroLzP9oWIgBY0wRxGp+DRmD0aQ4OpEvPDIP/YLhUMn7xH9boXaWgzCuar22YAhl6i7up+QaGzh
roeJIY1YQ+eWvgc16eZQfArd0Zv8NAw4F/pLA7YgvidyiDmG4Y5+cwuKF9ElZGa6mgdsfp5jyNTe
xArOi8ZzJ3ZoclAEEP8jVeKegS3jJEfHKE6WW3eSOzfUaWtH9pVcd8dHTZOcCckBi2qMMEmKy6U/
Fk4N5t0zB6shyWTTvuSHIIz03iqndRJHa42caE+CdYOoiYThQX+GNj2WD1218sd+Uanpzgx1t6+e
9YrQ9K5z/TQ/5VGFUYa29Ih8JlvNHkYcdlVskfonE74F1M9iEDaWf4r7oyyiu8cXShBInpadFGSq
6WUb0II82nPbocNKOAP0cA0QuhwjbdnMrRq+k5oBA0uob2o65GAiyacOVlV2NyTrbvSgW5c3RraI
dH8rC90illF/3Fa9dyNJKnp9t6ueS/YYz5/Jup2b5gRao2jBkxcdjXGWQ5msBghhLbHOJusWQJFV
Tcw3k0y8l8VBvpu/i6oiNL544w8US9Jd+30/vkH9Zfkr3FIStX9SjAWExLN9E3lGMYIFQ2sdhs28
skL+QCl7m+8+yeGOM9P0iKSVypXFR00+NpfHlGZkDKwgQE60J4lohRS5jw4jAOJBwR4gVYxVAp++
Ob+B/YRCp3xTAQSxdLHr+Nnonqsa4yq26PmGB+nZUHHr6oMd/12VxDZ+8CtIqTJxnQOWUKN3H3Xk
ESNdYeudBRcMT2f/zWjeb/p+JQRvM5Cd8/QYTdh+qND8HIZ0I4iVkw3pTh/HBXAoaWWxWDgpH0sH
FT3hZQzSKRxxSGrNgzIvHzhFFPdMVngRgtuS1DP6gjv7OtG1RtNZmpKVEmxajyCa0yx+6aslzIfC
0SV2eyTD88TXhPPdTvAA099APXaho8UsSYz3C6QYZLn5uYPJjT9gAQY9J0vGtZqYsJIExsLCnQrT
LEqCZUf4tdoKN824n62sfBgIWreZEwFE76nV96KCxhBZ5iQ+SxK/ld2nUZ+6Xnc77RQ04wIsD0lK
hM+1Tjo2okG1XoameRcLQCd14jZjC0Fe3WEMVuaZE7KwVS11DTXcROUVrTAl4neF4z9H0mXTKqYj
ED7zztaHZDz/vGO0T8M9hriJ/qZ0yu/5tLESTARDaR/H6apnD5OJdVbe5qQ38rl0YJk66lwjeNGL
NzkoDqlEdFkZu2VkLqqBYstnH2O/g4/YxM9lLq2DfPYUO89+FgFf0tRum4li8C0mXtoDVuE8g1b5
d9SsjcnyLLxu0Zd/TUO/EdJCc5rU30f4yZXa71JuWX/4fo6Oaex8/UmqTQkJLI1fvIelHkVuj141
S1D+a93O9H9jjddMiAba26Q8ZpjH8FuxiXAgo6aO0L9K7LTTGbtrkFcoqgn/jl9SgNmsRygkxULv
fiURGWnLMl4YxrxZ2E0BYxPBbrwsZiJ3v7Gqu5ZCnHFfuZX6dy1fq90ijV0zdFIa8XFjpgvwQoFh
VLUan6sIRpsrdkyTTwJ/HKZwqRsdtXGZNhh2QElZhtaCtHjkxChVC2RoSbEpBLcWsEeC9dmfh953
srFcppAGNM+6y1ETZYhCIxYrtvc1qJvfIS328ZKLMtskEFpz5OhZ4L/PvXIpm8OaIcE2rAYn1uo/
zAiCmBQRB4MIPvh0x96m850mltsjYcXPFmBKhoDih+JKq1+CuFiKQb6r8mnVNkz+GHnIrOdclZeC
nO7wBcP1mFtuO/W3GLzmfrE1NXZT3P5A7zVYGxX2YXWS3Pk4bXLLoj6tFaqVvojQTwChwXqRTD7k
bCkL442m8fH3Yr0MzPyQYekfNq5JIhZz6upVDW/V0SKdXX0VwRWFOaDYG0NMcDOY+v1iLk0YABVi
iEQmd6QiW84VSyhHCwsngYYK9myERETqrB2eZKntR0Wh1IS3OYSuj4QQizVDeLXqZ3C1sTxLPnEb
1crz9bkQwEwQ/kqk/T5ZXrKTk4dK3KBO/djBZ7kkBOVJsOtqPx8BqeH/HRWdJN6JUlZA0Js8J+0D
khLXErq1FExu1bYbj+wpiXM28U4pYXzzlYeV4oXb2Z9zduCTAhR6Nal9b4oRbkqP8Yt/bItmAf3D
tjhspfZJwf+Hw9/L2W3HPS5zWS5BKi6WjE9C6gcINqT7lZ5iR+C/ZClO6SETIWP2h8w4qfVLXu+G
fd3cFd3eypygcSH84/0kDJZt1UCxBiK2Sbe7MHhLq9ANfAMxDFNGIVlkxuzs+T5q3UtiSvfkd6IK
N1mx0FBBKhREecVQ/5HT8jRpwbqT1J1Y9i9diAH4DFwmqivxx+jxmb3UYPzzc4EuzZjIZX0Ou5Ep
GcR509QvW7JGKM2wi9MDEzoqMIO6tX9LmwHXzyeOX5IzcS4ccjwXpYefL61eu/RFFyWYo14lcmkd
4Mbhe8E2iYN25h3V8rFoNlG18Py/AdI4wGlEQZDcgFTswNwy/cqjXRfdxxRw8a6O/zBi7rxfsfI4
B56q1gMJUEZ7owt/8morTzd1v9Ton9tTH95bPkho5lTB3GYiieT0rK9I7L5/pnA3gUQkssO0i55n
CMm+yQwxuDEGEp/3cnj2k8cOXNQr7yFvYDJaxo4COeEaHvkd6oTFEIFawBPwSi6e6EjATV0ivtiF
2YIJdGwya9VWcK/J5b1OopK+uj0Cf+oAMDLQj4bA6mLxSEpLYpA6gIRg0TilyEDXKfYnmNbCxQgX
BV1ItB7K31kGKwPXhqbIl3hm+8Wp0BapsRP1ZRS0tvVLtcCJFl7/lPu/xOBuPErijflQ1KsUqoS3
8tMDLTKHiyX86WmZM/W2no5qcxt3f7zhSfa3da5usVn3vBdhLntmmB37DQvudlhvSjQVxaMvuTLF
lIkVa/QQ6reevpZnp1vrgVM1wjfW9N2bkiFKe9N4C2YxorLQrT3ToCr6FWCILK1qaVdGCywopXxd
qm6AgzIOcCh/mxfBWzThpmiXGl5n8THx3TZ65QhEKI12o14QJjkdq/wtbNZD8mhGyzZY1ea6EBZ4
V+tK6lrZTsLWR1zUuWsIPBc3z9aIFnPjPg5wJwyJcwncmi4jQsWNvCP37keI2h1VLyvZTA9l9UcU
0VRupPbsE4WUUsQQLmYFpzp9m6qcI7Jhv3z8+TP+bmzJIjCh30DkZDFc4HBWIiVNmGXWAc4rgsLE
exjQQgQ3ZKpiWimFmz59jlWKmO0wbQft0AhrXd78fBPyNzWdhuUVrRxcHNhuFzWdnw1Ggwc9Ubz9
Ayu/wcJdnR6IiRpjaBg4FPeWuZaYKA9/oE57wgMelrMEqWufEgHTKXIBPDwrJjXc/t+DK9kFVCaE
BFuJbAfc3cUj0vHTHD3cJmebR9gR5JNu5l7Rf4esWacwPNOzhTFsd21z/2aCqpL3qltcGmvpL0Lk
LDUnNa2Fbk9l5JLv4qjSkxXT+Ev0w9iDTAC1gawSnLOMY2kBM3Mx6dlh8k0ONnwbdeu+VbZ1xqnY
/i01Ye0haI7pAs+dz2pP5E3jytiz+O1bSvwXmlza8nBuazvPaXzi93riU6f0qCKuZLaPdyVeeLGw
1NInQw82hne0hOmxiW8bqhABilvYVXAx7nNa3zwY/0SR5QoyXq9ddyu1hxHLpSJY9SMnIuGxjOUF
zRUBS4yMdzk8G4wU84LsLp1MhDxequGj5q1mGxqcqYexXwckkuVts6yEis3/NqfcifsbS+zXVqRs
55BgD88BkdAAGMC9g/9MKr5zJmf6vpUFWzVppW8HTChMpBy1qjo4rbk1LRw2wJio0yKC8UnJWkux
7FJkgmwn0CyUi8iCxBztmQmnEOSt0Jeit5fko5p0ax3DPmk5TbNO5bEfH1qtIr/6r5ycwlm50WeO
XMgMEv/OXupZljilsA+D2mVE7xZityytJVmzN7m3SrEGT60/cUr1SDM18h7VkYy3AZPI30MWUt4f
LCVyamFa5tmAVOW+L56NSHeUGi0ZT8PLOBXbYhnz27AyXBptgNEO5TWCudDSHoMcDNN4NYUnBuRs
tKM70uxKmrDxoTZXmnH6+cv+au1E+B7u6NQnKIrgpVzQMIoyJhuN4cKBc28epcjs1n2Uz/EHaJTB
2XCZtPCLJgpoYFhdIHa+cgdfT1V0TORxomqARESA8mfMv5CVWKkEuBA1JgmAaYLwoHviAn0wcw1U
e5m26vJ3LJ2lt4wWksSn8Sk3niXvhqrt53v5OmhhxIOtnyqKZEKo5kVlEUViZzYesVdghiKKFCyA
i4c0c+J5dI4T2pXLffV/YZr07/UutlWvtHIvi7Ps/lF0ps2xXr398mykpFeUAHOd8LkIVRU8+Zjn
6BaWDZfU8CgXU7EPBZoH4xUk1k6L39O1ufA3o5v5dCAmAEaLyYDy4jWqU5tAmNQ/DLvafMYa53RE
H7kxGHn9ALCkg5q0hBunqj7bR1+Pqpnrr4uf89MtzHO8f8blYdiPfWiIJLjTLXD1xD9YoAmBtwd6
9Eiepvw2tOfap2OuzgqeIkNYwTihzRmuvdr5zLm4F4NcJQUbWfwb8Zb+fC+9wIYtJDwO0WuWXsXA
dMoopwHesIs3wfXi9hxDlZzbIk9VyF5/yMHK6viqBP6bt28gGsLKl5RU6z80oH+eippUPUSfLrtX
96NDEJrb3IULEmLp1821sKrszPGvTHC++Y4AgGh5PmbVxofD7T+X7Kpa7DzCIuasPAYBwP5R/c6A
Fk5oXq6kyP75s9W1735GiKFEnFGf4FY739A/F8xjwxw1TfboRVrUPh660YXh/Y2YzxAuPMU+gd/J
ovFB0eB2F6ps+2INM9E4esZdPGDo7vtboz7ypSwyzFP6ReC3u8YDBjF2k+fhaj85ihBvPN1k9Ir/
MP2xpe05DBlWSLiywVsLF5J9PNb28b8oO6/mtLW37X8iZtTLqSqig8HtRGM7jgqSEGpI+vTvT37e
gwTviee/SbKd2KC+1r3uq72+Sva627Z+4ZUeSIcVO5+Gc4CKsz6mjl9aJ8lKrTfDci3Ren8nFGsv
WpcFPVebItptN/Tn+TqxGBGOtX08xg49seDAWs05bq9rkgS8hLcePe99631a/miNXNfEOsb2O1s4
HGbuIXaOEdag/TK3c1vfGA5I34JWg2U4u89yebY5D3McSTYUGRbgqG26Bpv50O2PJ9Pe+dgnus3T
zO7sxvVpNVocAm/CouqzX45LLLnankNL0EyLFkDrQnELB6nzU7NlZkSYdXt9R2aNktZTXHKjuPXG
I4ikOwLZgtuVL8XLdJS5y5vdZDoCj26JVXjvM+vKS7DXr15w+MTGB+uTyIIF/ip+HSjxU1a3/EwW
o0WapZ/wZ+TiUsBpmV6JO7KDuDlwsJy1fg7AZ3fL2MntZk4GCe8+Hhoghff68+ofk8XFvp7OyJcX
/fLyOc6TRbKglW31y559+sK+7cPh4nMu+JeLTTfJyv3I+qRTlftGMH1wPp2X3PYPZ/vwGTsRm44d
LljCxiL383NnxXwS87+T+9AM2VfRCnpYLNPPRhwANlF25mTO+zF33xOu5pH/anurzt+nf854d8Lx
1fypcLbYOvnVxyBxU+6w47Hk+0f2hE1GPNyJe/QK552E68A6BGzNW86dpedcLNTq71tSEr33qxUt
mWAdgE9rXL3jMwqkvyrap/isgvSKKMAAaGLQiyvUrgtEa5DNC+5X8HMr2mJYDOcX+geFLL1lSMAr
ut8Co+t1UQ0lANaDQuuvHEAQdd0zLwxzNwOHlIlD5kpG49B4oji+UctuWbIJwqvJQHylhSVO8HOo
WTpQpQ4SUecgd33KSck61vi0qeBgpBIuehhpzcTVudypGa2+obeuZ9KRld2YvE39YT1QEJLKGmBw
+SFPDz6uKhIt9JlCvF8rExHMdUsEOoO03aXGUUMRixbf6E2b3PXLSqFyqwl74PmSnhYJBXL30ZZ0
ZRM6csLMVYRifhOcGuRRHX0llL0wJlEeSPgKBHATj7RcWYfnpd9i0qXLVMMxN1uzqiSkYFWAO7OO
H5T+ga3EGiUE+UurIfowmwgbZUCsqqXJrT8zMOTipimuTtXoJJ4AZ4FzqP15EdWqnY+ik+F0fBYK
V5l5+SqkbVvmU5q6+t4VvnF5vtKdFUsNkX/jFYm073T7nLGZdIk7bnn7Hd5qu42hAZuSWxjyUcGL
sLiG20YdFre0t68CNf9t5icJ6nfdcG7n7OFSYJMj9KaXjKGvXHAQKIVDV24uGYubMlvHsSn5VYhx
WkiIxAiIO8Y53ZLGv9VXLgpRnhuhnQteokzBPLgUFC0ecZSA5bN4zUHjVR9RimccZID3DCJfTt0+
yNSgBJUXguh0yaOYS05TC3t1BAWZTPGZ+DM5DcqaEU5q8W/tr16FFZNE0BsGUEVEuS2Ts0gb5Wa4
IvrelLVpjhLuevuI1G0HV4KAHj/Nk4cBaPnfExWyy/8oC1BAUhIA1sPnmb7/50RVlEWsFBL5j8+l
UzqNJ/nnN1wqAv0hDYZFFoye+ozXiSt6gyvZg3tziZAPwteOnyxWOAR6RaAshIX8Mf189JYG+W/F
5xMSS/Jn8/JZem08ktuC8vni4hazxRLcR0btsyjj3/mQxNIw0BD5nO5Z8Wt30sPvkba75KWzMS6a
QyKZN+4MWzqkfujqL4Zr2K19dXtvehm+tND8LND8IsCk/7e06D35o2DX09300Qovze/4ydGTn1u3
86rn2q042HjFstC5uo1Dj9cj6gXjw2zVuuzOs+gJruzUNrIVRn9mggVj7/zqj/R4uvmMyYlJjHaL
nfDqmNOmMTZ1zm71AJn2a+IkV9mDDPZ+9S8+jaHtFVawD2+JEffqg3Myik5j6dnF9ceb2TNX2wGV
O/r//0jyr9eKlTAxSsGMDUCLOCVo8hN+HowX0y30DV7J9DYN19AAbLzW1jRNZ66+Md3pgz6wNrRF
/2mlOe1L/F7hf2gLL5DTeOEz7YP/290CqHUuv2JXZ+06y3RD55DzUdNQ3T/BQ35IvRDHZ/KY+GZu
KzuRjsvi6mAx56oueIaX/lac0S9dnKMcuMAraC3sdbE0nIhTELk1+z0dKXPrSlzJjmYXDPOFczlF
Ljt7mKb68Cgf2GXeqUznwNVtadt64r5yKdvdq9N6pSs9qO5Au9/iF8cy7Gj07IBDpndJO2E3HZZp
Gzt4f5QX2u68Bu7ipeyYDWd2cHzfKrbiviu24ArMOdNLpRzoj0DXv6K58qh6oiM7ugck4snz2pfn
w6nwxK+vML1eMuPyCgNm9PnIV9Ei97u5EWhBOL1e+NqZjgamNUNj5CtBNcdwPNBdcodsJYh8uIcz
bhXeOy7FZeadF3iwuik4A3xSBP1evQbuWJRfmzff8evaX9fpzEbZju8Z3y94C6XGklU6pcI63v7f
fkx71jUWaFPQvJ99LQBZsa+O6qqH9CnxdU7hDUsVAqeeTb93k1/lptxEtnCULDIQnemVe7iwutW+
es35G91J7NGbg/4mu5lbC07m2rnT+MpT7qVu7jUnYY7j1/vwXviFn/nYT/G75tXOGULNgPTEefyZ
8a34M7R1x7CXwkFzdSf19eCGT/E8XWfrYVmsDZJfgnItLGfgWEG8GJbDvPTPXuM3fs52wVXc8bXb
l4zMruDI7K/sXneS03ME4lq2k53wtb+NLTmKdw3C5zow/Su/5cXMl7zOxVStc+leOPBB7VKw+Sgi
O7btljLcnw4n5f/Tn8McQDay9EANVCf2L3PN7XcKTVc3ecJvwF0atgMWdNR/qUxVFhHQ7wxJHJMc
KAfVmQYq+kN4dgVEGdqo7+2C19mr+PSzF7upazxdHzjNX3/PnXpb7qvFdPojTvfFwwWM08qJwOaY
BhZicTDU4DbP1ui+fY2MvmXLFjU39mfHlDM/zKWneDGdrulUFS4J3GtxzUTPwbRbMFZXmMdsrtxn
LtePa5izM/z8dpjflu3SDOr3yRcmCF0pslK7u1mGG7qZP3uhd+/VT8w+PtLgn/os3/Eghe4o8hcW
QrQttbtOz7XCZKVOxn4P2p6R5527s2cipEodnbFTj5vmkXTEnwIM/qvF8ddWp87yHxNeQfWFT1Vb
HGFOuSMjEbxtwaMD6Pz699zKgvZubiVTSUbiQ2ANs6vO0vPvTbVdLAlFJRSrmvk0C/JNv1I9rJmC
/hdPN31D6/rKssSXaqsRebRTD3ePoHRvHgsZe+B+aGzVFu3rUXQJ7rPxsVt0NlaH8EOx97F6u3Ir
d5p66KO6FMP5Ylrd3HzTy2lXKbBcWErPmZ+Zbvut6uRPl2W9lIi022kb8UZsIzcT7CJjY8AC1TZY
rd2Ws6DwqUrKdblOHsJNR0xGYSsHbUPE7RxrAk9Y4O7IuqnFHfLqtycWDtLFLh9gOGXb857WyjLf
Fw+X/WUP2FNsy+3tROzCcFLY4Yf2hKVMfcLfex3tj/zoIlokrOdqp3Fle3p2NSsPwofssX2enZSH
80rDevg1f86fZ4/FYNNFsYqY/0kPtw99Hx9mi4KbG3sbxhJep+jhvD1vq5OwFJbdGmOJao/xwpmH
gsWz16+v23zbreuteMpUq1oY8/whfs1O6ck4aAd65Rzqga75MXkSNrMfGLHfcIu7W0K+a+idB7WV
RzW7HEblo37MXsKXvHPV6xN+v1uArHRw40dpq9VbdZ2cXyV9nQEiFI/DfjR+wnHuH79pVxT41IhX
VTjc97khYSlX9UVOjKWBQW0Oh0c6o74bP9XhXY+YE+o0CNveH6FFaU2yHM+V9+8H5L7PqiNlhRRJ
gw4qOYq7u+ef2Bwtlmuc1bPMjlUXNTWCu4IyjmSlH2NAzKnX9mf/i61NYwwNJ2KLdUO968WFsw4d
dpgJJ5JsCpan8ntILkOFmgzD2NWQWaJknd+USc0as0RgAu5seHrlr/OCZXVqsF6Zt4JrPlGQa7gw
w9ihepttRQlmxdZ4hOFbNdi++6LI0RBECRcDgiusGjdHeIZJVWhlu9kZaROUSMpJcqtVt4t8vGI2
OOTqpSVuTfIL5iZuNQXugoyFvfpaXv203RnR/LaOsaVcpwRxUkw0oBEWtJZm107GlioxhsMxNTCI
tpJ4ns8eAT+wvcFMIBKWaWwDdt50bKq8hGpm4svZV29wpIj5goc9hv3RLKGn3pQ1GCkz+l49pYWD
+M9YXbbCEcs37aPF6h+jYejtkFQ0xzDXmmQ30lyDYNzi0XY5T1OrbvG5rIlcDJ0Uw0sHn3WaZKHF
ADMtJD/LFgr5lvppHNeg40noASb35+WVtnq7xbBVFZlUzRdc3tSz092Yz7SVum4bMFpX6jx2HetQ
kI7uswdif4KjWrdWthdT/KlpVXfJnFlDUeY3+CnmvsPPE8+7teHFuPSfgF/2t8a+PY3AJNUrKc8/
3NT3fdb/u89IxoEMgFmjcddnjcxEj5IzydDhGlbJFi7PjZisNUgy42L/JC7b9fQ3rl6cHWm/wnbX
mRIqPPXWl8XllG5nm+LJWOWmdVmhC8BjdSXhuEgbvveNJ+SwmGwvi0W007bVUtlF62iVPZr722qA
Q+Vpc5k74IFbagl2RjjMkuWyHAiHnlFlio3ZmgthdX0wmQHgDfDkL5vW0lf9Vg54S8pS698nhDXk
tydPNCcwktQg1PLfbElMPbmRf0LLU96KMHOxul3gGdU+KkJwxQbx+fImmUw9a5LVkFLEKwn/0zVw
G52LdBWuUxY+m2w3rsZAX14nODLZq3NMRt/CRWoGt8d4d2XKwGjcyufQjx7Op2QtHhokFGm+uBzL
x2kySVbGw7ioHttVtSll/7bC/Fbbxr/DlXlgfRftz+toXS3DeTkP59rWjG2CRG6rZEeChmbMs0O0
M9j5B3E/+vHjjS85a/t0w2lfJcCBi54eR28pS2l5FRyqyoXyLgb/PpVfWUV/j2GiiR6c/MCps2xI
d2MY3krX8pxde7QuFws8kq4s4jubiPkNrk3P/POabu9oHY4eHmHWe8Ba7NfH56pwN/bHiq76Awad
rPty+8knKsa6OTz6FJmGVVrzzIb1Zp0WawHZ2nLmDFZBU/i3/MMD8jWv/OMg7m0TlIuEai2s+7VD
XWuBKdrLLS3GGROgvfy1aK3H1F6sNr8L+3SzlsriUbUG1kZ8v7Y+d6unVUj/lOUFL9rTXy1WcE6r
sRq3YIVKO5QzkFjcJnZmPWFsy8GlFoJQq/dpHFu9W1mSleCTltnPuvV4Ou0L+3dp/w7tnwxfvmFQ
WLnhkUBfBWMVlFr3jjxiUmnGoLTj6pVgA0QF0klW5yJp2vQLQwZ4r/qU6HRhY/nTaf5mbvW16an4
lBT03N/kUlEtSN1tiKDwLphctrPO194ioNTXK8upD+ON6pCI6Yhyf8safBO56pLWGXAM6/U1Tbil
chQezLWxlfR5uyo2V6/38y1zBQ5d+9Imgjsw6JYkh8qJ9yApr4mDjtcqNiDzzVs27zc0Ic9bBT+K
NYbgSJnijfFxeYHcd7gu0frsNCaH9ewnieq3ons65UDIU1UhMPDcjb/pqI1117cjoupD2tmIOzRI
yVsxB1o61/s0f//3Q3kPLenAmACzdNYEumfKfb7YtRT6SkuvxaokpE+fTJxFaYJoYWFp2usw/9+3
Bm8PxzKdnHr9/uiQZuvDVZGwuIBOTFrAxITVL7hD0FYuRU8a0Wd//nuT/3ETw/qCxSJDasF607hf
MaXm+QIV/7LKJolpsYbiFp7dW+r23SlWtfmg0mcHVIU4WBQF8pS92v6AXn7D0zjL5AvjsSKg4oDw
cwdMF2F0a/HLuKyQlTTGaZbRpUpl4C4ax3vjfMGPVfiNwYUNXt+I2uSQknSvUqbDAgW4xxPnFsH4
hKgir6tzSSOXxR/CECi444jHVPNJoPRXvjRIaF/Wu4kpWyfnQyTBJz7jCkfzBUok0nSzfx2ZA+iu
pISYdxqSpcgTbtEKYzGyW+X28zyeOooRsD2EYNJ5LxR7qc6deGx/WE6I36dWQvjg4RkacXy46t1N
CK2IzLocFB7YdbozKB29YhtvlUBbRUF0ZHYKNKgmFrfi4d83xfQU/T2I/73hqQr6YxWdNkKVFhdB
WDKT49TVCHbIGW//V2Yllx0i01RLMYBimXXXnb6NmS5d8m5cDejN649Z5AsTA9zJ64UJ94YQtaWI
VtJw/310X+Pyn4eHybU2SWtFnjI8bu7x4iYbeyNCLXWU6GSrH+AJdMKnrnYRtG8INQBFab56Ei3q
qRs+/Wn4Na3h3NfJVZgrtN3oYgaJ/38veoCfZ1pwUCLnqiu8dExXqhvpgbS9ec3vPLgEM1YL/oVm
DVguq9maZlrht9uRdhciLndq79zmwzL1L+/4TOOq/npbNJ5GIlbsk0GDkvPf5+Cbuvr/zgFzFvA1
lex96mvfKOAVmOxurgKq3iTyzNR0ZxEPHqYNs9vZyW6fcXRi9BHLLx2QCgNSKOkx0Q34X/dFhAmE
WSPedtOdcM/l6AeliHDOD5d9TqNc+X0mibg/wxdIDBopbzIon7SpYlxsJheZdLCk+C3KJU/9UfM+
3XF/3Rl3e3L3xPVSrRtpBBP0kjlfsg5j5oW1ZF+RNWXZKz2Q4vY5mNQneYWqpXUvBPfpAwDc/9xL
MERZwAAdC0XcjnhO7noJkBpUuU1MaQmFiXICXQWLL7QlaEPi9OFmxsQbtM6Nsa+fSfaleckREZ7l
qz1L/Ei42E2dU+QCc88+qiixOrP6odT74h//dbJ4jEht1GFAMoOgFP97lBjFXhtNOg+rxkO8ITqE
ZyXnuTEGmrnJJOtK+oG2HHJXgvMxQ0DdYgxysSQ6/yDGT1cXeJXoglvvlLWDuJAVNAzni7RU6FYq
BGks4y1mOZPLCWQDn+juZpk9iaGd1UtwyKqYnzM7ot9LzpLkpPKxlZx6dUGes7rSh19Iio0GUwf5
NF3mDLE9yAizBLt9oBErQk64eKw0ibFhEZXZKLp0Vu6RNfwwln5rTUxP2p+n6e6eKqtwnDGSi6ty
NSNNCUkNhgl+b56UG9D2hGovVTp9rc35QBtbSthnOsojuh66EDk9itQZH/h2bPrgu0TASZmV4mN0
cwiZymqM8obfUodTKFl1q6H2SnkF3lxhVEGLw71BIfg6pWdCMHSv9WSqRC8UPFxbVvngRZWDBU17
sarfMjbbTDLJk8klbPwLA13kyj4+8cNHhKo3QbuDAseePFnQgrzg8hxuZvggEAmtuqExR+PbcTyK
rT5emn2B16oVta4qbkmOytZq8j/Sfr5OrMR4IdDkEk3h7sSq55k8E80p1DOHbH6aUoqbgminz0Z5
0W6f/Y9WivfF5/0G74rPLJeaeNAxxqsQYlaIim5QCHFGtC4IR1OeOblGCS8a7lmhb6/jvH99vWq/
Rg0cKyTME0inpKRJEoVISWy6y9MPA+nXEvHbI2lQF5ObSUH1Vez9MXFXbZcTPhKXK9nCv8R61B8m
7LNyUpsAAesGzNsENOBZP/aszxJeFfjixP8ZHdGBC2FdJygT9E5h8TWhjkQ/gPJd+dvEeslBIjO6
6vTw6EoTdbv5QvR2rLat0YW0u6D7S7P36nR265BHxSItWfNdcMPWU7aDd3PQsjLrTUAGMncbqZjN
+OaarNda+2a3QNCSLfDV74fF78x+bDkSXH7syEu+XvFiLqAmwo1uHu8j3jW979/nUbuvf6YLrWEV
RumPDQdr8b9HNiG6SWFTm+HxcYkWztJ5Ydv93KwQWoMtPrOW1a3X9dV6JU1pPXrlUWe9OjrQsez3
V/Bka3tE/kcZ8ETbe4EjtIMZtPU0eDASVsjodv1jHbyd2kC16S7YQOLWcv/D4yEK0wB8fzfo6IcZ
XaaGwtf3/7gbClRVEVZ+3XGC5AXb2GdBsokOE6JfBVhZ099v5iloAu55AVlsvvBaeTOPHDnQ/4kr
YKzLAOQeYBwYdElQHLhDwd8JIw7OPvArv89rEEtX9cog9FXg1m6pAxvjVQFwChI6/ej0D62Xvgme
SbeQkRl4z5jrbyr4h/qYuuJaclDy8Ruo0pM/J8Cy4KsJGQTMek1dae4kXuz/+zJ/q6+ny/zn+ZH+
vsyK3mZI7NJio4LXEgqH6G22VHBkUF6TkKQkP+3nKPTQJSup1ylPYel3N38UfqjzpWk799fJIO6A
oQGkjNSiv/cj0ptRwOizO1JUKP3rTHTaN/FYw/kKFWcGtNyQKNb4jNCxPXAOldhl6QOAOL5cf1iB
ftXc3/aFZroAc1edFh9/70sdyaGmnpEu4w0biERZS0lJXgKzSP/a9YI/iC+jAK0DC/+KYPBJKNt1
n3FlLGMGv8kzOz3vM+mIpZhYosPMBK89vzIuT2NkBaRZ+8bsc5jh7xXCyG9TJJa8b/y89uS46Wdn
QJn67+v8X6MiMIQyISKmIUG2/vuYEoxL9bN5EVeST72reSVzI7o+cMET8DwOI/45aFfdwfyteGLu
FJD7CTolhGMHPV7/oc0n3bcUuOv+2pu7WUTr1FyYtUq76qVPLI2gJzvC2TVDhIanDBcjiYz1DFBh
Nr4hF18hc2yTTdKomP3zJfcoJY0ETQQuXJgHCeqD5HFKRqoJS2NqxhFUEMhpUsufxpP/2nFlQlck
Ot/kdd+NiiPmftpZj5tT9Bu6m0I8PKw1b4u9y7ItiGpBHsYEMNr5S7Mv16ajuf++jvfL4enEKejS
sNwmB1D6ksf8MZxdoiQzakPPNpqcuCGN8LBcTwbjk+4d48B/b0ya1rh3D8JU2E5mhWz1m2citkg1
bly1uCKOiZps/CDkUVpAIcHP8qE52yF+HgE3D08oLp4LPbHbKbTTboNL5AjzFjLED3s01TP/2CPl
rt6+GeO1usXxly/vSK6Pap7iFlCP5ydiPtQLxUNN5qax7hOXGQ/zIv/ErTZq4DRRbuTjYZZ8TG2N
dvaCSaNbnor+8sPd/bUs+WsncSlHXoGqwUAEgKnS38+aOlSSPLTSsKH1688uFsRBSw0qhzQXutjQ
pK0sgAJq98t0e4YvhEe5M9sObvsoUZ2IDukhVBYgcHa6U2GZhvyL4hLdWtFOnt44cV0qF2o0eZnN
K5JA+7YK8XvclAd6+vkLTEhhVS4S55dsdRQ/v35rc/VtoMcpOBS46x8fi2+z7HTEBmJbmglwwu+d
o41YqoRGvIWH5BFlMnRgCqN5t6BFsMwf/n0LfFPnsUrWmMrx8FTBCbg1/z67ulamOL7n2gbpcBwT
2QfEuJQkMnBwZFgAT4Ym3rVYRtUBmBsi/e46v1U/zFdf/ZG7a8zzIIs0bfB3/damrC/tRVcj1TzG
kPBq3MMt6bOHhrn5cJOXeLTqHQ9nv7EvS/OHofxbdBIngFNMN2zS4AkMCH+fAE2NG7jws3EVjh3R
v1zwS+KUWvwm5OVyVrwqGo5MWffRCIMVNgKhZXi2aDjHwMuKzM+2ZcjCa7SqcifEnadLWHChlsef
M5eFRdITvnR+LSYFPL6UIbyga9vUVn8zcazJ5tE5X18uPy2k8Z+9f7J5Wuj3mrpJI1SW7l0OE3GM
e2Omct+Kq4p5PSqWZb3IGiBTi0zFq/7Q047SvZpCICnmETRiPegQjca2kmLuY0csJbUllvP8wsCK
RSIMx+eIAL3z67nwMWtKajyN5h3OiShxB2BWMNrJgGopUgrOVhqR0IqrxAAoeiC0Xh0eBRPBndfi
DTEMh9J8FGWWyvJcK5yr1lniuEn1eQ+x2GzXHa43MEEU5nRXjpwey/vyF3S3OZZf55Oyi1P7+mye
wJPjJ+nXhaTp9/Epbt0BuIpM9dmCXMsc5QI+k60d0iZIDimAcO3qhk8nwVCt6LK8SUfd3Ebj1mjg
9JwX0L0HcY/lmFmz42tttCOYtsUxSebYXrTXtxjzi8s8Vt6qirhkcs/eibw2sS88L6Pe5tf1C/kf
6tfS9DrTUzGbjQHRafG7UAIz1HndTiMgXniPVT+7zENx2RGsqeF69XZBcTr419lnJ5PXOc+yNTTy
Hoi9O2L7JUH0Et/hPIyqr14r8rqWs3CZRJ+zYj70vsp1FKV5J81zqt+pm2SJjXUFOparB7JZQzqJ
N2hDGpqwAOKyWTih7GAPPLZeEeK/YVf1SiNmtbHRQZtv8W+hZoCP3LFYXOEUIe8CBjsV6xCGlwjX
/0l+iSO41XYCv11bqDeaHYR9biVcZGFJmccCzi00JHBs0Y7wiaqfuPb4B8mWrq6Syov5bOnJnPmt
gv3ORmwclENyhz+Ek19dRUG9afUvWugiTDZOUjp9fiSfpMTTEq8uniU0ACqK7VUG0Y62JlSo40TR
2WilizQxdcTBNwQEvSi6vYq+OpSCx84VvOFmVUtzUygB5SKUB+2yIqayAne6ed0WqWRBeTSPVFo3
9kxyG1h1VEnSEl8abj5Ehvh/FGcbo4EQ7LCx9crHpFbEMlcJxNTG0MNIHgnHJa1WT45RR0Cn24bz
igAshJoQOorzsRkPJdNKTNSttjDOiMGH59vwXGtXgphfw/45bnZcH351NKBkm181CgW5BthfR0Yg
8phmNvFa7myiQ0twSfiWge+PLY1PlA2mvMhp/jKH5Q6j0w0CSaSsImjbxYOgujJhfHTSaAHhuJ4+
hBVaRVcKt3Jm9Y8lUvobIKqwCS/bkmckdAnXa0FsoGLEQjCjKssrpoNFiRwGXFXFsZfKWzoat4eb
/GuoONggHreh6PRsOz6AmPAr05ZoHkTGk95JXm7HlCUiwoyzk97mkMr4JZ3pYSRLnJyN6KU1vDL1
ReMxZJ0P9KduqtYhWKceMfRT16O+qmQMoxTRPyewAatlBCx6w2faK3rstObVbF4zRtfqWuhXF/FU
6a6TUuPQQzLrbdJgnA2zdvxhKvu+NGA+ocibKAwYbUJV/Hs+aWr5EjXVZdjdsti6lDu9gq+IFgqn
khkWJgndq4NoWFcUxdjKtUGUvRp0zAxbv/6OUfRgeKYyGo7xWoRMz2j4w4Q/LU3uplrMkQx2j3mf
+X6qyf+oeRNFym9p0Q27ngwn0b8iC1J9+foURcF5hM2GOgUekegb15fx8j62W4kb9Yd9+Nb2ms6R
htzdVMFBMYf4ex/OXVfnenwdds1ImPii73ZJa1i6uZtFTyGMnk5xrvH23xv9Xn5PG9UlZAtUOpJ6
7/YvKbNZMUPWt9bWjVOg5KL2Wxfb5iHU7Msr0KgdrfGTwkdziJnG5+Yucmar6Gn89e8d+XJbvb8C
mH/ALSNlWP/mclm3Zq4NeHKvsE04NecaqY8yL7V1jIFN2ShuHlLnkcUxitYsjrddPnOkVlzqYzhX
yHA6X7qFrsgnMWlelOj2kfTVSpRphks1up7ol1ypz2IBFIWldEm/tR/mKYBDZSq7MBmfhWxYp9DL
YiTZV7nfpZfiXVcZ5xqsxXMo9tF4SiAZNjgz1EK2L9TkTRef/n0OwMX+4zbUZAAzSTJxZvi2gu4L
ogyUTlpKs8uuK/tFVr7eGnJyXS37mLzdKvWzwhxAHPQlLVJPECdHi3rZ3QQbV2drgNcjEhOf4BBE
RhotRnO0WyIsBoY3Pcy8sG9e6DI4Qv1ZDE0wRqSL1use77CcBV+6Swsm82u8rHTqAqF046sEUqWx
8IHHQ9DjFW+ObSytJEhE6dogBFodyB5QU0+VfxdYBo6ElXTw/Bo9sWS5ccehdKsa11IJlwPa/uPt
AWcCK9PwTwQ16bPUK1lbCvmLeVlI0DhmhriKNfPRIFhZAYjXRbyWPtRkdZmk+WMww+p0ltLQMisY
hE5NEwdjr9bgEjVMu2fPK0PNwSV9FZtYxkjJ05BcrChGaHZlMWfW4boIyVlsKCNm4kIYK+yNXpu4
/UWkKtqnXrs4dTLMe0oGlLyOgTNVPONRzJ1r06EZr3F6+61hDywOlVNIr0pY2Klkn01hLo/dEru8
tAWOvI5kDmDMapkCNm7Ysja66Cdi6knCRmsrV1BxTih2N/V9wIu1KM6OMsj2DFOw8fJ5VWo8GmAd
Yt81ozIr4qdZP59JCEiqaiGKp8ksviofebRdIz/I8jy9IRsQHzskDuZZwmVQ9mqBBWoTeZXMyjrv
SZZtHUXvcI/NNqLCKdBrYqzHXaTM7BuOhsUVRZ0naEGKV0sL4C2r1U80tv8aZ8k50bAnIM0MIsTf
Y1zci2EancNm1WLgOjYsKjNMAtX5ZXwTKRnOlxqbQ6g8V08VthcCKmYKaBFGLZef9mSace7HG6Ry
xDXggiyi2/p7T0apqC7gCnQ5zoReuyX2iHnG7bBo8NLTSCGK9kMBKXL2YqQ/JQ596/Aw6LICkUAe
p8zl+8xDsbpd0jEtYV48prsziqiQLN5jCRX1h1bOV3TRX0dJGiYHiWSdQYVe43Q9/pjXZlhNJFCY
u+Na2aP2w64zDXhIgc2zytKOxW+39iK/X87QtTydsnWxvi1rHI5/GNi+nexpN3ApwFpexm/mnnCT
DqJ2HTW1OzYObBFHsd9zGPim/8Ya6gdQ4Xupcbetu6WraJ5VvRTK4bh8fF6vk8Nrbb0nVuCf7Sf3
pQ7iuf1ws344wK/18P15liQgWrhi1BDmHQs7E8DR5f6C1MJy1h4C38Q9dEst8D8sd7Ww7b0aZPbD
MP+9/6my+tYW4XAZ2nHzpqn9nSl7xnVxFOm8Hp31+r22g9EKDrjmuwsIyLwels4P1/JbmXK3wbvz
20jGrclq7XJEBWfla6TRANAoIFL/3xtSvm1IlFivgzvCDaNb/+Vx8se9Cx5pNEnTSEuEl4xFUCxJ
/W7hmBcdcdIFrYIzeSRlMdduMFp65Het4palLdOrxS0MX76rplmKtMtub5foozP2A26+t/TxPINT
hHApGbZnFUtFhrvr+Jpr+yEGjENva5SJY7S/qvTDjH8n2XE06DdemMDa7oeDnOJ6vg1EHKapSzr4
0f/j67yWG1e2bPtFiIA3ryAIEPSkKImlF0TJwXuPr++B6vtw+3REx96lKjkSNpG51pxjgmb/T1TL
PJM7USXdclwTWcqUMdk094DtDJ1lAFOQqRBuQTMcYB0+AKq8Cpdy/JvI3UuejSySU7cvIm+xxo0U
93YsUDKgjzj8FNpXg9Rk1FKWsqlfTtFVEZPTqa4OffLbR7+ZFDGD6jfKiCNyts2oR4JBpcdcp0Hg
TqMVnDyXTq1RcuVwddh6w3Y8C+auHC6aFkFO+DvWwgeN9kSGeDkpFwHArUX2LkeZhmjzkM2XXr9Z
0CGQtPBol3dMN+8ZVgABtuxSgkZafdzCiK6QXm+JkGBo5h4/Oo+rfDrIY4pzEgqj3ku7ARv70p/H
0HqRzSu5P6dqU89+JQkbDk9j4TAg1rum4oR1vJowleaguUO9vSmVeGCltsuQOfUZ0Y11vGMWdK3E
8TtM4Iiod4mnKHxRpt8bSRgItt4POA/CYN6bXBosJwk0ttmdSVH2MSteqZgO2gDyWK6OmX41ismz
4quuHloFV5wcviwTyPkkPOlav83/Zh1bMJmHpn/K3V+RmCwxfo8bGCry8NKI5mZQfssp+KsI+iFr
Zb9MmQgn2t9osuyZnrte7BYLO2L6o5l/uUykV1QUy1GT3rK5YwbDlqiU5zbNmOMJ59wI/WaWH0tN
iq857BAfMiPj3TBuTBnGvcqb5FOak0N/lJu3IL614amt7iGN9lB9KtZXzkmsBOY8bcYVEW6htDIB
fOpduDW4Zli0D8Z3ROhUITf3SE/J1RqOqT48tfG9I6jXaK9xQkgOhg69ehFMwSkRDKpKhyVGXAF3
CgXV4DgGhwVfNLdYS5Wsg1yvfvVY+cPFR5LrRRVunukpWcxQNGoJUvxeDFxiwl4UFC+Li9e4QFCC
z7vKj+osQIJWbTWHOaeFyINnChgCJC1qY7nlSbG4G4LkOfTpoVEVJw3d0XiS+mBEpSum3coXAES5
EwrgraUUH+pF3hS5C1uHOgMTMJbhHX/WW225do3fJOJOw1elTjviintqRkx6xxJW3WidBfGqWtE5
Cwo/774Ek5Zic55G/L7VJ9KBzVD6Sv/SwKMXuA20qdjmELTkdNkOUbCXgLgWEDoL1BULJIp6GhD6
KPg3micQfYLqwmvMsEZxMpYpfBks8LPK5FhTizQwvJmsWPXaD5sj2PIN0cuoWv8q9iie6pmeOfdz
NFQ2vF2HQdYZvubiu45BUQUqNzvYec3ugG4VkBXoB9mDfjeIhQEUZjfqZQm4fKu3GmScqN/CKH1J
YwP+FUhSER9d0AMjzXepRWt7Hr1O8BKcMWlZ7orgg1HMFpDZm7XTJb+DGbwZaEVHIAkD2RsG4b9B
z8ywKLehabrj6CJd9EetcYTZs9LDAJ2k1Qk4MqCNQNs1+oGSKLowoj+18YGWyw8R6EQl5bFoH5n3
WLlFZuwtufSWy7ltVrBM5B/KrGTYkUkmOyvITrL2PfDgnJTd5J2U9GghEGb0x/RlvX7FcHC4aTGq
uFpZO7H1sgzRtoW83xR/R4OElPLVLAI/ktQTOsunXNO8tlQX/HUh6bdBbn9zKT7KVg1ejOs51fZ5
jEG/emj5T6Mhs8+vbGIxYxFTxN/G+qoC35p/TfnUUODXaNamanaYgj3ZncDKlk2K7akSyURmUTMn
sgMO14tooRprPY7wSAGd1sin3xgENmoHyiI3X+Ik3lXq6EvjtAMhDWgVK7pQH0orpqKNwqOQ7A4l
e0FBSe6wY+B5nTR/kjdBW2+t5IOSo2HnCWmqo/E6SJiUF+VPrJSeyXBmzts0MY6VohzI1jkUwV/J
TH1d2cmtI5vuLD4qXThZkPOQgY4jN9Y4uSVRj4Z4FKLXKRd8g+s+DgJCFwyWr944YLJftG1qVHYe
oeFEFVWoBEKDguaJp+fnqsWyEAxuLIEPwLxUGuA7FMpsCyvI2Cv17CS1eCsTfzK+LEaGpAG+Lfrd
kGKc/hKLl9hKXcVo7sOsHKbm2Yyx14aSW2fEBsS+GmhuvOae5Q9tTA56CwY3l+yhO+TzlruMIRUb
mTJvmxmyZmlHXepFAc+4EalKCo5bvrcsSPviGFNHEqtXa+DG5i56FvO5oCQqYRiOS9acBgpZTGZD
/io33U5RLDjZ0kHVwvvSLO4Q1Z8YnC7jQhI1gaTgdhcj21AFmwSQF5VivUuoooTWeJMKCNQmJ1Hy
BAU9EMqzTlaP2uAqycucXhep/dDK94b4nkre2VU3OU2dbQxKgkiRWdJeIDz9N9Ou5rkSSoACOTVF
HB5ld6JaF0xoTV5yFuFmfer2CMH/9Nbv1Lzr2tHo4nOjR4Ch6lcl6q9pq3jKwG1PZkDDq2oatsHO
M2UwBsIlCvG4EbcRUhkYy3MCc0QalE1SU+Xgh7NR9YpuPAxZfhKM+tim1yCjYBM8+sjypwnLd5rv
F1owdXUc5L1UYOsetmoRuHqTUgDotuCzGL8NR21Qyw2xIwHOV6Nok8UQcBjg6ADxxjq58Glwlpjy
ZBOJ6VV1DFMvTLkIg/HNiAF40wIkBdPOrOrU0gSfO85+jVKDNIn23KnaCaRh0KVnOUWRU35W2bG6
qNV9rLrLWO/a7jlJu8wMvVi5dxnKA9yaiwhkAPJJHz1kcIXyTE8xCNY4MC/u5ks++VlxViXq/fiH
hq3cn3nWh8q0Kc9TFNBSuWTjn6gi5PiNJ1EyvZdddNVLEEJgCOW1Z5VGdp0zuGnvYnKO4OsHFEjU
lhYx1NZRhApkwW+q3EndzcmXnn3K6G31mVr9fBujFSq3dr1TofUC5Wr2VJkBRyoxfBF52bekXfdE
O5h1TZ1nQk6ylmJo8MUAh8IQtwjPEutAD+4Km/JYAh2srPkheBMRFioURr19R/Izd8AzKkdMNKpx
oKeYr2e96BhatTO6y9QWjlK+VBPPLXUzjMTfVr9CNjFtfTGyQ6wTQNHK9/QxEwRSkeVQW07aUAmz
UNXp6ZYsxm0UAQ8R9G2jMesQvvKYmtjI6BlT7KmPeaT4TUMmtBbspwKiBiUQRb8YyEPysGOPZo65
vJmoWC0yCAwEI4xPOHyBVh+RPNEWxZE0AicFpo1HteawxABnTR0SFqnf3CZST4MpbLa6/CNWH6kw
HUShOQsc2j7yQ2rLIrAkrcCb+hWKT9nAm83Ozn/kWP1J9HTHfnVkeJqbqPDkBQO2joF9UOyaqV3c
4GociS1cPgJ4td1zWE6m/C108McNnScM+HSALGNxztWZmhtlOYVkVvghy98Byy2+8HwD4ohWS+eE
ghfBGxrBQwlq+Vqq+akS1Xep2PWZ+BtZ5DOONZReeadCO+K6nWPo/5K2LTr43oozLltFfFuWszgy
EWAuWjBs5top0bFycKM8RWUGuJvt6iC+dOM1NS/FfJxmwWESmuunBTRHrvPovhiXcPwcBFfiPiL2
qWQJQ0jGptNpwRjv82KSU3hI5LcsvJbF7CmMgWXqyQWRWX75USTRVp2xGpS0Wy3Cwd+SerfMvRum
Z0kYiXLBs8pkLemswzBpL0gOCLgQ7Rp1UMjyS7FeV/sNdq5qPKShuIOTXWvvNbE1cnicGp6aBTds
aFEsVr1K+SjBMHUWbsghOJgVkmCNSS4PUaTzjqm9lEsMH+u5NJMzlc8FFXDMTDzungrZRwES4ij6
TY3vJHzW2IKOJRVngKYUp3igJ5ulpglZsXxjCVwXLHG+hxCLdQLDjp1x+umatyhGhcExjINgHXtr
seci2vJMtDXOkyy8ziyUjIPclHBUpU1v0fJjDjEYMD5MWoRgImpteC3y3y6weJwVj14kBjtFBUfc
thk3+7ganXh6l6XfFZEapMeMaVozfJpgINvBsaZLGjOLzUHGxsSBGLYKNz5mJVG9TlWFfm3cmM0p
K78nrq8yG46t4XVhfDAE+B0ik9bQG5tTGUO2wTZttLkXZ4WdUoImivhQCL1vKe56JczAf2KTZ/55
hpdGpTpuHEVrHTWSAbhqZyUr3IHok1DajsIfgH8pXbFxeS/6kk6tnKHDZD5ERBcJI/No7TVGO2td
7DH9VJi16UPEFFEZ37O11yTNB0u+cWqyoaVfIHmDdTSj4U6KQbdozqhauxkpjEaccZz7lrk3BXDB
/UJpTfk29MDTY+YZ+ngiS/W1uE0LpEpu3MouUutKvfYP0yB3FImz1NUXWaYGKeo7yAFyu8s1GHva
gCIC0VE1cyVUYC2wsucY6weN6aFakpSVwfutmMdmWmNPEJGbAu4bM5/W6t2Y7PQEhvu8ZNt+BhO8
LN8GtgGtOASQOpWqv6sZsICWxE+QEgpr0bpRrzI4/VwIT6OYeSQhNcJxXvdXecXY8D2RqVMR5JTL
xBlvk/51iAHGJ6Kvl+W1llKe/hrtErYxr6tr3M7EXVQEB86OHsQHYQ5P/aRxM6DoljV081D9VfRT
ygx8RoV5HjvF+Bz0ziEfgAK86sZd+2ZpyaXX5GMwrAEpnkH+VI7dXcmbbV1U+3D8w6Cr47tFnCNg
EenCJ9K6E9TwdqKPO0ncZdJ7m5P8KnxTG9r2XJo1z37enioPzeRRP1lUBLTyS1hzqOfz2m4M2HJ4
Y0wPncbc1u2LYdWbdRgqp6+iNPB7wKdR8w03x7rgvop4rdHOH6WZnruRv6Isill+Nh8Vc5yMOxlY
umpby65YAKfVH0K3qU3RLbWVy0+DgkpLP8Oy0xgMldIfFuol4nAa4ocsdQeByK4m0I9RRwEmkVxl
Sbxw6F70kq+DCIiZTFUhQvCh86y285Zoo7eCU4Xmn6Y5Wk15MEFFY37zmvy6tCXVpGL/nVeGJ42D
nS6UB4aRzBHyxXMeHgMaNmn+k2gmeHX1xUq6m9V99oH50er5q5CaOA409Eisko/WjI+kwTq8JtSZ
2bbOjUtJnoleyu+qERwiEWeItKMIfR2t+WwxgFJPY2nJbIP3kjJ5N/e11xjqWZgjSAfJLhG8gKZN
xrweARypPn9iSiRSQvCaTtlaDPapjC+24MQE1HnG6azgpIrA0GOT2TFEbzVG29CQv0ZCo+LW2M8p
87k5FR1taf2mN+6KgdKC2CMrZPZJQjfZFzPtZl1rWe/Fe9kKPBNydy/K5xCXzBhUhMrpwFf0fWA0
u6nXPcMAEMnYn479TofeaCQ7SpmsTZiaLt8611BDkSatBpc8EnKFp70YDTczPjaxsQOj9ybO0wl1
zKTshT1NaTtFkpJSXeiIfzFWuJ+aZE646NtRUi6WeNJQ9wYnUkJT8NIRjhot0/aLPjr0+sQg302l
V5CdXHojzTtwJ2WPyiLbKPNi54pwmpvRb2bF79Louc37xM369ixHC/WqrLVZ4RCu7OCLB2Ceu3eR
BDNpYk4QjNthEY9A0b1F1jaCQdUGfxH2Mg7ovM43rAFFbH3rjeaooFVtLePSisVv2mlUeVguvoSw
9Qutg2fRkqSMsQzZmNeL31q1GWJ1Y1pArzKEDcboyDO1KGvyUL45nbS1IpCTuStY8p9KFu1Ef0oS
XMl8q0U3qdM/1JZsCO6U4ZPGnmskpiOB40FPYqdDude6exGY11TEjSE/SyCDA6NxbF0S03Cl4isY
R+Y7pjfooR9/jdN1lLbF4mb5Me/eGkJglO6pT8cit3Zd8iaY6mbUJ3+i84yviU6AM+elw6qV5ga3
W0y4MoUc1hiyX4gHVYDYpgNyjJ+ScJKHcjsXYIRGyliILZIIfkgmu8TTu9JMfEksPtQBt+wlUdJz
36d+lehMBCxuzJdgLb6R9hJTsJMZvYYo8cxm8XQGrtFPSUxcKxlz0R/mwrRjdXCGbLzGIhi379mA
LkIfc4q+xuJbnVhSEMVeWpAauxAXkrmV07vRlmBzQ0cx+PUamIlCKvcineZ08iID5p+RPkfm68Mc
Mj1tbE2VHmpyU7Lk7zyOu6Kj6kxInMawtmqe8MBlDUiidZiQNexWhF4p9NnGcUJwdVuV6F0Gaw68
iSm9YyDTKEDgr13UGRHOt7ncdMIbulA5F/PA6LA4aaFRTKbcSKH1OZckQw7kRyoEYSG4KULLMZb1
npZuazS2aGTb2LrP4moMMvG6atT1e5NZO9shZIZXSCx/81tKnc6uOCIGyiVTdmcMuH2FJD3Wbctc
+ZjtLh3MNad808STmwgHZeSR1Vrc94pb1spJx0pAmvlUoxClxJFSaA+S61JpF0Ot3oZd1oa7HP1b
Vq2VdBO6MHkJYVNecqbZkXxaIkLrw9irjMHTSm07Mn1LYuPIeikbUHyr2raC5a+to8wfLX4YiGQa
OqTr+k0X03MRC6d6GNRNIw7vsTKQ5Ne/WkLkFU1yG/QvyxDcMeu4N2csd9Aqagtpl3BvzJseuINc
MSdkPbXwbBAB9ZLnWDKdqcB4EGpYcD0yu1wDgbYA9o1iuEQaffta9ATBJItDwY/ifkrOxf10oYbY
l0/UIwQ58+knf7uCfRrp5Ha3FlDg4sU2QmOEuyxSbdf3H/7j4a9/8wdimvO4w+4K7fUbd0qAMCj4
jO8tNh/rDT/6j4brJg5/++GWb4Q2PxXyl8+vRY79uK98Xr6Gntkedr492Xe+N609MWiMPj/Gx5+V
nssHF4SHf3f5Fd/3a2/9Lv/x3oHzsB+8Bf/4+Uf15Vlh24/FfsS2D6N53azHY93Gu8/K8LBu//pV
31336cHm8a2Qb/K263bxbZsf5H93/dq/91s3jbdaX4RffBDz5oLc2CWX+MZB+ucJ44BQpnXZr/WX
17e685G9Y9PvfFyP1fqBV18hxI+VXswOsGH//aX10KyvDj3SQb207tl9JR3zQuvGYS0DxFx6617w
yUrkJD4F59mDI8s2QCHmH+wMu8tr8qogQR4Q1lYX2+SLp/LWXKgd3jnV/B+CHf5QNx+nU2mfLK6D
U0UtOToVPhSYw2pmKk/COSBD7/3nh+My2Pa9s/nIJtvCBk4mX+V0gUAWNnc+FdhPdvfn/sNe/+Sb
9QT+/HDifn5c4Jx3zi+Hx+FwutOOw8pZd+8PjpTP1rpsev26NrZXgPO6u/nG5nd93zXe9c3pcnG1
w+OynrCVPr1Cl9dD+eN/caVwGd3vprP+9Pq7HC8uDl743zV0/7mvG3hn09YTwrW6ZfvWs8O7rNxn
P3HuP976y9wKl/vDW6+Wu2fbR49rMlqZ2xHng81cf8njD6/INf/vFfj6ipEO1o25r2eVH+OVgT/z
A7wBDqXNeg5567XT+/9+hy/zBbYIeiYv5bN1HJj7DxfSeuLWHfp3cXOBeCUo6/VgjrdcSEjyMojm
eomJK9OrAcvfuJ0QUU7JJenopBVHo2YVtJ2qiz7cWvCPhVg7Rdd6wpI7InXYPsAxE8KeRKvIc6zL
ATDrGXScorvnunIU6Z4M6n0kW75hdTdShF6W2Dbywq/jyi0lY+MAAk62mg4DQF1QP462IlHQhpZV
5OKeh2civXXixOPDsJGGO0pY2kNF8Y2BcLasXabjqBQXnjubtfShg4cvZ4byNqeAybp5+olqmjIN
8w4dPmO80pKVU0W7Q5wMZ40zIqB6n2uFnw7QLIWLDsGfJEGy3Do7oaJaiPskZ7bf3rI+dogEVar7
P8Xkiudt0PIwx9XxYIiYxePRUZaPRc83DXlnRmahMQvOS/ZrjOh5mslLEKROfxvEww3rideRvKaA
/lmHFSlvW7IqX3qCKdMxQ9U0irs7s2Cv6X5G9Stba4ELol2yTpWexJd0cKOkPYyh9lYoxS7uqdSW
lRv06yrsIaWao0fyZmQqJUYYwKKXZvhJQ6RIVIvTZnJNYfo0AOnxJH0JlvnET56WID8sDXJdoXwf
Wa01iUDf7UspmzOJZ24GtS0WocLu9eWDQAYkWRnHyZWWaTvK/aZj5S6qgVsua+rYDm35mMc22Dh7
qNfKHIEkfpHeZZZjJlWEuv0RU6oq9LjWXtPc3pnF+zKk7lpQPtP5vmBBF6WGjhKlIZJbDPXe1uhX
G8VfljfdPChI+SMmTJEddsc2/yKhYZN3qmPFKzcaMq/U+WlNdhzVBZGpkEU48LKTU8nTQJ1rCoxS
jUwexUmY6dWEI8/0awfMf9p8Mqji1Ky6k9lyZ6m0K/EdWRjXbOaHAz3tmJzUU5Igmsp1J+TmiJT6
GOgERlO0rnXTl2lZjchZ9YmoTnC8yaMfRNVTKLfryXkRmW4idh7al4qaZMMitkyuZi5vBxaRcktm
QHdLS6a9862wjuqwpxW+N/tka9C8Fc3zJBwzZOpDcqeAfwxl1A4DVRFF39Ua+lSxQIccI0VG9lCm
TF6y4XtqYigPJad+N1D8L9b6XHVemvEgD7uuPaRMHOW4vULp8ULJOsqLdiJVlbUMZB5aKH2xHNG2
vWo44VJJu1sTVBfu1rBOM5aBwnGtfq2Vr0WnvzyLttzJ3O1FeMnWZCAWmHUpENbHsow6KUAgXvFT
hVJX5jM96QbmubktEzgxqiGR27keYvWdDU4rk6jNyA86/LFUURN5q/Bpr3R/40F5sZTqpEYH1LKZ
SE2GIUwKg2sEMCae1APTKkLFCUzoSVBbe1CQbTQm7HKoEqXKwl3X9nJ1U8o3XJme1FWnbCnIArZO
Mz/NRNqe1WRL3qibNZ0jRcOh1CYXLsMpyOnqycaZJdJLUstA7JVHmLpJbWzaGZ6vwELDRE1IUO1Q
KW9LuMoTgNmzap1lxN9wCZUWxpH1qvK5FutuCVhvGqpj6bZN+pKo8pGl+KnClpLp0Vaboc2nT5X2
ijwG27RuXdGaL0L2aUZ/8AMkgfZqjSaXDFgKTSEpE8yziPATyu/yMZv7nrpiR8iZwOioExkt5/I1
bcC+9YbyWorfFvGQBD67unqq4RMw3hEEWVLzo6LakI2WbFf9+ICDPMcqoXx2+gGW4Ty/y2QfKRZD
44/J0t7AIUAn2O6in7B50YKvLlEIiXzXsM1U5qHOWgrPf2oht3EYueO/4v+n2ZH7BsaRaWzwDm2e
2bd1xtpqj/QeNXlPZBVXkG2I7D+jFXGsrRQQLyXba4BUg3S8Jr68pjjXFAXLW+o7WKspHmrz1uwF
R19elKjc3jJKvhVjd1uk3kim80g/hnXZbMGBG5CjVMeCYBABSVESvzT4llYlp2E+Y+ujAy5A7W7T
T9NG74DcZZ60NBhRWLqhho01bCE5c/TlK/0Za6h3OEWS8RCF34mkbIb+1pp7xBom4pImujVhfl+L
sUEkEOj3Q+4oD5ncmf5VIigCLPO+AUQyhfNO1NTzpCru8BF8iosrTBgDmHKZX8WCapPArKbiXVxJ
+YORYMDSh2kh3zfMgvp9Hthp7k5/++tS2x2pVoDbgCM7AhSx3/az/QxduNL3FcAcvSYnrE6j/dvu
gg33vblNPOvBcoNyV4zy+CpdKxjU8klj8NhgN3DoMdEEudCk2UQ/v7+Zd1O2wb39uyR2/xlf1jdh
ubo1HubG3Kp3/uWod3SuND/L2M0A9Ch/mp89w9w2doWruMtd/fPll+oVtB7583e0C2//Sll11+Gw
sl9Fu3Rk/gsOLKXtxhNHmSz2HDuIM3HV9WrDA/bUUG7VMKUMi/QW6fQ/NUdaoaOTTG7rspfMYQ2a
3kQMUcmkbMWepSCxBAii25QNzeZtyARENX5jHoAscu2iY0xB2UvWWZZ2SKOocZf9MRnIqcS7xW2V
llf0EAIHj2L7LsGwg+FGiRo8PPlJCl/yUT126nxq8VCJpLZV8vIZqUS+yyP5YmBSo+SkMnxmE33T
NDtUVnLL6AtUjfkltuhEeRYKdKyylR/HcMwftMY0HuLpVCYqNRHTIfXbDo3+D6Afe167Igm9L7T8
SQUbAa2BwTSOYrfhyfUbMQ50fac/0ijt05ie3EDlKkzccXXPrDWqAPvLPGwrJfPJ6bujE26FbCdm
/U5ieZgsT00w7baN3CyD+B/pLjBau4jHU1dmNxNtkER6bbNsDYOpHMFyGrMQHRFYrLYedUW74gGv
GXTDSW4KvtSZOBR05iarRTMXNxr2QCBtJvZrekTCa2G8CASRG5cqB3Ud/wqN9d239XWYu8fIelTE
tZWqIylyHTzUxa7KkEntoD7q0KB64eTq0uKchzCkoPfJsp8GNkvdWodc1SSaEJSy8TeteegNbaYs
gPvdZ6/iTBNFQ2mPAQ5yTImbr1ZKHt+S29PA6U3IiBPtBF3aG5WJYZ9UgmB0TfnSyb9RiJWt0RG+
tHc6VSjT/4iC/hxymsukd6rlc5p0Gky1J/h5S/+9At+NKCKqPHn6QZM2WQFqq/IyhiJTzAkdVut2
4bdBAQ7iGt4nQXTM8UccECe1uvnWLI1Pc7Q3IM2DEdRehHk4CzgBNZBuojI+8/eiwFmp5Om9Zm/J
6T61yc2I4k1IVcaIsmfoxFqImIpSTWLtUnnZttRhTY1g5mr6U0mim4kgrJhk9xiLQqC7gnaFT7vG
IFq44uZiF423DNxOLlD2LcpdXtEo7RkdKPPOqYbqiOOe6N9xqW+m4JeI2SyfnRThHFWM14Sw0FWc
I8fU0HOytbWZWnJ0GEvlEPSUW6bsWVL8V8xtRJ78jJShq/W3Gk9XKQ6sVICfcDWkcHQVijl5GfnF
EvtxeguZjUjNZk21Edv7FHzP6oikR0EWsw11+BxxwQ2QUbMdfhnXoQq3SbfhmhVIFmAWY7IoSgk5
FM6ygXlUe2rTrRaJLSSZRaifTMpk5WkgH6nfjN4np9dJUpYj+YMepxE018nETFGVu/WSetOi34rF
8eTX8uC3HZYNNT/rs9PW0kssk86bHOaZ9HFopYzBA4NsSqx0pRNJS3/CyXA3YvrIMzzaIqbL6VMg
sH76ERcBhaH+7EOSWZLrXC+oNbkvqKctuGtb9UNmZi4UOBARVTFUGaNBQx5jW6fb3HFo8bB1ELZu
/cSIoKrTUpELQDOdid7nFC/HWryZ7T9xGZLQjGcPucDqmHsofCxrvXU4fLSICPJl6AWcxJmVzRZh
1QJNuNwA40nNB5IeJTqnyR59DCmySBZnzZMH9WzV6p70NhdJRJ3T8lXVSxKUeyWItpS6PLWnJakV
ESbBIT4KlqpwQ9J9DV6T/oYk1R6V10X8EGXO8PKJVUPm9VPYsohMY4WBKNJfIUdvTUF3qqg8m+V0
LhC2CMFbLVjvi6adomQ+oEHYWBFrdd6Sltogb4bGx3whmhH5p02CzBCnDEwNnVF/FkcwejB3sOn1
mWQ7XcQQHLxy3jPqwhrPISZknx2Z1BYUsYaWNKtGWqpC4QDIIABFs+7mIn/U1ArNLDykZBT+31Jq
7X+JxFcp9f+nMf4Pa1lXGULZVtZyrfASP8t0p4A26bdVv+2w3uVusGyTPyqAr4V0eaQFVEcx9TAZ
s4fA5mmZLf74VRENfLomPHQ/id0RgRzT9KAKm5GY6aHosn7gT8kpVp9teNkaM5OhbYtpTPSTzgVQ
1VrUYxlTz0Vy/b/3T9ZW0fn/0N+zg3jnZGTiMjGl+n8Y9qdCr5quz/KzPLI+RJIS/tWM71hAU5L2
7sS0hy65CgUsbihK8SdArYief5MLQ8l1zDpR2KvMkyTWOEOMs2qMnuUMdGU599X3uDJf55PSwe0j
62Rk+vCz1GSxxI4onM3F2JgKU5ku9WXC8Ebl1navi2zZZmFtykVBF4lbtEcpvYdpvauEW1uBMo8H
L2uoeHelmye0KaHfMk6ibuuqXW2UTD4dqUZhFs32VIB32PVqu1ui4tEKFKtLLmHlp54Qp/IDgkhU
liXYxhBt6jo7dC+GyJpuzA6SSZBIn3n1QDy5SAm48Di0LNoYO2NKnHNpK2ntAtyjlN7oigtYJggr
JBWvRNGbiewLSrgvWgzLWu0YJXmrFSO0rmMf32CcpTJB7EKRYGcHJERLJ28AC2H6F6b40qPfhluz
iKeuey1piQkj85LvOXnLLIcmZaWFt4S2DwY2f6FXaZTncRGuVpHul/5XM3qK7y3p0Is3Jq+B8dE3
VBwUfTX5+qOSbBMh/TuOBr2P+ZRmH30Hl48ua1u9Jgak8jmKfZg4PbyWtrzn7Ucd7nuaahOSqqn+
Iaq9E2OnNPWXhUd8JHqTStl7R4xlx0ATDp65EEKmo5X705FgMzBlQZEsSW6gcRuERFXPO3VJHbqx
FoTUtbGxklK0vHBxIBSmdBHwJOsJ9QqvnlMnjId7ZEQ7FZ9NeRpCyj/ziXFWqk6GBgSJYlyFqqpo
XqPhQ2xn7rj2Q6pw7WBTMyJQOWm0ykd2ZSaeZvOPhZF+Jl2lY0WhVK4Vn4ZiYhZBO7fGXH3ge6gg
1GqLjbiWrasgLH6qkIIiYeULB4Oz/2P2KBwplEj/Rdh5LTWOLuz6ilSlHE5lWc42NsaAT1RAg3LO
uvr9qGf9taeZru5ZvToYsGxZ+sIbxQO99WLP9ju7i9a5ifnUKTQYKFyOsWFqdkGFxdg9BcZTayrI
GnVEIAejP/lseqpg1lgYyFBK5hTR3KgBXcKJW7HZqMvg1lEfTM1N85dsU+Lgf3PnawqWMl0nSUn6
OfT92yVSRmHk0w/yEGEmG9nOsj51MImGZDK7U4tpFy3sDqUB0h6mcq547iy9IF1vLu6YmE5Yy1t2
DUj9NZ4hqVTAbyQF7CEW5kWM1s0Lt2R0JXPrmQ60yHK5ioPH9rM4+e19fIqo+2p+dghkNiZ5ihBB
f2jXI7nnHr9rD8Lee2IwAhAnmuXZuFKcgEAJ7BGhLljmSwt9i4qXdc2JRAaP1MbRVr8G4hpYaN61
9/JivczomEWt3MYiuk1cl0djV6EJAQG9Kq6Cf8Fih4yKmYwIO0OBcOwJ9rTs7gXLV35Tv2BfnrTn
vHX0N4u552u6cpGGW28j3Iwn84en2PImwMUxLtn2zGZNyalg6FEfJUizN8Kb8MlqsiakINoCynQg
PbgciW/q7PTaYzRiwkNw7TuY3kfs7QyWFrdRR6wFUemca8Jzc4ee4fbenSoSTAywXGS1NnZV+iNm
vcjZOHq+g36RgqcD917xiAzRYu1/02/N4/CenKqT/KaWC+/L2OXn8C6/Js/Ck3Av9/uWpRle/ZN2
btKVdIYVNBk3zjUSqXvNuX3MnyV0TstocPKrT2tVgyXVro5lZ4sgi8RmkmnRzcbD/sTOTqwfZ7hy
WHR3YatsAXbBXVG+IGNWo0UguyWLM1IYoNDMRUNTXc56CvTRlrp1KjE8redmBa5AUo4R2sChfbDp
KM6j5zSXuae3W1g3Ea8loJc70pKR20sf3MUW7oge+tauX8UfDJMyqQwn6xy3C8TarHT0HsmMG0Lb
AL9iQ3dkopEcOrujZuezpgFeM93svXxhm6cc+/ABV1RhTyNSa2di+qAeG+0RAnv67EHWrqAwa/b1
ITrRByaB4cvY9nsedM3n9BrchIOxNXc4g/OT+VLd9JfiKJN0afJvToaxmV4VxP0gPNmiro/Tj/ES
fAZPlUvBDSJKVojItsQd4DraOpzLzG3errwSHhp/+Kf8XUd20CMgWU7E9iUApvwAmskFDiI61btu
WdcL0pSCkmDOvzjtldnb+X21QCCvihfRUCUKsvn6v8YMPOK5rnup+IDe2L+EMAePrALU7Xjztv2l
Ifn1Q+YWtZNX8Q1LcLzt1uS4OA0dp5w4GJxywaXPNTRelaX1BTFeXbpj+KK8knHKKfjz6kb/TyAV
ixuNuG4SCrCHyeK31Vs/TVHcppG4D8QvRcEuw5xSX0Y8z53ItBAnDvJvJ6l5dUzW1G12fu9EmbjM
OvHgVZ99Jm9FFa48Q3TK1nNI73o1oLTWEVbEFLHCHpFM3Hez8613fOIpRnaleIJkoohHsIrWkbpo
UyXpJgrhYfKDnKjwv4xxpFBius+jrYoo0jebdSvsBMI3VQHRH4XzTEmW+PIlYsvK+u0IzeTpoKrI
kVM2zKK2HrGZxP1n4t0JuPnziftNgJIs6YpCXwbeSJqjvp04jW2krLbk/Qz6SJabitedSjki/bSS
mJQPMvJmT32HIjDINyQDbKeAxi7tlU1K0PaYBJEs4Nr+86vCnPm7D1QnHwrLCB8sqRi/Xn9RmUhp
qvT9Psi8VReQ5NNZo63N0sZSZ6ZKZz2WlT4UofKS7ZnVUkG8t/4L6Lm19kUaTq32R5s9VP1nPjhe
5y2LUV/KYe9O4icKSdwZNzkHGYhiV8orBr7j7J8cJPOSp8h3bwF5k4zSHaQaW9aalnpNzFeKj+vc
L1HAdcBWV7w8ffoiRpSCTMkGZZyXAhMHKRr3QV2kw2X+5TUnkVzYSQNTqJhue0HZl1myQJ3cT6Mb
mN2TEYmk+oS3LsE9FcMxGLXspjnaK0TYmqIu9ewzHZ9887nIrrJM9SNS/LxPDuXsFUqFZ8uAX6ON
9aKhoixecKQ0MSQWc2ZkflRGtWyM/OTjxndd13k/zL+Db6M/cNwTv+48wgN3/lRcmfrhwym36eF0
D3zDwT3w0MHli/M/HJeoUR5z+Q5+OW5+nB/Ut/WbOdr1tAAIPhz4zv/9N3c9DOgaeAbigovNfX4G
vnZK1H3wgyfKjzzC0zeb+Vkhxe/8xws93K2ZJefn+N/PY99dXt6df87fzp8nTnbygz8VmbdyQExx
dy3bX/MkI0FtB7h2eXH3togs1MVhcjjsaa7z4Ah8fT4UWzIOwBtl9LXRDLr8vMSR4enn7FS+cjoI
9vxi5g6R92Bx4tS9c7B3lxcCQx4sXFeCvebYfMV16Q55d983/A3hhnud/zy5LKsWp/vJvVNTTSAr
EpD52080jcwHYahazH8PFvf3O4/wavmXvASynf+4//zJ9/nbS/v9JPFx8Qj/usvzy+Zn5OU7X6nt
u8JneODv6uJ/z2+597nQZNic4PPT9VVx3He+SNKdzQsNeTp9QRE3h36/8qJO7wpClblUlH9Rwk2G
LDWQoc1bmAureR98k7s58cj81niD899hOzkBCDuu7s/HN7MKBN3KrI+YFSybK2w9ZwOm/efvcP6z
mMKd+Xt+DCUI3zYLPuDhl0gvZjXIzNDPDD6PweHz+8zy88ishCFsDsKeJgZ+5yEkHNtZVLDkW2Du
rzweOT9rqv/5qQs/OP804oefzzf3YM+CAWQUyA/46gWdBaIT1ADDrJVhIkP0glZkPiZH4LXzD56E
J+Af//wFMYRN8TUP2St7gUCDN2fbcpu/CdG8mmAx+B6goo/ACEf8XZ9Ith0REGCk5LcIkI/RcjYN
lEF8KtpZIPgeL3Y6S6a7aF1OIlM+JZ/XpP4KFHEvN/mmjR7S3L/o9B9bpC00Y48XOF8VMgRKM7tB
X4cx2Q5G5EJF98jxxAFxVzEh1UL1jC9FiA9onLvkMzH889RzVbA6Fku63x6K9qvOEWD3QKRDZx5x
1ZpNRdyViuchQKVWhfssnDeo8lM6iKfJEBedtPJoce7Umar0FqP2HLHZgl5JAjpskzkMrPmatBb1
L0XSRG6Y6U5kddQYpmv0H70MQYIK3+5kC1sw6zZVeOlCjUEsu5XdnCDuw9nQ3Fup1G1dKpW6F580
k0hR18TUvoYa8ETRNDsPYGkoMKaI4cIYWK3gMVsYXvAMU18lj70sIuEDEWPjAVsVg10TohSscwQA
JrHTo7bw5WjfAH8pCsnxUWuTEwGmrayAmjHJQBKp3kYNP+mF3qLR6OwoHTCtyDQX1YTi6eI6BE6A
IsEiLsmnuDyZOIwrhErhBEBMFGZaUP3NTtXrtYvfVrsqRDNtfvkqUao9pU7RoB7zljWgESKrZExo
03VXgJD7FFLoshPmVAwxs2lpdTKswqmG5hgA06q4XNMgdC3zvQ1fWrxf2RhsCet59JP+7IGl9imd
aGrnFkxHBhZg9T7Ve2kijRIfrlnHbJqqhcZHTlrKax3XmMKx73oSmK+49nwS1saJxaa/qXplIUvW
cso3k9IcG9rM6+wjG28bNrmsUZGoW/qyM9IbGlpX6pNlHPpPXU0ZmAALCP2on8ENnT6HjUwdtYfy
qfztyFxqAC0FkfBQSPgBQN/KvMdtRkJgj9YKoCpv3Ch4B29x46F89JHfREN/yk3lhyywJMYlH+P8
pL4MZquA4JDz0a35VPqcbMbAtJOSM8kVmOlgUN4t1jDUkVgXjZ8J6Lo+HKaeFcEPX7GWuTRbV4pl
eh/lR52PegRU7qYGQ5nwnsGfj3hIK3LNYjGo3ArPZwhLnXPLpSsPE3Dq7eOM7XPHsp0MPEX0NjU4
gl628w6ukyGTguMQlh99S+bACdMeHoYwvQkQ8iMMS6TOdxQgd/4+loItJnh15WTTGtBhdT7uZKt9
0cRLqHKZY47U2cEnBA6qUv+Mo9JuesKgDHHThlNmY6weR1ciZKc0ntS2dNCcPEQI+kVaDXTrJDbm
AjMoLOCh27ZWg/aS3aDxmIeYjacX2HR7zodTWLoISuN6YYaXOocleaYEysGJShVEy8dKrKAEfDeq
6yagkxZnJWE680MVl05XfOAJlpOHNn3Tg60etzTrUUvSjlctfhxGXLhRD9IoHYoWpx8+bFGhcXQK
nqYGLVIu202MYSaz1qHGOSqidB8q4s7z4lUdEFVojqiBiLjIKbvD6yZq3PohJv1edzHFuu1kLCVM
U+ygxZiEwPxQLdvKcqMaSIJwWp1UPUtJWIaXj0OcLD2QaLG2uHujbjVFiAQSHAYMDEjqp60eyW44
jC8q7vHcJHoCvNuQy5MSCwulPGrlZ1r2F4OsXrsJy0ul6Pe0ugrct9QlG4K15l4/m9TM6aAVyjzE
5cZx6iAu5xpHqkufzUJbjUq8UmT8m5jvI+8hHws7BFULtUU/BI6IeHis2SbGpp3iXylMEcKzPWFu
0xVgwBFLZrDtMUV3a0kg5OouzbqGuepCBvIND3lFYlz8pUqIHtBXD+RJVVG5b1FIe8ld0vNVJx3q
/O5rpJuR+DNZxrIwyqXCidSp7SQ0IfZu4Vwb7J2V7LHmlu9F4GSpcskk2/TDs09EoC5Y7OtDXM3V
3kvrN4hllL7scKT72OOYYPopSsyA8l5LCX/CpllaPTWPT4LPgEyiQmTNBVCCraovyfQySU6i0GWp
ptuyPvrEbgoxLUgs1uptkT8FTLFQSkpLW7eoLquu2TRD5GhGuAIg5Z58GGHyDLgFeaQcoChWVfGE
w30qmxP+zIVXPTNjncza2uqAAMnWj7lHaZxMTPCHqDsZPuyfp6y10HcC6daa0JGz4ZDbSguCU0sU
qTVL22Jjr7SB6wWSW49chyCt0ohWI3/LI2PlCVwwWD9ltaHRXXVxYaJGKE8DIuPOSk8iWVY9jDUx
B0dag5ai5S/bXj0GAQAHT5Pn8VbNn/1nw/sYxRHPDLYetIANWZp+iHdlzv0ivwdVaW9AkmvGttKc
RAQmgF42/RJ3H1KtHpIvE9ymISgTdM/0sUcGh5agA4ocriK4Uwmtkau0+VofUUx1JkGhkngvUR3w
RZ3UR0/Za3r7quyKwkJAAymQlJs0JEw/DAH/1WuBPq7j8UKc1mKA5jm9Jcqyw7CEtJrAS4IfbTMH
MtAtxwyQAYTSY2bB+aZAXASUpgFvDcV7CfNlBjd9wFeNKwIQe2NYwSIEjZ1SyoahBFAPlInuCGl5
FqMfevSjoooF55U2eE4rQsqMzJCTjPps3DexBVHFntyi6iXBCSyTwTpBWwrMYQI5Fj3oXOQKgbTq
KxYrOqzI9NlDBEwlAyrxhnrLDrNAfAe4Z0A/VEwlIki/gtpQC9ixgSxXKGQ8gg/CDlkXepVu3GOz
WyixutBHbn3WITLeFbKL3UJ5UZOnYjZWoonxEHzUgb/Kii/TC502VpxG7xYFW3DRkhcAdKWxqYoL
XBW2RcXtvfcpTcG1PnpVJFU45DI5m9woKbdrkhBoD/3OekbY1aQ0pH26RMVVJA+qku7KMt5EdbdN
0QcpVXga/b1kLP053O7Chfpl4PjoiG43qUDTLPWxLQEwa1JHrDIZud2B8ICOoxwxmAjqHtDTLBdu
0Jj7EgA3iast+2bFK90OggPRGuWXiYeQvkG3RzCE4T/IJvBbdI2VkSsfdrfM5LXiIZpj/A2DQyVA
42LoEeXksYR+8WG0A3iVAF7dV0In7bzNoPRPs1xLJwkjN8JLX+M/SefUiZHyl8EYqNcBpNJ/mFK4
7vGjzq8Zrpm8qJ0kNLZeugYu3w5XrQ/WWbGW0Wk+10CW+xFVUSWdDczAqUTnHmh3V4CHi9dpdhOw
BmtCyUbrEuKHE+q7H18H756gXWtkGkM972mKSG7DrG0ahzQx6Bfa/9yvM6gVWCZ8ZTlMGEsMbI21
+qWJCJyIzlpBpI7c5zGKtNFb1/CwJesnqUJhN3WHqSJWGpTSBJoaUaNYmK+VMOWds8knyyBgOTzF
ZAM6VgywCIDIsm5tio95cinwYKOAdc0+2LZ6eKgkg8/BWPmQKqXULdox3ySp5vi0GPUpLcGlgRa3
4mdQ1erxDxQ3+E3j5dSkD3WLWlTm/DbiC5hs5yn/XOwTLFs2LTNWUqWKh4RpPa0yu04Qxmmiq3M/
T0qFcHI8ZLJ6TOt4LaJNHOtNXt9p3kthi5XHEAHr/Io00Ock3sTxPUklYCiYSdZFEVR25mfLySc6
uHJ6KXeIV7HFUNk3hNxU9bLtjGcxZMFrVDBPApsSUqup89JmHlCnDrmIHrXurqL0odi3aM5pjSb5
1FjSqYWdyKcPE+5f6wF0mkXGMkua9K2lcd0zYI4JLeu8uCKWF0WGCKkl/bKTyASWdzVXjZAgxOUc
iMJhGFiVQYR1WM5klR2rxQ0ujos8tVDLQSIP3b4nLcgoBq5Wb5sWqCnqAsM8A065Mpp7VvngcsU6
tHQIe9AC9Dcdxa+mgryFekwUWOR71YzptSYue0RHekUmALHETU3SJcrleavo02JnNeJhXjl6LBLi
ZNaeBI5cZs5QCHtlnh6ViYtehJbGDo4jqYr2GdnJGprZ3g9WhvpjMNGIcMq9caclxUIXSN+pcjec
zxP7uUgk+lQXnDThSQPF8TELqcy5JAwuMKshf4HXmMJtSxduQC/Aosnu1RA+gZBdqrKbpafopBn4
1aQ/dAw7IskialpxtqRTXWuE4BrOgEKCdwhS91aAJ02btngrKTCW9qNbakcQ32S4aaCq7W3qjml7
UBtUjRIxAwrhK6mIK1zLo8eh6QlsRqoiy6vQYjUuVikYUFDs8sml2KBO76W5QfWI89rDJirEDR7q
7CyMBSpRNhIRO6nezc2nNsIOLAZLWVYcEZmM2hAyCsVEhs2gKDic20WV7kX0EkGmsianIYJZSw1v
lkVqCzuDqqqPjDnS6H0I7JfbSmJKJiueet8AnkJo6d9LWe/GnkvOqGMq4rLphEUX4HoKSjcPP5Pa
PDbjZ1v2YLfqrot4BkizoHoORkSeKV7yies/hujR8TOH5aYDEGi0iK0vo7LOqo0JJW0CZpJs45Pj
8allcJTdrckeVNQfggU77CN7aqazwgdSoye16MjMl56+bjXiQEXtKPpH9jAbbO3itiNfpEvSrVES
dxWRs5GlR0TcZ5YG2Fxhyaa7hP8g9hs3j/ZauwfXX7WzZqJDd2rAgASUgnuiYWtmuGO4xCVu7ot4
Pn82lglLugflZTan90pjt0X76uUoY7nYYgRcSowI96NEohuSNtqP6xREtiMv3LL4/ptKvk56gEPv
QCr8PHUt67kopsM8dPnWDQ/kjBLUOV3N8S4CSxYtlgpknnifKXyWBUdgAKqMkJEhKhzpYhSPQwK/
KG+SuX4MFbWfyU4b7nqZz+YRjd18IfS0O7OEKdjwaDVEn94sG5Yx5uhWxjlE1NhI8w0IvMWwJiDE
n3cBHpVmyRAicMvcOawiYzeBCmXAFk8o5bCpglvWb5QUp5qoULjBEsmaNVD1k1prq1qi0vGC35Rb
+tP4AS7wpnxYj+jc9acBTsM07oYcPXETw2L1NjpwBuRFIBCRjnilySHyW2krIawzPNmlXRCRdIqa
tFuup0razs4DUmycAmqVmYt9G6/7OBFyUjBhWv2q0+SNqRbcDKgZU+Y9qV1mPsEtyAp75lHUlWfI
BrGBjisQTSwlAfMJu84MErAJ1nXtLxvN5HSuNflmQgfWCckfYnhKCNCNdIyUtAyLCprjzKk1mLpC
/JgSESn0SCwCuU9x0+34rCY4mtpCfMoUZFCtEJLu1Y+09hE34OhK+Ohb01GtUS7oEm8mkveNIJ/7
CcPN3JBXWThtx692sNYVzpFebi7U4CxHCuWlZlyOQ7KzOurrQ3U91BaxL4WjRdV2CoWlZrZcdnY2
kqaGJQPwiNj46QS2ELMSyias3btEqdaixeoaD7zFil1XBOL9q2s1HGNdPiSqtI9lTIclhht6ioh2
gFzQXgrjbQTDa9Mf8UggIAq0sTKdKiwQ4ULz57e2UzYRhfcleY47pd2GI6MgeXgoTxDwGnKFeRve
NiALv6PguiErI0Ql0VzG7sOyMPbgR6mm7JZ1m6KMr4mlnK0AVbGZ4XESMOefpzhHD0RuQPxsUDvt
o3sXzetkHbxx7ckb3WBHkP2AVTsMIiKyiHr5zqQOeoAdlh97/SWrT9lwMFhlQJ7XG7EH4ssz/axW
SC0jBNxE4im+eG6zxAW78IzSGUTH//IGXpMhPBsdq1NE/yNGEWwtgzybOXNc5s2+84plx5EVIFMT
20TFfKeTKVSqAIWCsBmC4dSZX0XrLVSQjKq6T3LxojRsiEcmc6Jr5iSkihUxckMBbYcyrGHnRsKb
mb2apudqRSaMkZfmCOIkZaSAgdaddRkgJZb6R42J1su7a1wxZ1rB9c8kmfQ7WQdxmBY0rY6mS/3W
3hSIgucBVimH9su/TBs6zo7mPr9WN3GtGn/hg6Xfqcd0jdhWCo9MFb3dr3xcJ0UAAlWPT5XFwGNh
XVHsICUllw/3jLEy3eYu+Btu2YTuwYdpLmEK/vIarP8mI8sSsedE5JIDqlk/v/4vTtpPoi5VCp3o
xGP5Jm0Qz5cNEpLkwfwiS2d68b6Kq8J2i33PF8NErbMRQ2duEzBzoyAZdopAuIHk525BYbc+nQA0
PEITZNZ74LAL8c1YR/PYsyiesTQp6kbznHhYNJ6jIPRAnrxAu+VfKySKb+wUWsAdlCgU73EKztV7
8Zhy6+2mdYP3A2CzfxVgedm6lwjvUdkt0M3CgFPoO1BpjTZwgRuMNEKVV0lsXIwJ0CknJyxInbFJ
FvdNW+rJJ8cVbzMnY3bGwkWSj/eXPGBplv59J/upcTdECtxN6T9hy2rimb3Z6eK+od4wDO4EO63z
yo093i07YLE5UTwiacRDCNO6DIVHLDSLSf1rxcDvcl4tGslEQ9bQKn6v9Yp99X/lM3QK+SXLjI6S
P66zaAXVHOCgzBYWUePWsTBwFtR/YZ2133DOsijSIkR/IZeX8i0JWrXSEeyctL3EUzdKoBFY07q9
qGyQhS7qr0Kes1llzCzxyfiZ/grQw+ZQbbHvhdUnYTwqYrdinFDEEq9WzPavT0J3nHEaaW8pH2Vm
KaN9muCuI6s2KZEIT10vPwVDiqHrSSV7ryn0u+fT+0a50FWthVPD0ltEMYQKE1cVDsIZoCceRpjq
Cz4x3FTiqhDHh8yT2CiMxj1OC7crg6WuS2tVSP8Sl238JnIYeYWki7KlK7pufA8Fr6PUCDJjepgs
Wz2nX2SDnkiC3aeX8thsxpv1In8RAAKA96B9DB/hW7XJHowXZBkz/duxr34LXiEfxFv/NsnQTXZ5
nJz2qKztwKmWtWOcldVIgIFNkZB30k8pEiTMO5v4GnDLocSs7OYLWkAabaKFQDUpOevuYADT04Av
+CDvGOPTv2RI/zeOXJbRzpm6JsoMft9D2YsIg9lIhNcBHVyPGfSmo+e6al/NYvr8y7D+m1Hul0N9
G2ktCLIu7TkUKqxDeLd+dvIUmIsW0UXYNE/BZ73uDdt//vNx/xsKLrFDIR+bKCXkFtZPFeG/RlcS
K8u8JOTl0NN6yiTnzn2t1CS5nW3Sr+o9YJigM1WnNdxbCJvQecv+cgNK5m9UR7JiyIwAqFK0f5SM
/3oNkj4O1KTzGqaT/gWgwC6FOKErcX3L9lLfM5IRTIw62NGv8a59oiglvvef2WO8yy/Rh/FMBBQa
y/LO/lD8lBkvz8N1fOMDA5dbRyrWH9sn1dq0m2cE+sWMxtrN2jpiIohXw5Vs7Ge2khz3JVr3z7Ej
rIhyW4NwHUlLRciNfm90rI3ophv9BNqqOvGekNqVQiXBDlm0cPSfiqW2DR+SI80CS+EAi2GtEBG5
RIAsrbN0Tna1LT1na4iMq3YfLvWrdG43/btQ2Pql3GVbyLFd9dQ/52vtQb0Un8MnMRWfyqvyqJ6V
k/KQfHYHcxddggu6JFqSs1u0Th+FV+sVR9lzcBD28lE9918J7q2LdzZOGIhwfTnWj+zFf+te5HOH
25Qozn2wwh6TPPX0Nm7rK+FSh4zd4AEiEpW0/KzunoZV+whRtfKdfjfu0MnigLv85boTf3dv/ftD
/yY1G5UJTKpr5IfyrXi4p8tyG+o4djem8hyB5eVEW5PuGB6z9isMH4LuS+7OA0wxt6DYQtuTujsO
a21fvosrArtR4WL+is642uOVuEIPSvAgwZtr+QtlsIJWMP5Kfpg37UpgEuFu9JMncJA78dl31NW8
L1DP6kp6BIERLE4HBt8Vl01F9vES/eAn9Unkn7BOEHcDvVfTMizZMWGQAFdwNce8c3qVcYcLydqB
/BSIvWJAuBm0bFOWALfBf1Vn1zExjPlA/zWdw0NL3DCoJ8uL8UMPCEOZE0engzQuWK3aMOav4lle
9aPdfYjpLqe8cA9O/ox0sK6eO/WRqg5vVZ2ktQ4wvNVsj4X+K9ZzEnPsSFi2J4ZGH2uNuEzw20jd
YVxzarUrWWCY2W71NngKW3hc7Y7dFhtjj5dkKXLAPXl04dHy7HJrqGs4qwQPL/PcWwPGnX7W45at
MqQz47KDzaQIP4zIiSk9JPKqnzHZLXUaRIN5S/rG037fUdrb0ZO1wA92VIRVD+GYbTyyZdbpc8Gk
ucBj9h6gjRQJv94Z0g5jYruTfjCvMfPD4Wz0i9IdUmGRvPz5SvzbdfjNIOGJmRL6KQMv5i8WjiLJ
C52dHaOLtxP+4sbQf7N2l1lF0+mpUl6oKN+OpSSmCD0dUxr0xQoa3QAEMTj+vdgHD8gQ8xvRhKQl
3OS3+EKQo2TXh/xgLdBc2M0CDdzCvGbP2lJ3sp1KqbFyKD86IjYPGlyudAw3+2rRPCVLvFLOsDUf
J+TZl5mWXNDY4qAwyJ68yyTYIUbR9Z/PovmbxaSsYVFU5lWczFL9151CTiZfYhZtv8sLFr3dW0av
gynvqtlwZvLWummRaB52LOxcGllKRYeuARMqhKaiXFITWBBdLfn5KudFYUPJtLQqYcBKHNCG96KY
4TJK0Ro0QEwAX61EnnF7TBHz9RoRrAj9peBNDrYdSf2DZpCB0Ww144NKm30IYssGY0Hlzl6IFZjJ
6RwGKEOsp6aUtnVZsrwAveF1+eN7NZ71ZluwGPeDD0k+C/FN6Oof5JzRZLfzwsit87M/gCpXTkFY
kxS/e0W7qhXxWHskWxnGXvZR1ZDKaLC7YNuQkzJp6jFo8UMV+Ocax83oCwjIiTOJGRKC9C/6Tu23
n4ZloaFU6YzSzHlf9+8ZtZdaWQqr9kDKxDIKl9OeBqMHwYZvohzCDk71oV6ka2+boE2DzXDIyNh7
J2sbviZH65yyQlsMEMZ27YQPsODr8NE8It2xJf4PQ7WoHKInBlrerR/eJXbEZsG06fxt/WX8blXE
mvz/3oc1L0v/9T7EFDNxRobnoRkoqwKOOKBJtqK9mu8GqD1sfkRnaA7JvrgNAEWi7DBZblIuPazG
/UJG2nDUT8oxzhdeRKSdXa7ibXiOSwDARU6c6bDJXP/crJtt7RpL0ykoTsVqshTuVYLcdBEdwQSO
+NIYP1EeCDMiaBcXKvOam88wHOLsJDQBlyN9zZtgWFvBWqR0nlgxViz6IvEp8Vn0AdIU58933O+0
srJpoYD+uW40f96R/zo3YarUwVAigcAXARSRXUnXUE7ttoX0P7Max4tw4hK1jtK92VoH/yqtGCl8
W71qh2xtbOEk8AfU7qyXp/r8CKvZqTRdMChjTrTzV/lIwkb8nr2IdyaaP796aZ7ev20+6ZFVLRqP
gOFRIv/6yRqinNPBYGUXqo4E9UuAhkwPQKzWtEmLQyevCqSu6pv2t4WH9utOBgDBMMkCE+laEhEZ
68Y3/KREEtBnmuWdpwmVBbEpDxQdaMqRqlXVe+zgI/ojzaAV7MxsmT/7tRtwI/BNUfBQTbrbl3er
g4WrfMfvMPrnTi+SdFksVYlVy4I9GKi6ILZ0E5CmHFEpeUjGlRbhInOq5oN0oNa/BNWtMI4ahhGD
3AcuICtHJ7AwkdNkF0iDv5ztXyeef960rFhMOpqhEPX47T7S5bIOiqzwznMWbbjqCvI0e3iBigYM
6VXDnWfd1aAE4qw3fz70t6Hon0Ozskdjron0Bn+XdE+Mm0IrZN65oKDViA4lOeQNK01BB5KB6i/w
5VXcyUI77AgBWUDPuBExCMo5NP2lWe2r9InxdRNb3roMWMa7unDG+IXM05fp/ZhP3XMxfaDUjsuF
aTz1bbiKFW8lE2c06KRpKOeJBJpU8V2re1U40STc2mEpOAwuhK4AtLTsshjz8uzcAg7S+BWZt9Tq
EVIal4hgDx/67c+n5dv1/5/T8r20ORxMKR/G+bRQMMBVJwtrGtxOWCOJG62MXUuFufwMI/nn484D
//+/7f7vsIouG6qhstX6NjEgp8ebn0XeWSSqjjaUqjr5LDyVmfkW/rJ7/tuxvmEGsZIPzLahd/ZJ
N0uA7aaj571TEB50f4Enfns2NVlCcaGyU5Tkb4fSNN6AH9TemcxKMEBCrDJ2Xfq2F1ZST6UofDbk
WO6gT/vz+VR+RY/+OaEaFUx4ZhjMpO8zlAqvYchk65/VCV2gura0rWDcZYXVqoutXFS2uQkJjN+o
gAiGm1ajB9U8teR/uZHSAvWRQ1VhP6K0IoRrtGVqM2xR++qINuw8Uj77Rdg9pSiiVjNx8ueX/+vi
93+vnra5GQOUWLjNX//XHBIlzagOtWyds+hedyzcvJe+f1Wl5zy8RIXuyMVfPqn5g/jl+qO6UWPg
F3EmAiMZ34b9whvoOZ1U4dyoFyWrnVknMG47cWGgnbLivxxN03+dZniD8/FmpwtK1vnXt+NRvSQO
hVkJZ4lPJNXI4EAlKLDQZ62g3AREYFHmSsI7UkAGxnAj4EbTXvyRsqnio+90RFY73ypXQ1ftepMs
9GKknPCgTvcB0RBLVr8mHfwp8PEXSo8G8/A48FlNT2xPG2FLZJjeMuVK26zDq/8Ws+WT1UOjHYPp
qSeiqulxJ2Oxijz0E/FNJnPm/3F2HstxY9uafiJEwAN7yvSOFEjRSBMESYnw3uPp+wNvRx8Sys6M
e6pqIEVJBLDtMr9JYQyBHt+nGiie7LZFD9mw3gbDwadLSR0B0ypI/tb9Xi/Lpasni9Z9VygUq+nB
VjceerKYZQHA7k+ajZl14yQtAIwWbq8GaLx7Vah8Y5kEM5lSQfcug3sM6U4ndxTq3InB2IBIJeIZ
JLz+0DHo6h+AaZDhRBD8RLG7Rt8nQbJE3NkYTwYB3XT5zYQr2+A21I18wGSARVUS/5ls1TcFNybS
sSN49BYmVEeAKT2WHSUYN1m5AXQ+z6Wo/pRj7qoBlKa+GQOPXTUWqQGYYGxAptcpcKkCXDblr/0H
LibLrDuptXTI1x6uX3iFcyws++E2kunmRcXbWKeIo54yCL4aTpWRGKH4ASCAbw/GbdnauzZqlqXS
r6cZi823Yni1s9cCFANSZGthnAB0LEpIQmMLsoq3YDJD71YxfPBnQJrjfpHaf/ERvSlBaEYHNHSQ
BIurmjLBiwB5PWLaq2mxo/TBLQqna4VOpZHtKujD/uBujEheFBO4Uo+WSnhXRwiZ031rCsCDIYoL
p4S8CTtQRDYoA/pMGrmen9B9xqmaUlfdwfKeet7GvZz1qyJLjyhE93a9lDWC0GTfqNpuVMRhyKxV
o2f7VntNXb2/uQNjukjzfAuuYB0SPQKWpNcarfIe3Tf4pZLyM5It1gzyG+5jFKCcLT3KkAp0QTdW
Wgp3OQBjmiZB9aoVb+siZjEIiTYQ7gbWb089aVAUwXgQysh4OCD1clcCihlduJpgipda8iMz8lWn
lEfVbYAUbMb8tZMMxIOllY3+7gDoZRToo2dUUZj0hMnwgH2Wlg7CRsaLbC+DNM5tj6sy2Abls0Do
2lokf8y+2pSYOBJ+NbYDHyo0lJOBs6lr7FDbl5s9soDbmppyofwxDYin1Srhc6bsMrJ6uP8cvB96
tRCjt0nGeJ8qp17dIVuGll0uHBr8ktf/UMCv4pen2so6AloBBH3ZPOecDXZYkfGBeSlHZNm3eQZG
lFywr/70+0H9sNPfYffqAYMIGb8AMGuLmdOoFauSKqD8RmUIuOxDW+V3ITmEUH9zLozlHWYqBqXF
aNNI+9Sw1lAWwFzcKXEJmPS+wIcb0zewbVIHvd7YWSp8XSql5bRSIhvpGmQR3VeTUFXHJiZmPU8d
d0ngHZsjgg7vw5ZAV6xSKu1apEBFhhRTg+LvgakMyya9LxtzYWckQfydzn7VW3cjJQeOJEOR93Lg
WNqrDeFaZLey0G7SRlmZifpTQvxLyp/S6ik3pUNWnipXJVRjk7J2u9BfGoI0DoV88WwAKE6SN6Ws
iYUfh9HEY+C3b8FBtx4KDgyq8euYTaEr3tELihtcm28YMaEFmyrBrIqugof4TSZeEzh8po/bTwhB
AAavvDI9BJm9ReIjTM9xpoJkJqtnx6wj7d4I4Un4Pxtxb3WQ0ftyL3XWUx+82FB0QWThe/Kq5w8M
chz9VbJ2a4FnU7VyHbfoImb1MS8QLEGsPrGsRSPrOwlgGYuvQyNfifOj0HGuR7U936oxDvFrflAE
AzoJARhE9IDaexH4ONVS6QA1Wat/uCoE88AmjgZtVVATD/ExK11IY0Bay/Gx1Jy81NaJCkKxdEi/
VcsRHjgDXsLmRLfoX5U+CQdixpXNqSLta4scNd4Tdt4Q69bmi2Y5Y/Pq8hxkvhchA5pCFgm0W8HG
6kuicX+l+Po29j90Ff17P97S+p3+COjHBKVMHbBTi/yPVd1hBBAgC0UTNlE+Yjx58odIewI9HCdv
uq5CgNCW0/y3sYp6V3yIh72iB5uaQjkzgx72MvDfI5AdpIwLHUKAjnB06X3EnrUooUhYsrkV7GFR
YZUCvbYwTy66k7ZcX0tM/4lap4jB0kyLTpdpGMYslBRpqgcpuMUplBwmgAVuxO5u4PST2r1KC0YN
nIETGHh3/mFQntQ5YvriI0kcONuXw7Nz72KSIWtEMLapzYNLSEFG7FWW6xAmudhD+ndBTNWZkp95
5UnqPxkin20hFaOgyEO5RZ0FSmUXIMdiuK5D1BK0v1GDW0y1OzRWoVm8avSiPURGswh1nJY4l84Q
HoheUBKrChoVpr+pdMAc6io3lkHYbP73A/H17YzvcaoX+R4sFMl10EkXFcbbK6M4AKTxiivjMGNG
/0/A+PVJs/KA0lVJY/iMgytDChncBVGX3g0rNfWWRPWVdHIlsKmrDgXW8s6Y9AruPDQIBvy2LQ7H
Un24/OmK+b0//n9fCWiyrpky/4rZ1Bgoa8p0ZpkaCxMerV9FLj2EQGwSO7+ZRETNSNn5SbaXir3R
Bvea/EedEo3+1Oj1JtpGI1FNwGF+stCRLM0CLSAcxoh60Hx9C9tuN352JN6UyNxFBBwCiFsbULs9
9SNeSjgZca2FzW0+3uO0I2yIrR12f+rPpufnc+V3GDTmGYqSmHQWEoCgsXIIGFEICNQ1rZCGo8eP
yfH5AGJjTUEFhkZ4HmNkY/po75+MabP1O6uSN8grL9rWvrG6l7IDMdzC0wHKPOEjvC3xxo1IsaWQ
HjWBIZz7UvoxhukHKyi3HWKaNuwjdB05G7oEcHFE3Vu/dwkemux9RI4u1j98lBTKHpVQ62YKQ6cK
mpHty/Y19zBM1SBS2e1dTkCOrz2XPuaL9avRq089fR2VmnUPAC+eTMQy65C813n3IXJ+OPrDQEbR
If2V+apj+qhXVNFziogoehfTqND+nFZOrfxOg/ygZ0QAw9JF73O0u5XbbCjeEIAD1bob/NcixQIl
uB9jgFeJo2nQsfjrU8uoaACREShqY7E1jGql5+kmi5RTV1OoKKODhRhBV67yZhmi5KlGOi6ueBqU
z2D2djao3zjCaBo7+66E3Fch5Ero7vXrK8v2nzrbdKCA8VU4Q6fseFZyGhIzaduudJ2EFIVDZezg
4AGKqW9uumZfuMtCuVLlOpdbWhzbdFd0QYFvygW/JLODJMMS7CgCdOqeU5tDggcSa6GRlF3LY/9J
nPk6G9SITtuaiuLcJL21lHwojZiCWn1PBIRmcYqCAxNGFKbSvoHncnk8z10FNncAWl5oc8jm9P+/
fFzRyijBuYZwwDCxLTRyCc6iQH+sr1VIz34aXQNbNQxBr2p2AmqmLVX2oAun636r+kMFhjzh2Mde
LzwJCT+l6IpU0b/Vm2kwvzxx9m290Rm2p45iGkyyKIJQD6BkwM7HvSS7xbyrQnvvPresa5f9P9Ub
nkwxgsWig4Ay5gAPvQ/g7hUDHQ/Stsr+IapxOUnveFsj3QSNQ1JCok5dIkU7+MqMnjvWhaLZnOuW
qcvabLmOpZnLejfdnp5MygbKBS52SAQcvlxeOucm9OuDpkH4snRABYU5LAHhUNNW6pUXP3Gnlag8
ebdj73CFXX7cte+aXVexHRlZRR3Y6b0pn+Bg04NVfe0pZz7KpGhlTvpWQgh9tmZqZKWDwWcDUtFR
gw/Sk6rZsv/wJY8aKDpXapnGmfgI8JM8FfmAqBAmfR9Eu3aVxg4pnDZmtaLciNEoCZZ6yjXjNktV
LBE9p0XPY/IJnnZ/JVNb7nXOd5PDHzJshQGSjJsKvHjdgk5HTSKL82WeYw1K8lLUTkDYjLBKqyGy
Fu5boLSBtdeRBZS5OgtaTykn6ZSrdx3ZBtKwnG2l53JJV3sT+SKcc9ZGysvdai5usE33MAUkEpvX
CvB8BNpTGlfCpTNzbTIm5HPg9kz7Ezb2ZWmNIsTtAL8fB8tltUdH9CDVbzYQuMtL6szhZxKUaoZK
Q1Nwxn8ffAlRmFzRXUGK+VSap6K6Y6YTgS393eUH6VMgOatPUghVDE0FEzV1pr4/SWHmVT3kKCoI
gP1gwB/gDqkWBIPCtVXGx747xBH+T+mwLMzJGhGevA6NSrjYjHcbuX+szea+97IHr3WMkcKNAn8C
IgGatIivbbT0yWiePIK2gR+DRTER9iJSPW5geeWJR0hKlaVBvfQxASIhw+hT4DLRKgdyYOjKcXav
IjjoB38vf/i57QTKVpcJMhVbU6eJ/jKRGBON2dDVn2cEKCF3k0j3YbrC+67/e/XyPLdqQIFBsUOW
UuMK/f6wUYIrIpXTqTsgcbNi71JiYdde/qTPptY/c/nlMbODqC4T25XMlosMxV6MNtR9YiMRQyZH
3UZ2T7KXLgMQhP/NY4l7dC5QOo3zk8KwxzyI7JL+g7unmIv0/1o3V1zWcQYMIVsO2q43j1ceeib2
Memiopo0FfMNezakqa7lAYbgiKKFDxAfkM940NJT65c/CzD2cDM2Lq6OyHxKekmuoGxk/zWrqfSo
ys+mMtf0AOiQX4EhKGeuVzpNimJxZpJTflbnv6yqtmvK1g0a4ZgtuuorF64BXamt2+PLB0oeIzKv
JMNCO2GKfcugvs11Y3NlaM4dHtOqlonUpthwdlOo/dShSTgt+vbZna55c92XkKlKWBd1Rnab4LRA
0rTpEohIEPzVBDYdbKGKroxHfmBeEZ393EzzhWnoAmiGQSdOnqtvVfxj9/Vog7PgcAAZ0CO1L/cO
NRcdk4GpzqtX8B6pvkn51kDYJE2jY04luwsOJuSspuyWffHmRuqSIoRMRVqljJshvmcCcIwSH8Yx
v7g8kJ8tyX9em+YNcSHcH0BM37dt4gqjGfredtpiOzUybMpEJIYBZdISz7X3Kr63OcmMkFJPiCVk
+dQPmwL/QQ6tQCM3pegHio3PuPJi0+K+8GLmLNUY8yTXIyHbjiT2bDpi/yyjTiEthgLNz65DzsVb
k7wqyVYoDldkaaE4I51kc6O35JPD3gu9RUH1uwccE1XelRdUzt0qUxvK5FDQbFudLUEhRUpZFJO1
WLLJ8P+DSdD/4GJdGPFJovmQYJSzCuElbbt2nf7t2qfLIzSD+n+WENiBwhJsL8tS5m030+/j1EiY
urB9IGCasJO4d4PDo61ArZGcHKYyHOeV0UWPJKhXY3z13BzZdEItRbZMG0nS74tniEJZLUB7oUSJ
ZUmNT6EOTgt6MKj2G63NYfxtpp6BSsJrhPVyinFqUrgaqEKb3lKw24G/NLTVwC6lofRY6TjybC+P
05lTlE6oJoNXsFV0U2fzlDadpCgYNjm6eRh6JC9WnNzueJt6QHs2l581/azZov32rOldvpyNalzm
qCTwLHARhYWI+0qnHt/Jt/9NzxU4Ddhqiwa1bcizrzLhgw1ADSzHS/eK8REOT/jBcONqnDV28XD5
s5Rz1+63x80+DHUE1S0MPkyVk7sSLtkA9hgVPEJE2o2peA1yBVGT6dS9LeOGku6zItaZeCmhP6fa
U/hTMd8jcgYLCdA8exbdb7qBNXVhtbtpVFp4oPFt8ZInkA2nv9J3UIPpoifVocSCy/CpshzbsUcf
4qEUW5ERs5mvU62MGLyP7jPqOIiwi/gIaId+D+yEwsLGutqE1NBCrBFQYq3puysYVOMKnA5YFrS3
Vg5wpNv12DYCdYTxh86EpCwlmJG4j3vJaw7vx4eb0bXRj6DbpfSTMmmjQV8c0+ce96QiMH/YwF1Q
UfTsmGIO+hHkmbRNJVSEkEWksocuU4i1YVVuRH0XBmDYC/7wKZaDdTmAyaf3htRAIDkZKn9x/I6q
5BBzV2THcNgbMP0NS2zH6i/R7ZVT7EyISNdAJga3ramhPksjyzjHzZl6PEE474v8RX3SoAUwkeCH
GkQ8oDleXktnt8iXJ84CuM4fQWzmwnRAAaWVo/bbOtjF1TsoqcsPOrvvvzxoOr+/7EWtkcbO6CTT
gQEaYsY33nvGO76k7niPiNflZ+nXxnEWapdWNcitZE8PwzOZwjrGvosWBiymGa10sLEMLykoZ3oO
/2oZgIqXynJvjYc6T4+yAmZWvtVodqJ2M3Jl2ZKGcMVPu6Q/FiLDraG6UqS/XfUuLn9Jfr5q8BfR
Cum17B/bFt1sVJPTtz4rXoVcnvTA3Bs2Omx5trFzckjo0Xm/7HrijJ8p/JNUwgCJADrw15fH4dyY
Awkj5xAQDPV56lg1kVoadWw5aQ1p6aHKjnlD+VxejIjVZNeOpXODDlWNZgrAPw188vcZlofaVtqR
xVtWu9oC7R8hx3PbSbtRJQoDpJdKVxavcqZiwE3LZQ/WiiLP5538ZVFFlkcG0rJ6Tea4AqeqTwJf
YblR7FuJQpf5EJBu1Vcy2M/0Yn6vaPB4LMaWzPuzm/DlsZ7raQP+X8KRaHX65t9IqX+OCW5hbl7f
IfSOVAC4u5LjDyw+SMXBT7Yhyi3VD6FHq8Yt7hO5vEtiGzGbUFwZlDOZH7mAgO3HVPB6s2nItCLx
1Nq2HK47igX0+SiIo0x+eWlde8q09L4MgSjjkB6XYTlEgoR9lJuB9F3NYs+ONBENNW6ql9BTZxs5
xw4b72aCqoj2sUk3QWunNoO+LFuK+dWInlcK08ZU7wJ7k5ROOLZb9HHC8MMfnIwsPh1gV0cudljX
4PhnFx9FGcVmsFUKjLOjM3GtRO7jwgL3NOmjOXQpbjr3KRTPtIALBNGlCijHq2Q/XR565dzYC51a
qi10CIPatCu+jL3ZwRaWkt4iSah3subUNXYH6J9uSpRcDNDuCSlVWTzLAxqkkrvwxY+uwLMml5dx
eKVod27Tf30XdfYuMTowis27RHq1N8y/gfaswlz3zCnmxy3SwtD32ul+btdTNaeXY2sUz+eJeFQZ
/dBKIccaMKoASBK2n6Bw8BhWh6W+L0jBfXDlSoNdNFht6kcdLfqcJrySYfrdN6ckgI8EeyDFl15B
z6sutn5fT7JqP2sE38Ep19prCOxK0eRl5inpopP6pW0mfyUJTBpINYAFzQHQ4l74xp2cb3tvgb8I
8UGdv16e7k9g5fy0EUC4gZPiMAK0+PsQUxk0jMgP+Fw/ve2wfmsB2XvTNOfvQ/+Ix/tSQ2NTXuVI
D+SQN6tgbydvVXtohLlubOnoD9Hax0wlh4isFCAY8o8G07ZBeOsKfn5olLeJlR8AuV1+9XM5kfXl
1fVZ1pi2bpLYOjPlyr8agrgJBeYVmyR9mkQbbSdvi5VdJNsBLnkKJK0vm5UNFOvya5wrBvAaBnH0
dDJa/0TnKhVUM+Vm8vCUV1H/ywGBhuGrr/o7rbL+hmX56kv11gLMJ9oP3w4fCpFte7QeZVjhfXPv
Ih6CzFOcF8/oWqkgzBLHg/aCSOGNoqIaL4zq2ltPwd6/8/6ft54dsZ7h6riNEDFJyZ3VGku9j1Y9
ouVSj8oWGgo5eixAvzz80OpN/DEJzyqpBhtMWmVIWfXyyQOBwwlUJuovBYS8is9zcK0COJ1y/7wl
fCuOQeIM+/OU/HIYCU/V1NGMwLng/FA+Wdw3uLscGndCZvY3YAjsDDH4CAgXlolJViATHhyxj7oy
XOcKYeTe/3mR2UnUtG1W2Dk5UQrWTPvphjtmuJQRC0AkxBqXA6RO9MQQG8wWBgWpq0iS8xeCZdv0
eoESkAp+36hCQp8GbB2QKmRmprUlj3sWeV/dy+a4TD+121bYuzRqfeXjZxTjz+IDH///Hm3PNppS
W/jSdQS8LSJ6nYngIGlTjiBKNfXbQUQVY/yiGfW+mOgS01B4NDxG20fFuJFvQ6B+7ogpjt7DppJX
4ajdSJPTrW3dYP4q0wm9vCUBPp9bN7YKThnrFAWpq++DFfo26H/qGJxqmlPgythjDqDhAAiSjXrX
sNbt7odo4KijGObmP6ezI5fALOhFtylRx9ACdmcVbAHi1ot4NJGIwA/B2pm4AdabtAaPvrHDbdN4
z0Ef7owX4YKqEfuhNNeaUq11xBnz7nkqmBYAEYAq5zBZ8UYpAX0m1ZOJdIWPXEIg4Y1jKE6NyFwI
1wEN1l5GaMgKnmteYciSpSRcej/SK2iVUAm3edTs7X6lEYhI3rtnWRRhmrXnPdIHNIuDqxqLRiLH
cN8pDy9BLdsqnvdA3sDQjYX+UCB+TxQBhWKtc1CRhd5jebgRtnUMrHGLWvIWYK4+vlYaJESkLNAG
kBEx0lG9wp93wk944bGCjDhBELVgoXoId7ivyGlqVbsCfVYUpzIz7tJNgzQX5Dt5ApL81hX4yvjS
ZOj30nBhdpZSa+G8E+7z0H/ULEciGco6Dfw/d2fS3zaIBLSB8SPFhKctyOal8dSLchcqxl0LBA33
iwnti5NudC+hKFsBnjRCBX4cpo8YGRGn4Em3ckXxuT3TAiImNy4iY3KjHNMi2FrYHdpZux6QckwF
FpzBvgeeN8E5xClO9ffRg8/sSTT+sJQVyKDiLmOn+DM1j4i7/owT/UeVavto/OPL8lrL1KWZnKIS
GxJxf21Nn1vSRKqCE8AyzTkco9IsBcKYbjoGxMeM5iEwNpGlqwL3HT8rfkglfShqgDW9yAZ9Ezsb
SBECbI2incmITqq4WhvvrrzWp3rL7IgGRzHtNH3iIcwpsW5SFrWCD6cjYYzQV4Dry33RhDsF1WRj
8N7tHBGroUJbPFNOavKctMOjoUEzjmjIS+NHa4mNgvmhgkQl2pi74tazkIqNWlSIqqMUxOw5BB+B
7oe5tMqTbpmV5k4R8SKteghXbXyIBqilfnPAnnoleQfQXvcd3VuL5T3Ew+MITL8t5E2TFasaJLIK
1dDwzT8yTdUyhgGA+pZciz8KMjghN0yN0mhYNRiVYoLTPI+oBqE9PPZPYQzuetAyuomJhra+Wj0i
rEm53kTTKvytjHTasLWtioWQ1G1eux+dujHUYmF5v8sSnTM/3YyI6hkN7ELcN2qzgz8hHiEEJLXA
YxjFGiMyHL1tbtsqeRl0DGgK86CEf9oKuWgN4T/QFdVAnIM1IR5BirnMsvJHy8k63QBIpy4aT92G
oKFz7sgAFKr0YsfBsfPataktmsoGsl46w4NVuevGF5AywbUin5j5+YuFJxbp0oOJIhJ4wAyTqGqp
Iv5pMyqfL8O3aHhCYfJxnF4DYPoSS651QY1XIsIiF8xDe2XqUOr0Y+/R/+SMSNwd0oPQK5eNmvPb
atwVyDEV61pF7UnCj83ajHFyTFLHrpUF1Ya9K1PvSwykHtJtnsNaBR+vwB1DHPogg202yDbsZy2z
f3Q53L5s0Bdi11W3tZUuaFZYUy28dtfoWzf04ztoaIgse6JxpKy7fTTShwa/pTbXfiYZ9I3UuvHH
6FbHMxnm3crHZikutS1MJfvGjnoOvpATPTCuVVrPxGBo5lA/sVBZMxAA/H5LSZLnj21tUGBAV05S
bnT1BDazh2+S9PFRbp+V8GHw70EkVXKyqVX/Snp1LgGmUK6ICZxqTcjR7y+gRK41umCVHJpP6bHO
7sbiJJU2up0fgkA5gLVhNzC2OVGKgX3xmvqo2Ax7t/X3iQdt96a69kpnbm6APMAEBI0GXZdnN3ci
VXldmiE3t8QmKaFcF1sBEYAGH4HoiGCzFO3y6qYdNlf7emdS34lQSktbJROiBvN9OMquJScsyLkD
QBgtFO9tDvEgvBLUnn0KjQ7YbjKoIXNaFV9i2qoowy4LfRLsZu+xpnt1j54fjp6XT+YztVdm1v7M
SWDMzvN4UdA2hZhDvMjMSXsQz72xR9TuamfoTJL+7UHTjH75nr5RK8uIeBCJLS36qTU1bGpS4GaD
gSpt28vfdQ7hYU/NEAFQkFb5XMkI8/QxNTSeNwTJpq0VYgVQmAAyW+KFXlpXDTjeZcLRvBfuIWtP
VXsK0FeFF4e6uwUKtXv0PASDPeQz/xSIJtqYX3pxtZcw2u1b/FqqnTUiARIquxpT84BOBul84W4y
eV0gZtOv63jjI6T6ogKZ5jxbKqhRaiiGBvmVM2JacvPblfIPcG5Tg2w3hw63vqVnpZxRb4OVuKHo
Fpp7cycpp/8KOA1uhEoY17n4F0Eicm1IOq3+zAiD5l5KOXY0J7f/TpFFBRJVQdHDeAMOhm7xMgbR
LldOn79WUr6W8Pe4sk3OJTzsRLytDGjPYOxmp2NQCq8rvMR0RjndTYaRPYT3qnhVxX2ilvcRJBBY
R16JWfK11t45QKOtGZqG8gJMR3Xe4EcGI2tNAX8FJguWAnq8E+UvOXxKUW0PxGNhHEW/DFBs9q8l
W+e6b98ePdtOlWtXZt6qpmPVzxZEK2wZDW0z6ZHTrPHQicktLL2Ha+HlmQ43jwV/orDMaA7N0ksr
VvjetjcdQWvMA/ckWvRjI2OpeVgzFb/oYmmUVai2a2WHtVm0DCHyBEgkhrlyBV9x7kT58i5zOIAF
61gX8WDirLNS44Me5csGtlcWPGbZSxMMOECmV05L/UzZz+YsNm3NUkEJfoa5X04xheBPs3pWv2Hd
BWn9Q8qwbu7gezlJulcDRDVpccfdhvJ/9hiUE9B7F/jBZ8BIZQDSEKF28WdYIFJ3jMRBmdTMEDQq
g36BCl4Cv1S0rz3WtnFrLaJGXWlGtLWFz2X2R8jJegy9LckJAkqaetA6eSU8cSVYP3fzfP3G2d2K
VUKrtlJpOnFx52fwiZa0yNqrUKZzj2HffMoFsIPmBBwW0WD50+bppR4dVXtV22+mOqynOLkJSMpI
yLDbLFLYXKO2xBTkphweB3SbsYZNSAIvXxjnjlCwE8Q3Ol0Vc84gLjEXsc3RNRyphrsl/6X4apX3
OjVkBY+Ernu6/LhzixdRCo3uiA7WYI6TQEQbxxcoKE6W3QL1hrQhQWMvtjHCHBFAquz58vPOHhgm
9RmiOIZc/QS+flm5ScLLJF5G2sD9Gz0Y7muWb+qippCwsoqnOiUCvor4PjuoXBKAibgwSEq/X/oo
50b4/SD42kQPUJ0DTOWBJeMtgajUPVeEKP9OyYd358UGS3uLII8Wb+SpQFAXe5xXrkzymVGfBEHs
qUooAPTP2iVBFNtj0dKMbBVoHRv5KVEPdfWDI9P60ahXiubnQitagoaiTuqb4M+/f7wm9V5qxqXh
uKLdZB70bpAHmsfRSZ3rysFsnjuYLUMBbEbHDTz/bKTR91TxAeZhaqcvpwZVggGLT9zR6+2v2ApX
RfeemQ1M4vDFxtFyBDAhkPbpXrTlSOXbAAxX1LiP5u/aS4NgNNOkxojAlzcTXRj1aR0URSo7CRan
nQ7BAwGv/YCsk+uBCHvrqTXlt0r1GMf7znhTkuUwPNQDs/p7qLdRvUsoNnSRsWuLAOrOtgC3UGbK
UsUxOdhRcXozuakrcmpXMx5IRCZWDb7TXr7gN+sqJMf12rshu3KJnN0XCN+iJQHpAv3Zacl82Rci
K8OobUmngY6ShaIvgax+cgNOkIi7F9gxqAe3+XFlN567R748dS4LIuW0Cdw6NRyrv10Xw6PabaES
NyNEJMyIM/0jpgY25ZOXn/sZzs8DRctCloxFYrIrZxuAxlFlDLGkO+xGHXUsFLWUcVUO4aEy1bWC
xHdQ0LkCU5dR1/Pa31ET0YOY1M5L5QSwLi/sVdQ++LbY+iEVLXdrKtWDTynd7N9M5O9VcLCCJV6D
ySvzdd9Y/82M0W7HEBYZDuKu2TckWZoldpIbjo1BaHkaotueagkL0J0g9yehL/0qvXJwnIP22ROs
dCphcWnNxWuFlde6zdw4OcQ76Gxxt006HFJzdANcB8p916D6ew8kYxVk7THCsTjSgDIB4788hf+f
N5mScdtW7H+kLrIQfKUferqT68hXjk4oNY9Av9D1Q50AQYowPlBd9SRc2KXmUBgt9u7dScoo5ED0
vfwy6tkDleo5A0KeRZvl++6JWq1P5djSnHbqTQp6wOHCDra1Tjd6DJbFUKzkYoCune8VmP4SUGR3
dB81hDdg1mbG/VTY0US4kDVpQdhD6MqFm+z1IqIC5UzVIz1pN9CUFiE74uq1eO39te/vX9e9UlQl
0kFwZgBx+xb8Ry7fV/Z+onNgoex2ecSuPXC2eGNVUsJsklrH2CV0XzUuIjs8WPqpUm9jIh/u/ssP
PNeTYpsI6q62rGn/xFnIJGmDPiroLDX3k2HIiBxdQl8hscWNqiAAEO+RUCg4ixuDQnu48etueeUd
pq+aHTtQr3SIPPTGiHhmwywTTcd5UoPUELfgUmHyw+z+2RWPgYdRpo55hup0+UsVOz2NTAFKrgw3
V97hzHX87R1mI5+zZ6SM1tQkUxSar7100EMPX3BwbZhBKr9cd1eoz423MZAfnuj6WNsp1NlMfz3I
V0KDc5njt5eZrvMvt47calZXuyTsRvhbVDuAUdYAv+kNFSOqC637ImXr+G8v/l4ZhCnmuDQRs9he
zUe9LlVqV+hC6cD5/B0REJtrGoaxffQaJ0dp8fJDz4Qm3751mpiv3xp0fVdYTH7Y7PLuN3mL8K/c
p2fizG+PmEU/2URv7JFfdIyAQm0Cv+6ujaj+uS96c8skXv4g5VMrfD6MULE58+iyThCs759kU2w2
ZUGXBXLoC34CSyWVdqFbo/CGaV/Z7XTQBeD8TBexGG1ZhNj5YFFadr9rTYfxfLTBeLZuug5p2StI
eiJHkWHjoSbLwldWSgp/pX4aWsSaAw/3A2NhilsjbW7G8FjowMsrRCtx5i3i+6x8wvZowaJWQ7Ai
CP+VOECmXrAT2cuUoRPIILdGRtk3z0Es3Zo67sgBUJzoKAlvq7v4KqBfMRpiIeOlUNl3ug1QnhQ1
/Chl4Dr8gbw74quJWwOGIDAliJH8+tgjJRPTUDNbY4uF6JDvNSquHQy1lpAaqzk0jEflRrPVp17/
lcMYa+t6I0fVUpTBcvJTNWCE9P1b/suaiG/NNlUL7FGl1unghqdvrfwTn6BFolak1I9G9a7X264f
sAMoF5Dn9CRextTeQ+VXWj7F2VugPnbhSLxo7DJ52LWufidQ9ossfyOZoWP27x0D6/v6ckI6eqiL
ysOK1VJ70U3Mxg/cXxHBLIAev30cYAy1Y3avo7dzefmcuwLgnqElRvJn0qf7vnhyGlU0kxtqCNJa
847gBRHC5z/xlBjI4zxefpp5JtQUqky6o6k2aK3PzOHL9gOpbHWFTw4Wl7vROKJUhG7q1jUmYgfd
6xjcs1j0ZbxOQ5QCTAs64yO1DyLhX5mFUibkkzD91WFiaEos2uTYeuku09ZD8OEW1aqK69cUKogU
O1HSrxDE31j1Y18dU85QDbXkIAuXCtWhTkgYEtH8y5g9SPOIgSBMSPcv7I/4tENrROh1mQFOtbvo
RkWKr7bcG4p2gb2nMb8hZUalK1soJTgjGoDDh4sxmMDxzQ6u3BVnShPfhmx2StqF3zWhV9DwqI5l
fLJQv9FRzd5dnplzh9bXiZkdWgkyd/LoMjHsitKbqra6UoBYX4GJv6qHeU7wArIaEb+iytZ0E39f
dUQH+GrKgel08i/Q1mspNTYRVjoyzV9VPVYo9iFuqqR/yh4QNi37EO9YxzM5uSjkaXgJm/9FKIQd
gwEl2lI0VZt9f1R1hYK4rokA5C3KFuhVlsq4kIPfWnH4rF7mV6b13MYDyqQKm8I1wnSzi6hX0TsK
JGGA1P2sFNeUkjpioXupRCu+RLD6Gknw3NX39YmzT0x7pS1JA0nzTHTQFCfHYqm/cpycW6zwPehx
UABHJXb2VU3ZFUXeUrjqm03aHBA7Mh47+0oUef5D/vOQ2YfYcpN2Zvo/QwdEvdLfATX/77fD1++Y
Zu/LOeW63iCD9TGm2owCeIHHYHtLYFiF96K9sveufM+8a9BQrAqTkkGDqQXfIPDvrxa/pnGfxwhf
vmfeWYua/8PZeS03jmVZ9IsQAW9eCdCKRqREKaUXhFKphPceXz8LqpppJZMhxnRHPXRUZRUI4OLe
c/bZpqhHseWRBdYdxSbobuUtVXZfNADfPzkq6BvXumzDxA4Xx4hnh8hIU0dH1zynIHor8oUt/noL
n/m1kfVLfTiifHRM6hFKTojF9FumQ2EMdeGFD1BtSOSKLcJVF8OIy1+nz8SuW7k4TA0Y17YvrnEf
utUiSCw71udI1nFc1d3+eajdDyEejrJx7tGHxKSkTC42QdYfFHxLJio+BZztKqZdgZIb2XOiflSg
3TkTi0r3HUEc7TA8xBWZmGrhJMGpF1/CwLcTYuOmCkCHcBpO/NESJLFdxF238RIRC28RaBgqnYyz
Y6phjD4yiR/9cC4QyWPmb2Oya2nSUfXI2CKEJdSbR91VNkPwMo2p+6JcKG5uT0qcACWoLrzqZmzz
QGc5Ji1JQEAbrB4RT0WM0rKBgkUJ5tJAihyCtumPhuWZR2trj6ReabjSYWe1DPYE9TbpUmmWAQ5l
3raodlKzJXinixcGkiATjIf8i2UrzYUPk8qwnGxTZWk/FTSDpa5hOkB8ejEsDL3qfC3A5k+sZOnH
2lyqR0zscNWlaFSTwhnLV0N8iq2f2MlVGTZ07tqH1SNHWIMlZ5kTOxF3df4yWiRvJG8pTrSqJzke
YuGIHN8oIgshLZZ6/p5m5dqryplcw4ficZ6l3hlEmJ7RO2aItWtPpZReP3+/fK9+KGCWCPEYYeId
/OeHb4RtbdRiBRSOaXF8Kvx7PhS/PJPc9f2Frn30ZGnRAuOrwnD4YhOTkl7pRpkL+c2Rq1jGfafc
kmVM/43Lr/7rNS52MaNquXICDisKDRomJGekWg7KIYEyR964RqYJ4Q+uekxZ8BKLWNPvpinytJoK
b3gwxzuZoun7G782JCXP5//u/BME/bK3WqoXRBnZc0fJXOf+vAbwDb13owFymAfVHMpPYOXzm7us
cu3VIv9AoSJrOhD4RdHRYUpRWrqoHltTnjEc3g9+w4CHopDyV1WWWYOjVgkJT8qh6hcbzKJhQeXr
XLHWQrByjUOOuk5JlbsURpYqPas8psx9J4htJinBok3jVQPk5/8qoOwpiWkLyOA5miyPCb/Ybapn
rSdvGV9T99eNZzrtqZdvmmkRhioykjLs1P5ctn0neLgTKeqxVGDijHMSAvvk0fP9GWbxr7q1a0tg
cuIQ5Bvkl2sH/tcLT8v8y8ts9SZJfJcL8yGzkBA3IV29feJPv/+v+8PEFwEBdMK/dE2hGvuDXGgq
bj31LBpye7TOvvJTQwQZjGezey1UWPxQMityYwnvq2k7TRnwlSbSSuHECe+d8GPQq2M+YO2oLLzy
tY2b+w6v2dg6SsNarHCRpBUcO9fpMxVvWhXRW/6WjCoKyZ045qso9HdW1+2gKTqZi11gWLEbrVU+
npE2z4XCF/mOCAMuGFx2RiJdslPbH1sX7WcnYXMG2fOWc9K1mQFJeeDBCGAZHJgXyxpp8iBVYU9r
meJrKL94cM8oIxPzSfHYw0wYacYi8W6Z913bW9BWQ0jGAkL5y+GgM2DfxWnMG0mWXra0krNUnugX
NLKNgvmN5X1ts/x6sYvNMhRDMkOHiPVF54dbb0hucdBiaz8cJ8NJz+I7i711zndJ9dR7kU1Hv1Kj
4aiqtwj+n+XYn2uRdplHrpoQPShzL36M5YaqNfSechSwOy1oXRlfBjKp8Pom038G1tOY46yglPuW
D04oiUVlMAFSYHZHZhYCHjvPNczqCIUSwbQLE+tO4si3Ycd512O5Kq4hpkBSKZg/Ddote4y/O3BJ
ggWI76Jiqqr+Wb19+WBVbdA4EeBERIbDZMl9EwFRfPzghs/5slotdW055DeO1SsSLS5rYZTGeFni
sV2cq8XomnIftfKRz1WDfaRrL7lFxtG4KAhVY16iwRCtMttrkEF3pzzj8HFXHdlLFsmv3y+ni5MA
DxhMYAgmwD0IG1CYExcVqln7xG12bbG1yrlcnQr5sRyeie/E/Jm4O7mb46auNgfde7CslzpZV+3K
lO6QHM0E5VwYC9Vf6aqT/nbbJUBVW3zU6Fu7kxbsEDNUHbG0P4BvCpHF8GhadtoRwHrjFP1z3/37
FqYi/MtrjDo3BzHWwoOrEBXxXrcfaY7xXnijhPj0lPvPYv/7OhcHi1voUW5VUbKd8I9Sg63mnqv6
3GCJmAzLXFuKEtkIp0G+E0ggkW1VwkzQW6IhaCHW+uSiscgwFyZSPsR7FwL4lLWDpWdIW69vQ3cm
qeVcFV+7pnYy/KyI67Yr8gcxIBkiR9X3TfJuyHNt1RGSBNaGxUiNszYh0dDXchRdvzutR5D8oZeb
Qf1ozOwBF45Z1yaOnD0V+m7U4dHlhT2W3latoXOYvyaPdZbjMpDSjUaQT+lvGu3Gk7vAOP55cnAl
LYn5JjL6T9j26xvym8xLPTHc6syduMG43ojarpCORAZ5IuwaDFZmmvaKBJyxNT6VydKVSBUk3dRn
/nBjUPnndv3vr+HD538mKLF8cU7rnpqZeZaggkimbB4vWnq9Tagh2fF59//bY/73Ysz+cSOC4nCZ
jDAqgpjwArCPyY8eqCaJmvpuyrMGgW7xo4qX2Et64nDjm/gcVF8uVkY6/3fdi3q3kPo6i0ov3nq4
gPqlI/QPSbWAgs40Xx+P3QeAtOzvVXfT4KUWrhX9bqwWLVYkd2CManhjn5H+rDj/fQ6wzxWcMPD2
vZw0JenY1KNM6njfbNImcUDVOv3Oqn546iZUzz5PoDLPJfbkKXOvUbHTNlvSHJvjqyrfcqy5viCV
yQyGMoHd/2LL0IwhrIeiirb04rm57AhY1BYCruQEIYg74+xq96FwV/5UjoTHaSiJB/rFZZeuvt99
P6VXf72lL7/jYkuRxzDVBaWOthO5SiTP0AoYuSYbDvgVXK+7UevnIvxXkkJGWj8IImkLDaBW7VB+
G5XgB67IyXFAi2MuDfWcfUAS25bdeNfrPLYdo5DADsRsMVTVSjbXVvU6ijs5ruY8ZL2sCPg8Mymw
9VSyi+FDraEEJs2c2HA5hS3Qnfl/onHG9Hhw8ZwPyMmIyKsrxScvBeOVNrKCz628kyApN8pOqEJH
xKigTIyXoVxGqvmkh8/KeB8aPlKNkuymY6mPs0G8n6+0FtadJUMl21ciNFzjVUsoWdBQCH1up9nb
948axtgfdfO/K5ChBiU6axCPuT+PCc2Lfalo4nBrunPZJLg4Sud9YpumLc4H08GCO+OvU4KF9l4i
jQzH3gQPeuibNm6+gnuARJwNaIrXwcl40PfBoYgOYbcrh02a2fpe3snQqdb1Y31fPlr3CcLM3s5f
IRJSi+tz+WQR205+KYh6eGcp92XoyBg+TCw6e3iqTsk+v8+xUcns8gHR+LAzXCdbRh/ea/pTvSf8
bBbdeT+lXwqhWt0sw0jrOXhw995kYd4MT/A9g6fJ5oDN1HO0B2AHPPX1pbRVz815ysbGzAe/9ugu
jh8VeR69eifp4P62YAoBoPTQeu6NwZFW1cmn9F9IDpDMWSC7e06ucp/aoond+dl/HO/dExHk99KL
cK9Jd0rtkNvdCyuONRwdjj8MBhilne0x8OFe9HDp3vfqYWK0HBJz3ggn7Vly4TYd9Hv/wZxWzJ7k
KX3jP2j72HLUl0xejBKCZVvYKyeWpPAU7YpzmK1q/0V9gZoOaCUQN6SsyRSTX0CE6CtO5oPazA11
KTwN8an+iUjI/YV9yH3yWCHc9UkRK+WFYmytR3f8Keys6fRdNv0G93v/WTwkRHNqaEyW+Vt6Ejxb
O4UP6oAqGaxuI6hYwSwwsuruk7N2V5zbexHuU7UoTFvde4duWAuH+EUhB/U8kmONNi/ch8+T9zsL
aWQk43j3455sGulUkA/hbdoQpQ9JaLF5tPYD0q6jeyjfCmV2j3OXfBBTW9jBXBEPxN0ifTxih77K
N4xy/Jmx7u9VdRk8RDhPb6ufQFys46WxlN/puHObv42DR/icP4934UNabLw5scneXBjJYndCYZls
9BBOwd7MF3m36DtmCtK8d+8Ccy6ac1Xdiy8kBT22hHOFNlYBiL0IiOxPcYY6gMVrg5dX9wa1IrdL
IiejCGFfnYVTdtZ4Ao0Tdav6mUz7prfdF+00nsQDG5gaszbJ9rgLn6zhwAMoc9vdpu3C2Mu/8udS
BPt8yPfFfX5s+03znGGAQZzCPatP3IZPIGPJtrgfHrJ7pqLJvenOItXu9yTNt2s0RclBehHfWQkE
qAVO/FML7eG+h1Gn2MpOfyyf0RCk0qx+XGRgAo/VMT0w3IrxdnsO411kYtJ5IBlhiBcF3e/RP4nG
mmyHWFqWvh3UTp8v44wAsZlQ2j06yIzcK8fbeNacZEHSI+QzbT8q/4A4FjuZL3h2gIiBgKXYPPNW
bj5DRAf86v9oPRKYSFyBxWLTGOvlTPihnt21YSzQPdbmIpfmbUMkxa7BlouwyWFGkiSRcPEPwRk9
u/spaba5Z3+Z3BSdvFiEwwrjlmIh4zgCJ7BcqUROuraFp+BP9471nz0EB/FgbPCqafyF9GA9jA/F
TzJDi/AHe5KqE3LhZJJt6KCkG5HUIw+vnzsFwUS9t4I59QBPR5wHozMKLBg1/hG5WAUSSo34qNuJ
UbiOcw4SzpTYW/HviTB3VuqRxIR8WFjlqlZgrzn1GUJa9ZCeeHukqhOPmoO1CmSAMHueN8S9k455
y+nmgpn1784PjGlig2gof43YBmBTUaDX2zbSa6K2C3zaQ03aSu1yOk1bt3OK2nLEitlqvMn4Brr4
WHBO6ayK708hdEjXTqEvv2U6pb6UwnGlxo3cVclWKy0n0pnxI4/wSaN0AcjQjdlSms1SrGPg4+o9
aQDZVqU9KIrnUlWcMJShfoqcuQTX8SjNPOIj5cQI77sxXTR5j0XhaCc6CffBu65BWUxAiFFK9o21
GIqYTz3aBjVmRq5lR/nv1tfsOuj3o68TuUkIGY5wYWBtqnIfmv1DwYLM/PDN7LArxzCuS0j9xpS0
VKGBiqEjNKS2Seu8RmjYH5F2ALGzYyv5rxpyttvJ8zEHtOe8Eup+Vir9DJ9RRhRKeFLDgSUw6aUJ
9zNaiK5E6XQw0EBhKUlqZMkEJ9lRvfEI6Bn5DmrWu85GUkfBPMVhECWHJL41goUH2O/Ak0kD1bC5
78ixwl+FZR2TIFiqS48cXP+FHN5Ow09sPHsKIwUzmhXy5Ax69qqdTPUpVseo4ZjADyeKYV73GH/E
C9Ot5wF4WtWrJ6s7KkXs6DWzbhJdPHq4QSGPQoCLETxZYWAnjCIsTZir1U5MZfKRPwoU1nqUOd8v
o2uljAbiAj1Wh2x5qUFTEsvE28gKtjUgUzB3vU1R7uSJ0rf8/kL6n2DqP58O+IhsGAgNkfRdtBHM
/0VswDr5PgFW2psbJXCQ8LHFas/VR0zaBH7/idLxGR9NDN4EhKxEWQsrWTh95HPPVt6iQzfDUNd/
KaO99Ystj4rxhznT3ohvlDb1a7kgt+0puxfvPEdZd+qiV+4Ex28d+Wg8FIvyyDH/1jaoM5a6utbJ
zhw3+vMkU6VavBX4ca01/HK7l3i8Ar3GkBoebEqgbLoxeMVEE3DepBEh0MX5+6d79TVCNkG2jkk/
SNSfe4E+1F2gS1GwHdJ9gVSRpOt+o/P9VPp/04ZidTpB/hJXumRTD0VfZiIRwdvSn5NS1sqs3Y5o
Jgr/aMAGwyRnk5AsbxHeFGP9ibL9s4QARtFugMzKunqBMNUlhP/R0qOtKuKvAuhQ2pPpy/S5uL/5
6qYPJ2p64tdubbbXgKGvV77o8mIrCevQTJOt/jpKH2LsKMNHdGzTH2Ge2k0agEjiCAyQQxeuU4g3
3nQK0C7fsm6dvpLLNg8jXoKZUf5Lf4FsDY6EQyAY4TbKOd2NmphjCFObBumMIPdQuknt/m9Qjq/X
vLj5pCnAx0UAAMM7adY5J++437iYFnLG3eyuLvjG//uS/3OHF42spLOU1RGEp60xidT3fcwxqx/U
9ES0FOiYmTWzKI6w2X7kl2j13o9O+F7EEM2CyflsZaUrVbyPy4/erRxjROc6D/rfhr9S0mDho8SS
qJO+//wuGLh//+iLjtAsBD8uIx5RQ+xeTdaJ+EpP64cnAocyujp1N+nPR6/n3N3k5Y2v/2L49+/l
IZvhoW9i336p2SuVDppv0MVbH8w59d5ARgADFdSC4y4v8h2WZWP41I7y4vv7/sRa/lqOGrsO8Rlw
58WLl1WNZpnJUhRRAQngQeMODejmMw0yaBaVRUORpo6YhOBG6VLjjM7uBMufpbWKOwxuLL6LmceT
LOIxkMR7zr+ZWva232K23Qc4RikzpZcWZdDNtPZXW7eOW+e2z/gwctetlTpTpLikjXvNqo6N0S9c
Y+CcHhwCZw8CoFjVYdnRGgtr7G4880/nmMtbhxbKjIaQIZDviy03dvXWc5Us2zZQNYv2nXvZqS4k
fSHa+iOJL+pS95VFnD9XQjiHiiVJmW2MTFpc/BFqMooJ8JvsPftj3BL/iAM9zMXmXFgQ4vlHZu+v
v39b146kr7/44gQW+K7EFr3S1pWXlTFMOJBBNgbADM14cgMlubAU+GdNouAAEYP9BM/tojz1lUpJ
PSyCtircC86CBJxoykQYm4Um/sJrTyf5xk1eJvwo3WkMm+rSjg3E1NUyLlJHZxyY3+L1Xn0EaFvR
lkBGwSL/z3NSTvosDjQF9/9ybpXHWt9xgIzDq+RjZfD0/eOevvmLBQIhE988S0F0RGDzn9cq40AP
NaPgzACHD0m6Ohu3TsQrpwGu+xqOL8jCkPhfPONEyvW6UdtoKjJICUVx37tgAnPKDKl+Zeb6/R1d
cNo/3ynXQxduSDrm15fAV+iHKkOu2tsPvCvNh1oY9qxb0dbywC4h0+CwtgqtfVeT74n7E5DkjTV8
rQND4iAD+4K7wye52GlpsaoRV3Rl66k/enfnk9MkJvEUKLnDtcduNLJclYNihEtPRzwjMV8Ru4XS
JXY+vvw3j4MUL9gBCDy1S15e2w5yZXZBua38YSHRJdMwNYOCX8RcyZ7aaMPa5p0LoXsucDq6cfVp
uPfX+vpy9YsNSFag0EWyEmzx3eLN+6BmFdSknICCQ0fWNjjczeLv2jAAKf5/bvliD2m82jXbdlSO
ZIW1P4itNeGoj3Ma30pbZJ0jaj/oOpVoUXtO+Q5C2kM/dejA+nfg0PY9/zEUdp7YtGp41TJSiiFD
Ufgz+AK+jJwoX7Sc99mkdk80J/FXY7NXmnvV2JJ92gPqKU7C4+VGk3lf2no+k++70EFflAcLygMP
jvFPl1gl3Qnv4lPyjtuR6MN6nqmgBy4sMbxv5rVvEzKDMWoszUcVv9xZBH5nOYq86k8yhCtpCfxh
YrWKwWPP6cUIFSIZtuW2ms9NczHF5gWLAH8/DxNoXP7u5B1Zbq43S82tmq192HEfI4O6iqAeB0Mk
GacrJN8hsWV78E8lnQCKUEDBhdh5TqkTkep1wznh6vZgfHLCASwYUfy5A8lFmxEeoAVbiVRJ+cg0
gKqArUjNj3R5nhTdKIMurOH/3R9QICuwYqav9GIe7ZZpbyHszk5DvS2E7WiuBHk75B/IzNvknNPE
qnvzV2CshwhZe39u1FOa35WkrrT7Ij3G3odbkWZ846i+NqNBkIQxMeaMKv6WF9ukLKcWNnP0DV5h
NwHHzZIASBXPdKv7oJQtiUeJkjfEyjFrlOzWAOypbFDtvPLg2vL1+w/32lv5+msu34op0B3RUEy/
BhslqsU+37RPjfAmN/fxjXbtyoHHAYHHjIwO3YCg9ecSMKs8kNsoj7dCxXB42cdHNghefqWcXfXG
ta4/Zyp3kXnodOhf3pmLd4KbS/6WxSZVEwdP0naqv5fks8TMqXptwo+sesXfeuzPYSque++32/xW
gg+rvbU7Xjt9UYDrkAAtYjfVi99i9iXhpHHub01pE3uvSe0twIWdbIbdnnboFUL2lq7yEQc7KXPn
dbDp9P/iPeOnOh39RAf/VWv0riJULZTqbQMSgaecZWNdV/lzqLiUXVp2oxaXPi2XLw+Erxe8KMYt
nILjOhkJhSCom0yW+POvhejOw3hRdU7a2D1bZ730tIVF9rKJHHPW/U4TO2Y0Wc2Vd+MHwbvZk3Vg
hugnCzxvC2ZXZL5WazVDRo/oaZmrdowl0lt7qH+qa+VVOXL8Eq5QDqQU2sMv9XFkE6xn8ov+YqpO
/TP4CD6yXbPLXtOD189OmLhR6eJfMq6CV23LqM7TZmFtN68cCtAKMO+DpoBxP38w/zk0O9QM98k2
nzXb+BSsh3e5wYDQdss5c78OdeMbKnZlV7wTViXG9pgweydS/EH3nCqDc8hObxeNbYLYr/pj/tu1
ZhAXyF1hlKPSsUMnMm1jinuclaNdcc/jwoPgh1sbJ9Zb9SgRYk7ss++kjLW1hZHMK3S4PrbjgFa2
V2+s2JGqE0kkmT+vIHPsMUQdNZtgaDDQKUTzp0ouDn+vw4JsmtyN+awUCACdFZYTG3MeXjgr7oLn
/mXkT71o9Esfxovy6InTn0vD+XAERG4Mcnpn8Y6hjcjv3wjlITBeIhlRzer7LerarvF1JV3sGiK5
uRCt+2Ar/jbqjaCtmRxTy5BlNYuP/8WlcHFSMVSjUr70Vq+0svTlRI62Vf7UN4zo1J3Vv9KwEs56
s16+1iiT00NcFd8j28IlKmekIFsiI/GtDL0dOzibrdeMzmk+zHImI2G6dIsNKql5G86/v88Lk+J/
zsavl57ArS9wfSi4HTnJ0BZGE0J9OpeyVxlkuy6Xdbox8x3Hz+SPp3502Q6mevzf9ApQZsAGMVSD
NnZxCCal36dDofvbQTyavj6T09/AhEZ0lBk9WpRFN3Ejddpw/tqQOG6RwAHXYb9wccuBGGZVJXIe
NOMsUHom4ZDg1RT7v3QVxtoaVDqFxSXhP6DNikiHuU+QFbSdFhO/UD+7HBXWogLtwWucrzWQDgl+
h63Jh9WvQV3mJtXZ1kzzmYTzumf+HsNii5rc5/Vm46/GwuCRoC4d8oKGZ/jkVCygOBjT1ql7ODuW
uC6xDjTlWzyl6da+u/WLp63m5CQQbgoxv1TmrZlQUeISn75GtAOlfFa751wyZrqBEth06D5Zb4KP
60/3rN76wq7VG5MrNYUg9HvIeX++BYwbiiBJQaJH/wRJCXZFQbB8vBExz0QHeAvovwaM4D0BDGUS
QocS66IIDDJND6LaGB6j2d1usVs8IoZYPK6XunM/HJZzu7YfVmBCM7QGN+rPq9uWzk6C7Y5k/pXG
VYakuAQeAVtUVtPUh4+bBUS1M73jW6jotQLjn+oCC1awr4vFbVRBO9ZmkmyFBuuXDZ+vesu55NOr
469VhKCPiC5Y2uJl4QqCYOjpmMvbunDIYbiToimDJ5hDHnEFgQMB36Z0nY/KSYmFrTDU+wLhTB9K
TibEdlSldwEW3XqZrwwpJtoreaiN7HFEH+QXnePf1IFfXfVffu9F0QUUwQ5rtfGWaEyt2jHwGL3j
bSbctc4XLRxYJ/MHIqguLhMmaqR7QZxvVZxwrOzgq8uyMmzvngM6g2eCyNW7wfS7IIT/s30DZwG8
M75i+nvR+FZuNxZRYaXb2FzGqQ3AtOzao1DGs8ZaT/O8KIZweCuE4PpldbTt2KAgZ7yUIGRu1+tx
auQH6QdG2VE0g8+RZbNw85nnaN6yyLoGZE9olYHnJbM6XD/+3CzCUIPCq2rJXm/wkcDPI5FizuFf
YUq5sjQ7ONha8YIRKWdzO0Y/KFy+PyevfcNELuBiwXiJuvnisxJGDg1j5JiMqJFbG/YZsjrqZRoW
o7nRsFxbria7BaXHpFG9dFIv6lANItmMt520hN3CctWkNXTS7+/ogqX9z9JBjzq58cAZky5Rs6F0
5VyT3JDlymCaLtNn5I4cjCEBzV8EKEp5RcUzxXdLwZEWoYcILUPy0Lpby3h6f5c7ikWhhUB2SnK8
DLVQo5KZZI9vN3nvkpkvCXFQ5DNIsNacxWIX6B+ddr7Z8l4FDr9e9vIMArWrWcbJwQMXo8rTxzP2
/TO5HOwA3Zzm1JT2sU0ppha3Cq9rG/XXa0///EvhJYqekGtlDOwd5muXKIhRrRaNuIFz3cWTtlGf
aX45AwEwMUXGt3/FieFq65ujravY5ddfclEU9AISyEiMSCurbWBDAvN+swBImvUYZlbDOa1sdeIs
j2+aUi6y5DhFqtwqB66CNPCHgSAshTHu5axYTM0uQ73DsOjRiBbefjow+MztIoTtMYFxfnIUkUki
nCidKIMKMoNntax+6c8+MXqW8/3ncREq8M/ngeMSkcNA8vJfA+VSiDurMGvqE3MnYqCY+MHOFQAU
000rvOR0PxHk9jgk/kLiINNyR7YOihw7w2T1MKVs0uMFGSOi/EOmwGt0mrUE9m93o1W5uhljI6ZM
+cgIDD+f7JeVhM13049iZex5f7y7sdlQxIO4szNOA52REd/tw25aFH99sV8uejGyyLHkkGT/n4sK
LdXwFP131NRzIENgoBDQz6AsSAAiiIJs2nlPZ52kq1Y4VqS0fP+yPvkgf/8azO6A/2FAXdKdldaX
vbJLzL2mnLT+QezXmZQsOCAMdQN/uGRYy6ynTZN5w86d17CESIZi0fhutUxgr3kwFa18rTZvkKYM
6NuG6y0rFTzW+l1ETyMumdyOD7u/xikkF4uNISczUDqVA7YnGEH/MeZ72P+4oBJNQ9LlupIK/ORZ
HgKxJPkmSCGwBGvVWpvivsc0Rdi5d5rw4S8lARy0CeZmtq+R4no7XXwJyLGM38v2liHStXOMpgcr
QvofVbw8uEPgJ6WyxmhbNzYNdA0hiFoU5jTDrky/5Tl19WoqDguIb1AHqBfHduf1uZKH5MzJhkM2
FLEDBtFMMGiWsHu/XwLXdzENdwVONAjQl6hy5gd9mnTap+gBBobsbzpaCo06M5j38W86C41Wjxa2
rjYAgUwn5NG6Ae9dvd8vv+GiGoubIDOsnKM6YsUHKB+6I6pchzpB8DZSVS++v+dPb8W/lj0qVtKw
aKTQuv55hmR1JA5GBO8PgNN2x7MRh8guOqds7gtGD0gVFooCC7FCJg+3GzhBMd+8mPg79wnifZFD
vxyRTZyxyJVaf+ZjBVigUBDdVUyGZYtzW/9YHzr9IUqJsxIl28sw1j8Fxs88hs6p74ThNQ5eKmj3
jJGLeqXQLXeMiiMyJCsYa5WFcJ5ry0K+tjCW1eD3eeEJ+WCTHAM8CbrRfY9CO5uuhTfb9w/oWo9p
IcZA/cnq0y5xlcaSAk4UylTPw6BpHrt3DFmwLyqDDTEhtXHjTP8sQ/9+H/+53sV6b2SxMaJizB5Z
XxvZju/1jeJod0hiFok9LrGYvd/Hq+AF7uEMUt+N5SB9rvGL69OUybipkxc3ee78uR4M13dTN+/M
fUeVrGPnRKUcMOfutTNNAEz3uwSmoujiM8S0S7JHke4giRZqV1DMktKTiaiEsMpjE+cM0SEulf2v
MjpQj7nZmzXu4NYEwgfHpg2fq2kDO/N/l+kEMcJ662g3qc7nbYEfpzfLV7kL/To+1ulg+xCxpnPA
K6tVjNtKM+wGuDEu/16h0RyZ/Z0Yz4UYzwX+iyLs98zaqDr0DTHejjC0O9igQamv0L+uDGvhomSs
MuEuYjYi5dUOQyq1de1KfOLgtofwTesC0gkXceyuXKXfxg0KNjWmT4oPTaL/bGrdtqLSNoVhLcc7
JdxrIgEVyom+OTILmiY4EkyKyakgv6HLHUF5Lyt1Thaq3cCTVjj8KRrsrODJpPzwZO5p5TJvXktT
40oPSpux9QfzsW8cyjo4B8ekMCAW588p3HCIxBifqZumCTkQ3wa9mcXCeyUeh4ahyMpaNMEuyO+F
AiQZSDyYAFzKn4RiPJPeSVtDdTc2K0HXbhQ+xpVanFgD7C1h7sCg+QQrv5YTmtDmmFuHW8mb40O/
sPQefDhZMa7QYzosvN4D8zHsQyep+rXmWxtRGuaq+bsrXzlrMVkVpWbK7aYE8HIJVYgwq+WDIUzk
p7SWloNLdMpHJWUrl8gx1GEUkyHtRkpUr3DinByAz71k0YnMimGF82/mhjqT1Q9m15xWMHzx9wCl
Fg3omsxkKZOnIqciaaMf1VkrTClQGVGjU1aK+FuowHQQrUMNU/MRZ1ey8n7GVggfHM+uoNmEvgYK
4S9gl9YRX8Ytjdw1wIRHyrQHUSxF2mVHV2WNF0a6lD1iCe8o6ax9qJaCna5Gw4byvzU2+UZeWQ7b
4J2wKFaN7S/rRWe7N/anKy0HRz5wAQxJBf+ji5bD6PWsjGX0naF1BoRCKYX/4vc77rVilEy+KTRE
xaEOUsafWxAurYTkdOQji+E6S1eVjinCXO03IlmD/Rl+NM/9+0v+I8L+a9v7cs2Lba8Q+9yywpBH
WY+zUCxPXhPYsIfiUJx5JJ2RRrqtCbWbR8VTlj7Fo+a4PenQT4LbbJVCe+rlp7YoFkSGbQp834a4
dboBxnQAHo3gIjfP7AqJRrJUdfbj+i6slvTmeqOuZWay5P3MwP1Ai8PFlBdtjvHMf9QRBHAxX/V+
JhaqRDqCUqGHtWu5t83GcoL8aKk7s9m1hD1MwlDZNRBhQM0glUL9UWsfoK8WxIGxmu+61J8VYTnL
NOza2XZbhB9SS1JWAI+Anxl77JL6m+gNM2H4YMoppeJc5KPANB8pD5tTaEL9/JgKviBMV25PhwXc
nmCMnErmPdpUYOBqOPaIQVq1sjMYckpnrZQKKWNxDJK3oTg3IjwIVEG9xFhOXQwR6jxDfpq6w0zF
M5lnZ8IOz7C3mX6JiDzK4mEk+rvYMONOgnUbjo9lBoEfW4WR3x2KyyCA8CX84HAia3TWoEYzyfmR
/GiV9bxO4ic5umuYEtiGKyZmr/Q0evfTpZwMF8XHlFRmGZO7yS9+WSm9d9lPN05XhLQcrMC0E7RC
uKpb8OrlMV/U7MG+p28EH5pFkdmduZQZbDHfoYNJYneuxiOgpkwY2u9B5T6m7ike7GnTyZPfvakt
pIpxfIuOrKV88rqZ6mkIKlCRaebSdQ1I/kddXGb0iqT9NJG4oNHfDIRDqL9S2HcdfA2CwlhjDHWU
4tXzlDu1nrXp25QoVA6dEyfJEj8Sq5rc7187QhjxM3dwai9HIi0BBypYNN4YO1VdL3qGFnr8avHM
fAXiBoy1tPyw0F6RCKd3H1Vy1v+HtPdablvrojWfCFXI4RbMUaICZekGJdsUcs54+v6Wu/v8NjdL
vDj7YidbBrmw0hxzhAwPIuej8vYsCi6Mc7VJ12b1Xk14a6Qmpo2GgbEBlzHcLez0SJXOLWARB+oq
lFdMxKQ/6VZCQ6/eqN207Ju3Iu2gsH+0oX5O22luKLyE/uRpMmKLz5pXEja/AkVaqnq9dVIZ/Z4H
Rnjig1rs1kUTYlYJRpnLTNd2Br5FGBz5Qo+qz81Cxg+Kx4kjdkD80K+N5GeFE1NvKXOdVICRNjLv
oqs5meNPULtZDMc5tGpSP3K8FjBHvhjTqe4uCKztLFkMRrpQ/B+ZrGzF+MjBGySKJEDHQ04K/yPF
MVPR3kLY8APNryrEeQ8lCWeS3pNdhyHjQCpdE5yleljOPBrCAx9HihLUokxv6yP1nTsbqSUK6OtN
DfoWu6iG3Sd//3cj7VHiN0YNkC+WtwM3WOw/bFQTYtiw/ayqg2IuMlmFK0Rziip0kizi7kbgG8Qo
4W6KFqSdjdH6UHVUpQGm7PGH3n14BMRiyGA5r3lFYJz1KX62atH5pfDF7Xrp2ziZOh8JRpw5kSpW
f0FOPcS4InLPGyx/acQnB0lngO66AqNxjmZxKsds4fcG2D/wmX5pxgMmg/OWTQKcVIRCRxzDwWyQ
8kXmF9S5zT7KLPARA1o8e7F80Yyc2vAnWPmEYLXagrFvCkb4+8Piz1H7n2ElvINqgCARGCj/DmtR
ZZ1ZqaN1zCww63BsXa9EKhC8pWOzaiTPnZyffqvuVGgS3M9i10ucacZh58pCLCifG+mQ2TRCl4XW
zfXcOYw6RN6mXsaFukjaryDONgCXg0JBU7FB11jVVJRg2l7FWy6YsLQhUa129W4Whj+LIIUUMLjI
jcJpWekbPz7WLMsKr7M++6xIRjIqfylWNJt/Vj16sb3hrtvTu9Oy6aXV5XOQEECm2Dt8W7GjOLTP
pJJIYBUrrT+N3PBrCzaZ/+IM4LthuKY85euqo76SETdrlrdKqnJecuVOoIV9P9yKQFD/M9wUX0xi
sF1a2/8Ot5c5TWdLBhXRil2Ta+LMeYuWaBJdqpOzHrpEd915xbeo+kwOsCkT7RDZD1dYPdmjVlH5
hnTQmaUNZ9MAra0ffsq6Pw9sgUAgi2r2CS7periz7a3ziQUMkz3HvWWhRu+J8Z7C80YUFNLH5SCZ
1T/qhkkSrSMkWil9BsOAt6E/3hmtW1dvCJJwNnWdq9P1aCWxklaFJ5hx1itnuMpKBHwNYJ8E9TME
Wm5QUIIAjb5/7i2sk8fhxAkLTSPH4eoCVejk39WOPr7sNJqjh5/LzRMha7PV42L/ul1/fe3sO/Pi
BnpIPxRg9Q9JHWuaf6dFUgI4K52Oviv85HSnUUmjAYaBd89581bn6J8nXYHbhVMi/WrSbN+jvFU2
5Un6bM7ouupT8pOriW6ehUxTuzcHb817BzowmdWIUOxrRveQRMQy9vL4Yripezg86LPli7/YrBp3
v7JWi9fP7Rox2O877/HW/Pn7qeJT/VW6GXndZDiwji/nan623MPyYbPZIE92FwveozM/ff88hQz6
G+ub5iNTB9RBNBH+feJU+vKkDoZ5tO3nGNmcMXqaa2sUcKlMS6PVdpGMSZk3LzF/n6zgVwCxygwc
YiGP5WCuGu6xGg78PseuoD6WijUTF7xWDQjF8PeFYogII/zQUXKSZKyqcLGI5uUK7LBBDzpZw9pv
FYqXUZpv8pQ8OUm+D6N+VpTZo5VWv0XHUJOoLqt2S+DPnPu5pGE5XKPC9JdmetS8g1biTLsL0n6R
kJEcy5JrO+Vm7GvhBKHgmVFxDVGxUxhxsPAQYWZyuSlRzLda/Da2r6lzDIJ5hyJZ8QH9Qxi6CNB2
dYWtAu4VvVDBVya3dJTU0zTOxJE9mQ+Gk/w2ypfe0lZtRZtJYocu0uzAlXZRIeVOu4cstVaGH+8N
kL3Igh/ZLe1BWzexs+dzp+1XD+VdRkDtE9et070TCbDoHg7cbMa4WEhNjU3FRI6xObO4Ao8aJVFI
7DBwg8ndQfLWqTM8lM2nLfjGldvVCByglokfdtQRkPRCWwEh7cA9KsTgR8+pqptXr8QTDd2nIQCK
/LNrjKVm2EQZkE3ph8uqIrGRwp97qGBd2iR4HLnhkvVjopNl/e8lkKT0aYzKheAo6K+Jjq7f8Dcx
bC4tecMJ+bVOMpEYbfJEwVYefuWqt7Q16aWqdNJGw3mNhLyEpdpj+Q1kvk2DxylE/LXvKwTeK8f/
7NVD7u2DZGZ5D+a2kY9+cBq8h8l5YMRdtf9otQ6zIuH2ide3xpEPIUbMUSx7lyQy9I71EmSvKDL0
9JNakLELuWO1CaZC9cdPIliffCiGAfmhIzbKAkdjBgmVUJJLe3GSh92HqcuUwAedG44UvVNKJsNR
Nz7ED0XmRYJkzGUUyh1abQKVlxK3Y5r4ISLhQZuWiYNfuY8Fta+7YYk4BYuE2n6Ly58+lgGV9xFH
b9K0Cwcctp/pkfY6DB6Dfhn0o53OD6Q9+TbNp1ZtB+1ZC5+m6Vka61XoW/Cgmx8ZEbbhWBAUvFV5
c2mwxfNp0qeFERUob8Oln4zcM4ZNX/5Ky2ULEiy16e/A+KK70yqHugTN41jM+5PojdREzsmmtMjo
JhS2NxcF4GgzG9Rqpf6Wh+w1a3uUy9Aa62Qjpxv83tZZ5Pyw0ugcA9rxOSKANY/ljTeDP3Lw5qu6
yOapuuIKLtdP2JaA8NvDikYON2+30r0FKO+cRk0SYhNQYDlfbOPwHPRI64B80EQxg1I2JnPWpAub
yz2kxXBe4SaR+5+W8a47NCeQTWv0hYrxUgMtDTUkqAclpw6GyVjb3QF7zMZfSQCCaticRMEktrDS
7LZC9mg6sqsC4/VdMU8SbVYT4534BKe20bKLcizE2bNCG+SpXlkgqw3MTCp8UySNoHbvWBvVYM9Z
uF0KrrUNUuj940XCBZcLnMMO1GbKHJ3JfGxpi6oRbqn0ZxNzFkeESkGyIXjAH4ylWRSYp9qu5fxy
iBY2FXxKMgALDFy5j5ut5lYJBofkMPfypp8QprxCaeiUx3ZI6TdTbZANMOCD2W1T6VwVP1JlPSYL
Dwf/8V32vyhEGzKVKMfL6nX02HPsbdcdO2lWTiMuE+96tOsUsiYNUAAyv4JqUypnZTW1n4mvunh+
LwpqzaU5kFjX6eDG8SygMxThUmvQGErteJejevCjejtkwDKUhln9ZjUBFgzDkSa9eCFsKxMbtMcI
j3qxHixtGar5QqU86zaKTyAey0vQrXAIdhMgVLUW2MtRyVLoDMeK/LyS7WzUCW7meto8DcZTVo7H
SUg6EWU0cTs3TbBzcjVTgjpwkGRz/Uy1aaG/JR3whfQVWhQ++Dza3a/BV2eFmm9DY1el7zqZE1P3
p2zLnWev1xYyF/168pG2HQZZNEX9AUoFGAmZxOJTRqR3M6nHbBfZG1k+KGN5cGrg7xLZEoOYBlxh
wxl+YpH6BUmyxlAlbpdN58xZCAmbGX9mjV+l+mGYF8HesCrobB4WI6Re9dHSS78iPdtU0jYZCxjC
/q6z8CkusdRWZyUn1ZBaSyN5qIZ23+C6jjYJmaPikd6twkUup7lOaEEosojjjIBFdZfQ2cVRqLZU
Ia/O4nqh1PaqLftdj864iaUXIe3MrRZR7NEvnEXX4dsZKWt8B/5k2zld9K7QnsjlmIzlC7Gz2DNY
Wx9dZah5cKC74FdqL724WojhtdV60zsvYhXYir5SMFetTlGkLatGnfcY3KrBvEyMVWlcTPPiKNXS
lH+VI6cK7SnImv7Enb5XIbich+qRXnn55Pe0Sl7l9NWWqEhgmRdj4fYtzivMSwLDBRSF9WcwN/yv
pEHhS5LF8KihpiVyKZheTP+Ds37MybM33w3zcfK+MuaXXD2bw4UoQ6gyMzk5jOFSjl/kgfwA9TEg
YQyaNoGRWSbkP/xPWgrASzGnRhVdrJBYcI0l1j7Wds2ZFpzknrIxUOGgl8vRzA8xBLOOarJsrLOS
1qupxgYmbeYp/NKsG+GPi9BssmPf8hYYFB8TALKk57QwkK86rwjk6+Rse8fe77ewPWdCoGuxJTtT
sbLYeE3lJfAeJCveyNIb9mFBQEQHwH7D2xdW0qs2WQ0gZ9wD/GbuQDw3mpHgmpcEZ9W2ojz13yq4
8tPY7cfmcbQlV8dgK0rLhaQ/h7hpebjGdDp2fOzfAQSkRlXoycE06jF3GWScfBx6RGgxagx3p+fG
+TKVV0k74myPn9S4y4ZyQyauW+hf+vQ6YXzB7t/jtmRBuWgQsPh95tZurUOmRkrll6++2w0dLDww
ePqOYOEzr4Tk7v/G59sPP6xkKU9r4VGZgZpgRZQmcO8N1+Zi0JdfIL8dvIUIYZVj4BCJgxdeGDoO
iIm/UxNl2WE/pI/ZM/ISfm8fYT3FMRMj/gNF1GMsaruHZDz744vso1L0dhWWhwMxFP645WLR1jIu
H+Kto8fQXWFahMtSxlkOfXgIXxr9kCTTzNLYE43CLZUIyddTmc6rYZdFw1tmg/pmJFjouAo+V/0w
Z4+n0uabeGPEjRM3lO5lsiTMv1v2X9B5nzjA1H7y0tbtXD9z9mWgYlTeLLIm/Upr8zjyQVVw3EgY
JCUKjpMsaRpjCmsqnvLNCJ8y4ZJQRiA5KQ1i9mEtkA5Nq37onjNPi+YlKEospj9I9cvYFFSt3YEU
shAatXvrIY26JR3AWLo4OtPcIXurwUSnn1ALKnO0ksHSBg7KurOWe3PDaB7zzFnaCnkRRIIYrIo8
+mU3LL13StuZiWytm5JZn8YvJSeIKvUb8iVnuibhSHSs+Nypte7Kx3pT5cdUO9reOgJ65TIBGmNc
9PEtKfeBuraap5BbSpUjeUAdrwDP2KbndjBcg3GYEdnp1s6miS4+cWEIhWrvV0oeMV3PZYTR9FDa
26iwtyifFqQDLbnZqlP57qtYy43FZ9SES0k1ZqXpPfaNsTYDXjj99nKqFrEFz2vTVhtt2gzZNDNi
2mv03SWOCAmKZSBzxpnxRnL2jvmoq6TA1cnB2AKlq3QxMIXKLYsgSwVEHnxOzebZMC6hLq5sWZpN
PSWXI531Zwil7jBiAKUtFErjoIbOovrRq6k9kgS6r7B18UN/3rX4B9Hu9INibgXwa5pzp+VHhcQ1
J6WXZesnzei2BWUF955Fq0qz2kiWg7CaP8sqjly1Rv+lWTa1Omt17J0MjP4R4JS+8yr/ruex+tsL
p40uVa82G9AADb/pul3SfVag8w2jIltrsB7ihdlNO+chs6ARBDLe4coE7hbj2C/PXR9vZ33C9csO
FlwDllJkLkgfJ0gQIyrv0pADDIrPQkbyWCnUkPRzrPXIwHudvlB7fdFhL5N12iIV9kS2a+s9di1S
/GZPlbD430yttM0LfNOyiZpyIBhy2OWKtg1t6VC30VGetJ2s/fZ07PPx1Oo0myr1eRg+gvZnZSIn
1bkftVhRJoGwAQqnN1Q9JnuL3e5lRfQi3LYBLShPLZnhJpoLIjWqj4BIstF7ccxjLL8FeOuF3jJM
nEVp/daGd46wCK+uvvZnpn4JIRZh1IXnwwr9qf6lyelDlfRf2JMcyRLA9yMKVgFJC207y9jXg1Wd
HtDb2WRcGgH24c7vDly/1PL5ZP2Q+KN6f5VGHR4Gv1KC9VLrKTOPTfYzyd/QI0bSxYPrpnmXicaN
Hz9wBjplQIWI28PozfWpXE5kOCFncLugmR2bPFh5lklSN3othU62VRi70KIecrxZ2weyaxnS66BE
2wgJ75RoLwz8clKrpS/Zi9STaH4skwEiA1bgMnseXwU3knlmxMs0TOYh1/scsDuGlx4M6gxHTq5s
z3gOx5z25ixIfqe2Bo+FQzC6ZBUFwbRLk9c4P0jKR8cNzTdNnMk8GqTDxs/tzYitYI6Tl3H2umFl
V/Om/SmI1VDUhauLA/O5/0kwIsbFH1MKC/B50nzCChKQdOikcJ0CNdkIYks5XSZJWqhcjOVpp0k2
Kz5zI+Rf+Yh/WqXMndQg+wAKJgIsR7r4BnzxFBrDVsPKya9YNo3sJu9YTp7Mg/PcOfhYuSRPI1sE
YlHfCnOGUZYubCtnQ7SwHmO8zKyFGiwD4+dgONxpiFv64T9Vm2ZPC077URPDlMdfqv5hMyn1cWOo
55j1ChLqeurJrn4FYAR4EnhgOR0prLMuIB9ip1FSlZy/dUyZ5y8tCWv86nnw1pnv0zXSZkPtHadM
n0f6sRoOzYDzz7ke8K7q9bcmfavQANKB0g0Vr8d8pXiI4VR7gVXoPKTW93FNs+oPB4p3UdevAu9x
BhFjw3dQA1Jjubf2VP9WgnRH/qlTNntcLozWgNJnLRPZWdi4eBg41SnW4xA8e3U886yv0eQfHEcZ
9loTz/Q9oheD9zE7x8Sm21RPDWSpPLvIVAqeVSBJirbhp8aixVTNjQGwQz1Fv8DW2OBZyFUnb7lS
1l91fo48Sn5iAGwc2WX20gIHTqlleJD4MD4gZINxrPxLYz2WKcFLGZ0mHLryH5P2LDkXDeCqefGk
nGr9PE6UgsmTVPYud3822U9cxz3vudYPVbxRY+Ckc56/id/tHcf+t07PtvLugMICubtG7skPho8t
W4Do1+EY4VCmQDU5691aKfolqVeckTQu9fSJw0T0wL4HE29BwkiBwBFlCP6YxvyLJFJJWH442uG+
j7eT9uVj09yvRocFdo9qfMsDBJLU/x51hQlrVmuDp/GotpvABLSNZOHgTU81Mh8KfOD6+MCzW2Y3
Cdwz2XwYQrJUlAt7XtFHG+GOQipBh1fJ/90QXHEn8kIa8LuDnJnr74ihtOrZrtZKdZm4s37/pFts
SZjWsBIwRrfM/wgqpMqW+9JGcTiS0NKvkPv9cUFpMATaUt+LbjeMScA/rbh0mjXDTQfOzZ0e501e
DMJHHZsQMEm41v++80Q3ffj2/vRiZW7qzg8fy+Wmc0Eh9JfVarE4vs7Wp9/B6h46f8ujUP/7uVcD
7VcmPSJ5iPe2vsQpwk63sfkWkv0QznOip7mXPyv6gkV26mndwWDMDrp6xNXXJLeODJFgnmhblQ06
9Gb5Tw53rulUAljFhT9Q7eJZ2d1LEb21PP7+yFdAu62nwTAM4/9v3Mb0gLQLOHpXQHZr3SOUs4Vf
G03S63UIyUzWgYRpzdTbwH9N8bwZuxOTgYdxXdDAw+7MxVs9BMw7iAtA3qNB1Px3FkTVJKuSxdsw
y7Pv7fvOZvfMljgCYICoDYehLyju3tuOCi44f//wW5RNpsL/Hn7FicK8zevD0kZ6G5604PP/JQdr
xfzFpuGKAwPfmsZbPa5a87HTV0hxOyw0sW2BWQyVn1++T+i/1caBw476R8WkR9bEr//VxhlVg5Kd
N76Pv3Jou4IE4zqpK31Cl4NHkXwgJft+GP6wCa53e53NAB6xBmH22gZRqaZyalIneoKwbhUH+aSZ
m5Z/5YKl7R3cMqZNOW3ydW9s7Sf7LVrkmosdbDfnkAVd5zijKXOw+5fIezH09Vnikrc0YE++Qxki
vdOSHki8k/2Z9KTRxZjpv+KYzt/Mfw8ILp2kRTvs6sTesKfCSur3Q7+o7rks/fG9/+ZLXtOBPbVu
6kBGAmq45x+H+TKYbTbRcvWUWO6vxfZ1vf4dyu7ve/3oW87wuqBoQ4NHGohg7t/XWQ26PSAIjvaS
/+llZwQGHpwkOzyPuOSXVQPV84jcSAYVEeYn6MlQQdGlL6WXu+4PN/l5OmJB7sXyH7/+fz/M1AbZ
AFkMs0JaMeSjsfeTU2YBjLmYepbOKfPvnGrarR3l70deff+SE9/soyh8Ivs0/gyP+ld+hGghB+v8
VfW3xTQfjAeC4D3C0ylT8z3mFI5DGeNO2328Cet1pa60cwddzi2fn8WlmwsduLfUb5XsFajX01fA
A77Htnsn8ujWtss+qJqmg4EMEZb/Dhd1tIKpVJ7uR/8ESmO28HO3nf9110VSE7vcfyYnpBQDZTqu
HNf7rtd0uupkkU+lls20gmpwVYM4loq/soNHO33J7Yz54a8ioPK4zMC1sWqVTlKrLdPp2S9T2nKE
hm70Cdps86PogSMgksiPTmZsIOrMbV9cdrD2QbUCgToq3I57FkOPEdH328nNN86eakOzEYryqzee
1BEqr1KFu1TsJHNVl5IbcJlptkNgz1tnRXDc9w+8Oa3h92PBKQK/zOv3ZBSqOmTAPvuBG6PF1BH8
Q5QfyHGp0hZiXcGckO+pym8/F40znFrFpMF5dZNQUVu0dJ+zPbqmotuWNPxa9jDokti3iXgPoZvw
7pps3Rpgcp4Rk/NlxeH177SMVb0vGiLOhGGcMDzNjlUq74Ki3XKGjtGZpBQN82+HtoCknJzps+te
HeQf0PfH4GNcm/dk57dMdnQMbbgyGCTpQf399xONHWISo7SLfRj42wnar8ahFbbFDCLOJgyVLX02
wb1z4BghhmkUjVoM7wTHm9dpPFM8R/Ti+/Dl+4nxx3jtelnhGYLfDSZL6J6uPpeplJ7VIFbfB5Ky
MapyY/RnM2RYqNPC8sNQx4fciXfSQAg13Ys+EsxWGiJQ9P1X1FI7JB07v9TWqRZsAoXUuIDN0naW
HSCWom5KOf+iKlImbRVxOxwUZYd188xUk22SEW/hTrVPHsgXTLeDB3YtFbhG0HvK0q8AjYQ2Al1k
UGZxLy22Y+xsI+/LpGHbGvS1mna5q+IBH9lmL2XyUourHR7Xn8MozMl6iOwS0gkvKeaaD6+1E8LE
YNxXILz+3UyRW1shZrO4Nun8A2biv2/Y6kIlDNIs2uO9MlgXOVpxA3Wqy12rhj+L9T/v7K8nXd3J
bGyxRqcJon2PgRvpGzRkFf8MRRdnJPJy4K1DFfKp5Dkk70wXvsN3T74qQoPQMNOmrLK9l2xpIQtU
OFyM/Z1L580bwd9DeVX3OHpihImhBWIoQ1gvCPbWQmqhoBMdQFwD0gWT0p5Dq13gwTJBbdf5V7n+
HLkzTR55GjB1v//qYqf67qtf7WR1MSpdafnZXpryeRjLe2pCzzzHYJIIkXblXQ+BW7fcvwdB7HF/
3XKdAbQoacJkX+aPORTG0dp72UNOrVvBIyHOQ5p36c+ov7Mj3Nyy/3rudTpZKhlKmws71Ch6tWHN
FLoxDwNab7Gzkkq6hTKNNQI7+uLOqXiz6P77yVe7NgSqQvcnJd0r5bomFSOygIjXkvfadI+a9aJg
kCE80GyUzwhDiHzAfy7x7kw+MYW/ec9/GF1/DXvujBrEtCgTbtWQUqRiNfinqbuzkO5sFtc3ACqJ
QpkI794LbG98bY1HvhmernfL1dsHz/82i+vqMdRSiSHFmSGHp1l2KB6eI2sNGV2vv1heZaPupuEi
+ASp82phKGRFtMIiaxkZ75pZuhKa+u9X0s3D+a9PdLV9Gb5CmihJB3s9TOflqh+38IHh/1bFUTDM
PeX1++fdrGFNTSNsj6qR29aVtU0TSKrTVx70TYR4wCgk6Syfyvl+/35cwDPc3YPqbi+hvx54NZGn
tlIyJ9fLh8B6LftPy3qi+9igw3vO6JTF0qvt3Fm1mhi0/0zbvx55dY47jQIWiHHSHi1dD+icW4Vr
6b9KxX6b4EILQqBJtFLvH6q+IV1WeSaZem8FBTg7OfPthniMdYC7XmXUWy0oNiOxqQrx69zTcqVa
w+llbgreSOilm8yTNkb6KZfBW5jCFoas1XSrrrnHj/5Tyv/na3Fh0vhL3E+ubsp4xOZOSBzEC9E7
M+jzi+XHBoDJxZBOml0eJ3n2+KisVu+Fu9hus9VXyyC75+b9+xl0ExHFggnPEY0rEkztf/fiNvZx
3ygUiKP97Mfh4cHdrFb6fOEuAvd5/vvOw8RF4b/f2RKXMQvM50+9+NcOFHpaOUlZy0njHXw0Tbqy
6YwDST2OD3XIbb4cZWsOj1VynNqP/F5q/e3JS61AMcdXtfSr79oHXqWmthnuy0WtECnRHWp46DgF
l90Kqj/JkPPvv/DNvfB/DzSulife66lN/yXco7nI6G8VW9N59dXH+z64N89wm7wMQ6aQlM2rdZmm
hpEEGrPpPAdJdY6XRzFtnufr39Xy++90kzLOpfr/POpqPTZt7EHZ0MaX+e7wUc9eNumqcy+P6ubN
fZ+tR/e3nrq/7wG3N0fSpsDA2Qqu2h/m/18zJ5UVI580JRQCRniIC4ayl9XVkAu45M4XvLmL/+9Z
15vqaEBaJOBtRLO5S90f4fHHw8+l764uwHB7rNLd/eK4fV6v6521Oa/zxfePv/l0qNwWCCC06mvn
BGrKRkDjpBsWR9lP55gJwFLQPSxI5mGPwchw7/veWpWWQtStzDMxPbl6oblvWCHOYcFewwR3YKfL
zc6tFQKtBlggCL09YAIuDD3lrYXPcFygTz5l/Z9IQ1PpFlHfL+V5NOJSCFHFCwuYABfMvisy274f
nJtA3t8896sTNk/kCBQIvUI1/3HQfsAGcZcXYtLUzUXeuDOXELvn+GF9Wu+C1R1ASBXjcL17OSDx
qoXjFtCQGMe/52Bc5OiT4djvRL9i47tPT/HsceUujrPZCfuFxZ0H3przQkuLFRS2dbp9taalKXGy
rIkpu7IDQioA6DFYSVDK2zsz4ObG+PeTrmaAQl+OCHSHJ5HZZRG7CtcLMSikRPqkvxXTcP32zjZy
sxL6+5lX519rh1XTajZpUUyuYGaOwnMb4w7lp/0ILAtPtIDZAo2eX/hFQabQmHW/n024bN6c+9S0
eEUAumNZ/+87hepInDEkyX1Krq6WLGGbWZguBVA/6L+rjAL5RxBO4xG+iPnHn6kLozn4qQhEQiPZ
2yQEoaGT0u6J0lFI6gB7Q6vHDqFETED70PvIFDJuaZ3nPawg+2TFQjHPW8VJweAHLJwnSZid0e8c
W9S9Acy8E0GyU31ywItzTkp6Vgu6c9LE28E8oUeu1GOiKxR7bf6lZzCpIH7Wlb01pcv/J3kX+oci
Q3kVXsT3sZoIL4bB1XL/pe71DRXJLIK4r/qvEimhYXsCJMuqE+n1A4RlTqrYO6VLmCiy/FkXZ0jJ
BWxqow7IkggEWZtLNrsvdlHBdGGM6hxhK583mWCroTjgZ8ToyCWeQP0pbUfXhtge9cViUrNFpl1w
zXM5rN1C+FGIFkE2zlN9oVQ7gN7Boac2HLAnw0nzoWGK8DGsGnDFqlcZqrwyTdZw3yL8YP0tCLYQ
X4P0kRcgLLNL2CBpaEGtF7LEmYqgIMbxts5P3vhbJZ417VxY3ZIxLVschKum2vX1r44IAbNUEIM8
xh4paYYxk0Ko0QgWffXUqtPC5EWQ15Sq751JYF7/y5Kidcqva2ZNCtkXhCI3lD+soRDd1Qx16oTE
dxwq+Nr+wutOvt8eMxgkPputTZNxpMelYSCKRBucAw8RSKvQn0i79Kxd3B/a+qPvtXnb74TJAXh0
StDxU+a50jNT1iem0Fjk+ksyvsXFYyZiBavetSCOiHG3p0MGTVpsxGLIgvoAQ1GSSxIBvsZQJixU
3pnwLWuE0GaNl1FG5B96G2EcbxN3Ma54xyY2dDArfI0/O18G6ZPGbJKFvJAXntXDvIRTwmzuBUeu
PU15jP6fhYPHKYiom6sXz3z04RS18ibQ1wjaohoeBLQecjgE61E6DzKYNS6kxUm2Kdfqj7jfBvIH
OXzzDEP2dAJRLP8kq0DYtEVGhsbSDIdFbT5LaJwl5TXCOT8vp0UU92Bisqg983bcOpK8ae3KFZIL
4Tffn1pUC2LdCH5iGZmuaH87vrVk9YkQaZowRnHyHA3587ArDPTR/AYRJds3X+I/UaoRHVJYAXIh
EhJZZGKlk0PESgkB9ry8eUSFa5KVGizkAuqwjoDWIUFsphMEFaL1N+1qyZ+R+VutfqXEqLNLbXt4
C7JozFPVnEqeIxYKy1HiQZNOiiUIL18xygRDoSi3QijYrXocLzD6waJNqJZ5ryQLyyI/BbdCBEgq
65OVGajyAg2TeA3qSaz5Mn2Ft+RnXxEbVIDpq1Bj6fUr/DFUIOKg1xp7DkIAMV14wXUEQgoOeTqg
3u3MWVZLj2opfFWKDRuOjNaViYLw9wGhAHNLWJ6SiNkrXCAgTFjMc76V1wuK95caoQDQ9XVvFnPh
sExWPB9VSoNXWHarUppmQ+BhR+w8C/YFPVjwqAzpRWZ9OHDlx1bFxdN8l2HmN+mcTy2c+4QOxWsP
lPkvqvUo4vjSkbgdePZdDwf1o4kSoQ/3WZ6RhNVGG87l6Ex0OTtEMGtVOFvkaIX9HNcayRMzI2Yu
wvWQ3mMWhoXgKS0OA3RoDSPuPv0oIFupnTUn1YWkUPJFG3+GYSFvRgrVPRxiEsHfofqP+DtQaZTT
R8cZh8UiI8BYiYEnRA9Op1C+TGg6TMTCCk7pKnAgkradXXw1+odHQAJYKJnSEsSbMtlg1p5ve5hz
aODNTsYmeq6WxhKEkMXbGT4/zyWoGmaqVM8nkxSuFOcyHsG7AJnBrHOEwQY2U+pwO7cNf4yFeuzP
NyuBwbYZR4afjmsJEwCyGVDUN0W6m5R+wcSTPeIsigUIilebs3aAclcac9NfiYDCId4avrYs2A5q
m2uDvOYXWNZWc7bJ7p1ALmETgAXFPJDlrSc4TsNwG/OZDYFNK1dK/RXi4YNjQl3DiAwx7fAWbPLY
rakRJ5l/dtCMY+VV+J9+HiHZ5a6Z4XaOegZ6At1TkQeGZid4wabD7i+jt1Sir4iFOoztpoSnUZfw
XjL1wMoz+22OtTa0vjwql0ZQLEaHzFcUivWjgvxftl572yQDyJmDKnVIQrh8NzozKDbXZUhcqfkh
sqVJtmQ3LMQEZnD9JBcjFdKM8wIcuYiYEGQmHKWRXM8Fv8aItjjbdNElJL2WpHKJ10EYJHX4EqRw
HjzVCOMc5sZHOzrLRnnIYRjTzckIs2XhIG4IsIiAg0s4dkWE9UdvXYSLdJ2Vs5qZX2Odg3OH+IQx
53DWW2v4DINCh9DPngrlhFrN5Qpvq18lvFY6EEJA1DJ3UmzsoHro9gbPR0H2Y6iTLsIfB3cB1jkg
VqzhryPMBjQgJxQHYCcG7GZxJaAlNenirsgoVyuF4ozmNlteDR+xJNO41l4rLFCCsFjSQEjiixgX
OyHBmacjDqTCiWJ7mcAAVNNl7Z2KSv5IaV4FeDFG0Ry9sDh6hDiPHcow8lkyPamdEM2oCOKs4nWI
zlzN4o8x3oXluazzDdue5gxLysY/rH32sqFFgfH/kHaeu3ErW5u+ogaYw1+SnaRuJUuypT+ErMCc
M6/+e0pnZo5E96iBme2Ds41tQ8VQXLXCGz4aPLv9iWYrXi0yJNKW+CEuR+w9ESFB4ZV2tDVVKB2O
XSI5yZPEMaIQSie2vuEG9QRSARSMEuh3+1AFD0L7W4bGR9TOy+YQGLs22xICSKSz+pbNa4wmZrDv
whJQqBAFnBtBZiKt8D6aVNGkuujLiC4l7AyvNfgpRIzgwefnikRQr7Nt2BYPYltFWn1taoBD9sOx
gvyQFExaMco2jWyrdw+cc3xqwj91RKccXDsVJcOr11k6xtXMd+0Zb8iJ6PMzDajZSznoX8JmI6fr
ebqQWiENOCa2wAaAYIdLVPJKTTwL0A0IqjV3Q9cMmzUnzl56abXO7A7lCVceXlPV2HYmWhJQhxoy
5UTVbyz29ypLPjdHjp5FYhyl7KgwKpzwrAkkNtOU77DAAPni4QhD3gvatSCz2c3xdb3C14ZkNONc
m7FxUi5s1JOMlhDGud6lL9wTrhlBoXtT+tB2Pnh+FdrU00AWyy6nyc1WEwd356gDZxnnMZ9rOsIu
yG5LRnzPEspwWMA71lGPi4u42csZmPya/DK7FeK4GdELqIYIVrJVQHXON2n9K+eY4DgmmGsrjC3H
l/gNJZHSgOao7YX0gxatw9HkU30umV3BShIxk9BZ2/G1omgbIPWyOXhC6F9YzPePZUFXWjM9aNQH
FUqMwGioD4RV8V12/TuYI772Du2XeHWTGO/TmK9FqkAtbkA5yqdgN0EmxEhMxbCiheEo2PWF16pg
5Ovkl0mJLhfp0SqoZvhLqbbB+AS5fzQTkzRAF0TMQd/lCKOq5oFzXIQPs6Uu4+FMo+XgBjcj/XLB
Hw26stMJ/aigdWSJjz34pPurZN7k6NHoITJMNjJIHNsJb4pQJjbwoI8OHmRsALivIgN7pyXeKsNv
BvXKrIAtTXGWzW6EkAm8GchWPapGBj/iMox+BQUm1ckNF15qx9yMyFqjfVFNIplFl1MINqV6em/M
B3RbID7e1w8tfG5KHhmXYAwBr3TMK3gVyJ9tmF1Co/bJHWkHbyBdRt1l0O1mBtPhVRJchNqGmKkj
xjXcaAG8cjdJP3SU6CwdX0dkT+oj/sUiJ+aDFtBvxpMRsdmaEHqFONKS+BVgyM3hmqDEBuzT8Cji
pUYN1WeGp0Kb6YYbwdVocqgK0RXRBVIw+7/Smw3h7Ulkm5ZfrLFKZINHwwVyknGuwkPtD6RngPOI
8qIy5KBMyPhzbrfHAC1kuGFCHST5q2sY4Mi1tOD/TWmbqG6LnUrzHLXZnahCVIgZ0wQj17oh/xnI
xrhUEcR1294QPVad5HZzvRXHLkgCYwogJYo+hEiIc0vfxykE/OylhmU3xgXT7MFTIHXZ5uh1IuPo
jirpZZAFewQf6GV10p9Ob2Cplg6lCN/Oqn+C4tzAzY0hwiMlZb3b13q9pxiFlXolSnCOdWjoYYnw
tzBCam/xohAxBUgV25E6HULKY4HIzMSKY/UAwCx7Kq2Xih4GEwJN3SKcQb4c8sg5Y9DutWyBaeU0
j1cpBMIHm8AjKoROa7cprMam/JBNdgAYkoSqCBLtlIBLM68q7W9t1htejjgD42yL95efP7eIQyFy
tGKPS7AKiO9lULi7q8zEsau6mGMsdyE2a8dVpVz0BF7AQFQy5qfKEqUtuL9dzh6brfxYTxdp+H6m
0yG6Kcvelfmlz7FofSsdIo96USQHLDHZ95ykdFA5l8hYM9nTpYsqXANnRBuV8P7z2p/6zf/3tWlm
fe+x8F45WIH3Q7wH0u00d9lzdiRm12uO1fbaBiN/Zz+Ed8lbdTA22U297bfjtrie34e9dRmT9bYO
BjU/X9Xpzo/AHmsI1inoen2/qrCMS2WFyftBqx6pFX3l2e6J4vkFBzbp26C8m5R25IYooNtDstPO
IYhONXp5zbIiaQYGhkv/Ezi8U5cYbSqA2MmE6YbywCee0F7hFCarqpXqzD2fMsvTTDJEBY1Q3Ar0
RUdRn63SlCfRwWzWfzZ/UQjZbk334Lhu6e4+zoyb1VP9S6T7EUFRdKQPl8r5vRpV2oj/+H2xvvyT
700mlMbj3/v9/l27uTPd14N523iEfufmYDlr9xaVkuHy4zJ25Zvx6dzk8tSABI1oDY4BksTa0hpx
jPywyUPAzdhv0XZDxp/dP6AzmTcigvy8uT5FXv7Z8kgf6VhSgg9bthXnri+nbpiwG0QQU0FzVkbL
DxGGx6L9NdWXXU3PM93P068QuB+8uCw7jj79gCuVYWq5OkQllu/KXe0/tcVVk9D4RwDsD0VikG6K
WYFWvYVw05kwgMptqceI8x+jbqvktxWNITTurF8ynxqBXoLxusoOP9/fyYax+eX+FuHEL1Mhf9PF
h47iunqkS8DhRbZChU1lg96QexZXcAq9wMsjLwLsh1XN4nvVVgUM8XpC7BBx0obZgzCzNCgkf761
zy7+8tV9XWfR5ZfTuqltZCQPkVlcFkOz09tbTNN2AflbYGabNst2Rfar4z8Nq7Wa5lupuCwb+aqC
umlV+aU0Ja7Z85e71Fu1VGkhVKFOeq4b3euoOhKpuFFbxbH7fJPr0m3XQ17EcSBILbcrgyMiOO7I
yW/Oya7LJVf89yhWQicbN4qJ5sA4XHHfMPQgQeV/fr79U0HJkoAWShJEHNBH36OipNcNWK88P8Cl
7XJs6LwhuYo5MSmu07U8bX9e7mREspg6yfBG0UxaOqcYbRMgbmlM94Cyk/W+2N5ty/WB4fPu1y3J
hXv783ono75tSAqhAO8LqA7f769piqCW+v4/ple0COLhAgWMWHsoRgoaCneqPaK/8KsF8yvkas9c
wcn99fUKFhOHZCyaCeZBfBCqtDSDN6b/POMvCv9A1NCofVC/PGc+OjZoHFCJkhqJxiAfWBPoW3Jd
k5wFDw/XgkQP3LQgjQv17GIGYetDckyB0RckIugQQXGli+KGNqZWTDVSxCfbD6GMTvYqKcknkxHB
56FDypEeYPDWm+syOXMOnIq8NkZfsoaDC5P3xQ2rgVBG77hhUeamt/R4MRShfKSCVspzn++pM+fr
YovAlPt2mk8aZBmhUTIcGWByq/VwzM55S55ZaPmhZLY9z4ZZwMqpb+l9i3kZKwnxYfOcUdpJ9BgD
KhkDSwT1ENT/vmmNKrTGqAG3gKO30SKVMyM8wZz1EdXQdqT36b/35Y2QpkAupyYeiVTuzIdz+n7/
ew2Lcd0UY4QQZn50mNA+rG8gV1Pa+foWhjUCVTmVjt7MO74gsTsp99p012QHFSlCzfv5Uj6P6mWE
/vo4FhE6kbtuVXSpmNmh84JbKdUtn0XNnprHGpWZWxg90/CQoPhyG2oju/0BGRfR3RnoVdjtm9//
ybQcwj7nZ/OuysJ4jdwUaKn/JFr4P1/wydOSwbpOeGPMjlfF9/cnD1EgVRFfAKNOKh5Oy2ZKPcXE
ey5cU/rmfK24c5+blYts7p/nxIgVeBiCiJC6vi8bzlgOShoTVhOWsCU1V4F/ZaOS1MjocwYzPGo8
TfwP6tm6fRHirHZGyEOUBRkQhXZRZw/3ckWLDMEvIVAbdcaZJ3NyU4FlNwGQcyXL6J9D4LVSGbYA
qrmie2081/IxE9I3Z2qQE8kDdcenMrVORmovwn4mBWofZxxrtAMpfJrois0SKC8/v+hTp9m3ZcRl
fEEIWEgbNnYsJXyoF50o+GqY+YbX+g+Z8uwPD2xWVB82Uy9mOHkRbOiPYqmTl6Y7gz+1B9ORaGOd
5f6cCMHfrmuxAStKS7+p2ID/i+SmH8ElimFF6Z7FcJ94p2CQZAstS3b8PwKP4MTTTNFxmZ/yK9z9
8A/ggQuBWOSOfn7cJ1/ql5UWd2XNI+K4Ay9Vmp59ZUuzK0FdL53OJPMnUqJvN7Q4vwJdHabV9B+f
SjapkJChYyYcDVAAobdwNkU4BY34tuLyEEMnfKWzYQ9CvVDgG9UOlQf5ma0hX/oIWVQpLQhcKuk5
dWirgGPlaJezi4l0M7Q+fn7Mn9qjizjC5SDBjesfWBRzsatzLYra0TCjA/NMEA9MWNjNuAzJSM2x
iZiyiPYk/Zoz65588Cq4RHzKQMF8cnm/fE3jpAJGivB1YdcGzCIk+7cW/baOSgpzpN2Wxj3AweYA
8/+gyuo+mN+5/SJ+AV0nr7oNCtg/X9DJnf3lehbnjlKmklShYEDv7YEYTnohLIDoEAxldSZ2n37m
VKn4TwFMgUz1PZJkUSnriRVBCE/pkF2AscjRo0jWTENRY6fj+ukcSpXw8y2e/KRQ7OV92/g564tX
HXSdYnUVEPEEzRCawhg70UA+i1sWV//PjoIfBm7ZwFZvSXNFiXll1VkKS8y87ArwTdugv/n5Tk4v
YYMVg1us68s7iaSiypKc7goHLt0uBoiIlv+8xMn9SR/0fy+xiD9FvApyLY7Tg9ADJEgAbdnk17QV
VrlMYbhFHPPnBU+/nf8uuIhEIeMRs06FcRyJD4NhWG5iknc24Tz57GjY0CrBNOIfmC7rxDWzKUrt
7gLkDnqdjD9/vpVT6ryksxJWI9RhuqkvHt5oTraeRnCKsuGBgYIoDMxH4eOxqoF95TSc12b2wrqi
aQvF7szyJ0/E/y6/xMvafmtZldVigdg+qEL0x/9t+L5bhbPXzp41t25eBetKQgkSXLttTx6yNkgN
edn4DLJRcNOj4sxHf6pRyjNBcZoda2Absni/eCT3g1zgk3D5xzviU3t/v7+7e393tk/ulXvx6+P2
tnPOYAxPbinLxLiDOAukcZnWB8gkYYCMSPK4JjsxokcU+cFT/fy4T0En4ZcLFxTBMNfsxYlmjquq
NhMJE835KBAzLbqHsBYYFAjZTgAgA+PXgrGGb/aumG8JuIZSrNYDltiGCiCu/sX/anRwgOkwcWHW
+/MlnvqY/3uF/zSpRz3oCuosDpsOrw+mTtWFMGMkun9OU1Y3uB/+vOKpLfh1Rfl7iDcVvzAyScrE
sTrIz+C/SgTV6mOC/uF5IxrRuFmG3K+rLYqBtNMqPWwTsbf+PEcOOt/+Zrs+PLkIbQzOORDzqT4L
LxxSMQoLGk3gxVae06laDWmRHgZQncDOqMQCYKS1IoAyovUq/AlJfYUxn7mCj8zY0owef37Cpzb3
14tY7Do/CqzZT1F4qKM7099j4ycSFVrrPy9z+kX+n3v9rAq+5CmB0UhTZNkYL688Lf4t9IQxb+Ue
DXr5Z0uZkxtVkZFqh9pK2bS4qbACK9eU4MPFd8TJRra9k6UXUd2C2nHTHiOOc1oZp1giuoxwDjwR
Gd/0pdmwQs9MK6aSE6E8Kv1DnK32ZXXfIPU8M2rljDAnLwX333aRm/gXlZAaZeyFuoCpoUELNCAF
QSCtsv3Pj/70hSGJAbIXxD465N8/ojqq1C6sy+m+3TwSMv86e8Pbrp3ScS9cb/f/udjiGxr0jLI4
ZLHLy8KBZnFneOb64Kx37uAAAD/HeTgdNb/c3CLhXFUtrJ1YjGvQcx8eQJzvt/LV9nB1scPWYBeu
b9/OOcl9khv+iRM6NHqbA4jSfHEgzBEgPTrW4PdA8SSTAjApvdHoCkh+jMaqGH1amyDOLsD8WgKe
En1EoKHqNNg0VXFB03HNyEeguwqBCCu2baQeBSVASH0KgAwz2i0tz76nLXdrpzZfTb4+86JOBjtc
0CUZTDeUGJHgfPkiE6Vf5QjLJJ+dDwG8BlZDFQq+1syuUkavRB6G6j+vap1Km7DEVmVF4SH8o/Yx
RGZjmGOdHnokWj1SCNjZeomg88ZCjg6n3XUnY7QCFrdBkXo2ym3Rg5FMTXpkN0Li2noTsuFIawr/
srh30wKMC65AgTqsK2zmiuKlBudgKqOjZOXemg1m94IdEumj1yf3mo6EIl3frr+Pm3sr4xwBcBB0
TN7C2yx/zBjik9QD2CRgCHcXRtjwGUTDO+rM22lc7fK23eY90M9E3nR0SyD1v6KduWoPev8czwAR
9dWLmEyGjbRfNf1lP1fXRSc7I/jVSiJ7Mm4rNGntTl2XisZTePYZzFPpOIgaMsWlgBQYrk66SIP8
zAd6KjR+fQGL74Uq3Y47PPkOQeWO9vP0nNO5oriQkcsbukuQAT+/8VMFoSrTvbIUKlQ63N+32aq1
otkP51isx+cAmpJ+noABnM2WxZUvv8qvKy0iDxKOxhj7pKso8iORVmQfYMyBpgrkKxIDTfqS+Huh
S4g46CoGCXSu13KKeEN8VRQGx/zD4fP9Xq0i75JBVyGYTfAEj4Z7vd9s318P26v1WneR6/Iuz3xP
p9qm35ZclAjg0rVoTPXkAJ6JGlgYQQCkK4UzOWc4glBCmuznN3rqKP96l+LPvwSOfgiSpjdpdVTF
VZ89U3CDB2OiCUwoP9dXOtnm4ciSOcPFVH45H/eTJjeK0KQtbD8gSyqU6wWMu5zl/QFBF7zHQeWk
UYwahICtsH3p7HdAnmdULH6+b/mTlr3cYV8vZvGwkXusypXFB4/vhWhdCvMOLdMARN1h3US/BfHk
qSDKlDuAyUaJOFbk42781wg2Y/nMwF6kI9juZV3sRFPgUZUm+oGNGM/ghQPhqyA57WvZ3WrGE3o3
IJWKNZolcV042nDX4xQK16OsaRSG99R9aZkjq5hs/PFNxgMtSm57JG9V1KP2qbWTYRBg+mZNW0Ed
0ObrRr2nLWOYKvaYFyJKWlNwI7XyWs+PNjqRlQIMElnT6p1ZKiN2Gnm4ZmGazd0IALJois86qtyG
hFyy6oQ34r9KBWq0KxNRgg8EgAzD/FPMW2NsnzBE86z6jrXEbE4yS8TAGLUlmEFUD7g0ocyuN3uL
hm7TPcNnULI7eikC1DzVyl42yNVynohxwTzQK6rj1KxHkFu08Yz2IrNvW4gzBTpAmB80E8ScY2VU
rlr6Tp1VXulbXu7v6wgpUew5OzwWmXt0Aqolf5RQGnqp94Ip3iCNgxsFQDC7QQg42smt78YYS4AW
8FX1gkYZhmiwACpsP3ogTEocA76mKMM+adTpmARryTIuqxrsLRlevYKik7/r0xvt476PUCTXOjCk
5Yp4jq9JqVzgVu/WYJxW4MCgRIHIJs0f5Z22SnG1wpltNfyV++FDtK/C8GNgYU6EQsieoEyTKT2K
2vG6IW4ro7Z/G1sPtFJpaBvaOJoJc+pd6j80/09m+N6IdMOZz+DUEU40J2mwySjNT7fxL9+/Ocyq
0lsKR/gfENFItYJkyKaLGoISLBq0haDzoCcEdotJjvbbvv95/c+u1PIrZDqNLBYaXcSERfYVys2o
TTUDBBlJXEEICDXeJAe4wSu30hLGwzaNX3hPlyp+eX4Hort0/RArSJppFI8B2sWd3js0+/EqR+Uf
bBnoZorLcMy8vlqrZXcINDCKyPozPI6MGeBbepnh1Kf1q70M0Bs7tE8ThhWcHOmY59xx0OZXxRgy
MimPmPbgrQvfMTQRvnkveVcD1RtCsniXPKQJjAbcFRSZnSts41YU9WQAPz8oRRyt/zwo8Y4QHtJR
rF4c9V1eqrUMoeJ+tTt614ZLqwQC6E10uHk6XLhvI/jRM3vj1GHP4Eing0GvBK7s96OhSFdtOvTg
T2L/oqyhIMEiuIDnasZXP9/bqTPo60KLM8g2yymqbCRimBbSGoA3zjHEyQdbAkzCz2udEtzRTdH4
AX1Bo3mZwuggpSITaLBYDBxaltBDn3Dz2PpAnllURAOSeCZTa8BEZxY/laZ/XVz5/kh9pR5rI6ef
maWej3aU7yrX+gOclanftK0HAe/nBU+9wq/rLb4uPxiSlo8P8R3UJZsjfBMeNtrQ1Chn3uHn2b3c
n3CqmVygDgYIbFGBADKBPyiTsKXBnbAjSX31EtSSPpJx82VU/k4SzjIPNoq6TIfdVntqpfnmceSo
+/mmT6EHdKCfEnWQTVT55PN/iWm+uQJ7kydAP1e/8nqXACAAftZDr1zVv+f0mmNu1LaNjXV7o3qY
AaRp64xj///y8HGzlGCBYVK+FJGKqTYjdZKiQ5BBBltdZjn47ffZvJnK3z/f8akyAIdHA1ylILWr
i1RVrWvIDhGKcP60VsU5UwE3gYcE3h3Fmw/Awz+vJ37e8l2LIbZB5Uera/mAkzQzBhxG8oNpbUMm
dpCmPnHz59Y52eywMekTQzgd277F92JISZ7mKswyMq8G6PvgCVLjS4i5oewkQNzVXV7sInkzB8ce
eybNRasTwr6GoVe3+/mmT0Ec9a8Xs/iYMI8tc0R3skM0qIe+VS87Db9FmKOjWV0V/lU/I0a+UlSn
BdumgqIOhGtob6Jbi3cDRlfqH/bDpkRzKq2DIzsHni70yDGB8/uhrG7xdvo0C+4iE38f3avL6lqr
rYPwHC677vcgmyR/gSdNuCZXMSZjtmsQjVtqhfBOrfPNnJJSTPaZs+dUfP5644ujR87MEhkVNFqF
VBZ5KF1bm3zJAmAFErzRzuyuz7e62F68cVTX0IVVBEzue5SMB9LEYKKt0NTlJh6f5OwpnAwImngn
2U/URvCshb8YEviCIJqC0qj0nJ3wIuom87logjsF2iPdA6iQTC07+VlB0Vwzy71SPEYKuKEMt6Pa
uIRQKmhddhYeYZEq2YXgWH2yyd9LI/Ls5LnNjcvE6DdJrcF4udAgi+DOkGAsDE2587T7+sOWLjg0
1BJ/nTu5VyCKAaIv/9D6KSEyWmHjYQ2X6/dVD5ezlS4LDKI1lLaD2yTsHMvYTdLjaEh7fSrogzew
P8HHmtZB0nZlipuXH14E3KMk5ZtOb6HVnlNxOqU4ZNACEyhhZs/qZ0T9EjHVLJMpEkyO+mZNXhuh
v1aQ+mxw5EQGIIhdC24TpIJNdzWH2+kB7zOUq6Oe5soLBwqUHvsCrUADuUtjQ86M6J/eeil1CsYq
MAOQL3UwrPr5gzwlh2UYTIoVmbxIVT9Tpi9XjfD9hL+3VCBbkr7ZG7ysN8oDTHV3RhHqIcFMGXmz
bCM/pGc+iFO2q8gnMDAGU47GwlLWJ22UyOp7TO5LT9tGL+m+PsRvQjz7rbrD9Pta3sXX0YNQM8U7
xRkv4Ae5+oPS84T2xSbwdGRgXfsswv/EcU+9hzClUJcmYi4SqcFuNDuqdPMqrv7kHTqx+OeOVHe2
hqfaHzOFoVOOEvqk858gCD0K3thP3AT1AiMonWx16avXP7+jU9A1Lok60STVAk+xaN7D7oQ+JKae
/khpnWAD1x51EGoN+gcwRZRnheEIBa3wH4cCr1MB9OPKUa18B7ZbHy+M/r1gMpUBFwZxmATPtCWs
BB8PtPrmi66Sz7xbsNX/nm4GhykXhiAN7rqLTGYuwlLOfTU91PONPV0awmEyuBRv1z5qDMrMCIcd
SIKTjZ9Ce5CjuxT6C5AcRsuXhaR/+ggNxtO8wiBvqN0+flbMTZDQCsSUKZ2GPWg9CT95KEl7bvhQ
ZvO1345uPXebRLex3qFaXtH5ocs4+Pu4wYwO0yB8GwAjzr1bx1hPIDda6DeBCTmzubRvrMKZ83XN
oZHjnlPeQMi1HKiH3lhgawEJUB7f4DFp6o2kf8QQpSezQwQg8oQJOINAsNY4hYT7obMx4PCK9wHB
5pWcujleemnt5vyYueoAAuGlNTnqiFxviJcXOHiwfFV+bZX4fM3W2gxYK008uUHjc44pICEdyhtN
Okh6R7k+4a3zCjoaayhgPcbqTNIFYOTM61skQ1Lep9o8UdE+ZvAvnk1Hd1AydcW/M7Sw873tPFfO
X9vh3/3e3PSbzLnm78LdW9+u9oln/IYi57wNuDXXm9pDw9TB6N6R1vnNtAZu5K6cxr2usMW+5x3y
62/91N7oB3Pzl9/zFK9DDwiyN6JsFnooW95hObV97cElZ25/idzZ++i8j7uZPx/REr8fnZurq6f9
3ei84plrOe7VzR3yS3d3Lb+NiWCxsz5E7jba3u17B92pZvPbcLbuheU8vQBDddlRzkPofHw8ctUk
SE7svCAszy9+E+I7/UtxLq6cg+w+PT316/BD2mvebwyfbn43nuzizmM4yLQ60gayMGB0zaMp52Du
wa9kQ4PenZi9rPZ4dDiBl7rxFo0HR9k+Futpmzh/ngtHcntPPGBYsZ7tvb1dPt5eisfc8HywNHVo
n9LHdx4fH2/fPlL3WfWeW8+7fGt+MzpZU5OspUuxUM4v301dWJTndsbJ71p0HXUKFNoNi8lZFEFA
KgaNQw4FDrjyjLyxP4qdqtog62486rjrbLAGUu8C5FHUYzx5uBBCL5kRwr9lZHsmNJ4oBplnUoIq
GoMb5sbf0xzZN6ZVO9hYKhXBOq7JEqYrFVmI5qZtUM6gZMHHy5agx0S/tbjzDCVyJDXerIrHgXzE
v5FjyWu02i2ss0jaRVsIO256QZQuSPIjsghq9vu1TYpcqaNuagdpFXutzXwnLTYaor9TG60ZArg5
jM1PKsikeUP4J8TMJ9PvOht/GgzDVmnrVg2c7Vm9MfNhgwDL2lTJlIFLB4Ck6xdrZZwp+8yT12wj
dAfsHujrUsXMMlfWrECavlF/Qc4u0011xTsOb1CmtO/xQDpqd/Wh3ud7/y48Ri/1QfLd6TJT3P69
Acft6KEX9m6BQt+9VWG/gLmTa/81LSY/nq65+RMmf+G1dWPd5zv5NthPqTtdm670q3vVfiXAw1+r
mxIQmeZWe+m1eW36NYLL+toIvUZxsgOeXDQtoxvrd55gZUfcFnlSSZb4YN2d2VtLiXXxAsGeaLKm
yvxjLovP1QjiJtRb6UZ5RjSHbNlUOehdHzr0a157yJNUjxBWX2SsPJDJQQLgbfgYa68MPTulL+3O
aKzfaA/MMIPkbVbW3XsHNDP3utm1iWqo+7xgRVkZTnlTX+PCiXND6cj3sLnq3DE345uO0WXgZscg
cCeasq/au3oJmYfnarjVlTZ6FNyx79ivq9Ttq1suCksh1ubUXOE29EJXvnGydR46+S/gZmhmox1w
i1Ga3TrVQ9+4cekVD12x4cSlA4+aIj1w7UX7wI0KBRAlv1y91vfmX2ZyNU7WrdsTXWgMor7ELLJ0
ST7c4Qbkd/hbxzzxVYW0/Sd4Y2pf3XT3iieFa/Lx8AqF3vwx5VeH49pDnnnWL1LeTruzOmf21zO4
dpkeuMe5q0IrRudIFS3TEP43uhRH8uDVihN4byEaCuTDcMwPFQa54/8K7/BX/csYETpwf5yxyTXI
ksG/OgaPZABuirIEEshr+1mRPbR4Hrt71XJ1N7u2oPLhT/mOwrjWuO37/KC/6y94RGLWDK46/Uj2
7Xq8mhmjluj9QJ1wdEaEoyeGK74jr/Nn42+NA94uBY9do2C+DskBZsa3MO4ciMm9jEyJA1mPnjOO
mlhvjah2vs1vPtIV6CcAcigvpMbFist8ks6ZdCxHYf/sX5Hqfsnt8zFZZfVU5fec3euj7Lw3Xufh
JncmaMjLBvR/FmIcpZPL49zwmep/WWgaklmvhjY79Im1QyZjxKstkdOtUl9NMt9rWce7KfPXK3/Y
kTdttP7ZZ1ws7JQSmUkQzPHSlHarQN2DzLlWE81Tq+AulD7UxmaIgGvlJD2ExbSWTGI4A+V+uJGU
lM0U7bHpOGASd8y1FG9y5bVFIr5trcdafRBNbEbXKnKEjK8znzJs3GEwUmvPJrmvIeTZMGJjPobR
cYSUgNJvw6hfp6hf2Gazk9g92h5+9k3FaRGtcPuKXkVSJzJNe4XMgBi9g9efbVy1/GCvau9wgTP/
sVA2wJ314qLr8FOr3mAo7uo8cvDQTufdf/4/R65BGIX7xS7Lmp2F7fxvOZzXMsImdfEOJRynSLtU
txkqcVkoXZjDrpeaXdYpa9P/1aFI4Tf6bhKqH13h4gt3ayNMg1nHtktBTMVuxggLsAbWGUQkUsy5
TC91NVqL1nqEPKC/z+Wj/ypUAHoUfVQbQY+5xEkPGRa0j4M9iAe6x0hUde3HMOMNSZ2foG4h8HZA
yK0uROeqQ+QFxx/I8ECI8mHwQnQcCkGst2QPK5i2X++Gxq3pFc7WESReMc47MZH0AW3+HLNPbXn7
k4gITFj0+Bd1B9yCpgxkPb8PrmznL2ap+37NYPssysZYZMhiy9uCqIvIoqial4d7HNXRaoqlVqC5
j/E8/Sn5phXmVpJVHC0dWS4+/qTQXGMMNmW52qkUbEWVeH7pe1Y1YPqnX5fs8RHbhTY82Obsrfhs
gvRmAK8ojXtbf690adettqFPK4BDsiT5tf4WAQbJvnw1hWAn0s6rGjSsegKTOWwmPVwH5mrDIA0r
i/ymK0PkCJzMoBe/g2gHO7PwlOzParqfq36vSgRDvBRLLIYxS64HEu0Sev+EXeMrsCVObbJRsiMV
1yslPFPXLtG8/zzDRfI2aUbld6Uy3VIMlt0azB9M2Y7ZGWmS7PU6Jo0eRnho3tTVmZi1RM1+rg2j
WxaQG5GciUT3S8gqYE7ZTWlmh5wO3CTdWsXMXHr+1HDUStR1iEltknsSnqr5XFx30h40ojW4WWh4
ufEgFJkm5b0w4I4gqjTmtKcHnFV6tARN+SO1B6fno+Qrw7P9zCZftI7/ufZFE7VsJhO+GZt83Egu
PTxccOw7/8CM2XmINtVvgPFUXGcWXfTH/7OogdmMSk0PPnPxwHRrKkbDGucbNGbvVo58CZI52+I0
upa3wf26f8w2w87em/vwWJ/DtH12OL50Mz8XR9iWqsPUbZXq4/vbUoYgrjIN5Q211b3Urt7qHlkI
GGrvBobfc2W5qgLWQGliShG6vIZab8wIKpERIsD5ywjuGqlCzKxwYjXZILj+q4sYUekN5bZMWLyK
Mn+b9JXXqgXl+Xsu4bBr4Y1L67CVaaUkmmt9/n4/1Dl+lcD1aVwHJj0L/93uszW0fQDgErM9GnbG
q35RKSYTIqS3+o+i889sgVMv4+vzWHw5A8TYIRLdXehhQliHzQopDAkscEszAIRzrJolwI8XQCmj
qiZ9MTJihF0XL8BKoiBJsYGKJ9WzzA1JgKfLSNi06BnuYgxmDVpxU/2uhjke3VSypoII1HuDh3Ty
K9SftPy5zt8V+TDjmKeaDV5to+erBgSvettmyPb0z3pJSkqj4ByQfIkr/ufqlz29wB4aKAvxAdSA
HOO6Qg7xQDjurkEuuXn5gdwjKknMKsFx0wL/+dNZjp3/2b2L5dNYsrIuNwZSlNepGjZBZF+qzZ++
rwnSV+iYThyPgjVg9XC0zZcY4GSpPiMmgiaQ82IElwa2zpGJhWn4+vO1LeFEXBuodXgDwNHE3GuJ
HVDVqDQLFM4P/nGY9zjayaQVoFuiC9MXUo7ISK1oJwKawec4pDJNHkAVkbaeuY5FIf+f62DMCn+I
rxx8yPcNZqYBzsNhV9ybjv8he5HzOnjTwT8LDxOR4nskESwldHFVS1GJY4sw1lTJaNbd3MBScRTE
trbWBWOM6IITu0eVifIGNA/GOUwKSOjPnDon4phY3eS8wR1MgkmyuEtLjku1ncgaMBIZNOmPGSEc
GvmX2qo/It2AqzE2PsXVXMCO7kKXcDbJDAmiD1UjkinPXUnOqYP/nDwZhwj5oNPfBHvi6AoiWdbg
1HCqp+wjjt4D02tWmTvpv/rkz1ypa8UWCjH2ManRnxyi7Upfbes83lbRXw5iNK8yya1L9TEs57Va
oUZq7roovLRI2ANrc+Z9/3uG6YIohFUs9mU2RJLvT2KW5zxH4BM8r3KoaPCqdeCGZEsRSpgFfb/J
869DO3bb6i7QZQ+iMirio7uqqDEez1yLcmJP4J4IUB0HMtC/i+BWGXpZDL2aMwOZN+Nh9piDOK/p
VfSUecO5c1RssMUGhFyNhSpeuaIxvggGXaLQ6Y46TLzrv3FLP7u/Lsa9Mj/I2S5rBkcmETczGqmo
bp65z0+0yXJt0mKoFTx8G7T294fem22t1ACp4J49M/8T3meiRJpjiZzvOY/1rZBtLYOrHj1D+DWI
bw11ekRDhe70xaQL5Yh6AxsaQGmIcmaNZOS4eka1pawfNCSXGiBmtBHoMoC0cYSeMAJadocCm4bi
DNx/JhVy8Twjvmnwk8o8XhtMAwIUP6X/4ey8duPWmij9RASYwy1T56Qs3RCWLDFnshmefj5qLv4j
2bAwgwMYhqEjdpObe1etWiFYhO2V30mGi3engCeFRMKhSXR2YgLzB47S6jZeR+MV461PmQ3OtBBo
C0woMInA33QxVmXTxDKxgRo2l2cml3SGp4bXOgl9cdol88KOXPwW6GwGcd4kpnHUcPQgINDMBG/p
hKbSdGDdiXAK425xq8QDUOHXg8iph9hiXMwPYYWrXo8CgBA611WbTTgmfnQ5RXrHkBXAJ8e0L1VJ
pl4mLlpMoIv6wsnSUI3/9FT/sqBMldqILJelH/lWDWpBr1+VQV5Wr7mNnLub0cGDDAj5h+t8G4wt
OzRqCQXaqYKfBCv46+JpEsMStGwUz1Avx+ZyyM7YDl7tqtsN5+t2xrLXT7uNMnvNzf3Yb364+l/O
B66OoJd4U/RgnxOL/9Tr19lQGpXx/B0Gci7Dgcp7xlTS/Sl743Mw9ccr8p/rfNuhaym69nloXvew
v8WtmayHD2wfDYwdk9XwjN9k7k3hCgNMTuzkpxf0LxsRKjd0deCvHA/fv6SapkUa6CnZnpl77TZt
Gdldpjlk6DmB7uuUmL2CjyBgY9pguVr8uDn95S7TM4tLfLeC6dV3JiMdbRfpQpne6C/6anoXjs0O
zPU43+ev/36enxSxr/eZgpJ0U/5b2AmfM8//PE9Ja+EOK+l8kaNHUdt1NLHVUHgE/8mDmwpHyx8F
B8JCp24ay49uk9ewfmowlWxB5Mzj9NvwbiQcCsd9O66ANspu1b9NzPI8wPRkBPWUfQnvY02/dK/V
tI+YYt+JzWFMNnH6UmKMRBxmW/jDW3Msn4Xot1TfU7pLCmozH5PmaVKdcHbJkid5EIlWk/9a+K7G
81V19Zspt6VkN0q3oUnhum7Xcff//lqb2A2BPC/aTnIbvy3EZEjqSY3V4u7AiPccrzJ7WznaWff+
/SC+c/l4rZkfLwMUhGHyUuZ/fa2t4ip3ScDhlzLpi7fq2XLogu3Aw/mH//59tU9Y5Otj52qIOeGV
IQ1DEfD1atcqi8CsgE2wdXYHmKixhiykL9rN1AnHQIqgEWN/KbxGV8VRRMKLqXy1ZthY0eRj8m6C
Z0uhpwua3+gjnGYlstPwSe5Cj83YnqXIVY3QbfACNIzTXArr2ki2iVZsRpjNHZVWWL/KKwIx7ZBn
TUHe096ZgFaIWAX5Je9rkhOOIRbZV+rtljmMVXReRMUE5zWhwIrVvRlFpz7sd5kKeD8ye06qXQoi
k48MLbOrP5BzGJQ7C2ZXNhM5kynvuqiB4SiaT4o6v/Fjli59kB8SCW/JbrRVJd/VQePO4drCJKe4
PoeV5Lb4dTVsseo4byBSbOriRZSTm1I17CRuieM9p7JgZ80mkcXVvx+Uqf5lK/iyF31bf4o6cIwN
1/ag6mS35JvQ7DG83rRi+WzqrQf3Mn7PQGatIHe1sSL8oHY5N8ghxCg3kVZDK76GBG816KSLGa7X
pq8Fu4hXvf6UlvO2FhU/iMk1ng27xua/yQMHNpdlBHY4554oYgKEn27FoJwoL7+RVN5ndJiFWdiJ
Sd89NCu8Qn3kHP6MSRq1A5AvhWPCArFeRGsiAiQanOt07LWnVGvJWjBcc0wxPX6jQr+HguThMHKS
hvqgZJMbAWSagSeql6ql+88frPhcRuwsTerlSvlaAT2g2/ES5gDVqLiJ3K+E8mWIZj9OpXXFNKZs
Ay8Ur7fM7nezoDqZ0vpBtkry5FjXDBGSPPI7Ud/q03ws2MFVedykqnRJOgnD6MbVLIzfI8ohd1qC
RRj+lCigio70z+yEdy2rbwgOZSw9CVfLTSJk5tnzrBgrMdWeKsXadpl+J2nNczRcMKknAPIWuryM
9A6L0xAwYgRtvAovU6I6qSSskkxbjQPTHFXjgJPvtFF8iDoLIVCCTXIAKt8qlzkJ2BZTZ/g1BDQa
kxL4BHJhQzvWp2uhnOd8GXNJ9SbuTN/stF2jkL/QZLdiLe7VkmFeKu8mJjPDpHjxOmb4NQwxsOV7
SCNTjzLsB3JPwExK0dYo4QLLWpDJdSnmJzVOXapEpx1INFUtrNLpU+PeDyMmX4OS3cg84kRnTqkr
m6lGgjafyy7Yy9LWYlGWIkiV8tCZGJ+187CPJCQerOJYbPxaKy8y4Od1n3WKo+v44oUdbuhvWiFS
2AAppT3WaDAA+rUB77WLNabEjNfKp0DUtmqJoVZDh6wLPZvLMTR0N0KWLupPhYmluZz42TXHBSDI
/JHOrtR2gnID/ZDlTEPdDG5p3qYTHV4/IsBLJ6/jznc6D5sk8wCZiwJPjdQ8Bo9kWERH9SptW5Kb
GTWtyqkj5L39NcTrflbWKttmy7xJSSy30IyXNPwdS3DoYO4vqDCWTsTQvk0MFXN9fpECqmzEtUEp
37XG4zBhfw2/A8CmaB7HgqlzJvszq6WpXwdZD8niqN+aUmCcmZ9NXXBn4epI6km6E2gcGhGFwDiR
Hib39mrImP4KV7eyrlh7dc85ihemD7da2Kz0WXCSHiZm4mSIPFKzc8ZCAGEIPSknJUTDAQzD5JxJ
oLlNGwY9ZJgO7eC0geSlseqN0cKbzFZz0rr6lQGyiU17zvYdXu+VRGGrSb0RxWNk7qMYO0QrdNpM
tFuS02eyHgPAwhMQ1zHSQ4av2a2CsCiA9KOIGF6Gb3WZO8lif2+A51kjWuX30iju6JDW+Zz4hnKo
5M4Or0QE4pg/Wm461geMY0TJycXEj1q+x9Buzfmpiq9k8BruPIOliJPXmDyEYlNPS0IK+LqcuHEl
uqa+V82brr5vpbelyR0ZulAGJR+5ae6VpFxbE1GEFjJogmUHeqZ5yjD8zu3W8FpulRBNNwFwVmtV
RMRf3U5KVmJRbqelAaGLJznkSoYNylF4+rnR2iOhefKi/VGVUx4hwunNbVG3hwotRx9qPXPKESDP
xPYaBm5N8DJ2/xUw9tzt9TBjs2Z8P4mCE3U4VHYV/vw3Smytiqq5Tcp0lYjMNXXlVOfmvoOwVGs5
DuwTc9qoP0R6u+X38F0OV42w6SKA3Qv1td/2cngwNGkXBpGdlK7WqSu9/DW3tWNp1Q4PMKcO8ZOP
ZZeicbC1Cm1xr62lOd/24c0QpX6btyuJ4MW4aD06Rz8oyp2YJ/dVBkvUKrwFoe366c6wMG4mCz1M
090w6HYTyB52UHYSvktYq2pJvbVKrBTnfC0k0aVT7sYr9s2yzuQOXuaYrJpmP0P/K4XFFDpAaVN7
KREnOPEHTpRnh75KXrjqB5wQmyDuczI2qyjD37yfn6X2eE1xXHRQRUFLKdLMZUKHdafpV2PkGfPt
PEN2xDJeKjaNedT0ctfXlmdNmp8ld9KEPVFUnrGZP6Sm7IsUKRlj5KTfydVHTo9ScP6x0Q23tVRg
QY1BwvSidQZD6G5joQ9Tjc6Rlb1WvUWsZNZ3wgEaC1gRzmTwQKXIG08QOpzk79PrRy1MmwZyNafW
pcF1TDIPhaZ5+I5fzFC7L5RiTRN/1qye7MuRiJp+NQWn6ZbhI4Kv7iyqXh2/aUpwo6ei342KP8ie
WN320uiKeKGo4E1yfzsVT3HI971YFIIb3C0dxSNlwcZP36lov21lq23bPaN8p7/a1tbaClvNIQLD
xm7Fu6fT3Qb8uMFPgVSaPXfX1p94Sb3K/iU9yC4ZLG51ieBhNamtrk2fjsqHqylsh72wWhhe0Q3p
Pw5Ag30f7DT+Qowy/6xsqdVWyy+vf+s+uzy/8Zislw9XHSVHcaytwsfobzOvdPtNv7FIS9gMm3HF
bbZz91601R0ZW263Yhc6wQCzrQ2m3msGeDZUDbhc+go5oZ1sOhfCxUo7LZSt5EDkAEjU00PsF86H
xg8+CD48SFvepS7aHph1H7m/cNLEtbimSZTXpV/T81O0vuBcjihno+6RUkNHCzeq7YXQZVkQPkwe
O/aX3zDwN+a1zvJtyFjxRDd8jj6/WXMT8r3uhS3gqM+bAXUusitHXTcObv4u93T27okWhbjD5bkU
v/EDbsOJE35GbhbbvCz5ubLnB1hfD4pTHZtj0OPNo8Hf5BPKsFwIU0pJZYiDxEYtl3MgyJ2vA0eV
5GZp1nXdX+HJZXdB9aSHkYdwLVNiu1PwIA1Cp4rPOqxIeeGeB8QbcNSE6zmw9lrSwY6MV8GV+Sp0
a10uHOYvaSb91J0toMrXPobYt/906t+6pqsyh0WqAUdcfX0FIDHblkdwlRtwV2P/J2BA/qEY/zQR
+E+3nEaREuWSXNxJp84d3cGjTfIKhxLZ5iD1ypV2hCN1G9zSuLJO/t0LwOz789syJcDbidEbNh7q
N8yyY+aVXvv+ehjkO+4pqRAwFFKEo6DR0gylyCqWsigdFKK17CxTEfIdknAvT6vm+t5rlSsjU51w
eYjRB4fOOAlkVt9Em1i6o/yI1P2QPtSGL42JHbj5TRcMThacjCT1rZSBXPhglIVTUbeIdQa1Nlwv
2VEpVgM0ZEb4S1e2ZNs3beURpbySeCHgz+v9XhPe6monWJEDHyNA/zxWDO+E06ALdnrdD9OlYwXm
Me1G9Z4IqxBCtT5uBSsH7wxtTGgBWpZ6/NEseP1NGwOL4L7HMbdk7Gtmfm846fgghuxc0WGo47UJ
PMjcXM3PeIc7M32spdCZwgmTNXSRM0EF1uNVorsG4m1pC5onciXYBtdziLwSKnDUmVuhejCgTfaj
jPLyZkCJE0qPUXo0wpuq2qsBiv3MxLQBc5RKwgYTTExOnKoJsFLZy+JbhkNERiR6aW37/F6xwPmB
0RUXDUFOHU6FJRmP+YTttqztxq6w5/hNn0hwjwg4ued4mNON2j2JRe40dB91OPpTq3CRp1Z3B9Mh
uKqVHvvzwPAhvm6NyUumQz6Ua6F4zGfAkib1MygDP6zDvy1DBUkaTCPyRoE8v4IHk56Su9hIzL3f
ok2wau33+SJdsPhjf/oJqfgLk0TTFJiQeOmRko0lyNeLXZWADjLiYoivvc8hu/MYnxP797+/1Ce+
8m0n+XKdb1/KmMpBmuVe3Quk6UnVHWXLXmyzY9Qbbm3JUEBlu9EexQwj7WUFm9Wqm+RbSINKSe0r
yawHeLiuAPAQRwyTmJnQHpcmzA2JeQ8pjm/X4pKImL8EmmP2CrmKsjvTDATt2SzeS6XlXytY8+SA
6Nt81lZiKxOvAKsyyd618eEu3ITTERmNnVIb5mJwrvvIlYPwlGSQ8QPRlg2OYWbkFeujER7jYnDB
/Vwp2szXu+rqJvFTwH6xzDWavCVab/YX0wvapdY0vSJuNxZcMDQOCO87H+M0J1f+PxBkTRWxIYK1
tbh4f4Oe2rwsFUEoizuI1l7s1c7jc7UFPfpht/ykHH95oOiLNUlTFnDTRGisfl04eOGOZVpP0iGW
N1lCdBNRQEo0roqT3nWnMk52fTU6fUuUNL3+yMuY9mTk1K3XJrKrzJ0bYaNujomj9p7B6Rk3rhE/
Gb3p111jl7BLlbL1FHNc11diFHedKqynyfSm/pyril1L6dZsaTWnn77an1jht6/27Z2IC2mWsjkt
7+SV5D8pfuaeRye9Gz0I3z/cxj/JQczGdBmauQIarcL7+HobJ6WVh6IupzOph7NwmMa7FLZHfzCN
lab6/UKb9To4wAKkSghT/34rl7Xw5RmivYW5LbNeloBj69szVGc1qWUFE1EMBMhntcIjmU6kW+Hw
XuoIb5of4LZPsdOfFwSB0tnXUP9+G0Eq46TVxlxM5ygCeyJvQj6xq8eaH2ePAnK4TnKu4V4jOa/p
t/QdU43DwAFTpAaC9UQqUm3sQ3hSdAZXJ77eYrkyxDdB+9Rljzo/n932oadKEvkA62voD7g85Idr
uceQB6zD69PK+/cdXEqCb18I075FtkTmMbnH37Y1NRtjsZrb+UDrCUllyX1NL2jf+9wRGev9+2JU
IX9cDtE0BdmCmJNH/z2XpRGEakK9K54DMlesY18jM8GsGkAxndc1OsWzcRclKwDFtPcbmTMdGWFr
a7mf/QYpGTOfUWRQbIN3Jv/Zx7Sa63WcbCbmiHl6280K4mvk9Jt+2tBr2mL+HuXQ5rzyVzqSMGfL
5q48jsp7pD7kudtmpwjGNv5mvogicnKa2F5Ukk/48w/ZR57Z8rbnUEmEQwrfskTk1y1BcdtwQtzS
Xy9x7zYltL5kNyVehmh3r0FMkqzHuZ98Q/SiV2vYqxJWHX40D7auukX03Bh+C4U+pH+kCTLc5Gb+
kEHRVyrdRu9PyQ5iOa+KflYVL+koNT7CnoBwXxO82vgdPFHQDONuEV6OT7Hk9jhQ2ar1S1VuTDTK
FX0wMsY9bofMJai+DxMU+IsEewZrxpYAPhTETt08JqNTiZ7Bg6BrEbbJUWTHIgO33007aVzF4wcB
SXBfY4f/ezEidWRUNVO/iuWPrOvsKP8NDadyM3kn7AnKhfewbnGmmIM1LuvpTzTE7/I6JiAIWlTY
ZbzqpLx8d9TRhMKaBLmsj/oBSr8l2bhZ0FOYH8YTTzZ5Lk7KjSoA5DkCKTOUhm8Rzk01WVs0dQQN
DWCnArxwfEDt4fWHlf1n5c9YBnMPXiM8b/84tcpASK9SDC+GY+Fqv9x19vA0uI398cN1/pzu6jAD
GAChc9Cx8f12OqqGEOmk8OHxrYHSiZl/vbauzAoR78A2WN/tPl93000irrGaAHIrN+WcuwgolzQZ
Px1/CIv5JF183UC+fKDPlug/LU/X1EMst6N26BAuqIS2V16Q0WeWH/AwF58JsuULDUaLRtSIccDW
ytBeloG/NpMnd77OGJxNT6Yer/JDKVD2y5Jndr2LkMgOMtlbIkzhfLWR/oxHUjdnvNsE9IWq29bD
Om7SV0kSAJN+qmI/z/8/vhgiYU4WGc3t951xDuNJEMTSOkpTLNvY4BH1czHUbU/fDina0oEqx87R
gw96YUs+a12CIji5TRT9CaKB213rX1dqMbU9oAr1e1J+YxlYY0YgP1y1H7bW7xZeVDCSygmIhQkR
BCLV09dzeFDmWMOBaLrrnUWlduhXp9COfKKYVnvPA6vZfoTu2v2hLJb/aLC/XfYbT6tOoiypFVwM
8bR9EWxSpzbvq/MeTMPZrj9wTvzhgn+c+N+uJ3/9mlerG+PRQByaIdXQ1ksUu0U09BMplmS+xoP8
Q4Xx6cX9ZRksFyROZuFt0FMr375gpmdqJw3qxNz16XB6OaVrnA6ku9Ndctps5OfV2z7fe6SGu9F6
753zpxWI06/2DKb0EbuXCwdJ47AdPT/8sBEspc0fn4u9UDHYCCB6frsRPWR0DBsx/oDPw8ENY1KW
LyQtE42iwXlG8EiYJKIAll84UI4Mh39/gE9ngu8fQEJ8zSha01RMSL4+iTHL+pwoJ4UZjrjptIrr
mzu9OlpdzauZvA3IIa1lfHNbwhAf+WAPffRRlc8jLlIZ7lYaDkZjRHYv4sMpVnyB4U1AOR0098xh
mqgg+bC81Nl8i5fac4D+HR/uzgkwXhTLmGqK5hXRfpmv01hfYW+yMQno1UPjua7SQ6en6wYjimDS
0FQ8WkN/Z2XRpczL/ZWhnS7ehtFzjzRETVG/Fkd93EeZYqcVyKUpelppkPViQ3tfWbovEyeKK5Jd
WLjPW/l2ifCdR9ew0vuox+Tai4ubEdQyq8R91VZ+j489xo/jW8hMaABnRi+QAF4UZHMTKxrcMD9I
Zj7MLuq3aV9vp2reRaHMqMJoftgZ/jgxWMBYl+g6tTJURvVbjYy0QBmkSKBGlprFUtYEoZlfWBY/
so//7AWWS+H5vXT+n6zNr0uiHDOLYaIW7RWpdgK5uF1MllOFABb1fgxJn4eRRQ5L3tOx1vnOhBE2
mZ3774X53Z3ncyf876f4VqPDx1CUMkmSvdy8KnLrpyi054ii6j5OFGxxJAd2moguVjxXDLUXpXcS
bgpxjaDyh3v/Jzrx7Y58Q+QSqwuoacbFBGmL1dswoP4tKFftbrovwlszfwq1n4yX/rYz8KwX4Qu/
m0Shr09BiMIozMnt2ceTB+yJc18G7zttVIKgFz/Rikg3C6+5gjHPy8zg4EfjKcr577sTpT8JhPSF
mL/DU1qOjf9UBUbBcLE3JvGchasRoC8JV5NuW/WjXOyvr322K1wJoybCh8/aqHHY+wIapBdelLa7
DTz9Xk6tVe+pW3V6kaoDNnXKnkTcYSPJThhtpHUAqhqvysOk7IZ6V8VuSSm7zteS8hoSbH+jR4er
8VrmDITEX011KZsb/tRwGpCis/miGg48QMXW7hJElQYTVTfrnVhdqQh03OQunTd1mzlVt86o1Nub
6q14Gsptndw2OAEFH0Z8RKzMvCJFBbkWxm0yrnuL0uaRJEkp3ivGurNe8yM2AImyh7YiEvk+x748
r+frLshXQChWcF//Uhmp8eM4N5U7Rdgq1jqIbq+E5KBCz09h7bMPyciRsHzV8zddPAXzi45/n4zQ
dGOpYI+u1NzFpNGEjLtJpS1uJ/nQ3oh0wUP70KD2mJ38KAyS3S/prQjBG2SPuergB0mW7UoQJSgV
fMlMXSvMs8wp3Ojh1TVmwCl5K360q9h5x3VUsB7Dfhl7buKlrZAfAukjlB6IpPbJjFd65vuVmwQM
D2xAKdTdm2AzpSuVQaC5SM2D8F3LD+m7lJwsYzvPLj4P7WOJ2m09vurSbjZ95bEe18Nwl7I96ulb
zW/KVsOi1ImAre6l6hTfWEwfxA+Lin8qsECaHSP6VQwkvhae+DFSm/WJtZLxomk7xQtxbmk0Gr0P
cOumXmfWL9gSrKrt7IvbtGZEQXjaIgtRQGpoNwmQWw2kvQJZQ+DzmthXPfrOvnin2S80r3/AEDLr
uRyM/wq7vGHXNZwfRosLToarheToHBOv7b3oCSeBAZGF8ZZNZDd0fFt+TvfiE8FMQ89xQsECTQaF
sZ+0qHq9GtRPdvQ7KDDjLReNi5V6KT/yyMFxT+z9vvLwCmSs3Qm+Jfh0xjj8xpiQn6qtatozZn12
/CjA04g3o4oG3eWBj5ARsMtoPAsOR+OrB7m7CZiB9L9S8bkrngGtGYFTpfckEcd7XU0cw8S+n4Vt
CKVTG8OFNlgHQI97FIeIlR9YG7v0AOTjxuFWySUHfl9ueLiG5+JOjo7T6Gf5asKqpsBlrmbLVTsy
1H/Vo7FqLbySEbv1SE/QKFbptq5guOvzkVn/TLUcDztLXA1XUFB+pJ3PZMEX4aH3Y/MkXUxVgGtj
YxMbqDfl6JfKu9D9ihqfACuZMZq+xfYNEZKtFr+0Y5kDw9+WcJfPluV1wZl+WxDOo3BuYh1Wyt4M
DpOxjoQzLSI0huV0goGmpY+msR7T9dCQVUUos3QhXHnyAXW7GzTHKlMCLO0Dmxk+FAhcMrp63aiq
XWm7mZQ0zcd9c2BOLI5Q9MQeGQZrIo9uGIxH4z2hSgg94bMMhG/BBrgy7DdLnmqyMZLbUbpUOPkM
9OpB+CuG6SB4BTLXkldU627q/UKsYcZmvCiMWHRp36hPfXtqe1AKFRMQnuRDsznoW1F4rB+K4DS8
hNjJjFsDEw9tYwJY7/PWif30lN4m8xZvx1RwQv+3sUnjU7+tG7iaj9XwqNJcw/N/aFfmpjJs9W7G
FfJqbmT9afYZxaNMlVfNOcAObSUFh528FfRXDvSSEMx6vMu3WbxKQ7+XDjIn0DU8BsozFI7WA2W+
CzaheqPelm+znx411eNFyRQW3qHXLybUBvgp9E24P9iaD97yIbxV4cq41a/upK7kBHtgL7luMQ+F
KGCLV+ZWja1PTpTsC+770ydyvBt3pfy7gmaCbyW8wMByyN8M1N80b1HzJpr32fVeCPYJW1Dk9jjO
7JPuLDWAJx0B1C9aAqBP/idHpSAeekVyK4ZjQXBSC9w0zdcQJYdRna36Ia+eedN0rF8Br+1Ue5NP
GbIg9Sw96kScuOhHUEgYx6p062qPLURODRbrTnslPpvi3U5flt49nFbQGEd917BrDdlLGpxahqnz
ugQmEpC/SVs8lpQKOPVg1LdZitv4rRA4wbr5YMqAy1r5PESDm1RH/Hcm5KLRua1XwrO1BFQ/Qehy
p6x2IUqEzXMvnh+t+hWmUXOZLNxaSSFdheaqEjxVfVAZIhW7aD7wAjJC6I7YJuV3JZy/nG84z5t5
GwKENWR25/AbndFL1uSVy3gYb0wIudUJsqSmukK8Mor7LFkJ0S7BTNMOBwaKITjMK14U9azZ831W
44yMgZU+ejUzSnTUMPWTBpa69mtQ7q0rLxkZYzBZpldZ2wwCHOtVVzqDdaedE3ac2Z4FW1Q3+Kj3
+X7YG+EhUS5eGLwK5i7sbq2NrKyZsSROtGonN4S3XJ2jnLzXnWauekbr1o0UrLOutBvlUUIQmqzG
krEMguF3gUyusEbXbtpZeOrnPZHv3bhezHUNG2+pa7JTNYrcmlRGWznF8M7Ce6I/mJtvGLKM8UPW
vAzmhSIHktEw4/d6ruSdVvzKUv8avP1Q+y511ZembKm7lkqfzhDJzidb9D91l541ZVskYXPEvI/d
IfUs6w7bTyAXs79o1fviGVyE2Bik76Wlu21y+eEDLF3fnx8AbBxcHlj+k0/+nw8whWWsaXH9fz+A
EU0Y1HqlidKVZsrkMVsl3k+Q6rLYQM77a6Ra+OET/CncWW7B/z7Bt77UaOMkjkTK/2oCmUeiJ48X
AohwpMRBF+mgqG+s2eAguPn3hf9AJj5v/f+u+63kzfS5byQ8sI4GfCE9h5BMq1cbGyT6OPY5avCc
9T/04H+Vey5Y4DLzR/XxCQr95243fR7ju6zMl9p6tBQnztCQ7S3Ny7cmk/ND9cg0MerO6aFXgZOH
RYGMjZPgM59KMTbpIPCE4Wt53cE8QQpf2a3kRT82ZH8uSiA0U9cZmCiWhXbwazNwjbNklpJmPOTG
tFUjfCWEvYWZXrS/lgeFyFG+IhxbhtpUYlfkfRrg/78fzp+tKTAFFmdgs+g1+PPb06G8CdTOSIo7
OGtweWZfxaAKo43kCFLn/PQWfKJCX1+Dr5f7NlbpybnKqzkhmjYK9o2OOw7eQlpe2SmxXgVU00lY
TnxsqDqisMRo15lsgUN0JD6YU9byuwDn8E451ouBq/Ke6yQqQaBq67WF71BseWq9aas7eW7B3z0r
udFgivY4xRT6oTRuC/Zf4Gg7y5+QsPX5UUzlT7JyFFwG8U7m0FIOJjh5K7fuCHd0wvNaj54oyxMm
Var1WysJWL0lQzWXMM97tRBeqvGbqTnXZcwVw9tqrvaEJ0B6VGP+1qteJeUnmOZTGe3C5imXEg8o
NIAZe9WwTtNv5eDdJMCmMt+MFpoJ3MdZhmEbbfvrS5h2NryZ4UkwOx+FPuruc534ujFDj+3s9CRA
JIarAGpELEVypxSlo5WwpMmkCUqkX9QC8mFWnnooJIP6ZlYaXoCna7zOQtPNB1wsZJfJi0gVA0uU
1PQ3CjWapGZ8G+cXSK3XmoNrPM9WsLVymdo2dBrzsYM0raMwuGrt6ocl+edGtYAyKEd0VJFQGL5t
VFkxJFEsVeVd40q+9YSLvXOenfi3hqzj35f6C5bNpTAYRX3GOJQx7dc3sEAkV6AYivdqoW37RPDx
SO5fMqBDC0cWbArTASuQaoVyriffI2w730g/tJRXE3mdjpPFFLnBGNPmwvhHcaXiT/vRC90P9+TP
PXT5nP+Tr3+DLpK0SXWxjcTLcFG3zZ3lF3izF1v5Teqf/31L/iIg+3qpb3Praz5XhtEwOmbw2amR
Mwb3UXFP24VOIuovObBI6Zm0BF1HUVa9c2womeH88Cn+BIjYl/77jb9tFO2szWGZtfOlg9VrrkwN
8fa6oOOUt3oKycMOyxV6KyP0QFo7JsRSuBNnW632UbgPNuLzTMHOKO7Qdqc0PTavReXxqtJ1RamD
dMpknMzRq10GRqcQLmXScrDyyhBQ9AjXcG93J+Gmg/NovjOUjFHvqJ7yEkNTk/Ck/9U99tmvxRq1
c+MNqoqg8ygO03PeecEpDM/YxyWdj5OTeVLpA+uG4AJnVLfL6HDXEFVzgOhioaHIRTI8N0KzVeWN
SlEeI8dZXZMHg0On3JYqbHEPBYTQXyYTiuGzYt2IyV3G8XXiXJJuuyfrNoL6/vZRpb7aHrXzT8rJ
T1nt100b3JLhtKxLEKrwUPj6lqSDmVjp1KV7oTj13atAvTpgiWYRKzaP79IVfmVygohWp+dmlxo4
fONXaRfCrQqN18pvw+bAP1FltOFeTXwgeTXeZMIG5ym5WUnSD+l+f2EbQvEj3E+j1KPoM7+91W3M
RiaS5nS08lPbxWudNkUe0ccfrOF91Uw3zLbwdKLFlO6Y8/s9mMmtWOo0k5eh0Z1FDyw//ntFL+Dq
93toybAPYRUQKPv9rJekLsPwOSCcifCMalvTKYKVq9qLrP1wyKp/vRQmLfgQMHklZPrr40rgNETx
kiADyKbrDnivuAISiqDh3CWqV4LO/Sa9trXJGlE67yq7nBXysGkE1yxeURoEyX2jXKxo3Uar/8PZ
efW2zaVr9BcRYC+3rOqybEsuN0TiQom9iuXXn8UMzjmJHMTADD4MZpLPlkhu7v2W510Ph8FGpuDX
2PGPc+EKnEbYr6PZx+PqejfbRDYIdcdVnjvduFHLVVHOXW7xiSJJ8V8MFWKjqOITgXuMBQr8ZiVG
kXquR02G6j680tZhZ545NpxWUTyCO3cs1dX679AOXzZfVEOygoxHBbygSeZNBzFN+rPBqE4yu0Uy
O06rAKY9kTPV8l4VPByYmdjutffYOMT5/C2Q13T4JV+016qdKMc13wRtX+E/v74RM66iRKML3MSf
T7gX47OpaMJ0iNTnqDydm6UJVqZbjhC1esLVZYmGl5k16otIL9nm1MRvDRf8RTt53eNFvmuo7RMX
Ke6EV/e9GaLTOGTlw7/X/F9vHNR20i1wAeLtCCiDC+14nvcNc9oW+YlxwnmTiFZZTLBtHbk///68
XxSXP16y+b78/wfqN8GsmMSXMB1CrGNGFLarnlKv3R/Q7DGYVLsQcykwV9M+SRfKc9t6WUd0uGWa
KbMYfw/K4eFMGUY+dZADk1Uf7HvIprpDIPXYeuTovrQVNIT11dvsx1QdjMuhYHaDADbZTlVQpq6I
6H7m5C4IDhN5kzxWw7oNPYCBoUFRM/6hEFkwCTDYimfuAOvWosNGiKw82kvKNw0fbb7cm9tBviuZ
JvOxCkt4fj6/ZUHZkJpygaXtLlL9Od+DVkf9kYqlQT/NVTp6ia4C4RDaIQXG3DVSn0qGEtoXRP+W
U1R+aHpxuTBMxDeor/yauDK36xfCTWTOuhPNdENHjrxN2AZ1shDbRclE1eSN5kJXgFsuB3GRmQtN
93URFyUQHn5lrHRKbqY3SN+8Fl9ZMEjuAJOIOhfMWSXeREmGlKdJ1UvVDogkZW+DmKVwlNDl3Cc3
qKm/yTacww5d/yviUHQvaBXq7xQH0ry/frnts8x8VhvI5q/O+W+3/QLOtYmUtnjsHdF5Td3CeUMO
BUT3/d/L/WtDT5b0WUisAZAlTNZvtoGxaywR57dqpxhHTafG+9ybFHFAA139odsN0wtVZ2p0hfZe
dcyLRASpNeHTNwfO19ecgWigWiY+EPzXrbhfvKSVkbf4Hwj1IVG2GBdkHCd2327bUUEj9vHvy/6q
NUTmI8+ySsDvWNLcBu3RJdI7+Srq21xilPkpzNPtKI/3F+M5Z9hGBa9qXhdh1WLOAw6+NZ1JlReC
IgdZChjGfM2R8eEX4J6tbt811112OakEYgIz1UOSgGnRfKB4rgG1oA1bn+k6qiNT82Gc04MeiQsM
PKzoqXam6jio/d6AKfrNFX7pEnKFs3iUqwSiIN1KcM8Z01h9Nlh3dAYy6s0yExPFrjcgptoXCDI1
dVY3uWew26ztZ664i5dnppgWyg4nlbF8tOZv5uZZoO7l5hlwgHtGgwApuFszv63QcYoDin+I7vNv
tadfwo/5y894IC5A5yHdvIWlIltiGIrKloFCRw6pq8WLdoK3OMPLvjlhvqqsAE8aGKGq8/Kjvnfz
CtQVfPssEuW7s8X8UQ7D92IPtK76rUaFd9xIa8GzDHqbGN5AhKVwfAz3l86j0LbSxA/tLuGgLl1A
4DNzdWMGBQWEoCz8glGYEvMx0/nx+e+n+zW14TsTCuqIDtDryV+UYZdrFpspvW8imMuwlbQtVpRi
tUXRWEX0Xhzl/J0xz9eTANmBOLvFWijavrSdGQZpCv3ax8z+JVT7DdvErteqVtFkkNeIXlgxQgUg
hB7imKZ0Y2g7Vsd/X/df1oXCguY/6owPuqURV4oa6sXQxBvaE7TAgai5c6ykHMMy+PcnfeWlMfOA
nZiGIQTETFG/SR6RyJWSmagFsw+y4zcHXPTovT4p3kBtxV5337yvf9nxmbEAQQZuGY8f81ZKYolp
k1Kz+OUnNU10TzsQPPKRgNBoTzQS6u4Vg/GOwZp/X+jfbikbBDAbA4WbcRuZ6olkpMJ4TjYYPVTR
fpJ+NBzn4eN/gTfjeAGwwSQJWhl8Xm5yiiICD9D2ZbJJPhNaxy2I9oTeKC7Ws0vkyJvSfxfszw/p
z2PU+kUOmYFWVHBvb+qUpkUXl0a+IeCm/sKVlf1WTr/Red8aiGDdwdlliVBEYGfB9rjZrno82rWq
xgIykxnuE2uoikcJ5lFftrhLGHZrmAxyp3sLk8qcTWM6iPytqcZ7g05vhxIBYpIWfwfdm8sst1f/
+9e6WcLUbJmXK8dkI+efvczAk3LQu+8CiC/nDAkEyHWcOUjwdSY+/gwQO7UetL4iKT3jo0puPtJc
bV7ZjbJhVSLJfGlekGA3bpQc5VyyRfnYiasRA48i/O4VmjO3P6735qvM9+O3oCmF/tB0iVI8Aom3
t1vZYR+3DYe5Vu+7/fdvH8WmILMNkoyzG/35UU2jDJE5lEglQ+qby9n3E6OlinGzLuDahxbixFKb
juV3oLYvgRLXiJ0RlU1i8q8vUWLlAnhNNn7wY8N72gQyjK0z4fXD9Gq16jebg/Jl058/Tlf1ediM
2s1t2WYSDSE813iml9ZPrAUcVbWz4mcDeUUwHo0htWsTo87mCEmfvnppd1YRjFJ5F7YCMTIDGnOa
AkVRh9WRVWJgkWdr5ablqBTSn1Vs+cBwFtH43gMqkKFjX1pHO42d4Cvhd+bWX16H+Vog2HOEzYHu
7eicjGcsUKRJmZs4jCeBuqCH/105+G+vA0a/pNVUnikL32xypdAB1VWMcq9BQnhM6ZwyKUEnVAu6
b/su86t1u94pYZC+/8pXvgTNUSK3RE+839lDmL9RwMRIORmClDTFYpKcAdByBMC6erDiu/N3rt1f
C98UvcUZhKopzAbSfvrzHSgkMbP6Os7vEbHgr9tiUNRCGEAmdcGuzJaPCrPf14VuQc8Q17gW1LCk
qsUELqReVvqSlRNfF1Qhm/z7zUD7y835/dup8xv822agWN01ToFpbHTS0LD/oU8XqLmw0BV1bV3F
bZkZdHEzpuXj0K31fdLhuxrPDkaK3zRwbZEE9VIZJIwZcULVFP8i46Qi90XmR5xD5YZTWVMY/hpw
nGUiSlEzFGWvEoebxARTg4o6pOlmKlmgleCxrrqfdZ+MUsnJXCtTSZc9ueRR0UShntlg9w5dGONR
aB7ns1+ExiLsIX8okzOm3TezBV/jjT+f3u0OJiuZJrVZlW50eD1U25T+OaIHZd7n4U4B2F8iPYIe
9N2i/XIi87Fo6NGwzh54RDx/PpZrl7fmqMgZU1fb/7hzzgT272i3f3nV52obHVFqFrhF3XxKwj3E
HRk/c2pt43ULWvE6fFPS+8uLzlIhc+DwJ0C8nY1NKBsrbR5j+4yjTbW6YgaXBRKjO2Hy3EvHfwdp
X9N0bhsJEZdE/K38x33gt9Xcm2nSxBqr2RJdBVMF7QPr+DUigSA7yMwzl/sYlYQcmFGQlj1woWjd
X3c98v1/f5GvdfH5i8xZugXIiu8xh5O/fZE4NFRBP3PGdo617r3BF+wlJqt2UC1V23Iat1qa/sF0
sGha/Pujv5Zmbj76Zr8hcryYYZOGiKtPVYTsXjO3k245SmkEZacgUjKXeoeMFadqncmXdlPjvYrt
hBZy6KQnyfjuZvxtj/ntZtwKMobSqOu8NzAlw+G4VD+bc+31TJ6Wn7nQOQrDdZkAQeZyBh6FkGvD
GI8ba69CFyjykSagiGKklOnf1occft8VGdXMXC/Ub7QMf90MMaagJUoZlfLKTSRYGFZ85rhKNmAr
Nd2D9IN27uJr1rHtg5zoe2ae4hIRU1G9FEGmasFs3YCHYUFWV+Bhm181agjI9IyPcoJ6ob2czzuZ
HaKvDhbw9w5eFchTJpo1iEVl9pljwwAleZaDdL1F3biA1XPIDH4lVWOiYOWsLC9K5WvxWyngn5x6
k1k6ZvQ6IkdKzgo26aCNEubqpM+EQdeHb5bT3/aI3+/JzUo2emA/SSgXj4ptMFszuPQDPThVOGct
FNrE+TcZ5d82DGICKjLzfCaN2D/fHEFTr3hO4I3YwOHpgzE+CenK+NYaeP41N0EBLSLSU6rlIgXb
mwAkuwKSrVUsBaPPWQ943ojOz8kWnHwdbacA9ePFPuaO+U3s/dd94fePvTlurbJIVCEr0s0kb2IT
UZTlaxSqezhBI+e7VJQM7xZ48s1K9Z+9iQR3hCqgvcuXZJHlAq1MX7x+hqwU6n7/ftS/xslu7wmy
FAXGN+IlBtP/vPVy3IaCEYX6LgI6gRGQ2byPojlHS5reLq4llE2JsU2GRnA5FM27ovfwAw0jzNwm
av4zmf38oHZ3+RS7OkaN86wJxKDzh97D2WAs89/f92tFag7w5+kj3KwtOOA3O12sCUo8tnjJsJn0
0mt3pe1LSYWhP1UuAnX6kaIqGUqQMcXoWIyezDbiSZW7pvR0NS8uvaS4/ikJm5KMxEQep8C1mpPf
7hU/HCfRaKCiADYBRcmPUIjkdsfw9XZKpHV6fjf4RSI+G1b/TZH3a57853UZN5U2THglszNSfYe3
M3FQaX6I7auQWqu6XEoQPSIdBpsSUBwtVIxRq1WZXsCR5e7lenb0BgOPb77R3+60qpC2ougDSs7s
658rIxKwI1HCPt0AGxrvAEAXWo5Kh23ZANasDQ5+AtOwa+vL02xQrMfItpNToWvBFYCygpCdJl5C
L0NiJKvvXspEXXTongacmdDlocB+abt7scGUlyIs1joFRNmu9QEIBPn5M2UrzL4NFuZ37Wa5U89n
gBWeN2f0baGlGfokrOuUcgQEwPrA3Pl5+Lx25Gw1bTy98fkeAz6ZaARVRCD/XrxfAQkKzenfPv1m
J4i68yimPa3Oa3UgrOXAYHKOdjWZH+17zgCrP5YTxcpv9tevNVE+WBf1uYaF0Rx6nD+fZZxKcCjP
ajVHZEBkWtjxDE90lGP+Q+tnzAx41jdX+5dTRNWpAMiSpbKSbrFADBAKl6TQz5uh5cgMhIm+mFr+
wn93xPPlKp22YLkpVDbUndJQBTWgQtSpv/sif8nUSdNJ1ufxJEpQN/v+FF5yLjUHmzBralicqrwN
LSXQ5XLVwPtO9YUW07lFND5eBmfMZ8ec07/vxq+k6nbloU+A5KoS4X9RAoomLHEjr8bH7dpipDNe
Pvt7/zFAFU3tFLgd1pVLVGcfgz3PsR5Xn/nxc0HpfLM4JA9lcHD/m/d73kTZ/HVy/9t0o0/GXtCy
KKd+sVWjaJNP40bs2ru2Ej0Z/bsgoLfHbqA3XVnoN3V/9gGvZ23kF3i81TDNs3lEI/tBrsd0nYbc
nmcaYsdzTXNvYu44iil/1+I+n7plG6OLUBFG49IVqvWmrcpfUVE58OuNcNGdv/PF/csGxkD8TOjB
aXauONxkOnpm1XLGhDeJAXuR8tECA25Vz1R9qlbYBKOdLyWsrCpflK6oCgANXF9y/VNnGDShQCNo
wbk7abUfI8lvGa8cLniVneGiMRtOTEZqFmc/ZpeyinmvMPxZXk801Kh28Uix40wYBqoDjbnRb5bS
r0fz51r6j6JVJlOczYhvXuc6P3epoCB3h0LONBG+NWnmoOGyYOp0jhno9MA7Z8iwvYEshVLTpe6Q
nUT6znRpf6A4tyCz9W7ZoY904e5P5CSfgJE1C+M5WJKeCoENd9zJBoorfiIDZZasy72KnDEP5uIV
02qNC7c+bHxr8ptp7muPp34XM/AFTJbR9HnUa1ZbAgyYX7nI4Ri4vit43KImA2L8QsjchrjAOPU7
Gqf2obg3Py6GnYpQWl1JtA2IfofuMG3atVS6RNBnGTgItYRF/yEQtSleUvll6KvRUtinQR1cfZUi
Mt8D7FhhV6erL27Vk0CWw3AFAYvAWJCXC4zX2Tp2yIIdw0TEx4PuPBbgT+U6WzZL9oIArujs1Jp/
JnfaDyHI/OF42eceeJINWjR9ne8gjc/P/YWJsUoibLOh/qJzwshwVByNbjQjC+9D5Zj7C5VvJiEX
k2537+MSI9Sg2EeP4Ut2lBaRZw5+bDo13xh+p+5ex4WsezgOpzjYM4GFssJwM8vWK+bt/HRyFAb4
Rpuz3zQZcEJY50omSEMM1bAQthG8SpZLgFYVfnf1jNfxzTo2wAYvNkkUVR0kBdh8JESfscttiPfi
C1Mf3IR5jg6ZxFI5yO9j70RIXYwNzcv2ySqYXViawqIsV5dkfWHACZUFClZ+CAcrJ91przmqNe5C
0PQL/MuGyeUnpXtpVWzMx/LqM62TYSqJL8JbfhrvDH74Z/g4vo1v5S58AMUQYfhz1O+UAG7PRt+I
++5F31y2l8fLpl6Iz3ntMzF9xWbiEaVUeX/doYdgnT6bD9YPvj+DrVxPdfWkKoAQyjezqofLxS2P
IBEJ89bdg/Jigg68k46QLfUn4UV8Mn/CtxLtUATh4pQUpZ6k97oH3mOnzJpE7uVTeyc9xapRAGkX
2cjyxKfmrj7E6/LVuhN/Qh08CO8C05z46cKb+yndkVvDkJne+8zG/2ngO1WB0roqbBDuL+Px+2Gr
wYj/ZR8DY/yZnE/rbeElUhd8sWQDbAv5vgH80+YUgrnJz+FtGU4uvtMTY43Gqq8AVdjqzyQnpbSH
4xWZIBG6afMPpVtpb9jCO8EYG7HwMqg2iuVatY0eKaStvY9gJbGLftP20Wm8F+/l1bgS78N7HD26
VQg3QH8dOocdInvqD9HP9i38GO8nQkDiejzqAexDIC6c0LA7WCOtDcxv2oZraWs+qVwAkjd53VII
BM3fwVL1IGTzv8+JGwkOYyjlcQgoZW+w4wSBE5NrM6EEGNsxFCZmbUSxaBpnffCj8gjtj+Jb9JR+
MC1ZPIwL/f7fG+lXdf5cmiUe+t999CaZMOnwNYxNZJvYojY1b0WWaaPpE5kWiQHb4SeNZTDPgZ7M
Nf5mG59/+c0mrtKh1uih0q8g9/ozJrt2A5ZhClO4yLf6+WThDc4dAqL4jDcKkUoffvOJX9Nsahz/
94kgG//8xMFQRrFRVPqZ9UHMVtQYrZnV8pZ/lzt8VTkzf/77J91EXGkVAp+rubaMa+O9bfI7NX6w
6HiMcecP4Tx2ReZSscgdrTua/EU/kCmcv6lE/vseIxf684r7rCuE/iIkcwgaaYwP/ypRX4k7hTtR
dPtvI/z5wr48VHrjcyPK0miA/fmBxSWszvx5PF94KbjhaPgDDR31guXvir5xik+tdZ8L3zVwfgF4
vnzw/3NY1NulHGWFkpUAUdZAWECEUHB8w9p85ywW33lC/Mc2+/cPg3VA65/0m944/ZVbtS3o96k8
y0b2mC6jhbawvNC/bFEu76JD9pHus1dVR7bGrKHNEezAofJ0R0Lcljhy4jKe2jEuWnHiJwtQAZvq
1JymZ/MwfnYndTVs2qWxMJhyD9Q7YyftxH27alfi0tyUawBejyZuuy/yXRk65hLW2jbdV6ycCfiH
Xay0eYAaKT3D2MSYeDXN5ujT4rznzOHAJ/3QNWeAJg5Fp2BS0R6P4xZK+g5AKNqWltrLveJjhOww
WX0YnhKQ4VXAm8KYePyQbVPwqoOv2aJDdbdxUr9gTrVwYiir9YO0II73jJ2yE5QAvXv0Idw3gbau
Di01s32xnRZQwdbyUvgIN+H7sMAg0bV27SJfU9gZfl5eladkRcyzQ3Pm5+/yp/EGaUocQUyGq+tS
ujCf72TefYbkzVcfhlW0KWaCV34y6TAlC1LmenDRnjAn070r4C4yWwiQ4Ji162G2rJ5dBomtzFPf
hk/SMfNNOBQylogOnlphB/oTKrqT6Z4Ao6vfYj3cdTs26TwwPWAj9mTTKecOMLZMmUxbWjjYs3/3
FHhtZPRr0W/c2vOO/eLAfCj+O/mW/Z9vndvdAuNHEKZQikWnfQGnhpUfGv3UsqW99XDZdV7lvVfr
S+OgMroTKD3Z0rJZSXfFz+mlWkc0JQWXyW7zaRqchtrS+gxmmN+sCLYBW4RZp/tulX12K37pNt2K
a85b9Sk+cDjfY6AX3jd44dqmZy3HRb09v/KjDEfxmzJcaEE9r0Z61Tbx2aJZpgtMrLBffgK2/FN4
4VhLQEHmdvpBjBy7HFaygd7JLr4p5N/uV7xY8PBmz1hThVV368AlGMU505Qs3WX4l+PKG54XhDQT
S9U4b8PmIfyu53RbEv31gTSDZssknHZue7JW1PTTVeMD+3FbpKs8ep30g1ztQV/9+6yVf+21N5vG
XAWQyTZRJ6FX/nNrPMtjVnY4rd411DvNJfXGgbzMeLDm6PbUjmsz83Tsw4Q7YWA1q+/ihBbQL1uv
hNjTpE9WR+t2pec7rV5pwzplLk3z82X+qCfLS7jraoxFVkn6UKnP4+ghx2VlMMKe0lD1yX+mO41J
kmf+nBfKbPzspDwMrBEimwY/BjdbhKfxQ2ke9I/8TlHfzy+vms8oEtDokf7RTEAwh801+zEOr7V4
Z7TeVNiFp9PErh0Zz4aN2tDIHZ/QDWoNFtR+e/UnZYn+V4a6Xdl7dpEnGKtquz0/MT1XdXv4xPGA
TRFtg56ZtynfthhHRW6ovgnR/gyE/edY2tnSYpjzQqbhpsT81/oB7oCCMRsDyBrW2e221976za9i
5aQdznCLX61iLYeBDkx1mbDd9pcfjMzATCBZQJBNKyy1pSAUUSRvktRBp2Z5Bqpu4RANAaG3Y2wb
3E+BCq5wzyjIqSqXvEhdxdK+knzIxJOPHJVYmgrBI60Nj4kpEiIuJoZ0wX1Dl+ggZo58RQrqcl11
wYCzCwXZKd+F7aNwlIdN394Jkt/VezPaXA9J405SULUOSVVcb6Doq0tpDLqnf69Ezirxb+/Z72vx
JoEe216utEiL76NPt3UZ97frTd4uLumSDJIwEPpKjzB0OUmuIt6hVicr0PvELsdn63zS9OX1bcTm
O6iI97UHo1y0oHZwmp8BJg9itk7jI+pZAcf6KKi6+1J9V+rZpBDc5F4Ad5GtFYVxEZ5+dt/X94J8
0gDW4GFom6+KrWJDpCwHVu/Fv1j+VXWvuV8+n8/31FhU+qk2oKokeDM7j8FIU70ru7sofg8hTtGd
+ZXsM+okPbfG21C8MBEDPoN4ciStd6J1RqLJnDij9xKlgWYbtx7nboBMAQgHWI0m3gvUfPuDnnlp
64FEYJ1PyavRBTOYpdmMyaoWtkIKEYdBZ6cg4WwwuPVGea+RmVj1Pu1wKNUFVxgCWA/FLBH3RagL
z7yjA+UJA2n8ncSJKK9I1CeFF4x2n7LHkzJdwvOb6dpAGIJH/pToSbG2xoKM84LtmRZYPwX5XvyY
7EZ1u+04LTt8/9LFOpHo4Bjr7CQHnRgYj+aOHmdY+cYZGaTdB/N4mtMH4bF0jSFgG0iKO5Umwr35
SOZr3l3W5pEXSsIJ83BtoB0cI9g+5/uCRKcw3bL2Ypo0fvdpYu82LQTZVfsjnCf1RKEYYT8Z8MVy
2T0D4/pUx6UDXXxXXrzrsiM4UtwGm3rZqZfqlmNHlBekUE3sWwtVWxec8AMQ7wCaBcO55Yz6U08X
LIlLu1/V4bY8e4WO8ZEnxcdGwK58GPzpWauZKHoQnRH0Hn3cWXAPdYLMcyE13iwjkl3zkxlnAc+J
y2tzor2D1QpWrWsILtYdmW28LPPOLaZ9S32kNZdGvQhfrwQCmA34RX/P0AumVVc6JDSicCuI9la3
lbdi704G5ZZeXKKDvnwW5LwPOTNomTuZi86jLaAGo9OfZDmAj0F5f0RZgq3kIrlisCTaQ7bvtG2V
uuWGJd3VJw2IjcCmBETcVkfPQCFm/CQLBagqf7K0sFYzFukMMHfKN1E/5Pm9yhNMVrLI6PY2j5bZ
+mosu7VO0YhMNl1Sg3g39uFrkjzoqTeQXgJIfmJLIU1un4G0c8jAnokW/aHSfMY2ioWiOV27q7ul
AuIFzQKrMMevIl5qoi+EH40aJABZrKci3xkPgryhis4yalhXXCOV0F34WlLtEloy+mknWrtGWuVG
4pwZZzkZ2j13N3/ufork25arKW6v+s1nHP5IJdeaCyZs6q0LeajZNYad9aeMWezO7w/8H367d6YI
cbV6By8kEZm8ocKN9roBq6WxdJty14h71n8YXC82Q2c9fiWI/NzLxdEaDzCPorxdmDENtyBMI9J+
6wkOOCIW9pleau36THUoxHF4pZbz5MrsVaXbxOIAYDYEIJAp9IpR75mQwmPKXmedIjlztJqeLLwz
qkUhby8NAFvXkinzfbTafYFW11qak5fhDoFfS5V6wBMrUs+JopN+P0CcGgkiB+gesja6BdSbR8nv
vShdzDsYUpirHR5SIl/OXrdyUkwDhgPiAfEEh8hXx0WM96Ho6PmMYiHu/YHdEBajxSESFrF7zzbC
xMF504ge+/QwMn5+8bLRVerHFCfcFkuIY8kLzD7TRM9Ak5TIqyECQfLZzWTiw5zeRCtsAxkyBRYF
XiFbDYuQPmLvhOcPumEYBVCU7I98NVpbkvzDZN/Gj0bgCidOcfrLMbf38qFBFmy1fSysk4F21+Nk
HrCS418bFry75UDZcIDwuW2ntxDDFTE8SfnzAEAu9ifbr5LdlbJWgfELQAvsC9cJQws6Hjw4ksKa
WA7t5F6mwJQy5xLZAFfG6CHDUSjKf2aHKugowBbniZrs/QCMbzxiPxbi6etxM89yuAh1yqLM9LaP
lUF52LRl6t30Qz1mlywJ3DyDefj/eNniSpQ/HhXpzkpYsI2wFHBIJkT1Q1oDk/F2Kddm/8NiSNW4
NzXANMRQF1pb8Y9Jg9cVNIIXJ2zJakGpZS1EgSjhrKaMC8g2GBAwbs98Sx7o7c9J/cCVx0nbM0zm
1ulZIWccxa2r5hrMc1EjfdFJ6jqq+d3VdDv5QLFbaVfkTCW/p6bgWyMLSnAxi1IKUE/Po4gL+rPM
r1wNyWts/IxJNqRNeoapaAtNDygGE227tChGLZLyc+JVbq0973HBoRDdg8Wyz4+NyO5SLtV4EbMs
phg4kseUSFh+QOQeWX607xkpZ0+P3HPxYkmbGBJTL72EWx1vrK7+SVrMVHQJfk3nTGsMVxl0p2tg
qFYMfAmbvmZ67O1I9fey4dgXV2r4ZAqbNCodkXPsDM6qj5+QtNiqVjJ3BSxgq1wgvod3CVa2+LQN
b028VB60pF9SzrxYO4tPqMGqraZa9dT2szF8OFI9ZtLUKUjExPsKlxpsb3FoG6iaOuCaBmHJSc6W
kZydalEpi+rsn/XNUDGi7cWGR/IWndT8Xaq9xvRD9BNsoWW2j016mL4JB6QKKiqFKdyVjSZtiMIN
8ygMDxrVNk4dgqIIfxoJd4JHPHczwKYEopj6HC+gctTNzFVrJu/UnywKw7TuPGCGKkYmk3fVPKvC
nOfsWuU+oijsigcKoU2DR/Q86D2E2zCgN5ImRxwTGTnysBe7rGUHLD0PkInlIH1pS5gfzlXZIBPj
id419yZSHA6mKwi3VQrDRvIVjCjZ5tYYfr0QBoC1Q8kUcatpG53K5WXyJnEXn3HscOvlmVCaTEF9
J6mpytge5NYDoTTCEezX5xYvbsE/mz9k4k26a8fwo6uCi48xRurXyj1T/4ylK72TrcGUYXSibqkB
MvqLpW53KqRAUTyr88R8eTnb18KRaP+ga84Dgcl0ezxEO1a+gUd1641MfzwrdwWWzYTWVCzA8WP1
FuHQiIxyJTSLCu5RSrDmWXtElpwqD5nsUcwesfCwm/4OoJu+BbzWT/vaXDAn/6A8lpdTfF6psOoO
AswmzanW7JZts4ian9l6bHelskuQrmJeNO0NfSGIbh27+Rt7M351YNFtCuS1f97EZFwPEY0FV3ow
41XrZuAecJPH1wVi3Uc3LjJMayreHocAkox71HEcseXB0zY5wLW77H7EXUhYpSmPs8VpBR96hY4c
iXlM/wpd6nxoy1WQk2/N5KX16IgHIr+NbLl1eH9JHlmxQ0I4R3Z4xSBwWiY5EgRXu8s0kpB1+dGd
X5R6Vegr4fqA3SgxbNnupbvLE3sS3q9U/ePEQ8v2yBBWrLzPxMb6xNJqw4BuGdpYQskE9z3Tl/J7
mYknSp2H7Oob5ony/NBjXueIQQeflrYQy+oO+BTvPXrYmAfna9IHdbFNJa6qHXWp+Xl4Gj2rFPiZ
05lP3RUU3L12XZiSQ2/DWOoQq0P0DE8Kvu/NS5QFXUSBZvDawWdGvQZu0tklntzWu2o+ptOzAMeS
Nltuc2zLJ54PM3Av56tHRMArTtme46M70zXROo5jeppOgf+Xi6kQyQwND3UpCo65U3nVQSrtTSlg
GRZP1hKHPdiUHQlg6sRblToZI+6XgGiW2oxTVzbbi7noIVUd4LUTG4YePOXFJJE+7wYo6woxwUut
bLrP+VraPVrkeYNeF8VC35Gj9Ot+Md89MmNiLSBa14euXl+H4IzB74FOqDi9EG02LVU9IRCoLUnM
ZjqGNDdBSutj6B7ry52aLybjNFG+iu+khnQ7uLZ7PXl2qnxh1eypZ5+fS53iiSMku5507kEIvArX
qGGTZ3AOHmLJb4rWmcTGNcL7sXgqY6/vdsp1UaxHSkbTpj4aVxJDjIM8VeSB0W5OXDUF2cD4LA+S
NaL+iPaETURLaHKn0RcWXbmUZa/4WZPbbUkVUqd7SxdH6yXddS7tLOw25+jb4R/57IAt6h3tal8l
Wjr92VFxX63nXTqhOeZobwgYzRUdth9q7dc4fWHRhAcZhUKgOB8K4ManyD8fDV4OrBB0yWNTALHS
GC/NSsSdHG8DNlcSmxj/8GgHqsD0ifiGMLCIMjykLIda8y6lU5V+uNQ25A9a7fFyipNneOQLDocj
TZVjBSLa6e7JP+gjX3ZCO/9FUb2fHwk9HyjDKF7H+GR9R0XOno7Jvn8wPrUjNmfHdggs0a+8Wax1
dSWM30ZX3SI4C0VvPF3WE1kbUc+qesyWrcMaVdx2ozrKPtFW9MUx3vUq09HN3dBuQ5RU1EJTD+tF
mJNK8cqry1jCCJr3B4xP1Enhw6XaQR+s/NraTsWeXjf/To3T7yYBnNebD3p3hNwq0J1E2Qs5kV1+
YLFHnnJn4va1cE+GtOlGD8PRGJODiP78ZRELy/HssyHowlpv1zhHVk/Z5ZGcR8k2kuql1bJEaqDY
F2OFNC0h/RePHGZCtaCFWKOqMoJzvrlIDqVZVQmubHcUIc+cGfZF8oTy9Rq9ReXToeDtkAmC7ju4
ktK7HD+r2goSL6KM6mmugvLaSGQt8DW7bBkPq9wC68dLJ9wr+B8yvqoWK4T6Z+uEqSEtP+ZZp5/s
P3fZE4LUilb+p47PRPcyGo8jLzXpi3z2DQn11uBY71AAyS8f0MqaSC8EGSvJbfU/HJ3HbuNYFoaf
iACTGLaMkqgcbLk2hCNzEjOfvj81MIsJNV22RN57zh9JWUlOc6txhGEYMD2Bcs/Jryr0H5bA21xA
+JX1PUQXMDfXyPzg5+IC0MQ7Mw5vKd/2MrgFmL5ee43MRqceWQU5x1MQ52vB3IbOeiOcRmVdT1tq
4rIuCMFS0DAmXkSS3jkTX/V3XXQDKc9JykMRtInvpuDKlti+w0Xyv2ZO/q+Csy42auXQlDV9z+c6
I9F0R1Z4y9izEdmb3L72qdR8YYPEw6jL2ugvwlqkIdpyxiAiHhUGo3e50TJyNomwJA0EXjNdueEv
02KAGw6wAFHCTVf4W23ctf+MgNbeO9eiTrVFzfxqJRPz5uZRzGtccFPtvaIMPRJWh8ZBL72CVUL6
NzZwEuEfdS2NcTN1V662iUohYwqDelAPBlRBiljZJxirToMEW4US/XTjeUWbCZhe5/AJwoRR5z3u
h+yrD51u3D/FrUZ5+T5363NUb8H4CcppACRFu1A3Tj5aqm4hdiFsQPway3XE8FelR37fMnVgbB8J
cu4TX0iTvdhxmHboAKSZ+vLQubIq+gz2oSvpnO4fEcc0nqAoPjYrRDl3uGg+KrQo0R/JzHwLq00T
cHl0JUGyULU6dYj9mk0gSzeEhkjpV7icS8rg1rl6StJrUz9BxXprmh/xeDYdCjij/tT3pyIg1fY5
BiKDaCiRCceB6xfIdPgu5tfaICKrNi2iqMYqkB5j8UfsbvMWkZ4KUfWQRG/e0vqBCHoCdhFiBERg
o4fEcJZH1DAU7GOyv1Rqtd40YlWPnBl9e5GaPUr74q+Y3ZVxL5o3iehj8RDhCxqsVgvUfD3QjXUS
qyuFrGxfYIGytNeIi+fgWoV+kqKTs0aSZ+0WyIJaZw3wCmGBH5YBWAwlFI0WjMYDnQ4dn1Jzfpq+
RH050UfWIlIPhbrOyumxWb2RCjx5sLELR6nfMgDe8t+x3PAKNtme5MjlO6Xgkw0EYra+sUmK7vSQ
edYUKoq9Sh2QGdij2x1J4cDMx+LyTvdHJm3BfjpqbT9LNeWRHWYPoxCQITH67fBv/At1+zFIP6H7
Kte5gswRWzzb+7q2ci/2tA0EGHlHABRojurcK4QD8mJOZ2SvX8+NCP9+m+icobbmBzhi23BbUVRZ
HVVwcUN4l/Q1s2q8yzO/NHamAncEdNtZ01Xh7K/taK0DgkgnwLYJTRTDNavBz7is9Sl4aj/M1uWt
ix1WIybneD6kPMeVR9K/3d0z2Zbu9d50CDUAwJTv9fWr2Cc44kcbi+GA7IFc0so1AQ15SCdytvmK
3Nq8UEjfgNMByVbUd9MBuKg/aNPJ7maxszgdeNae/KjAjjqXYeF3cEuPZUPF7J7z8HMY6LnBz50Q
xhvDKDIV/2Wfxj9gaWbFGNHa3wpthDmhmWCbah+D8qModkg+h/De9hcet2ZZd4XdZ2sSGufhU4hc
toM2Kb2JnfpvlG7jdhLO5vQA81hU3lknGd8SwG8ZepDfY3Vp6Dwo1mT/iuZVnw85+G15wEGSa7tC
JYLrFCcX3iFuLZZlUT3WEXOXhYx1Sq4jE/fCSQvHlv4u+UVQL+Of+sYKSzURE7JGPpgFLfvSI9nZ
ujnLF10Kki8T2rR19eKYHJRdOp50L+g5OI3K7QNhrZMpgyUtbp2OvGJ8kiu+7Bqg9EFrwlHmXAb0
GvS/TDl3hQdvajVnkpWyzM/uNedggBiJND+uCx+RVIMTxvjQmEay5FB3J7NcFxSJ25JVrtajEsj6
aRKRczHkr46x8NFRgDcxtoNpuquzTDmRL6FDW4Im2XbmtxHdVlFA+5pMNEq25TWBnhbYjrG7pLjH
RlJQKye9zspDXKGQAbllxA5JxM3fiB1/7bjAztKJ6EDxT+gePL/k66yemzTfdbErgqjy11jED92Y
OWTCYLI1FVKEs5esVEzl9B2Qmv49fkIOrStUc6n1Fa153mIGNkueLeH6kva9VfzZp72SL/C54Zbx
8Ut6B+oKoGJZlVahpf0NP5Ps9tExTxxBpYfvpax69kBg1TYy8fyB7HJ5cHTxjGSHpiEFcpNTd28J
bpdA7/HF+nJ5MSu3QWS3DLq1EiGkKO+9KXZxqv7nVYNwYPkjBJfiDECTj6xF65a3ljK/gn5bsrLj
e7y0rhYj2BADiSh2RqH3HOVauW0H3cM2NCuHZ0MLJ0mjq5PGrbXAnnpwbd3s6BRsIlzyRW0t5hfC
SJPsq6l6DiLAAEYhUGYj/JW4v8pc9zWjcUwAvSd9l18A++H8qKSAnvgqDZTQnlN/hVhxFv4k7r9Z
ob6coGChptiUCN7lovKfGmixXP9HIjizOlk/PdXriRKIvZNmxVlFUmBkb0r7HsmP0pPo+X6DJSBb
RTWvgAciIBo0wTXzkVNYq3cl4HMx1gKZ+zlHlV/KLjfcPUrW9RVDEG5N4RibvgiAwXGpdxtmklrz
px+vO02bl5b+eWwX8gs2xXYmkV95q5dr01qS/qsla5zZcW/pQe6x5mK5p2yISgDymQ76/D29vnBv
gCeIHwQT4UhW5m8mvYJ3g4LuxJMOOeNPitDhJaJoyTSSj5qKmhkZHltlfY9w8dA8YcM8cEyGgz1I
tkkzevoVbXJK5lCDUE+bbInq75kUi3hLkjj594Kz0vwIUVC0xamYIkzmUkKhpjqv5MFXAxWR3gfy
Y13eZHXTxmtTv+UJelhvHP0uMKW7pG3RQZYDMJQV7fmi4+KhEALixV+Ucxsn+cP4MENHIcIwfcMv
UrvxBzHJ4rr8YYN6a5N1Ie+zAIQ6pIp12KvU4EkeQp7FNye3hMf051O9Xt51Bm99W0s2qNH40Wjr
qVyn6l7PfVN4hN6pUOzo6Tw5E9FxFjFSCON3WDbxW/XQ993g6yHRcLbgDsEShCc4b2RKRFj3h2WN
pbzj63aglgarC0aW5Nby6wy9yRRQOW94GZ+SC8B0r3onXu2Nm77HN4YNV+8+W+PY4Le0qGiN3Gwf
ewUvLCvaR71ehVTDPCmKPHB0DZIfSY56S/yeYD7LeMOwq1Ze2ZKxtQnnbcsctyZTSrhBZU8B0tk2
2sroLT7k3lX2NPAmnd9Rn+VkCqszXBjaQ3uU+OFwiuTtRnxrLiBjZKN0MLq4RWzhYl6KhABJbrnk
VD3/dcoRRD1T3pfLtw6toCVOi/7wN0l2yIxdSAZAPB5BY4sUOD/ygbQTD0rG0dpckQBX++m8orz9
ISDU0CrQtDX4sUVjh/SFNHQKjBvVRBTr5gFi5DIjINcZeSiUcNdW97qw8hUGuyM5lZzEAyVu2pp+
HjJ01U0JGHBJNBD/TeWz/PGv5peGhgVE56cVEM++ng+36pyaPNh1fKhbe+mhavrfRV6Twct3Vvd/
bedIbTAox3q5YKTJoOGJSbCMj2jgsPTU0/OrAPGSukPL9ELDAgdVfS/boODFEKVdtBfsC83DAO6m
dgN3xhMkWLHudGagim8tQfo6GZmwvF7U7J/4Kyn0Btedy4/OOOiM7qiEdfMagsgjrfnkjyZ2m31p
p4XqtA3tuVa91jYA1SodZ/1GWj44fp9Uew8BX7G0OheCn7LXDDc1vwws0dFoEy0vI+fIw6ChVmH1
NcrewtDFjHVPteN4SaRjfOuSu0LXO4ryT9E+1ifNhsAYjd+qOyqHxPar7+r/aOhS+Vd3nwm58vpt
mvc1XSgVygC/Qayb+8DRRv+DqDV5dBr3IaiyZ0ROtFmwK/QOPApt3glsUPiv+ZZEfFroFxDUxvb8
I7KtYOy7zSatRxDy50nZRMSqIKBN7elcl2vGz2dF+K67nBUCjgQudPTdlBqjlpZvouCP0ToVz2H+
2Xdw2/wJTqtXy1CU8ujsu3Wn05pJbNs0uU9GrtomyS5TLYMvAdv/haEPAjvnkPiuKAugHNBHkwYt
rdjtN2n85Yy901WkbQygjEHJrvS1qMpW9ooNuGBz77XffvXLNRk/f8wzMo3bSCGwdi12reQU+l1b
To3pKy14NUgDpzvsSux2gktb+1BsR8XR8tFdmXaWfQiE7gksCD4SY3lxrokD2ETvynAwEA9cVpgE
Xktb+ajTv26vZ6c/0icze9be9Oed9djV4Kg7b6BR4DQ2+1T6aNqzyHFC1sLqQsNoc6pEr0cYPyv8
MnYf+nBtpWMX3zrR1FcVCuyo2N0lK0IWyC2idQUE4lV8leeHpSQmBdXD6qAk6+Ey3/L1q4Y+vXTZ
RgLDaW6N9m00kR0q5UYHZF+F74jklS3UpAa7WZ0KYzOzeq0UwxLHQP1W6w9xOYQhvlo66hGX1W8C
rbGLy7dpWk83uQ2I+6U16v76TZR3z3xLdyESuijIV+eISAw3xOuIpDJGrQeLtXoic5g3Wr3P3wTU
TNQIhacObhj/RflTS5si/CwbLgtic/ca04Dg8fhWotMxRFLQTOpxsuSuAOusLMeYbQ7cQW+/Ku37
pfUSMQyoW0nyY1Dzxp5pzim+K83vJSt+yT981KsCAaNdblHN8r3iCRM0nkrUJyq8Rpy+V8/HOFwp
RHvCREXwX6r3LJs1TSEi56wVerO5T59eyLGZ/c3JDiATkhnQ8luZ3eSHZoTpXJLVsNgtxRGnnKBd
kfU4rq9N54g/GU+7DKqDB5EFLeV1jI8gFeKHDh752gMyp+i4NwnN9ApeFqP00mmnz07TgkfOjpYE
5Wqfv+v9W2rcCo7CWNuaPaTYZ4+ruZWYljcmuagRrWkKmcKe4D419kFMajHor9JYCF9C1LwRuBHp
43T/tmnAXL2KPoYh4pBsqEwlQ66lLrWwZ17e/wcP4/abTA/QU/0zombj8KkG7VeculGx5xS7W023
VVV6dCmmuGYyRJ7IcViek/IMmKuEqSMDa1hT5KmyIy7XUPtJCo8VVgOev0WUAQMSVS65xaPqhB/s
h68z0hL+KMIazmixPsQfLbb4sgm1yz8payEscfZSBJqlJeef+CyI8GQWq3fCgRVz/zQO5mcvfO9Y
D4AOfe0hnIGuONrkySMQswQrKtdtEkxr/TLrLvNxisMnx27j6MJuNVtxd5+ak2LSnO0m4q4/qd44
WNM/3Llxs4t1Gj92z2zT9r65b4oPKaW/0zYs/p9C9bcqXJo4kGM16tEM18gqaAgyjnK4S1iS5E/o
pVeh6zYqbsq4zss3pf6sXsU8tsyNxs+W+O17gbJXPebxWliBwRzMTUrbVjDWbgrNQXA8JVYwXgz7
eE6AW7TlX44dFwFL8g/rjsQNA+GDWs5ngCXiqz90G4OSnD+V+TAW7s+PyfQQKcxvRuiSSMwPN+q3
pFrLEiZUaP3DNDhZZ1eJNyjvyRMbTr4nAq7RqNNrCBi3pecmkfxB95vVVodeQ4RVuzSHCPqbVN01
Zf+jpdtJputE/YloMU9y+qF+Jy5cSmH0w6x6nQE/kZ5gP4A5IHD9qONIg8gkIVb2MrQiHomwTb8l
wecjvE9AEYBVCGtrwaKqItsAOnTmpRtuceVBs0CeNqt/ikhGNdB7ciR88v8ePzf6pnEJxa5ij+x1
DmxR685+OwCHuuOxpLM3suQdX5jGx6GuM9Obr4y/CeCsle6RWw7yFb1FP3/Tm9tf8ba1N9nRkO8g
70C41+zK9Urn536NZvyxoD2qpldkN8Czl+bWqV49D96TVJvl5FYwYOUm1/xF/DKyA50wku4x/RQp
9rMD2sYs/FX0MymVIRRvfZBIPtjic+KMEXdIXAC3YypvbD0/rcaPorbM0k2TfUmE7IJx27wr+GgU
gDFEVBMGGC//0xyml90gWtgzoMblbQUNz2nmRzc13LfweHDo+LAQhtDLOLjytT6o7LCngv7g2TO3
3cLL2WzNX8PYxFXQfyftdsIRW78rxk0+le2forL/kjPzAjMc7TTFXjL5daS5FJs/i8BU/pXveX+Q
3mfEEay6TGfPyGfLmNLRWo2HFfhpzADp8MPMvnCZ2gDzFJqPxG+U68BA98uyvVpr7JSZp7dB2PxT
las5p/T+8M3pux4BDNj714qtAmMk4ZJ2/fxqYVw5VemWpNqErep1p3dcNcIxQVMAPKMfddX5Gy4H
XvAWblwCGaajR2ZF32rP2+AuxM1fJIar9pQSXOxPF3ThRcNv5aYCU+30bqJyOKCSkuzoape2BIzy
F3rs7Wm1jv+y2E2IUj/0nvI3JjDLW343VbiArYSnV1AA8D0a0zy/VhSAcGVG2PscgMhe/pKL/TRv
49xlW/IJCJ19FG+g4SIUY+Prm6Wiru5tGjal5BGGNZFmSQmV8iYETwSa/LqWYuV38CS41EK20RQm
aPmXQxEFvWzDVYJcrT4JMWqf7O/Q//Z40q4jq8NH+FzP6qXP7nRL6Nl1ZmgEgH1yOJMH1bJqzxnI
9FVD6tEzO8PR26hF4PwVutKT368Ni0fzPNFiyLRPPHdL0wNNSG6u3tOF7rZ/YfSnBHyhnyECYEAz
msWF1IMmbD4xVg7eAE6PNk89YI/LxrWZeM8Uepe6pGCWfOxYorqnfipbbPOBfk5nNM0pFyVY1c13
I9AnP7H6j1jJ8rpZ3llp69W/6QXo5Ht6wybJLkEJARxqr/1uDELf1yll2xSsIbbvb1qNn8xAKUhW
PHaJRjvo/NQxNg0geeEK1gHwyq9YGE75IcpQ0MGSHim0F8g5MDYi8B9v3IyoDDcyBemKl6VQLaR7
6hfheTOM06y9syZj+KCqNFWsSloX2oegMEfdn7h6MiyiKOASO17ZKy7+DahRbK77/489iQ70+R8y
HSW6DPq6HHy4OWHwV4DrSAvzLdAsvS3wkCDBrfSqOrbGbB1zRci/5EDG3VqNeIJt2UZDuIykfZEB
9NpX3gwRLalmVda/+Q/gOHuDi0PftSJ3mpuhZIpCzPKdg+Kxdh2VjxdHVTlQtwgbxM9MOUI5RO8C
4M8uY8wU5lOEFsKpXOmnUKAfnOUHhD3grxaspTvBbQT9W0tM83MXE8b/Gxo7XVkvQVlaC9t6k58M
1vUcb+0Z6KxFiNJbwD/o6OIoMOOLHO0x5HNbooIliW1myNg+MwKfMU6SNV+CdRYZxGi3lXhM/DLc
psYnun3C9q/tWfdmF6Mvmt+6JR36Join+KTNDIhOwdhLHUtT/mGODTFX6g4awSJCjk11ydtL/ggX
ZlzpMrGQaojwb8Pu9SCS29o4DYLL8m/+QxMrS2caNcVtHPnIA3WiRtdg4nzaL3S49VBpLq+B0MrH
QPZV4wCPYKTrKHsvx2uuryuwikZw5/oQscjMxTYLZN6VauJmL+bzvKDMZDfldRzHTfdeoDN9oevN
3vzq+QhkejHQ/fg0TETPu5gGzxrtCZ5ev+t/sfUk7RFbKetjSAPFXhzOoTO8A0bKlWB1jStpvoqt
MswC9Dy8WTxqg8gwhpjsvWCb6CiRASN1EOuuKxV5qMMR3lGPMj+E1XbVBlyMoRS0FSycHdHk6nBu
9zNy8b9RQx6y2lf7JNpkNvd+z+NCJkb4Nv2093FcF/uCljNX7w7Fb2fcOshZsMVif/NC2ev1Q7sv
ZSLVOZi8lcoeuOANZa9W4eMzZBRd7UvzZnhNdU1yH9kr6vR9xcpY7z/6x8IeMHo0zsksPVp1Szbs
rVO7m1jRE0Si22SzayO3kX/rlPIAhHwb/rAKiM79L+wVgnzxPEc3aVmH12pHOeIABPH8W5gOwgH3
MfQ3MVrpugzd4TV6vnw8VrEjpW0XmccxxKqSbRcD44W7dDInME2eiMzZayLS7B7K5LLOSzLyYMpG
vnrkEznIAJnp/zIVAgkzfYpXzKa+PflXLo5+l2cPEzA8YjC4NXVhtKUGOZ2N5j6X0Qe+XBaIEtlQ
OH2NO7CiZAZLdegwRpPEhGtj9947LXkDuBCqJ6jkzrhigZ5wniK1WX3VxpVKu5Vb4dqWCB6lnKfG
is51CaxvPF2d4ndH0JwiueuUQzaOBu9OByvUrKzF90ILfb0PPTqVgGBUOgJfVUDRQoWeJmHmAgel
UxkJJwdJXG1lRXZbPXWT6l6J431GGP+E8UxHIHYmPJxQeen0WYRFMCOOr7otw09XOQhX5TWJ64Sr
nxSRVHk3Kjk4Z2XffgAXSOd3Bp2q2yYYmVbLJtS/6uZbexkv0O8wxMfRfkZxJvGxpiw7rXwQ4lvN
1KWaVt4etOFaizcNHXfcY5vR31Zgwm3EBGt6ofkTSkBr465UNmH8FpcMrodhydfiaVm+6C5aSZg2
8YwcNyS8kgaPX1ZCxfVqquCKBmfrACk9FBHZAYFst+OKXrmye4zOoPf9vjvFjviGAY8PXkf/Vwk4
BDukG5v+c9ghB6DpdHL6l8Kbbw07jBNtn3jovNan4ZEgBidam98IM1bzVd6uyPt8JVXF35ANuAou
0zGf/AF25LX9Wown+PNGAFbVhUXC4VXhXnPq5sHVjIXnkPOoeLr68hEm7ugTRiJEn+q53dKgUrn0
9PnjW3dky+SHCXhJg7nmu7FIBe46pOoW4Z/apnoogAumvyo2ingDayMU3J+DamAe2gogueFzY8QH
bSMi9ULvjOB+qR1ihQHDGLAmFEIEpZ1ijICCHXuAWfx14uq8zAgYKA3Zpo+y2qy+8uitVba5Sl+w
uB2nI0J1yZNuPUlzgt394MmIXr9ztQcSIdSKkmMzEMlrfA8LiFKX+0nyNL/Sg+gQ2wY4o2bNfzBJ
UeEiP9R9FTQYHJMHk/n0t0cysedaT9hK08ewU3Je7x2StMVOXze3lT4KGid8ChQ9E7aSwtFA2mh+
zugE6zc5aN6lIYhVh9w7l5wK5mkWfE58EUU5OsKX/09y0tOX7uV47kFerWjlDd+9i3EAGrJobLUK
NPqLH1S/Wl36r0DvaPHPhk4LuTl7i/3DE7Ot+PTMa8tEroQkyxwk9VfR8CPwB2rxIBVkUXzOb8MK
0nE8irVHniDT+k/kJtiy1jTe8k8Q15Tf6rEzsR0pu/l50J6HhDEo/38ekdDe85dTg8tqV/ItH+DP
qZGj76/c8W8HzX2FGpsWJUm82lB94QHm5mUn/xsoDPGG7jFSjcAl33Mj1zyXE3tOhAMiNMg6Hu/7
CNNhNTphS0Wd1eKK+JddnsaXMvRr/juVV9V+JjspQUjG0RGhpJZOsMv1CloVKexSM4MtB9QNXeQO
H3gWun5j8qej8ne/MnwlucSQN+FnwXUJ3ZRPAYWUiRHQqaqKG/Rkf/mmMmwVC1d5eKWamI/4Z5T2
tLJGos0zZ2k7+Qd8hieyj9c5hdHFJpIRZQH+s10eCe/oSYVR3vUVGQX30rhUoIn9vThHCNhND+1s
H78LaCf7kUpwNgaHdmUch3dwrw56Cm0cHVAoYefl1Cu/ShGkFNv+K4b38WSwoie+0uMR5C5ijVur
V9xkpejLwEVP6kVsLmi1cyZ2sIIaONMx58ukbUPd1aYtWyNdBonAY59+AXonyY/0RXhIEb9CK/rU
f6q+tBBpAVr0pWrAOLsnM1XznZaSW/OhFqo7lG8TxnGQ34UnjdCNob1omVfMB0NpuUfWUX0GkK06
eP/pn5n/ST7vuo7eNtfoCdXWIyqGVbgD+i0gHqOsdJo485Lh1neO0v820xb9RF/tFnRlGkt58RIY
BDVhOaGPJUojv+H5IQxeNG+NBMyRs633tOOiPXKIb82TH0MI1uNwJ8QrB8Jm5cEklw9lcJUN8jQI
nh4GPO3/zDDQVGd5+lW8GfdjY22ecAJPTK6oCWRfjrwxO4GQgCiiaYgk0Hg3jf+tMLs1W0gvpXLQ
R97l+DpCLFXVlwnQRlWtbCBZ8OPnER6RqM3JaafPLgytKsKUodBjUu5JL8Q4aRvL2lRozkacouvI
LM5mVoBtoRUlD2CJmJW37EdlqAUrKjbkp7di+A/7u5yv53wrAe2rHDgsatl7+PwyoCIJUP+kgt6W
ejwf8ramtPkfWoCZlETKi1oLLV2M5ETC0th6eIk6mgsioFMl+pyIVZHnY4O5DWA9HZSgfSKhgWoX
zyNYL9YVDS6cQ9sykPJpes8rwYUw7OUB8TWS43pSAx10FXtnfirxoZ1bbCxoPeS3KWa0rHmlaQuX
fK1GpHeY32QsWfkupGPxeU/Nf/K0NsbXp5YIBNAp26wIns9toyzER0MPknaSv76/AxqgXmF1cPTC
HkDQI8LtthSzZxvCel5bwuqYVG90jx/KDfrT57FMPw28f6UzXFejB0SBIAYN2wzRiDBpemfmSld7
tTvC4u/mxau1IC9/wHgx0YSo5xdlnfensIc0Y1bTraxgY0CQqX/At/BzktPBd/oBi1bPa4I9AkjE
2onX2rF6tPlnASuYexhSc4EAoY/8U7Inu3CyU938deKR1pB2t0i+MNzRucpwpJunFgxv5ch6TRAN
6ZvyH6lL0AImk420bJJ094TPikGHUnRA5amEk1sktgfuTWB67DSlXWVfYu/2OWCmfGRMW13qL3Xy
Izh51Sl+qwYx1a8xndU0cUn35oz3uPH6/MJMOg6b55cmXGYOujcBXagKpx7vy0+ArwImfhL3oPPP
gm/ABSOlVp325RHyKGK0IrcgDl4F63zexDgyRWBAZGYVv0dYuwGIvJO2s+hBKsWc45Of7OcKMY/3
DAAXntNOM3+0kPAhYZ9+atwm/Vd6KA8AWCC6hsR1PVH3A3IpX1E16H5IMd8l/df+kAAjg5pZn/1z
HRc+pdGaSwJD+4tmycqfNvjkpg6vLaAKOmBGjYPIfIYF/sMcnPIZkEqP60HeGNZ4resd/jKzwbt2
6MEtdUcVthLV4SmydulMSnXbbqbpkyKzuIm8FUFawJJU9C1ELn3XVeS1r4glBCvv2xG1dw1jQvWh
K60eTy25Pg0kyoxdrbp4Gp4go7rpTYGCqfP1uT0rS25zRtb89zPhY98SqCQbawxE1hZf09NPpi/y
3c30g34A49f0UtEjX4IS9HV0jq8xjd2bYv/PqDjCfGIW9l/Tu8CeLac+MEhsfKwukkjUq0WjtQsr
TaW8ZfyUXwBC9GdpHzyDvIAWvVQ1Jm9cye4UmP2pwzRwD8eP+TfJ/ezcYpmqt3Th/BAOKQrfRXmB
W5fs5N6av5LoNw8TDhFqOs82C2YcaSsRdaK5THvaSardF+t8iWxCAB0JThpK3dYGULWvkCb0F7fW
hMcRRcbskRWOGLLbykeq3ZsXp8bAmF4VSI3iQTKZQ+Wyz2sWXrVr0j5W3ed8TMt1lfrQlzX0kDKh
2kHsKbfo7l4sx1D8UaSEWlBFZ3kg1ArQmTq7I1I+1c2YYlLAl/jOv2nBhxGHbfTCj+fj7L2S0l7P
PQQS1CpTTqvRaVvauXg3Rj/DtLLJ5she4iO3yQS/gJuEaeoioJ7t7uYhen3uvGmvL/R1BTL/87KU
PIqGhA4IRqJD3iun87YQYsLSf0JkMwDNA9H3OCxgLBE+2R3+JGCbuPtDXKQvciCJEvp6r0kORAzY
OYx3bZfRnnKcgdOMQ3Jg/TwKeBHKir8qN9aJtBtqTCaBfhfuRnzXWGuV9B2wpSwPIIR59ZaNA1DC
by7dhAjUy+UiXu0VDBQVX3uaPzpk3HhT0q8k2tZfhKUT1oByIlfuq5w4hS/9suiWTvXpil/Q0pPb
At8T4Wu0DMcntKrt9+rzqCSmvcIUT/IY4wYHNcApZZzSVhbOCTPNpH0gLhhUf7A20fxY6QAQD709
wZRrr72BUl6MzglftJM01FhYg72cVdjXsLplVYlM2oHGiujd3UxIhZG8AQSW+TlObzBVRX/M4RR+
ZRabu4nmncfSbN7T5avXaaa3cAQrzoR5olY2S3Kc1rxR70p2m8sdEf7w5yKPEfri1YFDGFkMTeyy
pVn209V2oTMbLv/gqtkI07FvHOWQpi+RThK/IXtI9nV/wrZAOpZ9IXSMbsREdfhqG5FUk26hdylQ
T+ptLo7gReSdmFjeyCjTDyTs0S/xZn7ihcbMsPaQ9LD5gtaQuVxsCm7CNZ/Mb/EYOVaPhLLYz79D
g/JMeONWMOQDP/Ki2zr69/jODasferq0Zlb9SMFT6dFLJ9EtKPyLtccnF7R+Tw+tDPHy1x1S9FvH
qnWY+3TyKQIm3WeAGsCOPzlhO0QpZwNXu0srkw90nx/uNblmVnpQ8IJthDfuJ3LW7OJaA2f54fsb
2zP2ba5MDulpIuMlaBN2JA+8Xu78ZPNe4PdLdkvlZo9m12OawsN1mJA7OLDxhNHa8V7nObwqtsYt
UZPJupuPFvcY0XS5X+Z/NdiQXXEJl04Ekgh9755i6dygfT/D1rXBTwIh4D23dYFp353HbQSngA9U
567DNrhhsgx3U/BN1dzsEbK3Zn/jH+5+999cEwT5ufYOIhPW1TXPdXTOkkBHH3fUdeeDKlOb4J6P
CJrXQavTopWx34vZm2UnI8RDweN1jNtLaByp/FtsItK4dztW9pfChWcV5Y5YHlf2QUSwYQlYDCNI
A3eUaR9wGbwIITZx3zGT2zsh2UABlci1yx940DTdmOk6fgN8pg923+/ST3PerwB1BvOw+5ghbnhi
p9IHhuT8W5HhQRP5Tn0QkjMa7NHAqwMxLBbWVBz6ULOW+s23o7/EKZZm+OoETPtmCB74l75/1YP9
IBwi0DWrkMfCXNdPH9UkOP0twdNxRDashK6G8gVf/VeKaA/Y54z+bYVH4Gt4DzfD+iJPvrbhfNAR
M0EC8hH8x9F5LTeqZlH4iagCBAJuRZZQjvYNJcttkgRIZJ7+fJyquZiZ7rYl+MPea69AcNXHl5DY
hEu6Mvlh3vsEIxGfYvll+BkTA1TLQDtIqXlGNtMo3qfJlvgCdlGgH3tN4ejBuGFYHwK278vPIhDg
cEywpslkrCucAQDN1kgeNjYQa8St0S/+GVfYZtoh7ixcDD8XcDzdR96i+PVP07kJsK/DdO5c186b
/dg0ngrzTbRnBP9xwy++enfGFB0vSvfthfbrq6a8PoxILrdMvKNfDDHW44FhEYfKfYcPRGpL3yEk
SN+w3eicXyExqdfCZCGD4JZehIwdpxXSIkBDZ2vIVXqQ+e/cEWMLHIoyUz4pAsnROLAsPj+Z23xV
Dh7bL4cTCM0xH34PgA31qZl8ULKgXJCBg84fXumGgZxKyQWRTXWfNpNBFD+jzdvEE1ax4EAJ6xBL
rVwzY/uj2+ibuAwxXRSPAEA1y7SxovXnXp2e+/CAUx6dAuyi2NMfr1+oH2Z1bFYfBr78AhsfsEZc
PiE/HmXLpmbXXAYw9zxbBsrTFFx0Q+R/+8mJvUWFiR6c2k57WrAHItl5coiiinn5TbMA9ETEUXFz
4si3zOa//QbYCpWf6oJgslTTTa9BxgFXD+TUaV0sm+dOl1iD/9ollRdPLRRUDhW0zoohdBMjCrG6
cXS6y0WPus5M+gXtZjgPWr4PR9QwcctKNJYYVJjZ7KC9VxTNtSfUu1S6t/WZ/aKZQ0MC6OnVr3iO
c++5/3R2bKvxEqKRoVDk9xiUum8AxSaQkJmYsjfggUAmBfUJec9LfeJsFv+MM184PFGlxdvyTydY
9b6ZD87meVDPnz3kpPcXO41ZG4wBaSky+sQTdWohbQ7wvMVPkldD6w/o3yfg/s1sw7WvdECtEJXe
0IwZiVhUj0lnMgAAt8rx48GKjtVkjnQY8mlR3bQDxDNP13EcUTdAHpnDtQdeME/dhmtgIjYv0h/s
AaZlDw9DcBtCKXMPhWFjGX+0+wmcFc5U+NhsnvT2Uba1ihny2+c+qoR/8OGzf2+sA/BFww1otibK
GF9QMrLAqpkIQC344hJkqKBSkOJ4QlzBGaIXL4PyCiiZ5Tyv2R1OgjxZtSuIJZAy6Hqhse8+hllX
TiNfOnSxk2mDL/4WQdEwvHAqSGnHt9MQtC1Kx5ey43iHGCku0aIAafxoJv5rJqK1dgOnVwITsYqb
/hh8M10cRY/mA9LtieqT1q1xGnAIr75INsdU/JlmwuUFQjdmY0K6nutruLMs48I4MIUYOGu9fk0c
oO6lJCZYkJ1ebwua7VM88S9nHM5j7QyDQyfDF6X8VDjX4nhdXmj2NCuszVy5Ua2ZveS9T3Bu4KMt
BiKWrLFjcuPGxwTDLwgngimntsjA+hD5Q2Tj+M++ZByZ3qTkxAujpzAgcafTlelSmTBbBkMDJ3c2
clCbOsyKxXPz1l06XjpFPCicJ3LNm3YnznUi9NeiSfHEP4EUERvmjlaFZhRnGa8tONj0djkt7AeI
rDcwQcX2M7S4DvvBir4pNhiiMu54L/mDSM8sfXbsoc8Yq8Pcr5mun+QvcTvCxvl6mXjGZZC3uHUh
ZCxyVEzbhsUHfgyUqtziDRjJ/RcrA+yXBivcGghO8Xjzu+37pxpg4ZjGV+IwWVg8vSiyUc8tjrqd
r1GuPk0MX92XXySLhyu+kVEET1AUm8kXrOIq0DrkMGDcHLutyaydiOPGkr4/dkDM+7hpHhAllKmK
gbZSaUvgO9YdFRBtO21Jfgnm/DIBDf36Bja14OChINsbc9QFqOMDBkXGfrYUkC+4H1iBNYXTiKUe
0+rWklegv660lhDu3LEKQOqtLhUgtJP6dijb7ezcT6JUC3ZO8KIEuOgQLZ05FkFakLHuQAj2XebA
US6ZnG2h89ufw+uncNTYLJyUIwqGskXEdVZaPQ9kWX8zGnoFrxtSPOUr2s1nOCQtZivOoNme4ZiB
Q96i8xEOkEGwykqHsTjus8RCE9mbMs63XhZoPtzHt0/tSxKLiXKTgcpqCkotzXBlfNU1z2G+YoTP
mJKbd7qidPqTtzc4cD9H4o+cz3vxKx/e1UpYzgQ7MyBumc+VehBkuK+mdi5tWjeQvMXMUm1Ydnis
YDJpNv647Pepo1sHxUKQRrzwYvZLv40Hk4NBkiU4hoVytYUlgILcnG8StNnOfC/C0buUkyssFRxG
E0doIASdnhhvXF9wyWHgMnWJ7bT+yXyDZB98w/zShk1iVfl9+E3R4t+hKNPerphILRawc9WF9rIq
lARMop7prSeh3X45OQxxaKf5v1m+TA8akwyohC7DU2a6fo9cFoKxj68JhGyu5DskTTeB64jxTOzK
v3rKKJk/4Kl1FN94x1DTI7Qp7hqKytUc9A43V8OE3hBvKY2MbN19sV6hqFRHUhUXGd3OJl1TIU/O
vCEXnSXZ4/J5B9FSpIXICyld8eNPk/jFeFeaCeCAvJf/m185Vj2hom+gC/lrLNGPIngiVq5Z5LhT
IOTLiPrtj9KHF1b/AF7PgunuRAPNv8ootGGXo1SYVpTiQ5AEQ8Wjkoa5XSoQABk7ueO3um9Tr9RZ
HfmBU4hWeKEIPn3uPKDjmWGyJBygxyET+BOtt2CNvSf8g2qUiouDhA4+yDNPnTSAP8Mv6BWDe9Pj
9nagODVbaml8CMAdnJ6RQ89Hgf2FWfDgQ9HkojIMGxUHsgugUnURSMvyGxHXeXD0I7cP8GD/B7Sq
wk0BAzDljz02d6AuLhLmD4yKNatRsZxclKw7wqxhrHkQgrodSqqJGd25O/0C1rOpWSDQTCEkTfgY
diALGZsDVptjd8F4qZf8gXX6eZkvs3gE4u1zmPMLGNXhTD3sOItwbxks0YlyE8IXo0IAdxefPErZ
e7UrdH48kHDnMC3CQ8SNF1e8V6br8tbkWFzj3uTA6HFaXEz5AHCHI4+HLFBwUeM85xhv0xZynucD
FKXju11zg3ah2/TGJpk/lFsPG87RH1RQnF6u8K0xLa91ZgLYbKwAQciMpXlFZExBAwwmAWvpfxUV
ILUqnhWIUCFNwDtk90Eqx7dIumuNMwaIkvDCo6Rm0uyiE7M+1xwQABAFEw1ImuK/2QbLeaG4vgQK
Bsa6Yjcx9ENYDSVEqMbE5w9i2Nen3w4MfyAx4jCm9fbrBUsezGzdIf1xucAm5IFTleIiCbh33ff7
Nvx2lvKxn+O2wtpgX+CxoJsBcIjugNj05K5Jk36AQAAdJteEZAqIBGHpVDfKR0DiEnK2RChwu34r
m2ex7HbtXwx8PiyeJVUkhdYbFZuG0GdRidZokn0gg0AbdAsuOqGVQJnsifqCucXcwuybKUcLMcj6
/M1LbLFoTS1FNglKapcdUw/M7PHNSxbCv9qOfl+KxYHbmzOuKD4LVVrosUrp/+E1A8U6KclSiRWv
qpNygomB4GVhTBeP5gaMmBSLk4MbI8QfRHMHp4EFhWp9cR12MfUHrocM3zofJIg8HPD3gHMhQ3SC
3yOKOpUP0YOL3FqwUpKesFzArh0Nn42ygoNbo+OzmkcUSCgNOKhAQtorChW/aG26tWNlBb35DiSY
w/HMA1cAPKY40fgVlM04/7G0lSVYccLIDAPz6Cw9MZjzKfPjPqDq5c2PbmKCIccOIGrGZEuygTJj
ycZGiQuQC+IDaWTerXgHfM+UZ/Qh2PtjAffOsEpgyiuuujdDNGZmihNNA8e3VY/rcdOa4u8bKAyk
q/Xp3OaEhC/oPo11u0yfRz7juJ8H03q4vyI7hC2h+czFqJs4VRLBG+MvNJjtSt+J8x0SsMKhBoKy
zRCx5iNEbpDEtoZaihZbuLAhs3PFTNgWKIVw1b3HI87zyIzon+jatDtkGP1hrFn/NcyR5qa64bbd
DKGDUf8RRGfYSWCp2IK0kBwhC/EUMKFea9THaygTV05cBDospUnkspT+hpdjc1KwGj+WhLY6soDR
0szraQgeRHWKgs9jnUp5+rRvQ71BygEzFH8Z4GVaoMBuZCaHWXDXQblx5hGcNmyxFrLP0sFns5sd
YOOjIxMMU/jHlst5qlw1IA3juE6jNUPFAtQfLy5stSBkQJiALU69EE1zhCLxQgplmJwU6eWfcCHG
iNU4SCvwAvUwEtJBmG9udjAd8DIIpGFbCU7YLJ6MmblJoNFEeeVGBWUQCYwy3xoqb6T7dANmxw1a
MgajFopN9AEQg1qQY5SYHPhMRFEyNJceFRk4f3NH+4fRt0X3VIB4hOgcLVroeWp/vNHlHOznN8BI
lVaakw1dv2RxpPYX5WV2p+two4Lqodl0+D02DzoHLpQCczNEVKJ0gRkbYz/5B1otP3AbRIfJX1hx
elB9vW/CHep4aU40VgSgQAkheRuAMUeAD/ojOj7hu1N+afmZ3v7lVzIIap4ONwPf283/ourGzfwa
HYMPkfjAXDm1+gVxxA61H+e7/JiqCs7l2qWtGf9K1sMtvajf0nf3vMu/E4QLxbU9QdR5Y5aZBBl+
0MDZuacjkDDupDLRw7nlaI2tNVvL4F8aXFbJ5MLnNqoMPCN2PJhd/KNtsqWfI1mzMaszJqKoNaUz
0Hoi1UR+BckBrjYChM5TfTgQVJ5f5fnjwunmY6lL5EDfFBktN1q4ZOiArhftHRLlr6mxpaagod6G
v4f42nrDNwNy2v7l9JofVHoVXq/AtMAkDN9Ul5U33CrsUFz0ved37CnAH+Ev7Se0DVZpfoge+g+5
CvPl/DBQkSYnyj9+GCssfFt9vhqcyJaxAeK2BqkdcMlbxFcyn7bahK5Sv/7LV/USThFI2nZ+ijLu
fc0mmWhDpF4XgEeWZnd7n9KVKNuDvyks4S/WobofJn3T6DX0Y9UhojMGLAlpZ4F2YS3FK5aoKi3Z
8bmxggFchybUKh0ZCmYmOxYXmxRsI/6rqHfxDgkPABooenE8ftuY1f1whr1UE4hj3JBATS/Jol79
Gw9ScpVx/kzpgQ5oKNfvdXF42dQirriDJzd8TUQoEQyHJnJxFW8TOMsobPX8lqi7zwYefdZ78hZV
7NhnGngA1KsjyLhL2NG/4o1nND11Fi4FNCTBQ+FGZdCjFyLHxew61HI+wbDkd0C3g9xMcf8H5seV
aAxkQwSVcWdfQ88b+ClwxKlrUfjEGy6Cfs4luC0GdFWrKj+M0YIysArYBtJBUXYU2pRZKgxOO9y+
dyi1ZpTge4YFIgkSV+Wkfc8fyLnGP2av/KMYdixfykn/OK8pr2Pa84oZmAVACWEoVb7zVePQnSTa
ARCv3MMtOT5doi0C9EeYEnyFL0dLPGrCeDVbItPidsZOEToCEB0L5pCZu6m4mns00vrutVTe2AYV
3+3qH7xO2PRT+QT035E9Zso+SSLfcLpBGqrMeYOoEx5JZgpA5QS+44OyGJdcTh3muZwJ17qEa9Jg
PfOdbusf/OOp39GZcv+Jj0AAdrywRBhpOGgJYR8TlgmfWqRCQ7D0sSF/9MkVcuCoOMC9AzMMG3ax
RAuqPKRNODHGGQbNT/xGycVQ++VIJuiNmUEFXEIkAZdKTq9TS8KbWS67IPH1Hbnn12L9hp72LzJs
/ev53M93E1YxnacZ1ye7c9RPsLC/mi/9iNnA+wG4JQtuO6DXpK4EAWH9kDj6cmff8QeuGPguinZK
I9b2GvsBTO7zrxkr0obbEW9J4wkogSK/093pWUcPdAJO/bISPA4Mn33cVEtQTRbHi7ruyvZmNCLu
EnzBpgN0HtQehQ/a7F3i5zA4zlw/z/9PLd4InYX7DuQZeS/4yZKJDdxc2cLfSPYL2vWz4SsHQlXU
k/rVTBAEjFCGe0yk/5Ldq/gCnaaajz0q1EmcEcA6L5VTFdsZjxUXZCvUf5MvTgGck441k1gmGYfx
Apiymb+c5wu/Kvu5KRA4TXgR3+UNS2LPKVrhnyJZfXXIX/jWLea/L2mlbsZ9CpIEg0wCvAVCBMAK
ankN1N3rm0gOQEQLoqtQ+DEQZa+DZAru3BN/6JULq/rJv/NleeiJDkvAIRgIxJcJuWYOqIP+aIdm
QrRUl8eNWLX+Az5CQjGdrpjbwajNrV52s3Lbj1uxXuLhnb/g907LKdxEXN0c6A8tvVKoc0Bw/kBJ
ptnjtJO4cqDp6W6HBJ5L6uMJ56i98l/hHnEGMKpIwONqopRxRTV+cwYz2EVinyPhKKWjtrq9spnL
MYh/jLxRmZikf+ibuLNSP+LCuSf0WV/qcn5rX1YRBCCQNdaOUrpu0/0o3PIfCXeBatP0yx45wk8V
WXwshgypZaQnI+4WwszPzmGIbtPqBKgXH/BPPi3DK7bQNUEb41CEWcnPUzW7xVHYpXuDvnkqcGXa
0g2idEMI5vq2xd34Mz2Wrw1edEkGmmSy2/UFHCEACw3XZ2XA14ce0BOzb+Y3kGHVdC25LhDegok3
Y7w1gdHZTltKKq1CRZ7TQPEGsk4Sri8MNsvuSU0Olzhhfie9/unKgXJlbmyFkZOJQfmcv90W//o/
KCk9bgYpWlRjI3P98Bemx8exywWsv1Fh00WxTfJTh6RaKfZZt3wW2AVs+j2e2/Oj6kIWdGLVCSW+
T4vKxrgmPkuwsmDRPo8dFUKTTx0bkFj9B8LOT+zruwYDrX0NdFBb8X1D7P7Uj/CbhugQfxxwTwrR
AwtW/da0TSib7rCNwKyZNwCxfCAPJpbI5JHSPQoSmZna2YD2Tb8ifqVOjAmluIIbDhJA0xZVlk51
8rkZYTCqeHSjumfDR0ukK8qJ8Unrvbp9A+lmsLrdsC1pZHpMGWORGWj28eHkvc0imALhGIys5p/l
g6F7px4avMh6h2dVAg7AwH3IWz2xn+oy1r4aY5nXATuf2J0nJhjgG2A3dPjS4V85TdjVg7KDBgBb
QPxSUoFYpks0+8dmJc/lg2U/0w4QAD4ubJbpTFOx1qFK8EDVuUhx1kECmkL+8sCBx5pxtSufnqBT
j9rusyMQB6o/qNstc4zNO13V4wStVImr9lssDYTPAQEInogD5Nap/meijcDmjakaXmN3Wqa6vNT8
JemPHryXPqaR0L9OF+rgzPJNwWqI3rcnMEqMVHyFG+fkCccEFLo6k5oxu2b9jdsVXFtVHVr3UPyL
WAtDFkQ6qwveEB42HaW+BZ+ESAJUHOawFXJYEAveM0jRa+7Rjczy1ZNiBR8/sDV44DzqW5PgSc+9
8U1rD96Z7AYrnTsIK/GMxnGOFT0o/4Q2s2ONeHrYs8MC+c6mORI3lty4wYQN91drB5DjwynRTGbK
gtPGt5FZ79pL4DKIQdI7MhrVyi/4j0//cQBaeUV37mUOwQlN+SD9QDmLhRdl7fPe2xW8iMHg28nu
5+mCSCXkCja4B75Xau5KSxBYzLx6tFkYYoWUG4sy8lOuH/KB74X8A+bVHBW8d7AFjnx5lTlHTcNG
UsKDAYguxIZVX846fDa2+o9hQFVggKJS2xFrsuUnz8XHq9+Fhvf6fHUnGaen9PeprJaZo+NhZCCG
4PUzvUzYpndDXLsz2tzrdLM5BMOuj0f9R+i++OJcTxkkv0RzmS0r05Ol/0TNzRiMCePnj3GOuui0
hwHNGEeGyYo99Wt1RQPYcBFP4yNpPdOtNv4Tx3+diAyLBiScZmFx+5PI/IgXVbigmSVOFegfSpx7
Kd5c2mTxRh5ckthKt3lraz4PO35EhPrkaAnQtuExiFBqoSg/CYJvFgXcv/oq8+LHf9p4F0GAq5OE
xdpo/t97Y8mE4l6zouc3OF46+h2cyVJ2JUy12rsmrg0XqCSMm8Vyk+KsHTpy6Nd7rFHUjTwG2meH
Tg9R6sggp7F4O4bLoT77G/AHQ6mGmZ9qZls4mZYK7OPP7tnWsFYS7/h1mB+k2U1UzK72kYBu43Ef
ZnfweaU+tilIOgups5UoUJ9+X10gfFQMPvXM1F/7pTFFdx/F0n+1q1JfqTpWNaxmRmxchnANKiun
pOT/mcbWr6KkPRZh45AGVdNyRXZzo9svypORb5rBeVe++u+vVs1VesaGGA0+7Dp8/F/apZa/hmHz
wtXlov6p/+oz5wCUXOw1dmhC8qsQrhplpxaJXee/ivxXp1c5PkTh+Vn8W4aMPDtCHjTGNyEUS6sJ
cU7z66dt7CS/ZzptPmE38orBr3Co/Fj9Z/cU7WYrLgidBDBwvTke0Hu88VS/8jJnDu3pwCg3FWwV
KgarmlwfnnjjcGbbyIBQ9sy0G+M4IBMPzBdiA5ElgcCc8YzIvjINr8bwDE/Wvj8X1b7EGwqPBxTc
+JG+qsWDg7kKGs2j1H7eQ6S0Ick7aHbcAaFzZDJZQPGPNnC+xzA1NiaORh9i5QWQ7SL0LQi+6pZW
dJTsL6gGzM5Yr7IlQKanqyzXs84qTryqBiI5/SZjeWb5utfeaRyI3kE/1+HpL6Kp+EY1weODPH9E
nY2lSuG8jrOCBhmChKXBtPpXh5vJeRUA6fXV4jn98WYoZLDI0jhA9BcQZGS1jjyxHhYfjVAUSIHV
LvthXVaQq/tjozgsUJwDS3GVpNfBYN5sDkz2wLTQf1XwBkAcVU9Tp/QgRNfPw0e4Potdi/iihduZ
4FG8gY4iPuqlit0DxFUMReHRMa7DzNnCmfV5o6IpMS/nDwd4wdiQ/+NXfKwSPhTw3bZ9eX8zv1W5
RqeGCkoERxl/Eepe7jJDdTeicB8xW+o36XkGcY1ZoMkKBdN7Tez5m7afxR0+wQzZdO/1CxN5NSB2
BYEUV+G5tr7pjHXzgjUkM57ZJD2zk5+S4WVQgcDkuxbG4Z3+YFlA2PMQ4Wo4u/LX5vsO0AzWaOLU
ZdCtqLFXKsbayfaJf6yxUv1nzMpGKwfywDSBdXXufgzVStcXodlXK0rianfPLOjUjBb89o/HEp8F
x8rIEims18fO/2GeSeLU9pMTwPE/0hXDE355T/uFsmdBSzlfFuB26i5RAGPHw7M8zFEkrOTNkwH9
rlsYaKQ/rmrNBxwVEPEgAsHhIcWjZoccBQfhPXgp8/0tIj27xOnX7VZS6xnYqXjGv8bKmeu2LoQ2
AM51a2lfnYe0ed2cohCe94Jx04phYw4GSq3m6TJuA2cGthfGKLloxwhoEseAluTryTaeEQeyGbzk
ocFlZilOTBi8xaBuxcgESri/oPmKq2OGgg5B2RKbm/Ni002GzdWCbXmlxty2NXmO0KIi/GVVDK84
smpQckcTFhjP4+fQPfEXTy/yFNnlGUHDGVLC64G5YhUSFeoUGar0k30FKoQEmzJ1kdxeUFgEu39Z
OowGS/dyfIvRj5IO8CTQxerXnSfHDjPj0W9HyJDeRPaiNcWj1HmSRVQ4nByQ/CI+pwfr+qox52Hi
EvUrze0syKsphdxFu7+Mr4/gKodz54sP4TshFhqFjGqzlN8x3v0BvDvSMsgKNdUXCTnQha2XU+g+
HZeIpHoFobFqjkyw5hD8IJk+ypkz/5EM/BtABKtHegGuzU6UxHHtKMKWSyFCjTJ3S0juH3zYiAcB
MoUE2XoSgxJTSFZdvH0Ces8owGwEvWyY8oHtZkrKyrLxqh/iPT5ODWsRwce8WqX4VmGHG4F19Kc4
QyeI7cNKBwskIgbyijJlsKhnXHgygKHKjz1ACV7MquMXQ3KdLTumWXglf2VxEEnIEW7K+m1/LCFo
2yAmipeJ62QqsRS+NBDuJwcCGyY3x11+IxuGzl/DNl4gr40/0Ug1tDilIHGziDNHDooIHjLaXsqV
XSO6BVJ0wCQOE4amvrqLgyafsmZuaYChP/8SUzWQUui4nJ8cDQ+QSukihru8w/yCDRAu5+yN4lcV
4YgwzI72SnF9i/tXeO3q+xzpy+sfOgjFLYM0Cyp6E30tc4ZSX+8M2aypS1iR36/nsQ+XdX8VVYQn
5moaA38ctK01G0zd8QEi53nGZeKtrJP5Uk6lBZQNcAFF9wRhI1vYl5D5UHMU7gUIEjNL2ShrlaHX
6DarSDdxNFzIG075oXWEdh8TyVINfin9Jag/DXzo57Yxe5CgGkdegXO7cdDH89yWdoMaUNtCooTV
sMpd+Q0JUsOVK46WT9y0egx73wjsL9FfMz2IJZ4awxUj3JjBNbYZhOShtPuu6n/hSEtoPyPEzsRs
bD4ZdhW7osFsZAhmrZ8gJBSn9DoFXIt1z3etsx0qM9wO6sJp8agx3t8NnBUFlu24tATsW1wcc6uI
Ai7eK4xFK7wX6fCj8JTDkKTUkTZoY7l9I+aSq5QMDIr2GPflHYweeD0F6/VfVvIK7Up14YS1zRZe
RtLsOBkMZVPimIYvJA/6oXaW8TcpeyGsFVu+qQK3Hri57Dx+4Btvl2F21jhUAKewUP0u5usPgsZm
wy5WW38olj0VGkSJ4p7ixADRC6vabnYfrk9YL1QSUexqUAgZ8SApQkryPgp+/a9TzjJfeSR70RA8
oTy/q6P6/FFrMmVhyH/OEeXMvOOmgxfMtATZ37As4Jah0zS8nKACPFxKq9kl6Of5Ho6Erxj4LR9d
XbNgyKD8zkFaEE74IXYmptXvunTJnCRy5B7QGESqW/OPkh/2GFSmEwW32LjZjQq5+qHMEAvMnJOj
XHED/+j1Ji8ORvSbHDmkqlXxIzNW5l4oex9y26vdlZhAFuOv3l8y1Uv3pH8ox5f4yOFGarAxrSE7
xc+H9HzEL4qYUzX+pt+kB1FXMJ+6ep9/FBZhabUzp5C4PNAn4GQ923/Gr6hB5Nz+9NKaZlJyq2Y5
F2AQ75vCI+1G2E5UQISNV/FJxsMd0hcLYISY9K/yZpNx9pvb0uJWZcNxD7A9SNTrsLGmvbRiERa0
8VPLpJx58gu5kC99Q0dSsUatFnnFbFue/8JK6eHV034s4KZWX4wR6zrQiz2wQNZY/WqSQ0xOcYAb
Mr4e04wWtmNojwjtLEa8cJf/n7v2BAxDesGm9yn7SoXc0y3YzR0iLB9CZM0sxk5Sp0j3HKL7mWYb
gcg0ehUTI/xvvplCvXi03S9bpxqppSZ+DNYh6o5rFTpNy3wlRA93YfPFPqcpBynizDesC0hyq7pZ
KTEKhXu6K33ElbE9x/nQIDQda2AdE1Uy0X5VJIguiTfGAt22Sfvf35LKTEEsrBGb5mpBnAZd56KH
X7czIi8sluouTTfF+/iLpTk3ciPzKU+DaKeTFUJ/60RPhlDtFpAxmqnyxLpi1iDucmfQviN6bco7
2ZEKmNZ2hPHTzO7W2Vr/QrgVNSi7yQW5VbnbEgTxhAWMoTN4uEXbpALik7C6UaCl7lo/zFxCDoAw
4CAeyykT4hN6L7yLlyj17+SiKF6LQT7BWK981eNvV9kV5TN5Kx0msjAS6+7KLZFVB+4B2EU14top
OianZ5AaT/rVGLIjeoXWkPy8VZJ73uJvDasLhNXIz+IMacEL5RNO8ADivA/qQVNWp7iD7NY8A/QN
5b3Z5msRsmhxn288KX4Uud9CpMTOEg7OX37L44M+O80APSs4FMsoPRLCEwvfzehhkqIm9177xbHk
B6V0/dsN38/k/BZBP1ZheoyQh6bbkuOpu0C/ov7EpmkG/xhmDQNt5g05jb9PlAp9JgjRzA45Ixid
EMaKl7ESsEyoClIPbk7pYBvI4DgBV/ZgFkq8QxjnAW8B/xAJKYy2E9PLbHbuNjmIN64k5IjwOuJz
ca0hc8bwN2yCwTGs2bQWqCAT1w/jAxtlJ2m4PS0co4/ckf8R3veQlSm6ojKupDkQBBgN34Qm5wEB
WMOKEYQjvn80YxH255hD1bCRvz33VQbLk750YQ2rqa3GuYAhWHpO6bU/+O/uWQFiNxXb9Jg85Ke6
a4XFitYlQkx91maIGRblo1jNmNuymuXQnIn/4K5xD9EMuM17Tk/kENISjd+Yg8iuEAfp0+n2tCvY
/GfEpp3was5yjlaz+VEtCX3JrsHS3KJMwewpXexRcxUYa1M+mvAMIxztplyATjRDdUX4mVo4Vb/9
zKSFLt2FmTXT16GMhfiNulpR1lTBCpoUnMGtnkNFaP3nWsfQn0qHLAoci55L40It3C08ek7e9xHr
/waAay1vkvYc8wtOtWUp6CPXuWan699mqTkKRFtM0QlOgwRD9ZqasYXlbsHRuVepikbrRCIoPJdk
HeNpqphDb6EwfTk8NdSn2cbR9xq2qTDbKpdEqFCBPURxT0OVwHfkyxjtlaA51km0UWVavnLR+srF
gLz0prIbP+vsTrL8RXCIUOHRe8I2fWSEGOM77unf+jccLargkiWFImzRQNCmAmaok+EL4sb/Vul6
/JotOJOUteJ+/PZXLA8hRqT/qvlOJVfoif3LskwZkli1EhCRiD1IcSnqQ3VpCII7YT0/K/cz3JEY
o7xo03FxJ3INABFNsTtupdRqv1AskMW1frWhA11unt4iiqKEFGaWT7fE36DZdXvDo0EG73JXZEoo
jAVKe/5e9eU3fm7VnXQdDJ1Qi7vqTn87QucOJEbgdU6duZAeHWz0Sz6RLVxWNzEKKiHCH55aUH6l
X+FSWbJXFKZ5VLmaI5CIKMEVZ67KaHF+HsO16ObQtTD/3lO5hek6C1fTOunqc/VTMpJPwz+5wQ7t
O+seGoEktCgk92zy6K8/h9zszkCSUA9NzabqbNJtooLHmUlFRgP3JA4alGn4weyIGkR2i+heQ4sD
uf0KTkvH6un1sZkvE/00q7dEzWTi6S3cEio2MGrqineKeolrzYbK+ja+ehSmBfXUelDXTDOoL7lX
ntWy+qFsIx8EIszGIhkBFjc6NvHGujiOo0NgzmgZE5rP1eEQylHQr79tHHiMXU4nQkexCDelHqgx
H/f5k8mYwmQ3fAVSJPWhc/ys+Xbd1JXuFI7Iku1Btz18Dp91H/v0tPTrylSqWb/QxufYav8rs80l
RydLyfxsuSa8PacLVn/zzYz8IhQQTO2wXLSiTVGs+vqWQnFkzgYFEF0iIRfM1Q/y4GPIhCzYVHXr
uVag+NLiL6FxTr1Oa/WIU1Rw3RtaXdrlfrYqI/pn65djkjAGvIXvs8YbP0juzRieIxqN28fXHsOB
5h+IO+A2Bsvhxk5joEYbJj4HSOuic5c58iWn0Cx2KUbTEgRYAlqYj2G/YvcRq4oju0L+ge5kgIIJ
+2u2GWCUSLeo3YnL2ldvUkH3P2Mi1uDJRVQMQS34YPDjOpTQJynl/hM4QYloKpI1qYv4lM9gz8jY
aTA5dUrdXeE6RcBTtXwVqxLqC+m7stdDAk3oqyb3DeGBS9Nz3HUGKdh5te4yXwVOHR2FNolxIt7K
tzgkIowkY1IYkkMdLksqk7llBFHrAOooHo2z2bNZtTuXDw+WSrv7BYFtxoDgGFXw6V1mTKWi9xRa
W9j6ZHcY8dJA4uNN+HG0t6UsE20j/pE18P7j4qKjN8C9Lwjfx18SYAfiZvARwMc0f2SXBr5dwPn9
j76DZU4oiGgSNbMoyHB2vx0HMzGE7xWj8uVpDv/WX/FacPceA9AmgasG/Kei+t7PTlx50i/MzPzW
FtuCx9N+XIzh1NrN8Jr2ZyR8O1ysr0PknWp2hUeeHdwf2nTiAMS/TxDyP6TAoHYdvPflKZHcaLU0
UP9Rdh5LjiPZmn6Vtl4PbKDFtbmzgAa1FrGhMQQBEAQFSMinnw95N5WRbRk2m6rqyuogA8L9+C+J
ALQNInImMrTqJj1S4FFQf/MYAuEETb+xc5YWBwZ6sj68Qh5QDqKUyEEdiqRYR/AXIOgkH6Lx0QTN
BM3D4L6jRcVEf1aPHgD9NbwOujDoADB5E0rdFVs4/2l+Hhix114nioCMHcAY1SVllbI2fBFhQBHC
Qw7F26AFqpUDfhNCT1WaAEE4s9fiPtoJJccZCjXkTYcQanUoRz4JQMzzNcd597pWJUx5xMY5vdCE
VTTj6I00FYzmzuLssMOny5LhyHnsjMLP9slAWZ0BFxmIkAhTlzOU1Ek7P0fX0gGVhh53Cak/vwY3
otEMj/zJF2RfaCw7ilAhuDy8w9e34iMm2rggbYASkaUMawPO+oaeI0jheQPa3nqdTCRS8mFMCk69
eKFhPFGPUayDTT1Hzvpyh6EigKHguiFJsz/FA0493kmyDFkIeBcPbyTi0UJn4H8GTQStqiQCpf1X
MjjUU5Dl8uD063Ecls2ibQFIGIT6vhhS9tHtECZ4hhvjDBs9HsHhRVSJW3wVEFUh/ZsP/Pk2bskR
DnNQ4HbOFqsa/aB2Hlx15h+07ohzmtJrWRwD/uimRLUIHGQhazL6dBUCX+Z0y3AaeePJT8zAeESP
TZsSnmJ9UMNI8hcvlU1KOs8mMQgDLC3E8MQWqucoIb2MeaqfGQhzsJ4Dpq/WcVUi8mxrqixpjrSw
/27v6ww+wVTAHAEBDJ9eQ0AcomH6G0Z4QRCLe1a2J/KSGvYAFMJWIk6rlLbe4As8YtokximW9Alh
FYbbvhMGDUp/9unxJT2pH/9UPCQjVv1yo/ajDcNdnOJsWpIsyNxzjod3gOgS1BBdYHTen6ct4A79
JHVN8xBnKu/6SdhXF6YcrVEr0i9os+Lm8M5XEhX89Hht/PI5EoYWtCzQ5GOsTMGaeIlqR8Uq6TeJ
Rz/tQiSyWJplYl81zc5DIowp2afDLxcJXe5AauigWx6wp+w1j1C8L68mGfyBtKSrsqZBrrc0dC90
4E5RhDmQbKOM+OWYNTrclskbPU2umodi7jKsER3DyiIFv8T/LdLfhnebsBfCqAKG34fgaJ8k+jA2
P/LI/azRrLvsU7CFUICv4Jq4rOvPzc0+XN3n6QWoicWL4w9G1H6+Tu/bg0XOEbfTVYfEodTDuXX1
S5IgSDNx4hPYLKSitd/w5zUN6OwUc9R0hgtmQV/Wma6gEa+GNJVA1iF2ESqgkBCpSlHfoKlyJkfF
a5VQKjF8c7j1WeaBALU9sVXlIMWSl9Kkzc6CROs6TGaC7ffJPE8PHoflX/MlimfANXmQjEhcEPvE
dg8Ql/mqEorNlLuv5MQ4uK+zX6yIi7LekUuhZynDbP4gK2klCcey5f5TseFddkm3Y05iXZGowXGs
pQR9ZQb8FCIeBRY7SoG4C0AMrAaJ6R2o1KCl4BF1lI4xqycOcYLISUH0FsYsafsOSDGZgqZyfTmO
cnfhDMutWM54snHVE73uS/v4FgLqMDExtenZDilOixFvzPCd1B7eyzP4Vto3f4G8lu+88KUn1U6x
5t2s+yHiVYVQFDEa8t6Z58mW+9yeQN+NK5m87JY9VtI93jhcn+5BukwZuDM2FTv1xZVQHwEmrXhs
yIOr5/L/qtoVZg/Fo74HTFzDCaTjS6d42O77q9DU3n1h9SDfmpOMNrgJQ976Avw/YNurrwN+Wfew
uJA8tJSQNPMOkPf3ciE6+SFEQyRruFnFq3wamHZJuaNtlM7RXMFdTk9h9Ggh2JYUcrLpalCzmB8/
emi3hZntO7jBbIhUy3CRRhxJhw9PcMUJgOlAXZN7dFvAN3ERvAjrRDkXSZrBXkLqFkcfiykvBBRh
LJ4L+FGeropib38gRG2Y7qwZ2ZicMU9vv/awdAK4QVrMjUTXi/0+riL5K4WX2fCGv9G7XTUrbmNv
T/azqZB5z23MV/HPUA2WPSZ1BjVD63R+qs7JQXZwphyAEn3GWXHQzlOS/RALy/ukrwaPxHgMrvs8
L1t1LCEMhwm9rJ9aJBBXCW2Tu0hbH9coaaJudgCfx+EfidBfZNGCqw95VwFwxjUKI74QZ+5s0M9Z
EjjV6gBrgczpo8uGFt3ZBIi6F9L9niHixbwdwuFcGsIjnOJNJ9wBI98sCU4SG4uEWJyeU3LSC2UB
jkQPuvrZDloy1ugIo3Dr45F/UZ8bP33WZs46ySPkevE/C9Whf/n1vkA5TTbuLeyU6M5clwyimhIn
JGHFpCnG1PDIil9zIN+jK+ZYcaQcSKNpSiU/goD2YTmODoOadzO2s3dWQJ1Iv10zVdrZC2b1nZeA
qlTeTvMS8JsDRcFyI93M7XahPL0DqjFs9JA1djsgsr4/jb1xjCjIGcaKsVY4tnyVxiy/O++i90Da
QBQx9I5bTRkamW1ksuO7qJSnteXChwv5iGM3qiWOZRoqnRU8Acw7FRIuXLUElMafHdYx0d/QytFh
nZ4sgjI+mIl5Ii7RA2UyRgULPfqQ0zoCMuIC0Xlt0QGY9LIiIlkoilNEhHlury6xuYeNgH3s5oPM
KKFi+srwuteyEfU45ZtO1Jvm04LZUcdAXx/R0QxN044tChcuJlMCmljGB1wFMtLSfo7d0UVW9mGs
CAxCyBQqJubSwxXfCMrDFsO1JV/xvLrIpyuq1JbpkW2xtSm3rFKaiu0OrixJoEzZ7t2mdORjpy7a
Qc4LdUxG5HcDzGgVByGHgdLWjxfCmPs0DMQrdzDhzcXaatqwK9cWO8rLWHGpDwT0ALS48m0UIZ1B
FYV4tFZpP4cnh5ETHKYem1KdizGOydmpA4kc13CKNTEqwnp2OeLthH7wWNE7xTXpEvCB1g8SyW2+
WFiUa7NvOkQcHlGo43vlss9IxCtGhJ2gouOUjsv0ML3waHWszDM2VWaiBoOcSn5THsjVsREGcgdD
QaQW9cQgyNR63TdkMZLyS7jcYVwyFDJ30d73IH7rNmQyppeM0Ud4ROxvOhGCxM6y4z/GdzRyhh4+
iO/lD9ZCyMt637GbYF4csUbD6dm30JIn5oSpnoxNDi7ZkrmsKueJ6h3MZVykKCHXj9cMvqbllNzM
ij7gbHq5ir5gEL4xkJKNkNIDC49Z9o5HNsSC3Lxp4/oSBNbOSpmr8jPaLR/uh+w6qiz5YSgcLlRF
o0X0LximNAoEt5TGdagGXsh/doYrm35bbQ43Mtx796X2pWzyqDt4yfE6MRFAZTbsQRV0rNA2HcuV
z7wA8ZJi8B8iYKCaNYHRBwFG2BGD8CIbiF1ybQxnkHg1s93NYxhrmzW6pkh+K4wN208euyolt4WD
dKKiEjubkW7BSUhnq6F9AuWNyoFJxt3VN0yqOGuDRHbrDYi0MX0QR8EVj+6YIoM7Rnby5xNfwV0K
SoZvFDGX4b52LFsS8AvaWIxZrxBvo7FBPj/UppkYAvqAjVMa2ZWhK8/JXIONlE0ihQYxnNBzpn2K
2bgH9g8+C6O7rOCReaUZWELFcfLPMpwfnK7n+ZHLD1QaqRaHy4ACe7ZRBhFH+ADJqsz1zVwqSwZ5
q8PgbouHnVLOizI8V94n4qVphrqmR+nrct3RSkfNiTkBUGbPrb6qr4NDTrNCwTkVEba1r9qBRJCl
sSeY+jo4OMPL+tZsINzP3Lc9Dqr0A6aLw1eMY/6Jjz8o31+XdyYazrTcs9uwEDcgLNKFM/xR3cnJ
AlOYgrYAZgl0L3ZrRh1Cp0QKAoCjES8npStPjFFCiHlO6uREXOAc5WDMeFIdwnZO/wZPueywKJoC
LDBuLB+5Fdsa0Yks09ozIvBZLRf35KihSmZZStZPxm2oBqvsN1OBIAfaoyoHaodo/dm9mygXX6Xb
YVophHA4nBuft+2Vsx4jFkf5w0LU0K/4EERojYP8xPKVHhFcnYwPYSoOhizhxvpiTfVixJc7XAIZ
6TMnE37FeWjq7j1ZcIrLsx0nJ2vfhs59TaIiAqm7GxIRbmBF/RLn4mshniMNcD+hen3FtNQ/1qfM
h5Y6kCKId6Ajg3WLjgdBVsWqxAgETX5+BTVW7tXN3DPgCSipG5L1aS8oppRAc1WZJC+0gTlSM6zq
4OZpn3BfT4Vcu+fkzFLCTAmvShwquBUPNYSsxYDvc4zHjomf50jIN2dZhk7OlEPTU5kO1KNQjaAv
noR905Rk8cX6EFkOK2XHbYBNG0k5U+MYGrO90OVkF7sLVVKMHIpLrRuKo/sUP3NOkTL/BUDmpJ5r
n+WQE6w4RPHrnrrXmGPR+6MgnGrc0nvjsrtomIijtmVb5lzGmITmgHe+gOyvUH8jtaT2xm0deQ5c
LuMBp6JamWYmXBh9CHsWKiW6mlNrhG47J7+a8yhljGfPIssBHLsaWFcOQ0w+TrvVYJeJSs1GzIqv
EQMMTbv89VZzBcEQeqqAlZkTcg6uVI8K66QoE1kOJdCz++3F6BYVBqridQ8+iowmc5z0mX+dK+sY
auh2yj8usn/lLtc8JGNulMo2DzgyZYgtVgaMlubTggzjcUONzWa4U6YJdEk7jlktzZPGPsbcjlMg
mbXGvkBm/lkXfankdczbaFJrTNLSAdaXtNWYx6KCeh1Y6orN6+o9VKc4thDbGrLA5YFKCOhauMOz
49LCQaQMv1X4mDYPcLOZfg9v014tgfTidCaKENM/w4J5MtNBS0uv+mmOH0RsW24LS7BCI5fimiFu
YWlAgGjxIAxZMs6DMh6l5Zw8FSQgZzL98PqQoxryKpAv4oB5G58l9qwU7gJVJH0WvhqexyVe12rc
SZ8kThgRCNQ9uGlAFIn/UpcMnUhMck5jHrMsjfJVHKU+7qB02L4mBovyuQ3Ye6zLQtq/0HSld9Kc
uPV2mpzDy5eYzS/30fMMzeZiZ//AQBZzRCFLikBzpIEJNojtgej0dz1DDMd7RcGp8oaE6F5HcMq1
HujVTKvGUpr1+xQifI1uV8SXPJ/CIlVwwNwxBER8efauHlYkfLIe3ixXQ1zjldroTC+mCywGkroV
fSyMfAFeM4WSRec1No6UOH0qkCkfz8SVP5Ab1k9P/WiEmQlRSyAJB0hep8dOuo8t4hgS5/VYmVgg
z/GkSrBQhwVCU+T6bz08+nLTZeaSEmCMLW1bNSGwmWn4BqUgYEVZGLMQztIUvQ2Yjas97CIZK1+U
Ot1Wj2TaQePRMo9ieMP1MvB+9OP0rDE4SQNF96QbdBtkngPbJvkcZlg3Me2NQdjKZK8iAgAGN+Y8
DbEMJYYcoIKfwq7JoJlXE523mx+0bpsF8FuuHEvGPm0GeZmmU7U6aWUvhfcFOp5nXHyiIPDF7uN3
hsbngOVATvclSSTtTmdVCYnMuqSUGQA9DUzDTiQfvKJEj0/bNItCPmVvslxhBXaZySGU4YHpcdlZ
C10fsMYag/PgRSbrNTRWhwU1FRI6pgGi5AHX+3DkLJluoRAB4NcmjjzXfKc+HSPL5goUPkQHUWoD
snXvLmQ8JP5h0jMo71JETzTk+5lIfNOvh+T0nc+D85swo0DhqkyKvCGCJYYAxxbMysF4jxsuy3eW
ujUYgIRz0JENQDf6fVha3NnG1dbokDjCtRvlArvns1Oq1LhSrBc7wAG1bYX//tf//r//56P5r/jr
Nrtd2vh2/de1pG00vb6e//1vw/r3v+7/86+jz//+t2makqIakqpYpqyYimSJ/PnHcZFeY/5r6X89
mkw3O8t4zUFILyOMQESsYdV57ejefCWoZLGzvwKFwrMQvAGRUTFmUaCoGKQyIaqsT12maV7HP/Qk
/Z1ZOEAaDYZECslcVVfCfd+RLKsR0tenUxKrRS5Sr7BHFgnXRLaf+QrOBNeS0HmeHUY6Nkqyew7I
e3OOS0PqxW18UtqRIPlbWJIoRu3Z6L45hNj7S+vLICCEJJBq3WqLhp+bvXbIR9haASaq/d8vlmT8
cLHkbxfr+cizw7l7zmsOUHiJSB3ZW6wua/JIiNxGe28b9OW2zJ12N8bCfdWcv38F2fyPX8EwFVWW
ZEkT+/v5j/vVleY1EdWYPokT5SAF8Wmpr5gLETTl/UpgY2QALMFLdzjT9vKSB66luOsj20ma20Fq
IUSgo0aZ9QocqiHPH9Ln37+hqf/9G0rfnyj9aRa62J57vrIu2AncDt0vwmA4c3hTSox3yNeKXWss
IbU6LBdmZPnPcQSWxY5bbJ/ISeOByKSeVvMGZd5dGxxGRLk+ztSZ0yGAxJ4lGBad7gOivAkjzHeo
h0iOEvv4pWvh0xsAbVNA0rG0RS+k0KSMePoW3L+8DZKxKa3PJPiyxQ1fvoWj4oK86GCri7vLgATo
mb2b5zHoBipwlFUoQPRJ7J5JNJT8qi8omiDIxR0uPad/v3pq/wj99j5qmmUooi4ZlqZJivbtESst
UX9WhVCvzPlhLp6uIyi1eLI528fKW2e2SUeEHS/QCkSpTabKG0VFuHUD6dR4SFdDQC4X0CCIsZ6S
YO+XozzSnFP5w2Mo/fQ1ld8fwyTNrrFVabcVDV0n0Ed/9VX71jxZHH94nBTt+wUxVUWSZVM3RV03
ZLF/3P7xwBe6HOePppVXG9ey38YbMRiOx77i8rgYCz36akCDHNvxBuHS2s9bG+vFyR3+/a7If/y6
/ZfQFMOSWCNlVVe/fYnCeraP8iWvxrtx5059P8icj8Kb7T0OQPMQ7viHD+x/4G+PgamqiqIZus4H
SqL57QPF+62+yJourYTh8Gb34hp/Ktmr2F7o7izAUL73Xs4ynG9++Nz/8IsaoiGaoiyKmixK0u+/
qJgK6uFiVfIqs91pMV0l00VwsYPRZDIAQsKccTK9+Q9XV/pjDzJVq/9F2YNkzZTMbytGIXSN1sTy
ZcUAOiJz1/q4TYA2Q8G5htgOUXhioMCiiKwDzt384VlW/1jV+XhDlA3NsHRVlpVvS6rRGJlSxtxc
iry9Gm3SunDdc2rvXDMY+zxj+I0oiIjtaGEvghk2xs3Im8i2530QbxPscUtN9t7AmW8U+///dvzz
q6nfbofQUgKjZ6my4pmnOcyO8N9+BSPbm6zDxAvdn26F3P/Ab88dH6hLlmIppsiz/vv9bx/1oz1b
ibK6u0O0bhF937b/cPygC7b053mFHS5/euj+3Fa5AaYqSpZuSYZu6N8+VCz1LG9qoVphabdXtCK5
75aHNTwo/QHzO0aKg/fTCib/h3Xltw/9toI9789CTM6ivGqD3djw31LbjxI3CoqQGzshzXbgcHYe
/jBvqf2z/P0Cm5piqSKTF+9Y/zD+Yzm7VFIrW+lZWW12Y3QF0KOGXVMd8ta5gh3xgjf2TI4CDJ4j
jzXtE6rVDnF9H531cvjT7f61F//+bTTGPtmUDE3TTUv+trhe+P0fl45WJc7a3sMhh5KWE8biyw/v
mPTH2MLvbKh8BHdYlHjJf/+1GzUm5Pt8a1cPj0c5ImWV5dsLRvxWrT2c//Da/DGC9FfYUHRD6VdR
5tvfP+0iqcW9NKV2Ndw9vZ0/vro+n7gAkxyKUbDd78MW+G0+h1Hx//7RhvbHYtYP1KrZryb96v19
QLMumnYzL5k4I0Ea4CRSpihliTs91gt1LZ7QZxa7wxdK+WTdYPi1YRp6koio5MJGnwG/lTRD4Jdm
dAuUSUOzsg+cKX2UJ9lwC+rY3tutaNjXMa4KxMCjc3S3pmgYSmQ2/+OuwvN2wogAsvKkXOsFWWTH
7y8UuJrNYVd9e5ya3hC2BBjouNmoZCXcxlDbJIzYTe8QObxJS2ARq/CAqhGt3E6gnihZwCOnsBqo
QLDZ38gd2PBFAXGv8MVvkOlFZWeNi7IHerZ99gKKcsw5vd4fZnCl6BDB+MH14/XrvQqZ10g9muEB
RoUsYWZ8s7ZoFlXia9A49w0zoO8xydeUiVgOKqXrZ/urFafB6EYCja2N2g0MXXpCaHIWfNxzYLjT
9Pga3RaCZeen8wgmF50V0pIMGwXMYWoLy/J0yAZK2yMyO4YrgMumILSjFwMYHxjUOvC5fWoRs+Mj
SELehdiRYiAC3bsRbE4+OLvo/uavKzp8EDCyDFzaXUzkAQ9ipOAX7CfDN36A1+KVuFDnkA6EWfKn
7c1RcPYD1KVjJA0iGTGbC3T1mkw70pQrydN7kgbzK9cM6UOffcohqK7tL9roOZKrlM7gU8NadqdU
B5jbhm4ge4MnJ/MLJMoWVae2htZEt68rlAvmKQ9vc07zRFhw+ZG9k/vSwMo/1tU739oizajFM7Ug
JoKKSpQWp2xfEIFM1cYRqTvtEBxr2IPzA2Y2Y4BHj9DFh0PmBH3UAlGIhY9RlIRmi9iLHI9pPELs
9vG0iHMpId2I1Bfd9jJSGKNXSsvIWoQPcD6DSCkyq411F8j8Ogi3MIEJNo5xspFe6FJeYLu468nv
HxJlRgAvZcAFalH6C6F9a/vOgxqCHUl4wQ3I0z4I7dL1PTfX1DdQi6BIvHu5PHxhXW0cnX9Pt55A
/1Af+1cdXP45zSbpQNm2xOQOFfxYcy7w3RgnOyF3ik8devTltcdnRzQKcgm3cjUJfyy1MyGlTk8p
MBFSUEfDCAwjS29T6UjEGFPWO8kfR255wcFna61JtDrDIxESwyvFCE+wf+4ellxb/MgaCcvPkFSC
RvAS6GcgRzyT3MfLsiMZqkVaSWGSR9KKHAf4wq22Pw5faNrirnYAuIKdIQMhQgudyo6sPcI8RDTp
q+q9k/ro1pjcIUQHe3oFDyvrrcnR/tj6RyVGyknPnWxP+rIQaJ6CEAUXAJF0EDp3W5zKtKeu7jTL
vJ1RZcYkXHHbXJm/8iCBsBAV+4K3s4kReMExk0mqcx9sWulJTk7Rgb1dveLtNTfJxCQoFZoQPXpC
lAvMCJXUDk1FiTSu+G9n1N7dQWHH6jvKzYvuAOcmhMwN77SFD6/z1xcgn7YE+UKiAiXEcnMbxlMI
pmKdCm4vmtiD24DIEEONMsaivPG1M0bkHz7G8lj4fI2pGZt2e/6PEJf0mwG30k8MRaGTBclvRwgs
1sOegOzZDlx4/GxS8NE/vmCWNSFQANBhaGoPig1cueYVgquZ18v6U/p6zTmEsi6/84cQYT0Hj1nr
XZndsJLaj3fx3dxWJPAO8TlU4wu6d0fCQkzOT+WxIiN6xYzDT+2tHgKSnb7ZWUMT/YmJWzleUbZw
fCYrq2RrcM8NnIHDFeuj4nSf+vJJjTwKLT4inA9C9SXUMeYJL5Xypox5g2g5EGHTVuYHI7SxSZEY
r5oNzxqROB1RObNqY4bwgvjJb5KNAQlJ0nUtkAFISBNUCbaarQhbcCMUni2Ch5kH/g5pwbWkaypM
SAmztX7bQDMnnyC1KW0TL+6DcBZYaHK03eIDylv6ZCPiwidfgkzSm417Tg4u51FquPmp+2RHJJs6
o43Tzj/Ab84DYQUmlQT34DLADj7G373SEYDgpn5GHNb7QKfGNfhDy1F5fhtXHp0LRwLo5B7M7mTz
wNws70gAuC0el4V0E8zxuK60gGuJ8OD+Jg8xOfO5XP1mgnjuYNrxTlrzS6OQcw3w0YfNX2M1EhTC
evDsc8HR1mI7GMl+OzrTJGVf1vf138cI5Y95qZ8imMlky5JVhX/4fYJ53iTpJlr1eQ6kM1eJyo4D
FGdghDuIzKvmCbZ79dP5YZ+t5Zk0f+5JvxJn9Ux506f6sgl4J8RRMSD44FSP9Km8SwCWAQV+yYP+
/l3/OD5JqqwyQmoWRkmLY/LvX5XpXZYfVyOeINHK0/GYkOJXHoCE/v1jfh09f5tVv33Ot0tixIf8
/iz5HN7yM3aVhmU97YK8IdVprJpRrrgpdaelsP/7B8tmfxT4/smAMaamajoju/btN6yazjTP96xe
powTF2waNnPYnSnkhORZz8Ly6SM/Q0tynSGjRhsDlw0qAsWP3pYAVLaolbHikTcrl4GF+Ug/3VcI
J+6jFz6zHZRhoAfFSKer28Vkx2DA9IPgkk35pMyyrfnG/IL+BClujnyBkJ6Lb7KZcjpbIEmZi0wF
jB6vablhypEuDm6AzWNDPMDnGfbnC3HoTD4ywQAeodTYiRh1wHXJ1SJAqtfOEZ0UdHCnNakYdEdQ
+91rLBFdId+xcLyBSiOIYZc+ITk2b79i/gh7ZuHCeg0PUHnAcyUxjKfilBIlpg0LrHFIjVFArKrT
/UhXQ0C9ErUKyKbdM+7yoTLkKytDYcECReMGobdA/yQQZ35FFALjKpf5pC5JY+f1NZjj+gYTwhrZ
HFnc7hybJBe5BmrKcqe8FWxBpENNnzgECRLHqUfTgEwqWO2Snng/HnZgxrFHSwgfw08xDMRzHvsR
QecmH0aGOJs8+4P1K5sCtn5JVB8RhnyWpcGTUuPhPTA3p0AD4N7QNPbtPX+XF5f1491cW3AuOF8B
67b4sKmLQymLWnlaznqFBhroD6RuLK7EPVRfxh7eIZmXy+7rhYSOaIllvi/mrwYHqS1viVCDOGLB
YW0hNAYbo7yTP4qjyFdBpn9ipb+fCNs5XbaXbbI4bE2s3ra4Zf8Qtzj/uQ+QnFwsqsnqXmpSfahj
inbL7eGdRAHlCNsTf5Kpzi7NusCK2zD4kMHLxh7/BGH8gSjw2pqaaJj8TTG17wde60H2WNc1IFnh
BkWZ7RO+4URk4QWjwMtmg7UTun9/Yf881UpAVyaHL8nSDMn4BSn+44ydWa32MEQrm9wug6sVWK+o
SVu0lGOpfVM0Ep5uhCf+cOb8Bcz+vkhoMmdOSVdkADQOub8vg7V+flj6XYgnT0SqBwqqF2a7RqRr
qMuKhepAjgGnjfu58gux2ud6syiaFkalwmth9TufSBGAhr5SICmbpSJtaW9CfZ+VZJaNu7sM1RYP
dfhoU7gtDa2cvrLwgnClOXOYqJ3b9e3JlpabnKeeSk7qmxYWajq8VhxOrJUu3ogVfGN8lEh7xSHQ
RqI4ix+8PeW2JjpClaO/34Zfe9QfV8QSFVURwXQ08duyedHzm2BpZjYxOP0UNtDeoAHpb8dtn3n7
4MBDrt7+PjTG0jwlGvMwvY2MseZJC9qcXHzNnrBRSYGqgDoJHt7QyOgRieZ+0jDjodYblAMhFIN2
UPN3MP2Jtb/O+xfnM3v/+6/y527MvbUUw7BETRRJtP793lLdbd70+p6vnqdyQsIWixjWnY+q/uFl
Uf58WTRAIVGH17EMQ9e+wb6J0Ul5+njhQqLFRvm8JSTGo7jrPal7NSbdZ/w8z6wiqLqRaY7MdFw2
kcD4cX2TtEBMJ4W8l/VPJe/D7l/xXLzvabF7Ckf4hJwlQmoI9jR/ePKlP7BqkPF/fulvG3OZHFKp
fJkxscSeeL8u21uQqXdKL3WHvKCa6EvqAkVEVmrjXLFtV51MBYD391uk/0lJ/PoahibLlqqpivrt
cUueZ6FQjfQy6eWVIxycoocIRGOjRJ+POcSaJV+XNcJ7AI2U9BnMuz6HeHWdLQxopFO7SXYNZc7p
4rbJj+q8mdLQdqsBTKB5gRaUzzvxMjtsSm4R9I8gx9vBZWrOTCxY7eb8mQ9kB1X2sJyU6xqlxmWS
pMGzHD1IRaHF8ragmSobXDGlv3FIRJipMNZ/4l/Ej5Ai3UH0Jgc6FVW7HM486BLoKweZaKJiJQkT
RKrKSqCi2QzveKsbnO3Yspyyo7gJl94ojedFNqKItyHkBfjj6YvyvHjgbwzY6SuDHFsfMTQ/UPk8
YMHDiGZT18qGL4ZJQaXIEJM13k6AH2Iwtv2RZC9QwUUWg1tGF08d3qbqkKpsh9AVvNnmQvDxwEGA
tENCaGM7fA44ggzuozZQpkz3ABLIBKf5hojAqPXE3oNhfagbwIvLZx6+lsaQaIHpBe6P+4DsyDV8
hqBA89UZmVBURLkozo/sy/FK/agZDVz62eaZJ9kvgGlMW07rND5a8MAcVNEUIbEHAuC9YEuIb0dK
R2b9jubCBf4XF/2YYafhc5IONeRm9mt7hkUqJ3QTeEbY59Gep1KYDrOhFnajLnqOy3ExTaaEAQ7u
+xxDXPj8ui6hxFm2BPRfk2uoTitH8CyHlkVwKo+Z1CY2dEY9LzhqDG/AAdnWbVRS/G8yI1xpwFQi
RhycrRhTh039HU8h0QLT28AYUusYXn3BebrIrVb9EXlMLF38yXmPUBaI7+bapyxV5A+DuXVs1u4D
WReBu1p/ELfQ0BEG6OISCQ4zGs2HxuQxPgQ6HwJw5jbOx+xdG6Ze6h2iy5I4er73iuFo2g3zMR3U
WDccoKgDGk3EQqAEPSY0Kjbm9DKRNvru8NEN+HVhnzLqNZU5icnykv3mNrjNDQrEOVHTr7skYFYB
6nt/vVP3NVRp3iHt0sN4t36uIazjMMMYg9pgnPpsO3h7mxES6iB3rj55OJNmVUXnFS3ZpEajaR10
/jVSnc4dbqYiB1j74VFGNUk9nS3CpC2vD/gVXSxR0S1AEBoKNPg0AQmzMIPP/YuIwC0lESQ0piB4
VKMUgkdwXXftY4GS6gjwVLX98Pf8sBbqzaHdsf4q95hLfHkmLuuPy0lZiDPihjzoVF+aK3M8CifQ
EMZRc3YPafAjm4Ovcdlcw+yrhZI/mst6J02uhJvaUusSRPtiEYKFblzleCZ7miHSIDZ9+HiGAs3k
uV9J8wacFV+O0BcxrXP1U04pUTEC6mDV2Hs+vZj0B3yrHC0+gNyItJVdKyJmjKFCJ+sNAEYjteXl
6XqQ6tPLZSOdN4QOEmYsqRjxAQkSXjOjIlMtl3r5UBejJ/Kv+sToqKcdPfRI70ZyPVPbDfFHFC1x
SAIV3uQKIQ02wynhqLJfEjy0ezBicu4lfmf/nIFWPGYV0wpHZxo3pWRwx01Se/nDexCjhXw7t2ty
VemGsqWfDmd/ns00RVIZ+DSLEcMQv+2YdVnXSlrpbD7S4Eq/dmaVnoAuUafZS5XHDwxqxZtBTCnT
EGceDQu6eYhuKu9c18fASPWqSFHNOtZXjt3hRrPG3zcmdqE/KQG+oy7zNY2eENC/fUcra4xDcX7k
q5bH7TG7suWo87u4PWtfsTosFPajK3gGdpyuqOnDQ3mUAD2dP4vrSsvWUhnUOD9RO6fm3ZaqrdSn
DJOOyLz/6PWnHY8A5zLEhWU+jG+bvh49wU4dpfG+ltbNdSG/JoLAwDnPqokpjNu7m1WUWDvVmngg
7TYyxUVef96txY3V/05EXkkgSRQV0qwiLVfbvS6LhH4UTCQ6/Toc5upLlFiDJicPfHDTVo28kItj
2g0qpoxaHWrqVxIfLypwpPLV5p/XdJ23bxWvw5NCNrFaqPFKKwfXbpgidkdXjWbhGSBigSCg94We
qIu6luhdo+PMz7RtduGfh53lWxo+ukF2pRm9T+fmpt7s8thQYB3x84pnxLZHIgm6cjqlKiz94Prk
sod46qBVlJ06z7DvKATQvha30+3YYV/GiHzsFf9ojV9mVAhjc56nTkzytpMBgg8oq7/iL7cCBbsk
kunRZSWeoHTgQK5xoM4Fej0mUrOERhA7cuJosSGnm1A7wZxmJc8+mu7bXkgWnKpNtn/lwNmw8Z/x
GMTE9Fp9XkHAPMKETVsNtHgtinPE43KzyBkSzvCh2MKt03NbvibEsSkED1huUwcVpZdp1NXUgy8A
Rs/Ya7jg2e0ToDS9I5ZfCOa4AUPUbtxQCItevF/jKjX3ErLKJQ4RfjXsDwwMNUCzhShyjhNLINpE
SCfZS4ZQ4EiYTiGaSmgAlnsKC1KnkOkmW/w/zs5rR3E2W8NXZMk5nDrbYDKVTqyKgAMGbGzg6vfj
2tKeLigVmj2j+adVf3c7fWF973qDiMD6NEfopR1iJC4bE40fLgokHwd7qfelQbDAPzUcHLXp6R2Y
nIqGFwZ23pkj3Er2fB6LKLcJzmMKB90xvSreRCs/6nJPeysQKuD+ham+6ag6yPsia+dK87y1ZhhS
YajAD7vscVWNjsKQ8PcD3i2Z+aAfButToDTOhQvBXcWVrgaPtDcXR/F3J7zPvw4RYi5+xBOBrXGF
A324yxg0ZP/FMDlZ8O+Di0huCmfpnK11vVtI76n6tDM4rCFFLmy21UTpZ9lqZpx8Sf6sTy/n7cBI
Ywmza/yBaZKA+AirVyN7affTVf1WcPhSpwgTgKHbYfG0GQmb4WG4BswYamOA1QPjYxNie4YEuHIu
n3rOqceYHoeHl2rHDzk6LjZZTNQ5Czk2hEXqmmCycauOU2CKckmUc9kvgUNBGHDgPFusLMInMc77
HWF0e+wN3jQ9yVGq4wihTvgrjuwBaDzwDTxONFrQb7Xss5U30D6r6IzkBs3OlhMpbWFkQ2jfXqUF
nRP29+5IgIXJ+VHGLGfr5qxRLlm6ZJcVb6r1UL5kdMQ+jyD51EntlNtp2CvbkMqYaU1DZ6OHJJLS
9DLW43WRwOxqT0MKKzo0VfV6UENLARVqKLfomZSlfcThhbrJB0uD7R0fxhJhPQoV1i7O88A80SDU
xiq+zHqyQl/uqcKnZGLEgNaN36V3oaoM1MOSf5YvJ+Wt3eH+PdRCbFBWjmDGnKr4PcaJZE2QLS1o
a0dEJ3WR3jqSeyV+nonv++m6He13r72QxakBTVq/TB/EbpFuAdovs1ZeHpsx80e5gEHjl48yBdum
0RploVZ/FX07SCnD0/YB4/nm8Nbh/5x6nMUVYSjUMzHanPHNQQ+lbB9gsNELNN19RyPVl7HJA/Iy
Hi7MfVxpwfL4l+OORozAp6SKARUqYPaziBwjElgLDzddsmV3jyDgDQpm0QFoO5zeJDpTVfuYW7PN
YvfSRakPYPd4mVkkrJLa1NPuSK2x3HQz2B3mOgxcAdAc8aOGt+9QRjpE73IPzE6YxCZQpKVufZ1S
DG7fs2yaAnV1TwRtDUucu0enGSBbK8ZHI1IIIa7jPmrhEJ4E9rLVq7hysdg/Wsl6tHluHi6kCfnF
RFI9DM9GKWYoDlQ+TLnOOpaGrjTtqFXPHsbedNQgnhMXURvRSib2QUW/I8VreVqxiW5Y1FAH8htO
c6Vzu2EpxJ36flkl2cMlVqbggVL9JmRxfmDtYp8FhiB3wM8jKsR6sxSoKXcJt7xaL48wsSl4uSV0
s1gaNk6xDcme2HE3aHFYVbqYiMt9N8Dpm3q8OQy09EngOi3pCVN1Wb60j/JEOIwMZ92yw04wss7L
1y2kYV1+XBMMkw6q7VJR4OJP+bW1GqsfxNXu9y8ZZucomUsPYSDBm+fd9KK7p+bLRMEqOxS45Sqm
NSe80EHtk5iFwZoYegRDhDVCLOkSzfTXjGXRA9+dy2kif9BEFns6pFXTC6ZsU1HRt8kOf5cOdTTG
tw9nrACzvMRgjkpbfBJoFxmM4pP2erp8mvnkkj7XnUfbu9QnTGX62Rdyi6sh0IRUYaS1Gm4ljOHX
MXR7Vo2j6Sn7gDDxixJq23ANCtXC1ZaxWO3USWEuEATKTbKR/EakTyX5RDpUmw+YnixUBYn0JMOp
fTRBstedFBk1waqrpj+BKB+sYWecmJqJ1iOuGKcRGKZBqcbPcno5URA/m8Sid9E6dRVMNYPtBRWl
TfrEGlFU4+5o/TXUwb4JbmKOii3mazii9UTTnGkmxsrLjsa3CA8eEWr30icsoGFp+RJCQB83h8O/
S9YEUOyPwVHxCD8HddExNT31SX/WJw06kGXavCbJ1WiVNiE/6RTvQgHzhAU8xQ11zgmnVrIrCA0F
3sEncZjvY1zy8jH2Tpp/GdP6/JJZ6A80TGEG2AccaKHJVYAbTjFtpyV4EITrfplVtkQVmvkL2RgW
VwVPxFhEfcD0VG4R3EQHXAJon6At8PumLJT72sev6cTpyOp/QiEPrf8JlQkZJoxfAU0BuRM5ve6+
W6ksNhgLPO5wd9/ZMomaQOxeM8T1ksUn3OOxxvl+gvk+3ZBo9a6AuRv9vXDaaFH4Kz0LIhuLkYTq
h7oA212gP/Vpc+JwKZCxKCXYCBZdlNMLOXl9YUq2OoSVmrgEX385vCMdw1bzhLOEHpEssNo/IgQ/
vENZP6Xjtnfx5lf5sMNCWMJtZCwnJ7xYcDTB+h5g9URIK9VtTpljb5h6Tv54fASVrzFtdLSlhLfj
YD1jRVBiecGygpXvnnQzWDNPjBKVVkMISA6YS71D+MJL8yitA6NFMGfXmo/8mH4NMuma2EjsBlhx
Pw6Ci/leNj48SzOOd8xjchQNAgmOOH5GZykyBmQTcIbPyBInbATBbh5uWIyBdSFdsOCwQKxIq5FD
YztSO4xFUDjNjhUKyIILvB7Xo7Je7LWhUIQidehqYJ4GaznpVhMB73sNQwIsdz2GQi4+nsURwxBL
3MuD+vTc1H6z8o3221ZVpaPkoV7potZk7NjHufBcvUnz3VDGKOiS+uXs/IWg7VmVRtUuklIY+kG1
eeMIoXOR7YupDtvecn5oYaHG/C6xSXA1OREviHeoQNXpKp9JloNFeS76En7HtHNbHPR8TabL1ScG
racNVR1/XE5WdXKuE6P2FbgzWftG9yVP33Zrupi4Yxn0und4krKCckxqykeheNyf59w2ihuCFfAd
P2pRCo4igZ0udvAV6jrAQH//jM+d7EBzYXyXWJl+6O/N2vGOC04tEAgy8nyI39gmXT23dCIQFtrq
a68Ha4tiYlGvhoo1PBgT3J4NGkpUQbRMMCEk1EkJLoeHk+ZrUmSR6zJnnNBm1gcYCB90B2cYZj4+
9iBs3inWZa9+yx7qyqfHBAMCMsEeU/B0fuarGwhYmCYClhXDjix6XN3t4XD4PBzBwYWXGI9iZxTC
TXRC/jN1p+Egc3DItgf9PyiMEBLCmrEpR6KzgyTBHgw0m9XKxqjBPdqDj0E4DadfX+YbLSN7ia92
jF1A5xYHXwTO2rsB5sxOwP8a73Fre07sxHMuNe/s0HI/UB4JxWxnJYIxPmUABfCJusRcDS94s+Ju
GAt98UXallk9ZeqiOL+q8NU+CcIqxcdd+qQyGi4b1tSt4BV0njalSSnJ8jXaHvl0kKOk+rXcjvk8
mIc1uCDQ4aipAlyDYI7zo6DNdNQuEuJorLhWJaS087NVBZYUSmzgtXvU3ts2qtgSVMSbqfZ0bpdi
lqzWU/NBqd31/rlcTdP2tYMJlZUrJARoD+up1sTlaaqzn+Yl2U/4+mlYI4oZCXDHztv0FAewPm5v
yzJ8gBQlVJi1K6NNMysYB1t+0hFmKn0VouQKG9NWsDCS+54fuM/WIiuRglJl3RBkyV4dHzbdi7hZ
VFtYOagJxT3nXmOo964lBnny+Il9bGHGqaetXcFVKPjDZ3ooMr//mE+l/H0DHqNI0MWIHRCySZM/
yMpy23fE+awgeJr5VJpTJB6M4vrwhr15sX3uNJT2KzA6wka691Z9zPL34yEw9AmHJi3D0GUhZ5Sv
4bEY1UUkVeRUTzlQigjNARzkbNqiz7s8aVhNaniZUOt8YLUkkFe4zSYgWciezS0RJY/Z8bnaPKu9
djB9XmvzXT4xz2HWTasDbpdgF6tPY/UJ69BqB630tTrPcr7Y38jLb7CLKsmWbpgQTmk3/OzatMrh
cNFqGXtmwOIVCZ72/p28igM21bZa37mY8lsXRAWB0mHti4p5LaTaXY77o7miz4lOWXF6cq/qJOP9
tHZmjLQFIXiVYxPU6XnPnMoye2TF5GChp0QPfo9Q/xsopuqSaEiqhaTrmpJR1HV5yet1McdXxAyK
951orwk8o48NXRHrO+2ju9ME+qVDpvx7xat3nVpiqaXWqphDA8LAolxuGLQjmtd3e2TSLd9E6ym9
iDFUSDI3DGoMQ8pylV0kOPHui+qMqwABSOCY4X05hPTLi9RMZFb0rRlAhnLV+DPMdr9r0goYjq2Q
TpxjuuwFgNWj4fwQ/D1clV8uZmq6okLDViwN5vLP8dq1R6nSdJS8rch5bZWqH0rDGrBeV8PDvnAt
GQ2CRACUoS6TLUqIlOBWy6Tbi7cUDXzheAk6aqs1Zlqq6a92e2RXgOPdxt2fTggS9eRybIbSniAF
2BJplg62+nmhKg8nHVEkWe4d5IC/n+kX0g7v7p9nuoI+N7qRKsJOrsagL7Lsnwhp7HDccFbP4G+Q
rNb+3xeUb/j1/ceymPHyd7vWurqgcpb5YnVxZhomSbJ2/IU9ew+GnvOa2SHb353L/fbNaPozPpj2
dB2vvtle1rXKEHYwzR8G49pekHr0OYMfEg4D9uiNO51Kk3vXvJkAPbvdFGEjKZYkKtqVXEbQTrpy
PiIhIGCOfsgTnCN//BbNNsFkFTxKPGy5kBxHtsPw40Ff/v3Et1MCGpSs9hOCK8uQ7H+O0q1wEbty
Y2BitMAPAg3WYQAc7J5djIXtemAs7lzvZl3tLwW9TKcrLnPRK16FqDWWsRaRKPRJFRw4aWW1A1Af
zwpem4D4vntDVuYBftAWri7Y//t/2SN1V+sI9Cpe7y5qozeOg5REMoZ1WATcmfNy35T+62JX46cQ
W3ElGCXjZ2DYCQqfxeJkRzbkTGfoDUdsD18DJM53nlG+91KvZolsZhdZS/vLJhWX3bp0D5yIZGoP
IVM8X9vhdDp9uPMlb/bjqxd71aA/mVpmNAIakIGLgm8WEQhqeIht5qGr3J0kv35FRqgiQ9lDzHb1
hOLKOpp4gp7R2bxgEregGTvjMyKden0NHfdjfedLar/RIBC3SDrXg3yk3XR5VucizbouXxw9HVxo
BjlA98pRS2BnVHoVnpt2TUe5XZyTOsGxSCRuJq5XPYRSXjDsc8zX7Qf+TRBOCdWiYTuB9AmZ0MDC
oX6SvtUV24jIivqr+0J8wfkHeF+ZbaCJH6mjcQzEqu40pqG/em2xsGbPkKLLR0eW3vDgKnNsReEj
5SKBQP22fAyNqPJSx5yVY4KMbeUdI2w8DmAioInCQf3BmIsxt49hFEvMid7K7DgrSTXDFMHVsYuf
A3SCg0o7b/VpTupgnwheE6uR4cAv80CY7XKh0pCuAkzDvL3L+QbKUVL7oHCBHNVQFUHFslD8UCdb
fz3vM+B1fIoIvcdaH/4BwpW4XMJgB28GrM7Ruh4DBCXBCcBh4639nhx0cr5Dzld4zcy59vJIg2ki
jDaB3jhKQNTV7oEbIQa4/82bSEsEByDiEmIYhamfk8fyEl6+Y9rSsqc2nEgQBKUk7ddBcM9xxLOS
GFnCG9lGNjY2T9qXUdjFrH1AziBDa3b08BRkXrFc4gyFPuLLmGJmQcz1U8MZBMb3gB2X+DyHRkRI
lrVfofJZGglgo1F468c01O0lrGoHC3HaHRGwbfNVvCqBkXAG8jFdjYhldTDXo6kONnGErfikBJIT
r/Aak22Te10/AuuRRVAjShngdTE8TkRX9NcPeZQv2gdyiAIdK0Xbio9j7Fc4yOW0j4UAnLR9KLxu
ALoU7NELH+yvvUec0KcVKZNlFaEwcuRkehx3H2feSBmg4xG8NDw+EdXmQV+P6N2/A6Rif4gDg/ER
LicaIgD/uYNFMtffVV/kw2G5cw6LJC5Gh96Rmjytfch51Hmmf8WTkayDhXIxPSXiUAjObhPQQ+b1
czxwdPc5BVLqYJYo9hwIJi6mHK/kgR7iVRQSd8wf1z6aI//3avBa6LthaHXwW8w8MaFwiEcKd8Ha
y4L0tUM4BVwO8hli6OR2UTd8xK7SOXL/ZOxxV4UTE35JmgURI97Jp0PU9J+GgL4vpAmQXegh89fj
1upkaK+IGiArbpomhJyKjrYQhptHaZw5X2aI0TnzCsweE7Kno03Kq2+5tbeL9jM1PsfC/DBkQnnp
kpL5PNVfHtZeNbG+0ifN2cPg7k1B7677v/DLLFlEZEtxRNWi90v0P3ubamXmpWiojp7cMXyZRTT7
RN1LcTTvi+fM+XvFV38pxiz0y4quW9QsVGQ/L5fLmpKrG6sc0QekUatTJuDvMN1hSYkbQe10S7Az
uglY/Mkm+SE2dtyZwFHZz6oQ6Jr+R/HVPXEorwD0cLijm6vTOcDZzVNkH0uxJu99wol/wUtEbMkd
dQkbIbPp7wf5rarkCSQEyvwXatnVNn3WTlnX9lVlkrhj3RlHswgV9qhxwjNb5Z0C71YPDYn0f0s7
EyG2el1iHXfrzlJ1UZ0hQg7xnupepSf1s/ts3nZvmIrh745zKu61HEaQiYk2Tr/CnSeWxJvKBOKs
KckoKDXZYMRc7dblPtuZUluliTBgFnnANm0Ej4jO5/Tinl+BkuHBrW3lse7ITcQjDn5P+0gzyjL9
pg+Cd8mLzj9LwrIwGkUcZgM6YINOE50zzWHQSN4FdRJ0jAno/aeBneUYz0BgN5bd5WYda9jnJMQ/
Q3DphsQlNQbiHo9+DM7gdKfAUsc6kpWxlMBhPg9rQuCKuIIdpCzXfZfWFjpHmKyXYLSutaMb55SD
PpKXX6C4QdliLIRFtfFNWihkAiyNyYU+xzOurOf+Epk+gUGC9yuilcldbOKXg5HBQU+WdBXIQFON
qyJ+f0wrUUpVcVCe6SZphIfqiboe0FqEJF4BP22MpN4H9X8/tpCVSLqGQJXiiML6akquSmFVS9vt
4uAfPTUeY/PrQPZ3TXfisb95MJPsVyE43Kk4f+FkG4ZsEEoJ7xhli3FVVR82+bpSjlUfEkBxgMl/
vQVFT7rNQKKEOCqVe9QZ6dj63Jm6t8jEzwtfTd20M7TCFEuEkjGaQoIhikU5Up7MKTToKHX3SbnE
Fmh6hue1Af1coac6R8cPa0Kcw6i88/qNm7ObBBFeMwxT4jXo8vUCLJeXChl2Iw5rdFKyhmUnNv/1
gQA2Swaw5iBfgjVDYxNeMmvZ/2pTxXr7spemNTVfuytD1cBX88Ku0y3LFa6c69edSow1/IEuNQYV
eUWglApNwBZz9gOdqmVKDOOhOA/VWIFE1GRYG8IdzyDc1Jiur17MI7BcHiqIQDCeCQ95HjW73vh9
RWS5iS/d/hE8FTdFmr6ZRgGaXgKzhFqIMdBBwUWyhE6OzedFAwvuhgXyWgn42DAfVRwZ19zvtjXx
Tteet0QmH1ukfUrAOB+uJQiDKc2CHbILLSOWu8Si5nxPwaPc7kOWgf7cUBUTbM64PqXXtbRrW03J
xrL4XJpPhyOSNMioDZ5omfFqEf5kIOE0TyylaJtPJnUq+Xcn2l3nklxhDRb2ceXrFVA1VhQHrMnI
OzMzDPByCicg2vq9yAcXc0zAAyF/tZr8PYh/OVtY0MYUC7o82yin4Z+zVj6oWZFeyi12KyJUSMzF
QzPaBMSuUNIVyyzQZ39f8faEKP17ReVaxq4rtaFu0qIa6XRldvuo4GhgnJEz6J9nLLB2RjmQjyY8
I+queh1J5jPen72iOFVx3YMIhIX8me4vRoWSDhVEyrGCz0kegHknn0/e37f7XUn8OEf/vN3v5eef
wiarUsFKpUOx4DZhLbJNGZZNYYXmCZVUA2n26JSzjaeNkPAMT9PirX3bfMoT+UPC93aCXOhC2oe9
fVNGEF+rxUGfl+PuEekVBzID6cad9VC+rcR+vN/v/eHfG9aPxUYq62Kxe8JlfLH+OH6dYKedPUoe
n8hplEgcIape3Iu9laeH2afy8fdLk3uo5q+XdrUmrzrJbJtawB4yfZFNcu2Y33qKxrXxq5Wvbnb+
WM4R3S+NbSJBaDlkZdDhjF+Q/S0XOMxxGCjTaKtPVqWY5GjTqzes1Q6nDsrCvdpV+/2NMYcxiNEl
/Xtp/eeNKbvtRZH3a2FKT3bRmxVA8D5Os3aUrqJ8uqkcYbQ9vSvdh7p/od3UUIacZ+TCq+7q7Mdd
BNmOxFh6Rk8yRm7JsUV4LEUrV4NdR45z5TbTPgP0AdnqoNtAMrJT+IbPCiW6kigEJe4hnUR/f4Jf
Sr1+GPznoa4KcrEwztv8SKlnvqAMPA2LYf2Fd7NBzCWee/YaE4TCOcqcHPPCKd/1gd4LEf6+CfUG
mPmePP93E9f+Oxsd8yWrFNLpMZZh69il185baHtT3D73tT0WCP4JLqWvokt88MtlSqt71lSsCZBn
IB9d5JD1aOsIn6r9LV6H/7IPCpyniDbzRroPpQiztmZwxnGryQc0N8kSEIi4wdBi1t2tcX5Z7i1q
KoWlXsPUTr1aLdVdmSti2Wte7DczyoMhPvdGdG9A3mJ3/WtjL8dqRMa25rrLYm3rc9WSeLJYR3JM
SJ2D0mmMw3OHCmHrZv4uxHoMS4Q8Wr8qsRWILlBQwIPfwbylX+exLmHi0nur4Bb1c3cwpcxo92du
BNyIrtOpdoQZ6Vz2M9NzLIJCFwEmOvf2pL5wul49DNMECmVDVXXrqrA6rTtxJ3ToceFk7LKllCY6
YdO7fayYeAw8VwfsOJ1CIfbYre/1Sr7f7c3FLZoyDE1JUr89nf5ZDPRLvkVEhW20BmW+rWlsiZ+G
mPWmHlLOmQEXwnTCkMzT8hFVIpJaQiyTQs/ubDzfYPtfN3L17s97qWm1pkAaVpIshOAIr2Y0unRD
3zAhz0+OSbAxQFWeXERHaB70vSvRl0ctIAYHMmJVv5etooY4wIoIajPoR0rp75Kyj6s+sHGi16eB
z8Zw8BUEH+AiKNEzV0KxXvk7+JWQ+YmUETFn7BvHPP2d5eFmOsmWpiPiNjmlSDr2UD+Hl34+i9Ja
k/KRWsMR3OWr92198k9aOjfS9FE9fmbd3rdw0ZD74OauDIocOXRq7f2NRgyx8KFWRVAcU6raE9QS
8ufXOukfK8KsLICXfToUXvbGcZjJ1cOFVjkZgGKsnmi2QTTfH4migbGh4Pa5MwWYO3mKgWYxz3LR
LTcYefY1ZIZ1799PfdvP5anpwuGzqFKuK9eTaq0Wyk4rTiv6DukUAthYGSAPmnKASfZJi9Eem8JU
ClKfOOThKa6ii9cku2QzXs3rQTrSZyru1/LoGFfh33cm99vyjyHHwmaqbICUsyIV4dWQu2yynaKk
PY7+RItLsnEms2FxQmd2hsMQBIsdw9bvDHT5ZpNgorPtMgBkiyX12pFgjYrN6OSdtJBfBk+7KMFU
6e0SRtbOiwTnU/OGtrNyYuQMJ/pAUB6wQ3bvdRBunlzFNIsRaJkAJCJH558jUVsVWp6rarcgaias
Z+iOnODiHBe7+BBM77zlm0WVa4F9cFCixaze9LmyVDkXRWt2CzZBSnygGI4GsnNZ4FUZSADtaPkA
Y+aQWFGklxGxo5H5diam7jzbORiS3JmG36jPj8+uYtFKL5pHh8+gXwuMqy7rzLOy6rBmO/ngzvaa
Q7uQzI7LVaxHezB21UbSHefOwTsEO+eCO/u0iL6YcjCDvqr5LgD5IIrnrrnX7WdBeyPjpgauoOLw
dVXEGLq13ZUynwXrGaeJekDh/eiu8UL+uvcWbnETUJN/rvWN1P2z8BsrWVZPLXs7+EVM+z+dsEa4
Rtw4d6qi20bn1ZWuqojz/nIsVybvG9W6D4PJCzo33k8Ihuon2J2ve7uh9VfD+47Tae9y+X1e+Oe5
uvYsSF2m9UP77J0iYpqn+GiEtPUD2NhL8GaklneGeA/h/RxRP6/Zf9d/rimWZ6W2tvuesvKQDGg+
IsxfXGwo63ZwoDNnBU4cTtXRvbVVvkFBVNZWk1mM06lJ+av8vHCx3tXCKTdOC7fvBI4XFZ/xExfT
4aPtxTDSzjaMs6M9le/ULLdKLFAAzDSpGJSeFvStIf7nibWdXgi5rB5pQW4whps9ruxPP3PVKHma
sd9MNk64tedUTiuC3DbuOnjeOt7ciEwni6b3zoC3Y/n7br6BODwX+fw/X8Np2wpCm0lbvjnyO8Sg
E4R8C4rVe0D87Unv6kpXQHxhXcr0oJdwZrIhJjdT/AbXDrb9+I4lEcYcGErWi9e97xAjcc+O4RZK
4OJ99dDPW4MR1w/Df176JZUaJZWqfpjh9R7AWEhexvYnjjXvrfMs+vH8izVpcLcsvqlb+uvioEt5
rvauulevt62MvdmeV6cFhFVXBeMsONg3BKHdOwnc1gpcSaHuNhnRdH+vP+TaUjSlvjCsGFVJ4Xok
ktnxyk6YTJPM9rbuu+Q8fGietwWLTp0n3XMaO+7shzsb5DeQ9WNGX93I1Xfe78RTXR74zgektU+0
9sfJIqoSMoT8SPBmTT+vg5FpL9WhQ2JF+GF6gzv3IP06rBV8gEQVugbNpqubKC57NT+ahbSAsOl3
zpNhv7yM2zEvYzWN1j4JSd5lULiLTfjGdkFTkigYe7x7Hlt0hJAvxVrYpEQ/IyVeMT5LXOo+Vdem
B+q9yi76QkId7Nj6dE4XZ6TBT51+fQwuHx9u34xZyvayeh4h9H1HQP1M8wBCAw0Hm9Zd97j25q9w
llHaurQdv3gDGItpzgfO9l9zLOzJvCGp8QhX9u+l9tZjFtAbc1lT58xoyPo3qe2fObBBV6pqxVZa
EMv4RLLoAdqOk9uXj97e94UlMACHCuh4wMPYB8QdRREd8uDZtO143iyBL2LyzmzOApETDoQ7sPTt
XqfB6KGgxKHTFE3q3Z9TtNpibL7byv1eh7YoLhDeo0Nydryn3N/M702YX5aEH9e7Rhz26boUrb1+
6qkgSCSwXl2kk4hZ8xg8x5U7h2wMAfruZ/he33/Oj3+vS3Pt53N251QUNvmp32Vlp52vvFUAQ9KG
PB+yv94pmW8qZl4q3Q7MsTSLfe66+6mW5rnQ1hQQZwfKbzzBKomy+L/fxa8uc/Xt5OrcrLsG91yQ
4SGCtVCw0TE6KxpruFM9B6/rmEzykL59kL7h/+XTxQ7uTPpfNhgsTw2ld8AxMd25LstS8SQWZ5UV
kHhP+2NQxqkbkc3jPYbzGave1LLd+GwP5yv3+Y4vGAcyPtr1RwUKsNBWy5Z4w7xt9l2tCArlJwpC
d/0hx2JAwY4HKl4WgLvB0ya0fHSVaEgwxxi2tZuf3TNSkG509sJD0iYrH27wTPN3FPcS7WSsOpM8
noAcxgD6dAOw2nRUWCSegjsHiWndy57JKzNVUOvHCjJCzoSPljfJY11zm0lX2838AB8Ot3DNh4Y+
wR/Mywd9rFgbaaH1tvLovEucXXC3oZIn/hsOu2cudo8n1kZxuR1voFs4WNu5kGFMTB0aDBqUwaa0
i+fca0MLsRyRIaRUlc/WCY8OlEPDVYBu1C7e9y+smD2PQfLOT7IvxLSOHMHZf56g6mFQ4Ggz2Nd4
LKNj0oeXQIpTqME97cKYmLPjGygpdBV9CAmFC1wSKBccH/ZzMUSOtF1mHnEUwzyqoeL0zqJwcKBx
uChW3vfuBtrG68ZVYGw81tBCvJSiBo3SzsOD0C2TxkbrbhPV86yTUhVChe7mLOsz9Unytt42Ft0C
9+UGuGy1APqe7kJscFmK+NlnwREmTYgN8VViPA7J1oMDi9NhLCQ90Sid8JeHn6ewCt7NMdLJYOO1
SCjOPjE17i7pQmuxDRrYfPYrpCUEFv2cPLMJmDNCKT8FFzJ7VI7PYck7S5/61Q97k6CbMpbEkfJc
vxGjtcLA1dtjKCkOsJX01wFGPZD00tk6oFVwZCUh2IpU2m7A1RI5JLCXAzlp3diS+P296zNjcn4T
YbDspqfP/m+QyQdFDMl2598rtn+pCVSm5H+mx9XpbFcrRrbNv8uvGvPlvih4wwkjXJjPn4cBziWj
CWbTw2w0ImjGXm7cL/ejfUatdbfe7Tl3txNVU0UVSh4s5/7f/7MJSgoWPVsl7Rao/VIOsLMzL2br
wO8hiuXoYj9Whzv37533162th2klCSdFyv6r5XFV66Z6rFkdWAqcdnFhWZpBMZIBY4/j3Z19/pd1
UAMgATAHn1A5El/VPmlpWW1RczxNrAH5zNEqw5DB2Y67JctIhdoE9hvaIdQkGDHZa8xWdp4juHVj
y0gTsQrJ7Htv4DYyBPvIf+/p6g2YBwjDzdE6UY8lveH4mSxz1w9UN7AR2Dn2Z+B5CPrcV5eSNLxT
Wqh9lf3zo3P13vYCZEDsaS0/P7pwqU6SKqTtQhrnrxBInO80P68MPl9IWXPrgMRu96UN24GO1IlE
9LhzF/AlWa4elYfcRRwXYG5sH4c9wezAfCzh6F2C56+78S63GwnDhOKMOABgZfayn7cqVmJ1ysSy
o8vaecITHWBb8zg0RDBLvDr8e2D2b/3qvYCek2ehinRXb6rkk3zJVfHAZJDjNLAG78/HRXVn7H9z
o2+uYcG7wggPHtE1cnvJdU3bZXx5l5rzpbLHZTie2bCHto09KQbBKhqOvHm8db4og5GqkyNN3fVw
F9y4rYQ0gzXIFDn+6bCJrpagjSZLRp1plHvJ08kda0PM9jkW8U1ftz39986Y++VynPFVVBS0/XXl
ep1R9ttcQ7bR41HtggR2B2jUwyXA//sL3vZwOVXqfEFd57kUWOo/x0vVGtL+YKo8FkZb7tPTGPo2
jLrHwGu/vNhx74yY22Zhfz16HRD3GDGiejWVDnm2OVcFr5GjEcf48UtkfxbQQ1yvm88fjKE4u6vr
uQWbv6+Ju6sK9UBkDP18RuO8abZrfdMXV+qBfD8klQFi5SR1J5I3ISqYoBlM5Enb2vtk+MK2/Psl
3wJjVzdwtXpt2kO1vpQcTeTg7GCFHLNe4N7V2O+Ys0/L+dqDLJX+P9ZxNg0EDjredpSzV5iFaOZ6
vi8keeEmmKCGJ/cNKUlkzzQv8BryIQ7268FBDvAR3qmkbxtK/fP+c+V+Pf1nk1TUtBGKmuc9O2nQ
RkZYjS4LkcBEHyq2CrTaPK6C+gmjxGA9Y2Db+6VOzUcCdX9c8+XBai5MXjvOydakSTDnGiLMgOZd
edvhbthBcs3947wBo/7vKw0I/jKtgb5hYkmSeTUfsqNR11uxf2lADy8s4gZnkbHkv1j+gtP/gtCc
CakWQjA6wQOG9vtChsm9F3hLOr26iytw0TLPTSNbW9ojJE0Q1bPx2PShCuScqQ2ErY2XPej28zMy
2q/sE+Z71NnunDQdKLAIZP8evsTHXK/z37fDevQdSEGA0M/vue+k7tAZKoQ7N02aoRlQvw7Ls+w0
+JpB5Uxw4bXF5AUKv18kl37/b1wJH3m/XRwDgTj7fmGGljfAJmBJfHLUV80028MsgIE8VKckcbvq
8hSJ3oMVdYPS5zdDJVtHeErgjofTgYu3jG/NO4+2AUd7bHDtARwIV/4iMIu05zes72wl2mGcB3Ei
wiEOdkX+2J+nBGqEMtBmGPyEOOaQEGtvByaI6ax1jzEtPDzaGh//4oMtjN5IXnM61og8MXecakpv
Fb9hsrGwPhC1+iY9oZ2rB8aTiONhuLEn2C9iZDLb2rPa2U72cG2cJtyG/ckELpqzGXIAiK1XHEzU
SBk1sU4KwX64O5MuYM4PWMBB0nxGXz/HhAJnr3QiQd2OrQ3FJcJaKP79H+CQ8FFNZBeT3XE6oGuI
ngG9y8fhweJkrMXbByWuFtjd55O9vx9XMhaHggE7Ht6X8rD6wB4GA8WK3M2H8xCbed+4s09L32yq
Hxt1P0jgZMIjQG9oqVeDRBYE+X84O7PmxJGta/8iRUgITbcamTHg+YZwlW0kBAIJTejXf0/S/cYx
grC+c9rdHRXVFZ3KzJ17XHvtIombwzyTX+TtKiTgMNZ2VXs9ZiqUpnuqTOjayEuFcOvFk4yGzs2B
4of5qmz53XSuQ4cP/C6izS6ExsHAeY9gfNvGj4o2rbQzjD7Qs53e8/04lj4OdHeEfTvSv5P0S0of
rONEp3M7Hxbmw+H4EIMI0mClG8MtVRl+0fNkk2m4gzJ9NIhUjL+Hw9yAln5N9FhBcpQdv2JIy+r0
s9f72kO1nnk1lC20+WayA6dMYQ5OiVNC2hgO1qlrliOoXipryG8K/hBsWTw+MkihWCb7GTT5J/B4
4UKtnvT1+Cx84uf++hFuGwXsP+Q+6soyX1R4H5TCVsxxcpxk+buajjX9wSCGMPMRMNNtOceGOgo4
pE09L9eJ0+t3zGq7JDVubs0ClEdBVBSKW6r6DDNRjhPXe6R3a2/773N/uHyg/W5tO3TndxQkb0GM
yAiVX1pDQUApht6y/rW2LbX4jHY9uu779I8EL39tP9rMCgomE/PvhFpN+L7ar870P6DJOnyq25Qd
y1MOt+i5Jcutt1NnmZ7tDWlH1RmqAcrOpDGGymC5NLwXWxlhD53BZvXZ3WApdtU+YwwKXbEg3il7
tmJGegLPKZ3vaHMzeKfY/WeJDY6cFyIWz1lZw53z2WGBb10esVM6uWl0FPd6gdv8sMBH/Vwm6zUG
xJ0eRo/kCDGyoh3vY8OtFuPPhdb5/u9tkrZKKAJls0dd6tpGnGv9nFgm3fcQew8hmnJ1V3WeMtLc
v1ujW2fqsrX/LNSy0P3ELE91aZVcouxAGRgNdq7gGzXt/iT33qhhU574fc1Lx+3NDf7YXMuV6sUb
1dxITQ+HBlZYEP42UaDMFO+UxG9JYuxxB/CfUNlePshD2/Zqb7Zx6EGM3cxZjWZvNllxbXCaKgNG
sInhXMwVsT8mJ/dtxqR4+i+Y8PryvRh5nj35CiR6tOmEfZjYbzNvlFAYZiwEg6Wzd+VLpPw/d9NF
x/3dfZowm5NlYJgWrRSt+GbDQK9s02OL7tT1/cR/VGR7udwENpwdK8oOIps9eKKmuXA/O3Pp4vxu
zpdmf4t5gWiiy4TXH+Ja7bYouYgWZEb2TX1/voympBWw0/ha8IX8AwihW4lyw+83exv/CGki9hE+
skog1IJjHCq1Ou5kVEIxGrPvkzMU0wn/TuzEhjSEemnXPLxbmK9YEVYDnEiqFbThXj+UPLHWiWQI
6Ev0/PraG+3tVwC/ldP47yemp33pD38N7+HFXL0AyygdKl0e/PJEt/hKwWdnZuWucvrxOa13q23M
XW1sUcmUMd6n9AU92n+DYOQ9jVbUNDtO+54j+XPvrbdLimWvHUsWo7PdnQOzsOdzkD+oJiLpD09z
HGfjd64qPI8b6SLYpLOViJM+rusTL1NrX2kpq+Y+ZVvVJZnNtPfQX+LMi7qxYIih9a835pCt4WLx
+6ZvMxjiwn8s335Zino4lepaZA4Uf26ROX7TxrE3HC5t8leMcjuVNtpiNxj1BriAFO+r8WLtdZiE
S3mufQo6u7d6QOBMprJcn4K2KZPdyYyFSZhCOcEHBKgpxxlFfleUf9fQ/lirLePno7K3ihrzI8rl
1mo6PdFvJt6z5Qg75FEE3C5nT6vFwhr8ftq3uAxO++fSLXneaWrUmIp40A5PGiOvEDNtAqAZ2Xj5
8OChcAcraYgB/OxY+Z5wo0aw7zrYEM1sHTCgGOl0EO3aFyUGDmXDhBCqFRfLO3mrJh/Oyl30mg4V
dm8uofZj3TZry3mt99dWdjlsocKA0kmzgDK5PXlamMsOMbqrMH+u1jpfOZXWmdYXoak7nVfBcGkR
j36MiOaAXXQ8nc6ttfRFnWsglHUWOwcABeePWx9oj7BJThl0aqdbdD6iw9sg00uDJCXPlmbuN6e0
2aq4MJVHSAijHE3o2l8o+H36BHBp3qAeWo/2oDCyP82ema6V+0SVaU76Bn8ZUr9h6fX91O8PGq/3
ChfepKEb6zimP8h+Ei6t8UCr3phf+RUF+t/F7zIRpP2+SZIqYP5EvbYtfmWU7SleCk9+qv6dhsNx
6b6/g8iZ/fF3PrIY2M0ymJTe2+bzjfExHlwiKwb/LrpwAncf/48PacujXEXndcGw2kd3PCUmBxk1
XC4hLcDjgU9k5bL1TjMuBOF681QrqP2LrDfu50UH/3AgMj0/1GncQyoJge1XecSwYcUl2dV3X2AA
M1E4DmQi//WRX6/aEk+GztdHNROrlr7BiGu0TegMh48BsxGd4O9kcnZx6Brq8x7VRoFWqewxw4y6
nol4c7/tXmimH7uvzse1Cau1yLfJzp+127cFQVM3BKvrlPvX60Rhj3boDftV7VfSY3PRRszmAm+i
OPixq5Xb4TBcBl78trOW4x2dqm16qP9ZEc8wsoVSHexBBqh40jjbD38lMXHy6+XFmY08285HLx5h
JCb0exvsHJrlDRgkmNKYdLy3O2J+ffmtyNkMt4YkRRSFRKWFcQZUut+tueob/o5K93ry9pJOVPCr
NOIOVdIxkd/10m5RSqJGRwEGUnbmaOt6696lftFsw5hPqN3iQ+dQIiggnHyZOR0SdieehACJpI6Y
RtsjQdjabJbqal4xPgwJ00ebwfbVih11DG874wh2cEfA/zHEscEG9EmL5ksoN53fH9vd86aPXHSu
M4KXnvJr4ZMbqaCfG8qgcIIk/JnTa20vN4CqLvx+q/VyEcl2Zx/7nafV1yzyImCLeiYLX696KP+P
usdYmWQySV3b0lQdfZD26RCoS0zekvUfS4HZvl4qspR8cy4wdvAaJP6wz7s62k8DbdiRBrktJ+Oi
gCVk0AD9uwZw7OuFMlnKxIzjEqTUn607Z7hNIOqWiKjLvMKOe7vj/l6v1hKdPNPkdNPHqma++a4H
qt9/1npuNMgeNBobAaJLIJgyTx0dZ+VHsjwM4+EZfEfPP7iYUcaKwWjKzKTfpem2DtU6g1ZNSI7i
JoUEGjaEV//PI6pk+DB5wxnGInadwG1BXbiE2GWzT2GB8Uut8z4dNhDr5US3m+fyL9DRd/oOBEZ5
GEze1vOZFHPTT873oiumv/dkrhZuHX1dnXMtqbnos8OIXipPDJRx128Gk+FcHRYXxVmLspcLh6pr
YDdjfr0mV//7Wd/JMV7vv3XWUiIl8eZwie6fwW74748+gQDZjdmHqFf8vtqlTbb9jBheRv2J+Wh0
V7X0RFWGpdrLVXgfwccJpQjvD+5Z1NnJIZ7+bwu1rnVXH+J9U/7jCRO5D0ubjI3HxHPh4fwPcTog
8x/bat3lAS61Jr2QQWn2lEyBLzDPfwVT2pPjuIsjVYmOg7wrtwY6Ap4oituyJtyBH25FlEUJfVO8
EWkwFtV3asPDne+/j5v5+FUPpq8Mc1+sYtDW5FNfxYQv5zn+3hPykcuYzufgP5nmbQfDYYTXTg5y
v3isMdtfFf1kBILHccBUY1vXBy8T700l+bsafI4L53l6pDQsDf7hgM192I6ZBectPgeO8wGcdLIT
Zv6lcV4OrxPZ92Zl4NgzFTdkBstR5MMN26k078Q9ohlPjH+nWZABaq0kQnO2qtRsuO2tZRP6IMaP
RPCQYfZWAYRjg0HH8d/2ykDARUZMF+Ekpbd2Zj49mietX7EgsDp4AC89Ustl5CwJ8fqB6//xg+MA
AISHknS+KRoI6LD72fl6hWC1xPzqO1qvtz7IuyqThJjnfxk3QtIVz8+3l8mggWztZQLbrmfas6fB
atVhqO55HZoCXR7T5HA69LZXX0hNpJWiDOqSs5hC9iMKsGxYJKe+uxTHPTV1tVpL3PeaWSlWwmqF
IweiPQyGnNy2A4hhof6aPA3cDq/qjgLhaVFcoQmOckQbcl/mvTre5seavBSU5vS/0Wy7YThgxzsW
knlzgfRn6yQ4ZQoQLRemSdIIRsn0/Ji8aqI9ZkiXChlGLu2NW+va1J0oGrml21DIrAaCviUvua7v
rW0W1Y8HT/GPkXtmWFvmHjWqtPvGweB/hYyYy/qO5VfTM029fjg3H3fjYuM2azgD00n9VMceQ4th
xhGjoZhLPTcC4uYX8BmCg4MBkaAEnqiBZqNyepBguhqvGZ0edByc+NKbg/uxk9aTz8tE3sQxAoE4
vIJvR+ihq/CEouqS9DtuJuRScKkIuAazRlu2JFbLPizIJOdQLVOUe4M9eXgA908/orMYd8bL97b2
c72WNYGN8njOxcuKqYS9z+chubnH1Hlc/rWRipFbQZa9R7F3yOI9jwTSJ/pRqQCSkG37uFX9f29s
LAJI4jnSv/HTMtBmDw+0pBGw2RJoVrvzcd++NbID8N8KClwIodqtsIkiHXaESr3H56nLyClw0yok
cqSeG+cNtqTJm+J4I+2JUkxCjuLCO/q7NN1RZnwBXTwmzROymDKNtP2wplmS5EYSbxvyM2gyAW4H
PxiLyqc3G60W1XjnpOMuubq95+tF+9eL6qa0y5OMRRGr+Z/HZrCdwyL5BYZEqNHR3sfhrWBTL+wu
mqDO/bZE+lTt0njXE/t9fRX0nMJcyiuWHY0WZNlFQ+f/csJMUhOhMFTZbeyOsjuU6ibZN0KofeF/
UPUc1DZH7IHUGVRcbdf5iku7VhGcL5N6DQMbCWSoZTP0fhQf8iKTOd93U0eqMu52CBvfg+eVzzTt
QCLUE6zOXZu9k86/XrklTiVTTRRaqJN5LL/jpjExhanP1s6pYZxkaBkjJnSvpw8l0YseMxFefl7n
kHbnjRvR3izle7r6044+hjsJieuPat25dj4VNJzTrqbMwwdmiE6T8Us67NEf1YlKulBJ3x69CSZX
wPqgpLoW7VhNd5ouXVq0KKG9x4OpPvJ1x99/4W42IqCLqe14k5HzHc0Ho6ePSf5MuWP1/W25g26N
Krb22+e0ti5XUk/fFnRHVc74vUcqyB/SMQNx899A1LZGNQnrM55jhw9xxy8VR/6fY2hpcmnd3xf5
AXysCK3+zOf+Y/DXw7Y7FA0H447VLnbot10KffNDiUVZXCe6CokgSZjXdwUQx/lbdopny/azB5p2
aBex32Vv+0CEQnHvcUgFlyES80m5w21fgrGoqS0qDOgIZl4NWt9ZbeDS/N45gy4MxJ1C6/XJtMx3
DYSu1C0E5Jnawbvg0QabNX3M5o3tL1GC5IYfXujImx3tkTIVhMHUHsOn50XmdyimWxf6+ktaHtjh
qB/XexnZADssf88B2aTBI/EiXtjkNAE+JOy8YNEfnIOOpTvEsp2Mt87h+ZwZKChRrukzKnXwGLr2
cu3bEyMg30Fn/R93UXQW1u8kWK723MbMr4lu8vjMnnMakzD1/sFZEiDbTAFZjbrksusVWC09vE3P
WU8qWe0Zzf/HHxJ6Wg50DiITbHfBM1Xxf/vlFbRNeawX6SaUONRCdIZOfTquSK3seHrLv5MXABwY
HRYf5dOzfXS+d9POWuOtv8jpGnCaAFuATqLtZJtqre5P5x3JUAvogGaPhyAVnc20tHfjvy88f4+B
J59d1u7uvn+s2npRp8M6Oks6q4LJ/ItRx6QDwWcqNrudOVRzu97wLT+Reb3P1svZniNpne/3Ki/H
pd3bfzxM6Xz5XA8evBc2Gdoj93v8GXZR4tyXp//s9JJk+qHniowXa0KfgjYXJPyAdpYkMgJaO3mn
nbTidzItV9u82NUfy6l5cmaOC9s8B9iyxnfffVDHghOFnjn7YT+hkkiYPxjos6477ZCkdgNArpeF
Kv1zwqJKuHdqUi8Ne8VREznJ09b53L12aKXbRYkOSYbS1iEA+W0Gz+RYhttDzQMSQLx3emfJZtEC
gLn+oEwGlrljvVs3GK5QYHC4CSTxbwol6tHcF71TrMIZTAk3EGVRG84EiqJD3Q0mRxvDxMQiWluP
/x9W87Z7icIB0BOiHlP0Tlst30BqDFOSAKcIfWFOBeNN4s4fN6Mlepjy2ewMVO4DBApRQGcFoy/K
BtfK6nrxloOwD3tlmFs7/HDXnwrNCBTia/m4JOlNXTYg9zwChchf3wu65gz3uauj/04kcP0FLadB
C61zLOURX0Aiy2fE9TL4G4iqDUt+dimpO34hxSHCS60HFplgoKWktBgwxOHMamhF2ZkKSBPwebPC
J1TGj3+YjVk6Pa/BSXwEJWGTecw+ZqNeRIX2PKTHnv7ewThMbYCgnZWAG2sMtkAX5StYcIj0L9we
P975Bqa8TaHFDYz+vksHIxyY3AKJ4+rtYWfbC5a1qBFvCYS73vlNAMzSBl2U4EHpcrZuoLcxE6Xl
uC9oFXgD2YS5rjwCen2GLPzCdFtHm1IpLz2PbPJpI+rUXZ9wYz7EJwCMobtCBQ/bNtJqQjlCOlyg
Zu9mMJ03j8NHMfeGboqn3BHMHV3e8S2rRWvJVpRUQ5/SxFAIP473JC4vYKCl5CzrMQmWwK55f8I9
5Qdth8P8aQylSSEmK3XFa7ePoPUlrXDFyhr53M/4Evd1mtpz+3EZukukj/Me4AMvOjz1254Ni4ZJ
SO0UDaopwzRaz76hJrWlqU7gOfHFQ+fPZgzJ1cPDy2REuxxTPqGTX3UseovXEYtCNUU2E5InSAOu
wwM1N6A2u7QczUvxwOzh1wTD5ZIe3/gdSv1S3b5SbGIxAn1Eio3AkXK9WBVWB7OvisdEhuEdE4JT
vxzC51Xb4ke0l3+JmowSvHwFxkz0CYNsB4OywMIUMGSeBqanQZBjQofPCGV+b4AiJBez+Fw8/26B
7p8Mxw1nMkl9S25df3PuZaVhXF4+5d3h1xKA1uSDb+lqNrt1XcSxGFBgUCnH1OmtY9EjVWokGv0u
41hQuBj1YPhXVKbIWw4G/30q8Xo9Q9j6HzotI8W0OTbsbEyb2VQlqTa0VcECsn8S5Qo7GJXvT4PB
6c9nyoCh34/1Np/I4tCI0YFKDwM6teX3nxCPbX5W0WouQR4dW2Rpl9RFBCqFzN4I7qe0y/2/e8Is
qPzTIk2i+3rHvID8RHcKJ3ywX6nGHJyNt0SJUj92qsF3VyXotjAhNikIOkkQ6yA9WkpM2ayhdW4K
1hPBxj8gGGzoywyPAWPV8a7uninNGbRo0A9KsrZ1oUqtMj2dsEM0n/VHr396HwLCRRvxC8MyZvu3
ES1QOCodL+QWv8Yefy7bukqtynaasiZ7NyVU9UlTjg+BCGpCaoUB1XlUtEjfrCKRL1h8F7Y06Zz2
cOuItz6iddS60ii5KT4CENmUAiajfkn6B3grLE4aT/hnHRu/e70/N94Sp8jKC8ksE3K0bo3jT0cD
MCZQLR7pQ/Y77rjfezbx6qBbSjrTqMabO7EenqhoYRDPZj5/xBfAHZyImU3eiNQMvL0iE98lX7cO
KWcshn5R6YCsB9Te9fMJ+6GVJ4pYH0d4+ucxcYmeqQ6D7Lr8BF+EPCI7PVh9H50Vf4PLHjx/b9zv
zrrLHYfMYgYfD6sviwfd+pZ9VVb7rfrPt/ikbueiTP0YMBjj7WPwJHoeWHr82aG1hBRdWy6D0gdw
KtxACnNyS8qqk7XV4/gE+MQlWTaf45eK0U4BrRY7yvnnS0K+Y03xam/WFOEWzd5UVNvOV6+IMZe5
JhitXt2GJAnJOYEDwSh6I9VbMeetQ9DuuDxs88eSrW2WBoCtXcKSOF9b6OmQMh9GqL79wjBYSo+L
LoLPO6INRwYDIWhmw9NU2n0kx7B/qhUJJ3c6Dh+m5IRDQC8iDStinfMDdDX1aIJ4N6BfqZrH7kqg
82g0Oy87jvsm4rT4Ek0GLnBhy7rA1H9Yxd4u6+fhRmfvoo94+zCFt4DGIDJ+JEJP4oXt3adF5I4/
Ow2yCHDaN01PGa4fjTRMYmjp79Rak6Ohqn6p7emBZb8b/nxuD//KQ3VKsemJpJ/AOaHMii4tfvfO
wZQJ/qQe/CgX7NmPfedGulcKORNdBkAUiHCGy2RMc583W1F+YfZuR8nhNsvLQf9csPWCpajMk3yj
wErmmkGyBwDb8+Y7ODrIcy6/GLJNk8VfEiggn2feRzj2AD2fxt8bP3n67tTlt3jV1te0dOtaOxu7
hKkoj80ccrQ8I0Euzp5P0WawhOATgxlRKHae3MmMXMfKehhAawV10Sz1B8735//yCOnpgmxBgdqP
UXKtL0pNOY01EXSFdGpP/Sn+EeUfj/yOTd7hCZewSwA1ceQtAcTvpF2OQic1sbYDYQoqrzTmEPDJ
3uc9b5PSTTbmEY6WNiGI4QTRkInQsPVI2BlvRBLgtXKOk7NDR/dYVF9HMwDFTztMrvSA8j91fuM9
Ob36xpa3cT5vz0pVMYFVwJVc/90f+g/68AHPEcszGNDD3qX07yhgyGOYeyFaX4HRtrIga6M8ZL1G
4PNdjB5Egmh8y4HKkDxbxYiyzpbMOyGgcbViKxOyPkE0ezTZI31mf+YCUxAsX6AnhQ6UYsegsyR3
kaXWxbOgTp5LYUAP8y4RjB+Pvy61fi1FtSiyXzp+mK0QusMHGursmWyvvq3h9+Czv1x06Nrb1IbY
53+WbZ1sGevooSYn1HVF2rTBgYJig1RmHCwTOOQjB/+NXltZ8FWmfxikBJVEt0jdvWBafMnG4zYD
EbvePRD8suDxC6s+p98pdZZDwaMCS+WRGjtDzju2fceLsFiGETwMuTJvTjtjmI4V6juZ631HxVPy
oJkN8Z3NyBQ7i07DcgtQJnX5c8HWOWcn6h79AxsUjmrEOMiYyXYTh27tJLDcLuj1JVBtSxPIKDgF
IF6CE6/lPphpejxYBfuLycZk7jSBsHs9mg+p7VLCSp0heSzIHviP4ofQSHRfXDoEzDdTtb/WJALQ
/rS5gXQayYI9kwF+KW0vHzy7/tx+82ZM1A3tfIo5qOww+O89ew7sxw5atmljqXGlWamMRIjAmI8j
pb8MvA/h5q0GpNh+F4l7xvBqwZayT8y1aYpRUcTi03eKUjyFxZBEg+fQ3A7glzA1ER2Xk9GIiWQu
uJPVDsym0fEddxUBgaPOvdFbS7fh9VMIq3CvHKtQFMhw8nuev/U370u8zQcKGc5IdIVzGxU8750e
yJ3wgkP/sXZLSpudBQIhobZwdBmkZq/fXwuvRGDxg3Rn5w4f98FSfisFLdbYfHwIXvBFe+5gO6ox
hknwbaAXO7/qti2RtyNwP9BH4ZrKF3v0QzUmfT2W5fIkklUiiB9SO1subcIt74UDcQaohy79cJP4
Z8Ay0iBy4My2gOLp+hLiwzkkEYX0ifJ34qIfCr8GKDsbOJ+fnWmnWyV8vVrL2JSb0CjXEV7nmPMG
KVwsh/AODOkgD+wXsLleZtMCNQoXK3pbTafrqYnNXCsLlie1TjkJ6A8a8Xqzh0xZ61HR53ynAm7k
A3I0Zl9cdaA/ilIsJlZAZBdKl1m/1cJiYfhw6XJQ+hDQXi/cl/JMP4XFxeH9g8bRh/ngS9wrzt0u
+P58/uyEE9wamuslW3tV1jszR6DkRyiJGBwR+rBrBktWXIU0ktvbL7IU0mTwu265kxYicU8XDCg6
WiOZWHK90WIjm2lfAzL4nHqihOWDF7SXdDr5AUREHzS3jTsDujsuzPWiLTdNz+NM3aU8G2RYAMq/
pNnyC/4qmnghfEN/dFHR/gNBbEnS1T5bZudQmmbd1DybvU1C07KheqNYeERrWpHfCDe2Ro0LVW4e
SP19RcGXPgkgLn0AVAGgr7atHewFxxwH5OtBRD5POPj5NHYh7fw+HQbCNn9mW/v583vkJbO1Peq5
MI9ggc5I6HeCNXKL8fdKsG5DnYxy+P6sE6e/sQHNSf4nozmccde+7yQ1OWny6aAJQCiSu7++3qbO
+5YclSBQBdoc7A7+KWkoA5oSUhJM2+2+3DtyfLVkyzz2NnUWnSRZGPhzwDRXylFLGkNES75gRhGA
gv9Fhn9ssqUSz2kRbg4nA5U4fhUIwcfNggneItdGvuvp0p+JPexY9I4eVujdAKPVIydA6ev6ZOGq
rvOGQUsCm8K5ovc3UxJMJItBG3XGe+LQ2uL7c7XWFpNyLzEM5ChfSt2XjskhQRdMUpMJBW7O1Bgu
njW3Y49iDzerCoJEGn8F31zL91XiXpSfch4NFW638oDgPA6DKFhPAnQv5RZsvk11rWtZoVxvlkVk
oWpH/5LIuz5aQ9cbKc1EqloOIItPhlxq4vpQh9Q4WvLwhSKA97FnHuig6MIcXXDzvy3efjFaVBpp
yUmPpyJvi3aqoTem6tV3oEebY3L9xyREPQuGIeIApgR4uUBcUXgb6YPZjFYWZfTG61qBfxOuEAPr
mTILcP7322lxu+jMqRBlJ4Ik0fPXYwTw9TH1wjze1+uqtzhUO7vXbII4ed7kZ3cdn+2t1J9G8fda
Vexd2HjmQXP2W/PhnOxWDXxzUjU9nAdNbA209DlkFpq6yNVwoEVrtyphet+PQyMOFNrJD8u6qJnu
2dhyfPJ/30ErL//vDsQUI4haFJHea+1AOdfwYqW9Rbz/lI79ZRwPsvWnZKZOQbtpFWyjvhdlH0fD
Gmu7bHCO3Z1ijQs82zJ7PlTM1N4/xDo+eM3YHb0cpofFvqhHSr6UlKkR5x0OcCtU+r/vhUhHYyaG
SLpef6+sHwtqoafe4lR+nA9Q5O0VWzaeM3MRlYkLh7vT9JuRvHsS53WSv6KqP9kejszV2jpyqHR9
zvXz/PdzVA1Vw8f0b1pAjsnGzEp521scoZNLvJBR1JKWOXvG1Of72DHTw8Mu0f0k+5JrqGlDhk5W
Qyu2Juemefz9KlvA5X+/BSpBJlPBM8SFXh9Nttb3miTp0I1mfS9cA0DsS7a+UT312Izjxpqcdn8U
Y1bpoaM1i5rz2WsQoBmZoyqKXaW5t1E670vcx3/e8r8fRbhCgzMz6GAnvf4oHkcdWca5t7DUZ5np
kOmoX8V2jYTnzE4qpCkNPHavyOx9/SyfZr8fyaXKcLM6c3PQnfQa03F3vbq2CYuGomJvUTBeXN33
/CgP7f1utdbDWcmg2kbVBlm9MnLD30j5QKP5emOUdqzBf6eMtAOMt7W3rwjJLZJlu9y1en8rncmm
zUdYSK+V5uRab97PC+9k0Qq6H0Qby651mtZ3o2NYTvpZYyfHkFzptpc5u5Bh8r1jsNeWlJmdk/ZV
hrp/sno2vzQhySvkh2w7DCNYsDbHYVnBSQ03lQnzcVU6lfR96kXw+amcFzPuzWGhfyvywWviWa+e
N+Foq/TcbWM4YbMos8KrD8Ep2Y1OfWZmZyP+VKwenX4Bi4k1klMlUK3egIF00f7rcERUpcO836NP
JFWc32/h4sDe3AKj3gVUC0Pdhsqqm3V4VIxjb9FPn+tq66pW5OhMey0CtXw/KlP9FBwZgKfVQcfC
QrjaC9MfjG8gssfggq6vXz0cd9a6lJTFuTfq1dNtQXPk+TstYztUq5HK+FSJOeH5yNx+KOV7kege
do/f2wY1jCLFTJM6vuiuwYAMi+lGlC/Unt5qRW+k47mytqqyiIo8OMi5be1Lpz6SPYM58vi06R3s
Sp2mBzUYMofbOZ/6o3gHb7yZuuUWXs96GwD6YjL6q6ZlbmENic8cqXnXNHebLvNkeYyWdTrIQy4y
V4a/n+eFErp1nhQfGNdDDUR0zLacETUrErlfHpTFPgmkk1s1XlO95uokkqepNmLNRsxWOAZHfXiK
A7x6jXdunHT7eJzKud/P50o4P+6n6xA5eN5uH+PzKNJnZuyHSaBB+yJ9nXZe0YwOMXPMqucqYaTg
2qv0zx5jAMzQrcyNrUQv/Wya9jy9ojFWod0tS2xdoxluo9rpepXF/l4hedVX7NISscWnBSm/Lo+O
zcjQ3HKqlG89c9TfTdTjrChHh/q7f3TUMjhu3BOsq4ei49KvA/iLChQlG8BZQCQhSWy5qadSM7Lj
ueTO5XfdZG5r6lXpoJGnPFCNy0XQfr+nC4j25p5ITlxASuRoW2rP2vdLozltlYV+dgzr6cAU23K3
SIsBczdL5R2iEVvddi16xxSCuwMwQjcvqKg2Lr0XSvl6l8TyoohXuw2osAO8xJHHbhM9sU8JTcfJ
X52wOoo8ORudmOiekDk4Ff9dWPDPeUMMBh2amPnBIVy/+u0mrqzDdm8s0hqCIAbj7KLlRpKdzbr3
LNcfUfN0VtZPWbgd6Pn8sMmczda0DU12qyqZnQ47tzwyNJhhrPFYOUsdLmMLr/Tv1/FV4E1wHclh
Xn9dea73jW5sjUVkrkwlGRzl6GVbG8zuPNlCOlRjYTRPClM/k3Lt17T4RKXmnvq5s5NNBmIaDnOO
h5ty3eHKtNJ7/3yYTvFcJdNOMaVtqZtdscm1vaQvgCn3PUZi171Js52EPTvM3HTvWYPtwdYXyt/d
Q/mwf9/Oc9hVvUqdKfSppG6u2ZIgP7CC7DseRo81pHNbWFr6lV/B5Ds45/iH3lNH8uSCom6JOih9
gEqUw1CobXJcLT0W2xL6w8VJHm1xZczsay0tlf54XwQK9DG7xV5/2oYbT+2qid9zna+WbmnDvrQt
+seUpXFtTtivqunbRtMMz/LJqeO34wbOuc1+FEu9Wa1N11Y9ejHq98jAuvMn9llmr6XI221UP9GB
Q6i6L+s0kZ2Cbdh3LYxQUxgdRd07qujnJ1/4xX8kS9fr+rTbHiV1IZ287SnoQbjLuO6wNy3PDF/f
2yf1479XRSr8kwItyXA98BHX4n7ONkzlOUT9xTYfba3PtSTPy8PfEFc5WhBMu3szcjR65n5f9o7h
B/4iSFoZ7yY42q9XTcI8slLaVRea9YQOKpJlmD7vtwxMX+zKrhd9nai8PJyrxVp5rahOU22fs1gf
PoX0OZtskrGlLat4puwHVX95iJaRDgg61TsmFnbtsqXoktM+3W5RNYtcmpb6Nwazlr1zMTLpR1zr
HaJznRH4d5egG9HwRL03o1Kkus6kbaWoCzzibbFgYKCNc6nW00PdocDvCSlNppBywB+q3mScs6jS
tlHJecrbAeeonYL4sERM8ReJLnfnjo21EnT/7oz0ikxlXVHI518LS++UpaXRq9VFvX6Kd5FPeWzY
ixI/Oyys3D6f40FckVDgLhMZOYLqhX/Oar2KrKdts6gyeVowSj7aV76x2Y5UtcOy3jsPUxMUrha6
WW4P6qjLrWXst1WfqXcvUfmuE5UIs4DfeqT+qWduaHXcQCsl/c+RkJE2seTUVMz2kaRrOe+FTd5f
xORZetGiKTaDJj0v5Lx6OJnrUWjW3+luN5bTxN4nsMeGNZGNMtlWH6fDoujltl5tJptjbdOc5x4l
a2mdth/SOfezSvZjwozf3/s9vxrHivybMPo6efTrOzxYNE/t9EwVnn6/iRx5W/gxOZlc0WY9nOqD
Amd5eopsMqNPYW5grixbeCmpFI2aNHcKaORTw/DPxd4py49Ym6jr9QgGcSJIB4QszOTaia+PfIYM
N04WjVTYz2vJqDvs8D3nTVyySd2dzJt+acP4oaO1ba0a6z5bMcmo9KaGtagYynIqx8p+ZMXPqOh9
19u+I2EsKRR0DzoUVROK5seS1bnU1to+QZEYQWb+ITCOEbLzeUZSKmkYPN6RLlbvqEww7EAUqZri
nl5ooX8sqOm7rXxYm8pik22DM+kxZ3dIZr3jzi6qzWtp5bMGfvYw0kqkL3KKje5WhRcmYy3KbKva
eIY8MlUvCrmws1/3NeeUH71DJn0f+t9S8Y5ODm35VNv0Ddtr4zjeN9bbqY/bVDm1lkyzNO1w8u85
Itg5bo1UkKCBFfrzx5Yqs6qK9bHfW+wN5oJJp6F2ikfpJl6YBHgM77K0bLzRq5HR39o5QldpXXpM
6KmWK6QrJrNr4eOFhqyNZi5wgxi0TGqMVJO9a75DaePpEdxU+52dFWv7cCq8dZF4GlkenTRjoTAH
mgAtIbdBNJIaQXKIfSU62wC/+dPRY2I+H86NnUfj/Lie9ck8dJvqe/J+9dktK2bVqpoedLIDWTmu
ysiT+t9CxeV93JOcQWMf+S6zO0XwXlICYIsYO2QAcbkZlI5QHjgUXVnExXK3ObtNpjokqCTEaPP3
HC6PceFX5vSEnftdV92VFAhJTJGnkwUF1LWkZNVmywDxPUmpfUjwt0y2tkxC54gzrf3h3zIg/39e
XXbqcoxaFHUXzc4DJ/kA9ZHcw7xeLw7PJLkkI1UWZvWhR69hbya0Xk/a2H01d+L1MI9n1WHahKF9
QM9VWpfP8v84u67lyJEk+UUwg0ioVyREaRJFFkW9wCghE1olvv4cnN2bJrqsyu5s1vqh2csEEiki
PDzcL8QR2PczOxkqYijrLioLaZ7VcagKoi91tB4OLNjp4bntvSBameMn0HELHoyRdiz6N5LfN9zp
+VFvvwr2VtceUbZtvtfIA/712PhhdW+MZ3lAA5qxlgSbZe8pfvakgaOU7If0icC/MF4LxWZkj6AJ
WAM3rJFBe7x0gMFogZvwnapuWLIb2YMQrbLiKI2rodnn2rbVtgnbhOqnSHYQmrZ6zS1aoHAQ09mp
kpdGHgngUrE3led6WEXpt9Tetc1dLL0bPLYGdd1Bf64z9hxyDcJL0X1J+TFvTolUwhMDwKLu1+Ym
j5+G8uHGArt0EMDUGN93ls7A6v79jaspbQIB2LnPxs4KpdkQCfi0h6gtDjNgSO+JtKniowBLFdxz
kXhucZuNHsk/bjzIvJiWJxIaM9GyhCwcj/PXYiMJsLAR3zp6Y+W2ZqcOV5nef4SeUft1ewrMRybQ
bnq/PvCl1AwqJZD3grTkTJWcL7w/DmMRXyAk8SD6baLuDFJ4ZV6uop6S/iym70qXWQ0UFeJapVXR
ONkgWGr9jPnR+6dAbikRma3JkTWF0PjoIvijfE2xTivO7HC+/E1hpSa5ff2hLyEDMyoIWpaKXhQA
louHLvNxUNDO5tfyaOuITeJkI2etlSJ7NfNz0h0MWCPVtc2DfRO/xWS0KvOc8A0pNgjKtZtR1aUn
gve4Ao8+GBSjir1I3oLaJEU4xKJvsG0Phxk12bXlPjfXoejJ/bpJdj1x5XZfdf6YbnJEqC1KIE5R
rKv+88bsLIg+PycXTgw0N4L8jFLVTwj4xzedxNRIEiTVviZ6Q+ib8TEzPpXovQfAFd/F0V0cvkow
UhxEL1e+2tof+03VnMr+UN5HhKJ4hTpdUtz12Q65hVI5Rf+q9pElQb2rA6FNBZ+x2ub1oz7dD7KX
qn6KSsVQKEDwV4bsmhAqjT+aobcGGel6+xrDMyKbrISh6RkIo9l/DlNIRymzuAEm8PSmR3d1/JgE
96ZmR8PZiD5ggWVl/InFD4nxQUqkbINVwmqjq0+8fFPHnaL62gB3pOZQyU/IHacMgGdYQ/9jn7F7
s35qq8TqyauK+GbQP2rjYQBRhNAe/a6jm02+kH6YuD17POKY3E/aIVVPKTx6Gphpbkx9rTGPC2DF
pu+8vY+++ri1ivETcgiWqiW2mem0KQpb08516pT1SAXohJnliTSHUfiEAQ2AvMpKxr1ENn13Nw6v
Pf4vodBRLYbaExDZ65/9Qoo799bCzGFu7P1LBqjrBVkPw2byZRmbkzb5sZOfpgzMZwdRyfWxLl3M
P1QryByhzw8uL783IAPGVJUym3wUZqOYUTV4q+KV8NwiBkCFFglXbK7gX04x+vWhLwTgaJhVoU+G
oguEh+d4+Y+1bZioSxkS6jbJsEVEkJm+KD3X7bE17JGjUHO8PtyCRvizl9CtD6cMEFJwEYiLmEtM
eIq0Vx59nIRjYAm13co//+vpZFipRkXFmkoqh6ib0vCxjWlrUk6oAiUmRofH8K2HF3pCEU6jYHL9
4S58cnT1IydQZi8j2KT+nouJ6H2pVM2I7fc2tZTBaVPdDMo317y4f7o+1s8vW9xQ6JgCgxDINWpE
S3iq41raoTNt8PXKzuG0vCreGcATTnsYByMWfTef+RnWZuTcDlYtWOVHL1v8hMO5NqxcoEXmiLCQ
hMTBSyJZcmVpAhBcq31G6VU4diFFyRk3zQhXYIIgxSIFHUYaoEnmtfvQMyuNLeGkFdb4FoH29IL9
g/OFIDJC6vrEPnlhKfsoswS4dzGaAFB/Q/EqfBF7q9aAWVvhq4lw/YmVVntOzvkXuEz6ZyNaqPlN
p+qhPEmKFe010KqeUWPVH9M75bV/xT+AchUcm63uXXm8PqWo6eEDLecUrVdzrzKyEIAIvz9gE4VC
GAZs8HPTMlCNrO0ksm39zjhXcGqNKNKR7F5/6R/TjQpWx7uygvn0wfzI77sndmTH4ahsgyfjCZOs
vLSP/V1xmh6bN/kNf5G88if+di6O02OFzAZ+d154rPzhaYospH2+8Vlus9wakeHA2xPpPg7jlziw
NAUpO1UyS4xsca6SAs+xwcoY7LB1eIRM0oZxXGBaJLLjnrLITgMLpQP8GcIiMaaMUATjLQIH02II
FwIKwa9ksmX4MQ0UVQ2UULEMhjVAYIQ0EhDc1laIrY+bOKWY7Z5YBQQXRUuC5xmzupImAigjVgMh
9c9UtNqcXv8QF/YR+uBQj9FxriDZWOwjZRCDKlfU3tcAYPVrJaBhvYK98HOAGvj1oX5Slt+fXEZX
gizi/EIAA87m70/OBVQyApBw5wov4cRq5cwJ6oyiXG4MyZaUD+idsntUsWvUgRTlCLKcw8FzT8va
SlngtpHpFlrvKli3Rk3LJHHLUrEEuXFChdnMPLZSDKAroab+PJQveg1UJn2Kef/MxdyN6wrpfgFb
ABjh2GZxMKoN16tjiGrTrTNjIcA0H55g+qBfGKA22BZAl3+/bKRXZTYMA/dTE/tbPPSwk9OkF208
yBU6vyK+qSe+HsX3sISpIWG2Osn7Nh6tfLaVH9hjn05r1DQMy+jSG0Hk3x8djfuihHBt9rpH/+Xv
Z2urUEjUzBx9UVwjikJhJrPK4SRXhZtLL5N6Y41dwN1geoMilijBonCWPf89XhAEaKEo0sFve5g3
95yyEKb2IvY5Bjbg4T5w8T5noiuLlaeMnyRpqMyw/BsTlwkMGMUNolxhnFaZ6AmhQEkcr03hWReT
dUNqxxSa+zge7DYPjkM+WDNToVT4jdf4EWZfrF+AX4gyUJND7fIn9vzj/u2EWMgUoxh9fdj2jEq5
L+FECObYJ77T4c6OyHFSUGX2wmZrOHrxxnDcX99EFxAJ7BwIIePIxK2MdfZ7LvWyUbSux7lZMU/G
dmXNCSFqWayhRTigAS+sC1w50LdU1jdG/jsn/zXykpUg5oMZ6wlG5s1OiaBDbGCDGedARpzpSDIB
RS1aS6IXJaWrjaMN1QirVLaTIDiVFjhZf+OBfoqgy+8BZwDA8RAVhVDxYhnDEq7JOMxRfUGdvLpQ
vQo5fsVBaeI43HvdxxyUBiwk++bUZS9T3ezQE0tVcsQv3I9S6sUKseRMtpL+JawlNzO9tJaPXMtt
JYEmZxvaZi/uG+ABkRKuwrR3gvgzqMlXocSbJIDPqnhsTNk17FTIHrhQ7PJqss3mKMo0mI6IrKwJ
v6yPXqbyAOtJPUR9WXK0fnwZQxPbGyEEWH7on9qChLSP+s4Nm2Jbix9TOgAMfMknze4baSWmoR2H
K6MJXIMMVmxO68HEupuZIIFyRiq6isTEy2dstK7uJaWyVCbaITO39aRvyrj1WCBvK1E/DhPzrq+M
H6hg+SHQSA3Fd6gsoeNh8SGgcDzJJYl6X8cVBzmUdS2YtIwcpGcAxB+1wSfsMHRvOphT1XSu4E0o
fzSyeCciFjKwegeBMrAQwqg4cRQL0qmByZ9k6flkR6VGeRSvqmKn1b40AbU0M3k/hapTJPJLnjko
2KxJhCouSpPXXwxMVuymxZuBjAGtXA2qRsCh55//seV5bkw9FD16PyhAxixec1a5E06aOJecpBXs
qvlQRzjt5khrtBjhgAs4qo4hwQjwBrUIy8juNN2feGM3Smhzh+eB0wrha2uugifeZZ4Uhwe1KrZi
8toJj+DmBGC8paNOs8BFhGSrJZTaVSSO7Gik3zWiEN0ANqw6fAxdYzhlyU5vNg0OxTZ7NVEuzsIM
SZ+NPn+LFYElk9KaE9gqaJEYneJRpbk5OSz6TPQBFfvSlgXRM0LuCdprElW2BA5alWBb63aGrcEg
CNz33OrHD2HAr+lym4SxLbXwhgjmmBNW3iKEoe+UCZtOzzysUOw5Eq7z6UOI1Y1eekk/WSpu5biL
VrwL1tgdaXpS8udBokWwbSr1IX0sBaBu+ego4KYFxeugxJYhuKPy2hiFXamIqQxfx29WuLySOYJs
fV3FmRMbLc3Lb0XrAd28j3hSoNtIs0GH0gUajPeV9CIUT6wY7K57YbHgyOmpDGpQLNO9mUc3kMsf
2ZvFikGKQNA3B6457KAW9z5YG3kego7tC0IBZpZVqL6qFpjR0KoapNFAB2v9Dekbi1qnSyPASAIt
84n2E+yqYjg44ybpgpQODULKDlJISbNue8kLEXFmzbRrZbRPiidTfNLZuCbmjcj8Qmzw6/kXAaEK
CY5UNJPWr4WzbqyCmtuiSkl0DMMTQWh+fYctOrZ/wiSkVejMQjlEQSfPIibUpiSTc9VsfF2/G9KB
1m3tRHqDBQ6fz0R1tCy1alJToS2tLBhtsSoR4G2Y8SJLxd4oJk/rSneCp8YUTqei6tZtUdAk0b/a
4inI+EEn7ecQvMXCu9ZOK1TgaZ7pzkQOoegmkAcW/DZbq2oDI2B5a+IrSXlqB/J9hYM8kMg6K8+A
Ba3QiG6cmheu09kuC11iM+kU9aDfR8uA7DbPjLrx22aNkoKG8y9oXlm0lcVbB/SPusRiUeIYA0cf
omwa2rMWyVbXkHRSRK1HJe0D9dWHngUbRYzvY3NX9xFCh9zOFPO+Espj0JU7oanvTKmyFSlxO9xP
XZt5HCk/LLO1U430hkgpeNJgyyReAQdnVDCsKnFUXPo1UkkU4sloWEqBlEYFmuXnOgoXzMuFzg5V
eM0wwyFkcpMxtQyuwKk5OueK8VqJrU2i2msBiQdKQ0mtg3wsuUXlRIYXj+cWV16V6DY6ZWjbD25e
HTKj98CmlXnnFvnkFIfSTFyZ8I1Z6FYUyjZOjTR/LFSC0jOhHKSHMqvdcEDX7FTR1CxpHnu8/i7F
DyOPqc7dqsFZ4zyMYglvjMCWxJYm6/nkkQt9O+CMjrOz1JY3ostF8+jPToAoqzk3CyAu/wtG7TKZ
JEOpAn4vPIacgWhumc93n6/I6V2tEWrk5KGpdykSZYZwWJWtst9WuObng7kRNNqW7NB1QN+q05QH
lVUI3FeQhOKwN9GhUTzlJMeFbBw0dt/HuKrtOGDrdngtse4Do9zCoxK04c/re1y9dIkiwZeB7cME
Af/9XulBHo91JJWdHxb3rVl6qV5ZrdEIoOQbdLIG1+BAUyawLlEByVJ30J6BiQxRRXmd/cQ8barb
0D3egQCMm8jkTqqtiJDaZaB+ZY2bN9khUHaTqdCAAWUORDtB62m3yYiGEK2k9ehrGafT+Dhx3ZVK
BILRtyw7RcypYVJwcXHPdTbaNJwG+XxY4vIherbSC9U1pQB2hwx26NenZeFq/M8Hh70BgvgfsZBl
6t1IaoESXN75Q6y5aiduJwPNKUXkZknoJagisOFdqzRvlLaZBAeWCChS8sAGxUpIjyPqdQoJmAqd
E48JyHj3cncQRG1V9du8z7yoAG4kPoimm8noI2A7GIx5hhgcIElBK901ERdgo63CtgHRv9oM/V3j
DQCL9Iggm+7AHFGQeu6gFQrmOeGUFKKN2rVsxWrnkYpRgU9UdKVB89Rg2gVlZ3d9t6lclTlp44yj
0w1eKG3V7tM0Dzw8dNJpBD7VGneC4FeDXRYWF7mt62u5es94tMI9P8FsHUFBJX7oCHNxJzTRmoE0
3xt7EXGJFFRAaACgAAID6lgW20Lt7aKVCDoUjEMe3UD+5jN4eW4iz4KmDepDQEEXtxNLmCxVQtT5
UfzeRncKOwjxjSEu3LcQBgEmAl4AAs1l5+ykNXoKiejWb6azWb6UlaP0pxY+Gzj1APxcX3MXGmOg
zgMFVOT/uAtQXv29FePKGFmaDJ2fGYYTMVdmiEvjVToxJ3hiXUONEKBYeUIMb0aTNw4gyYQJDXDA
5MktJP3CuQBfXuTTkjgTqpbBddjGRR9KWeun6H0JfBIo1Mhsvd6MxtFQD7qAqz5QVvMD9Ew91+x4
fTYuTD20sFD4w7yDRrYsMkMwQjXboGv9sHzKONBEWYhszH4sPc83zfXBLqEHuOvRGQ/JCGz6n5//
kUqYDTRTtUFp/EzSrIlXVKvQ/jVYfZe7SN/DJrSZeggTAjI7CBYITcxoLZuFk98kYc/V88Wy/vUo
i2U9QuytAbTe+CqOBpN72N5uRt5xRVeluu6LiWol8A15K3Wv/59ZgOsOvrYxa5Qs4IscbWSFJqEq
3+qnWDhIOE5klIYmyzTfR9NVjVcBdVZ9OBVK5lT6/iFA/8X1Z/ip6/71+v8+ww80/ceXCJgWglkh
NSDuiU+RtOsbbo/h24w0YZXet2GzM3H+TblqIV1DD95AIR9MA1xMYF6T96ScQ0MkPJXFqw90XapM
dRJdoUqUeOn0kbD2Tm6mlTo892oG3kZF7EpIUEaJEWx0TscVBz3VmYiuhCp0+mhyJ1lBllWstBr3
e1rZYVpa+WglIOPIAIfRcO7pZUzD/jnUwpWEatOQQS93DIBIp7aE/oAwzJwynNxeHKlUoyEISNTY
FzZv10kPkdVQvNPFzhnIISvQjC/3iJeAdVepJdYlbj8c151TRw3OXx7RwDScEfUDwm/suXlp/TX3
c/uZBolDBKOLhBpKyIwoRdX4koYUJ3V05pEIzgW3FtrPSfb3QHOlDCQdHao/v0+6aBCigWdpg2Ku
uG2j97hpXThW3E3qmcQ6vsmuV1dVUpxKHDMVWHqIWmMeuhWTLXX6mPTXMEVkhUJOYmpWkp7mwGrA
Fyy4vqmyjwJQR6qbFhQRQBZDw2OYHHCXOgawN6wGxXCLryKV8YUrGj0wjRr9GvqKTpoBNZJ7O+sO
EYoJIEV8CIH8PIWoYBlgWCD5yHNHx/nDAAGRmh2kQdrkQ0lH81gmTqpAz7/T3Gh8FYx71CKtBodz
2wxOOw62OfWoLMFhJ013dVTTvlFpIeEfhBXa5pX6RtB6gZaF0husFdEKIM+iwotssVSULq+UvkG2
e1brtdI8lh3cUAGY1Ulqh3Xzc3WYoFBc38OX4HWIqyFtnFU2ECYtsqdaN6Io43rtp+2uQagv1icR
+V/dr8UQlAwT8dsoUb0/BIOP8KMVkORlHwHhwGofxO4A9Btr4FYTz4XsH3VSEBYh92HMtKXFfGRd
nJeclPVciQ4AxoEXasPbdN+X9SGRutWAUmqoH3TdJ+iT6ANgM6VuFYkNvzkPtGLHUCvku4j2NKwN
9BACSbuT0HM0h3TYtLgdB4fFz2pSbljfO3HXvFyfWfXvHTqXeoHXopF8NhFbvILaSEFfxWLtz1Fx
a4z2GORu0KdOiANIq9D+hPJu2a74eB7DT7lGQ6h2V7OOFrrqjslJHKoHyEui5bc6peFnW6VOBn5w
hl6VFCRghPGOybxMPs04TZODKFE1tmGDzmGN4GKC9eU06jHD5O2ikAE7nVxNmTsfwNVEgWJoIJ2j
DQ+JKKEANK0NtYO4yBjIblN8qUx3ETSaKB8lmMwUe1O7iQrOE/D7ZPk9QYsrTG4V0eiJVPuBeYhN
0QYDXFK35oReGIKcKrmBE8y/7q/hUHGYectQLv8pCPxxW2mkz4Y0r2t/4MypsI7NYo0UrmPcMUPB
zTR6M0z8G5rAG+LjyyAb6LMqxe+zszEbnetGXvtGc6zaaQeiPS3qxgGC85AH8Y0XvDifIHeC0YSa
FGQ5f49mhr0wqjGrfZY+TOO2q04h7uRpHbb79hZL/sK5MYebQJrAvgW5cFnKLxDuaWMW1aC/AmpL
dxkKGUhMov4F4DRQB6Qrh24+TOGnKbptJQGxDWmZrs26gTdaaavQFrlVybjQXDA/FVQjQSrBJC6P
0UzrWlFneuUb5qHpEpBt5tbd+0I/AOHUJjqHiSAn8W0vbMVxy01XDlwAWLVQWk0bgpEJ/z31kNy6
RS89GA4C8F/nb4OLdLHWIxYAH+Jp5Wet6UZocCgUECJrd0YV5nIPAX6CTHcHxMHkawjxWOWEZZlv
FIQgSptYNaojJa6DSdqKpRP2t0qZ/5Avfu0PRPCgU0NsE+sVHUQLdKFXyn7S+rhEeIXuChsZexbZ
cgakkLJV/cpTqzcsfjDVN106hmjUZpbergWk9IVDoLgwoTvbQW+RAtIV2udkRyFr3tlBQeMQZR8L
tYj8te2pzmgOBD8GxGDLMPhCTwPqXIktmDYf6FRvdbC8Etoi5AKykVOZ2AGxSeowZKhgKsdOBYLF
KUTA95y/58/mKXurDwWKnkA6H8vKTWsHxK8aLbHafSKAq4AG3Y1WrGr1YCR3aQGgBvPtCjEqjw4g
ePbZNTa6GMLIA+kAgAeQi0RalUiTW5crdgEq3uDgt0ajI810LOBBtKQZ+O6gpECcS6JoPrt+eyxK
QT+pMuiJKgRg5/WCEvjvzdz1PBT1oAJUA/GeFiyylaSteh3ssz1we8bXmuxKKy32hocRBK0EDctu
GfjZe5E7QeONhZ2j1/VlSCyNHQk5ZtwJOHzcENI8jAFNSmAXZzN0wGaUtRsH0YKT8t+Hh1w/Gpew
F5ed4PkYg6on59kuMU/SgPtIK2jHddoXySoqTEcOcSkDHRS67yZySAKQqgMljr+OMS6lIl43bC+J
330wWlwob6XLv7O2/zwdui5nE0WwwpcXQciDoM1TOd+Z4VElJ1U9t9JbBdoLlADQN6kKX7oJipFw
i123CPL+M/DcPjnzTRHvLWJ2dZjGmqhDtovRFhA7rbbXYifB9xJsNMAKihUHN8K73xfQf0ZEl445
85PBQV+MGEhqlGv9FO8mYw+FEbHfT4WThp4w+NfX6++75z8DIVpTQHMgs/bA7+U6AX1QIcWR7jja
s8AoqTZGTpMcvFVvrE7Xx1owB/87GBo/wHqCLLEm/x5MEtAGauZKvCOiBxkQgflNvqmkPZlO6H8m
Q4WaFsEZsjGGr+tD/8ax/h55MZ9GVpd6A473jheOSfZ67vX52/UhfoeNP0Og/AsbCFjXI79b9q+H
kTZFQVTlu7Jxpm4TlyfZWJfp0/VRLiwMLMHZbxA2LqB7LoJTpSCJWDIsjLH14swzhC+0F0oqcMMb
Ay0i+X/e50crFnUTSPEbi4NMrMUOfqJTumvBFIvBMtKIp6bvg7wPQE0jybbt3b6qwLXYjJkL0ros
ozEFPRobJr2An4ICxbuqgh05vARBRyd+krKNKD0EEwiSUCwogDmojX19en569v+9DP95apDoYXWP
jwBm//Kpy6GUq1pOdqaJaqK0byXdrkEaC1PNEvSzSsgKhtIQKmmBmuZeoKKFvcbddKMZ8dKRAaUb
pIWQ8kBta6lDXcZywUiLpV7kT7oBC+2vctXEBy7ZOXewMIzmxonxc/r9/eb/jriIIkdRCUIWGMnO
iDQLzXyooSQ2KXIbqjzbn70Va5RMNYrK3UllN1a/MR8U14Zf5KMGN8oULdPlHeAdp7bRA2WHbkZ7
e7JFR7EVmznCMxizjmoBfcHf6/CoR5uZLUEbU6TgCm5VlzuDI+HfZjDHip35v4pCZwauzAR/zrp3
jO5muxxouJuU2J0rusSt3JoWtmi3+DN3ChdYBKTVU/xNDWVNxckdsivclpq3FtscWV1750WagN68
IkxlMdvl42Fk565HLBJDMmhTggpM5HsTAjnF/9XkdAbjfy2t+Yj4Ix+SejTAFnWR7Vq9cWWO8sBL
KxDo7hwzjFfzU1N7SnrfV6sbe2s+nv96XSQp4ETjSPhLuqIaQUEMTI5PnEUe7yGAkIlISb/l8i1j
IQh0KLiYp7xqrQiCPI3Eb8RWl8ITyAwjLtFwWaFIuNjcOZOqKKhE/iisYGKc2VCzLVe759fZyste
fd4SEr9wosMXA40dUFOeKwaLz5uj3cuIoywDkOTULfpLHbNN0QC2vjGvF7YOcGAINqMHH2fFj+TE
Hx8UavWlVAR5tRtAfZZ4eieWvZcoIJhB+odAkEs/Td/i8MT08v+xgg0kDWAkigSyEOIid8jR72qU
LARW1lE0MGcQppGOCO0Q2QTBa9NSgdwacj6HFqtoFsbREQH8kG7nn//xtg0HMZOVdb6TMK0k/x4D
yY6EzkoTDSDPE+qXttAgzGSTg1belAC6TX0Ocvn1Wb9wkc7SzujR17GmQG7//RhskuuxZXmOwMdH
hmuh06WTVUvBPTHeuksXVaefW8mYgQQTLZSoo/2wrP545xT17mg00RfUiRsMEB6H0KR110LTaAP9
O7SV9oadl15MTn3hJMA00TICsu71V74QBOF6mMtNKkQdgNL9fuVAEXinNCJD+BWDOrDpgXWzSb0x
yk9g8NcHRpFNgeXhLCsl/x5GUOBqEitxvAtDze1KEJpAbS/vNK7SuKnBtQXtVdxoAHMy+Tuomy32
Vj4IuxC9hkI7e0NrNssfeMWPouIRQPt1gl4fiBVp7C1ozmqZQejFoIEMXvE0QRTLoEqBW1ViTtic
9Kz00FVUintoaW3E3B+qxI2kygtFsGugkxTlXynIaXr6XWiTh5h4P4z3WTKCU4AnTAtXQOE3bF/U
uHqKM2UrRfG2iHM6IVPF/si6dxYg16xbJP6Vm6A3oPwAJwOExY3KUHMYaT74yL8HMpeQIIGdEncq
R1rIr2IIggjLnd7U6bgKgCOIqIH15lc+wIUGAGA9QmMpYQ4JNIDr5a2o5NJJA60fSYezEowg9UUY
rGgl70bgaTsubbD7IsU2ldYq0RhnQMKQioItjiEE8bzrC+9S4I+IDKYvIqQZgFYvVl7R4u97Y4hx
wnmTaMuTB/MGaoweAnGE+6IM3eJ8n+NDfF4fef7Fy7WISosEbAQtcQgLf6/FggeoRvZZDu0tD5nb
mPmR7kMPLEbQd32kBbD2zx7H5SjDzQ+tnChl/x6qVFAyksBZf4Rur265sCFbC84s8w1114fV8HzL
xedSqDs3R/9UeEChWIaYSawpjE+4nprvQN6gja+LNxw4WQQKNG2+5A8x3KKC1SlohTFuve2lu/HP
wRcT2w11W44JruIn0bPP72svmY0dIKr+feMLyvO8LT8hPA1wTUG/fFZW+T2vQqYVYLpgpIFyWlmP
k5XdzZ5cqjObmDgUZgMPoNciqrw1wxcWD7i6yLFgJgFwcmlZZLCiViuCVUvkPUeROPjSQk/GORTr
/o3FcyENx1DKbBgKgSbEG79fcsj0Ru8kUFlNCQ0Qgg5lQ5AOZGNrJAXCALBZVSjj1HucgMRY5+pI
M+gnoEsHTehCuIHpCwq439cf6vLro04PYvMMFS827djoMMlt4nTXFd+l8Cipew28r2CH0+36QAsd
lZ+tg7f/d6RFUpu2Rd7lsRjvNHYIiFtMYPTsI+OoDC/xcFeA5gS5mfhgycKaZ2hOGjxUphUc8IID
blrGfUJaYHrvYSAAsLx1bV7aaCYoKipkX9Fd+VfJviqqMBlrMd01zEm0L4T4KoiYMx6WkBOQIBNl
zCHL7LFKbT39Cpg/55TX52he5Ytd8OczLEv2gqlGuoga6U4EiU2paBNvgnADUKgPMrvgXzfBmksD
okaAxnMELnNr+u8VOZmVOklalODkPEfhKYw2RQKaN+jafpzvp4Fef7+lIc6c1cAN4N/xFgfKRBrI
ukkw95iF1mePBNi2WM4rhNYf/FXkwSL++oALUt4/i+7PARcJa15ApqRVx2THpE0Q4WIYkJuroH+V
6Ixo1yCmURDcY9qH4MgSCBKQYwvhMQMtDEQRHAFlbTX1axCHEvS/p1CzKiMfxU/g5Uj+wicnGb+N
bj/xczlxq+EnpY2o1oLVggMZzDC1DtBjBwmGEbKWffIoRZADpjx9kORPFYs4MQ066mhbUCM64Bkg
rwysApCFYHftQc81u+nix+uTcmnL/zkni4wHlRkQgfsu2SlgoM4tpcpeyb/j4esmQHJ5JAIZRLj1
4I/FSJrYSH1M0mI3YzSDh/AM9S/IBem31E1vDbQ4W3KzZWWXN+nOmHy93YhsAzDV1Ev0xTnXJ+9S
ejo7q/7vOy1uKl42nQKVa8ye+C1IxOXVtxmLlGcCbSCTgMmc0JujE5g9nwTw80tD8HK0sObDyUSt
ZHrj+HGJJaikt7KdhSzAf1c7ylhg8sEEaqkxofVKUKsE7glbG/HJHj5ca+urpx4MA77mCIWuAieg
qC/c2GbkQsiJSfl34MU5kkZpm3UyBjZXsJY/ww4bthwwsw9W3lpZzaZQX/IrSj4HRvm9571CpvzH
DJ0iHqT+pOOpOhq/3/JDvgSXAamdUVQQoUBxXJw3YtoyiDGLyQ6bLs0djb9Cng+cY0epgFqh+mTs
C/0syqfri+RHbX95kP857uLYaSckwC3v0vnYQZWlM2yBZCvc60VzBgDPUfEHtCuAnKwHj/1wRqlF
Kp5qKIAOe2Too3bOGARnwI5Qwv3/cHZmy40bW7p+IkRgHm4JkiApkhKriiqZNwi5LGGeZzz9+VDu
3i2heITo9o4ddtgOJwBmrlzDP8RRT+S5yeWB3CAvrwyZBFC9JDOr6QqK0pNL7CHDDpfhfNMH+uNF
JvQuAiLMH+d5me4DFtKzOjxypIbi2tDZA7WLOMh5hKt7aKJrDbs7QwimPamKs/AZ7yVM7Cv6tWSh
ijZnAeZ1YbRjqoZHmXFUpjcgoSP4Ee+pVjx47rFOC9uND1luHvJCWyuVMzK7KcdblVwFqCRhAGOq
P1AJuGa7DrpDnZymoygWp7i6De7Vo1HqJa9SiUYlZKHAWGvdwbz4MKC6i5s+94ijGRSgX7/W/bdi
+IamHxon8557UwyNHipycuTZqwFUxYnuvkCJ253CpcA40zj6r5DAwOW/FpvrTasDFsKl6pJ1RUzz
+rXMsFV6s8TSEZEEjSxryxyIZMbNq5eoYaOFS62CmXLK9AjgLERm65CFcDOeD9ZyOavrKhXQGK5t
pXGExuEIpPq1Lp2qvpr50XBttn5Z2LL0hGTev+ViEsPoX2qF/Znv8CjSJAhGx2JKwz/nO2KXFknd
QLJD3C2U37kqGK8Qq+P+FscHv1+gSf2W1/18fFiPdXhpIFxEoc/rZVYmhkU1REc1RVqXdr1g+Nvp
uqBMdQU0a2AKNxpQh+KaJgz2m9ccksrU209qyamcNjDpLlxpLNlDM9hp804bhauNUc4EpbWNOEbJ
5U3TkgMXDxrKQgn+r4fyBZBGdxde587dN73OVLpghgGeeHafG5anjGPG69AK9z3RJmsUIRN4KKaE
9Gsy2Aa+CJ7d3PrxuI7poxpewb+1LXtgXj9jQE/FiLQrOZLbLBQyf56qz882pQgfum+tOGhlPirR
ccQQEM0acxIIdlr/5OrfSnEhC1habLaPIAa1rq/3fIjykreH3l2XaKU1Dpphi8PA3yC/PzeRqaAj
IWJDP7eoS1pVbwRXhwFZH6Ts5oVkmOOVX1gqGQqeQtHxTPhg7wVSGmN9w8+A//pCzLoTR/i8Cjop
ZBVAUebkdt8b0Ap0IVj41go8aE/PA+nqN7ezZYbyyGnESBlsgRipCzXRnbrx88qzu9TMdfaXy4jS
F9+7IN9nerRF2hxOz2HqO7rScGqBeUCWIvWxiw7V13XLwH58TaqXdtwZkIsj2qyJ0v2Sw/Ed99iV
mUb7LhnXXwf2u9Flsq3i/3ykOYyIVomuCzkNYNLd1Hwb+7eh2RDbTe9WQvBbzHrv1Kx8mgm5Rgef
Gm5uiAMTLcSIh5tEPYWgmN9d0w6GdRc5oHaTlyZYydZedLcJeL184We50+1jbX1ycoLfDWdkdgQa
URRMfRzCY6oAcARMLwztRlLf/O7gau2xS27cZ4PJBFYKNwWEtK+/9f1TMen1YO5hqJBQP593PEBH
N1YkGtD02nWEajTPRHWhfZx6yH3zHFQHP3HabFh5QA4SZPAA+D4r0S+3rRfUJv+sPqbH+M+jzPs6
aaOGxRACr8gbp28OyAX6heN6r2n2uvDSf84ip1VwNKfDyoBwruXc+qlaC1aeHKMEcjkKEI40kvdM
6sNNucnl7bBEDr8X6VCqnpCEdB8Zpnz+zK0iCEKc0R+SvE2Uv5fdexhdCrrK7a3Rb1+/3kxB499M
4eNisz2ViwBxMw/cg27V2zwstkOMgok67DUU1etwG0Sx7XqgaE1/O5bmGtHhLCg20w9MrT3hmHrz
UqcHZmmy+mbSuE+sv0vvxWXqgnPfySwmewTEbyTfWAncvaq28Ap3hkDMXCRlwjhyMgCMf/5edVFY
aS5zLKr6VfBeNVM/iDgWAUcRfXNt0BWgn6BwU8exu5nqe4qPGCwk10aydCXeDdofH0b+/DCWi2Sa
r3EnKtlqfGkfA7qaq/GbgX31LxX+/Usfbsolxt/iqrNiUJZ9w+/bno4qSQ8JOSYeNJZk/2xkh8F7
Z2pMURPAAE3p7b19vYXuhiWI1lPCS9kCfuzzK/tpXGTQTZLHrscjqkF0KACtCbES0Pqqivq9W8EU
bQ9mOW67sXK0Stx+/Qh3T8yHJ5h99AjDDVGB9HtMMJwo5D35gUAuy2v3XnDqtOvXy90LPh9feP61
pVD1M/TqjuTVCtmsUjiV0tO9BoaxJFh6/6eFvUcugi4ju/zz1030vBu8lB4uvidSpDnYJ0xBaPph
0RoQpGshVMhpVVsTEeyUKV63EGrvVPScrw9PMHvdVAgTf1SItRmSDGl60wAobEY7QOyLECD119F4
SrSFQvS36Ms8BVPIvkTwgdC856DEcGiz3A9cJB8zGEWBHQ0V5JVr4erntMe2iJAz3MI6tEtGllTE
sIyq1aDFOzd36uA15WtQeFkSfK83SbskjOFCii2UOXcp3AAyvI2m9Rsf3u/K61uovigmdFDllbdI
phhARkIRELcA5VvaXXkzBIoF95SqI6qq1qHtSXqQm4xQgamPfv13HljobHHa45svUulJG1VEm8bj
bsJMRgXN6WVc2KE95sNCEnR/jyi/9aDoVvLnz3vE05t21BLcMkj9p3qdpigo/j0Ce2SqVnftPXjR
AKqndJVeYJAVC7nqdCX9+WP9zwPMriyxzbJoSIHOtMJJy6byfzHzunvoVP6gO0F7Yo5Rga+ZwOCQ
o2niqIxvbXItGOnUvOnSncgo/d7rQDrSUHycFFpmlyKN5KDKFT09alnPINrfaANOFSEzaPrETV3D
4hMIs5y7pNnKZroeuaufDetRLeCG1NVDz2g8jSRo5sa6MjZaPwIy/S4iIJGSuPO7CAKyfJEA4QVy
QELJWYDzM5L1IKebBnoCqv+9Djard3qIbJHaPADqLDJ3AwFmPVgbUUM9I8K4qNvWqA/ICjIwqvQQ
5s0xgrqXJPKGAjep0QVJi43RQIS7qXWHPBjyCe151MliYNAIm9StVlJvbqTQWnlVt4e1aef1T9n1
7Nof4QpUjuXdulJCwxN8sp89yfJlMkaKkEBrZUh9WvNSlAOsqJPBvorpAOeWtxXiy0hNrTiY8yXy
z+CJ9D+HN4Yp1boR27U6vnVJbkeBu435kBnEbq4rAHzTlIf/DnfGbsykTQkVLW3QIYQh2daCEynj
hr6bh7/cUKFTVL5VInN/EyFTeQAfau1Kn4fRJTQ6o30kNtvcQmTSe6ciGNBzIECrjYU8zTWe+HTu
e5ZcFFNd0Z0iXbF9ZdgUcvsz1PMdoNqNoUdLaOspYP9xVj5srlkWXZVplVetEh7zcq0Pj3rqqOoB
6DNhBu1WqJP8/pzZxQP0mwH5/1/YmGOSfFmoBz0Mxx9gCPkfFkl2troVK8ZCP354KwAiNia4qzcn
sJ9+vT3Vq6lrbDjdmhCHier3B8xVrdUL3eZo9XzZfbft83mzu1ya1SJC7H5E+89HArn0OaL5NNCk
uCuSaTQIotkybgYjeMjs5e8PVSD1llt2Ku2Y7lTjIq7izx4sV96H5WeXrpKnDfpgWXIknURM4LW4
SVwPcbbO0N1ChZkvqK7U/FBkO2QWvs4u7kBcPy8+u2/9Xilw6qTi0OBZ0GbonFaydbQJXrxqDYyp
sxbSp/srklwYMJExkxRn8U4RvVjPLQYsEqw8j5PGmjRY6H0rsZMHtI6mbuXCDX83aQOzYmKcgTSJ
ODsHfeNC5JOYvFLmSDUMlQkhL8kXjIiYvH/9Te+1CRDF+u+1fn+AD50qU2kaPDEjdNYp2RoqGaSd
ItjMtpJMemIXXI++XtCY+nJ/HLYPK842sFCaup4JtFDAYhEuJx6Q6P8coXFr6ENXbGV6rZ3ExBvd
T1xbu/zJHDFky4SNh2B4lBw6uvx+/KPRbVxXPOTqLf1dtHWrPfV+vAfuQNpyiv10r7T9OpdBPf3y
guTvAhR2IYUnCccaBa5vxd1CRWboe1XU7TJzT0UJG98mc7liWrjq1d6uE8cEe57TqNd5rtYdHNG8
TdwTQq3VXYCVoQ5y1kBDUDvhl0iPT+6Kfeg1TibJzvQEYa5sSJpKLXaItlWQbyg+NyQl8FdOi3f0
7w7cV993dkLroAxVqW4JEPlzJTebQdMRdCl4546YEe8i032B5M4lqZwM9+9EciFeoeWkHEsrchJJ
OCATydSyvkz7AeudCnHBZlLDCu3UQrA/R7wEyfNSOIvVm5RMbBzrIeErSdBUC4/5tVqRe6LyAy6X
nmDMWLtlshxfFPp1w1+yVW3xC5I4TTBahAk7h4JYdeVf5ev5SCJEWXBQkwpF3gK/jMzxqF76TDwr
qrWP3RArUCZoFV0+ySPVVlJzq3cPFWrbxQCPGwkjwwOSJCnrIGwvUxquyWvT5DoXjXOhuk5gnArl
SivBLgeE5Zhbwb898MOG2l+JcSvU22BVxwRpQ1NxzKCwQ/fdi9/hYy9kh79ZNX/+WNDoNBWUh6JN
ud2H4xeEstBHohYdXUvb+sm4MoZxTR93SuK90ukVbd2N3SaGkxWyNREi8Lp91zk+A0R6HxpFbRXh
qnIqy9M4kt82NxAAU0mbXySAfowykuB5IkVg0uQx/K1/RYaTteXONEi5os2IAkhmvCFngGTyuOFu
VbLQafuFMHPv0Kt0IEBn4v+HqPPn9+T10VCTwvCYffMu6iOup399HVbujJuBMk8oXwO6FOC7GZ6p
Tb000Po6fDQH4WDKwlnT9UPs5yuVmZpFAhjl2zrQ1mon7sQ0dX6hB3vMZOWhKpO1miZHUfqrQU9P
zXZe/ohMrdCcvEB+iMKDLz+E8s3H9ufrZ777USYVYAugJQDz6Z9/+PFRYZV81YL7RuyFv0N5QOts
ESRw7zYBbY2mOJwrVFdml6ZuumaqRMRbBjpsKxe/pyQFiwAnMevR73n/P7zUh+VmFVdiWIInmmV8
ZIe6MDGbE7aSRvD89Sp3u83gHhCHncQQkHH5/O0yIcn8CM2oqeipo9AOlXg7sV6k6jICjaU8QPLR
LpVrmB28uH1SqxNsvYWHmD7d/PQyTmOcb9E7gzv3+SE0X3eDUiQ7GOyQEoeqOIifm46cPNuRtIZQ
hdMBqA9/v9iY0kKz5W5y8mH5OUJr6Fy1bXRQYgb61dqD/hxrXJOAn233FzN5PVuqpu8lfxC44Sbj
6AghYraVUlQCDa+HaWqECJVHLlwnbRriiuFzCGsAP1/mg1r1ntF0of7ICUY0Oxc++hQS//joHx5i
tsG6oBvk2sjBlZy2231LXk5aftwcbNLtcruw2N3D82GxWfnumnpqKu602Mt2G6z2jrhfOfbB3nWr
CDbR16vdy8UIBzS3sbzjLpvd3Mlg+MQJmhWAErXqBNSvMQZbUZwJNs8AQwuyzdcr3n89ZDMQIp/Y
+bPXU6uy6r0yoYVfPLf1KdS9raf4NpDCDrELyvSvl7v/0/3PcrNDK9apnEk5+4fbqu61FUIhQncV
qV8Qof56qfuHA+0GBjLMKeU5OTK2/MbXBZ2bVTpUfD9P+6Fpp6bfGtoD5t4jWmyJsVpYdPqF/tib
HxadvaCXtXljlSGijSO2XQgdqwdSURMoDP1AxVirAMKjszpoq6J7X1h7puv578ACK224Q7qFBvo8
0JP0ybGSg/MhJKaesS3Ka629BcB4mdNDtqXj++gb3cqT8WosVh6anmBLg+GvrurO1pRNqeFOMujC
pO9e8F7BLQu9dSj62Icgih/nNkMBmNcSoje9/CYiFhiljj/G64Y8jRCfwUGDlZnShzXcvYEvk14/
U6PmEj1RE40k+Qq+A676LoV0QKOBVKUakA0wrto4MfaTtUgLkNhNtwOVMvLkFLpZjOC4hyEaTaXy
Vg5v9JbBK+nVg9+Bhw0RF0zjdZJFG02OV0H6GtWFPYInqdUbw79t4ZgdwCRNP/TiNRovufoeVaRF
Yf3E3bvVhGqbwPL3yFWl6qxU0dqMrnRHe+/COQAPVVl7GZBAF3n20MugKCUHCK4vmGvRy5xp2tck
+Mgw6SP1PNURYtPJa/AWd88Fspd+YDiS7yEJ1Ly0tbpXYsmWSxB3/NmYrA8QNqCcNDN1ZdVIucTq
lugLKQsJxQSspqkgfgGb08MCB5CGEaY7DWW/MHbPAiKxuvDPGPyDoBxzBEY6+VVP8EobEDnWlKev
d9i90/txf80CbxBEkSnoQ3yE2mJ30m0A1UgjqxLfunip0r8XClFfIY1DNR+to1mRWOF3k7U6kYIi
xqJQK7Ni3TEqgtsq1f22CsWjLp/8sPwJILmqhHWo5q+CGT9o3LmgTyaYaxGZttEswE6mEzw/4R8f
bBajASn7kdxk0bFAJSHCku7gtQ54s68/9V1wCwkh/BEm6ligTIH7Q2qoFpE2ZAZZVEnTegzo2Kft
usMXMMbHODVupXorK90ZEnM3XQ5TNlcRX3LpsaRBOoHamUZIz2VlbSx0I79+uruxFTV82Psqk19p
TlO0BjOQGrmlUUcpJ6PAk+f0Dw2INieruZX6i6bIdrHYfb43cP647LRBP3wUJbAS2E0545b0OYkP
YD5KsaBEPzUjwmZhQo24iZcwtneHPNMm5H1ROqHE+LyqLnlCFrTM9mvvNSsdQ/sm6t8rb6c+k+K5
wTcJlxgc7P4vn5gvDKvH5I/5kMdX2qI1fS9+lIxrW/wwvHOp1Ri1r1sDKWXvpRCQzVk6dXfSAUlX
kAMCIEcxKs5eNRbKAgpGlyJeKtLPCOzce8VyIfPejAz/DxiRoyzatWgXsm8TpilXQJf32loyhJ35
rdAXHmhKP2aH7dPzzCJO6FmCGDd6PJG4SIigwxraQt14dwlIFpN4CqhAc3bQAjM2+zJkCWowqiOW
EPyFt7gTMiTcYv+zxKxKiLq09F1XT44TWxtzb7bN0GhTQvf1nrkTnyX2KU4vGhRTKu3PG1XuGnRz
5QLKp3IBt8ssZVLwaCEPLAILpvA7/2E+LjXLG/tMAIrbwmRgXogNE+PVlgO4qX718knON/mRJs3/
/uXgKXEfEHL+ZEb5rqa2QcSFAJwpqW6TGorwRDd0Eacw01/6nUYhjIXmC0htQNpzFcPClRRoz0Nw
VF4qPN18iXzYwE+IeaaME4JOF0/7phR/AXiDS5uqJ4uwY0lMJ+L0XDE0KoUChPVlMC7SEpzh3k8M
nZY4BN5Rxez780+cSllZe7L8O4Fm1MeoW0PXJL7hHLzwve+FAqB1sNEn1RTuoM8rhT06tG1I1JvG
DMZPrlMy2Ix5moz/wCLf6d4RoQkiwyxkokE/5PNquYCThqd29IQlvnK8AVzYSLe81VbQd7v+IOep
U4Hyy4NVwmyTjgL1iTmSsu6/3mb3Ll66QVTVFtx4aofZF8bRrhgHGdQPT1EVdi/lGx9gdhVhY2WN
56TRXiCnKahBC1m5Gt16W8Wuk1vCg9dmj3hCCr8Umd8+QghjaZY8rT0/dVBKodGiWo7ayOw38dF+
0nAwDGjUHqakSANWMXWnCSga7hUpXil09L7+IL+3+2zRSVEE1ifpGKzE2VH3ArNjTq+Pl7HctN63
6LldD/aL8BihOflKbt7n+zG5+PjOmAftpwHqgN52dkRK2vwxijZCAsOmRxdMOsdJTPri1B0nBmqs
8/WD3sPg0ZdA1x/2JKYo+uxBRatoPQH56LPavIJHLboTps5C8p6VV1J+Y0I49GjZYwzZRodWupVU
DKW11Oi8N94wp04bNhT8TviXfN7KlqA2ldphQmUYjmUwPXCAjKEy3qPP3ayah2vw3bU2dWbag/lT
v2FXUXvMPdZe+40Jd46xiemImHlE3qpeD8+Wt5IjtNfxtXjUO3E1Zgfrmwcx3ThG3l4Cyli9mep6
aHe1u8afOLKHv+jAb4pjIxxqpivZg16eUnFPph5n5wxCdL8dox3Fmz4+gdHbR/22vqrSRn5Qfcd9
kHdYqY9UHkB3xb/lh+HvDmTGQilxDxnFV7JodkDCnFi2n79SGtdtqZVDcqZWZWxeGeW2liJUqNGO
PZBGUnnlWeLU9D8yaG9fb5U7zD/Mrz6sPoWjD4nkmOt+IaipdkHql2gSQjMU/xbOUISO8t6IVtF+
2EY/XjHOtKJ1Ya6aYKs9JcrjWD8WS5jGu5+CHBrpT2uSGZkDdVGgTF3J9f3vnW2skKO5Rb3dTPPN
79I1PGXq1lgChUl3rhFKqv9eEhjR5/fXCoB4NEuj73KPLcc/5kGSbWAbmm2cVGGrP4LECHA6GDbi
i/nQSlt9UcT2TsD/LT2pSQZEBDKvz0+AWPXYMORULlxfEPTXZvokvehv7hNv7lPuvadgLU27+2Hu
vIUu2z0eBPQPElyLbztJ2X5ee+wDIwrlLDtH2P35ibjSftWjdc41aaPkYCm6+BBwnyaktjGjIVgx
eoZhQVA6DbSG/ODTPchjy26AV1jps4sVz8TuS/pkJxv/gKmr/ecE5AY+ezikDKusDHdjQO8FAQL/
oiIx/PV2vqMDgLD3hxeabWdUPYrQb1Llog4boSUgxNkur8+IL2minY+/ivDJS76h+PozEx5M9dEH
FKyh1CRdo+jl62e5kzZ8epRp5304WaXSZGXu5+lZNIGwqBdmevSDrfig0HhahgDeyUPJd7kTp66p
Qq3weTkza3CB1qvsDKWOMFJGv8ksOXrI3ImGPykEnjw0A8ulXPveuMnUaPujlicjjjbPj9o0cf1w
DGB4/sIBzkIwV/upPcjBLhQcwzuq5lGDYGqtIgK6uO/9lwAHqRsaXGMDSuliIDmTXwGj5/Zker6Y
x9xJFT493qwWEPtYE7vINM5hffBD5uGr0N+qAR6quyh5GYO/v/7Z712+E8dAIYebhPbnqhe6aXZ9
Fov+RBbXGMMgDDEOR+9SwJoaiKAJc9rUeEH8TOguEMs8Ol+LimC/kW6zXOXTU8xOdtRUsh5Gsn+k
g2nIrpOhiCqKr51+K+rLKLxHAPBqLlQNd7fsGSysSL4iJPqDFUlgcp8br3bG+txjnStk/3Rtt9LZ
PInyFqASmmUqqgCqrZn1zhPRRpjsJIuDMZ6E9hmTHo3tNoQoS7vmHjOvnuwowIp22McIKhTJiy++
iElkI0TITJ0BayzfJjBWnB/BxK31jMmcDsvyZmBgW/XRphjeUhNfyvyviYOdV0gQVNUuKfEGS601
xu20PhGLhz6OvPnCz3mn02LB2oVTQTMALchZeA5w2uwaucMmu1gblbmbdBqjH/TVyKeiLFuV6aFs
Hr9e9E7owGJdnGo85C8UfVYDhIkmWH6duOfRfM2Nb4X4Uhrb0P0O0EKQFqBm93g8LIZs2URZUdCy
/Rw4hMC1Qr+s3XOanzzVGbLzWO36+uCOO/4C8+BA2MkCeI+NgDoSOryqM0FTpAP2Lbn+kNVQadYM
5nVY/MLu6w9xLyOARgPaCI8uGvnzPN8tI7kkffEemT1bursyofinrhOZGxXdWqoRJDpWRvYUxHa9
9CvcCRwThUdG2xe00x99p7J11cByReFcCccY86bxUE3KiQ2Tk4cuL2whPS687Z0YzoqT3TXidIas
zm6vvJZUtOMR9naVbWBh1XqOimMWPbPmyAYst0LCSEDffr3sb9nKeaz4uOxsB6SD5Q5tl7vnNhBX
JqcqU3SkfR3NwwaYgQ37Pcmv/UPYvvlovXjMRXyc7iQnSjG0dyTOtGvj5hyUB1N/JGc2S3qwE6gH
5Wg5l9bZ+OvrR77Xdp0EOKfanz+b8yCb5n4Yt7TljiB6TqaKXw0q/Ip2c7H1CRgyYyCz5FV8757j
fLAJUU0wkXGahVQx1Q0vjHv/sTb2fpL8bWo/Q+qYUniQ+9NgRaAAd8BTI3T5DLqTaqEgQ5ht9eAa
9tkKbkPSwuoNDyU+L7q7j6JLHd0E71cuvqRZtAJasfCRpit//rt+fODZdvI9tSzU0fePBaZpYoMj
GSEyq4RVWtPHuchahdKZjoXste7xcvLe4yWa871Ahs2PNPH8gQ3OaxutL3sx83V/0pwF+0SZiWhw
3H+LAAxj9/P1+95rV1kKgBcYAcwJ6E9/jmRu7temGejWOTQfR2KU+RuHPBgvunrBinQKZfJDrTox
um/useu+58MNEK04fBdbR9euevhXMn77+qG0e58AWXnansYU0ucsa62rZK5Jj+6Rcql0ePpxOHEO
Rky2O3ePINiqbtlP6aWWqr1vBHbgus7oYrVlhtgTa7Y5Ng9D3/8T1SiCg36CNMkMz7sJ2WuV7Bt5
58f6OtDfJmc8cPvwlSeFtx5XGTV69+lQt0lo+5VJAYeAzrD2yx7F9j08uPwquumqUGlgq9eu7gjn
YM0RUDG7VwHL1xat8UY56Bh8FVjsoXODtpWF4qZiPH/9lRDpvbNXP36mWZbWRGB5fa+NmWUlmzbV
nIwaJJLSR3LZEAsIza0fXBcXTQHoneDhmfujbWUMvL+35WuMIZnxhltoebHUgxAiwECPo4o9XG1O
Smfn1ikAL+nj3B4OdjW0e/6ritJvOnhsHf40oNcblNQFJkw02VfA6JP2mIo/+dc8CYcVM98N2gHG
CMNclGtXMCjaQ+uRe+jg3Y3wPFhrV3vtmsae+o+q/1fiCmjJZXbintoeJDAjdomej3AyZPPIjMDx
kWPH1qfvEWLNTiQ7YrZB+1BvipU7vCtEFNU7JgTSugwck0BqBn81Q41PPSNn9zHFkjRJ1SeDbpv6
LOSVLeI7h5Bdkoc4d4oRGvhxSW9ErgAUcqGLhr9SMDGLkGYYV2kePNV4mE4FXFt9c8uNy8yqetV7
5GvNm1JnFxxcU0ZIac9+FbWnigtptNpVxv41KhkBRTr4NFVka2eQHujuLUZRTwUZ2g3A6phGAeld
de2TVDfYztRYDEurTLy5XeswhB/ZlEPZnZVeWXc6/n+lvG/UdxzYNq447JqxXvfwhbY7K34KwzdL
b9d+zITzLDUjhA6q1Yq7uMunDha7eeA+hrzCGHpDP8vk46jJD3r+IaBTpjNqfCsTaW0WO1+3vgVu
cajcpWh7L1EEhEWnFEtoER3qz9EHXehaC+MqOJKPoln2r7Lk2Ry3ZPpFvlk4MPfCCuFkUoeaJHzm
7mGZ2hql5adIUcvPCvP2UWPbmrID/iiAmSS3eJibew3wb3XLoT2rJ7O8BIBHGVCr/OheugSJuv9E
QDdxYGZwNvfD7qXRhHdFVy0aT7Vwqi2GBdot5iZEtYr9vfAB7mVn9GB1RJ4ng6W5hCgS+mYmYMF9
rFFjUcfhh1o8g0ivlaus+RspljYIi1ShuW9VeorDOh9v4NQpuZCYmFgqKpegXKsLd9DvcmB+52KX
wmyGfHXyd/u8C0DlKzkUOBR18rOIeSn5iOU9WOm2VdAV2avqd9F4wWZ0JUrBtg5xNW2/mf2+cwbt
3IffzeGpw0RWeSz4O/6DkfyMoGNVwarVgep8b4tzWJ5b/WI2jhHBGRV2dR3bVf19qJbkKu9lDx/f
ZPrnH/oXdWkM0+9pYdc50Bi0k2SfuE8uis8YDJT9P0j/Q1T1LlEvYdG6dJrupcKMxuWJUS1OQ57P
q2djmXe6EfuPVKctTWCsdiPhza/OARz62Hih4MiiH2RPX2+r6ZD+8fN9WHZ2DWHlCWGPec8xLi9+
pG7S6u8c9AnInEXy4t3zgkczGEJ648gAf37DFkeFuBYASEXINxvlBYIPbGRNeEqLCBGqwP76zfC/
uPduwKsxvsPo5Y/uqjQ0eZ6ZPrYG2JIB2YkhPQ+ysc2sYG/Bw4+6VzoEUMFWapft+MugC17E9L1z
7arHOAomaV/uyuyk6OUalNlqpDMJypo4ZAdy+d1An3XygY0MaFf4fefCVKv5k6bK2DEqsXosLB6C
5mAaIZyBfB8CUsoqa8sm0oAO9eIl7pO15P019I5e7Kr0uxyPR39tZS2kMnmdm5jktruk4XETOxK0
vRU33Fr+ighXde9JemuVdhuRXzJwqqRX5sokEf7fTXExAkgdsC/hjkCd8iB0tu3VhRw39tdO6k6C
dZpyA7HTiJ3v3livPPE2muie49MbCw7/qc69NmRu9HEBztlyUthTAYrpiqI2q9o/GZjCjyZsCrBf
EGw9Gqgy/0IKqbSs0YWqaXgMq6J+jdV2a1i1nUA8Y90J677wW/9WcJvvY8hbdNGx0QLfNEXPj4fX
xTIjQqLuGEkHieTWIKHKHZOxnWw8TXNjGX6uBdegvqF2lPvDluHmkOorhhBhjxHneFK0d6u1I9Kh
hG4MsrRZ8o4ep+2a8JsmSt7Ecp2+wGRz68I2QFFW099CFUdAXNsF1ZbQsZMpB2l+ohwsG88YjQMI
EzdtFBF7bwld4Sp7j8tqWwFoipJoVWfQselLmU29TRqU+zqqO55KesMVep1XW+6SuhjJZ89Tk4nY
3mWbSWmiE42D35SITjlef0kkadUBLNDIgL1rCh0Qzv/UQioyc9uYpkNXjO2TBjAwBXj+XJhdutfF
BArOSaI1lYX/xD0GPMQbo7P97KG15HVXmza8lqBzL7qVrLXxaqL1I0KGlMV3xUd1pn2eEqBeJQvJ
shQP4HdrVOxBQ9kgFh66OnIGJT9NXTC96B4iT34ZuvHZoCTDmL0HWljVl6LIV8XRdwpF/emn9Y+F
rTFVqX/sDDxcmJsCgIe1+HlnePSW9GTMschJH/uqOWfasDV4VZdxTuoVa17Zg2OqhFBV8MJszXZ1
7sbsO3PxhYh07wZHc1WWqYsmkeBZl8uKVCEpZCojRtzMtsGLw6CWxFcUn+IiXQdEh6/f/V7ENXhj
kZYOzD1zdjcnXRwGRk/EpRoNcZJRrqhq/qu3zgz9f7+WKdJO01CWpYM1axa0iAZ5birFk8IdoOkV
ADnoPZOeI7YKpfP1Yve+JL+npsD/RwJ5jpZW4pAbqif1osZE4GYa1WjJDumhMEAcVb8F2cLbLS04
u50hv3aB7xFefPdEeCkApTLeQH5kEjmiWbs0ep86FfNNa9IQE9E2QLLsdzvoQzgzm2pw2zyMj6LI
HaMV6yaZ+sPLUsD37kgwliSU/F9DdPDz6Ug8tzY6RufIKV1xq9HqAznllF9bFJSoZTTmMwjVNAUD
Cz85RsDGWjqg91KQj48w2zmBOwZt0SMDShKdYVFOXmB2KN2O5yhR9rQy+gI1K3GPUodu9GuqesWU
N2Adf9RA4xJdXjimd+8SNNI0plngQazfNNyPH18M26zGX+Jo6jQSMIlsXbzMm2c6tk6ld9c45pZE
9SUFljwIPp9J2/RGvs2VBMsT4wD2wB+vRlc4gUtGbHL11GR0cehUgvYgdToySEP+MoXnr4/FvfHm
pO72nyef/ZoRWBkdNKx+JomETrBSyoNePAhhZdMlgMVae6Q1QPtqc1fn2trM30c5XA2QhtU2e0C2
bG2A+EHn2b1OUo5Cndtm8d23nsLyF7Z4KUBALfs7ggLod9EqLftvtPdE9a0cLl+/ye+O/x8H4MOb
zDZFrrWCrsYu/JYwXg/lt95XoSkmD5X55Es4R79ErrAXBA2nXY9xSTDV1hDHIXArb74UnE31r0j3
d9jSMrDYd7ru5MKqx6xr0Ky9EL+M9avGvD87+Fulq1YxLHtpp4USNSV4bf0tHq5apu6aVF0xLrc1
7RfNsqnonvqZTIRU6fL/ODuvpsiZNc9/lYm5V6y82ZjdC7kqoCg8NH2joGmQ916ffn/izO6Bopaa
M9G89NvdQEqpVOZj/kZsWBXbiq61Wbwu1wVwjUoNXVOQtggW+C3Id2BDSEyQPeD5G2rIAkCwSFgh
P0/WMZjql8d+UPfkJJNzLbNQJpMeQ06WdYdCw5HzpI/3tfZG5wb2wdozOjHwuu0dPiX4KsbKj0bl
5oOW8OlNSQpxDJuEA6aKb0Xjeo0rqj60LSVzrHLF0ueE3AruOsIFQeo0jO6JCzh2uNOQggOGVruB
INXX7UvTGzOoJ4leTua3yxV7Fw0EPdnTs4mLh1W8PPNk6baXHMnwZuQdlRNZ4/eNelXD4yBC1xLB
7kMwg9w1TRir4LKIMbN2U443YvtfSP6/11qwTEHKTaHLKtF4PggdSitsBI5XfU94S40OEVQszOhz
UwBs23OEKk/iPK1jd7b6w4DH0HXAgAcRdSMug7EGELfpSpO1q9DTrvp3oMev+bvxK8Ovs/wrAZ+I
bR3lxXRbvvyG/OaSNM0P6D86MOVHSLpsfbSgN4aT8DMu2l9Wa8e9E217N3Uy9x7cjWRbD+mZdjt5
8aWx2cjX151XvnbbfhftQ8ShBtvwJi+7tS7DnfR+PtsPXnqGYOb9SHFul2wLO3lyyjPiaA8/Kum9
2M92fxW6yx15vHk7XY92VDoUJC23Eezu+cQSPNKa4dmAGAQLDyZeP0w9QMiV40Tx4GY8TzK/g7eP
/2KyDbGdh6Gm2kZuN6Zv3ke/JEJj6Qyvdx3HBPS/zyjy4VBsvkVIpdTnMZSPB4GUrd7M193Ibm0L
+3GTg3XMp7P6AcVOw8atRWUm68viHq27ajf4+PqaG+l++TN3VyOBNj2Hpznetytokq/cN5YTFr71
ON6JkhcA2nWp2ka30HFKnDOvqsdatkXXqezyCtokHtpYV4Z/LLfnoh50n9TOnR6hSV90nBiLn1hO
G272lOWNzdC7jxG0JtugICo5uXpWjPit73r9BnRdXSK/QorknZhx+duu82XCD+m++KGYaVjnMK1y
PMB3uXGBIIkrISGQOFp/O4RXOlBS7Hym+UTceaQ9+3Xog/fQ6Kpo6K2QIpzwn06Jo4CAb2Mr8N8p
xcO0FuA3repG9dyd2G6P1NrW0eG00UFBAvkQeBIsTblC9GkCSo8JEgn4VFwoBsqreUs+mG7rYXIM
ha4IrUhqwWg8yanT9iiVLL+7qYYVlZ8PUb8xF2uXzVeKlTshAMTmNmg9FODGyjUoxldbq9zp026V
jmp0y43V6mwQblA80GIMdVIIr8opbd7v8TWhLkmRuaKvwTYfnGDSIvRmnQvw10ifiZJ8sPL/QFgb
SuNXReCdZAl+Dzu/Drn++6ezK84M0tYp4lEqMjo91FeSPWJ9OIfTaz3x5I6c0F8HWzO1T4N1upVa
fc4JrQjYTUj3UOViUpWBkJ6GlQESDoG2dAafMpzyE/2eBH4d+mAfD7p0CkSL+8zC2/DDWiQxbjg3
UPY/mQQeOzMo0sNdIm+xvkErImnogzFGFI2GHAIRcOHIydZI8sQOcPye/jnOwXTquZJrcBDn+9q7
nPzSvrx/U+1N53neg7M9FWMcuynkZiHFqIrB6XuwUPIiDSGco9NAIX3VvFXL0Y94+yyEGSAhIRD1
YCGbju5+L70zsQm6bFGws4bqWicxPXHr3yMeeBAQw1A+hneOpPPXlaT0WVpKaI7g+HuGtlNGXWZN
kcwbM36UctuaLKcksYgp39Ic/WhgrgR0elE/X8jHLvs19uNCOPIotq1QoUPpsVGSYjyw2IU1Md10
LaDh/Jc1qU4R+03lIgtmDZKN3PmS+WrhIb5WL78zRKaa6WIJbLJLAxeZXPLGhcZhK5zrVnIBN9VT
YbCV4ctqS9Zbm0rEq8DycVYmp0/JQrvhzhQ3xtrt5lwswvNOrrYyHbGfb+/ICkMRBLw9xnEyUdDB
QxeybNCNyuCtoXaGNnbjEHChG4eI22nG4/rMDqYSKh2FEyB0ULE/5Eg/7Q6GOmMeIBqI/lzhy4y2
cUm3PNJxOQrvl3d1oH++K7unJjo3T3FrPmzYvo2N2xGxK1HeN+aQlSTZrHZTsNewFe45PFTxd7tU
cG4rW4kQv3jP5Q36UvR/g7a/N8TEN+aZDsGT6BQg+8yZxGx4VzIOC8T0Othjan4LlGhLOyrlHFYS
0zVH3zTPa12nmx7h+x6+NGLly9PklsXlqt3YB8GJ1/YIzAt+ogqLAzldhAsOowRDGDsxjkYcSsP7
bHjUw7OQHmGl3OOZ4Q5xbUcxG7+RoFYp3+ScdWSbTqf44NuUcGuAqw9C16C0H6V/lKg9V9GWifT4
XKuzE5d6bK2RvACd1CH+07D4+kqbw1AaPSTs3VzsCe5XbVZKy/k6d9r9f6O0pEqgVyVKdGvi9DFv
nxabXhhaQEUJD+ZirxF5J/sVLHtymCPdF8bRdEQy2SDIkQ5KZrFQWaVqttZeFdbSq1xeGOFFHp0Z
lmvMl4rh1Is/q++9ZEvoZJ8C4hw53b+MfrBN5r3cFP0YZ2vpk+57pzxQOqdfQtfk543iw/D+8AX6
fJ8HT08Wm3qgtqLv+6oDOm84PUFUOXY+RTynTh8rgMlEMxQvKLTsopb11l5KUn2JNqBsougDxiQV
geCTni/Br1jQtiNYlgFzcxr5UNRvUhHNRBPchVjt67g9h6VohDp8KeEZKaNVUnwIx5sW2cG8nAnC
L0cqGiXlh0pED8juAPENsnmVsq5aefHCCqtbiTTDfAmNU52YI4clhSUyVWxODBoyB0+9bqglajmF
S/o8bJqrJuJ/JSE+An1idekoZYgqPVsQi1/fmcHSGq2SUh1mUXWXDjRT2Ica4Hxq+6DqxXZ1QRKa
fQmNjHd79TZd6HJYTArOtYHcoc4IDDt6XyenHWRXGE7trEdC2s9XeFh8j8dMD+eRTT2lh9RHwnkP
DA7znWBOLwDAxMPg5s2JLvKR2UcbGzkpXNQgeRziKaNRMce07gBJrIpugqvO1F70N4Rofl70R96u
L+McnI60cSUjirRoh2mlXr0bxo0pv5vFbxxhfh7oiBI3N8JmZRrQ8pD7PRipGWZzXuCrYE0/uTpE
AsQsmkpw885AcKf2IIOuyR6p19oEWAUvUo1plgZ3RYSkESHCWnhIH5ccE1BgTJPpUqVzwv5lKkRv
rcGiwIxeu1PJ7U5AbeGk/tWRejI8ATAitGAwQ+KY/7pWtYHgfxSjfKeMBY08YOdauIP4fVbnEMOy
Xwkqo/JQZ16TjZqbUdCWqs4Ty5dAuStE+UrWY+x3EPSqdmOpEnAi0jesreRSAuSWSbmTF8vzUj2k
gXjKlfjYNv7l4g9C7dZMxbaYlXyPfRAyMWKK7Wn32Fh+MDhR9Qb4iKSJ6mJen0Pygxxzakc5Vl/5
cgUHr3ohqHpQLFO2Q8KbPa6aMXsAhLG6earFJZptw3Ci+vxhv3KwpzMkkCYNbjhh/8Eu1gdzn9QS
EgzYNF5KSngnAyYlhNXGaqPx4tIpGRsiXOv3ksgbXDguBVPctwl1L56A2AVgwcLdII++2rTbOnxh
jsi3WuhNrYRTxbCnjIx7up1mkAkySlOItbXBpoF8oBQUjSKy7gcy7tK40fUbSbmrdWvTRHdDdNZo
bhGdKdO90ICXT/YFWOSfX7oP3OhPt39weKrCkhWGvt5+vpfgL6L6CZnlmUg+rC7U1s8Ut7NGp67e
A6TrkT+U0GgxudLrUIC0V22a6qyFaJSPz6mGORPHWSANPvVKWdkJG7m6ymsRe+sMHLVCG+FNrBB8
EV/1p3HZfdCmxFcl9cLsXoBLGlfTiaLtka35y+M9OLKXUkm7RgfXCVeUKgMk40a/QdCgWjbTADzh
5ef5PLZbfl5NB++/MI51nhqUbQju0BmgNL9KlKyN9X+9TbnuNP9ctwcvay8HRpStORnghrWCkt0E
Kbh1+YGmrzrACTtZuPn/7A//HPLg7RwQ8Rmmke7dOM8XPHqFtmhGMwBz3/hPWN0k+IeBVgEyagio
3ghvZfn08/SaR1JieFjA1D9OCNlYT8VPEe0QJPIshhTlxKDE8mK+KwsSzBEi/vC4KhnllF9hRdEq
UnzVEtwmbl1a8CZtvKZPfCr38dJciGnphOhSGlgwoRgOTnoew1vCCeCNYbvPwfUBkzWFvylo3LF5
lCiE6dhfoLVQUGyDC3Qt1YhgoufT1dcwvpLGbXMNOSJgzKB0QuSma+z2QP2sDiE0Dv04v9UhTK1q
6/zvWpNZFX+W30MoIXkcOR22m+olKpiuqC32+o/sCiUa/qD6dBQqcSBb/UQSTbVxj+vU2lWA1oDc
qeA0aBk78hDd6ktDNPS7n2BHj/2N0gl2SH83qU9SS9fi57dtA2jXarqMT5shHzwHWRl7QhAqAiBv
o5eaougZ2p76tf6sAJ6do81JxcHjh8OnMQ926iqsIxW4NHG+4eThTUM9Rqi8VeQQBqsJYNDyTOFE
lHWE8QZJBqk2RCI0/DUOw6w4TaTO7ICUUONXIttaJsQz39jhZtE3uh2qSK14q83nkrBNA2I+R2pO
EKaO7WCfr+BgSwnqRo8RH4x3w7K4S3SrwlJFm3iOL2YUaJuW5uypmO9YDZO7hrWtmrCEvtlqV21k
abWFnL3JbccG+gyjdJ5rpT/IKmquG3CD0LrdxjIuFtjqP7/kxyrvX0Y/2NpQm0qbUmFrQzqYgMpW
eVUHGtaRAt4WBQQw/G/B8GgUxamRP/r9h+v6840fbHGj0aZD1oE2KVu/R6csP6+rHTuE3bav9RJt
8rG3cQDZaOni5kZpd0aDg/JVOsPsg/5wuwLr9BqIGerxW3H+Fcg9ktleXT4lyuMsbQb90gwju7VS
Rx8jX8s482TJDofYD3WouxL02bC3UwDgPBdQZtJG5eyc+msVxsS4PHSS4JeGddfSSyvae2lUN/0s
rqyIobgth/PR5Jjr0bg5awCTdnAbm5JSQ0JtI1Q9UaAMMgLJXFy0BooUipv1prH9KMGz3D2mNM0E
2fTj/lnBiJgyPQZbsWuMHd0BWJLWg6ZZ17N4t8gypfN3M30WotwdkCEzr2N2ugSoIygw1kfmj+p0
sX5nX7P3JtBBteYiXvLrKY9QFNbtDsJIbP1d2reV1lELoduN8GbTYpsggKiCUgQFgvuwJWx+Xl/H
X6j/u7i/0eIhecTLoqMFVMdPkwIEcMQfdbMm4B3QAfSMTyF8/lE3/rasyF1B36AX8Q2e2pRRvSzq
Qlyr/2qUeg9QUl2FHCgtg2kKFeu2rJqzNWkJEtSo58itO58Gc4Kcw4rQwdMLqWK/lf08vSg4BzS9
ujCC2BMDmqxm8J4oUKJlAz92maKiQfxoJTbgFNHqN1WZeErgS2ulQIBfuFmRNysFnhaNj/zLubVE
VOcgxUSicTuydGUNIQ8JbOTvWbsJ1Dsr9mdKF+tZleTWORIxRXSDc6HaFDtFYveN9rU/tBlWs7BT
uGRYO7hFnMFfAHaR5PmlqO45bFdzgVI9yyLxN7I+SVCRlnMKQ+xYMXE00tbbUC0AQd7cGU+Uv+9G
NTiXw8wxSzK287zEkQGKXoLuYnOZoIzHZGaSeQULZrU7Q8Fku2Lm2x7wRRD5VUhiSLK4ovSpd65l
PrlDu1VuXMHCq+NWUd2uEv1J0Hb4nju63J6VYHpbQnxLyjYE4BWMqjiONz35SJa+abm4U9c5ENkZ
JE/QH6P7YimwFyrWQGNmSo2ivhPlB9jw+Ksq2eBZqAjMSXY2dpuR6KDJEZ9639aJvO2VbpuWIeIL
4lWRhLed1T7Va31ScichI3Do739e+0fqjxAYQCUiHqnRvz4I94uwqxprJj61zA1upmX5MteXrHli
iqn3Toy1HsjfVv2nwQ6Cta5d9WWrNNqtBI4p621F6AhZMk9M49t6CXyVjjiA7Q7rQCIvkdLyCAYH
tg1kQgnYKa8HmFVC6QCjWVlwQOPaEhrjkVHv8xbvj8pbf4SC3CZP1wR2rNc3VqzbFCN94nxOTifA
cqsijtLzfIXMhtnvDu6QKRE1CddrkCaGMiipl7V+vXKx2QxLakz1ivDgdzCbuREQBG4XXfHXEA6c
DZhr+mlZMF4FmmdWg50LuMy8IfJnY5KpQUGZBOBzFJRrWN4ZMLI59BW0t0fFALNYOkA72s5cF1Gr
PCjgqxTENk8yFI8fpPDzZB1hMuAkh6FDN5nYVI/RipRWOuoPN5CnaLU8otXimN35GLjDeG8EkZfK
JxKhI+IjBE6fxj44xI0yshYhMqz9OHl5t8sQ0wpeYDGR0PerBs0jtO8+fpjKPYIBVb1vCpcGtDh1
7s+r8GjY+PlCDo50Ne0EQQ6TYN8nZ7Hu47QgG5jbewbmRCWXhqPAiSGPOMBz7xTDkV6RaEcYB2Dc
JozobZszAgW66GThvo7e10gieuOoEeR5347DZRdZW1XZCBl1HUxYpJtiAI/5PiYSbQcTADZKqeVL
b5J/d7odYfwC0tYAMqIL6gWHoxpsBxrIaUZYMJwJyaUWPaXyO3tzn7HqK8sLAqjuyjbPga8x11Ph
Re07AOQ8GbYrjyqPV8rQWhZDg4e1P2LkiA5xdWIlHN1yPk3Gmkp8StlypOngI4GnpVCpypcFYRU5
lB7CSi0dcsWfH/fRwx1tPAPoPGH7Iak+yssqiyvs53AXpDyxitEuomEPwCaWzIMHrILl+28MSXka
xTZTQj7y4C3jRS4HWHtoCwYPKhtYhPsPnDR4eUWs+EvyuBISfh7yA233bWvVKUnR1tE42A+2VsDl
0mhi+3YTPMiBJ1+K4Id2hltvFdVrb0l0k1ea1EgMNatWmR++ydfm2XSBF8CVAE7ENh8bxS3uDEei
i2Btl986+ElHGO228grVxb7qGrZLcZ5CmL8OLjhayxOZ1bH6NbTp/3cHB7NmjDg0i3h1rYWZGoPx
gT7jA5P180R94GR+mqiDbSjJR61IljFF6E22IQihDpZtxHTficXVYoy+lFbeMkx2IThjFJ4ndEnw
tnPqSHZIcf14ESrHKVXtDqNyEDQPRaSfNfF0VVDh//lSj67cTxNysE+NkZEEUBvAHgiXg9psysQt
nkA2xZZf1pKTnXpTTk3NYdciAkFcERxR+qsfRQwwiMHWgxorRcqav3UJcqezMlILwGcccIIefsCj
TdIuigz8zSr4TMenX3q/a1pQNUQu4BpPvF7aGpP88AjNgw2kquNqDPV0xKTGFh8S4FbJBeVytPjE
S7Wjsfgcv/TBPqA/UaBVuvtD8iQFZ1aLcoevh8wc+ZYjlRgIn2MpU4luE7ndVXY32dlTeznCnRV3
Vr2Xl78SHHPxvOi49cgeMLAtjFVFnDdkvmtg6db0GO3iIRmfwzsEQSLJ/3kNHD+x8bZA/4GWmnSo
EmalWB6HJGRAPq5oAxD6YK8IQb7UnVW6upBuIJSZRLQ5gPSfx/7oPX+bZ4R1DJXjH3bH+hw+bdS1
XITmUgB+IUIk4yDvnj4oXYOhQCHylBmalEHBt0Y5B3KVgw1sm403Ge5oJAcYON5T+qbdFS04ZiXV
DsPjjY5pYdeLTh/Ep6bq2AZCYxAldFyNOG4PDlmqn7pY9mtOVT+axSPBtzqbtmSvmUqb5K4J5YqK
L0t1UjhvRIrY+hkcSGdITgS6R8slny/lYIW2XSio0sClpOJZGOxz+featMHvKqzqDJzgEsQfLO6T
cJJje8bngeWvj0xW6hmeH/0SlHPRoCB+UKkKohBNOdGCmwez7edFIonrvXxZJTBVaNFh8UoGoVGI
/TqkNMvkk42Z7WCg2aIzUxvRfMvWN8Qrtrz+yVbs8ebx1592k7iLDQvChi3tR859DlSYWNm5DnlM
pPr2YE83tzGKA8sFWgDbTWAHtup73iZ2lo3qqvbr5vnlxds/vxCx+6ItbysndEM3dhOPJWo/1Pzl
O9JItnCX49RAouz8ukAd2kGVzH0wzsn8nIfQuetPvCvgsb9PAxiOlX0BzYvu9MHMl11gggYw4hsL
CezRVSJMX+2SrLNHTMcZ32pkhIZV05E3NwXe9KL9aVJneQKMgih/INhq4sWpq5UkpK5Y7GiO0DGU
0B8KnKHY5sJWmN1O27TFbWHY6E+V9AIvusqT8O4rcSX2RPq9CEC+zbihIN2Y29lfkZ5SbDfPVuBg
v7kAgZFo6CBX4+izk1kb1BMs3Iwpj9d2ye5HkVmnCdI75TnI5WGwV741e8viBBiDZj41iRpnLLit
OgZbwEUdsq45ciYMFm90vJcWZBudBlNoYMto1DA2NkOJk8J9lLyL8HZ6Cn/XjwOWajb4Z2iumOtk
KMSENhbA8DWE3qb+TsKesNVKdoeCGJ6qhFBPomCDopDvKGJprV1dlw85Pguh0zqGacPb4KsLRBxw
IPfSB2Vn3fG/1cdDIDaGz/oO3PKiflde8byKnicW2Zt6r2znd/U9vsUdtcDGDrFOh/8xE4ofbpoy
PS6Itpy5OceUyvQy2VFTD9lNbXHFN+EPlEHlN8RfvXdC2Z2fFzJGwQZ9AMEzgCZbO5TyEj6jN6mA
u3DL3m1AhMMkgYCKJUXmqY3HZ7FzgXx1EEVwj0G0QkfPwK1yv+QEbt2MfkrqUuQRAjcMHaMD6+Es
2DOYbzVk4Xf6A2JlCy/jr+iC4isE+q7a6NZqAkV6gHI+Gexf8k/hYfiNt8d8zxWGrEX8mN/QUWkz
dDzs+q8B1l92Q2szaqDdnDawRd5HVvBLfifmdoXDOjhxwUUCyQzcNvHbZjMM6JdAD7ORpB0hWrAK
A4ey03CrVQ4nElmHubiAfAAjQ9hJeP3RgGFCTTLojahtlA6InzP/CV4nlTPMT5EVAsmY2MpftEy0
aQOsQ+hc5e+MtxgkmsAFCFhYQNux26nRWUtdiLyjaYuBrSxo/zlB49a4Ai7r3MuxXeVutzjrkHHz
yIXigjvvRsUOdSeIqGCCAOF710U6vWkCxxh0dLvoKVd5QbGdS5f3uf0DV1NDc8OerlIf3XfjWbhA
PPWPtdPPxz8dfVwZl1PH7B0jc8eMJemEpc9kIiC6GeCa/kEeCSkRwR7v1F98jTHQyAVDZ0E998TY
zS6RCJw6fPgUpxZvusSN4n2e3gyJSxNPqWwdVb3UB5lWCsTnfpd6VeqiWDINXqmhlwrI8kz3lff4
HkhQLXkm/VasTpmugkKvDShcwqjxL0ojZe71lSM0XpF4mnHq5PtW4gHDhoK2vJp9cQ4fxmZClutl
JoQGgoBYlQYtzoXtLmyU+/R2tYrTO0Q56psQR3KpUPZSWV3gpPjv//Y//vd/vE7/M3wrr/9x9Pwb
WeF1GRdd+7/+/XvNnmvAnEkCCoPMG2CVryeSUsTTMkWlvgvoOveF5ST03UtzJyrIfLWvSAUbKRj6
ybYwjcC2iq3qBEbmAyRwcChiekYnbNU4Rev2IBbRujJQkzGTV0YsEjGgsXC9wS95re4g7E8da8zn
hznbqlWAJmcCU4v6UNXhqgDukAJuizteRug9e7HCMXJhsWN0ueF06vNsbiwNHkmauRECv732Ro4v
yM+VkHzAW36eTW09uA5uhbNdpHJDdW41pvw6myi2tlGhYf/RuPBNNuqmc0dv/WXZGORua/sP3rVO
4iZu6EW+4KUUlKVb5dZwBid7NK+CKyB+Toc/9uR1DkIAbsp5HXNqB45izxsodE7gmB51Mlc5cSx/
J0WClZYUxZBxzTYU/Lq+XnxvZImZdnJ6KUHRN/txn80K0X3oibCLVL13Uc+yBCehJUELTww5HWIK
yhsZXbOh3bXsG+ufhq0CwK8Rk01Wy84k/sJMUG3Ny4BvCC5Nu4O+03eUVdY19WZl49lUprc/P4jv
yIyPezFoPWJoTT1jbYV/CseDeC4brUjzXSPAgRo3C5gYmu5ym6FQp2yRtfOgbDlKND6miBVBBGwj
1GKA9I5YXeKMCB47CTe9RN21ujImjJjnh2kMnUF4pgiHhs+ojg7p5sJbo8YUR8U7VUPBWsd+hG3b
rGT4PaofRFj3sOdNlbCvQdLlpnmvV/qJRwcv/tjCg7+AvTUvMtr8X+9XyWLAXslAef0yfCzfsTjx
h2fdE/fChbKGlM5IsKkR42lEeYtPg2tX7cK9emNeUlN3R4eeLBnTJnAARxISmht6c/l+cJFbdsBZ
uRHBQ2sTi3n6ZvKpe9g4epwn9zmd/NgpKpvaaNKvHyDW1Xr9Ix94BRa++MBvUW/XKG/hMYXEECkm
nKuBbr+tyetHii06P0hHFsSOlzWOEWu7BajY2dGfCVVBCm6DHT2qiU3Jjx8EiJFiEW5DnPG4AsV8
/hgWCS4g4ewKhIQVpyFoJBWlUI5FWxFtVHX4ev5mKGyJD1rSnT1RDsSpjNasiazy+i21ilD7OgTf
mL2COorz9WuJJfjZ/xifm+RHTn/Eu4GGiYwBtL38pveoi+txPSCap9qBaCu1jeFkQ0PnjWIQHzI/
5g2ZW3lAOccOE7sfVuJeKAMIs4vb4E/6yyzRvrA5b1G1QZ2vXI+kZBVhtse/ElgB5rZA3GodIeVy
ycnVdVgGZ6iKgA38LPMKaQYkHOwLkHrgKvalj34Lh6qAb9Kw5bNp2DoP2rCh7nLN/7haJ3/luhq4
h5UdPHEe6k/aY381/qkuh8flUf3DkECxltIR0dQiR3jlzdgGgANZNc/9RXth7oWdupdvxVvjX1bB
5KU2RJyG6b8g7vRRrP70UncpcI0osbLdUtzzMIx28ZH0QAzdoB+WnKcDDujc5Jyc8l44sq+D+DGw
GGLwlYGwnuSfRo7LQu+zPpYv1eKani7+VbYle93wK62uY4EWjddJryo1h8J4K5v9TGyvk4sESonE
VOInzK8uNnd1ZdjkPvdpkvp4F7uGFl0O6E8jTO2LinCmAq6N+r+xeRtnKSVfJG0WFfmT+kKvjY1R
E2WyJeMnKLW/zZqI4HlILswpQtCQRVyza5UpcGoOmviPRQQYGUiMNAwjnghdPjS7vh50TIgpa1RQ
QTrAKf46IUVmaNWsi/NNmmzRsAyzrVzup9ALbgyYj39lR9Yv4ENYsd1vggJbHE+tf1FGdOrQU9DA
Ci+Cdoshl0WrfyM/EWgaZzf99pQdl/6tfg6oXpc4zMDZQPeXD8oyiaik4RxRTBCRAp2E32qR3PVi
eBbA0lfcSbRsgeyJjunCaxHQV79KOh3xQLibLc3jfjsOsVdGi6eItBnYjXLI7MlGx+WjXNsTWU8Z
p95p47wz9L+zFp5pKfr0XYgkzV4P+p0ohNuu37Xya5FMnqA8ZwPgR5Ntalb/1qrXGwbx92XV/8lb
Bfd5tNStbZVuhim7HPIO8CZ5uf7WW+XvOBJ9zRztoQb5OOzTmS5c4krsKhhQZ4HMkx9A0CNHg5By
dKIWfCRKYybRR9E0cHNENwdRWhGPvTgMQPJrnlkjZa+z2NtZ580EZaHQ3C0l2aVIGWXJt7kUPkUR
QpZ6vomHy6wh54sfcay5j+IKNwx6gWxLFspAYX+XM+06roPis3S1lLtYG7elBEnY2mZszVmpsJGd
wpx/h8Wvwsbw4FFtxbrFPOQii3OuDXWUqDeA2lCu6KRrQUDbYTuGZ7XsK8oZCvQZycRI+uog9hQG
fpj44FHr55LuX46rxIlKrfK9NsQlrUrSiMN8iPx+faUULTcAPxvypcmSM0hCRFCha8byWo73kxTB
KU6cQXkM2Z2L5H6MsDqW78o8hCvU2XCgq7l0kG4iK8UFuvTHj33hV2W9TNZkm16t2Rlf3LZObN1P
/XyiAq8duX4NWTYLTVeiEHp4X6+/ULqiXtK53g9p5Rj6W4UEUhxTuIhHNwrs2gDL2TUjhyju2AJM
IXuI0ImT3YTihGU9SPz7rPR23PHyGZxJ+XCmAJnGPkYx/tIhjtlITKojCsey1g/uUHPeAakK9JT4
Lj+z6mWrFe9FiaZELfeOvAA4mBwhky+1yR6NrLCNMNhq5XQTROJGMct9PuaRPV6p8usgi5twWTCF
PJHefK9vkt/pCG5Br1pJVocdrqYbpSbUBXM/qdjvwrNAV2vKxe0ixkCJnoMehG86uFruZmhQ/RwH
S2vc93WfpuuBiBxKkOzT9Ni+PhQpzYwwlEcKjhHaHR7va89bJ2/kaVMGvyy6+oVbat4wv1TyVdA6
J63hjO87MMPrLAk6bTJuxAcnhVRX4jI36nyT0AExnGbyAUetiVzuzPE297KzKvUFYxMsOMB40XM3
3WX6X8psLN+kvwhMtzkzN6PgCaBRKKW7nYLl/aZJ3JoYt9/EF8YVpjDwKEd8SPZgwxDVJ2dULL+o
3A6QzuSHud/p/pj5eeyq1RYVK/EVp3kkqrtsq7/2mhPOvlU9jhHeEA+oMduytUlxQ36U1l3VD6pN
jVpT60SSo6wuS5vauCyfm2XDnp2crBJ/69lQFYBLCaoeFUCQagfdPRnr+H7MgF0Trl+Nzhqea1ed
22EqRPB+vZZs5fOJkBxEn41vso1E32bB5BdBOjdzUZh2IiffSvw59ADr8h+1TX4t7uxdEV47tJuc
V9UmgnSaLenx2Vngbm4N7/X66empstNr036u7P1L5xB78yt1WT7npr/+Gc1fX7YfRErIsWu5xVvo
jhcVReOXlz11Nr76/f3vz8v4e70YxuWK/QJPyUI2DiYk7q3AbFMzX11bRfESWosurIl8I54hGA1c
6Ofhji1ZWIaMaIiyTsj59aXRi8KazJlmWCjfrEkjNqNITdAYsMAEQ5H5ebTvbSseN/fGO8LRikDG
QdFAB0cj9bJe3Gu2eS56f8Ar29bN5NEsc/5lyzLGAv29bgoK0FRz7Qt9CmQDHYKGXs75rhMfubve
dNGuKqieSKgdnpI6047sPoi+YmdPmIja94e286fR+hQVEDY1cG626ox7Sqv8Ml3dfftTnBF62f0t
mcZ//pLc5sq/op3BckZEKaD7QLHazl2g4/zOskSfgc5E58BdcgU39FP+IfJCn0D74/PPz+UjNvy6
d+IuYCmAIaAbo6B2sHNZjYnVQtUEu6gx3CAc6fCT0ZlXg/rYI6kcW0hwGzLF6MxVAKkBE5msZ9MY
/Cy+V6oY7T+O3ZoG+T0wLpCki9cUhJ39b5l++c/X+pH6HF6rCneXCo5FP+UwOkODppObJZCuUcJW
Fh/vt9dyN2c+FrBPk3Ci3HD4fiAtDPZsNcDE7Uxl4X5dRMXYJmHXYhtdN6+4u0T9XiZmxuUzAwR7
d+LOjO+LiKIgLyEGNtSmyPu+jqboiiAnFW26oIi3RfOr0eKbubiwwvZqqG86sD1W7I6ojjG5RHMg
gSQIa9NMXF0JniKX7lBM24m83ho5J4h/0LBEni4Mtb/ZWKCmSy+mwBI+uI9K5bbWlDOs9jyTIBDE
jTlL50MzuWH7DqKTPUDKKAqg0zgutV/3uiPiUgaWyQmTTdxSngj/VFbn1gQwyoBeTHkrCeWZpPwe
Vlk4Gj7y9LAMKQfHjYxZRaW+hdKl9n8oO6/dxrUsTD8RAeZwy6As2bItpxvCkTlnPv18rMYMTqkK
ZUw3utF1ym2K1Obea/3rD+28CRGqRf4hzeSNRcR4jEVXixma2lLtFaNTxu8Iy4Sqvu1AuE3hFl7k
sWpnwpy1XQHgWYdeSxIYnMrWqg9DqKySeTpWo8ivwUqDtIY232Wp4PXMk4Y8Y9aiO2UmrGA62i3d
zrj4uzNiqls4xd9mVWyDmFi6ZBeV51p60ww3ry8EsgzZa7HtqsDRyq82W8MR8vULIr0Ca+d8ZwaU
UUwklIEjma4uDrYGcFpAUKrGuVsACpWwBDXI/oOs7MicSYavhZo4gwGFWe+MsoxO/li2CkGmULPl
dZqcFwt7LVcQzTx0fKm1CCBjQkUYAHnjr8XXXS/PHVy4FPus1kTgyGACW5cS406x/uUgCgwCf6Fq
dG9CCtluC3P8qpTExWFuteRza0a8lvJv5Hn6zAwyGncTmGEjLQ6NP4g1l0326mXFbJL5pwRgh8zx
ahMWw1BQm8bIjhV+UTrfjNmsoXQZjG1+eHn+hAUJ6MQXgKv9Cj+4Kv8MqcjVpudoaYDt/HXofAFN
fpC/8cOO8L8N5uqeqO/gP3BLi0XC1SE2F2OU9kIHtbi8Rc9MmV7NttVgCutgw1SbN9Wjte8u6bxK
g3WRo+x1K288SPU62MvlZ1+8CMp3foiB5SMsR2lyj7HBet/U1puYrzHUGXHXH7akNGSXkrlmSZLf
KcxWeCVM45uS0Z8R1e754TEtXopvMyOhZkEam2oPtayc9nK1DJensHb9z9G4McNtkW7zF/nLHI49
tWZ4G86PlbLvylVBSGO/oswIU2eob6XGre/zYpu9mvWJspSdwh9fkuIhU24l9YXKfdxhzj1kyKe9
/JRTpIHXoWCK7+Piq+c3nv35NtE3mX4rW6fuLdHcsMCNE6jqsVgnvi28TMO9UN9NOk6deA1vysLl
aEku4V0PUuLFaARrBq1exYnXYRN3rHqn4YVL96Jwg3FE46/iYMe99dOzeoQgrIHYg/U5rQwuvVNL
T34fkVeIN8z72vKtH85mfC6iFW0PnrwUAMtY+RlXjapxdPDKFMnXWfextYW5DiMS+uMlKc4TeHG6
xbZ2EC5Bg7V67xi4q11UcHKPAHiAjeHGtGzMR/jh6DTmJ2veBtPt6OCOSHJA23xM1YORro1io78U
jJaziyS+EgWnc3BiGHoM88NoHgrjKEWbSmck+hRWe8wwLOGTOWOv7EP8UKAG9CvGneNHDC6M/7gr
3ZD2OTDSJM0Ngfuntfn/f5c47LBeEikIMLi5qgrFNlFrfZTyhwH4026ooitXW3OoOz/a9vy5QfAO
wTnGIFakIrz2ii99f9Qzvy2oCNVd/sAof3DV3ftol970DBCu7cZH2f7+4QaXBv33V5hrgekZMmU2
EMRVvVPMiZBjA24car3YYHMa9w5v8jzoq6k/y02IfulBlx8xyx/ihzH+AT/4C8BE/YvjOZsHKAhU
0N/P+dmHd2/JYnOIt+roMHdcxdvwNhpdlZ5v29+mkF7Q6jCE3nY8/22KvmZneAodykZZdyvFQxNU
HVipmxjXP2h4dvT0wyP6yxdjUs1aWIIoPKrr+Z7oR0YxGUr+wAlvD16wgeGwZWDk1h6vrT3tk1Ww
+snH7S8XZQlYBicFFoM8nt8fTDe0whgw/T02oIOqNthW+RUbbti+/nB3v4a9v60ADEiIFjaxiYB7
rfxCzf5TrzO3C/PciJVD6UZ3RHoA1AzmbZJ61XnCVr+5iJrbVXD/Hcgg6SP/QO1vGLkUYWhL4keV
7jtmA+oGD5lmGaT3p0l3ehXtCPB8DMtD7m5SdYOrij2rN9mwieCNmGe5OIQlQpqF9eUUyj3usMFn
JXyyi+bmQyF8yjmb3bYvHb54GAXKRbp0+VF/V/B5LJ45A/LnMv3QaZLZqvLnafrUIKumhTOaXhC4
moobgh2UALEu1AE2mqG5b7+ye1/P7OgmZv0UB+PTpEmW9omxy8Nd2WHrR/wgo5gt8xH+X+20i0ia
UbfagNHiLxu/fsIBB8qN7Kk5HqsMkA5tsBPzLeEyoWrjpKlW67ZYCbGXNA6iCVnZYLnxw7f2xxnP
vBksE9jQxExE/6Olm/BfisdWPuhgWuoXDevCnyuCHUKgSrqdwtdFxPPvi8rLXnC1Utig2CNYkYuO
+mpNkv0ty3ln9oeWMWBMF75SsWv30IB1MTPtdlczWsqdZGsZroyRbHmawBF2+bSO11Pvtj9lcAGp
/fCJrjCCohjEqvE1tAFj4aYwSrAL2oq6K2f7USLxlyggrYankhzrOlkleQWYQ+aoSAIiPxXFPl/i
Z+PfpzGRzIemeRXNcKPVBB0lrMv8o7L1+rGXmV2PjA/IDZ0T6lHxe/aZynRYuhuNN0ELItEj5bQK
IcmY6UPpf2kjR2gjH8KZcK0GV4pFdNM+1/lrK0tOK0knAQVkqxzyVvWi1Ma2bD1l3+l8jyOuO873
Vgu6fzMOCkwYIqQhsPnZXgNAV7pqm/ZwzrUvqyOWKAaFgcVVnQH9MttMOBozzu8Gt0pTTPd6iMu8
tsskhqL6s4gXcFRhVA97qymcvt4OFRL4Sty30V4pHyA3unE5fxsQzEZIqDlTUeD8Ufua0u+4HraG
fFBQ9AyMz7Va3kqz4sbxI+ejmUdIfU+dhXos8lRzcCtV38pYzQr8TjWGI+dXmMwypI4tj6bPzeIj
0bGkLPEos02ttEQNXcbxMLCDiDggFSRNVNldrIpu2I3nGvJapnz4U23LubkVrV2pe4nQb3pLp+Oa
bpLhUIuq08Xfvc6Ml5lZDP7Z8mlrAnw12sBZ6k4kI+n37LleMVkeMAZ0Id/ux1ftu1XOGd9UhCFO
b+xKgalV7gTp6PSatRkr4pokRIKjR15W121UcF1Rz50o0Vb5O9Ex9gjDqblEE4rj/SDfNyXrDlqw
InRbRXvO5PsKSwt/vsOVy1GEVdo9h8nJF/R7CkOkov4t7MNJoHw+Cbo7QlOA9OgTNrAqi5WUw32i
k3SsvN205SnirvxwOR2zYKdWW998LwgE7mCYhmc5l9zqKSKRYu5aN9O/JpIKfDaJTNhWL0N4yqZP
kpgKEXZXk9+WfJdT2+38EGqKhj+xel9WX3k9OHnfO7nM9J64F0jkaneeDWBE5WNulBUXGorcqfOP
jDFwNo5rZarh3TducygZQ7aytsqyzpuTei0pGhZEk9PN92Io2E2cEwS4DSf8n6PgyVLqbaaHnoEQ
mIU7Kztzml3UUF4oNK4Aj1p4Mud7wby3CtmOmeF3+ntDWUmUK9yLYxQ+1BFfxqXthc+pBz0iwEIW
oDWbLqp7mGGERsNhKw+qXMGEhAoHG2TWh2Mo+mz0rBllZU23hlofrAZjiJbPwv3obeTVerxiGuUu
KytDFTNgX1XrrzK/SC4PYmB6tDshXX4u0v9mn8W8UsJNwRPxrW1a8ZaAGjRDvtfEDhG2AtvMXPtV
czC1+2FS8PN7xkcO1y9Nf4bXQugpRCf8+o3GlYZ3HQ59coqDeiVLo5fDfQwY3Q9N7yiRcUCE/iJJ
N0H8QlxuVT3V9CIjLg6hJEK4ZCwOA3KMZVdLAEVOujzc1Z0ClW8XVx9S/96N94KUoxIElsc6tygO
AIOpnm5ivSPoAWhZbtyhvJXTj05Yd+BaUcsYKf5Qezb4Y4fmI2/7VRN86+ZN3B/6OHJzmgtoCRI8
WbW71yJoTBAHxJF9dAh5b18jdresOSbQiXIJAlQHilM2vFeJi3mPy4D0Jm0/JJ/YKh+hY+34krHO
p8BrWjwQd5PYrIwRcYWqXWSqiTnsNml7xvJ2FTAZyJfp1yB5fN7MMj25fcbGnMG+ZzbsR+YIlWN2
+lD1yuGjRs1AoqYgoVVo4Fo0iE1Jiqq+9Dm67RN8042z0WibOPiMFloT3IwsRAsu30tiv561k1Xi
UcX7MmBcGmg3oZ97AiapfE+pE8aPFQudDQ0a6Vx+WZCmWHdRPrt6mTulvmril4IPow9fxrhEHp8s
ZSIUDaUbcSr1hiv27Vbp8TOG00EoHOS3OXThCm6j5ESgJFzpx7IGM6aaYctblv0SSqCRLGHQ1aVU
Ax2eFpBSDOUo48Og9a/xDNWaiqSobvBqXqQRphju4V6smSNtBwyPc+Wtx9ZfmBiDsNJVX/fKwtp0
TGsn8xxSX3FOBM0qELd9u1u14sSBehiFx4jkOzRBnRG5DY+A9DMWlbBdJteGGK180fT6+bleisC2
l9dxLN4tqToT0S8Z4kILS0uj9pgl2YbFi92Iu0kebzMDLCFk0KFrO7F66pnBc1+K0riqsci80bWO
+bvKeW1ArpjbYmsSH/Dvqkf6W9UDxsoTkRQYi9coa1RJVubPzA0XNZ4BhuHF8Ganda9iib8LYB+X
+zDCP+vjhwv/MRHCEwsUGk2eiFCO2fXvLUAmhZmWGMp8qBdz/P4SDjxtBHrJAkTCEKiETTxgXjO/
Jpy4/goo/0ehhvqXQhOdHl0prwn5Zb8cbv7THSRJOrV6Ivm3lYD+k/3dIQbBX1MBt6sEDP4sHeqb
am3xHpxMEPmIHCdbYofS/HWUYmxP7Nux6b3uhTGg6ZT1R4bDAtTpmtc/zGCB6V5/B7V9pVer4DG9
BO//fozaH3Ok5TH+5w4WqPk/d6AYoVwpAeUdVu3SsCbCmvgyiPlN/pV3DpFwuLXLwiGpwR2dekVt
G96ymqmA/Mzzv3nVTMZpjKnHnbkl/bjgLFPuFPDowcFwopY8qrGs32gnGNMZ1E3iNhOHciY4owgL
JLeE1n2yvntmHBpei8+DTBm5NrOjAadnPDaCg3EpzOrovdR+wgL/ViD/9+avS3Y5bZoUN5tbKfBU
wKnyOH+kW+NDDp5j4Q3XOM0rYmQCuOjoIaUfNNN/P344xX+p0VVLYZKH9IV36AokLGJf9NPAkg8g
wkA1iBnUZMNWG42XhLG0wP9wZ+Wxxa8eSrZ2KuX3ULpDZaD0t5G2qAzIaa2OhbwvjV0FVXY/fBXH
fnYHecV0f/bd4sibD4PcZUep/Md2duMb/aEnJ9VOEuIxcY1whMKVNsyGo2kdrX3jUJhecWRoXJY7
NCN6e6OrpxjlPBs1fMCu7GwuSPxH6eG1z6Y1u715HoS7sl8RCGfXgId5syeBM6G3uaVFbTecBX2+
gyDDkBKsqwYRjLaL6kt301Ng2Wm0UTRXFV7QB0jWgRppSh+S8Zv9vx42qu/68Y2lMletNiw+3ZM3
45sKYTHxBgjs6wpyIA5/CnD8nnhlCIBw/auWGs7GSr63IZoyqYxefnH+xhdxn3sGwCpMvfau/3LM
Zt+0NsSk/IhcgM68dKJypzZ7Ec2za+Yb2PAw/KzBbqV9Rnu/6kR7U6g3U+lZ0j49dggP1BuTlBsj
/OTUmXsgFx3v/g7iJg016BwOL+8aRHo69/bkg5b9KKb6k9u1vM3/WU3Lbv2ft7mMlEbto0A+5ECd
AS9tDnVdqihs6qTaA/2fymL6rmZzpWj5Ppoil9yZGY2vP2l76MdELdL5FZheWWl/EPwa9BI25AQL
VRw384QFa6jsSiN5SQgdK5Ryo8nCG2eZXRFkUxpnRZOeu67Yxr21j4nNtEL1MY1LL8rzF10I95pR
fhRjshlmlYjn7F7pU8tuR/lsCeopUyyvjSiQe+nB7IUTdn1JEt20VbPKrQcVk9NFS5r3oOTljkSl
JS0PD4LOx0kOcmyR1ntz7ldWAW03fpe7ClsdlklauBHTjIk3PGtjR4LwbKJYwcxTkTGESdxZGjwx
vVRGtSftlMdFWTHSFsN3SoNzb7EGMPgS4nAXKOMO9daRZ7wxGUcFk3VqwaB7cg/GhTS9wyd2nNky
ygWvt0N1kSGfq7C/yAgGmxYfCFCjNjgKgrjFq75SjRu91VDHMIxQvqrOdDKAlorbEeXe1esXEE9N
dOOU4GGkGYHIV1AVp1KDucxzVdG81zOY1FJepNVqqHLPj1d+wBtm3vqBfps08BOmbKVJ1b0a0/ZC
LCTyhf69Aqe+KfrYzrLwyaiD27LB9GVwOvmykAr6b3GWb8iTxCOjO4p5+KSNM6dXjiOQtAf/QG6k
NYoHMNg5ldE5mhRB1+xadF33PytZresRKyKC39b21YE/dAqBLUooH8wLnchquJMQARFmHKwk7CQV
e8RAa1W2x1S5jfqPoLlVM8br/ugwCBEviKACKNrGCS+glsZXcKz3LvXK0g5pU81bRJXSHdTM/kbQ
Mc+14/Z+7E+EDvPtspWyjybFnWB1GFDv+nLXqae+2NTpOQk3CGi1ZS9mv1THnVERwNnBSF3mcasi
XgdnGLldFKERuh3li0Y5MB4q5X6wHk2S10EGN1HMKE47jqjx2D0Dxl+pfEFBZ0aJzX487nqq9uKQ
FlgZrULtNajgXD8o2Zbt1fKC/kHy6UHdWLpo6pGfhYE/jncDrJVFa8avcYN+g7awM9YMJKLhSUxW
9bwJbifloD3yePYsLTC9nmxHYWOMBC4zN34HMY7ewfywEBIbLJ3YToo7LdjQQ5TFnWie0xQ2OuO2
xwVXBANEbg+eNw8Pkexp6qnE1DE74taz7H/L/qqKdz3xKsW2jx+F3qvLVareY0laD8c2htiIPaVq
C+OOv/MBy7TXnEdBDzJ0FPW3BvUCMaaGx7gnz94r3s9k6Ztml+ahKjYBBO1KtLP3MvHC4N4QNtFN
OWzM9NgkD6icumilIDYzV817884u/O+jXP1rMfGfvfcKrO+7JJalTtQOc8LINnyrGRKVabgx9O9B
2nSMWOtyiXPZasKDHu2LeN7iX0/r1nzGC/6nrtd+NzkBmZAioZ8Gx00CIayOV8x+RpSL5YN6DlbF
fCefJ+K6/ZacmMb2x0fwKPIDzhLswmretslJ1N/KpRtBLCgZjyRI/lD1y3+7V01awgQU2WC6eXWv
iVKQLoCl0yHv1qEWUGfMtGAmy5IuqyOtEn6Q7/fYU3X3ZSK8T3V00F/MNHA5/RdD0/x1Nm4jKzrq
GQfo1HzUCnIfJblry+I01PNdSS/07y/IXA6/a4D2vx/6utSdZnMwsV1gmhLcof03SaikjBU3krAT
RZaPE6JYbTbLfxd2dkIjU4zeFO4k4jL1IyiAGXwJksdLTM3VCBsK2GbdWi9tch455pFYmP5dF31I
yx/6z1C+mKWtbhV/n0u0RaAD67Jl+vqKZoMKTY69WV3Xm+qAezxJBLNGbI8j97ewWgFIOrscqVuG
l4rZAt9mci9SNhfZkQYnqTykYFVJXjczynBnBRt1eATomPtz8s50czS8eXyW/A262UH+AV9fcOM/
H6QqWrR7kgrp/fcqQzfzErwkYjRtXXAkBVTHAFUKf+6vpD89BNj0NUg8//dSV0yXTi7jNp50vjP2
xU1FJ/SoNzfRV7YrgpWY2v4apIBCtl2BrQrv/QG9tEGQGqLxTY8p+j44UdO9BzuZWc1KnrYY5PWd
PeDwvQq30YadvtfP415biazYmNGV9iriVospoR19IeBl+2VG86AvQ54IDzxn5NeJ9+anvyUJeM2w
bTNu4LoQ6DHBmt+m6+RmZtNSd2G8QUedPwlEIiGVROOzQ1qjUpR6jXxKCRTDjHNtPHTyDfUowdvP
uSPKb4bCDrjOkZd2FEAYHriD4MK6/JZ8T1iHaxk3vKMyIgd0BNPTHqd7GUADYpNNZsITZtSGsG6M
lQnMbzzwx3+/RL8Ub//47vWrkS+yDHGsMYs4BI8SGJ3TP2d305v+yOtLW5hHbvI2f+ivxsd0yr7U
F9SR83v1ajz5GAe+V4w/CP/66J7zN4Lfl78dnrv7+st88p+qF2Ba8qq/IhOJs22+K2/+8/xmPkU/
ghZ/a3r/s6qumRmD0IxqUxjSYnNAuGkXfzH8Jc8BIrLqZgXeb9Ol0o++cPlO0f5IVoWf2E6plhxN
4kKWZJQfHuvf96b/t8715e//U7hrnTV0TR2IB0R6jp/g8lDBubDald7m9xnKz0jED476PG3HtWiR
RLsowc7aYnmEp2Oq+14djWQ1M/nTTsUx6ZOTNtU9eDWHIOSRelY/fXwA81OB/q5gaJO10IuzV019
kfJh01Ihd7O09fV5NxeVNwTttguUXaMCVrYFAamXf9/yn/y8319t/aqeE8qkn2HAaweD82PKvxV2
1vSoSWfMQEQyDTjeffkH79O/AjYaDAIcZqHlA979/pytbMqVTKdBUvN0YwjjVwQrjeTgihpZs0Ep
VyUAnQqpJamYLFWJ4RjkHQhJA31FgjQGTgeCuKpxWfDjadWH2Rli2w3HWi1DrGeSo9Tyrs7gORoA
I1F/sTBtwoNvpeqtWyrNR2/BmBEbIlPJBCIeWdKa9zxChGdp4qYjZAEXt58e9fIs/3hr/3PbV0BH
bZkzpniFitXtsw5Zrtcex0b2pqp18T/m2JJApKcbWD1ho11wATlNM/MoVDWGiCjB9OHa3EacKbTl
IKwlMGlvKbtBNtc9AGaXszF3ZE6PS7H5WnQPICtemScwXLhpMfQKSOPRqyS9NUCTPRy68TAyLQF2
1bDQH2DYZMGrOTFxLGoPZrtCGgWyFwz2A7cmVbpU71MY8r04eMSk72cMpCJSz0X61O3MnosNAjCE
gYP/Bkokxs2aV2/QJiV48ztwJ+LABXxa/ugD0DlJ4sFThCfF2MxA6g+corl+u880aqq1KnmZttVr
7My8sV0tI0dpG4bnOX0SzMOAebPSdHeRFTKUPPdztxWKH3R9v8Q2//rCrke3w5DUjVirhxxGz2T0
myCf7sLSHqQtDtWu1MPng84lGZeWz+/TnqpT7cYE6VlZ7Azja42rZT3JwMC7bt4F9dkYDgLTWh5N
1Aqbwc+3af2o4mvW7LL5WcL9OoqpwcOy3Gd4T2pqaTNDx0xTdoz5uYIn9u9F+etV+9ctXlURIxFq
UV5i/PJcbt/ZoLboeZg8n25G+24VuuFqoegv3Gc2Xxw0OP/5d7Ee7S967cXqxb5r7cO0OkDMf5M8
8dA9mPa8Kw7Q9C8XVJ5u6nQbAbl4DQ8lXX+eXxv7uKeD89L1ZOPLCkuJfsD+sTq+7lThtir4ByzC
sMVI4Fo1HpqBYvi6hpl1vYWmVNVf0aQxNv2S00cF/5ZwepSjM6C2W4yQv5m9l7PlRDkWFeozjNBx
KlG7Cq4slCurzxwruh3SDlKcgCcHY0kTL6mz0P1Q1V0fir8+NUQnyyIeUIeI+fvWqEaW2TR6Ex0G
yp5+etKz91F/yZgk1gpWWWtN6X9Y5dd15PUVr7FPfB2aRivjg4JHRrHn6WBhKkhHUbz791r7g7e+
XAl3Ug1aBsJHqJ+/3xvjfiuStUK5Fe6Jlve6S6C59bsq0ES5UGpQAzPLBdSb9rSeEl4kexw4HhX7
0aSS//z3h/ljZLJ8GAOfc1wmLM438+rdDqM67DUlV1CtWGhBjQ2sgtVHsfX39+L7v6/1h63Qr2tB
gtH5F5p/6+pawaClzSByLUbi82reEmy5ETCHX9XQdzbpnkw6zO530Sq2Dwwh1hfB7RwVhfudtS2x
ZFhl7z9plv+MolwO/oUphpgEg8NfQM9/ap1maoYxBko6ELWMrdRTN6FXWTEwVrB62ceiDy3hbIGk
luk57XEK3kUIDbzgGJ/mN+NbsrzxSxm2TbuXph3ogkCmsq6tq+AQ4Gs0sJU7AQjFuC6jW8xgqh/e
k/+Zpv135+KhorrGpURfVJ/IIX5fTZIgkiA+ZvNtHXh6+VFPq0ZbGcaGls18FV/lO7DhTHJktGNH
PkABOCNhQA2Cb/fCesD+gLiYkKBUdXLHWyG3hcql/QD+x2RFPtOfkDS2s5aeR9rixChjLhPb40s/
IMqCH+CU2ObE+NM6+XOMHxoza5mOw6OnnSNomLGb+m7GpnNUXvFj1CN3PsmdbTiI+utNF9uhK5MI
S66uTtoUTDS73NSV07jiNn0yGvsrO+b3PHVsbJdN1/TobLv+2PXe1B9BfLrYo7PJFq9PhPP2fIDX
zNmkLRRQdGcVzPV6mz7UEF9P+BzghTFuR/wyvJpO1k1OC48fWjPaq1zBA9kxmOAOHrZ5OADCGHPE
l2C3eNzA5uEQqALbfInWwStsZ1Qik+R2uBV5874W7RMST1zDCmxLnRHg0h7kxY8oQ+742Z70FvKO
jeGJTV+hC3umgmVIR7zY+QAvYFBNcd+eOkyQIJz7x2p6MgnHfSuEXVme2mRTP+JLUUSeMnsxgIu5
mWH5PsxvEbvFnRScCaxR4ReTo2L/8N5eDxavl9jV4dinTaIMij7dhthVL1Q7zBZq8zFjGqeZKYTx
RwGNGu7VUcSZbQ23crPTAIUii/RqbKMVgpUqNw40T2x+cETlNLiqJpcPx35iMbSSiFe63k3TwEzb
NotY/xLpEnYVb6Y74YYYAXF2LWMLkctglW0V5EsEFcVbWMjl1hBWCZiYrSlO9DbX3vyB9JG1r4JV
9l40H8z3/rUlZwTHvWRXfRuhjYK/V+413iqQdqzLoLpGK+EwoOpDX/TQDnYneYwr4/VCxr6Ikxtu
K9MZcfc+Y9rMeoTg3qI4Ye9zoZjhQ0ZcV8NXmntSuiqwwX0gT9KswRFdfV3fBncDQMCufJY+Gy96
K/I1BswEHqMjCd16pQTrcauFHu0UQ89R8bB+wTYjvw/rtUk0xhp7jfFd2gMc8Y+bEwPT58HDAat0
CwQGLoxuBdX//RSsZ3jhRFMTacnIBaQOG7a9OmFnZWe7B7zICoTCOpwqBxMOQOD8hlo6LV15afcc
xL7UztMRU8LMkZ5SxYMvb7zJrsAwEF1YA0MDYzbbWreO+OTvtV1KwvBuLDxhcMs7kAPogBuWdptD
GbCT7Zyvs4O6nVbzIy+DfxN+G+sFxGAGd2CKbxrr0ZM0cuFc3MhU8rNByB7Hycs3ue88AEFJdxpT
Y0Rtd8Yr3TuwO/Y8w56fts455LbIzo4jKDTjVF7dLvFAxxe4BMsPp1gH2Wmu7303fmcqqLy2JNjV
DjOU+7Y5+KpndrhH8qmwIe4yR3nL4uXOXvsLr/Ekuvh7EGqUPOeYa3tN52Djldw+WaYjkILSYMi6
qcY9fiQXbnIPPGRhFfCGBdgSg6A5xsGwVcvFpjb8Au+2cPoonPjcQiyHW7vtGdMhuQPHwVcLtwR4
es78Q0FAifWXF4riRBQ1nBA5Eq/e9mzucZK3kEE9ZmxfNrYmzujWbn44hkBMaFvN4/Ni3+4k/MBA
AIyTPRa4zbyqzkPsrm4Ke0jt19B532bO6ka46cg/2hW2ugafiezV7N5s2Sk8WAl7+wZPVTiQtuiI
+j5Gn2E/z6tnqHE3SIlHTz+62odhc/SEMh8ERCT1nhkhoRzhzQ3efKzVnwt+xQq/f/shQGb7hV0d
58H2OHhoXNwbyd5u8cy7XR/U59ObZ3u6q9ypkStgt3pze6D/85rQfUlt+J+Yka3Rdkpn1faUnXfZ
iXa02hWuV9qxuHlifvvZ2w2CLBdB/NE6P3UwDW3tnHRr5sL5mvf2+VTbp6q3O2RWD7r9AkGssPB5
LNzdfb42vXtGBO79/SZwz4/y8ezw46yM0s5umbWcnPv9npu1Nhq2VPT4h/3m4ngw0OzD7vKre9h8
/lBAKNf75zLJMqEoiyQDw5u57g+GQZnGpJHzB3wc3PgWhtpDe7Ocv5FzMx767cD3ipvKU+Bx1roE
2e6mzAn36l7d9Ouc7W6w0V5H7r/PnD/qUoyucFsgtAzNgcR/rkB9vylMPwMXOTTl4/8mq4QWYQMl
acdcfmlrB51vMH8JP9oBLKDLf+spLqwudSB5FgYMauuqDwhlQiezTC1vNGHFiowqTFtsVuGzsknf
zYccQ8R5S61iNKvkp2D0v4wysLFBuEkhh9k2Aem/F3N0X+E0RlV8aKxTGaSkOYID5c2dziY1cNAS
R+aizLWEldTd9xCF2Yjjc8Xc30i+VDZsA6enuX1XsKIJg++FW87gR6gv5k+Bhn8OXX7/pFdNjBqU
DZhdSs7I5NE/agURzWfpJ3v166aML0MnpQe9i6zTv2pXV8myWEzLklXAlJkvvzJvcfZaAmWXcLV/
r7jrbW+5FMNrshmJnJThcf3+6ONSNRJV65PFiQG7XVLHpgHmUejl5TpSfxZf/wVyVHSoWgB/qGmW
+/v9glkBnbNAknqA+wwP4KzOF7E/VqE3Dsz3hwtr/Mes+L+8VkABeK7JrHILm7IrnHMoJauOYmiQ
cMmjZgVZgZerxljLR3nnYsJgMCDASiH44elKf75WXJiBFwvbkmXj2sew0GeSHw01PiBZQpKqlYiU
YDS0e6Fcs3IIXiRyhTF/2h397luJ9uL0ExTy52JaPsJSJkqLkcsvOPY/rZ6ZzjUUiiQ+tNADIrxt
NvIn8STjcP73SvrrQ9aXyG2Tt1jEr+/3b7ZWZ5JuLSU7ZAveRW3lNvnOYtXC+ITvLsO9x1OtDM/S
+NOll1X6++7F5sXBrS48RORIV4sq1wxUBQOrWJbP+nxJyu9OOVrxhKz9jEcCQZckCBNovdA81BRe
kXppivPISie3GU7UT6GXf75VfB4+CaIlfAZk8Wo3jcYpboIq4q0yt0Z+JImJUO2o+ZVnk067ovR+
ePbLL/ztASCx0eA/mrpEHBEZ5L8/e+IQpTaB4HAQujVSm2oRmWbvhbg3qtU0rGYcmbrxMf4ppln6
63XR54FrYGeFm8Lv1xVCK5oEtB+n1rxEJuJy2K85jJCpIvDn0k/HuSSvINoNuN/++5aNP05wbhk7
dRSJ4qI00q8ubQqSxqWz8cEV11Ri4S3wqOjQ4y7egM/H1fSIJu9/3QYd4//h7LyW48aybftFiIA3
r7BpmUw6kXxBkJQI710CX38H1OfcllIKMeI8lLq6ikW4Dey915pzzCCyt7R8KxDUnvVondMVGHKi
tFR6L4SfKcFB9O2d43x+mp672V2CR+cgP7942W1ye/DsoMidg/fm3AvuJ/I5GxvNvy/nT/TT1eVc
fYjrDktCMYrFwUjfpo42Bjk3Y9U7VtuunQ1dhhHc26kxn0xCjSQg8l1QE1PdsXkTiIBKNCQz2r1S
sKrXX6Au+v8+wZ8q4l+HGLOEivfO4qPNFK0rV2N6nolu0rVueGzZp01ef9ueYmd5Lt7a7Qkni58F
APl35knaLZ8VbQUHRbernCBH+32gsJj8yt39H0zQv05pHSK/fNosUWDyJ4Doth/pI+bT6zI1x36R
bnL1rmgUb4m6N41Wjjg2m5F9KD2SzdR+Gmw1+ZLAsxbt1ljrNyn95fYWIVJZpo5iKK4qv0LdrABZ
mwTzpvqPCU2sDAshZ9bAgRqXj6V1lqrXeKHjlxB/Irc0L9+yy2XbOWlc2ULJZ0ZpPPB3SL78VL58
E7s7DGSOFY4vfU/nR2GP0InbZq6O80TZhoyhcEQxCX9geNXDTxLCgxXDP0PFUiNaytbnBQx4TxGm
FxTUDPMW60ZC4tak21n4yZfBgQLKC3OMLsdY9qJVIFgja54+h1b0izJDh9q64kxCHWj9gQJ2uKm6
0g3jGmxzsR8a9gd6GlTsZdZc5cs8H4aVuy+RjCWwnWfohXLoWxLBTe2zpv+Qk0/LKjDDop5KEb1x
NEByFHMVqb7pVLZLzkB+bBxypogBtEVyOu2ZMNn+qOvDfsYT1Qva7TiGWJYt1J1kAEo7PEd5DRmD
3bqApBTBYlE9TI3bXVIKRytL8SmdFv4HSHd7HvQG/eBOAms+OlPqCc0uTtClCjId/fxNtxo0SJ8X
7RFyAuyMUA0f6trYCtA9KTRx+QqpZVX2tH41ezXaoC60YeL7IkSu8EeRNdBZpeZAoJzBQWH/k0yu
DTpeApap/G+pWI5RGm5aHjVx2ShzsovkY9GEXm3GjgjJYSJxJFUaXzeEVxFSx/qVxnrDcu7HQvYV
1GBKWIvRBk2XfkQF+0+d1PERRlRcnUSUKyoqsVoGPYOc1lid79EuUt0xqgOzA18+kd6B3CLxGOWH
AiauJXYkuC23YpcEudh4GAfsxRzcesLg8igr8HJT8RhLyk0jZQh3OyxMzalbcFPMyGMqlbKPhm6c
GoEpgM+g1CZaQM3lm0nn2RvkDurJzHcI6VBU1ru4B0YnSVhVw2nTZnjxs/me14OFPcCPc3G5qUnp
li5ETBpIk9uTGh4JMgwmSzpUyhKkklE7MeSRNXtQ98Up36FidBttLeGCzpapFSrja169dTHRipHu
JX1BxWDxpUt7NM3Jn7RHao1L+j3OEBFlT2wCZPMNG/+l0vHZqVgWj9V8Y2aPiXHMWUev+D69HYKJ
sJ1YC3cEj1O0fC0ZwSPBVVr9KI2Fn+dMJ+l8rjNpD8vaA7A3qvXdYlC0ai/va/yb9mjFCAbmD0xp
hCgEcvyGOIf8OxjxyLEG2XKoYxQiCI9ouYt1eABaQFZxozxOS3bfizCl54qUH9ABchzUIDzJWpWV
fAf8Y0vxoFHik7KYDwaVENFco6eQzlDsHVPEGwOL1hJmUlJEa4iKpWyr9J2trR11XmxWe8VgmBve
VJQu3CX3wvqzF5nN5mT2QzzHgw6tltz14hLCt4OuXR5BOEK7bg4LkPkUm1VGjbNsdtqAi24IRAq5
l7K/yYkkHBQKedaxbLFlPxnqToLkppYi1WFpX40ZRmp7rGDKa0dVekokyc65hIzi0kIanlLA/gV6
QkZNVCROKqgb1Ge2TjWV95uwdSjziSfgsGmq7tDSe0UFsH4jDH5qHjHeSDMwy0/lUtGxwjUVORUP
YgAiI/Rv7CltjqsZZx3X7ULJvDNHt4vw7xQ3cj7chHHoz8Inb3WTGHYyZaRal/shNc6ZdjdO7hQN
8Og1qojitsqWrSAj2JTM28VqaLgfp8FBrywW2jdVfVzj3cWC1N4obfyVJY+teFQNv1fmt0Icnoid
GGwhLz/Uy2c8dwA1f3QmxG9d5e0+dzjzTMkZBAoOAkzjgZJ+2u1yKseX8hCPD7NBHyB7Atyf8iiM
yfiWZaovSu9mRIHZkD0FXXZdUIdj7CzlmypGn3GouWMCgFYloQxq46IcQ5YUOWX2MtEPRoIalV9W
D68ZvaZw/jFSmh/jPqgG9UWPXlODEPME86DMHb0T210yP7WTiX+dto+ao4tE0m0cL+i2u7jZpjxU
LXkaoIyEOZpo1vs8rfXdWOv6SH3Hwc3xWzFcXQsbykriUS7HgpmrCSdf0uM9fViAUdv7KXyAFcYm
bdczc0S8EmXbbuOR5gOWfeshBX8yxiGY1OwI2iToGcFL/zpI/Y4EHuYoCw8E5qMxflSFadchOxaa
2U0iChpWvJkG6Ttx7+RaGq4j5wBAmbo1y2tGCO3Rp1YvuwayxCwuoBvnTRv1LtzGzdDyslVo2UdB
eFkm/DCL4gAd0rSXQUGr1qFUUR6tH7MkOQTmSNPa4F7f/y673Fu8aBoROhp3fD1dq8h8dBSuUc4P
etkfrQdDopJuFJ7mVqTiimb2I9aFl7IbvHXpjL/JtZoQVUjoqKgmVT/Ga6gb2WaJ07ckXTbLGL1I
LGdh97rNLN3CC77V4VtWEukQtFkxKlIQo/1VfCIPznh3L3ny44sl4lqd+n09pqyZyiJeJrC21s/d
8C/rsapOLlMvt9NjvdWD9Da6KW4A3Z9Iyn5Eh4OIAF+13e2Ezbu5LYl+uV122BK2og/EZtttxX19
nr9N7+UPZfvvM/u5yb06M+YIlMFMU6IpXxcADFyjsi5wZuROvprn5klxo7McVN68qQ+93x7qbRUs
+/Fb7F7gu9mON3rZ1vTKI9tXnyVt0Hrds3GuDvVNdUCBjzDri1qBaa2btOuTBGK2cu5NEyvS1Y6m
HpKyGsfm8li7x59FaLUM8Chb9uur6r0Ss2q3B8OiapxDofOf96wyR0z3QUZkS33zTDYm4vmnUnYL
u3cpWMcO/wwbzL1wEB7Iz3GBTO1wwT/vde976KXO03Pz1LvP+8w+W+4Ty08sCV5JCpAYpM7GfZy3
j/eu+0T7MiBoJAqoW1PE9o+afTyeUt9/lZ6LG8rQivu+3QqO/764yf4kO8JHY5/E47tONDvCyNvm
5mTtHxqnOm51xy9vT6cH8q43EMv8LcVrai+wIP32JSeB4OG9fDlRKaey3dh+dgMIfoW6L/4RW48v
2MzuOJ3A9Fk2GWYzatv172zj43W6eeUp2s/pobKBXTz37rD7Ptnn/dMxDCijfxzHwzP/7PgsO+FO
e24f/K0f+9uHbL+NvGWzpZxO96Gyj5CjmdcQu2Ka4pedtM3Jf35+brz90QyeFZxP7h5hqz8xnFEu
PBf2ni8VrtTDd8rVn5ONdGFPSb89UKafHNKL9ufS2Tj0mdz7jbb9Lrib0tuFaGPuoZ96nxTR7Ud5
fz/Z0L62uBghZdCysbvZruiG0SDg1p9+rB3f4IFWQ/c0eTiWnVdWB8dXegB36vbujj5t4PvH4k3y
31UnoTPgrRRDyz91x9N0887V0IiDmx+/kGISvIM9PN4dDhA17eD27mI/+Bi17IsLQ2Z0j69h8Pq6
3tr0QHIMLPkHziLb+MfXfIvTfxsGEsyqQBU4EwKqgCu5xycyl+3zJg/O1fuwx3v/uNnsGYq01J2j
+7Sn/s/tGF3h9IoQiDHj8Rf3+f2U+w+i82zQIbfnT6Ja7X77iif4dDxyX8/Wtts/jXD8uVwOcwT7
T1f8AVwBe8+D6ryuURYFliFn4I418IapAfQfPJjm6eKvzAH7WQ9ezd1Jp0GTnyLb59LU/q4rAzgh
s+kYz+ulnkr3dKfebtnDnQQvdh9y987+QcMsGpwPsTpLuYsHPGIStK03sYa453xDOOmWthcc6k3o
/hi4gpsLx1V4YWzw/kpwy7TleY4bP07252xvIsf7JgW32fbwwa+ovW/pja3ee945cz2v9bzlk3in
Z9Adp28JUgKXNTHCmGhLPyS6Td/Yg1J+sL+99E9IA6lcQNsPIFDcHYQj9fnZU5+xFYEiC/I3FhLO
Te/sNhvTOa9NlZ//BoHazgPvT/TO4vEHV/pGc/4juvVa+2087zL/86xtz+xxnb223WwOpR0o8D/3
I9kSL+XN23i3u9/wYJ6eo5vjU+2eP53HG94AfYWz3u08ep1eaKcbpiSnG4g733mXJyKWbmgJjrTF
tuGJYo1lH1SFLtCbPW/fqgc6ovfit8+dudFpCmGAsS+P/MVaT3AfwSo93nRbWlJIUyOuWf8w+C7Z
ymwPhxv+U2TCzsD+3dl/32zuU3vH+tze7CbeMFsB27mTXX7b/bzZiHzdb6sP9m12d4jfDkYgOZ7u
37RPnLXy2iK32LL9vT8kD7Q9XxDxzc9cED2tNZ4hmP3p2au2reYnt2zIsNa/pHhK7Bq6ghuyVbE9
0TfvvV3u0e0Sd2u8hXv/eOPJz9OzDEKUPqjktG/dNt4QMV/aO4I6bgy8gpZNX0z2YdNEL/TfHik2
nb//eyKEC/bnJANlFUIOcFe829pVzSQqNLlqLzl9Tvn8fDxuH/gCnvwjKvfFfjri5X9Wz9o93nwd
vm/0hGHOk3dHPj/0GYMf8Lzzzw+UHgYQbfsQ3QaG84Pdgetvtz+CfC+9BuuHJHcfTH7rcMOn5I3v
02l7sTGh3t4JN8FHcIjvbm8DX9rffdgHbecdCsVpvW83Xr5BeEe4E7he6G8cxD3zJO/LI6QK4gad
ZpM6eHS/uCXidSWRwumKN2fpYlC/NtWr0ttliaNLU87xI1cN8x5RVLabHTbhz8gT1j5rPjoq6z3/
9RVtDzMMioLGfkWV+94B4QkQSL5vH7bmC53xu3F9OeEPCH7rtUXwYb1lzg+y1ShANoTn0dN178Tt
LZ3WyQ0HRn+IzlLZVQ87sMaxzfyR+Fw0nxxH2EGJdBl5Z/YgrJGS2zegZ1vZbs+EYNmf0/677u0v
/rN83OeV/123vigrr2Xz3xYkOrH3kBWgQRKmYF5XlY1IaS/9EIHpLioi3L5ZFQvM9IvQ2D8GJAdZ
ByTrMh24nHzV8szb0Wxlg+bfgBgquuEwpBhY4hY9CaL0fz/r67o8qyvavTJHpE9By/HqScuDYkxh
V6C43Yk1GqySjFqvtFaWoRomSFT/fbjrbiGHs2SVg8GgVBTDWE/nl/UwgeHxFKJTI/nzXcxXb7Nv
UVkLsWb/+0BXfSY8YCjhoBaDc5dpdGl/XFhblPQHx+YsdgppH/q9ZczP60a7oYalLrf5Em6GgRKV
Fe2620zqMIfn9a6apqMaa1+U5qWrYvb/nI5JQ3GVU6wa3N8vXMtCjeQsqz6r7UcbC7Y4swZIX2eK
Wgov00T1cgF2kgERGkYSaZN2b1Sk/ynmJp+QhSwFlSo0iCmwAoC2enFKC1bmWNXLcd+sLYUJCQ6w
TX32cpILsePuLglt617e6ZAy4axti1J6FWed+D+U7DSMGxHCSLGJUY8oVNDkPkY79pEnPfiibaEu
vp4MXh+dFTzGRfhY3sSXV3PcRmJG5nIMbEXcxWwTFZDuFjhOPTuR5Kagx5MnPJmzFz6B7nfEdoBJ
OTjjjJa1aXdNFDQLr72CdUlK3cvA0taonnXjRyrv9Zp8p5PSN54wvMvcBCFCGEp4ov7RFyoXWQW5
VTtq0hzjtn4y6vcY7bFhnKaLjt4egkkq2NVq9CempxEtOpmEo2ZwJ0mqBB+vQh4VS9XpnnK5eMzM
wRP1kNKrd2FpFVnnWGmCMo6edOsdv2Rc742FWpt6wgfzfxqgv4yIq5a2JSXUwbKoOZtFQNgo9VIR
XcyLICmQbc4KmUiqP+IZ1z4nyFsl5L6wp1Q0fCGcu5r+/jMySaKiE0ofWOMT8PvILNgfN3kq1Gcr
co12xI3MGikOsjny83kvDZ860Zl1Ti+YjAcZkRd7rYu0mS0TbzGRnIbg6V++vuvG7r/f2f89KSgY
GiEVCh+o309qCOPeAthWrzdnMhVnmF5i06EY7zSZ9cWT+OuxyB4TAYiz07xOIx5VQcplUavPmnqX
WxSZk5cUtGX3cKmiL74Dv3/Z/+ey/v+hDPFKzZ6oSoQkHARyMtzFiJ1HYd9aN2P8DH4ZW/4Xj/Zn
f/mPu4hoRlXY4BP1cTXEJqmSjaLi0U7199Tqb6pw9lMlDJpLv4Erehr0biP20l0sghsSyMvBqAAi
oEqY6zPFQZVjpzTkKfzm470Ir6EovaGt3RZKl6QINvBTr5Tqx6Ttv5hnpd93/v97p0xKUyzKDOyc
vw8AS51gG0kMgJ7A2CV6zImbhwEPeUjxCnk/smlfPzhiOXvrqKhqaas2X9ETpXWY/XkD/3sWVzew
TCcxz0fOIusPydyfu+azn14lZpROZI2TewVlI4iWbZU41Nr/PYX9Plf+5xbopihCatbJUvgp2Ppl
rgwTEXx5BZM4tx57axOmQbrWbEf5i+Nctaw5EEND5D2TVBRWsqldfQFCsyJD6sLl0ekknPc9bV4w
n4ENx89JkVY+tsn3Hql2Un5RhPp98fGfA6+pTxoQWTit6lV5J9Vb0ZpGsTtX+LqahG+L9S5gxMQp
T2NkzPONFX9xyD/eQK7110NerXeMXFouibB0Z9KfLmAXtQfLeonMR205l+PLvx+g/McgXg9mSquf
gpsrX2tdBEtXBsVsu3MjHMbhEgzTGjflMueXMfm4guh1hYEjjZiMCyywHkFqUjtK609K7U3ZawGa
pMsDCccbLS97lgT30s98nY0vVvx/fAKvTnR9UL8MNQBASSgKfXcuVY8JwUmfhYkckuF9+ZJu9LuG
/H+e+X/viXz1CZQSWe51ZezOeAQqa4Dm70PpCcsTF2vRD5Vyb/mqL/7nh/D367vm5ea6OkRVxfWZ
2RacCAugMN5a442Zflw28fyRtJQQictKdDD7Xj3iMglM8VHqTsy3cu1d1Jus9romCIvMUcODcouV
Pde/eAp/vPBXZ7l+jX55CokkV1ITDh1Jsuyit0Uuur383ANR//e4/HPK/3kgKqroU9hkXOemmJKc
japed3DDxwC/0yEtxABrnR41XjIbvjy8mIIWpLIViOw4ivimlJ4x4kETI+a82M9hHYix9YUhVPvb
KESxxLYTD5LIqf1+/UrRZlbVFd15lFv21aNvhrLbpkizl4eKZV5F8/6CqVPPoW2kqi+EL3RM99XA
1ihFzqu+hxqutercqfyQ2HtFpnlRnGzw4hvAjRtMJobOXj1YLq+CYd5nsy+07xmh3TLJW3DC1mXx
LH9PovdwnOwiJeebVRnrwkGb3oQFxkzXeJmU3HXGvSSteYGdW/VvDN1E7u9zXPGtaIsXwOPR95i3
VCqb4N/P7m/fr1/u0c+y/i9jZJQV/JNT2Z019AMYFdfRa5BhQuvQXuQIPO0Xi4grb/1/XliDdRi2
KBJL2Pr+/lTKpMymJpfb8+wpH8mNtZG98Ji66nmieFtQckW6zUZlSwz5ZrgTP2v2+3fW+/SDEuL3
nJ3/D/mh+whJmMUnznp2oJmOFWetHg2JLX+E94ReVw/NLX0Z4/MmcUcAFrXXTl+8XT9XO79N5oz6
Xy5Ev/ryZGKcVkXDheSRJ9PDfaq3UHNIwG28Afdd5irlGjNKduxFcmizJ6Zn4hNOUV+SG+PmBXwX
l1JVeG+crXPk5I64M70z7IYY7CJIR1ZLZKs+0g3Wbhc6JUF2P6lbfW3vr4aQfw+EP1dI6+VolGdQ
36zReFczmaxHPLFhaM8JuSbGVmVbNDe+tW/w5sJbCEcHs+b0rQ4Z/F/NbH/7Uv167KsxEUZiAjKK
Yw9UvWm3izzPyPKT6Ssx7l/XJr8c6Q/CvpAbYwkC7GwUJ7Ke7FbHboquRWgPXeuBVatpPq1F/OkL
G+jfXjQgMthODXR8+jVEEbt+VF6WhWF/ObEJEXMvTk4ZrUbualr+Xw6ms9hDI4koVbsamktcSrO6
cD/DecuRci4oFQNkRSy9o69af3/7zFqioRsEmzAFXEfNyXIt6UoSd+QBBVlyLpXHcdkm6rsxbr8Y
on+7hxAEyfREkYh++2r53JCxnUmD1Z71bDu3j5WIsyZTkInHR1qPiJg6P17prpF0Y+J3CmnQpiad
9R4YfHYSBnWfN9kRlvIX56Xwybr+EhBdsPY9DYy3xtXmor+Imkqppj2r6a7KtpO6NwHFyQI0xWxD
1EU17pFOpDUwZIP4vS/Ke3+9/78c/equhPFiDW2ptyy27jIEVvR9s1UdAKnz/3AoNIoaRW1Nhf5u
Xo2rQtDkqDTK9tz3wYzRCsKeeSPzKZa+uKafm5GrW8phMJCsodYQV6++CE2ihIraVu25kF7iLsfb
RehpuLv43aYxH0ZmCNRLfowmoMfBq9PpHwXEa/da977uMxI8dSXLXjR/KTIgOv/NI/P5EuUe20Db
Qj4n9KCh0/lTa+6aNAy+vATSgf8cFr9ew/XcGgm6PveXvD0rUChMOPQLYaJa/y2lGQTOVeGDE/aL
Iw2NW0zvxIAG0/KQiCHRRDphKR9xTFgTU0bZ0HpbzuqluSe71GP7pi/nTKIla5x+/gyVu/UXFujP
Bwl+OuTBby0inQiRRsxigzkyfGqU9G1UcaNCZ4SDqCM/ulBK09gpNHDSRl/Qp0eLlER+f9feDDKG
0xHUdEQ6I/nwlPSo7w1Z7AiJaovqgzHF2zgacRQY28oSvUlqb1qKTcWsfNfTGb4CbyZ58RFFHbOd
IA0a9mCu2cl6veeXuiUoKCPu7gyp2MhAw1K5dUYTnWVO1k302FI1mClhRr1kr6bPUYZ2eTH8sYL8
Xqf0dFrbigsyWfFaYaXWhH1qXLZ4Om1qEk7bwtafW0dJu21BTFljvcfiw4WBU6ECvEwEsnWPy6Du
lDgNlPG+FyoUWyfgbsDfc0EM4gS9RAqcv/lkx4690rpDM3TTmfkGpBfNijfLuDi1hFhZmo/mJUiE
JIgl+NwZrBHxOwrLtci2RON+7OGf1zeLgBde8advJh7eJgHUOba7Qh3dRvwwNbQb1Ed6zIsaxs2a
vLsL24rx4i/6c1HRsFtvxiR8kG9vzyxoeh2euXIX+mLGur4fvXRkzVahe1Op4cbU1eAwyre5dlMY
9dkYz2M1bJPoUEfPCl+JpaP/Q6U1QVozRgBgxpcwMoMMMnON4EFOEEaEXgkRvCkPHP/Ya5Od168S
yT9idNLMO6P3+rbaWWG0GeBbijLA8x4s8WQ4pbGVBtWXqaCYAuV4ToNDanKysW41HNMjOkQtv/vi
M/yX6UGTVhuGqfEy4gn5fWXZ15F1kQuZzJI1dgBFMmaEs5Cys7IeFZZVOtJESS+9sYg2VChOFfLK
2JghK04QTI0z+AQ7Kyxo2V+1eX7OAH98zizZxFOMcEe8Vsekkli2SzI36IGx6Fph8W1oJtQQmgqE
UWz2hBAGEex1JTWJ1abPLqrbxnppeJ9yATVGXpHwjoOWISaKW8gBPbF2BWkrEvKnYXANRbjTLHln
IYnUWlBTvHzrJnTsSAREVnWBNNijKo5OUnhT1CIpDJlbUsfvqyfBYGvOJo2wuQy+jNzh4VdSJ7/I
jLPZ7bClmZfxlvqsNNduJMpek74qyPuIXFU6YN+VTMAhHslZIvpDpZNPtK6GoJra+0p2jhJf4ulL
hXKcS1IKsw9BNN81aODwbUz2RM3XJai/zMhkav73fl+VoLKomKSCYJBzlNbbepzRh6LmwE3eTCag
cIVQMYbHcvEHGhVpjmuUCFgt+/g/jEhZZJeDmB9w+XUlrNFBjRhS25wNXtpmeaXH4lly66rqQqq7
7DR8pNV5JHKWMsmPCWJYxGmqOTEOnS1NJQFaHxEGvS9Oa508r0ejLIm0srhDpFqtd++XTR8Pa+z7
sGA0Jo9xrDmNiUAduiYMWqcU2Yek8sPSXry+jndiW9tSNG5THMhdD+mPm5eWrZ/z9JNsxjFHIsC/
z29dsPx5etCiyaRiwfxzDf/L6Vn1kDWKwunp+l5dzsJ0mqPHL+dn6avDXJVHpmYus77hMKxbDXMj
sppU+GBdJgInniSQdO1oOHN0E5o0riwHXFjbkE6cflC3+fcFSz9ZbNeXDLkFODbmUFxsV2s4vQ6H
pQ8nnkjvqAhoyfVGChFjz7YZCSQyWe+4NkfVUQEe4S4f7MtJEFw83Zrm6JJnmn4dbZjJiMQs8Zfm
frMQRkePhXRke2Brn4JSshECC62bD7t08Ss4GvwAm2420eS7IBfuPIP4N9RthLLBp/7GV3pOXRGv
v+QZtZfpDquRZqQ/s4kRopkecSUFq9oJsL/bvxMKUX8jdCMV9gtb2tiXR69OfKBf3Xjk78Gk9xUQ
DEwBjoSdHqUDZoPQGekbYgqRvBgqkvwibvEe3HUgoOA5ux2/wDWIviECTfIAmjaI1US7UXlpHBiC
Y+pKqmuRl44UaI1i4sccUBX8fE9ACixCiNRssXBMKdg1NhGUaNONMYLw4XnAmD0aLsmSc+wRH1fp
IBPWInWNc7I9qHARgUcjLY9dKKXMZKZJ+oM/gLFkw8/LQD3pDGpDuQQU8OIUNYGzkO1Q+YkFI5yb
81Uf42+lR00VaWPJayPDuObK5H1BXpvESDH6YBwCJfdTmvkx32UsMywhkK7avJpkBLSJy/AhQLHG
A8kd518N7kQCoR5cRl/l1qEiJsFMADzvxKK7jE4ig/imjOrp0MpFEgZc/nMldjkQAUMWGj7FIZWN
mQEbCz4oFWEaWuw1BQRiC8ocuANU2Bzi61Eggzupa/TwvtKThuPTxY14QE+5dMxUnFf7pAeAu0Gw
ZO4bbbuQ6svEEdJcd5iYq2bXXoBHu0ICYM7Te09JHOMpzA6lHDTsrvCzLk5MpYoCtnN55NMVP5b0
kCabNm1COBJ//xJB9LVZ/teqqyg2sRtoiYH5vgv0fWcCc1FIu8jg0X0vgxuPbnZPotH8EIX+ChlD
nkhxqrDzr1x9P2tD1+87ggzMouzPV0Pl719gXnchbuWKZu1MVtlWgbG3ygBbYbc6gWoV44qLxK69
LTYNd8ttjPXtqUWC7G193Mrg2bObLNpG8GCA/xJrM3po0Bmqa1Us38jWtgoD4Bc475rIjTAnKgA+
w4fo0HtUlTLg8dSiehfaDlllFtBhdQt0sTe8mZn8tA71b+r8PdKPxsMXH7v1u/rHtcNFolfNHhIn
6+/X3s8XI9bDpjnX1jup2LY5vjTG6Ipp6zfVoUWRIIgbDJ7bquu9mWno38f/y3YZ9caaKIhVVpT1
689+HOZaq+XN2pu4FJCxFWJPTrJ4r5ov/z7S1QaQOvgqezLokxIHLYmacVVSk0j/CtV+Sg5xelcb
rzMDMW2/deisSq119Gm3yDtCO8TcCFLephrBFwhkHQnYv0/kD8Ds9Ylc7aYNgdQwoYvDNb8kN0+m
ciz6AxU+OxsTtxoPg7zPcHWpoLa9CVvc5SBfLiR0vC3iUTAcPXKhnrf9jUJZXznI0rRTEZj8+yR/
X5T8782if0BkLdWM6xa9pdRdrlhFfJJzyOVEhY6EB+9l46mWX9pyR0Lfv4+HzuovA1EH/KMgWVdJ
N7l6PGWt0B2QMxqixcsi/8hBhraXe6M+GtWxFfd6eJisezJuBh2C9+Mov5vG7QjTh2Vvsb0dpnMv
vVvZac635IeJXt1vSown1Uuo+qYU1AeE1D3FGMCMSfrZhn5CT4ElXX3QVDJq0euMt0sbGMNtddkp
4lstvwG/kUZbFW7xT7KH4v1Myg3N8UnZYTbRAH/Vmyjbp5SL413YuU3mq9OuV7cX3HcxhXDkEzaJ
YKFg57gpFewxXlZ5rAJKVu3EOahurgXA3i2JPa5bGLBene5HXm3FwWXKV9iuW171iimIbgmEfkyL
mWuQft4GLEu6ZadmAdsN5hLiv+reSaegvAXMZIQvI36tVTgUF2xrlndB3mQTC1yHPwWQI5NfYkKp
XZYzaJkxSlAXV2MuCKA7lR23iGEJ8xXkXrKjID/aAfcopy4LEBk9kIGp6ZRkXlf7nFqIsoef1wPM
jiw/iWCZJmeeNnO8GdHt6Gt+L8sbblDrsL7lUDQORBMSl4vALtsYKPyWe42srO8muZ0wUciLxJYA
8PMbchVcnir2+vBGV14SFuOVl0U+3d283yjRfsg3Hbu1bCvwwZYP4KEMFMoYnN6Tt//MjGAMoUGF
GhKh9Rcpsl2Gdv5dOUzoqkgcZgXEJ3jeSu2uteB4QrX1jA2DiM2pbrpkzc3IqIzAZIWlbss2mIhP
FNBgeZx9SNkKJwUNfIgxMbv+XcTb0W8zy83IARzsmMmMADQdAJttibBxsRe544PmY4vh5jLGeqbA
yRnpShC0iR2WBBuK/awpkTaDlVK92QJFBUt6o9S3Uwwm02814gG3hupLpPp2W2TNnbkRykBlv5oc
id8joi/FmcefFlP2rooPlo6R1lbQwI+3xXCTaIGpkzCHtXUP/V7VAoVnqdGB9k3hMR0+2EJKQE4j
d+kQjm/a1gH/uxz1Zxl9KDpkhM2m0zIxWTbTvq6s/3dtojTrEgBrYfXRaYT62BmLEjRmTkwrZj8Y
TwxAliThPYsObMI9IcKvw/3yo9YAo/mNHoClEN8JwFEmXI0ef1oKvk+3mw5KEnQhdRgnEVxEajpL
Uah1TxEyOADcF68aHNxYEs8ZbNTo9EA4gcMjVuuZzRwZyk+96QjNq0kFI6zRncwdtqgechyxdl4h
uQLEqdbXZz+KA+6bbOxkwcGcpkAIG1zl4kDPDRd/Jp5NPFUkQsZHVdhdOh/7N/3IRec/3Bv8CWNH
8UfN7cjSArM37MlQHq2DVBOC50jHRdlLOX7BvUpo8pq5tJcuG4PMh2o7GTtYN6ycOV1EBJclKC0P
OhRPyZqcMNn0J+OZMtv/I+y8dhtXs6Z9RQSYwymDsuQkWZZPCFm2mXPm1f8P++Sf6W+wN7AxmBn0
bknkG9aqqlUFO9dgHo5imEqXKBQgTYkxqx8SBEnlYLItBwwbbfUA7v7RI6G32ISU2k58R52vW/aI
YQLBwocJuTNVJJzdXdgN7Qtuc+Mn344FxN+CQyvZrYng5J8EJQgDTmD2RJjqYBdfs+LBm4uL1SCz
QU3sVFcioz/I/L74L9GXHNjWbfqCcqVY7M7kjpjNRkPCfiak3u8x3YuOvCXR2iTmjoJTPsUd82I0
EY640j+CaVUbbrHYcO2ijsPrVNeXQbkbFQrA5MmfD36ceg0maPOrrB+75CUtVRwDMw6WE3kuE1Hy
nXej6mfQckM12+kEl3hkj9qh7k7aRs5eAopJaeo5Aeg1Y7eSW+xn96HwI/bftfj+zxfcX+XHH6YV
Pk9fJrLQ/SJ9+u9CK0w6kUn2HLXRu/ZhfWSjE/RHA9Oxzk7feRftD09S7FZ17Aqrf/7sP7YUfxd5
//HZfzMFYjapg5Rk5Uv/UN6QSCTTetIRA2ExviZ3SUvd7Fw8LUswozd1+L/II+WSyMZdS+LHsM/8
5YJL9zJPiiEt8EzyLynkYwyxXgV/a5LmYqwFYd0mz132LwWTstTf/+frGwpTkMbSbf0RtP8HBDFL
GXPmwlC+LNfwhFyyxDbMziwHBIQfMWkYLXtE7iiN3dzG5lRz+HK3VuuEZBEc8X5ljMnMbcBkPXdZ
99Q9teWKxK9CJXV2bSrrQtnE4r9UNPL/QL34uoi7cONdMiD+Km2jWZGntAPtLftwpXLZK0h9I8KM
FeA/AdBgrqs/mldl4hScHm1bexappp2f2FJfOJEf43KwKhfubMRVocEknDF1Up2Kf1Mw/68FAg+L
f8syFoClyl9gbe5ntZlbMosz81TxWIrPgX+aRjeyvCk9qeFWJyAxAMkm+YeZ8jdZopFBo+c0DE3A
+OSQCl43YTq+q8BtzdaTsQ/jhEKMG667eSVHr5KD9TN4dSQzh87J9c9r/A9l+9ciMSDKMUYhtXyR
vf/3/qrLFMpiZo3XyreoYYX+oqDy6JhN8id/lYeHuBoO8K5TiKeBwCH8wQjqP3+HP6/0/3wH/EIQ
gTJ+idbzv79DUhEgjvAfSebopf6uqAlrt6djeabioAYJVdtHCgyYD/HVLL5BRbbGNqHBXKtyCKql
QDIpKOR1N7qdvF5eAMOJdJXTTqRplFYmXqbyVcwPlbQ3OX7Dn9JaJSO2PrZwkRgjAQF877SDAv4i
QQxdu2diTjGAp/Dd1vep3RCwKluPpjkHiqsEDlncWvtvr4JExP+7Y5ktgVc3DIWG+s+O/o8di3BT
sARxLF+a30QHIHPE9/o7vjXvBoOM6G5CTGrd+pzf0pv5zmg/8Jf+PlV28dI+67v2I8KC4lxvjT0F
OHQ5cbTMSn4s9da7/AMYJ/6Ub+1be9Z3zakvN5SU1K3NJylLAZPQuCma9opCeSJ/07TH7xArzHv7
zRzgI7rzSvg48Z7e+u+UYFXk5E/5dfwqz+lZ/MVY5ZJ+jx86Ie+74F1co0VlRmdonhmcE9tDzxzZ
u3Bl6VN5J1hd6E5xwv6JgpRwFxPXUKzkMA7HyWPhL2x4sh71TIhJLAbgnaPDF8021kxH87N/1I+s
pvamnCbb0EaNFY72SHIxwP81PRZ79Ri9B6/tdjw3lI8MdEfE69m49z38dftUPjUXZR/99F8jKS20
iImdPprX7qW/Fpf4w/wVsRstbTak9YT/BDMtO/UzPwD/j0/BL3Vy/eCsEV+L6/iIg7X+y9NmYpsR
Uw3jqtt0xwAGh3QFR9UMOMgZHxLDCpEtVkyuOzphXvxQUI3exq0nsoWH9MAtksriF0+D6K3EMP/D
+MkeWN4G3Lv8TEYImcFnpp/JvZ/kEe+jG9uRO5grGMR3OCsX/yuj9kWtJ9nST/tSfA8YDTOTJttz
7pFK+NJfRMYDJXt4ar75O3UanZt4Hs7Zd/8aAiPpMFw2RZoe7Jk24xAi0T7V7KEGXsKewTPuzRtI
ZP2jHjAi3nW/0iPHyhHHv5v+1V7in+iLskH97H6re3ij0dJ/iFYYXkv0DfeAr48V8JW1mj5EjJYi
NOu2tZ8Zn6XAWp4nJp+h4uQP7cZbXTRDLwqwCh/4ST45kx0v8626xj/dbmQxLgwRPmU1hjowYtSC
iw9htSlfwNei23Ldkp64PD3lvjwfHgJenZSNlGlEp0cOAGl2G4/pJvy0ziyk+RH7dkCryy/CxL5b
IOXiNX7IPyZlh37k2kEMMT+6a/+jX/Wv9IcIlxNDOmVk+5fgqklYbdjqSXhu1xR9l4J5q/ggbIvV
eMHYa5seunv9NF+jC21k8lK8skQAqJO9ec87W2TO5ALN8zp5guc/4yWBWwuvb7l+HQ6C8rxYMHwr
X+VXcGmv0+CI3+2XRj4xyqxLwCRiY2sfIauQsBp6NDytmAgl0+4j37IP57cl5UViOTMujfFyukDv
zW+DQSy7lbV6pu1WcU4hc+FGbcBxkN7S5+Ey/9kepC9TNuDMSyx7FTl4hvDljTfl1u3HJ79eMUCu
dM74XFyTq/QRPvLvmlX0qwQeNnp8PI9X+0ZhAd79VR+yVz6Rp7tsq19oxPhD/Ok+B1bKZ00+fIku
y1bhz0F8SxIqnHYr35UPbGCfm6OMl80Xcu/5i69ofcVvBow6ZNw6Cd3uEV/LL+2aHeoNzVMtLkca
6mlwmCdOPp5pwlTaR/I6nPi15GyFzLLeACPVbwsZw2f1QQyb6urflWKLt/RJ2Quv5ne/wb54FezK
jbKTfsVHwSv5lr9Lvj8LhN+G/h7i3vHpNbEBmf70eDjageviM06c32lpGhD9cR8pThJ6yPzK1/ol
fCUukwCST+EHW+8QgyncYomvYVwcKx0A7x+IBfksLLFU6VfyU39Jp+7B+E5KGwLahUbwI+iZcmcu
0Ja/oSO0T/VMzh/5p5FhK1h1nKEpyDJAR5jficLgc/chGTrVNVRcfxtDlrHpum4tIVrAVQTxIvEx
/Cc5C6qrtthDgz04GE0RGerfxi+hRAO8suo3HKOSwTNVUlWIrHOT7kD83rKR34P35i6yVC4V0WIc
x2/Du/QguItNyiLtPisuhEu0z7+h7DkzOQQYrWlVJyGLhEEWOGXLlg7G19g4xhfBqTFO2uWOK4qF
yL5hNgSQROf0IS+ucDKdAHs3lzCzIvdigQsYrGIND9jdShjVONHojFf/BogPSsA/rBx9oOdegJis
c020CyO3A606akYb6IQ3kGI5q9ndbaEwaQp5RZNjTQ5veUrpkxcfZFQMRrq8a5Saw5lm2v+a3qCw
Dd0Rbihyp9eEc1cjD8zW+J3xIoMM0U9NZFDauCe03KqxA4JPg8iBmhDqfi8be1xacrrM/r1+je9i
t8yGlzj+w5UxcsgT/O7OsVd+Qk7XPxUd5mX4kl+Fc/VUn1CrrRkVZm+zyVN08cThoGmxSUs61K/R
ra0A6EnDRkvBSnOZFAeLiG51Y4NXBI/8JfgwuUlaR/itlc9sXuGV3gnAeEduVR2VPXFHY8Y2mW6a
wWFFMUQzPYo2C6+y0BA7FFFZBlvj0Eoreb9Lnq3cYw4O5Nvo3CZe0ZP6kZ1bIBor7q7ecvITURoz
vu1uxGGJvda9CNcCRAhz4/O9vPNXWp+0eWwcthc0AK4y/Sc9t07b7RPTtTy9/ofec+Az78A6pDEX
9AksPuRAicNDyt7Ek5mCL3HHLEfRfbobT+oRF3xWHutPvXPKWNQg9/pG1YMFPv9wPgBtCV9hh7Mv
U5+/BlYKIJvLmVU/GIAGFwFhQZEPezfDBoHV/EavyW68Np8Kn4Kp9j26ZlfjoB/Dn+4r3hbvVmBt
4uOsLyPg+F9R+TR2WGPCbzNk6SOQtsGZtJ/lynrnK63zdzZ59TE9FQdzlWHJYtqdtmU+EIMbgCpS
R4jjmq7lAl/wL3XPXPztZT7KH8KdZat9TuQQUEfd0rf52jK4rh37q34zjsAa1sRWWf4RP4RL+NT8
mAcLk1FbXQXQgT3vc4FDJpYn+4a5ExQOlJCX7J3VVm74oKx1SBEcEqetbJHEFnVZ5saBODCQIgCU
5eb+AmyCGJF+6hd5n1+EA7DPtV/Hu2oDQrJJX6QjL1S5VzSjHESM1lxQ+Ay2df7n7kJZuof/010w
+gpJo0ikpvyFkCexkPplUpUv4ufiwNd4KccwZ3RtSyVDe9z9Y4H7CBYk0wXlM0OGOKOBPOOfp11p
JvOv6XtGl43iIXRTaNfRZfaQLUX9RSGFoZbAU7jGl3/+3rL4P0ge+gC8pw00mcxx/dWatXIpx5Ek
FS+4YOn4nmFVQJ0juyIo1okQ4IGgT2e0VpZvC4f4B9yPIAEo8y7Z4mFLWuIAuNpxxtqS4nDwlORn
Ue0S+l4Su7emhzGjTdyuO59hAiexEMKsq3Rbgi+jL2kdBtlYyhYp5/FKCXdFsZ36lUIFmXsULf5A
Eq/HfxItrOpO3qwFfAU1WkZP858qIhd6Z7IcrL46AURuBUZdZpchPoZT6+WK16PHtrbyu07bRkag
spubLfHBjJ0qkUt7UEcrFfA8cWnbUaNjwxVbqxjSWnDxidJh5UsPI795AtVzQU4j5AKBm1vkue4W
w2X+DGms9V4OT35/1RTeMfthqPEwk2rq2984+Bjf5W6t1xvkIr224kjHSZCTzfgh7xQ2vlush1EP
gOG6WKPOwU6EeABVFYA1XwyUPzMJJxKCtL0o7LrkgBNW1bj8PsFw9figzqeCrResc9PhmleiFeB8
k0MJ0WzxVdyg2Qj1wi/EyP8upozFINQWECQf8SIPqxq1PRQE2dSSR5DkULocGWO04AOzskqw9sSF
DrsyoAGOBzqyH1QFzRUztsJwO4T5I6WCIxuunHmGDNjABzlsW+RPJgQLBDqX/G2w3Fn8F+zsfynx
sf9EKC6SOmHKf/uu5sYw6HkoFC+zeTHB7iN4+EajVS0vmnTTzU1nXHDeDWONSMoC9v7fkA192R5/
73sD9ThjgpIuSn+213800/E0iJpQmsVLJG5VJiRLjXh75azuirxwOury2HCtgut1ep3j5NDrWNx3
ojuxpzEFW8tkUFjWl9yFa4MdN42fBQISwI8ipFwirDPilBuwOlRUGqWZHm9fhe/LYPeCRi1qy6Qt
WfvBauLcGBOZm/626EglbV+o1ItS8toFAth57aRdu1PKFLLePNcs6s5kqtKwyRp0JxSJMnFwKefT
Ml6aaQPREfIny0FeFJyBvi2K+alN6eitf531tPT/ZjT/4K9o4v//6fkX/uonkV/JKadnVbIZdpJ/
LNOViZpE8DCU8gm+fi2PuLZNBinXGwunGctmJGFqbM6RaAChoZmYQfAix+IHbkYiIQyvpdC0CPpw
5WjrW7AIHrx9/0f4MMDqY2+2Hx9958TPyqHa0VkLb0nmooLV2OUUODyTV47wHVZW1FgYNA+Dqw/u
REivuLGYFV+JuTfLOKJtUnTFgcc3rttdku7i1rMePoU6A9vkm/zOJWOrtvI943xlbAoaOKqUziHU
Ll+CWXcJpCFWAON6IFk+OWKgMbYcScxWUCqvNWsLkhpVq1Jf0zn1CBYtPBy9Id1KkWuSXAObGa44
qorAQ4YjqeuMlBIJmvrYq0+lslGbp0lYlzV+Lg5jNfGMrs4N8Rz/I5OA1GhtSlywGXoh7A9BGOjE
ahiqwK0RWX8Ay0AE6j8EAi6nbYCHKi3sWu1WOUQSMSaCTYlCphSvpqK3eEVD2EE4AkHzjbB7g4TY
hUAkbymI13tLQt6TqCDpuEAJd6OX7EPsFLAQ4uUx7s4kZrpKJFLpDmZ1N7SnUd2mREDyohEt0VRk
rkJXjh+JT0bkKgLwnDxU3pRF1kfHlcs9X7ljaeMfKj3LL9KjeW9O45t0pV+FkeW+wlEvhr1bRwOR
K27BK92F6wbOihJxIKyadHB6UXOFQZ0Ar3IVAuweHStxB2slw8HiMdztq+TJQhZUrFoETIiDOsw9
/9QZssO2TXJ7sQAMbXCEnPNetpfb/z5QY4JGnD8bfdUDPdYO0Jn5XGD4xYjL5GW/xSpubHTcNZO4
gl1K7jDBpnpgVhogBV6vIavIs4oV8wRGsJrLPf6+avwaYYOFvXXk+tZ2RL82bFVjl5qHyYzggW9p
n75NVJ5VePPNBlpAXVlJu16GPqxac0YY4gF1clLT3eFF2pBQFRhnH9G61N2SCUvK/RjiB0TDZDbm
zsqzTYnFZBSVFNYYjiXCM0F1qMzXkjw46YdJGxbN7hgBqfETpfgghteWbGMSoLmVP3ICMpdT2Wfg
XY5pylpMDKEgDfIIcyImDfVLCA/MSMrCtTbuWnHHErHsKm8Z2e+EBCNZ3DziN+YWUchdEhnDet1t
+nLlw5R13cPPpHWPp37DzNlIipvGWKeC3DcR10kcH0wYNMWQ3FH9VUFY+vpt6I+iMsMURgxUkZ9V
p96wZNz31HbAbvpTadqJJb2nlYmWyxQ8Kw98WiBh1fAgO6RdmoXHHfsPG4NJS7182vraBptad+iU
D2vGcxYlVv9loIW3AOOM+aWhW4w61HOXCvGveoD1MYLxu2tbV5LBSvNVkuNPtcMauMTmOsvem+oS
Vt3aylCZg2s1pgazv5X8l17bqNRePAt481p8TioK/zJK17wJqRxsfwaYntcDIscwfsOF6An7+TRD
7EekpTVXT1WzafpxrYoSgGbAkVPGz6LYfjKShQCxx0a/dyo/PTdxu8mqk140JMbI64EM9qwZVmG0
NvMrHpPepLP/lVPit8j9Q3ciHUMih6s5pPSlahHuEw0M1+jD1zjXbUjIdIZrc5Y6BiLScKNmk9Du
ndnTcehRCkbUGLx0tiXXYOdNp7qgnyq/9NTnihR4OdScmbTNO/w3z0I6eBLOx52xT2gbtfmBmqTX
LdoSNOvWzDjOS1S1m7nBXVvPN6NGk6HTHavQ8ZmX1hv+C+KnpxlpX5MH7qRGJLafW0ghTC5X8fha
tJgjiVTycUhtmCG9QB2pwYEXFpMMde3lWf6KsQi4DVVXSTh4/pZJKHYA2tT8HFUWskkgneA8JB7M
hz6dOhRo+HDbqYSxNUVMiSqcUYsQD7mQ2VuL/driWlFlL7oarQbwJ85Xy7hjhO6lKX7EnZtxCTXz
vaeuNnqkikTgJYSCM8leYfgyM+8gpuZXrqAvgVzOp2kf9GRiUr6lqAQCIIuQCkrhnKrwwA6Y9O0Z
jNHpuWPjQCG1jIqEYCOzTEnInoiwS1bSbLfowoXgZSzCT0nluJwRA/JWl0pDYLJk6gSH48aDVi9A
xLCadprmZflLZEabJSU9JW2/qmC4RXrmbtgtY71IvfKo3UgB86CQ+HWoPdclSG2WrCd8qlLOIScw
BScI9kVCRJRFy8FRNvuGK3RXYzDYczh9NuommGS3YrOnN0RGAC2hh7XFXgMzbit5BZ0Rl2eR+mpW
T0YybrrcXIW4LKcPdqqSw+iQ5Z0DAhn6tkXN2iGgjIArNAAm3DnaRPR0Nojm68601sB0fENeRyGT
KRzhcr1iOMxWvHAjhq74IT4PpU1pDu5AL5w9spv8Jn4nFCXIRxGlwCWefdHlDwGvlShgPtCioEqK
dulq1I5F8IqcUzzEyjo2XTVD8EnhYeNIV9zmgBkzl8FtKnvtpfYwCAx6j6XZLQav6xT3TnHbTPvB
2saYFycbP+VasPtjgZ5g5DyzA4L3KDsBNRYH7QWqSZgeu6QgeDZBS6zwniVa0xp5Bqt9slvTye/g
VMxmxblHvJcCWxbAWcOhesguMNpGwWCSrQ5QSXeAAx8SXM4sVAYL7l+T4FhEi/HclDnZzZTRCTMx
RYVhXwAgTI6gcUX7wWzGNC9mdFVv9xnzQzROLp59GAHGgztTdml4HK9gYskHE2UXTS6QJrCKfgdY
7o4E/XLMsjL17/yUfFSH/Kul9GGGGlzgM2QzoehAELobtc1SZ6Gc2hUinmm4YK+xXoFo6UkQRo7A
m+vWRJcJ4WruL1Nf2Xk9MYigO8Gy6bjYOc9497DHEACgYAwyhQ6bLUhXfekwewYIi4AIfS9qGJ5f
5tvgNdHHYMJ/OJruxJ9GsNXxGv9KbsavLgPCGi/CHdjwGU9zXmcxLDoAQtXAe/WP4SyDxuPS+AeX
E5ItraOEqztyXzyUqSh4rRbTM/bYM0fG7JGbEOGE/2mzLBX+AAhKCoq/HjLYPzv9xC4aBmj+jUlX
atwTMFp2BkPJc6+k3XsER1IeReSwBEZanqTC1b+lFJYUcfpm+pCfQK/bybOyNSsM46gxR5LiVua6
QwC3zItR3iG5X3eX4tP6YsKJRa4gjgfXvJrvCKEolRnQQ2QkYqHFkWqTEkAwGHgc/lXRWW3XI/c3
RnUmBKxXI0RJHXSgRMSZiqPthic8O3SkWtRjPwncN6Vr7rFBdBEU2RN0yjeoOtI1Pw3wWMIWfFY/
bbut/Ogbf9rn8jHovE5xDWwbNfDP+S0/AxuD31AltEzcUfsibINcqjhebBJ9i2xRfE+Y6GncB+6S
K4hJF50edBcvmbKGmRZw0dQ1Cy/CU7i9VN/gORXOIlR0JF+y1oUF0woSRxucokAgQ/XphLXL8aRf
WoXThnC7Jcsw43rUVg0gE2lBiJuIboNwwkeLITP+5y8rlvZDmFYK5k2TB99Zg21C90My4CRzn9gk
E4akGSb934zIZ2x6tOccMeyUL/ETNpTgUK7n6K6cAZCBgos3Tk+DBD7Ecg/jnYMLqKp4EIAw02my
FomYhhGc4I491jx7nD0c4/ZBbYtNJ3AfqZ9Eg1Sg/qDoTA+6vAHgSf5k5NsMI+P72WorcgExwoZ9
4BgkEaE3FrpCfQu+8V6PR6YmqEochOYMvIeF03Insn1rr1ScpVFiHFCyoyuFjvgprg2ksQ/5qHyj
fuIZQpz1N64S8TS/JXcDZRUsdrtsacXcTLSStOhgmaRgvAubkTaawD0wyl+aCEzjKcOF7/ATYJSd
wNGNQisDO5edqXWgAIfIS6ct6AiYDTsYpFEvXZYho8wLdnnu7zUTmLwCMOVPtqJ0BHAnZECS1ow4
QZ0irjZxnA+23ZU+ERSI4QyyLcUv8co8KNq4Ch9+0nBzR3mQKoATwmiHjKHcIoBejSfszUCzDpdU
tXgBrMpoI2tbIFXrxg9eFe/JfoKzJJ70vX4Tf1CqklxATEIrQe1DuE9YdOBia0BHjt8x+JKIEc30
Q3Ks+AMNn3+juSV3D7PXP3624Xdzr2AtOpuFnbxHd+3cXMNpLQWbTFtLdN7Syui8EZNchbRMd/jF
Hnk5Qzk98ek1XJM1DCIXfAynGNvZHnzJ6SzUKszSrRIR/SB6DIdw0+iaIpFzWO2MuuYI2FJAdtgR
sGWokWYFI0TGoPg53yzN6dDl/UyUiQRccJoHXmuuF+pwcGEhlz2RrigQItOlxWU3F154oE9doOXA
2RgIer6MN/+Xv7j+JluEEp/vAzHqX5LrlC2NfE7KeG/7a+Ej2Vtf6UNDMENnyzAiIACpoe+09eK9
w/BOhWbGn2RV3lA61F88Z9ZbzU/47s/VK9Qj2Bp0KL0c8qK39IlNFGID1tpIEkjALT5l/Y80GTId
V89P4Yq8hAeeOvzgnsuEjsB08HwAsW0mLGsgZBzaoOGV70vD0n7773zQ+7QIAJzBqw/BqdwR4BM4
3A1xAAnliIXbonkxmf9x+3HRYEJopKOH7hKtqciSLjy4G4IHtEtKpYa8CBSRiXDdGRM3INaT/kMm
UmKHhBvdCPgJawznypRbhFnK2QMAEV+ULeHSn9zwcPqZbTwtBwvpHbnX3K0OVNLjh1B/DtQOmADg
U61xkVANuaDFImgMms6Z0SebjmKUl9tBdYpXuHP9M6T6laHRURraqEMY57/57xnzEB5/lleHEq2l
1CMiBVKUC/Iui1u5+p4opzF5AFb31xjU01lowhFNj0qLQcQnv9irf8Rz9KbTn4Uey9K8Tz/dvXjn
9cMpN7w0fKm5FgM7fExovTEcYaKHWIQ3Xnb1CXAwtgyNIA+2K80NwiV6AppH+dPs893MbYk9IgEW
iHbhZBKXAFkU1iUIe8eEj3LHWwb1Iy+e+g/qBSoPcWBxbz+anbioNiPcWVPQepfpHxRbgkkELR3Y
uhhWvrVqL+nnfLHgTVEuw5dITnHNH829podFli278P0STQoh6/PyuRjLjh/+J7sGMo/aNuMECm1k
WlxlkgeNoz88mMAjJs/qU/HBeJfKvLjdbsbN9DOdiIL8JWMV0i1HEkV6hOBW3+beem5+zVP2RpWY
fXNyU/7FEGXpiiwRYXSlDCzmFgFTA1aH3qR6A+ks+EwWYFdLAgU+NFdm2DtI/2ZFKZm2q8TatOTl
yo/G2hgoI8HOfTfkBhawNsD8e5XOHh10L3qxsprqtVJsspDqn7tgVcWuCRTlHy1yCsRNMV+tlDyT
l6m58p0oY6jSaDxLuFALzSwSsGVuqqjP40Rd9hznPzoCdnEzMUgmbhVj32Y7BNJFhWvFcubPSI3c
7DvHqwoTL1Y36TXzWiDPZqAnWMn8buvkwzszs1Q5SfQ6Tk8+F2mZvmVbLVgIs6zdtrh1mGvZ2Ibc
Cc2xUg9kRKhLLd4uJe2Gh8z35zHNn9ywEtumAfTFYGLD8Qc1EydrneFUg57Kw2EVQL53W+sS1i/j
tO9EBhvWMk8z2Y7hup3foEbac4p3vOWwJhYyxvJi0mfUFbr8WsFf17agHSnixC31V0P5MNj9vBYJ
oB4cE/YO2r12JcLNSqJoSAshjnuXTyukMtQ+cJepTCjAwtsNPrN+mDMtwnLI6Dl35/uyeqklX3PP
f4MOllBnN+Cg61BZBz50xj6Xtma2opDWdihq6KdT2sGXOtkuA26ay8E1tNRrqwwOFu3MBvyBroWW
BvF6uKWBAHhBeS5LBxoUIHYwCkXlYHHbxJMTZxw55twkuQnWodPXfnAIC28Z3h64zteRgn8GPlPU
OGBha+5lnfGvYCMu/g9LLVM8d8LRmp/gmk1zo2Yrbv++AhzYpsm/6VX/8Id/8wxkbJN1hjoZ16G/
BpFVwu2I3+5RL0LnUiD52xmwJHf0DiSJw6VXf1HTMdghTQeL+PZmn4S7Bln2cJwr8mLfe415mlWJ
77PvIEeYfvyBGBLK0vVovUQg7Is4YcPAS1tsEgp7VvV8kIcnjow4WhPIpKbPvrLv/XWXXufk0OrM
DbqydCzKn1B4SsMD2UZR/9DEQ3kDIzHE17LcmtopEt4jZKrVhaMyTp7GcsMhznCITyxV++5HR/Ge
mbDrH1G1t/S1VWy07qQy844e0nTrcC2hqhmh+JzmlXS1eW8Ci0oLvK0qXgu4zxhE6uY1KAsL84me
wZI3Bfioh85YjE9D85mN27zy8tlFluFjhl8uIhngXEY4MuZSGfybT328BSqiffSvuvZZdM+Jcsm7
J7NeTw2ZQAwy/WlT+1VrUjW6wuQN5nZuVkAUfsZwxLZM9wjJ1C+58GJUtw1Dm/t+WvvqJqby4+pP
tzLZD9p7LR/5bIreXloPkK4q3NRG7nZ++9IOT1hUZI1TBm8VjsLJE4MXI6yo+Vlpm7I++S0WHY4e
rygac+WsSdtWJ9GFeueZE7HXTn36zpnkY5NNM5HCxK30Zps8CkCgpWOi0OwRnXBUMb/+w2SCT1lg
PE/GLpG9MdgO3Sk/Miusf6UXTItdCZa+1PlA7Efn1zoHS35jGjCP1/W0ruV9Ub9p8UlK3mvtrTB2
Vvwvo27S/2KG8IgXyYPVFSi+v4TaeQqn2hvEHZgVzRfj58QstYeG5kqfPofoRVCfZvPNGO9C/lMp
3Ro4oI6OQvLc5vdp+h6C2z8T5uofQfvfOxEDI3S1ZHOjZ/7rGyV932b6mBUvcXKxRvH1j6mxRqrV
zL0FCxKY+xSsf0oQ8kX6CgcO5gZncqm2hrH1dUwlcbEBo9WZccQ8ZNfSy8rCdBRgU31xOtbwIMu/
oJsfaj/tKvhm5vIgeVhFBpBFguJrkvaDhkQJLIZMwf0SkZeMCdKpfTk/0DnDA0BIETnXUVqFQKWK
8ZsSwZA+BBp7rNYC9F0+U9iVeCmV9wikyhLlrf9emB/TAGmCMfUYnFQrXgyL0rJYJ0tHZ8intsbp
Dl4/nW5y8ZGXFwHcbjgC7qfqV8HYe9CuDXKxigHM3WKUY1BWGMuQH3dKtPSgFpStAAiWeOlxGDIH
u8NwX5IvatyC9eChQx06Yb8Smj42nT0T2ZcWfsAvvtXl3pTg7fcp2nG1b98ThccKI4QZA1hE/9oU
jLEnKIUKJt7AUyR9i6FqFvAvJVQ2ZFIlySMqVFeGP20WsFv8oADji2OcEDJDZChnHfVBMpDHIXAh
iZvOQrvWWVtFTze5wsi6hmoMPF4azZvMCZwiI/DVgUE9lMXhfG6hcwLzKzMp35tbRnvsLzqP7lTS
QXcVU2QxNTP0tDkkx5mJhykJj4LPcCvcsR9BCQhgp2NIJ6wnPnAw4EDVAlauBWCQqgCOA3ZVmUnL
sejQkvY5IS+yZtxPS1Bm+GTJGHRgae7Sm+Hv7TNmX+OnVFrKwW+HLSFuFnCxVj+b4S3hNreiaVcj
ptaKj8bM3FsAIdZi/CJTtY+Zp3QkZ9Lq1eGT1BSbKX+dqnlrJPlqXmRMYeLO7SkvKLfE0yBJx8zg
vAJ21bLEBZSqIQo6VAh6WT0rHMxojlLCANWvBJskXJMwdoIhPFfQSLOkUOYJ27oAhG6UdZ6hm5sg
K2s1YbKceRZRpkuef6GtEfoWo7kTDYpgqad7EfF8ecO/NJusX0xD80W8Ek2ITHQwaNGtaZzJENuO
GPEIbUbgTFYDNlwjxNrdFnYE+YBV3ArtbIIdN8ByLwVUR7xkaWGGwy7AK9XoTj0wPJ46XgmnkYOO
4pFb6GROAsRYgscTFeZTuGQyGoKDT5VOYUrFFclkRSRM3hj050MBAErgZgBBuFD2xVIMSRut/FUR
FvbI2HLQASxSI2EHRr6g6IWSQvgyys+oeS0wBMf9GS3hI8hE63EtPlIVg7Fhvi6ume18D0SuDEQl
Phr4hWqRrouIYHkmoXSQm9E2/fNCnzWAK0w81MVz7n8zwCeySVpfZE3zsKPXgVDIGMy/GF/SEKhc
5cHoNYB8TGSeGDMvyIwcanBFcS2pcrENk6t+O6XVLstaVw1m11qJWXlK4+aszhVJlsxuC3j1uCIQ
FAA7sYGrhRXKpmvMWpH5f/WgWo0sZp+8mlA9h9OTHLxW1hcbJYeaASbT8PPiIFDCcbts9eXviIMS
CBtAhU2TLX4SOQprNIIZ+gGtggxkHlgFj4lYH4Ls8LTuZrmLasAgVvc/Xw/S/7weEDhITEsbhqjI
f42Z9AQDNL3JKNkQbwbpJUSkqyOur09yf0gMWK5tq2wl8+Z/m4B7wqalPSMdr/1/hJ3ZcqNKE62f
SBFihltmNEuefaPwyCCQEJqApz9fuk+cf7fax96K9rZlGYoasrIy11qZmMdwe3w4VbO6nNvOpKzm
WpoivA5A+iY3H9odnFL0VGPJ7VEGACWRJsoRkFIDq5qiLULw4GzA/BlVF4CSHggfxHy2gDAf+s7v
ylWRJ4dtiKKmrpE9hYDtAUNFy0c1guGZLA5JgWBzg1QKheaG1dgaJAXERmtiAQ9oR2z3eVh00QFP
ovYHxAQXl9OoYeJp4631cDRutuhqDeKmve0oJZLmT0NWj1VPdmCr66fNYbo1Z0NzpORAwhK42rkd
bjdjXSXako3M+hedGO0bWJtNnRCUnEwqQv+jvweGp82Vttkt4XRwYu9m/Xi9C5HgIECBaRfYyJGp
QlrSU2JmClG75/Le5pz7ALfO3IXNKaQi+xlDQoBKC8s2Odcr87I4amNVR/s1OqJhMiOOwinn5zlk
iAdx5WHQdqh0OBeqg4gjv/8PpqjrOhTJ7B1tj8wRsNABHA6v78dGOisOEXJU7K0U8y5UXyVpxcxm
zzHDIvfJ74FEN9GrilFYjvU55eL25GQ98ksgaLcGyQqqFrrEIUGzsibwGZHvJYhpUlXm4B93gcpp
UwsaLSRMOcg+4ZnmD80bILTslxFSvkFM/vWUV4hJkxrTbY9rscyPK7X+2ENFr5O2X6XpKNt+FlS1
owzE+DAnE4rcSGXMN5vpzx2NEOO3PQ12TDeEm+ZcgR9bktNmqePLEeOHFEB9HTDAPtFFAob7+x6r
NvT6JzwtE40ceAFo6nTw1CXaBkJ3O2neEQY4WGzyhITvyoNPtjolIE8cwvYL+HUXH5j2AYXa8cBA
44YIkw/fdQtB6YBnBWgbbZ4QF6A7Ti7baDsYnX0cnwtVYFGrOXCG91qgNbLbgwIUUoW9LEb91FkM
bpgV3By+EjgSImqAy7T1lBAVF+zBL10ws4I9zV8vn5ygGmgPZqDKnPfVF5WoZqSlUXMaQWw5nyJI
Lg4/Ep0nrECaKyd24JM6gNCkkZGj9DQRWyhU5Mi30pjq05qD5YSIb5zR5gAZJcJGKK0Nb6znE7hh
nNMZqr6QrIZT2E+c/TrEEG6pIA32krinetc9r++piU7gYbgZEb8Ht05E4QyIi2AtwWaSp2B1d2Pl
jZgniBligOUbbVtDbVf9YxkOqH7GEX8YS9GVNDpSoZTYIDD4o7dj8lJ4EKwiJdDqR07GYK0vVFtm
aFyS/Qbhsth6BclCeJV8NgdphfTXzLy9EEcgYkVsHWhE+VWauhRAuwoc4bP9bO5zyDv8SFAbCllJ
TV4Kd21uOR32dE9JSSh/jz8/397DowBnvkv0R2f9sLbv0uIOJCbZMYVlWAUkBtUScLlXl74DRB1b
8zqkAtPEfho+7WEQkBXaJjh1NvhhQCaExsm+gG4ABwVHXXISfg1FPmkn+qjloOMBWD0980iXAhBM
jFMK92CziRroXoR3QVhTJxuR7Q+dCCTcFdBQ1VRbap/7yitJ3t6DT92/QeFQPusXcrR7Tg2oBUBV
IPgOrFaNiMIBBiQJRPxn68FE0DeSwbEzXB+fw2bpBBeNfRYsBAGDRV5N8j2HBYo/u2DLt0Qa2tvB
LlSKAJAjKyF9GmYoRPmH9zZqI/VxAzsK7SgiUb03OIRo2tjwU6HUkbkEWExt4eOEPR7SJMd3wpBn
mKRMPciFu9DehZzvjQmCDe1D927O+/t80b0V9+SXTkxrMqIbpILo7QBc+Q5BOXvkXAKOzohn7QYS
+lRV8IFJ/dHsXd5bH7wNKVl0LnCSDS+laixIzJ5UQgDOqydi+/WnFaA1U7C8M0rKkWVsX7CgBZAH
WAKL2vbZ5JXeIymMFtOxDxzqrNoSS6D56yZGlCEl+UGm+B4jTK6Ie3NXa/GzofsuemQPQaUDk0Ul
TrOvdhQFr3PbVtlu2X1WKxhWNhlnDBl8qD46mnDGY80JG8Lr6Dlw2hLQSNUke9y6Xf1YtNN1E3HG
J1bQ6TExzfYSEy6Al7B++aWh3xrk/zT0alPITvrZ2Q3XcEVsr6+Hbq+l8bl+zC87qDiFMt9ZxVLZ
NYAMMG49eZjSeclZFGAIKWRg6KOhKlWI4clwklbXChgX1ulxN3wuOzO+UMokA+iiNwhFou6pEv0e
oOf680Mo32CCbYQEVHOoSXEP/SpCcM5sJyscdpXaJ5nEpsKJDwwkW+nyBMwNuGSLxXEzV/kFzW98
Q+21FQ0avjlEDJDqIn97DqrR560y2LCnclbuXWohk8odbv2qnWIACIPZ6hhGPvFesnGCKzpH9SUy
y8XxeGNZz7X6miuP1uYWAFxdBaQnkdEwByPq2u+rcIDPMwX1aesRmYV841kYl3yECNnAGjf2uC2D
fR2b3WS3i3sb0e4RUtIqijvFeDuIf+njv70HAkIiGCW6WBRQ+9JtuHpS1Sov3f6QT05sQzZ2bZu+
qOryaH7uL9O6f7Za6H6jcsuOSDqufe73HYiC5xpv4ueWXMnM/dMS5arPdbsxNvo6rScDK8oSxK3i
dlCNdzZIQOWIjSQ4eTFO0F0pRY4a5N7ZgIkhHYCulVIutTTc43UewHTuAAxyLuZUt67GrFbyKbtx
xp8XKVo00NWKj5+bfjVR/2361UTdFsMUZFmWzU1OHQZp4PRRTne7E9n0CnaDxFrKWYYHcDYHZPkX
w93zfnP7cytUXXro2t9VUHZD4swxhppxtegbXeuzWhlsl2AbA83dzHq/89LYijMP0QhXD5Dp9Qdq
ADIPqcdXXLNo86yMESUeb2FZ7583S218S3tvdysoej7O7qyRrPNgTsncWbEwIxBcnuVyXnQBtbqv
EO0CLWwWqDw2i7yPiALlz6VP7i/SYovcrv6xhZCZj5SxEpPc8al+5RUh0I5ADyglP97ESCysR9XK
HpEOJq0P0RBeYglNHY7sYvcynFLobJGvqD49EnAXsHKR/iN+17w6K/AqFkegCSMPX47yH25AptdT
feseyLGreXfDCSSBxA4JT4TZ+HLbTYrVaeJEgBxG7MxNYC0Vyn/u/CK2Q9ToZmWAMJF7nB5xmtCx
Hw19MonksNzT/Bxtg8arfDtW7kCE9nfNSI05w4w2N/kc1AJFTuN9yNeQE4VreKBkA0Sg+B5QdgAa
+JHkkju7K1yoHW4ZaJQJPi6NOwR1XjZQl9iYW1eNYzj0URezI14oLOs7STov72D9uKcY7GngEBOA
NpLOETf0C1zY8pcTxdfR+p95pKPiYDkm9TOtq+ncN0fTXB/Y5UCak4mHbI19r7ehTmpy6A8Zx5SI
k2tB+Rvh0hHGw4NIcShujOl2paDqQfAKsRKCaYZHMZaf57n2rXH+T/OuUjhwKpSUou+7JdlVkOrH
TYggVgUmBgYpzhDpCISvq9BxQgpOKRSJR0EUkbkioInKCJ5hrotdPbaBpo1SvAxRCva7W7Ah4FOA
mv/S3r9N7BcpA+3B/3Xn1eGo087nPO+K3fIMSuQwafa32SGB/KCUkz3JWBMNwkBFxXqHAmRINSWi
cWfW5mmEJ0w2tUaU/BAg/0Q0SBl6BG1A2w5OIHi9wTkAnqVoKJZTrpBcYrA54jH9Io77nS+hUsFM
1wgtybb49xbRrNfVQC8PW0qRr0S+MNl1sL6BHHcxOWQJT/zcYcZ3HaYaloWgDDk6FHn/vqFxOVPj
a7fbLgHbA49uHWgOxGrZPzf51FIBddXkkc7VosiQX6j13C8vVaCens4CjLE4TqG9kgOzg1utEaTZ
HCYaeOktXn3DMY88gaIDeNJvnWG3OiCuV3QciNCEUA5j0Y0uKd6ogG3Zg09QOg3EGuktNCQOrylm
qvroLyE4jS0Oc4W6iIjHg54fsBy63QOCn9ShWnWEEIzzXK3jjH8/98+34wESUtXQknQc62o8tv36
3A1QWVruEHwoP6QAg4HeqnpXp33QZMmQ1OvPdxS39togqNT2MJzhcGijDP73gKTHfW2XSrFdasjO
WI/rmpXWkoG0QPwkP9/qOwkpR8MpgYSmEfXTr1d32e93p329XR5GxlszeGmtFdJ0A3xkVP0sKDdE
nla18cShg2ZQIOCX+38z+RzDNKmYp/Afaql/P6uj2X1V7Y/VUskMiDlIURqW16ukJvIHMlXtZeZk
T3u1WR4ARFBpqTfCvsKT66k294sb+h0tzzHI2aEayoGDyhR/t+VQdGm/OdCWgZIBfWBP2S4vm6ja
fEDYqiMF9Hcb7zlJ19S6OtjhL13xzbA7hkMNHgpsIZx0reZlHrreBIpeLSm+2Bm3pdDkHbAuJcnB
8gjJdptx2GlCBL9m/dB4LKtZeywpN3J7ak6+evAt53D7c5u0b3wcB5NqqlR31pHLupqKZbnOWqNK
qyVTo7wM706kfVh5dpW+UBYAKoPfqnZ0tOdn660hvV2HLbVZTupjXRxBb5MKYtZqqR5ow3qyBau7
q1XoABtisrVvqCBLj8VioBDEf6HExIhUz88PoMqYXa0lilBpFJPRLCaZceXmwh1oexS1Sg41FF+i
HBe+qgeOEvLbwSSNhBDDfjqYrW/ziTM1IuMTHMae4AD8U6IyTpThb/zcJOW7cTZtssJkh4n0XvuN
dmbUxvqo4kRr70zxMzL6NbiMTTbL0vcOXIBysafaCcA7ShplH2ENONpabxQdJK9RogH+c4Psb3Z4
ahYhUwwhlMjtV27gP4FbrVX0zmnbUpS6mpTQxU1pBITZLBWMTJyTj6i9FDznBtAwR9h4UEcGgAyK
EALItN2BsGwIlYCTBD7jpXDJVK/ZEtiYGLtYJXaN0iGlzXq/xq06xJcyrIfTjPCfDpIzsYE4OMAm
wlM6BjnUQX02fNMIeFbTSPaEYvjkMVbPIZoSeSVqCsrnbP+qA5B97Zabz25kvZV1CCKO0OHgCIWL
LXqg+UPQIXqIFhZZYQo0Z2A+kQYf/GLBVLH/f88whPap+cDL1izTuNofsrJX1H2fM5ynLDSLo29y
rFNSKxTO2KVPzulMcZaGBXnFvqWE4OW4MhCKy4e3KoIY52YX77J7c71e2MaGfv3gMBw3sE8uZF1/
HmhFkeV63VZF46wCJGGo/aMt3m80eFXHbrPUDxxYzHF2Pj5naHsNib+dEKxNy2q1fVesYloaiCpk
4CYzuJV7pudgN/Qo/4puBQ5nB5Kbysr5YHYkTbo9CWSbj+cUA0Z91CK52eTUiaBuslwihfeiZLPi
MbwM4moQp4P4TGjJrJ9xInbQUSpdDT6UikTicYoqV2vDouWWGGvQhbetmsEhUcKeAs6UlwWmaKjP
nZPF+tYIT0XUwss5K1C71PVinT+bbwMK3J/IloixPMPMszcvJ6pJ5VZLLi4dZ0hu5eebeoRXl4H6
lKLEHflFBiXb2Au9J8eno6Wl4WzXQ6iQ6XybQ7TtltQTAESKxK2NW6t2eqQ76aTsgOapTVLQ8AEY
4DSVgknkWOHl9IBwwEw2zfS8VoNdpsYdDGG1BCWIHmIzkcwuSaQuqxamffmlEN834g6gPTSGWZTk
VcW82lupRXEg1XneLNt5HmsIGrp7GOcuj8qSPemo9VBQ/bJoCayhrPFaRajGPp5X9axAYeSwkOPW
8PXwUBCWet+9kl5tPiwp/+M1v+WOvp2YKt7uUDMdRO70q0U0bI0yO5ZNudyZ4702LkmqUiCKYTFQ
SE1a7TFvU7ewHi47AtWg0n9eGOq/FlAZotOuOeJzG0Si/t75HafOOqXVN+AqJ4f2PEYeICf2WaMa
xYFZGJ4DJA+6IRktM3HU2/LyehhML5oJMJwjBSnTA2TQY7IDDPxrlc9vUk5oqVscDQETqdiYq85p
jpU2wHMghCj6HEht2lWSmuNDSTxMJ3EGFx/fW3X2PurelqiJMZGLd3gldf36c08p/zoEtAW5ELxT
yopQwePvnrq0J8tR1mqx3CPjTl0NweD0Tqg3aOHAXRsCPj2P7d/Kkn0deq4Ml459RQfEsTmhXLvE
/WHdHcrsUCzxEDNouuz3C7SnHC1JqZ7SeZvhNM3aSYMmB9l8rQr2627RcuRUjguLEu7bjeHXsJgM
XY2LU+dpzp0U+FTVmkByfZtVp/t9lkabL0KdBd9+C+k2q/fUe2B1/ia/8I0LoBjk7gxDpVyQSqnM
v3vRqkrdzjdtQfWamzwFJrqbmwDccySPkUc/knMDLUURnrWcNKt+qnfjg3oGAf2kooBgEYv7ZVhl
2K7610BSUdeGDK86HF6Zirzoq2yrr7MlaqjZcIb3IZuTbvaL7S4xnNuj9VnTX85hJWVi6r0T5e1s
y8FUyeCbKfcnvf4FO2p/s6+idapYhqrZAh+9mvWK1R3srWUNFvCVzk6U2mTwx6TdNluwnu72zdlN
bfYxYNTjekme44ia8ALILrz+E4LNRHIUn1xzelp19YLUIlLdvUMhMLe7r9cRkkaj1m/mDhAR0mmj
/SO1LyaY8BhF35FOxCzzzRv1tokHK/SFqYJ2d4QQZ0UqWKagXr5l87d2KaQxUqBNcrCj8qUiy4eo
LVTYbZRWQI2EQwSv/ZKNOceXaIy1frmChv7b6P17RKWXkNTXkBShy9SrQ9y62ZY2fHWDwQLCeZzs
tVtyBIFiNLhTMNUR5EirhNoL9YlaGFoKhQutGlKKg0A1V5djFpZm+CsI0rzyvZ2hZttAHzEXgA4J
d0uz/+NXlt0hYzdkm6SAPPkECYrm7uur4sJvJZy59eevB/e2dz8+KNvkfaR8A/rT/XC8h6F7N5u9
jD7BqRP+rNzllihh7mfuzSbMSEFMntbu3da7J3sX8NnO/Xz/ZUV8Tfn/LInr1l+fHAzd2dSG3urR
Y4LH426C25aGH9zXwl/Zydn9GHirxYLwhfuxWn18bLzJ1o12XuvyEHz5+FihX+YtMn8FdMkfeB9r
X37Rui80F3a4e798v0n9T8df8v17Ea094o38e39/R1TKG5/c8ft94/N/eeOeInte6i8/l/y1u7zL
3M5dnn7ZCK/t7D8PLRvlf4asATJlXdoLD225FB5jvMCseXv3mVixfOMhXeAp7gpTEKHg545UP3gh
d+vSHgnk8iQ/j4N+ZZn+aZG4tP9pUaH32na/ZxgAornPPg2Zo9/oosfuvsosenvYugupB5m7izr4
WDw8NdKYz7u7u5N7b7nznftIB/Nj6v/Stmuv5Z+2Xa07fdjkfX+kbeWknkA4mxuI9SUW/NbxO/Ib
w+ef++LX+12ZxLN52O5OMjoHdDiBwXv2AmFH1Ijf7AppPjItv8Ndrjb8f57xKiiiHeqq2zXcU/r/
VboZgVZeK7gSX9O9CNFiY4pAdPLPvuXaERw1lwwGCxdERUSl5EDegW3Bn74a7rvhTlv/Wf4CITGf
mWa5LXu4w9QC4RM8Dr2hx6+fUaRyN+4jQQMswNCzXH0E75MX4UnvdU5i3N26E0ysP5lQYXOCZnFU
JU+99wROxJ3Y7tvRfXjauiTx+ff0gKaX+4QMJJkLfslyZao03ksb8OZM8RTvacb1tl+fHobsAiQW
UCthuY1y//Pz5N5QO2EmqxW0BS9p3c8j7MiM+cnoXO3DvX0eDNQtM2os3fMKeRiDKd8+7tzOq6Qz
KvceNLX7Lt/Rd/egRb4WHkCQr16mtLZ/OwjO8iQTVgYcVowOlHtXvZkstu7Dw95fsGhKN3qDRedC
r/JmrJmhO2q8EYvka5h7xkoMLytn43+W3vv98ubz54f9/yxtU1N1isBxhr4yNqU+AANpMbXgGLto
zbmQqILb+esHprJ33cUtyli827qLBWIUwQtMQq9xb8gohJ+fDErmvqd+6d1r7v39+/vyt0C8eXUq
+L9T/3/tuzI9RpU37WbDYNwPPZAX7uvt3qu82xU6Ci47F90sWTnpqSrYJs8guL0v+794gmVIv74g
meDBxqYEEa/Sw1xjzD8h27GHoXjpf97wTLO7X804Ptu38+h/Tb+yTMrRWQ/7NV0r2cN0JQsLNTMW
GVxZ95HJJIsOL4mfZGGFzwhM8EkWnRGqXx9+lL+Vl6zc1kcaKITD6T/2YRtihOWzrNPgsfdxxhKQ
brwli1YuIxMxX8nkhbRBZ0k3rdgqnwgQ0hssu68v5/s+eJqx+J6cCNi7x6KElJ7IO2v3yZ2Z7gNr
kkI57gNd2bhPfJ09tUEbfF0F8h6TmVUPZYtv5TKjpxc1HER3s63381zVvl+Y/+vQK9N7Kpp9l4o3
AMEXSJfuBCn7H0JG1KiDlNp6DTQKnhYUnUEauMKJqRFTiAg5bc++cedEBEgo3pHRXP7E9GCoAfAZ
jNSQEpHbwv+5vc5VkPGfuXtltg/d8HRWK9qLYIP/LDsmVjr6Y75lxhJW9ovwFuY5Kw8tKt6Qj8hL
cW/F5mzc5ec7pubx9bX0Cc241mzD1+jj4zwWe/KxeulcRFcjnK+vyQxzPeKfBxzKu8NaVjLV71iu
m/AOXJ24b0uW7Sdqje7NXYUzt/V+synO92vWsUyQLIZNsam/3QVH3+Um4XBsCnuF7BtHZiaOQ+fJ
+mTDeWXl/nnO1x4D660+3iLEbdyVuJ6ymuevpBjc2z8+6gGHrwueUcPF+2HLQ/EjZJo+zdg1mIx3
R++O/DKW6M/Xwr17uWNNk4amM3J/OfAvmFBr8f7+i+/x/QL/33Ne2U7ztEv7lurGEfTpxnb7GBnY
UlRHgX79PJWM76f+/251ZQazfT8ohkCcIjYfcPWyFcnSlq+V+2y5Y1Se/S8XcedOMQKO+5r50WJi
uuy9sjJL9wFFjocH6TdZ2nQQHQYg0/utU35rqvz+P86i2lfnKh8cIRB5mnsIikk+uwSCrFB8FGp4
ZZ4aoL8zVvwh/z94p+luBKWA7yCO+0ocKuPCz8IiTIMM3MTaR6Ddg4TpI5LhIhDlK17HGQ47Nltj
sTRe4DtXiA55qUeVJY/S7PPGO3qqq7oEkYj+pT5Fu13k+pIj3w98uMPhOvhts6IAgvgG//oO/2+c
roMKdaaZG0PD5utT5QaOqXfxGr6a04t3DhufnMdUmfdzMB2TQyC/Q9MuKBLUBj2EUH3DBwnKO4fg
6Fu0G7yqL38Fr5z/E/T0DqPa19AfkCucw3No3RyC82M6QyozSl/6Nz06h3I/lHbCI3d+NLiZGgEl
nKccZNDo/LokkNSb+pGc7xzcPe/uAy4+Wn9QGi2BG87n6TCveVSXchN1Scrm/ui3ITSs6NS4aqRH
bSitlNpA8qtzmCXwnqM1hQgoqDBCUD4w5vKJM5sVIqX0/cVDRzkpkjJB5Yx/LZduw/Qlf6FYZngK
8OETbsE/NCpvWtp/4L0TTcbb/gTRvsSQoGz79TpzUXn1j1tuxa1H1k03MubInfFHh0B5K5OOG8oF
D5/15MiOsJ2UdLv8PQW/Q3uaJei2Ti6edNTRPwVbfot+SyCe8ClYP0vPUaJt+mdA/vzOmpMTobnS
0QgQcucTV2TA+blITEilFHqk/sAFVmm4fi7pDWlq/ya9U3MCD7KEwaOL5E7DkRnpI+jkvsmDUk9l
1IdmhPt+33N14JUj4ur8zlye/XQmbZQOVEfN5EKXSiuko+RpUDEMtTfptDbc3yv8/8yn+xCFfa4j
d5D7XXCSWI18Xh+pVAgwI+pxcC0zOk/kNx0r1eIq+siO+nANiUAfSc+BLadVl0COF3UCF3U2VUJ5
HSeQ3UJAAyE4DW6Felp44TbWY7E43ctHuyCNgYfenhMjzOOBe07ECIBcDil80WMDYPmFaZzGWqj4
ZYgYur/l3f39tAvsEeirgIJmURqTClwh3x5Qc4sr9ZPeh1ANogo8tEupbT6lerzvK6ylYzLkrkgC
UJAN2j8/60hZyM3SWGBexaLjUXq/SeT/u9mR/8v17BH4sQDGBM8Dcst0tbBYNEnrt9yuuV1H5M+S
NG79araZyftaWM2o0ZfUifXI4/OJ9qt/Wn9NjyKe9CjjooTq5zr6c9M/XdJyG3nmJmlo6pmr83e3
mxVVGHjH/ETSnogNKbxE/1TC86Sl/7tADnJDj2AXvQP7RS58nkgP0cx3+/OYaMiw09nlAlhmsh5p
dLgRQuwL9ysqifH4VogyM12yXaxH8rNK510i+15+q/j4nbwDsihAVXDEp/wN/y6R4tdh9gYWFBxd
5slXanDAP3Qx6EGfXCJtAuqdDxmMBlVsw92ow6gjuhxa463vPGhj6mHEuyWVqO720T5CJCHq4z5G
D8+HgO0fIshJc5jfhGuW2ivH2UCJSUH4p+gU7Ze7JYjqQNrCh0MtPkQbNM3kQkqcjmTP+PNJMPW8
+jEKoIHchAQpDlbhy0ZCNWX+DyM1PERnMm3T6nkzkg0HMhP/LhHSXeRLeRGLBPjF7XguboWKYnCI
cn5GzhgJzDuu6W9G/XjH0ZtfjPLlZrSPkNBYQrzg/nLfPobHGg0CcPMhVQHY3aTtHF0ieTbkP0gF
cUUtpkFM+pwLFP52vhnRX1wC/YBIdsB+nAbSfPkMt6A/gULx2NIeJZYts2SIThzZtvQi/QgZCagj
n1bG6B75xli6Te5ziCgGFtQhKEX5JPeQjswDbVyEStzccGWuL9uwBWoRCcOEg2BU8nnBUm54j88/
8NmHw7QfSxfzSVqTy535Xh5dHty+3wRtXH21lT5jiuuBtB23Ti5xoKnSFGmSNIyH/upzbSyziurC
LOEaGyC+QDoCcsmfVtN8WU3PsTPLp5kPWdKvx03sBNTeiJsYLLG3Sw7+2SPNNz2FzvTgHxAfOYVk
rQMqKE4OPpBH/MtNQsFvdxhe/EuImmY0DME1hvsJYQbchgH4yHyxS9RQXqhysQN+bbjBLiAvzkYO
zCjaB5RsYocpEuRWKHaVhkWUho6PMAIbtDZHjNdVwyEvKv/4FFXGDcF1CTsQkbTJF/elDwQfiT5N
gChdgBYF1wHx6Kc35IwCkjfzMirYfbOIq4UQBgB3KsHe1yKIDT44pACunp/zXNCOuXbrceUYgjFu
0dCHDxLLfTdhSTQT/CS7lY0rZHg2uzxB8RC3JG7uKLTOlahDGkFBDQb0RkfrDr4aXrgLNRwC2AXI
tei+xV10em7DfCYG768DcVEMH4IyLbf8ajyYaK54EJQZ9ag1yd7ThFnAE4LdRDA8uPgn/+jK0w8Z
lWGISCXrMg1kcpNSoB2gRUfDOAPpKddEBsHj6oGVoMWEQ1dH+PAxdU9G+wCOdVCEz+j/sPWiCMUg
yQt0NA2oxvLzcPZn4MTzQgjty5kBqBAq3lvLGFQcVhXPinjCoAnk+31yDCwCV199wLMOeX70iDhD
ISAJ+hW4Ja4YBICow6uFNcd+qUZks/CUcLeYH3LbfYDHm2TRsvRyv+JuB59eczhjDd0Bf194iPgR
K0kJaEEgjZGS8dEkSxRGzoou9MzGi97g2zB/c1qzSfY+SeoAzQokbRBlE5kY/4RrW0cV/TvwTw82
C49FGsCD5PF3r8BjucfF/UzDQ1wAqd0GpOZoDQwTph5DSlczlbyNb3hEn2DF4j5TDBo3mQd9maXe
Elq6d4nrqGDk7FAQwLIaBomAi52oByxMndbphve2HK+2EXWkmeXohI63kfMkM0yg2IMJXJuwCjc+
khl8BRHMs5ynxyU1kLn5heYNuAYtZiZSlShYj4+ejAMafC6j/jX/zp45KccQDqKp7ODsJfSqdMgu
6b2Z4I9hzXGNfD5ALCoNL5TXGvBz6pPb//J1YfCyks9hDuA5Z71Ka5ooG30dAGbZMg85DkTMNfmc
C0QlspmFsqql1bswBcfMPRjhQmZA0LAq5TdloIN9LuKvdZ1Q45zjh8radqJzoPqAMUMgrviJ4nv1
X16ZjvVYz9aeyfphVXBPaSngSValrKkvG8LViwAajaeGqIKFyGVHoHXiQTJgjOT+HGuYj+hwetR7
iTZ8T3VW3gXz7cucpjB9xEBzlWbKb4iaotTK8zh+yT95pVgGVKl9uLoxOuTxhvAqxJawZRwsRoME
3agLq4QS9IR5IAAzS+WleUV8BMU99M2QWrXeYQ4hivnMWufKl3ERXR6k56T/toRdqC3GZ4FD+xRe
Z/6ac0Srgk2I1kpcBDC56Nvh5Hy/Wci1NfmcrwUGqxGkeiShZJn/8MSwgBwCY4dhJzYV7SLsET8f
x2KbHM/kgJhO9QXVc7Amts/XBQlErwpVnk0sKmhyWlhGqPHyjsyC8k7GsAhGckl0S/mjKqKUEMse
M4cJ3XFhxMOI0OBiYKjQusJQEm/3nFU6Qqd0lSL+KZvQIGoDXQwAG4jDgpJl7AToPIxyD6cjrDDW
x2Aha4FWcyuU33gSCqcFmwntRpmAe5/HiKUzjBWDlzP1aiZCxcaEwsUI1T+6n98ztVCpZkFZTFkG
F9Nu+csCa4zGX5CH5H7oX7g08Y65deTRQMd63YPKPChGNTaHuetvMAfNlJFayqzKuV3uy/vy3YA+
KSLkm5iZrH92IWYGdhA5GHa4DIvAODJukFMT01/f6D5YjGATAcz2KA3Gg6CuyZFdrDoaruyGyBnw
cLh5YTkHVBxJlxkRfTCxAqiafpXknpnYdP3gDjkrLImMEFaEGaXH2F5muIwhKuPMRjUkjYodpKMY
y8M8C5jdodhU6TSsTAwPgeBAzwCgR0ekSAZF4XvZ44/sJRWz1qC2D5p9Xsec75nDdaT6WTyIDGY+
TMnkRAQUKl2Ees+tzlyH1cAgXJifsteirxoeJmhdMOxiHWBAvBueHkvvgcdjb2g4MXEWJMCAqtVY
djWKGyVUJ2aAQauHAybZgR6kz5gLR3ZFNYQwyPWwI3xCEh6yyvBU2C1l/XXJHU+MjtBYxk5mrljN
TUgZZJ7doS+wJFg16auvdnA3ooLjIdFBHRuFQiRjhw2ONLEgrEcsbcSuwzPJkyISQo/JPi1zkyJP
X32th4Mpz84ckJ3QfsOuBFVisSws7w11CWwwomejA+6XFe0TK6IKCB9nx+GFxJpf31Plit+KxT6w
qC84MRgoLoD2HW7ZJpHtTZy3S4gMKZ1xeDqFB7bCKqGblvvEGQ1wgsgBMUgMcCgPA2nvy6XYLZCm
ZaOgmA9nD/Jf8PHFqbTwR483io/sL84C0Ctc/zWOoyOrF2dm+LhG8WtAa6UbpB06DqnCvwzXRCYO
bFXWYS8OGw7IAIdjD6yWA0hYBd0UESO+z3GdxOPl1BNWeLmaD2MLB3bgWvjeMsAnBq/lSkxbHDO5
lixIMYkyALiIPIXEr+S5wb35uMSjLccDsTdUh2EoWswFE8UTbxz1WzLYLdPnzNCxVDD2OApMxEt4
Zkk17PTk8PHvqc4iZ6xRFq79TXSMZXkiXulZuM5yTfqbVsHj9DgQcSpgyWKlZPFWHguRzx+xYhec
2N7bkdWzvw5YxOT4jvpYHGM4ZMVntn2ddzKO7Sh/cE/NlxCf2Encegi1cn6h72kF5BjOGnII0uKe
vstC2+/jw7TAgGt4JmAXpaeZdOj9JriJ/gCrieWMYOi5g0jif5DLmGHSenkWSnBzjJBDLidHZpvD
fTFEtN9kVohVZ87R76CceU60v4M0MZgp+o2JqYGciuMqrhIVazCFYGJZplB1cVLZ0tjkZWbgtNLD
uNqMj5xv1owFI4j7OGQMWpYg/pXHhocBbrhehzMi2+mXSxWKhUZFx38qsMk6/gcS3VEdyZ6N7YKL
xYQXg4+vcGR9UVsnUNnpi0heA2xtPZX9WSwz3Cl2S6aNe7xHkZRFRDA0lMnRfhIODahOgk2knhlX
UfjKLs1ql/2XF5ZNAqQGlqsYo7nG9PuzpmWCy8ruaA8VRAggS9yLXEkkpwU645HSywwFbeVTCCEH
/T3W1ZU7gTXGKhUxVvll6FufsHJ8g85Cp5KF2+Hf4qLdsZwilHBZ3ultnsjQyWLDaDBhUQdgsDvO
N5z9GLZzbIktjJFlDNEWJf7RE1KAqs9koeYDB105ElsMrMNUJWIcM8XCVljspII4YmuscqQWghpH
4YIhxehhOsWUa9E6OXsaq0BOzSFJF64rp3g53Nc3HIvnlOr7OiiXLHCd+LTKctZi+YQcqSUKIcd/
2dfwRWmLnFZrDs5kGzmMK75NNCXFPVWImQ0l0OQRkCKSRQiQExPq6mQw5NyCHhqLYM1+x5mUSbyX
89rXSUN8I7HpckqEtw6iZjhR2V9E/l1OCCb3hQchD8GZr2YJoKoq3p7sHj4kRGbKlt1ZTg0Uk5iZ
vrqQs6EVUTqN61Tsp3LekVEQA5xz7hDLnq2c6MieJuF1i2kvgfb1HH/NP03yBSdZTJe822Is98na
rd6Rfkk02ctwUDYh9FT8DYgGIeF1PGTxnO2VkziLNPw/nL1Zc+JYt677X871UYT65uLcSIAaRN/Z
3BC4QQIhAUJCEr9+P9O1dqxMZ0Y64kTVV1+6yjYgTc05xjvehuqCdZ/yuXA4nGS8y4q1deHhE6/c
xDcOEDA2Tp+vI4Lzz2Lrqdx3y1MnSSyeZrF3iJ2FcEwtVvvO1xWsASagVNG1CZCk+AKRYEJzhwBt
RlfuIY0C3/mFai3xM2JbAsRgsxYAx2MqNiygv7UM+qUN5L6ABcnEERuYKyCVU+/Iv1PF/QSIyUYJ
k0SKNDYBLHeBrdgofbbCvtQ/sk01vdOcom16WZZ8NjR3ojnhTkpUVdTlbKNlpPCkiSsoNhTIg/zk
fwOOls1WEJOw/GBbBEQbpFP4/R7hEoCQAKAgfio4iID6BHqL1yyf8jJyWDtwwnmexDEruvaOrr3h
yRFPEU/Pq8C/xLUBzARJFhirMRTPC60yq1IMG0qed9tXQI7FYBkZxi5S922ocemuPCSAaoPb7MhF
Y2YZ4Xa7ArUTF4eGE4iBDwDEtVK5hU8Wy5MPx85Mk0ehNCjZDsjl9S8sGNILgoTbrA5Y1D39q4Br
2DzYHSkqMP/tn+f6QGMTI7eFTRHQhj3/spTZGvD9iGiIJ9QXHqgSt1AUuhgaQ1ewvx4022fb4rJV
QLDEUgDOAk5yeh7FJRXgEv87cS7iG8xN5VHmxmJJx8lV0WCKZSf29FvYsanJXEiFG4eElbKSlsm7
Do8jdBH/wR/8RrYzTlLSTHrGXJylfEV3AFroYYngF2EKcMUpQR2yYzsQVYOAHy1uHiA9+LIqkG9q
jK+TjXqEDRJ0jCAKzjXxCQVvhN+1TubcqlhsJFewboH71cDxDDVYrDqLo+ipgPlYlbLA2r1osvmz
OPdZ5ix7lo7M9lSIRUUPAtIKSCEWl8X3iJkayzcGuQPjFkMBoH64BQLyZ0Nkc2C+5s6INnV3YeIu
4QQm/VBlQxvwJYU+V/cmtjHGCmIpMbTwzKhg2LKjlaVhYO3gBsoVF4vxxvkpVoUoNQX09t//WrYS
JWJrQof83yEgapo7UBxBQgzJQ4OZ/JOT7Nk3j6wgcfyI0lkcTJSxveTFpBUFwKLF5d/GjzE5FHPa
SdaVOLo4+nqtX/L9HJmU0+L4PPUfbFgXkVAnUDlu8lAFoRJnZkPfQR3PIiT9iR8mI4rjQ5ySovC8
fJ2/cJY5x/OFOMNFp4QSFM9wGhOZGgAIgfYomey+wIhkIkAyMV9MR/9BZCff6t2D20ZcIQEkOD1j
uqOp2lG841rP16IG+a9FpVkYC2gRIx8APG0qoAHxNf8EFrsFOb/lHiiv0kCKcW+GhgdyIYoZMhbF
j4lv7eOEyp/E16kvihyBLVT8v9iPd1/oGtFMr1aoz29DgbXpY1zEfSO8B2cqFFgCfBDxec8RGAiI
k/iLmFLwG1GvYIdY+ddZTkt7XwBIUZnnFAkClIKQzmZ/jkofExxxSTnQuBtURVw2aiIOBt4MPI3+
ZfgTB9f6O0/uf6evYmD/vp8fi+T+//0/yv9b3tq00m5MyYcYBkIjOPaX0CYE9UCwYNCZuXOoTL03
Rjvu3Id7toF/O4CD8EUY/fyEmbVffRFjZHcPpfKLvJi7i6u32n9u9qV/+IBoAUvrcDiAsf1Id/3p
/X8j60oYfpZpzei8BAIVkLMYwgrwSgxt2bQZ+TGYZReAAMTTzHhoKZ52OpfAiEVhUVCb1yNRKGFY
TXtJ5zAQFX86bnkasY6nGBMtuShkRJfBjGAi+o10Ina5ljKDHZeHTjwiApTBHcxrffHn/56k1o/E
H8UaEFWpwBLA9+gzE5CqhBsrluoJhEv86d8UiN/51cJwQkccjTRfViwkXto38k/pKPr5VD2KcVFs
ZfbTOnHlLsEDKlTggJ+u/mXz7xf8fZT/Py+IFg9Rim4hv/zGYpGUnVReno/ruM77EkMtaSW12/tl
9u9X+eav839fxjCFH4miq99VN3WSOs7piSvy7gR2hMFQJY3Um+a3GD0ktzI0MOcTvpDpoZVHpPId
8eSW0V1jr5ZqYETFfXUCX1Zxh7gcKpvkaWd52mEy7qh9vbpj+snm1Jb9tEuDf7915Xd+0/+8dVU1
UPqbOMN+kVZ+edwed/l0lboiHz+6U/CQRk9saFulja7oKHTrhJCcZBey4xWFnhivlw63+ewOd0Cd
treVg1mgajvT/z9vStjnOEK4jxHe73sAHj3OsbhXx1gx0TjucHvGMlNtVlYbJ2WBeHF/EX4a5TzF
8l7DKkxYyD8Oz2rrNLOb+cPt/euqNS2o9xafxbK+U4R22k6rbrgzNN3ISPdHzMzaHUI8T1NaUhp6
R331w+f/nZT0PzfFslAimIaMZOmbrEUz7tLFNpEna2WU6p/ZjXl8Fmboeh+RTGtpUITf4dCWnXel
k3BC85HylU9AnlaHrRT++/387QKYiqyrKgp3HBW/3Q6z0E9GZu+koVVF6hGNSOcZCs06kTSpr6UN
0r2ftL2/76JcAdM2WZGaivGzjonDN9pdnkuY3SYNVtm0YdVUzE9bmqgb7ci/P5v2xwOASycOQoop
BOs2z8Dva02+V2WtlIa0vJINN6mgi+z6FYOad/WQiw6EOfNpgWt4PWPUTZLXqFiXUTV3ZnlMGlpL
TMI4e6VtIBFwiqF/vRTDlmwghfhdzv/9XtU/rgrv1Zah5GksDsxFxY365WFV7bTFrtDWl19s7tFI
cSdzk+le7EGbC2azn2jU3+iv3AbxgqqmQpLSuRfytw27sUqlsU5qPhU2hgbRex6CwpwBFkcUOx2d
yI6AIO9GeAy2VvjwDXdhRxKZq0Fxw152jUnJDTQUXiNF3JcvSB4bsxz8D/U/+SAJpsZuh1yLhrR3
XZ22zrQWQsm7LBxNOotQeALqPW35w5X84wmzZKxNFGEVI0Oblr/d9dTQ7aSUng2EqufyGKm+OjdC
jFn0dQGfCFZOYOwIe8U9sJ98KkXUAJ7P5ToicM4i6RSuICWtgyum/pPvyh8PG6ekwgmJS4CGJdKX
y8gv9/iYP+vMMm7PoX5/q8t1o42y/A3d1NWik31GnfGDC+Y354qve2wgQ9RtDbsGoX/6fVE5V+d2
k09JOyyM+YWRhYIl65WJDfILgsnP5UbdTUjRtDARymiYE2HNq3lEIvz7lih/uSWGcEjQOKs1Wf6y
Rf3lgzfO6XjfmddTbIIB7sa2nxIoZtEv0kqqfpg/wLDKzQ0XoaxkgUjRlapURz1wGen1D5JfVewv
/8sB/O+icABRrMgOe9GXqOmXN1McM+uOZYuxfOltR/Rqg+VgPqcV6rt9b3wbBEHhB3DQ/30J/nYF
LOEcxwP39c/f74RtNo8yN3QcFBjNwzB51j29iu6NbzrwZdPJD6/2TVf29SFNdnXxGKAPdL7f+aed
dcVNLrtlI/sXHkY6nyo2cf3WiMvr4Z+EurM7GO+W8FIim4a0nuwc3O6Di+laxHUyoKHHePZbO8Tk
A8+5a4ePN3G1qLbd89nL+J364LLrG4szMYCWZ4Kigw/doywZmWC/pPnBZcHeEyod/mzvdefiClMf
tJfbPp/r+2qhXjxt09BYV65WkW+BIyaW425JNqe5vZF35eWrCxVJNsw7/5aR/0JY4YSQyVvnI1Ul
0/YJfp5NsUnGllztIoIgiEgv8Mqkjl7d6LrgoEoIfHuP0ncgiBGbeYucx6C4Blc1Y9PCzDTQwaSo
uZnKMBJu3Q7vR+ZUdG5ddKGYbkZ32tGMUD72RM/M+hQpOvBdM0qeEd+vMo98TFu1Tyo3j89Lp0e7
qIrPfGqPSMFr+AgBwwCpJtoE5buXc9akAA/1+Nhvh1UgGAT2EpF513iEPZNaiYd+jQcljhEDK8hh
ESXRaXIjspjsq/dkKLbljwcw3bz8aNbd3sbJ8+UBz9j2EMsDMbSBPd3uRk3/jWjNYFIwPlhewyok
LS7Q0em9EXyKTyneond6MDG3fbEmdR8C/CMg1fTChAQ64cqEVtnSsbCDEkfjKi+qr7WDC+6wsvcm
hjWCqZEOzhdQdG7zdst8MV5CAKlR4HjK/Di6jCRe5t7fpgAzk/Zl8hxu6/4k2Z4n4HS9p2Cv0ukR
OtVL1iMyvYZCO/jo7fi5PIJ9iJp3Rkw5nEsIqszqcYvFOIt3BXAoEBxfmicxblNBPToNEJa6QAaD
afpOYikzMiV6YBh6niB75RefJzt4SaDg9JUmiqi+NmYkvcEejpRCFU6J+BVD6KktGA5+Hgp4duZ/
AuC5x9l1mgwnxPl8Jv7lhUACmlTMdrvRw32/xNj6JQDG2eoyelzAyVu0ADJwDq5+jFXOve29b49e
nrR16SbhJ7M91g8hcWzL8vWxOCKs5dcwh4r4VR6QNpA1s6AtUWGju1/PlJiMQk7gHsm4k/sonZDQ
CQejCeFHxccQ5P7jKtA788V8z+MnbjJuSVBQcH1DA67rPWmewqdAO4KmxgdjBG5qN6wx1rSdDTGX
1Vf6OkeUt25GRJNdImtQ70/TLJBHT4iY9TiPboIh5yeziy8IxSCejJOyFVjs/LHAo7afb2lYP4x5
2qtXySz5pDzgb3PKSgeES/dG//hpx7sA4BGFw3mEoNzr4g6JwTLdp4S8EXLT50MclxL54LOdII99
4uwGxJVPhAPejpkCexShDOPrekPC6fABcEvc1XCfhy3dMAyDHdcAnGl5nHKEZUsstQqrp3JhZVcJ
96d5QqoFbTP8EGam+ZJUJnVApE+EeBqxSQ/voF4q/DTgWmQ94BjQHKIB42Qib05wXwTmlXiPkebl
y3JMh03bjcsPpJUFZA9fgSYA4EfypE6tk6Zh8lKDXwqL4JlE1YirRVBj9OKmq2JUjU7DLjxH11Gx
ygfkJTjro9bjt07tIHnfDeXhdaUH1l466LF894lty1/brcqUcHzlmeWRwVLwvSJhuYdDbyX6Uu/4
StSuoCYxZ+zJcbNkpDzrmDuwXUfVVn8jSanyQezWlfdYkRKELn3djtrWswNrfVPccqtiwQssRzDx
OTgRvzqvnt7tuMdiB2oba0t9gXoHpgaEFd+HzSadYTVezdS44HHe8zYMrg+CS8eXIgP2PwhfVM7v
cF0CjAtzERUpx9Z9UCKkVkYlw2TmsUp4LhY1czRpfE/9su3ZKmGlpFbEREzeCcS4hrfdoHL65dMn
sjafkGfrgP1SOFYT60IKsqchTS8X2G6cPm19kt5cYgJqzOyfPXPe+U8Oq0OyuTfvWfbyMLwj6bCv
9+NAJUKscB+f5+AxL6IUKgPkClhrTyrWwe4TRbbhIo2IkrOrLY9vbeO2tCqL7i1LXV6dKrZtgAfv
YLppdG3wAOq1XaQzj8LblsSlEoO8DYlaCmwMCVsCt6WNkHtNvsSuuLnifTtvP7U0MBoA+Np2i4jb
MOWi9/P4AbR6itQuxk7PTlw+2gNnEWQyP7S/uuhvv9VCJo2ATk2GxNA2v/W/tn7riuJZPJc1wkks
A87xutXc4csWP3LEqiHoE5JuX59+sinxlH8WgR8n07EUZdNxs7RfXlerRbD7UaTyt7eFrTEeY3Sl
dMq/V0uY5DgPQkLauCL/8xw26I6EtW8vKQad0v93rWT9pR6kA1b4/FgDCG+H31/sZt+s+lJk0rI3
spDqjcB7z15vNIIFPNGGYr74CLGWHE5GvV49XA9Ho8t4xKUKL2gCk9KdhDgDtSDvt5P76QpJKeSV
hbpZRP3YMFDyrZmdjMt91C0RQalDEvCQp7fuLPhJ2vOXq0Y7J/ypMBUw7O+Nz+Oyy2/Go41NfHsB
Ha/DLol0KJRaXOc/tBZfJfv3lcMlw22Fwl6Xv67qL1W0JJVKgsdkusrGp1dp4bziff2eYNH+odI6
LiVIbbt5Bfv9TtLKBw6d7dtNWxhjRkg7Np/wwfNjuQ8GsQMN8S3+w0Z03mMGUczSLbEaCnMCHHeA
IyK2que2bF1rLZK+R+r8UfXA1bGU//dK+EuNjomGYWClQR+uf7Xov3wkJ70/FKs01MkN7ne97+RR
xcyWRAbbCp3sh2Vn/G3ZadgXgrzgEWPpAt/85dXyo4yTNBq9iQQ5CqoHAYRIsmf22CIdbX05Evzh
6QfmqjJY8leWZANDjmHA4gZkt8z1xb0JL+wPxylJEGobyMhDgJ4pPjB6h+tCUBVTFQKAXqxX7fO+
qSgkOBE3JiQ3edEw5M4mlbnJS781Fmpg1+PuMT1TST9/wGH+AsOYON5g5SIQB7xcfv+kslJIbV7e
iXc7YuiPJhtbEZn+7mBdfkBR/tJgs5kJkyRFtXkKvoFrz/ypOsW1aeNj13+701TveiVR6UbfpA14
/HAH//KxeDE2J43Vj+flt32jurXt7X7KrMmx3tclZpCzR+mlwo78B8TsCxP89qxZuOCJhg6Dd5Tg
3y5g23aZU2TtpIFrnlw8PRm1j1GhLLIMCl8xNlpOUH8HrVP/wOWzpHNWzLl1meyEQVPu3WsOOpUc
CUS3zSteoJq6ajv87kdEjTvpoC0CeTcii+qRIDG/fFqkYV+M9Vl70TDEMiWczlyySZNb9HDiCiQs
BT0pQqyW2TC7sS1HSjJPrKg5hqn19qhxppT95jxzdJpDX7J7EJOzUDkvDDQqmJXvRkpLFMfgcopP
BW1Jgk2yOe1aH3vDW7vJNWjd0KC77IeFqP0FZLO+TGBYi7bxn/fbr8/cpa2KW2G3y4bxaBUak+MY
8dLsFJbo5lBcMexN+lZfnRzDPKRWDTskUJHWr2NKP1/uHX70jhAIzPdb++s7+qbGxInXOTXl8xzb
MnHhT4zFM3lysyhTniuJ99aRS3Il+Qg7d/m01+8zuYx21x9WsqL++S6Ec5aOkyp/s55/X2BqpzjW
0SjaJTsyUqEabgIxQGE1XgmRwr93Wf0vHxksSgMAl7GxxzXz9xfrdPw7i10qLdfM/pj8TZZSP2H6
l0dMVFwCj7C58U3kE33Mgtr+OFJdRrjJ4GO4FY4ZnZeM171ZNzycfOP1J5zmT+N0ig4bhzNdw0cM
NPbbZqXbdW3mGksESBTpl6AJfb6nvWnXq+YMFv99Lb7sG77d/t9e7dshcKz19lxcLPFqb6E1TFwE
wA/U4ucfLrryN0CImoBsQ00zycQxvi20Z3YrTUd12iVpqCUC0QZ9ox0Z7nMhdIwN+gj0ldPm7pLx
wme+IYqXEculRxhcz+UdMgeR7ZA6BGWzJR8YUfP1RXm/r4XuG+E7LEULMn0Z4qEeocxsPOVF9q89
a2H7BvABUkiDvGcimD8OagwhAknIg0YequZMgiAGNIWWCKSAti+fpkHhfqKP2hwjwZAUTBHoQ+Nu
lDED8pKZA3GB2n/avKQb3d1H9mQPpc4/w/Yuxk84qc999pK847A81voSBCsoS4L9Vnj2nIkob4M5
K1BLn15t9vAJI4rbw42PEd2nEl+2dEq4mvH/jOiayXOFJ+XDtdH3fnQhEwAG+vcfdvkvq6c/1oJJ
9gFPogBtv608tXXkRM+oQ9ejlxaxuL6+YeYzGg4Pwg3AHB6YArwMUu/NelsCmNWri+dPfQ8GQLQa
y4NXQa5oPhYLyCHBv5fp1xjs+1sDr8ZkjCkKPmPfKsvr89I89LqSJ/I6GdojkxBKV/GT2Bg+CRHc
uQ7iZ6xpgvOBpr6mGX0vRsmY7PJ0dulrsYSvDQjihMLFDLMllLqwgr8BAwjKMDHG1YJJMZhX+uas
oCzVrkzfRwZfFlxH2vQ+peM6vndEzbx2gG+E1ID0XIls7z3gOIIYCG68NYVHgcoFZtbsOirHzY/O
oOpfDnzh6ifsujAed7Rvj1BxP54vx6MhTVo+62V4U3wDolPXl42BBsu6iluYOh90nlpB8BK9FFAd
wIpu9SQcxchrgrpwdNHMSv0rjTgclo0V29sH0s6qZwBXYmOPiTpKpaEckWxewBu04BFwQvK9ZE2a
PtaUQJMFjI5saFEUAmGoA+Pmm+BGA+rkak84zsutdi8ovkAfkfRCCUW327mq4lrbropOhW8ATWLA
gDUFEUeQ4fFJkghkJIHPraJqbyuujOGF4RvwgGPqBKjS4ANYiGCF2Xsc6KCLdTK9h2f0Mhl3BGQp
dec1lP3Be7Qalh5KIf4J9cdwCQZ34SK45kBCt9mQI+LqPIk/7W/i2v+xQlXDdIhKlm3T+naoVGS1
SKlsS5PL4XbGvg5QuaLRT9yGWNyOmB/s4V3H6lMC/fvZ0P5Sc5IuRv1n0klTXXx7bGulsi1FtI8Z
Vg9fTSFs1fDphohRRmHtGxttM08n83lFbyiSFqLz9jYJEqGi2HbuIpkEP9gCGn/p6hnl0s+KbF1e
/dtCvTVpcT1p7Y6dRI/wAMuCiXnxlomLGbX7iau8e5ktgfQQI7/hbRD6T99dYt6Gr1wc75swf19d
PRKPM7QY1oXNh5HIGapT7Xb+v6/e3yZDWK/yF72irdlflckvFdlpZ1ePk67tllLwMhLE0EHihjhS
MU3ogSz8cGW+aotvy4T9C8NEA0NrU/t+ZZRmpzTdUTqtbmv7kEXgT5TL78cAfPQEHYfwHg8DzMa9
DJ2PS/8aEwyKkRbHGGTZoMP6IKjI9tCnOQLcckEjO5Uhf+KJiUgy1AJ5dfFBPhPo/49RBwVOG6mn
3m5AMN91raDMOypeMbJ8NjdMbdGEnD71sTS9rowPJ84GyvQ4SUir6uADw9HZMizl2bIHQKP1Un4z
pj+dOdhX//nccEEY6SsGI2BOn9+LsZOKYXBTGOlKIYgen4ru5rUXIgj9lBCu+LapyBLizFZeaszk
3RSdPtpmph5eMjcNHBSUhfJ6G2eYeqDGWmrH/2YR59yTo6JAkrsb4fUKu/rzyWACE8khA5HzAFhH
L4H2xjl2ATf/sRFq4jwuAsfXQ2t7xzpHFx6SSh//cZQByNJ6BMQfSq8OtQPs8bmy0Z+4Ju3Qwel9
PWwGV6Df55pDOvlg4aKQRp9xccv5Ea2H9/i40aBBJtUicwI30C2CgkqrWaaBf4sSXyGq46MEu7R8
DrBHZIxvyNGQUgVwZkGDyrEcaonrDK99+x2M4ghx+3nIlqf+cQrncUX8OTxKhEdDZLBCRnpyL4N6
WXgYAoP7fkiz81r9otzyH23YuK/dD53v3+pWh5IVXoVuQqz5zitJT5e2zXXrEedZ1GDCAfh8Hp4U
V60mJ1iHgkguPX3S0YCRlZ/s0b+emz+eK3y92WZ1eoXvvbAkVVIpW1kTM4WSWoyR7gQjSsg1kA3y
pZL32qZ3jym8JJsZjPHDJmz+eTSD4LEB88nxjGU3/n0ZG1oLqpNU9xV4EUTKHXLBtbNoDqK7jDWo
5sWgJVVoNyUmxJ2LiZPEeM3BYHOIvZN/xa0J4T/6EruHEw/zWRS9VZ/u77SXeRhV92BMwXch8c6Y
vA0Ic4SSz5QjgNo1MwfVrFzli4RvCKzev3fIb77LYpJLEq0MrIcnOSlKXyyvX3bIRlUvxf3iaMve
YKJ7gyWPCk0SDK7Qd+twtZix2MzxDxvl13P/+w3lVQk7EfwJw8ZR+fcL+tTa7mrYp/sqX5dxMmbi
Fd/HCtPEXsvoCrdZd3NmVAg2fJw6Qp7mn5BSF19F9vgczM7hrH5A0RXM5x97NPnPA453xyAd31Ti
Cv4wc00M836+Wsf7qho4k/PyCQEF2je0ExIc1yhOeg2+LY47Qu1RhcLUTc0ZySVDPJmQHcNEN92U
PKdmv+vc3cGkYNAIfGLibQ2cl/os7JuEk4egp1eh0rvgDQdjHTjgRX0576G8xPbkzotCoxd63mIu
q67FHGtQudf+bsFsiQSiWsW+4Dgt18lHuz5+yA8X7KthZ4xLb/U8WNEDq1DCE7z+6jR8sKe+VZ/t
Sl4yz/1hDX01rX/cTcH2AYcz2ei/AUh2Zjx2aWWXK21CepL1fhnf8FTJfWVs9Yt1KwZ82M3Ax4ib
wWmMSAIvyGcf9y4PDjUShw45dhYikpr8tHPo0Mz+OIK4mTokra9UZbru35fayWh2V+14K5YlUof7
+oGMJA+E3QnKgXdDwfeyPiRjaaEBae8Jma8P1Ys5Y1qOxmBFJNHkuJZnujG0atepXb5vUUePV31+
PHQ+F1xo/lcGHaSnvt1QpPefE352XKrufe+8wB1ArALj3pMPp4/rVHIvkYEniq2jZzECNCfDbIZV
9raBFIA65ZOBMRb603SSzIoJcQ/YwttT+8Ocmq8wB0MM+h3LvX9qm8u28QnPW2qYYqGy+LAGKR0M
BiLJeERwcZCOmugx0NxrDL9KPwg2NCfUJmVKzp9m6efZF8odnIqY6wtf4DOjeMLKmCC3g5e1YPKq
c0qTsFzaeyNwBqSPMzE3JnTc6PvxegiBW6Glr1N+kVSHzayIs7FCB1mInQ8hV29ZoLzZPnuD5XKw
FGIIhvvRbZwudkt1qk4vXJocJZfQS2F4xZj/LryI24AxNiUAwhTI63VwWjkfVghjvC/7UB7y9W6m
R/mY4JKpM0aE4k1eqp6E+9KFHxLiQtQ6IbIFkt/c01L2jjgB0f7DdNB6b7C9EZShz2Q6PLdiWq0c
3lYZUlp0hwQ590seXCfCQcbijuauOpaG6kgfnUNpkc2rZcOEvAwStvSjr7iXsbyupo3/DIV3JvP4
YbXJRkIFfUZvUy6fMeHPU2uIVkxUxf4VhsRjs+vpoTydYmwyF4Kf85JEroEle5oF3c2jlzod6pcd
/cQeOpxJjuhb/pl95n4ykqdHX391xuDOQ21LtvaheVcnz5kZF0MzTviLouT+Ln22c5t3tfMgXGjo
DRAatATKe/xNzDM8kIxpcuJl24xAAnKePg0kMbdYwkmldZVNvrpu5FdFDXIEbU2UUzwl0Z0KFbIJ
k01lYEpf7Y+9rKhgDY79wenW5yVOhdsSJl65SeuRuwmWkpGyjgac4NipPWUVM4B59opLUGHJgJDX
Vd60N7nu0WyyGljAWT+BA3MJeGPPTQaVQ4BBO8m9N6MaIjvWhjpRJwMCqUjFLAmjAHKB2I5YGi6/
NXfoaRGVoU58utbRlU2YN27DdozqDT4odpD3sCWvDiGkOajz6PRqcGT329NAB7dRvXrlbIxYvQ6V
5+B4Dq8Ml9GoHz2jHaq2150FWTHRoiemaWs79WrbEwKq+9gaCFeqJAD7uhF5rM7Mjn1wh7jW8S95
j2o02yeoBXmsOk8Rrq4qXjfYISKlmdUlGdD0shcivfzSGV3u890pKvX+TvYrHJYg6MeqPKuPm7M0
eDjRkd8dd7M7idxwK7NIQUGS9B7vl+E9Kvnd+AB03iPpkb4ibxkuH6pBh04AOWUvQdGl9Cq8khty
2cqAd1OodASuenjEnGVDAn+lK9HsAX/YYXQ0u63yLVnIBRF+hCSaOLZ3nhQ4wQMjGdsnUQPM5cjS
xCEB9ZGKFrYSdBrcOqqh/aGGJt6DGGMwhxPuCmSLVUgLARDeDZBw+kUNJ+/d9AYXJZshx0RNLfxS
mXrIFP2kkZ9IXjwvjkxJ3yxMd/2GLtGZP+CJ3t108xw/Z+/6BxHMj51XvrVD2D8L7a32lfgRm0ia
yliaaC/qAabpvJ5domLBumelMp4Krb6DgK0MjDm/EAsuRu2M0Td2WA7laTPtFEEy7Wq3hEcFTEj6
4nFVDZPReZj4xrgYqgvs6RcWjkOJby+PaLrDJyY9x9CcGNBWp1qUju2JPTnh7VvOy+gZ7QanjbYj
AXUoNWt4YLXp2a83yntet3J5F7B40D9u7tjWcv8QBkMevXqPR49Y5dM8Q/VdD87DBs/po3cSpC7I
Yp6F2hOJNC9tT65rvAliA6JxOTM3KrhIGlzX3cBe2BUEIR1PxtbnKWQmw8+zN5Slf0dBT9RYH1JP
wPxmAlEoFM1R9noOJKAVGk4LqWO+IpiUO7b7OG2KYR5Lo2MI/2ekRRZasYsoxk/src5QblxjDj3n
7bkh2AmZaollEYS7kJXAta0CvfX1R6AjViBbe8WzD1fvMmsJXXRRW0ZQ79j1qreKSzKGmTF8+s5K
sBYyFHnKnHd/eju/CQUlZDljeIS/Js2dcbJNtgXW0QstwEOKISZCTal/GV1wF9vFx5FNRYIeb6FA
kEu4WNI2w1M+tjKis1MGVduzWx4IOHpex4+1cjjf3k1pYGAYQ8NK6N4G1pAP/Qo8uvGFh51AE3Lv
3ZyYLw9krN4l0MJ6eMQyB35KJM3Ick03bkPhSqmH8AwB9s6Dq8RJ82JPzgd1wR+FX1VJU3ywZqc1
X7w/It+eYr4MrSjgndNr6r3TuIUvgc12dbgR/0i4+JKieHaMU6rkFi7aGAOl2X8mMA7gQPeieJAE
4O74jGhBnc0X/R3VQXGAjHwny3S/wz4lQ3M85MZzTFQw1zTfGhmElub+ZzMwMIfIY3OSwfjaQVyr
VxysmHNhMxIsOR19W42hTOW9y+KLMgPBxltxCcLz4cJFddwCbtXLc8xyagiNmbFAR3rI8dczMGAI
9amK/dWYFXgNGAt24U0KjTleKC06luFu+RhWQ6Y2GLQZONglyJsQni6cMQk0SVwjKmQZ8/l4AE4u
48AMB8epNoYDNtgN6Oy1WXXo3p1t/U7GyIobfH/tXptXv3utadS4Pg0Z5QFMBkVEC7m5b7EJSUDJ
RB5/3F+riCsxMyH2hBBq9wqf4m545gcvpnM1x+cNg7QdJxm12iu0UU69G/qyzHUwfdpeorwlfoIi
LYucTT1y3uQLJdFjkoMRHGSGHxwzM1ALrN4K8jyhgGio+UlJNucyuvX1Fbraony191qvWuZzjqgB
eAiibRbOdf2g5YUxdaakLuMzW7IzaManF33lDJW4a3vk2Wdz+o7zMt255mw3UmfCs+pJnP3iyVQE
an3j5buhzkcYQxjDvCtUBEn/8dq+Kldo6+7tLV1pot/SQm3C6/E7fCI5I33W9M/L4pUwl/zZTzNr
QNX0jPP5Mai3HTVpteGgB8OiXjGufQVkdkt+CwWGs4Hfl7nSDvKhOFWEelupGAL3uAJUs2/WG1gC
BNf73b3c6ec9c79jtyDKW3WJo1aAnj+uH/yrlHJoqa9Prw7VHosfa8YyZgAkhL/NuA3P025Nbcic
1enXomzwklH3Wg5vI2FNAdOrb8ykDMaZNXrnLnPivsNnUI/csX5JnTB/Hq43L2FClCZuF7druqgG
s1AcwNJetddf2MzFQ5iFzhYgu8j7JrcrIo5XrGQ1vCI9mKTrPK5k38TESvbBupUx/zH4Ks2aaTFM
q2kKc26UjXav5SZZqVO7GLCY22vfJDkHcX8X2UkACRlK8HmSR81KXqUvECaXyfD0kX5I7zCps3mK
EJcEFkWU2/BdkoiHd6tt1JW9dyBgPrwO6444D4S95W3sDB/Tx0QeHYf6ehedXw3bPSuu/Qm7GNsG
0nqx9FH8I4kpfH6FuqffKIR1BburB+StvRsvFDfX5fUjnxNOCieh8ClyjmMLmyAsUBl2rwmvy4jm
5HQ/u5Q81rshTMjrtX7gpnb7BwNPMzKjdPlkAoXHJ/rCQCd6mHV8XwsXUGGKeIwew3RCM3PfnqTJ
+Ti/n1pOx77zYumxVPaU60Sr+gkFOXtXOr01qwT1aSa7dyVad7PyvWknrPaim6qMOYY25izysnzP
9EGOIcJryUCC1BnVkz9RYzmyC/OaqxaUr9Bft5nhVpM7yuzUv9Rz0EqFuokjjIeC0Ce8HoVVYzK7
k8f1RSu/rMrNcSWjjO16jAKkvb204/s7jNM66RnnvoQbGo4mMw4Qq09MRIWT2p5JBvd/t8xWyRaV
iN5457uXY+5EaTpwxvQmI6Ew15fyokjZLYuhQWmhzIs3tfBgFQfYZcD0TL3zKbi9P8cEUJyQVEGN
hhDMKTjLZsKlUSj3YVujxK6BMcWSFrHQKJiRQ/eSV+H2wAHY/R/Szqy3Ua1b178IyfRwS2cw7vv4
xkqcxHQGA8bY/Pr9UJ90dlWqlJxzPmlpaWlVKtgTmHOMd7zNickN+6o8veu2qNuX3OZzs2eqE3mC
SxONo4L432TGkM0YCBXsppNe/m9O8WFMYGJXoT69bDC9DEFH3SUlAZaBmUuSUjo2D30pUQeA09h+
Dd5y6LHJ6BmAaW0l1D2fFSOisbLnCH0tcXvzyjnqjOltq0d2xzCInMvG4lMi+BEO+au5uH+KqiU9
vPo2FDWnOfFSIaTi9RMgcJVeeXYBQtvTr2/VEXT9H5cMCgnE9Caoiza8jmEdph9s3to8npxBmZ6u
MrlxDgIvsaxjunzxBMGNpx5VF9wSc4R/+apxiUDD9VXwm7B4u4R0wOwaQW8tnI3bqy0NH/uHl8Ap
8NJthqk/pTXhG5P0lW51STPSvjbbeltu7+s+yB1/mmvfTZmmU2PukEw5NZ4ffU90tR+Z87zBLHXq
vX4QUephK8RbeLfULWgnqVBMHw0S8+aQtMa3aS99J4SPU43DrE6pgDATYLvDcl6yHlsJctKhWd0X
SXhZNSE7e7YQt9fXDnpxDEJ5fO/PQPinrCNtRMnNIyPU0nbV9Fn7R3LSs5n5Vr3f3+9z5UVZ8UNn
SqInZ6jVRb+uxPacu3deK9x0+W/aiUCdHnGnShjq2RRlVEG1bDF67aAEUA0zSl1lJ9ozvNO7C+ci
1rHDaMvfpACLYGADzOtONzKwWiH0KnlPXp7TFIdVlK0kwH3mnNeNVX5W/Tpb9O38uwJFZIw0Y7RQ
+LlgaQNbwRzu9MRX52xxRyRiMYWeXh9BUeNI++CsZFAMpsK3rzBZw7YvDToGmTgBojnADSvy6Qqk
7QMstj+cbCJlDIj+rXVunefT7kwI0BAz7QZDY1hR792+Q/vCmbeIsfJZENYc8Q+pRatihm3f2Elx
D+LDjO9BefXqTTvS31N9Yc4wiTgZB2Yj/IOPMGc2VN8bSZZ+PFPIWzw7hP4RfxzTT73UB4rsUUdO
s2gJpUP7Vu270133VUaxECb4PJF9o0TAXfmILb1t0A0/PFNHA+M/WER+LBD3ReswM1bwScAuAhvA
S1CEFRR8zkzRzWkt4GA0jpk4lT4e6JbY9sxneZ6Po5MpMrlzxLd7kO7usC0TN2LEC5UY5hZWo3ga
8TzBb785MgjZHIcBmB3n0qrqMGK6UTj9lgknShjW/Ho6oja4wcrCHa8j2BwkSFrWhZMljonByVvr
g1n1Chlg0ucQReWlmbDDwPI752PVDDvdU6VAMpdJ4ShskfiEn/1cDm63uaB7PRUNLMeYpLchdL1r
vr1Ba5OdJCKWaygnowL/gnhqMp2TUBOOjdKnxHzi3aj5aeUnj0NqTgZY9VzCBOPDSwjnVbz4cEtz
VqHxGpl1cdDZVUe3r0o/RQxLsbpCVNFZT4wKr+5VmSSSf70EMqceC9v2jXCE487Fj3Arx5rh6SjY
LhztUnFyvE9x9JICQR5S9UVey8+mk7vk33iSMShGzVbsdFQOVUhg6KPYDaL5QJ7L9TzGyOK6knUv
b8e1MJRkKwv5S+Soq5egLjY6PMx4Su/XtlZWjthtGLY1E4MxEk8SHBbBO5ZBih8X0EDl3vrW06MM
Tz/YzQpoleRuB5DGz/mvY45C6sQOAIuWn2dTfqYeX5mvAHpTL88fzV7oi79uklZB04ZVOqrNWUNb
+7iecmy31VDIhgad5P2Q4qP4cJ9MvKj2y1CRl8XlxdBnx9u6gz6f+1UVSoPQpILAnnCaNbVVSitW
IGo24iWs76HO6Ya73yecw6peivFOxCEQ86nr6oglNoSaZGPEG4OPqDkqVrfXBd9WEcdJ47WJy/4p
0dqmHj9WG2/0WBxPahecsSTnkMw2N3Yefa/pfqEuGzqg8/B+niTpTkx2DRWAsqyfU3IyNXOUpyvl
NjSSw7ObSx3RyuvCnA3qUassBWiU+FkD/UqLZzNEQdJWfp2Mj/WoNIYJ9DjTkQrvwhaV+ok0uhv2
43lANG2U6yNmQEimPnNzqnE4JKOMrXySsQldiUNxUwAlIQ74fax0hvcVty/y4mQI0lbFnqG7g9bm
nCfVdwqxF1faq3MDgVi164T0PmOnb1MGMSljaC9m90E1zdZbucSPqwMfTkXGdBQ2htTYseqWcPgA
WyJXJspBddvB3MCBCNiF+tIcVoMgmaqdn2Uj8mGPeP6ivjJ+WbusjpjOmB5jf/QXl+NQwGylGEp4
h9y8lAMY7+FqItAhnockHF6wM2SOhuU+KjNmBJwUEF/wB326187Oun7kwZlDdJ5ssEGMrtFI0oYX
cwQBNL95pHN2mgedR8R+m+4rAzAgndM2VLegoFQ9NR1VOnsMRaV9MYKy9lVplBdhZ4QimLholcQS
oNEy3QgD/ZIV9Y9HZ2C1zDFMt8SA6T2GBMbmz3Avdp+dF8WTWHM705YpcTRPbcbajV8RpMKslMdR
7Z0l5157eU0Ac2BEyyoJBHHU4sMHcAepDdJR5qiI1TOX+kZkIIyRQmfJZJ0cXSq1/GndU7/gF4Ik
RNB2bJOq3Ebv8vZg/s+0gWV/uvT5RWY/z06quOwz109thmliQBWHdZlpabFzb8dQc9l0jwTh4B4z
AO5zZfx9LpYMxSj2FHxH0XBJHrQFQbdyzkf6KZPC1j2Db08jWrW7xePBo1IHxAF9XubiJDvcsQbm
dEHbyRGL0egguFGfR3byiRTr/vl8hBQeZ4ZpEP4SFtgvjKBhcrZn7xReezQlmT5P5bo7gIIx5EPx
Hb+LHzewZAb83sDaUVws9AX9WZvaWepeP9SNTH2I+xLeczjOMG5quNk2HTy7k361u0X3GVOdZ5bw
SUiLTiQ10OXp8Rm/Z1PlBMATvdICJr4Jm53I6PLlioUoJs2xdVlrYROeP28mpzs8qipxBgxliW7G
NoG0hymnovqiBsKYkYsrM+E3VsJCcoTx4+X+Qlkgfep+OgEJmzL4+0VLs0Ws0tYIkza9XmusfDav
+umC4KnvuWWrDcVRtS28aFN8VtRn82aTvSTvk8tUHyej2Ms+LuF5mayNIdJLBtADqhogD9nqaIc0
+5NMeIDfeHmAPA0djMhtkgLBhqjxMO7Mbf7JT9Ea5PnKa545kWlRFKzaAwessoV5Bxx9f6HQuQIL
+oj+5rC22SnKHYka22T+xAFpUc8Ty75NBrvbnu+kGHY0piw9hiLtn214zZt8QmYZ1niLDdz69QEC
LIzOaZDXjoG3FU/R6D9OaTegQ55hXmbKXrqe1+uQiQ89/RWFLzDA5+UVXc6pPFrFXHBgxW1N8Csm
UVwVeuXVMk8FAifgUSOm8LJVZsedHYXJIvNxmGrHHTbiUVD0aD3JEkGcWdfT9XQ/Gbi14WCJayLa
VrhndKBRYK71lwg/VOYgmCLj+c17smFBuxkd7ePcd8fP/8ibmeU+Qv57AM71ibMBtdT5SSCVJ90d
QaCKdopfQP8VCBajh8YmFZ2izLgS023LAF2Azzg16hQQ6+TskxxYzNRXOl1VsFIddMlua+uxouWO
hZ1G1dIXX16BGSz7MQb0t5FycU3mZwUH6IivkZyAPPVuPIDQggWftNCRYUpbbfEQDtfbsGaUwIAz
nw+iHaGgBBQf7o99PXh9RNssnssR2faegstVEqbGQk/CLB0ei0DEN+7hCw/beBtMz9PupKESLif6
cRSVTMWefvySfLSL215YDw7NtjyA56Ctzk406nIov4HolhSGN+rePqHLZIMkFLym63fRchfiqIbT
r/l05kqyuN592DyN4rfYpcauENvXR188E9jVrm54snv8qwMyx2IAeICxIS7Ymp1Rxbynq2wcQz2j
BdUsmrCU7uHsGvjNUffGTqK7rDUZX0iTFdWKYmYejgSWblrKrzI+EhABWv30Gs9tQIbSSUTnib80
uRaMmEwb1KzjhtELY8iD2/7ZLxAj43fFczu9LeOX6iNJkV/pY2VyhtXz2ApBCUbwrq4GDlTJYboj
/gX+SsYc6uiiYW9eeagIhdlomB/n9qVzUnwYwY+kBctzrPFG8Xg5a+TchnfunFvRq9Ou0NJ5WNiN
DSs+XUwvn3xezxCH47UGvAfwB+lYfzevaBnZv9gAVfYdu4FPKU9vb8fZZaXjI8dtvFteS6fW2xv1
2jz+V0/B+ijfcs1OwCfn1d44YF02L1yD6A5cB5FHK4vyNWVCTkoOGrXKUS7DGs/J2rsMJjRXN0rV
4S1xb3f/eAmEQZglLjpG9e7Gin+jsmKv8DrMiRmbJXYr2sobkUEwoZ8hXKYbwmxwHH6o8IUkpPYf
4PydOkZtd+n8gUBf5Qx0FBwB9t3mQjuGNSl665t1GSdvhaO9tbkVhee1PDKDfNiDDmqfR9wMrHtp
dR+PFxpnupQK6pj5y2agdTLdv2e2hJsVp9K23tHqlQGmLAhT2EgPZd9Iec9XqaREHjJa616wkThe
rDNWAjFeOi4AaYtZG7ysPZtwNknh6tHH4NhdWOlefcGfO2T8h/8pUcURORT7DFdS39w/ybt3TEQf
i8cHd9AsvPJpMWlmVkpDBJRc9D1lfHHvcPao87nJopUyjoIVwCgf3AL3WrUnzqaEpCMvzSb56bks
V8+A8yh8nJhO0m6m/UxspryakOKoBN7rD8ZfELx1PyaGjQEpIQuQzCQLQeqNrRjDsRWKw/tOfPtF
0xOI5QRJoI7Lw+QGRu4X0vCCCTB9JOx9+Ak7ti1jqTC9vnHie5i88Fzd6a2RBk3Mac3Lxon3evfV
PZ06IiN4jKMk6FbGIVojg0zmLUBm38PbjFd5rkpU3bxBa2Ohzp7YnY9Z73QHdF3t2W+zOW7p6+M7
oNdxfjnoU3PTLaJZGg5KeHJ4HyNY5p8YFVsKZZZ668Tb0OzkF3EV744bbQtGQt/DuBkKmUKjik1x
+sqLzwvK7oGiUGMuRdQK6FPK/mBxysI/L8GjxsRWQ87HhLLv4EfgBhHQ26GCG7KTPYgUcBToy6Ew
S5jHA+bA1nzjX+ZYsk2vnNACU+bks3LbfKr4liOgwr52U3+Ad7abenPXrUZx+gHC1aqxHSYORHAf
MEXiBQR2gBTpBTf1OWegxmFykJYDthjqeiyGOc/6oLxLeAmxBwjjKUcGGiTYimo/2qwQRArUHRKv
JyW0PTBoMTGUOH9ICfUxKIynGXZ5nvTrIFlNx2SwnxrQ17NhcuRIXcBl44fTkAOi++Vg0raOcnS5
71d+I6a9hqdhzY6POS2tbsmr7kTmmGD1iw9dmj4/62/xNbORSassErgOGxToY2YTGs+NqvHCZfEL
LMNs5ity5wD3G6Ut1V5TexA7n/hvd4HMWK4eycbsBjcdcrvN17mL3kUbNZBZVSgCCMCd8uLEPLTA
8CSUYMuO22sc5slw8BhnxbjQuHnbO8GPujDMFOehwGN3O5yxHaMYifgF3F/E1ubsZ186vqFEV68T
SgWezg5PVyyZKQQbLwK7XUuYwaPn4PFk24kCbQSCLhnTHDPM27CEwC+O8mbIczR4vaccgxbz9N4e
4UPY8/51J06j9NMkvooKiqKaOXnh65gBc/kOgjtAUMIA+Op1EN0LOwHTRbCtWByO1QLaecXWxrj0
RZsKkF+hOuAMZwPCsza3kzRJgR/ufsk4F7IVM4JAmIl7Slc59bTK1nTviQ0pTttJaFzdBgyY04uu
GODpyCDCqprFU1uUcnDHweE2N5RJW67a2zQqxrk+joGLC/Ml7paF6Cp4VuiWZDpXYvYwswcxpX2K
18fcTyX3WAK2eXHFAMimtKyAv8KUSJMjA1aHu5NQOB7ucHmZ8eG5CSFIGMrNRFFHD/77CO47Bzkx
vEzw87vvc3wgheB+yphQP4b3wrtzJCvBAzVb/KLz2CWuqrvFdcR2mxljU+gv2QmYGfSrTK2dkjKB
SR4mLlOWLdP6CjL5uOxi7FHxiuebYHvJpoyZteKIuqtSXytWrjoKC3lI8N0t/IYdHMgHSkGOCGCu
JqdjM4+eQ1HZ3QWfIoGDVHBqOgYq1ZfzLI4so3CMZbRAcCztuAWyL0NTWvAHLSh1S6c3TK8jcDSW
iW+rkVyj+Ig2VIxcW7t9S7gWBBpbE90i9i7QaI6OrOwUaRPXqxbNBg7GJV8vbGr7CR28sG8cXfjS
To+Rp11dyqaomVEhZhMRcrg+pmeIGscgPJYlIcP1o8GrhseatrDtzbT4ZhnQ2E7BN6IaNuXwcfbL
ZmoKy0G1uyHPvnpXord5iJPra359fYIKXt7utANd/C6TMQfdiSX8AAtl4bgC7gb8IR+v+uCUfDBQ
h2iBA05qFbPkcP0YcOBACs/7s47JzbR7rZb6lpP9icvIB7DN7LYovcEYa55ptdUXjOGy7QUSd+JX
I9YKjJt19eTXcv34fJrMO3k9LY19ZnT0sy4wzEl5nSiOOb2Hxnyev8qjx+tjelw2fV4R6iO9p+fg
e40SlQoKDRDSIz3orTejebLWZ+g5HfXlbHoPxusEv8zjgHGbDRcHCjhH/xR92KSaKNN6JC2AdeYI
hknQSqfKEF9PYnLo+0JETsFjkvkQhoLemKP1W9jd5EiH1cYMcJXFSKPcCe8N9gc5PEkmUGhlYPoR
WoyZeUMk78PVX7L+I3BpSlwcXBvLh83jVRZ2S6uiHILtquv0DZRXCMX3+C3ePebaxap3NR7h11+Y
9gWJXrWnpKNdHbAEcgCVbkKdJM+V5fmt8tijaXuR1CxYhzFT0gk71IWKFJla/8EwycXRLmjGTf+H
WOuiQdGsj3mfa5HOjxZiIp6qYTEjhhnHenJS+wCzYnJewDMwegnX7DoRXsx5vRtMDaKsmrCkih70
wTdhduCZuW8kAiGOM6wlXbQPG+IKGGr1JrRNAB3/NXaYVlm9RaoxSSAGWySJq8MH4/uXRfsWuS+1
Q5qMOmcnxzUX3tIB1xwNyuHjFO86vmbpt0gV4XExmm/d81S39ofEIeSeymUKoI5X71B/51CnDsGu
5ZAczriyDH5wDhP/xVSFRasquoYyHyPDP5mq+qV9PiPz2K7BGtCuovJCpkcf5M4rzGfNH1i74t9q
ZYwZB7KIKQF+iab8RXXXnuv8YpZ6u2ZDxBk9cno5rGpDWf5B/yv3GqWv/GB1oKEYQhkDrfoLP1ju
UjWXbrqwTsZ7oiMhzEPAGlXvngezDzifrRAF7jAP+4Qz4wSAsEK9hGCv9dOZfR3lo6eFvc278AMN
/W9tlYhjnizi8DrodQ1faP1mLVStKan9ClDZbBTnZQVY8JMG6Z/fXtJwzFAxzsAI5M/b+sivsnwt
i3Z8fU4xJ7VEpslV7jHbv4KFUhzhhi/607PwGtUnkMPj2/cUfwwp/7X+mKGaiqpLyCi+3OniqCsl
LGhhLVt7bTghYJz48PNycidPXD8haoNHMfMUlwwVa3YbHya54308OGBli9ADCtbz5GO5XL+tgy4M
mM/ZwXq41G3r5WVqK2PuVevbuzSYYzXoo2/obF43Bb9Ldzjd2EQVkNo8Hw5dg111cz/4PGKk2VOT
Fb4y2RZvprOizrDtz6S0/IG18k3H3z5+8Kz75+OOl8L/WYQvXjT5tZDUy0No13fKd94qPqEIgelM
7Nf36/3rhv71uMuyLg9QgeHB+kWyJ19NJWqatpfsbZXFvic2ezPiLeGfDaEszdg+7Q/dnufQRIbu
1PbfASaIt/tpP/nnbccBVVdQzaC7/yKyiPW7chvUqGZqegVIHeruJm6g38pG//DVAE2Y3zMWM72C
sIFmA64gij+8YtK/tBS89HqvDsCJxPiyqV2r4n4R8+yx3jKF8VDIhBe41wCALuCko04qt48LIVjK
1+dwj9T19zfjHwpA3nFN4annPR8gfP7z7SsehdZdY94+DsFzjtLMKN/rYlgiFb1AQMM8CXKBm9OX
tt6xAWZaoyJalan9/ef4tcd9fSg0ycR/lS0Ame+Xh6Jujq3WCVI0z+XlVfPNe3ivmCHOMXoroCsC
kBw/WhI6OGuO4VUZClsFLOsxyh5LhgJMCi5moGC6n+2Foz+IPPU1fRskCyq67z+o+K9NEdMREwMF
nBqMrzY14i2vM1kftDy9zWdP04GSbUWzeCJP+yQGqgYqkAzJZhOKL//ltb+8o2cti56X9iGum9F+
cuAARjJKRzK0xpij+f7i+sMZ+C9dF0YuUu/NhGuBovz5cJjZTTAu3TMby4+dCSbCNMKAzYcpaBr/
8CD+dKmv9z+Ro6a6pem4FutJWb5G8ky8TqNr6prl+YevJfa/7OvDZshYcksS7pz4Df35vXTxEuVx
XdUbFcGSLKGqoPBSiQqJXtN1haTfJOj7+3v36wH+65pab3DV2wyj6frzmrfIfOhlbEQbwJMn1BLN
uiMSfIXkXnyaq8trc5xCc4AY6kCLR7oO289o3Qd0Mv1kLO5IWCGSjTR5aOhe937fg1cBFUHmuPjd
G9TLGDCMgXQu+flnvKbbPFrlmoFacSEUSNrLmdMxIGJmrulbptApDomEGRE20ATqBN6edcV2gqKe
5NOP+hbSJEGBhOIw2EkGXY/gDYgQhyjShkBruZ1NzPfB0jio7+1buWt+rL76U/+v5TJ1U0FLKYuG
/uUWmZka4Qx+qeY3GizhCOAkk4CtM5IAApFh7ikxqQ2pK9zo6fJFYyy+v1+a8a9y06RY4NoUJ/Kv
P/9N+RflndJm8b3e5GNUyA+45ydj+1jDr6kr+z5juDSwZnywGhINlGtiqcDOR9BL3AaG4cA2LfMt
aiz4esTBNBPYp5vYnR9ny4LAbpg/yIOC3DO2kU1EMns+NCtUOOUkHV5dmEPks1wWMDousHy59mEI
7zO2cN9wj/Nsla/KjwdBXuJoKViMMSD0myFBy1A3UR1BNmSRVo85aRhutrlilogYwoKI4Rx1a4vI
gPpZI5FlMGpdSkyC1FFshI09ITph3GtxnvRyDFpDAsE9Ce3ubSa5FTnc5gn4z5g89jBzxsRnWIOQ
7DlyO8CD6REqD2gVrXYeHN4eAc4y8UI/2kvUL2heYAOT4N5zxBhK0KP0oZJoVIljgHAWYnkP8EH8
ON8A68DhzbsRwIIhKGlWwELP6XOLcBS58dNNp0hcSXBAQ7V6lpYAi5hY51lvXnr3ovH7ZWYsa59H
hkCkwYZUavAyvBXG0boHJ0UyNq4bbFIJiFjJCLwdfAmw2EzdAw0oFL0DE3OHaWQ2xoRmozoTDYYZ
H778gLcB9Fti/cFkwsMpxc53ikWax2aM68bosRt4fQcajXAzzKyXdAL/wmE4jsJtjuzm1IfVXTYa
0i8Ra1o81GAtvozwQUzQc4YKf8OpPshkA0q4OITwwi8ZDQLUAVOCVPAcZdRuPd5iAjY/xgA3I7iK
H+eVaG9i5r7qyBw9wIcnOTyj0X2ov17x0YSuSPLItVcWkBxUWbeDior7OU7CenWHXPaakKIWHZBO
rwyf3McDF3aLNUmGnC5BsWeyk1v4c8P53YB80kpet5sEg4KrRaKRwlchd4+72zqrwnvt6YSnM/Kx
Xug77YeiRBYxX6V7Qapg75BeLPgsXBIaGGLs/tK9Wss/+l1Ihtc+/yT0kAN0dIYiUTvYkPZBdag0
cPckryW3GmvEcn3iFQOUgBsosonePLIPilEmi+koGbrPGWQk96Q5fXhxHXyuyvEos/0+ynqwNo5W
t0lG55keTDXvlG+hO8zYKr0XdDaEm9MZ90iJTh6Ij2nmfYKgCxJkKPJMHQkRBqANJLCJ3oyBeQQk
yNK90B/cHODM03ZUEJbDuL7YazMi9Yb5p2G9nO2XdDis3PxTg0BDtl0TdIfUe2fe5SaJtV/cFn3y
bwmSNElX1BXWeVX7zyWvgKPzdiYvVaDeyesKQfj829nGYYXP9Yox6axhBMLKgIehqg6F4IymUVnI
J6aq1+CAdpR3kzbRad7g37EaWJdyawDz9jjpEN7TO4puj5N6e11H8/C9D0vix6+9aQhRN0fDYmjE
7+5/sYF4SRtBZmLmhvY6s3WrxUV0mqwZopO8nLhtjwzZTDetkPhdJHWRlRGb08fLbr/fnv8jmv16
QPy+PX+pTVIt0owsS+uNuAKb+MzmMPDQXySOEeDXzIieSeOw32ouE/ltr5O8m9gTeVyMZGxxs7fC
hkkH3tHaIaMurwpqWx1HQFFA6uTZ+rL3IEVGtd6fuxs7ExVBH8d8wVGZSYclrs3dA2EEAn9bRDEJ
l/MeMj9kNk5+2RIhDCFdmie6+COvB5uayNsaoQdGzNUb7c36QdZm5y+bAFjTR8wEerNU+E3glry7
2CgwZobjCp/DcIV3k2cKPtOG4V8TbnaoHnMGBm8aaCidOW9IMaZFsHJrldjdS8ZbhYv8/OmQzBUc
A30KLORyCA15EYfVtI/We4yYeyxIOOCN5PvOCDaaQAB3al/gVTKIws3s/TmkNXPVeTR5Dj/H0qqP
0CzHxAn4fZAVpF402u+cKHjNnPuX5HNz4RdBY2VT74UT6e77ey72t/TvW64iONew4tO+GvHpYvMY
RFWab5onrIKzry+1Na6fJe5XzDoPxglygEr1P/ihOfkF9fx1YQn5Pzb6A3w6vtTd7fFhxJdE6vmo
MDYx0aNBG1A72nqAuzk2zXF4OXCgWejUXDh1bFn9Lkug3Qg55vQxvW7ev18L+Z9r8dtH+oKa3I+D
a9yox2qDlLD33OFEDGG0rItFg0QsHaGeRZHUTMvRw9rpQ212GxHYOS0bSxkr43qd+UfSbxc8QvOf
ugbln5XTb5+t//PfKifpmGSNKuFekASmDwuA0DZhhkYHvPA+Fqw37B/6SgbbeJQLnEykT46SV7a1
X4HEfYBxOabO7U8I0vKoyv3Nk2bKHJOJsv5+Hf/hwCL2NnO6bCoUeX/5O3R1njzTCG1+8/kEjtYO
+Rh2lp+8JOvobpkrBkS7aCyesnWM1Erp0/EmDJw480piBrvhGZF2OuxGHEckoB6dPAQ6HiqEReKf
TM/ehviN8FNIr1bQOXAkULFaOa/VkTg6zvBLG0UHYyqMOa8DIfip65D/BS/gpaqB4WEsCGj6563Q
G0Gui2jQrZVhQx4HymBfYhNvXCQmsVW+ighKkekNKYLsC8UPR9bRuh5kKGsQzCPf3EIqDZ7L71dd
GvxtfMOyY9tp9iFExIR86Yb056XMB7GO/9tY9xoYdF4yxqmOWbwxuvhYu/vytMNb+k0Mc/+4IlV3
yhSehqfcQvPalLucMDYhUKbxZ7oth42tTfOAv4BWBqoGMSpL6ZVJBZV3wk4XMDNcYKM1NzH9T1Z3
Nn7o6g7x4o5BIT5RTohSMcPuLbbUqRHc2aNH/ZuD0tLPlzVB9xfBERaUkrdZuSEzeXfBf0BYxgv+
vr7MpwZQ/BW77Y550sdgB+MQZPC4Yp9GZ04U8GUCWYWIveNM9HGQx17pxkgRw1mG0Id2X2ELH82k
l2w7cJLtrc/XXVBFaITH1WsGPiaBjHZLpdPnnTZOtyOkzIN+hPzK0iCRSU/MgT6fDGVuEwORLGkR
Gfu0gCkKqD9lIAQvgGJ5SN6MfcI1PQfF7iluNpMixBpIpOuV7KYz7vk4Y+qM2Iiafl+ghhYly+A8
wM4Ur/ILA4vRA3BoFS1SshF+QCH/Aa7oAPwKrbkuSoDufz6uctqUsaqkg7DFkV+ClgMJFgQg2cdw
LbkFcfMDCKj+Awr444pfcAcpjo5NGp3bsCzJCrySdUBAfDYcoMXjo7jR4/OGggTnxLuKoCLBQaGi
DNaGckxKBcP6w5M4DGGoobmKnm+q0o0G4k47flbM/TOt3eOwSnBCzTSV1qZeViXOcClpvdWwVUc1
T2LSDoaiuB2kin3kMsId03589oTkDTwW+lHlyw2RFNyhSF6aJgf/EasIHOyl3KseiwplW9VRWaj1
T4jF36ftHyvzpQOvzFSNxbjChhmXCgw8fEIkedG+3wn+BTuDuYtYo9DlA8V8Oceu1yRXi+LBcI/h
CvZ4OpQPcYX586Mk/Tm329II4vqnmUO/7X050P+4an+6/nZCCfL9IggktBCClfpAvy6q9eUzRNJp
ff/9/rHP/XGhL48XgG/ZGuZ1MHnSiwo2AsgRVg4/gMj9nfju23y5U41yLvS0liFcSqNj6sqI0kqC
AXh8vv8yP96s/vX9bdlqJT5XR5lvcw5rtOdYWdn5qB+t/j/HGeri78umfDm28lSJzues59C4/f05
OlLQ0mH8VFFKP6yc8qWwS8ur8ciLXFmHlPYHyI72+i0IhsO5m1suHe5oM1p8hj/crn9h7n98uy/P
fHlsmuexPCIIPKbO8Q75NepmRjwIrs92GFcHQUTIg+JZFvatuRlogcFWfdfqcd0zUgY3J66nZtcu
v7+7/0Bg//hUX96J5FGJuaaLXZhKcFDCtnHVnHAdl33q+wuJ/ff75nn9ZcX622P0TB+XulP7u2tT
PaORwmH2ZhmnbvL+A4r306XULw9Seb1fn3Vx7cJru3scX/PWi82tfN1G3bgqpjL9GCyi/4tz5Yf3
Xv3yYLV1dB/cJAlblNaBg9w8Rqxnl7kZ3Jef9ph/v5Y6Fk5EjGFc+xXOlpOLPCj73ezu9C9m7GKo
xuCxGv600fxrUopP1P9eqX+Gfrtz56wQzlmcP0Mpl90LLIhOxtyoHEXCGVNVgn+hHWny1DzPKghe
WO1F5lwprm4BMNWUq++fI+kfPdDvn+brLtGKybm+ne8yo5i9OtsX1mRW2wHugvPKJQfCnU79keks
fnh9//me/O8afN0zKuOuiorJamPPzLkoAaZddt9/s3+WQToO6b9CT8lr/HOZo5uqFvzZI1TgsgK4
5C6mM1oZlFHPa6Xu+v5yf38jmjXcAzHSNwYD6SvTwRBTiA5C/QgrdCFt1icEGMAY18883X5/pb/3
2z+v9OX5ueja1WzuSkemmDu4jPJueWbao/2QjvH3y/fnVb4cUw85k6tW5Cktb0sqSIzcZZkEI5jY
MAZ/2DV/+EZfn0GhjLNBzUwupHghs+ymDO/isJYz679aOOXLwhW50Vz0y+0RCrVbaRNuD7sWJM3v
r/JrCPXnzvzHyn01ktQTI9YuT/G5fg63k8PES8NZbwn78AMpYMoIZWnaw8kDyzeD1nr/4c2S+vL+
u8t/uXHy5aLVehQ9J/qsdimUPxuMGe7rG4avNIUbgOWJ8vDwHQ/ECbFMktVLXgr/+0X4++X7Yw2+
HhnysRHz671hqQc5GXJQ2rH9h7cXLfMIjvEZI9Lk87+75JfTQlNaWYulBKL1bZhVfiZv6SqEaprD
hnz5sfr94fVQ++P5t0086o5meRM0aaJtoFGf7851l4EePlwY/f8/38uQsR1kgAbL4s8rHdVj8hRK
YxCKx8mzcPNI9WWq0uZCxXh+Os92m7S69/011V/8kb+eIo2kT1PtPQ0HX2ruo07YI8EOmOTg3l27
l12frgR5n2lb7OLDYGEqBpjejc9h7COn9UTi8PY9R+5iy9aWFHrg9N5OeoD/RufUluQyqeuZ8xDz
co+wa49DFhyFeZ1TLzV8f/IXTIz5nQ9czgYk5N0pJ9sRmWm48qlkmfXR8UdMhVUHovhQGT5Hpq/O
pFEeyHuV68C1c/aRvb7YVvARDLPwf0g7s+W4lSTbfhHMMA+vCSDnTDI5ky8wkqIwzzO+vhdYfVtU
is0061vHSqdKkjEwBCI83Levjd7zDQQwxSkLKQ4meHYH+Wqm/pgORqmu6uhUTaBK38ng1YZbqsW4
nFMwow7IjYBptJvngXLb6NJ3bFMW+vwntXGJqxdPsyVhAajTX6Pt2KgrfVW6VA0WlFiobPwG5AMX
Cz0jtQWOYIuHdPEmLSChv73wkBZPIqn/Bl4E1WGbliVIwCTB7ZfRRj5Frm/x9kZPGNm+q7u3cHFA
NDV7yIubx+OzsHp9vT9eD/YHTT12SjKN1M5nGhDlNgk0KIDkCT/eZ5dAnJyyxeP1vllMkDrNxei8
vj7Ov03DzifW6V3nXyU7fY/ws3V6MGpoY7fGqaPk3TsV6Vi6ovAqCMmWQIWyF4vraypovOeUM1/J
db9B3Z5/56ZZp1zGh+fcke454ky8uG3s11krGt7NYlKVfFFovz8+vlsoo0L70Zg1SvaHh6VjaoNl
VBePbM0wr2bLqpklB02OgbwNzVa8wHe4D9RrSQdDTZ5rYqSKeUYzX2MFpWqjQNycHJAAQB7z1fzK
34HELPb376trmns//ej/c+lI03eAV4Ag1fxKNzLLc2rTjrEQgXh8KkKu5xtEBAr4LJ6Z/3C+aJPg
arhRf7H6eGRhWTyDtabWVi7v0YmfaPSjOjggQpsf9ECrpugYW3FJl/zS2hLi/DK2yoO8F3nUvn0v
2dtX5KyLZN1vRjJHyVrcyySW6YhcW2RyT95jcZoO+m441Ff11XTIUCnqOyhcBxWZdOSmDio3jlfI
31z31r4Fi0/di/oxRdwZQzItpae5sWIBZ4fJDIUTffG07B/MrbJUYZIE+5bfG5EMkyVJXJ0XNd1E
/aZX1wBX6TQrViOqYeoTNsj+leCMZLTqXbt4+DU7jFmO5vy88EjzavbTujOHCl/WVUmbxt4PR1IZ
cwWWhh6M56IaIp8re4ADnvroJoq2yOp/HvebMJgN68t6dxYbTI0yCq3RSCRqJk5TkbmwqNnTi4Y/
aEFl1VsM5B1bCj34NPDE/GXCod26sG1+U5H46zI+H8+X20f0IhZSSuywezo8IaB8Mx+S92XkLBY3
yYLM/n7Y7p97ZwtdJ1jcijt0Ulcn46K88Bsjj7+v42x7q/QmnmqJ61BZrJ4mNJwYeRTLN9Z95Abp
ioSccPNBGnSlHFYcEuilYU0p9/u9gWr6qnVc11bc7W2/+I3i3W7osThO1/Tw5O7PL+7Tm+CHCfNZ
7/ryxKKhNJpIHUbOL5QhD6INej0ZoB7HBksTWfEJI1Wnvi/jlRqQyvYXN+ghj0hBb0XKuQElalqn
+iukATPqObH24u6WlpzT7vTzlUrzlvnTlZ5tqUmBPkxQ/fHgfZgntrcN+KGdQtPdSXjxr6VXwSET
/3hh0H+TdH+/yLPvqSxVbMbMWNq1ENPkF04ltXzsprlD4l7BbWbcJnV3IWKRLg169jHVQy4SVIzT
HGhr3qZNdllPOcG7keST7N9PSKTa6e3CnX4bcv75gj9Fol8mQlPreZerxbiLutuG3uiRTq+ohzkY
pnMKfCoe+wa2QRAtJQguwU4uaDwrbgMgq5o7IUBWU/qOMPb8+brme/3hrX+G618uK/UFLTc8jqGR
udIzlxdQmg+ko5rs5ueBLt3/WdzfjsPoBSN5xbnmHtiQ5KiC03F54ZwrXbih84OuISuRJBQgFkrz
OOjUUKh8KGzBeLOXCBwtuwtUt4vQB0RPPY1zOu6v6UnO21PdCDZ5jJ9v+5uOhr9m+Gf17ssDtipF
GrKph05BxKjaHfFfSDm/R9hCF+T2UqLoG5Ht3+PN56+v4xlpNihVA0IBYLuhPJhFb9ed4pbti0k/
mCSOIBSrpTpNi6QpnWlXoXDCAloCVTWM9NFieGNFAHd+55Td4/eilQH1HsXpMQQ4IOS1a+mtI5fI
KYfxwsP6fgnSZAkfQ9wyzpOGYk2lIyw4AePfbgorjCXq5kIx6H+ZH/8zxvnRL2gSP0CDKh3arXry
X530mB/jdbJDjoePsmSb73Okma1+ngbfaMDn1/Jn2LNjUp7rfPyZJAMmJ/Bx3oTFsuSQwnJvQfTX
CW+rhUy0xIk7vrDeXRxb/ntK9GNv+VofSXx6whUNrOBrHDpO9s1158Cpv8EQLFtFpT253pX5RCnQ
Ti+c+tV5iH+XmT+3fzYrI0ZPDSnsdwqNihaYtMYn9KXohaHGXP5rWzg4/pUiv5qGaYfdSwcpaPyI
6ZdNVWy3lHE5tNsGiJdEP3c40mbBFzW8pbTR6JyHDFuRDx1uznRbyyzfvbyJafPr6avzC1guYrQt
dULMli7sYVgaA5gfuqJR0gyXVqB5y/rpVs8Se0XaS9S1yLSpcO7ME3sKp/vL68qlYc626z5t41SK
VMDsq1mHqnIikRZ3N7TkuxNxPr14tnEh+r3weWpnm7VvVn6X6OK08/JjL/y2EpqNL0Qh36/ef+bJ
/OdfVi+1USyxUZNhl8orHt4w3jDKMNI5/PbzB3npXuYEypeBUrWZhrJmqSmn1X8ybaPo/jzE95k2
A2EE3SezOetZYaLI8lrWQk0+VE8VnR7oDq9SECzLHrbkp99At7gOXvXbYlesJwIfMkGL/E7axhjP
T+NCQg9aX4jgP+PNf2bnl2s6W4cyJaEqOkrz8oeccUuCwob5TeW3ozMUBM06vDBpvl9wv4x4tvrg
q6lrfSxPO6kYob3UUI9+Q6S7FTrJHgy8PxGs4HE3BKCkKlzcNBMQoUZfdHryBn9B59ilEOHbxYg2
PFlBYiYq4lkoMkm5HudRO2/JUJNd6VMPHd57a5qhZubvz9Pg2w/1z2if0eiXmaaYKNpE05p2DZbe
+U0RHCbMci5Z5X5TcGSDMUwEN4qFh6BxdlNmq0uj3s2rIIrS+EjeC98d4QidmyavCq8RyTUhVEdA
WH6+v0sjn7cXBUWj+J0xyYent8Ob4tzd3dysHl2s2Je3uMRfennfZjb/3Kd5tkK0gjqmosZou6f2
SGcOeZKZEB7az4rt25mbuPEyWf36+R4/P9V/Phv6t2bRCqbp+tkkFjo50zy/6neNp7tG1GIzeFPR
tdCWyAAN5EjBSq5w292ENx5iMukojqep3llgzzTWfkWgsTyACDKQSIuO6kAk/zAgQxnxagprmCZz
CBaedFFfmdWHolN67+h+EiAxqItyBIk3feQpBkpFAg2mcHLgsLKEVN3AkRIORkurd3MK0Oq22UsP
TRm+i15e2MW/ffRfHsLZJt5rSlf4ficdaOpm1SDjxorR/n8OcrYw8woyMZpkcWdA94I5Oq5EBbkD
jqJA+lc/v9bPw8BPr/Xso5H1bvSVkLRKRo/8vnWRijz0qLqIiNY1YmuyqnCdoZPvYoxqgiWdqWtk
83i/vEozJ79c0jt5aYbPj/Hfi8JecJbLKPj4/r01lV0eNoEWiofWTXERssivzJYIMLrT5zm7c+nI
8P0RBY9AUZn7wDAK+nvAzBAro/CohuTpjiir63BJl1dWDxf21GY3UrKeiLmyQye91NUl63JV/XaB
/DL82f0m46Rqvog8iyooOjd0D4v4OG7xJlrOPhgTvxoLUjs3Hx/QW0glQ/dg+sGf/kwc9mTgK/5u
BuIb/C2abnpCyO1DsFrO/ybis+eMtoEclUmLW8fcz5Cu0o9gWZPtnxldyZIcK90hgZN/8JPJ8ZZ0
i6G4og2jJl9L2o3EO8klUr7LxHmTGX3u35yveCAhjqQMcl68GtSFb84kB+8IvkLL7GbZY/+Qn8jx
5+v06FcL7W3EdYYxZncggWtBvujkq/cben8cPOW5/8lJruc8v0ovfnn0VnPWWHS7vfVO365t3Nbu
TBsXuW/UySjin9AHcyHqKjzyR3b4UFMQoFlnlWzmBzqnm8E4fmbwSwbEcpSBZzsLk4lugceGP8Ej
FfgvHWOEkiN63tbtluKJqjuYQO4Wih9/4Y7L/e+fBY9qUfMqOMG4q5s5p//xfgOuzJXQoF/rJANB
VRDBiIv7nD6PORs9IbcpN8o2vDNW2nZO35ew6bzFK/0abubSm6cv3jm00kYBJhF3uDmTTorc3z++
lw52cYtZd62SYh9QP1IYIJMtLxV+0mAfq+3rM5K6k7icj9YVmbNXPALI+w1QDKPF73zJHxcLyAzY
NMy/xM78KzsUcyTZNJzOp2WLdxliSgoc6ETpy9BI2hnUdmbQQ7VKnRT9fOykDryHbcEljsvsdf61
peEDXg4FjffN3QYTuf88w7l2wiJChIFZ0Obt7sZ9pECAGx7/ojkcgwnJntMAOJb65OJHLhxKIb1F
SWOQePc4FcLR4PohADvaqnce6WIhn5879vPcGXOfYG+ROupjsNi3zuNgDzxNWCwuBZ1HcuKXVqZv
N4AvX+rZASBqFKOTRmKMT1IE30W6frtbUemRbCoFPhcPtPnnJfri4nS233fKlKaG19OSWLm1AdaF
rdQy6QOjwBjDbtTDjrCKUt+MjQtegqlZKtElufv3eX8S8ArLsg4w4Wz/z2eFn9bVhIxLiI6zmnB1
rZ0qaok/3+58N/+s/V/GOVsLp5FTnRohNRCj9Rxi6Afyoap13yRvPw/0KbP9aST170W/6ANDzqyg
xyxtegL6B9VJehphV67rQ3zjv3bv8bFYKrt866+LTbRPWpsTUklTWLAZkh0oG+m6K58lWHfEId0a
GXTVL2W8+A7DdlgnS7yunJWH+W2M2ec0F8aguSsfc1EG9hx57eqlvpIerNWwVenmmrEx0kmDaqou
ofytieLW5hoN9Sm8Do5zC5OrrLpXfTl9mOv6WnqQHprX/A76bf4rAhpzKWvy/Vy3KD0TcpiWePbG
y6w3y7hVxPlNcN4lFEGfw0mxDG+y6UIcMocZ/76LP2OdvfXC6iqpiaJZhtttZi6DcUq2/sWNXpmv
+adxzt75oItdpxqGt2+3yd48ZHvzFB+h3UXlVTksanURHySY+v2nkQeYXexv2H/x8UmO0QwmNZcN
NfPSta6944yC+VA2P8/K774zWeRINquiFCyLz47MdGqooRYkn0/C8TDjm3sa2Uqwcr7UN/FNl7/8
11hnYc8MTIhzKR1pgaIKaZGTj/SbFG0U6ScOaioto9VL0b171lYNaDCVT4F8UIZDS3xUAtSeaOb7
+fa/mQd/XdHZnGujslLbKFYOVumYWGaqTg939nW8i+6H6MJYn4nns8nw12Bnk8GqW7MovU5gMugH
4Za8oHnA+WE/rpSrOe4s64X3YKzl2Mmu8nsBq4tmO2yjo0E7lrXFjf2XvlZ3yX1wQdl18b2cZba6
skoSU80Vioyj+7K5otGUzloXSsjtidaznx/5d+mJvx7D2Z5m+ZGVDVIi7eREccVX1mabsTeZpduV
CZCRAKB7SKxyhThIEV8QO2o9KCoh+h03phtL2fLCBc3P/Z/3Iik40UoKOXDjbDFISq2WTbUbdtLt
dEvfJV3Z1C9ose4MG+41UoUdlDy4kxfG/XbyfRn3bD5oaqI1gqH1O9E4mhU2h8pDbT6a+YSFIPUK
PgsIu8ZBTm9MeU6Tz9pBc7DF+gSGgXSsYWdxsb9wUd9t/7L45arOJkOr+IY8xKQ5BwQt4naEPQms
ZzbRTl/NF+8U/UqTdTy5PtKI3zIhfHKbbvOjujVpGz42v1SIt5il2CV2Traxw7LsIaLHvV5UpJ3w
I1/NCpzHTbppaMuhUdzOVtSubzTEA+MalCMBFQYiH6hTThlNfvl1tTKpyOYb3MWvcLIW4N6upBXm
ZMKpo0MMTxAac1bddpZU+Hh/vCSn0KE/F7KCsAtW5VVGi2XhVg+vGMFgOUffkbikP44m6mBd3tKK
O1t1XHiM31Q8/3qKZ5M81lW/KDKx3+Hois9R0W79+n7QOFjljx5gah0MUnkp/flNLPPXoPOE+5r4
6htZqwteXfowPdHyYlxpt9W+B0u/1Inmo+Psi9jZd7MC6jE4Qh8cP4nTOO45wWq8sMd+l6b6ejnn
W4sRq5kaJFyOdOWdkmssmbYcsVyGn+VD4lO9T++ao0In9YWHP6/aP3zQ5tk+kw9RrQsj6cbWBcaK
if2OmAitFx4Ww6K/vSTS+H4P/fPJnGN25NgKzS6m4kjw+NvYzfXGjsZQDhooZS7c24VF4xxtpLSy
7AM34vNkt453b4ByXPEwnzIBVBPTDa66HI6gL8HwX5jUn+ymn57rPP++zK8pk8I4mZ+rfsJkdh/u
ehdl+lGnXXZaQlfxbyrHugrsnnMubNlPQ7uKQ2ftGCO158FOjnhHLwqEMpdqQN/vKopiKRilm7L+
2T775dr0sdUqyq3+AWILpI7jtG8P8f1nZNVhiVnukyMmTweCqEtAN+mbvkvimi9jn33spS+Nopep
MjDgft/IiPdIJ5oV5U3xOqHIEK5FuodY5TtCnq7VnBxloQVkwwJNLwuwN0bPoTYCR/PYtGQti1YC
sYzFrHRFdxv06YqEZKJimzIYiyCfkwP0pi66DBR4M3tGBLYe3kvdqtfpCbBuO0FYlh2nbOOlVU4R
1i9aIS+nRlsIPY5PxeSGEWRTFDEBQOJC2BXjnhTpJIOyiIz3UctXVrlFZ7qsLIybk+NYdUh2Y3mR
qTl9pV4J6JWB6FXIFMDt0zbR+dJC31yrlbAR6sqRi2zVT0CkQ2SFMrVG/NvUDMnckK8q+UmXeRHZ
YzAgqYwfE6zCKI6ksHHvqrS6Cqc7I1eWmYFguRJAaYNGmP3fErjFoKlispQVvEJvb9QYNYWKvJpw
bGgTZevPUBvrXsevQ9DKCx/AZ6r7nw/gy4s+S5UOiZROUud1O6FyMnMpSquiWQuIVTEXwfFOtKV3
70W49U76NvplvUe8e0xwCXUDkmoox7AHjV3RDTZz2Be/5W/CL3i/LQ3Opx4wpwdOnE10iXkbIbiF
E/WzUB6wBA60vWVdAanFZ1iohkXRHyc0FW+1vsfXTW7XKpbR3g6pQEixF6C3so7IkvQPIQrD2TZV
XhoO0IitsKpWwa56aJ+STnf65gmblVw4jeVWUy6tVN+uwn8elna2WgjG4KmCxwl+LnyBj17+R4cx
kYBpN8WFrMV3J62v36B29moSK2zHfBQRyu2ulv3NW+huTBSb0e3NSqvhmuxpPLPXIXiZq9vf3s2v
tXzz66G6FEp+uwMD4TPow4aucd5jouph6g0x2uxZrThZhCx9BsL/0MJ6C2P6XPN0QceRI+Wx3Vpg
d3yMxWhvTSqc0U15N3awoC61hsnypcs6X6DEIQzTgIcj4RMvsLY4IOaDzdPT4VAvlsubdJXTmuxs
lk/qy265pJ367kq6u7sLF/nhBhyG5tlAY8Zrih1LTqmP7xu0kJDmXw9k3pDWngAtsQzZd+yzLWpZ
rVncZUtpB2YdL236wXbom3YDbpH+4i7eqW4KDBFb3GXApGge6YRgKAmR0me6+IBX+3W5uovdpbVc
xnAX7oLb5g0++SPOcdPqsfdJV+LrfE1HOQjmBfaWzeLxUVmRjoQ6SNIxuzk+TzZMmweEzJJNKe7W
fCQxKjquvXJv4u1+1Sz0u9U8K9xb4I/wOuB4OXCusVCMHPt3T10W7DHkDhjA/ENlDRGgD8wD3zEg
1Z4DSV1Z92CIVppyZH2O7F/rYMGxCSzBnlSii29K9BI65Kdvb9XHW2gv2NgtoM0gY18E5v50mrlO
F+KDOTz/d4n6MwPPvrrRC6M2V/nqBvL2PpkNH0y9vEH6hqnbTCER7i6d6y/NrrNPzy86a+wG+T8S
3aZfFYSaJhr2nKPKBTGR/P2i8j+3d45eEHy5DWlO4wMDn01oyUJM7LUQaGv3i36pTdcm2r6mAz7M
Tqgrt57Te/fi7PCAr15WS26PgFjJ3qOR8sGDYj1ceP7zYfGf56+K8OiAuBKNzDfwJQ7xo6qFvQZP
F1+lpewWy1mr3jugH5rVXEu6MNwcyv4zHH29YCgskUzSWcgfiHkhiTLnjDQ/+j0liLwiEnPiA+xi
ESTBTLmHwqVcjAW/PeD8Gdg8u8/cTMI4TSUVmS2rCN0e6IFhf929bHx3g4+n+5hvisUxcbeFPa5B
6Tqnn2/921n35QLOTu11GQZWkaTDjmMz6jUdrpSQ3E7d88Wi5XdCXVn8MtTZQT3TJL0Vhsjb47nj
TwjBJcxiBVAk75jRaa9YgWQH07V+XTpByd9+zF8GPlu3s3ZMlbAPpJ0SUngPzGfZgDYBwUzVYIHN
oRiZO1sMNlG5JoFmyu+Nj0kygg5BgTsiXrdRsW6GdE95Yz1E41Wq38s7DYxV0OAgGjeLn98J1fmf
56N1lk7UkqkNpBq5fk74KaE0qc0jsiwpO1UVZEad0CV1BuOjVMPdEFoO/YoBEWIcqfNiMRWvQffS
FuT/6oNnCUtfx6waz6iXIRx3gSYv9enenPdQzNgSax03y7pO7DKjQJndf2YSLdzS2y2tZRaWhuKA
V8EORW8CxIikvuoRJebifAG9SDmMTVrIioW4kk3pum5f6xIsNROpKeJZtYZnNC0o5b65Qu6Fc9sw
YaNEaN+hYs0ipEOE8blMAVUBGt9Fz/PKo678BHJYQyYdf/HmteA5TL25E8cSYByKu3xfRM1aVMiy
znxVouMIfyzYTix6xHGHuH8lxu0CSCfhYy5qyGc5Zsk4QqvVcmZlmEJkz5kE1Hqa2Nz6yYOAL2uX
HancTyx0dEdY/DgtO9Q+ZWyYeRGNxMH0IYyqy/JsptWqMD9oWbXl4ZCmyUIyFpFlOnn8gCLckiGj
5FB58e/QadQrWUdFz07RSRvTNbHAXNAd0Per6CLuKjR+xfhRKBXsptbtcTpT+DLEkcIj6W2VxC4D
zH+rwtq0D8l1Xbf4z5nRU6di+N7dqSA5zfZqhLk2d3gqSu9OzUs1O9PiGuqj1PB9JxwAzSgQDmVl
FXJoqid695sb2cPfgm+QU/FOt6gUluJay3RnVOhSC38Z8YcWHXM1d8VxpWNhKXoAyxTMZn0Wi1HZ
jqW6CeK3RjjMQsdQd7wGHom0j2OsHKyTn4nsHg+WcJ8wmXKYlEjJMZMo4mPcU7IvXFk/yNjW5K9N
fN2gdsQkTNAeYlz2cO1RuiUoKbUCbq4tFQoqAsi+B9pnOajlqbeMGt21BIxLFRcnr7g6Sk27nzTi
CQIPTcRKz3sIFEfzdw1iTcnDqsF4EYgeRvO1zk9eWdyq+BHlNaw1fdrCqYgbTt35K12zYaLvC3G0
EzKFegl1JmvWuY585lO2QnNw6NV2nFCPPgaRN78ve54Q4fz0mUM+NjRDj7cXD6qc8k3A/0cHuoo8
UBsa8Sua0Ka5x2sx74nZzFWbvAkdLGWi3frJzK+H6jEu7/nOrPIgx+uMCaXQQ+M1Ayqa/IbA/Lkx
y01toM7FKBD411gFK4kTU0UXlyCv5ak7mU29DERAmDWUdvHDx9Uwqz6UzndHQ3HyjcqVc1R2MxHX
gRyinnRSDHJc6FDn5efz4mU6sKC5NKG18f3MmWdMjQdGQfG3o5OnfZnCbMlnmZl8xxyg2nBC3Poy
/70+P/QBTnzpbGw5rOUWRyWWf5ZY7DGQQGGkHRDlzvJYYkFjW3lXud/OUteiMRfz6iqhA8DAGTVY
wWsrCkBDbbiPO2hQqfkgBKciGK8qY7Brvu+Qjy0Rs1s5il/62LdN46Xq06XmddcZP6vTn/NYtCMw
gWGNdyIcgJTDYx9h2pK8N5jlxbEHw2aLvObCsn5pA7TOEmpp3BZZJQrWHlfpY27Z2a2EBVCzwOrU
+yWR2/HtgGyD5mi/sMX5eU/5TkD5dfe1ziKNVh+mgi/C20f7+Fg9K9ZdP/tS6PICS++dcI19oQeL
6VIS8UJ8cc7FE5IBFwOv6e/i39FeJsNdLDkc3Be7cI+N52oPDfAWi9NLdyv+HNGBDvg7gCyUgdJ3
Kci7tCrXWSRcBxiex5SANF4vgBfSG8JOhx2qeCZbvRuFBVOF9DnmoD07EGnILqKC0deLTFdwM7+d
NdjIYndVhL2h7C30tAEIXu6Sgb7ADl+zsl/F6TF1KZHgCtCu66TcawaGHEN5FZC5GjEPiLJjonYL
URZsqaajShQdKWuuS7GxZUx+erO6iaQbTc4xh6YHkgU0CO96Kb7y+a4i3fbEmwRXD09DhxOsfAkY
6+yMV0PAEis8wI+icNIsiHSE6GYAmTV49kvMx3E2S0qEBgA6ZYQIOVpy0Xrp6YwIsitPvrNw/MUx
znKBCeLUI9i6ju1ZprtjUy6zIMP+DwtA/1SEv5P0fapFJ1BZ1wI8kfS7qRltHpajhel2qtuNYQYX
zmM/zyLz821/OQ70g5wNmZF/Kr1aadWGW7hWBCR1tfr5M/k2L/w/oaJ5Xj23Jlb8UWO6PnR7pM8b
4JU5VZCfB/nsYv/3uEG8y39UrAbOFoI8yuPJNIVhFyqUfIzWjUZyihy+qiDetTneRN09nT6EIMVj
mKJRwsW6CrobhQZ8hbaAoNS3VhVhcV3u1bzbZjKe9iBOmoZ9kP6AqtaXVjotRYFVLi1qZ9QNx+Pn
s66looQpYWgbnL3jpnJLprKv91s9SqJFh5GsF2G3E5PiGfG1Knp5L0Wam0bGk4oJiGVsoySwxxr3
KxTu7ICW//7z0/k+zQJh5P89nbMjialWk1UJobQrafUVskXFLhHFYEa1cKFJmOjgHzxS14OlsciK
rdVtdfU5URBj9b8C48WvfxnyVYRdFKc6PglMgPSU7ZittlKdUYjWPfaUej9eWN6/n6N/LvvseBOk
iqlHciAe5ipdscNH9qLE8n85yZi6KOvK7EVwtqolftT3gyhRDzOd+lifuuiqacjYrkTpys/J/Rqp
Tfa5RArap68+jZrBjR+uMr+xTe/K0G91644CMaZQSuRcFEHMGYp/p/Wfqzub1kMs9YXW8QS8k7We
sQExYlT/FM+r/aHYKSir5UfQnpdRZt+fl/6MfLa5JUHAkamkGxBSG18N/u5ScuGj/a4rgpYIsqMm
xErrnxyBJbXwIpRUIVmyKdKlhKQNVC795PpWSg4dDbya26Cbw7P4N5xFyCQ4Vc9mkCPsVcOe/7fv
QD566fBkwukOe7ro/5TH+HON5+mEWiJ+q40e8PnDoNhx6nTKuFh2xTYqfpf5Sc423s2Fr3X+Gv95
6V+GPJv21tRaidS3yl26eHiC0U4CA6jCDCojZ6g+HV3bvih++E56+/VdnJcKW602OZH1CEzQ2lBt
eSqe0BaYhL9bbCkRgSgOuPnmNqRLf9fekyW99ZBafUS3CrQC7HH3AIr9Q/CW/KZ86wMkKO/IcP42
Fx12YgGw/Mcqx9a3WBnPmNQl/YW14tsv5ctDO8s3iUIpKL0uijNEqRO286k72qHQEqt5Sf35DUnf
5pj+DHa+aJiBPPlNxmc5LNGKsjjB1tyZ7x2k8J9H+q7b/+trOQ9we8C/sdGK6t3D4dBcQdZYbK4t
e7EyyeLGzhbjkdMaysHPo87Zm/MJSHIOlxiV9kvxs6T5JTaILCWM8skXDzHwbNxHd5du65NR9tMI
Z5nZpKyUMB7pMG8c7yS8T/tJd6WQxLAFVbtzjW3NQWzJ9hldw6WuUfq2jndFTShad3Sr0ub28Ek1
gGswo9ihte4B/f9fIu0vz+Gzm/LLc5C7eEIqoEy7rHYT/xjlOARQ1hPjt5HCWTSRJXkYqGtb96l1
MjlIKfExJBBowp2uVRdWom838S9X81lo+nI1wtjkBWxJ9c6ZWTWHl+y6w/VuvTLc6/3ePfZ3r8Fi
Gy9vb4GgXfaGOYv+2RollWZcWGeKyi/6vF98Gd0SJa/WzSDey43iVigvqxsJrdwcPXg4jqvj4iWK
4az4+mEIicqTchl1Hy3IABErz+WA3KTHKq+l9hkMV0TkTSg4pfW7r39p2krnAfdgEMkveBwbGol6
6cOQOiwlkn70HuOowOHTMYtNK19VU0Wofp9SoqpTFzd1LzzV1K2E4lqeoPt1H2VJPFPceiSjzJbs
KASbYMao3wd4u4rdIUu2qUQdInyVuxPbi1hvBv+UJO6A9bTl3VYFBaJLCqZzlcJ/HiH1YxmQAejp
z2/9yyM083rKdUFJ94bittYxabdh8KSZGzn/VZAMkzEM0PC4fhPFK6PTFhOl4rq5N0lTdRVZr/tQ
xj663QtsDIFjJasJlTiO5vqzlM4w2+s8Q5TenHK8MZA/XerOkD8VHF8+2v++fu3TNk0RRf0siiym
qMpkOsL3VgH6f7hqDehYCTmEOh5ceXjVtcLxkq2RHaROeu0zLCyn3O2TUy6dTPpyzekwVwKUBDfU
8lBz2vH6ew4eWpht+mZvVOtMg1ri3WJ+O2ZuaCyy9FSb16WWrWet9zBb3mw4SRKPteRDMRCJ3UbZ
JVtpWpUqycr+qoodcotaO1uNYjzdR894Tm9wz/HbvYd/bLCwcnvGoqND0Q4NjorSfZx5j6GH5OAz
yBE3al+SDT4IPqJ99SMNH0IDf8SGBg5pBRVe8F9nh5oxI9sirgR8f6UaiVhFgU/aigrhC2qCXkwc
cqaVea8EykYxroWq3ZoTHc5gclre6LCNx9HWaaWJXFk+zQ9GTi0773+ZRzFO3D4k6AyKZamx6Pgv
BexVbH/QanUZ7dnDRzO0S4FGSV/aNZTQ4ycDH3UN75VgWyvbRvqtcsqp89/BnITXKOoK8K1xu4+u
Zf/KlHYsV86ApLGK6HfS9omSkwcTHFHfV9at5jlWOrtnrMvIKUTsVjrTGdGsRAICRJqYZXPTdGTu
g8DORPJi6UAFcS/TzMKP4HygFxtfI1XmRKJb02ve/p7vI6MWO/RPib6Sf+F1k8+1Zzlc8DUKENmt
DSKeRUzIYSgk3zLKGPoB8kdRIQcreWqntDrpuufOJ/zh3gfQ3TkN7tVMMrO4n091qgFoKHjpC/S7
dqmfZO3AkYqfEar3FlbObR4vM4tP5qXiNhCQgKPCPh4jTh00c/4klKuumTgCPZqdHXDmYNHAyjUY
1rzpJD5mIoZErwIntQH4FNbdCNbwgd+KV+kdCj/xTXgWd/GT9y5pc6dlHWKZAVBuQQ5KqctVYMAO
Uw9WVfFFYx0d3VchjYoyqczqULYsSCJWFqOOGzHmLeO9KMFN7O6GVtt54+8xwAKpv8f+KM/rpalu
Y35OhVtzqr6GVbhU69QBDsrrD+3MKFbFSPoiI0yWTp6arBUdnJ022D+HCuf0/38WhbNgNZZo2w9H
I92XZbQPleadeHnVv+bVL7l50PRXg/zIoOzjfBXwCQvpSWtBHERu0+BizrtWOVYMXu8E0lVXv0vl
ztc2UrGM+0Ubrao5lfccJWuyypFxTTqoHJfq7TDaZg90y3vsDcmOrRfLw6dHGGxFgSnWX4r25qPO
T+ve2dZX0+vuW3EU74HEJJldty9jd2UpsTNZx1Hbt+JHUr/UsHy1l58f7md/3z8jwymhGU8C52/N
B+QvOwZVAVlPWi/aBxMu5y+h9jRl94ZgY6BN7saehAMsqIUvuAkHn7G5saZHvdoPyb3pP0l8rn0r
OmW2SmFoZTcJ1qHGU2nuWW4iI8EEGwUPNPPA0VK3L65EyjPTSfIwWSJvz34p/hdn77XcqNZ2bR8R
VSDyLggJEEpWsK0dlZPISRJIcPT/hZ+Nr61e1a73X71CL9stJpPJDOMeoeDoW7mtvI5YflVsQox+
QZsQiHzgp21d1FMNEqaF94lCSlX0eYZRmY9+GWEP+NH3AFMMQ5ENQ5QHdOdnH1DelO9aGWXBUWU9
IW/c4saO4Npotkr7V4LsA+bwfTk6WtM1RWFR0h9O3Fqd3kdUNrOA7oF5licQvyFhmJdD267//Xgf
ttnflwJ4Q+CgjKjj6cO4++Pp9pHZV12LAYCSQbBPMUTfn/vfL/NfHWiQaquPJI7ZMLJ/XuZKJp4Q
37gMy5Nu7uTL/KrNm2ivwUYLD32y//ddPR6O/ndbqibyvERlxLD9eb1CuFZF1KhpYMooCIsTdTne
d/0c2313qCo7rJ1jNf33Rf+jK9VBwU9OjIFJ8GOSQKULt/QScY8tmC1dqcXOnQWUVfbf1/mP0fHj
Og+DsTtq5U3LjmnAVqDMSH/Q5jV7AfiOANC7/x/XUsgJRWkujpAE/exHTe+ayyjJs4CibmLu1Mtc
qKZmhRan/uWu/qv3CCUlZkcVTQKJHzZ2oVRGZ/nOxq69znlUpfxVfNXSb6a2/zEOVcIXiYEVNVWi
lv9wP4VUF1JbZUGrTy/VPjt696pmw7M2kRIxElnt/92B3+GcD9Mnl5FH31w/WXm0Bk2PWns85lW3
vU7m4/lk4hn4aH44zwGEu3Vj/WYJ+N/XMzmjwa/j8KwN/fzHC11cxVshFXU3HNbft1vsFzFhsaBy
oS09nRL7F338ozxmeNNU7Y/rDT3+x/XusIbk3my7LUnGnAgncwwXIJ3hfGnjaRkR0PXvDn2UYAwX
NFU8TNDB6d9Juj8vWCW1Uh7FaxLooxPzI4MG2isGBocGqTzntryaF7ddfl+1WMxK+vm36z+APH9d
/2EIRd1R0YquTQNRnEPQ6Hjtzlln34VZqdmGvMj1gM0kkHyHJySWyYIysOSkeD0YJKi3//trg8eG
SJC1+Z2b/TB/J0nZ6vLtmgbXDg8zeceeMiFq/iz+ctuPIND/bvuPCz28n7ewo+zap0kgSiYAtHQQ
k/0lCsc1Z4/ymk8VHS28Eo67fX3e3TCWAZ+yj2UHYl3ZEclsABnor7UUjznOGUONOJJH1LBUw87i
3+b/vx/SCFt6jTQRDFokkpZ/DpJQisouvldVcBGMadpdp5cWDCncleXbPeGgFlEKLN76C9YV5Zuk
rvPwrUjO1ASbMVMAVGzK/9dfpoL/WJRGoop/oAEBjojPR2ODMEmiLD+OkqD4wE9KPnslNrz6xDj7
CnGEwvj34/K3SffP2efHJb+NRP54O8Vb2B6l/pjRDw6R8k8JcXPlE3TWKRUqToBB6J69EHZ29Hoh
+hZZ+NEfKlNPKfzAk+Ef/WLV7c/bYpusVEyNF9nqvM1WbXB5q7zCixfdqXzLAoyWvRJrgLPHQawN
2oDN9xOkDjA1fl0WoOoS3sdSoO3loFngBTM4Ic9qnsKC3awcSKgzvLunu6qr7Lp5QvDb9LoiZ9br
vdzNcbsg1MhLZ70HM8preuv8qRPGPGu91iOAYHHdim/D/909ic9vFiXmyRBZ1Wm0wLsbZwyPM57q
156EX4Nnni4emXdBF5h+/nkh5ChytdhKQPYiV4KNqEzIyXPrVbMVsJAl1WBynytuNFOnhqc6sq/7
7V6Y1l74eguKp+77g7pA2g+mtennVbMil6v4xRMkDg/N/L7d3wKCjPThSys8LJzB5LZYyD4CrUHP
yodt2YBhe5vTPmVyLK1qgRs3cZmaJfjXxfDrtu285Nv1dhSgRkaRjGKnbCxtpuGBq8y0WYo7r3+d
EsgLH9gfjG+HX5nf7kZuGX2nYCbr4y+007/XVNBh7ItMg1VupD6m1oq9NKr1rs6Crq8dZuQbCmpZ
sy76+7132/t09Kt+7G8c8OcVH9Y4vTea+lboURDdzElDdJeeT7tkT3bPRf3S2mQ87CkLbI9/2+I9
VuqYBSGuD3nKCC+J6BUf9l5NKjbHkvCjQGvbmWScKjZed2MeFzhVXbD1Lg8DZaw57w2K6/eIZwdo
oiiri6RR8DyI9fwYaZtLko2TfnfuYX+yr5cFjDu0QwnG8O+1cliKHt9+GkqrsQhAbfawOBRHU9S6
XM2DtHCuoxQKqK9ffjkf/r0bHaj8/+8aDz0ywiCtqDM5C8zwScQA4jwd1uHz2rz9clL5PiM83M2w
8o8U1RyRWq8/PPVS4JHnVykL0A+uwCM4Al6eEsi7WohRZKf4BWhIzwTU3IjcPWvTSD00KS4sHFIJ
RIGvMcQ21yGOH/o6bbDPCH+z1xya8FcTGReD9fxQyn3ocEE8wtLT72VQRuvj+cC+ElClaG/jfz/X
/+jzkUQapaSpEA2M71H6x6wud2pTxeU9C0CEFOxh5uY9AHDR8v/zsReYnUOUDFN7yEh76PGsrhuO
bWG2uWNLvL6uRJBRAdlAcre1p3/f0iN5gjHKOQ10n3Q+kQGlPewjk3t/DyGpd+uisZsT5ifFVoim
uupk4sI0pnU8l6Kx8abiMjOQGWb6IpdmaWaLqxBrWvkpDv1MsgVc1bOB82YVZDg3+7L24N9dAfFH
vjjWxLHx3pynHXs1cXwxydZjoja3af/U43VQTs5FoLbupXDjdgL7MRN+eSEfuWLDXRLrzQln+A1U
94e7vF068Zw1Z/wK8k9Nv06KGynZ7U4MX3CEzeLXSnq7nwkmOnrYEFum0jhHiTle/I2hLv09UhUD
QowmiQwiQ3uUn45u6bFoYVMslH6ZKj7raL0tc/yzzhAWHYUyWK2CTo7gHriUmK+8YnKjYCw2+fdz
/48e4ZHrujgkYaqsIg8nTMFoWg7r1HTSfn6R19p9HhvnRSPPjzD1jEL1zCy1DW0H6hhja3YU+N06
jOPtL+34e0352Y6HamAvq+H5yucGJNIMzrLZRFC99hlxT0ckyHkeUev4Dab4+z3mmoYIxmMYJgSE
h3uX03s0ZLkcFyVAfb8UMf/DDUn5rH9TYT4KwIYVgJVLMfF9NDHyEh+upF1vNTNiWS6aK+IgPXVF
rbL147IKSXgf9ctLiPFoqNOMovcrRHTX+Bp0kMXOXe2oN9WR0mJj1KF9qTvw8oRaiLG6VIcwPpXQ
xGQ59IrzTm9NJzVJMjel9UXe3Y5T1iW7CH8581CqGvbvPyfan/fz8LQkvVKUUXkvF1c0heEbOtIr
ungcwkwg90nVUuKw5NFYy7Gzs7Rs+BtbPPxkUgD6fYaNxWcDMISIdD9y2uXxhgczzhP6h/IloMC+
WBDxE3ScQyJr9ikiBAP5X6jL+yo65JuRqz0LitVt0rH8qpXj+ytjVQBfUsaVYhVfMRnL6/ZD3hgL
aSO/QF3VA4Bw4YqsrPA00JM3dVkE12BwyML6ZN2cihIAx9a3x0OEArCy5aVxqLKJRkDCyDoYJ5qc
fWTwfWqLPfn2vKoXCtkfMKpf2q1IQv3IJ4ZUxQVsj1VHsRpiRkZ2Z6uWTMhBNjUWjUt5IRD98/eP
wcW+nCihaTiqk0NqODmTp+CZnzDOpVXxcl9JG2OXn7RdfLr4elCNxel1gt3KTLYICZ/cP6Ktsgbo
EpZtgJzCfClWcmvVi7MXD6eIaecYHAdu+JnFTkZCiUr3O+YSkaqE2NO0OnsWj5vZ5RnhJhuoN3pF
KvmTNJAAEPKg/fvLaM0C+iwu1G1Mn53MxmpO+Zv+UnjCUn5JnzjB9EjkcFF4ugetx+nDkUZM3+Nb
NS0tYwomTN5Jz86eKd6RYytbiQ7hKa48GxHzg2YhuG+P0xfo6+Spx0NSBfS8iWANWSMHrLFTvMgo
CSOj2dyfU7/cxX6xPF/nejKpdVJsBe5mezTG1WsD4xxPfKeQrZ6UPVoyxGsM/3SOilLvNi844Wh4
bW+bxf1T5SQUukif3+oncG19Aq+aJhCmgljItKrV1UsXI1/YDFZgCHhfFGy2hqDzreFjhh/QT3s4
Mk+5q0+4L81XbJ1ura330InxgjP56VlqcRMICZfJhk2Ce/QrjnkmSuP9aJ+7ih3O1KBd3nbLIV2x
WlFIFfcS4QU6F+LgYSHf7bRJ9vq/SBpM33CruAbSuBgTaeO+R/Y9SGf5k7JX3s6ri2nLrX1+BRHZ
N28j/zoRp7iXcUP99x8op72F5IuDJ59xJOo2X7ezYlK94oxBWOn1aDE0eHHvqtOqTopJANlERJZj
B0GoTeqeVYp4Y6N3qfI3J/ODMUef1PvS0ZdJgDSlI2qavFnMnDSbMJ2LnT+nz/eV7hUvkbcP8Vbt
bMmT6c8LGuMkuE9Q39Oea8DG1Qc/HfoezznM1sa33btMykmMahOrOmhHeN+R0F6MeQvxi0BQjikd
Gutxw4Jlmc8VBARPWAxmH5e54Rlb/YlS/pJT61e4Pj9jTvfSe9Ey3+UH+fk6M1bqe+5CXuKx3eGa
PIfryzxathMTr73xGcrTzS1DrKat63s9pmaGckFFy4DSwiqobxJzr47jtSrCVQNXsZWvBlK8lXyc
iQVPn1SXAPpnU7TkWTTRVsaq/Kq/CsQPaCSeL7vbzem+4FEhK+jfyy/Jkt2aAEhbFi3dld2re32H
7UJtFBp7DKu7tLPL8Pc9sZVPdT5a3lZAJck7X2qUscnUeLM7wTpfKKXb9/cEyQe6nXeKJEiw6p3p
iMvk7YhH6SI+FLORiSzVOuIyXAfULWMyaF9UdAM8S8KDrrb5xif2dBLF7wVUbYn7VsDRLEG38p3x
KS2yWfdSRmPt5f5WLKLFeZ9uERRGVD5xwilKfF+sCvcACsXzasHlWPH6k/IiPYkbM7WKE4Xd/pTt
wymnCH/0cl4gUQP9pZZTsTjEtLOKyce0z1jt4cbH+vghUozCeAC7RMrlDYp1hINjGbloh/mb3bRW
RK4OFhoECLxEpg339k619QsVSXG3B0k6OydqRtfBjjEm78Ztn6R9a6uOPu+nSM1XFG9JKu8s7Trt
9XFYWTDJ1dg+m/aNBBo2B4swn9wLh3rJjT3ZaBzFtkQ+AsR3bCSrccQ4qPncHLvH5/SzIAOKaYtC
bj3QDernegX3HNKgLnq0WdqPZumGVare3N/6U/KmBYhgF/0C2ahJyfiI/4Jl1nbGWoBj5VasxhWp
6aIFW/yGdeLnKLd13SHLcuDK8NrkmPfz2dbQT9CkiJEO0DwdvWKFpwG/CYAMr6KlwH/34Eg+5147
Zd4X0CILLLVWsZBEe1TYuCUy/ZyMeHgOyRQxNpVw9RS9UQdHAkV/0p7zm7BX6KFJyfvphTuQG54W
CCjvCqnuz0fcFlfJsnIuAV44z+lcJUXaeNbcbpZDunB5HsAjiRsG+vv12XjltcB00+VVQu/SWslL
s7vbYDSgOOBMiIksubIxVni6BKQij5Xl+eniFZtqmaPU7t3rTPQ0b3RDRm9s4y9jqwF+1+iyDa8e
46b/Ve+UG+/D5as8XGpLeAqD49bMrTPvLTa8vCJEOF2tUeuYHeV49FJjuRyLglV+MeovO+P1+q6s
wHUFnYUoWqgYJSBgldeSPi5YtWJHvDr991jpFJuuY/QwlpNZ+Elh1ASDZtI6daQ3nS27w5q0toeC
KYYRqL7PtUWK+BzZDPL3k7YJPfgC3WDtqp7aOc8atsP3w6i3QDoxMzQq91Xq3SYkK9GJ/vkZzgsU
J26RUXB915gIZr1uhYqF0m0EokjI0ksYyGs+mGK8z3/i2JL8fq/uO9pB5ZdQ68K5axavjUnY1tnG
T1/QLMCskgLvu1E5OqMERZZh3a4QUWxY7OE4XObPxbw/aUttvJJn7Sz3tMoiIYZLR+jXvXs3h6OU
bvt8HGKByeZQHjNwo2KcFGMdfsIZjbp1P0joyXh9YHmx60CKhz4Nm93LpO2dWzTVMMDE1L9yum7M
gVHHI+FUgjHM+l2ZMxnYaDYgpN/aaUhHEK6L0SVKRzSPSLMoTRyyF/m1e2/eoRXplZU/i0/JLqp5
SmNjgjJ20s6z6TV1TuevbnPZKO8EVx1uS3nPeQxaCm4VhHpb4dFCyJ1/dLyzPJQhZcBON9WcKcVt
MATG3fW1eacYCHdMxHbmYDIIzpP+Q32pWqvc4P280eb6C+nvswuYLjqRGdkv3nUVP8Gga1/KkxqE
69Y1gqm6KKecfCUvZ6L8PJLaYY3oVbJLynFztRJMZZls40lG/k/IHDFMCWdS05fJvAcg4Cc8+aMY
WXFtQww4m1bxAbuE3TRCTGaHrMYOwc5wt4XCD0xJ5lA3rXDrZCpJbQxbgGjr3KZUeyP44pBGVvmu
ne0KenXiZLoj/oI8fKvAH84SlOWIA8fbmMDAx2p7J9f39hyVzYKt20Qx7EHGJSxHKBG23XcgkupW
Fewfy3gtsOZVdup7tIx34qsxbhryiLTx3TfXEFzcaeUyBc2HRKdboE0uXr9j/7SAlDNLdsKn8lSN
rx/XiTLH5uAdhe3kDUGaVQWNZUi2ODs6nxwXNihzLWEqn0QrnVxmMAwI0WqeBZzfvF/OvH+dP8Fb
ZEKAKKeJCrf+UJU3MvGG0/etWtT5mK18VAbh0TGIWBPGmu5U8puRjq893n92ZS6EfqqwScBVNv+l
MPLIwTcGVif2iiLMCmwB1O8a4x94llIU59QortHCuOVODcdD5ziUaIWP+YfZffS3o9sJXlyTXW8a
qaMbGAcY/brKvyQG4U1/AsdIOsU6H0dO0Wjuqew/Io0KhB57enPkwLrr43ZBvoLz7x5U/zqH/mz5
dzX2j5aXZi8WsdY0C2Wwx4ZU5BQrY1px+EDgjaHEQf6AaFe/HU8QsJbX2ci7+somnhNmU+EZFNm6
fZ2F6yOWy/m0vtnR+z20lM9iJh2kabq98mY7+bLrB7vfCQjRPHtp3BIv4BXOUr/czDel+seLwM3A
tUZKPdCuAbg5dP9xM/oxu4p1nd9xLbiwfyfKLLXD+ccHSmUmIgc7q99gqL/xdIVYHR68rJuSwbv3
UKdTb6VRFrfyvp019ss8XRyk8dbbKq9PU2u1eH1rVn5krT9/u+w3DvvzTkdATZIp85dpgGz+vFOx
HFXmtZSExXUUyOY7lINLs7yKXwnz61VZNuaUoqpz0zM0Wr8ATX9VSyA4UCPRKQFqMHAf6VRJc7uc
05EiLAyKaRyYy1mo+Md2O8jUQVGy/ys8z+VQHJgaj9WAWPFwp/IlPt6EJiuDpLVhWjVFbxFLTBt+
L0X/jSkqI95fUVZNyC8Ugh7GT5m3d7hYBuOcfY4sr+peG9ch+8n+vWjZyV9XqaDZYbzr2Mka7aYo
328s1ue6sQje+PebORpu7OERayMCCpjWJUUHk//5iNU0ERMlb6Jlke16BYsp3e9V6vAt5cADNSI7
vGl2X7jKcV7Vz23p3wGE6uMyFthNY399+0oxQChMMg9SC/EwiGBuGWr4C/459MlDM+ksVOE8G1OB
2v6zmaEcnuurql+WMeU/rZh+46+nY/HLMJCgWf19JYXSlTRS8V/CAO0BMkuLiFWgl8MtRd91uENg
lgzHVSq6mp8uysGHconlqkcdz488Yz3yL/tqG7qtd91cppf5ZZ6vq4k6q5bFUnpOlmycnxRPX4he
5XarowtneWV44SFbys+SW67l8W1e+spX7Zuc81W32IQ+di9s1I4ualbctm5eT1WVJLS5+Bz56ZLj
W+eKbj5J/IxCrIAhOSIMTzBQZBTLoRh8xnwp29RzYsLcOign1TzyR27mK24yu+PdJTnaZFh564nh
XqftFFdnn4ouRrHn2cAcxjrpPjOfzq5Gw1WsMhXZ0heap3hfxvhK0yDxTwcwpg2iFTBFZ7F/2kav
+iR2haWxPs6VNbRYxU9WFf1Iyds/e+bEJI8h5hdKRnC3WTprlzEY0NWrgGvaAOjrOE1WRz756MVB
tIiekqeh5nx8GWq9FIP93mn3+lTxoKa6pZ87Zx5NtWym6kyd5WvZvRzIEp9KM/M99kmm9ktfdkXF
gu/pKo64L1aXJ/qbQ9KUA/yMfNhpO7vM1VmPOLsI9qR5zCVPD+qZ6qne8Qvf0okwO85HWOwmqFbq
WT3LZ+QaHRr/4puBupJXwgCqkOc0lzcKJpXf33BhC0+hcyxST5hTVgyoq48rX5kJ/mCLnSzMPcUX
/ivMlWWMi+jdv7yo2GhHC2Wp4e4h+blXTtSV9gTDlgYpuEIah3Sv0rlDS6sACLMC0Frn+5yvHjH4
Rhc9DxdYAmNcmC5E34R3+Za+5W984U1fVujuy334Zm7ityr4n6ucuYm2wELeiCemL+O94JobeRl5
VRARPTyL95TO+GH1A6IqcOhH/Jbvq+A4v53it3ARef0HLPDO7z+Oc3UZLsyN6CffL4Y2J0eZnfQN
Yxb2uUVA8+fyUlxHwc2/+dKydJOASNnNeZJgXSyB8t784UNE3insMNZJcPwSJuKiZBs+IlbCmGfB
8AyGNjZ+v+TgkM+UuTADql1LSxruSpuLX73EJ2mDNZ4n87WOuOX5PbPTfQZemu+bk/TB/o2NJGZc
/n2irYWNti6CoeUgpnuQXn7PqUVfUp02+E4BKxy6C1ro+fFAyOIpYaNkFXTB/YW9lzHn/2Lc1zfH
Ay3k5PZSn/jp9qXzh4qVz5fiPVvVQFubnB0BCrDcO54nHYqoBSJeMhoqHlZLhtxofNsr8OzHzb7y
anmbLuq3zrC7k+KLnB6mI46xw48BeThnDrPATeP+OZ8SfsGsU2srAe/EdbSJOXdQ+bGKZ4GZMh4T
VRMKXpJj+M5W1cOjDW/IPkfV4mEPuKsvpNK4FKedhLl+yp/JBa8t/Ni0+vVlUrOnPROZ61apF1bL
6glsxOuyMTb+OdEGmO5szl+4oWbWqziRIM8sz2/nfgsjuVoY1iv+gY2N9ofDeOr1A5V+om0ktnAB
Z8fqNm4jOzvTCtjPQzEvDJL9bZzNHPkZFC2SBuAsTBzxZrERhHEu2pruNp5sFwZ0TlAbOwHXItMl
0H2yXfze1+fmIQ1CT+YSiVviSW9wvigW+tkKV8by9mJslCXUU37QWOKy6hcT2QWRif3LLl6D8+1Q
2c/LebFRZ+Hs7HXAzwPzB5KOrDoTBMZLoR8jpfSOh9yaZ1sEE5Y6OX8O/74shuQP8sft7u0CjA8Q
mwPQBiN7yH8eMj/4Lrv2AaGmhhVbgLOkoDN5KvYBY2QfxfkWUzyEw1Z3wANtZIPFc+ckJmF8BKM6
trB+VMHe+y3mMh/MAd51NMZYonCGaJPh0rWwGAHeE843fxe/iL+W+OnCih2Tnf1Ufk4mGN8p+OmZ
i2/7/+y9IjEDdsDIpiRVZpP64j2bU41U52baBBfsJz9uE6AQYJ2Xu3N33mT8YTlW5/Yr9nhwN8oA
prkPggioRqZGuwe7EGWyPlLvCPhLDIaK+IHv3p08tw1L1cejyWiy0Amv7saD0x6mulfiRBiEgJ8X
xDiWOZUZkU81XCBQZGva2uLZU8A9xiOq2Mx2JI07yst1n+mzcssnHK109do7pZeuaKvOJGm1va2f
huDx40fp3cbdJGOISP75VO1bbgDSUION9NvNi1fwithjEnhiroHGMHpNFvk2XyVPTZBBTjrvmZKn
HLLmYVC+hPhEG0vJ/99QOrojT17006NLbTYoA/HFWArr5KlayCifJ+WqCwQW8XQr+9WicBQXDIcl
PSKeGx85T3YQmG0GLlK5HJbogUDFz6z5/Zpqqo/b7PLorJuZGQwTXunWrrwyvWSHCua4uMwus9JV
FqonPlUMFF9cdGucq9YCq5T4RIgqa1Y1H8GCEqbV7ugIr52LmK9lfSr8IYcEgZ2fT5RZP7/zuztO
13jATMqlSO3uitHn0LJqDag4NIpF7QAEXE7qJf9MEthbF4864iJ7ij/BHsPPbOHUnvISPWkvqp88
xasMfCKosM3tApnLXafF/Pasr7LdrHGPC3kV7dbJTn+N5oA+0ZecWNpTtFOeiAN3ucNojm06tQmq
bcJWQbS54n6fUSW/Xp6Fz2aWzXWvfr7Mjgvj6eb+Jn39myQ8sKwhI/Nvdp4cgn7uOvP7KETEROG5
Z6a3ZGPKISgdHSrSMOsWm2TUSMQJ2G3/AX0+TkS3CHlDkmaCrVE+es8A13tBGJ/+vWeXv3UUD7th
lfA5GCCQtBUs53+2K9XN8tzISbtQDrgoT8j4mAokb3i69ZlvMjsJ8GUD4Mys27oBVt5pu1SZ4HPo
tq/KFCHWa/x8OdoCiLmGKvnyLn/vde4kFi3R1slLLJ+YX2rr/mGGY+0grtN943yzHBO2aOpLG+TU
ButDvW7WzU5EvvduPqUkHsXufYK/+5e8SffhU76AHkmZVRuKx2P8QmcYaY/1GSG0k+uHvjkp7+GY
ku/06GRTBFO82ZZK6SmbUpso5kdbtog5YZmunYt7ccWpsdNSq2bcoEKMfJ0yrIzPxfPluXZv65Zy
XmQ1vrzMPIrJ0/BdtMtFxNYyfYpnxZiiUejcx2VnjQ73VbggaGnbjikmfXR7BEokJYl+s49hUVIv
zcbDBnJIbbPjAw5g5RjFo6ttsxne83Os9j1tHHvFMy6V42wZjcPpZSKv5SeTQlhs5dNwzooNyhc6
vV+Sr64F6rp1tE3qKR/ipA6E+R3j+OyNGQaPPVyIJjGBPOJn+HV2W9bKjg8JLsQDjbZ5EH9Pvhg4
o2d+qd4uYyMw2Y1LT+H8OMnnR1efE+3i6IswaF1lIxzqgIXOEtn5D9FH9ZKp1QGWht/FNn7IdEKX
LsxhJqDOmeSB8iK+mNNuPOTL7q7NBFa0Hlpn97Y6P6s0Wp2D8eMAZ9irlNING6A35spJNP5QNrex
ehB2zYRypOO01hf7V2To3ST3hIP4MnrBY23En5lRlbB3l+19b0ya1ZEFIrbOi/K12XCesTQHh749
4NrMfCXYAxdUkmvshGftYOPi6BNAPYrg7Can5pCbRMrKr1lBA+fsX+/U8P0/UJ3jOT9euqscBTHF
0iNllsgf0m6xIA9xgya6C3hZBqRCs4j/2b/f6P8EWkbiSDZ0yE5MNA+ncOXYZJFxBt9JrZlIhhr5
LlZq2sZHch8Dhv8GaP4Nx41wFv5/l3tAIG4ROBOSpjggrEiXWqf275VPZNEtw/BdmDaUX5m25PiE
D1ys6L+wu/5zWkVYrZkoIhQVOOtnVxvG+a4XGXfbPC3PR+vwPrGsqeNQM3klCtLGJVcY/7uDR//1
dEe6JIlIuVGMPeZPmqqgXhqzjdGXz7PLNDJ3XekMFjp3BUbOyLmyRbkhhFDZz4QXrC+l9b3PqFB2
1jk2xvrxZBYo+GE0xJbJ4SAG9/53E/8WbLDYyIOESCS8CDzmgfMWG1I/MgQQrxLZ8TQW73YL6lN0
s9FtO9K8mDAbXM6LHjEM24jS/ffl/8a4wduAQ+AvogMg+fbnM0njHg5WDb/MTDKnbVbtcXPT5yVW
0qgZfrnV/76WKn4Hc0nAbT+vRVJkdqYxwIoUb7IPyFzkLhPRc05W/76p74Xw4aU20OxpKgw+Yom+
+V5/vNTCparSMtPFLYbUk2pDEN52MhmP0+fZJlpvZmu3nM1m85flfJuNt3espilWDvHeR89bIeF+
8qjdgaNsJ/pkWdtbjm/P0Xjq6fYqUKxgVbjAveSXJtbGPSXzdUFE90b62lDu3dx3mw04tB3xj/Gb
nOh75/F4Y8B2CvUI5gzjW9Dwx42VqSpcbiTkbMd4NB8meKshNpmy28/n6RR6zvJpyhu1UG0XTz//
vPY3t9lp9rn/d/8OWNiPVqj0qQLBFhYZGKL8sA8RxbS7NFF+XBTVvO33JrwdNkJEUuJ6KOLy8O+r
/Q28o1HBoRiAllD2EZy4n+PGSO+yUNXXKNDEaf12Ft5q6npHeI8arA9e7DJ1iDYw0xfyVj3c0K2a
+nyJ7FT8zWDhe+D8uPPBcAVwGqogO8OR/oBHJpJAFJvZZIsscvpPYYOdqJlPjNI2OWWfIVHbUjyR
jclNIepujP1df6LEjBGtCMFjcJe0ShnJI5wNV2rGleFUBBRSoJTxrJvgHX75VQzwF4I6tNigiiCR
iqbBpPzZeVkkx4beAjeoG5m9oglN9CAgEM7Dchqn0xS6RyYveS/tric9DUpWv634XlhP//0Y5b9e
f1rCw1NA26ksQFL/2ZJRi6v2raV+Muj81FlsLQcu161wJhNrhQe7vOaM53A0XLiJfyps1zVmvF/r
aL5PfhlSfw1gjaeHXBsU3jRZeR+aIlcmGci3Klqm1DMzVwy/8n4lpC7ljKL5pXz3GGXD2GVSg1fK
O0uZQXucYqGUmk2sVGUgg6CVjkKw3lWdVtqhiRdxe4TSdXVb0HVsEASVDEvDmJiyVbSipa66tHIE
47dl8bcmPeqeRmldy+dOT4IcGYw4VmddCOSbQr6MnQuMs7u4VkGCoNOguwohlYwSIehCky2rE7er
5vrbMP2vB/JHH2kPFm9mY+I2nfZRQJJ82MluRvkPr10phawUgVC0vwyA753Vw4v850P5Lgf8MZGG
2DHXUngpF2dzfhe88n4QGwTCDSzrG7xDSN6NcnPUgd+jY8pw4dUUbmM9Uqy+8QfflK7eCdIuNgxH
u8b+7V7YZZa7RiP7UW3L5uqq3b1bClO1PbRQKDC5t3K1BjPvp+G1dyWVGrL+y139XWJC8SCj+mQr
IY1MFAM/X7FQ0tPEPMrgjvmCibFqfak91VRzjKTfUEwamw7iS8KBBRmLTWV8zNehSORHH/8ievqb
t65ROBfZ1CBVRumhDpPBH/2r5FF3jY5CHCT9Kk39qls094Pa4ifUTzHuuJo4/3Lk8bPqbGfVCftX
UfqlN/7eb9IGqN0UMAfFBCZZP9vQXMW8i9TbbVs7CoRXTEImpg33zgodnRAI3FCt/4+0N2tuVcu6
tH+RIgCBgFt6hBpLlm3ZN4rtDiHUIEB0v74enF98aSGVqbfqZOQ+uc/Z6cXq5prNmGNoiK+aT7XR
Z2Ck1pe5Pl/XY3ferG2xjbV0P6By60yHk7c3fe2AU3xAcmm1sVy37Tm2nw4XAqCn2PF6ueJubW07
vEp7EfrnsnyTwVDkpJF0KD+a7ZKaGS9kky3BQkFp3WPVOzxrWLfrkTqmVN9cOMfFtl4R5EvAkA3Z
RbvZtd7mmeE3gQ/rHEb91YaNZSbaY+/bs/7+glsHuvMFnSBKgG9rGI+Yq5TsIRQaZ+SzLpRBwNsd
xqIyJbIZRQR2CfDnw7hMekqpd4/677XuRFX5qRrq6WZf0uJNrnfSipMkuJSa9XHkjNHwBa60Z873
jrbUeu0UyLnmNxmqkXLap9I5LVeFIzoh8DzRO0+Tl1bhBOwbodQZfCBFWYtfZ30qv7ewBIAo5MZQ
Hyds1fjN9cVSNmKuKxu9Wg2CaTCdbk3c6OPjynCzHQGdWbljsFdHc6GZi7/3+hYKMxrRGdROm5GJ
6Tp7valLPawvzHtd2mDuzekQpPwJMPYBGaUfZmlIg+zR62aSWa+oG3mxJcJmNg7nOTiyvz/mB//T
ueN8DBa3NbnACDrxjKpFu2S442OQRHh4JwdEdzQy1Wi/9FgykBe35mRIwzZBLN3seN8dU5aJg1OW
x6dyRZHdBUxPZyXNAEdLeYeOqFyS6NcLI6F4FJNvUTiHuBMgg8fnhQzce2QeFudF8bgFTZV75TMi
sqEXk1YVrBBA9fz8dZqmL6EbkrzZOBJWyUKMxx7Y8ufGp0nVeEF06xG/RV6dyOwvwlX4cI4M1X0C
qUXVjlLaNxm6SuR3Z+8SCN5jNm9Rvv+kyCATX9sR2gn8PwGKLmD3p1HusrP0WfUetfkzupBTOwmA
e6q26Irj7RI1HspvaJuZlJac1Ia6iB/kFt5pGi3ajgOPFjYZsdn0YE1gmH/eQTlPLQDqsNcTcpe2
6levLbj9DBXrI5DAkjwimfHFxjxO069kqlpburJH/LmzaFJYmWTfKXdFfyWEO5+hr4IPyooTqwTW
743eIXAFfgLKMm+x0wAeNZDoT+Bzz/zUs01lGJz89nPLdayZY2LE75VqZ1gg1ejNWN169NwBgi4J
VBhqdV3KjOYwOO2gTlYC4GAg4+jAGT7jVyb0qiALZaSj6VHam2hXHNPIErLFAbmBsID/th4jDvH3
HZDuHsz/fsyPcf71zh+OlBDJVFcrpLZVY+1MJVv15i5mYLCwZ1tvbHo9lBrKnad1iNCqjIMDlIaQ
5tr6JJocbzYh105YCJTOlEA3JDf/gG5uNBXM960lPIzInSHa7qOCGxDej3Ww5LE/0f9VipHaBI+k
cUGucxRJjpoIJZOKBgeHQBM349/F3MzCd4rIbt22Ssw3Jl0Uxvp5N9W9v5fvrgkhSUFWf6QS0Xff
afp5s0tyOoxaCt/t1m0Uu06cff6ohohcii/SZgqT2wm/sWfc9lXumi5FBVIjjxhWUDvuWYxEu6Tu
I0jLAJKK220QFYmfNoMXNXxTksbhzWy1CfRIds+boZFqNOxkMWjq8unvL/mx2DdfQgstTeNtE+0P
hPDXAcrj86jUGg4Q+Rg8JRCk89GJHPPSHc6U1Pz6WsVvX8Zk8ipNHrfGHsfboI9dML6DvSk+RC9B
8KgdDC/wTvbfX3Ybkowgxxi14ZtOs3L3mG1VvaiGuaYE4maK8kmrnXGSv6G33s23fV7UT+zbXYXW
V5ZwpvQWa3t9ptVyKDTnXGsTwcKiNnd+bVKjAFpOo4ExpdeGxFRiTyL/5XUX+20q/+/J3nMo0L9U
JZhS2kf95+H9tQ0VsgGKqOb5XKaemNYvabY6Udk7bT+L8q3YWxpwh5aA8Ezz3T773kRPckhzbG2E
R2DPjWyO9MQ60/xxOvbckR/SoZu1kcngksEgkOi2c5/z6rIpzqxNsG6hL+7Rd4gkjLeN+0YnBY79
2zuZ5OVmxbOyrB8mrv1k8l3WwyUx0PnC0U6MsYmE4cIsXPt1N+Mfziev/8bmYrTcmIuBv9iZmWr0
2KlbM621LFdw/5BWBVLWcYyrfHSp0jRTg+Pg6VQJ5nG70Gn2wAr/vXU/P+h6fTQ6QMHGwdLdii93
fKK4OiaHoxojZwGlBi1CKMQ0MvdkN3CVailp3OaNz7Dh7rFNikG9Q3r/72+4c3w0Aj0yY3QoixRO
O64Q5G+bdHBQ21s8bXvkRqbvTygNaYY5fvL6vMB2Rt0Zk3+TW2K2NgXZ8YaSUbwtRxEnInUORqA8
rkkorXw/NGLzqzBfpA/Yo0wPvbqeWd5aTWb5a9yO3wu9wq7RdyIFDKC+6+CE/OF8ZRiSP3FfbNOe
ed6l7xT9ZHRv56oBiYWt7fa1vyQHEYeXMafWXHt+P42Bj7w3RuEtK+OhfiBXvXOWXyR9B649flwQ
0i6hPLEDz8zmj/T0fMdOYn5z+J97FuPe+SYdK5E+gzCXNNq1ydIQZ96U0Fux5SNzrrwkc39n+UvV
NmzJesJUL4AcOHvzO+jb/lufg234NXLHAaizJC/0LUvyPEUHzEBVxmhFEpy54xp4g5uP2jptuPKm
1WOKbtm8RpC4UFIg86uROux2pGfDEs7tJm3njEqK5fj+8mFiXHzCWr1vsDuxDoOpUD4Qwqt0H7TL
8MskDw560ihDBptab41P19/WeEe+DPlLw6cV17Bf40/RBmDjPG3eH6maDqxFT5x5M2EJNWRILvC0
FP7L+et+Q1ufrHmdY2M6xeAKtuMvmfPsshr3FTdu8vzdwTonal+d68soZrDEmk4lc+7H5oNr2LPQ
9D7/PrztT/p9qX5GGirKSIRmgpaKjrkKtdFF2+iqQszxmA+mRwqhCnm757TuO6tdL+JnJFaOlLcC
rLjbNKDXZZIWBYaRxjzrgNzhu79Mg6Xf3hXqSRPj9UlzTHPxHah9Pl7XT26HJkIYtVx+kkrt5Hrv
9rmYQDD8Y5ODoz+dZ6woAgXGqz42JaNnokrXNkKPSRWTsFzlbgzxma5HywbxMFVKRsMiT4EF+9Ng
P1mvo+VbZi45sZrF8/xweZ0AbpjxJmxxrMfm2H59cdnmIvjK21rwmCY8gsfc+ASV+P73pt8Ug9tP
bD1tRYL1a6R2L1QxPI32absgVNunR7+ysn+N5biV+XKkTmNjtnAT+m5Q10y2g8LbCIuISOr/JhM3
0vaUZk41GQsgJjad0Afm25BzDCLnCeU26+gqPWNK7ft3fbxpFsEZIClBekjuTjSrToWw19pCO0HM
1tRr570BhA69wyfiHetsYDSzCf2MXj0pW/DM2dN7KrA3cSHTVqA+1FUap4hSu6/DQS6Ow602KFej
8eb7vJTM/AEa+sheGg+2e0SVxt0aI48WwkkKEVfZmwC9ScD+fMAPnF+XW0qPznmEEyaWTgkfQPc1
IMm14oNlgg0AuQTdJLsxLgDHhGb1hN7RxtdtGsmNnNTV4EGbSX0loG6S9D8fQ8WUshdHr5sNT9NT
UZUUEFagySZQtRmu7tKNzOv49xG/AZS0A7WVYXUIpckIQMH1LWyKvd7UyACuBDdcFj6UB7Nm8Ro+
SID2yh4H9959UmSd1xAfl7a0bhXtfDodlbJmVjAHtBQX4qScxgvdOc2q1RJ8J+HDgzzZBU9Hk9bm
kVMbPWb8/nR/fUHH9c3gE0ySzc905fHQagLpdeOcgCbCsA5Asmdx7+2irNOZJAqKCktv530awL8a
7Qt5uyKRMq4mJBF8dARBWm3/py59u40wqIsj+oTEtgHsehuPRS3sIzp3AqSVKBrDx1pDsqC1yR2C
8sOC8PwkJO5FepbQAkXmJmq9/KznNA3vTVgl6ILXmRQzRZTrz1DTNL5ow1LC0Yo8Z9UC496biUPy
5GFib5fm7MkT3g+OR5Zk0XO4bl9oHCzIibm7HGgQDddDy3Iu6NohVwOUKcloidksEacEMb2q0Dc1
M9YamidSqxqRBIaqNaa/3Sw1y7dHmTMEmLLFGk61cUQ/DJk+m64d2jQOvuSRXPr7MN27PFfDdm7q
oExkMc7iYRsxJc7q5PrG0Zu0uuPmEw6PtwCa/fT3mDcMmz9Tbdm1IC2jPNf15qK4uuyjZAQ1zfgd
gFuzoF3f0WZoZ/o9I90dChpmRuEh4rZ0zG8kD7PRbnTJ5yFgff8SJBO4Z7PK3BfOaUquGp6V5uOC
MIrqSHtvRP8IQM+xqPt6SReQap90qC3c3XGlB0XixbAJAclJKCjlyAI/ie80EdhL4UGBKOBbfqzG
J3NrkeAGr9wOaTRL6XHgRm5IsQ/OeVf/3rw3Z6f2tzChwAQLGkxyU81K3zLYKdCsAXy4sT9gvXwU
PNyPZODJ8lMJHFMfeCrkBZ/1Mqu9hI4EG1DyFqH6zMw8/VMY7z8bDXqllvwztk8DM0L20Cz4Axrl
hxxGA9na0hO0qIMiNOFf+Xulb8j9JQn7J7fs02SEhyDdro/vQT0l5w164sSkz2jDj+lOeBsCal86
Pilzo6DcKbaBsfSJe7X1Zo1pjqn4eilO59H1HnPzcdwyLW/M57+/7AZk8PNliLZx3mhh1rtvkZSg
oZqM0ojya0N3A0xX1jAARGuWTmEPAU+huet8XoiZ/x745xhfuz8sSYuQhsIaaF3XduTaabgHjyGR
HlhbeKBO4ftOaPictglNczYdCDtj7PUbrTteD3kerKWqa6gB3KRVtXA3UIcnLrX1pnqO734BFQMp
lpqPnrUx6XXpi5luAEntImO7ICBEN566Ucd6HfYhiHSs2yqwpm/z4nHPGjet5BBQX/dlglBTm4BB
jzb43pEcOJo7939uqunTbVtoNQnyfzb6+gQOhpejtkkuJLogO5CSWaNMK653hJCw2udI3Xq2+LOC
TJcmhPyUnjuhfyFnpbbVBLXNl6daPq1oc7qIbis3fOBxEF+2WrmoWmnuPomJn9f96lTBTAjTI+B7
jKcEvfb1NJv9aJBVw3S4auZctDUZAPPtzd+TA3A/AEnDKkZHC5v93b/Ct+fqemy5c8l1KObpWmXs
Ngx33tpU1xdIvwlZJ/Px2wt6M10368yAuDrkozVwyXAyX09WPhxCnbQTB/lg0JnW9jIxUd9wJ3a8
ep3tvd7KbpvN6CxvW0RFu4oqAGiNzimqzkUd7StGfF5DlzI+0YYwdTJz5bsymY4LVMSk9IIeL+P2
FYaJFG8Z/1Vo4cHdSKnYI/2TibTdMU1r7mAlDqbvPrgvMxM6+OC5zzbdFHwAX8O5DXSzZWjFhelM
UxJ2JS5bNlyBIrJFLJPuwG/wCHWMFGz7bssN/wLWAcyzKAIBBHNNZeF6G3f1Jh0mOJnBRSXFDT9Q
XvhK9HhQF2QxjXP5uUkeWh3bNI3cRIFbRHo5yl/11s9SdQY+zhgefTEMNiSXtrFuIBKvSbVzOhf2
oCiMBYCx/fE1jF+E5n0Y8iusJtWDhuzuTgwylRBAKo3znh6CRng+6DPI/iEPNA+QmgxEGt/3j42C
yICZbF/3uydI0/e7ZVlOw2ZRCbND5W+0p0E+215mZ1rLdsPJQXal2kqpPVD53COyojRfYhVshNdN
PmmyxbkGuk3NT4yhvNugP5QBmlZoLqm3jlAN4bMbKl+VMJGijX2GMKbYr8qajrKDXxYlVekcDpxp
9Caflnqt2LK0NXfHICFnXumNQRRvq+H28VCR/T1kRlqqc3jdRNFDc4s+nGU62FuDAmGLGFoshU5I
yq+vHOhkY0uVcyn2doSeq4YIMRpaY/EEG1ED81G4c1SgZU0VTSNJmoSSVx9e0qEXI5/ejEorDZFz
HqSUthUEeqrUOiaNHZfFw4BPr072bkBbGCLxYQOlsgxXgEbH8X44TuVXLVIdAWTuvoDIp7oYeRnZ
B6Fy1fhDPfzreXVvLjC+M3UjggXAGYCuOy+RODpnBWc+mze0wtQtv8/g7Bd7p1iXEHdtTSjUTpdV
xQMFW82e6qZxuJij1IZibEyFXtYcKbHLPqTMzwN4ZVc6n9W5AuJOjEOaANoLRwHPgDFSwG5X/uFg
vAPsXvrucGpMKMxARO3QWK8/P1I9srweb+imQsJVvFqeNn/2K8w4x3JenZLtj0VVjak1MFYUrT7c
tgly/NhXIhm1odnNtEnAqLzHpB1v8i/SRt0P9YR6XjWX9Fm6m4T5ezpaHmitI9mBTGjpbEfTbeRs
InckOvXZlEFwxI5cOPJhXTfLrWyBGt7kKSK6iAWe4ZPPHk7ZvzTRjWEFopke12j0Iu7X2mFyPMCF
lpzMzQ65rYTWldNrAbPaRoA5Sg1252e5epFHH1n9Emr0hm3/jUbwtDh5M96dJqVmHS6Yjekphc9T
ftSgZFy0coKj/DENx9nlYXBZZZAkNVEwuPRE9Tel15+N+bVSnaeu7SI4VnQArazSfB7uTXrVKClO
HXf5EsMC5kxeo9UrCdO+cW+e2PZA/Bq3409IZRqL25AYf482+74AAEl7GfSF7KYBTXxSfhcibQTN
hk6U12VRQ7ZwSgiKZpIaWyiPnenTrdSHHJiqpC56LnN7Gm+OD+kqFYaQIbz1ncscy4koNyKnNWhx
i6Kx8nePy+XSjczJP8Wk0LVZlsZzb+KyXeu/hu0ExUPk3KVLyl7ULg9ys562bgCFHVwPl8z1RF8k
z7SXAyrxrL4L2jfljqFI5TQ8hAemjI/lQF66OrjL5ccxoH48exqT4ggqpvz3Ot9gB6UWxIZLQH6e
/iSs57VVgFK6iIQC63R6hh7pPCseRCujz3DXmOEDLDBQvrrly6HH7flxa67WuR0WWM6olWMiH9la
j1/GSGliSa3UZrhSycLCK7R/rb/0aQb3RPuALEbOqWfE23QsIGAdpAkqCDjudABcj8hB30fU7dp0
h/JRUd+BVddEK7dlj/WXHxOaxGFenEnG+JHGWZCDPSt9e82vP0DtuNDhNrqAmw6Hq2xMxuU9M/2D
uRytBN+dEBKaY8v7Dnjphz3B6G0UTPYbNnokr0a4YeT1rideJoUej4bscHuY31QnDgw/Ml3TPr9u
DdI8fx+oe9OknQw+H8iqiMi6NDZltCm2A7w+gu6AAbXx2/sqma+WAxMvmuZ75YnHxuob9SZbxyQp
b7V5/hYLOeycJyGtTvjZjDoEACyYYWNP58WDP/eXBgtsT+ihtDcGJHZmM2XWfUWWWz+XcIWwgRuE
u9sqw10v8u5wkvOT1gYPwZuyhpFgnBnz89s8NPL3Nux/QJUbhs8ZdFkRRZ7ZyJjsidVmtEcZCy+x
LMTbp5ZnnufsiBf0nL3bKio3vG3voxZCvwmhxvXnVdowl8VNyeF33jJIc5GdwpxRfWjFob0+gNyd
202ASkUe8np0dIbdlNClikK4nDb5vBgsyuF0cEIrFaTOJtSsZv+dKCBGz4v8OKa3YysJyCZr1t+n
8DZxTNnx9xd0zJqYxYe6jushxReAEnT5vM3rGbtB1dr/oovOnUAbYv47An83PRp8+s5je6mu7RtR
DyLI/PpzKDqXrtqMtNNIYcEti0tX2/NpxNiO+yVbIIBMuPwMDyjXZ4+Va4/5zbAj/C1SXi2PWecJ
qU9ZpQ8OZCBld2ipkEjsnv5e2FsvsjUkbUVPI9unkIm4PklCSiQwTJkYcmL/eZmdtkgO5gkaRc/7
7FnIn3xKd0YYriEZPOqXFJaux8sKVdmlOy5WABmAEax3W/tiC6ZGd46DMZu/J48r7XV5KugBb2i4
8z9gL36Z0cOVn+ynxh6jdj2myDtjzT3T+7YWz5lNVA0aK4BwPVgXVrAGvNeawp6lai/VX5/eWarz
YHchm9My6hiqaKhGOjkZc9/xjcnxGz8mOzoP9svrxiCtsCD/qUS9veX3Hj1cPFoXSY4R7HfPw1nZ
x6kktKtX0XJiRDM6Tus3Zxj4ZG8mVJ1Bq8gXc8YzP7Y9q5c/8CfF2l0D5PwQoCFBqGMgr7dPOub6
Pqxaw0MQbMBl8VZN5kML8AEtr850nVsYyzfZFsEXLo0Wa1FbVOSBGdqvr/YYRGzi1gYAWVoKkr7c
5f3lGYEWAEDfFmA6X1dsZLommgIrsdC953UDbsyhawQRwIfstTDBO1bm62RMZ7j32dfCeoOuabvg
f1qlKFOT4/qpof9ygY5nad/sUdMBXVPab1Cb4+QWtG0Ao/eMCam8WTvu9+CVF8Lq5ZK8cTYZnS2h
lkheHB+s/fe/Rt+r+2oY5kcpyLQZmTarPqhPFQEYFJ3mdk/gJEGCBL1ovNk7eT1Vq8Klt/YY9vXd
3ebKOx/SsZQ5iIUILLD8A6Vb12jWn+kdAHAaGu6HPbHBF5HxA0zXYypv4/LrgbudzJG4S3VJ4no2
c/wxyZ6PxlOnhQ36bMEXqE1lkdv2xARJtrVr4JyLHtt29wTIIFXQnGtdFrXjtOyOEYmoNvcX0Ejy
lkfk/5ZczMyhk2A+O/v/ZoVr0j+92JuL5z4U/0+PTPdqAs8hJ6CCMJa7smApUD+pzll4HTsoEe4U
1ryxEk6hY+SkJXwHB8p5eeFOpssxMegPNgYk1CfU9Fxmrm4Q4Kw8mbOXiTSfjIwZ7kyfL3EvQaqi
Jo/t/+nA7oJLd8BNt9IZC/K8btMnU77PXX5E5sZ52fN2e6q/N62+OPCew6TSLEvLLAUF2ow6/kMa
kpbbZxhOdAcchRYfIrK5C9swsAL7SeCx6DmOd+dJJxNRGHB87GXnHlzEjaJeamyRRcb7bQ6aNDYp
oNjEI/8HqM677zgrKqOFBSJJ6Dbg6pdNHp7Ldrj1ejqdO61B5i+eo/HjYx+K7yaqJoEvSCCCALvR
RfTjrf0yNgc9D1HEOmfzS5XZSrIAIDzUR24r7Y0LuK/cnpf3TjQAmp+aEP6JwgZ2dq8aZUIyGNb5
nOhSquaoUwiX92H074iYWz6wKNRogrNtvHKPooNPG6gWLuuPgWJBwCFufV30abtFqATmPEie34vS
LPvufhvtdW4fn4g/A2aav5TOdlflGTnrndxaf8fZAx4+mdRTjFluUis7mr0FlTvOCBVBXEPYm3Dd
9E5iQ6UX4xLv8AwlekpGpmggIO+erMj5e+l/ilDdeZFTwPelA5imis6TGg4bORrshzIXZ72OIVGa
U6W6PKfIkszniFWgd0tjjD1BkhGePojLXKjTZknLiIYbFCIpZfexfty7WgT9vLAcKtCk3XJspYuX
epu3zjiI6TahczYcHw1cdwJMGwqNkoDw72W4aVDkcQeDSEEStA7wrx+k6a8Tf94IWZ6fMO0KSD+M
O++L47fSJE3r6Ljc6qg0Hon5/x733sFHCppNVoDCA8a/ftXD/T49pCG7nB1sCIVDgisVnq3j2eyV
Wrz3fmoyQs0g7MjTkVO5HiuXTnU8Kpnic6kYz0F2MAaewstQEMwyR1jtAbmZ5cNHFLHflU1qxVws
Fn3v2N2lJteADaPZm9pW5xWNaGvSlbh9RddrvPm3n2TdzwP+SshPhOv14b9vsSXsLky94OGpaMHw
0pl6qKsZWY5SCLTIiyUXVcnBaBxKVhV7A7Qfygcp78ni3PMVrobs3N9IHdR6eb7I+AqIHyFGFHqo
Fg3xF2n7fHh4hf/OPtqXh8f2NAd9i3zPevyecCeujHbNqWzkVKAVaUwr0qhCOMwF6D6wSg/hh78P
8b0UEnwheCQAedvulc5oZdqI4jEqmet0Gs2QTZrvrCUIEu5r+IA/iE8E6Xhfoqx32I5LXKeD4iwp
pRT8fwQLpX05oIR1KFBIa5C1OBhJ0vjQUnuXuJznFSIXI0hnokvQ/r2IECe6TF5H2seWIq46R4wi
DhG1SAv77/WR70T5GvQK6IUC6gXd28kkZoPj/qhLu2GAM+GpYB7yS+XJkHnLUNofw9IWmoGxzdfy
6YTmpG6O9roblx87iGPPApSdcNxJME5C6RlG4+TwPdzTwaY7B2XgbDdQccqZ02yB84mScT5q3iUX
f4T+quSxMIY1ulP8kCr3z1tbysV/u9iSeWdVaRqT40rg5BM/y6b0pD72sLt3ANvG3aM6T2di56bH
lwRWeOXUBINT7isULAaFag1C0EVC9pEibtpEENsI4Ljqws2T2q64h1VxCHS9mUrtbBoEeQrmj/Ge
ArU/y6WvaLYw3NhZ9K7kThg7l01mqPX4iG7v39t2LyvGtv338zv5gEjY11ETZcK0NGEEBJEsAwOW
yMUiS5RCQ9iHoRDvxHi/B9Q75yS/HPRNo6Uo/tq5VVkbeqovU+R/LChCTaqjVm836d2TCTQFjDFZ
UEQ0r9+E8yYM01QYSIG0lb1R+d7EhRFrEsokM2mn2GhoVjGotOzpQkJWi47/MnmAjMiToqFxIvWt
+D2rpUCnTn2BZ2HYZQnQNnHeHJNCCM7o/B0XSfUsonM3zQZTMSSoi3vcztsOBJ6F3+N1DMhuUArl
5ZhLQSmgV8dEZcm9qCAHy9BW9OpRPn6olwPa0TMEmc3zLmXnYTSGHqOGbk8/pAstJku6Tyxd3lvZ
UDS3A8VUaPvWMD6h+ByH+rTRwbHlVIvT8TGsLeU4lU/QVB4vlqgIRoWqMoQvcXl0pWxgyhBiJCJS
aWHzcBAehOIl0WprpwJWolm7PEuGpSWRVWd75yR/lBGmQ7IvsVlslR6jdXcvaF2i/gCcF8/3+mRs
1VJV981QCOIak7oodojFhuSExHE9cvUCET46i/6+cD+lhq4vOlLhKiWABGTT9VC043YjyjnvCO08
zvRsrJYxNPKrqfMcLFSLWtrZow7k+Eg7DXhcyIa9NCSGZzYlipr8rDgw9mAs+5K095w0BF3p+8F3
APvbWYqs2lTNdifm8ySzW2oUuFJLFwWEAhrAv1fgrqPya6huzUmJ5VGopoUUbABfKFBvFW+wLW54
0pT6HZ2JYvOsqOc+57f1RbrrDjy9Rd5iq4nCrve6OIIrry5kFp6BqAn/KDb4LnwztGLOKhd/+7sv
k3IvXKfQAHS6Ff6GnK4Tdai5kCphshWCy+ljEP6DbRQif3ufeIrcmHl9sEgxw4DuF837Nnksh98Z
DJv7s242u42lyCcnysoeL+auuYeojRII7j9BdnsMfoUAklgNk/NAqdsTn8j2kUUXktkOqYYUVuzh
DNmvCgWoCszsaVrEPbQ495eEsIeOduwwOLrr4UOhSqgFiHXQDG0g7EioDKtv4Xh4TAlni1Nu1+m8
VhBYzaaC7EUW0Pa8Gg/pkxmenHIQ2dGoT/PjtlsCA0lY8v9/U2ebyjgFR3pJBRj51fnFxls2jx6n
/uCjGWb1YcDbe3RzDFv/vGXs4xR2HqOjvs+jQ7yvOBSB+pFF41x2B83bJoRWvm+1791p9hpejNY3
oV3gerW1wbk+jo6xEIQlmnCDwsxgzBw8DS7jAUqaxTTXIkctNkaUKkiAYewhCNYfkmbDCYS8o2x6
zO29uROgtNQ8fIwmd9ILidycsvOZwxei6Hg226wuLRtbadpUi+3w5W8z0zdY56iJO1kJL9pZINBF
tNTOYWwv4bH4e5CfoKq7nXi7Itk49vMGMrATd4KYlGchUDR3O7TQQ62meT4wc8j583FyeYtQN0uE
9d/D3o0KSJigCdSOS1bpemdTQcr13alNlDnTuT/0DgtUM4G/Lh8I4jdtuswL5OXO7ctayO2R+T1f
CB9EiKVIDvG3tnHveuAsbZrmKJ4EMinT6XRojczVmSriedFyMQzsr9B9EB7dtk7w9ERt5Mh/FgvT
2iJedjTL3HgM+vypn1zrX5/UcXAux3g7oFxyWYWGZK6mMRzU8fRrrs2mwnS+ZOuXX2drtpwtzOQJ
L9P4HOcmhDeu6m/+p6ehuzqdA74PMzFVI/myaj3bPQTbsfmijAWjNLZuzwloF/p21mgUUVOFSqGb
qtur50YX4ANsU1rT6du7v6ID+cN2Z6QXPJO6QE8q+MZv+c/c/jtg5z6lghrrZazROTi+fMutq2cd
D464ytzDOHqT0G6aaN/VpxpkbiUYF8XM00k6mOAU5rWnv53yMbR7cI0ttIvRaOY2SF1tY8rLSnVh
Zz8iSo3SipWq9oa6z85Uj+ZItEPFbQpoierl38t38xB1Z9N5B/cbcigkf+vVs+O8Q1aQBIZNi5Fn
fmq99cabVF93sNZU/Xp0t5siayKSzSvNfS+M1RyNZRpgjCHZ7cPkYFYmUgBDYBhHisn/j/PsPm7V
SIpLJa1hF+WatgXNLzqKjZlJ3yOQjr9HuzFL/5kotp1iv0xxpGOWxOhyAMxbiqvnNudmAVSf+1vH
PZgHs8XICc7siVLN4b1n3P/Nbv533Nb3+7XAxTEV4iKsROoGTm2/HTz/wUCNg+QeyKle0OpP8u7m
7lH8oXZACQH2levhhlpWDU7iuTWCrWDJGuDWu2idkSfxgU/5l1eZE0wml5WmUItvGQKj0j+/j9PF
Z/Pwf7PmKp4cxWLU8H6aJH7NfbM7nQbZHptTm/M50nPGO7qAxiq0EXqyvFliroONsfh+HvcZXrnr
Uf/sNvi11pkmvdt9hEr52GgkN6B9oFwDoGR+hE9665BMR66GDjPDX6mBs4xNsILn1cw8OY/f4fxz
i5QBatzBYhH0kRP9EA3f7MyvT+ochLAUB7ADFnxS4ZB25Sw4R2vOpoTGavWefCLyzjVw2jfBlS2K
iOoYFOMjgff3I2VNm0VrcThL7eFruXFAIc+2xqMEa4htbDxx4WqUEz0SfcGiKt1q/vdW3jexv76+
87gqsZgNI6UWVkO49VsGvz30WvE3jHTQuRgqzFsOfhy3OHlcUpkxjgHVxomtQewi7M0JCgnwcLvw
+mx+IIPe0bQWf3/i/RtOtggYU9u+2I3dGvWyE5NcEMALcvA1d/5GCNNuNXQvP5BBBFxMj+enJ3zr
Rur/OWv/HbdjWfbRYHROhLAlKSgs8p12YZ4Rhe4TN73vTPyaX+cAJdttfTiVrQUjzTuVTWd1dluZ
IUph4F7FmdFS2pDsjZ3U3dqApRaZt7D6zPZNZ1M7Xe5zWypsW/b0jtlO9CQ6H2lBASlmgU9x5lhu
4+PBvVio/5gzy/NG9uffW3vXiIJEpfaPTcM970x9lKRJWFaMuZ6uVif6fVx6t8zZI0TpffP7qTR1
72l7fGANl4jIu5ItGy2EJ+fMs7Ruq7xbY8BpdiemtyULbPalNn5SKt3RWs4DGnwhB4Qh8Npeq5qY
nJUhM7PWouVjGpeuNhFn8LXMHhfikQ7EvtIERvCedWwpB6BEBwEK9O160FrSG7Xc8+ijaGKgz8av
oP6hN3lTuTEV13mLkMfenO7m80Vofa4jmwrJAc8gtyBTdPTZJN9Y089gLRrzQDAy7418kDPfWGtv
HTpBZtC4eAl25mq5Oj3NP7+D+fLhYNqxa5SmczHWqg/Bv/Op43zr0OMsJyE/G35h2iBx1Ke5dzK/
loKL176eP38OWRcej3luqZ9oWYK8ONvbp0/IE9mRZ6BZ718xrapzXzGWdPrC/bcxRZ+1MwdeacPM
5tK4477Nhw5wDT/23jlBxCO0NJvodUP7WhknxHbOxkKB9xVRprGTW6G3t5ZL4/I6L/CCPkTvGdco
t2pzeQweROP5EhrP69R6+5JdwWzWyhoedjRzahsxG5EAZO1/0d8JanmF3BhL7K11FsZkea33g/m2
utgXuM7sRfBmCUYQhCzL88CYgtM3J8jorBOLoy3yT0cgY5e1jWSPkXtvKJMB161tAeWw9Ra5shBw
X+muZBPeTIZZrJfvNf9rYCKdbSNhZokPR3B0z5U1nAi2Zk5DrDcQMhEvb/Wi8+tbZHy0pGz8Pmic
IUnvrTXVLd1629qfMqDvyWxJ/t2YQNa2t75YLLPiD835IQvE7a1g+q25SBBZ75mxsQS/Mv8XaWfa
mzqT7ftPZAmPwNvyxDwnQN4gkoAHBtsMNubTn1/R5+omDtqo79XRUbf6efYuXMOqVWv9hxG+NZhK
umM5qSuMw4AmefPBTWwIGMz43M/QXcW71D8DO0TmOYLDMez1JpP5Bn3YLvfgwb+KD9//2InvREz8
/vgD6bhYjD+ASJMH9/vo1ol3MMvO2Y17oDeZp+7nyh167yH7KPatfhcfHruwGx3Fla5q9P/4doW5
QVzbTViQ7qff7oKPiVzDZrK5vvizHzP/KPwBP5mZbrG/7UVmW2JB0mIHnQ3RJxDd4ZDdv7eHAXVQ
ey86kw32gwJl3Ztw3nGg5xF3FcMQ77grGl96a9MPncVMSgUkNmApiywIaIzX5j/brBGbH4jBsL0I
IDLkArXAG6NF7gpH7WDkHVyAx5PBzB0PbMt7c7ejqW9vCmdiis9NQwhH9D4BoyxxheK/JbY/q3mm
z07EAiqDZb9x/IknnIPdHXtOF6cMpjK0W5H4ZlW/a+7Sc9tLVPzBWLcnff58Z5K3UtFWWBnU0x2Q
2Q6aQPfW9/utHXV1Z5IKAeyQ3vxjR6P6LjajCX7z/VYs3trFB0R20uqJ1PGrARwthKOMegn7KqYj
hkc4NDjRz8aY2TPfzN8S02tHEzMVs6oI8LmLTK0Pww6wwXLaebdTkdLtuXlb+Tpp7TnXqZivtw3O
P54Nzl6sC3BNg5HiRv5IUhT8t7uQ3XTV3n4NWgHqIpPE96db9qCLzSSLNWCiR6GYd8YNcfAG6BG7
8VSdGOJzHvJH8ZvrLrEidH0ixWR0dU6C2RjQwgWJLAOB4vSkCDlPQ3sRszNjv+4k7rfl8lA6Sr7N
YjyHEiJ6AxObJYuyQ8mf27I3fJya+Mva61CYcMwvov1VR1/o5jadug140T0DLlLYVvRLbQKeLva9
t3fbfucA4IJ1FcuuDRuyZbZ3724hgOkuU9v/YsH6dzFvDSaZXZ98gYrsnlnfswdTj0gzPbem0C8n
e7E1+IQtGsEH+yt316TCWZvbe5oRNpHDJgSaDL1+fy9scCalWEpR7O3bt7fFlc7bNtzO13JytjdL
wrMlOk1O4GBK5AE9bE9GM8yQxJoynZ2Jee6yHb+wsDsIsOM+V8M2AanDlmDwXmewvfJvyXtlivTz
xuUd4PSxL3AGS4UdMlrmgh0wr4l2L91Yy5BA/YY6sXyoUhxvDSBYOY3BcquLYbP90bX5F93Im2dv
iCX58/WEDPmdp/zgA01YwgWys9+KWCC4Z2cdQHHeinlE37479Gbvbiio/1CuaC0iQUjOuq1TS+wp
U7nbI/O3EmKwIaq2S/7LuDN2TcJMJnwD0YBODWjfcr3t8FUDfnFvOWStvDvZmN85sT0H+w6cWfZZ
QVxAyH65HUw7iNdypcyIbw7IVSfwCn5MwYSzpGN+ziYkCOWCJ2oq3gAtDMaT3nK2Fu73GqURMdth
BHZ644sdF6B+xx1m/Z7czXa3RaEF/G977ck/Cx74u8faMl1jOmei1tr7/ro7C8ViHTmUvlqtTuis
e9sNg+YteR1uOoq9ZE2nI8WZezOcI/kp84/QmcODCJ3e0WZ5hA3EoAMy6Miq9JA0nPruGnmq70Wb
6yOFsMHH4nau27MREKabQN9X9N+bIrd99wyaanoVW4i3Aj0JSnFzPAYg6YOKwa7S7i1bhb1uuPfh
tkEQn+LyKnbkJJy0eesdLkgLJxYkMKTqSl18jr9NMU7lY2T5BYVEDHb8qwrHrnBGNZc/u57NNh9e
sbC/5kNW7fh+ET0S1ZM3oCD0mbH03aaDbaIx+L6Kq81jCxD89CJmppgdiKERGzpgs7kNB+sYlh6x
zLS7J+c+ucO0PWzagB3nW8Y8uah1pHy6k9uKfRahY3HVsYUQG5+GPleS6GPeZU8UG5kUGwA+98F6
unlzxwi12px9hxyqtZlyOPb+FNExG16nsxlN39c6QXFyArlPmFgc2b1r9MCd6cqtieSChuT3erAt
2d7yHx1tXXw0KXuKfjlpWcKbdJAQoZk08pt2T54ye2cv26Tvc5ig9tZhm0zREQ9cbTmiOsjVvK7H
4IGIO9sB/C6EbZ11a2z3Rp0xx73uLLCcZcfznpbRir+Yy03CkIEKcjB7ve1Xpw3Gw4l8dyU1zrm2
qTaydWEeiC8ahqMb9xW4+in4vZA8LP10CUs3/g2QqoFztTt3uxOjAZsS5u357PPL3XTG7x35N4RD
hchya6GT4Zz6DX4PqGPi+WC8wKFhMvM9dqmLtrz9mfAj2bTLUJAzbl3bx6L7ILZr+YP5kQTNpR3b
C86jc3U6vbEOmVjeyTvxidA4d8WBm7IumAdSNvv9e3ZrfXxw0zWXjnyBQYpA1h6wGitXgsezL77S
PjnsAl8Enjb51rgn0pcPsbrM0v88HX5k8ZUneWQawfVaUFxefCym5DOW2+867ffP1sfncpYRw+yP
vbPEqVhk9sdNdCeIsJNROBqzQqawsweo5Nhb4XJ70PLCopONRWPrYBN5ChGBfyAgbZY1selxjP/9
pPujESyfkQ3qMwjuSmD945//qA0dNR3m8ZUKjQnuEY6Vhyqq15ZQw4/+opsvJRySAglFwf2F5W7P
Yu84ZObZz7cWYow16UDkunX/7q6pmtcEKFwd3Cnxs3G2OQWBs72K8fuLp+jzB9uP312pNV+PyPoo
DboMWn9B4fITZU8dy3iiIdUX/F/f/z1PL8erVIMvWS26ZDqvfuap/4FxA3B7VCiXUOE6vBVe1kmr
vSm5Lk26N7AcdMS8qjW7/Ix/hHlmXSRo3emX8AJVznQ8jR19AGnJbu2GU/vgdbAvfVVJ+WM4VR28
0i9RduXtcLwwOFUm2TvoS8I/dnqz2bXPS4ok99KdXIjvSNYiEd3Zct5A/35MSU329ovS7dNa6s+p
qNRSY7Ue6mmTX1P6DyooTJfZbszTURkgP3jDwW0imu6XrHPRVOqY9sF5G1NgUutu98W2kx9ePevo
rNQppvJo/yPdq+W1iF4SldRF+0Un9mnZrNkwdFWaEKlAP34XAwrtbuaX5rEG+AALGPru3EBkvFBJ
zEcB8ig7Nq+U+R7d9D8f9GPUytye05pe3o5KjW3tDJEfmFH4bGMY4c+pY7qQ9w/OdIpE754r8UXo
+UPwfeyyH2NXjnCgZWlRgribnWiFnYXi6gOdmsOujwHMGg/AwZHygcUye/8+y3+kn6oDV85ycj2U
RyUndrxTW2pPov6E+2ksczyI8v6AV3GP+9begtbsNiPn36P/QQM+RgdbjcosIBoW+/dCHy5lGePD
IFsDAH9hbvWHM6yNkBrzqd7sbAhkb1ASpwUObq/oU5pczz/r/WPwSp/JUDJjl8Sst+zMzqj+ULKh
ITuX6NQW9//3ufUe+i9O8PO9/WPUSq2yCLLUSJp3mi+8tOmmASan5u/XbXL4NxtA3xjnl1eN9z9A
7/9MNPjqBowgKV/7e6Iz62xeDiYGSwYVASzfedTLmsRdZpKTkeXMr7zJTCjsduJMbbLxl3aPD8Tv
3+n+vz+hstZFPWlcrxfp8UStmFujjSfmruu1V84Gz3Xyb4bmASKzwGlLk5Te7au5l0P86ydUVny3
Ozbi8BDS75Awd7iCfYVLfggWANMYzAMLZ8lDx57SxXjFJvjDZq6uQGXdEf05nsvohJvoR//zNm12
aXhziU1gCs5RiopmPctDkqI2H+MOwdP9/SWw81ly1oTL8L97oAolvSsNLBZ2kRRXDiYBqHPUicRl
z4s+cGovQviziwpWDJjP/43ilWBqoCFQRCWHC0cOqnKa+3l8MCcwUc3sNuWzEwq+Yim5ShRhBMct
8MYt2fJ7tehPjvmvX1LZ+oebFV3qaSx7ug1KikNFGG6bbd/20xZKZIMMn2tIQqDRXzkuPetkazVD
Q1CA/0M6onKPKdpNcktQt3dIxNsEGZJG6JCkSZIhNH5JEFKfbHAGtBDzQ0VPg7b++5jv1eS6w1v0
ccydmci7gkUmD5i2XiaBT6AtP4eqks+iw61xzIOLVLGnQNtO+pu2gZw8FswtYhhmGK/W8UmHAFAy
LRC4GrR4HkTgH9l50oziIl4FJYnY2eUlgQi6TDt5NIP6lFiEsfNqyCcpDkOCgaYhAePqEct/DHk+
F2l5v3I9JS7vqQ/V8egjWj2uiCMMQjmrZHivOAyG3JCVKIUZG+wryGUo11Yxb+aO1lJ6aXB06Mku
umGPpJNCOM8jg4CRUPQEgZEs5pNJOJV9IIJ2KbZKe/u2d6fTCEv0RsBufn9xVz+d/x8/q7KZG0dE
4s0zP2vh5LwySPq5LB80MLvTGbecV/oyz5qL7GKTrACgLVDbymPy1tgf9YPJ7L9LIR/6p5xfeO/O
zKQ6QMl4tML6m3Jgp4bs3dS1SVdADzgvnx9P1+PH76h8eLNZ5CejeOx0qPfD2pt87yCY4OIV1oFH
mkrTcej//57vZ/clJDzZg6tjUffHVDsvzCyv71c43RJASRVu3yoFk6/7gFqVMaSQK0VYbWfb4iVP
F8KJed2/PALA1Cq7kY0P/J5Ev4YmPxStyrVtprXyFgSqMThlzqE4ALnvHYKFBgkwwsIsSDbaHkgk
enn11gpH0tWswfIgHR77xzAXZf6ZZzNTLYWKgAj/KNK6iTlKd/0sXe+MrlJOD8ogwCXKyN7NrG0o
vd2+nWK41Wzll84pma0OXV2f1y/9VW2sr9b3cnrK/DJ6z/W1GXva+et68fbpQlF714Ob7F0kye6R
e6x58cnNFMgyiP3aWuzvgahnnpp0Mw0xW9O7Xny6aLXx+drS8fmK7dW1fS/dpGcenV3sUo86ZP08
GRXnttX0o3RsNNp52Ndrba02KBXnePdPRX9VvFv5xjKGzcTeI+2364DKtZJ2zWzlmm9GzFLQ3Ydt
CAVl3lkdvN3OU4LOPegEhR+kw1utf4WZ05hdNWFda35aXwbavKx5u0D+3CQc8VN36maVIzl/vHRV
JXCspG9Fb/xdGuVxox1zq+0dLfONmq9qfQbDCl1R5w30g9tKuWgWYyXvW/thkIzric+f2O3G90bv
ntgljn7q5JB2Vo0l/6NR7zf240JvGdYsbE7+vZ//NMzlRkJSCPeEh3R0VQ10d69j/1Q7N7rFSfeU
0nAjHcQyUm8gm6+h5dUbF1dLYqBexw/tMDGad/+C5FsNNbfdud3U2G2JdZyAdQbj/O/f9sDe/Ay5
/DaJzkRAS4r/oCLx+94srvf7vuAa6CZGzUmLm0iPaetWKI7Bblj5aEA4eV0TAfs8RAo6LUwnvGt+
Vg/7qWlbx06EJI52bK/gfmjsQHU1Lg6bJsZbSo2DGqUi0VTEH3vabZ7cR3UVh65pTXdPee+Uvtf3
/l4Z5GWr1DengxtYvfMlw4Zv50fHYaE1J8ddpwhGlzQBuALtOr5gxZtBvZ4csqtzT3TQ37A0Qz8p
VXHCsvHe2HlgeUWDtS7L9r8nS30SER4EZBDJIClZzt+TFV+y5i3QonrvPwRVpbx70T60G9dSXPS3
I5LW+8kqWGuNtnp7U6PxocTe2Dr4yisCtl4tDLFskAuhwBMgoQw8QuiP+7l2Plm5poW1nhrV3EN8
d3POdq3W2sU3FC1XIi+8em0OxjjYjWT4of9e+GHdWWngxycNivUQfFaXwmnGwTC1tFgEzU2R1zsr
1EaTY9mL4kQUiJkpo/wKzqBUetudZgzMS2O4v4EuiY4fF9U71s1Xc1xNWlF7IU9Hvx/tRRl4Ky8V
5bK6htjH73Cvw8jt3C/ON1uxAm+/m+1SDu2ooW4agZ/V2EjH8R6zO6XoXBTx76Wu/1lq9Kc1IC7k
k1J/rFp5u9RxBCtMYzdTdQxAveaXOUxqqClYB8ehY3tcYfzhH1r1Xa9/fncWbfOrr0yTd3MYN4eE
78O6mxubVYlPvBg2NjdjzeujXabrhi4mxzoNAsdqK1FLVzua+X1SRje7c7NP765dy8XZau9gP+Ve
RuE/pFFVNkS0qM2CVBwHUP6bOJFgsonqz3loma3ryb0FNuHjUryYhb9XIBpYWLTiXST/o/YAov3Y
ZrsLoeF+xX1F87UORCzZDuD1Co22F8+UqWbvvchVQKucMJTVQD1cydcAuNtq69bddRTQEReKOrHX
dK1evV9665JeHpHC07yawDzdrvP/sQvId0ATCmfUaHYnk87fp0kXIz0yDBq2n6+KAn8KIFLby8Cw
r4EaJJoO1e/Kont9D349Jr299DB3FjDIMBgq7XorQ1GvoNM6MoaNYdOvYWAa928joMffyKz+144j
j19CGQhZCWwskaD/HVLqt+spVPNGMFABgSM3m1gijMW5aNf1oXF8uwfj+Fh6eSbq6du/t/gDG/Yr
9MtJkDAnOa71R904bCrH0yk11bEyPaxP+KJN6zTtCvv0pTXs+O7dr3ajbpc1P8+cfWFnK7upO1FN
rFbdG+iaSCTAWvu373Sh9Q8X6dXKH97TqVHtY+xmJ7iAThPl3pO4771b6CqhU0yKj2Tn3FeOcvWK
i7NfudEjztSAjOSYXDunzD2y2xP7mhPXnGbukB8kKYr7aWDX5pB0s5k+uam2kjiW4dTomF5bZuad
DddQvHPomCEGi2I3wjwXRfH/WAoAp6mLZmzv3qxefhLl135yWuNxFlyFdvLzj3iceTrUUpp2/55j
VS7fnznmIcPRocOCmtXv5Y1WoXm67R8eL58IJvOGoQtMzcN7rdv/J22WW4kCF4GLA8vTQUbWH4e1
qazqZys3kqF2cCJLRObMuhE/0BoDP7Qf7+ruiWPc8C9u7eadlfY98kCD5szLvfT3pV9H2C5unfK2
xZvj3lpxk/jHoGVq3rnu7EqklV3lKk7GiyCDs86TSTJxpUaUHtIP2pq/f/j9cDWKOLeS4erwrTRX
Ym9979L3MD7bt/PyyHHgkSCKA4hOeK8aZrRB7BTBNMmHd/PWS6KDezrTYD2YIiG4NA2hoUecNgEl
JVG/TkprpZNI0yFYH50kO5FV7gaqubeDEPrcjWa+xp1NRhqdSD0m5+hLzUsRGjVRkqFqDdrcyXcN
keoGqMNMwdOirNsNxFb2ZitNFgmCs9ZBt6M6Rrpnk+bmvumcrKVyBnVlDXf5Vo0HxcrPa1cnqTV5
PAzqeS4MLJjPlqtEo8NNE03/eMXn/NaK4VTey6HacIODewun8SmxEXqxGmcfayJxvHaRCbWNO2Ro
Mnf9wKPYONg4GtunOLQtDklupG0TsWz1+0pqXjS+z6dZadAWJgUuy0iE4fd5H3v7xvFNCTeRdbWj
qLS1LBoE2ap1al69ULdR6xbNSwo9CSBRuDnpyA8v8mCjOFZxFlYt9FPIG7FCN7WZOPcw8dKoc81j
cTuXdqjSTW+KUzI93hGuDjEXVKcH/RU/9E+RSW54ydKkN8bdZFbrIofVXSvUBtSWbt/pX/3Zw0tg
JFyexaigjp0X79I/NabKeFXlAnPXQI00ZDwdAWqs/B5KpL0lNa1XNaa/+R2fxtufgyzdT6kk/j4S
yuF8ToOTjhmK1ULuHCUfvxl7atk7mN1C7d/IqU+jK9UBbG65rNYrvVMGnePVX9XcJBsEgbCOnq4J
td5OD/YOEZPz/W0Vfje0eRK9HY7l4JZwDeu9PIvFDgu/YMYCXnY6RO2Xd5xMi6tBELsnSjoAa/9S
GfdnNVGPMRwaRFUXH6gRT86wHmysF840TZ0XIffJaAjX0D3D4JoCVqPyoklNxagn573cFX0AH0ii
Ael4lB4jB0uCf4/2pyNMS5IcHLVOXlEYIVQbdhd4/+X5bODc6gANnElbQj9/aKPCYIn7r5qyRrX4
WB1P5q0/gnx5bij6KsLksXvxuvdF5hY29SFIFZ8fUWT3F2e3D1N8DmZj114eqLmmbvhuidsWPcJO
6E5fzPaTTIrvJ3nB/QGBxka9cumcjqt0V0v5/ndkdKTEmdenzC2wIAKOc3J7Awq+dNCcV/IQzyce
3Tn8llHzNKs89OTIUyZomDdSuIcGWHuzoZ9ASXAqdXpe1EMNeQX93sIPY2dVQxIVz9ZqqOGdkAXB
uZ6DFNY9tXVcHr2oswNsY7jZ+AZyCM6st2ubYzCi1CQD5wT+UHGS1vY01kCA9UZoYyEW7+qkxCZQ
qRo4yJdp7dPNQZuDkwZtG7rN781xawZ3bXWRlpVIBgBAto2l4vpC9Gybph7Z3avt+Le0Ibf/jxEr
ceqeUZNv7uV27C94Ft0QCKXMXzils4bA9e+z9qeV99j7qDbBVKbrjjnd789T43oeJU322qIrmVSG
PXto4rbJDGaQiUY+D4bLYL3qThGd+47975cTLD/nzzb48QsqscU8XmrF8cCmw7+mn4mg+3nm2oFK
M3D1tVSQfXHlPNL/PwPy2Kc4gwAy5sm/Pzmopdq5cWN++5JD84k7Bi2kZdbrzXtLJMfoGr0CNzy5
VVnSH0NWIkxwVXeI11tySb2z5Aof3gBW9FbiTerGj1uH+YvDpT6dVW469K/oFCGC8PsjY6MwDtpl
lcNMW3VUMfkCdaACH/uvu1JyA8GAhWqBOSCckkptIV8pl+PNkJ/G+QDlNGk4o5HPCXFbHMdt99V+
eXo8yFAg3Ek9cYxrfn+ZVawO13TVyGcGlUoIBHUvs5vAeruSZ77y0vncQtcHipDSLlfA3v59YJ4k
LDiIyooVjw/EC7TK8HeyOCuSw5swnkN7dxO3bpO+OxOsY9d68FK/OSo/X174z+LQz3Er83xdaVGQ
3YiWMNKAjSWSg9DwAOP8+/v+gCjkesrSKvU4zkfjkUX9uAzraY7HIazZWe4U624IYtmE+YDDc6fo
XzOeWwBd3YYG7rT0eEF4UrgaGxfQf8Fwb7987MnT//uwPnhDqOEi4oFJUSUYHsl7m0rDLGbN1sWJ
WuCFu0133vvS7RpwyJX7769/srlANFCZIs+Ri1s1DmuGAZUDvZagPWuNj22Dd8roDrEEqL1P1t7J
XcsLvi/vmpPD3/j/HLwSJTSwUZddcpfGaQlXGqn3xpj5LkkPHaFu6f97uCdxUH4r2qII82t4alR2
cv18N+5FWZPDLbwmPDeEbkE/u2K55sLfvrrXnmQXEi3CzKJuqyLLV3m3K3GxouzFeM4Ccs5s78AL
kO5kGN+FrvMq3X+SRf0ervJ5h0Nk1E9JKT/PgwHEW+YuViMwEl+i19HYtTtvSqxvgYZ9MbF/E5vf
I1eO6q1coeIUyolFXbIphogfrhxQwMcHJmcLGvzVof0bHBjRssgXVY7IH5UtIzrEMqXQCA79fApf
MZzOfJYSEExLm9dAn29f3aJPPxJDWPrn+JSi9/g7DDfoL1l6LD8SwaQZhSsb8GJOzx7jilAAUx3z
nS8mVh6AajDgzQM6ENMOuivVm5vqcRZrckn7fdM7DFb+kNcB3KuJ4Yxc97LuZF5rK3WZX5Imn8Wh
H0NX2fW3ItXVzFKTmdLKHc2+Ds523rq0Urf0LM9ohZ34xfE05ARWP5ZEzwCfgBosr6HfE1y71Itc
PZJ4Xu0uuqlgTaApgQ3uzijAfbCP6Qa+mQF5BJQgzG/3NK9djDOL7tEvusXn9tQHZ2dAgGq9nI2/
2QVKyCpVJZ4pBpex3Bw/Lomo1FeJcj0Vs3dlmM7UXnsvDK8A4qe92tnPtpl0bAX7QyoDi/T3SFnj
VuxvOdvsagOXlTK19Ms3MkjBGYHd/1Je+skFT1rIUMj/Adomp/k94uVkqqdrkmuzhdf3IFXlc2MJ
MkASSQKnPgrf/r2pn145P8erRIsE0ypLSy5sat5cUGQleozNbL9NeeR9/3uwpzGY2x0XbvqPtE6r
H1eUx3PtwmDvEi+IiiY8VM6PHA7RN/Hf27DQndXh+KLUzSUDaqky4E75P1/nLOpDuLDntSxWjDb7
7m38hQmDKaPFVDLoeFv8+2OfzSyZryz2EBv/9mFVDKvPRsRKyo+t2SsfkA8vaIl1GEhg3ouc+9mF
+mu8SnjSUrO0ruVVrqQ35MU+OdWETy4sIYDB8Gg3ne//p8D0a9DKAdlHt1RLmup+ZvmNzr2nO9JO
PrKjNvJ/LuZJsH9ehOE/8GJSRCTEKLxjEoB+tFWJTHl6OAdIOhez09fu3fI/Azfwj63MaThuva+O
79jHSeJa9kq+74Fw+x0SUe2T8lX0MNlVtUoyqN33udXgaTPrntq6ASM6EF+79lyjPqC+gVh5saBP
PxSxYDx7VQoxVA9/hwLzckwvNDODWeM4uKqdc8Ou3cZxc9nUWsXS1H1d96OTs1IdA0Lu1dkhoROP
DvEszlv/3sp/6298OCNh2dMExlWrzHhq1oJdHAfo/9iqN7RY2xUYw1dvmz8wS7mwP4epzG+UHaxa
duQtB/HD6EAji9AygancGB0kIUyZtHGgIxaudwRfIHLjwxxwab/7/nKL/Q37/BLgSnhI41PE0/L3
zCeBea+vznzwew2GWdLf9XewLt9Qc2qZo3/P7UMx5s+u+jFWJURpjfyUXWqMlbknJ0MYtebGXgjh
jR0teumkBgX8xZB/708+D+lxtF8pC/wHJvXj/jSuWS0zSoY8S9o7HOs6rLoCKtbRNmf/HutJVAIl
Y1HdoYRl4tNT2cSrHR2F4EaFR2qdw3YJ0dUQoJV8dwmWswO+8iXG7VGhrUxpA2oN3TkqDyigVjZS
3AwNrdhxUI3jV3IS76UpUno4muNd3WCr+akmLrlAUqDeaop6y1wUJ7FbH9v00OpeI3dWoLB0+6z6
qw86HcE8MvpgYe60NdfZwakPdfzasskxFaHlnu/Sub3cDt9pqa1wZtCW9FqxQJ+lIFvWhw7qwJM0
to32+TIEt5EqNu2VFHL+RNXpUt+dy2Vwm++/9M/QztbAiK6qF+6xbG4f3g6dcp11dm/+dRMO8zo4
jzAU6TAs6OQIWIUf90Hwpnc3EY0sxBvB9IjmOrdDOP+JvdthFHjK6SpMMuc2prsK06eI/MtldNhk
9vkjoNnrqapvDVU/Pol4+LnCpYnvsa+eeYJBrQ3PVBtzzGs9VHF1VBxSep238Zyekz6mzatdgOuN
40/sb+kdnTCNp0pd7j19nC2a6zrfdQ1gxTVhYWY7T7uCVaOIrUtr0ajpn9b7ifqejRDh5PanlpDS
iQSSQdv5G1VaEdFcVbxjww4urkEL33TTTjS/YwHZs8JhcbJv2eJww4XeMb/rI6hKu2Ec2Dsn826u
+Wbe3cTZQXsEmACW4qOY64hQA1uz1bt7mVjzwQVo1Ka4O3jOqptt6OszOl3W2zEaWecuBr8N77TH
tNvNIlZVBAe70VqBQ2rdsCHsHoZGK8CjWFxjL3IupnMYKvu2+paBn6w1nUC1GxMrdQ+QzIf6MqW5
l/rRS9W5ZwVUSiVmU8fSCN8cs7LVtVC/lqeA8mW33y33EFKxbRIfabu/kKoUCywUYWeKuAdD4NT7
gCdxZt9ErjT3aafeLPQm/pfvXmea47pu1O7hv9QT0mylXW8Rfu/Cu24wuRYunqzAoQcQbec9qN0Q
TyV58AtZhFSsB2u1Pw3JNCia4lkIRluSbOrOGB1AWnduLr7QsS093giDEzVH6MjwAs4H8ZIXICNz
9eiTHpBx4WGDJHdlPvLVfZVE+bmAhCPdpBvkfAiAo1CEyZril+3YHf87wD1J8yQxgFDD/YjVXtP4
fVdEx1OBKDmPkSsCCuf3MLeDbu0tQ/fMEne3aGseO6h9/kZZ4sXQjzfYn4/FP0/X8YBnG1Ri636V
x8dTxBvtA9WefoyT14CWEDbdSrv7ql/yJHeHa6E/ZIJ5L+Bo/Ps7D3laGpZsC+2Es7B8XEK82QRq
FXvj3O68dDAEvPNkKX8MWPUDOu8y43DLZSMCsv8IcotzdXNZ0dAToS+u7nkbwZFeKE0RHNEb6V/X
aiSGWLCp3dNwJpD5kjofwgUNQMk7gaDjzgjAMcX9h+mdBDxPp/s+Nuou1bVz4Pb8wYDC3rfNYSi+
kF+Gju65cOnd3gnCv7ssPHihgT1w0dNG82QU2GFLc946zjev5O79a6Fe7Y977wNC3yfuZYPj0RkM
jiLftYBK9YCWb8eh//2yY/ls0/+cqWq6ktSL29lqSDJMt29sk4FHXWIyCXxs8HpuPEEMD6Gz6avu
jVzx6vazcEUg/sgGTtVROakHRjO7riSULBvQNUPipOG9OF1PNwEbj4c+aBL4k793nbnam0qxO9xm
ezqi+2k4PCIceXVHnfn1Mzacu2n/e8BHAf3PR9H4pJBFww0zg98Dnnb5fddcye5nlzAqVZHAu+KC
Cid6xcvR7SnjZQdgLQxKbzpGzujF8+YPR5csWPqwocQFURgpsMoXByAjmuGeiE4T2JEY/c+hpGYz
PBsXU6ueHdBnR8AxaaEFZsctG0LOi1n443L4+BEgNkmjAMXCXf09C/rNzO/pjh8BOcKwP3LH8q2S
q6R/a2OeDhuHIohkfHGkSMuR1Xt0684F4WCJHId9HmbURr6T+Xib2q03d3COBEfnwi+n37SD+vlN
eWH6/e/FU+VDpLp4kmgiE3dpY1Z5qOytbHXLFLojUpsRffUmea1K8/ZVjfUJCIy3kAmaw6BQz1CV
Rdolaho1dlkBbgRJL+fSJuyAEUgHmqe7L15fT47Zr7EqgTfX9fCkl1o4C9t42ndUP2w12y8mTq5n
ZeIYQ68/6iSy+ft7vTHcOwRRxItAKhcdnbOt08/i1k5xW768pahB/XvAJ+VxWpIYgko/FSzNqisF
te+I1+DjrVdHFQYO/Mw3JyNqT0Ssk5hSDNJHVxbu1chPCmy/R65kCPdmpJ4K2fAdWptZewb+VXLd
bfftrVWrvfjMp/tEEr0sld62tJj+Pa9ZrZnec4O2mexi7ZcmwmsoWIiwVdKqizuv0L2Pv6+6jhoo
WF0nIlOhrkSvWnLf3YEUcmfi2QbHC300UANtFEmwPKKDT71rXG+/OHaa3B3/GrWye8ogX8lgRkv7
I+he2p9ABqRGJUainL0pGidNyPtckv/eQ1QHXoxbyX+acVo3AXFQCfLitu6l3wc3RYPu5pUd7aMe
+SXWYlJeK3mDkaC6KnJSOC6UPDJgZBvIKzXQHrHsw2Y1WjlG7CqDVSFWy7prTI1h6jYHITK26egG
Krsfomd1t9PAE6DljHXSiR2gImixRN/LGfQXTkvmmL7lnTrBSHOMrtZttkM/tkOeIYNRYwQldyUu
9v5Dc85t1T3MrESoLmky7yq0/ynP5SioXJ1ygSFJL/OKqYuRzAq0TwMQxM7bJ1g/qO3ckWZLxTp3
DtRgTmMeNkib14fZ+2Fgii1CNcv7R0xLS/7FtU5jfHKMSQJe0m68reyIUqBnudbHChVC57R59SB5
shWIvj+KnpVgdUXItK5cKULijQuEyRtGslMQOkz41wh7Mwlx2Pdho78olj2B8zAwsFzKvBIC/SAi
/qhp1K8X/WodCo0aFcAVoN8zay8+LZSoeMGPb3MEyN4CMcKbylVJDHnnDE6DjrpnbgO7hSa4swO+
bq/qIH3oHr34eU+y598/rzIv+31W6GUmK98LPGczMZRO4Djv2ktAJm8vboyXo1UORu14Ta63lNEc
R/JZ25PjJ0kvmrdv3L4r+zB/1ZJ5xOvfIUB+HzkT2s8azXJZUfsx/dklDVF/plGSwvKkVfQ/lJ3Z
cuJKtoafSBECSQhuNYt5Msa+UYAHjQgkAZJ4+vOlu+McGzuKOF3dvbt37XIqM1euef2/D/4XKLtj
4hGAYzb/fvl/dAn8XO1OzV3Vpo7kDql1yApnp5XAtSTbEViMQdvEI/bUIxtA7PkZrj4TKuXWg/V/
O9zUg6hBwSVOoxptLj93W2tJkakaDYm0jW4njmSA9AAo3geoz8/EB17sfHqP1N0fnunXADojw6Lf
hQmWn4teTt3z5RbSq8qKuUWwp8smaMsfsTnGpDA/SSVjQYplrgPgeDsZDw79F7oGjZdMTgqXWFQF
obD5uf45OWW5WlYd0XriThzoy6sncHlsk3mPIdyJtjEOx/Yzs8StGFwNnx8cujDMP0Xs5/p3T2jQ
ZN1TdkpbIC4m4E0D7MgT4rJJMIiR99Xo0Sv6nfb+ueDdK1KKNgyVhA2PQFd4hSi6a+4PnkMKbKnZ
c3Y7F3DLAXmilUfEzan/e8e/YBbuTvx+LD1ppWN/cOMDNluna69jEBSTPnCJy9KjrINdxU0CYKED
0gJH8AVr8u8v+CO5gVsI0QSRP5QttBz9vPNWP2SDwZkzF1hFM4bUl5RaBAUy8NL48P9e7Q/vhfIC
HJ0UGmh3VO45oJUkj+q6ZLUtyaoJlTqHxA1mg+Fge0j/N3Duj9zBrzbPH1KlEsIyDAVZY0+wWty5
g71zkAEBheKytspWf6PH3XdoARR1B12n3xJaC+BKd11LUo1VIZ7Y5+bRvn9JNnUsBaSx7mBAOwPD
Hj9PuXdr2lw+oK410AAEkAqBJkV1+2YyDr94qD1/RUksR9wC7ZVKbx4kRT+Xy6pAb5JKWIeuOXFu
nu8C4I0KsYcmwdpmMH5oHYSY3B0yxRSKdZhn6naDOwfxdizzqHuic+JiAoIkoHZpJRCkFbzfaeKR
snqMLvXLOSSsEFMzdM5yrd171zvqUNY56aypiHF7mtT362VvTlNpsuI/z2Q9lSHoFU/0KTBxZHgb
eZptHwj075OGaEmMnGMS+Yr7ZsE8P5TFNUO4Bt72VQWDlryqSw6h3Eyp/z50MsQx/jxmndVIBQsu
LxIyd12X8jUOg7Oo5afGhglPuxVZOn/58TaPTc1+AzEeQAuG+x/d7+/KncrCdGKQoxl0aB6/E+Dw
1IW/vcAeC0YS1fQFtMQMSBw//TiaR9eHm8Y0n5qvjglMVN9cfGIiH/lYv6WMr9Bo06PgT1/Zff+4
HoW9QFYa5Bok0omTinEOXaT2esJIAYO0GD2idPrt91CxHMDlR/JVALt95ee/+T1xrkaqnuN2yq5G
HEsmxDf8s3FxMEz0IQEl8W+R+m2FxYJMd3fIzZAX691ZwbRLg0hU6AKqRAZ6cFTRK+984WDfPIBF
gUghmCA5OSamjYBuA6nPe5hw/EPQ4DXD9wEwnn/dj3cN6uh8VONQEWaBvm3BTLAW/BcwfZyHcCkM
h0OAJHCjFw8P/LeuZP/flr6zSHAoXrRTxYELFA3BnfyaW4xoEFtcAc9LbG/1/sgPEL7r3bP6saTQ
NN/u+NYkde/ck2isaM0JUIo+qF7+nKkkem6BzQAu43F35B+a48eady8KmJ8yy8Wa1oQD5j2hN1yT
FHIkWtIfvZw/V4MJjb4jno9630036B/iMK+5z9F2lnpCN4MJgosBipNHnm6x+LcQ/y4KCyH+tt7d
iUbtWb8dM4SY8SFQP+0JmEoIEHl5WjIjbxjSAWo9WvQPydHlDm9UV2itIj3y8xo1KEvq/ilSUA8X
G7gsmFIcIGeeaYzscI2P+nF+e2+0EMj4ypAPMG3+q2BCrHTphjLrMUcT+YR9kxnZGP80CkCn9Xmk
c1t2bDIjnvnpLd5L5/9/yD/Wv3Nfw+ZCtybsnF8GkCZQAIK9vk91F21IfS4zP0HifZhf++3E3W37
zghdE1m5ZVVPYEzCJGhvC4DZGFE0l+0cWGGO2gbYhgrg54j64IMtiy3dvdTvW+7fXTH+dHkLoVYU
2QdQ+EGJDr2Zc5pBkOW+zSF2h4F7K7COaNJ88IZ+d+v83Pd95VGRo7qTnlmbJljZnL1ieKGRYXqJ
+ORTe2AGHp1y/y7eJtmWdiSxU1HyeVXtPXn4JX4cUVhHrGiGQCcBnmS/PzjiP1QF7a9Um6HvAGik
d/d0e6cK/MwQ/TsBH8ARsFUxk1LAjzMdtNg8KkT8rm9zqrQKkkKl50tkdn4+WrU8ljD5UWOqMXaX
RdfOoYCQN4fS/AD+e3qqjDlQNsaO+vyqNMYAvD/FTk0jy8FKAW42/737X4SRXxOB3z7nzpEte0BZ
hZFCg75Fsd+RAQ1i/yTtrMEmAxL638v9zuN87R4mUYEHQr3hztj39ds5iLrC8kCZTPFejMO6dOrY
CqlV66Ef9zuvwnoEX2DHiPkDEhs/Tzu55oXWy/FXR2hH0S1A21XiuL42dZ+fadgZCgMr+QJd7hF/
069gWyxNSxLVbFHtu0fUUU7KqY0LSjcHulZq168txcwfSe/vAtHdKnfKqZbLS9gM2uOaVtfcIl8D
Z1Fu6g9e51d57F4PfdvM/dRepmRhohfNkXjnYveHkGgQSfYALJdpa1md3Ud6T7yCf60nTN83D6VX
HKo2Vwfi8I5GUJi58/Fcjd3qi+NCxRus/LfG3J3AJVTmAyuxAXG2H8iqkMV/fcOdRioGMbMjore3
dScY9dnrGkRhqJP8PkiBNZDnyO30hD9xMa6auXmw+h8+2nfxufdgiuMxK4Kqg79kzYAypjZpG8vx
f8cBVtDlvD/Q9+pfipBcGDUz4h1U4p0oafVBis8kTQjawVAA67XB/w7e/5s4oDt+IpojiOCZXq32
VGoLx34BUJ7hhBFQewOICR5dwV+fROUYyAgNH07+et7fxGAQ6ekxaL6GwySjhScD0F/RGxv4pXc2
dimcM4LHo953yVA+EoA/35aKTfgP5RHl659CWJZdNcqv2hHjm/m534UhZx7MLuNHwv5H8AGg+f+t
c3fwZRDLt57MnBId+a/1FBPENAJaWOR9K1/QDAItBIz8vyXsdyoM1fFt2a/tfzvcWouabnb+0o3k
TUj4+rHJ9ZL7/Bw9kK0vX+H+LaldPEf6JcnTDO7eUpyW136tYfWkUbzp2ZpPQNuhCHVdyTbAXK+R
T1+cS28ZRAG9YUonoFPZBZPIF/s4zebo7UWyqlzANU5A6ltwS1QMJc6j5WGtbE67aEezi+ynLiWR
oXayG0+fRmDtA0N4s5Nd4euZ8QTO9nwwhufATZ1kctgn7sk9WrKlDOPuF9tKbwpGU+U1D6jw/jR6
3zd/b4TiNiM0EAc9cjBBXxCr1NZFpsjwGNXyHuiOrx6Sf532nUsTDVTpnOlCW9uBe1wChENh7ziW
Z+PKsWn4W/aWD/23vzzV75u882uKXqlek0IVFoIRWRcApdUmWIReDnes7hyGkRPgLbsfz/pQdwVo
Uu6eFxlFvQdSLfb2r73fOTRdJb5dpQRJG9W2Mi6GF2qeVDL9rpFa5eI0XP17vb/yJVSleUf8l0Bi
vFsPBLdDJ1WB6LasSUihSGA52HZDZYo5vMejaX86bILWXiX1SNpAvfOgzominIIOKvH1HBk3r0du
RoztWyc3e3pEzNsRZvb+ML8vdqcB9bwMW8bnj5jhzhcHMKxv5snoGpL/aD7rd6EVdfR9rTsteDji
hcfg9pG3bk2B/SzSi7hrVGRoyOwaO7ITJHSp9z24wb8k5j9JTSp9pHTvdNM1J3JXqphcAZN3TG0C
V8MEHO9T5OiBszEfRlZ/2HaazMjpkVtkxPteZoLjRUraljvUaSDPLNCW+tTawR1LoCV7sLs/TCj1
LcZROd4+1v1ud2cCkSg+YNVHjrUXeOYYMRoZYAr9pL7yQM//JTB0qZKBV3B7+XV3ieotSKV2QHuI
zjT3cSpoqcCNdLoMez3ySf/y7b+t9WuIQ86qEo5RTnELWfmsuBnXeTqMZr25tjzZLyWuofQuWdNS
Azq98K/Tnkd/ynM2CeF+UvwHx/zbYe3LOjUelUF20Fh7d+rvKrWdchDjsArXmCt9ChI85KsXusrV
kezTaKx6wEYy/z0KZ+Ctml2j9XrTCglwH3zK7xv/+Sl3GikLlZoCmLjx1/WMzuc5LLDmDrSJxaOM
zB9hAcNDNCYzd8HTAfb5p4fU1J3scDpENfpBRpAhdiq9OSh5pUH3+aNM6R8JCVbj4SDKJPUA7f65
mnq6Rt1rQHeMbOoAsm7UXTjqGG/P+fT4fpwfLHkEDNu8fVQn/kPQfq57Z7/PaSjTPUjQSgu2KYBc
9hCU+/HE/YChHnW4Iz0BBQLcXA9u8rf65aJwx8XEhxj/uLtJTc0vPOxWqERnT3+FaH8926wpMqaP
5OaPtyvEAtASWrsIl/X7t6scQzkoTs36TJNQ4gRz+JU8G4AstzP/98b+SIKIqg5NXV/9LcTJP2/y
dLlco/CMyhUpNXLQToGeF8wSIbk18OdPHp2hdmJMIaDyVrovWBf+/QliMz8tG19ACqYHWI6uIL8/
v6BzzBJgzNhsuyg2zKkwMaS7/bcH3sEfnhjL9AcgZVMOZejtbqMRCvmiJOioUewdh+kQQiVSOvC5
db9Y1aKh7hcPdPAfhrQPKiiQkbB5Q9Uq38XO+UWKe2WeKKR0BCWPTs5SdHR0LIN+W2WiGuOLZZOR
NtGQowexzO9mRPXn4ncbrqvklGRZ78rNSvxijs8C3iewBM7FCS621AqWofXIyv0RqrGseCKcMQgt
PaETv8cyjaRnqWico+C8o4uXI1bYoqDD/bfc/OHMU/4kmcQkMz2dvzJY+a2rH0o9/2og2DIyAF+C
v9SpLVAQDGHHeASv89WRcC+pjJqJsXCVtoX7NGwRnbqXuo9lSY3u8AoGaAf+ldMzvXfVDGbLf2/v
T43O68dXICGKDrhTApqW6TGAWaK/s7avMHp2vNOoB7Fmx7zCvx7Yj4Dk/zxQ5tFFiozh5v9wD3+7
ujCIQzk7XloaraAHdiY+neFoOvu5oROGMYx/b/APfx2MmW/L3SnzvtQ7S50GoLeU6iZosV+NndAU
TJ+eTMuzHpEn/1EZYj1Bs9HpCVVwP8/U4hUkx7YS7Nf7rj1jYg1MEDHFzNA0SyIz1XP2kCb6jzBB
LEvVGDgS+tfumwWCvL6e9ArP/WRp9HMzA2e/1Zb5BDvSgwP9w/MByEEW2Jg0nVDj+/n0QpU0gsQW
efFbovrXg0cj05JpQJc2Fxx2QEGo2L4/CnL/lhvUKijMPEj5qyH7m9xkSnpmqhUi7M2G0ggT6WIQ
/oMQU+Tl7On/H24FzaZT4gP9k+YLgJJ+7jNos7AfXKH5HtEsRrbVId3AVYpmHjoeh6vF4pFWwyDx
M+/fvphoBXOUzNyvYThih06/DvTTTBoxstH9TCFJXaqFGRKPRYYyyhRDi6yubg00u4ztC1iC2/hD
pyNEG+OK0uC77U0uGw0O2oK8d9/XzoY2bvyBU/rqRn660l370YNnRrYOmnWF/zL0a7xU5+LmswPY
eH1HcQ9u8xwOi2Ew7A7hyl7cziiFqm8D7Qha07Exi76dnq3DHAjeyjyoRqFZHXgqC0N51sD8HIWL
w9Nx2F8pmxAK7UlbWvlS3ipTZkZ1CpXj6DMYX89GMaw33cKUN2GPmajbc74+TjuywQ9MuyMZW6KY
6dU89mzlMBxIK6WYy5WXtBbo6jpMqDe3XcXr0Jdeb7v4Rd80EHUx7Qjf7bL51EC+i62kZ7U1KN3u
4TLtHodNYh8Ts/OmbZOv+dnzxUwhAP2UF6fYKMf5h5gKLY1627iHWW+qTgBYVifKi7qXEiN4AvR1
sL/OlG3OSGoXoFQjm3f8/pPa2odd7EU+OMOSI406c8kLRG6AiVczcK6japKtiFKmBy9/u9aGlljM
v3uSAmqxqfjNS3V1IgCIJ4EDgWlYm/KbdrCaDeTjN0uD7rQy+kyNLZPAqCdtaBWwkhVmezZvN1NK
/FMKt3A6zY5jRWqMov6I4vcwffTqhZr8JZnwMPL2aBgFC+fna1CvTe986qDWFIHIcxQkd0vctjHO
sEhXEjQLYkXvQaz+uyma6SwK3jx4ctQymHM/l9VPaaeQRGOZgDcV055Al1PZudganJrkDkUHCYia
Dp6OtKvndYdJz2nLsJvlFfbCyief0VNivv9bBf4VmPz4qjtnUknzTnU9EPW2JnX/waiCQFO4PKrR
gI1BbD8ThYpq9FD3/nELShdSTDLkqHi82Z/HEbf0h6dJn94ZB0rZ1xktaMLRAkm0pAc7tB4Oc/3l
aP1Y8e4C6lvYnK8CzgwkbSeF8v7jZNT+EYCKf5/pX3b6x0J3Zxpd5MMhyrjprdXB6SH88cmRPOsC
/uPTGz2KB/4ymPQ0cJh0ixDR3puTflEO2kR46q0p26l99j4GOJE96Kfgfn8gxg8Xu7s3WmFObe/E
KR6M7gb4fd9ldiJgHKMP2dWj1fT/dILcvdYfm7u7tTIg7xUFQHxfTGJn7+TLw3CnuhJAibWZ7gBS
rjcSfEbB5EpncM4ZaOSOtQFvW3MARt8f7O4OBddvjat/8/tDxrBbOxzFSxXk9LfjZwhBuxMsVAAG
Mp9x1hx4Z/Na2b3SAXK6uU2l0u+nnpQ50m0qH1YNMww387hTQref+Ndtc3Zvb7etOtQ5h8oBYf5S
mJeDVTHOkDnJOq6MyxRt93SeZz37HLjZ4K1AwUdWtUP3drbgiVcowczogoV/dfkxfd3qfl6BVe9g
BeXPwxKjednVst8Bgfg4Yqq8OLrJyYhlE7zs+GbImUES6TxujkZPt6K1AgHzZ1Ja3dLQ39TPlm8a
mCciVh6zbgTD3iffeJjmqslvd9zLJvWu8wGABQMXE61HdtVHXZsDUOXfsnV6XVZLQBFG9cc1N1Ig
8436qRhWjOy/UNNowYMvzSsmL2HW5mApjrqTJ/q+8ZP5+Wpk75cpxY8qBcwVsO/OuGYwqd3EDAZX
TyDxH4bBRn8u6IihNPqhPXegYP84rYpJ44HhfRvVkVdCpiGM9rpOrTa1ssuoX9uH7lZJaWw8jcJx
NTBBn5HtetpCoQBweQo2uFndYK6wimKc5XwO/7MbmmHsBZpVnvy6MfrRaq+ALUvbduOHhXO5uenN
VSOvOVkHZaR1bU3z5cYcgLd929T1rCj5mYa8gZhIhZPEKrzKlmYphAox99jWFiPHxxsDQMHrIfUG
K2kGaHD/89K31L5Vbw673g1Ic+O4S5dHMbjU+zguqkn11O/bTW60r1EOtD/kKjRX9Htm9pZyv/t4
lKKUsbjaWGGgqgDZpwHbB9IHk2qRcbBvaJkK1zx1uTqPwbauFXoHe7CPYTa/UnhU7eS98Y+v2ghp
6X6ktjy5vudzHkUTgdpuHJDQ3Ja2g4vJnE6MKZpcJjDDuOFI/SwZp1Sw+wwiwi4gT1Jos9XEEOAX
Vc/MU7M4OWWwVqEol62YUanQvF1GyVuqGfITIL4f+axbGGXHiELr0Ngcu/YM8QB83HytI215cfpb
Nc0UuFKWkfQkIcKfyDMeIL/Fq5AprsVmsbl8Bq+SV3gaDoxZ454cAdCPyZwN/BQrGgyp3JDbB15i
ErlwFVmBKTjn22G0Dtw+2Wl25x6mx2k53sDQzTnb5fYCAUYPzdHMSkd1+/TDJsxXNk6Pn4AziWsO
J4kdTOQhbPZmPi6ZIJvm8577mbuZqRkHumwGc8kP7Mg/bvQ3XRoepir8HCFIIcoIF2tUQNkArmyH
n99dZH62Tl50JySqudIQxRbP/rE0FbxaMR/F7DbIQkAmDQwIjJhFC2W/gcUaWHL7uBm8Re8tXPER
iPaz0j/zwFST2TfvZsWVAynBObI19JShj5iDHZfz6zieSiucOg/VWFqXvtmPePfVNJ5ecXtuU/f1
um0/cbMR4HFnfBtH85bEgzRPJj073FzMq1OOj1NgBq6uIFmnsrmBZduM3d66fGYCfHV5lToC+hTm
idcLXsPoPNLNEKhmFbLZxoNUaRVqhvqRjiQjf8/WCvNg1Q7uqSGUUVbXLybKqE9fWmx3+1bbt67j
wSzx9Zn8qW1VFxQer4Kg5OrIQ1YHQrb6zP1yXNjq5LTF290iEISJ0kx1o9gA+tm+2CX1bjrOcGPj
6WktdO1WczRPBBHBu7JUDiCHkiIcU2Yl123156ndxBbMCMU0989YknRagPCJozqjIuienXiaiR/T
rApG57oriTPXRkQx0YmKLzr6De4s97CrTaBohkfxFZQIITOgs/HEtWaz/cVOfN5WB8b5mNBrUlqw
7k6qzz5SdXXEZfY41S5j7ckstZlqDJAB57gp/crsjOCesZR1/Bz5dWt3toDfiNNgnNEfzLQtspQy
QAjdB8elzbqtnY+DhWyK/qzIic3ubEk8s1V5cBSXqTVrk/4qsA4TvPJhtQ2cPtBvAyd5ya2bdzPy
eb5CTQF1p+yTlWTcnEBEDz33RpIzZWRWgy0Y/Mz1bQrrwTN/lDpJslNoGFWmvfmZRpfXpHYSiGf4
d8eAwyhIbSjVFDSGbtYDu208hesobSxS2loR6CSRi/0aVItiirIDOqJGD00Tvxp2l4nEy83EqZa1
cbR5RUPNOb1Uy9MatasOIWiyK1d5PiyaEbczP7gFSio2pINZLdXPancd52DUtgYUcMqqxOPGgXhn
UJP76Q7TqQLLm1EtKkJF3U7pkM+Q6f5GJ/837y9ub6XTnTbzojUr9u2F015pqO7FO3oJI6UK5Dxd
Wx8VIcqscjt48fk48QG3M0WjR6JjZIz8MzWpqaRP3Zfs+TbV7T4BbcQ0LLtU+B9Ht2/lXvV2HWb7
eBLNUuZZ31SaUjMkjXi3b/SIcHMeUe5ETv48mDJgd2nMjOq4n7w062RbheZp1U47gZEuT10LQ5wc
zO7nbXzwUk+L7D4YQ/bJz97BSuvpo6pitKbfmhxgiQOxk2aYAfHeonGAnXaJiwamZO6PMfD3mY+N
WwboTgCZhkJTBFgIxQNLaBrwfmsi5GpZrrM1XlRkam94Hccd6utG3ZXWLgdHIRzKkFeMbs+HYWdc
wkGyxlW54CH5SKmj7Zv9YKkia57ynDvNc+oGfmekORTGaCbZw1qjgLHUGPnsCGSSEX4IpMvDU/Gh
7TEuunPZ3KzjUB+V7yqjt+k03F0zM/GTdeM3Pup4nDsZTE9uProBm9kCitdumRCell7oJ5/nyCxL
ozdWSlMTXwHG2EIbdW1SEolxHEoVT7NwEezsZMWoNVObhOPYjazLBDBgU111V+pam3LJPp9e29VH
HhnanoRFZ+DocOlB4ffW6dmlYmlXtz662sAPeZvZuLrZuKP9xdkJn0ET3Uqr7GoEi3wcjWtRKTI7
F0xM5F9oIY1Uowqs3rRLNJ9u+Kmv2kxIr2pXk+Dl8lG8Vstit1GnMv6o4ogEaLq5OXgOdDznfrvh
t3Prsol5OH03GAKZVYSCYcjPv865tgCOMrif0cmJto2lUUqJnH1kRqt4KJC1U+au9xrPZ4AvrtNF
HDnJvvcSLo7D67rGRdTGKjIm02LX+KL5Df8bfZeDXpA482g6H4Sk1C/T5mAKqFB0HLk9fZt6F95N
x8GvPkxxUK5+kCE6jdXHoYOkZXyiBfE0h02RigAOq9fx1mjn0QeoTgamNRhWbvJyHOJ0L3sYknU1
6X9oI2yUMX/LXjKU29sNa6xP09BUvMsU5/BmTI5ubnU3+rY3jL2isU/zZixUvMo7EfVAlXxRxyg2
9a7dyDvijlXq9d2OpWFr++7VvyyILbyedTZ09Hk5K5bns7fAxTFu4/xC8YCfPVJGbussC3cJ7Iw9
j20RWvdMtpcKn079DIZYvhPQm/AlwZKlj9KFG03xC+w+R1PxCGrajNSTo+zDxeVD7pnJLPCDEyyC
aF55wv2FoytJMdxXMDaWwRCSvyUXtzjY5zVx0dspEG1Ids0xFkMO/ssLMUVDRENRp1pycLh7Hwf8
VSNiVLgzPs8GJ6ugXOjGXnZhN8epvFPG6uY6b9bNqnxRQ3OA/Qlc3It19F6O68+Tn891ZBpoFiNw
N6HVmq2djsBYM9+u5sCmD8/O5zf/MincyWZg5FiFfYWLGcKn8zW0mRsf6VM2K9zYjr15acNTZi4z
JwDCMkzMagEXVgkfBLz14RCLuJafLk83v5g2pAkSsJ4IpFpbjU15Qny1bsY8XUflavQht5MuCsDS
Evo9C2MAqh/NJ34Uu1LgaqN2p1iuBqdIj5rPNMaal7JTzo/LPnmrg5m9XN/L2bExlBNnpu+L4YnN
3WgLqncdC/pQ7zae9LH7XGqHdcmTCHSJLg4fX3a1bhZPYpWQkNwDgRIyynhyBhgKQVbVM8rd2wGr
3Otb6S705N3FjRfF8FXjGDErG1ztFRd6MOJR6KEvQ8mONyeLSMiTnHTTfyXEbIEjmHY/2yHqAlXQ
G277fMG+erJ6dmuiAphh1BkJQlW99D4Os3DGDz7oJpYY2eOtDfW+oSPFPIxkjiXcwNlGT93BwxUF
B0H4NBnvGFw9FQSHPbYphqYXnITnYHrca3jIeKezw1RGuhsKLoUJbR3ofaiycS38Xu/8vEbKLR3z
b5NWxNftmnAm8pkzRGMS2ngMBtxGI8LaSWfUcW7+LDL3tzWuNYd9XMJ8xw4KXu0AA82AuXNGPdy4
4rcrHsmV6TpBLtfltwgzmEAS/zCyjDNTjtA4kLj0UEqg2Js1q3K0ZurVbs4kT2JFX8mugApf/PUh
hak5ApHtgKcDTsECWUcRCL8nxgsvV4Nn0Ymte92n62wvMERSKKkIkMg3SFCAK16KgP4nhyb0GyeP
L4rv9dpiT8Qf7GBS0HgMMF/sYrkn4AUVkK9ltcjp1iysL4kajWZD1Au2/oVPBLDhTPvSW+kF1nmG
RWWDCZ8f2vsu+xbuDvRFXmWcZ8Xi4uockIIY3kaRozwTridMeYZAasTkhQZClfPXBretsRuUI3+O
bMDkShwJuD+KHSeQM9S3sBrwc0Ti5ebvOVLx8M1oHS9JwXOxXPgLlT3z4lb899USfU9cXO0WpJMp
v/3vL5mWqDMKHx5dEa44hLUcTIfPEl02EcdUYGLJN5hn5Icf49ZYJrQWIRgciBKrEuSiEPmPLaQi
dAKiFDLnxmVZT7s2dlre7Qf84dSuFtozfx0qUHkLyeG7n+BnMgKGtyRjL9bE+TX1aYB3fFiQ9KDY
e2SPOKM0SaToEyTKvD1XeEQ3h1P8kifOxUppIz6TGmW7nJNwqGHaQyRh53NuZm8bi2BumeGb7gPr
rZ29kR43gwUCico9+xUB+uGpz7J9K5ycUQCiNtnf1hatufgkQvEDjYnOu7jCsYis3rBCUcDOvVZZ
vn7iSNft5OC1kwKh5BdXV9lXRwGKRLwRLPkomd2wvJV5npWry+TwAZAKjhXGFqKqp8Cq7IEnXosA
U5VYTptKNu0LNmLJbq4m/s2ktlRGk/hdepahI+NGTpQbidqn2bNoAaiAsBywAWmDk4etru0+EY2I
ZDQilca6ruUdCpcoP/Sv+JGIaYSlJD9Cy4mQ6ghnKUGK8RSc2lbN/XnF40cCoJGw6nF+4zk2yBX3
Rts8S1AziCfiQ4XAQPS2bn3yea7GrNiZZ1NMjguh8K+2WOE6ofLByIJinyAF0v3AjNwBbVxPpG2M
7jr3Go4djE2AXOKZbt1e+nZXwBaMIgPPFTzdDsBzYWRkTxWxrGq8dcynnoXrzt+mi9c9OJnbpdkX
wmzxKkWq/MSfPAEvM7Ay5rYDR5xR65DJlg0iS9aG+45K9JVvD/hHabAMLTrm/AvMFRKZCqRuCGuh
kU8G/sUTUWFtom8NbdPzTvxE3D+gUVKL3lN2EQzYSDzWF7zfzYknPRGrYd/e0nfoyixxfwXlNvHU
I0eelwRGqbjPCCVGMmuf8tSoqcZW7sKZzfcHnIZ4VMlkYElMJVCW+9pJuevwyVzVFEYmZKjP2+lb
IPeYFYqp5nuij4sxsOA65FrpRR42ix6XJ+B5eRXPAWdAxan7zCaXsSVZ/Wlkl5T/IXtddMzGFDIh
PE+eFcLXY4kjkh2xDFHRvHzWETnxAjocMw42b0fi76i8na6jOhwMkEaQGkxCK7ADk7wOceKJlpv+
svBqguTjXsDCQeXH0xaydnNKwBpkDrXnlfxJNmCoq8GEpLAgbDEDXCp6E0gsPXHWNKeGTmRDiylx
IGC+i3sLppmbPLVGQKVCCHNplGYX7FxOgX/kayGC8cTU5jk3pr8MLG0OuSd1hpbNCsmDapOln6AD
5SjGodkdCfEQ86syG71Y4bwaNxsADfk8oFyNXYkAPscrnZ9Y8ue7MQvX4wtjts0QEeS8jhNpKQEu
at32ACldnyWYnI3yecARB0zG7kI0PbVeEGAn2RAps6S1zteWH/lH6CRPukl8xpvkfQl8WWyFnbpn
/qDEndF3jmgjnnsJwTjzCzNqiTeFFh5J5B2E6kxczk783JSUgYrJ08n41Ga8p4i4DkGMCB2mXVzq
hEbEdQ3moMtymFT1oUg3kychRBHvtrJ63Le2qFCpxbiygnUKZNaAbUR26AghDexkktOI3Ud/CosW
s8nCKsY4bsYO8EheX4cfKFmia+fpOI75av6PKQ64A0DmicMu0LfC9AjlfRuqhjIlpDS7/ISj9QR/
O0J58XcXhLz5r6iLv56NN2UqEbAHVjMClGIZjEvmOBPSfAxWIr43u5kWjkRjhPaSPnPCzhOoVP5t
UXC9tVNZGV+tMvGh1Nxtb7R7bhYlXEEpW2+dPt97coE9QnQm2ryFZnBKSOGcmBUA78oeoNknVwQg
terRwTpY5fLgAKNr8k92fBWAK6B2kkn63C6Po9BpVCMYqV7PudnSKwf1eeUfA2/p4gul0/HPjvKW
mUcyIaRUjdLONzsOqTalda8ELOwFrurQP44ll/SJ8Tlg4iCydZIeka8YQ8D10EvtqBiBsWsEaOq5
ihhf7cs2WOW70wbZPo7R/jaCSMroFpjnakTt2O6tsC1L/laf31aGtSPPzuiE80Te0wiJGiYNolN8
VJ3CujhTvpScHFNS3ClpYTD35C2E3Oj+m/Bm7PSDHJ60fANYE4RhJfSeOuYbnrIrbXpr6iIgpCMc
b4qbGNQNbM1aQXeL6SL9ZARLbho/3HwZVOyX59GSZDzuJf+ySjwU3y7OnHZ7KC1ZAb5QmV4cndq2
Zp+HrSO59ax8RQwZPhFq/WDZhXVz++9X86VnneiSISmDgrKzUeU0gmdAc1MSysD3iqbi6EnHGG+O
6OA+ezujISpLd1vrRbPTsf4qPALJJLb3w0XfItIUzchG5n52nR6/lUMYduNh6DZpfPv4fjYPK7SI
IxzGmxu7qMyh5DJhwvMCWpw8QMchJekFU5oPjJzTSNd0JVjvZ0t7O9AqXsyapwwEjv6o9edfKP5v
QD07pyFOqHM21hJvrRm223SdzvPM78JgHPPnicmHJAMOhoBhZqLp/VNY2Q73gU3A+jd2tVaGsqMM
r5vgaLz4dINcFiRP8U2G+Uqa9ufisaUv9bjsW0BQvw+4tPcLsGwxUn6bCwbG3ggobnL/3WGHZCkp
rnfJKofZsHk6u3QRjN5Jsm0OvsIpRovSKMaF3zod9KdQLmCJifvxZOF7RIjd1Wh42Z1hjwfnJs7Z
6/qdRWcok+NOZ5KvzHM3H8ojmXOttzw3ohq8nU/9fzg7sybFtSg7/xWHn01Y8+Cw/aBZYp6TfCGS
HARCCIEEEvx6fyc7wl3FJS4Odz91dd0Sko72sPbaa7l7/va5cKySWluEjtLpiXS43EY7vqDhKT4F
x2Hx7ZfRmhf+vUsOCIyc8D3euweQpGBsOgJ7WfzkVCY8cWrZaO0YQ8uhTBmpq/9ovXJP6cuM1RLt
EKSNI4G3BxkQmndYI+/kmHtn3zv2qh5rtiwDDZSpyqG5xW14GjXx3V0zv0B3ApT7UwFcZN8Iif5i
sB+pllvFhX9OlJ7RtYLT1xavxMSgJ0mEKfhxejohj4fAHXtq28CeAKt+p+P9vKxcgyNO3Jgdgtq9
fqfDwd1Vxw31xiE2+ykzDF/2V99gPYhhhb0O3jvXPlE2uHhaAPYBQ1XUY6iOO+JywvWbN3PBUIxK
DEXQsOLvXUYFfwC5tNty7I7BLbpE9my85T1kfZcSx4YJ5B7jy0xCUxyOvLftb9uw00OA3DkUSKHf
AjupobBP2pD1uvjG0DRaHj9vI8IMG391/9qvJx9ySBjszVNgXeW9HUWWUwHrlK45Lkm/tndXWaRK
LkG22Cv8VhyHE6To5rfw/ENlzM6oGTIpoCo4OF9IrI+Y1Lg3NrKSsy/S8eqHKs5dpIO3ZEerbsZ3
NNWT2/AeXtAazMQeOKMB6JaUIWTBXjuqmTYBbnv3oI45yEqvduGJU52cf1pfEEG3fWR20WpvfaVX
hgBZVNUxRP0w7aMlE+a829zfkxpREaTp6fA6t4PdqJOwNuTWg5x0B2UW8VDiZUFOb+fMr9EkOYhy
khbrPXvP57lBLrfoVYHQgpv7VQ/2Xh02OC2MxCxLQ61vvh7ocR4ePM7j+3S0jvdzIL2moXAonBHY
TUJf4zPA4N6mHf/Tp8wabLt7L53eWN2i8bAoqPjqIskjFxLez+T0PLzwkaLO2FeiTHfyaDsgAuRR
PSF4ej+dxAr2wQIw0I0IOMyfgRn0TZoY8XI7ucSd8E4gr0itLCZ4Sjd18wkvktyvDK8+htuuxZwk
uQz1xY031bhlD9j9cHUVVINnxpv+cwYMT8xEIwVfHCnUbu5ucfG3oB+9bX+HZG1U7zmV7GkyoF7m
cxhJtys68zuPJylxWdHiHMM2IugSpUUdybfdvYigunaIwX6RqGi/k+RPS8nZr3prfm3LtuKPgK6I
bqySDS784ptjrjJneeJf+Sgw0LuFKYcf1o+9MlIWMFadvpB1RhyTZst6x0a+D7aX6F7Zz/w9FCFr
sJvmYwlVR92zo5TB2QmZHYP9RKywu52ACUoT8YHNT0THJpDJE9ugjC6BnKxyd780BueAMdpXE1O4
ekeSu8QrJ5BHJ5mqfj3dNnQxieVDIetxWXI0Hza5ZibTxKOmOhStU+HKsfTeHSifKfWjwWi08vf0
QcfAolo0oM1vOGoDe7QLjK7U3e0pak9fFd3XnCyYKI7CAVFdDWGKKtp51ciItt3cpzoa5BOqYt9K
hRTuO/F8el6cZhgfhA0bKZTklNgZT1P3kpUZpq5xp5sZG5vzmABdUZZakU4bpCba22Xn5It2S/4/
N55ZuifE6U/x543AyxbOtXtdGjpjTvXXxUbxzqGNlJ5ImxRii9a3k/JDwoV2ZicANNQhzDjpoPdj
ObouSQl4fFN2lcAYX/e5uSAxeGVCfgk4Pdm42DvG8jg8eKedbybbQfWWLWpKjyMPmeKR7kQhV6lb
V3srd0grEEMde6B5S7rM/rZ7Aj78YLj2LnXpZUAdAJN7l/hwdapbsJtpb/v45H3TDlie6WaL7aAV
q/XEkmMseW6eaMvScM2VMZHj+7TTy/pS11ru3o5fh1H50TkHxLnPirx46J9OzqFvUtdYTockDgg2
rwnaH1myp/67cY4ZofSNmUYJuUU+5erTmIblZkexvB7ebCftqSGFUg8+os6V1wQgUa63C6KUO7mD
IVB/6a5O7z64A/vWRCuFwjF3Stp00UKXbj5XIi06n/h7Va9c5KiUaRQbuivxWs7zQ/BRUBfXvpB+
OHgaRE6M2HbUJ6Z32Hr0x5/CwuXG+zisGD2JpwISJhbxVZ9miK6aSo+XowWd8ZnYEFtvxaBGtGKm
DTvvxpD3XHloOS1bFC22Y53H2LoabYqBbPAuwIHibf2p0t6BQOxCJLdVarLTZxrfqZKPKy248gBT
1l+gqmJGqhKGwfJEPJf9kj0Hao4UT1aTw2XRE5PHV+u388K1BP0oOoA8LYqoWGJp6uR+3edVz5qe
8kaibz5b3SmgoiSXjH+TTo9eYlVR1xBw8sFudtN8yQp5CsfjUKc3BvfnbP16f+jWQNWdlKO09mst
uOMGkgfHPEi3ns0Ev5dnyR0EjXE1i161p2HLNZ0cx2n3PIL7Q7g7cxKY7+tMGNUILcRdsgNinctg
Ykw/T3CEjv16s/dVbG32oT5oSkcesM/W20bHQM8dqkE8GTy7L0pnnoPinWLpTfq0iN4F3ISzv54C
cvhc2eSQzHMYu3xGVQ8PkM6NAuTwZoIcNq49OO79YqgDfaUgl8e+grlI5XYGJyxU0qSFRITEsNe8
TUABf9qZMi+A5OsK2WFRVpvhJb6MBMCgEFF6+/5hXkcaJ54S2VM2HDEWMo7ecWovcBiAlfXTOXg2
VAr0uSfp13qofN63bnbzL+RLJht757gd1UwIAJ6LIKPDXabzPUeDXfwsuMxNwX1WC8C6LcXjyTso
hI6JGVQf/Cv8iY7JATwsMHE+JtNnnh0qIEyE6wgmMUB7Z6ODp9EihYLdAyLia3EdwS/ufU7uvUxz
1xjGRGUAPkvqX4UMdsBPc2L0zj/84o6tf4H4eABfoKw4UEte4hQAfHSgU+0spEtcmo424sEfvrPp
DktuMGu540m8VBB64MLwBA6HA+uXGUmWJ6XueZR5VxBhO2j65UpAf/TkPTMZNeFlsmOi0YWNBPeg
GK49fcJvhjDFvGGldpmVGgDL10AJBUCbB4zGytgkFxPHmQvab/BhzDfquqnqMZW/9hhZ38Bfr8sL
Yx19aSz0LqNh9ueIHJPbQGIiTdWb3x2NqEm/e8ZAvKB8P4TyhnYUhKOYttHVMcdnFvD3SNbkFrC7
xgcs9j3JP0HFIb2GxsYKDqN0VLMEWUYnbzvQk/viOri+byM1IVQcmeIMDxf3Pr6UTioH8oA00gDq
bfRBCmtj7dl+Ecl8+vgh9qxu08t3Igh/dq4emYa/fJdCPse1TCozerYYNANzCjKANT3EFcXu1VfH
aUwoAMsBHffyhfbZJmV0jaCWdwYae0KZEKeWB7QGoQT2kfbLZX1wSg621CM7AZyF1GniqFkiCL/v
h7VbDBoQV8W5IlACnJ3P9xBweucQE/UBMTSorgR8I9KWVnAXcMqe3sJgAaRvRHdYdO5+Rn88zdt4
B3kbcJoauV3BBGfSMN0PFdrhUUvTDw9/7a0BIEeShw1Qonj63hvgdl2H5MAbVYAygK815ijKF69+
p42BcqDQr8CzD6S3w6z90ILziQI++dLC06Kri99bDW3DpSoj+AJ6sDi10B07tugU1YBRWQC9ZmTH
UMOYM3Uph1zRIPrVlGvuhmkAQAgP60xpclrullofQIvobTGWFkSXPmyPbmdUhuoJSqZz7vNZC8Qk
rr/VOf/GuKBe7USL3bDZQK7fNJJTUaa5ZAkaOlbZ9x6YjH8SgwqwiKPiZB9SUI0yxAWYDzYupPuC
ueyCc2xPb6EOAnCLzFHO+KHbRNl7jWvePrZv7qHXYjJMA0nDRG7KJ9w6oZLxypx7+jlyp4IzsVFp
qhioQYaLavzvvrfdD9TQ4wMVeb7UASKwXwq0TR4dKUaOU8ou/5ZkdKLaWKLn4jmNWuzWva+rBwsI
Ol0aHKfcFjoHYQXQXhCiBeQiBfDzWycnVx5HKz0pF2bf8KxYGtkDG2sXmJv4PklLatj7hHiF5+x9
bkQpEy6KhhbFnU5SodbEN3fzqq+UPESZBGkUp1L6ioDDOWnp/pkIJcpQ9DY36kCyArjIZab+FAf+
25yVWTPJBnwz1yQNDbYkoiIixY7W0YqnFdTfWTRg1M3+hUvBdCVl598FDbTLJ3TxOvRB6t4pJ+1C
N7019AmWDYGYma3JjHnJfKVv9PieW2DwwblyddmFPKJxGKhAYKRGHdFeu+vljRJAzODEeiCD7D4i
9R/ii+IocexuvXR0e7P7QjIiT6hetslp2EFBQg3vGE+ubrTAFqhq6eiJCtaRzaVId+XFFsQ80RMW
P+j7C3o4bXNhkVWwGsvGMZhKCRESRgYBzU6w7XdGKq02swuqA3zd6zAPj93dJutnkDRgcRx8FRZy
+nHigkB2b+2oYSBx9ZXMVW7UnDJANa2yvgvNGbU5Vfn0EKjI4YGgwMnjG0s9Oo345gt2ILPhvgyu
2r8t98P0jQL3SCtM/9YrkOtn3nlMaFU0Psq4HeqgBavjMut34utc9esBGBF9/XGDfyoOUPQsQPqu
ObtEUlT4ulv3OWkp7YGdCaGTiCFPwenkjzRgY9F1GptqSLbm0VI3cyQoE5m8hoYtqkYNTIYqUO3J
P8RLY9h8UphfaDLl72tfAuEUIDwclP5uev6m4gJjdZtY4FaMKM7fNq25W7/pHjh3DMw+KRL6Kgpg
Kt01vSRXOsYZcxWPRwWLq/KAS824bYAMm0iJTkE+6YyPPXlMBrD7/AfUrrZ3YPbRYRxQw8vWwhIo
c+vDNY6PcRNgdZBPR/BBRi3uwTljK/op7FdNoo/u1QyE8vAUpeQ/AEPad6g8ZEVwIyjuXFE0OiWb
P+AcNKl9Xj61/ok5Cm+XbqtkmFSxPFLBiGw9Mqp7WuKN5n3psPny3n1q9vRY4Mv7lGZW8L4aH/a5
5quR5t4DdXofdnrMCOhhM9oS/lP4WsdfsiECb32te/f3M8m7QITs2vihA5YBSe65s21UwTS4RAck
UYkwnPMyTN+u8xO5vrsbiS7mwuyFL4PqvPFqMQGZaNHP4m0vlNT6C1aYYsQHot0HlMaZ9L7fqKuG
jiw8770rVc3QJAwBoAdmoh67UhreAWeMqRSb/jquJccYQaWb78DM9xQ8bbILbf/qyolKkDRHBke2
M5IbZzumjaGxNJxPIkDjoJBL12SmlF2f1C+xnXRAh5PDSIwizOTUa3qgh/sA1SanmJwCY8kzZvHy
luw+7sO1K0Jz3wSxISOGh6On3XjdB+4vZQiVErD1mN51m8AtYTA9PM/tVUXT3Q6zXvpxWLSyl/UO
XRj+M/QVlp1CAEtJ7n9ob9YZLCejf9LeKJdps/fxvAwH24UeMj4bsA7GXC/xWBcSM329fwsuPYap
YKuK1/Z1y2tJXeA+jCh+Tl9WdIa+XAM5QZq+MkT4Aja6uFtOhlDra2BBjaZf+keR/HAsEk+cOpFl
m0XDiC6kG+hLAxMsaD89QYCLrKCK5wr7H0FeB6dR4ZMAJxroGG9IqLtIEbhovwJPuHEbzYaBUyx+
KWNX2HH4DX78TjWGqTsysSoA227pNrOoDrH+Wx3fWvI/s8uhNdmmEexy3wVIr9GQBOGZ7GNDpnTD
wIX4CJLCHBKQQiHTAntd+82spqoRlBkSLWM7gfxquBBaTLP0kfmlzyCQT7UusyFhLMbkI8r6paeE
6QDynSf3K9Qbv4xwfJmKLG+NFxITHO6K767slTEMlW4HPul2fMFfkAxmBdbSTcE0qaYBVMmu3hm6
juEDRlMANZ4x3KvuPREDlfN3Z1VFfMU4A6LS37C6PD4B3zSsHzq2SojK/KybE4gKSOS1Qzzu4MVa
u8ehOIgsMM3keT2oP7aTY+8SMEPVQhjjFBBlYi0h2vnnSAOyoPVnaYM2WWiaDBl6ddMwp3ZWN4fv
Q8gI/UP8nexdWd5JX9Gpm30X/Ra+2fvdcHVA/FvQBDdPd8t3kd+6FDxbBHXmhX9f7CrvGK+ZoQoA
XutxzzFd/G4mb93Ouz4WZex5go7VFrRZBobg+80joPWgiNRQRKoSEwx7JC1rvriK2p4QVWPeko5I
y1VsBXI/i/g3/fLm0PqdF+nqssPUJX+vpkDNMaiJmNttfbGtK/t3X+bvHVypxygO+kW3HqSkzknD
ROECDX5i8OC+FIABEJFreK+CgxXJlMFlt+n0dwzUyq5GTQIbQwpkiGQmvMtAgvlKg8hAjV3ywXFm
ImV9/mku7m5UxWKcQ1nTY/eyK+Z6pXM/Mw84js6Q+j6aLUURFIMwi4k4zvHeLdlfuH+hBr1QiHY/
pJdPutqRHaos/oPjhe28EzPxILAm6wGD82BeMSVjW3cX2CNAW6f+oXNjEi2hvLwxJuz8OHP6Av8W
K2CrcdVTCRVkRCZzS2pYe6TH8OF74J8cUSXg1TCR8TGrH+NCk/XNmMHhpavHFwArMqSGi6cxv8N7
2kCapg+WnBN8lYE5OwdXdg1+Nc5KzGwaEEw5UJnFyUyRWQKtgZELntIBanzEWcrGty7roVPAVsDv
kiUCtq5otSCPu/N0SGoHVVU2h4Dmo5+D1+okkk6ffow3rC/MpDNGtolRXMN2leBTCyrA1pk23PF+
OK99GM/gwwwV75xTzoDLwVrtvLw/kMOVSKWxObt/FW9sELjr5Ny7kY60gT7KiI5L6h0tdfRZBQny
/UB8xn18s3aVQe7eHJeJkBGQlXbQRHJ/sCx9LN+oUccCnlM8jB4EfULBGAjwla7wgwc/VTYUNcX4
nBxHZoIHEb9UUE3KE4PmiUqfNrlC7uLj9uRVSjGkEpKNGYfbqTEsKyGw8GHvGFFyqp1zCA3FpITa
bfSY7iomNMkjqrGQLov3XIwPQ4Z+jIIOUyDvQTWq+7sh/98NrrkAtBRkef8wvM6F8eoxBkoqF/zD
mbCAs/tUR9VbzQejiFRMWcy5TQRUKKouz/qErwK3hmBB93qJb7HG4bZ7Xx8U46DemcMKAhsWGB15
xyHcDpaXQi2yF5rl5GMOXdlvIsuXKUH2jMU6MfmAkhw5QFZuQhKle9y704+qJ1MOca4pQC5+MVuQ
Q+2RMZDOcHc6MVE8EXdSbdRYnYHHM4EidhDZ6VWHlJqn7gHotd9hFGah8s5wgq399UQf/eYsr0pu
kyvnmMYMFtPbOXc1yrgIMsdQjw3fGphUfYN0Y+Ms2C0+D937ikNhcKyPwcma8cdyG4J3f0D4uTeu
qELq76PIRWu/E9TBAb6kzaDSZhrFf3iH7bFN+HD3w7Mxqjb8QGtiUR9WLo0Rgd3UXRt5JcspdY9q
SJ5n4w4VHe2poBRBlBgW77prWqAEKOZyVz271/kq+vPT7AyYLrRexePga9zf2WdzCqCu/oWPl4kE
teVk+21+HTfrg+AvSZujl010ig+dCpQeEoYFDJnYhl1Af+qXPRj4t6TTtb+qpcrT0KcZJWKHL+88
Pk7Plg+oO6GK2TQRl+h4R14C6xjy6LRhQZzUfFF8qXvhZpgcVy82TZUnEkJ/bX4+rNHqnVy+yyoK
TSbhpmBXpya/JtavfiZlDb0oWZGRh8U4hBb9paDIM/EkfoCB1g+qTfI/hLHO9drqFMKbY2Fhc/Ne
ob/rVXNHeHm2KFzKfnKMXV7KeO1Hi1fqG09UftAY0lVDQjiFNXWhr/D5MdkVafW//qv839Qyu1pl
yp4tRL2JxoRpeVxhh/pf/8t//9//87P9H+n3cfQfa7T/pbgcRsddUfPfqc+esYo0hI38F34RptjS
/uMq0nmvdxQJBQwGElfPmtP6506XdVrND2JEwADrD29CmKL9oZy0985nj8Gh60bev/+Qpy/7zx/y
cLvaybpoFw1tk7O36G9H78iEO6NeuDrG/gc6tf9+NfnZw8WNBFtig01tvDX/vu361pQ3/YYgBj0W
+2jCGW02WUe8UxdB8sZ5oWv0dMteE6J5rP5rSNo9SA6U170sXWXuDmtak/lqsDkknz2m5tjXzqdY
NP37/Sni33tcmkbXEeUNnX1w1Xx4murd2srXkoVZhE1qrz+TscIYQV5ClfUD27HFv1/u+eMU7i7I
7iAQbjw8zq2ZKqWy53Fe3DfvHf7pN4Y5Duqvr/UHxS//x51pSNVJaFZKmG/8/eYs5VIY+1Jn8yC+
s1vPch1UQX2ylGAD5sySX+pIPj0qQnUHwyXcTB7v7X7RitrMcPrq9j3kbb8/EZJHLwnNFHLLvz9H
5YkejYpNNvJMCvpMxu8x+uNrVOSO1qyVX8EdhOsx00D89Op/Q5kfhAg6NpCjop8s4QWavX+/tCxe
0eNz1W28uoUaBJLyD6/wUp7KrLpxQt/e+PS02EKvmdcX7TdfL64kwvbjlQwJmWZZxkWSoPP3GzxI
J21vnDksjdunQ5ydHIgiwDnhCvNn13uh6vXs9Rlo5GNHiJYZbr5/X009Hi+pdv2VoJLcXffOKCAD
2X+lDq8L2YN/3JXQhbewzZJRCv77Ouuqo5h1xfOrg0X/vY/3TL/f3W3pEXWqpMrvdqJ7DbL85uEY
158hFXdgHvadb9iEFlxvVnGXRFZkdYUj+9fXOLo5Y6tklt198USeBiMEslRMeVA/UrSHR7JfH5qi
Kon5XlA5TMxC5CLEyy7cae6+1LHXnwl9oJBloMyl2TI57e8ng31d0dgSqmP521sbvLFHneBMdPXw
YApmzF7aKKYY3cSAfI1Tb5zJzu3Rvixh7cA2wKZygAAJDhnu9EjJjVihtQUXy9wXQcwQ8m7/eIOG
auN0axLKbJEq//j4ik51UNYa8m81qwYpmwoqcCAlENsArESzQwJvNVSpFvkji/9DLAlAYmQLGmY9
AFT3wPagObChyd2BmT87E3ugrDpwlmH1B0KRww7XgDcZNI/tOzCQ4KYJgBC2N0MHpg+99eDFt/Ys
WiKz+H/v6UHSTlWOhm6dKSKscLu6MwJarnYwTNhgixTnRVJ9mnT+vNjDJ4AOmna+HnnR3TchhlZ4
s/jzswfK47rSS+lb+WnFwKFCYkqYUWCU8Pf72pXoeipN3lIxFLHsmV3Zu4TWwriBd7POAQ/p1kdc
gVX32/jq7f002bDkeprorLU0g4b9NFgBGzakDNagpD7rh5cJBI7edqguhQLqu9Vhj0I7sbRtii6D
JZR6dsb/m02nUJDRVbE2Db+eYfd4FzFaZdgFyGG6KgRd8JwrTDpl1Hj6ov0Q1Fl7dZpSmKNADOVX
giN0oIh36DAkhtrMEATE29+v4DF3U2hOIE836BID7TNlVpBFd0GsXKIDnbr1mDH0fpV976fpCgrN
5t+PjfrkkxWFka3ggodWqf7wKWwPZ3WbmgcihHBZ2uB0cXBnM4KFiFsQHEBMzRBq9grPNhSTxl0w
g3//CfKTk4ufiapQ+aI/h6XZ329X2a6z8r5H5FLfOhZ5ogg6bJ+zfl9E+1nuQxJ+Jb+tPAkAf13y
QdkmSxWpllPOr+oshGutKGTiCWJw1EzY0k1fKcvLTx/zH/f4EBlPh7JKjQP3qITUoKf+LkxBgKAx
XYSh/L8/0Ge1xV93J9LyH+EtNxoMP2Tuzuu+vw03k61HVThDghsr+x5yhdEPnfDXi8L3+Un64xYf
kr29raT1WeGqi34Wgxq3DKQQ9h2BnoUGFIJRaL7DzzEAW7yo00P36Qum44vDpD4phzVSEKU3NRzO
kuLN/3HvdmvVh9y8t7MD0hPZjMECXDM2Xa/LOtprngJwRGd8ZFNmHflZkqCxsYwYOVlaSE9f9kHc
SvfrlaXoswjGzzJsE6VTW0Np9e+fdcrTNKvUXKX5QkmE/w2GSB6LlaIe+uv8z4u38ayh/euCDyfc
Ol7vbW12imHdBncrVIqukgbyyZeYSEB9b6L1NZJyUCHEfNZRLYW3Olwr3vUOw0lngMpSjxqf9NAS
mn69O6PrNOrs/Ov6xWGVn36KaKrzVFBpk9SHr79Qdlm9s9BENanwIYjs3Z5Y1dkFe09yXiT+518G
LTDdkqlhSvbwGhpDq7TtWnj5YqsqOkEmNAGFyd4dffo9lCdxlYDdwPrAi3P5rOhGd/s/ryyC4B/n
Uisss213iK+JdS+xzSiW7A6wdoolCAPrQUyrQEhfiTPKT/oMDc83RZZMWyfAPpyDOr/sTifFOM7Y
FD6FVaj4rFC6M8h/MOhDtiheSZQ9PXkoX0tC2RON8d938Med7pAsrvcHnrFHYOUpC+s1M4rjTykO
EYV2x6flIZiyCzR+demnIQjPT/KYgeGpJT18/LuyOOe39iIhttl/k6A3Sx/7qHJIZRiyOJ8j3AqF
GY4j9YxgPhX7YIVwz3r1skV8fSgvcen6z5/xcMruVmef6S3lJXWjY40EjH0DUX8R5UVm/udViClC
SVj4Uv59oqT1fWsdTyLKU2Oza9LrS/0gJtTi9u4n9iJ5GVOeJTGqMNRFNR3f3scyrFijpki3hwIE
3PE7G3Ynhx3xgNETn5HYrgah30FQFrt0EGfEthzY94vbfpq7TUK7QsGAmL358JLzdq9c1WbfzsS8
GQ2KhRmYy12UToSKGturEgZ0YplWXhaIY0lorSEC03qQKaLTxGKBHzaw7qOgtJ3tF+eAQe309JPF
R//YlZEjqha/+sWwZmwA5PHJ9zqB+VVF6LmxXi72/c9DPVhvXXg95cwIjfHF14AmjnM9KnfeoaDi
vvjo2Y5K7/omfy6K2tfZp0zY0HzPgs8RVL0p3unwJOWJMVqP8uFVqBRgV0W5aDNy1fwGWhsyHANh
ibJGGUHI8SK2lIY7KjGoNithxNBOfs0YLt05ZOzZDuGtqAouAZMzMYjbRof4unXtFp6BmPcZG0i4
1nQ/o5y8fpwnkHJgHyKSkkA9VsQ2xUL7LJh3pUzIBOeF6RqCXFtPUH8UqP4Mpm+9etBgKuVh0uLB
Y/laX1w7bBiJTcqEjaCujrDCiilxBufwPGBeL3Y3gvvqwtChZTqbwawvUbtJWCAL8sH9R2YCoXSb
bmdmTezZvXwRdX/T6uM3gvsCHg8CsPoHsqof7MowTPrfRSfy3opYmFuHWPL6PkOYpBCt8Ivz+azl
xtj6Py/5kM8QOl536huXBP97HwYznI/DmM72Y9q8wv7kZyHgz2s9BHdNw2zy0hLcVUcJ3xheOp8F
8zO4JS8e5PO7Qqxd01HxVABZ/g42mFtlWXvlrrp9YXuSezNoob1Vkkx/ui+S9NNa2frjWg8tidpi
1r29YPanheyyjcXK6x4OBGxAKFS29ypFPq3N/rzeQ0CpUAvNLXFvqkPrR8563wS8tBxmG+NXN3EJ
sP8exORnVeqfl3zIEFZ9OWbVmVtk3RHi8jc0juQMWPDqQuqzVITVB8MF7N3BxR6epZ1dD8pdF9bu
3tXrArj/puTN3RkO794w94YhXuArQywjODDXfSDqHwGKv0rNT/zeLQ0JWAAzFYH4f0KB6lrKjtdO
+1sVBG2Mb9sSqZXJZ+3Qkwg31imjlTKcpixXRy9tI55WJTaOLxry1Cjzqg/dSWtJR7koeMlI8KIj
ilQKjrvBTI4mmHSPLAjYwPPMVoPpOBq/LP+fZE5d0pjuSLKCdfMjEGrc5eslF1cXqDn2PSjz+cHk
c1n7tc8BE/f+0r7nCRz65zV/MZw/6jBLLvP1Of+9Y4TAHYw5cLnhLdPIJ+Ms/Pr3I/2L7T2EWrzP
sTXAm8PgNT+UIwXucIdm+wueDzlczqTjx3LvxDQClA9uEsEWDGGKKUj34kSQ0MaX5UuTJNFG/+NH
MOGShEq/JpkPbbZ+xZGx+Y8e9P0EhiE7m3UyDFjVwDZ6NRhcJ8x8xv8P7rv/eNjUYCDqeHRwuGll
HuKjrRzzRq7tlvgYMDw89tFVmWaec8GAkckPhD7QTAm6hQun6efyKhP8dkl/3bi4PpZ1/ALbwOT5
4TvHvGmt3tutBELmoSy9iZG5Xk4mchRPbD/EJWouppfT6U8xH+OCOF68ijT/TLX8AjA6zUQJ/tcM
5u8McanrNJc6qYAEvT6WqSwroDuPgZwPz2rrCBf48b8fOeUfb/vhkg/pLzWv0kU3L/Is3bqMbAQS
H08+dRREjn4Y7mg3BNSw7X8JoZfdy5D26vIPh+1e7Y4XzeaOqb9Jiu+VC8I+W8chSAu2mxThBy+a
bv2oq78oMlSRkh5f958P+/Fju17kQrbWAhAVfvS2gx87ESVG/uXgTiYGWxsC6RkUPsSV8Q+Q1tfp
te8zQ+PH36HhLcKBI8Mw50GV+u+Xjoi7XEj383G4PgfI2almKENUqCBNrFGJUxBHUxWvhvzdMb40
JGROcCNuqX8t12F6OHlK/XFH2FjZvhX37/vspo8L87vSdee2ax1lG5XofhYwNK1hqYOkG9POtW9U
obY/ORKrI53jSl+zOXPOHPkK2+moJAd7oHaKbg2R/qK/5zlg/s3wdBV5DhOqoAXPJu/4p/I2vEHo
WqeHUNnOzlbYNl2QI9Sx3Op2dAvrJz35dtZt1aDcJrbhV0rptjDFIIYdnbMOY9aGrbND2BCiDSZq
SKB8H2899dhL2WqVBg3rCLvsK4c70laulLLVvz/58pZdJpU1Cxb8Dgf3YKCgnMvh6bZn+Wpko3f8
fT0hOneE8L1HtevQs+q30oKIft6o0hGVQHZtGoRFWJO5nrs3A/bbloVKdFOg/2SsfZosQrdT7dK9
y+NrOzqqyJmskdOoEPOjTzK+VbQzz0sZw4HWLJ2iyhztgPqpUbltOajNVXV7M7TvbQYvD+5X1iDW
cnmTzqmr7SbYhridm+pfzCy483Jv99Zr9h/FVqw6a3QNlgK/2Rrbd8R6btMti83lKLNYt2Ed85x5
hfaWbifaaWbDrpV6a6GOZ1P0sCRxaruW2O02MpjryNJNpXbaUQCqtHl5RvzhMkdo37lkk7XGJtN+
KkvDI6t8StbL7SnLbHbKxtiNHqjc1PXi3MBxOEHz1QrXbnKn03xYiLbk3ebere+zF2HoHx8jH4GQ
tVcl7DZw/HqMvTUTi62AWwEdbAe5JtULnM+weVtiuo4HFvnm/8dkDLSMFCeMDYQx9t8f3tZcV9m6
5ppdcA4UH/2gdmCs9SwolVzzBZr4ixL9FW/ELf5xuYd6tdB21XarcbnG9QLUgYDMvnW/N7bjrxdB
/R+JVFzJVCQZkooBgvRQp50PVmE1KUD5Ldx9YBVt+ix1oWzx4p09C1x/XEZ/zNdle8zUWwpXTZuc
sFtlNaWcWJ0IR5AcTW24hzC7NzX8YNNr0EXDGBB1jcpRm8mdJdBBhkoEW2t8zohgaY5mB3IrvegS
fgcf/3jqTGVwcjHQ/LcefqSJCXl+a3jqWGdA7HKY0KifFK+uoBA7vPh3ZByHMYrMJ9eJP/Ei6w0S
tpucyCXnH5mgfNfOcmUmPR8dCVTHAx8wync+3PGX7XnTxB30lk2AtBDT+Fc0n2cFoUmhTTVkSYLW
9JCdmysW8hcDg68+23EjsFZ8QX7lvfBQceOwjEK/d/MG+nzKYGnrQJHNx6jlROiAfKEA8uJcPSOu
mMLYSFNUVcc97uFgpWepaLfrtpkdfWtuvFcRD5NSDWHPuJ20ONWwrcq2wA4DjJcd5hMQVvir/xIT
mEk8Mlmqi4Izn5nfMcD4Lc4QxkP9CsZV+PkZgjkLTasfCzOgl1cWD/nvI8TAQdeY/QsMRFIfXkKu
HSzzsNvd6f+s8P19KMbd35DalpTjfiLqsl3wQ7/3CgJ9grTbkD5UXOt4/6I8+DtAta26K+ADYO/4
Rj8N4hyj3gi5zIHjlbjTKRS+V0M25dnN/h/OzmypcW1Z10/kCMlWe6vWfW9juFEANrItyX3/9OdL
1TqxQTjQ3mt6FgWGYkhDObLP//++ZsEbSTbLbHfd5jdLmGu2hjB09fsci1fK0o4rXpCMnJSoElHv
xS0mqK3BDKaSci5qrOoxjqyHtnmQPsgcHjBkBC7FnTBEGXcZxivNwz5JxrC3/7NiUXnFh1V6udmI
E+MzgeAmNpwTW4u1cdnW/4JS6udyBft2zbjv2y6ribNJrxJsckMQQgjc2y9tt76mtaFUep7uKS1Y
NNLBnqMUpUddrdV1TU2E7DaA92HF7F04JGtHMzaMzfV5OYnlM9lBM9ArA+EjGa6C7FzS/79i5oBx
uGWourcLGkHUcEIoztsSxHVhvugsnUFpeqCmPRGh74sX3HnTemzU7T1/oIgQXUPQyNzw5IHfcxds
tMY8r+a8SPWEegW+FuMq86kxKZHk38ki2gDg6pLORRLrilzmt4xBlCSP5Bpxfm69FnRF0rVzDhHl
hcbAePhy/WwTUFExan6BIxZLR0PJBTx5CFWhgrRozOESitpqFcexktlUSacXcGlmFI8alOdCpovV
Ls8gGXfdOl2VY8u9lpiHJ0lAGyVlq5ZqVjUCmkLalqrVlcbUGI6i1gWg26A3HjIZ1mfWHLAxnLjp
9O97ffbMfywoe/Fts++xsToZt7U61jqIHDpyvF+MYdSQBowwcXW/j8WmU871IwY+KcfC1DA6O7XX
UmKo3/dO2ZVymUk7J1tP9P7zUirWIdtGOts+86jWDVchXhdtL1imK51Lex721v/77n83EP1csuja
bKLKPjtbLHkKUJm9xgJ4vZfP7jvpIcbnShmAfxlglqPqblsmjXAW/I0/79B+3A+asoqwRsDTgpAg
UTKoQbhA9XKDIL73D4NA2o0CmYK5pfMRu/tzsdPqHN/UE8pLeE07sCmSjDmAQRC6DM2NRoOvaZnw
/jo3knnDR8RHx8n4XdbGButrXfyLlpB9QnK2Be+wsViE7dBtNjF8sTcgC/L3Q/zda8GyBmzkUtZW
hPnz540m6fVWs8+yq9Ww1bHCGUj0vWsI67A67LfvwIF1X5tWfc35oXO+3Mf4ZSV0HAx8S43GRmyQ
XlSbunnYn2L0FSRrUPOOt+5wrWAIYzq746A+0L1H/+9bfiK3LKkqUCzCKYc7VVjycbG1ZKstH2NP
qtsVUoy42Hnj4gQlUbbDeef/T1H6uVxBbjfJRl+qCsu1OrM34i4e7a1FGyelbEpYlFnr9mv5qr8F
WK2JJiC4NG0Lwuyfz1UxKiZr4rt5nE1WfWB+WdN3GRIhfTrw/qv7NDSDBj+4lmkqL0iSkpnW6a4n
j/FUjB+9osBhNhYvaN/X7oiNNb1paU7+96HhLg2DHt4qrULcZ+Eus0t1fT7FjzyHFqgejK6R1+hf
AIUidYa/SHOu6L9lWJ+WSNHTDf62dMHZuJ+2tbu6Z2lNVAT1iPFaDq2za6ldbGy3OZFRk5IgPncL
i8L0/YYLsqtl69UmOqIlzs09IF2zGfs87C+Gi8atTpUyA/pPcLkXAlg/FL+Zuow/aubZQ0brmM8C
yI/OGGaBSjTJ02PF3A1W36Y8oxXziNfldrvUD6qUFzlTDQrdjN73JaFBBmWqNkrNvQhUYS8Mhedv
ElwThhiiWr5Z3625Mo7bGk+gMyMia8R+OGRmInxlPq7uDgZKWbPGrwIQipkEka3jzEIkXuxMeVzT
NLlEijqeUv5Zgsc9biwcydG6Tc6Ui09XkiJ+lo8nZcDshK6SkDd+NXY+KmcjPVrKuDWVoh8ODS4l
XYfha7cp0lV6hn/bWEzrtwVF6L9t6YHy3716kgVRGSDWh41kEDiGx3RIE7996Y++zlJaNEp8id9p
Ev3nwgV7u7Pv10cKE+MkWtXhjsB7Y9YtMr31WGnOtJ1bqQ1bb/v3N1g+xtLVClOsQ8BfmfaPHjiO
7eOsr3ahOVpU6de++IbuZtvA3MA+5g4TgxatodVuM3rfZWJoxSHwj0xZLh2mPifXEZ/QrObV454S
eYrR+WKsFHxkQO3PZTmrX+65bpHvU1FYtMrBtltQy5v96XLaHyMFJUmI8iZ6UnrXh+xxGyCAbvcd
x1xAlqOypobf0TxLY2MpqlFiwu4VlrY2ekXfXM95NB8EYyryDZ5vA35ov0kPJfOC9VIF/TvMZVHO
jEZelbkmPZfwbwJVW9Z2caxLjpM8zZh6Il6pQ9LCBhHl7JTp5CcnlNVqFLF0m27E3Nn5ttrusVme
1krK7jK2NSOxNobwEjXoM8OM+Da9L4TrbztgPF1T14SMXirjxUD+tLUjM1vLmvAxXT7p4IgGrY7u
VN+wCbPOx5GxCZJ4um+6L+lUsLIp4IbjIHib6fCCN6RB+/Pl4r7sKI44r2DDNLp1b7But7DSZfbj
mUaBuxVbCa88zQR24YDD4arBLW3hjHhBJxuMs7DRP9QxEljKPWHxvOyRiAX+qaRpboEzVrcN2KzR
nD81yiVexgfrRn2PbD5BkhAOzIhLiQobn4sjCHxwXYKe5DcH9db870fzu18B4YPlXSZZJAtR7DI7
pxXN2OvcbI21JRoOZGxl2YPZGGY16XcLme52JIO59VyamR+AojA7UHIZv+0UKUuKCjDdc+60Ymh2
WhunVXSgiI+dkpZ8IOudT1pkSWnRT2Q3yp3qZytWNV3yaJLPKs4vKhtNSc4yJtqyJtNOXlNt0OsD
Uc8rHqdbdoO/fXjJ99u08dkk/Rkp/PmMU31tHo6p5AmXEEnRwAjVEtHLcNFnVsP36c4ulWMRm4JY
6cQNFMoJHegIKfhBUWTbRwYqCfWJWbD+N+YdOlu3sXUX4Sc86d1Dc3LrjDZYya/S/f2dh6ZF4tvq
xTNvGVGy251k0rgFJJyHomkMHV+IFLrYErcsNHz2OMnC0nXClAdatHCzD3NpmneZAKMsrwZvgeo0
GuBtbhiApSwIRKzJUNLfQptbg+IG0yUmSWcmUtGqP5/p8n4zstNdnB2g00yQU5BdzW8Aijge92qB
MmUI15cSkuYx+UUg816Dzmk8UZwRQ4+lgwkiQn9dTiGtpVW01SNN5XLQmrNIBjDoPzJbKHjhBBom
Lmo0705JPtctsvEkIcqclCc5FqY8LYSNONVW6F/9uSeP0928VZY8hxkpTbpx5CBTp5cWBXBF6Tkq
U2DPHjypU82g3YpO9+JQ+XkXr29m7SSdXx26rVgtNH3S7xM6MQaV4O9H/vT2vq8mzuE36/moHLbX
yFIUGpw8mSLKOuDVy825nKOvgVdiGp41QDAxQM8BdUKUlV4wDev1ksTDnbvzZjLaSEUSlyQGCxJv
zewO8RTw5QleBjHgx2DcDeam99/ssK1T88W9NoiVC3JVzS5X6L8Z4Z3NDu032j8aQ5N5RtL+72SW
vEFZMed3e7t0V7EaUQRzfnruCH/b5Kqa4O7HCDJDJCPgm2DRYzSxkrqdYMPglpzr/kvbHsTjDZAf
r1fv9Z0h03rpoK32RGkjVrSe0+UvtqnwtHdp9kCYE2W88w6eZIo/esSQcqQaPAcid2P82cdYSPHb
nAOiKEDP7WZ9lLplpeknoaOFGNj4JLaFmBf7zlaxEi8f2eXOtVAT7YB/GiDoIcnT9oTs3n8Ru7Me
kqyL16ZqWuEgr87p/pAdDwrJEe58xlnmbJEdcduvoBdcnVJz9eQgM9VcIxNjSmhcPMj2TY2inbLH
ScTt2hGzN/ogM/jEjfVB5JYIde7XFJSlwRQeEzIUtCiDFDz9k5ksLWVpKmMM4zhFTfWUToOyLeRq
FYVA2amYznDtNcJhu/3qTg4Mcocc9ZtDGydcQF2/z3zZEjx8cBhlzLjFpBdxH+hg3cEIyCM6sgYM
BieCnlRy7U+yZRg5lQySinAq5Od+KqFldIg3arRWxjTtd4KaRyKBJ2O6/mvbnbgoA29Qood+lxxp
QdMUakYGHeZ0dxbMqxqftumJDh1p7OzsGh1KFlKLX7Epry9Xzz84TQnuS1vfngTb3/sNrcK6K+1y
TizpN8TCRgOG/PANHafLMHU7vDRxJuToldys/sSQ/li0IBu6ftrp+9WWCH/ZxpSe3Q6xdk/1enp9
fLKcIU5bW/qll1Kn4yLqw2GcOMOL8xK2u6gD60OQgu6o42veBVrm6zxx7HDpCFAUHFgyegVf8vq4
nCJ7R1dciwiIYMpovpFNkvSOTCD221njFVBw0JdcIoaSxdWyxQtOz+1C3391iyRMJUTBIDUAUKHK
/l4H8+1vaysqpnhGLXL6DFlh282i8VvttctNAUNlDKp0s/X19y9/5qAyqEZFiFwO6f1c+X+zMofK
8rbe6aLgZm+28yHdPmFbBZWP2lupchM5/XUr3xYrPDJte9ION/WEL44h6V07EKTWUDOZdK4gz5iv
0Qj0uVES3J2v0mcmAltY3SSfQdBPCskksP2pMMxNhf5oZSlN4TPYDBsNfEE/REtNvK/SW31iNFEQ
hDqE+hYlhIKAnC+7taUfiXTQ473Ml1iO9oQQ3eSOyJ9IdvXvJ/lMH9KeidMgo9U2rck/b0+mASsb
haw6VaEeaZvYWdTOwQLLjKHCVOn9GlSc9/DvZZ/5ZtTZaIUjxOJWiyZEPyOzZoVl6VgypV+gMWbp
yweuGUUw+iLELRSmO3jCPIFxbJVF789kmGQViV1phyaOlxP0TYbj+Gzs1eqlShcZUswgf4P6Ik9W
2rC/vJIYtnS1gjOqPgzrqJ2urEZ33Fs+Vcrpzw8/DTZx2XrP/ECgRzSNvj/kiZr9z7tLT+dq9Uim
UKpCiovLIwlsMA0m5PPzmMIBc0BllGMVZEGdtKszL3vIz9wumqiYZUYJSXamcHDpkjXWjytdLy0a
r/N4ho6Xvfd6oEfBG5SNtD/LBdo0A9LzzPQEUXvB47xbhzPCponrCz4XqOAuTdY+1D4cntL9/a1f
cX8oEtNMX60ZyPHP/V2bm7W+jYCtSZwpGDkfH0L+bcHq5DZ28ByT+Rx+0smEA7YEc49mZ4HDax57
1MYQ5r9P05PUKxeDiqrxnIFUKV6Mvr2vzVNFAniJq6hcd2gyb3CSmFsJ2+8HOusBa2zs62Xe1G/l
+HNh0WffztBGj6z4hkYj3UdC9O3mvdEPPCNyH4f/+o3EBZ3smaOjRDQtueunj+DbXRfEi3mZC7la
mSbx8Kk+JN+GEe8DYCBxXZNsrLTVlpZpfuvon/dc0NFpLVvezSqbPW2xLOeK9XRfDcOuS9eRIPKV
3Kfcx08LxIKUsZnNIr9HZv3nJleqy0PldiOxTmPtjHOECZKCMs15dQX/vsxvrD27QcOkEZKCOTlF
rSDa55N6VWprzhHQx07gLd39YDd6OGN6Tkw3dChx+BO6TVrbwP2qk2EknjmXivSTm2YmXeO40vSk
4D3/vOlaxdxfo5iHS+3zH9hebzhkEI2yK/6ytCr833eZBCPqQ2MEjJJCQWHWHnZc1fMkIwZJNPRH
IwgbL+QnaO6h+uaVrPdEelmP3QVci3ik2BiRXrZ7YynVvpZGtqnDOAwgcBxadhmWuCaY+jWfRipG
YkoW/h0WECHSOmXVVIH4KNq99fJy0szrIy8zdqgPjYfD6qtUaRhAJxHD5A+sBGVljCf2iFWJim3a
QIB9KsZdp2X6WB1qpDTFFnSCD7WOf4PJB4RoCKAgj9V1gVUJmYWR9rnSxyt+TOEQ6ThUNmOFqg2o
WuHxJuZSiXTjQVwi7ZCGC+m6lNNxrlwYOon8cK+80rt+8pCpVdtUVzlNlMUK0dA+WbLRsS1uzoHU
Q9D5YLepK/KQhwBBNbEWQHx8LmTijqpy0hPE2tTNPqDC65U89yfHmiy6isjJrCcb8fNEPWrH+Lbf
i88uWEzqCynlPqVzhJvxiuDqMHNX4lzmBr646d+XLGquZL3a6iZpCSFtvH2KPgHo69B4q0DZc3E+
YBdymAGjlUDzAMgWIKEHyMvQZxs9aenvNt/Btf06f5zxkPTGoGRHfgcWdEN92xGRmW/WSxLQVnze
PUgLzWadTlJfkSTkAZGVpLGh/dqFPpLYQjoZyw7hE8P5Y+mCrxI97masr/aPXL1VXcym2O1x1F/g
/tJcIglCRj4HQhf8DxLs73vP28mLj4bwkEShRaoQaIif964dl7ZiPaibbX0FBldaPXZtgHMHwJfT
2Eg7Gv2Fift5gNuCoo5NH36fMYu69BB3xdCJw1iiEp/4yDYIgHYNf7zGYGYxYbHb7CzryACjGHTF
7Rluj9lA+DHazfcmXpNest6T2UDWs0ABIsphZt0qiKd6i6PzVtabQnY/62RDoMy7gaA87b0XBxAE
0H79yYSbxWUrq4A8SYeTp6WPVsZBKaIVI/SteqazKOIJ0Mh69GfBW43stBPSYiIjOmRHgJT+b+6Y
B042qoZxBWjo51NfZdHaMM53Fdxu4oIolCljFaFPmmQiMHX3Rrdrh/8LTNBnLip5Fww5AZeCi17Y
6z1IOyc9Q+C1DrKGFoiZrG7k4Lmrxmuouq9IFVngsoMmZ/iHnNPCY2Pm6Hq0GUFUCkmwaJ0la/NM
EgxWF9TPErwV6U4HFV96phl0eZ1IbdYr0S1F2AVpvVDo4WEqh/SvpP5+7nRcidTkQJjbOYPjc+ll
zbUHKnOQAXPRKUv6Gz+dJdrTKLbLSC3mlSxFzS5ok83+wdSkDtb/xZMxT8GOglXRNfmohaJ15UX+
IuObgE0sPvt5PQveOecTIjIaB5w+0cJQklGvTZyA+T8AqunXAE7bF8sZ0dHtvwNQ/7cWKlTQ/3Ph
dNgxAURKDsv8c5d22r2i36pHLTzBHggjieUyo1iDQudQN8EzWXpVWnENV4H5TnWPMkDoPCA3rDo3
kKkh59h6ML+le/d4ph/HPUYOdIoQ/jF2tTTcv6/V+Ok3/brWogezWSV2YiVnLfy3nYwXEPKoATGP
7DCjnIwsMWDIBAvQWIInJE/8k7Jh23n9fOkL+ULsZOFikbmvG8qqa0h+7rnzjH2ZzkHsZ8BpDrO2
TGetff76+wYKKFq/b6B4+G/n7eWG8xfu9+45zG7uA8bz4DqDcbK+t4NjL138vWLplhVcjqu2WUX3
GisKWmLF+WCyiCANJgVnITsl9U32aQVJH0NHNcxvjx95MKwC+AS9PH24lYmgR187FyAmvBSvqTiT
zEMlb4H4Ho0EQghXcS5NmADFlUlnPkLyP8rj944VDnG6WSrmqoJ4Xt1LYAGRfubP3n/0bsEN4gN4
T8IjdDonECc3DQC7elrT4gxaYTRVgJ2s+qde4q/8dJQMUk+tC0/8EqieRz2FvG8froECFaJYC8xi
odOGfZDGUoNBDhPba0DcE40tT+juDc9oX/s7/wDTuAm18cq1fSMnq9f9uCM/kdCVabsnx3bjzqFu
+zbEdgnrXeqrSRZmcFVbQInB5QitPeSakNRCTsvfcvxN8ErN/DN5B3JFvgPXupdCTaQDr78lB3eE
sEJgyUBBBV+djQ8lQ5+GaWcd0k8G3rr+CikT7Tc3T3MNXlV24NSGVIw9Alyelv1jfR1uYVyPXPjb
62shBgFPBJbzDryh3Bvs4C5seA70LA7kOd4OohaYeVgLEiZYyx/BJWA1P4ZiB+CkoNq8BTwTMFPX
eI5mpxZKP0gNngbBgVnCEb8Kri2OlO3NvyavN0dOIEKFUyf5mPwvYHW/YFontRrl2Ks2DD3QgHGF
0vZgsNZZiKd5lxeuuQkRrkC+HgKQa/Ov/j4zecL1L5kTg/bNKV3WouhSjTgzW+YNoZq4+qvOg3EE
d/eAGRg+twzuRpziWxl+zz8cz7+WLpiR++FSJSHK0le4gHTspe6scdyn8+nd/eBkbp3p9OoCbT+n
NAc6xNc84wf4hFkbdzoV6/IhY1iYGMBj9vw8M1K8cGyhJXA51uJtpGRpRBHQmEj8J7pysQyGEIcB
jWsjl2hIzFK//YJUnxwQdgwH+aWJrQ8+5KL/CT8W5qoPlmz/hf/6/ReGuHnR48b7ETQyfSg0eNGO
BGccCLxY+pWrhkKSLpzvloP+3eDcvfIv5dfRQwxh9SemcPH5CQcV/XK8+UJcNEBQyHDI/VZIQ0ub
Avk+GeKjwZmtubvcte5UgtaUUr7RTZDbOTkgEiIQzTvyg+DpIL04r7pgWbJZOM7SIT2dH/0pnw+m
c+m0BmSU33wKEllsHotim/8tWQUX7D/ajHwD4DKCK1TEvtYrWRbb15083gO6ax1Y3or9/lyheiwP
XVHxbXh6YVsNaYxFuqtCG12CLE7f1g+P7PdlFDyyxLotN/FhK9xngpYmxwjIY14Hr+YcfVEXzHUx
r+5CoBlozauPDkGv7iAtEzDfB5ihgk94RX+ufB1dKoDKJLf9jXd0wXPzE74LN6j4tvk7e1itLTTs
Olj5R2DYEp9Wen/trdHEWXipg0JSX/csrwpdGPyF+a5c0JgJug9i4CBBO0I5hZMKXxLvPdwrfN2X
nAQJjneioxvJ9As4PTv0ruku63A0weQCkQ+s3hBwoUXjoIYM7LEVKqB4Qr268lWY3m/8uftpQ0ev
nALplchaO6/WE3sCcgLfuUBUBTI0GlDnu5afBJeQ4KCeeOvmATov6JS9rK37orvPkKhDpOTsQcI6
gd1IBSWEzA2KcGhn0LByIhKIT+GdDTN26UKQVWM/wTAGpU31U9IBOqh8YILAOQultJ/BQHeE2PDq
QVUeZDRfbdD363ATQjhT3xIWXdHMJx6l4qYNeYRwIKEvTrA2bT2ImNDqNtcmknaDOubETlXQ3RAH
YgugaEG3o2/9V0wXF2dixA50ut2EW+cGqeG6FMLflND2l5r7dg4KTmdV2SeZfUMAr66gh928XeOM
Zd+0az0RQtg/XawKVHuURrAkCRQ1OxrgTOjRHl7N40+gB4lPuwO2XAC9saxY1xUDCQlHqYLkVCHz
O0FCLdaNhlysE6xsvh7qEFydses3OH+wquz5EmuzxT6a2JnIPWJzypJQeh7V/XHDReAhY2etdpeb
eNmB3CBCSMB59C88Bg0B/OfCyMk7+8lUXBsjtMItzMIqgqFzsw9PmeqMv2iu2lZJCB/6ccvk61MD
N2flxPADVpFpQAJ98phJq+aNM/88STiJGwpreEBB6h3D1Nt48Pn6SfPM57wL2+FpdA4Po9Q7d1KQ
sxN5j5/fQ1X6qN/q4imtR0sAvMGOpJKNhvIlLyG+zgrrcJE/zQOd7Stk/8huyxDs3lMHCnyhSF7+
c7Zr+it5Qvg4GkEYyI5hEmZgH+A5IXS2q/Rtv+IvuSa8Mq6DKw3SQD4XLSCemeBiybryJ4b7BLn2
NciHUqgMI/8fMvw/zwESTnjNbu559s+nOfK84TgfmO6pHjX24TZMRzGaljsIT3W5BqjhvLQZA2uW
oifwZiaV1yQ4cy9iD2tI4D+PZB1aFJEATvTuUOA9cgrzFXZFCS88NPGxluHxI+V8wlc3wE9rMNSH
l2YBW3nGN5M/FdoWaxglTiC0uEfU7xHZlxN8d28B4JWIA3EkntYdUZHMxAXNc8bDW/U4+1KPhWQ3
Fi8ItW2y+tqFNze3YAdkmLsHr1GFchL+Xs76HT1y9SCzTFEscWC24brGXxA3Mg7gJvPuHtyJ/p2/
7zxAYW0/ezfMkPxzVC3qThgVRXnKgpFveymuZ8S0YgSDnsmW1frZi/AYRW4GjCWPCtjMjAdr8MBF
RC78NvnN90CUNIqQsrKNawegMy8DBxJjx/Sh7ZmvwEzC7cvjAJUSbiphtuXhQCxPTlJuyQzvEKHu
UaZa7irL7z/gcsrxjkZ03yOmdheVwJyYReMoZsfH7WbSRRx/y4s74mDbrta3vFpXFAdOzzBqZDjp
8jFqMLtHrkBET36+gvIkUezLK4X1SE6j4j88g6MScX/CGW+wj2C6wGd/Alk/d5CFBxkVzjtyzfyO
CuYm83eBgWhLBCau1R4WYaA16+Jmb/jzz6k/vlg8eMioeahCWSwMWxrO+ioQwYp479++acMlboKI
vuntX3Cf2U9R1kLgaqHYK+N/QsvXiKV8PLZgvRsKW4Ko/GUI3Zab5ZPaYgj+dnbAkfhbyxdTXfFF
qyQrCy0vMixSbhCZwfEc2kRvDyT9gXcRhVX8C/mOTigPEixaTPHvfhRGoeLeAW3d4CdV2OpPUTUG
4ZMooLhxDmoDuNw4pA+kBVhm7uWMTKbhBhOq5nuPi4DsHVD+TCFwmFeuuCYaT++BhuWIYUiAFuH5
YLjhTLygUnAkvGp+iJIACraw6h26HCH8M6FtrMLoTDaY3cJcQEbx957RAFWyZ4V4famfAAze4iHK
iQc6NxQNIdGbmAZ5CWwtvKRoG7HgQM4Ed+YExWaKBlk3/pmTCzdYm4nnFoWHBrfrqQiuitBmbMAK
z6viX+rmMMH3ijzxuNhYDi7HtSlaW7ZDSOXuCKgcurNXeROXoMJ7WePMYWbbYYOWBoYKsZrF8726
hhAq+pXR3V23L7mXBQgO7KVW7us/JMl19MA0eSfPMnlXPIhBd7w2RBPtNuSVTmVId7+wCvQpR3Cw
efHOPrw5n8IZy6ChBBz9zxVxBr+H5tF70H7lc0IVvjCc93eiBZl9ZJiOvv1AQgNIvJ2pBEuCGqoQ
MrR03r1LhDCXvSW3kXmjL9LpdKZKmUQnyJrPhRsU7yvhYKbhAQUmbPS1UMt3bukdJ+QIQhXRw/pw
9OQQpuHf4kDnaIk4FNIfV+10ua2uh38Bg2jts6RBOhIditHQP/He/R2b/gj27ylO1J3jU+Ml7re8
DMI9CCAx9plvEP9pmPdjrtludfQZeu3B3+JExc0lB21LMgRXgdocDsCbJEgSHHYRmRWJkiWOgBhp
SZsscR2AR8aRXwdqaxvizgcroJO3/Mt/ryW6VXRvhRfMZa1KvtaSn8fAL+RntrxEM/OvQahOmpKS
Eefj6OIGuEdsiDgpuSPAO+K+oIHRwddQwgzAnXN35sxVroExFC0d5fr80mJWlvu6tQhL0OUPEj8S
gjwINFjdkxUlEfRv9WVvGZCg4ftcaTcJxcmpcN5J+Xgax0KcD44EmvyfUb2hUXaQTSvQCCsehMtB
JSTEwBkQ3QHzpl8Dq5lM6PyGhb0FVmhwaEXU8P/w/Q6YbB1PTq8fOY7itMnTEfdBnjCstFi8FFpW
wofug9+4QRFIKktzT3KUgxvP5MGBF5JLsFA9CXNWfbQWgUjO0dgHlh8ngJaXXUimKIj4xTsWJurE
j4HBlDMrhunmr1mMmGdL1IebgU4USZNrwAXib3GK1/4GGGqVwEHCrTv3l2H793DomnAYHjgidzRi
GsKPzXXcuOo1bo81xBIRuoh9UlEmcLNir8Waosyxv0I9f4NiCguI1Rf35A4hZsq64vJIBCoM1RKs
sM/BwZH7TFhNqEXxjkluLfkT18EE5KdVbDLY4ahJ8a2hOkdDR9hL2MTxGw6hxQbgs3DF4qLVmPzk
vkLbs1/FidoRblgQ9B5QdFsC0L23mVboHxJOmBM+TO7osllC9yiHPM4dP/C1G9n4xr/Zc3fnwAyT
8cWf+O2b+0LuhAyI5vRRZ/1F+4XBLCqaNANl7taFkp00jY0yImVDQeDuvj0CaeKkQ39PLoYKAFru
kyxkruTQcy/3gHzJO5D4tPKkPqMvKw+0iNT9ggaBshzZ19Hk/X0ymeSJkrm4ZF9UzFL32BpIyoMu
W3pEpZexQoKclnG5AlJFNtgICuVGBeWdOfP51K5jUbAWIrLIC/OyuBzyKNi4R3BHhYjZ/Oc8iBOC
0zeGgRLd9+8lmtJEnYrLSIYRDQnNMN7nCtHI8FvFXpFXQ9iubKZsZwbXNG5Lnvlb42xmvPPIc5LI
Zy4kD4QF18o9TW1EDMLaUDIj3SryLjIJkDZyKSmAPV+LQONHBRa7s8UlXqO8xVuVZKkkVcRqy/NH
YjFaBsEvF1+SYLFzIIRiuMcgAMRxMl1F/RK1/i2DqKgV/bTMNhptjVNOOzSqd1dpGrC5PwKpXXit
qwsRe0RpClQZsUtSKOLTszvlyyktmTMqdKBJiBmjWyLoeBUagYK3Ho0qN6mffQQ9WkeWgMt1juj4
I6fhgzfBMg8+xgSEJPNI8IeMUUfAmGFFSbHIu/i4ohWHDFfnmb/YF6UrUkmc50lWUG1RByf4a5FG
FGWZK16iRygLAdFs0TSd+A1kSOYNnA0YwpJgpKDHwvzNF5JUHNN+NtZPwH00xrHP0B7vMXTCyCAr
g/gFhd5iuCTrTq2BFgSM/nARoZfR2VCKCnqGdPDBRcwrxdJvnG0i/6dL55j4duyY3dXCgpQXztGP
aOeAqGlnzokURubAFQVnfLbn8himj/pcDbMQezQPHctOsKDfRaofVOH4nyLHUCr+4SJ0+CryIi7O
wvlY2P6CiwJZio42YAf0IdnQcMisMQDcK/fTWRC9hk7Aj/DPJUHKJQ+5S9l8vHvG+NF3VLIb/Fq2
nNy/mChx/fm5DIs4HA/7w+EQH4fNCB9ckCPR9pBC2wPy2ATS4SBBZD6Ok83o0FNbcVPrA6oqz2b1
9njJwnixw+gRxyV+pjnHhU31Ah7fXmV4aCmNXV6qyCg28UzTAMTUXa+GI4hP0Hq0osalXssHRVY6
RhPXuOrwv9LT+umH9SqNlJ0kdvc3V6OSsIWh63YRNoWz4ayhJQax1F/w7zdfL1n7vHUOBwd27RCC
6RggTfb+zXyP3dvROUDpMN01Tx0FRq1qIB/hyebj4AaTPczMq2ZtAnzsoXttbx5kag5+VH+4eHE7
r1K3JpvPDQY7AkvqyhzV2okfnrlxDR7ww1sbLhSMKwiRDSk6bhJHXVTx0t8FiInMeOPcJMQZphPY
Do6MUW6c9ZfiKIwWrFGlyd153JzTGtrmbeqehqh2idJjKl3qzTkQE4fWFccKpZXm96MvUofxx8lo
4hKWTm6h4hzcyYlGgW6ze0BB64wJTpiiqvnc+wSEm3c3Ytyj+yoErbR1efPW9AyiXp4AINFc70xR
rEyveqy7dlHWdY5/y2t5dW/u4bLitPKd6VyUFoCH/AjA0f+0hTfzSFQJzgvYgHfgDaTawvqjg8uw
ZhdwHa81aLUY6vPorQHe763zgXIY0ubdC2BYeKNXtAPoIyoGTvbw7e7T8aG4TGOg6KHXE6IC9PSS
7CfGuJNn2cXJRzlNPVxosbQUtOWTUzDlWuXKxc0WP0M87GVj2eDnxJ++konHJ2/NDrgVkrlHx+W/
CaQ6+UJ+6uBdm/LPphTn+V41RAny7eldUoGS5J+iSqUgIhfA//m7bGbN8ebTKTsTuQNtKNkJae+d
fw3mNp7TF3jesLvXQYynVtn0fLZn5xofzPBmPbBC/VGdIsOIR85fWY99DEdfI/Zz5eE+gWbcpCtt
IDH4gFZ8GRyTWhbAHIBBBnHANykXS5f+ufXFt76uLTooGKfjH31hlucCusD7vPkVe14dZDhsHB+R
h7kIRAssKB41PaTzaUnjRYGh4V+a/7sVKsSSmV5N9nYNKyTpfNwjMngp0AQXHNQdgXIZPAy9i0+i
FZv5PtqxrRp9lYXqVbbX0+p2s9TCuKt86Z9274pbBTc6WSgW1tzL2HpPP2O8uUl1DwKyc9nIxyMM
A63dyOY0WRzvcB+7tQ+0wtE9J74K0f0kW8SDkwoSsxtDCDhJOjQlnFqriXIFzNrhIwah4lsktvKv
aO+7VpwaH9cOqHRn7MF7ta95Bphld8d+103n0jJeH5mzaqeAE2QN8+DE421bR5p59MAXztSmgif6
XiFBMjffa1zuXCdtsnQrHX1wghFudvSqthP395lbpRsicU6LXaiwyeH1K+3rwfV9NUz2rqY79t6D
01t1TBRj7xSc1ugcZ/UVf5lLAUCB+mz1tdw68ZfyFn/tPg/gNMei6dB3RnfZqe3kiwPh9VCtIGfJ
JVgm/llx0kk0TDVnjZv0EY+qRxctl/XWg6PlKPXqB+/zGTrvjiDTLZx/TD6vcz5bd/6OVAutVP+R
tW+PXkTjm8ejZSlMS5eVFu7I79yhzjpSZVxj6ySMWhFCScUmRkfB886rrJXLlEC44HHR4wkIBVAB
gPgU21iUR/VxOqf/+gRwleCP9E2yyHprnwDxz6unQggp3q/kIlNnkXSWpPhUWkTOE2J5d9VkTrde
q0vALBb8QlJCc3Qyw9R9nVtoBI/OlmrE2qED4tJJcFMz9EtM9GKhdcjeJe5ysAsvsC31DgBtpNCH
AspX0gOjPTlj0rwLCBM9OyDGFjIC+jpRH9cjCSIMge287YJr2KH95eTNSNE3FsxXS6LV6jGvhIdZ
Y+5g1K1R67gLXYeYjxH2qaSprcBfkj/9HxdVqJifTvv96XbgoiTbojtRx+zRX0bjEA05byrxBIDb
jD4zZvd+p+G1Fp4Dwho7XIM8R89ZieJD1TyThm+bVFBEm/PJOm4fXI9Cq9CBHpG7q/cku76ECkpZ
upGObVu2t61jk36JmdE5BMrg8pl9Ma59div1O3H6iXLhtBLM9/Xaq45jrhLm7AGXIRAaEYA4GIX5
/Oxowy0kVMz3BOM8fyB5g4Y0hkjug/KCY+b5A6YF8HElz7EMCA0lbJFKyeLQWiqONq64xnix7UCc
3YXkLvLIeBEl+58Xl5wWtQ5qH/Uw/cDlSsl6KcGnrCEvMCJax2CFTBtgI+OW4p1SdOl8yj/XSZU6
m7rpforeNySpH5wcpSEJcKWhQT9AtdSt0W27eYnzdH3Ol4t3q9Kd97L+OjV5UNTKmtwHnVQXfkeb
gfW8gk8yj4xe3rRGr6ba3Dau3oaaPyk6SfOR0qOTrRq8T7qW8/pwa830gRJQgm3DAh5oxNwrSDH4
QDtvKn4G/ZfiJbTmt75U8w/kAciB4xu5c3yBS4BjQUgprQ7iLBgE+vcmajyY4T11KN5yAi6B5MVm
VkcSAbp36y3brXuT34IHcQiWjWvzMtt/3WkvkND73ly3cRBhYcKpoTLTXLuV4NaXmsy6fW/Wekfc
G52VJLuXL1xDuGvOvPuqh1GP7mDpwJ1OlcHKW99wKh1Xbaak9FMnTw7N/NekQdWFZ71tvEowe/Ue
zWtgdiSHSB5AWk2lCYaSjvgPJb1mtbIzUNDIGW2165ooCt25BSm3CtteBzwoWryIIM9+3CXAJLOQ
Ompz51RCfwvrnoTSvuuVtGIaull2NYVm5839bN43570WiiOIZ8fD1x1vOp22xNsVP0/rHJtTHLyr
PGNxJb0OX81wKT0+dKaz6uCf24mQSKys570dDKTKt+W/Sv57OoTceYq3JeBL0v8iox0dvNtO8FZ1
H8TQgfi6gfeG53tO+TbKCVUq+ZfO2wyWcH64Fhy7+MfJMKIOu2nsYZtLG3H3RsnOdFbdfZ6Al6ie
a0XN3vKo/tRmmJl81IZoyJOG7mqoDahlI0viKq+pzVPwlUIal0/eXlxpmOuit/3/o+zMmlPHgi39
V27c5yZaaEDQ0d0PmiXmyRheCLANEghNTIJf31/iG3HruCrK0XXq+GAQ0tbWHjJXrlzJiYTNIuMW
uzbhfcB8DzYPlJ1e2sPt7WFlvx96qt8cMsyjtJdjFKtgd+9x2AkOjP9UJ1pQvKe9zpQVr7/GIAHX
MoZt6ry+Zz3hB1ROyhmUKA5l8K9XYqPvN2kPHhcz7AgL+g6mCnR/A4tc92OCCXK4TIdyB+68woiJ
Q1bSCG4BFfv845s2FIbN3T6EaQ+PQbHjWRG2sZKGTZZMOn/Dm7t4dBqks+PAeNe8+xsuraPaNVWH
koAt7BjUYZNywiTNRSyR/WR8cIBGgXgFHoUd0SOgHRC0uXp1y220ESkwR4956j2P9l31mmdbS2In
S71TP/cFZW64l0WYEMhDBQrE0V1ZyCfihE/w93HHRbQZDiQv+ZVULvx+63QJW1V33Ti6dT91Sw/e
hKV7LYDH+WZ+dPAWiFWw8Z+caLpRE2sOLU7AOPG6MlC3/TSOClvBBVyS8Fd1IfPUNmuwvvzmtvi+
RCbilYBRwI6aRRTP3+1iIrJ2611A4xe82T8gIyz0J8XrtQEMWqOTXS3YRwibWx8nm/KBB2dGqB8q
Z2KhpHqzqA4Ic1hqC5xILhWlnFuwt9IpudkAN1RTPNsHYJY2u0LhNuZSpi0ByJB+Yafp9ZCFwyfL
WeGE8YSTskOibpkFEg0y2VZIcbsyZSViyGF4W7EPs6pvYp4u4hKHh26Ilh8SjImmEjxvY4qHU0qW
7mJWxnQFQmwNJMTTxJa62TmRnM6g6iZ9BQ/cb4+O/f0c1L5fXyzMfDepQarWozUjTIB4ov2ESt3R
xRWNlM8YKFdQx46jbLGAKUiQUCzJLvpz9s3EnwgLRL53gX+JDjZ1aqeNUeqX20fwsCIBosWa28Cv
RpyOQC1xK1ZgDFISrniPSs/BYHlD1jnxwTbaDlIJSVjbX9lCCHXbvsB3/VXNJxMckTEGZPe0OkbV
0Z4Rj3hnyPbzFQDYmQKR0PUSwJurHCiBY5IZwo41szAqF3v24AJoWZgNZ8TR7h83d9m0N0EXh/zm
YHdc4aEIjtvCuNxPlS6lSQPxV+HKH9xIZ1+dTzeDh2edeqORPNEsUJZ6mC3UgmKUe4ZfbwNxl8oq
o84oPlrxOF0dVkqg4ApLgtfgHj7CyqL8SptnI6wrzAuCNBQ7KIiaprKTP90NJZhxi+OxDO+58XZm
807fBI9uC71PaLISDxLdEd9axgGeG8HXPYhI2yMIIsw97GDobNCIopOXjcHxQflrMHSJ/alEzMFN
FKfgO7QbmP8C5wkH0Vue6PcnUZeO36EEZCaOK0lbz0CG+AhVrMxteQW5rcvizdcGKhONWJOfzCWq
lYCH6m6na3avvtaF9ms/uwgOddyqK3C+2DEC8J8YXWrTWuRh3lsKSYInQKdJYWOEIzcDkkCYXZR/
e9pLrkRPeIVd+ZDGGU0CwifelHWiK0M8DprcOZD3YCGCqBdYDgQnjUgIFEuDoUfFF7LspE77jfNp
0cVdDy8uJ7++L0eLp/+x8KFLflAI7GgDMqZwr4gbQIILoV+KgODC8FMyP2vuXROch4QsoYIEthm5
1uQWzABlkWHvcXnMDawuwaBOjuNsSayy3uATYL3Ktit8XDwWhrug4on3sKoxA2uzqRgVjk2EgWfR
tHu1aMlNrDnR2mAzQKvpZPcAZ1+grDuLHVrJM6G1aMFN2s4IK1PszJJRPerVuyePuInnIZKcrurQ
IWCG/YWMmy/fl8yHhbtcLBBDWegS3x0x8FrWAoKp8NKpzoDKhDxKuBm4NWCswjkFo8UYDsFZfbql
B8j85Y+AXWkVyBZTlL9iZ9O6V/SYJf+LyXkDkJbVRGgXC4BWyVPmGxMpiwu6SHARPnjXYHAdo5Kq
cKUtf/i3T9jTZqGV6CTNInAeC5wuR8AvuQUss3yYgckSCx3zkpUMeJcHavuhMOh6IHGsKlRRxnQc
gzNh68lOMZWgmQ1iFJOEwGhTnbVFtdOHR9RIoHoB61P+DYdbMVRY2UGzfe6byiDsBIgLWku02Tr8
q0A3XNT09GLkql6bTm9GU5bLisvItJL3JKY0Iusks3hggB4XC/Rdli+6C5GLXNLVh4q772bg/Mdo
D2us2RUJ9hlN8FaSXaG72zPW42tWjU84yqfg5J6CDkEIIxiKAXV3j7vcqvH2OuQRzJitQN2JCybu
ac7Z4iz9uA/ZpRG+glPTqeiGJM6U8HsGb6Zi1mXIRN7Zb/CvHhwp+hN8ygvIjooVra0gkhWbnMSj
N7cHSzFX58EnkKqPsacy5+vQJFYqUmriQ3FbT7jOR3dYE+ZgN4QFfSbbocmxGA7faDg6uNINPOjh
fbItbXMrGWhg9BP4pyRIEe6wsRlVyHXbq68TeiTgQnVVcrYmk541AMsD3o2iAfuceGz7kE0zeN0A
RIcBayXdPsKnk2oREjU5rmSUZqhSSUxb4AaJ4Uhk+4rZI++G+zHjrysBeDmQfVE2/Fq2/1vARE8R
CpHgBtGZ4fZMiL+0hCy4FS8U3SdaPdue2PuHVLV92ihRbWfW5OHxYm1Z4ZayoiSDcL6ZBMeFjUrw
hXsVO4JwhuSIyAW3M9pihUYAmXwLvkSJjzsN3mZco3yFMieEOb7zlg92wEAmJM1DjOaGLSunPzv7
Eqsnv8Qr7XRKl5LixmMGHRlX/RiNXjGBXJdpOtMCsBoJLp1XQgyWZYZnF86A9gE2ZrMTo7PBnerQ
qCROJcWJKJxE+ESiVNIgTwsyaLVGN+FGagY6T58K0/yRhy76c+A6zPGSLjaZ7VRgzEZNbFGGq+QO
zbh1SUnzX4+KRIWvkx1Kps6ZgtXYUp7QTh8ukTiPXTPD/5XSswvmRt3zQqszbiJt72AJ8MP/IJbE
JHZnCUONWmMt9i5okDYZPySiFGLu9k+pK7jTrCTS1UTdu3xNw5AgGl0t35yRHD6c0Xe0b8Ygbr6U
fkTtRxTfh2QRezSMVzOkY4g8yR9vxrkTi/Dcntcz3Ey+SxDRFw6HLGqE7GZybpmZEvhrcrXSfqc4
Nr/wQUhAjufObNhmDlupdOIrsreVk29pTDXl62cCjjNa5NESaYz09HBGQxkp2xnvzDL5CMF2uVpI
E0CALCJoXzwbFBRmRAVlgfOIstHiMKThLHYte+URqNhuUaShN0USR+cBzVhR2SdoVsiqSt70SFZI
IpbBhLXsi0Ve4mqy4PB3TC6Tg3rkloC6AgVKZaZvZ6Ob2xg7p2A2enhH1ocvId1LWNBLh0JulRXi
KA5HIGlkMPb4yfyUJPUjc5FvEGxbGdRqJHeIERRoTim9I9HS2VEeYfebTBMybVLWa+KAzKP5EYIy
fBnq+OY+S6h095Zb8gQf2xJixXiDHsBY40QQamSRzWjXnoVC21ZT8rGY8MegtIZXvmx2OYCDrn7m
FF4Zac4pevQ7L54wKxSegbLpMCRVloR2tC2I3HJDRHhjeSRNRrJMiDObnLCCoNYLs4cWSnfCuWG0
b2XSf7OFj5EsVV+XLlvNk+V0cuq/EhYXNnyNlKLlSVhiUqPGuhF97XHDaffXfe1DOFcYmnuSgPaY
c52o9DZVVIN3APJb96HqnCA1lp8aNc/X3c0akGTNlKrRk18IUhU2XqOf5bWAQIQU0cGTcND7Ptjy
GAjOfrEqs40PQ9VBCwqhPaTLXOJvbHubaOCGyA+T/jKk8MNo4ruPwvpiHjDgGOCvMT55aYwzLOmT
UGYOP5rfv1EDix1RVpgZI3g2lHelZChDa8JJsCwag1vwFYoxgioqRZEJ+mGND9jHBshGUCHaoTgA
1tR8fsCilU0Y6xHY1d4g3AEdRpWaGxwVuWIv0nB3w9/BXMr22BJJpPgvWc+4UAo2P6Dy1B7wRYt7
YZRQL0QUpqkWxzdFsx1rPpoS73PZgDaDJnSCsGmXIRToe7gZbIQeJOFOsckPQcvT3OcbPVXO5mts
s3iwMMCmhKHTImkB8h8ZkgRUg4LACxueyYKqdWU5vXSLAPTx7YIdiz8HGwX7svJHR79FMqsxaI0g
92D+rENswSusndoG/MRUmlVhbj2QQy98Z8Xgg37Ao4NI1nCroOoCcxp+YyxZQTonHgzOIIcgmbK2
JCzlTMaAhRHjfvI95R8U71Lcw7LuQQ4daTCp2DuZMOKW4aYFsroWzC7hSu2DO5VHLckxuDlqpLjC
klfdY5do1IgoNcWPyfzXsGIMpjTqTL4JBZXiYLLZ4kS5I0b+7N5/DFKuIBMz6aqbJnYDASbYoysF
WpbikiSjEjx9OiuWUqvfjpLg4ZLZIYZFwzosj3ypwZQsZk+n7hUzyavpWMqb5NLkk+Pk4ZJf20uC
pCsbjGq3duXgAdczty6zW2+lSPju9XUWHD4o2dCyUeflUF5CxAsO7ypv7oNbKHSyk2suWGzg87NI
dzjhHV5g9ml468j0SogGoW7fN09HB7dOgnIALtaiazrWCbxLIleqiwy/4tbOOlL5CQs30mDqCvBA
Z7PqsUrRBAFhtsqRO2w6xafy1l/1SaEftt9KHhykA68dxSzdW+yRXjoS+4SbrsJ2tA8kowGaUfR4
Qj96Orde3Wvklk4HcdtR34CT5K6j9LMKJcPBYFPBJtMusj0BfQR1L588nW0pl7byaEieJ9S4dcRw
6LEPkRbRQediPVbt/gorOmTl1EhHUty+7DrCQxH4YyIrnuxXtMCUK3asDGUMNvptNmtCRxUv/hbK
SKpJrslIfwLcIvKCQSomzp4/gKXgjYLnCbrXP050SMtPZx+8BpyNGfwSzGNQ3N3DiHkgBbPYkiP2
f7yJBypZsIDe1m4xl1zaTjgmZk5xK4nOo7R9DkScTWO4XHqNYdsnAQYI4uGC3XU/WRzmrC/QEAeQ
60gof0am/7Qp8coqhN18YB3Zj26ptTyNNirarmsrDXBF72QFlTj/TYiKp9HDibvX0LDzERngTss7
je49nZWisYOay2REtT6o384zqdYTLfHLkeZoD1uwYqB1+uFKe1lDZVhYpYfHH7uouSqgzg9ye0w4
uHd4ycI/yy1qD6/HnenVBZI0uRldzBqFQCvH3gVEHSrRCVhXOAU5fDUGGhmLWBhfvWXPn/DksDBW
t55qD2M7n4SsElhqLwOHtf7xVnOdLCSpr/IEq0d3NRU1G+DtKeQEZiVpa7YmdDfmnnsGiBR0eDUc
1sz8DqNPmBVvY4nZB+P3Q3jjW+9jXBBq2o6ic6h75/Aanj7V12oKVjG4hmYk6+tGsiiADiobeXC3
HIIT4lX7KelcJ4xiyvRyDkRu2CQ9JYhSVyG/HOxAgohypJ1DeoNJolgBp7WRxKWWzrvQRtfjeAQZ
48WfGN+7gHT+wwKv+qZNCNPCJLL1jnsfkNAbfV8pjS7+eiFL/mXM9pROnm46KSYAPgMzYpkFm4ls
pBqhTPSpiS328LB/6RGrZx2L9gMAdNgTcb89MB1c1Cl3AQ40Z/s6h09I4I0IYrgzkN384ldsbhsZ
Thp81XwJeONUk7Z3nbWYq1HLu47IZeuha1Hj3+5hzOLl0ltt/NIBXBjFvgC8Cw8xGZgWMslZ+PQa
w9PmnQQwezydbgi/4tcaUWO8LBPwk2cFznAmmkW2HyHFuQaGdA6X+9HLQiSwKBgfjwNaDqEnBo7M
dcp44jR/jKR2DskACM6Cchluu8eYJEUO4GHJhcQ1mR78AM804m4VD/RpVxLZAoki5u+dye3ruVOb
MqCkmIIFt+D5Ntn3HfsTw0cGzMWj9NsBIFRoJYR27AHb2oLWgfqMCKLFA4nPYeXoyMh/gqVC/GlL
1ct4rC7oyiJixy7YmdvWQIC0isLslKfcuCMBEypGh6QBTnfk3uAVSyJ4NR8ffM4kWWXvnaHQbaDA
SrVzCcUTKGAudEE7CYPlLiLYfWxsrz/+VIJu7WkoA9mUPr9DTmKkB2v3DedMyn5+80aEfkO8rc+A
g8ayY13h2aOUpAOBwUKdAhzBnbB17w77uMD08Kk43FvS/cnI5A2KXTa6pZsSQ5AEp5ZvAhWw4kls
uhPcowNZphJ/e8XLAdLBn1XIT2MePPMArHawZGkLe1D3sMNKaI54Gz5epEqZNtY0Rl3LIyvDus1P
cIOF3WXwFHcBQSJqf3Xeh2ztbDsdVvXOa0V/9h5uPmmy41RhOSitfJIPbjMI8z2JU6O+LxvcM5RF
QreFRCBOZzEilj2pQ8n6kTzqq99YXP3Hyuh2ukgNwMHMscSPgUF5dec2xXF6IQ18dx+objo6D9jN
lk8nwbqQRAxJc8EEYe++zVZbcXENPMQmnpYRbDkdfs51RU6e+AKeAvvEL4+Q34sC9n5e283tlU14
BUkGkIbNHnWT2XkOjXycTROQg+v8ThKef9YtmDTuqYYDcSUeUIJV4832T6BVddsyFiBAQd2wJTlQ
wi/awlzkESmD0yQyFlhV0xxeorY4cvx5fu6biIaJZ/pKI3TOgGMJ7HzBMAg+uJAMaZ34igcFXEKS
CAQlwZuwKwS/U6+anqm7LayMPGI7FwdHrju7sphhUJjB0b1NOwsyAMTLWeXjcvzoi8eSEhA6uXmU
OhV4AU1okM7Kb5Aav07R2d/m3FjqXb/ueCl5X6zFsq+BbSURoI9imQpWpxxR0jd1Js81kDPeJ5Lu
KBkO2IBdo3seZ96JNtz9YliOM8fs0hf4V9d+erGv/cf8yoN+zLmfqRFchpmnda+ra58uxeOUU4k5
cfXVL51BsuXZMBhIuIRxqQXncY4EBdxV7qxk9y/Hcr+YYlwdY40T8OWCgXUaFxnPQlySo6t1KVQe
aIuMrIjMu2BnBzA88f24eMtwgLnnj/6FxgLFgYrUU8bN2MT4FfUHSoSGW0yj0R3IixSAJaypUcba
MriFT91eR5eZQeFW6xJirDnXwVDrZTMsFYjGqs0kWOE+i6k2lNGJIXRhEgy3XjNCJ89cqBHk9a7T
LnzY7IVvTYAV8x7+lKAKwry1sNctr1nhO5SlUHh5FlttAf5C/mUS7VcQfS1KyfN/0jcHksd7CXAw
AfLVBkjZXrduW1Mgm7ZY4SPg6Nptvz+c4+iMh5NOWHrfjviQ5/DRI0GQZAmRiyJRkM2p6V4GHfa6
p3tl326xc+sEG84hi/zevobn2fr9Pq1YK3SvoCAPptxSJ4tvoDgaOeac2TXslHiG4hwCiUu0vSZn
6rCfqY7spMVEjjJYfBRspkMQB5smmYCYYk9cWdqxKzaIGuAtjYx+E+z67o1Ovbt3eBMnZ0krZVu7
9oxIuCAGeVUYbnbDlzZKHEX8xtzLcAMvfQlHjDAuaAZt59VcKKzA9CLGEuB+iuOI9cAP1ZrjjeLv
sTlDMkT3HeewnJZDami+3ESxCwFSQV7lO8QkLfaTlC2NUxIyho8xlm9O56z0RDUwU15b0JhLVbaB
shFWZWXX+KpTG7sgpk3Eo3A/YwtqJfZLhWHBDsVh7EykA/CKI8giGeeeoLbcFnkccDADrJS+CkoA
hzaNSmDD8Y0A6MkrOS9totk3P41IweL4VpeGcKxdRHpXD1oLuVbKRzc5BQecY6u9vfXTSA1yYrO3
fj7NonzY2rYXl/6J9HvBj9Wg7suZCTL5J6+9lXZWdskmhhkjey1ksbE07YQk7wGW5Mm5zddbrkIy
Z/rqArpZaGCXvqDVx6Z1W+Xezc/QLG4Fclpu4YXvH+gaCGJjIYvB8AnksjfWOb7LQ5u3ujrqnW2+
cvOlR+q+Htz4OsGvccaFxJSs+KTAVtS5wSKSy2CHDps4HmJ4cXLKVssOKOZoK7hNDq+HU0SSOVTZ
7W6bZyHRNskSQlAgml9eBimXoe+KsTwaookGw730WkGblrVBbOR3YnLfSZTnkcY8wDdw0j3XMZAn
a3kbFSZf25N3DzgUxYSxOhNfApwDY8CwxddggFJySXVKjmNUVvyRc280l69xhggblAE44G7WlgTa
GblEDImCwKcGo9DsueRRCXAh3xR2ecPnxK+rrK0NIIm91Gx74JAhJYxaBi32UhO8SXKUxAAcENzc
bDa8W3COTRxEmydQSwHiErXfe+5ieXUWpxCrUVJMCJhaVPPF54eDvkB8hHR2pE0AeXr8tZDHBNEm
Nj6glBr9J/NTRoX4gEw5bsu1WTyoYgDj2wVzZ5Yvrg5QhgAb4D4SBpArA0+hvqyKJnCFkWnbgERz
hg+nrbjZNg5A7jCj+Q8j9PVMeTuiJ8QtEJveBm2aM8hJs+QTXFBOYM+nHCTjhjkvb8sL3o3o4TnA
WyuYR1NezZE0jIK5TIZKlg8nCqIpM3nOPHsNK6axzOzCxnJ9LRBTRtFUoTDg0WFmM4533Dzh6OmU
d2FPT5HB4KRTjkcEXsSWqz5viiE2xUGNXTmOHEsbXrVMKVkZZIWBrB7IosHlprajvqonBzZfp31c
WQ7idFzYam1hb1PpU2Ycb8xtXtlzuUM6no5iOcudOUsdn6C5Ib3HkfQfoNzrWckHJwKbNsuUrBWy
snH3smZB138tlw6n4FQ8C1kHWF8RX7/4uGY0FU+N2+X+dpRKsQMHaXJU8ojj8SoQ9taYUKxUcuBF
MLYdrGde8zGRrDF/+dUZ77FpSTDATRMCOT9e/7YHqQ+DtONIQGTtyjm6Y/KhPsXv+pTTOfEXOWoT
8vqF/raTvKbGTFuOA8ex8VLz7eeLk07CFxcMeE+uzEV3zhjxZV5iSnNpzswlPl9BR5SWuCCfOaTA
ckPBeMpb3APNRtb3daS0mte0osuJyUsIuNiYv/zPXTvTLu/s+Ri5f9HT5iS8SYNNaZb8gdTO0bAk
+TpnCnYU2wl4i7bIW9JZDRjxDQqWitn/StNyXoUR+Z3bkSqUO7yccQDZUhLd7tDxQUgSot7Sth1f
z3x+4Mc+ujuSIODgQuDPSBCb7nYi4baLeYAZI42/PLIdJB3CrcEO14XPWeh3vJf5fBHKP0AryQLT
MZ80HKKSQRCPEVfm1+93uAlO8Xq9AyLgIqInThv3mYX3RkxT3CERSQO1lS/KoGFecCrJzJAZsiM4
RovINaApzChCv7gsBYmSAeeVP69UjqO326F4+V/tmPKECnz+gIko/8Sykdutsx2v1oYfq3s7WB30
KdefMhZpBEffuTI1umgKnUg7uTA3+eqS6a4BDisvpfsiNnvp0il39N0veKK0h2/SlJ2yld5LHJtb
tcm802ng4Qi7nI29nzhMZq+GgB5JpjzSNMNqXhDiHLbWjs6eB5BPvpOb1vQTnOgvoUdn/awfr+5n
u/ja00EBD0G0LJhEO27a4Q7GjDdaTrftxuLd8hZwjLyPbz6mp6WfeXpEG2n36+nwuHmHcwgyQp/L
ncvDkbvibHJrscsNTccil83Lb9d1yjvyNPB6+SY/KX00FUNgKhwIFogWa6WsF1CoBQGR1Ven81lg
WN5kbaJz+OaUVYF2Ad0xNaiZAqrCsJeZtB4waXgCDD6GjxMI4PK9KpB7LtOAWf8JGcPe8RMmVV/W
BukAmSEcy2wquwefM3WZvSb/fsqUjfsOx1/5Bq9sSvQIleBTTsw0Dj5lenPi9uRzzPwRURs++Ux9
dK6gPAWktvtyvExrutr5rxnPN2StOMvhXOOz+ylZsqQQfXJxh/Y6n3zE/N2NAQc+z0Fjhh5fVyRA
KBMTcEZOxDzvfrLQiew7hPPuJwk6BhSULtST//yP//l///dH/b/2X/nom9r/H9n1NMqT7HL+P/+p
SvbK3xj/FLpEHp16Woia8vnHZpJke45u/o/HoTwrSnXQoWrXH50KsDedFVjkqqMDuSVOerMLyN2m
RczjZD+O8/vJvj0JMJVr66E6h/wXZv6Pujv/RYL/S4N+pNu0T+ZRTeqjZFCT8zFUbM27gZOkIFvH
Se1UYTU74v2bnu4Slv2Ar43B34HS8HIXYPEU0AdeKb4kQkP0OY4KuEdAVegws+u/hii7yL93Y/Mf
RDoo3vnf3fgjn8CM99QPO9Fq5CQwxKLOYqY0KJ7ZMawCotb9l15q/iMR+C/Xk8//8tiutzilIgXX
e6coxnBI8BaAGRPglxyAX4fHjxQA47IvjTxneJiqdZwooDGpXU/hDgzOGXAgen5ZsNbsfG2Jm3Ee
HsjQBRYorfX8GvzSx78N1R9U7Gvr2rkdE+45IQ8mUCAE2utA153mDhsYnwAyxm/9rP6DxFaHDC1d
Cl9RiuNnLeDifGwlVcL9lxi3Vny3FOh0BPye1iGzm2SC3ew90AQxh6v1xRNX3mu0bMpRRuYq+q6Z
tc76+ntKNq2bYrg7/94lf+p+/9dc+e/W6T9qC5QkRytqg3She4mKXE78+SOuWP9+La4jw/dvq8Rf
LvRjlUCG/pSlJ7oB2L8IEyCnxEom+ls1BCabV8P2O55PoL4Xg+euPcy+9G7N1hb/QoA3mv/0OKgn
anZMDQl8KjT/OezRMK3P+bGlkVUvii7C9RbNFp08+xs58TdHiOPfQmCPiM+jAvbnGd0otDqRMqC+
/Vzy7QtReyLH6mqTzoAuVJPgngHaIyCSiCLAAe+f3PhdgqL3wTNUXd4hQinhttNAoqB6dAV5bZNB
f/P446Sv80jISoNnIVAbqB0Qn9G9gieKNIURGEBjBkFVhDgA+o7uZQodBvENAcfkZzNInQKFVeII
5C8DpG0PSIjIpwLRfcttCMECzb8oJ9eqJkQrJBhYTS9xjjPQpHxTmDnCldWC44psZyHbZZIejjKJ
SJF9s+9iwhWcYCsQEmxQr7lIEB/kQPkFSQ8IoPH0RPLN0W/YcIz3ffjTc0JVECAaSH21HREIRGoQ
zgWra4gQGSEBydIxXRHJ2/d4xSciNGZyZNbNgoRtY41O0JPUDSUkdWZ6dpJQcGnBdTRfSF9Cbr64
2ljDg/xWHdJW31I60Gtf7+x7N3i1CNmMEUFDWaTVIzMHarejDkU3UL70RGv9hrwIcQY2CIlxQBX1
W1CGRTzrgRyFMSZ8sCrcDjJWKEfeaBk/pIHoI3JxkfC6OlokiogoBiK4pQDNi14Zn/RKKiGjJhs+
3wQTQ0KBoFQORPAKVHmXfs4O5D+CbyWqFIo0Kji+ESIGC0Fc9LmwazyxsDuhpL/ukXlohCJvKKmw
Ysg10B7hlf1Kj3U6oah5YbFzdLyKUUORozqNl3XGl0MxB69bOclhhU6it+crIt1Bzg2jHbVFT2aK
hir+9+zA5Q1FQeKMKqPoHUm0T6IHZB0yUxB7IFdHmiZiWo/g3r1jJUqjadRIdIqkMUJIvmORwSIP
7wFU9vAwx7fCE+uEaV8MpkO/s5Sz0I7BvQsLe44SBj9f6nIuQbIJqcXw+OHMyzHuGo628LTlnTWf
knPOHXBXMyTREENJ0GyUwN1+eEBuwkBt8Df98Wb773mBHapMGWiLUietQ32NPxeYPLnV10dHI5GD
qWDcumoWNOKuGY8O6yA/OY3KOWXTNAP40feWrgT1JWhp3dbzZj0fKvhtlBGQL+y0ZZH3eiFDDSkC
CJKtqDz4+tU9NNxMsc/ogJynD9hEut9YBxVT3AQU7J3Ug9VEQ3nvl2ZY8VBavecjvMfuGslM4G/Q
trqrmmHzSnJMkDxm9fpqXTrjp9JbK2GMoAzJ1ob+1UIzLw2UdtdozAt1pCT9Y/zeeHT3p/D+Be7d
vHud/eCiTPVjoFberQoaZagr/lrxb7qTkrGQuQZJIPd+Vnv7vWc8vaxymkvys0qAXc071K5W2+vK
L7jXAt/l+vh6JE67Y601K0YIhlTuQ/d6+GgdyUI/+EnRPxMVP3jGPbx2vDwPjOvydNs9QP5O9xgR
9NH94Vy4DHpm0CVUX1uPsxPok/reUCbmLbqN8vOofrw9GRBt76lu6+fX2Rwl9/51/bY/Di7tJf+r
LfdWeUbWLfb9PJl3dC81u/m5rzy6yamnp/O409XX3I9bNfvJJWxEmtlVb35nP7tUg6Q9eWryzuki
kjrHzDqf+7Hi61n/hrwZ1IjcV/HJDval9o1mV2l0G/rgcRonh2UcR6f1L8aX9qeKGXVWFFVX1Bby
Jx2D7Ezjh1G5j9VTJ2/s056CDmBWedTacKrLuNGca/XVUrMhBYDsWuuXce43nqkVq/1mHJmNkW48
rLxJVIBFcG8GCRpxcbQvoEwhvZx/1uUsNkqnYcJJUcadRm2ZINZx3Y8zqL/OuQn73Fj9u6nSFFvk
v00IuRnqY1PGrWlit5Bh/GPrNp4Ho7jqt2yGdhOmlEJewnx36r79cpk/DeO/X+an+0AJ+evjeM9m
z2FzmGxa/pbt0U96PcLdomKU/WaJ/2ka/f2CPx7S/WTei6rNfYlq9B0G7p5NBmoIvmdJMczDL2Jm
fy5Q35drq21N01RdNc2fEqjXfZFkWeNx6h0z93D2W4Ql1+G6+OUqP0vQvZ4WHiF1VSh6TCL4j27U
Lvk16VR0o+5jXRa2CWXINwguInBGXitKpS1c98Q7B7/pKjfbf9r5cosmwgdUmqDs86tg5Z9rcHpR
6nVWnrNeq3bqzzIqls9Q39wHWk+UxJ1q9IQ3pmKQlZN8cpkVI+Vt7TfIiVujYKV5FdwnjX8lQqxw
1BrXkZedhNC1CLqfJ8QROYvWewxgoZ0plSICb+lHC1ts/XYvvQauLcytMhK7DIQI600jNUeo7fJX
mE84wdbHSAH1fiUKAL7fexpRLjROR6KTrCDDhZQSZNrw8pajb4V0cgqY/oSCUQ2E0rEzU8RabgMN
aW+7HBlvcRfNs40ksUnoLO7uAWENTnkN1V5lHZdrAsLA1GgxEMDQwbcFfdYXhX0DZ9UDPcgifnZV
8mgkJgEyTXq92iWtdhyD4ICSTQUIErRJwJqifxwqC1H1KOwLdWpjgktT42D9Mh//voYx3yXNXkqS
saWKRf8XR5Wy2um6fWJ6NIdZT/gDZNh9EackUNDwU0Dx9Fdd5D/V/l7jx1QpxqnqVCPrfI+vv1yy
qd9PlXFWj71E8fM0KjC4mnOWSRbG7OhW669fbvHvKxs15loyGdsqN6n88JHrtogLNpkryNHCbTvb
H1esxQqr5t8v9KrQ+ucSKhdqUePHpLCQpv64kPIoLwc9Pdb9e0po/5lNtLLudvaT9fVLOW8Kcz9s
3xP7Ued2a++1MnY5XAwViiQbXnxRA9N8WvfmNH40rHx9cppXPJgLSnbp07+iCGJcRk/STI+9e4VW
3l5x6uppN8gmWDfvNqYFRotjEhwu3kytbzRVp9nIQ00v3VrJHI2Ttoy91alDxRzX2kdRrYoTgmT6
xzO7Buf10VXTyunEWrg//rIGa7J3/L1jKBlDmT+Kk/3cKI+duqMV9SXvqdmgjdvttwAe0dPNrWOQ
95smklfuOjyTHnpfnLmXhoUuU7o1Vs/BGku2myyrL3Opo56DVBKiWHerpkrT5Rdv/QeY8j0wNTzX
tmnqyHa/QJ2/Dsyiapb7Y/PUo5j9I7W0j5op/QkdYnyq7LW3/rjtGqvDRv+4bNYfrY/467joLPXt
v4+iH6VqvltBUSpdp7yoSMz8UA1fP+t245rWzPmLaVeX97jZS8/BMX1rasin7XHsYJPeq1WTdOBL
Edtns2OZOaSZCqkCiDk5BumjBSO1Du8PDNRREh8w3AZZ03smWaCDXRuP2roC0Kjt4rc+/KfJpjeV
dlvTDWaC8qP1jeJyPzTu5aXfucC4oAqR3iBv5EFosya2o7on7UPR7tS8WrUqgob1e/P+pZBma8bv
+brfVqZ1uS2x+x4P99/79QcE+N2vrabUxpMaeX+z1m77sn24Kax0b08vCWbimy/Q+SKW8e8X0v5m
AryMQVlQKbpl/q3uYaJX5d7cG53BEVCqSigR0v68V+iuPDaFEd7Mj+ttkj/9HHIM+pfHZXwi5HpI
o3XDaRyDvdq7w5gE5y29Q2Vr594TsOO0aleFpeu9DuBuDmP1MEquT++gjFOdZMdyHCfmL1uD+id6
RYfJfVA6mdKzJvVNm3Kff5kOKSW8jubz3h7kcNhvfnJfno7dEx5hZ2896t6x6ect5skgTSiNVFWW
ri2Su33bW7TZAD24WSrKmniG8Aqffn3smvfUuTft4j5LsvDfO/0f9hTqaSqUwdJbVLX+WZiqte60
b20Ds6sNhfRs7Q/+Hpn9XbHCbzGUXxb6f7CVzZbBH3qlQznr1g9buW0a5VNptLKZCakIO8f2UdmH
sPL5/39TRof/sLWo8fXzMoW2b1+e+4ybevaPLeuoBLerG58nSbpKhmX+SxdSrvkflmlTQd5Io0yc
gmH55wPfF2uzXD8P1/5Rffh1Y9XIjLBTdBw9JtFHU5mj5415gxhjopx6CZ6NbR1v1A646f1gH3I1
zPSPW4nijfH/SDuz3ba1IIt+EQHOw6tGS5Zky7aUxC+Ek8ic55lf34tq4F6ZFiT0bSBA4gTI4Rmr
ateuXe4sh77nZ0itJce88+f1RnpMO30RaPYGF3kSQq7wIJMZ/jQR34MOnXvp2MqveYRoiQuRQqNQ
Q5LXVYd2Vop2CdT6Mp7IQbCM62xpmt5Cp7QnBxOhLNUMuonvwVFQDBqfLXvqPZQnq7JXnvfp8e7p
BdlJbo05zWL0OTUUO1HRTMxp70lbqermnYzKoDjpKmh9PkLnvJ41VO4EeYBS2Zj7yq4fRMec1x5l
7FG9lQSYJ3U5aRrSMg6RL3aBeFRrvDVtnJd9YK7Mbur2PYIV0quUJLNKofDboUjOdGcoHU/NRpzY
JXQZaomMbhnwhUIJ6wOzWKMf6KCdZTm/Q1Nf10Y4zdR91ecLS4UZkm1l0MyB+Dgt/3Ye6RUNhVtX
nPQ4vRbavjZl+SaT0al40Y4yqxE6SG0AfpsHoz0ksAqVyHsITQT1K/qgxXM7e3KdnGWk/U1Ewwxy
va5NGbO+z8xDZp385sMwHsVq5zpvTS1MG/t3mzo/TNt5VPOfrZO9Jc6sq0+l8yI6qOM2tCXoIAcj
N0hA4v0KCOUTCqH8eGsE5Qxn7Zdf6E+S2QA9yDNLXboiMh7Sq21vBVrBPNc14iIu+hHaqfWgWhTB
RCdAEFjABqedUFHJVlEMcyyQafApPeghJCHB24uIcigqn2AR7LUWXHy8+ILplx3NFzxzUoZoJFpI
pRUnI3vONbKKoMXmUxBxulRIOS0dv+po4mG6YtoiWfLPxPuji9SkUj2afGaQp2whnZQVyizpKghB
7ex4agSfspTPrYQaOE1YlMKPJqXEiKUOeC3jNMTJg/rtkFVGlyzUtBcl2ikZ8nvZU5G+lSEaBd5c
TopZ7ilzB5gv/VOU6iRyX9T+JJfpRAuPafqZyEh0+p+CpT+a1jyFmiDMNHkf+FTloCyHk9vZrJdC
yOKkD23VzoNwYYcvQVpNrMaci669iMJHDd2U3MVAfXjBzk1MstfHwvihe+gpmX9c/T2TCOZQ5Xjh
zZ7mCkTIuJ651ryhnwHybEL8K/Df+iKeNCiRmv1rnx07VFmCZC5b3rRokkWi6dPEec/S/K2KScOn
p7h5qiGiWa2CHN4mMyj3qd4cnyY23r0s5Sj/9r/G3pRoVKjSDd4wzzjihe2KTLtWC6sNNnG+d+OD
4n40tAFTTpGnzypr5cXbrNwTcDTpWtAP6n9AU8iB0G6ZPvGmjEM5Qh2EPo8FJx22g0KpocryTwvT
x3q4l3P77lkT/EuSppkkW7ATQ6x+Oc+qasquqeKNxq4L5H2lrcbFNRbEU778ltuvpsl7fMfFkYbP
/+rQD8PSwJrEG+K/4+npSl+mmYwBPLY/g91Q4+RSyPmnWeC6VKv9bTOoffcpGQ23zRBxiocs7tdJ
OqbQu70eRRucKPUoftZEV3/wPRQgg/Mv/1fxbuvT7oR0LpFD80t9s951Z178tBfyn47qg3Bi86Ic
xaf4R78P/jZP/ak8SQfr2L0Wr/pv61f0o/yJgk896fYikqonnVDpr/Z2eybnCPDLug1NWC26Yhmm
qINuj7zjuEtUJ4p6+MNIMvn+h2BnqwDQxNnBmi9XUfjcWmTvJCWfqlb6M5XQCzJksqfWY2OhI6u2
mBxYiWXwajjmY2IQl9Qm6KG+UZvgV94Vd/z57xeJLyZWxJUnctOUceiWpYEua2IabKrCmFj53nHX
XvC7TKkVq44ioF3aLz05nAT2Smj2vr/Lw5fbi3bFDdXo0isTPmoa0dlozawmVp24Ur1NAXvefHZp
AdMuuboDlOodb4/13QUapvjvYGfP7+I+lb0fS0mdavsqn+ikC1EeWvg/YZ1nk7SbxQ/BJnKWzSZF
dgExgnLiWve8bnV8tc5fQBiKzKOlkdP9eth9qa1rsaIf/ePPdyrf0XH6c0JRZTnUmMCC3pvzv3dJ
Jt8cP03hsVI1jfulW7o88vRbqxIao1fcDUmGqAkx/EeJrVXifau/i7m3UWrzLUELK01+2A9ZkYFP
BJMuXUvip1M+OsnKxkUsoq05gNr2Sm5wwYtdZjoLWeeZB6C8vU/fQ/WvX3yG5i/2KeiqNDBMwdqJ
3Up0fkblps4eiCpMaa21j1q4Cb1fQo2l9d5MEIbkUexefftHn+z6aO0qqJPuhPIJIc3b3yUNLvLo
ghMs0X5eHzqxS+ooPxVUfqjgUTlPWjZEeg7r2a+h+SP1je4qZbXBu1gvifSC9CEJ3nRtffsDru4k
uPDQ6lnjCI0ui6cKrSG3lbdJ63WZky6i4e0eI9fdG+gc/X2b6dDdXZYAKWg//PWcNnWjpqVfuU+J
96Nss4Uo7S35VOgAu/pjiBJrpA44hDjH68jpnGuqf73I2ZnCweQy3Z71iAZyDlUNTq6miCJtiXkm
vn5MrGZC7Cp5yLtKjaqrbSy5BklMpqKjToXaWwtJO5N9bS7WuLicaVmfmpKPLi0cGXFrOu/N0A8+
cJ/rrHkMInGeWFu3s5+MsNy7lfNsGN1Ec6pVrN3LIknDlnxbSBwVUSarKcrfUCfFEQLRCLynpqVn
gv/phNAnHGtVGdJWd2BaZhQXzc2SKlp7H6mrrn/xKupvHOpy4JUUDk2hGhsHK7oT5iqD8/D9yyxT
wZcB6x9beWIQx7NLS9hF+Uuu/RH9B94HPTv2cj4REwctvk0R/JB8cjd7t3+VxJ2nLwxpSkxgCu9x
9kdP00kh0sRCTSaagEwCWr8SUD+dyZJ56z4U/jRVX211FVV3vv3q8SSfpYlE6bBR9JEDJsNPSao2
cJ9sZWGof22zmwn1ugsedd/ATf7dkQHwqRElPyMQuPUHz3mU2q3knG4fze+wEy/V5YeM3nOcNjHT
pFjYJVTY0L0LPWU6jvmsydKlq5m4clDxsO/YzO8O2nlUkBBJp9810fzXC+H2GJja1ZwnO/rkghrA
In5gT3N0bQJsG7UC8i+PEDc0fvIYie5/W/5/xx+5bInbmH1Rt+Yuo0i5X9jZIaycSUoVfV3/5ROi
eMrUbThYvIJ1/FEqOyHepOKdFO3Vy0WCDC+VXZDEM8Z1YSd6NXKt1I6EnR098iRL6synbwstUGjD
5W8iaWmigiEd3Oq5qVa5sEnNnexvOAu2vozlO6ty7aYP/vLZuA8e4NdNKeVOaN3W8zZ+uXbyZ9PO
Zho3w012qfpoCKck+XH78F2zBpcDjp7FSqkcXaolYZfTvKV/KtUndWABPKX1r9sDXV9nICrRkun4
igvzdWqBXFqNrw5eyxY1Egf9mz+DBBIVEhBLbo8lfwsHhr28GGtkY3Ony7NACb2NLO89GVmwVFi4
JYoN9WcJCFSBhEoyD9LBaLJlDtijhEvDAt4ovWnp7ZyUevtUnnuWs+DH2x93xVnl23RR1WSVJJc6
uu1uVfd+37PicnJU+yeRnrL2yo0/rVMm3Dvb13yNy7FGu1vkshh4BGg7GVhVQ/+dJqLWQQ7netFN
bBkGSfJJc7pJXX7q3H+XHkiR9OIfbs/46hkzgYkVSTe58KOvEEuzlz1fFnYasZb+2NL+Rd/Exk+9
uDPfs+80MkdcYcINTbVUUNfRm9bbuiQ1WmzvzG6bITGQHkNn6TePOu10031XH7p8UtWHNEjAjfau
8sK/tc4SZ1DSjgkNxPS1EEEneVSo8jIQNNc3bE6CVof/UMkEkhGhY/RUmq9CMre0tazOem3LSwU2
12kPQFyCuIXGURF01uUGcNvP35vqUwnaO+6tJA/n5NtcNWZJbpaHwhqZL90Mm942inATOx8NjYQk
cX6yIYJEVT6dNcCUTlhMavelNg99RG10RcNSsgzJvMmjSZFtsvwwxGhiokw8pZuT411EMAXliFQR
4ljyNM6QC1PyZTswkfxjIH+2PVWiBJg1mVG4e/K2cOkVAYwJHktrkL0iUDZI9q0HmpW0bRt+asR9
pDzhVfjqAVezTrqJOdy5kJbKsL9EUNlkLRNJ1AXia5a4k4GxjaQhSN/p5kdlTQR1azJEXR9q/5Q2
5cLwtm4mzdVi25mwcinX1NIHuT32zco2aW+VxbMSQlNj7tUCiaRS+R3Tj0BGBq1cS/RCANbB3eUl
dUp4AcHJzveKd1LsjipGa2qX/YSgMTFPZnAggOT+NwqZvm4vWRtHYoI5gg3yvnfec/GvGVOn7oGx
+fKDScVtSG8e85QW0YrPcxKASh8VXPLXoGIxMN//+WKBYGkaDA9JlUjufX1SJUHPdSvuwo1RrvWQ
bgrNZy29s0zM7/ZI8jcUiUyPjOdMG40hm2GOXlRNTwSggxAJZnHpkOxxljaKmR5d1grw81kmP9nV
TG4e7GJmwdwSIGxRlNHkA7yrKh+BBsF5qcV3GkydvfbxJZBFi6oHshIqJOavKxCqXV8ZPivg5CfN
9n72jfZDpjgXjHZl+wi7uDGgw7Hv47UVH4f4tPWpRWfjcfWK5LOvk1nsF9NS6CZqu017WFf5Zx50
z9pwdlJ0JapPL3oRwnRViqgFE716UQRGv5LjfVBXxUwhmU9koLv5RvC0eRQiYkuu1ZSDdesn88iD
rOwH+6kmPA/nO1JObTLXhysWBgtFx9LEQMsw/kJaftgPt/ftzPIZL5Ai8h4OSCeo0sjq9q4c97XW
uptKWkr1ko1d+Iyku4+FO8/N594/SsZznHxEXPzbY1959k0y5YCcANegMqPTWZdxLVhuBx4SrnmT
GtruZi6sw23c7G+PNHhF3yf5z0hnB/vChUtDqy7ayg42Ni3K4fnSSzbFfZ/fHuXqHQDqMoHnLJq6
nNf6Yhg/NSo5EUGMPQqO0+VwmmKpnpnyOy60679A7Ks6GGrVzqie9WZtZ28yhkYnky78UhL0amFl
DA+C5N7LxH5ne3E/L77t/O0X39ZppV5pXeNic6ZGvE2SDx8hcFNGuqMUp34Fc5peM8YxFVeS8BA2
qB3DiaTNVOPj6ureg1AVd0zUtZDbVHQRSgfgs/ytQ4fVO4odyOLZmRWVZWKY0zYo4Z2kvxT93fLd
ldRNwuRRj7dUJZI6s4WH4VXPtjZGRDU/w+ag5d1MTdaO3x8Gy6Kk4jwUlhYGIQir5e0NvuKZ8b1g
M5xXzdLOEdPFGjZ53wgtrLlN77601dqhGy+6HtYBtyit7xymq5fDEEn/q4TO+KpfH67MioW6ScR4
uBx+tTcptujfWQjmentS16JLwvN/Rxr5CZnnpJqqh+5Trf3OSpz74higHW6vyhbdxfZxiGrpHC7+
/A/jqiBdqqjj9ZEv/jrDXHTcTJZ6byOVU8GaBDtcj+C9o1SzJs1VbFNro+Jf3x712rJeDHoODC62
MIp7UfLMKhxgSkd8T7N15e1skEi8gdsjfc/wD9wHUwRU0lVIHPpofo6ftnYDzLKpfejv8HZRmTER
wszhdu1NdZ0Ib5l+ZzOvhIeXYxoj/9a07UJ2pDIcTijLGfEC9dqaC+PpJwO8Uj/emeTV9fx3ksbI
vrqWqwV2ziQHZB0BlmoKJ8V1nnGAYuEAfGhHH3E6T7iabfdelPTidNf0W2ogIt3+lKuX08TJ4UBJ
NJIchU2dGci1UqnJJnfnPHBtiHw4Ohzar9aGVxJLdx6va+GqqQCSqvQYwr8eL3UnO0UbhJK9oxeV
+xMcK5BWcTmVsh+BSiBAPx151WQPMHOq9rFRV434W9S2lfLgqEtTudNV6uo2iCYpFtiQlnUmhF0c
68z3nSgctqEUtkxeg57n7HmWsN7/91VWJRw9Aw4erctGh1rtfacpG9vdxNXgLvjZHKc97d9xKC1h
eXusa5kU83Kw4bRfzMpIqqYNcxD6jhw0RSHSNgOCJRoN1nq28lEZVB4MbQ0gIeczYiniY6d6/m+L
+++cx3zsBlKmHCqVuxFyWjEcHePI4nKHPTzAOzNWrgATAOEDHZvknkTm9+uUYcFYllco3ibqu0cl
eY+l11b5JGfVyeu+sGZsKFer6d+EtHoW+upX2VEVl1abgoLMSHOmkWrtNZqvVfVHRnJJiYSnFu8T
8N60m9fIp7UFd7HJj5qp/eHYUPh1NOvkrVQOeLx1QiWQ88AUXQAAUaEN9mB5NHqX93+qnLZsZTsj
jQqLJpoPkWGW7ny6bQCZZ8Y+bdc2fy1BxaAJgw7jwOppB9OHj7k2cbTgKeoYPnpNSbsqGzuhxDdx
FkO4pb+XKQ2PqLMoQSGq5hhnFlQHWsrhHCl9uPQfEy2eZt3J4b/m8Sz1TxAwIaCjjEDRBDJh2lbp
zFnaUO9ClFlBWPQjZHokeSNqPVUm51xGlB24Hl1C4FtufVNaZOmxhAxUeushOaoXxIGHklcaJ9/p
OF3x1suahejlDywZETHJ8UbcS043kYV6VYn6h2N4U92TZo5gzwyB/OaJ/sY1bTck3E1hpt/jBVyN
61VFxg+BX2VizL4ekSqoND1XgpSQBtHICNKOhitZVfPM8V5hkDwKboSoY60jsdbuCtInhmo8xFaz
QI3XEf6kQrGWTOno6QT2Yrp1xN+dbrxYcTvPoiSg9DP6uHOsr73NFNaSGyQdqclnR/DiIndhqup9
SxIQcCnI1VlWe1OPaEr3aDAWTJwO4UjjoEcfqnXw1IPJpg+uZyrpME72aYMCYXvHUl511qlVsUyi
QxGQZLSMguZrld5n3qaFyeqrCLeK/bugrQAufHPhKT9CfOIwQ4ihPjrFVuUwAhM0EeT6YikkHwOV
2Njo99+AIeIaBysQX//hfo4MGal9L42yxt+UxkHNFm67DJtp8uk/wUi0hJ+Z8NdAlT+aQZIxaTVk
3TFs54riW+OPIsIok9Wqq7UE3IhbAflJzsSVpg5IjgXzXHvMTXUhU+zWlembrvhHt+yeSc+tlLZ9
NLL0vfJPmZQCdrBEdV692Q1S13E3jxLas8nWPAuMGa78vHx3FP/NSymJFegdo/db10HYV+r3TQn7
ynkOO4lukPbJA3nvPX3lEJj23u87h3PwpC/nCwlFxpZxECAt6sqYGmK4elordontNJZE/MOrFtZ0
agADwDeUYYCZkxjcN/SieZjpD7eHt8Yw3TA8IQUVMSTrTfMslnBxN+rKTpRMTP2NoyBpkBOfolwU
rjLpl+HUE6lm74cKPDf8bQV4Nkk4axsKVxVqngCkY6JyuQ1JYFM72/2qdaCXbu/37lJIj6nZzCLQ
LqeyZgNckcGtKglZTBfIoX+vMRk7I2imA2pVAGhSOlEqtDKqjZVc/nT0eu8+NZK4DCSqX/N87iBO
V0pAOtpUcryFHH4q8PN63HXaC1nxuyL9KWSFLfrIODZ29BxGVPOVkxi0x0STKPCmjfejLzAjzUtv
/82yxwGMswNr0lc/ewMxsmKtwtCpjYOM8+aavAEV/AmMfUhrKzCRLEH+raQ/DrWZfr6VGmXWF/Pa
9ElObMriRex/2JoBp+Ll9jaNX7Bhl4b3i52CxSyOGSSeFcqKVdbuExixHTzE2hPsqAphe9R40sPt
sb5FDgzGY2nA8JGBZXCzvr7wsq8Wkdp23gYQYTClan/APNuoyUafmBTDo0n0vazD2IMcjzl6dewy
sguv1cmIGCDV+65dOzSY1t+qe/yGKyv5ZXKj58XxOzELKjxIB+5tBZexgd8/DXhsy2ad3qvduzot
XdU1pB1gpYxB8KiNxKIUcYzJaVhIlsdb/BmfUshCv+OCa+N3+7yCF0ONVjByil6uOtXd9BAzcni5
qfoJg6UIi0XriOhnaI8B1JIQ/UXD3LgC1FpXnBrReyKjPStSii78FqCVltSmyjKFtA692qLPvDuY
1oPX2hPPeEnCRzWo5qWP0zeEU+JkQNVL0uI57wQ1EG70pOQQ6bxuYVniNNOrRdcgvcupSXGcoNgH
INJ4erH5kLUoZTZ7QAWxQl/UO1r0dPCIvQN/fvtEX93zi6UZ8LmLNy72ZLPLAvts/8vhpdLepfiz
L04F2YPqzmDfLPt5IwxcDaLBIR4chQ2ZLUhJ38T0ADRmerv1IgRbg24hqKQpakSHsSJes27sAzG/
nSMeoBwoAc7hz0baasjy6dHO8qqpGG4NXZjdXopvcMv563jmdV3EiYOM+HUtRCt1G711QT0pgc7m
Ur8ZHI3Bp7Yr8l7JdGoPQvF3I/UrdoZqS3guA0cERulo3D5oU8/P2QNyAZWyHXyuTnAXjWAv3WIn
FkPOQxIajGw/rSoo0DSDS+9szdVzQD7CGHxBntHBFF+cgyILdLPI+2Bj4pqDD2jau4uaSdFQnIb4
QH3Hlbly+anBInUvgWvrujV8zsVwRmmrYVmDbRvOi47Wo3Lok7mZ79nw25t6ZV4MZFEOAfaribr2
dSBZhYXAC3SGshR7y7MtaeuEKoJoLdwDBq9Zhy+DjS5T6FuJ6gOcbxrrR5F+aOqmaZaK+mQm+6g/
4Zl69yDCq+soycaQ4qEqeRwAm5rql/7wiObmoaQfKt2rqm0iPTPW7XVUh0M48sUG3PyfkUaHVJYz
u7Wd0N8Yw40s3bmQIp3ZNQ9W+xIV76YKcBY+2R59QEF1CguHUpcWEa2IixKlC6NZa8hIdT7N5zy0
j0OP2sltJvvUC0z1cJ/WTyLS3hLNiCwCu7kchHMjPxFU9wLyL/LB1ek4WiAvjavSkQohmpnIZPEU
e3J7pt+IUTwDX2Y6ugpS7RpSRUZqAztqqg5FT4JBxhMN52xdRCR+7F/gKy3iMdyMsll2zmdHl3CJ
etr2M9QR+fMgaecHTUDFAgKlv26DZaei0YBqwL6CF9SJtPFF2NiBVBeubn/+9ROBQcVLkTj5ozMo
VnLrG55HX+ByXfRLAzpe5z0Cx1dRfufNuL5SvJQDGR66szg6E4PuVqwHOMh2RK1Yk+x9irfFWlo7
Nk2NKucJXsHEDtJZG+jPQpU8DBl5KZg5zkGL9YPlbnVrSZJYi5cCDrDpkzuWEZVC+tUyJ65vvpYq
4R/xna0iINm6KzFuZlgmMPg7u/6NU3XedZlqLEW3zsj+14ciMWJBlivoOwpZvmraJDSCKddZs9Wj
FznoJ0snOVjKr5R4WL7zRn2jYY/GNkfYsF74ghgngr/JbJlnv1gaKqo7wXpIOGF6SGU71QdvcJt8
SN7fKieReY9/cfXY/Dv9b9lYQ/NqSht9sNK1S61Ku1e0LQ4OwM/t8/kNRxtPdnS9msxpVLNMAN/L
ZepFk9i1Zr6UU1KNCA6HI81IUU8kqToMhhAaveMbc0DygWlABfZrlO+jKpq1bTcHsrWKd7lwqbfe
DqESfNZHWctXg8+KiQeq0BY1xTG3p3BvrUZBQJyYpt8mOqz9YK3ReCqYq826K1cAj/+/gUZWEmUL
1S08F76v98JAooOGdLkm9Tu4QreHumonL/Z/5Jn1bh54kVsEm6T84E2rAekk8QN0ZQjtNFyg28Nd
P/JYLAjpug7ja3TkIyFx4ziTvU1Gm3YE/SMal3T0uZdrWBrghZukQa/ZXZVZPdPQb0cZ5y6IPUZ0
zyfx4htGz5dUF1WpNpz5Ttwy51x4k+RDK0L6OPJCdVBHTPVOKHL16FwMOTr8RlgUnZZZ/pDkIuKx
VXFuoptlrfTuXjR33Ru5GGt0TN0sSepEKUCrsn0ttDMBhk2sLQ29I8/9XuDsZzkfccezOzNXvjkK
F8OOgi0PKCO3ctjaek/bgWrjtvHULPxJgU5wZw1lB01FWpsbjyqBEYhbl4vrSvHarYaChDT51IwZ
OeNMeEuo6HNo9RV4c198sIC6i2dfmubUcGYrQtWJgFKmrj0MwVNL23d93TsPYX6vIOpa2KIiz/nP
YR3bVLGLgzq0CJLKNdlwtz8RsFL7Sm40sne4sCYRnE4w08mnhJbmVNUmFvKtsFgIE63mMLCTekee
3mdqfGOJjA/x6I3wy7SVC0PzN21GCmvrULwiGs8J2iyWgnTVUgUErxC91X0qyZs7UO31M6YNWjEa
Tva3SrjYjHI/lDphF6fb3uin7NFQmxZBwLF3AjK7gb9WXO/e6zEs+LczphmUQagmOb6x6Idfu3Kj
WKDWHn6mEyN6lzzUYGMDUYWO45WxRi0xb1GOeotxNxSqHLX44FdPEIbuLcGV6I08ORgUladQZsbV
CcVAUBat1t+40tEsdFhHS/K7ZDVVtG9wxYCCp3G4NuN3MCKPuL678wUj2TTTOB+Bf79gTJ30SkOr
ZCGDCNy8dtFrX7x52aPhbSyPF8x8KxDLNIfCfYq8WxVREpCMwp4H/SrH/LZxPbV9dGHEmgIgfAzk
BsImmFZdOROEcGIhPyK1ytqR9KG7WUjqyBSfuoLeKKk28cx8QfHvvCgPrsrZp3GYKb3IWjRNDQFI
GpgZIQvXoIeKxvHP/Z1tBkvZA3ksJ6YV79pYmVtKsq0i47cpfGjUA4flqSqamW7QXpnb1BaHWqm3
ShtALoT6WtDS1sIydHDyeLuF+LUAgQldB/zkLaukiZa6k47ki5IeW3pmWCsr02dasArQrEB2oXPR
96myh0j6LYS/1er4Xywbe3ImpYMQjt6/ErTLzrry7IDDncI78No1FeW5cojapQVHkfATfMMpIniF
fyPtzuUYLPW3u3Ex/mCCLkJr0XX8uggwMbWwFp0HAf1q6rwRlSMPF1TY0fQOk+9budb5/F2MOHqC
ctLOsNhkezegwQ1dUuq101GdY++y8IfZgR7uqqUdVyu92vv2a5NsXfmxR67R/8mPJUfH7R5l50Cx
wO29uLMU6sja2oGqZkrvQxEup7zYQrS3w2gNzAjTI5QQsgdMuT3iVTfq36VQRza3tvK0LRqYM6gf
iRWgvSs/VNleaUilkQp/vT3aVW/iYrTRURMdbr6klLDasqNNrABaxD5H5GoB0u4MNXz592OFSjW1
i7pM0dDXYxX5cZUF6Mht1OyI5wLe4BrQffNiAQZuIIfp0xVORaZMX4eWc6x0lDJVmhs3nzF+h0ld
ThKIs7AQpoVNDta3FpF9rPv+qCXrVkchQt9DswyLd5gxCJIgMamEq6qMZgm9/vzsgKPvVftSEecK
F3+w+CpU4yE9Xay9JJh21P3lGXVA5NB94YTRJSWtUjcdLYkYPIsWUAq+5WdpzgYIgXKGiTWwAKlj
S6x0insdycbCMOKdJn+qQMABZWN++yj49XpwVlALqn1p3SvOfzgy1HijuYZGn6qOq4aTuCpLSsR4
LzZluZR7CHMzD3kTENK7u6gMLu14Fy8GG1NjOJ9Bl0hx93b8uaU3sUOfVFrKFlM6hT68nJwtmM5y
Q1MLex476NWHp4f9PaL/1U8gY0NFn8IxOgNNF++T7kZpX+aKvzHRfVBQOOiKfhpq7rL9YQN3I1sL
odehhAwapqW8pf1cCvqpC9/McHaS+2HCzzLqidrpMwrk1Ne8MNj8ZtbE3S5QDyWgAvRIIDHJ2w+s
Bg0ePNlCAicZ/DSqUYughsQXhWnVV4ugfXfvRzfDw/JtmdlQCSU0g4rb0Rts85duKpj+xnI+4Jc5
IYqe6yx8kWEnaMWud6qFHe0D+cPi+N2+qOeSjO9j66pqgq6q+lng72J93VDUYglVlk2k2VOlo6cl
96+HHAIBqfKNJSCzNhTJ1O7Ky+i6bhuPDUk6SeqmJjWsirE26CpL/qKMtipk/VSjGV8JX4tl0gc/
V913ijUZSAKEaLL4LjbuQ1DGc1aY0o6Fa3WzukvmRjTrq99kEnJXX3iUdLSJuJKdY216K9tKV232
GSIelAZ3DPAZqri1AKM3uM2DvutcHLJSobvdXEHYwrCFCTm9Rc7vcurBCPlZW8mMB2CZRu2b5lAS
3e0IQGDwVLk2l3xjVklUG6Ej69TKPG3qt07UJ14ImYq0n+PSN0lNn1C7Wxg9YjSfYHl51k6jQvwR
86wQYFlCyYPESTPIEfP/NK1POT8nVpaRtXFB2UVagEgOvonx5pPgqb10rkYvBlS12pEmSTeU37+T
DROU+ll5Lspda4eQutCGdinyGoou6UiVLjXhJJjy3G+9lSG0i5DhBbo0xQ5N5Ep6DpGXVlq6riYJ
9RPPEYIzlvMnpTmeQfcf92RF5vL2Ebwak6COAQWGuADF8NEOVLHRtJ7t+4PdddBCwA0aik74SAVp
6Bry4dTJ5k11zD1zdnts+Zqduhx7ZBMtJ1fMqifFNFBUOPKKRetIIhCIWrK6s3/lKAth/gERrQgJ
3GKJb25Q6fMIF2AyvLhDICluK3GdqXR3fL79edcs9uXXjdIRQhBEniuEwaZQ9nL5Dm5EOQKATht/
3B7oKsDC9Se7Yg5i7WMt5UCMkCRsA3+TF2sYZ1WST/HL8EalGBSJuzwQP0O0A61wDXA15BnLyr5n
264+hBdfMfIalL7to8oCjRZ141EKOrx5qrbNme8OC61udEQONdV71tAOStYDWzF+0fwPOSzmGrBA
hjxf/THU9bjWIdXoJw8kaJvmChLZ1GCzkCxIXXmpWu2j6D0nOspM6jOHLMxPebMN2hdSZ41B7dE2
DlCvVusF6y1FwdSr/cWwCnDEMQ5C/sPoNjpm3pPiZVIFr/Zvm3A27LuZ30jroivnUaMD3vuLos/m
aUB6GAHf4c/kAxNqT8BK5fpzMC/YtWlmqxTp0d+tQowdr+yc5WpJIcIZzziBeglQgdND0RHUDhFQ
4/b2XwuQL3Z/HBLmiVl5eZqGm9L7oIQJJmihnXRjf3uUbzTQwfO/HGaw9Re2RjZruWsbV9gFRPwC
aQ8ednDdraIR+CAdkix85Gno5VwmJ7KW7RCcoopUr2Wfgvg7ccg3ab7z15DMo0oVTjdSLF+/xkqs
RMpjMEXc4RDYkqKONEINE1lNq5sals0b7E0juqZQxzC3BELWdmOINqZhr0nIw6r/w9l5LcetZGv6
iRABb24LQDlWkSIlUhJvEHKE9wX79PMlOyYOCdYQczr2DmlL6lYCiTTL/Obchp1bTehmobhDsObq
ZFBaO7ppom+bkTsxPqYynXraWChXU0pDGQ23Z+vpQqp8iRCEqhq30y77zyf66rHBeUxTWuVif23E
vJnnQk/7IAlotAzFrdgJ9REMjgPyae5XCpTXPyly10IkGvrHsjBrdmo1jAZsFDKYrLkfRmszVsem
/C5fnu3uPEwa/a3mFbhuUYpGR4Q6u46kTQfSV0BAP3/z13T5w20ulIhkHfVVih3vP2qfVXOX9FJ6
qkxEj5Giq6th21FMsNSXMnF7+abQKl/VUSdPKlxybmNkzMkJJr6aaN/HUeuqBv6eyW84zIirpztI
YRG3UhMfWxtTwxiX6BmSON1J3TnWXbK9aPcaQuxqr4J9s1e25tWaGSUrCLVw94GEL+6ApOoofZt9
fArxybQp1REFHmOzRRLuCKZnUHYO9ZHPp/HqZ0U0BAUYFdIKws7vp1Et4wHpsiY9KfYhoaEWYtQT
73p6go1lfEliZ2MwAYFN+lPsFPTnRrKhWee0IoQJCaHNVc7O635cftq3zySu8jerWu3tVlXUPj2Z
NFqzMvhS6OYdRqqB2oPynPzGCE+T4jx0qeXnrD3VDG83cUDTNeGxlXPZxM9zuQ3JPZ0vtk6xEXhG
GqFXqaGCOhwFgq2Vn8yiB3zj/AoA5MWliQ0AMMIuv625BjibIwC3tn6I5GcjMilIPwlJ9jZ/1jvr
kE/dNtK/qKO2KUHE1vl8p89r3+YDbFicW2/nYRGydM7M1k74NoTmw4PVenXEzaFkp4EsRlxSUp5T
8iIuD1zDjHdDZiO7eS9g0RfJ8RSKC82xu9xe5lvjDyjMHoVdo1tZttcqGyp7GQYpmYWzVC6Km6bs
5OwSndA9BXc6eSX70d8bnUwHT10Z7DU6+bA0kLhBQhrWhKotSkqaqc8ygSXdWFDnU41cV/FDz8A6
5ggdi50KIjPSD+nwrexjTyvyc5Lpj5LhcCb/lBrpGKH+ICXmRqXqLlpJ43jxYmUrMHtt9zwVv3og
kuq9ALELjhFU0UCG1wlrAmSIwq2tRviVIPEqOmECodlQ1OX7Y99t3s9JsLUkjOQvzkGfU+9eSrrj
PARuDO57ytCDLHq/LRG97sBw53s6xnr6gsvR/hKvVX+v7+w3U7W49Qx5jGxgyclJo95cVcahvlD2
HX5JKn7JnpFsZyQ0h0My+9RAM7wxsFw6pIQ6U/a4Wou+dlGp//MwrwjmN1t6MOtanR0SX+IcAZdI
a59Chg5g1+7btTNNnFkfF4lpyQhyGxAVxcO8GUxNI0XvIzBLc63u1BCQv5of6ki/F5z2jiZmih0D
PuJcFmWb3OTdsHItXw2yVQDh//cJFst0Ci5hNMUc5RbgvLK8hXo4Bh53s4miEMABIe4bvPThvUr9
nXwHsu7KuS6uvw9zwANQQBKqGboIBN/MQRzYSZDMJbgt5cg2kUisQ05IQ9uBpiL4LSvJNQU3fn36
rw6Nap8B9kPBFmpxpQRhPzSSGVLkaO6heLv5jiIaDUZus7o/ShKG2YqrpWuVyGuhrfpm2MWtMZRV
WUuqnpxAhFOEADQtNvAqMZkz+NrUvhlocSxHc4yYZRTHd4EcekH1FFSWm5fqsbKiIyKoaJmSFBQ7
u7OP8SXwcjRIZ0OoIUxunP8dOUpiXdlRi9T0rzW4kWI0UHs4zzICz7QpeglXvN7ZJkF6V+mzh6VV
ILmGWnpNr/s1rZQOjQQwiRsBgInEDQcYsR6ARqA4pgPriZ5TyqDllG3z8W9XHKs2dKXkd5igmqrB
fcUoxQrAYFm5gCk0zs9gFHVw/dR3T9b4TLCw6VFCjDME6hE8RQrMB2R2Ssv80AUTiMfWT0qO30F2
4dzeBkrr1vKPi7WN+3yfw2HTTHwXgtafa4GNRV1XNb9MsbGb7e+hAmQcDE1NzKUktCHrg2Wl22RA
C77FE6Du3Fi9GZ0WdOtP5JoK2/I743ev4nABhkM982MXoO54d2m/qtHtQJuq7e4aJ3KHqd+YlE3q
OoeUDLFfVdyATlbidH4zd+4FoHxVqkjlVicVyyk58VEj34Vh9K+c831imN9KszqXGfZiw2VjZdEe
ORFUzdnBxA9MKfocW50Uhsq1KxfYXUzyTVggJIqvrvTbQFxcXamKXg8K3yy2RVA4N3KfQ7167RoV
CRwoeDaXs4wTd/WiUkqDbFPnl5Vr9upWgiAJxcYW6j6LraQ0LGmSxPgEB4tIlDSIyFcwqD4/pK6F
DhoNMeJdQLV00t+fUYgHje3EGnllohqTB3ouoAZAuX9QCx+I3+fDXS0/6fB0EEei9GotmXpDMbbS
GFTxCWK/yLkr2oAcwwgn0AnQ4tGzRuz6vmfBS4640OeDv2ohLQ9k9IGgzSPxD6tqka+MRn6JIkW8
bPmCvEDbl19431K5z9snU8+3Ek1UeSuZ9maet70JJf6nKIZwkjWU/5xHGbEf26p2QsCOyoVgzjkW
3mwNWnuvSn9B8VTICKtg+oSn3ixcNRwBNFi7WlSx5JZvggcM1BvBeUAJ8P1nC9vQKUcnQ6IEhIr5
M0M9xqTzG86uCfe/vpvb+xJ0Ttb125Aet6QgiWzFG7H9VAAH/eWvJXSs1dqrpsdegVCQf7OmX1P/
lKMW9vm0K2sPu7iMDFkrAw2NHwHRmA0Sd4U+dfDU3AbfFdNNKanu0IhVOxc1azraDtCElScQI3yc
LthC6MYTtr7q3L65iYMpucA35yam6GjQrQA+1aFuIw39IQ2gVSm1jxLx4Bg3NSYOGy1cyyOuRiPC
L+j/PsHig00Veo7U2xJkkVUf6Z8NAo7b3MnvhOyJWUXbjgJF3MIwAmwJrLwo51dNoCp6WZmLa1/D
QbkA5RAgyB+ahZMRWlk3NjYcpm2rfSutrRnHGzu6j1HvVoimtfnOtCml/enmfzW0qot6A21p5Smu
4buQrBLfA5El9uT7BTymoWMDSQCyTO8nOvaEQB2HW2fTwNwRM/sRNKt1WNm1uOHtsOb7Ya1Ei5NE
q171VgGDtMUxQ+Mnvy2pg+Eb1eEPRK+2i56SFsJWrm+oTn7+5le3rlBusej/iE+wWAnDJBXzKAFm
FblAjjKgtBEhipVHrIt7VmY97I0mOmTTb2rhMt0OdEstibTZKZ50NjpC6htR1cya3JUr6SiNldsS
46H/2w4rq+W1Db/cOYJfx3qBH287iwwmVAlOGzUCRjz5lvZiRY//UaGivZz+hD6PuNOzklWi2Vtd
yP8o7WUq0tehp8v6se3zr+b0paUsJ8TfYKtmdKmcjtZv8ivQv88V2GTrIUIbvLA5j5D/L8C7mBdz
H0e0qpJ/iaPt2A6dSj4N4zhhl+hQg8CRyZK+dkxcXZSCr6aihgD0cbEopUHV8Eey01NavdTFMXDi
g5DSkuPfLEo6AVKl7ZLWWNsLr1zJD5MsWCZozSCcqS/G7dK0KNqxzCjP6tsKQTSbhViBUtPArQ2Y
IvYa843W1RzdSnx5iEgZvyITrqwHnBz+KTgImlV3FxUSZEvj0YKhLqB7hXKfJfIpL+WT+Os6Wld8
KKqUkYpZ6TBRhvUH64fR2fswiGjBfY1o+7Vpv687+ShpeK/jypjYzzMnAggGe4pOcivdhWj1zy+i
d0+dP7dE91+f+Nsw9435mYVaRdp5ih+kpr6rFWuX4eOYYrAo+MlNrWO+gqbbeLSRLCuOcus78yEg
Je23ZvNViu6l+VDjVpEdAhptcwq53TR3qqh+9bk3OYmbtcE+q0ruCqjxMoYPVX6uebuO4J0cJw1e
RDVhpMUWoRXUwhhDTSRJzwOxtB48q8CWs4bmF8tJgDOy8SHQ/tHfaKfMSxOkimcfdGANJS0i3pyZ
6bY09/pXK754F7V+GKdgK/qI/H9Natemme9KXARLg1QzntxZsr6Eo30EC4fPwFFP8cWAUmVg/JMr
v9IOX0F59sQ3VCC2Uf4HD6GytXFoOQtKaXjBvzmIt1Ez+JEpfUEmpNAKn/aXEO6BGIYXBvgAU4Xh
quIcQcGUpnCQUnqzv/TFw+dH1tUA2HmzPhenZjTN0mQNwMJB3VdK6VWFtW2HM4GFGVpbo3qR2PoE
bp8PK46Wxa7AbhSbMiAtJu36xa7AYLpT2xBdULw2s+yZNElJhIxmWP3EqrLUVwoGVyJh+hPoKsF7
Qld5SWhOC7VLHamwb4FFDvlXUh/GQqyV7LBJVlqN1+hshqyCSxTsaSpmi2M1j+bKwf1Nuo2Tr339
De3GiaxxcApqi98BXhXzLoIkLLfqyhn3qg79YVb/Z+QPoVCgzd3sBCQzcfYv7S7bCupPmDxlNekq
rYSukF8ID24LVBnyoPCn/1DcMgXN92Abi0ZN1JAY/NSGo67Y3/Jh9JuwvG0n8y5zEGHLNzp5/+dL
4eq3efPQiztzVNgmqKSnJzUNN3DSgvAoBKRFezTwLvbT56N9EKmh6MvXgdRuKvQCPihrjinqFYrT
SLcmJjg6x00LCgluI5YiA81E4ujuC3mxBQlPlW8DM6CvWCLV4UMYlRKVGALXEEBMAmT7+aN98CgT
j4YpAPtC06koLUU/7XbWlMZQablogLRLaqEmEgwOul0IRAgUCbgZGQkjRi/ReUFakp8rZPmexNOO
L0KjT0S/Y4Vs2r2OioCqYSwccTmrxY+qnLaisiH040XP/fOHv1KABPKmAn1Bn1XRlrlflc9hHVhQ
Jgr9JdXvy+GenEqc9uEK6vYaYcjAHsphN6OLS8r3PsyTJcludElLT1L4C+Xlbq5cTFXgvOMBXx4n
e/Qo9kxG7IJcQ5vM5VL8/FWv5bk8gaNRjBdqfUv5Y6Wx5jEp6ApWUQC21t6qXeXRs3NawHM7PUcy
Bc5Mzg3Q2n+N/OHz4a/tl7ejL46XyaFX2ijla8XCnDMiyPOMDAWvmcBOWSWnX8tuUB5+9YlAYIXz
+v18a2YqxencBLfFQJveYVFRB6NGogMtVDjDIpp9Nhs2ws9GNg+TPuxGKlerbeZrNxVod/zTZOBM
1BcWL64WtikhphCdJiTdbXXXOM/N8KLiF1rsTI24mRhkXnOe/aASKDblm1GXfVl6XUOaIUlx26gn
sIhzcOdVCN/O8NJOJ7X9gby1KOiJI2PyRZkx/CdKWeH0+/PP/v94fRYdR4PN0l+8ftzmU9vP9Suo
NiSDEQDn/GG47ArlHPyRfkrJWm1M7KTldUIyo2PILKLmJZqureizR3MbnZA53czaC4Ertt4D8Wov
HxGrhTrsRASv4+5CTXXlda9kc4aB5SHYTNTWkX14v+wmzBrNWS3R9EGTV8D1lEmhHIrUhG+yzgEp
xhiiafrEzgPTEjcbWnOT/GvlMUQg8mEOOGWg+YLf/KDIGcuSFRAVpycjeG6cX1DDqPVD13dyJFoE
vkMkPRS5QjCUaEMVBImwitar4uIW/PAcIoPQsZ9Q5WU7nuD/kiLYmZz+0+0A5g2cmmg4KWhLYqqV
HUWzC73ulfe/ugbejCv+/E11hfSlosYTUlEYv+TKQbPOcrSv0nP7E9hBk+2Dy74dtuWa08C16wTL
GNuRqXyTni5aTDNs1aEJZ+kG6JKOxslwBrLVIJayepi/6sN/mFmBrAavBcj6w83VKkM8BXr3DRr0
5ttN5j7rtzeN9/fu253tZjvl8MOr/XATfSWX30Tbu+jOQ0XCjbZY2bkUuw79bwWlgkOMv7fkNv63
1ttkbuXfht7Pn4Xb+feje2v73pcT6r6bJ2n7km38r6Y/usX+FLg3tuufEMXafNUOmYt966b3XrrN
fte7Fzg1xeb+tI28cHcMt/60D9zbl/vPP/G1+wTqLVLA4NWMD9oQSWOSAExJcFuFvzhVqf8DH7KR
NifgMfT/JjiGe4iLiyiX0cB7v56adLwUuT5ngrUjlJQQBgCPN8GwnGpboMLAcwE4Az6erqXiVyoA
iJ6g+SrQkTTuFhfZLIf1nLQx6t+4WVEixjH5K1ohdA3L5ozOWQT0JIqMu8+n91qfWGQcioVnBHWR
JSQsg+CbdB0k4wjwU0hqA5yas5s0ll4QIBQBJ0ise5qm/+kcBvq5tHARBgyhPX7+LFc+9btHWYTa
lxol56kjzwcXB0CNo5RTvKeBxL1Nkfvzwa5sYfSbdE1Baptja9klvqQX27QLamER/fEgyF1JQ77e
djE0Qlv987HE3bfYw+/GEi/+5pSyIqNsglwGDwdGod50o5dXj2IN58CiBV358+GuBQXUlEX6gGEb
pd/F5dRyLZKQU2c1qoqQ6zyqXl19QYesSO8UXHqS5mvaf03i75my1+wbxaZEn+xVzJumP81/k8IT
duMlZoMAECiR92+vX2p7mrI0Eyl8nO1K1KcyJfaoyNFWko1zRnRmGbX3+SS8YkEWk46pqTArIl1A
4HlxNcitNhaWDRnwImCc7Y9ETh66qkXLNfcgqxTJTZ0e8j67nVp7GwTFngLMhnowjhKEyaDWjUI+
hZF2gvQ+5Zc7gbhJCj8BGK/3odsiy6x1jwapihITcryMAygDWdoOA+Z/QXu0+2bfmOa5u5yt4OXz
l7uyUwAyAtmiiA4ab6nEK7FP66FCkqnsfgcG9JR7MLLmjTYe/hsFGIbiApI14bW7XEtJ1KI8EKvR
Cah+UN52tic0aof6HkBMZ68c9tdyF6I1kku2JUGdtjgEQ7Qx7LjWLGHd0qhelp/GykM3lDhSB8Tr
7JzSLVX/v7nQbRue+6uJlnC1eL9GCzNCyESmS0OfCIAKRbmMBL+CFPbw+Zf74FFEwI5PtkacROtT
A6DyfiRHuwQXaS4KwS5v+tobpuRALyDvnrVZ34DNhgfo6bnlSuNTFf+QSyCleb/LpY4K5n8hWUDp
F7EtgQbXkXR//zB5cyErboxcKOnx5vW8a+NbgjWsMlde++PtJs4jYP8qO0Ll1d+PNFlmOSoURL8N
7l3iRdt+871xJW8NWX4lHRTjAEQjB6GCsuxdIz6XFVVllt+ghd6p0+Yc7BJPP8g//6AVeEBGLFw7
Z66/2f+MuDhsq0arbedipKdaIoKaIt+JCbuyiP4N6Enj79j1rqM/Szqaqvomy4JNGt60tCQk66ut
tRu924TNXYlxtuFqiFcmf0fbC3QsSXbp04j18MRZ80WK/6x8EfFc78/H9zO1qHFGksRcZeKL+OpT
t6t3gadvygNdgHsoXuFW26wMKD7xckBVLLNXl3u68O+XgJXPktKCRjsltAyK8XYmspjj1m0Ibwyv
PILPh1OUtb/b7Be3pZ+8up2c17HM4uT/7EEWazGZ5l7LSq26q7S/UnAX6BhcQhMOXoLpOEh3k+F3
TgM83cfjYmUOxIZaDE0NSlYsi/iSnbAIcYxYqSKUOqFLJgJ8k2fgT/EF60ftUJGpSb3hAg6UlcKT
h9q/dJWrp+paePAx9HGo4aF8RQeQY2gZ8iWzPdHlAWALHlr4cqvyXimfbfoPKmGdGe0H3cBaTvht
JslRl0e/7elmhIWrGUgNrh0NH+fk/eMs5uQSBWUShPRjoQVVYLZGzE6H8J7p4STWangXu8H5jYX2
mAGfbFY+ydXJQLSfLN6ibrXUl7fGfBp1qylPlr0brX/g9KbOR/yO7bjyoldGIhrDZR20rI6YkPjz
N1FgV0A+gNAIwxFRwfZcpzs0EThshQTDyjL7GHA66IpzzCL7jRvyUsk+0DQwZjkMZwOMkKYPrrEZ
ywb1AyGc+3gpjjbQ99ykHmdhMBvFQolAzh47PXLjzJXmnUSOk6dr9JMP/hEC7WNjKkvmzPWHweD7
KRil0FbmYciRdzkb6iYfHXVDKo2MR/nVch7VGnDVlHzT5n+m9G9I4l1NryoUhQtFSERn6s7OpK+y
/H0Mt7TcagPggjb75TAiS5n4w6zgM9ht4JhuP5/Rj9+OBzd0QcQ1SZOWeshAYeJwUgpq3+EvBTUY
xCwKVNR3RrcSAX2M7BgI72pRvGWh2IsZmq3k4vTku8LbWWp9MEJFfg+ObsipJv6vF+S7sZaYJNnq
kroK1erOlHdEs+iKX3J/inbmmhzdlaL4+5HEifxm6achks15ppXfqkO92Zluc6CRsTE35bfEr3ZP
n3+rj4ufwai/Y09CJVZfku3rMa/jhIwOX9Bf3C1Cb5OytxNsTvfTZaVgcGUs/LDBkunIfJC9L86u
rFDyIOvrQmBJyFeD4RHFoIQNrer/cDKwaNJ+/nLXAhy4IZSXVY4RygSLW3Ro9Ige2hScgZ5q0mOj
0KTUHddA/Wvc59234dAh4TPBFkes9RTKfy7NqiiaeKv3txiilKRUFJ4xqeLFF58zr+AmyDTyms7F
WxVWb6E91gUt2R3ym3m0UQNP+d/3ZBkUYASNDdG1XJZ750wdpbLClNoIjk74HE7f0AelXfTUt78q
0ys5B1am+mOc8H7EReIaYUGujVrVnJzqW1S1XjUmG6v/w83sjsIWlV8cbLV0wRN0h8/H/njegIhE
Lx4QuQA1L9dwoHZ5B2wSuhUE6vmRWwkmMVS51X7Vx6BMDMR8MgyW9ctKptNHDvS4sjiV2XGkR5V3
tGuODaTk//0LccNixmOq3IHL9kChdQMEA0BoKFzRnYFETmELkNFUrPoCf1ydXDGIh+FhC80d0db3
q7MOpllPCyAtKAin877SXDsTJolmULmXFBPW9pyTv3PDlwVAllsSyyK+pwI0K7s2eaz/1iXmeenK
avp4sPMsFItxtOf2s5aQgjJUp0wtLAA+1IAMTI/k9h/s/26wvDob/FUIwxX5FQwaBUQTxiOB5uuZ
/ObMVeQpb6u8VU/JUCCiVtCTyP1K0455nvqZo/9UU1A6jkVQNx0S9Bb6wdObY6/DP8UFMSvSlA6v
hncqWvCGF869hwLIsZXK3edL48rtwJMyK9TIDIiMy6nJaaTETg0wFyMYmjhgXusGABJ2e+M9ur+N
Orqa/AywXOj35Wvaa1cqoGJ48E8KTRQ6Oou4LNfqqs87ehdgXPKmvYnojqrqfWL+U8KnoH1moQqE
Tv7cEh7hZhWNFlAxmo3IR61dyVfQGe8fZnHmVFJSjA5sRHwKMrefzJvI+ouYpofw6abU/injY5eG
SFBWONuuHTofL7P3Y4s/f7NiujzK7TGhwc+xzncQzfsG1ZTC5+Ch2EtisvLhr+wJk6atTceUpEg3
Fzu1aiodmA1MHWFVLEnoxTxOj5byoKDIUejnefzXWbtkPs/oI5HPy5lXf61RXEXaoErWCCRXp/7t
0ywSeRtGup2rkJSQtQdLmKq72TzE1QnxfC38kWXeBUXHNYHlKxUvW/B0VMFOxj7mFRDyZtLrBEZI
3HbFKRrgjcTOrxKtqx5EjBT9UFJrYySIh4d7AfdKL2iDr7UQXxtI7y9zNFoBCujsXq7XJfhILodC
QRghv6uC5l81S9u29+BzmHVM61TdznJ3G+fQwhAnz6DFZVgTpB2UbipVenmLbwBdrxPgDW260xx9
n3WpN0Xt/aUrfehzxJjc0f3jHP5ohwSISrqR63Jvovpa1VBxUerDuKK1v9vkelJ0zhKUgMabVgaS
lCeuBjOb/uZBa34F3UvWhDsLqouGWdznS/FKtRielEzjB9AGpLHlpZHUdTAj6cHHL/uThR1P1mqe
YwLAm4s9qJVkqI8J+MI6eslIDoGgmW3rQoFmcXu2jcJdsoFbVpkwrAAiCJfA+hvZs1AkIpjzQorN
tN+TSdlTXGuEIlGIriViFLMM9FBgV5Fzb59rXrzro5WE8Ap25/3rLdZ2qnZWT3MtxjTy2bQG4YVz
SvTUa6vAHxBPEuDDVx2GGE2FWPS84t54CILSk0CDF0q8VwWLP0PEsN2K6yBKcqGgQGU7TdGhBfBp
ZYEfGIdhrI9qtpY5Xjma+DycEmREyMQbi5KNYc6THM0mUrgKniOPCEKWIbVKctcN0lHNaK9NmDh6
FrtCcOoJJEQkYbyKCrzZllGSDKoUoGtNoSosFT+aL76EtEMmQzrFSDqM71FuE6mpHT+ZCp6xfMLO
DN1xgkqa/SrGbkuRXEtYSWyBycl3k6HuJdlayUyvHSBEE+QDQE+IL5Zwny4JO/NyqatTFj4Mkq/K
QKERa6+xarC7uxxtC5L7sEyAY2T/H6yaK2c4UHphhsIhgtLj4ssQlIeOLpXTN/PseefW3R42lb/r
fYzA9/fe57v0gws49RN4DCDQ8FHifY1FunWhh9YB+ShOkkTKY4b7bpa9SH7Ja8p1ibi0pmmXGM/z
3LiJEW4LnJslpBcmsLcy+oZJdO7rJ7m4T9ayk48B+/snW2S4mtWOllIOOIAM8I0PoB+YdWQd5/F+
ZQ6ubAWMb0RaQOuHFsliwuFFt9UYt+gYjTj4UBZxOEiKGXGRudmqavBAHYNSCXAz/GqjHoHXEvZh
rJ2zGTEVr5d/kw7TZsVUdDj3GMsIVxqDmCa7jCIiF/MVVbMrDedL9ARt4fD5C1xZMByyDlAG8fQ0
e95HGb00paHZ1tndJN8jGjWPp1m+F+Akc7cOdr2yjd8NtshUxyKSo0gInpALwLSq1cmflWBT2UcB
Zi+gfiD8ojJJEfZoF3gfU1WvXC3ieyxOknePsPheg3SR52ykr18FyGqiHkwkWTWPVZSsnFlXsKMi
saDmIVIMOq6Ll63CJnRCVXkltqDWsbHhCLbQE5F1iF+K+VyiH0AwKxng0JxdkY4bIKxQkL3efBzI
/VKsb8VN9Pn3vhZf80BINjgiAcQm7/0H18q4tGubkLYIH+r5OWgeAkrdJIERvdPEDLclhchIIKXi
c1vem+3ohfwJrKiVBxF7cPEl3j3IItB3BgmY9TCkp7Cwt6OORWqX76V88DD6tFLjiJnzoS/CLde2
EO2yAfh//gRXDgmKJqosyDci2xar9c2lohrZKMc6yDxoEHN3BIVqEvgiNrXuEbs21GKXpVWcDqOk
IoRqPorwrTW0g0xSI9gZ1J7n5xkiWFCS56Ep7wBRC9DKKzVUNio8wabYH5Vp5e2v3VTvXn+xPrPK
afokZX3a8xnFK0RXhLePKO/nz7HyD04H2VWBzIa8FuSuzcZiCYYSLUN6/0BioaLQ44dTCQef9bZa
T7mCg8SY7M03XiyyRCmErTkvSXOFYAXaDJ6qQBHj6j7odojLCB24z5fVtQTaEVQFKsdUBIlW3q8r
I8W/xQp4PQ3bot45DDl1/BEcyzP5G9MaWn91+S/tHDBTY/24MvqVA/3d6IulZmgO1fkGZVtI6dsS
OkaHPgZtBhEgqxB9jORIoxFNm2aTjc969jxHNr2cF/NiIDwu+eM8e6hDrB074qXf73bgClTSAVMR
GCnLtF5xhklHQTTHucG90FZinUu/g8ElpUTTMBk9O/Lbr53+q/y9MiFrI4sJe7PNo0tvVvlgF6ew
PY3Fo6LP0Kih4nLbUM4wgaJIaIY8IuGnXAIS3TWtx1cK7vLVAelzwWIAY9Loe/8A+aCajRF0r4l8
am7BtaB0dyN9kwHg97eD7UU/5J/FpoP5qtwQp9TtrnW2AQC3y2HNQeLKhnjX3jMWVQVUYBy7IMs9
1bS6sLLK03+ct3bYnzaAf+b6bMVPKx9AbOfF+yvcN0L4AgwUnYD3709CPSiNYr1ikS/2I9vQyipX
k8DVDb9KY3S5fMBs9kSJVuK4BcQzdf5nZeH9Kqbtyt503j3LYjFgGmuTM8kQv2sLPZldmhT71K6R
q7ls2yTzSgjb1BbETdxiX2nvzHGNaC/O1c+mY/EFENxPktzB5R40IwcuMd76lH9EQbx7zdfiyps1
32YQmVVlUE+DfBwoIcqg7fszfbK6NiDBicywj1ebIfLHWq8DxktwtAQA/AOapq5Y/nMB+GJUn1Q7
P4pC0qQofrmXcSxtCPvtqPSi4IxJ507vn8tx2uZqgs+T5A89tK4i+nnRnG3pyHj2/Cgm9XCZvydq
t9fb9mZKZ98JH/g3KzIvA1itZtkeEt42UeYd5RQvIKBUwvpeqncGDRCSdySkvCrP6k1A+WxS5/s5
dVzFpvQ84fEaZgdjqLbGfN9M6d7ejw44kDhyx/5xkqwNBNFNKRkmW7N/5QDjmrAxFXQBEVsda0J9
k1bt6JPBoPxg1TKWZxvngk9OTv7OO+FMQUntW5Pd1nfS0PlDNt9FTbFFtVgiMSmeqFhQeI7jaQO2
khshBOYwyMDaisHVi5+xjDFvW+w4p4zq31RpNzY7p0dgPblsY9ukGmgi0rxmM3IFFSXcdRzSAWGg
aFmL0EAaNTuiw4O3a+Nno+W1igVB1B1lL0WtC4Fw7uoZkjYllPRyDO0X0H0bBVn/CqjC56fHR6cK
Imc40qZQu6PPtFzKyVTjS3RBmz7QcOIMNS9CErB4NMYvfWK486XcRmmxGQw+73Bn9S91OHoVQcx4
AkU7C30GLSCW1G+lMkeH5sGoVc9u+o10YQE41DK16EebS4e2gxthYSToxc7P2TplUXxDDQSVV76P
5tZrxPcPQRDvha8aNT4KjRYic+9PxcxqUptEPT9xCgntvnBD52Mu3VX3sQ/HLwOp7Ej0lxQISEtZ
wjGRdQmgS35qnCMl/bn4lqT0+TP/8w/1Chh6d66JcQSkwAKLL/qC71+oH4ZqDEstP+WTtNGafXl5
qtON0btau+/5DjqGQXl9W3U3nca1k247/atj+Hp0a1WgrN28Opudawd3SnaLCFw0HsL0wVAOKPwO
9q5NfQM71++d40uPX+LQs29+zdXNpLp2fc6mB7n81uXbSttOxVFq6Y0cu3x3MXzrqyJt6xxV+21i
IxyHy9XGqb2SAz7dd0fzDIheu1Uud/Faj+2jPBoTojPr3P24boAAXkxIjve3ctGmexr6wbG+FWrz
xc7aG3dR+jBqOA7cq+iYxme93EkUHzeKvu+9AFMFgH85ftt+m3pmf9YN16lvhCTFdNPCoNA8CwZ3
tLOtjerNFMBQ457vclzcfx/rU9E+Bc4m/SuDZrbwp0LUx9fVfTB54/xl2jeQ6xXsvwB6eHPvGyvl
hI9ZLy8t+F8K/ozAuZesUiUM86Hr5fHejpA52mY/OaUCCU3IDcGeic3tvWBNzjtknjfwm/WTYfvT
dzQiP1+N13YXDXHkopGjhKmxiDmCpm6Kvob3J4Tn6TRy++nhEzCAPFyThv+IAeCVqeIApjZ1yDZL
0n6lcqc4bV98a/3y9lxv8Ha5g3yy/YmMuDfs/37+ZoBcWDfLjYYqO605WZf5aVF2C9o+ynpzyk6T
O/jd0+zJfry/nIKdttW2g8/v+VQZT9lB/DNv521zqg75bXMwj1PtXk79SdtKf2Tf2MZ73R8eht6z
thKIR1/8nv6C4fnWfMIH3m8fTJcuD1yVf7n7D6+1bbHNj+0Oqaq9sc+P5THfZ38qbTMe0n180/yE
i25t+cHZoqeyR6l/OyPcutV9qvdbzcv9nP9qXdNV3dHrvfCWR0VTy9ikm2HjAbd0UcvZGT8HlJw2
Qvp4N9zw62TjHPhVuzcJJUq/8kq/9KMdlnXbzlfd2TNd3Z23VBWfbbfhdyt1I6Yj3M/e5BMTbGnw
Pqm+7opniKHmNF9jH3OUrXbj/E6P4mdtX2wxrP/ePmv7FvylxvtpN9Ud+vf/ed1uV4oX5jc78VsN
6jD7WfxQbC/RRtln4ic8ao/KPuV/ZOwRkz9WW+umff27hl3NrBUeZ6Jab7BDQgLgn7GP/vRfByZU
2ys32bbbMa178eP0z7hBFalAp2En/mmqTbXN/ly+6I/Odnh2mNNh1z6nR8oH5/IcHsuzdBsc7C//
h7Lv2G0dWbt9IgLMYcqclW1ZE8KROWc+/V3lcwdtecPCD8G93bIopmLVF1aInMkb7M5WDNZZXzq7
sStbMjBNdLboRE4e4M9e46XWYEPU+g3WAkZibna0n57FPTbfD1AvuJQX0CMu+SU5KSE0p/CTnEry
7hH6uvgzYBZuhGcaWyW7xWO8zeuDzd5A/bNxKfRCh5phfVsGXBi092sLMq4WLPOeG/Otx5n0Vm6Q
qwyQjDXZiS6FsbGpjPr2Fj1hjOBikBeHa4cOjcsMUHBQk11ETsCSDEBTrdWkTfHa+xzmPMGCgY9T
B/jQYm84ls1b7MkTnckmL3Kmi7o9l4dCl7w3wafe5htgT7teG3ZwTz8B1XhJdCjcWM/+pL0U4exc
hoOgNaqoqpLG673ZGP2VuszmfB2MSSPvSZqox36rdwZtbgarDxpCTQvBn54YuQlLDL0yIJwVRF6t
R15uNhbl0F7irjZUbj4bi/TePNrGR83CQFTsxRqncU+ZLWJqzNRXQYvUTr2wOvzM1QryKLqgwR9G
p3UmgCiIlZqQSzOTS2zONqUjSDRXNLNU8Y3SYxPNHyM6VhZrl+Zg1Watx9d5VxjcJVNP7nCojMKe
HdGEdAv+5QzmFeKTdmIrLnJC5Us0ydvKF2PQfoEDSuwRfyYbZDY0lFMIvqiK2ztw/8EbruTKtUo+
gc6MjS9owt6pwnwvoN7/JblVWIQC6rt4l7IkN97jt0mV3CLMjvGeOmRhvI/3Wci46KiaisWavTM6
id3jG2WTPtdmZ63e6hUBdDO90cYqZhUu63UBaxduX6mVO1jxO2/XONfCoO3ZS4IEH4YCq9ni99GD
v9A+OcS7KkjcdJcdmiDd4ep72LhwEzfDK92Ndm8Lem9LThTOHuagXRbwpTraicU5qKQ0umxkVvs2
DuqMbxw98m3wDdAyl7bp74MaApSXLoAJ4tZnGAar18Bj1Zk9cOmBF3I6a7BKDBVaVyze5E30WzVB
K3ELCyuxYKdhrJZiZw7tpiHYrPjpfNGFvLVZORAc0WG87fIBexhMQefUD0lHw9CugtVLcEorOSCc
ZHpqcGBw6/GGoNytdgGpoKALmiDfZW5xiAetcIeAxVjMd8khOZCRaCc43sxg3xKjw6jJXDIqWT3B
zZfNwibn06Bqg+FEexROfcRcnL+tVuVnTmug66ySvZPxTS5r4pJzroLZXvFpuNuvb+Q/9twDyk5G
5yO95t+9KADwUG2TaBgj/4M7MVcz2N6xVJ1ZK9lL4FSmu6fFBB8UtW0fU63TA3qnTshZdPr7jv69
Kv8uq7MsqlsEtgKuIA+xzp/BXrUOYNkvAoJrfzQUtdV6VXZlt3J2i/oOgeuPpdXQk36QHbHs71jg
v7u9x0tPy8pFa09jGjwhBobVV8gauZvaca9u58EDiMMonchnTwAa8dp06KzM/b/XlHDuUACGsTEg
XrD0vStwVUqHkgDfV2fmdEVFyVJAV2VwtvODs/0NC2BZNPABzkDDCpmgeFc4lqc6qjaKmoJJEQ9i
J1pzPNuIvdSYUYxCHk1Ghm4Xg9ZjPnkAEODfXGVKW0RJjUV8NrBGVzixYib1mUODXzgtQwYe6W0V
sB3VmHCv/U4MozU5jRVr8txgJLBiYHsaqpWtBV7egOSf4nQO6W/2yJv6t4763Qneha0LB6HOKe7X
Ax+0mDtbY2E1CCuBlARfNjWLURUxIREzZCbVuM1kbpyzHQsIbeIPfrJp+Qda8CvmmkXU4tnEL+zi
kziqhiTTW6yfkFg9GPi/6s04ZOSxeOZkCSW++7SvmZoqTaoUIkDMeZ4GsP2hqQFhMlaCxzQA4UWp
ySrIshJZ3go8+1WMXs6xh05mMQbwjnt0QP8I/WUcE482PEH48aQ29p/aF+hO3CpIfeFvcrC0B7CU
JcgsCQyEnBCBEYPWVV0/ctB6IWWDfiNY4qMA/8EejGw4Wv19eX5fHRR+IUACLICCXtt3PfI/B1Px
8AHupQ2gqS2s2Uzjl9ecOw2w710wZ6I49ffu/jEN/tzf3aOYSXPWTVNdnQUV4Ht1ROjJvE32PuQM
5FvqC+9VWmugNGY/ejh/F42g+gClCR564PDglO7x63klgS+Yosc10axVoGxKdMeG79b/bVx46PYL
KpchIAfRiBPOqO2iGbaUlc7H8H+QHjU6vzvvP9MkHA/DgjcMi21wT+9mZEautqyLJPnQGnr3zoFP
FxX6GgdVdkHGs87G8BYfcu2IsqHZ2L0IkIYOzD08qpAldXytgnnUHZWnUoZcnTldm04XDRYB7Qek
6WnEYeHf9+63Oia5gCi3QXEOJGGA/34O3LFkyg3woy0A2SCtBBcsSDdIm0/wv4l+chMIWL7S4raW
2tB+FgIk0IUH4+cfuSyOgRVFoiwkEkbkz2NgGmbrwECszpgIUUT1Ct2K1H43WKvmbUGqP/19zr+f
VewOcBVwn7CC4NR/7g62BVQZ890WZPC3RKsRVTBUQafuVj/Clf7uwpCr+59d3VVjaLpqi4pN+EOD
hGczx17tnI172mIP5vTVbMb1EQbxLHKx3hBXEwJ2YnSQFrveS4uWNaaYmP/3c5fgRioRO1LMnXfz
FL1SQwdfUrgMlRZ6Iv9fXIDZN49QrN+YwfsnQQGDF+bvgDRy9y3/tqK4jW6TMVROcciZjN6Y+WEO
BC91gS+j9fYAMePyOPiyOx6QtF+TfeHwWnUen/KwS1UFShax0XlcSDswqw9qvz6X+6ZXEcX3/nxl
d9lr9UqnKmeg0n3Ojkh3WO2rCUpKg3+OCCEwiInCys8Xzn9fw9/tLNzV/57a3YI5Syg6QqaAEExR
fTcSDWrT2ozMq3gwkf/uHGEWB38flGsFFG9U9H4O1Xzoa3pYY+WQOQwPwWmdhkNNAJRo9RrD2TRM
rzjP7hFv/ptacHfvMImBo0kAZagW3z2QfSpQMSXBOTiBQGO9WjHUMef1Bd4a5DcmozVxfaHq3mQK
uLr1Aaw4jBpw6A6higKdIxAm1BREM3oQNWW5rShCChWiYAF6NChtTMxNQOl8Fj4q9jai4KCskgnH
9LmXghZlb2Km05njguUEvQ30qiK4d7D4zjUrzJp43AMb8vc9JfPyrzNGh5jnaZqwWe7mbY5q2Squ
0i1Q0HkYBD+TAELnWmjxHlpc+a6L1I2y/97nty7V/U6/W9MIMCFCe19To6U876h6qoihDie9sdGp
gUlUtsKOGRiNioW0HSVpEb9P22sKLU4p/0qhLAD/NLWkeW1gQemLv5biveXeCCR8VA608mCw/yOW
AHKAUPUghQL2213dD+g5apQEeHaPpQEPAxCcMF0OpQUgA5xq/74gv9EhkFrE5MSgrAk1Euh0/xzu
fczJbD8M301bTnZSNgDrRRZ80YdB8v/aFIiP4wf6J/+KX6AHziKZ4AlOQCHX4D/xkrSOaVP0QIhN
7UGKblV3aCYUmi4QPm+Xc6yGJbUDhAInTtQ60TEp8k+ofGlA8RYrLEYfyJL8a03+cTx3g3Hr+4ZP
aOho4QJk33pSdWoRQDycbhK05BILpAOs12hKghkNXZiHs/c/cgLoEuBZQDsO9wEgvZ+XREH4DZtK
MK22aIPaguzFcIFr+RjmJwTUqoGe2VSrEUG5j4pf0jLWwZXIqmCJK6cbJD9jGwcRqIb6d4G2qwKg
2bagP8nJSGsW2PF0VolAtB9eU5CbZ5CKwXgk3ZgcvcZCoNS6/z8b8GJw/feU7pb9fIxAykkAwsOV
A1UPtErIfOBm9oBsP1r9/rVEgE6CDhiR5wC9+m6dlfl4QA+uq863Qo+NWoOUs4qSTfAw8fjV/Say
UED9YPAifINm5M8bJY7TCDwVR2Lvzn9L1SPvQFVdhcXug6fku+d5N1sBYYwsB1wFtNpo9ueeGlmK
Y0lEwn2Fdo29XlJ3wCnxXvr+CKwA4X981699gYkG5DWQEyiu/NwXtchbC4HS0h9jMERjZi+9D1wW
lEzkN5n03ufo8wCs1qEdzy+rK8bXabwOtRPB0KIGt0npZWQ9AVE1JRqUA7gUkAjTpk7WZgqUFqUN
kUCZbPUVpTA6ZfoQPgc51tcNvm1UpSlsOL0kbcAzrlLdVk4y5VG5btA4AyYR3wNcMVhB69gbZ3Hi
7Jj4LHWgNBQ3hMozRPDXZDWa8quCw2cOownOB3+GDPwB+FK5AlSZKrRVuBXLAZK5/QAlJcCjmNJN
+U8eJsZjVAY0efK4T8y1c2ZwSGuApwB0o1Q2eFu4837tXwT2Evc2sbYHygLNfUxIa5dAxB2qoI2T
AV6asPlehqo9n9G2LNsiq27yNZ4aUA4yh2D9eEByevlS0KjutspuYNkLh2uQg0qZ4EzlCD2PijVA
t8nAQdz6ECA2pgFgE3r+Ip/BSFHSKXHWo56zORZ6xKhUyNGtho488odqvhBOwFwKOqQfVPAJAAAl
k0C2oElQVbrQrMjXkhRi+Oj9tOnxcU72z2cR6DQQOyBMJwMc93MwTXEOifkIz6KyCxj12OoT0tJZ
/fh78fpX6gc7KgS8BHEGsN3d/ALlHMg3jBiz07v4tRN81Evg0NLe6ht/Es/za/YxnOrb9sYc+bNy
md+nr+Y1f2HfwPWRn5sb/unfkkVDDwq64xcYwKIq9OAY/5H5QI+UtPCAbEBQeTdZrHHarIIAshWo
kFmP9o4BWA6grkAe/X0x/lGZ5Ei5DN6dWMk59Cp/XvOl4mAlLY6I5jUsBNBtSHQYC5MWhrq8Av9s
CijRS26tP6wIkKnh59RBQji0vjFVQV5DuZs62FJKhpTDnplTdBuug76puQay2NdqXk5/n+XvoBGt
UPiWIHYgEvXfyKT/xA0pQvdhAquHMHQjiLOXlUZUHiHZzCQuWZmhL//3Hr/H6t3ZEaMUltCTUAC9
lzrtyzSPWEyFfl09bSnUOtYB9BQ0RDFy2BbN1e2ygU5bdp8ptWqAM3VVpRJFDSlytnmzUxmEK5l2
F9RDgIDDCJCHVRunxqg6VKoRiwNS4EjzJ5W1Zp+CzzJ1HnmQIYWECFMsAWoC9UdEcE+MhiC6qgGF
BAdKi5pnfaTdAtAkrr9UEw/zt1atpTaAOwBoVHnYyFtOHA026lYwUANmPzn5S4L4PuIyfVutdhTN
vy/X7+AVOQyALsigUFhAY/7nKBThdVBXsEvxS8YdUCAC3gnnMlKysaA52D4Ao/xjOBAZADBukVej
Jnm3tyyuoiWFdgWRyeJSo4e+RWpQOQnZYA4KC8e/T+4ftS+oNgFNj/o36GNYm3+eXd1NcjIrfX1+
glqJu/mswb7OMG2f1FFPjtMtfREfFty+1QzuBiAKNSQuRAjAYBb5uVOmZDsWHt75EeYvamqPALKt
/vQmPI+rBa/win4TeZ2SNhWKI6JzlD+ozxQKAV9Kb8azSifAX2jUKGiUZCyQ+Mbs39UQe7aT6EF2
9Y94BVxicMXA6QWpV7mf9qOClZJMoNsQ8R7DdmqrjK8bDH+VF6X85MfcExXgVNg921p/35jf4wAS
V6TyASazjCXh7r5wXbeVVVRg7nNpDYYDXqq9oNT7aIolk/XPO0F2g/4HxFRYYt75807E/JiOklhw
wJgoVowAO4Xk7Qb8EoBK8AxTGBSYnrrmaYNZFxBrxkZMvdF5kMHQ3JrhwaP2j1IXNJhJyYDoUmBp
uVv+Vrh7wYYx3g5LayuxEVV71A+G7gzRDUGwsl2MEDjTVjBN6jCGF99+Y1/E0U3fOUTHjLGkDyqb
KAPfXSBCiUMmCaIRxNwgd393RFPGCH2Tc42/6IA+6cm+AyAFVgznSZ8N2YosYJ+1/Mig9gQveJMx
I0uo1QXaqTSgIoODWE+b0ANBMhKuBiAs+qIru9nY0BYFV8mIDhPgJNJOtnh31Wj84L+AmADDqXIm
tAXwHSzeYa484g1ARhS8RWv5K8IsoFCwqVrjo6zWhhu+GrB9PTsDK68SrZ5rqRKAijeqT8H1euiN
j48RnTxg275fozYDc4LIVoenqQPtAJXCq0cDkEMFfvBbaEzuHKBXrE1dINKa4zW/SNq66+z3QkX3
WoU1mtqpz/tP6/MzxoeAhLClQeXeCr0CQAGgEqN2e2jbou6gJdfsHXUuQ0Eh7+0WWYGkXmuclLKD
dbwK8hkwP5JKjrk3roE+qjowSZCfhVRsiYO8BsGV/D9t4LBuge4F2PrWqlecZo3NZ+N29bAOQd8W
Gx15DfJoAGbEam3VWgZgR6ZDThh4CkAVXYjtar1Wu7vrEwyztFa9Ad3xRt5NdEAstQEYDEAosey/
pxoMW1QZyRejAdvw+vLKGa1ZGYAiAjRAWeR9eO7hE4olf1+VQrUaG9taiva+7p97IAPI5rA2dmid
shijUV+xxMOoCxWhbwAGp616p/JmptIqCwyFaJLuOmNwxrybjtOh1sEyOgwW+tyqaA8aD3BD+ULr
HPZcOzD7Msq9aNYfzBO+w85fyJGNTv4COiU69eNeNsl3ydgSFCm7wxHPPvi4qnU87yeDQdOTOtDm
Yoz+ZkxPZN/geZqZBVNz7WuFaK/x+kojJURdDfss98Azu6u+6spX/hGy2FCxgCXR8vOsl+fudXnC
F1qxdvk62E9/T4zfU9J/p6xvkiqDx1FAyPSbZ96MQtvKFFP76FoBkER4aEcOEwRfhdxyzUHLlGCJ
9kXKhwoH7ALx4Iai97oZeQuD26k2WBb0c9TsSZrAgvJZQNY7Lw5Eh2G7Qb4KwciDYyaR6q9jBm8N
NV/+H4DKvAd/RarpkkiT8eDN0cBxIJ/qcqxk4dQlNs9hKtgAh0yRJVaaFAPK3bgIrmBbn24VFOT8
tNgtnNeiblcptJpLx1EWXh7KmP1a8b4vLyDLqE0DFQuhxZ8rArxuS4mv5NqP+uNI35Zyt5w3DljT
EvjufUwQbXH82A/zuwZ4d4lAZyMKDqh1QN7sLtjny6yRJyap/Nlt/OiQnKld40C0q/kiEyHDqlh4
/dzO7RiIQdHFbwcqnABaS2Ex6U4ecFhAkg127rRO71MBF9BO7iuH+AzCoAc8WKWml8qmgvTcwbdN
9upTBUzKbjwxAe9vwXiqT6OXP23XypcNAs+p8czgaTCSUHBnp3DLU3OZn8dnMXzYQCOryF8nT5bp
/yQBDDUNFdvSNZF0S6VrTxnAR0APSYMUANQGvuXV0F4Cah1xuTK95Ah5/h6i303F34eAlBPiU0Si
7K5GK/T5ytSDArA1YI2MOfmDwxvMWTEBmPRKt9gRpFzkiI5kWNAXtTZjAdpmxasKvuzyBDERdbFg
RQjEVoG5Q34QGP8q52BgIixGRiiD98hDke7nNarTeKCnuY4vwRVqFgCoAnmpdWZt52oQmEcZ0/bR
eUOl9fP4jiqr7PM6qEm6Nlh2oWXW06ghkH0QP30L4N1fNfQ8ybAFZRZNsZ8HJVJTRccsRm1Au+2T
dK2P6DLgWj1niUowh8mp2cVed47g+fTUnemnBOY/ECw6dh/9cQ03pzlxz8xbfUkDdt8whhJIh/Qc
vS+bFl05LEewaR1sWq8/Eo/3M/zQ535XHDqMxP6ZDVmMxeVFOY/P2QFGhMNnccuhsP7x9+D4Bdb5
vvb/Oc27KIge5bhtFmEMgUBoZVgeq/MTlEmVRq/6oA/y2hwno3ijezeCvOwrfVaE72Qs0unnFeHA
y9/H89s89/uAREjgCuiRIzO7G60SsjK+BgvBnzoaa7Mca0Ix7RmufalQS1rbyySVTj20ViH2XuUt
AohrIpsHLHtbOH2e51QVktyBmraToGE8y4xK5RrHE/RH6gxL5XJYGFA11YWQflH4ws6bC6HkYHRq
sWxXUC+HdVhvZTTCPhFaG/3LCP3R7iUqDzEQG6TTNHTwB8kO1cij4DdrdKeXwkfXMTPoY4CZCvwu
i0W3R+O+rld93noksYzV4N6X8WRDYNuSoQMtb7QhZhtkNmZLKcqwShsLwhDSIOsFRky+hevIqACI
k1w6hrkQLIEhAMItAd0GA3ggKChW3WcyDD5KNCUos6CjiLwF3TUyjZejsIOqhMm1KEHCCRidsgwy
frjROQe8UPU08TT8egORLXV8+z7OUILO3KTirA1w4ma8LWgwMzOjxcTMrXWoTfQAt0H7DXBtevTp
vD9BbM6ERyv0bz5qVrxSwHut3KZGm/BezyM61OraMeAgnasO3m1NouWyrJMNKG9Sul3BypoA4aI8
X0L0kcJhYdyybs0JNsLisNhUs6pIwigIkP490L5Xu/vnG6V3wOLQwACJ527gjwXf8w3RAOzM2Y1u
vBUd4NDsQ0jaCM6MybvJXragMq/z1mQWTh7KrpICwQ3ah8GpGT4Gd1CD0kazdDg3O8pqr/e6YDEu
ogDwJqunldM6+CNe83O+jwA/7B+cAuBl/1hcIGPII2ACpR9e4j/nqLmRmEhk0sofXW7HH8AWdRhn
dplr+5Sd21aDMEtxXp/KUD6wB/QNQf/dKSfundpRu+y8jFoH4P3mC37tCh6U6rD2To4COL1gd+c6
JC9qJx+yMySf/fRpdBOs4dIuObdP7VP9mqEZPz9VZxBo9t1e8Negw6QI2LpX2pu/4Juql/aIWD1c
/OZcnKVRq1+3WuWuM6g1r/UTdcpf89f+S9jlT/lT+iSduJ10gtjuE6nIW+jRB72LF7IAmw2huxXE
u9WbQNQQzdnh7eYgAozLAxk6273HwDj8ueF1MZwgcBJmgbSfnwF2DcBqPip7at8EU7A6hd0Aabp6
o9d7lM+H9HF0FVuxE5+8xEAOpmsUSDtyntEhOlC79Ki8p8f0WB5TD30uBGxe6g37xZHsDT8CsPUT
4NytJbrwM9kneHV+iYsieNWOzKKcJ2ELDtsJpUZ+IdcECnKTZrJaQJKaW5CHJEGqHEndzGsAGoXb
6aAiIxPtHEavTODSvcnOAY3PDQlsgNqKXUpDIqP1OsGdb1pjo3oKqME+RqoGEIWeo5xaqIMx6qNJ
Uh3y4VGfEeaTV+0MRme0oJap1FNjK/gAAgCn8dh9dOb3zds6a1IIQ70BIHw0HfLP6EXex6OuHPNL
euFnGDhqyjH9bBgNvn7PwNmRdbH8rDXg8gHGv22D2l6YXsN60l/gLYXmdHOCEI/wTDFatRsv+W38
LA/zpTu1LmEjtWGCXDSc/Gof2yBK7sswh7rTV3yMj3lYnatzDA5DcZpofDE2DHIPKJHxyPgLBnJ8
zEqM6OJcHiUWG/fhiBcdTCfCDGlRAsN3lJp0DWS3PFZ7zt8cKPZTsjpg8HL+uuEX8usYDti4D+tj
H2IkOyVoE8JzH2Q72RF1FRKWDsqWwXz55mIs6NTokH77bIP4sD1vb+0lPeSHHieba8UuvYEtekp2
06bjsvBqfCsv0UsZKCGuXdDZAIi6vZ/vKYtzc2dzkUlYsQNxFtapPNbpvM5TQlxWMozszUal5EAY
DQjYeAc1ZUTEaakVYRU2IfPUhMUG0HsXdiHlUq7MqjlQ7Byk8lx61LIwn9R4jyAZ2mVn6pCfoeub
7lEMfIreG1EFHLgKSd29CqP3EclquLFAxmP+OicAxXfwb76me+wL5P3j6Kd72J+QP0S7Da4YlBvt
Sr9GYE5fm6eSBa2qepIOm5uEyoG82foFQPezPwJIPzutuQQE8N0gYzvUO9EmT+YGiDAeUtGDOI4L
SG0w7tCVsst36XV0mhClxFAGJ3bCluUJ4HjMCPKxCyp3sWKUrszW5IEvBw4fibagsTpJmWU87/iq
C+uVu/KUI9RPd/g5oYESHSVOLS7xicLsIINofwEolXqZn6nMihiD2hcX4YXyS0/BD3/k9pSfBNSZ
8mvQ9OSAzBuy9tF783MDLHsBKWp1QcqhgATrZd4SwnuP9XkcNPc6HLtjv+/3w3E+j/h3PnOv47k7
tvvuKJZau5/C9mM+s5Ha7sdzu2/3TacNRw7P7ZEJhuOAT0pPS7iEEULFxHtFFSBS8a1uD3Yog3RH
9Opdc5iCejfhgvSnWVZPmotgVS8RuMPqU+dtuNHvpL20F/bcS/nAbeu+4EgCN6Dl0EDDUoT08q7g
SE1jM5RN3oTySKRLqPyLk/SHpiy/0A/fu4EWICydQB9F//duzVvkNJunmA16VNjg7HjABOxRWvM1
+6wavwMX7T2yDPh9ZuDrwXkTrTukAlhnf+5yahG3DPBH9avB5ZIMaN1O63kArlpK+zsq+eVojPBJ
hqsQ8jSUpAE2udtVUcLpM+XF0lfs1e38DKtmtq/OkGLbR1iVGZtQqsRGncBRgqvrZfLOn7C11Qj3
qHbYVCUslQ5cocXisfJVWPvS0/wmh/WDu/2PagII0IRcy7Ho4qF/8vOisKUSZxmTNWDKHgSgXaT4
RnrodXqLlhmMc7DsB23mneKRjtY/Upafe74bAdw0dDOdU9FZB1X+/YZSaqulKAY6Qvj5TApvjMGg
mAbnKnV8cH++G5M/o0bwovFC0RgpK3pHP896hjBg3ClTTfBObA5TUjSxxmozoOmsMJeooAwgY9HX
WSDYAIRBylEGqOkzJ2rgyyOvgLyKlE86zS0GEKVcQuMqLfjkezM8AmT8rm/DxZtF7wfBLek43WXV
NBTT4ylda1h5v0bo4s8HwMsZDnUfvaNAnMEMd/l79AJziNO/vzwYEwLcYAixW7nbZz2z9bJV/Hru
GIhLmxKjSqcU9LNYb4B1Bjuh03PEmPCSoB3+JoYSsBR2DPIRSrNUUDNBDrhF5oyUocBFWNZlyKDc
RjQVX4bey4DcHzWutjcBDQ0P0UR7GBGCV3bE62tm4bGgT2hTbm/I1Ntb1JhgKirPoHhPubYGUiiB
7H1jwRi6KLlGywYUnJYN0lbQute4I/2xMsRqY3gt3NWJL/wZ+paRx9rtlX/PX5IjOBzsvgdSFZGU
Mb8Ih8pePxZEgBjq1xw8TsYagAGTDOotRlKmZl+9LyYGh2rl53KBRii9Q14Aj2jlAOUkBs1T+Czl
wIVifeYLUyj1uVK3Uc8UAyDGFhKjFZZXBZ7Qo5byGixe5hPzCg+5woD+A1VrJQBVN4BDwF5oZoPJ
rTSHlI6OhDTmnbox2OPMGEWm988yeHLbLTdjwZqxrICJ9AoKOnLCAhw5VFIFrYAziQ+FB+hUz7y1
HivhwaPzPTH/NTbuKmHI+4Q2qSnqPBDGrvWpCgaMp9XKQmDyaF/opP1jJCIzAkQNlSV0we5So3yi
UujrcNOZtiibvw0m0h/AKHfVtTbwlhkBZdapV2ZUofTjsFYUUKfCoXEnwI9CsmexiOUrJw07n3uH
iS1y/lQtHPnQoK/hZg61w1VyZ5e1BhMceitx8F838wtkSKB7gX9Gu8ppQslxdSt/MvF1+OTq0i7s
NMCjyZwGf4mC6V2+rW7i8BZrZU7mVH7li1YcKjt8m8PiB0XLAFruQebIAY7zsmJvKYzNv8iuCp+y
oelnoZeInZIdDyZlk0NgLWQQJi1p5O3pnbIzjOYAaW5AaNh5iMgujMMMdOw4TPFbHNIIafCk0jhS
kgkPNa4Fi0UIcpUQKgrhce4WOOo0zPHRHBux7uBTO9ZVdsu1cGCmgw83TmSB4uwLIDqTF5pm5uB0
Piq7VuOgU/aER7w6lwjyZWtCuRcLG/7Amcm+cSqHdzezwWk3jmxRuw47q/DuaojgHo5fuAQH3CQc
IDkY1qW/RHeCxCf+WGGj5Cwii68cER23wuHeIdyNa8pb/zsfyF865ErTFqRfQGusrpTJ3kTQMRW7
toUPmNhpwlkEhzuxJGe2R3AuJQcAatRBLZC+bfLqLNpugtEePcAgHMEpn23BEcBfwT+JBSoooWs6
YtjalM85PViarUf+1uI30ehM0VBwvzqTwm8cdgYtXWzR4kV2q+Bfykys9I1zOIcya4MwRRMM1wEv
MaBsnDO5CU5fqDAjAWs8JJzyFFxMAfR2wZTBy+S/kj3rluGAW4HLgv3CcdZKn1F0+j5ZyiZDAgPK
x9DFEExwWShQgb+DRBMaGF6PgU1b/I29kfHEYjjKtwQjjXGK69ppohF/DSazQyWJnIsIhii5bORH
cDJrtBUn+yTE4tVLzRlkyxXvVAhGUhNUTBuEZFRS3XLHgj3bWPkuNRF/44rPtlyqPdJyEUVewk3t
QWrFxV+xCe+VJnGCIORhfN4BVtJOAnjFDWoUkluFiB0pP+6MnbVqBpanBKGqCEUDaY+f78+TQyFb
kr9+vzx4j3pkD2Ds4SBXm3IqsKUJkTYKwbLlXgTQSskwoD7wG+4RnENAxiV3lcPd55zyDefrgc5K
zuuQoA5BvqzBV4y4k7XBWwjicB+KSRVxM8jNY90VT7WASSUGTX+zF7xAE7cXr8GTIpjKc2lUhA5h
8AYq9e76hW3gxwveLUox+AryJeQZAB8CNrJ4ECI8FKIbofzQOeSJG/BfDAM8w2TWgeICDoHH3mUU
r8gzSmMgtODKigbEa/Fc/u+JwUMHhYJD43QOGsSvFXgUJSIs1h2/KBRDKjz6aN/gKyJUJCoTqgEg
chHtggrVCaLPANaUwUDHgUg/yO6EnJyoHXyzNWrwBXHSKE3taKu4DrgykA9SeUvagZm6I6IQ81eH
byes4hR9PEgyMDqUDCoTIa2G9cJoCCMe3HxCnu9seT8jujOx9COBhiulM5oxkufsVQANn3MFi6TS
8q50sOCZtU/yUg7v0Wb2mjsMEm3+XeiQFUP4o3QUa/uCingIjRIJGTWJpVv0mUqnMQCBMyHYYjTQ
K0gtiMigy+yJmRq7uGED/qmDyKktDny2HGWB2CKKBrGFIopDNyrRPCBvDTbiYNAQbXRZMvyz2MBj
HDMdhTYILKBY4202xLJJUh+7sjN8F3pEp7OP64vopFYKfYHYikz0wP4fYWfanKjetPFPZBWy85Zd
FHdjkjdUMpMAioIKuHz659fOXfWcM+fUmXIySQyy/Nfuvq6+mhZAHiHZM3hwCFg1Ty/0Bh0OXTVo
Qq7HXQ8jkQc4jpu4exOlBYlY5KlFuoxEHCoSKGLiCnzlEfcaDyN19Uj67/26HtUjAb2d6DQyf/SJ
7vMU+ohoD7cNT6CPrSWNf+QHbjNGsGFs0TqcBGFy9zQZJlrUhVmYo+QAg4cxvU+PYZ48UKJ4IJ6Q
J7vwkKo7bsAGbmrjZmz/5L5oIWkjaecy2vNhabmSlpO7pnuje+PCEIrkywp2n3LXWWgFCm0tlzfo
HPnJCJqxue7eAIji+5sV6KMmrkGvlgYHXd6a4JbIYKHYi6/7kNpiYmYj3TeCNnlEEPUYRlrkpDxC
zHCZXENrQTw3vYaDlGEVPRDAcYfRkDHGlbha+RwiTdCFl1D3KQ7BWCR0c4zlhlCQjKx3GaCiDVGP
rqEMTJKeR4eRFYlCxPTyymdeL6GyouK9jGO6mmmF9onopsCVHykveWywuCvIlNTIUtjc7iXsXt1y
VPIcHSdo6IEyooxvnL8P4zwpeTplpRGJRhoitGdGpKzo4pHBDUtbn3lmtDesIPvZE12SlpMXvzOf
eDa+Sw9aDP2M59JQruZJOh4w5xwyKHjMWH6T7ngsL+FgI39nIoLRKugdIAPx1bHEymos6fYiEYEs
EG5ZTTCiQB4AqYkEIYpADy3aRKawzDO5tDLabeWWpPeZAgiDyDhzpuWXRDzr9LkGjDHq2/Geh84Z
Lk1srqWvpbdvzCHkOxjZTYyizyTjtNIr2rv00vFbgmvSU/Jkg4/hu6iOlKlMMhmzNAwX5swpwc/z
WE5WsqieWTrz5ZFVyprJUir21g4joYgurPLHiZ4M/VoMIkw8lmNMHs2/MdmZLsy5X6M7B8GWeUgE
N9lzg9kIUdeAmDGPIBeXWStDWvqyHcsiYMuxacvnpdd4QL98DjsZKDK2Hs8RJmNVFr/iBZfKlwdh
ZMcXVgI5m4z75/RgZHehoBPyJXFDi+XwKu9xDK3M+YlEMrS1CAb8g0Nk0O9H9xCQnAXRiCz+1/hz
gSaGBJzhuMgKKc12iHZbg/uXGWIt5KBhJKPzlgx5qa8g95OaBQXgbmQkpLC/qpBl2g+0JpDxGDIK
dnBazFAINCh0JCdqDMpv8D4Si7lzGMmifeEcx6mCEMcDxguZZbGOCgQaIS55J76NJkSHaojxIryY
XSyvIi6Qc+JURVwt9fABhcb41sMBCNj8MrGiAVi3lTiUfewmJ0ZuvUb0mCij0F72cw7mXjmGKOeU
EmIjlW1BHuEe6tSKPHHYaUTluxFp7lxKBnO3HvK7UHRuPNyDn+Vd+XKSAyccRJBrJnqo+JeR4eVv
h7civk+kAeSWiVoQpQMS9uURThCFzLBJVF8LivGJdxR64ZbkTHzZ1TRu/D6B+gNhqY/0+BYZHkfF
YiUVCU736I7Cixh10CmROJGpKfevcZVTWGPwiaiGIpMUE/VpBWOcXpM2BOcZCfyOUEmMSBppTJhg
+GlPS1X+RzSDF2oj/7ODH29YRBgUWL+JfAyU8f3OLLljqRyxGvZP50GMcRPny8DUEjGQYyRmlli/
8gknfqzwV6JzeHzVH/hq7RsQYPCHCMU/Q3nEjv7fLXwmA/yFjkHh2La+9k625jKjtheSme6dEvQT
/WFy+3izX4mORH+46D8ymIX1CCuWoB5RRMWwtb9Hjcrm7OiX3rmtq8obQ+O7BIhQzoazi+Vrp9ha
teR3u/t63FKIiGDCwsb+gw1bB/vtuYwwlJpBdGv96pL0V3f6+nN1cP1EO3qP+eMww2qjNAp+bB2R
VXHx4GC3guZcpo/av2qu1s2v/ehBSBhnFkr4DA3v5Q8KdpetX9xmD8tVBu4VDyqu2cLnw8QCBfak
tkwwSPXS717v+3BQB302nmNs68GhjWvkOmcHv1szsQIysrz+LQ/3/ut9eyO5yPQ6wCsSGvzxoJ3d
u7lleNPXPDx8VqnWhA7aXH8qHarB3/8Xj58q3eRwkGFBrcbfA5LUdKVnqyOArr0R1/rMuiwwLqs3
6iPNvB81P8/4TiaGsbiIDXau+Jzi1vYw4sxAfJ0KZ7WctpNyiW85kfQfTiL+cD5tcXYgp3yeYo3x
gxOaiL3+CE2M4gI3tiPDV7wV8SkGpBbjbKDhyLzA5p2Yi1uNu2aSBqu6g5mJgyYXEEe3/hiKr43z
PAGNX4g/lqUY7xAJkdqxeUOuPIgP3+Lkm6nEH9TE5vp8GiNw6OuehY1wxtHQ8BzEetYDwEYoqw/U
10zP2mJIg/A2P09TMnNuE5zwls+e8S/wB54uBQr4TFBxt3X8egkQSMyh4Hcx7ht0wBDIghYgSfi3
uP3czYbAkM6nESP+tewi7SkzVkcobo0LONVYtqiWvXeRSrEBJAa1J4iJBVigxyUqWsTnQDUP7H7d
0dN/sk2y7/aoZHHMCoEtot2XiPwELkpSOLYjkBcZSVfXALSbHtIbVvMp4mKrbCQfEisaY4B9UmwG
MdDK0f3HJTSxV2TXfcQ1xtUQBLEflQjBidbX7vjLlN/uBl4x2+09ToFQmgZgCHnEGt9TAQCteA9+
exsNwdrcdt1NL9BPJw40UdDzdl3N62nfu/B0J+jMnVxm2yRLauIkB9NF1ll77TFTCOmcfcsn2YGX
5du40XbwdDIlInUnhtFMCpD2ihiS9PYgtlNY2rvJDlC6qN2KONBuoi6uhGnkJcdpM/nKUq0jtkOi
24Iyg7PBKks7SozcqW8swScbCHvPiN5xmxRvQQ5o3hKPYej3UIGLOVpEUyM0oceSn+WLnaE+bfPM
pzO3T3UzpMXEfhDj/vRKciQ7vJgAsnOqWAG9Z/sDwOU7+6bAbmx/SPxA4fnG2sBHnZWjvArLERS9
kc4vh8l+wkZWupjcNXHSArPsgrWCdZSCanxl+Ba4U9jluk+6IjZGtRV7UMVWws2LdncqiJgjTN4x
graont3R6FKfRNgLxjV7I6cTgxJY+wOLTq6Rj/LREd25fJJhGWWhUICbsT4yfxrTNnbFBuSi6T5F
gQ63AC9HfDX4L2juIcCASp6I0t0YlIyhGHk67Kchtvw1xJn094zjX56ZgwWn+07AUBWTSouUH9I8
5/iAwSH3mI2rgCJIQYzmWSSqWwowpfN0WoFRzt85/TAiZ08MfG7526K4FTU8LoxksejEQ6L6MwWy
C+4I8nNYBqcN/uP7bUzRbLxjUaOT/hIT4e6XbyomQDulVHpyjvZPBa1bcAuE41tjEhjROTBX1x9o
PrxS3Yz+rH1hCJ8h+d6fxsg+VNj9lRiDBTk5g3fJ4fFqf08g5hjtOYaz0fNWIrbcEeYBxtwurt+0
YCqmjYPpKIaP2GuUZ8cTehAZ17EGxQq9M66okvo/S7Wh6fHG0Aj6mUd97tLzn+KitHztedUsQkdm
brNCGdEn8RDNwYbFyRh3kfKlxQggyEpUcYisH2WSJ0WYzeVjpwjY4V1UDSmedEhM3T0gtliwNJBE
/hz2JWamuGogERNM1tKFiZw8sJjzkcMwOwctryaQtQS95KDwHS+Dc7GHgUEBb7zZX1Z7j+VujxzL
FSP/kB7SPbDwGJYqXnDBUsbwwiWRuSRjfuB99eMDYoniHyMvGCPieFjIYitrm4QEboD+Ty6e6Dte
0ub4VHTUxoNP9Qu2KMSGkUYyIITzUTm+T80PWahYiG78eoalok2scB9fpkNoJ+X4Ot1B9KXZ2BFY
EhGkZQ45gcCJBwbWgOGLLTS1vDnxBrSxXWSmPeIsITBHFrfoiDbB6ceDNsHnII79XRKFZKju+ZIn
Yq3Fs9X2SbZ6tmTtAmam+M1qJ//kY9TIRQCi5uchTswdYVJ1FoS6OzfeIapwQD6pxjkCYU1wB49J
yslj0SbKiF+4iQZFMYRwyBzCt6M+IXP6we02sZtfZk1cje3Styfa9Lg1ptTAmzZbY2ksIbVMbpln
znWUI9ttuWm3x4vnHFz7bQ9rRd/50FicaYag3dag3PZnZsBqKb/Mtwpt0Plu6OnzfGMtmy2/W8uh
5Q4zvuMmmm8c6kzNuXxbmm9l2n6WG2IkJrRPj3+QYz5L08vmh03/CU/mU9gy2S25beHpZXMZKNvs
bbAcQPPghvabkjGVDpbmlY860/Zzv2lRmvRJFVtlb7sVu9RuVjHqOOz9stkv6pvLoEDSslzAQUlu
slW+EXz5zEbsk1+c2UKo8rGtIeUsihmiCZxofr54XGNuzs/blpf8hK7mm/nGrWtwIS4edmEJ0+d6
9crUWJryRNaUCNJWmqFMecljZpoLfmbOj4qbpzlkV3iVIHHz4zibMJGzSc7SCrmYwNGZuf0rRMZc
adwzF6Uh5cp8WA6xoMRAjJnKKtyPe3f0xcX33nAqXixnzejXSjRf5trUnpBGVm3VuT0xpjqX06bS
yfd5NVZEXo77kMPtibmuMabn/FeN7/P7HD95bU7QI2GoTNqEsrzxdcgwyyc5+1LJW0baU3gCLIht
JmPHOI45uk36xEpzNq8bn8jCihgfEid4ZDXBQhDhGuEZFYCPdOugnzYQPrQPxJJZ85TwiD9G5vPM
npmVpzgIgHv6zEn12a3wdi9551mpOjOE2s7/p8pjkN9nj+ljuh9wm+Z6OO3elPlwep/b605zG3Ji
wBPn8tKWxy0F4im+12z1X31E95Ub863dNqzuF0+GuP2WzSmJ+76zXQy3z+H2OCPh6zg7LJrZFd7e
Pa0XNYwqC0a4hCW7tNucUmGG1/CeGFILGViH1J6bg6fEKgyvbL6b7WZyji4leRklWuH+kcLAjhSt
R87SeEZp0mLGwfZcRptOD0mfMEEfbnNwT/BvxvfZfX5b3ufmJJvICLCmcsh1Xk4UZnxq0Cj5xEp3
L+hEUzVvpVc0XvVy/jYW0mwa/9+pOzejaIc6Q+d4QkMutIWxuL/S2g6JAs7CnuXrfL374I3qRZUT
6HyQ6lWpw4u2X/QF+fScwOLDOr9rCyjbafFSTtSZDIlc7iafAPFSDwLmsTqiYyYjdRRVYwJ+KIyO
LZ5QBu8+1UdZLBEQJ+0TAlEo3Y7P23yxm/UEZbNQRxQXolhaLuDIFTM53p70yS2hqin1X6GA/WJS
IST71BttEtJtfw4SiWUcg1q0R/HB3D377/2pi4klAT+/Z5eW2spQpk4c2Y1E3FQSmSjSiHRftJ/L
HqwRPdE4SQsDwANjPiPQKTTJOwvCAMnMBlVOdWyPjY8Be3YV6/ExqWf1qkqOiYh0VskQF5PogT4G
9hjvoWRKOIBbAV/h5zFl1K5xHuZ+hmf4PfDLcLWiRmWkkmR0Xh4a9FmreDe+jgbJmXnSTinEUM8H
38hanbiF4DyltgGZSCairefpYb6fn9YNDLf9/DAXaltTeghH1hTpQqx1t9xzgP0qPx3QeSozQPOh
7RXLwcIpvNxA/6mbVAgATnRSX0fwxAYJ/JicBhKaDJXu4yZBoRXFVntsxnDP4J+ZY+PmmWN4Y+ww
CbqGPDvFKlK06vjJHJ9mp5lC3snQrWeCwPMmIu63G2QQV4eCZiuw/9zDbD+jknFKC9LiEt2yaX0Y
lU+pWHUsEq/U+UopFoCiG3K5ZOHF1Vc+uyJWFRC+0QmeKuMTgrDvopSqjsVwFJuKbIwV3LkUzGtj
zYHRuLP9zCJsA0b1jLqSTyZhJCItyFWn0jFFUiy62Eaq+heKBIjNbyLW2qH0Cj7HF2PgDidlW5Id
VmAAKu6ZTO00X2XLfHUfnzc1womLM890w35atZs2zQd+u4FaJwq2X9Qphme7OW/0rUrr1SQ0MHBg
pZ1msNPe5TtSr93eg6X2VS0O/I2hNTuRojOsvf7rsvca8k0W1aLdqJ8m2VAzE1sUEVdnbk+HI3Ro
J/qiQs/fbV/1hTb7xdkVZvJhDFzHQYLv2VOH+0/15Wk8AM0kWvsk9qqL/tVO+axt+pDOW19ddPCL
D+Oh5lqc4JIo0wI36zhxYEhfXjqo087rbm69Wq/75XF9fbkAq5MMUogSGcRnJAtPEEqvL+Wyggx9
h0hfevmSMnIv5h1g6/TizJwnQn54QbkNTL/oAdM1x9Vx1RyCNjjZ4ngLlUDhZv53O9C467E+ddZ8
QTk0p/a0SA+KW2wgOZss9tzvXHoeMRLpfgeGszWgVJq3Y1nm728dk/kN6r7TB9AZCdbvvXJ13Bxh
BFMgZENZD9stB96gD+CH0ekP3xlB1yOz1QFTRG4uuMRPbHXHyQuWb27BXJpLAbcFV+0+qw2sMm4p
NYNxBxHBmOmJCSwlcYV+cidoOpfwBRRefE+ndhvhieMrH+G0dS/G64U0zReFynOQe4dnaThkOS8v
2qsFcF+s7YW9EJ/2muAKjwV7rsfHHx2Cx5KwPXrM9ak0yy69MLwr+lwb3YAbsyQnztHD2T0lMNDH
dWLFvMYGljV20nXTobuJs2Dwrsi/9zNibSuBMCufRBIPxhCRDtkDL+mvqMNgiWUeXyM5620ir93c
eJVMtX5yIr2w5KbzZUMk6IKi+G52oCoI9tte7CPW9cGH86H72WiEukIiK75IsUMQJuwxADoFKqWy
GtzndmTVyPNKVEgiTn2IoHwbaivBFI6v9whlpLQmVloAUBcJyzb4eSwviEImm0hyTCWEZQKsCmh7
ngwcV1peoltCKiEV96VkfBKGyBa/ONYOxAGbGFZOQETcKNIQcS4FJxEQQpwtaM5PpXdcCfpVsGWr
8gQwlqRmudF6an+3EP3rRDjWZXIkKAQzDr6GsDgEp4b2FhhIQgsunocV0PMVUFoSLYp5vhQGCHnX
ywc6f0LaEGxlzJLLdsZ+8UTkwfGfBAr6OhHqf89foGHINsXSKeR/EbA+wf0lqj2r+Z8E3rhE0vkK
meA0ruH2S1DaGokAt3ABruNyxu6JQjaLK/tefEB3W/B6oYUYRGe6uB4r0VHidUh7QVWhn0/T9zIe
TmQM0LazYo7gD1mLt9Ep6VJo3guEO9+7Tb24p/f0lNzTdqZNrtPbejipGleiRzZ8IlBwWBcmq64D
eiRXNIMqNT93SZMqMaLXRUJxNk8a6BkrpAWjxzwLcsL1h5BIL071ddYsBdKwSzxtedYap54EYh6H
XQQ10CJRSd2TmVEqrkWU/gkGEJbMZxS2ezbf017w+WAi1y6SX2wFaoKk5rsEF1tiQsLHPy0zFKNB
wAgSVqWkvYAPtKG1FtVxoD1I/Wz9goKhyJcQnkT+vURLWyGUaC9M2Dz0KGeT2JNNLJboql+Rg6z6
AnaokN/kZ+hn6JI3QBZwPsbEYhk3QspqYAoMiMz60lBXhhIcpiNUJjLyvhUJyjIsa6YqaDju8yml
agLJjM2si4pXij8wuIn9CqXLpr4eAlhnnsoKZYJDr+BTZ4KL2K6EEsZXwDgSdJkNZnJc701Wrz0r
F5Ezkql7F6ZFT4yWHjN8yBPbnz93YH/y3FL64TFrQwnSwul5MoAun/XnEy0hwUQhls6klcNlY74w
0JAaD4TmQu0XOieb7gmd0wxuFYhdJ413+1GMbG+BF8bOXWJgFQnyxWzFZ/AKRf7tZAlQxxAF1bF0
4S6hUAtmRYWZAvOXeBFaGujRCxNcJYN9fItsIKIGpnw/3UtCp/FxCu8jeZF+GF9+imnyhMzi45Rw
TSRBHcxRI7rULjLOEulSfgARSDBngFC8QsztCvBIJA5gUgDKXKBHcZgI5wA8SAxKi4gCUoxADpbo
gCDwgkpLlLYkwmcSKRNmg/j64NjvEhBA/oHISvMpuK9wAaBtkg8MnPogHmxtywR5wbWsTpRyIfjV
x3Kak69FKGmFV1ryAIlJlhqLogN5CCMcRE3KGciA0zmi4+jyWS+BUAZJW+cA9ngon4YJgnlFAmxw
mqBtGZ58fXXmfU1ASyKMTtQHYCAQBa4EztTXJxpIIK3zYXd4DwJkDH4v8y7BJUCvAA4y1lCE+cLk
E8H/s2BudOZuYTLKsToFt9wTDW5DeIWy1J9hozU+ABoq9koC5a13kY5IWgbE+YcS5d+COctLJmAX
n1pXiGcFnMAdqUNdMJg5DtV3YrZTEpcIKaOVKicwZsMfZDV1EhZ+mk8P+DMJZLQf5kbAtztLHzSz
t3Mo/MJiBJMRYh3piHxaUAB0q2eXYAdQoq2kzslgIoBfG56o63LjdYLcZviNf/aluktHipy8Ulh7
AW898UEk+QEoEIWBN3Qk3kyh3ZC6joHCd4mLMx3WNsVWWLhZsc7sc52syj8xb0YZXheZPk9KnvCx
9mhZsJJfoOEZIxW6GDcvvEe4VlhvUgCA5is8gVGkEYSteJheX2oy0YjVs9nYyY0Y/ZDQmAHhUGhy
0uYU3pR5LOF4sTsIw5Ok6Z6CU1B+sO1h4xQYzXcoTIKNAoQiaQFP744SRaw+XIcmkUIwwxmFCLaC
+xyB1KAtNhMaktYMJJmwD7ONXIVw/ih7vyDO0VVuXG/rTynzAOFQllSx+9Fk+9zTGLKnC3jK3e1G
iC4BJtH5dtB5JlkQzwSx0I5af/jKOheG9YcgScIArYPbmzAN6zF3+AtmlUczZvV30Xmsr4BaMFon
2MLVpKCXBYC1UyXyeWQeT4asFFXI0v3L2adCFi8StHsWdQFqMcmCIwZGMxEu7BHw6kqYhIYRf0M8
jiM9twPvNSFbnnnfidvwwUgW5ip9BaPwzmgGKrvEQneEDEmjy0AXWiSkO7aUs+Peozvrrq5g0Bsj
dkc8TOHqSW0JBRdKoaYEbmmEUxbeose72AGQATJE9vBS4XKPyfTZs8PvkpXMv1/bvlhPlLUkeVDH
5dN54YXMqsRGtVDW1MOsR8cKyQ5sBaEuZsuTgjmBSWxPrTkDc5yTgCTVJcgqvMYKThOPKxREbc6o
+MX6dEYwGI/pAZtF0ufvrP910LGDnmhaeplPQIqcKVhxsgkrY4iReIXwCOVuVepx7GBA7KanSTcJ
TM4iZ3iOOZkD6MBRbkgYhgLZ/XpBBAyK9PZ2AZ2HUkkD7UG1nkVdYH0t9z+qINtWqHq5PIJL0b76
4TfUtI691cDvtui/Y3tYT5WbayCUFxmuUgJEaI7sU0AB8uq/8Eml4En+Q7YcHgAqJVwf9GuY0Sx8
FxH2Fy4lXIRAas/sfVK2/D2xgP3smy6gAxE8GNCf8rIAS5jMpFdFPbD/H/B3Scr4G/Mc7XcRGKD2
F+VOFfU3ZLhvSuVwO1ggfyVp2w9KrmdIpsMwbW7oRV8OXnaKM5Y1FV+uBAG5rA0vPhmzxq4Tnbp9
/3075r8lZqDHqYoYEuV4n+Kqf+EgmEpvPuqK/JUXYdnaGzToQlEguga7uZ3Uy4GrfpznZNTEzeye
EuNEGfuBtM3IHQWu5yYNCQ1TZYLySdCyt5WNO70Fb05UfTgL5DBHpPCd3WQVf4/jPyT9/C5dJTyG
v975b+kd+/pY3M85YhY6+iaXYzJUNwimoUJZXtLq8n74k0A6dUp+7zq5IqqJKqp26Cbq0rV/aatc
O+uPwb0frMe+X7spuT7NSKpz3UJQ7zRMX5XEcsfsP5aLVMRsh4xgvsyiV9+Pk8T7GERB/BPRoZc0
fX8fAJCAXnfpbEQIj4B6viGeiRkCWDeXJKpJEL3dsRCCYLINtoF39Ax/lXzETI4jptkuuJLNPi5c
XAdXdTcxSj/UBJ1OV54X+39o6icT5W+D9vnkpJuRu2AYKJX9/cmVvaafdh1tbSGZWQAAohmCguB9
iM5Sl16ML1LrsvOfFAS1fw5O6mYoFhc0FApo2PL3vzT48Ky3p/aY55vOG8Sp/YHCwWkflMks2/uH
tGFBvAIUu+scbt1WEDEYtPcR65Z19XqIBvr0bgl5+4/MnWe1mr83yN/v7HcSTWlRX+7cDdYa6iCS
E3Dzccym7zU70sF9Hb+wby8M11zwywsVktwXxEFSg+346r0+wpv/PhN70dWDz9OUqLq/Xi4h1nqV
O0yINAYXfy66VyguoZ5EqqtLrV23dX/0Lnllt/hEtvKDWmCMvm9UZxXvc/YFb+ES/tiaQFxW8KP0
IsBDK5oguoS1eUup3xQO/N2mBCq9j4pghdnuKhNqwwZKjCTNz8UfSw4Zf+q/32QNLBuJSXRY842s
xDri858UbJsBb4wAHciY/OznuBAB+dBuhuR6ABEmKtYHN+dZQ4yUYm38qJDkCdREBM0efpYASnOC
MoGzXG9w7z34lTROSQm+bG6+wTfa37zu60Ipvk/75fLezEzT04i4VLNLdNkcIFYgHjauvf0mm+Oz
ermLMpUwcOE9gv5ko6+994v2uCehXZ2fJWBu/tTnksD+cKBzACSc42MLzUk0lKBPpzpHadh9/tly
lxBCvkq09GoPYKrwoylwqL9zm8UxXRF0JFpdUxELptJml54o02emztHNtAg1TmN9ih9vt51PJI2U
XyKxl4F3fGdAnzf2ELxbWUOyO/gMCIexoYb9yyPYUJZq2k8nO0jqEAylhJNhMFpO/i35CgnxEdnD
WPxhIXdGdSlGkUmNJ3iVxfQwMUmMBitScEinH22wo7ZZhVOlhvs51dBw2UiIWBG+U4jzTi9ba90j
Fza/zfefdoQVhYqDR/Ua1cXmf8cuXNQBBYZUx6/HlQfl/aNi+7WQi8OsxGAm8+4P+5f2zyQ/JqJJ
QU1bMWUT+21lslEjuR+HWj2prIu7N9+Keuh2+9aF1k1xtdNmoI8OFm7UAUU0kMmH31pvVBAtTlv7
uM5ed91MO73vzYlRn92sjg9nEuScApWUvWsi2kzSS4locJ/+97ary/rwj/XjL7f9W0ZY1ZcPRz0M
ruvT3aOGMJGp74rQ6/C9WxQqus/xFRsFWAha0inIwdXR2YNo5HgH6kwm1worYX1LHDD/1Y29gNCH
UcQnOhqi9jXub0m12YdExdUpRmL75SC01vnn3R/UnKjc9d/P8VzB/7JCl0ervapH7ba2qFYEMz45
E26Elj4j7e+DOMUdnkjSKYH93fvHHVOeVBCerGfFK4yoWFXMaeaGANpfAy28EVEbZxSVjrCJ8PK1
6SXt1eBGCkWPsl5n+ISxvpujl9wXBHFHt6Pb96gzes7OG4A0ibpDHuRQlBnl3axYnRBuACTwu3ti
kSlpRCDJSDsCpyWU6eshUFFHMLoxw31tgYuNgwsLBhNo3jJ6JoB4AX4O+UGUShuf1KDaUFsv0RaH
0NDc9v2Ce5x/e45fth5e4JDMJie8u4fQ+lIn4153k+sWg9/5WaSkSDZSkZbNaTSYF0A87aae5b72
c+8D0FzHRJIHfjK+XkNqvG8wsL8orDAYZQiPZN6B+no6ityRfhj991Ac/pOqiAK0gkSvZStUP/5d
e6bu29Y67pTb2qi8G7JKpHGQ3xmxu2qKa9x9UgjKk7sFYALqOqOxGNV/qmjxL5xUUaF2NIPyPo5C
mvDfN/q2VcqiVXbVJFObxBwas6pHYR/OKXLihzaLqHvuXvSb39pXX4eYtMNNy04JVsd/N4YqF/p9
XupwYkV+29JU+zejUncq5X7V68F6VhGay92lNl26LsvkjyZ483IqV9pey7L3Ynul//2n3H71X6YT
NfLIkkYHGA/B/N05MPf64XLsEGhjDFwu5F4evysDAfnje1Mhk2Q4VIU/hI/HI+iKl4r0W8SXhpeN
grg6NJbDKSnV6U5Vvfq8i8+11+4D5U+Ssf/WWY6FdB9avsj4U87q7511fGSqfd3vyOmD8VE8SHX+
ssyv3PnaH24eVZiG1j2S6vEOvp46uHnlJSK9/A8d9VRw+HtPOQglw7w1KfmBkPlvPWVp2uGcN9eh
aB12KJGuJJEYXXYl0vJgOPSH6mTHN4AHBXYH3x4H79iRKnquJBWcoOoObtBtrA0S8+QpH1ct0XRP
pyAwOhkqCjjwuYCwL/BTs+/zY9w5LLF+A1GkDPYkHBaQoNkv0yvbTr16+Npj1Y5g6N7Z+41ApdS7
Q+7buXHtMtFKwJTqpzqMOy2yoPr1EWTMG0oKQrWeZt8EyFC1alX3/uFoE+ibg+JDRSilpPqEZ38f
dQ81GdKq+H4MOzTo9ks1KJ1xSeFmw7+cXJipVxSG7hE175zPLirLGH5WvjhaPFV8JjPqQFUBl3J4
ZRFrp62+Jj3j6kKjqYkX2EExM9ASoggRUd7PG8klF4/CZArC/5DrCFTCmU2uB0+joiqSBvjOP/P5
juDlpCIozs7pUC/dtYfzA2VyRnXpo4y3m7IBm6HSe8ZNAsCPzf0HdgY1M/LXBwG3tam65EcUAdoi
3SVFsEDdgLkSQUM07QUU3iBWvywHvoqy2w2K3+HNJpLwfq7nNpcz3FMeaS/Ulnm0oU7JWkxA6F5v
deigKQ4N8OMAggmv6w3lGNG+4nJkv+vhufdRdrmvB8PZ4S3nTIBAKz6K4Y1CG0ox3z37FbF7yCGb
+95rezIUDp2L8D+QeoUqGgkkJiInnddNyJSgOJAanN8vbXppXEqPMU8fH8NjUBC5uG9uOAa3wLz4
YszF1tW9Eu3Ye2eDkKHzB/28f67kjmKwcCDsTUl183cFrp1xeCDvWFdTRVkMmRPoepan9+bwZXNn
yu3rv6cgSu7/WCwddJQpHYeeMWU27N+NmMfpcr8/7OtaeX/sNt1jdKcCfUe0M0sf4fDgDbbo9lvJ
6bhUqD+9wyLW2NYZZDuPsagiqY0QPImHmCmmh6HmEAc1o6pdYOLHpuFXs2sUmTfvhM4UDMIY030X
QkSjDjEULXTzYm17o/ywubIW5o+OBE1kzw7UHz5DL1FgqBxWek8Jniod6j40EbZgWKAB/hQMykk2
O2NBQypA6ECryV4pLi5MyyPZnS7sitYfjDYWs9W/zk6ZD2xx3izycMr+XX98Nx7EjHCP7G94/2Sh
rd+gAT8AKobI3eBoXd0efGPTvFcdQfXBC0ayPcaOpvqkFBDWvOPidfel3dweXasXdBmIOfn/3T//
3Mp+rdIo2CpsZsZvC2TeXY2Loh+qaX17H1Jpulqou3c131zMPxiz/xIXEbFMSvKh7UHOw+8qOI1u
3nfHx6GdaK33GPrl1H6hLCeSGHCYSyStPOUeVtPhpkisPxgvMsJ+2wRsypwig6Ijq4AN8fetqDmV
x91QGd4mg6GPjN8QLfHG7TSv7L3mJpPsv5tUfUbn/uuCv3m0tINxPmbn6xoJR23V5oEa8cR6PR+S
yHrQkjt4AdqxF7c7ezNpAcLbGJloDSiWfzp+UVWkKSi4rr+AHFFwbAqbDz6r70x1UDWf4gX3H9nV
hc/7elAwad390T/UEfVfDgv1OhqO21Nw2WTWBJ6i85KNtFMSYRudh16PlPeOAlwYsGQB7Ml7yFOI
gnod4rQiDZ2Qnab4JCrfgualmNoMakDO+7KJjEQnHJ9+9O9NlCHEgSzUMdiQc+veJ87NaxaXhy/q
dYXhBizgdKkB5uk774fCV3MfyXbjOCfygka3OvCgNJ0VqEwASVf3cYQW8hOs7xuv8Ox5r/WWUO/n
t/cqckASitWRJokqxzXehnsy+U+kmVix8o6SDRqF4JaEBbwM8eVJtsTJMandBnL3SfpOeD+u9RCy
IvpfY/jh/g5xdEJhRMRiwiaVi0LYY0BEKCLFSF9DP4wvbyiq3MjqD3EbPPzF8h7aWAKQoa73rQqw
tm3wltwSn5niEpl3Gi9ejGNI2tn97h9fC1KTXOftHqOxkHnQybJP8/iHWfuvI4z4oonxSR0YzKy/
D+lLv9s5fV61k05Jjk5UFumuWwzsxbkeVZSrOwG5FJCK8fSLKXT//c6jZoN2Baw3ETcvX64lGiKP
yjf/VOrrWUfr97GPGJSC2Ye5pf5DxaQ2qTt8vICfj3o0zXR8ULcdk9FcqlJP3nZvkstNcjRBGAIq
O/fR+3AayeTuJjrV4ymrQjo3lLEVyUTXhU693htYiq3OmvIPYYFnKPYf96qi8WxatkrV5d9acd8P
7zllf9qJhdsCwqaRVEdiGokPyMxQ42EEO8r5zOb9WCUUlDrvznS36sjHyZAwfD2lmo9eZIdwD0YS
T2gfXUid5HOe0bRiiF1XGATIswGSBNAE7TAn6wzjd+cxVv6PtPNYbhzLtugXIQLeTGHojUh5TRCS
UgII793Xv4XsSSWlkAYvOjoruyq7CIHAveees/fav6w5f+/rTz/L1eHIKsVJqJKh3fUYWV7RBUye
mGwMa0l2k5rYub5I0G/cjBsVf1hg96wCeHqwgQCeT2jSVE8NrIPbkdoXXc+qyuzhFjQ5iyV1Cwea
GXZvLqVbccPXelmV/CtQvfGIJ2ts3ghuq3WIaSPemZ+MLvGC0KBsnaRe+QxK67l3ceoEG5R49uRP
bO4uY07UDlG6oHp+my6ubzpYkFNWgEPj3zWwhBKmHm6D3WkkuXDJje5p/s1GldpfmT3NG7dZsVRJ
49FE+K/zvxD/KLZG8pAbW+hROZRS2xmQZ56NTzBIJtxK1CTCzaC5nFRvkRqSq/mG3tl0MM3fl5rT
4GZ9ZkJgvcb7gD4qHthJW1ya9TTawr1+R0MZej4mnXqbsi8zQ3uGRokbHDuSsGle87uAASW6i0VN
g4yQAlwIG4pACxY9+j4i9uIdeMOE4rVGPoEhcdGYjtnw+eALUbr+rYJDFiMmqRWuaxSNvDPQlMNV
EC1yayFIi+IFScwLefT16hP5NBNdl1+k56HzQstOH7f+6NLMYQ4sio6CrHIW2Py2q37TEuAUzr4p
E0Sl6+r1tlpJmXmRAj/fkRrktKr2pJuFUyhk3Oflcy+Xt4qFIRvta3dZ5D2jff1joElpzcJ0Eyks
4aYyZbUvTb9swH87/v+8C3QqwPGD9FO5QOVLo0CAhdbDz90ODTivhLxone5emT9lEQIpos7C3nCl
RSXpk12/6n7tyJqw1fxXZQgXOUR5KTtJ/n4AISr4Gz0l6RYHHDP7mlsaq4lb+SNbtT3UhWNyhhJp
Ape9aJtR446atQatVuSIN+I3jUR01Tq3dXQnjMo6tPTlUDX2oHHoCIhR5rCklF6avcQBaeMEAxwF
Vjx40rdVp3hFR8M57w3bkBG20MbK5Hyvl+2hLGCkWa913y2y1JUK1Mt6CM2LaL4aRJD8qg7nXghO
tTgRrkk/tybYI2rsmke6PHKUSurYnS7NKbXufl6IvoTLz10iWVdJKqHSgj54VWyVfidmVt/qhySN
3LZL6EWC+DLfkhjpaBguLdxWuoLaJZJt4ptAzS8yHtr5hkL26pAlX1RvukjL5PLciIyrpo3u42tC
Xz3WlUcF6yidvxIQXfq4fiy8PtHzVLDCWcWiFBPEiaUtXnrvYt6LjSf2vy210vwTXD9dlMuGpeu0
FChl/917GzNsxrFPEfdx8A1OvrLR+kWiL1thVZJYYt1rwP77GxUV328d4V8/+2qVrztjMHIYf+ih
CGTYXIrt1G1Cc9NHrlKzIu4K+RT0ywSdlPpLFf0Vyj/3//7zc1810YM+v0h+3uC8ZG3+nHU/Ndxm
DYQlDxld1XovvDY4amJbgqsbL8MCk9pskcjvxB1nSx0MAjs+EAZMeQtSk6p7YrJY2ubJusDQ6+cn
8SvukeslQV0C8cmJF3v1v9+TNA5BowdxftamQ3UXKvei5lys1wQJQL/gLYu1jZmufv7Qr5ZuPpQo
amv2zquw4K9K/3w0IIpOYbwTESgfs+GmUD9bVLT5fcTR84JXvk9QBNfR1uo/lILmQ8US8hA2RPIq
+srX1nkssWG+EM/aljSjkg1/r2lMqO2XVaeOHyVb488XbX4Zj3DRJsNbjW4AiEjt6qJVPVZatY/y
HcfMIx0BV3kvdsh8JoZFMEP56+hVAM/mgX/HyU10OLossQgy1lZP8/9hjvuZ/ynEYEc4WMzEiJVl
b7usO+gPs2suxm43MzkmvEfRIbjhxA8yY+ZMzGZSE2tDecPxl4b+/WvBPAjRtAtWgN/5wPYS57eM
Cf2713gOGGUwpNAIka/GxqPcTWUv68nBqLxBttMHFXRyCOHQ6cU9GfchmtvepZC2nqy3ad2+Wk/+
Q/lBxdoD2ABuY87+KFpYWPA2GebWy132WXASqdxctvMniEC35Fu6+lGvXOYEnekMKvnSrvmn/ZDe
rDPPPg6XDbTE5PWRkiFLbYuhhtt9QLfod0Xw/vPX/M3iQfKoKZF9TIogJ4erxUMQe6Vu0SbsGCIG
gzvmXoBElmJQVW2B4VezjIOtWTL4YIap3P786V+b5sq/n37VB6qniIwucRh25eQVip3386+SseHX
qHNCzWM55aqCdF22Llek9Z+D8Mwsjt83xl0h7itd80QIciM2RoDNI7xSujm/rrHz0/7v+g4OlK1L
mUPKmXVcXWh56S9NlI0A4EP3qa1uGrqzeGpM80brFm1PzN+yonDTg5uM7oHwy8uofX0Z+fiZFkyH
H/DG9bc0dHGL2kFSz1RTGecKgXkYZygR5y1K1ZsLK8iSlm/5Omd1tRs5wReCB3Yhzm1Hl+ICa2jj
QmtN1yZUCJJZxTUFAvohNknK4QTn0vsFwSOSxo0Gj+YzjJxKX1RYsBkhR1776Cf7kBCoCKrGb4vy
l2E/TwG8Cwo73jpTlK6ewaxppTgUe/+s8pLf5xvxdgAvwX+gwTz/8sT99llXG5aVyJ2g55GyHenL
Ka3Ei9u7RVS6eqS7CWLRkEm8lFtM5GKvDtGlshjXAQpr6VDAZNYI3Kj2ecjcAPVZr1zc/+cFXj1p
gtJHUVsk1hmC3F/C0vAYny6n4hGs1aHYxEfzEB+tG7aH3QUzwM+f/s3++M9X8bfH8J+pbK0XxUCj
QDuzKaWvtA8OzcbaJ4fRTY/B4pcP++670EWJvGoouzqRSlebsSKm0qW6IH6pbR/2gOqa9iY4yr91
Gedbdv3y/vdz5m70f36oqhrNvDLz8qDQVxMF2UuHzo6EfNX1wilomd+3ob5K9YCjIC370jwrTbRM
0/BjnJpNMmmGzQnSr5g2jOE6Zd7x8434QvPh+Sd6C10ffRsGePOu9J/rE5MijFRfkbf9NNlBClIZ
f75MjlmuLH/+JHmuQ69vxX8/6mpXr/zs0o2Sat3NUrOSvRooajdb7O118FdKJh2yB9Oun9ickhqH
I2lJx34WsW5/UYZ9TSb6+1MTmcREkBryuhQrNTGWZL+pT3pzNkfHahwddn7ilIUzkuACCDxaN/xK
xgbuqgfNX+gkGHgU99SaUuCyWLAYG+NCJxOGPSKiZ+HR+0/5CgO7PTAgw+UjqN6IG7NeNZUXlm4+
OBnuRJqMYPtgR/Detwyp76iSL2y701qoFg3AGWMlJwsZZXI1d5/08lSI6yQ4pfpZbJ4sbZGnixpu
PUUuzv57/fzz10Sf/ev3JNMnY03kv4Z6HXbV9VHfpI1Qn/hZzdFj5sdvhLsAQnzo0rJW7BIftsj1
LapgWQLCHhcBWNpohSkP2Y7O5IhQ7sGtnsPCxvzR3fnyggc5eKmxnUJIKRwrWYiv01v6ElgO/y+t
cejPwIQfLY8jYjrZ8uhFGM71p1B5oJvYlziOby+AfxlQhkjmQqf2HTnxsnrVoWcgR7Iv3dQ/GHju
Lpth3E2g/6ghJLeUd5a4uURLcVjm8AAqekdrth7rc7Z9gWKlSUrexrCuTK8Zli2bl2J3lhM/0ZIp
BTd+Mlu7SuEo3An3JkUoQ3RWYWFjTKu2PIXiXrusLZBfyTlSlxdzqVUcLjeyviqwylC6sNYH+zhd
cANb5oGNPfV2Gjn9SYAD9EjPGPGSNrgyFC2GdNRm8Qo5XLLwA69MFiNm5vHR6F4VfZsEi4z3Rp3N
ixMdy9DhX6VjUwxXtH576ZfN8ZvDg/zPk3D1xsbkWk2mXtQnkSyCXcTmv69Nb8rXCoysj57WF3kM
6qMo2WntFdahB3j6pysWOCWLe8FARn1568NjVdzr6r6jp//n52dV/mb1YtpBUq5hobZkovLv6tVb
fQa1PWhP8jKGOtZ4gmkLwnNn4vC008tN9NgOC+1QM5vYGYnL9XV7UTyLCX7hdW+3j63sMd+y/lCB
/nxpX8WnpEdz86RZfarKUOT/vTS1lHzA/31zGo3bat2eNebeDkntETP2U6b+snV/lTdcfdzV1j2i
MRNb8YIFtzrjRVDTZVKd5oo63Chm4fbNcj65Ce4EwIKk+7R2fv551W+/CmTGxH7xdXzpvllGLift
INWny2cLJxz4Q+ukvWu9W08CWIdTMDimgK3GNmGXbVkXxwcF52Jxly1wJ/mF3fhOF8x8E163knXv
vSudZnJquDapG070vGzbPMPCe5/bxW8xEmKURs/KXfdbH/6rSmO+mUTtmvTkZF0W5xXyP5uiEPuG
2irMqy6BvytN1iRfvgvgwRTTQerYvjC6GW+5QPZXQ99KKE5WHqyiiiGqSJchzXdFqbSudGH06ygc
o1J1p8ARkjVCy7ZFlO1i8Pl0gtK4txh2vXQoDS4SyK+cQVQfKrYY0w+gDkoIgUgHeUGB6PunEb3/
lBS1m0vSRy/VdMAt81PtPnoAdRcm+OqjPxV7jYHFpHNHCT8SN0EI6VLI3UvPIbgtdz9/79Jfycq/
2zrzUxqYc5CIxjh1fjD+c7MuijLUvqBL2zJdtj2M0vKUqLhqU1IqM7GzKwX4CcMWH5mWpTzIBbgy
NbnpgnBBX9LgDRxoyguJ+xSg21IKy5UZfzQ++gyDGxJuW5jNElmul3PbvSThS1JpywQNRc7gIEf/
URpOcMFSxrY9YrOOQvgo6X3DWpwmt7GwNJPAbWgBCRWAMuvi9PjKJxFzOh3PMLsfB+A8Pim6HH6N
tZWxl8NaLvRNArts0nh1StcsFKc0H5J2a9JhumSOqDYex5OEGiCzWZeWkZTvxWy8jXo+QJIcSnxP
iSE/NNO6NuF/I9Kz1HFJ3z3oxQe9E9z539EE6koLYrfSWy+wzjx2jlCOtmzBn80qL+CyNXgjwfjW
q/inc2SV0W2tVm5Bv4q+ahh1+2JCVmL+KpSYK7+r79XiwEnWqcwapv0Vg/7ne+31QU3VvpO2I+PT
9MJzTmutVO7qkbrVtEP1vsCaUxgqR5aPqme2Mv6ia5O+rilknjK3s5iFKZzSrh6tqVGSvDF88A2k
9FxeTTM/mwym/QJZQ6Ftddh5JE4pnewQTxuUHqOmLpwVo4MTWb9NEr9Z0Y056NziCKyrKHfn+vY/
N+RS6nmq9zk3RN6QT3IRC0fHXATXjIsoOBwjKQqM3/JSjK9l878fe7WRRIh6E+6Nta9ahxA6aG2f
064FNHjTewS7bSwXwgFFWeP+PZoP78KtOQ+ngg/zjw/ljKeKAdDObF1lG/K/tb1+lBxmO28dRDHI
Hi57I3xAgFESQk9CLB79HRFlJzAg2eHwam3a2eC6Cjj5sba8xk8lknxyJCEdw4ogBBlHySyX+2Vh
+fpzI89QJZmtXaH38Ldf9p/bLYex4guxhoeP4XcTiHS/hodc0JZlJDuDyBAp9AYm2YoJxCmVl4JB
0onKmSnrVhEd+p8vR/n6LM6XA350bllp+vXpVO2wIelKoJ1KBP+wH3ss3K0j3antMQb9casbXrYV
x5scoZydo++C1ArblsOrw8htL7ud5UFPqQ5TbQdHNfEGRijvWncahoUJDifaBm+/XPJcnv37Bpui
JemMPSzNRBV6VR0FXdvVcVtLJ4nSmNXttmcQvGE5LgK3him4V5BcHsx4NeIFGCM78R3p/G5hrmB6
AUCpWkQPESpDLG3vjC7147BUnrFBoqQVf1NGztfy5VqZedMh52zGefTfl6us9LgYU1ncqtFtI+xr
kmv0Cx1qkpMWVkFTNiYJs3po6UiOyvhRm/VjM1RMIoE2qRe7GVzEa1WBOoJvQxnMjZhHBEOzE9Ru
OQ78mcyRxxoPggDA8ecbrX57o2UUbCRbIer/u47951EtlEFW/TaQbzpFRz2CHDtapaRrfDaN539C
Ji3iXRi/ksbhQqG0BGAK6CSJ0ckKd0Cz6D/DM7KTeNUWtMMYTkLUlwhtxdW6GBXgByQjLVXiIaZt
+qw48Z2C6Y1DSfIYac/tr7rmrz0L2n0scZJBkJbMF/Lvd2FKw9SIYS7s23QpwZIZeniKVX+4sHVP
8LESca69GCeC6xHv4+SlNM7TRNYDUVZ5dVejrTNMlzzVn2+z/M1cgAuj1cgEhSdbVa5WYKlXozoN
BFB2iwq1+qLES4K9MmUqj5ctg96vrvuzuozt6Y9ab+dYUuHY3fSwMaSjhZsfHRAjPtQEoavEeMFc
uLPysW6cwHfE7Gaqn7RbXUOVurlApUVrb4Iln0iHU9ltU9y7xB0Jbp29Nb6d4O9PncFfmwaTh3YL
EtGCa8fJiLls8CQxPEBP98i5V1XBgLYfmnw2Hil6IKT3D9R6kz3ETOAPceHIQK8iB7Wr+pxtoSi/
MMFmbFiRMNkiAXWoL7aooi/yTDuFyyPCImg+h8Gjfzo8IOZMTv1aLmmpLLjzmeWRfrfL3/07niaN
8MoGSgpgald74WOQE9GnViVPXzFxClziGnANhEvTX0bmzWCB2oh2krIvCTsENQwcsYwdvz+1QA8d
bWuOyw6HNgwYc1HinyQdQXsx/8ix234kMXr8Ja9lpsD9nGY0wYU87JzELixu8UJT3XuMxp6QrojR
1HNbehm84Lk0lpfukLvZlvOBdMb6sIqLTdPbn9pHri1b+x1UW/SYrDbB5F5QtbyFBtbhS7Ro7mvx
PTMeNSad4Rb5+eTIa+ie/V/MwwrTEsSUy+JA4ZS+Z7Z487cf3dnGvUgdtikBYOJVqpjZLiwOifV2
8FFR4CeY6Y/0cR591CWZ7uSPQob02sZ8O556SpAzNUZdEvoiQq5R9+1bIDsm93bVCssKMljhqJTd
uZMsGdNL1Uv5ht42IXviI8eptS40YjbRvmWsBr+sRl+1WMq/b8lV1TQGii76maCeIC+R9CKCMraw
ct/XvacOS/0m2PVusirB7g52tUkzhl0ibwRG8p/f12/OpP9eyNX+kxQXrZZKUYQNFdhUTP5cICm9
l/LXPHgvi4y5FSlPSuUR3h5bk22qvis1/m915Dfrs4TgkimKqjJY/DuI+s/6nJTZYLY1R68ql9wI
qXxMFTmBdDKBc8bKg9+i+GXs1bpIYMPmWTBAQ/a/pTt+M3FC9kkoIdM9pHKafnVGF4SsiZoh8fe5
Rtuz3QtEPtvZ2yzJuOEweNmnrTtxkLnp+6X0ebnRAmQ6G/r/l9vA1WRH+VNiuI5s5e7nL+r7hfVv
p0JSaIbjTfh3xRdNqzIEwggP+B/s+izf73EmPSs3GLHmOkEHT/KplS7rp37KxbXwzjCKEyfY92yh
PmgrhIkDrkRpMTwh9qudFnMnCdbP+X17b0BMrU81CEOdNzNcKI8hB/yNtDWfsepQytf3JPyth3Pp
+sd6YXYcJOzEcGFA2v2+uSmxKmx7KErMQl/9Te8hGTshgIehHdJaDDuuQuMlPuZLi0PzUj2Wux08
1gNBEE5w7yOlW4Et5VgGEiWwSatxjBf1PViPoBQ5i2KZyxzMF1sfBkr/hBFxeIsd3X4FIEApB2Z2
j5fSX5DhPmulcbZukmXhPOsKBkv8NerqtV48X3rbeGgO6vbiWs8XCCrdQ3Zo+Vk8XbTJQuWoNK4a
BxnWDhaKkxER23n3MXC36CVdUI8frfvkQeQfXRaY+ZboOR3k70BX1AVjWZwB95dF+Sas09tsr5+h
RryHkHwgnmwIrdrhTHXoLPYObIjO9jkP7oMH+kCMi4MZxMNbtrRuQ9nunspPmTtJ5BMHXc7YrFCo
SG26E3cCfMjBy2+6PT/EWsKKDHpitM2n4K5ef3KieGjt2+mBbIWGZCll/XnvH0nVQ4d6sQl1twPw
B+0bEjycmg3W7/yXglYz5rPOVZUoYanG+M/+bynXo9CwFAxVqRrtlNBCIpDR3LLTIomKsmc1elQ5
18e7PN8KtkrfVa0WAR4Kye30+0qam/g+qC/E1uTQ1vAlPqnFmt7TCFjy3QRD9FO/ARATPWa030cv
FtcT0M6zNj7qgtfcHSW3OXaPEkC9yyZn20rWRKkYXik+pS8JxIbLqQ2fAhQw+GaWrYyL5X3oJFt7
4m907HmcooMjSTC8/UH9p9Lpqxs6MHYq7fI4jb2tgq+VbQMtwoUw6sZThfnnkeWBKmGZ8Get5CXm
MNSPL8hlQ2utYFmQPxFJrJlXvsvmfYZ3ZY7tZIihVm+zhSibP4YtMxC8gH6aSxUEY4A5LmF1Tmnn
EIlvLMmrJjqTcGT6/Zgv0mTbkbZj0MeFHh2ZfMO0dXWNBobbRF6FdJl1E80KbMQKLh5PO4/q2rzF
HrxHhhY/mtglwo9XE1it4BBRhHCD3p6o0q0OFG8qNpjlLLhjuF5LftIVBQVzE5o5YbCtlBtpEc37
I80uQrPCA5IHfmhrl9HSesLJ/ySikowoGY5q53UQRT6y9Env1nrnxWSZlBuR+DJA3Hh2+jNCFiPZ
We8gQcRl+SdbPsSfw1PWLyuSrCbJ9oOTDMms281otrh7k4R78sf/VD4ix3W/9zHo7ILgqEHJqj/0
4e5YOtq0hUz22MN7v+XeGaLdpjdRiwp35p0L6kuHHrvcxPtzQHDisJRBjpdLOV9QLSdvHBR94ZNf
w+5DTs+KuuyJs6HdlZmyE6dvQ+Vo0rIHdJO/IPJMIzu2TqGBJNDD0xRfXIHCcBONJ/QZs6taWouy
G3C/YF+dUKThtW3bZVO/qdnd5CAJsVDik/TLF/+EGtXyLOzg3OyLvZGcuvV8wIEZhZSabUAEYcbT
qVxDl6OjrSOVn7YKkNYVPWOqxEw+8ZEliTaPOGLUbo2ESb6bDiEP7lLduaTZzSZgHod+kT6N2S78
TNeYnQC32K28qnEbwIEwAsevVxIpbuW+t/iGnYF8V+jF6NglVMm60z9XHPkQrkA77dxcvddiSCnG
x7ju7zhbQyTV4feXbtk6heE2oNaKozK7C93U2tQNP6LvNIRdF8+TcGPAaGn9TR24XbugFh+f/WDT
+Q5FYisvhrNEnsq0boptNB2jfGmarCv2EGzgSxn6I14rrF3TssEfvBk8ZNRsyA3613s9QhkJHt4z
cY3JoIZJYei8HIT1/rl7iJ98cGKNYDcElt/S5ZT4UHlR7JnamdmJ7xFfF1Aw3e5YD3JnoIHUnPm2
ZYp86F68mzgHDvFb0rjBY0vY1DpP95F2WyTbiV1hx6ePSEEK+RgCrvEXgFRr2cthSWULv1wUvcPv
SwPabD1i21OWcgZVS/rTvejie1q6obxvoj3JzHYt4RT4kMDuI5ICrvk6u+U+BHfG0bId1YwZD5JD
6K31MdaP2Mqj+/F2+GzO3Qd7TveicZbdzZGOyo1KTbu+d9tb/lX5jtQTZm1VsBemVYa3LmLie+44
9ywHwwselXqTPZmsiOuJkAJEosQO9sJTrRtOQ8CCuNWgCtCZot1kAqsCicG7JLsmp6aNKjGs3cTT
TuHwRWbyXWds27VPED2zQm+2XWx7Y/FznfS35fRl+8GjhuuY7Gz1r1TmP3WkkMRGKetxfY/OFuU4
RwKZ3EK8Q2Dwi1Pw2rwj4tAY6qJ9ZUi85MEHKC5+lCfqCwARBGpxZNmyhCPT4rEnTm106OKLx8f3
NHFw8UcPcrOch5Mnv/bi9cwsAVk9QNcAIdey0NKHc1PiuZ0N/RpHWRM6+/MPKX3t+5oSdbKlMjmT
aRxd9RszoTRKP4uC8/YFu8O9Vm/JYJvVO9psyK9x3/z2ifJ3u/qMqGFKpuvwWv6tPq3q0hlTnkpb
Q3nIYqjBLSVX/0CPD5s+UvvSyWtUR1LujiM+Tf2X44H1TadR+ovI+d/nK1fjnsos1bDopvAAKPKd
UeeR+ikEjbyj2/4ZPBD0+wQRDjEAWa32hIZ+U9qotXcv1mL+C76Qwu1AtpmbuxAu9XSWb40X8wjd
l7qSB9cpMebZxPYtZ+jHRB1JEOC+sWcBYvvUkv2AcwHag7GJSP3I8AYiO3xgoXF1j1fLRn9Ybg+z
MBCNulu9ZjidquXrY2LPSfYrGcMAfsDfvpVvGp7/3JUrhYxSZUFlXProJGwplJI7SoUYKTF6Wpde
YZ7bJT2QDQcm8RFfe/n282Oofvsc8hBCS+Lkput/IQ7/ednkQRNC2ZLCQ7VQDcd/IUMYMkNFwRv+
Kc9P1s5Y42XxHcDvR30vwskkFNxDPABch5GujRx+QRcHIAvJoco7X2j5MOfQaWvxLO8VEl6A/M5D
YDrnTH8OSuuo2gI5oCM4y8FRNjt08bbsTIv6jE+PJXRdHZNjEABmkT8g8LnBSqAlHzoa4Sh/pAWs
4tG2jpez8BTRAq6cae2jLr7H57FMXycuCmkchIR1e8o5UKgwawfylQgJJrQK6TZ+Ts4Fs0mrcBOY
XyDDMYwJgF9xh8CuGz/JJ31Q75PnyeUjQxym5X3K6X708DpARgWsCxHFjZZ4/Y/xq04QaegUt8nR
d4kVWFbwY6pbrCiOOs9YackQG+Jw3nSJOYDnaN6K7+q7/nT5Y20Uwk0ImrHnSJ/LKeTZpZ+EYcbx
n2MGPgBqBVze3hz6Yd1H05r2cLD2FySNvIlIv1ObSEAQ7JAwetuWDgoMd/mufxJxg6CXJLuu8YZz
9JA9oPURSXSpb0TXfI/o3iDJLefIzDmjDRv35W7wxl11JuxtM5LeotJPz4kbYbyZbStPm/FuLJvs
NtTAqPjde59SuHcl7+LiEcf4xD6ZnWZvLWxOG5BNxg9nkImXedBgHzlYYU1b5S5s7Xvor26/RgJ6
hpR+F3e2+U4oeXRu7+TFDdrnW7DD4QpQF0mcDU5F8hMg3/PnKk+47/HnTR5dsO1ov04OTxC5rq8V
8xM8+lQO5Z0wOZdnfYW5IsYFgwUGCq8tQQUBVxhxJLs9TJRkgHeP0X5G0RBDt7m4GG5vwOvcKLfo
ZvoN7+LwDp9xHZ91gIWaZOcP8KZnkTRwPZpvS3bE4t7qebjNw8UV7ecJRohI+B3ZNUdZQt4eSNDQ
9bfxkSMEGGxuzY0czcWG5NH949LyXwRXtDe+WePB3YDrsDQZ+/XVGtuHltJ0RVjvLfVPI1S7uuS7
rorF2L2lIcdj88YgfiVXRdfKjun4IpnHUJZBbWo3egSPshDSvXEh/EfqTlpgLPTYWIlOlhbgBZSj
PL2WgHKmmCI+rrYyk8G4B/wbWMBWyj95tmlo7sgxFo9uV0/4fYj9wmgrd2SMZXxzhQ6ZI2S4Gt10
uDn9kjUBKtzcHzKE1i1SoIU8Z3VCbCBo+iDfBxKxXIq/qejItni0A5Vzdprddtq46YzRLVWYqCpC
FMRll463OUnX+kW5yRtzJaOX7fW3GgpM4gNXpIGLC+chl3vi7SZHrMldS1+b/sPnfDPEtkrViTTS
LSZyJZR9ISheW4aLKqs4z+EkrQyHnr1tTjxUiAfiEpJmvE4mTOiYmwWY1YPcY/krFwH9X10wN4Yo
ONXsOjPpg8aPUoVDLC6WQ9I5jYr3/DJ6fUqSlcEfEzq3msjtkjpgxeN6MIEdNNY2JKGtrN0IvE8n
vBt41mddQ6e7gRS9+eLz7HRR1h0fEtLgSzJrIVc+nZhznyhnaYSKqNNeirWDjJu21AFJ9Kj7L8HR
rHvn581E+u3pu9rLhnbqyyYo2n3BW8WOxeJxR0Fm7VlWPLm3L4ItvtOMUYFXLNEZ//zx/2swXheO
lkm0nkn3EX7i1eAiNU1lSAqz27PmOk+l5z5sI2dL88LGIePqew2Q7LBIHyayTwlVJA7oTDLebr+n
ZzCT2XoHfDsoc1b3B8V2W4d2tr3dNoveOSn29s/D9sHdurTePHe7hTMK//svz+3pabsdFk+jk+06
V7P3Bn8bBuD+ac9/yZK3iT92SufMuc+Z08IqEG5z4m6/aF1wmUjX6KUVNshEj2rDa+zHkj/DvnGz
fFxjqLhZzhBgmlU2UUfy+gyiwPC89fv7zDGeTcmJ/T5nnVG5Eis8Hcr3YiWTBIWPDUvGO4PbdY/w
1jsAxuHXes1vDhXLp3c4OKtbRDGu4PY0NOYwhZGTAEcSexss5rv383f0zfxRZdgly/P6BKHl6htK
QrWtc0XhzEGcTeulsaeVhKgvR0gpP3/SXyPH1cOAv4+JLDxNzdD+itr+U9jUginn08WSbhqg6SQx
vWblfiLZZ9ia2oLezrBDOo+G6MIqgSSUs1MirhTEiFoGo31sfrmer0AMJuQYbRA6KfOg2Jhfnv9c
Txfl8UXMVNIsUzeDKjt5kAC0ZokFIruzwMUwJV6az+IfyHyGS9myEm+GLaItiTmCYSMDDMizGQ7d
p36xCf8amdx6Fs5SeiH9arIe8CQMQEbi1apb1Gj7Y89//eWeflPCa0iYFU1R6Q4q+tWoodLgkiq+
rp2KpxICb7qdE+MVOgMU6wNpOnvlEBKR+wgsRTwqvlc90POanaqhJ8MJQBb6yzv/lbWomP+9IuNq
w9PTMtesvC0OenqoLPo43cWd1MbxdbaTevoEjpS1n1k1PlykB6hOrLcv4aieYF0E/QiyStAPXT3+
MkNVvnnONaw2+qx6R6RnXZ3uUpymcaGNBomYFIv64CaNk9/3LcM74y0s15bg0tYx1L3/TFN92nb5
Cg+qNuwURut3yTQjgWVogtqNprkTMSUlAqU/4dySgKGEwO+PcoNBVKh/ufDvlnDcs/g45xICFcbV
/dTqS2+mrWKcEIf5wAIQJXgZY4edgjN8a7ryM3s49J9Y3XUn4ZdP/2YizuJN3YIekJt3jTfIFUli
7NySvt6eBfUzYVSFsIzJ0Ri+DPGh1345kn7/0/IlzQ5HUADXkJphjJCgiD1g5t6NymM2beV0Yw2z
axaJABb5aCb5SMM9fbm8yF2hQYnmzzS3n1+sv2Lvq8VKw5SGelQCVGJdr4vlxaywOOH+0d5b8jYD
Zjxd5Q4QCd+GNzrTJLg8cDhXCs9igu7gUO6IAfKdKnRiIEkTHCanzl36V+0MlGTmHEL8Uh3Zd7T1
KnmRyfuCaWx03i8Xrn4tODVNpkczX7dKP+PfVS1sJLPrCzQZQ4hBHuCWRPuCE6t6vsxaNn8j1MjE
D1lM5YOEWsnvSsw4oRfRmINoAuWUZp4gOk27GNiQB/WppuWpWY813KX4Vmgui2aINm3NC0BdhQDw
1YB6skv/CATVjbs0Wyv6Dp13rf/yMH5jfDU1HkekUYaETOPaKYiMMFNDLbmc09RDYqtIhPAglSTd
9lH7w3CaEyUreG0hhQRwsJJEGzgLYJacrphNDF+3QcV0R7BevLZIFfE9ROf+u57Z0jBzAjzAGC/l
zfRA8/LnL+WrRZ83+P8IO6/l1o2tWz8Rq5BIgLcMEhUYkMMNCwDBHJGBp/+/1q46x5ZdXmUtWSRB
hO6eoWcYAxRi2tgEHsf4tx80vhu9MrwbSAzR5aqFjCHv3+UHrXQq+IoXkBDP/P/6Lkl0lUHbqLF/
vpt6CYZzd8DFBrsCYmtqUf9wY//IK4n7MoaiRooUrfS7sMQ4HQd9p20Pq/ZlViCI1XBwzjTjA9yP
/vz+34Mw/NPFftkqWWvUbqAPLyuSHsDSj8wzlD5dfPl6mOOvZyjP2u/a6R31W/WNzTM52gSqYTR8
Vz7Ebvf08QjSDcQPH8+FCAiyc317rY2v7ZcgqqJELxMY4+WyfKdq+nNr3YBCvbtScoXL5L8f5J8F
kX8ftd9acZDfxwfxb3V/LmmkUQa+un1n+J7P90dOTzWwvfc/9FP9s4no55qgp8r6UBv/A/dxMBi8
5PLKNQ+tqzSwC0LzqZiSEqrHbi5jhfR7NQN7Zku3zaGdD5IOZx9/xIAigyogIA1u6twY05t+J4ai
3ZfDm/W6f4wu5h8G5x/659eN/vKqBs14yFaQpc7gnGBQFqgHJ4zX8ojKPuRksHJiv6hMivJlKqnO
fTW7Vn8art/Vo4YCIgBLGpBZgSkz+l0DWF9v56NRFwNHMj0dWqq3SF/0k8o9TZT5QKCwPFa4Ae8w
a03os5mai6O531VsLurZF1BxE3TAYvE0T0Skru4ewHsSiMslCZdJULO5AIR/t1M/qsn+YpsLth2z
L8i4iWz1BEYLD13EriSvFoBKw7pKYOtGXE5goOJ00ZS8iu4f9ILRXDOFE2Gm9QtQbpcUdq9RYSeC
eKS6Qn1Rq7Mt4Zpi0s+aFTys+C1UH02cNrGsIzFwarvnZNuUTb8q3vwxVdlmO/VT6YNCH+s2LROs
ElipY/c0rcEBnFTlTNu0iw+wXARh05j9z2lOGGiN/nsS9HtlH9nWuU2tm5udk/JL2WRQIS/r6SB7
n86PE2oj9vF5IRmLPKYNZ3PYxfFq6MbaG3nQgAo9ZfYZvr5Xn5/7w+zlN5PP28yVFu5qbqyhhnqN
2RdRjMQ4kEAKv4+3j2L2XXoxxfMRrGzttIxoTaI4glckOkhoELYRUaIdjB1Uofkmou3e55+j8fvq
vCAtep2AXr+i7gha5/f9ddmAT7X7g7z/tjs/a+mngQ8cJdA0FOXvJrUuToO8oqbUhVt4KlPi8Zp8
DWZfTPbH7fMBR7QgMm0wNSDfwd4FUK5P2+gchDO4lY5g3m2A6lrBtPe+B9+3+DoS5fqjUvq1E/jf
TVIaMKQYk8DxbxPz2NajQm9qeOfpyiLlp0xGmaTNagpxyQ/V0wpw5+MMoGRlQX/EMF//t9zTPig8
0b+4TOIOBLqDLuuSRDHo8JfnUQ4O5WWYA5spUX8S30+TbdSuSQqHh0S2y3QbF3stAmc4kqKbJ5kQ
MkmrdqPvJMjqJOqSNm2gWByzPHmQ18AWZA9tEk73tA369cCp05oqRUo3iIXnhI2ti98ji4P05p28
xh/vdKdfS/siPsW6fYgls11Tt/NIiC6ELwDGZvDiBJLV7Xv7Fss2b5WBahuuyO87bXDyD75kaZFi
VfuGihdcn5TvV754hmEq7atYiQUqg8IlWqeJr7vRXvMg9AOY3aX9J77AlOScw9LuYorotLjetDtQ
QwEimhie5lEH8bLOOxzpYLTvsjopIsUVObIKLB5/mBTZ0K9oivMhGlCfs61XRLLPySLOQtGkU0Qc
WGSNewyus849kCy09WSQ1OtjqJEMtI/BMTVixSt4xiGlFw53Bjub163O4T2srHrDwXZhXYF3cghy
9Y4ynvP2unYkbxCcKFTwxhDZeUbWg8sWAI963MG+V1hiQw4uwk6mwsMrTK5G5Y3fOt2q3PXatFqd
FufQiDWvd+oNl4DH3q4iw4Ofrls9IpAlzdJW3Dw8pxT/jgONAtP9MRxBRUYid3diOxoae2MwP+5o
GSlun9dQYXyfDNY5JODeO7kjA+QKrCTXrNe5eBpbiamdkJ3RZYYZGTBUtVNYTdy5jIoYYrrBvMpk
Qhy+WK/xvBiVai8+O4e5zUa+XOcss+DiPclkhNyXxxMqe2l/3o3w1n3JrGm8PE3yWjiW5911J1Pj
HFPoDLcSZpSvFhO+wvMwPvz93BVWuQMVnJglb++55i0D8a+1QR/hygwvzXqXWE/5Fnej7TtPDmDv
4+tyOhaL8uIr5jYSBGJXrveIyWfwxdwGiLt3tt4IEK37XMogjGO8h8klk80WDupJDj2FKXlA44KV
u3vFrOGxU1EJ5V0MhOUQb/dcnTsF6Usli0KxUtzteT5azmNpL2vTcoOlkVOJK8TXtMhENUfCJkKl
vuoFuBqdX5Hqv1qoo2/DGazADlUfajLmsHUV6b7k5jZ30WRNdosExK3buePnbOCzbiW3cUH7li5z
3WcrYTbU2jGHzshrXDWpk9YpaIJdISp3hpCV6ZZr6vE8Vt59N/wGlMgFbuVlskgRqU0RnVP4y1s7
p4wuqqzK1DzDo6CYZB2SFB2ZynJ3gKL7CkvLhNNyhKuRNRouqqxzkbQc+KJJ6ejBMGX+CeCASCWW
CQuZODgJ+90goMaICuFYTRmYQQCu75EJGaRFPBC1TeCRBIC6MV4stcdooqe8qQzfOsouUCBrlRPz
B9vGOr0kGkovp/skn4CcQdULUQj0mVPsTzErqbGQhCKGao4XQqILc5BU7pjN5iN6mdxMSjaPSyme
yKGRM0tRc8gmMhoySOewus9rjHzAQmW5inm9z7kSvdhPOrBstnLcC9flXoE7pjYfUro+ID8nZGBA
Bwf8n3Q/oPUGylQyT16Lduw3g50abqN+c4lRB01cOkI8OO8xvKJUlPge1jQisjSNDDEuNwx1uanX
Y0Tkifwdd/W3+rbdd/QpMJU3qibLHX5OEZOf7MSJNLEGi/i8o/mZMeARuVUGQfzks0Gq0VIenAgC
BON0FImxu9Kvj0rQ9uVwLvTGfbfdq8AFC1Eu4nHK/N0B9gW1Hva2fs6g41wV0scNWUJueXQZu8GZ
DvqMYw8e46bEzB2S6AxCyMI00Z18iF/xMZT2N7/x2TwzUCdv67JS+k0Z3APdZgo8/btND96DbHm/
PnhkExRmJ6Jio7NevrLsrIGzBcZ1olNSmR28sdPsS+cYXuJbgvUJe6jVMEbphYG9h80K8Tx5HH7P
HrYeEnxwuC4unDfymMjB18s/85TiCdWAB+TG9eN8kDKzEghdJuqjD3Tap5M8eAZjFlebMrq605l9
qlmSefCN6JWg7R7+xSsowVkjnYipHqip/kEbjFjpjCeUhek9oHemMcVspA90zTVkMhkk0rZOd57l
fp8gbSqWS3OOBMecK1Fz2tWw6r0trfSwe8yapE61gzCmg8MEtvvwlaEYSp8COzU5YAMFdl9ypkzP
RcsY30DXq8nmsHwmo/CSsQ8MT5kIrSAGlMI9Mh1uCtzY4ODmCdv7R9YmNO9wNj7lVAcyjBMjxL3N
fd6RkyZDQaCTus0lO0QoYllcmqpcC6uCofP0mpXEmr3FrV1E16RbK2uKQe2XeRP4LtX7uZgp4GTE
PbM2tvWgdnK2XBNp+Qzb3dhvrK0nKuZRZ1KW20UG101tg9/LsOq0+WPLu0wIhORywsrk2CK6RLWt
xTojZcxKaC8hWLPuu+Ou2hPBkAN+MZH0W16nOFE9/k1vfDR7ujdZswgzC0IVghu2Qb4rsmvISjju
SpgmXSNuYiy25l2iRtidGv12DjV3EFSx4ZV2a2/xY8oN6iakSwdLdQYu00P7msBzMLsYPjSmVToD
f5wUJsaWnjNh87bOI3vayotnyO3SRpczrI8IpVxlRFF1hrrJeAWyAfUS0TAZJlz/FPUJa8MIeZOJ
714TLGITNS6fPaa9zwIqcA8YGsqRmbvShmOXUnCO5T3Vv1xXDW7R68WZXpkMAQuWvp/xmyPa15wL
Ut8fdSvyddd066HBG0uMMRZh5B0vb1gVxeXD1pbc+06JZcoy6YcJNe8WvfgPJYuPzGrrE+Uy79xK
rCBOz1p+8pVriMEvN9ishD4WP1fnmqtgPYRHAyyn+4gMAEmjcdLFyn67LzejTMbjk/a9sA0IMwmf
oImNPabZpZFzT39IYR3T1q7EGAf4EsBXOyOmhFVw3CnCcWug8Bplwp5q3stiGrIT1tXRfcWtBRpo
iR9XidnFz3pkF8Lm80vGKKvLIULGfJ7nB9egoM7mdbO5+lBenmeSfY4BtLFbcxh16xeptkxdnrIi
GLjjaGSfdrUne/gSzUwKRt/9/pDPXlDNbCpuaDOym0D7YfCMSpameYyltF/1pub0+94qUDGckxqu
9TU+VVPVKtIzK4aMrd9budevLplhy5aRHj0ppfDwk+JI+wYPTTyOBq4UaHYXSHbuzQ27tyqcE58L
plLQW4NISdu9ws7aOcbqsgkMexTqpA9jy3CunuJoNr0EuD96pNjK5omJc0b20Dr7anROrom8OvYz
HgfAk+k9eWSjEOIQOkG6QLUYHX6ePr/44LsJ74luEes8ZOiYPhkKFXKbGh/GTnfZPJf+I2PZ174W
ag4X5WsAxvvSZpSq6F/ojAbURWL+YAylwKPbHGPZqgJ51QVG0MedPfZuIfUYn+cDQGPP+BA+0C1I
tDcKtuBKz9pVGY29IR+9whZk4ElpHXaXEMbVxik2T+tUzU+8LhxQPe1qfY97r/aGbuV0uOXpNtDE
N0b+4AyUKhX4d4ujbProoX+VQHGLh3t27TH1ryesLiNeBO2+jm9hsy7sUfJ8Tuu4tORlQ54hAaVK
8Vs3z3q3Wd+JBsdGIDHN+47NO2dhRgx+0gYXRLyj7o20n76+FSpp2N+fvdJTbLoo427dWyw5ioIY
ro2yoUTm4FLviqYnYH6ilAZCWX9oMXoMCxxaZ3T0JaLDzZDfCErADKSap2x0nheBQqHOM8591Wq9
cT7pV6qpsCAaRvqy2waq17oUDcgxSDoxFLeqd9kNqdgE8zKqMDGhwaMH1bpaA+Zau30GsCW0hnXU
gqbn3pB4yjCTE24mWgW95gxeU2YsZo5Ur9n17hDnmViMd6XKOyuzxu6YhkOoIxHL3HrQ+gUFLCYY
B2W3TXOrzI5Rsbl66lI2oYkVs5THzFIbF7tmrX1XItYcM3tKQOfp0aOAVwuu+3Nce8zSPWbxmFJA
F8Q9vsYk8rxn3O5bqIeo9Knx1HCV4m1wCLVglF5jw1ZShPVUzkcBs8S9cCP93uBDZqs6zvsb0e4K
Ne8ddno34QeRBxQREgywGCbUT3NSZLnvYIOHgAPchtk9VoL7gL61OZ/xBFrQBJztGKMGjFQ1azwr
7E2Q70GI4VS1N4i4aVs1u1Q2KZbjHp7eKXxajOLd4whUDLOG6gh4xorT5ezNh4jhOe4RleL78cHN
KGm/rwhhoEeklAKUO0rk7l3jRnxLCVpLCriuqExRaAR8xs2mCmgCkDZnr1ujCwJ1KQVG+vTO3FC/
4m+ba0ubej9wr/tuTTUWK8iwL/lsRJ1aqi61gHqmkgvUsUEx2GHHMieDOy9jdOVLlER1+YxKRL4m
pR1KaWQfvjejNSDTI/sVqJyUO+JhjJTaRsSasQzKDsqngdua5Z5PqD7nNsJ7fE+unoaeGnhoOhTP
ODr6SqqjhsdRl/LNci/ve/Mej2x1KR4at8R5xmdfXLUK0JyyibrbjdIu7IID3pXHPTvXmKN4XiVo
0rHL4HDnTw/j/P5iLErOiAhLayM4syTPMUOFu2EpAapqf9yX+7vPlKXHpAnuychmoEfoYLECNIe1
JtkItkwBN7A+oor+7hco7pHN+6GCySiCkV17LFKWqLSWbFoj07abdusrWNOJ7h65xy4UirG3DjQq
8AduGdIA8JCHHoHWiV4OpFk2zzErB1x3sZqkQFprKZU1tuFojiJg6iqWW2/STKesZZNFswafyNa4
OCCn6d3vVxirkNv5HlpU3OCQ78CT99Ek/GghepvKF374A2uJNkowKCAk3XE3t86J1+fkmMBZkYOm
mRzfjuuOljRx+NCidyrkfoLt7pIBnI6rgu15sFlwtw6nPHyj/TEDqsUprwnoLsauX2134GgnwkIo
YnJzn4anzQHzO/o2dsJOXH1jJ9l3igiF9ZItbuuBj6vZ6M2cqWB17FR9MvqWNjmu8Csrk6ffhABk
f7PqsODS+o78GM6Nda4uVasL+hVjzBI9A3MppQeXWV5L64q/qCDkz83Qok5JNu8+nrSJ/2NSiP8i
o+agAdRlF+KCf5OSd3mKHaRf4lbL5Me74GNMJLR6/igsfwag9nF8HVT3Fp6a8Ia2Fno8pzaYShgb
GlJa+QCZSi6EqcRg18IpBKaXptQn7k2/ImGHb7LrQpx9w3n6L6otHFoW8Arpc8d9fDGQY1dzDpm0
MRyFzUFRf9A+jil+gPfQbQhWXL+2IU0sRCA22BLd7X0Jl0AYlBX+TXbfS+F2xwUY47DbIA4r2ix6
yHX4Ll6ARZvLN1sR1iceU59g8sVuwskTum1wBXBhBf6GTx0oialDSyE7r8TlAAsF9CbZCi8Xh5+a
Zx640/BZ8Zlf8zYpKYcLhQdLGXHjcnOqD8/ZRewO8GPH1BZH9A6P6Fe2iby1OBnwD7NPsit2/goh
PR3N67U73X+ZbDAqVxVBwpz12iYnl1G9ZPy6ZSWmkedltSelxCgzfD8rkYeWNrJVJwapAwY6ZGVf
smsyWAGMQZ8NzVCMkiWF3Z0B+ZlJWZpilIVtZgT4x/nv7NiYCle1Tm4T4oxtWlOskdFORb9hEBA+
YXG2QSvKW5U0B1odto3JaSdjivP4UszwZHYnVCs+UE5hxW64L5wTJgyGohBA6kvQ2E9rjCfae0f2
el5lD73tbfraNY7uSY6Kt0MHyTM+hVvh7SjKtLR0rxGMS4tTiD12LmFuSQ4f/Rjxe8SXvGqTW9uk
sA8BhYa3SW32EdyOlsRAm7pXRvg7ySUYJbnZZuSCVfcF92PF9iI7BcWujOp3wIETgyF1NT9379k9
k3wlGexgiztHuUsflUGd8x3UHuFt4T+U2Qj3qQ9rl5YwSCh8WLecJqHRQ3vMBMdcyC6/8YElJubN
IVrySOAbCc8Z8b/lOHxmA7Lwju5QqiNZ5+zl3zO45c7kf0QkgevkmZYoPpe6kTIBWw2NGj2n5XKb
1Nz+JS3drb9Nnuypojzb+trPw7XwjuK7vOw8UrNmDZomr7fcqfjrMm1dXspZyWDhAOWW6tKX8wpV
t3epqdz6zXob5FG11hIQKmiFwQNleEw4RzZ9TAEA9Fihik+BD0BV1BZnbWTney29x/go6v7lYBdH
qCu0/RMnBw+ytq7jqRiqbWoE430P/NzOwHHcAq8S4ztsqcq+7UoIt4Tnu2mpK+5sILAq+xbC4ofn
0gVsKjgfdJ5WsalN1S3wtEdUae9wOU7hIR0lvVt7eOmxvDyxzl6bQ1qtcQb5vHG0RHda0m2xFOBw
1NmRvWjQxkpCGRc+D06BjN98CjV/EDLIUlLZ/bLaqJ4RcP/Pfe3hUqEznzgerPqzpwWi3TvM6VWI
c0t4EXf+dWAFwoNuyqYatSamLATyAAFGQSu4D1KqBNvgiDsH31BuHgIc0rBmAp5WBb1C3LJJwMji
lgAKVsZyDHaezOlPwTNqs9rkUQ474aIRSkxzXEglEB4hOtvP/VukIa6ItfCBtpxna5cJcKPOI5VC
3aVDDpyTfRNcwDliSpgwnJofZ42/r29GCnslLquYImSLOIOYxZ8JDEqv3cvCkQTT4G7gXzIj6v6w
A7RshLPLHbXz02bMOzjG0nB+ChHr1uv3UpDHHHRni8PpuN4xvjNHJdsi4Xr1++H+RR1erKXzsdms
xQjkcUkjc1gLL4bt6p5ZHwXU2/FS9Viz4AiG7aoi/TBvV4Ujxy9mqbHVuLLZ3FR2J82gPZB8uL2Q
YiQJxKSsS+i0AlehmR+zhRqqDR0dBOvGIfQO4K3d/As7IfITboFcPhKZz9m2JNKqDi++EN4TWaOR
VQanJGejZkI1EPabhuRTHdx81SH+52rkwfRdu27MoX0PAApu0z59ETGoHTUlIBe3QbfX5dmFXEAb
3AgeHFnXJBEmhvvaD205femzYq+mr/3NI26qpq0ImRJV48WTdbw0Ip2odEEw6hETHCRU2wevmDiw
RGdGUHIISStC1DSws4lj4zaYP2I9aJWZir+vEFXuCZ1yvLHXUxXHmh/0K966iIqK0Ohx1g5BYJJY
dsz+T/i628tk33iniEGmBAcZn5pIJiFz/uI6Ddfsg0d8IGR+8QhctiktQ3JKS4vdhhwzivq04vkI
2356hEmX94CksTmASiTIkS3C44arWG2oWGjS8EcVioiYrSxlRh9NeNEnZVgkvU11TLseOy9/6zId
GGtPzNco0iI9bJJ+s400i4J1eTPc8TXF2rr6junlbCdvnFZxS9493kYiFUmw3uMZeABirxvJlFZk
CWkJ66wiQVNvv4A2TKqEimoim9dMKid6OLSrvQjCgg7VzHT7sd/yBdU+MvDWyL3tj26/VqSpTE5A
WVLhHvT20Ok3vd1xJw35AgK1Jx/r0Ids3yWzDMSt94SWdfviXbM+xGz0a8LznfkTy794F/+VlNqk
SG5+GRx8OV0OHZ5Qs260tqO0iCwfPPKuVu0OHGLa/UaziAuTZOoZqHbdWY00kcPBTt/l7AosOSTY
nKghozLYkQLg+Q19xtw5aER2xoUN1h7FVvh1mUDto0Fgp+5uYkiwZ4U/Dgsw2xymJcwz3kHK9EoI
HPL1zIinXzMAs7qELlIslpSMQ4xoco44pxzzDgWVRXLNKkID5HR8ZJCfrT554m5hA2mw55LHTOQj
dOeB6InnvvkvwdgKjU+BrOUpYC0Y0gMUhI5knfY90iXyDOY2VpaExFFuAdOkkwA+xAdvSOq5MRUL
6SLgyop77CUT8ABESrZJgCDGWGmYsBRyzUr02Ks/K0/fdZZmfpEFbPasZqa2s8jynzPaVfd1QBvJ
wBEi2a4P8c1XLO4OizUMx854N2J5nrzOrM8zSgH0p3hIzWpJb7NsXdYo+efxjkncNyaPTfsFSzKU
Q8lS7ToQiuTlDxw4gtIxCsVAZmRbXK0bzZRlu7nhk/SQzTMbQ0coH5Ell6KDh2LaK8ttzJI9sprI
BLDaZbsxyQIhm9E1Yx7hiw633DLFewwVIfHNNVN8lGJ48ofOOWt8RO08b4UAKdbDP2YsOM5vMUQX
MT1lds3yTA9fTIuQSmn12D8DOTy6h6ThRLux84CyUthYnJmeogDduQmFMUhHex1TTbQkOpJtoiwA
sVUSuHTPWZtKZmPqpOoPXpXIhIEng5AR1RKWNcv1GJFGw4UXpz1GuEa8QdRIrIlKLM8KLKCw1Wbn
CBuAQODaPLMmYSkeyaTNBqiXCqyKhsVZZw+ftVi7T7OyW7d0S3YsazImP04drh2X1b85e4n3Va2J
1mWy8qUIG0IP+TPj8DK7rS8zyWc9ly6LW3LaCP+izmr3FJxSXDUGSqN13r9HhYLvU2dtdkhzjNyI
fl//Fb7wXnlGWrYK/iKkl/QekEyIEiIU5WZuDYxp4WjCNcLg6V7HYxm+LIJfwjXBB+unAE4ilYiG
C9VmZTd2HQFYO5h2diNOH8PVGbTZM8LTzV4kbpBo4QBHHffzspXE8Ld+YQuw+owBubfU5HDfUiLi
apd5m/FkpwB/uZ1AHUTsjMfHE45K8xX2rpG8QG1xcyHcI/zRPNo+Z7hcPq8vfOtCuYxAn6J3RyEw
WeyqDQ4b2Nf9UvOvURnJRA6FC1A5I8D4mMI1mDDysrRwe7RvGGzqTHYbu1k/o94tTQGo5GH6N6XZ
t5wapce9PGxu1kgaAoDP9sc1FxPBDF6za2QksltGvGCBsGQMv7JrU3YrYqGtO/LFToAxGfnUZ/bu
uJqJO087jhkl98OUgKJ4lo69BcOZnbOamdFR33HOAT1C0GfHerblItukoa0x40oKQ6t7r5DFpDGu
UZEI9wNBUJJjdBdHPHx035WoIX9r/SzXiEeyopMm4RaLNZdHOlAL7YZvjR3GvHVr8+cxHsnxHSqx
SHdQsAv6wLELx+jko99DaWVEyAlCTxhYmL3xjkQmRcs7ZMy6UfFJxIJcb2+3a8nSQ6FWGvMkcpFj
B9PG7gLoAIzFf5cMjX4anH9XDNG1oEi6ro/h8PnVfHIxDqB0X2+vDfSw/JcsvcvE/oSomZK9x8QD
Q5Y6umbezsai63MS6ZOCirkxfCctTCfaNALF5I0S558W04IzaNP2g2IPhe7j0ZQl+CZNqzl1ROvX
XJcn+RhGp0n3PoIWejunkH7CPp4Gm9Osm1znygR4hokLRjcdheb0833jk46mXOos3vSCL3Vynoo2
IlP8env7mL0tZ7AYz06zMSdpFvelC13evLZQcVM67ia7+/RrJ/qRdpSBrMo3QZ7y1fHrzL+Wtl11
MngjRPpxmh/frm8R/dXT+wxcP+o7ZEj6ap9wxHBBN+tHLwpGDl8jb7yuvzVcwJmaDKaD+c0FRtgi
vDSpJ448MWbkvt5P8+IdBJdPCIXtcgF15VwDN3UyWA7nNFp+Hle373JeT1Oyx/PXbEjLkvwOe/vn
09tSAV4vxnM6or5gfL2Y/ddj2X+JdBxnedKt5FFzU0W367xa3iF87b/vm/wD8uW34dvzjW6yOUUw
bwVoSpS606I7fJPmYnowd1NKEuY3PmcWJuVOm+tv4tVpfgOj6DrJwKV7v70/3l/vpFVAUoPz5jg9
TLLXVCApbT8FUok2XQv+OwLQTjNnx/EhvwHUvnryf4wCzJ3ymwGtvbzeRtvl8RukDbNjn43X5kqf
+Qen4FTlWhfhE2qt6OslQnUzO/eYEoV5HabEdPhpJ+8AeUhvlQONFejjE3Iwh7D6Hpg6vDmipUui
6bemn9hXPg7v+rx4e84f4wndwE8QadYDthvjyZPiT8qbQLRD7IBOI8JoTMZf57W2zhdEcTcEDNAx
BZhbHJC9djSWk2JgO7lNT4Trj9MjMCfNjI31DzFADoVINyXE+JnPQXV6q94uH8Y6bT+HUf+YC8LM
Jx7u6sE7LZ2+BXBne9FK27vHr+uig/14y2IjS+MM30E9+9aC2iOwrQNK5tw/x+F4g7eD2Ryxp+lM
/fuI41j5RxMP9wV6Sf1+X97WGlECQk32ydY36oe24uA3LOBCoGZUC22FoK3LQFs+FsePzmR5f9UD
WiD0GUyiX5j/xXXZLZrF66tb3KjipukXsbhPXfp+HDyix0J6B5IIx/NN/Ku+lK/Bh63QyYx5Xuzs
aUb9KH1x16m3jr72HkWNky3iPJztTrRTSBNOKcT1MkPNz/NpQzHvmFWpU/9HGRS9M8VkGcgf4+/L
xBQXhjiQZrv7O4GcuT0PpcnO25vwYE3d/X5aTu1mYi52wQz0CW6bY7qJfZ/uIRNFhN0OIec2Z+fp
wuy4r8Gs+kOB/h9V5K9y6nO7VU+6oueuskS2lgfE87Yk5ucaH1II6Ku3fXvNCkay+9rO1Y/HV7O4
vr++xoucoX8tij/Uwg5/dZT+FHlq4CMD7a7RiiP/KuJXei0vRnI+cLTl+fVRvhFNQ2NRrENlrMAy
Gn7hkK0BXZpb2/tbfptAbj75HhEN+P6GxfU6x4BPaK2cT+/zKYtmuWORmAtefS7u7+jMOtyZZ1ae
99/G5l+rU4eimQdsXUyN/GsgtVfX3jv46L6HD6qP5Zm+hbOBomfC0S9gk6GnrS9vz+fHtcKAD+PR
kGaW44xGCE03JZRvR2XCma5FQtstVCGs1b6pF/X1g/AkuNRDZXl87Ua0sUt/aEX61YP1M+LD4Ygu
WkmSAKb+1cN7U1552RuD+rsE9UqDVlRwgXLn3OFT4Ns8/7DktF99Gv+7oK5rI6ZZhSrkV7lzL5/b
fjvYFi4dMYB4yIvLQpoize+4+a/5+QPkh24ugOwoS2AL+SUIZJtJv7iY24/tbhQegECQPtR3/X2s
zxQA3JoFDkaRICHsHzfsApsvahDnzQfsczgt/z3RsvovZcjDsUwzMn1bguSFz//S1tlfByDSGnL9
zfqklXNsYBELoMTk6b1607sp3EOVTP/EDAbD/77076ax/40cbEoG0zUCRP+XcOjb10uupeLhgjH5
XXwewdGCChp6U9g1Ed98DVDqxYREguj8xX0slYYWPhpNzfNiDBDx1FgN4HeW35+gzuyJBgCp8IV6
Plr5chD+kZdPzONv7wsA7f93t79aIvvL+Ho8GjKE8O/XD9iIoYsr3how+djjzIo/dPb9xpH+GZuR
AMvXVZBu8Pr+Pi1Ho+208XZ0dHF73j6oBqBOfm3E9GKsjrgHtM0BmYZyeDuBZbqRJyn79o/LTJ1K
3zn4Zce5/jGaQ6f9CRrk4r/nTf2X2vnhiPb0kawA1cCS//u9bYetMULMFDbSwwkxlHdCAZNoeJtG
Vyc4rNbAXhAKnL7fF98/DQzAHkIyPau+i+/V6nO0mP5By/7rQvrrDf2aGrXThve+fBjr0x0EgWld
zcvRcnAfzgbgBRRbWtmu5k350jHu+qeqAw/7KYDX2g8yUMrxc6wAHjLYn25Urdye7/loCEYbYcHu
9XkedvMCFIg7aGg1fG8qzSk9WJtmR73mVo9y5Yufuv3UB/J0PLCuUgD7z3+Pt/xvnQJ/fbxfnQJF
OX425yEqDTApGGDvJBmUt2IwUTT6zyaqNvmjaP6o99+LfQSmP73udCaw7P8+xeNrPhoPXoMGEqaz
A7gN3Nek6r9JYE/i+7TCvr9wFf7wnP+muv//RUfSr3V13Tanw/N2bR2qZLgkLIWzqOXKw3lDFmf+
3U0MgQBgFYs/ipsQp388L4zkEi0ZKjuvX0r8pCi1LOUvCgJmwWw5mKz/j7Lz2nEb29b1ExFgDrfM
VI6VboQqu4oSJYo5iE9/PtYB9rbVBQsbvZZXu5e7mOcc4x9/WDJkQu6d+XQLn83rc/Fy7qarzr/5
FLaLSViEpmPQ0rY4W9hEMD6qZPQ7Ydj3AoB6RlSISSey1bjbx5T8EPe3pjnu1QKtZY0DEGnUFKrM
B58KDdastVRUryuxghBsFgR4Wx3iJYgxi37Tnab5c53sstbLiRAapW3ETMf0E0ii0rWwGU2ykoD4
1QImwqu+VM6htq6fbrthTmKt8WSC92CbdJzEDWZSXrytpjfymo2ns7SXmujyeVjIi38//nt79P9c
8d0zUI/x1UjbXN6dvnKLjwsbyuMu2dEZRGMj4+w2rR3MzJiurHiRawc5l3NwEe0YC+K3FXuV1u7K
Zjmm5BwRXCGUcLeh59RoKIUHa4403v/7N8aQUKnKpoxRjXG3bx4TUxAu1qHbPQm2En4UzicmoraM
68S/b8u9DvT/3xY8C1Ri1yTJ0O8O1BZabQ4GJaTU8EmcqBFKe/7Wbd4Okw/kHE46idCjvZpCwOir
Da84i2M4aRycX4jcIOHgt2A/Izow/BnuGbco3AqvlOkD/73Ov4TfVeX0vD86rfnRDgfe5s3x8/ew
fXAZ+k+fmMFaQiqGZsiyfHcdcVknRirdbksrVHycJ5cgDw1rV0Ksipu0C60keNyTG0yoCCSdooI4
yo4AKeJKzJYvm7MczyLirpkcn4PuHKoiGWJXeWLZV2F+tQLCvfhCANU7jLJskNtSsE9fhz1id211
DBBvfon4NgEGVB7+e8n+CFQOkJA52hXjNObNT5Z/ov292TrUrxuSpEN03Ypkxi7EuUjDvBFEyNzn
Zpb2bhbGz8rLWQcEb3BnhKgIH2x0kggvbaBg1hMviZhXaKcl+iVc8I83u0+WQr3Ih81Z9tvBvRD0
heU71xyHw4lwb9uo5u1lRhi0Pp4hP9w6uubJORkw/3BRmCA1Ly4O3pfDzRUVV/gkDIm46rbxYYfU
3KqTn2YOj14DMDs7pEkPkodPZqlGt8Y9smiXzrH02iowcve0rgJlWjHxpqkb+bHnz0FyIBoesTWG
OWRtutccYAgzQYGrs9N9PD8FxcTYdHPZg94ZwBilg1TClBvZjg7u4zIt2qxD0JiJzZb9E8u3afez
emn+btHFZD43AF+CoQhETHQo72JH3cv8rfJuJtP+Q9MnPd6QoCJbFS5O4kpq0PTBrQ+u2pxLPX4I
BDGOScS28TnAGTk7AL/HdfwLz4n86iWC1xnh0XTEbfx2uDrlyT+dF9plzo/CXhYdbYGLM3OmXyYm
MaggJjFCkm2+Vv0rfl5ZdGJoflzQoegAXBbhC07KcOcc3HAcz2ep4FSCk/TOeYtnfNk7GqfOaHSi
L405c2z1pZ7AxjrAhoTVGBgUOwm9crHMXk8vOGGY5tgUAT1jhrQuSKvADAHIWIluH/XmuhY/0jI4
4fSz0FbCayL7OA5wMEFzeh5fH8YS+aMTuqbjW/LJnASWAtF2JV5MqHDWQj3Thjc52cv1RKtnXek2
skvi622mTNRI2OAeeiwDs3NueFTTeaEQJfnpl7A+vOQjRTNBdVn4GLdqhpthadMEuRhVTYCN6kWf
VsQejpRmAQLL+IR5IbD721iTbAmebb0WS+39cLAPIHnQoY+oX2DhykcXfjKs4FUc9OvGv0yhFob1
/Lo574DY1Ag6mDljyA8RZn5d43lfmVDZHT5NjbU7sRNMEjLXqrE3E6JumrvH+fh7PAxuM0EI29sk
7b+SPrwOwbX3Dmij3oC+iyq4FrMq8Ts27M6HsDqgcU+cXnPOiXPcn7Yl/I9939nXX4g/tditX3vL
bm++hn01Jiwf132vjDkQ5lv81TYOo118HVUMYXymGbdndv4Dhn5G2PfbVPPLlwIY4TIXF/HisMbS
mZ14BPjR3MK/ED9Ekn9ZkgynuI1ZltXi9i5E+GbfFsOLCeW322pQ/xtm8ChbkiA/e8w9mlW70aHm
tms4QfAEeL14TOdfzM6Yv5jT6zsBO9GBaZUFIL9nEr6RJ+Lmsua2VZPsKcfgt3AKygPJ1cBc42Uy
Ezdn2FOki+rz43kqNqtL/HU0uXJ5SpQE39lL70lzFcArjkx9UsYTVcRMTtzE4H7TDrTkwa7wU2mL
pyYKfQzvsb0aN40/uk+lsA5yqQnVvvC0Zf+NflJsu0CwDI087qH/CRhif+ogvf3H+dNybit2CEeq
bO+TMIZpjKFI5xvBeYaFMfTUZHKbajTfybogibO62doS71Os8eAwPihYvnes+xJgtOqXdHHMRJXv
8PiOTNTseBiKvQlxTGUZn9d8eZV3wlRthyjoAAIKYReU5w0jxTgO5MbOMKuLg/YaZKseWPEy1x+c
1Y8NvTn2jZIlkn8i3pXuV4UApOqkEk1hOgPmo+CYnZfkHgu5Xk1Y2XJ4JMewMXb/fpbST23hHwf+
bmP+eJY0yDfFSq7d7AzIBxneqB2lwNtl9H26WUtMXk6dbVYENAU3fVOZEzbof5/CTw3En2dwV0Gm
hqAltcEZ3ByS2ERMxz5qA+BpvORseOCv8mMFSOQYOV+KZir/8Uwoc1XJAf7aWYtnjeRasl0Sc4Ch
Gb5G2vTK7q8SXP0AGJB/6At0UaPgFJkDgc/dlVFlKql92nXFvvOa96XqlVG1YPF4ZuPmP7Bnl9Cu
+jnlyzMoNOvNvGBy7j5s1n46D6xlZBkowMCm7K5ZUxrNkuPymO3xh/uiJguyz5g64FXfWZNyz2yZ
XUF7/ffz/fHi/ziodefupF9zSxPPnbJ7wqWuwOtBt1GQooLzl1FQ29gjGBYu471uF/4k/DLcB3Yd
2nhVd588WKhJBYtfpEHG29/rVVZVRptIx3Qvrm94aeIE41+jGMAvexKYtTSbN3HC6OzmqAyAzo6X
zq6GbTL0gh56RItTJDZu0GgvaBVemtd4V/262gtyOwjSmEnIR3Xov6DsossIhenjwQH9p+F+8KF8
485/X4dBYzkCS5JMdJ52t3TV/UG4tlLW72q3jAg78YGg5+f56BZTeq8c+2oLjNtmD+HG73blX0e+
e2/yQsOjKzVPq6xfNvDdDXd4KQW/hdD0lkqTg7nIroGCdeF7pkwK04VqRFLjSbdfyFEbmHtXqYux
5dGyYe7UDRITT9I2muKg5JXElXLCvbzeFN1eufgVocKz8ndHL9FkX8fU74xpBRnfwWBUuswOZNOr
s0PvNifsprzy7CQSJMZZ9V5cvgWyFVOu6+Dz59gyDSd5lYgUFjwsm3wVK9m3dF/Mb9cNZXlDrxFP
DHlE6nRXWFjl1KgWDF9erZvb8zzxS7VWqsH3uGjt4pesf5iwxwsQKjerPCzdDfpd3VWght7c60e6
v/3WAv2lJfnhMEd+dHg3Ui8jk2SSndyKNyxK1LXA+VkCoe/zuMI9Zp2e0F+cUkcgYqjqphlhi9fA
6FJbR5lMlT2mcEwgSssTYNJL9RtCgWA8Uzh1WlQLT7U5G2RfbRfYqEPQTXrg50uAG3+iufIzXNc0
i27M5Gh4SYjAwZ8RjjQVE0dTbAlujvJghb0PFqb1Hd9SMFf8nWWNrvHvr00ubniVtuZh9zT3v19T
aNf27jzZbTD/fR5dJxfXzSJ1t6P3ezcdv5Pzgy/lG2j97/v6v+dwV6GUZlcrnakhCrRd5thDtLz4
0ScaccfDilJzMFw5L9fr3w9Wuv8uNMaYzyTqigQ6rup3K118jIu8Ocnd0voFMe61W2dvuheHyDcX
zGBxT9FJQgDtocovIIWkbrNKfetVDOIvAkc88tB3/z6jH7Y7BgR4cpkkFXNi1t2NSHpDzctOS2aX
MuTTzPIgHuB2DvuEBruHWV5jsjE/ph//Pu4P4O54XBNLP9NQuRN3QJh4uZ7iSysY32u+Oins+eXX
fByiL3kRRq/0T5KG9pgqOwvZdqxVOPFsfTtrvUlps3QKq6/vkary4MX4AaHnvMbU5tHCxTTul9AD
YbklGKnIlCLopZmcTk9DyNpVIsSBwganaNZPRYR5ybSFhluvDk1UCWGvzpVu1pz9pHM18uGHMMmm
0jksllCqLsfwCJwMYyjztVXNrFpxTWX+0Cbxv4XS3+d+V0RY5VkrtTjusJ8LQLUxe6vakDrp1Dp4
X1XygzL/p3dHJWPSlBQRyAyE9e8P+RhnQnbIL92IYJfJjHx3VBuq5GeHULhFNDdJ61bGg836h09I
0yQmc0DYDLfEuz3ulJ5VmSitdMbbGp9LJ66XBQSQghms+n8vunkBcPSRVEmUMPu5W6mEumsqsdG6
XefAnGCh2AkO9X405kOFxoN18YeBAEfTZA5lMrIjhPHv25kbhzi7dRxNYfASneeGF0wEV4v+/eV9
9y93S99fh7krdq4X7dBZ2Xk0csI64QL0DtiWhmA25goiBIaNIB/FqvCR8NJ2iSGsp6d69jQZHviT
3bukjhvBX2cyvs9/tBaH2mgvuVJWe7AhiquSumRKiIlTuL/SORzrCWmXuEaOpvj/vgc/FUp/Hvn7
zf7jyJXcHIU2o8ivkudDr/j4gZywrsPYsvF/kVzYAQDsRIneHPxp8IhkadJ59ShrU1O5wP88ClMR
x2pb15X7pk5Uj+1VabXxUQg2FmRH+6PGFpDBwGs6JbUHWzT/tmHmHNxSr5nU/tNhPYYJFE4bHmaX
j9OM6BQ3pRNeIFo60wzvpPXthf08OizjVe+NrvhEshDD4uTz44TZAES/R5j5N0Ptv5fBFmLoospa
cFf8WaKl35qMYfPt4NEyEU8q3sgq6myrX/RW61qi4A/WsurdkmU0xdTAqqbM73MMcUXwKTnQMJyt
Q4EJ79EVcFzoCMB0+vwT3VtOuCYolIb4C8Ow3lXkjxwSGma6cjw5SnYNlcjwWnNyQXlDc3wbnGtM
lhNVF4LP9kkcXNNo7EsfVAlc9I1QRSppQMPwHFO2n0qb2dtJfcllxeHf1qxI83UkPmT+mPOMGq84
nB1B8jKInw2Y3En1smEy1E4Skz1HfJrxTOjs1CSjcji/ZwIVP1QvkOQjuQuXqQZSMPixOjn2lS+a
M40eQiK+GZ+fk53uyqtrXJ6lYkUDL5INdIpFXx385vZ8q6KiJi9Pd9sjTxGsnH7VOSu0RqBcg4Eh
RWI31SQGj8omB2XkSCFsuYwWT06OOZUOHmhca8DmME3pnL9HirnsZ7WTwp2jYz8TCEDICRyhAvC1
h2uLW5IA4U8b689VUYwNthZHYh6BWF4uJM5AZWmB1k8wL1olQI4E6aZAIma9QCjQ9S8d3XKylCg3
UXcBzd2sUFX2//54lbEkuX/ddAUMRJL5Vb43dz2Jg9UIcazuxjH1VHTeqgVgrrt820EF5S8UjOBa
iDfe7MVsUTsh1v7kaKzBP6e8//8+m+8Z4j/ORrsr6YhXEujsU3VX++4Uyxtn7kt2tDk7q9vvzWaw
fcX/sKbLN1JG8JN5Gll782SW2v4cz8/Jzt/U4Rk7dA/JdxBsNud1RDjYsxghQ54NzuwQrmycCKMV
gJO0lnPWRY+AV8ehl9sm6y/BhRT2ZF39pyKH8sTMWIuOweH9QeUq3bu3fi/WbLcjIKaMBnfjWvbH
knmphlxQq7TaA8gtiMskOhAudkRPBzvmpXpCWCN+Mb18GV60l97HlW6MOHXJPnA0+wm67uziDtA1
2zDeC4Md72+vu9KVImOnRJ3zJuWeuLpiaprbZ3d7fT5m7okYhkkcmFHBlBP4JYeuefNJQqTdInSc
v9A+GxNY5JCm9N3J+Y5t9MRoJE+AkROsk7mm/d7PiQYhwHVihvlEBu08eMyAPQFfyoKdVgiN0dis
J74SmhxQI57YPpREuHoP3pUfd/g/7+HdQtnoUldoZ7YdyZrUigO2dOqjwnw6XMHRPLF7erjF/Ljb
g2rIEFxEDSPku/reSsprJipnEIvbxauMzjMp1lRmqtdmJFC9N2doXMLH8ZbOh0HddHHYNeYs04/M
qjpHkBFwkQYG//7SrC+XaqGrYYHUW07P3P0rMY/p8UEd9F1V3X9RhmpgxQ/Za+wS/37TtKRtpfOh
uO6Bv/EgnVnTZs6YupkcV71/WxyXqkN8j3tYmVE6ozipomuobhmHG4s4ap/yCQRFyJhJqD8oeOXx
yP86s7vSyTzktaAooGOW331a0xRzgfcDlB0DK8DmPf1Etf1FGPn51TC9kTCLhmfUyf17xXl4f+7K
pvJQyFaiJdVeDsz1ZZdu6tZhvyrW2frkndZpsHp9RjhdMEHznw+2OBsQLmxuux5XK/xN9shi38Sw
CaUHleV34/6P23O/FCbnU6MUGSfG/rxj4Kosz0+sBVG7PHvx5OKfJ8S4+NQ5/geTKcDFdnr14aF8
aNMh/ITJC4YyWzEcdYMA73DfSX9nu8viuEl/o2cJkgBl2wZ668Ie2Z69B5w2TTzL7WC04l7i5hQX
WJ9eCbqz6+BB3/EDAm8QIfw/r6V237FW+k1XDny8Gsl1lIZXTffakjzLoL95t2TfDsscgOm9lkK2
wQfPfHyz/nNrcRZVmLBblmHdrb5aTPapcVG03VPpElh1Wohfb28DaUj4NEXLo7Pr7UiNVivmk3Qn
DPQIFoNYQzbh+8J435aOogNphOGDb1UeL/pf53XXs/SZSOU38gwppIrB007415XzjizFuA1y62Ow
QoilFNbEKwp4B1qtYsfAfUqfu2YzyRjSksl4WQOq//uO/bjWYp5PZLzJbQPR/nsVuaiJXFWa0s6o
+fAvO5UrFdtlzRHJik+ZzL3Uj5iP0vgj72+GSU9jjUkB8OjuPsw4KxOxVc7XfRM0GKKseuKwiBCG
xr9Pwute+/3vS/ypE8aznGGFpiv8791uYnT9rbxY1+sezv+HHB3Xj4Fd5dEx7lY8q75Co+tx/R2/
McHeGYQaWs9lVEfpBj+GPhoqR9xTFEwhyiD3cqBR4ECA6V10lr6TrVL7Nwxnp3Q78HBx8+9b8IMr
MUMK7rdlyXydzGv+fsp9n5vK8SCLu/SILOUl1u23N2lXMTp4y6P5R+XYG0QKv57hX98oI+y0cWav
jWxTFiKAc7axv7Z+/4ZuNTx4/+7Tir/rJYvOzpBkWRm5MX+f2aHoM3Oo9WE31ba9nyN7V5wGUWVa
ERZoKY7kk0L1pfh17b3h3ADuVzhvOfFQTsx/2xXfyHRHamAAaca3Z8eNlVIbESB9dIvZ8V14a51j
5z4f3xn0vh4Up7wG3pHeBW2XV1Sh9DVGVS/gQSy2iRdS5R8zSqYuvNmQgr4g7U/hUEFkKf1/P5If
K44/L/wOoJF6JdFLEr92Qjg17IZ1+Y3QH8PT+Gv1fI68Rbhdr7leFAv/PjTM7B++QEvURWZoFgTb
e3BIPjQnq8sGcTc9MimEZFtESK5po8sI9ihiXnFu/cqB+z3cMpsJ7LoneJdwkc7euQ+Rltiwlwhv
Q4PhUOVEUaqjvkE5Q/AcdiG3ZJoGiV+a6x5y0zJxR/cbm1QtfoG+Yx+3yVbuIvgxB30FLwNljU1T
cs4ck+tHE+AaktfbtLdlbZem3+M/Z6mBDvECQ4zG1Vdl7tUoSq4OXl8kxDe+kEaSYUPsSKHnR+WB
kCVIgYfoJIQDwaxH/8psScgDDSYrOlTnVrufYhvyk1UauqA6fF5yRlb8IyhZLEfwcAYiBohsmbcK
8aXOTfgtM0MmQhu0nyh2PZleWj9zNlGZhfB+pGyi0MgJG70N8T85DhusvqVquoHx34bCwnR3kR5P
pGt0STntVxr6PvcYWuLRmDgxMhkiGT+tzN3tGKw49cE12eIPr9HJ3sRdlDnNZ+bU+OPbZhTTNI6n
KixiKgYMhbzDKpccfFk2Jzuycm/H3bxlNFLPfRFgIdOP6dLkAQrhJ/+u5BUZLGrAhc3J05jgganw
A6NdVI4/v+LPHJKFNKZYEpNm499qorxqK+cU09hzzdIzvvA7kihiD8ceRDlbnimGJk5DRC81ixTi
6ICkzBu9HUuwQNQQbv/Me/CpEcsyvgzNZ3QQOHGL4emnkPNzGB1lMybVTqRkYTHPnB2BHAr+jaZ3
PTuHdo7lvMOLhIYA6Cv3uQCoQBC3JvzAo5tzGDuV/eIThK6GoAacDGG+QRjLlp45KSofn3JK/Bjv
EWdbBNkeGyI39mC98RLS4tslkWHj2WVn90LYDyCQavu7Xft8dCPA0y04h0H0Im6U3JDdYRXt/Jbb
xDM00ft8HyCdjzefe0OU9eaMflDyoaRFu3YqQ8ISpl0yBW3uGJp1joyDDp0UjLVudkwc9eyLhbuy
5jMTixH0hK5Ze9p+z0gb6p3KOozNDG/a+NthDtxxQS/nxYorEV/ezA426ahI0yH5xeibrCjbxRDi
u9+kX6CKeve8U8RUepLbMIuS+XsT3fB8GI9RO81q+IxfuBSn+i3OjKeQiM1xgCxER8/ZmwebNgYQ
412KfefmvhrBcSGsXyeecHYnsbOoWtt5329ZPZO1o3hlGvKjJBtwI/bfr7GPJk3hXWps8A4zVPLp
uxB00W27TbdbPVx4r+YWC2j39X27zcwRZ8El5Ox+yYMrj3Q5Io33pl9Ry56QsfgyZpAXbqGNrY9F
M8vVBuThvgakGEz5om3t2f/MvcAz7fadar60F5feXSgO5KWTyxBRhY+l25MTgwppi86kDtreISCZ
4k/9yJ0vy9XUUaVZ28d1tj25W3l6nSB0wAmQVYkW2cZ+0TEwbbEF3UaxzI8gwW9y8mMfAez54Cq8
nSTmnR2DvtGpP2lxLgHUJIPBpc2ughXER1c57DJa5p+2t29J3JcQUXte9/BEMBLbE296C9iAwpMb
ZgKBmfwD+N+SAEfRg6maSz6REuIzOqgBAZLHfqWtOv48QA5PT91MSZUoXAVR6yEE+Yj1ienEkpfU
rjnsFfHrVjqpuC8SRy6nsMr7WWM3KO3LJbPMmh8E5dltkLEWwThZPBv8sq4+WqizyPuxh3aqD5RN
l4A7piUuiYEJUjvO4rcR8TXg3WrHyy9QOEAFMjM6wgx+W+OfuzgyqtjBbVW3CQ+5xx/94pIugaGQ
WMJZYM+fILkdrjOODdL42tnbdSU54Ta87LEe3sQud6EFIhnvMrK+Dr3rtuSkYgh0qHbt2OcJ8uS+
QOEafSInTpHs1vgn/IYP0reh9Ip/sfVlnuckJYuSJxpESTgntBJJgHsGBgCjWK/IvbJDkMgcqr06
ptMv618QGPngJAKltsIhuhz3BhPp7FlNtmmCdCm8dJMmTd2nGy4j9Rh/9XZD2gRQ+g61rjZAqKdK
Oiu0yUWfHTIoqlsEvvibpGpAsmhjH4UHPdGPID7BdbpMeDRJWd8N2x+IlKRaVZJow8AMl6G7hzyN
MdR2t8pkN1l0fu0pTnhATr/6d5Wh3pf5ugUwocuA3ah4SEm+q+yGi0VqXp+oUwkYotefrcMJ8b0V
GAdSG2o17PJ0akrkkIwe9Rqo9GmofSl7q5R1BdF3OHVuTXINGWK9guGZBnZA8mZ8Et3qBBjOVl9M
GvYIs/c0kk8SBvKqOjg5NsuX2RHpSs7DtzAguAzFsr5iXCCp9bIHmzUq4h6a/KsyH5Wz/5n13V/0
HY6klUM+SLGuLWoc0lUstC90HSxo1KKHRc5SUO+Vq38WLw/q6LGA/7On0inuIWOpVNIW1JzvBuCP
h2yo3SD05zqDArTv8wklRinNRfkBpnzf5twd5R5ysmIxLg9Dl80klr96EvdzSiriw6oy+PfLo/xn
5qNbDHok2dJFSWNq+j0Y/+OCupNQJ63ElE8OxK/T9ELZkSJWJ4ws6tJA2N7ktTH4IkJiaxwltHGQ
XmBOHi+OHtzwArg9w/WLbhQzvNql2/vHmQH5KFD4+xnOylBvdPg10soSlrHpmlIg4Eu0uc2vbne2
IahrkmMygm58PIRPPvRjHPeeK5Ui6tcn/mHPDSsFS/HB6eJJnwciNPHRrPC7wK0FJxeYawQMXq7b
jCpA2DQdXlhuKQXD5dmajIMf9xy78FVkVjGLepXyccO679bVs8nmho6+iymAR+4n3BzTRtPpXlCC
XGQnEZ9uWIawmSYes8nn7uqsNIynsNGZasfZJdnE4dL/MPIwo1z/REpuml5LWSvmM/PsKenO7ODc
TKjgBscnDGHCkAg6fS15ZoRppbrgR53i6KoG6ICOS3g92PFBys/sGbTqIgI8Rhwtr9LZ4B0Y+Ws2
E5fre41/Vx+g05xIEENe4+iz/AB7RF1trWCP15+SSphk82FExW9VBWO7TbHUyJ1qhVcH1h1HaEDz
WmYCNOm5uyhw2i66XAKMhAQkCKsrJxM7XeInBjWTx3eVIE5/rp670FRArYev0vZuiouVLpf8fMbR
l8XbNv3R4zZkzF5eorL32nmskxKak6rrEXTFhMdZX/Za7V7QkjzDcSfr8rjWcCjYlC/QmeH/Zuyb
bWj81iKjiTALKG12SOZl4+6cUXpfkYRBXT+HCF5NOPE0jU9WBPMeSQYWOMgjFoVkY0rH05xv9x2l
0cpsflNiXIO4oURRap+A7hsy2tmZ3Cc3mW+NjGXMzfRgwCsZ6Z7l3T7MBcL6rTit99anCZMfdj2h
AzdX9vmRJSKcq6vgN/CyhUQerlMTyN6huugcePNGRAWCAYWARYtzZd64ssLqa9rHE3OjP0pw/c+2
M37AJAvBxFUR7yjGHeyCX8dFKorzYYeYdbnRnQ32LR7VGoWXm7uPCCnyf5cmVEKI200T1hDLxd1u
oxtXUTfbod9dscPqcFMI5r1/Xhg+EpbUdN/OXou+Y84SQHt78Y/hK4YJkjNZyG67xi7n3+uX/MP6
BT2V9Uu1uPhRJcWC/cf6JQuVoli90u9KbPSYtfZTKOnyySnWigA4xAokD86ZaN8vbM/IrL05+K6s
IST6F91JHGObR6jOJb4Wr6h9foh4cVkGl7d9e3Rb3Awr/yq7MR3NNCWk0LkuYfDRBCW97+98ep+b
V6OBWPTG5LRWo/wcGhaTIHUZX5x0VUQgsyYtm+rS8+VqZBmMKXon6J8XtRqZjJiSBfmMMs4X0a0O
etXXRXJpp2W4yqfZr5viCJjn6DPr6COMtBf9mLbZ0tzinX22P5C4XHvsPlkynM+UOAMP3lYG4Oyf
EHi/DtNV+3FYGfiKMZzWgtnRH4clYNJFgLlz7imZJ+HosoYqGuQwS+1rFwmTYcI8F+NwrHdCRufb
ubKavJiwyA9TpjTJ5AWLIWda0gK4N37/dpLJ0V1kB7/72L+IPQAbVg1PBP0RJs2K4prU5tNkr9F8
u8Wy3OPfkzuDPH3BO4m1R6jdRRKs9zpoeeZcztPiYwSC3PQj2V8vHlIEBDXPi9TGgkKNqe3Vw/Rl
oi4wbtE9fc70OJ1mPGySPW1E7d7LRJgpmW8IX/Ck5Cm6s1QNy6tDwNWExcaIzh/W6rh+f2k+6PbO
S9P0pQdYKJK5/xQKvJcKUOg4nhwpFX+/l+2xqsW4F4im8C+zJIoLJ17kM2N5jaovNRht9HRPhEmh
B2WU+1LYhwkDiSpIMWhpFmWkfmGagi3aLx1RmeydPQktVBGQh4CtVWAG5ezmXTBrIY0uEPk19RLf
jOrQ+Ia2csAti4eo2Rq/N7w61GdtCBPVy79/32+svfEWRzc/i6xA9IUghZQ1v3io/72rp2HpGL9i
28Eimvq4M6IB6UJEy8HJR/i9Nafd9uKdfdyrQiGyogYBUhX2r7r378/74V28w1PLIsuL5Cj2O5i4
gKmI+Ywpb/Ahpo2yD77eOCz0RKgp/DPPmkm/rdm/z+C/9Z4Mno1BhWipcKDMuylLnqE0NKkQF1q+
Zqh1YsMRVsKjo/z3ZZFHpgoCFYWcOMQFf78smt7odQ7fYXEY5kb8pmngJLRFFjBP8aC0VMYX7+8K
9u9j3S3g8rE5F4XR1HvDNkIJhukwTffth+me9qr7CXHZEV8/NZIB31UsV8zFcS6Q4WmChRwDWEBh
Cf+1witG/L+y2yjpuQkQ3onM/qbU/X0TykJsUmNQLwsp9gRCXuhoq+ukLQNJnDfJBql8vFDaNzba
s/kAJP7hKVPRo4DWxl8Zif996LN+itu+N49k3TxdjPmpYxy+vmbv/36XpHHgcnfrx86QsQBoMGG5
d2+zdMtjEkB16iE+4GKRDRCNURf7lXt9subFLAm/8LYRVklgPRgV38/rvtslBtgaJhtQu4y7eV15
kayzoVb6Ykjohr+GfnPRYC9NLW2RnR/w6H4+FjIrvhqEEvd8GGG4mGpzS/QF6UiYzxSaBsS7uQ0L
gxgSTX3Q/v6HfvNd/xgjIZIKQFfuL+2WNFaW6NQ/8CGfJCzIsKi2X+Y7ONwShIqdbeM/5DD6dt9l
v7QnZxtGxeTB/ZXE8Q7+/Wwpw/44jbv1XkjKo1SdUGoPslvJr7Wbz2rOiLwMhADNWITozpvZuTDK
rJcD+mplwtQlWfXRCwX+XtMicnUuBwy7hhEmbQUXXFu5eAfZwX8Kw16nnCL2gIW5oh5NQJKDJMRr
b5Luil9j4MOSPJlnU/XiHf+/w8A6vTiU4AgdaEpCOpbAgo/ACYARTk6t/Y5ykd1QmK1Nv2WxGfMw
SQRBqKzYxfTwPnkBSVNdpHkGfm9hnjm/2/PUoBp3hdxuPnKK50fDmv9MSceHqUKysAxJhU31/QX9
Uc2JB0U/VVl7WdbnN1IHtSw02sq+if5B9erb/FZtk9PTg6/ypyf3xzG/WRZ/HPM8lrlq1ibL2xAO
rGy9I4mL5MY87rxTNafVclu7ejWWuliWq61Tk/Xx4BTGNff+5WF70RRgo9G/6W79N2L1dkBMl5Ct
vrLwHIab3UGvv76X0uspPoBH70B0cYVp9Qf723+XJC7vjyPf7QZF0cttJY9HzudtsRMH6ovpydr0
qDY67nb2YKX9oV7/+4B39XqMzYgeN8Nleb6oYaxwL6XqGvU9YcnxR94Rd65fQ5Zp/2ruj0f3NjGG
ZF51WaCQ34zLimznsrBRCDvs5SHSYjr5/8fZmS23qXVr+4qoom9ORQ9CreXuhLK9HIQAgWiEpKv/
H7wPdqK44tp/rfqarCQWgsmcY7zjbazeBXFChXJMMgTyDazvA7ZIeWsGOU5SWXZ5KiQaPOYdx8II
SvMSYhkna+7Z6Gy50Raywhrrc3+sk64tvRM/fLhpcwOUVm5PYV0/HCqa5lP/kssQsbqqYTZFCOEl
XUojc0+9/WFB/H0ecTrIooUniqgbf4n+jqdR6QejPCy1U8hCYEIm6cw1foiH/YtDx9uGv6NpTNm0
sGW/2BS/rfwmLUcR47DLvMOwe6S2xkJ6D4kkESZz1M6/EeN2mOvKfFp87ccpDTprpgyb4/GxHX+Q
HFrfrMQ/LuZuJV7kUsuuV7We67uvLHL77A3QaIbHqyu6ZC0jiDpDrVFmygwzZZzecI2adfzHmk22
kzBx8StS7RsnwMkGufCUYCIgCa7p6I5hmw+CO419LczaJrs2HBUhdp/tzrl6Z3fkDMY48LzH7Sh7
uCL1JWpHRA7tq54EdqHOD27rQ9ukBcGSBSFd6WceJneugexZTwZb9DV+N9tOMwFeWPvfO8QXm+du
h/jj7ty9NvU+r0+3c0lVst+YmrfHAzOfH6RdJ3hkZB0eBBpJnBeVgB2rH/9rUmdMNw2DBmOuNzSQ
u2N8ree9+lpkgTm8EPGSPet60uLWgr4qiw4wm8VQBqqmCSNhg/GAvraOb6pk386uid7w+JJJ0Th4
l+PuajxU5fNtAG72Lz8Jno3vFoJBtDNaCgNDu68D/7dVeSqqU96KQKyaxbi+DCEpyJH20c4r8lfV
SOafZt7M2zkDOHzVq0UWj4QCMp9MivVxmUfnoA1aOmijmowi0Iv2McTjLFEfaN8D1ZmK27N7cVXa
Hs5K3au8xm/8K6Vtb6vezQV5wnBqbgbXcB+3C34Zg7ZF//PAsflF3U+7k7oHjNKcfz/ov2pECkNL
BmTWuQU4vqh3NWJ30eXiem6HnVNQHmIPEXfrW2BslETz4XRjc+syb57HTYSf/vbfH47L691BdP/p
92DS7Twc+rPW7qTn/UoLVBfd8dx4TqNuMzWvxrOwvGJnv19VUbMt1mym2zTQl7AEAtNvpj8bH7fn
pQbF2Hg/Lk87cArpqVo3y+IVqFPBQLVIoOBr6wIm3dV5m0LQP7GPdw4rxcNahMdZRdObWyUTJyHu
4/0yhUoG2Ta4ege4lCennk86UhxWZ+fFPrCiS4L8ONY31RyHrN2VJLnzY8m/JTmCT4TpNzvEYyjH
+fIU554UMiaZd8HNbRZFeHVQeWKoU7qEALqw93itzVkTAD3rq3OsLEyqR9j17gH1R+00fu9pIbAC
BG7gPtzPpFAKKZRCCz+Nw/y23Pv8YLxHUXq61PWLFLL3yRvjC716xg0FTbX5uETfXNfHuZ509uB3
C9UXAibUPrYCvsScWI1Fh6Yb07nU09yLfXscGV3e+IlyCJTEQNScAfHGsmOFpvvVjgXZUt8oqyHW
F8zqEnlTcUsCzVHC7oet+i/q4f0qmTqA395QfSjUXiiEYmUVO3lMHTmPJMERGDfl7kEMjyf7pso2
v8ig8Z+q9idU4C/i6/0FTFvIbxeg9lKtNOpxgAbGqRDun+vXxiITqn8nvvK1e72FIjAyUwhs2hLx
6bDDJ8YdfX5rLRF9a8DgHXcHD1ujteHBA2dZypHiHJcDGUeryt4w/3rApMJW906WciJIvooUySd5
LN73MyxftAU7zFNumwy1mTa5O4tyuPErx1VXOX8YY4kk22IJlAgEzaB/s40XsCltnIGizJipOQyx
OUoeyx3TfCxZ8F6slvKU8Id366ycLXCMD7oANviyehzszMOP9vD6k/Lofq8FyIWSiMBQMfQJPL07
Vo6d1Ga5ojWrW72+qensdM684ynCutaqCE9g0A9J8t+bzH1tc/+Rd62o0J1M61TfmlXbr4vDosyp
ufxB9f/9KX8NCL8+RoJpTjuvM5S928nOVXM8M62tV0a2qZv/joSXyd0OycyxjBSGOxBEpQsBg68/
fO59N3H/uXfvRp2fRuGGDHHVSkzrzZkiTEkN0U0BNzEfNXlwW2V3PSX7SyKSU6oDJV+V6v9YP35d
BMCVOLkIKIp4h2c0WXoamyYrV5ZJACI+7+n1s91faaR+gjTum30+iSIV4zhDk/W//ba65qIobWZy
YCwFD5sC6rIRy4KTbTq1X/kNuKORjICHhx8eMPXAX2cVR+TEgVYZgKv6PTQ3noQzS1dvd0jTDqjh
68/BVxyyxJNTkq3rzy4ZKAjydYuEV4ubbeMVATttJLpZbHiGd1hB/o5G/+gBhfA3pVjzEPLPLU+b
eFHJ9G/wvXaxDcAoG2QW8+x6c/Z65zY3vKODWTbnVulIoDjw9XixxdmvepZ0aARqIFTZgwrDO86P
SPLNMTyy80wI75EhJ6RJHC1HN/UPYerCKYm6oORPHEMVZHe6jpShIdfL76WLMzvVLZiO4yK6xDl/
q5kf/MkhVE8IVbAbBj2HEAazC+wAjzP19SgLOG2iFuOIdq7alWv6x7maTIXTiYpaCiZIGWqWnbvQ
tqiy9vYlYHrg6L8m426scew0bGNhQUAKtXQbQwJJRmqjva8B957tcfWEBYF7gYFortLQWIAfUzxl
dhX27p4i/OaR8Q47sfCpH2Esouf3hEU/7Zo7PSxsZXGMEZkgqBSdyqucEnRxjAo8hCYn6lMg4MQI
azwyZ0I4OBi67a4curmDUxXe5AUOz7B0OKQtDlolEj3JFmOO4Rch7CDmdLD2QVogmcPypQ5gqm1j
kBCzE+P1KHADIM8FCpav+Ms3/ovgpk7IWJjhT3TwqCE59hs/X5Zu7hVOzdADt/+rk78KyHooGAIx
uDoVRScFjV/YlMWuuWxdZte2GBRO66duxYlACImPDThPxvIZ3M58CPrMpNESKExHqyW+uzh8z1RI
g6lzgacnuAYfcONa+esop4SHLnjD9gz7oWbqZDDXU6EZcgOoQa52zZGkM/bt7dFJ54V/CVKHLgcW
JN4J0013j7jHNzGze9vYWC4iGW4qt5ThikHdQp7i7KUKO4cwBcxANHtPHZTaLZ+vUxcVyH1RFXjW
XPD4NYu19yb6lRXs5yfcKQUHrz+PGFiHWVaYzlNPWaQPTSyHWtJ5fZBiHGu4lyj3O+80d0fn4uuU
WhTezJeuceXgN20Gra/GuKyEtQ/7IILOM2vdIiT6a25ERkRUJlQ44pM9/gzXWHsUSvbBpwBiGsus
0aunK3NTEL5prkQ9FzU+IkqaxddX0259bJCQDut+6l88Y6a+TqVAFRi40msOy6jx9zETe0ePa0cH
UiPPisUwyTlat6f2kqYlsFyXCQoz1hIeX+6FVrMPUX7F1bJajnHhQdbqYayy9nJv5PEr1Okqs5Qa
2TL6H4o7K5xs2UXPsG9ujy17uoDNtDAXQ0CNgA87xeTmJyOUL/bG723jtD3jwDK5ydDeYyLwZ6HU
HvMyL4vDsFNmeCM58qJhWSxPk/ilttPeUaCgzj90yMPTS9W7ZKYVK/Nj0rDVMKVVe4/dobQ1Hpjy
UEnu4RwwKcUEIvuh7/l2N5/kLKKoGLQ998z5g3SuMy07lqvT7fVweCtM7O8MlIjnR4+Ba85SnTK6
mijVH+vBt9rPVuj8fnDkoFfifnzHmg74Ju98KZN/uDbQkG+OGkOb3LcQvOCHdIfPpcY4qHU1Gb67
pXMOEwq52SHEs+Vlb6cRm/iqeUCC4F7Y4tFiJXCUY4WN4RzUiWhb4T45uTrbPbK+YO9Zs2nlFexz
8C7dPVs+nGtoeWlyDEGe7HO4BMtY8Rr6pau78GaCwc+TxlVn71By/Wm3TR+yJCNUFAKdYxDdjYdh
cHCuTNovfKbgil6Dp39K65uiV4QQ6V/cIxRS0imSfC0Fwib3b/z4k5fGZVSum12+zJY9zceRmIIT
MQUDhx5g5/T+JMVWDKa8xWk9Z07HewiVjB0Lpi+QCqccOwY++6z93j8kBvs0YkV1ITgfuLgzUzz4
ww8q72nh3i9sU9IRtSCnMfAs/XNhq4OqCqehLFcXCfZw40tHsrgwvtOxyRB+/bum+4vzML1F6BXR
OYHHYcZ615MPe72+9GI97DQSNIZNHQ0b/U0EV5is2K1p4F7YT12oyrNeZ9/GxxY3RqJNfEg3ZXKI
Wn/9/3NFDFgMjdGyon318b81QOJNK9rRVNsdeIjfz6X5AMtacIsAuhKsSx4JW2nSzcvgkvRJYzPE
naHxDgqPkd4PBT1T0O8exm9Xc9dF7I+pUVl91u3yx3aOs97L1bIH0VXdxjMjGi5nqc0zwnGeqwVB
Ke5xe1jq4VQCjdGFKqFe99tP3SlsqhvEx8174Xev4y6LKo7L0dkHF7siGv4cUcP37nGhfqBaWJTu
2X2bmqk6HD96d2R6NuLZJwY4CuF/9YYExRdW5iLFH1/YUlmgJl9mSIUtB/mZy9ERYdpoE1lOvtEQ
/Af4s4byfQ0a+yX13jhTiUfjyWq+Ef7k6/sNzoLnMiocPK9R0Klfdv+/Pb+i3Gujdqr7lYH/5kjk
XyWbM+eoPBpX8jBayW0bIy4rMcrz6+x0lOK+ifYGitd+17YI6TCVFMOsYrQkY8leWztLTj1mUCTc
HvEbONljWTrNhQnSkVL0dMTpQPRG8xAavRj8ey3qf9fhGFoDH0vKND/9y3blrI2WWZoQLk9ugWFu
A+fGPv3KBfdk2gwzyL1TMj+9ukMRYEsJW2Pf4O+hIo14Th/P8N94zth8zC2umupOd7LPbGe4Nxsl
kZD0RHtvK9Kx0+V+k6cYmjW/jLXoVatbogzOGazSg8WnY3gZqvwxqDRkUO45x8+fgvOTP7/8d8OM
N7+k42bGeApX+rut4CTv66qv2QpMBBvujYxlEdNUik0YFz6SX/uNkfVOB3Z0HG0eU2ehLFXt5zOt
HuYN8fGHYesXRv/nRoiBE5RUxGaaqinmHRRyFq+CtE+tbrVvYD1dVNAgaW10B3fyKCtlLWgVDPrS
g1Mwbm7k5sGsx9BkFTTSm0K6V1rSBZ3b94FYcJ7hGUfJWnr79xL5IoXdXaQs4a1lqf+DN9xtEH05
WNKZ9fMQi7iDWxs5bKdoFwQAp5/OhXt6w+SUzWpU8S7EjYHS58+DQR4NVTvdTv0O8JdWp7dmxnKy
9j4l5/d6d1zCFKXlW2kTPbWA7ooyyNRgtqPWhk4YE5XymjrHWFqPwDDtZ29nK/mjfMxCaXNlNi+C
IHceZYcjuVKkgysVXmXf1voSJMjOp1wuCyP0zWRzS9rei0nIBuDm5wVDlZ6oy9qtfuHQS/LQ1bnh
gNf/0PlL0/e7v9W/f/+79bDX82ub6V2/670LpCDMTbfnmPr75cxWVxDeQ3f1JP0whP9L6PZ11wGs
2cyQgKr3Q/ihzy6aceNTz7hUTpxlWyNfaHl643V/lR+lh+H1uMxe9ReN4V42+fpeEQ++dB+TsRVb
2TSFoQKHcJJukBo0vuzcfo1zctR88emo26BkjrqBPf/vhQm2/s3tAhzCVIkVI7OL/blcykod+tN+
nz4gKLWlLe4RRFhd6Kz2ZLIuje3z++YYsDAWU5S5YBPC9RFSLj+BjM0Kf/U0ORRpCNrCpfe8DGef
/sfHCgsNy90QCYNgz+eAamZvi5fZBhlW0M3CDz98Dz+PJB34LpRdeh5IqzP/Y++snvzPh3zm++7L
CspX6A9OOUP6dHXDp1XpzBY+fIZ3gVyy1Wp+8uA0zD/Dh9fUf10+WPbHXKQ9x3dvtspmy9GVo1d0
WJCB6SYZajEq+5y4JvAO7aejszHcV23GJVtuCYyJpyW9tl2EhMGEBCmhYi+TdDF1LYFAm4PZLQZT
FDYxCqdJKTJFQfH3+QTPG+zHg1+jsend2WJa3VS8g60v1s9JePBen5VwvY9+kbs22lhv6K4WCp5I
vgJ+Fy6/zH4ps9icBnrrOpj+SOOs7Vk+x3YJzaA9n2///dDx/P3hod9hdN1FzVBGp9YD5tT88/z6
ms9eH2nb12gW+AcPl3fRPfG/CdDP7B0qSei/TEl0+mzOvOI8896nNJLpT/NELlQyJDlMEINPitJh
tnhaocqbLS9E4qk2Qr3XZ+phXghmlRfKf5AlxG8HcKB0lbs4xGyemukHz10EwNPdv86i+cdUXk8/
03A/92AD/sf8bQ/jcs/vZshm1r8i2//kzPEfoNk6G//lacpBQXw1hWFF2EI+fX7y1+Zws7EwiSI/
hIPIVfJ5q5eIP1ROSVqlvf61w3wRUOMIu68BAag8Olt+g/QxPueRZ/Zf5vywT/9FQ5t2DAwEZAog
0ENVvOPLSHU6Fge973bpK6GG+sUV4kYIRYrUiAw5r1iTVPcuu+y3KAfN/zBkR2shL7OwEX0GSDdt
ZrL5er2No9TK3BgvA9y0+ofaRvu7zZiu0pTwwZVUkwb6z+3h0EmNta8b9jVPtgm9g03wegnaJxVr
RGSjE5yHqymMNTLe9IehR8fldBlKJ08lTnN1/cB6zn6QPIlmqg/E/0xu9HR7tTDzMgg2QLJzIK+V
9lLXkTEkZpGYrs5r26AvnHXE2dCgIx/74e5/e0oYNDTiVH+Cj999L11Kq6xvdAvLG93Hy0pxxo4F
KdhyOouALfVn0/v1+MN7993NhC35lQJF5XsPRnQcHufcwl2qvi0V/e14e2xbPOTjUnzrxqgV/YKO
+rw4XtZyF8vmGs/roQ77ww9f/ruSSTYmr0cGrZYkytMQ9Lfi+3CSqhYyGSUT1QGub6T9Kdrs2uXu
SUrSZp7LGUvsUTq2jtERPZoXW4olQ+xc3dph6+VnR8Epx+NsX+MQVAzrS/kTHPJdgzBx7OHzy5N1
wz19GOMu/Xg5UTGB7A62HD1r3rABo53RsTzyvpDGcYL7oH1kpCApSQsKyJQKw7AkAxvdBgbBPZsf
6VnfbZxQ+sBAsKS01Pu2EzLMfsgEiTxuUJAHqP7xCn9Qhhz0/wfMAX9cp9M6vK9mAPlxZjURKMnG
XeHYHdOulSrN4nie8oEmBfDTEx5pNHH/XpzKN12MAfsUR3MsM3gx7vajsbv1w1VUTyuhi0zCeG+x
vo/M5q1qyGsyXhXI6e3+5AzH3aneQNDv9eh69Oq9WxsbXdxq+0g010bzphkrAXnU6BZ7rznE4rhq
ReTn7tj9kk/bjoWtP/z70r+ZhuJZ+tul35W8Qnno2qKiBZAGaLkEdpKg3tTUfLgUneWz2yMS6rJr
PNReNcL2v8y51/a5pw2u92tz4EKHV4WW+/K4P/zA6v1ie949QSY0UIwMrhGNyl09SkqefFLUtl2Z
UjScxG2jwdAUyIDoipmeH71epnNqtHkuXr3hrLhIyFtpcOWD6Ui3EUcWifCMuXkY5+oB8WhxBczY
w1NkdgYaeL7dFmMpPg4aoRDEhzNsq4xXoRIdq4Ag3teRWpLmlrfl7AzDqWZrHR7EvbKq90IwCEmB
qqEpc/sgXP5ThkQriQ1VaQkG/TXX2fHNYfPvh/XdiUKK3wQmTW+1+MUj/W3zUU990R1zNp/8LNtp
GaHKDAfJWteNYacdNHdLZ96go7za3EYpaejeMlOdldliggMu6s1tL48id6FVq81NSxjgxrKG8+va
uFwcSQQu4Ns3VcMJBLw40tUBJ3SEw+ydo6W4pxwKvwHMd+lZFUW3ngiWVVZGjAiroVQY2zNJV7p5
szeA24WBoQP8mcuLYKy6G818j9ptZFWVee/vLRAHXgD1lm9GQ8bt4adp8TdnBn68bDj89zTMVP/c
q0fTSJXTre2RPr5Pftp8P2V4w2F1MNf/fjJ/seGoSIDTIJ0SiGVxKN6tVNVsdB2rr9Pqom4UTEgP
b4S4CQztq3TTEv7cYyXOUSmRFA0JEKsrNoFL1J9jpM3D9ad18k1jMjnI4EWMGzL2d3eHVFPpTT+M
abeq5KtnmjQhpo7mljkZSJqmkp3NghmP+X/SMd3qYvlreiNSw4wHnRPA3MdFTgAJPDedCFL9Aswi
gqHrxebYnnZWVTsdqX2m4HbFZSsdDjHpT8Tckh5Tps9yfkJxN0KG2/8ymrMjHfa2sF+f2sRkcZZk
hNwsgaiYpL982XazfYwK83RXf04PmJdgB2KmKx6Sdj77WDk61ukaaHR8Kf4ll6vfqyjax/wnKOS7
Lfz3W3Z3WORd12Zq33erBkx2L7d4AdRKnHK5rdrakjrYR9mY9QUN6IXu5gDC186GC3mjbwqwWv+A
jK+/IN0/I8vPHvba4UnppN1ZvfxQVn6HhyDXtmAd4wUFB/NuPj9eO7OuBKNbtdZbf9R2RTk+V+k1
0ZrSGzDcrCR9q9zInTw93ipzez2e/s8CalY7qSLMziFHwDC9r2yv+TEfIdXXqyLdNntfunk4z2jX
D5iFigJbXIk50hvv3++YMa3au9MAAYJM5TXlGujS3Sl7VrNT3x2up1WuPZ/V/yxmmDBb1DgjG/HT
EGiSiDOl3caVXpkNzay0nkZlpY++fH7ADma4rs0XMdSfUf0Yfn8IrcntIbCYS5ZOVnspSE4R92Sh
sA3+d0AcHqZd0HBc/Dq8a2skidpu/3qlfRCC4vCAm8JaYIKC2wdWuwKQmKfvKiXImNZIts7k7uAM
arg3CIoJxNfrMZCrQCL3TcCcYFZps3/fHfWb8mqCFSUOS4yaqLH+3Ozqy60uyrQ7rW4Dmc9zjYY+
c7Qx3sNdOQbHD7WdYXLVi9hefFnAyLZuONJDSQmNGHm/gjFoMJKtveN1TmiWkUuzqtmVzKhoks6k
y7u6hp+Hjd9/ky7KOq72AMv42RJcEIyXjTwQqEShkwpQjf793b4QoPsn/7/fDbfUP7+biURzn3WH
00o3RbvLowzRYGbAxShP7mAg9VGP22mII+frm2FuEMURqivqgnvDC2SqYNLbpZ+JxTlKOf6lXrdP
xaNkvGQoJ8yzaCu5NStvaphleZCXtau2ejBIzet51H2pivSc9Ix8VwNNw3Bmi5xO/bL4vJrX2W2U
HfXaQiLHG8YiT6a9OnuhQDhoBbV8c0sDdEI14HxXM5EPltsOoXMK1EKWdYeIObWvF2zGR7R2RreE
FFtz5wWwPYMLE1roPqSospv0ebTPUudsQcsY6TFw6RgIpbK08w943ARg3N1sqnO0ZPhC0OLdGzl3
/cnSy+JUr26QRzvOaGT7WfHeni82dD2xv4b/frp/ZSiwm1jqVKVjHW3CV797r0uZGYWkZiMzgPwx
f7x8pATJwgd4UKAk3AL1PzGU/Ou8xWust60oykDm8UYmTRw3kh9K+W/oiX9ezF09rB3U7CLV9fTt
Xbki/4KcnllREBLmqaAaUDygRNxmJz3RW/vfN0Kf6pG/7vxvN+IOTzTHTi+avBwZhSkfVzcPzvCJ
0rUCpkFelIJVwnk+0dorkrn7mMz6lTVBPPYZR0p9TjrKnHIYDAflpS34uX+ONN98oDykR/f1ZQYj
FMNRpyNmvk3kWF1U7zWfcfQlDFSejjt1IWNJhYmc8cMjptn69qvhc0/qNSq5rzbkt8q1V1BaGeN+
3BnLMiwxVg7yR2r45PwhY0s1N1+NLWaUH8oy3SFZWKHNVRetJ/qD7Tk9JA266eU1whvAqyEwo20t
3qpHaYlnspq0c8mRvPFR8fIEkTRspWLBVIVBERomy84xDFphWhNamz5SFtpCc68rjUhrjXjmku63
h6mrLA5PaDke4OxvFQgYh4X1km0l3/wv86+r25oeoETVDwdjSfAbaLiWNJEY53NlrS6Rj8TH2ErK
WIlMXHyNNYQdz1xcN+bmCr+jTSaq778Xi/nNfs9b87939A6FqdpDWrddMe7UZMBlHd8MPbktSSHb
6tH5+bpRfXGtLNXkjDHP+YPIGVdaKqHwMLp5ciauEf23A1AJHSjkhAwxREuEx2OcYobBYF52bwSW
KY4SX1ctnlSSj9kYC639+vXFZmA1ANrKoQUsfHOJxHHEpbw8AMKTJO8JjzCst5ZfL6unIrWVB22l
/1DkfrXv928LiSsYUkN3h4d6B8Sijz5Szh7G3dWP2w9tmT2Wc4/zB57aNapmLAviAQMlNnGWPWLY
TNjhIt995VSLS91hU1lor1ki891ykhDE8AE+FY7L2aoNjjHK/cCcV+Di11W5EHbq9oKR1Pq4pguU
2crpBcFOHpCU6xsB6jYBN7+ksPUuL7fVT5xp5bst+etbKtgBwse5O//UPFUHKTXOROgJ2+oXFD5Y
78vmY6LVQ/B11QgThQ/Dy/0VSYizyxqjsuvSXGI5sZIW1lp4Fdbd/JggSIvUZ3FubsafWKPSN2gL
PjAaqKAiAc/eA3S52qRm2WXdShX9S7rDI8hqCJwefl0wt5pOKnpEk7DrG64f/34VvgDH+5XwlRMF
WwkrC/1uJQjKLa2FHlXyZYnq6/KxnwuQKJVhRl266vRZTxrS2dF3xSM+ejHu+pWN4yfMTSJFMbgz
VwoG3ckFHPbV2FmiKzzefG3NqLx5NNYHRGY4pzSc7rMc9/VVQ67SSibN5pbIT7ibdE/Vk/jKaiDv
3QrOH1bQojT6CaeZyrc/vyNqLpKwqLlVA57TXS+LukmsNUGsV3sSBHEEbJ2yXdLFj4WDTtbSlpYa
KwfSpFAbVqE8JufakZC8i9mb1Zc2XKjEAnM7uLfrqjeP7k3tZqaadO8lrc6PR5n091HG5VrQXQwR
3TDMF77O7/v9TRPSYejqlakTajlEaY+hCfM8TXvdjzcizd+GfAFOatwSM3udSp3ulAX/Xhd/vzV/
XsNfO6R4S6UbhYyi/bqdoUSqUcPIP1d3l8Pjj6Tx/4ET7h4RWXMM9slbVNHh3z2iQyOczXLgjBug
3+LospZ9a4mvGR4MUnhhEnd5ukaw/FwruEbFk+7ra7y+IoQciyHGribKFnXSO1jl8KtypZPPBhh3
8qsNxu4Q8KwHzWEFExrmW7HkkR0fqu/jE34V236uPBtL/RXuoEuS5KpxhDlB8zv8I6JsKcxRjLvF
EmvYzcQJTVHmkA3nj8w8juySUOLgap69EZZjk3BSpH7/rC2vsIlv3iU8LM8haji4h3PSPCBk9zs5
ZqS3ukYadGcj6JLOHXA/9MW4jmUb2hrMUdNX3auveVTV03kzPA6RtBTdvY13o3eN+hBfSUjfClQj
zCccbSmRFnL0Dom2vMUtu/bRK0MTW23Lw8LzXcONv5mrPju8wfTsMN+H08XnrrnCAihMw+IV36hV
/VS87+djZCY0LvPGE3kI77nbBsXc3BJTNMs3NEIpNDhhl83lLS/DXFi2sbbYP1x9FSHG0uKHnwNx
dcNDFYadU2C3JOO1QrW1kaaQDQFhBfQA+/AEku5ZC2gJMw0jC9WXoSSJa2a1SQ4r2oBDC4f9vzQ8
zPkbCsO4Pmo8njsuovAP+Y4wYW09VJxLLDlmCOeZaXAftYG+PoRiNN2nDNbzdBcUf/6Z+/t3lPAw
oNvQ8PSIB/Mkr/onJkt5AjF5Mf4icNaDc47X7sELK3/AgfMYnt6qxUQPZxMkK9dlV3SETfXZwkfd
8nc12FHouten0EoqXF4MF1VjsMnXikf1O0dTPnFaaQIA0NG2QL7OQuRlsOAlp0qKXYPwZKVjKSJG
FB1uE7LPQHTH6t7HdyTpn6S43qWBtqG6IN0gheUm+PZCQGuX/qeRXs+ZO4cjARMRBqn7+aFhInN2
9YBb7RI1t+t9027CJjl5IFOeuURKtSbSJ8T+E116450SA5ocU/EnaSH48hxW7ZPunZgHF7ASDXi1
Rki6fEJawkbgz/UzZucMW2XIYVyXb+wKR4CbiM8m0isyUbnnWJ644qQFdBlwXnZEmcT7qMbUKSMB
mNvXByiU/Cwa/HQ+wJc0QjIQFrhP4XuC1wjXdcKCC6sYWI+GD485vqBuu8TlokaJNsaqt/9UvD0m
xrx7WFKCza2JMXE0OMu88utiIpj5DGJVuA0klPABbWjav45uDam/I0kOKvAkcRuwSco8zHMKG5Vi
qLkfuJcx5q9ZYJxzLIHjYnAgV0dHpG6EzzoufYDkw3eF2dcwtqdkcIBx/TYgZQW2f5G06Fv1VZY0
kLAnNdoZvWwRKIG8lIP9WqJakgIOTOieFeRuOlin3OG6c1lRVsgbeTGuTTLvDguDS5JfbgvYTe7i
wOx/T3zFIRkjY+scCJMEXnmcaP/6wpgbW3LbksKp5pZLFvSjHI6o16w1mFpY+JI/Ef6xH5w2Nn8i
+JOHPjkLUJNSvU6azTOdEPwvf/T23jnqYbHebMOn85nWrzg9Xs9KpKhEjVfYk0hqUuSdgiNsvia+
wRbsQhYPZPIT/IhieyEbO4cmC4zL25svDyGYny9BD1dWeImE16fex/cNdwXe9qQKm10FU9+Yy35H
d3rcpRtoUvDUoZQ9Iy140EI1kP36UVvqiybBq9gZUODJAWo730woHW00EDBjg2NCzDw6RWxyQ8k9
P+VcQsdGQl26QFrsivGkZLXYR5ASLvSABYLWq4on8clhRVU+R2/6AzyqTG3vX2cbknJKO3IsmGv/
eZ6fxcs1TU/Seads04S9ytmfZxL/t33OFlO/cHvH5ztgnOd8DoihzVB80ZJ0e+N2yRj360SZ4w7k
W6uJqtP9MJT9BvuygAX/9+ruCsA+U06lcBuG3dWuFmQU5UBRmOzKs+NDtZmaGHZKp59jWIe8BZOM
gO0fXgt5vyoUZjmOcps2AIdnnC+ySfbhsVj5AREZwVH3cKxmGHL9+skO7Zs5LVCmiP0YXFzVkO/H
hpamdLf8Ip53QnDYapuLd1nmT3scnSCCM7O1KOgQaeiU8PUc0w1aLudGHAyWEoxM1cB4OUTD0ymW
Xv5dN31Tyv95XXcP+3gUmqN6NtsV9pHNOZJPJ38csanFzL1b9+RuS+/dQXKueu7++5O/IfL/+cl3
CMi10A+nMTPPu9syxxZOQWs/iWuauHVJUE32C33O1MotYSmLi8uKohu715++vvwNIsVlwDYURZgG
tDQTEv1b9Zq2Uk1vCRDTcZrJtkJvCRHwuZyj0Krx1dpqrCcx2oe8uHR7Nw9Sv7Ts8KgGskPgosh2
83F4uAITLItFB29YcV7TRIcitPezt8ND+0B4rKvH0vL0C7EWP0HYNrs63mqOmggPIBrLOsadkG5y
iVw4EbbCEkHajvN1Uz5PeEk5r7b/j7PzWo5dOZboFyEC3rxivDf0fEGQZ5Pw3uPr7wKluCJnT3BC
etIJ6YgYNLqrq7IqM4V5uYFEbv3pz82zhJaXdKcc+09m/u+aBzo0VISM0XmMbruMjVgvgAFb6R3j
2if1LMyX/dm6U0/+U79oR1o84FLGRNo/w6FeWSf3T28/e/dQpjcO9gPJtuOxhc+Jqub6Xt7Xs+QY
vrkbMpNtenYgKsGcWvcj7/1J3ZR3+cY9S3zE8I3uHmS6BubrC3J5qzFD6w4Nt0v0biAU6r5lZFHa
QVyHTAsxUOWcvKN5CnbJ1juqJ4x91s02BJAIDs5iWNU764yiNOS7aonYyR5vZxKacXrH3QvzbAUB
fJqQS3tHl1+G3fzE4HaFHe3vm4O/SXf9robhZi4chAD8PdKkG/pJoEgNpy9b0bkHnqKq3sd7aaks
IHXZdse9syieuhOKVwdjTtX9HKI4wmBff5BXGRfzsBL2xVNJ2gSBDuQhQPR04jObnGwxjYcC790p
Iw//7O+irTpqCK6svbLEYGqTj9zBJzg15wD3Zebv7YMGCyNcexP6hctxxPQFvXT8IVlA1PjDU/6Q
ozx3GoXblCVZ8lR96WflZllP+JKz7Ani1C4m90Zrh9SRbbYXIeAjy7Is1/EmuHfX/oN3VJ71NW5X
8wrgEIWLVbpnZn6XPOHKvssXDFHvxztYvef25BSa985Wh6O0l2FqASnsw4XwBnv/qK6aDTsC6Tkk
SVfS6UyhjbU077pPFyRtywHYRZ1Gj3gvnoMPhb9xRClw8aDCRW+5gc2ttTdg87f8aqT3NxADUQgf
qXS03HkftgE5AXWQHa+RdCUpz5YmxnYZenX9RF80FAnpQp3IO3kSfxhzB0JMu/BPFor3MfSalvub
ht2Ei/HkrbyVcEiOytcCu0tlC0ty5OOfBbaPtIzBxrjNV864sbbuGRdihiGb6RTm1ynbprySdB+w
47It+rRz/yScoX9zo3SsRMXm6gARiY8r7TwmSDRIScvViToTzgbGZ+GCPbss3tUV/kCL4p2U/dxB
jgyYbk13DLIvszsJsily5PDffFw68ftjeu8+OqTjh3eO5I930Tw4pCDj2SZb5s/Cqzhx9/qCXBKk
qmSY73GHBhOAaYgmwZwhQml5GNgk3UZ9Uc7CBMbpXlp7m44ckRF4hjylhTznbgHwElf9QdupU3+l
oE2SLsdxS2wFJsUsW8orsj6SK7QTx2xDfI0WZFxIDFRIFjjzdBuBCOabiJRKXft7RCSnGvkMvbkN
//8eMw9j3U1eHpiDvjcWZJ1HsvJyjhoUdh6nzPY52O7rsAwf8IHY/AOV487Yt8dkD4Ni2jKFqK4G
Mj15bqxGjE26Y7B3W80jrCCto7hEymA/zoFSnMEl+oNw8Bnm/lOOQMkxOOUkwMBhB1YMgDjdORz0
UUEzxGBIJ9mFdXg0FuSOK2RnD6S1VA/AyXfQvV8w9N0bB3VhbItFfGznwV7cAAJKL4xrp/MGtdKc
Le4+mH+KzzE5Dh7l+34V33n4FsZQeXAtsAFBYOpTOvh31kvwEc63I2XFxJTMsOMPxC2IJuIx3MKq
sq1XE+guPOrPKkVHgL1VtmEvnaqd/lzBAHUOAvWK+SCtmAEHh/Tn6lTZpdhnttt+o9MjcZ985HaV
F+2PvA8+SPlJ4rsZ9dCyXuHks0SYYpv/g+vKI9TTTbOGuOfeG7v0XvyHT0kyJB6w3Lzr1oS3eyY9
/Hssf/bFm3CKELKBFfPG+v9RKrTWtWM+656t7ZgJ2zNGsll8a1lvcx8eJn1RmDr6gWqrQgJFHvWe
7XRbP5Heop2rLIInXCVJ0v27UTtFPg9HfQmPkj3YPFpk5E8irQoUcLfmPjwIeN6NpDY6G9gKplNl
kTzW4344E2JOwvENpGHl3OVbnSXsn6O9sY7eqscANYtsp/OHAkqxZpfOi0dtpv9JV2y8ZpdDcc0X
2k7YjRIa9EvmdFoOYMb7fpOckrV/YGVZt+CUPGQb9agftbN5F1PX9c+g3Vt9vhaO4Zy26UL5Ez5J
f0qqpOGkvErrBUYNT0hTERHk+26drlS+RgjLDYuCNfECfqo49Q/spXLq7giqiw41zWjNjTQdsxwH
widuAyfE6icpr65N/G30SHE8c9jGOddaskfb3zgG624t3hFw/2nWxi7Z+0ckJzbeqeUY+2OF4k8l
OgHZxDn49xS1E+2FOwH5TXVTv2sv/orp9H3y7m+Th/TJWQKTvLZbkb37pL04y/4gPGafGt0l3pqo
5u6CPQ4+1CjdullEJ4uyKXsIdvy5ZbbzCRLNE/v4Pdo0u3ouEyucc3lI73QaMP2BK/Aob/RleOjf
Bf6JvsOHehQVezhbO2dbHsQn4SUAiR/Lv303Q/n1qByB2bUXYHd570IUP4ef2iF/F+5vUV6vljkK
YzyjMeSojD+isN8SP7ltVUn3KXPEkwvXaIvm68hS5NrW5iFlnk4QxFh9f/7HX5hTd2RIbkE+DjVk
OShET9YRfsRKu7eO5RNI0e/Z8ZXeJGkp/UHaPibgqn7RKB16vSwlOUyPfjIrLRNxpXRZeozOd8ZK
dGdMFimDutboEo96DapkYYVxQ75F/UtlDysifoQqYWaIaQDCDT+XKC7dGv0UUM5qztGfc8NxlLMV
N9w+t5MtMuqLKZ6ZtOCQDjCnxmxMgsjgdto+XliYAGOcRfOUYVP0EdbGvETLQD0BZt3hxrMbVgqw
jbhQd+Kr+YDfkXlyHnSYp7hj7D2KJG+i3Kk76Q6EaRvPSsQMSJ1OKWlVvgz3HRIOnFA4+P6apIB2
J4G12Fgnbx6y1SyAHf+oz4s9dO8RLiF1ypbQfSDgsNmIfM0WMBC16YmOYHK4CB6zRyLDeqxg8UKh
aoyXztrkZ8ez0aehXbiv4To5VCgFER0IQNHeWucrfY7R35Zu4NxCXaCbpQu0x/feS3zuttW9/IWR
dSd36xxBQRGQMY89zxWPLTiai8yCMnVP+ko4yfN6Fa7UeT41Ydg659EHVLXV40jX14/1DlOfd4A8
CUZ/tTH20gn3o2UMUYc7FqpJsZRflFO71UYrGCi9RETYHFv5ID4zhXCsn12Cb7iKkQuC3wPjOFyZ
y2YXnLQjiPEZdXwAr3YTbDvG5ddLAJ99sM4m/r1MLe/egSZv1b1P38248x8J+2t6tf1poOqgRDhX
z9WzOeJWD9s9ORUSTOq0Gfn7O39rLPLpsKi37pSWLwTnYiLvBRAh+UQ/+jA8afMWgW1nMnkcoGGm
7wE097EYm+M5PCl33cZZw8xc4Uh5Zx0N4rXM3dQsvNAeI5pwn75z5RZwkLtl81SA3aLWdNBOrCSB
E0El/r8eXH9159A0rajsQIU9YLliboJGWStUk0g2epYFHxsoyzHUe2WKlgXJwrGcQliGwYs+8oIx
0LHTy6K3iCehJfBgMAp1pJ0O2tZuQI7QxTveagf93fzlEBoaSqJ0HGRTu4gEUpt1EUezOIrlB72T
qh9bGjeizZWOk8wciEYBDEcTlsXPgx4OuWmUklYcK7xhGqw/3FqZSeZrzQznUJdzzQ/mHl4emnGq
cEVq41dFa3aFvzbQyC804QXO+6RnsFA1bkxbfsWYSzSKiRHiNLMjRKKLzs6gyLXnmIJzj0kxfJtm
JcNFfFRnEGkWi21ChX4KAX9oN3GjR2+av3/eCHNl9fsKXekvIYqrSnQcoVGju/ZzgVBF7BgKdbRN
W737SWcjoG7Fm4zBaXn4SKPn3592ZTqEG+nb4y5ArsHJlTiwHAdR8N2uuhfs19zO7t1lNy33+Vl+
HGW841MHZk5OCI6OkI0dkunqR32KWdUaSZLpej1xvOkDih82uHNvSztu/xcYw2s2LSXGdLL8nP6B
k0UEeLxpGTzCJn99NuZ7EN4ZhZWMC3QnLYzUqQreQLnTF0aKhHS37F8y6ELLlHTgz+8LdnX/fnva
xXrJfte4rWZqG73H5BvtFzW0B+8gkreq+ofVzJRb8+pXL+iRmP3vF7ycu+07t3Q7I6+OkvnWY5WR
m8dBK1dG8xjKn4Vc25mF891CV9GOQk6wEm9kCF/Mjr9WGEq4YsHnFRXrcopVDIzYCDkYFa0ZG5QY
4J4eor/f7ebzA0Z4yM2IFr6q3WQ7Gz7Do3YjP0DW/MpHplEtmaNvqMjU3s9TEeYe5jo9P2Fkxw1z
eSK+jXQ3GmV0kfoJ6BcAC2W7bzdTKN3OAqEpe84MP5tWeRpZa+kD1r/4HwFwzMXHUZO5nbl7AGcw
t4lli7P5fG6v7CedvNl69eF/Yq1GI2Dy5G4jm9frJk/Hhb2a07TH52y/VmZ3nv15+jTPp+XsuFAx
1cYN4U1f0iydRcVEJ77tkS1BS81Op8Ia+SX7wcNh9kbc+nttkOiVIYPJImivhNXTz7XxGz+MLDnR
N0Z2GlaWusTYDx/GFiBP2HmkMsWNyckxGfu2H2CiwEgxDSjntOAZHrg4cUpqGsLg+v7WtXg/icID
iagIWJLRw99P2+W7/fWoi++eR3nbiJrobzv6RZgfE5bCqYNtYk5XKfv0nXkS39I+Hv/mX6/H7I+p
4lILtf4iAjtdXLsBJiaHmonxVrEFDGC6c53fi/oqD+9/f8NLqszXG2JzBCxMDg4H4+INjVQ3yqis
vIPpjACQ2569QmXMdMPUqCcNMyOACEa2Nyyr5pygDEQR7BannLw8VT4QmEGEV6tv7KkvwtnlGmgK
QQcBNY79FzfpW8miRD3/tpODRZaI8IABqrlt1B9tizakg8hD6ZvTJMGBMz4FDfqj6B4whMEPUhSc
pr3Cs+P+0QAf5OsMwp/gRufospnwr1WjVIAWxO0FHevnnjd7cdB7uQKr4ZIelEkSvma4eviPQfcq
D6SddDKNbvH7t7rsCP311IudoaMtZyq1aW18YavlS9HIJmlHspAXE6fIpkOdThPTOARSPo+6aB4l
6ryEZIDuM6qxIvlLQipeMzw89DNZ3pvuWYnWmYN7kEOVlT1GOiaDDboohXNvOqIddfsaQ0sZJYou
nnowIeOYpJ8JqHAApg6cjRKpE/aAmiHKUSjO1mjShxRKhiYku6jNbh3Hi7v23wuAs40uSSNV8aJM
Uws3VTwpdvZ+cOdlh3RYNHk10etT67xh1IaS3CRodyEdlN9X/lrEwYRCHTl+JsqQF1lj2yLgj+N9
uBUU2vfqLi12RbJ2mlvZ6bWjz7SwhcwtCjtcuT+3lZXUrpcFOUB0+abB/udam7TtypU3Dk19rhDG
UrRZkM7k9Nl5T/xPQWH6vbQ917/xxlfjwmjKACcUjQrz8qew0m46aI2/Tau3BqPQofUwGRwmXrF2
1WxpJNx21aer3WFAbStwZRUGm92TwxFd+vWpisvZoEPNbG8dvXGTX4aG7z/sIvpLWdGj/SwK+wFx
RRcXhaVJS9ZaSsNWS2HHHSR/ZaXHRFnntHHUO/x4ft8Ml4OLX7sQgjZViolyO2SRn1/JZLKbdKB0
9miRZ87BTI+pMCuS+aAt43RWA2HDV0HW4lTdo/bi0LYZkJqeVSqD8GetVrGOxNnRbRFKQkVc3wSI
tDFLQe5mbqN+KZrnKJ9DvjBBxfAqNk9C8K7c98b89/e4VHr413vImEQxpY7HxyWVdBjcRs5y0T3I
/aukfLjSzkOcLdyJHsI5C1yfvBwVikS3O8aF030frP1s05qpnbsHDZloS7Z9eamIey88S8Uam4AI
DWZ9EQD++TBmkgafvpXKjFywHNJ9aa7qZpK3c2FYVPnGA710Nx6Qg78S8rkSnIJi41i7Onz1w1fB
41yTvFs0BcrH0W354Oo7Qdoo0lJz9r2G4iB5mPGQ6ZthgNdgl+pBV5YwIWqaJMHsxlpd2XRwgiyd
5YIDZF58crcXXU+0Mh8Aca3Hgx1F69R49eLz74/5Ujn6ubkpAGnS6vCPaNOaF7exaMVhIgueuS/g
oMHZqspVGRx19KbFpYJKWn9IQHbVeYifPCbEcrTU43WKDUTxmJItDv5WxxvWec8x+dJXsjvLadCa
lAjy/UsNUFqtG2lNFEmYuCjvtXBV0XyTrR4AW8oey3ZeyCc8dpA/L5FR0lG4MxYtTZXmRtrxVWf/
9aIjAXbMpxmovMAkRY2xeV/ElTivvoqKRn+NdNA+zZz4OVJtGZNs7qSTJkiey9h0WCjCJoYwr8x0
m6neqscYu+uSVVgxH1NHo+AZf0IswU6ieWwsLU8/J058t1Aa/yCFw053gXdkhMtV9wHSuo/VV8Hf
GVksgToszFngufmNSHFRrHHAxnIeGyN9lEoAc/gZKJqiMwS90r2tW7+p8skJZ3F76pRdE64h4PTN
5++75+/bg8fBbRk5tNwglwBCZqWJlA8JOFS1rjQEsdGWxCozeQjLBQSu3x/25cB08QXhYPKKisxl
zKb9+XKR6NRWMKj1/fNjMz940/uAvhv8NPsdXZfV/cuUEYfR+Pg5m2zvTv3k7q5e3vgJV154fLKl
iAq1ANOpP39CP7hGW+j8hNfgQBMwOJioq+ST92EUfLHfgAP2vr317OkymqDVd8JIeTVBVsZ+wCU5
ny1vXN9XAirwszKqKyP7o1jiRZSog2DoNK2t9zWWeoKHsS/WoDapUm3ta0ge/PO0W4mTzrLjT7rL
e3FY0t+dtQ8KvubNJhdsR7GzJxoH0WePzYJui/8ke3nbI2GqM0UHei/aJSZfqBeOqgYMju1odo7K
YBsG2O7b1O5xFDoZr8lju0W/TZ9Ui/Kwh0uDiol/4wJBGOKvsPjzhS/CVZK6kp7oRbUPKH57Wpeb
TTvrUf518KogQcWDQsKFggnNiTeKQy4Oz6n9en8/RwNyrJ9f7/nvdpq9G6bYi2Jtbh92h3Yxz20+
Y4o2i7U3mZP7CCltcU9eF4iPRvb2iUI/sv/ZSqdhgcnnoUX2NF3BT0SP1rOjNcNj2Bn0yDCQFCJI
6h76Zb1kPHGf3xREuRQOGQ+5BGcFTGCcrcE75OcmDPpCtMIhAWytqkX4pLgKhPAF9wQ2MhO1PPg4
FEgiKpUGkdZcFWer+qfN1gkWrDeOw9+ZESwkMAqFtERBvvwi3Jh5qWe6H4SEG8a8qgItLS7jkmw8
MXaZScVUdZ9DXM10Bmqku95LHduCA5Q0KK9nKM7Gnx11ViPgpteFcy2ObWQaQgQUhfStANeJNGSC
eauJbtEtSOZGV040IdhEtWm35C+FJ08qFO9+f69xAS8CDRw6Qih1oKpJl3eiFGSpUYWGtSnqSaye
YHAXrm2GD6Xy8PuDLknI46fkSRbwmSZiSXZZ1am+6qaxlzPECSVP+SB/KfQ1IJc3d4yZJi78aFJh
BaJLN2Lp10Xw9yv+/4MvA1nRmH4TuuFX5G5NlNeqtY+YNcEjqNZSeXIgYaPtECulDfdESbS1rn+4
cnYjt75E2r4WANkvyaAEIQnRLmK66Ik58iu1tx3kYhm7zVRuIvbwvOo3vvvUM1hdLkMoFvTroyMl
SVI/1cHMUF6M+o1L16Cr6t8NLnrfvokcgjcJYnQVbtaBV+I+GkSyiOYgDTtaBj+PXBVWTu9ZLU58
4VYKoa75s1pY5lE50WEb3IJILgHQf63KiIZDxEU6S7k44W3nBpXWpuaY74fGc2B8NszFw6XKUL9W
fVRWsfQM2wn1p35rCvRKCoGBuoaHOeUg/Gf156sm7jDKHhBdUo7zKA5Cy6KpdkL92VoIPcrVyrkp
mHcBdv77ff/zzIvlDTsjKsImiLZONiGODSU3TruO64UIE9j/6EsEKOUbZ+9LJvLyCHx/Uf3nizpx
GAaiEOEMWq3ZmisSuk75xHGwbt7SUJ9HgjoJMB02kJkXF6W+6weGyApGL9KnSNXtRjHsRg5xHS4m
hrvvxZ0yoNauP2bqZ63sjBQtTWowSVu6DuIpuCysxHSUbEgANar5gI8Jk450EuHzyMiGoq/cFU+x
mNlh1j1oqTaVxHhJPEiSdt5G2ovRPugh8+cd9pCiMTVbCM5SghPyYCudMfPlOpvUjLfw4B6Ahqb1
UH4QSJGVmDqoGvweu64dCa4flARoakkIM/9cvlxrxMhpunA7Lo5y6t1PPz771oMTn+L68/dnXY2T
xmgCOsKwTChfwCF1ncqurJfMTjD73a/FIJ/1Xv7aAEP1rBxy/CN7ng/iZfrSjMJbMNDYCbvcK9+f
f5H3ea5Jvz7kovNL5gQYn6l1G7abWeMuGK+tJpsE/RoQIrjVC7l2FRn0xlDKYq3BoX6usqBpSeTX
JbY+CS24csEbexleuTjEurd6DuNL/PWSuH4ym25pGvX5z2fVSHFEdaGa+yY7wXWrssOIKSDjyjy/
s4vLJfU0ntsBlct/X+2iSvrt0RdpXaD5glBbwF2Re06Eh7hbAOfYnLnf99G1IpDngC2p0OrGvufP
VxyCIRYyR063eYekRxE+umBZDXWu7OpzpQ9AUZ5K715LBaTtA5HaDpixjNAxFZRFLLWTKv1sSvKQ
XpLtURtX6acaA8tAwWLFTEEe7OHkoYyuZidf9xdB608sy52aRnvQwk9P3qWhNkaOud/oRA1zqjg4
RUTVLuTf+v1lvyL139/zPy97sait7IjEMCp0IFOHq9E3GEIt901OmzJkuBIVijIQd4mIFUu5CK2v
EETwEp3wszPp+loPbTLYJhwAzlxWvWV4Z0razsw+VeiRvjuphF1cAZdzRSQatHkBuZoimsaOMwm4
mpJ8NuT+xDEXFarYFAn9xtWCWSZmU7HZNZh5WAysIkoAchDX9C/r5+yecNKMQVEio7SWWVMceoY9
4/s4tzW6A2WqPzryHyNeIciDnERoK80ZtRs1i3dd/8o1FRq93Q79JO8/cJ+ZpfVJN8AjWkhhyIB5
XGtOiA/0CKu8esAdafsctG/JW9pJT24GCw2apfohN/IqcBC/RBeDu0dVFje+zrXDpqMuJ40QLxNA
P3diVLe9L3iFs3eUed88gHOBY1UQ1nA5rLAbYQl+f+All/TrkkX67/+feHHfiUUtqWlhwt4OIGls
RYEbYxmEB0094EZuODPgLbddgAcK7Qo85vfHX7I0/nr8RSRLHUXwwzhlRpmZunBbGUvFfaCAWHgN
4zjIyMh2aM7E4B1ANUiP4nB08l01HFJ3Vgd7hEbK+tBWC2FYtuXKLFe5O2vxi3d2jjTNYAh1fwYk
7vO733/2pVDh5c++tB3Q5DwIDaUWxloAYZwqwh5m1CbhyDoueiQqEipSt4yZuKvv6UBa/hPXkYWb
X95iZJ8l24ET7jb9YrQYQvnj9993pV9I5CRRo1etjEf94mZiKxtOOZZgWUFsmQWccU1ZYCIIVRzl
BZhMCMr8/syrd9KoJodyI8N9X02jb62yuFNyyTdEb5sUJ455oZ8M4djCu7tlIHU1xYAkJXHvkw1f
rn2pq1laxYO3Jc6MYwfgbdx/inbPtWaLt8hZ+tX7jyYPTxIBCi/Fx8zOS4Y4l4x9UKzDzLGF4C0N
lk23aM37XNiowUshrJRKtWXxIc03ffFHKe9JTewIt7XcD+y+3YnIDRZTMT2Y+hm8Oa4OjpVgkL5W
6mOYjYpe69J8FP0NUnuVMQ2dT1kYVVVra6GiHNIujHAjyffozFew35KF2hy7eqr4xyhZC+mf4A2d
DkR1sMU0JX9a5o9O/elYTx5XmNfeOzWIqmdb8dvvX/xqQcLnxnyBWxr04eLwDloQKnllOHvJeEjq
Z4tg3BreQUMCCs6Euc6tF02RbBWvYFj/7sf/8Hgk1iWREhlrxkuBda0saSa2srHne4iMibEu4srC
S0Wd/qtTLAdbuZiq/szTbh2wa/WQKeHvMCrrMyh1kXpWdRDWjSbClLYeKpjBfIAIGyAG9dR1jHkl
sqWJdHLwSaGXZuMqFqnNXOPup1kXktpLOVm7Oft9RW79qIuy2eWDNE2gxoTRRS0tCExMTXnyG8Zq
TI6J+Y3L6ur3R/vPokGITDeSaT9vK9+NjKItYj4AjBJj01lLbOEddHTZ28OydxcItybRNIEVGtz6
ANfCzfdnX9xbjVtEpCsFfisxvZijipFCOzdXkT/PIcp7xwpfP21u2pG3irMV2Wle7XV59fuCXyoT
ft0DgM+jT7PFnMRXhfIt6El+h2JBJwsbpzhL0oAKwjsFFhISBF0QEh9/B9P5pCU5+GCoMq3hJYiJ
Ub5O8+zGx78WFr//lIsF6ZMu1gXmmvehOcEsuhPPGkAmtUk0IVLdeO9rQfH7w8av8+29W2OQYjUM
9X1eKAjtDzOd/g3wh+7qU7rhhfVSQY/z0Pcb6oml41hzCw25+v2JySq3HCKUl9NgVadZThG0aLFZ
DwUGkogepJ96skOE48a7XoMh6LlLY/GjGOal2obZNUbfem6xd9PHSABDdsdccabVH7VDx1TsJiQa
cfvx+2OvnmUgJWQ+iG6yfhFggjZLS9+T9X2RT8kEo2RSWS+ms6JPyxctrZffH3c1Y0B1Qx09wLGu
uby+MzeUKQ2A/lLp5H3tXx9FWkIZwcPBWDV9o0i48cyru+jbMy+2rBy2TdwlDFCZHiKx7UNmfljF
iRa1L3wQPQtp13uLhqOtYMmo3aj6rma+dGsM7FGU0YnrohByJCV0dW+w9hrQFQZXdupDJ4f3L2wy
/4nVHn048AsyBxM9vH/KlIHj+n9a9v/8iMuJDjXJq8JPSmtM+NVya1L20IXJZzIz5TU6eJCob0mn
Xw0U3x55cUvIRS5Yns8jFSeyy4IEZVhL9VzFEjPp30hpbnzl8e9dFpwmyi3YfqB6h2Tqz1ihKGql
Dm3sbXtaSPJJpiPBMLgmzhiTGHRmvJKTabxa7en20b26wRBOwm+TIQkwqZ+PtvxUTsQ60vemxoDe
AjxOCQ6A15U+VdRNo88b2IAt/trPijb5/bWvxSfyIlMTATAsxqh/PtppZEHPsvorQTCMUzNEE1Ra
h+Ax728BpVerES5h3pK2y9+y6Y2jRoYvMiMTSqukRwpGfvBptstDshtovVjGHeqMk3JIGQ2h8Hbf
yozBzwTGeTNMej9nbMydjiV72L+r8htp2+9rcW3Hff9942f6dlt0ghBpYZw4+wrFZ2I1STE5IpGs
1RcumNnvTxujxsV+w17VovcjAlmhkfTzafxviGXVYbrV8dNMJyw+fXbxVpP76lPwb2X0jtlP9vfP
p8Rx6Qm6V2L1Do1fQP8oXQtMMyT9jQr5ytrRVv7Pc8Z74tvaqWbZJZoSwJODtwMNtztR7BQ9Tu9r
+f33hRv/1F8Lx3EkkzfoHF82uAaxaITKa5OtK6+E+k6Ud3k0y9xTW54s/yMYbrzZlRPCm2F/SP0A
YHyJugV14da1FCLfg8CRv06ax0zateZJa2886NrdxtFQkGvGRmZsqP1cwzyKsxLwLtwSfjzx7Pkv
TSrMsVImX/A7ddXWjzfS0ytjayrjyBaXKS14mAUXn63S6qQ3mopBnfSxbZVtJj0mwqusJNOo1FZG
l0OmzbylUfjIu2JEgx6anHdvQxbYYQt5gN4Gk32DqzxaJO83h9eu7d5vP0+/iMmC0ll9YFW0tdV6
1jjRJMxQ+hGfW8eaM+KycNnOqhAwcYW+dDHsUu2Ri0GMorluwuNOqltJ1hUoHWU7XWa5dMviP35+
orAOczHkVO+NIre7keWDrpSwAW6Lo2DS9nNCRSqCvv73YfrHc9Wfz3XbnoRPYFZFBZMdn5nNOlJ1
Mh5C9X9/vL6/4sVlpKeiXme1Cd9L1Ec15VUofDhJYrPrnUkILPT74651R5BJI7NBpFwmc714Nckv
dClV62jbM/nnPogW+i2wFw0m/uvd2J9Am84Vw2kQh3znzxtPv5I1KxxqiSFVIop+mb8Wpqp31eD5
WzpgQrPOiwcRCzgBO8hPxHY7F57szXN+dRN9e+bFrjZLy2kTQImtgL4MH1OuXqXms+DCTRktK4tF
4HzSra/MG1/2ixF2GTm/v+yYAn0L0qkaZ56kheG209/Lvpsozo6IJsggg8rDKPLCuW+Dj9g4mogb
C8lKieCJ1IIdZNjX0OWLtadSfK40DOGStzwMJlofTXyk3Hsdn1x9sHUZ5oWUTGMhoK+gLOq437di
O2liY6IyIufS/smsNdPBdkPjfmQD1C7DiPquSBkCmfDymofbeHwin8/SJyX7YCWSrJu7cGjcPp+B
tU1CmoQ39sFXL+q3tbnY9m4sYemUdD4j6qhLxMKs6tWZOexgF9jEY91o7UHrt62SzsKktCk0AoYt
pSCaGGLAZOEhRXu81saparmik0BHgEsiinEgkh90Eeony0PRYgkPNeP3bj1g3hDQ5Dx5RA4/+8xb
Y9Ymzs7FocDAgJE10eI3uX4zC3OeViiGV93U5NG9WayeYy9aijn9Zaj6Rb+R8K1oIgWTXubVReNB
Atbim44tCq8+RYRqKTn5Dh1AbGE7lPaQbYiqWdXgR5QlX1OrohStYvetiZmcShZeAuoXY1csILSN
V1mPIvpUPoIXaMEbk3J1JM+qSMc70xOxXfbVhcCf7fTXAX2eBvFJ5mCdEifk7hS72raRmcYqFxxz
O6usaRMHk6H70Dn30CLOfdjMlXSY5qk14ye0oIcGK5YNmIr0Nim33r9ngfmPAXZNt6TOT73frOnY
jv8kKA8lS9un3d7JLKRFUNfT8rkve3Nf8yYaQ9hCuDbyosTT5MlgE9Ln9YYHyYUppCOtZL5aIRMJ
EBZr1ZmkOBtomjcFlDz77sMggnBqeIx52eL3LadcDT2jWipp0+gEeREGkkZR61pXo62SnST30YvE
idg+jiRLtQuXBKap7KItjqiOyHnT82mpMiHC7+etHVP52oLyZ4IKTYyhjf5aorBIbSJVr1HxwUEq
ynWKPT1LcrMVeW2KC8ajyg/H/wk600XekJBKeqlrIbJq7vR+56SPBSZ05jLAFEyaIFnVGVOxfPYQ
ElQzGBc7PmKs3iqNr6/gSIWn5Yt54EVy66Rt7jSmCK3Ef2MFx6EFlovtz2Q93JuBfu/g/w/Z52jw
Qc4uAylfwixpnrlp66juwVPODQlAC9Ze19CBVg7nUZAR67tVCUtXLwyaJGCYZKLK5aRaKgqy2Q6A
Ho50ktJs2QgvQiZMsqa0Jfl0Z0atXSmQj+ma/L5Hr+W+mFUzRDb6TPyFnEY0bbSmM/nM7Z2MhAkh
JSruqnhtpLeMUS99bUaMUpHY1VQp41CGfnE5CWEkDq5gUB1it5CGH7m0M8GFZV04a9Kjh7Yo5YTi
MUj3f6Sd527cVru2j4gAe/nLadJIM+qyrT+EEkvsvfPo97X04t0Z0fxmPmQjiBE7thfJ1Z5yFyAo
JIGG+TFmpGiUYvrsaFoPLHwbOrLpXdcQKy0Vr2r/3as+zbDdJh3Chs3gZkS1WtitpAIDhPFFsmAm
xyBKNeMQBkLqPnFtVo5E11j08HO/23a2v0k7Z1tHf7Ue0ocl5shR45pj5JpVKOydVkWIi3y40b03
ydJd0IubodaetO7ggdE+PyNUBLik/7ioWH4IL4g8YU7qadQJS5+ooaIYyW5WaQ8N5rXjr34IcSb4
lIf3IXmw0LZTETPEDUjSP2tce0jLilhegZHDYuCh484NuIPFdSzQIKlfXwfYUZjSRx4reym2dlYw
XfmB9NpSG459aKzMRRaj2l7CaFBB7VQG6kxtclXZ8c2oyq6NGZ1kSKs6U64TM7ixmuDvMo8xEsaT
wTLceqxXtd67Ru0JtFLf4wtE5BBxDbUYDlmjvutSXIGY/TbABBXEuT/0a7nPn1Vlq3odtJFpZaby
RpHf20L7naBtEeV7TnPfBgY/otSaPSTqryDONi0X1uQhj4eW16pT+ImFCRp+HsO2mwIwetiNo68p
m8/DwCbSQCADippihP/Kl7EtNrB7d1h6rRLrMJSHljzM6FhbPYiCZoCDce+YL76+b8xD0/SrMcIS
4NO0so9yAMZkvxpcdHLXbAMwYXYmryUPlRkf33Ujdc1mW2Pu8G5NPx149ZvGOfgAnUtEWkqc0FBc
B5JqGq6nBqs8f6fKOYC1Su1x1baYMQ32pssgFjF9JpBTfN5cbCh8i7JI9eBVCJUWe535GeuPTIvR
NwTzk/BnZRifXBSRdJ+Ez/2v0HOAOqBngVdH238h3wFqhuaHRKjRThPS0kDorNfBd9YcqjA4/OlD
xGv8fiTn3QaPACwKlFfVv3WCK2GdPmL9G7Tvify3nmDfSXVW/7TTn6oDITF5KXhQKa424g8b6sGM
1Su/PlAN25TGR8bt67T1KpB31URfDg/5TOMkReGWQ12vj1H03mnM0EAkY72WeemKT0toVZnDupMe
dKu4BjMxtd1OlX9raHGzhvJ2RxAf8iKK/DlI9S4FTuy/D4Hmmuj54TVlSbCinMNUEEp5B9nHOQWX
48681xocQTAPycz2p1kxqARAHEyvqb8oo72WqUQWWnQds59C1puGLEy38wtolyJGGZ2bhBi+/6yb
bKVP3drg/XTit079oaLYpFZ78cF6RCVTpGItifbbra2Vq6+PAyRH1j9ajiuP4LPW7oscHzZpDyQa
O+5bja44KwNg6WTdAyjJ7d9BNfAqH5P+QZAVqBPwkZeGbRrvbXtrKuVHkSAH3B5zDdc/80LdYgkG
q1E7hGb4JcUw768aeatnuPXAiWmldjWESAL5HNBBiRts69aGf6+xWFlEgVXsTeFPzj7Dsm9DmH9M
aING9rCqC2mj9ayrKN/5mn8FQG+dm+bdaD3U3HPnT1FlqYb0zyOrX4fsSSakj1E4qlaYibSPDCzy
baywHqsGL3SyXvqjilPcBP3WwkRUpm2+tX1tNVr+VqwBqSN6hTqT9Q8XHmvpvoUULmR1hDnivCZY
DYoUllP4H1SnmW4QB/OReCkf8pg7pexvNPWQBs46ZmNL0dqvn4Bet+xQliUYhvNPs1TSI7YjKxcY
BqSQvmeLfqmNZV0G0a2XvSreISD3ag8SAkxUAjRIXedHW3x15DIEjRs2zhwuMY2SPqroLt2S8Vgd
y3sDiFZ3Xkb7wmst1rxEsQsyDuQTyNzf38t0Cisa9Da+HeuCo+NXOL0UBP0icyqN0lVB7Cs2TpmJ
/kwSSjNqRXDdcwQPnG91gxokaitmjoZdiMk85YrzH2IJa/RVjPvv882+uzIpYdfkPJ8SvMsIrHM5
IZ4/ZMlHEpoPVRA/pdC+zKx1I4wVsvS2MxBYaDjKk62iPFfWuOeMJoLdlrl/JWoMpWNviRl+oEpi
FuiGdXhddOluHD5y2uAjF7QIry42zhYXEIgUJEvoL6BV8/1De3qQTqVfRbd29koKTc5pWA96cFQK
XJMuzOpijKzCHSM+tvlh3r6p0tYIFIfmAse51mwGkIqEjy75J4VoQ7ofOXOG8mXI3s9P12LVFlgB
2r0afAh2y/e3tNQxkPtQY+FCratExosWtvoa+gguETf1ebOSeux3lH+zYU7GnZUiJ6VIhhYU3q0J
l51gGUK9H1kbguSL8LelMqwq2Nw25XZoBLNsL/flSk8mJrKXqcs8JqD81G7n6Beq0YtHwD/DzFOr
IpwGAkaoyjQZQ7/d2nS9kAwDH5EEV+dnben8R96Nkh99FhuO+vdJk0pVaRQ0ikS7ovNe4BsBDaVe
5X1FDBePUkOcKfOg/XS8WZET6Hxk2uMY3hbBxhwOlGzWChoI2rukoTr1EufIxhbJmsr1TRc7oKSx
B0gdLBe7rQw4p8V8qo8tpGva27ZN1iZYfYFu7Zv6K2RoKNdBXESZYqX+dCjUJf1DFd3ACAD6meT6
WhSVIvXTwEbC0dzIXKPkvdY7f9VzeURSSZD6alCHGry/x+Z+bI6tJFOedNayfGG/LE7yyZef1dmy
AAeTxJii2xKTWw/orS9gcbGTruv0Un1g8QBCiMeWSTAs5Qszd3LLT4bZVU7TRTi/7guDsl6Ghuik
7OtUupHUF6VPp00ZJxsH0BOxVKZniqtlLVXuo3j3XO/WUldvyovMKfGSfywHE0twsl1UeuYRU5MW
ipPFVJ2/upn9u4P3h5cCxTv0RKlqYIk7Vs7fxtRY+7gajLuUG//isly+Ck1RzaCXplJf+L4NWk9u
pqIDncLG5tCkVFgQIUaWtfPUneU8W322dQjlRu1VQSMYVkv6QKKbU+kArkZ9U/Z/ydYljShb7IY/
P88/jyXm9WTe/FHNhhhLuCNKbptxVSHjdT0iiv9s/GyCjYUBSbBW/B0pnYSi3Xv9nl2HEL6xSKvX
AWLI5ZWTPo/lzaCuong19i6FkbpbVdAr21v5tnA2/ZO/Ne6DnWm51aF5UExXD91WXVtkMGgAOgfp
QUPpX0LCFX7MZ/EaPaKB+2w+GW/jb+HSt+J63o3bMXdljFnojB2NVXDTP2UP5VP7NCEMkuEeTITv
Rhv0pS8cXzDMlj4RNRNVV2DYQ2X5/om6OhloH8M50JTfUkH0mgxubT1HWXDXwbvSEsWFe+lOzRMS
TW6JfDKPZGorLX02SfBG6xiYt1bl/Jx0kjh50/Q/RR26bZIrp05/2OpbqZYbDQtCURBFO0b0QUS7
b8h3/OUbz6K0Cr2ArEPFYaiR0FsDoB7pL4K9M9kDxoQHNcZeIv7IyYnzkf/MsLogvFf0lV8VR3Cx
Imv1qJTnpv4zLYbHagS4OsY4u5FXwQYi/uqHfUIKWNTeVVo9VPa90KiBkrfNgk+WIjQrpdyJUoBI
hmGKA7TcJlazDjjxYGhqJEMWsRp/TSC/kfltSa0SoPFlUBrMnUIQfYCd40YZ5HlTXgUNKi/VOux6
t46MjWRcj1KwNZr7NlqD4M55714ZNrBTaZZwco12iN33uksw5Qh/Dv/JdQhdKV6TTJuYsqGVqhHK
+2/sl7KqVqQNSdVaK2gwCKOk4asHT1SWo89keMy0aeMQYosqU0EtyfdfCB4CXo1cqQ7fVf9F9E5C
9T2wspWF/bzNZRzWu7bT3/qWAg/nRCE9+ikS3G27sUJnJefRtiu7dTihkZs/SUjhlFjqkjL41AVG
v1mblHT0+kXjIjQOFj+ZVH3bKW9TdzDVv8fsJklytyL7VHrdHceP83fxcgR1spZnl7E6SSgn6VwJ
8KPAXQjYDQQCmnAgUcjfib4Ft/bCoIt3AyIeQhsH9/Mv+f+TM6bQVG3s0pS2fgoxCI4FMTbAhf/k
HQHlmzp5DDKyq/Ihzd6m8vdE9Mxc2Ad/+MoGzj+PIV7yjzPvn+f50g84eR7JisYuHsm2WvRm6VtI
fb5OiruOLdf36a0a/pAg3qBZ5MbVo4VsBbVYGTdEYv+kVd0Gvrf1i1twpU3KdeiUEPNuQlnb2MbR
yirYI5SMUjpt/KW07EZpnfT4hftHa/xVY0cbNbe1H9zIUevGJjLsFB5ghOnNuCpcBeIzm1EsGsNX
11Jw1INgJU7iYZemvYAK/H8ASpaK+0SbhJxU2qEIiJDq5IO0dZrplQJ0GT+IldqH20h/jZR7M6Xp
pMUvttXt8gYmf+etSucwRtTdBt3N2nQNjlWmrWb4KxNPnp7tnm2Nsd3y6w4sxABzPK674qM3CfvS
vU/dS9TrdKo3RAluNL3YuPhWD76G1HVpAbYrNrqOPUjnbY3eeWkzirw02Pq7sEWbO+CeuDXvsuna
TiAFuegrXafikNJ2zUTpD0IfUQQkrcYtm/rKVw9j+9o1a2zjtF9KY0P/q1eS6N3FULmKB91p32rn
2vcKbrX2RcoepVC60Zz+Tlfq62Eq3s4vvcWIDIoedF3T1OF8fP/QRaQoUl5jAByqD1XZufHYQK0q
3NrcDN6Fi2sx7j4Za7bVRz+T02kSDBqUGCYDhNuBM1R0TkSEStrKkXP+7RbxBRiz40HHP+jRzLLQ
wOiqyvdL+5hhbJpaP8Ftlt0vlQO8+hzVW/q1Q/0WIA8RP/ybkUE10CbjX1Lg7x82VKamFH5wR8Xf
IHnU+TfAKcL+imvEosgujGU3sJXqS2CRBTk4ikeOEKF0IJyiDvt94MToG9kOnOAuyAtuPtrydkn3
xIHJh4+SA+Rc+zCsA/YnLPyXKM7XTYoJbPqkhL89o9lUBmTtXRkaXPz2uqsNKiDpv8BbaiRf6BGi
34UW6GzZ9Uo9lnlUI+wrQfz5VCkLl9zV3rWBhFpw7Cvy9bd0gqraP5+fmKVFCNDKpqaFhTryI98/
T5C2clR3LMLKfklFp4ciPi0SjgKwBmCthJDA+RH1pcPsdMjZIrSHNOjTEAo+/DEpRVvovsjuAP7F
yq7xQle3n1AL1fJn5LmA9jpITG/y4t13brXmOBj7Lr/v+yfDfM6tVxVpM+tHXb3H/VPs74K2oU6O
1qJyb+ChRsQy3sX1upSfRutNau4uLuuvss38pqIXSMmXL8ipMdvDiqYXUeTUNKAUCt96fR2CIKhB
tafHwsRo03NWY4eaCVYd0VHL8NrOu41T7NrC2QoWOnTcxL+d6oaAEMcuFAupWUwJ1Afqqp2ffiWr
rc5WMfDGhtiZsm0GM1j3Nn4f4VEatKtIw04l/LtzhgsztUQW0YDEwRSySRlZH98XB4eS3Ze5TssT
RS62gnKvogh+l0ITW/meaxqbmhsxhI/6eH6NXBx5tizzqJJT9AOjW8AfHI+8NFztvPr06rcR9Fu8
r3u46i8+eLeLoK//x+BfEGBNEKhnk4qagGclShYJTk6uQEa99R+go1o4/2wn+aBTZ/hQKHeq/aUP
vlQaAYIlwMdfI89e2xq0zugrL7p17MZVBuQMtHI9yAfoA8iptO2r4b0Bhcrl+NLISyHg6cizTTmp
xIZyHeHaU64b9VY1b9h7sh4jLKfcQhEa45uWQDT3YfwqP3owKyGoP8eu12rab3rj/SICefFkQjUX
oggqX39omSoxEgJmN9H/szXRkBCiFZqGLnpwpITZSaL55e0urLulVJLO+/8OOpsAnTLI4DWQaqnz
2+pOzT5V4uD8vabVIfqP9dGiJ5scdUxHuoN0LVofdiFtLzzG4rvrRONcBgL2P5uNZPCTjqcI72JR
rKndMP1d5x9CqEymDCOpkeslx8Qvd+A/xTPBqVIRgQfjYffYZlYTBSTcqXPjwoMtwdYpFP7zYGIZ
nQSicd8HTav5yW2RkyLQMa91fxUpGfvkIQSO4wzC6Yl1AjodUBNhH7WdV5/aljH+8oj8HGNYqRb6
8Rl4ppechuyFT7dUTkJtEwQ/cjwCzzt7wjZAu00GHYpwWtBW+zCu6EXiQAlaTDDjwT2B4rmVqpfe
ezHK9LrCPF0EXDKs3vPPImbpj8vBUIk7BJwD2uT3R1GrsZvqUY9uc7ykvFvP++yUHTBVlDzOD7RY
8BeK6/8daXZQl70zplKSCRSlOCtJ3GyauQZ9YE5LqhQxuIbM8I9V8nh+5MVUzSS2Ao2DeBRWHN/f
UcnVug2NHJXjwnyy83jfeAc1hQuzN9c9aXnZH4b43aPf7bQ/un6ndLsSrbIWMYrsPVSHtYd0ggA3
WmslfDBM0o7pzdOHtSjpRs1I9abbZB6scgofuY2sFwRFL4UawdXqINoQFt0qGR+s7FdXaiAX9kIg
i6ovWLAgnq777F6x7sXKI9SB4qegoIkLRPsu8Xfp2aWd+yWtMZ9z8Ltousogea05ID/L86AxfMqs
UM13Uu2AehjdoHkOUoQw5UPRE17p7kAhx0/dFkUaJ9j0NaY1Ye86ReU2RuTmnryVYRL1zY0zyNs0
2fMJ5VJfOf1nmJebHNEUekgC/JNRggFoOML7asitLMlBZspbIRy40cvXtE1WlNDJJfTV0H9Y5LZ1
nO+iNnVzFSWe7pBgRp/4b0E9uIH1pfznpY2rjf66bHuxi1ds4ToNN7X/mQX9Sk/MNZgKsBDokU0T
7homzrrZphv+gqOCXEZpvwjwro2ccv0iIBLiKWPqSaJURVnemn6Z3h3lhh0hJnklp1ccWa5GN3wA
NxvSEQ+Cfc1RZ1FPjIrpOGjmQTMyrsOXKsAAjebj+TW8dPWJo4JejthC8wJ0bIxmECsl/Yjw0Ys3
UrFLxy8pGpbQRcjcEv2UjpxpIJtKvPgHSdCSioI6PMVKWhCJorjgBdYN3jrsWXSptnwSjsaQ+iJB
3qDLK8DXwDyp+4jf7EiDC+Tj/Pt/OdHP1yxVU5niAtwYU59deorgA1s+nGDUQaFjQwtv0udKeUSn
wdSO9a+ieWzKV6U8DgEyrEdPv5YyhCIvJKeLBXgBPqd9CP9LUWdhV0cWgtCLlt7yLG4cdxsvsVER
ozly1bb4MSnDAV6Y2xvBMcsx56YDrbZY2ozara9VLRIN3h4Akx3aq1zPbqyLmcvSeQ5tHNAh+EPT
nuPjsyn0m1iBmtZG1wQHqKvazh15+jjcnp+RSwPNLo641ezSqMCmG+CzKHqpaGxnfrahEVIj63x+
MDG7f8z+yVvNPvukNVHG5egcEW73jCPgTYAVcnN/fpSliMai8yQLoyaNFPf7PZGl1SQ5jR/eScVP
UXiIacihQv4qpZ98wUi6VEdVl96KGFrwGJB7+wIcnwQqudJI4ZQSBqD2O+m1kMWLrEOvo9lDjQVo
t71m3LTcA8Y9/6ZLk6eRTiuARFFpmSu3EmuY+ihJFFOdA3VUMyk3ZoAxnfWf9sH5wRYrOmJX0HJn
KNAp379rNcSx5tmGcCTa61SkQRVwpIqCf2Q9cJU69dtXXAZMQ4Zc/n8cXczCyVc2ejmz0sn7Eh+k
TaKHHw5wSQV0E0Q0cGkGL09gCgA7kXbnx17+zP+8+GzZRpTqAq/LOYjwOgofeFtCCFU+qqAKz4+0
CPA+/cazGKdK4tpEq41ydFesgUoaDfD5ci+u6Lp9g3YFhf+a1WQVWAqSpeTpg6RHG5+mSMZ3v/A0
iwHuyYzPClpl5wSGTi3tWOfVumz+slJMasnFKvIEYzBvhvppiBGOUxDdgaomTBcMgTsHbqYnFx5m
6ew4/TKzm8NQPaBqCT1T4Dm5l6GP19wAPL3osrZ0euCwplKEQLQC6uH3dZZbvWENBQ0KGgKRt1XQ
jG9F31o/ENz6o7ltp3Z74TsvlalOx5yt7TJXALMYogThPUnhtugNalPsMEV9AQCqy/E+NNPnKPp9
ftylaAQpUUrPDgQwZQ78KMtJ9isPHU0iPL94N43+UbDNFOC+lN17698ATRB8ZiPxsijGzRY37eW0
DmGrCuFSih1yfBTgRPVAGH3+xZbI+6CCqJPZMlKs3ATfJzFUqkJNJMU71tW2GihhpT/U8HdIVqRN
VJGuY9CfpSh1NP6+0o9D72zOP8HSkXHyAF+9t5PTqip1Lw58Qi8EUmuN+PnQRxvBi7n4rnNvqi8A
/+lQs9Mp7W0nkoeQhg3a4O6TF0abzvloFTSI6/5m7B/FwRBn+RVxRNObsKpKl1ZzSRfZ6Ax6js2V
0/1WeELzLaz0XV5LSOY6a4CIa91BqnnQ3DqM14P2aKDsGdOdILWlZgi4txujq6EhhEXXRsrvA9Jy
ZUCuN5cPIFkep/x3OBWuYz7UCjlHrLqd/l6CeZNHAzJSSEifXVdBsU0SZ6UVvxvYawFNpfZFka9i
CJ1c83vNSCAKIOw2qF+d8PMT9SU5OY9JDAONELoUSKd+5bsnM1VU/JLS9PFtmyNCBHrAfwpNkg2l
cIOkfmlKFPq6+Ng5xt+TI98OOr6ZWr8NzHBdOf4qTK1NTc+aLChE3cQzm0Nr45FQ9yu6nAj5UOSv
0rVIVKYcig5aL+NbPv3Qg19I2oENaIg/f+Ww6zq/XXlxz2lDV6brNl0o0jLfTULwQXF7LekBwAAk
8eR4V19yi1g69ai6mRBLYNjgFvN9w3T1ZDRWjrIcIAYaAyT2DnyL9DpRn7HQuVhwWzp5ToebHeZZ
yxmLHie17C+X+wQMKPQI+s41AoEUW8/P8WKn+3Q4sVtP5liS5dqppjG6nTBPZc0jsTrYD2b6LpsA
elXoStHrAIT9/LCLTLPTYWenUBc0QzGWCrG182KRvKJmmCndOkmaG2II1Qvva8VcFfEPnx5lG8gP
CEasi/LJhhaB1KJfvpG4Cl8EkZN+tUqNN2h/21itKTYcq9haQ94lPNmoHbo6TrY+/wKLcG1T1ORx
OELDYK5SITUklX2Tjc832/Xd9Yd67+LIvjk+raPV7/rCmb28JP4Za3Y5tENoy5LGidmVArIK7HmE
lgElEs0Ehe9z/tWWzmeTJFR42ABJ/rpATlYEWuhta3h2jCbGnjoRKESqVxTcLwpBLKaapyPNlnoc
KEGcCgOCm0PsCl+20n3ePL4JG4Kjtnncye7T+VdbjCFFVRlzDm5blM++r/YuRaQT+z2cQdHnTqgC
IofuvwqWCHWwIaw4hAlk8GcDdwnXBayLqNlZkjDqKC9tPfF68+P19GFmNdKizZysHGlwlMUrlDED
tqWJ8B2WrjIESrf6gZxAiJ7mdaqUXyUZAviLMd0Xie2Pp9DIkoh10Dz8KkucTLfkQeGhAo4UWVH8
cORXU95747Vl/qV3XDJgAAr1pQluKni5MqQolI5WBNgjCpftTZ++JmWzCWudGhEdwiFbZZHnVvrP
rLrvvZUuP2XFXmkeU913M+e+6D03ym8yfLPV1yp+arwfZZzC6YHDVO2mBEotqjYwtzzlL9X+7fev
ske/DS0scqnK1aIMBfvPun6caipRyg+D9g83hWS/ptFTW96V3g7ZD57zomCxOOTPfaXZwmlHqcUi
AC1fmhLJeINbkZM8hPkW1XI52hXGdsh2nbNCMy2M76r2rruUaC2eAeSX8ANQZgEg+X3lTqkeieI2
2o2BvAr1Bw4BgeagbAXU6qIk2vLWpOdmaChSsl9m7ztmKDtYJSJowHp8CEXZJml+Gc8xVmMocnO0
cmAbhDSCm1KYFIpU2PiwxeV7wQQSzDUBLUubC5nOYpHMPHmu2Z5xxj4fm06zj2XBwrir9X04QpLa
K+lVkF0F4VZOMI6gA5NK66shvonSv1rt6sIpIsLGPxbDPw8xnwup1sta9fRYSJRIAEXoiApqWqHk
4HkbVErHHLK3tRu7wZ3G+JArieZStj3/GItdIFNYgoOGREvyq8Z5snO1wGr8Xk3sY2L/ZcnHMAOj
2yIkKT02/rEfd1V3H/Ufphpep8a9bqxyY4USe7qtHQTOg/EqlKGTooRAHnfh0ZZCJjjk/1v2mSWK
uuRF2WSpQlZpT0UEOhN9Y24RsE6AdC8q/SwOpysqMlW2gA7PIjRMgTABApB+K3Cf6OoXr0XwS43W
9CijJkab68J9vFjuAf713wHnWP3JsvtelgLviPAYddoqf5A5hiqogQ7tg9cBrBuyfcbavsTQX7qb
aWPhmwclGb7tLBv2VbvDSxXtJLoRAcDe6C8r23EtiOLS+dW1+E1PRpp9U6dURq+eCu94UMyrwnps
+ysl2DqjG3svnG/nB1ssx5++1ywSKGJ10gpDLo5y8tnFBTorsKCh3ilDtw58C9FpYztNsVvlylWb
tutu0t0igMppYKoHnrpKMDuJEQD6OP9gS6cu+uZgl3Sif3tO4QkqWdJDBVR8YW5U51Zg6Bz9EDj3
qfVWAkg8P9oi5MEyhYggPlCCHvD9kPciBShgGVTHNv1spGFTVQfLk+B/o2jyYYYvEnaywcEuMXDD
1SC/sKwXQVqnw89ygSZVB6MeK5QMBQSpH8AYOFdGfQh6uOYhIufewWkF2sS+UsPP3DDIfg62gqFi
+9am07qKhiu6NaouXEWn4UFKLpY6Fyfk5AvN7qWkGJWkA29yKzDdtMCEGLxBw4YCdjP8hbq/7ypZ
eZWG8no6Jj2u58emRYjwRfSWlUSQutX8Qi5gLAVy1JhJkzVL/DA77korqoyxElJIYDYl9XeT6K9w
pAMHhLehukOd3mu+upkMZ1VonpvpwpS127YNphK4fcb9u+gY0qi+mhIgZtXe08aVRHUzMdyiP5rQ
6YP82A1/jwinmIXbSh9DTEgaop5poIGM8kYK7tok2c6TZN1ruIaGWP9wE5etQ8ikIraZbavY25R4
w4n2rhDvArWTh52rptWmAQ9Y1NtE98A2Z9venlxoOudX9/LU/fOVxK16cl1VkePbpHrxrV0lbo/m
rCGB5NN3NZGdnSZrkMznB1wMFpAd1RDZFUqz83shdzKYCgmUKqhEQt8lQ8gl3yhq48r+B8L6kCtp
ROg7mqhd9AFDG6SdWCcQpf+PTzLb2FWWGHJZptLRMkakEfS17P90BhXPxLsk+ikcepH1i7wn2IJr
AzduO3tD+NkmsEK9pHi58DQiX5zHL6ffZbbPW6NAdQmBMkQz93VMDUM5dKjHGW+dvBegLvlVUmBF
um0hTIz8i3fLYtFBGOIgV4Y1KXIz35cCrMgoH0ehWRZvQ+0X8cFExbq7wl3T1n9Tw88z80JIsni2
AueCYuLI9Dbnm9RIqj7xGgNnJH9jjm+JtMf8kTQQiS0aJln92d/T5G2Tfn3R9ndp5Z8OPXvdtK0r
r5RQa2WnQ+1F2SMOcVbLd9AiQQ+en92lEOF0sFmxILA8MzGGFmlxMxT4JD+/ZWHR/rlsgfC1geYL
6XSs2bKWnNyosJali14lmMViUm5cF5gLByBZvXs9Api/sux2I6BGcVTvfcxG16iZUdt2uvfO2DqG
t6K8jj5Ig9AGN99q9JqVLMGvjOOVxl4Ucl4Olnjj9IPjHuMkvl5pVu69UCJKEfUIUGQQyhO5cwC0
aZO1O4G2hzcmoCuiQqSAKCqD/qFO2g1KEntwxAZkxwY1Bh8qTtq9ws9ttYcYso+l36lh+DzaX8hv
HRmFRKtdkFgbBU2WJKQiiZd3d9U5CTjpfdK8lX23pke9bormzqZW10VUTexyGxnqLvNeR9l5sqjq
OsF9tHKkS1J1yyuL8qxGBQrUxCwr7E0lNKyWjoxQk9A+DYgE8BfWFAyxs/p5saCuLt10NsBxjM7Y
vcQK3zfu1GDEmVUCIR0j0SJ9mJj4Bn+JLx1Tks0DzbV9RGiAK0Sb0YACvgkr1CjudJwR1yIomHYF
Rt/9ddekK7v44RtvbfchX/KiWt7sJ885CxPCwOh7RU/to6YFru7b96NhHLRaWjGbuIGUY+gWqXOd
DDZWUU9Dnq1zLssLG1F8jD92B3RekIxCQGEePOo0vKXBw3JWYIG+hPVocvh7IECkQhrYGiEIkqBj
QMcAgAHfpT2GUr1GkTudauri3RcWxUAUpIMiMLSvIt3HyyeERwLciMZCoctrv/gVIDbZlumqiqor
AeUhJLPVexlRoXVaY9HrI1Dna2uLtw+4/HvrIzKPUnHrs2/8Dp+UHjVZOCiY1MB28LK3EbVbMjUh
8yW2CyIt3M4mloKFNV0LzBQiRmP9V63prua/UxnE5yVqfiMv4snhUxIdY7ncFCh/NABEQ1gsofVv
Lnc0oJBmwMJK2Fh9X4qhidVfK9H0TDXzNtYf4PnRq1PRuayk5wEucZa8C/ROKORrgEjC08sAm6lg
VzknUrbq+elerAijSuVg8WYiizW33nOGxp7CIclvNSm99zjiJBGXxUCnyLFF5iDlaAZb6CCoCOLl
6DYD0Ks3lVOsSpm+k/YyOXvEy2w/vgBkWez5nT7a7E6Q7FDzOZTso6zkJDB/y8leVa6S/t70HtPu
gWWBpHCSXDvJMY4f44tVm6Um7un4s3uij6VOaWQuwFIe1yDiZOlTJRZnAUM8oa8aYNWGruWFCRFh
93z/OXhrQBpBH/UPsQe5TL0ynQyYauqDQNixSNJxj/WkJgttdoCnWfUBffj8sEv37+mos6OnGTS7
zg01uB2aXRA9VuaBpdCnb8mlKsTSWYx3Lu7ligrKdk6pQZqskpGel254Pd4LQE3rXMOWPP86i6BW
ByIWMDmDpT1XtAshAicKrJ3jGr35a717q5JyhVkGJwIqmJZQsCi6XxdSqqV77WTQL/LKSa4Qxkqt
TyMiwAL4H79TPfK6VVR8sonNS2nvpbFm0VkbZl6bNl11xOA5wyp18HD3w216B7MVuP+Fz7lUVzl9
s9lWtMbBNgfV8Y5wU6geRcWvyXsA4qfkb1H4SwD7q2ZyHRzVA5UWKPxwvCntci8i4tjz14FNuQNP
g/OPtbhoLaCXhBGWKc8V3PI4UAcnMb1jPh0QgPxNLI4RTOwHHxdrPZeGmp3bZp/EWpI74W2dQkQ+
ioORuUWrWYGaff6tFncIstWUzW1YXdrs2CnTSitiXSmOef8Sx59RBZ8rf7ioRbIwpVzyiDqYVOR0
6o/fbyITJejBEYktRTm0IypIqVzCHGtKsC8IaS8rEy28mPBdB9qA3CVvNltErYN4LSbrxZEe7eg/
NNFDBWXpktb1wkwh/Q2knKKGiSjRbGPkSAzqE/AGcX569St8daFepgjS+Pl5UhbuB+5MKM+YdoBI
mes60QNUqGYXyXFABLC4wwTLaw9atR2q2+ndtrYiTrkwpPrn5fBtyNnL9ZHaTJM6pMfOfjGNX2OR
PpnpAGz7IZHug5AOOD7Kir+iDnqdaOWl4ZfWDH0MVehtWGhMi/9/csBVnG7gM2l9/szW14+Z++Mu
dO8/dj+k63a1792H1wuvu/SFcVmnT4AFM9nCbNf1fizZlRKXxwz+tFpaKycaV3lTurwtmb6O/08L
nYWO4/mBv5bi7BLG/IU+ksHEYss3W6pBkGt5rnvFMUCAocRSjrb/jRNT2RiD8TorQVP3R6WuP0t/
OtgahP78TcS3kextPD9n67brwUp3UoWaxN+xdY0Z4n2vRZugnw5ZYa6zsdpGngFcadrYESZ8Sraq
U6E95pX2BkEpOx9XISTyooZQT7wKX0yg4HmURFgxThhmG7KzKcPp6vy7cwkvLDJxZYrNSso0p7D1
ajRkcqLmx0SK1069KVRXewJt9OYfnafwlaqP26zVXf8m/a3dop1pJk+mRyUsC7Z+YLix3t/3YfBs
yf/D2XXtNs6k2SciwBxuq5iVZcmSfUM4yMw58+n30AvstCnDwuxNT3fP3y6yWOELJ+y9TZ+tBN9g
c7SX6FxmBEALlpkI9F/rr8wjELMABQPVxg4VPdSYLJym/dvQkQjFw4KUcP8Epoh14B8p8MiJadBB
44JATzKsSZRSMdUnzZp4HfIMGg/tEVrBal0z4AMBxZeCNxQI0khgCRuQWmYEm1uBFrtV15yPRnXy
BFlChlbgLJRGelAd4VhfPSd71zYNSTfN+7F4jzgab3yZqpgIEtILNO3Ii/zJ7iTDc8qbVxD8F8BS
xeglQ9jETa3YKmyJPbcvwF1jcXbQSxzBp3AyqTYEwXdGn7V4sXsWfQFqikjkIEtA+r3iemxPSjay
WxWkiFivx9hSinMOLZIIlcfkMLcKWIgQd7HlRyCskKlIjRYaWW3waJ//uu9kETYG2ObATC72ueLx
Vd3n0PDOPNiKQJkNwSA8zcDcQLGpgLQ7WtWP2Q2/jgqPL8CfIcZyl4qELFezguAFO0QYAIzADiBN
GXQgP9phBS3gLlDo9JC/8JtGDhAjILZDOxq37nK1s6EfiGrXQYYGWnUZNAHB5EjBDRoEyYYc7Kxo
B7CFh70n1MDaTZBfiaAZzawCLK8KKqqoyUGb5VtGtNHAbGyhbfnEg647k3ihuroaRtGJAPRBRjzr
F6APZ8rZEWhCCKPEhhcoRAUUAFshiEtTiU8TRHGh0wE/R5IJoMOMhQEbEIAOkYBAYXTW2IT4eV+Z
TNyRVgXmiF+LSJB5FDHq3JyLSbPgK8P11sydmk0A5hJ/hKY4ilEZHAMV9H3zEf1UwTNm2Vq12Hj9
QS3WgQqpGyzJECKpIqAQ6BHz0IqflwFkaJh+OiOunX8Y/gTE0wxYZsN3EZKxeWyJ2LyzidQMq0UN
DIojczQRHqC4AjB5OquwQjsK/MuKe5vpyVAMQBNwSFK4YW9mxIpXAYkRQFsjfBOKNRsMJpA2eg9F
GE8r4Hz+v8qBAfL6PlCplAQU3TTwgmRUKBKgYRJI1vBMuZ55DmB9stBZhKar8AxiF6r4M20QGrdz
BX0uNXjZpMe1xQoo9rWNCZUW6GaxaMVGGrSLZIlAdWbWmkkgAPY+C/bIcJQdQOaF6gwAfLAWqIYI
DqCyHmM2u8FRekNMJFjP2wIUVaFrP9uDo1BaF8Xs7WuEGuyHeKoei4z5PsvnFkIolEeYMUR4pxja
O2UMqGYNISQo/cxGvQ+O9l9ySwlbiFPQz4BXyR3gP1OyNpkJ+zI3a7TEOFGALiX+rCmK79JA94Px
b4z/4Er57Ub5Me4c1vyIG1h1lCom3w5xajc+e2T4BqAD6RnXZp9PLqSvdD6KUIJ89WKUGSCs1E0p
xBQ2UXsIcc2poQydN9oP8IIdjDIfzjmvYboFs0e0o8QTnbQObzFiYX5iXYGXqUMH25RqhAfBQNW6
AEtu3DH+YCR5s676yC2LgxwouK6fc680Ve4GAy57Kp67QbqK/F4eyoAIIfsKaeinKMzsNFKuc0wF
BwMdgj/EG7TL39/nO/ldhB2YJ1kG+Y9H/U1ZxOQ4gYIq5KFuh5hcicCfm8GUWGv4TlpHO74wShEO
qHl/ECLga7VmPY4gLEGA2XP4CeWuDsc19P/DWp21EiFEifqMh82rQgR6lB50Xuen+etpF7eE3wg1
3B7kCDpgQF5bqJBroBGiLZWjFQKy5N+T80tc/+/cLIvGVVxlFXRl5W2A6lixQg+qVWzQuqD+8vdA
vwS5iJxwJ8woN0iOLF5rBJgJ5U2IflT8Oma2IXcF2wiNLr/YoRb8kG302yzC1HTW/8dVCzbsz70R
BSWbenmeYxZdZMiAscIOFlpaKIM/9JGHocDym4F9NgOC4boDsTrA536OxjOKjEu2mk7PjN2YV0SS
KK0R3tjFLqQRc6i3GCGZHIbwdNInnvj2rtkjDB2wX1/EZ5+zsQEyC1r9+PuQMA2BW58umQwpt1NI
hvWudHdgbZ6Y7Q1xTW1aGdluIWR2Q7i+Nl5yB4xOZ50Hhjqrvb2gnUXOWugCcO4aoUdSZ92MBrOB
Vc3+RXHf3M56Sm49+WR07eUrcJPNU+Y+hbp9Pr+VztZVV6jKH1BzgAczfqlAAabQ8+qJmBLl9CAf
+e7w/VjxM3cPqArQwhCmQLH25+wVNSze+jwRdgkSHsWpzMn0LElnTnNMHNtDSKAxGx6ZNWsHFuym
nuGOfBLxbrvw2FqweieJE+2DdW8pZn8eVvILzJUOCjQsSbMCZxanFf+UX5ljsEsd2UYrbAx072N4
7tx2730ItF7LduUymIbWkSzBAJB+FRj8yn8S9gkVHuyEu6U5vy7UqGESiZK1ssTtqC0vR20++WsA
auW4pTkO09qAf5/YbsfgAZpGutvgGE0Bvw2KzaBwovX9c3LFsIBiQzFNK0VAA6q0hQh+WWgNzcoy
KFScg05CUIbJhOuxNjiTH5t1k67HBiKnkXqCZfq2gZJ8kL14sl4Bugk08JnRbC9/ksLS6WsIFmYs
hNUPCgx5J6h3lfxlBuxAHxt/j7pZr2hW1427Cir7HMreXdgjrlAvWjq+iDEIokIEnTBwoKUSFsOY
CQ9ouZJ3+Bpak2joMaG277gNUkrIuByQg5Oq0WvlwVe5S8/meUJlEzaWYEOifvNzntipVts8bcbV
gPBPK9HOCwDi20Aq4e9z8L6+gYHmUs3shY3fSYuzIvZb+EypQnTytwzSMV1dqzvOOA9n7fT3SPee
QfNI0MDBsTR3ub+ruf/EBwFb97KYssMaWGZkHgT/MzCf+DWpnDnILcRPUDogboo2yWRKIkj4QCLw
pOJ1/IoMTJRtbTRaCMqMLZmYGjpLCGIFCpU1Fh1WRI5JdyMj44zaDtDfYiJTjwCBMpyRZpBUhxFY
1ZEanksgCafNdXrj9TnRD2WqFceRe1BP/UZsLw+Sf194Pqb/eWH0VPIhT+rppF/ZLwBlitOgm++i
4QzkBnUzfd3rqkamL2MLtgkFgXdzaEll/j3tv21vkLYRa8BUF9jyxfdVek3OR1ECAVOaueu1BI06
HGJY3/kx76MHy/bX0YDWxsEJJh67rMs17DQw3dAOawgrdDKM11y1tMtaZ1ogsB7Ub+6JGlhQUMuG
qifWFPbbouMbNjxgK5AwOenPm03wWa17Q7+mX6vNa0iODflQXtc1T5KtQSNC7cODUOWXV0VsDZSO
htQZnOXFlQ4QMlOWYe9DnM1NYWqV8Y1ehbsEUrC9Clx+9uB1+bnst1hOGBCqJXOUjUR2Plr/WU4Q
DEgmjRv8taRaNaj2WqVXMVXj57psSaKFoF4d41Z6ZZF5oBSawb8FdIFciKBWmV4SS5uh8MD4wK/B
933qg6RUNA8m5R5+Cn+hfx9ynrV/HlKdBih0+QF0tkeKIjBWXBjv6xQd15T0rTshHw5BIOCYRwDF
b67T3fRAhxLSLixs47+n75+RRTlu4qDLp1NM9Jz0Jd0gm79yZv1mwmfCNhHxkMC8xfRDsC4v4odh
7Y/+6xELhRgvb+GLG+tQmHuye/vwsKL7HXHdP5wGXCxojZCdWRzngg/WZlaUw26ARdxz4nRPXk28
Mw+lMpR93upj8FGINrAmmBcOboVA0In6ZHPl09TutdISXxLR8SKrs6cDctnCaKEyZ7Yg7sZEsYqQ
KtZwyHsqA5FiiR9oJMaom0GAkqCc+irqPHQ9JFp3dpNsmHrFwX0RZYR9b8tGiztYx0UagSBsTUil
jQFKdjnNXjMDZLIv0RQM+eJ1ZmZBWjLJaSXqMlRW8CuMHaDlKlEYsmThnmHN6FauYsGRw0P8jvTZ
A3fi1WdJCreTI06D23j8+3C7h9HNy02bSbjQz0ExaRFOBBCtSJg6HnY+yAbcia+PsWwKrN7GH4z6
IvPboYSSL3T9GHkfwU4nCZ9qyQrbPeRJ/34UcT7Nl58YFPtZ1R7uiHeRDRo6ngrcmHgCLpVcoa6r
v4r0XVhxtk/eg4/347BKdgPS8P24t8SdTF40a+vTaRORJ9YeLxDgpckZQXBtK/oj+cB7mwRMFPol
kExVAUu468hmRcJEScmJu9lzbC/mOhRe0i8oemuNgX0CSRdNgFOw3jSIlehkF7iQgNGCniBHewHV
d6pNOpzRExAma3N4ArcCXjRNZxYB5WsC/JJ24kazc9Mbf9OgxV7QQCU12KyyVQJtLukAkYSjG3DU
zykL+bpXcZ+9o6fZ7AH+nyoTldT8CuPMxFYDK4FLGmj0gTskBoSi8ANVFJchDbpRL/4TRKSHDZie
OG3fsi3u+WbXvENuLvMpXsQ7gJ2praFNmq+81/ENEjUwmMnn1ZhfeEBMjuOXAEhqocNQRpFpiNNz
IM1Aw33xpt2UA0BZotM8QU4o2lWQckZxGpI6DYGlF0DmkMS5Da+gcsI0yX8ZBrA8ETBTv6Zs+eDI
/+2KgdQUGFAIzjXEYT8P0ygCU6OSUnaX+YbKunOlZNJ7kZst4nLwvf9ewd+6E8sVjI2EqhFiT/y6
GG6oRa6FoJK/DpML0H/tFtdZ6z1341c8unD4UVurK/1ZFQMyrGoCEv/17ye4L42gjz/vZ2xkiLyg
OvLzhYuJBSS2m2DLoeuba0lKsjN94pAPWFTQjlpb6rr6YcU5f497HwQvxp339j93R4zsSKqKsT8p
RKbpxkc+i6qd6Rnyg5hwnsIfUzwPNGvozIKQKL0vWntKiN2pePlw4jdMSxScBuwTv3vhH13D80T9
Nc7iXNSmQobulsCtCi602nKbQugdOK1U442sRmMKFWNZvvmpDLZw+qBi9N0gXA4+45oBa8H5C/Pf
n7M5tWUIy7BwOF2ZD98uQQ6/IhpUifo2rGVQzRG37CciGeyHfCqtgAYvmX7ScPEFBDR1W9Q5t9oC
kC51O9zIw0AkqM9u4b326puPPsgvn36uxyjA+s4yMHAY//mwcR8LVT1/kUpndr59UigM804ROfy9
xFBBWH4SnMCQ/QLUWwRnUVtmvvUwTWLchdNpFaYGCv8G7xmSr2Nn5aem2PAWi2sjq/SeQp7Ig9Q4
RKN1QEhJFIJ+Kune7VDbz+yrRHhr9QrmMNl1jmmW1gnIztVATome6CeG7FAj3+ycRHdu/uYIx1Ls
odcpRwkIP8WHQUDm8C4SERRzyLtkI1R2OnsgxWqfjfrHXqO3Y05Nc/eqfFxLY6WtvbfnltjB7VPT
NUQdELcm0SahqM3rhf7cmdfxa7Mzs6f5J+0VY7+O0S+2iKffCo+mOT1ZDD2SENs4pUffPSlHtDlR
jcZf7UriH3cmmm7EOcbn4ym1zfh1IqfjUYEIzyf+4YBnM3fecwnECXmdnJDE7oR/7jkp3XuCLuvw
Ph5IbKVw0SQMBWxxZYUoQHm77QuKpQPqiKRAumhIrnEBecE5yrpjnYInDPO+U0LC6cgXlIY4CJpK
crtl7w2xPkKncy8w8L5Ye7AmyLqjIpncjLT5Lpt1wcloWushdCojeoaGGeW2uWfH1FsH8TVsdLB0
O1peGwKKDmlN7oDbDx1W+EEA1W/2Zj3/8QLXFtQsPjKCWgQiLxgUmoN7YVUQ0ugaat2keoOegX2G
pYMBfQj0YRp6fopcG2bAqIBl1kHdInSr7bTZMriljWqAjg7Mx9eDsB1auyW+amonnqX8Nl0N+3ik
s2cYeRYEHc2Az1Xcmuwx046zQzkBkx1taONT3OJGfKRl/ftd9p/lv0jW5Cr1oAMzsCsIWMxtMKD6
fe8NeQpUGjLpwVX2Ww0PvQ94ccEZU4ae1GK0Sg4LmN6n4RlCqU8aOXk4cK5wF4DBBGIHk3d7mq9y
I4Ti3BvvcibeP3F6o3MgKmCnq8ZMnJl4/SasSywuwJwqA2rL1N/ITkfnMEfdFYZkDQZPApclawa1
+w0imIH6tLLesmfRbAz2MyMChT0vq+e2R8/M4eybtf33wfId4v48bVEAhjwL8D0gZslLzTE+gEdc
ifrYabW6xttXLGgwtXem43RkbW1f4F4F9C1PnuzVg6BSvr/M0GSaNUxm0S5QFxYJaad4GSNnU7T1
1TADxUdDkdNMPGdgVnlve4krGypMLJQ40aVmggwsrLnSV7Z5FSuRON3k2Rw6Ft2FARWgUj30AIEY
bhNL5WKexMhKVO5JGo7jkOwicU5ueDC14d5aTayTT4E9ZmamhmZdwrxKnHZJG+uFnOiCD1MWv98o
0ovWNrsxu/p8tmOHWJeE/Fj7aHoG6ZZn3wa48PpCYE2dkXqrqq7fBe2rlCACLvsxEcFuG9GnDHAz
JdHgqPiHQaSPyksLWSUuxqcug0eByH2jeg4MEOkh+IFdCUhHP6+jOpL7NqvADgUkCbhpgQjdE5Jq
OhbPKN2SRoVLSnuGgoCjitdJ4EgUpIaA+fRYbZ8rHEgqqwYlrmAoHW+SjLmeyg3qEZ1r1MlEXYTA
DDzd4LqJIySDI+OWgXR/mFpIW/UhAl+h7Gifanu5Ti71UDl9KEKBMt0rIwfBRnlXduMGk/Z07HrN
qsXQFXFBi430MgTwexPWIf7IQ32ljUQSxhItixdgHUIZhjOuzKLbFQIzQhX5JRJRixsgQxWKAJe8
zl9trAwFaIqATU8FrqsELXQ1WcHhSeydhFkrODiRgrT5uSrTLce+i3y70tLyvenSfZzJoG94euh5
5xhNamTGcHU4M7xd5M+xD95m9Mr3ks434nmMhUPVCPhP3DGt3llojUJN+xqB/JSjkK9yFw1+70P+
BDwkOsWnUn7hGTtLreSrj85cOytcAnvCcVQeSwdFKnwU7AAmLXdJgi4lKPgNPzgyB/CSakSaZlSR
CgO6GUIyySsp4iwt4Szij9G2UBMLRG2jnCTb86F7imwpnhQnUILPMa/NUuasyQOFXMxNnsd3UQpz
jKYXQaiPRSXpkgpqv3auowO01gjPQrBm8GkSIu9v8+Mk9TuNRcZT7/kMlj+J0jt909ImKwQy1Ybq
GXWXww1dFg4DU4SkKnp87m3FWFUGgIY6QNezNYNiDXVedMlneAYrFWjZQ5NSC0j1qIA4nxk/TzN0
XkBonTN6wNWXzVG/LxgpGsZgHbMn9J288AYNUhi/xOzn3+fmdynybiRkGXA2hHAO5LQXO41nixH1
g2CXhxfQ9cNqm4QvgsoQlruk077JbxCa8pAxokOfcue/Rxd+fc9/Rl8E6LKnZJyUAQYjB8ir65uG
j8bCvp2vPaTmuFX6EP4XhanAzwzms4iCOT3gLmoPNis6vf6O4wOiFJXRRyrBRieRB1trOcf6KeiY
5VCV9akaVPuaW38Enag3UbeR8q+RAbCqvcIj1c26i8ie84c+4/OjLyd2VidD9M9DA0BcTGxS+l0g
N0WwgwRBym44dt8VuzJ1804vephKTPuW2QD+oKDdOvPp4tPfc/vLjSiA/s5BeQAynOJdEVpqpS4f
OcztiLM8Ba2gDuGFCzwPA5nHAZ7YMahRUG2aWj0ClWv2hgxleQWc54xuQRsd5sBKAGDZS8G9NiOC
xzCn82ofpjPLlw8YEL88Luj6SEBYGXaeuMMX6VLKyE3VJtqAwtFqs9ng5m5WoUUsYpDzmdr24fPB
xf1dN/j5hX6OuPhCAuNz9ciow6muyLXTWYo2GAxqXl9PJ3IU9X3sXPwUedBA0aIoyPCWHF1q6//1
Z8JTzELIM/4Q+i5zePFP0g3BRIZtMzwF3po15ojFOYrkUhkXg7q2/tWST+nBmPe7TuRAgEFKil2P
3y5uVzQMhhpqMeGa4bozIGBA88qDlXGHGDCVv1/vl6EgzY6XA2QdQhhLF8isqaE5ykGkoM8/yvIz
DWyvdfgwpYL49PdI9xQaaJZw4HijuofcElDlnxNZBt6EGe5B5mI2HEL8gEeXOcvF0xh0NqS5rULo
N1kLBZtiLcC3ve+U12DiOSJr3oMJvg8J8SjoM6HSCLQDVvPPR2EkeYKqHR5lqIzER57mrUumoXLj
zvUq6GKBg//g7e8AhXj7uZsIshVO8TsYY8wrgSYUPLMdFHQ6tNFqR6DbzVD5yIKYslpPhcTK4wfc
k19KVYDTo3OqoT0LhpeyWL0CzwSxlpQswm6EMwQ5rHMa3o9Haw0oRGZUlNoZPaweutXc5VEq+ngA
SqPYDQFxTV2UyBqA1PFZ53F1bNyN56JgZZ+s7P0mGfsXlbi57tpftmccwKE/PDg5fhscPS+wlMGv
BHJm8XmTvlKqboJYfQtN7/YAOgoQVZB9AIylyR9ckfe1fbzpv4MtTqmwzdlcaMt8DZ6gMfgtYTRo
hW8CU03ehzogTYfCrxIavrcRodyu8O1M1cCjhKISgLjxqLf1XX1cHJsKKueyxCLL0lAg/bm4O5Gp
27JBqeg5Jbo51yYnspPWJwEV/mh34lDh0FCjLMiTO8CtSiRP1H7YSpqPqD8eYmmTVMTJ2JRNMpzG
kRRr+QBXdvuGCJlMwIlMBu61t8f9q/tyIj4FDzCRPFMascR+vnlTVpDPnlJcGMZkilR1ZF0mox4R
Tffo3/v5vs05f/Z/xlos8JHp4MaEzjk21ivqWBMZyPH2UZsGoWebarr+mT9Ioe8lXhZDLg7QuuPT
mg/weiytt92+2GmFjhufIL8P7FSksllQXfVo8Prwc/5yev1420WhQoDJauvHWn/aKHZgpjffao79
BZ5T/48o48dAy6sv96MYup3zbcveTk5j36y580lRwZjPqp58fcrHB3fgN6TjbrF+l2DQs8ZJuXi7
CI2GOOsCVIJR6BtIaom6Sgart2ubfaAt8NstiAYXC8TrjNpCMffnGi0bPvHqke1PEFq7KaZoQAPV
TUxRZw6ZK9rxR/zgrrtnnM/LZu6VIMRUwHRcjKhIBYLg+TzQNyJ1nHhzMjXTIR1dG+stq1OabewD
NBcfRTH3jZrFwIuDKJBjAOxTnAE5isEVKVFgZR2oVK4ahYh6ZRTEp+PKeyQs+fsB+J8X/gZk/BOx
lQWsf1mvYE/PWER08yrop5KeoOKNLSo6x/2FGKxpuA19GkHBJGi3WqtHeJZf15TCiRo6KSDtoKD+
8zvLMQf9gglrCoakVNBTV9TDk2hW5NAf/j6K7sEMmOd/h1qcCymT5pnG+sOJ2cUGTBT15KISVu9X
mi68qA8Ovl9CJ0WdsSwzaBvU4MUZK8MmmPUbrF+FoJ+qQz6QogJptw+G+SXvBTWPAyBIgwwaNoz4
c/6AnaqrwvP6Gc7Y0nIrmQqvx8Y+eQvQOn+u3EcEzu+m1uIU+DHiYp8Eea7AqxMj9i7f64Jm+Tb0
/bdFBiUyK75xIkyLCC/TxERFZYQEB/cmfjZQxtBFAt6AVJEznF91DdoYxB3tVEf3KjGevkKBNOcq
1hlRT141xxV6Crk4ceMBXL7l0dvFAkS1AoDz5+EBjvH3WeQhP4hACOXXb+nKf7bCxMCaUenwtVgK
IzfUy/XbtI0DfdTRbe7J9PLIAfAe1Kviu/0z4iIc8ooMMs8jZrG6hs+d3gV6JFLW4GZa0cYz5Rdx
D+hmZWRv3RYSU4zO7D8fmdf8FpP9eIjF4hmjLBnDUuhPzzzlyKS3JDCwiMh7iPbB2XdeuA2k0B5Z
XN/rF8zvDptiuENyMpbtYgVVLZdNkJDqT5EDAKA1j6yhb5PTEOgW7jBi90eGREO9tYEC/O9PARRl
kacC2gH44tKwx2PbuEkKpd4J9UbMvvzSgBAFdImQPMbMrZESvRM2cn+DU/HfI3/z15cb59+RF+c8
AG5ypCYqKmEr3gocIKiMzaYDbtuzNqAYOaZjyQH5qIy1AQB2RbadoViGEa1YQunX5+ERVPi3G2+u
Tysc4PEyutiLByqTUkUeh+9Q6FABIzkNTBiK6fJaJLAsgvg98Tdo36LdUFgAGp04p6fRhjFRbHl0
jM2f/H5u/u9RlqkII/RsnBZTf/K/wBoyBJY4ZmWjYpiRxtgWt3w3PapN3p/QaBWjfQsNPKT2SLR/
npzDVPF+JeG+L8EdoimtzcLg6PbReXlfOcAwwK9B4RgNnbsWAJMwY5ZlcnDi3XeQLj9yU3sQ8N7n
EMirZsg3PGpgCLJsMnRAFw9qUDe7Hp1BUITSgDXAtE0faW3+coH+HGh+1X9OSVVppniYhOCkboo1
CDlO5cA8xvJ2/l5yq/8+JQeNFcxkWYA/In67uK577BZYbpcCtgtjpyRyrjl5NTndPDLPWBb7tcGb
rg0ZbOtxWjZHHT+XI+IRQYCcx1x0RH7+800TIRL8XuHGFVqMkKBtb0MJXSYOAnvHMjwmuOcyEnbe
o7PpPn2Yh0UNRwUIDu2ixaVQZJ1SR0LJbgZ9cDg02DXarsU5Pnk00v2qVMFYQkEebVW4lSxxEmKY
Ah8UwfZB2fVG8NmdeivSPZ3d8x/eR78uTdEGe0N/dAbe7zkMi3qSjF6ujGra4uQX5KwaR38YV3m6
YloOfupWAxnbItqhr5oqO286/n3o3u8NDIjAEqrTKiL7ZYwbNxAXhbcB+tSZAX5qGq1gXvYQdn8v
kKtiGI0DwJ9Fn49b3mhl1GsNp7bC6VnfMMQ0Tz6xjjFFkssT1/b1lf73a/1SZYb+LJodc6kZpP5l
m7iQqjZLhU6cq62bYG4Qzz08sv8wKD3TeJdYX6tH6d9vc6lADHZ2c0ZHYIkGV2L0WNi6YpGX1FDv
V+bZhJ8t349GyAu27Cc00i5TByHcBDwhBWKiRabSmE/sGghUv1KNB7PwyzZFdRI3mIg1halfbFMp
Bve14Ss0y68bFHAcOKgR5/KCOQjI08F+VC/7pdKO7jhgv7B2hDAuQNs/j4VUK7sgbDBeS583K42w
z+PbxiGWtebcdRoCeez61Ea69HU46A+m/5ceE4SNwASDljwSJbCfF4P3bAlobNfuvNGOQ7eHLnph
l0D19q7mmYH4lQaXynvhoTLAixzhpFeIQyvTeyhexnA18PY0bQLeSjq9lDc9D7e1daGY1WDDf2/I
j2W0U5ivIv5Qwx3YywMkwSKr5B/cVfe47pk0B8X/+S2+y24/38KLK78XxxxOczH8hEl6EQQaXVlU
kwUqvuaX9Es9otecrwDpVQrCu10CLD4pB5pJFt9tps4URb2MrD6jfGSUjR48c8B5eu8tS2LAa2A5
avGjWYDMbMimB4MG0gJXn4Kwbf69/H5BxoFKA3Q6TmoFr7S8ofhx7Es0n5sd91QxdITiQAcUHMBM
ot6jVT66MvOZM6Al6fg/5GglcCBzW2oPjCnlbz7e8spXNq4VDeBX0Rlzuy4MIFriZlVnzhCDQwV6
eCzhmxkQBMRBCWpA+eha/6X2jfQUgrLfBwqYHotrPQ+YUmj7GruoMVfXydyER57uBjRwSIziBxTs
VFJst28Pe0bziv33lkXaikwAnUXg/L+V1X6uBeyyOM99tBey6gBhuL569QQYihkgdbei9ffHuitE
zoNBVgqQQFTb54bRz8EEucrFNoBGF9NaLFjv+SAeCuDtu1kUtoCwRUVV/tqCPEfk7lBBN0AVgMmq
MwDjWbtLVkBH7BvxRYaeWwuyOh9khgJXhyhVHzzq3U7H/cGiGgJ/cR4WTahI/XxUH6mLHAOEsQ84
PQW6Tz4m8lctuAnSgwYohJ5KRyGCwN+x3FQqCVQXvqIQlqi07ZR9BZAzsdFzrmIngxrRfhreCnUF
gd/kptZvyrqA0SKVZVf2Vkr44NEBfbz7phKYsdzc7kcwqiyVkIIRyBUvDNiD5294SODmJABs5ZRy
bqaeawhbIqVPA2hHur4NwQFYQKDTXbKOt4mqaz4g3MpWINYnlQSyZg7cn5Fdwwk4tyoCxo3/GjqK
fQHAdxVYWkszSH5OLg9xQc4ZAfuCerdfQIn0s8thkAbIO3zxYtMTLxKouSw4mmL8LLM1BUksjrdl
iRir1567ZgtSAsS9DehmiDxgf3KjtwLUSvTxUwV4grly7ux+fooFMjZUXUEVO3yBA32EFFY61pLR
HQF54gyoByRgV2hEAPpCGl9fuueu3Eup4QeGFuD8bQl/lbWdNBojv5YUXWAH0L71zDiXQCh7Oh/q
DA9Lom7vQcrhv2z4YGGhWYqzFwHDDMlY3JfqACK7Aqm6deBtIIU74m2jaaKQqBPFc5s+0pC/Sxi+
x8MGRwQPKqqozff3PwnDmI6jGGp1/K1Qh08BJUofbk7yBpIYCpQka+lWFBQeuQG+6d/7fRlpzkOL
AALzIFLNv1kMLUV1V8rgXM6tyxI1Bd5lv4qVUlhZAB+J+NG6R8Q8T97P02wmcyEemVnhsA1dZNOa
CGXskqvzE29pdmdiiZZfQw0FYNp9iBZLEWF/DJ/RtdgN77HRb5PPwZnhu6AQEfklMDnCGuXWP1aI
/AcgTVFjNyYbqCcLaxmTJ5njs2IWjnrgqWJ67mh4m0r3DERbjrCbzPwIoKnbGqMh6LxxlZyItobs
cnro1nQ0IicDZHLQI0igXYd1BsQwA7RAf2g+emN8Y6lEBAeFABeOG5khp7rqzpTn4iTTSE9qWl2A
0T14qGRCIwiwSclQCwI9juFSQ+j7goKfxNDuKboGoKR8FshdsPss9VABVozCgTuYoyHZjTO6aOc9
M7qvtzRynoEf5V3ZFXQfsOcTxBGM2so3yRNn96/ae+56Lh6YQ8Oh3cR2asCiyoj0G7tLr/4GLnK6
THP6AUAd2gPmx+ScCgN6LoQh8w+UjGQl5LrvAqtGPUs+wKzCGJ+h0wJ/TqCp5gdUbNao1qKL9zfb
QwTsenmGDbB9m1yFxhYKgQD+AuVLi5W67jlSreSeZhcB9pqf3jrcaIXBgJql0UBvb9NKjaBCVDwN
iLpILpLZXOe9e288ykJZf4NZXM/qp4B2e7q/vnGks9U1+1ShAnHR3vj9ZGkGZIkSQIhryqCMeo7w
pIjvdPxoRwJp4wRwOAedHRoawqXLSC+sYigES7b0PySdV3Oj2hKFf5GqQCK+kkE5236hJI0NiJwk
xK+/H+fWOTU1YyvAZu8Oq1evHpfz0oWKG5UuIHBilAxBfRnhJQ/op/FzxJ8IsjBKidF1tj4sNfQm
FmY4CWN4SeojalXp5wqsp3dLBMvR5e8CIVq/NfPVm6NEn7wOKdNNcktCuiW2so/TN4b4Po4PAXXv
nNZqW+5cSOnQ3l9fvbCGmVZBOaT9u9qjnSU0Dm+GDk83acFggZzQwi8lJ0Nz2e1AWY90lslbUXNr
1cqffrMA7oXybCY34S8fLHzgLf7H3KCLRINPE4gnILy2dBOGauuTM0Bi6s3QXMlcIFUQ9K0TzV35
obytkiHHcwuxqjr1itgee5OBmU+/onfYIYpnZ2lBdiIQWLT2M7ZKhHj6KdyqUK660a0UK0jk925Y
/Hb1Phz9pqOfxuwnAQM77t0sXEPvj6ACqn4/+hqzWpKV8vTqNNBTR+xc7pDbkMiY2hX3vBCNhXKu
+G7B6T8Wri6l94mQlsbhwYXl9KFxZQN+8/8OveqX2aLmyy59BG2cjvpXYTL9eB+alRl9c8OmtpG/
+yWsMYBcC/Udo3PeQWgiZ2Tqvr6arbJ14qgQ0u3YZrrc97/OkoLpO5hxBvE8MkvrY1xQh7T/0f9u
LP5anyQuP3b11EeIVIHJIAybX5nlMbJQAgyKFT0IbILZNvFeFjDCseJrZaR8jfpUwYzv8O3guB9D
M4dHhzO2/jTv+DRbe7YVDsO2tOvronSqc4ckwsztasojgNwUoTUDfcMVLH/z7QH6Pd3kWPx0+/S7
uyHyzfQfizF89PPsrtmyspGfcMb1az2z6mVjzU15WaLr0C/Vf5WVX95/gjselY3MaItNZfW24JL1
0CTAs90VT0N1+ktx+vzwPqO3ix1Kma64/bi6H5ps3lW4Fo/augCmbnzZKG2InOv5xxI2zddAF7j0
V5ykws1OCWJK6BNE9tRlx2TLv5Az+TJHOLwwqZHqhubrgCV1TrV6rcZTFBmaG216TA9YnS2v6kN/
+JzpblQlP6G0CgNYdIiM2sistplVrzl4dokcRWfVALWiof2FLk/vUBK0vyw8xj0xftKL4GqbxlKC
7LvaFlbj09BpMeOLL545b1Mwq38hLTqlqdrixp8dWYrZVqSZNqd8nF0kwqEWhnzulm7Je1Tj3roQ
5i0Jazq3a3TVynOEY3IjXwxopPsurp9deOqu4lVgiN7cxKerZnhh/CSy26EwmR0ahLTw2Ncw9LxW
dprebRpr3c6/xZZGfhdNBkYAYiNgRObmbJuF2wJb+ifjP1WLnRPVpgjnkW4OU4/saMM1c/LGr2hT
+BzW2RFT9dLcXDOfvSu5lephhZ5zBJG9UF7y0kQ/FsW2DO0EDxRZL91o2Zjy8hXZ74+nUd/BM8bm
YptihoHBiawFqE6W/E0Cyv+0x9KN0QpGHzK5PaBXMKPMTvMsnTeds/BpUhRnBspbs29aNpzFdkaT
xsetHq8vMtz0QscPya6wUcDTlskW9TeX4VpvQ92h3CXh974LU4BehAGzB2fZmLJ5nDnTVvn8KXsd
HPBS+cwA1R/hPr8Mj3Fb29o+W33c/L74lzO3zIr9uausWUUEgBlMFDAm8+t5Gr/oBZWIACQ7O0kU
5IZrZPep8XQqGo1gQY7L4V6fpV9hPa6aU7pRKcP0Zk4zKG0VFp4iO+Xlsucq0NMxZWziVx+wftC5
5Ue6SQ+J97GzOUby/Zetnn5rYxaTS/Ol7T8E6V+SS4O0vO0yk6Nj0WC5jd02SN9W/ccjmCxG7uSO
voLyn/5pHPi/5+nzx6Stm7YeRGOOaGFmykgpPOaHeCUEmrugjy/lgAvLyGoDedsbuq/Yl/7eGy+H
RnrFiDaDM2wX/uK79uab3tP/yXCjj8NO2kgb8R/izI6ApdHMtxltaLLZJM7bQBzOTw6SO26blb79
BLqnrmJf3+qPMre428U2wrltZfRaHvFOdIRgDqPa1D3NxlRs+LBAWctMsKR5h1Epzueu3Fucc2eO
P9pytkuPhduZb79zEys+d86HDfghsot9dVUvI6fVDJEG//3MVzaQsBU7c+NA8TTvaf8buK/P5bnL
DcFVjXhXreZuwtqLVus+nXTZn2Nr6mNBi81wqcLW6xeaifExP2eakVXWcIftrhc+somZRVvreliV
G9RUaJdQ/vTe7S/RDfXTxIhoDybfAiqpvegaXeW5OS3jgnlTztRKU1CyAoo+XsoNsSKvTLf4aVSH
yqA9J/uWECs7kdpsxe3MmwfpRvkbYxv5frJt2nECWPHIuG2ynbDWXMGVsK3sXf+5Jgm3nrv+NjiK
W94i7+W3t2ijrd97iNsOSiaPbPd2487M7ddqMR18+uo+U6MzO+T16LkaLG/mYIKVH1rshq18Emk8
2Eue7sfI4Biir/8rbSYusmN1Z8RAwir0YIcDet3n9JsJCE2bL8nsTsrfAgNTsxeh0Ybu6BAKxLv8
MPhlULK04Wqxof9e8vvv/GkJdOaJ1vNbshOP7oL4kXsoyM1Hu0xIrRyxd4fGiheXPjsiVRgRh6yA
67xiRX82vQn9H/xO5IIyq0GfvfGGak+UgIjjm4nFDET5gCUtlZ/5vg3ovzcHKJHr2K981KY8YbTz
yAE5m5OlUkV/GVLjEIfgAuzCTVIz3uNQnZKtRmG5OuXE9y+cAOE5MhMUHyeLkFkfG1X+h7JX1njx
mG7EZFNueHZB7qEufFJchDgCadM5gtmxCcpfpqN6nZef9cPcL5Yoz1fLahkF/GATBbPDfKceZqoh
Xl9XVnTyVVZik8y8kPIn7l2sVCCBiRyAhVkY9PjRuAh193sBYWruZ3cFX7PPaYDE9Uk0mGgG85fw
l03IU3YX9Untzbfg97lVczTnhq5vCUyLGlGx/Vw86WjJ6MZSkZdSZvVPL2+cN/OVZ040ej0dJ4n/
qe/gpWpiMXpI/N7L0N7oTVp4Pb3sulPW9ttb+KWdrcSv2JQBFS+hfMUSQTw38kBkJKrd/+52T0e+
ftbpsjwoQQplcE4HI/NEfVpZvlgwtzrVl/Q2Phg8g6NpKbCiY/Cx1H/xpHeluwKWTN1JFLbOeCC+
v0Ail2DLK50ZJbVso94WNxEfG9vFImCExKxET742+xdEj0Pb0elBacpAf+vtCPiIL3kjHCsWmYbX
1Wyf78qduE63sCieaw3Br46mwdBsPXoxLh8NOyYQiNOv89eT7bUOlrMncW0sPXMSxSlGJ1KcHDCV
kSvUTcglGksiAGDJELH0VONpjSSsnCBLtz/b3KxNIiq/cnRjyvXeNsmsO3jRWt3kpHPsD1d6G+Ep
wu8YmgXBILM6P10WDg5o5mnf5TkJptkS7NWSfZOvpIcYjK5i6QcQ02Rf7nHsK87TctpE+HD7xRWk
FG6RArEGK7qkvD0gWJr7ZKhwYKRLjxYtStz7pjek28hmHO05dabalNKgW5iLftKymORSfzTyLpwx
8gQhQYFJwJ411kBi8pflZjpY6IBW/3JPhy1QBz5yCjrCoFOCYAoMcxK8LnfuIREgmxSBJ0604M8e
YWxi5YcaicqgL3eSeCoLrH55mWeW9oO0oap4sQZn3dZpN4I/Q0KBsNsHBQ4vRiTsfVWIrfPlfP8O
RKabPM3PXqO3VzZnHo3GTrusl7g4mm8JqVFj+dLW+H8PvV6nz21xq2wUGoR5FCbT5dfSoV/mVkZd
r132/FntGzfCguPRncKf6oCS2TCiafLuRE0gMj0uTwjGLS2mo4weI9PNjFhcJlcs6rBFNVQ91Yxe
xV+0plZa/KlyabtnEDmqNfng5+/HQwj0i+Y+HMZ8X+PXBE/8JdW8oHKiOU87ww/j8DfY7uSPTmkz
toX/UpjelLe4dDtUDZjgDMo1la/XaErOx88dRrH5usUXWfMfIinkJtakawRk65bj+Wa+tJEfUPNc
vf/aGkpPbA5eaheExK+TEqDsY6lWcQ7N9x7XyLlOsUG/hO7BndDY1NfRiYlZGS28v0z2ub0vDcRV
ts9KNV/X0hUw9DucW2JIgLA0oaz0L8UcloTObMyCuGuU7M7RrTOTErDYofk0pzXOITClzl9vKu6c
8xLtS5PQgqWkj3eDHmsyCXZZuVk50FW91JW9di17qdfeZGJonig4UktRgAaX2xvPuUB8OQRZ+uwz
Yo6ZpdiVlWxUvgUy2Nf7IjpoPm/K68wq1k+yBXRNbR0iUWEyPHbT+LmNXgeoqkh0VKOU0w3YpMxV
T/ONutKJ13joX88D7cq4jJcjfmFu+8J9z66MenMQ7LJfPGjR5yl4DXfZWELQog9qiFh3eITkAQQN
xFbn+KcgdItP0WHGuY8t/fwytguH2KDyW+PwdkaUOP4a4B3dmB1HJ94VkTuS1rwMxh+yJLEV94a4
TG3ZEZ0papscWOEINsDYh9b1y+TbZ0azjU0lKPyW6o9ofSpTPIo7nORybpjIAyM6wciopYguS250
q8txcKv126tIknS0hWTjD9UeVNnguxS/qlXbQoCgz7R5MsxU2kNRQsvcG1+eDFQWw01NbXpLsb7U
bIhnSaun1AzIxm3JePN7w2feazc6K6vKQ+8DnhNh503bs+WN8Ju2bZMmc2fakwQSiFrDURb/KlrQ
def5bwYCeCeohYujow/UWpGfsCDAUqoH5mYn4G8swegBvJnaFk15b5LWsLXtK0DphIDSUZetGwVT
ygauFqPOSqf9aKjLYjsjIqyCOeyjXWqrzmctleR+IsFRZDx+71D6wBHTYJeseFRzc07wCDI1CIaI
GQ4R815+SMaaFYt+as2nM3U5PRHVZTWIezL2eOSVG9GYmfUjvmPxjUVBrCjtX5aK61c9JFcs1MTs
zC83oPF7FnJSB5ibeNrhUXwIBhsWJXaG3JjZSIfvCosh2pvYWSxlBzCI2wOZBAHs+EQUkW7qVwFD
qV4uMGKtWa+JN4wMrVXfRS4AIeIlGbbbLaVv7RuErQXdlOyKvruluOpvSIY63TfigbvRUdbYeYfi
gIuUgDFffzBQH9rJEaLiy942si0U3UHjQNqa1b10RbZqaD3m2we5XkDJj3WI3JREm3xyNBfwqp4W
48oGT2ALLxOvOo0r1evPz+0MpxwdPyAtvXFHvECw6d2aPXKNvlGKuHbV0UXrgs4xnET1yPmudPY6
CwfREUyd4lYrLRh9VGMVLI/a+O2f9jM+pmhQdsCvOG8OgqicK8LNJnLff5j3CXHNvrWgvkWtQwRi
AtYYc+cGdg0DELDSzXxSSHAS0u9bdFFs2W/WOmaTowlZZEDWolwCsBgEc69tZEs+DbSBjvOPd9N2
lekcxxm/A5I6FVsw+tPYx+TMPwfVh3BVfD3JXxDOsICz+U8/5rf+0r3MtWiNFjFhIDuYuthvvuQt
EfjbBrIh0OWo2d1KNkKEM5+0+CfLGdmgtpmdYIvazKzCLpw7aJzsrCv6FkSD7OiCvm8TS2PXXrtE
wMFHGdXUV3+K05h/dKK7vX2sTxGhcWk37gxkenD4vilAfl35SABGviU0Q1weKvqZP1iQep3R06wu
oC6FgPzoErfzjh6/m/nRbbo42ZEn9Xog84XbOwcA9XXjK27hT6lbuRbvoCW3ewtjJBqxsAzatf+N
PA8AiSDFx73ZYHgUJ3P0A3H0aX6rR6N3C5YZxRGPJIj4q90TdXpILaNQMTND8OHsKC8HP/6mQVh9
gF52K8msf147Hcl+S/d6+81pigjP5nZuO9K5NAmybDok2VVTRb6zNDf7Ln9mfEvJtzAZZjX49QHp
bwCic/jvw5n3olX/oMg+P/JXTP3bYGR6Q5Mhw5acZnoAtzAYTywgLL7nX/w3u6FYiOgZxRdTwL8d
s0dMNk/wsJfOtJO6YOiFk9pMsWP2OiB1bIlfwDgFiKKtnJ9mSskguccuaCbeTkBWq+VOUKAZrI+r
uEPry6sPBkywkZ1ZTrq2qSd61Ac2IFeHuc33wrAFYwG5MZt1te49wQWDzYh0jXwTEguvEy905ySq
MltgqqTk9uwwJSqcPfzkE7PQ2+MqN/7xCTiNOz57DXh2eNsMBqCOCb/7PXlKB6CSwWtG/F1R8Pi4
70AIgG/cllPCIj+4r/QmBASgygQgEB9MiOxoVUfFHMnRxB337M4YTsAd/CUbHglY7fRgmhMTA/Ob
FkCGa04EPaNF2PvbrwndZlcgzf5nAGkgNqdJ1ie67pk/iD/Kg+GKYu1J/apWw0P38FdhDk4qW4Kb
Xwq/16xiV9JNvGES2+KrsxJyp+XTBS1fQ9eyaifhlQCouZUfhBs2bL/LV5OFy710X5AExzuQimlp
z4WrmXO38vHV7JcEYv9zNVL+qQN1Oafi9fTHrX5CQe6LMsDigW0DvG/QD9jkHoUMwLeIoodI7NAC
K4HDrlVf9jsiqHlNEgocQiVJdboVWXlogIy9QCUyv5psgKEtO7dgQWXCDSWgb2TfMnbDEzG36AOc
RTaXU2ynzEQ+NPfRg/EKEjtZeybRMmgiP2u+sJ372j+KXvmv6El25OWXD8YFehFdGdU9/S3P6X5h
OQOAs8KOos6G9AiCMzb/Ml/L6aWVNyw7cjGv8ZdoQ+2YGb1pN2EAqGKVbJowSG0G0Did8bIH84Dr
XeqOPKc72WhWQK+WupuBYU/tA7VLVkTMhrH3m53O5TP62AQHnYKG8T4SFkUEiUCjgEsE9yw+RxxZ
fupjL47PZrF6nf7TepYCcHc8LjqKkz6sSPrsCL91oAXsvi+VpjwP5g0yVpsnzWgZCrJo4G+Gr5L9
vCcpoPBBPulSaaD+M7eKU/ZPuNWbmW6Um+Z0BwGRmOV8HogKEjv9JfOhcLenDMWQ4gY/EPGMByaF
hIYC64KN+xcdwHy4pmb1uQw+I0GANSL9P6ghth7PjYSw/t/733v10KyI88gt7+L3hLAsVkpqNeW6
/Pj9uQ7GlbhSLsnIzAQeFb73NL+w4e4La/bAzrqLZXl+ebXV/CEtb9UuhYsWv61+5ZsBrwcWqjtE
LDc2+AhMRiiMOf3p/yi+Fn7nq18yMPkLRn5zWUxhzgl4lLCFyqW2L3zyBwKA6dfM+rTbNVPF033l
5GxkdJqcaBkxbIWZnvskMmeHaD2Zjdky/avJD4Fn0yD0DxPqPoW0vd09oDVQ4XtdY+e+RydlQVwj
Bfdoz/BDSzWnQBmsapVvSG7MxeZek6HoDqNMzugN7ENsTbGCC2yKHkjvfrZt93PKBu5IrIy/9EAJ
W04llx30Z8oNqlcdyc8NtF9cMicvCpL1i3TmnTHWxoALP0WZhAKeugTqap33BaSXc1Mewj+qcP+l
NmxXtu0L3w0lRSLXCJk903HuxS2GUrwOV8YiXp9YRhZu9kg2+aXBoo874acP6PnE+lEUsV6BsooQ
wXKqr8W2DcjACUM/59n9eSSo8iFqs0o7Fnmv58SL5U+3e/1rdtkWzT7vTdYVnqe1q/eRPQWLHYpY
oBRHvpI0+ZQT+1J5vE07+zSB2eT5K9n/uC+rI6pZYEleu8hOaAAwuqVq/t6FS2x+gRIAF1CQCVTM
AciHz3nntHqR/VAxcOVmJEQt1+G//wKtPREW1zAdXESvbHbAaFTXtfLzMRtgZmB6KXjucK+BNAUt
/tuttnFMYjQ5HMEMz+Mj/je/JJHByNdmm7M5Wgwt0zp8P3QpCgRADRSrjA/U0slREWcTCDMDRLEo
koATD8705S8qN7WFRvZuZnMF/yauwXSh6bnzKEfZKk6fnW4NkL4iL2P9w9WWZAhbyPiRb5x4/0dR
gPiDZd+ERBiwilaoPvo/telUj6ePblmA03aRp5pibtTgLGDCByn73Pgwq8QKUfj6cEkVqIOpToiC
ka0ntH07ScUtW2+xozBABAbfDQQahVHUt4B0DtnC+FIJOHUO2bTlX3j0l68utd8vDXcIaSKYwlpk
xyBJS2eR8rhug9xzJPjhYq3x1Xf5q/Grb5Vdl5wjm9Tcn5vPmCeX7bQ9544Le1Iiq414u04uFV4P
n9279YG5g0sqJjUYE2pmPyn53UYjvhW40o40YPoF+aKXe58JbLE1dzpr4pWYBr31IAsNhoeA/8Y7
gQqMOcnjpdyGTK3eWir3av0v9pnM6qBDJG5rxZJ+JR1I+M5Wadmik2V/M7sYvdXMj8GUnNxuz0D9
bvmbeq9tf8a0HEba/7na9tzyAtHq1x0DMEz4RHFtoWFDsnBGC2YOC4Ex5LKF/WVM6ie16p83anxe
cez+NcdoDFrgDCLsdbWlDZxzJFwK5yX7i3tmDTMyb8WHrLBwmuOCGIUo2uSAmNmfbDMsIFkbogrl
AR7cvVmO4oT0zhqTZPAcMxKHBh4iVCgjWOwJZDWQ+NY34O5QJMF4Fy8n/C5EMyP7qAz+zKNAjp1p
PBPjs1SjfvmyarwIIAnfEvqz63XqCt9oehLzb9NVncB/MJnPtI1cZD55bfmyYYW+CQSeFheWStZQ
WnJuTOf5ygHR+rWwYzbJd7IX8O2h39Vuysg+q6T76Cw8p7uRREdDbLfkCHB4B7e5xgU0QaO5Z/em
dxgqxefLQDoTVo1wFFMcV5pVnomOF3e2l7Krrp/vHGm9iNBf2s022fa9Joc/jy4VRMFArGm+Y4kk
Q/Mpn/qaXy0lX9mBIJHh8zSmtdHpu0mXogptzXp+YkZImc1xkH31HqWTTrqDspQB5SbV7S4/TS3O
wTw+IhTUAQRxZrKtkpF+D/2yR7uIeKC8P0NQcCKuYp0xsMeMEXWQYM49UcRiaYTPNCASWRc0uFnH
n0Jbq8qtLB6iulW70zz9/YSrpsJz5BSkP2vma+c79GffNUtijae42XYL6yU4IalrDl/CZrQw2knK
TbqFeSB3ntA5Uk79FLHK6ZDL8mXxckUa0KvluJLFXbJwS9R5RqNR/3XZuaVDE3M3d+vXXUODgeRq
uIFBw+4oXu4gQ6iz+DsT33J12cxRiiWcpF73pAhgfm7U2a1202/mvwRlU5RIIGeHlnLRj4sHxA3y
4ShGirJBBMyCrVi1HqPOYGy1T18g2+fn0GCYOu0uCJOINqrdond1vJcMZRkRtr+mJDhpES9D3swt
/imj6XSJDf/pScsu84sojMIboYZEdlzZ3V9hiK7GqtmLB3J01Um4iExSxnL0wULzxs7OXmZb7yLw
hNiWBF9svZfMICeD2JhCutys5ywGRBjG7DRrgvXXSk8OCfo2/DKGjfrLlcrM1GF1YlckNJZWmWK3
zBWP91OmpS0pcfGdOUHv3P1EzixaJuB/HXVup4SbWCR2/lplC0vPzR7I5e02u0HcIPqlmyoUs8go
mPDWTEX+noz3zjZUYm/+9tIf/eWgE91bqHQ0iaMQ1DJljlrGRCV38vCSMHOjstPUfrbHkVAp5Snt
otStCV6Zx+6N91+KAm264wAskL1aFpVVIdQrW3XlkBMkP4t7kU4FmVk5BTDAvbHRniVEr9/fNWrf
MNd61MRMJI75s6ltTtBT9uU7WmlQqTpKBWOgQeKid2kGfTdIRvdTmoiIfd422VNxpF4K8S4azOHK
pXSSR7Zazp32vc4at0scRhkMrOp780I86PjaPRe21FtK5WTd8Y0T6cySKHOxHBRXjFaqGvQQ035J
v8TKkgjZyRLBTHhJtptipDciF3aUubC45hjtx4uDWx2UOJhj3XUblBmqMRpr/PKdotZsY8enj+Gb
sm1VUFWw+B/OyHNu9j+VYCkkc9mFqPitbARlo1VOR80pf7wqv9xX04wzANKRHwFZCpbEBESWMUMw
Z6qSYA2iynwVe600n+l3JBtNfxR+hyc1s6AIHWSVInQiUqubHwaSGISs1M2ztjQ6GQlw5qaOh4uw
Qp8MSTQneiIlB4XMjL/eC4dmET5QQbn9CQEEYUxb4y70H10LXqxaviuk+yv+6dEB0d4HZo8Px/Kz
1pJA0XZify3J6QWYbfNtSyWTpLYI3ot1gg70YheRA7/GpayB1+TBmB4W6aFuyPnfhZUK9rslJIs2
kbxnjFVNdRax2tZSyT3K5KtvNrOB6jEm/ZmfF/Nd2j/eEqRjAcHvl1mov1kMFR9iymoBdjA0pjrn
erCBHzgFNUz9+Q/nakQksbWECJUaOpxXCjQ8+VTRzM5vQefFbRii6lVTjMLjDFTeix8xdqtop4iU
FeAXvu/8o48cjqmiOLH622c+U81iwZHJPF4uUlbZ97NjLrqltqeP/oWa4FBSE3kF3K3AWCnUsnvv
mR0WMby+XaNu03Ef0cUlI+5sdLrT9lyN00vXV7vEsY64xnI11Ndnay66zZz08bnEM8mhqXWWLLmZ
vG5Eu++/2+emp9MEiLB0MtnlgMuincG+ZOPjBUMTGgkzMefoA+AzC08/1DNvBkmldnvqJfVVeVqz
g1y71AOqKojT00JhspsxDeSj33pRu2IN5c1WK3vyh5QI32bDcJCn1YzUtJ2R5Es0c5AlXHiG+Z4x
XtNs9Uv43CjPTZg8hmnUnosM+dDv5tHvE/4YdqQ09dJS0cuVNml17iepRGcOC0x00l9+D787XBjp
y2uB/5ASK2hf8uKjLm0ZL5K8vc97DwFLiDwFMkVGD3qA5OWiXY7SVn6z055uV3od6/FxJWmTazYl
b94JmMsPpfd+Xt66/KtUiLnGBxYlJ1XUbCIZmYIIiv3jQaVyRkSofy8kSmls7o+rZkiSk5RRS5J8
kTBc3rxTG9vWx0E0lEA6U3QHHglU3jAVZ7JZ/AtNdiWdeD3yCgxZSy3R4w6YSAjdcQl1FGBfhk/8
IxNoHfWren9u2eyRMUfyZ6qrM7MU9iSC0k68Ha/qNXOEJyULIXHbaRSOHUWBLgeMV6wJaeDKVOxH
p6aPlZ6aHZ/DAIpA9sAld3Ob0q033y0OPI7krIOoLAz9kP7OSCwzigCjF+6Uf4o/OwCuCMffKUmb
3QigvkFQG3PgO+BBQbki3qG+VwYvyQ1nbjkEchnkbMXSaaMgQxTow+uv4TcbmSh0tnBT1a6BJsCO
1igQfJ52J9rPjInolgAiJ9oCQDjF2GRxLJ+brpjiSmFwW0CXwuuw52oZ9HAqXva48FSecEVJti9v
zypoy1XMCzg1bfgnQJZjr48MeEv3BE2ft9m+95wEtgD7tHoB1bIu/69UaTTBUbBeYWbxwTk5mGyT
29jdlliYhg3YduS0p4nV/JAM4YsjZUkViScbAw7yihkg9ric2YL//FD20fzwu/1FeGVGs5bLDXHB
hNuTAD8Y9FmEqsAhIPCnQsVR7tk8Oz5oDNKf2RVI+Bh58LpepJuE+7IH7RVGIe9m63LJ5Nd3Ye68
f9+/IlE/NUbCfwp6NETQQ3GKltCGboCyMLyiW34jvoKjXWx/GRCLREhsb4Y9mfuJbGMiXr+CiTTI
pDLnxbk3FEO/tQ7jEva6XT406+mIXrN8mel3ekpWv8wK3YEXBaAahogY7+cRrRATh3PKcK0rVHSm
YiTQKdnre5Q5h83Mf/tgkjFqyqU/QHvzAVS3ybbdCqsmMYsD5pRANzZrKHV/LwpjIhHp9bVsvNFN
/MEeNgk9y2NAVk/B7OPQ9l+xNWtLrMwZ6r+D3cGDLTYhW5nXIHn788m3M3UzX9jiZ90Pm1DxpXJd
p0z0hPuRiMsBqucOGybthH9NszxIyqpYeINoh5P6xXuXPU3hOzwlvwvR1g8hCgccnW8W/yX5+Q+E
GFq2qeVh4Ibrh/lGS4SLnOTnTfjaraJD5C08+U5A9k9G9tgZr+T3nrBrKCvWzH0jKw1KtsiMVPUX
O3NoHYW+bO2r9WvfrZx+Utkmt24MwERx1YVwy8Ga4ebwjvy3WYJJmWTgHinhT/iPQ8GqJCRy0b44
RntMp+TTjUBkaiRe9+8N6Sxy2c6ufIdX6JF9Ma3QIfinGAnUEoJx6gdKlFOyGAz38crdwmoww6Df
10Gyz8+qV59zZJm4HKg/tLfZaqBAsrHmu9pivuQxOks+2dOtuhI+O7w0YIwBXyMG0e7tZKSY3Ofs
kAQUCdm8LXdZuw3VqAf6h5fn5hGdVVuzWkvfS9uJoB9S0TPVgzqVB3gTIbxPYvrkXeOyXSu/b1i2
OBqobJEZkiWGTufJJG5AVv8V8KJfDqyHj+K4MGaYymMY4MlQDkB3G+lwMAeaKmzxMD1ZK3HJEZXK
0FbDQfxBKbz7i06JOd9FPwq8MTJh1W7kCY5ZSxCpugBR6s1sqjUfNb+4p65+KO50D0yLmf6kwcxG
uFrYRau3U91UCMffo41OGGN/lgVT6SL7tSWvmp+LY/jdITXAwJQd0DdOjVIxnwNqiDrmvycwz8zk
FJxB/KzCe39F5PfDtVsK/mIz24S7gaLVVNiSjsrj7YTo0xqYPOW0oAazTjD1DERFchi6CD0KZugl
fnZJV+MhdnqX4A28DliJavXcT/3WooUixeqlUMifG2ZKy0yPNWofLHRNB9IGtoR1n4FhzkA7mWVI
oAqOSSypX2ML0MdWl/JShV/GHa7774nkON22wCf3NCZ+MTnWkgDrB54/2nmJKd2ANpzFam6LRn2u
1xDIKrQ+TJliTW4/nZwt8j+WzmtJcS5bwk9EhDAy3Mp7jBCmbggKCgkhhEASIJ5+vt3/xJyZ09Fd
BtDey+TKzPVxVevYmQMUSaHMRlF4SWXAJeU0IGppfweFMdxUjNH63Ofj9LI0FwBd88eq9ls6JJhy
pt1pTJfwctkAa2qz0bYxmx1/SlSDnEZedWuLtbU1s1FYcuHHUM+q/7L4WOzOUx12BHucPIONqDrW
QExU+ZLPQo1Z9cSSK8rJREu02SDlY2PWeHhv72Oj3z5oRXFHAfkbG6jimNz1s9ZC79rwB4aucbe6
bhV3ZBMAw5tHRbUDHtPju50N9d3VYLueOA0W23dxQ9MZjrMxqMdgStExnCQUSvxozQaA8VSDdZpg
oCx9ibXtfktH56spY/ktDG1WEy+v85v3hMqHVcnzr41Qcg2t7HQL97bmHUmh97DDPkfSK4fpR6LF
o2VKGZyoPXsjAVQEDTkHLKfLx28ZFhuSWZsqXsMSqHZyhhC5frV7N93Nv0MYYQ9Tspv5EDwNNUFM
uw+hTTXfrpidIbdaDZPSuZkMJfSP34SN3c8vnuwczrmz52fxmQ58lBJL2UyYjEFTbHlAb97p3bx6
QydsjaeDchCdBfsJ+Uzhj8JjAum3ZLIbJGHvNv+cCSYQfQouV7ZofzeSCTy0rJl6jT2WvRnTs7J9
EzZVQ3aKJR0ZAC07mYwzy/Gsm606bxu0yh5aDxsVAcn4wFbNcmB1IcV2MsbRAs4kjvSNl8L/DaRN
x5iOUTfgBaPsyhkFLTyWPC4OIzRhs3z5XI/MiSv98nFgsX3KWZJ3puNB/jkkf8n6JJGGuixBHzPK
sSe1omhnRCL4C1uYBmHOmGJqg1aDak9gbmoeTL0fQGGXOLlkDY/MJWTzOrxXptR8Ou7oRME1eRMg
uXbhIOW8IsNotrettBsuEXICgIXFhk4ACgwIdkG0UVPVyeNm/sVQbKJXATCI4EDO4X4/DM29siez
XA/PZADjGTx/tdU1gttrT8KRO2qMlNwAxwJCuZFRetHY6U9f0x2ERkDPw2UbkC+EiCUpFhKPn3Yf
RRZScNQnErBdhCBcf/216ZyR8obSDRoLu7CexsCDezkxpfAxy+yFLPBrWV88HSWofmCYgXVX4RjT
Lim4JfsYUUBu5XzVikJ5Ic7aZVdYxWJqjk9QjPiZ8HdUaB/0ytiKlS5aHec664Iyus0+6ci9HDuv
4XzG9xOSpPCJdiXX6+gTjZD1PB162oQV4/Oxf2U9hWSPtuiCTMmdIA2QIUBolGKVwWtzivQdHAil
Vw9zyszEAhkOPFisuQbodKi4Eeb9fByNdKzNJBP2HQStzPy89eEbhYAgR9kS5exmMC8XqJMWDGxB
dpxJ8OLBDJ0bBdI3kv8o7A4obcb+3buvps5QuMp80v2mYKG2AUXKGhrNSB8sxqzPCFVHjQBf9dLH
ucnOU4nPoMstIEJ37A8W2EsGtfMO2pQ6zSYczZBVMIG+US4AS/Be0GmGY+P5o1yNfoWqjBDU+r3N
IqjHCmP5Do4C8xVj7PAdS+ZU7gtVHr/RvM+kYOB1SY6ygf+jyoEPJdF30MBwMAY+0i/7Zn7+rnjk
BsVPaVFPwpT4Ol2oBJymT1T8pHDHzR0zb7tYZDb1fHxZ7hkLgQLqr5/amZpfZE27/VI16+jQwNW6
OsfDk6DxiaQAIi/DVw1aX7ce28HFLBbtyH4kTK7nqJ0vM2RUt83ALaPR79gS9fDL4JMzNavechH+
aKljTml4mVcsfD9PSJMU1ZdtjkqqYPrdofKpwgHz+ClHYAlnGdURZSrVizPeXX/HcPCIDNRvuGZp
y5a5/V/5x3NSwOlC3E/ENNlkkPh2J5u7Cd5ikftcvOrnhTNgtP/8kThYU2QRUDquRrUofqpo/DcK
32ERqzw9mrN0zCETfAW4CG5uZdtXDNRmjtm5d0CJxjIfmYGebNxWLLx1al8yW5TosD5CJgPOx6gP
Q79dt5YI5PRpthoK+kGzQZeOsMAbnAZeRl74o8qxa7g/8cBJYISmk5h/nzRI2SbL6y8HdwJDaUM+
q17opmWGTtD7fVbbgfSQSpfXk7JF5FsclCQLOVd664zM9vBcT/3nUlZINuab2l0fYXMDK5fXUiMf
GzC4jCT3QkpCfYniLnnBo2cMzFZlUBR0WB/jzg40NsJTkP9JGwU155/CFWArMjDim45ghoWNxBlg
CqxiM3prDak1hutHY+51FgKvB75Uew80K4jVIWz2+gR+C8IK4Ng9Y+4xjn144aGymz/ja8Vbaeav
l1mqBjaCX6PHCjOUEHjM8uAFxrQqpma9zPs0Z16+lAnZ6wlzza8OOXx0gY9jNq27nzp72ZpQqWcB
n04NEo4IA7ogLM2vIeXWFCs+DE2IRdSFmvGYhNr0tyfdrJRmMTw8eRsXs8Kbl/aAxXtkWM3d6/vM
oQTtKKHBYRlbMxBqmEZYIjezjAqB2M3mL3HjaEWYaNl+wzKJkwwx5KJfGvMNPw53DzIVSzu4pV+x
1oSz3/HSc7OCjHIxJJ5nD4aRgo5M2GRcY3Bl5ssqHp61441P1FL425WyBaINsxN10YOG48T3F0tt
bHTUpDSgsPKXkl3F/HU3DvPud4iAFYncfna9ps/GvvXJvrcn4zUm9NhcmpXkylcXi+v8a+RL2UGi
CXWxPuXdUmNcuE+oVT5U4pMi7fazS78Zlch5TBZF0Ft9OK+XvTGFbVbHZT2vHwb/PP2615GJ8ZAy
Flp7XMMp4wr+8NIvl+X1uajoHm7mHpLZEyTVJ7erV3f0WKFnRY26n+0/yQDqAwLo+2w0Nj5KQGs7
QlVFd8sfUCxNUN/6MlqH0uaXfNe3mtpieM4EfzCEr5DNL3nKLH/1Zc47RSFWhf0QTI6VF7oGh+G2
+AbPzXhZBv0rGbMRo5o3A7tvcPhOtH4+ntB+YYEw+Bmoxv3pjiVn+jJvLTMEAG0jvznTW6DdFxWt
+MRiswf/+tg2E2uIGgXaURV0DbvJrBKZZz2XPgl7l+5AI0OnL+3nwOJxjSEWNx7nYjqwVMbbl+j7
tThRTzYITpkC6aOcSQbzOnYQ6jVH9z4byOA5oXyff3gTfXyfzvaZ1SLG2maUkZ3ONg+50Uesm7FF
KzhIs7t+KawadvRPlpvvY04pGt1wpdDvmFH/XMk2HkcoBbUCXgHIkApeNSPmLwwSutynu3dJF9bh
7gH+Zt6R6waSM47BL53WyjxoQ15hNj9CAX5z6D4RRzHsDMWvXEzGhnS8hoO/zKO8XI79RwiuA4eu
s8fLygV6TPtZuXluKCHcSWk0W16vFu5PwKX3PyC+3Jwr+sDBAUhn/xSdbBa1WDa7oF8EjIl99aY/
1xLrG+vmkZMzMtweLz+w4UXJJZwcq/XQAaSJiuSvtpQZ1m0I8MiZ/e+AMHkTb4qNCW98LB7z5+EL
EZkq43P1h1T5B+7X1wKCaeb7bdZaPAiRF7RN70HlB8RPatiByfMnOz5m14FQCrMdiXUodSV2NQ53
6F4q5zvRSdNvhjgVSgFqD5dnDeOH0l+h0tHcipKWcoWXdDM7jwu4YGJT6HJU0yiwYt057jKjjSof
LTSFJmPjvf2hFWIkCkWeOR0utbn1ce7k8dZB+2Tzjnqb1dE9sk2QYGbhrX5PeFHGZ1YYSRE0YCHg
WhaICWzjAZiF+HF9oMWf3d7wc7eMudddyBzWKiMaJApwJXlZnQdXnB8jtFmgRk6hw9fKDigKTJFK
hf1CY2V3k12TT7sIiyn8wIaa/mrunpyXkU3dsRhJZLzRb+WPrftJJrANopevcgYBrGj9v/H72IKa
0FvI0DV6p+JDtiUyKEursE1tEYuyxvPvZtO/6O/we5gyaj3zaSTYnqAlbTZVerMbCFTCUJOdb3jJ
5xZiQylsZldzCj3/Yyu+IO/laOWGhUmvQukxy5LxDr2ZYuFVuYKfE3WZjtTiAZmNyi1LcMArF9rv
O2nmpAbi/iP8IL0grRjvFztsDNZhD82xX8Wysd/s9R7M5u6plDVnaACctvUXL5QIdeEk0x8A4wy/
cHutjhnS64JJGjvq8Lwv/CpCfTvwcr92nsYDoI+C6vOXzZpW7zak6+Ln80erOMCwYCmqV8YBu5H3
ODbgqTxGXVlqy8Yt0Yo8UUdcly/UsrUpdJ+lTzbbYoDA46MUCieRFg1cKpx5GZXVkiOq7FniWtC7
X63n35SWULTe9NbXU6mZpNALbyqPvz44TnHOPD6C9Wg79TW38wp3vxmZu+8CIA1BC22eUQOnQrD9
lefvoPyhaODhs9DI56VPz9p24HAZf2gErPH6vqoORcxUNBrC/E0/FpnDbxedV8Y3b+8qKworTndh
UbjT3g536lvPJ7oMIWFW+epagUV4qNfP84s+h9YDyNCf8Ko68INF5oHTzqhlZnTu1O40Mh+BVfS5
OTnSPNuVCxcDcIiOq0aaT62GnFLeMZ6Qfgts6YU5fW6hDKagLX64T3sK2Ks52ZQ/n+i63W+Gslmg
bX3QLuBqs+wp2DJK1YSf+LOnwUWr0Hh5UD2NC0YkTn0z7y+9C7NtKM3vxz0yAciCT7NYT7EhQBe9
lSHibJ9nxhD+ENiKoKwa1PkUsd4g4ot2TwPcAoYu/bb74EeqDsI1VliZFALJGJBiYjMKCAgR2tQc
TdFmVE7tqB+YwN0vZ/nBmCwVpX/fBNO38d/f3GfKL5rln2b2/Xn6NAfzfPkIySygBsAVCgG1oWfp
ktEA7EP1RTh9XA1+1mhTUf9eVgJeqJ3uF8qFX7pT/0FIa+5ik70CYFRtPoxhEhnL26kDPOGDojz0
q0lhnVJ6vnlH2XkEIxlyK04v9J0IqAahEvPaI2hQwh3hjdKBm1AYj9+3e0/QgtrlksfMp2nUP5mh
+hLgKiAQzJt/pTc12GPVzJXgLhoTeDG70snwSCiiInqmBHEVjSjjwuSbEhtX8rkJacUB2spD403P
N++9hb9v3c2P1ZlvYH59N+KlZkm++KacXsYRwfgPIIeKsGLsAUSz3z5YfRZnf/uVsqqtr/+xZGn2
sUQUL8FcmFhvmt9BGOQU4s/FxS4cZTkaWjJl+ExyQUrhz1d6Whnt2xgtr4VBK/PZDffuXYJae99g
sFAfNQvLjPvv8HQPkOS/XZfwkc1korKhAl5oevfbbxhH3KgM6DPi1/KbghdYkotyjWQUvcij91V5
+PqkvR6NO8GDtHRLBnOu2YCx7wYxp3Nfqf6DR0FYUtkg5364INsLSnMS3KJNuw002lUX7I0zvJLl
nU14jcElIobsv2YfvDlSZCHc3q72Y0bvl9KAw9QyXikva5xmbDJb8xr3nJ0ZA9u3p07MLug3NCA1
uZrDBaiRjjYtUzs21znVouoXeNwpuMTk/gtKwIBmRb/hJT17AJlNnTcu8lqy1zWbYsOg/59COYin
pyzhuBFOGbtnMOH/1D85/Tzn0uqC5hmA/GioF+MZI0GV7C9gEnTNBcHaYCIOxseWTGdopBdz7DWb
sccMba36dG0RK4eFdc4MmyCdbwinwEbMvYzi8LEGCyhqM0GLujovukc6f0z6wB7cIXFS0YeLzq6J
sg8UkUIdO9g9IyXIg/sqj1UnMwoUbI+ADDSev3YcBH43hKolgjA+l98eVhO6+e9hbJX+f++t9Mfp
lY99v8ww0kvBGwiGnPIyVb3sl3RGguR4UALxP+AIHL30uhl4ICPE4uLvan9JlisNjvBXF5W5T3ES
8PcYDlxihHnXmBsay3PAjESNweP3YFyduQcyZRuo/WRMHw0Xg2g/e4Fd2uN0Ynch4U47ys54QaNL
ezMioT5RppEoAwZTztDvt4CQwB+d95DwcaevBSXdAp5bl9073Iw8B6nXnljxRtHGWxwFk80nLpfP
Q/VlG6dRn0umPQthl7LHK3e4eG9vxB2fOpVCQTtOQESmaBqq7Z03Uzsfp2foMiRoaTTvJySS4ccW
UnJ1nluw0rGE0TjzIEwfkDHNIJtSlagO0JB5MSdBaXwTtBlmzQr0ytDQFA49jWgFRXtxtUUGxu8L
ChBfzq9iPWlvbLmHwShQwP8GIkva0wW9fIy3DoYwKHHtZnMRykJ+C6AhZ6JC89gEUGGCIc20tM1W
PVWyPVlVv48XOPt7ztCO6EwHNIjuALG9KaeUlPoLVhyQ878sjDmkqSyRxz8d0kN4AImAhIzNHNCM
8gtEdIMWtyzdDC8Hz1K2X/9NGTEKmplGF6nNLh4UCOPz18zIKKvb6urxS18kUqs4C1yTjp6X+QCl
WFL7Ol+Av4xa8Lkt6EmiK3A04bqIkLWOwJASkidpFUdPW/ml2goG5mTZ+Bo1yBWUEd8a7sC99rUy
6sEp/op6CRRRqIb6p3G5PuZjIppsjhBdKm0ouP61g5VgQ4180JWCaFq1e0nBbBluMOydgvTTQVv7
zUF27lsQAcDUFhztaz0XAHSUqiXzbv1zZPfmd4ZC5U0RjaJg6D1w73Gnc4hTQN3IJkdCz7qPpx5l
YuFUDoDIJSHg7qBJHSVH4PPVNnfyFPiLymkCuW1+B9k06fwLa2CeYP6qIqwW0LWocjQ4DPAWrdfi
ssX14AuwjSQLTeTkSDC+UnSp/gZsJmaqQuk72rz13pFNXGetsUXeAymHpuIinL7qqomTmfApp16u
BYXMfEKecKkTnxQxskMArqKKx/xuKBjYST8EGPli62yU2ew6NmWIdhfzerHK59yfru+q87m42VTX
GvMmh++LhTK/A0XZTii87wyqp44YEyARM9J8mYFAlWxqRfQCc+/lZI8dqAgL1yVceS4GO2huntwb
9bpl6oWofj7UTNCrSea0pS/l5hXM8wU/IQA2GL5NMJI8zgg7W2U2Spg12j1e5fBv50oC4G4rOhEO
m9SQxLO72SilGS0C4ulp6fTBzaYYrGJp25vXnbYFYhAgnLB4rw8EFVkMCRSQKoHrX4221Zn1Ik9g
7vO1FKrABymXcrOlBP1nnBJ/cV1JvtxX7BIPQwCSodU6mZ2Hqjkwh4S35/pGcnhunrDu6JjViGhI
z3qbEUdoTct1zY5TLi60CMp5yd0vmWxQhmpbFp2QzzlPMkbwRB8sQIQwmbdBy2G+IgYi7nRFjWC8
QwZLPO+O8DCbJtJCsT6zbMOZpA6CCZHwQgJxmlESIMUTqhXunRL3eOThJ86xBPukhSgUo6JyZRy3
0aiIx2bb4ODE8IEQzBuDwGgWKdlf+gUW7H6R1OMTWrsUp99eB19qBVAJgwe4nid4Z7jT2NJcCYXg
F0sFryKlETs/QJBVPGYAOKIO7QfGzWScEPQjk8e9P4rLizqxt189F8IAMnkfrRzfTuONRFWc9x1P
CPDrc67W+ZrWhod8fHiX3dOX6QhnGe2WmLYpmIVjc4MRUW69SKowjWlOUVLhHohctz1uO+EQMiSO
lpEC2TGRac+Wl5myMZqEFZmgg5dT9bX2s8mUmNbZmYOcE6EDcggGgJpOFEp5aPYguqDTNQ6536bf
9Lq97bqQISFcU/tzHtlSOLFpYA6gaMrsu0CxwmhxtBlhLgb4yqOX4SshOWBQxVR2rfEJApK01kEM
/6a7J5VFi5Gc/tgSwzoAgas9ZnQ9u9miHx84V5s2ieDV0Q8yvsM5ZOzpIPp21wmKAP34WkOu35k+
reOCj9xUnS9+EneCxmk0g8YFiXnKplTzQfyn37/a74BhIpQoMtiLyM2uv+CVTiClU+o34RO4njKN
3pv0vABSe/BXb0TfEp6LzOboCFD3/zKAiHrXvZiUapfjPmg84CoKyQ8DiIcYl1xwaAvJWx2pyxw4
UqgR5Xh7cx6+L0ePcJIU627LdTGpX6VN9UODeO7Cai3YMODrK9UbeJwRe+oDbopRRutCg2LkPLDg
zYIq4RTLdBn+Io28iEmtfbqD8U+W1bH4Jy0T6UYm5jOESDhdb7NZ1cZ9w9kzuV149+AraVQRJT31
eOHXXGaEp0DUN/O1nqjMntuoNaqY+c6URyuIIBM2aCvQRuRoEH0sK83osB+uMKTQqO7gtJpfS8z3
GGzbZHIwicqiGYrFYEAD3ShRDYrZ5pgjdieYifriGRdLwNLRk8+JX5cS483ywE6UQFtVbkPUnWyH
PAhPCfbga7S61ENMmxEqsvDb2SO1vOIGxYFgpCeUMlyxQx1e1lOXQQqK5uuMnn5SMFnAKyhgttdS
QQ0WV+8STlbjBn9midoj4aOHWfPXmdKL9E7PaSFKRQzpqyeZtptnJ+YxyEmXU2qhFOjV/xoHDhS+
Q5k5Tt8evhW6wkqpwRIyRc2EWWFS00ZvcA3KVxp4dV4jLO7APUPwo/AL+E8e1qgkaodKIxijFvp/
+ELWpTn7iM0oWB3BN5shynTwAdvIc6Zgmv6NgGX5NqCdOX511jB9LoFPrwzDC120JKnG3jVRbbZr
elibwta/moXbHgStpvVxScUlgUFeSj1CPQ4FhEHzY1Ushz4uU+Zr07pq+txMrebI0HdeI/zo519D
2NgQcNw8AibKej13qqj/HcEm+K7LmF8PpZoHxpHXc+QNiHZl8y4aL0AMBoKAVdiRvIOCWfveGthY
FAm/PaadP5PN5fil2XyY/YmHoOc/0t0E6MPhtEir9P07uNt8QO/NE5Qu12UMLt4E61nhg0AQzJsV
CZVAXQE3P5nwwExr4Q3Oh86V+9gZA8BhmHfJBRILrLx+Lltwymp4d+Pl1MjC4qyELK5GDu8zbSKB
V4d8SXIMeN0r8uq242iJ4K8coV14TFHA+qnE2LgM3P41dtyx6eLF/AlQwKULDSRQn/fqH0jDdHVs
XIhijZVTtlO0QxGCrqqLETmPlPKdWbjXQdGP9i4HUX+Ql6hhzS/jzbHPpEuN/o9/qnwLHJTGfHhs
eaZfogUHVRKrq/GyYg7mC5QSMxB9M3REMCcs2FiuONigYFCJzzJK2JnGE2BGSkMpBjCM7VrDAncJ
ab9BH1YI1Tk/5wc+Mx0Zdq2hfV6jbMMwkM7gqq8Lg7/G604/UbsuzgmlX4AlfhGBe3F7fFLVjrK7
sHy/N2NRGi4Wnb6mk9KDM+NHZrCEbw+8SgKAYu4MHitQd9WfOiWzHJzpDx0xe3jGmVnvkrQG4Sr8
QufmTRf5smNk2YQQhvUd1zDN9bPrrtca4u2r7pYpJFb+80B7ljGuhCJApPXPALnW+UEbk1HEcIlH
sGKgopJAud+on+GO9C58Q9aBlnEci3LzrfOy3fOF5jL3F6cTZe/s4V4EY4OfRaVppBCjiRg3e78h
bwmGosn/95P4bVr+GRsua4EXC4mRht4oAsQbRrPqvEMZ1zofTAIcdZL09I0bJuj73aNqdJRZuR7T
KF0MOVbMjR76uY7VV6/zRkdUAE99Vx2ghu2g99Nrk0Sp9ObHvw+yuDu5/Gb8ieKQaV748V/+27b6
MA4vK15SrLklXIErqBUYJnN/8B2Ky4ne2LSGDtw7Bo7clDoQ34/3piuoAgb9vQTTSNFja+DHMQ/G
iLt5aX1SMCbzvcqMlPq00A8xLZjH+3pwJFIpHJn483PMwcIoJB5mhU9XjMRBP3ZmqOlxUkIYBdgF
+VpQEoKAGTJaeZ6JcC+iArjSwwq3xIPGL+849p39dea0CLs95INJKK9TJiXh4QAb2OHT+fcKGpNP
8yBOnR9rsHti/7yoeQikG58/CommZE31bbBAZWMAEOUun/CCLZw4MOqqbtLOVv7nDyM/Hlv6teK7
t0t5gMLaT+eJUzvpu95m8HIJSz3cWYUrmXCtXJpqxJrcCMxogoC8ZIGlc01IKMygE4uksXGWf4Xp
zTe7eGwccIAQ96nF8fDElwVJuosdZk4v93gMwzR544ODh5E4zS4nt6J4voHwgPFw3/wDm67JiMbB
YI8sJDl9/neFzDhnhsRaKVrqqXEMdSvu+RItSN2EV8N9LZ3TWon2kbnITN/abMLYSs9nvFULT9bJ
ovApYt9YYB6Gb0hhDEIgAeyj9JrJ3aw1ictX/QxRRk95AIYFaYLra8VueoaohUEAM3xYNiVWdNT3
xgn32U6A6t7+nw6eglqfrObgWv495BAMjYNf0VzF3OLMfgR8DsgAHNfnTM7D3VNPUnc9ibbbuz6b
efZdX58WvZvE4ZFj4N9IwR0OSygUUfa+ra0QKLMp5KL//P5iIoCAH+GvCZgM9zZg+6LT2hHbHx/6
lph2Wpymc3m+OLX2ZT0GOAO+sEGckMjiMAPvTDVBgj2ZqKfqP7LN1p5X+DHZnuBD6uXnTpwixNYL
sE2G6ZFHijWAGULwHHBSRHwAe+C4IKoFKpzjA2lmCVdD0IE4UOLkZ6TC0jjd9O3MXhWzL04kqktd
wi+UEaHiCgUc2hlbVVf8pzeGErQsVy/8YdSkCGtTNnPnCk1hguWX2O1KrfF230ywQPQZcTgBozhD
QdjPoAp/Aj04uQacuBaEFkq0H2JM0Avc9RONhWldjdkZNAFjYAK2ZVB4Lom4iLcZVQdW/SNazYqR
CrnDhkDLswN5XgME09nRMNw8eFtc9y/ngdoNCuoRIh5VqO+69KD4l/Jfh/kITsSc5LOkg7wAmcWG
O9ZNYm/C6s2xfuIfYZ/QhQVPPWWyTV/Us02QQSCvQfGqvfEAGrzY2jQY6GbfxAdeCmd4UThuAm7L
QTIXCRdVMElL6ATUjr6gzsxFCzVe0Hyh69sPGcsyhiXOKgwlLs4NEPPjYnJSmHh4BLU9+rNX8O31
ObSvhVAhv1jCOrdCrr8RbsjCtmztQ7hrcH1EeKrAsDbzOUa2kWI+IQnAikXpmbK1J4xdMBBoKRxu
6H7zz06EiSRmaSTGMHy/bHEPiXuVAffiwQe5K3VpxjVBMoBb04fKHC0GP9rgdsesv8EiWolFDk4P
YyOkDedrxac9d+7GynM2sGBMy/DP0D8NNWGdzdmPW4vawgtDUf80kDJ3JCGAYZuP/qlDpNF0wz1l
Z86MTu56uLxCH3ozbw2PEUuaba7GMjcpklqsqnesq150xoIoIhJp0nEGRHJ6GpOgpt0aWknu97+9
npBP9wLan5qJH4u0Nf05PMnJsE4ACnPsrekOIEyOGOXcPeqsi/fiV9Rw/5/LHWcKLEPBiUSNr8aR
D5tx+4uSaWOlrjuJRWdG3GT7r/MY6E7Mm+ZgGYf4cPDJ6ecTgX3N43Z+goCypdOThLVi7NwG47ID
N4U+w03kONKuAekXAMf/Rr6uW7O9MuhwBQ6oU9xFFE2RYbM/Eg+NN2FeWDaAx80wE+PUQijDabk3
MOdAncHcudPvG2rlRR210X6jbPBoAVbU7MPQoOkOjUNCBs7jjfPiTP/Na67i1/Dpz0DbA44G/th8
8KgI9c3F6DmDFLzmZnOc401G9NGPG5aHU8FLZsqs+71ZnNjrrS9cwxfJVoTZI12dKrgN8Xcpsi6V
rb47HFKAufGcoMP2pohP3zmfGveNVYxhbmeC7b6yVX2LdcOBD+50YqLsUTyJXMjNOq1Lbx0sQDfA
PGGLES1FBuvxU5J8YipjhQjXccRWHCLOhX/ZpvGD2N+ZnLaRaZxNbLiAG9lwgERNX2PjhEcUrsji
I/33LCEto/2mxFgsXvZk0YpILd4YweLgEyq80+mtm9ZmZ/mCD3nTA5cDnFIJyEzf/JMZSLjwf21M
UI5CxD8kJdQhrkBQPQEMLQxwl6pozHIfNoPTwvMck8IhTtX/IhokoDCl5GQ3DAfhFogjpvJ2FxUb
EF4eQxhkKQ0g5xYGKPyN4+s8+FEylKI6Y0xBEsCIdlGPDXV2OVzANoT3cYmx9cTG5DhiiAsASbM8
cF60zTlVcO5+oDR0brVVzQvVOebmJgMfLF3z+fgoz76z0XLIfUcAP8Fh+sqQmghcLKlxFigW/VFY
Wpk93mVAzSC4BXTUbiMoowq7HOnOuZX0eaCYdKI4CLJNAvvOxxnndJrSoUByMZXcL2ErUhNaTVjA
WudW9PpanSk9TfWJ6RbQuS3PHxvmdcHYqoB3WS8QSOiKnAvkVja5Y+Y1PGZLiekTb/5YACI9gWL1
NyEfEI9LhjsMCd4lQNBM4ziJINtjuEPBLyB4ZpN8DE9orWNL2ZQOzQUuc0t5jm90KA4cOCXWjlQT
PhhYhCTP/MR5xjooMXFUiDxsH7F7pyS5CNaCDM+2BiKNoP/DlcGUmhADSgU8MeDGFtg/T6hQHr/k
bOxIXxYdPRfeBTzgajPPZBc1R4K1Gu/FMHmZeEEGrffdTuD6JFVpYNcpLVXkBCjl+JHoFjOjgbrA
4CiGSm5Bb2WAfxg4F/7VAeKajRfQusbMlwpe04aimycjGPBwbkj1qJ5xyhgiyoLvjssgnQpTeOCt
SUSZkbDXQMW+e/sVFlQw40/qP/rCBwTz4ww+fgEezsgRzeAHC66gwg6TJl1mgPkLk5Sp4uuPoXdx
Xd/bAJ8z4PIvhhNwTBbvXwbi9US8BeqhoZ0RmATqWKmGRGKXvTcvjAbtj0puQhhqjbElM3V2jpn3
BL0OoVRFbDI0v1BLGFjp40QVcx0Dbd3pg90q2OljVS6/Z0HR4aci6Ica4gobqTcgvjynvcYmpfQ4
JMPZd85B6YL8gweD3mPmNXBf7Psg3OyN4a7mnEVvhmFSsI9LNRwO9OsQT8D2BQ2cingNpfAdYhCf
0czKu8oRNqDCGvqJJSgck4i7ZTAtdlvOwJRNxEwHaJEfVo2dgHC1nerr6+8Do/YRXlTQaaA3iX2u
LNSxH1R92NIKxAmy8Htqtrvc0ZbZxa4cafPA7ILdC1y/RMLOIspm1Z+YWNQUg5z1kJm4kTCMvc2Y
AYCSTRLKXwg+RKKUTEEpL8F0/BwKSCH35CW0cPmPpoKlweDi+7Kk+f288Yh2Hhgf3F1m+NCw2mug
XOwOewhWKz2Rpp7l7FzVtoakIpr+KbZoV+ofTgnsGolhWzYnkv9QmYKMueJVltFkA5UryEU2dpuE
LEX2uEbgA4RiZtcRhFX4LUR1AhuOl7CV6ak54SO71PenN4M0W6PGZyTO5hWIA2JDBWd6Tdy+HItA
DAwa77VsgIwZpaX74BP1Ok54DAhH7iu62VOggQHG4k/7AStIhm7/pG4GNnXhvoN6MS1iDHMBNvha
ab8peUsvShPRa/M4dQW7KTs7ofRbCy6EAq5Fs8gfDUGBSF6kORkbckEI2gd0a3a/ZaqoH7gePEBh
KXahEsdTwuGFzJgVeUzTaKupF4hdh+4pzIRC/DTDJ3Cfd8WSDSpAxIyRMpvW8mHfoBnfTeW3jaYe
13JJlIZWwhr7bbfKAAWIppmjTGHuG9V5GrVrBs2A8Oi5Gck+joMfOCOCXM+zpogbJZOWEhrdolcv
S+tiBq1ZznsyJLAzczd2VPk4h5kXyAqfnw+d/914zF7xYwUfQwp9PnT//QvpYerVETxtumXIbS/B
9CkdBad+bvp+yT9CuWI2/PfeVFE7oQFtXNm8IPlbCaP7hyNp9gB3VUb/IclkKQuSys/kR8JmX4mm
O+oSvQa1nvoybXQRD36kI3AtQFw3dT5vEx0YDE5pAo1XnBAPFiH0gCu6nOUHK/o1dcEUvdD/ODuz
3daVpEu/yo+6bqI5D43++0ITNc+Sbd0IGklRFCnOpJ6+v/S56L19DBtooKqwyxMpMjMyYsVaK/Ih
xP9OSOGAtJBFDLLDGYl6iCzvIE3ST0BCm4TYKrTRCaeQ0QGnU8R4ENTFKdj0CfzIndRTdBUNbnFW
CKi2Wt2gEkAgORQDhwD8csORfdaWDc4yAoQOdt4K/JV6k0JNG26cD1TACHssF3TbGlwPZVcDeVM7
ECbJUYFy+zHHYb8YpRu9ny909D7+FoYRmggYMh1EUwpKRA4STwyIOD5dBgOyEKxOYJEr4UsEnIV8
gff32Kq4opF14W8w+wQBj8+haDWSdZCQ3ACcz2kn78UA2ffZcxFYPemau7TEuq+tOaJrCGdKHOo5
LXljgC/hkMEU8wBVERN62vW2GJQ7h5wPiZOGsx525fiLt2pATGD4Di4VI84XTkLMPcjUaPgvGNyC
NzApIUWtMiMyj6BbsbpdDsFk5IzlnT6t+umGjDiHAsuhP2E9WR8q5CMBXjyH5Ysy38vbSKZwLNoq
hI8RlPUbXbJMnBk64U2Ge+rNMV/uElbHbEAQ3SepBjbRECvaG6h0A31Fmwj2QTvHhOGDuwABBlBd
2D1+D5xKXUFTNqnk4vG+dUMLg0jnn/4YtN113h7CWgRSTz50mEWcDVTTDJ+DqYJgVnBV3vAEID+d
Vm7i2gNBg3Ou4wsnc+fyVo2Z0QOkBlwHipoMnmBx8mo/VlntAG6MeKBYwX+Q2Q3A3lrXHjW8YYX1
Hw9g4I7E54nHzoLOIVu3f++M4EVTY+3Zdc9LwVPaL/1d7gpY/r56upyr+dIaPgbB9uWaA2Ze0S/R
IEyBTVJJQGEBHQOK5dWnhwDnHDTNZKiUA0DFgMN9Lkov6E7GL3rm98657ABXkCUJoVDR4hVBmHnQ
V2KlAabF82zsH7CkILqEh6KH/A9nLSyxd6+FaLigASKWW5MKoR2Y3qaBtMshtQXkuZBFUSstNURy
r6k5eHBCvMHtOlWDekdqgK1y6RZgi0KfQ1VNaXI75ZgUQ5srKT1tHk46jYbioFrhbcSjEM1pcyVd
kEo5LfVU9HAWat/BGufIrfmQvN5TPoFTcuTeobCANeQmBM10e0DtQt8pGibnx1wZOjt7dV8jHu2w
JJTJc1f1BSEF1QkUHwo7b4Yh6DCe0yx4sCbIbYAaIa/0wj5f2r9rgrRP4HImKrGD4m6hI1MuAu7h
2ardsmZlC61fTLetentQ6tctdFLwVALGX8yZS1qjrqLLzPPOVvf3bMUp74IhARrGgBcShLLUg0ho
EDnOyvmf7lc6VOESe7TuzH69qyh6pInOtKOQ4xo3ayGIAyify6MhPn3rZCDxCNCqQGoY19cSX6oT
Bf2Zg7GzLXsAeJA1/GfP5HwfhvCwuz6B4t5jQtSALid6HJF9UZJBHqb+cck+rwlmJjR0G85IcfSk
U1DSO+cKmZe/UEcMi2WIy8xPIVDjDA6BlB9+LmlVkCOIHJu5k8NkdTBJ4MBCo7eX67Rf/QZeaOvN
7BVn+BhUS89hAjIuLDtxN3Xv0Ln8iQGfLB5sAh6oAeWI+hOiAO2HDr3m3h0owN2vLY4DnhsZfbUQ
SIdgFEyfguhLfkAGgccaWJV9hKRQdjePGe+a/S66JQLWUObxKO0J5d4HvkQDsKMRyQzbqiDpDqkh
4iOsFtRsY2357Ir+u7DN7+NLSKi2QbJfQM//aJwUkHgWLBCGd4T5Ooi3KTlgtOGeXXEQC9Y4krGu
3LqWvbjr0QUgIZmf0OTDamcoCGFfUDvj7vWJbBYVHOsCh3pEjREygwigyqrp7csjvxuQ8eNF7Fot
gE5uhK5BQ6CGN4EKFqWpRyS90UDVd0LLtXmsmejGoVTPeErUU9kIg0+eGC3Rfg0ZI+mEb/VCsKZR
KYz2fTom4tI+VRsSs41MxpwzyKkV8/Qglb6LW6UvbYueI3XSwxs/yG5gVqG/7EU7fDv4rPtRckaK
JK91uyURXzJRPggKJT94eC3sGbTw50ilzRZ1bTLCR6+MutMEZZk0hIScWu97RBlMK0MEFENTQfTL
+oEo40AvHe1t12LsEEIQq2PiCYxfpDlAiv0g1FW9TAUeyDop8U8MIFNHeDgReoEwwTIfg241RtIo
uHccx9ZrUHUEBGgssJnHIdDsVIwDiEXDvmwvvY3wdBhg6YVO3pr6nRuemILIiFPX9EknKnx07mMO
iKPRhTs0IKwPMZIZ3Caeq7B/GphqDUEz6bDsVfLICBmzjekxglgKsq3TbkAt1ybHI63TAUNNYMhn
YxQAtPT9mZgNKF1Au4i5j7nNOIzwCjJJeGMrMM6jp5/sAmYQ+oD7QOLaRa9kHM+A28ZGl5U1sOd7
fDCwTcPa2MFUwn10K8iGSB054JwuthUDjbbfukZmNaBluUVo8/4YUH2Mq056tXamyh0XE+P4OjpL
3NNwTVCOYvuKcUA2freYmRCJb9jRe5u4jfl+uz5GM3vwqaPAFhIHH0xJMGzBrGXtYBuD/OZN/YAd
0/XW+VWQ9RDvLuq6m9xcc415wrEcRUdx6IotQYj2d+xlwFRlio3fnr/G/xQwlEf8i5aseor5W8ry
eYT70D7QcxKVHyUwTvb0TUT+85o7QBsCPFR1aCgWBiO+4MV5kyBvXSDqLf4ZqgbziVHME7I8Z7xA
4sYhIMZYMIwJvBJ4gBIKIBZdKsn8vnW6gTvKp/DAyFd8mvcIcmCyLQIalTTIQXjJEg7UCUt2JNRY
EJtm4Wt0a0QM2kOrOwl3BHzxyRvQDcDXIcUyTloL2UpDYgKUCdlwTkQ/wEvuFG+EevYsSekMGQSQ
KzNOcFUF6gN5pxHmcxx3pzSH3vAJ5VHAbF4ETN+g5CCQIJ2mBcHI7H48a/q4PCFOweDlRSKgvkFg
Vnlm5qYYOrPnoByXc2FMCpBA/UWwZ3ZT2tOnHg23gwywUfIJRFqY9l4nUgccMzqfDVl6up9evgy+
4YjZPkHUqBaB1mvCmbCzDPGs31GlzGIArv1MjJa4deBAHiVCDn5KHcw2uwqumjLdJUiiZF5U4TY2
vSpvFLGsm+98BNdCDv1ieOonDZVTet/NgMb/6XJRzBDcb0cIaS3hxyDW0QLSX8oItj6+N3iQ6kP+
lyubPZ1OovZRMDFAp/XD2yKLepyZNwR6tWdKVXPA+5t1kMPpQSMyPTBYspt/5LDKxPACJn71Sox2
BenH+KDzK0/D92YJdMzq8UlaG7fm4A3bG3JYSrOpR1cQAhiuAxtBmKU5dCaqC/htKg9ox1LuE5gF
uVnihXDFfgaj7O4wmw+hA53wkzWt+xA/3YZeJFNEV8k7pAZB+aMBaMmYxpNfszChMTBX2GVtPsm0
PuQWGB3vGpCUbQ3NXVTLQI36smJEVvhu0FW5fuhaJ/OojOE1kZkerEUOo/XW3n/MwQbxjXDGN5IE
sVmauo/hXeWq4j2NOihiYV6T9px5hYcnsweuFYsnd6txtHSGXnthgIJT9HdeW/o14OV8qAEUi/b2
cQBvZC1FHFqghdqcoieYRIhxQWXpe1J0ilRQVPvxCuN3Tr6GRpygW0Xt61YeCq4nec3QHmltukXo
Y/gmZJrF7coIURzhgeFa8bw8kFKPajfh14q2zSqkowwPloXZDIE7YWsemEJG4i7UI0ga4XSh2Hp2
rlP99OSFWgvxQr3OBvx8UcJ2oeZtsKpgjt+Ak4XB7W8K8A+9qD19MMRldGVxUMKlnGFYc0E7NBeq
GIODZINfAxOA0Y5wqn3RVwj4aGsI75tqTG1k9pIxBjjohBfTPWgqNnDwp+6dBU3FMfOCFqSZS7L3
7gtWFcede940A4VqIwWsgOUwxUPcy+E9bsOus33R61l/JklYyzvv0olONgwSv4UZLdvAEwoIOjz8
KnvigLsTMhkoq+39DABEneyBHT6cTUZJKSD+BooBygIdpjwVGdQqoFPwDwhf1KbZUMAdKr0jo4sx
GPPMAGTqXYII+kK9qvQoMO8ZdOLR1hxW26p9tXFeEorhZnDvSGup97yTH/HomB1BjUXxVm9J5glt
QncHEIzyBGyoWFezbB72kxW9Usx+Q4y91t4cBvtEJGFxvyY3GdUf2agafYYnutCugl64dRCf01uh
CB/dfKBZflqZJ0d/AsEg5wMQ7swRZwQ8e3JqFqrjikilLVQH1OHB6SYmhyCaaHtYeeIMM3m8v6Dr
P7ChEUiDyEyj1pzCiXcL66unQHXCjoRYj0nQkHGXaMsIV8MAcFN30dbBjw7d6Tz74DSZWRttl5zU
tbFQhJICKVhFpBTYAp0TMnFmDNJ8ZYOSDbImBRUHOjz9/A84KuxkcVbx0sgQ4Ma6ggYg5O3V0V42
Rx++JOQfLFC0D/CsdgCZvWRbYRATMJSd9YS6f4woeBwdxswGZERxTjNv76EoSltXZ6Uv7sS19vDt
NkaT5R/ua+hFxTqZO2yJGll6cW5WCNmxqBC2MkMxEZIxVaeQnMVdkGMFSD2HqIhgUKZXQBOAMRFQ
9hfaIPkpZzw13SLuV4bvB0LEKQdT8t1yP2FwcnI2boXxMtPAwDTsDUMiFtBHu9pVpVkIHjrQr+K7
C3sUgNg5Y9iZQ8Z5cAC0PnRCvxtOo+0N3ORK+Q0BjkScoQ4D2U04a1pnu2+3GvY6bUHeEqc59KqJ
TX4nPCTYkdsUWgvtT2vGoFLGSpm8gDFzbcspqkYqo4WY68doTrAc9OgARSnTnrzOgR6wDvWtYtwJ
25oITIXB2NaThSWH02LwlTHTGd0aDXjDRWsF00cDwAS6RSOOJTsElgTdJDkCEgbIerxiZSawaZFq
GKjSQHJZcxtEKTRFYX6y2Hc0jqnJBSVeds+4G3feojf8XIROrsJRgmHMUL6qocdYG/Q+XSRv9Gyo
JKg3856ImyX8PM52mmX6wnBa3lJ0csA1ehWcs6YTDQ9VDyIsZxTnFD0j55QCfeJOkY2EZFT0ZhSY
fZiX0K8tSCrxfmG6FB5L9GhIb+ptTJx+fbxEb5S91VY3KtHd66gq0wsJAPidiKkaZ1DdIWo4wXEw
4GtQocWzki3EjBboHHbXJI/5nGAT9MWO/dS0MDMChR9looCNweZJwAQVRBwppA4ieHXOpAHIvgXH
kMVDs4GTTB9uYwRxYoyVPXwHTYT0gDkLeSNAqgDobJy3PIgAtJ8bAv0DKy5sBM4CeBKgRjK5CIui
aoyZ3QWXhTk8PXqKtERvvXPAFg7AT5T2HOQcey0Hjv3aa81T4jt11vmf5hUk6Q7lDgZZXFF0oR4H
qB1jSjtOS3O0AvIC3uldKcSRLl5j9GkkMoxn9AdbfJFFn2s7TtSOZeBT0UKZLQ1r9yxWFlo7ZZhe
HTRB6IaBsjHxT9DirjYhzE86muJFCnJL/OYMNqK8ZZYE/UcOoKYz93to/FFnEO4NBMaoeDHnbyFG
bdiwZyamzHwQaLEs0eL39J5xhdrREh70jE4PqZbFagwxG+x99iTpcr2LxP3iYAA3OQlLEBVqqICH
qncBvp4Fv4XmzoSAMDaGoGadkl3kPs5h9wpQQG4Q8MmudnsBjM+rXjxaKVu2/ei/elWbNQ+QCd0I
0Sk8Z0ojgZYTK+nkiAQQXIJdarQapmhztuUpiT8WRCwU8jJMNCfMe+GcgpS4x7f/KhSINflK64UJ
ym1G228oftZ3O77D3DoyRigoVNHEbfdSufB5qRG9gTkDixMNxWvAksQESQo7IZLR+7waKFj87agx
mPTeQtEK57g9gzw/N8/7MwtkDaPE3VwZ2UlV4ZI/2jl/kjqkJfVoLum0bTcvmnpUvGqv4mQsBmK1
obiHmcER2jPeiwN2j4w70GionzFo6YhW5ge6SzLEksOlALJS6Zx+KnRFKwfVCMU5f7GiJXV2+lBs
WWX3DqGpZOgNLBHtXWxsYPAuRzMfmrbUc1mshBCjFtPcsE+C1efA1hYd9LiDHyOnUsZfytHJPab2
1egx/1vkHZScvfs5wZZu+E/JZt6JVhxeUDSZYcIUF8RhfQ6iEw88crdlB94IbzxYcvY9W8ZSHQDY
b+G8bDzQi5LwwsDy9pu09FeMpXm/tYRzfe6RIBDtIZ+0msO6hhEJFkAB3GKmh87YFdiOqOiA2Awy
OeTDveuzA5LME2bhEuuuSA8JENpcnsou85be70saV3j+cCY+Po8kwYujh05HXPDbG4QM0/tsw8tH
8cSCxfOAXJ/OqJtsnXcbt8Pelh8floBR6RY9DApSKC6ko9DFV1n3iPQfwMuhLfDJvidDJXAMmNoD
kYoNRtbSpl/EE2Z2QsUJz/Qc0cAv3BlzxzokWBwH9/FHABOrGH9gTP+ed5GIzT0eyFykcfTLwaXO
Q8S1/OkMFzAxyMEeMj9DoF+MBUFy9onDS6hWkC/CZVF34rUrwLR4yMMEEiq3vKecCB8mMkeBMTE4
sBMKZIlULerPmaaCIMCYaG6Je8TWciN84qrWO6VXN75Sc6N3AuuDknYIDoIXJjilNV27/bLgXN1y
dhw3c5wNKb0fa+tqwfZFL8yxKlPZIRGmN2wb9INxF58KTX/GjibXYUv7A1Dt9lFnkJMoLVDF9GR4
reaMsaqti4BwElKQD4QqXXJ7oBuxm/fHgvKQJpqIt51zTc19ltsOz3O6XSEyYHQgnkJEZ0mccija
rTnwOXOPmAmRtrYU/uEyYTYrO6ZfQEPJjgXOCvRJ2vJ1u6GPwrlPij28UW8k3TMdv/f7WnQFm74F
h4ZQxEQbfK45JJoVlAFqkX4b3zHQ/f0SZixH5zmC1iWYjAINFQMVMVsYV0tmvvFrsEjBbyFlhAOC
H1iCzulec3egoNS6mEu0yV32uPTmFLeiCS4eFkBKyTFDTBar4c67yUBcPSqtAhwV9K9tk6xweMc9
fttkOHBIH569DmIQ8sUzw7xjQYkQvUSw66aDLKbrY4HHhgSFPbPsBajpC1urqsORoTLLrt1cG3LB
z9JYJRUwhvY7LIyu1D8DIHLTrXMJ7J7yOvjLGSOIoD+8JV0hTGGRXQxIlwgqx5/Dqo2OvMhGykyc
+bxCsmqckyEPcII8pt40GIB1CFkC13GGoPnWMJ3KoCyUI9RJZWfBWG6eB4JrGhQdc1jQI2VEUgIT
iAOV50D7DwYvKYjdTU/xSHbvdOekMWegaNbhhLOyoS1i6YRezV87KzHWBjnNR36I59omEr9PT02M
XAoCgjHHDwOdUxJfv3twrhJrWvBN8k7FKLOxTnoUMN/M6WR90d9jXnmHE2AZLqfCmA26GYiqGM76
HAs6wkGMmgLKavG8Psd79nmVBGbID9JaEVUDsZpuL4IhkTYyUNVljhGDGUW3WKRzaodRcxSWcncn
MJYFFicob8Ut37cp00wZuhEdA2aMyWKeH0Y0PufLvktvm5BnwjbmFg+iKgndoi1CIZycaehu4gEE
QKdv7yA4IPRgJHfnfqQmw2vE4iRBITtSd0aBgMVkzGNxYJr8Yb/jMTnwhF6zzGp5R06E9CRhoc30
za1+1XGr3NYn7sB7e1Jsoa+ldTpOTwmjCBOG/Dy2lYFtRGt/MWgq4DtAG34/hcuCMxtTnkj2zRfT
Vg3UgpgHzH2X5FOh7oHHzF8iqRig6ltpA03pQfQdewdrlQ2zkVEtRLtk19bf8t1zSVS/n+AVqagw
gUkfMN3pitLC2q8QZ1KuhawWlVyaDBQWahfWAOnn1t6Zm4heMngB/m8pT8ma+zRiCqyo2j467Vsv
t7sJrVe5gwoZdxAHSuh7Gg4KCiZaxwgNb8gd8ZjtNSdjoq6B68/7OfC01Ze3wnQVq7VePaSfac5k
kkRYve/hVT3RtxIR+hrdxrHRksbWhzVn07jKu8lgYZHX+kvYZliHZmOcq2LMr69YalTzBCHoxuaY
ejPwJ6oYCDkwIbuBbmtWy5LbEfX9bU53kpePSLMrd6wFMxc4TiNAx5IEC+iDi0mDcmO/JUAFAnMB
DxS1zLNPyWmPk5O9SimBqGNESwRBKKn03c1bbw1V4MmYChfoCnuvCumB4vKjCECg3KNvfm4tFGvD
B8DsCioFImRQ5M+GEvTk+8zsawf8CLJesDV2mmsMhUxVxYsHdR/q3WiIFYT+1kDWg7v0Sc3aH/dv
vDH47AioRPPN64nn5CNkp2PPiuVVQgse3o9OHw+ZMbN2V3j6ob4I3Ix5zKJJrk9e5ww2US/rmr4Y
/2ycBCctnZBtVyQxIIKo+Mhy+xsDBKBXzOqLADGQLpAEXAV5htYlx6GyENYxdbfwCdMiMEuz+3Q/
eeAm1xOj0jR4i3nvMbofb0cdEbbQUYV9tUca+lnmByR8dwFxgpFzOIipiYRzimUgJlJ9TOQPCZ5j
7qMv8kPUVjcMOKo34+MxQnI7yjEHJ9XY0RdIaDsGW5os4DoY/g3gLPSKN4TFBCZ6xWAyEjyKFLwP
/r3OSDTsd3sqwFz4npMGrp8dMeroOZDJmCjVxtrAGtw4GwRrb0vc5l3tu2mPwY+cg3ANFwmOBFTt
6QT3G1gBmkBTMZfFNJ2zQAFDJ5YJMabcesPmh1YBVMI++UJPfFAi8fsNm6zZFl2lULipI0TrAYkJ
DTAQMCIUBXrRhvsZtyYhg5ngGovO4E0UNiJYET9xU2Heqki2HkCl9OF41BrsOvicVYdFDR2NlEfM
aCjH/trHOG5lzeRFALVCmCbFR41wgHeQaEAI05cSfst70EeRK1qu87J7Svt5X6ishQ8UGDnKZAFY
A1GtbHRMWD5CCxs0iH5YNyQR3LSwWRfHVIyJ1G1VvT3xi3ycVAYW670MVKB1yrgbvb2+MHcBn0vI
HWIQNMMBYN2xhviEZ9EnBEhniHH3GlP1cui36RcIgAIJMlplNifiXL6qDAPyNZbURrCJiJ9LAbxS
kGHok24QoLo0IikTnhgASWckSsjfuQwTmEQVkPRfUguPlgyZMRR6QUNDLqdgVEBxj4Rsgvx5DOcM
YNrvG1T0N2Bl083pGcJccs4FlJ3SzdY09G3hsiQG0yJuacUHm4aq2IyPY4KPCmxyjI7ARKoW+o1B
NGHNpotkHi4xadufDOzmpkiQ+Mze9E6WGPAu79DE6F83VLloJ2ALOgNY3U3fJJc2l8EFqyNeN1hH
TpsTaQgoktqzidG7BzFFMPLkN58tIHVyhnBjh4Dd2YrEsBePvXk4rQaFCLYFx+SV10eKBntdQFfy
kMYKS7js5Zxn3DEKXMjVyEQYdUlvZMBwdxxGSNM3cBvRhIaX5yTaxeB7GlxwBEHP9vk///U//8//
PtX/y7vE8zhsvDj6r6h4zONblGf//R9V+89/Pf/58uD83/+xLUU2FNNWVFO3bdnm33z/dFjeIo+f
Vv6HlgWh4slaME6UyavOu7PHje2bYlXnGoSnWzyUClfy7/0wRC6zH1jWInpSEnpOV/P1vhlSS3hU
i7Y+whApsxdh7f58i8o3t6jKpmOojqPqumwYf9+ikktRVSVGMGaEZHazO0VwCfdYnpf50DLATF+A
sXLS2ydDjykSOjh+XGx/uQfxGL48JlW2TF1WbEuVbf3LY4rj8nm/N3EwlrOlmSruPtp3m/LJqAHA
cGZFha+8L+Eur6ViMMezl9csqFd51uXzPWV52tefb8j69n4cW7Ns3XBUUzyzP16b8XDSZxLG4bjE
zz6a2LVbPXYweoNfn77s/HIp/e9L2XaQxXfrDtS1UDfFRb9mR/lo7sics0uYdB875y3jv8Ul3tG+
ZdFynl6aS0LEuRhHBpXkePRDw98VS30rX411/Ja+q9uSQSRMQ/hYPwmxzGcFMWFwAV26o/gbdHyw
cSaavKV8u27V4quY7vPnpF25qDfyGkfULZYDKw7vZqVsX4eEvm2+2R/No/0Gy9lap+/VsVl6b9Ya
pN/7qA+wWJaCbXKhUWUe9bf98bESRHI2fHMsF8WqOWpwuui7sus/INXKR77185tT7V+e59flLNeS
VEo14ksAjm5THPf6JE39npEgat4+y6btJda2iK9OZradjGFfLx2nWKdtp6927A2f+9dYqoLB/rG4
MZPCb7rFUwLa0tU5Oug5zM2fb/jb92+bluxYjmY4+pf3n9WZmd9uQTB+hMOXGnVL+FYQF/2q42WT
uwaIFfyy41Xlm0ekKLriWIatq7YmbumP1d0oL8mOJYeZwWY+8hkfi5T6pQLBNdFQ8XH/f3GOm/Q4
eSoW2yuSNpEVzJKoHGcMcLFq18qHD40R1AWzLaVdyA79+aEo8ne3qBM6Dc3SHcv6GhDUW2o/ZS8e
h95SrycWzPpU30XWqGRCpTlpbK7v9X6+6HcrR3VU27RVVbNlVdzTH4+leBV2HmsFSCLErwpdNto7
cxjfN3a0y9JfXoLz3UvQFNNRZVmXTcP88t5tNQutWq3tSc2E3lrratX0qczV9GCzW/1NxBkWRyCF
bO+ssnsZ9mY9nVxV2kvt1PPaT5+kt6IZFo33Rk8TzqveunjRuWxuzB2jBGJEUx2cFGY4h+s7zVf9
OVEkkn4H81+PJu5ro4eZmOYooyAwIatbkA45T33uIJSxdojsvpQRJLRJael9x4PX+KJt7gQjSGv7
O+lX0Gz1tG7dLY8ZWM5JpQ+BBMUhv3vSnb3JqwbpuNJgsm4qba2mdxig3VbgouE6kY+b24QQ3I1J
+55R0ykqnyF4sI7LfVtSTLK7Z2ud+tiG3ftSDFMBkWTyMKCcDtQGxCa+Pl7XxPllGXwX+zXNMjTD
tjXTlr8sgySVNPPu3xh+iYyOke8G49cADhjRgrLm5xX37dn757XEIvljyXlGmfpGKiMvcYBs46t3
W9RQsa3FHsKdv1Wiq8pkYfmsG7ugGv588e8Cj2Yqhm1Zssyn/RIoPdnwKsd8RtMsctp3FEJpdU1V
CBTZ5GnBfzJpOHv/H9fUNVmTLcWyVEv5ck1dLhsvT+P7GCgoZeiDOuHxRlk7SScSJJJ75+ePqH2X
2+g8YF1TDEWRnS+RLjXSqJAiPV5T0QA4kcnQQWR/PNdWL2l7DH9/oIYfe4u0LyBsBAygzNjBdXNM
7AWLhjy0k16C9s/3ZYrw9Xe+Y9sGfteKqmmqbdhf1tg+kdO7w1Oa3O+Uzf6hti4BIbViQiNIW72Q
b2xFdXM3bzPltjAeB7m+6LIrlWT+6caTdxloRS4zA95iy9BStI1eER6ejwUj8ZjqlSUYWD4WCXKH
WFg1bggUihwM0z3zHcKFmoCuHJjIhVk28uhE7vLvDDJbyfReFkIGGkXHEaGADVVeSto36d7xcuaS
JBoAqXktGBb1fDFIpgm7hMabg5C4og1YWABOr3UdHX5+YP8OzbajKKplajwsx5DF9//YJ/fUuO8f
tmNONP+wf9H7qcRUO1WGp5JeyMt+vppYhV/eDuewyabQVEVRDPXvqzmZpRryi6spFuYwiTqUHyfn
hmHiz5dR/h1p+CyGyQGgcwhzDPx9Hf1elGVTshsCNflQfCh0zFO8mTa6NTfX/Tahte1w/jYpxdEt
7Bd6gqwMIoDMGLtsx7N4FI9ftowiPtzXD//nTX0JSRm1ghlU1W0MxKeqCydd8I9QodLyFzKzIfRJ
vacgUc1Otf/l2r89jy/PvQi1Oq6rirmJNUzY+9awmI63SwF1b8efH/2/Y9/fT/5Lfm/enoFayk+e
fEEfgBZZvlD9YVG5cSR1H/uBmvxy3H8T6bmiaWqKSonFf75EoruW1JntVOH4LjMUzw0JMpioPQ9O
xKjfHqgAvHrcwWpGORXTnz+s8u9UQ1zbsVhlFjWeKp77H7tHD/20MMz4MU7rtKvpl6BY1Bm9oj3k
xmLbWFkv0TZKhr/Q4pcrf+ZMX1eTaTqao5jsxn8FYP0lpaaSetY8oq6Ieg9rrTaTVGszHrRRQSIS
ygPMy2VokLeBn77H8VSPp17UtZJFWbRzux/bsF6VfUcq5w9IXiXcPGC1IBrsy/6NXpdKUw7jQ1Qq
BvPBaYlhuHCGLQ6+PYbF7BmXWp5oJZey3Vp2dXWaOfe2Tofw1XFeJ0ZcMhBbjno3aWh09bWC8RFu
877B20EGQrdL4oJuVI/3yginvnzr9297N8DGZJEYBy3vFWIGBArbTsrovUGT9OnGVwweoNt47yZI
dLW+hiqF9qhB+3UYYyh4wZzSC9vCYNGJqLpwJcM94tYP9a4l7Z7wEOcvpWe+lsrMck3TLbFNkHu4
1KY7Zkr4kNSl8S9vSsSary/K1m3ZVFUCEjX432uk0HTPkO45zKNqo6uTW7nbq3gbx8M9YAUk5Af7
PfxleXxTq9kOoIju2JyDtul8yfKVpH5Gtyi6j33stprYLaVJUjFe8sIykKrFkyxB1CVm/hg8i3DI
KUmBpjMeShuVyaW+pehXsJZ5ze5N5nKWPRDilkpfoARWLirjjUAHfn5Sn7vlX0/qj5v+spukQJYj
6Zl+BsiK+YLegf0UNBcZMPKGLEWt24XkYB160f0pNyWitUb3o9iYzkY2B3498eAmUJain46XNbId
S5AI/E0s33+52W+jOUemZoGsKAbR5+/XmqgWyWuhBONGXuzRYGXR0CHLqIaBNDeya0Ca8GwXKhQ8
ZfPzc9K+XVEmla2tkPBxxP19aSd8hTcjJcb6pdIKDIhkpbu3yKnNi7+HT/jCkhnwfSspm5fujROG
tBh4Q2q0iYDjAAZILLzY6ij2KqarmN0RnyKsyHYGbRrWomJxMpZgErdzGfySAXz/3HhwhuVYVIP/
2g6GGXlhVQbjOyQY6WDcuNOJXw0bGaJI2XbggN2ySYNzeXX9+bl9dzQ5umxrZOSk518rX06OzCyV
OhyrGLXaj84DMBlAgPflqxPT25nG7ucLfpOLOqQ7qoAALZ306u/3pKvNQwr2EgAUuBsQFzNhmSNb
Tn6+ymeq/XXb/HEZ50uyo6Q3vWmqRp/6a1Z7NbX65SxZpCsAqGLSbJgdOAx6xcJ5c2AT1wLmeqHp
iduoIJ5MFqc/iGH11IZr9Op4WHZjiPTGWzCRiE+jI0PHVMhcx+qjXhQfTAxlQIm1q06Us5j0b6Mt
A7I4Yw/wpaf5gbE42jU/lFDRo6W2TeG/hQtkceBYD7Wb0aNBc2mdmUbVdOhf3t+Ms3GGFCSamg3+
dVS7oMtnDyGO1TMgK9HjtFqpJDqdfNED7l9iGHhUl7+eqN/lpn8+xi/pmaM0cfpowG6AtzwVJ0AX
ABnMiHBTQKZkseTMMaBqt1GRyIwaV4D5AlL4n1/nNwCN7TjUVLqiW4aifn2datOE0UPdh+OnM7vT
K9TpolM21NpERRaTr/ZYXKmHny/6XX745zW/fPYwVVSj2L/CcWi7YOjJ3aVg8fSL9FuZ+lmH/r1Y
HZl6w9RUVTd0w/oSu+rAah5y6sdjmmEKzUKjo41fOGNAADWHntrKzsadndnaw8y8j5rml0T431tS
XJ46B4xOUzRF/3tLFtrjRegUEIQyIWLLYDPVpiFl+/l5/jvUcBkuolqOYZmm8mXnR15h3+qc45cM
X9Qbe6nqcC2T4556kjQ4e/wSBf79BsUVLVoNDtWV7ojV/Ucmat48+WmnIrjR2QMAkIMtZ5EFrPrr
K/z38fP3pb7mFllY5/6NjXJHnhxNnuWQgyaqNnEydOAmMjTgty7Gv7fm31f8khhooUQdp6ePsZLh
VUMDnPYjA6B+fmefHaN/LU1TtoCnLEex7C9LM0gp3p1bCR9emsf3N9XqyNeXvDIsZiqPfQPCBdN2
vUVTXM39IDbz9qF6/oLifL89/riHLwvnoZvPLKkk+Oc+7AtENs31NXpASqYJeeuS82C7nK1W6UU7
//zpv12x/+/CX6PO61VK0V7x7yL65eO7twCjjREWiHh3pFPx89W+Xa1/XO1LvDEKOwtezYMXmrcL
fMuECbwz0OrJ/+cTpVuoAzzLANBfTsfwGQDSaTThHvFcsZcpU+V0Kh8tolS5HWvMXZuPpz/EVMXE
NyEZPEJIitrrl7Tn28dLqWY4pk7KqH3ZnnJW27mnWmLPuFXcfVJs1MU2CIayuol1gtDi5wdsfndB
FQTMUTSV+tT48oR1vanlKA+g7aNhWxUL6U3fwtLSd8nBedNpG9Gw+vCpALbBR/oRvFc7/z3b5fTx
9UOE2SVOgxd0MMqSwb47hOw7eMbyR3o01/729oH5zS5bMVxyhzwtZF4j4vBoV15seBqIq3DSWRVz
8S3+D7SVi/qmi0k1z6TF9IlryYjGoKvu4uPPH/qb3NKRVR0swFBVQ5G/AsxKGDe2rFh0qNIuh3eu
bbRsUhfUsrch2VeDZrfx3aczrk37l+jxXYj689JfnncRWGbeaGU8zl44WzNaRgPtk04/f0ARgb5G
qD8v8qXm8NJYr0oauuNbdq3gIyD9xn7ecB/x4Gn9smJV8cf+dTFDBlBWHNtRP9ssf5wooXRLtUgD
Q4tUv20zDAVKajrch/+XtDPtaVx50/4nsuR9eRvH2RMIEGh4EzUNeN93f/r5mf+jGTAR0cwjnaPW
EX2wXS5X3XXd17KhGgLSoTICZFZQ8LKxURkp8Yfk0jDO3qsITmy298lnL04cJ0xIzFfG4dIWxNFB
NWUa5ZKmTjaEos7d0lIFKN8nb43xL/7G+b7E2HPlzcXziiBwyDEeEfek298gFvWQDFINv5cD/MNN
t87HgHOAiDr5158UfZ88K3gVk77LRqYjYxJOfr9Q1XccXXDXyBcfgPjVH1iGnBhW9ehN0v9zxVuI
Jyku6ViZ/kG7/lc/b4UAI4MezJ1sDegbDRw0KP6atOqwsG1viz0K9WedeGE4OHNUjEq3BEVG7mVt
fx8i7bPGmL4/1jyAXVlUDVmdzMhOFptSdhX5VoN3ievLzR/vIfoX7svsVGVzwZhF2tpNX0MIMzWy
Pdb4Ov2rRzjwDfMUgvvRdeD3k5EO5fEYQyGCUEvyKObMhXgM3btQWLYkJMToNJ9Kd6UN8wr3IHdX
aMtWwvU3OvohWTn6btcQLY2cFZO5YZYtRFIGToKjoyvFrO8pxk3SLV/O82KbQcU/VjPvpoMv4a0s
KC9InEeFw7CJ3VU8BgkCTGFVGK4kOD+oozDvk/54WIDcwNohPAgcCMgdNdjwWtKVF0ggsElEhRbG
fe6GYZtnW7rQRKEj+jaxwBh/twHV6EEf/ojBXOPY260SuGJn6DjKTTMAPZwKo7YV93lQb/xgmb0S
ESrgiEfctjQmoTAfDP8x5O+I0ADO5SEH4Rp2ff+aoOW+7WcjCSzfsZsWW0E/ovTETqaei1hIIakV
deKOFiYUNFpzaC+zdYcNDR7BFg5hKP1kW4QNik+Xu24IZlSWBvYj0V28aVimBxiMqA8JezB26lp2
wwWAtjSaKIoERYhzlvqTQTrpm07r8zVFCI24CycI8SD4SxNzU1Rp6Sy2bD4MclOXJgpZuzy07VzA
AsK/OatLD+lj7RhsIv4GK8B0Vz2d50oF/vInZ//IzEWb7MR7KpVdd0peMD7ugtvsRQS1i53CWPRk
L+TEiCwSKvp0TleFUQuF56MJERMPw3bG/wIf50aCC5YsuuChCx94ASp2Od4qawgIXQWlChu2halq
YAaMtQAeNwbqO7zssCRJ7QzOv+jU2q1fzQtIEMitz6Pu/qWzHO2D6L59/6bigKFt2rv8MGrCQMDX
HSamyrz7k/yR6gfOomSZv3Ph0ec+hk3d2tl48kSuLyinYAETRH4QkKxtnqFAPmD0bT3G/rNH4otk
2iLw7x0hD5Rpa/Emg4Jm4LNlR7RSKKK2tbvRIIdlKwl3xU0HybJ+BLPMGSxIJzPJd3JtUepzCSF2
uWr8W1d5ofgz421mvekwJVFfkpPq7V3YJsKcEtg15xVV/mDHkHWBwcqZB6avYoFr4jEk9oeuu7Gc
BFp7s/bOHdE6JZir7YcDMQ79IVMRJLr/6vTo7550YeGl//T4WU0DKFujbXZC0mz5J6Ffj2UiKUQJ
FDYaqefyj4v0fXc+zzViKtE6p2k5qrFlyRFU5hjN6Sh4jOHG7U161f7Bx+Cuh3YoQJ1dxRVUtxK5
DuOFwis7QYzs0r8iuYeZkyV4i0UEwdEIvzPzJQ5wCkyWLD+VuPw0zDWvRkal3JelXWIggH9Oik4S
puBGjmeZ91ZVN7JLcxEIMGXXSTdpugmFP5aJHYtyUzRr7Q2sWCzpvrCQNIEw05VlL56q9FhY7KcA
1+ptri6T/KXcQgHu0DuwThueMRvgObI4FaDNBt+uaswUBb9bEmXx66sXH8Epf8KemJkmLcR0Jbx1
mB+AsxG4a7y5UmFX2CEMZEsGW4+yatVxq/zWZ7+/E8r/wxFXBXCyFB2ci9r2+0nQDFotCVRoTwV+
gRr1T0ZxW7MwvP++w1zoQNBZ04C1LZ3qQJnyLCgNwswdMn2f+k+CxfHIWxiwdPW5kaE8bNcxBpBv
uv9h8Q7aeaucfOSn3oeYLVXM49K30Kqv1AUXekGWCI4hipapS7qiTp69q1U/CvQqfXi0Po1CHqIF
VkKVQ3L7+e73x798LR2MBkaDDqFtUtLXcVrUoa8GnLhZ4Dngy/4xxgLSA2qt4qUPwVCQaZMMpEh3
x1w6Skyk3+/h0jEKmF8B36fYlVT5+6tm7xeyatCDHawhMOC0PQ79S4ojhf/4+4WksViYFhNfrzQZ
2DCDYkKFmz40i9f967tGpMVfLEWuTN2LNcvXy0zgGQtulBkHdbxL4bJx7kZ/7bdAjvHghKx4bR/u
VTDqMBS2EBvqwdoaI6WmIYWLTbwyUJmVnGnyJ+xsfx+BS+epr3c2edt6H8ZqEeQxe8/fs/eh99CO
FdFR241qvPVNzKTXFr9f8kK1z0yWNdVSdUuCMvP97eqRNyhllkW7MnZqhDHuRzEuX0fQ+6tsyQu4
2NhLEBUa8Jb545RsZVoolQNQdUxQSLmkDpagKmpXQCrtwoRVFI6jnEwVvk51MoqFn7ZylCtgm38a
rFUJLhttePcuTYs7aecWB1gPFlLEuLvvUL3B4X6VlvlOsonDyBDXP5MmRQQCuOEKA4wCTfj4H+3N
6D2Ph/PHI/b9Hxk2C4AXwrwc5sPz7+/k0oegGCPLZkT1dQCF7y8l7M5Dkwo+tGOo2KVJ2C4w5qnB
d8U/NemH17xE9Mck7wowdGH6wbVRWW61cYWbHnjEqFKGPoJukzuQA2f56VO74l77/sbva/KZcxmD
4x60OcOaNmcsoygNsWsimDz4r1gfEKcMU9l0+otvEOp0hhom7kvRsvWECK4eBu/yKpL5c4glSaGz
pQGUWIap65PDnWe1nGkMMx5P8Wp9siprlg8vcfbRNkd5gHBOzMWQ21l7ZXb++N7A3EHex9GFP6VP
m/liYRnuOa5oAHyiBz7HCFbUuDi6w/vVDu2Fi2mirNAdGndQtqrv86hrO62V0jzaIRIrCmpwalbQ
E/aPLoXJcGWj+HmYh2zz9XKTD09pdCWi89o/4Eb+B6XD7GWxmN0ZznI3w1bQuf/Yrn7/UJQfO8bk
ihOUuHTDfNA6BRuMTjmMoDSkmiL20Uv10twkllYr7aHMCQxE303JFuic6AqZwDspEUUbeAECgYBo
KgwO1TlfxmMZFZW46A7hX0GqHqP43s3cfSgWO/qVTMhHo76y6F98SdDJLAoKcDR9Mmp97Z1DP4bx
DKBOtwAcFuAjG17a9DpQ+eMLH8fry7Um41VnUlMPmfSJcYdtZlcaj+vvuyKZRyDByLTU5e+v6LPZ
8e1rn1xy8qHlZZnraQVcNlYwehzOOrRzCuA21CR/wGJLvjVz6LHpRu8sjIFvK6/FTYg+8pUb+bEt
jDdiySOTBbaWOF123NKX6iZVvF02eudxQCRdz7g9gwpH3ZvUYJ9avuSYjxHJDYG6SQbu6U4Q/0Q0
5Zrk7ve7+UlDmNzN+Ka+AF95qXlmFuT9w3z/0oEVLG7u7t6VuztnZm8I4PjApH62ub9/e/v9uj8b
f9+v+/nzL9cV63OmKSazjd4UlA1gtjrGjbJDsshhrJ5DTMsz5/eLKpeGntrdpIhn3//BG1XazqvT
5tw/WKu8mM3/7BcLUnze75ZsacjmQvvhPH8357e6P8fqQjjtiOgj9uTt7ej5h7awf7+dSx8cXSz2
OWA905oyG5rIdxstjCPUKn91TBTDZF2e3wX1IW85kF7rz1/65CTweAn+Fn26qYTIC+qgbOs0v8mC
0xnmw50hOvBAZQRbWDR3V57t4kjrBucFleX+Bwm+CMTccgPZ25n4Ykt7SdvTnevSJcnfvw/iz4MZ
E0kCtmUAqeeUaS8whr6qN7qJr6qzZbF/uVm7szWH+qXjkItyWl2rGi69Neo5cTyH6BBSJi0WSWoK
Kzbp5giIeNutUqw7grs/zrmtvrOq1Hy5xy4GS9RPA5r7yolDuwRiM64UzBcXtK83MoE8zfhcRkOe
Qfqul5zGah2rZPVAtridgNFm9ZwRp+eioEEXvA8BS5jfR/5HFc3AyxyEacMiuOJFf1854iE9I3nS
wnG/QFsBMA6zpHE//v+uMtmVsi6Cb1TRBbCqjc/uSVsyGSCRXWtGjr9nuj18fZrJjmSp7A2ZxtOY
6pFrZN7xKndFssYh+e0ikz3oHLqup1oBgZHEZhFl6QKTIpcb0nTdgVEr571PKIZfbVMMx+K/mfvX
LN77DOY1uJ+gkmCFSsJoH7M8hwmIdxTmoT5Cff8xMa2Fj82Xn2HnM2D7SD0XK+mBOiTJkV7zzUsb
X+QwVYHR3+kt5gewcsuXMDHmbc6BIxpmkfzhhmDiWr0viEWWy7s2f69Ba8sxJLmmdKmSeZGR+oFH
ZBCWt7GYbCDjP8EKiyS8XVKiDEoEw4N6VINNFba3ZvfaPMetdiTk0yMwJMaWWi3nnnaTCQ8cv4I9
4pFF3wISio9mVm5VU51pEo/HZRUf7+VQeHCD4V6lc5Aq5Urq+nVXQZ0ojXkeExrRZys3+9upxJFj
c5J0h1h0Z+oZXXuY2638foZzHITvgoBBq4uhGECsamzC2A4H97YxcBY873nbtPRL803IsMI3SCMI
8J8C0SS9VMLu2VqPh94U1RlYh4J+o06NZ68+ufDrrbi+jdm8tTy+M2qd9Pl3q0g3UnIcKn0RdviQ
01ZGeYkwLl5yDdU6zwN4z2V7q5rrumnn4XAbCuVCQUa9BBSYx9kqg9/JoxIu8DreE7VRgikTu4WD
A2i9lAiPZ9lddFF91w8BxNNjQg1jDcRgmh8BdIEE0ZUmeAinoXs25u1Ade8m5BVr3a5Qny2GekQS
+p7XrwdwmhLlnydlqygElM102+fiZ4iEhUU+jFp/uPdqVt+KZfLio938/Rv/PND99l2Ma+6XYoDJ
6yObCvLd2SIy1RQXoYzjV6EsmL61inZTO4ie/FhK8QIODcf3uZCu26JblwZND1d15FJZ5ZnGES06
pHX7T3SxqDybt7mII3i5CSv6oIcxtrk9LzwRJ8EzSlT5qRKNnewddGyAu2OQ3g2BYaddM8+V+E48
Y66rjTLV81p0w2VW4Y6cmTdF1T0MALC/D8FPgG2ymk7qsCRtfLnr1WSX/SN2R8LWduxA2cFN9Kpy
37hVYHcAJbS6sor/bCN/Xhgizdg9/ymRc7M6qc04AtmLYF0QVN9Hc71/Zrok2qLy0KGL3SymlaIO
7/C7rzz25WX3f64+WRHdrjebvIgB9Si2KYI4cnTnU9EuefOskGX94nFcgkblwML1WP85jXT5tbu4
dHyTQRY12RQtBUHN9/kneX4mC7FBSQ4yk77UMbaUtB2G+hESSqPsU5DurtuIyhXO5E9y6zj4miFS
jJqo+KbiqUgTfElLqL63eBwsosViYfDnzWJ928ywmtg5Dulnq49oeTw+Xhl55dJe9OXSkw0PcqhW
DpUS7pTCmjX0g8pwleKqoL2IYTwbERA/e0hVB+I2m23lX1ETXDx4KCKdXJq1usma+33MK7Nmr6k0
Hv0PSY6vNLVX0sqnV9lxVLdnM4ewmlN18jH1ik4rEhB/f/5LBSpqLlr+UMYVc6qXDYYhK30RXhfT
Ph1eovO67z4Jj5RMv19pHMjp4sacQrcP2siBb1In6Z16bsQqTHaD2c/gxIOitrA04vzKdT4x+N8u
NH5rX1bR8Fwlol+J44gyi/BEvH2NnfUiWNzdtc+3O/xeyQN1F2/z1WZDciUWC6vHa8yQi8MK31jS
IYqrojF5q4ZQNJZi9sFOJacycZhQHOnikC/6Cn51sfwFXtVQv/GvOqU6BakqlmpR9Q+lk60VjnI3
OLlXjv+wO/jz//0bHOmbwHQmf35q778MrJq0PtRVFSYKZjzN0vQf0VTDEPn9KhePxDC1AQE5XIjy
p8zhy2UyWU7NKBA+HRSGDDcXmrDuO8UHXMMGxkIPT1i6svRdOs3osqRwQhvbSNNR1GMp6Iy4jHZV
5S89nFXpMEATV7GRSFhtrWt8ynEOTuco6iUdCQ+MVEOZrLRhJLDwDGWwC6zTfw6FVyt5+fI1IKSC
Hmv4QYw//zKOvTFkVuciaDbwki//+oSapTPBvDuHW3LQcemAviI4abOEHA6xKM9uag/16rqhiz+G
iWDUFM6BJ7F8wun6//KSWW9MLCroKE6bdszYWKpcL9pBsklJzPUc/BKEvwE3FNv9g9Reqa0uz6oR
R0cpC79CmxwTczWvajmiQ5qnhxHySlLMOPplI26sgeL7JQg/umuHtovVjK6zpXJKHt/CZM2r6ANy
PnGRqWlbNSZiR3o/t6e8g0eOO0W7TKhphe680KMXI3wfaIlcGeZL69DXG5jMAUFtgjgYwFYQp+kA
+fPsNj/mtCvtCg0YznF47d3iEYbjBMkjyFjdK3dgjo/4Y6YbAOuGZkEo/wT+v8xC2QjVQSsGZnqs
LQcLJ1p/RVcr8bawr6zaw0js2GQrmPcdORZoI1NINLMEp3APZLw9lJReo4GKpoytztJnC/5rmC8N
5ekQsn2IrWPKL75ylMOns+GuxerlXe0I5zTXktTZKhu4WcprJW4PrL9Cg9GH/lJhaG0VMMGIYlVP
Ac2bNiK1HqaJljXzBGV9A5HRKtaZ5vTiXuxwnsxwdmzsHqU9ts0ph1URRHveY9bWPnUYpEMo+Oiw
Gx1TF2gMnxNcMqNbF1YP8wpbB8sXbcldRdAbJOPE5x7mEKLEa2jaT48caimdJoqk0DcSoZ5+/+zR
lkrRIAw97BZt9gfQ/2Gd2uvl7QDsT7j2x8fb/O33WXZx8fxyxckksyq1L8PWKG7QVIOY51GxgGwx
Qwpl+gRJwKb6/XrGDybg5BEnNVtD0RJYfTA8bPcEniwtWhs3+5ubByAvd9bN+IPM4Ltu9o4B+uzu
FgzMtu+xTMah0nZ2M/6CM2xn6+XMmR02882KkEnCOj8+jqPX+fY4//12L0JzOnUtBH3lAqmyVxs9
lyNut1hgnPSyeLi7uxPXy+eDvTkG9tuVy/2kk4+j8+Vy8vcJ0NexpFYV27Qo7gcT843znsZKYryY
9V4S/+bWPjMRsuNvtkH+xafQXVMnaZdqPTZw9m6omnSzx6L7y0ffdmKreVod7mpYb54BCZDTS23y
qQywlvZnlj00rrYSastGx0MXMtoZnyba7KJeLEJsh9XyNIIPlkRGgevbQa8ua3PU0mMahnTEVdBX
aGtZxpGMqKpy75WI8FzPLrV3ju+LNI7mhkHCBrYe/JSvLeu2fnY7KrxLBZdpVyX8bttbrz1hWC4k
p/YFoAuocFD/4JY0+lNwy2pgjzDF7/NBvQRB027VR8zQoOSfHPMxBOkrSUAcirIhNqxXlwqj8ZuF
FYtOEpTLQigekjpcos6M8nhdEaCAz44RU9clpKVh7gpIFWNpo6Gm019SH+9P1KWpmNtKvqTWDAi5
ebL+idmh7tQZeTbCVjCjuV/DQ2zmFqpBlqRIkx06nGL64gm97WFUUOF3OGAfNjh+HzgNGtWGkJvu
9ffH/8n3YH5+ffzJEb9XvUZLkgbCtvCiDDhZN7acfLABjFJKjbyNZs/WGMLsHVWnfQ5qfqQbMpTv
kCC0Fhz9GqXm4uH/yy1NiwOY+XFSBC2HQPEDlX5anMzsg17Mf+gXHH4VCClBFs65g99HQ778qfz3
ZJieuUM/bAxfGSeDcUo7FrN/KvpcFPRaRZzrmreZ4upCToZWwj7ccQx1PQOLqo9M3Y9vl6Ea5UVM
3jT+ECRloeeO1D9EeXJl2l5q0aPfVKCnIH/ln8mqG5d+CvlNQC1CcvgNLAE5wCm5XFI7Bkoy55NR
2ZCvHRsv1VAG9H60WxCeEI9OjlIey0vjn/toZ7l3RkW0I8FXAz3jUVMtYJbjP2bSUQiwz+ryGbJ7
xBW/v6ILNRTEMk7mo4ZMo8nyfTGrZUnKegHxKopOjj1xv4GSgyboKj3g0lmOapiulMEp2RL1SU+l
8CIpSSpOjWDadW4HhPIojtAcPAipTAbBaTUnJ80Pe1xvVZuL35/zwjb+7eqTfcNSBt8XhnP4/6hH
PvUi/UCaVVnBWnwN9xh/26QuxMOP9qMGs0bFTOb7qFpWPNTwy2Bzwo0WzWQlWBiY0jbq5fNc96Ba
yegDPSHexJqMwQMOmHjKSIkTFe91DvkVeP0pTyxnwFzGQvlfvtTilUPDhW/z6z1Om7N+YsSuJVC7
1nj6DIDzQ04eNInp2MX8PvY/zUvo3CHbh1TJccHQp+hIVYlRXVvM8ljwFmFFlnp5GOF00X+FsVyY
Tiwscc1kz0MiLQeFMwQ1qwRH4fqj0rwr3/qlKY/MgmMSUM1oYPD95QSNGiTVOQtu0IYV0l1PUJPm
mDlimmtGCZcmnYk+W7RgvFmoQ79fqULkp+OKFd0kiAskUnzFemWeCU6GT26Gx0LYUrsYTIsg17Ya
b59eh4Shgg8tKLhJcxNU/xpx5lIFZX69qUlBm7kcTuNB93dhjYIgDGylleY6vGixO7LasQufC9Wh
a6GQnUr6tUlXYnN1a7i08vF5YJljAA2OwtnvY5NGWqyfG2hnZj/GdPc2AqilER9UNs3MzRyDPXuo
KbTbfcjNtWODTJWc32fmhWLFZPmDsoTxk2VMiVlxmNelZlTRTT+sSgyQ0O5HIWP/EpxLu244S189
MvJYP1aGL1eclEd1UGjnmFbdTSsfFeUNzHIWFPeldC91Lv5qN78/3yWW1LcHnCxEGnztyrC86KYU
dnpPFCoIvGplaNKXStrMggaTq2ZjuFuBstNf5d3cJH5JX+bRnV+Uy7oV0CHoc0RqhI5VThHc/n6D
l4qTrzf4eRr6UkwHZ7E2IuH8KXBLow3QaQZhIVAJVcA9AYstZeee9Y2a7GPjCjB/8ev8n1dhTECT
0NR9Q66ZgcCYfv13qDf0hJEYh6BW19iOF6+FkRkuUfg2ol78Ptv73B/MbEi41mgrc/TKvd/h3Uj7
rThm4fL3Qb04q79cbFLLpGYXW2HvxjdVTRPzHaatK28bsiizm5ZXK1wRZn3C6NM5bSGpg3RDBWVN
+flhGrHG6ZzJKpkgpihANCE7mnVyy0PRW3NcyCrpI2z/jq5h6d8oorUZV/vWSA6RUszL0toBUXGK
0SOCmaIjfeuRlFkkm7LcwKdcCMLJJHszvrN87H0g3kFftCKLyGnIRDWNq5B8R/evWpKBVnt2kKfb
BJfwLnzufWJe9Mffh/finLVGmxQd6Gfko3x/mW7WpINVJ+BOkQNfq1NsEusYZXxSDU6CzGVx5ZPd
d40G86nX/jHQKpinbLCZAr1/v7Ccx1Y79E24C9VjKmIp/tcMMKYeutNZLmwR7/oC1KYyltDdyiHc
S7WxVlk8EYtK3ZuC6MQyqjkuLzNPIn/JGu6rxJqNHkemcs9JcSUgxWppyrvexiOaoa9mCt3mThnt
7rFePAoN2cvJCjOWkicdf1HpG7M8DOgva7YlnKxGuRubeaZGXhhVOuhVJdguwFIcvgM2nZEJ84ec
qfNAPWEQ1mDMwzGv8IudYmBhWxzjFONlGoO4bg8ozaS/mr51b7Xh5L2cSbNpS/moJnTp08I7JdH5
PZXJn5LZKGTXacN84WH9JMSvWWTYvqvceH66FJsPMgquzIJLnzSkmP9+GZPlw9XSVO8ipAq48XX1
hjHW6b67H6rVbS1O4tjoRrSW+whba3nPiuLH1kaJXpNKs1vVWuLUd+WOLlWdLC4Kglq6XT/cKHsA
yt4qOMMIOLMT763gQmJGK8OAZLyoVVtFlxlgvh6+l1d7vOPT/piaGr7MlFWA0D9abfmQ+ro7QK1h
UeNDV7Q9/qJNCPcesiPmTB1wNDBkAg77+2N/oum/XXqytpZYv6a11Aa7ip1Dwa8YxwPipChu3CdV
uYnqdV7gm66s0I4+pMNDAmWjIuvcQDvVNveKGS6U6L2DSqXP3bO/Zv5roNkhCRfxeSG7hl1Gf1GY
BS4autA6YLSLIvEprZ/SjJjI0XHGRDOY4k3fWE5XvHSahK8LastQJjXx/vfHvXRSHbl9+I2MroNo
or4vAmbbVGJosQgoOCPRRB95O3xIOI/PLXUTZB8j6BMF5eacXdlXLhTOFu0xKiXMvyC0T9a9oHKL
vGrpI0UwL3BTCEnwDJHR27px/N8/5LdLTSpnz210qRRoXAOaYwHXeA6lGZQnXZlL1c5N7Nacides
Ni+Vxt+uOhnaUpSHugk9LAZqYfTyluu5J92FHNf0oofPQ1SVdUIC3gMFCPAHjNYZCbtmbl6pSy+h
aJhYgnQa0O4gDkye3+g6bUg6CIhdTOazmsyrOji4RrNp1PrZK5aiWv8JKt/JOlSTMek1srIsz2i5
9UdVD6F0DHdgJwE21RznmR2554BYe9CHCgX/sOhBaT5CmIwV2r5UhApNqriMhYDebvRqk4iaHY78
IgDJ3spuXbGfib68lER5l1QYTbbHcNhr5bOZeNiFg3cSbtbgZefCbP59JnwqviZf97eRmHzdXqRH
tRbB2WNbc8t+VtXkZUibqvIWlvsSEFCUYM5t8G6oWc0Cpx+CyPV3Pb6TW2LDBtTS7kESP1iiQ7+f
9SX0sszdhho5y2zVAn9BrIk0MNcQ7kEOh0Dalitmuu3S22ahDEbhsPCc0VwZgkdPelTOFMZKtfr9
QS9912MPCYQEKZH6w1Cj0eIo1bLAp6oYgc+cTF1lxUvs5RmJYRyDtPpo1h9Xrnqh2/DtqtMpX5W6
UuCSuCsj8u8CpBs6sWOWgYHysjBvI7Z44/wR6+6VGX5xLfnytOPPv9T9BY1Br/OVYKxRZX171g6q
P5dFHB2vjeuFaniUOmAuh4kwDguToqn3SysyM9qUuBVSv0hh5oyEy3Zdhtu0+BgLmLHQMfz9aFGu
EJwndeSCYvmQkLWhE3m17aDX/j7uFx//y01NigcvCPym65J4lymPoj86G9O8wGvII8z19yvJF3bm
b88/Vg1fRtqM0OF18sClrH2k6jPLD5D+rjuU0UJ8TJpHL7DPKIobrFpxfoPbSIR6PLBp+0sswH2k
aedZWyU7/4zXsXVtAl4ooz7bedQsI0gyBV4FKa7b1FM+OTqGjEv3HhoSbvo4czQiXUzphWpTROSt
no25UY14KHiEGZ4w1AMW+32wLr0WpgnyGBj7JsDd97HSY1eFLTGiwPVGIfUGpXEhrg02gKvO+pdA
MfwC/+dakykQstC4qq/G48LWtZHjKpvgvPTO9K0tW46WTXvovc2A5nyEP0TPrga8DFpcRtNhfrbi
K6e4z2ebLrTgwCCzuEVhZzjZcpCiJ8F5tLSnRyBgbavlDm7RHMTGRkVbLZGnjl2j3wdcMcYF5utl
8RMUUYOOhizQp6D3fx/yxMCteeikENttdROuZFKBgl20I3pMWpw3Fua+hJ5ri+T23M0HFfPWeQep
A4Ojg9rNI6wE5hCbUdLqHHMO/Ul7LbVDp66oFc7BFj879nDcc4dX/6SzYbtwz6IblzrxtTwOWzLB
V8GCZfaAHd3KuiPi0DhgrYKRK3iTStCqVULP9PfqLZYOtupIWwLH1gpZQefn+BTM8400i+aCLZHH
it2jYA+rOLUx5nVi+0lykpkFzdOWzEW8z0q72JLpbNhyPWv/sK8ry9Hl/jTYpLwT64pTLVHDUIj3
yqZcVCgbCLk9ZLS1lY21lLHcSKFEzy27eapW5XwMryf/h2Ac7Vm8w8XDhkP7QKoyXhmQIPg5UrN+
4a2k94xENTLu7iN5hvsgNuXedox4N9bCA+UVDjJ/ogOGHouPdGvNudA/5ThGeL6Vmzc2XGLD+V2r
MRZV/Ifl+cp6Fh60Z584ZeONePh3EqhI7QsXxq1CZBRhOTEpSiUZjfiOk5IkGsQFPReEDx+iEwIC
x5pn/whm3nq4ZAikR+NJvixSu30iKszAgOMUkoTH/yzP/Hv+JY54kS5cEo3I81Y29Z/hWM+JceKW
qzGsZFj2f8SbAlcMcV7ffOgOBQDGioRS9uR7ksu3HDPnlIVGRGyxJDps1R/9p+HZvIvvWx4mJLAM
g0TCDHHxJnHOXTCnHipSrcbYJ6xm5qzL28EJDrDMhaNBWKpqd0RTjXHkFUFAyLkXMoGoxLHNmjXs
Wlg/j9qfZl7bZ6dZCvMWE0gCAklNHbM5cbUYE6vKMTawWJArusCERyNoCU57S3rZfbtGmUpAXvwK
/d0B86CGWV/bF4zpvjj98MaF+cu+0KrKMIhRphzIWARrqwrnbNq4lzVEQMNWnzfN2qwXlbAyktHI
oybzzXM8LGEIZKkdlzzZhN3SLrK5bjpGQz/TEaBut04oL3wCQRjAyrH0ZZStYuEulRcgJKK+yHRc
P9aDtZDJRMdjS3Y88jq8xRBsKH3ylcouJS3rwNFEJ05u/AI4EvNEYT80L4krzfLzsqJXTPw0/YPG
9rS5nm1ybclwIa9XZnQTSsxXziyh4902He5Oq1rb6OWVpeszaOjHymUogMeyQo0uTirTJgxjUeqC
+Cao7yvzJcfIuR1QHnSPQf9P9qG5GjsDkLUk6Ti1c+Op7fFY0TZhd5+ly7Mwjw10Bjd42aqxHTU7
+P85tj4EVtTLTrjN3CNB7pwsC2HVWZtCRcy1EPWNpx+S4uRidYS+olnpHFrJ+vb/1dhHW1c2hU9u
8vQZxx4Wm7MBx2MathQXgpAPha8TUYkew9xkt8pceDJetSf/JV8WN+Le31YP5ofiz/RN+yg7mOo4
qY0d29Kwh41w7Ai6Txxi3Fit2nId3GGiamNHQxweXCGDb994FsZMN0gbHOn45jGbkOfF8n97ohyn
O5iZZMgA1mD+k+lepMjYwqpPHiBcsrTY2uKdI8PO2mSba5eaVhHjpUYeKUWEjFWmPtnZ67wIc6kK
zofMXGepNEvm5bHAxXbYQv13s2eWMmC3JrKtZxHpZbFTtVWG9OX3rRV71Qtb69f7mOzohofGXjEE
AgmNZR07orpAS1QVc0G2vXLlWSsr3GUErJNeF98M9yFqIBQnBMm1C0APjHW112iBehVtgKjbIhbf
xVIl3PwNn6GicAziMTsbuQnRCpgBi/W85q+Edt46BkZXgIqoXHY9OeB4xmAoRAZNYPOBjOIkYUbF
2RMd5C1UgtvqRZ3Y8Mok7IOGWSWtLH2RiousW0Wdk9yl1rKQN6bqFJx0BUcQl03sEO1QR3bwaamF
wZH0kB+NV1aU8r0idRlHIwzYwSb/sQueWTYw+lKw3bDjehazaJPGKNn9bvhL8GT37goUFouKeyBd
FcOdV8h1QTQPeUIBiRTg7tJFdMcijsgvm4u+E/4j48EdMPCYdQ9tOYu1BUX1UKxDfStk+yFcNMl4
FV+2rRouyyxyaWvZWAYX9RWW9A9S3H/mm4I2UoV5zmr0fSVXlCbyvCrmHVqzyDxV/UHiwyKZFmv0
WlwJ1RPGYmFP1MZWlSu7DJZivhI6KFOc6B0VBFg8sOoP/kFPrpy+PtGo6QJiwNMT0YnSZZuKH/Q6
HCSQQf0ghLKTo2iyYn0RucpdkgGRlu6OtsKikyo80PWbDIuwJhNfBX1MmPJxMwv8cK03ypt/9u6t
GgeHKlzW2rvfees4T++90LAzs/kvzs5rN24s2rZfRIA5vDJUUAXlUkkvhCJzzvz6O+hzgdMuGy7g
wHC32nabKnJz7bXnmmGv88f6GQJBRxyAVRA7G2KqIuqzXXeovvUGO16dTZeQT7W9K8Vreu+/vfHL
hFuEFE8inXwxZjOwGfdhQyW3tXWTJ8+J5YK5dDLR2OY1crF55Vq/5Cb/2bflPoik3tTr48jbUKP4
FKOMjAHN9qNDLTwVQ8o5OtouDJoGdykcncoC08qqd3sNFi5KNFlbmUtPjwc0vdY82nUeLkaBE6/w
CJLetYkrd+VqmYgK4ldpHoISvy3pOzK3odrZ7yUc39rSHA3z/GgQvGioj2lPPCotsMKwIB5W84TM
3rceVUAYZHJpqJBVQ+Zj6AxJszbixDH0xrFaCnEvUzi8vKBXj/VdGH03JfnEqb4TW7h1pvEYTKMX
m9IhzcT7ofbKKl+lyi+THNfPOKQhmZIAoepKdTtwXc0aYbxKa6N8Br6Z8mqVfeZYwYvJVk7VVctd
+Xel/dsLKIkSfECFyA7yXi46gVmcktqSiuzplNmicwtTzX3abjOnpUHV7b39Cu/LfiT50lavME3+
YNXw7i9hRXAMltwMjqy/v/tyDfStwkJ9Ug8I/GJCooeHh97xb8kT+Fmi4b/+/Vn/clxbYm7wf0eX
oQD1/349cwhiZoCRfzTITiUXm5IW7szS/fdVLkGBX58KgiV301y8ZS+uYpWCro5D3R+BAzj86QQV
YRNTHdLqrp+f/n2tPw7ilxe76AzCqfB9q0gzCLfx3a1kS7bNKcw76qvYfvy58sn+OGb/upphwIQy
eVx4pfx+A61plAwynZY+ZPAYVrqZQ0grie/DlVX5KxjqovTS7vzvlS6KUtxElt9YoXaUzuopO5Xn
FmjRziNiHACB7O4h2OENmdxr++5h/KBGBG/TQdqJld0990/6CdO4avGj9FHEirZxHD/4ivOW/ig/
6YPNFoudbveqPqanaS/v8hN2euV7OGNyZQ8qltaO+ITCIiZEerTn75pD5HceOEPLe+5Ij8VJeGTJ
ykfzWK3K+/I++CgpRaPDjtw+LEnJGGdCAfwYr5Airj2CSyZaruaSXpNm9qTZo7sqHFLkCAjHO/UK
9PYHpPvrWZsEdy3ZiTCfLl5OqYxrow+r/Ik+ZHGlvMkcHCcOJgd769oqllk3l0+bazB9xxYH/4uL
daWUpj9JUZbhZybfTKwsAsuRSoUP0Gkc5cra+mMEvnwydJSLvAWfuD+sWAtlHiOjpAwE5rnNnLl0
i7dEOmWSW0vboTw0vk2GeocV0P/hZZXNJaNN5FyiX5Kv1cIv0l7GULNzSDTbAy04xbFxwpXuMgFZ
keGANx4OAtfepj+mjP/zif/3wurv762Ud6EyoOkBp6r3w0nE83TbbueVuCbGmsTgOwicK8nW7zRv
vAm2uhuv5l39QWY6rqjtWrcDpyKyuNkqExvomgKquv4D5jv3DNJeyIioV1du1bLr/LEiLM6ljAuh
u12yz/xCDbVM6Kwjc6GWbKxhHWSnnv29EeGGb+rkRZUYD7mtzLz6rYpuq/nhyrewdJ6X3wIESOLp
0EQiiFoW7X96lSSVQyzYWJSV16/q7RKkR/w0vrutY9xQCq6tjr++2tgos/yZmclUv98vqOS1pKYl
R575lpmzDJv8J/0S8Lr99E/jR7Krv/BEUZzQt8238dZ/m26io3mw7vJn1DIgV/Nduh/Pybt/qI7q
j9hQyGxmXDPCvHcCsfvCrk5j7VJHw9d5m7d29h3j7Ip5LlAGbBuk5MTHc4LlRAAL4kt/9IFz0h/p
FG3bXXZQt/Opuateq8fyWbZHMMveNj/V2pXPBH5LOA2ETi148eLVAOcC4g5GvvnH+JBEtniunoJ9
84RrbA0o7tRv/dE49Yf6WTrk9x15JI+UTk4rVFpQwelBuvv34/zbrkzsLAgxyjZovBdPs4skAnMV
JuCxudFE128BZFdCshlIS1S2/77W35/kfy52Uc+yLpUKaEIo+udbTbpDYk0I8Q7aYliexKCzRREj
iGuEzb/01pROjPyI8sAL7zLfZm7IoxgSNufpZnTBcD3qytbfiNvpFlIqUF/z0mzG3Pm68mGvXPfS
30ZpjdQMcu6sbpwLtUDVwcFlA03Qxre6QPdVHAIdPPUQNV7W3gvFXaucWxHnsCv64j9G4EuZQytt
afgnoXGxLl4gIeuDMQ7U+tg2N8QYxYXltdq3aoUu/kaeHpz6MgYEgIc1rwt9q4EKAD9dHdotT/ey
cJAsAIMajhVCr4tBjEp0g5LqtXhEMWPkDJcjpDYKMoWATDcTI47UU+bOjqfnyDzEI+68CGer6MOv
bsb2Ssv2q2hcfjPQ6WRc9Eh4sPSL8zWB51FXDolyDFOgWrunCxJW8NfryMO9IdMdhXiB0RV5e+eV
mbiFuVckBydjmO5AqILA0N0pM2eZYCROga1usAFxHfBz1jxNcKpkp/VOVq2gnUj1up73w4DhkBvO
m2J81MeXvv1Q4+e42AXinV49xcDNMvaMLum8PV4mD7Lq1D+cBi0RU+VVODuRAgfHZlIePs9QiuO1
ArBiusCjqsWZ0TNFb5oe8vYWbFSKds24t7pNcu3w/6vn+NeNu9gzl3OCwYNJbitP6+zgvdyX2+pI
CM6hz23mSyb8iuHIEhJwzgP9q2wsju8TbzgobuoWa/3O8Cp3FvbSW76rPf0RbnDtpfa+Z1wi2vWB
7Ms30BvJ7g/saR/iS/g2vMQHDt3DrvwGYCxCG5yGw277rX7wH+ILo974GcviK/XqD2H+8uKwRJBR
4PTAMPOi2+4gzei5WmHLW7ek9D1N3O+81uwGNUmOuzyN0aoXbgxlX2gMaEoArOlrYm41PvXjZ0GA
VTt9aunaEEu3YQqSmmdlfJeMnRqUPM/TPG5NVo+pPwTGbSJ9jFiGy9nOUF7+XYvk5aH88dAw2hKX
QNMl2/j3LTQSEKwR7jccLckO7/otOYMv/S79sI4wnWrT1mO3rBxtnR+t0Rm2Zs30RtwgV+vd8ZXZ
8r+/nT/kkL/u63++nYs11EeBkCbSlO0RL7Ellnb3Lv/0kT3bWsSSGj91RFafwmf4FfprkPVXbLMj
uz5PD9pr9yM6wcP03t8ZHxxk6g/5VX+SX+djdRbe5vvprGm25Hv5u/ETvTrSIXpFhuF/Tk/tffSa
f2ehzb79ZZ5RpY3v7X39YD7Jj+W78TTcy9BqyKd/kV7//Xm5xf++/5fVxgxJedYTnRGo5GY/7Tl4
b/hn8VJ9LF/TgYzn7qc/U4k/g5P4QNMSkjtSnv03hdtAmLf5E56FFyxcb9VvRHF3gWGHn+IzZ8CG
m5d/9XfEpjEZhSkX58vpjsA085XRaABUg6tlYOcv8mv+kX+YX5Jh09/IxJY9pC/5ix7b1kv50dr+
qjl3n/LTSBLF+1TY8w9h5Ofka34XfrLX4XZ4ND/Ej+mjBHm6VU7Waaq84VE6+ef5XXzyXyosyz/g
IyZAZBjdJrb4sWBK3+Fb/l1/87vTlVb0bzustfBqiK5C5HWZqVpXzGrqkWWE9TBoKOlDWe6gORHT
a2jssjVdvD8yxqR0vaoiQzm5AIOqooc6VY7CPfQh5dPA3tNa59vkoX2UY9fqvvoaW2D3WL6ZH116
j/TP9NTj1eb/L6vot+/iAtSIBlktp5pxh3kPMdJdpumN/V25aYYf/mRfm+P/rV3DMh2cV6Zp4Hx2
8alh5kahZA35U+vKzhvmXFjUlXbuXKsHvw7nl7f3vxe6qLNhGo3Eg6btIcuPKtlRbe6v+z71xqZx
By1ZRQMzwBGZqKmjH1ljh4jc/ckvmEqri+ZegtKMBmJey/53WG4mAjlynThABb6o8SaYjw3UZJIg
VK+Aa5HEOJVN9938WLJNcQL0ckL9DDlwJ/T0datv+2lhO4sbfCZ6M7wvLezMtG7d9Zvaf26rmwHn
RXW4m4HjQ9zMw9oxet0xBXk3WsPeQAUQqndFVnt19l7pV/gsf2vneCxg6ObiN4JLwe/FXM7n0QwE
Hgvw4PbMGYyV8GRu851EQiZzuNS5hkguf+Mfz4dLsoFoCxZ60UDGWtYUJF9mS/AeUl4vwYAM4a5p
MiVnzr1kUl8XE/3lnePTMYbl2Acs+cuT7z/nTOy65L5ugPBaV3WIh7J7Ph2ml1chHeUvZyBoQUB3
i1jyT98ROTayPEmJREHFETTPYwau/KMRqKIw9C+ZSzlL3Jj2XZrf8L/1ZosDhMBYC2FLhteWLFSr
qdXcyFS+B9VTVNPG4N/FoiKfiIJpDiUTqInpB4xDK64ZvMM+5mdtjV7ZwOCUo21aPI9pfqXJlX6d
3i4eHA8MrZq1uKrQzPy+VAqB7EZxrPK9BqYiOrKDSQxzUgtEG1qDq912EBiE24XGgFGWG97Rzbrg
iBWJbsExOVp2vZdWWLrBddhl9gJv0hGczXXyoJ0nT1p1p3pLLsyatOKJcpQ8+Hy5/ELxTtu8Trfp
Vr7RPmtck7c5yIq0Us5EN98j6v71Pfwyeb59InbIYYwHjEBs3qblURuHhQ1jHVS7cqV7C4dheC8C
JJGIibzbg4GNXnY3esYag44VOWXe6C2/np9aXP8bt6NWDRBuhlXp1d7oTCtGmfx67/QO1N8lJoif
s0PYmA0rCLQwtUeuv3w9OxCNoOYoC/vmddhiXHiMd/FO8kRX3IcQPlpes9oJvfg+cnP8mMxjfIgP
zS6+Whv/hjfiMY5NJ4bf5PgaF62bkJKe1GjYbU94NWqYCNTfkOfgkCoCD3N4hnNAovBVa7W/vPIa
c25UTYz4sHS/uGxTm2OYC9avvVXMbpr5baqeCfeDO7aEF/T1lar2y0DocqmC8HBJfRm5/NqM/vO6
N/WU6kKppvviJ3oXPrv38FX9URcSgnwaH6dn2hQmwkv/Er6PP+bZ/0wEGyJ0+p69do/z99KZoEMQ
vsBI4vWVBu4v/TMnV6whqES/Ug5+f4+oHYHRofHbM3UvUnrTprGLN74ZoIv36Xb8QQwjTq72dOW6
f5n2LzUexgE1cAlK+f26c2kUWphS6pXHwn4SnGg9r4cVnjOOcA1Z/MtH1HFgoZFaDOYp8r9fasx9
PyRu8FfuMGzBZZioqXjwQFQswh+iOxYfSvVbS3p3ykrmsNurTE3iDrnIfxYBhQociuQFnYhbk+zT
5ff/swhU3Y9gELfZHm0H9co/yDf4j+xqF+ZUZ38lts6/7k3ntNPwilEeaxebCRhaDD4dKAc2niof
T08B1aSCsLf8zDxyeJzcXc12DpSLXV3i+G53KG5wLOdH/Gs4tCWv3VlGBjDttLXKf4wPqltSSeSz
uJpcAmPofLSb0qYwxBt5L7oKtmz9MWBHQtTK2uQHGBJ0sWsplJf7/XJT4K6S9ImZAUDF5UYoJ5Yv
pXmXP4lrjDXezRuDMKanb9BD/7FNye3Cv2d7beFdrLw/LnrR+814GORVK8x30uP8GeTr4EToEwTa
dEUtbyZwTHsS1xbEC1hb6Qp1kk7vtJ9+8Mqrn7Jyp/7kmpczvjQ23WSLcLKhdoC7etaZDbX8isHB
Rrt6EyBTYZGSOO0LWEH6lY02QfComgwn/hG3+Yeyi3igD8J5ihw++/J/16/zQ3P2N+NDVx7aH92y
oQ9nT/PsCMyiuS+SW4VuL3gt9psiPuzUeW9hN6ab9sTvB6ozC55cu8pP/67uo098REzSgG4Tt//O
1zHn0DW6pkHeDxiQ3XNYzFyw0ZfiEUy/MWD0Xeuwfu3EFyv/t4d8AY3KIXOgErvsu2JyrOqsBocu
ufFvdOctI7jdlZ/EejtF6IPQfNwp3/mVE85lr//reQMOgBJaWPKpv3qk/7x5ZpFksR/IsCiPwFjN
wWR4gcn42dwY4421uba8/jbIpNzwhoPImkguLz4vYpjW0oW0O/ScutVsXdfpjQA3SIA6JANCmMAS
yECsxk7BxmONoXupOAa802oy7T5A4o7LQjDxMHrysebnofqKVM2RlAWPKlAVpThTmurBGAlMzGIH
uM8dkT8rjbxOJFLL4BoVgme2D4UxwMEW1mNW7PwJ+x7/Phu1vQZSWzEHk+FpGt0GWredkHagVUSF
iTQqqAigbThWX+1qSfeq3oJOd+rIfaj3ulZ4UURfkOJpBX0BVQ/vAY425dy4Zhu5QfMzS/OOSANH
yGtvIGeq+pzD1p7yTSCti+RG5u8LSGLPpmin8n9EPkPlBkRNDmnU+vwIfcAZIDVrerdW2rMOh9Mf
JkyEvjs18dqACyk3SfEVNVxHFx36y2NTM8aYREev0YUHla0Xd+moO02ibowsdmdJvAn93quK7yiW
PEUjim3hikXMcHvFWY0azBRUWlXt28mI73XK17Qh/syATIpJuOw8Kw9xiQ42ZD66ZfpQCoei+8ZU
j5uXb0ThpZEl1IvJTTiNbiNUbjMqjBWHNzLxDGXnC+1DDayKf3VVrIUghPQtOD0T6mCmlEs+qiZ5
o1NXWpS5Apa3Ua47enweGwZiKvl2w+MoD3b3Uw+EbPa3XfDZGqtetpxYuK918UbU+3Wj6JzzHkP8
mvxkucqqVNx4qFYCoQ1DsWlGyxHMdwR7tua3N7XcrfLhpEVPbXXC9bqtMQGc940I/66HICbeqQyT
QpLquxZHg5wwID9dm3Bj8wl7r6TEmhr6nd6vdOxRotRfqbhTJOsWq+nuZtz3HEjTgcOUxhfSYgqT
vcNB9VBtkCG3msZwVSHCkuNm5/fgqHCQ0jl3wpg0r+bU+mBBfu0asLMjXVgr80pNN0Gcwe2N3UaK
t3K4HZKTPnuG1L7FqWoLNWScYIlOxoms7b06f7dMovBeZe1W4rUH9HSEKDjIFqmMyUPFyUQcGq8z
hbUhWKdWeJ5gBU7feK/jDxYayG5g58vCqmzgfpJJ2cWlF7BYBiD+Nj6J3Xcq4ImsnKLs2IzBHVaj
PKNJOglZiDsDtZoXuqustQLlPxbYuhtmaPE6EM+2CoTVwE5MMbWORkyVI/oBgIKRt2UojlFzQqds
y9WOGApx5ENDdN60xmYcd9I5mTzIYhIWNET+kVVprqLkNoG9fFvez5rbW/tJcoKXYnAnss8rB7ME
FYZ7fxPw4FoPJQLmkrPCy+PksatObktY5uAUsUPoV3YyhJU0smoY9AaZh0lZ2d7EsmthSNk6tegO
B2N260deE4MdxVoNpteXrs/xYxvkriWsqg0O6QHZOmizHEQPWApa4bs67DMfUBB8E0q3HRZPcXoS
5MZtue8iY2pB6VfkyAzzW7ycUYfcLck4T/p3U89tKR137ZB7Q3Zuyq1vCTYhy44l8T5olM75UW7A
KHAe4yiH6xj6fxjXs6P3+0japknjMEvapf6t5q+GEJ+abtthFaGMxE5IMnmRwMelvo2zZO/HJiOk
TQGA2YM1KvqbThHsYeRFp3Y40/85c7o35G8Yqxh25UDkP4YKlaraUjHU8mGsYXun6VZgu67H0e0e
+uCUQcVXe8UjcGgVW1+zXjiBpeyl7C0goU+fECmkeQAhDUWusZP7jyTxPRFgN4qzdTbUbtg1t4vu
UbLuLeHDnPH8gNE6I7qzAtajyGOnjte9rQINN6FT8kIpbHNzKB/9oseGUWOrwKlGfEswejOycBXx
J2OMPs1y19XvQpRuwzE/mnkJA7haVTUqhHFwsozs0SpZCQahKKcZi3a9LJhoFdmrnqjHtjvnvWSb
7Sc2QqumOnb0OTK1NKrRdG57Udtmg4EsEFJvMtyG3EjwN9uX/VXFxmfNqTdEm5QwW7l/Y5dWKnQR
PRFDEUKvXa4CQ+m10xhkPkLIaYNxHVYsVAQ+lb/B48HutMaGKEPuseYGIGEDQhX6rEJg3/G/wql1
Me1ou32vmm4xvwTGZo+mrHLAELywND0/GndFg2BDeGTB0Ey8iPmrHn1MyZtmuiVMQR37AeEEQGro
VIHirshPU/8NjsdcqFxXOR6V4zYSAg/j7o0eEwI4PgvqyggLVw9Ih+CdruqzX5dwR28jBdekdDtM
dGxohg06OT+AoTs6QqE76gQoKCEkSWsH9GYVxac5Pw/VRi736Awq9cSBktULcEQ1Upq9DDatT5UL
xWWJa9L5K3XhXs2e4Tis5XIrsLqsNnUk6S0tvpXpufqqO8WurJtRew1EyfW/zHwf061m2VlHC6/P
mwCaHGaxNrLu1cCN1phM+Ym1qsmJA10BR9T88LaYNr0qb+SaN7cF0fCHtdHIbo5uqG6Qi5ixa8av
Q3oessPy+9GwbWsSAjuSe9EIiLHvqD6BJCHbKxuCFudI8LWb0WOs7ekKkI3E9CI5shsMBqSFx27g
l48Kt7sefZtMPTtGdDD2J+FNokkylEPCCxJbOluAdJANdMa5MyMSLEN4lsL9lOzD5Ogrb7UQuhKU
iFmH9lp7tEZl9c29qobPBrBdN8V7f7otc2Jb83UbnsCSMRbFQlpcV+rtKNYHM3jrSGToLBBdpD3p
Se1YJv7OV0iWnT6lEBcRytzkDuydPbp+yK0SbdGQ5fYon1NLdAsjegGJUaqVOERrY+53dQvSxlFO
WqlbUHsnaW4lCkCNcjgoNTtiPDtZ8OAK+am3VpZAxOyrSGuX64+TUnp+vlealir+GbamO3XbYmY/
05WDqLg5TPmlv9M0E8b5YxKEXs88pqeN1LsfiY2DiFvmkMrDoDF6xSu0TxlFsp/JEtzJ9jzX9EHb
MZXYikKq3g83UykfMmhFxvPczPs2O846YiaJUOGGIwsuYPqAOewoOomW3OQEP4jNIVHMfWfetnS+
Q++VWoOXmmR3EBUSpXKWrcFv7mJI94Ha0zAUyA+YUdaPFkcWk2EpJLV7M5Y3FrnMyk6grKXxNz48
Tq/eCEHm1rJx8nPlvpTpOYzaHYyPtiNcRMQrj/6Gcl7CBFZJu64NcOWE420K8x+Tw8SynpRU3ZgM
BvFgAjnf9sL02TaBZ43ze2yhZKsBCzm2Jd10AFtysjK76Uw8aZOTih9WX35K+r3CGLueP5KW3UAJ
sCl780fALFV0BXrHLiHAOluOW9hLTm6uTZs8azeCfp7E0G1pzjMx9PB8nrqe4JzJ1ZvuKI3moxgP
BM5LTtMhndfuDR/+bhTciMVHJRLKWb5L1lPWnuPcUzWPPmQfxKZNXA2FU/fgwjiFUR6Ualo3FteA
fZOUvV32816ivk074mHTQjwOgnRUrXw7WEQwlT6stSzbqiKukN/0iTqHhNq4bw1Hp2sx2HJ0A+1U
aHqyVu2SPr/ThYQDR4qvRlN/RcbP5FODpxdJaY4NrppTmL3KnYazb+LJGbBltOmWUA/SrEY2lFJA
zlvthO6jbBXbt8rHUF4TuGFXIb+jIfjNyCHl8NR2iqdhBVnkT2V8lyoryeoZMZt2oLSOKDA2yr/z
cq8bX2XMJF15yUVYY+PKbDYJEh5Nuikt/DAy1Bn9w1LgQvj2cgYhP+q9tnwncQYjZYq1CF9vLr5S
5jHaElHffScUfUM8TOwzUVRuhOimWZZafDTMYlXfSy1ItBnupSp/jM3kRclqN2ZuO4CzCs9iwNtN
BnKqPPuj5raStiqa+G5uVrqGUI/VXxrvFa+76u+FIlkNqriLRHlt5WeTRo3Lp/NzM+1THXnGQzpm
XhAcGzrlqqy/UOuvCpIrmk/B7x3R/LZzDcvkwa3ztzw/++Z3onxP/kYX7zK99DSsKerujZgJ5EzL
foBCZKxWsVS6lTweZkb/RYIUBVVgQjNmDNt+eUbBGd8ohynTUjoyndwgNuBSuRPb7kb1Sd8+1Iq1
CXuifZBQZMKbUaHSU4ZDCYswEOyuImYOmascwiQG6GyjH11+Jt/VpUtfimjENEwQVTsUBRrCxgE4
W1SVZHcFSWbH8alpqXYo0cKnRn+zFiWijjWTEHnLTqgppdtB+W3VjwowJ8TPsLmL0ATUyf00z5sq
zBBI+zgJbdL0VI7JsRiq5/5ZVNFKMiKQpM4xpFv6j6Q/S73KyZv4aVoUDd3gcgHuERyZyhbDo5ac
6Fb7iaiWT1mlPekSqDQaXbzTAPr0jbLvhDX20pgUsQeTgIXdxXSTEjlvkcwdJHARyk8FrsfS60Rt
RfdSuT12Dn3hZv68DnpCSORn2Wc03f34KqZJCi1E/qrioZS39Oc0CSJqoBnGjiHuY5l+0AjJARvc
sSquoWd/GdTiQWaxFEXsM6AZ/Q5jKnpRz1IFbMt6aFcWEmL1KwFSlO51+wd+xzWY+AI2XRw4AW4h
JQOkwPG6VPSJWhVaufor97jej/w4dEeFVDzwNg5ED6J9jZT553SAC8rkkGJaAzB+yeVvShCkcgla
Nmz/Jrqp3NdixUHOuQIT/TkC1HQ+1OJ/j3/GH8inMBPdPRQ4ecyr2Y08wH4b4oLLCPAayXShOf4H
fuMOGr+yKJh0mDgXXgLtudkrOE9zpdLNobTmEJUI5F74rAg9vSsf628XQ9e1xBzA6iaB4vflgesK
Y+uMi51HV37nk9nbF2Et3NT/B9Uiqd86ZrQEujE8Mi9QXAyphSlreU6ZDfhqnPEu2tAPnaGMuFvw
LNURAWkfWuf+3x/xLxN92qWFXWfhO2CgoPr9I8pyOYNe5D2Uw40v3kQFR7xzTj/bNXvRbKgcyVqr
NwXqZCnfKmAWUYeLatJs8RNwI8vt6H9Df1WaDTEA5A1EmyH6EcPUSaLUqdYWufVyxzbW9/YkRLZa
Af0xgVHDZ794emnIplXMR8Gg1RxfBvXLuvfVGtwJ2NCgmTbS1YxJWa7g2q8+RS3imhrmXsEeXG5z
UdnM8F/ScrbHbmtkt8KA8dKGduXfd0n58zUydFacrmiKbCl/COl6npioIic+KvEzc9j6vksfdeV+
at5U9KRYt6rBI6GiKLqySHdV5UXwQUY1Yss8rX0mzw2Bl5Hc6+pR43QBoTb8jmv8w2N46d2joA3A
Di8GNbjLJsIBbof4RiueW/bWNHjMxu+4eL7yif6ytPlEpoiZv0hipXYxwJmSmCVnVpCYGwwBV2PG
aUT6wC1Qbp4j+RBIB1HbTeouLu9bfdPJG/whR3Mjyc9x9y2Fq6F8jsq31nqxhDsf1lKWvcXaa6Lc
Je3LNH5P1Qhl9OW6kfFFpVngbwZtuEQbInn0eKv8vl6bsFHrTGsX+cjk3QbeJ8dMqMFfV27Pxcbw
6zKLYpJxLlIHU754LYBGdKRqRbKfK9Mx5cGNDelTnmRcxrRTDGWFFvcuAW8Sc/AG7a0TRs+k5Wb7
8powWOPU5lnDsa4eJW22u3DaJHj2lXPkFMFwwj0lmrOfQCVjoI/Xc78VZQs5qOCUA1hv++7rVy2Y
lwryn8L5/+cGRLKilsfz5XI8nQj+pBaT0RzEqTnKXfyRw92ri8qLoc5PC0ibKckqBtiMGx3ggh4K
EEoV78Mcm6Aa3oi1rsAWk6rdDAoukXnIXI2znTGNa1LlLfFRyFKvmav1gH0PyJzeH0zOdlmneqH8
KkzTRgTezzj9yFO1hsBugYXAlFPLVVxFNr0659tJWrXsiXnuqBJGDILmCemncQPRUZoeaCKq7pVe
14xs4vzMtIRKB0pCwAuwsqv0T5p5JqLirYuETTCEGw0vW8Ki3SqVXbXaajF6HAPGAQ3YnIv4fiNY
7PZW8llMmRsEpkPb4igZEm0xXoI+3mTxQ5GvyQb/NrJjkxShBknoky7V8H6XKmlH0YUwU27VXyq0
Hm+NBBm+5f57IUOA/dtz/8/FLvYwORTTWZ+YVwm3ONzgItGZj36+w7QlHta0hthsFI68QRtNTLac
3KgN5BDSJwmEm/I7bknwUgt2Ed/ib6DVJHlteuuhNDb8kXHfRI/9E7PFhHdio51b1DjjinXRjO8V
yM57lLzMjH71XZXa80quPy0LA4DF3GkH7vsoDpuModKPET8PsxfqD/oNaGu+seINB/yYc5Tp+m7Z
whbADEOlMcXTci9EyGduonYJ7BODZwK0s+K10D6V3lXv5o0SrfLCjb5RuktkLL2n7YcJxmYzm/ym
GZctsK87Igur6MhpYrs0+8Uq+k7Z1Yx9bt1jnuiLK+Fh3tCvTrBso5tBpSN3mLtEnWMBRntIrUT/
drxhRL2KP8RgE1Hoh5MCwDXuzOjB9G/SJfnArg4z3bwSAoyD7MJOK/YaVmZAINbkeNZNcgeTfXiY
mi0R9JZQ2hlLW6UIWGz6AkSxfdkfNOE7jHf6tCnlkxxvpfSNKa72We7zffKjPNXhph62+kuDWnjG
aoPT5kYzvMBdPJSE2gZezuO1fJzFbzO07K8xXlvyTtn2q3yPWBujSIZAVylN4kWv+z8F538XnnzB
U4iMOLK6qNP27HSbLFWeIoP4nVCseWjlc79S1IbePl73zbOG2z5TOuM17RxgtqRgHHbTUdnN3E5T
Z27OGU60Jqfapmb7xdVgHhrMBEyvjR4LI+Xbx78HHmIiEgsKJRksPhKVx6isV/74Ooz4BhWR0xDf
EY/dmn3xtRnlm5BCnWJaYEbvgYU1OtM+CGJxAHXpvrszhY/lRJf0IeI2SYCsDJ4fQSOdqgkbEdv6
0fUvXfwCf53m2uvydhVE+Wv+/wg7r91G1bYNH5Elmim7dNydnuygZJLQTQfD0f8Xme+X1soaTWRl
xpXO+z7lLmpv1upoqRRdDLHYrAiiLqvyY1oPMPToXfe9PbTiR1/2jorfwjqV7Uqcglpbm9ojKl89
tRu/jx9kcZNNNFwS6VOdazs2sCTq5+cGW9YpE61BC+/WDQ2CMXmTKWdfFa6u+HKXQ024dOUPEdDX
vPqf6eOLmUNwCvbj29mspHYWGpUxq3VWt1WwUP+ibWSe6txFJcj9Yf7946AFb47QFEUsTf02aM1G
UuuRIEEH6zy8y8FRgWjiYObZDyH+F+P3+36huYWh0RLDrYVvE33foxIvpUCTI+XiYxvSzJqNdicw
mmgC6ta+RKSGEn0rJJXrREcEDfVJNA2lE0CoRaKMUtJ4QT+qfVks71cjdcLxXqtTpAM/orVhY/eI
G5ZIl6ggPkDcSLqha7mNpFOaLWJqkybbSDpifKdgVYL9QNdiFLlZlNfDIESEd6yx/kU6cqaVgRRe
fn2ZOSLcuCGN8eECouZHp+ZvweHXrYu3lyBQCiBc+J419uE0r6dOT85qvknR46S9FwCo1lonpWT4
ku/6LLjkdw3xCq2dygV+tFp7KIpEDlCRmZrPijjnNhducHsRMjdqAwgy8wVXXVuiwTq66eSJ3MU4
UbT3835GhOQ1Ol021xVl0DsoTYQNxEbbZuHz7RPZh6CRnP4+NcIB+cPUqJL7Ly55oOfk77Gk2PRG
XSjJOdbxS7vbcgdNlccgFdZUPZx87TSiLVM8F5wEfiCoRwkKNorC6s2s3+vX46DcFFFDLWSfAj1F
YCALQsWt7ug8xO/Z7EyZDwspynzYHOFsortM64dqp9jZsYoyhFUZm4Ieo+4bCofWaYBiLq3F55qG
TBpkE1L4x+ni1dq2vnh0VdJ2P2W3CcI/9XumbVtYOtq2rA5Zeag/53Cj1edLfTflt8N8CLsbwThM
GrXqbak+yc1eRc4jhDhyO3W7xDhcUUAK94pGBd+RwkNRHaL5GJUfYXhCoQYplVLdyoC4V86VKG+1
KcQA94hGeWgkWyOmoh9H1Rc9GcHUG6t5Mmi9okRUmNTvQRJ1zR69i3oO+GK73nYRkQfaRAH2I+yz
zm3UWWSVAdlawpSNDQIAZWBIhSUn9vTR7iUO6IXutT30LniOassEbOAX3dvThU6xNYMSx7jkJtws
FS7zKtrd80VxFjEO/YDNG6eJA9rjTywSObicA63zVp0nFY5c7/WLF4r7sNvFIQLem4tBhdYpD+mv
Nscg/J4Ad5yC8GNVHofOb1QErtxQDFihkt12GqrGbkvVpj6Gur1cGa1dN1YOs1YkbLJ6ER6aI2B9
OJolpjIplDNSYbOTHCIKBTzo43LdCCjomHXhl/HThcRaPhvJDRbWWFdX8q6Ztu2rgmUszUmZjpx/
1ZwsPzerG23FhqFJqBAvYmi+cqjrAUoI285sVniQ++J1q1Qn5jN5MNfIzgESaIILuIDYkhoXkx0F
4vZnXLjIO6SSOSO78C4dDGFLMpLHm1bbCIofCbtCPUrZ3To5lZWT03Yt7wvJl0EL39Guj2kxCwHN
UU0PEmnTgcuRbyFhEfojUBYU9OnSbXkJjGc5s8XI1Q1/bewulbsCwZzawotMNdJKNK4Ge2pfJaw3
RH/d7IXcD6/7i+BKFycWTgJdE0gdZMbbEv+SmcCLpZqK7Ldo//XWGnZFbl3rAENJR0wOZb5vwA+L
JvVXLJ+Wng+FXqF5jJRAVTyCXJLuUXK01Y1QboTrr7Y7XAjgYrfFMbBxc8XqS0/humy94e7yPoGQ
A+fGJD2eRMW/UiAHFcdsJDqz7spykMSgXUtfqxw19WiBrx+FqyWI2yjaZIPfUu5QvFE5KAxtpU/7
l6t4SI5C+ouUW0Q2jI7E5UnFdYetnboXsX1MpKeOjnh+RzO+LX5NNVWTG8TcVvAr47dZOsnRVoKG
qfu5cDDcVHmd2+2gHOvRF+kkrrqtgroFXD0VXJ3L5omjG1L3y/D+OnTDSV5ZCKZXradQXq+xSbSM
JT2y4mEz3uj4IK7QSEcgKlDFrRr52BJNlWuMn5nhxJpHL9hdJS5AIdiW6npJIyTCdzBc5FKNyZfE
7pFz2ubLiFWTbWEwhC/7r2IkNMZt+qzU/sU4JWuLfsD66syFV8uWgiShhMIMQxQeKH4rnBCeqmeg
/js1t0DvjDpM3GetehAux0na9Yy9dO6SIIQcvN6K6UZhLgo3zeUwFc+zeGcU75niREDeFZcn8cWL
b+ghKRbLFaBioDAl03uycEARF/0exzDsNHGze8YaQTTXaOxlW0h/2EDmtXPF4LLykEgSWgeJuDAG
tWGN0NzD6rmeEHfc5PRVQTtgekO3O6IIRCM8Gi2BCpeQ6JCehKWd1tB36bgt1fKclHdX9fkivOpr
JvOVJ9a3XEToKbO6THY5kDpAC/zrVKuPgjI7RBmK1/Q83ekdI0Q1d5PWFrMNXBg6HgAqDcThtCdt
fGVeRfOL/lyEAiA6upegUQ6r7lhkd4W675HxlvYgpzLVGUd3aA56tCWuviT7ML2PEJxdJUEG1KBR
dRAPe1wyEtmBxBpBqGJfnCY+j5IVdluxeCuN87h6ri/7fqI53D1KIuJR9S5GV40Wobyvo0MdBrVg
14UrgPLvHJ5caOnR4FCsSHXW4r7oHCRPh8mpV6482rpPUCOU9kWDLAZOzDIqNOLpzzsc+z539V9D
7pfJcnfra08e/Eg5Amsaw2eJplJxxshkeuiFXa8dV3Fg1ETyBGZxgE6x3a1uk/WHptJbGw2U5ivm
7JeJHGCoHkpp17U31/Zw5SYlSKdN0R517VU39hEqbErkrDS7podJygqGRUCszAuZsGYc8xgKTSzM
q3Q7x1i67RkADflWrF7H8C5UfGN92w3HQkND5wZXjO6sUd4t6A85LaYK4ZFraYmOsByMfalwJ9FO
mFm4UhB1mUwJKVaYxeGhSfYFqEUAmNlG5pbqvDQNKsAnrZm8RzJgM3LizUraDGiWA8RmBI9elNAV
4/MaEEuwjp+0AqMVIMH9ZqVtC+NNbl058+mxamCxmJlxTi3ssjLDR6Gz5NcezUxpE24XxffBjfPt
MDqEMX3lXEPoWz8Q4L/TX78CT8R/lcW/UMZd5FsZnDpcNw0r5YLASLUzno7p+90jVIrECvLTAgiP
AjpEXn7AOpjCBV1v/6eGyXdNp/9swje8a9eos9iHbMKiT/MCYMcUTpXzTP/XCa3J/yHR+c6m+M/q
vnWgZvlSdtdSXVRqqrv0Di6FlbpAmjQHJxNrshcKi7Naypy6Ozw01jYNVi7EWuzse7Pyun16/rGb
86fw/59n4Rt9UVTGspSuwMZKcDBkQl2/VXAnQ/JCrSzlaZY2RkYy4P2YePwR3EwTgsr0GiGrtf4t
G6vGOUNwq4U4uVc8tAHNtTNYjCbmTy7qX7Dlf+d9EFFlGULImgSPciy5wT9g1NUlrRQl0bPdZVHl
Xu7hMnJFEQkP6dwgpUjKWdLwWGEADL6EdCioEuXu8rhYh5KL5rAu8FWW0GLIixEkMA13krMFE1OX
WOwJjMrTj122/yYskD4EEUQuxmn09L6dmKvcZHQo5vlcT9wf5Wsob8R4WzHkCmAqCVIV5HjUszRS
+CEoQUd8ga+pm1bZG+8iiiaX4Xk0bMUBAWsQv7w1KM3K92ILZOl+JR/H8kafNqDYLxez9ebmduyP
lFLgIdfXTdM/DPD3xfT2mgTK6Ol2BPUj21Zr6qp3HTlC97ZWPJBCVhajcYOqUw8kSDblVyzBQ2I0
0g/ElkG0mLNDxSc0X9WYcZ0eCAnh1W82iWzTi83TgzyaM0gJ7nAGdvrhoQyU2G/OILQL/NzcGkxQ
aGcYf1BAtFugDAAJccpKmC+JZNzkuqMt9fd88atg9f2SwVcdYRsgRRJN1X9fMnnVFlLep+E+RYFG
zkASa83VF6fbqCtxK6H6OLxQEBDX52xY+zNbrtdXdzHilpW7PiMXYpYrKf+t+869Iqr+9+0DB/if
fJYmtkIPT8X3HL3YbxtYXdssi9dJuMvTXdEWgZqvyShiX+j7u7ASnSZcuUvQn/dv82UV1HhgVwUM
vrS1pTLym0bEhg7xbe1B1O/zMt62AnGeitlTzeWukEqOWFhpRbm5XlXKqavam9H1y6Zf6hph0/Wt
nCjMaeF+LeC6l6880Fl12W1XIpmVEv5qL+hlYCuy0qhCr1vEyKDPd1d3iHQwvLltVOJ2ilD4oBUL
mGdlpeO+KX4BF6rBC8C8slbzIRt3Vy29iQtq/zhlROvezjuq/Cm11/QJCPk61Tzkga2a/LFL8PUD
9SvQcKCoGg2AFq5Ic+rRKcudeh2dlAzottAC+SNWrYhDR0FD6jvfxapHbm/DQ7abeA20AcwdaIU7
wFLNO3pt6coC7N68JSnpmdMwMDZBypS6SIcPF68FFIVtG/qOCRhkDdiUVN2VIajBEWjyQ0cf7fqi
ABzJCaJVdIemBTN5GIGdNmCyqugYXrtgKvRgtR426YwZF6jHKyZ5nT+19FD6Kt9kxGpoj7m5PtpF
mp4EZD517aivpaAYpEftYoek4OK6CRoiLRHM9Igsh760rTphUUNrgfDpg3chTmUoBNnjpslHFWK2
jZw7UBHI9GSpqIPLRIOUKxBGGKn6NELhJpf6MHXjDe6qptj1N6tkvquILgYhc5ZUcHILee2roPpg
bMhtYs+TvJMNdNWT8VbOcl8EABzq92F9jCBWzOjUKsmPimXKf9te/7onvrPl1rlST6VsJGdN3NHa
gEx7dbMVsSX5nRO9GY2z+lWgSsAVcDLAvLqxaLfGo0KYrhi3unWdT0tiD5VEcUGeG6t9pDyiE5UB
jumg+cmyn1mJsyqDrLrPm8eMnDe1qXTINbXCTa56VBILG4Qx2diIeke0axQ71pxBPpSNK7a+gY5K
tREGnFfdJAK6C4jKqvpTW1pajQpL/9JIjrjrADEBIbo+dI+agj+OCUYLJY6rfH+5vvSDA/cgWQH6
Bt1l9+1mfqWeLCB3Rw3A1lQYFst0nYjO9X59mpSPudyB3p9CuzwJbjNZ+Y0Y7+XKTRpPLN3ijZ18
mVS25gjETzjQoWYqCRWv4Gpj19Grtfre0xXq3GaGItVp8GRHu79KQIes4ZzqW4jWXN86VpYkSYTJ
1/vmwpBtgmZcWfnk/X30U/8btPz7RC+f/2NCVxskYqEsJudrG2TEvpknXDexYJPUxJtLtZlnILQO
YhuUOJRjV24kSu3jIwbVWW9FvZcNTj45+RGmBCdWmQ4NrZH0JafLotidFUe+MNgZXA172uqPbepr
v6JHanmTtx6cXjxHiRvXVPcPg3CIN0Xt5bv2DejCO8ejEK26dibE5ujOkIGBQPz73q//uPdrxB+o
1oIv+hID+sfey1E/6xdlis/y6qWDgTvnLjSSMUMxYYfksP4OB5c8XBOwFdo2xT7UHWMN8hfFZ3ua
vKtEbRNwK/K91OOwV4BbhFusbNhQeWsZ/zCLTKBM3ZyTKphFbae1Sy6nwo4xNuVink1y4cNWWUUB
rcTrtCEDalJvxOGEyyn7iQX35/saqu1iX6FAhvtWu52m60oXDSk6p7Q+1vSVVHDR460yB8DgM/nM
oBlu5MgTwYUa6s0wYDHRulNv4aRRg79kHoVk4tFgKhzIA5te3JflVpoRjtjDJElal5alnNzLT1Wi
bSPlmZx9xI0vukfvCM+IayhYHZnXJ62kejfUF2s4qa/i6qhTgElcjp/W3hqSI1UuqI9Vts8byRzX
VmI8tMbnqDlq6VIiHCW32+C2oLdOvSPrHjdt/KB584V6v5d7/ZtabiY/1F7W1Y087MPVVsbuD5mq
y69+/SDnmyWcKpxV9RDexuBoHkI/B11sZpsMPYR5N2CZ0UGdsOXqg90/6c/YBTaZ33NkAHQgD1HV
p3LtnMoAzH1mG4AIdVr/izd4+jjaMTYDeJ9A4qLap6AiMT+A+mPKaq1k+ug1IC/OHPkDSThVOKny
Zma/+aek7Cvu/x56ydCdUdgWNP6+RTbDRZLUKO7SM6XR9RETreYufqfEO80WLCBeUyQdOg6bRSxM
cXGJCK/e6k49FKRSOPGlpNLW+FmdWkLKl2htU75TFagMfhRZ6wUK7FYNZTpzbjkiXqy72qFL3ITK
AzTjEdyyVcB37AhVzeJpvkk/aceRvjc3xXuIZ1OAmohu1W6zR2d8wrYko0DoIlHOyhk748y+vAC5
BKgkE4WDUn8BwXq16AJAhTdAV/4k1YL28R+iQZlgFUFGCcEM6VsuLQyt1qw6jR4xAg6CtTpiwRGg
L/3Ff0YtEYMOqCp8BivBfCt8+uIb9JOPGjwEE+qwh+ibPW9haVlwfs0ouJ6RDLLCIDmnbmz/wkBl
c/mEjoQcw7y58v8i0wDszzVXXhno5uNsZcHJezwRtFmDaTi/VihHQDrk16f7xrqfzE/IZeZoWq87
3Tzc9qR5VNy3VIFMdLg28xHOxgEaFh4cvbk+6ZZ2giZjfcIz5cHRtpbf1z+SXv945NZE0DJaQqBl
/j2VaFneFGVrlNCGDszhOrc0npxdERC/wjIYw2AFtTX60Rx6Sd/+c5XjE/n/6/2W3rVTWKl90adn
WiTVyXDrc/9RbCJy0tue7Ooh9UkptjnaRmb29pOEAWbgP6z+202WFbEqDCLMmdpBVsym1kaVzozv
UPSiOHg3OpJVBdFNfKd6+pkmpbNwClsMFqikInmb+KLdH+a7wpfRJlmZLiQ9azHoudzSGE3d6Fx6
jNU+cYrDRMIjc6pb7TG3icypbLoIi9vtS3mGGvEIhfQM4gJNgEVvZFnS8qPlX/r+zsWllumIyM1I
XMNpsEgQTDRvlk1szZtfj4rJtUbtjKukMUExmR8fEKJoT6Z25PDvkSV6oJKdxBTu7+pN4RiubPdn
TA6eaWc6Cq8XalOQ+Wh6XZ7XbuarD+lze5P4QxBuaKpMr5E/vnZB+DkzM3y9yN9hraGDsciwHA3K
Rwl2Ug6mCOilQZYH6MMOWhCiuOVq8+1uMQoqeJejYacAXZbPU3dl8TiU3tUvvNjVbd2WTgsMhgqp
udxrjFHeIo+iOcYNIJ6vZdJh+zpQmfUrY6FYI3nLYgtuO6Ryv1QWYC7hXkRiYIWnzDJ4JDwWBRdY
WmdiSb61bI7mXM272rzb7URP9k6Duax3WQj+i6TsjJYWICoOqs6hTXkNmRbBlkWeBS63Gd3ByuT5
bMU3y9igYj2ySLS8qubjI1gXnuosavkSwLmDgNrLyI9PgOQ4IQglsrxX6hloJUTc+LeH/FDxq1fV
XX6Ke8kNI4wJUsPOEXNhtMfUvVhkNuxPxAvMK85AZDd28T47syMR3QI/5X0In1Z2vHgwefYXK7HR
ODM/tVMIFHrNCB2EIK/Kbb1dDIcuDDG6s8IFKDvG5/iMIdLboh0TWto7YRMrNuylzXIatys7cqGt
RGRDZnacsCGqEJxBohIRCs/znsm5LVbu3T8/X72UHWBP+oDk1h7ZweW7z7vH1t29vgrm5/silQFd
lH8XoQyoYIjUxHsyB89gf9HJXTbcqQARvGImjoOV/rVEYlLGweVoLYcBvULmZ5JhOzX52vNyD6Bj
u4Wl5kusP2KIXgZmNATN+83h8Lx5f+jcdyIoE4chR3ijv+wCBDxnLCZ3yq8KZMORDznrlbnz8Oky
X5cXlCRZP5ZRrKvZZ3bhUtGmXElSzkOyX5evPC5b+gyEwtQfb6maY7RFQ9JqA5BYHIbsuLyDzRrL
WZYUsaOVJ22lLb7Z1hpY96LWEfKQzfmdnsZBszkYbnR72a9Oyz5r9k9Tp/Jf9AlEO2R81pK0DP9f
uIF/BNPKeBnkLiyAt3FUSNkp98wDbslpuO00iGvR1VZF6iT6B81pfXIbmPELH6+m6DVonLfxBcgJ
zQ0b8qxBNCTHTiOEfm+s77PCiuBc1As8Dq6enJ1zpCKa4eNRh6isEiNcRhtfJkEsbouRchFyHaUt
l3LQ02ev6RTNWnYY3/LSMuiw/D2NWEb4/0xAiiSjpIl0HkD7f098aNZ1sXgxorOhe9177KJHBXOd
8gm5509WGuJPK/sWwY9xkVPs1KJzNB0v14MoW5nkFdIG+YyDzrUwvVU4CV9c4wXeqfTUaze9aKYf
+tX8+05/Qdz/s9eaCu4e/Rb0bJZA6p+nu1PUVGwpOjdQCp6Y601IbbbkpubD39ekLbv0tzV9C8na
IszCpsmRTiK2HLF8DFM8qgGKpOqHJlsz4Fu08tymO6/kjwivdSBBsvFRyY0prrnN6dxfQtA4Cc/H
35I/a/DJRaneJAt/KG+errIMSgrdkctLicGdWL5IuHPUOJVoDahcncbjeGqy27jrLQpNFIfOeZ3v
u3i9mfve6gT0N6UrvnmSS7ET4zHPaK/2Vd5PPQ2RFJ5cHfvXGpAhV2A5FvZYvITx5Oj1uRNfVB2W
UXOHLLUqfhh1t5PC0s+ATInNqQyHYBjZJB0VhwyJdgnRBmrSfz/GP57Nb4X9dd7BFxo4m9Vu2hjm
EYySUwSzc/v+9xX9sYMg/+Oy+RYlTsYgTFEj97tsAK8xMSleqQpK4itULwqmkHeN3lKvzLDx4Yqq
MNzUpPhKGsdLucll2P5wGGXdqYyPjP6BvsJ6HaLcuAwSMvW8oy7/oN31hSz+zwWIZgO4Og3n2e9l
glheT9kqRi4nIsKkrFirVlysQXm/DCM5JYZS2DApycc0nKuuAre1j43TqnK78q3PIDn+BL/7Q8OH
oRYnzi9aD5pJ3w5ifBGFizDS/modAzE7DhFicCQGP/GGtD+O6f9Y0bfYGqnsVOxnWdmFiUGJDNEF
wlpdLE+98akvfX5UBAAXJTdq3lAVgLzW0+uoKAMpvT9DYrnGCAdvxCbzJDoWpfCUp3eNIW1WqaW3
6l0aDzcr0ObzgMgGapWzdjsLdgXmJzQySy6LoI87V9W7oJtkJ0py5D8Aqc63WKfHV/ig3cZIP7To
/Vq9i8x58bvAxZKLe63dSlOOetNhekokymiEI5i1XdMrfWFqMsgi5N4c5kdRe8jjjFJt0CNmIoiv
A6BpbjZHvzzQc27waKCtstYvzjxPDlYyvojp2A83xR9HuH8c5m85RN1HXdEnnE8bGBhSCVXQIViI
9i0WnySPylHbY2ECzNmGN3MLLJAZ/4dN+FMXRKFLqMgqhSFsvP89nF8mTaurYZhPzS+gm9Hj5Zd4
K2wMN0JPXgnQzqUzJpjts3rUzv2dvv1J/VXSlgnj+132zy34dlGLRjc1pajNp/B+BT/yiUpS+8A5
TG6yV/wOdlQj5J5+svireVq9Z28T1IVkm7zh5EgKTLy3T+/XdyXwUizFQOKf17c4QT+ttskRi6at
7guP6yAOItXk7e55eMalMvvMAxS9wmZ5D2QahtI4SsJmmMEsFpbR2jnCKpS6AbCY5DQxM+w7+iZw
YkVyS/AHw/JeOzNImdS6RK4bgNTclChqTSbmpRIHk1rLHXUWtNAfcI8JJwfDZkQjS1OEYU9HlMLB
DEPLBGytJWism+ONSv3tbQALY7gAmab7lkoBiCTF61dm+laI255QmHB/MaZBHdYcJvgcLMmj4IiW
BzXZFoXjBdxjvJTA6sLNfGgoXBQmKgX5W0qdnrjUmQ/iQQjMqnf1k74D4TB84jfHxCmvTR3xM6KL
/Yir1ocBLPumhzvforucpR5cViFQZKeIvOmJ6bY1Q/uSgjRIUKcy45vu1di0p8u5uZcpOYQW+34M
ETMxtVfYzFTqX6h7zxZU7vJd8oUtxhYWCLXEuRQmwJlbBGceRPQv+wC6goh6AVCe2/o4HssgPeAU
xuTM4TuLB4j8IcUzXC0mL7yTTuKLvtNtss3zJeg9NYgC/VZ8ARfmQREoj/nZgMJgSqVZQVl5DUnU
alPQqfXBJTUpvufn+SP5hRDmhW8LkhMhdPOy/kARc9vfhjft4wSKghnrI96DTdXWP9g5SH8s2v3z
Nvg25CbNtDL0LB/3HQh2RHui6tBJl0Aax52YTbuQBoZKNwtRWr8WGiT4Qanph2jKNJrw1WaCnT6l
MONX2OWWNUzqaEOXUWyR5VHp+elmbGBduLo+IJFxQmTLrVV1p8Nf1joGl6yEfj5BZ15Mt4vHWbyJ
sS9Ixyf8pwNY2Seh1O475bo3QP9kITaBC4Qy706XJLSEJrQVsM61sO8pdWZ0PRo8b1R07ObGbeT0
JhEnr+5JXJLebmj3lOvVvRzeS16d4PCr7C76pjPgV9d+EpH5r4A7odwxYYss5pGr4kka9cj50EQe
Nbz4oiehPyjV1axy9A3zbSFdrLGSbYnEUuqfKPdCrwWyd4j1M9qPDpGHJSwoHy2xh/hONABLdIis
jpAMi7VnVLot6JAHqswbxl3fnieU1irOuF4+SSBkFUXEqE7eKAMgy5I62lBbA026odgIjQf+KlET
W2DXi88BJFhGTV10VjuED+3oKgaq/p5CZpfQ41mhUDNo+4XJXhO2FzmV4Tp1xP6jwbtFSnBhRecY
Mk6OtJe4jpyCJmyRb9fhkSHhUtQINK2saVLBLzBEAwGow3vN2CEh5K0kdGXYQhxkm0HZXuSnmTt2
qkv3OmHZDUggXblS+5RhhWxct+EiTgQfL5oUTyt3SDGsuxsUweh7zh06+TGdrNVnOQ9Wx/kY9AQt
/dIuydMKL8wpKIHIVJItCjS62pqr4S3q0J6vyFc5dRrk9IgpuZV+Tc3jlIDixsixUO511OgEjdlN
0SF8aBi2vxAl0CzILFSH1GpAk0XA+lByB3RIOKd19ZCRVBXR0dBTV6ofoqxF5/pWkJ5UVba47l3A
KbSgQNVrsqMITJcDCXB768419SFNtWYx8lUFSCd00RGSyCRr+xoGZj+B7Go21YXUsytphcS2oqkm
8MAxjbDwq85pCpKdu0oAfDxSJs81w19O1Kp9DdMXQaPcS4dA07ZU/tE/yY5o8zhl9RQhK2ekj9fZ
10HxIfQzFXtNSpwiB2NZBTM5sd6cNQKnUmt8sde5NC2ajCMaPik0l79P8sqf4ox/ji3f4oy1GBtz
m9KclckJkVRJyBe5L1GKCVZYnVLWszDU3Azb2C2XIR+V/XJPeQuW69vlcT7EWALNXqy4l89atMFk
XM+tS76k32ZUKmKHeLxANP/NGJAWM4EhpuNPWDfhW7kXwrdEfRniNYnnF8/034HKqp6kJKmz8U68
lTzB0/FDQvVuEx2ETf0J/OlT8pZ3FmHmRZNZ9ai7egrPy9clsFI3urf8VTw3ftFn3ql8uqdJeVA2
wFFRdM6DaTP86tzfj3GTBgpKzykLqwLZXR5NQAfE//1M9zhuiid5ndu4+n3zv59RXt0oiOjLbuGU
Hqy4QA+wawesaUae5lCMdJNgqRWC0vfyV/1XEaSvMuq38td7DNF8vtiDgW116cA7y89vhkedus67
5sAG7PlI9lYvozs+9fxs5AeNkwXtjoWcS9orfGHtaE7jY9ny9T9WCY2fP4ZueOHnWQBa3F15iosk
jSftqPvZhMl+usncBn+My0u1NNP80e/93KMK6FNj8hHhsAFx+mS6KMeuPJRp+H1B8UsgwlpgnFbr
x57qTDeq8/frV9alb1fw19lXsfphSEBhAIfnf599RQ65fONOPNVOeI/0nydsLjvM4zar4+9nKSdK
2EheGkSHZtfsBh7xqdklh+VRHJZX8btxvN6hROIiLem3Xr2PNp0PY98BY1DZw4mGPoSc7cWtKK9X
br3P9oOvB9k+Oc/bZJMf5214KvfFPjpft1AXg8FHhov/9aDgu9ctZeTbbCOSC221t4pF0GyUyNQE
0g/K5JoLkv7rT0HBt96vgBl8qmxzs8vvSjTmAvpI297Lu2DMN4JuwaRKIai9j/dMkEGDi1v+nnAJ
Ln9dwIjtLs80twvS5+W15Czf6II170gOyne+vpEelle/31u+v3x37S6/Af3Dv8tS0ueEZS7LinyF
ZSzf/v068VXWvLzW3GW9v9eJKyvv/t4G2dboBmi80wTLX8ISlk/Ygodl6cv6WOrX82WNv7dh+S78
1ZsGieKv3ZCcr09+b9Pye32z/Lt8b9gxfm/0TXFgrbvf7yyvly2TmMD80vwMb6qhOjZE7OHiICyT
nDMxBsj0HQeXe3gHHKU+yK6I7iHK7xgJeezujeRULifM77142krLGhpzCIr7ZBNxynuPrJ5DuDqG
Me4s0Q3/scHRTbfLDstfeO52DPtcXfpm7Qq4t8jgBZf9J2kgO+h2dIBOy/eKg4qCsGSG54Tvp3er
Y3KIbio+N46rY3ZYnv1+Fd0s31/Wtry/fLK8Sriq4SQPLIB/lmt6WULFezCwJIbBiksd/usu4gOD
h7B5urLjyz2x/C1j43KPdLyHLByvO1fx1JfleeeWzu9Br3RKB9QbN79xEnzJ113c6N3CjY6qQ+bt
qJgVxH59G28o4NIbWOzoaLj5nVe46SalSesj6e3nFoJSx3yPJme+V9qt8c6Z2CM4u409LYi90sFG
0K04gM2uZOJZLqYqiE8rw4xPy5ULv3Sj3KPy6OT7at9vlyvhEtS+wfaLtsa9m216r+BKXZz6jEfZ
l/2UuzMl1d/SOsMbtN6LvrjNNvA2+FrEKVruucJZzmnvXVjBMgRE5zBQA8XWnGXk7d0RE7XGr96W
G7/Yrw7XbXxcHWpubbjJLDkMIm8ZfpcxdnkAPPYYobckZmwOwlOSs1z/y71RcoUs57TC0wRpTaf1
0z0DKnL6cIhd45gGqvP7cCyj5vpOdRq3siUPLT7OmsCVfnH1oPM7f/BndqT3lsEDggnnvqLrOHE+
l+9BzN7Refz9s+Vkl854nm6WExv/7/QvX0yDYcc1v0mP/0fYmS4pyjVr+4iIYB7+Mgg4W3PVH6Or
u1pBQRAE5Oi/K/V79n7f2h1Ph122ZSnDWpm5MnNl3jcNayu5nx0yvl/Vi/0j+9Yrho7x49ftemjY
UpO7sm+nbzGBciHy7KanRcbI1cAzlBM1sh5P3MQpondmwhnpVkYUh8mVO9rHDXe7j8d3G6lilUwv
DKMZ3S+Lu2DnM+NulNX4JvyYohd3G7JL7gKsoo/29P65LLlbuP6HWBSxRGK71GeUd6Ylx9VuIyor
k84P74wzIzlOaIxjWmTCZfKrSbc2mR8jRMbYncWeor0dPyJfd+s20Hjtm0gJZb9Yb1FmhCtUXssJ
tWtTeYYxJWb7k+nIEsffxlgHlNqcEt0rK1mVKCLg7sxIpJSE/aZgyGCm0BGC67RiIcIU3HRZtBRn
ARER0ybmTIybnL1eyPHl7LJeDE9irvE8QiosEHW5rhaXJlvu1zuuJ9u0iRn2VN7bYTZ1kjObdHxB
PlIghax8PMSayKViPkQoZdnscFooYkQnmxk07GtvfdPZ3eoyuz+axEZudTyn+6m1RAaC9qB1B5uo
THu/kelvkn6WT48RoF/TcnFEYzlkcvcHxNYUrMAW36tZO4vFaWGwUkGFDiqzv0Oc/9sI9Ru5qn8O
LfKVg42DBJHEeaEJn9QQ993NZVGS5Uq2oBu0upF5ofRiul+1KK+syfsVP4i3qLpIAfPBii9K60TK
MgPjiQKN2/rvRXS3v4q2yV9lOC+TMfY2Yv+UuJmbYfPufJzi43q7EdvPuN7WRLH3ENPhHYhfIAqS
xSDysDF8TrLYi2yugrIi+DS7mRwV3tf5ab5dkYzAE4y7ZLsWKyVzqj7LrIpgiyywGy7Sj7CwSsr8
ySojHoA7lfVUtMCdImc3oy/qLfNhheeJzMjh1WZuxK7I7NRJFbbMl9h/0TP5jh5TiB46qcU8XZI6
EQ3F5jDsHsB2KxEBUVvvF0SOq2rRz2BNi0Ws5YZFrLq5OEliZ2WQiRjudymmUG5nnHX/M5Ziku+2
RZZa5v5ZDuLgYYg+do/ijd31Nl+dFvQS4IXZve+uiwUuGAoOFBculwyhTKr8T0930LghdjOFzzfa
bmT9rSb9w/m9/sHayT0CR8K9i2jlKTIjU+atZLGzI25tH8voyC2iAGkd7W+roh6fsUViypz5bmbd
7Ib4VJ2Ol9GmctkibaICoqWymshaIloplmGYZXEmtWAr+Z130Vf5G1ecIBSwtsj0e5t8mS+1aTPp
1/Q4h3yDygA2OB7Mp+Mn5ZMM3F145c7xQqTNC3iD1HuQkRW/04sODINYaxl+YjVkvIlF490UeoeJ
FrOkBQ0LmjpxbovVNqWVFD+3irSYUsa5snGmzhTJTintmpRRyfZ/k9LuG3bx5fH80QKP4OfTc9zG
cINF1pT0G95LHR6IXmqUg5Qjhxc1QZWe4dB6cIg2RI1EgWRVzGL1XV7Jw7mtlGecbbnUGgMgtlQu
X9bVf/7HcM8y8PO4tz1DKGZOvFtwKLhHll/Kw6e31TsL7/NtRcel3IM8yyUacb6sUyqoueTL2uCu
zIkRXR/HSJtKrESdYqjFV4iP7Se5KPnZ/spiE6IEMRePcmXqs8xxt5YFQ14BoAJTtThOp4iAeSUO
isy93IOsBGZ0d3tFcx0etGU8dGsxd+JryCJQY/LyRzECe5yU8XbvIv7isN+9kfvnRFZOWH7slWiE
2BVxYniFIGiszrnYs5Vc6n1BbrExYq3amYcJrJ/Fvooetsn2V4sGigNDTfySAmo+A506cWI9t6ZB
M9emu7UIgMHAnD8JZfABtBnNjnzs+EqezsHNEVdnFwPpjvjaCKaNfOESMUzEOMBx84YZ1iGlmKkx
3Scy6OTDIlC7eJwX2ePxa/eofuBaJ3QoRseIHrypOlPWJSSYKhGn/KYmFb9VC/oaqJ9ORBLbuFoc
k0P+Y2u+OGriUbhI2FrBsEkXfiRiqXLIPV/Op8raw4aJPl84CNg8SPMp7DZGpIlUc7x8up+yPrEq
QbWJP3mdUdwiBRGPvEuNM4Uc+NBcoci6PSHJNelXHATH9zQhf09sfCYClv+L24+826+6zT6hbz65
K9BpQvkHn6d+u9TfrQw+mQkJpXFaz41YRv2QSug9TiVi13hHAn65J3l1IH8OhjEqJa9ZeaY9yjVO
r9QN3h3T+7Norzip90+K8okjqq68xT8qeb59QnkWBT1jCRpUtJ9YuKp3ZRWn1Qz1RzMEoYPVSCzC
//6QlGCMrdtn2SV4EAe3h9lUHGT5QW/46/+8xyY6ZeI+lQei36JS94cIiyyA7pMVaQ93iyAHuP/V
DI+vYH7xCZEesRiy6N6txv0T8lkRbTnG4facIYTXd/lcSyLjwBLrppIb8SKLiO+Xm7IdcjeLLnzm
hwXN/2wCyNHu1lQWZlk95Kf87BJWKyL/xZY3bFxa0RHqFJfsJ+D5z+QlVd88i/ONIvEQpeNL7c1Q
yBvyuGvbgS5+Rgl3UVII//iazUf3KAkAWTKICxP5i+i0mA16uKmkBpYJrab4+Pb/3ZbLs2i8WHo+
F12/5JslxkKOK/GlGKVuLb6M+DliBwhjGBYZGBk0uarDdJiJ/ooGW1ERV5+swVPub3YfFju0Gb7b
MhPDCEAuY+/6xoxm6pQUGVYIY8uBxEbjfc5k0vNHcaGsSRFr0yzdsS4ZNxcXh/5mw+qFGItmsuPU
mAu6WsyJ69Mjv5Y5EB9B5uA+07dXDN+WWKslOSbiKXUHelg87iRuJFbcrc6ouhadUhEg/Cn5kBWf
5rt1nTapPdFJQJ1C64XuYvlln5CepEbw5fJeYc7E1zJi7yOjdMuIR1bPu8ahjdPr2xi7c1mQJWsm
R2tYM5rUmmYFvf7+XStPc+NuDDBcLmoPXpILUHKJiRFrtZ8CK1R0E3FzxUmWR74gS/YTWJMVZSVL
ayqHlAPfT3DhVICssew26QVq3UhTosNaBZmdBfU64W4mFoa54UP36wFAHqPKT8O+YqBNQZxF+0X3
ZW7FdRDdxR6wno1LK0IVnehVVvl+Ldoug4qTMRFlubsUsrLe1467nytjJLZpv7zM5VzA1WPGZMG3
36hHpO75lmwUIyWmSYZTBlJe48xo2Lb98pTul/W8ZkFh/7BmetiQZyWe9lDVidU78RdKSpgBsX9y
xU5000sKytFQcZFJsaGt//uMdooDcX+Wa2c2Rb/RRsSaJQgWq3N0vxaDi6jnjCdT9NtL+9l2SS2C
LATizJwm3cZkaDP2aEm3Ntji+7hBn0dbwwUDc7dt4sCIwbGfZOwub3j7tyuV6wC9PsHGsfhwreLW
tqhRFg8PYpylNlDMOoN/9/jPrL0i8v/4F2LaRAksvA34WUTqWFPlr3f/Q67onlKQG5Jsrkjq3UZL
vCDzA7o0QmNPzIksN/tEHvQ7Z+zy7lJIlKzgn+G7m7v/P1oy6ffh+8d+Mfn0+c1O3JH86eZphdTi
EaGKMyPPYqGy6EmccvFt5X8Jn8QPz1fidma1LwkEO1We5Q6qKD9RYIVxv8mfDOd98rbrfLVfWTHb
COLekO4MvsSeiwuBP8+2K2O0i8fl3RG+S6SY7PsMyUpk4m7up9cZyNqMliRpqpvVahN5ZU1PExUU
duyyeJv39UVuTM4vBuDApjFaR/B2N42oAynzDEHUj0F2RnXuWXcZZGPKFhu6WafyfMFJcqbmpGHw
AaHjd8nF64/3RXt48BCO6/s2LVdsXIl133JQebA6BuIWASSUsnkk3xSHZT/VmTh5Laky8S3KqH24
GzEbF1VcVpHTfYLdPLF1FtBHagwAKNBc6Fc2lgCSmundxxUXXDL+IimigyIbSnz+kIMg9DgpwuKG
zUKb5aA2t3EzO6iJNV2KAZFZknGSQR0e7kt+QSigxGxA0cwFlQ+fICgRv0G8CIMz/uNF3HXYZFG4
exhXTN7dumIDsLX1/LjcrhrdPy536+OSF+L1iG9u4JmJ+yeun5hRWnMChQhbblyuVGQbWPj9A7C1
IBngzHPBCkH4PVSRYEXUQKuDS0FVrCiDOPn2pOYGZSjy5Wne3JaIC/sa+bSN5ZB1ejflsseBn0k8
K07gP88wzKxo7ZO3JdRlO2N2d07tT3H8xEWVD+9WYlskpyWJTMlwkMtLLjPv/fjc1r5YmnoNacra
nDNlLYETvizfahLJhRxeG2JsWSpsMqwWkavkWavQIqgQ31X+Iv9LvgyakScrzXlPvqVMlLUR2Ct3
BbIsdNYqMGZBS5GGnuy2wQ6O+D44tyElWc5T8ek+lNsHcwD28WcO2gwhsf2hHjdlbHtP5fFnB8rk
ZebipHeAZqRXwqhDqKuUWiTF+bVfObjDEOPBTVUC3kiVxjvltIzwieLmHHIaX1YIcZDzaPdWcYfi
wispNboTL1XgJUkvn2RpL6qvpPuv3eQ+VFSd07cj49XKf180hqxwvGnVKnzGk5fsMdX+C2t/zKV2
3eLM5ntFELBnvmCug+oF0JCb0Oif+ueZv7R8CTNPHprTa4F2CaGk8V4q6BVf2zibNOwZNwFlhNWH
R+0lO1XN6jEnHhAX/jAZn/e3MOWKDEJu8lvmPZ9mk/pX/rBdgSoYwvMkaiS6epSvhfbnRk0Oq980
Py0Atyn9CbtjzxeEo0+un9SU47lwXzH4JtST8FLS3cdnapeQkuKTfMMDFfhMOKVLxjvojDDRNwll
TOHp8+ZGiAvhpDRGfcK4cZMaBylw1sqT/GalTrh/poA7zhcW9d8fNxl0Ukck6IvSbl7Jg47NxT2l
xzwkDmVCnNPjD6R72BnhtM3tmyBYP1CeT1TET3L5VHjt9IwmkwJcBu+K3B6/NiLsx4WSNq/H4P5x
JVXe5TQk5leXRFnzdVl2Z5z2XQ4mJwBf8RXAM4bgdlPRvvYX2rv3CxH/MuQieFQh28Uzi5ut+c0K
K3pDzZsS1Ldx0Xf+qpfk1Cf5SdrPKHSUr3HKCQJ1P4ZDGl15F9WyuN19rPw6xpyfAePMn1xZwuUg
honzzvU1M7kaO3LeRdXkM0wL1yBTJAEkTVO5j//J0BEwKqn1riC2OZOJJLpzGuXVGSIHOC+JRuSA
uZ9BDE8ZPiaF7ZCUGqHgLghKCkinDOJx0ScWxAcyzlzYHvG/v82hv5z17dOHQP7MaEIw8EozBdQH
Kcry3M8yPOJLUn193CLWlZJWXwS+9/hZScH22kPM3k5Ib92SUXq0qk5Uv63oB1pqK2Odb7oNlH1g
BHZfEgwbL+MLke1KTJtEtRLX3jZvbpZRLuw+KoC2MdQ5aULn5lQhATnxuUKKWGyfDJxE3Xc5lWcG
b0kkLkIA6IpMJ1AUNHzQA0Ij2rS4RdJE06FYYRBt094fCL39Ry+EkUSiczeyl/vYjagPIpNZsWtS
k7+z4218fpIUi+x8KCvZJZMEpGS22T/k57aTBllbInnt+4avx6aavKYYT1md5xcCbtKq4ICwPV7O
KBZUN7LXJdYY7tWbfRcLn/H4Z4HQyBkRH6Ri/fvZTYZuinCZYdaV9RXZl5uWXbCbHvBKKOtAM2Ox
gOVH5AG07wcK4QQVMTIQO+PpLzvj34onZV/cshxTNS2aPS3ve2OvM2z1PYDxwzrriD7f4D+b0Mut
PbWUEBbgwTiBi4NUBO+QyxDZULd0bnzAA3DVKzeAcF6qvBx4ONfNbgoMJ8QKICCB4OBSZAigzC4Z
8r/U9f9pLx9IEGF+pVvEM51v4KhttusLxyyvzy+wkBrBaqH5KZWmOt1vkGF3UTRNduGGVtDe3/yt
3PVb1959vGCSgJ6TUh76YP+7jqCFzGVrnTk3EuYvHCrtww9nsprUcfpgh/RgQqMq3sayvF3F7N+n
63sf9u30tkr5CoUs9J/f8I3+o3miNYZSB+hheJ6pgRvvko8+Ct+69zyYPf6ugscQCJfFYrF6qlY5
zL4P59lX8XUKaGGjM+xdnWTvW7/bTPfRxvhLiZD7p4GxHVWni8fRgcv5VmDRwcSmKedx/2x+QPjG
jvJ+vaAWFeSv4LheSI8eaMNvQsnoL6TzSl0e/A0AN6Tpo1/5nKk8A0EFOCW9VLMVSQD/QYGjhE6x
wCvDRvHXZfITdr6BMsNgrRWzq7JZnyNzNV79V/yM3p/7p5Rhf4aEWfWn1ebx9/6jXfxmBZeWJtwb
l4Dnyfh1oJL7L9WX/4exQNRIOlo80JQcqv2/tfIcGuj7BsveP1+mQEWBjhnaRwp2fcX/tIOnp1SJ
YkLOn69H/+eFXjV//r7UJ8upneQfZoI5/2JlDP4iLPq3lp+bsDi6SxWby5yAq//fsnrK9FZx9eL6
HMI69hvkhSX1fcjq00OXxK2/bqPXn1kw96eX9Llb5H7wF2W5FdX8R2X2/QJMy6U23LNNqm++XcCh
yY4VvJfPdK5+aKxyjq/aExi3ygBGq8wvpk+7KCWGiF/dR/rWAPrIl+VSC5aXteoHtLcTKfrmHO4K
Gul+XP3HjH7LaYnn5+MOWOlfLIsh2vt/LhhiEAuqI5Rc/QaI5Z17mcdhfNYXQLQsrGNgUEH50oaw
hLjxx8eYrnY+AfD2/bBQ8YWCLaHhmprnSwjL69Hfu+ESaGyQdrlC773/W0sTZDl/uEJg7GF/0TDW
pvptSL1eLSxlhB3wLYSQ4ZDQWpuHT/uA4rKPtxcAMF72qYWyef6HzgYgOwrFcvW5OsWTxp8s2ET2
3/qzf2B79ONl44WbmfEki1IwW5jBU5dkizSlypmGUt/45NaD8lV/8ptw/n6ZRxHpB339tbYWr+8E
m8G89b8ehoS4OZ7rFzpJo6k7Wfrt1Y/VyXJpTwIIfH2g7CZD9O5OnlmqcXInyXRPe2RLCyNu/GSz
2acvLvbrERcySOibnCTJNtj8RRngJvzTyJk6oNM0vrjO9wqwK5DaZjeaAxhEfvEjy4KzpiyUa/lU
g/KolO9ez2YRzbFDrC+MBsSsCRQMe2g/a+o14WyC8fLUQ7TTxYP7lcFT90qpKghJ8OP6nkJyCtKx
AvyO4aUfJ9CN2uNPb3+lEA6oo2sDEFLQgYuYh7L9/HkYAwj8KFR1YZ7Mp1sgSoxjoNZXkBFTffda
DNC3k5BzZ5XOvt0uNkkKUplLyWBBK9mxoUg0rfXldgvOOiF+B0ZqMhxCVwtaG9yxxLPndjl1oY4E
3tmjbVKQ3t08heW5ooublOsYgtFyIDAafT5GpTBNByqmmzYuZ6p3UU9RgRfA+dBTYf12sCd5G0kr
Zh2Uj3QN8GWqjIEUxfLWl0AFDhFug96HjVwpgCQjYkvANMkgKGS/t9vsyFhQXqDOyuIU7rJNfvUm
FZWylyOn2nGiYWIHWb64npeDlR6LRQUCK9TUx00+/NpmP0Hy0LtEM1ZVu4bx0CoSTZnnFMviKNIz
TRWQt7rkzxV0syoF3xNT2djOs4YXoFf0Tw+vMAj0zaYA5PyHQQlZO8281QkmLOPLq9hyqX6etqt5
nz+P1a/RWxrKPHN/gJuqNlPQQg5AaG2nnQtp2cqlN/6wOZwmtkYNSwz7gZlHA8C6HmgUC3O7MGDW
tcOdFrp97ApyZ2ChknoI5fDYPfdE3nkIIBQIly7tATQdZzBYR7kbXPYh8Kpkw+qfxoe5pzeNsHTC
gTqghz86nK6gIlsGdW4emNTd0qCvA8QMbxktq+GxAy8m1sHBPSDISdYn9Di4p3ltPl4IZtu8TPcl
Mb/ykkMpC7MLJGK40L9G0wpd6kWzCLZ568Qkxi5YAXY69FBMQAF7emuuT0d3440PBagUyswd0sZ6
dNW35vDSQyziBWfiZao0dr8N8L7c/bSGO3tm5ZOOCPgSNkTAZqpVU3Bw9D4wqmmtgqG8cfbvlTPN
90F7nVtsVlJoR7f68NJ5m/YEo0ji0PLcRWYJ9qeI1GjFtrXc1Q/78QWi6cP5OetTIKCEDvsq43kB
sppWzz7K6lnuJYq7US3Y/Vaj84R7eiFZRRd39tJn844M1TCxQJInH8t2xWXdd1F7oO8yNLQfWvfi
apOTFQ5AkBwgS4gyjRRwAlfKZZge1fh8XenuYhzmx8M52vZ+13GrELUsod5US5IruX71TXgFe8Nb
VbpGaxml2tTeHmnPgSR4qW2sJT62+TW8aoWvvBhLmDgy//h4nEEyT8+UFhiL5l1NVSJqUsf0H8P6
8+z+Aq1MATOXhhvlh7nK3gTyjFZ3EjxAIIC+gHCOFNxHxfpsAwoO0OIKbLxgezgkV9ONDv0VVNQI
cXH7ABKONoFNSMNpPfdDqKI9235zpqSI5Adr2FoFityCOSk18oC2oSv6/Uv7gASKWMBebS++bUbW
7+I6a/p+lQHukh+AM7WDgSLcwHU+9gBX0YQDcDpoAh4NE+QXt6cyUlyay9sZXMXTsjun6mjGpvk8
0CGnnqfAo2YnCyCk54txCfrd/LCjNWg3aW0fHnKreWlOHfwRU8vZ7LaLoeYG4OXzXk67H5W2qPYb
HXbOtoKjDxTxo9XAqNyEjaPhF14DO9GOkTKlg2Ac4eDzhyIZwdDIkis0yGecDeeLfQrgyFc2gL5Q
97WMfHD4ab0MMbXjP5wfxgt8WqHzbM/1OcmXVE/GRT4zfow/aBAEPvsKom8JiDtdHoFHs9DvypwG
jEJ6PtELliA/y+3Pw9p+YwwZeOGvh1+LwJ74/TGvyK+BvGyyapYgCFhs2oAdFgO9SghZkjOxo3pm
rWsMwfiM4do+dBDXuyvAcptxAioOU6Y1VVgApwnXed1CGE4fIs1QDvTjEILgvFzX3pKNyLPq6wqk
x9IQRmOXjak0/B55C3YbbaanGUUedtKsm3XrBerT7mcGX/jXDsi8r+PCXbbP5sz+BPCb/IW1NuOT
O05zivqtK2Qq9pfupuMnLTbj5khYtjIW9vzMtsf+UVm07Ee9HzFOrGbvFFe8eF/tcw2w25tS0+jF
GB5+bX/WT4fKv6zsOj4r9FN5iOSevXg0FErpM0VG+j7e9vX00Dyeq8k2w8b4sJaT+qBVhcjiRGsM
d8vqC2MjmxaAoIO+o/kHmjhYgylpL4GZ8y362jT6OKAaFi4FGBU04Iw+lc/tb2zZ2fVrDnsKUFbM
Y/8M01Zv+gaoXIPfmAQ4a4+kXJn96MzfjdfAZEBpO+HNGJSj9VRcS39k6weOWBjs2SLQWRsh8bC6
xCAHavqXMunNha68XfJzdEV798ZDcXg96RtVedxSuQC/cqWN4daA35JSWQMONHez76BPBLABJngg
6g8mwIPIkQ8oGqvpgIrZfmfTapQ/XI5avCdp0od2/qjAD1X3DtNlftIvB2fkfvSbFRyvQhoA7qPz
vmOk69A+JaUFMN5E6xI0Opt4bThWUMLgr4StMevLxRbIZQoKh6ec6lK2meiWgLHPXBlKOmBqzbQ9
wWv0MAIGD5wbhAW7oOXz/ROQd1D4nqghamd2HQHR5h42ljNvxnDfsebAUNP5dID9e+T8p6QB6GWu
rnp49qrjfItPe80atEwlQiv8xUc3h1HJTx++xqUfOXH0Qw+fgYv7/aL+hXzK/kY+JSEQaLca8YTu
eua9efU/AvbdWbGaHrTJ55fsN5TAVF97fv/y8UQfTajRREZB0lMPSIjI0gUkT3/LRiIoPhlXqYVP
9HzE8yKd7zKfJkrQPYBUq/w63frm5BknUyU+AhlA3YaOQpi7+S0O9i5UHTBayOlbf4notD910dgq
xJPwT2oylN9yL07f1mCqNtlzRX6tjkBpXpgbWncClrzgQC4WYk9+iS7RibaFTxa94Cnznx4G/2ec
BfHX185PPyUUeXup2cFg/yKcFT55ATXwSBXoAV952ocK3cNKJGg8WbB+nc+dGKBynyq24F2ArwQE
R8B5Xn9+HYJ1F8QPD2zQCsjLFZQTAW15fD777+ggKDlT9B0Ixb9hGmt/yHj811B8CxZ19aIbhWVf
n8xirei/Id/qydy7lIfRVYIldaEe6rNnZ7eom43pTsf6OS9//LtY23+IakhFAVBsaaqQnH6LB/cK
GAOlq42ItUpPZ9CFxzktTLEB4lhWJpAgg+FLuqXwvX7WhYQsVfqhR4rfx0/XLyxdRe8mKE/6wV8d
CSQnD4I9BuHD26BE7y0oRKu5eaVhp4JE5Of8FbgUXDQlmj7TswVKT7L59e93pP/pjjTbNfnnuAbB
+H8nDZzO7spjedk/ewnA/P5b/fKx+kxjbfnqLYbg/cePxyD5S9z/p6ja1jWoj3QiaxDcJC/wH1pa
ldejXZ+9kazeYnZ8InF1SD7c+M17fOugX0B+z4n/cIrB1fxJBuDwTAngQLqvmI9BRM4JEmofQ4ky
7tgKSsoNka0gJv2l319s1Lf0BHB8wLULJjV4Md9s2AhhfO31u2xuDK9NOQVb8jQu4Wlyx4d/n4Q/
ZBn+60TfMkfa0S7qQ8OJ1GHlQClAi3jpwT8wJbhkC6Pb7fx/P+EfmvMc1XZtz6BLj6kQofiPCXDG
yjpsW/0wz6w3kDK2hxfdjg5U5ozjdHf5m1H+0zCCKm2T+YZl9nsmQBuulZfloDYzhpV+Cq7O57kG
GG84/OWu/jhf/3Gib8NYZvWe5AKQE7Tuu/gcCqXYHcwjg7/LV/8+gLcR+j+y8R/n+tai2WlWW0Iv
n88L5ZVGacU8Bm0fX7Yvqv54pssy21+JNacZWX3Ibf795M6fljlH/d+zf8f9PeaNgW6d9/ORFIp5
AMIXsvYOBFOjWeQDhDcQDTbmNampSlCv50dY3k7jR0M/7QGcZZf1ayAt4yoVMAH9Iz2Idv5Tu+Im
9hCcl/ugdPXY5bo/6iP2f19B2tG+tb1KyRKNsdbDxXACc3uYeDZVITtw2i0rPOyboCvMuZdRnlBq
8wKiyYaRaEhvXfc0PsB6ueubiQYdhHmhKg72Fpd9tlqnYxkycwvn/ZSV044gc08q8HCBl9Sld6gH
vK1ZWaSFzgYtxnzNIY3TqeaEVmx/f6JZ87ANi2oHindBTQtW9kLIVFV5Mphs7ZAN6OsS7HQTlovd
fDecSc4c306wUYw2fEC9MbGcLcVxVkm0E4+vx4YgT/+1h0TlSB94BXj1pSGUaYpJNfzqtOJBORQb
68BmHCmDxgQPxTpMr10+N5zzvAAGIT96fm6lu4ywTa1IZJ1BTKZeKj/TVU7qojoREqq4xlPISIoW
psCaxmVgmvAjmcx6au6nXFpmnGcNqnImjIHArbOqyRGqQMMAhNimgXy4vF/OND5daweeYevTYMvv
wk4QFGzReBjiErQL67WGC6PGazl7MONYRqBvj/OzCkW5kcfttSBZlUWnTkvKhvLRyxnV0QUoX6gG
S72l2mB2hjmoAoe0aUij0Hnp1rTBFbOeeM3LKBAqVtvswSNFvM/suEAmTLVlb0CHUC7PY/X0sb20
lAtXy9ylk78YoZhypr3zZQHhezVfvDOwwic/N4vV5XKB8IQiaKeMisG7zbhFqGKOl6UN+OCgwOWD
Xzs+NFB+FRWo+CTEQLGZ7NX6Rd01PptVQV/a6cjSqXpKXKgwZfbAKtSE8tviFHsnOxr6feAq7NRb
x8iFRFKFFcDgkmivvx6LsNzvJ9eBxRgwheZCj/dgey8gj5wycjVdG1bup61V4dHbkOP0FUHgQNgP
7Ima0xxkjxzg/4Jmd405Hgv1IcvgBCt7NVaPMIeVLkDu1PMrWnyi9b7XvWl+fDwQP+W0Qh6H8Wl7
UMOxa5dogpm/2DmgeZAYXPBKQUO4duAoutQPoVtG8StvxlmxLx6zbEsm5vTanajuKt+APHg0waFW
8204NjCfOUPgXYECrI6vo/lSdMzNRQGU7MMFOmNsyvjcx1fgdzVW0x2Z9isFRc20sF5Ph5dRey26
n06j0UXfTouxgKP644Jgjq4RDR0po1ZfKD31JuWRrjE3+zoNRtJlFH/Bp7TtZVTO56BWqYNCfWl3
Knb1l1JWselRGpS3fnpptsvr9ld3JJtyNXGf3HZZqeZSz386JTRuVpyfLvNLmQVuZyYnjU5LQ4kc
zOtwHUjQwfICr4Wn7cNyR4miuekPy4EYTz3TFH8NvNaNwEZ70/thfQE/o7VwfodjfLJPKej7GSa0
IbEBrSfknJfVYShWipVmBVgCu8wVBi4gsR8akziiozzLdX9m7Wk2qKckb5wZewegOWTxdQlOfdy0
B+ABnMQyQSupFH3WG11gaafH8dL81rAUDonKqlGT4awCjUAd8FVbjNfm0bGKWelso6tNON3VHeEg
6M6gZgwv52Ik0UW9jvqpk3/ox2vknYE8UfSVt9WitmRPxDkQwT9s68OkCa6DNvhORspjf37dwhHV
7oBKpMJIHd34kJUrw8VlrY00v7JDpIOFeFR+Xo4Qs5fZY1MV09P1h6u7s64Jx60ddSBJADQPo669
yVTw0c/bdYceticqqGkVAjBDgxdtAKjjmgOHU3ZT0dqLsdAU+/FCHtujBqxVnV8XrdlBAtlNeixR
m9foLnggMJScr17QN+9mXc6UoY5G+130HRAKiB+mIEqBHkYzrdNQ8qTFGTxeubGyMiBzclKLWDSX
okEDVT7268rsE1bnU+B6v7wO5OZr1r+3gAVR67Wj6KikFPZavLUwLYAQ4T66eTfRd8PnpSzXw+8r
7Mpieizg0K1rgOWErRFPoiIrti0I6RsdzGDNg7nXnsObnmZoO1QGgCt/WaP1UcMadrg28bEyX63u
YSwc/9xcZzZgWe4VCmGdggvTmHB2v+8GH1BaP+NO9w44RidKZkiIHddOq4ZGRU9Ciy4a/YENV2iC
PSotRG4KiAioWdtmdWweD6vK3KVYU7Xdp2eIHY4qqPc6gMfsHcARQz7hrMYOOPDtIZsMRy19dIX4
YOhA4YbP+6D83F3qTwNolsyp3otCbl190/Uo1+tzeL460d68zFStWOqZEjonJ6goLmP1rDKDbM0Q
KR1ZFuDgqp7V1x70N0O1n7zhGI5o2DEvE9OmR3t/jPbdh24WsiDsLA3O13Vz9BirEjNDL2L5qUHY
7ZjA36jmxttVACWVtK+qWipncRO91b8u+X5mHwD+gCixr9w6UGAkw+jXgd6j1zuDYlkA0BkOZCQc
9yDB1T9AOgtVRNfQFy5aUxy3j+0+n44evvbYPGoWeUE1e/cuLgBRx3amAme5ZeC28DZe2zHUj9d1
VdnzxsIyKXsQsI2KfDhZ1BrkS+KzMi5GDRY0t5+6tfYIh29QjWA3dSSNPDVqLkqkNyREPcMHpDHW
x6++c6PjDgyVa7rD8VHdByN787bNL6U+bfr6DLIm3HLNV+/V81ITn+2zrqyQsqCSrY3xSF64J1E4
XlX4cs/zvgLr0F313c5PVIokzif60zyQkNpyruZmdN6b644vcpgzi7hjbZ/P+EQdGzAHGA3dkwfa
sEJCtdf7BMBtdsyAPe2s4NKBetvls6p/d4YmYR0Gv2hA77SjmrrH+oUk2bXZP+M7cxMMn85W26Ga
Gvnu6WJc08u2JB91PWLwKIfcnkmbZKd4q4+zcwnZADft7M5h25AK3DZg3GNrzRKmG2Arn046pV/F
02ibM3OXxTk+r38u1PRiW5n/2JLTdhikQW3Y0oFB73IQHtLjV4UTW1xmB9XJw8NJIc9pmayWs+7w
Igwre/IZ+mFytN3EHKqFVhmPzgXokQMIPvvTvKQskZHCcUOiew9QDQ8yytIipNg183JbP3pnNezK
0/rfnfo/hGRC4WBqQGS7rva91KSxamU39mM+hyo5OBlTZ5vCq1gZVmSAkNtF/362PyRTKFLQdJfw
Ft6I7yTt/Tkzd06uHebFAOqB/XvHjtWRHdD/x9l57DautWv6Vg7OnGiSYmyc7gGDck4OE0JOTCLF
IIqkrr6f5Rr8tVUbZaChKpfLVmBY4Qtv+Pun/EtC9o9PeUiSEu0iRXdNS+ahjPQwKxhtuEY6VfH0
pv2QZP7b5TMGKrU/OvUDXX3I/To1H0SSFqXz1Lg5WlOxrEzpIClRR1N8YSY/9LeVfxE4IX1meQca
pCEm+1CNSqMyVoNbks4teW8hQkZuG8pnL4OUk7x3WKWKtfzek4Au0+ri2QR6f7+2/1KKGiB1aWkW
gA/u4fcR/pbDn9OibqO2aOZ5P5T1Z6NCbIwGr3aZ1eqmq2iBM1skoEAVBU/5ht/Jsg9p3L11/dt9
MNaxB7XmOugzXcH2fSTptLZ194ZnBL2+oJxbqcDOYFxZ3ShryQT1lZdch6ExrnoyO+O9prTqxfK6
VKG5leswPMY3V6mgiYDjpb+BfWmbILRnvFbKvEmeo2bVK75897KmdSNtV+COfkHoDrdXKAp/vzp/
jrx/XpyHqlafD65YUjTRXInnenKqk6+K7SC3dfhnb3//qD9BLP/8qIeSYDdIr+qgj7O5Yfto2zLo
LH2r/VREYRD/UUbhc1DUwRZEWDpbD5OpRHoyi4O83R9Beo+NQ/WswZVGFmASjMAgeDWa6h1kl18k
PCGLIUh4n7ZLeC1YGlg2Af3R9oAbvBB2i3heOGpfEBsK4YH9or9ocAwEJSVdCBLpjUcIWY4+UvjJ
t5+CrCE4afziDT4dn0dS+9mNU3Bvd/6XjUCSQRm588IMdgp9wlE5Ut6UJ/gksOmSIbz7UfzavXXf
b37jaKGz0hOwR0LQnLgCTQIKykBd02E+KkbSpEfYiLb/iJ5LCGgd7DYP8YPiU/wSV2v6dOJnEv7I
mLXHEV/4Pyhv8N6g0SVeQ2gg/msLtDXoNADudBJBw8703E1o4js4JgEwekNbVKBk9T1xZ+t8y3zc
gZ4I3rnA///Cn17G+v78/JOy5qO2rwkcFEibxqRW8O22rIeqqBp0Ua515X2O6KmNClCL89XmajrM
M+2yki6jovGayw9CXX8uZA+f+lDk7Iy0xPWdcMauR628bwGtQyLsoMot4oh+Z7fs4WtPDWOhmpu/
z5zvavk/imjgSWXLQoqcHU+s3P8sQ+aXTjaai84ytEKMA1EeIF1rvLO7eTtSZkiZ2uUwnNjouU1S
uDA4ja5b1D5m6BUCIVngrf33A3qcytT1B6aNbhnFfZy9tIdNpAoVnBMHBR4R+OW0m4FJlOMHxejv
nzJ4nMniY5DMwmSPFAp14IdLHufcZrmU0fBTQQUpEnZ56tAmBzAKLEbyjSQDmULYqLwkB63TF3p9
P5bnY22uyxvi1UaiAjNA1M14TeTRNbl5UiHjYgdtwrrO7nfwONg4JlIwi2u6e6gdaoeguQxT5eZF
KLcH7f2Hvehxtf11QoZA6YJINayH6xZ3hdbF9gUtFXVTtoubNgrSA3LKP166P7oV35+EppwCAHSg
aN+X9rdN75pFZhleungh5CwX0bqbM3CHGVoT5tZmaBROODdW8Vqa4p9CbRKs2HqwNn/An/6BtHw8
jIftxTBD/ZIBtlggnjMPpmiZ63D3ywOHgAc0vHybPI+mRjxL0Lxdy5MQSLuHNQUR/6pZ3BRX3/br
YBjO9U0zlxnZ95LKj8s1Sw4WcawAtscrS7CckoUyqX+a9WJm/T7zOAHd0ADOihaAbA4e7tg5sOy2
0FvYuSnYFlwztI1lrNG/zKqNrjaOOs/tufHThBfv+pdP1R66mXV90Vs96GCY3kaX6qDcvgZn/4yH
GStenP6wuuiPXRWsIplfeBywvMhEhg83SY2I3vUQRBZJPMhg0WRS+a4ErhnA5wbjun210RmhOOFQ
WQSHIbkxSMzPNbk85h4gud+FO4fsvGjYPAhfEKp4/HsCX0lIhZkGRJOhaILKzkk4OXz8faH4A+T9
6wyw4yQpgDPwuB61pY0HYobfVxjjAuNRsdgFr3o5blFWwF4D075Qmkcx/DBUQT0q1NkYIUsLZHc6
jLDFQD6Hti0u8v0yKN8vvRvXwNgNt0dOkETWLeh/B0Mp3Wm1f8tA1kJwlhAxMBfFV2tSTADd8ppr
mdvnq5Sn4BwgobI/VBMQ4Q45e5eOO0TfZ8bamJs9Rs8r+LDBSkUY5+6G8VbF7sLYSjO9G7YIZl7R
fXcRtAzVDcMOIHqkOdQxaHcF73+/dJr6ONS+b74NDJuCugV6/59bS5PdB2lyD+p50/sAw+8BOqWT
80uBCOz8SkVn2Z9skSTgyYNYSe6ickSNHjUPbC+jxAVHtzNCBBEQcBxoQyAk+bIzl6pFbWRtvWWV
D5MnR1VDTNk89QapTyvj7+fw5z7BOeD7abEf2apNu+6f51BZhtnc075cBgdtE5+yE1Xk8u43d7fY
l9vLNBkyZV1GBwOaxv3VD+g6LC+4nTUQ1pu5TQUbtDtAgZfy6vwwOAd/LPqKgsg+26RlwUNQHydz
khbovRttvNARqWrpZwgAfrSP5vZcX4MEkub1NNoH02aB1LG0DTWneGPAgYuqngYjEEHAnZqJNeYQ
J5Y1EYtgvKJAchn/cBnFPP/HqoMVABZhwl9NRpL026rjtz3jcg31ykxrBNeY3e/IlWtfFxlgpC9M
4CnnDXDFdO5v3Ruq2w2mfvCQP+/b8kN7699syw/fL1e3ezXe0CjUsTvaWW+QG6nQJp/AnP5+rMzr
fztYdlCLWN8amI+AcyUNwcSfk3LugR/z70NlaL8HKJ8igniGsiEkItMxBCvU4c7rZJ0iNaXRU5hj
57Is1g1/s62CyOu34GaP4KaQVgqRKBTSU+WxPp7353W5rdbtcjC/bMXrBUnriiAit2pZrcsp/u5C
dAuZA+Gig08UI0to7A7c6qt/v37d6QudxZ/bl/FuPJtfFEvSD+nLBGwpvgcRN/iy3im2P+MjcDRW
xup8TPfnLfi9WbZKd9nqurgt8qkxFuxnOJrDggA+xwco8pGccTEY9D9i74dL+8fmI4bBb1f2IeqS
gi7ULiaivVEZAU+7JGOrTa/c+Fw53IIzEOHUb88bqaLzRFKKAqha76hRpukZVejaK3WkNGLpp0LC
N33qj+H523E95HXJ5ZrSxhBBJ8sUevjUz5D8LbDu0t+UPa3/EI+sCp18bLHRggNIZ96wXBDfBF/l
aYg1NUMDpbV3rIC7VQ34hCrAa3jsN9ZBoyLHSntQvypEjb/oYdFVpZjOb7cXPBEJXLDn451g8bRe
e4reU2lX5a51uL9fcTHDCexLeedlsBhujfh8mUP56mhM0LBDv+Jt33Cc8gGZcfOtUYcl2+wn07x4
Mu+OfZALoXpvDDyaVfndp86qvRcnfGEgtCUn2hMqktAXx/9utlHc86z3/AS0FsQtimsySJgLDR7B
a2hrSqj+oBrmX9Hpxq68S76Qx0WOwAJVivXYGacYdNGRpnbuS3alAfX1F5kugie/qPsWl8OnQSaA
l3eEJHbKEWTpod8HVG1frMwFmhq8UV1V6Z283VJ/A7QRticq/i29KRfoYPsG4oRqPJLyoUA94nxa
vv0wRv9lUVWxNGTNh+s2sEkQ/rnky2GcXE2N6R9NIsRQK9rYcziRg+cBwJyGyVvs0+15fV7H2+bY
4/G2jfaVEKAcVcPgZI+zWTMNFud5P7Ln5h68eenLU4M6AQ2STbwtEViaXp9VF0sF/+yRivv1qCYx
rxf6GPgCSTrG46NP2k9u49nwSmoURyq/g8ZfTthX0EtAR2Bk8uhRdEDWY1zMgrmyzBEvNpFOMY+N
cG9zn0QyD1UdTnbNCzHgJNFHgIDaAgJVqDdIIwuZgwtqHNgfrNI5YNZltI3X0fayv93dbN1OrGGJ
TRGk15k9USY/7Qt/5Ntg6uA06rD6FKIr4xHeA6ruZuktnctknqLYlXiEf/DdaNsupP3fb+yfoSgh
6MBUFGif5Lrywxwv83tdXO58FH7xq86jqejLEwznflhMvvfch7XEwkBU12XbNEygPf8cPnWYKe3V
jJFxwS0Qh07kga/oUIbsGMrQGuki8hXy2GKxv2H/h5MR3nod0L672/kwquJ1ulYj0OxX4ohqKfUO
egz+7PqTw62I9P92oA+LcQNK4Xw1QnXRTBtsifHU24POGJ8xoPj/uPL/uSLawxWRjUvY9ZWRzc/X
KY1kpWTc2um0KFzpBl/87x/2jbv587RMTVWZuxDwHk4rMK04sLM2n1/flfeOv9dggeKxfALabL7p
b0UObsXJPuEB3dY1LR+n3hpH4hDg4RADmpfk7S46TMPiKYNzxK+x8bYmZ5kGtINvwfUT8nuB+rUI
PSD/o+OgCkg4AUmAiM7rFVlHvOR/cjP7l62TYfWf03pYlQYGjl6lGL79qPHNcfxZT26jnzZoVf6X
QI2AXZYVjKcgUn7H9L8Fau0g7e1rV5fL6LJXQbln9pMdv6rpToa+QZCQeFE1loxxfJ1fSyyHFxec
jcMhftgQmroM+LnfsdycZ6Y2jiS2mF2szHTZh6xCt7tvJ5d+lGJQcxtKx7ryzGpYhl4V+MFgrdA/
R5NK8gENpbddDr/Kath8P2kdYY0L0+Nc+LG+puV3xXpkcLLT/V1fJaVfvsYQLYpxEE0GV2g8/k2e
l/K0hkRjrhrb1YChoFejUMUZDzQX/2z4WljC84SOph2bN1a7qEQYYz1aStcXFcelGWop4D1xKDO0
0d1aNAm/9CoJqJeo6us6qZgfKUutdGVk65G8sN3MnOXV4npfwnqIAcRja1bRIXWRwgTYJUu+Xnpy
P7kkGw1STuFfXgAmBE/G1+VAvkNSd9NHhT6+E573bkjPl94yTZtsDJ8HfwbQVxHMhWqTqS/h7RDn
oNc3Glbjxcm8LcxuVBVzM5pm782TsqvxUUB+EEEZICIBLLlZqe0G7VfOhq2EhHhvghBjf15MsD/z
ezKJcCKxU2KRWZwQxNxOdzWepQzla/WegfWPNoG6zqL1xaZIZr1fqJZkylMQ4LxkMxHU12CAqxai
R/ZrYC6uzeuFQu7NgJdQpZClQACIy4BZypmGQyFtm3SjXdd4d/99/j86kAHUY+KDrCRbw68d4uM/
19/QLouwL6piyWpT94frrXfb8rMrNyYNami4WXFoVOSVzroTXkIa5of2rLtUQIrq0FsXl9r134/o
0UqCI9KoaGoUy3SyNNKgfx7ReXC/3Pvy3u3RwrRGNdznyFNbT3/GdkibW/lowAq87CBBuixDaM4B
qNFG9HeNYGyAC9sDP55qY+EdEDVbea67wH7UcmMTrL4qU/3LoAp5+ADT8JFFwyr54fiVxzXBZDkQ
VUV6lWzTXN9/Hj+FttK6pl25xLp7YuC6Ap/GQEwMQUy/mhqooNxf/n7J/qiI//pIk+qiYlAMVsUh
/bYMGeYtNM61eV4Crf9qRverIyd+II2M+R1beZcBR8MLJOLfP9Z63BIBbApEuUI53LDQHHgohtvF
3cDesMvm0i0ZykH80YK9VAfs46rX5PRD4LNWio1W/ugajM4khfK4R5sUj0lc3eUYu80Yc81OHXbB
QYAd4zvESH2hsbYpcu0X9Tzpc8+2EHeTjVXdFGjnoYgWp8MmuvhxKO2lOzBGpecTD/fsvBCwHFBF
jq1r2DYx5dLDvX/FAUYHjK1daUvg/xVSe9I+49gvSI6vJjTxGhZu/dqgYh/pjp2qPiPQuRhgASLT
k9rWS82LS1OWF/g17sDqDChKH5iuVMFKwrsiND39zhgNuifDfgmNlWyiUlBVThwgAjL++3V/LGN8
X3ZmiAi20Xh4JKrEslYGYJczYRqoqYsyHeEKCZnKln6y4vwjuH/8qIdtNA+uSZqYRTlfmFBT6uOV
yqTuVKivs167qzfKEwSGoR9gIn4ZZdC/IbXBwUA0S9jFEpn22An3BNVUV36IUP8ANAvFAk2QTGyG
PfWch6VLvqhhGw+kyzy7L7AFbxPuWZ/ui2LU6J9mVDk1qd0tZruxhppdeH+/C4D/RST2t9jpIUYG
jS7p10jP50dh3A6ZJfMBJFOmvXkJHPsrTAsgJlRohZMzClEoSgtH58tI0FcolON+ffYAo7g4wbnS
5AO3YU93jhudH1292gcU42mb1NmdInSJhAd7C30DbDAqWQEP8VOUB3zhtoOr/BfGtk7rSmO+OsmG
ycLbJi5kcEz9ooWNOa+2Ffa8llt4Dco35KcjYwP+kaqNqNuA0Htu/Rvv2PI6YV+MfAoP9Fw4qaPg
iLyyVTsK/3uG1ceQAFrzXYHunDcaFxy38k7t2idpoIgnjqZlvDSiPOFpU+GiXI8FC0jmrEDzCZUP
LlA3J+JEjTwY9X5zvKNb0Pugq4f4ck8iEj8FFX/xU7w4/dZHeezCy1AHX2t4j2PJscIWy7eO8iJH
ujT3LpvmAFfWQ59o/Iax3FC4n+Pf5Cteu9RcmXfHHGnU+vnkPuw4c5bpUcd38EBHJc4Jg1Xph0d5
JK5R6UMxX4HC4jqqC4DE7n0tbI+leUAbVsexWtgfY8rp9WN6vzDhUjTAfj1QpSMPBciF/U2FQBiu
sSJrwXWxYU5cvMS/rBJf2C1XVJDCHbpAnrjP4k5fvduzGD54vo/sVeurHLfiERlyHeQTTiAkS+KO
sfR5xlFkRKlLUO5YDLSMtkDogyNbiZSZOhhkK2sj7Sz8ioJRe4R6CPYeqff+KLIs8TYDMi+YG37M
y6ihM8xMR5iig54ewYn0MBvaGpDQYsa3uGXiBl22IicHyuSWXFbIQdjKC+N0YaqOs8FG3IOBZ2Kn
EY/Fgafb3o+3FH/a7/FGFjWvPJQddCddCj5Yw4CsoIyJaSDeP1+LEzbcctssFd5T3GXhN6+63+8h
Rm3Dkz8EsezXYBNjsvNErQD3shV1AkYnx8onIFjPu1ILdcXPxJgV7vMR72rOxDFnizOGlEgcfI8b
jfNjoA31FbfBu3tcYlcfJ+9Cq5tKnCg7iId6KIb2sETVUvNb/goVXYEeoAzEh149InL3RksY0/kB
73AeCh945Hpd/M849N4VLR7UgLiZ+Mv6QqRXiPwLKXthx6HPhL677OvDbt5wZZBte1JNB+EyN6LC
gHi6H3sx9tsmM7twy5WoRIrRJOhsDY/ElV9R3WAd+AAJz7RFqsJ9O6KNDS8L53UXMC2TUSw34iHu
AMvLu1gCxF+I6owD7oWbnoKNUAa5esHmQ7z75fsigozH5eI2HyYfdy9ZE78PhXCPmPZnLEkA/fKO
YgkglWEygaAVyxFdJ/Hp4jsAnjyL2hkqbgz8iRBfs3ERTzgaMQI/zu730ir7cBqGqFJwpFhg846N
e9+pS3uuTLTlFYUgzjJ7Eqbx1pIQ2kEG4bXcqWPtKfLjocpXBLjHYgVMGAw3r2Nw1UvZz7Yaqwt2
s574t3bFUBCXKffahRhwQAwZQGL94KectbiMPAflJBNlJ9l5hzvt6cv8DQ0in36uL/nSlpbUKELF
2GKFR7g5Gt4QShHTQrxztWKT4DZQynLRUUabhZDVvTFztUkmtodRdgj9y+EO8uQ85LkbptimZi6T
K/i5GCbfj2RYHiBAsNzZMzHREMoWgwgc6dIeimXz7Omz0hWj/ML3imPOxOmdh1TgGPfCdCoSO9AK
RQnv+oYLOmZiCSh6FFs5AY7IobzxzaREb5fiVo+ATce2rhxlT2X5uvu6K3tXljVt2HoYJ2NIr0Cn
xCLUQfImc9/Fm2S02tIDni4uK8tCXFyFMS8eooeJYyEXWGKl0dykcBSvWYqp2271ee6dmW5XRObq
jXoQSxN2B6tyg60O539mOuVePNMYYt87iIf1AlsQs5ugjxnHpnXH4/a6EhOv2WB76vZCQIGr/tkM
KRbSPVV4HpIGjCoUHUeaa89i1pe7szhCjud34thk1jZmK2zbu/Mqth1wZN8xDz5cXL5scXe4qeiS
zFgFXTqxjIjPm/MOFxJtUnFNUDtlo04c9gHRmGVkungxuBSTHRzG3SdqLem8ciNnPkfLwkkQfIeO
4bMn0MgQ+8XNv8zZMxAH7mjxFo649PbIcsgnvn97xeZD968QXhsvEF3d1vnYLQ2HPupU3EKG5gmg
HCL6g0UwvPFOhT+fu0uee2pRoSxwNuDGIaoUrmk+ehGSqmBUaaEIqbTOT/edH66DFVLb/t29Iyjd
8dOWWmvno8xCfCdUmG++vQHVN6yON34qXhnv431zcfRRuLdW4hQosi5ufAXchWYXgeKQwitv2fJV
fAd62F0evjbjpejg/CLziusHWQtx/n4evgx4LpoVfjetPXFqXOyO+SWCqsDjqlsO2l6cfu5+Rc5h
ro+gbZ9k52A5p6lYENksxOpAoNSMdwxf56t3dgc8GoFatdwluoEUb8X/CZj824gXWtyDgPsGQMv5
ar6fgVgMj8OuoVPJ8x0+4atwryPMG8ehe1vCoCXgIoPnt6F7QBTDObyIifEkevNgtjxyWg6TZVkb
beoVz+f9xO/U72PonRMnz4hzxVWrPWnB2a7Ed/SeKVWXiDlfubVom/E63hGJQ85gRj8fVVKsI71s
FXsQOVzPTb2UMEP4BqBoOtLQNRV6jNlQm2VEcUOkil7Nz+615Lv0/f4aP3cjVCw+zuMsH4bUKY4p
JrsvkuFEQJjO4/N4cMpDKuTIBR8HPuhr5aihqVs50pdKvwQ22Onui8d5+82tpmtKm5+M4Fe9FkC9
j50fP8uXBSPuV3aAitIW0DSLi0ysBODSU4cvL8hJ+b7j+s7yNBWX7eqyu2EGiGEIz8OimbEo4yii
DTXVgSuRftxOKNYwKlFW5bnIdfNu19P1ZLBsI1+sIlXyVU+S2jGngy9Kx0KrOJeRP+dFZzjzlPZ7
9DT4ZwqdnGePhBK8aAX851HP5eEFe8Pu60b3QIz7fqi9/xrzCikH4xhr5+MV4eLBCILJOpt8XwC/
3f86YC7OsfNlCNPGs/HMv0wV7Z3GIxpYYq1geeDBEEZ7w7kvVL6KYS+yKPCG3+eH48pGcQ8h2xmK
dSPLVdYE9T4myV7O8gL3kf2xmYp9Mv0OA8ReO02cww94lX/rR1jIZYHnpfWrDr5//1vdoe0D286K
iBx0GvoohjBZQzf2QmIS5adC9b9mW2CzB+KzdPDSD+le21i6adxDctHjr/QopZ/rQR6ZXBk4UxG6
Q+hALgBJ2VEykob2d1/fWBpbbbmxXImstZ2e58T1U/gZs2iB8NXYHkdY92nYcwqzKjzPthEeRhUy
n8boPtSmNA2vk24Sz+xZ0TjywhyrfjAtl+Esnt0nt9V1x46+aTB1Qb5OF0rdOt4KyuyyoZi2g7rR
bPS5PUvxQUt25SHbDGYUaEQ87aPDtKkP5CorCtTjYi0e1frK39v6tqp2Lb+pDwlmLBWq9CIi7EBw
8DbRLjvYS3U92Kprc2suzaW1trfXN3MbLoqZzv9tfmKt8Z4Yo5vlBHORm0suCpgTexmR3Lzy2Eg8
LVjjA7aoVga7wrB6AQF+LZxzgj9Z6t9pMQ34VAsllU3zSTkFiZOKs8R8UhaiJwOapggtUED5Fjtp
Yc2y3SDATLIvi28QPhOoP0jaNDzBLUB3LaF6OrwVb2Jexdc9LzZl8V4KiixEBoTEQCVzZ8DGVoof
Us769eecO7QhzuisPIkTTg/RDs+mw4VH+FofuqdgLYC/CNvvTV907QrfcqSpTiFCGIelK3VWDu1p
sUzXt2PF4/5VRn73hYgBfd37V/B+/+KbCisnYph37T05nY/ys/yeHM2FvNIQyJY2GHV9y4iLdcLH
2dkFW+x8ah5LNT4FYzp/a3ONZO/qtrgKfVZP8tpxwCAMd5T/d5eVNatX3UF7SjbB1tqaWKJZ2wjE
nDQvAQArJZ5IMt6G0IoX10PyaiguGeUm3fVPyMHy7OKAFA6O5emKuh5UqkN+6J+S18su25U7a9yN
cDv3Mq9ZNevsBRzNR/oSv9T7eq8cs4/BMX6JPwZf1Sn9GHCSNOU/wg/WuujuI/av0rtmxSbQeTd2
2g6i2a4dkK8qG/s1oxzxJRo8aBycopMSudLC3pibaIno2RQHCLSwnGqWz4KxvTgfpdf++bxNONni
YK4NEmaACavr4Rq659fzJtyJc26mg5W1iObyUls2uALPjMVgd31Oj/FJeb8/h8d204GFRKJH3Sov
qFa/oEvdgHLp32CEA/YtPqNX+S15Vd/kt+KzfyoO51fjrZXccndbnDfI57oiqzdX7XQAj47prkxE
1gDjHlmSEL+uZB9sAt0xNgYZcnoqwNW9WwfjED/d1/YeLfTsLXuzP6QP7pYrFQ5/OAa0dFriGLB1
1MaJ8YGs5uIPqG1+hcZDKrlgu9OduDnBNtiG6BrHHuCG//6v//V//+e9+9/hJ7Cncx9e8v/Km2wN
j/xa/5//HvwhLEqBGeiNphpQsQTs6qFEV9Z9cO+tKueEon28Xdwm9wmx/uL+FG4sycEWKnXrQzYt
p91ErDDlVjziHEq0W+3lY3M6a+41cweoyR2Lfb5vj+WpxYBN/gq3suXWR4NWUjO9qh4o3GKf0Mqv
l/rNMY42CmnOlSXQnpVT1B9oFe7MmTnmG3NWra6r2yqhn08iK+yp0kU1K8YFsl3PIL+I3pzR3CCI
eeJ7VMawx8nd2AB3FV9c6eJJ2+4tO2SfGQJol0OwzggRFTda3Z7C18uhe0t2+Spf6TMM0llNxrdV
N+GTcLSBig3iXyy39We8EUts/am8JZgZU7owXM1wL6/8Cx3+idp8wwJ82ZhP9hsM0k2+Oq/OO+F/
hXfKCKL7XFpEy3hf0hjK/WAlLYKd+AljHgCAfUKb6dnehGt8GOJ1ss2XIixu5xkMu2006+dAE+fF
sty383QdrwVfcZ3urXfK5PzhZbFrPIsGdrq+7LN1tqYRt45mFV2Lalkt5XlBEjO7LjXwjBNrZs3I
8TfZ92pQSm4GLInOHvUefpK8Crcpe53g/mktTVh7iWuwrgjPgWx14au+VibRvKIGvrivTPZGbVm+
GVsb5eitwfwLyWOW5ZO1xZlebJkmytLng4EBwCpI3PYp3kmtW1zc/GCv41WlOdFrfoCkXywqZlq2
O79CoSkBSqGZwaMbESNO3R5fhxiLCxPslDG7rGBwI9i4qQ43bsGuOqQ7Zk3/1D/ZrRtsS3xBwY+x
ytlrPhTBs2ALU++HDrsqWjAPhVtbAS+v4PKuEEo8FG7TzLrV5yzADb2iVoByI/nX2fTOZTOXIm14
jsxRUWW+GSt+FkzK6K06V95g39Zfur5V4oMc42Jm0BzTYk/pe1/K6h/gzo81ftGW++0IBw+4YztS
8rSWbawmMl+vF0DUqfHfMYVmA/37CqLqYoX4y9UYPLRxFDu66E1chof7LmJFvhJToUWmONLwvhLF
ZGlYZgjCitKyQyKP38ET+RbWJClRRbzIXGY3/JnIKw9ULGBdlWTIpOKU66jgwsUJEa6C2701JviA
BAT/BxwYAOqhckLVEuEmDI9JU8PR/CBUzT8RSUrZNllLK3bQL2OpblGZd7/ANtkv/NxDg9+bqo6/
ROCA40FK4yD5CQnsIpjT53kxcJH4zEYICZCrIFrhn3coD1KcczM8p8KpuT2vLpRMJaIE0ENY29hb
BEG9d2SNPBgdy35PEL2gCpCSTY93lI8cYWDYTOp19UpxFyPS2CsnsbeBTj9aimz1PqW0O03n5kHk
uOeZMKXi7N7tbfVkrKtZDMQI3UDXmnDSfr/A2ZKqQulOtuu1SDJHW8wfFQoh+4kzJ61+eZqPltPI
2fWzw7gmPbUnIqGEosvbrtgDIRkFBNvB0l4za91qWE8HO3lD7xtZWSeaCLkUihwT3CtnqFsmrumV
eCaQC7jp00/huS2mzOMgAkCioDyEltkfMvH5fWDcmjLKKem27gLkTouTYY647yI7Wht1+sz319BX
VspK3sgbg923/6pPxb45lkfz3X6vT+ePcpusF4jXze1xi0FpStBNGLwA5MlGJTae81qZ6+N8h/jr
rMa9Dn3HvbQBlUtHZdMCIA5Wwc5e2CzTwgUz3ifLVPdR6qiOEsqdTrCL98jVJ8vbVF3pm3xJWktS
m4zzrY00sTUuplck9aMfwEPav03n36/OwyYdt+e8O2cJiEkaCsIkVaQbQeYDbd0XAGMDNmdRRw7w
hDKpZUhskPQIhgRm1VFkiBVWRSK3FMntwL3AFhG5og+tBry6oJRZ+Bn8sDCoYuL/cU//g255ZKj2
WXxNojTIsHK9DUMsxctjQoCA/anlQWVGI8F8bo6XE2B+rzxejtLO3qHLxM3tN/XURn7VUZfKWiH6
M5bmS7yL2bGyFYs+wfFtc1sym7aN2JwOZxb5fqOseIPlBfPYmkQNM+Hn87qYn+f5RFjgflfHDyKQ
kJZ4WC5sDIhzXHoBSlwgtSBfMStW6qFdKlh+R2t7JeKhfH3dh7Ns3CwzoMO4Ey8ILsne7pNsel5Z
a30ZzPM3g2ypItA+xAfm6hOL/FKmUD1rkYrcBvPzTEfumowrn1lzuXAEDUbg/wbCe0lUDqQNwALA
x/YrYQY7nr6J8U76FUEYK3MT7NT3pnH754woq3G1d+Ch8nO8L475yXrPQBp3J3l+G2kzddZQKppq
s3zaLZDPnCFHSrWAQsYoxuhH9wK/xQdmx65tUrXKRxFWldpTRSDV4aFTwR1seNZ1GLgo/EJIjKlE
eTvRDPj78FC+GTe/D49v1IFJRAqABJ2/b2jZb9l/WubNJTLyeN4MUPtRO2cAI0PNv3pirUvv38gQ
zqFQ1kQZOtlbFO7Lr3v8Ql4X1l9aq7vVYCPXwJcPVBBu9MsH53kTEVWHz5ZSOCmiAHV/A8SL6m23
LVrQh/GrVmxu501cH5QOPYsMDpDkqeCd63qaXzZy0o8GsNH7DO1BSBPWJXHVy7CLlmf55tXwd1tL
n0gRnVCkJJM8mFiRPqwuXwg8lH3oqjKKT6E9HGjSugu4qP2hbZYSsq7mEYRAhSpSopPjdqu8F2y2
QXMougFC2rS6a8MxL9SA8cq53MEuxHMTdFKnI/ZzQ0tcezULwgxercinigSzrBY346VcqQJj1Qy8
KgK7QB1Dhv9gUs8rpiEYV9hvMkxOwCtF9GUEE50DkzcSyApZrRHd9S2Nyubt1Idf6g1lSCBPJvI9
NHWV10oG9RFenbJGPSuYXM2vXqObkRyr+tjcMB5qgAm/Qi9GNM7Vs2p4vdkegHItbekkvN4HL+hk
et2l+2HoGI8Rx+PIeSjl9PdzCrK9smY51Jq72i0Q1nGDcz1pAYFEJsXzFsNPO/XynG3LUEfh7TU3
2oWMlEOqbZSAOh8C38i33l7PEXqG+qhHS/eCaJisPKGzhdxSNup02vKXs59J+giyu06yIhcnDWmS
WzHN46e+HykdYvz1aKBnTi0jXAoOsYrKyaSQMJpF37DT2tGZqkfKOJbLhk3GMsAP6+eFdI5GBgU/
KQ/8rqSuNMAd5a7uNSP1lEg6dYTuaXoKDRztLDTiOxXTsbYYG2H93AfXH+h9f2IhBOjot7n4gABK
g0EXNFGQzOPcLySvbmuEkmjxKv75FXEfA458mdF066f3/icMGeSZh43i8X4+QLa6bKDVN70tl6Jp
3JyqPRpoyzvFecAK+B65xug6p1c/vWxlcPn+MR8pn/0k8z5Ed73wqnkw+n+cnedu69rVrq+IAHv5
y6YuWcW27D+EyzKbSFGiWK/+e+gNnNiyYQEHSJAga2exaHLOMcbbgH+A/z9yDsTKW5/uGryZmdfL
Q9XGmE8YI+7zKApG2tswnJO2IKJzcxRVzhkM9MDgT8c7eb+VHGhzlG3yCFz4AqgfLqlkgcTpe1Dw
IZBmK4TmrW5OjwwJiWCKXeVFZ3ieLNJHJSAYBghhMibYaDWkp6mj+i18OcyBJGen8VYmlszcg3/Z
uIRxKoofHXAekgXvWR5ZW1OzDwF0V2QHDtJgaU5L+hhh3sQCAKFg8J1A4sTF3m3Xw2mib0Fm/BFa
LX8DVIia636AaqzRxesLkkbJJ5xw3uBr9iaNzbvjffpMfrSLkKKV7XqCUYnxmKzqcT6rGWFsoxfl
o4KpPuAjJaASNkuLuTTi/y6tgY/seixPhoF8AxF+hy6AsZZw367NXTFWRncn5PjykwA8RhZ0O44x
oFXvDCC9xm2nmJhTpMpYVrriJCc5OLTFp8jHQA8DUCAm4CJlfdrfqW6NMfQZfR2qJNICzgDitZe8
Sktsnh+GkZIGhWRqbeAuPeR+MAnv5XdixPGhoOaJfH0ude6ASZY+QS7UwWd+M279uIa9McK9fYA0
74O5uOpW4vaCtOON5CVHJed3mLlbxLjqW32HLSwRuPjirIYEUEiNCCmCeb9OXPMhfxoizsP7lo99
nJMkY4Ca5k4/woYaQYaw0ABX6nHhWYtO9d4mQ+q2No4cjfCZzGsWGc2O4GjkoHJrwDrtmBQDxqxP
ePXPsjuc1g8vlJyFVw95nXbkWrQZyaO4MoC8AnCMAJiAOJMHUFpGovH0jr2KrYo7BAQS7eNoQElR
1L+G03CRk87O8NaTJ8f9IHBQRs1ba1tY31rAgUM3dRfcFTzmToJrEU47vBIWAk4edDYVshg8JDQb
g0SlRhdxnJRDuwOA1AEqkLizxBq+mKIiEXDbgzVJbhZW394ZmNujxAAGJQ1skI6cbJVDM7T1zjU3
p941PTICTYBTLx8tG/++etXuUpd5Gx9t4wF4n2e7Z9AHA96XQA85UWcd6FM0NZfYFnDUvMET32BG
C/Ep8z+6tTA2Vg8fzY6RCTrLDwobW3Noulr+Az92V9iNmbAR/zNvpwhk/bfhzcaONqpfIlj4hSM5
/w7uv7nifMhjASAE5MQX98oUuyMdg71VeuFSBt0J6ME8WMPteEs7B+VQg/4kJuqrW9SAjbJ7mRv4
gLy0u8LvxxKbD0xEQIVwS4lXPwT29uTl83av2Orm7PoA24CctImRF/rCHPKCrX3w/i4gfN3042Xq
wzg4E2yPmKVx/JRJmDtxxeUA8ESjjn6MPDxHujuxn8mQ1XVK+Uhxyg9mbw8oddlqyJ10tKeQfW72
DAViis0D/SAWflBH9CkkLPCW5F6ms3ssyBK3aI2B7iYYVblsCCKMEDIiZ9KdumT+GE1KwxUDbxiH
pr6JNZbb2Ev+oZFw94k+YRlR8Yrexj1CTWX09AEFcqwfAMoVHx5uwwbCLABCEuwef9BRGm/RHaxh
yE75UJtulTugFoddG/7BcwWN5jA57xmyMlWwJmQlwB0ca44xHUBVdZjazgR6mghRnc74PPZReVG0
HL3DRCNhjQPlo5uCcT0pk3YVwbRhyERu0vsBacrAH0PICaVE5Tc3MNcIvGHKpT4/mBhgaCvzHhrO
PhgVk8ym4VCAAfJ/AzzEMGO7vmzMGb5KjIipFXmqh26QkVNQDyokeZ1P9GnrrjksHiv7gfc87mCy
vasz7DNBPyNupaAet240Xmimb5ynVxIQvDaCQLfy0xI6lJ1Paj8CmzIXnIjZR/2WvZyZjgyUn9gn
Xo2AT2MXkf7XOcfM6/fpMoAMwyjNDvvhsLV2gssYg0Eus+2H04e1zTkieaNY1u37N+Ntn7oP2UPl
rWJcV+jHe/hL7IQvyqqkW43m5oKS9AAeJjt0Vqy6kDi/8jHclq+o8cjRfuAYddgzB3YCuA9nq7Wz
5sI4mQgrBToRkAbslb1x1z0enrshMJKanXV9emS05JmjwYacVD82nIrZyOsRoCNdxQT8ha+IWVeq
gTm3St/7XsIkXQSOc3nYUpcSCmncae+sXyRi0Ma25jp8Ud7PvrEdlANOsR1iJpEYFvvjuPJCuEHK
U/t0AZ4ca/YKz/3EqyxX22GmEkFS2tZP1ZRVUB7s8mNv9pOzuzZ9zNQZCfG5msQqfIT+unafVxKc
wmwDm8QueD5h9XocrZI70cMbW357IzbCie5OvA72ZGWcQcDh+RfySNqfJyosHDKKqRfW4IvDlGxg
rJRTersnawAn+bK6f88D9ex16HoLvGGfON2xHEHxbl+m7SYmI0G9C4dznVPXeQwX+PjMCG4YWCoC
kwLGczvx7t9rzvIZsp5SqE6wsslfB/teDdgjPmOjwTEHP8AVkdCAV7Cm+/XFo+/yn+TJjsiMkbFW
pr3HaNveIKqbVm7+AoYOAQhSx+h1IAqW0IYI1YPOiterHa3IeE9H4l3yeHrTnjeYm01YhZyEPbnC
RLBByDs9FByo9F536oeG3dM22R6nkZt6wjIDRD6P2/XhcRjphaN6ai3g9EobumlStbGkWJQ+U8OP
s0cf7ob/OCtzii/6Y7D+gY7Dy5wGEzLfZz1QBOaYC6Z7Xv+ow4wN7RP1zK6eHvnU94clUeT+wCgJ
IC8ocJnmuDj+a97MXTCuvexdnw1xtBwqh5cDfLuXIvDErcY72uAY2K9TcLCjrW7baedrIwlFYBl6
/B7iBOiJGZ9CDMlyECbKO2l59ooPbXHkOAsYNXLf45heeNB/dm+ns1tf5qWMmAd+DQzhFsOGfKnD
JKlcZlQErA8GDgfYJcOMUd0XmzMkvwaKRGC/DYXtE+XlqCYLPl+maCB3MIzu4RkRdHiE9BByis+g
EfjW+iVlp4fFijYbIswQwg43hPoh3SnwRCpbWq2ZJ03+4xqHrhtNBc56ooQnJAb4GuG5MDdO78Of
1z5TK3aVd4b3wfLIl6s9FQ7jHmpvcjvn5ZlPlh3cYVa62C6VEcd+wVACM0n+36cxlsFtcWOQ/UPK
ct2FXEnZZPF4CosMFYSR+gJUnQVqwQdjX44ur/3ZUZ/qKQpwbFZ2yVgC4Lph56YNLdaXcchg24Ex
EP4HCFj4t3HV1EqZEKtCkzSzrA29DqVUrr+qB3UObQJzR8iN2VauYJh1hDJQeuJHqxBmlEJ5Pr8a
JTGIBQeRsm4oHUUD8rZ4mDTnh1ADwi41V4s9PVlqseXIrEIhg5KqwERr6CouHWvx7GX5c1oiLgm8
g847jk1bP+D0jatuejBdvfiQLeK4UGdfWplqm3h6vZ0oGtE1CtW7IAH7Pmm1PgoNGHjmDaqIfNUi
/ng7Vw1qlqpxY9aCtBhYG2CsrvygXCbaOCC1sXTDwDb33fyyOfmxS0j2G3SkG6fqdYvMHQCQqrKF
daCBauWzif0yrgrz6lLLVtjhwaNQwY0vH4zdweg5F+CNNjceWPr5wN8vN5zxXy4nB8QWxSUuVWI2
M8R5qW4TPorSGxznyAFoJySm3JjI/XZJTQPgQRmMC8c1rBXGAWE+RD3MesxAWDfx+cU8vminWYef
obAS83WD2+bfF72abH++1S/XvAaqKjE9W2ddIcJWnh4LtDkzKBUVSTXajRn67xcadB4ILlGcXy+g
7KwKtVm2syh4wYwHFktTeUnxcehuQG/XY+//HglhkzU4hSjGtW1dLZqhKh6bflbrcGbk50KbDPPE
4JhNxEM2r/t22hr/mB5p0rQ+HEhS0Zp5r+cultF8nV4IaqoesF3eHixsX5ve+/uV/7qSMWFVQFpM
S+Sn/r60moOSJ1p4EBeNh4k0vXLBkdV7A6/UbZ/+vph8Ze/x39uw0Nrw+eiGem2aYqTH+tA1yB3T
B4pkAkRoAGDx43em74JVDFiBTTG4djSLlsWHueLEHMvciLi8FW4hDT/x9x3WUrCuxBSFgMtB/fP9
uYW017u6qsXZRaXTz2pHLGNfO7Y+773KN1nyWkbprItgr0JSPOm0x3Ah9Rvr49cv28D7Do0is0f9
2vBEqLWqyEuReOZ8VsQbpf+X4cphym8HTOfKkcUWqzXije9MGo6P64cn1AP3TEI9jR9Ob3pQKnF3
0T4/NNb/AXNmIzy5kkSu4mtzkUgPcE7nUdgGdtw2WJnfAM2vxE6f6wBfH4tBI4+NAev3ly+KrRJi
59/OLsIiZIZa6FPBQGVn3dg4leEvunpQ1O+DgpJHJY3z6kOPyktnsG+qu/1iVS1pStIpIjNKyc1m
wIjt+SP5zYk9kG/X8WpgV8H4valt/HkTGkkvGNsqlmlwXnx/Wvxag1bK8mxe4SpzLOwSVUU4lrP5
5YIb6ejGN/bLwuZqZMqqGAKjw70qHeTEIHUvTbTdf+HMrz6s5tWEZuJuXtjMCZycjnTo+B/+vrD0
y7vmwkNKk0JojHq9qQqVUJWm2DHe1GlT3nUcvQ+R9cxGnkveSSXb8Hz5iBD437Sj/fyrr35mDYUs
DsL8yLKlXa2nrjpLUVSf5AWAMZouCcEI8VeEkMFcRYcybzy4WXfJ0+FOQFkDhte80Jhq9B+4Rk3P
T+2kxVuod2vFNV86xSe1cIWHtxNDKmohcCNBBfb9oNoPEd9RcUROz78YhTK9QMlR28WLsMb5p5pc
NjWEAuZbBAjcUT6bDoWiuVKc+lmEzTgumSkI8+yVhOhk0T6dF8J7yGylgWJNN3rjJ7kC0ofv7Nt7
kb+vPEEV1KzvMm1XuPvFwvf/1fbdv9F8uRyPEc3duNgvm8q3i119a5dAUK2LzjI/vIuhEwGqdPNj
MuIVVYj2yJ8NnFoaqER1cuMQk385z7k0+yfOE1hIX5fLYkypbIkHbfdAupfoMOXXHThYNJ4bSOP2
cjm1HqbOdj2+sY/9tn1/u/DVMzdHSzeCQk52RE2Mkl02tbyQiYevz25tIp8H0vUaRwOOA64OfMqZ
8f23zNI+OZ2MCrRobABGYm62YPjZhzh0uwxhLhDaaf7X8bLbtDvIaLilYeEPcVbA8FXcm2DceGlK
HtPqdggVVO+jp+hde4veT/c0lNYEz7qY5MuxTC4rJFbVET5CGPT/wtjVI0J1HWYnZCGSAnkgr+Ae
KiPkf/izz+mtdCHjt3WLzy+xnSp9kK5frduLHhwMNvRqhZn8rPqAZ1ZOU9NRQF/Ib8sejMvoRIt4
cdNXZsjHR83NZsnBkZdEjyNuk9dAOeKm6ZBooyrtme0OQRZOlbk4XZkLdQTTe5cKHpbVDfx5hylN
EXkyLTfQKDEjRxu/GP5rTZQDfk+WvdD8fj4o0ZnQu3HjMV5Y5GOgi1PrwBSB8Kpyb8h2cPjBS2J8
mBUeZkwGAUNUFri6JSPdTRs7GBvP4dzcAlL4pOMY9ydXeJaKQcW5DyT+MVtZKM/CxT/MrPtUc/oN
ham+a+6kJYLsbiWN9G0BlDx4ODG/Pu2794s91yUX8MIe4nYujpTBuXZk7DVzJlwX9/Kquu2G1J8D
pGCoR8/xNvSZtcGRE57GIjhChh1Z+xQBBIhuZUATstzja2P6+b/TIyYcH7AusLp6n1mWjZ90q9/V
oz53yLsBjWvW2s4a/72T/NL9kmD45ee/+qq6UqovIQbtkHmb6eCvl+8+0a9ZsY3XGvkbx2mAUnkc
zOWniz4t75t2YjxWz7g4nKZw4jHjgpRjroJVxrB+Du7fe8H+MD75+VSeFfem5MWrA5zow1RmuiFs
lAnbcTj4c1fEzpSOdQNS1X87G0mXM/CRYZei0v7+8UZnU0uPcZrOwx5oJpFzEozEWYZZrZTiAReV
hQt7d1Tl4fMh3rUauV2R7nbZmwkOYsEs7e4qvzZqyLNzXXgjROOcn4jcuYh8BesUQwIxn/WcUwUR
4cM/DxNhsNhIZGsikbpzJuY5jNW7RsYHmyM40fkwMGElU6UEvTlgkKAMudSc1BZ+qJXR+Bl8ITFU
UBzrPRIzKx71x4Gzj2lGlrbMq2IcNZQidC+B6IVEL3VNP1GizA1J34qj0v17UVzB/J9HmWIM7mAK
1jjyp93plxa4P5W6QCWezhssvJrRkYwnQuJO2T2UgyQ2bp2cv7S/2pfL6cOff7mc3GltdZEjcZYA
OOnlK7wC3Pw9CvMQbJjKPKZmPl1uzH1+Xyf/e0r9qitppKA0y5yuJIwZ+lZw+4LHc7QJcj52Az5J
EEbrCn+Kc5fPjkG5DM7Smujh1BDRUxCTGmX7JjqML0eovAsteAm01qmOBlJE5SLM835zrsgNnh9x
E1frrWii8848uVOmuXD06vgw1oPXgwQGlYX+QYw9Ugt87ZJ6FgY4jXRXAKdA9QgQF9KWXcxx1Bcw
qZ/TYz6pkpewlr1clhnRFxR6a8Jl7KOQrRO2nfp0ZxD8jfXF38viWsnz37pAOAQjTuPrsq72ikum
FonSW+0siZlUHz/U8lVSll0NpCL6dbDQT37UdN5ZocA6raVuJiZYCJE2lRb/6nqvRuTvVAt1SMzt
ajc3wJWgtyRivbMi/bXL9IejleL6gdPIJMdDD0fHllmZxLaeMn+8RA51LxnIwD5QsnNgleIClibP
zm05TomtPcPdkN+MQ+fH4IPyBWoTmgg58y8FjuMgd8aH2m+sYgax4+9382mXd10yKF/ezVXJIBd6
JGWS3M6sGqkcTp9NE3qtlo4OYQdBWRwf2+zZvAQ04RfJE9AGKsF7lVY+jlfrVrs/6NFIIkDrrD3W
fe4L2mmud/uod0P4ynFueEX91kkI63XMTSw/hIatptKyAgsJK8p+9DoNQfOiZHoZoW6qQQodqU3d
fRc9R+bZF2EEaQdx2ZBRaOjpvWCi7iuhd1Tvf7+JX+s0g6QIU1JNcUiS/f45a3UgXcqowcILZXqL
fBpbg0WAgPZWyf2z41TZmzA11w2SmBirXG0cSR/WMU5e6u6Bh5/u8cAYvE0QGk/aMXrhu2J8N2do
CxS0NP178Nr1IJv/+3GVH3OW4SYMzEyGEGDRMK/6IYHQS9FoC4W6nwBiHyAMzvTEX/Xuih54M6EN
GM3tJ2d6D2LpjceDhv59duOlX6tJTBkhCYcdb0OiBf+RFtuXplxaJa/i6O3dBULyXbH1JyPbdpZH
1/FG3EjiT+y3uYMiwRnDQf54T5wbJfrP3uDqLq7wz0hr5SjTWnV38h72C0q5lcQEIPHb2ebtbeRB
RFlut0RV+uuPG5f+r9f+9gEO1zYNbGVw4BZZF9+XndH0lzw1iKgrBdLZZUgDdiXFXq4Dh8MMlON1
rWjLUszHh7qdXuLOO/SRL8XamPToaXbamNLFzy7WmOSg2VmJF53Z7koCmMQaffYRMBXms5JMFblf
4WDj5gVqYohSx8LTD9igYiPU4pYRFcvqzFga299Unmoa9s0VrmNq4wxO5IyY1L6ataeLcxj4ROju
Av63LsASoiLbBD/2AKlcq2MPEa6s7ONortR2qZpHNy1XR+D1kAIhFj56nSNRIWvQ0tzYejC0ha6h
0JcfOyuwj33uibj0CSUcwiNTNRkNLcxuQZofVA40sSDDkKzIi+ALYTLq8n0tVxghSfcFuV/SSZol
afxGE4Rt22FsGMmj2hgLPcZHnryASx8dbSuKvcpQFt3ZmipK4x0OhStmRzcmy+pcZjd2198XFlsJ
fpafH/vVj6tKvdDJl0s/k2EnHYpnAOWjPm2OpKqHG+0yPccdCVP4Bpyr0WFg8rV4VFEn1cqLlI3j
E7wMDlGzwVIs8WT56LYlvuu54eYIYXQFW8P2gYD1v7eGnyPYYUl+ueur8zKICyMQrVrd0ZR0TmbP
iMjxcUZ4ZYOYgK6OGFPtcyxpven4Rl1vKiz3689BYeCKSGbwHL0e+52j4hS3KSFBREFOSUVv/NBy
umTRZ04rQJshv6g2x5XpJjk+PvHSxB4f4z807ROdrNOWeY3wEvQrpuA66NtKPfv8oTnN31UCTkOg
0kyAFBM9qm5cI8w+U/B7yVIsFunEgP1FByDbJ4S9ULgal7Yt27bILWTsc2oivR2K4xJCf2cj1uLv
7WbIu5UHlZOCVBQRU3dbSt2efX178S/YUMkjrMZmR+jBoivopNU71Y0tRP79lTE0VE2AD5Cm7zuI
XHYExhrsXt3I5ZdaALdPIt/eGM4cgsRLYk/XxGLfuKoyLN0fP5SkariuwwQluvj7VVMr6lTh1Ki7
sz9biM5+Jbmo4/CXWkQIhif26O1u7j3xi4zuq9T5YO88OO83buJzLPrzJjCOxaeWW/kcEnwpwQ9i
U+SH4IQ5TdotT3QnUvSSyc+64Fnk9J2QRiPdtdaH1NOtZa/pjtLBlIJCP7Bv02NGBBONfkQzxGLo
C9OTjRQid+IRN/1QgRqHZKcWJ2bu9Y0y/hMc++PWr4uA+FCc1b5ulJ27Z/CszVfYfZgj//nV9u2R
LU2f4La4y34x/Ri7f3/f18D156GrSP/vrX3mKH15a2ray+JRz+RZiGbxsjnA2zkf13IPH7xbxMlS
KQVSa8di/qSV86DWsLGeXljyZqPbYj657fD9Y5bDhkO9AaDONEc1Plf4lxsKQjkOz/pZwusWH7KB
34Gj1KB9B87CjkJyyrsBqA1dVLs3tuifI+mra19tdlHX5oVYx+IsOC7Pgexo6r1AQCwzmaR5YSzP
UbuWuyMxf9atS/9SgvHYjOqQBpoKFcD3Tygu6qjpw6zHlnTcUV2rIKfRpMB6uLc8RdjHyb3WKJjc
bkrhCaVap8PPwnP87+Xw+/7xv9v4LIy/vP04kcsDijzK0f2+mDxDBPVXiTtiaEQBKrtLc7wd3yq5
fin8hgc2hh+bjR5Tx+/PnsppfgxVBfbCEB/h6ehQI4IW53k9y6G0hNNY3helezzMFOhxAl6zCIjv
SA+ukMIdxsfA04xFJDlkT4YH3wzuy/buLI17Vg3kLuIRm/fsvDBJ9kDpkSxNYZrMlAcTucLfb0/6
gVMhQiOFYihewTQwr/7+IHUtNf1R7fDIvuuW9QRTKqBKAUkeXfW8mpz8cptCMfj/uSqjXupnoGn1
+qrVxaxl7dDL7Pczkibnhb/ajLxiedlMx7d2WWX4BL5vVTyiDDKlD/6ikjIcQF8WyAWeidJrrTiL
TvvzJR6JKQw6RXJ7AQlQ19vBiV211mpXFhKnVVpsMBkn5fIYMaawUNtFCD84kAcmCFpAM7Gbc7lL
euAXDFzCBjudgQ7dPCjJVmekKUKXqhLbDA5EBB0nhxpPvaK8UeT8BLX53WSMU0HBZIDtzzHLl4eq
y7CSilhiAaJ+QrBOIZiE9wWf/qDOaM5gz0o9YSQ36k6SQ7X89y/4y/k5XB9+CFbksqhcv9RICHTd
0vRgHs3DpRZ6jOot8nZSvIr8cpmOLf84xdgiRFHOWzUVW55EH/209nD9zxT0zTg3zYYoNDrFWbi6
pVn+5ZAY7s8wkFjSFXPIf//RLYZXVhozNAmPd4HRUMmk41NOpHmPzRutxfFc2HUPZnYyn2jXKWtL
pAhhjndXL/n0Mpq8PJvRjc3ql+2a2xqs4qlPDcZ8V3tmd9DMMqtDcTE45Q3miugD9vPBAunWyfDz
UPp2pWu5WZXishpWaTuTy9jlVCiPpcep0B5HWkdg+iBQLm5C/T9misOq/HzleOHLpBp9f+vEqtdh
cKzbBcIOiLYn+/1hUdsbqjptonvPELfds799kNx3yO4QvjEWLOY4jkKAQJAGhZXyxk0ZcOMCZ68G
hmKKrAJAEg3Byf0HboEXnYCyULKfMsfDjku3N3cvj51Nn7v1iB33tx+De1Ruz3lA1AaPg+sX/4b4
efy0XzuNE1Sgbxf4wNqNyuS3vfTL03+Sur58k0YQW0EqCD11QOvCpsMg5EZ/8ZPWMLxgCmU4RORF
iddlq1k2uZWZibI4ZA5wDQ9qDjkaBPxiNxXgHtI83nJuvZb/U2/hLa1hd81UifnjNbgfn06J1OVJ
uDAXEkjFkWNCm6ULbWkRe7o8z8JFP0qW+TLHiOVMkNYRdmN2o1TWftbrw03ALsK+QzNQTX9fWUYQ
lYJo1hHvVlgRmPSAs88q31qYPQbTIS2joO9ZHi9+PDtO6aRXyitTWh28cCAHpPfGRlhUk3ZEKAyB
RM3K9IMZ5ly4qILwTBpIo/fgJlMmgti2j873QNVsFMtb3IUfM/7hXbIvDrEU2HZffyBJV570WBC5
QXOE6ClGr3G5LAfuzdm8y/rN37v0r9uNLlGniCr7oHFNASKbOVEzw2hnpbkMLxhOtRU0mGed8yi0
HlTrXm7wjtbJxLAe/r70L70NNsOqqGgE+RmGdb1SEytLZIkEbcqy2QLmNmx5ewJReQRLg/XqeM52
a7kfs/WNlfJLPThceIh55FvUAVi/r5Q0VkXBrJnJRfP9frXa7TawkIeJ3GAPAPllduOCv/2kxPOq
UHCILtfMq06SIygX+ELEWXr8Jx48Cep0kHpFRkz5h5S//f1af9tivl5s+PMvW8whzTXxJB0wbTmS
bD4q5SUbumqs/77K7z+eyclOdcuc97rFyrrsKBBBru5ct5is/MHrFTb8BLb2JluE9shwPE+2B+Ml
d4DFbLR+f9+B9NvxRRCupuM3gnnZNcdHiIWsPVSZOAPftoLWO/fLilP5oDzUQM6f7ufygumiqiwF
aV3GL9VJ9AasJmKZWyrM63hTp7e63p8tjwJT+X93dbW2oHo1ppQ12m5P3b/Yo23ARBkOhrD8h1mN
8/jUfzw59864ujVp/m2Rfb3w1e8e58dDK2eMCM8BhsfBC5SjtsOWCPM8on9ucTo/aajXJTOLmbku
8eGo1a9mMp2i572pNd0Oz42qH50c42K3rxvBiXzT1TYj23Om4uvWfE332DefRx/WBJin8G59zMoP
2ouqyBbJJBagMtvY9ZF6zsUkSLRzs+uh0FuritIBz5ulsESL4fZr1mM8lqeqg0ncLHy+PMYjwt0Q
QiZjdSwjrrmDjCNM2vtoLdDLpO77jWX6y7GkICTmh1fYX9lkv3+PsXTSo8Pp3AEAmGttPBi3oJ9E
KNjggnKL0flbJ0PbKeqqBj+GLe5qFTRxd64q6SwvMOjyRFQ8D4iY0NC7EpZOWKyuArdBpLaqYcbT
wJEWiD0Zdkz7FkXKEGiZYmx+GHQKsBoIHb0VfCv98nNxg2yF9JTEMopXr8NMGr1PcwhSxQUvugxm
yVl0JAsFBMRxQPlAHl1CxbFUjRtdVvBwSEuwKx2nXCbjKtAkmgT779/otwOBmzI0CWgdtqBxdVOW
YCSNxna2kKf5XTjr7rHQU/EGVmb4/KGiNbxwnnxcRtE/vMgSr5sIDU5k6uXGffy2pdGIihA/wElY
0Fe1f3aseqEZqGoP++eQUTSSJMCZrbN9H1zM/37on3Ag0bmMN6kWDVjZRCN+X5imKraH8gJtK5qc
lqZrYK+p2/cHr7xV8w+F19VWwV9vQlZihEuoxbBzfTmRUoVTmLHkEPTUYp6euJdZMTsvybFhld14
qF+232/XunqDQh6Dxkksr/MR9S5mXnHkXbTcq7X7k3n0uwZQ4SHITzNJhIl3qCCCWnXjCubHjRsZ
lsz1Qw9Ud2jlJHf+eLtZU2pikxTJXGkfy27Nuj2jdOr2gj4NL0jSdK8r12EpOVVHFC4BqlgL3bgF
+ZdbGJLiGdlgJqoqV3uBGYeamYQK7x20NyXb7TS4BGOIpo8LnAH/vtrwl10/79eLXZ0HemUdLkJ1
zADHHQilRrXsi6Ve3ThefzLWWbQGFTKRrozDf1THchPXeXLS5IWe8VC+vyLjhx5O3l8+jpPYv9XZ
/PqR8BvqJAgDZ3Ouf1+7mpGdsrzmI2n9lGlP4A/axZzgeN37+/39Us2wKeqGbnGM8fEPP+aXj0Q/
y0ZbncXhIyGi20l8HGAcrCdvfSC/fIwqBRtbsKVCur7m9IRarIhHnmhB8sWqxDw19DSsj3APe45v
UBjlX74B5r4DD8AEiP+RopOHWp0dL2qyi5fQvdHPlptziidQsDs8cgD56SSuRgiXX7aYES9a+HUQ
MmxkyAL44I2vwfplgcKOGVoczHWHsuX7C+7yVOt6FhUQ+H5x3CwWM9OZYY4fOA/WeL9/fj7CiqdE
sDcp1jM2+/7E9y17n9nyeva8W21a+87w3vDAnqv2P8LG7ABtNquvxzStGdBCCMV4m6mlvcYqmXfa
uXPvDYXpyJtukVC8a+7DbEG8534x3p62HyirOUVuPebPz5B6jKGzzmnGf159hi24tpSeqoEEjswe
+3uBUofAIvfv1frbiQmDj8IPDNMYAhS/v01ZYo6hmXky5zDHVbayC/k8Gkh2eEzKs9r4Z2JNIm9b
3tHhvD0fUP3nZJeyDdbnmXFclvqHVZy8Nmjfo7LyBMnwz90tupz8y2/+7S6vdkBIPWejUCNtB/Oi
tF938XSXYQt3B9tiaE4GC7h89LG+NU/+WYoPY2vqm0Fcxbd2tWmYpaQUimrFcxU+rilsGKpd6o15
mgb6VEcJfuO3GLaG71svl9M0dbBrZnh9fZAfEksPe8GM51mHprFSRnmUTxIpmMhMpaPI9wKjdzlw
EhzKM3F6EvVxBUH7VCN7DhK3H7gOMRzc3KQvDfDDLW9sBL/UNcMdMpmhNVIHosD31XKKrbSp8zM4
UAVDmLtBVDoh+VHOZx0COnVg7kEHKBmoBLI+OqYPMDbOmuH1pjVWBpJUqz1ETELk4nhjJf9CEwKJ
Jy6TGoijBUT++73VcY7bVlC1czWegFXhaMpgXhkV0VJVbfmyKuFdC7bYrPXci2LIKEhBTxtBXcin
vYWzSjaJiT3VXCMZXY7z3NhmxT7Wp1VCBDq6UmWmBiuFTBZ8IcRFoq4V9cYT/Dw5eADufjg5eL2f
H8GXkyNRJaHJjbO4Ys6PFau8MoV/JdZouIni7JLdAGY+x/ZXqw3ZGi03u4siWZ/OfF8uJzRVFyVJ
2u+wF10nOxEi9vwykXYHP1qFJ+LjSid4IPfXESfxXEQ/55Cg0Da29oSGij8nOm7MmxwLI8TmN063
Xz54TRkOUdhGDFuYBn7/Mbu07wwTp6idYsNyO89Fx5yed9ETfgLrCSYxcxqO5eku3xAQMN4WzvrG
b/FLe6NBO2M/RMUm6ezA328gaCrLLJqGKG548L0XXXZoc43gpbn42GkamC5UxZBmnF1G5yUuZiqU
0sP6wlD0703hs7i7+pmgvbEuyBE2VeN6D6LRKVtZFlQUUC56oMXJXix6XCTZB3cTHDPvOOZKfz56
ejpNQEETe7vl8EIlYd94JZ/Tres7wV/eQIxFWYOX5fdX0gt9eNDSvF2p0+Oz4SdP+eTia8movdOI
BHk4PqsP5HK2Y2kTTERsi0YUBqPjP7PGbL3fGAZZqR1mMJENlVttnRIzY7TfmtMafjFEdq9raSrz
kXLgWn5j2gZh5R/1EXuJy96amN389DpYn0RP1uScutQWh3/NCia814xN72xgUC9joexhK+/Lo2ik
Jk6MQwSZ5C3pEGNUCBMZDxkNbxSI34Yn4vxwY5j2C8QKRoYMUJUpbmXxen5eQW+JdIFVI6fb2q/E
UYoxpDmNqxW5nBYxYeGos0YQ2UocLiI7xYH0/zg7ryXlsWxbPxER8kK38ngSSMeNgnQyCCGBhMzT
n095Iroz+dnJjt3VXd0V1VEyLK0155jDvP29Xr6BgatfSe1nTuD3Q0DZa/XYgd8oj+JL+FgydMJw
YSmT7UKcE9IRZU4OrVnNmfoye/nKx7j+UP+SZ2Sqb+enJ9zRCBdmeIZVVB8e3a3Csfdas6xOgILZ
3oq3DV07Yz8oXThfNT74i0Xqw6vq9YlLp63hpf6+MhsoajOykCY1Zj8YgmGogizSM5gI/f20/4rn
OS9/Pu3VZ3o55Gmwh79MTppdnpHAmBD+F8Jn8Qh4Vr8OuF8sHFpXTE3nsn2EsqdnMEbufBo3CmRu
g0ZbIHcPjuR1Md4WgcTkNFM3E5RpmrVJ7BWuHEtGUxZQzNrGKejh6d7Yr98Dr39p5vn0MsgT+dPV
gZeXyTmt6/Z7i8JxlDOMnQniVy7decs3mjWGQuQpAs+Cz/Iov7/85HxIJTESmqnW4GrBpieODCxA
TiX2G5dPlQ26JTILG/JgXqVTQ52X6p0D4dZpRWUECViQMPkBJPx9C1WlpZjpBc0GkAm+KyRELGY6
F98xfNcMh8Bga7gADFxl5nuM2VlBZE7fh5zfeh+81HoQVrit3un1bt6Vjm0CwwdV419XiEhTVUF5
alV+9z7Jb4tDa2zhgWNuViuYIDmu7iZVnJk/9T7GY9UaW5gxfRgJ6Om9cdMNLiTzF/AfTaBQBUq9
quTFqNVRcxQdB8XL5DTdvr3BBdqgDF450/3GOVmaTyqF9VD5lXln37t77aujQVIP9BBB2NfnF36X
gemClI+8bGI6EPtQaOLK6j/Y96awt/ZbXWWr4+szvtGZ36siOezFSCJSdmGcbBWVYGNXEIZLdq/B
vMtGEYF90hQjt7hwlGx2Ue3kXtF2gyKvUmwqrACBkh1u2O9b2GcJ7TFn9FQM7YGxyIlQ4XyJrEZz
hsNprC1VyReJ7EswHdmbgTqnAu0riPwzZiHjxRVMYsPVWnzpDs+cDKfYcvivoWQqtRsp6+juuK7/
VK72DXpn2GsMeQEPrglNRVeKwzYIFKRuk+1McCipNkfLXMWWab5Od/LOWvO9PP29U9/YrLiobgia
IQAfflut/6g2mVde2tLgZORQPDf2kfLSMEuSA8R73+TNx+s7ZgavwOffa/XHlQaqorXKKe2ge2LM
9SW6gOemQUOE0RNltbf35JWwhKUMSC3Ow6kx097VcYTBdezqo2SWfYY8/2CSzvq64u+3cKua41E5
K+idmJReG5FEx7LJw0OuUtdyVCDQJErtC4nRayIToLdZHawVFZIFITXfcexiKQUrtgCEEEw8i79q
074D990AALgfOn8aXBBd5CS/168U0EImYNjcEXmGM0h1i03Htzu6WB6W2vPH9cC27+wX30XrP0vw
vxe9LmqHw4MYdKdTMxUKt8akTzJFHZ+oz1JHo4qa04AYZ4qpI9VfkTLWjOXduec3BH99CySDALJQ
35MPcnWmGUE00E9dEj8C5GDcgb6fSUX4GO2OeE9rH3ED89Y6exClR2E6GpwJD6lme7T3uXNeJvDZ
Xcj602ojdzas3MA/bMjVLs32VcVdyzMe6TVPJzPzQapllA1Ww8efWBkRZ3TNR7+dxLhZE55pDT6j
ufhZk/XBSGQJGWGXPCBudYiioELMSFItMVQZ/b0Qb1UsvUUH/+53T/GanXQ468dTqVA8AOuBaLv0
Nc0Z/bCpdm5Zuwo5To2dlCPEHbTP1BaK5rMtUV5onPAyOXT4wA5zDJYtrObqO13PzVUJSssGxcwN
v4ur495Qo4shtyK8eczBVWFZyiSfqKNDOkKjTP/dyl/HaHXS1xd9Y2TzAX7gJydVZW948mUFfYZN
33YaYCukMXOK73zGNyhnQDQokTQA3v4GrxbPntD680U0GnpnjWhexfl8L6b7Gda2Zm/0VZknGxeO
9E4R9L0zX69ZA/gVVpkKHqZfnTVDPVSF8rAfbEr3SXS3eMzunVXjN+becl6RHUn2I4afH38vlRv8
w77eApIAOYco8A0K/dhQG+EUVUaLv0/bu6Eearsf713y0Dqk81Pmd12DWADT1I7Y1gK14GD19w3c
fmwF4zB6Tqir16NGqTrm2nkftvgf455JUhG7+Vghk3ZvZZPyeQ/ta+AhyHGH0L0Mu1v+ff1bWEBP
KZUg7pMtzn383iJFpaThG0jtxliTy+puSXqxMTaeKWTXH0e6hwk9P3l757FvjCzQ+PG4+L1Asfvn
rJCksiuNVGqmh+Py1K6pIBDNi4iTLjBPxlGK50ft/f2ot3AXnnIoftvL9Nf9/ah1YQjnSqCRkekQ
X4Zen2KNqhr3RM4EkIal+aqOi5HAiNlfT+4VCd+7ztUCp5WBu8szs9b0qxo21vaHTh8emgWO1ykZ
rh3/0Rz5lZ1TdvaBSQKNU/kKoJ6jPF2IMQpeU7wJCBkb6FazUtbKBqtB1DUZwaTErONM6rQv3Tbt
k1NADAaX3io0ZxwzA/5DsLVSPP5OiMWb//ebVPuS959Hgb2GHRLzGXqW32/yuE+LfFCfiMTxSrIq
3gcUhY8EjTgog/CG1L+Dm4PXM6hbu+qtLTMbSYODw7TZEmxcWDE5u+liMA8fL5Ub9v7OWDDnZjI5
4eH9FrrRjAMjnWFFgnm5WbP4M6dYJFs5JM7374e5QS6D7ESN0Kt2AFiv7Tq0OIrDIGqaqSpZmM++
F/0cFACswgmGVJiH6nDnALiBhf684LX9Tl7GTZFpaB16T6VmdgAOwjsCAozczFI8pcp7Jk63kATM
OQQGvL3GU76GbgTE/21RdsoirJEAI+622jHWfxHOIYGJZZyOzWRimwo2FjgevSeZMwgfjAIVhokL
9N/vW+nnGdeL58fNfFOyf2y5dS0nZRmpwgJDj2Bvthh1sIZwx8ZTPevlYgeiWHeDoSszIKjmynFa
HKd55hM3IQ5djK4PqpUMXV10QviHCS6d+wsOnGnODm0CgihYl+PbhiihsTLyf3qJo1t3dokJuzhp
mnHaeOXFQeJdVnc+jHuPdvWJy0KWi9KeRwsLKxMvdkAoUDuTkJ7//Q5v8In68E0IbZoOCgY/4vcH
qJeXLKf2SafRMXwdiASeUN3IR5zm85UxJLEyLbGkL8dYvurZRDcqKy3ht6uihRrEUQucJQPyS44k
jonkp1Qiliqz4RF+y1vaOhH24UKE63d+sSvl+VyTAH8qzNOlfIaZ7xlZvFAPsmlgSG9kmi2J8T0G
zo2O6tfzXZVIwn7fasfkuJ9GJxzuqV/zy7huPUw0SNe4Q/24TjSBdfDrZV4DXMfcaKrGSJoFUG9T
eaLRr8Aej41OtrYVVhcXtZV/bhzxLXOHX2CFBkpFU8HVJbGFtbEl8sSILPGr3MWvp3l1cKuN+iRh
admbak/+T2fnjx//WjOhHOI0KhrqR1LCIrxVazenJASmPi7wmDxVdizeWW/Snd/jGggID8egPevJ
YPN0sWfdVHtabAxsseyNN0Kg1DiD1iTWZy1N1rRxX/Dy75T0TCVv7Bp9VaiDPGM1dO3jmer77JBV
VKUyrkLkh+iL4ql0hVX+0o6b5cXdz1X3slB2gReT+p0umtjdb+OH9jNysXN0A+Lbo/dPRNduZX9y
AE0IDUQnyRCffPpwxc4xdCqA3NJSpx25C2Mdj6EXnPPJyrQGQMRInJ0Igf7SeFCZhbjF++GlXbb4
ABH9ngGBXSyapg/Mt+dH6x1QmcBsDIvpcnENfxKxVO7OZgKIvwQcL6AbqphgmKR0QoT87Gapg43m
ZOjIm/PR1tCvrrVZ1TqIrLsFf6khNIi/YoQ9r/Tv4wrM6e8t5QYl/9tcEsob1mwKJeHvLeVUD9Ok
OovxUlxXT8YzM3GOg5J0TpJQD0u6OeQWqejeueq/TA+uqlAT9Z4g/aV/X/UghceDUEftpsUGDO6f
QfB5S45pjWPRnUv1/6irc+fXpa6KFlmoWkNA6g00RIAwKwCzFJgUpKDX+ND6d2CA7y7un8tRH0mo
64BlrhM6AyMH1OXv4+wwATh8Ocxn0FleBgvJcnU88plps2aemfVfoBgC9ZKL6zzHo9fatuYHl8LI
xoEk9/zB8otkZ/PjHqh6gwDASPm/N3gFjuRCXgxYBukUJtQBAxANe550DQ/7IuCofb6Dxdwqs35c
jtHe7196n57kY97yS8tYdsmA3EeeuP8eM+frzi99Y7cyemYpswNd1oXrDT0alEKgxvRUR2IIwEwX
R3MR2eUBMsVkrpkd6Qb3qshbfRwKSnxZBdqZf11KY0kJc7VTFaYk2Yjrvbme7ixhUkPYZ2j5YN/j
CvFPvbGge9Jezynms/023PlRSCVDvc4KMagWp6GHgVw8tKTAak+QnL2hh9LeUbAkfVefG7t8aRbV
prSbd3V9mLc77fWwbRbxTjar3eBD6Oz2od7VX4PQlttn3GX2FGVx6x+2ced1nT0o59AhYgb2tnKy
wxLhv1d382jXPAgv4hP2U+kuIDi5flHW2e7ykG/rN/FVWNUPzSvn6HP3enhTX/FNaFH0YtH6dngO
n7r3ZrF/rt7qxWmV7ZKndqltulX+LL02bwYcD+wX3vK3/Scz1dOb9Jo/Z8/aZrhplyjsl+2y7v94
iXaDbTfnjwdp3S7y5+aB23o6vyRP+rZeKut62T3QOPFHOgmnQTAyHutl7kRP7XtlmBX/v+rlTBTB
l3GwCULW88mQB4WkV3iXV0rxbJtuSTzJUgtooKrcIBtrOq7zs1Tzi5YKyEvu1sc9vnK9cUAchAbG
HBqQ9+q7ZOoSDYrmPGDjaEiLTO1uOtxVnbkS+szu1z1NMhBB4grMKg2R3Hn9KRsfyFWqnoMJzAXO
mOjh7Ed9Lse0NZ8Ev+p1inRof39mt2A2xCn/udHrAdFBSeMTPWK8fKnIF6F4yglO9hvj0Qjn0Fg7
3R2yMEtHIwNyDriGmPSlJK7pZJXb6CEADk3u9HI3mOXwLX/c0tW7Gyqn4HSUKY3A1MD4jkPy8GJ1
eQHBocfJZZPpBCO9vIO442ryNAvWpbE+Jc959tTjgIBqZGiRRK4r41r9zApXxpILy9HDSjtbStIX
WB2OE/zXBejgTvvwrztqTxf97+1fFznByRiGcqU3m63hE/jiVFYxOeKQedjWnuqKmyO5UgnuEhOV
8aDE8ZWvQ2fgsB5GBolNB3s4oQHaKeZ74xcFAVgCeaTbZIQ6m7/QLdJKx1Rt74hVmZa9EjLgU9xY
S8GNVpq5rDiKpqJFJp9br7u9I3U2klMC92zRfdj3aQAf3JFzz3Pv5tHw87H7IuHnRlbqRSQrsJuY
n7SdBRgkRD6/FJ4HGOVJF+9/VdPeqCh/vWzp91VzaZ+kkagrGw5fcyb2+hfA7tVqpdnvU8fZrQE1
nHXqhYQqftzbvW8wuvp+XOwNpYHBgP5+Xz1tukiPO77yRekeSXuRrJyviEwdGgm/nFKfOI3/rsDP
1CDz7lKndHaab4yDZ9SJFn6t7gkZRHiXdXCjPdfQQXNn6DKGHKPXN9aeOm1w0IINgkJcZxRvtm3W
DP03ZxODEQ29kGEiR/QX5uhMgWjqVuV6U/Hr1bEkm70aboT/oax8nyHU1vfvAbb/FoyagDmYISEf
kYdY+vx+b2J8wcdgn2KuBF76hiLACqbTPbk4xZ2C5cbct7/SEAGeyskOXP/7SkW9F4JOP/ZTeSS9
VujnMLWIP3H7VN/Oqsk0zrHhmY8/QpetzcR8dXW8syPofaP7+zDgJlimEvM+KALfetIfn8YlV/RA
PeEltZ9LD6TS+7KtOI05ZX6jAM/3jJZqJzkXSMD7STULx5/yGATJf3YE33oPRgr3qPhTwzl6sfMO
nWUqYWhGaijf+06m9qUPGZ/GyEVs0Rq6xUgyvwgLof5OZylZHtmYkA/76JP3g5XOxb33lm8Awf0D
GlDhEAP1ANzvtxydEy1Qk0EyvQx2Ck6lmdp4tTI/yQ95dPSJaBkWpoTn8t9n140h3a/LXpeIw1pt
lTI40E6uBUty+OR83WnGxBH6J2de++LrXSn/v/0H7AUsnXo2soqQ9Wo9DdTjRRKOOgGheIgwV1B1
UBQoS2iACTxWXiqMD8+DWTnvGlup7mkS+t3seiGh4WTKAXfrX/A7i86SGBTGZQrbtzp+tAeHsR8F
XaeOwwQhyqRkhbzenVjf3E6YsPR9BgCrek2vuSSRFGjnJtho21njzrbx5K1+WpxNN3JHmFkxnD/O
OvMT13PSiLBbdOaPZC5+5LZvj3cXZw4Wf5qdxmP7zpd1g+6r9Yb6/7mxq+0fSkd0FpUkmeKuWh9U
B6vSSEePbmAzGzt1opt4Kx9KX3mjzhtiHNyzbkd6O47iZnWMyQq7s+Hc/BR+3tEV6NV0dZynxr6H
ODBtZZqPqTFRf3221p3V3/da14thCOlJJD6URXkNH0rZUDgfjLDh6Gvss1l7gpVk5pCD5vUAIw6i
s7OL3eLZ2Px94Rs4EmNpCNaQrQzIhNc4Un7RIr0R2nYRaqYB3X6hLw9f6lImUS1fqtPLujDrT+yY
w3HxWBHU+XikNV9QmVcfLaMMogDJIXr7+6a+LX2v3gb2LRprE1Ysk88r5OMgYR/bNSU59uyyuB2t
sVAtzOHDZSkQFm+48UO+ljMzIoN+S5Kn/CYq9HYdxtKKGS5PTi/kdZUXjLpJDICadXiHKkjv4J9P
Ngl3ZHRI7sHOZq0n040GTvh+WWkTwdcOBLKBzJLY7pxi3FV4CyJec/PIq9/k5ekJC3DFTBQzVeCJ
RhOShEBG4kVvW0+m+zjFnkK09ytprG1rM5as1hfvjAeVf5sRnNp7vrYOi0CjZPm9PV8GiSFnitwt
Ljql/HR/8PaBUySWIljM6ABIhZ4LpjzpxRE9L66ClWKWCXjxobWL82JAhkO1OUYU3jztEK7sxa6H
j1XfC6ZbaWHgFTaL11U2yoaYzwSZVSgjKTVMRGvQ2WNziNiytfN75no3GgW2YiRalBKAisq3WcSP
czVVtf0luYQyX8AE+fN2MXKPj6O3BjkNjm14+IbT5uEZ/8/5zl9XzyEFRjMw4VhZ3cffy+/GCPr3
rVx99mkW5PsYRTb93oWpJJUGwaE6rqfCVIDk9/fVbhhQ9AR8IFRZha5kXA+fkmMqVmE4PD3Ki6Ez
nMW7YJZOgy1566N8SilKqN6J2EFUyuhyVIc0O+dMzily5NHuXbMv5rOHPs87+RqlV59NX9JCCG5p
SW5p9uYkOHg4kk8K4507v3VkQ+MxDBxZEGuRHvB7Ke6ToyFl+wu0CRKVTqb+oldeOyC5Tp5VuRuK
/YpSgXBPBx8fjNKDJ/H3u/vX7B6kRYcIiZibkQv38vsOBKNKy2o4CNigX84OhrEzcbopvI2yW+Qu
QN4mdjaQTBBhkfHK3yC6zvMU05kWo1fI6/VibHnwBvmPWUzNZ3X2PH/EKOr49lCbmfeg25P46yFB
6+OPx8Z47fsVwcXB7u+nQKr77+7/8zGuN+FLKAZNkVSE5M60yNJyizGSBy5DSIFcmcev3unpaDaY
jTMPIbjgI4tNnJP3u2qMGXlZWfJpVGJTrLE5moPUrWNijgneMbtNwlOeTUExa9g/iaUe7QHmKmB8
osVWkIoO417MVXUDVi3Ich9CLGCrqdjy0VZeozdGe6TXpoGFA3/xIoJ7r8ONRiYsWywRrnjZvx3i
SWcQZeon5Twc+FWDioXmSDFeYXDEa/yy49xOt8NJvhqM9y+wmcL3ZJs+7ocmDohDEaro4JWGMol8
I+zFTkI6+xAKTyo8vbS7o7snVpx2QvYVdnVs8O7xf24wjn8to2vMWzuJYoSPWYuzB9aqzMNF+7MZ
G9b7s2xVy8T6+/e+MfzlcjriCuB1rBCuLWciKTmXlVLsl1rdIaQnbda4mG+6SF7q6TwTDuNGja0I
ambYljuxDu0oCD2NMPiQmHTsWNaFdh6Fih/uiamX7gnDvhu2q9MXF0R6TkJ/ZMqxq4/qEqUZbXAP
nD7NcOUhcHi+PW0uI7JMTVsYzxb1TJ6+MRbevi341npKNKaheENOpyeHTKD1x3Hy4X/5jvMsP7wS
W7nJzYEHs/D4Oh5PnecDmzhUPygd7cRfPxpPh1cMVL5y7wstVH3X0fl7+vY/Pw/iut+bRHTW04sc
hAPowgasaayghuOt9rkYFZ8d/q3b1pktGCMdvVHmbjafXgwVsQFukB0SD1K8XB80xyf7WN89Su7j
bu0/FM4D2Y9jjJ//Xhn9m72+U0nE3gxODCKcbwLyjzNwoJU6Wor/v6Ge9LeOyJvkCYVe0a7PgSsE
d+rb76ryn+uxbQKQI+3FdO33m1FrKY2bADZx1pA4o9rZ8KMAsA09hph5bkKUFPaTg2FV5DtrMQah
lmE8ImirAIKDPvVwyT/AMliVJKezL53XzD3DAYqaBX9OSOaovbb09oanH7xUeKS7SWU/u7g6ir2W
IamZA6McW0+PjtaBmXgsZNMc9+YY7klnAm2LGYG54sovlXvtl3LrXWMzTm6b3Csarp4dU1O51aW4
QdhrEBsfEAb7Hs6kEQVG6O4p8e/kWHxLYf552che0TZA3jaGfQvw48dVj0aKikYOyNNq7Nn2TXe3
TKFmE+0RsGs/37ogOCM+peWITWECuLzGZGwquGRCqwxzd4BNj7iNx7bN6Kn2iW35e/F9/9p/3eDV
d18nMuBbrQbsgt9RQAFBw9kSB8OF7m+YKpsuP/nmLcV3nKKDCWtA1Pp8Ti/gjBuv+ngsvRZtHqYT
dz6LWwWZTFBiT2/CAwRbwt+vrtJCKcyzqNm045ZMc5DTVTOGOMMZfQ8GvDE2YtqKBI8aG1I3XoO/
rzUspL1xrIE+L5U5wEISU4LD5qg8ZOr0lO5UEoxVi9H+ieiIQ/nSEh8jPchnV0SaxMxfNw25wN3x
XrzjLexLJpGqL0x7Rvf3NP7H6pGMLFVVEErK40VnLmzVfHlBvWZi0vLNyCwgZrGvSua6fubUde/8
BDf4LXwmmF0K/dvRsDv5/VrUSJEOA3pFQMiyD3oGoiFo0SXllwp08ER+hB2tP99L09ntmL2PX9kd
B1N5icTb1nq1FgvX4I/A+XvV3toyERewgdE1E1J3heHUohYdi4KlAfve6uiYnyUcce9xYW/M4nl8
2hOOQ3ovEh9/P37UpHKkavTnJYX4W2RrI80OpjW5vZkXzSLv74e6YZOFxAfYFLI0uC8Msd+XE0+X
U6ofYBv30eovRzPdSNZi+LShwXM/SVVesTU4zrzbri8zv89B8O5sBjdsOH/dwXWeaJefMi2XuIPJ
VoGjTxIJR+Qq2Oy9ZbN6NkOL+APt7Wvy9HKaziaHyVPmtXeh5RsAHS5d9BiYwOBr8w1l/Vj0kVbG
e/UUYc/EmXCWrGFHJsmTqn3W8mwYP+2Fk3OhWpbzT2LSKm37968A8sJrvt4R8ZjTIewzHucefv8M
QXYepuG5axcFIXwuvP3DuN3RRwuPcoDzjSSaja8/7z2c/r/opP2BYEaEST/AXMRA0T3OTm/Fp2Q4
yf61Uu2gJni6//NqwJSHryizdMSSna0elhk0bsVBj0pYniBb5LHsS19yh6klOidi7pue+m54zZfi
qhggOcN3prRe/hni+OFJ1F+SK/gFCaT5FOIpGQCr5jIajIK91a6GnrBKRjHtoVvBT1+p9JQhlk2J
dX4boFop3cBw9s86YT3OkcQ5P/80Rmqv8vfpQUpS0/fOvcHarZZHhnqLx6xOmuU/kmuhrHX5ckja
xUDWd/rxtQjNYaasDs3eKgavkTTqGDhld87gm1fl51TptREW8239/kERT0FiKzJC3myiRTqy0veg
a5mV3PmAb34+Py/UVx8/Vm5+ybOAsz7YPCnbFz4Rw8TPjY4Up9G9szHTSWri4jntLMsaQ6fFT+zr
67i4R3m5gSpiJgSbh/eM9c31rlV3dTRsz2j8T8gakFDK4WwfzbWACzblHbeGbwX/9cfy82JXBdXx
XMlSVMAQLDvZPhrzRE9daSB4h+pNq6B/CihQjgouCLsQT5fYSMmYDJyYlK1zNh4oRNAFQ6tJ/K4S
/UQlRDUs/LbZCWcZe1kGK8RjaTiSRrHs61LxVAmVFRA0Z/BZyuXxqcNs8tLhU0b0VsEIfijNFGbv
wmDPNyVOB0Y46lmVeSC8pCE6YQzttRQ2bRPfae++u8V/XwSjMKJbejT36kgSmngvXgLpG5TASM0p
zGa0YFIHrBPPSQksnS06kQFT5MqjllntvRHUAWVMuufiZeGORkRimM8D1ZTeCcjMSQFhsNU9QaKV
zHPkzCMfYScj4KcUeOhjUk2y2b0Ug1stKtJ7SmPihtF161fPkKvnU5FhIgoElowGhN+kNlbMr+VE
t4ASAFGhuyloxGrGVZX59777fbpdv0DoM9wAYRe9Tuz3x8PJODweRVCdJ9WMd1tmm6G5GEUL9Gpk
qhmWZ82xgugd1frT17w87m3oQw/HO6XFDX1A/+h40yLrI6Dmevh/0DK1SuMwXrYPQCsSCSNPLYTE
tZGP68fo5bRUCkvZdZDFGyseE2rqS40l4gEHCRW34ZkqmHK6OW+Hip3AVbCDRXk2RcPSY78kCbJ2
Wj8IsGo1o71dPhogy+TWPefb9GJfHk+PaUDUwj0fjhtH2q9nutoBsQ6rxejCtFbPzMYtzGh9ZuKA
OgEawWBxmEgwlfpCqqdowtx+1S3Sm5EGJj4irIfWVdyz3S4LVuT67JfJnZ/+xob16+6uGIH78ylp
OiU2Fqc+vNw6wng4AGGfZhrqtlN8pwf8l67F7zsk+hZLQayPv1uBH5u0ute7uFbLZnqUQbYIC7TC
zM0byzju7qzo/r6vVjRMfzzzDFHR+my83yv6JGZpdGmBVHqVy/Y8jyej2Fm9e95rRViKaYUcA2Q4
/S902jfqY66MsShZqwLmQlcHkXxOhlqhUB9DHLAqJB9HM7AIQnULhynfcNSIoMqffZxXbj0iTFyB
OsJTSpz6rfLvIca3QP5fd3M12InLs5KVQqdv4G89YS6yeBOR+hxmag5pxou9eklWI7GgOuZXB/sR
gKierBGQK535ETgPf/8qN2jm/cABkT+djcE+fbXJBUV2TsOMX4WQrRfd3C7Q0iduYu8Vc/TJ/1pp
srlU7HfHtErE9IO+gRl9hb0wVh/0N3Rv57sh2OWOJByFcHFHjHg9+Aozoho7Q++7rL69m53N3O39
jXHkgfAcwzuy1LmJKTY5xDhRPbSTg2txOw/RDIvz58nT32/o1uLpuTCQO2g8GRH+XrbnfdJKTXuE
117uEM6WuK/BsdKdc7IFngGy/ftytwYKkNf6qB7cOdG3X21O50y65MJlj67dmJFYc5JPxGs9DvRt
juDqSCwNzDGZqZWYOar62kFay/FYysQ793FrxsZ9MNKAbdNHWFxtQ3qI8F45szAmJUZuncs+uSjM
0SZZj3rhuudMSWaeOnPL9vPEtBkOOCbt9yvH8t9v5Fbb36dY9PmnwIHDa2NWMUBCUkWD5DGd7ncC
YauXkfYYWcRvnyingNXzcfgYuJ1qBtQHU3LRmfbNBiD2pI7Rosn3rDG+T/7rrezb8KGvD5R/UpU0
/Sgr2HLB7XyXMDzYHXfawStP/kW0CyapyUjHJ0ywhK2yN4+UYzpKFTPclQfr2GH5ZtX4vQSmFPvk
p10Obl7YMJ312D3gwJ+RqOPGe7sa+EwU5KFroF6O/GM9yshgpd4zFq0+Gp69QLZL3WQMUUIdzLxU
GoftBEVouzgaJi9DFseXrzx0Q7IKvUpc5ZodXWydUOT9RNgvjuqiPk907Ngza5hY+qi7pzsSb50t
KlQldn2sAfTvv//jbGmzRi/2IvAiLmQWGs733BnaveZhMGc4Yz2G7uGMuvTv5XLDIaSnp3Kg9cNh
UIqr3T6/dE1+VAtUIS/V03Y/eSssiLu4+W1GzWjjLZ+boTUlemoduyHLNnEs/0NY3dk1bkFoJL7w
HRscq/R2V59Pdm6ZIRyb4pHIF0d7it4VK1mn1JAT0avtwu0K8zg6oVxGYu3CQK4m90Ys34ZZ16tU
48PtPWTEITT33ztXWBbMv8tDt5AluxRcPZyEmisN7TPENIyeDtb5IQXZez6KIzWwxbcL2deB3cBl
wP+5xrLzko2Ge7fBLhTLxmFtHgb+oF21RzfcPyXpSyL5xmHS6SjZvCywhlpf0cUDW5Ds3s3wUYLp
GZixMo3FeUZS9nB8kVzC20txoiUb4zISM7dorajCT/w4Vg7sI7YkOnW8KPXpsLxT6HyjYP+8DnBn
RrV9eMq1nw1GyWKQ5ky0D9DIAS32M6R31HzR3lFHugk7YAxyafcnfmsRpacezeNq44WRnewkV0Oh
E8NYywXzMlnugcj3Sz4cSyf8DRqFddc+tT9X/rrd/uP68fEMutNFrfrbhe5G3uvYLSfySjEPowCH
p3s6m1sVMZQK0jZFaDDobH5frD1XQTBUu24RiOMs9vLBFCuIbO/8/Wnegh4YMvznMt9nzo9nEuP6
0KEerNHVzALPcJakUPbIw53u89YsE391pR8tUmr+Q+iJ9gc+CvSsj5J10KywjzlJobE9lP5wUaxP
jRUucEi895N9O6r885P9uOzVziPV5+acdUK3wI4mHyWvVW1H9K1IQDE+rJ3wMxg+9ZKF1M4RD3d4
unFrSuKd9064nxft2CAV47U8mNmbuGoC5wBL54seOEitCAdYCcnxCYjIMOvWxZ5kmGzS4XTPnlKb
4ivAFxjVHsdk24gnh71V575eMx+1xKObeDrrSPGKt79/UfXG1B4VkcAkB1AY6efVI4eny+Fciufi
UTbjicg8RzUFCEQWUTMDK2YPGVCupQvkEiQ5WTEHszlwutLUMDvZXebLhCiazgp8jmkGaOP2jQzg
y2f79qF5dJlW7esfRzezngq/voPuDm+dTj9v/Wp7lAelEp6SwfmxZ5Bmo9ZZDL0KjeDJbl6QoGDr
YBNw6uIvdRrprvhcmLKBULwcyUz6XgSvY1h1WgOD24qpesomsPdONzpaF/NTt0pHtJRpvT7DD+Oo
M+gmq4fjtkdMzxT3dNIvkGk4eB1PWA6epHVhf38LznkKj/pZGLohobInj8H/guY4cQq84DDLufMS
wBNubDO6QFNGc4Qy6btb+fFJnuJDdcjbtkA0PyAhkdBQE7PAaK2NgumeUaU7yG25pJ5YDIeO/iKi
A8cOn19wPyexeVyy0jyOhniGId0KF/xJ5CtL3auW2joeiyjkI/z627Xyctlqm1azMBMpcvfs1XO5
FwP0aTfJgsQNHC81FwZayPtq309QAPlISxl3QZyNfc1Mn4tpPRUmQw4SSx4Fs+GzNjkuI+doC74w
HYySSbVoJ+ICx5dHcVHaxqbFPgMxDD4GqpV9Vov94vyWjNr5cQtlYF7PjXVSW/oybQjkPB4swrkt
YTNghv829GF4CRN9dCFw92xJW/kjGhsePgfPGp5GaIfqO1vWLQ4i9lD4glIuoIW/pn51YRcJ1UkV
CeqscbzA1O5tg6dZOWEUb/YTUAelim893LPdvOGmhXNTj0Dj+6LRclw1gAdNKg5l/f8IO6/ltrEt
TD8Rq5AJ3CIyJzFIvGEp0MhETnz6+eCemjlWd1nVp92nbFmgNoC91/rXH+rsZLyEG0I3qhNYuRet
hVlyb118Sl/FZWqJm+SiXoFsP/KLv8p2NcAiuLG2DNa3w0+62v9+KKE9Aktg7UjEzZ/HUc4+OqgP
Sjj/V07z8TqOhrfZyAa9Tw7HY+Md5wdPIkeUhVnJ3sZqttN3OOK/9J81Ef81eIWPRzDU6D8jgSL8
+WFi7REIt2TSgZeDY1qx18I+g6ceMBD4UQ76nfaJTxedr8oNIWIb3O87XC0VzbQrhkbYPRuzLvHg
tEo0BQOOiqb6VVxUzUkNu00s1HWPBLsBrGG2fmjVqz6xCgYX4JKiDWGKWAhQIyWDuClvDUZ0o4VF
+9YMpjJYxlHsTPmoOdNtCP9ANjHvJaAtkcybl8+l30cmZh7ZSeKX1PQH6x+AT/xAgKsfabOAovqB
BNSx5Uo+OvZGwZRQIQXmA18WSiUoWUxieyvuTbGyWhJOBHOUz/ENZEx0rvQ5dPIcE6FZ/TLYa2Pg
IBU4HFNJq8NJ86g0+CZYWF/rkiWqJlEDWPOmxjYsba5+E80cPTx04GTNhGaCJ8aBhpTogrw0q880
NPn7T2EhNWanoAS3jMHx8YRK7RIMPTrlz9FHQyht4OXkEL4VQHtXoqqz3KyxMX5NYMi4kTOZiUid
9rlHvS7eC2rjwHzJPfUtefUHPEaqufJZjl4gZBHOWmLoY6clqJ1FOcW4+RKDzWmIJ0pDjIJVIq7G
kVPh5B7/SGMC8Ev8DObdEXh1RSbGT/LWb5v7+DDxbpMhCr/qP8yjn8PE97OnHm8mjafnJ1yZwM7F
YFFFP8BIJJD8eY6Ml6LJoRtm/Izq8/s5UtfGI2tvRruuXW3df2Zn/2B8dgjf+7nihLN2lR6Qb0oL
1CJYNekwnPDTGD18LAw2IDa3dml/YfltjXsOs6LX/Ci7T7dxSor03pas9QczBBtqzUxyngTVKVaF
WnmyGcGq/Deyx7wQuXvBcTxG1HmJeduGR8Mb3GqVrdI5ZI3eISkUwsYZwG82kqJr1BXyYuApEHak
uZTvzUqwQVkt+CaWjoJ0ltnRAkcwe/rTGO77jv+vFftWf8S+chsUoUY9aSselmjNr+KXvM2RXWHw
sJf48aZLcLjTlO51F9mPl3zbf2nn5yo+NGcqSnSx2r7FCOCQkqq24jmVxIV/eL5GxVzxgq/sXH/C
JkpMQAgClaQ9/PBZ4sawFGAzvQnzeCWQYYlJifZlZA5lZwXhc/n4ePqmQO7UmwgfLFtFL2AT9cQG
9Z8utbNBwPYBTcjkYlyyK1U1Zt3wkk/RB99s/QTF1WehQAM4rzFSeQ0OtI+Pc1kQyJAvYjdYlGup
sh7XbMssu6mt/ir2s/IqnoIS83DacuwiTjQfQThLFjh7HctN7ynLHykT//W8guZBpAFkFAAc/9zV
jViI0ZT50Sb9layi43Qr5RYGRQLJirWV/dJviLQTK+Fx7AZz+iks9H20Q/fqogIWMTdEJvMJ/YWA
BoDJ4KN47T6j1L7NwnnHowPNfBWu8Kbb3l5Q03wW1mjppNNB9sB5L+34d1wsZgYzW3V4a4320c8t
IS+fDYotCMvQKk6RQ6TjaGqM9OE9hO16ihKTdjRdPYlfJG8xtvsONdTfS/rvTdrv53KceckazAv1
X+HdjVFriVQ9xGWWLuOe9Jzb+6SAjrl4MsFc6fK50X/aPf5Z7v9pnf65KPsHhkcGNkTfDcc6o2tb
JYiatTGjczrmR8xxTkFt1bmNmpg2qbkrsS3Ao36jL9dKM+fZwGtWt2rMBFOn/WSWA1tJ9WmvTEA4
4DcMKh6v/DfDGpTwSsyYhc1jYvI/HXWVYRcziHU6RDPOv4/sQ34jQaP4MHYETiSqTU4RPlX0UeUd
V8prIJn+Mt9SEgcv4hKXLAhGe5SZ/jW9T3InoYV4zEGG0xbPpHyOR9paUexensEGBMRToqXOzhV9
pt087tapP89iz9AWheRWKm5Ch4QMT331yGcYufjPhTR4ZeHw0xd7lT8hWiqxDFoA6uKV8LTY8HQ7
1xSrBmBx5uMAQbPiGdY3TeZNESgsGnw2C7Bjbhv9B7kbyHZmLcske+U2dm7nziu/8rfHF2ewjFQX
n6zQSg8GFWDvyvOJi43JAo/660M2A2GTbiSwDiwBDTMiNQZS5GAGGBwR0MwBFp6pK6R9Z3azaqbO
dUtbK9453DwVlr5sNxFbs2ZN+OpWU73iaUlv1bl3u72yVtYBKbcTbp5sia/BDuP5iTPJeLGy91Ya
D4zB1BayHUNZ10wvP+cO+hZClDV+q6abPEwoUHzLX+S6KV8y2ou7LFp5jA+tWyRnSpM8t9PYfoZ4
m6FfuoqzJLYgdGylbh3u5WwudGuCPiXuum7GMVaRFtRMSNzl8ubqb/5J2gG85GbWWclHJJgqB9hH
yBLOG3+RntI7Jpqh295sP3YS/F0UE/Px4h7oJo9teG1zADde/tyNF/m2ooxYPnGyuFa687w8snm8
57K55CQvlWb1s9sbImkeMrvwIprOeNFw7PF5+Rbew4ZsE5jCyfjorh0R6GTApjOBG7h6zrV3hPdu
c8XebFvsR5643RcLEPIHT6ZZoddxE05A8vtIDN4ZIF9sSZllpADFFnYKKaKXC29cSqiwUCBzcZre
bMerlVRhteWrpn5v9sOmRk6LfPPEg4E6rYTcVtjFFKqC2bV2QQKPb+tczbf5GwiUEsj7DFAVU9bN
Nra4SyADU4zWJgjrrGk2w/6prZfJ9vlRneKFEbocKtw1bfD4eBHuZyI/gvGBhqK6Rp+TC9lis2rN
8uDU1l7Ad1hxf+9f+Yb9LHp5XmgTijW/1MqMH7vjs+BF9NLr5rDmm6iX7kSZqq74wNGnUcN5Dhcx
pesHJexzKYrW2JbqZhlb3ELxggWZyqItwTYa7+GmDjqCdAG3qVjETranr1831+GazrR7vmu/qo30
DnmDKIznMU3JSLVkEA5UuFjF6fbkVRz3Ef2Oc1QhrfObp0legcxKlQuLR8NuvMgOVfP6eBuc/Ks6
sOM9j5KTMRRnUsk7v7txX+fVWuIn8xkkmEow83FkKRw+JXZb/M7zo79AAslLj3XtGhtSc76dFg4L
GZQL7l0PjSqwSyYQEFt1k9bvwJvkZ9YtctjgYGfV2YwnXI9MKVry5vqqbcgzv3Oo42F9NZ1TS87N
n+H6wAaWGPQhVlRbiWALd5Z4ys2yk1Gw9qTgGP992KOxDYEehVmtiSReCGf2qmA3VRx2Ec2bbvOd
4vCepPt0U89ZBTf0Jk5rdmQODDiNqxvEGvG6XyZQC+Y3lwjpxbDCR5XJMcmrq9DyvZ3o1SRhV6/i
tXqFWUR/IL2ErLdkBtKiplx35Mo0IwxejtkrxGxXX/Fe31bCC12Csu0azt2cxn/Ue9kPwby9tdTw
dj7zd80xfm12w3x6Hog6VO8kHO9LWANetdWXPVLQ+oqz8iXfB3vjTVUtmWXZS5e6NyODohs0XOHZ
X6jvwrHe31DUrbuUzs7MduJZPA9HcV3xquyTRY/Y+No8zGdmha/+awwzC51TSOSMqX3i58UW6mHF
uAEVvj+vmjtdJMuJQymxAJPe4ES3al4Eu98Yuq3NesJC/C9xhA6i/e1AzbjTeeBHXRQUs9qio4Hn
cBr0RX0QVsVbtVPPSC7Uc7hTtskmPTb0JuXDjo8NR8RWcputFb6o0K5JQt4Y+2AzvBp7eUGlZ07m
0iFzDI0QvN4VYFBwTjfA49GeoIIt4RDLdCcvih17M6ZchassS28Wocs3ZmeMegGBcSW28zWW6ZKd
01F9xlZyyWdgT5RTnDNO4Qpm4vReCiBYHiKWq1saBI276G2IVND2w2xg218OS+GDdi1nI3abWeDh
YLCAR0FZVlvlYgxLuD74jWRGL+iFL9xKcxVhSkOJStG/lFbT+21ZbCUy1JVlzf3gHTyJvGkcUvsU
KHfL3FmEIBC+JTPFDd+q43QhrSSb1HX+MLei/fAxseW3BoG6xmBkA3g5+Wo+xsKCGBdI44f0JeMC
2iUD5Xtc62vzoi0hvwhUFZ0ZCRb9bPz2fPffsmMW2s9T5op3Yfm8J4vnvXppT8mMyZ60GgOXqxc4
58iRfWI+BFhtt8PEB7uJQR6DMdfjeY9f6jsUxgimyz282dJoYhmcGJAqU7NSPepxNEi4Jav39C3f
TO8pB5IyjvcD1dYJpbjfXpXWbK8yNqy92av2E5CQk+KzThw9hbNmhrJtEO5WuzA01VMOK9o3S8PS
UiswRiOrJ3E+udv7lnbhieu23VdEX6xY4rk65ofUbckQbXBoju7BfhoRWH7bJI0db/vOKTmFeqtj
O99jRBnO5J7Us+nvu1HhGXDAa76b40GhmWlu+m9INJr5QrJZtW4+vYevrWcUPPKZmyzqdR7jIYD9
YnkVZmjx7Od7sAyWk0VmPxxlOSGJCIdXErYhxT3u6UsOLJ2wxzE7oBQE1Pet5NpMkKCt8mu6be+3
S30tF+P3jl8zt3ox7tzBaKkolvquz3gKvhhoNR8GdeHE6mKrecl2D6c/gXLjYAgr/KMGbIW0p9rt
Nf1MP3Ea5SkWxlvHHSN0hR1kGn0R76Ff2nu0SN3gKlyUC3CwdmEGwNKwWeBr37z4nx1/aS+f8sXt
o3iJXybzx7o8iac8t2ovuZbrlIfyzm08tdfmqz70V1iQN6iCbr8RTOEomfk+/nzyM+en1FU1S5j5
WzSxxSW4J/fQ1RAC3ZbP87jFPPZgHH3scXHdpRrkmf6oPXhD2RbhLP/wmvGygPdIZnPkprRnPSY/
kY/IO7c1CDRSeCqcasvK8iOxcV/Gx2N2U6zWd1sgAYxXoT25Q2tOF40tuBdWyslpekJy2Mdg5I+M
3DTd4dmVZs/704ldjHHYKwQ3mhVgN6yhtHw4spO6qSvNcjJIDbv3GSk03Orgjvaum8lbTE5XIrk6
AX2HvvBnqDizc0eH5TzHM8vF7mhOPbsOJma3x3ZJRk8tOrdDC/pwfHj+NnBS3uWlthxMwl+d0u0W
nMZAaSSEcNgPzoh5qBCSpQ9GpJ40K70bnC4zWIe1GX48dUfahOcHBuTS9bY2tvri1d8ntrist/7S
2GKUI5rx1HzugFyTU8KE4S7PDe5NBuAdbpm3yJE5eWswsGI6u7+ty5/cn75R0v7pzghDmo7jNBG7
1j+bZbL/sBxBsbfOs7dGrmxZmMPDHGqKpI1S7/7egH6bRX67GJKsPy9WR3yENs/7pZRvwmhzo+pi
0/nJ408ace1/dZz/72eC2vjnZVJfmeTyo+mXabbxlYWfnBVuxxi1l/kAIOIlHRbowcw8PEyMxZSh
8VAd/OpX2fZoEAO7SitbRWTqP05FGrkKr3SUyi9/X4vfsP+3T4ktAeaS8Jd/KyH+/JRVlcuS2CfC
KtPIWu67ObRQK0aKU/cPN6D4fU7NRMYmr0mwWpPmbXdtsSkOTD14OEZ5b8XqrEcqX1PZj8lBSSs3
Y7L490/5GwL/81P+XkjUc1gmEjrx7ZbJxSMPct+YbkrKi7ry0nCLiPNmLFXFKeuFLnuTVLcyfSmQ
69VD6m1sowW0NWZqv5zq8EBvpz52hSw0oVjp1apKPCHfT8N5MSK/8UKZeqp2NFRUtZupNE+EN+m2
fj5ncb7NGOo+9mHbkaW988XD0zgnLYz6TWIAArhKatbP7aR+1zklH1sdV96JugHHtOrS+vsyfCcq
8eSOy4B7BzIcdNjfx9uVbFT9oDz0JZ7NfZItboGl4JIQKExsy7MhNW6hn0taUxxDwfS9ofiVd7+U
gGXRrO5Vz96n5SEIEVziwJCGx0f0OQifw+SnKQNipX8//H88Vt+wxyFI2kSJuJIU17Yutmb/oCwR
qk2UC/YT9I1HhVl0M6V4rsgNqSwVCFkdgEaZDmqG2yYbvwV8Sc/T7D0oXh91dEiij54mWZ9e1WjT
lVNLii6PyenW0HWDprTIKw03ruIFvtdmMinNJ8yPLko26u3dn9xKV1dprdLM6/JiJUWCXReJFUrZ
axspK6HfM4ZmNyitgIR2BZTt9h7K2rnDNu3GhvwMDqoYmkYbOBIt+oD/RG9Nas2SgMyEfpxifIg3
8sjacydYceM23SpA2ky3qWe2pGwJmYyVwPPz/rV+cCSz1Y+XSCUrDoZlH0Z2qa/zKRRnFTowwJja
j78VOW2K/IQghOcNJ2txMbpW6jKkmWBwpvriGRMRdWv2nRK4rLLZYudWt7KTt3Q78c3CbJQqzTd7
f2KrFbNU2XlwEcGvsDHGaF8mZA37NIJb1Fjc+XpG10WMivawbzIc6U6yFMTpKmYUQf5044e2Kmnf
+9vpmcKraRVIX4SNKXiGDHdtqGYKCoOH8qvSN4pwncqh3QpcPVYnVnSDns2niYB6cf+U9mJ18pEO
qCSl+Lmt4EMTQX6erhuMdeOeWF8+SBjp/IWbnWnGkfRA00e8rY76dKzD5HhWJxplQuAJ1X5QKAjL
N4GPVfrPjzhFIx+oLohZ9SEyeTH826XM9oJWo2OorSA3A4a3eQzuNEXmoy26NKKGrRdkLpkiiMMD
4vgkE2e9DM8Ci9xA4dCONw/p6Mfqyq+RtIK9PkPGORXsnnpwZL7qA2WGT7sbVV6i17N44pXKzZV8
YZaBT4nhGz7T1iNjwkbr2Ogz4+Hxa2HMAlxelCx3ZJCS24AlzIPGvlD3TTWsHhJW31V9qsL3VDs9
dZk3g0D08t5PeO/doqYNrh92mVVO3TZL/KWcIuwWU1ZdkFpTCtwc+VLlz8LQ38bP3tEn6XwiUJGl
t6XGKdMJjKke6DoM6bOlg+WpK307YYPTswuqfTe5ZVafDYusbH/gXxrfmEjjgTzFJgmOB8MdSMLf
dvcuFtXh9ojF1VAM26B5eLrR2Ursuzg61yemZQRFzft4FixE6AHlbLg57YDdaDw9iHHsTm1Ycswr
s4Xe1ZvooR4SrXKTJlh1w9QqC/EoDpJb9uExq7KlUbZfXd1uHkWxEwp9XzweyFlwDFevqbDM+tds
2u5ig0eJWLwgD2ITs1ibVJlDLiAk09ZZcXpUmptNKvOGCKFSOHhizFPq2+bmg8Dfn/RgWT3Ywy2Y
FbAIrMdEzXGB6JHXmWrz3EdTEI8Oa848cyDoWkrMkLsTzIxTy8DZLUhoZgbCDaZOKaVztSx/qU1Y
uorWuI9AfQ1CMq+mWb6u9GEupMlXWtx2taSag5/OG6hl2Ykcc7ehuasyyfz7IfSbWPjnWQwplRJt
lFhzEv/2bvsfQkdXdFkvpb6wAzgdMF8NLAZFRWDJkIh40h5LlWqSYfK2eq8kL8aGVbJ9eQHkOm1N
H3vpu3xBrPFA+CADlAxv/lrdTJ0Y47wNw15dNJEpRRMnDpxBnxcpo7JJaueGlQ+nPF3EX7Rh2U5z
o2tDy83/v0Rre/ITb+U7uXF8KKFVQpOmJIUm8F26rgdDk7VN2O9vKVXGocFoVJwXCFJTWLGzG24w
7/kYX2CX4mYgELG0C9+dbtkzTY3QevP2nA/TpUzAxZUJAcAl5vOgLsZRObFMnQci2yRODAuing3n
ln1P180eW++KOAlg+MLT6AfAFrNZO2NSNnUaN9xF7xkOsRJP4MskdB+5Ybb+qNUM8SXPNtoiy2hs
znXgMStnAq7AUOY8DTEoqbp5lC+i4kWIvDiYK8k8CT0p2U3pv9q5zqNWWTLZuPEm7D2C1qYVcHjp
SMX+Gc7lx7JSOB8wCNXt4KMOj3XuNLhmUaVHqBqGtcpx255k9cUgQUZeAysx4BaK/a208cyXBBu8
Q1tI3Nqs+SV3ewHHsea56kmBSLu7FLo3xaPz0Onfer5VwVn5PJNmQKWJYanOUBB7LGHH46CrzqP5
rCbbCT20N1lRgOk5lfL8+bCl50sTLJ++q12a1tU/qq+RyYal49MlwboKXVV5ATB5/hSy8p0QyNOC
bptRloGhH/8VvnE4KlUesvSJIE+9uXFDZKUPOJQvKSY6/6VJGBX7qqPf5n3/xAUPINbHbE0//v3V
/HcXpWB5gseYwLOCgPpbx9HnlaygZ6Yn1T4ejcfFOdRaYIUh8KDu/f1i32kr448s4UeFrkOmJp9O
vw84Q7HuOmmiHfDEqrlxZnTBx2ZwW49zTCtHV2bhB4rtv+kGRGMa8IiQ+Ag6kTZ/NityIQXZ7Zne
NoFyV0OHwV05dafNRxb/sJK/2QR/bnJ/XEn6diSJaaQp2a2Vl9ngZLmXogKIMtVUb72t4wDG0t6a
eGekGJGRW6vKphK266Cq12K5kCkfnpr3EN9LTnpxuik62dZq5VACqT0mAVY7hqcm7cx3u4l8HlLN
EVrVrBkTismmD1Koytr+73drrLe//zyEJwiUidh0o/L+c+VqZYjImWyBGydrWdfdPik9IfkpC4/D
6d/XQUqB6NdQcLr711EuKo0YcsImG5lJ0o55aUkFfNa90B1VzoQYBBZnhoC4Al+FXwPD8C/mqwxQ
J0eFPQEWBGabm2jXrrTaDq/EEc8ZOAz+Ir5qb3TsRyagWCrVUzNrHWbcX8YFzufzAv8zgdLI5BWS
YTSO/yb4exgHtUA5HjGNuSTHBOcIR/Nn6iaeV6318LIpEAlv6NTrXp8OuTtYRqdvBQ5fnW28pS/T
DqksMygzVTzJa1dY8uBbxwY2a0J7sKfIuxlvOcLr4E6vj3dspyXGHXY4MkNeizfZn6fFCBKJVJoQ
wjH50Zg0UXcK2Blg9hmiBc9X0brf9hv/qEjm42B0DpFCvQVK+ZPphvLf9wbzWHz5ISV8F9yohH5J
rdJFW0Ud7ElJhGWB4/fDDYNhPjAAmsZvIkBaNIhm5b8VFQhruW1peYTiYU/7a4QJicqBq4MGPXrD
krvPoqbWZkyE211VbME0JjCPjAlGyuJ7/oSTUV1TFbpV2TrqW/24gPJ4oGJJ7IXKdNZ0+pi+Upbp
awyCOS3e//7Q/wdnSOdp/P8/8bddGZ//Ppw8K/ifPIa3hMnkoWq26oOijXrlaYXqWclmlFh/v+5/
MG90DdKHQOIV/or/vCX/UyIJkzEssnnkm953ysQlMLp2bsF6irQrRprMcPZDiUOU1BDpXMFYcLzm
8MvEtfp01OdCq5eF4QLoipHXMR5qZ9OfYm6171xytu/fWdIjD1AbbfS/7QhDW7fipO9VAqT983Tb
wj2EhOyqZvyrcfA6hsz9mLergcEHfE0LXutCQL+Ak6MH+r+LDyKujiP0SCKOPZ1nM1CWfitulbVw
BSf5eL7IL+1nmVjVAsqze1u3buWwAUDO6rDwhQXAP2vcGy0J9hOQ/4u+bl9VE3Scf2t7+TWYp68v
vi9XgOBGfMLWPTLQMvkmFx3qSmhDW6FGJ5TPgiBsU36BjhYMZDTHwEjclpALF9b8cI/RBXviJlzX
zNyPkoeHDISG1pxv/fdkbpiqq1hTs4YO9g9XTOSjCc6RoovLjfGZ1zEyLbLn7kdouof5/Q5dyq0s
zQoY9JNpZh4CpNvYREDRBrWFjh3wBUwp8M5sGZ+1jCjppfF0mcDw5sCcDxYzGLOCx86GxnUEi4QM
CACr7CxZrc1240bzZQ8/rcWGnGweiGyQNZzKaUg8H9cP/omneNE8mY95hfGhc4gD90q4Rj1ogquC
LRPHvqEcxdAw9OpZvdRtfX7b9bMJw0xopst6qe389W2lQZ1nL9MJeL99SRGSATP/UA/5JTzpzL8u
7c3y1+XsPjKTfIamnwYs1d3NriEejbYYO22Xrp8XGJgpwwwmUM7xOliKh52e2zkjkY6tAJ2ztAuZ
sPYsCPQIlgqmxLa/+HckoIxdcwymDcufQ94fR64sXrTVd/ny8Dm6IMFWGpjbjOZHNyfxppjc7AMT
82bydRmtRQvhMmC+fTPfGTuj+mhs2ZP3xvqSkyIoMd2TZspMWYLEwHYajauFeX9giKuxtoo9roLq
pCv9pV2EeAPU/Dq9+jDO5HW96DGQL2zRe25C2MBPIiEHV3vtXGRLjoA9DWY8GCW5rRPPkzPsqQUO
DLbqPX/VXPst//3zjGs82rvcYapal8YeyYKdG6/8lbId/+lc2YvnOBNjK0nstoO4jm834E2tuU/H
WEAjceli+VEFlzwrvEieGKj5v93H8TK09ugC7V8n1atcFSp5usqXj9SbTvnCas7s9bc/JUowEhIY
wtsYGdrgQbx2iQVNF0oYVEUrxTSMUemXscpm8FPciTvyJaELrv1zNAerhkQJO/63IyihGybEDiub
EzqAc1tAzEi1lMmfx++EIYXE0yl42bKYyfMx7fTmGPPQhdI8gxJvYTBvJ95jzeSU7zKaKVUIIhYQ
f00ovtia38ZJ9G/DcXTbWL6Mg0c8+iXs30enfpRttmRzx2GSDzh2PTxjHrvSUjDJHhnDdMhvXE7m
w2xyZAshj0o6UKR5sL3s0DXoW35w5vim4v3XdvoN8JyoVTakk5acdObt+ayDTPxkcgReJQO/tZ4s
/mioONag32o6pPVw2P/vDv7tdOvCUlaLaQgRC7arbvvkB0LRJrgBohMaGMkTGMAL7g9n239Ukhog
jYC9GmccJi9/VpJdXzWt8ozUTaBSgJvpFGjPTUlmh+0ZzDSIO7tn4em650c43JnCF6aFBNOlaEup
c4+SaEsBU8UXUCmx+6En+Y/+QIPjhxJRIJJm+r0/0Cuc64dmoi/T7v1RLAC+i/CAd3Wn/hCe9tug
7Pva/++Vvq298ohyoxLFfKMSZCBtxJf4ffDkT0LB3eYsLG7wCR3RFbDvIi7tvT32mOAwFM8cuOhb
2dbf4MnuCZei0zVTJz4BMpraKoB78iK84A46R+3SuOOeEcDanpgl3fG7WlrKC7PiLjpqlK7OSBXY
KUwgb5f0Ux/H+9FCxc10/iNlc7yp//pxkUdjqjAGDP1rZFZHk6FpOypnsoWwrPPv+uNSMy9uv5IG
IAcWFx2/TxH3jD+y5odnDj3rD9f/1mtWiljrxrNoNwleLatgB2f/VC2aZbHs9sUSm+V5uBkWy9yL
vIYypX5N5kxZqfhEtxxD08pVebz9KqlnNAawqRPu1RlEN1R7cLwgaEIuwBsm2+BPgYy6XInQsGDU
bbOFPAO/TzusqSBldV57rDbPY7Gv7nRpFO/5XFzJS/8UrxM7OWokDwZbNFgWg74lCrldumoXD5cR
uyVtk6WwZQCVnB/vkB+snO0/nVP/+m8De/nnUZyNJ6rIQ8GeHSzVu+xAwnU029gkL8imnjNq7kO6
Dtf5EpUvBJOPp1c7xjVcazv9a1Q8PxfT9YODnjMZXu0mQPQQvVK8X8J9u0zveM1W1kAfVayzPbgQ
PMXgJb7Xl3rJXCVlwgU1YnVsbaauJWUJrghr8XAPF9D0Cq9YBy+Gwyn2MnGktxJ94Btnff8xPRib
/gP4yDi0l3qWz0qkr6wa+M8iWWHtvBmuGjqRE9Goa6RemcfRBAOhIFQ7ugjbEVZyZJq23VieiRv5
UMKR2iKvED5v28k+XFWc55yCa7iTLzoTFgbh2UWMzFgwX8QFpyGG0Qz819z/dXop3Pf6VwlJdx4d
ciuA0tB7yeFy41idLqYL9Vy4+TW4ws9dTlYCRZ4tzX7dDuV6YlcL9GGxC9vUEjx6Px3HXhkSKiXH
prT2yMwPj0/sx19iRBqm7Clb0fPnt5noyYtm/tvRYxnDA0pthbMQQz50PCWmzIgyVCvw4o+WN6Sz
bqjhozW0W4dBHmaHS1znZ76d77t54owOGIHHDpJh5HeCW2SSWDNWH8k70XpUDXBJOB8zpyE6F0bZ
OWBWb6xepM/JPt/IiQnjhdQ9J7Vh6DxPhr1DhrBR3J6CQmDT1aiF9NkvYwVmflCWwpKD1yu9cUHU
+S9yMjYNX+UkTrSmlq4Wk9qazHRkF5NVB8dhZIZLW4kOgQDE0uJT283i1jvSvjpz5Cy6xYQ4Z9p7
lAO09skc5+oldbipnyKKDNvHGm1wJISH8Jp2xlmGsQfb31NWGqUJGPIKNoJyTRJWacT2f9RF/Ode
ArQr4RoAkq2MKNr/NGfPqlDCquu1Df5LZo69QTV4yA1xiYP9div2AZzSMvqBcyD+V/dNE/b/L/uN
4nDT0jZqckPZIGC1nvRCGvQNXh/q+LEXync4v9MT1KunjSGm/QHvX3A+RBNVysP+QK1h+qTlZRYc
SxqHgi/GxI5lFe2QP/lMKDJvbB5gyOwD8JbMt81ld6ysj8w61Oabs0J9QjU68CqJVmNn2KJB/TPh
bVt4+VuV+7TgtpijzdONpbdnv6iuF9S2ufVyszDNsdDPDCYF2Im37lfHeTZ2R697ir98E1OYM24k
Wrpz3NflafP2/gLPjo9BFNffKxD53+MiUgtI70ZiP/rKit/O3miioR7oUn3jn/vpvKETUF9jYe3T
qpTluihPkkZqq/E2+F9tG5rzR4uj1BKwsM5RlYr3gAlv7MmJF41U2KvS3ifKSMI7J5lze54zoGhc
zOy/f+rvwRu/C0RN5LlAzqzDqfiGKNa9EOtlEU43tf8u4URYhtcMmi80SBq6yVcpyeZTd8XnPB9I
BIG5xXY7OQ+aZ8ibNF3H2Q8lzH/IMP4PZ2fa46a2bt1fhETffLWNAfd29fUFpZIUpu/B8OvfQZ1X
91QcK9a92lLtfZKcGMNiNc8z55gTeBVHKC8CpkPr2gMZ5UMYnAtrbdANjg0O0vQe44uPtPQHTUu9
WY3Cee2P+cO/74R8awdpkN4rK5BfKFNf3Yk6tqpMSFNjF6S23Jw6CvPzSvcq6cQG0jIfx8svnp7B
ochwFEamZo+9HV0cXYLVjaij96Y+MGoOfXvu3SS6s4mUbl4fV0cnklL+XynDutanVVs15S7zkkfh
FYzEDOZkPnfMmbpJ3ATX0tuddtM0ZK/3VxTu/+cjr4oxVlkoZh+P5jrpYMsL+756D8+FC75t/u+b
L92sTX3/qOnbf5v+oqDT5dYwyl3JBrWmCTFvP8/EYSM+n3Y66gzNNVWDD53VWDuhXfaEebHW7GFa
RmbNms42lasvfxGqDmAz1D6W6iJ39MWsQB/c7Yi47AloogC8poE9/91uIbMMS3Fzkj4YyFQCMCT4
HrTTfYfflzKDxtETWqeXevEhfav3mW2+onV1WbdxzAsLJBL+unvSyM4k3s0T6Bva5y2g/YXB4Xpn
zntsIPCDpu0bG2DtYPyKHAyQyZN8aplslWU+K13UFLKTbKh3nWS6bPUHPGzj3mt+a3XB8EV0CABb
knuv3qok0gTjHEf6TqBlDkgq2JnxocGq0SwknU0bcn7lDpDmhobLJKfrv595taIJZ61JVNk3djlq
aNOxGqfEZoddr5+JqJkDlzmyQO7ePCatOyrb6DOvVwZSvmiTZlsOZ5Vg+82dIujN+YUGADA22jX6
X46raAyUqusVYatHq7xTUNixE+qdvtlWjKEUDfDAziK4M62pt97e7x97Nb7HTPWJzCjNtRm64igv
dB+fY93ukBEhxJvkPQVnUCvt8Drlcx19Sp//LOVjhk2OwKZF1OerLrDe1URb1ZJbSq5MoI3ZBEtV
ZVYcUbvaVp/O2qSj7//cyHOqa7UXhv3JCodTpbekU9uxSSrh+YdcqCfTT5bRqNlJVDzrqfxLtcZ9
xHR778W+MYV8/95Xq2LRx/IwBtW4QyNtZweiQaYzBriqqTpzD+fyd6eREWfJU9+PhCvxr+Z42EuZ
WXe8wHI4yzCZaC8U/43BjqJVebcXf+tYbzEZf2XzkVZ09U7pAm8VBGd956vrsj4EVD1Nck5Qusx5
nF35kHZHUneiap1HG4libmhT1s+0e3u4G7P0lHPL7gNW2+RD/nPqtIT+UkhZa66D6CFOGmIahtxR
hBQp4Q++vhVh/0aK1CWeTAJpOm4yNiKdeb4zx8g35hgWbSg6JKWa8l+A3aoqBTG49OoaDZqAGtLI
MCoWNSaUKWt2HkmrOsG73NYzQgFQd5JAVM2iHLTX+LOYIxEz5UO0ldQ71yXd2JjRFIYhjasTovP1
/Wn0Ks8FNY/2VafavTgsuvJRDo+x9DqJbDpaR52MeFmXZ32+Zef1v38D/vj4q0W0HsYMzIRx5nBC
FDuStiF4rTgdy2sFrdOwt1Cq8upXeDPubu9vDY3vX/1q1ulaM9Lbc2buOsNNhrXSHEdhAYiaT/bH
NdLQM9vUxhUhm4wODSeQcaZyBzt6a4uJNpb2P0gLUIvXTd5MUc4XWZDkdd0ZM1l7zCpX5RhrjUtr
0oPlAVYfR8BEpyQv3Rgvcrpgpj4uhfbn2MLDNfpZU27q4V795pq4OO19/7iwq7sTR3IbKdJQ7foV
ZRnrVbaH7ehqbjqJX4p0qSJ4mlW/kiX8Bn0Tb84/gl/5Y0FKsXEMD/kbI6Z+bA+NI6LnpESC1dND
mnfHMf/F+bvahU39Og3UPSRy4wtl+W1rVKpZm8R9buxYLzGJFoGNmiOMPIpevf5AKoEUP5bxcz5O
0goCWyp5MQb0Eh1NmV8s19d2wXmFApk/340TieJ4bg9as4MfmBZPCdNTvZfyNTMUssEIiQ0A7nTN
TwZHWz5qlOvRroqeKO7Y8Y7YS3C55TZyFmSVCRQjYRHn29jcMrvxu/zkHDOhOghIIw43nS5Xw4Wl
uE2+kbo3Udue86UuexU97XiJFjQywUrOOff8+9X7erP/unPcOw4SbHkU8epw27RRZ8ppkdNMZHu1
o/q6xPoHhfDyK1hLbCtX9VO213/QI0Ph9RbPEdAqtFeMY/wovuJG3lsO3VIH200xF3NSOM92/1I4
w1o4CB7pRRlVgpd/X/StfT5Zr9MRiHIxh5Fpmv32uLO0lPQKDPLOV5Zmu0HfGFgbRXmKTbtvbcTf
YmMHvROpa04eZ8ENqzu7/ltbJPiXKGgQ7EC/168WFCOrz2ZcR+UOHMlcWuwPiJ7n83vA02neu344
hsh0YPI5iPyviqd+YlbRkA6I49W1bD0jBrpzI2/N+6CFgPeDYSRU7mr/WTdVHJVaYWKpmkOoRPcU
VXYar/N2q5oeE17dL2vsyw93Pne6PX99Mdwi2hSXwb+ubl+l5xKCY83caV9lgLG143ElWW4ZPheK
FyE1UDZBfLpI60y4t7uVb95VmD00+UmjV9WrU2ycE+yaWHq18y+zSceyr6k25zOzItU4OsPbXEkP
4kr7iZVdHubPMUU7SpyOsO80u/6BCgVXFQ21g/lcArqmzr+cTPaxc16UdJXxeuCpjR6wygLQR0Ky
jsk+zx6CIzWMqSfr+vRMP6q16lEsBfA/nyBXlVsCb6hpar42uwuskeLZoALzM3tOdpIdgdqdlxud
eLWHcqBvitljrpGn/EifBiLVsjn5NErLeXTyf4Ketuib+RiitHm/eduJy+AXmAzoWSkuOkA64tz/
Yb6n6/wjogoVLdKPPpgpv5THfz9ldpO3HjPxsYBm/oMP/PM9tbpOaRQzLnf6k/YQbYJnYXM5JK8J
sAxA/8/5p+qku8Jrd6MXr4lJ87C4r4tlQfwaRal1+3R5oa+98R+BxaPZPYgHZOdb3WOa5DdaW4AT
IKxVx1oCOUF91K7wiJQ0XVInoF0dr8KV8BK68EKWNNAPFLuhicWU+pWl5vUQwYiNyzbyClyZneHG
atYa5WAwAgXYNpxjc4jPNlyP5YiSIqGLGtpQ6W3sYF7olo7qhdtoOn3D/ghcevs8+pikTfOQJ+Ro
Wmt0sDPfFomQENYTHFm3TTA2+VSLdUCzH9s18ZhLEeGNJ7oDqjLDg/m5pgu7E7wR6UO3aqF+eBen
cWp8Btj+KNQ9jkfRiz50wDXtJvhlvg6bZJfzh9p1TEhUDLeCbcrX2YHFh29Cu5rq9HlleKULP3oF
C+ZAlT1iZKlci/Gm7mo4+UhWXGAua3OX3pkulVv7Xlbl6WWTQPWqVxN2qCtnCSF2ueuWHOGfx1fG
HXgYgeq46RnArQMeGCBW26czT90yeKCg7KZLwTPeggcLFcqdoXnjrMkB6AtsbRGcdF3J6hMhB3Wp
ymuhejknlZ2Nn9aFoQBBUTf3o24uxvqCTuyH2SKcaI8Fuu/MmpFDu+/MclHUdqQcpP7FUI55t750
3YxDq9VDbwDzdOdab81XpiTSHSXsVWG6/PMtUvF6BEQ7VJwP8+fy+QJd7DjhP9TZpWby6dwOmAB7
L2ErIyE/4O+k58Nx+DeAR1bfe+Edt15q8tcIFUJHzpnuas0oh/CS9W3BSwuGTAT+swwJFr/cWZqm
k+H1CvH9U66+tFKUollkor7LwxcDnka7R4PbpQ9S+OvO7b3zfb7G7rfNhAEBvTb8MKAZX8xTLVmY
l2qpNSuNipXSGsuqKea1tM31w+SkywxcILNcn3M5U7hb/0Okl2XlL0pJm1jBhp45HW0Rsdx28P+r
+M59ubn3MTlB8g/n6v+EZX673KRSjUY3K2OnD9s8WZQE7+UeauFzivnG7S+O2DlsN5UWhf0ytJb+
/6WlDO2OjjJ63unAePUyy+WljH1dI6cQYqkKw1TtJyfQvnxC4Z4+irXboSkWsS9PbiDr3ontRgXj
j4+/Wr4FabD8xo/SjeJvgWTr0KPyl9B6EvtnITndGRzirYkC9CWFA6avab/w58uX6mLiJ2Ld7ZrX
bNN/jq8Q02YJMxVqDXrUAY1nzUVWM212PxKnXEsPLPx7ycvX+WeQLkZlPr5OnbN+Gx/9N9ALj8rO
X3wUj6F7PphO4zUPwofi5nOQ3oR6r2GfHAB4EDmRzejSnL18gmq6oL5QqLD33tZLIjJAxEHhVN/8
x3IKcJ77B8Sa5321RkPk/PS9yrVTYfZT9fhtNia5I5zglSz8pe6N63oLnJR540I9/ClGGyU/DEuK
w466EN9orcmH2Ml/cgRhkQ086Vi/davhVTgaq+q5+iw+DQdq+ON/NtcYnmz23gflV/xCNfd4pmmP
v+u1dOsP6rjRNnyRPNGR9jVSH9zwrvkR77U367HD2LAiWZm21vxJpSc7RaApB3kLQwINBUjNXblP
HxDhWriqaVGDZH4jUwO3oACvyToUCwF9Ev3e8+bpzX9AxzIrHBDNd/aLN4cbhhJOlVMT8HoPrg5q
oGjdVJvQ131ul+JrYywj/8FAmBw+/3u43X65VYoAkB7hcl93OLOy1fQ0iNMNp/+iQwSQfQnSA+m5
7LdC4eB4pvtFg0cRp5/Z6EBp//c13HA/T8RPROAWwVMG88yfI55dsx8mhWLs4gAf7YETdS2+a8nG
SCAjb6cPRoUgHZjnKvrK6T5B5llvhNgtWLcBp7eHpHhSDAqKi39fmXRzTaBMgg6evCaql39eWZAF
I74plYdf2Xh7DGufIAypUUwswG2J8L0M16rWQrms6k1UrKmPj8HqcrfNdHNBJg+FLpihWuwerq6j
VIycqc1fB+D784zec/4jVnYXxZzV5nMnObgG9W4uY9qB55s19qAZs3/fi9uXQL1IIpxFY6T8eQml
fwmzuuRk2KXFvBOPkVne+YTbd5vbzEGJjCMwsH9+hBCWxlmVdHVHyXbonjJCE4Y1pHiWmF5w4mjR
WQsp9HxrZX0OlisamLldmn3//qK3XwnKUNMxW6Q3c7XdMDtOr7VsqHhSHYZjJGyH4Bj5tIPJXT8x
HMV83wcYDx3QAwxB8V4NTBJvnZIt0n41kQIJoWxX444E7UIT0sbYXcx9QhmEaygvC2wsFJYqYW2i
G0k2zA0BZ8AU8vtQzApUP6V5poRDf9pADzO86vlThTDlQtOuQOHk/1L9U0KlN5xX1ZLykV65l3Fu
/ZbAG9PiqBeUi/TcM5AgabMzDVd1AcVpFQouPjD87pzRpcG7KJjpV5QpM3b9Df4oOyuXpmTjs5aj
fRE/1xSyslPFZxVPVuuRNKYspeQUS047pd4t+3FCeIXALIoFIbWArKlwUnYyK/Q+kZv474ZAmWyX
nF0jXAuwKKAh0v3TEV/7J71D3UBJqGx2VK4otTSXldisA3PF7mPCA/FK3GW436oefH8e0/P6tgXS
y4G9qXqhjFcuxPKnYkzSAQp4crbkmKg3r73vCeZGkNbkYv97OCr3Pvvq3TeD0UwTc/R3YrHznRyk
VSoQYbDMkxWDoGtWlJG5k+pbEb6I4jMTgfpRi5+lv0rTNx5T0510DCZ0R60lt4t3i6gDE5YgxUgp
2ojvNZQx+c4R4kZ92SIojBoP7TxZRWb55x2zoiwyC0G2HrPNAk7gogZsVs8vG2FGjzieY5h+rg8V
G1jnXomJLSl/99VOHlYzKwl7RVDwXx7ib08rySJylM2g2sETnVuo28Fsz0Sa2OMSAkJDmK7hPftH
iHCeaVuLEWK9V681r1kgr1ghmFlx2AFUhiG63wKeK4/D7/YpWYAZw6tK6LvXI/miSbvchzSSZ6Gr
rkiYXEMle4d6b9MrZB+C7aF3auaIWfrUoAlwUhvvW2jzZ57MX5OsnlA5iIj2GwVsL8JPRN97gZl5
FvzG4orkHkRetae+80PlW3AQWMr2ZFKgWuTmsKfJtI23oaN7wRFtXfs7gOhOe/3geyUqekwEL2DK
AhBqnGJmL8UKwu26d3Pk0C+VeyB8cPU7fvI7+8ISqs4kjnQYmNZIkJtZ8iMAW4fg0ZhVLgpFW8Bc
MgsfNQeeDWXX/AEG2a8LmKPHgH9Ge/CyFWBzqg8tMq5mAd9/p+8sr9givz+AAtrpH+d3CE2zFCkY
LlME3cdPilyrgZwzE4m36P5qUJALk8TsCSDSFEK/qlYgyjCEgdB0BzZb2VH8UOHXgBDD0UC7/g0D
PydOhrY8wQQXEQGC0lowNqQvrUt+qXMX9YcGk8Cjm4WOXaQ7YDi1V3sIyQh5S46ii+ovWkdIzgtH
4Rs094g1X/l4fw1IAoxAqdMsEK/P03FUh0UVN/7aaFYqfILC/B1nfO2Q26r7qzz4aQEhTJXnelrh
0I6C7xeteV09hMX4VIt4bqPXf08rt4QA9AM5YhB9jZjkui07lLKJqSsyNrGa7ptEtC+ZaIuQHOqi
f9VEyPMX5Npm5pbnz7MZ2H35nmA0b4dhU8LiU9XPcjwvgLWb83poQOT+NrB+5OqdRpUxHbv/uncG
yBnywODAqtNh+tvLbCZ5mo8Xf9gVi24prwoClwzXWL4SdEjEVrq23G7ZbIZn3zGPPjkIGhrN3NW3
woOwL5/xnSPrajaiXfNOYqdAx8tYsc8H8o6IgXihl2AnLxSc7fodMO6c5Q7RieQGYOzgGQDu24WH
Eq/H+Tnk62YO/opP/csgUe4h3BFcc0hsEW/Bv5+PceMUgDGMrGFDkTj1SlfTftKFRp62sXWK0CGP
y3Qd7GsEx8/aPnwWjwm3IdxpiObeLo/RIXyPT/nvYi9wWMz2ygscz0N8hAtRHRRXf/N/+Yd6kXsy
oMHLST5IKxPSGLHxBF9Yti7Nqm22ainowEN9JXSFN71+VFaYz5b1Kl8vjIOxsTaZnT0xVGB67jrI
JLNgbz1i7/v39775rhBbMu10CQAQv+7Lt+dtNUmvVnlGGSbBP++M8kbytxwJhNodkp1qPbdIXxsn
ZZoIjnRdhLOb9stopVv3Nv/TEnU98kyDd0MjVYvKw9WiT405v8A0GDaNv2WfUiKVPC8jyuDYlcBk
I5ht3+58+Rv7PrKp/vuRVw9dCpswNQNeytzWc2ueVKtiSWtQym3KDYn8HtZOnW6JWPk/fS4HCxrx
BKRaVxWOUUIFIwTxuAF3VBmnhpVHnWZSm2B1EUinEsE8RO5VLMx7t1m/NdBpNE357iLl2uu4H3rM
lpFX/nkjBXYbJYfaPJjC7ySx5pIGSfi8KMS9WWwFoGeEjuk0nouw3o4qGs3YWFTFZSeNFlAfJ5mO
rqm2CPzy6cyLr8h7tQicpv/0SbpZ9zjrA+PZtMBK1Nhx0Tp01LoFXpL8s44+FAmoa781z93KAFIl
g2BH4hOqKX+htaiTEwSQeclvCr81YKpGBUp+jN96CB5hnJE9zZiQLSSYoROmBb3TfMGfL8Z1ZQoL
Ia7WCAW3daQ+KsO4EPlqGq6YO8/x79qRRd2AM5JEYqEqXheZu6LPcutCm5J07LF2YfCw3+5q5xwu
UWHTVTakFZJWP12ybW9AVUrzf1/BjVYX1W1IGBKvDZLI66fZitYY+Z2q7zIFg0tdzIzgQ3+uw1dx
XCnhm5Xg2YRyEaJfpt1HOzxz9cPF1sVD0ZMmQXGH3j1Lv+kiqmKnm98Z6reKDaZpcZsUNEJEf15t
TMXKEPj9ckRb/XFhmg9Wpqd6shd4wlNj72qXE9ZSOwQA19kPTpFa7r9vkXZre0p2IMpeiUPuf1Jw
vs1w6uViCoEkXTat6PjZaNfZYjhvW0VfCA2QRDmb8ys6DRffEXVcnOlOyihNBS+0F2YWYTCF8lTq
8wZepoUCc3eZeKEkR1RUqcjceyQ7BKsj8xOzVB0usvJ32Duc8fJ4n/aveZguqzNddfXx0sorxZy/
TdGR4/tQEI6kvvH/s9oPft7V/NxayTkUMDD57iK15D9X8i7DCSbWEvOpvLCMVTduxn7BZ5cP/riB
OvTv23xLOgzF4L8fdzWXnkNprAKTOa2J3pnBFXjrYFrH35cSFAxxGqpzbk7DcHFCaTqAqqEnSAs1
esB9QS0JpKiYdNMdHlsy46a7YSn3VhjtRlHlj2u8LqpYXUmclS+vA6QcGS0eqGsgzetpfcl+itpM
qPHFoPOduGWhls5L1N5NFi36Jvj69TzXjpVQnXwMvMnZERjL/gNhYy6Zg3uLQpmZ9rs6Fuu5eZZX
rdQ8t0KysNTMayvalOgdZdjWbLxWo3zZ1tX53Uwvh1pHjz+OM8Pw7dyPjmrUbcuUxiTFgTObeC4R
4XeNlw1AmGUspAJLISSLSQpuPRkIFlvNBqP/IoxcU1ctO5MTMqCoMHFHAesaNjAZ58Z5nRIXY4yJ
K6L/0A3CDZ4ipDQkwy7akbKspiwqZoPz+XFUAhDi7HfawFbNcWkaJzFqgQ9wRmKabq1kOegAI86n
Iq0cNdpVlenVCQoiM1v1Vrxrk/ZX12wTAlyqvLKLEcxABD1xuuwcv7S0Nar0cGbLyLGGVIFe+USy
eSnDhflY+r/OGj0YtLn8AUhaSlxvaw6DVU6zVfdaLbMTvdyHF+ovQ7XRESm1sIsG0O0R1W1BmYNI
eozi374R/+oiIjKSH5GWOWWvEaW2m0gIqazP+opaM5vZZAmirPcJSyQIS2i9iW5XSpEbk70jIJDI
aQtE3Url9Hnnpbmx5wFLw2vDQox1U7yaHbV2UMuzFY2bKJlLqi3Wz2TY+E5meVC1mXFGbR1284BQ
xXjFT/6brjIPyp+fL14h33uHb7wfVByRuotcC4XBq3fYSNtEz8SMmQItHhzdxAPd2BEpEr2EsbCs
z/NzeMoKVFeMOnNRWiOUPcjmpNwRqMMkBjsPAHZY4euTULgZx3/fr1u1wsneyjIiT82pL8bJt7k8
jlHYiRL3i49gWtM5xBfrc7zxmx9lvWTCIXHBaFPItpsUQF0bHNrszknuBk9oIuv89xqmTcG3ayhE
X+vxC9FDwYeH5x8rX3L5WWZzRNTqJp4Qy9KbBoLhXk7YrYItcB2isai18DWvzyijnhqW3pgDWzd0
4TOkLP1gD7QscBcGdHdK61TRGha+pnn2j1m3lf0NdLk7T+HGFvKP67i6A0OT6WJTo2fGL2VfPGVd
PAS2/GWQL+noQ9w6TeYiQg4e7nzyNACvzgh8Mlo2aXK7Ktq05n2791UUt2p/toZNP+5NIls0jsM8
cn5xPtaHuF5QIa0ABmM6EMfpHt35/JsDkM0e3RP+mYA9f15A3NZGOcZ1g86B/gSMimoD6HDzoS1j
e89P+HQ2J8Gt5Bqu4o5YjAPCHwHkpE8xTtTxRAfOq5eiZ9lTTIhxwg3g4j7l134GwA10omMmYyWt
fzp947PmZGuMnZvuh4YQ05FfBSezR8QVT5dtZOOyfwwe0Lm8kYoHdiPbBPTM/DmNxtmzsKB9v1S+
qB2ISlDT4NcgDRJrjoNDkbRDFNle/qLvMDhi8Wfx2pI7fNDts3NPjvHlrfjrwX27b9OQ+vbg2osk
+e1AEVmDOyFCFmlBFUCgQHj12sIzIWFn/pk5X/8LrRgXbu3lapY+w0B+jHeXRXYoZ7LNIjbRKVbn
BcwKQB5kFf0cd5DYMNCholmp+3rBvL7AaLcC25Jv8NzZ5Qb2PIgGjbin0nuaMlsTamI9cJKjiafz
178Hya0tr4X8W5lIX6j6virM375rKIdVN5xT60QpHux6sBnBzGczT/o4S9hwL9X8Mm6nwh6s/i0F
MmERzGu6s5OrimPKvUPurUldRw1HEDMVMTi9f976pDHGi5YEWKGjhyG1nKRwQzbBJ6X9UbX+rJ8A
doYB9fBgSPCPakI+hjvVFWuqGl0//u/XcDVjSFIvDGYhNUetWjWIw/w9Gl0ywXLYEMOurk8s88Xe
PNZsrdHfUols7BTkVOW1F96hGm0YHll20jrsAroTjhRy+ltePkxU00++gc8Xq7KfnIKzG16c6oPw
hiRaWjtjq6W2kO4uqyhfG89Aw42NIXjJ74EiqbGOeV+coLXZp7WrgpoxoqwcsEcKShx5XhhtNIwT
Ooz7ECD+Muxm9ARrYhN8TLTdHleeXJ36vYweC0inAqA8d9UTqzfG27gkVGrB+aF+QUByedONO8v1
jaM8hz/0VrQoWQ9IjvzzyeZDO/SVhG9xjCA8M+GJhTIrsO7QO8UxODPJZhCRGqDupxsUsi6ayCCr
/LGuPrLxIGX7M0U5YmtEelFsELMLORhe27zSZpWYSVUO4dlySEhdEVjYI7w55qNS2l2wjtQN/zGi
9Ba3hXzs/Jfg8gKXGVMgnStJ26ravFbY5VPXXMsjiYFoJQuK68KRlqLM33Fx+DlUR9QstHJoX/nn
Pb4QiTJ7Ur0HwVtDeEx8p7z598rFHZu8jTrtJcP8Oit+ezWTMQhTq0R0RBMHb8zkP4Anq69pK941
Hlx9FnKCqXXLmVPEEcIDuhrzUR/E1FmG+kBfE7RbZ7Kvh6QDkJ/BeK+L+tWS/vaGfX0a4OlJbUsZ
QJavVsagU1S/FcPLIQWPwKIIjZUmlWnLl3lYcPpycUNZhM7mc0Jc6F/VvyuEqf2yAsk/On2xhPup
QXGhWwRl/+wqITHlDvGNekSZCKzyHM5eGS86uI+POgI5NI3AktilcpyT5vl2BDqA/CNfJFR4mdWI
h3yN36pVRgYIYjURKBQZ473bM2zObtvtzG55vrhm7gnY9CHVmBtNcDvCW323gs9B9+p9wNZJk6X3
ymKl9EdqFTiYKmD67N9L5+7G5pqf+v9vIqh7JGGUDIxpGvs2POKo6goj0/sn7MvLbiOh/Km3OWyF
2PkNfnepvEzkJSbM6iXYJmvZy5+Y1Peypx0n0aVyjJ14lTvW7vfv2Mu92YQ/mLD/+jp94NC55Nxh
MrwNm22ZfDoD/n4RDqX77/XnS1v991D477e4GgoKOaJyH3KulH5WG2DQMdIB3zDnwcVlKEj+vIf6
WcwsdVlHsxwuHnF0n3Hnqe12aLf0zshe6skjEWZys+DPopyE2HCGgc+pyZbBD3V2SSJPvqjzhQS3
r7Av+Vw2iS9Z6v6iL1YtWtZgVaIWAKEi2z1ZdsjoDXamc/lFf/r39/3yfvzj+34RSr49NS0x2lrQ
m8uTJBFAbePulIHSGm7Y40F9hMXcUJWEVwTv1bRDhlnUMx2domFjqgcZ/Fa0QhCYt/jWln24yDmx
ystQWMfJUbg4AQDN80LAGALVUp9RxsRyIMM8a+073+NqkfzP6DNRzE8lG0z0V4dBI00jX8jH7kDb
quSOmmftkJQsjykydgo3Ta8fzpdPKTtaxrsCn6lajZRo2wy++RnE5QDeSWKXSG9L9lu3shaYLJ28
CXa1+ilfANFz8NbiYT0o+sugKws8lXbSl05wAX6ctCB0lWVgHCuKwP/+avo01/31iL59tauC9xCN
WZBWQveEmFChdWusecd20fb8rp90O1xOui5sb16y4ui0B8TjykfDzbfZg4Wy3veAqTxUh/r42xld
JPSIYjW7+Bx3we9hr62Ij96ff7w08/VT9C4iOEZd9lwerFVEOrTu9gDnCIG5I3n+z5R69aWm+R17
o4RAR/9anr+Nu6iT+6ENfZ1MN/amhCRKmq1QIEzKaKHm/bJUNHsijbe0r6lui63ktgTtSfl7F1DA
Do9pByxu+AyGwU7l9yjrDhxrku7yQ25a2xCyU21QRJelwLvIWG5ihTykxv9sSYUa8eiKl2LTJjKl
ChUlhps35UOUEo0LNb1oOjusfvj98ExKYFvASUYGzRt/yThVdN0hgfF7SRKniEOvTZ8pRmIJgrnB
GD+fl359Psoiab2XT4uaVNSHjhh+DjmnnADD7aDYlVjOGlQoSrccWVNIMzBGcNOBz0Y2LhB+n/3H
JiEaQJ4ZRFSch96bvr9Rduyoeq9SslN2YTugpdjOhlPIv9AKZDrbL0a+le/L/kfbDLNEB8lSlHbL
IpEN+DQC01HG3xl+BuNClaYpIDkZwyThrhaFBvo5yPZxntpSQyVejte1OEJqV7E25nbsdta4GIik
kOunypecqEBfy1Oa/sYQHi/KGpE8RskwZp1KmxHyaMB7F0GfKcqTzNbEbz01/SGzuZqU+Hgl8/Ak
Gv4sBcySZQxNOLtlJhzYWLcjiX4QmSQ1tlvyHctYAGlPwI1ZhnAkj2UCTS4WDvVUzQpJG62NTTaQ
wJWbDz3RzDw1hLflIkhUUJ9Aa2Ewx+qPWI3syiSHkZm5Sttl3WKvPeHxsSsldJvyjJWwxWeiiqMb
BJS+Bjg2zbau+7c28VdN1D5pvvJwYYFVKqD/+qqOyWrQGsdPyN7FiTg5oGOC/0zExSLg11wkRC0d
1rEJA1wu402bmu9WgFc1XYpZ+65K/U8/pehgxctAuzhKfnbSRiOYqlakZaJBUUyHfSHnhwtIMvpC
TpSypY6gttaiHQ1urNXstal/FWKxVJDcBVG2xos9ay+1o2fboCkZFqQXJ8//npc4lP09Mcm0cDio
YVQylOstdFzXvjCaUn8QdE/O+Om2uG6K56FkQeNcKWtuVozvWs52p9qa6nnb6IZjWVCELltJWMja
YgDnRBbCBcz9jF1vGtg+R200GRRgNK8rvKI/QJoG8M9uWxychtdYbWFWQabX+O9Bo4wS/6xUL1F/
6NFBhs4zKA+1+hIUmzJyOpVoCbcNvKCn17AJ8lPavamCS/alNmwM67Eg7L7zkmif949mvW8KR+8d
Ekl93W7UpSKtVPoqsVvWHmEJMuol4WD4LzVZQZTvemq5Tgb1sfa0nnaf67NwKkivd1qC/JSO2gyV
5YQg0aa9mKEu8Cqa5TLonkYV9JYjxhyxfjTKTursoHDjcJkiaCFDA/Rstg1zr1YnJm9XLAfrSO5c
L5Bl44TFqsYpGa+r80oAAzyuWqKJM5tTRw79Auoj24ZoKSI2oNQeLBTCu1QvIGstfTUuq7JyYtjz
UNih+PpLpIkKtq1pn+gWxMQBr7zYFLSrmkCwQaOu6p6HeZYszrCfLDdXiFT1crKMJEfilhAWQTGC
kE7MQd1WB0VO40dwcsW95JvaXCbo/7SFROueBuXPFkacSMbIXAUAxlmxm6LOFNyb4fLc2UZ7ZzvH
SWE6x/210Ki4N2EDo9f9yo3/ttA0xllocr8mFHcTnuKd+Y4U4bXalM/CXtqct8XP+EU7WI/DS7Ty
9/lL98ooeSZV2jydn3qgjRAj+8/zYXjW1qgzyt3U74bWYvwKPmL+jvBUvrfPyisuufTH/yPsPJac
xYIs/ERECAkJ2OKFvDcbolRSYSRAePP089GbieiY6Fm0q66/SsDl3syTx3h3lp9sTS17g8vRWdyM
922jFRwPu6zDF3pyxRsZnMugI5avEEf3E62+yfz62sAD9TOXNb0f7FTPny2S4fDF3+TL1ypOn83I
7HQ8Klur30o78caHMIXfdF9uk031UvfQXIKN/JvP3+fxPppbKk5iyYroBNB913Pxht1w+NjFj2oR
z+pOHQZG06vnRk8c0foN63NX/BG6soZWchUO6Tpb54f0p0CN1LnI4WA0XZGl4b4xOczuxPoex7ux
rW6mc2kI1DLRqy2qS7+R3ADP1NoicuvNJoliSzgSjZIuvnOU0b9jYirfp9DEVvW3v2IoL63kJTrR
Zb8d7bMLXKiVvBAO0613Ss+jPQX/9Nhugm39q27u6L2f2F0egiP7wlFYjnfT35kMw92CbiPt/A2e
gacAhhUJidFAHoN0Q2zxJnbhmRi4P6+iZ+ikbnWSMNOLTrP1X7aYboNUR6BgsdOaJGyu/F3/wFrF
iE0ZX9CRKTrJnAeF1xdev3N/JWgQxmx1OTMzXG/32OVOFv1CtnDAPkwXIxNRyU5xu7/hjnj73pLR
vsEIs9UtLR/fTersolqRpON+SSZnG7BFp8RxmKHQaSjuNuHdQg29S4z43LAb8bHT3efgYfz96NYE
6+Z4y3LS+ATbxnc6x2JHeCsqGyvaVi98wr8XhdPtoF6IabiEi+kmtyzlhKIgWr7J/T0EG4zD/Zc/
5DW8z19W5KHTrwr2b6xNgTuFXt2S9+8d13WF6mBM9jMcBlMbmNCWtqIzQYNYLsulso3NeJ256Upd
N3bnjneUZAuFnFTmviTK5ouEJWcE88nhe/VJkTHe6FC0KXa7RrMjs+XlL/pfmXhAQ1phszzYA8NI
d99wPfUvYiHC7b5s51q/54q8Z3VLzs0icKa7xiKg6hr+zo6K8cKTEMHHE0NJEhx8Lv+zyLAxn+1D
uur9Z6/uZpDGtIT0zOo6sT1rizftHAJhZ1VzZTnZd1awyn1NOgpnDmkCw4O/ZpswjjtFtKBYOfNu
XbpFcIku3qG5EamKIlV5Zr/CiW/u1/25+h1jCI0H4o5st4+b4dXz1qSDuKOPXY6szEguY0vdjazR
gXsT3aW9vEsuMKGlIwolrGq00UE9fe0xpMvl7CgdwBPh6h6brbgPHuM5CejZEpvf2/jW2N6N3N3T
BMJTqI+xDQqc6CS6uGxiE8wk3pLwc2T5zKFKPThH/ROukscxtu2aCoOKUtAeb3lIoxvPordbnYuc
4AIo7tudzNiHiI8v3BSwXzSXNuxlPA1nT27xcFDvxljRP4sbhoqlh8uMhvEiVDrpyTB0Hey+rw9O
9JDRajdfzAiRWVW38sIDTy7qXr3LtrxSWbfWVH+/0hNfj7DgFdb4g4J6gEc34LoLYrzu+T7dvA+e
QwIzYdA8q++eO1vxaLmMeOCQwoK4f2Hc4+8MI1TaJK/qohzyBxb5r9lS3vMJ+zUr4dptw9M7G1Zd
0TCR1LJr7hYY76YUwDgpNVuua4JR9XZ8wDYZ7T7nQLRDXbNV0N3glbiebDuIoBO3wYKRGHqixhfT
vX9MnMldOna8oCdxP9038zBhyoDWSNYYds7gca4LXle+gWUaaeK6XX+BW8l9DPbKsbyUsLIefKx8
1RCgbMZzIqVZarNjBYmJahl7cL5w454gGKssrl/FDpxsRvKK5xBZ8bZjdRgalRYviqDxOIVczy/c
E36nukJRze5BxPEFMewGp2creLEtI6hFejS5Cc/2Cif7FT9wnKwZiPS3xFV+5V1x9TYfTCDlVf43
dRMzffBLFWe8aZalWViYVznqmmJlO9m3nOUSEivJachlTfaCXp24/WiUZkS8Rq1W8XKuIGrcuFm7
z65lOz5hxcxnSHCQ19qd8pSASrbSjYtvtcvsgHzb6P+S3fghGN8XAJf9I6zKXbpE4OUQQbDOzdQK
TsKTMmr7w3M0cx1WLRf2WaFxsbg29LsXOzx1y/hrYJ+u773tkJE9wTIQb3Rli3IazgD4E7wxeT1e
RLvSxJmURCTOgKfw1Q76hNsmaeMH9hav9+YwfqRLNk11T+bvwxFIE9OGpFNXXbPrcFdw3l60pz/C
NSXSPmHzXlSHZm6gW+HDiCHrLj9lVnYo+IHf1fjRvgQbefG8XIimTH/dHEbLZgsgbommyeWea66/
urBA34fM4ie12+SoHsHD+XQZ2cr70W9vY6ZNDap1D4+X9M57p0IHiYiMGb6rWmZGqAf77JC8uLTi
USxTZsynZFfbN13UT2NntP6Y8ba6qC6OoeSb0Ff/jrfto3yUZ28x/RsvZ5f8Fexr3Ni/jH1km1fT
wcdj2V38fWCrByCHIX+ZDa3kR4dovnhHuwvrOTwoe/WWcLV8FnUzWheusDsxuGLmlr+aS736rL+v
00W4QZDGQzo8dItiDqS8/Sy7Uz2v+Exva1FiXTqQSrEzxTBk3j5SV3WglLvSOr6cr/Vt5r7XQaUz
MYCygZf/5DjaF850i25OvI13maNu1We0Qpe6Kx6jnXxUjc+rWYyW5R8+Q9Rx28SVtxDuIYjmK/ja
1UgrX1wACyq4VxefBXxTTkSz2OMVzYomOI/JRTTixXfLyfcCvRAHc/HcCp16mVFLEuTMy3sXDuJv
vWSgCN3Vs7lI/xJhyR9fMA8tj9mFa+5vYzJVqZcD9z2Gx9qeyZ49Kljkh9ZkR2rxNrmS1rjBHNhb
Xcer90ejbWA8C77jJufUaM+kA+3ydbQms/L4/7R3/x7FDZDaePy/lfO/iZZhmuZEuSXttoTOwkdo
tUmj+UCh9J+hjptoCkUdCEHCXccMCeadaF1qZZjzZ3ZgqVP7MzahZdJ/EU7S4PrOOxbBB/nHE7ck
6NFIYJQ0etFqMS0PtdZtSrJwb4yZ+so6g/nBwRQaC8gFxzJzelGX6ZCypeAZydcdpcsZzOIIeMVW
md/WVkXEMTICdnbw+F5Lzt0Tlt441XRZ0ggW1pSrZET7Hl8BCm/8o2KC6YxBM+n00SAWjMaLhoAC
ct85KKtFibvFe+F1yxR7XYzp2eIjSxhbYLjw95OxNaKp62z5NcNrrieS3sQOxEOpz6B4pOeikTGr
lWwP/97KEF9fAiI6oFyr9hx1CKAzCVT876c2Hmbo/9HuqP8enBRCBNyZs18UZjq2Acp84KkW1JX0
xMtkpItrgOtmC0lWPTW/8TL6UUQjiUk6I79SSw/yrXp8fSTliMjgrPz3xxP/GaX81+f715SgD/Cg
bMd9ux3vQIcatVin47lQ2+S0CNgnkRDgWRPPit5WGVmzBm6YSfZg/ew+JmPLd8uj1b6pkUa2/zb9
Vn/PdGIOPp3GeLGPAHetWWJNv+ABIg22gehsAqucJHXFHI0Xdblo+GONmfOcaod1VBPT3UEKM2eI
T5ifZLZHTFikw7bNUZX5g9kVp6mCt5ShTM61dygKxyfGPJrPfIByzSPXrJiPPtYXwQGoH3HsU62/
t3fva/KOfyMznmCxYyeNQyg3fXuOaBi2ApATqy7c0jeP8PSz3o01wdQwBYpc0K2LyhLEYCouppH9
pc2PDCgxMT64w+DAFbsr06A3uqhCnLefB+Mg0pBDVuGM+bgmicMBJie6HJkgC3m0qOlAi0VZz2vf
Ubr/B6GWxzgM/1999mQQvmMOienqv31j4nBSCBOSV47SaszT2JeGbBD7LeBiPjJTjel4aQHKkZq6
K3bo/7qZ1ol27RsV0RfExk3N+rtJcJb8BWc/kPqcajN7rCfb4FaZDF8Zmbifq4zohU7DB3zRlL8h
siVCGz0zBfLuc8NPjUU46KdIWiV90KaLzjXlXMQGGBmOzd1BBZlDdUEvzmjZZI8HBuWQgY3UH9LF
oiJOlE4D5CPW3pc3O236irF4Y/pxjnM9DvVyvoHsTkxtSs417KFOG8fmQs4c8Zfe+kpEXkMY1tSs
JkMi9i5CmIA1miafifKgRdVFZOYLadlP3C64BzMjv+vEdxujSzm43CdYQ4/3z3QRvJj7jPazt07W
pyZRohmMgw6Lz4pUVPmrnbmf8u2zmuEIEi/zTMf3MT0yRu9ROOqEdZBYaJgjA554i+e2nioaZPRM
1j6BiQgdRfrNebJAGAb2B9lDzCQHC2lg6ye/9Y3wORx4JiuA4kpL2DgwcpYy3eehqpjGosu3Bixg
OZUd/0xcaPwzpOsZ7UQf8RKQdbIHJxA7a1LqqDtb9nxDCLTVAo+QurQrMooqDZac4RDbDWF0QknX
Ak/w7WRmdXpn72oOxci4Vm7hbjr7zvQcvbLeVo4QmuOPwYAxNzaBN59eMQCo9A5jcNnhma2JH0J4
U+kRetGP3nD3dGXkAqJT2uePUDbwngFqxm7nh2TqKX6HmsE6bENtk8eWMrYjGklOqJPMKsGeAAW9
R1Sng2+59zPDx1tafRvNubbBtucR5Bv56EFJtnhTv/REVlnpLM4FF3jGL5wQrErDsRm1K2Xap3Fk
nBAKYHQs/RvtfSNE3g6PYwuDrPc2vFHiJ1ShW57sy6GwpSb4/Mhua2co1Wrj5H9wvHRZoSAqvqA7
KkEhnGEkMGHq8xDnO4nTbu3p1QOrPoGnnFEwLsrOer8dYiylKfLPffDM1u3n1KLXqBZIM0nwNoo7
R6fAyUc8EjMDo2Gt+PghYDzjgprAFXsj7QOCwo6N7mJFfsClEq1tv1N8gwGhht1CarcLBJ9lg10Q
bhsppkK0MPVF0PcqeXa00FMzZeimfX7nI2Et4BeDLgZNUq+3ko5e0fUX8ErT/UAu/YnxJW2N5odp
ZLG2msTwJ/asXg4Bkihr7ZCtfPVVneDGljG5jmzV6Te8vX44L3851XeyPK/bS+WZLCoCiVHvBdZo
P7kFq0yx8H/m1hEnaBSH6FTQ/K2BbG8DfgUmwsm5uJKCDDiVaW/zSO40wwuRHpXw1mFG/Sqdz0U2
vw4hmtTZGD9A2vOs/jLEIlWoLC+BMcNqJLVEUUexCIHA8xw5R7LFGaV7z3b+IEBTxgjeVmXgoLdb
ENcGMERmqjfSpqjAxvw2cZtbJL1mDtgN0aFMI3GM4P1Xjb/JFnBj8dGn5Yq1QDxNPSf1RhxgtxwU
4N7t220w70Y71TdmMXneq8AnO9PhriswvFQ7QPHZ7BlZsRgKzGG1Ci8NcqWQ77l0QZMlNrBSAxbZ
6cW+FHTryCiIsRnxvZRXdkEuxBt/r3QXiczAtU+kCSEu6VMrVYycJa5j3+FKZ65IkJ8JzP6n4sq8
g9Tx2uhHpFnxyCkDdOHHT0on3QOCLMQYp6jJEC+yjbYglyXthJkGuWbQqrLhXMM/XGgE/BLtXNWM
RtXryCKVFTloOQx09G9ojCHcLOejt0GlphNw4R0Bk+IXQXqABhVY5lT3jmlk7jVtRNrsyCQbOAYd
JG7ZbDH2w3D+SnnnMraXHPbf+p7v3s8Z0ylN+ejyKvirP0a3YXwaGcFIe83DU/jGIckYBlxbDbzk
TS6pCQEgxqLSYmQO2y4y+tSIauv9GgqPebzyZyRPm5Kwr6k82PXtUbXycRuJo8Xn0tROCVgOG5Zq
1TPmealp/7xPAgi07+upXadO0eqfkTGTkN1uWrS4xY90kq0BfAayXBY9U7i5jCaQaGwV9+uOhNni
7H/mfvkbbSf+wvubWMZ9lJ9LpsHH98icVvaba8SeBeY2Ud5G+MNGKfwWa6QGZ3nq8NpnjATnBcaC
u77WamYi0HdRKYvbaWd9l4Df7zOeGNoucPFd8HEl0bKzmhuCAgYV/8BUXDHDckdYBsGGbhc0Fv1G
sN50gd1DTpgbMpAwW4u990qcIrg7D70w4/MXER31DG4q7RQv2kdFHzcXKDGOWWckV3ywMx0/IXyi
JxtY1zk7JObyBkeI6nyXpVFfOQe6c4KtTHMPZY3Lb0yldZiTkqr0HFQtPxlhxbERF5qMVflB1uKP
M/sT853ycSSdwCPFnbkcE5DARnqIiMGpDW/HduGp6wkJAzqZjtNfbgGzI4Rp2S6P7oXJ8VLFUNI3
eT7ntkZLT+yM3PIv6YKNYA2IgAo4tGboj2zQhhW0LvpPOpM9wUI7/xDTZR06RzaaSwXdJQDOM4hv
DNzOGS1IYRza/wsDIrTRFuhD4wQvJOKkF68kaH93DANByc/+ZeR87yG+IGMzTTR+SrGQ9p5pCMde
XMz2aMYUMJxDPIxqhqKNiJTMhG7kqPNF4LuqbJJOpgfwb4HsPjrjkTCD8Vq45U3cCMPJ99XHj3ei
zR75KnIdj+H29v3ob7iaCqK1i06ZIzyfH/tzUiAX3kE0OKpmp39I8Ro3hgAh9rtBVLKscvuzy1eV
or03zSNKLXY8TNewFZ2zDz4nT3wNpqJGYfGZmvKVXMzhBXbLmrHSKtU2M1sh4Y9aBadg43uifEoP
i8ilBTiUUwAiXHq1gnf06/wld6JC81WsOUMc4epLwtsh7JZP4EE8ouAAdkYIb0ehJiuYkMRDG8zg
4NgbFlwEKlh8Z7sMK1W3nmNbnN9Ii28PUbCojyMdItn7h7yQ6m8aYFS0gL0B8f5zVQjMY0jJgi0M
ZgqdPYJHewjXw8ShCRxvpo+Zb94lUl0QDmjtpb9woDZk7Y1wzjgPr7QNCxCSQ6FB5iKULrb5Pp/+
M1vWY52hf3+ZPKYlMwlWMjcHL6UESrfOMk1zYj4NcTHGAlEgQS+4hLFO9/fRNHGHaev3j3lnsSy4
s39i79jN8v0E0/xF7vL9EcYuXZaUk5THfHnKa2SqWOejOkGDXBtps1EXI1jT/mL0cXHALWSjXzLq
UuzVJzeCrap1iTmDxKxqwZYTY2ZTLvaUidjKuQ9cCAEGZzqXgOUGN3dECvLHMqx4HT27QvtsulM3
sZjOhmZ0a9bjYI6/xXp0TnXKjWhNESJVZq2sv5gIdtZs0/1OIW5ODMEdFWyF+nsLJdMofwQA+nmi
AdfH13aPN53hv9BxEof63oIpb2CFYOSf8x1v1AGA6O/S+J1tA8MLIQP8NqMBnQCxqFY4fBFnQqBB
xhlsg4MHhtLo4X3ft8v9y3cHf/xXQ/gkhsn8IrzSf/KfNyc/MCbEjhIk1TtIPnApQ3phh6Zm/j4m
A0+KrmghWbi5/Pp2uy9IgqIaXfsr4OJxalUvsaeGTVYj1EsE6rCM+bBauuNwkNdHjjjMECvFZBlB
JWiYzDTHGf0h06l2HtxGJvy8r8T0svs+ESLh2RgYEjv2B2SJ1LnmMWT5YNo5tSL9uYjxznJBAt3u
UNvdwbsMtmXaky6kFq3y1nHeHGJKIJ2dIe503hupsipwbn28Dhpd3sRjcr10aTc7qc7slBH+dE0V
dsxpjrjNmeQUDJs7tpOFPgWX3TJqqGvLOwom8A5gdtQbPX2LBudMxekqdSaXHOokJZ1sQidswcEc
xZg9WZPFq3yz+r0UY5ELo6SSKRnDg4aZ7ivv4b2/3xpig8yVF4Nt5RA1yZE6O/WHzCl9R8RJAOKE
uakru9HRS+1DUoPOFSES0HTHBq90UkFDYf3OKS2FRS8g1QAjWNHxgpF7iBK1ZsHfULVo44WOaYh0
CS03ZL+xBvlXqn8h/AD4IQd7UMi/h25H+hyYfsnHDZv/2MUWZarRKTWogiemhEsGu9p7bU0dZnvy
RcS7kJNyy8vcLnHg/xxZezAFdzVpUeZ+tB1UglOdIMhIs8UfnE/z1Bwvs+27Rog+YPXHwEpfHPa4
gwKXS2shu3Cjes8Qx6dsFRHRAiSOt/E9W/FSSJEtog4ujZFybpFC3KREFwhL09/qiznICOImFuR8
KfCMojkysS6DWx5aICkPk6dG77sIW6ab9cyNACp0bVtSZnb6jCPhdfHT47hw3/F+NLLgN0P64gRv
3AEZNFqX6MilcPq2++ZWcvUF9kGwnfW3MNiEALWAMJLQlToMSmBkO/UivwiJI83MmnAufOf2kmxO
C3w8kqED1fsfoO65dJ18KIaMeNCPwrE1If/YAXNFwe7P4VYcOd4VwYg50feHIWhgtBQKy3eHsg1Q
UVyTbduO4Io7IxGFAkMWo3+vJA9bZUPJOAJvrXZfhpw91Rp06s3QQdRF9fgmbO31jp7fMd3Q/YN1
cHvj5SVO5DCCe9TDqeevJHMSYdfsPWWBIf8Etw8Af3JDObUYES93G2Vm8J62nvsWd1NxSfB0bkSC
lU4X7j1prRKNC6UnPulrUJFlAVzevq1PibRR/9KEJNq3dIUM7MiJ5ufZvSqXxefQCNt7HpiJ/4je
p0DS07Xx2baY4vrH8U9du99bDIbJuRmvc8+OY3bHXRPq79aIJlq5Td2MZmHXlxqnWv+iH6hWxdtQ
AYtV4LMpUXQEAoUuyBSlx0nsjZS8k0f5xA1i4k4oJZ/82fiVTO+fbsnJh5WazJaf2SxqBloU8DZv
boYXyw6gOQUv3w2e1oQBWJPF7E0EiMbRyeGRowW+KI3D1h2a9GtTo/B1SWi1FBaFf5he2KnD1BSU
gmVqC0GliQr1sCxmvOK8zK0xnFs/JWYSipFAuQ29KZjPFLtGaKCZ3k+B1hRyguFN+LsGKFWdvigO
pxBDk0OEFwEmKVbxkyIVDUxayJ7NQJrs/GzdyYvkfcL9b/YshIOkUBzWvHZGO1r7qh71F8iGnI+V
Gus4rGg+AXKF4yENzBWnAEJq3vPJe5nNiNvuGFOM7Sw+1BTmV4rSabtIqusbDjXWrJQbIYa+4koM
DJ+NsY9NL2xhHDqKdyjpZJqUPB46fAVnxIGuHNHlZXrDSwFnrzRpvQrm+z295EA16wmP2rQMdUCH
8Q7hD77FhLSXo8Q/vM+hx+3BO4V734En7Nmgx3q4Ca2mIOCGu6IJ5LSAsexxPfzq9KXj9WeZCBZj
ECp0BaoYVzgnSpqmVzQA8WrfDAWz2vN088psWDMVjga0hMKmDAxV1e5f7+fbYdOlw/1U5XlLPmtu
0Rimf7U8h2cQnit3chhBSnlM5oNHohda6URLt+C0xsdJdmz0vB8Zph2dU6IczX7js0R1zuAoO0r+
9fPkhP9kZgz3+0moywgopyOI1IxPPOHvg1PnjQc4Pe8apvGWRiA/B4mVkgyIV9NnjiALh+P57B5r
vcUB0y69s/DIvj/VB3QRG3Z7TKH4/D5VWAXeQ+l1qIu5sKuaTTzdvReS2R+hixLpkm8i3M7W1J2x
VltNB/IVHKs7YgPIy1FgcTz2DsFadL3T0gQ4gK+I4Au37jo6petA/xxYWzhVUs4oisE+z8yeWo2B
OImqrcMGVRb6Fw5LsBlJW3bV0XxWmMnPJ1lM3PiYa1WtB+va9c1y89kKqMZWHM+LN+Kc20CmpImd
aC91HZ+CQ2Jgp2RNjZSWQnxKbrwf+9ZXvTfRauJDwJguJ8uYkrpZRqFBUHuVrHGp3rDkkmbR9Y4C
/vCYUEYPhSu88+DpuR4dkqFW1phYX0Z6BD5Gm+DrhquYI2cszL/4+CSEK7eYqmyU376wJBWVNQsU
9eCO84vvKWjNA8ChdLYsAjOd6KH+uXCijW/CBJkTLXnoclJRXADeZEwMvm5OyKWvA3hIp+ExKA71
aCyz/bAb3VX7/cxqpvNrAbMnJl7LEL+RFQZUHKJzMJ+ez8yPUhQzxUnCEfrl7L2IJ4svRV8xWck0
GglO8rwOoAuZ06wnA9vLJ6gnf3UwUZRv73Y//RDb7bndx5nOXlKv+zCRajYjHkI/1lqZCjllq2bR
Zetv9JPCLZslJrtIKaEtf+vsq2Pp2EhH/mzKAMxzk61fPIkQCnS+5OHHXs3b2lIvgLVP2mcijT3V
RHpFzT420aYk1vcLmdDKorXAZA49JSjKW4vKS5C5IyhR+JB5lsXZ7hkzHB0iE5+MZJ5i+WgxZymT
wKglRIfKS7ZG/lEmUQhkQyMfLqAR7BGHmd/PSaCaDIMri3dWnEPv6tmQ6ZKlWOnBVxMiK3ZVhiVQ
bgBSbumpWI3buXf2F7xLvWdH/tmH9RwEi1w4pcDrdURiOCJaBboSuH7z08f3yM/sCAycpxiJsjEd
axhWiEFn1G9Sp8tdoMLASh+9dAoQyRHqEMKciAR9IiyAWuIXKN0YS0e6WvA1B3bEcWpao23ZzX22
0w+5gw2WRdMeeB9TeQgbC46OUjYR7pAk2VOaQxxT9SmWhttWNL+TD48bbBmmKVX2YUL8BxDvDLyx
ef/G7qd/xm73ohFRcwwgBqxnLl4YZEGeUfBnwWPIhCnCNtQw8f/acbcVbflUA3CPz6KdAxi1eklX
roja7MDpB54bgUU1ZmARbsTLX351TtNyUWv4pHZUrit2j6lWicvxsdvGbytgVmhiY1mQEc4ODUcI
vHdgAAFDfgDuOCJf09qobmoxkFbevhsou/hFMZoyzr2zOBLIIPAVg03a2gpG7NF6tp3uh5YTKVvt
BkC9hMlrDM9m2U6ekc3ZoQT0DhnvJ04W1P2wH2wl0Rkqd6GsNzdVZ2j/W5/DJ65O/iZvibsyC3GZ
LlXU5HZcaTJjElKpdbM56OPcUIloYB4s75R9tKL87hHmTJcft5GcD4CFI8xHMvhJfJg5OEbOZxt1
NbFHV2Y4S6Wc+1PzpH91dwQa0Mzln0gDnZ9H+IyLUAzDA9WfVNP0IFYKj73eXOvqRAaKT/eluEgM
4ER8XkSYAwiny9hYfHc8S/0dGq1ZjldyteypCGDFiPP8nNELgtHb8MnC3NlmV+hn+GCmovFWN9D2
B3HQKo51Tu/i2HtYLGnMco+07QTcVAnjEKjQezVZ+8d6PZYcVb640xfW7OFQwfqUBOVUU9UFa0G8
F7+F0fSod5b10LcgQFp0BBeJ53fK9qQrm8bwt+toPzn1pwbJGtnn2/QB3BYRVOsvYRd3lGWrsdOu
+tNkRkc4/tD0yZtokYZmPrVEt7Iu6iqKoQTj0p/EZg8/4qjaxbGFhVTvJYa14U7Mt21vUyE0q+7o
KfPSbnKm8LrgdsuRvMcgM9lLpdsc3xZbBKBeMnlin9zgVJGZgTlp58qlvMdGc2iaa1O7avRXBDZU
sZnzcTlZ7Ug/k1eze1YPZD4zxUnlV7WhM0Ma4ULT31aWatI6jDYVItTgHjKlkTGoacpdFlUmwp43
Op/tJL54penh9Ceu1dHmg593u8ZBgwgO/rMpdok6sJhrTgOSA8V5rRhf9uJ2dI+fMbySv2SfMeBA
lPv87EsKw7+RaktUANhAxWzk1F1UlD8cMFdlSTOh34J9hLIS9UqqCRD//+RdCM/jrX8vvIHqmnZv
gjY7waxx3PBuDyiQN2+nm2AjwHXKTqITlXqB8/c8sEqn1rvrFH7fol3Ui9SWWc4mr2AA/arhBezd
4jotn8KwNbNUmbKF8w9hkCEtUtYcSvr8NPH1iGzi36py6LtRwcX64Ed0PA6ZrQHZqOgPkuUKwAAL
DotbmpEW8BzHy5QG8tlHx/HRpqFT1E2mPDBTklCCJZiD4CCGizz7eP61mooJBjtX0VBBoLTlIX3J
AFIvBfzJCYrBZqtG1z6GEq3q1W108O3RPISt6EhGcSO8jok3eRkm0NUJavodWNvEEfBXtKeQHjts
caihb/UIM0tqJxwtL31MArY+VY18Edq5Q0835U8DmFQ6kbmiO7KIGbMyvDzmnaHa3iaeyzZkUWds
DaIKSZ/8Dd+Szad/w/+Z2qLbsPYn+CcciDUmHgMzq0ElAOjDDEQnjsTLDe+q2tO/+gebmVCb8EsK
rOzaP2gAOCTNhy8Q0LeUkVPHc7KI+dHveWdNbeoadofP38SurEGuP7Gjc8pGCU8vXE5XntPbnjOe
M4eyKSapeC49JwE8PiivmxGvH+81qFjtilBgpTnEwhvJ2F8KGLYdLBQ8zorMQKBi0UHPv3A/fYEb
EnL7hl+Y/9V8FJFtEgmHzdRrMCNcfJ3gMQz2quG3zr+mcB//Dgbl77nIX52FQpK+uyCMQx304X+f
HxoaaKB2R4mBhShbwtwDRmXQzjBVq/96d/Rb/3WWsgmP2TyD/gc/jjuRchf4IatwTi06ryz8/1aV
1Vj8G19loS1Ft+NWDh8QXQGICf8oljxAtKe2RGDzWrm2Z4kcz2yLAbCOEbcrITGxJSfAmX5zEhSE
ZxqqjQlWJM3Cz1fT9FnIp+nE5oQU65+MtC44BsfoB8e5X+wV687MoYjsC0NdDVxGr1z163AJESRd
8kOCtc+7yzIg92sUntBYSemmxaehgGhoZseqJEhFl0ZGge8GJUJhC2gl3kZAvWMpyKJCA6U8kEPp
7D9/0UKCZ+t8FCPo9V7PO7O6htI+mloqPiatNd4AaNY7Gkj08oJWOYPaxCB4Sn1NFUMdOT4bfWzU
92T1ubu5jdSPImHC6/6HO3mHPL2w0LT4Er5xeoESrp3XK/8KfOQq3GY2kZpZZzVvap0fA6LBAIT2
Pt1GLGySAUtX3nW8DV/cWY2uvGZI43TVlpmnqbb/5Bxiawxru5R21dEdxWy/w3VQFfCopuUPCDM0
hmxJFRDsyWeZmaA0UK1sYjs+PuVJqxxa6nIy23XMzIcUiY4JMXzd2ojOvP6rLGXNsLYiFMWzzZTA
+H7dbeV9coELPKoPgQILtQuXXQZHgzZg7yUoVfezIwZ4VnMdWZ+RM0KYYfMCp+omYTGlZvAIV4BI
SrUjlciBSsUda4J99UahqKszQ6wJSttSX0GaphOsrP9h6cy6E8WiKPyLXEsBUV5lHpyHGF9c0UQQ
FBFBxF/f37F6pVNdZYzi5d4z7r0P/dreH+gqrfZVzT3/0U9Plt007KTm0+un5uPmHHMqxZT3MiyH
/aisKkzaxf66WOTqzzUDReS1dKf0yetuG49wcJ6mTh9+TENoZdVUBl7jK1g8MKex5RsOovdDQBqr
gqFKYB7Ij5DcWlDJeK0KXOb0TgBlElM68WgV9y26oLcxKPF6rFr9qBdJLN1S9CzNfmQ8g+cvFFMA
bqOB6EfR+Up0m3TCvi/Ig9T7FLWJkb5Ro0OGp6KgmcFjaMcqY9mC+Eq84hmMWooOms5kWHTdtvQG
h/dNMliQslTnhYZs1mgfj2kFJmZfiW4/kNzq4HWbdtQ/w1hXq2flafZtYHZhLIDJxfmgkji6/1H2
JiY/N77RXbBI+MCmdTuaT1ktzizyp1dIi/7+l0yz4OXdxzFF19Gbkov5BuWQ8SL0SIIUtDg/fodw
7j1Glby8G/SLGMrBzX2HLy9x0Mp/e/c/KuesKot7CwZcUIMiMtCqZcEjj93FQRkAj4ev06ElOiqr
WFAOnxLorOBEUO2k3SqF+WxXMxsnoIiEU3yCXz672Th2y7Aq7DO0ieJA2BMCCtB/6ft+D9baCkzZ
BdHj9rtvK79qa5FyXA4gHEszGw99Y7L3QQ2gDxt2JkCnnyHN4lCg3ikdopfssMyNaWT9PaUq+gwr
0G88mTDAq7y0hyTB5zr2v2eXUwWNof1mWIebuXsf1Do9a15EnkoZjC4g85pirpk21zfZBkG57p/d
wkNo2ZZvNrL8+L0g7YY6DKsAUQPeveSaeLUSHQLCcVtKp7SlPlc05AUEOwGVhCSqZPhU6Rf+/W52
T2wJJWg2yTe1D3vwRSPfe7gEgY7qNevcyS2NpQV6az9cgh/k05ELQDCal0q/uOCQeRzBwxXCFG3e
H1pPVh/53HoudySzu5TYofUYX/fdY/dcPiGvdOBgnT3F1rhhqpc7Gul2NZX3JTkCxEr1mtVgu/Al
+yK8/V2cnqebqiWNduqB2gYEKvtDsQ2aYngyjl7OU2Qv/b/RuMS7S5nFp2TLM7kCp/im/e8Nvu7/
r/bTuwYk3D45qcMEqBODt2T6iRZUnMU7ncHnjNLYlO31gtZztcsppberjYb8Mneatey33uHl9aw3
2Og4gLsa3N2Mn/esmI8HModb+mSr31zFHjBH1jx7L1DVqpPMqE3x3gYr/u/XFLtra5uK+hP5n8eg
195nQ2TcZjLw1Kw85L55sRf3Rt5Ak7uB6h3XA/gDJlfhd45Dt3MsfD2oVqoV49an5bJe33n71Hm4
cOY5Gvxj73NIWRTBfFDELPbwghSumrIDT+PGW0jrcfBy58otyh3ExIF07M47Wdl/h2nI7Sf9vLs5
PKsr5YXhR3UZ4ngCdAffKEAeN48g/dWAU3Qzd94evQ+v0ek5xvyKyg58exQ2OPVIoPcOXBOcZkJQ
isvtH8P2bCwsb6f7PQ8xkF/azYIqdCUr/u1CRQe7BEeKUU8jFdmqbHelcMRaoyHPR4XxhYERI3MO
/t/Sa4RxoeQnR1CPLDJlmou8Dl/ycQckWqNMrAf0K35RDYG4HDLsd8FmvlJ8W2GOFslWjgJyB85j
rpuUTkz5/N016x3e4Y5JN1m+2DtyVHhtfswlYr7m1MB1874w2O80AelLciz67OfnSvln09jfsiku
vwxQR33xdJ50AxpTAdZbd4sIbx/kUe6DVI9Ufk91kBF0AegAf3PUFT2t6tjy9Isv31rAWgkfbsK2
bjayr5oJHxsXbslJktWrIOdaJXcJufpTy/sNKf6d2RjJt3zI3Krn3XFmM7aaIy4nUu779Q9b8kfl
mw7/rmYHPOZ9rzsWI6EiLIYR4VvbyAGn2Rx7bz6exp6AcrdQLVnxPngZ1SHTpzH6jshhn7zp59L8
XJebKrtaDA4rzEDmVcwPWUk5+vzuPngsAP2v+gqnTHXqHwBP7Cq2mbYpuTGcaPAmoEBBqfZggf8y
T5rdeePDtSfad8pnYQofeuFJPRbR+5gyOo81PDLeZnuzS9byZlsxRezEfXg6cFPmvLOeLWdBzjQW
lvrv2RWTWnkMU/DxIDakJEtbiU3v26T7e6dgbpy6yz6xPlyM9YNHYiKPBmjmYsAPB/YD3OeAV+rb
5ERnV/mGaHMQU09x4Ruumy9uYGBrlrKSBItw6e6jV1nYyrJbk4FRewrOhPzUaS8muGcXQDY9tQv0
U/Ny6rmPbUyGUTuIHbbHqgTBQPR0Jf1xX0FNXuMD20vMwa44yS/TPZYInrTUNXZqf5RFEqHFvrpT
ln37zmspS8lb3lwvlUHyCwe4tlxYcTIKszidS+tMEtLZ6QBOTzdyFeQFVVc73qIbSpu3UXFiYHJn
xxW0RNhucfr3PwQ9rO7ATxqrv3sQ11+JSsYtBMHu3/4Z9npzYs9X6ikPXrb7fc7XPcVTaanVEGzi
+kmn5jvOEPBxCy4KZnnx2rzb3z3GMW3hOaAu0B1GWCYt/rtdqOHQbApLHS/NwIM+4dS4cw/y/TzG
HOruo/3uVF+da2pn9BBrov7HdaNCV0udZ9faD2clQ66Yf3ntj/rGvGRf9swC+zh/KYt6TgR1JTDW
/evbNQ4gSmiOQdZIModgj+AJuhUaJ/djBn7GsAYJEU0wTAGd2bA34sEMoYM4Uv6yl53EVvc1Zr5E
F1jSPUqOg8NA8x7o9pKSkHozlIHB5ZCPe5Q2jHAAIGtvKXGgtkeGEcH+6MKa/dufw7L4Ul5PU530
aEuDM2xg7tsv0D4M4kOpBPpG55dOBDFqv++KhOfdzvVpWofvvn9+B5QF+gcYAQhYlsa8Pwjg9dIV
yBXz2Y1e8El8sC7Gw1f2S2Kx67gM1ddCp3vK2BVw/pVEzO0L3t2TnfKKkv70bTgG0yz2Tu81A3YT
P9ZPeF0WQ0+/ZNyL7lZxhObAqwpvDe30pfr1oBW1zgkMLa6PmLxZN7q5QiwKbvNB9eT3aLHOh4n3
JlgHl8LEbgQ9jJuVwCJA9Mlut+lk6L1eTJZEDGjPoIAde/NVXBcgrldngERPv4KIlIy76NxeQb5+
dXoz7EpGpxdbRaaBSnWxPz4uvk5Rv9BMdD8S5GLthMmp1rAD9Tcv59cfwxgNNJuetPCG+G+IuhhN
h1H6QDEDFKYm0Icy6pr1ZsggThdhQXt6o6lgq8dk1Ts2prpsBqYiTNoH4QS4AxeEaaJ9gd7igerp
oagP/Ni7UMNLKcHPM0f7eq+fE4gkVC2u5iBoLCNY99b5+n6gD3eZN9PhSDlSG2w6uy+uaam6X/UW
ak+LKA9tle5+1F/noAevzJVNikXsPG/Itt7fFojRX2rBhLcIu5qtYWmL6kpO7t1ocvl5BGlqgcot
McioIudp3LuQhUTxhoK0ch+9IOIRriFFpI+KoZ+WaDHMNhnc47SRGq3o6Dz/tPB8BJiEHBMqXab2
JWPXkD0o3XU2RaCDQdXLCBXZsb4GNH6mvtjxO7MGwFBs6ouBjD8HISeNU/hzefTbMjP379Kw38yh
d/1u4RE4RPQXarLpxStGeux2gp/9qEvLFp3kUTvfQh4R5kP6q5j1D70QxRy6DHSq7wAME6T1zNsG
ePv7Or1uBgDcazwwWPiLD+DbuQpSH6s+/HsvtZ0ChmLXGy0ON5djBdP4kIeNERwhxQpAyCmhR5M0
EFEQDUXl0LmCVFq4bkzbSp+BA5iCG4W6u7yZoMTpHikj4WjryCszhOY1Ox/uexNOE8PtsK690V63
+hcUKMzLCqLHGb+X/3ZttIhz575j0K+dk+l4vcPqvtMJm++jDQ7AUUyiqWySrij5EZLy640NhI+Y
1i9LC6hox6I5g+6wt19fVu0mCxld7YA7gz5mld9kQH7XRJH5aY018ila5i5UhXrxGCkZ2Fj1i5YJ
XqyhDWB3tCAtxZG4I07OSZumQ3Pk6qMnXWb0p+8PO/mB4o1WR0BlnHFWdHXdyr5Q7IvOD4+D2oHe
RtmjxiO2dlbOm9KKmmNn0wFKBEUn7BWAHLp/Kywtc3DeUWd7/0FLgvNFqXXPabEAQR+6G5pdpQ+Y
PQYX31BBZX+iPKiBnyBl+oDPgEOOXmzZ+9CO7Q653dNjpEOfnjUoLaeJbqvWSsJsS9cjoTnl9Amz
u+bABqCXmws3XsdxABOuS6eb4kQe0QIO7097USEQZwsWpxot9k0AITZGDqVEosS93DzwFucAPNlS
/xluNPN5RYfENpaMcNJdxCVVxaKuAER+TwkrkM3JXi1HSnCnCj9XOQsUdBVODaTQ51/seBwsBvvC
1QQblv3UYF0rh05avStVprSM0hJR/dGDIgA9dLFH50mOG/XLWXdNWNcs2B2M+jO7mD5Q4asuSdLu
NjG2w6DyERRwdm8oRXs4AWU8G9ebDrpXDyycVfjqdt8CZ0M+qjWxdxwNkqrf+qez3fWeI2C+yS/z
InhlJldbgtIEADBY1sjJ7G601t1THZ5iK9kp3oUpVn0/naO0SP1OCDVvxjHsbqjY9gNlcvuqw2XH
wsfbSnjaQ7/ofydrEmOuf4QICpQNYF9QeeNqdsaOgoglVA1w28P1w4bV0tWc+AfQcz3ablVYezol
kmfUUlM3MeFOL2KdEF2hgBYxmwp0oBqhL02EbPgGvTyz6Y/mVMt8pGXAq1mFS9SK8YCWa2dLMWsw
XZPg7DxpUsNQB78xPU/jaRN2vpPXyLA6s2X9Na/p6aIaTvtp9N52wWQgnc3+JL5EiGJBwMObc2nG
fjrYQlUY0kOXU5hPEfPgF02AEL6LJ/dKm9hNcVRm09AUs2jhzpOHcyOWhHrdsZHIA5n/dO6mcTA6
35iAsFxCKyDp8oB4UrmwUyddQqWYk3Q7V0ZUrQkzQGFouD5uIzPr6dXjV2nbj/crdAaiG5VPm4oy
2QrckehjYRlW9f4BlejdixHdn+6qG11n30z7Xqkc6RdqFzs6aJmL6tCwmkp2DxgnBCDRmTzJAZlo
9ZXlkf5LZ5N3peU+Wrw9qX6h+UJPhlSmBbhsP8/Rezi+0Wfuj8rtYFnwzKHfGRzuHQAr7Cz00Tkk
50VzyjYgl9XfPKYCgwrG6lJZ4aYcrAvj9z1wQYzsOi8HBOt2PhiVxbzq0ANavu8W9Obb5nmbqluA
HUow0I+4ML08QsnVtzkjwd+zoY7ZAH1Z/VRSB51gqhG42WaMxsumY7A/bAbdbspjtwQ7BsYG5Fus
uGVLHUoAKdRI4M7c3FxlsOqB4ko9pzpBstyAbn6NWHDKRpSdDOsKwxeOrjdoPU39QyZ4uITv2DiX
1gY/Ez1q7/GYEgNOC82dgi4aAX9ttJlmLM66h5590E5pmWsZeIAf2hZ2ehlr58kbWgDE/czs/qab
mcEstNoGJ6ETeXqCZSEDeAT9ZRmVoLyRNCJBHuAr3LIDej9T3JdiJqzqavgTF85zSFWO+gv1R2IZ
Kv09+9K65VgPYcPltrpWNLMsYGB16rHSH8fUHsJHulUSyVy5kHkO97DKHJqmD6bX49L3YQkucDa0
7yQdXWef0eV+RHEWTKEg6AcQddoVNZjhfJfe5zfa2ET/VvzVV9kLcOzyoPcL/kVc29m8D8Clh6gM
vszE2GUEgkjxm5WxAmMwbpBFGR1iOK3oZgIq0V7BoLCz9c29/iHIov2521yEu903KFOvXlLVLwD+
sEyQaRCys+A10oGGWnnqsemoHhyf12lyGwEZ7JFmA4gbqcQxX9E17LFGuIZBpKRjeMpokE2JL1Im
OnR9XPJmUG0rQjiaHhS16Cdpud1ssAE/5wm8HELLJzARyOjxz22T02vRw+crVCO6GCB71CmMd41q
COFVQGMng/mPg3Wy1Bn8PDdoEVBZBfh7CTjLdNCG6INt1bdJX+D2RHTEql5W9ltdmIL2q4da6VZu
hnBe8qV58XX6ogV7090rnXEkUjOHETHXzbA7suffMEUJo27e2Xnx2Sx0cBUXZaWU2ja6rk5n9fhK
46DTN0ZFHr2N30HUu/50ov5MUaev80QByqfaaW1S7CDxnIBH6yyHjLbHrpxI0fdT4suBYqFcBEGF
e4Gtcq5rfUWrK9ofyYVOPbNmeeb76ewWBTWNqAGOGz3Kkei/efso91b0kW1jcnPhHKe03N6jbS/a
hZ3HGFgOxJpSoy7v7nuYj0U6CzUiwPqnuYLANe+bwn/RjFbcAuSF5ZLpdLblEZ78DE2Nlo7uKCmA
tbwBz+F5l5MNlmE/WBp3tKAObGuLSKM7654IlPgMKvcNjNFcb23GHXKtXs5oRiu8Ld6VWVM8aGwD
ZCFhSC8E7kav5Io8TXdJWvVG/dh/O8O5Mi+dxIVAaiGSkImLwWEqhwqkJxpkK6gxzGrhtiQuc/KG
o2qu4BOMYD4AkhtkwCICRm2MvLz293/x0zCvxfKxGQB/hyusTt+1CcyDj7XHJb1DkuU6pCPdNSww
fLGTdrzlhUGR4z52jCAOhn1JQkRGPdIhSLhxNfrtWxe3E7UL/g50oMGsI9ZsdlYXsGgMukM7Y9CB
AT9KXxCyTFrd0ELWMqgv966pqRLrlnrEoPC+nxuNr85QbTUQd/kukALDmbkN1KRk9Dr28NaoADXW
fpxt4knvNn0LHTT1nxwIihQUOES0/fyI8oiBTA94QcMfeLHnt588bI3EE2iX0IXuvaA4r3lSO0FE
6tSnZbW3H5rDjCFmalCYqm3mzRZcg1WbmoLA5SQd+EzfoaUCSpDVTCJQfi8OuZGPqnaCqc1dhJ4u
ykihsV17TWl2h5O6vxWmbAuuEGGLad2bVxUwqZFC90W3tNaHoB5byq7YKm4e21v17k+HOyWAY/JT
vUG/XD1w64/XdKi6y90T+b7D+auGr9jpR1B193+PFyAOk3QhhAawbEoH9jAU4sxpUD6AnOzLrlEb
E+mPL5RiGBIOuTREwgTLgf0gISKUomaLJveo8x07p24Ik74bohXkKc8RvcMjscZgDm/vp10W0GBM
fQ+hG/kFu+P0ER/jwJGJM/Zat3WbLXvZSoVSMNbu+YewkAzDTQebjGhfdQvkTvf2gPbgPEHzymVE
OcXd9W2td1xNtarW/Jq855SakBT6cDspK0KJYQymux8bpC+Cm9NGnUV6WFB5ox9730/vPuOOIN5E
aBX4jXXZMKF8bfzcNOYxRwj30DfEt2ozyIjle9FDD2YCkJAeCuNZ+jNjgvwFGpwuGPLreHWP/Yv1
PhSz2t6PC3hO0dtK8cya7oIx3PQe4/Dt38lAzP5zq6dB57nEUfUy50yGHk2Z0OIZZwsaOKvyYsR4
SKh7PuwNwMqjtzGGjrPtHbMJREGaPUL2vK0rvOCYsMzpgblp/0CPXPbHnIvmA45uF/eMCigYf2WE
4Rq6d+C1CuNPRpgVuPoNmjSr+MGh8p4358RxOaXjIQON1nVYML/XQriwoqqojRnaq44YpEfC88Uv
tIV9DwfQ+BKH8cATjrPKzAoEDJVRvdldF2feu2PH8XgwVdDYwHztuREQsfF6GwYfQEpVgbUiFnBD
puq5uef+/fDanwhweZ+KXuKCDabO0PAd37/2gHut5C9Z374SbUKoXhO6P582ifz9gI9gNju/RySB
DPUNMj0GBIwKYfZw9GD66hdUvCUmpfq785M/2tbVyINeTOA0P8fRsuhbdJa94mUCJeMfFBDsO4ti
NqFeo/g4I065KZ6BEFpuvmcX4nj4WlRYcCnZPGuPKFsBQBw6IlhlPg51yNCnxyF/+ty+e7alMuzt
f9oSyQPQNKMXIpqlsx9ahzSZKKbzgnrFw5bunslexn2Cdi4TOU07G4SM5KJtZMCz7wPGTG1sK8MF
6OQe2B9s0G0zF24PZemS4j5ywwcWBXw9GUXx14UhyBqgIgSwTXNeGxUMRh+ghxrkP/FM0DMPv2dz
kQ5QYbcJm3DASXwwgRJRSbfvI/gPUMXVF8mYWlIi+jsXlwkA3Cz5sxGgNgMHXHIpA3UWfmT4QIWh
JfLY1EDKrAmVr8wp3cK92M81AgKWYsHj+OlaSFwCVNHB8vC/KyMs0Eg7AtUj+QPGApSG8ZlUwWvE
7lIQLBw/gET0MrHmtu5XnhTBpVUpT4GEFVCT5IWQcWOs5msihML8L/3jslFfRuBP2JL5HyMZuOp0
13iXcRI0hCGtB6HKaxAzAjy/K9zuoVonAQwG/l2uS7d0tS8QnIRJV6t0bw4UVIfbxNQiuzJlZYG+
wz7/SEP1UHQgs0L5p28KhqVY9Bk9wQ8RR+Hr6iSBPEV3wAhudLSk3nbzm9uvcUXo9ZgW8wt3QcKl
O8WsC791c55rxaso67haVE20CGAUNFoLiBPNOF6iXsXf5Q9ANZhzr40RaE6Ss7KPGZfwo3l3Lrfg
FTkUzGxmHSieIyN1/pYyF0bTQesXgV4u9eYoYBB3TKGA9/klH58JuTvlK88sIUW5OWaduykvAdnd
fTBaFzS+rwIv+5MlRb9X/hdPW9LWVoiuhBpO/lfdOHbAwN0ukE5ek0Ic6+oqX9ULfS7+xRgt3hXa
Z9j1tC9U5fjb8JBSDI2B7LVvcOF6tr5XLxosZAxug9h0ABfeq718rB0KlxfgdlVMHaUswE0iJkXZ
lyoHb+Z2/Hi6nwDY8AxI47/YLJ8TlDAoGuAhkuLOm9FGFBQnNSJIzLEg++dcMUOGA6uuyEocw2tR
8VZ26goZdcb5oQfqq37pvBDVRJkAlUnv7lFZ4YdIQnMnEDtQXK1c6EBpIQFyMokw6O8P7PeigFZF
NwxtsAI4GHoLW0GLMTJnCTiMrsprXoOUO9Mro33loqIZ3S8IoxAin3p0nxgbExRREZWRRqMp9TtL
3ol3g7KNwELpdF1iIefOwEkXKV4uHQEGNz60YHUbEx1VX24ZppIkkOW7HQZ+HYLD/BtOZHaONLFg
a3xrAEnYJjoEpdf34Jf1QKVLhiDzQdk9Y+IsioorAOndCdw3rzhq71EH+yNwQN40ibBuP52wde/e
+QvhMnUkr3c73D1iw1+dkQu8wYVY/Bt79ZVGKRquxRHadY+nDVGEsCQweAP38zHDj1CfcBXfPX8P
TYiskU8ozbZQXcHCk5Zm5ST+cHw9nTew/4iuXkfkVFku1q4NILOgJdIGqZ/4+x3rNWcUHmVLadYp
u+x0O118WPd0NpMV7VAkvQ0otMBf6T8jg7lr/2KPuko669M8frjNohdJC1F1SG3QOb1O4JVHlBsu
3B1jOphCs5ep3tw7WqAAKfiiw7NjhAJAv+G0M+4FGRC9rvOGWxu8TqTmcEvH8ZMknbhSHsyi9ojU
YRbxC8tngNWLgP/RBuz+giv/LQFU0EoLgXiE4GNF4o54H7TlrAgrxoNFQ3KYfSRIFtAXIXiDsEdP
Xfr0JN++ND5zzaQCR3f1MotpyaPXQR/0TDs2mZV+OoOSDwJ/RcEe2vmQEt+L+eT0k0sK39efdDWY
IurGNHaN3r10SWELr5LZfl4mVoqOhEAuKKNChoi9nOHI8gjtL+tF74Ru7w8t+T61V/XzTTEx2s81
GtHQjpU5u8Hn2HS8/rRyBst+bzQcpz7tEeZR5WRCtLjvP3pA13tDvX1GW9tHxYdGtl6Y2UYa1NBM
5hCRykgAGn3SmwsKcLefnFuln2Kv8CtfOz0jaDhRMpM6ZBENx03QBklEGINZuCDVyHGSY3WJKIpu
wEn4vSg2wI6oFmhe2s35tyxnl5ZyFaHCcPGhiWM0xGequVl7kPxhrBLBYapI3lNf4zz2ZWZVG3Bi
g84y9R+A0Lh8JG18fc5Y4Ehx96mXswApD/aWNE7ik4SEaYTCnOIOli2lXJ7N+lx4sobQ0nVgydPl
izYj271hoxtLfgA62X3L+Sggs7vajrwhifpLJHIibTdYdrye35s2H9mlLU/596bIAnERoL94JJ68
t1wIr1fQ+C+iPWrCBZiCDn9SU5YzM2S0lUj1xhP5AHWJDF6qUE2n9ejp8/40nsh5a4PBVCiRD5St
R/wnJ5KSdbQfY6bQ8BL4hxh1upQkwI4+vkhEnPjExO9lS6qgj0kCkOrreF0GfHUDwNsCbpAjqJs1
iIO3xwgqQf7EwDBArARXe8i2LHwNC/CTflerC819YHPbM4c4twTwsSeEGPoFoEF9pf/GdNIHtghY
ov7ipUS8dEXQwwU8cxFIGS0N9XDnDAlSSVAbAjwC4gCMTRBOPSxD1y4FUSMmvwm0XUUNWSygGLzE
JUTtOKqPkDZKjrgTPKkYsq6b+F33elJc9I0/iQ+1PgwtM58m5FoSl9QEU3VIjUz9bQZ4qLt3A2gg
non5Zl6HdZJ1pHjOMDGfd4eWU+AexEdWvL6yk5hQys/3EIsqNh4tLJTHfLSa/DMT7RqPbjHSwp+I
RaKbHlFPF5Rrare4ewJxpriQKBTH57GBroo/48BcosZE/ZRbLxtGD9rNM0LioTNVTi8h1LE1TiQd
9I/s9FeYTvaVhGVT/wBZASOB00L+hlFt4qXUVefXIEQod4rVrLCMtkSIl8XDN6gSMxGQCEVzruQ0
hEaEjbNsWsHQylifzMkcXWJ3CS9dCXcUS/uEgP2g40ICu4FMppLxsomO3OGWYNc35qRcjEtD7RfN
X217meQTYKzEbDqRiQRgEjcQQ+NluHeR3DARQZE/YdfgVP/9RO7ucMyxngqMJo+g8fOh2MrDscTi
LWoq/+4B4pcnHBGHerjG6WAJUvxVx0v8S1RzYisnP4oPq4N/O0Jur1igLjdZXqfFrRfUkNDctnt+
f/X8Ph+o6XAiVL9AJcJmAQk/OnjddlEHcp3sEvaJhCUSqxC5EKYYPINH+VTiP8Vhs5OIGuQ5j5C+
6PnwQlqMYDmka2qxqjQnkBsgqSeAB5jAKl9ZbzILN5VvhmaPHlMobYTFFBecPnCBS+OXY7I81NsB
7oC6mnTob0I3ZrgJfb94kW20OWuUULzYr8VwY/iohbJzaZi7/5BMmEIxMDW6GzIFhL/mGCIey9k5
iQ8nCIsq69hlndqgnWMYjWO5gtpGa7t0HqQgKncwQahaRhmLGLgYdL2V8GC4loLYA54EK76lyOk8
TgiSTOQWMUSamYIfh0NJ6HmEgB08e4QdjGZyshOp1oUO0En2rwQUbYBNT7HFiZ+d2CtsaYVLUqeX
SAyZPKkJVCLFfzcy+yKd0ieSJ6VkS0ySCEkqcW6lI1awt7xEfB5XAqg0Stx7Sq0E28FRpdxF5D1T
+HWbz2T8dvn0nL4vZd51z6eKgY24zGXp1ISCj8Ic8BJ10J/KyhVAwVpwUaI+BHbQFghDzzp7JaHA
2UMT7zLCUgaI5bDfOiHbCVFvtp/se4mzCjRsmCNEne3fI9TdqRrJJpUdRqBoZwcxXwa6eBKj/9tX
CJOz89iNa5Rl2eq9Yzw5L1S6vPFjJjyUJ2BdGJNOlw4cMTF5gfax4Q/hwl4cwWQKOK/vFcte1LW7
g9LBnDNoGLyYApJQse9zsc6gDrG/d0C/lLPt+g8Y418K5xE/sMts40uAeQJJhXqu0jgSyB9/zgUp
nNlwPh3BVgp2r+8AmGPEjX4S8JyBzBLtzjdgJCKG0m9+nhrxTPMD+dUXswNZ7bl+ovJkly9hrsnh
SG1gIxiR1tM5EYrVs8sFmd2sbz4xqUyc51HJgF/ok47EEuMXKFASjF9IkEr3uaD/YetObkN9eK0N
pFvJzG6kotoXCRR2kNSJZEbxrjyqrnUn+1YxfEzPJaWrVw+/9ot518vZNLK/MNtiCxD15cSBvrmj
7ng/ZT3cQ0Gcoc+R6mcSwtB8/AhELvmOiQOrKfBollixG6ImTp3mIht1HI5z1ZSzobjs2NRXjxcg
cTgeRaYByjYTFGHBVqv8gqhPIuACyKyA8lCDYXnPE4kyJABCg0mQclLzzDn1FRlN96QEZUSLWVy7
nPPSafgcV0z+a6w5tNTJjyRuVqhjvPEHGquU2pKctwdJ4ZNd66EANGHdyazFkfVhRZF0SwIsTxO7
JYUInaLwTu5Vvax/oUqMn5OHj4QGlAh6jcqoaxULjZeQkgk+gUGl2W/8uz/2Xdpl3aMKjUgi+AGk
IFjuJwj/uKnNfiulB7k80GxEE5LOdbhw5Al4z/OU20tlPfu9xpQRrk61vjoKBlWyfS7rT5JzTLQ/
+AVCwzG/h6+UuAEVuYEvx4p7CVmdkhj/kvRVUrE7hODXd2NY6q/4dXmYOcZYeLnnoE3ClFFzi9c3
5aLzAXgE5/EWyosRAXBun9/iC25hn9/GQsK+oqw0wNahv0D7jxYm2ie6zW/LVhJLhGKUZM3yZig3
P8J7SDtjDewIyyAXdAuZzQj6hnd/UmZG7pPUs2IGPd0pEsVBpP7GX5+LO6OJQQkQaRd5i/5K8kZt
H+1/iKJtYkTqnR0PkCWqYB8nqI/1nb7Dghfw9gkb2UNP9p++k8ha/OQnJk7YXiApyFIgupNfkMGh
tg8YFu9RRI8TCSGAH3bqg6SvW44euOXhXDKFnBMuASTmBKimZFjg8n3k9YFfPr5BYsY+uTtpFaBG
iRVvW8FZv3l+Ba3e6HvKeuDA/QAJi1V5e+RllKWkqkUZ/VP8gado35f/CmH1UjZpw2sNeJ5AQYXn
gHQL7wjLTQJRqL9ecZBwFIUDygwEmTR4zmC85QLBloJebsftRECzFUcox5OWEdHYJyX7Z/alTCAo
b35K4RuHIZGABCByhi2Ee7cSich6ioOqMdPdT6HsUw+yKrOPCLycI6pcDqhKAiR55EKE2nyyI9IK
UmQFl4IEK+B3ZmyAxVVhXaAWSXryz11IfeRTKqLc32fvyCaVjSf7QLevB9nFRKds23vIN48hjfaJ
chnKIbFu51PZkFB5uBO3RzJA+CTpEsmOOEziLjErl+jf1xC/K6lblz/FM+PJSKEkWqMYQqgt/hp/
j70rMTWfxCc4T3Sy4JKcWPLi0pcEH9QM707RgstHD4OVI0j5h69meAOf0QgFO57iaf4B5xFaAmlc
sMMki8VMkpFJXIfSBDXVmmC1YH2l1JzucnxEN6SiTG1NDJOEWClVN/EOUFxl19wssVuCWsFcUIGU
Mpc8lYrlIf9U4Aafgo4Ua+VMSySn2+QZ8ZdkFYpbbm+f3Olf5sTt38rSyWJ1iTmJ4Fkk4g9ZvzYo
t/+CezYNuHsBWROyk+y8vSu50t6HCQLrJf4QUe6uSvwA4IfcXQmw2UN3TzqmbGAzkBCDbEzQ0uJz
Xz7JrITHbw4iyyfWvpSilhw6AfiLf1CdzjHn4Eps98AmvsZD1qGeStWaQwMdUL7e9u23azHX0RfW
GR4UhX4wJPwES86tJWZi5XX2HRAyVpNSJouGV4RkKKRIdMwoM0uVWGigaJNDhIThibOg9c9B7Z+E
zzhwGwotAuwHnkWwILwC4NSYdXmfC/6dGeAocBEhUyekgixFUfnqUOyWgreUwAv3BjVaRgiIF+HC
xQ5AhKTw7qZQYJ/e3mcsQyD+4p8r+/dBFG6+BAlS522mz8WN+278PcltpP58CaT+XBFofw4kh7Iy
PxVoPiVb5GqpvFnPJnbAD/6rTsNa55rlX0hyW7kt6zr05LK0zxtLDVr+bkDi1p2L164kgQJC4kBR
/5PVl40nry0Rh6xo6112HyDmx6FS2B3z/UfR16d5RMuSEl86Vnrckf3kEQ5mZLIis526Q/4pP0/G
GYVAco5vA+wvR4v6In/r0zFoQ+rIrG9NpZlhEaBcyH4ffKcIqdEMyw7/Woa3QzJOxrU3nBgkLkQ6
lCTTMaLITBYY2glTheRRSb2NCBUiniOnT15MjjKR9xjv+k3q7Ird+Xz9b4N4Lpcmj+P1xMmKwRLD
JH6SJ8o3W63D4SHvc14whyTQFGKKFNeE4FLga/ZzyQZJSv6lhAqOiwCZfEfMGcYL86OCS5Cc6EXN
4vr3Dve+MFJ6ECiE5yJ7T+p2d4lmeQshOFG4wL5KlCthMUC1nTwb3Yyp/I44L3FfD1eeJxydaio1
t2raHTcuVAm+dKhwV6/vPeZCc2rcFuaSRjFL28gzsWckCMLNkuBPfi7Pb4nc4NfwvAGECiFjDD6E
DFAs8JmoJW7+MTkkXJQvCjIL4fHIKwwQA8Qf4Bs/r0/ThDgbNzlv4OjhKjwViKj8SNswjRaDKkwz
KXvvMScUDaPB9hnJY3pAlZARR2Kv/wWVySzn37DDJslMg7SBmA2uD/AVFfJPhY0I4BJJPCBpEtVf
vEGFi5PsrHLEL/DFnxgMLGeCWcYgs+1ajzOG7UXbj4CdqgBhpsqRkuMj5+5z/jhOCiH4f0Sd13Lj
TK9Fn0hVyuFWIpWD5Sj7RuWonLOe/l+rOd855ZLHo0CRzW40sLGxoQHHaPscORXbc6zBTFgwOHYu
Oj9lcOziyfP+NBuASMX8w41g+2tOZMVaJ4FEUshv3FGFXWkUbtW2Ju78qReKTGaMneHcSLxUWrCw
kmk8Zi2ZNmd+spUK93vdxeGJCaYpLQ3A04hq/TvZHc8BbtIP8CHYIBqAH4hwG4fSgQyZP9LzyWq5
NMnrsxDxxVpiRYidhv2nk3/TfTYYOb9oaGYEIbQjJfFUxN85Eo4wQoyY4ySGEEwmWBb6oj3sA+vK
OJHy0OaxtWpbv0LR4ldSt0bnMZwbC8YE2+BEtdLx9N0ZkYOBjPox8o4EKWnCWENaK9EybwecLivS
COhCNZD1eAJPZ1BLwjfCuSLoJbsQEHMDJasQ4Bu+J7PB6PxIMiJBURJ0bUa6pBxrXFI0zMOw65IU
OQ1CUWIZvZ5pjSV2fSJOYoFYxki1HTP5+ONZowyC78tUzoCJQyfetk7EWGyUXIDBKwvs5fqlASji
TrKCw+ofnoasN9acK3czpGqKJaJLifSMiz6pdaR+EZ42y75DgzGOsPrFIeSR1P1RsRqcRItKgx7O
dl6D3RkVnyeN3YXO8OQKdCKPOJirUCuIZ8lHIX8fqVK0DvFOmZxWxbI2x5aRhaLJ9VVGqMxgDBxe
12yZLVxfSZ8JohLSrrTwC498+0REd2ufmZc6HbPXgKXUiyCjrkpTJBoMy2UTn9uSVa/AAlbyvVnL
hth5kSpoU/PNo9Q4dJefaZbG9tNIcIWEgMIO/us71p/mtkmjkGmh0ilTzUeUL3EIJCN40K2xu8N5
SNdv6PD/5SR/XTiAX+DvMuXp6+q1dqmnPsjMkH0OKgndcCDEKY7tcXMXqc6QCukcy6CUebBIqtC4
k6dBmIEMtaW8iwYee4cZTdGrAPGqgTKoRXFkrkncoN2AJ0+BMZdM3a7VXMYc6fcilVwIZJDtnvA9
W/4yBtmMyP80aSfFZc0QV/A30os8ivSN8gwqvVRv0bq3iwPPO8P1Uk41QHVm1Z3QYJiRRJs2PrZJ
LnaNN6wjduYInkAnpwCAm1wvvQmUuBVYpJenvtSmObdY+7ptzfqkV/CxDRim4FrlXmGQsnEegZpu
ri4nTibVcSnCg2MdzMHbLwZq6PGfF0pK4KP4sh8Rnn5oREyWYyZBS1CCJ1QmE8tCTGPAi+1LKIJ0
Zd9QuQ7bAgdOFmiK9Yjqr1uqQWOCaLp5+7g9Yl2CPyzYLmR9aZvx24+0/M5IrST28XPeun8nGcDg
l5aRh/NFpyz8I4HuwuDMjBXmxqV/1XnOh/QitCIPRB0EB6IrEoi7oYebypZIbKbs9J0owtle+T+4
3+8iL0UJ7pa/Ln/GHaZVhDyIbz8Yx7afSqJWf+PSEr1e/jKsMZv/cddYMZIfyF0QMVrdXeDeZp+Z
I8ipOB+o12tvWeEINKklMARwIxr2e9w/jY8Nm5NQmt2BEepAH+IizSAd61fqQ9fUkSKm7Bvx30Wv
ibK5FMHTJUCKQcm2cXy5uaWxzS3qhiM4StwKN1WH35th7KNHJu2L/9PT8xD+Kjxn2L5Q0Ge8jEVy
NJLwRITa3ZKhsAAN5Ei2CzLumoAiIBBvB/DtAzs30g8A4IT9jrufQk6oJyUlIRtMVXii++60mobN
IMnD7ZptN/yIvIi9zNuiatuhWzab2S/+LWA3Ah+oVPEB9y3oLb9L6A9rD94Z94U/QDmexw13JkpX
cbUCotgzKtLxIjPICoIy1E99HymZ0UKO/7B11N/hGSVVv1p1wyudxkPD6liqgv992D3M2mMzTcb5
WmKWKaZ60SuyVeZ5qAgww8hoYs5f6AvzBg8QAnC2D9K1zh13WREUEmd4CgU4O3q0hWfIlzjcRi+i
yyccb7kAbvwHdmlSQz86zdAiSvjo93eSCDQdCGG7LrsQlEOdeDQ0UeYHeODzzq5PGyaCshwejCHT
9XNMzmUZ33v6RYQSxLRZ+iDqNwXKEX6RNyJ5zPCPIB8S327pAWakK4MJSBXw8/iSbk6JgPSh0KUE
/tR4SJOhK3Dj8KQh0Rcz2BFETYdwSC8kAWITX85zIrfVVExWj8swyNc3Ub47bxLu1I7Dw8AcWI5j
TJuXVhYyDQU5j5Dlfg4P+HjBGxQXpLcXejWH1j0utSHkeAT8neOLIPCeoJ65dwOVdKZ5ooXfbJNQ
DnTWmg/RXi86y2XO25JVSpiFHF71+efySPfkw5CmB8wjCse5q7rgPo4DN2MKkYDxn5xuwcOOyr96
+GKsbs1m+N2s/d/p0WfKv1aOrwJy7vbt6/gwVNsZxismkOMvxD1atISIRGtD1feDfvwqtu5cRDcT
TijHcbN4XzQC4cieJBsFm4dYfOnNvwyH/J/zeTdMsanoGpW4NmN9qqwxP0T/mCK/31yAXo7nKetF
4EW3LNsgefAhFA+2TLxEHR0LDmjGqrTDpxZT+z3Zob+Zb9iDSEuA0KgWqO2GRToISwQFLjLILhBu
G3CjA8jkVBjqFsl+c9+Bf/XkFHY6gcFg2byJxpDaIM9Fsy/GLXaoVXQzIf1BVd0LJg+z588eY5dr
VeDKaLASM7hjPWmcNImuGSID9mkclG99E8ukT+zVacAIXZl0XXEltZFWrWlfryUDZU/wQgfH3+Pv
CrPWOQs4F9bCvpH/EucmQ9c5OvNYWfly9TKQMiaULbsLzR8WuyFDgaJ1rfRSdIid9o7jW3xJLiKx
vJoKbXTl52Dy+Q0zQYSfQE978g9Y+9oBSINQBbfnilOxxWHJNLaxWl6IVulp5qNs8GW8Qr2VA2Xh
mcYuUhAqhyuXru84RJbb4m9Eig6t9aNoxIbltqnfey6oVST4sWG9aDq8KwYeBlE+NBuEa4CqhyeN
iXdv34DD7q3U0/MWSwf09gtf3mMBHlDZ7xtxnV8GVfCT/hFdtgIOa1oHcI6DCHUIzO0pbNgPj7Un
/RNzDtD7/kSTfBxaGpt83RtGqfqstenemFjZ+hFLKBVRWSw/lolT7XxAgr1rJ/o4GEtq+abtNLbN
1IU0yhklaR2JlSHOS9AkCGu84u8TCDDUErGNFJC90ws2F3eS+QnbIf2qC36g8x9euZ64O/2xS80o
O7/xc1h6mBiXmFIH//11+DyD+RlbC94JHa9hZwHVkZ25k7XbiJq7YvcGNexWIM+vwoRlEjeuYtFn
cec8K2RJoo/e021006nR8BX5IomLY3XgKrZ2K7jHuMk6xzj/HdFu5Gnwjd3TVK7xJx/J7TSZAlD+
Ao/qURhct7VANwL3xdXvrI0ry6eUP9AR0kl2Hmaf5NVNWgj0t8a41mewEmwVI7XtLgJUQDEJfxdx
tnTB3KbTBDC4uvhA+HUAPK55vFUAy9QgNZj193wyuWbTxUhysq1qpcw/AAcRXzrojBIgMu1euPpk
MAGXde/wohwt8+JGhepWuOfPyWDOw86vBXfrVqNFV02vS7KfZu4srcMn6M+gSyneL9uJI/I03xuS
GObOtHuSYwzJlMIAiecqdAQ8T2dN+kOHIN3QN9fTzXON6fbhTz9MH3AX70e8wt9rbIS7vzw90QF/
QN90JvgUHI+A3ootof7CnaWo6+sISDyu0+EZ7W5WvTYOumOsj3oAWp00UCSlb85X8VkvBl2M1gr/
Bg/nzU7bB+hV8mgMOdaEHIIXpBvPRBWGERpiTxh6k16ftlmYP3Fl8btbqjmV+KJDCJS0TH41WhgH
FJA8D/I5dTQxmFnvJnOQTdR0ka9rqroxae3jEw1USOEhmNc9thXj8GVmVXPNlVkd4KGMTX3Nwzn3
VCa8Ny7faYBdIzsD2SRcF6PbNWYE6rDwXnTQ3OvC3shKUsIqcRe9U2MUW1xDpjr0w9lSsKYx6GeK
i4dH0if8Zh+VmUTmnBqYF2G/DIlvulTFSF1yK1CNAT4QQvCHhh0hzlYQaUbOP8lwmBsTWfN/RRrn
JJjbkVhvT2bk3PJ2rgJGYCZTALyAsbexiQE5apfsXUYa/hvi0SABso0LHz6veklgbLMwyy34VExv
yL/4McKGTm0sDffS3J/3NWGzQkbzFpcrPFchm2FGgvtNbfBfqnlhbzfQO76vR260lMHi9BMCkoQC
UXArc3JnPyRCaBKly1SaolwpQpaA7cSZH31hB9bFIA6YGZieIe4iSKF5Evu2QYrHksVAbinMOmNJ
QWE3RsOalGFOZzsqvpgyK0NJE2FLsDajQzgELF7DJrPsUrASlNHkV+EZVPmZMyZA8nnyrmRGW8d5
JPhsOiwphikeYIW4Tr04k1yebvEDyIwx0t7csDxetoQfA+BOGXqsl0E2zZSsSLpONgqNwAHmPKhv
CavCHfveQHCjp+pLGoqpOi0nrCVW81vQwfmMCGWUDlt4AkWY/HQxJyvK5XwON198wZteQu/R1yia
ZIN3siSb/LR5rEGLx8U+hx1aIhEYPwUECZApJg8tRugx1yK/rM8VONjmnHcdgz8vynvi2E/eZl+b
GE4OeALjMH5x7fswAvdfGZCR2UBTm95bh1B8ghn34e9TW8cyeY2IXi6D4b2/79+o1tOJD+jew5hn
NHqH2ailhDnZkPMgWdgA2p3CuyIfjjdRYFzPQLCk6XGYJ5K0vMdu0f9uJO4Xwo84qWnoPntWmxDm
pa/Sk06y8Ru94ePDb8BmMI9khocnboSbmtZzpeabSmpidPrY7IEBwpu/bUlbAzK5QR4ILf/FgnWI
m1yDiT8v0vlvtt1WL67A9DABLHZ/jpFwhiM2bWlv3TTGL/yG+Bd6NfpWOjZyzYSTjLsAsjORy2FH
cUBN0PpxP+qKTTfu9Gnl7VZ7uXYqrJf1SDwmoDF8OEznkdM6mcrGq65/IKJ6nrvkAeFhQaXzsK43
akYzT1oDb21yz12A3tgJYsVke/OcDiv321vmVQUrAssu7G6w8AIvz5lCXZkzQkvisUWEefkD5qyn
nW10tpEXmFyyRogjBcdAyuaWTdILDTOLTzvnvGygrVdwCfPrk7/yx6195USSGQaItA0MGnEnf44R
aCzqXYFD7F6XYC3+dkZ6Q/xSQXyxGa/YE/VUHd8Kf3kbPRGnudga/yP4SPLsrpD1KMFtxHe0GsG0
Afx7Yd5JBxyWBzfHVySw7b99J9Rrb2jyRX6BX4ODIPn4/M0K4ePQFm8Nx8LLc3hdFJw6p6+LQpcg
8vTBnWrhRUrvKzas0018jmQI4Dab+PUI929dRje5PaGeIamB6baV/kM/tV2hdZhW1ffIPnaQUADA
9aHunDw0Piy/TSwrVAJj6xVGE7zfDKlnfzwrcbU0WSLo0oN/jIFwHzwudQJ9OF/4al3oUSYJCpRT
el5eX7o9/kgWvYtfPTD/l+PWZjgLb46T0TnCGXIroFJ7P/Dd0NzTKxtbAogqZT6+seBhwbPVInMx
biwelw+Z4KYRtv4d2X8Jcd0o/XEAzGIk6S6TYIv+uLHCD9VbSAC9PW6++nBjPXQGzSPvuVS8J+ZP
ErXmGFp9dE9ev1fvSpqDsTs5ug5+yIuPJG7HV+5QU0joHxIpWqlZc9KB1l+/ACgIUIXd/M03JilJ
LU5IUbLPo+wHyxpfJCQozwDeRWoZTgRKOxB4YzB/iGaH088TyLZbTvYBUUocf0QvkXYInJhJNYti
2hLLVujn2YmWX+kftTnL0BHK5ksRmJvAvZi1EXYhlSLugKtBBxBqIhsb9f68HHyj8C9eUtu/Flyy
F60jJl1lHWQH599BO5TUKGfOM2FYeD1cKaK5OFSKyV36u3bwZSilCGPzz8d6roy8xYYH1h0YUOAe
B2zXeMtnwiRAlI0bvHv0eImLlqQ+L316Ky6o7s99KyCnCp+AN+FFc0sFmsgY2+YarSXJBjeKpayq
I6L/ArqjFJct1ZfWjT09UetL+CUmJ28dwtqOkXKACoQLQmBrcEskDS7qbkyCD6TtjbfzXQbWYp/z
36QIUF4JPwDC0kX+swObP8MD9sUi9H6XpLbJR2KVTUmSSSeO3XTGscwBOBOAjLLcEhjSJKBboS0M
53gq4eR7wKz8nVwM1erQKzydVCvBHtYNi8HNR+o7+Bnr1Aijaf7zJiwxjSFJ6PMQXhO6X3/3jAIB
PeIqHgVUV/xWBNcCI1OeeNbyAhhRhs4qNweBrjiMqpDovAcMyVnlvwQGKCq9YFj1z8gK8vUM38Ao
nuEFZ6aUyvda9+jxPI6EHQd1FrHRtKckfv0en9u/eEOFbBIUQ/hmPZwP//acggSLPcjDv0uJ6V/o
XT02dvT3GAhPeTpeOhfoLSW1zp3eD/OdHUBHGahh+7iDdUoiu2kCmhMMJa6eVQr2qucENskYCXaY
mk7YpR7Us/IeICACNCGmcgfS9EvlhcgII+ULKjOPrz1G2jQ34MmVV013Q8Mfygb3/9f+Or49U5IP
kDp9vAG3ysXJ1pePkx8FytUNl5FT6WXRYxcmurYFwaBZplCH3sZpZM7HhF3EFSHQOtTRqS/VBMxK
DQHddFRob/uThyQsQe2Emu5DK8/zvnZqmY7m8bwG5PWsaM4OhKs3qj+aAeI9D8tck+9P6Js7zgum
LlctiCTikyLrmMZUpYKeeQ7Vwhyma0Fy8FTf/5lvLJCKA55rpGm8wZPbeIW1yxFC5nC8t/F1uBkR
HD6CiZGZhdzXEcA3aITeh0ut861sOlm8DwLKpk0ulHn34SseyXcZoxo/zzCBE2KzAJw0xz9mT7Gw
hJ15skEZSibMvDuZDdfLgET+628WXUDuqbqvEQIzj/Wq3cP1Ygr46XgHw3LtWJe65lrXvZhDTDfp
I5FmXOuABzzrZx/iUvCcYbe96GQFn4UdRixh3ioNkkImwyF9Fq2DTpaRihme2yOl7oRn/C8xMLjK
+7rl/7oZeiYkEF/9W5cUOqeob4lkifq8iMQFoqNOH2y+3oLwGAoQJiX1IOFpO1xbwYkHmeYLrwAY
JO9ZuZM3r3fX3EZmOIDRqAvQzcs8JV9bIhoc9zRjIbbjncQkFBAD4SaMfRHhhIPkISkvYAhxDlH8
CoYPV5jYgT81mQ6rjgDB6PcmvgafikpQa6oYVjRxdDGNaPTG9Ws921t7BzVVJkdpUOZMjGV9nsgC
ji19QB6NZe/vFL1TIkRKDSqTd5eqgKft6Eb1qZGqBUQJBi2ZV5dPoMSINgU8rgWbUtBf7lOsJp93
3hPvTcP+paifR3AeuVSO7JiagJMDdaqyo2I7PT70KJNJ1HNanIRtP3wte9jMDur1KGwyXBp2Dbw/
h+ZRjokHxtOc8FFaCgf6J/Y3BMUclqpQCj2jIUohAqBzzpDqJ4beGqhk+3BjmLZTD5jZ3+UvVDRw
UaohuNQerSzJLUJlhv3lVPDUC63Vsboxj8U1ZVqZJ11m4gwcPCNzwTlg0z8UzXRXmaf6tKEawxuS
3JKAdXEk6zXCdXIyEqG5GSweh1bw39nALA8eFjMVXhKw5KSN2LfMLnAh4mMxTomUV4TBx7AHkduG
uUEeXthMmfAF6xypfSI9U3zrL+RDfXvzTtXCvTMZbnorgKQrykmSRQods0IFCjsRS26ojE066GHW
ZHGYayEzw2P5kPiIenvhsvVq/bGgr0gpX7mxo4bxP/wn8VH0tV0D1MIMED1z5RL+4S0nHi11MYba
SWxl0ZIry1nnlDdMIQpoI7XbRiUtwisPYQzMJBKZ+lS6wLqok+biUfbIookzzKoO7iuBQQKZ6tHj
s++rvVO86Hue6xZxwYhaAYdXbDVx6E2io4/D2JfJ3HsH9HAT4AW2Tk9KmP87/dEAl3oOgCd7BBu4
U6EXCIE7IjcXpaRd7QmrskmhT1LMI7prlOSKTgU4SRioTPPVN9cBmVMmRPLbbPGtk/0C00fiiN31
WI7DRovjc2tW3kH3/S/ZwA8SDDgMfK5IazXMAGXN76A8Q76eUzCgMqQQbdbdVsceTWjqdzqKce+B
N5bEDTN8bBq2xePX9KdMnA2BAT/tSQdWUiv7iWSYmTrEauHsJf6rOTi/QcyUCx0VBjnKbLXWhEXE
zgwV9/5Gsa1hG3Y8Szg07kkrNytQblTIaO+73ANIv/y+Ay9Q9wHtrEIp+plA+YajuwPVLwcPXfLw
pic/Gn5j7x87EafaqsnMV8A+MemGC6Y7RTVXbd1vJPuZ3GbHDTVmbQqEJDt6gIB1gneuuZTDC/Of
IiBTAYWv/ZOK566JdX0/MBMvW6Kg7HZPkNXPEirIeokTqiTk7eh5iVYzCv0wnyRLKL9PesI1KSFL
ZkwOVfgkXjCyobMrCKuLzJBLMNZZLNxO+qBtWpVEaf32aaykfvWM78/BsVnEQjYedwqDw6OfO3r5
voNmmO1nmmtwkkGMmo+ZW/Vyvft+DUz7OgNeMLUAymtc4oBJhhO/dcqblKSW7Z/5S3Wv78mkTTZf
kAlcTzmJk3eTnkEmAQtaAI1yG0Y7AFCFeoiw0iS6KXFvBulGdZy5Vo9j3bFrh/IfTm7DeHPVfAJG
95UyQg0/9AF2Bf1nS1cx6S2MPIlF6LvpD7Z/3WoVJUznS6uQ80ucAEimO8JKG3k6GhNAGKT7gC3A
gNllWSEBfK1vQTR8L1JGtB6uvN5JmVbghBVH+XpSd7V7mHcyMfU7suhPD9l/zMTENZw2D2N6O5l+
1BtNHnLEzQ9vWhekcmJJZoqj8FeUh0JegH6WJXWszkcKoaxzI+RbucjUTwaMSuTDUJv9pH0W0NDI
BhAkAFBLqCqw0t9yPxSXJzt24FowRA4SvBKaSDAKmhJYLKmqYZD2xLBIXipxR9uaSx31UDDEX4v6
NE7IBNIMAk+lh2wk52R0oLID3An2SUNBSwtgpaKWaTBmSESgU12jCuINkwlyQbuj0oJn0dgOeVcE
vefFlCrBQaBjG7rp+mgzKU2utDytLR9Hp9Lz5jLYc/UkcBXCXsl9Xf8y6Xp6BjC6lRpd9iotJIkP
X3Oe9Vp/JpGZzf+8hVNHVQpKHXEIEtRX/0O0XWTeb9dzSew2fgXegb7OvDHuE6o1S8hYMfN0HXzB
B+6B/HFJ3x5VX0TAWU/Y4/DTkWgk8q6XoLcgw4UwFb6P3yDTxX9NiPvJ8Ak+hVwIcbfMGd+tL+lR
gp8djlHs4448h3OHI1d+SXVcNYIwEyxCaNqAnTER+t+PwMYRd0FfYPyw6VUo+GpOPmgwTy6J3jXN
qyzxHt2lffrMfyQU6lRgVWCD5uhLqiVy2rFSR87KBFNLuEDJ1ih6hqtuyX0CXupsJkijnnvyYwoj
yTGKhbEpsAeahjZeXMaVXwk/dNiBDu9IOykNgitMD71dwFtWqsPhvEgIv65Y0UW9Rp3DZLaj8RQI
zdiK4Ka55yIpgNPJDojHAm2UVgTLH9jyPyasMXkYVYijvCJimeMv4wyhOEuHvbT9SLK3jrMpANU5
EvOMKRNao8iTHC0gTULMUoZCIwr7pZUP+82FPLHE9BKuFdqBmFlNve/RyOu6CM3IhkGNj3f6ug0L
fMb3cHZtJzTxPqNmIZqfzdoawo9Ze5t8yF2EZO/DCSNvQtBGFmsYPjRJ4Cv28A6NSsRdhBHPbLVs
t7gypl1N8uraJXm71MgTTI0cHN0+Nw+KrwEEzfP5bh62gODUDM4cMpR08IZ1BsxZMFdYX64AIyV9
PycDghJImThrgaGBbSknY7tPPMiE2Ml+8UFQxxQyTW5indpvc93ArugqMwCuH1NRW6aDZkD4wOom
xZOmkHOMU47fmnvey9l4xbSgT1Fqb4ig825E5SkGb5t/TZ5ZMEgkkRRWiea4bkkjOb9cricSR2Fp
s+w1AC78NTUjLuMkpZSm1LGTew/2l+moBQJO6yx7mI03OXC+Vdvk1NTKWJ4pJYaoiTJ5LYNTkKne
QZsDr9FI0nvl/uhVb+JJOhRNO/fzqOm4LjLMcAO5JNxjlXS5Dq5Igp7pIz7KFuv/iRJxRkH64UZi
OgL05uEB4Em9k9MxQ6VNwXkj0JT85PilmqB09BVHHQJeklnGCgoG0C9Zil6Pd4GN5itP9I5Xq09r
LZgFdccWBfydfWcdGMpbyMx5RDHgJ4NZNE0vyVEuoTxDVwSwhjyIw76ZJYXIc+ASW36LUZhnz/XS
g0NAL0yeUwn7Kv5r3thQ6ASAc6jfBjT+S1VzAiN8z7Kj0Fe2lSV5LM47rvsXnbazwUJWYlsmSRPx
obwN5cDQpxf4fhI7VCGRjmAsQYefaE/oowFxXjmvTaDr5yc2OJmirgt5L64a2fl6dS52gXfJLuNG
akQnluESkga+Yxw6VRHHWBIjFWZBkc6qN2tU+mbqvH5/FsBY8MoBLEI4x6VG3SRjzmvkyc3kSR+Q
CXUZzVoCSuVWhijOFev59LRlBilJLCNuj++XQmciOW/iNHaRhNEjWUJjlvCIL/hqhjsl3jsn9UBe
Sdqymcr96IZfhVfP5AmhHBPJKMBNInER/c7CIKQL2aY0FSZYNBUCv+acNgGmWJK8S2IIhxfpVl4R
pTmjuxSMCiTxBMVxkgo75IkEyckxwUFYXOObuGyPsZ51mTh6Dx5w3KMta6w3LyEiBAHdbXCEZSqY
1UmzMcj+lEU1bQpvCuNBbgN6dLM3u+jaS3KNwg3aBS0DoAK0SzFb3I6wPYmI6O/CJNHUaRzdR9RN
Mb1/wnpreUzYesBka0/VVySfNZEJKOMlXQrE1G6hzrY9WxL+kXUjeBh+KCEvuxIdCDEal7YfN2NI
2Nq+kApasNlYMGWmZTsoEBplkbBB34g7brqGah4ytTdI0txRpvCnsZIbxrW572SBCF1eCZToVNpC
SQYmIKuje042C7CjPNya13I/fETGnQ1Eg85NQD7JDUbGt6I8joL7aZJqM7ozNZZu575Lgxnt4DkY
6EFYOexZHxz4xX1FEpLBZvrV9WduRaqY5bGK5IB1EvlQtEaqhm5OpK2tYZkRBhoiSpBJYjuyNURK
xmfryHSOvbr87atLfvs+ugISUF7pu0RXOXp+EVsSUAGLnEMtne2u6GbA16kvsaEsB7kmgj9398DE
QS7ICjvMBjwaC11lnt5bX845N3d3Ys+cwHCYnKfEWtem6w9ZL5Jt7uDmvcyFoVHB/w3cdFnQxUIr
wtRauXHtZiHXuk8LWci0IW3XI5oR4nMZoHHyuSF437Njmic0lIIlN0FGnZx6kk513zNDq602u2LC
U4vAv4G+c1WpTM6fjsyxdX6GAkVZrd9abBCXIVsL+hKmOLQw7ooWUvxl0hRGsfoB2izwpGbCBWzg
ryU8D5bvzEburSgOdLMlZ5Xkm0Eo+ChTASdEh8O3u3StmvU+8NNZhOqWIpD0ATaYxn/TvYPvSxpa
tOYU3XaL6HgG1P/EppALMPfh+1SnJScVLyOw8FD1wi5Bu1jqjymHD8UyyjQRooft4EjXXLYE3Wae
dRMSGlfaSfU1equzGfEs24Qht9WUK1iD8s08S0F0N7X/Hsu3cXMaSnEsdZafWIadJjzHlVERtSEo
Tg1ag/Vg06CNbwdt1VoOfbpKsxRNTxFyG6VIx6BcA9lBDe8Iqaf4ssvXF9zFIbn5fbVTUl4u304N
uDcnNGjwYtFbfo5+lrX8crRa1ISORNM2sTu3xsfqRORMt+RsEnrq8oNqWX60uuDkuvKa+M2f7rC2
qPTk0uZ+slpd0OPe+TtMOJa4ejDXXA397H1UpFL1+l1sdIq90i5aj3oFtPcQdcx+nXv5rv5agrxa
nGuOkH9NXZkO+7K8+kBsvSKlOKuDepHKMi2UUHFNCkG83nHW/lzQdAl1jog6EUkr1WkTXQu2TKSo
bucUcMvMjxQTUpmTUA6rnpSSoFOBH8k5mOhClchgOclNqkKjZ2NQAZUIIFjTnXiElyGeWdRRckx2
oAtV6GgeLIGIlI0RFmzpWghBIyGeBCxa8W+SIjYFrPFRSWb/tIo3w0xzj96BhkrnI6nQOD5hmmSy
Y/yMBDQZaRabK+TIN/vdLlBjhCPKgeTowReiXRVX/WPzeItHl8/5w7i9BHZZPWbqPVoHIfn9MUM8
g6KRQ+25vuuh70Wvgyu1mDU6vxxqtGzvPxYef38rJNBXDdrWluLNBzv7fTD+ZVOl50B1Xks/Tgbr
PNzida0yb9zfqdnv0qhiPLxzLH5U/UPxr9guIQOPynhfzfHUsobpSLcXrzSt+QbfW0Yo0NVQTyQ9
Avq3rI+RN4jOUWRbm3QNMDGPuMyIJgvlD9o3kEkc4imkh5tMO1fNCzmeYvqmwsdQiWhXyyCxVn5F
lO3yinH8Obc+QK/342ovv2gi1zx/SNd6IZc+RF6Rstbc76SP8uDnJd52R/f6eEgo3adAFVSM5tGD
SR9PNqKbCPa1UO1MuwvaS6Xj0y16PZSelvvodEaN+YPOeTssLY0KUClAp/nKk7QfMjQ7vCKDPqQD
dO9SM7XdO60aaHmnG4vFoQoYVaQ3eitFU9Xv/LCCm42et6An8v2rVYMP0EIszm/JkJFboy0QTH90
uzPMP2hl3yh5B7JZuTeqDNK1rzQY7ZlhI+tyb6FefkNEE9obSmgInKkKke48oWBcpwEwFckF9O1b
+3v11ro85yjjL1KoiFBrh/b1cQ2853qKZk+XrwuS65svegk8kOKq7oswoTiZyfkz8105qkiOuAzA
xYWfzTaefgAiYVbK8QmCQXPfa2ebNVCfYu0PAnr/CQ3fOp3G3kgAVRHAurQ7EHrU+o5Qd78gdVzs
b+npld687YjuihHi/Gtq+S61FKr3CN5l6pX3cZ+sewjvD7VlbVjs56nMfEQ47XHytWBmNvI9hxPN
Fno9VBmkUvWYq5UG3Bg83lG6tn0Y72pjN6RuqkrNOr11Yyo741WTJg60J8lTH7N/WD70uIf1K+3a
owKW+8xk1j/+4DNxKUsh7q462D9n40p1cHzORINdv35Doxo+QQQdGW9l/35vtS4N8GIaF6HqAgV2
S2PfUwOquWLbmIIJM52kxqm2+KNmmmDz7/CWq2K3kRLLVWvUSnWyq2ZpWh29ZlL1XpQZHV7RUXyk
n83Hx6qJKazfq6dNjT7vb+Vre1N7XOWrm3x1TrOP4fwJbGdanz+Nf77Pt+j2UKlNYrTFVy8zGq3k
3hDPj2bb2uBrHq0HkyotrHqVbXxGH4glMJAGg5hcFfzrCi1lsGiWvuny83R5Gx/6TKttVIiEa0jn
lOqpWXQWFivgl73TA+cvRelqHiyLwj4OMK91zu+dyXWQhSSC8FN0jJD8SqW7CJqrX59q0mNnUEbr
FY7qqnOMXm/tw626n8T779dKuj7tvSoaT/e82oX2Na/LGiBZpVtG73Xe3Y6Qrk/3twjpvUXNeW2K
vRp3jrlq57B+RWRsXItoRRalnnOoDlZQx0Zy/xhto1Szw8Q7NaNyn2YDmYdXwIFbhHAVDTb3j7mn
G0smQjgoPcQ+fZS68/MzmZXxOuoc6TCeXaZq2WWsIK9hzK3dw6j1cKVh0+/mzdnfLn4tA0ugt9yj
keQv6+KJts6WcM2vSN53ZynEwPt/DI+tu0/N4byxemMQ09c4uskY1QYWANAXf8vuLj5dokjbRIuj
iACDOk+6LHRy1fHHvDspRZs+nZbxqkRxdLbFT4xMod7/KVw7+UxCEv1N8XjajRGIidoJKKEvQR7G
yMDolQTYg12YrCkVD8phUEmatFmdf4fP6TQCcO6TpGigmmlWT79CprG7ZBZ7Bz1AnAqd0NHkVSq1
uMPtUZqyNFbfymqNzfKKq4TW5UletsIHZ2+IzXAk32RZCsBXdYz4B7EYupe3R7T2RrooGdJDYiVG
RCLZ+4ZVROCJq2gWPQkeilnP48kIi4cM9uXJGr4bVI5MPHnPQsPYteJLVGrL0xCCt3Qn1cjxe9pU
8FH0vkBv+SUdAUIFYgbKBzQU5MAKNQR10O3H5bCAiqIcAl8I0VI4JrijEvxpFkfmddWCPzJr7boK
Ny0eLOqT0YIQJmB6QvjZv+S/PG95MkpGAJs/CSEF3JmixYQ5E1KBmGVSflvoPv7Ax6Dc2axBOqSQ
iQCJmXT7CQZU4NNhl/aYeA76C/rVlpZC8KieaxSzP9KQGUq9BeYW7+tjTwf+DQQhreQduv0DzDhK
UQ2bDtSVplFeNL4xT+otEOgqPXgbrAUzo2LoTdLb+ETumpGLta2Wj1iokuSxVMA7UkfgM5awGFso
8wjqN1q8iZxJ1kpkw/XbwPwkc+GnSW+atmdrcp/U1g4Q5FbXxfjYiVd4lv8gQAZSRfQuXOB8GSOP
eYH94MTMA2B4ks5dGQ7OIroUPJYeJJiJzlVgCxCmk3wo9p3fHrFCsEQtHnidAGCutU4RveAzE9xI
KKbZD4xOhGUTdanEg5z3DmQfHJx8f9OBoCHeZvF2ckg9bk8lYckKH4hyCCqJfxhDi5urQOyS3geC
geG75FNDvw3rkK638aVXog+uBEoDYYNb/ctDCM7YIsq0S9axDJIub7cXRRK9naRBcV51TkUKjj9Z
ijBpclM2bNRKhJCe+5JA+NoJC4S0CFoJT8R3+XxS2k2rwn/IBR6OArxeh9crAmKkl5QwSmDH0gGJ
MC4Lin8EY71jMrQD3sL9kh8kULLr5B/zfTEdFMb8MiFpmlkvuf+MHbXEdBgBbhRucPCg2ycF+GIU
QniOXII/WNGZPJcgEuOPhEOT/7jUXh3sIAQcFNLJWVOUqQ29A0F55AS1NttiDGSplLbU9D+NN3UV
/9CRFwER8zDXndS8a2blSiBv/bDDK1VgRsNMxF1Q3DgU+HuqjnWahq94yKc/AjlPGt1j/GJLvbIU
lclfcOzF6v7LEqOhwAQwY3skhKcnCYxmqbimIsROxPSm795P68ZVyvJeibl7lETMRLyPHWFfRRc1
xec9ScnAflsZRgfBpVRpz8sh8fd/kL31C85X/Hd1UDJPYc/haCWy+l5RkiFyGriKTPmEglEZNi5P
b2pyL9KbGDEYU4kyA8uoT1Hd0VfvkhJwjLVVtgZ2C7g8BOQy3KxgmIAZi/4mrYFtEjxuJtCVWueI
ciF63lJVMeEGVhrw7ho72XcN87T8jZXfsSlkIx48Iw9P3MAP3xHhQBsyPqHiaJr7OFw25fAp5uP5
ZHjdd0uxsQa40pgXq1afXslds5eYlEihK0YLitZpZJdmYW3ENEhVGOKiEoB/YDn5Dkkg1bZMK3se
yf4z7y/7sADbu24hnNelXh5YBaMUB9/IBQoCe7nWzIrXbWP+5lmfm7UkOVpTxka0rfkRdUnuKHjA
LSy08/Vz36uR1ZhlU/TEd7ApHSOU0Pjf5KHUmDzQ22rez39XaI7FPlYazlpBWZ5L4sCLrjL0i+6i
m3rxG3xOFJp2dbxdfTJP1jIhB9bo3OpjSZqXepGaWUVY3CVLjXKlmuFKT9EaGCdsmzTYauW/fX2P
Siunvv9LrvWCSMoESHzCV6GiCPhN7VF7Tf8D4HDiELiRJhoSPuTpPduS6j1plH9OWOxAiypDm5y0
K9a2kDHd1JDuRtrGnTC5Q//NgeTepm6169+BjL03RtnCw0CUWHdDDQJFQ8UmAjGWCXx8yTbdzs+X
OI1vS2jELUvVxocamq5pcPblZ7ZK0FPPVlpx7vKSyQ2X2/6aSucCTUrPNBfaVPuo7g3PyzatP+ky
MdydasVMFxZrqdKH9XpvEZwRVV7rbPPxhp5EP5V7VQ6oai+2BEfpBY6rQ+OQbeO3Kx3Zwr1wUt/b
RyIj3pR9Kq+rE5IiB/AS6/K4/KbZlwS+EvSSGn/s0E1VMaVFr8yX0GFUgMuSRdcfWROWlBPHBWVF
n+vR5bNgcTGNfnCvhsk9V3LVUkhf33TJabTO8YradOaAfpJz2BNOplK6XnUqclQmY+5PkdZKI/eX
gqire3Zlyuq6eXwX5PkzG2W7Owqrj8jMFfgfz4bHlGWLcC4hN7YkOclgHJhnYeYH2D/DwfX3rq+E
g6x214a32YMlghT2mjHZKCAloUEXc4/nhjJIEInYBY4vfOV+uT5t3jkKHXJigwW+VGzKgrlzjEd4
C8shU3vXhdy0jvRbKfHVjpbKfmFNkOFZMUIOiCNJI3Ne11jph3piORTIWbItncozHu7/nxwtnmgH
+nS+NwovFzoCTTrtdnnaPZZd7GhbzIu1IV1QSt3J37l+pC/6sTFJN+klq9Y72xiK6lPqLb83r6B6
90NM+vkvV2re/vKUQdcKuT8qnBur/feOtNPl5byPdq+77U+GxlBFLOeI1nmQuUB79ss6MULh/nAp
RZfzZ5GgbNE/nxq0YaWhyx99MXb0Rmh/vA6WZXq+5WgJPRrQ4vl1TXZ0NxxTzlzdrClb7KZLEdtQ
Jlc7EitvBW2Y2d/ZC0BTuVCdjJ/wvib3wQZs4lSoH8q1wrdtZafQBXuASlOcUwiig3mlMc11aSp8
q6booV49ThqFUhN6DQ2MaZB53ryTFQO3WpcZjWXudVGkNSrxmZtr7xzdR19zPJbPdaqdJ38ecVmL
VIw4ZWpAeTsi4uneeFrLl6JRJ1tb7V4LoLF0bq6f2L4B0E4Ndtj05WWSbmVG2aOktxQVO6n4sG7M
Hk+0RlumGZE1fIzSNz25UvFt3ShSvnLvD6HTXWoDEsxIWNJI40IStN2jKwVd5PK1Xm9Nz1OGK7Ub
Dj7yNHyr0/KzNO5xVrxllBsVs++bQ50rmxfizOhCJFDvZerDYila57qc82H3WvrebPure614A2DA
y2HrXD/vdrQinI37y0L8OuhNn1f9S7lWoR3Jofl8uw/oIkhSfrdsL+n4J0IyHm7utRSpk3qKDruU
CHAjFMGuvOzutfrwHjm+U9iONK3a52qTVb52oz39eNJjqDnI6EYz6BEfzBZHU7oeLp+YKYzd6Aj4
FtEO4BYqirs/z/Rey9XAOy8xHittLLOliEm3gqZ0r20AIHllFT2PGEh6TIIRZv/23HyG9mgzxOUz
94T5x9mW7v1iphDnRhTB027gm6Nwp+vcKnru7seDVA7b2+DquEvzYwwqvm700vm8bZBn6GDj9lw7
k8craSj6s2K7uYxsdliet66TxiWmvUhuNFz1T/G9vkKWcp2N7nscWWb0+PyJvPXs0RuV69723w79
1aaPOZINNF9pAVPuXukFTuezscuBb0j/MRyrZfuC0M6UVA9LJXNqnInKr09883n2SC+25XNlj/e1
+jxH6EINn+Gzoz9e3VQL3z3m/om1fWW+44+W5i/FRTNbrs3u/yPpvJYTV4Iw/ESqUkDpVgGTMxj7
RgV4UQIUUXr68w2ndmvXJoxmeno6Tfff/pKJXtnf9LJeWsMEQdB5GKTc8cCN0LfUaVFOBgepohGA
ylh8GJWUtaOchPxg0dDjJLvhbhiLY6vzCKPeBeoW0q1/6RhNT3OYwdsWjkGDTMRB/5hpoPurTvhG
NgxuQvCfduiNO3T7YGv3Y/qKw6SKeAXt5xDnMOgKVLn1Igu3THgYP1QvzFdsV2vMQzrEZSEbR7w2
uyAokFqmORGdof3ixAh4MKjrp0sbzIbgejUZHlyyPPZDjWEEP+agnR705Mh+sKsN3SDZpOrUaKc2
nfTiDD6Dvf0G3Rx+1rQTsA1K5+ZPGGevF9tOWxSnHmEHKd5Xtd7Vo39NsGYz0ot5w0CnBXSJOIuM
myVmBNVaZs7Cu26PzdzQ7dH6QvbaN4V7IskHc7qLvDcI/QvlTCwdcsMTtF2FfVWB+xkHeyFoS+4o
5Q0HWedehnzmYYLsKyjGm1nDWqOJtWhfo98KtfA5UIhBmFciO105S9FO676fJuF/ZRnS8dvUb0Fz
fNi0A8PZH36Hthu/8p9Q+pbduZmt2+7pJ+U2jh8TjY3A12jj8Ujtx0lJghk9GqNLg3NOR2N6A+8S
6yoFaxZt5VytyhtrWBKjoCYSN9NyOU+chxeYggHMkNH2DM+Wcyiv0mBllKWHuLXglGGi18ToWi58
0P8Pt8CVIjr+uifUSCdM1RxSF6JG9peV/9XavUHKyxTKsIGV3cxMrhZaIa51c9rrlR8Ut6j//mR5
h8sWffWur+/q4SLKYUxzRK0t/CuR+byKQMJfWfoYBUMSEddtDRDkWw1X+jzQLFiKm42tKC79l7sE
QIdhZYaXQl4OQKeoBxXAf6WfdHLmle+AQlU1I8OgxwwlqfhcnFrr7VvUWpX6TlNPrSp7xSifwbQ5
KgwZK9EDNSxvZw62UIswcHFSyB05ILfCnfhTFS7s8iwQ2350oHltcsjZaFgnOsDkhLz5BN0ddyiE
5KCcrS0LiQ6MxFtqNk933NmchxGNMVCt2Sk5aMSYkVB0kybqr6HGPhbBpvVpjVmcgu0TiTBMX2/u
paMDup+zjQQQ3wt3xQnuRMTD09klOSBlCVUeitPjgMqBsgy678SHaRrAi0ithHcrRqXVU/jFE7MT
svx1CHcymeai8UtbjeV7erH3ZuiNtrjDFTrUclE7fKb1JJpkv08aiXX0EZaQ4uEOHcZyWd1dxm5D
wGsuNOPViMeagEttXyVdC7RzNHLVu3h0dlLOhWi1y9gVTZ2zU3YSnaeYhrQOd8lBPzOrZzUW7ZJ5
Uaxc2kOZYBtCv+rESeZTKMtwx4p5TsTDZLBz7hQpR4fsJOYl3bgJk25vn15SPAhxyL9MG7omh3iH
fhMExBihnoD+BywOSkbQJ9yN7ip/xL/JQUzX2tLmCFMgO/ER1mB66j3eIZhh4OLExDg6PJkhxJoR
C3DMKdpU+SrYPg6RtNTeaAouHkQWEPMrXPYtEbvFq48D28+8aN9xYBBi2hhxNIHetZDwb3R/+5gq
xYmRAUvYMl9rq5yZsCaYSBBGkAeKY50JqjzzVXJguGTTeObNXqPcxRKiA19BuR0wVyLxZKhSnOw1
Ewl3TeR/eAcCRQfjsx/B9rMNB7QSClCQnSCJ4F2xQmkvCHpi06HBsyM2+RmFPgqhb4gPQtJgW3vs
X7DlWexUzOGJDsmh+vChL46ImA0sSEoKhg6To7ELI4vVjFrmxj69+cT/k4dupSQqPwbNhaPh7egQ
D+K0JAd7zU+8KCtfLA94T8H4Qu+IZbI+fscsZGdZwMNTKhSBsDiEOcJJYG6yiCVxtsWBZ0SYXrk9
xNU6IIHb7CKtsW05O4J9DvzDRumMwT8cx+TA1Pg/2PZi0p/Tzv4xI3YKtuChdjBjX5k7P/9/oJhR
uHvBihBFMDhDCFFRnJBTMBHfF09mUnBa//QgUrBl+zhHfBJG5lviZLC86qQI0wl+U2fiOyy34/DR
kA7CXhCmVxTcFeMoinddPWvlpT5SGf1qtXQ3xL7rR17pXfuoc2LOY70Tu1BdFa7nBgADSS4j3VDd
XlGE6cvnLwaT7fTG3BimKiomzTeGaG4t7uZVmRQBnphri8iaoMgfw4pnpga2uiZMDWwwjdbN6XdG
UTGXLprgYV7EICjlzSNPvCFb2+aEOVyt/pfDdcXur7C4n6dK/cEN4M6a9bBCdkpoNZZzs2FJYUY9
9cZJaWAB0rr9hRUgrD/Dyrna9dLsnzFMrsQQ7/gIGRA/WIt4CuYEwc0D0+7p0FyaE6SXmGYXK/BH
8rLJAI2SqCfB/BNOkPYPuADYL7rY9Aam38Zk9MUpYssZGRvoLW2GsfzYcyxkejXerl1xYEKGeuAV
ROQZWmbtMae+t/WS8qAhzC/MpwDjy7y+KZF5tTZdcPGblY7m2Daun2sZ55ifrjC31EZCFaAT0RN2
hYM9aTlYiMnwC8XNqofI1y32ZaOGy8qH1xJriiOGJA2M+SNdqDLPTrk2QvPDQWY/XkPItODW7vWv
kpc1hoT8jt3OxmjN/1RjLtwSW4vcdiBqLmZlskc/mOkocXZOVg+puu3S33UD5MFz+EWMh9DdCpdW
vdMYjmHwZ3DORqpwA7U3JhcNmD7OKX6eYA7D3j8V2gPHuxgzv+Mp1MpkP2gWydfrGVYp+QRKt8fn
jcjYx4TWRoaj1LMaVu6yNcZmEu8g0IBhL81ieVpGlxKvB7PAmprW1zCWSPYUL/sqjI6V0Ju5W8hT
nFHTSvHkIDlWjU3QIznm2Kb0wuNUZfq48bDc9GiH1HjwbFy2WFkinuJ0gjhG2KD0zXUlbfTsR5Uw
tyYsShjUI45SewyMcwhR8GyDFQ9DeOEPo2ozQuf2lzB4JB+5JtUzxnmUW47PK1hjWVvZX8gMBP/y
tBLiKtb7y+q4xm6PPJYTmOV/ibZ4U1oCYF6O7zOs2REl/bUBqLgX0nden3s2GrmUw4j0Xuz9uvuG
QdXHvr9jiKIaOImwn0YwEHDkyCWdRKaej2LEp080nK9i9cKwTzzq0oN+KY2MsCOZZuSH4GbCoIDN
935pTZGHvA6ZWQTOL2JKKidJ5L+ytUJ5Dw5S5OdAGwptDfPhOhaGg9MZ4/XQt1JYXzOt8sX5pW8l
h4sbFrIvQfDSRVgDC63x3iz7opceB2NEpZQx74aVbMwx0DVcTrxji5wcssiFPVh71D5WJx6FCQ7P
BfJS6scWoseYc69KjRLJNq2HJakw4OiPxyMQHjYYBf5L3mT5hjhH0s3RJIgLhbaaXPNYUyhf8xVG
0oXHTYyfkBKeT+Ur+o7joXMDEDgEDDIijNhzsYih5OTmkK3F8RQ2c5uTdoFn9GU67AJMsa4I3Esz
uHVN8KHRd2l7hAi4qhI8gKyiV7zTShs1nSF13ndOGXPASq7to8EeUdAZfmFjQFkCNVcW0Gerxl6P
0ln6mEF0yZriYiFX0QzsWSuMzQepQ48xqguHHu+qOLHzIjLyImUG6wGLr/Vhfq7Gke+cLtneow+e
HNiBeFo6KYmv0AUUM3LkJ/WMM8pwr/ALHc3fYrmmwhhsY+gPB1ePGWyPzZnjGZHwF4q3X+WWB6zR
bE9QF7gvTn/hF4ZGLaBYmChRCsIXGLPwWkF8hpP+hEl9zEzWxivoBMIGdcoJaBx2+D3C6bzDWDjS
OS595GnFUtN3YeXElledtPHTuY7haDYgHNzqddfbuVn5Ee1Nep8gCn4nzItLIAJGkTj9ONHsGSPB
aHSXfd9h8VA7PIc15yhRnQInV54GivDxIGWW/eOosDdYzVDGw30UR9sjosGLHPaPcctxx0NCO2KO
cc7Z9Y8mOXXipEwI3kX9vle3GGZwCJRrgRRcoOMTmn9wo0z4iK8+fcyBBBpna4Q7i4LQMqEdye+4
QwZrgaK91xcuKlqXuBY/oyyyGiRq6zVHYw7dvMJyahx5cJUBV99B8AUsiTMED8CHb3RXt48xKdl1
dkcTrWEMPsEGvuwjUm0gEha3RzU/NU9sD31nU8+P1KmrSaAehjMnDKLho6PzOMsvm372E9iNHUSA
ysr2FXlpeRNmV3FACAidAYFx0cthlVbpR/tE7CQd7y1XjYBfSX/lbIXAQY6zxfogcpl7F+87QFZB
MLx/IRHTXwv2R7Nj5jA2AQA8UfawDZc1kRwm0FAYW5zKeoZNAePh4krqgkgYpwANkl0wfCAqL7Do
OJvDmEiE9NSXY6HC2qNgJ8RHW3NfQq2EdiJKoGv/zG7fMQ1k6lmTxk9Ch+QyF8sWn1+2VyVWRTAz
7FWYzd/C7JL858UIfI5vf9duUArX8XnBziQY3N7RXOJlac9xxTQkvnaBYiJW/Ih8jf9SYFWxw/mM
yZ/H4YVn+CTQJe2Hs7jQjDyCLfguLUrrwie12/8fP+N3nO29cv7/MXu+03pv4VDGF48cPcIk4uMo
hfaOl6LftLNypgdg4aYnkorO6eV5el7kO9exNzj/KT4Mye5iFha/n/g6QdEbGVSXJ8QU8/afJ7EU
5YYLzB++wRgnXMHPpJDsN1zpEwKxvf//Lq+UCCh+E9MvXPHYjACR+AMT6SJ0KYYfzpw8pnhDe2B3
azfWzEqUMxopL70OTIh7e48vMcrjg0Qh6EzMGoXGI7IT2TzkPw0rJs4H9BuUhrInK8fyNLbaTT/r
52RTnV7Chx7OmTASh3PI7QQiYsuoJFaxM2L1YkDxZnvXzp/VBMv4gvd6qoglIdEuOWedOHnKZ9IL
Mz719ydnUVCDHRjOBhVrZygqJI7YcEE88e+IokH88pDviL2OP8tmqneU3ocpWCukbO/ZSTz346ui
boBuYGOgu6DpcMbGJbwIf2QXTiTHJYUoTI5SuMgTm9adWdPj/UWA7UZIl8ilYCNey9h0XRBWO2Nn
iOUOZ2htQkU4C73Ec/gLsW79HbOc7pT8CB+L3z7sgTsC7U4KL7dsxxOeiFkNbCJ2WDmLiSjnz3X8
h99p3cxXUz4mCAVxMAP6OwzxFN/iqhkS6DehnKE2b/d3hhoYoOMpgro9kQyEALP+UFe8DYNAVbjo
s3csWyxDzIXJ8byPEy8mJ6bMb3A41uId0iJSNXFmsEROImTM8M9Te8fMYXIVxpDLRFDGqI7s/+lh
B5kdN4GkEWri+VCNEeFN4OXYjGBZkEh2YU0cYYl9xV7HEj51n7NBgiqihraNnw9rxKqxHWh1zRXL
J7KGhSee/GHV5wUpIVYBS7J/GCE8jXgZ22XiU5s34gWwEAJDvCiIwnc/H/lsi2CLTozMiYE20ETw
GBcxe15ImQ8fFfskTj3bxAHm5wvv8VTBMaRu4DjxEraT2BD0T3pShWD/nGxjiwKsCBG69l5f23um
hcfFfNo7zEE4iVDyvefk8BhB04/YSQlqOkyYTwh3/EOED3MQTKBt0zn4NbZQTkwKfhAHjD0U3ApM
GmxdQhomKDae4Qnl8oM47nxAuSnmRLAoewpnnnnC/0cRS5cRhjNxAe3G2IQvPyQWM2IOHPH33V4T
jnRFxEosm6u3nYhnCP4UC2ePtBsKAQGm3d6IG44bhQpnZsjaxByQVZxEWE2wNbtDlSe2J5QQA/Ix
NgE7iNc48AgeDh4db1viF6yLyRAm4w5rL44NbIXFwCcZmalVdyYHaT/DDefP8fjQE7s1vbDi/8/n
64DH+JGy4mmiPfgToy+dBP3aQv33HdUW5iSOgNoQtwVFBgh0mG86/K1h9FdHgRs/A6fmOlvDKQTD
b9fSjLPu9kpEp1P804KLL40a2NHgvetdrt6jxHKQGTo2H/AGKNZ69rAeY4sCcmsq7Xtd5i4C/YkP
2qoH3ehIt9xrA1FQcffA7qVeQrw6YypRsE5J0e1GkkvIObICZ5RtcixkPVmkIReBxY1n4J5yA1pj
yGATDBgTr3sOH7LcJ/GJzjrikuu0osAOUpujgX9bdt9YgDj5b7o2kNekfD0xOOVlxoQHF+OTqNar
m+NwvLn756xbzzvWE0H5oP9FHypknNG3dFi9QT7H4ue6sdjW+QFTzMg2RnM0gQcQXpITgaWLUVXG
HgYvcgFrCch9m6gJIRmTiE29i7TIefRj5tF9osl4dOVEGOkJies/SsBhISZOia5JN2Yi2cHyykkh
PVQYLycRSo+0O97qKFtxCqBga3yu+eDNjrLqbJURFS1oMS8BcPiTY5YgLfGckCqEdMS1G5og+yno
yB4sq3KMLMTxYlj1ETh98I2fZVU7zoK9enV7ETDHOObd0rniwfCIFGuosY6ChJZLF3rcJP2WENQQ
kSVKqEMrceF7DF05PwUhi+EcEGGzhfFVgkn1WveRa9REIRjshPFGcS5pu3ui/DimOG3cJEFakPtH
Ze0k2HC47w3ebLZJ2Newqh2T8kjDIPUc2/XEBPDWU7zJuvCYWZhOMLeipBKXCOh8adgY6V7PDnIy
CaoF1XT4ZrjlBBbyYFErtWsVpavFx8pepVweZC8Sit6uPtpZT1FHcX0Ea343FVDt6i82zqaRuzmJ
uFHL/orHvrVXiCnCqG/befbkDgyEIKpd+BrcF+SHXHK6T/MTeYzltGDdSr/qNMNBkWDhq8PSAmpG
N66Q/U1YvmodNfCHcEQcw236lQVP9q/5O/szg9mLaIYKW8TpLIin8AhaBqcpV0+K2TtWarvZ65+U
9YuBplb5tqgWmhk4qTEf2Pk+pfoimdjGMTBdwmHFsG6QXR/W2oNpSCpv6OPJYCHlcDezUk0KWKqY
sILmdfalznNHfd67ftXQMsy8kHJnGPM3N2/V7sUlXr0gmzkbluwyhjs+NlH1uF+HFTn5Jpa+gulX
+8Jc5wD4WX5KRrusXxPsfdCk6/lPFk0RRo3T3Z7DdIiOUb/KwqUCb2HJZ+msiY51OZWzv75alMo/
ph6HnfPCAIMZcU/jI0MtpVBgeZG5V6W++UafKgC02CO3CELXrBTnTYa0FoSTROpwvghUkMdRQeSc
lNh+pRuTbJj02d+LJqfwwMs69sMyAQehlAY3tvdGRa2M8vOyCTFgwVXxWM9yim3A4yfdIK6uAUZC
Pro11HRDwlTJZ1YPkPlrLYekY3NCAuUgqWR0UdZZcI3SciOQp0DmZy0AiAl+keEqOqXlI/kQ0XV7
RMd3jSo6mjunEncg2tPtLGCzlBEItmZoOb3+8Abp6YRa40T4otB3cU2m1/ZORKPjtqN9O1mpupKB
1I2/O9rQ63O0LI6jsEXe6Uwi4Kw6CMnKF19khJJICX/ddV/H4/gUkn6t0ncjMhyVrFuF7O/Xj17q
jqRVTvJo3LeRuGwlMoAwJTcBRP3eR5XayeZItGQUbLClOw5Gov5TJNsNus7V3k5BNlcJ46oj2bF7
wx2Cdj68AfiVaffAlkWRKN4JXbuwxz0wysz1OR3VphtDs0xYF+uagsMHu/gCUu7FBjOflFGtPPZC
wue47GhXaqt2KYzFKZXCeKZubXtwe50810gdp08ynFpXS1Zt7qMVjd+2XyfJL4GRnKpqSydCNNeo
l6hNkMKrB77tfWDSKB9wGDRYOHx+Uav3it/es1+r9remcae3bJ5ECe3vlyjlLpbcBpDV43O1Aagn
zZdpj4y8eDwTz5TG8gyJbVYzMzpa2amhqCQ+xdDZhuVCdFw3bBJbCKG2+9UhX4jmYfttVXWC91Ep
z4+Rsak43lJ2UODGNyw/PNyKg9e/SPh4v3ypFmoI5nuQqETDxBuHdFDpuJ6ia2p615FIyAFJmG2J
uVFCh9HYoqyKWyagvPc2dEaq1QrXx2BVq4tU2SLTK6gaX3Ka3ZA+56tsjb5+xyPXMOgd2v023Dj7
I6ZIap8N2oROeQsWh71SWJmkOM2DnBVPW1Oo1Xi1eQSTt+Hi6N4nk8ZD70oxwYZNbS85k5QeVUTH
H55NXkcLaOn7MtzK0a4pWwfZZRuT4Sb6p9OAGmHDiiKVyUftd8Q1gE7+0bBhnoI5hhvPYx6iFA2o
X2eUg5tXzYrRuRzdxP5ZawZS46nx++BiI/lFJSNxSxv2iY6yHbr9+6grC6ggNrecGK+VDD4EueqU
Qio0KO/d4JW5MVKFarxneR3l7pAvs95P6XD3/JfB72bpR/TsjI6oxH349KPyPWE1NRIKQdbkW0R9
Ky3i11+3LgwSA+Jp36/ZVZOwmye/Ng9prFSFI8Vg2IVe9/yRpK3ejdELHWOwaU39FRDftjcSeKGR
M1gX++2M6ksrvvurRUeNrxrvgdg44oT7fyzfwqTJOPJIc19ooOb5U7XGVHqD6QjAV+jp/QZ0OWQk
88g4WPtnsLE7Lkf+VHlEmtelLWqGWybEuPS50m9e5pTcJGp/qDa0Oh8qdZXulQQ9oBc1Wn0IC9dP
rs5vLGKgz2FfhL7WfKdUd47OVjFO2G2oxHSD7kWCF5WEle30asP/1AnYM8tcJe28DD3q+XiE0o3f
7qhfys+5bS3NZm7004QGRqHfUogoJxX3ODqBrKtuz1QZE3wpxbg6NA8vyQWs3U4Bo3SalkQ+Pb5a
WatRD+gYhVQvMi4UJ4Yf49/cmDxfm5SXLMMrKIuwv9/JPgl3TB0NqGg7WT6oBQ3FzMuIEs1unUTH
GD5TCy4yH/+oOoSi3XPdJzMdXJTON7OtwVnj47SljBbveGrGi6x3U3ViyTMpWzY5llZZcNlKLoiy
UJ8JyX5jo1+Gvew1zVyylnmzPxuscniu38XVrGj/zsST5jswQ7djiXYE4MnjJ85uVfZdsj39puLz
RnWZh8aWUi10jniyekvNHzv6NcQZBYIS7kgkZZpY67afhkxQTu99ceUXU2886CyvVHUa18A6P+dy
uRtU7NQaETcJ8+/4TRx7FoGZYK1TqnqeX5HkGOpUBkXX/Hq3v+/HP0X5q0eBY1GF3AS3rJ80xVSa
a09iorITPaKx3W0aaFPu6uhoKn8WmiZ8IISbtxNFCebbVZK8nnKwsvk2YKiC6P2safaqLiPG/pW2
4QZ8JwNnQin90qQ9dVNyZVI7JeuDIJ38zzB+oppNrx1D+y2icRiNi2Q2ep3CAStrGcTbQjo37ReP
gKYGEUc7PElUvWnRqpFGY4mO0xTivRUyO2Kgu/IR2Saqa8oUqSVEq96OtFD+ntirgSg+tV4ejEmj
hKBzqLQE0bAjacd0otDP+Ew01mgtS/0uHF+7qAwdPVV4BXV0D2o4HWGfkJZKZlbpAPCBeH2uOGvK
Hij+RZW79sSm1WvovV4un6hvypoXpWD6oIx9cBpS5276geeMWzJqFCclJRyxgUNFchEW5t3cy1ue
0YFFi5FFUv3DY+3xN/1B6Tv99qE803y0TgV63JWx6fgxgsF3ys/TJsjpQz6eMvw1P3noMX/aAqBW
WBTVzj2M4sRXYRmCFlE6vMBzC4DHTIcqVVGEgqoYqOSV5k3L+JwWwTWD43XMPJjIpcujjcqxKUTd
MDcuqzOIqM/iK0qcStowEFRqNG7UFvVPeH2CzSrqJeyFumqoswYOrACujywBH6ntSV54bbflzQYU
TCRHwSf8ncq/3QaKBf9Gv9SNNmcq/EJfp6xDu5GNAqmWCQkNImlC4zY5nMQqpYYb0rrm0TZcJ0dA
B6wVZfAtxhrleoCfKnsIZi5Gy34r75QN6KSkNUqy122kOTCeNKdIiTD44X1keOiT+M4qeLR2EEU7
3IBS7dL8jJYc/e2wbmenahZe1WViO80iPLGR/a6aUU1FrUg+HS2hAlsD6UJKF2AK6kTxY8gnI1H9
TnighA2gtthM3A1MMl28+zbdnr+NNwJ/MFv2ENt28m5MGbEafSNrjZdnm2ut9JOHK5vYsCc4re/o
gjtWwcAAQSojW997hH5TeIrmIUz5MCqDgs92+xbzSE8Yd7OEoNjLoS7UVN22dK0jWEo3ZUPVmy5W
3fyoO2OnUTNLqSkxgI68z72ySb/T7/CbNcNZKLGUq8xtfIKlkMRbmAQGgYpwG7STf5+mOGKs2Iw9
OFR8AYUOjMUZ/ob5mBMLDjMvuLBP+qHf1T/dxlyov8MfLKn+hne4i+8Pf9aR0UGRMI4kfD9MH8Im
ugtmIOwqyWN2liOag2OduOFVnLHz/HVjXTwC5F/KPoUgdTh/5e11ZohSgHsd1dKlstai3/b0bXNd
Ms9vdvsV/JN/mx/tTzs0P3LvSXMSKJLEk3+1A4jKorgV9h/2/Y6ONH/2H7PipHS1V9PqnbqYa4O7
t8M+ei0kqj5NZ/gZceZkh/pygxWai6gRsDv6JpWdFJn3HlNuqnCoVvrfiOI9XXNitPlPmfjKT9Jy
bJUfkCJbjAaALrj9o3boL/tWqAOOjhJU0z0K0TekBM57DFjq0ETlH6iF2vQ5B+bv+a1vgt2w0TY0
bt6BHrYAIpndFUiDogAdCGJ12e9a8NSGc4AJ54sWEvpe4AcQV8R4785E0rszOFJLfBK0ilPaDhYm
bwW/+n70G1PpbC2HH0z/7tzcuCAOfuWtsZVX0ZSg8QQpHPyyBxh0gGqkmGY0rmq3QhW/HXPf3YKj
xpmKv60jE6jP5PXwdHOBPfQkS8xaQuTsTsbbIseiPWcISWWdnoylTO03J1H0UO5uPbHd8vw6RxiH
N4VptVv193UWYY9f2BxGaPBJ8srvuQXwhrUAvwCx90vglAXLcuxR2b0dbfW9tkbaP+/vh8fFLBc1
W3Xbb7tNftZBSh59devUJOSAx6IugyP3lVtlLTAetH1+g8PDkwaStvgJwR7flT0KJD/bkyYkI8cz
fvnJEMXw5Q2yvM6jX04hwoGH/wJzhgeWOf1W2T+oTb3JvyE0GfZUVm7RY8hbbQ8DTUVFckK5w/Mr
xkxDoYLAgKbbM6z8y5PzW3B5iSmUN3iWUFS3rs+QO7vXP2CpfER+DPqKUDlNN0agch6FlcU7OueN
beFkdfQKXGbiEL5u0IGN432+XP+Q5H3MMe228lagA4vus6RHw0E5ZbzbYY88fN0e5/9HjMUIPIhz
V9+wScWS+q12qHoXztemgGAZR7pX4VH5PAAyFBM662xARRVAEpZI3HGAbfytqMQ0YG/q9odcsE7Z
jQXsBKsb/oa/+I7kkebBv3abfgtJj3RvSUihagwvHAvnzSi5x+nFFkCHW51QxzYASoHQxHbs8y/W
AbXZ6O4AhqH9Y+oggpF4rxsCex9eh32gjYN/yETGYQQkEbaHhqjdoyp23QZWRaSx4vCKiAqJLwnJ
x8aIoc7yygZ7alv/8I1R5useABc78ZVreUYWgXjT2158jb9RlfIOw2S0i6/2pNuwZg6+fUDJoonT
b+A7hBRFzdgelmn3g+hDcw6b11I/zBGfWDRG6YYytj7RIycYHOWnRRDVjv73/O6BaEdsIaSAN0fv
hrVj/5FhhHwxVgp4lUD5vcH+5F0TsfpdFV9Sf06vSKRl8Y24joCV+BHooOaP+UdssLrykEohxVsI
uhRQC20vJFXiAEuAUczQCVABVCZ7OOM7jD97o3sUvQPN2n/rU76XXXGUNeACSDH5YRBz8zg+jtJP
Mnv9WtSn9Z59CSlyLCk7pKzJKX2q8/h/8Cmlo5oIG/v4cjFMlxQfOmQhUIQ3C91L7+yJkvjGHSwW
7tK9rahVlL0H/beeP9bZABsXuBC3pWZDB+hKwAaQ/U9NFMVWwMNi7/sQ0qv8l6tORKVh43Ne+E5J
xRU5MKAwaCSKc4PvVoDxc08KukP5tRLVTR0NIdJx6MZe4NueTH197pMMNu6nqwZAvHBKTVT8das8
6s0aX3EXZO6vjPFRgEQ83MixHHlqs5JiShqqW7tMxy+/7A0W/jryY+BARHVsw+SQuS6tKLwcCrCJ
IFIEbrbX3RKwknRffrVUj1EiOkeAgo2SeiC+ueq1XWHL+r3vpQxC8MGHFbwe1FKMc976JVuF8e4g
ruAwOv2ZMN1Y9Y6Br6PzVVdZiG67KsVBYNIolMj0RCRqj7M+Kd2TPpWAnwNZV/xHyiUVueQqu4Po
gOMJ/B1S82aJM0m90tmnDobQYsylyaw+aNxBsRXaOD9w3xRtuE9akawFYMM8EF1gBM41VTnI4rHh
Wp7pJkwAKdbObAcoaoprTV9yhwmaamwC+mhQCnwVyGlgyFIeSUOw39p5UmCEzDgDRjV+bQCEm3WL
Zkq21pisJhCcBdpe7Z1J8fdp9/QFVAipOwJcHDQyD9Bqb0wWSuvqFDYMHpmznsWfhJ+EQpbIcfsF
6XrCrQooKarbjKvJWdmLkwlmDBRyST9xSUFyyZwFaWVOdg+/4EV6vS/A3kdu4kl+TrArvrwWS8Uh
n2dGWotP+bJLfdXBgilFid8p9hJiZvGODGYybSmmD6aEepzKJRBEYcGSa3DgTkVfI+tLkB3YK4qx
5RnxupmyAE0BHkbcfFOuxlq4yZ+KFlfUpqwEeCKId750DzkdIJotwrmAQOhdcpkckjg4BRw5rrPi
3RNaCCR3CvjWJaxHx9a1NYt+wslzNTp1nrmeA060lHfpNQQ+59NXh0qW4kKa0IhuByW398OiXtNb
2RUgcg3AkgC2jrnt+yKbcx4tYdxZP+EcUmLOJRkQzMFKAnOnhFWCLzLCl4BbgS9AiQLp7wP5CUDf
EGwCjmLEwRVfR16ChiX9gEIGS1DH4mpAHIFPztFGTdOixZqoc23xomPAAHqmzR98Lq/wLXfbThCF
Hp4bs0o25aLj0pIESwFhwaGsXeM7/2qhb0J5kPQt0AsM13B/Raeijgrb7cPlmoMCqo7CqXT9+hK2
Vgu9BUx9ss+WxNgc3Qv3KrBW2uQ5u+acUorIrrh3dKuk4ZVnem6MZJKAfq49ghk0WwJdaUJty9Qe
hz7QgcAInBBAY33eYza57yWoXh7Yb84HfR6+Lb7kjQEWYjyL9qIotqTiuBrj9IDalWE4st9jKosd
LjVAXuBW2DMAROBSdGZ58VfkccEzzT3iooBiiFYFsm/TmZV2XauO4vziAqQQnEuWrf/CHKQutuGS
ZsYjbdFQdmaOI2TLvFj1J5JguKMsF8XquQKNf8ENEp08BZQ/3eCBiTdv4g5uV4cUacSr9BJtyC42
11wGkiki2tWCjLkUE4kO4aWmNPv0phANE9SkpM8txM/i5p/7R64tPw3XsKEmwVaecZ+wtR5edwbf
Ifit7sZSXycL3Pj03iKF4Iw1DuKWGOEbS5UOtgsscGX/BmcSw2+Qxm+uumj69rZWiXApv9DdChYs
gVZCl14EMEL8CYNj2wmjMSeYOQuWejrW1nwGw1k0jUrEhyJhg4JmwKXgaDn8hXeQOIQg4zXMwwXw
WY8F+fWM/ek9AABISCangy20eGNwWab7WhBgfImxCBW+ZwlJnNBF4ITYk4KTygiU8y1YKksGCXyf
YbtuxQ0WzSswqYm1LrBRjSXmOZ8U6yBBnduaKUOKqMYb0FxAOb9eZCSKCfEYm0w2IkFOIkKxWK98
gY4X7QzrUMyLZUOcGfcA7xk+KOVa8gELDOMMMQ+0CDauukVeM4Kyfs960O9ZoZg0UyFwOcNWZQwa
F4p4E6BtkIs7z+XnidKEUdQtaKTLmNY4QAH3hPAdm3geyff8+oa2wP4i99uZNNHWo2WH67wM77gL
jwWzF/cT/7F0X8uN5EoQQL+IEfTmld30nhIlSi8MOXrvya+/B7M3Yla7q5HY3QAaqMrKyiSyul+4
63wnPOK87c4NWNowuLaLkZnldYHEx9jRx9BNM7NbgqOHh2eDBd+aItBwGQ8D9jUivdk0gE2uL+wM
bprhuS7NdCEKnj4iYDG6LEeNe1feU7vu+XeG3Z5vP5qLqakMzy9VedQEi750XAFEkzcuF5M5b+9/
JNIFLuNuiZDILTh2un93E+Swg1pxmDvKK/RKb80DeNu7Al8OnybcftTCPYXLmYNwg2GJhJkVltZn
U/Yens181k2NMfaDYRYF0n7o5DfdnARj4EMGYVWEu2UnK4voSEOsPJ0qYR35IeH1cUEAF/QQXo9s
5wIEEy/0glZMtmvetDmbQOtu8veomVe4mf9/1ABVpbrxy3b+m75EcKhpGIUAk5ll922qZpNKwbVT
DUgEyMTaujULQTY3VA7CX9iX22rZstpInSZjOsLHecPNrszp0jQmJKHHaZfxkvjI8DxCeTlzhj7g
0PX3EdPCz5AgGhGHdhiE/wbi1PTUrVMzQDuW2a5O5c3vtzbkLXetcI/OobDmQlZtbU0qXuhaUKwO
6zPVsxo6xuvfWqUn84hcOOhdA889LvTEjnKvulrrvynLdtb37r+3R7ppIU/+oDc7v/DvKeAwUJLw
k3uFKO9hGJgw0Aby3+wtpuFnXSis++dvEN21wEr1t+fvqSmVgp8kP8NbHlS3520345t+PRm7adUm
9au/MAuTPyuhBdlMcdgM9+vFSMR8btpcpf793cVB2inpc7REd3VZ0CWs7ktz8rd2dpIPArVAcAhZ
tnZgl11Jii1BS3Zn00t4iXU6ltyDK9MjS7hF6VO43VJ98hUu6aOB3dj3tfyucpFxbEyY37MM//Y/
rkfaqF5o++S6sQzf98MmZw5H6ZoqSEtARdjvFdql9lEW4in8CBpqDdbiMn9hqLJJ03ho4SN+Zxp+
KtEGYxrUe3iIyQn8GkFCTfu/t9LQ/FrqrefvI+kjUsEXqkXuz/3tWqnf+TLeCwusxvU5LhogoSpL
OKGJu/ld32syNGlZKVErHiOAUfgDWv/IvbJ+2l4rOoayQ7YJLItfCx/LUaL9GMoSi6NiMIxIfisj
Xjad81/i4/I+/0t9lF7z3XQ3LArz+JL8lI73oFaZ/rOfHYYd5TvzUuyk2QKx1Gml+pfWvyEnjVOE
XdLnqf2zFp+97aZBrCfpiETo2nAbWgkIF8MQFM6G69dZF2EmP7iQZjvHKClIVLlZJUn/800Rk2z6
2DeDlXSxc8SgC5k/XGdsDlQrLFx7RsjKD3H2c/9jVThGTo+GSctDNkVWb4WXM0ba4q3QcxAlcE5W
M7cdhIoKL4Ei+bKZrjRcAIxyGCLN1E/h5UioU3GzC9H1rtNPBH1+2R5nX5wZG9nP3Guq5zf8wXaY
gokAHaWw0d1/rrOKepC/OVQeAPZL5D+dRbb2UIfMAQctPX+8+ecfQ+vPbgoM/lnNQ1Hu2WstEFfG
dkCKsbbC48/xB0zAqXdw/8Hbg5oqAWQBk0AOKzX9GbZYBZtdKCUo6u7H7sYup4Jz/KFnkf685PUV
BfTDducSszc1KxiHnWW7Drj+lZJaGABvv8H0qw94mMAPz+QfpHxfVQN0gmYdDhcBgDYhH3G7g7mT
n3sc5fI/55XtGFg0XUwNmWJUEvo0GeVefN6hAh/f/2xvTehVesA5zsH9Ca+Fy87DNdOw6s80Sjj8
G9wUMLd7z8WdUU4qgEQQmt2t4xzsFLrihFKTfOE3fWb9UWgHpHXyNZFUjSd/PjHVC4DZEdKShNw9
fzOZ8kHazLJiHEYerfvNv/Oj22D78w8rTDWev5MvOwVd1y9LaTKavS2mSTsKRDrDgwDe/m4P8YTj
2fu9dxsUS9FCLq7g8ggYlw0HCAT0uoRCSt6rnSgrouSvoXSy27RUNjzXZqmWHeokMG27c+bX54I0
ip6+gGHfgBqVrtGGcphMaN7z1aBP/hRkzgvKbAYqgLFmKv1o+Bvz6jEOSBUUDW5hMfg8G63/NZKT
P4VaWNNbtrP4tmWs3s8fz5fwyCAVGN2jbHUZE79pHowx1Cg7TA/vH89+qZ55ybJSbiOpvVlfxLIT
oUBjzzlvA9rtGTyPAGgyCs544dkBQJmAY0HIrRY35jZWUyPk30Er7Qr33HA5P5VtYzYSXyH6p2aQ
+nBbs3f71/0jAFS/9sXZ+/7HxxQ/s+qeUq4x0GkWUPPrhy+lulfZKnVAuO4CHJl7XXwXklXzqXIA
2rVBGQ/7W0lwdh0nlIYF1fx2ZE4vGaPyGICl6/bs5zZaBbBfaKEmFWA6NSDcqMBh8+/npUK28YNj
YalilmdTeN7nY6Ckdk/Ffl1FwRL6Eo217725dPw1ObQB7+lO/6uJKABaDuGwc6+PWBkmsajc8rEl
4NMNvtKL+qGxUwvzVqpllDLxufgXdrRT2fmgAGERWcAAxlspdmI5HwB3qikWzO4RK1r4mdJCcSEP
SG95a4oqx+OFVi49M9LTUqS6k3rx8ntKm6INSQC+m5paTykqcrB5OGPp4UVNij/e1HAOKmJSGLCN
UtcKRYpjdbNp3AmGrem+KspWXcHi9bGeAJY7WVe8BYmTV1VwVAgsDdtKCMRECjpQTf2+DPjz7ODv
7IYazouasplx5pu7yyPEFH7GtbwIj3y8wzXwncvAIxgou44Dz1ox0J/qzCFEI16uEKiFy1C+z0tD
N558hFctD3M7xLNcyyAL3p/3qtocgsCkpFfu45asCTDDi+Tt20Y2+dWO8E4M88z8GjxHjYc3b57O
Q7mp68dhHkmoDB5xvZ7pd854e9RljqRwTYtDmUBnsuYjQ+CRjH0qxFgNztPLqdSMbYgG7V+NE/r5
b4dL2mozlWK2aSsx6WllS3v3OgSktuj9j0VkNwkxlGJCIuDnNjH3I948f6gxjo2fbxppVVfxwh6Z
0eIqha3JNPlvu2L4zs96HDIBWHg/DaB99pY6iS715JCPCQi8pH6AXriYelzvd37ki49QcABCW6sh
kxstpqVXoZc5tV68WAbZV2/eSRziWDagqg42r9u2CTv3GtwVjQB2CpUHJKuwu4UTRk57jgyG48If
CcO87ZH8oOc0ZJ7N1Q2oG14egn2qPcV8WLPubmE9ptDZKtZvKLM8wnAbFC/C/RD7kXVs7Zg48/j/
wPYYVmJh0/bq+tnFLrw0isPmS/xtRrw2dhq76+PRgLUbLovZxW8m5xDbq2QebvBw6rt+eGcefTe4
XVXDKapkAIZcRw4Lx7D/sHhMvZPb3RknX02mgfeKG0ivtSVx/gi7oW07WXVehKhyH/7XQ4anqngd
1DIMvud6DHifuk+D6ym8lvadDXnn07+yqElXFVFgSVA7KQum7S5pu1ZYJamA4d+3VWXL/XhFjSxJ
fS1cZlE8dcyjY/AYeXN8pm3G98NudBF+zjkYelKL3KaZW8Rh/s0JiHobShbWlVvz+ObdbyHGKLha
LCF9Expx9Fq8+0mj6n7chQ3A45NP/jUWdpfL5hf9wWmeyzdsC0bcp1sOPlfJzK3MSx2/n+qlLNV8
F1jQtvo3dGG3YSUkuTh9hqHA6CCGfQ1lXAO3mVe9AmobrhiqOUqvdsv7NlLFUKhVBTlWvL2TT3uT
np+MtffytJgfcYo427cNNTk4hArO4tuQ+iXrx9X8Ca/Cx/4n/PP8tVwMMb77ell5Xuqu5xK2NbNy
gNuJfqgpF8pOJGPthXR/aihkrH3QMyN29p+bYlW9RCSvtPEAd56iibFtKKiOlrUz24wMAw0ganVN
qmTxlRIIoi4MQiOJ/pKpbcj5O4M8L6aW5eQv9+uMlHEpbFvcqm/7cnIo4RQeiYtGcrDaXpF2uCMi
Ov9bPOPd++L7MfAh2cFiqhvxvdDIKZ0H0fkAKB8gscuIKLP9vEwAhh0lVdn+sgFt275uG6QvyufR
WVFiFaOIQEiOsVOv/6jL1ZvQ2ikvdh11qgi34FfCnzEVBwOYreb+3uatpMuCrIJ3HP8vTGjNS+Wt
Z2XzY91tkaDbAltxsd3AEx7VJUJd1HvkOcIbfw6vsNF1Hvl769BBcUbuDe/ibDp7t616A/y8eCdg
EXfbbccUBvgDo8KL7fe9VC7hbQ8b3TxsAU4SHx1eHNcQ9W4aNusQZ/zbjtLbprfO2+vAfPZn34G3
UgjbiT3g5DDO/IsHadwowAODkuHnHo/YTuMItw7ul6DSuk62EolTeZKpkQtPpLUchzfXehcjeAq7
jbXtxXXQOVmuibA1eLsR8TyOWl8O1nPUYCdamlknYaotUGHvr5tzdoq7cQtCnbCsHIYMIB38b/l5
PULlGJWai8Cvu1QjxNtR2XNFtyoi+riTedOcJGl4eX4o8KUlW/lwX9ufqPBrVw0OrWiH7/mhcU39
7g61EnkULTkYjRrBWnOYd4aERcWL9RimP0uv4RH+FR8FR9nPQAFhc+gkv6iQZmW2UW4RarSpDx0I
E6qyISO3S2yeVCnEQp+z619x0dudy5LnRZqqUPl07s6ukj3mWyn4+yrWH7O9N4/3ZokSf6pyLbSf
ondhZvteoB7X4IWXP5cZJYbHccbvNFmgedYzJNdTUZrpILoI08NP3zj+TXjwFcvLR42qcp+yYZT+
SY537VInFY1SnVWcLAdlQtbmZfbMAJ1dS/RRdcJXGDa2sJZpvp5VKYMieqn3rKajczzrpVts5OvJ
ODhfquidiTU/vrOpaBXvm6f2ZVdu51SVSR/K7Nr570VvXzv05q1CMz3O1CYSq/b6K9W8/ExentG5
u+1mmqlurisra5wax0i7Ty56VsAmvTs6NVj4Okzihr9tyLCNE53kC4XSaVFWmS/fp0m4ofq7EnSU
WMa7FC5QOd9dN6+fDr36VR3u1FWSaq5VFNkPxsf2s31vl3oPSuLJWGm6ykOb+ch8UIgzdocEp7T9
KNg05MZ530vHmSjdQhaRmk5hoLn44XnfVaaV7lMv5j87yE+ih1JJ/j3TXK6b8+6lnWiW/k75yqon
AK0th+1npYjipbxbVmiSB+cH96rCAf2TxtKl2HZF52pxuOitnZLvs5dicL2rBM1eEch3EKs1eK3E
h99VvFFDPVSIE6iH6D1WJe6dKb2Ihb8ezfvH+s+HTLrnMWSOfd5ymC4n+rd3VpN9PVOlVCvXTw4o
xuj23saPbrb5llSMdZYPdCg/G0Vv6svh69g/dK7fs9q6d+mqZjL/ez07UIZcgwYaAStLeqx0QVnn
VIoN3OBITBlf/najbS9Tn5HPQ0QFo3jIeF6ZlNfdZLk4zOHdHKvqOnUdEkpz8yoDXcW5sZhWjXHR
5OoUBwfBRVdvVlNrhUY35Q8APR2d849ax4OMT3N5jtJC8Z6GVd/SyQr2UPkDSmdjSFDh7dwpMnV9
TxUrK9z/9+MlXmaJzuP6qB1XzxhxXvzG0Zh6nxbfdKlez5NyTkn2Lc+Z8dBLQxJuxNmic0RWbJQa
68rlgikjHSjKmID68qngdPk8ylaFz+1H9xRKlzmcnnj7odqUD2LXn7LYgk7OW+f4nuZnMCoNs/2N
af/LdVeDZD5KPsvLj8RPaV4ppW1Xre1GYTEzDySxcH7e+05c3TKbSogWmoWgYDhrHV8ei0i1ecs8
oJz8Q0nniXwbrvg7LIbX6jUduv2fCduEOvGbXi8NOuomQQUhVZsR3tTWf8TQeks98G0kmQF0V97J
ZqvPxSiBZ29rRnx/9pxyt2xVS8ezdx+XHhbOEX60IleLWH5WrSz1BIgOPnmNeF1/+2OiQlxI6fSr
YX9vFeOR+PPxxClEdidFb/IkHz2TOgwBoNwrXXwvXoSPBGWnaO+FQm+9HWHDFu79LQ734KAtINUs
YKSSwNPRto6KOBaEU2bnYe4QP0JorJpTc3mAiuarr0CmGRzHmUUbT6x2PtcOZDteDs/G6VsbXDir
p5gu2c98rpUeODCFUsVTW2odkuF7D4MdKHFa1mcUQiYCiEFeoO8W/sWBHoc0z4+B0W3A0kIq8SZY
B5MJP91PiOa0T9+rq2xVCeF8bUlIntAuEfC6cp9VPL4QL4Cc1yjRkqRiyGveLh8mlaVe/mRtIu0F
9OUJiUu9crsBonr6uq3v7TbH4a7UF2iWXp+Z/jpfl2mCsoylZFh6eFzUkPfQJwzSebQq9WdsvZKV
+a4aA09kX4tt92qX+/ARfoGQ+boi5Cx2jMJpOTi1HH2/i10T0uNIW1HGVKJkW1uAPS2qhBVVp4XS
/g7leD+CCv87+x6rzlls3plU9hb9spHD8EjEas1q+jYojpk3xhbBmZR3Yfs6Ln6KYg7T/KcwQIkN
+Spd31P9n7SSq/F+VucNk+wu/5adVP9YLfVOX4TlxuKnUzP36poVMQuJ/FCVXrcxtpRM9+3Uy1ag
F8wKguo7taqvVbfwE8Thr2IkqnJ6BeJNfaE+7HEx827J15VeGQ3PTvyatZBcNgX1+jJK+cY2kmDh
3i+W9W2iJv454S0t+GCEBEPB/ApNQ2dXskIuOwUILUz9pCrtEKA86pOW7oCrEIhN88+jScGtfvjL
xBRE8pHm01hx9xmpe9SD4JraPHnQQ/pD/6cmMqWRqZ4NTHfvzY2LyiecMq+54XjvbimXN0waILmy
OQ5zl+A1lA1jXPgNjRPz1+O4cGxiL4n/QjsDQui7XEOEv8SpudWKQwwnbKvSr3kUam8QH7eNRKGy
JLsqJeL+oMcMccnH4ku9rl5MsaQOB8kOdBqSVuiZfaWJrdilLMaa/C2+DE06UJoEjF9b5Qe8g00w
oBelqTt/4GPWZJtYOsQDcHnCTE2iW9k1yn/o7xWHw++b2VMO2rQW2Ako7OWMkzJ4CCRiXl58qE+K
ovLmzftxbIzvZw5M2sQ2dV4TLzAyIETp183ARPmoWtDSOxvTs7ygFkvlrklFS+9uT/UAZasWRPDa
e53GPQxLoBfE61hbjjbvqnnF6Pv4nmrlo30DjA4Y7hV+Mle9b5X0IdLUK9nopnpXMobHxvMd+zqg
7CA2R+P2lWVQAusLm+HR2b5uOEbdKlfK2qKaRdgmHtNjfzPIEGFNNGgeSFq+is1d8xn2YLeMqt2T
i/WD5Eu06ZZw1JwAUannPU87AUDwoetJNwa8/V49lppedqdFetnc2ZOBd0JYP+hKC9DQS1rLwWq6
3fSSt7Yc9nit30NGLQLAeWKPFVKkXCo6DW4UA674H3yUszihpZ7a658Fe30hPAcl1wrzaY9UMJcF
yHOWh7EQfP9TvJbq0pzUrzjYDgOYM/Z4woFPjq4t1YWoy0BWfd0ty+sAwn2GQ7ZOm18Zxa6++N69
7zuBuvasfM0wg1INRzmO1Tq6iLbe1g1vLwoY2+96orfjpYP0csJNkAs2Cr885UTNxeFJAQpZL961
liN5a65/qOA31u4xP4Iow3vlgiGD2DK6vfO9akpz6ttOPB9Qeo+/NsglIVZaxYf6g6Uvp5tYkev0
jYnqhJS2yRof76U+Q6dEO1vgTVRZj3Z4ZsNTMz9IVG/fp95iFXnvlu3rh9ICMM1JkO6W+gXv2/fa
x/NMHpDV/WIx0jq1xRVuCCAvJYsP/du3IVuPWHq108XybMmRJPu9msSP7/OyVTy8wDjuPzYcoaOM
558FW6lK5Ta4PIR6k8QshZso+XSyQB9kAZdpSi2EwiOVAq9uXTpKHLr2hvIhE06/XUkqau5h78NB
blX5PpQfiDQiv4YMhl9UwsuBJ+VUR49jdkyQJFffjF4xzdH8LIX0gONavG2dWXc+aR5lPymxdM9+
HXgWbUeTqHWq3IV7q3FweDm83yagGYErFsvzd9u4HmqbGhFJrMIxG47KbnTk0Vka37+pgw1K5fy1
zvZqU6e/WD9MYDzFgXdrU85uo2dr35A3ivioITexaeKNWJnFyutNdI62csqWc1TSyssf4l9KdzrZ
nJMtatGrVooOtt6tH8ulX3yXFKBAfj7o6kQXMguJ1uWsROG+bS5Nm8z2J1vDk42WEyy6tD3BSRJ4
bFTfePOEsQrBLLEpBG+9HGHfuNZLOHCsNRlkCEYw2RRTqnqXi01YVAVrJWJWXeH9d6kcKhI2fKNZ
RbBWDlv5Pg78r+s/mIGgYEHElwVcIFvdtelG0sXnuZy9R6nX5wZzzi9F2n2ibRWjr8yKEgOSaB/X
sgdiyBrEq+WtkWtd2/ryZ9Cq10uXdHzMmrJ9bN86s4GXpFJorV+u3w8NogEpQX/q7DU/YUqRCfiA
6FcWeISzyrfwmIbxHcfwybl0xqhQJoOFeuK5qOd0tGelXhrP4JQ+cG4nj1bs2a9F83ga5dokCLOj
TL34lfouVfWjdBUGu7fhqXN7e3To2jXu7yLqp5zg4YA/1W6dwCGzidSKOKdHTt1Qj3gqe6sx8KIV
nqsiYcGZ4ORaW5MiLmNnhktVZObq8b3UzXT39c143bpH2zctXYPgXPFspqLcQJ93eSUBWRzKq9Gz
LmDO1e9sDK5x8WsJDEU6atC1qOmYPpF0JbS+KF9uo8ICerHv08RaUaAs1LWKIsI8HmV6onrE5Y6k
XGedydPR2trONXCryAowEoWaCNXGrPoxycepEmKTqoQ/ATQPe2WkZft4ieiBidVpB0hugmLEnkxj
yPfhprShGpNWZjQ5l+dKU75aGeAPMD3o8G+3qIoGCr+hjLwfZz6IYnWT3eJg1l3qENcclPhJvyUP
EflhSQZ9sMk8Omaj7J++OcnYXUxY3qdVcWRUQQHVPixpeIP/5baqx6E4THvX6OowfZblL6ssFYHy
9kkQpVXUU/DQUBbdz+VH8KTUfLhuHONz1Z6k+qHJ+IYqJpioBB/5sKhoENfpjk10VcarbnhffxO0
ZBDPtFDO4kl3WYP8IGr1/nkTsfjLW1EHdLxZM1VPIoeu2alBEROs72afmxpLjvhW4S2/h5Ta/crP
RqbtVkgH/5siShBEof8ZGUhJdP6uDNGmRtl3Qcl8sKKSp43+3ESsu1pO4tgXkYI6uoMXjlfSKpdo
rwjY2Z4UAUhmrqp+FjvfFU+kPRwXOscU4JhJbtTCIsczdPL2DyWGM6kywGslMi5/2bYUcV8uGp4m
WgRDZUJGMROnUB8/16RjQLCCAmvYzrdUGsp5KXTiNRFA0iXnRmj0SNiX2qqVRVf0X+EnDakb5f2P
XTK6nuL8ND89DXe1UrfUCuqtNGHGq1bBTJnwPuZW6zhK16+1xXjSuvRTHTFrsiViQ4RpBtwSwLns
J8aH5tH55tZIs5XXL4dhkZ7MCWwL4xeYz76lqUpIRU5i19bt446P/Lv62+tHI6PziXOjzpoTbJaT
b5fP+ctZrw/sfpBDXAzfRJEz/wIVOoFs8XDzvEJPXc3rWO6pBTd8zYdyHuywkK8LPxYPOo4VTbJS
KtUeo6wwCH+/gN0C+sdEz2D/ZGDcxJgwrv+x/65V2RGy8CPEx3B6crrdbf9Rsda1daNsBFRTevUP
P9U9CEicvYfiT3/3dvs6DJ7f2VFuHGbowgsjUhfYarkhy3usip3YGyrEbJ4dNDd1d5dMKQEVu6VC
LcmcN8CyTiwhmgwVrIsDgd4hdgpprPScKKTICpJLXFH5stSX0cmufSq8Hx1vnv9eEt581C9J9fzR
aUvCn1pObZOtojnYQNLPsEWI4CSE+l03y2b6UAVnwqMhskBNBSV1eEjvGXnHWvlVv6ZNoi5BhqXC
vpNP3kyub2cpl9rLEWhJzFBqHGtWWHcvrUtem8k6fAxXJrRmBKZR4YU/p1MepfcFk15WmGgkW6n/
TFX42B3eLy26J2U7bpR+lyQD2GWKmh2C+/CS2cqsmu9CMbcdJn8vmjYYi24ljQ88Z4u76ohxFmJU
126tfa2ge+uyr5gZXGgBCx53N4BS+rSqqCeOvU1zW52PCw7GI1YZCtwA8QRz/M7euFQX44e2CT5N
CGu6LsJpi78K5T/b1Owur6vOpH8okwWu7B0w4TBM1VP1TWdRy3QTIp1N/YaZW2g5r2tcgv2SmASn
fP5LXaV7+QJhVfaOJUXz6Ii7vou475UZrAQ/xxX7sjsq8Sm6suGb1BOjVZuhEze31zvJaDU9x/n9
HU+Z0f3nuuGtKX/adT5mzWvrFMlegbEcFzHHNAprI9hr/Lxh3SuZ8f8DokYTvORThJmOUYqxbViq
f8FpW+4SFz9xRd3IpKZXc1gYY21gLR+cuCGImVexFaZhRNU+h/c2D9xXmqUNWm1lvmvoUCWuqJvm
U4yD1SjQOMZ52pKvd3yp0DdQQLp/lvNvt+FuUHxb6TDQQ1zd67z9zX4tlLyFS+3970mV429lO8uX
t7/713X/8YZM33MIrT53Azzr9u1t/azCzabbY9BPPU3tm4KU+h00GPS6bRn5DpklUv62OGZmFn11
B3IMFmRUDkJnZy2v2zYnVgUpVRP6IkKA9UmW5d+MaMu3BXWEvRyIK3NM0UslNGRcKoPgBBTPQbW3
wZ5H5wOP25wyAyxI+ub9NPmhGNO4/M2bLzoxrGe9LOZl5S7V3HQ2I1x3bhtkvwXZm3pwl8c8Uemq
um1NgFoZaFawQwjngD1OAx+Um8TR4DS1HULk4FSEGSU9b53dQqE5GGA4h6h1BQh0QwacPKxNy/Ht
p4Of/F1fQPjlf1eY5QMU9/xxFD3VfhKVxSYmlyTk/ZkI7ySMYlg7BV6D26bqSm3Lz72df4AN6GIw
dRpsoY1v80bDAsca7AbEcszZmQBfx5LOrl95qG+ieMmz7WqkKLUjgmlUU178BKTNGemzsyFlCXUh
p2D6EzJTn3SURHua+ULjn2gDBIcQp+Kl0xVN9tN4wIiHUnOaG766cF6U+Sg7ZffUFtF/1NpxcTBo
coFn7v9CyW1HJg4z12w9wv3mR7EaiZqviqKExYGMRT4toXRtf/ampK5WWd3Ut7wQZMxwiWNNettI
i1mdGK19HETH7+1cOzudOMEeGpyVAIAQZIqIDhEXAqs67NM4zt6SWwB4Nl+M1jtpr9Kvb5/4OPwb
hgC+FgMKWFiF/sTQLj4D4VT3SJ/OH9j0PkIVXDlLDLKz6BCfpKTHRuCG6NP0UWHyXwJvG71FazSM
0n/rTLdHvgCMxCbPHyEEtoqWcYLbfw4px7nXYDs6vC++gMUEO/9NBxrfZLjOhmqWuFKbJiBCIrqI
Lt9KS5ryX8RU0oX5L+h9iNmwmk5GZtkcBsxOf2GIVXAExkDCNcJa+jM5TYwt0ccgdK71zGnOb91i
E28KlKEFqspxMx/Q3MSEjtr/KrA8M1q7CfZ2okW+ftvPTrWxzypkhmmxpnoeY/ct2AFkW9POXYBG
V3NcN1geStF+krqEwxPo2vjcfN/75sbn3L5MF11kBPbfrefhf1t8e75qHzpbJtkBEOP6ETocZWP5
svU10zWryLv/BfMUSBma5YSUdQkn2L0leo8p6bp1/zQkY2sirSzq2g1cBQdU4/atrFaeRbvGpIzK
w9ksX5VW9mTw3cnINlunWVCZNXN6fvDH20demztezLPmvTXpp1pqikwTk0NGmPVnHWOuFjqvJior
u2t51z7FFF1fkiM8h96quexVc21R8D0+6AL/3HwecFe3bYV4IhWdi3h72S+J8HaS4tTr4Z9rxiC2
BmqnzvJFYPR+4xy/bwjQmqvhrHXqpt9OA6UW4fSx99Q55cxs4W9DXcP+P+sevpa/qdcbF9lMPTva
v1z7ax2tv9e2hBpSloWevSY7qe9tPTgyLiKljv75Ve40mWZHMlYp/J757F5fYCvRPXQOzXlvtosy
rVK1MF7+su6aqq4sytmpTrf76/ZjtiGZECenhRf6D0He4KptGiiKmD2gjNQiu6yLYq+VK3hlrrr8
ZdsbqemymlJ4OjTvsnL1fWTb2xuU4P2BvQwh6QekkKY+tQrnYvsn2cvoBMrGme7ruU+Vp5JpLSq7
2rx6r28k7zRzzRpvo6oCvRLdxixt/d2+nuOlJ1hpWGfrxrWac/Qs4zyLvGzvxpvRxOqr0e814ldQ
ebypBLxpMRlIq5LTIKVoYyxGtuHFqTz/OPZ3tTByyGjjRDSvbjqZ93MjlNmKPOivDU4LnSucNUXL
I97co8vnWSJHvElPJ69eZIVega5poediOorW/avaZuaHunwF2tQh1wA/vdUx+7ibZcYh09+p56mA
KmAM6MJOA7mgP6ksqonfQ+UbE7t7YehLHA1FVLMK2+hLRXsQIF1bew83JPU7e1eZbz8dbPN432d/
2meoIVJsNZbxpHESLCwDNLFxWs8Mulyu8tDB1dh1T2/sYwcyhsD4J/4dpd/MbW31vhRGdTv/vShG
JL79rQa5+uMzOUoIet6X1UQ3tGid/sTDnnHet6dULGv+vSrk/SQ31VmdcQSAS/zZzsXKYOhO0B4/
qD590LG3qj8bh06h9VQgSFSLzUWFIlYnV90Mt+3JYNGVDeoh4ey16wJYnW0SVoIZjLkdl6GHNHSv
Jd+pZ9XXHUGxungIgFYAsie33bwThIJ9rIZSBm9Gu2ZG49pJGKUhTBdofihz62cBTsEbO4eeoidy
H+vygxMpakA4cnLXGxhjWdOYp2OUpwj4huKa2sUyhgTU9n1rTtelaK2lD3ko2mjqmqusq7dOSrQW
+lbXoxynsUPTbtnaDDazaN5jBd0KvqqakwmOLPDXM73gFU7uE9tz/JAx5/V2gODfA4xyVaqRR7+p
ujadwpUEWigoIkLzETUGq/KdysWhlYFgSXv6h24oxgjooAyTmiCQYulwo1UzWYMLSR3mStHyW+ct
eBgfXq+jQDX9al9g/pv9OtVOtWeLeU0/PVIhfGMjdeW1geKHp/gMAYnjYCza0dV5t+nDYY83/QuT
jiakeraVNaL8pmnDvZ0q+eGlFcyZi505QV39ha3baDEofCfhT0Uo+tdBFLqJZMmuQbukN2+70sxl
Z2A6flcaINUyKkTk+rQoOxOmL1dGt9oZxre3xDs4CNVfElUNsA5aQBr2duhuxZrqAg3ckNJr6Tc9
PMtbUuI27ZG5sf2ye6gd37P9nK2ktVMfR1sG+JYaJQfT0zCce6fP6yp6jM6v7HgjYkL1k1ZkDn2V
5e+xv/wAx2yGpA/7elXBbpkGUFRuckexkgHVctVM+6pcv/5NIyjxalCuwFsKO1iS0cxqeH7d/p66
jmmkA32gqnLqIGEli9FXrUeXqtKznfzafyzHl1FyVNRSXMLVlsNUDgN1yM9iLYCJNqLWWd8mUczE
e6m17RvMnRNkDkBU5+ruivHxFUg0mYqULYbkm0OiZGPM90vDMMu5dvqrOGXLBhqSOXpfXk9RqZWt
EN8cPjrPhqrrvnpowqA6Er8mN7w6B6TGts/qYxj4E/fQm6cvuAZEjIrtSXvfStWdLP2zvupO4QVg
E8634rREbHwo69g530Jn7LENsKgXhqvP7YvV4DdYILQYKXGvT38bis4S9QJn6xWADmlkF9ansmWr
hgcSsIx23fUrx3M3e+jSr9MLsmRBVJMB1Ja91WjmLC3IHYHotZSDY/73qB9YkZOMkk/egjl6c9Uy
0Nm3x5eKdGf+IczKasezZx5fs29pOeKkthtYLV9WKHuCELZZp1/JL2LzzeTfhS04+TFH/T1etXhM
dTdT2+eSJaDARZftohlAsoWu71Lwgq+EatOxd7e3YH1cq1iyH/lJnPiYs4IOunzjlbNz+X3qXOLs
S6FSqmyhbE7EWTn1uvvcglkX3Yy9JWm1oXp3toPZuBDejKnA2YZe0OITeqWv1cyLWDQOPa8XI/2o
fIrkGtb7Mj51Zu6nUEkNV7UlumSL/Cm/2ZVUTGNtInr09y0MC1i24LqeK5QdoxVg8QEu61RUFJeG
73Ej5ky3oTjvEifQdOi0LFI1EiBHVNK7IY7QfvdWbN5fC63UewCS2b9doYPzal7CLYpRUhisNBiH
nnZZawMz0aYifwDMolNEKiCv+eZtRAPR+WTG8m/7Pi3zQTaaVJPsc41qfR7fOgvr9VQf4HuoaaLF
tVHdlo6fIzme8aWpbUXfO1ZetKiF1Hv+kYWZU0isH6AiCU5+Dvk3AnwtYXxv0ih0eVfUj617a9vb
NA/N3ES9dTc8vs4frTtHuK67Y2JgLYam40FGmENgoPqL+is6EU1f+yl92HrqjpXrz8aOWGrgEeH5
qFI2nnWwQDWryflaf7ZmzUNnU3+2M20WGx0HC6PGCR3srwe3hrRWB7QpBjiLMrsWu64OI85weo+Z
0CAqdIP02VfIdfJS0spuJzGAZWDq5ypUgmdD9jNR+kN3hrYFjKplf6YhP1nT6di/VlPV7JucSNIj
hk5Vzy+n7tUiJj6t1IHOcWquBXyXb1ViRaegDrCIX76WFVSH8tGQ4nc1Q0J+6TobKri6lW0NI7dn
maKTESmSGzTsPrHqeX9RY8FSOzQz8bUBASyjmMcnIjf2z6RFcQCCOuhqz/IOPnASvP6DdRzEggZw
gJakuBgf4oUwwQJXe9yVX0veK/Qn5IZieNPiY2vZu7fJT4yPjVlrVxNNB0kGTKhS9xqdqjDcFuNb
xPrubnh9PdBzCO7ujC4bh2m6CVmsXN5Cc/kjGngnq0RBGbjfXP4+ryX/QhD5lIQTAS/wOti3T1OK
qk2HpHMjFNgCpIS/80IPhhKmRnASmMrEyqKks2wUe7YdJlQVHCQ1iX/2REKOFUrFlsS8Oonv9cDZ
2lc322YyGJSFDnaIhQMaHuo554tKfstuFQwR5lh4CEFlBpj0lCGcmNmcd7ViY1bLCgDv8YLeVTf0
opd+glepdNTN7l954BBifaDUSRnipPJOhlyGUKaea99Ct8/7ukM+RHu1HQpCQOxoIFgusQ1RxNyQ
YGVXK+iG60sLFvbhRYDTeAs5O8XTctsBDdnnjzo0G4OLMnxFpA0A4V6zKfANEg5TUFCROjM1+kNf
KryE8QoZHhLHSSk6/SnThHhwJ+N6kraPV8k8oZcs24EZLE1rnrX7ZD+zyFn5WrqZp7GQr6V+/kfS
mW2pimRh+IlYCxEFbplkEFBRUW9cTqmIKIqg8vT1xanV3dV18mSaCkTE3v+0GfDAKAEi4JMzmaAC
BAHGmMIGdN0El7qR3sbKCLQiX4KKtAcjBSwAuZHSq99PADPIX+JzYQn6Fx/VapR9iKTE4YfUY6NM
Ucug7yfp9WPzLyiQ4PeYbBYrgUhiB6dAfHCPBUwOIMGxiQWYIhg5tkFt/wHWArCBZ3ya7zSp0q+n
T86RNOv3rG7fPKzya97gikE4q4xBR/sa6YTbgukBfnE2ECJiiSnil6xcXFJUec9FhbB3o73J4Tb7
e/ns/9jHs8+iJK7guRnsm1PJDPaJ+C2y0Lu1+2/25NzqC+lfSLjBjUB4E+XGajsl91mpnRXbb0tl
ygEN7lf0uNc/LIUK54jIU2BjVwIxzuELPsqxuGM/oqm72PBRwym4A4iZlJBzTxI1j3zLJXivEP+7
YlTFSwHPAhADMBskbJZQ4GKiAwU7d4wryZW/4xJDh0nLOUR+CGpzNlBfgDAghcD/qBN6929YRb0U
Og8SZUfirVZjGFIHvGeE4VP8UaR6vFcsYP5tGMh/P3JZPrDG7Dc53PGd/Q6NiIKKkK9TCfPopc0y
Z/y1kQpvGawRsg5C83tg1cIHfGGX55IQiAJGoE8lllVufnCLJloC4kYN2uvBbfCZOP1jPsg5xhx2
+Fh8lATnp0JPwmQgMZYMkYoE2o2PO4CWEonz/6C35997xacmE6IimZzpHzEoefL/U40gzkgrHv07
DzZFKqAglwsY5oEhtZ8Q9ocEniUJiIcN9aDymBKFTYPOe/xr+SUpC1qICPkCy004wIeOgJFwUtAv
pswTYPgHgWOilRKXGv8d+k+R4a0BhoPs8VyTIKH5dKJimtI2gqaJzjtxG4kyDpD+Cdad/HGfC0Qu
xDkWCRUYW0OoqwbJJKC1AFgHKZtWSwbjeQkMN9zw27g69Ye315CZUo76iMtSvgqphJIQz2fCOxwC
XEL0bap7QpRWwMUTgR9kxj86DMPkgaIZdMs/gMHeefbqLUnLfaEaxtsQ8CJQNo8/jPHi30GLRBq0
fmU9q1FJhEKNKfwXcKvYlckMXkAn8YtQBhLVQ3NFEiMQGqlHX4cQTIK6f5z2BvZl1PcY6t3u0K5w
xq9/0xbFmzqi8AL/e/q8DBuNMCBcqITpU4xM2G1IOUkRUFHUJL2n36UDShmelAu6uV5CCjAsFN+G
zwx9Y5c+HaEd5hJfvd8UzyC81AMAp+0kJIsSeArRea5oAdkKY4Yt4oTHy4eZel4T/KjEJIRoY0xu
he72ERJwFGXEdq1JCUS+1psY4x8mj2NzR8+HmAy8EI86PCziGpvxVs6Qc+DIwFCOdXSFOl2gEBeJ
lL8aH/r/ds9z5eD8vzApLRZ2xPCD4lOlWKWoYEYiKlWiuasIWBiUUi2F3IvnFAmqCmgQgZaSnLEA
VMJvhqvukC8FucGCYGdtLKYHJbgleFDZsQHJOYeSvrbAariAyETXA6RHwdnmhEyI2Tykb6LYBZxS
RWQyURqwdpzA3QGgkKcMhJp3I5RbIq4BoyAs/5m6GcRf8hTEpF3C5V4gMX2tYDnLXmAM9vwixIdo
BIBRMdHJozcIOvjmghfECprycEZkm5QMDIDc45QLkIOikAamLkTIHL8fqhMgmWA4xcCjN+D4A8r6
RVj0Gw/cGEkRab0dCGtI3iths9hBtid8ZuSPEnCA9BPaH7vRdof+7/MSNkKgZqhFLEtj9Jkf3Mt5
hmekrByj8fnnd92jESYKEgB5jg12Uuw/IpKIn0exp8rWC9XJ5JFpR36uiEhAmFwXhlAiYpYt+j4P
H9MNrOcemJbMANIeiVnQ5tsdTKyBmh4+FWfOjNWj2qriS68AT5ev2ThHtrvflMBAgmMguHop+wJe
DzzJjCz24fXAKtECqE4PGpIO93y3BVMVS4xdeu7OM8z8P5PSFryz2zD3sgA6Dj5LxNZcX7T3Yvoy
onQqYvc+l/+anXaxgSWocLBGJCKT64KObkfrwY/oTMJaIvDc0bWJbZUdw2eWyrX2eRf0c9TNFMkM
oTfYWlTa48Ib3HCaWIiSoGOYHMaJJYYhNbAVhEfG+Fqm4DlLSAnwjpdofqn22Ro5GYzDHRkXYlJG
yVLm8XjtGLXRcTSwV8s0UAyc+UJkwqKRxA/mVzqAWWK6TT/5ukhx4dKeyx9zzwIOYCaAcAw1XLy/
N9F0oJhs3JywTJ0CDqe3GgE0KgzUEvAdPAkhGygrGEZBIuyFuATBzJHOzVdb1VGoHmCObtuoY5YZ
XRkv+8F/QGy9x3Jke/3COYFM/lyWGZUbhQ3fxjecd2jMGeONOIS1T0WJRpenFjMf+ZTTYkltSJQV
CSKQEOJ8kDwtlUTegZB9v1eIQsZEcW6J0hdrT0exLQu9OVnq3GKbeUNge5xstA65uEMr0hlTecou
zu9mYAFEwHbDQvrHfzGJgWNoXBISINIbEKE/gQDYTValoNuo9NAp8CtUkjEhydi6VrXq9gvU0hZh
C2wpw0hs3tjQqdcGJswW/6zua1KKYg5MpLxDQubYm4gGn0JfQKedlzAuDFsQVeH/UTYk2xD+wDs/
kO5J7AmwJGalmi7pNxgxyTlmDB4TcqUxOgw8Va4I6KAf3ddw77pj+LdFHxAbtRAhfjeEjtPbSMmT
M83QYoFd09xRUyOxpTfKlC3RLRrCkB/wxxD/EG0AogDQdph7RrRyVEvswuwfhLuxMeEIkC16nK8p
HB0klUV562+RuuHsBU3f2jcEQWYxbeBJMejQCvc9BV9PhvLKe6WCHP0IxgOftt3R1r1hTHvzPoCa
7FTzF4MghG7tw2A09a9DisO/06Ny9xg04hgrRnXWhV9q4WBFjRXDc7BSqeAZUcUNZt7Xz6pDtEvI
RQ0zRBg5opsgQ6JvckjpFmwY+DbnvCgekHCUsIMybC0OCYg/NHhAvOeYgYmMnqn6f0qL3Q7eg7Up
Vg+KGha4iNMgR04kzpE3LHgBqkGDsWmsYtqpwUqo0MUgdo02gQlRHNw8B7tzrLBf1J4C7Lx86G4n
BXQxJONPnkTRacSYkb5Fg/GckfEHq/GeM0WeVgdGCTli3M6RTgKkauB8ZCTY5IFMBkQnnqdDnI5x
6ZQLgfr2PJanC5zqNaAM/C8crtHLgQUjMAi2Y4TngBwqcXP4VeNycZUsRhmvL7pZUOdDHyJ4GIw0
C61m9PhHQp19LZI9EukneXSnmSicLQF17ytPPKjdYwrmOOQKbblH8liGC6OxVbBhOI+hi4yOieGc
ivCnDrweFFovvU7B3rwLm/l5hh8XeWER5KPHTENzIYbSs2F1CapgUGtGP0wkxAkqYAyKmWVNtBpi
IriC7HG62Mb+NXl5BvBYlVyTXthm55CniNr76t7TYirFKk34Pe1xIZHjgEuh7DDzUZdRjyCT0MHY
wbhJefuGTHhFYIbyFCiql70ynFF+3XBEmdJsS38OQHUaZLfkmxkzg8oFlDTexjX6cVJZiYf+uu+5
sfqMnmhFxHtQ8NZHxWgbEPUdQus4VVjBKNHguBBrvuIPQfNoJUS/RRvNeNsRGxk2EdBm/+0MQIUa
FFU59w1J85hrEj6sV5oj6wCA9+q97D0I4wOEo9TsQMrqkNfxW3+PTcLWvH5I0GTcRyEimeAUDp/b
eSWP6XlRgxy3Xs+qYm5eoDNiTqAhJES+kjx4ZVUmg/plPBG/uJxtdYv+C4b9/y2LQOMFm5vP4fCM
u/CSFifZeY3B40YIcGYV8Xl3IvFacCYZEF6sBN4jgYrAgHsELRvmFxhg8fGLPRIcMgHdFH0UclnF
adCpR8xkOyJHQ+mNbB/FRmm+jhecF+PmxJDL3WfZTK8TmbRNYKT5PyZhcU10DuDvmNuLfUXoS56j
N6K1ywSQA7BEcTpcgL3xc/FZ6PwdEXxBvmmm3O4EX1yqZXUkAO/mVHil18wYcBZ//d+m3mhxQ0IE
TDnDgMxmhA43//jvfX16hS+4s49z2/fDKpX2l6Q3a0khzV5QQ6iKKu/CQ37OcixKF39b0MXeg66l
ImJ0h7PP0U2+57cLyLDbPCd8PonpwY8RHDaAdiAUEILzMBIqDQ7KgPQTfFhUAcWOKlWa0yIEjLzz
XhPp8FlSXnwCOubOB96OC4QtjF9kbVZwAFViuNJskF1TALB3QSgijWzaZV8xxO1wnurHWszqBkIx
JcRUOIt4/o59uLWrC6VnSbNHhIwoxgkETwLiRNVS7OSlzmQ5U9rf0zwyZmePj5wQ7+pCcHu3RPcf
C/ioBQVvek20GEUVlQkDu2ZQG+MKZs4IwZC9vgNiwekBqdUgwlKIEZjIjG0jiXUGng5swpX57MRz
OODpr3Tzi0v0HVzepny4Is6S9hwb0XZax0N6USZzwedR2Tj1ktciMTqpR/19PmYqmouQvDxJsDgw
dcwZGT9nCKvvCV8BqiIhYdfti+l3T7stR7c58oRVHg4yelmgfUEIMucslDGyn8HzMJVok3Oo7Wvc
gYIJYtjilHTV09bX10iZgxI2jBzS+IrEGEkhUntbnl/DYpJbyCp73udhnU+K2z0ZumCi60OugnUZ
zHN3A2J/BG/WxRYN1viWPuBGEKgTr17QfFLooqJj/Nedwb8WAg4qyHMW9hlAgqRxCWx+m2iiaQdB
Bm5eD8W0b7NE+TEIvtMHexIqp5YXNjbFWkFKRJGG7Ih2HHSNaQt2eXaKFrWdx2whVToVlxPgvlCa
mmXFcAX7XtmMVIekxTBguOjAEF44bD7L87LpjZg5pIlZclcOq0acd5CeezjFuPXOm28IGR0JnVse
VMT3lo7E/t8LjWnl3JJnsGXSpammvTifwkZErVBQEE922q5bev0vmPdBtdmsKgpkeM+1AGivqTLZ
jofzezL0t/Y1q8J3+iKeyaxH2yNHAz5KtyNxzOVcxpz903DloPNRgCAAEEh1Zx+CynnjzIaxobVO
++H3bW7nHNvhgPKCDHE60b7bRDzYbsNuDHCfLzQ23+2GmWwJHBNlkkTea43pc9afwbvDDHKQLAuH
1eY9F1pp4tYzB4x7QmTu/EhEE9o3LRtkkmyCzm/45ahG1DUPaT79zsvot+7F2395BEWYh/fjj81W
F0fi4TYpYshT0mgBRaa3gzjpkPSHj40+fqId+ttpeEn3Ctk8bCCcczjW1zXXi5iSUMo07tmHNaM6
OlXBxRX77g0/hQGsbPDxS+QzM/V4R4MwvWev5HP6clT0KN5DxtWOeIN1VKGxFsU/FHp4SRT0s/v7
PJ/dU13cnnx6nj4g434UfqrVB+QZ2ipOBjSqCaddiul1jvc0YLbgAeHzNWGm0urtQ4rY96yGNOR8
aSkAUXVQGQ0ydm2WAPI8EbmKVBGDSDIc/9Dl1kT59mwYhNF51JsW1o3k2sollZQttPVx+C06jna6
zYQ1TEDsdi3FD4INE/JeR/3svFDX+kRFsUnyKsXGMCBD9h92h9gDAmXoF6NL+qSO7VMrvMP3fjhi
IgkTbkxtlgf9+Eu00uZHHBG36IpwUllTZvjMO1sPN3dXixEcliik4WkpTAuOPPKTxxe4dhA+T9Su
8h+URPROvinFl5ZJTi+sTw1GJmmmIq1YK2SU4k+Df+rFDy6hwyLoMjmqowHZxQ+qJbIwA6wZHn9L
kX1fq7t3Qv7uWmbTLMLBmNWHhRMNawdV3uwgZu/zioTlPMPhPa6BdB5UtuDhduVjsQTpYJAUpMeV
IpL3JmRJqDkEjcCf4aAl6iiaM1s0VjTvrOEOev/sMScCTlpmDTMiz1QoH4nqQHzAhGFuCRQQ2bsD
yGAJc34+Us38dE0FHfPdCyU/u0Nw51Z9onvKTLbwMaXkG0mQUOQZB2ogyLsvr9EQwdfZGyF66BDi
PpD/ytZmLqjOFl3Gls1HOFUwYdJa8IYm2ORHBS2IKJnBMtgXti4eb1jCj/P16f6gk0lTggmqoZKG
zobnIvxChz5wuMNt8M7RSXBVFBggbH5Pj+9AnzP0r1wMVJghM+OntzUXii6MTdHlIgjo0tEnPZ4A
qnFUh2pcR20m+0ijELRwJgGJn+72nqTt5JYWTNRKSJag6MDk5qHHgp1Ror6bRxwmZ7P1nyd53YbP
E68aQc6FZNGNnyd+jieRCYDU/wNQdhXe/GE1p/5+eKrmlE6G6HYNCPDvvs8+yqnWD3vAeKLO7vak
tXvFrFmUOy0TmmKOFygt1RruCkbQiiPt7p5H9+Q53aJZGk7PtAx1pETd4eZioFHXq6+vZTkipDfl
HdvtWmiG6G/B9jBxmlQAUYnZrD/RY75iCa+GFCODBPJTUHdLY6FshtH0uEURiha0Z1xC6CEuK/nR
QuNcR3vqYLdYoGV1BTWloihA24tXtA7AuHgsOa552LBujjnbnAePLkAYfzYcxru6qm0sODmnDLif
UV9zDtD/8B0iV76HBmU7p+HA+UgdTtobjSRXd+BuqKZI4eaMjgmUcLaxIFYRssyLUI76e8rNNUE3
tlACExETPjd9vE8ElCfPSF7QEpnaXpwjnJl3sZ+Sb73QuD03MqLrGMtROgg/f6QqQc1CQ5lD5Kio
xnm1z0zQL32UPm0ITUbUO/Q4QxMwYyX3CTqmRcla2BLuz+xynlHRfNF2QeGLDpZCDVVOsyhGeFcs
HG8i+BopF9ybZO5h1THTWm/YZyQRtmBfgGZIkNeZp0RPkPOZ90+LppOejO2zz6PdoGl4hUZEu4fr
csM5hnyWC8vN8KiGRRcKqdewDcOKsF6uvswDygwDBHtE5oB4oEuYXlJEMPGNJxzK1ZWoEmFmgYsQ
SXJS2Z3Xeoety2Gz52ncnKfsQyQnvEOqAyRf8C8IJ788QRjcoqElGgtKW8IYhkuI5eV33hFtYOXo
Wd6TZvaevCdyvtLlRGNoT6eRuZPbCsfHdYimdylT8/TVZfOaVIMll/RQTEXIRzjc3SnOSwsW/NVa
gA3MphXSoCNg4r9voP7fCqONdh71B3Qqdq81m+/iTLpEO7prszMyMHXc0w9FmV2p+cohrtoSGIK5
RZ/bnTDKu9MWsqXgpWbv6RVWXh/kBzpZmCTE1muGPcB+A0vOIf1ha3DIAIYAMb0m+h8cC120/jOH
DPaunZbRZRadGQSX+NqyT2HcCsAbqhVuDzmNojLdw+qIbyKao0USBYSFS3bcwKkjOXoSoCO+ky1N
V+1ZzntN+8hdeI+U/KuPbku6V5XiF9wPEBMgnfwFrQhd4ANOePxGnINSbYaguNyj1SdJPPpFj1g9
DcZGlp/4zRqvPb7dLXX5Smmc18hjHqOKlG9wEwXVCgBSbRXEtPNWs+Lj1DoUcS/tEnWJK83IBod2
T7A7uP64qi1ejZL+iTOPIPmvCd34wQnAA/Sc0mkrp89M/msnr1T5Q69DjXuiUrnP+0xY+iDg5oZZ
7dN54nP8Z2BjaWCWpdw0UBcwZxoTxQbtKuWzipKBXBuk4ExawRkHZwVIieaHy3mVbAVEAL+nbFbM
WICtoRolEOQg/n/Siq08/5OZAsYBslN2H5AwajQJ9yddF2g5Zx1YCD72I8wdFKpw361enCyZvu7r
7qexcwWtrzUoLPqQ4YLLrixAju8A6E8mE4+7lB7wdfymr5RhLVdbJ9iSfAYiukhd7Dvq8UOvRsGK
MIAZpqsed+HBoGdwPbc40QVUyeegUx4vCr5p1vB2C7tN3jqgm7RSwcgm0g7vKdEmzYwjmgSpwmaK
nupxFQdk0EhWefqG7TBQrwzcNZU5nZj0YIagKa+NPXrp5Q1tj6hV8qFFXaMA1WzF5+PnuQwX4sJQ
UrB/T98ZFTDfJ9H3oB/NlDbSe+75axnkIsnC88tDqePEpm7m1h+6v21Kd9pMH1F/ps36IyXlHOZu
SVur5KyoHH6KK8Jv6QFiqthlkJBbL25Bj+ml1vNmHTQO+9b6lFYjHpCSQRqqf8eL+424uSwLnkdU
MeqywA8SoyZoL6QoWCB37N6Yi+b09rzdXgiUTcrcH4sKX7CM7u21rjfG4Uc+mdnpoMoOL3Y7PKnp
UJwa1pnvV5whspjCUR6uOLMHDB6jGdharowG6mvy+n1CEkj508XCkRMd3IHPR/5xJfyqd9399pzt
Y9dCdFdBSVWFqopGhuSm0r89PD6Hjq+KKKBKm2n0YcN2ptDa91qhn7tIi7YH633efwkvkc6l+8bF
djXezgca5NK5bzC8Eg3OnUS794tJa6Wd66WlMpt9cNnddO+DSgStLcqEKn6RK7zdKdWxqCblNr3J
E8wD76AkWXobkNEj6Akwb7p/1jHOQp5cDAn9OU6N1XUCUsnD56L+VsFfwH7APjWvWXyQH7IAr6Sa
uDKJPTy1axgMcMNbOvimOXqRb/p4j9+6L+mjZ2/04lVRZBTBG0+uEQ+32VcjI8yGYHgasQ6IpPeA
qsSQ7cJjljfTgqEpmIXd4aornStxSz+POcMKavInI9NcDDu4NZhWDHTPaFWi3RFuk8mJr7Nno26C
LmaIIkYMCDgcGbBjA0Bv2XxmZHP7IOizcj+c/aA2DaoS3bqPiFF0CFYhNatzBkHtd9E3ekVlcgtU
JpW97T2qEfSV4huXsNcYM8knwEmHWS24BZ1VWUeSgS0GXeHLI3Vn/HBl5K86qKVQGwLYC5c0ML/m
3xdoGTcKCJXbc2Q0aoXdx9+Su+yDo9ofup7s6fFrRFJU1C4U8H8yIf3Gv3pf0sI+TCMipTfkglhX
dDNyPJx9SPgeMM3l4gt2WIefrcMLukmVvA0hySc5l4lqCoPOfsFbmLsR6DPNAzUw2hdCF5wWOekz
+fgKOm1CUyhKCEACgme74uOQDBCJr1P+ejhfzLcDm4X6Cz6YrxFIbl82uavZW2iKPEGE5gnJxotf
3NoiLQRn4YTpmyBpMIGmnrWni0f+Gej+lBdwVa9Oaz4PwTQwZ9/xk5CNS8DbwSJPJcwKf7skNlHd
04fFzLBD4E1UZXDzbkw1abzmn3oUdTPll+Dczk/7hujIRVyIeLNGyQS3+DXfSGdWqOiYwMYkF58D
+LJ5b/TwHuRkXJXI+aAFL8ff7rVGLP0Ak4TtH33jbYaNpXd4LjEprEimK0OMvTfsz5weoPA2gXE2
ihlLsTty2/LkEhxvIyRx7uI+a/y+88coJEyvirWHvXL+Fh1XD8CUgU2C2PlwRQWDw3hCGhkxWkcy
l42ozMzlYP6A6j+yIdtTVG//fmp9dQgXSsWsJyFnLwAjOm4XcyeQJVeWPSWchQd5SafhCi0e5aY5
VUyYDJouGGSqUJF7IEYcsUb49QMGMl3J18C95pThNZLWTEcLDbynJMcjt8OkgRpCSr9IZ8RPU3BZ
EFPExdCo24BHlrjxZfJI9VDPVMIGSAZ3XuTgmqUvo/Onjziy9wW/cbvrO78Mj6pHnJmjewQLJYQ5
rTrspVtniTuDDrm3rkbVYrAmVwBy2yQaL4I589EEjoYL1omjjr9RRToIKsrJK7o5n/E1FLO2Okcs
D80nYzrm7Xm9yW0hJo/Tds0kcvRJl/SlSQ8NQvGH0CMGbEfgiKMgPaMSwXfzng/oj2W0O5gJzC5i
Y4VY6yWvFbYwMUOPsSaJNl/KeIbRq9HoNI5mv0mQycBcf9lw9mWQ2OR+aJg4hn2ATDsuLS8njS8B
OQwZRYl959O8+Fpf+EK4bagS+FMPr8SbNAz0YnzeItnODLEyeTtIo4MCn5RC/p8YJiHyIaDgWNZ/
XxFJ4mIlFmlm7pMBVvKMkXV+nT3Sy/RyYhX57xXgGXf7C/KFBH69jX8hWw0mjA+PXc3Yq1zYMen9
SsSPGGCcrUPgnNcwJ4CpSc41uDrGBEWr6HiDLzvMZaTMBv6dSy2Hj+QbMSHIHYZVINnoa1nyYEzY
iNmXLHA2ZipJKzGrzKDdxhPsUqe4XzzLKLrc3TAs1yQPxQwLin7+w2Wh+JhJ2YMJAuLM9Z/eINUO
w2m7MlJONWAmOcBSZkmjI8oNVLJCacx2wR0DCZUxyLMgA4BWRmDNmuWbDWDZ1JxeeXCjK906uMrA
ukAHo7PXxPIuD1/j6/xJP6Kf+mP0/KikrtBE1+iBDVlDQH2PGDUnIlG4gFiTUdjkKUiwMUEU64kU
kYGPmlOMLUu4Ah5XCRFQC+DATuQQs7leMaWBfhViB6SepmGRu3CaDI0iV9+pE3HjLvhWDHAvUlIi
eY96ilFLUvr5o6is5sjYfYbTjsn9jtUZ070ZcfYeXSIOH2F7WdwXpOAM2BX+HWkkZspmf8LgzMUP
tzfBdkjm8xmgvwm2ypsjR4iN8mGuXgsYVmtJdYOplsisCUFtIzYOAJr5J0bkPu2JEWNEMw7D7b6B
pA9l7zplY2a7feDTwFBj8Pmw8hIK9PP/yKQbqZlCiGG9Z/7EqPIxYXK6DGO2aCtfChFuPWtiIdpG
wwFTjbQfjTCfnt6XzT0ezIcR2Yps9mDA2HnRiruc0mEPgMCpeGqJr8WWXns6Tw9nv4uUak5/g9ui
jSqo92J5mw8OCM+tKrqGv+w76jvPlDMQxvhMpweIwXpDAoWdkgwg9i2kO34VP/3SVWeGXQVCXPxk
RhTZJmYbVyw9korQbn9MxTsfqs0v5OM4eYidAmequc2uOLiGiC/UAImHOgIxsV+8is4uSVgX+bH8
rdg0ZZM3hEqanxJpKHz6t9XisGeYr9WQd4hb126nlLGbR/J02Urh6tSRzKo3xtuZGGIC3OYOGchi
2OcVggru1dMdeh/uXu2rnuqxBbvMQoH8GSAV1MbMf+IJM1iSzPuAAMZHPTD/XjFIFB+OYWC8N/zu
h3x3w/AF/83gNTyarkDn+j5m0zKDzoSoxG1yENMGC/BHVLbjAteZEBpipkJdcB7RbiLKAZWi6t9O
MDEBhPSzvqc5lTMp/H7QGw2iW3gGDH3OXkmbAEfBgr7HWCehh79ebTMcGCAzN6EbsNjVu+2oD2za
B0wE2rPIR4vvnpp8A4L98HEeDIAk1LAW+pTgs2tBQkDKMHVVa5xOJRDDpsroJOg5SggROCrV7PhQ
xCETTEpOz1HFDtI6/RF9Fb4eFLY4Dpf94Ocin8dxnzvzC/CHDoDDowcuPZ/NI7KYiF8e5ea+hyCi
ZidBZC0uypsWBQYAmT8KCLxUo3p9WYLjVd5P0JvUS57strutO1zTOQxmoE10HdQYtzVvqa1FX63v
SLlsgXK7qTHVES+mEJruHSxJ9ztyhgnnWQ1Xz7HsN4sHyP5CgL5lcJ5egWhq1gvs1uYH8gJ7BxhU
8Dff8D2pko44hDOsNtCTpUHOIEiAICgdDfDqsXrtyalfwxsAHMSEgZBOBBIMzn4GsCPoxhbEsSxk
4iaqH/eyHIzr2NjfdBOy6zw+UwjEr31B87f8sinu2WybTbtnmFqxpjlqNucRPxddCEweP4B0j8Oj
elIWBklYM23xztS5jlz50N9aA4hNQgZOQ+6IbgrBwseVdAF+PGKMIbD1gbRQCQv6LUjXHADtfWe3
naDD0JCp1k7FCc+WPswtZWj2S6tTLcyYtxzFqw2lyZuB27uFKq4vjJLUWyy7DXqVsiOtSZEcJPTK
CR5G9bsYpQWv89LNC40z+Rro+pAdc+yAraO5AWcCl9uaHcUFAwdAlLnFmOxAC7ZW72brxyq7UHYz
WOHnMr2A7gMU5UJ6eGtjlgM0usm2imuPQYYd7lHChOjXcfjUYBfMw2zsLWZd5k0+LbVPpA5JBvxH
wyOZM/QvxyVZIDoo8B4i0wfd7NmFM6zc77QubPVsyTtaYz5OLqxMr7Qfbb3LnxbdEUcu+rPPOsdt
AGaBVJnq+CH04l8uKPZXngHAyBQTHZ0mKQEtffL2D6vJE5UdMDITAHlcj8JvBRgGE4+XElDwbb4n
BYGAICQtHgSTK0sbDN+5uMpmCb+JZLARECdrUaKVXNKZQ+hqhTU8Pad01KxIqA8gPXAdBTPlw5IH
Fn/dQGgCC4GPNAAAulllMoDH1wKFADczUFS3ohu/LDViORW3zd1zY4MktD2He1ST4/5nkO+vkpdv
XslBghyj6eApAC/K6NeLzuRB5hdxWQmK5Ukj5G+nLgRNhiIf6oNN6Xg2Z/5sniT7zpwjziCxp4y+
pj87XWR7qzkqrgMExOQcvcx+Z6mK3RdR1/avx/S00fniPErGAJB6b78bF4inmREb0LHhwMHDbWjj
M3svqAjpXlDlraNx/JHmSWWhOC/GmvMBmDmwH0q8UeKiTRVRLH0ZTgM+f2nTJpPAgHC6Wj0oidCe
MNXwiarYfNAIsD2hCyb8mrxxMF+wLonhHLZiiGhq9Jy0xmiL0QWiCMfz8Lpbl76FOwrts2bXqgkc
Qmog2T3Pp6Up5pkbV4ocHDXmRdXZhT4sNzU0esXFpSnSkWEz5gEsHCBnh0QdH6RhqwhNP2az+5wA
uxD4SYd2zsP4Q4qETXGvnJ7A1DwP/24FOh4QnubUbpm+YhrgceBm+8/sHhYLZXFZs5nf6eZ4Po/G
uk6YMMHjOeOF+pgLsLSv1MV1bSBi/6sSSD2Wq0AXl6TLKacvSB508wlcsts/fBg6QDmUAf8A2Hfa
zeQdOziQB2JE9MHkbgAmIsDMgx6nyuLxsAyQJyJ8j2DClbhc5pt9AayOP/61fwbOv4wTJmf0AtnJ
PD9cZOIbyAogdg+98poFioCAnQSiW6WN4i6d6pU+gSRF+Aj2RA4LdUdtPVWTXR6gu+HlyKxE7sts
DI5kBz7/XljI7Yg1B/Plv6h3azKmcn7OIa8LvazEs6eK1X2tsbJYKF+LjBALnpIv0pMWXwgsL6vg
hY+Ss4XDEWQE5/DZ+mDZK5xujjWH+y3OghbWu0M0A6RbM8H2jmfJYp08YGux5E5Y7Fc6yX/YHex2
bRH1gF5QItwChBy1c+uywgWGCmSAVibmHYC9scF0q9sa2JbPpZ7YFvQ/9UQQB/haYeNQZwtDDYhH
9LPkAOXjgrDrOzYqrkZ7BHWFRId+R6OkYnxhuaKc2bBz6af78XLg9J9fsEkRgk3yuiTwOWPRy9BX
fGc8QWxKj2Mf0TXtwYO4AWklrWoeQmA9YvAJSGaGdVaxg564syCsCF3OJzBk+WtVa43UVvN6UA9S
JImMc/6rp8YSBSJkM9KcU33SId3ASui3d+D3l+w8rtAJnk99jsZ3lrNkmERFwQvxD0F5tn5E8wPY
k0q061asQwOhqqhL1OkWX02+fB3LGUB2eeJM5mlbcfayMkgLwOs7RuOhE/Jx5zO8J23PMmLpj0eu
C3jX76w+XA7PhRCWLEBXoYXyE2DnTxUPE3z4+/jaEncMY/RciGRhk2OUjyft4StBZvn4CCp3wLeX
1dsQK489i5/oIdZj3BU+/+Pn4sgwH/jAWPkYIFBiM2Pqa2lf5wlcgFiRwbtIW64OQKrgyhviKQv3
jdijcR+YNbkI2/BVBf0faXPzJ53SXAWjIsXxbJHCKjNQuofgyX3cnCrLN/Lpc4JnmVAYILWb8N4H
4S3j5pCed+r22mV23veEDnd2HTO823/spFVFsNW6mEl0BqRwADbC9CGz2i62wX3dP3CYcAcQb7LK
h4hsTJikktndPxu/qBi8QXt5UKMBSnh+zQwbQq7ZMliearHS5K35IJgON7AwX0LyILtiu+wdfjuO
1ve+c36T7x79VTI83pM2G3h42+HAPiapAJNuDOHVps2G/eRxUhfcHM7LbtZMWfOPEzo7SRFFENJ0
WAgwfKB/kj3/BU1u/6Cpt2T5Cj4AmsCvJvyz2Sk4EE4aWwLajF2zwYGxGzKEEeUgfCEFqHhkWPdD
IL6H1SK5w2xIQbcHMJljBw1u6e+kzy99fBhFz6F6MVK2Or7lgwwcdXpBVEt8ZKv87QY6Q3IsdhMF
PjvSJIs3LHD2ViDHCrsWTcH7327GqJj5Lc39x+mJwAquFR2FvqaxXOnrwewW5uOtJ0/embbHEbv6
7LDhO92IK9jsyviH3+xO+hcEM9knn7hNjZBnGAsyPcTnREGtrnmLbOzPE6FxgT59TcnUj9g3nrMO
l7+8hI/iaECdCGFDM8MPf60yGvxVsya9x7yH+Doje3L38q4rIr3Gz7EUv7LXvmTfWd3OJqqV6SC6
72tGs0LiQ76slYV8+iXvuPQZcO2WE4S3vjY6+8ocyejkwRM/fjV/4PLfRS/+nIZ+PZYnXG9dY9KU
TYHXB1h1pZWWEWSEcnv8c/MpAYdCPlKLnmDAtHD7fKrjXjPJ/TLqBeWhDSBcKEpvOEv25QbuS7X1
g5JUsT6/ZuXoPFbnd2yqGhgHy30LUoW8X2y57i2rxxyIRnzfdx4sIwoC5t6hk98SIEYSjzCzDS3Y
rcqpYg7dWMso3Gu3xuzt3zbvHRPZ2b2dLVnb1HcKkMfra34OeVBuBs4vRkHZZTo0Vaanzx4Q+M/X
sy805ujtDH1p9CBC+Af4+z7dN69pFagI3tvZfXoNn8f88IrzAWxrcPm7M7Mj5Sli1xpEVMp+Eby8
50Qj6uCVtnve0ESCW/MGowb7OBU06sSfD5DifwOJyDr8SXT0VYZMPwCq9h6jAfE956C2SY9A+fSx
70QYmqV74fxFtRhePCxL63pR22f/31bZTgz3MrBYJAaSs+scWz8C57fAm4DIaATSJuZYYqUOxxcP
OPc/ku5rOZkriwLwE1ElMtwC3eQsQPpvKKFAzpmnn+94ymN7bAsE3afP2XvtFWKnhKL3Vt4jMlx/
85OMBLraolg+NG4dHvsNQ+mNISTGfyQfrAZEH77VFrXBpcbfvkSOgo+DJYgYi/6aaJ6aV0wDdaX2
tTr9ym1LFGEfi2EWD9fp+6pmmsdQeeNP9ncgUva/Ipzy3KoDzUPpmm6+1Z8mgvHLD27/rVF7FEIn
xOKJLUbxeV1rbh/5xq1s02+ayZntnw51BTF9fex3JGz6s/Tv2zBhNBkdf71JedsDAOk+JUy95xvH
H/vStPwGPOrn+7v4ULvX1y2xDvk2/qe3/LoslO4+LeD3azlyE3WaN3TXi+Z+2RHX2TBWz+7rlJ3e
ivPAggEvewl11nRfftQRpfjUDbJRceaZ3JfXtErx7tYpgDy2v7du7jMTX76mn1NP32Z2YdKF9/BA
08wz8fm+fmy+nLSbfOWh15lH92RpmY9SHCSVJ9hv1cKj6vsu9OIi1NrIiP7ur7iYvROToW0797ke
OXfuuL6/K4D7F3CIQSXe+CZYYVdxYnoO4ySKVqrjWlec+hhNiido/nNEyhM0RqnQXTHGq9GRfjiG
6lOqi1oWfUS/hE+q7f2XRTeXSM0vkfjirXQdoZD8LZlAJb8zBBaOFRyhZ3T8uvyQClW1wHko9aXP
DaWmjFuOV7wy003OY78ZaAq2oAlsN93gd9yEGOC94GJE966JxSKUQ5dasokbyYNi2rvNcrEeDS9/
WVv+I6i0AaSjHAOsBTN/jH/+VnxR2rqGyq1hyFk9tk9RqmLeH/292l8C65vZr8c/UcoRDiAm1cDz
2zxF7mlJfkQZaRnTOvE3/UiPLu1CXIi39dPf80Mvk+tm29NPzswZ8+fU167nUuUN4O4xKmG68mh6
7LqBsLDp7NCdIQrLSDG/rCVmSlNspDjQSO4Yq+eqUi9+tRPVMx8m4+dLt9Cbvr/FrKtriBSVbDXR
WZaTbYOJuYck8ZFFT3w1LgNMjOjax2jrigOsM0dvn3vpr9zHbvA0TPoxwyBv7V7rrwZL90a0MArc
VTDTAIc8i2H6ifLnZuyeNh9obsnW2kJ+dRLVZS9RDlqVt3r49ftKMrrXC9/JqnE9Vv+6v61Rx3Zh
Cc8R5+8mTj/F6F2Aybl/ioPxeQJyG7wPTq3ZN42iFPllBABoLD5uQ0+rGzatbxtLzOZHOc3Bhvyl
dYUF5mqXjqtvt3hFi9qmk6wqEBIdaz++1zNY2SJg4/vg2nZo/zt8OqSdOmW7dWn5LwBcczCpsxYp
FHMR3cPtzCOGYDt1CvXLcBP/50qcnnH2MsTD9Q+8zgFGavW7I8MjXtfv8RFyBqJo58viQ5ij3eqJ
crJs0ypv68to173jdFEVVIqe8HX10X8Ptv34ZIymrbryg85kXr0T2vY3wYWjNR2ZmDifGra6Kjpg
9xwXqwugIEfQ6ls0b76aS2SyQhtoUs/9ZNvcHd7X1bfeYZz5Of4yG3mfbaNvIr8vPXDzNTnUKC3i
2/cCSoo6Nf8NPb+eaJYlfqmtjWF3/WR0Fiy2ruYj/VLXZa59Z3jJIXmCHucR9+pWsWpc3VuMp/G3
fpNLCOuFGxbysX/8zWAEMUuu3Qe3nxyWa3G26gUKHuNTnpwE5dw487VL/QpJwdN1hJmV1s7/pmzd
z7PF+z14kUSnT8bm786er1MXPxYN1CvNHEMuVIEIX3ZH41FJt4rxB+0YNoNRBziV6zLGFzah/rVQ
P9WmNTZ4vDac2HhoC6hR4ILy3Hq/TWZy3tjiMI6porEGm1ds6KyDs+i434kCWnTf+i8r0VzFC3h9
1B919DCDnRziqRISNxnqWC1Gs2swbENX1kiwfl+UfwulY+VQ8miW3yrqeYvuYIQxkYpnYJqL7wHg
peThqVJ52rpu5V1tkopTpa+b8brkh+gzGXHvqz5Yt9PN1uG2EQoEPtyuq02SkhUKMoS6qBX8bURk
1TKto2vg3LHgvKO96hUhIDYKhjqTA1JxWowVOLMZjN34upTvMUTPB4Kfh72ps+yJDo39nu9X41Z9
sOw5BJw+Tvnv2caqlhtaIC4nV4fgwOCjJ/rJ8b5F3V2HFDTO5YOH7ZMNMnnXuYLPoWq//jfmQAQj
4Ek3f/nYMTmTnVrJ4xtQr8Xheb2AzYtli07Nw/GwPG8gAvNC36ocwuDr3jLSRna+utbfPfkkUaGU
8CDcLFWMs3aulGhP6/tqKF16i9plfFd2JvtAxjjdL8SZ1jRW1K37Gp9BzuwpcMvN3izzjAlcvj8v
pxvbd5Vq5Vbdto7dfb0HV28WqxcxYM9O3sO67HOCqvH+ApDnJxfU/TNzOaLbiLV7m0ce4ZOv4K8I
7VHyfR4ppTj08DUgijrjGX4nA6ZfPVYuzS1hYnCATbOWU1jWbIeamO0/Fj3D4kQbzQMXx1HqvAV5
7Stgokz8zdSKr6Db26YJYoaCgxYOqDKFZPkx/HbJcAFurUvt6c7jXPr+m+g3mMFyOHEvAUT2cBEa
ZV1WO4XGSFDsKkAEnBOB5rq0kTBRr6m6vg/dDJ/aLeeiTdDTCY4v5cmVIGPNtAo7+Kysa+PgQrj6
IKrv3mqTazVd+72+Azfi51CTsnKS4rL3Gc9VhaVHbxbX97mVjy4qr4T1PPk2te4qUti1BA8mWEz9
XlB9A/UljkpkS3WVmv699rqRKxn39s/u8rN1+dJ+dXGlCXF+IcEtdypaMj4r2uHXDBiBrduPc30X
7T+zX0eLb9/IN7Uq5WntGePXlvODf6yQWpuaS9k2pvjYf6ZamVavqJ94k/z2qhZ6GMvtXC+tmPAg
VdfoSlUD9/b1I+sZzyoyU61794HZGtifydolwldp3j2gudY9LnZOeArF8NjRokrR+E7F8/q2zllq
YIItqLA5/ViYu4R6zmajT5494Dcj++u/VYeCPnrGb63O1Ald+N5aw/u60JRGHt+00LsjAL/PL0Lt
1Azq9/XzGKeVqMyP0ht85GLr1CjUFjjhvYKzvP0arb+D/fD87z+Ta1CbeB12jAhF1Uv13pwOxAis
MXdn2Z+gf0xH2o1zMGEqz3+A8pJ0xgfbaG1j2jyDCSzaYsJ7Bw3O/T355evcVA/nyq2Tap2UCAdB
JqfRNdAdtNG/QcSvpO6BzMNI0x/B/GjkxpqnVZPgB9zVLSS/uoVDpEodvLDVtpINOu14xXuV5xYA
hVE3vxyjxOPHOj14O4RxRDi1zcV4G51qB9S/+mUy/YR4K//fDz+QDRrdObniaXKtbFvrn9ffYXx8
X4wz3XP92aPLHAjx+4T9bD8KrXznCHg+jXOtVz9TB20ZWh37iYE+1TNi3SrScvGaU+C6UeidCS94
THXnvWd3O3qr5xvF6vNnMyNZRaTPN/Xmy2rWwl3gqisCPPJrcr/C52QZ3RrF6F4plMCoSjz7fNV0
slOEbIx3XynoErMPmiJUFiDewlAwuE0fO0+iTbS4Ohg46tkFGwubUqJ9Z22TVqgcq4fZbFovlq8I
5HPFB5hm/x4soha1wNU5dp/YlG1l5Rs/sdoR6SLRmhIaM9ZSbRG3raI0qgafhdb99n5NT5Lr/prS
Bb+eAeu+8tD7MEbO3Gq703ADjnYavXhl1GAvVwah7P2Wce5S2abiC9IBz9NMPZtt+8fpvLFnEbLq
zuf1+b39RFUl5pEw0t2L9jsNH0Oosn/exfaRyub9bXz+omMqF9tr9ZtHFlcj8M/3jWB7erTPcbb6
3ZCgXpqH7vPXfOZs4uTkXfdeqShhWgqa/2eUc+jNRxrYTe+NE/a9fjhV17/GjQlowqt2edX8/9Qm
3iXbJ5wGrJpstHtF6V2UshR7R+02h9t55fJ3h0qpm2HJf1BsD8WedY6ctw8zrBs23Kt8w5ZAcEAJ
OVVOfzmWvtJHBflSfN+rz1zrlmnv0vV5vlU8NafnbjJd3zPcRIDhd2rwvepsnq31vbZOxckU8vai
tDkPb+mRRvtOdrWo7c6TY2KcvjQX+48lXQ8vejaDIhCFIUmopN+/sGl6I9UFIb+H2JRHnG8R4X6k
vq79wwRodOyvO21AyKr3mqhwDIrMxjVkOFhBHH4enxRl0A1RTPRUgjCP1cJPHojpRj0mYfS2ZOa7
bmg9mtd/m3S0Q89gsk4cizdpUX3dX8FYXeW463H0Gy96SuXRY4IlDc0jfnUrl2XeWwHsG98+wXil
4hG1ev6HcsQ+cHwjVp+HPIegYC8odM/B7ItBI32/hOvvy/t2kKzloYNtfaQ5W2rsvYof28Gcw2yh
nGeNRaykwl1Uzi95hxizCSE+uApYkrJaFu0MOs+B0I14BnKHJ6cJTgcbXNkMGORJZ+W/89/re5qJ
T8H2gAyb4Uxgk79wKiebUfGzMJznv67xqZG8RY1CvItggsPcqfGZYXUlMumi7jcMkqBXLYzSapcF
q3dnK2Z7QAAWy6DGhz6ZyGU/Cqy5cAsd1MUwhTRDWI657wiYzo1wVN3UznJyN1weLvEs3kq3f8Hl
7v3e4Nyd7e0+blDCJ9/o1fujtZCX9gOggDfu/+0HDNLYN7pa61rBktX2ZiNeBeI632QcehWeRDId
rEzZxpBsZu4orqX0twSZ65+51/7v5Sw25kHJI20yvrqVc4PcIPmJp1Q3/WCaEujTUoVLmcHuw0o6
/YSRfPvouVbBDG5dA4yne36u7Lmc0i6CwKOCKB/GBHiXmslkmOvk2Y1s4tWCj0O6W+xiBIrUKROw
IWc4MgjJ3yhRHoHOREotErZ8/jKu2fxACqghCCFyoFfaL/5ACL4mnkMRvGIW/23NMWbXQmkFacaD
hJYobJkYG1SQ0cBAUDmPw2AmwUZ/Uf74O0mHwNNpKfpY827eN6hfi3aaucGZIqaBRAJOTuDSvN6J
uwl7lzGDjZhCoLv9s3qeA0cfbtu1wSRH/mshjfDqhEVP1YZuhrPjODQcCUSaNCYTfGHItH2yHItS
/HwYyJTR24ZHeKVydbr92EW8hcaLjvGqwe6bC4VK8xROl8srhzGF7qUx9l153xJpW3qLE23dcXnx
BfJ7Vp4f2WzJ/84hrjZe1FaNwyj/eTaqcp+5SxmtFoOjrXsxz4UrGbLpDJP/mNZ2DiNAXPHnWQ3G
wgdS+jy4Z02Fc4oX7dWv0/0+ga6UMlqsK6JWo3/SUwRCkDXW3UXoPThkC76YLFnKqRLi6yT7c268
1RjnoO3d+2TL1EudRD0QcYIBH0+kDoOfUaaDnzE5AfTUkahHHp+1vCoDXksAnIUQQNAp1bXlG/T4
V/VzgxRS0JSO+8wKxE6LpNCeD3ej1GzT7l9r8D8ivEwZEsAj9ePHBhvt+pyErC579ODwYZKIBtaY
9h795GDn+U2y015XlTfIooElFKhYF41krhe8H9MokQy3sbZ29Z9CpHV/l2xZCdK9UzM9IEiwiM7o
TxuoAog6frpr/Fc57K4HShmF8LbvYVlGM/uLNwpmM5J9q1kYUn3VuNfc2OVQUhnXWwPVPkWlv9//
BfjBGJSgLBh+olwG+fW5ScLBevnaJg+sBzbzo07zqXPOtp6/AokAYfzyJ9mZWWIlSwZRnjLc2Ctw
6JpQaGila8Q1UU7zOhejtUPVUgayRNlARpKsLaCt5v/4qwBywfe/hR5eByCLc3XriCn0bseqTOVb
BH/PM2NH2Shxusw2rDLhAI2AA9JvZnrLFgR0KNDXToDW5aHAgOjJpAx3pqEViWh8zV4rwJcmnZwG
KFMJYFTOmh0fey893qPz1sKO6RT02q5lsbRdVcB8c641MRWQiklaCJbUo85PvnlyU3pTVomJ7pwp
wpJqzd7ZvBBJb9X5eEW8RWSsogQLsI3CIr+02B1UA9foiRGOrWCDyFR1/qUEFCfEa9zLWM04cRmZ
keGoRahlxgF//W/bcsY4v9JxhYd8BRmyZHOnsr2EMMpMZIsCCC8HrHG1jbzQMWMlm9o3ghEMlMOG
x7GPswiHe5wwn9JV1c6XAWl67VuD3Pvi/kwBjpnSt5NOh6nRtj1meGvaSvndFN1MWX4wlSukQ42H
CRN+IwAe5LhxkueI6cAnTd0fQaUcvy6okH1mGgNcoNpeq7Qtfy7LPqUzP4SHBJ0iJx1lN7IUSa3r
ED2IpBEAxqR1Vd6AaKunViCyb0lr2beWFw5DdikhESfnEm8CMqCeK1RZBEIhyb5NV9L91Fvtsv33
SvYeblMufuO8uJDKF4bm837+XLvbheN8Ml0h0Mgx/mxek+2CEzLrYEof340MVwlSnWryWsVieDEb
TFV4Xa3P8U6g4pdDzRaXR2y/4XQ/mpt9d+oxekb5c5S5jZhDoXZT98o8knvxFKkU1AfY1L5A+9Vb
/dv8Wxikeq4gUu0iRbe8MAbUqeZxcu5eaffnQxbaSpozLnZRpN98uO3e+R7dJ/nPxDvi9Mrrfw+j
7dD2NFP0DfL8fdPvxd7h9zrjghR2Fe7sU+P9XTnxufuV06u3He5JMtS/FtS+WWwtRsUeH0eOO4j6
p3Zu9qQZi+6z5OiCttlnzN5Lv+9FU5UcctfZfcbO7vyX6d9UhtN2WjKQhNG66LMWleY49e/aBCr5
IBe7Ok9GKS+DTC3LQeTX0pZQUD+931SM2qnH3dpcjGTfToqVDRbvHh8zuLygQRtEbfqb3+Pw1jnG
eGRNZ6C88sAE5QeDYk+ugjH7Vkk1M7VDP5wQRyfihRLjwGIeY6OzD3/O1vjj+XcRUfF9MseU3gin
JbUcnJsMBtBXNSKIqrf2pX0ZLVmHBZ4xW52yqU5/15f7ZP9LgkP6c42mPCTagl15mJKyvpGRUftJ
RRUscPoUPDJ4RviYj/ZymGsW7d5Mjpzw+zBTa+SaCdqq/nN47gbtS1DB+MPeN7Q7/kvVpmZV1Pgt
Pj6fqUhOlgPu0pbFhym+6L81L1UvIbM51BM4higJ8Vp4Z5LU92mLCI8SNqcF9ebhX8jD5WkmOEh6
C1mMV0KXGNYMUXwoa80ubSb6FZO64Pcq+LCVKUt4YVVzidlONB4fiJtSoBLRFGT2Gkz1APwspAxb
JwDoZSNVny1ab/+w7PspWz9GhRzQO7ve/SA1vo/vJMLfHIRcMi47s2VHqsNw1UPnrd8miQ4BG645
+1Fs6eBCsJnkKYbfyuwQDCflLsF7J0ZezhunKJ0BWXXg/3LUOjIYUIqCI0Fk0bwKV+wWSrumPtOG
vxQDhQUxTAAElvUwv4BXEr3o3W3Fo2BvfujdB0ejgR6rWvv0NQ6FWPCR1j1rdF2m+r7PzAUAijVc
Krzz/+il+tBdeU7mf4X6YXb/XCj3f/YN29xdL32nAj+beM1/fWTJB5zTORPNq8WB86mSLGfb+U7M
t3t2/JecPDB/G2kZ9esB6Wa3gNtvDDCqCCTs0Eyx2qb/4YJ+5P2/j9bgMOcu7sRVEsORSOfifN7g
pofMlUOd4w2G0RlFmaGXwiQzSIIG6GF/yWOrQUHBHoaNQdbuQpCBlp6DFh7ZpUJ3wiKln0nZyzES
bJ8OaJ0m2i4NPB3zTm+cAnLN+1uBXpyzbMMnaLC1gDSERFUfMchsQQTgfqKbdC8FF/owhCiDbi9O
7UXXD34StcwoKp03PPNH6bYSoNDb/nM0mLqP5Mp9ZuGGSaboBgw17WbAPNbKp7MP5bbSUR/q5xom
S1BeK0mCzeyi96gHRfphlh4u6mk1wbx24yvA105tk2TPdOotOa2HWRXVuSgG+5BwlSf7XzL7Qf7z
oegKlHKqr28EayZO7gtgiuXErrsPc4C7Y4I1XIy5MTCobD8+ghX/DcpW+BTCyMDItNTnWjZzbfOX
EM/h0J7TenAf7YWf28zwgXuH4Q0g1F1UIJYgiGAzgXjZMBHAhqZocCIzyqwVOOtshqF4Qdp12pkl
c6DpTGtIl9Gqt+/MB3dWPZcW9tjAuhkAquDhxk4KADgv9yZelV+o/9ItFq0Xv+5NlwNY6dFw1Du8
JQBFh5nTjS1aYHONeJdUujN4GSh2Ze3PO3jyA+bfw0B/4HmlUs5EL2fRwsZmB8aC3oM8jUCJ/cn1
6k+e68v+iXroaf5V+Fz/41dZzTZxD2yL/K7LwWCfMKr6nz7OtKMYPycbaoqX+tcwcbh4fzTvas2c
3Iv8Vf166f6jnfuvtkk08YIJ08hDwvql6nq0E81k19cVFcR4DHnvOd6TFmwHS2wddn1Vhgvvvger
mnmU+txUBguW/I/ZoYnIxZ7sSKFhFXB0YEIXQ1g8BlzJPSJCjCov+TDn9mZ4ZTBIMcrNoMjamZEs
pnA46VQzFUOKdqKzFqOLxdn6T+kki4B7Y/etvaqEWCRWPKN1YwG9vbAaXoCNsdSHiGPJGdh/eH8E
ztdDMPAN9i4hCRnNts95ddM6/gWj2nNTmsoP6rCIl9D/7UmOSH8V6ou2829eWs72lg19Ev2M5HMl
4sOnT5RYXklR8clIGIK17CbK90L3qxOKVm2D7jhdDxolFtrl5wRMUeNRpXpSvxuCmx9admyx6Iwg
cdGGewU3dmCNc5/o5N5A0qJ9rARTiL1Sny41Rr0Pc6v/zgjf+lW6NDGKDgY4a/oJ5v7qRUhlmWIz
zjN0CNAc7hnjh6WnnYFVJ2dMTNwE3H+YbeCt8PU7YkWt+0TJZjRXYq0wRJYPBClNmYIvWxlT0dC/
3XxpvRWB6LyVlamx4E+yivO2qfD3sNQJuMy8QI2IAlAFAHuYQYUw43TVp6yfK3fTqcmtWb2U6RnD
jE0PGsYfwa6CKYMxG0PZyoak54IycwGL3uP8aGnn+2S/FApp5JFTbVfasQ00LfQlE+WZhkdtLxPX
AWzi1Vu3rrEiuwYZaRbLvornsqys5jbBIapmoCXZYtpaWlu5yq72ZSbKyeUlRsnVrHF5QSjAIDEg
WrZv5V/TpAaNoN8V5rrTXrGj26ljt/J35Ezied8wfgn6taC9SOibrlV30n8xJzIUEzxko1v7tBsN
Aq6Js83u4WYF3jxDFdtUcA9E9bbjH4zcCvyLVpUP+1fF/AhgOg9T6ia3DVsQEqxZ5skatqdgoCU9
OjRUfGJOzC8lAXzYmMcnPCCybs3sw9dWmMgcUfxw7wxKUClyHMSRcv2ZEvY4r5zaiwZ1VbsJXDb2
fjnMObY0HFjt3Puie3XyGuTzXElEWX84KWwvCFwG5HnHN9KJaZK2JYTrVsVzGJrBPmywOjiBctoH
J5CXnZmz2PlwfHg/BGh42Ltx/3iE+CxJB3PDMkuoSfMd5ymjVg1TiQq7mtFicokS1RvuVao7Ha5b
b8N569VA9ko3psM3q3ZZT4zPdaz6I4lwtpxorL4gxTqfzzNt828esHIv5z6vdi0EArZQ+3oWzyNR
W96jooEaV4f35WGwffQT0/cdnFZpX4xT9yi/jJ+b5vVRe452hcY+O8w92qvU4EhBy/ava7PJ/S4f
WPENPH1EBZ0r7U6+NA/u6dGRHkiOqoleDHr1r6ewrA2CiNA/FMd4rbXaVeZY7GZLz8qOGQ3NDuVc
oZ1u7QfoxY9vIW38fG7vSMBDMZnf7P1b6RkTsQ6eNpA4P7kHaHUJl7lX1/n4Zdi5LG/ddfUryJ5w
qxC4qksmykZzuN9LyByLjr2R5gHrcf8qTXMlYhRgJFy4OC3dqWkU2SnaUabiQLsp6HlZwWLf8pYf
pD/ubA0wUTv+kuUPAMpPB778QYX8rJ8Ws9V29Ly1MLgvx26Gni0TzELO76ezr1hZ3Bqn5Tbe8I+7
PUJsywOtFZuQWKBYv7585D2/p/nH22ZSZJ3HMejQ2WKhZvfdC/3161sV4EA3bYBBhQS1B8EiGNmW
pzR9lrZjsIzqP6SA6PdKsFG1WcjfuPP3hywoH54Mm++N2WDnpVf/Hr7Jlfha41MrTLJ2Jf87k+I/
eWCFpLXQG+Q/a7t/pm5U8+a9Bkbl4KouUas9J+7NN3bVtMzXfWOhyQyxpNyeKsyK0z18lw5XZUZd
IJU6SSIw90OCNOnsprWpjkh5ewuGsfT1Q8ect9zJ+gsqRuZNuBR3Vv7Lr8fHo5vtFgli9arGACOF
gD5GQtW/c3+frahpZtnOvo5CSJzPndcc4CfZv9ZzH7pNk9MrK1AEiCbtWY0auHd0JKpXOpvOZXwD
1SsGRg9BQXjK9cP4ME7Vk4IbkFvg9xwofvFZDW+H0+6SoRn3CXO1dKU4ES4c/8pKGRf7mY/9+763
rdMHxVxUbd/oAoEUHd2GSzSpneCV+e8Fz3FhNGPrzI1z/cXsblzqPxvIGtnXMNQgX7WC0vYcQ8bl
ZI/EjVSXTf5CpuNmWDVo+SrmdCblHfgBnS49JlQA5ZcAOqdK/VJTIal1wdnsVy+CVcOsHOZUfsMK
uZAFF0o37VW+evB7V5wVOwfzYmh19SbTRIHYW/aLZQMuho+NLMXbBStS0nz7OMJZrk9cCORcufbS
gDFAMMLmDV4Oga5QSn2uutx/6scK36Pfp7J/7ucOchV54uapjJzdL9E55yoBhmFfdkJAFLhGmLnn
+MrFSirXJLXGkVsMzxguHFji4vsKGKrgKZs+Em8eNbPrErqV6wCp4qxWGgenCFc9HBgBr8GlmTwm
BSw4fG0/442Uu0DBEWgAqUC/YfDq1GOUAloMJWyxvOv+Hy9bxBOM68rnt1jDIZtevmruotnokztn
z6PXUQN6641eZF+hG4fdfvUcXHqLQmBYjdaYVetytvrNm4YG81DLOXjkO/jOl0YYpeJ51A6DIxqL
KGonG/rHuV7kL1HspxsYDq1kw6cn0tcHFSpFbSMpcCkbGcfAYnkYVt56b/V5C4Re6ryqyJ/VRNm4
srd3GV+22spv54w3eP7YjVNYNqtBIMOcZfsgIc3eq+/vc1dmMhlBvK2rZfkwWAyuXRSUuPh7r2P0
uLnrODO5VLe9x78tDSGnjeGqjxNeX99KeazlaelKl/YsgzTPH4fx6guhdA29+zaDzCRL+w+6NBta
AiRdPn8nlpNcmgXPvra8ZNWxOn9kjWnr5rOafinW8cNc1FcEI6zPDRLv/WlxXOSgdvtbz+vZ4DZ3
5QsQKAyIkbrwtqgQp3GytftJhsw4ZRAru+pqnAlUke6jNJMrUiWQjGaDfNm1ClLWQycVP/zJUuW/
LED2xAfcUM1KpeX2VSbuX/lzW/m8lSdIQFaq0hLAG0jVaQqaR3m/ruSz1Rcg4eHouZOWFe6Qllp6
GaPTJ0/VzYr/2vZRO5LVWuK3HsufTaFRuEfLTZQ6DKYWXqG9NlZf1jK8dXDw2+mEAzSaKwAd7c3n
JsjLEjK9Gdgf46tAonU5iaTz0EeellFx010Vfl+X+uoe5JTp2tum+tJOTev3bcPhcwBJsGN0rrIJ
QDgqNJO36tsBxLGo5m0xmcSwsEL/Pfwtjp8r4aYb2ERmPD2OX4fuFhMj0XvhlG/+7Q6fOYBysNPd
YrsIyONTaFdO9NKLr8Px/XroLNP95KW6Vh2Rp2RU65WtlG/ICVtdjhBYJcaDoGENjkCTIocbgjao
mcAD6UEeCm2D2izeEY/nJQHyhK0XJbOCUCXtFXhy1Ph6dfscgCOIBSONdC+BWIt/yWkhCYBiaVC5
U7EzUomC/PxJfe38a/c3bTemGWzYN30qeGAnxXY4G98MDQ7VTR/1o5ToWcvMTw7VRamDBKeV5HXy
n+lM+NHastLfVuCFb6VRhEK2MhAyPeG1cXagfiz4gSg0Q4/HY63088TgbTR+5krNsZyYSg1HoTzq
Z70jRMGBvCt3VuXmH8OV8AOGaX8n7UCn0/nhK+Y4zpbGf61p9DHuX8p/TYOfYX8sK41nhv/YzJf+
GhwJfd1NtQ+DBxjivP9XDoQX/5yFff2ZB9ofhYJNXLTGnzfi0uEiulJ63kul/zepTlr/MWPK20nH
yq7mPDGfrSxPiXk557y/jXZmj9W7OVJfa+wJoGo37hSh7I9QNOQ42Uwj11TT4qssqrVREOwXGB88
3SkMbsYD4ZP8sKDSthjLhZn2Twj+vJf6iVifFybqf81neVxDXNYzlZQD19K/vDEBP55sJa3kV66E
2ZReMVuCM9kDSj90XQqacf/Jgt0sx//3HspKurato6Ay90nHhbLGPlv541Ki6vgJRwmIodwt+qUF
P/s3cm1d9PGm/LMO6vFT5e9n3G2Pr6XRz6HyDmjzEkxx1/JrmC6xuh374Ow+NIQP0yBNqrcJP5Qv
vYcweziOxNwA0GS97sOM3n/hQlJqWhMeVP9p1xqnSo3hMFeqZq1C1yYsPiitC8fdwAupZCAAbqZr
PRbJVfp3LY+l9KH6vtiCyMLzCz/+LdUj7nup252XZjDCNk6nWeIgnGjX2PRC1GHEWasyB2QyQfmv
ywrv+xFe9abh/uiGY4TgpjRwIvps18h7oTnpph+lLsMbjqGzWUYbOw//GFBqE+cUglvo8L452wz0
iK/Sh3pOS0Obfyv9eiVWIBix3aUBscfnq6TiRjJmaVDYYClJklflZmOcgzTpVQb1/92ZYGnEtaWj
QnCUPZFMFSbD4aXc+fz+HKhPrEJ2uuVfL1I+tG5RdCn5/eGCFEu93iVKGr6l4mxf8FyLKe847TBd
1gu8YuXLm0gQEF5oKjClAJBZl+v3xfk/w/PY54O/4NnEnBH95Ksq9M+xTMzpGgoChPVpMEkIMOLj
gyqDHJL5ZaK9bp+R6tXDpXObiyv0T66EaVT3XRFxrJwiEhhfiOWOjtZvL73P2ASHnlcP7GxXbbk6
s3dulPwakMTjI9STMs3vDSdajrFjKIcebhTDTViggYmJocRW/rAhJIXDaeM8Wmho0xWkJRoBWWZk
Dn4Kq3PellintNy2WSbUg8PznVT5O/W1+nZ6aclSDyZ1pwMRITJMcOurIx33tDv85VM+ektu9e2H
Q9kp0GE4sd1uQfhc/D7+7f9ER3LKxCPlKYMNY87r6tWlr9BL/Dcl718NI6S0myan+nlwcvBOCs48
xTqICdpXfo4TQ7ArHCqkf3Eefk955nToHuoMUHbxyQa3c+7setsOPbVoXavXcgWCNziXvksIjz0n
zAsBjHzJKvPmvDltTIEEix4Dgd17vqTtfnHV4a3MXpi1hWnem8HLtsNpt8Gma12agYr4aOf4gWYB
See4d2lOed++1cGq2L+YxX4A+Uy1ToVTucbfptIeFvS7brr/6M9bSHhBY8JA0oZKuQOm+cQktbcG
TH8xXtYvjWAbqsLGaMxg2p1sd4j487IuEIlZXQ4qP7Q2l/J8U10J4d40Czx85pVCLl7Kn9i2skUh
H8+O8/0xnP69fS0MFFtEiJfeqchxP926kzr+CbNNlC710EGfDRUrr1f88HT819LONaR+prpflte7
yukn/pczLmHhcall2AkSkd6qCZ4VEOZDSQDFYtNawSnNOc91znWvt8780ExtGuabmUX7KcldOZBs
F9WXjd2pn9obKuQ/tBvruhDMS7plunkx2edpitfjmicCo+e8rikG3XaYY99iqKyY3gZ6w8M2Bjpv
F6Rt3yMujJHoeg2ac/vcUj0s1PI/i0YxtIE74yvBofyqeMQxT9s2p5235lKf+BCn9KztrCesKXNH
7I2JI3i0+p3CNbts+KsIC2KCTUpH9/IjLsjQeMHUuSqzTC/0DGcmCvrqdODtNdKJVpKbbprS7BjJ
pW2kuynGOKv2UnCJrvvwPueqxjVITwO/39htD818TQiL55ejhOE2tfjHAUBolwYInSvHFljQ/Ov2
p3iWbYhZrjzVLr0qs4JtY9ExH+GCFgdpyFnrIG5ScGbQFABYNf5H3dnIvKR+GWerGfRsqCw24qu1
Q63K15JAvXTjML7uS19r2p90R+Z1dRqvOkSI9VTvZJWSF4GfRmzKRvzEjd6KEk7RZrz/hTUED63Q
5b1AyPNwvhjU54RLCubmY/PzkBsi86uSnrGo/l3iO8NIMXirl7/8KB+l288eX0ebpLbFLwbsCRGw
EdvSaKRsaI20j80gOuJR4Ps/yHjSPjTuP75++Erbau8G0H1FEzQqYwVQSfX77quHfZBJtK5hySam
Q8SrcfB6p2WwwdaeBhS3+rU2cpsLCMFmLruSctft/LnPgg328B+dWmOFUTHVNi6lzW7bvr3ERs6O
0TPKElRp/pF6gk+bK2K25Q5g78+1hA9psMnmFNzpIqF1FurJAb6Jo3Zb1+z9Nzhlx+3YcWoaHJnd
W+4SC1wLKcEmZDDGpJQVwUrw/gSig0dWTCtD/6solxkSif09YN4hKdE5rjL4WfQ/0rUZjZpgxJT3
mw8wZxwiDnispRBaurAD8QwUwmhXBP0a77AICiHuBwVrptw7V8Dd5TUJLcrLVyqmpL/Gt3KaDMPz
ZNhscEBL4qA2Xcu3A08r3868T9+X6DCM3UOHxX96dgKH7L7eKmvICkLvj7P1O3Uvp4G2U/LZaAVH
zFXDxlaMzi8U17rj5vJGVhsvjlqjqtYml44LhcoiMXvmO4tr/fZqHua95apdwLAQXF8YHFK9fbCq
O/8UBFXZoY6d4mtyO37mObhKiAHeEcQkuufT+OqqF7B5qwiUhXlbXmrCOk5WssfK9Os1zGECJLTg
FzLJpfl6unFusdWoZ1lovTHRC6l+Y356CCKrrpHmZ3BkEtJdF9sXFYRh2BtQUG7sHkFdSIRZ8z0u
0VGuo26JBUdsI8PMllUE1SObyJQHSzCI+QG+Jc0uEPz5t4wwl+c9qEyuVOjaFEpHg4PW/H3bkp/V
ffaKOGn3coHDiozynkMPBe9OQDSXj73HPWL5D+The1A18jaAL2e6z/iKgjXYjs7ycTf1pAxYBJlt
7UDpwd6VOsRRm25sNq18oZZK1qGYV5DCfHbcTtg7P8799nIeP0lm2Ctd4mURoztCS70UarlzvC38
j6Yz21IUi4LoF7mWs/IKigIqqCSiLy7neVZEv753YFeTmV2Vlalwh3PPEBGnwR/2UJC3jdRoFYzW
69g+lztkJm/FFi2kzi+3RqmR2h02b/qXr3nXO80A3fy1B+JlemjTk75esWt1TjP3choWKX8d3VyV
gjISX2C/yb6CGj909i8XUMz2QRbU2t/7D4ihaGPT/BYqH3waSpdnDxGNIzoaLHbwP7CpoK6M6vhB
tNFiCzyh0UyHlf4lPAVPojvKJfauVWiqopN2K6tNwXyNnh2qWj1UKpErf/49EWtw8m51fQ2JNofT
0bFFwQ00DD0g6X1TIVMKUG+ELlBPoj29R1AdvQG9VGkgYG//PiAS0kYJ+TvwRL0HvPhanFtcwwoN
7+G1UxhJAUkwsDtv2d+Pr0sKmd3X6vKXB8Z1mSCkBPkNty6hRa7cYJxzCopUFFQFoSM4uTUDkOLU
XAjbJ0YMZRvfwL0pxDcvWexb+XYO7Ri6d1WbIARZ0Amtrt5o/RE9BSdkw9BdalEQgX6ElEWGBKBL
MebjyO2VghLKaVX7CnAM7KqL7BQeGvAu+jhtbRJtRCIHCu3qsQDd3Z4hJufsQ6xM5976AOfaSQ3Q
Gb7cavdO+YEs5tTs0LGqg6465diX9yQNfeEEBRMJ1hu5V/dDtEyO2Jn26lZCGXdKxWUHMgNpOdAh
CMstK52jj9rJFMcYbB66WJjA7oMbYZ96OUb6FNERkkoVle4SUdu5g6REy7AN6Ltqjbsdp2p99hhs
PNLQtKNQCapMjqyE/aL01LqwX2YJhFWWs/oeIzj5tcto8tMob0i1t8YxKhX8Lb157z5oYRRhKRUB
srLR5Z1dHUl2vVrPgsS3N83tkPN9WaeVjacaNL2arITqExWNJqo8jSPZiARK9ZyuY23Qxo2PlFNp
mFIh1kEUoko1CKJy+7qqEIV1qs4W8e1Sdxduh9T7Owd6S20XG5jCn9Vj8iYfReGLztNbO7gS+Zxw
MIyBMo5TajxvC7meCyndIA81D504fFukfwk0CA1C8Fe9cxMZxuGZCkvivPok9/GeqQC3D/62eRt/
hm+C/08/6SDY1cDjJrUL1mJIgq5FFy6Yc9NBMU/Sc+vCzXA/npRLr2SW3eKa5tAAu9JoO/g4hfW1
D6XNybOJG0JJUBO36KPB+L3BsW4a4vAem7kF/U4MCxnFbgF9Ehg2JQcX6t3KDWgp6eNq9mCk73qF
zqmPte/V3SeVoDS8++n81n6OC6PpEr4xW58i6eOPEA9qUm2Qa+VHFVLGe+vBKSq6R7M22o/z7ksY
NBr+4cm0SmOUiJ90AibohgB5goNuPkjPxGU0xtV/6OTWVGko+EDJWLSkd5DXhKk3gLEN+ka8LaSC
EBmwKoHhH4NXhFAOmjIgTcn9EzwIrFihx02uh+xYflgNT3ARwNkAh3qvt4F4plsn33vQKANdZbM+
KCAjtSxRiKkRxceF+DLIxdiOL+42La7pTEkRoTp+RMDfr0CYihErH1TY17nSCBvEFZAZxISALUhc
pAhA2n/Tc6o8uXmifxUe5ntYnT9gOQFD2S5vUc1H+ICGk5O6W1x9ZmDfWU70E4FbUbLff2CraoPC
aI8sBxDG9QsO8XMO2QJjUJ7UmY5zmFuko3ReJnOB63abIGfAbxZX7wlLClAdHbvc8roC9PlvN9qH
Xx/UPs8CTAHxCGpTtEJFQ4p8Gx46taLTkyaMKJ3kzMryMOfXyqSIUAlF3vrtVhanwaXParKPwX1M
LdCrDe7M5t89fkXFD2vnOCxSPGGGXG3LSY1xrfklDtYSWo0pjvvW3dD/GICY/fVRyHLvfqEDn7sL
EiaiT3Wb+avFbML87KHqI1WsCOUfVrYD8PmD+aRIT2+KuvOmxdt7kgTAC/vHPmUxlCKRfzuPbz1K
dNmZT3myRJwpNenKGJS4X2jPv6NDH0zF+e/cpddwL3HyM+B/7s1my0EmxqiHtGdHO9Qg9bmhm8wx
qBL60KThBtyIbmv07HnDYKSYhPd3oVgtaDXtTh1E6YFEIxUQ3AjGi/10gbRJVFuoCyItpTCtb4Lw
59++X2aSPRDxIXpQfxWvNkdaYnSFiUUK3L4up6BH0RXtsv3aQEvRqj34iPUgWPLpqhdHtJ0Uewf/
Q4PAUxu0rET40ITo05WKHgkj1A28y181YBmCRqA5Vb/SwateEQR1Fmxq94ANfADHQFDGRoTxO6Ln
yPi2eqHdywz4N3IBSKoSB+YgkV2X76hG45gNvtMJds0NLmhis08T58ISRqOKqKzOicKBbADy21Mq
hkw12vvnoUG/3IpfCMCs7XDZagNkClZXSd8fkJbBXF6Hld5zdICGV6RQvumD4kZVEE0WKjLFMNjK
4XbhCxER46Ls1tLbfSAEu8UMFN0yVFAVJcsDYkCAovSndt6jXKbAu2kcGoVA2/rNsvgMjLDYAoVH
HoRm61u4mkcCKzog65kp7aD44n+p4J0gzxdGJw7Ku13v7d0aSCTSLKRAgXg264M6b4V2EEU6Gn93
tuFrhioB6TVg6ydroKQaqTmii2n77F29/AIMPFGWuoJcmzW+z4HuUEGgPvhs31bpiHYAW0hJ7Dmy
8avErXZoAbYE6tbDjKFg+iaTv+0cep9IQpPlxuavTuSEZNd+WHXS9lyO1JbYgv5+SJqT7e0We4CF
WnCKhkbnMarhVwFt4+R+NGEywSyqkM8aPj6m9Fj1DIB6gFlUwnoPwM93COEJdkppDMHnGl5cA2UR
wk87CZm+9nFZ8gyAVXh03RqYPzSaUEMAzALYNOQhaOGEjAbs367KuQNokW5+cW0XHTAT5MfePWyY
obfoHltGZzPIDZ/LaVSikF3gt4rOJiy5aBy2YJ2h8EADCuJjQpoipVFaOd3tL0SnUa6Tvs3bPBe8
gD1tnpwiBvv2jmdQoeRM8xbaqMeU7Dg1AZEvzs6JAxtgE+BMUoNE+HkHoIjzIjatuJsAeCOwp+cw
hTn8QgOUhn4IzVyAUNGS3tqT9zoN8n8vdtlhoxwpiGq8E2CCqCT66DVevXM7oYRBKOx9e0S0NEC6
zEBiOqfRYf5dGuj4ecgh3zy1jCdmgREc3pYwME45696/95Bi5MTlOMy1b6Pp4P4H9+H6txl+XHYV
+bF7AJ+ll+uBTZmvUgf+zXdhhLnlrU06OgL0ahN1pTgOs3uInDO8PL7S55VGO2ibEAhdaHqEygeM
FeBSdFAzenuyOpvRc8zB8zWvgHQRUH6sAQWxOW/0+zuGuJjV/rv97G+GtO19N+hc8i2ZIBOuy0v/
0Cn1y8ELaegyohaXHnqj8zJg4HfvizAaZzFEzD90iEbJnDZQ602P9rKIooJ725gAz6d5QBlm8uY5
Lj1wPIvSYjd407+TgzKoxPfO3YdoMVIIt2bXSy1EbBNa1/eAYDhoklmg7CUxvWN7sRA4pL4vE37c
12FHDWuL2gjfaQQiKTguy+tC5z24B2UA5WPOJCQ6R5+gXLGMv3w8HQInIK1YAGe0b4RS+6/4r7tJ
TrXNqfNERUmCnGkImIAN+TETlM1Igc+MuBjBQSMHgwhgjuMRQo2DnFnAEBUWcAff1E4n5RVcfUCw
mOXtvMr9BrVW6r4X084rfjlpauVJwKjYjIBPv4A4BBDfBkrLnTrZIRZ+GRBT3SmuCfVJhlAvkx5T
ro9eabzFQ+sc6QFyhsVVXn49Cb3g6ExOq3KcRnmloL0ppZ/B26n005oJEGc/TKKbU1tTIjxGJUrT
hX7dfyOE16x6SReBBKs4zM3Y2Mj15tr5glfc0xXEy1W61aSLBNqDmmh5+D3TAriRXhwKrmW6KANq
vaE52q2Lpt7a0XY4dcqg6TbAd1A+ahwhNSNHU+PAIBFaTRsGOMm7VT25Nwhc5+auZm+3HoFyfmMD
5aGJaA6VBwI7wsONdwHwnm8f6t4R25T3S7iju+4TOeZX5/5s0hiSRqMXXge80dVKKyvqogSwTAAq
ybiLhW4BwWj050DFIUdHt4oU1rJVn+QAoCJKMUon57/X+kiwjXpUjgLBGhJgYfmENjMo4tVO1H0E
VjhpGLLjM2GolfCiN3RwhqVJK7dOvV8bpnGJFmJ3epSWrfy7gXP4JPtKwpP1fl9Btb+CGhnDR8V2
gJx3t8C2kXuk3+aUWIRsLNAlFnfBwrTDRU4S+zriHKwO3+pjU5ij1DMD4XQmcYQbat5ynEq1o/Vc
7K37Hy92fzaK4LlQ6SehC4cBGV6Yi020jDZFCoEpddkt6L5kWCRbMUP2ChsheTockfmVrtw83DN7
0PviZH+okZDUoe3nBhVwUofQQoILt7vm3DjN9uPT7D1Ke6fFO8xPaOQcGtQw0I+aVaMkRtgUbx7F
1fLs5D4zzxIrWY2uKP0soXpJJfLVf8QvmNLrHclxbMK++TyaUKc/MSsW6ck7BVK2dtksEMCCzU56
6G6BbiuwvujMS+7g2zwUnMe5SZoizbn3Ey01oCfeojT+QH7d+FOg5CwCybZdmlBpAgRYbTIeYbK4
zV/DY3szf4iFkIuh8LwRCZ1UHGasPklQzh3sW2L+vGhnjggBgQn9IW8SFAUFsIFv82xuyibqW8+E
Fu2NHSKpAFbhkuYky7lJcVGB2Gy61eHJIO36ooktyAWJm55HoEIu3droGN5ZB2tEolC+LPVPnc/O
RNyhHr869SFqdeEdefir+h3VXsEDSTQchI11pxMKcBwKeYTRyANQ4IDDmbdYQmXQn1ghtAMI66qm
UQJ+B0HYYSuBXXsdnDyFGeFCkyKCbl4xwiFLkd19CCgmTVSCFdbAZXZAg8vgKHp7peUznvZvGJxh
Jb78Xf7w6g2P1y+SDTGop10Ma4/XUtQv3v3z2Niit9BKEyv/bR6p3hABFRuPQjeEk4UR5Q64syd4
GoJM5U5JH8/2y+14v3zNPuR6damga08oL1CEfPN3lb2fzkSVTdoLEJlf6CR66/F/vnNVywE4cmRL
1kj84Hpx5/yqYU6Umb309mWLSAI7AK2f1cCfzyFdic+hgqYbOQQ5bNDcsrfaDUq4hJ+IN+2d6OxY
detI/lTxcfUzpHl3ZJKgFoR43BFaTuEXxArFSLwEamO8cUUkA/p70zMRZEyNlu4bGkbu+LxzSOsG
r3hqsINDwm+aaVCt7nEOU+9DLhSMjAQLqCksNxQu9TcjvtL9+TCYtpDqpTeCGIRAtlEUogIBrB2C
AF3WLz22MvGcFOHvzoWhSfle2kGD9B0xq8xuSCt6hyGoAtGtuqTQSPrisMOC1yS8aTd94BRHuvRK
fYqFuPHKAINILWUfVFYq8TF8RGTXoml/2jf8Op+7WWGRxpvZdAJS1K/iSW9BDAIuIe9dIyGxpKJ/
toBYrD9m3yPOBESwozHA19bzk5NrMCN3hgE8AQQGoIwfPuVr38zJzZzT5a9EsjyXXUqaE+bwiato
OipYO2ADMtlvIS8o8ddMFACZemJYUnYIRE30q/qlYnNetXg9pfIepkBXYTjX2/AuYfbX1WA1GIDT
4Z9z2VelA2FbmIOg2ggMAEnQXMmDob4HVFrJpj1fxQjlJkJ/PpnrHgQdEEQi3xOEgCK/tLjAHrN6
Y8CnlBjik+nx3e7N9OcoZZsJWjyDQSjk9QZQqB5rMGgFrdZAf6RIRoGb00iDkad/AGXaJilQBg+a
EphcdA+ZcsQ0KNgWcdLfNGCnkAMKmuKd8OAMMgsMfjN5/4ZBJQOiQTaGD5M71sURwJ5TW9SDGb3N
9dtcMm5IGgBmLVoI+ne9KIpYE9xcuGNM/Pl8km9OWIu8gdZwrKEX9gCoV2queBgNovaDNqJ2hoAr
fmIOIKT6oR6ddC9vzKh4DBL5Df5KVSZb/aqq0YKIBAZrQpJljUKHp9cSobbMLWnhYInf3LWuBGKG
7kKPVrM147u2vlJ2BqGG+iy/lKcuKSDGb13pIbIR/fKIrHbVjug6cuQlE0brSRFHrZkEINED6Mrw
bbRayFMWVBlcnL/ymvTijB2yD7YBbC1QV1gKjS6zAOFTc8ARzaLUJbCIP9lp5TqDOm3dgAscBeKJ
USngBul82RFbidI1lofkRU+NjmCWZhPxQ81QozC9aG9FEaFDdiVUqjQN4K7BGqjbkP6vLca/6MlU
v+f/zB4VIGFCWIoTSMcNWDH8Lt3I+I0X3UB/r0BmOLv2NHwBu0aRjQZJ4DYUZ9NEnSSNmHVlEma0
u2eIeac2VoWh1p1+cEnAIXZqjGTayC3+HzueLuGuoNbSKbFVMoEELSNmnSHRdtVC0U3ivFC016Kf
s/snsfcS9owCTxRhPLTGcCB50jjuf0zlvTf2etmn/RGoB7VT/TY4xBmzyZL/orhbtGINrJYmgSHa
oBWGjFfGEhQ6BYiQqiayCQdBK+iMzuZ4NZ/74YtupGdz1GIHDnQqEOvxniRFuNPJXCtXN6f5YOIM
k3IqBgAXn0cAqvH/VYOEUwQ9BaqsDx+/z3PqSXl8RqoGccVnRc81FZMJC4ZLxekMQsNuZ54wKN22
ctaEtlgNLKkQSm+zXTG72JO5bqPIqGqNAqkjN4JuHAw9y/23NnRscqeA1VmGSBpzjjLkzDtDAQQM
mBSthvVDwlbxb7FLiq1BGQ5Y2rIfacDvHQa7wW8xbBOZ2q851ySoJ7D6VIed0SJITDtoMXp1v8q4
scFp/WHwQwABWB1HXuLZ6MY508fiTjSBegVtYlmIzMCm5mLAC3zsDiWL0SggO0EJX6s/cTDZFAqm
DgKndsiqh+gO2R0LiuTbt43GK6vlYi5/SDtgX40o5jC5mVSNTma5xbjPSc5z6zeLtY+V1hLRaF+s
VbBYtZwQqgTvxN106y2mlYhT9V5dsrKyCGB7OucOuAmgc1XQYb+9F9XMWNZCP3Uyl8sjSHtdIvJr
oelTc07SjK86+rQUtVdlqP6t+TlHkRPgEzVRNwJajqiTOeKe1D1cpwE4rtUKFhAX+LAJE6Ypk48z
58E4Kzi3FuKzHs3gxENB3B/uGDEMXEg/gDFO9/I22I7zdJhCH2lnASFNTtY075QeDu4+Hx/mFQuB
Ufyi5IRtlSlN6cQmKF3MIj/ASGlsl/tgV7XfkUFJzXi1brMSVBAqGRjKiC3NcGiz/ewd2EnOkv5y
SV8dT+dhicH4beFJdx4yExwrmEMefjCgPQVInae5yA4YR+e89nPSiG/NeEJ7bHB7MYvw3JEHwc3p
EMx8BQ2FXgNwFZiEwaAz5hqwILI9RDZFR0Ysn1K3tez35YTgffNJuzcqgZ6X2B6LhyMvykwRd+X1
+T5Ipcmbibyy97ofqws8cj3cAoZkiY97Q8ICcKQUNDjstR5+2EPNzc8FmGLf2NuskMwFYKNhO2Qf
dO5oLeIyyGj8Mxw2VBcunZ5A/Ngn8VJmI+ZgZcYZLp1YodbEkYY2O+pOO/cLRGTjyqyfgFlcLIfO
GzJA9AbEydHFCS8XRm8yp5qOdDUxs3uIauiU7iLSOYmdUJVarl0hMNeomgCr5AMP4Grl2x8T5A7f
4kb+P264C0qi6k7tTyZxF2wtam2f9loLnXmaQhPgkT2v7/VlrcDT8uvLkrlkFAomboFs/O+Tx9JR
A7zSXIKT5Q28WJtSNkb79/epQJuiI99HkBtJP7A7jeZ41utoHhZHc7FALwX+Xc4iy/r/Gtqyb/Yg
2VP6UbN7UggH+yHNKaBpnO25pkBjw+ywOrhCP5bTBkL1/yUqY8i/Yiw06Agl8hJzNoKWA7rxWraH
JjVrfoCtywLmnIAXP9eulIXX62RnfpSnA/W0q/NZ76imhTQO4jX1bIQMkZysHQnTHVrPPy8XV4eV
j1NjeewfrYFlzsGoBMLU4in9TKesosHRPpnM5+APaLzO/TFpG3pB8htakD8TJUk7lgQvTn4l84Ns
WRACeNby3doy1f1lhKmXVZJdAo3GE8TxvRHH3RqusZzSzGsAHEwl1/Rt1iETyZNrt/q+fp7lLWcZ
FRFINqjd4h+LXEriUSXS7IEZ95JddtEUcK+dlGpzQinl3ljSjhGdv2wbYSMAsPFV08FD/L/mzjgT
XhxxorMp9V45EycKkX+mmEn2Uo80AUpuKe+WtkVPFTkVxBCX4h6xrnXSk8IAP6SJ5wE5FcjgcPuU
1c0abcxu8n1RttWZA6rzdwLRCq+VGdw4jn5WotbQwSgrJyup+ZCTfwc0p0aferGfbdH8R5EeIuYM
WmoPsYt06srTejYiwdQzq6nTWEZtAuRXwxoyorznxKfNl847vb60YLjlHcaecVerc50mMn6kC0hd
51ijLD+cLkbvzW3oH7MFEoOhJgbzJpyJVGp4iTOMCH1S+oCFugf2RSjDK6C6yR57AmwA2sDmct2/
oRxG7kI/dGFbauvO8ZDQkWRuoWK2AJ5BuFb4g0ODC9RWoKKTTeudbBKRORMvm8fu11EPuJYv8uQV
/KuNO0CwwZfE8BH5EYzkZoAry4EqJ/gjbgmBPTR8pAlAWbFEOWp722CDWulefaSnoEIALqIRiUwU
6D9cLrLfEO1iMsR/73797+TVMSi4qzqqwXwBEvrnlHKkZJv6d1hBjPz/+J42l15EfKYH4faFDyZZ
ap27G39nr6+WPM81y0DjjIOps1jLS33Z9Ih4jqsBHnbMZxczgp3QXOrfOM5XcjUxS1sGVQOjI0qP
JdkgeHplwBm/iynv7/+m/e5yiWOCq2OnPrv2ya7FFcQ11mrLbqGr9ajgRquWNBtBDxlX8GqcFBhs
lrnMBbxLqi3xFWTFKar4z7g+0Qh9gy3yVFol4li8sQ0fiBPA/5OWWnsiLYxU2AFWxhFZLjQHGyxm
FMhM6sCcfaUs2D1atCLgOlsGeiXD4XA2o+MZ18eGULGFxQHuGORxCeS9FiiFtP8DN5l/nTqbht75
YK+xYmqFq8+9VeeEFdtAW1YLumDD0Of/8p8qBHpyIr8NZmr+c5xlq0G+lxucbDDqPraQ3ovEDLJT
VXv2Dfs6mxG5XXiAJyvAeSJj1oOT1YHxi9+/0DzOkaJgqVdsVrZ0uKXvrCsZSoxIl+JyTGDzZK06
nVejw692WnDS5Jhmjoz2glzv3/zKj1QMpKfXKKBUx1VCV4KmVMBsr41PK2d/WnwFAXSEdoMRXJI3
WXNrdeHWIZjlGhu6Pm5sehrCIkFHighDc6LhVb4FZwRoETT/NhlQFpTeUmZdXlJI2M2KZEEqiNlw
sCF+B6XAAMm045OsezfH91BlQSAqGICNPVi1Xo4Hmv9zV7EEVC8FQNX2/rl6UjhDIg2nHAgHVk3h
557uq3x1yvjgP7dQvPwQHFGg4q4O6tQMyaUjqyC2kPwA9hJciSZb4wLrYSWnsCyn8EDmRYjTuTxq
gh/2kvwBef6TiN2NeBQtaxsUpmTWJ5OB5KvqjYE8xlsT+6czWztFsbPWEcvlyhNwZPnQDOUpIHnL
T/xOd2/fyn7nbeHQcr7ObyYm/Ojodxk4n32c+RTUwQ/djdnN7mpYRJK+yJlWblXB2X9YafP5zxys
oBi2n+6mg2nNLEC8R10TUJIicKy4wXvLjtPTzio6GpkpbI0FqxZbL4uLcwD18ZfUlEX6NnyfcnVo
mHEUT0SUA0P4c39WDKlMPxQaecMa6l2nBc9Gu1+uAweJrdLhlPq1LpF6aE8sh4ONkSWGiELlgmVh
FYOMW6UTQXM2GGwU9homowY9k++SODZRDSGEld+jdKueZmO2pMM2bS8Am72yZQ+7nRONLUfiLJPC
0EFd0DmnGfPxp6QNoWldLR72otAz9H7zybej6DwHPVVY/sWiTJzzAptd5smCgU5rl0OvCVaswfG5
whlcZREQ1u+BRdbCLzFf7AAlIITn/XCLoe4k1CsigRb480+Tjg7K+WlqKYnACj2P5FeigoP/qWEx
WNpXtDeqcIi4X38u/8PoUWFh+eyzEXvgOigBori2DplBmXFq8btGjUM34G8AQLig08e3WX593Tao
jzyoUcU1B83AoEAPXejYkPDY1YKd2xWvAPQDaO21bE0jEsQbhn0BfTdFTJsU/tEpo0GBnz570PEh
oglC+ECfKaSasSXB/IheUU1IPLRPr8E1ePVo3Utp+4R+B/SN7Lo7pIAH+k1d5HLiFP/z0oPIhDRs
P/E/E1qGcn0QUoHaEDwG5agYIQ9FhjkFNIsUy4WLwm6Qp+0BonT0H0ZDD7wc6X7u22VxkxgifUYG
Qq4MVsL+GXjCLot4DCWb7DRQxuiDR/AzNmBCHXnUNUWWJIC0V7S20ShSapLPB5xcec3Q8LuTObGy
XE+moqCoJ8dxWHY34NaKdMelypXlwxo5X9F80RUGsuie8NDvttRCAcyhDbqnW7iiljqyH4wvSM19
dtCnNqVTfkosuRj7Iz/KZ/HKgUBHUpcT1ZvLSHuptgCvytZ+8bQi2H3AZmZhECmpS3uJ3yB3DyEu
bDMPxQ29m9sgS2vpF5byPgjiZHTlVcjx0TaBvZMtZJ1++JbVJi/02+0Yzgj/VEHsmSMYjBdHuUwe
BkyegXYBd8zYbPAIfu64docc4orNWBEm6r04p9Aa+kRKuuIusquJPn8GEz+ogDKGfCHinSAIRsGY
NEWW/NGGwatjve7osoqa9JAIsbuHHKDsOPnxoSaGwmN3C1TyN0V6rAvMGO0YZWmV/8JdgeRAIZdt
x09nYZ1sP60JcVH3/Nuu+VrdQ7ANdZdTTD79Vr9LqkRqCqx8XCre1b1Y9C3kT3vyab+kldwhvQeZ
n39PixopCWGtNYUuikl1nMsTPlkElghCYR8OFukVTgd+rcBXgkVeWykZzHNGsdMppDFR8o6BJHrV
G8u3g6DkAJZCuiU77mhLaAJz7wULzjYe0M6+/8vqFOFA7PiFf7aEMSOKQc+e0Sf7cmJmALE0Hv0Q
ahQ3rE1BauHnxt4UVpPhYty+oLOUDJABS7JTioICBldnNolVTw/HXQedIJDPg8NyxB9dqcGCmN+K
o/lrsNLBe+ro8KXCCXUdlplT1lfo82h/Zazw7p3mSzsQeIgcQNye0o1E5ZBNk0icMwNKfnbRY7ZV
hc/aoTcEB4YOEiRA45ctfkaNplMGYhAr1OMAzk55lamTgtc8AOmnC3PNLZXbJcO+v+1kb5+M5gvK
tLVF3B+PBSAbbWJJ/SPDTH9GFIHu5pOedVvn8GnXjDYA/ANydSWxsQ8nhEj1Uazav4/XpcXHFDLm
w04wDV/6B5inwR1TibEM6271xG440OVtD5T3AHUJsyDXGEkkdhh9xbjEsi1xftKfm1Pu34RoVcsB
v/R3cvrD8DclFIWZJhYhS9/A5sme7DOf+WTf/KG8lTjOsrwkYDI0FDOt8147kCa3pGWRAwblDT/b
WkL+1MXukRysS78B8IdbSg6qeCAXCj71YX2dhH1cbipmm2uFQ5UxwwleUjxh0WROcTd7X3mEISct
0SWqldmW/JqB5vwBHVlbQntQ4kGiMtKEifgaH5ljH1w+np7sREklW1VJEZ2jzMkZgDrJF4S2vG5F
OCnVhNRBsadt2LAb4R65F9JegMleaHB9keA/ILFh0NpDvWRSslsIjJK2QcFXuRvtB94Ptz+zGAws
//22tbY2jWGCCxP4jm4z6h7v9ZPMyrreLyE84+d89PwGr34CgvrUPw4fiE/sh/iZ80tLZN2fHaqC
OlNpMYXCejRHi1Pr6F+Hd9BQeuZNm1MdsCj6q72c/+z8ApFfdUsUqJ/3gungV8kRns0ADoVsYF/8
pBLg/0Ij85M0oT9n7Heigf4nEpYt3rRpewPC84SdlqEUwSmB83WA23rq4hcAmrwDgAV+DsiqSHYS
jC3mB++RavVmsINF+Uan7BdfKBOlK6KkRxjRV8HlN1WaLupI0NlJqfx8Q2U91/32ut1vc2xoNVco
NHmw3qH+9kjz/nIOOqx0Sj9mSUcF6CJmSvGmki5n+2cLZX5kQigxm7Nv80rs8lQ7ErMTypsGPfr/
FoiR0czOf5Y+7IzsiNOBpSKn/LXffejPymVopL9EERxmFKz5DglqTq5/5g5XnJIDxQb9plJuWRIb
z++fXyutCpnwX45Vt4ofq/TzqkU28YqRUnz+i9JH8DL9L6AqpdWx9chjYdKxsKN/P8N5qDpfzhyM
x6MOrroOBqVH9HBU8ljt5P76uhW5AuJwq1T/hGugs1b+5sbT6aPLINxU8nd1ssI5hRLqqxgOxQT0
jOcQ47T7hQlyUVXN4J9aQo9qq6RtreI6+5SgypXVntpahGdzNkYVnD/R1ZXggkmhb+Tpr86+yqv7
JIywEnBNWkrTnAf+K7WNiK3NYCtQkC+CC7EBsWf4986u9wNJsLGBWOhKAVVr4QKtzs5fnbe/ycBT
x7/mpuX0aer04zJPOoZ1yEmSWCeOJkGPNC8yRClBkSh4LNiX2XfHIBEgbbruNtMGEFVZG0eXt7Ov
Vh81hg/EOzn1SQNxXpZLHqwkGacCL6uME3eggcPc8U+k458N6jVa8Bflfuc60wsMpk6ti0XaTQ99
wt2MSjHmX40NAPSzZ1AJApBqPyYAjeAV9epxnafytouSd8J9QFEvOCNrd/jbz6rhbgBEtH4180hN
tp/rurMPIHx3K+1qWBqdOrmtdV/TAeI6ol87gJ4F+kgGbeHxCQCcWgd3D6ExOwdpK6UMEVl9HFoy
OPOuJkYXqaVjuKepEsYLb6MMX/1tGwSjgpowsm0/niDbqOoAckTtw+T9JyHCz18xJU9mHVDuIJtO
P8PUASAEFCvZwum+nV3I5oNy80n+U00b0E73bi4KIjawHvsb8n/6fiH19HVurn5kV0Co45fafHNb
OqzkXsmhlOuiAWVn96dNjwlQpLajFxDJ3HX7b+i6VCrf2ZD/8pv0UgMIo9qx0biDyzFIQMETQSd/
C8OnStOlB8cOzKResZ1iBXrJaLA6mshntIjmtKmD0dTsdbJsCT0lyGDovJLr9qv/axliL5Rpf4DT
5B4x9dpKhMo0w2Ktqf0U+rL4tT/LfRwWvEeXjkkomCvokK9ZYwN8rfqsWG/cDNB3nWL0LjhJsLkH
HxHpgmI5vJOfBCO7BafXPJ1GtwLVIlpFMqDJE4hhHQSJVc1R36wXKECreJ5P/65LWmZXreI9ok6A
Tu1HH3e6qhI/8MIAeagRTk3iPkA9vD4fRH031BSJVAA+CjL//1fIwPmz5Kz5WkIvnaiUpmJffa3X
rSo9B0ifgrlrvc6t56aFmnWNk5uGW5QIDPrHNC/f5i37qOVclJyrcP+pDr7XdNCFlCepcmDLB3pj
dBIwZn+wy2tgd/dGq+ich1t0kiIywSg1bIMpLOXcsNq/QBU7ROV+wUdKuIeoTPD3p5rTv2DlTXKL
J+Nzay6VAiTznWVYi4LnJQhtqfggyymL8sblKr8xok+UJNA4QViEQ4+UOnILiXlCzXraLBRMkNTS
6YbHdrfKdesCLsjer0uQ5miJt9hcWmB2WXaIQEKp25jId9/H5eW7R15576f922A6fI0RTboT8kEL
pCeMi1Px6OEBM26ie9G1TCGNzgKhHwAWkQunOINYeSgohyoOOh5ZcoQGO5Yb8URrdaZcn0dy8tvs
zcY9VEv16zUbNy0MjtGj0cqqKtpBAuYox8lJwU6XP5DBnXgnuSw6rH4HWhU5BOl2HfielumcbAhw
MPIzyrSpbkjWS/h10pmFxoAdMyCMG3U6QPqrfAfyeAa9UbL9TAL63CkxU9UuSutHM9aqWKcl65qn
/Qr9J++wo+g2YATderUBs2znGr0SMSfCfSyAuk/vpzX2kF3aqpKU3KoDLBUatbBUiJVFac09+CkV
M7WzfhOrHNWvqAJAsezUj1YdgO4B3GiFHUT+IOJ1rqh8Aq8mGxpcCOfA4yVmwacbCOoG2+VnDPH9
HNXtC7hmpIDb6fA+rnSqMIeg+E8ef6ABE7+ybSY0PaghFwXB8Pa13gWrfjfTxbR1Dm+tEb0fE1Nd
kVkGhGr1Vm2xITdaaYOHWCdzkTXWbEoE3wh2J8CG6p0djX84bqzcnHWHYZEf+csTS/v2h2pUng3G
lvKyyBRVGjUHWQPQcix0FXp/VfdU5xinmL4K6Ke/kyaJ+4fhY/TwKvEOOQNMAGzFZIg1gKNRIwxh
nbnbEVhP8unkGb3aFp1g2kE6qEwQgZJmgovow7+c0UuOxCujRAsOPPEqC4/0SLWuEsoFogYPtunC
9n22NzDNt1Fx8fVeyB80Cies7m5OkeKwOqzKIZPBXr/NU5rG+SmHJ2EwiRiF1feQFqm0UpDD8wbf
ifFDpoCUURa8w+iqu4Io5jBUNyEQttR18SgrmI519gWrU8+QkvoKg5fWToAygR58UByHdxcKoiWQ
1h2ta3JnseGXFgValf5ys9oWP9dC1acaghhJ5wRPDtyh82pixWjJwIXoMaOrUsBc6ZxfiolsEdfb
Wvbc3ri5J2e5MYsYYSzt3yO6rnLLfR+LVyFHQx0VyDbC/cP7H2a4FGPsFvlJyfv0L7QM8A/9b5+Y
ZPQYV91i7xWVJyfK519KGf508minkIH3RZN1BoQMIOQxCCF29l+o14BicsuTag+hz/Z7/hmAm8oz
hwGm6U0h6r0u9kuLzc08j5m70/q8rHa4GwMRPsLh4A2Lylgcp6hums85lJ77fDfZuS9Sjl3Ar4M6
2qX1Yc37dCsL9vSTngQoEKFEyCY1fMRbg8SuEk1MA8j4Pe6syO6hXjpABMF9dVNEbkpzcpMePgyc
HaIi+mDeuuidY1C9JCJwp2Mmcg6xAVettviif4F2a4tMQ5v4Bbrd5Eo1YgEtp2+gtk0CO/6QOmKL
tgxKXTsXWCr5kACgM/FTScf91ymEiyrNPva9nVNp3YcV3K+kOUUyu9JCGry5nR1719m+f+kk8/qY
UHNwQbN3w7R21LHlatWQs6jQeTEFr9d+8mY1yEmVHs1t/GObLgD4yNBr3KRJv7mgblfDPeBrO7VK
SLomo2qczpKoglcyBatzXn3Cl1/MkOsX9+OTs29fo5p1pGP11RoO/3o9d1wnW02KRdJDtwbNFHu0
hxltATOF15EuGqO9yVHRHm3fKCGMOwbq/RxJFYOcyI2UqVi6igmhFyB3X7NDqqgs1p0bPjhUBDJW
FfrnFCJ0FZVn33bV3y5OjtGtxdMALcmoOsv1qzR0yRvmeAS2avELKqbOCmPM96WXTQvDr0/TOeMv
OZnNTSe34nh7IBpGqgc5InpZQEAAE18yy0Tf9JPAiSchgOAYvbj7pP0axOj6mBQIK9Rd/vtt3FaF
+S/EOKUmmoH3swnJ9bP6rIz5a4KCP8bnxEPtqcwiIMbBL0dQJRzQ0k1UaWhdd+vcnINHbEMFjnDT
2f2phqJCBNERJsx/r6SITokEauYPdE2Jn0wL5S3qVwOlOKjfEAF4Ne8e0dX91iUabwvDAnVb5w+X
MKKqDjyIQcThvIKqfs3eEaghnDTpe1FXibwIJW0eTuLxRnwcXyNDtQxajcPpiTRChH7+jb42qAB+
D+rovSUn261XGrd+vntA1fgc6NSmbwk0ugv90uAzgdfVvX969yy5joq9dzjBMC10tuPNuVGMnkGt
XfEeDKFnzB+T3Cg3wl/zCP5PJ8X/74c+zuP78r68LncbEzHdx9OmPxukjVrS4mNXQglEXysnxET/
/yiiOoTy5K75XD6XUBbeZOayjypya8AAi43atgma/5E27iHfu4f30KDtVvaRR0y53gAnR9bsP6LO
a0t1pFnCT8RaeHOLJAQII4TnhoVoQHhvn/58UbXnPyO6d083RipVZWVGRkayB9nvecrD0EcmWwyW
it191DKUFZnHEZAW6YGinFgeUNBwWa+L7LqyrCwxpkpVHCDki1x2G2QRCO/wPqfwR2UCVScd7RhH
l6CsctPjl6gdGfkmnLqTdz157Op4uf974Ayjh0H9+vZQx6vGm4CvhifJg13y77pILVPLO/Vb1BxA
i6uo1Pi6OHOUlpW7d4JLj40wRAKMJ70LN2uqW3BBd6izS7c9jSDbg4JXFid6vVS7UmlHNkGsW2qW
/g7T23S3TMUF7hyl5si1HCFMyFfcGXfHhM8GIaB5MR6eaM/ir4pjTKebDrcUVw2k0FNE918pgEJv
qWUJ4FBCSyDIpn7FR7TwAADKiL8ZKrT8BwMpSvviS6rR7pb4GkoNILkHJ5964epl1ocTBwjzaM2g
5aWdgCcEsFhEh5ELopOrwPcUSnRhZ1fmQliEJT3EQlBW5JExImhE1In8accrxKTkAXSTygU0EVBY
QvxGvBkhT/8PZeA9VNuTA0pkgiRn8YznCbESN3U2q80wdxuPlS5iLGvaM2jNsuTwKKJYTQdrQA2+
lBpcbsmwWtD57iLrIoIYkmP8inQFYRQ5ZMSTlFQVZk+kjd0ihFopmxMrdEWtJ5xlySjhwcmArAjJ
I5Hx+Du/xH9WWGtcaz8i/RgqKRmiUgTbBMjljsjYdbK7ojNyQKBKQY9CnzKhD12pv+hV0R6BwolU
V2Uec3T3xCSXW0P7we+IOc8DdRi+H4nrf2ryByx9GSCYR9kp64n2r9QeZqv4RgcyVot9pMzdBdFR
qmAKHt/xJO7M6FLifkd3kDcqR3JbnG+PpcncTy2zazRE0+s8ghesuNQS6jtiMfk1IjOQQKkbQY4b
JPG+IP7myVA8z3JMqA3ZOnzQNnoukr8UvmvivkdarqUJ9en0HEGUj0A1Rb8oE7dWluk1FZgsbl7N
e7C+8Khf9FXKO6VJCZ0AoStPPDniyv2J8s/smr6f1KjouLM+pd5SWdIpCTQRxy03OS+OEE5zE7xt
LjO/5huv1duQ9QSxuY5Un3Ne3HlrnY45K56RXr9ZnGt+Oi8KZF6VE9XC1dcNfbQzDe/c80LWh7iZ
aIBr1/PO9Mi5te4MXBNvrUBB7xaEVQfJuqzCEC5NpUO4zUm47wDzdIjGEbrrELjjFyYhGgtbno2+
AM4nXZZbuqQKw5Je08GdOqTGTeWsIWO272QY1UlliTuH4ckz5sQjrGiYLNyjk8d3WiCeAaBUj3dl
jwP6AePZOjpZDGFhQiTApfK4pzy81U26TmRP00yKdn6ORpyQQT00wTZNoH9BE4WnmQc/8wl4puk1
3/iRDpg/2mDSc3BSmMjdnXAbefAhREoMy6ZT6p5ME4tyO9srtivIvW7pf3SsSd9mE7Pe6TvxbHJB
qYGSypug8HTYtuRyqHEGX2zcSr2xtIDq2PgJggQZiZfABOcL4RtQBsxhUKknlDH5SXMGq38mGNrm
8/Vc8gPdHFwPwyHB7ukd1JhxR4ZmdBKqchjQX75P7y9wkOF5AecMoqn7hvWx6pCcIiFG3suX9YDG
47VCmC9bIFWYB9iAsw/BR1KGP1LbsNJGzwWzk0Zm5NiTECTO3IbbHekcM98OgxJtJpndeOQM9icd
8gOzhAeAC9S1OVE9OxH9O4m7/rvTKZIU9BvjRijBsO0oEpc+EGnkxtUQem6GMSnuyIc6d4ssC9RS
et18Z74Krv1Njv+Q0esI9ACXJtWHhErvjK74GPDIOAwFpUkNaiNV18H4Ihivuq2L+wuJTTnWNnGA
UBdiXYh/7qrDgrNoUsdMGky1CG8QYprioiL04NzQnaypc6ESQha1UOYn7RjexcPNASIYNANZDHPO
gkQMQIdiPmVeWU/VbDjoJCMFrVSAvomkuThBE8J/Va6CkcOWK2uI14AzJfxZm6dgiyLDJbAd0Qys
8N5sx5YsphyApcaJE6pR0Dho61Vs/uM0bckPswYI8r8N1lZFodgItScFo0pHpv/pigjy7p1RwBDb
STcDKi4AbYyXWBYTyssxA7XZsdiZ3TMBP8q9CfBQuikWncAmZwTy6ABiUgrd1J+LInYz5CCB1QK8
WB7Qq1XFoUpNxIgAhOh9IkAIMTKy7gylEAeQb4M1FCYfeJJKQYiNILqt1lOZo9KikLR1h1tHa8J7
QBu8hL/pc2wmC9aEI7/rB+lfoD2oFfC4MvmCdSuQdnTbdAC9/QPyKQoRE0+eiZwNG48IZdebsrCJ
VY68rXgLumjlFUoQ2d4Q2cqmVkK/tZcqIEh4h63yoIiQYZRweJ5mmaKyJaEWPklxitJEkhCwljgV
oDOb/t+gJM5YE4UqM10kM63B0amLGQ+mzJCIdi7S2p3CBA0LXVhhdchTERr8L5PPeeMJXQNRPnQ/
lFiAbVUFPRZnjEvG8eJydX9NruZfXiNUqlQJU7I2mkdy03T7RQgg0y4ZEGYBKVpNXRW6ieSqMlHd
VsYQaIt5Ke6IoZXw/YasRQpRV9YsV81MgOpiLyrGazWjrNOwY3+0JS/kc0UVUENHRSMWkBKA/aIY
CDS5FmugRUz8MpzsfLwNOAJbnoa6RG2oLPFkxGxRoRbVF5P2jEkKh6uh7BRnASESaJPGlpwUTkIv
MxGn5q72lhxP5zS5AHGJwSl6YIWqGMiLHFsavu44FsrvXMipr2ltUr20MTZ/+6rb0/zQPDHMVpGg
u2QMghGMdG0NR9WNiFTL/R7EyMmTw1N+XYFeptqNqYwDO9YZQSsz6T280+VylYB5ilmtOcl1DGxe
3mTciCX/xdWE1tAkqivSZUqmEeG2LSeaTuz+Ut4l2V0S4sgI6kvkUmimJMmfuL/5PJlOQn4Sv9IZ
NuQKkzvk83E+mRMVmq3rTDlXlhN1OhyqBchAXwUztskqu3iO1cERtETkF3m3dFg2n/ugj4U+VfQ3
HfqrfW+zFMO5e0ubwFcIK6kfdVzQUkVlgUZJd5+Y2TvAHdShDq1azOceWRDEX2zen8X/pwS7LRmT
/a4gEfOrcfNjpdX0frwLvSNMwYPOmftBmc6EZ0AuTalYBipSj/oPUSRKZAtEeNLq1rjTHTRQohCa
jqGmCPpxSlxKitPU6Qi8hvNGMpkak+6AGccbs/RMQINIPe9m8pJQY3vEMP2b0+w70KIpMV6LmQHZ
fec/eUUtpjxNFzzo1gaGnQ5Dpz6xHKkU01Bxz9uhKLfAOZqFZe4/8wQjR8UNWDnsCbiCumM4r8wN
OSxobVO9iawkqzmCxCoc4n84PAQcoEegMJGVdJVMNC1EvexumFGgZnRfgteg1ak4RGQniotbFTwO
0XNwJjhpRSl8JvMLYW9NEnE9lPFmvVLZrWlMj1kWm6m+YqnyYL7boWUv8HWbmAOcUNKNLBiq/Lw4
TrJUAuE1FwUG2aQt9F+4Su2V6KRFDuYXHpDUUMnUwu25YsWVOxDmNG/ODkwTlYuIn68yZBn+MtTX
Cnw2um6KXufv6F+odNHI7IrFTiDeqql5ZLhj8SWMGdXM0LQfIXXBDX7UoL8NJMKJYg8nrCuRcVcG
nqTPfQlIWWwlI3q7Tu6z/Ft/JlN6XpHF9T+DFEoMLcgjkOHJJdSPwyXri9vBYMNu+VQpr+vkcFig
m/D5QW5MNzrKpWmE2aIbbQvg4tc60jWxg9x2eCEqAKRG1oyooxhRRPP37ABdpDIhYEOy9SBFkqY8
jIWAAAZC4k0Up3z72R16nA6u/A+YQG8NBE1Dy3vFQRY4pLPlHLj3NuAVRW5Xukvr+f0rqpTjbVTc
1/lMvGz0age5w6z4636w0XI3FbXhXuY4I+KeEJxDISDUAuIIJHNab080zg8O4G/ym5xHheV3fQTU
UMhxXqRAnQ7N3QBXk/C9gr60fPl953JvFDPt3NN/jhLnzRRBAUBxFomRhMJmHYp+KjRYF6Gy1L2i
nPGY7hyErtlBcbz7chupAUDLeeP2rPm16WAZFrHzxAcUFMDdoYBT/iVbAgWTG7aPWLdZdEE9BTsF
FVAa4NoytT4Gwu/Iy6s+4cRLKi5FS0GAjcCIXdkc4K7ghbrp8YlOdnQ7wgz0JjJNCtt5E6kEK8W/
6YmHCMkCVp4WtWVSUOQCY3DbZEucEVgoDWA8WHYx4F7YABv34t/8fa0CwV4H3sIk5j9NzTMtfUA/
sa/6NzM+O1CLuFzOGz/EslE1ABigxJlhDVQdoCI3mX9ZPEtkVbk+3e3YnK+RdWpYbqTRaK+FTcRh
ZA7HGKOByVP85zmyPKBAibhX4ZIaCp8mbTJWLGhAmGKDi5R1YngxWpSJcuWwFlw2JIuTLJda9Hq+
4WXinGrAGDcU62sfMobsvgNcTAGg7MNSMSD2igdnZ0CiglQnq84cDDD8P9ksJBSKbiSLcnXZMR/V
kP2XVkJsptboyPzoRuuQTaQQyVWxa4HOZipQupOeqwRxfgjeXxXxOA8jGDVUkPscDpBl06iKQjPC
EIMn8gjwvjEt0NNQdf8vnSiCPIQ6tTeE1osKOYWKPVyZAP+BO3DHSGdiIExn/UdbEuJDqq3bTGLc
lbIzClBOx4dgT2AD2KnjEaOY1KzBZALJeurqNXmwjjjh4j76kIn8zpBIyWv5xp7bZ32qjzihIjHp
awB042XUwXXgAJUYdl2ljkJN/KG0s8d5F49IDGdrH9PQmLWPWpcTaEwGXCuqSymmVpy2RtXP2fIS
eaw69AJNai6GSaR5J1dAOwSzsC3LKgfEeh+MqLyv3h9OmQI8tcNga/06tEBRmT1z3m5nj6R67Fm3
UtZZaykEgwtFzxdjiinDxLS1gfpoXgZYz/ZDJ1E+kfe5Vmdyw+8ea2qd0LbkSz+YkzOBWv+vXMGc
Mh4A77PHzWP243ji9PG23RkbOlNT7lq4Ag6kZZWcIn389OdM/TBKEbJQhsiII+7OnXhVASXB7FgS
p70ZBA2EhkK25to7wi1Fso/vsj4PwMMuiSrt4lv+rnlFVq4pKsgRZgMI/a8xH+WH8adfQgz+Bsdt
oCMzKI4+6E9Cb0Q/BTR3G2S9ORhO4/b3QoJTGMId8ZqfchuUvCGlCtXDKMzYQE9evHBbENmASYjl
6xL2MbsVZeAyqOyXeSjb9+knzpcWuaQKDaEf1XjaIeZpebGvb4MnvZ5QsZ/79xNb9mOQHYmWXyat
qm/a7VCHQQFGB7hXnn+ySFOKTyXEQL3smA5MBhx/FkmMKqpD/Skbt0jkRgRBRFKxk5+csSYX08tU
dUNjDWQ5cNIbVNivIq0heGUviaDIvCAdcq/OiN8UZJjP+WN+9en7Q+os8dIUHX//0WwJCkYQ0ZlK
qGxaV4t3lkFTWPqpy+Z0vE6r5QPsao3usXJ+xAfmXKaOZoiMcRQxI6Lonz2UgVBALWKFwkn5LvaY
ZMkME+wowMBw8kF6D8zaKZYHKHMpCRjxpfkOrRqOFofWP0rRiu5JDw0KY6009fVF4RQCrJpgELO3
3oY0eXfKq5iZwe007y06nMIDOfLi6dmj0Ckg9lfolDoPem4+CGdfATyyjupdtzT21qZCd1Bc1TjP
ZGAOQvnNua+QMAS+1BOtjn1zzxPx+Nlqzr2ToZSntJPKFhDEyW+il2lPzxAJw248kB4YMO299mp1
anZ7wFyOMzHGw7x3rn6B/Md+QAWUy3SVCYpp7guFkTuvqg0TMkBHqeHFz8BAdNd0i4zbx+cPGlx/
1OHmhebOKGk/wGXm7oVUUFZwPcu4ntxYHVQ8mYI6Bu7uPPq3LjqOJ9lH1i7lvrXK+DskrdhG21eu
tUYnPXyg0Ar0wPpQ4QvpNDLmsOWER2i09IfiSKuUHpFbuhzvyUlCYkOOiOGVfbBByb2KtF8eUzwg
KMF0TZAOCEZcu2LheMCGqNxEzPSfMbwUcFAViuliFjLvnKjBTByEodKRqqglJUmYo8OyhpQHUIEU
6FGvv+73z+7f5O7JoKtmBeoykJZ4ixJykfRcl9kpWEExFSEtOwbJCma+o95HbQpSECvoEYMFnIus
qF10nJ3ZJux7sXS1ZHUzonimRk21PiI/mJuMa8JknqCN3pQ3KhTxQUe3hKKkdqKrw2UL2RE2o91K
h85HHZbEYrHV0cr5CB5pE8bpThPrrUoeaRN5HBHL664l4I/J0JgVO5CTEXcH4j7LUZO6vhaDwsON
n6dIAh018vFvdDJO1RVkYliRykgJ2OHy4LKYrYWbZryL4D//Tp4Hfl/U8iAHdoadjTr81oaLU7VF
QjyihH8QDY4eN0k3R+tdQRgiDBo70ZJxBRivAZNzK8tsBxQbAgJn5OEBWKhcYxNccpdbXivDBwjl
6AAA+EDLFa4GJ8uN8BrCcDluXeC1doYX+k7xpCkjQCFGkZ+0FPINJr+N2LplxA702yXvLIdDBzeF
c2Qx6B8+dLWSMdKSlTPCYq7BcAdm5NzwuXc146nwPDkcEtO6s0AHvp+v+qom12GGEYunK4cdxE0n
eMVHwGzQBvhMV0bKMupJXwtXI3unbJyhgKqqTVTgwn8mQz4J5N5QJkOHrdqx9fgilGrSQzdjMWux
2xB0tcxT9ljwZGB1ffInVIYShpEwHZvb1I1Z4UqudJUaHHxHp8EMlt+sCae67v+yAopA5cLDhTop
VeuX8GEAZNX4zEpVMc9ZthHZ/PzTLNRwFWW3w8fRe6hHsz3wDcjRv5IqNN/eFxSze+6h01yH/Jow
2ZSiPfUtg4C+mWjgy+hWggpylWjkqdQAA8QXrwkwVSU6j/BC+sRjeWR7/ul0oatUqCdQl96QItTP
WJ6uBLCUI1TGV8nXSZt5RzQyV2ZUpiGAuy/3ACwuPnrdjDqy8ZixeGe0PhPL9o0FoPWSBtD8Iljv
qwHzhiXP/MGITABpEqPLRgk101tGDDWM3r3eo4KU/Fq1gZbHCCElUrPkYs80qyQUEL8iGmASzEMZ
VbR00SvzWp3pFLn6yG8tW0ufwiInpJFdczqlnhc7SBaWG6h1oLgu6W4JxzY9dQBVlcfVP3VxSmdq
QSrwR8Va1j7ajZqqRC7khEXR3dQhVQQlqKV3IiOAxDbagLrcfafC9q68iN5HO4+wLwon5crdq3FJ
1Z5Bpjpe3BDK37EIxT416Q0YOCzej8/67EzxY+Xc6x7//xwWNRq6pHuZ8r2lqBHo1lVDK6jfEXUm
+DdQPcyhupCBwlSKV9TDhCWAGiF1HmR2INVmaqQRpTxGeZeRrzoY5J0K3zxWnrtLoKmaWeySJb++
aAmhC1M7GpXvdWMFOcS6GMBZW8EpGi7gWgjHTGbtsjOh5CRTo1OzpswfWFep2taG1WU26eC1gC2g
MthdpgxBjzYVY1uYSBpqZhqOaG/uiCQga6jj4s5w8Iz/gmvIjGM9mRUaIZpF8a/fGr9IwH9rY6Tv
q61WBzGJJlz+TsfDPxdqmSJCTNG7FsXdLvSgHAbAMITwvHlc+ghdvoeX/ovjUisFuwxEmkoAN673
pfVY1ntGz841ukaPwZOy1Ee4/3IvLtMLMmUSwisgTb8Lpc+4GxR9WjWTGfqRgxTMLn1FWpUaqQQJ
5sk3QPUYq6espAnNmB4C52QP9SX9GFmzo1OKQJKJdbHm2KMdw4b39YPPozVMGRY+Vwad4lxw7ql8
doNEwsbNkH3KO2889rv77FD+EunDL6hcgaOJ3AWex69tKgBRDOyY0nuK8pUDoEccIPrBpCuKkSrO
QLgn3A0weW3jPEBJuzG7PRwloDb+RA2JnFxFmZQrZhtGkQ/hPU76Vb14qmk0PjSXR6tTtmYEB1ss
ho4vXGJvcj1sz8wu7a/S15OOEZOMey4yBn6NSku42fS7ZV+ilCM2UT2pDXlpGLO2nKycW0kRqPxI
D/XLI24aBdCfwYtDEUkato8MnFKdqtK1CQSkWP9VshKGNtf1Phd2McpPCXjiGwVwjYxsmjJjmqWM
MuQSJQz0f5qg0gydMG9NeZOoKkx6EaNxMOQc7j2V5a7XLJSgjZKDVVZiRrOV6e9abHFBRHSMqIgy
+lqDHvQmDPUZdNtGwxPJVayvEChVnEYca7qnOvQpCvRkAM2JBc1xdhT4pAgn2Hb+bdwRfgGGUQpC
K6aVxk1awhZmFXdY00SAq/Ix8jm6LEy8EqpzlZczEYA0Lrn3ZilqhwxXbOyq27wgIaAEQbaRx40K
Wy0ciZYmtwJ+nYv8Nw7jLMkiHx0/AhodPnBK5JhQh15lRkjFo4X91vkJbVBq4AxGpbPRfGowdVat
cMouIGxggHexGtPQ6sTVaIrJ8dObR+NLVb6W3sOMt148fruS3GAitXxtGNLfRD3g7Y4JALTyeHfZ
ijD0uIBLddgU6B6u8NpsLKihg8j5aNJZkVfylgMBakpt2Sos6YWw/CiX/NCyTVVZ8lMNtoDDk191
J33gRFqjBtwsFalIGLFE5y+Tt2WPbGNJgwnxKfdSM2sC/skTNXpaHEGgPPg64A6Y65IvCXBFkCB5
DqJXcRhgdjA7ebNYuVOhIJpmbNsxXic/6IZI7FGyj/gI2qEUnhrwA1/IkpnNyLRCyoZbnc5wQytO
Bp7Q4urwmYyKXCIf8gLEUzZfho74insDRSmMEEH5kEgQFWqptQ+ihUc5HtPb+uOgmEadXsbptLhp
ICkXD/FRnFaFywOVD9tL07rQyIJVMfVO8HvvjvJGBUT6txLTuKLGynv7DRXlcFVaRhQvkS3x5WUP
okYoWZZwj+mUNwoWbPx0+ZCqds5i1m05oZ31NqWchFLuVIBhpitZ/A1+lOa/3oXlw9SecuLhKg1v
VjyvhDi6TNeIskRbFT2ckOT/dT40hds69D118u47LMEGxhmRR8I/yyUKMdb3lFeL/8vCKODVgzfp
YyL9Tc8k/vHD8bSTcaZfN+0iPAWllRXVpuMoZRZdCKn0Ks1Xzx8Hev2hqz/kAo56DoIwhEAApG3J
wae0j+wqv8oOk0l+qKPQ2gD6Awix9re4kN+2PXbLXNq9NolBqUSt70uMe7pdaBVaScHZK2rlK0sq
AqV7o1EjB0qWpFDHS2FH3NdVwLUNzhe4p9otH8g4PML8cLd8zzKD058cGFUafFQ+oxUufCfWaQgN
kxNzcJ9tieDQ7fofonBy6YAEEVVzYe+BL2C47L5GhqghcUhoYX9ylOj8xoYrYWQi1bpuo95XXhHQ
FNLsePJwGajwYCZ98chpQ4/wRIUyM+NKiyyrryO1HO8oP0xV6tSu0fJlVB6lyZyN5kX+78RWCWIN
QR34KzevXnN+5u6WXtUnbMpHiLseyTXQeZhSXqRJbJjwoclYjt/pHPV3+ReUi9OotXFkUzGPdwec
9sWby21/RmLn0mMG7i2KGvbYBNv6C7Bn3nwNpPPxoggMem1+UVzkF/xwmD4rcFXd+10Fu2SYQBG5
IOqh86Nk+l58F8mU1BOMc4i7fOd5sGuh1vLgB/oLJJcqQGL5EugtUNCgyy19Wen09vcuM8QweIGa
rsF8SzFLY4vOf+LnIYpVnEf4Ogznuebz41IEBYXrOSLHcxhcxOfb4SZJTZvuVpz/Jng1ftLsuHdo
fHCn1at+y4hu8GlVyySCqojov8EdjUx+LFBaAYwIgnkbWLlejYJgrzktR8AUEa2+kfsyz6A4xbmA
abROlL6Zclh5ytdIHJ5N/Tsq1CC6C5x8tcSQvDTEl0N6/9EiU0VTK0o/IGWPjpHyaYIzX9RKZ43a
sehDdstUvYyiPUnbQHquX6Y8R+r93xFyYxPotCRLGDn8LeuE6wQJsfBEyGQODCfIJBpsDJmf7ccp
ZAXapOL+tkG6yKRmFNbv8al3Y/lQC5UZoKNe+avUd8vM4Di60qJuza/TbCGjH7JSzPizU0BHBi8O
6hztpy/gGzbItiwArS8pA8ARN4bxAFR+Afb+b02lvRpsUA0aw7SgM9sUrWeG69l5dpjimVbWS5Ov
3VSFMlObT7cUz95N3QfdJeaQhksMNr2JHV7CDzwvMafK0MzEZhH1Voc8rB2VMsro0sVEqdl9lSYm
aX/06yfDT/fsbaMX3UHoLojsAq5V4x18OtlgyzzeB9gXSCbD8zQ73tE5BVnjdrI8R4dVJSS9ufgM
KktafTTREQ+VXkp1kBYeX3iD8+oVFpGpd7akQdBor58wv861h1pE6xHfOYfgFu/6ZbqYVYDRgGX3
ETrc9Hc8dNPtR0CM8YVNf+xla3P0Kd5+ssw0U/Rs75+pBttQFvFu0O0l+PnPFakl9xi+W/NpZZga
wvC4dXb0RXqGaTiANkGm/Urok9Jru3EGAvO5dtt1nxvKXgFoD1T00n5uWBhrpygEBZJP1utVTGEB
VaWwJPe7e1cxX35+SOGDlx5eCDsIbGrPCIvUoq0UVtE6/roFGv6g2H4GpW6ppTbOedKrxWYqRFeG
Xs5emcYUxFvuN76FbAld2vB1nyiZkofs5bof/9soNTAWvyHMyMG7+qAJ9Kufrl/rr1qhfu4RbAXb
acZJls/Gni47z17S/7ae/b2TTHLjhzePP/Gp/1gDR/QxwtHPr0Bhz4xPQRo61bx2XBnxl7F2RIXz
/3ZzogYhUMpuyllQzHr0zs1SELOb6JDDJNfLhvDEm5MgG+X6eVbu2UNew99GdCP0mEmks69BQgFK
QJscpDywn0Xv3kRJ6dIue9xp2kfUyt0NAiLH/re2Q6ft0qcO49koBhX/PZiHPOMd/YKkPqfVR+0I
UOSysaRpv/tsHNR86tc+0ZBkyr5D+5NZrvkb0328lYzLgyw9rY5+wTuRK90xmyo1mhbSwV2HNlta
hFDAkh9+BsrqI8LfIoniP9c/7IzcfYFhoOqzMxmBi6YllR1bupCmF/N1ea1e0Vv2NkAi/hnkRx9y
RvmRYqICbb5HNmHwZUewu8JhSo32YXpAfdem4jGsTB0Vj1jewpzaxizqFrxaNSTFIgVgVzYg+lEg
1HQLCw9vN31BvxvtpvlRmtX3QRi4ooKY7q176ebqyipJTnbXTfrzMNUphwf45xZxkPusjbLYU3yW
hYZX9K/wG0XpmntqtWj+9UQnLPJVgBu5WaeCexMRqpZYuNToLemBCCdego9cJeDWnE5iVHo0kr9b
QwVOlCSbHgmfljakHe3cfiguDsTuvo+U0rShcKpG6LtuQh1bExQqT0aGipgQ0lgaFqNJTxEbxQTE
M7LC8uhHQU+pTNWpr//+2P+qrmRGpb1CcQ6HOAt8VR+dXLg90K8RJnsn30vVjvGxU2H7X6VXOGbD
H7mmDc6hIS7/ywreKKjUoRqeWN7BPpC7Yw8R/FTSYRGHTA39rkL/vshREkACZyurefRujSO10mx7
NCMT9ClfX6innGflY3aTZ69Sk5/waYiXtQlOoXY+7YAfke7ZWbWNzX15b2Ld2oSWhRC+BDMmIdzF
hCMt9bcjvz33es/qzi97z/VreYJHtC6RzfzRqS3pfpofmoZ/ovyOPBY+QfsCT77Sr0RfzDJFgr19
cOunF+VwM8P44hkcV5vesT0P0Q6bnmhgXcKavciV5ti93lNIAdf2qaE2xXnqfaWXJlgfJSiQYxaJ
eF4GEhPKAJTHmagYRJoyupf4oCao0mSEGzTakXywNkcIvZDwDyIJu742UxgGCqYF1qFvyq2IUzib
KQr95YqKY0CcAW4tC03SzPi2jOevBcaotu0JJFi9EgdamWDhsPJkVMSqNhv60rhrE1VmtwT8C2kD
11rPMl3uoYZzovTyaVLkKhW0a3M3fdKMsVh7vBzyvKRtIz4Jvg+nw428GKHxK+lblkFYvNeuCEes
98E50/hlXXbz0yCBMU1RFnIfJPhyROFvlJlpOAOKf6QlnjCCOz7Q4UEPobx3Lk+o08jQ87mBo5ph
ftM+pujkSsvk5Z9ezo4FmnWvKD85NA2+XLqUwGfTSAblJoc/XpkcDm62KY/zMyxRIcosQ2Xg1eLc
3yPKT6jGgBlUS9HM8NJggT5adK+cUwJRNDYQ7ioPzcZbYx8V1z8i7hcLWhUlNAiiWbr6quRq/6Wd
kW5dsyjUh0T1HrIHkkjRn61nIlvzoMJXU5ionDmiwBt9mNm7WWlkpnODUmupEK/hoQrmIVypxl0y
GrPPnCZL86ZwNhp/zX7LH4UnQJ/xf3QJERaLKDRjSchsB7tWgXX3R6GXSLhEsFv+DhAHhe0JLc1C
SwJE9xgby0/9QgqG9FipMtniWKehTc+E9lvAHkVS0r97YOPQBGRABEvA42OpvlyxtfSTAi/J09m9
UXukdsoU/U+3VPmeBvsh3XKhv9qahhHY0giaPqxFbKGU3mg5HFxQYt/TXTvfLjfpqNk7ryth6e/X
//Uf0+d616Jn3te/LzIw0OTulSZfzL58kDzbyIbgatO5tx/NhObil1qhWwq2jXRjPAWs9c4NyuPd
qd9aIcr0CArEwjanDvYyLvhKxZG1unnv2rjF+kQ8LRSQgKhCFRHYzmLjLEgLTB+ekB6qIfhu1dXy
1SUCUybxc6mnHOHBermgJi1vJe2Bj3S/uy5j22gAXoBm0EisI9brLdgML+NNe9O2CXPxYUUCQWKs
le3q/yq0ThfjWocSYYaTWaNGdZyp486w7bH1xfeCuzsWqqiK3WFCU/pFv3S38Gpev+0roKyL5gk2
PQH7EPB/C5WBVexmjb1yOPze5CZ0E5NQ8wSkSEUaiUlWgM8C/QCw29mhqQlmi/YAHYQOZDRat3YZ
5g61Wk8IU0ygaxWBgS2Cr7h4pCqXBcJHNJcFsAv/SzEigrEQGeKgfWCw3ADzkOGznhe2gcPksZmB
moWqFSg6z9579sMw6ABpcWgIAJryX1WE1fK5oHym0iitweRPs9OuOU30z/Q2ZBdn1eE/YRzu3B7l
RzQfQDL5fN00EEESiuLpWB9QCwI7nmZZKvY3SaqYRBUJGEynaMbJNJmqOECSSNKIfMN6VLMaoZ5v
NDzyzZxp8JFvZqsfD04S9Qwof7QEO/C8VtYn7RM82Vk+EGXgj9VZS90BXUDiGbifLV3UgFM3QHfg
xn6hxSziysQlt+Hd6yWEHgvOOyAKonIEtXV0Gb7B3CsSwn69nUMDATSm8RXSzY073JBW2kSUa0KT
yQIjEYKDkQr3fqMuDXGGWhSIRF4FUd8ZCjYeVkpnBvUOWFB4IETB2gVOWkIX3LJ3g/ZPSxXyEwiT
UESDx4TPr9GjYIbTFnCZqQFaOjQWrn1QfIKSUR2k2t/a2726GZ+SQ5qR/kBoXk2U8pwVBTZQefSZ
bFMoTjwwvUxfFGux8SD0yKdw19DVqE4JEtgYU17GyTgvvu+coRalxnHTHD/dj9O5OPPgDIbMq5tP
yO871qBTpt1IQoL5hd7Q+OH8WHRX0vIvmlh8ESQqg5df/E3tDr67d4uWQAzxP80XFt+XonEZa4BU
GqDkxQMT5KqWm3a+UeiU3QqDKvKHEttWWlKrlx7OEGtkWGfqo50hDdW9UgDzcvFMwJ63Hcp0+irf
LpCu+8HFRIftBWUejh/bljyKnTstMk31LjRVhNAAZOgU+Enl9rUXNUfjC8NS4YIQkeGZdyI/KRFT
Nufidi7RdaouNecFmUsEdyrfco8483DPVaM6BCpKPcDLZBgYFrfzwRSVsftkh6GelPEIgW54Aj4B
JupUfTNiCjPJf0lrTaUDZ8b9Q33BE/0WuJg4MOVm3mmVq+MVqWJ3XOay3rxI7hSgKtl2qX9RkoAa
WDUchle3iNTNdJ3jXH4cQxXDIh3HBQ9pM7ZG72wsnh4mGIYCPE3V64r2bYd9799iFSyrhP5Tf8UY
UNpgkwWB7rSjofZ+JlMKj33fy9SFCGbGInMqCBYpEEcLciFVu+aeAUn2T32x7OR6gYKMs0PEEWlg
/m7Lz4Vqo1zR3VEZfN4rnGgM+Iy+IE9v8mS3UMaq0EInyWVfFT9HtoOddYRC6geFWKVBBRxdBg9E
p3+EyS+zsaoxm/5P1lmw3WcgsAn6fS+FrkUFPtjWe8VHCA4I2bdh67avWdrTippP8xRPAvkc7oXk
6MklqwDdhB5isehRsnoZwb446Me69JvimAspGAJABomD9/Dpf7m6LaRHzjruygudMWG5RGhIHPce
ZrH59q9NYaFK5ejVYOn8pGiCeefZ2ALNy5oWcqpKx3V4eJ0YRUXIZMQADdyepnZxa/JlQAUe67VH
m8KLofNgGGiwqoEiVxnLGmtgMm4Mdl+rLKWDu2tUuj99gpv3L0xVVWDRNBJOEoEfYjUHHDFeElxp
RPqh37AbqyJF6wjoHkOxuotSAMTP1qXMBrZ/52rD06cq8hf0++8cGCmpacnz52SU/xiYMokuxhGX
PVCWhIGj7fCgC5ZFxQPeH4E155wDGoHxIKiKxu2Iv+BGUQ2ZJvrO07cC/ITkqfBcAmKlCwgpaDTE
W2wRl5bEXJbtiW6prJsXgQMINTea6Kv+QwpCdOArr6bHOc/5scGyEVFuQT9AnDWNA6o5vN+E6+MM
MLF5nFNV/B9Uzye4EaaWRoy2fZhtGAg6I1K5bHWYU8aPQcF34GetEdqHMlSJ21UoosWTcLoppSRS
Tky0w2+LzuQnTLt1dMhGyuLtyVGHGvXEZRzvVs1pFit5JC4e2yL7ng4qvfB7FaGoK9yDnuL7SHwI
BpZHLA9TtIkKwpEiHCP/RYcFpc0Yqj91M1RVpG1GJl46wQvP1fM1wNqnNRkfhKRai1DGeDHuD1UT
8iPUvdBiqwQJ0iQQlxmhOV6oeOu70OZPyQWbD3dVn84y5TuDtpTAgXwbrpZLV+wsGkyGoOG5AKdF
J4e+EerIpSyeNkdtdMpfPIktlN6nGx5ACIiuNB4oW6AAexsdKadVN0X9XmXfwhyQhaV2Qn/fDeiA
/aLulmbY/HkDXjpfnym3JwBSNBSpAaPegPTgWgrS9jOVNbBuUxpo2Sp4KouQ9WZy9cRjSshICSFD
e4D4NIVqAYknvuOaciifxLJBr74hnf1Khx4cmFxVfiXdeYhcclfsmGv7nkeJ6of4FmwJgnTT6OS4
SgFw86RNDyEmY5gNkPNcsU4F1xkeQqFOounYzOeZOtcPpilX/65O3VQagvOzfetL3vQMU+EGUdIe
XVC/YMOi83eT9+ywpBW0Ui8mNyD6sr3OHBwWnGLRTjVPC4ysDg2dGBXPaF+XrsinQepA+QDRpSoG
SZOmBdImzFQEQpTaQP2IcaZRNTvGX/Fkqls1heVuizMmroZmonwx3V6xOECS4A6gdEBIp5uu9p14
amiF/F7U1UjCdx+9R/uIQu0cQiMnerSr/ZVqt3XHN3S3Rg8Krd83/kCkqaEpe2molObWuvBVWh6N
Hsh5QZ/dnyl8z00e2ep1TeM8JJaiV52NE7BpwEq0DDhlDpPaY5zUXmP4cuyWkjJ6ruyu8gsOhEUB
7j3yRuBtdxRoxBvTBgoUmYv3s/MGWQpSiXDrpepL/q5ublOZu1Use8fesaff6YCozg7F9lv7XskV
HHsXyqVu3W/7hM9I5vB29yls2jh5Ai7WETBZ91SDMptUsxvn0WX/IcdWIjvRI58Iojn+Jo0dUizV
w5Ieymod9o7IFxL95IcwN2786n5z9NvfYEP5MjPi3Sm07pHARlkpKcnLwgBpkoki5wIRHW7MQFk1
qcFDyIGPLtV4DrvItHGb9BIpO0EtG2yPZtBuCuzCqrdglsT+kF2qkYgn/S4z356p3gPF1IFMQEyK
VhluJDm2VTYx2SlZKlLSKuADIqdvaiQnYAP+/amVul/gPti7ZfYR6IviPdJswMLSSCuLAWA2CgKG
klT0znQ3IgtS9GnaUF2kqyP9ntIMZxmLJv/0gual2h+BZzf/lEQxo0BwoJS1AnksrogEtCjwWxgE
N4hFWeH5b7ajOy1oUFvJA5CiScYrgMDYSgDrVEEOmwupb8VQKl1+e5vqyBX/hY0jjKUgEhOESTQ1
xxNmisAEWmDer9UxNgPHQDwiYQ7a1NcIOTHHf4Jh2SGxdZglOB5oS+K7rmT+c67un7YWYm0wOXZq
ql5oTkPSErf2WcNHrI4Thlf7mgIbmifIyXzzly1bpurh2e07pOtYq+AC39rDO3AquEsEA4vFjTaF
GQPI3R0fV7dxpx1OribxTzZELmfvjEndU+OHRzxdkIJhQ8w48+qXMIea/2rDT/nvWso/N7ZEX5eg
gN+brqXwfXP1N4H+t/Z1b4sk+ngdcAjmxkociK3jL0EqOsNhH1+9g+wii4qDgt0y4VueRjXiP3XG
LOpVeKtnp4ih+zAaF50F7XCGHdqNSebFpoPUL2Xe2rQPccUw9yVoW4lIWqlWkoKzZkPNZTULs6Ik
M1UjGLxjxEqndC9bDJvNfr9+q0qgV/xehLnCosuIm7oi/sWpx9vHS+eHXw96gogNK04AJsxieKl6
YgrzvK1vSfqIriEvREcS+n3XXpgl99w2ZW7Ueqlu2R+/nPGY3KVHvLVt8dO3xruLee2vrPKs4AMC
erxiGbNCbDOTIsa9DcKNj2k8VaW1Uuy9iuahKYIsfBqXbKQCwJuLctDocKrUshWjukX1DpddLO3d
12vjpv9+0aWe6Tx3RBtfYn6MJz4YxxkUyrLnyGD5+5lcb+U+gdPpvo4jjFKXaAcQEMRtsAR+GpnD
7QeuwlKSGTw2VRLwbVMCA6NWh2h96eErRS4OuybqxBmPW2KuYLfG5PxaMj/am1QcUN5wqdqkTKCA
I2hTysJOlNV7wEQUMKx00Jts7CLP/2iLEtp8qqkyyO6Tgv1zCPfIrZErIzKo4h/gihknC5lBJUIb
SATsp/ykLx36TeXl77EGqNPj0ilfo9Q8qf/04vWopxfnKD36P6LOa0l1pVnCT6QIvLmVR0KAEP6G
gMVghPfm6c+X0v7jLMatGRCSuru6KisrqwjM0r93yi+6ivzaN+T8vugjnmmiRd9pupqqvuja2Zxs
5Lx2pah0QnpBnEicQwLjjf9cUHQqWw0mQ9cOMRHlvWj7Rgy1D4uW0qQ7n9dOLUCvR0KNH+qVcIiu
HU5FPyvIeiBqI7SIkrV+l92TE9VGnmnVoY3JMw69O4wb3C9kNUkx67MJqEOancIn8WDlm8rsq4V1
LtH4aqOtI7Ec7fXq3VZmNC5IUfJQA205cHItjX+4lq926WhvIfnyXpW1KAbqea3z4zA8biyoTp7a
nwOCEDMcaf4hQ68T0S6BEBdR6wKxRrB2sk7Nf5BBJqjsUBLFpaN0tN1JdmxX8O8Fv/kIDgMqaKu/
zqPp0RLzWvC3xuLS9GrEA6Vg87FRdznf3fc5bBS9mxFcPuHtExp353Bvof1yrjXMM4A7GofX6PMI
Hgf3SvQ17x5IuzyCd9qif/2Z/p0nb9toTa5vu1A1PwervLGbDwnuntk5VteLc8Kfs28RyKHbcI+J
MaX2dbaBMfUxSyAsOIYA1QVUWm+GuU+t7806sMt8rXndQloINc4nnBnM/s8s70W9KSJXR+VbAVQo
JIFPdHe0G1+d6/xr3crWljJzRF/JmnarRmuDWaWA/p6U2oAXbpEEG3iKc4ne411yGq6N3nXZHJQH
l0kpLvauYaNT7L3hxA+u44PX6GzIP/eqq+qK39Vu1pP+vUgE8LExkSMpTpu9g3f725HNxa/duY2N
eaSfEMEf7v7JKl8kyFaYNXBp/pWT47qZHAag3ygfrYsoP70X1w7NSXHRvovKet9vYiAGe3+DO1gg
GUBFLWqwpM56pQUJ5ttgDpeKhChSCxeriodOhVDyCb/Pbvnsvyqt3ddLa8Hm7D5Bh6jAOaDxY9X2
1r3kHAgmEUaiEcXbbKw2Jfeyc/cvp060iNAVAduD7AyVQ1al/V4VgG/n5qlhvVA3KNrNq1siHi2E
tR1Sjygq2q+UBIDRLz97x29QuA7f3yDdtBvv1uEUVffd7SkunqJDyapWW5Vru4Y0KDjXtl05jcts
5Ed/O2/da+782rs9HCTyyjebCu/9AgrK5AJxcf1ET2pSCTZGu4CHcQ6rrWpqbp1DQOW3YwRn9+rW
Wxfiv3P/hQDwmXZtd78WkeFhAe87OBl2M3h4zcGhfYaR8Gg34i1LCl14gqZK/EBj5oiBeGJSmuGl
ex9eoysSympVfuY5OsLZKbfI7bUIuymlVAb7SBICBAVvT4Sd1Nm713HqleIfQkLADriWu5BmA05K
F+RdMqe9AUXAmBHKo0YF/IuHe/YLgZrWFFSinw6q/wAKUJzyU6+eUAzA8kf7Jvn0tq0rOG8a3Rhz
G1r4y2wm5W4pMsJKZ7/cRufxb3odV6flqeFDNBj8emmbEN95Rnf4HVu8m7eLj9M7Ep/UJMxtdT9J
0X+Nq0cUMc1i/wyleHWcXL5mFWjuYH6+ZgU0gE2giLa2WQD9YS3HXxC+s12hW+tzg9g3OluvXoFw
ENIcyfidfaanCizpu4swNwHpPviR778H5R1SZDZNz9vfulV8aNGc2Tfda+/YM6ZkRzeLl52mdh1y
y3W1WW0h1zSsQ//VL0WYw8F3celdF6/ubbyJ96/oULTgLl667GaZ9C/iY/U5iV5W++ffZlSJftPf
3ztpJo9Bo/NJzYb/WRjoFtD3wjKCave9aLZqbrlF20t6YRzii42SHByO4BJtFojA7kMoVv/LiWVo
RzCf3iCTIET3uLMYq7zbrt0oxGkT+xntT51fMXmm8fblXMrI0MVpvX3CX6dY3gj3ZF+Cr7/rAs3T
ChVjiNbA3AIPUhpfiXy1Hsy7Hkkvh98P1I5THglIMSoZ5W6mKAaeTlM9UbrVRzGrvxI54OKtk3Wc
7QZ4yXLOJTGSN2i5+mLc65hq/byl0ZxS5wfruqQ3eYiAK8IDKfKyW2IDWuFCm6Y/pPXxbtZveHSP
roQD9u7Fo2sLfbxZcnQ6DCVCoiduYb0UgGUFHCMvDBgMyU9+aGoe3cLDfI/3T7M2rv/VAIc31pf4
cW8apCzGWElg5xHSdXVmO+mMVe0P01VuE6HOL5bUhy/2ox40Sm6papcaNiAGyUjMNfmCr/OgkQqZ
Q+AcaDcUFhHJU2CwrqN4BEUCSszwh5ldpWfrUkFH1HpAKocBuzdvaL5+rJJhHcgrr3DXW01Q/aeN
A4Y1pf9O4a++3GzMT9N7lK1izU+JnFe3t1UpOm946VTCUP86fnYbwL5Fq1m1GjPW6xtRiJIJhxGW
ZW1xX5AXOwKmgXB/zCLRCJQIMDXDPGJ4x0X0pWln9g2gYd27J+RU7uazuwOiLptGkqIpDV3xbFdP
bTYqZi3R5jcoT8/LbXCLDn6xYh5w1Ge4MmTjf+hMLL70xEM5ooqAxbm7mxQIOIbnrVlfGHjL5P8q
ZmNZGH/eZgWL9lk1/tLB9ZttsG/zQ1REiz+44xf8NnvetLmnLyCB8f5k3uJfRffsrEs3scMvA3vg
3KkySp1GwXrOLXa6f02OTB4ma156hb+TgLeT9TuT4lvO41RqfJVRc3yfva/oM+6+5rVgXq8OI7GN
72H5YD04MpILG8SorQ+BA6lU6pQZvaI5p+oOdA5Yl1ImPFpmoIRKgCzeH+uMWm3ZKjPm/QbDx/28
WY+7fQcGRYOVjFanwCYxLtx9bFkzqsa74bt3b186t8AgGQTfY3zo/gaHKSqWMB5HZf/W/WGM2sfW
rlXp7b3r0CgSK+1RZHlHly7cvgltNjvH4XFYQnHY8I4tY9jgbtnl+EXMtzL6uyEgmPN4ubv4tWzO
Lp196wKBGi8TPG9y60LoAlPyv7355DgnI3hv79roOBesIqW3A2KwbYMZQSvi48YyWEPkSJG4hpg1
YF6e2ka3wWhLLBFfd1QhpgSQnt0/1m21IdilpezwRTFw0boXrXfB/NG0wbsEh+AT7RBsL7dubvhw
qVZpfzCOR6CDBClgCJcQl0d77+LcqRIKKv8K3fngmdqVNwrnJiAYuzCh+Ww33o/P0PpsF2HQ/ntR
GT1IDnClBXMAw7oHON+GGAIJhEI4yDXDQqsYF6a3Q1S5d1/jJ6sR4ob5RocKSfZ2sVUE8Bgwf+eR
4FRU+5/jdHb4260l047jfUaO4/qHFjGE3sbohBcJ5gD2gBv4oqlhWcyaysZkbR4iXKsjepczHDG8
q3RQivn7pWp9AJ5vUEA+7V2M8DuL/GTVjywZ2IWX3nH2kyL+eVinSSBHbyyogWTBxo+vSZ+U3dw8
ooKztW4QOFABLMJedHdMPe+4t08X/zksQB8vh/Wrk5ades0rVGPcmdPgtvU2NRfxG6605OHOtH9v
6xCdrphFVnjTP+Hip4MTHh+bcljuPN0L1enQ9slSoNxFsTwd2LyKfQnTMRu08cdE7h3Gv41Z7fz6
3xVcBx+O37LMdAoJmudvi3V36b668wAEsVWC+nths2gZCTna1jU6+tAQgUvQzDGc2s2Fk7Lpzwl5
P4z/18a/3rCqosfg3HkHlQgRZhqlHGgka4yL4Ws8X1WmEMpqvRKQOlNyubnCSvSMv9cYOtWH+fNZ
YakfcCBQilw8dvCHC+xPSBGDrSeyap3r3UqDspM6m+4hSr1ziMimXR3gA1EbdWiRFGnR/at3HtLG
Bajp1z2GadRsbYNTcIg3idF6huxoASQ0Kx2miHW+w230cbcDmsMPyubZT6HWvjv18JSw/BEVouKH
1rSlThNH4B1W/EfnEv/g8V6xqYaL417q/LrQVNqGC/m8c4Pi3z0My9A1S1DsxSNQwFfy2DsD9kSn
4g5vfzdvGx78ZgsGa3hkM/bgTreOHeNfhctdn3q4hUm1DTJcbbMSyMlRVwv78OFW7d+UK3Au3ikq
4n3QMhlo+RyU28KISQuRDhJ/gc2JVNqLd8bvZOwIujuMYHAeov49vkBwAWxFh33XLgf0imgZQerf
IJManR3Fe1dyn7SRgFfiHHnCu/2IL/Grc+39WHMLuk8cwkav2fmFG+/afi3mW7sCiP1vx1YX/wI4
xr0q4kZMqOl1uPvb70HzX2Gtt4mK8IuPTczj3J236xwAfXSWTvHBxkaXkUfv076jwVfxkEW0v/42
QnUyLs3Qm45vLv7qZA/cSusaMsnyqZsYXwqNu5RAdjfBvFVD8rAaPrr78LKCATAqtuF6tl92eVCa
VWK1u0xbDeftN/plqNs1T4xSkuZM58UeMZJv9POhUFNlX44Po6LXHJ5Qw1nW+1VsMtuD0f+MIYrG
OwZju1K/MQLs6r8PJRB1yqLfVLpQMB1Vpsai6rBZ9GtTKLnUWCOSAmEWwOI3+MCd8Nl5gSegoL2o
+i4hOYtKanHyXl/ZbUfsZhss2dOcL8q9RmfeYZd/hsbgFKUfi5gWkVKGvMllXgFryu6pXYmag+oA
NdoWNRchZaDkYKCtu4U+AU10iK9uxS1bpXbJlx4d7ZHDDxUp7z6CtC7xYlDpFPyGW2UiNAMWFjnF
cvcaokISbONDdAxP7XnU6Oy69dR8TWGQ9ArRccaVfYfHuDgu00KLH+gmF5HlCU4+lMmWKOoNSJ1s
LUPKVskzoCSGgIW/iW5jiqqo0QdyOUFMaqzQ80AeHvC+B1kY8gWV4nASoL/SvAB/De9w+F7y3pDu
R7V4R1KiMGpQNURpyjnWkDNZZ8pfckrqbaddPLoO8R9uSzbrST2ux42uAZWzkuyo7qoyP+du1ftB
9/ig2X0IcS79HUaTwtYu8586hiONlgzkvvAmaXjnq1t7BRnk+j+QA6dIeVwlblBbATXYPVHuRlbT
rTlXNkaGsBEfR7Tdg5Re7aatbeubcVFUc7sno0PeHlyN0gFARqxzivAVASEgKg2oh7WWQe0q6bCa
XXV+EFsq0D8afKW8z6qenQZ8DkIm6lHxMcijzM7UFQBzAWhtGraajLwkwXtfQ+jCxzouH2+r5hxo
YHbAPn39O4hd0cccwXRrxFeHHvHROzD8amIk1xH1K3Sv+YXf3ml5hOl6GdSiO00uyPLt7fsfvhKJ
tnKHAgOn2cGPuv7dEhYgvYqbqXV/2pjwdHqYlhbp5JKQWdyYzxlfyj4XdSLhNk6XhV6t/QgKyWn9
7TYGhd6DdgleuSN/qR43aTtBy4pEfhPR2W95aNCjDUE2s0Q9J2wCvwkn+r6gIgZX8RsfkEklSEF+
HMNDsrf7JqVwsY6wTtLWzeCsgxIZRQSxsLf242tDmL/7V0qiAAZS+/GEN0qwgDdVrSOnM2igYsT2
BFSK4fXSztveAKDhRnBHp/eTdSRPRdX9ky5TqPBloAfbGSepwrAigFOryG2fQp7B3blZ1eiEdvPg
hpAmozW7JCe48K/eezGP60n55pcnxIzKPO5JHtFunhY8OMfk0QnBOI2yeZ08MLX9w6Jpvdma2J3x
yFL7VXR2OOS4qwVKUlrFn11lCRIXPcwrkVdC2zJl+ELWx6OblnHQrtFjfCHVPK6OSYTVx6Q9u7yg
HgJQzJ6zfZ9WtMk7axYMGdXbjOvTb7zpkDKC38x7/cakWlnnvE9p+p1wB4uUB5xbT0otGq4R0GbU
PlOS5pw6206t+wuK8KVxsfGdd6BUMFpmcsA67x4v/QUPOgLcuo1W2at15+1XcAmZb+2S+3V3EeUT
nXe0oZ/S3H2FZ68aXuAy7VpXGrXvhicmBFIJ9LOhNRrlBaG6/0ETahHHWJXkbhfaL4o/tmTcnap3
/ffAZTC8e8X+bvza9MNibZhP2BjIesC9UrYPm/EivMMEVL1ve9uprLAb97/9ZrxtznDJ7kBepDb+
wQyd7dZ4YgDm4XV2nn1nl1W1bH0QBSfEpkbzaX5ZkdWOQVkf9AH6VcBfb1Lq6IGSvm52DaUUqG3g
IXS3JEnbusnyl//d/oE1GHJAr1VvS5AN6Nd9DA8Y9f0Sd9zFUy//S3vPmDuzPn+lWvhrPYef5Sds
sAKYM/iTRErjI+2ddl4BzV+UGOrs88XOdvGcfHv7oRjnjAY7DrPw+Ndgq7xPH+EmJivao7cOIQFT
19m2uhIZ6avmdbBE+yIMKRmIhQVAn6cWgGQdleV5J8LZUhy9ok8HrcGoaZOqW8U8S2UIEl9DSUEU
BeoPUERcCXigW/tyqdqYAXkWMi2iwksJY0AuMXvuTLq0Kg4HHYJHCdlzAG1UKYSzaUcjincodpBW
KUqfEheEiYJuB/PfVaKROmX+5WXHcax3l2QGlyOCpq4I5jMJVAk6xCuK00dczRkVIMqQVWsgSawj
YiBxnAxJUKGnqgr5Nc/MdEZ4pajJylBm+kBU1iOhghQbR0FUQrlWUT51UmxdfNV7ggPwUDNVCQih
MsBJ8JHxYaWr2rT64vrwh1Y34kCziKOQLNOrPpxP+LAlPnzkrbhruOloi8Au7S5p9TmBiENzCJLA
vC3ZJgq1Kf0YZPRrcqHQiHRTmrpqMsdLntgaIWV8ZWC5sQJ5EBJv/XEWvH4WQdIUJQMNVHhI3OFW
u9adOu2p6tD/KD0XMEPSLWstQRsdUnL8AWKuzXGVQMtv8RI0jdSCmuFmxeK8c56xpkw84N2zW66/
K0MrMln+yO9Vv//3r/+XDeryr9fL68cGKDP0VFGOriMySCRmM03kZ6R67w+tCpXEpG6/A8sanbsK
nem41W36IErWvr1IGMVkCusRQWLyfUoo/pFenXaSIMEfigtmp+np8sTVpiNf8DVRw/d6IlgjwVP2
2jtr3INfTPmr6sxL2DRSi/9jZs6zQg5NRjFOyqESdPmjCudKPcMleyMRLolBiMmY85NEMGI2Mq/F
pB/kqgBLDeZsGc3UHF090ODOig1EQNCfKW1zQgZBYoY4AIQ60HKjlZ8E5EPnZiL531W2zvamHwhR
I03qr2qO4f431ZnsTIutRW9MVqkAvQmzQo9Z1vWECiHInDRwGkrwQYLCMUKiK1LxPFNDJpodZA/l
sosmQw0hzKsz4PxRDw7OLMpVSwecr2hwfCzz2cjF8V/WuqYXz5TxkB2gRInjh8w6eriHWpEMMfoa
lO0jdqS18PffsCr13KN799UGZmD+aQZQHAt5QZTdviRJvH8fcvFPG7iOXwEBobygg+ipmmpiR3AN
SulDSrJ6MEm/9lxTW4loEt3cgXf2AKMM4O/zl5/VHmdalp6oqeLsIg6g8/IcyP3qmqnJs1gsEHlJ
Em4ZlzPKdSBxYqirvPj0JvSkKVzuNJ1K6wPi0LqFuK58klYBVIdlK5pUVkxIMCRqk4inalx+Rlnv
OoTn6xApQePHPYFWU5SKOqWXyhRfGljhC5EGlJp9IDXHGwT0jI0aFgHTRJuT+p2SuFLikYrx1qpT
lqkWVHgkHVGY4JESMubkUtHacoLb8s5YiYlGQyINMLTJJcRFjBiYFQQJVFEyy6hhZYUiiNLvY8J4
AmxR3CTgGpEpOIyOzBhrWqO2tIQ2hdlC5QdLNhswnTClmkT89+OitzRoIZApsgtgHTOepreRFEmz
IoKl3k2EPZWV6KjL5ZICtMGfh5oD65UGhiaWitUu0zB9251xe8wyliqIClv59c0xZhLeGJeDYgD9
gFe1x84iaHeQ4fhDDIZhh4zcYVCDZEgjvDnTgS6ZdgCtYvG1waiLTs1VE9eO5Uw/zsehyGNRsJkz
wG9wPT5WMyKkdswS3dlbr+AVzCm4rdi/fgXn/u7qa8VGD65mH8bF/s67+bfwh+PXqq1qqyLRC7MD
ZbBQpDi4c06zj8/NPPFwWSW+ePROO7gWYvNuuwCKV1Rat9SC/ca7GSxlRLgPTAMYVC7RJxOjBCiA
aLDqqpkjRB7FsfQPiz4SDjCqlI9C4hO0/ByfmUEf2pVBGTDGtMxj4iBV8CfJAxk0HEeqWgv0ActL
QpW634WQ3OBdiXsl6QIl9Mvk4kV8upKVRukTv23n0xp1MB+dSeIMCPPAz6anaU4FELkOQi7DqfZQ
uTY/3H/4kODjkIki9ve4QfGeXzqad3/Nj3GoOSItphaqKH185hpUlt6bqKeHtb6M915lqk5zLLtp
Zar/6avW3SOU6iTO3m28G+6GkED66nJSwX7xY62Hj7Qb3sYvn1/tiQ3JcTXwrLbufqiaGmSr+V8t
41FzIAecszbFixf86s5bD5p4tPZD/lenADyjkl9Y18JV/sAGCTVPPAEHN1v0DYkEe96cmgpe3a9Q
jDne/xE48D5YACQv+UkT4H+7TqNXe3M04m2/1kO2bdzsb+UDGihKGR0CCE6po/fhpHucHD5iyu/2
wyZRCrFQA4uDsiHKnR8MY2uAPA3CveN2BceeTXI7akasEpk69Y/Srsm/P+4RORD/sdwPuUn+MasC
kKS/DiaVaYmlYAP6OBF/WQt7puuc+mlgyIyqf/w7/oFei2nzQRI52xBw5VQ6IkJ97hWe8XD4i5Pt
TM7fHywfuXBHq4UIDlIuJm+4BXlXT3huLlepm6BTm/O1b4iJLe+REpxs+4FdfUbn/Mw+gO+JwBH/
o1xCb5Y7asweqiWyThGcBd8pDscynWdyVcVcOaIdqt3q5GKmRNiWODdRDd/gBBG8s7xyP0ZyZMdO
Fw8Op+XiSMAP78lsdWdLfpSr1RoMsNSEi4gz8hpBAkt02c4Qxzgg6oUQ7QeIv8t3wMiKRattMnUh
VA1m0Pn0kXlomcVddltz6p7v61dlZx7pBpfs7Eu0c+kpgRSTLUEm8MWLte/mGbjCeNc9Rd+HeRKO
vHGlP57+NVEezh9KzN39N/lEw14rT/g1AWq9i6VPPfbwHnbujpfpBXrim1Lo1KoPNo8sF5mSWs+d
CxUtK6j4qHMHS3j9shsUUYszfgB1Mnx9lrwNFX2gXWSynbOzmqNEJJr7gVqGt6XGPKcJQDMNQKj5
Qzj9GD5S3ketNUrgsle6x+qTPxJgGG6xtxsbQDF19NWrfKreWflLOTvlgeFWBzWn5uzHX2L+VSNL
Z25JZ1544nzx6VFoldVaK3552BFSxGiJ6chNsp7s7PKx5CPxSB5Wck9Sc4hECU5A0YFVV0KgKbHk
ca7jycv1yViaBBp4NXVctmgSjYje+N2a/ENWOCnL1VWlNo6x9jjx9fXAjct6QOMuU1NljpTipbMH
e6OEveQH1kiOQ+Xk9upQyMuKvS7pUVKalmqz6MUK/rzrS9JYlVp60MmHyitqCfguaj7cCJfmYSfE
L5pgWk+n/E+sTXz4ID8XQNQ6jKH9Qspk6qOzW3zcC5KSl3YGdAHDoNDQRWKSYjGIBh+uWo2Eyl3Y
Mi/36ij3XKBrkDLIkspXNbz6Uo2UstbsOVnxetgZJjHpRFv3Fe8TJzzZmtZaUn5bc9FJkovFHdV9
X6+kaB7DpeGqCfhW8TrB2293nOBtqogVTTh5l7G/HhG28gspgMupnBH5ELH6EjVFT3kmN3y55Nty
NjjRPgdVMSJJhZbQonTTVPOg2VrufgOoKPSCvjHdCt7NPTAjf4nhHvAHaEwF0NSnb8OYyTluoANA
PapfnOrrccl+lXqpRxEf84hMep6jl0/OkHI/9Hhb4c2OmTUSutN05St5tgZPaGhiW6dyZ05W9Hdc
UDLnHO2btUH9qmhBRXO+9sW8tk7912IzrbhQm1YNSg5aG6vMpKS/GW2r9HVuGoF+o9+xfnhsOEj+
kPRjyS/ISlCVN1yohwv5HPNmWQdSFvyRnq962dnVC5nrvPOcn7A1iXzkgsuXxaJkDx9ewOvMhiuF
WbI0LA29+8d7WCfiioeHB8tjqC+LRdEp2NNmULCH/7lNTU8812mwGA4PgU5HT8/9KVxc/nTjYDoT
RLKZIUi1Dcnh6EmUpmW8gYzNwArb6hJqeGLTIZA2JyW1WQ71Gn3tKR7d3ub1LFfWMet5rTWNqbxY
Jf/Cq/8XA6xU6zwZIfpCIH5ogz6QUpLHkT/SgSQW0JVUA5VRGcXneO3HcdNejZihvERc4MlIbAq1
k9Tchx8qU3R1Rn6Chpk8RVFwzy1xcNeAD9gbwEy8IDKUQZ2me3orZjBanxCMJnGS4IsWLa7ubUu3
jB+f9rTDhbA4kK+MwBA+Nh/MedT9ADpYOUmClmeHRpcjHV/NjGhog6xEFpzPZmVX9ULwwJxfu0RZ
WUZqRYYtj1lzfiR6Aqo8A1ViP6JIGIhdm1+u9KDw4ZFIyUDUb/FIcua69HMutGR7UVZViStxFUz8
ODISfcWSTKqkG3f0VqPy/OZX7n2DHoy143o/KpzCDdA5vsW5dwEsS0vt6sap0ffYcJub/vkUHtdp
iYa54OKV/vzThRJwPtijMhIW4g/gjHZfEI0gp5AgVPqu1GnQ+qtuszn1jLaaHFRbWfF4JCskRo12
tLe5YR0aPabA8ivp/5vFbUXs+swe07BGnx5kHEZw29I6jZHsj1dI0rL92eGK3qKrmDVBlwU/XqUY
NjYMA5EQvq/iuh3H6xX/TxgOkWUuFiqKqRXGa6ugt1LgnYJJBMQYCTtt/GNLoXg8YGwtX2thOAyG
Q2b6z1loqS9SE5Rqj9VMjjYxCma0My25ifRqJyhgxz7KMMlKSthlc0VmE7OywvBWW3d/pSD3gFVl
Ca9Pnib86knIG8sh2LirJhXAbP80EroDkpA24mbRV4imQ7wiNqhLXmccJKfWeZN/X81hy8n2sXGh
/r1q2hyKqRoIZEHT3oftfbCo4eecNBWHPhfM+e9tYuYPxqVzcgIupyPYbY2+n0UoniSAb9nJo+qJ
ZAerUXujFgi7onbmcLSCgfRkQa1YZQIev9okmdisRhp3Cb1YjULNdIA0bUz/LUbDNUIjvALLj7ds
mx3DfU0bpFcoM2iT2CWVHYpgFpZbWw+FHqw0x6NQGvYKH+clxMB+tYeT0aoBYLQAP+9hhdNDduge
PsMmWWa+InaG2Eg6PFAIvIH+ZOBd/XGz/ctQ/ZdkcbZksm/WtXvDsZKpRQ0bIULuwzAJWLhiaR0h
HlbCU/CKJJY9pAMhdg9OwqxkXjBssrfQ75gr8BtcWVvZQ4xEzfw37gGMUKjoTQN4/cgZ8KwLNlmm
sU1ku+YeroNERlrV3fG6ja5RJ1jgtSSYorIZcxMLSHWvwXVXq8z3wfljKhot+TGympLKFImLRI7s
/9HWxqEL0elwUhSWF7LPa+/RKQDVq9wCW03uDVSR+oJOG4AFecsnEso9lKew2EEg/YQT3tSQzaiD
P9DBsUIXfk36UruHv04ws+tVu82ESTg5mifQ2SQKVz4vbY+n7Q7u2JrFKcRxJABhMomZax3+JUkV
bS+5ofhk6q0AWLFzcKtxEGYzerzMcoXS/mBAgSlxpxC6yVOqprCGHG5LCPhLa5WVjC6FFAFTt2AO
b1a2r/Em+j3LkFdNINatY+YkHghNRESzQ51Y/ghwCYHDbKmqQaBfbIEPSZLxXY8mTwcDvevI4XrY
GOnMZQFCAcPBYRxkiIek+2FUuUuORPUioCvuqtDpHK55tPS9CQwDqiLETQ8EACaszMy1ZOjpOExV
rs5NmKJwlgycqeD86TWKPfJOEXqH3DHVk/UWS86GMEV1wZlgMOjODBlonCiy7SxA+TWF2PAvdmEm
taSb3fRvmccufSR1QNqfWWQVrHKx13BK/QYuuwzT068QtnYOqCvRjYbONWzNhDQsD4h3zjChcgVY
5gMwPVWt/RjnT84ImoGsA933/xz0IFh8nKbHs/HKGZ9FVvIypYql10/tbHpknmY+ibcm0E8CeIcF
jwOmXUB1jJZBpmErPT0GfI/wqYyPtnw2fazLWkOsG0OaA/ByRPSisY7AMAgdu4b+qBgoM1mZwy/N
XoGwjD4fg7tFOAfWNRBFdIZ7wHRl8Gds4hJ3wvMfjVZFNhtZN01lTQbmMkeou8wKOft6f1irGf04
ewntusxia1RDuIFdcHohDDpYGGOBusOFFkyCUu+OG4oth6+acUkrfWlLcf7sU+KWIgysqrPJijWu
l6zlnWNXshJ9lFLb/1pgFnxQ1QOyfqKi/2pDnKNkX2uXnChjoscU31D+540HDhfEcJMSR0w+kkPZ
5sWQOWf37D68h5cGpfAB/hPCGOzi2cGH1mMHf7TSMI8V/w2ARyEE9EVSoaY22PXeTZ0Dj9Sp+MW/
il/xjzapb2YLp8whFAmL6HO2eR9+ixiedYv29rErk4s3zfRp4hzPOc0yLjEnChEbP7t7i2Te+IxO
6Bjs8A/gro439hND7OHNQ+B5+7Tc8ujbAj9bOmBzpnHDUue3S5uYV6LbpS+yKIrAGp5wLaWaQERB
IsT0q0w3gp7QLR7Lv80EFP6n8LRjhUuQUm0drsgFIFNEGb+anSBYQRWtHrAdMzhFWAbb64sOtIrj
VDyi6jjqSsQV4aFaoLxsCLNBbRC4L/Uu1G5TdafKOzXCTduGD/VEcfubCZU3c/9RmYaoCwrdKn0t
UksPaWQgyc7C6L2Qv6dyn4+tK1QxOiJ8zFZ45YTsBp07S4ocA3pCq70OHnBj+HC//TOcdonXy+io
RFC6v1sKodQZYQDbhE7h9S5MamY1VYFxgQdKXTDRAAQK//Wi3dchhSn8MiDB0yE4NNp6NDr5BqyG
Vykj/4lS5xGl8Y3PR1Ty85l28x7Rvlti1+qWwrs8r0J4Gh6GNfyJsTF9j9G39DbJzi2EhTCFNwuD
DD3CZ3iIjNYOVrO4+mAqPKPJAntCBFHPvx96Iyot0vUgXobalsyjsg7yihVzz2O1OlmiqiC4fZ8B
8qrtVwkSdYN9Adq6E4LidQxlXWQv8opydRpUYPoittDdlFcKdGGtN3Y8EThERxxMCtZ5BlyfG4hT
a/KlS02+59D4RqXxFMYvKF7VPMTKkwUSGmeQS5Fu0N5S6kTZCJXli92iSbvMsgCSW8fOawvKzysv
bpd0gcQX/pPKpZWB4DIFEIoJtHvkhiqFCWf4NxCaAt4DDvFqdbENH4IXGgZfJjx6uCQbBAML28+0
q3VYHoLBSJSikqKycb6g1kgSR/IkPZB979/R2pOYq/Tqzs7beaIFSb1jE9ADMqs0ri8ld0DHCmRb
7pT0SeisAhNHc/vQyxeKajKUxBM8LsEVlaqpeFdl+7tQoZFG8b9PCR9JiRAQj/o8jongR3wenqn8
KIfSiqVajWcUKQFWaXUhOLUFJSAVCvC15f8axxxqEOyUttF58K7rEjy/lB1SUcUck7OB9K8t8Ev8
jAp7kw30xsKqIbAjmE58+pNH2JJJeE9UNaucIXQl9hqNTgE9HX2HNoZ4gLQocvAE1yKv5JcuQf1g
AcIVy1bzYL2mDDJ+ESOPvs2RW4HXgeI0YtdSO1g2Ak1IGYOsTQPsAUrS2JJwTdSjKodd1aWMiZhj
nEtezWCqaDkfyDwnJ/CrO5mFSvzh38MQGGWzlK1RuV3Y8Axulnr9x4ij1NJo8wOlnKTgZCXrwn4F
QDPYPF9YNiAvCacd3LQiyhc6XS1GpRR0O/IFocAaKMw1kl1HYq8yQ1pseS/uAblazTUdi7YvLOJt
l1ayS+V41bGDaZEtaoXBXEy2cL8jVefV1iWKpTOxN5jUyuHKHLANHBc/t4j2kh6bzqldi+/YP3lJ
ORxQcyClEmJ8gOvZQnB93MNw4z6pFnv6c8IqPSQtmQGd4EJqeor6B96hOgKi7stgFyyJAHxQfJGx
wcXMcAPFQUwjWH1bBZkKIQHU+BnUg5hPfpo8FN0ECsKx09KjwJAsM9ckq2G5k/nTjPmfLzMBou5T
uJdlGMngwWRExoSkYrZEpUsurF0gv1YnKQkejBGQvAgdGnMcbZKAeN9lF7OUuTyMO0L+uMLAFsSo
qxg/XyBSFhpDw1C0qkDvKacIv0QulWahzFCT7UNSHPn0xjnVUBbN7gQ0EreJOYXLpKfrGlnHSJHW
EMfSC5iRyogvl5y8Pxj5oUwY7fay3wMUNsk8Aa1KWSSfPfSl4d3yHL7mlRaUZtf//4ZKSAuV5jy7
3yA/TlsoHtxs7jmxTdkC8VoUbNxYXKPpva0fyhap5HcXXK9M+EfED4CkcFdIit4eERZX5yughosZ
EYSoHEd3I7sy1tkg99JLgQCqrGWOnEYVCB0sHxQIr49o+InWnxa3GucI9qSIvolgBBUlWAepkOhi
Lj0jO4KWi4IDmLNySyVEk08WqF34nZKyJcogCNEeISG1XXjtFwlLBA1J27zus94lCLKkb5iOFk00
u4hK7ry67Ore4QiT7CVjQoYEiodyHvo11S9d9jhnTi2cuhGoiXIF1teh9VwXgnmkBAH8cz2HkwJ7
CfkBeWC2WH0/nU0+tEoQNPPfdGrV3dgzi+K4ABllRyC5c8F7FGZkRlboj+B5FVKFaxAL3F75hwwG
nnKiHU7npYn3triPwq8J6K0v6RJhRzDzeeUTTOiAt6j6UPmL+p3mLm04eUA656dkTdA83vE8ZBjK
HDGMAaqUb3nSPTY/psLrPOOirwU/Txxg7d0cTXhmsAxtbojpiEJEOchnmWaajkbHhtGKQ2fznqSB
ZjJSjdn91lplxig9n6fAlOdaLsEatSi1pHLjplhFcYgC34hYhkhYBqsq7QbFnFpYP5esvBaW5sKM
mEeNpXDiDmrag9aPd828COX3qDSyYLqoaxZjDdsnS9RlWT9RzviQcRDPbIn91w6QP9RZ1fPGP2vs
Zd0beNagmx2hOxMdTTOR+IzZhdujc5cBFw9SPlTmDP1vaWgblMMqkDI3aRKykLjSPVvBEouTz97k
TH5IzpDWpKtp/mn0c81yaZWrRQyeEXLX6GfgkIvZw04Q6WuRd9CSlUOEPkX2/jop2UtdvJyWjAQn
/SdOUTnD/+4edpeFqZl+pXqBPjBxfsPFv9PorgDhNKkMJm9yMttDzSwBYII5slBUF9Xk9sidyxOs
XZBbaB/ZYGtj1FvLRusC820uu1RafqlLMBQT7XlK15JIFQ7CKOYvUCoz6/aIaefaoRcMENDCYOoS
u9prdSdBUNDPtauTK3ueWlOpQZWwbF2XYDmFzD8XkE5XSHWaPB1dH2RVVru8Z1Hx7vBGcg9YqLNu
ns6W77LX2GXVrud+cI14jSJcwcwfBATnUQUtS3JyXaKI6E4CSlERCD7bRrxaC15U0PsFBc+75GBN
Q8ELW0doIZA5zQMhbAAIs5h91jZVGu463rkJPEbuP/DmG/xpvZYDq/2JaDHLjMhByzYqRkmDdbC2
WTNdJVdlbWRfFBqR22xlVspRly4KiPuavxq/rzoXEfCPeIeVRjmP0tWIJsfYBFZwsGTT3RGIUgMv
yyOLk9kM/njxSIxguRRdkyUJhDdhCBqW4YLkYbRS4G4A6f8j6syWE9eaJfxEikADkrjVgJgxmPlG
AdggJAahEfH0/1e49zlBt/duG9sgrbWqKisrE8SMFXPgzsnVZP7RU7pREAUcKjyJkUv/Jwp+5BJx
JNATO0ifUjYjtSpLQnXQZ5OwL6cH/8avcp0JI0soAnPwFQieQoX8W4O4iwiH4EjyDpeBZSd0LFJs
FiKOa+LMDFMPbFIwgkkGnwZHTH6TZAz/0bZk7b2G8pHQIaGO5cDJQsItv0hyCvlZLNvPy5PziFNM
UK8djFNUTNbB3dlu17jHyBPku+TJ4nIn+dzfa0Fklt8nXxPTaTkb6QeCBf4xOefo4MCM4PuRDBiy
65EAjLGXhwbxy4zuA4YBWkdQBUT0by4CsfJ9JDyi9Cw8D+oCXjQvngUMe7Pq1i6XVy6h7D9eELtP
Np3yIWFqfct/z6nv0Td5QVbjV3xsVuUli3yylGVYJiCYp0MFY6wCbS2ZFFAo36SIg2vyqY4+b03e
IC7TEBsOsodE/Bm/BOaEGB75athzIgEM0vQvhvBfAUeZaKAvLCuWAdPvGD28/2LeX9xLP5QB9odn
00eXUWPZwiyrBBhJHub8DyWRoFau6YrRUBgrP3lPVhqkRN6+5OeS1khUkTxXWfxFVYnE7C7plIDc
fWAkOFrrCeRM0Q29s8EgCQRwDXp6n46GdPo/2AsYzEQaEwJlSTNVJ3tpPpYneMkTDf7+gleMJGWL
SPWQZQRWZehEWHJMPZDdI6fCuSyXSU5zET+RiyYpJabkoCh/5Z4+lED2OSl9sWpV8ABnIophLT76
591jGdvcVSHZCI1Hvvx/LKI2l2oInehLmUNhEVrXWPLkgppW6IxS27D+Za3KSv2seQlc709wMT8h
RyprmSQRQ5cQjtRtL0H4T19Z3pk1FKKf6JKJHLXMoBGv90gDYoWHgR3/QoaEnn79YQZUFBSSSdWf
rvSnYPgkGoJviW84EvEAhQIVRjTApXqVuRYxl2R+irNd+pSISZPtkmMAoW+Gp09eJBlWVyoa+QtM
wp3+BDJQ3aTbkIFxMpLbyPklfyVPkmZTSM0i+RIh0MUGgnCoL56Mt8lNM3lryGVSvj+RAGMXsuFk
W0iZD6uIBxQlDIOrobgj/+1osWaTKP7Hn7LZKHD6fWFkIkXH7KRQ5S6DatjxZeTGYBtJCSPb8rMq
qHQ1P/1qo6gp20WS0b8HUKurzVPvNWXyhwsptdj1i3rsJESLGshPMgrRa5TcuRmUPNT+bdjaSQX/
YEZLsDfBPv7AwTeAn9RcskwljWHLrrGIZ6ZS1iWynBwDccRR+CfZeYbNVC5lGcL8+yQqr17Yv/xW
n8sgl+K/E0EosiYt4xrpqRJxVJGvlM6QsGXlr6hVP/tiaScPMMBu5aZcDMvNPozJshvDCZMpqnD6
FjWq45Wy5e+56/URUaw+4AsqolxDppD7zHT9MvnH4wWJVRRFc1T3RMsNPVEutaoCgL6Hi4NEvj98
ndT0SWmF9OeYETvcSpSbw3wD4vrw5F6cruLtlHO+MnTE7Y64hYy2QrDMvU4QMcD2YhblFZg9s3f3
a1DoF+8PLSuyzL8Hu6+vMUpt9v/fuPqBUOD7IxcoTlX5+EEFMtAPoo3992IZqkFY7kVMqCFHwtQS
HyucTnrPmTh7WCLQ9ETpvh6XLywaH0xedth5pHVPF83hP6n1hmXy+BTwguhIr1QYTAVgrUaL5w8F
qsho2l3QL4GUBFgqUH6VHrycPzy6lGsSlhKujWBMj+WFPI0VH3noJn4cqiWWffAJdoQca2KA1QH7
FS0o2GUyf17zNoSj+RHJs4btocE0sVhQMdJPV/DEaG9ayYAvo0nMU5v7bFv9XAhnPy3Uck/RT7SV
lFqsoPPJY54t0kUmY+XIx/CRgdUS4V0a8NT8KB/RqiZDQH+YIdrTFbYniCLNPxT/iWGhczOdM3jj
xUUE//75k9LJCR2+ZJy0E99VRf4r8lAtClvjc9KvmYsEMSZgch3mD6YKZa6Qf8hnP38AWyAmFRR/
YBJXB1EcfWowi2cyxghXcBESxiQuZOiroEYQYQapOXdaEcguQE/4e4CFkxtSaQqOJg8BJIt8a5mr
hlF+do/phGiZbKpNsbmszvv3pn3MIi/Zv0o3QRH26Vaf/3lCyLPdv4+V7raouzrO+/MnjHuK6miI
5DROR3WqY3W8napj4mizsu2c0U6R4WWVO944Onl6Kf/DEHr4m0NZZfYLVxcm0Lcqj8fhebAn7a8O
SWvIwGg9VPpIcQyjwV/7RLofGT1ZeZxds6t5Rjf88GnUDyWI2bNA+rXtleZIJyWbSZ/EIs3v6j7T
wTyECMhELnWl4gk0dV+GsZzYkATubqefHyTkUoRKatA4YmAvKSzQOB0axYOIwOekW0wzlDRgJjdA
IgHEAOFtXV1KADi9NJwANlbQoaRsl3pgJ+XMzZE+wBkBHQr+f6eFnBnMXqPNK1w96c9J+JOqS1AF
gZyR+54IeCLr9R/3fEPOJZCZ/GS5qwdyMUmAW6447NXIp/6BSgSz3XD46IEc7Q6RO0271LWCqknV
CKrnEeKYU2Z1FKAmp8FE96H/w1r6oFWSZ0tFI4XHiyTqz9pc1FYFaNwMZyv53YI9kbXKA2Sdc2+B
AigqkCLHJoZAsun/aPmAs9RAEdpsEhYEzpTsRYpYAaJIUqiVEBfkDTP/uZAXaQeUWKRX8nv+UnxB
gk1qMQLYHrXQgaA+8l7lGdJ7kPnxvxLu77XZKHp9WhaCa/GCPtWxtGmYWwFhuQO+MANLZJMijwsp
oM+fQqmEPbk5TKYzNowgNQiFFNmHD0GYrFhgOLmLFhdIGsFAN0+5CAI/CMvpLxrIcwTIltbSf3Qi
Kfhuk+5ux8EKxED1LAdtMgSBlHET+UZGCZCT/as7JHUCVSCVmnPiB/PjRVoFtvd17DD4EWxHZPTv
AM7zKOjPwSVuEI+pOz4zA8I+qHzc0ZnBVYOw98mqUWiXgTUxU/gDPwUA/gMOVF4m2RkoHRr6rCO5
CwKrLw5CEiZl4Ug33E0N7pQFvF8U+/uyLA9SmIv9o0CoOnrFks6BUKwogRnYl+v+l7TKzZcsNPag
YNOdOQKICz/7w3Fj7Ukwlu5hOyh8Y/oiyFPxfBLnwk95lN3Mp2O+3kqOKeq74Ogwx9bSspUpBYb6
M5Tia4ZhhHUkPJE3dhKtaSWmElP02l0B4EVzUaB2RhBEX+KjMSE6vVjnXGYylXIZZCjl79r0Wupf
5vQ/kuAldYr4MWKXiBOYhDTdk+4Tw1ASSHhbBVtB78nikOxUhqRknUtlIlkpuqMsh5LUS1YX2Lps
VGmg/xuLo9yktNqRekLM2AFhsfbZutRvDKH8/UjqElBjCi/ZwgLNlLNYpF3ba+jYqu3E37eBycHL
Ehg1k4yG4DGFWPB2Y87GRbt0leNjgtUNbZeriPWdCFIN1QghbmSv4s1t0FqWSKehH8v4+W+bNP47
/k5m55l+drSv5qu9K85OdAgXUOsn2ggNGd9Eb+fYpgi8wGIP0OnVVtrZbR8YUs2hSXCGYOpgOzqH
70o72UE2arNrbx4CfafyhGfNV5I7r6O9Q6/rB1UDKqDn4Z0PWqkrQRAizgK/qyVKKn5rUs8y4hVR
kmDb2TwQKDw9V8mEyImDjQTuX+ugyhtN3hjm9BD40N9fZ2zF7MDGPY0QRYa4rg9wx23GuX8V2Nk1
HQuPQGBhsZu4d3rqQKZRT2NMmMjCxC+aCcxjjO3lAwXizgYTp+/oB2UTTHFMFMvOE3Vas9QIo03k
tmrvuoi/si3SnWfXOtxM19ZR+CwO+az+JdshDctByWFTvrhK1y1KQDSASFfhfdhOzWl2UEd0+RI8
5luYLVffGt4z0BG4m5tiYfH+06O1QDqqdpqWk+fID3kqynZM8hBj0GgiRYA16Oqo7OnOvXbfKFsp
TnpsNeiR5LmTIelsIrxsHeuVvjnvzyudkZjnCjcrHQr7sx9Hyxo2NOVdl/n7NgzF2/yM2FE1u3DM
ll3K3Blbm3nsDorCz8Bg1AP1AchQBSMa3ospefkeGSOpDigLMRRsOGfMVGE/4BJ+UNCVAUZevFC+
yDDCgnQ9fk3tJe27dtO1M25ts9f2xZSLIH5WZ+akuAM/Stl9HWyI6tyamploJ/ltUeZMijU79Pc5
UNdF4raWz33n2xhjuYeyn3/GlgLB3MS55G5GIr42ZteRhfhdZ4oiQujU8ys83k1rGR0F90+31y6C
BspGmPzRCPyeRTVHZnxGkXgi2bFn8QI3nwmD1JP7lw2H/IreHm1MaAc6UX6VyPXsd0ZRcGt8kiiy
RGtYIrGEKx/yB2i1/OazcoKyWkmGxfRw22HLkhepPyUGMvCboQERxexunLh67OYxLCNX+w1XfEFF
ahwkhaUAI3qpLRFiyxuAjTZirF8GGi/w1PRxwd3eoC+A6gTyjbmfaANyWZ57T8W3VEXvo0G0272R
kuKNoLv89vR4nmCH05IB/DOvh0YDp8A2Q2eADDRDEDq5ORE3mhQXy4DSbU5cVHK45JTsdd01TvTi
efKencl3lHsm9taGL6cL7X3LvV67PAtJnDTyS9uzaTqt2Pgxr/LtRpzPYH1tnyFuFMMUeLy/1jeK
XuPnOFvYcIrSTQb2T90KmfzzM5gfN0I/ufnWxa+hwumccQ4qamciLjQa/NorN3/is/ZG7mCo5d1q
0cq4PWhZfuvfyCfOSKuLfvTVIDuKnDqyQByblMecZATrVbmrvlAp3xSwabAgiOCvuyYMs57pp1AX
7YOxFs0bjgdItGs19nRmk5jHYAaeip9a4urxrpFnMzga2LXZ4o3o6WOVD+4bRN/Sza1h6uDVcfKT
+q1cfHOZHV9b1IGsO7pjXSv2NQSZ2NZwhVBvrN0KqYrD/dieJgda57oLoWXLmXAhA5mmd+e2U9kD
jzElXnBfKJsHy66UNF2L3DOZPsUQBy6pONyYZhaPuDEIeJOF4+HOdNySYPEkyAA+pr5FBv5zg62R
yOwVepkV2DeuYziwKE52eKuu9nATJv7OnoZgFpRmt6pcnApTdGYrrGrDGZULqhYpuSX9+J/2zxsW
/eK+SbLuOeqigmrvuC7hCWH6HWuusJ1mh5Ipeq0vOEwk1Ten8/PevqxAEmwzDazX4EJrt2cTQUNO
NFESjX7vy/JwOyiLaFn2stltGs6Z3zFImE7Wt3ZKJiUboHTumXehgIlcahILY45IlopJeD4953rl
IDG6QtihGRcMvqGpEDuIRYRbgjsNmY5UXxQ4GkMJ+4ZMhephE38h5PuN9bIhagmIQGVMH8TiCduh
33K4rh9LnYHBAlkthHpnXNe27GPHDrs17H0SSZ7JhaNneXF1SifgwNpNH14aT+MpMaIwllFrpIfd
zq1r5eOWNVT0ERUir4LxCZLkvbZEIGhnreMt5Wi3Xfh3lGO2pdnttP0K9YiXd0uHFpK2WqB2+vZ1
EKpj/HrPc/iMC+UrXhIlwj3vrXV6L1Ck/0WihJznuXtxQUyqSbun2/3iNZQTLCWQMG5UEIcCVCJn
ZwT5dIeb0Lo5KaMxpASsY5ESc+G1oS/F6N4k+q0hGqnbahv11c1zkk3zyf3nzazNkfhtYeFkgENe
ZhxmXHXN8l/McVIHICBCUHb1yTH8NkedCffD3D5/U/ASc0XFn7QdZC+qi98wY6fiKtp7mF2uUPNa
llx5fdYxjwoygsbgcoFMScy37GWJBianD7jc5r1NDpTQmVseksJRcc9quzrVyV3exx2ryujHOFm6
ywaxSlEQznKvuKAzCkEf+et25l8OMc1ZOFkUbS3ntbNJbyluEZPmTLp8JEO/bxvkV/Snoz6RVvHf
5GqlXGrkNTJ+iQWOAXhCrCa9Z1LxJ/3hGCd8YDLKPgS245BHnRFMzughzVKP2we0peINKh7qJj9d
iBwbooZGNYrZFKcemksniN+XVXsDbLcgyheUYuoo/X7+4ozSkhVowGYlIVgTROqHazEAYztW4TS/
4amzSX+ATp65g3F1vUxeTkziangEH4uy8zdchPR101HH6Bv2qHj0rUcvmSmh9069huGutNuCWQ5+
dZc5QAUidQpOj5SOhfjjmUBDfhbQCu8+1phXzjvb9pf+Y4zDGVYjS319R4o4Ecu0NgZC3/Hd4Q+T
ptWhNORgk/8rDsZPtL6u0CiO93f25AIlEBKDB2ZWVCX0fhJX+cAyNmUNOo14LfucMRozG9rE2taz
DgouQKmIzFdI/4KUqCNyLvA5dS2/+RAdn3Oj44YrzIvsVecgL+rXevgIGtZf0UFV/ei7tQ3uB4Zo
1cY74wVYowrpkpthz6AhazW4oVl/IU9yb/ycRmzgXpsYQgun7im+ONkGtszP5aD+gIGQiZ6z7vME
gHNdIOS5qWET4OFRzo1fUgUUXaZcystMmadr6/ZR31maI33Gusog6FC/7It98qXOUlBKg1wP5t66
ANGNPV5gEsSQHF+Iib/7AHpLfgIpk85HkojdO2gBxShdiySz7aSoPR2fyOGwNImJvDTi6ek91+ec
a7xHIx6yEkvm3yi86boAukLpX1Rovb0j2RvKhpSXrCg8cQShXVX+6utylv/WvxYKgOkCvtq65vjz
OP1sryLLGV52FltHIQ/2Wi9XATqGQhZ3mcyuAQ4ihUIxqUfo6KVhYDM8gIt0X/9JTmyfFhTMvBsi
bb3iK1Q0qycNRd7c08uRJAKsmN0jP2NYbH37RaU3IyoHxqKCqm18KQjEo9WOq1vNIutHKObAD298
ol0CWU3xbM7+ld2IqSeaqMnZLRBRSmS32CxpW+JtC4xT8940yKvRA31ysIWcyhVB8zhyeUnEWuJG
ztrbIUaaFcFl1VheB2gt73K3yRTvKGZ3O9HcsDw0e/FT12/ufcEHDQBCrkXvZqCuQBx6ZUH+8k1l
woGXbd82ejw9OjJG5bP2gSjtrsqEhrlk0l57BecmuGZB3Ub6k4vrmZdB/V6eAYYITh3Xtj1MEUsG
7+4eGsXxHRVqP7p1tbf/BFihvYmOX6/eP4uujrigPsLGhfKRl8VEU30PLlTcb2AAiLS2V1rDGyrp
ip9d6aTYKSlXT188DvHIvgWtpKfZrrEXMSemsbnOqhzst50mft1vt0l/82jcMfwzY91gkNtw3aZu
oLV8SmlkMWWH6uobCNfyKtiUGdJW/fPNV1req+xVhRf9toaah2Yszzy7z25IofpwS2pgeNGfiu22
zro1g1JkPgN7r+Cmbjsx5j/Xfk7qsqzbKJVZ7pMpTp7xzbbJHmjwetzvDLHH80hre096rJi0Pl3M
7HFSYWaPybGuCiGnfk7qVfZcUJwSU3EoVUCh9pdyZEGK2L+SUac9197Tc8wQYTnPw++6GMXKQIbE
7tt3/V3HvQbK2/YetLGOS4J6+EBQ9D01GhfDSJM/MxPpJwLjIV9H/BDmWmjm6b1qWwIY1owg6LVL
3AI/fdPT00jzTWiiEAZX5h5xrBtdk+siNccdRM6gRVMOwpb4MUbJt04QJ7Z1k/5j0/qirGqsUQFM
oZOza92WhmRknPbe59Gz42ePGQdixxjJKkjk/ZtQ/Dt9ZYNOIKJznL5Uk7Djsn6Ob+/NfVrdzuaW
foGDs4jKfUX13nTzq4DkbeIhi67tm63+LRpbzRpdetIpXUMHjlB0ACDv5D3KB/vd0zMs0vv3zuHK
5Q4fwzfuWddBi/4kpf+ta3YmDUU9uACpzGX/LgbI9dv3QM4iY866ssoASoXFlQPmQNC/OVW5H2Is
8Rjyvazax92nBnomvfzxS2kSaV59923EHYBvYe3GfRUoLvftxxAvgPzm1bT5+MZinjyG3M1zfXFz
FGChmdbDtx1ImsGWJohrIdG+ixh2DoODHpjhRaha1b0Q3wS04mJ4qefQu1++Ug4gOrOkx8f2t3ln
uLDYmjNtDIbABUPmmRyumXTQ76sc7TlqSrJDhOFR+3fbx2RVDtMHwaQoXSTGx9mD9BphSBIrbI/U
qYJnBhpyNAkgcHyFai95B1XiYnePYCvaiXS340BLJg/kxn4bkhDLzZtxa889xJIe/fBmwPID0gfA
t3lR9tUjYeYt0Y54tumWkxZ+Xrra1T3K+Uvlvy0EyJ4ieWgdzV37iO6em9NHQjniMSryIZV/CyY2
EBd1r9gYA6WUk85GYSMD0KMOGIQf8b56fNnxXWaBIr97a7vNkQh79TpY0NCHgTAK4koTk9LJZvNS
VJa1ZwAHJ73PguDyD94w2bN+2w6e5AJw96ERmMdrNqMQukCTpuiu9pa+UqE57PVpAb10foUIr7sc
Gemi+oFFcbDWlP4mcbJS9qE2yzRPuw6K95oD4d5Zcmw+774aGyQ7pABIOYCAdDp0CMxhbkm9wflv
/ShxYOi9l9qF5k/xkaAXTEnYgJLi84yCpUgKEL2oBaPgdXzwtqBuMKF9Z7HSN2MH2Qc97ynxKGMK
pI3iNxsGv07EPT16i3BsSZugDr1U5xExzq2lZLgog1MjW5HfMrt0srIv9BSJWagIlq0pDQZOZnxx
+S6VUT9mV233kowfNHFCN0VIIRxcRxhbXO4+tzxiQosR6CCJ3PDtUH6WwktijQAiRF+0DXGBb0us
YwOkuKNS5m2R966uiKknNqKDTDXUqd/qeDpckGpRbcGkLrc+lUdOb6qO+62b31adNurXr6GGCyaz
NdM47Op0Dz9gRInFOTIcpkeSpT6eZCtTI+0iNfVC7819EPd37H0dbUJFGUZE6jn6ki+tF3Go3ftF
6D7jAMykWFstN6V6FIzJvWmOQl3ORaFiZXdvolOz1ZEHHHJ17j/pNqJUA9CnSKt8BFe8muq/CKrG
V4CEdrrWV6G1Ll5QYAgJMz5ZkHDimW4TBVE3H4crbY/jIO1BJI4AT81Rjsj72Hp78fHeB63gQCnx
MVnY1jDXAxyLX4mL3nV6yLchuRmMOHRvFufFA89navB9a0M6hOAe5w7H/LH5amqXr91PrR/JDrF5
qOHP1KWn0qvRx2nu6RfnkfRZmsA8WuXV6PJsTYuYAtDZBuL3AaVXpJiZjf8nyQAuxTRaJh19xUKj
XIlyX6VafQ0+94z1wY1uBi+KiNjNumrsRNQp3w9E08xBPrT1PvVQcmhePquZdOzFcuTgFJxmQEYU
4RsFdEQqfltUmW9+FDFf67Tl6HOyzsfxOYpRU91SAia+UUxbyCJXPvfxanfv3Mp6FcOCe/SpucmJ
4tSb87bfk3bjXeGwKX0NnQO9r06emzuWw2sd0vS6+eXkoC2srVT2A9wQ6B0Z66495WQ25tcNKAWR
Bmo4R0Y8J9GhslQi/91vvX2uCLUY1WmGAuGVJdN/HBW/jXUnDdzWTP/RyYx3BONwRuqETyNl2ssV
MAMHFhZMjNWEBZQ5ULnEHb9YEfmAcKgaTF/96NwAtjzak2drI5JXFtwjjtvn8GYMsZG4qms7XxmI
Xm/vC3A5VGQpts0UW/leMrS1oD2qjJFK3mlG44KCHSsbq6wd0/IiiqdLcaiabvSY5rWnQCXgrARk
x/3jNSpeAa+cwtU4XK5T/eVcZ/EvsImOB9CPPgUauVNpLxuXGSdgPbgWka8RiyO/TZF4v3cLQFXq
Q8UroQ3hXUEW9lXvsrhLOi/4dgD4S8F5r7qKMVYnyIdSUpxZuiiaGu7tq73nsmREysUd7QSgrrkR
f4Eia1Uvj4cV+t8wIMACDCfXKU7W1AsFABDLt+Nl8Jpw80AOdD1nDbTskfaacVRgkffqdM/YFtd8
B0AM4klZe4BMTyf1ItKYK3K4heKC86g0WBlxMtBLLlhZXaOh3vEtpFgnke7X9K4ptJlzS4ev71CZ
aG/wqB5IZVr05egnKUUCvoNA9R4jHRI0u4sg9yjckdm3IHAN6jmV+rtPTgTZoAwyBKjQXiJ69x5L
5TZuPebGti7x7/MvIKHPvsKy3gLEsQbPvKCGO06ZQSVJ5XNfXKtBywTRXBNXWxjqiDOiZR/anYCv
kCQg3omyZggqmjrUndRJnCq5OmbBZBf/Rdsn98AzlWncmZoMWMLrpWv6HaG2MxFsoHr6FYGry4FP
y+SSDsmQomYITkuYyV7f6TlQy6B1HTzCSXn7ZnkB3pSNY+7AFZ9kenbvjDAoJioouL275Hkd/ffd
fAv2AgSpAAY1rtn4z6TPNctQONVGZfqTgfuyOjsM74VTJes9wwkr7WIOE7zJOXeaLkcXz4kf27Tp
hs3UPI/zBo4cLQMo9++vDF1qdVA2U+3OzPrZEYsVtFj1ES+bNJGP5HZa1iVS2YBy1TJGet+hhtAd
Ld8rDKpAoKEHwcj6vU+nI/RLOp3d66JInajkKvjxDyCQZFrGhOgKtcLeCdByceuJwK0GsKKjTt6o
5VejzuhB52NMchQvwDnW7Iys7sLH+qYCKrCsQfyhdsgfXrmnRWOCvM5EIkUsWLdYSBFB293oTHfv
GPNvGlfMjhESFOcBS8kHQ+Xo3oV7EGX1yHebN4/89z7KGzeBZn1QhjFhCnfYTQv4LaThnPIT6Qvo
2yb/Ate6nICnk3UbYH3JDXzAViHzn+RjS0fH29NqiFkALwTup4+BGllaeKZdIV4U96+if7/ubk8I
ws5NWUfGr9bsyA6yMihe31cLexefrBedYkv/zRSgGQDWB3I65NWkGS3TQ8W4eY9JSHUmM9iVOGZA
xNvogwTcf/JatYWKAS+T1PHqaiRB3c5PS5I1FhK9PJoN2UUGIZI9vYS22asJRJCEx836vUt/tXHy
oadIa6AckPYnL9gRcV9IaVSeOFJj0us1Y3GpvE+fTCHBcAQJedAlwUKYvhYQeq8YRJRnjjW+99ro
5XdfufskEP2+MceEtDY20LyD0pHjj6bM2xOS5ZOxUgrIcebAZt3Oce7oIPgfGGxBNvzgBrmJZmlC
3x2GlxboPoSSecl7HOfH8rqnBK23CTDrAJshDomfDBOXkUlFQXN5Y1J8u/eQO+PkhacS6pxQcbS+
XbnnBednssgZIJsY3+8JAVLbqtasxRKgzcYw2Ru1vUqGc0koanuUWgOCdNR7AnAwF3DIFGoLOk1e
rB3J/Z9u8cOUIxp5HODvtId5CLqnHTd/+9wLjUaDHEQwT6FyXTAMbcAoACkRhF+zXtYK4yWMkQb4
acEApbqkVgTN0rF+wvf4TLUCKvn4qAUbpUffil+PQn07yB6wjg8xNHX24dUBi3iuzkMwdo7ZC91x
7mWrT3MIKA/oG+bI232cN5hiaXhTvYYsjMyct4qRjrZQ5HOMR4X/NOlqRACD1CgH2tdAOCrUNrOL
kw2HCvuNMdyBMWvdmI+4bl74F31KraRvQdaJyHVdhKBqj3VL44BMtzlxfuFLpvg19tvgmOferdVL
kBLjzMCxpMCkBz4FGx7mXGQFjzQgzaFywL8r5EqG9PnYJTdq08jjEEPx9PR6DQ1y39ju8U7lmIVj
Uw91XgnRBYg/WlwgjuLEN41wjdIQbJFxCZkO1kEaxtEPvTnNo/tj9y5zMn39aAyqyxLaJtoUk1YQ
jt9eNQpnEWjbZW059WmlPpHpafU4YS69BrYCYAvGOAjIyW+Eym9mxwduDwCAyDKT6s6MAKMCNKHa
Du8f6DLccejXM8WeAq/mlccwZtJjY3JQlScFMoKC4SB5IIKWhKHLuUvH7Wr3qFokcGgzLPQARUgs
36Rr7815Up7y8/ii+Ld6aQM3ah6Yx7v/1k5kLBRQJhtIgQKTTJ5Y673WzaBVWe4LpyrIhwwp3Idm
6tr5iIOh2nTM0KkgBoPT0CS8D1sQLS6jC1klt9F5mQeebjduiu2ge1udcQtBweA+KZmriDhMZzFG
a/CxO1OyuYijIOmKy1lFXd4KiEb0GbWx+s04lhCL1Z/nMG17ZjzF0o5SPjnYLnlyGwMvUwyBEJKh
JcJ2oVRxk9B7GkH6e/1NGcOWfqGvouMNKAnFa0pcuR/PjWMjccCZltSepXqif3cyQ/9WHM6wkkmd
z7SK92Sy9fK5g7VY+QYnwVdBfS8oVlVMlNWV0mVO1olAvfZFY7wzx7CCQcpbyzdpvWzbzPWCC4G2
giNMmxJE/UrTyRyWp853aXmG7WKEGM7Y82nht/A4PG/KVt8A9JuT/4V0svPumYPewFBiSlDdSNpE
yC8GMWbK1V4x6JO3xoV1IKd+xv1H57umTZ+0xiQRcZ8OdLXRbnBGpQNr5COoha+sH+OOhjr8g6ED
2Lo3//zuMeVx22akV+GaTXq5nZrku8zICZdqQ2Elu4PPxxqWBqsruxVrpPsEb8TBGVgs/m4GqQcE
nKizTk4XIICq8DDnb8w7id3727uf2xMFuGFcXN20CIp8EMHCpK3Xy3N8EJ79WwYDKzD4WKvg+dLC
1C79iN/X/i5YZ+VAyfzOs5c8VhpcPsCQa4i1R/rq3m5BxwrCzHJvwDQ5M9J0HO7WvmZ0+c66ZSq2
uATnUxQtdf1ITG8Fs3xAXk4S8tomqksTv4ajjhvlrnwOKo7SXZQ7NQhj6WUburm0gCm7CJ/54HxA
7QfOHLamxV7QmcFlTxpkJt7z1GIIu3084wZioK/HXcptZgmxGTtubqsnTXOjS33WycgyTeh/lyBG
g/AaJtA8t7YBtAiw4kaMhPMElCiGCmjRQiun9S8GN3iZUK3vrZXqP7tX2g1dA0GL4Y1ErHeBg5ku
9W2OPqNe+WyCXrsG4xxEDQeweJXdRZ0dm8FjiqV9B1MX7RSuQIaV+a3lFgsMOmU2Mjldga1iX2Ui
CjTdzbTvquq1Qvfx9vILBYhT1L6W9jrwg7HEeaK6cSSaPxCiBfdBHrdRPYU24bFG6vQxvNI/wDzA
iVhj4eCuBo9RZ9f5BYH37sf3FxXtRfU7PyneQ1rvWY+4GfTAURNcZGeE8xD2Uo9grAUYPRTjbQV3
QCO0+p2zT75yOdFMZ/aEoYJz76K6ZIIqIJwNNu5eWoBjfR1u+s5aNf3Oqc577UCHHYn5bN5PygFY
LBlBNK46rnnm5QNoBbTnQB6ddHXd52CqXQooV18qpafDh/NBxlE9Sb1zFnS+aLOeIWED73MaNr3z
vjypx2zEKR4fEcZFWpitRCezDRmVsX2clzZJNzycUU/iB1+jWfRLafVFOcwVN6+BNiZE0HCEKkR3
QByLZAtxSGKoyobhsNWpCwGNzodKYQ4rGmAg+qMEqktOct/PrvsWLnY0I786y/zI55Qg58yHQIGQ
xZXr5N5ZqyB+fmuE9x46aRzQD733MPr6Vza2yCTVwLJGz369sQAcv278qgizAcdatKe8UbSLDXay
cQohfDjvU3W6rnSKv0CWI0qWgtK7Ue8NGhPyKl4ErW6xyqABoti6ev4k3iuH2dIDPH1yHM/OMozK
cCqj/FPVxNjAv/s4q7F6WgsYYghp0ALDUrNEWaNZFO7otTI2nZ2d0ThBHFmZd+aJ5GP5SPvBVyhc
81JVBhpn6rgD13FAbw28RpmZRBxoM/ri/NUeNN5bwy61+8TxwQSCmIEgYd1ZD+HuQDWrOInnmL2a
WP0ds4k0JniDVXA5Jum2ug3CoQppfmrgBzKg0Q3cnwVIeqA2qs3rQzlKd9kMEsPUZF9t+cBhEtV+
bKOWA6PtXnq16t8OGE5xYX3dwrZJZdLoN803JAAEVEm8wbJIuT+6L5JojbDVHWDYaTolrrobrJnw
+qHjF+e9KcTzbEO5B7tCNXw16xOvEJ4cKRs1BCOsaP6s8KGjxMhRkcAj9ECXF04EcTf3b8ngUXu3
PaWfBujeZeXedNwzLkCXim/vONoI1pY6ovEXGgi90OT4to6aFOImo06Yt9zE3kpBROIbW4U14cg6
5hM6D8jU/7SwuwKTaAlRf6cNwDEg28FtQvWZCbmdcT2m08eA6YVTaVGyYUuUnLTxOxx3rvhkUrO1
u3qXnkOqQYvNV7Ab2RknKYF9qkMqoI5ChlwYP3xKWjeN2/5+b55vcacBNbgHejg2yWPQr7Co/NyC
G64GJsuKkfaFonpWg8apyp0ozsMCG+h3Nu7czzRE2WopDiMgotT3Zbai2QYfBSVSn3dL4IPDb91G
+SC+THT4RNfYY+W98IWicca4juq2uMNYbl5/6RvVz++aaXcvnt9Xt/5SpXhdcmYh/EbesC8XZgk5
wOUIBRpt1ElFzhqU0/DAEeG3lxR/QC3zBlZpuYiZK38OIUDkZfdRoEiIhmjIdcfO+Dp+xNPWJFzm
gwfgeXA/2vC7RTBE7YwpizsOoDaXEF/qmdgmaR2X0yb9ulIvdF8/wPXJBFycfhncELIieqZHGcB9
je5bDcPWQ2L+j6PzWk5cW8LwE1ElBEq3KJMzmBsVxrYkFFBOTz+fpmrqnD17ZttYWqH7T73ikp0B
AetgL4I9yFTEYmxMJj/Tn4nsznbR1M4G0I0z8EGf6XMkSAghd6pnUkAKdkbkHunaiUkvuYUhRlgV
HsXpA8KFLiJXjHMFuK7ZardI/qChAOSrV2+HNLR6AQe0rkHlFhUnH252Iz58uOBf/q0XzAYth2DT
qtC5ZGeKXxAjfpRtdOQnoazhJ9Ns1H67DmAGkuWMHP1XOQZ/PvUw+wLB8XJ6iHTJ9CjqcPsfy1/K
PkaEIZZlBgiRfek4Otr/y0FJh3RR3bF5GAjcyDNqc50B18KTrk7QRnOKNHYGhWSCq0Xwsca7XzFW
KXmC/URPDxcb5zncejrB+6mAUJwZoTiYQebmIEdGsSfYvLYnKOecyinbZf02CqD0tz4cm7c+wdMm
OSkTYZ4RPHC4GTQ67Nk3RNBNYiCXtwz22G/iPSw6e2OHbrB98rD5lihAnRqruVsVjvyI/qi6VdNn
wtQYjUTtDn0xt+VHxTlFhEwHhDVCU/WqnAJUXpmjg6FR2QibzyPwmN21Ypcy/Lpj8hy0tGoL+W9A
uCVCEO5gSADB0jyG0pK+wBmWuZwJQAO0KddIM1BFoVhWexPaVmKgoNG5tbxFlPDBPqV7e55NfpAc
pMyUVZTRE2H79lE2AdKb88RAwsjk35IRYtFljAxHo8HFNgJUJtY2jpy5tm5HN0PiVCiqiB811M37
J/1hxhvC4x0mR7h8BDvMBGL0NEzqgXE4DAYcvUfzPwAa0LNWsiTeQ41NgvFYxY/oW1HoRNFNq1bS
TUBE7o/J4T7WVZ2emRxl0VLlO2gTLApD7qUdCHOre5YAVyD+9DAaBR8zJYp6KT1mx9ljKjoDPa3N
30KB1RDLND4AZBMBI8+YQpqeZN1/CK5E5gTXseVZ4TrHrYXiuH3UIxJHPRNfPQz3p943vNMcKhZx
Pbn6horsDrrMYFQSbBhohTPIi/ws5F+zawdZzQ7yh5P/I2e7QraSn/ld5BxXt18zkEA3pr2ke1PR
8HBwmqlvNdvAie5IfG6UxqFRo90xxJJRy5QD2PvQ/odnfstJDem3r1jPDNLGkfgKPntGS71iAM74
r0MSypVEUKwEp7ZQwD9evEnaolCDvnKmlJBL7TB9BpgubyonDf5WdZv7Zgqm8JQFC1mMv9AY1d0x
XNwMEThIoDrqxFW2c+S3b1NjHQg/glu+GCMGA/pUTGgq7yvZjOELvGp94lsKckNd8vRmxwHIzhnZ
imGii69i0BezZbhPKlN8Jb2VXfE+0BNyr2GqOHfH8sUcgOnvwCQmxnlaDUhWy3xboySWX0B5j8hJ
bNw5ntNS0qXUzQlrOsGHfJgiDBTNqx3IV/NPrWhl5QkocoJ2jpF+THoZmn3S6X6DTst36+j1YX2x
lRxaBZUHhPuS6IdRyyiPp0DGbkQjcWvhLcgvG9Guga9epDa/nfHXJObvCavJ9FKtxMYMRauL4Cll
nW2cyR+9qRgbuZww49F30+TcxisNouJN3XLn6LwUgsFBTkeTqmhuQLYCVxIWXm0IF+9ahjN0BfsR
94eT5omKpg8qIW4jgF5E3riOOxeYpoyd2bcykhDDd7+JlrTRYJrBHAYrufYm+QxcsBb6GBbKoxm/
QeKIy9DhraIACg8yF0ywnMfXUNEDSe/ANvKVFJrzzklp5laMEsUuoo3yZdjpOSIM0FUm148QIJLi
ZBldZJ0gHcbXvmobkeg4psKo1tXO289W9YZgMWpsM79PqIRvEd4LiwYfZkgy0aLwIymKD4S6SM/A
vuoxdXsm7wV6uOW6WtAwL+dPNJC68iJ1zY5ghaYWBOO65W/5jOf4EJFX/8YgdwU/vnSn1ll1/yv8
iJEu1SgFJPU/R9q3gP1kyCOPW31SG2UJjk7G3PPTrLi4kX6AaWHcPQpjiFt8oowbt4+8FC8tDp51
4YZL+RQYY796fmPsrV5duUFOEAV3GfBLxRlO49oxATEV9uWTMgyuYH5oM4x3QLJcdOjtZmjEx3qH
5XUci8hkhbfD7ShhjzWLaP6Kls2pc5Tv6DfUcQrci+1sKSK9MFLoNeYY681feqNf9TdqtVE0nUOh
ouaw85Ny9fAIobWF/rgOF+03cCpzKpxbCjEarh41nrKeXGk6YrR7r+A6O/BQprW1yFJXnCwSdT3L
zEnq9N5f7h2V/FSpnMavd3/Ma2QjC1FNdTm1fB9OC7TVDFV72GYe89663lCYHoEaclyQ7MBdoFkx
s+tWsykMzq2OfuIaNdq5RdEEHuoFy/ohAx+VRgLRLF1B1JR6SUnDtTDyUSPdKK3GySPgplTV4KS8
hGmFLamf2ZIKXFdaONTiZY+RlbmyV17BsObiEWZYG8YH3Jv8AnKkjKalg92AA9FG/QPQ7eRbupcb
ThMnsFQ3BQvgRdeL4rui0zDUc8jcNZYraNOz+gB9UiCPAGjhrxWUadewN9rQwfmH8ygxZCDYoV/F
e2k3JWcAQz8KvpbUEHmLGPEZbssbFuI1cr+DcPVob5Abgk3okWjB3LLEoPw7YVF/hcyvADg1gi0f
41e4fjba1mfFxJxsW+6mTcz4vcSWtt2S3hDdD2EPbOLxIMA1sGYGrQyIzGBTY7bKrz2Pyi6vyBw4
h/Y812pX5Ga0krkIGR4BJoJOBEHPbMW4ThuAv0AUKTL5WUAJTVhKaM+vQ2V+6u85pzBMX7nwcN20
z+CHWXnwUN1kKczO9bCLEW5AEyj3FEVon18/AlMoRjTkfflu0JsE0aUKPZTAH3MAQWfGHjYH3x9Z
H5s3JfibEVsrM6Jh11F17KQE8d5FQ1Uok4VK9VisC/Fakl2mIE+e4GzFKSv915rS1nvC4d3cQCVL
1mluz96rt7yndS+XEEnDtpJe4nRJ51VtpMv8ljE4ptSLS/GQnpE47hWuOhGK8RDMbZW0B0UXUUe5
IAT44dF9MfG7cThcoToIY9wJpzYErJi41bYlNRet3jbdSKfe4WYnOXolobO+yvfc4v4j/8X/809X
kjvP7QH71uf6ocUkF+tA8vTP+4iZlyPJah49NaNLf5au8xWcOIeF/2SO/BdoB6fAX7xGVMbEbKdY
o7nANL1HTEL5i8K8PcyX8ArhGDQSnNH5cKQ4JHHp7Q0oHRLWjn+5C2ZnoByWkRnbCFjo0bg7B56g
sNWgvqDc0NIZHFOb8Dl5aTt1W7wGIHMMCITyUBXfGeHxPd/kEP/b+SP69i2aK3ovXsPcRiJHqJ3Z
O96KZ+EW92QFT/h5IkimJGTlSGu+FFQ7Rx2rlEr6qKLtTc6UJnyqPU5JIvtR1LMt9OicM/8G+exS
crx9pIdnxsaA34smku1+1MojIkY9n7hcYNTxh+QCZlX9ZLspslrlm6XOdnJ5St0ZeshNz9SjE9QG
6Bc1Kz0x2YZMgvfX25jy9WX9w7xZuGsGVDI/NbmEIBqlS8lZned7tTGBWAXJ8K5vIAQjA0fTTA0T
QXBoU0Mlby21NQYLq6oOb6wgzTOp8ePSQTwmYcrKEMA2A942MnbeN6iGzCgjOF1mTnFffhhPEevF
9A8nTT5lZRTe8o2hCPFzVbNFu++Qh5ekjhasFTJmQ7fJHu922eD/4FRT37fCx1gd34VH9xVi1RJA
moipaFAc1xZL65OZIQBpf6T7nk3cOLiOTdzM4Y8yDUarXEUaxmuNS4W3JT7bwZAidNLgopYKgt/C
0ro+7MkFDYAC6RRKtoDzCz+kaBX9UqTSyT+uCLYqAaVgBDIk4mwZ5cusG4H3/eNVi/gCFBv4VAZu
kv7m+bWOT5BPsECQK/x8kOa0UQgkwQ/QviEWduZvR6T4CmcLZ6rpCqgDQ/oeKEF6fxsRxBZfMhrr
YCU0y5Lx6jgsS0TOZonEYfqsImbNI6BYz0a0+NWKV/QUCU1vRwrfvRUqXYbbkxjI6Xb+ov9BGh08
KcRLD+i7MN6Ots/Ii+FA5uABf9l10F4HqdN7kYzhGLVgYceorfR0MwRLf4rgxhYh4SiLciAEkoF8
fWAOL2GioGtH4fEGMV9DV4vRJpb2NOzTvahapZNirx0NVWiGNrkT20ARvZ2CuFFYnfw7owTeTryk
zudmQ5ZxUIgKmOAkY/BAhXaaVfg1v2kK7T4QWT9i+jMO0+2fd8SEAYY6/ZnBEsdrKMG3Lhw+H4Os
hE2GORMpDNBzfajS9Yw8VQK6vZWCgRPOLMRdNDXn9V54BwaYocLcKnkX4sXTrN4plLeRQWYFDEF+
TanE55gWMQhlFE8E52gXcMLAEVB7IwyBDSzcll81xMxlLi589hT8criQPJNiP9sGqwHz01ljpBq3
rRRaynZ6EDnf0AxjSajMhN2+FlzgzQPKXWfy19ktsAgw48VDJmlH52xLFkIJRl+uWxRSOguuXPt3
aEKofPSdVIyN2VyCQ76bPVWBfluf0kkly9myg7FeevdyJ54TF+B5hq1jMKcx8mtLgQIsDjJYPnID
2EIydcIthiaKhPcJzg73N5gdde7enmwhGpNfDaL9VhtzK7fkW4PHd/cxAgIaxoJtbgVLqFAsvCvg
TqZ1JxYgaGfn4oK/xKg3u1jOv70jQM49PwZnjtZFS52OZ/1begYoncdvPN2ehxXnX7gBb2bYu+h4
J81GpbAZHhVTpQ2ei3CepWby8u71GdYACapZMgLrKlSmwtsaTNVJoNelcU/VNPbvRTx11VdP3gfk
Nt4zhPCksSGHoJCNCddud9I1Q2zxCJuTklkxQvvYUDifmGuvwUQ3hnxrT1VkEOeiHmvB4PmrNK0r
HvWAMag4BpldMVckM4bHHBO2mS1lcTFHDXDieb+36bFEFoHY65dxC9D1C3Xj/QLEVz8gs7Cgfwg0
z9QSiJ7htzBAYDdks2PD+uUhywDMnT35Ss33Foj+tyOxvMU6y7DIzqbx52K6jzjxG2EMJeE9h0vb
TYnSuTR/EztdFhdhDEJngcTPhecI4Ouw6Nfo/rF8Y/6YOMTUJcYchG7CbPGaeY4zA6ktdoJoFe+k
W3tsr6j5tvLFJw4ic8MrokdGCWGmhVhLcr1wqZefHonT8Z5y3wFYBiEY1VNzajMOKLg+FC7P+R+l
MN+Ke9J/Yitk8zHPiEysbGxQJq98m2ir+AdV3IBXS8YdacaUaSxI3F3O5+hvUNtuZsfgOUYhcfnF
zK2Dv+Qj03qVx7ZnEEQkGMJ3XY626QYBJqZu/xgdKz635vBdqhodq/7h/X4VvwnAWWTyl1HoIAGe
ta7KOGvPmGULzRk2n5M3Cr8M+d48h5ld7qgFyp3HhGYMYRMnuYG3y283B7rg1uP6iUr9E53R9EML
dPuAqBf1KGyHOzYlAQ4HIRoWCBj9+hmcxY3yg8JW/easViKXLcMjugxbb+chE4qcGo5lWWz/S4Ew
QdSrUHKVrxKFALYdO5dJUC6s8FSy/Tsds0TvKMy9UfTs0fiuMkLg8EW8Rmifg/Zbt1ZxySV7+IJt
FDhu+LPzUC+9g0iqb7GcUGIea314oZyYP2bnlovLhdvVFv8HgyPw3om3tjA5msfPC2TFbGdnuuHM
jFHuzA9T1f2Y7Xd01zhUoDgvEHztbk4Pw42SkRg7SnCpEcyO5sLPFglOm8XsqnQL+TtCvPbo12wV
X1j3LtA3y7nSBXnTi2YvcTCvpOlqwt07nW81hu0Od26u+TaeXtPZ0ZMNBASQHR+44EJ1uGEpT0jF
iagY2POTzXREUNN6Obru+hsJbOv28smQoZPhRGyIwNshsuyPIx+wboq/pz6CJvrxEsUdyOJbOtaf
PQ+mY09zcJKVui/WmTH58W9xbxUvATiDSvpEWSydR5AZlJLzPTBg2bFQYDLq/zTFRck50gu4T+ol
Mr/8ADIgfPT4aw7HrMY2V1y8wDc7p7MvsRihuRh0kNysPylo6EIaFJ+StESOekYEDk4x5SxFSDI3
sS74pdVn2zcnCiMvVv0pi11OQ9C16BQTF0tZUQAtGjiYAFH71Bw52XZFv6CZ6re2/9zAwLgzUPbV
OjxHUDqTfi9PDwArqWbn8fJNy08NlGwakl7+44zVHekN3Ees46kVHMgV3CDo1dNZgZF7rCdH3DQ5
9sIGkQiQUKIjdRQ7A4hzxHXPAC4ofTx5hfIWuSaaYH8pZpZKMtyYGksJgG8roulaYPmnK4I8Ev/w
6QzEXuNPHrbUVPyn6tPr7clEp4bNETAFS8AuxaIASMmh4MZg9AQ3+CG/gu6oOJ2YPwo1V76a0gju
pY3dsDgn3bPZI3dtoVAhCQAC4f+vMf4w98NZR9YJCzZe+yjDURff0Drh5+BFwp6RsHxs1syq29J8
py90IqA76lOB6wAo/my7Ycs1WmSLgkb/SYHv/fT76padaIyBYZAaJ4Rnvg0ExaPUAh4QXqfUG4K5
MH4coGG1v9xqiLybkEh68nEBcIAXB8q5dlddM9OnrOcLsZzU7EIiA264Vtz6aOsjo73g7m59izms
l1yBaPMznSZ/TvwuLcwVk8K8QxSMh/HSshdBwCo9WsanhLmMBiMy0cG+1SWPKNuhw/pcaCGO7d3b
UTt87spS5iEcUKTAPhRf6OZKPHuLJDIrWhvtNr8MJMtl7txsf7nTc6SC2tP76qacAmiX0PuSncz+
hS/OVBsJZXjlTaGkocXNWszF3tuFSQvhkahoPCv+8gRnJl0xLfAasNI11cbn4ONCp+vmJPy4LIB6
E1hysOxOaG1DGtioOnnH6qVVy2kOAbArGf4wPX3Q1y7Ka8NRcWx20REK0QVS7CEKHFCY8ils0EEt
UTgdmR8AsWbmv/+zWIKXT+oVP2uwD37R4bnh9oPYgbvfiFbFjoQ9vRnbNsgxFkYCBjv6lvLRs89C
grErXnnFKLAQSEzFzG43tynLD4RlG2ZoKE2/vchLfqYK5SipFySXE3IkHgNtkf8Va6QARHUh5J5P
dY73rnQBhzSGAwBN+Ru6S3LgxvOseFWl+T77ssWHz6PleECifsgZ4EtkQEtxvCCt0uyvJJCcyiu3
HjudaRHQP5xd9YLDEnTqm670VP1oYxXotbq0DbYCeXokPKAZ/PaaM35QLHdAbADhKHfcYIeZRFCx
PLGcvKuA4RMvyYq1gyOARY7NEWZmizBqNrFr2sFwhdye4xBLorDpZk6VLT2W7oQmPLqykT8z632a
FTqSKOgVvkj3YbirR5Ui7PEWB1eF+QreyURD8NttpwnRbzzHxQiDdA9uIopH0oQYEfeK2sVAlIiy
VomWbPCy8m+FzlLX6ilmmNvx09siThRa5TRnsvo+OYynNLmhbMlAH6zcIWfFwKIF+7ZipxZOf+dm
gZ3fUptvZt9gjhCWC0apUE5ApVidnY2tLcn9PCBv3d/pp0YPiFW6Y4Ogs7UvAZIqwIPNbFmYnYpL
avI7BSv9m47kyIBPxcXvPdwENLCUVDyZ5sT25YwfFuVDc1g3OmA9747eeYk2FsVbypgV5j7cyZAi
q1Bm3kIJ+4MZxBbuHtCN3pjVY8A5tBWc+JdaV2AeTbBhcoMZuh8mqsqrD/jEjiUOSFddtb/ppnjG
jrLs/rKt0hqffc1JiruP9kZ1+FFaxqCX64/xHvTJ0tuV59lfpVP4i+smW9FE6SKZX9/FMtxp536l
dHr+80l06aACbuNM6kyVqMtYj1w6kQIzKOlMyEhLR3wpE5oVNDStNWEQ39jV0nKx0kJ8XIFBhd+u
lWv4xYfE2OIbkbpD11R3VreUGV/7uTWFrgks+XvZuP5wVwq9AmVWrSa35ezSen8SUaBcyWgpM1M6
DjNXSCGzRdarvyxynM24prVzNxzboEDTtpjSRfaG3I5eAEmyMbwVwneuXfmHaYn2Bh6CfFuQGJBP
OfzJe1ub7xgtWLeOKJS6QnUpP+Tma8qGi4yRlyTI0cSCX6AgAqHF4Kom32Dl0SFxuobXCo85Ac9V
B0wQ3HvWCORkllc84pOfuGmke1/KzM0kO0vu4WOKn16hsilus2/xlyvxrSiLALWMyHRf+mV5NBDG
6b2a4AjBiWLFKA2iXY/GWLyQAYABfnClFaB09zP5xpP/+RzLwGkAs3AiB86k3SvaoWad6R47S6Mo
kovLQO+sGiHomGQEKAxGooSpX4M9PZeownPs5SZ0C5A39Y93uKab+B5QCX+2QCTkwp6o1+ajZbMh
b4wUU5Fh3mh2zfwBF3Es1gkHeLGmLznhuRjAygYru8Pj9tCc9VfHXRQuFdQYHC5zXo4+e6BFJKZz
/jPfJb+SjGMak8ZCqrjjRItPR+ugwqrq8ShVzzg9AXPmqfFBAWambNNi+elcrn3+nXgNQrsebICx
TnNQBhMeh8BmtpdIegUrHjCTjxSPJppMnGHADu4YgnYoUFpbQQqgMq4+SqgUqG+wRjLejtwcSHCU
Lyh28z0fBer0K8HNfWofzUAfSEIuwCa2ZExom6Y852xzYllaCMLU8JY+5Ry1aSFYUEpIS2ZcIqLR
VSQE2c37MtF2FKwobLDn4gTztyV5y7+BC1PzudF8Ze2Y5KPtAdIki4oGeG2GCGhCdKVVL7FFyb9E
BZOzSQZ0vGotODLnswaFh2q6smx/u3PxTbqFYpZ81i082Cpe0QTJ68BqYmN2oICFYn3ha2ut5APs
rNmgyYfS8FzkOX+KDjHWa6OHjzuP5mnv/zKEHv+L2+7DwmD+vCsVCxQmu+aaW7OlsOfEIrdc2U8O
a8XOFkzG+liR0djw0Vgk1oAxKbOHWN7t+tPZb9UimmU6X2XfkD3VtwdHO1MtxOoayvZP62jihbJr
tNNv2Jo9faHa2VpupwruQ05XTniSc3+JbBoOfdsbGPDbDRYgKE0WOKxkd9LEfEw/woManPpL/OqJ
4KquU2mtwKJ9DpMQRaUpQ6CPXprdBzYypxMM0JhK5zdVH4VhoIO+r1mxZnvVyL9Wn+Gj+oGUjUb7
tPY9PyBg4VReRqeygKMbGBc93bCHPkzAwK6FpRAtPe6cl2ZNjtzLg8t9ifJDeo0pRwpzAaS7hOOc
PNQH1iTmvfzRLKebYjn2h3RJtNCnEXsol/OjvMFnu6I12fd/9PXNT0tElvgbHaHVE1BkaZX8wk2u
oo3ALY+W4GN0S23LjQw1NO5UmtvyyEhoyD6ccMcP/2m/GUYRI7WD7R3QITCF6LrLPk55b8Zjnf7v
j5r4ixvp2rq8OuPjJRu/S48KI8Pu0VqasUA/x3Z+msqER4HcYnUULWySeCoidd12RJnZ8SlCXDgD
FIvsQDBE6ZZ35wZ3IKMayoZNh91R3kiM6eZetGffPYCng1FvRoSBqK37wBV9l3f5Tje8fd+cqeMO
5CBEYeaBX6YLD7lWsGgxyfZfE88uTt6V7IwofX0UQp/IzNkTCBbULubB7oeDEId0z6wmpGsMazFL
GHGyMSkBmSrTiPsZVRqaurRy+F+ptEmNo9aL00eMTCiwOXImxMRQkxPRKeN+Bax0huoscSS323gC
xDL/jr+ogGECxzML3fG6PmgrPl5nxFysb7RVVhw9EeOm5FE395ANIl/DUfBAuUvswxgGQaSsbLWy
NV+KCglIpjrZQnLI4Ya25oOaksQGvTzK6GoqE5B+dAMQlkGAN91XQtGg+wUvFIog1ZwAsXFpvXHo
TL4FpCjU/MMMhgd5UTI/JFNXwB9jpBLUK7JPSj1IvBkVC25GtvBAFsGriTml8DHORbSiskUAVeoO
8s+blL3x+ENMj0tI2JZXCdGiQPyFEiJHyuya1VATnICsLkMPAN4ChpaDOkgopgvfCgYLxUdvzSX1
hn1EmFa2MvuLevYQCnva/Zz1TJSEwoFQOrE/OjwE71T0N3HW2w14KNX1RDoiTRwt1+kf0TxUqmg3
ZfFcEQqMIaUqSEh0uhrZ3dut/c2H4Fy2H0fQT/r5EsSvGr19usMTQAteCXA8UueSO6vtStTTdxgB
Cri38h2i2C65UOR075XrmqB2/zhu5cub1jfVRrN1mK7C9AewaSJY3nyDqBOZLTVmuukiY60BQRBB
IB6ncF82oGOw9LYXbyd8Mxs2XcaopZF1ENlip1uOZPQSTL97E4SWXhsbOB01Oino0Jd/k6X6za7K
DjklYa5Sys2WucFvTmiXz6NFiAGGwRF2cVSoMCGzXlUWoCg1LjLDFj23tgQqm8Dd7tpv/y7grMPf
1/D9oz9+zLfp81W0PVcZDBFU91ZcxZfoxh99Tnxj6VyvgkN3eT9Kj+I0/g2vw8kzQ+4FF0TfZcLG
jjTI3/DoVcbsKNlgae2iXKC9yFbxmD9EkUyY+gGLWAduOdw8R9tKqONlgyGBFlPeABOJ/dxjSfof
yoB1KD9gbeFVYJJpXuBn1F+s0NVg4GkryAilhMAmtPFXuHe597D74ljBRWjHK5qECp2WsqFsdGEn
tcX8yZWZ2+0x2MnPHJ2LgByi3sRErnuHb6IRqh8kGzQK1U+AjoiuahufoLC1Ha+Wju+qvIY74rbw
WX2R8qfscDBGD8mt6G7/5+wBp+A6Cgzyq/6i42RHKRP9FaUz9W0AtzHWBK07/iGmegC4UznnXOWt
/f6JVokt7hM+Giwo0g8ai+YbtQiNBHw6Lpl4X9sfXWPaImOUlnR/k7cl799GD1wuGAj9pXVygDWU
vxoyG8MLsxuQxEBXIW0kqyWlqECigSyBqPEriIqFqBYGAPm1tgaEQY1ylcCLUMl88PONKhgMEYBj
/nSDPXebuQE2FF36ipFgcF+MWC/pZUhsUNWNGUKoHShY/Ge8n575Ms2e7D9DRGn3IC4MqxezboJT
tdPunJAiAexjSOvYHyH6FEnOGTU++V//5xOdnFwLC7h2gr38+B/AXubf6aYNrPo7feHbSaG/McTz
tqEtuE/FC0ZxHX2dfPVceR0eBIYhrt+sdAU9IE8Ztog2smIk6MfyGpOarbmh9bGSHP7FIugBsdJ8
od142HjREKw/xol8MG5mTbYss+vavxasCvz2ptVABu0KUI6zYo0UlbxJG1f0m7GJk2O79Q7KbvpD
Z491lAJj5kZXXLBcWkgZHlhR8U3xqEbFD6KB8f9nTmYVe77KUmBALzeXMNjDmfqAapIoFF6i2H/R
EJBERcZSbWFFonDGTDq00Iyt20Q77s1khJDMLFgpge3FznSwhCv5B/38HBCyWgtOPZi9jMpMsiYC
sTeprcY3QXDf/WkenyhWBeUeJidyXNhqeEq0BpnxOvE3wG7BmdRJciSB9UTBjQTngxlbIEPgWYkE
3FjaZMOXnWE4Ja4psWZv/DqOvxKmdoxAAHYWNyoAY7Dhbi+yXTZdFPTzYFrDksQgdb7ts7Uo76Xc
pMPB1JccwUjqI3AnzjJy0Pu5hbnQNkQbl6j4XqYzEGysbOIhxfhPYgDQBkMkuC+pCRklq5pi++UT
VN6gvltUKk0ZIVthZJKbuUYuryhuCKoyfwmoF9/HIV+W+aXUrvV7+6EsSTYZZnXRrqK14hHuZ2Nx
66TvSX5X2pPM7YvFarKhnIjfVtVek/ZcxPdeQg986PESOMRfoa/j6uOAWLUULhlgDwypVdLEsVJy
eTVvaVf0z/HdYHCFlTQmhDhJG3ALBE0aA7wqI+OfiXVyoPc0yQ2rC1LuDJiRd0AwZ7aBoypUez7F
qX5EYpHep6fpSb3MZLSCRi+6qer2oh0KZl9ZBc7QnE+Wtmu1NquMDCjyARGjlYs0upBhXP8Pgmss
rdT7LQm2yx5GqDWGMedkEX/RN0U4BKnCG1P7z2h9OHDnZkZoNGNcYOXnLmFxs9Aq0a2M8SLgfihl
X2Wua4UTaDa1s/gk+IMoxMkRtOj9Pf6skNcqXz6g6Zm6OCJoOIFy8NsMQrtIUKiUTEIEc5cjB4qK
Q5t8AWSTxE1RQQGH/Q6r94naPHFGapjgQMWMCXtEhiTpg2K2iu49Am5DenJ02ggHUGXiZuUDocpD
pkir5TH0gvlSjHnRyTMjx0Tm3mGcJiZe4GR/kSEuRrdCIgnxvYkb90eF+T6HgMSk0gT2oOm7v+uz
T7BmipImXCLx+IvOFVRh5PTIv64UeFkPyQFyO4jmQExBZFSVTjA0h4TXmeETRoefEP0jzNpUMFwv
s9gdPEZK3HpMRrMqkl60qyCSJWASphtvI8YU927Rkn+39UVCXdzYI4sKGwHRrNR6An2cOooCCcuE
AqCpwx4O84cxEUckGq6pLZ2iua0gltaODXAp/PmZv0rh2sYObS7JyARfCxqEAd+St8lRx8VHKBLx
5eqze/Eo4Ry1F0AJWjGwY8JtcWYzpJaqslXwp4+LlSVLFijx2+oYsKthMQKH++7gPWzpWDAr2NSY
nYE2iUSX6tnfZ3/efT4nd3kB9wxgRA8hLVHDCu0BCB6EM5N2ZFHEHorwDXf5J3AU74tVQZ05gXx4
okJNE0ajxNdkZinEHw8HGUH5lCjJA3WuTFBA/tWQZ01pMULZ0nHGDIl4tMSQs0B9ioZ/VpoK3RNz
mkuLQpPHEnlYG/WcSFGOOJZKu5UxclNDEXq2oBmhE2HQ6Dmka+2zS1QgFYIw6pcFRY52fjdckRxP
H32VcKRVzV7uzq2noefdVNHX4LG8ZkBFa6khB2f1JtwcQQs5NcOGA5lIhhlCC+2zkxnH0TDrsVuh
+Q/S/yHeDB9uDtNKb/r9cB/uyecaFy4NaPngRpt/LHrN7iQiw9LoqPToIf5OPg51BOIzSSfOZBrp
9TbkYcONpSUpVIAuFLlas5p5Iwxjh6i3Qqu5FIjNayP3KK3ofNEF1x+nQoqh/CiAp8KBPSZc6aY+
G07acTQbFDol5O90ajmdeJuiZpHZkBcuF2zCqmZOcmgg0oqWmpOQWnlWhS/NlcZUguCrg5CMCK0Y
/f449N/5iXTBGclDADNzdjl/jF4NE2iL4rbZRH8YlN/C/pOcfNrvv6Ay/Omymthz2cAUgWkVxSIQ
4H1CZCmau8aGvCghcBi2yskkozWe3ORmF2MC+jzfZC2zdZKv2HMUsgU83ccvpFkwnfPiVvav7r1V
M/tdYVFC1nDNOUvGxCWcxDvOixpxGd3QYUYdhuN52OZQUGhBPIdAiR5lKxEDEnnmGL4o+SgHftoN
UMGbVLpd0Fgtaam1Q34L51E1d9F4iNf+D4OntlbAvqf6POBANxBfMSiudJD1ELlKvJRolY7MoIZK
J0sjq23Ed2j4pBuC4nUWutWtC0fPsvhbs2O3JVYYItTIm/nolEMBVoNT/2QNFJFFpU3wCKZfFl+g
We10zVkok3FXH8Lqi4JpyOzJJoSdD6d7CbTLe0rUDa9poQMHlAyQuVBJo3GSMwqOSn8nBtL/NzlK
kaUB+/E8GSpxq04dXIH2VSrrUsE3ssmBE7I926IvSRkxUPwm6si8e4pNtk8KllAb4nCvOQkxjHv4
VfSsNzukTwstT4wQEYz/S8weJ6cMxURpQc0H0BpafByfHFVQRt4FAa8o9SJqaArcAWwiXO7Q9tLo
Tw1vYuZoLPhFurePrc4p+0fydlV/80ZpmutwUdNsKf6j6by2VMWCMPxErKVivCUnBRHR5sZlxIQ5
oE8/X+GZYbpPt22ATe2Kf/1FTZRgCZZ03LV9APwwBSfzLelPAGsdHRf4AMDk7IIJ8jML9DW7rNmO
2q2IwsxrQkECMPgrmVGX/kZ3PF1V65GWfJAJmOMokqMgV/00ejP/QB/U9+xR/cAGJC/ooA+3jHRL
s0z2qqksvqTb6VBBrrt1p/ahzDRvnsxnuo8ImS8d4RG4q3+NHpMEb2oAAQD9bde904XHe+bViFuh
szBOLgDeXY0xRkZ3p1/+rhklOyB2D7blzC8gtLrbjbqxZWttja8S0K5xV6ziiCh6X+BHjcV1/XyF
7edJ2y6hGi0feg7hSVfcjBVES7XOieZ4yY7Na0Sqt/SMsrirCcjUF84oxk+acuhSDnGJu4xk+9Aj
Teesed3GJV2KM/3T0td4DI29/YUzFJnovazLxbldBW3iEeJ1h7huDfYfUPCeYBCDLnRQrej1jQu6
DQ4vYBJaLTx2DLVu12iHO7BJzBnFg2/vrX2Y2qa6X/rAW4ULicDqjvLdBdQ02h/rSV9a62S3e9p2
/ul5QOAfBT3JmjmvQ89z1f92h6Ao9LdxSfEt7fFN3w7WMe4ymVY1Q4rLpnXorV5NsBtDNqKDLGj5
E+SzWxuhow1ot2aTC2anXxvVMRIFcWqC3qOZ+m7sU8o4TOAAixhSk8rgAwee37TUcdu/ho8xp2LA
rKkRsmu53mQUPa2ommo2rTrJgKOJzgRORYKbwhWaz2SUQTu+4W6Ry727T7drwXXVr/MM6sb31YEe
WUovknkIy/49ISP4Cc5W0+lOjl6b6OoOF0SoHAwVgBezQOSoWRA+uLSgAPgiuGIdCvfrHdzuSLWf
1sxRM2pKwGYDGQwGn9uN7hvw/7qqf813QMf8ACfcvAxoeQxugyLqeTJfbDuAKMxhrzFVrl2bUC3p
5STs+uXe3QUzK3e/0L/USfQz0VCOo08X3auj7XIPfHqL3D/IneaoNsVbOEfHup0ns9Fp3h3dlKgz
M3E4OqqdM/BLHWAM2zSjwBrTZB/hkBTPP6qRz8u4yQgQeGIwOWSir3AFnLTWixHYoWWtGVmtRZr9
R6bQREoM0qeeuU8vDpx0vQ9UGhqs56QVYf3SKNDNlq+0BXruDdTceSbPZPeX/5WDcnAPhVnomO3N
h32P6I6iwWsLjqdBcwW52DlJp6CzqTHE7Bx0QMrPvPosIsvfZIwcM+5eyfdD35l0at3ggr4DjLVe
u7B49YHywkL8CXvZbUMb1W3eIwYFqjQANfmY3+Lirxk84k9yRj9Sx9IOIVhBFwT56hYDvFue8Rmx
sLtAGffmtyPdvXS1Mg1THRzZKazSKX4/wmeJbYVLBF4GWufxxw/p/Z4d9yT4aC1n64JwaAnfW51C
bYQ5+3wkI9yFSbdrNKCvKuzPx52p9vuJoxHSbIxibDjFFzqs4HgY1BguTKoLssEZbcSeUkZ7xSob
K5D6Z4BenxBjS/ay85y+FVM9h/kRIp3b32k7v9AJifEP9iGdCzW9mQMxvQTlVSgk6Q/ukS6kwTqf
k796lHYnoOx1SlBDDZpmFOe8frVcfNZmY/IA+gDji9qYq4wcOsbwgOTOxWmHOUguh9oqDjzzKSw0
CZ7YdZfcIJpY7KJXc1KbGUXb3hOYqlDs2Xtu5U3bKV7rrgoaVVWCRy9qFvBFWp0C8LhHcWTXNYsX
pqvdbzT8WQOcIA2TIKoaNuwhXxWjkdSAqZYzeLsYGtAI4Muge4BROE/IDuJ6t6/sjHZG/zQ+K0Ml
umcceRr0sHZgViNamklWHZtAbFdXqPsKZXQEE4Ihv84LAvLvCOaZznVKPWoGZozyMS4inbofr3MF
7PPWO5cJxhj7dL8E7XLYpVz0IaVfO/h56ewbzGdrzY+1ABKSGeRVlw7YR7Imu+/yjl9atOzPEMIE
ACEo9DYJIdWpq/PHA4Spf2UgMI4lKV4ocYnkXyYk4MycuB9MInl87y8e63v2ptmd2iiM+2Tjybt1
nHbbJ1jt1aPart/u0odFHd86vklaErlKq4a+Z67X1ZldLZp8O+9JHzef1ekxafhBXtymiUE11d3f
kbr1IVTp/nzMDCJlmFG0gliIy6Zs3Hg7D7LFu5Zx7Hg3yjVXc4Yv/R5cAdq1Lei763ezppjfS6iQ
5yRrjqOuLsspWZTZBs57nNvecgtt/zYRIt856TOCpJZFU++Zdo2u2TIa/bq720BX53LSMhu2mi1F
DxIzGDEqRtPY2TQlW7NErYIAxScB79EnFTFHlSG9gH3pWJXOCORuRfsR5C9kUNo1Gwac3QHSR1vp
eV+4KoAIkYD0oMuHUUTpUJq39jA49+B3AywH45dR0EkAsRRJRcbhOueJAv/IjV45xT0z/YxuAAhN
zpPPXm84jQCTOW/2/Ofka81cYT4qo/aAF7b+VLdtKsHbUdyr3x5ABWd/fNgfqJTQquY3B+qqFquR
DA75kBmFBCOAFPYI8UzDaw8/HgObhF6s4+/8WwKqK73PL1QCceIo8JPdI0/Se2i1NWtNipP6xZG2
YDincH0+JsyzXD1xAIQj5Y20Y/QuzWNLJmHQHDPev0Ed2bWKnATGnTK3rz0dUZAVtNzE0kJGOFjJ
4q6HIY/QzKEnTJNiMPlXC3Mt4Z+T5e5+D7zJpx70Oqn8RT58+bs+yCxHJsg+iI1Nyv3mwUlAxi6Y
z2I++/tRa9CMOnbDLxad6B5+3HPYcHTF7vqzwcNWArHaO7tTMdSTSJ8BwGNAx6L5h0tLBHzCmnJf
+sSsgDOpqRFaV90qYOZ4EXmLz5peErLAqk9mk47T2sEE2UMJvT4hF8Emu2d1WKlrfenqpmnaKYbI
OiT9JdwjsZDUxbX0khxXj+SY0FsPSUWnYYDRowAGKdc5Y/suEbFveEiBPCpOuXwwAVWZkI7u+M29
TeskBV53O0TGtB0Ijvr6SA8Ks81eVouicL8e3T1qfbrqgO+JyWiC1+vBg8qwlgvxEdJVHzGVqcJV
NplwAk1oT7uAkIPZ4mQDnqLb7Jx+bOY2zgV9OZr1KZTS8vMG6g+V39fltSXxfG4+rv1v1yYXAtUV
iogkJp1ejQLEE7sTOpYXzDZwgcFgAA+t03GPAZDw8T44Tuu5KRQ/igPNgXHkenqGD4nVuL0A6rvN
oKhC4Z57xqemo/8v7E/oqbYUDTpJB5eWphVBIp+W9Zk76+nK0aWVTGHI8cNoqRbo5zb+isbIKC7a
eDMhdGuxMaB8bRK8ENRANO6CF32tm7SUMr0BmN34vPpw0pNe3Jg2grJ/sMqNSm2EqJY81RAM/5fp
TauP3Vo9gCr9oYEorJOJWp6WJcgC7DdUzb26AJKhBILNiggS2mowLX+dv2/0nuSjwudXIhMgHLKD
2a2cjqcEHcLFdS962DWf/sT+aXjxLsNZ3DYbHjQb7iXoyq7/APJEWOtWTmpzb3Yx7vT2bK3jnjyV
CaN9R9Wajyh3dzhy3RFrGuwWOdolhWxkuQPNDqHGffkOsNpqcmY4J+jD8o+sn88VNUnObwOidAK7
UDE2aoSm71G1vJkgzB/wQA8v56SeGzdLjbiMN37IxzgQHukk3c2bw0CyMXHZFd4vzJZfM1tMFuzq
G3GQuxN2pAGK2mZMZvT0leDqNOJOglCeZzpheG4QqW2FaFgQsBRUeiScYBjD95C5orgXb8mQMHpN
HQGA7pUWRaEC9htCgvQTb8dnNw+bcQlvJC4HoEpoDcg2Bl/mUUc9YsZulHfsmgLdlvNBBeg72uD4
dQtVN6VE/+n0AqTGeWUP2omZi8OcBUftEDFrBBlk046bp7VzIxJm2sAMAIPx/5W8ylVvjy6wF1xI
8umA20HWis8I34HeXgFRvbFBB81pe/UJaaegiS88KEIx2wLTC0JZOlsM+lRB0JVEHJR0YBh0v0O6
gekAPnK7oX0i8v8YLzxqCAlJ9V0fNhQGtb8WfFb6bg0Ik1x3l2JLdcgN6WiEewzOmzYorTIS87vc
RgeKM123Z15VEKo5zVmQqO20oBvejRbUlrSqAxXS4DZQoT6ou40mFAgNstR/25sGlO0IbxVwFGKU
mzlj6cAF0D/zDp8KexRib+ytQWmbDjn2RDO4Aru4dyl0nE21AG39oewCPgj8R2+qfsbfGpakvSnY
SFCCg0KiHcI4P6cfACH39MKsnBbNVLwcP5I8fU9Xa06PDD9NW2gpuklhhDlYxT7bH5wuqWeXd1K+
Hlkzq/tHLuCFO0n/bXtUH9Lgf8di16M6Cdwj+ZSdU7+QL2MGDuMDnoj6g6Rad/sHyyfDmponhRkJ
sQqA8A9gdf3ttmhw/nC5ECzVrl55ONMIhQlmbFH3ZNQYbgDrU2+22OXJjvpSu0Zr2Q4t2yEa3sdt
vMEDYOgWwM7HTXG3pElftwQceQOOnNmbDAOA90sLNONpF1OI3f+BdNpHZ+md2DJuyXrLoDJYbeGD
ICOn+NCy3CL43fksILF7abaWtlJpYUJbQ527UqYklimL5nNl1BF4MDYGN5XxwnTmkU6ll4XiYJu4
xyNJAaTqOr/Oa6mU/T8yDQ31/kybGzpVqIzchHK4hrDStJyCy2lA9th130ePFO7jY8GJ14FvS0Jv
nzcrGB0BtTPshiAc7+6JqhdZXyZ7JhD9/qzL7mQXoAOOFrB/6bNL8e8ALzCS4f02ShonHx6MivxR
eHiZmUIunFqOhtNMbwLzNijRfGDknPXpvT35T4bSQJq6LFZP92ifJ3l49hsx3UTO3ek5bU+FSvU6
pOXOYl/EKhHZ1W4BvhZYlPHsCF1XkwYjxg7CmAot+2aXssRvfQe4fDiDk2+ImQpRU/vxmbHUy9uU
ztwI8lgL3tyYaY0Pejg0ZVXCpRG3EnKnNNmcJx34mFqTMjxD2ljzei4tmcDrtO74GH/Te/SiE5V3
Q073fifYTVR80rfWImUFBVLAmNsNd603vUWA9UlWYkJWZEykbmhv3fPgPaj1CaO+i3xMPojGa4u7
XWRbi4Rc/z4ssl6sDrpwenQDEh9Psn9kwfB8gLHRrhQTTO9H5zU4sZyIsU8RAIJvQMQGZZu9VatG
FHWAWJH2WQC4J7I8zSww85TLagBII2YrQeOVon20KYKuTSl0a1lP64O5QfnIl8wOrUbHQqyOHWaa
AG1ho8awPcznDVQrfQR07hPL/0Gf3QhnKxKmMM9eqC134OWIZXgbmEPA2/guHc3NSfXDIOHQO+Xk
eGC0542ZRj14CnXWwX+FRf/cvwHaAqBsnOeNYUEJeRtK8zHIg9z7rA8e0IWm26WJT0a3Q01uP9cs
rvBrLIUrsCiZP+IUFxtc49lsNBjX5VKpgNeJjg8gnOaRyUw9hAqBsJgbnB2Gx7Dun5lRUWeoN+Mf
7VMIWEB1buF+NIvqDuSrziVsR12m+h2T+/hIc0InJoPxgRQTIAClZp2zo8J+HbQo1dUpEsEXZ2/f
FCEdas+tLTCClwl2arujF2ANV8YI5t/4iN0trQ8k9zkpztlzdO/2S2BLdadow71jvIibIHSdkhUz
aobq3vqP+J2c3cJ96dQXBypI8sucPoSYbrYRs3uHDIOCrkgrXOYZ+JCjrm6Di1bDWXVvKcwVS+Dl
g8J9aEAe6b82ILaIrHJI/8m4hL8uIN2m0yIAjQPdUCaERE+Gc4GLMe5Mqtbv0EFhyOjYoPGkY978
Ys8FWd1oBnQFCsNhk5bqtt78e0ywlo9Ji/C199d99e9br3HPyocPihdmH6Z+gEmTuOQDIBniKpVm
EjhTUqp7JXYa4tfe4rjMGVEJM0kdDnS9tBg3CC0UgFwaVVTC406/vT/93esvfVuWZh3Ef59AlFoY
lB1Psnxk0smwi4181w0SIEAzniAtdZKbWG++97J2eM+grqHFlomfX1Doxz8461aUWkn206xEZE6h
C7V5ia7Ze/0ZA7j6ni4AiU02EjQ0WnZzX5Fq3dz0YTUH9K5GnRVwQScPnwRef3lIcYoKdaFl55jx
SzuIJDD/SlwP6HEhq769GpersX8ywcykYYlKuCRJPlKs2A4PJxivQFRI7+bW/lIArtHO6wDKgEnA
rf/dfe96st4PnZTQlcAKd5jxwazHpEGQR7ByYPSSgisbfCMsyoO0t8xIo1WBFPrl5TfhmwEyR60e
8DiZYcp+TpOQoUv2oF2S9NYZVwOGAI7GR3+37C5OdofWA2Hc66xO4+voijZAAV+xwLP0egOxDEky
rlxhdtmQp/PZJJLMO1+TguvgmZ/A3xrf0W6TL04zpwsKRYaoBOXOPtX82tmsgX2nEyLJ984dl/js
3YBz2OrLoQW7dnYYkcvoh2afSb6LKwzUsA1zCy7m92xAwY6rpjpNMFN01ryDyxukPQnc7YBEH91B
JEhutvoNHm37yDgmSAGZdt5yD6X5PNpPvp9NsELPMdDQ68sgq7JrC3hofzNbZXTmB/KcV5/WJOaE
gaF6ZlCHBKcpgwbIZOJ3kyoPASH1gd3Ne+PmiMZWNeaf/t46UAEjXENnHRimoAOqJpqkCkDmiE4+
IB0tuK9g06LFE9VA9ptE5MFQqK2rzN/UHl//czLAUsokrbRD0+uNUQtCpa7Q8zoHKkSDGtkfGnBA
2n7xO1YwsUGCglPGe8NriBdn8lwk7LVqp+S8HqMtnFldiJQYPIW7R3Cg1dL3XA2QGa7xuutfIVIA
OQIUGF/jRV8QLzsALcdPITvNeXp4Jq8LzaVWuY+vVMUlokaGYdKGBp0UEx+Dp0JTOO1vhQ6oGJgD
ZHf71UOAXxauBMTQIBcgKYFsgMoVKHp1tWI9YV4lvMdHG2zH3z+iMUjOsbsMbAa+P7o7n/jF9OAd
rSL5kHER2J9TsqUBDJrflMknN2D6UE0scownmoluHsK3yVMauraTs7tLOsPj4Gjtw86gM6CBnQkJ
FHTso/G037xH7j38tlG3ybJ/rPqgY7bovACgD+kJ1UOSViM0unU7bGo4luyQKkrgdnfRUQzyZHe8
3QuulUWqA2QSDj3jDvnhzobKDiQFvgxXwI2iGTYt5mBamb/0+lNCoMrjRnJxPmEtzHdaI1Eh+YeV
zoQQe/oZAMb0iuF1XF+cwr2B85SoAZPrjyYoNgQAqIYyBd8AxB4sP7dpB1nGEhcRhmUgzUk7/Qx6
fmP8Gu08Zd1eHRftIPeuw3py+1Odhtkd3zePaP/XTHvotVOEsvZR6jAZNfTnGvntYEy/2hl6E1TF
/WEhVde4t6wHLHWQdyQpwh8ejD/NyYWfDOSGJ6+e8938VJvkrQSgUw9ft2Cean+7jy9bu6RjHh8W
eDCDgUlEMC6XLB5dBhRtQDESyJCsaOoXoR+qpU2PbIsLZBhEOYiVW795TYELwjL4nCt3h0EPTNKC
eqh2GWDs4bfM4x05dOaDYfLuTHdwGEtKZoRhnCRlSDDujg7pByqBFL1LFrxlQdRJIyjtpHN6Sutd
GCJ08KmMQqAwCmsLwegpaYzPmwd+UpaEycFMvnCZX21iX73Uoihaxvg82k5bkG3RxD4A5ONXHApL
dRLyFhrZQ2pc7Ep9TTMcraDUoUkb3UsDLA/eOYShOEJs3/vgkXDhXB+X07o7LAYlwTdj/hoeQcQZ
lvy3Acb3Rky2NQBdQXdCWftVNUHTwg0olOon2OoEsG/rDu8Sk3jJ7HNdQqAd7EgbHALgW1cgWwe6
rQv8WEU67WhpbHCPce1pqMKwj06LhtuO8uw1otfiPKbMm/sUB1oBQHYgiiDXMkISUP3Lmd2Zol5t
JdxG8pXHoHTSukXq2ju5BAkERy68Rlu9swT07zaYY13j68R+NxmUw8B6GVoPjauBaMjTe/icpcUI
DwNIEQd9PFp2GNQt3pQ37oGHJeflnplgTx4yoactxNcHFCoH83uMZ9zUdw7M5TiyoKagMq3ZbGfi
au7ilSNcyH1BRXFQFqdyVfTpmIHH7KqHiwVPIIsOc5/cStJVBrtAX9NGaq7XWyO2zaCuB3+TkxZE
WrB+aBEc5zqVSxwp+i80uqP4TnDGY9QFdAwy4fuW/odZlJtbg5yBjVT0IeowusaBwmipU9TQBqPR
aDhcQcFjpeSjdGSPr622IammjRiBS885TT1UGLsalViIhsvqkM95Tr9eM8SJofB50eYz7U/OQM7p
oS2XnB8HEBOz/Xewu0YrlnNSdFyHagVEfkHRIsdwO1aCHceKHr14abROdoxEU5m3dta/2loWTjHX
iP56Mvl65OG9k8ZuCOvwZ7JyC/aB7A92CJz6+9HeSK56nLBRooieFN78GALOt0gLcdC8ZHLz+tOp
7789Zm3oGT2FEoN403ABTIpX0JJfHXZIsYmjx+1bhIl0RjHZxZArg4KL71v6veR6YH7hymAw0qlW
sbZEedXuk/ssu/DhFLq9xrSSSbIAYcFaCXRD31vCrik3qnReTgFhCVgQemcquaALZriVecnkkr/+
18+9r3/t1305VL/w2i3jOT6NLtVRDPGyTa7SOAzle2FSchgg7TTS1cCRhU9mZ8MGPLyFt7AN+tyU
/LFNRwVcS6pDboyXSZ78YJ6M7ZJOQ51/dXra6aL4Asto6pQufNo+jJNB7EJuWZ7TNBvVoRpvGy50
h/S1twXfuDO/D7dTwJ3WpbvUFxBthI65QQhHJ9uO4YqAMRhYQ4Cgv7G5tzuYHZPvdQhkIR7Djkey
r2lLIkmF+uYQ1K8EkrK54EgBFQy5jdvip2nqHzR/uBl7442/8qc+gea0ijJl7521zUcbDv3Un05r
ej/1N7784g/5b4PA2yd9Be0vj0xLizebZhkC5WZ93qWf9ak5hAxu1hY0eZC5ZCCaESILucbujCaT
oPFXLs5rBlSQMECl/cltyr2dB+Otr7K04LA4thx1WrvroOyBdjtdD1uEh3OKCA2dekDsMEBr0sVW
Btik64BulGN0HUCS7Yl+eZuyDF+GxwBE57Yc4CSBrpBG5QaM1dgZ1aINyKJqyBeVUbftXVCCkD12
DdTpdnWfywFKnKYC+uiobOWxxNxy0DRgyQE6ESZhWZqesTrab20102U9Sd6atHjyb4vVX6UtOA3T
FTOoDDql2RxsV1FXpbZeLtnAPzUnv0ulRm5AnwFj1Z1Lr5rLJD+N+g2rYovtEnVXbXQgcfLTlS1f
anE0iSYjcvgWKC/zZuMXaYMgitbrWEo/8kWDM6oBDDDvxw/reB3Z0cRG3dDgBTfCFVZbjb5+gh8S
WNk7zj8wLcoi96yeBask0vwcskEcubM/CQc6iTo/x5Saz3wGITkzYdi+LtR3jJnAlxC/GMGkPwJX
dYC5I1M6yOPZEFz/GaWb0FnANF6N1vcA1qv0br4s1klP09VwkxtDUs3GqmPMeEBEmRoM32XyBtSQ
UIucHYIucrHyt7eWW29teGDV4fRGVVHM5zhriZS97n1Zczx6jkJPCjoTzjwk1ShZQDloQxvHovrl
XsBQ4SsoI9FsS0lLiy4n6tLsNVoS1WWjfNfLqwG2D82GFsbwIOOi0OTpk4cZTWLYE8D6zFBRJfU0
tBfNHTlqSg4xNDSl8KWgxA46gTsKEbMzXqO8Y845QVJCMj9yEeyyULYRj3eNuGfGa1F7v/fng9fL
aBlM/oLJ0o7smKv4XemZkp0YhbpTdzAcJk4qeu9oiB8EPMVatHUxB/xqy3eEy3vbF3oO4VzFTaKz
ybjy7wKAjQ+dKJ2n9Lrootxk/zFIBIUhTzz4CvYdQCsTdsnGSEYmEksP5XclKl9MtYiMvIpJ5LxS
JcnDOKG4K89f9RAe0mcaY7e0l4vSCCDH4Znn+EsLC1V0UZ562DAxX5RDtJkt38PQckPMUbVEHU6l
R8sGZDMWyozUmdz/nwyAkNCzmp5lGQ/fDJSav5C1jG0MIUdd66MSNz2DF2ayctL0F/JJi0wSv2LR
Mv6EhssSptToccyrFws+l/YILjxTuE+8Db9IlaDk7Jk9Q38QHwy2mFfjsGSLZMF/jM02O9OP2WfO
NJBTk/qTe58DYDcP8SWBgpruxxIVBhiMpQEx43U9+NKnuSPuFTyiUM+/jN3gzbPkuihYaiXPYxIF
tPp1VJ4cUPwn4uHB9cFjP7cL5la9ZYkKLINXIK8hKOQ9flpN8ogfGLeLwWfTz564pnrNo97HesmG
FPUFoT1PobPBQ0dlWbjTTgb+9iJkkqauQJlI1ZILly+WDqfknw+BGLOWnCofKFsSoDEKkhfxdJn5
MNMJzfSUtef/hVgQXEg+no/DUK02Q38q4sB7gBXSQrkRT1jbWXVFPoZ7wQds8TNdNGiWptODJu/X
QZyyaXXHofLX0qkvt5c32KH9vvITiSL5SDmLKskqtw3RwQt98/7isop0dO3MygBNY8jYkknCFixE
l1Z+B9s6SdwwXPB2XPQM3paL27UbnmRpC7K4IkAii2i01crpGcMV5nOFsfCn/Ya4u0jVzZi2ND81
jvqQV0y5Wq4pN/mgWHS7Ha3t+KW5Z1xf2XH4Y//O+v9TpAVJ1pwrqlsIiyzk73NTlo/PemrweXDL
bkahfSrVKOvAWQsOIOZz3P6UJAbrC7cQkWfNRGfG9toWxRVjfkQ74HKTs6j2e93IcO3bQAyQ5/Ab
fBHNO54/BRpPxFJqZCU1AViqCA7ki64o2E1oyw4BhkK19xAlvwJlAQDk6myxnsPVMMUVWSRHgw9k
Dxq5NvXJfxl4IyIu1S2SG3RGLJ6InM9/WFlcU7wQrCREQfyy2rCGHc0X30RMtuzfxI4j0ZgEnrxz
Nn1wJpXPI75LnLDK63JYxX4FGljsROVT80cUJNkDtCNSKV6JrL9SfWXg6ZEX2WW0gPCgnBgUUNXd
fnK/q5v/YFv+XzlM02d1hpweQlxdzr/3DMPqjsFBXR2lVQeWIL4aXH/4bylzJoZDecNqIX4B18nN
Y9nalTCImDPnwyuMMZGIp+rzOT9shjOdey8y1RdBM4bEHbI8aTofD0aA+L2OhmLsV3/l3f2P5o1G
b23DvmMj9LNwccJgZPxpOBwNESIYk9lWjD3nor/W9GkiwUJmgjyJnIuK+FUpJAx8BZTaqvZA4k/d
u+mjhjYajTcfvCKuRG4bso7Uis/HHl6wg1AtbJXNZrQz5JoLrV8aU1EHch95Kjc6jtf232CAN3kW
24ahJMh0c0y4YsaPicQQ8cPpErqJWRcTL38r8HVmUGhrNYXEn/3u/3b7T6DoswCHxFgmG3m6mggO
Z4/Qyh2WM+RDZSfGtuyVJOFEURHo/zJoWeyjhP0qnxQf9NjlKQkpd/RCmBB0VYqBCwtVYxGKtuQi
FAxViPJCtngyK420cJFYqXTInZwurjpaSpZD7u7TrKRDzoN60QrGCvQ+s4XhOoYIYx81iKxpvYON
SbiUlXA23PFdCd+M6RMVv09ogmbatAhXaYiqENUv7bL2nkBdBFTumeywti0a6/eYrI/4sL8D/4uS
Cbf4ZXFTbqSMSQ7aPg/7D4ubybPClpbCKYMISLAByIWfJBBxcORWK9Kq8lpfRfXdjFQ2rnwSnH2V
hyY3i/TVmJVOYiI7lhzXGwsiLitKXsQjLDU7CqIT4TXZVCJ70RI7POJfPkfiVZGkkCUGYc8l1dAB
CC2fVf3c0LnpIV7AlDNKh6jo4dUsAdKgsjgZqktsaRlyKOsjuxY8KY+KnYGWg01ep/4E1Urlh8MO
aMhf5JMq/Ssyw3AZUikirN+QZZIfjq7YTGZuHQUEQtQAaSyLJGZVfhK7eyQu+3n8otjAp+HMSn7h
6tBLoEPhxQH27V8pEPmRoKowF/wk57dY3LlyWYMTqyEHQlUJJOoOX3JmrMVnJAkxc/BmLyZhB9IM
WStuDn+GqYViQfUGdfH1FjLb8XfZdDfAB7Rz4HNA0YikHFGzJMw96uiXl96i7mkeGYO1jy68qSUq
V2wz8rwZjTxvPphjflKCyQ6PobQ5UgmDLgGX81sYRKV6Dcsomw2FvI7i3iA+oyBwy9Kt/aSlXFx8
WSWRGZFUlD2zKCXJxOaQ/JTsG9GvSKTof3lXo5x+IAeTX3/Bm4jbzC6NTOgxKtcxQ/WJxRL3UPxP
EfrqbqIVOcOT+7M7PCiXxh7F7xFfUN6+8igTcTrE+vMg/6PKslA+Bp09lLMVx4f7tGiYGYoi4xJF
YcojIm4iPiiQg2kt0AjIOJbPRNp5v2wK94T4G/KqSgHIC7lKlnH10UbYhDdyIiryty4ZnpNcDkvB
mfIOSeUq+Ss8DwmafF/cDjGWMF9jLfShqrEb5cVMVcZO8jKWZmpIekAWsUGA+5aNwWXxPSVlyS2h
BuBNGeGD/cT8imHJ8IkkKUIyPx+Sh/Hh9/DIxZgMWiPsCBe4x6hocZIqQyGs0zuHtIAsCMtQE+vB
nsWRxtvysjLoODDh24XXm3575BtvZBxzJLJlibgTwhOTz6jLy1rKxm54stHE4RDpkDUVM82zY3Fl
ipjAn2PatbElsrXpyqxyNRKyfJF1mPt2Okn52fCNqyJes7gy8iWvk1cTtFjtTQV/pd34vTkm17ky
ZQ+QFD9ANHQJGLRG/oDZBVPo3CxxfOSgnc8uUkmhSnoTB8jyU7lrmNinxKoripBsRJwXhAZcB6ct
AUxDEqayFfLKGZGwTZzcto4a5OlxFcn/vLIFN5y9JMbriVctX8TUcIWhiZ6mnJdCWo6bhERhx0X1
iEIXT7CBspd/fb9l4I3Ks9hDB23IqYkMbHbGSR8NN2AHK+lmO/p9fkZZsprijlQywx9h+dPwFVzi
Xnu5tONC/NUILSTKyUUX/Ry6mbEjCJafRe/IReNGTulT45CwsC6pyAT9jAfexhJz1ojITltObCI1
xFs8L7FgBWSIckD7SiLyA3BYbr5EJ+I0MVVDo/9rgKWRRIFcrqQuf5kBHA6F58EuYmCgAH8iOT3k
U+WzxfuQy6scm/89cyS/stmidkRhtbQVGQlcObmfTEisHFG8IzaDxIKyOKKFxN2XJRJ/iBwELi2h
CT6vP31BjwEJAOdzdfa6JNm4MtaIjS7W/ncK1JwR75D9Ilc5TaLlOuGZmSgTpUqrLRZAwMVNwCMh
KWGj49H1Bf6reLCSTZLMJtq8UhpT/62Nho6ckVyY7BNRtpU7j8lkOiDpOclvRDRsSUKc5C1+TrgQ
10uiGVmlnznkcyt7i7ZU8T/l5t1IoDUQn68lO3mnobfkLse/LERll9mSYkPlI0XGQ+LsKP7i7rsE
NwmvCTsWNk3yCT+3QPZCmNVFMUgmER8M5fxbIJGMKqZS//dtxf9FZElRAt3Txu/qzyjrxRmPXXxG
G99NdClG5WWhxxDloSQ207eXNvA4/XQFzlNLRdGJik8ygndRo/Irby7mGX27WeHqTOVsq3vlg+RM
lZ8VxiyIGyeWjtcsKjcQxZ0tuLMYCHlUbD3vhQiyGUmT7kgs1/lZrko+jT/5ZFbJI27QrB+ab3H+
4U0IubKRNxh7F90ZQb4vooiZk6AR/112Nl4znyvew5B3l+WU1Px3Ud2ByoagalHVYtPuJqEwUrzZ
mrj6qxQdLg7u3mCLpQRcTA9ckeRdpUNixutAEgwLPA6skhvvbOVf5r5JRp98l9xhUUTsYzSHTzaY
Hcun4qPjDNuiqeSoXBI5rUtycxFqOZdqvVS5igfqJ8XScAlsGHRJdS2bDZG/XBg6iwMyC2wYxlz0
FLusL+qIQEE80NVGwcUkQmLZWJGEYQj/llXeUcSd8A3j8TUWGV4S/iQrJsacpZsg9uTMUDviBK1L
PfgVS5qk9slsEGNmbE6uKJiwH1iDmVHl11DF/I9NE7XAp/ZFVkRnl36iEGz/bomsbSJuGWUU7Fs2
TQ3x6YCxQAmyt9sDic3xOkXNueT1cnZwnCxKA5sZuvi7TZaSz2MhOS3Z1VdinhyVyMriKfMS8pV0
q+nUW7YGZ1pJsGw5y0oqV1rie0SAE2HRpyRdR1JFErn7KVAp72WkStgaKK0UkZIlm65ShOmnKSSI
FqUmThS3TjI/+CS/7KrId/YgH4A/StnRlIw/qbu0Zl5I1leS/ruHCCtZGIJZKZ/VIDilB4S0EuUP
LK4o9b7sKfloCtl8nBj2nz/IB1ROHRLPfWeXse27esuAhdige7lypdWQgDl8i5/NIMufCyi+nmw7
sYxEPpV7ICctboO4CczLRTtYqT9cSc5F/Iaf8ywLLfWzJRWLlzkJUK6gK9CJykCytVKekuwEKp3g
84hRk0P2D0EfD0o5DuGoNpToOpKolCgPHs+h2sZz+ZjFYiFrIxGDKPy9O5U0HDeop4ViPVLEWaR6
M1yJ6vkZaqnS9DMSoRCk8SJxkFkTMHz8yMpQfNgjWcCdSJizQL94gXsuOSCpVIoPfQG13Brtg31A
T0KfHYX5QJLcxS9ekkKBzjARKXtuCcn+nenPa/3f3/r/xhB0OECYwkbaQ5TC16I4x7vWJG8P9phG
cnY5rEdt+Bugen1zuUgdrlwuQ7S/y3YBlw/gkysFHZqJTnbZcWYs3DOG+KpLDfsR0M7doeft+Z43
rnso9+ZMJXqA4+JdP5DcnEhxSqq0GIizJqlPScY80/9TnsAxsE+lcZ+Td8RlmcFoVILZJE3d1HHI
ubbk4CXQ4NCcL7nuz1ezLoyXpNIxaFG5oGt/1p5uCXJo4LgcurAppk9GmVzWn5bVbhv9CyNp6iDF
7Pr07XVCxk+2QphIlDoyDLJMElv3i9lW7Q95zlWHFjmF7gU6iAlKCL+2ggKlwXCWwppdX7WzS7+E
Ay2DR4iOoNPydWE8+te9DkDPJQB1SRg/h8BW4FFHJ8KUlzYHwNiEiINGyJpz6IDWgNDqBQzlG4Lm
6Sme0jK7jN5lom9Ga8GIoWpX82KcN63u+EUGYAgElzEb+766+tCgrmr0VbzqGqzp/zF1XluqK0ES
/SLWwgr0KouE99AvLDzCCyPM188O6dyZubrNaYORSlVZmZGRkWTkv9atCdnjR21bCFjbjRv06JPa
ADRl3hHp/QrdGlXcAH85v6Ua+2va6rrDNKbi+e4gaHlsxO2oJCWLwpmGO7lJEe/66V6KbbFhgl3D
2EIQgV4CyeId2/Pc5FkaU+hUsw8FaNTJonZt5xCI4GIOzdqdUu2wVfzSYcu+FKlUpK7bpV01DHM7
vjVeu55BT+7eOW5fzmhGGzTdCRm4NxLJtJShz8reo4VM+Z2zEDYuUO9yaKL0278Fp8r6UltGfXQu
Y/vaRueZRtnImG3Vu5sePZ/K+ld0ar/ODb4MzIHvALZLQhOU8rYUo38O72pIrLJblOmU/J6YCNiY
LXrW5GlLQIUyzOg7PQbomWXV2KVDpM2adOoJ780ymcfTMOofOU5dSD7tQhN9C2IoqEHk1u9h7QdR
AxJ5Ve3gsY5USX7UYLxU8/f3FvnfIjn+aW5ybyA0U6R+Fv5ywmYzD28U8cQLbnNlCm/c5JOpRLyL
w0NgAN+7fHKosqniBMPMx+jBFgMToeZTXHio9SzELyVMY3jTzxm8wlInwSsipKaHTQD1vHaoo4lR
iB24styD+63FRxT76+uEabxvUYy3bz0atfa8XdUMC3IeEut1FIsAqXe0FGOL9SgI9g9evKEoIfzU
KYVeUilIy9PdEWFuKZCcoYRBOEKjE9R47z+fCM9YTA8WSXzQjK1Q28deQlXWCZjrAvouEHzuf8fI
pS2UQ1HWnc42fNp7EdWRT3mRt0HQudhElCgH37J3BrChXvZtlehBQxERJdxm+lVzHyxiNDMR1tLC
ER9GSRcl9o+EMsoqXvG2pz+DFME0d6+jEE8PTxtCHb3uo4kcOB3ohGDFBUQVSYXtGlDcIZSbZKCV
sFbqOqrDdiK9DfpC3fjbgkH8V2nE4S/xDQhXYLXIwpcLw12yk9TLoeKeF5SFFVa5Dqloqg0Wx2sD
6UBNejqEFfc2IhAVin7I8DANy/7zjkqxy6Rf3a7qZD6m9OcdHprlHqo6RyuaGHT2rLB/aEwRhaGN
TRLZUK1eNZjvxT4aCDLhE1GeKKq3qkO0S+AfUrI6Oebc2yqrKqIfCA3F+ydoQD2qjT5NhpUFeFo7
j7kbIyJCXYh9AGts53tJ8GR/hG7xnOUbUcFnTrCr9yuslFYRLabBa1n+o9ibKobPKu6Vv/a18SHt
Jo4OhrYaxON4iSDRmQK4uwe/9Nov0J2O/RlBKsQ0VeJRqL+33xFLFFI70wbiJAUQX4t1joTXihQE
5s5lKHIN7FbZxXJRAQCZAx3IvUthQBzGXxym6stiEAnn6gkMWf949+4Pt8JiWlCrQWKAHJbKgdjL
2LaOSLtBiDP922oHtbhRo5w+TFAwJndBozR/h3HBD+yVQNIbn5J9VsfbiLoZH+eCyC2koMOkt4Z9
n7xqNupUlcGr/Q6hbuZnp6EhMbojhskwPHOAxh9J4e0Ten8XHOMd7itufluaPijqocvWtNr5rLa/
cblqPfYePRevy/2Mm3Nr3eimMPrdg0Kj6FdjB508NWQJS/T4oG7uWcZdeS94bwrSh3HKw2Pjlx5H
EiCnR402N/HZOaDZIaXC8/J1cZ8P+6hSFPcUsJUwRSx6RRXQvGCfcu45SnS5p6i/gYUOqH9JiIme
To0qvCV32BwwQ+e9b57Xxgvjj3b2F2J1yksiNC1IR542tz8hWdxpu9CJxtXBh/YDZVTNDb+yerkx
G0eug3nmoW3QOYXeKS1zcGnesPKw69plCv7AefgfVl51Gi8oLaZ4S6y4pFmkA2jcOlDscATEWIFl
vFbfFySxx6y8NoLPpDT5TAyniID0sjh7sObvxDNlN0JIfGvghVEAfHahj9wRNpjcg/yoMOX8WTW5
wByc6/mPe9ugKXAYIpuP7mZVFUX3xL29rd3yuzU/XSS2ir0SqWMfzuNtxZ53phaNppjmPXi0WBlz
5/d0K21KvM16bXGfFLdHcOE6xdxQpQfnl/cFkephHDHIMfebxoEzFDz7DHv8h9D/Hl7a1z0BojDQ
JERgVm5+iIx1jBttWjxqVb5PH6IrHTuqUBktZGje0O9mtW5csXf+w6Nm5LS8NCglia72b0lVDOAB
3S1++M44IKhAjbn/zK6S4caNT+fRqNIfq7NvFf/Yb2h4iJZNycbbofKWcOsJj9LGWtw7LGrkT91H
I0cZ6E3wjfurqE7IpPXoqKgyvXayoSzemFxZm1WxVMtV2hOev8A1uhAMaATV1vku1LMZol2EQC/U
W7gGDpp4V6tnbIsjBOPMadxDOmaE0aApe960v2/rOz5NTp3PsPaHD4i3OmN3uTygfzpVNAUtY0ir
kdOqPPu2T90nClrkfab5sldsI1dzp8gd5/Yvag6PfdBBNGtihHANB0N83SYwGs4eGsvYAfTJbhHd
kpBIxD2purQ7RN+AXOgeyTicNNILA4MtglpMuK4B7gXkKKLryQcmWOtYsWCMl+oHNKzh7l9c7eAg
eaU0glA0QVzGXaHK5+AQOhL2KW25BJ/429VBjp7QmIQyXgLOEs8MDoGQSWGTrKk0kKJKkVwDlXyq
k3BOLeUhCDCIIXrUJlvfNIwQ5JzFHx0Uh52DCEPgc0qPCL/lLHQoSmVnrCtOUnJB+RPwKsWE4F3K
pID+KGsPiYXg6UzWzkcKzZq9PTEjico3m6ROlKvMEGRA+MbB3IMpmaIOhFki8RVoC4H4HEQUkcb+
I44pAhX5RIiVieb1n3I02noJ0xVgNkgvks3kG+AQMOE/CvYJK3tQxR0qTcHU4cjxJwWPBGONmg32
/UazVeifkjbayPVHEASuVuOslOASTEMo5N3TVp+6zNaaucWg4WTzhniW4GzZ8CxFHxGeKPwyQy6F
XVINC7AoMgtwvr0kX8h3WRDbGPfIiHLSUyCTfYBgKwU4bIjpvehk6BgZRHIWLeEa4LFHF1BKoBC2
mGdRXcEyJWQVnEGUCsqgOVACGCHxBUpOsJam0jKAT3QeoeWaNGKGkC6+S9wdmgcoMxa8AuTOnC37
RXJatCjBCFGPOryS1JfDRH11/zipAyeROj644azJ/W02Z6RuB1txtQZHZ0BkerIrwcne8itE/hl9
YVJcJZWdjKUOcAhIIL01Qf8LP0XRcEYF090kmQEmlOIDYNBgtXl3WQCewPql9BJRTRBA8o5Wi62c
cJfMHxmSsfiMvYu9Jbz+eGn2iOwVMBS7Px9ICZW/HusGgwULK9yScRk3vr6WR3M2GPDzFr6CHHKm
iQASbv4fSR6dj1JKnArAmm6VkH9B0gJUhHjo/A9NdbgUOsz2hRth5f3MPRRakQXbGdQ57WW5G6DH
AZy+NuI9BkJOnIBWIcATn8PpMcZAN1wL55wtTjDMznCZ3ur+BtrahMH3J/1ut98H2TUFu03H58a4
IlQImJK8lV4KbeIRMmem67nLQDFsFWfdWPeys9O8h/YpvoBIGLwYkHK6BrNkkPL2fx/ZDzZQC7E/
GAQmFLgiCde5y40Fs0vBMkFCrDhipYABZAlyD7nQbGXVfHAO/gq8xx1aQ2Kgo+Ojkb7B3tcEaAj0
ZOVxefQnIQnMJcnKLJUoa3FpSlNpKWo4eSo4tmg7Ijwr75AZRhHQBQM9m3oUACpCnXQ0hAWJwqwP
II0vJBxwXgM9nXb+4FSwlhkCkL0U19xgnQBDn/Wo1YdxyUnxe/F9BdAb5JhgTI4/QRkLda4bPBYF
lelDfs4zEBeALhOYK3pAkcNXekq2UotQFlPhgVAMpYlldXipLAgQAwaiYC31rCVWImOZTMdrzWBy
puSOX+m8IzDz8j2lfYTh/d80SxH9LWsbOymgBJcwy6bqyjzeHBJ+XYCmbLlyClxVBGlQKXZdGRE3
lyCjklkIIdhfADij9YQgku4CJHgyG4peNXshEieYUVUL6HQh9fH67FIpBHFiAHzmNK1AyUsxk2Xp
UhObrQSduKY2sJJGhjHSCWj664JPMERZiLyAqcN07nREyAaTXGo1KSWtjEqCe4mt5ykyHbItGA6z
mRkamWGhcQIdNZiQW3iiBgCquNV5drl0PlfoHk0xG7TR5SdlQjDlS00lpSmBECHIajMu2mmmGRvA
hZDpWzP5W1gTWWxOk80IX5bskdaRng8dBFBVazDLzvEyTvWvVfLSfJgWKTu5rkYnlzFw9B1JPaWj
/yGEGm4d2j+UOM6uXbNKHymcuZPeRlj/LBYNhc5bj0dyatO/r8wALxbm76VTDZ5o+koG9+kAPPDm
Wp7pGENw0aoaFkARNTnEmcwSGXoTrR/CeqvPZv2DNpPem/E0HS2Z+czUKy8Fc9kh5VHSqnqTNBXx
SO9IUpS3WepTPvyLD9MCvx/2g0hnCK7Kn3XumniYblLcQMPsHFNtpOzZ4gtj5bCuZ7YD7jYI99xm
RwJlc3vkPdkYUtsvDhRdFjQblVITnydQskgLzqmQV4KHpMGiswvZCtmWFjZBeR0g/f9gdE0jbmZm
xnIv7uS/mTzGQqamE1uXpp00iFo0/MzkwHwelOvJUpGZZROCTB0GY6D1DflxqXOSGXpoXKsNlJAd
AeadElxa5dSwRlqyOiEMIEGw12DaYcpxYtm4n18vXlaIm/A9u0b/uEXUO6I2EMhoXQMQRSiLOTsG
xTBa95cmFIKrqOdMfyiqb34UzmJPFpQUPVd3XIm/wrCw+lBQiY+FlNtYYtxWGWdnSwCEJjjubK31
wkNZ0aZ5nGPCErEu8Dtvs9ffr0ngV13N/0yvNPk1c3TZqUxBKQnRxhF8sdfYoMpsRnVuYx4gTQBS
WNzC/d+cmuWvajGpxsghpPKwiJhQc6/wd7LyX4dIGsEqzvyFCNTUXBbQ7EMhfUetJAEkyFfu6+x6
c1TPgiOfsCxv6RUK5LYblwbEIGep/n6G1/FlSBuFXoJG8DqZnfvoUJ3/cuNat+SYHRL9gm3ayysI
Xan/8pLJj64Zcf86Qspsch6dW/HmNIh75qQWlkFUOpV+RJkg/eFGSXhHOx9Ld51AokMTK2dVm0gc
+XGbfLdXQR4eonb4CeJeroX8Nx8IvmaR7rbpx+mtYEG3ol6EMvaNMgR0EtrVxg+mBHkJ/93atVAT
9ZIwGs2HsO/z1ooKSjqfl12jHS2qXg5N/HeL3noFX2hYsipQgPGswwJC36wyifxSswZvo0ZRxXtB
Rf/o13t51JzCPjBt1ajTxSeMWvRrqM8LVr7xC3OtQ1iuJ62qf/aoPm8aNJXCh0ZTkSnaKnageZS7
n0WuTacgP/Gj7nt66ifhwTVbpm94VfvXMLfn7m+xp51xss0PaCfvvpqFddxI2t9Vrl/1n5Nj99Y/
9ZL26e9OE9xPqzi52Dtnv9l5Jk6F+FFG+8RvFJ6AWNvgEuSA6ZJXcosU6BfcH8fXyY6Pm3fOXX1P
lWl6fL2qX/U/28PiS3Ep4bVf6ZU47lDWFQvvAobLubnXg5XbfNeXem6cW6CR2rg1TCZggwIAhi7y
qVIaftFZGN4mVRdlZcqTSBiRujvaE5KK3RWlBdQ+rfxZsynmWhQqyXQGOzyTUvUNhxzkkv9wz5K6
fgnr92Q1RdXKQMbNJkfZQVYjdaSCCrHAdaUtmqPB/TGolUqoCEOs8u52SWkmNhDGLlAxAoJtvuKp
FaET7LnZNZhbVd9tI9Nhh2C79sEaQReVPdZeSg4dnmjBntMc+OvMCnYeZVaK1uIATWz7hhe6s2c4
oocF+pSUlxUoMkPljgK5pr6Z8FEgPzYASnP2cWdIHfBy/qFdHsw9pEdwYdMn8oyJzo8CC0ooEssg
p3y0S3BHVPd2AEtiVLNLZOhaObysbpfn2oBVvPTlTCb+JLL91cvTRzafiHZODKv94/RmNWKNDTuP
HL9+v1vjtKHGHj30HKmOiTzUK1vE4+w8e2vUbH5sedbNdnOxoCaZ481c4MYR56QFHXTiQjnj5lbc
VY1G25yh4SCy6TL2Lnegq1rBI+hdUle5R669d5IGqsFJI6Em+lOnLjok30MzTMQkBziiIdoU/P9r
RJgIxtKLenQCo7XQPODZ9V8d0o9HMxuKlkGYN1eq3+Bz8BvM/jzE98j8sh1+WVZOd7S563d39aBi
TsV2CvLknsKz6DIZEHqySn463A9G6+GcuWQJVjBLVgg2UY5XaWe3gDtBxzH3qeaDPQJuFBvS+6Wy
SbQSx8VVfnpaXBbXwPRLWwp4p1pJCYNfCFFaqvaOwdOVvGgpfKEe+m6+ghJyRyUmFJbBe3Hc3adL
G2fUkaS4enNfSAtd6BB2qeeDW6PI162BOWvNh8VZefY6OF9UHPu7UTR6TowZgBQ9QxjLzWf542Ac
H5vHBstWWpaWtXe9tFQ0cPxTlaMYm+TY9M8L9QUqzVR4V8EO71cU8yEih77IrVNqXDonr/QEnCX3
2Hq0SpQNqiKNl/mvtFjvzb+AZHU0IWj9hE4eoiPYR3o7g+hXyHvv6rBz6wVuWlps0/nVr+jpzQOK
FVNKDdO33R6NFk/76pzVmZYWZABWGKnHMKF7eQH9WKSOvZqX+MgbUMh19k5/NMX1v/UvLNpqFxyM
CXt1Kuk77N3IAzT29i4SXDYAq12kF2RjRBup8NZCI8iPvX3dpImOSctn2/D05nRU8hAS91Urtnef
ozvtv/VBT//qXfgbigS+zS8R5j2EdPfmDEt2iTOlJ4/zafHlf4MTuquFRTE1rmV0dDUBvnxhBvia
zb4O2vj/XrdvUJtsF/4dktSNm4VQpkRHHCAugHFhbYr2ut4ecN3Q06CgJOeJ/S/6q+pDahzK9pOc
UgKTQjHlYrICFtEHxIMWfU+EAuX7lQtWJvgCKqfscDmUb7wejEZtbEOFcJgyXFR8OY+Pi/hVF/ED
q5Selwyfzu2EJXnT9hwZXWZrRATh/wBBKy7tAVn8mFzskxZ/ZoQljqiyVq1HsUT4CHe2XZN+JHgf
YAKbTdmYh4OBnKz0cQiLYTfjoBoiWxytT31cGKR5kaXiC3OJSvG+odHeN8zNHumYn0sez/+oCydj
/xryFZCECx+8RSV80F6JnRQl4wTJ9kBmvmJ/g6IVob1kV8ZPu+ZRYM/tpx0cs4W9kpmT8VEUQt1s
7Z+obVBKqLmEyBV3Xut2UfTaC5o9hTMWtky2bAIS5BgVzLt3s5psL5FvDGFMYOlVeo1RX0kiR7bo
DOyV1SsqkswK7s5Yc78v/ba0xg6jZT8cfVHcitoFZcHHICu5697qXaxUCS5M2fr1MouMmgJ72yf8
zzixbSM3fEUsJ+Jl2mhUh62vsvcKjOmO0myGqWjN6XDYfbbv1gL94y+fem4+rdP20/tV2Ytr196P
4lvLHNEkbkxSBiz7GTtJMrkhaTe/2UaPXDdyOXRvkl2g66N/JrlIZx/n2aXnN2WSSmseKVSPwWJF
ytlsDGdDSTYNG/DlgSmJDRW3KAIoUy9zbFNqQOmX5ispdB4V81M5Rymx4jbFBYpVoY6C+YknQgxJ
g8XeByYhMBmBTrmnWnyVbH0IWz+AdC/Kzyjqh4tKgyv4CVE7ov863fvS6lUD0CmrtMwoNHk/T2a2
6JM95NkGFWclT7iFivZ45D2UYYnHek+BjhluLOJl9gnZSccQ50ESIGCcurSEItP5oQN6PTLoJOPS
4/PYRrf3uih4aLEpbIvH57HqLFTrIpgycnLYtx5lIaA4Ch5TtHRJ3KtnixFHYIfkIDCa6gwE4Go8
ros5XH7YhyAnOt0MUrh5Gu2bF4cizoqAtRTo8n8ho8Laol0LFQCL057hF7mBQCmZCgVVghqGXepJ
cCQUTE9T/i2B2A4UQHdYTwCE0TvrYxWuvVs37xwKaNXP2SS4jmBGg/4C5ofizJQaxJpUFcW2tyRM
VyFWFuvpkXdbLlViJcKa/l3yG/CMJT3nfUSCuDDeu7e8eCpMUo2E0CKBFGK2/Sya21sXSF46Gb3f
jhXINi4XCctzYRMmT4rZhc/iy8u7LWSJTD+zRz87P6UF0Pg2loABLpE2f6xTMAE73Hh9vCl5OH0Q
r1sDSaO6il593LI7lbDMSivX0neT1EfTxxHJBEfUsSq+lBdk//UlHfYi63OH81lwWY1YY5xFnC9U
FCA6omaJ+351zDEtm2z+KlEFDOrJcvHzsC98r3dpj+TmHyw3ZMNpy/Y0Zy+HJELqi+olOoe7O0lf
kvdwC98O2hA6112QoNyOndJpT2az5s0K8YPxB/k8+bMy13i1vFoGBTaOzSDg9dnY/UjOtohgNNCB
+iXc0PSIGZhoevyvFEO5DckWCFucU8InnJG7xzMEX6X8pYyQvgOOFDHp4iB3RW803dNzKAavjgxq
yxi32dIUf42/AMbxHFIosVJDvLW4ZhB6YTOqml6TUIcwqSXZAUFbGUF+qdl5xCRR7rEUSPsflUGG
mTjlv1rm9+rhyFl7MmuQyceRnKyKAZIpDXmGk4l20g9mu4gz98GYyquURb/Ua01aBXDE/7tjZH6k
/ES2VT4dIV76SGurw1lkIqDi2MprAlgXd0SbuNQRX28vxHSDdrumIGIxGnzrA4hxYagYxLBmVARR
2zcTuNv3+W8mCjAycBy8Uv+w549GOF9U+GkRXu3PkqxUPR7hVXfwuB3qsT3dSPq3zLugya1MV0IK
HNrajwRo9/qtUVMczG/S8k8hojSXoD8wihPXFiQ6zAKZKmIsbXrdpt/0Z9bMbbfbmt6Lgjuq1cm+
OyX30LhbVOoRdaUzn8uYTCZdRlxaGrwcj31CHKP5V7MW5Da5HPKRNtJjLeRb0136a+XriF0zaAet
HfnmNN5gNGcsbhoXZM66dkC6UHh4PHzIKo/I3Ny7psltvXvVfzl7wAXtzZopnQ6VB9mEodKfuSFp
x1L9SBG7CtnRWIET2eXUeD9FhHp7gCO+FG1L/IRT+RLt6deGpzWOaE5qauRjoc4iYRWCX6kaaCU8
fD64IdXw7MbsXPxl7sAemiV9xNLgD0GBpVwqjXymGjInxJFLkRk4DbzIxho6KSrAgucTVE2m+Y2N
xUjq55wiNibnw+HsycVb10AjpjmkI/NqNG/litQIi2lVjBMzkTPDKxT76EjvB3JgVi5cLJ7tbITl
K9Ksj5hHHiOCRu7Hbbt0zEo953SIuFPyqYisyx7UvWFm+mIPpk76NLnZmSuqN8gMpEZUf81rjHk8
4K4pYr3bIwzloslgQpCyye/oKmSt34RW2SGnVWHYK3Vl5c4qpo/xCdHdSN9N9202q/pc3I/QXPmh
DSCC9cSsr3STq37768xmGH8bAAfvCAL0srNRBE4bWQ5drD51hae38nkHTQm9YIOV1KoRTpFYt4Gh
Xny34WVd8F4Pa1WgTa718OZetSWjoUO3gCT5EOWxLzRRNqmne1jIq3t7RIp4zQkmV/d3herCg4s7
jRU/ZpFm0VM3D8UfeheF7jJJMkUSjilzU2/1nV9c39CmLwYKdvcTmfAq/adpyuPG/84iWzc72pMU
mdKKqY6OMfla1w56uIAH18EdgQ2CJW2b6cyes4kuFvKcLzSXFvZEYzLWuaIlXu0dPZoSD+kTwu/L
rAgtG92MB9vQi3vb1WR5O4e+LuAHOkVUNULA2L71i4R5ulNF3gzLaH+HH7+YnpgwC5mBXABmU6dI
ZxFqewR7G2JMZm9HkzVd8swQrQSthaW8ICW/zq15Wp0wxM+Qf/DG1xLerL9ysIvw9LRMB46qhz5k
Q3XTkavdSVsbVq6vN8V6psn/2EZE/tMovqGV2LkRusc//z29z939yyuZTu0FonEGs0zQdNu1ahjH
shaUVo7GUFMy71y76N5z3tpk9KjYS3fywfZxc4uDBwiBQi+tYe3ACr4i33SFs9GKIdAB2CL8hXgb
2HiDgfdjuk1f/R+ACroNPDMPCfrfyzLITLDZwyujLZeCEEysLADRnqQvTSpNrpz/w92Q31QJr4Hi
thotw+XImL6GWpaBC2hSea07rH2KYmwDE73Au5KToVjmE04IAW9YH67/ynXqhXHwc3FaQAWbwrHy
6xwrTSVfKbUCWSNGWcV07PbAxUrKaLe+DQQHybfYkHnccPHphUu1hG0LSIrNyp0P3+Tj+JZuG8F+
KSkl60u/3n94IZAAK4slTxS1AnrlgThuNXmncJr5Rzcfna/8xJt1amuenvp61D4jy/KfwJXwJBlW
WQZFx3QDSnf+d7cKbeg9q7o7fxUB2z08BdBRUPJleKvpo/SpgBFTj1BDqbsPSxD9LLQgmHBZHKKQ
CG/Yk14FFUksJh9kG+qBZMhouuvORzkogF//69Ojm7qAwlo1AsIL3vAkoCj7CXmRMpnsjMGgEElv
JsdfrSeUXf0g65MQPEm5Q6lN0UcUb73TugJlVZSuI4VUpZ6dSlaldcgFK/mnp/7/EjRFNDz1YK+p
9OBlUOt4hZgAjeyc9O3VhROgTgMVsrZmM9ekBhGwAxSZZPmrXpk9GgcfvQhTbFRPnNRqVz/pw/UC
he4qElYaES0cNJglzN9STdmXb7IUZ1YUeKaQNiCDp4oaFZsMFb90giwgMimvlISIVFgIyziW1HPI
AcicAf0mDdi4RB2KSJ9NIxnBcEa7b0fLdp/W7x8kSPe7EM7sJKE1B5rpJcyUuUaJ3r/DQibkdckg
XRLFrmT6DgHCpY+dNaf5B32X3APCjuid07YMOnzJ3TeLrRKpqPAH492cInIeoXuPXmLn/kSiiPQY
vTVRbtojvu2gZxndGhDCqwgo4uPSs3X6JeuNTPUNQjwDRdec+wpx7CrlVJDK/iBbvrZZthS3WHVB
zlLusb6wi3iJLDNykCTZyKmR/pTagR7ebgSMWCwjDOpBZds3UWuAfQgjvjRFXG+Ml054pxVLmJgd
2Eu/u8oUmESG4qtx8o6kkXUbCpjc2EYCC39LsV2ah7Q4GZGltNyJNFtUjlAuJhstk56hKsjFgT2R
FmBDK+PbbUx302UPp7kUWBV+DI4RvpAoWHpn3lF3T1QAJf91ob8mymKavzoUAVdJkxdIKarmVSuP
KCW8ZUbnQnShz49TXEOOB64ZbpKcMVUmKe74L9qoQmUusmNoWaBWOa6hSqJ1JvksBfw1SAJ5e5ld
LcXTOqssA6rKH+W3dX7kxOHXsbxfLMDKIEl1t3iLvmA+mO7+C1iErgDAJmIqSQ6jRCVpxvnWpBWo
or40aMsO9VfBKrRfRbeNDY9aVNLTyDAFAMgU9PDT+d+R4/soPAwS+iuSQa3RR6C+Lwff2Wt2miST
AnaJLlqNskEDJ3f3cHOtPSQ470kmZN5MGpkcnKgeirWyIzMRHycbhwz90e+yMcqLCSYsQ9cM8SvL
umvENIJiFegmxVQ0wXsElhH9QkiHJLiSod5DCEi2OvNpdX32So1hTKSoOSQ8W4Q9ZjWXTjujdPfW
LYD4SvQodzrLJJNL7hMUw4LFPSIIInGa3u3yAGgeAmq5Yn/OQdQ6lQmE3wA3FbsM6IRng5oazUPm
f5WdS6eOwupudr53+gP4zyBenNZJ9955bJI8Klen5Ws2R/z8Yf/qAPMIsCPWjf5eFfm2Fgxs6oFL
IOuS6SOGRvSPIrf07uRcutSAadQ/VTUpPf5dLj3KT3ZoVbuIKUdhlU06bQ1BotdskwulA3BkfWE1
Lq6YHqKLuHuK7N26Qq2IVVGSAnXP9rtphvRnAAL/Dmj3PRAcfpx+/A+Zy8QvjBL/4sbgp8LoXzSi
E+pq0h/t1D8PkzEtdMenRRHyLqDer0uGpE3bOBYYneGnebqP0UE2qNoThWp4B4pRRTakd2b9CO0N
KB/Fk5xz82/+BbfLPQ7UBu8ODiL3724fwnzj0rqRcNXv9Fu9WO6fRPlIvAu2GAFop/7Hx/0vvZm4
QkXPHDwGJGqD3zbX+xBwK8goMAof9zosel/ngWhm5n+B1xA6BXLG5QVlIY2ikqr/9eSSkycNX3Ao
ukn9Pnj1iwY8aLL0HmuFjrdVWpxiX6grYj4DQOO1wMbDI6DJKQxjEJIOg8SYHGPrSezsQ9hFZOfY
LfzocAtZj0za15/mb6NbjDPNBDlT73OBYu8ic36YfPqlVqVKO1TneW/G9AVt8nb3beKatGbpIX7c
m5NJxDRFO3TLB7mnVwQeI5/QoldIh+Dx5DwP9ar9hBJKd0MUb9kskZQPjU7FL8He9J/ufrFfvIHh
FUsVencChJeX/XsjYIjlhNoIEeNAQaMg0Ru1otZt+WxUzky5/BslmhogGQKWuKiGU+rXhsoYVO1a
U0GHwhIDj/AXmq0r8GSn0vugMCrku0laU0Otu7PvH8gIZHmUAt6xIkyFrDpMHFI5pVncQ6O8J+US
fiU0/WKES2mSJqj6V2541S+FpfBMNqASFj3Tp8cs+sqaQApQ7kST2XFvUYHhaA7SS8e7+KSV/qL0
39MIWXQfmuZsv0k9EfyQ+Rm5vbmrDPx+hHpvS5xh6QXsXeUOvtaIMmwQDnqi4eLWAAUUHL+cXO8g
5xEyNz8oFyLAqORr3eDqZ2GbgjtjYEAGSMIkLIEvZTnb7YjghhbL+IbMYLY44AQ2nm5XsaMO5Wre
zrxj9mhGg/OeT2PC59j0NXavJm1eFm8eNe8TF8iPDqwmwQXY2A+VFNV2stNS20SxA+1x4cTAU0Ht
DD79vB0TBK2u2+gw2QtzV/XWCc1IaUNme2fm/wmolxnO3EoZeJng7PhnyvmwVPbPrXWJX0aovdL7
ik8vz+htSqBSI16KNnPEUPkOeZYsHxz7BaUcUS2WZ0aXZfQx3/2qd0R0kaIhNjfUiM9SBDq3k6ax
fS0OKD0f1rRnpXVehRCPnAWpIDDxolN7sE3uEx+2DFcHuTk8bg9NihbrbyqpqNHy6Z5Wj+txoxRU
OB51PaqeUY8S7aJuxjPg+96cHA5tng4OpcHTo8nHcULNzG9wp7ta6xWaZqtGjdXHOwT5UK2GyB+S
Q3iRqMt15HwjIY3XkXhFH615/477XRo8aM2CU4uEOz3vHv6vU81vi/FSEnNvA4FO50eDh+M2tx8d
KAj1rmTAHv6csuHGGSbVtV4dyqeWas7L2vLfGu+axiPfHuywa32NzjBRgiZrHiMMlijXWiVfO9KM
aCt70UIKDWjWDyRMfJvi3VH8pQMGHMc39YzkR+CQgeseFdmkcMuTOZentabmJqjUBucIA5rCpyI4
aCfdQ2fPiKZ41+ziDBa/MwVFYE3mzQxyBK8HUhHsxXYFQYcOHETbis8F2y7xbOQXUUd9dY0/5Mo9
qt+aClOUm8GcraREomyNMkTiZ+tKxNH+DW6rr2/WyaDWoGgfaOFHi9luhaPK8aqXS/VnzaVoBdtg
mF4R6DNNBspiLJRP40GgvdLUAh8VxIuWPGPjAbgA1BxV7BG7VD4lVwgVEV8H7HKk/UrhS9XZms4W
Do977Ox7F/+7VOr3MtoRaWo3o2MZJgbkoF8NzKDKYbjQ6g7N41buIJfMzTHcPWxsinnaFSfn3ckW
GyM6RjVfZIkP/F7BVOVfhbjq9lDb9nODz5Q2f/8SY0qNZfqwQjbkIYEhp0LQ4OiAbd5pkMoNg0bu
cIKAh/1ysPMr7mtWdujOYdMnip3APUD4AfIFxFIMzNaZoVq5v0MWF8eE4KKJoNoJqwVPP+aRmy/s
k9sJ6+c/QVUCXIdGAVKtKY5VDciJ8QUbWbonj8UXkq4I+ZRVQdnS8slut2oIoOeT4VbQRz7wycyg
qwY/3AmFKbp/2Uz73hlGIAzFMb/oEcWKMk5jjFDqSgeqqki3NwvI9J0bWVm9BPvumk2piBXzio8h
9QgnXmGTilILHoxU+aeZn5llN00lt5ilgl2JF+CG0mE5+4nkVxoTKT0egDdnKhjLocZEo6Kgq+Ak
ZKK4GyAe6QBpkHQotbaMcGaXUFgVmgnMUjjEAuG7o+K1A3kvFt4nrRrpi3LF/twSG2YTEe9A9kc9
pw9SD5WSd8kQ4j75+o8IqiDcAr/4O3FTGZNstgV0HZx+czHxfcIpdhy0tIyZ2ZemhPINzYXL/o8f
DBWXmzkM4LrqdEChOcceqiybTdAn84PTzQkOD4ij9Mko+sEKZhjcnP7yrxyEYdGCVjXKO+3FTDn3
aBbjUQITsbLAYr8eYJM7mzE5ADn5/mMDS6uYgsy8nrLps1dwcag29iciGgA5lS1yEHwWZ9keDW7t
gguqSDLBm82hCZa7r4RukI+YC/mCLfUTFGjp/sogXFV5Ir87XRD8itY/BAD8wVfGSxtlBjIxUKm2
LZ/8gVaSo1kKRkpvACp9ZIvWSchlETAs5Bt8Ey7Bf95Jxdf1Kb2oQ7ykE9EkgUcWcKRa4OBTEb6c
JAngS6rNmrO51Ve6sTon9k6dypy6BunlMj/4H/pNurwelNLFocw0NB3v4dNJhA2Uwt2LQ7+bah1e
kPznKgVQdXs7Tx1qbQWRk1/Suwo8N/Vm5HHnraR1xGE6hEVAPfFuZKfmGFE6mGKO4lQN/87upjWj
khI6tbJKJFUkYdgsja/lqohVOWbpnlwo/kq5yipseUHb1+PVFcokYuO+pa8D380pkqmuK4HgIgmH
HB/kgqrUzRj9DAySQpzgqDP1/XdEMMaUUyBpQ2GIpKnfvGyu/VD7W5fq9Ot4zxgTnsChVsUM/ywV
XwoTUPQtHnbCVkfDBSJOaBDdC0Ujsj0wlsFB5OJQWgW9QMDIuEfR1ICatgocbvyg2YGYc7TfcP7s
MHMXeex1FqycWpzOhKofRjel4g3UfpyfIB1G3oCCnLryYsRHW57UY6fo8ete5PTWPcC03bPN/9Vc
cKaHI9Dl3d8xFeHz7sLrg93lc1G5PaBMwjADzLEmE2QC+g8Cu/uQFkHx06PLRS0fXCiStfn7vlue
tw2ahid9BKwb78Vhptgam5Nan+oEvHvJIdBDGSvZHQEh/OLgzGes9VBIOBbnY5VnpkvmlI6qbRgf
ZMpiB04eqeYKTBnF088Q/T1yg5m9kb3S22WAD2XfqdVDq5kYPdW0zAoCMohKt2YInCpuHvapr5di
Svt7rw+XH+VE++QNlYQEuVBC0qeOOgA8xPMZqwYK/SeRe7TRiuXJ5NDukHgIVVHhc61XhswZTR/q
bnr043MGepqOilNs4wHT9lY+X8yoeldcwK9/mqr95dMr4CaJa/9wtT1IjA32+Fi46bFdZbKozOFa
B+SEhy/sSTVUOoSASpSeqnafV/B3gaZCgeQ2CxnJ7sQ/JJzxTlPtkOqycfuleBgGu6f1LoQyLV1I
s30NwVQiQuhFksGW7lh2aN/QR+sLANUFa62f/AvTVCCr6VxwDQ/E3kcez+RvPlDkHhdLqZwIF1Ff
OUojd3T+3nWYO8xKXvWYzNu9nSc3UiQWExB3x9cJF1SiW/xfVMT/30Hi1i1atUaa2fGfvrJ6585N
lCyrWD+E+nh9Ug+dPgafE4QZ52s9c1saO2+bO6i7HoYKj0v7Bbwx4hrxG+i7Rf4KL03emZZWCg0c
UgOsnIv8sgi2tDy0PI9p8jZNDorpxSvl08nHU+z2or06jbXckVFHlIQUL87doU56zCF3SMV5yvf7
wlaDc+suSLOzY4nnq+zAjF2IX2f5PSUHFPKmqZDwCE+rQCZASVdl8MTSwE2ygEcAR/JNnQIBJJhJ
ipGQ7teF64vsPxZ7zf9roeFyEwtY8OBFVQfobGs9CEdc+0gXDQEgI7TB9WeMD5bREKkAmQsAlgtr
gY/gk3hX+JXWAHqu5HPvvr7u9rXzJoFJpo2D6bB3dXeJav7N3opjuJr9ifdGCDUfolDACvigQiP/
LOpTIAwkKZupuazZLB9pDjBL+wKKgoNjXbQO0u2KAd5tYYUZGigrq/c4oByKfGAaTsrXM1d5W2Cm
kD05hUiFYLZ1ZLg9ZkoFIcDVsthCA8l3+CpXwWYrRVCisP4ggQ+WnsQssphmT9eYMqVO9LoxzHZE
8gWrnus8xvqkLwh0dixzwHPD5RPJ4uUnWC5pSMdfXm10G/+HqDPrTpVrtvAvcgx79BZEBAER+9w4
1ETse0X99eeZ8O7vbGJ2EhUQ1lpVNWvWLFxUvDN8V73yFPEXqtbyxA2ZBnLG+juwPiLnuIuCggmr
+dBQzDTDlzSxZAdU4lEMl30w7Y6HkHKpL2dSaUPSjv9LZS6XKoxTQZDqorBGKjm7+NIVTW3aCWZX
XTDwMaaoFfV+ftRJ6ESXLJxzVkq8hd6SMj14MaqyxcnecgAcNUgQQpMBYuUg9nrkaGR2uYzahYi+
y+HwDy3gn6on466Q8N+9Ux0wRmfMuvvbJa2QXLrvGLkQMHXx8PLqrxwTkEv7ckmoK893d5QUOFvx
Hwil22SZR/aLdZ7T1JXhTORRant1GpyjEv8KH2QzRJdgkcMxwwpmZmpYaWXOLYugE8M94s00bGyr
G7sYLHLyshA0oP0GO8raSzAMxUmSIotcpTvNt3ZZexQR0LVyKlNxhpB0yAJYjJ6zowIJThHXTYwO
HUXes04UwTLUfTo44PoZjxi3OFNJRtVcVmqLRh2MPiqf+h/ZmkzMlDYamHgM/frTUVC+xiPrU6q9
bQ0IIFkN6Sb76YCTsg7zU+aEUTc2WK8PwSmQZXt2+qS/mABqlaBtjAXUkrzF0TM/ky0OBgFmtpTw
WiIgHdNgVmd/Y31VYdgO26nMmtZwlnS+/Uq6DPABhTmKkVWsjDbdWGXKYxiJsl25dLIyG3LoVC1O
vxwz3HFYso4Mndyt0o8B42NJ7MNpqipNnhSdldrKC8juIR3g/cwd1Eu5GywNPKqM8vz9WgxkJilf
ZkVUMKffdArg7Nli8S/rdyOmK0CjHve9RdOZKYOrSJ1mwtauW2PRf7pa5WUhbn1aY5OnXuSknsUC
bvG4vkUQkgiDrkfEI2G4jbbRLPzadK4U74rAw7uZ/EKFlSc2wyyvm4CVAiXGtidKUBF58LKFJ0Ok
QzwskAFRIzAjI47COq3kf25toPH5i9DXMXkoDYwl2GUmU0YxnM2gUsFAzrlOepY9l03v5I2OLQ+i
oFdsKQcfkncfjL424oF9ziyEcCOyz2LEaxck2u1ZuEBLcd+ynSiCJFiyaKXDCa4JiCGK3eBsh/AD
SX1j3xpmVj0E80zMkIzdcnVn3gj69GC0gKkBe6eV9hrdaxvbt6i2eT/HEWHr3Ma6kMTkAp/ARg1G
YQq90PMwTbLsWQIZVEN+embQ1hnPTW6aPC89MmeflfsxwwvjXmuo5Nu/CEKMXzlOKUaJVn28Q4+s
wYD8PBlB2TvOSneqBrtd/Kz5VMMBGsJY/HfRERpT+Q9cJf7pUysok63euwwAw3nZVx/D3shKgGT1
5WeIui6UWrRRiEvjhXbA0MCK4+sqp6+jAQ6BG9m+70T2TBenzPmQbsH70X2fm02oK6JJPV2yufys
TScrPmqepgBOW4gUcqRdqk7h7Iov+LU4/odw8qxxBL3uQgrJnN3dMP9wGqciGIhMoJt3InLO7mNO
lFKoCci2OkBjJBRwRXgS50lFQngZnPHEQe8SZTwFr/+obhrJ4uL92+R96ePcuNQXiihEz6p2HngQ
O3wlj1Ehjv0l2MIewqXj+Zze+MC/qHbk9D0CFr8tnsWaUYDR2EFXqLAsVJDnzWe3FhRhek8ALDjb
gGCVYT7LyarQ/zhffIpA1urNpsJmquzzgcD+srGAi2vecZvuHdS00Qa0AX5u7b5GmEaa6hOQ22f8
0fM0pFKZpDsHP1j3jvxXAoO8ppViWsoUGW4HmsO92/LUa4SGrtYeA1RI4hBIt9mSns81HZVx1cOQ
b541C1AuNneKZCjl5uQrmtYyrW7qqaJlUMJ+mQPC9di4KvSAhpHJ2yvRKZP7z03CUWL5xrFuX3Dp
8jvDgC9ZOyh5FcpXaDLOeldvM0xulvJmqnxQ9mzjyb28WMXuzh6IdKybi19tvVi4K+NrJCc0v72M
sJy7lXeOy8g8ViFQLkKDi6wDB5QfXoS0Rbdqvl/i2v+yd/+fZsGNZOo3gSifUt82XrMztZxk+IIB
1bmG22Cl4MbkSwADUXFxCzeWtIxZiDSl5dK+ggcGTwmWEfN1xkqlRXkCQlWdCcY5WqqlE4oiEkDx
VxiKNrFvqoz3lYY+1Ckw50YrorDibTV6/++oyy0naoVs/elVQWTE7nmDbaqMrNpidv8jp4rMxKpx
iIsUMdX4+KJic1b/Pi8Otf5pOujGLEbQon4ZegwpLD0Wkk+mJ/hP8T55Jws3nEiDRXwDV1amokbV
iib5YqGPiXlgzQoHc3sAZUrap9T5zXtitauSk+VqMnnQe2lC8jo7UUcr0csWjX0Am12rEsaLXXxa
1bYYeVf3s2VtqFLqpPVJQ0SXmEwsU/c4OPSroE+UCzJOMtKdniTXemMxx/UYrPl0ImNyH/KNSpsM
L9JHyOKGAt6KUgwkzIgetKiLulBh0S50Hu2nJ/BVy3Yx1HTUpMdfAFbJjb6miXx5RdWKnrPZCB6u
1zJR82UeA4Iz0pWyvoBZUBrDhGgh0ImpyfQU20KxA8oy43lfDYL2i+N4O+aZp1k/tSpX9yW9tFLS
KmFA6h1kvso3CSsB6eAj4yXjsMiLRwqYMjpiF7xShTEIZQhFpSxx+Af55G8Ipoj3dUZumQJ61Uxo
5iNmID8RwJe/BfRCUlyQExak0iHvRrtfCpkVCVlhQE+iAbxHILh61UB+0UmwR7UjTE0jWh+cTn/N
GoeWy2DfggnZz1YzTZIPY26wZi3Pg/ArS9mvnLlf4R39AZEv42yAqszvGDezP+gMdjQnYSh2kIVG
8uXCOAhDxiuv0grdRw2JA+TzL4ubGQ8aIuXOYwQvNJiHr5RF22iV+wf31mo2nFsmhUkp2qD486Zu
peAcXv1aK5nrojeQsVSoNU0ffrK1EHzjYhv+g+g0MQ2y3V21Ou1UIJKa5eD6QVuSb0/idveB0MQ1
VEC5FFdkeGgvs5IQHEbdFmF66pClrIY4KHWcSMmRaJMqhtgjJR8ZkjFJ+652IwEQ6Y0L2F9y8/JI
Q0ULcqKJOSBWkps0k1HMPY4n0dtyDIvVxik0W9FkdSIJm79StSai/TatP6pO+TOQtNikV/QSKDSA
ZaUth+0zDoc5BL8S23QnSjiUTdW5al9ECUekkPPoRRCb2B9KiB6trxhHWyBpdq44QtlW9X5FDtmZ
RAy8oULOHor2hoCXMb9k0hmKPWWnBG3ihItdpY0SG8WeCU0C6dXqqveWQmqFdCLFQa0ZK4gXZSd/
UNb7X4svjVukNvP2PdILER6ah7ekb3g5h29J+AfbqnVDLGHyXQxORlWGNjyCG6v5pX/wGpOD92Ix
AYYAGf3+yT8od4VG7OzsHVirogktBWo6f9TOKAxlhwJHhEqckSNK0cuylLNlScmifaFcpZ6+1zNY
WXIYIM4eMYOz8z/8rzJK4dVqxwW0wOJB563pm4B6G+p66eOAPeqfWEaNvohWqO7GebXaO5NvVtyi
i5RfvJJfpUJO9DG0ev3Tb94pDv3rnMSkfTZpy2ylqDZQovngGmf2PusBUEcfR7clC8gVDzOGKGhi
0ErRS2pOGVLZNJeKWIdHbFgt+MtKFzI5MuLpbcZpVvSrwFV5pDzVtlxq8ULigrZ3y15JsT8LFIME
B4eUl/wcvspgLpIZFDwo1BI/x+OqyT9RIzEwULATLdNygnaukHzl2eSHaWNk6XKB4QrDyOEdMGNK
AkXfU8hOagtkcstrf4zsLfq4mjmIAIgxT62gZp1sW37+mjNiYx4zNaK/W4fkUoFn861E741KMYvQ
aUuXg0Aawhp/siPMgDHkUJZJzCx5C/BKbK0iXViyA0Qn/kNkZZtE4/i3EZjkGGleIZpBmR8HwPja
+dVgqpOD5YLJJCkGURhbtAQes2RuTFbiPukRiwVWB9PSq7CapgjTK8ZBH5lrH5Aw0FCVOyQhsDo2
kAOxWMvVGVFi8XQ/PpmxcFFs44Ip84x/IdECap0J/EaLcOYdyUQzc3J6/M26tkW8hoEiVQqe0Tcc
OKJXLPxDIagstUGAgUBn9jNZbVVlKLRR0NIwYYPR9d7D44DgT8xJ5NzGZwBYlMPPicCciuTxKYC5
4E5g/mGDQ2UmdaF8t0BgvISDzRsyRFW+ZbV74/wV9RRgjau0OrE2ROPUznTwUeOKXaICQFUAUqz4
2huQ1jwiyk9UblA4s8V1kVejkF5AbB4w5XHbhnPBw7FD7De+jHya/Al9Bs6Nrq8jfvhSnKKwTa7r
yyZExwHOrpKuDZ+F8pUvJVk3dnOMyrhGC3aV6JpT/I6Pp19SIrZadv46krZq99i69E/s7QCDgFvU
Qhq1U4U9f4czX7IoaPZrxHgA1a16+8yzFfs4y9xkSv1Kwbl1pbRCZX+qfcCn9JGdtN6O6iASKpl1
AmVQXPlo8jTDa6SnGu0yF1c/XTyNi3pHJwO9CcheZe6KDeR+yQlrhIKMdYc+3WaULiE2ZWyD6yRj
JkRy0SDy4oyp0FSumgYk95NcWwLKz+Rw7iT/I8NNGM53YGflMrQoaa3QsiDMtsZb/236uyQW9YoC
AmtUtyN9r61hlSBH14bv6B2Jq9CA/6yku8I9Gal9KKxXXPSlENESK0duPHGLtLhUaWOUt8UBiyXB
LE7nFt7tw33R4rHhSb+rLDKpVspa59A6o/OmDZ1SB91WsFXtUxuLDVjgltWLioG+ZrKsgbwyuWI6
thYhfAPXoZdGLD8jD+D+c9yWeHf/Zb75ARfun7FkAcq+5Ikq9ZmHfDIApfYx1Hf5HjlxV2vzlcPc
edwGJ5JtRcTYBUeCG/4BiGopl1mpcmZqdKizg/CEGsNyma0n4Msg6iqLkIz0n8IcUvbCRlXAJltw
5TvXznkGJwSYdaxlDqMKgNXTuoRQY3F+tATjb1BDQ56bL0e6KjRIaVoxWbys0kymqdTd0hPsv/2a
oNnLzF/WR8ng+LMyix1B3gpZdWm3IU7I+glSLedF4bCuh/wvqRe8cVBkRoS98zwiQTLB8qLJvfX0
+pRnMDK6XLrxJa6CjK+GjIoVtOnFOhy3X/wiQb5AvSzRVVoTIbGUZXd17dFHRS5bYbkoWVrEDS5+
+xk2hkm3HNcpkadXw/hu1fbmF8PKvkE0a/Rb0B2V9UxtIFd1Ms3Q+NxQYkuLfYMEcRbFqJqAi0L2
lLbFG/BkIcUIdHgqU96BEXNx+SdIW0WscDoQB9VvklrTpaWSh9OX3ifxwN169QxqW2mfjUGVOeWR
XS81SOCrHcCo4frokgtfyBEG2tQJWrkwz1Qagqm5dzTbtf0XgBGUKSxL8YryPL0+Ip0ZArQ3ZY86
l4rVTNBvwnLJQRLYIrPPMY22hMDyCyJ/iemgUyV9oMb3Oj35jnUutK6Kbi/OCAORV2oY6/4qvhPY
o52cTZrdPZaC+l/deas+O9IYiQMQGe5JLCrxdZ3ILoNej7HsQrBloFNs/RTROPM3yeRbt5hdYQnY
Vxw+Bd6KIfXI7x+CdDoYTSVo7EH+DC3J/lrNGZmznEPmSxFzCazmuuZtEvXx+E3oja6PIG811BTs
rSVNjTmq8Sb4z2twdkRGWltlEYHy18WunNaLNeiEYRau02DjYDc6jVX9zicvewClFrDHKIHd8bGT
AYUVH4gAYRwOch+aHpI4GRTWknIEr/NKcLR3le6VNxWBsm6UjucgHTZNBndAspXmOZRySltWTD1q
hmHGxFkigiy7QKrMbUMsh67YQJ0WKPYcVKBk4RhgD/k6hLtY9Von88ppq/ir4hlOsy81kyeVa/XV
diiYMmdRY4OfrYonqFyWXpYSW489l0ehSs+ZTLrQ0tnkZamEWqA62qihp/slPKBfJADNCjN9/BCg
TvZZ6EMKyhnA8gJ0NECRnCJc9HWkOsZaXsSNok7cA7yaa4b04wXJTTpidlVOmqDII4spe3nzbt7o
Amo9UsoXxXh2dMrAMyB+T+neCrvSloO3MvfCMeVe3Uisguw7B08Rdf68nlNwcrE4on0fdPJCSBnj
K1JHgCLn3o4HKe82Cje2cB5dGDICpazoX/b/zImeeZK8rU06Fq0aT7GQgHViYGjyl78NafJD/1vn
9qomNpfAqXdeZHrz05WXdYp1VaguR4ZG172BnyZMWKRM8boNEam04WGiPADGgwcLcCMUf7TAY1rj
LGf+cj3UXJJnqmyRyrE1oAnlvCyTDD61QFJLg1vDFEdrAUD1wJPDXcVtQneGu54Phvz6J+BEfWFD
/Wen8FuL+uu089uRaw1MwQqqxUUBgorQgi2+gDKc2A8aKNzXyjqVvWyB1TqXTeOsEZtsADqKF/dH
DeW0+mGA6XfbJUJBHI9lJvfU1V9ZK6N2JMbgGWdem4Alw0X/FY4DLpM+8zwDLX/hIuys9cmR1ux4
3CA+OHcyHCpHK+dwLncWTUJwotiFnP08jBLx40GaXLLFylf9WyXzBTRHuUUFyc6NZgYCu85ZrJ6T
Qh7QOxWJ6L18MhoZN7F7OEXE17ohvxS1iRELkoTIo/afbyjBoxH4DEpT6JLD9wox9J/kKHnCz/r0
NNsVH1hjAGZ6tR671nN8DZrhPd4MDoTgOGuzNChNyuNL9xzPf05D+gDEz8V9XWlfWieUPGt04W54
dfBhsnxBGax0AWhG2OvsZk3cNCgUYd0jPbyqB8XgnprX+ER0F95QbEDaLLVKiN+AGCTmPS78UQXf
K45roRGXuo9JOqrObr1mzADdtxI1VPmisl+aUFpdNVfRkIw49lT2Q/7bq01qtHP8mQe7X2O0h9ht
FvCsmr1vd4f6UfGggpwebWD9mv+elIqcWKVNqUyz/2V1GF2pDNwMa6sXgvjG8jQ5td4rGoB2qb8L
D/TrQv29P/cK3fP4Mq21G7NjmMKqiR4+dkOGTdoSjXWjz3GM7nbxbSdhTQp32pQPv2YCKzQ3huuB
o76Ge9a/jlPeOmhOuNb7fgWIebwZnHlTgbL77pEa3Xl0HXEXzoER7h24hPQeo/nrX0RZGx3jXp0Y
OTuRER0qX98mzXlXWyuCc1Wwoqa1KuEuiucZk9E/WmBJS1I5vF7nJCqmXIsr2Jji6y2seorx7HSk
IF3bER/aoO2pkrDS6P22XuhxyBEWJPRmgsl/oo5URDO6Nw1pTAI4+S9PW1jVkfXJXSrROBQQ5FuQ
uQXygpDVx7bjltpIUHBa8oEyFWN59pTqoeUJKgvHX/4ZDsRC7X4P0ZXHOXz42vb8j3u2iUT4P8Zn
tlN0GdZpctBgOSX0ivSceqHc3AqVWUIOG+t08aAxEqOYTilVT/1StKP02LpTyE09g7qnyDFsTnfR
jru8ifYhJZv78Ik45z7W44neJxqZ0+cY3Um7xv+16Xlxo8+CZIZu9Iso9JL4MNTjdLQOwwN/mPfn
/d1w3qctDz1vbm7Vu48rU3oCjEvTDaKbx7G+q/QCiU33ln3EitDsvEFD+aO2Q3v2vw0TtkbNfK6f
64O7X9AkaUozog9tsRhigK5cw9V9fU9bfFuXdxM6hEwTHq/pfvyabsd7kO/awGB7T8/oPNEl5Tp+
rm+gLOZ5rDfpuerFMgbPkrcD30a9gCUV/xmuyjn6ol36mhqDct8YbMeVHgBbr9ynj4lXp+Zh4zc7
nEL953ik/0KtTOulMi3Syg4dRpro9ZuXh1M9tGi5UQFtp12KYZ0xsTebFVVdo0BmyfBkjRHKWzfF
Xcu+3lT84ieAM9AzB6nSX2D74k/p9zFLlsmyUKGoyUwB97KvCg5DYhZZP2k9tO0BJT9S6nRp7nJe
GqSdoGmSYTQ4ld4emxiXUrPaaF+QJTwvjMrgggYQUOK2vPw27AN2YmsdoV9f7CayidUWXS8qNLig
luPWolPVHR5+UDTM6k/5jyLf+6K+YFzeeQ/wA1ywmHl8M8zNxb7jYDSsDcVZ9DYAjr1YX6wloMvP
vWg2kBAd3H5qo1tcnBSXJ6J93xhux6VVzUdsdXxEe7XgV/0Enkr/+aCImDUsmXB7NljG/fgKBe8+
oKohOEXbQUZ1x+3FPsgcXVL849+MEUYrxXCEacLLzWujWRdVy40zPSZ2jYcOJGp0iwl2h1m+IW8A
KRgNqIzMLGLTpFDJOXRwFQahF5Jj8vFFN+bvq82ufk+WlBnWhgtPZL1tr5Neam57H9IHQmxlLYEZ
cfBwZMHKwIbhH+I0UOGHYyEQsmgbq293M6yGhe5ldFxvF8WwhAInFUk07YJCkZpcwdsvY+I7pV+G
8LUMcbKV0RRzERPW2vSbPpUgwbtXcI3WxrnQ+Ic0ghGdwmTQdHnfts0S9givi49PYni0X9zoDnHw
PpN6WJjVEDCEm2lTxzOu/V7B16a1buPnMZ3/fWeFGQzEjTfv3rus6/TDGFToaUTGiXLsOeak0ruH
DZrVrTfD6wh6mbcZUoFHNm/WEI0xSMcl+l59nEZMDXhyMOkdVOxzK+fBbYhaSL/Zq8bH8c94HkPz
w5WQinkGqJC/hgyNADXWBzxZaEYJHwlPiQY8LBAKTTA6WYAi1wnnRz6BoJn+zuHiKsCSD6SIDHFt
xd6CvAn0VDqSJ+Mqul4BSLo8IwJykfrYp/araFzvUfJdTtOVnJsCcTAFUahz3GQ3fLUgwpIFlwyh
Qus8+aawMaXgLDcjitjVyk8Hz3H3B31F5g4ayHStqHsNz5hCXjuiVYkID3pFO7/eP6JdyQLfv9B6
vjJlVXmhDIwBd9CxP5u33wrezcZiZjE27uGTLMragCbOfIy3iVniLi6rf/X1G7cHYRfqxq/WJ9xR
PKsWXl9abJlft7quTJ4LjEipYhUQVau2a0hMEbHepUkunqMagWUS4Pe/t8sL91+LMO0VFY7m9a9x
IucEvP9c3xeI29GXi7JeMl79k/8J6mOG8DNt0REmSr3LlCFTXBfH1b/raDNL1vXR2z2OPuPympZu
l6HRpiES2mKEOZcWxQUbhKeokoFKC3dqb55K1hUzXmklGHTGtlaayqoEODTmA+5WFb9MN/o1uAWv
ZA/1NWxHjl9mSDd+q78VVkRk1T7BJzzNbg/zPCpMr2GsXAcfd8sIO0X4OLrvkLXGN1jPWSaAdgVC
k/QYEuAvhaQJ7xG4IyCH9wiYknNGVZEU07DxNqA33VfhhWpcHsMfISbHWKiJfn35ZAO0JInLmLnt
1CodScKI3agHg8hv9u717mdx+8VWZU7nC1y6BM3QehXNOUhj+4SWRueJx7lrNRFvoUCQ5bCKi3NB
hY/2LFXkUF4RRbfWpYfMc//r5qXvNKWylX+LlXId9noVhKgbwT00cCiqN/IXl+Fz8XZrk9tqM7h1
IWFP8MV7AQfHh3ITolu4rcgHPMz34EhLEZimzBVQqLNZgvCzMZ9Vszw6/l1xfT7mYYbh+PCOlcj3
KNf+0hGRsZD8JH87xBsauOCtT9WsxMc/yvNrVNL15utzUPFvG9NYbii9ilkI7yOjmyweDXOLHAPp
6MF7xuRA1Xo3oFA5TvpcgW4tMStcWosKoGNwHFXiebtITyrSJvQnDwzbYcGPuUdQJuIHhP7h9ufS
/TrV1tmpdCFS4JDXwiRInK3dxCiidUOKs/+AXbFljuJ+2g+PYyMVu+8yARJkOI8uMjRAhNpU2wk9
0n5NpIND5RPR/AKqkoJO6lhE3gRltJKReBvHYENJMcKZEDBUPKMov+aIjfX2coLGk1pDYf8DyhUp
u5UqCIgJMSZ1QHp1nXepwFiPXJDtbX1Wtf4DxaQPJc3VjM4hdaScGkXkS3grss/vxukPclCCwqRV
hDtO+k1UENXdvv+rUH62tsMn7xbBIvt4ONirN3yt1DeopX/Z8574WfWVao+L7af/fJFJqXhpW0o+
EqWSbM6nJYRB24W8g4JmEHoQImET2hRIQ4qCW1GyCn0kZ6h2Vloi15l9r+e9q490mS9twb37nPrN
oBmcSJBPpVVYciqUqT84lk4FKhDHEBFOtCD9VcXGX3RSt/9tmdL3DdDArqFItfd17RL3OP06JUo3
dBe2bpZXEY/s/zXDctUbhKl8KpWth0mvz1YpVPWHAdnmmrFm6ohUScQIZZyg2HuRrdTPuj36func
2KquKGgP9qF68+rghiDyBWziYl+oLKRSyf5EVZfmW5cO5eucTwEyYJDtAZ2dd1wdfmMpNVRiVRqi
CIIYNcVS5OEdiPZ8ScuMT+Tr4AZEnnJ2IuIHvTQ7VEr1QhzoMIEezGeQKpJIPoLLdCb/Ow/0XLNa
xk07xYsBE1tfama9ZKq0XYK4KJ+3qlGjpXot7VKP9h8qyIiPR6g+HVGG1rBHWFvDNHHLXB19DtW+
5jWS6Odm6kUFm6Z+Wb9dqZigpYeWOHdSN0AcrMNYs0GXVm/P2U3aQR2paJjHlwna4fZloqrLI+Vr
BU5HQSQ5P2A0aS1p8OszrojhOH8pXVi6uE3uo6Tm9OBKKh3LeeixZS9Nu0SGnQnNC0KUKKxbt0As
x5qpzY2jSYSEEp8xFG8kSxzm6NIEZSe3PMAFbhskELTNEZ6t2dJZVM2viuq21t9kNUGi/d8GrcI5
dT5R3d9zWh/khcXn2sK84OPQHUuqdjpJldpNlKPkCh9dlQuqquJm51KMehfC1vx+b2nka2ZIxEH0
yE38tXyQd+U+FHqKNKL0C4Ezc5+ExwGKmyiTeTm95AiUm5OANRUsnU8XT7drUGmkauIGyRD33Pn+
qkSojH20iyGQTIv4IIOFRXw7BRJEEtD0gfn0bxNCTW9BXDv9RQBQ3bn4yK1i7zv0J4E4L/BeHiC9
bQCkSCpndB55h3QYpQ/A5q8R1oCejBZ16xQo1WlK134xa5Vw4wR08Fw6ST3EdQilKoDJM+BcJlcZ
pazpi2An4oPcSYeQPphDx1Gqb6xqPNpHIqMITbw029AnqmGXIoKu+Z1KqY1znCgtjjQTvuSTwpCy
816V6bj8pIL8kl0IgzM2dCbUG+nsiU6y7e6BKEFKom5ZGXncWR76OPqevZhi6JTr/YEYUoWfBOGp
BRp3cvD8nctIZYsbW99JTBJJaBNSegt2NoIrbSHgDA9JbeXFQpLYYyquYm5/zM1WSY7kwB7eAX3K
qcaMrJA4jqz3zD3EzbSEaiHNstkdUboBNuHCIYKnJ9YiqniLfPjCG5fEBNg7L/j4o1wS7zxQtZNK
kIR8qoRSLIF/25P+sSo14zNzS0XdL3CRNC64wYFq1ZVe0IV8km5AemnQgMsDHYCCZ4kHTJfLnDQh
G8oi1q22Pr3yIPFrgWEVe1cWNoPZwpKQVUHk1lejn0APOPFHoGiaJX8kMyZ3TtoQ7yyDJqwIT28p
3z9n+TeUdxEUzU1Q9kUPNoaq0iFKJhk+SD6/47kH+lumXMzrlE5OO0rjJL388ykFVQDm1N3Xe28t
wAKNGdXp0F/tP8gJv09ZwhSNsrzjtepPGp5qjYok/dSgBhRYJwAFjaI7CYMhDWZtJ8cuhXw520MT
STi27oNMr3LY+eQSS1jY9mDN+uUtQKxFMgAlJKvg8YWPITnIr8SlmJnfUEumrrW+T2awFsIZcqM5
X1qD5TiT2v0GEFz2nblGNoiMkF0lrhsg4RqSBxF39UNZczjQSR0sQmoaMcjMimcLVM+x6EHtUmR/
NF8Jlfcyr0/EWVL8GW35T7m1l6BiCVK/mn+QQoAmoNSAMhbU85EcYuO8ct7HSqt8MlIFsTwzWnZQ
6N9E4ejSPXUpEu2c6O9Rw7IarNtSCNRWYflMKXn7TKWFk2/6q56XmW3gPmjFVFam2FJKZOAxZfPB
jA4CyQqRI1A1/nciknGRmAuy7lk3Eu3zltn+xJG2gGywjpy2z/6V7e4//Wqm5l+yG6ooFZW3yVWR
fb+2kMAhJyb/hk4MxI9u2j5GVWqvc3ZJuZ1C3P9g21eaK1dGP7lYrnDVjYlyigymi6/hJOg2z/t/
TQMa2U8KSdXF7Ovyy2LLW9AmsVbZrzmuq4FFi3TKe1T+9EE+7aOrj5W2sdJuwTp19v1S50R7n31Y
GJwXtelnfA/FUdgAypKsbjft4mzvSFxXHnGM1YsmJQffJBKkyyQkMJO5JeyI/6jAn/mhDTUnsSg1
GJ1bJFqoN5Aq8F/kT6D131u+D2mG4hLy9xhKhpv0r1X8QEpNLUyU0QNbr+MAytVWQu9h88xMkqIn
HPAPtQPaWC99SK6OOAXYtwC+Ypa+FmNSiXjxCUj6CjZmQVlypi4OJO+avHlOjTKVxAYrgNNBUJkn
fhX25XkL5WKJHqWoAGPximTqxybP0WPVoQzIVu2d2mEJpRJkrGtOzDJxSAn6nK4KKUUGX1DuPxr4
0CGj8DpcZAU726GI6vp0hAUIPh5Rd6yau/W51KJlkIUCsd5N+pP6+n+RixjURrDFoVAoAszTrwX8
ScmzySTiZfT54wLriKJ84az7OECTGQObMtHMSIiouD4FayVki1SQSnYoYexXWFj+bTotqWGWn1Z9
hXfGpR+BlYGO6aYmFovC7y87h4CFaursEGo4KU6RDEL+2LtaQvJNLmGuzlQcaCBqcdAzG8QBnS0t
VD0mRQUZzwN0JBGSrkQRJTz9LfNFbo4kP9920yOccRvtM2lLWdhtW7nkxZ2KJfyfSHq90ln6rs9u
uV2fNpm78pJeOF7PFmSJd1ymwRJdeS2aCUSVeP9o7S5ol21fnWJq3pYpYqUn9/hXpY48Nc/1KCm3
n/RSKtlz5EHglEgqnl4kjpqAsyUUidK1GMGfZps21aQqTiilqf9Is6vvpJVadygrP8f+lXyGWIH3
kXrKoL6BACoSqHius007l2J9ZZqpdffWvXTKLHRaYwujM92gwRhr7WfZvB6tO/2mP12jTMGPEZcJ
IMP54Oh/nZeHUhKSi90jUcDsiM+4CSvxZpkCcO6DAxJxd7MSfImESjExiZsg9IX+rtaEs1/DGchW
uSI6ENDswqJ/5+6RGoOzg+yeaJIdumXDXyJ50S/04Ed3NjCX8244G6KbbM2xH53T8o4iKOJzEZ3O
w+OuRd+YDuKzLJTSm+duo6HxGO+jj/9yqt1HUO0UWxdGmzawB7POiQ3S4Nh/4BP006BuVVppWGnd
ZqmTOkcawSC/OtjtrfNIGymq0TwqXOyk/+6iEs70DZL+ppf0k/6udw1K3TuPa3AfkVUbHQbH/qV3
632CZneP0OOBVvdnyjCJTmhxQ4YLyk7ZQ9oSXDsFhvWlXXhof7uFsBHN3ceSpjeNaOulzj28hvQ3
8R7tirsJCv61i/kcVuNS9PTKKJdKjIquvuN0/BnfhrfhtgMUCyx4c5/j82K/qKxQmOoXBkbvOK71
qv2NK6GnC+6K1+wUsu2y0v+0gyedRTaVfERv5zcCesMPqv39uDkoekA57SJIkA+EtPqujIFEde72
jnSHweT3kY5C6s+7te+dZ4em1S5Z7WE5/kalqDmkY3Eonk3dVi544xadamD4BZKMjUAFxyVKi2qr
/eLgXqsAsQ1qZmcp0O7Zv1idtFvGFyWIpSbS+wD6c7AGvietxkYbmoM2Z18azdOApzYFBeSa0joD
TMQYHOWpJVDB3rCUAP0+5hsxBNDmd3t+AOttDq5j49ahEd7F3X5tJG2Q1MS/pPB9/IzTH6SR7Xva
edyt98m9Gv731EmqRJkMedrB3NYHhAKHanFu73+RsP85F1A1NW8Q/CkrK1N08XSPOyfZI2t+HzX2
+C9qBX3AdXIRQk2N1vFr1XBUrMfLLD2tJCyjt7lorrAei3NIlkWxYb11ImEYzVsVXJj2F2TfK452
vTRIft44hoT6V5u5fYGQMaq7xsUuxMVXUECAH6Hkko1KKhDV5NwQeHVOOvvEK8T1qB4142ZciOfu
/k9NihAjC/lbSFgbM8aJhqICT9epUonZO1gbiBarRPcYvLp75O6a4YP/1eBKf+FvsPPVAUv/z10B
ZeAU8WvyKIm6/6dl50FbJ3lWZbfuVtkSypEqjsxvrk6nKpwSHNhNt95B4MN7O4dOSoMbtbi5hB9/
H+0pQ9VrKTrlXTWHhdurIWpY4i/8Dr7j7V/mGQSO3zyDYcwTdxwmvaHRk9Jerd8Mqj3jv8flYzZB
juo99kf8i9ycSCGCXl7I8+kgeq9M5xOP9Ix6otpeXd2CI2Ir9FUaJ6HEz6YKvy3BilzpPACQOy43
XZVr0iwVKTRpfzrSm6C8g2BBrAfpiRVRFNtCZ0tpKaNktJaKq3MaoPHMsqeUg4iB9f7OLTtg/Uz4
A3nbk/ttH1zNQQlwgI+z/9yNr7jXbo3HtZNLIR+7TZL5H4Q2CBxa0tb8+jqmMhDPTLxD2mZSs5s7
SQc6IB1cPuQmJLGs4328V3v+U+b9LDQvCGyvtiJ6RaUna8RsgTH0wd8WoVllTynzX5CAgjSJIuhK
kAtRNlf54YZTgPYnorvAE7mZysCI8vHNJF5vxHfQcl2iJGcep7RjluYNTDfxPK7Q97MK9dFQWiKK
kEUuu9HRSoYatQyWGPWoFgJP3gk4Q62slbu/AUufrJQgr/daldZpy/BETS44tbV+og2gtYpwX+V2
CrGV7JegWAXCzHc54J82HA8iGvnvySljbu+yMfp0Dfw1HP5LYh7OdpOw+WXN76wduPYVo3XaBLX9
5G1MGyu6OpHNQ7mp4BW8Jv0yPRHAKzZ9cnAliu0zGA7uSlgICsEbiUjhmfd24iLa5xKUEJjgseGr
MMxZcDklmboX0cOmI1b1sX3JmEki2UGsa6v9lxpEpcyIJ4O50L+Mk6GmwstL3HlHm2Kd2xGdfB0h
ocFd0f1En6jI4xvqr3N6s0mOcetXGbb+lq0WoGfjqSXem8Z4hhV9HRTRvk4Z3MlLshfgPPqKAqQ8
ajia3s8hs4boTGrvFchqV+bQtW2M1Xqs3v7aBq9O8RM+0O3VuSJDiuMPAQtzEsN5627a5Pwo2pHI
BCO5TfKSkvltB9Iz/SZfw2tctveky+bUdsOf0HYk/bH36NVBQPE25T0oqlJnEkVZWbuaFwDTw0nc
PSk67+tU0AotRqWQgHM3yYMwXY8D1/5OIOsLUCi6Df/WeXTq2PKEgBggES15gQwKxPJn5PZEqxVR
hxriybVElBIgvRlI61KeojbdcC0qihbLhKvVbrlzQGhKoq/ZsgKJ/QoifrcSjB8Rycd5pG5xuaFh
NNyUS/ss5zlE5aAGO47YkSznEmUrNqxwN+0+uxVmUbALwK+Cevh9kN3Uj/mf5FIkAITdbIP5A2lg
Sxuwbj2shk2/VDGr4WnXap35QykqDB9cvbh0sqpxPb5O7pPdqIBHXLLQfRodRunkNNpAZ2zY214h
OiHJyQnIHZBDUE8QabguBRi+N94Rwb8dxtg5z1vfFxJVVYdPB9D2cS7zcY3O0qA+3+mbm1z3vjun
SQ0sqMWojnElYKVeeWvPk67BnV7Up/UX1Mrk276dnP0DOW5Aqdq4OHwOi4hfLnaI1O4nLzhoH6DQ
bzMqw1GT+uq81EIW+L1uQiMtuoev/SjY25rdWL3scmrWMKDQm1LztXymwyTtNKKS82xRS97hdhjH
fZv6hENYKXuN6ZP+gN/eIaxuWjjP+zlUjlYJ6r2yF3WEZ0u4fF/KU+r+HSehu93ZleBO6wls/uoz
3cXznvRL8yGRZXxAtiUqKHt0xQlQekGB9ydSBwRoTKyFPRLSRSTHv9RDK9usKmwlpqlSgkl4w8XM
RVbq/P+loRjcefoTKUiVDpqc0lzlLSFlQLdSdJYLFiEewSShsSo1EuASiA3CkXI2hTAaZWo+FCaL
+Cg4kEBtJKAIhHHioECn4HQoYEE/aDWlRUkWoT9ALQeCmEAKBQsqBKQ0V40PVEmd908RPPm2E2tE
jRLIICXxtPDZwckNFYhKTlFQ/aWDCvSlU0KmslWMwP1BHb6xJnVhVKVTDCehNfxNe5kCSTZKoSFS
kwkgp/CY6JyUcfj0lLaQQq8aStSHu0mdnZTiqqsmlPJRwPvr9JZ444IJJ9H2YsrTD4ip3QQI2XKH
8oQOAXVPa5fAm9f/MXVeS6qy3Ra+IqvEhJ4iQTDncGJJt42YEfPV/8+Ab+3a5eq4bER4w5xzhNkU
6AGouKMyIh/C/OuBJhRCJhpkL8SdrBsxhpK0JpmYDrsMfZWoT+TVsArLie53gy1I9Uqdssosgmsx
wuKtKbUjQhjHQ6gB/QkZSlco8IDMpBtjS2YQL/bpL4pFGY8TxS0wShIQupP28cTiI6FLBkujvLZh
fAGsU8XDN5n3E1MYo52vV7dPHs/rmiTv/MGbYO9NbqphI6acOGpaenGgZTgdnActMR941Epbcc7S
VJPvUvKeN7418rI1so6aL6+0vdCJUx+nANIBLdVb8JnIZ492tY04o5928wbYKUWTS5DpVhACS8mS
gS1DUlxure6KrPFTYiRt8VAx8Aw/q2EG0TvRlPYKakt5fUkaj4kEBjqE6AzZofis3witF5lkBzjw
tG8d5VQf4Pwcr5cpgZyNFElo+iSBGIFPOijoKHt7ArovyYyQexPUXvQSQftgFydRjehqR8EHWor4
Hl8XApdr8v1K1Ptc3yElgUl6lX99OBg6zNRBXASWV1OUA2sltJ3qkqpE6Aayo+kU+Wa1WPXx24Hp
qHAR2YeKT3pbKk1lYA4KiwHYUocKy3xQWAlL05a1btE3mCrZz5xCYsNB5UuXlvJIDVhpA9sThAfM
5Iy8ZbCZOqr66FWQ24YT3/cjC1kORZ8B+7+EQd6IZCIriYlsudXIF81xhwMoat26jYCXVYZ8Au9w
eRAxsruIU6BbXUgQMOisDaEVYK0pv6fRCEnkPyAufx+5LFJVQM7hG3mVgsSQQBdN1X3VnkyZvTA9
zjOzuI8RTqq2qFunePdtc8KU+fgHPxtOqO/xfAu822PKjqjq8SgCDukucu9cFF3kjfORlkQZoXS4
sJNRp0OR7W/4cfcEVAMZaSI2lcgo0RumkKEPNc6pczX8gqTvEMp06Vi4s2ZarIy8oH7WogLrIpeA
CHoa/g2BndoYeVDohKnKocmnJI/XUyc4lU44mK6wxHP/V0veLL1tocn13ZM/0B0mk4MlmkcO/Av5
/add6cRk7kn662DBpZJiwTpRk+kNiGHQS7GEYliKASHTGL2Yd1mJLKsKUxKoylRtay6qUqIPxWGG
Xdw8J1UIs2W3sJCcSLphWINkNznPSoxSuWBmliEQvcRDx4VWVCxxWzQNmBzPDsxAjV6BkKiyFeF1
ZQeiW6dkRUVVGJTI30tNmYXdfJySNBcKfU1S2FymzE/aGedLU1G3cu3x27rXle8SmyVe2G5IbdZg
0eA+ihC8s/nEUp1d0UADdsR4XzAtwz6acjUVGjG1LkjDfG1qsInsR6afQ+SrmR+u7lBrucdhvy/G
z0TUID109zGBZx3nwg60iz+DjKg8pzf20ulR0lx6lKdpZkjldl4fV4es/mwBiOoHuh8HZl8hW/6f
/HowV1dFPQHODPV7fRD5LQTRkcNaS3QxEEtUpu6QBjPCG0MIGUu1MEsvOu680j91Osz1vISvwJQS
7pzUVuAJJK4u/cICVbuFE2KVNEXWQR6hxxqCQ/M4lKkFGAbKDvAU0L16+4p+ZN+mI7CzyTIaMo1G
IDvCV0eKT6EVak6776k9bUzPSLBwsBNZtC/pIr28+G+9fdVzmZMKjL35zxZ6NPfkS7sa0OjRNjMY
UDjBzMLoDN9L3Tqxqybv8Bnuxl+sssaqZ+hRJyYXpBGTvemRx9pqjJVLZtZcp1yugpM4ghi9P7Xv
+hPnhDReFEppSiSQIdFDvZN3kZd3rZIZwA1AT/IzXbDctr7RLQP+6NZAjNmylhL1RJbrMrJrQCoa
itoZ4K0hUlAdrjaErnyaacnLFQ//NhoGnpw2ZLhH8f+AGlEu49r1T5ARRE1oZDv0T/5ykjRx/4dU
nUmeOIlj8/p35NCg57H1PDnf4PbHD2XO2hwaQTHr103NXnYsSjd0AVqLdouYbEd7TUxYh4i3BdMT
9gGC/8Jp5TTzRzH4wkvTO4HWPnuTr0PEJsWXlQBPms2q/F27xRFw4FBgiCCZW/uvDyhwAYMxu800
bBhKyKyG8UKihZnl7BrZS8nrScCAQMAlkALFfwWL0N34LP5T7j0Dn6PgnQYUeohTN2VZVcph7L9h
++argHI5tgiaxj7OPpzFxeXbnVMM4/EuKM5l0HSd3miGuBJ+rmcKsUQ3nFlyagrceDMlLg/CZnc7
aECs0Xap5TyHh7G5JsE02vwm7/iZrQxahylpsy8oSkmmWuoTjPyjQPVjCmr0lKScLRiNRlnyFv9m
MGKZ26g4UrkAnC1Sx8RPfVWczCAaFIaNYYGHWnIZjjxsemaQdSKUGpzEkOoERb9R3SXmvlmXwWEZ
NSkyALpI1ZZfQsnG0bFXsuuZi97zC66LLsNaVobB3RpolQyJr5osbiyfDYRFtUBBkbiqEkOIyyrT
EcyfiSBzg0SYkJSfD5Ttc+1xFok4+VanVVH7PjuvVjcmi15LrDSRgrB1C7Qz0+2TWz41HF14AcmC
giRF68kiW2Pg7UAIYgeXkI9lXOuuojfFZorMTNeAIVty0lHUfoMftxALLWRTS6XL/dAv+ZCpkeSa
/8o0jCoZIR6oUeRSN7Cad+sQBWwKfckjkEVjUlELHpvc0CqPA/NEin2UDVJ22UqllHMIwry3REYi
pyAxaRDhK9pXzK8CaV4kVUBOcI2tSdZ9VAE9mhSpk4H7CEaFH4YLQsfZsI1XIb6DckE8d+nHQfoF
awDh+imFGiKL5Vw8XrWLPWyE4J7kDu6qC+r9fQL0rH3yQlgEsAN4p98HQWhWb+NHmW8A+FIQNNjU
cygpb1yreokSj4LulFD+fDlVlKXFWiMm93+rZ2ZtKkMJHM9JY1TKWan+EdLIXFx1QVZrO90sRfK6
gAqnBYYqOhN3VmNLZ6i6IefKvdE7gP8Nn0b1TUqDollgEYGqFBG+vsrdWhSiTL2b3U+pwLRIwQ7h
eBqjeoU8dM+aJWc9eff/oWEH7zZXWqYPcmtunOhgdMcj01Rpy2BWCoJXdfgAnK6imxAmtVURus2a
w/oks1uQfE1I/A6capPVdTPdt2DNnBnHU81OVILApfMllBJCYvpPZaEfuRrTDCW7g3K55JQ7Uv7o
hLOt4AkAJiF/5e8GFYpqBFVcGkX1K4Ey/lrASMkzGaaBCMm6XRpikBFHGWGNUQePlQQfaIDRZr+B
mJ5tbSgsV0PlyArFcwKY0iXiIkWxWtlgILM5gb/+qtHCDNqV6CHUeLai72DY5ZHLyz5ZRuoN+7u3
Ms+4lFYhhv+rFnWUWXC1K1vD36TNN6ivqU2gzmBrUQEcQ24K4zM4Utyxvf8l4v66YsuLZp9XxiUw
Sy28WjVk8kc+30h/h0p0J/KGoptyg0PUh9D78aA2+2b/7TYebFsa9bLGgjbDaNJcWK80JxI2Yjl6
zpI20fZw3Bz/RwhYqqmx1iNxQcUuSSkUwpkbvjP2qMIu7T7qWahlNGvGqiZNU/yjpP38cJHYQQVb
6y3SJSxzjskVjJ/mkV4odEPJvN+PfK4MpY2c1SXiZOqfrOHwRs1DT9fAL7Q0nbn42K3MDUlQIMF1
MYMXSYqLWnd2nuSR+fP1Nxr2mkRanhUxK57IyuYE8VqlVOaRPwLjwTEZIsRKXn3yPVnUH0qDck+T
VqWNIk60WUGctVqPnX2ej4pNVxfvn1pdXCU8cxCZiO/E+9VKhGwnFImr0AHiCs3fGtifLokQAwqS
Wr8oIIHxa8yYPMQRlJtM5icjPx1FRHTpY6QLhyAMShiVrqscXSmQNpE88RfrQomCNp8dBZJbKyuu
iVAJS3NQ6J2AbHdjQNpVtDoiIS40VQj+AtPGQZpYx3EKUnseH4aPaXX+mL6mtLTqmu1XNwnM9oPi
CO3c+ShT6ahQS36M8qpyFVWejH2haMzkXqGJeO+oaiBDIF0LQTG/tVEm5ob4lY29jFL2Zk2Sf2G+
JqleocV268HAmNNweDAQC0/Rax79A7AR9FXJSWiATJKsXQNErwUk91a/U2pdEdTU61y3UzUeomMa
soLp5Z2DtNyqN9/Rvu2stEZbU6NCxfxIJVe8RhXYCPI0enTZtRd8sahmFbKPPw2SPbqTdIw1OzxS
yE7lL9nUULbsB7W/csd06zMqL9lOrwxbN0LruAbeYaRBN6FCQFIkMovUlAogVO3YI0wkIbuynq1w
haZIQt2dBFEOFYqT2ywDi8w0N5M2a0DfY6sBcQ6n0BkYqAkpwoRt9JT/FqEH4xxxyjrQOYT+B8nN
AS8J+UnIQ4IlzSFpZqVgfdQYwpDizCZtEHIDuMlHAiM15bP5DsHCy4D7cp/ExunjzxbD52rCn+Ma
fTAaz+wRlHkq9onbWEiLNvvFUYrTMTiZ1ctBWgSsv/fXNOBBdnLiztA1sLStbEqbhL0TOBCgGz0N
I6RMv4Sa0YyL9qdAskEPFuipkB5INUGGn2j+aGXRmK/hTAMtUGolkJM3H3j142QXgcBQ01FCS7YP
UhTsBYte9Fef1vEaCQ/zx4lmoV/6S6CNXCjGCaTLOg8a7qfGPoKAq8ZydMClxNzRHxOQH32Rn24u
xPeveZt7Sf2t/qG7h1X7Q3pKIDyoD4mTVkIC14CaO+DIeCbfcGNRrFrIexnvtVXyx4mCtx/+1qt6
15SkXRnQm9JXnk3kxqKLy18yO/ovFgWIcuOxyL0y7KP6C5W2TpMNfpP78ORWzXHOFPQiG4HdzhnL
7E9Lr6J9MDg+35p47WJWv4HHqP8ZIiWA0YjnwRhXVng8AXjyradoEifIzDEf+4EyVkh4J4i+KEBQ
sBN5Otfe3qg7s1qZLx8dEhHBUkSh8obgJ23rG2GfGCjgmIRnAi4FSsWrzd40kOc8qZYIQ9AjP4CO
JYXs2j0COVFmzNplr+EZzcPgal0m+ctn6c4SZ2UDnpFe8WxFlO8U+payoF39y40/he6cleLh0+Q0
qX4yk94OSf3PQG7HvBJWlXgZ8lqcmj5oEI3VhDjioJlB4pdxBk790yQeKHhJfFA6H/uFDroLH0xu
dh7derXFuo+wg0wFO2kKh5w+lD57N8rewZIdsxw4/4/Lucy8L6iW0ZKawgQn8nR6gje4nrwjtR9U
a0KeQK0DQjtxMTHyzPiuQGsK2IBVW9cSV2RJjtM7ww9b1tsX++xIH4L6a/Hccg9zjwuuDdFVhDah
gTFgobWndSE40z1u1S/B/hU8o9GjaJ0JbD9elXDxxUDQY7ohJcKfmqLJlGFEwroGIrLTq7Nbxmn7
Ltu93YFkUZvVC0a1yO4fujAi78Q9inLBikwxY1o/5rKCKPIZTIrtTYm0gBOpTs6bNesT2eRxeCtZ
1K7ScP0T2UxfXlJP1R9p2IqierC/W4IIGfyRjdMjC52SQ/c1NkiaBTN9SAfy+jALpiJbbe1aheKW
Vt0ii9QT4rL8WBLn21eJ7YZFeaFVHNYoQqEEChBykgShk8MMqzuxXkShHEErrCTt/yJuVou7q9is
5OlQ5b4SpzKdPvjtgodb774CFINwhuDXa7ZraaS48XfumGQaaBDTP9TWGOQ96b6MLpb2rSkrYTyr
8CFKs9oPqO8NPdkMv9j79mV9pf/IXhAlgTbQYyflMsItMjKFdaVr9M8L6Dwfb70ptHYc/JlRBuh1
FmA26H/9t99wTVccuUMrl/HHrcqM7XoT0+CFJnidHRsn7RfKa+tIO5xJCNlIxc5kdXYLYbX1gPqF
BDUrcaqrgdpxVYFHtBnoYWZkDC6s/VzQY63qUv2LWq/NFQo9qk1p26W4v/rsloFaBIilIZ4GWk3O
Vm/6nxZgzxIn/v/VvvP7UkZbEGeE3Y5HWxdCcoKaE4dibIsRD7gJy2FI2+k8stMZqdwKeQN3EEVl
snd8iMceKBZUHGJg5FdAPvsrOz7dJeVG2maLzd2gTGjiUCxFlyhWuVIvZYS7gUIUETc0LDQwlD5q
YOlR6+bGkbn5j1JniWT1vJydrsQE4gsaTDwE9oMPP344VGbJqdCuRo5tUo/F1xUkQQCOQnjVuKtY
yz7YkbUZn22Q+6borjQjcCHiZS2Tab4cqH1yBn05h4BngyLpb14eKuLu1RVB5Oyac3olBsQKlS03
lh+urtlu8Pj6MqhEFUms0MeVVCapZludjk+tuH1BLdg5g4DzzB0dD9TzQMaScuJXFqYygPg8CpRk
sKrK+Jln6PGQUJdgEb1ls9G+LZPg69f4Tm9FDTNERVFURKWfi0z3NFkrDSlaEDzQjso/MUJrm/Py
AIGvMvtOZEKhVsr5IKS+rSJ6lioTEpdR3vdedTtJrTJ1Snh/Vb4wFFUgb9CCRBZVZ+SbmJfUA1AV
QhJeMLGw68LHl3K1eneQPJYJzLIMCyFXy4VsrEQZeOnbIQ4y3VANJomLYJ8aHRVUZEpB8X2CLxzT
Q8iyvu5Yh+2qe4gsnW9CmHwdGDZNSjqVGXTOCQV8x3TT0e2XcLKTgqCBmfSugzOPSnNNO0fn+Hub
FOEw1pLm9eklPaIR6ZT5iTf3mtWDK9P8ZPNrRtaBS3axdqndT+Im30UUReGM1oNbpQl1dLSHZccf
1f5qpM3E6LPSF8aOvf5b/xkN//xrluzzb3F2e+LvWpydB7fJnSCXMvuTPz/vvM+jQ5vM8yC6eLDz
+C2hTPnUfHVhJpTkblDuRF8L9t4e3PfbjGvuB/YHZ/fw3iXbvNnxo9Oo+5nFi0e7qdIxuB06Uckr
R97rPa19m7ffBo1zkP1F3vXbM0udfTL5FgJAkFrVXZPdnbyKEUSX3qva/hQ9g9zKLw8+xE/UIkcp
9uHp5x4US9P77vxTpG53tXdH5/ZuvV7uuuQ8o+b1hqqoTncgiBsHei1PT0TclAff1qNo70Bq2Imx
11/dyCkPTq3cMiFywGnfe8WdW7l6FbhUiVt7O2sw+Yp7Tp3bo3kx7S8UHjAcsv46d8q6VZ0L7VWd
tdm+fK3XxakzxI8OHjuVC+pxq0E9Yke7dOs0PK0O2/28+PMoWd9ZPEipyBc8juAf7eLdTsrzs3Fp
ForoEnGqCfHfofZeoP8qtK5Sw0nhUVK3+4na14H5CIz96BJ36wd/XWzVqSL+Mk4yExKjX03sQzri
tAs357J2HsFnGIdFEB58I3B9CF9Zg7eMTfOBuhM168xvlB8v5/r1avjnQnsDBPZqEdh+9Y6VBmQz
USm7UcXsNmIizoZzcd9e3X38Nmrurg2DqfWdNmgLuh4ecCz8HN0XBJPxflgJKzQnu1sPo1mjbE6x
CnNPdR+F+9m8qijJavIDGHAuWZcv/BCLwYqJxpNAoGif3g8nOjqVqp1emjDF0+4FCtJu7ZarjeY3
KjkNs7FUtbPwQ2CezhC7J/QChk0aN9Nv80Ts1MOfwW20r+4X2RNsoZ1fq9qft/OYV1lGXs0i9GDn
tdfXJyv63n4hlqP9FiUsrEp6DSJO5Hl4Ut+t87YIHwPhIvQf0zp6xt1uLGnavO4V65Pb3j7hLkQc
y1XG12heHryrzTMkfNJ/uI9IyIhnetduGhbWrTfJP+wfFDHb+/TefXYvRU7GMvkdZ1W2vnvHAGIi
0ETXjiE/CviKfb+4JShuazvFCbJIB63zRq271+3XvNCORoVWdXkmqUfpTQ51aKbwNtFFoD0AXyCA
LLX32HjTb8FPwsoo7v9BKuqbLpTpES4G5g82NcFt8LUxrCH9yBoAfxf11QFvmjd7VNy8pJhdxD3W
LkHEqiwODefTESkwuPyWZzXsRxG2T4zpGrdGVM3z5Ijf0usPExdGJbYs4W1L9+mAWNdLOyiMWjSe
Hr/c4hJ66uRzAfgw0aSX+vVxcQwxZfgdnnf0jT5MzV5pnCw+doWlJYN2sJv9e7kc4x3GfnX1HuIl
9Q6N9hU2/SpG+h7Bwb+hiWYbAGI5klrcatbptw657Lulr9nqGjwG5el9ep2+t8/VaZmi0g/Xo5TM
d3keRnRe/ky+NLgFDuzuhp864S5PqVNALTXPw0/VKrWf1+7x8pqUzkarcUvc24rfPqfD9EKNH4L8
fXFlsVkg+IdIhlPGnn71u0rrtI+ncanSvNNcnC1xEC9ukftoUAG1T1WoJLjWRJTfrpS3G/6H7QGw
wHuGJsRLRIdhA5xE3Z0vED/35XVAO+pz90KehoXM3aqfcB+g6njdW5XuW6Ynsnz4WOs/FuwyQC7C
QBxEsWwGywVZpz983S6dbDLcCm0oIRn9fQAWQU9/rtJBgFBjUfR11x/9571DSn4jskEHQrcKRJ5/
1FNOVfeUNPGsgNFtsv3Xm4+XXfwiunDe5Wa94poGx28mlAf5kVJM6hiGbRoyPrnA0yN0Iu/HaRPy
qsDHY5d3cXPx8CKuqpJ0PjD1RusXA7s9wKMa/mX+HpR4P2Pj9wMRCsoT2nZa/tTdS9UrmE7CNEyc
9cV+YbeL0P7CecFIs47Dhr8DN3p0SKtewJRidF62x7HRKlDwBEfzTphygTJPixAHf6tQgQjNylbj
Zt0xDqbNi1MOqkGxc/cu9MGM5CgACxoJZHBxr12WlKofufWejP7gTmCzqUIgAtrWh0Sk7KPxhFUI
/XAKn++4Lc2Pw6R/3TLI7t0LyUl3+pyRIyMXJP8AbCrY1+l5ewzuB3sdlhPL2MbwlFYXuDCEvvBV
9tb320yJCPBaoBMErM42JVqAuKsrMjoGboAOYnnFkw/QGFscJXtR6zYNsGbk9/aAiKJJYYxUXIV+
aO4OtsJ0Cf3j0jC5RelE3IexIi3m+fMjxOdqk7QVs2LGDZk+PXSoCQsXX2Pyg7TTjyFzlsEeI/JG
MHNfdOmi9xrWuwk/4cpDQJ7ATbnBGMdgD/Mi6tSttL3zjkDPj9YVnxy41MEVh2IVfat+TE2h4WMh
1Pq0InjkLIV8jdx99zr6QH4ENV3e4c01vMIQAwpYdTGGAldnWrRxrb22jdYV8mk5KLq0f2q1xMD1
MIoE4MaKnh0mPJFdRDCIaS2FmQ5g0khR/oWaDFg59L8CGsKaa9pH/+O96Q36pQcxwbBseomiCb2Y
VbBzQ5Vu9z4tISRCehAtUq6nP6VwFzgxoBMNXZCod54AbfTuvjGg8xY11AvYG3qYVjFojMsYAT65
/9L+MG+cU+/qnzYs1G1goj4zYVEdF9oIqyPrgdUImxIdkPkGWIyG9tSaDy6aU7QotN8YqHVjlVkl
nGjvpaDAUMYxc1mTdKtnPUNSMtjuHsxXfbWgomMIWmBm0hXDi0jM9yC/Ry+BysrUe8HMjbi9vBBX
bBfE/RLO11iSuPu2uNZUNhCXvZsEJpSOOqan+hK8gKgJNwMVNeYTXPIv/F/4FyZlJpUviuC8FZ4u
R84eIjlU32cMNOvucqkK0qHPb5hRKR0ACoN990NmJ0nBA3fNN0OC+sN1dfP2QWWuJquHPkBhsA+S
sd41OoWOFA9FSOyTLz2zzvwHoQWDGF91iiOM4zKT36L+6JZBz90qzhwCio9ZDFCDUs44wYQTOrnH
Ku/9AYp36aGmjq3DIe286drGRR/rWIj1SRRf7I8yncU7F6urX7VNs7GNpK6LW51zGjU6T2oYSi7V
HUstQJWILva0MUMDjUKpwSF4fzyYHm6VYixJCoLohFvz4LXKg/GDVLJOxYM64Ji9oF0d3L3yIJmf
xu/pkZr22SJGgPxAZ/PKD2tf2r7MqzjEPIhC8J7bsPhiAEnS6V8nVxfkFJEUEpvFwYl6mGGx+M8u
zm6Cp9vg5rLmi3ICX4gMsMJof/sAUm59te9IZ0Fd1H3jllftvwfk+l2YxtsE5fWtix8qEoEi8sqD
fSTSuVD0QaMfGmOM8qgZPDt7/xE8EaaN8HRhrZ3DyB6o+dJpXJ2xe8fLNHz2nqtk0FgeqCgt4t/1
D4syq7fByjdhZX52vxtziWkn8ef8RocWRE6/kKsJ6SqR1VhUF9jDJb3D7D02fu6TomNiCjop/WGk
s+4gfUuwE4K7dbVfox1UkR/URdPKJN2U21dI0GF9mbCuICAcPPPWwI3xK0CBAvnzOLguLj3i/rJ7
7OyJ04APqgvkTSUS2dLU6DxVAeoWxo+/CjQz54WNYKNV7xb6Xx/LzPGDpNohaH2lViluJhBAJxcy
BfRhYEjB0a8uqmx6MPrGFU5yU1igoKp8LHMRt6+xRX4Yj1bszOzlr94NTRj1rKjJy5MSJqPdTzUk
iDgXLV7mCkiNOxE0NKBOQqXf26BOSH1pYkKJqO9AFMs0BJIkARseAE0mYA70mecU7pNG+yIN3ubT
XQfVh/X+ec0uo1LuztW4WNWfwuIyPPXYoG8+SSPRby/Zmu39IvXW3dL0Of/QZKQdd9fLBK1gVQ13
/z4fi5JlErJurYfkwW4yLdKltH8bv0bvyXXOahdU56fVboz8GunlMB7i1rKm/TyxNtp6LhrIIpa4
Fcu8W69tHDx4KVLsjtmKLXJPKjiXP9yVeB9kLFe2y2EUPkzrO361jx3c17yv/cIFc0C5Dhyye8M2
0eyTiTAGbgwDt7JaT1/cNco1VZfK2rioTTVoACd/f6u/hVbUo7yfVeSe+BN2vstHcP8BCegnPTAz
MKgqq/mnhQxodpitu/Es7u1/L6Aff7hJjV+9uJ1Mv53K5jbmiPOkd/FuY8JGera3wKpX0ILdXV8w
3guWBJnpeN8/QP3FrLV37iQbdoNtNKyCXRTR9swpa17HtIeB+Xwc71k0VydgnDXgGWkjznSn6Xce
QYiePvtHFy3bnppQFFRY6L1vuL5azzkjpYwvyDQaPlv7/qfHmCfnelWwkf1Mi1s0Qe0YSynmC6MM
YWiyTVD8I46j5J9At35NI4iqYcR9jlc86/2l83iY1O0PRhEPr84yQtA42XWiMYlggrAQpsGyyJqN
KFPNub/jaF7oII/0joBlnS++0TCygTDCAmWZAc50LBkezf6Wxt6K+meiZDJXCrGDXcDaAB8i2JVc
o0Agf55e+jq2QVJlp22gY3DYEfKOyXq7pvhCpQZDlY7xU4c+0zZ/T6GxPP3d3OOUvyCmxM5FYQhm
f27Jq/eMfqVbGhY66008vy/ro5v7GgJQIZdknQx2NoaiQZXFvdZMhjVysKu1/0mCaJT0atvPtu4n
jM0DSShp7REuLd5e4WtV4dlTfnyOPxsmVpvKQTosU+Hnfg0Kc8xsx7D3x3tiK4ZBbWlA4V939iAQ
Y6zIfEi32OIy/s+YFXLHuJ7ty/A2WP99UMZCJOhEbZbXweHsVAHXf7DB9U0crgNjSQDhliDxjcvj
9cocA6CB0P5SG6Z8ayPk/HB5Hcnknn081eKuOYrfaCFZJQ5vq4z4kaHBaCHnOk2jVWN0byEUqS1L
9KvDFgi/PBT/RBI4nr1YkzHBLTQZGsew8mqio7zW3aTQwrGtXrY+GFuYJC62yWC720bVS6PmA1B9
WQMbSJzKwXsTxfD3++Ytdgq4ltHfodE6PgMDsZfkek+Vy57HThx3v4jITJs6zXURz/eKYU7tSysa
y1Im7qmAHv3t4YK5oHlFLPloMkHaHLVqXBVdLN7+qj58EnhBaB+j/5sU4WUYP+cJWuZ0lrTWQwwF
D6Ob//qLW1+fxvA/9eG+8/AIBYPDDItCvFQfCP3i1mUj8A9tx4yrfyNvvk4OrdOUmVmA9ghRL1wv
UbHO67/Y/Gl/YRrV2dlD3JamTGLxclIm/r4Pws2S2gWxXKaQc+owNZbRFBXq6NwqvcRNirr8xodD
1ystH8t4+54fEmuHOKIxOkxT5uvBstAxoBqAC71eUqp1o1GpatmM4ZgEPZ4fuRbr7mLnf/vVn8qw
0i2jZSjbff0eWk6wHx+hGdDm/jIzMY++dR7De78sf/9Tj2J0n7Lx4LN6h4jAW6+p9MOCWeZah7br
ZY0+5EjCWY/C8hx/uTlalJHWL3J1WiGgg4DN3U6GBYyepg/CIV5yRvHsMTqPmVQbtlYkXq3bhIqi
uWDr6Jo/6ynumSzU5g+obrqB3NKrovrGK3KILAT5+mXa6J3ANp6tuMtP3Z1rzBl9d/6xRsVwf+ow
JoqDIyK3tX/so43YUcZ94SZ5Gh48PPmofRXCcjumIM/sU3169p5fxyccq6/jBws0k3T4xkNgzUJN
ec67QLgEMPm6mEtSoy0lzQosEzYAWmuUbFBv/pXxAnWhxQyITXAu+kXM3iM+uflaWxttI3xhZay6
NjbD50kFB+PCojF+BNwJkkjyH76rYYm+x56avl2uRJ86JJyxDkkJSUXKpDC4faZuITUph1WC94+r
NDynhAZp9mUaBUzmxIuHl+mxj/9hwDBbfdHwU/DHGBD+w+A0Ki/Sv4dT9qmEgqf8SrNeJXfgE/E3
ycGuw3dX1atKuFfz/6c23697jd8hlbLLPHHMwcGmRrZFbDdN2ij4diTM1C5Vi2RjZR1toOiXa3DF
Iyh1sAnu1HB2575GrWfn0sMHNoCcFyQ9umxQirYlnYCc36St/eq0rQGfQApbsuY0RtH2gT793UZo
w0BAQx6k1Lge7f00JTpOsY06to7oc6myVZHlX9qnOYTdedK68BQIUb5MtOqjWo8yBBBT6zP6eAVA
oaf7wti4wJV//+AIjbXXB818NCIOJp+t4HyI5h6OAvML/r8wEMoqENRGb6Y4M+C0LfSoCAWHHr8q
MYCLqEtwN6CVoEEztYkxLxCjoXkKxRlEfp52d/1T8OilxFsKtMtCgGz8JOsDNlqjw9URiiXoagVJ
ox9K4wFUZFjuJLPC4Ls+8ApIRh9WRh/EwrD7NInb2+7EhcyqjjXipfqwQny32D2BvwhFXdEOAkVD
ppO+TkQr+szEadHv4jYkDzpyvpc5H5s/7IdudqAwtnwYShxthAwG/X+b7yaJV56fpkYo7YUEW3yM
0eJTj5C6WFyshHlOBMZLgiZJ4oBoqHf8fbPxgEuQJx0HtcAEzxFgJuhMXjH6AFIlHXq6hPTuaQbR
Tf/9gLdHqv8rJqxgpSNiKvZQXgHJd/bQbUtnpw1VqRoK8rMvO1fRf+rN9oNPpzmgJHRSCcdBfHkJ
iJfgeiCLoIIiLXFVudjcA9lnsP5zXd4ZSCglup4uuhowQasIR5UUzm50zE7Keu9cHDmoipyizpd3
ooocEhXVUw8xb3VSddqkSM54sbp226Z1gdvNTP8JU5BkdGm1gs2VC7rldt2+37d814ZC1KWxJF/c
LgiXfuLmhyF6DH9ijZ7WNRSHSgqnyuAtmnaAmwdcMvZ4i5QhY7c929tGD8yJX0rugZBD44mwvGnO
6etjSC6CEATZk+tD7GegrOyVmb0arytULez2u+oAxKhxV2ewsVV/1eWE+E+JbSZ+3/elbIBYiTbg
y3jpu/1TCxWOH5Zb5VYfkLC7a7rwlL4thguGDwJFU4xImR+46gLuYePOJq2i/kXG77g3lxenTQk1
+5eEurSf3ToReXXUW0OpfNnGT/nnbl+piIMLMIoiehjsb3a0MX4oUeLX//NeyM48nt0Xz5/T3/3n
eYAiZptlp1xznmhlB6bhpiFB4pnaYH1+9XbD67ZRsQBIrsGpX2l9u/TOfcN1UJ0Elg1GF944gHQS
BM0/ChOqZYhqhiNxSwTBX0D/Weq0+QXEHoy0oYOKIkk5IycICZ3+p4ZIrKjNvWTp62j4w+DOBBSM
WBEh4I+pLpAhltx1PfTrTE8kXoNQbv2KcJKj6wC7iUzSXhn+KgxXDC5RyFKUQuqYoT7KsiMQtyKc
IC6TzCofCLZhIWZkSBS7FG5ZUeT5C+0saoGm6iT0Uygu7qdbhXwmRm08pMjMPBeAnPIu4EmN3p11
QNIDcApZjWIxfyXe3BuKOXJu2g2wgXM0jsSA48UPzm3+xUluQQdC3Fdgy+mUBTsLJS/vyLllLHWm
XU/2MhmFm1K0qnJ6AouLUNpDa/97ABSEgdDVuavBgZDcbOnk7DhfcSuh6cMRPkEpJBrgvVw5LGfQ
v/bTFS3EyL4QWKJRZc952AXIG3SMoCdT69taD77zy3Q//s4NJJz3AZyJtrgUR4yKDsPzeP/znTxG
xMXBN0T12d9xfCK+aKgWDJfAmHy60myWNs/OmeW+3K5MCd1bBDKrx/Q8vqxKW2n92dltIo8eSf4b
+v5pdqfjQDq7TjANDz6zZHP1S3+nGRTFZorw7OquSVhfPfYSCwAAA213P0h7K3wBMKdutGlPMCD8
9U4Es0hhecewDvism2nYsAK5NCtDP2QPXaQ4gMXO9NUNTuBvTgzkHbkUJCd0M2U5grYXskEeuqa6
smzpfJztSRi3dchPVz/puSIcZjRJNrMyvUOpFvgaH7AvuXk5zeDkqGGbOkHCiuhr24ND8WlCpGRx
kXcatSteUpRYyQhCDc/ssDxTPb7USCadnTN6gCZH9oqIDGiuq7Pij1O2aIK7gCGnU+WI2SJpUE7Q
O6W2iy0Sl//Q5rJAwiREs8NTK9TmWnWjNjC+JRKmuLjhyWEBhjCgs6DIa4cVBiNtN7OX5ZRYoCd9
7hDzg6XVR3y5xdEU5bik7boL+YsSkU1ZD2FwhhMZoJVdZHb8JXMymx5au3O5nUarrnl+1f+pK0e0
m8zE8hw1DEWNQB2rzWHC5kCXjVC3mneQTeAeiQLPyKhMDlQl1SXJC+0XrHHttbcyP0izeO3AoISm
Lsas9ipRXrlxvCkdqQI/QwlUlNGycB7B6lvXXw8tNlFbXae01d/5HwkfJILQqNF+zXnqoumhmyRj
FK1jauSs1Uw3UGrHj6NlUZobA4EK208zGolRq8dCjB31XWZLyOXF1Efstw/bJIxxuroOyMhMSC6n
4TtMCUEWr1FhUWIwgxmQz29Oo2RIpYri66x6tmhoA5pOvvfpskwM3+MLqKRSKqKhiDaThL4/uK5r
aZKKlbisucAaCp0YVFlFL/k51Flb5TFD1JgRgJ42T9dDb1LjgfVQt5BPXAGa3Iguo7Vcb1usUVqU
rbp9ZiN3nvGCwphg9z+xpTbsLOph6GczVyPt7if8wPHgCzGg6UOs0OjUYiSXW5rrR/sx1d9pZjG2
QRtgrmXUFy2Y2lcOLYYKMjyRtBlbbfHO8ZlnhtGljiljhdBamDlaj0XmJvUnqmMhxoIdAzH0CeQW
bOco4J/OjkXvRQWKamJlyxJKjkrdqUp0hCfSbUwYCk09gYN+HBfAuZ3wpht1HFCkVsfupNF8UUwp
0oDl3TmP3yC0lMK3LKImMaFqgxE3905IcUXmX+/A7mc7DN7jx6i4pYiCTXudFXN6T5v8xCDjnedC
VdzXechTkA0H//dsLXK/Hb4RPyjMZxtib8zSUYfhoLBFskyjxwZk4NUqDLkj/CdGD95AXZhH/JzQ
ZfHftpRf4z4rpWY8F42FIFSUzd09DuqBVjytItnt0sRkEWLt1aglMb5DETq0McSiD49hhdyurg6t
tTiryMP1f1Mt4BQiZzLSGjCRk4BUa7VmX/f5PD5zVKyVbN6JRE08e1q3B3rXPz8wiJrIENXCVSJE
GV9L7i3KrRykgGv8ZQ85bISGTp3cppCLx8XWmK95Y/re/4g6s+5EtS0K/yLHsEdfAWkE+94Xh5oE
7DsU8dffb2KdcQ/RU0ml0iDsvdZcs4GMisTnWwBJPsifmNrIHENE4H8hsExHoKpq2vMVLIoRnOGE
XoBSK+2JwskkhMxFkluS7BHjo/J0UejKtVLMXzF4JTjJv6I4xcehhH17r8HMpoBHqySreqBZ5NCI
Co8OfpRrhx/4wOhm3+YdRgsZ8GHyS3c6Q0LWPruMwJblnV3CMQ+/kvnpZBFtVw92ES83whdTWZq/
UrRLJaXTJj3YlrcbuuY3Gqmvq54knAbOHutknY1rk/tgP2gyfzltJITI48VyhuIdQmvNfvevtvoC
HfhH0ywYdunKeOdrpovSK5cT1Xzpu8T9ZvjGOAjdi0RgoJ445spkSnxEKVCll2Ei3lOY2dVG1sAs
aj6f6ushTaHWjByESvB4yUHG0ZG5IPr9ffvI0dgkZNlppk1p++i93ZS8WYg9nl6wBv63vOr4i7Wk
Ay1LEcoHwH1z8vF6rThaGOcn+9jCvXaxcu6NoOGVg6Sb2lG/6BQGMl562if/aR98dOAsMxuAxrsn
kaDU2NuVPozMaLY+u3CmJfTWbPCFJ1KSq87q2JM+nKyHLwfyDknzSIakTtqoftBd/LVdly05Rse5
/aoc+CUS1VWroD7MmFWlr8kc5scnXY/nLFx315m90sX1ZrTf4Nvq4l8jEVYSMZGE7VF7NGKS6nHR
jLh8ujDrJcnNbLjchBbyLixz0bDhmk/4Fny6/ku90d9odOolNAhkmbdfygmEQb3rxW0uPotfE9OW
9qf9wo/p48FBoG48gcccJtfNDhXpLFrSMG9OMl/MnU+0BOvxQLaBa20L1xBHc2Vtmnntw0eRBuHW
wpwOkVNew/CshNEIj0+dYp2UKzR2JvlYyDU78sk10NQ+wpsvY904gLvWSgZHbgvZVTMMh88vEV/Z
fA2Vmlj3ynD7ueWz8Ip9lzj9nxYLwQQD2gn8bS0AZBTmWgQkRywBk3WruwhnKbuxu1+H3Nmz/i9O
strG1OPRjqLuPlFGS71XJ1NBcisVNhLn4ffSy3tS0iEkE9Xxb5NRDCrg4VdT+f0buaLk2OdnFju7
5cWlLNzgIcFjj7WcHnhAtCsBDxxGSdqlohfTVv0E2yMNg1yzdt6X91yYn9SfgEcgcvke7J6bTV5+
sQUP+yYmvCJBcMFoFSOPiOkTV1EDW9fdWB6tsNpCjOnJhJBoUtLmA8JJRUnoipdkVC6tCSQKLYAr
XX0S/eoC/a5jL/cb66iESl2r9LU4fsAeYuW5w7B6B+U0UByAjhejbJnyGDy0buk4WNv/tjh+5tjG
p4Qf/XdIKgAUUyk9WzigLGboOPdkQVbxgJWjHXc6r/8RjzJG4zY6CGyXGfNzZRxGq5bhXzv7NsYI
584Bq+nnj/YGCRQ+dKeM1/et/BoAdYvhdBzs+gb8ra0My3hw7hTF4LBhCC7Ls2xmLGDDRaMVZvbn
X9ZmqP/qm8WfwXDBNAbIT1sv9zCKB6cRNgyDC+SQPWgKdBJkdlkAq2pBECpbFEQ8OPOX4DmTLWHR
K7Ewmj8smoatJZAnidy/qgPuaHxt+QaIVkjP1pqGEAZhS9WRGmX1bx/UeoQifNi0fus2tr8oUWZI
SPJNSZ+lV0u/OJkH1mgwktn3n5gX+kaxyTcRNQaHSrvq1QMG4uaLkq8XjR69uvfqpv6p/5ruhzEE
sDF01e6jHwfp6Na7T3YUn4sVN8jZPI12dnV2cqrBoSfJPnRO/UK44TNeh9PQqgbVIMNUgCsZ3mkW
GrTgJ+eGaqXQKpfNaplL88qMeWy04cs0y22u0wQlMttdhQAd//4hXcgKIcw2wdf+Tnz+9IWu7WiV
mcVj9YyrCqtMXO/sp1Ha2seyClz5THYZ4pEchcMwtsrWGASQfdElekPOGiULnww2j7rJ1diSpP9p
L5DsoMJZdyO3QafDFj1BliQzrXrw6midlv8bC+mE/wi67YakeFRYq2Cj8mWqZtKGALpE8rLeWTUs
+J6L1cOuh+nVdBUXoRSSqv/cmw9aFywuqnalaTPR4q0EbZG1bFNerH6um+tmj8fXpOFTgvLW8Mtc
hL8JIsOEZAtNZDRwY+lVr35icVXBdQPgpf/qjVV/0e7T3AJmAtlSIrO0fEEDFcwqvNDt5g0W9qwB
+VI+ti6U9T3KMvoWyj0JA2kGpVSljKQaZFQ2/vZE6ihkQ37BTSn+UYfFkK4lqcq84dKP2TQXUuwf
ffVkJzMeE7pFE4SUYT9WLqM8lzCdZNWSddNjuKGQpfTke9P0ChkGL0yhk/zrmdQRzYvtOfbnznw5
B7fr+eMNPccPWpzBYDrvnGmv1Gp9nZ+Wqn75PL6fejR6Gb4eH8y7Fi2QXwCAKf4Y+0H1LEMckLQZ
qRtRV0CtzYrOiaV0dmchntyyyoi7L1ZCLpAamQ3vFhdLt9LKlVuLFl4YLlROyv3DOOWzSfJo9NiF
vs4ZF+xTkKEvJm2Kka5q8ZnMCLP+OUBe5TVhgWGVzKyy1lWxrx9AB0t5jypZ50a/G2dmOad/W471
c9LH8/ShU+JX+MIZv8Bi/V9qlu221nk65R61swwQ+0VM+g2LynXxtNGgfZ0dtHaonma9IBxF/mL6
XFmz91deZaliSLk3Wv9l3CxR/YuZIRcUvrA3XxsKXhVsLl222PYEVxHqiNZ90F53H37GsqwNgXP0
rdhVtevR1Xnj89t5uYu9S6/oeX/t0eDHQOztsUuz0Ktsg3YJOUeqfaxE2l02Hm3uk8nJZtmCbUPV
+S+7AAnO12Xg9s+9teCooC04gx+gUShdOsjnKuDBeR/oHYUfqBgnHStQxaXtC+B9Z8beubunawSY
plRm1WHtqDVH8Q38HjeUCDzPsN9czGZ+rof9mTwV+vBeV86Wt+8ZlS/tadzg9PCr0n7IrOYbg6yd
Z2ffqbuqm3KAP62J+q65LCwhe75w9IPnOi8NymRjVO2V91ho0WDxqI+1dqQLzBijyXGjvh7JH/Uk
9FK3usAZcSL5MdrqHMQGPMeP83vXfy2lEOnPH1Z5gj0aoJVAIrQ1ju7AK7OyRW1nwv3jOUFAN6xa
suykCx1CEfwBK/laE1Iax1ZvyaNEgwrkSCXkc/UmHmZI/1lmjHIHO/V/mGnJnQ/QssftRK9eboE6
GXnTqkWqFwW6IZnSaPXaDVQkCd7nn+W4v5pBufVQIVCVuSEODTN3f+lu3TcWKLqyW5gohWEz8/q1
qsnrc2WofbWeT9OtkEg12pnF3j64xlZteau2rshQj9aOZMyS28j+9qdu0mzdqSAWnw9el3ZCYxo5
r511rju3j4NNJCRoroNaw+K+PjTdBosc8A7h4ljBhoXOp/1uGx1eKHIXqjZz2hClPnvOsWiuahb9
/S+F7uiE39FWC3X6y8rbPvYI37yO7lT7rHn5qsradiq5CXP7FpRohShLa/1dzyKvyfSVZvwLuBBO
pwVTazErmpaEJcva1ZcSnxHa+P8A26+s2yhNnUIehTT0YSlgkEhd+zv089cPy6x8yaPUoqUX3kYD
Hpm+qtRvjU4kGn/JcsIb3oP8mv0Z964M6rSuKdfgW8+pjmPSr84TIIKtt78qOWeER9T5jNPYg5YX
kgxRq+T7SgcwPWzOdw+hYU/4TwD77Svuwzq+lmRS7stgoOZIYlXGzzBDU79vWOXS8n1eGgArBa5W
oB3qhR+4b00HN8Qb0XYzkWK0/XBG8kr4glRFrvoJZhtfa0deKqdqf1dGrYS7yRF9zYuo4zcZ9V65
2rRuFfCMGwsMTcDwbW4VasX6vYrL3TJ3/+FW8It7O1lD7GOfbzfP7eSdhY2if6j1q/EzADs69J/B
q0gxy9XM/qzGADhdUC3LuV7Bn69klCGrFm/zGtTqkKCHQEmrRRlbqezvWYCDuecuGAmjvAIvKpiw
CbKpP2sUshoUoTo2t9W2Pqq/j8DGGP/lJ1pXjz6KbAffCUlQIfOfUUp4EV+ijI1H+s/KQU1EUVQC
eC38a74MYnEwKFZCDv20gjx1VWZsqdqANYFTcydLSMHaFBvc9Lp34zyfq4FThUwr4WzzoDBiq5FJ
jexE/7XeGA+fgKRhrqP3jfhDguz7iCKTluI8qj2cGqhG6zUtEuMgd295FctOS8VacZtun9vbvDh6
LN6R3N0pniiUdr+vDdzJz6a0kXOEfP4NhIUVpG1XhguJn+3AWHfB24fmqCmImjRNhAgVwABKjw+D
jQ9mDVF75VNuzU5ufQEhxge3Dt7Bx/MjAiDU130NhkDfeXnzikrQ6L0wEapatECfEfwDpEmGh/QN
5F1zXzmkcIu5WqzlHKGxumAGbb4qIOWJpotSoA3AYc3g1M1kvl53Si0D8GF4wm39NF71mgODIxor
eWbffYTk+/znf67PPaPCSGhG2t7fH1sdVwg4haylvncwoRt3p9oIMiqZW3CiQdp3ksg8UCizs9bC
F7SeT7B+4oBgneOAkvX9CnmvseuUfw61cEuJPRyqSGHdYXV/3ReNulN/ULjj1yX8s3UF+9qffPd2
De/MLo52vEX41LwzVZWrRQ0DGIXDSx2bcS0Ls9ep4+ISDQAseTw+cXvtJnfIwoSAxj/Z03sWqT7r
Xrq/WztUesR4VCZPpFoN6z2rfiCOw5N7FG0AwK7+O/iFuzP8eEU06UEHXmEMJsf5dZYVrmergOuL
eXq0jqhfLNgQ5h1mjVnKThblwfTmQAs/IrWjxkIDdkNdFFEY9FYELkDUq/zhnsbOW0Er5J6um+aV
K0Lq5XV1/K6wSZQ+bjb8dB4rh8olWxTenQsIAlb1nxOc8adl345hcdGEgLOsYdFNN3XDSCq49R8Y
Rxvkp7oVaP2N0TlTTxOVMHir1XpYyBmHdanhHKisK2by0zvj89/bb4yHnUB+l/HuqXUk08FKRaA/
HK3LzSmU7eoTJMgAXn68rFLFjOrUu88Y7u47gKTGGbycR7fq2yovymXbqLpvNBdnWsjubTfkjTN0
ZiNjNhKfo867ODncytyZD5bal1OfJn69Mk6PMxWs33aEYvQXEHd2/zskcWuVBpd4qHqT2B77WfM/
b/MKh8/0QGL8g5NuRxDhzWpP3oBffKDsRx38mDtRJ025Grvnh1NPzVuhU7lv0UVeYy4kbhsq9Bkn
1Tqv90gHzDSGc0t2SQW007AHg7+UalFH82aOgFkHLT8aZ34yLHI9Q8ePRlEPe2wvncm2qom3vdLP
nt6qlfCKPDakeRKOterq+egaiyNaDIGUUnzvqItLhxaqwfTip/yx3/gwz94VrMqduMLTodUoh3UC
xPfYfFFdHqbPpP0oO5BdRV/FTZ0JGAPdmuyuj290Mk3YnedoCQPKIPBww+7ZftDVVN3zpsg1csDm
l3ATfOoUZfLgOI++C5ciaegTNhp15CNuBhxqCvVaYIJrbcaouvMKgX2enZF71x/e5nzNxqpTN7zC
qfX+e0yeFen3LuFxmhioeIG5VFISwjruVZiMwQO0h6zot1HDrFEcMFcomRVg6xcGhIDnLkGTjAss
6JMw2aELduRXDIxPjZXjPmo+ZkDmqb1ayCDytUk2h18jMu8bnsr8qh5PmtpKfa49aKMNTctDxgKB
6gPh1LiyOti7T8E9vBijgP3u3SQGX8UGLuu+Kq1dhQzdFAtpP03CF5roPby/1/jeXYVJ8goujcws
bT6PSlibveJiL36WWIuiesU9Gfar2XvZFWKHV1XkNNe3U4bdiO/P9fem8Oxm3Dt+bK7rIb60O6sf
ZX15ukrYfrSpomI4AIxGqJ5z/xu83L7pCS+cZtbFtmBxOftgzgJEoh5GOhfFK1Y4fkglz0zPAxU6
jM+HbsOSb9wb2FyB1tVOtVMU/ZGdF+AmVIZD2gZeb8NR9v4D62O3ENYA9g3oYjUEClQQndusPBRx
6JIzgbC24aC8mkYoyFWSi4+AHyVKmcG9V1jhb2BVTh2kBeP3zX3UIQhSup6dlOL8bT2jUWwfcLzh
9tYN3u/fEMhoFqGGkhv+Ar2aKWQ8er5H+My/WsSL/lWhV3Nj+F/UUcjjnUCPp3OzU3IShD4qwkNH
jQiok686u0Q47bfGVJ3Jd+FAL2a9IlhVGJVWY/i6NrHHFJSzl/2Hew0lQgNtGnG946xBERXVWkA6
79mSKV9q3xubt1dcrQ9P+7bHyt07soRwE8I6RFhov7i38IqbGdTOKD5T4EKPXj0faQr4vRMwXLCw
8qUWbhm0X2d2JVfyk6FuKYH9GA5vxmMi1MvNaUQOAQ6KZ6s0u/oosrPHZorTmhwjHp6YN6w24HEa
n2RBSqwul0Sw6jJacRWYnoMoaghARMBmHqLNUfXzkfkUxPCnAJJYCEs+BM1LUOJafbblKiiuFxjM
07yWI0TNPmITVE/uFTJpjzv0E7CTcUtpri2gB5cnpuMlp9jfIVTm5atqdiTbR7IQYuuVR1Eo4aHq
G926n1BJv1gS3kHtMDiNoQFbxZQOhBxv0pUtl8zhft3eVoZwgWlN5aNIE8gz7SCXBW6cJ4YIFFJw
+XeTkwJ5gujXyHgB/AJwF8PVh2h46lrFa5C5nKgWVUumXl8PY7HalFtCUeudAQjxPZOBB1Ztd9Ze
GVRRTrQZLyWkTz75O1GSyGjKHwVPUfOIuxNwX5qPh5sxBnSKf5xagCL+NcrpnghJZSgG/6hM+fB8
Og+gRImS93IgKlnpoGJOXw7aKYy6gvwbd8Ck9OVTCx8QWjVeMchPQEIM8hF/8ptzqRo3l/tmJtxQ
5fD3htCMsdYuAUoKRwdhr6MbvPiPEF/eDFeGVoE1trnGOLb8ds6ZdW6dGRNQlbEOhnHv6hWRKHVJ
SSBUC5oTdTmasIRckcENnDo3e1XPFoZvC2y4kZsRpdyapEKSmTAXqF6VawN/8Z5KTsrXwRVID7mT
AmLw9ojt3S9ZbFaDad0D8RfXE3lo/hVJNlVTbM0qRLWkCDKFpX5T1w5MElL7Ad6qYS19lEcdkc3l
Unnw0Zv0Ki43ee7gWHRCg4XmQVfxtihX7fPg3BbKodaS+261APfMXcsZ1qtNhX+yhxotZqCmM/nc
U52avqMsACG63V0OOrAKNwHj1CAZIrdyeJdfaLEGystYYeR/xAi5i7mpYusO4RYB1/5mhn1wBvar
1bWj+cliz+BiWYaI/XusY057Ql4ItO3R/FkTZSIpLEajtjuNcMQACovBUa1TGpQG2BVSksqusjgq
9pDlcof98tUw2Q0BLj5toIsLKGPqNEZyjM7xuC+WhCN1mNtDhXxwViLv+xaSFsOLeF4AR7U47bsn
O5GO/uxFPYtXnbqHq7kfvghZu4x3Pw/CdDRAy3wdcXDvXvrH4XEYD4/r119x21w+5ruQhNngGNSo
GIafYWO8GuvuTJQhxXxLUzu1dgi78jblyBkRAKhfV61bhYwdhfAJ9VIQVIWUJpK8HaYNNhl9VcR2
d+BBHCpo6hTkV6KOxeWqhmaZCR+/UtyVd6dGUBS+HAjxuTK+v5mM95QxjlSYbcikunrCrM/fKvDW
Ya9DCEXNnpnhw3m1ZZ5PntWYRBSQmSrSaNWUBExxcg5A9rpKNJHSay+7LWmMX60Hftj5T7U6Og2y
WRMvDXU0CRwsQw74DpizW8m8LWrrx8/tZ4Up1l/zr0ZwIYXQkVGt7hbRBwQBfgFW/WnXLyCTMloF
mA5M/bzYoZ08USzRALZo+JXmwJEPAhmosGDlb2KG0IfKL1DBc6AKBdDXyTWIh6VpNKkMy/0bOSP9
5tUtsKCDWQwj0jL08r2HKRFBjKWf5pmTtSVAJ7nrrY5MHUE9MUP1HuOTivthktKXf3V5YXSbQ4m6
JM84jo5QC9MOlMmwQkJJyT4NL0iDj2PsHHqrAVoU1tBVR4ZTz/Y+PIZnjI7wxOhe+VMZMvF1Xna1
Gqo6if29Xx00R/VBdLMKo52eCqMMU0aElfzD9qqT4tnZOYaRYd8ys8HXNXpRV+t83IfGlQdU6StX
B0WOcqfcuZAmndL7y0WvyWZ4Cu65fCGR3gAS15darZGF3hOQQVMpGp4/ZKOO2sgLJU4CSaVj2uXx
LbU8T1Yzyq/NqGoTzUZTolsVs7RyVsjSNZSs5h7CTXY59ICBCl096t9ckiSoINPK40m0+8GQRyO3
a8vasoQZtdwsObgEgRvIEwPk+mIGZ187mwpQCNd3s4icEjCQc5Tni5EEhsEXUtDBu0fm3c9rEW2i
WTSrT87zxqS6rC/LxAK+ke2O7nMd0TRaV7bGtmlGw+a2/FeZY9P4mNbmSK0q88pcORZHf7d+/h39
0lbfZu+/t1nb6NVwaTXyBEQDmyyZRO08RAREXNYQHchVSgdNSZjTyfRTiSQiY0CMT7uqPtUs4VUO
icXw0Tj4pH8Heo0KwQPFQp3XFyn5oNa7/O1x4RJlL4Osp6JZjlC4Mo7k11SmMM7jR+T1qYcYjrK0
LHOpkbLnXBSqQ0SiAhMzV+W1CmkFuuFPQIemHGj1a83+e/pKrZULTyWvv1WF76Vt5h9AracYUxJi
lclanmat3PQaHBj2eLTGMjB+wmM5hrSq1BFCL4RczJuqpeRyCbT9daHK8mvvje5eSnXBZi9/CVwG
ttIFqKzCMupKYNqrXrpZ8IF3bH6a5pkF7+OFZ4ZVKJr+rlDF75DBN3sTLmex2754Pe5bM4D2ZiIU
rQ4PQJbATikTOBQrB9ZsD50PBjBMjcvtBcSk2Vb7pigLBWrXE7g6jaBmgOQi9JbLBD+kGRaTxn10
iNH/XyYy/EHUl7MbvmxVzREF6fkXiAjAOrfWO2m/N5EPuh2VbaR0WH+iRmS0aAyIrKFh4xI/9g6F
VjRYQY0oZUiovnQG3D651rXGXeiX1NixjPLM9DaXXYA6szwSfQhaqx1do4Avq0R8Nv7D8OPDBJa5
f63Ld26wmjJ02NUtkNjmcAcfvN5nRBoUWqsfJUbLi1XfroQHGXPRigczg3dRldO/4oqE8i1i6YBq
MUlZxz9LY/L+AQIrrOPZrWLOYPzA67FnIXm6vDEEYWZ36PAJsAXpFGCRttRe08GTCQs/BsczJF+e
4Z24Vw7IVmCT/9N2QGjHL6TuvoFwWP3IccO1s+ltvm2Del3SZjnxv7gw5vVZNd88GiMGAzWuBMwz
ri1leuOkaA31Xek5BKwKKFEC3bYP2nJbMoo6lUPm5TCUcjfsGvvowb//3dnktaeqPnB34cvSP4r8
yjJhrR01RvyvQn1k30nbyojIpAhVKoMquTrf/EbfxS7qJWjlw3cXTDIfmGsbjajJ8AuZPbmRsOiY
ZXNeCdHR3vyUcU/nR1cezA61i1thmyIsXFzzN2criFBiAfAxIpMHSEJxGVnrhnP0RIZCt86GGsHL
0/wMwVYmXS0iGdSIvtxL6KAc/EoMZv0vKlIcIGH5ZPRudMgopCRsKTiFQLBX2wivdqmvRvjRhivA
IhSHb+wNpaohmpEF6hEY/i0xn0EMi77LgtDF0UGWkoztRHiBv8FdqKKHELM8wvLiP8ts78osJpeY
UuFBIkDS3Qffo4AfS6F9V0jmj/FX3pnYaFKdx8P7tDDYjaMxHSIBl/gAlWAtbdP5flpgGpjOs/lq
dJ5m8/P0uFYMdoIN7MNrNJiABYq/VMGkZ/I02Z/0MqcO06heFB6DpC2T9B2P/P8YjjfxklYinoq5
hg/ZleNGfBTz7xMtvyByiO/ho3vEFVB6C6VYsjR1o/zI6Cy/zvV3m/aDfMsLZH4dd1+keHEFRBQV
XbRMAoE8cLm96Jj5ImVmO1kbwalUUVKJvHNtVD33kP561P1HpJegAUvBfFTCvU+3qGgr9IAD1pTB
AYE+F5KDrPjNUoKGCzZttcVoDwDjK6nAICJXc8WK2KG3G2OgTp11Yjkg7wV+ZGPcGAMhfC/nfLO/
4zWji1yXukq2BSN+an3m2gAH3Iuzh9xAQlfva0ysTkDlte4lPOp8JmNtEGX3jE1ID9+0gxPWe8ag
0Gn0lH9qgGwwO8xL5YK7ZtJBshpflV6sZK2fFMxq+hZ4J+RFacPsdnUbwGIDql9g56pWBnNl3GBx
jqFk1QEfJr8Iv2C+epbv0KAPE/TxCgrkBhFgy41PuDvF9JNxlyoV2VAn2FEzFWy9ZjoxnCdGdBoc
gi9ITUePzqgoIWce4AzbvoS8CGFDSEugpyG54rQTYM1CJ2L2TjalGoMY6EMvVr4Yas+AktLW6YeQ
stTn86ryr3Nrc+pMeYArhYlx2GRvV4IbCwQbhluYRrxCKsYAdTi+CECa05Jxs87HTxf8iMVcZ0Bo
K8qMg+vlm8WiQRtwgwR+UPVAjDRXqY7Va+nk6iWGRQRvQ+F9ol8Y1ofGSYuqXHrM4ZZFzi+DX+iv
1DR86Q8PmkQ1CPSLXBI0YVjGYP3caE0meX4AlN913r/zMuuFVg8PQ/MO6VfuwMnlp17fNAnL5cae
rUbxer/OnOJcS3SpzW2vkNwdHsE6DoxzdHtX2k2XrzG50lvxXdW5n5kXptBgr8vzcr/c9Zr9qLca
skJN9pOYozD+5kI2kbqqsFFpA/sW0DQ/YXj1oGF15FrKSufVfPyffEozoijBvr2CT+JKsP82zK7i
c2XOU4QiB/DgHBkmYbTDKgjpsn3pKdVVH4V0aTNYICD0vevcSH2cH5FK8EEt5rAEJxm/uDhiyGsB
ogoQ7QFQYF/T3sRMdMzX7+v30qtCrtLjgeEAVyAE01+gPajCg7oHV6p3HeCXw4937cTtcnBevief
SYVBBUZyvXow+XTu7cxfwwMNY5i9t/6lfx5exvthMr1PV73FdRqv1eOm28LkpCBRFfNyYIIiM9qy
eQoR4e7y8Zmivc5xxpvN/HF5m1/v5hWgUoZwKwdNO9b7la5By7AVv2YVDXH7uP/Rw+9ztkDE3OE4
MrDtqDkxUyEWJ5ChebYwLGB8aqmLzQhDUc6nX2WKq/rRBFELWQUj+0z17tmpIYQQxULq56iNxF6j
R7wXeVTjH72jWBvVHWohlOx3Yh3UpByHSvcVsjBjcmtQYFd6KrOflMx5ZDiDduI6/GRujICsdkds
rqLpPowZ4njaEOv4EChiHMM/6mhsVnhfVXp1kCDBo3vM33Dga24LHMt0WkDxoJAtKeQw72X0RJHO
asEa0cZAgo6HhUBVAHjxzlV9RokZ82vr9hZhAcqiyKUUBZRZQ7COhHJARH2SVcmO021yCzU3+sA8
Hg7HvcvggxqHTTNrqZbIAUtuSKO1GgsrAlTM7felD6TM0DKnDDsCtV0DxYIn+DKqW1AUVj5eB3r3
MDlxrBZalTiepG9QswSo6RjY/4qSy+HB6OU10qFMtchr4CosxyF5WxJKQ3ZE1VWnpiP2E2oP9UXY
dYHjX+h9Cpir1bldb7Pb7DJrjiHJ+xdvtX60C3RFB8zKeung2cYrDkgfzx5a6uboNC3w2MMKo3yU
N626Cjg08rWnndWIRLhzbOOakpNndD2psgYM4KdXla0XQB9FTM/7YJIi3+mxci/VUZXMTIxOeShd
OAIESsB8P2TulngQusvxbpfAKiNfnIlv+wv6naMX0htQerucLk8c6JzhzXPUqufySuG4VyaCNTx7
n1zl3w07CrARoNY4DHERQiR7Wh/WmXUlc8Ng/9HgXB372S+3yzgNHdZfE2MxAkU8JDGoJhWBxsbq
mN/4OKsZreLTzCQYOJjWkF1Me9jbfmAAiu1zRBpmvBDLQYLxpFcE1kj6z+5teMfEVo605b/iXwID
ik3tL+oKfIi6u+6JQ5peTFAcIz9w9oSSQXGPpQP/9M0+aeDfRdyxDm2f+ua5TDUnY39JOaqHE5YQ
pTozFiaNWMvKiylIuceapL3mZhcp374k0RJhp+fZCrMh4e0q2nimoVFS6DcmucbqdechlnzmGK7U
JpITCGA7Dj/Y4qtufvrAtn0q9vA+PA+1Ih7GrSJV5SXc+adQ8L5oqiIh3iGXqkbQ5qyORK0iP3va
rx+nzdlr7zQf1sdoRwwiM/eD1whiKLuIDhl/eCVX64And3taxtWqc9kBC7Pq/2Y/N+4yZtWb/abO
7hjJySf63f2C5h6wH4ASzxgwOE0a/RO+IiubEu9BSXAD/BdXYthnWYgBzeANPD+uKDQ6WE3/HXnY
oFptMSxUamgA+kV6lEOX90roj6Tr13PEQsPKIE+M9JeUVSoUSPgeikrKIVK/mOw84PTdW1qXtC9A
AuCsfuG/9KxlCdPZA8EXf9Wggn3V8swpWK5mq1ntbWHd2VsFR0948NF7/OxBhfceTEYEDNA3VojG
4N5hW/OAp2Bmxe7l5JS5iwFov8B9Y5tSXAGB/73+wNcPfrVXWNZHhOeO3oPiKO2D6w33s8ZYVOHq
gv7eBRlc7EeMgzu12ZViHmPrcBc8UdaqpD/jlnEaXjHseAL9SJNeTO0D4vTHya7Mj2UbDRtvKel/
f08k9TjUnPRG+Y4aEN/0Fc8ioa1cCSfle62S+4yDhzYfbUJsUd1Dp943uri92H3YTJr6NoFggcxi
09yFzAfYT1tnjwZbeyn/EyM16+koDSqAkQ2OuNscAIWX+QZ5X1ScHzB2vE6L8+s0i234mI1t1NdF
fJ/uxvVtdVvexuv6SEvXOViF38OwGj9GVz8SETM99kmuIjFvuFwfO7g3wuNUkEqIduXXkZ23HKrr
uFq97d1wN3xMsTChgv2jbbn94URzp52BpkYbCgWKkm37+XewnZ5xy5/GvkaxGZvAHVua5F/pXLG1
N+M6nGN/ORACl+1LwWw6SKi9N54BNEwDbAEGB9aZRxewlWYMp/OlMARZ53/8W/vWToUwdCrBsYfL
eg++ZA+MhbjWF6ZfMX5hKdTQaFJfSKDCQASW5C9aOpc7xim5H2rKfVc0ofefjsZ211emRXP6Gr6G
6Tj2Yg9iIvzXupP6B2wVvUL71NeC8cIKY55MEY5Nq/P69vP3+atu9+sbRG4MyaBGVls5QDHbqvc8
BpVupauFS9O/xqKAm1anxKyKmOI3SMkHCxREUvwdy1k+SITLh+UDSiKBpCznpaB4yeCgbeLiAEDL
mO1w1vZ5wuWjGwUVIMhKfqg/OXUV76PHoXscyyZfWOIRIJNXrj6IQ0GNOiosVJHNF6aTDTF53Z6w
mHr+HdbGll3oXxupwks/q8zrdZ1HaNKx7Rnux9wt+OPJl+At6AjLuROP3TAaYucc9y9dbJlZkliB
cMqvBRgK4fJzlicaj+/rdALcqver/SSAJ6pWXKxQxU+rR8UuC+IZluazGut+Y1wZHjfH2XllHWdw
274MNyytWDlhMdKvQGUUBk3t83S2KbJIhQMmJHfsUrgXdpmc7KR9zlncBnuMphxQYnPpTFRNcO8l
uA0yd0qddVxW/urHhhkVub3vtPJ3ZEUYAET9T3lZ87P9ICn2am5ZfGkgwsGjf0aQ5CRs8JBdoUyV
/WfRKYYHBIN2qbQExzyAR5ZQ3+JT1GxWnWMJxJIxe6s/3A7Vbpnm0HF6zrIjhbag33nasjtB8HO1
g04gYw4f2NLHhgM/D/7rYK/PIFXRzJ0O/5CP+yJg9PsvyzWtiaJUUGNAbl8oBfQ+pfOmpLz4V9Ns
tVy3RfDnNTCs38T8dPsSHfUZjtxsyP0+RGRcIl7+k5fQ6WBb4oz9oc9PCL/DdEPqGPMFXAbPElPb
zmn3gx0eY6Ob9cbd8FhYVxjSpAVMrmuVbiPCXQpgcYn8gPEvsgl53MB1hmnLV4VOixIXHW5/+3zX
W+lrVpSDYB0l6slkk0yQgCDeW8B2ikE6McvL31b4bOOvw2wUuJOpeTRZjWvDWrfIxnj1DtaV9RRE
I6x0orDYK/bKvfqoMqj2jtPa4MzGvGu+WpVTsoi7l/ASnqAu1wb7aWOkzyoxZdPxcD5HuzkR7fzj
agpSmGqCpL3mM8RpOGzmnbR66Zc1Y2rZCrtcf/WwebYvaftlmPt907w9/RRhgOGy/e//uETh+dHQ
dI1utcfIbj9deYBr1EDp4kQXhKqI0QTwVGXYOJuVYR3sSB/luopnK7pJeGp3q9SFi1j0b8VW+dIy
8KwpdlUv1yef0Xn+zLwyZvKIc/E+quntRdghdTGT6fwNIkSUmavJNZ+IEL0EsQqq3S8m1BAnyt1S
/w5fqX9OrToQJO7p4Ix76wo3JzVhM37wRKEyP/wd/mJ6PJA79upV644lS3352jaWR3T/VH/ke+Zv
Vebg0HDxRcJQIMYRV37lgyahsviPQoHpvats7YinUsbtURNJLf+v4S7Gz/VTBZOsmc9QSDFYcT5p
UeiIgLNbqzSS809tpKCSQqD+/sshUexNoQ/wiR5NVsQHGw1FAWpJY9i01djTe0tcK+Wa+CbIdLGc
E+VI8X9UMiyJDEaWKJKsVUekohtldI4WMFHRkTBoei0uHtS0QcH5XM1T0KRJSYiXUq+jwFlAbVKK
R5eG9Z6/8azRD6zHrZUxKYEixkuS6e26veNiY2JidTK4fZhtNMM6ulE8kgwzoY1cXLA7vGwesxKW
FZDuop5QXex8MdlFMnK32rSgDlIJDqh96ezo7ulNnHQWORjxuvCfADkKTk6LebLKMxO8EHv4gFV1
tjx0r6MRkrp290G6Y7lLt8XvLz5HhsOtnI4ghszuoZoSY/vBBZo+crjrFnrXEC+fxvF3UL4BAUPi
OTIzijj1+8Gldx68cMqvB/UAiWGCKBLjbSi7K6BhmQwfeHVI2PMeGNLG/uUv9ku+RpaY4gb1YQyC
g+v22aotGsyECn4KDM1B74j7OA/8x9uCdGK3QeqQbHelW5SMRWNp4YOohPMzchWZCPRbvyuouN/M
LX7Yg5mVFpcXb4ra27/aRcazeJxxuvgUDmzHjp00wBEbxXUd7LrhZf5rcG69Bvt0vQIIgbHaRS9e
QJy+/4UX+dxkm/3gDfJSDSGo0KAzcrotTvCFg3Ko2Ok65AjAmjeGxEeMjfU4tz+dVfDpfDrnAcbV
IDqZ9+SUyL9M8+PIWyEAEK6shJ4qwPHRj/3clmqRuRdMyi9AV6V+pV8fVvoGHENGizpVMO4Z5QBm
qedWGRYzba4xxqwO6h1U6OVOISh3it3aOBvi8DorLar4qekw+umsOMPsHLHnfhnzfFwmk9UmWe7m
xbExbVd4GXXEXgHCesG9+WXgLvys6bFujo6qh4iS2YQAs899MhPBHd3P4I9kN16wr2OXgPMSR8N9
yrMrv/OwmDwz4NMokW4XPPOa1zZnQm41mBWaIDxBQ04uG7dGb4vBtn8IigQhCiA6tdOIjkd5PBU8
Bk+tJn990gSKYZvKcnHYa6AAM4OnzeO3tKls0okmVLJVi4hdWmFfJyc3Oi6kQZCg+1S7DOBPmRkh
jfg7b5+82PDh8niTz/+YOq/lxLVuCz8RVeRwqxwQIESwuaGMMTmDEPD05xtS7/pPq3HbbmNjWGGu
MUfI5I5Hh6SRGbef+dd9lI6evUqUJPVQmODO5sWevRmKuDof+6/V+jBKwzaHPyyuqHrY5qY1/BBG
jW/xE+kSD0vAmFvEs2WYNGqvpL76KGl3DogOP2GenLuf4AwoCkg6uPTEXBGP5RO1QxjEaZImn/Fr
XJ/eUK9v+6XBIbqHzZ7IcRW/slyvCMNijWZ1Br2i61anAsxzAshBBIE4UuxrtH3ozAYX2G9YSj+6
dUw5v7LJEbfDlHr8djE6Iakp16DSVek5d5UxqdOmLtItgzPFZ6mP8y0LHn4JvFyY+zHjlb9aDh/5
BBDASZhGX8tE3ZNw+uEmPGUxqXljXVogBMaeMAQoPLvGDDG27FJ07iKER3U2kl8B6+/oPLpCZxXP
/wLQQ9JFmd5tkMFB1tHz6shjvBx6ikVb91PyAjRTrp7QXwFTZ3t3MMUZLGFweA9Yz7s1vmDDc5fi
pa51oMw6JH9bsOEONg8dHCC0c/Basp8UoC7LwCbS1fLfKNkAetWnMzg9sNDCazUSRIGJ8GN14t9T
LeGyvZAgeT7VlCHK2xHTms4Wa1G+VBO3NYe9mU5OQCtCuTguU3uRG3k5RRivLBZiAxYX5GB1UDH/
4nWogIlB+mDXzEBhdFgVJgDTUaOaOwhYUg7WE4f8409mh9pBTmQcYIvGIqXRG2y42EeDDS/KBi03
mu7+vn/sf+rGLgCQrvJqvnVJWv7fswQxHMrAEpc+duYdc1uklwaAnWArXU8rpzfgUKSw5JtVjsVa
kM/ef1sovIu8P6wDjNgWR44aL7K+BGJ9LCpfa06zkP2txcvAj2HThtFm3+ETi8koBzX5EJZxQ9Jq
Il8NHggvQ5BAgsP3oZB5s/3mcP7NTPtVXq8q22mVzQmdub2LKR8SvUTFCwRLzkoHhDGxB6QDfBfM
7ZdkkzAP8+vGd5KPCU3RoMzMPTP71CI98pm9NUYbbyv5DECPpp921vNK/Qh5jWjzxEYdeohiEvKR
RUXCL8Zmp7Gp5wbT9t+qS7ge6cQiLj/4LnIl1LKoBAKxPBojnk1kP1jhqTt5h/ma5re6Kyz2QJ+y
guPfgZwzdMxnaATg0BF4EKJfAb3A6qBDhV0QZ+VCeTsCJWLM4e89vKt1XQPRceE7gAYYCziiX5NQ
1UKR4aaYPRI4PNRS/GDl6rGUs7eKUaMlXAhih3WhWBkULwdJJg8GTz2WxA8B8sybKKXx3PA1/Muu
drA2vn+f38rv+ueoggr/QPy5t71979Z9gO232SIVZSfzBxGzqIy5aneGt54kcXGWxD+rAtBTrTKx
Y+0iFX+0shn1aFqYgHoFtwnO06DR9WFr1Bh9kva4RQt3htkgluOqevYcc5/AqPMAcBWA/z6p8Hg6
iQaaXs+HpWJP8KtwjzZ8Dxz8BX7uh5dB1sM0tnuNT2FK968EiqcWZNO/eJxvOM5yIP6WMm/v0pul
50ZqVqIuy8lDOyQEia/u2IXjRsn0MZXa8pXw+kdbt9LjHXKRfQmX547YDBxiBHfg8jIHa7rT9WwA
5ilwmIM2Skj9YEHddb880LcXp0HsQF1Vv87/1nF7asHjKoEelXrqsajLon7LMdpHnLq5LmHeDPKe
qD87kdbmdeN3z7nqFey7+26TEKhJNfn09FC3sNFxiQbvEItPIOMVwQaguLOPr/Tf1n0M39GVdAZz
m8gcltKCslCdlRD80N0ALswPGB3MDRla5LbAdpTpqPw4WVkcBiOBY7eSn2Jsjz6cKD8V8A9qb14e
KEsPCg8OzrDbvzLa+JIfaA3SyNWyIZbygtmh9oJmldx44KGz5sfJKj9MbCFwQuHkxsc4ZjB+mOes
HVrGVyjw86RxqnBKb+18isQUFQyXUQpkDT/NbX2GgZn/v2aByjnSv3Ac1TGh4zXH+OwOX4PaSEEg
m+g4VZlXGdR7upRMM6cHzF4lotfGL6A2jk4sJ0pwKrOU3pxJmywUmBxMpnu4y7U6PKqo1C3KgZwM
4pUpq1IWCi0OL+sGg+ZG1De0htGLdZUDA+kQ/j2VuTtUmAaqt0VKHht+MH7p6eM7g9fOauPWiadl
Ay27zUic8L2BM68hKvgkM79CXpZlOJksl3ePhI14x54QhkRfGcsJcVdtGltP/4Q50ortMcGR82CP
WaPH2kRL0Y35wMZYLI+SIqUMldRbJhmx3DFpHm9s5dGIZPjC8uF7sWdWY1UxTqRoHwdJ0PYuQZ52
+3TPsMlVVxGv4wRt8lC0QFdeZrLaKh0E45FlfHPa45vzX1uYmCCW04p5bbibtfme3plhDnQaWx3f
I+ZMG8ZqsXLrNd9wjpBLlF6CB7miE9jy/JVzZufOjneiqml4rwfpeRZKwdFMvXxdRWO6xetHMBRP
oIQRCDu2LgdyWt6DDoQz5ZDrKJRfd09jo+Fv3Gt+FDh7Zwr+G4umHGzVYrvmTTZ9Xd7cVgEm6t88
ZyS2e81hc1gfVgad7uQh36obfMXDjpXsxrqdMSvUQNI28v+2kiucwSZHLfiz0FChDNw75Bg4HMou
ySO7yIs92Ff6zyYHwsUlUcDH3szc8rL5c/nWnIQbyF/+SP4popfeiudSWNPR5IDrN3iJ8okzvqar
XDOKczjf12nOkPkwqbc/vMUyHkGPqw1eEaWayxpbF/Qikzb+Wyqm2rlhl9JLs1gHvYfDRNvk8fba
j/b5qr5hU8xk88YCsKAnuMBPmQ/n7glv5Tb2nCpbdInTC8kTRCDct6yUHFlWlUD71JvbhvMZJzRg
7xMxWDVHDTb9nmQ00WLNGScyJaBxhfJGLGZpatsg/5+T92E1Je/nRyw3CQdEz2jCnpChGqGGUpEZ
6vymzmv4wn9sY1YR1kJvjYmWQ5Yg5x+oMyQYn6B3iKsn0q5ijKHt0B+GEn72N96DxpqCoi622v7w
oKt7aOU5cQceiDpgnejIGUMpbh9oP98HwqAlvTgjQjq3vCtHt9Wl7CEwu0Ejv7O5aBvBCxvk+jJt
IF7AUJzNPG/TPeij6YJEwt5T7C2lF/eSE/sJFU3VPyxOi/ny+ldKneHl/QsDDMCcrev+C14GX3st
Uxkhup8AjRLEoJv9zOn9BXFJmyIae9iCUkHs7VIj+ix2xO+Z93WAETcYO1XNAZ2UmLLo56mKdamt
Kjrqzc/9mKOjMSmbsjdlBHyc+6TAV1PwWNDYDDarpPg6FvGMcXelSBVyZpXVEFoXWPZh0z2Eh4j+
CUbEsO4DSIbyckYkyGZNPx8FRctElTD4xUpFfNTdtImEgP/4bdiDQQU4eA8LB1qgOvycmkWzamMj
Je6haE0Fi4fx0mPbZzypJCta3KONCReAdr9EWSRZhreFOv0Fki66tTSz6mN6578NX/hB503MCDWf
5CK0cOnHPjwRjni0ov5YqiQGgz2/St3CLJw/a6PZvWYGpSGkRsDsHnRxiKXqd9Nzh8FCDUkvEUd9
vom0Evu8TCgNxfAowaUXs181T87zZ0C0oJcg08VaS4wiiW8++Vths/tuJ5p7Vc46p97gF+kJnB9e
e2ZAt4uZWy/oremL2fVb/8DSkW1yDSc/nScTk6wmpUub6XUWX4q8L+nTJTZQVxNLTriXWGzTdAbg
jUVvzx8HFjcnfmUMz3JWBlwwSFpA749Fm4BItOuEPsJkZ1NCm4xPv+i9d3pQjX8XMTl0Da48MzRq
ANcpl8TZWwfSjNDThXcAFk7jjKb9i71BJx7sGUgRE+aoY0xDewWVtTpxj34D+ga9RVmd1X8KSl+T
gQvfi8VZu4TwsPwgaqfhFrepfb8cckTjBKPD5MaG+xlSk+ydFSHdqxhxloqcI55Dta95TOaj1nEq
KgxGkVLFFA6ICSoEYwvzlDOr8s7EoiFd+gdlTdieNLlgDIzEHHiN0viZdKZl+PutaTZucHtwHF50
FqVFaQp7h7+v5XO5Q1bfpXFEZwjfXX4l9QFRG4QtumPQLPJqk3WCPg49nTXeSgw+bFHBv6F50cqm
e3E1aC1sZ7owh52JFimTOV6dnCoo6Rj7a77sXa1qvxGJPlCLXsP6CAH6sJzUZunvaXVasRa+AkQf
Kk8xqsmpTCxEA6JToL1g8xwcg+pfA5/z1vQ8kwvClcbuwWnBYxZORJAjjbZjL6cD0t3axzozqavV
GbaG9UEDsdBu+hk2R+Xv00Ll/Map6GTFoUn+5sSNDZtkvQK8dzxVcGRO5vBnnd24DvzZ5Axy5yKv
fYx5WkAQZjWses/xNXmOz0l5uonXidwqNxJ9eHn4uGhN7L0QnAoib4eSQPvf2lEpqsMkuxWjRQW1
LqJyombcQrmiCG0BOABfK5E66jYEcYb1FTMIaQ41fzBcju8orOff+7FOJ7o4sEgG+TwaVZ9ujdTp
jV6LZ0BJJmphynILnSyymVZ4JXphGz4G1clzVJ3ch4/BY/AkuOhONomuW4KfM5TWAycCopb+TRw6
ogOWlSOANk1BlQo8rJxQCUVBR1DIPmI0sOixBKmLLYfAJs/va9AYtUbHqapfXYgwqIFBfrw05CkZ
65zdpI5u0RHNENNsIN+g+vdPpEEJK6wx/mhWbnlIhfYo+8v+buSORtdZaZrGKoyrGAiaT9Z3en64
Hpd49ptRGqje2CGZB5e2OgMV/GSmB7S0hxx9q5jhGGvUaFWj+SZw5jJ6T26j83DzrWfmNXoM5MMh
/mgWneNLUpsSF8UzIjrWuWXc4MvAwl7331jx7UBmBdgIc35Cadni7jSs2Xj1QbbkPELg3hreYdmC
BoMkD9dPCmpOK1Ts76dZGlf7FGeQMN+/sAqgNUmgRlsKPVkDqwD4Vwc8n+a/t582wKZARpXR9fDc
BxuJ9/hlVj05kc4XR+fdNo5YDgKOuHUPVMgT6RzIFLWGnInFSlY/GKtk9tcJqAoYySEGnY+5G75z
rN5qFpTnJAvZZ4iWMBcbk7ZTA1tpe8HLvQDDgxcy+oVLc3sZ5bJxIomQPA4E+g9Bqi2AfpAo5lhO
nASgmi/eSRu0Gq/AO0AqfVmn+bsdkauJJhKjFR7vA2tEkhJz8YtOg2fAvzOQ6T0kkBGs6xGBV9qf
iORESknaPAezHhXz9gimWoN2v4lIEi6NRGS7MmmJuwJ81VJcXRxgp77G7ekjfsaP4XtUnxtE5GHs
UrWuA3ojVVg1tODYNMrdF86PsKJIX8KM9kgi8yFGrelWEQrSQgEmfUUXjizv5GTXbMSVvLKFyrD3
841W80DL+4TkDhtV/FG4kN1lXPO+LtFJREmaJ424ERM+apf7rYikb/SrKC8pqIgaRbyqgbDH8rK4
JFI9E0O6p7oiVdjPqLGGov4kTzpQuxl4F4/wNLvhIir8RG5enFM4Agm3ke1tIQwSBKkMlCd7l8zv
BArpQomAVk3HWR1KdVwRVk0jAmeV3mZ8rpibMd0Nnngdqi5W3UXMrJNB0yVVr5zz4U5+61c9gv+x
DfXdTwQk3axqXI0FRrHtQYMYXMCv0556AhVWFbT+L1y4LhBfVBtkVyh68qNRuf7fZnukm8AlyjbU
7OOM1B34JikRF0jXaojXxIbEe6OP6wWLViW/6YvuOD83wv/ILYQk5Zvo2qtxzFZPRzYIBUopTVuZ
2BKlNIvNWEdcpski7Vdhxy4rmHKwRzHw6QvJEABY7qlpucZyQxglRoywDTT3s1Flsl2+fl4/nUMO
gb+Az6UnqXq4vUXHpEleFYdWQdBlYtOU09rhNRMyxjsSp6pw2OSn2yxhejJVywDgasThBhLR7rLv
NBfx/UjUhixLCq0y9QIh4kzlITdUMfY/tmx5JW99TjC/oy22CTfhyxXSWkhcnn83shLzCUwDRQv0
JiLTPJLFCCsn/woC0md1tBW0mOEA8Rlsp5p3T3KTwUIe5G+rac3fnXteqC8E1hM/fhuj21/ll7Lh
Rt4feCD9oE+NTMx2UMaXoXsaCZaDbId3FJp/MNFIz3+urYJMCxtJfaEGb3Na/T96l8RZKEWwcZM4
dQfdXmcK4Y4a2jq86/iOo7PAnZb6oVwAWr76ozqmCqjNtNjwvj4nCAqchvGen18FTuqloFUNXK0e
tdZRGOLcwJZWyxUwx4FmikxZ5vZ1mpEKKjVhCW7t1a7RFD/T7d1PzxzCeNLOKAHfbsfLghJhloWO
cQtJSAzONpGeouuSdyYhKTiQkOQdkFbV2gD6rCFfdD+T9Gjy9/CPLSlqo27iT0nTLCvHzUQ1vCxE
Myvtvq3j4M2BBXqT2RpzrpGNIgcadpsL3MrdFK0oNRvlsYuwIMIDmi/c5yc6fVZfK/mGDMZFhNbJ
R6qQ86jkbjwtRx23ziJ3BrkRBtOckrnMInQxieNj5EKUovgFvNcTz1Ys3eJ2euZZABPxLic+gS4W
2Iu3OcbDuMvRkTSk20S3p+SXfPUyLq4EADI4xTn32tc1FpbPGueIZFDQBgTlXazT7+lXokshjMV1
6LYSKiOXOh2FZ8er+MXbGq+WmrT0lcj3leNuldxldRz0Vu0WNVySulcPZfddpY94ycfAivjaJWaL
3y2GBoNgqVkbh8swDKMZHcn5H1Kirwp8xjNkxtavHEdPfo3DKwxHzhsXeEUdtInSq4okDHAKRpeZ
RV9G/AopOHWrsWAKwauNUHom7dl8JvD91CXzuC/EXSo+GVBA/uIMve9VzR0lpACuogcoLrtU3TnC
gQqKCoBwJ3IRob9x9kONInMCnSs5quaA9kCfF9EWYDoR61yyJZ3UjiSSHjEckzRH3w7ImCKvwg8q
Ol7H4X6YTs4/V3QwQl12vL2uUmrAGKBmtRno2nERTcdoF0WOzI/vN/EsyiQioYjRTxHMzDivnuDH
+bmHnoumUZvOhBqQgMmsjJpuc1sgJCtkvuzS5lF/jAGjvqackugM2qWRCAkHPsMLzNeVrD21gO6l
tZWxmRc8pCFHMsGUMAQE8u8ybuNQhXbQAwm9l6UOgbfAWIDJwUKwEtAs2BJYE8vUMUuBp8WBpka8
tRhIsdYF9cMYEpOJeDFS/or4QMeShWYZE16Ed25fmVxapoBla74WIxnUPq1SX5uMjAK1BZE2QYDG
YoHFFbqxRRlSFg+Os2h+iiZTRpC9zvzi2ItRr/0KmprMPVj92G2LdVArijpU2q816jK7hJi7uspI
SSrWnXVPzSnYsDUM7AuYI7M6ri5hAeIZy5JUl3gda/6lSyeenUQ1RyaQJiRm7eYm2CJ2zCeS1suY
nj3bHIwxW1asVQqu7XeFDRL/0Rse6XTo8Eov9qEyke5qbKrNmdEiVhOCNn3ehlWLGHg+vnDO3iGd
Zjh85wtzhDc2u6deYu2jV8Y077K10sd9mKdAzb/8seU/RK+dTKsr9k8N2qB4EzCfsFa9QBy4PiXn
WG1ZWE9c8+Qw2U2ayFB3E5SQsvLkHxjA/N1T13/hpQuKQPQ7pCrcbZAS5hRpCIwkZ0OX/vAZ/2Pj
jo13rHb/vAIgAVxLCzi+YGzGDGOxr1US9Jpfuxihm1gf5zQZBpNQA/0O0ntu6U0qd12tVDGlakZ4
s0Ig/eWy6Kq0Y1U0gs0+TgPn4zZVjpq3ws5k2kPAHQgVZsZlVhmtPjmCIbi2QLqXjNK1E8cJeL6e
LmylM22Yfpq37RDP8xhL1oGSIWT8Y9XPF1U1Tbi4b2p80WZ4m+FXsbeq2YLX22JHBXHE05uzD3oT
nYS1M8MjIupNvrhtGxubDGKbCkXYSpYMg8RKUU9E6yWjFvheDlZ031nbVCPKPhoMjd7p8wCda26R
frrP7MYleEr5vitZn6o9B06nQlAtSU+SEi9jDsCj4kG+zUnJmWgyZtURGuzfj7Xmua3FYvysc0v7
qg6yPd1ZB6frO3qxeolqi1D+aqaTw+g60eSZzzTNtH1L+SHL0PtP2wW4wc3IrAe7vYvr+yaofUsF
OZ3j7F8xW+6u93Y4tLGZgg6XgZf1oSBHJJkllHvCnsX3F4NBXOhi/v0wenmfog+Tlx/GOG0Zn5VH
RQrtsIRC0/hRSwwyWgLwRDuFGlEfFd1xdcwQDBi2JnGVxwLYe7Lm4ePgcbdkO2pDrX3al0lmlVx8
fkGsW+55RBkJzP2ilJQdkBaGDcefOR4qcyCuklUlMYSJqJFMr24XrXlx8zWbMouXmzOdTA2ULqy0
eh3JZYdMpRNpiGhdb/lwVBjXBcNADqsLXlZ0OyCqsar3R64W+uRhV/WcQkGCuFFBZfQvbS13ZtJx
t8IyimrPP3y/fBkHlxHcbGlVS0P8cfAL8chUiizaZDJU0pxpAbipVU4fj271293xkDUndpF61iDg
rPSYyl/McSPQCZ7yjLc87Wo9Qt6T+zO7wHO2tuiuLSkGu3OzAWGOkE+KTXrvYvOb70gYuE7iYCj8
IiKO0H3KXNKytIS//IZD6wP6L5k3tE4tnO9mu9EnI9hzdzbpcs17bHNQPqYr+APU7byaWydeht4K
+gcrykqPrrcxfg69Q6/lfqjc+BqM4zm5xgfK1jmRfFvnzQPe+K8oNR6T1urx85qsUYyvvzee6LQp
bDH2gOAboacccSQxZ5XUuLqZ12X1gSd1xS4FO68FynEfsKxy2n2YAeOBoQVrP3gb8YoGGwv821iW
Uc6zFVhnp+0gUKVXW+4e4Pe3QQXS0f5bxP67L4yAFPsRYntWxjEFGi8OfTb2/bVDKwkQJ+XYCm52
nFy+RNEMaEKfmYFNnEagq8qSDiYbPeX9JAt4/o3J5TcLTgTiHac4RdCIfaODawD/3YOLdeAH0ABd
ldlZ+D9HMU5QfAcfr/0trPyOCJt3+ES4nq2xuX/kCBuwtoywIQWc2aanGGEvkbKHbe6Hu+IJLPaW
1MJLv/91Fd5IqpmEY7slDQodVEqGVmPpydqow1KThlrUqnShUvpXG1YwpSxsDruJ19d2in0Y/o90
mvyOd7E0krQy0m2n8aHdXNWiVQ1mL6cEFkfHLsDKijVSnvV3aN/YMU9iVEpIDokleMneQedZ3yWd
1zzCL//6sDaq7SevXTHI6qyuQr5BiSrMobeda+/jQ7fWL3kfrAloTFqT5feKSB0LHy8WHc0QLf8r
hh9ilrZRoiTSBqBPsxceW8EN073fe/9EhYE5HVJoHELC8TZ3L9iaQWo+YoUgoWWqO2BPL3s9aAT7
AaXRBb3veW9CB83q/cwo0xSEDQT5pWJz+uxAkg07Z+cNNtG3jn0M58aV2e1sfq2vtncbf/Cg6+7f
of39xB0VP21OK94zs3FSxK4zXTTw3vIwtgNK/AV4DZWZt/sqtY2qnfWiYZv8sScaDwlxGC2MoIwl
oksX80lPyN6w8mCfV+ep8ArrZCifXLSvgNkyFznSeB/MEG3eUOhP8JL52Kclv+zo1q956dBAQvKA
KPRY/n62VieMKhsrndzWrruTwZD9jpatEq8FCAjPovEOOlMniixrw4Cu9uAsf5bCvwSVAdnI5AZY
AMSal40DjbriwgZUn4kU1STOF7w0kWpa2un972uW9snltG4xYOPLrFzZz5vhNTlLUnaYZV4rOnS6
jf7DhUU5pv/erNirNS9TSFFCwQu6aHmeFVqs6JRsi7c02/vBKVpOiKA/jL3XxzyUlvUXjTtjUbM6
n1CxdzNRQtBNqAHzhg2CixCBnVp7QypiXoxwYjF+cLsY8kKfp41T907ZCD4Nt/o9ffxVUutAOEn1
6kanr9uvjuuzpq0DPZ5xyLhoX+BbqNpkY8Sq3WF/3cwljoZWkpQscZDiXZSEgaqPhmr+0KMQsFgN
w9ALYs5z8CUsL15+0QrSMWfRl7SPOXE3iJDdALGee3t31o9Ca/aVWyA6RPQhrxj5I7Hj9phfdsKn
SeTvQlHC4avpDogWJrZuhFQ2j3lFbaJ1QFqPQp/hmT+m1+ITPnZQ/A9iWKPPs8ReNcts0mytCCK/
yb7FysIHRyP6YhfzPI9BsRCGEi0rlkGHdOikDavSIn+L/FEXniga3YhkXO7vRFafbqtDqCwiFmQr
72DSnzprH/tplhAMeXYJwpARA42H4XPW55/RkPd8t2oOkZPyJLvOsTfEExPN1MVvDFPKhQWsKRIM
2AXrSo9Fr2O9FrsGGA1x9zCc/uajpt9h6ae/9FmguaKfgACnNp5jvt5i+aGjeQunpRdjoByowk2N
zmizd2t1a8WhD4r46aTAmtOYf1EHvl9GtjdGDSLH0VZOwQWtP1qPRnc0wkeWPvDVJKayz/u+gTTH
H+XhAJxpzSENmuQOvvS+su4NXup0kRtwxEiHu6K0eXjcydcH+nDI0/j3N2oibDv1awtms7MNjPlz
vCkF0jhwE0WVo2JM9MfSUwEAJaJtUx0w4jIP+uy8F6+Yg9HYXNe88tmCtX746ww809Nfj1MTbxNu
4uZQRodEhXzxin0RFYn0SFHMTA1vHot//Q6ezm0wofqfxBOL4n356tVYC5eMfR2YcSaeW9mCd+zM
8GD6tKxQFA24NVbM0LdCL4wpvwPvOLcee7seo9OQDIGdO7BJ4k2SjpXQyQDEqfxV3fEqEDCCD0Kw
SkTyB75UHyMBg07MwON25fsYT2wxq05W7lawpz6bc0TmLNFlIBKW2LZ+T9aK1GC9+GJUk8mjj6P6
0LO0hjCswy8WYtRWYaSh6YzOPc26L971Kdn0fLB4VE2HucZZtz9bcKIhAjkiG7nvs7necSpoUKyT
0zhrLF6wESjcp74/gulxNYd3GmF81SPwcZlmTDwcdrqqn83SvZEbiShX+QRhhH9JH+1emBF3k7k2
gqGJjxLCu7nruAapolhzaIJs8ZLy/YbX5EfDwTGiP5/EcCU+vwxfKx33Yj6aowVbsiPpFZUecW6U
eMpMWBCiMOkzB/szJuMimj198iE1L7VIWg4T1uHJ4MCmJ4QpiUsWX8pM5xML7iPhGV9DXjQiMTLF
+bI+9+U/SJDmCeSG32ff+bIcZ6HZzh36/QafPLPaYefKoveEbAR2MU7GNY7LOF/nlho3Mw4ShbhR
vamAXzIeoNtBrFuCdjCKJry7dVCuUAMEwc8NudtPgEGM6Zom20iZocQZ30xuZqA/a33Y65mQsmlM
eSvi3jibxLB7PdRBHjV1wrgLyF1JFKaSGclGX0X8CgcXfuCKfxk/+X32TmLyPQIeEgIc0yN0zhxT
Uyb2D6NRWiN+VhAuLX1b/VY8QKlzKNPHvXECGU2NrDy5DWCegAUh8OFlDGDBqZbzEQpqbEIgmwM3
CCRcW/NhTTqTk/nIkYnJqsfvwaR6exToR5KpgJhAI+92xcfojTlfGrzDAzi4ZqPoi0tQY+1TTIYj
zcETIXcIW4A4hFjRE5VrlLX5qzygXEJQ4yzx9sQlgLhN1Be4CJTBDVh847vT5U7jB42JtZHscSo8
+UPaI0mL3WmXrKmCI3xayWUu9V4L6tISDI8pxIegMoUzinv24jU9RnO/bgwX/h+hTXQ68OmmMt2G
NT6SEa/o6QoGXWQRZxVaM0jS6ckzzF0C5JwjSt/732c69yshomtUwBsKpwCnWvg1uJoh2yBOfnoN
Hsk1ljIkI6l875VNVFlQLkr9NWRy1cHCKmDwsMxecXPQ0eiF+aFfMfoKC7apVn2x7fnNDhZv8IiL
lJfu+G4EhEG8u8a9U50xnc9fWy3YkteT/4tVP9NhH/RHQxZ1Pq+/iB4Jaod3M0JMSataVBxRd5Cl
5MERskWQKchaXCLmvrpSeo/HMxoRTpW/03c2/GCfJYdveXD4Mu00TCsDRSWP19/aREHp52Bqx9cy
8x19k+L78BjBX2a8kEXtXrC21apITSota/7zWQrIXq/aWCjWZ7qB+cBHcY+9utpNlyVuSTcWEFUI
BLVwxoFot0znZnbsnmG5C7TRJQamjmuaDRz4dVVBLkHdfnCWfVs/OJ7iq1sxL1g6vS3ZnnZcHJPl
iAuLQ37LW3oEW7oCdczVlDEjj1Q5jckETUmXL7eZY+SXMQOVZqlapsQgRmucdnLUXpoP9beE0l1c
NXIlOWF7kPCKbjOakxpxZijT+HIh7cWXkxs/Y/jTFmPnRFqg3owgfXHtZQLW4Tf/7fxyDAJCbgZv
RN+D9XDfWw8LrFl4sxLvS1/SEtEB5zYPtuEG1we/+rPFMeDhVyfliZpPYpQpgFmgK00Zq8aem+XG
GULOqithBoJOJUbUTYKaS95xKKiOahVltD3y/D7WGIGMoKNeuSt5sspvdWTBifOWwUoLBdU0SyS2
W+RUcajWfR5mLyBIb+P9qIs3N0gfAZ8x74ky61hieDEDQNQfTJyEpI7PVtavRAfvPRLLQDFUZc7s
vJjcl56Rpb40zhu5C+4JnGxQoQ1Yoz3UIY9AFk5qDT4YHAI3xHqSfKOQKsDBpEH6RvVx7slODfUh
/7c3+OcGa2XjbqfF7y/PeCwtc5C1iedwPSfJ0Cz5d21miiTQAqf+jkiyUkFKOMH3YcA3Wek4lfel
y5SQYv0js8+COtvp1ntNrtZA4Qed70ziDJoA4h3P7fN055ZGLUBSwaT6/O6PrzChr4M4ChGWGRRW
m5wqjyTq5V0xPMrwN+uNAUf0quismgtVrcNY8KvAVY5Lub2UMJRkXDUoaK1dWO42Yeb1jt/H7zO3
1qQJjFGjxY8EBa5FMdRlGUWTCqICnAHEOWcGO1YcdbhgRY7piY6qKENN6rGBkN41l+ShxZNCHwjH
2Va/je9C5es6uXMBL/7cfzpfpa/35In9xeiOfYY0edjLYTeHCx3cvm0EMEGJXZCccoIOx3k1ghQb
LvMXwaqsESjdWKAWcufRuneMRNehlcpaDb+I0U+sFus+izz3RygMD4kGLEYUIlthOMPB3atsIWtu
KY9OuY0EPXhvi43NYSnl2rlXAQuGT3Oqm52vwpxGQfR0i9gTzi40Ppxi8DyS9V++sKjlWPVFYWpC
yBWJsoXN1N1VIfbamzcYAoGMpwhqyR9Ti8f0/pEPgi75HokCd8q5A7LP4A5XBqtHGYnnCxjSzn3R
1WaMNAb/iXqKJq98X3V2voM9iEmixmQhdKgZzVk9KmKGNb5V+qqZqcVITSZ1eDTzJR+QjECXwEsK
BbbxYqTL0KxpT9AK0QeSO3sDqr5eBN1So/L9DnfMwSsWeli+h+cFdfIb2t981kjqKG22P43fa+/j
v/yHX+ljEDkg7nNYYyo2g3XYcWihdSvh8WW+Wb8ocivWfHL0at0zPHqr5SxGpFXQzttCFNu7J3wv
SnYdnST/lCkn/l452xRmJWxd8ffEtxBKzlNvUFPfGSjyVenwnsRsGjEqgNk9GXZ5sym3cuKLNGyk
aHvnPkOYLL6EQv3vest5CLLJx5nHUjgoX2ceCdsXp7zglWtlV6dMomKdVVpMYTJSKPXgTOazNFIm
icUMTXTA0nrFnseI1u6pa3+06KpNOr84xqBKmjRI/V6dV+uf7c8WWnaF04gBT74Ufgh8ZjPFIeXR
MQ7dd7zrVmen3+3iQtjGopVUgzLJteWf+7DRbbSNbPie3XGqOffSWZXnZKbI9QuDcrbr72dPVEug
9Qy5Gd253cksP7vnF76EDQCb2+DwvUGHReGCfXA7qkKW+ukQBdO75PPqwSsr5yjlMqkpoScHQI/m
58ORrF5PhlRTWmnVLdG5TgJORFrjO8L5udkcilevLopEavo6jVlx6+U2XYgG9BTrSdb+9ck59OLR
S6g1d2scZ8pwDsv2HHsb+KQNSqs3XFNkUiOt/mobFZdeN/VkxPqX9FedWfQN/FAt42JstUmfrQ4/
39Jvo6CBiP8E/ouvNgRLkSL0cGS0WUh/9CDabokNXHQPUbm1+WrJEtFRN4Yc/R0WhIgF6q9yZ6WC
ahprsMrcUQJjWSpp4ILBwfj5sKatx1u8kxrwFGKIRLAFIzxeKIRgQRCfxWt1HbMMQZoW41pZIYqW
UE5IPWc6NFwSDig2EgKH8c/BqXLzU+QNP2C03uzOLDcfQ891yRkUEJdz1qtEAjlNvMxOs6aZ/HLV
Um4ibCE8CBgqrwP+qQPe7NLf8Kdxh8Naki48NGxua1eeV1KI3Z0Lb+XLf0eshOPZJ6Cu637wL3UR
dOx+Muc0yZytv+X/9IUspHjhdl9D8dYLu+Qz5vhK85Kdu4jeOdUb0LXqY3MUYLTykHG4t4V8u+YI
293XzDtuQpPKaru8fqfJNUHGbzVM1QyqGqAOIWvIrDK5m3IefyA7yFAsZGSl7LFne+LrguFHF5+d
ITYgQ7lA3Rbbv8ei0wNI57bpC30u6AObDaxshGzwCCD1Tq/ufW+9iCeaEiwdZZE8sDD1xrnHeSVX
84y78dMo23tO2HRc30QfgpQLBJFJt1K6dIOclW91Gksf9IfaFDi+UHWP9FJDlv/7/a24couTII/M
UAfLTHIQRYOQbKHwdt7G/9kwFSp2OGdis2pDBL0EMtdV47trya109RZnm8K/zX92ITXJl0o+fHMh
x9SRmjq63bjgBuWlFsiQ4BiAHrVwJfMRYekBbPi1HdZwODTrjKybe9ubKdvD3th6O8qEoM63Nz/d
NJ6jAbUOD56yGtr58+ySKF6zhPENyP0Cevxl2uyevEb0CuZJnd81H05OA2EBmuWww65bxjXyYbSt
Rk8DkMTASHoJPRei3QPeVN72JqE+wIOsMhXNiqA55CR6u453yS7Zx6LdpxwIM7fO4qEJnPbUoGWv
xmCqAok3dfX0tPAQaDlryMcvv9L9dN+T9+ROYdP6qq8+NCT0hr8YGNEQoHQ/jbYwSrbDA8uQWNG5
sJ39B+8TXku9mjfvjzlj6KGWJHvg5RNdRYuEiIRSmeRdjbzwkPxiH7BOV0KZPR3x79VNhsOE8mA6
LB5hhYojdWVaIO5fjQTiPauEf/rWK0wGoSUGOnqNpsnk4p5tH0km001UKfJqSSGnNwa79z/3i513
o77fYbgm32hi23JfBrRvjg49qpVPAUxSr42vBQ3rYXG9R/fBbahbOqI1W8cinZShunmum/AU0qdx
fxopZSmn7DdCJKRIfYKemcoV/K1wXvs+jlnonOMMwjTiB5ja0Xb2WijVqv3dwX0Ml7d/uQBbkgEk
AOqgGCXYPrfpaeZWfyC0xUWuQCEPSR2Me6ePoDqYE8FRHpQH4o8NpoVgRGsEZxjMThEfxZwyLZkA
fOyS+4Lhe5u87I4rxphosbSyOS6UOSJx8NFJh00WfqyYrlneVMY9YLjxYFByd3XAa0FGN6jQpJTx
FGxw1dybRCfIY2TYJg/IFyQ1GCH9zvfhL512/LasN6CRULDpECIDg3TBWXIoLt+Gck4lHXAWTQSO
ZXnv3IuRPXJy+aM7ji2Amid755qI4Hbun/vEqNNM0cVZweFOYiEJ0FE5qSOISGsZ9DWIgKj+xHnP
wLDztpgklAV7pviN9bbpcP59781XpEP0y838q5/lKhxpxhq2T9QpGCK7BKGtliHvqdOA7Dmh2Whn
/KEmAsgmMMeHD/2hu40Md/jnA1WDoLjsbcM9Aqen4SvM/u8Pm6k67Ut+IgZUWJOaW1qCWv1+txTl
+LzjXz8Y+Q6SqIch75SDND5YoBK2ahg4UEkixZ/Bm8f+MNDn5EbFggi0btSNAc5fMnLm+w+wqpJ0
HWUAWbPkm6B065jdI8FW04E9RBHHD8iIpH5iAHYmJW/7VbXAHMyl2f0G6JM0VG1t8QR0uE5uhk1E
dRG9iwcgk760/n6RI7jYIf2HJcF/2o2girtNx11f+mVOAia7Wnu5Pzub1RtsdlU7GO+62ZgcUIoc
LTwNiQBqfiliZf77smvqdV8hW3xMAymU/d3kO5IP2sFVO4WWQVHhl+JSTFDeQCqpq592r/mglj/d
Db+6x7AS0UgjIEgLQdXzgM1ppl/Z2zG9i+rfDQw0a9Enxn5wkJY5pNuhqj8aPvI+LZs3zto5q49P
KY58NjstwaI5xAGSmZ5pRb7hqx+k3ixvda+ZQ/NJAb2ifb0s2jvClbUL5pW8akspKIVxZBxERH6J
VI0TAaGoKbprtIlh3qIopRdJaQVK9mGYyFQVA3jXJeEHV/y/lmm4hm24/8fTeW2nri1B9IsYgxxe
FQlCCAEivDBIJufM199ZS/vcI9vH28YgFHp1V1dVLywrtt2Ytp5lDaP01L9YRrZcAgzZgjHtlBvt
mj2DYowVGpdG1ER3aC+GGkt9RR+E8E7EQ8bhNB8WF12DOUxZ5jPh3xU+XA56ELh2UPHHUeD69tjn
Ba3ADvmHF3jsQggPpSgXNKsxp4iEmlC4WRah5mRZgdVY9fftE8je0Q65WH3aODzQsjpcltwRIPMc
w0hdHX7l4X1GIXqlncVDrBjL9IaPgH8Yob3DkK3IfefytnyeYw1i6LukD1BpdUywZA/knKY7KOJ2
7DeA/empcVPSGGh7iyvqvv6dvwNu7KML1LIo5hUdwLw90ZBkYwChtGWk6cp8EReFWV8PZ0RlM0rn
gCTy1MLOBOsskV2V6j8NDyLVAx8TOM+dtK464M5LMmEE9iomRAJTnSVURwWBSqYSX1VUiElxB35N
NzBEFVXkvlQZtJNUMIg8pu3nXfIwZFLjkDI2JVLVfllixde/+7Ra+Dx4EPObd+iNeEJKiQd3kcxd
5ETVmChswxdmsVeTqemNZuEaKJPa2BMh3BW42YTN+m95biEI4m3WCM9Cca6oznqpFYj4xPBA2PuH
Nx1sGluMMCEXq0UhPEc+UzzAbJhIWckmKJpe8PRm/y5Wu8CVrqN92Tg5vCEu2COfIG197dHoww0g
K18lGiXuDd0mT/fIHyR/4tlVeKEk51WgoJV9LN34RVteaGj1aZ5QsnGPXq3u1zpDUFTHRUcr5yGw
f3LMz1YBymcLc0qbYUKG4YsErMrt2OX+5OmvSF+KYQ76h1CFnd072Jkg6ba6/LnA3RaEEO0mt/7b
HU3aHeBlSa5kiEvVw3c5M9SZy1o1jUbh7QGFau6rdakf7R3LLeh6DD7d5x6IV/0qTpxHivoa6d4H
S0NdpAHt0kZ8QC925/0C+FC79snmSK4wDMxYc5peurDpLuWIM0JOFXWEQROuMEMkENGh+2ARQ7CZ
cHHTj+7QsAO2549odtO54o/VuFMfj94WMU7fAOhzY+TA2TtzT/A8N5NHN4vkfc6kGaIfTdwf8j52
gQ4AuDoyfotGmfZAEZQ7Rrujf6qhUNPBUlxUdc3TTF7OhCCrvjuviJuqWofqJdoNYPR5n/NKZ35F
k1WMnYIHWCM6rki5D6dFZesL9pVHTwoLK0b/29y3f/EytAZuHelTzl2BUKTKmCJXkb4+zCQnJq+1
+aS/rQWMBgM16MbbD6SnO2OBrXtEunRplEuhAoqWYG1C3ol1FZvTp0nMKTL/gZ7FbBuzVkmTfXWG
W1xVF/6CwOTHPhlpxNrs+9HKIpQS5ohNMQ3whjIKPmjr+zGJwSomQYgB3uIoxgMFGScpASL8fATD
kIetPCa78DgVqyXi4sr3WQBqNimGxMWx/FGIfjyQgkpaaowkV9FQMqaTZxNg+dPAtwOXvQiGfsQA
oJPl8k+W15cbNpsCq2+aX8B0iyoMSGgEJNNhyCLAWAQeFTAYYcxOFRdrB3kVP+fv9VREXosH04Vr
kk16heafa9sMK7KGWghCN2Tc0JgU5kdcpzDIdnrwcUd/XxatYbzYbjUcCG+Uq7My94V6N32vMW/Q
94WtwZs3H6RN+YIVnpjf8LJj6bCpRCm8nw4ep2UrOjAsT2qJxVDTQDn4K0TS2onhsMjJ41j4T6b1
+CdzQuLo6QRD13K1klrcqCypn+aF99T3+3PANRWaWysGvJuraOXbDk5/zB5csYasojMLDalfp+oc
5RjE1aLr5tHqc4BW24FuaV1CN7Bg7ncW30VQbbyTr5nwyoqCQePNgTUgrA1SovkuSeCkL5MEFlOC
BObJAoGRBV/r3VoAgknjFyZOCURuCWPAWU4hqDhmsXDUloHnayNPsJcPbppjwh32AG9uHbBJfzIo
Xj6OEJEtOMFivCMQuLs4/RMzE6113KKKn3/TQeFJFIXUABGI+dPNNVRN9XlExJWBA3hvkTL8YmZ9
yM89g++olPUbJA665eSXLZ29bG3UQZSSQXVtimMSjqTEyOPscvNgZEpeYepuY4+MiWLzZ9odgr9w
dODmFohwg7KpkQVfqPIjxTP9UIIwoQECpAnqAnO14bUF96PXA83duT0ocXRV4PxLeqQliT4yyTBw
v8ix6aZxzeqO8FN6GOpaGHya9Vd43pmDIaYHjGJMI9qvURHKo1ZyrekpVqbQJ1hBMGGFkwFYxJNI
4ISTmigk1EM90GtKHAjk7GkKPguH0HbiWfB+zHWqBnO90suWA5YI2QbdYzAfUgwsr7xKB2UHVt2H
CMEGdkuXsay8a2xXRNpnPqXB0/GXZoRR9S4wG7mBugpCj0XaJgdtnmPNS9UyiwEV3CY5GQsXuMZi
We+NFfoOR6Y0dOIub86lzql8/FXgyzRbcxyUOGRBBnLeri80U+sQI8+4UPJgBQVsc2gEwsy+JjIW
WceyvlafQGU8uCHV/q5zxjrgtLfVRMEcQBr2gfyQXmw194GTsbbL3/5lvYMdyywgnsC9nz2+MBNS
zdCfS0me9w5hhrliNT7lCLh+WZsQY0DGY+HfkZk8R2h8e/KwXdP2KPZv+HBswfqKZMKaQ6zCtwaE
Dag27b09wYw3flly3wSbL6aktl9dlriPWAe0BlBuNR/kOkCESqefHobXWhf+lcCGRa5aaNsodWuT
orWZ73lr/v3s7X3K5QKQSS281C9Djf947OwXBFv7wqxvbHpujioTVHXl1p2LD8g8LMF0fEDvpJxG
S4dRolWCd9Au4cy0aTwZsvhunjEk6hwC6djXoXxlp10ZjJE0MsmNr1f0KrQRizAoVeBo6MG2/kL+
uWd0Hx6GnBH8es1VJLhi5zH61tzEmFrU3NNcja0SNtOkAFg2R7wFDR7Y8Jj9AAsIjCA+w+kYc4tx
OluNMACZALMNwr4aHiuMlonTNzfHIqrlMhxr9BU+4vv+tPOFdW8GffCAF1vWg/OLKLfUlnM4+Ehw
aa3BTPYSQQ0+w89wi3F1lmlPLyZmxtMG1zvGlvSd9D/gzLl8CtLUmLDExA7lwGvCFcIqg04JQfw1
viE6fFjN01hBAQbZHCdcGS0iJ01DA6x+fp7S+mk9wTSB97rtgUB0FTO0iUSP6lqNgf/sBdSSSgi3
fLycApzmkreug6KRvYrHKx9yaULgHZEMfSkkZFMkI1KY8F3d8SoKMA+GOgw76ONJPqeeFbkqDBUS
9UjIRy6qELQIcpB4pOKnERFLDInWgq8KaMYkl7in+CeLP/wWSc/TRrio9JLvKOIo+mzgPmOQ+5Pl
kVNsmxKHmkABTUzN+zz9TvKu9M+QoVgKVYIG9FSCCViZWss8jA6+z0XKp5eIh3CynT69paHUiVIo
IoGWP0V/6g6AZJl+qORSaJXRYY41LOtO1ApNm6dp9SQu9Vx9Uzgiddm1YHXPhSqndAGPalYcSf4E
yigf7wuXoaxfFhosEfAWVIExSrTBJQypU8aIelG99JuFUAuzNtPVStcUVlsGO3cZwF4NqQKWVTuB
ds0DWjA+WLOx2TrYrYRGJw+jW0EpX26rN9ZqKWPmOa3Rmxchf2WZ1pBo+r/6e7mAiauskmLSZh1W
9MRNiZyZdbJA7j6iFIUDIdhhVCP3dicTdf868E2FUv+h3CDngmWiLjkbVP/UdVHT8LKtLC4oGfyt
dAZ32K9tsMK64BMrARrX38u6Mslg19/080jHb1uZMVyTnydz3TREpJZNCth7goQ0wG9sMO5UlJJ7
MxtSenBPQK2MMqQM1vCvFAXWCbqzgP/w6fw0xAgEBwLD1/IirxK5yWCBA/ucbvSUFL0KsqaOtMIz
3SOzHRkE8IAyiFcMwUTvXSvZPEeFoQUNVAuKkT7VgFL7/AnTW5VArq6aV33VjVObMI2JzKD9XEzr
H5J3zUYpEOeJszmuvsaX6YfMEm48vQqNJXVyfn5t8Ot+O4eWgNgyAejKhWqGLMLAMfUAmbggNdkJ
blnBV59uxU4nt2gVYBAiufcN9gnuTkbwi3UbWTBDichBtVKotpBf4ApQkX2FAvBh2CSLLtD+kWrw
1QIXHuOW4mCNyLR0vBCIwjd+96inHkmrqxPxlMMhECGypaGcrLQUMbSuKe/BI3YGvCV6Unj9t+V8
WCBZJSPV0X3VpSPF6DDKYBeljJWjDO02BgjKN/gi1FA1qfLfs1xGEPek/WkkPeAHPxU4ixrvEpO8
pnVf6BveGMJmtc5KbpXaA6tGbcUGixxVlUwblRjLpYrcmYJWn1fg+9SHkcm7ux7jEbpHzD5Kc5nN
MHWB+YMFWrtNajtIbJqkqTNtfJ4oB6CY9TXwhTgaKuX40j9dM4ApTWlScZJIdBc06xB+905lTn+B
S7jQurfTEQwHTTTGr4lepyyjuAxN3fdacyQ289rsPs7wyRCROk7z5B/9zXAzzPfPMGqZ8Kd0QBsQ
JZDlEc+ITDulbd3cRURxQYmgnYVnfGozhohLWJsaKIJooUdTT9Pa5243E+LTqLO8OVKjKi4JKlEM
xA+dlrhWrXSp1r2Ev5AIA1piFf3OGHOxDEPq1ikjE6R6BGaIG/LbKbrcN+Y9SqyqX+nsrqqOzLOY
WuZmzJvnhglRJ0fMvuLmIdvjwOzgb++cE6qvnaO78VGvFnCbxFeLsdMFAh50TPyyhF+fKIFN+knj
v4jcBUtQbdfkw2JGGXg282QQQ8jXAynwK1Iqrk/ZGkq5Brr0LyGH74l2WA4LJONvWUvDZA6zTDs1
nn21irsbPIe7QWUs/RV8JJnsgtsRP69+pldmohexPdX0yrtJ10fOM0AfNo/NIwgXojdknGpPbI0L
hNwgYEqZVoLm/r4Ricr0ITV8gN9EY2E3EF1IClgqBBSx13rVzsa/CNdd6NVaIzGMoPxQa+OM/5RE
oyBjsG0lzBVKJtmztrSPsdtbm8mRQeC87e8QTm2dzgePVsFC64SE4+IjitYeDvRV/ZC0KyJ9/Bda
rASrdxxgfGUwehqp/WV1REGDElCaE/V6zvDMcrDNYJzh/aIWDrOEfupflZof9IR5ZF9IimHFHti5
LW9Sbw9CDslJSgzL+8RMBHraANbA6zTbBk9bHBWu8Jw6v06+LSMKGGNxKdphXyqffpmYymlRp0/8
s9TPFn3BBVMSrbepTYBsi0WfEIlC85T1Ux1euaGSZuDcWBkrw9r4uTFuoY1vBap9VeUaXu0Ua1Js
yRKk1JN6XRQOEQT1WbU3/J0aTIa40S5FGD6yCWaVS2XV/eILgdgwwEFqdDO4qPgQaqVqQx9o7llF
w4/SCi0+nTk/hj5RZT39D6V6mwRCb8BwReCGVMFTUVoqx9KloQ1bc77WDEXuZMM55rJRIqRNiCzo
ljSx5BB8SBysMCB0T/mgHqhPlHJowHBTgmfyNY7Gwso+oH7KMKUWE+tsDYtYu6/Kj242XLJ/hFUi
pSnR1NS90i6+AqlqrVaE0Sf0L0txRqMHEXySI99j/AIp/1PGkQ7AweunS7pM5rXAf/qlQK83L3gT
AGUxhvPo4+S7jTM6BmY7eqmfA/7wLfEtwExARbXKKFnTag6emm6inkgCp5pVO7iuy2AhNckXaeWF
YQEkn7D6p5talJkiPGm9S+GQ2kij+KATz+UleowuDp2XCunun+S5A90oOL+or4gWckf3SEJa3QL6
Kmrh1TN9YoYVyPgIzmxdW55NTNrN5OTLSX2HK0a+rs7kbXAZnHBrr+JbJucyOV8hl0Qzr1d+AJkv
e70ZDQtBU0oLmAeQbqWm5oOeG1U6kjWUcqE4qXRm13bTDkUqfUY32tRn7k3ZyfwbocldnW4KMTB/
obmEMOtDADt5heB2eQLYy/3TK6dTIBR/KBiWqJGND/RfT8z7NU8poivilQRea8F9964wKzetW/gE
GgwLSSn59p/RoyvGPpx9mZ/3tmbb8L4Vk3boTpmzSZCB0W+4ppVGsWLpQHxA18c38pzhfV6JuP57
yNLESFXk3XvyyMk6OUaGisYpy6xN88mhgB/DUlq1+Jjm7NwlqOZsflKesw0vk98A8exx8Zu8l8/l
eVyYncclaMOz6zLH53m5HxeS/fjDLIInUyh24c+9N3Cb4tACYWp2253jzWEaHuDxyGJFbqESgKez
WpnUyhmQvIbiCsUBcZaSK91oNbMCyAJDxdSN/RdJ+Ib6No3qKq2Q6HOTyzLDMG/FTVRUMFWPQpua
QIoSFa4NpP0YkCAmJEj9gY72ICvB8r42cvTyU8443kJky8tME6su/ITKo5+7Nqc/tXdJq1C1wLVX
CnWqypa47XOUTW2mn1RMwag9QaeklxIxHZzszeqjT20iRTPGDI7uF6buLsy0NbS42nkhExM0rMVD
VIKaj7tNvzr6uOWCfaAZCFi9DzAUgz34swFT0g+8GUpfK0duiHRy+ey7cA9Qp3DTNetcdZQvUgd+
sPQ6MSxFN9FtsO9dBpvJe5gZ1yLgZFZUq5fAuEMNfp0XKezGH+wjltNZdrL+K04uI2fDk8M0rPT2
yWd0TATSnRNR5S5O2T0OlRmg/fhLa090NsyIBExhtE8+zsaaGpR/GW1vroH7NQNHHg69HjV2t2sG
WO/jMrPQc/7tZZjuL8xTXsGOnHNWIrmpMUykhG/KtA3cEhQZ1m2rzdfq0hMDZRvpZFMAtjPkI7uG
EfuMkiP+XjpbWgpgLAIsca2JBa4+lwhKWhWrELOr7SyrrlYxVss2oQzS9pdSrjrQamnWOwSp9M1s
/aawFH1WXkdn2foYrqCK6jxj0OTSWG7K/wU9l5knp8HeIgLBHS36+CQ5cs3SVms+G8wgzDRzchdw
y8QCbtLVw1aYfCIQ3yEk/4RiphW9SrPU3NTzRB+VotILqrSXRZdM9/GPdYEu/yqdh6PjqmOhI5Kn
wVnior84I8roVkuMVBpYKsxHySi50vYjQ2glLd01Qg6EQTzr1ViqPlRImB3UiV1olRjxRQtCHYtr
APRHcJVc3tiizjRwGDEGxifSw3O1+8U5KZagkB52DNBaxUMx/9SawJMJYbxxOyPWOHpnTzGxh1yh
LQJ7T8E1qtgRZCCEGfQdfFoMvF5ArA0JMCGTu93xrWq/I+ovWoCLTdk7hZt6jmM4Hf5Wd4ZJYDBy
vPfuz3B7Qu3rv1vTNSPVkC2SonC3im5hMkZeeTAgWM3EzsH9Lc6xWhCVJKHSkSZOHPzNYM8AJkZW
feM8Ho7HFqZf/UJUahTBCkkUonJ8nxfjjFdh4I/sDs/c4k9ynSw4PIOsmIVkbqt6Pv7CGL0ercuC
LC78wnLGgaz/w1jziZ5cvi5vRnFgm9Jdd7Db5KDl68/OtyEZFXJloztIWTomgtgvrDZSzYXgJrF1
TPKjRJ+f39p77+a/yGiz9eKdhFdDf7SQ5uHxpwstSzEhbtN6dZnowsL7GTyZJQOJK8oH7z62Mf0i
JK4vLpASZf2Mc9G9uQkeXrELYB88uRO57G+NU/Dxrgy4fDTudikoBLgLtCotpMFw2t++NFH/uShB
fb1YGVKbu7OB/8PUgIJ9fsOczj38Oy6JX/d621s/NM1AoxwaUICQAbxyg3q68g1KrevS1kWaePFS
TI5tVJip231j8cFwyNc4F+XGt7f1ulj3ilfp18a77rpX4aUvVmln7blLB5W3VUTYgUlHezvc9EGA
JkICTT0oNreaHur2FMEFlRrSUkWIyaP4kJ5QwBqgMh1gGr7nOE1kN2RU4pUr7RPFWBmVGhiVf612
0RW4E0cjnmU+71d5zv6cIQBtja7j5Smt8ICejDpzetGvCHECw3vldpXFTE69d/XuyYvv2Jyr7H6G
ygv1vTI5Wcfo0Oj7I0eeLM+k1Sq8tX1Q/9IzMmyoCLCY8c9D7uSQz69DSoPlj4FNjjwitble019S
00CARE5dar09Vct6GfNPldqypzEghgX7ozM/UNSqhQHqEKmdIWMTYUV6Ur0ArVRucBquKpC16fmf
A3h8cPN7qeONSu4dSLJaX3T/GvuVzLmYjutuIUdPHQr/iI9hBBLEnHcSC7F0QI0gSw2Oq9/Deq5i
FRNqeKb7tlVZcbfptutt7F3NcToz3LNSr2Edqq4Jvyq1dlA8CigxvAfrwWm+P/AThio3020KJv9q
Fbmv6b/3krrjydl42j3T1Vw9NeD07hUzVunp59925hG8kl07eSUN1CA1CInb9gEDqHrpCLhfbmSB
bcxGn0PAEtASzRKZC2/Cny3/dZIx0/Qo8vZAOwCO+OAddZAD6+wyFAQHB9MPApg50dP+JvJ9vBn0
Wzg4XGK5BQIiYMIh0Puo60z/U+6ekBBRUrFay8aegshInQJaIPVkx+Kg6ict9qaoNbTQpfR4lVLA
rOIE/tcSJOAzao1krlvToAS4gywqmHnRHuV5lTAJKhXOT1LESnztKMoSY5UdkTGbnFmhUhDuGdII
tsUpXedAmcfMGuo7pVgkihT62x6FO/9XkHwMpKiTekx67QMa7lTypOfUXyyXLHDKJgnZJGaY2klg
sFvJ2nBqM8yMpJOlz1SRYMjGC8HQOohG3PhyEhWVJw0NmYVmjx7DZyLY/MN4Fo02So+Lll1lmqW+
fHmLEJmUamBsAmggg4o8BntS2ognLyxZ61CPY4CCgKU5iwkUC5uVaPB2bnH/+40+C9qipY5MFJGo
BZv+gabyCSsy1GikHqJp7KJy8w4oSC0zf6K3b5RYUHjPaR9UZ0l12ojmt/oIMiWSNtdksOTbgtZp
kivCyRxIb+QJJ+jjiGciqjOYHkY43PSXMVdc/9Zw0FTKntZMOTTkKhGEvkBnUi/R14QAWRFo6Tb2
ocwuZMC6oTughPzmOaKMyn31C/yHjuI4P85/O0tjQzg7GmelgVZH77jx3zsS5Eexfyk6m8Mg57yw
+yxyAu9T5s1f7nC4ULt0Hqz1NEnK9M8FXmN6Q6Kyqlg40Fe7uYUIV8IFBDQxKEtwEzzZ3eTWTrdd
8zEASPIE6Ws6hwb73UgMlC7ONnSFRvtPa4sqDvZzUl1cCFTOmruSdNeqni3/lXzcC/fo1S4BD/kK
p26zfrIYjYpWotR8JG+nhv0UVKqg0tzFx+jazzqnOEsSKOPcAjXT08KNd4c3I9cHBsEvmLmB27T/
nLptY3rRZb6qHcL/6Cmxl6hR2Rfhmg/TVgUPpZlHDqNaVxWupjeQx5DeKCnTJ6pM3WhpBjnY8Qbl
rVUj/bxYWUeV2GDAPakM7q+77C7poeiCVLGfob2jf+mWf3lCUnoj5sWO2LteHYuFtuOpLaMrTYwx
HHJZ61KMoIYRO4xUWi0pf0oXw9FiRIuCD7Jm1lFx0M5WlV7Rx7nPPo66I9rUSJ36+619n11nU/+d
CHUpINxRjEtRCKhY4A8tZekUfYxw2vjHYQVaBzNK6IfpcudqiijECTm8/eZAgt4Zs2qlj4SXMw7T
4h09f/PWVZLVbGo8kzT6OETwFxtu1ANGEcxzCZvMhK/W7zDw6ELD/8Bzwf++nd+osCj7auxobofc
zaWq/UCiEuNVlQp6z+QFEQ9rmw80AwVQgSaKujD3JqI/4uZDzi4xVApt4QgSLC9o6dMQptPS475D
30lxN4B9Lw+hNIcdhLwjcYZRNYiQxEgM/4zWpaGi+4uCpYLHWdYrjooj8iya+RSdnHRs1UA6hHcI
jTwjIpW9Npt9j+R2qsRSEKmEo/Q4SSkJVE2logISfkmGi72GsaAY79qOjX3jAZ9YEz9uCPEr0Em1
qZ8iDEpQt9Q6NFsgesfQp1iuRSkSq73Q1QwKyYzotQgoEEwAUUpFhzYx6PXO8ySsVTAjruiCU4GU
mLW3OF6N8dj6WRkszlEFlaxPPGXUbuNNJ45jGxUm+5p1HKmTIA63KGdKQ8xO0SAwyym9NDpr9M60
tvITNxOqVQF4Dxkq8qE3BWOXo1Zl4GS5xRBFPGApl4lWJw35oaRwSJAjsaHRL7J4nlvPnX0fgoDS
PW0zXzB6Qs3fuM+ohHXjbiAwHhCocY50Ii5h0YNj8UqmdOBWD3xaVnhyXhkUBrEeKH9F77lPL76N
oGKFKgiTGKpADNGptlpSjwOfOxkifyE6DjEwBnh/LAodXKvvf8RI8nRqjmV58GyKeQlC58sFuxjK
qJdeNPu2/IBXSi7H3D9gEoJ7o8qam+m/6yUwYZaNuLas9fn/2ioStsmwl7edVQkYJlsJ8rHmSF4G
hNIuM1kH+aNVxN4XmUzF2mat2kUWDqdaUlPjGjuU8/w8pHuw/Tnbuw3KfCe6UHv/otwyE5Cl14CP
P9HDOxnDVHSM2+SxyOE5MYLlgjwkqeCB723Dqv/A9Q5uLp3+a/PbribZwatz7e5GlfmulwkfrXWz
MDyh4bkyU3zbumGHs/Pko/3Dpmp1iR6NKhGmuxvXPEROTWCIWqhJwOz8ogLWcOifZ2cW32KTl+7l
Fs/kxWSJqX+IStT1hUCWsBe+KsXfQhN6t7/0P8NTxALO6xx9HEgO1gisONAg+jONuCcuEfvutnsd
lFAJFYIn6tc1fhRTcngMUJH1nBy0sLAZ8PAf5QgXRIoTbnlpRGRmNwEQWBygSwpFCkatVlxUrPx4
p8FZ6XyZMSBRFpxm54aTbpb5cefWm9xo7ZQaTKEkbXnP1q0btyUqJGW+BefdnjYRRmLVfIP3VHQP
S3wg6Q8e3c2yiiGSbArfvprVD/hi4kVnFpc+c4JpbmeZFvtzHsE1rHjKj2qk6TcGDj39KUwqnttH
Z40GKUMGXIgZJzNZB/exZDbFxrSOsiUooXP5QdxRuLrTLXuPbsyqq8EQwhYNfig0K8kh8ZWZQ6BV
q1RkUmyQCCUL8YseBI/h4owZWay6SMIozciBLgxFgbye6g0FMbXYpaG1aA4fdt6PFwtRG/lA5Ad/
cTwezJrjMIDJ6PPc2pgg3unMc85krkJHXW+oOzBZ1WUX9UsAvejhVC4cqjsvXE10QEtBjZ69UPwr
sS8tj3hRka6vsSo0yT9l75kKQHm67n0l9Sa7PBHjT8VOLdZXFU/pO/5h5aRqSzuWoTEvmu2N8Kq5
OB9+QqubXuUdIoCIt9xnhDzEa8y4mGP90Ty2uRW8qkODz+PPpNZwxSD60aqFeubRJ+aQV3hKeGEh
fcdSuBm+sYTcWsWRZp4+JscebunOn4xYSeolXybTd/74jxWT5TIPojJgSZrNJKQUrgKiAvno7uQo
Eo/xpb59DW8MODjYzGJ5W+Xxq14hgsL4IYWYF5C5WJ8536+Z28QJm5uirc8bpuZTVxtSroo+F4QZ
zRV51sf21RoW4alsfRcql9QuRrgjtU4VdmSVP4QlCQtCNa2IEVPIX9rk+7x2D71DJwNzZe/nju3v
3kdqnn27lVdYKHey+FSeLOTMB8fDlHh/9ZgazAffl1qVrLPD346Vt2ivQTOxEWBOzsaqwCIODtjA
vw/1Q3VLxX7/OAeGMRhsQdb7KhoQ3BhwQCqWt7st4fMAA7WblF3Y8FRmypGUVEmLTJoj+moLCQte
WElLGCCE0i/kU80Kk3j556CjJzvC9ZBcPOd0SkG2DfmsKVXqroNDH9u+u/FeCBslAMRgWWeeARZS
o5ZtdIN7Opn1KWBlt9Y6/7i1qwbNlHd1GaAnRxKLcsjQq+SprE1FyaZf7W76Zeb4aRalqsxDoL7l
m1HQ5Yk67dK7i7HFVzqCMrWoOJRHbjlOQX4KJDKNrZMfHjvKUvFYJQNRdSfwVvmHShZB7yUnGwvS
P5PpSUIgVbaeX9lpun3BP3WktanHqM+UxQ6SghOpLB8YMQOfhojCfVuAcK+mWGoCrotCW8qr27ql
OT4AUG/fA44eAtVP9wiHBUbUlp4bJo7ExWJSCBCYV5M90qaIxKSVoTj70N77roERfs57cmbZI3Iq
MIheYEAI3fw/jjmGLaU6A54g3j3mYnZAfgxE7xGdQIwcxQpJxmWVmnWPcRl9F9CS1mvWhL9Lo+Bp
oZD4iTOkBvwz+ZIQQkxMsNeUawy4WO7p3wrBJuLb7F/u2ytNO3hcnLP1V4VyjjUbQjCUthA0HYAK
jRW83Iczba9DxozO1qEsigUsS8Ur8Bnq7ZJC/87ABOhPbfA0c4ZE8SXdVrFBlQ+APcAslcoirS34
TVqaM1UeAqD6/OqmqCal88DonGQp81x1ZFVyoFdQBCWQEUPhWRCTTWf46NJlBX/69InMhzH3Hp4e
rQyeN4KnGPRjMJFrXGLNTykdqk0J1KytmYf15VyK/KLt1vm2v+10irdOjq6UFHF7BbozUzjv4on1
tGGZRG3LiRWN9+hi2MGp0SlSUP7/xvWkTZCZPCQEDGrHOHnarxutXq1O/Ckeaeb/fI+NkphWKWck
5VDqXyxdOv9UYEAty4NPVa/xllrB2vgtYpveF0UMxM3ESZHDlGoL59OKgYcf3R++MeAfdHLC4PhG
DtxO817tpg6w7DDSPZLIstCS1eCpp50XfqiWdNHlTIjwZ6a5Ga6n/vgObUyHlbFoLGQ7JibpWKgO
l6EG4KZ6y5Nbgy86DDluPR1erv8+AFY/HT106Ry7lNVtApAo7rr3WNxZvkDtCd2aaZcxqKGYTkIP
WekV7GUjvY7QM7IKgGUuVlJ/rsSq0fsX5pne2CLOQeXpvHo6jUWkLNXkMj6N6Tw9SGBEHF3X1a/R
TN+sUUelg4vfP3sDqFqw3zyZ9WQlow5V0P5tnOLb2dGK5U0mOYYUQgt4cHMproOegKSoBNbNCCDH
Jp2VopJwZczBoIUT0U8M7X0neDv5jNwGmNNn2c+NLtTMk9FIReXRygHWoR4IztwMwvEoelHUiVbe
rhq7+5d3kdcg49ZUosukhJyT7Hgy33BpclmsrRjUEOULhQynvR7rWz+i0kJdEsOE0/GFElgKUdZy
CH1JBYfQ6NCfRBeiUfBCs/hrah4eKKvGZJwbJ9y8j3zV0pvy76jbJHPVBEj+UIswAkgQ2cgfmie4
OsCZWqcFUnDKjJGE0cWEM8ygyBdm9GE2MT8PsQWXc5MqVYrAMtb1izeN0Vo3vwt2sezmEb/E72Ly
+tsHpyHZQ3Hn1o7WFbnOxsmunQ/wAiz0CNwYx0xdCle7cWeNwypixfL9nEzfVpag2stxy4DCX7z+
o0PufuxyHfaUxs11g2LN1iHixDuNW1Q0NmoZjiiCSiSVi4iBqTbvcIzSEsUKP+LdkkeyyUZCLANs
mAYD8AVwBITpcWHIKQHzR5nVmYD2i9rC/0DpGN4BR22C9g1g1ahWksk8hhe/EsttRSPMD3iZdIsj
KZJ8yZriWOpUHHxphxasLn4y5omSEWaYy7+/LvGC64iZDXhntxMirCBY9YqUvRmk5xD8e/kkMYgw
/0pTjqQFoRYljMlFkhEYapcIlJrRmGXW2yYa44KnzIwsxD4F36agxBdtE12uqV2Fxn3oU4/DYpeG
683QxtSQ1I2hW2OkViQaG4i+usbfLhe58J1WUlKXkuWGrhP3DIcKZBabWPaxxPsEuOY7DiEOoXo/
kKMBjcXekeCGEYS5SDQAcif9lwlIO0G5NURc6ZVstxNYgViQtkC+l2V3KeAZDWRCdktPm8f+oyoL
TtV+gE3zRPCcgMqhPEmQsuQhaUp258WZqoeuk4E4JGkatHNEjSTat9a1lIZUwFjZ7B3aSBvulQP+
mTIXMP0OJUoRk6a7VPqTUhPEHylhRddbKsXRbmgXln9KcUD4gc+qEK1fzjrU0cT2hxpnBFp//3t5
KXAnJCqLQb+CUjo5YcIQIl1qOoYcQv7gRUoqpE6hpuoTfzhALgjbx5HxL4/hXxVL1G7FKuUIdDEQ
WfPDtMOQZycEAf63iSqo3jQdtI4YV0gnTDdNWa05kpwhEa3VgeDC0yTpu1vGNEn2OQ/nxxgY/f+N
c7iuGF0YolK/8AG/BGlA1dGQ4ZRmUitD0Y7wrCMwb97RG+BbF1aLM/QGidMLbxoivmX9qztq3byk
2H5warpTd9lKnnZXzf0uf55ldxWu1SeRmEvkeMYz2F9Ex2kYFjQqubqIATIn112hETfsT6A0HdZY
N1NHjcav+CP1Ei8L5aos5Fwz5kNJMW6X8ByBPpgyBVGR8cI6NFxR2i9dPGoN8HamHDwoH70vMk3t
l15dsIPqWqUh8geCPcpAVOilK7CrGoDg4gGtmil1rXQAjmx4MiymGVvyH1pZfMVhg95QtG1jkEnR
KTGSum54icypCXsfKuh1l8pXM3aYuYqZjV6If1EFs0YjDaDDRo+PGt3w9khqLQasEysFqZHXzJVj
xKuo7ESrOO6rOciCxIeW9hLm0qJbE+FedWl6sWmQGQeFuaq4PeadIpObxQXeQbrg6DcY3Gg1Uu2+
uDuyuSmrIQhixxrAUwpQ1GdEzqiNpxY6KrtH9dT2jQ8Yg/w1ntSm6ldsgSwVSKcBHux2oQ1jFwhT
S2PNLcWVEGkMfG4ZjO0xHKqZ+bKZECua11zF9pHmKsfnXxuUrJ+3jklpUz5MypRyFpbKGLxBi/b5
5V4jRTkuJnHTY/WIIwzitfmRfqXkq+iS4IoWeMdxW/iQWHswI/sxPc3+tsmCJK6/0QGRLcppyJwq
dNJQB+Xlbe7cFh1lgCC5dqNl5dDrvGESw2vMdaYgGrKwsY74qyBA5N8XTb3fmJDzaeljBUSQjAew
1Nhpiqo3unb1hknSGoyEPoVhoMaDhgOGnJkAYSijlHlKwbyMYYpFg6+FOk7qB+86oCJ+lbESYlYD
DevrcSUJEd5EwCtcUGbiBSUYnBcy2PtARGzSUs3mBIFZuxhUa9+ZiddkMl79KlX+sYlbGSNVi1YG
pL5TGZbm50llXhkemx+SFlePeDIur1A/Nk8YL4uh0H76FPPD7wo5Py4/fDIXmSwHzd+5+WT9YO5q
BTID6SpT2lBphM+45u1GOMaOXswaPyy+k/JKFrDfwaPHKN1H9A7zW4rBUnCjHxi8jTXnLzhFc5Kz
+B3eeMAD4G1XsA5jysZLwaFy5HEPnN/Dd5id7cbvj3Na3sMbNInwEt2YJniNz/FzVvwr/pX/nrPs
rJxUk1//0ZeQZ12/UQfeGplF8W+z3CzfsxKTfJYXtgoHaVn9q/4VOIMfJzOqjZ6zb8Lvp38/Rmwk
NzigCdaLkNGK9jupjEh8D8gLohI+PNgd4nPYP/SfyY6BKNxTWJGqBXOKfs4uOvAbbfv4EGnbA1o+
Z/v4PuNJslf71K+wtmzj2mL6djKLE0+1j/V0Z6hdx1luVOySt8FFSoSIgNLNde0L5lIpwp3R3nKZ
rZD4W/JS9IMhyZUbREPpISLIQeg+5LHilTtFLILUD3vQRX+gBJGtBxdhMyROXNzo6Q3dcBD4McEA
hfbYJTjQU/dFNYJsxARqI3vWROuXdakPh6EaLWHT5coe83LDxTrYyjIDC3BCDUFCc80Xi7KjABZL
C4VBjYIr+nDAJ7JjBkczzzydph7wwOFCgYsdwWQI4HGLouXRfJEqT/FP0c2SticIYIIluYnGY1L1
IAgAu6YEPzdCFP5yXVTYH5twGPi/bkSK/K8ZSLL5ZY9nTRitYjXS/aMFqObJLCdek5it6mum/U2l
FgMsrAchnxTpM5JyPZX+8mLrt7OQ3tJsAF+NNthAfwvTi4dDmW3abhM3XbUZlcOLf6U3O/569CZ5
URpmQIE3e6BeY33GCFGzR+lzP7BNBSsckO/PBkACtP+b+KxvLHxRAppZavnIGWc2Y5TqjPfET0ig
mzNXligLgynyEPkm0QhVKWFelIbtrMpRenv6Or4H4ToCIwzdsRtyOSDOH7g2z6AD9nTUzkGfHwWc
ERdPFg6x1hcO8ngculYQcXQpLKGXlC08csZjrSZqsvLUHGgdGFDOAb1Cjl0ztEMswcO/Li3bcMbg
LSbGSPLPz9h51QK8msqCwMKrAJIbGwmdzU7wVFmnCW2iNRtcOB82fduLNVjbzbC3s+scbdt2XQ6A
xbHkuPNE6SkcNAFYXVT1Fga8M5ezxWEyjvX8gVh6BOTxjOM24HoYDABoIaty3Dk3vDJ0OpeLaowB
gT/AAd0e/HW5EBj45nJa3Z7NXuKQTyk202umm7x7xzD48CGH7CFiM65DOt8zBuKYG02r8tMZj8d6
Z5ClNfiMFxxwL9nhYArhWn/dhenH0eMXM8FDmKbv6t9GwcUMmA9e9mv16n895gyxH/JR4NrTCeOW
WrPEcI3UfMMIzHN6L5Yd2hveUXPs8rusQ2eXdxC6XF8FezwLOOcWrd6Qbj1WBJyEjzvmpYGu/3rh
WKdmTA9Op1WI8p3DFjRFMww4NipylXVwv/HIse9HmEdQ8ZmrTr8aEouiCHAqiuEtIq7ju4jqEFsr
UAl/LgYJYU1RjU4ExfeQ/AeviQXhq4Z3xIqQIf8qwtI/CAiQBeKTVldNKWSxHJji8ujHq0pIOpMi
2jV7VXYYLG8LFYtjLcT7AU9Cd8CI//hhmvlQ4qtWDehp+Cz9GC1Y2mKcMISVgIiTifXNE5DJsVB3
lPQqfwazUQYBePNzGCQ1B3HiTYif1f8fTee1lcgWRdEvYgwBSa9AUeRQIIYXhogSFESSyNffOU/1
bdRWQoUTdlx77Qn2A5Yg1+yxuPwYQYWQPDeGjzuEGfJrqGgbDlOxVqlh/A0Tsr/fNW/Vy23NpVLx
64UUS5IosbUcGPioy0xxTORq/EYGlhIrPkTY3jhg6mpjyFyCxaWmMFKkVdH6ibVkOIdWxqYxgTGT
F/1E+JQJk6RIRmCYwQ5h4DKMcpJGFm9N/n7nWfxtZ2bWHBIHUd+MRrjNo6kdK6TtBxFrEYBCl7XJ
qon4IAM6wdh1XBH/RKG8Ah5pHGtFolkLS+PsCsULEzzABmMw/F63v+CiYkhebjDYUHHrNaexOeOC
GPeSAWgl+rRcKtwz1jYZayxzrbgf6u/8Cf0wfxl92/KbsUrW3w/FJz4+m4Ph8PkZYmgQrqgFROtz
/xndcoo+W0hEAhdYbI/xlvhNNWIOYQ15Q+Ohf1j5IkuIGd2AmnSx90C9YOelZG8KujZ7HeQEWy5F
dwmqRSTYDuG7DoAFjr+GIBNQBMaGH9qqk1c2OY3Gyg2EgklM3ozMpzjD7YtMWQFTeGgLT0SycYZn
9vUJ+fxciQvtAqkfA03G/VrDbtyN2cIsH76GFGvGj8cG6n/YHR7BxmDtN/AV4HiTnWU3ZTcwxUiL
fxi08Wu3T5TmFRHqplaXvbr9u10IuZ5riDyCUg9j8MkM1KtTjx7mxxXVAUUXZ6am5OGV9t/GJpEO
z4yZZQ4UoxRZJkiloKSvQDFUso9qOTRcH5k+Vpl8Q6m6ATuMWlQcZiODRrwHvVSu/rT6z5ycdz+0
n0MErn+NMGsI0HG7/edCjSZlYll+WpZdMEC/9W7Qjt5I0PmMXF+DBnXQb3MvHBwwNrL44VlCR1Ux
UhrJh3X1iip75j4ZMKp6GwBF8SNT4+STTZdSr2r7u0ZdgIbKchHxXZbqGdRpsfb7YmutP3LdewiO
dnW8ESPFj5wnV3/dc8dAjyoPdwNEToIAYWKG8PO9d1lG7X53eKE2FF4X9yvpzRDSNiXiMZSkuk3p
/mEf4TjgPXXI4dA9oaGbEKo1x3gSkfFz9iV7Cz/MImfdHR+l5t0D4E9C0eeYqD9VWIS45y9IIzNd
W/qxQP+NoWqmRbgR8V9CtXjiBEEMBhD26IxY6ihuIjHm5FL4U28uGhi/PAT1UlaBu/bUYjNiSsQh
rC0LD1hVjOQLgbIOQl+ej3pt3mfyXihVlwLvFFwZSn+ZhtxgSKsayI9+8Hj1fW/tIuakgvPtLdjI
ANVwoQ9NiCtb6oe3YK62GU/AoxnYD2n4VkfIpQ+8uJhhHN/gC5XWgQepYKqCcVWd13NvQmogZox6
ZqtMWStdKAWJ5scRzlD0R2c1Y/ohqh9eIJfBarhzNdSx5s2hmIE7EKa6I4C+b/nYTMzNgftqy1MF
TIxQ4Wf/k/AVySuCOBXChIYMDazcAS+4a6cBLMMepvCtHExzewZF1Fami4ySp+Ep56LzC9c5USu7
vwiBNJQUwljTzk9UMaZJQyhCimfiM3eEz4lAETAyKOncEo41cUlMyObyiv8QWjTz1bkHQQk9wOII
tMvAElPf63ASToQfsyGVZczxiZQNB+9MAchCaWDw0teJYdXmUMlPCo0snh24jqFBe7HdOcZHfkRX
mvk9AQuX7r7l6Bi6894hLqC8pNr7X0eLnMuAjZ+NpL4OZ3BdcWNe0F8NYPkBjGpP3oFdYCviSZcv
I0PYlGQ0Yb5THXoE7pzgLVdKTPjQYAQM/3EmDjZa/DRH6SGN7YUTPLmceY0kB8MqSPBOYgU+R3Mj
u4mlw8G8tQkDMpydaaVOTJSWwTaeNMTZWXARHAJaJiKajJPI38VHiKcKfNu8U3Rc/1D5YquxzUZU
fJE3JMUoi5CJRyp+8SEQYH+UjplGnEUdYnkCElbRGBv1Q3SxdCO8H1O7aeBt6jLiKitNGO+6nJov
nraakNguVwQfBfHVEc1aOyHAS2+e3ojl4aowNodBMGLbGwUm82Kcl3XCcHH1rKbQGtlQOccAfBp/
0J+Zyedjm55ErPwxoqaZGKERett+QJ8OywfhR6pyGFb77YT+VSTHayRMP8A+j5wPotzMBVf2IaWr
o2X7OB/l2nouJKgcdRbTRZPhAvxY5zSjY1N2PSONUzxtBtpiSU9G5Q8MG0ITiXcqh46Rs/bN/bmh
ek/0UAsSjxZdCjRyCJ3Rk5hNeimNAHlzIR+/zY9RGz39gf9Cw4DReASimSI3BnsT2Ud6vKdmD6XP
W2h2YrMjGHpoijg+0XyLKWrjX9MvKVfHv0Ep9Omy2W7zF3rxNUL/+Um18g13BC8s5I1UT7ghKVDw
GUe0D4dmFxPj+bmrZ1xEi/UjlBsajWki77GKF7PaYgoZGFyDI4aOaTOR6r2U6oz9lFir2wCKDhIA
ihQoEfmb3c5nOj1kfhrVfnqysRisIczGMXD7exRf86ffd+0nGVZu/1CvWViaKAyL18mVfUK7FpL3
WmPW0srDBX876cFUDKaH6fE+jGLMbkzuBtlf9BI8ftSZ8Pc9apVI4H1tMIdnGok7n9NYNTxjynVV
A+mxrlZQukpq0uQZMLgY72RNCAIaODZwz8blzhiKhdprFLL1AMmEYHysG6FdFf4/E0mpPBO6j5m3
D4lWiEZ71xdFe2ql4hFwdoBZtNmkPVjQDXPMgQAa511zsuvchFcOoyHew2ROg8Q5imVQMbWDCArd
O+d86GhqTJ8i0nCGVUHAk1XSpLqDJeu4uFgZHPip22iXF5p8Xbsy+pu5rVQZK4Qk7ZO49RTRyQVi
1+NBlEiSkmBLh59mhj3emSdXan2zlGd0oPNaelzRE30beYci7GUWv8zz0AtlMKBz0dwxJ+9O8TUl
0T2uC6rGCQMwH3jiAUgxZ1eV9sQlzLlJZs2QrX9g9McD3iCzY6Cg4Ty0qubGOWg8J5Of9T5Jm88H
AkX4hB9lSMyI057JOyalgWwC1Y4/skD6ZBoFiha/EDApZWiezc248mUmBaH1h7B74WZI10iuSaWT
+zldzyYQ0mXHy/5Cm+/a05QFghDnSgkZ6qIhATpPbBIMGbbRlIIBlCRkbYqG+cu8R8UnmcURK2k8
ZmdNn+od3sAHp4rJOn0m3Rroks4HS4k1p+hXk5gUfDGTvWmZk7H99hmeUHakgpYTaiup5AvclXem
ev2AhG7qZjW3KWLa0pWU2IOhCcNCNocCAcS5NRb7Wg6yZY1rX0bqBtBJf9Pz4kIuj/ORqkPW2H9c
Ef1E3yp1WYfnC1p9aYaeseQ25kxmiYt7+sES5Cq+IxSDWpFhBi64m5xAiVpO/3LfXiZmQc3K2X/Z
jytKuHCkcqU1msEnNYJpiFbkoUwSKDGCEqn5P+vQmN1HR8Uxd8y7ILqjU5x5ThrFOZQnuiaJrOJO
UaOKrQIjcR06YF4RPAdpfw2BVjSwTfVh0BnqjTSpydiiU4jEMU8sTu5uQ5/Sf9tMYIgUd9rckICx
IkIjUBK0mn5CR1ypKfOQq1RPXF/8B/dACIlwTPkE/X9Vs+iKirdJK6b4DIdMnlCRI3jCjdVYVKVO
hCPJNmC7JEBg3PyIDvy82PTFpQkPZIjdvifIRjYe2VtLjrAPytEU/lnlKZb0XAecoAtCZd2mS7FZ
XVqdOuWskU7BQcNAc92n8E72nGYrm8xNoUacQpQ6ZwualplMqsNjjBLFdCAzveikGfyByZMkYa2n
u+qO6VXsBpBpDo59DseX5uofL2mIsfJZBq80t0GO7hlu8CcJDA6xakMK4mvD2XMOP0nP2nVXycuO
slziE21ivwWTilpA1leVkDeajH88r6Er2MQMr3qFu4MVJpRusVbHY9Q1scAmOhDxhpVIlnyqSAlq
8ZeuNQWW9h8o8HQHvwSD6AXUNFOTmvNePuNtwb62DbaT68hUp+YPC0mji+1pthQDmg3qwRwUhLwb
QdOa7UNMYxkhPK1bRCAeq8m6RkCMNCYREl2UIThcgkDEaAjpvBPtf3zHYYQDHt/Q4L8htmRCdOuL
eSYCFUPy+zJ5B3ZSTVAC8dt7Mnkh93hoEjx7NDWA35RcKeR0zgDAGO7xRKwTJoUlt+QPI0Dx0KjO
hFDSJEHyToiLbeFipZ5QgnhfQpulsaUBSWZMb4YZqutBLjJtBsTmkTgGkUFynm+GbcBZsp5SSfDE
O1xRc210YmdEy0hGAHxOMjQV+XwvEM/a+HUeFZr7U/X7YTatnKpkZPuXefH5t1d+puUFab+n0siM
ZjKUBdS7CNk00mSi3XZ0zypP7wEoq0IBO1YZaqFnED7Vz0m+Dl61kwuwRJemLEhg6tbA4+C5dBPC
MpmD+aMAd6XdrwpwsbAxIVpDA/RErYQ2nUoEGwpOBLOkW+CXdU7n3TmxK9xv5EkgBHfVPCEfZXGv
sA/CeF+JIoa/wcP4YTf7gIHM8jOoiFQMnFop6dS1VSIBd23NQKBnG/knK88sRv0Gc78bHvvm2E6U
1dZOkz35NcD1pE/L4FgvXcgxuTy2X4Cj3EB9lRr75xK3l+eRedqSwRLPv5vQCw5k665lafOhRZ7s
0ErTW6a7QLtTiNIWW69MCzIwnHxH7qtA2OBSvQe3ASqf4EV/298Mbde3TDaTzECobDG+D9rOqsp9
3T7juJFPsKBag28RFpU9DxjD/b5+yhNYmScEwAK3zBBDCYGAysc1kf+P5rbgAF/Q/FPNQ2Ab0dOR
lSZzngIE7cXeDLpWlu9ffDyO8VtTu6fanumYYJDNlSuAbr6xn5xPNgcRY+BhbC62FWE0ArjF0CaR
3NPw0dJaXhiaFQNlQPSNRJuxoUyoq4FaE2DtMS7NDR4QiCSnKoBSSPx9dIVb9bN5615aZaoaZXq4
5sgQrhmkCkN0JSWoNr00ABTVPkCXcweB6hElhfIbp0p7ga4SHaQlOwWxOu0srOAEk4qpj8MTs0hV
gLowHfxO/PvgunHjWv0d1O8MU7+uE4QnjAuvuFWF+vj34UsjHD5IUG1DhhYNj7WHYGUtUbShP3SO
qNl+8jjBUZoLwMYepMAA23MzXr8YsjUApbzYEnSiMQPBXyIvCkCUpMl/f/qXgWGDxiid+dwzwl7J
+alBCC+/vxMlA9FuhPubGLYfSmPAdENpS8yoDiXSxSm+OREPBDdITaYBoTWxHpt2NyIT+Ju20ROu
lGgCxt5gHgih0ZUTLDKtaFX8C6uDLmPM47G/m9CCZ7ChqcdP7XddA4h8N82isYqLyt1wV0xWmcFu
PyisXn92cTHBz6Xh/AIjhTpBZrCj/0LHdjwI2TYIQrR3Xcl/7+K0jtgeI6oLWTXQEOO09Fh/Q514
A0RWYMNfwcVo6modwikCHJNsdEODCpudeeErxeYoY+xoKSj9wt0mqYdGuS65Zn93abjkVWqGL1X7
ugGnLvKH7DjMvTm4mPMMIY2wbdUn/yESuQEWoHmD2vXaWtNz02aFsBAE9sZCx7aw5CGcbbs/sRNW
2E2QaXbk43OTvB0bwFz8bR0X4U6HShdMzWf0R5TN2dQfcH2xprgrXHpXpAGwb12ZH6ASGjYULkAY
d60+mqIiL9yNW7zKWoi+ocRLtg/UOo3zj38PP6PL+DTOPPq4f8g9gH88EFGn5p80AVbGpfa9r51J
5d3V9uv697Gaz1Wz4etYrOaIOn5VkWslAlfw3M6qZ0KO4euXbOjHZwLRAaXn+UZa+kg5UYpEh8OZ
7ZQnmLGJsUzTsZca092HWJoCbdrbm+FMW267pRm/87Ue5CRA5jBtDPPQfxkHXNJpEqSLPyxJaV4v
Ql514AkPhm3JpvHeU8Z8zAz9zMkOcbNuSqgNj7VKkcCwmspdo1nJ1k2dBqWExqax7RPfW4bV7XWr
Fkd/NWSDzo6ejtFki5zdZ6KftEWSpFsdunOFQIvPsbWCnNr3BJJPHBDNI5nWNZDafPeVdOuEytbz
FEhx6YlC8o/v1z30LkD5WXawgzJGOZwhOirw7Trf1NhKEp8SrWH0cNvRBnpYBJ3oRjy98qxwfVxB
KESv3T+eO8H62hvtkKFYvDNKJnAYP/Qr2t1nyFva7fHYdSXODVWOs9sZ0dxZ8Cihn+CSr5uD3ovb
YjAHIems+AHFKh7QAHmpBH7RRkJYGQNGB4X9hx2NWmGsXNWCedIaKMqayGCJqPexZqCLQK+gj5+H
PTsnvxXozuHptEvPsie6NhhbxuW5AGJbIkB7+LKrFnb+Px0WTHQQUm4Xrg0DIvhnJa5c04RMD0fT
0XBGtWzS+isv7LtHCxKGGPfUkIxXxYSCgDJxkK3SpI23l2gcrfdDQAJweq3Atr+y+fNA4xTBrpR1
sLIkX0XsPtDsgOWGIqW2KL1920n+mIagRsvhQsASKwiXdwvLjttMjCDolzOMgxc0RUh9+BkLzbCh
nqYSGaDR1YCMrQncmS/M+cQnnjPVFLWpczDHNDVvEh4RWVTvPyE/qqqY0+CZ6AszdaIfO60rlIOE
/fqryQEaeKPoRpv3LYgPulyS8KIZjHfKVVdDKigpYrogLY1JC0A1Qp1rawKKaP6r0XUEt5eI/4j2
INQPEVQ5UM2Zer9iSnctGdK1OvS0iLyw5lxlhqiKsYIPWGbnToecuBR37VYVjtzX5WAdEFVG8xfZ
IYAsxfMeMXEIUrI79GXxbtkZGhJTbAKcww6BTl4z1qymT52r9LBuMqgJ6wWMJT0YMNS4N50RV6AU
0sUSOOwDJY/B5YH9kOYVDg9U9NyqwqvTAQhBOq69q+FfWUYfTK2XOZbA5DvmmydmPX05BTre+Yco
CriGFgUMM59JF7XGckBE4SooXIzDEHBc9rkf4i+dDqtH73rA+b26Ka4hKit0Q0w8idQ1liNoH5e4
+5FAcBtJp0qNppLqGRCfwkDl8j6i2/L4AN4G18V5sLeQeWj/CTYtXbKBXFVBAeLAmw2i2oPzU90U
bfsDcvVsbtcUlSkMz1NIZKGPuG8uXOdPaUkvrUcyliSdQIaxcm+48Y9dXTDv0U2O5sKVUAu6O+aq
Qb9DBKhexmwgN8Kz2dS5X+H0uM38NHZqkognv+JUr9mTlpxzCFcoLAaWEmmPeRk6eYklQ1g8BCOc
PDNNQnk7T9RbcpOqFXai751b0YHdYYv0uVYTH2fre41mE3FTjK9vOADRPDJQrBii/ERXVdoqlskE
p3WI69mdZ6GAHGBax+iecAKMrtYEd1KPEimqgfTCivpopuEcO7S4jbgQ/NK3hIJUHCWXjsvFw7s/
kdAyCmtRvMN2KwkHlTPIWne2B5joGzJspuVekM5zhlpScFccv4atRwm5y6jzsmqwXthg7jCEI8sY
UVvhOGHnMLfCnqfg1GtcNFNm8OAXl3/ZCKa5ERNGdbpIFzJH8lYZuAqbx3kk0sVyR05hmONLpl2D
X37iXpH2Exk9k63RG8Q5lUMEeLhnlR8nDtMHOdIkwWB1ks0ETwwPEY1huFFLBFjJiIc6iXT1mY1V
pDINjK0742UwhCs/XQfIeUCxIaYw3Ma0QGyWh+uH77drh4X1GX/DRdX8uVIXux6djrXDpUFfwVI1
S2nr2IarmNfFH5DLIIMJFLjasZaP5LsNdxMJ5IInpIK5dAaNF1ilLtRhwhu5LkweJmfA2sTxJoDB
9IX2M3SpYfISVpZL0/XVXHgXocsZ9X3Of8V4CWsnLGjuBsS3ynIboN2sBtDa2jo3UuIKfS1K0ked
MYvTOSUNx1cY61Qmczzj1HoZ4ZCij1hSMXtTiFC4t3zda3XYv9FN5pfxQ7wjh5aAKclGNNFciSWg
SNVI0nlYid5bE9LdbAlCqqibuZ6IK1qJ8L7UoQkjMwHuQvMexkEEB5gA4Cdv+4hwDghtcE9iM7eY
0Nvam4397Lo2W3zyhEnvgFHg3WAy+YLLmFLKzaGamR4bJQqeb9Y375uVu9oyLss1DRVncl+/7dTi
CCRF0lc9L4wAqDGdMxBP/OZ+0/qoYJ2G2i4kJAlc5tJRNVYE1h6uMj6vSAiBfH7uSXnsSRBkCRJk
yfO48m71eQqRAAcOx/YRHLMmAWj6sb5auoM1P+mhxJFT2nDcPSdVCIQWjMFVXbhN/fxQwcO+xz85
U2SHZbJCeudxKQhMExNa12a3aAWvQaVBeoZID+St8qXZxNwif/wc6t0w840ZXhHirkbWKUtk+lVD
BbreJGopEKrLEJ1Iw8kqeFel2xFdaxg1DSNb4GLZZoYysfqmSyMwak8kT7zguimT1fY5xCVKBzH3
wkZXehWwC6xZUUildQ1exz19avDYfDI9kSLQOVAZVLiydqVRfH9B5Sn75lib88l8km0qoOcD7Zsg
KVornAC7zCr3nS6HNXUAlix0LMHwMww+22Xd/qFVFm/UC0Pfqt14iK0TOVGkfJwC8pZL8I1/zhNz
BmO8y9JvKy5m3R1tZ/N90Gngeu1WYqGiRQaZEtXDtetjgf9fPh/C7wA8kuC3oCTZzl425w+yvhQN
3++GnAWh8E71e0vX3V3OF/tjSECGV9hIg0qDTXnpLF/On9EMQ4ii4xCuN6yu40nzEDuGULtxwn5d
BXSM9mQ6Aqm3rETJYS9Rg2VZvyFl/Q5DuiXMCItoj2yHBGnwdq0WEhxXyF2g4Kc9MpV+DJOoH4RM
GAZrKUzE/tZXieQMu+ly8kPJEy2eYWbpfrZ+wFhWwGvJ3PYDH8E9B5s1HNG3CgRZ5cb1cXXqZMEv
bxr7wYms76lWuatmi3ElU1v/tWhDfhnc37cLkEq/HMC4//Tz1NfTfgjHdrEEdkNxLY2RF1s6FG+b
tJFfdnKvP7i2MyhDlp1r927dq7B/u8vOcTnJvW4rta8hQU6M8W42O8w8rSkJZjMnh9Y2KRz5MbvV
Ck/5+uYSr4azv+rXcMfbBoDjDz1Q7/3tLSrQ1PhIN98l/IpY4q+lCfmWDK08MD75Cjk1VWEpzcJT
EfScFoetusf2Cve69xNdB9SKdTKdIsTgdEKGGJxqsZZby+bjVonpx5WgjNK6DLlq9qeAk59mMSIX
tgBQoOlAQkpUvXt1riiaILmp7UGyIKpd2HpD1sleq0VapdnPFNDioVPGaNJZYMUgbGyigyqiCOdR
+ZPpK32wvQbIMvcGhxDLiBey4r1bStiRslEGaKkQVrxtbJFlmwoh2CeIgJQbS6qFV9UKF9wG61hu
HS/P90d6DJeS7KaXy0e7A93LZtB29mZ0i6Dnz/Dvq3Zv44U7mEIKNBX9O1f5gip20/wmb/hVhUpi
3Vq9HrsZAtaDQrxc/CzyxKfKoNUr7fs5NGKra21NJRy0b1IHBAAEoxl6z0u8BEBF4lSSjVAukWUz
tMpP4CX5Z9qy0A+GHRHT9bZpily6+L3MO4/UK0d7GqEeB7nqJc5Vy81s71TbCl2XUlrO5VP/Z7Hq
zIBStSrtTLvShumn0v7tyjH8lez7gI376+H5Ut1UIBCDAPg5ov0q3EpHfm7hni9ERUzKJNf4XPi0
rBr3KOxDb3Wsnrv5bZ2/drfoBC6Tev9cFa6xC/GatiTXNm4ttXfUPU1zDQCT7dw3r8Alewz/Qd2U
q+9fszR8vX+SIeoOzvoyJmO8hdCJo4hgtCYgRUBXeuAqbCMEvBC8I5gMMIN2gt8+A+vcAecAEj/+
bFCMCxPfHgg3FAAvf51db/WSwnb0o/RWfvdtfAuqCjLtU38H8e2q8wOr0xe8yID/AG20x7nqdTqD
P/rYqnzcMVa7xPHaDu8BEyZlYN15sO97CWEvgWlEhP1Xf0vxe0JpMJUJPvFbXyKwUTswXx2mn5O7
hrjVVXKHmVO7Rrz7ufgGezelzXTnbRWfVsmJkbprHAHFPku1xglhzOI+n6VLk4JKEm/rJ77rtx6/
QagtJesKrItMt64OIy4ftGDu/1J+6w3bAD1rCCZlu6BvAIqB58rQIabu5bJuEzX+ioU82VhALNIG
RpDfamVSpCkU5RQw3BIBwsxgWy7KS7JvHOS9hOXdAQ7E5zGryRPLu9AcreCa3tfCtZyhd/74bBhB
G+NZYP0RCBKLQ48DCL4O4HO+/ZgmvK72egDkiFuQJpf74VlfC37xB/reKMOZeG6gTORQ4pcCa+MX
7wWxz1WMgfJk2vCV5aj9CNwPm+qJEx5qF/jFviJ+xv+8XpLtA/i74f72fmFohHRqFnF4IsHVfMvU
9bZTmNz3llOIA5879exbZryeQonIJZZth5xjfb7UfszcbxtZbuUrKv2wPFw3K8pSKD2JDu9bSHnr
HwzgrneIN5zUxg+/zX2vMpQ/a/OyBZV03/xuFGpFvrO9r4hOTuxyWIkbB4i7OAT0x297oBZvB5j4
4kt8HENTAnFguXHixuTp3UVliNQokrEXxHkwq0IXE+XAL31xGV/NTPvSn3Uu/a/mqkPb71D1QOtm
aPFzjUwMEy+cz1ZCHFt3dQp5GFAC4+R+BDLdcaxNJOPXofcNumr1GTGZ9NMCV8XAQ+4bHWKKv5lk
uIR5u7U/flvK4+D88e2g/THnrMa/0e1czRWqmzxNm2afoJayqnwCjURPSi0wazTjeBRqZ6m4IIqA
zHplaklSAaxjxzOCts9gl69pfN1bje6g8YHJxZPZYMO4xoFPWpNy6Pk8v3e8kLR2JBcu8xuJsUFm
+D5fScmMgfk1RqX6dpDFtr6bJadN7e02OhDKpQ1CcmhmpveTXyDUmPuFXKsUffHhU/Xr0vjuFTdv
69Hlu7m+r2a3rX3z7rlKfxxg/1/ZWoWeQJvaekNbuVnj5+ncwDPY4Uzzd74XdykAfbhQPY5zPbxf
aOnhi2QIUxDuHX+2N/UdpnoIu+TrxDfVo4KPP79rBUJCnd2peqAoirIM7CTCDw3IYlOb03dJlpEl
F/YZFTq/PYs99Tis3N229wMcSmwyvwkqRFvqQ3ntwfesA8xiPsfSRelmUbqeN3iY+r9zw4Za6xjB
6uQJ/hfvDe6l+X3QSUSFTAzz2paoJAkKfoXn48RtGcnOdr4GWIf8ZZIqg72LV0JEYVn9fJ8R3TVq
Gx4hpJnapzqAp8fDXMckk2gxpDx/+p96MgnNm8ggAp6nCoziLXk1kZpUAx3R3jCBQk2PpsCyY125
c3ZRFoF6eyk3y81Zx1Yq990zSx9rtglZP499OMwmuvR2EFinK5xjsi84WvryqVbucB62vEoDzYCW
utL4XCKqnxYaA5luUVZaQOW++m7YVkD2T/+nIeB4ZyGDS9HlCQyR7QwlKI8Tm/M1PYYI9vvGcaKO
8OHx+NSe8qt0UasG00qHIEKbQiXo6wZFTjk5P1boWHCeF09Vmj28w8aPNUenRSD6VOml3SRS7RrA
5Qj21zI1VZJWWj9VbiJY62Agw7V4f2mdgT+teS6P794oQaDewbZV++oz1U5oML4ehPhDyVNu2hBi
w0gpb34nhcADme1dRoXaZRQGG6LFHAylh+SQFJGqq+a5tWr6c7tYNW+v59aST+YxcJZ7+EPvur/h
CaoYckzld33TcVIPyAGkBO0RUhngeAPr5MqtGrR4z2v2zs7oatvUF9obbZPLtBJfaVJYoIuYjz8M
k0q8HrJ/42P3q7/p/3R/cCPWa4r9/hqOvprZuWIR1bmgeq5hqYXt7u1WmW3/UKqxnVwhDvnjE1/T
QvzX2LyWYrpXQlhCiZF1IhSvTaWwrPRO8J4csTqhLqHtVLxs3WhaNsMI3TVzrTsWQedcIJow61Zq
u46lEQQcEDfxZ+vw8dmyJVo+3tOJMcvH7Ndlsef2yZDEvmmPsM28UtvjKMrZaV79wv9pZEMniAbz
b4/PqbGR48ZWnb+WO6L0bv8PKDsbqCeW7IqFjmqKf8rw7u9egjqCUv8wUnulbSvWSG+J78/N73mh
dezQ14H/mtv5EZrUUh3UMBaxhom+hf0yvqD6hYJCAoNCNTuwZ6HOh7lZLOnKJDOBEJIOTTZC8pva
FQt00urI51fUPUUlz1TAPHbPdbqKXpncM76gxaIVguMUxPBmMonEQ99KxHbyfUZPVzkt2P/EQbT9
87leHtxqf9C+lOL1xAaifkMRz+TmWbj52hqj7BBsbZfsgTxBqkLuqlt2HwVOFO7aocWjWL30i+2c
rZ15TsuSb7bvvlpq71k87NZAGo0o4Qp/qRiys8ss2IU/YFohuynEJR43JmDbkEsfu6Hz1Tt3NnxX
nn3Y6gqbLD538lh9PWjLGCHUJ6C9WX854Aa1pB8IxY8f2tw0ECZGDnvJnJzVV1waaxHoBTFMa66s
OGR93rDQb9i70NSC3nrNYyUD0dW0DDa2F49dJywE1/2MsTam0LLM1b9+EOoDPO4WxFb4+Ng9YJJB
qgP7Yi40BHXMTV4ire3/6YLcQxbBgqTmulH8jSuwI4BBu4viEIo4NN981XrlU/u+mhvHFE+/XUey
qzpr6cydotUr2/Ij07tQgAt5XnIeZqPPZ0WKXVXy0SNUO9jNttmC1ZmHFpdSfPZ4HG9d3thjtMCp
/zauVxI2X63l99N6MANfQ6Dmp5XbExK6seX25+Ztsb+BInU5zyK+nIYRuPRxewxbbVo4ZikzdgtF
zBRdPXw1YfBrSMpDQZd1qtSiwogc9XFFqkh7RonlQyvaBh4N8yMolP9GBKv+zErjsrjgtG9SwyoA
CrG+RL1jm4EgtVPYsn4CSZlv/J7i8281v6/d32+qt8/6OVNySoD83QMHB0VSgRSjHGWhWCzE2Zmg
XXgEiRmj8TPVIp7rYBaX5uTtCYiZYZ2/3IA8U7BybhOuAwxkicniYwE4lD6rAGa4RioGFmRsMR9/
OsDzphXiA8bIieoTkKc5JubjWJtOST3W9Nf4Ug2Oxx/jcZPscH3MCIWBfHgeL0YUU4C/YXWxY57j
+2pcpljwqxrfKIqn5I4la5U8cVtwQVQnoQtJyGAGfdILcNv9peUpedH6ZVXb5uqfCDu6UtbyvzFb
gHrCz0n3FqGqYJBi1VMa/NrW5QruFsM8xnUBYHMWufhBdo/OIr9wAy5mCY4VG6FUlzluyhQwWXou
o+X4TB9VCjiqPTLVZP5GKkM20Wv7gT4k7Bi+PkYpHV07otZxXZP/A6XMQ0NB2cHqj97ghVtV7zdT
qP23v+/l2rX9A1nggbNsKHfIdbRs10jZ1FsyYem+xAWE3I4mds/fc5uOcEq2L2kSELymi66vCJNW
9H53qWYh1YX1pPp36d3RkOZ3kR0ip1+2e9zbE7HjRYbY//PfpkpOfEXbul5ymWQai1UsF2Lou9b5
IEHAytASlCkSQcBcMV8KBMDiBv3J7i8bH4wb5UgsAMEPPMvfUsBnWssBdfK0OeGhL9qhvCQXTxdT
kFRnKHTAik6pJ1FR+JDPZroYW6ZBOSSivhDn48JI3i/kOqmBQpTtG5jPTaBvJTy6R03+j68gEwbN
J5HRT3popqL/WFcvX6Ns7RVTikpKBJjT0G8zoWPZBFwMUpm7ryz7seyjrUXjcI+NsHEzvmB1KR8M
usjtyQTV2h+Vh3Vt2f0jJgX/Mv6SLuj3wH2NuzumHCVgy0Cvs5ebTNM4jJ8wMVrTcmToTTkZdUVT
RmuqozXiyvi5AMiCSOcVtpk7LeAimAHS1KXWjOiB2JyYKmwK9ijTG2aiBOFfoHullDh4CnZ4JpPA
s+8kIlqEWc2crAlrLZH9W6TYLGnvGRrMLGyR+Le7reUb7+w0PpxMJuYnyNfNQbC8k9AMqZRWyDXo
npB67HeNHfsKL0saqN1PYstiadwY8o6flHQnrX9pjHcq2gHOUj25bLfIjoJ8aL33qR6nz8pgPwB1
hCeBn0ISg4/e6pyXy8frMMlEtjiEsGEEtBTUoy9ZEHgE7/aFPj4Ygk64RmLdJpxu/yKRKcY3eDAk
N6hhWUd3n+2fh/IM3lry2g9GFEU+bfw0ge8hSlIPZgnaDcgcySqsCCv+/9A4mpWfLZhZe9f2J0qD
CmccsPp3l+BO6xId13AHrhuS3bwz2KEPitGu/pj0IMl1rWUQMiCl8XutO8aTQGv389HD+ENzb9gN
y055SKWtoP0x5Oio5d/qnpgB/uVg17bnVhnPPpjhBru7Q5smsV1Uk4eIG7i1HzUc901KrRkiOAQi
jKJSZCo3xSJJpD6EZw6YJWYhmbIhuGXse8kVWOasLeNTacsilmSfa9Yu+FBIs17praZKGrOFwqgx
duZAAAjy01wIxkYVfyFtH+CuKz/RL5zYovS9cIkwFHtMqN2rpH+S/2HZFc/E7e8HwJZpOtyUK7QI
Ih3xQ6LaCPc3RUY/VUArDRzRI3kbnVcXBwtV0juL4YB69Pi1B0o9R2Ujr5BvMltdHpVoIhD+ADdA
gWI7kOJRLhMYy/gMSuy3Bn+XyVMTq0HyoRcHUnSCztw3QiKFJUKH+zT7aukR/Ifc9fylA5iWbcpR
7OnRo9gmFO1QIfPS4yBhi6QJU7N2QobRusDpkcERKVlO6NFI12RInomXYO8N5u9DGIv11HnaYqQs
gLgSoha//D0xMRg6kedqvWyDDCiVX9MUS0P2ioA6RQcvwHue0nz+QMoGyAk4ubhNv4Fgkpwy+BAy
41QmXOqWmQnJYRf7mMxNTZJuXhiagevDTqwVchjiH74mVBq13oHBJ2Y736XMhE/nvrprFqJlF1Kb
R6qK+VmiQh4inBP0J/HjH04knuRf6EvHH3wNubDHsE5YCQnuJhZ0n+feMVuRYMX6fevUOTVJJqzq
FXDsrSvhBtJqIi6ihNHgl4ETPyGRhaQxwmH5B8QOMIBlAVHewHjnZbIydxWV8YXC5rCn5ZudHWFi
SR8S8WBicG5vi1jNdXLZIm92t84ncTt61lff/rC/4/2lvaNKMzqeJrfe3Xh7amQsUV7GqxvUcGRJ
MtXTESzRtnb7e0hO/XvsgAp7kJwwcw1a4/19buq2RTDE/UNQiLOSBalyboIcoPzfkkm+MZ8TkKH0
bg1Ug0GmGGyOOARdkK5RFpcC0YAKx2Dw35E25EOhdxBtb+7YyI57c/AU8D3fteStC56K97Gk5X9o
xV0zqALVTLEnpvqA5mJY+UEuCiwHo/vEe9urwec94tFqeNMzQ0iQEoaZmYc4C5Vs/nKpzeCelaPt
PY6gBlBXUb4AB8NweCC9eQoBHcQr/8rUGWSie3JJoFkFVRA+WoINfb7Mv27ErLhpLmCQCBlgI6Fy
QPRdq9XWrD4B0PE0Z8DsfMy57lvsGFKbVZSYgGdVCLnuSpQbUv2PbiTBX7OVNx4QXARIzWEao6om
WnJCzodQMAQZiHvdenyUewa6ECEFxKP24Gq92EwtRy1F/TDPUAR7GmwyVBr9FmunMtTLzGqwsU0k
WwUwg0jR78qbqOJrt7ir56bm8HcM7zL6rPT3xWRXWNf+qC081o853I3vQ++tuMBwhEyvHCj1zIlJ
4i4AyZs1eytPwXXOnASqMyfFkCDobCYcbjgoapngLPNKD9lqQ4bwLEJ11xLCLMZ5xnX9RVYyZCB4
pR0rjAVUcYBGBp4My7fHa0nMR+lVT679be+CwUXtSG/ZvnUo3GqLFrhCgC0ihso1UV78wh/K5sFE
E2CSMAvoBHarq3RDggBK+iyWgsy8KbHCda7qVw8DhuxNvllELLMUQgF0nMuAVKV2a0Lg2Mz09vGp
Pj5jILPmzIbjNoDr0Pl91Ft4fvypDcvjQw+9eIlBDGMawm8wLETxI/U6n618nCMNh23pr+f6iiJg
Dcf7QWG0ZQ7oOiKr7Imm6BwT6fP2dmpjZh0bxhdKveL4NBudYHpbEZKu/i7J00zL89khujbvr+Pf
xzOwpF9SKuNstXyNMmCwv6vxajCgVXt07WBENKsZGESX49wTUaVG8SnXgHvk45u+JyFJ9sFPkn9R
7in3dJj+crTQFeVItOzc+l6QS4BJSFaOPeXJ++ommdF39EZPR5uxBneYaP7Db4sECUFIHzjFxHVC
D2q8Mf8ykGarbhI+BP075CE7f51tpkZ2sDMj39H7m68Hi2k5AkqVB1+VQoYJ2hDNn9WwBzCnX/Wy
dH34Swt5O6DTUEQIgwCdRdxgYJkj/eENe1JrUdkGwsvUsNHdTHJ5DP9HiFpY2Pi5qgNkM86dANNd
1yzKStB0goOQ+wgcGIt4JWHDgwJin2MEFgOGJ4Wl0t28/l7p8072KBRI1ffH57WoBsxPCqf4/4v2
dI8/UPA8ko8zsKTfbRPcXdQemyx8gDmL8YN+BjoR03NkBAlzWulpYfmQjKVNfu4bRvj6Dx/Tkbkp
yFQYFdMjDxSRd/EHYTSDUQVbqm/lTZ7WlaPRQ5eKFjq/QJtC8La5aL8iWSA56rbHIVaDYfRYZFAf
VEacB5GEboJFBrYwOWq6OEU76H+bFMSOKCQlJzfGZ+EKn6PH9/iN03El3cdHotMQ6WCuYcc94Od+
wM0CTxinwnBbNMccqa9/Lh1MJcZIpZER9875IWtpjw1dwFyDWXZrn+EFQYfTHgHvByeGxbeHnIuI
BsQ6lKOpLAHfJMNQZx1jScaxhEAMAzZwkf6e++kPrHNcJpYfV0VD3/YH4hNn2JT1DPPasNgzpZjv
vEummDzdcGZV9F/SfWiPqO9dYjL3+8Nuu/uedF8fNo9LUNQ0JBhQVDcHu1iugSccvOwoUKTQ+oW2
rSo3DcsYoI7GSjDolEx8CftRPPMrnNa9l3ljgqlkrYfYHwSY2k5LxzfO/6/98BUxRpK3gN+y6hsA
BEd5AV3ZHPFZRL9cyzogIaGDE5O0EH+wOpcANkZG4WAVYAUFbmf4qKAkJRqAyVF6uK+Xu1IHwrYa
ffZY17gAtWQJ+xcOheoH1cyLJbxeDPoCBv3b8O3Ge0rQKTHd/WcWOId7KxSam5b90XL0C8Xhxr50
+7qRTcaVa0W6qP90QueE/4g6s+ZkmS0K/yKqAHG6FWVSFIeoyY0VTaI4izj++vMseL861cHMitC9
ew9rrU16tt5Tz4MSCCIAAysevZGSFM3Sp3+UmDUX2DOI9A/Up522fZ4AzzrEHcDl5VE+tDZ9XeIX
mFAARFwRgrmJPPbyFsCikDeL08KVu/XF2ht8absS4ReEPfhGrif34SHZkRxnFw5a8UTkrejNhEiL
dMj5m/PkKcQZWBsB59mCIIEdAK4dvZu/Q7oT1apIkDYVw9TqQJugXFm819UTjpVuv8HLitmkcWU7
3nA0u9XeAeD9ZageLEiGgnpdY0vus5RWM0YfrXrsuO6wwPhC8E9GvxBKhe4nKwf0/A1L5QHjqDwE
Iy/lfIuuutO3J8LeG9qjtFPOYXUuhXcpAkknXu0W6e0LuE+S8Efcv+ZcHoS0ONeQJaue3Sk5z/95
aGVpT+5uweGRY0YvSzbtARYTKzuSLr9QfoT/dKREoGA+NTwxoqZAfUphCtEGdSfF53t6knBRMm+6
CTeh0D76wRyc+CacixwDhpdvpFdEByB+DcDeYUMGloR6qv8EMI5zIWR+GSqo5UEJ2xfgznRpLN86
fePh0chPEjNmHaDem8ZLEpoWyfgFeI8pwAqECSKFGJ0UQRnF0LbObBs6wwccH8k3i9elWaKh39Oi
GbENyWwwQQtWY5eJo4Wrp9HfvNyUF9apQTRlfvLRlJvERIWOXrTvUAwr1xH3KtqMgSxRcX228hnR
B91zwDQBYKX0m9DqBk4u0sAsO7KVK7LYK6VeBLM8AGLSczxxafRsbGh0BiCUMcjMFL0YsA0L2QbD
TEDsvU0RrQqHdYWNZynj3YKhKp5u9MRjHvHdwQd+GOKvI/KILN47IAyYeOHRs4AvoohBlApO0SP6
rHpoSXgDPn7MPro1kj6EkdIl66Q8Helf1rHtl5QFImKErgX+Lqn7JfR871ZDMR+HguxpSGZa1cYF
KIHcXVmx+VVBLKBNn5C5ND/I5P1gPDCc8+FQwG+wuUOcQuxJ94uasjDmqIOAK/m5taZ3/klE9Bv4
cApD3Eg18X75WXHnVHHgKXlSNdXWdMMceMofluxMwPMsK5FCJO8kpQ2Ig2pUW4arClkL07xcYj5s
F34CfyIOpQ6tIIXV/60h9ZVlpRRXW25E013HErdWuLDAB/Qfn3XXDvEjZpYPENhpqwinMEIOoYMs
aLvMUK5wLip+7+Fl/JyuBChpKbuhQhGIErbTAzUX3A5KME1fsQeR5kh/o0IWzagzrDhyj26y4tlz
dnRuv/Ipv7/swIQ8gtHh8+jMfkeg8qVofPrgZ5ipiTxpMS9r7lcBXtWELnJywM3lPSGvyF9pko0A
tOMJ+eeA1BBhbkEOVTyBejK4u8ToU7opSjMlUjSNDxQSqSHRG7vHv1CFV5CsxCJOlssWzF5F5LQi
h5XcWQ53mj3VwrXvFEtbSFxjoMSCKBO0/CEMUt/FdWB2lKhQtE7QEhBRwG2E0ojcQ0E2oAPV+ld6
4updpVipDHFgWAnqx39xwlg2AFptwRCBCci9Q1xO+Ar0tDk9gkZJgqsAql/Lg9TP6iy+o4tCuU82
J6Al2BnaZLXvJA1oGTJsd1DG0tjXUFdtjUtwmNFPJngRwvPpGlTpK3oNLOAH3Su9RqtFu0jDS2fq
hEejabCWG39Dd9ZGXy1ttblqG710uht6nMGrUmObvX+ktnT0X7Py0PoquEWAMdFgIKskkhKZaJYY
Lb01tC4Ku1hUIKjQiYssthHLqhL+6GvpQNXYtlGA52v6xXLYvnJkrFCyyRhRSFU1XwTYB7kqGUn1
+NBiKdCkspeymO9iZ+fVtKGV14PTohVtRx5DqW+lquH/R1EvlAm5RrWOHBBejrc8n0rzft9jA6F+
UnBuxUwqRV/KDNiXzqOx5yTwGrDJmEjlPcRfER2MXX/JetY38jOKLUHmXm5NgWalpCwrpZeTlRCG
lZ4JgQXka+vacekAValAULtRPlO1FfEW4IDJEAoaXu5RovewMQzonYeLoGzKf0lnAV40X5WGZpMl
8JZwOG4ADgSneR2xoWzcJQhv8ijam/WPFs7okt9bvCt+Lw9GzhMuE3OsWlJg1IliEVvjxfczafZq
H+ms/mMKWnadnWaVc+sAoMlp1dB7IRtMXT9vUaDEPA7/uj/FHY9/KMTJfr/c+OhDt+y253HM3q38
p+m+uyLbLSKPdOQXMglK6eDetr/akPVEVhbgWz6yOqvGc1KukK6+YsnEYc8d3xmKCakGTtpDqfdV
mRFV+HEluZoyGqhXWWfZa/2mtOl0RYBrwq3K29tQ5rq0zBVoDO+27rNMiFaghPDrfQyTHZIpJFD7
7fkJYcdqtiJMf7ozTOuVLqASLExJ4eQESNQ2AGCxuBEPEKpduCE9H8YDXD1fd0rTKOtHdQE2DR9K
kZQO+oXUp/ZmgfMPccmvJAXBv2nPloSMSgM8RQTsuLQ00CuwOfytkjDkGgtCGOSu8hX0dAOMteR3
sbe/TkG/Iol44pXQHhFSGofgn9ESookJLmOmJ8IKy9hjmwetWagEt+w9ZQ4xBZQ6EfsSJDSOBenB
FNwYvQq1OawIrUfyoXl3nNKz5WDId2IObdu/xUUCPIakOKmCEY5qsRVARhvgiQ9g4xaCOAiKKLfm
QdghjkLCnjOtz44Lb9fsvfooeUzF5Kx9qZWF8VN5uOsxIFEa329iGuOC+qiGHLQKfQGMjqsYSxm/
WqcysegfWY5z+5kIfP4eZ14GjUNMfBvhinuhnnHHEK2/0+99+CwI9jUyZg2yU6VfTJ5+qlzaf17y
aWR38jsEe0mN2AVRXJwPHcfw1qms3p6dtS5TWM+rI6ZOc1ZLHOD7ZBHbcQ0XOz52astH6u2qIYnd
gbPcR1swi2R0ZkA06eDT500mNasDWDtswmxfuGa/QTcV8JMzCrZq+V1UiVX8pFBcQwBSbpK8q+rg
OQdPSiOb+rg6cIZbXOnTn03j8/Kwi452Yqjf/rU11jIrqSsP6IZl2xUJRK371kpOjjYlOUL457JS
2k0fsGwUbpQd1NUvpzmWryahnbLtr9A3VsLOQ9H4GtRDEL51vZUttwgL0iAONHqV8ISZppMI/GfF
jC+t6vqY4zJBnX/7AxGo0kbRpG3MjtzE7oEUktl+jtdZKx83lwa453O76T1Bh4S7L+fUo9ViOXfl
bKjolhaJPb6OHhgYHGPZRRlVGVJ9rdktL2VPEWTjEbEDE4Rgj6YbVQysE4GRRFcK3SOCb+JHJi+O
O9a0DCyZuBO5+fITsZrQjMuCj9RjZH80BeTgoh5EA0EFZAokqI5jLtPvO8bJ8Q0KdSoOlfkBGBkI
i6prjerf0q1QM+k7UY1+f+Mm8dMyB0+4y26hE/1S7LrE05Ip4E0FxAyD2tPPA9yNOmkpjMHvBB9e
aWxc4k2hncP7kLN6paQ1YRlPrn6opigTsv5iNfG0ZbvrN3oVb+/cS79pAKsz1RClej1yIkkdvJhC
JXnappgLGTUg4FbMeG3lyYbQmfarreXVJ72L+sbS4mt96KX1JvGZB8Rv9/aubxc9cWj2G+uK2jy7
1pZ2g0PfdGuReFfllDV5SoXXS7V027i3ovigPU9MNBLHmFGFVRqnqEJlgTOQPI5IvvuJFHfSkfhi
WdlqYr4OpJFR4aS19yqNXaSJ20W6uH0aKijnuobPrrrN7OIGpaE0FtsvXvTscNETxf+8pNsotZhk
3017bBhAAtLwGT2jNHQGNXo6VIcgwQoI36m3me4z/3FzN+RCWsePA0nhHVwLnNQsuIMsfrVq4+bH
GswawLvs1THvVutpdLZ9fvnEluHCAFm/BE/2nq17hnJGX4Vt59Wa3dkkmY0MYaIUKuAiq3lOWYyV
wJKCSuj8LJMJCfNGYuEGeLwBmsh00pTmgA7trGEMkaOfK0uvSa6JrEldx5oZA2Nw+BbHXrflHC78
G63NUbNF+KEW1YnN/ssfVMkwrIPihl9hmWqy6oaJwid2c+lS4YgdxJKXrydLopqoumw95ybCKhLN
Pfdkmt/egn9FjkJd1SUykfHKMse3oR7zMA2aNkkM3Vk1kdR/yG1QRyV1P9KjLNh+InO3JSGCIWQO
qCExqRGeUF+dwxt1Jd6H3oXCBZmBa194A5ytS+s4UR5PMsAUMtKB1fQv276oh7tGuzln1Uh/ynbz
UG7tk1YheqOaXFghzAmrji7FvaWMyImrvOu//koiLNkPebzyLHcY9tKPd/qkxVp2X9/hZh9mDULb
W/En+qzWXqIB4WDz79K91U5QCnRhs8W0lU4v112nTpT28KHo6gZQPmEtlpUb3hrhKXi44enlP2fG
aDtuGEGFwKUq0Zcqc2eZRtUMcj0GBDmSGypIyp7RQ/nH6j1D7YdKFJUjD/c/VS8nvwo7ky8mmgNl
dklLj2aB7D9Kw6E+Kpt24+LJC3zzKJu0LDU3tdxlWuRhynUVgAX0EzE6sMhAGPwXKP0H1A28/9LP
Fs1P1lWpFjl+IK2KmcVviUloADyDhIGKm2IiIzACtXfdI5Kjl9FNmL8iadYZY/kF2gmfTKAyXtDF
lJ7JGYNXDtu3/UYsf0KGXIZdo0ktXYoHekLNIU2TYh7wm8JkoVWD0bKgslmId5M6EVienYmLqx6t
chOFNdFYqgOoYpJCqam4YkWSjOAm8wAzQagbi6SqRnTXTmVQH186b1qMlWRV6YOl309vj3SQRCoe
nTWyAmhTcSa6tmV+8kpgQLDBuT1xAJWf0AApGj0+BOiXYBInPJTyzIUd8/IhX1KqTDpT5SKVNRQY
gvkmu619Tjw0CSIhiRSVxz7ch/SDbLZyu10FeUpe8fkDsbjTXB4kRCXOpV6eK0Cu4BkcPuTg6iXK
F8LpHSv6vrjSndIp0L66/YbdfP04jtU+QCfH3j8ULEdfcWKos6paU/qZFP+oT+utXUlcqRuo3qie
Uc+GbvgXOyjugLKW95laNMh5rrN5yhvXY4Ju3tVL0p4KunX3uiqg1UBsy1yLUK0REBsZXoo91DHO
WaviO0cPmqA1422prAwYiaQpZ5GSMNZZo27UlmiFWpLW876dt20sBwnGfrjzr/RgssgZOPVO1tWe
I/Ku0kWijKeUH1NOhQzQuUPNoy2wdtaxx2e4qA6YAv2BGOXKQjTCBv+6CMEz2J/KW5SZHX3ekeXR
kNySPivjQ46QZJQyLXotZQFxIgpWPuUDEh5CT8Dn4A0RNfGLgra+4kwu7QV0Qi5BZajdh9IorQ2U
jhIs6QwcR0hlrhGXR+LvCbUDmnICFwZQVu/nVJ5rocHplYPqA54bUUqgXZ1w5d8rcTKcJfkXtjPy
J9QQIZh1rDoZFeVTmqAtUgBmqb+dWf0aRQ6aWHHCRUIt5cKp6VJGdTel6irEkMAYkO2c+WIl6J7Y
iRW3Briql7VebYEodfKNlinaIHlX5apsmi6V71iJOL1loaE2fYrEKhALfa8cHfdHgEFCRUGRyfwc
3F1sk83skhDaxecldye4z9SeTfm/8q6pEvx0oQwRdepZdZYFcyICpuLru54/owwDkoFcMED7YloI
5EDFoJgggq2Ut1LTW8krBaH6SktqqbYaE0HcylvP9eQm0rFOuKykB4MD2LbKfj0CYDWoMOfn6YGL
VYkO4Q342Y3fKsEohuGB2cUXZT5RbZsEWgQCWwCueBQCmU5Ci1ZGCdN1Du6LpBhKaL6ddp5f+dcJ
avOgvg735A2ml5/moX0D3T0yN53F4NzP6nNgEv1dI9gd3H0VutP1+Jm90K7wbTR+B4feZRHx1fbo
P4zIeLUuiYMI0KJVx5gBwYkPNVDiWXfR25utxsPdntEpeJAGAN50TJq44pVeAx4mlZ4onVu/++AG
SHaH0m6TKLjRSdewbx/hLRTn8gVsX5OD98J80Bv7FldOIGrBj0UOOg8Fm9u185jDtwMnsIshiDXI
ZM+Z7Qoi3s5jwB2l/Cly2zEW9lYF8zP9ouirQecY5RMWCdUg4T4OdOyDvl+0NoSCzLgHutWlmsQO
99OhL6tjtBqJ8O+a5VrA/0J86QSUml4CYe0iUBJqDquex2C2iyRnKciAEhMCImX/RCVCcXVJrJaL
CjARQ4tJgzkanebAOf0buecMuokAVjnkhpLiYEJ50DA9Y7i5Ft80fevP9A6hILIPyCsPrzEWT+Xt
3jtnlHS+77BaquRedqHxBX0i2nEcejXc5yfYGVlaHeuJCBQgbKMcliOFbirVWjdNzkn6Plox1aG5
esCL205vvBSgXhzvSlQ+t0AYN8/yL3NIeCkXSTZVy0hwsYXXdOXGb5eVfqUvDOPar3YqaJ6QJK93
am0LBp54/vpaMCKNpgsfj67OuON2eO4qJHBCB1MG1jnrZt0NAM9YP6nimhAV9qmn4nB0zE+9QN19
80Kb2QKIF0aLTLsOnZaQN8r3KLWsm12u6Td9q/Ubfa+fnH5VI9yRahMEATMiUBRGh0P+v4zTGtOj
TpBkx11Ji+iiZDSkrBZDN+nZUTdiAdd1dwRh1oSXLSQeB3rxUXAxLIC8sEmY53voUWKvaDx6tidu
tljUJdK90RUZQvQH8Tnzj8UVfLnZtbubTo152DlsAGrYfG93byhtQAfVKtl3tgX9KQMmLcLqGYK6
BmRkMtbCjgg9cpvtP+T2ieC+INvwTqoT+cs3Ln58br9G53bunchclPqL9tAeXjuNL6Vgj6SCCcfd
GhIFzU3rhO5pYPoG2aLyyNo1fKmGO/2Bs6lMxrlt9nkqnu49Pq70xDoWH/If83W7jpxD4HwtPnKv
oX67ci2l5PVDzavAWgNXlaUQBJ/cL9kFMg+dff86yYcH7/Hz/jCDI+QQYJRXCOb15NE9XWFmmA3P
ctqP7rbaNpLXqV0hkqfh8MY7w0o0WseInoSe4Xiva6ewePtOdVoh72YPa01qFu8+Ih1WLo3O6EBl
JqVZ5HZAD6miGDjacjqBU3Xr504joeJ4Ihtq9LNuFWGtfoNN+oFcgtO20e0FR4/tXDvtRdqp2e6O
8uveuxvJFoLV7cMc24SliGJhcJms11Y2WhzcB6xiJ8h8s9HamW3HQjsiHTxAqW9a1sclbHjnfg5V
EUoxzGNITrvJ3hgd4wVyBb/AgRpkSfzKz5sd/dHaDKs46u+5yfqmatC9P4I6EDdwcgSSb8MlYDFG
wCTZ1hoedu8yNvp3GOY/+c2r/dzY89aAktdQ3pwfzBgr8hzkLNU8gPlGQqaTn9rO53mGt/DhJOuP
yqjS1/og+fvEQxCSBtjKG4PSu3lyVHo4KqMRLqFcOBIwZOzJH11clVJHowOSPKx3TPF5ZibmYDt9
zF/zzfepZ1QpzV29FHvNQqbAf/i4fBy+Hh/Z+DI04yopz2qPVpwoJG/mm3k2Pg3PYz1uV9tV9ln7
zn42n8b88X1jHEboV+6TK+04n6FgppfI/rh+NZev3wez6SM8DCuz3dd7efo9/O5+82W+XP86n8fl
cVbYqHOQdXdC1pkto69SMxQW7LzTFn84xTZWQYUdwIY1oXY4ng3d6dRuBM/4Mqg4rcvgMn7s6Ic1
aN7aayDUsdPVcY9rgcbTbwRCr7+wH//ZE5ngDLc061yhSVagOIr3ZyM88aa1HsQA6OSX5Di6TBYr
0Gf5vnUlgUc7MPwqGmLaA52bTHHqZ5T5KutWFlT7x+4RspeovWnhyVN8jKwumlcAd6Xr4iDJoo3J
BPdbmzfRnbh/GwhKVNE96T96t3AbbGGzX8Ntf9PHhwA3lE6yaT6VgMK+v+/fesc+Kgydw6fjPXDm
tMvYYcaEqvHIqsEmp/ETSziqj5xEW+WOU5RJlxxMRtl2zQlrOO00fEebgvF5np6neqHdZDNKky3H
YmBF7+iZMUkeXv6X/4mGJu+djKlsfPCe0dioaBBL2EDRkqUMpFF50Tes52sM85m0VGIm2qL3yxoz
XZKsGfM8PxSbkuodagOswubFV0KO9BbhkzwAybsj9flXi9Q1So8XtKBv/bR7iV7xeXD7gO8w3gwW
SSOpJc1+DV/dSYobENzZpUV2VHprPWkOm8PFYEvLyi301g3DiDf9Q68C9FHxiXwEDXkH21prjSdu
+5kd1/etbWNe/3tbwavC9vJxagPngjulfqH0JkRrTItOlRMuxEyJPrbBeOulQ2t2/bgRBZ7H0oit
0jZq/Fq7Wj86bWv5np1+77NmcYechEhBhWIVeK1A0uJnZMEFc1d52CH5JQzrBZ75gXsMMxaqq9J4
J4i6+BBZ63hxm5aPt/Ja+9ihN67HKPeRaHFaD8OtodfR3XkNcnJUWPH0nPHiFIgCCHshsgOze8Nb
J0nXPn89KJXukvsvuyS/Nci0Ye92rRTYefthuVmj41y72cNNl0jnN9zaLjKslknsXw+MSmdBEoFy
SNU9onwTZLZ3genpBM6izXfTBm7DjULvwiW5Zx2DvNk+Uff7Qk5lbs4v4REUErQ+P9+1OPE3BcRo
jc5EdEcFzj8MTlvPuqB1AXMRPOdgsaxdOsdoHx2j6sm1bUST29Z3BggC7x+CiB0cI7bxRtU/EsjP
jh+8fyfvV6nEXd33I7C7Tt7iDS4oa0xuXefVPpmtmxOOc0Ig16y0FpMtAc/WfdssfKtb7Z+c5FJ1
5bEn65PX/K4MKxs3q7ePqEQ1Dfc4uPjVmRVkGzoBwyiodCuzyuyZ+fUrqGghkSRhS5LtmAjEpEQe
cIypM31OrqPb6HBoaWbT1G18HFuz9Os9u3wg1cR+8rFttAjJWVG0D/OaM5JdenbaiWXItfAiFn+q
xuIgBj43niDS7LWLUPyAe7fG6qiOqn0ywj44jaxV/zjNr54RNwZaCovBKbwUZrUCTAOHFre2PswL
N7n0wWQvCTK/674JQNf0bOwWMi8GpsvQdHMQ2dhAexeLGlKo6PNOCnX+zZDvJYJZ6XLgujVWZUym
+BYKEdhUJr/RyWbO581hG1JASiKjia3ady8AT2Sh1yRdohObW7LYtE3HzRen7u3UCB7kqzasOgFB
5EvyBNN7hEvsZkHqmiAvtn/HACy5d/UcTOVstWmtQDDvwG3co5uH9hJc9LzTGCjwFsSdqL/pn+mI
BPIy0hug9kNDpAWUVr0Z+MHwYz1dr0uo6HwzQlboRGIFD6VdjZzBjWic9DavAuiz6Sby/f0QTmpX
arzrcM26ldGt+BaBIezp0QxpAkRy5mznVqSQQqGKchOPf7IEXLD5Fs+is0u0820Cw6/xmPdvYyb4
/Zfdlf9vHyZi9Qmxzf4ktAfhmGqpJ4q1mKTOqVAjzbvKZrBTdLPCjkhkTA63rJ/NeHbAUIPCKfNH
agSskFnPLK60Mg7U4JNNwC76IJCp+vZK5O1DKIEjLt236UkmCHEAdtuSTf5YAGdrkmZtadLKQipr
dGafhO4fpr3tq5X2zIFGJW7A+lcMU74DlTeenPH6w/5sTN6jSnwn9spfkBtVxbAQDyAYY+uebqbb
6ZvfpeGp9yamEqf8gPCDBaZIkgfWn7ZahQ6PXgWiOnXMImYW4lbKD9K4QJcbLRnHw7vwFrzfCpmN
fT/7zr51ZYQtN9sWBzx177+rIuXWC8dmqgjv7h5o83mDb1l6Kpomhr8JdNdEuX2ErxANja5UIiof
5uQ+lETTOz4Qtgizzuu7fW4ZKiWCXCrLR8JksGN1Cyy3+MQgQH94zp545LAHNCrLHQKf8AU4pMMN
ikuklAI8VOrm1f6do8JahVIs53m9uOOVCLLFKVQG5RBakYJcpaH0lspMnh3WJne5qxRjiujaGl49
xanlrqmd88FQju8GLQDBmMK9aHZQ62M1CzOqc8ogQWIXgaPSDVHkBhEOxT8iZHWvINN1CTFNV565
DAPLPbkM9oqAjsBtMZNbJvUM6WBk0aLbpIBgsLk0gj0u3uPn8XOmhy/f1oJzVB63gRVrvOMsssmD
dmtdnMXBcXgc7oea0WUEz3r0bytEJnqiNR56Rmyha6EIve73cJVjIyZ3hjrrasfMsooLdumdQklm
XHtXMmnT7eg+3Y/2o+vkNpG4x73f8CpkYiRUdPLev2ReUE1CPiwj5bgdnSb70XF0StDT4O7Lm0Wi
rXNBY+LkaV+zu1lsds9xOjgid7CNJbBWhYm/QCIKyRPGDTmnOnxhC7H+qgsWq0sNu1tHS01U85yh
5E8GeZLkj/cKIGQb4dk3i6BXjPR9VKYKJHV9cD28mTvzSjPu2dVOciC/k5MqcMgfoPWT1Cbvfq33
SBYBugVpL4+ezAZzvO7UtqRnTkWKZoGHJ9lj8GuDpygymzFIs2Qz3ozx8H5VCpaBV67zTiVR63T7
dilXUW7Bn1FGxIquPW022m6k3qQVpJV5IpmFb79evX+dYB+5O9vdR/e4wiToHiNYoajFNbpZdCMz
Rn6sV4+4znh8Vx7XyW5Czme0w3YZUcPbBw3P6b01LYaXwWmQYkAHZncb6ZKb3U20O8Lb5lIRNBIk
kguY4S+gEOOxiidZ34iy/qt35GZfJu/pZcKGeMg71b/0U89dU4qN/5VCW8kqeUAoQYxL+mR1CtJS
MOC+pgMNc7b9Mmf2LP9AOgziSKnbIL0Xix1IkXo5T3e4lZeP9+w5W3wqgsqW56USy6J12YTET2RV
5FGfZ80O3vCosiVNny3J6aa/52VlJIh8ubjLjFQzfhEJXmiQ8J3/ZX/mylzd/zZ9OcvXnsykpqXT
k7CMsh9Ey4hz2MGbjO0Rlje5keju37+kmEJy8pqYbDJMY833u39CdU5SHmawiTYRk7V746iHFQDv
zFzmc4yvWH40aBdWTxr9ZlJPOLg+AyNJB0xVrn7mk7BpZRHoAWb0trvmtOrTKhJoWi3lijm0z8xy
sVfWyJaQvtRGpd1cG+ITv0YpwFLnRLtUY1X3jaH0M+6dfDerpT3n53Qbpk1//+4Q6p3Ro4wsk5LU
9qc+P7GnVoaHfVBfWShv3Nz63r0efarSKZbRat3N9vHhvblLyHiuo0aYgnNoUCkpwJhFIUM9KFQe
IkwIXhAxL2tXxbXKTNX8iy9t+2MBDqjQAOPmn1GWPQDkdzp2cdwndvHVmZ8K2i+RW0KuQJS3DStX
IZ8SfvKbTCy4jkfyGlR3FNqJbsutiRIJlY3kjncAtIxPNFtKfYoAKxHmcVhq47uLKA/FFPgVvwak
C2IbKkSENx2wKHykLSx59xfuBbu/nQUYxDcZ51er8nIttL2YRZQE/g4bqv2U+iEXOtiGryY1T3ov
TRpjJhvA4DPCAeC6FoN5SpoVYkXVO0wXw/r4ePpsvDpXEK3X9u7dIrZocrmpJp5BXTxcBzKHNTB9
J6YcGu9AUtYWnTtZrtufte3VhmrCuqe+B4yb8SgGf/1lgqbWsZ9n5Moa1PSFahVISd1ac+iA73Y+
KSmK57ABbGA/US3+8n2teiZhTj66b9r7yXq0n9BeYtSIRLpY0GGnrOqrrn/uLWJp8+57aPMCFKTr
0L9q456zKgECC78WCcJQpSrd9Kp4Q0cyYAqeU/C+TJ3EcB25ZlhcVQc07JCMAtvvaYUnK6e41nMm
m9nts/xR3j73jj1naA0eIDqH4EoHjXjBUJXzRAALjuzuPdhaO1WwTAJaiYAh3BRwinvrOj3QHU2Y
8CoBidWu0o5q968Jw5NeVvfBYqoeDZRBq95SyszSPVAhEhIAlkcpDdIeSL0d5ibeOLvmCj1c6gSo
ecNKlicCb4RHpZjIkaSx+SD/nMZ6k2UCWjDju6ca8SbMvBdsHXBY3O68DX7Mu3Mxd3ThqN8KAOfL
PfZu0S4D5runyryIj711X41o9KZUEVd3mT9WZjNt1ZmvkFUP7g2AFc0liDbnp2+xMpotSNvAKASs
g/rJHW9QkBZspOJdAY6AcZqKjqKCdEGPUVm5KEnIsUJUgrSFimPKah+JNaR/8RzJSSqT/uQ5KVsT
DkNheQO2EI5WJe5jMSde3JvL3+VPM+SYAsS1fYFM1DO3Qr38DvS6vE1MTG7UfiJIwkFYDEAVSjA3
oR/U20ZvC1+pAcDYiW1WT3OsgvYxvJJ1JV9FqfAPGFNz9ZjSRWZ6vLvv3uEIbuQ80XhNj8k9rDMR
694dnEpO468svIOgselToUX0BHegUbb6QTS6xiy3Qb5obKmel9V0zbacttKC54GhLmg6gihmXGEK
8TB8VUsvIR6SyhYBaREJb1NpHyArHXEPRU7SeIAnvg/eIcQE90jNXDk0FQg1yOZKAJdppEqqMlpC
1lMdCVRXqHMHFGKxteFEqvgzu61ILgDUiDX23Tc1E/j45F35P5VFnJCbhyIThrOjgvKTgI1AUqa0
s/6ofTY+78vF5+H3uXwzLr8SsVbGSyB95aoK0AkA9hPaNueWc9BHPayNqkmtX+EQOr4KXF5o0TJh
n3niGpUD/YHiTt+9Iy0EAX++Ik3mRfxc7SiPgOm4ezJOuve6sC9XF5xQClAxps01hw/YSzkVBbUi
5cX9Etsps6ZRYj+E/ngAZnmBGNonhnQW9OUOrNk2EcqkAIs2B+r2JMAZuCmMBHD4YW0IjHJgD8V1
y1md4Dr2rrlvVy/t2lfWtv3FVwkzsbF1GachOTNVHXJsLWL+Uy3qCkAhvvlvfQrJehLwRyAmAfJs
WNNNb7+qBw9yzeV4xUrwkQghaNCqK1ee8H/zL+n1F6Cb9eyxblFdqYR8bgLe3Pjrtsi4cpfQxkb2
aJ0Qj7om+a2C8Uvl5oiAmPRfr8i7IjhciA3DOkCwVA72rcuNG9X6Yi3IDKV/RlBFUDk44Fcjw+qX
Isf2qN4z++/Be7CeNr7eq/S7Mq+xGay76+4iwuQsIJI/e8Z887P5MVb23/H+r2Xd69Xiozlo0mF7
0BiephXwN+P6ABRjfnNTQDfc4MVX4yubZ3M99Xt1qrffq2PvAPyLlbcHMpP16DcO9GyIcFXcYMup
Ut05zGrEBsjLPZPd1jVH1cmpq1EJhcYSzxGAclxNFn1avMQLvqtPKpPGx3le+zLARqBzzE6OFD2o
9mrrREvuaqJxmD0/d8VxCS4BL7RhF6W1RYGBO/dOF/eOnQMpvw7OkzUxHznaRXRHBdxqv/oyfg0s
s5BI6qAuiNujg10ClrPvGd1rdKMfE+AqAS9lH2WXBdPXwjgzwy4d7Z0ZJu2MhrQ2MhlG7WLGuDRN
TT4LTGTzRE4k6yM0MCyoopAssCXtAMCQ6lhjv8vtSFwaFZLhs1FmOMDif6ZednUXJy9f3ilD7IoU
hfYoDSEqqxRe7QRNQjL+sGUwRwXyTjDER8f2a6yF52rxtQ3TRgGutZgfz4HJZDI8IOHtw3K3FAlm
6zfx/XWICiNRQGHlrDDbtsobVg1NyBzdw2w3q0+eyWN4wl6ceIkcqpe626hSuOHqIWQem8Mqir3p
dMdio7cf17pRzAntjOz5i3jdP4JT1BUSWjELRZ6ss+4eoOUOUTWo0jK2uEpY5XPYHFQBbNEyjDUs
2+5wXZFIYHaEaT/tF5O35m/twh7JKqkPGeLe7Fla5XKtDBT8rI9Cwy8GP6AIFjVvRZ/r8fZj82FM
nJGuA1OJUnPfjp24xikDFGOcaQ2ZswEp3a+tSJ2+JBmhcQx3nIL6HOm3FWTnBbUUsLNRmKxrwVYS
e84IcCG+8BG753bmLb5PlFNrvEJlUGPRCPUl8Nk5pGs4HS2t3iE4kKKoz/DCiwIa9BSyyUy0mg+4
+VscVfFkSwylumcKKidW2bt77xp9zRblWu84cHLnEZgFsg2OIVhgBnZXVO+3yZ02ZY3omJxG56TS
u0BS/G9ukqwhfQOsDXsIMJE7tAvW3Tt9HCmjTegx+mHMTl8WId99ufutfaYf64/qSDVB9jHSieTA
EAIQkKqMAeyfuit8EZWmpEnP06YG6ZgiUKQ4r520KOAT3e8+qLMKOJx3m8xqSCSzZoFHEvQAFQK4
EHywPAXaFG5ROw+kIUEfVVjGq+4/aSBDNQEgpDCi4hzp6wo/28IYeyY2pObo59SB5ChWjm6L+JVi
IZTQyC0gWA35boLxn77NP2MgZ0ntwQW43oNjFMJcdg8SjogR+tJGSpIJumea4kSp82dzsOsbgxyl
9pXumVQ95NnKHFjwn2ugGvdw+3YMlcU08EgbP2jE8e6BQmgIM3EMsjXqPXYoBxfAChH2Z1m8yrEO
uusSAVEuFaEFCKnKsxbcGmH3BOgn0S/wIA80L+yeaB6Johc2SHh2hIBJxT4DMNuUrer9NF5MKiNr
ZPVfCd5+gLfPUJpNIsoawEK4n6TGSdAE3Dx/S2yrhhOYM+RIxMfWPNTT4XX3zYQJ0HuRTwWtRbZZ
410k95S3Urq/Hillv3N6xtVrkNTqXXsHK0EmntzIA6VY5cQe87yzRbL1QamgicCfsl6r38kIegwc
UzFQHt9ik4stXrLGrR6dGya70XmC6zfVcRodRmXzWNWFd8H95xna3xb3o9Lbdc34ER8hFwNl5Jrq
bgggV0Bb4s3U+NKgyPIivVsbA5qZ3+bO+D08dhuYY7EUFWbreJJUEnkTWTXmaxk/n9VIMCoNedat
/dg/xrf9U/tZf9RHOZW3fEZua0ZxnPubgp274ydWhpe2yobNWMf9j3rvUw/534xr2KvG9fhEThDh
/OgSVrmy6xBk4Z1k/sMTfIfkf1cVe61QhWiH+RUX9LXK/nKyK9lf+R420/fwNLcnPirbn9slhVj2
GEpi9f7lTt6Gpc2wWbzqE6FZRWOn9oXd/LJw15SkHi0eocLZI0b/nTjxA8+xyT5P+0+iiveq8WUO
X8M7FmrgfDlf+Spfnf4ur5ZTpR7WqjZbZ5uWdKyU3ibJsU670am/Ty79O8Bqs1VfqFXPR4VCVw2e
8DaZo1yOVOGta4B/gOupIaFbZ2QlOoVDl81I4wnekz0dAmZUi0+vVgPbrlg7A4Jyc5s9o2ciFZU0
Jzr1+uSdvEaP4Xv8TEyk6VHaDJHzR023iQqL3LMbdNJNfCWvWZ/sZpXJe4x7Kef4THxZPG4yUL01
xD/ZHcEZJ9bn5nfz+962bXpLzIzJ0aD5Q2tDJssCVr0FHUpD1JffxCXPUTzZtu6ASWC7FB+Ld8t+
kWDd+O/PS6BUqsaz0jIxYzq0G2vsgSrH74GFcywegDwURfgiGrxx/wraBjE1Q9zR7vRPJMsH4KJt
p9EV9oi01u8mQpx1KJFWs0uqi80yHQCtSVGQWfIgJRoj1JVA0hpyrPQuRYmtjZgF75/NunM7uxZQ
H9Lh/Z96haq1OFrPeg8l4dqrnT9a24fL+3Eo+1rd9TK/tYwbjKgTQfaR+K0BBLyMba9wYFADjC8x
Ka8tWkqL/xF1Zluqqk2zviLHsEPwFLBD7HtPHKU1C1Qae8Wr/5+A9e29KF1z1rSFt8mMjIjcPFaP
lbVJF3Ioos0wVUcs1VEKSIAkXYEEV8pIJBJWO/TipaQxUJCmLL4h70wwanX2MIH1zDyerA8ZMdzq
Q2S53IBWiG1EXiqTA5PdEHjc2oqYrvgqIwTulmkDAAIIrFgF35OapITFghSrC6xpfnBrIbjP7ZIV
2qNC3uBVS9SrCENCeiWn6jgdDz/qEtork3IglENSpQBIIVDqKT2t4HqR7w/s3wSNhKOj7a/aGDem
YJT3Pndf4KKuRmO8B3MfG0RxwnExah7hjYn/f84HK0yK733JopX8XbvHlUYTf+apSgmlm+bXO6cR
oE5W+C6ClrRpSut1MPagfz29lOflj6/1Sv4RML0vPbWGYTapMRmUJwQ/3zWmEdPTOB3SdJu+VWJx
40jF0nofPAexR27VQZbW+/89oV95fi26pWQXuni6dE00r8IpFCHGrScXXYVDxcwSA6DrwpkMWYXc
BTLUEor+5FShHLXIOA3G53UlwXURsz7aRWhnDYxRgfE82LFNIint7gHZ/TT5PfZZebxaFfHLad4g
2ySSJWOQE0NhayC3rhPeIBKgSTpiYpmhZm3yV7G8YzfuNtvnbmMpqNRsN1AGFDcgn+1jbqz3Sj4V
JIDLuWBMWo4A58DMFCsr9GwMDFj3tDPrhlohqogxi5toemWgte8o65BrZiwdPIb0R/CiPuWHMETB
5MOX8keqInwtGD0fTrB2xiNNjoWrSYlk8UiWCb4ZwjugSQOZzMycNSbWhBZHw3So1CmnTtHBoPoP
Gwsm3p2qSlHX3/UaGzYEOPkY/hFeYOTAm1cOwkRZ2nhJc6SscjcpjbQaSQoFjjlWK3UNehNhg0mE
qXialYoPQ3jLV5D8VF+MlYFVMe5bxC1es/vIFZpCD7WOKW+X8FCt7hW6XicVO52oa7M6MudSYfZx
/T+vPMIPxlf0DTJOKVO7WJyX6OsU+yx4Q4qSK1SnwzZEYYA0GVetVtDGhTcXEarAGDr5OYS2wD6A
3JL5ShYBqwjVxyOEYGHQjEyanyLeqoEg0FcxtlFxwyInlCcWwPrIBbYmKMhfoY3xKmBrDmtPIatP
ZScktbEeCQW5tZ+j/t7CfGzhDyPopNZmmJGh3jv7/RG7wemYCOg/zQSuJ3gsgpbjXTXFNwMpI0p9
rI1kbjSGK425EfEzv8IZYrNZdTCzGH8J5WSedpCEe4WtlA9QxZ9ES/iPkx/zlenTyUWe8/RjCwFO
ixfm4BsJf6WBnowQsbpQowwQmZWykQJEo8iemxim3h48jXMDkiZT6y3izL0+Id+HyFrKJiwUR3t6
cwOSjl8uTYqrKKDWaxTtkjdZwAiayHdv9yObeh2a5grci3BdQbngSeYh7qH47PChKRrgtBO2H/0p
tjByb2oOJUgHKUUE8M8af+COlZCAWpQtrI2u7nGh1EUlSFEQzws6FIMW64BjrkuvQ/AcUTjw+ObR
R1W+ODOS+D/+JGK9GcPY4REKwpkvfBALMh+xEyw1fkn9ESm4mARiQ6i8Lil6yPNjCFsnFOmE5vlv
der1W6o3i6BBTy69NwOkWzxJwggNR9FqYqfOlk7uR5yWv/VJYlfamV81QmGnqTM88GVHN64b6iT9
Xbfi/ts9b9U/EtYQw+uLKWfaOWow8hBUOPouvFtePpLbQv53PIw0EPTQFCOo/X/fkO/Fk/LRwQMm
ihrVZUS9D/W9ngv9H9w+N5QUK4ShnI9NjXxOLCNZ/qIMQQ1FpELW6IwjrVQoDegBElXQhWBaVCKp
0dLgSTyRzD2+HAOVYeJ8vjbVv9oPPJVHhF8cogkotcmQyJ244+Rxf2JfwdKWaun704ch3BCZCJLl
E52pGpI1tzB8oh/r8Hw4uxKM3TD6pcCISLDkUnqNkbgvTq0GOU2J/g+nbpWA92nfiS2Xb4QOD+gx
j1Lrokrvb6VV9RdlFwNt1dVVwIyoFS6Ilahk4lDfr0KcAhaFK3r1IrnHYUpNm63QXgDk4qNAC8zW
uFO/tawZ71MhO6U0SKsAVCg8APYHciH4uDhn8t9qRcEMd2hJ4lhlIS729yPJgNk1j7TQkeCXMCP2
Ui+dPKlf7tzvSiOVK9w5Dwz0slA9mCtnqj/KRKR/4hUthh4pn6a9LpOaVr761FRyXcyLIgpLTK7i
YWFtqV0G+SrWnCKjHqld11xo/VX0pJRDobONL/RpgcK5mj5frZBmKrGf/Wa/KIFFGKLZh+ghIoeI
6CPaTN7lQI2ejAiKjFq7yGZxhasexEfGDCpAGkNKJch4UoUo6IfOC321IH7avbaTcbgRzU0RscCa
8PeLFvZJnbQb4KGBZ5k0fwo8ijwydL7o/fKsmdQlPzSUz5O4VVs9ju06oPYQutgl7iXQ9Wimsbpu
ze4tFhLeu7gFoqBFSuYbMjvRfehTV/LZ2cErXOpGNf6A8BLEIV/aWQqli9ShiEMRjW7CtbTY0XWz
nXbXlysB/JtwjdZicOEDt3BNkX/67A/3FzprAeepHMOQ9CSGpTDTkkF8uDDGOCPIsZx4kvTH/mW8
/aAQ0X8L7PJn2Nkw/qpdHEFdIknlCvmD6TgoTYGeehrsaPAm3e3SIGSs2TTinuCkyBLEa+ayW95/
qSwq6oRwRWqbpmsRYZ+cX/qa//JCu2EdNWTeHU1fRO5VGYbadLtQ1/k1XneT5UwelSgr9O0w5Ml7
ypm0EJs06U+gxgf0u8DrYaamAX+/VotvRBTj6r6B2qE6FMgjmEe7xNvLS1bKgSRzFoJDdQ6wGPmv
J0SpgkoTuZQnCb0Cz6CruLDB3yW5LYx4jqBoiAvGKiPRwTkiBLnNpJF8LoS0SAoqzEWo1pelF62l
Vuy+pHmlVTijsDQiAIgB3CLK5jSI8p4Drb8CY7So7npNhiLzLWRDEjsZq1nm4QvKEw1tqe3JW18q
HHY2TUVMk0K3yYxlx0IJxU3K/uLQPLjnIloV8EuHFMwjeE2FjV+HZRJW1PQM+aIwIzBNOJqcgbJO
oTAvIDY58EgZTsV2pPIP8DnrGw/WtpyCuOpPeGtwrwqE9L53HkSELV8Z6nYYgNB2UVUhKXCZDx6Z
ELOizNtIcaKj+BDyAv/mV0FnftchfU3mqKB1LbAyUOXzTpVOEZbRLbRaKDf6WtvwbMbRjlPYZ4PL
nwwwCLT3auPr7/QbTLTR44Dlxxz+xHUYq0utLriU8Bh8tJVzlHjeAy9DXe7/5aL7ChG0yZvJdxlC
NdVmNL2JNjQwHpB6Akfg1lwQZm3M1CMeGHJBPt3H183pcTAdeQbxiJwAWUBasRq7agef08k2tX/x
a5o8+xPNUtWSCtxSanWDUSwvNl0XIZk3V1cmWRcYhhyTNLKr/9mooOkW2yAk/1GWGS/h3A6sCdSE
CXikEiOhpAjE13of+NK85pn8Qr8tJNECU3VhdLE+ZCdvtMry09B00DIkUFROLkp6CmOKioYVZw4i
NOmG0U6nX7qea8mFg0zyo+F3aaNGwTFEQaEw7QTv7LuNFSjx3aW3tToEg6MtXUv/XyTCAwvdyF5G
6jyYS66qjN5H76tUDycEUn0p0ovF8pmbHjLDWeRog8PysSxP1duo1E+7SzqmzFgiJljnsuIVC3MR
N0ZY+vLFMOzAQkSi+Gq+X2j/YLA5j5HZj9kwjww4pZ1CbCHHwKkmCpaJpf4qx6mcUs0DLoTCmv85
4dERBKppWQhMxcj/wLcgRTSoolfWzaqTYNBIwhMeh1xnmjFRmqEjrK6QYGldIy1XOvO6CpgjbgmW
2KrJbOaK/QTAEqoOCVDR+YK5j7UI6L6AlZstdBeEt+DtNCxWyx+Y7qwgUT/wwxP8K7XVay4+k9pA
hMdNZSvOjhgE0MzpZYW98uEwxfqpIz92uhkUcrmXl9v2KtTEyl2YM2sYF0hTSiUvFP0o6rqUG67D
AJrGjSXnBSsRWBMHA7gVw9D4A7ett0q0QGzF0xe5IUV/P+i+l5d51Xn5Lz/8PY2jsQAe5uTh4T9e
XPyPiwtp2TkPi3EIQM9oPA7TpS6fPoLWAm3hetYHkGCkpvGa0FpF2F73W7KMd4elmlRW8X8eceZL
MFcO2QjLqmJ2GIN5rP1frR9nKa3JNKfgXvG21auP5ZheYnXGcf2AIbWF2+ThcPQPlQmeeybGhCtc
gmevzsxb+GSU0zzUnbOmjDCsxwVqZbTGyIc5s60fNUVCF8x5Vf8K6hwKssZEwNhtycadxwxbQ7a6
v78hVv1jPAqhQ/HhD7RqJVYtDWrU5OOWVVk2glYF7QYQEtEuoyhrP3P69ts1O6KZiS0su+BS5wGX
HL0ZoZSi6q/TnFyRK4uo9oCCbkzurvivQMnr+uHsJ8vGyf/S1WfNWyWRXTH637iF90odGiR9OH8e
lw703Ay97l9jlGQ2vMwUveLgSl+47u3th/U1dvxpbXiL3PCv4b8arhjLd7oRiAkouoQ0qshzD+KB
1fmtGhccudc2WFDEAoJRDVDYzWtjILKuKPai7jbc74T3fx/97+QIdezl6TXVwaq5EClD2ldY0V4d
kPzl7bp6BRrIH7TB6vXHLw9x0Nn5spUhEC70rvQG6NR/j84dDXJXlA48xrvl3mFMqwK6deCfH4Ix
EUv9vP3K4Pxuw/+Fl0d7bDgNUzOym8tKgELkjd/tuJQ4VdP+pG0TiBRGn58cTkHr3nBPYMg3+2y6
r4pLj877pXM328CqwV+J8xMTVaU3bEbYNOtIGWj05pmzGEiblocoNSDhnO36JNp5ccUL/pJD8Mfa
wr/z6+Q7ji5sCJEfEQ+wiYgqIahFxevGBBS2IHEUsJlhh7T0qLgRZvhXN6EnNvv/pk6l3DPTQVKZ
NY+tatk5VdwmhmGfNR+62f182umb8ttnnXUqj07tcIVXsYy/XZE3qIlTCmajH+22sqIHJ3SXsiyU
EvRsL/W7pbaiYgPUkndiU6K1zi8OgMvl8u0sMbbr//1JDcc+DqWySrp2489grrfhtV2lLNSz2OSW
qUuj5bpjBOtG6OJOcOPLhu776WX+FerVsNw+jyXafSNr0GgPh5I4FPIGEwtt+YKqd5sm3ObV2sig
ntTrSOSFjk46DeRm/I6pK80w3hXcY21J4jPtKSJTTEbqxJBi+mejfJV82TUEL//ka5CnSNBeofZc
AA52+I4rT4oQHWp4F/rq3NIekXNHrxo7u/luLrsGBX3IpyitNnpogWQCgcUczlTKx/K1CTSAf2RV
IltjII+beW5WYjHbucQl4BmgX169VxrAO55+PGPybH8mH0+zxXTENT/o+xSWCmLf3/5qnbtrzTD5
z0nokqcd6XlY6yhB7mSsM5T0yEep6xHW0qhPBeC8wveRDl1iPRivSBFE8c2n38l7v2ZnyNpn30IN
BCFnVDFsUlu6hX2mb+KMftwx4K5ZNy0r5YprDgyinCcv9a23ac/FCtL8aYzv8G6dhp8Sos8wqZgl
oPyj8RgLVF2ZCC0N0gdwLPw1xod/B9Zi36+3kariCsySgTCAq4ppO27rQG+96WjKis3jBYiBfSFh
3dPggpWn2A6LXnmdF1elw7mdjlmFeCeGgdqh4R77MyRf//vL7C7JO7ow6gMP0lY1zCIpl/07rgBj
3FGwckckK+sp9gTGUqFUkA0Iw0pGVFIglHt4ZDmAedofJLaFCEuSSwPaQQjaWLfDA51o2zvI+7Bj
1jHFMtcAv1ElLRpXAM9gAL8X3955Go6pxFkkGnHg7DYpa5FXt1rXd8s69dOPXcVKeRmjqvpNNl//
iSHh2TdJ+rnuHiS7nQEujmiaugOc/sai4TRN+z04T8HjR3yOFBFw0y3/Vnuv2CaPf11aZbgZ5IgP
VNJ2zGke3Lqk/kZsH0pkWUgBYLX9nJKuOeQ81jcGdvMn50GGX2mLJMATy6fW+9R/3B3cKKovFHQL
5MuPi9fcOQn0Lexqj+1LmZ6/9j/cN23aneDai3TfXmGUT/Mfrd3MN+G5tI4wBnUIfrPG1T52iT0M
mIjLy67zTtzLb/VuW2c0c0m7kXV2nKkOWF1YdS0kWq0b9JHJ++PcB5/v73ESbGur28MJcQVgGt1O
7SzrmDunTubfB9KIU78+rtFJBP8qw3loWW7xvcNo0EQqsLiAGF2ohHxWRvdZa8fdimyu7BLEfjSL
L7c5r8y+OEVVn+4VxQ2WMJDYP+DZzXYyMrs7zjPalnMHuIb7Cx2xkBPCxoRmPsJ/KsVzBBMaTpG7
s/wL9Z2zbdJKOvPuxAhX0yntoYDQ+br12LUZPKbzJMfolnkHwCj0E8xSyDfkNfhQDT9etKpST2YX
j6FI1w/VtmWHlltDhkTqVG5XfsrI69q7o12eV1rZ7FizAd1qlV42e1bH0d1O4m76e96kvxdQehwp
2VJPNn/gh3YZL+fZq/r/O+7zZGqQP88v0yqr9PS7PI+T4XEcHVG0hdMYDfB5LvGUyW4jwjwxS0rF
G7cKbjg4/zQO1XXjgHIjA0mBS83+8nQIgPjJ4MpUJpDCrRyhY8XJDs+1EbnvA0vPRLcGdc9lbXLK
i/zlQ/VQP9Q8KRENrwQomCsP8NZW3wzdaHXN9C4aHVtIqZ49dhok0PUjbU/vvccw7L9wauq/e012
f8KklpqA6LiiQnih/C/kNGfqrOdRRKj5dB8p1MCI/BvbrtNEx3kUj16LdJbO8nukdRBfEDrQeBot
KhcstINEPzsQ2MVuak1jstQVpWZjg7L0vr/v+Zfnzn3ua5tsqlp1Y1uDwyX+F8JbKpiFiqVKb/Ss
TwGYuO9GNpB7I9HgVpG+XEFSzrV0MdoQtFYp2hKBB9iQjUeYsVBmwR3XwXnyILeYaa5YEFYbG2bp
YyUXWUhCQ8uXYQjzGweF8tuu5j+NzW1fQz+1N4c105Z0GqIrohId9LLZiqUiQpMONd1hHRHPpbYD
qldhWLb6xEmTcKScC2i9XVjXYkaC+ERuH9KqiVAkrq20lxXEVV/oEtasNGDFpRNw1iYMJSAUWzrp
l3u3wOZbwq275aycUFh6npViQSWbGRB/Ui1SKh2sZqRTDai/shRReKAmchfGKKjsHabMpQujh0e1
pIbRLkyKNhNtG3smVBkCV+VApWfLduTIeWYfxe/TNSbGZDcjDIfKOtvNgvludkIiKxWRdIW4tODh
1WkO5J1oDs6+pNilH7xYBt9JGUuAxgxJ88XCcgnayC12v7ABMSpk2lx7ch8oVJFlH1UNQiUcBjoJ
AuY64rUao5XdFmMDeZSggu7o/xK80XgZ4eyndZ6/XelwywDvBtIunEk4Lov7PvyH+XZlE6/E/KzN
Rb0K9sH+tTnuMa2AwfndxPvr3prSwXRGy9yxRp+OUq/os4s4p5/uUeXAvjB7hVSn2ZMh93uVdEKr
xai3GAZYFnZ4FQrVJfXk7KhJ8Q2bhcjL4MGg+QnWeA+hv8t6p37YTzeVnxNC1YBm1viyIOHSkbYb
+DI8BhFzLp6VV5dFtipt3vvo34njuofisLqv1Mu7+LgJfqiLYJYskkVpfFlE9GyehJNs3+Q5z725
sbjWCMrpc4/ZCnAxzEljnk2PKziV/NTTlllzgxVnAyZrHeZJbSwW4nUVLqrHkTE+Db54ieTMWHXx
1Hc6us2TjRJJ6YM5DmbH0Xl0mszK3Xo/JQ5e5K2i25HU5+zn/Yw+WKj1om15f9re/pX36bV10mfs
4qQrDsNtUO1XMaSIvEfn1ok8lH3QQdTjtpBGV9sstigN6fot3yXn8k+dOHNuAQSR2wKSyP4IhzLp
YMHL9cG9tmdNzcThbhz9S/6Vv+7lX3P8lrFJSEr77cAeI5XU4sGUgqgmipXkoqJ0aEJZLnuoC97J
vyGwhZOGHmmPRA8zDWDUV/+IL75sSppU46hMtSqrCDsDWRrEE2MVVh1DynOUK0cPeG7nJkQIFef8
7l7OhMm7dPo8u8bdedUQoYzAZUfGiWg6TTB0Id0mua2Fzg7HnMi5GO1sHfd6dT6wFdohHKcA35jR
rf+G6nFs73rvSv9mDK6mX311n5cnYN+uZGenTpXCDrsnGShNh30i4tJOXclZP3UUbhm5qwZyNnhu
NPcc4941jMfpuOSxMZa8Rvsn8493N0xc7LR617w9shg6l05zHC5SSEThgm7TXAz1cEIPhyCx3uax
vmhgTY+dqAmb7tkLi+2XKDQ3GUJOqM0mnDAy8sksXeerU8hB69078wXwhKarGC1jPMCIp1Kw0Tvq
KM2jhSZo5F15IL0uLwgdsTVgI8Iage8OBFO2vwxpA2oUwxrBQXFAVZERv9GDL/JmWlzEFjMQbROx
lCl6ydGBnyZCu2DWhBFu8dSSHw5wxMH+5ExXZ0n9VAZAY2OndNB1YkwHOykC4RQpLFlB7q6hjL40
iHtX+IJP/9q7oIfUgZUJMUIhJ36uq7MyR2kRQ6tLuX1Y9EVxfLDgtxpzeZIIKlFBEXG7z7flnNzq
8p8OP/mZ4bOgmXzbV/zv3k5KZQrANPAeuIFSNoLshJCDFYA9+V95hatFW55nBpZGRBIMiM6dK3NH
hW14n5ZFNVNSQO26Uiqj8xjUfxlFKTvqyW3MG71de1du74AADlcEpIhJCQpnhJPtGk5r0mNKrfth
2X4xpwkaEn22EmFlzb7DmMsXSe53MWVP+zw7Te5sNTO0ByyC3ceivkq29dVr8RjcaPMLQZrA4vmw
QyBbNmdC2IcNvnDFLpXXuNNP/gqTqDa+9uvDkt/068PnyTHnMQPkiuVUaXNZlFd6eekkZU8FR8rG
gkxy8iOsYR3YqUDZkKL81H7ldHb5gZV7u24A8uBV5+E+XIWr0vJ6CKjA/p3+qnMch9CfBQPcHccl
eQvJzV2G9PJ0V35LXZJf6fzxJ1Us5UFMdTLFdQjqgg0GOBKKTJLaei/ei3RLRXyrmjTucZPSVOrV
AFVq8I+cguiEe0AgftTqT5zOV5f6ehOebWlIWIIfRoX7cyAR5UTmMs2yfR/Q3ScXHQt6ha7LBmwO
yB5h90p9uesFPDSexJMnZKhaH3tulYBiT+QT+DRo7C5I1zBokPuabAzUUF2lT/wtc0xO94XDHkbf
LUVlOmqMJCmTdUjVX9yk9Be3tkqBKw+VyynWhBLX17wTDoyyc0Ap7hNSn4YI7/Wvd9yb9Lu7T+TC
6f0f+yAeSJgg0PPIJahTHTp2Sj/ncHlGO8fsOXbikl2e1S4OGX9jhDURr3opd6vt9EHMy2Bfnob8
NtzjS4TrN742o1e/iuIKKgQVG6/HQo8E4OvLUwekuCf1Fzlba89/R5tr2AuUalu4gURL2nNzNGa1
SZ0TrJNchVxcHRmDCxjZ9osFaW1QGzR8UZhlgGQMA3jInH8voMGfV5pCUKZTEC0e9xg+7SvTjDK+
SMmyaKgSqzfazzGK/f4R765BGTsNz8Ik4ead+qf+K3FjAE7mBlWI3s9teuqyyqDxLnkGZ1/Gb4Gj
9VEBRTiRuqUG2xDf+lGQ66sxtGYt4edM9V5TzjujeTlrAT5+2iRSxg/hC9t12Q5mZ5iGEYmjJuNp
C7LAlvzoUBP1iNfL7hB/E6G5SIvs0oTUCiRCpXLLxuCGe0SuOY61gZwIdKz6Kg2Dn3YXYK2oS/dv
7nemmi1lKMq58OJVQEUJ0pJy57yiRIwfKYVb9V7PG5AjKguGD+dVad/vADjjyPIJ3YIuSh5WUXa+
fPlr0tm8Mv6OTSiCtXmwClbWwlqc/EIGqwpgpacSh5SFu8kr140maEcT/3Nv7QbIvUjU4EtiDO/f
vVI/7pd8OLnoDBXvya5DgXq5dz3AeQ4jO2WcowxZRsvyOpgT66Z4gBDhErueMC/g1tVqTuolGy7t
YTgvsANKHP7ZfjqNrvEvUdyY4NQgeqduwuTrfeGOP/wDeI0YX/n6MbmNsoGkYc2+GH+6ZVuJx94d
Q1O6ryP2ZJdv9ht1EvManXQo70KJDwaQ+l1ZS1SwOjkzhYupLMX7+3Bfn1Ff4Rd19LGgA6gyyRue
pxbxSpWPDdhQ617rbkYmNKxfbGCw60lQQ0rZImsHcxJcDOgupRbZ84lE3id36TbevfPZ/pJ0gC0/
3ee/3eb5L0PA3aF3wP2Kw1yLTC0YPOmqvTUnz6P9LAOWopqGVw4EiUcJCcp1dDs6FjVytzEbJdGg
Nr2sAog/MEjXEcgZpUALhOw7iREyR9R6WGQIt7qVAW4ZMX6hCT5O320FzBVPI0g11FEpeKKslP1T
GOFjSNj074xLN9tKJptfSBYAIkAdkEbL+Ls7GY0xr/aFoU0cjj0EYqhK5/RDTJA0cD93y+bhiBH4
14mupORfDASyR0eoId0PwCAWEfLjN2IKUESs+0iaqKJhQrS8967QAsl5X04FTOjaemzDZutSB5P3
moichs89JPPVp6QgPsNzuw+h+QFwQIOB/Q0BKgx/zIXO/YAxsIpNnKjazz3mfJDWCbW/oDqJfYXm
uPpQFHnaMT68fd4JMhLeD9iuyd1PA7H0V8Obo/IjrEHBj8wRZU9k2cPYRbdk2Rn2WdpeUwBHzBns
DaDnBdVvYa9C+YL8tlyzryeS25OK4qKNKTMFmaXeV++RjkpYIu9OyUuU6kqhE7oizlD2JNUttao9
Ch3IIJ50aX6yJFfsjulQHaePY+as14GNnIdYXCVAAdDUuIloIZOqvB/2RHY+/lVf7vEPrgvyUaZy
5gXDMHau5VHyG3frP+EhmpntZAaKCCV8W+mnBJOqwYme1v/uKXNOPrrP3wA8AE0F2zsAuJhoL1pc
WmDgwJcQPHUo/w9zl5BCD61vxTdsvTfhnzFpYMzonzuyq1bMoHvl34IXJHgS/VgCTzW8kgZEQIJK
q7pX4VZsTwENvMECiAEaCZBHQLahlrzmXjFNFTOtdrYQVTZ3wPnHroa7QsTfa5xGlcIvoIoivqqn
r2qQl9wo/t0xWT9ggCO2kv4ZZQr06G8u6r9SPfWFC+rhtJTLtYOKbuRahHcdR9J9PwEuHt6NajFV
kJb57bIiMuIf4K0wB1L79JhGmXomWFCZvr3mjcT9XXWvJa+GLPOPSXXH5qx9ezkAn0FfNepXL/X4
ZYp28e00p689C0QG9wX9YQVy0ts+TjCW9jEJDkMH0ySpmlXGK6MZCjr/tD5/h+/xd/iZZKPqLBuV
FqVFffZAAzcDjTO2jEQB7UGHYsmLIrfJDWbOMrvZ0jFc8VOApXKnxw3emT/G4buuHM7Lx1pU8yii
c5QEjZ9RfUBFq+AHVzsR+8cbTp3/pZUwgojKSPI7qlI9bhDyqLgZhKzV51KKddHdVYdSb0KxVmRH
cGcrWdJVAaXng3oZjY3yP8tPQYckrtSU0BVLYqgymo5czZdTt5sheLL9brjB3+NQo4K2/s5SBNei
2KPloMML2uxrv7Ix5y9Qk5X5+yFO3h/3cd9ERRn69UG58/bK0KgzlhA3q6JhbXyd8OgGCK3mBpJC
AE0/A8n5u5+71PQqkQOCbCKWNEZUzgizeGqh5s88jPKWakohKk4Gs0MCCamjpYoT+4s0gd/oiyOh
cNR5rNKuOgq6dGjY45AF6000zfn25TYmmKxOAjqRVNbytsDV4a8+aSD4P8MZo+oPhyExu43QeVJD
w9UDZmVmP6Cn4qrmP3rhzubzN0fPt2sde7cD7SWv0FoSHxEMMoY1fDx8A4/0EDqDsh/xoJA7GgsE
lTYVeDOKNP/J4fAwy0E9MH74EIUwm9gsJ5eb9MURZ0eMDSkpRDqXYuTqGf108mbflsaiUJDIa6A4
MMP4q0f2+8dov39ieCfQgyTqlBXHx48ht3x90Y00a5/MaQz2R8COI03GB7opafKS/YfA6QQE4Mbw
Ofvn4a7ivZ7Qc5H+NXGvbrQe+G0h5fKprtBy5dmBIPGI2+fANqBj9CvzKlyGS+/vQtIbtOpoEM7L
Ou2ys+HTa850q05oKkQXulBp2estDRaWgnCkSp0o8Ss1lxpufVIfwOl/wcWaoKdf3xv9RzqqQolc
f999/BlGtUfn6cXLO/2Cmvbt0MSIdnjvx3i8owXJf04NJ1mw+Qnreu9JDQMC1cW1r4YFEr5eejCp
us2+2ac/K/5y9BrIm7wybpAEIP5gK1G/BDQta7USEF3mgu+gAUlLiKp2Du0fYpDWsX/h3uX6Wj4N
dKN+Pd+zWCGE2OKODTwKIM2aftDz5sXGM5+qIQQZHhQPdX7Q7U3PM9kUo0LWrFZ5W4fIYJjCQAuB
hMqKoG1KGgikt+ydh0ounpA4XG4sIdBjbpVUto+zMmDXKlvhIClErbzPVs3NfZ/uv5vvBiUWu+XD
MQOXMtsudKScuHNgV+KX4XKjuv3QSVVxLpEu+rdkHa1ZG1DzsJowcxswkZg7LM+4xDNXYDfc7TO+
LhHslysqmiKofHayfynRGxs69OOrff4HzeymBGa1a3/xUgRlo2rql8fVMWbk4xQ4vtbPKBpss0W2
eMzuk2/vxcab4uoopaMOebVd4cEQVuIk2aAKFmqXOO2c53HWwM2I1rvtgDZyVCaC3mheb5UB/jEX
kHWD5VZgS7W+d/cYsGmwRF2oIUKbNfx7rRNdGOL3CoKYVy/ZPC0XOg89dpGYUI3s4M7b4GWaaPX7
yeZ0wGkICvMqBXwKPlBq23Ww55+MzS+0PyhoR6g40YSrXsdnCQ/HCfHA3alZbbhOfNusvgq2rzvT
8LUneIxIgiAZ+2dE6t1KpzFTXVvkDzkwEXVCJwflARf/Uv438V4Sz1iJtgkyXmBqQsipioIEFc5M
Wfs4vyy/f7Im1FGgRKISyC+soBCQbMvE6Vlz4p3d2olXm/VkSZWVfZxHiQBrhvuhAGQ27NLVuWFY
0DIzsjYe3ljLND/BdFc3/XlRdRcb+nV/HArGytgtXr1g7sgTklYBpY5sAzERdD/L1zL4RUoLbFDr
3KjLqyFq4EeoU3e+kl8McrsnOL1ebU8RstskdkfkO62BUMiftomWVE9Wfc0kLYl7VBsp998pKUgF
G3SyccZuno1rA6xNBuz4R/o3qdxPxJCXNVRnodDT0ssFPYNih9iRkqErvS/ConAEPVI+s2/AMvjm
Xxt+p3Zfpi386OJWmVVm1iKbZlPqzYsEWVn6lyIkvf89/9iRWTybh9Iha6l7rPh6UDhpUHVBXWVR
yyN5FbVEG7u20xDzgdooI6LAfyjBuAGWlK+14IoF0QuHAjmWPFEPiv2n2w33mWNXqzzqeSJB6u10
V0NUDwhdt61Nc3pGtCszY4l+G2NLavtugw4EY3ISYqKxFOwgSJS49AgeOzTJjAGWTvrh9U6zEzWy
iK4sVIpN52S1L6vLiok8t+bSEtfwba4No37Uf1K0pKyz6zLDodJbqFJ0mgl3kdW9/7HcUpQ+bys4
w5wBxxpQp0iIsCa/woVqzCqTjKQy/KkeHn/R8hi62TpaZus3htunnzIoNyNW6GiNlEGLrOy3ZV5z
5LZrV3uC5rDknxpTCf2rY4z38swb+37GhdES1gJ3BDNC4kzyDbgk3i5wsUf1kWz8NNa3n8/SWn+W
6fyDLd11LqG3jlP3KLw7A+SuknLjZQr0xIdWabEoLiqbkdV26gd0ZMQK+oYhdDC36HQQkx1rsav3
UNxwYZAE5jrJQuOCOMpov/xgukN91sTHQT4L5+GNTb788+gl48s84nae4ujAnuNb9CtXi6Zj/+uX
l++fO0f5bzehi9eM/ZJRo4FDLPiHM4oB3YRCQejQqIdYxljff8y1uWYHkQ8ETYTgvSfksRlCUbI0
yrRtc2P8PuE/UK/9uzRJ351j7CYhjmLODTEYlmMQzOjh3LStdIyZ23UZTBt/jT/pC8VF33X24jpX
SIG1oYrtLI6juLASC9zoNKcecFpVIwxT6Mjsqr0V+kI6IMGqgmz/N/n7A1AC+6GUJM4Bxhjv7pvd
PunF1w6RKED2FydIwOw7tkf9b6WNEpQMfIgI79oBAvr+3g7RZU4/AGKBVzslAa+2nnteKhhhTn/B
UlJFvxSGxqExyEKHSA67ssRoEb96l/tAHM/rEPY1FJMAL9t15Qk7gbjVQnK4m9zgsh5p6/fherx6
QlJMzECk5Ve+dP/az+FzWKralzGO7mRG0u/HXROsxQBnQSGeeyHJsE451hEyMhavuVaQl5XVC+cI
Kee91ZyVyUPlG6XGbJanpmixOLy5WzGUUBJCIm0GFO02RhVSugSWf9yiTwDGY+DIlbnc5K/eVyOm
91ziKuNtB5femy6ZsEsQUTbhXBOPN3Ntu59QwMjoYxbAxDmNY8KDZLyt+M9hzX+TAAouMtDEXtHj
EBh5WA8w5cAmsAh263QqitdgXO2G/x1+hwmkbjzYotRlZ7t0n5vvVA97ts+UrhqtL6EnmMkm14mB
tSMm67Li7Dbopv/d/z0JBj52mUh6/8VLluhw9N7GXmn1KbtQSUhN/1UXVR4B7gUGiNv+4bm9Jcr0
NifKZQQBTTuA+pq1bzjFLpvek5AlxZX2c4ES3Y7nqJumSStCr2r1oqTzmiKn8j5QCL1P3AqHxuBU
HtTOXiNrn6aXJU/lBfguY+h78PX4Jb867uzyp89Ua5mTSza6o850cLhFVuXW/nZPeps0STghs7A0
rqHKvBK7MueCV+10ePzal94d+RBM65eNbR/0Yi4bVaebc56a7ejunuJtNGfiY+UXHJ0odJlyMRvx
h1YSrYfRymrz6DYJulymjfUv2kTzEjEOrc0y7NN0YI0dQcMHbJ2WCdQI2DOYNK0zUxyEByoeMpAL
JtxGFwODJt4IVCq/KyhMZAkv6GUxXvqnIfa2IHwPT6vnc/31kqU5wYH5xowYHKnRA1cBq3Ht2hDj
wiFId/pLy8T5cQ5ZgVMOGH5ul5JhHS3EoDy7QGrX/jxlhx59J5XJ5damAJn8YZnvmBP5MGMy1KoQ
qxv+Y3zuAyfQ6o6ZxWh8LxPMBDkPVtx60XyITusYKIKRfGwTa7LV90V24mTGTHYMFDjpdwbVCBUU
j7nDCEtGcev49UDpdksN4RMhNgn8pEagGnqfimNMqzgkPN+budpuETcQPbK3RPuXfVpVOZmr2z5s
c83IaLbCSs7eneYPwTaG4kFXhlVErEJNCLLFjiXFpu5QHp92LpWE2/7BikeRDmoMzqug6v378I07
dv82eyNs7tyvIAFx2K7Q/kW2eymR+WVUBZLtpkP+XsJGjFWevHFwxV59XB7evS9CDOmw3/3jDxH6
59a9gjrDLa+OcDgw4SJW/EfiPLP9GVicskfg3pojyLGjD2D5/AXf/2Gbv7dTq0wQSYGOn3F9G5ju
NW59cTM+deHV8nM27RNSk/Y3aRs4TTy7R6CACNR3c6Q4AKueaIaSjDW7r1+k8GQaeLkz8qBN8rH+
j6YzW1JU67bwExGBgAK39PZ9e2OkaSkgCtLD059v5T5/ZO3aWdkqLtaac8zRxIEYgbREiBJG0zjJ
zwjeE7PlBiNFXKR3vR+ZeFNDn2RZvXkX8zUSESkCQYQYobwpfVzNtGoIzL/hx21hS0JqTafYU1M0
h46GTgHyRHUv7t97HHwrK798LgazrtBKt8wQPxAKMKPF/KW1IDIpx3y4YArpKMF3O8ILjynvsob7
Kdm9Bm6J3b00hj+geAmEstiOpKlBeg53DlPqltlhdfveOCshxcmZnT5UuNGPwW+IFXZlpz/Cy6Wf
/e2djPGAMJx+li4yjG5DRw0d6ZQAP+HyUu7yVb4yEPpsokAHQsVc6Y0xQWrY10tJOSkp9ujr6exs
oVfgY5G6XbhUFvqu/HutrpmvQjwoCIHpJsqR6JjWylO3XqdnCvfhDwpEkPEPXCGOMlg6PwPQYp4m
kK++UlcMSnvGANW6XWLuKJ40nv9crPrldtWiDycmZSFKfHUaJ259yXtfwuKtHb+XHQ0IY5lzf6eM
5XwEzPlgMcUJIpyowAkwohJWh0I/CDy07VEV7ljD4qjDyuz/zRKRsuCIJkwBQFx/hG9b+/s84CgA
YEAVAn7NJF7aSbvhWWd1HXmAMV5YIihaxQvDZN4iHFOEm6W5vK6fm2gTUzC9N9mq3KU46HBJ2TSE
juq7iFfhSphYxcTInwQmpuCTJowzhJWY4Yo4+gKCiKCIZP5LjK13H1fY44rhfjwR1DNhrxvvi+P3
Jm6cY/HH+zEWLIuPjZtFiC3Ji5AkRuleCX1uFHw94UvN4bJ9e+kShgxAeew+UDxpOSE45OViO4Ba
vrJLxRLlXEmmQbNIkSYswpPAbhi5Ap+WwKQUkOGSsSxNMY1x8ALKUGcFHFrhvSlRO6YHgfCVzv+u
6AfrhP8CsDWApcLOEVfjbwHQOwy+a4GdAw2BhEQIq/YQM4U54/BGvLLgqAHYL1moQBmleyXYKzwo
W+EtL7hgDMf/qpdXMKQe5W2ntE7Kay65zDQ2CdZ2rxl9N0BRpUJusUyc27yEUd8H+wGMW+fDI3oa
oNTvVAYNCUYje4gROwQ0/jlAyoEwbVpQywRgWwrCCfLnFerH/wrgwUyMscT4isgnFpq0DFdocADF
vz4HFz75tI7TzBOfldlTUdK2u+9mOMvvQk/7DP5LyaRAPVxhX2PoqZ+uPpAbj6TfZWAZJWs456SO
ptGUxGaqMAHLCICmxk6DHwHQH4iiTFjXZAQPc5rjD4EsYiFM2LIdGN7s5Q6P7/nvaAmjDUU4dYvF
ZEu/aXvTM1B3BdFajh2p8nRGd053Hs0+ZEgf1Hgt0p69mtAjBViaObuHZ9nuFTufFu+dKwLK0fjb
+pG6Vc46o4SZCVu4JV8c4OBkviYY7gPU3AcbfoR2LvLLoN+09MkI+5qgToMBOW/1YVAuFFROysAL
CTbLzPNg4MbRkrM862ypdYf83dHMD3JmZihkKKP8725FK/+ykml7fLXsSVtxiOKF96TcfE1UOg2m
qr3wJR7xGXMbEzBV2erTT0G+I7eAmHFFOKkvCyTczGSVfQrl7vEEyJl1OId92bZHjM5MLyOdobCz
yonL5btcmB+E7IECE+U7lXBOUoPhWdlgRBSmS3LGo3Z/TY4Ni8Wl3EnudTc1T98MSs8GAeVgN7Lj
j9dE3Aa9iRWLqWLuxw5VMNx9EoNh9afcGJunESoNImLgJivMMqh8xXfwvspunfgszBL25e5rTOVD
eDapA3FOlOjqyXgqaTykpeoN6FzBEhtWCSuSm4yzqXNDmB6/4ez6D6tJ/d5xk+Ye3sw5jvxvO0eC
v+gKLxsTOzwYuh8ziLEBGixqqIisa1wxd/34fWilSTWYS/k6wgMUER6BvIb36QV6q96A/deg2NpB
un3xk6mZl8n3BtmxYbc6k3lM363rUgXG+XAqhjg3XRn3ULk+Kso7cxxjI7RRC++LH6hqlYApk+91
GUWbqt2q5Ub//g7TlTnYEcPIAf4M3fYzZV5pjpwh4+2noyYOC0OwPOf8fyifle2xXafcqyZelxSH
oTpmnXUoecYVezn6u+u0h4IvBUB613FveGHvEPJF6AUsjqBJf55NwD9efs6CH9rMQku0RXvdk5h7
pAv1lpCTXTcHRQqulGpPbPIbZidssFT4EKGawMTsE34dPw5+3T59TuQI0Fbbfmvrs3lTlB+/kMi0
S6thdZDCrO3Z7ipHXurIRLgTQRs2QCOmWwM1r97z0cf+Aj9CpD9jJAcwBEn2METgr9ppjfD9IP92
v9eNfKFqykZB+XWMzDfQk+tIFaz3marls+FsrkVR3J2LPROxQ5vh5t9NJWj5Bow4OeExhA9AmZFi
P18OKuts2iKBkbcRto7YlTy0PCAwEy7wL6IxMCkPmUL3HWN6R6BHH5hzbQkaBiWXkonpU2UnIiSA
i6V4LILvSYcpiUvJ6UqKFr98kvXW8HFFRDCvAllYE3KiTSWfUi2DEganiJkAZPXC7de/2lb699SY
mf+tp22uTNTG+fxEdCm+kdDhTDXs4+D2aQxyD3H783x7SreVPmLQDRipOG3hKYrVKY5EjYNHDOGe
4Iukgj4ZN3HilsiMcofeDdOLnKepwrViCBjazXv51N2amRgvCaA8sfWak6KZI8qOOXnoRayp4YR1
IjNLBcFX9iqZrCgg2DHj2qs0B5qUTt/lDvDCkz82i6cWn84GpdWJnYARn84hROvK8b7ud21M+Wdz
apXgdPrkw4A9WWv1PINbyYOgCMdAj+NTIr4nXpA28rJTqE2FjXYlk3YK4yKd0L4BMURwL7eqMzpo
Tzsf+em+helKmU45b0WUVcMxjQybZ7IyJZtuzNAsFZNlwgLXzaKaa/8Qs0VswvQr85Ja9WUpI7YP
W8VOcil9J5kKLeczH77s714P0u+Mhi/r/0XGKqQNYNKOKIBJ8IRnSsNcLQr0GM1C1fb8JO6XGNZu
7EnV9PN04l/q0QFQIoakXgF/oHZuDEzuvFtHzpVS+ssREqA26TBukoJW89HVcORIQ9hozodMzyJ4
UdiXrggVEewjc+RJrdMmbkSl6MlEfxDAow8XERqVxDXIZAdJyCYKmLbpyaYHvxt4FLjJHg0DXZ1e
Y294yAbB6LXP5WXOjm6H6lnCavXjNu3xXemOBGe4mOURdoPmPH5Ikl2l25jgNkp29kLhRyAiwDBP
B/TEU0cAnZD6cK0VHH0qLD4tIjvgNZKHJsgv0kJ4VpLE2QZJA8nTQMBkQWkkPQvAVZlev35bLs3V
l2YliVdR78ATjf9pvDRoH1GKIXBHQlz5OnK80s3/ZgjMGG69LuRH0Z4O/L2m3Np3d6Dv1fB2ZSk2
Xt2sBkgTzsMTM+TlFRrsdxIOOfvw5UqSZWesBpwOqFiYUMESE25l2fnVObxq2Eb+CFe9G4SJDYYP
u++0E2HToMi0e8OttHwv0DLTfKT42xDlsVLuxiofc3BwDinckKB3IB6oinLvTXk3cGKmCeD+jyGv
G0oUPCUVqtbB0y2fbq0yBnL02IETFrc2qg4TCtAzqCSmLrOBtlXbdT+yu6+rj+z2RefDfNFR2139
mpbdJH3ZNGMpZFFU+X/M1WfjfVq7weeo87NL33L2etcBeiqvbe0YG6PMI8U3xyOQQupflvgjfV4j
B2KdXNdFuxoSmPDEMxcjnMype9+GETcgDuu9yxNXhaUC0O5Ciw/x0AsDMoqLxm+56yUnxxuEXBeC
jr+ejCV9vQwpqhP2Belcfm55sqp4nCjRaE7z1zSkLyqmz2Qelkv1uqnSSQ/T7rMhDa08X+13Pk3V
ZYuHr6NzYyRsSfjOMf42sRirVzWERfdzp/KyNZSv8/Q2/NgwkbcVjHsbR+nKlqbyGt+AU4erH2YW
PYU+I24wRZYU/hAeU4K3J1ez0dspuB2QlZYeVn2YhCZniBhc0Htq2mWN/Hz426w1TpHx0GMh2eYF
EPcMflGxhxYO+0RMcQ6KssTTESaccKcReG0KGYfATUxwXnQJ10nnYtEtoTSvIRFAwZjpd4x/WBoj
q2YWr7BfAFwN8HZDaUVZfV0avnqSX0H68avD9TUOsfShgskW72QCrCpqrcp/K5MhozrdKYmnhGeR
Tpts1ZUb7lpldu3ndTGpsTDB4mgsv6fcW4Y8gf4AK+nQpAeJiLPRqf4lW6QDVb7gUiNJjrwx9iq5
f9M3mSqIQKIVDMCayX4f0gjbcjuD6S3dVWEEyaVJnY8UpFiilFaf/kBB7uMVzOlq4Jr9SUIQ9u8N
k5GprG7psVvl23e1glpsqWcdCzCsHRbfxFGX32lyktkivRSCCNucMIFPmNCCnGMEkdIf8Nq+Fuap
6O0XqM9fqSe3nHSi8TdPDW3o6fXzYahuAjAVFkPUfUnXNkVGB0fKaXXQ9P+cB+GjCn+BbCXdLPCh
mnml6gGIo3nrjkq/5GVKtTVm4nAuZhT5GWwoHof0KxAw9ozhVDkAbE16T8TqcvEZN2NHbUFI6U90
7FyZNNDJFFgVrjq+Lj7+mmeQPrA8h032j8K8oy+cG3BiThUy5RHTWMf0P3PzPrhHoY1IcGCKWTFr
QZ1x/Iy491rGAMOB1e3VKZNzpnzauBd2548OwG1D2CMozGrgRADAKXcjEmB9UsQGr/AC+QRWbb/P
S4iu/N/AaeYwByAdRM4XlIP2yv6shpJTsCH8JHcDYgT11SGdoEPNXA599fbmNC/vowOdtfZxAJab
vfyyRqhTOSIwGzpFjKh32RiolXghEOQlr/Yy2hQXWr29uWGywIg+3I2guwwdbV7xcy5DAIMEF830
iOemHf5jj9Vg3YhIAFJgb2wKHobxdxC2J3CJ7krn0cJkHVsqzFR6F4rwDokbRBU8MSN3dIkT1nHw
Ue3vC7nGIjd97VEWY0DC2mBqOPr4wAQKiMSC8TsOUGS4O0nEr6t3LAj19NHsq36iDVdNf248aMp7
+uP3BrhxYkh4kNbFmAGOIdiOHNDgK2wS3bzFaYvxsOm2fP/H70PnWXi94ctdYKAYw3qdw0Pd6o58
CXdY3ehDV8mmRTULd7XmvrjFUaOPNq/vikf6Lg4VbR47krZ+Q7Fp/NEhB3Y1cIKCE+30N0PaxMzq
L1/2dxS0o6O8L1UyuVUm6iF83WxtrhKOAe4dAdQ9l+oYRoLNefrasIrlIbcezA9YUhBIj/oq15A8
Qlycw9JkSY4C6stiBos73jTb4vhiEw84g5Qvgx8YVqONvKlpw85dwN4f6pbESLxG5gAbeoAc1L3C
fQEc+DWA8T+udvWjwk8IzdEILZpWHHLpDGvW0deX6RYUt+OW36JI2BAZRrJhB5sU2sm2nOjU/HTE
D31ubEN8IH3aMSEMbz1G0vnjrVjoVN+hL2szuZoUkNmAPH/DcB7RNUdj0QAUJJRZxsfThnYtQ96g
FgGeH0zDzKWQ62zzeyjhBdNxRz86/C/ESfmi/mxH0rKDf/Oof7LNe0WyOgy62u5231UVIjp7NpP+
zSgT/c7o6aNbxeZn4HeqHTLjQwYKv57e34yP0GOliMFIZL/pa3MHhi1zWJzNUIcgrbXb9ZX3dT9f
EEJ6RcOWYCSXP2hv9AttIEeDmyCWOjAVecTkbSMS1SMn1sygGd3beAqrbcLIGzachG1rA5YnBQku
yCoZEZxELPI/T315zaZEDA95LVLQL9Vt6kpeM+FvTOtfD+h1I4c7st8OYWi9+aki722wAmTZDcfC
YOt9VBbiPWEta2wMWEtORczrfYjUxNwZX8R6phNlTvx8yN2MRuxqeB3O+RZAI0YYG4K2moAKMA8D
qRlvK8Nqw+Azr47hevpGDaSf5UsKTn5Uz+iMwn9CpRDNpAOE/x2OJ9kCg3CRDF5gsGdSIhTxWuak
PLfRSqXfvYVw/TOrucGkr1OaY7Esq+0TV4Hp82VXNyaWNc1nh42VYMRJUPBowapTZzkVhs8vstTD
jbCKIG4e6EJ3GHDNkgfeAefoCcHY/YZBg2sPNgGv+ZeZejFjdsW5BPKk3dGrI23XyNPFnoaUoJhx
jvP8J9J4O5ThvVsqPkur+RvmqP08g2X/Yzb8KvEHMP90/W0Pg0fPNrBQKkoqBsdeXnjoiOjqpEdz
tV4McwVnGZWa99Ugb47jVISgjiBtME7XaO/sGBDJHEtDr9hdrfBpDdiy4KnwPQYscgvOdEIiOJve
gU92s/zAN6RwoTur/uloOU8Zu8j5xeF7MrjoWBBEToQfME2n30JAMTnsrWLHz4R0mh/QfaiSC108
3JgPfnENk84par9X5tXduPrFNr4k+y5mp+kymrNLrG6S0/PBIUZdh+8R87O3f8XF2U9xV0rJFaIO
JtGPWJvxaJFeHdSFBVGHTKC98oK8k8FXvcj2Bp6rML5QqQ2guLmUrwqlMBz/TbZGmz5snSEdsQE+
iszQtEHyI15stK/qvvazf6MeDN7SqXtF/iWmMydlBiUOTQHXj536p79U23yNHB7CTWnY+UFmXrlX
RDTdY3RikJktFK9hnUD8EaaOOCtOFguukaudwoU+v+I2kU2u8C2Qp59FiqQIAYeyt6mIaCTTy8/3
aDSEVuqz6WaDH/aWaOSa/oh47nAqpgzstd/p87ek1vhahmTLO5onBXY4FG42dYcXUD/Q7Cfj1NNk
i2K6yY/JaNWTd0lPsOSrP7VzPTKaAUIZ+vSFCDRxFsUHT7DrrYpZ2lm5PNlp6GeZeBZuFrrKA7qW
zM8l+i5yNOA7EPWcIUtGVW9r/6pNfKLBDn9HP9h1cJbAtawW2YoiVj50hviQgXRQ8cnu6B7VgQP1
UlFVedmd+jHfPSHmB9Qr78WA87O3ugspC5S+mOzlS9EkD5zy/srtLBLhCZAJgu8PhR38C1GC4Sj1
BQWBqUqJL2isbtl7CRnNrUPwwrrFJvBzzsTnnqx8PB0fGWsAivSLKdicDiPCzBCCTTUu4eTTqzBu
CG192631O3Ur5UQiSMRAqkO25R0qmD0ZHrqNmnHZDQV9TwGw1AiIAsR2voFiNWOZLEzoFy/rbuLN
GE/AGHyY+x+/3TdHWBjee6kdRZwjZ2jwwUic7Gu3Y99rgidRLNDvrDCbJa/fsF2D1mpDXxrHe8S1
fkSvhY6TL0Yr/bLo40IXB0ihxWSDVTgpeW33nRagYm7Q+OU+rzl0j8TXjjEzKM5mt1Bc2GgoQj83
rV7UuA1eiJVUEGcoCi7wyQSVBv1bzz6AhUm9/CI30FP7MBgtUG2oe9CFwb68PLFKIQdREXLxf+K9
eGJSNEB/ZjrIVOaXVlDkXotQ7PfrXF+qZFkn7igbfzLbxOlMqCP50ZkfIXOGQsib8CsXmUj/WaZH
R5zImSBdcbI0uCaH1KUddSRPuAVBoPzLHvvvcl1tQbAWQiZuahItn3++7Jkt7Bp4Bf40pEyJYRvQ
zUywEHJEvunf26S8sFPwuBFkmedX5oZfK2ZEid5cmKhHnjDBzP0Or/cI4a14BYAkeBNqaTGLEmmv
P30d41MgckexnvZwDSPoGFwIyAsBg7CLE564Y2H0K7QK4sy4OpuNiVqj/POcEYzEBQrPj/s/j6MJ
20EovGBx7L8KIeW+9Sc5st+fyWISWoGItzHPEnM08ZCQafMQ11hqwt8JXXqNZTlHf8YkYPnxH9j6
O+ug49UH8EcD/F5GHgYUdodV6P1+EGw5wRkSducjX/g/Cl/BRrgpL284H64/ON8JjYQXwYBBhIB8
cxkb2PsijvAhGiCO2BX7Pys8B0tw4Y7YW2O5zT2VMuW14NqiqFlTBLpC2JtuYYtyWf9720+EnX5p
40hJuSgS7f+TPYrUaSon7fTlpnLEWSxSM02Ccps/9wKh4xebehIIP1jBg4THyXNcdDt24LW0CtG2
Y9j7xmZp9WnGyaRgSIeeL7VV9LXqWI3Fzo/6nWeC3e0id657DX+hJQzwwXh0kEoXZOc5zeIfhlEU
5BoOgG97OFhdacNMn9pbZe6EOQ1PyrTVEL444wkTFpbg3B8O68YSf6qjMCrldTxMLyfBRUqt+W0n
Im2uWPhBprBpqp4CIhA2dm/rdFLxv4K51VjV9Okworbv4kcKt+xyhr+1sLj+4m23pKOavq3L5Y8B
LSJqlhdhXyvkI7qnwOmBCA9XQ2hHKl4n5B+8RS6r0Eq2+FfCbET348ZbYWqJzlNoY1iVHCh/PDzE
L1uQKIcJonGACIxpzndhepyVIBhTesL4alVDr/8lFePMgLt82o6+/R76X9gNiCG0dfMYIWEIT58l
FjWAvvwEA/bWdcJuDr4mAx6cv/UM0knTQ3hnkQ0yZ0BHrrgj3UVnEtJ8QKSZI2zTfqlKishpMAj0
m8jhZOy2wx6RvXzKoE4Twm0gv6T9vZedU7A0jvAYd+3ATcA9vy4YKPAdYyDNTtGwXDQXoGnkyxV+
Z2601oF9KQ4j9jzauMXQG+zqcTaA1RI1S+mGyN9giJMyT0HgOsXJCArocGJuCOqKse6CHw9pVMUH
JIXN5yBde+Lis4yXkLABvHUU8swqHbgzg+cshBzq0f43MDMOzvt4dY0F+44ECAFqfEZHad7VhqCF
AVaGyG5m4QkEXBXsGmyqK3Ev8qipncms48+deVpF18mDxswnYc/fhpLT/esWfILjFzvkry1Y/yZz
4yUlr6BYkL+ylvSxBDeGBm7dPVjU3QXfoRJxOzC8br2KJaAqo6RojWFUftZ+WkiT9juoLkymmSWn
OMP54QlQY4ePEhB7gf4JXP/jwQgb2dDNdK5Hhu9lssOIamJan51wsvzPb1UjkkC4ugqOO3Z3dnk3
4BmhW9q2HyvfflsLThHg7Xcfyo5eL8ot67B7seMMjhDanzZfxoTZ5mJy3RzTCHoYVotPdWKW/BVj
RkjBoLArhriDyKFZxvX6yTRhmpie9f6Hkac+BaMA7SkAC3CtIGymEgJByEVPV1g1KZOrG/8z/9Tw
kBtLdE/fbb+qMh8SSfF2Ry+RuUICuadMQJ/YBKRsOSjGufZoKINdQulo5Vt4DuwacH+BFVq6mA2w
lSaD4jnvDQQOWM3yZwoIDHODv15Bn9PPAWzV1UQL1x9mPLzMdlb4GHY384Sx/stPYBG3xy61BzvI
GH2B3V640pdpAKZWBRiLMCqxEQNxI87ac99Yo9z+MoWBqpOfeCQh1Sw5nALWKQ7DIjAm5JFidMjo
domZ4Dj3lDU+0hwGtxHFzxY0OUMWzMjYTiUqa3BL65M7H7psOQB7HEabCHDkB55K1+zRuvDsUAZw
pxkfQdExYekmgYLvXmW/f14HCQOoFzxHapTUzSgbuQ7sBrA5mDij/nouUYdeKWqIlzqMGFihwZu+
Q1imiF9egJkZ94KdyW6J3p87Gio4MAKRF6CTK3X8AR8m+aOzm6HVZ+uqC5ieN4NJ8mTCMHlSzp5I
roHtiLEeVM92X3TTnCP/bUHOSZfbcI1lwvCsDm2y77iABdEGL+wMRxl91ibTg9YYj/bXbqNhbDK0
4YxxpaH26gPnpUz0wpUfcU3v7z0X2LSVjPi7KZgkV0eejPYDPCHUxXsASheAQ/6BsLhh9gEvCCu3
AbpjVXbzxn9ujHkCVpPdo42GG3XHQTQR8kEocoDrjPDXfYjkDN2F/1q/0Pt9nHZbbvkkOwZKEe5m
5nX1jQ2KE/tltwzHVBsRKAFP0Oq4wCPGOjYpFuaUUw4BSgk7+nrpT3W7ZTUYzT4f44C9aOXFW/Gz
3qvf3nAmu3rjSbiDXoCYau6d5ZNiay8f3ouGnBzTjoCUGLpD6gaqDIMSlFHMsC21mOaGN2SHxDHG
x4ZyqqNqQPe+xRHiloEPQrimHQCLbO/sY/hYkD9Hi8JtZA1X7IbKa96i6xjHQxt1UzAgKpLtz0Y0
jrH7WoGxzRJ0r182gHI32HE9u3yWOfJacKoOrHc2Xm3dvm4ZcYWrwvQlX6WNUBF/9Ae6O2KWQYLh
BjaU+aGDTmOQLdLdXuFm2T5/mbt8t5xB/Bn+++bu4F98GTLB21yX7aGgoZCd3nS/V+wvsnWzNBEv
vcbqA035uBgr3oej3v6xzYdxiqR5upMdZVYtTQzcXnae2iNccmBhDpDQHq+8qPaTCpb7sBS2Af0d
EeOI3EJU9oNVsnjZGSyAFGEjvhedXaB2h2scuiOWH1XZQt4xI4eaJlAWH/32v89Fvo16p7nhL+Z9
lxRD1f27+gOyrtmyenvm126w2V8nL/gOj3hvoOylVtow7ACEYSPcUxtQt3iQEN/QYrfY0yBdw2cG
aTSZPExwxxAEwTMv/FUfrgHzHlisJLc9d69xiQQ/tuNjfoSmMGCjgoOgQmAIcI9AwJ/z2j0Zs8uY
rsVB3I+lf6r/mSoMDEiO4qDvH4ZXzwEeRzqIIPSwviHTKeJpTBkvkNA1sg3DY/AgH3Gon9IA7COv
XMebAX3JGIDGw42DgccdY1pG3twQEj8oozGo3RewzAZupAJ37MGgXOLcWuOHDLcJs/N5S/scP8+1
IAclUEZB4SfX32yTT5LEhxsp/0LpmXbnAQqObvU9kVyBaS967d/rr0S+KUOo6fMfFhjsADnqmAq1
C+d56hfrcsXsl4cVovZJ5lwwpuaq6fxqKAo3/dWGOPbBTKwlMG3RYVgqTfmCdx307/Gzdg1hwOHX
cdAnjFFOWX6PktlreFBKV7VZljExWVhNN0u1urBcwYSAdBaT912ROBPdLwfZaBldvXzN6rYH63LK
Y/Kh4LzcejUkfC0TM99qzubEVMfuF1Fl/9ZT/TPG13z+3WMyyE4T4l5CviGmgFR5LWPcdNLE4iX+
MADmatNusyCgaZSRXV2t9id7euaD4RGbI9PTyMYroJi9ahuI6TrlwVk6zibo89UJO380dJt+sWqQ
wXnFLLPS0NV153l/3iuKbs3dht9DymRhFr/GoK/ZplkyPwG6hiP0kH+H6xYemUCwzXTaYznWL6BU
pGVgqjjr5dxMqi9z8hgwXLyvOF7tZxakmfMmLYYDgidSgmPS91vy0aBo9wfzz4QWy8blj5BCTmXe
f8N4QbMfjIIQhw5BC4p2/+nE6kPrguIhqWULqH+K8fVUjAUGJN5y9gN5RzwInpf8g7ZP9JbCjyun
7RMdrPDhygj1Ev91U9AEJm4oL/6gAt3BcEjkPYguWXcMW4g2Or+HEDVykVC5+kx8lDE0iQ3iq0Q3
IRpk4SOVMGDBTVgYBDGpq25YlDjCekn8CtGf4UY4ka2E/3gwvujX38KTylHEcIBWVHxceMMJu9PU
IfBYaNR6+78GTRjMCftEeGxAj8zpVuIj4t9xgBcpz/q/Zw+GOMkW7UGf6Hg3cSSK7k/8IIPXS/ww
wMlJ5RzPwKtI6pRZOKUbVm0sUPYwKnkTwRQCARCabsMdrJA2j8GpiStjr+Gp/2XBTjsCvVB6+Sqb
1ax/eZwG7dM1+KCV/4LKLPF7ef8msP1pL+RA/Gd42DICjGQ4OJd+CALHRg/rlHk74Ir4ijfunUHa
LMTX0f1g73iTsXq+D7HSABdX7wZ3be2Exp5SH7k2RZO82L8xKobgxEQEJ2M6PoYXf8ZOV9KZPWDq
tgU1Agrwn7/C7ekjbOo8A8bJfrAXBl45IkI2dK/YqkxkxXcIF05sJ7GOAFtmXEObsvviZdMuUqfF
kpJCaxYzh0kdHoBwESfU434XHvMcyvT7Qnz/XIjQEYbpCOIoXfEQaBek1/rqfbRHNh9yPYFHwAoa
O2x9Rm4if46JPUatm2/m4vQ3pw9EWY6meaoQh32n5CyCUrWiGx8WkSHiFSEPBQQnth80uI/74U4o
wRrD/ulBt069h3dtah3YmSiCFFd4Nv2XlpGgx/uDFcgm+qIQEHlmSOH/NHs1GVnaBKaSByHGmcNz
dxGrFwQ21958QOiENhchLK+H7GfOlHLBPkgesStQ70OfXMVg6JAxRsDUVGQFPo8imFBMQqYiPRwj
gcsBoN37nFSmHWRA4krYMCIjpDtwzFVIVve9Cgp+7pe/GTfZxBoSTf08lh5DcKYqEKBXCaGK0uq5
jOfmWcR7Xxfio3z933vVFIvBaXNsjhJeaACDZGogOWZUwW0FIZPX7LMWd5sAnfA2dPYq5jTN0sBU
hd2CjafG2FDsJAMX2NrTvN6d7Cc/AM4UTfz9X2ZOGPzwfeBgT/t1lhhWobzxDE94q8kz8Z3dDEv4
H6EyHQCOD+xopXgL1T7/CCvj8xEDY91erfi/szpzvIm3zDoLD6IObar4reJ9yacsgZYnfjnEWffc
uz/cuXuBu/1gcrcvbdLRMS/iqW0nW0xR5tcbjQ8bXjLJ/HDymX/214Wtk+spoaewtEW3yYmt13g1
K0DXS/rIT4IxgaMQtgb1qT6hePfRx/+5OPRetGAE4EArQXTWM/7unZtygMOBshNVnYZyFL4Lq0bk
/TDGFSrtGWPvOHLfQX+lwiajodRmGjRhTqxxWZLMAmeUsEYv3XSIvkSAvYihk91ioRwUuxx3eDrf
y7EGy+BzLqx8BTPNXt6EdO+/UDjTq8fq1S/vGTJsxsyfM9gRQSz3T4VKDvsNUhvPEU/ScKpNH/rJ
XfuJAmHLbBzqccHz6LFQyHfXh4jREypVqNg/xUIiPq0cC9hHo9HWbKKWxkIo2C2AfqBzK24JTUXk
TN6E8B4/Fqxbd+/LfxlhEJjt3Yv4NiRvInUOyumtuPznniD80gbWLvr7noQS4E/Zvwvt5XInFP3o
8EH/JmjlsFARb8JEBdHc+MtXEPO23C13wjkFZMfhQ7ubyGMQvhIirOl2A8JSXDAskY++JMXGrS0Q
UpQtOLArf/3DFK1da2l7cKxjiBhvVa+wL4F7Zo7DavIVdYF3xRJ7Y1zdlNkMOzmSXsANgucH8W24
xXCmefSABGy+7CDDjTEETBH6RIg0dGUTuJZY1iO7LESQMDTr6IMiBarWQX1OR+VvV/6+S694T3qM
VYDDWNb8etSK2AxD50Jva7pY5XdcNhp0vC04XE70iPwKNtAcdtLASn+QlCHWoMmlFRyekvsAVGYa
n2mGJb6FejOxiWpHJKV/xwmFA03EDX4A9T/eE8hK/kJa2mV9FjmkT0w2RLvpc1ewe5H3vkZEqZ4U
eULDkqPvGExaPdC4NBHgaO1DA4IcI5MFmVvFg4s0WnMSdTbOJSdDOoI0XEKGRDPlUSoOlBpqT9hF
gr/G5kvPYz83PcEv2UpIKCjYsnMyhAZthSZ8VtH2fpDUdni/wWRQWJzQIFfyg8kIclGIO53/OiJw
HQP1W0piF6EjAw5gOR937hCLTNi8lnGjo6EnKk0Hedyl3L/uCtfhoU4UpgmIqBz5lmD5pHgVg60Z
cICsB+c4z4UIB2mLr1EoUuJvaaKo2ZJ/GqLqff2PU37+3GEAQE2DhNaLH2ihGu+qj69EiAIwM2T7
1WTINhBywx/zYu5HJXz2bYwLVPCKXMyuR17nvHbxAUFdn9NmWaZgG396i+33WEKmh7tylGuPLgRz
iJtwZX3esdEb1/NPfjHZdJD5b3TiVm6YWfFzZ3iEGhRd2OfBPyDlN/KK2oXvqmYu/FdMxYXHgxgi
N8j7LrRZOjAGrhbAK0AKQDOs1G2PQAZwjoarcyQeeX+QZxj8uWKeghuvNdzwFYijXKwdPkwiClvf
UwWL7gYBC/yi3/ahUnaccsEjcZje6nttV/2a83LSrdA+QDhAMp4/niScNHBBYd+6SMKyxbBn3ugY
nqpNnicGJzWsVeFS2l4YVmfJ5AqYA/NGo877ejhqpR5aNgD25jjQXUXzCQUujhFIBFrdKfMnXKqv
C+YtlKOYyzmPhySSx/gTi1yyzHI5eny6dlyURQqC4YjIFbTbmHbyN1PisdXT+LrasjjhFoKM8iET
HBygSP88YG4DdXkD7hmcWc85QfBnXYZbPn4y8GT33xZeY/g80/+j6by6FVWiIPyLXMuA6ZWoYg6I
vrj0GFFUMPvr71c4d5wz4zFC0717h9pV9MMhoj3+kk0u0F1skB30gBw8ANEtb/dOxX31jkRJXjrH
Ufx5f/INY8ClFDViGzhlfG0U2aMf/Q8ZlwgYQdmONncGpVuePNhIjg0K+F86emhhHVa9XGs/LN/c
fUoduATz+e6KP3jtFmjOIZ48WpT3olY0OEDcmYvwDs6T0oXKhGPkrXvOQ1madNf+bcFs96VYx+ad
9ODgJWNnlzZRq7R5EwiBEqg1QAPU3lMCWhpqZ+Vu/krmzkxTCPMIpECShHkhUehApfO0WcfnBu3o
Hu/OoZ+sX03wOpDlgSClgljvf2k+5+Rws1EGZvI2YWPaR875j/8reSehAcGMCu5iyZPgsRKEGa8j
nkvqNo1nJBNgC/VLKC/jufq1qrsgWYPIHTyxtKW1Y1+grX8fc8ThUj8KKT1s+gk6h8pJ8lZgDENS
pMcAbdlONHiy0N+qat3nJ4Ssv5sYYr4mB7soNag5veGXzeNbUK7+ktnY9RKWyUO5j7v3PfoflYRg
tykcaYZ0F1Ocr1wW4IEUiVoxHacAcB5ccZLNnQ8b72kCxCciy0YHfy0E0FRwngdrT7JxnfPEQufU
dpDhJwQ/N5JlXMzxGTtW9wpIalRcWH8JA6HS2zcIdZ9vGxTIbXw4OB+IAO/5XtKk5kUGfgu7H/mo
xd+t/XJnlgPkwHCBGADCUMcDTxDcsM83Z1DDksVzve7I6uJqqRSGoqQ1m9EBwI1WUtOxui0YWZy8
ix4FtJF0L06lmUnT9Q6FvaaTa+Es5m1qjBjc/Pgwo986Wi4AMjJVE6tKg2yIqT32ib75b4wJr0O5
7UUNHDv+lvHoVLGUr6rIUTfWMD0EVo11Nz11uDtR0ErVkhvBa0bnWOU+QPN1HQnufYf4GgL7Jgwu
6HgplfSrt6pATLLGU0EsR7Hzogo47JkQT8KP/ePJVljLzal0I48PHN+oB9NLaK33Xs7VLeVWaoLx
GdbHUcahrMIux0gE2UIgbG+KVBMOZuJT+amfplgg5RwjeIf586DPfk3LBvhEvP9m9GmdvVOHzNp1
3ypC9cfUA0ANirDSudImu6NzfLZzFxAIGbDCE2Xad+/YowIvhvLXs8+jBsBcWHT8g5Lrr9O43qcd
A+J/BemnLEjHJSQQV9yvkdQP+OB4dHS3xdWVRhPASyP9exxR5Xb20H/fCQ+JJ51f1kAneLVIeKzO
mQI6FyQrSYLkds/0kua9cA6NhAMuAL3deedpdxIJ8q564zGsWiYeXA83DSclKz6CV6UX1UAwUVJ9
iBZRlGSTsfOeGwRhmDPnzYOoeJtyDXk3b62att+Zj/mdAie/z9256LjmKyrLvZtehVeomE8FTskz
SvNON0WmIJaRA5LAILsMJDFvNwwaAz9MwYNezHAlb3aug4DnjGSN+fMvD2YnNiG/QF4o7OhQ5xfp
gw7f5nCs8+ABnVDJrZvPNs/9vpeyKydFw2LYQM7S7/BbZyWGKpVms68JeAlHfEQQV0Xv/29j1VRV
7+aF0LFARjEotU8zY3u4+l/AAulf+varf1B9wCeSVhs4eC/DpVkPej0HFmDi0GI3R8csmBawD2tj
qCq+rva+xcV6Tz70dXAYfxmL6w8SsAUWsN6uB+s19WWmhbc9dbbbq7XdDgbrQTDwj6bfGjGtCfH9
4GV9kQ0HH2jRE8swvUO1XcaExFVzjqTaT0ivymXQpUZrcYy82PDA/Ro65zluTAmyX45+gafWbGpM
hlxQHtdbEGVjiHs8sjOZAatVwZ4XiY5WRWYWn0ewTmixokrNM3jjvElgeH2vLgjzbVWxUNBmytCI
Bq5H70r+EZ1wofkbUxF/mAPu1s0e8QtafsH/iQtpSNLEPbi1RP2Fv9p9IWS4Xu9csA1rcDjE72WG
u2wOBuQZQrGqqNZebKneDqMpMRs76T/VvxsRCym15lBwBoCDGyKb3nEgxh6RZelnx+WACxInwxaT
ZBngFXSYNZCCEhB/A3uu4qxIcU/CED9hM8McEwwxQg7S1FI/zuYNkwhoiDSVNcl+txURI6PJOukR
QnlDj3HV86vfyNKQ4Eibluw4UZ541hSl6ZYABSZPy8dQJCKuU5mfiOp8mamHetQYaa746+DVSuBA
e7RojRCxhToT5qsq/b9lt0Yw/GzXw0s3HUuHT0sE/T2yMkWsVvAI1J1LIEwUDeWNBQ7+UrOjr3uu
e+X3CNAS3upp7zzOm0fsxFtKkMAAItjWMJcFuIZhQWzmh0i6k7M7dOkkMGjc6SyQQYBPHbK5aM5m
XXffc+fWrGq/YcMkkQX+mAS5WmEiwN010KcUbMGpvsC3Iu0axEF99HbjgDOCB/HH9/b+gxMxMyEy
JXmPvnalSKkEfUER7T2fyorSP4UmeR9Q2/A0LpapWy6xJAE40gWvFcPnM5cujNd3BNiWKpKM04PP
0acV1qAWs6zjwgFHxqflsWP951OQ1MMqD4+WqK10o2XXFIUxOCFH29QvZ6sEpSQytPrZtiA5rjmX
qfBPgPHIIjEiQGUjC1S2I7MAlc92K9P2v2IaTC1o4hrdmlPiFPRxa6Rwyazt2YHJQxNGFs5WndYN
yoZ0+Ouj994XDHSZr7z4eocxVIq4ynm/BqXme/b7rdDPteWTK2/3SxM+WrUOSFMnYdp0gAhWOuc/
o3vNQfXbimi1hnvXqo9IcZZ633Uxb5XB5M+4rtU+nA/FyKo3jkG8RDQunoKho5+6xTe2GFPkL2Xq
gduBfsE5N0nrXZtqx5C1ln2OmmUKp788JRUbHhGDJWSEpHnppsBylvu5tdLAAKCwqNiK3yiJZVr2
ARYal8zRgIYP4L4Ihe7sMGR5jaGUywjIwOVAJ8FNsEKQChd4BT342p09rGDvP9KA3qJDnglglMA9
+jfbhGSZgkFARf8NdAlLWxvk55nbSq8KpvnB25+0hARkoUDEOBE9bzTTf+GPvHVKeXN16qV7BYP1
nfnYxHNQCWpRhI81Nz3l7YJvoJ82ofk7qH98EhRUyCvBG5DxNoUmqdJ6o+FIxihuJV/zvH7eGxGV
4hSNOFghEjh6yVoHJVe768/carXX2YpFwBgTRvEDy/3mF1EdqezAtPn3156et/sA1gAbyiaQVV+r
Zjh1cgY9mN2a/T86aM5WvKHuDNrk2KoXrBsU7oVGborc8JSOcfc1jJ0rhTtaQpsqaX+h8MiBpzUs
uADG0fqxvNAwZoPGLJxcGjLiJW3diw9KcM4LZ2VBj9W+D8iTv7fgAjlZAAmA2m7eAFo8usZgK5UK
7NsVi8C1nRtVcy4MEPTbAPfcYTu6u7u7f2LfxaOFDjEp7p+Wtu4rOwjuyIEQhmQear3k1PT/oqVM
mogcZIzZ6SEk/omAQoQNdwNIIrQp/8jtIB3592fYKG969UmR7oQFFSeyIw71UVqNj16he29UrTLN
EOTnc9a5xO42Rcnr+oCl9NgAccmkdz8wU8CmAEoEmlRnXx2e0L2FsYcr/nEe23rv9nFqdMeaSXBu
l8GWwWZXWUwLSWdXbAHSrXPEBbsU3mg5+nbzZHzoWo/2Npmu2zYOIBEh2RMDCzp+YWul0wsdiPY9
vAE5mueIgEa1zheQU771INbckffeF+wAUAewidGOgBDfDImfogUmO9FjxXkEnW7e00/+08GboXOs
1jFa5NpqHxNSAshYvpceWIj7xYRLGO7zGAld9uxsz4s9ZkWB3CiZUcbcgFBCssvPfq11qfnxMO9U
IP+n9SYa0/J26UZjY7toidhFyVqSt6zNn1OCP6H6wL9Nc/XzKnYN7U1p84OsLIVPR1uYpGDFwkke
C58v7srrOEOc9nsH+6aZvZn1giS4IMTROBq/nC8EYqqEvEFFgotkamG9x4A43nsvhmcEJ02EgnD6
0LlJ7qLkLOpWBAsq3W9V50uVhIbjNSX858UtRw4wawqJbGHfp5O/OjxYrLIfJysBv9rEzXn/4yWN
72ix+ZWswGSyZXHDrSF1J6HmBZRy20qn0nlZtQ7gHouWWO+2FUcJ3NvsMiU2BtlE8p9NCute9n4e
x3cV0+E9K+1g8EjSKUNOnZmTlrETaFGmVh9ZHR0CqXhracE71IL5LkdqXen1+kir7dS+OVLuLJtB
ULaDUNaF9Oc4W0jQ5O4g04MB1AgkB00jGYlhdODILZNAzlLFR6fq6/cfYlQc2+La/v0kCbCAbp1m
8971aH0oIDCLjoMXGuzT46DaRVtjlITTyigOK23IAqDJqk5yy+L6MzP6KIWs8y94Go1ZuoontciE
p3v+gp0H8nablDjwTGbsh7gcVR8TSDr9fDEpfWXi+yV3Pr/2laOWiymfS5T/6SnnsDfiotMZHEYU
sll1wBHnMOoYKINdzTy7VsbFW1rj2LypxlDuYhtikyCWnBar5vdhP4cFJ56dnQJFOP3UWxf7RnIF
HYciagM1twLwlYJdvlFQk7ceUQSa1i295z78EpwfR+kxqA1zTUR11vcZba2X7b5ZveMUReXhB15e
DuyBOuyRQyySir6xWVKHxJ/xS+sLH8wcgMAqdQwIjtffsxRrGocREN3DpWn49aAKjTYY/DswcQjX
TsXWReoS9+Vx/RxWQR24BjUS9w5nC61kRGgoAjGV4s7rMDtWyE4v4s59/uilHikTXg9FVGECLwHg
yatXblbZFzi1CwlIDMjeq0LiSe2IOhdaJeER1RLSacOU4sjwABu5uy9CqkZSmvw4RPX0ctEsdYI/
7U6jDBSlpLs5z4oNSKQBYCSPEwyTJwpNNkzo1KpO+j/d5jpXUhgf0i7lQZUmEHFJ9xez9yoxCNlu
nd28bDRfkGJEbqWGRw20A57cGEIg2ioRaTE2aY1f2OtcuhyTSdx5wLk8+8LdExi9QxtsKox054Dv
gbrCvT3Ay2/or0kDOmoSGhYp5FOoowXpiVrX/mMl6wMRPUlkyvUfFxBEvj6hLUR8EdsXgrbepwei
58Iu80nsOwMmeg/UMSkaQ5FhQRGDCVtYsFQlE1wIOv4AIR9IGrw8wIEQLMBtdfRhV0B2YoXS9cal
Y6lKf3zdya2q9UYVH8TL0/7NFIEH+AYa/e3dOnv49Du7SY46MoFvi9MCbA2LI+Ii71YRxH1RlyA+
ufVK+D02KrByQQJ6bCQnFz3o/Hp34JjzCEeW9lY8Szvno1MZkqAszKJEGIMKuQLYzfo0oj/s4nd4
KPdyBlnwzhnS1gENETkLMTJaSVoFgJ4juoZImpCeYNclV+Mvhm8DHSKLJyvlJrgV2mCKZhG9rLxV
giQhOOGKd0plP0dTPVQxjVs6+ABspOySs5M1uWifTyttLms4MoASl9BPokT5HOaw61/nMn7CPjqj
MZkUJITkSI4g14Ybm6xePuoOhv8Zke2mWb5Ovzwg3yxHo7wTi7GZ+ElDiIOEMEI34tEhKUEC/MQp
9FLaWytwzcrflZEmFLCOq3p7vZaTTtc5+UJE2MiftYD4U9//ZdCI1xpbAPzkf1QcxWBQLpX4JLXd
HUCKXwVWoi9f0bddu5UU7dImEjJt8NG78NtJcTegpd2B1qUPN3U/HsByskCkDXJZN8O2sV0j/rK1
yP+1RvSjbJWBHzVaZBjIw48mygrSWwTiI08eDMTF0SblNPo0SDnp0ckkdhtk6kk3IFrh8tRogsqr
NSlbrdHZagxIrC3M7mQ5OTkcNL+NlNU6jLaEpBwJxXRzS2lYMA5+s9dlm6zGiSjJH5AhYUPC4OLn
EfmTq5HbRvt9lgaYl9w8pVjt8odGrw7mj1nj6H8VzX7JiyobvbZ7Rbj8wdn35DVQC1VZ9uGp9Lki
9qVqmVUob9ZY8f84JsGjdNVqfLLHvSNBAL8rS7YimbHqkHTySVXcSFzAZcE2qqRJD6Wi3upi+qhX
h+GVHJX8U/zulqKYzMlYtJQ+2eF0jyN7U7HH5E7kn8w7nFvaVugz7wDj12nOEax/23FXpyOu4+xJ
jYcijhIREGkZzoKDtHmEwVAejXQdB6HkSoiTT2WvR/TO+X/5wHpI40ABLygbkOUjeOPOXEx4Cugi
4BNzPtmiGmEmzoICHD/wTxaZpBjXQxFXSpAWm52w4KY4VaR+5keK0EoVjsd8poi86G7QuSo3qBtw
VYdz+F22O2/KW6+MjFUeiF4v/0JDBO6Dg+rhX/ReCALp6Qo+jVyQt4uMSPdp53pfYgD5ZfLMXplf
BvGR93DATH/DlyMfXzfiSnwYSI50wLRndeE/wCsS4GXLbL/Rg0Eizw+g0MfRJdu4JhokHeEpbmSB
sjxJNA3IpB1NOlGzDBlHR+6xSuABOIWg0/erJjiTFZ7CmEK3ThAQCqeiA8Dbh34WQOm/UdCo8Y0n
cp3yV5k3MMlaXCTddFXx1BngFLYBDbOcKV7+S2oFilsVuSoA/uWwFIsrpoUTBWF1tnrO9dPSY1vW
LOlREl6/V+gy4s2Zp2a9tx+/cWapxiIEoYtUy0JcXSROi3wg36hfdFXpG4AzjIU+oAykOa6lwDI4
tsY0AwnMMD7bmugKwwDm8rYkUDSMi/y0j0vFmRoH5KzIQVHqLrOPC/wufSeOuMDJ5FusCkKT7I6E
JCIwzkWYRpa66jAJhjrt2tWSLoc+Tpk6eacaoxcALvRm5IfKpQWax8s+fMhuSQdTiK2QB5v/WIfg
njZKPe7dQxgAcof26UFrE850DWkp/VDAXnTU7MTTh2DHTQmlwzbXIDk6wmCPEkdZWnVI7VY5Nz/H
tDfU/vxrgSZvQyoKXHzWt5aslNspz05etWlwJVHHVB+ZGtvoJJPV6wFusWTcsYP87U66s+WsS+uz
Q5LXk/w8uNGNN+wPz+a0hqsCuKa7XELtQSnhak6n1DRNAJDLJYBBoepEFQ9zs4MkGMlNsFRKcDB5
mDhEEw5zgWZCj4WdRQD8E/DnN8nk8OP/MhnmvGxNBwEJphvaq+qhE06LDYNsKthAR3OSwWWooZxu
42Mx4JqlAQtIeRYfezDvwHFOruhh+ktKT90JJ6jz1PO/ecgcw0TIoFycX1bmN4/1Gfru36wl5dXk
kmbBjb5fx6FuP7/xMdlAACNKlVSlJOWmGmu1SyrsIWOnf03hs27g0qgD9d89fPQgDAL/1xXIpijq
a6oi+tEVUYVkP6CnGQwVtebZWcP6k5tsdX/8+rO2lNlJjZxM1Nu73RHrTG9nAywC9VTdZbSmuQvD
+TsrJag0tIqrZPhp1WJZaUko/pK9k+H62iw21VCCvKf3SaPiZw012nqCR/AWNOYUfLGeFbLWst1z
3ijs0ouODxl2xbx6DT2uXV0r3f9lO5Tr0tSl5YKuMoH8ZA0KLHl9NUUYWTDC8hXFmMyOZcl2Hb82
gKerxaij+d30aYmjo3Q5glK27RGW0+9LxYCWGT5J9nC10pam06bTzH0isxS5sn0Wm+xKmXYGQxYz
7rInUWKSCBPPa4zm83NzkcKEA/ijXQ7zwWOAo7oBeAK1I+oy3YJOIiU7YhbwkrcHhDIWQZFSL7rk
JDApRRNJ36Zg0n+TikzgdueyMjSaHwt6m5FsCZbEYRCCdbVJutQf4ILwZ/0wy2wbg6pNmUBvYB3d
bbJ7GHzNMP3IQsvA6BRUEJGhJ6fAaBIy87AwZ5z+VhkHOqg4RfY8JF3+v2l70HXIPbID0vKiPqNA
v8IyGbwGFIYekKdiVMjP/hhZje53pmom8RKVTRI3mBuSwrTJytxE3n5SG1JqdCilzihKYmuoifYO
o3MHUKsUhKmXgh6GgFU/dI3gqak+WA0SBR8fG7VHCaxM233J3MWSrp4tVTsWaq9LVbS7BNziZraI
B7sVF/xtdzlrU012sERaSCwscwRUo93ub2ho7LedqJsGix5rSiZssgTQik+YrbJ2+2m1qVt7Ubfq
zbryPEejgT/AfEG5xBgrs//b92B19YCeiBRIe/gWWMhAe5pWE+gVh7U9YCE2xP+qcSXKGHDZ9s1A
FSmmI9NKY08DUeaawBPHu1X9wgtgCfAXDwznTBlRpfq+JlWDDtcXB0oLmJqiPgW9I23ARQ/DKmsZ
UKnDkmJXXxZmlxmiCafKNa4EP9vs78nzB/oazYt/boBMMO/iLwz4CDEq9Y15Xid+BfHbyjA31mXV
niIOXdULak4yzSQk7YKq4JeVoNzrhA5gJqyGRPsJEQGxAeM4WFMZiykh8LQS4k4ZiGoJ+eDMutPv
C7KQ96sCImvJgKvMsW/j/zWY+43RqHWidVWnRsGcGa/5LmcQQ8v3EQCBn83qDLzV9wXP2lmTxtZe
+4LwKq/2O+MwGLBwBgHj/HLkcnHinCp/+C/EnZJXD28L9V0WJkN07OrNGnUBHL9AGeleohSoIiJe
CH43V6KHc05ZjOIspurm+Lp+8znZmnEvb3XkerPAsE6rTDV0hzeTXXyZYWYCH8DFlMlTcgfX7W3r
UYX8qj7yNtWA57/iI7aKlwKMlNXKDJfMeeYwaQahKMe/XP6Qbl0N7gDvcqCdAKOTXRtNkIelSmWY
mRPKJlhT9iJrEPI+bYph5nXpJGQ5+Wweos+d1B+D2BBnmbZKhH9Ix0mfi2ptD/Jo2V+mLn1MLXKI
2fYsN0mmv0MsQWF9vtJL5W9mwckO9byeH/rhHJPPO7UM5LrNs6rtkNSs4KCk4yR7YqLXYhMb0R2p
gS8QYrnzPKfLJeTSERJorq+pZAHvLu7IMD2YVwrfdq5m/62RrQBNS5QzCTB9Th9Tadm5hgr7V7vi
BHuPBcAi+vfPrcG9QeQNgmD9m9uMIzs1eVUWAT6Famea/gtH236dotevgqaeBuJZzMLLBD1ITYgY
UpeDfzT660Hd3lIFVhSjw/85LrjvuktO1C0zvGiinrwGM5NlqWUuO6KhZHjGF+tNqWTMtiurI5uj
ROsHsUOtixPhJRNba870f651FvEwhxQXkPPtvRW7ErZpVhLqZQV3XAGmFtOdycpj2u0zq/PzyXrA
YXfUhFUm1ozlQJgf1GiGTNoeV4G//oBlyjxTZ4dON+KQ/02mmicUJ8iLkG0rtUMMnyaBIWxur6eF
E3Z6K9ZSb852qmlUy1CmMndC0ct1zz6KAFJKaSwRnXrU1On/Sin/MvA53uGHMh7BSnnkvDVfUTvH
FWDljBkzACZMsv/xHYZHBSHcdVn9HEQWQyp+V2heAFNBYHEjzp6HYaKttIqb9AthdIm0/WLTOWyK
2u/GcLy3h8NN/2B5f/2ClicwBsUCH0vWYAiOg6+4CfXBwfwirTDUuLE0QaqM+SAVJXaYfGmQxRj+
QiOyy5B3i6YBhWmvbZhtmGzsCCcPceeDw9VwEAXibTHKkzuTpEMn5OKxRPQNNU+Xiei+M2wKP6HH
uOjYD31T88/zNiw0bNBc15yTVmK81FC5X4On+sbPc9o15Fjg8G1yU3QYUwhKC1N0Fn4XuJN9nCAa
q/GKbyAmJ0rlQX23B6HEEMkcUwegm7wqzXusM/ZMY2du7o3hkPT22QblI1gCQ425sUA08EauAWGb
RXMzkG3iPsG1ifA3m/5Ghz8WTlwYAwY9g4fvnEyNTcOI4JkF+HuFq0eTpCxUqA4N+FHgSCm42hey
ogGrjGXG0jx52g4goMj2GgzAegBnE70QrHyWM4rw//pUrva7x+L87a1yNbTlY1kW1gArm+/iMClx
pM1Gf9ERZoZ9+UZ+eViYn993AzrivMdAyWE9WBH4Xsz+XxVvZfPU8toMxxqsMPBp2O5k73pYIcBD
AkTgBfowbL1m0Tyc5zTaw35TNUI+9gAYBJlvhgssCzF+YnZyLNy8wyJaxY0eqHmNB76jnBElEqC5
aSo7dW3LyZHTXWF9qEQpN/231yw8llS2FrQSlAjQjYBrTbJmemHfwfkgzKMjsqPHf+/XKuBYEQEi
EpZXpIX3Ib66uz8PtszpaA+jnp8tGQ6MSxN8w5glRlWcy9xjIJT1UNG8olWsGzkPYayQMuhULKIG
TnLeC+cdFrQc4xqhNA6ZLPwvWaQh06nUzZ5AZvoIOov4VfZoRzMGQCEmcU+mUk/wNdwTBm214g7R
gAZL+SGZA93j5awnpmxvXmtRr+GlgpkxUd0eqYmsiqvYqGQXkSigEkuDdG3funSuSEoNjUu70r9+
2rX+Gy5EGB/tfS8Pgd2s1r+5OygVaJnuVJq5bqWtHXPnZFe31BCyRrWq/9sc6He0qvRW6EbajXou
XPio4NGBAcU91eM2JVl6pHU85/6h8aw3E3hZYRGsgTla1KxdrUZddvmmG50m2+cS6sBdNwJy+gBI
zPSImud2+qCj5fXpPQrj/YGWaPsICnNeMisOvGw3dtIH7PJAqcG4Vri2PChtce8NW0SHHq2kOjiA
gie8bZ/QZig0jScYZ1zUKrFuk+IxuY9Sj0bvOhtRCm9Z2jjSrtgDvBGi1DGiHQE8xw4Clo9zg8eg
TmvmqBzeuo8tOqi0oYBKaOwGr8ltUusnHVpQ6Dt8w4dabhAaWrluuko6BUjZc+3F8OLfnGPruYrY
DRFeJVGeo3PhbOeGvKZBvWI/evvkiYiaSn3qVTbgyd5pUpiVZo9VvWl4zARquQ/6Xfhw79nbNZD1
WlLd3gUoFYyPiV+jFxOkJdDGp/tlH5msXnRUUj0wi7MHTB5Gr9iHrxqSkyOaPTbMFF/tOjXns81v
ARUkSwrN8LrQ8RAcqQjGwwu3hNur++pGYXGD9uB9L8EF6olnSJjJZtNRb5gXTP/FjZnfNOeu+NTV
aVRAMNK6pBbdRJAIH0hZ3K3HG156cwf/Lvrn9v1v1+VVEE9v4ANaxgjg/D1edkxjAZqNx7d5JlFG
0wKriR5/ZHTgLX2KCLtAeyScIMRvoPsXbnVycxduCeX7GiBpaEaY9HNA7S4yadaCvAcSfd9uEZkD
mNPeA1hqS9MYdUkYNySQWqDCJlaBHJmg+5gNHb43XH701cD8QTIPyrmZ7mmPRVylGBzIoCfWFb3t
MdyKngFbBJoUYu5i8m8jYovKOhq/i+Y1GkY7tL+iY5ummUJZ3LjgA8hY7C7YNPjFwTh4xOwL1HKn
RrdwAcT07l3D87iydPkaquDzXIGmklPTCJjCbSqb4GiQ8bnBx/Tw9sa28LCgWCZvaB2GHwDBYECo
g+f71zpKAfCwwi+Nt0nWM/aOVNpa9R4qXKAUajYUBkXqc83vwaxsv26O90fN0uxsLT6QvgWPd5up
nxeHGlwUx5xzYd2QGt63omuDiQNl+KEhppiQ/h0O6loz66vH/Nyvr+7PVr3UqBT8dFrPW2jCAnjH
hbiEd4CATrFfgbMosS70hTf2UJl3FmFx76T5Jt0Hr78CzQztS4jwHxmoul2iT4SUcmSlyIUgPti7
ufWvCoDQpR9ae/c4p2gJGz/+SXq1YVt5UGZD9gC+tzM9+TBi2zVQ7ZAvoHRa8o9+7Fxa6ezeg67B
fa9Pf7nph7YyY5kMz2xfB+vSutw2ZS5ivfHO9erhZwl+prJNunkIyP1o4e18kJ43Fkh8akAGcQYg
VPVr4CgRORCC5lN2D419n2lRgqjPyaEcT6/KB6ePJqRcD2v9AkuA1NRHABfjjlwtnjRJY+T6yqEB
nsV5ftw77CS1BjiYy7ACchV5kAXN3tTF/25sYwAXac8k4wM9xxdHIAa1c6XBoVMO7/1kg7oJMnMH
bNS1d4ZSouxQsy1O4Ba5MMkpJOccUEbvhxehnn56SAAsBc6X8eFU7Av54CVkv/gvae86q7IrLg1o
kFuUmmI82yCNRZFS8cAC9I4+eebtZfAIck1IOgf1cQxchekJwyuAkAL03rCv0NAGf9VyMU8G8NK8
aIdGVl7oX0asjPgTyy78rs6NByDVr0mV9juu0FKELGu+cYZ6+GUb3uLbJLkOeSbl436yJN2ewAqC
rOF1Vil4ZRANtKvcoRVHKzomv1/6M5Y0JcOKnHNeH6SJ7HMKWaV/Spv8WjKc18s+MdDJIKLvqdq4
wWh4co2r9cLJOEsbqQSF2tGtUL4nlf0x6+ng2jfQ7mH5QJCY2u8j9Nkr6IWApFVwEYel9mF5Ltmc
WTouYLamXPbbYD+DNmhLi9mNd5l82XVHYTRCKQ/daqJESAaxH8sq6zCh26123sCPn/EPsvHcAqRm
/9gOS2SiaY2Gw0hEkYwEvLWILpb+viP1/fLu2LpP89tr7zaM/mLU00ZcdK5XrlFgUixm1ynsJOls
T70bsmoHK84qrocPDG0dyw9CF21gelRwwgDRV60HmZ45AiPsBwYqT7SZPT1Ulw8mzP/fl3umW2X4
esMzbYLUy11to+bcOvQt1voxoFhyIkTsmXuRYwk/7GSelygAX4v5Nl4mppWt6gGzKskp6DnYzkEi
0BACZRehJcigfnV1varpdFdxC7fGmwINVU5Yv8uEeq9G2qIy3oUCpF1yv0j40NvnFXyW6MNKYNdb
fzuHv/fsmTPvk9r0w1mB8KLrd0lHH0bTIEkID0bRQyXlkMItwha0ezaq6PfNcJnYnYozaW4a4/wL
IAEU0hiv9xTGmYkBi9fNqz896Gy+RWBJ1gUmRICqzV3j1IdtnP7Jy9uGJL0auzl6SPr1EB6cOoF2
m8VUBVg837HDAAiE0sjkqcPXSb4OL0iLwkmCImZ5ohiTQmqHGh3V7r1TwJusWUzSQ8Wv3xzo9F+x
fWE2Aj840XEjK3MnG4MTE7XR+cKbAQFXubUfNIMxXiQMweuAu2DnOGSkW0uWfTks/5VD3vrYHrps
HYMS7N+LbamNiuSo4D9Hd6ipg0X34ALrRZb90L2Ob/S6TYpnG6wipp8ZgvfE4BYHDxY0gLj5C/rk
Q8HKI6E9WZB+6cX9F3tEsJievDK92LNLAZm5xZxJXq6LeYlMd2zRe7qYL5bH5b0fcaTgOtj1odMC
73BVK+CNNhpqIFw9FIKIF6ECqIh/JQY9Ubf3qxtkjxEO7e5IjBp3mIQHaICRXQGBYdVXlTecGyGC
FJBRA9nGxWEjJr0GKoaE02OLtlAJyhi82Vojjk3l01Fxw8vfxK1zr+SX/TrXuui9wWtCTtt/UEB7
m/lhfHWiC0QpVJjIIe6wnR+LHDxjXFyy+nZM1sgsMev39Lvu/1grYCNjOtZ25mlWWeIhpTWWNRKV
p7/qND46R+sJCAzHqQwzLrTIkqh61S1cB3CFNUAOscsxABE9gif72LuKXaXhApTXYh2tDu1zcF2e
l1D3pEs6rkYJhDQZSuY1KSGrlcKF/XIgOINq5Zl6pSlLEu67MgqykdGAHJ2aZ47OZxMukwfU06Nv
8zo6cA47O2dWE+eGJMLVbd5IyyAX2ow7TbICSFrsexxAbXafsl8b6xtcZGQuEOhMvArYZ1jD0Fwq
sB4wdTZdnpUIjKsbk/l/mfEDuNK5TGey+ya9UvCKBmz4zcPDK9OkiaOMt8xukUOg0tqxFoGaIRB9
GaMYvQjTYTn4jBBOgm5WlNRptxpUN6+z+Rmng3fnOjht4tGOruHYnLzsXXPXTtoLvxDcu88uPWnD
Yz/uG+5lvAhpaCtigalEIywZokWNmnS6NMLz8DIuIiwD/Tb4HrDCC7O+pUuwQmLhyt1FuPc/zaR5
7t7Gz+Vl/GJFd2vuHd6A07AGwySZQR+KEIQ6oG4uurBGtNNuCvXt17mN3wdQQvRW0rCGcR9DobK8
L0/D3ezTPA/zRfM0PA1RlIA4ewEZ8m7NR5KOb5VoBQ2u/JyHuU7EER5AGQKYwMvACuhJI0RKNIy6
SdE0gHN3kcam741O3eGpW/Kuy2sXboPtHRHkUzcfHsanoESXF+xn4J0+Npo+f8ZfXDQhn0mRBmWR
vOyIYBLWcNIzIb12YEuo89CmB1knfc9/d77yVWrXkCsqbOMxYxn3aRkeXhnD2t8CtOmy8veAFOnD
+1+cBNIQbMN86d+NFCsyyFysOS0OtJ1xnC8XbbILfKKHQeylDWjfIWe4FSF+eIwXfh2gz5ArkHah
PrRm5FpuJJAg+ffrLgLHeC5oHUyIQtgPzr1699rYB/m/K0eLbKJbDHPzSsE+Bd/WI0RaKvmDUh2w
2YOec+qNM4Bw+J5+qfO5KpJ40SVQxo09dIrUIV+a2m+wnkTIdfrEuVdC2gFlENwEcwcRIki0dql7
3LzAYOIwUyYtWBV43NZE1kYZJny9ttr9Qxi1EfX4gN1mN8Eo7ODkhAeYTNTOBAjPYnlODVbVuvLS
Q3fFSYfJwTuv+ExeBklSMbN5JUoZEaknxLl3hplFe7wAj4/CcfYU0tzcB0P3Mq83WkLZ61iufEfO
efv7ES/lK3i3AZ0UPgM7887kPc9VfbjDPmwWff5bzKCKf8IkAQcWhwk9i/0mkntbT8heiKjLnSfu
dk0MTnwC98skvB3afygdv2CIxRUO/hbNgk+SUwHEa/KYwGxw25Sm7wackWyyUdF5+khg0Qlwh3Mn
ZxFY0g3+nUpR/DBfYLxXAMkXOZMXETAjvgUcE1X7aYSqOl8ppN9hUEH4i2aWTQKL7d4cc5SFFXcK
UxBNc+ROOrdNvKl3+QA1qyUTlANbi/53ygNs87xwYRem0YguhMfmhqbgBxD7rlPyeZ6u9KRzHhH5
/kINOTkiUbwM1AMAbOTSenRevGJF28Sg0Lj3IJya85m3wRUvaVX276PXpDq9kTNIcZ4/3QLhM2n4
Lh5vUFnm0dyRFHcyLAH7RziF3bX9hWyuaNa+VnwmBLDgkxYDJblLN+ni6uNolNjIAFiWxB3N5nWZ
P3sPmKPqdhnvidzok/Bz79TA0xMpYFWIGOFLZOZ3S8B03m2IO+qQoxK+ILoAwV3ZURSDow21Ml4G
yY9oWo5AjngptIx7Oy1ZlUyyh+RDoUflln6WLRj7GtgY0PesbnFAEK3ihRjzBIUFUPQPs7ATS0QM
GWut+4QVj2wvqPeCQswUVCcMzZTGD17CfkFnxeqJrBokqygSGPaTmc5ShFlhgbuEKqR1w71A1Bb4
bh4xAY87JcOGDl/ETuW+CJ6ES6Qkhbdxst6zJPVTXIXwQWWpYMBX8hZA2SpSq2MJ5onyTWNnvje5
mTEtbFK0JoI7fecfZB7YFul/4PrNSuMSCeoTHp+N54C3kFIwoO+UrF6QXz777+l9xdK6jmAsGaC2
3KsP4dBk8bLzQR/H4mPp4zGDXBsiKN/CQEA1SwtYZKekNDDpexer8iHJ6xtr3lJaMEDOmdOF5Yxy
NGsf186mg+buJwW3uGjkWclIFZkG1BIM4voKTUjWcYF+1pT8DLkWjJYxrlqFIYmJVXH8OaMaYpIN
Oa8AjsNKhtXHnuNLnbbf4XnKMZ5G/5F0ZkuKIlEYfiIjQPZbAdlF3PXGUEsREUVBRZ9+vuyJmeme
rq7FBTLz/CtH9DJ7bO5hOwX2t41Ewxf8S/p+EWuTbr9dP1Tn9XZZOFRuN15Y8hrgKOePbDuuGeCy
7R93JqsIv7KcsF6JW9AxAx4n8bCsEh1nEf4O3J3FpceZCH9kEb4va6MOe5p3Rv1mxtyCxL1xDqxZ
1AvCp/bS1/vQ0LphevgeP5Pf7Dt6iXXgcVSKIY+CY+P/s025uW/0xfZkHbYZTrl8X/fgCRXnvdyS
Je6wpMntoEcvz77dtyl5N9zoOevuyjowoWv4dLCfT168CA0H9b2+ro73IwugPladKmbnpRG9jMpN
R9mXHmijZv1APq4vrxsKPAhFmuOqI0+pF585g/T3vXHfr8Nv8Jx0+JPfSEbPfjXTD0QthPr0vsJl
H/UmPyDpiP6/STm/Ls04T8xx4ZXH5743sSbm+DzV2Wd8Do/mjmPZb3b7Iyj0jxkNSwfF7L1VD8uQ
+aRyaHCeKTMKAP1LnzWElmC2y+FvLY3yhcTVOOZGLUblCHhv9Fl0fEIZ8W3fMzV8r27soW8fowBR
mKww1+0AO45+wtPPkZnVoW/aV8xVT46hYhC+NT4Di2Q4TCWEi5L4ukXGRiEfrqgU54QQPArs/vdv
Cdmqw+4ZNCRgXYKOwhrS02r8N7FOyrp8eh5Uw6b9jSTBA3dnYtCuKwOG2dZMm979OsZdxnLBNWcM
LtTP7lXs8hQ/gnaS8JgUdNzx7Fg5p5RPW+y1BodXksWKcmjuyYVn+QA+BHwk+oIraNoerT+dTqN3
+pzK+62peIy/YCyo5gh+IXrUq/zH5pJyAQOchjf/cSQAudRsY67H1Qpz06g4GgSMmiJKUaJxdg9G
+t08/xQSOfUBxQFEytIRyrqszs8fQhZiFTwDU93ZeZDVw5yKbObxcaTwjCToMrgcMSQohttx+ljz
GK8oncC1WRvQJzi0R2Q31ZHXfGbDoDp/Q1iumCN5ewhkCKpjf83Oe3GkI+G/Q8J5yaruCWAzfsYC
4iWxmoym3OXWo43unLJ7Ve7jyHGbZPDBNlTd3KcigTzxBRnHHARCXEiIcu4nwxJIRRtD3zKs9Q54
LcgUoouqHtP5O9qCEpC8PAR4K3yMrgy+rwW3UT/kQlHDL6JVmH0uTCAvAOYJO2iDO2JK1U/0mRcb
9u92z8vIDVwYtghyfq7/wQ7AG++AztTXgmrjphHxwVvZu7w9SIU32KZxuNxTE8hHh6iZC7uoicxg
wp0UYxH2webD1OAfi6xDB1yH8IXPQKK5fM2rOKZwbkulTKIMbl/xrXmKekaoKgsUIYvEc5BR0Jt9
MmOqHF4nOlapVGgW1QITr3dJnsmVnIFLYKSEK3h0vIy/fi9m7t3wTRFUGodzcIl/q36i0/Zi+VAa
LLZejppFZruGL0JvvOlWH5ap144t+Tord8pQIHjcd2PsXxcS13prAvhAtD4nrDrNrrfKJwC50T0T
VrqHQ+UxyOVTcW5j6hkDkEWc9gUo1PqzY72LZWBFa7DN2hXhIf0ri6FITTIBT6qoT79zOfnsqomx
uo3L32BVcsTYccGKN2lTZY+km8ox17AidCH1331zRQiYMw4yx/o4sW1xhPGR3YVkT7+nZagGxDJP
ibrlNMLA/UBrXgyI7BK/sGCGOsjod4c3Jmp4q8Nacq5DQaEYcEel39LuXth0ip3682qCRADM5LMA
3wIS7R14brwE+skSx5cGB9rBWuEapMyZfm6CW0OA+Ahk/I/r7CMwNS55mDNLuCGFW41zFCnGkJ80
mHrswlNKfRlqECua/8QojQtJA2P3EYSpk7C3I+gGIBAfJ8upfA5f8Ew4n/kcCGUYxocboeeUU5hZ
tKKCW3w651iksvH38lRFQ3S1AUWyuvC+k2IpjfQ5OMmkIzwGtwTfV4hgbv+c0z1Slo2ZQf+4nqDv
je/+bywH3fg3bsIm/E2l7IHPYjtCQXt80ADOmQ5/hcH9JiYeGqV2TSiN7sv+xIrPNBXdo/NcnISu
4RW31RcLK3wNarkHPJJQSNCpCIx8p6tDaIKLkTAN5D4houQGftwvm2c9LiJtqfjNUY6K7JOI8y2J
ZCEF1rM2uBJo3sU3bHcq9ZA3TMPcZWmH8F8hQFtO5fQSS56Z8KiyKyQ0Lzgpg+c4JxWLepBe1IR9
NAcpr4n78F/88/HpYUcbs3Vv3r/V/OOzHpINIQcNsm0Fpzy+cGHa9rCYgEkJRcZPGLKXjW/RqyAR
Q5QPlbHBWyGkWxSGDKHSuCXvvmhn74ZCDkr0onCrmy7TmZchIEzIaUZe+PJJ3+Emhd0LiMX/Z1TB
cTVEd4PoJYc6JkwExwfNjrywZ9qdyOpDjSOyOX4Q44KZFsxOg7aTU42t88ROaInRQN95p4XWpeV9
enkPu/KuKRyZw8QSXtIf5ek36CgRH6dEMnZROfpFmIoQI4lQ/XpNJPfm5wd5yDpZJsqkjwIkd439
LZXmVUY8Q9SmXcQUk36P3Fc/c8A+dCaAmRxsQdgR/T3XMVfzpzK8Dr9HeSn0GxceRDNXsGA3yc1p
sULlOA2F24OkpnV//uYCEDw9jgMMq/Xw5lhLLb4M4VIyOptjrE8ZVjGWBnkorI6g0i7VMmhFRKf8
A1iWzldSrngOVHcDNv0ihr9b+jqKcGoMkMMKm5nmNxtsWVjO2AuwR5IKCj2I28zhYhsUWBfbcTs+
YwFJ992MzpzOT2ZitTBPHHmmvG4DzdcYQE6XdfsHUJ5gssY2zd2vn6TFpp9AYE/egezLUb1vMozi
jwl/yUHvf9xUcdTFdX1zPvzKmtXbc2x90GqFa9L9HDmbPrIyA8lmtkuZ/uQ97AUD67RdstnmGzUA
KA6u0TY2OXKsOXAzLJMNzPxYhlBS1Zy6cfLEcLk7xVwM4chAyTOmQJzFsxMkKoMpXllGbI4fOWUs
tqA/U8XnRSEZhwpXvJugb1hJoF6YHGbSukzaZcWbD+7OeAwGt85Dulecym19kIMis0bv6OqohHLo
49sQWt8mOj9Vlq/EXMs4SeuhseTxUe3bTs3FdyQlrzmX7lSjhnoBfYVgRQ2JgxS2fbYDTgPsKiaL
uOI8x+qpnllDLtOgCq/ozyNmdoXH0Y5vdN2X7nZ8T8qow3hR8xll1sJM5D7A+FiJNf+zOa/xyZNx
jDygYBaEdnBvCPyDagQazDqvks0wAGtlC2hfntOxlDyFVFIOz89A032kACRPsOoK2QX1idx6whux
yoHJkSRzebXk9NRNADD2ITa9F7dYXVbtoVxoMwBb+Y/gwoI8ZNo+dz9LnIywYzSnK+L+FmC7oXNW
5CnipofPYu4rFzTEoZ0iWXG76z6gPjhrLuF1cyO+kaMx0DuHC04fXn/U0v8IXEHzMhn2zBgEVvE2
iAzxAgcq8+zbrShtS4rlJeYxceYIjRVkD6nzNKXZonSHgiKnPzWnN2gjQiWgnwfF331mrtqR+ibe
cUANGRhYO/oETyE95hZtZyKCU3d/4AGgBNsBHu0a0EwBgHXrVaTl1LuYo3zaI1aK3iW3Gne7C++4
WyE5WnVeNX3O9aid6Ht1b6iDawZpn5Ur8DbAdvL+VJwWpHn9gSmabCQD0nqNI+1yZyY61hUArnzA
vI0Fx1HegcbARS+m/yJntLFpOJYBcrGeHhtYgOMzswCbWF2JyEBzgL2WH3D/60FlbAWOWfyRD/yk
ObACj9wO1l9HB4eFYEKcxSkfkIbUfiq8NO9OUmztamgRtw4Ppg/YzAl6ru63WzG2d0c14oFWh25T
TevsNifB6srogL0ampg7/MKp0FboFJxbwOVHhQ6nTEVqAFyqDl5Y2RlvUYCiE9SGXJASvUNEmVQC
gwFTsV623Hdeuz6AQM9tem79Fj2qn91lrRyKhTkvT3VDMrIjGTZmLMYbyXs6iCaR1JEhd3G3ryEB
wpw2UaxgpsaRbKz7xL0WUMwQg/+IPDQ2y/uGMhCW7yYrOV9XE/q9GMvo5OF4AyKjAq18HIcz+e8l
CJktW+59CaXX8slAtJueNORStOKrStace6/dQvG/sqvgxjDYcH/3Ybl1LPwZst2v3QbS+e6QOIlr
VSW4JKiwTzLIL+kGk5/u/6AJ6cZby+HFP5duDy0VmctYCnkXfqK/GfN/R0SqRjI7t6/bEQLJFYFd
msugdgpEARsuHDJLYmlEaSHIMrg6i/zZUX92O4ZWa9hMoTJRQLMkwZ0MwRrpgr4Qt13TBcBktHwi
x15vJ+fc7u9/YASUNA/UJdctrVA9h7pvs122ht03B8quPDz+jJ11/ASvv+2q5sV722/GFnzWCAf/
3HpxF5i7dhK4f5td/Q9RczCj98F6mxYzYPWhlj0YC9f9VREAmwBoW5lJP5Po/iJeenIPnn5BDNLW
76fq4bzjMrY/Q/dp68MmoLcGKLQOR7T2DLUQHzbB3153Oos4OcXTHTk7Lwwea0rN9akYq6v+6ndq
WBwO+NAngujgym+PXVJO72nniUggsvsIWKbgLOBmDdeG93MNr3WthOh1opcO3puCo07gn70JCLO+
1tekrUxvU0Mky4ZWRF17/ELfU4/fUyuSOIUDCezaoAQ5p8yTRs2BlEDvWTQcO+dH0Nsr0WV1W5Ma
IqQLNM99drxT9OAxSRYUcgPlHlVWOIJEuM058DAn4FRjsz185cF33O4l5td94f2ylst6LsgAcjmC
fPyldBGcgTBtIioZfDcX7KasVzXqZ/j957BgPtq9iF4/3fHjksX5HT44fqGH4QzPkmQNPs6aRoCx
4UmwqRStmIB00LXDF52Sb5u8wocYFoT1Oee9QJPMd0So9YTdp3SVRoHBI64X/JnHSwhhveu4nWhl
GeTQOTjy1824W9RwR64R8uVcLtqXOWdIBW1h/5AChU9vDkHxHZB6qNAVpbvtSBrO3/VIP7v88G4h
qa3N4ewwvo9lKv/asK/YpbJoF5oHwHzip3JVaRD8ZPZjDWkX0uq2eDE2g+qE2ymEi3y2RbAn+yM6
wo2UKtnHMahL/Q4VbPPkAHjNUA4tW462wTaglSDR4zZU0za8nuQJmSzhb2TMqSO3lYQbINxyVV8W
P69Z52CAUR3lsbLppy/6RAfSGgok5xvUpLPQZNDbvaP7/Bnpf/31LSJUFp3OZV/Mt+sLbVqCX0w+
4+vyxj/KqD/rJs36O9ZG172S5LGEy0YNqJSYN5SF9jbS4ZvmcR0V8QMSxeOR+GQoRfKIrvqRMnlG
wTPqr2v34fQDQmWyX2imUHTSkIubZ/TkNjKyd/i28dlwuW/9MXdSoHl5/IyoUg8ap+NTOlskcNN+
QBqpRboqMimbttGk9toR0Pq4XFpMHTXVhKhNuKnqBEnWSMQUDOZkInLCH8C2OtOnzZ/8DH+4H318
5BEUOD5RiuMjLUCvqeJG97iTTt/FhywuepW5Mv7pOCItzU/bHWGhEdBbta/2+uRB6Hk+NUdKcI5f
RKDT88fMQf7K7vOll3NArkW54HdtKmCIvchIl7J+SDVy/CVZfWFQDotfN7zGWtrPtKnIofcjx7RJ
v7McaovwLQuTDBsxOvkMe4Dl/GXCQaAFSIwxhCFC5GMZnxVt3cx5kVJoYbn5vx4BzfE5yWheQ5xs
DF8MR5YT/WV/ZOAfdU68/zA0dlzwNJCWm005RMXOS+YKwMD4iweBP0GPQV39Wchz//2p2j/AZwGK
iQ4XhvyfHHGHU63EtmCBmif68uULzw0hgMBTpHpjgJBoOaHQsfcBexzoMhMbgSIII21rzV6jcAYj
JUwUbg8+/745fX8gZsZn8EGhyu4Cs2Vy+BqQ8HHswRyhXoA448jCgoVxnTAwhjrYLK4SaFoQMIn+
IPpx7Dv9XUBSJTofh03mAoMrOOgqlYvQaIdfiQiKiArtMoAfhqtVm+CFZMt0SK3GJNh3Hq1rAquZ
otdDs/vxhaGDVgtCvskFgmgBKW3DB/iEWOLP1/BZjyWKwtWj1EV9otVWZhvqq+Y7ZdnqSb7lkbx9
TqBZ++QXgwm6XUi/CXjDIrvuGkLBBxbN9i77k4HJnZbHDsiC+pWS2B/joF/p3kYs6PDr0wSAR7MO
WewSokr/mEcZqxJbskdMSGeslJDF84zKEX0YEL1NNnDvsvyIaCV9cGChhHreEYaqDi8+B8Ib4xdq
qof9yr3LK+ZZUvsB3kwzB0e43QWWyzYP9WufA443Pu1AmOBgvGuTFXJLlr98zrSdOlTyWZvPzn7n
0WlDFlQvqf7ecpAXToUS7jt9nmTaiAlShMBC4yX5fY5adIPjCrzAxSDMFMfDoCHw++692sD4uWfJ
JkyYvvfuMb6aBN4tyybTtSMtKE96pH+25tHqBbWfEqlCwpDBavkFYNBcuudfJJ6zn8qElPntz2WL
IZKPUzP91qRu9Cn9hbGnt+PHSf1w67kFdJ1Yosgnv9MhcCIZxW5RT1Tu1wofh9K+XVYt/pGP11wn
OlZ/RHJkq33FPsKG/0eSbvFX/Bk9l5RdjiTXm0O714U1g+VNBFRzpPFAsjVsM5xrk/wGIuXqPfu3
Ya+hVHRLGWFBQSMXP8djSHJiPujz2u473RbBqM20S8LPtB89UhVVgpEHHzN5zhuYT7hcsk1QX8Uc
lNFpo3PgshXdkwgK8r9P+uTANWfv/C2uX6da81wRCDx3cvJOejOYNIi8O8dM3EGmIAWYFwkUQmfz
uvqUoEFcmkgibwPOc0j42j9Ztau7d7fsD3012OC3nn71LXXxcaEhEJYx5HOspsIK8vLLMHe2+zCg
eMDhLVpYdtfow2U6OrIO02FwrNBTLED9EMo1CHZxz1UiRMzMmATJ3FvUVHrxaCAwqGtEUKXSVdO6
fIZxFcFW+nYKfsjRviSWeMsoM3hyHCCw9Dvgg7/vsqLvpoz5KX0O+QBpV7+c9IFnX576D+FuOXQp
dkVdwoumW0eDGGQHaekysHlIDAkU9vLVJL1d+o6G8BAQqB69cxaI4EZGagju2wvfvbCgx+ff19Rx
Ynr6CTanfcxgUtF59chOtTxLFZov2fCRNr4Q0mNmJefyR9KEgU/c5YEj7WLu+7LTmQEVxk8OYPnt
VN08FN7PwQoBXAsmL/gXX/35+iWgoq/ShnfZu54dxmy+GQpJbncZOwTQqY7s/twJsZe2DWXKBoC5
MFPwQpq0oJAh4yIl/T2JP6A70Pk1LvJGngQ0Ka2LPShZw7mdHRNl5XWIkK/RI9oHCAuEIoYG6WRn
a9hEiCFOo235DcTKmYtwzcprjf2WQbqhPulxO3aXzaeB5ETDZzIIPRiztvWhEUlHNOUaI7UZF1uH
hhaTM9A9ZaNqeakOL/Db2oaW/k0rQWLxihIWt1Pd6vjzOjV4Mp8SLURswPGCed7grXLMm1tYdoPA
ketKmbUsPo+Z9N1IiLr0146OOxniwhqRoTAnTdmWd++ELQ36isPZWwg0b16bNSco9DfyO8LyJCQq
MGXwQJ2MHHpbuvTUUZuKpBQhcAXTdP4D9OdHdrw9kHbcQ1xQP+IFHQoSYN4RoXKgoOmA+uGpAidg
caKg/zs6byzAkUHH0WiBni7txsQ4IKXT4jK7HCQySx8b9PI/Gk4Xt/HzjwmVR8TDVNLeX39pQSY5
1bJIha9VSSEQgdHfK8tXaGvpQxha6R2JV04oHVF00DHDysUrua/376U8vCSX+WXe7POpFQNSzssR
gPv4Mi+BdfHSTC7pO21O6omXRJrra8jgGkp/X4OK8FIIupxyryK7H+GBP0djKAFR1ft8A5mkTThd
GrW7jbdpk24jlsR6pIR5jIalt5MCK+sWVsjvCaFHmZV8oGWJYULuv74sBVNK8CCr30cQTc2R5k78
nIrTow2gtF/HPrQYdOCxT6n9zSV0nBZzZrrcK10I7o9o/dySygaQtkHC8ziYqcoLOJWGRWKS7DYm
7JDow/Puje18ozu3CNlQr/Zw1EBH55kgw9DC0ERyRCZyGzYT2D/iXGJWD24kcXMNuSSFk0Jfv32u
YdxUjNvO/8Y6sDb3SKYueVQIO+4ZBCTfEdIM6Q0gE+jh+YDS+HoAJ5SBMqgcPZOFhZ9DWNLOQ7Tx
XunpQevzX/RGwSKqmTv/HdHQ6SKWr3JW5IFV2vvegGsDgV/lGsCNyEqSi/BEmDtEvpd1AWq/eoyM
ypaOZfjPDNt3O1A1ZoXgMsv9y/iblBsEDagEoA1jc1Yv3+CKcqQspeMTfPpO1meeiWRe2juvPccg
SB8Rc4Fe0sfi8WK7YYP2O58rtJXiAqC/oYIeCsqj6gQWh84NqSFpzkWjgv66jRXWlzzbssRAfHH+
pyDH7abWXqGal3lcc64yVbJUYwQqif09u50+0+9GGD14lXFJFg6wJV9KODk6qz9UxvI/qQx68Wvj
wKSCNpPKpg+62Yvbdt1Ne8xa7NK5h1QaLxNb2qVxKiVr2NNukH3IQ7+d0389AWLCDmDOpFLrhcS7
gyQoqYboD3Iu3k+kFe6zmPT4DA3NfvddSh9yP3flPapRmHNu+6Ax7GmgI0RUIpm5c/apzX2JOP77
gLbqLdkkrPvFWeV8iObVnnKCTma9bCScxCS1vVBV/gAkvxQba/0OBSD4JcpMuR8/v8MfOLnO8QEw
y7DSVju88uSC8p2oTWZWzFdSufyhNif5Bc4L+BsbSEW21vDLVisFfT2CwmQdv7WhVQ7xICgKZzMI
97fQzwlUtBfVB+IZ8ObdF5+oQRA3eaUfqqRkRpZm+WA+akKN+C3oCpRfYBPSkcCKfcOJBLHsWhte
psDe0HknwRwuCOw51iuGoccJzTwkMIcBVA3ljvPY4rVD7sENx/O7TqWdumN1BxBDtv9e86P5nj38
X6B8KeQO6z/7Int6s7vN0FGwDq5eOJkQTiB3ekykBHlwsbjOUKIt9ZkxeVMBC6bJk5ImctoXYkef
H/D9uu1B+/utERuQeh/1MG4pB8jIA2YynkLw2ouZhvFlibRI++ujrOCvtGk16a2sFc4Z2E0hw93k
Cdo95RbKqDs0ms6ygqUK4cPbRTCGtMZ42mJdzO16DeII0GIoNr2kB5RX2w3eCl7xZilSXl4hRghk
v9uhDA5P3+NnDGjQm9eI0J6pesRQUdW2Ep//rAPY4cL6u7cQmb+4msNrfOeYoiQw5LGUStPHZ9A1
Nop3VmaNmIwj5qgWXun9J9EQxfg14USGcJ1OW/Pm4XJBTs+Riu0eSRTekJYoj428fi3FkHdx2vVz
VS7QhChpsQPZ56/NuTpq19XwG5D85vfG1NXEjBIJ1ZmZkSprBF68ZozH6Pv1hCJXOou4DeI6ICmV
9G1ryndKOJnUQz3e+gjWMNjS+TiBcfhj9V6zfmsPD1QihU/CcSdBqfb59tc5Uzdb3SWhbjq4xh86
sc9C0Dzl2JZobm9Ux8IYI+omuaregj3DijZAY/LF9a+NP8vXkmGVS5k29UdKbncgeDE1JApF+K3A
MM5Yw57T35KV1LsOiW2ZG5P82JugBkweyW8pxxd6tS/DDmvlK8PNsjC4JPB7jcukL6hXr0xqvwgu
KJPK8HFENuVBBkO95iydAy29BD/fgG5DxeG+PH2sx4XHLRog/6BT7eq94OWLiRbfxhX7apnJS0Il
4nuECpcwz96IayyndpMNA8JJ2WtxteOURDKunOY0imgi6sPAVyKe2DP+nDgLROUR9spaPZntONJd
qfv1aD+690NUF2JBOKAn4M3Lga8WrNKsHZynzYm0PKH6XxvrcqqNc664db5H+cBkj8ply1Aw2U76
iZqRpj1+AWJ8QtbScywI388yH6oj3XuCT+Yoe2kSCe6h6PYlHNYT7XGf/XnOZdLzH24fgCK3SdVG
a0SZKPtriFgQw5UZtmN8aTzV6E4RztYvvNrfzuSlPuZwURz19X2lbPhfbfOETQKrqsGqzktCnr3n
3kAPJ423CK/UNQrV3uSeSHCcdLRHHUSuuniEsk/qHr7h20w7SCdYag9T4IkZ5yJoML/hAT285/id
bgNlImfqDBnud/1dS+PrDoj4JB0+B2ktBV43qf3vO+DKRVVbT3lXEjpXp7zseVZsrKW8PGOOfdpn
ze7YQ8jazYdgss8xZ9XPzbuDXbFx8ip+/O0IYESaONVim3G++JwusT5qImut/ZULmHjwTsSZK3bv
RXXiNP1YaNNy9wLZT6GfkLw90H1I8xqOHyV1aES5eLWjW0IU2OiFF7SZcwjCU9TMYTel4/WvT/ou
wiHeOGwTnuRqfpUYSM3zudAmpkyLEpjPlKP6Z3Un2YhVHMLNmops/Y+n+GeScwuIDTMQWdLG/E0c
4umx2nIWRVEA2gNRtMOihIID/m5Kv8G/iuQvosvPP20hTxPnpwZzzL17trdsnBypGLsOwsisho8T
SyZEG3uPUJWo2euEZAI+wtPQjH8XxgGR2qhGN17vuZ8Cw9seivFt99yVM+I8k94Gtft1x8EPoHml
nIxNN5FaJz+a6/eew1m3vMOnyuipz8N31JGjwBsn/sgyWqdK/MGdZK7ZpSybCt6lyaGUs1Brq6VT
K26uO9fDnbLR81jBQSQRle38cAYhISZv9g6N2pc2P2qMlFC2PFWiJmdEX9lDoQrc/hANXk3PTXB+
Jqbh1EDfJHVX7hUj0aY+3NiMiQTRBBcGLqZOWq4wNhemFXhq0CpIqVAP8QDzkp56MsV9lW96j0m1
sYavOSfNws/Rvd3SNj1PCfUeNLxmoDCQzZRCICY4p7LPMdXB/IubhWMqxpIIFO4cSgNcwVCN+fQm
MpnW9KQ7Bs2krfNwAaFo9azhLqVQ5FM/3O1c1AgyANHNItQSMJp486/jbnjD/yz0KvhEAq7XewTj
4WD5Fw+dUESXUGxkF8/gimxDaFq6obLiVEo2Fop/r++SBj8TtPOL/79x9iOe2anF6XX0DeVgm5Cd
dRISpjqgx9774MOT+UkkLKGTgVTyq4kw6veRRZwPhGC4FhUWF9Ss2DRJdea4zInigmbmgR3dtEXH
CI2n48vMIjM/EgFrwtzfBltcYluPKkPyD0uWtJvzTK2htS9YT8rkaAaVbbitgO1x5fOfA+phg2x6
1lBD7S1kEYTWR4/kTqDYb/kjmZdq7giXNN2Fj6TIbull+OJKuzr7RZY750FJDrHlVFMALK/2qM71
q/QbFcNeoO7r5EJLlIi6wy5JYIFMdJa0/OKmeSGNhLsVmavSYA6dSLyL+4dPCu98S/kDp28mBvEs
SHYgQYSgFpEBgPAD+QdPhtmlIkMUYkakBgy5QobHd9RGt4gXzl8JeYzEe4Kw0yfwl5QAkaZxHkIZ
8tkilH/GIMyXghF5Z+fDqGWRo7ZFtliyS/fY+LSId+MZk3WV3F2LMQrAxkERy880sRtbxDbgoeLR
4Mh1cc5DuZLbxhNgluJngVXZs408JJlCTD4Pnr2I6BOxCULzwJvPFJQj4X6SJHBLzAmhAAjW2KUX
GLPZiZz7pE6RgDCNcZ//Ztfpe18SwTFhvjUm7f7l4UqQhAmq239R7H0W9StEeM+plqVMmf3S/oST
Yrm/xfTKL2WE1kteAqoqn2OGfDZYHbWSERvxfS9tgEBoCCtPKBj0TQVVhXUSCwWagSt13MKTsG7m
9+Nrjj6j9H7A1iB6LHRbjMv3rIz6C5y/0o5CJs5++M997nlj+luXyw7zpLHEZXMsNsistT0HcoTc
gmbeaHHLTQNOgUuebPNx47VjA+UGKAUiPAOH4Z8EnkDsASBAg9RYuDBbhi0uuwj1WMY62w+pdfwx
4+WDB0DWAREdT+Z94EM8D/7loyxQ4HYzyOkvm3nEnj9plvye9GhJ+3LuPgfyWp1o0156z6qEidwc
W5s2rJeAB/mGfZklh4++o+L4i9Dqoucc33w5M9MrVdTt/D5uFx3JnCf1ADxgosJp7T4SPq4bHdJc
qHH0i1fWuIFBH222EpwpV4fn8T1204K3/U2EQz/sWBWEx0iGArtMzfWPNziTEmDAvltPkU1xYCQ7
F8hdF2a3Z2SMrulnxKgxbG6sY31i/PsLOtqD2+y1s/a8yky8P1qoLvGeUccYfnfFqNjV0/v8nF5W
3Ndrqe+J7L+9dIQsLeN3GRfPBacLrBpt7gEn3lqXeZVOTqzmMqeWfMiA9zKFVSSnhtfmq40+I6x+
esfsC0hCbuIY/5yhGJZ8+FsOS5C853+eEiQNTNR9wwF9ImQQMJRxm72aGIE3QVfI1AQk5daXORcO
sxj+LXHa1cMKYqEbqkXwKEFxXVA24DNgXMIfajr9xA/lIXL1c1bEZkog+zaHyKsCpC7La8Ah+F9L
gzKVRmVae1agHzDJJdXuvuMriAxZAFptQ4poZ7exurhNfzDXFes1HRdIqVGoySnDmovNOfwF6FEn
BkvmFTs66Z6hlCgQNG63pMV0WKPOpMsMRe5vrXpEoApRBEcfPw87hO8qKMgvuM6MFbrYxWUMyNjs
UAUryBk7FLN6wrsc1DM6TXnbWH4wznuPE4+E48+bfV5DZEZSifvICsgRLMc9lIdIQgPs/vTEomVO
oNWx/JuECcgxM0GGm2sGnIj9VnUhLsfS+O1ry2eqxa8RMRzp2zOo6jW91x4BcqzFn6MWAcz6r4QL
BbtHtM2QYtRjEPfeChMRYQk4Op6nEqoIMzRIlGj97DJ9jSPkmpoBmRlIWbXD15xL50lBBSIG9ta9
/VwN3BKXeQq7TYc85cYd2fMkr+bV0Gx8jfu5denFZES0uollrNUX9iL723lKkYLuJc9FM6sXnzXX
/9YhuwGxm0lUs/1DR4OB9/vJnnWofeOOHAeD6SPWQ3KfA3kkZ7kQ+dr1d0BkBwfGPgcFxb30/fYW
av3A6vtyO1b70ysQ2gWf3nZfrnEnnlF/qQzB+e4r7OliJnRu8464/QnjZ4dfdCSBA84RH8C0GAZd
mEIlcsOv/h7W8GVbalBtBQUtoHPurZ+ww0SiQ84nDX2YGHZOZxiGgXnABwn/sBVk3482WVQcs3tr
a+qAf6W9MrtkRvhcVLO78zsi1HijX6S4BmXSP+6yQfqHsoZ8wNX9hN+aCAxoJ4HMgK9g/QahoDIX
yJc7DiW1tNMXzz/W8/6uZCnhbkUUXkSl/+HdXOcAATxXMF8IlhEVzDsIYxoiQdC1mSUPytPZGhTL
26FYlkucIcSfnQDATVbGt5PzCs8r1vk9EbHwVeXLfhM4uYFNG1HJwNv3XZm+ctT3cKOv5QcDFUqt
PQaskgLOZqrMn0ewjW79zZRpLj7Os8JzYf29AXV62K7aIYE1SwynWGR3Tx5lhr/yvG+3hMHYN0Og
Gg/k0sgsYjCYO6dV0Q1sV2+bSgD8ocyTk3cz+AavselDxOapmvBdnYevZr3oS2GSmlWoG1VCZGl/
AR7PEdz2XO3py+acdkxEgELoHsMjX9BRhtV3eAFPYr35roxm/yGWjXsx9yzPTKE4c9JaYLuYOdq4
grNlflAnl52a9jIyPw33GRXIGoDbXkyPX0dUqU6+L3eLxx9xiIeio+wNP1aocXCO5ZH1BI91L0y7
I8ptuVgVcmmU6+q9l7VEw762OctMTf0jtaCvQZ+rh8coA7FYy8vKRJbhVP5r00x+8YMl6Ly+/AFb
vkZJ/dfFvdV3RMAAczG3Ig1B5egaKPgHCJ0+Kas6SCpMff8KvVkvOW6K8zFa70w+WOnWI8ITOeb/
wtsP1pZneqONThuWLip9OsOpkg7aIRtPZYPSNwjlkPkC33Lz7rF1YRkpXczcPCsdVl8j6MC+kzue
B1+GsMNros4/nr7THwMUo/35g2/W2ndqsGi5KTgMfja3nGbpEcByvWZHWCu83QtkgzxlWhbGRBsR
FOI9GX7fKUATVMUf5CClToiuUIpDbfsieJlb4YKkcv3I6EcRU7EHrQKyBEvGp/cYMsHM0PFzK7c2
d0nv4X7PPo+x2OQZFAWZAOPX8fwfSee1pagWRdEvYgxBUHkli4gR0wvDTDAgqIBf3/NU365bXV1l
KBHO2XvtFSbs8PcdwwFaSPAvWNLii46RcwoZhfc4MEOoHCnSZ3HfgyEkMWKncCdo+cK5UuN6sy/m
6kaaDRxYnYUI2JByr0XNDK0GLFWz74rV9YueowZPKkv7YT+R2xOiRgV89yvgJ0rJfAgPSIUSSOqs
WQE+YQPC1HFTY4KLGxUUMnmaUD6d4tGHgniL8GWjDgwN3D+3Kol5K03WGwJaQTkRyRHZDDAYrjAA
CwvamxZ1bSXoMezZt4hKMYE8ffetcx2qC0qo/f2kBvFBJG6CPiKP2GirnscVjpoejXp0n/yiwagl
YPW7+0XV6TWtFoVbhl1wnmET/sbAwQQ24Kdl1xZYvf8OJb/0kxErt9eM9Wnm3lFzd/lO6RezwmWC
7r+WPSc/fiZy1C7zreQSrBoixA8ggHXNKuhsFAm1utBbSSvJbE8sF+xy5X4QgguyxuD3oAs5VL24
Lx/7YdoukPBTMSPMxCzdzEkp482KOmjncOca0/aFDHQ5gaDkoEjqQAnn9FuAtDQDh9P6Cnkw+g0f
p4bKCY7D5rbpUrRAfII2N4VeN60jaj1KzCrqjDGDchLkBKmHX9e8GMmz26idNvPfTFr95toYllp7
pD69EGFLUCuZUuCOkqV4A+fr9kb14h2WfjcxSUO2m/2VJgDhAKAp85NWEF8VJg0MuZm1jtUJWxaE
h8fqe7lqNk7Ft8pJOcyc6nNoIVBKWDBbLo7CqJnG445EC8H9YUPs35Ao94LgBmNXjJzF7WAvkG3D
yRDDWQmYpw0IH2MOAxJGKU11biRRb13MIFIUOyb+N5H0nG7aFDRFcBFCSAEAII+f2elyFbzn3OYL
QzMiGZphEQ+N6o3xOd04HS8UAaA+RD6ATbAHdv0e0y4TxkYmDwvUGJVTyGOmHa8hEdNfyebXpj7P
ILM0q3hR2Apb3Ok7byDeABfxsIz5cWn+Y2TKe15XqxgQAAsQBoLn2ABbeHq1RZlRiijwSX/6kwyL
iEUEf7BPdWKHWZMZ6+FCgYM+i+7sM71uq6E2rUb1QV1fj/Wpu79P78uB94juqCagG7EGjPTMUlF1
osvdMQGkxmdxgcsw6oKkbuJ1j1M9g6tKKlbBQm9UAOPIgEYRVJl0+SwmTe6pG/kn/n4FUmynsFuO
78u3bykbyLTBANSFSQieALDzWGYoMZr/xgutjVcbp6W1pgSBqPO2CSbCIaEx6RxYMH5mY34s2a8d
zf1QpgDQ799POId6bLvCLH/dM9yAAOXeRBjn34P1+uOs3Y/TmG9uvA3uw2DtcjvIGjxk7aTDgJ9+
zeNa3PtmHMVj8HHsGVOY0UbjC1KrOiltXqclHlM86RYPJINXMhzwT2wgIGIKC+1g2zOoA/hK5sEL
Mpq34VYzw9LwI8JcQ0JRfrb/NvfRwFlwhhoLAlNoH52U4BXvkhizBd/2MHfOATMWOeS9zIgg5oUL
1YsUI9p/w79IltDfhz6BAKXpR5nh76OQUIEtT8M/+PC5qbjJ3rYJVI95dv4KeX5yWbomWcch9Akn
3F7NfbhlZ+FQr7/2378jM8L8m9v9eU2IIILtnjsKB3AeQIRLi4PtCov87Tba7+lF/l7Hhd+aBI3Z
ZYGtunDbn0nDxWXmnYit9T4GLt6Q7C4X4V59Aaq5EgUjoi1vpn95uHzDb7kHYnYBxPw/NMLwUwQh
My63CsiINjEyC+4FN9H7HzTAAeNuOIknPGoEsmiGhOUwZuGo+ebfgbo70aLgJUU+BBiyCTpYm/vh
hYO0IFqADAVeGj5J5r5rbxOPoOzoNYR4Zvu86O3W5fQ2gQx51RyRlpRtf9s191Q3Joe7hW8ZxIbu
hopDTEBjbwcGP6utcMv5MDDc8Pt38HifooXPhmvyVvJK/MJUPZ6Zd48nFi+lh4k9GzBhTeRtP4c4
VqneS7GzXFyGiiddWO2SnwGTrmjtXzq8wxnB/KbjJi+3K9uI3h+pU8HKZjMHmYKOrA57qE9w0NzA
5mXpZDHsInKku0GJXcIUtlJMB7jitzEOCjK6eftKu/IWFamKP93NT6A6c1ekGb3wB2u0O31qkwR+
4Admlp0qJqHrpfCf9OrM6dd2WosduMwt6Mw9grnh1B8G8x/gAgRgdLFgfTC/sL9BgIInDOvkrbE+
NPSKIA3mUJSY8yLbTcZfSGhIMMxb+L287efVpq6Gm/uyehPQbv6R7hj2L6l0KUMOEAJAMJ4uWJyP
a8WE5lvafPbCYE5eon3yi66ljzTeQ9o4hmxP89FhVILUjJk5ORwDoXzCfQONfubkpD4JOETIke7N
fwfG6U8223z109xcWqW8UKzaqUDYoRm24jjSEY/BntrI9kfySOnqqWjEhc9B83USfGxHGg5L+0+Y
bWl0hH5CqA4Ro6fzHuQqIcIRbvegn7hfoTICcaOqY1APR30IBl14ZJRd0XEqVr8a4kP1GHgvKaxI
GxLGfC2ejxdlD4sLrtNtSabd14xXQHkwEfoHjbI2ouRr1sBkjIWes4eTY9fZkmmWOH3IrJ5E56Eb
wW9Gg/LA2x2nVrSCgJMLbJIWKOeguAP1Y6wZlSxpBFniC8gMgQ08QeLgN2CNMMfQKvHcR3hQ0KX+
20K1l98wvnQilbE1NhIMQv83e5CKoCC8aQF4vJWE+wi8lS7WCJn1eVk/as63H/Tvo0p2enwwFn5a
Cla7IGEwVPpBJgnePW9bIxNJ+iZxC2lX38eTrZGwlXDuZLBgAIFs5ofERIj3JdXubiCvffvQv7z+
1cYBkAE/JJ0PTE4awpcl5iVAPHdEUGZxelgaM8cCu15wFFBxxq3QnDDoR/Y0pHjOjtThDaYsVKrg
gw4tJzYBMWww8NY5h8gBltPF/NqT+gB2VtrAd+k9HU6UYvFmQvLE0Ar2RCMs1frs9BDqibo7MbRE
zoSIYIaUwe3A7Glx6WFETgOJgy0FIaUYL5FTIvHA8J7I9nKL0xV09vHCTW6YZI4UI/lxP+L7Xlfi
SUxQqRbbEyQAK64W5qAguTwYpzZ+lTkJZxTE6Fcq/FZsfvNfbHHSoOp7IG2RbYb2nNE1wqA1Vhhm
NVbPuPWf6UIq4hUpAPd/UAx9yk8h941qgMjx70aaoMUZd4ZfjASgiEK3b7AawBXwrwV9XAQ6qRsq
AoUzy4F2hqYh9DKEAOy+44SIuMasF9RbZU+wmPuUNBJ2KxhjiIq/ON+YPWaTN6ZnTDeuQC5mTeWC
3x2aJSNef/BMU4V/2jtMt6pkirLMR3T16DmUZTxXMVPWjxkrmapjTGBJWIfkZrd1qQHfZp+hZxF8
b0egkvdtxOIo5W4XOnXHSgomkqZKNUA2TkjGIHUDCYqYfYJOAB11rU+gS6KcUwYeAq8qUEH1LZa4
mpA6aQ3DuJkr31GNoz2sapZyg4hLzsmXqd7N+u0lhMteRyUAvH64l4izhoPn9kbleAO8ez4m0KUf
nHdMHjrDDxzq5UcJ3DxIakvhVzfWUwpn/j7GDhk20+NxiuH1sWd9DUmk/aauZk+nEIpBrCRT/Lmb
85y/pue3J9lzUCTGBcLb+2qcr9iKD5fGcMCwHq6WO4cpLnS0luzNz2cCupl84KvETfNI3BEpLHd9
mmfs0v5uCVXT5gcjugubiPXrjDHbXA87w86Ewqw708Yw0Mx4eh8r0y7tVLGjkAVXWXYhQZzRaqM/
sNjgfXZusjENID6CSDrQztm3KWZ8Ud6Ynb9KStQCl4VJJVKaLZv934YL950/bL9i8y9M9t9I/Iz8
AFFjiaKBAiF3KLcuYmpnMiyyao8S5MJNqFdmD1dIKJgmlrseJw1rLm8zHeL9biY9IYgBS5F2dhKa
Xzeb5wifEvIpa7cYZasEYYgGyo9CAM3gABgGXRxTHRSN48EQ/3EsxI358fw2OPa8PxxN7FDsM2/C
eT51j1PUz0x46HgM7mLO57p5Vjmy3OzvsPcSEiNqTDeKh6WgaPtYczIdWSv6uvVlQYW6jokEVVsH
g6dlLFPDVNVQ0ScpO0lqUuffiWAMVa5yEswPkmqULyej6uriNnnXjw+xuDEokUAIuv2vUbSky13H
V9HKW01pK3f3SjKnSuzy8Eoa8rDVJj9A21wI7u4PFh9Xe49v6pSbXzH+gSzInsiaDnGB6M/XQo/n
78aXsUpmVuQqt/E7s1qeOh6p7TyGMIwxn88lqKFD70NN9W7UOvhmJp6GidBHAAJIG+hU3rxm2p58
VEYacMu5mn5ZE3vuG4yKMNRptxgNcJsirzSexL+QrhKQQ0P7mQX3xOp0prriCzTj6mo+VH+gYcoT
PuuuKFMgIEBUQblHEqriSpqjOEpivR92t3Jew8yoA+ny083XlhZaX0IKhhktWEKV16KZQSb1QCxg
ZAy4Mpff602B4dxwfNSs60aDlX+5b+vF1UL3wotuXGzGmCggoMOEVPduV+fbc97w95/uFVdD/JEr
63dF5VMw/QABkGdTBSnQGAYTV7xua3OUtJStrPk4Eo0L/IQZbgDsQ3qMruPiz9aMDYAlHuH3d63b
vSFbDIQo7tKsr1Gna6RYqLHrdO0b5y7vyd/YSIlieiIZrmR/JL9cFFaotKBT1fgRwdvCguw+k9DG
e19I+pWpYV/P70SdheFoYX5Pvf1rl8/giXJKYUy8aE5I7BcMkaDbsg4MMFxnq6dMqcbsndAVnih0
GlcQS9G2sEVhGof1wIipHRpx2KEM/qR59UEeqo1yvDNJ/yVbSpJG0C6/HbjRgnmpYdYM1PJ1YSz2
jwXToaUCq6U9fwh701d6OgHzUz9b+bvSVVeJ51I+7tdBCooMhrxo5lSdPQicslWwxT+cR3f4ORed
OROsalGjrH/ulOJwu0e/3lmTeNIoaY/wYrMfKqGNzmd61sbsPRks4mU+a07lFOCvi4z25mFMnc8F
gKli6s3o8c+otjsQ+eEAjkjm35o76Nt9ZEOq23Ea2JztMPZu92GH9wZuHo8JPtt37pr5w7Z2DDLd
x2uFvkEbS1ukrbPFjBG45dFqFiyLqWgqbdF8suSR/bPwmBV5C5ZXOiPxn4j2pJPkv47lB6Jr5Pui
SyK5TjRAfB2EPm1jOBBJT1sRWseX9I98DmmG6RLpgO0tCcj2ln+ERETBdLXDv1aZGwV2IPrj4GsH
b5sfiTuRDrVVj/13UOcBi5k2YBkgB/l+VILn9uHrq/dORoCGArd2Mq5p1i/FvymzPszWctx92Fed
GYHZ7PqrZ2y8qUQe9ufjP+b9lQnYExt7CYNlsEqWToYkbE6gg4wYgFk07BZblKYu9Lzlc1NiL8Vg
/mfk287yDdMjeEWMTDuaeaPc3OFycO7VVBNWwYiDcMrGVPZ9qH7w0fGvZVQMMXLSvVqw3gIIJKY0
HiwGR5RP6vITAdNKqaM/LYZ4aZRNwNqIv+z1hbcU3kZMqeDOB3eIeZXzu4CFPZE3AG8hToI/tJPd
atOYlRUT3IGNjKAbc0mM1DlBhS6oJBc4eDh1+KS3U6FRcLJO4N5gbxYvr27sNf41EgHIlLYE4VxH
eUjVCtG3OHXgTeFn3zPv/hO74dwUjZGQkEBwbO/UhN4NiGeIeS+inkRwvbGebdV1LxvJStQU/vvp
5fQZFQWloT+G3ZeblC5w87hKEHkwX04grtyW3WMbUjcrkYw1Kqq3MR+PdA/iXYUaE2qUrrHQE/Qu
cJ8wkn9sWiacH7eeV/Pi9FZZVAySxl89Q4YdPFbZfgEDB2wEtg60X3nsWD2KF5aMq1nCq2Qyhmte
bbA3AvC/dev1MNUuyXG2DlWt9LiezPjFokO3h/ICKxGBswHvMfqqUrtB3NIZ/rA/W3YZFG5kBovQ
YiC5YL/UpSU3cvKP0OUB5PR8POw+2xtN1BkeGCpS+CNPq6bCxvheTEgaGBzUokIe8WVuFpsNnQ3U
WSokWJwMEUtM2piZJSJugKn8k2KJKhxq5mumwzZGqidoVrXTd1/De6DDx0+nGgBaCi9Sc5lzznFZ
4SYM1SD1KJaO4wjufQWzchMB4Rc+JcRqmqPGwfZLhguDgfTPk1nTVZ+SC0OB10fgccDxONRTlYI1
9DHFXyjb9Exm90jbdubdKW6D+9umFz0ENZc5BLMpvUFZ5Fwfbn7zO33hGEjXdeMN2UNZR7IUX5yk
i5clR9t48ByYN8KXxd+mtegr0fByKGd3L9sCSxdLjsJnHK/iFctkoQrWe3OC3J5tuMfvyqmCIJ0U
AzM5YWKy/Ngy6SIjOANhNsEPhqI7TLb9DVcj+3YL+uAqisvr1t8mVnDXOfxKmjgZtNh6gTFDtcd6
4WrJqXv72vWhPpTdkeAZYtfHcMsB9Kip3nJTHgv3iT5+LWPgzw53IImZJmDgAbLcPMYQabu6RRqS
XcAVbQoSosw7IVsXLRE0UnpTzh/rFcpLdtc5WbbBQfbIzjkzKmI4VbnPOcg98qvmF77zHYyHmsj1
Fny5/13/vqP/7gNQhte9MdQaKCWPzT0zqz6x7EYf7OpjbPvW7ga0FDNogiyyMCPL9Cxr7KGBzdxO
YSNY7SFzEIZf2gILEpTfJAUyqoog4N+v4z/H8FFnEH6wW05FfnwryCxomq4P1FXCpIDNLH6aL0gz
asS1hrznR595VqJiAA3R6nxt4BCFc142pfuQcSj0xO+qoZd7QSbmRGswJXta1EJcVbiDDAfouu8B
XWK1USY3RNGdben15/BwWcQSSz4wMWQgVg4VIo4Z46H8UPEfvfsZNq9vMzuSCxNDgtUZ7HEThBuY
gzmCV8XZZlXGkhxo8y/YTXcOIoaJhABDMKNuFiu9Xw7wezGFSwympTD/fkOoSSfZgtGKUeNzhiOf
c1vAkgY4wcBIXncPjwUUNP8L9fHrCVnPJJ293B+UrwEwsextOv7AhT81T+d4Cfn94wCmrEhSfu71
CdhDvkd2BvvazoY6VuS8l8Kr/UaignC0wHctemyAELxmkq6bKQZtTIBw7STorxS013U8H2B8N5Yg
6zzt+1oeasvnOsMvimHNGp4xihpUCOW4M0JloG/ziTTNztdFvc4XKti/uu4U1o9Wm8abLhlKAVD2
7uZ7j7EgffwmT08PBoTezuiEGDnyZyWiXq2TdzG9BcUBICtFA+2WR34m5xt9k2TRN9FOgRvYqoNd
O3kX9UhycNkwpeDlZeP+UB/G8/4wGyMDZ8I6TKIXevDukGGzXzqdcPT05KE8iaPK754qUl2FFjwZ
a2xXGYEzuIWRijlgQSrNL3W3sGIw+kt9SeR6kCw7PkuyleLio5JY9HDei+9CXjaLasdiyvBUvGuI
r+hMM4GcJEAEdKb0UxwIAtdRhSKmDiWx07Nq848OKSoH0CkwET7wBTvcWBAWFaqpYtJ3KgJjiiXU
5yXeUPM0fOO1bt339aXZwI+E7TDRFo8gHltPezDHzCuqDjh+Ydd7YNzWm9/XDUaH2wpuUNhf9nCg
/CCtJy+hxKVE+Ort5ZN2KqnoltoyP7zW2Q4LEBQc59u5c0BtQe8OBrVQDvqWuu+D0mz8miSjzHs5
N8iOHy8Z/xZ9epJFEujL7qlF9bfm2seZR8YNcLBT5jK1wdV4A7I9TD5j9wNtgmVFYs4RDXba5quL
yz9bEhCEHVtvDolvw/dhXUCg/Zswflaw48a46bVwlPC8MjIYXdToFP/1mVJfhjRJCtdHpY0VupXP
kyqDhhG/6tj/7G9TNBDHHjaE4KDEW1+U8Xf7gzmP7NyWyIaPUfZD5w9+06eH8aCF1drxFmxwXStM
ZTbAbFGbiMx1gNVVO5OcW0RajpVN2E8h4wwsaMithN7D4G1FthzNG2PO3xBQFfBES59L/BHUS4Fd
zBvya0FGbPENeHKY1Dc403m870hNliUpTOdaeI7JjIJAK8nyInveiUlYSbZdOISaV56eiAlEIBp8
xFDf3OfI4sjL2eH2ShmIaRG9hvHSKRwHq74nLzlNpxlKImzE5wMfcgyocA0E7qiXgX+b1vglpyMY
8jP6FOi5+eg7LbfI8TEtwWIQRyyikFi36KLnzVLBiqe3aqN0RFPgcaaOi1HsSHvhi4GiqsWZGDD5
a1XoUEv7ihSenfDjFH3jjJOLdQbEcST78YZgyLIWYxTE2hj9Rk+zfBgf9DooyFnkcxFqAfwJalmv
rtQ1FF1eG+pc1NBpeatTv4f34eh2THl40j4MMNNjOvqECrFC2fQx/JI2jMcjqta7Be/eBR9RccIY
cOItJMaoTB8YGwNqYytRmA8xLbaAy5TFUzdiSshltf1sc/NN3UDnDy1n25/Hpw7RXugbYFCN78wB
Y++z5WftqXOiWyoZAFC5ul9kcPAvkUHAlcrMGquwnkkUQId1AJwI6PPvM0Bv7/ycNQtYhV2SN4Sn
n0hexhbaBOWwNgxbWOVBT5wnuwK+ZFExgarnqjYpyGMwsOiFIOU6S6NnBHWcHDW8wfwHO9TPiIdU
SFiGU887GKv+zZpQmPHwgiz+IfZDkAli44hJkkd14paNofWEaD3uuSlgwVLeMx/GKKux4WRMrkvl
+EMNNusMOfrMe3x99sKkhybiu0rm6fQ1fDkVJvXPZT5trRvIJXb/Jx7ius231612UTbvVU0v1nGE
LYw+UyfZnpnLQp3ETj19bXoTZfijCc1GNbSGzEu32dWoTi3smbkSMLNhXE5UwbQOyhVj26CLzLTj
PMLM+/CdLPzwr5sIM8DW6zrN9pgBJyYt17KcV0sVZhSVPPO0y3cPjMrD5Sck/ZvBptxLPj4HwwKy
W8hQ6oU3kT67ghdep99VD/P/fImhwFKaFWHC18XqFeSYCyyzPXQv4GXOhDToj2MPU5bFY9TMrsGd
7mHZnu4bqTE6w17QmaRBcUkpqYUtUeMn+65b2M2sdtDejys+C91VPrwOe4v+GLsjOjuBXnbHj1JM
2RyAIDhokkND/txobBeBSnxTO+nDT2x8uB1jOjjcEgB9KXXQV1z6Y2lcOxAAG3PN5LlHEjMZ8Kqx
xrWfUoj7P4PBZDD5+SgysKy5BzKqX9Va/8Jr8DZip/To6UCAZCz/qdrm2MZHzJowZfqaJVCuYJGM
JDMfC+R3DoRICuQfjIj40waJxema9ZHmjMYN6KQ5iF1uR7MBKSidNYdMLN3seTDwSRc4fGD4MZPH
b4xuPic7SrVBZTiThbWS8LVNsUoqpy86NRyGIYgyIko9WF2hCP8ew8ca6wYOeSMdMyYKtENKAQb2
Pbm7g6EevkeDKS06ULNgv1+jeT8E6+yjH3l4fZvhhKmN82HtoJW1S/vjvKzWyYesTUPJhVWCsK4D
05/A68ndwdXNLf3GlW0g4sSrOXmwpBh2/RZOHDkR0ADSYT6UxpX1WKkg0dosH37NJNTcV1BbfR8e
0gC/qsa+zRWHtn8qsjPwf1pWQ7gXhoQ7Sc/pmjU48HXb9xk+ORVBHRiBQOPRx7/Zz8UfEddCZroA
uHrIuA3ZyMvFZP/8Gf883bxzmdI49ohZIKoVuI6tSjNTADlAXxScVHd/6y2fhde+jitrxzzc1rho
0A2Sx+i+wpdfjd+HK+oseYh4JLhNBy5JfdiU0os6VJ7O4I80LIx0chSA2BtP30Eatq5ioz33ibZF
IEJT7ZG0Dp+4z+3/HCfzOQF1oYJIrroogHzHeCzhO3pgREGiIXjV7GvV8+/0N0xHRAGNiLsSBqK4
KRdYIMaz+wrCS1AKH0a3GUH3Z+n7wh16rHBUHycrrJl2ZB5BWlKmehgHxQGGpJbgiS3ikuQ15DVA
wx97LucgVTcdB2OrxGBepkIYY0JdYfVN104qDIx6SqQCuQMWPKcsku1vOPBKlwAod8C0VXYwvLUZ
4FhMgFDffJEtElHPht1fa6NicsV9vrbxD/1OhOzlMVVo9H2FwCWsevvUOU5tgp2NiV35Mz8tOdh6
oE0H83pdQBlT1t5z0byMD5AdlwV7Y2HpELqQjOB8hQpp+t4myAfY+jEKx4GcXX0Wz14hw0Tk1dSM
SAwyRKCGDgsKXo8wNZ/hkzy5rkVFRlVq6Ui+K+Hy9qCFgr9PeVOP8KZTG7jMVkH7f3MHcaA0uCyq
QPh9UDEHg7yCwhunOegqmFPAm0fNQ+fHLA5KKioSeqQp5segx3zjqhM2gDGlhSr6BoWqHt3IDUPu
T11Bfuh3lPS88jvqlEE+CDOIEX/+59XDxgiQRCfAL43MN8ipsMmS7YbXFGhOMeqgoqDIe3tkxilQ
BjFwqxmJjPI5Lujn5Mi7OoD9C/NzKZGSCu3gYeciI8ps2U4GlvKjD7cTjPRRw8Pj4kf8xpe3YsH/
Z4IuQVtuLHKj+qWFKICsoI7wHjG1m4Oe+4VpCHA9osVs+G4d7Ni/MGjlII3tZ2vWpdkJ03WMGrVk
6ixaUgmcj1plYL9bv6m9HPdn67VuMZnBDQpKJbZJIqsPfV566Z7kY8FM9VLtEX9kJ30DciW492dc
TvUm+OKUHlvEawGGP6M+FGsicZBsAGuz1LKS1nSTZD0i5J/9NBPGVkJVoaAlKtfFGrzoHJ/6h5oz
E1h4VH4MDOx2sElrkQeQHLlIqEpBl5t1W9s0yWLFiANpDPlpRRYTJT5sjlW7ev7lXzCbJTqN2gVl
ArR3NDsAEXiykaCDdrBvPXPvI7vx3W2f0zILsPtIs+Ez99vYTlT7LUP9MB7iZGKuLvp3Pp50bhwO
JHaQzju6he0nh6nXwb+Vw2R3H+avYeguXBdxS3yRr8iEp2d2QLnwtAAKAqNAxESEJ+I3HMtItWXQ
q2KnaPOGNAjJCFfYQkvjLVFhs8imgC8Ku9MdNo1b8juApYFvVuJXelHLBR1kDrxN9ejq4EC+zWZX
hsqsJDRNHC2Gx4KC84TIIn6DHqXjOouKWTL7bW+bdN2BXZ8bVk1z2whnzQTC7wBRAB4puGgY/dXA
o6vGTmMAbvE3qWbqsf2RBvRa3q6GGggzopOSGPXkCaR24OzhFfRP1wv0iAtyfsKyfkfhzYKaXp4I
ZApxKiVBYiK86Fx6l/oCqf2tCy4C3pl1YX4K846sBTtO6PLMpVORFM+RYeBFF3fvED0PRxjLSjjF
stFc8ZcxQLISrgQGL1/zxkJ3vNUspyZEBzo5ejaeKzlBuGcTYwlpDSgnIGWgYJy+HcHONXC04Vkr
JqOi/hYP9f0YXPommqUHUVe12cPNcYhNmJuJfL0hCsDaV8Chnzb5WlbqpBNtqln8osnTifdvnGhl
HN1xdwHeo735bVDhGtpCGqWxma/lUw6CtU3X3S0s/ag7FVLI1wjZCsbTUBwARCMlVA6Dte5nu97h
/eeHCX5R5UzMiSQxce3shRkWH/h7wO9E3FUbd3ZSRk/Ix9Y66CFhcTh6JnRZoz7AQ324ucJYrhfe
19ysBpCdsjoBnmQR5+AbkGBH4m4s28/Y+vT8+B12v578dLqy8ynwMrVS1nrob7+5GlvK+v2ZfHSn
+tNIMLJk9gReyTj7trtPmOlFj91jpo6K2ftcACx4itMGz+lnCMF+lU/zoTA+LFeDzWv6mQ5G79l3
3K4TnLo78PSnV9SHp+xUhY8pwZlH7Sgt6JT/jPM4tNjzbNoL8wOBLsKRf4ZQb44sST9Ez9IECyKM
0rtDNZS38rTGP6+ZvFYJQqgLmPmH7hnXi49fYewAfUWa3OcllhA/UmCN/qEUtHFEXl3wkcN1zGoe
9qbvdR59hWvMc0zfiWn2bykKCBJ70aynM6TNs6vfRc6Pj7qfLGKw494Wj94RomV1q83rbS1atJLi
qDl8cEz5Dlu7CHTAEtVHZO92gc9uU2mShzhg9djiQf2X70A6VvsvOZTv4Ad/vhlqfJ3OM3RPKaQm
ZoBjtAsUHJp9pVK8um49bSfyvLONp9RT8oEOHqjyMxusBnj1lNDx/y6/HM7YkZ2nvWDwjBUjFgbh
IKicwTCleb4HneFg2VsKxmnh1VN12f0h9KiOEDiKS8L1suBripl20vK52l4jWK1RcununliQwG3X
Zu3xBk4wJ9WEOntEc52ey0OGi45uvw+97fWcn8mPpTvdNgcpzKOGH6Tue3QFYFSHUDZYqVx8a7kO
vNtImUCmvRT7igiClbK5rdQFHUdJczrV5sxwy0P9tdl8YhV3Knx/TQhIjGtuoJ4n6Zys+5SjFfCt
4jBjpKUHqLnvmCTxy2XImBivAGpCNdkkOGh+kCdBagrqabGm1nyKOFM6AwIR1FO9fW3oOZUN+xfv
EykHEcfjxnD1lAay60Isu1M1oz8B2CIxkUVm+ZzGa5gSNh5TYRZCjYEi80qsAu5UbPP51k5U1i9Y
zgDtaFswZ0GyxqZDBUDneSWzadSkDmGHbLKE+OGeUvhqLgZxmOHA7/vvh8NTYfHTBfoFozaFeBdL
Hcq73UGkirNMm+CZJMiLaHokOoazxEx9SQQ50d4o8Mohvb2JENygZ0Gi3RBr/+X/HonX8bhlWjTB
LbusbLSldd/iOkIamLfwBMyxQvABmDx43v8PSlM2lppUzhOxUcmyv9AmOEjsrvtqP/Bfq+wk8IVR
e6539bycdqDwC2Es4EofxrePTVGKQAqx4lcRUTfUhygXdsmU6B5IAfBcGF4eflTR6ew9QsTRncPp
40pDtcZB4y2n0suEMOfNWn3KRRzaX+obNxW3ht8F6oDmFkB3qmxpBiH7yV66412GJfA6l4vXWTrU
4fsEzYv5zBcLIBEvSq33XI0/zJJxKtjIDHFwu+I5wTG3nR07xe/02KgzMXDZ64s/KQIXsEuD9xhC
4FMwCycPrd3VdKD+jaP/mqMufvkSwh7gryrkkkTdWS6JflUuVegQu+Kn1I7ohrLNJ/xOkk0bZZti
S0WrriRIsl2DQpEPjphQ774wbigXzOa6eBVCuQDr3OfravSIYKVAxP5MBvA0DJl9RPDB2NZTBv0H
ivnvuckxHxQ7D3QYGrFDbFNUT0pWZbjMIxnEWt725tXouU7O1QEwGxgVr2YcOTXAVBBIXOzPya6O
rTdlo9XCTKEpjTJf8SjlYeSLfemAmc1WEqah2Zltqzg/xF/coXeAB6eufwwxzxVg1FIJspH/iwR6
j3M3JNhJtdaD/pT6opeZV0oc5j4DU1r25prgwhjl+TUhAuigTW84MmMeclZDKoZqBC9fTGDAgkn6
5Wjyvh0ozZR5vqaEqny8g/APxPViTGkJnsf7pB1ujgKS1XLp4xF/NfO+sNN6T29b4lgY37FH8C6y
xvJxP7eRyqIizM7edNEY3yOsR7Q9uNDrQGAVub6YcvF1APlRnAYUbBELEicF59xj8Rxz3uVnNg02
81jkn7NIsQdBVyy+gkL59JMjAu8t1yhI52OBUwkBiOpWJcceg1TGdpy32HpkRyXiMiqWyI0xcabM
WcLbFN78t6M+qsYiGoBRdrWrx/phcKb5RYPW9X5uFuboTK/zkj0UEgh5T72RBjAey7P3b9ovxqXT
m0uB6AkieSpvOYjKvJ1DOBgS0EKIxAyFNAZm0ctluDS6zuDGpFjaYJljp2OZkMcr59yZHZR9EYkP
m0NmZmCndt0VKGV3p0fKksFrS24bc2MSzKYQDM1dg2dwKBz1rn5S2I8R9ICZskifTidDk+WzpNNN
0NZChv15r9STNI/mWQuEf8GbQQcUGLo/3if6FWYuf63FZ/ZHFKZ5oCvBwCPfYZo96k3ubATT/kpb
/fby6kVviu8VKGwrxuQZSKMNekTAI7sZiW7xtDyU63N2ICZqlyLTAfRphbSnj3YMS8hxaYOU9aOm
taghMLkrR+22FrA8Kh/zDPQBxfQpj4BzWbfYfd5MSBJKRcwwgW/ZxtmSNcJNKDAxXOnYz8xOYAS2
lka6CmDJgZIC+xq8ZymO1zn2bzgLhUprFkSFMwPBu6vWicn74rzYA8g2IfpC6lVyT57Qsfaa4EaL
T0D4Z1SAEpBag2cde4inH1iV1Kdzs7pe+XOYO39Y6i+abrA41eN2c40Z9RoKY9ITzA4dCgTvbU8Y
b7E25pB6jlx3lKjwWJ9MSZHR4//RPUAJhjT1FDAEZm5P2GrMqRk2GO/N9cJwHZcJehc2DoIYAZz5
zWef5W1eYi9Wzr6zLkKkkCjXJU7RJiEtQbr6R9SZbamKLGH4iVwLAQFvZRYRZy1vXGpZIk6gouDT
ny+0+/R21+TAkCSZkRH/8B4by3zbpiSYEeFL3t1uI0ZAgnJGcXG/JkJsjI8zFn1E4M8FPsD8NrtQ
kswmS7V7n8Ejl/mJWiUt1z2Fh346OfZhuAPGgMENXRlkDGtKFghEj8zVJGJAPrO6/lstH4t8wU61
pB61Bizveuc5ywHIHzD7wuMcoYN+Fh8SBLAm100Wn9CkYqwaWH2EOgPs7N3WIPUvsNHUEfUuqpUv
BKoR1mcFd5/rlG6Q6BhfdrIWiNWoEbYDbBDNgYogmFjOrfrUfRCsag8+awj71TXHt95tgV4SDRCY
SZ1DsX84NOqTMv3mPFc22XLvcNWJ/D9LyQLxNmB61G0IU2kJEnRwlH6uQStkCgCwly7LOWSoz7D6
EnmZxg8Jnv0WxWToiNXuPs7wr72O1TkCzFPseCFlmchBpcPb8DF69uvQnJVjPYIhN9Aj9OxBGnOX
tcUpL77P73PVpFYLROO4af5eo+bPccMKj/nktVHhL83f09UG3trPs58GENP2P9W6mID89/IRj+5j
SvVvCKPjNS/GD/ZZjplFmN0eO1Ym+uZSdZrY0y0VeY7F0xFtDsyt4UoeFqyo9rBXifUr+7LUcINY
IoCkuo/paaqONGZOCiYUhSiVkOFZr/qNn/crPDsVt1UC7JHVMtz1JahrkxrqrtFVmTwXsNGu4yvO
JWvK1+eftriSvNDq8zmtB0vucq7GmA3ZTJcJgx3zAOw3RGIIfBqou158GOIsiFtjxc5wk53eWLS3
XeWvcpD4Ra+r7jfA25PfKBHgIBX4YrXYWe3YrQRhuQzGVciUcIBb0qnaXj1lRULaGmUGssn4T1fs
uEXB9+ain+C0eidPiamlvabPCIENSgBP+xgyAbp7/xHcIoJrK7Sw/LpPqWPumGOWt7EyFWWDKqTi
/HMLn2HqVRCjX4N3XyEeBw/1yawTZHN+TIz6zprhPQBEbXIf3fsZEDBys5M9WfM6Lnw8bZC1AZeN
8A6oGA5BDVc9s8+SZADzhUFjeRjexuX0NtYCSlWkRzHdZs8DY3bgODTHWDcn9fSZGPYzTNoReCEM
gURToxwqs9damTUW6cBcFKgCFqNi1I5KmkLQoMy6TMHpGGCljOlIJMoQ/25CKxBkFxglxvlG8GYO
fqGJShEghzuNbtC4fHjWDMz6oIwRwozOQ5RoMT+jHByRRaG4B9q5LwsaSX9Rteyip+ZATV5SSgRI
ojnZotV7jHN06a6xtkG6YmplLubZBdI/V3LnHBfHSMGeukUsJArywvNymiPZlGBEkyfkaZdX6D6N
BbEfcDKGbrJyqBqjitzqkDhcDZ8nO2WtCvt7anQ1XL6O8SE4dFHXQNkLfkw6Vgd71mXUizXK4Ciq
YmDDzUNUgrjmJ8JRdiSky5EWIcPC8TAxnHfgyy4EYcjD4/SQuzkNheSKA9kDZKvxDOBQVG9sGYTA
Yb3I8rkGgE5UK5Bz7mjzB++nWLg/Rufaz3PnPgWGknaJdYh42IE5N/HdxJi8yw4RLyRcIEQnMkLE
hipphUuRzeK8uQG5h/gfhVklzn4aiztw2t/jqL0ANolSh2InbdYyy3iJ/JNiU4qJn6BlYsmPL3m+
3fESWSMlRSdpdDbLTbyJWTVdlrLqobz/dMzO4tpZoAhXuwtZFMWe2YlJ+9lxvOBlWVa1OwtU5Vxe
W8b8Jh/ko3GMEJlbuvLpEhmj1fDtpZP45fKW5WcbsXMJ2TxbYRcsPDtOfO4snQWbJ7F06xlQ+Sm3
si1eenuxI1uXh2I7joMTAPvwksSLeSSe54X/fg8n1xih9h1rpwhQ41H10vGhmAJWfMXZmEys/0Yb
bPqKVVQChtnDbk6uy1si3qBcZ/A33DsoTqzvkOcoJErmDACU/pcNbhNgiLdfFGNB2lACu3ZxCei0
LWGjHabpFrWb5xwXkiWhqNZP57cAeTvK5OCRy2lxSYjq6l/wTmd6ppTkO5ZE/A3n3ELlnpLXgdQQ
BF3mBBRihlaQRadR5VLk7La618GlD8ojKifpqDGEJQeBmoXcNAuuzmr+GqfBEw/01l+pIucftoF4
XnwY+g0YcARmRALI1BAAuEQt2UxNQEQ2hzmjQPGhBuElHikVDsQIhBAwQiBjTrSkg+u/9Q8jIkXi
U59iMBgTrXukjnbp63R9b0mXe81eDMko4fQInKL7iOibp8gyFzaiFRVhCWkcYJzqDo0mCoQWUyBq
Mzj+uQa03neY6yNl5Z6hkSHwjj0UGVOTmvoKdrsGqqVGMox8QKsdbZsjmOhYCk/rX6nViiAv6WfP
qhnFELcClglOgGzcklj1JcYeOuAg7jSQFpMz+qBIYO2OaNeYkBJtfQizr4+o2g9ywtR9rHAfv/v3
rYbIYJ/sC2sKc65MGxvAb5RNQNbdZTl+qkUZ9qIM9iPwkyTWoRmQR2qGtwMWQW6meLe7A0Pq+vCK
ZgjJ6B68Cpss6InSW20/kNnCs/LVybqXvvm3ig6L5tVmKp4+mJ0bdn5FFMEmG04oYsAj+yOhYFJ6
KufXn7rXJm318aQnLaQu8nXdy98djcF7STxCtETUuSeQ4bltc8Hq+D1h9mDdUe7am+ZtSVCyUyIE
DDfQJeYsW+FYAmVA+hO4Te7eCNyxlDUHT+pgeBBFADVx0OyzzmQSJkdK2GT1kQgNckiiKN9GJznY
VgihM4EDt85+J8mGTKeL2xjAPQjjtvidod9XOTLlSVKFOSfAGJv72CTA5KrhaUZChS95XHrfnyJG
1EQUpRGZPcuWZS6eJeAbxfcji5Fjn+JvyMN0jJE4HaIKymsozQKoJvXptwNsCRZkyJByo+90DF8y
QIzgHZZsNsXDzD7MoXViMLly4SmfUO/be3UgRijYYdgXNB+m0+4N+AGRb0dk4nL74Qt9iJaHPow6
AIBLttOZTuvOb9kZRr+zWcTCi/3oaPSVdK7SZcRKTLTamvhyo9jmIx2Ju8nVrf3a19AV0361sCDY
TH1wb4Fg5UpcSvbeAUhTjflRlntEZ8qcFIRPhrum5XNfCY7e0XvAf8bmKnklxHMnCp5kCH5wqkAk
ACunv/Rtw7W9po4mKaqOuq3A//cLsiSfBV1O5jmNSHtUO0jH7R9SGcX8FqfLxgCrFgK/gALolNKI
srnFBHur0W3YnF66ZEve0PEZNlC5JHgbY5wwtMhxn3Ytlrbk7QZ8KJ8Wm9uUv9gsukr9tIdGsGin
tif6sh7du1WTuA+tt+OalDb/V8vj7LawpjdnNSq8tIsgzpA1zfQNrB1hZObzR08dljOq0AfRrJ41
EwYR8kzg1ggCteQcHecNLs2fJIvvKHiiGDd6TF7L5yCl5M6wM2tFWDtuSFqcGe/vPpW4PTRfl9H7
MmYljDDaFwZkBmdE4F4ja1b91lhsV7+s7pooN5Ls/JSnDXtycUq/XD4SohGUaUtfw9FSC+odWyhj
jXgo8+5ThAEd1h0dgZ3euSMSkESs6KX3V0zExgxVa+YRMzqzRxQwXZWQFKFlD2VXyvQQv53NnZQm
SQxHDIeREXREX5HCBMI32uet8pF3r0nCk1f5rqM2ClkUzNFRgHnQUjNiMaIvUoxnEovEZuDUwLPb
psealUdqY1LCVIYPogjsBntQZEh/hNVEtraPJIUq7zd4Hz7tTHknB1Uq/iLu5DU5KuIdHmgNM5Ev
3ijZIgbpNMasPuUGv/SktnN3uZCVh3o/JqUlqrEyl0uowdSBDmXtIjEs1hTypNnJiA7kDfKyDBYi
SSg31d19e9I4WFKxR4AIwcq/r/eBYIBFIlOsmeW4xavzjNq7vsNGQlAqpKMJkJ/J2b12QXldu0zf
NP45oEbulEszavGQv+WToppYOUuW/hJAERq1PMqbE/wg+NLQUyXo76GTEh5HZBaufaTv7FhxP48Z
hh77AKwLoqL7ACtHhIyriTGTa9jkXDg2imGc85WqTTY498+Mi3JK9Gz5UTmHkXwHWjGqXcyol/tg
KQckh2Xw9UIPSzaFLiHKpctHuJRdfPDPGx1BPKjbHRyAvVf8mhKsY3aK8Txf4WQ0Ggx6P3B7cK3p
EMg602mGiBDuPafghG3No9+yWzZDX7ebd1zIPhB2UCPn8e62hgbiGebQRObaFxSOaEiIOoTIdABY
CRHCQHyj5Ytexn4C5JHHAN4juvm7o191dgNe+lGw6e1jhbNmXJ2SpvwMpbVzgdSJvB9AGxJ+/9/w
d984pXV2W3RYgJKOJpMw2TDHcDftO5zQCCUpF6HURjCbLUjrQ8DuHPr0QQGHSiwqITD8akjcwCgD
4lzBaW7OgGC4g3mwKvALSdU1g1KY5QJP0iLAw88jtGfkreei7yktSl1szOcwhyCCIIr43kYwENj+
kkTdUu4lrG9QMQOzCdT1+9Bn+uctqZ3c5T+hgS0H7vu77XwwOHV6g7vzMyfwWF4XotUsS8C3T10e
hFlLpBCqkT5pzNQQznCohsi2uyYCrfAgYfOeUQvFbIPfSJsg1Iosr3MEln5HmZuVLQstzu+O+EGT
W12+OD/nFYv46Mtn+eU15rjv8mopqlQs3fDgkc0wbKA7CJbnDDv16OOxxzL4GRFLPKi5maBpZb1K
YijcGSEIUiEEg+HieyjXBbgA5StQv3xVnDAaqmiYytJOfsqb95CRK1BqhOg8Vr0dZn4tdwuJeb7d
lh7RD5cdoIM9lx4LHzj4w58Lsi+9k7/G3SkSKBDN2jFYO3mbqLDM5UNA9fjg3dFh1Mp+ACKfPAH+
o2zQkfFL4yIXLHhgP3WWFOEZZL5DDYkEX8RSk819uprlqd+gWnhFsvJ270re3COHgRNQNaCef1zf
fssKWtNtcl5TCQJuDfsS4P79rxw15ucl2gE1ITBG6vBxTIqspJXR0d4yl2VEEJDqsYyv3XYRI5tK
aRYNxR1YE3AnEA3/WgioIbhVkkXs5FvKtAmVXJT3SQ0C0VXI+md+Cbis6RKUrcCaZ1Nw3qzHgICL
DRy6t6ipNxx0Zg4eEP0MpQVbC2dmj1gF9kiAyaut978FhG8shcdqh4WtIJ8QYZGA50BVX7jREFWI
uzBYEy1d+ZJAi5TmoPZnSOFPgUaH8tRhwwLZ/n2R8CGmEgYBcaPbwp76AeWJcQaBqTnfQC6Bq8KJ
reE3fzBDw5n6HkAp8CWwQ949Ckj8oarMF1h3qNru0TvjB464E4rKbxg5uT3ObXrBwRk3iIIwHPOp
KyBeIsumYoA+mYF1l3zhYGg/Rvvte1eiY7sjTs7YWubKdwEPHrwLJRNJPBJhsfwmCn9E4n99HJP0
Qw/wMN57ezy2gaTYv5LIXLkGQXA6BT4viN1ivnJPftv523tAH7oH2gobWs4OTQ0iUpZigWXjcU9i
9EIrEM6Sow0aQdnNeue/NMwIn7OQMiHpZdAYkLgYuuiJrPBkAWdTa2xRz2/6R4LgBAMC/Itgk9xS
pwas86f0W5RzMFlvRKva0RI8BX6u7031YNWeu1oGxEEbn2fGkBrY6A0BZQp/Qvsl6w3GoUB+EwUZ
ZZSmAVqOq2v4WE7blb1fnCr07YMm+ojwpwBFU+yClUblcdlC+fPl1ejzIQRKWPP7aNv96yNAOPXp
N3H9e/qUDYr8p0AooAZBk3X3Y2QYO3Nq5WA7GdgSY5sCj9dFIMYgT3TstjC/5CaFw1E4FI+bzAtg
jAsRiOO70e6geoCY1JX3tP3s7glZDXsc62SfgK6BnR+IJTcMSjCfnEofTy+wG9Pm+o3yKzmduwPv
s1ljIRQp7ZCw94EjHLR9+N5N1Lot+wdNRIVTYMFAWfrmtQn3bx0k2uB9AkEC/1sslOTM6h20VdO2
uMWwG3t5pyW+aZvnjDNRoYOOnkfEqMnI2ueNPiro1gwiXgGJoYGX4g1A5RUNbSwAtPHhD3pl753I
ooRlA12GO6SI0hjoFKbC3N5cvgGEMsmYj+hr/t+rI6sgbiy5rYSbk9EDcXTC49DqI2UCUnqvh8jx
VAjSTEnfpjgXSbmKcYsxQ0GpBm43RUjwra0Eltuq5TcpGxn2ivovVTnQi+MyaencKCRzn/1qOtZ2
KnmRX7BONCUybiorCNa7VKFI0tbCVj0iuzYEGXGD8AYkYHwHngCPGoEzLsKndEQB6dC7L7ShymxM
5DkEALDaXtbWlryEQpB47RjbFcEjVW5i4z+uBUmSEhVu5MVAPNCLWp15tuYXdcvVPrAMt2y96ezB
s1FraEGKdszl6Q/2IiQCNbTGgBIu+P2Qou82fQzrml1je/htzq6/e5Zzk3f8+k1NNODuY4YFFaUA
Z7/llOnwyPSFGbZTanAft2evMXC2URrh3UYWbky5YcPqqKSOgGrtrpoCCsu79aRMHkOwkrhu6nOA
ZA8yQlYnZQ4kfYntXIS6k/fov1sOSX3GsDGsQtNu4LQDDv4yOg5M/+VhZzho++S8R9c59+jdFCgT
K3Pub8AE8KcIARlfl6s53OXrjzk7/pbhfbBfvMY1xW4shCibJJCgxxVTbpNyGgbEUrh47E4x41qu
d17UGylVkzz2WZnVE3JIb9u1FmmAdmN88VlePvwCNVzGTMTU0y690Jax+rxhXgJMhfcYJX9juZru
/6hAHzeU/vOHkwI+QQoXrukv4MAV6o/gAH+RZ2SWZ+qH+0pKfIDSwx5EJPmkzGnByf30RbBc1ZQh
g+kDO86zw9qP+JEFgupqHkw36kQAhUAqP8k33XrmmHICCpkcls1qkDmtY8F1fHXgOwY8kO8IID8O
Xx3HjuwgEr9QluZR4EQLEofxgsSh48m35een/Bbz97nDT2fBRB2TW3ScRRQ50VBSjc6vM3SYnWC8
DT+/R/L3jBfk/5CHgwqaw275/xsE5CdtHkP2HPyyW/lHcMrb2FDE/QsQJoji6NpJWCN5FrMsrCV/
RmaUWkYoaVEOgeOU4yEB+vnFWZw7n+cijs1ZzBxH/nOIyLr/8p3fZxFZUXbH+z8/+cEf3398mDfK
7/JxNu+xaTZPcpXd8I1PSfqV5Ku0x6cdZL98Tv6g1fjp0YLyIp+XXx3ZiGRoyQMvFpeQTZCilcac
cUKLyCEex+eAU5aDGjrRjEONnLJjubTcrOwQgji/UbSma7Yn93kZmYNV3xpRO+tepoD/PNUB3+HC
cIyJaSKihK6KT8x7kTuv4YHUDIro1ACA+7lsFGQPaFREr03HHGRx66cdmpWPBHJ70B6A1ZBNXmzQ
yLDmFDFP5QbgBlW4H0Hs5XGKybTOLUf6J7OpO3SmeQcPScwKXNZIguhg1tAjbEzJwOQki8jA+Jdu
4eXdvIssiNtk+ZJ3G9C0Tf/ee9vChGnAnXnBKXg5DxZSwmdAB2F99FTw48hAeMGRwOXqVfHTP4NS
8O+iMqkyANVhGWLk5CkO4wH36Mu5OwA+8B2wnAfaI8Tejf6KutQTxR6fBCkluZqZ7+ZP0R9Lol8A
kcRTmKFDluWOXKOhFQKZYSVCaZGwhBsce4qGA2HT1zq/zA+c3BN+MxB7V3EsQqkTY1aj24xfYTGo
e0BeydratXMNEWd0K/eJUCMOsJ3KLXFnVmBpnEHgab4+fvsD4L6UyasXMfmDghpyc/aJNmr4aUC9
NKjDK21wTB7Twye4S7uvudWvN8ocE5bhZYgQYs9u20bnxuHR9TMaCfsk5PWQ0mQFs77TQmp0H5x7
HNDEIp5HyodTjV+J0tNm2uw+SCOknx7gxCFGkfqeCZQPyjxpBTyTSy5Qyy7mxUYw/g3/sibkuP2p
i4ziEXEY3tQ5ILXtBWAhBrih/oP8G+JjUpSirD8X0oqk+q9TI9SRu9JRUrZS5z65rVnKbsG8hbqH
r6qtMKTpzCWvoBHukwupy9agISnKvgIhD8fpbTsFwWmOSY4Y0+YYdB4Ia4BCvJ3Z5uKrlJdRxEIk
heAXOgK9UZQtBxZpyLPT8MueIiLelxF8FDpNc3bpv3r7Qc5x3GYNSC6lo26NpMaQ+tx7g8dAM7hP
xQHnOdQ2rWSV3GZGks3yddEzh0bSqml2IxR8zbmLUz1amAcWo/pYW76HgnVEvmqKqEz3sGSRJHaH
qx9rog6yzWWu/ig/GlDPU1R6FYQYFqnoTloYFuIaP9VGe4KAU2TaVMICrb9ykNlzjqAGzzx/I8M0
Ps2g5SBMV3WZ02/vgDrJubcaW+N9T7hbT5SWYXa1hgdkcdWeEqHdG2iuEt037UGBfy882VcE6KDq
nBg1MjA7CpiAp0D2+a9CtN4WfxCvtQQbLujJ4i798NLeNbgChYVR7CnD5vgcFaSHmZfgpbBiiY5c
9wxVNG/VJ3hCMCoFNmNfSIhhi76k9H9OLv76aZdeTW9GpNeFDhIW4+OiBSEFGoZ3ivMpEcOYmXiY
UmU/4bmBO8nwycwHxiMhAAnS6Nl/JUjDgt2C/gbwOniBImbgucJFB3jAXE3CR+DxykhnoCSDHx/G
WIHaxDjdA/ympt/ywYaQPbhg/3SAxwWAE2nvCiH9xlyJqVAJQ7E5ykAfDSG1jVdjpNkMaGvmkmiz
a/rkWh18MEgnoJ+VKAn3bhfX4r8948IsB3qKX7vzGNXhcVD0bn9I9xGs3QjJEI2IDbGfMMYZfn+2
1iXXTLpo2KRcVYTHn7x/GpFkQncWJor33jXdpovUgK2yxCTJvMRo99ixNtX0NiS+0abv+NKHwJmf
oisuGl63QbI3vDr3yJzUm3ryiFnKUfogiGpASjNs24THSgEDCIYMNe/1ewYD0qtmNzLhECGwyZ2Y
fsUN9ZTy6EJfahNA6ERxYhWsz1ncsMYNAafE+Oix1jwwO+v9dq+Yk9n+/m/rOBTjR2QDAgdfRyU2
Sbsn9ktcRvUvNrwC1thlRJGG0FNHpfIK2s3Zl9B5UOTrUiEGHGCSpCJR3m+MxL6y5ba7LFRd+gBS
r+gDratZPuJMjrA7xKu1qzBCoPf9S7MQrGqQ9wFtUWMkK81+ycftyoTYT5sZ4znUK9L5eJTAzUcF
adVBewMPTB3vD0jh7mONyIlJ6njvsWw7o7hGznXvVYx64N4AVbDqwmkGc0XaHAIVgIJlo7Jr5J0t
jII7KyhNJ+S9PaSK1QXNigw2fP6jIhjQtuIU3MWGg2/i6z4CCqWndgUdL3XPOMAqMf+Pj5GIWFi2
tn1vD/hYoHDa7lwQciEMaoPK8ZHNag44sJe9WhdAuC84DiMs4V1vUZF6bYQ8K4LSFzXph8MgQR0m
7TwhTVneHrIItigfrL55iHJUUWHO7Ds4WLxu9p3xTkViCTx4h11aBmqMHnxyKFpApfRfCHkKKp+5
qOGg8vO4+arV0xiiSqeluufTQOGGuiBrD0ftYDjp3mmhzb5C38NtsHpAVYLU/sNTHl4r9Z+4fl/d
JnjDvYd9WcmsfXcU2peaYR2ph3h5tiLF3TeTmpdgMc9KrBfS+Hbq8d1422IcfXEvkyylCc7e+8zC
t3agQFl/1AiQ9ae+y2KBxXA7PFp4PQGeQZ0TAhV6E2CEmc5MjJKO5NGss3174XDTRv7jNEdu6F7M
Vo+Nps3Y3BtPv9uxl1EAoaByKJqu9RhhtYVlc5urd1Wg3USNVXz4mDAr1I4e3ayNBU9XJZllhUcc
M8lgqMNCBYrYLekZHHYx0d/hVR1qxYRt1Ua0Ws3faInrYGuLyfua6Kdx8ehZ2KbK8RiLozpMlQEb
uxYz441mYmxcB4o6UYrtrZhcAOblcGA57n38KGLxbkY3en2kmpq3604beab3KlYIN7DUheBTUKi3
VohPjkqkG/KZkc3VfGYBJWPQeDMLKiQINBw12uO3Na3Pfol56yzT7RLfeiBIC46qprZYwzLHGtRG
8RRm2Vt38XpGS1T3L3v/cgOn5kOhaowbDBRncXc+NWDuse6GedT4yXbIOiClkMstkbU7kPdUmN0c
MsJdZQfpAxI82gIafU4pHwGe9X0E5IBB+iFC7ejTkONhL23LB33On7plH+FcFKQO/6DxvHtAdQDp
NMWArT0G/TbgSvQxlMvsM7Y95oYSNtY7MUg2QG71COxfa4HtE95FAC/xvzOTfJD+0F0eE4obvdZc
xYBGcOAr2LmcLEonyKgyJL7glp67p7EZ3YcUMGMtMbd6d9/XglUXpNaQqjB0jmKKctFrB2hFiu5o
ocxvXo4NqMTc+xndCw+6HpiVEZpwU0pMY5iYDGObI5AsKqvLfReX33LHhRgwDEzPFGUuVCP1EfVU
3wyeABNjsIkR9D9YesCNWxtkPNCRdBvbm5ctwfp5GYogOhWyK6DzAttec0Ph1UHOKoBi4uB/M4C6
Gu+XJgSI/p1hesuZ0KvBrsI0xFzrD/xCMUK0SK+cp+EWpKxeARp0jQxhXqdsOQylJeCSweXpp3s/
QzcLmUPLNWDpao5K7NS2FSay9bWZpJT5Cc3ga3v0qgbsAaANIA7wDmMMZICDnQfqeI6Pg1HZBTrL
hbsHbgdAlOBohdmc10T0WcC296Ortpz3BkWECugnFgawkmcatl5P5KoAg3h8PynOTfUwNUJRliMl
+SelM6mANCghEq+IPJj3TKRmiQEYWXn0a9BgygFoAdGibIBjvY+pJ2VLBFdcT6gUnw/SD76FTpQM
9I7+jDOiOhpZhFVERSMDtnXypM6gSsnhDNpLrDcuFK3e6KSUKDbhGcpABGW0Huto7qYOxMT2Vv3T
EJ36E5QNQSnJePI25HCRaqOKdrCLGeepLSA4iTwGL/KfewRPqPSXX9U/bpR0gtBlzVuhP/Ff757X
JroIDozQRrJHFXo1RJmNCBAxDNQbVEjLh1GTKuKhr3RXoqmko0SiD80xZWRcrhk58ZYgDCYjDbX0
TJjuQLNqa3Y1NnaQ6XRqhwUGWenNVeKSFOjH1WMJVR4mPTO7MdjniGZiAOmigEFCnfngtHxKyfLV
LaWAaYvbn8HNBvwWZN5+hKn4gtMUUimLbCmAGgzu1LLootQgwG0leEvJQSN9NeNmxHRLrqzgrSz/
BcSK0Rh/E7Hhqwh6S1fpAuIISxfgwa13CdnwdSaALZKUAHk/dcY9rbAEoP+plUGzpmHAOy2u6/vs
5VJ/lDKu4V+gd6td/CvJFlK/RaWLVAxcrTDvpZTk+ovaZoUmuGEQP8f1SXB3Nb/QULwDERlr+PqT
Yi5qYcMbJTnoU/6ld1ijEcQUzgBFAvzUgyyNMWG3cAWmQaqgGYJ8uboC6NDId4p6HSo1HZSAqQEv
Iqkrk7hYPKnTSpGPSg6VUko6oNlS20PCCQWaEfKzlJl2FILCjheGnpfaiZfEyyVQNDRcKBHKzYHz
HA0nWwP30JUlgn6WbLvu38EqOXSIFbA0IAjkNWZyeKi2ob4n2BJSLZFohMhvAnqLlzDxXI/kiNRR
9h5FAQoonfFfEAQOl4Kwj91JlyTVvyBt0hPES3tMNkiSMQxDLD79twfEznO8zRKAnmF7yZLjrLns
qr3yK/JgRreStI1czQWdGqAdtra0BaOYR0aGGgJ/mBzwgn5P0ozfTC6LiE+Vbgyiit0IIOfRWwID
XD4mCIQGAtlJYm+zodqs2/HbWaJGDl703Vt1pdKsuEmjAzahEBSXgjJAB/AdFdc+HRAEB71QNvpy
40t4nyk2x9FO3p6GNuKhIaSpHMoXuL4bgPEtveTJXySMsOI1fAMpAXLAPrpJnBaN8e27RGydhyfN
zvvoZlLPFawgjBMmNnmWfs7tmtTQ9/d9QQgATeVxIdeBEsJQYD9y0u3kEvLpyqvtPSO0jx4XN84l
fPMENkcttvP2FtZQ5SgqsoGWT/tR4WDbHApgx9rmoI5r4YJJVz70s4mMOAJhynt5r/JiLuYXuvSy
uYM/CMi4IZ1qKUfNdZLzSycCBBJgkBzl20PWBYsjcKoAoWS7Ah269NhC8QluSUou4sVSbvIPInMh
HVQUaXxYaPFhhg8MEov4GfE8SWl6FzeegCwITcgjwR/Wm6QTZfegP7+PL04TIBr38EUugBwinUAS
Q6ghAAeV3zzuJrmfvETIccAsPxBS7Ix96WR5r0bvBWl7ZtFruT5IUpOiF5Ut6lDcMHw9nFUMV4Qi
mJTA5A6+8bwka2G98FMStxLFlwxT0hYMBKBEYIZgXif5qRV3OXbdn3Hqiy7RSJdWIFCu3ZODTmz/
i/GA20mZEEEfcCKCUqGKw5FQhGMBDR8X4R6RIpNbFdF6tqiCYOHhEsfhPfF9BeTusAVnViKFL5aF
1Az7l/cim+KiV8eRkSv7FPXanKdsbQWy1UAFBflcVyrxiGXzRX4IU06xdv1CW6QZBfJDMEErUVDl
IW0hZyyvsED6vC5snRXZFpYIjlieHPkMPWQr/ZNWkpaiS2jk7qR15axAH7MX1JkBkzAV0KPLT8tK
O8o5f9v3xbHKJ3iWTnJ3vy0hbfFgTqHFgRkpbFvg9UxP/MWMTStUoRiLChbmOZaWvsuzgHTkNd4z
kJb6tvib40f5CuAAoSjYG86E9xOwBsuazcpwJZeRYjcPBDhxABHbjwbp2u+DQhYH2MT9WtAHAmEA
yIAC4IHdS7PJvSk3C10KFCC+s+yCRBCVLzZX/YML+iCC+F3uLXmOIbTVwWUE0yB29+l94Kikf0hM
8nFFpajIW/d9ufBUEtjLiu+yP0yWPgMDkGW5L2Ualdbneg+lbQ2dSh5cBTzH5QxMR+8DSuU3urtL
AZSS9G0HkZ5UsqiNYwVACuhTjPek6g7Q1UZYjUskm5RjkP0JQOq7kxuvAAp3zYRLz3N0PlqPBkcc
jROTiZlL8HmGpv62mLTZFwYiImZUwcCoFJ9TlQnke8JfvIp0f4MvQX63POsv/WVCvnmX3W0Pz6OI
aOsFr4H42DPqv6jeozHZT30Tj1KLLvmQI6DTgXvh0Q40Bkid+A/aBT8RIOB3ueErblKamxtDOq9M
0xA6+DTRHu9CVQZ9lZV0UpebjE+ADKVdMro9W6NjA52gPWUokJ+0IA8ZSkQrQ4YV6dTswRGV+uvn
xquQ3UGqnnaQY5NWOHOehM6cBaAPtELRX98Q9srTTw5WxoqUUJe3cEJy8AVvp1dz0CKPjwKpfSDX
KjnQJ68Q5MbympwiP6FUy2mg7MXkKZn1tyMTpWhSyh3P/QEeT36T79/3yV/AvXrSVP+8h2aRy/oF
x35nsEYid6Y02dNpJKQienLjNBLpCN8v5tBvX5Hhlrmdl7D7lu/0Fxky5LHvW0PpQ3IziN6e9PLa
RoiGgeu7I/mNvvXP+yXIlK0aEun89/ju6L+/rdgYclkYpeViIjrAUcrvdOKtjNn/vvNJK8ioJp1P
MIPS4TDh5FJI10Sl858xQ36SaucZ8JUBWGy6gmwT4R62JeOedLrvTw6buE9GKxkLv3uSV2W2+f4l
Xe1zenz2e5rfGeBzq/HcKhbDetk6IQaRAfEBhtyyNUTfeQXQzoczBmsjkcFGOu+jl55sN7NQ1ggb
q8H77K7a8YUVd3tt6aMLdzMzbBt5unZMcULHdAy25Numcq1A6AEgo9nUslVsV03SQB4Go8hN6wut
q/0JgNgI8v4bbj8lb+rZILv53zq5ZhubPLQ9XPWFDrQO2jV1AfOToQPky06K39evRVJu62oAFbbq
r0IUPGbFXaE8Tw63GKXju+5S0Gi9wDHcDs4xvOX29QDSmVQqFWYbmvgmBTDYRfDDuwEtIj/spa2u
gYEOCLb21e227aXhdP3+zsKlnNRAmHUX1Fmk6IdUTmfWnTWcvqsTRGmDQ+bekW7dGI7WdoyLB/Ez
c9SDr0q5n6gNeFHbqQeXACFVA67ASkWreEWp4DZCqI1kes7sefRLnJ3LpJiCIYBY+9Um29sg8kq8
etIuyN3TrPmgfGUkRbsHgyPdqmu561gYwsoY4h/umxv0ai9U3lsO5j8KaowsJqCMXfs4nv+hvG62
/bJyIHQoa20Vaj0IH/cOCTo49xajQC4MqxPqjk2Ue/d0YtyEqB0usDfrslKuOvCD0FfQTVRy3AOy
hX7GnT/Ne1jiDo6j9+K2eCcpgK8/hDbe40fDf4Pj+8meJFX0oYW0FilS5ydfr7b3yXlw/7UCzF7f
YjYBMgbDUIv5RYUWbt9m52fHQBPPJGMlJnNkg19hc21J9vWB8wqUhy2SgJdRCQrB2JCHVjYU1Vs/
zRYN6rTC9qQe7ef18PGjDSxGU82nZZXtg6wHwHuvXLy21+2NNOm2DTx+SzeEm1JQEmwDi9yKTao+
J8ENi3WP3MzUmr/j8xYSQVBvICkUm8ZPvbkm13G+IxAkfEE5mBp3S8mwlhmXICrHexVAPU9S1MLa
UKpYFUBT5ULN9j0oAMZ5ZcX6ICeADlLknPZz4whaoiZjoWFy8JP2VL851jD0NlhpAuPKq/C5tw0S
X2Ky0WtjSIlPFZT6nlwgckM31b1Ww1s1e14RNIqeEJQB5gDqJA9BLQlAbD7KjOSClGg+erTC7DUA
/TvfHwITDXXqn4hKYHzQcN6K88zD8u2T8i39HMDOy2tFaeEAKL785HAHrRlUwvoNbHQ/PNrw5TUL
Mpl3W3kF1AfJmcMfvv2kP3X/TQlSwsN2JOmoVzfvqWt9Zwyawyu8NFmpXUJqVD1Ye/DdvEwdkbpv
kuPRMKpxHolB3P+aKjtkNnXVa5ndqznYmwPjFVqnKnyIV6i3aqA44uvogGgB0hmZHh6z7YmBGOCX
DhUWrVPlGcLBPup9vBBuwASzgYllYysuWwP1GZT74EzyonXtqs2obARiv4Tcxv43R6hXCx4WqNKL
k59iTQvbIBeIqZtRBnkq32CHbAHk0JErKsZNmNumV2XDY7ZZefVp9MwoEZxc9be96lVda59hA8z6
+n9Enddy4lqUhp9IVUIBoVuUJXLGNxRgLImkiAJPP9/uM1NzfOzqbmMDCnuvtf6UEIsEqOApEGKi
TPaU9gd65dAQ9kfqGtvyAhk2xkkBg1SCNRJP82q8Se4hVuaTXTdhJo/z/evMiCaZoKk4YnoTPOWo
xvkGBWl9rHVLcvUFdBMjDl8cD1w/4bDgx7kq9hL+aHCfcHGgpCg8wAOZhLVjPJfIZlCYhoM44Vi0
hjPDNwaL4fQ9qXbGWvtBEHNLM5/AEh0EGb5L43xbSJsOdJcBg7/OkusxfhJVpHjlpArNjX4ENhpo
tvrP7gp2gkLmr2bz4w9E09ocs2DEx2+r0ewXnYTkj9QgTl0kOtJEv5KvBAJ4BKJAKwItqAoY1sMg
t8r6ZL2xjcgaq8qEdXpaa8AC1gDQjylbK3sSMyzeB/WE4QgeD0xNuArwmRiCUn3VSwXm2be39F8T
WPwrBMrGbjBrN70OVffy+S1pMHYixnNr7sQmkQcFc8Tvsj+5z9ziQQZTF7iLkCuBZEKJUQICtnY+
mGoI1AT9qdzGIyGfZjj+hJT2nLYQPoqoXbZLbdrNZRrr2iWVatMdBzl8hacQlstLM3aeZJVjVKXG
nnFgZPhBgqb/GlLYxF458rXT7F5u+ur6IoKJ+Pj7KokvZAowy8dLRPmXAIcABMkIZDTmCjCWUT50
qo0dAsZyZR2g3vpgwaItexSHOg4AeTDCIxH1GPM7CdbgSfFGmIcaGZlUVr2sf9J14eQLFoARHhWH
NHoygJSZg+Of9YIv3DPdtaTSefVkv4HE2AWUFEwUMS3uXaRnLZ4dEPBTjPEqHyTYyY71V8TlnSgA
8jEOqzExtMaO8NEVfx/CsMMIB/Dm946AnDM8u6/S3wZSfmHJkydkK/AeQn9II0UgAELECmuiybbi
1P4EoyoYICdtqBpcqhC4e4UZkIhFgAZxq6SgEy0rrFd75G4Q+WO3VeysdgatrQJtfH3JM1826RmD
LwI4fAeJrnFiSwpbLEa5exGkwQP8e3c2ACIvgf+/u2GE2XVzvG9JPaT+SEzBGjSnyi+AxHMP/ZNB
7ZAIg/Ew9tjFTteeVEXjT4buQ6VdWHhINDsAW/1l67o7FEdzfJq37tAtZ6MD754JJsxAOtR+TUHV
MX26EpalUFXFHnzCHPfDK1ZHbk9GkiAq9sgid5qLza2LDZdNtEO9U//4kS/IueziHGvDAwHM5M9z
cztYtnaDxRtWoOyUE8iOMkzRsYwlFaBpanOXcItomKpa6cHYVXOdjUxUCePkGemEC3Y+X7O5wrSS
wSV+9A+SSCwd2cI8Jo2zmhQTPVQtYoKs3HtCN0KOaHUTtMp0o5BPgxbuXeNB+SDHYasQ8HTCB3I2
rGd1+aO8fZi+Sr0YDCfval7kHkY30mDyVK07SfY6MykCBYqzxowLUAboDN+AkY1tM9jhoaW6RyhJ
48DzjgCiLPAk3H0QR6pRnvvE0DS/CtgT2XRoqg8KJQaiY5z7L8nc2FcIa/VL33s1LGmSW+P1V58b
w+kjWeef6MXUjHtf2ry+m5OOcUSkYTCcrdN6d2IQwFVhft176rwrW+KgD4KOtj6OJACIaqnD3x75
/WfSfMI3iQqJk6lhaV7yB/iVcWhOW9L28ir4an9DFNpD3T0NvAJCVjB6+F+MceXpsN3qj59Ru+3k
RXya1eb2c1on/V6vwx4SOAZAH4+ZvhaCk/J/+5dXOPkHhFecTo408gzDV+oVowX1oLQ25Gv+B2nj
K9N3zDB4IHKkuQl8nFgAhGLSyJz7M7I0BDWbhCyTFxzbgCNX+KZ+lUbbRz2566tKWZp4YMPDis/K
8NAqm0cWlTUZKmgC6O3a6GPCCNpmNVfbsuvJ6nAL3Bmd1zAqzFmM5O87B0SV7j/Vw1cGoRmfS9RN
ZOHo7gfY7j5RR9ui/4nJiTs1WzxIPmBq2mkPUPo9hU88DHBuzaL0O69inNv9Ox1cNku6tWyum2TV
Ud6aykSkvnRRl6weDV4pxM+fnHIUFKCuVM+ESZgIqeenapIz3TuF2EZKqGVO4UvZ1NWBt8d3vwrV
mmoEjbID3ydJZoQ8AeTA8JNkNSQXEsvw+4/y+uvNWU4iVz6N37dac168GmHDt9LAZuXiGn97RLuA
WnVoaisjXrX9HISZ1/bs1uwixTIxLkV1ydA/P9ZdfD491qmyzAZeU4ePZiuTopGP0KzOePkxXifv
6Dnaxs02/ucOqseYYIXJKHgWU5MtlbeSL7/a9ZMtEhVKMD+tG9t3dfg8wqYiT/JaVZe8OqT57mXO
eDkZ0gUyWr7Ipc110Wy7dDscbGJ52g+Wib56MaBGgvcN2sERW9aSIfkg5E40q5Bn5MgNtNWg3Q8L
7B0r5lOqpXBYzfkdvn4+HUqT6jt9ZvPmu+DI1souNmdNP0t4QL7J38d7uk2rS/dd8Hri1x9VFCyG
7XAEtsYLZ8nRWzzMIXHwVwXHAuoq1jKNz08Do6AX2CdaApXKqHNzLvjCvqOtk9xUd5ve5eoXNjZ0
VXjGD+2S+fDDZR/LS3v0tJUciw5mNxqrE8BEP34jBgHRhj//ckgUEfwPTrphqWj9MPACJfv6Mqii
ydrjJlD5B4RgujkTMNWqhxeV342yqnKExIFB2cM9PA0/ZyD24vLzZM09pQF/6PpZwagKA/un3Xc/
b5E2gzc68bTsq+N0lzJGInsCl+qv3wLRvLxBzOsRv4avKpNc1sN//7M2vic8QV3675FXljz8kpc+
/8dfP1F/pWzDb+dN8L9MvX+f8JVbRtGjQqPElUya5xrCKC+EFude0rqoLzuD7wNdQEsDnCc+TDxQ
IzMqLN2WDSzd95+zni+VwWZ0X6fc7Ll4xbyE6vl3V26qhs1s8oFh1FBpDIF8Tcx8JEQSA0sHUaxE
RBylVYYf7HtwM4Ynrm9Px+7zlEJ+QYr/YksyisJu+Kk7YUfVAFJTTIXA+XmfENp+/bLdD2BQdw58
na/qtObintKocW6uUjq5k+szmKy7fqGk+4wlcRi8DDYPF2IDRrAxjYpw7NsLyg41+Ou3YrtJaGa/
09E9hFsD3KAuCogqD5E2RLKFMIi7O9DmwM59pqCukMoIvRFnmsmpCauaiMbp25LY84RsCRr6P3Ic
kotIy0OI5AzqsSQrhScbY49mRhrRFbQQE1SSQMuVkVtIAig9OUwJlodeuUygEE2RrNAGo6vRdlXq
itK8HI+2lP0ffhtT0DVTiRdY1Bn+FjaxKl5sMG53PFA9poiR2SgFUroylTGWSt+JNANLe53LCbdN
CqkTxQ2BPzjD1aKYKa3yJ50rmC3M8QOVfrM/MLEYB4Lh2DhghPf8xesVUr8kCglc3ha9MYZqJohk
vB58Q/VdTrsLZP2joXhYtnyb8CLM25HtZWP2xq8igmezc4cZ32BcHrtf40gCanm7L7DHDIhiBUm7
6Fvo/+YYaxpHgf7bg/mBVN4k5KKTV+rKmwJnO1+/neD8p2ttmq16uhlCoSl31+U23zVLBhCjAxsx
E4FZTWELZcb8NQ7mNf1De45ZnLT++Np+dHlcu5/0qG4l5rA/z+1pxcM22bzH4UfoeZNJu6v+gDlc
rhHP3NC7Zw5vh+n1GR84i0GJb17qDWOWdTWTjHExFQD/rsBr3Ji3f2ROMYPpWMmEoSvsJRl8i4Yz
FvKL21sb32+6vSQJjVyTofeKGL9weVDFsaciokHmJ62fkzfcvUW3zafqGpPyrziY6ZkzfT9q22Qh
RjQRspd7SGNS8Cu4aXm9EDR+39f7EhE+ixsHfsdEiIFAPzWvmvfF9WMzcj4RtzB1a3jihK2qefbL
CP0OOsoUC8UUDrKX8p+ib/fEV5Ljm4n0XfXSb2Mfh23eCk3liaysMU50tJfHhkKGfDqb32H8cy9W
xd33iu4LxgXUF4GyPPVWciRFy2ishnhD6uTC1tcaejTexGCafsb4jQ0xrODMZTrKuuyvmMul9T2w
ZuMzRRP0FcF53yFpJOOMnKAdl3ANfLGGNgLi6X18avV+krAXjLkFcAyO4TNtlP33J56POBQXphrn
ngx3KcBNV4VXNpbC91K6wwbvVtxJ7Djdtm8s9VYLxyEubdR86+8O3d6q3i9oMh72M0yvo3G9o2l4
hw0zk428pFkb4LQrPMzqQNg5Bhy01+yxaugLcKoIeYC6VyQqP2ESn0/KyUFZSuyd/w47zFgSdabq
x1J2Ot6JhANj3dz/SfP7ZrSnQW/fkNr7SXpkdyT0JvurwEa2LzT1Sz2UNy+xDRnXE7r2Kw4ajLtG
GHHpFpbssFHWbLCQlahH0rDeGxXTDtZ0fZ3CpEnHGJWLxZoC9jLqhGE+K7k/AJSlJwq0OWFzDHGG
1n3+ASVY5XAICmE4pAGbbPELkn+rgY17VG8XxH3gQfa2T38YJrI1JzcoyFI0YoyAFmeszUDKwMq+
rgrTjJrB3bbjHaMLZAp6IGAuIV6oItFVEF2JTOYJFH7yGAT9U9vixwuN4jTF4NlFIeT+ZCzEpOgw
54XMCnRCSrevLL7jgwAQ2fXAkAb8DKMPhPKv6eCCV+Lhe43PQIqhtsq9Pmx9LcI2hhHTJV4/p2bQ
X0o0nLVAt1fAWHY31Vzsl1FpkM4KdEYM1bwN4R2ACFn6GLRuyIYw3EOzdu4QxmeYLY4n2/XyMeaN
l/YPnoGO7EWZg+oCVUMKo0Kyt73bz6+VO0FKgK9l4Q/pnBhRrOXwO8EBhWMkIIHiT4z1AdjDNhxO
n8ED4LiadYRVAAUGvbVGDzJHXeBQxsO8VzwhWMWxYsm80H4hbHe1CFL39D/dZ4EN6HA1chImuIKn
UQbV8j4/Bbn7DdQIOm+U2E2kYlzI3PqA51T09dHmWoWvhYYrXYSO+gFC9/A03gNCghESGdSgOOfh
UjqG9ScUytGAoPnVY3q7ZXC3MYXx6aoRMA/A/dhVVzAEcYv4BgIc+s8ATOX5VBfaVAdZg1ITkSvz
2ajGS+A7ZaJQe+jG0CP2SE2TgJl0Ka4KYJcVw2o2lF9NaDKQoGxRHFzi+euihDmQE8yWyXCK3aL7
nn7gBz1WNEHQUh8r1OMBoRNWhoUOXlx2Mqf+sGL8l5mAedc96RqIDCQMKynsAAxu9L9ccmoUo14n
W+W60hzN0X11b7hD6/MjfAvw0IgwBoFFlsyBheAhcCgicizB48gXQTwOGMEwwQWqxLFHd+PlMODG
XEkzrOunUKvTW8NkDAypiZSAZhY/NrAHJz2TYu9QBZKRYs4G/r8rD5JR4fx8EMFAtKIO+YTpDhN5
Y5IRr+gVEXNGXllpD2fM4smlJlQYLZxEKlmM+TTedaC2L3Y2kio8KgPODvmFi0C8fNATPDdYLyQr
ncbT1DNWefRdAY/PngfQ0d8hxCrDj53hQgngz8HCw6aDW7CJFsq6i2r/NJF/cViiNB33v3kkzI7w
pvNJfuBPJUYA8tqcovuJUN6FUPrRUDToKooDIg8cmpwO7xXCji7garhqQxV92A1hkadgcPK0XSdt
VWhobALC3KoSW2Y1vvfRsB/aTc8YBdbs32ibQFT7ofNrHabX+Yw1mZoX0ir9qRQ7fXO+qxN8kCli
73XI5qtmc6ztR3qU5r+m5MagDcU1L5Y6mu8hDYeE8QdlU0XuIJcg5RRzNO64cvqYixjuHK/IPnq3
Pgsv8/wRaQk+qx8Qwb7f8LcR6ybnnTsM5ACmLR1risOMS9dLTtBdJAIMSXYlLNVHdDVDtjGgeRoz
nsyooGnmr8ahhyb32mFX1Iv2p5+lGjAPN4O8lECi0UL3SHN1zSmyiHgL8oPZnocYheCr8AYVGDP2
UuE6ZM4pMllcoJjgAQJP+ul/f08zeUmRyfT6eet0EQBZMGbtLOnhqA8Iojacc6bK0JQRSfJcBgnj
77G5N+AERcIsjdHsBGvbbYdCG+NmTJuB/tCkhex9kDVB8Xx5+5mSCmFjoeM+Zh/MPXS3BrPF9+cY
kyUF6OskNzQOCDkzOm4bYfEU8zWnQWiPtRy+CBjXsncsl7UncHSi7Z0rwhlY9Mi9KMiRxIM+C8Sa
wDZS9aoZ46kI4wGCO6mNCN1bkOTnC0pwC8swWTD6DfLZEJ3SFyFD6XU3bBCO2ZnVj8S24bRCEy9v
EJg6+k09Ps75Rptq03QlbzFNJGXehP3INi9wznSiBTpGsDhjN6RU0TNijknB1+5h6Q8wBvEakba1
wq7MUQ9JoP3QxgA3UDQxXn6hrI7RvenqeJd4J8hZjf+8Gfjm4YztH0xsBRsyyPSgpEhbvX+LH2x7
d8nxvoGkSfTtmj7jU1kGoAGHfvpyXxNwwFjcxCLLfvyam4TNmAs8oHyD8mfZTc1Fz1KLCMK5T6bD
M8r9Y0RX6j5/hdMT5gB2FQCvhh/2DW3JLA53G8CNWQVHZkX5pp1Pf/kCz79sesdDsp0qQRY8fVyE
iYWjbSBfxMPLSGzvgGiUWFi4O9SHr6hHVy6TcwSa8dw8g+qPUoV6EpuK3KaIqnbNBCohwsVriVkz
joP7e1D84TAaqAGkoAOBQMveOYXkvi9Q+E6Hl6EPhkCI2og55id8nLsDhOnR+LGaV2T9pBETQnoP
aY9HXLqsPGn/gZKOXfv8A/cMMwOGYiHuioyvSwB9EK8YNrJVaCKXt1Os9oOfE0T2OyLvf07i+KiC
icDf/QUXaNkMY+sEhQLyx5pa7kRIsEALWmCY4RgHtyd1auEAw3VUeD/ait5noNNoOm+stGhm5n++
QmuxbwnKxI02+ISfcDSFDseZ4GYRxCZA8X9eKBx8Ulv2nyV25SOHZ1d/OW4d0zzB1QHrvD/spSVD
HsHgCKZqBxoIOlxYEvj7Tw8ZcptuP+c7AL8hFCXw9/tYGGeDRalXXKk4KcBNdHVQxwmCp4WmgaEm
ZBLcOlSWFK1SK1y8P5QGL+Roxeqz/NwCluzHDVDtdHcGF7YPBiekskNs0Zh3CH9fQqNVBvV0uq1b
ZG6GKLbzTJM8XRYXJAPCRq+EJyB7KidPHVcni7sh3p/+SpyVI8p10CR6aXQ6yplUL+NE1ju5NGKZ
MUgqYYeCYHj+XljHauicRDWynFXzdI2Ou70MEe9YOb7QB0rz7Cb/qQZbAkMm4eGVDsfDC5q5hIN0
Rj5HObgCAqv+lC0EBEL3cKmZGZAnb0/FSWQKnWA+B6t9WePbBjklaxEhnDsCzz/0xVxsB1D3lLL0
RiVd07Rz1xrCxI+gINUUzHoOPaNYetsvY1qDfcguRrBuKiqckQNi+sDOiYuILcQYS7LYE+FVdH9g
FLFVnxVXDtQZLtwSyY8oF4gYeDJtgd70IfzDMk92gtsJkPfvW5k9VSDPyetf6FHBYDNANTFtGnoE
n69YnNcwsFtpIeZbjC1dEW2RbLRlxl6T7UwsKC2moSQR9d5rhwIpKX2avWHnPCeS/9plDg/FoG3y
nPBvL318h2JTe5p8ju/+yYzeulVhHNss70CLcjo/YRABJQbqL/6WKgQuRtmKo5Fbjq396IPLVbUF
JaZ8knAx+njvOdZW0NZfoYl6eiWiGynboOIctb9ih5u/NGElHRxPVhUOru8GTsXnYWNXbo+O6gUN
hI9OsA6J5n1twLeTA94Ru/Yn7Wl2TsT4lNYTf3kQmyuBYyBZS7jgyQJ50oCwSAYRHyIThS075ozo
KnErR6MiM1MSF0U1VW4oJQh8jqMapOsZyOd2x5VOv9eitPjNuEZ8TgCrD8PApeIxsYK0NqTOH2y6
PcK27x5s4mu/+Be61ba4NWxgF0Oxyw3yg5EtfyEM4+B4lh/ha9czGGFeyPaBNGXyKLzhliXMXGc+
CtH8IB7Qh7hxncKMFi4EVheRwXjfnhbDBeQc8gR9Wjm8UQinp23YjcJ6olInILvJyFnrhH88b5+T
TczejtVdf9tx8KH/scwrTQdz1/l33VzTlXJWU4fzoPvxD1JawwVzO2DymswRZIHCJ+g1aAa4a/QZ
Wab0Cxt67AvCtFm6PQV8bgyC44fz2ENJ43e+ZpuoYzNgTlPYZBA+iEdKtXniTfH0Hmu8J2yoOHqK
9bz/hBqEKnwSEyX+XRXBgHWWAC60ToEe6vyloPfBuQJz/cJJkvBBx/7TYsrDlEux9b8OLtNGO0wU
hfr+oVmj2GkT/NmFOUdxPQE5sg1QiVFSgS2/nAePIw8NFDbbDWtUo7Z5NtH+oLzWxyMse6hPthVz
OCQUG+lcUPy8w57rClrBZkATw3qJDRv3cmlpRElhVEzmBkRmYlWoDjvvTSYrcXKN86aYbNzHDflb
9nDisNs3MJVh18JcxPaIXvhkqyN3FAtn4xNaZoS8o3GOnVYnNiyCoVEiof0ztOADw3h6n8viN1FP
f7COIYmUTBRsq7mVinHFgccsCQPB7XdfX+p9fjG23XK0TgPzPFiNNuq0ATsSrK746UK50elImKX+
agp5gyXyVYqcIdjj66gOxxrkMMa/is00GapXIvuj0r//3ZGP0hM8Lz1OmVzLrIa/DUdBsR6s0rgc
gykjIgKSnqteQ90Nv3BgbzkRuvPexYGGoPLyvgwJlCTzkgDOetbN2rUMxjVu8ggMVyC7kpPpTi8v
CM8NQWJraltuFKj6j430nT4w5shwNKDrKT7+G3XP/nPkXH2YXQmn2BESQlGhjzmP+7wcf2ipmBO3
dty72YjUd/cJDyGxZdUaCqsc50PgZf1n/AyALIm9iu1n1K30L9Qri02A85zCEppKO+0TkMaLK9vT
viYzba7/cA2ljKoZfzEwJC8Ez0jqy7Hx089BN/AYui/LehbfvXu9KDMSylBP0z1x2CitB4Yb3+3h
x/EeMDqZT35cuCqvxk/vXn4Cmzj3ynqkzAZ6+MEZADVZPr6yfegw1aDFQCjDQu30ay4/eGq1427J
P1BgNdHwyI+zydwHDodlpDB7xFx1/JgMuTHcZFeAD4wXn0NKyCd/N+zSyVnzd3pu1ThGeLrIkORM
/CU7kRJqFfA0Oi9Be4azICk4q/78cPrOMtSAlLhZGSX1n5ePt+Gf0SIzw97p1kzpUdKjGPmvcmJI
M3vFwAEjt8qtHT0W6dajX16icoynGN4Kbxybvt2TiWjCvcWtZolIe7mzAfwWlmFBoXD5ZXQ93OT3
ty1PZjAU/jj+uO1y3uLNY3OP1J1o8emVOiRzYkhfnpkvRy/SSCgA6hs+plNzAkkHk84Ku35mc/lN
YFRUUnvzV12g+VWPhXDWSecjYVrfLKm740N6aEckXIMuRM0yxofjlxcDTSI9muFrYfbEckKM+7vj
oMN+TnmEGSM+8vR26bglnfO5cjA//jCfZXSIfdTm+ze89odBiQsyKlDxNhbvvWZrbrseOFzpaNbv
55riEHsqAlXrrRz0Cxi/zNYhyuAPDMxsj4Kaa5fEXH+AW8EjuOYOKUjMfXCLd3GMYJ8jskk+jNbK
Wp/eiX1lFhG9/f7AFmLHUy04BfFPt88jMoB30rRbkubkSOd+wT1uk9ox6afZdAhRsnFS8mdp/B3e
4CzexKqlM3igYF2dNjBU+JN8JI3DgGlJXAK2cA4V2ZBmesq1rkFqDiqGzTRF3ugYt8uTLdYPNpNY
DFGNu1VH5uqpeyWccKiadw/qWFFsP1i+cRU8KMgXlHcVfnr7wSUQas/8mJC30ZFS4qo+Aujnml0o
HOyzf9bkvVfuuanKiMoKij6ZlX/tFbZhhn20ivcSPA6sv2YITsO2HedC2UjkdNS2QWOEw9YvbokC
f8zHe1HfV15DOiC9yd3V4cPjgRHmwvkd/26s8NkrLlTcD+eOuEJx5I61O+DPxU9H3EMyxtWbwoCH
QabbyrzgGcZTxGg3QWGBRjEOgh5locAH3p3L+EOyeq1Zy5+fMawGK2OdQLhYLxTh6croXr0gAvel
SzEzXM1Jlyaz7NyXg9bGocIv/drPPMIScBXhHGF5oju5j38j6bIf1wBUCDMMGrKDchwd3+TEMqui
zk/YE8gPQkr5+mHf4UC3KO7hjIkwGx0/P4dzyUAf04bih+1Go4AAEUeYgpLVNi/fwLjAEujGw3Ny
wPc/AaEAk45KqlbUtfwFHg6jQc0RDrBEY03fHLxlSfFi89yPW3dpLsCOsGyZm4kt1hjLvyzGI1zF
PhCIxopqCctyxvRM55Fqr/UFQSFMDvQFdiZUFGTRR3lonKEQ3VfNmW2EES5q6q83Kg5tznOX/CSj
ZNqqjoy8JT4PPxgKF4ol5o2FYD0BRwGGsJTe6Am78+DWBwIlS8fPVT1rZhkdTDsWVB8u7XGPU41f
LB7H0WE4SVZFCZ1G4UZG/44LzoQ7H78KFF2F3R7ZiMvxm8vNGY5NT6T2vmfCr6Z3IV5j8BC7pZXZ
L2wACcOyFRdSJf6SppfAYPTkiP46apn8PS05yqfCiTDHDvA+7RlLR1gATg37PYW9NxeehWIQWEJh
K3yMDxk2Y/TmS65hSz6JftDbgJntO+DndyEchU48n+pAGGJRZBg4bZlbcEcs31Npwi4eUWPY1Qfe
UWuPGMswvfMyxg6neTJjwuep02zClvFX4QtUTbB7WWlR7/9D2CT/0FyhoGD40xNO9Jpp4Gmal0xy
RD+m3x3lmRHUrjDQEi5Iq8/+uU2WrzUONaim2E/x5KBQXL5+BzuZUd1IGB9J2GJGfUS1kP4WvxgC
gqhhlNRZCu1TYymIGGiusP7eqLtiE8d2plk6BFoy1plC3k78ki2xKPCXKTPOjwO2ZRZwNi5lfaTt
q0BaQsb6bDrTAhHK2Fspkj4Buwrg44dlQg2MXJixAI8/t8Yi31aX95brpyTf5Jdx4JP+KOHgk51Z
c30TYK2e1WZu6PZDMNrteBj0TQiyKeERAM1QiZh2XE8Yw7r0fdaQPqFYyLj6kgkirXO4cdpmIAfl
jjKIna+atAecCECr9ZAKQlvoWIbOKHyILOoyjEJu9z/p9hj8KbUn3ShBYpZ8vq3PVEzxAVwIWfmX
9sSSS3hD/QtBy5zrDMdMv2VyzGSLsB8GSRuaQLVYonyumMo2lnYrKHtqIQ8fbB5PhzWgf9hf042T
QHR1ElU3RHd8qN/z5PrydV8BYK0t7Ko1dlFq9fOLlBGAATK+AJEQByLC5p8Zm93u7Vg5v4/1r4C0
mCTzsgciBXBIcMu00T0Qq899pjupaqUbIgrkQxcSjBiIJ1LOAF4Z2ttz/mJ6n4YqgG4/eW311B1s
notqx9M9FyRqAaNvwC9514DUIOBYXqihdDjhJfB1atMrN6cOp1RMYu9uC0+O6RIvZ8Tk1hoF8pHx
xJPorc9YIZEW3n7IF5VYKrgDPU0sDSbEFQB096XCdgTqOI384uQZuzRm6igDX7aQWXVUPT73U91h
aJJEg68DVeLudx7fYOVqA75IzMoD5X9/AK8VyK31j4wNoqdzILR4/oDfksoOC7XcWswN5FasmtS+
YgAzwqbEVRO3iP2eZCtouUwsYRw8rXjCUnqXHCiLEBOxXWJNzRFBqxYLKssWniowZbddw6ASP5c1
/TXDHmBAac8a/drS6s8+9tAeQppejJBQLihsidKMRKKWEhgzffYAZDBXVAMY82pem/1L1c7cog0S
huJpZuFsUqYuQ5aRO6gsLKz4JcscFkTjULN+cBC9PrkCDS7t4YLzz7iF5BU8NS20Dq/pibWZamNO
Lspft+Sif+8TGHhMkrnGUS0wswMopTWqyGfEQQbJC/Mu0aHRmGkb5AVAKphWqmLPl5jmMFpTnHJg
kYmReplm888cTTIfT5D6kIjjuGFVo+BUhx38tjL43n29n8rKeviGxrDICYg33HfvZ+nqVS5TZdK9
w0HmVBx5vwuF51Rvs5e8t/cbjotQd5moiLTYbYIvlMj1e3qsttZzKexthfW/COljkbdgUqJQEEZx
hFwizjn3NvHwKrs3V9nAIoo6MNlGKGQGuF4PrHSRETIvu51jeCpP/AhodgIuUO3woouuAXu8Qcgf
vd6l9HQJ7uKR6MqC1IKs4zz3VHnhx42DF0ZYDf/Oyw+1tTKH8eRAFJ8OwIYSN7t2yGoIEHewdpq0
6jjTsWgibNl5teP4Yz0wRUTvQSsDcQh837CakFWHDh0JG6XcP5dlrmWrdCr6jsq+LgxrMfynNv1a
OHXfTGtxZZDk7JuQH/X5YfXH2L4OunNyRTEjPjTMzjjxpX+jil0YYG7p1AR7Q6RBeFLJJYGu4Mbc
4nV73b5E/1A9fiNevZdtAbmiYvoF0BtE1e31M/ArHPJTR0DLqv8IjcsbA4l+y1yFmS7WESLLE8z8
0AWmy2IovPCFSo+skX+6OgguKOeEZvW/DyF5E0I3YS9fYdGS7oSxgAKIB8pkGxONH0d1yWYrAF4y
I6QNw0+fLGJwlwNo9HcixLRMiccbgC7QcKEG/Kf6Q5kmDDHEV/GdwkN9hV5N93HY4V8GmExDe/j3
IQ61+KRqxp5wzF1Lf0XivaWvIAjwIc7HyeeweBrfNzkv6ZRHHMUZqsfenvGYxaCCEwPBGys29gBh
wcb3xM+aFrZF6BxHtjGT8AJUaE4YEgEhglFcLgI//s9UW/xiRuqR+Co5jPvGt2Z8vWo2yhWH2Rkf
X7o7aOM2dacNnYTf3vAs4rn+eyb2YsBWia8EAOegIMLz21iZs1Eg3isrbbB68X3xVNicTm8v63YK
ujEW88f3ePIcX+m7+IB3HNxWs3C2DQeOcBql4mLMLkTAEML4SpEFICUknv1FWChD1QCPenq/4p/p
h7kZ5XE4GjsDbrD/jkpLXcRlO0tWzJewXsRIGjsxmOsIfnOLxYRbFyYQtfi/QsvKNpRb1OZAOxaw
Ph/CAfo/X+kXioqng7+0DRHAFiZ7Lyo9kBMeq1tJNIR3nvji47X4Z2JGt1kEwugRAyb8hgvu8yx4
BRVRNISo8PG5Gj/GT3vtrwKLfQTfELu9aTppwpp7KzPHVMQeN5goC/5yB5ez4srQBDpweHLlX7pA
9+RSwNZo2Sf6NJ6kE2U+8NrrACe+xpKDwqZAwJu4svtrZwG7cbngs+iYy96VhTVyMUlmjWEnwN3L
E96E99lzxrjP9P77wACRx5e0KYymaP/FhwQuP7S/M0BlYs8YFAyZMtRA0SL+TGSjsVz/u7dPx87n
M4qpa+hkibv/p4mlTeFiB4K2NS6xwlaXpSOs2TlhrGjZRKyAumfw8WLFFKvm8FruGqfEVq6BeA/r
F60WH4AAyAFa28RUUrvKLKf5WXYNT+QevnenNbvqcwf5wx3NcYA2x+byFTR/L2w377N48Zy12GDR
uLAki8/e7ZDxiruosgfLj9u6JbwEnUX5EaheF6IZ+bfeGUw7DGswA2v34ykTI+zGwMn81Hvuh7Y4
NP3c+PcWTSe/mI66Ulfyol8MZkBAtvhkueY5xGmBCGU1tBmo/ZbCKDNZya64Uox/n6ZXn8W1I2xB
HxvxPtU/0wN54/0aOFGq2PBVgOlhw+aBPoGrnsP3DV8TrqIfEb7Q8jhxMNt/74brzS3sL+7X4rIR
X9ltKwKlTr74PLniwhPjsvDrJX/CHVB3/v9DXlNU8XcRKoCd0YWpghYo5BFauDeSWGZi9T+yb5p9
vb64zZlAB49pE7EGTB9T6CwQXoTUWhgBQRiO2KxYM8XXwrqIsIMNFiy3m7efEP6Qj49n/juNz+WY
r6wSxM0RFyG7FMCc8ZYXiQshLQ87K/U+n0aouJQ/E3GTVwH5FMyf+D0cJx4qDC7/WwNERfhX75hh
W5hz8wvFvSC8V8UJQMzBUJXHwwIIubowJR2Eb1bA3uUZC+abw+guB8ks34EskXA14krEanQi1mDk
fh7WpijWUPl22CwyPw0+rrhzuJktEdQgPoT54n8WjOJPYj8vDsWBc4InI26XnAhOCGMgtlC2z5JR
kYhVqPcvL52KfVTsoo3PLAVGJ8sZTICIL1Dx2T1xSXOEMRMzI5+9dCtyHoTEXyin4QaATvzfTiXO
Bcp0FuX/oeq8llXVui38RFahiOEWCYo5hxvLMMWIiBGf/nwN1/6rzkZdbqeBMMboqfXWuHzZMq4l
HcImtnI7CxYddB7Lc26t1nwK2KqVetOpPWWt5sYSrk3GTJc0v77+oXnv/syfYDVqcqeAiOHNoyJX
gRxId5EElejLgzDHfc2sIYVKnnh6gewp5deo9SXp69NKcW7kN1DTdM+Noh+uisTFMb1tT6Tgw45B
rN4CblLqf6AKqg5lyfUOcXHcMt4fsVZA1qFm8wr8+zCIPBFeqBDKijpAkOJcSxQLcKmDZID5FySX
GEhEHKG/AkIG1nan6HZ3YfskIMb95nV9Ah8KlhJJUcEPyDstNgJKInTID/h0Ht71W52JgbtAsdQW
XGOy3VKTAMgLyNTZ+xaSptV6RufOHxczmFMW+BJkMu1zl2sWcCX7YhQh6QP8i0IGaWL6hntkBXmN
K+xSD/02D8F3ilQiX0TSC9AVqNAFCML8+rQwqZsiuKha3tuvevKNCPR+t2VRUUOKTOSbOyrJlPi4
AVMnTmcVpN5ecFW2gp4M2AtIK4hCgRJ3S0Tq3YR0kfJk7bR9QHmC0ukt+DZoGmmemmbrhNKj2Xoi
jHdG9oKwEtzCFvgNdeBoq2250xZCgDipcuDR6MsaLHouCmnm7KZwMD87jpzj6Di6TcQLdaEsWh3m
hrdjo9T/bujfPJFPOahdCWTE78ZooKcaZVrdiwFfFzU0dIxse0AQfppoqL3oHry5ZYw7sgmqo+7p
uET2uldoG51CG/nr0XdYGcczul4Crj6Vg9lvO0zMLu0NhYwCjMpcqW92961ncA/0aA7DCRIewChb
yzKkB8kMvd3ZMmmdKBmHTqldaj/4oqNIVqgZIvFeWtAAkSCMS4vVcmxQsAXtqI/97oedUXIMUkXm
UImhah3cUrUOYrfQliDuA22weHPa5fZA0BJxA3NAEAeiQdAXKwiRsPuZl3Boo405AqHJ4JYLJaEP
EU3JddKW6aT9G/h9sCMA7/G3hu9piOgFEU4AcLP++EvGiU9Sy3/93SiiEuwBzE3tHfpCrbD5GuUR
kb4OgNp4OWqGXtSjqRIQW95JerQnQQlF9QuPXDpKcpzlnZ/q0FN6IHA96rmMDyDre3oY8duoHzdA
e3CrApDqKb/MB+GUJuHTuZBJ6ITUPqVrFaNxVd3EDdDALDLa3u5yD/fQA5JEmrdokt4UeIzQ3AN7
ZyFeLAqpQnBiLWyIxEVsMICT4E0id4tPvO4umtuKy2QFF6JZzjrwrBXb5JfbYsTRANIwugGa57yD
UY1miccCAxQQtQ0fpeIRjXwCshNTEPAz52nI4BMHhp9WKa0HIu+iVuLnsrNyqD/v9rND1ZusR0RP
a8k+kSPDz27SMkoto1716C4gmYzWVoN21E8DCsZWTNKvjZbqKOYvkfcY/kj73mMJDwkySYu6pzpx
VUK3BMHzGBcJdYZG9p2HpmTEYvSe6q/GMiDBRdc5Q5B7DPUh2W92LpJIUKYJdXZEp6S1hFyALaGv
PJQHtJQ23gOpTYk9JlIUthExR0wcBiiP8vRGARrquXXFQWLUkaoS0Kk6yQXMhUSEoq4MBxKTRFFo
ALjsIlGTWILuC3Rz+TxfpA8DaLEw2e1X13SkhKaD0yFWYWtLEEyKnAJ6V/eBfkJ7k7YpJbNxYogR
ISbsX1w14h83LGawJ/o6S1VvLacDV+HrrvACnUOPPDDOIb7Ai2rcg7ueyT2DZcMlIeTlaRGFkLr3
CxV+4QBEwsSeqpo3ryIrdm49St81kXFry7skAkwR1sYYiupI8jiSitmhTxSsViQMcAafBCsppXJ5
uXI/RHtNZRAX7kJwYPnLoUIHwRZjHIVCA1cuC8rw7NkIYCCNpzEVpw8BT7yMD+F5hCOh4EwxGR44
pTxsCxpWkli6+7TBeJxnNugqONNmdrVCvDLZoj3ho5y6XMZuBa8lHtsHugcoUETZ0lUMSdanRoFC
+k2YpT6tC3aXpuIsJKy6RIHug6JHCWLvpP7zNBQ0yvvX/el9+7kxWhGOhQq8dJy+RAJFYALyzrRd
WwBWg3L71Ip3VBf+PaC6YnKAYYM0dJfKNmnuKs+s9isIYVkPG7izddQ3uRMqwW/g6J90u6zfNl8f
iAX884ZX9Qsezb5cpgKX7BfsGYgpSkfcz80PcG9ciBOvWUQoSntUVnuKIy9cotT5MijwRR2YKAnU
5BnJI1KI/RPYEvnPz0/a9KYMMKa2HFoFnEf7ilDR+OiOzwHqasO4Ntztdgpjq47Vy5wRjQ8Fvrvd
3kbDKrbRsJpif3G4ScHaA7NjDpDC6oEN5XuBRvCYC+BxZqPVZCb3ORjXdogy9ff2DlvHhlhl0JlP
Jbm22RDo/y1bvU2r1VnREmyvxmOc7nmZd3TmUiHQr9H5X/ND9NSUvljDzGOv88yzbncU2v7m768x
GDVG/HEkH3691qu91nSuSwe3bnan1R1S+qM9pv7PkSdASc8BkXO2Q7zHxGEnx0kMLof+dzapIHnk
PWqon/H7/AidBqLig15Osoiw9gHG1pq9RqkNSTvB4ZVsEcuVvFKyJTjeRMZZmkWJiL8qfjQ4paUz
2HtwMjH+myepcW4nFxuaSABqNBh8nNmHB8qDDPP1ugs5pGYC1TFb2ZGQMGU0wsZBl3IH3ErHOGkE
6kJUg36phDHNHrUVwnnB3u7zn6j2AJg6Bt0TS8BNwAOwiKYj0LqOgDZh/i3DLhQ1xEgk5iZIHBc6
oDUCdDd1P1ztCXWtaaph2cBoDzDfdeUeo4w0TEKkkiFdMZDtYMUvozAqOsD7Kmm8XaXDSLmyoh97
ObgbEXhnnX9A3LYHvLv+tgwsge7IWQI2Z7WNPauuu1lneRgf3BJYfspSEBiKNFc+leSoRKQIFxRn
/ep/iPtJw2bLhbJBIaVoxTRKQxSzrNG3xth/+RTTSY5CkcrUUW7hkaUZATj8b7PoDrLcBFtYj5rF
xkBprPKg4gCOz4LPqhsSCREXVck30QxNnw9+MZLW0GuRXjxl4abcZAU/oavMIsx7EufD2PX1KKPG
mMFG6cyMaf1sxjnFpDRhfJuggLiToKpzUPVX3aK1Cpaza5tvQm/cW86hDqPRBbG/+nt8h3L4CVjU
rPO93nkI8o16KeRDJ0BwWl7fY8Kvj10G/QgzURvCNDhvJaX3GRYIEWg2oH/UlwTl278GNB+wi7JX
F/fVA0sIoQvacc9+7JkOJmzwHICJhLMRS2eyvTsURGB/hLIvmHVHI3/QQzKwMWDcgurDIMs4izGL
8UQ2UqEA0ObGeZ6nPxdOoz1fQitPI94aq7gXbWlfZDgKRWLiVJkM2aRR3EnBsrSrBCfAxgCToSV7
k1BltmQpVLlFkqgSVRasb16Zb4gbumuqiiUS5Het270Fa2Ue85pSowZrCplBckpkHKlA2RiLDq8w
0btd3rXmKW/hWP7mqyzmd1rDoNbpzOfT1tTVKk9TP0Zkk7ikozeHLJJVFlNLrhZhLlqRlKdmfIUB
QtKZee/+0hSyahWVShiqQAj0DeRTM9Nj9otdZb+fGxnXeIdI80JZoc3N6W1IfpNQyHQFWa37JB7f
dWYmW7DCfzjWzUlYW70bLKZcI3u8t4fD4a4/7Fed/nAYDFdBhyNgIX/VenPlF8h+ImPYkx0lL0J7
h5ZSDj/HFZarTJY5uz+5eLqIWt/MTOCFeJ4gh04ZKossckoK5ztK7CgPv6x/fZBzWEDguVm2kAiO
15YeuBTuFuw6cZ1STVwXDZdmrNWReS46PeM7gk3oPMtRjX5Tn/6tYCkceGIX1Zql4aBLmwcsLf9b
F1yRLnSfMKeJbf+3KcDt4+PIhHEm9jaLo8ygtrksKQX0wX6gNIyyO/OAc0n9bkAPXBY9A8EHlI3e
IYvNgSCwSHlahMJFH1QnleuGAUmzlkxtIknlTs8trhSdieQSyBMUIX4Ak3MUlN0hWHMJ4py0NuM0
CzT5wcfRaDllJiMm3Q7yBuolSYgChuG+ZtzaXpvFlDMQSFuKxZkL9Mvkw38+yA3+Xb1snoGXZhMd
o/jwoBLKmpdpCqJlWY3LT90RcIYI3AUnmG1XhjpLCh1cID3wsiAVHoueUbkymTPlyOQrawCs13mu
AKTbnH+6RZmmqRv95Y4+3dCIvClFvuywMuJIEM4R7SVjxX2hs6eX77Y++1KwZsBiutCQ5I5aHyAH
OiMxzTtSF9qpCdjuzG6Bkc14QRVAKneifEkIZXFqZ5+X2YPgC5NesGXhb94Rm/q0Lbrs5OFKu1Eu
Tejs+tI7PMByaSDtQTApzkua9FRCIyKd7ymwKTrdSilx+0vC6Ad/angKtYrtfPfmwgNpX6nO6F+l
Yd7Q7kkNS6kf8WIWyfmIyzAiTSTrJJMqktVcN+/9DLukfyvBrXNg5g9Moj+NYgLXLCbVlLvUIVOW
bfjZh/zoFgDYdV/QlCscoTkMmIz+Bgae5ZX2ENZgOsAlZ6zsVNRKYQuHoZr0M/YyaihMReQcK0rQ
0S7VtJAr+KIAjFUt+RU2rbU06KAarE2BoQSbaZdb4AaMRgyx3l+x9/f3c0LWcPGmtQWUyKeVJt6Z
/sRfqklTcbHoMmqzpZQV9NIn0eqp/iKPCOonQgyDTVlkVFoIb+5kpUuYV9RbGXQZJ2jXXMvZ0YAj
DM82rKA96W+3W2W15M9IDFX8yQoH+ElvhOSu1Hs32OkcURxusKpjItqWw8YeZxUaObm/vMNP95Pu
Og0ZuAbYNLLIK2i5YLVYrTorcr9TXFwXn5Vbr+dvepbbmndWQxZXDUvdRRhMOg72DC63GL8LrBJG
kFLN1Z+V2fvnTmv0Iph+QMJd4p6UcyjmUL9tqhxENyTvhEWI1le1xyqnh94oXHT9Cu5w4papUQMC
xC5s2Clurblcb00e+n35bg11qYvtaHuWxz0ccwjDYV3GgrzMltUwmwPMNbwhrYNSR1aRTaW2KYeJ
5wyyAMIguXTMrzbuJe5dDANQUnv4MTMt4edydFC9OgVHlawHklkXDgbBMeaSduMAF+uNJlVTj4A0
pnc0Y47tO42JunYYeFYPeXy/gfhfhfQDtXsxSFqFwGClLPg/EcoHfbiCBDU1z7Jl9X+rrrh6xTHL
B5kxCuABUuc6cr3wtSjOMtRrCROgyEfQgRiwHaAS8qHTeaMgBBMYPCN03gAFp0eGAYJg40sNIjlk
MP57LJHupfUUUD++NZ11k/ckGZFfat3AqsXdC7IEybA6TcengGUd1HU8LK9jwPTr95+1jro4XXCv
ACkCqt2MhwWsOh+69KHgu/SfbaUIlI0AJ8fILgRlckdQHSk1QF5rRKcSPZzPzrOj+S76SHoHmr/s
Ngmq2Hn19D9wr7GC3DoF9x7g3TXzTrXOJB9JPXwPUyns3lSPUd/TPFUSSPM0C2AevZLTvZLPqLpd
eisOzcqo+2rkG98RgB9iOXQYTNtsnZv5uoUSCmnkZQDkAoU3umy5up97HRC3AK3el4CHYOTukEoz
39Nz6t1TcYvhd9QUZ60yO4wzsuvHtZ3qn8PxGKM8DoKrw3wan5xOMKf+OkSSsK8BXMdqQxOG83Lx
gqGsRaD/WP0R7j2CjdASr0dZhbALHV4DQvs2Yrlt5Qf5higoNUGAqYoKQldrgOwOY5iqqlKMUsF9
Ns81QhsHZV2lH+n/UhoS1CBJSKTfGM+aNfokjCbYmVJdYST/B3TO2qaAghvockHqt29XOujDEcNn
Ufw+wNrAkIVsXFMb8pbtN61+b6SPl4MycqnICNI1CqZ4eqIhhdme72krdIzOp/vuK8368Ar+ywMO
S6OR6NSXbcQtw3ztHA2se/dLGTQMKrdpkgkBx2OETMbhMBrTIFjtHYu2Tsqhe8q2uA17GPu0J3ma
sg7KYivNKGumJYpYfdiP/eHJ2cEN3d8Rxc00VhaMHrHtdzEJek4SlFflhTN5ZMHgJ+4d2S6dGExV
1ItHx94S6QiZlop/26W08ZeHqpGciTONHUaJng/+9IAcYYmPCHOw/Ls930AudLUwcXPku69lAA7S
6v7zASeUa38YIfz1iiO3c0nCTku8fHxNAMVTAl4AvcBAlDcGOjQGg586ACAMTRJo9AL0LPhVRZMR
WG+5dwmnebat4vY15XEUfUQq+/1hh8QEktRvuzmZ7E4EtTcIDI+sbc+m1Sg35GXQXU+ntbyEK53/
BmUkSkLZQV9Wou1XtUnxiQo6fJj1EaUOxo7Qt1/3OipgB5cbc3dvPWFaA1/oF6nih3OjFQvEHg2S
juGMWasLzirp4OAfaX60aoZDxuSXa9G/CZkWIu8gtsEA4denznmQ0tGpv2g1B/MERgB2OGQjaWLO
wnU9/sf6fekyvlnpod5lHad7k3JON6mVphr0wnvKldIcY5pkMw3pbTlx2MudMvmyqJqIeHjMJLEI
6A72tkHBCm9Qf7nyGv6hjKyvL1HBSx7XT8UbkWz3582dA50feYOrVWxzq9jARrFUq31dN86FtjFr
B9cGxGk39vf/1Ky1F2/7Xrca8FRqVoIOrm9l4N/0P8uNl8Mra/0b8ySI4aog/zIBrWXvESpEJ0Se
pwVnM28M5NwpDrm5uAl06+oQnhyuzgPri0oSJ48nOgnyHMFrZe/QdML82bgr24nF14pbRntAmh7f
8efUal8KvvaHJH+APLCtgIM+jGw+yr+suOif+6rayYW4rFXDgwOWnygN5N9q2fmQy5v+aonb681/
5T2SeayaTPH+FiEmFnvyS1xQ3H2WbgqFKh4qYma+S30wDaQlaI7KQJYJuKzEgXrmBHMgHeAkjemK
3tOtTanU3Nw6VgvZJyDbW/Caq2S27F9XzxVNqq95vnGdqCr2oK9mTJQ0+jrnEdSgX/uD6NWc8hGp
5/htxxuefmME4I1peR7P3itsKiqHZOtytpkDqeicytCMUTOl6NSqBC/KDSQoQpChx1HSWJ/pIfs2
IbNA6yV2WGgBNjNqgZuzwmvAhmjdwcFUmFY217mBTuelexnG/UKLMdsqasJ1by2AMDADH7qQPXEi
gPz551F5+B3u22pZ1hTObYjy3qXmORc84ZXLeWa3ePNeknlr8BgW/dcdUDF2MAqWZuNUrFefEOTZ
r6tXpYL5IoQ97J67J73UFzf38L+z5Q5BkgRjWXEswKihZ01B88dILEFVQHxdtV+bPOmkwfLvBf0m
uDIqKziH9Lnc65cTWHMo9Hxak2qcvyIGaBHBK80Bx7yBJOdxcN0iogZiFMdsCmlqWnXo7y/QZpyb
n4bX7rl+HNCZ3TWmH3h3ycUd3UpSu2S9vcbHhVCg++rfGikdKeCHiQd2tIEVh+8nuYl4ArwBGeco
uHTf0xyoelpnL83CzUvQh09dKKML+RpIa7qFU1rJSSdQsrWTOzzDtT2CgWpkOe9KwyvrdYI7Cwoe
cUzv0vsu8uPIzQWAYSwgDTHg+HCbdDoAnVume+++2inQRyhP4DIRB+tng/4RikP1aus7fNdY0JmE
b/ibKzaX/YPxz6/i1Z2MaSqGc8DUtBlWd4C0Rb5FX8YNPk+b3h7OYgL4jYtPVxATmD5PUlYUsVP7
2308RdVQGvNgdMJdsqHUCelCsqFK26XvnlHmJsEd/BIUnZN4kU5vzRfvHYD+/s7f2H3S+PQOpShx
0r5ZcYtTfnX/txwYa7i7+AaKpsyqyvi+egA9o/GHUUPL1jCaU3uE/q1AHYq8GmAQFhuucpXuK2cP
Bu4CP4Z4v1/D80aO1yJGHeIwyeXtiChnhzerhmRwmx2YfpZXZOMFki3SXk+dp/4FgLXHaNIuCtnd
X3V9W0RPvsvCjUt66SqRTNWC8bjflqlj3tXTfpzdFs+/55jWQlokUPwAHVu2lyiDwVk8QA3sw/eP
K2h3b0OuLYSObgFyqOaa6G1aCBH0WpCbv1GcIYOA9oK9PpG0tZpWM48rCZzRUMstu3oqNq908aoT
JErcL6Xiu/1epFeXjnaOOJrDhJ6b7WnZHF1XRtl572D6oyL/xtC1lY6BU4agFpqjQTFy6XimHgtp
KLX98uxWgibUmh0IddosWTBjWhEex31CIb+yoLt4Upq8hqPSH4iD4vjRuw1SGk8RUMGg8pnVc/BF
7J0myGZuyg90qt3bLhsR71CUHoWOCfLd5mZW/DZXYHkRly66XJSDodY+GLXvwfUKB3ylU4fYtVXs
0/DvJCVWoma8iMYgP8O8D6NmFbbBEzQfEDqRxquTu2GNuhs2DWjkDEF/0ScDLpR2d4AheboasvaD
XO3KHC8z5OqvxRkgPlCKu33aio933/z4JyQ/IcgGZ7MOZ+ekVo7cECYmMpdbWAQH8O6+zdqh6KYQ
JGDAbiLdPX4hA7ZBFKJAMIGyHVaudGS6Hz+/slYhoJg/lpljxT3SWNlf/uXl99vwiZE0onGifXAe
/dPsNjeJzerP0X0JsTbkjvZy9pqYqXDn9P4WsakHAcxTfg9S3bR2htaVzpjNflXuv2cA7viLipBP
iHAn7y4LWXAdlqYsCeD0m8huw8idENIAU/hAq12eI6+7Dul0nbI3t2lxcJmWR7fmDk7A9oGaaljL
t0FdvxZv5gC84jS5GjCQ7JKvXf44ZsmDPtciIAiWXP1Nce+cP86SfDudKHuHx0/ZucFg++3lnqtT
YXc/tPJw4B3gO4UZxIDSB2IoFAsfLYss/Hn43A/iCUchSD3hc6e8gnJscR0eF8cF9NLI49JnRGcR
Cwak8ex3umbV4FZZ3wlaFjQ2J38nsGac2mlCU90WpEW+C59XqZ2m9nL6celBGZRXRWr/N95Tnd+n
ZSgUpheIhE+z78SC1AyyVajBaHWEkS5uw/IQ/xkPOxzSzJiuS5A7gGvfFgfAUBZh8/TNABCeZALO
C6bhlLTh9Ny2tq88iI/l4jrJd61hsjHLfmEBT8CNQI/1bgMMpHyAlsD59D5d1mv61Xvh0KQWQqQK
XhhzQIp19SUp/q4ZHz+399JcnUZmOuqfFadIFZQJQ30Gdsr+PQi7HABNWM1ICmE0rN9X0OVEIaTD
tFhZf89h7FdpLhwc1uHujR9Dh5KWgqSddz+T6i6laSsoFlxEGzgzX46c1liwR8P7FuUA5iXXA3bp
vX+A77fULB/rX9qTnvXvqW3G0xICmAm9hlR4ChBvYSJAgtzty4wpkuYdZMOfQETsEykDuBV2j9W1
V1nfcrXiEjpzRDVo90CQ1S4SusGFE+vS0lq2hD/sBKhA85Z9t/CMeo85LDxHHKHFvcxXu+myGQLa
gOI9QpkWOVYpwOJWHM+15OgYlBWg1oEqHR8axSOo2K0asXuOjigyhaFzoVa5r0Heh9HCE2GBSmYo
2C4XCYeMumZIghJf7VW1YaTYc1YFgPpelfYwwTa27qsizQR0zt6DyiKaFVn2sZWmzc7twYGhPXGX
3cQKY/Jy2wL94aiUn9o8ueJN4K36dFs9gP9yiqBSwem9u1fQ1LdNOe/AUfy+OCWIhSFsuzinfAPx
1cq3+wr9Pd4R2sjDMlBnKn4PGqP9R+Qlz3qV+tarT3DcgLuR2dHPfhla+KpVw3KzN1+rxmLEuP+a
9oEGj/mt4r0e5I4+OJacfLhl3jaEYSFcTPblASeKzYEddpxWWJ5w+kfllrG47kibk417akd4gqTq
hXTioUYr1B2O6YtfgOyV5uXUFf0/JOoFJ7x7HFOZ7BZwPcsFQxjjsxFvLeI36h72g7UNAApo6q61
R1rsOwTAdeJ0wBuO08dlBzxFnYDoZe81jYWVxyCddqd1enVSUB6ja7M8vyBOD05i77HfX8bM6DVP
B+V5IUHvXeKtPH6qNl/JJS0QZ0AHOgP/xNHOwTTBmliAGvoMkT6vY0Wx0yfLhg0DvA/guA/Y0T5N
lxR3ymvMMQwxJKqw5M9xpeImS+f9l1s/ugWauuCM/Csyqld0AcExAyEBxc1ucUVJHJQUOem/cheP
BkARCT66pHjXjuJJaj/ozp4Y7RgH49w4QFTDkjhLqHXUSSRBY7GvYacrcO5s4LN6D0gi0Q8W0hEF
ZTraZuSiQI2SQcZb9p5gWfa9GEUUAFoELIWAAyZlh3hfHhJZKLFYSYB0Q+JwQCxF/1us6HWTuOJq
L3cnwm9MMV9K/R+rw+DfOzHh5iTZVoHowSRxg6hj2QOH4KERQM3e+KtM3t8AWhI5Olbr27iVvKjY
gtHmfv7j/CerJ4SHCKNBqwc8KnYg14ypgcL4UUFXGvVT9/NgvNfecCqSXWMpDwPWpc+4AFHTq5P0
b+v9OMJjQ1jtUUMrofRofv+K3coM+ezXFfIY+zJMCGgB4MStPHricE+tj8iasQocUc1glDr7MY7m
iw4KOpwYy0fgyg5MJBiOmFoDeQGCcsNlsNEN+aAXx6ot/xiWTI4ifCVXqACYnnJN8Sbf/XDNeMOn
LzxAbNPmSbi0KhHmrR6ghgDA0C9eAoKSOtXG1b1C6GjAAZVC41FwLr18kOsvQZxj6qudO2SXz9X5
xYEPTMoXCBixD6TvcdHgf8AdQygORrO9gx+yPwVFsUS8SG8Tqq4IPsTHhKjAHjduUqD/fXAfXgrv
ZqUZbg5gRGmlolRPopxkK1zS63iM9QMZR2nvStkI+3mdopPbF140JlT4iOIFX7b4R3Pi9+58G/cB
IXqQUGdh8NdL9QJOE4rirNd0+kPwGuP/YHtqmJHKwSu+t8l5jSUOUYggQ945jEozHBnLN7rLlnqU
m8kFFs0H2NnIXrL0B/gAJra4Ml2CxSOsW7aL/VKfwPs15+yTQJwD35vBZGvWQnzb6jCBglo80emd
UycyJNYNOJKJDlMyBazzMLrxYplYk0vGssioItpgCKZfNKYdbE716OA57v+qDgufzPycd+aaMFQx
BgE0GI0DlCHtK1xd42RahnKh6DTK62Rr1ErkCME1LO0Fk9SAK2UVUhs9v2UMkFWh45vGOqo0sHl1
+Lfco97VpYbIunDoh9Dbwz9lxPaF5ReiSfjQOtGcSQ3aMqk2qH8doNQDpAZolb7nSg1BnYT5metW
Js9brQT7HLmyt4OpYIllIodc+DPLFDoNg3ME4zXesn2iPdtEIcMhljVprOrmbo04dN+xX3xso0Pz
XqgnUIJVRu8yxPC2tYVnt7Io9i3AnoRjRXXtVsr4nfbBwDgw1vc8pcf+7zqkdxiClfFzDSPlsnmE
lgAkdA8H+nXDbyqNXxAHx6PcxppB1xPGHcjmMQywgheLXgSRKMRn8CXR9Z2fF1+rqLqqAEA+jOPi
ILy41qVrVYNnFYBpk7dFt4bxciqRc41dGP6Yu2QCeEyPfctoPpe1ApiPJoFjIf+wcyMuaeHcrvD3
e02ZXqRxei8C5WenfGwmJ5eC7At+Qsu/Jj5UXrCzvLwSIjCUFqpIL/h5cD5v93r08rBZUsst4pk6
ZZp1lvaHjnbGP+SnKC0SiBnwW4TDPa2YLCM4LdQoiPDvIgwso8kNrWpuOXhcW0uWOEpAEB1Qj6Lm
Bu3V9Fk/U5DJITJj3+YwZVT/7r10+PFJMJruuewdcKnKGD17ubZCmtd5SNpL2LDdwvTspk0mdeUW
GHDlxO5zfUYuwC33TGwqdIJmJ2S8d4j6I/okU+DQUYtw/oZTNU+4Ys1wikd6msQz1rF7cGvm5ufg
/LX3HWRwmnp3mTbHTakfTk6duFdonyZIrIOcHUd/IiBNd8vAahZ3FWTjQrioT/jrtG2XMbOspCP0
u4b5IavCdxsOSiQMX1oyH1AA3PzlzoSOoE7f/ao6Oo+IYUN6STfVCV4hSi3LPtP0XoEJkTW5SrIa
h5RBZTQv0/OCztpZ1UHAx6WUD5Mbpf4mCjFP1v/NjaAIVggsZtP4K+drt7EBNGoOjiJp0uYygXE+
f65dJjyU8Ssc2VJ6+5g3sIuzE7R94gDMY2pl4rR7zSs7ODaJk0I0YsMOxAEVkRRH5PVKFmpksD7T
xtu572DQWtGCPf0M8gNowwZP2FO+WBetcGQBruPP2kSbEM0XYLA4sNsHuzTEccZn/hqw9dSeOZt2
48KNThWySv0XeKvYvW4OqM7htIBowwXB60BOHJIaFJcsvQjb8HnyRpZvd+XC0nY8huOhCHiWJBbs
hcBrxyQpmvnFcli27GW5jimBwwbAV+zm8+4dfaKcHPYb/LKMyK+WosiC8aam79tAYLOTnhcOJ+7s
1aG3hd2G15ohlfh7Zk4BYRPnSnM+aVSMOHYEg06DA3QZ4vFgfrg3iiCfGi9CVUGFLzS9g3xTjyfk
No53nyTGA/A3ko4OjQ8lEmQrAGCs0knUXx4CbtdCNwKLD3n7dWE+h59L61AaWdHiexocTSf/qH8I
dL39wS+tPhRbTScBrwpwnJwDRUMPTw5eyBz2Fhwc8iwHV0Dug2uYQTQvg/QqS8MbhT1jSiF8gL4b
aYWDUwr20FdfaM0gH8n/H2BNKSD7bl8G+IthcxlAc9YIm7RKVEuDC8t1nXfFuTFPoSrTe5IaAwG4
AAFyr7JLRro/oEeDa4nXYZqBqhYGjMF+DzfR7nhulSGReUnB/g1zQW+JOw1Rw4D0J/Rkl9sfzHX4
YfnT2Ez6tOYDXrbc0yrXLfaR9aa5jxIsdL3YzTeU6OwMn3rvkOimRekc3PPt3F1/zd1da1Z9zFLA
OTA/onYAfywI5XQYEiIRcuCtTyxNFc+610+3LakyPMAw7O971Hpx9W+o1+GlF5y0UruYI0iM4w7v
OF2JcEP/coV4XnVNtCRqj1zwrY6VLv8yh04Au/okcGLLvbIAHuMuqRwMHLn0693bJ7iXp+ntDs85
Kb7fJ/gkdOn9+NOMzt4LuRIT2q0TsI0XdSM4Q/Bb3w5REnIwb4RNjN5x71rUAbEgHCf9RWSZLi6a
J6WLy594sky81xmdBU9PHFgH7xwLTm6pySO8t0dzd8CdztwIHmlGSKBS4zRR6KfJIHGK8L5Ri2YR
wT9jbwB3LIOP+e8jeyStss/CHceNCIgbjsoJBSR+kDwNiePUK8CfnXq3eMIjAiaIrxAFoWu5SCXn
AzkuibsI5NPFCTn32Q0FlbCEra69yH+ZKGzABEUekerNcRoVJo94hPtD6uFQrB8mhGyK2gD7UwQn
Cj97PCKwkeAtIQhBnmlfaCHSwQ2qSJwmIjoeC0DE4HTg4bMhZ3FPoWVUgK7nyf+7GUTtLKJJncdl
pVN+6p38HoIpPPJiZbFcVGiX4d+2BUnGsl1pW/ThGFgUo48xSOhTYOFdYIbK5HV23+0b/wtMhJr7
j224aeFtSeswftVU2S7Wz3DPCqsMrYyrIhc7BDKZYhdsWE0VnlXQFpAJShsqcK+/2IcBCbCVAEvq
GKPScwGNCeYomAktt5jNJu8atSvL5oFCrpA5We3WmwEAKNtNGGIm0g4FwSlcAEflC1BD3jKrmwpM
9qurqhuDdC7wwKxFm1lM6fULApBcdYYcBJ4N2GYNgFLYG940ADrr067X2wzQ7xS0SRgNkto1PQqe
Iz7pL60Z+iLyD/TTX0CggkEg/cuXffgm4fvB9PR6QoCvbzZa728AdrAbA52qUnz+OuUNy1rOZYLM
ziMD5FhOQSQl5V3cepEZf1CtVv0PqZMy9b2wg8vN5fpdevql2hThyHdSHfzCR0ONENL3SvsGSU+Q
q+cgEKYoNmTA5QGl0ELFOYDOkjYfLv1rg34mDgHxOhhSaDuqNO0R/QJCpCixEj5VHV/q+bqiM0G6
oVo/UnQu+ucGvMjMberFYnznK1N+9LNhmGlnGMo4vDtRxUsUM0dvT+LtIQUu8En1Kp4bVWhz+ccI
tM9AA71i/6XfA4KExwL475XVpK9Z15mq0l8QaKqpqx0q6p17hZpK9IKFL/3UTSdqYlK5ni5JZcUA
lBFUo/SYtMDKKJBuFamdp6TCA5JEpeD+RQrsDPrkMoh4jEfJCG8Y5upKgNQV91fr0jkMyHCD1wzr
2BLdgTWCfzNhpM9tln7Mn/T7peC2Qs+O/sw4w6sJsabuTVX1vw6E7GD+SzXI0evFlTqGHnzuV8t/
wfN8JKF+7EUjbWQeSPRfO+fetWN6l0FbmPfPy1+C90F/LTAA7yTZbiLJSDasc6cpHfxT7/iqPSlm
5mbGRJibFz1Lh/olS0zstOfR9rytFpyI0udyV9lRhdiWUKV+rgyomY2JMdGhv2kqjDkN+o0KA52q
6EDPDTLa/PNoXAvtUoA79mqxo0IlCEJpZeg7i987z3WsUc9AN1tnp8JdZ0cnUKc0gkcnqARiz9f2
acGaRi9aWNeWrkR1/15dBxQOlC4pOGf6HSu7E+z5EXt1hupzSUE12d4G707SS3oxryDzzGymhY7m
uaiHYSI5sMUb2L1XVYyOzk3Uy5QuWMMbJcrCnMIURcvw6pMH0mUAnh3knkCtUvcyiPEByLZxiCyf
rXjEfI1G1Zm5d6qz+4o0Grc8qmrwsaAMxG5pu69yG23VjYGeROhfvy7pIQabsmpPgqEAE04uCF01
k4LspFKGyVaF6hIgwAvF6CtbdaORCkr54fJI0FrkzF71BEeA3SB5xI0dZV8IOH+326mBU/C8cw1w
SbJaT6GWgEP/epj4vAdwxDMyoFmF/gmBysmlfWgarRUDPAt24LNHgSBHDWpT2PFzjGn0gAcRDQ7E
rqSXKP+D+f3dSX54sdmyYOWHRBCqcf4WDn5fEjWqoN1ZpAB6kQtNI/9CDwOlD8ujLy5xWL2EX6Pw
huFDMRLKBlg5+eULkQbmGQKnil8AGFmi7SGk1Q9I9H5lbQDC7Ejyu4V4izu8ASMTVG2SY9kXGY9W
+HWb7W4F96c56xo1nr8cZwaop4kX5ACXq7wdjwWAk0OiFry1WWsuPGpb+ARQnvatzZL1IwJV18A9
p5ePNPLVbl5tjyd8JWaG5+RG8dJORgOnhf/VT+jHsj8vvC+do8EjgX65RbTTbHvE0/g1KNq9d6Vq
R3J1cEAi6lOonUkSAA98DPCqYjgOsRa0K6wA6JVSl5wuriSBzldSeLMuuk/8MOexuUdZoq98AjF1
Iz/DPzLNP9whBIwg/cFgkGqFXdR+5nq4RMjY3Sac++bMI++AI4SDQXqqhkzd89E6A0F4BIcVx8HT
R4sfpm8Y32uPEhNqj6rZ88J90gTchF+FRB7Z33feP73HZdvjOPHWnkb7siLJfJ3w69gCPC9+nt/m
uCGQ5ltuqPZeO1aRxfy0ilrsLPjy23kYt45g6DfvHaOHvg1awjyUnPFHuR7W4INcmGOAXbmR8Ny7
/DAYdD6b3/ALvIWdiVrZl/JJ8s/4YnwE2GFNdrJMOOrmN1RH2VF+7jvji+iMM5XIvpzqnAKQo5wm
dOMin1Mn31dW5f9oOrMuVZUkCv8i13IGXmVWcRaHF5aWCjghggj8+vuFp3v1PdVVDgxJZmTEjh07
Jugpcy7x6QbKFLKJOWLwCYQZlsehs2WVcEvQo6lNVZASj1x1T4oB5/13AoL6sbxJu/Lfdci17Kl8
Z9golpV38I0ZiXzY++v8hROht3fflryBrwjFBI8VhhlhsgEIwwPjSQH5XLhCMkq0geAyvuTvKcSH
zElCAt8WMVdopfQF1bgukPNoxYh8LtwrTrCtLEl/yM7/NsKDMPjDCW7Ex6bn0+8KkU6O2Gxzg5bu
MkgAZEQcocfp8KADT4oR6OZABgIfgwMjJiwzCBBqwMX6nPpjEnXnxsPPOC3s8f7D/oJt08aLugEz
PPDhKZ/zPwBxnJvh2DO7dC6de8gVh5Q3B9xyhhi/g8tQBnLhN8Yg8OQ8chOiMKR6gIjCTX/wEqIb
FWQeBiblyfi39lAYSneKJ0Dp6dNGR3n8lCVgJ2E5n8dxxIlkYYE+mLA5FbSnnK7NVSpTknmgs+7b
qP9knMgtMdshUmWX9zZ9mMxujsfSAeMD4OcK8aGpXJcklDLF+aHub0wWXf6OD8JVytnpKacF3mW2
9SzgSNjx9JOBVQ0kgKI1HDOGkpl/d7kBvspofExOSZsM+jPbN5/wIvYRceVq/bvLl5kTWyLL0Cj+
2nLzZkRIggdInNCdM+AUQOmk6VhkPk9sqpBEJNvGHZHksBMSrPDE6Gu2bSlO1P6t0d8oyiD3+rRJ
x8Tg8ilk45Gk72wLDSfq6SrTClkDKqqnmO7ONvDKbeI/XSFGRrMuHdxDTDJF4P0RpQISIt0O3DMr
k0FHsPZpA/9ClaGxcLpqVRaPiZnKvFAMpgOfDDyeOtX7iGLqPBWpPuAmrgRWhJa06yNGsz5MojcR
GQ6rvEmAxd0/fKYna4ZjQODwCGboaBiSFfzAMO0MaFjZ+iPwktnEd2RugK1UenbpoFlFpSLLi3mw
vI8/7F4MwZISmCEetcxaGXQ0Qaxie2PKYlJ1LhDDOeJybgd1Hh4ay8gNKGhXpsklucjs4q3A47rv
b54Us0pYcJDEl+gJ81mWCpCYvFVuv/RHYAotWUB/v+/BkcJ6Jdwt+0l4oMuHq3bxkVmVdOgyxHYR
FcZ+5NIgVKaBHDmQZc8kiVwh1HJ94IOlRaGRz8gxr2TguAyIW6Dzd3gNxIocCGVdLAXqe1hbKHtm
BtPf+/IIPWwUydSmVAUJdbDHZAg8jsDoVUNmM+eSQRLXPZfHxDN4YetY7/KkmVrJReB8Obd7fzvg
+iCZd6t5ZQ5xYAYl5Pa5y2Ir6x3qCC4OJah/ZPmI3Ybp5YschDIl5E6zRdsut9i39MLRWRu5FR/4
DZOFEaeGVcyYnEo6kLHeUmkL1kEHsxJ2U/JGKEBuDwwRYil7lDRq+A6reXx12nuyyb2lsoQT2R5j
5cptSwwAs4X7lLImGHJzMEhg8LvFqa/kQTXoHQYOF+0Tx70lIZhIoxDbEBOnl38jRSUVeUPMBCv+
wNYtJMz3ls8Au9bke6VnR5OnQ2NHSYIv2TZaGDJ2dRlhGesKC8YBZAsj1Fec+MAIMVC//YA3wD2u
TCN2nvEXvI+/PpgIZjYTR3YLbclawDVgXQhFsz2nlRRPWu5W3cOPtGkUSmj3pfhUnrxMYG0JPoBV
IlJT5LYY2B9pdNmDA7/liV/dfMupP2K9ODq7z2+bKrdMDFpw0/zWKGHB7nGgZNII/gDhb4o4B51M
PazSlgdTbJPL1eWu2wqGkvUWIpmASoWD/S/+ujCl1loGaZNEfm6B+nJNTZsVI8uQ9filIz2YBaPD
eHSITS9PUiN3gzujDeb7DxAjNX8TmgadUFQpOKHhKlW5L8gXJfUGdvq22JADM1OXtN1kwDkaa5fZ
A5AC00JZphd6x8qq/eM1REzijTwxLki8AOwW6Rq369EXgscoOVY+yICxg5DIN9IRBAgIE5A3RdmV
zGFHlj4o9CyHJ4uKKrGwzaec/rzFbDOMeVhJoF1AZtvFR2nEnkK8g1YC8eRxgdZdDNIFkncjJB4W
2l9ry2h8xT4Gve1r/DgEHsuecLyzhH1li4hKAbGTbByjex0rNHjH6qOF0mQOKEuQgSl4MRuWQt1e
1+6wOXyRnKfrDh+L4D0OWktuK1gzzu8/xFZ4T12DEdTTm498iuwg1/G/AyAqCeWr4L40KioK4w4D
vWtj4HGsWOjQhe8u+BCn41TSPcIHeV3KP/YjSgACD8CPy6C+TJfPyN8yU9h8EPboLZGn2cNnRyAm
x+IyzHxORInkmzJlv9Qq5mwJ6p5GmsvruJy2vc6p2MUbmp8CULHihNsopGNirlm9I/+qZ+BCZFM9
2teToKGnK+Ts974PmuBBAtPM/ug5DKGNk4bRXDI9odWbURAFI4cxpmCOiZf4uORFZ5zAxacM7jmL
R+mwgwIEekCkiravHUkKJDEQhD5eGcac5QlgazfPzS4vNr3vJABsRrolHxPemtPS4L9yvAcbH4X7
ugmbcJitj4gSmRyFomeKA47P2b/gjP1KbAEki9ZfDLlbfBngUQaQbA1pAVaoFA1nNDrLTFzbgjI6
+QexlMUu5Th4NFQFXMRyiwqUzGuyPGxusKLBYtg9cuQc6enkYal5K55A2GF7kFdCX9AdJsV3mG/l
sYiZbDgKG1u+bdsA2zwY+TqcKsGhpiqPWlSYmWm/12Ru0st4zhPhPXmYuCzD3wNkmd38BlBo32Pa
AFr9O6Kws/L/PXI5A9Zrycr+sHeKfcaYY0/lerkNJj8a2d4b94iDXKIx5ryL0gzeQDXnR9/jR0dm
eM0S0YQC9BgpK9JsPSOjkeHdVk11okFJJ9m4gIzzcZr9oYqOD1T1EVTzmTbWEJy6XTouSxZ3kPVZ
jkkydA9aPXoVo4hUGy2Jjp1NSTISNjTbJnRKKpPmWWl2z9tX6iij+zLxHn2oJDTOojy2EQ7COfKr
6NjpCrQKcEKe+RAhl493N17LLlmxM1otW3RfBk14v2NySQT9gyeri9ztvoQwP9YQJNHMrDNoMccp
/6enCA0o0ENrza/9weG2OtQXZRjqME7ZZuA8QVpGHh7dtWRMypy0LrXNDZgBl56n7Os52nbz6lSd
yrbTQ4H90DdEeuRmvx1R3CcbMghWnFXTO1B26NRgNibcCIxZIIBy2UWVAXqPDrE9dJjEDRT54QxQ
fj0lN/aw+REZHcQ5RTeTzFqNrt+ZwaTtYuINjle4Kmx8COeAsD0W2EBoDOvUXgXfQeCUerpt+PHq
JQ0HqBTPVsmJ9h21Pth1LrAWDMnKdYbIr00/rL2P+wY8WFBuCFZwnTR0Ktf5J5xdapMpFFNn3YQm
h50jl5jHVgE8cQTt6kPSIUdM96rb8Lr8rGNSxCjtgZjOBTlGt57nqsMDxkIn9t1YyO3ywPdvaI7T
z93k4bD20Y1/NoxrC+5wuVR9ooBJDxHpWc8R8JjeR49hd30zv/C4KWklmUdb4Z6ldGkw1rMW5Qqb
Qc4AuVai1HM8x0Csgt3NW5SD6/Q+TdcRXactknwkSaDSOOR+D6pfLoNSJ5XWBuje5S5tkkC2kCQA
2gXNBvRAlKE+8hSuR55aZ/S1aYEDyIRqGa3nvpf7DS24mKadAEBWht4qpChoH3RuceThzNM5iv19
H2xtRlvXxZcVRjF5e8j+b7eWvT+wWynRa23ploc2CMRpujUQWOvBDoAZIYx4CMeHY3fXr10X5OE2
SqTBAb0oqR6c08bIsFeIH6HMsLlSmkpfYSefAozgMiZmjYRArDf7A8jjCV0hKxP4HDIFek8fPGcF
3hj7JtzkgLTuTDq3VibASqeP0Uuc/sTAtqnz9ND2PyiCj/rMf3Q5YENaT3gDEuW3aWmPgRf5BgoA
0wU44kdKD1GJGywKWGXsMagAhYopWqvRVNjcHxakQZfwLzH77hUbLSRsqImuAVH6EE5opKT3KGwe
t/2UBtlmSrphRkniT7OrOnQs9fKBrp5NcGNot2HjaEldyqJpUoWYd3VtEO0EAhY5iXoc2EdQ8cxr
+hyTkSCBTY7xRYc+kh1mgyrDk3xY8EmxGtxJd8g3uA8IIQtkLiZAfE8Q24R669JIwTC5NOBQ8qEt
qzFguwG5+iXd2xfAqJwiDCYDPWF1cE6IFwMg9h6nklus/MpkvlKzjeDLWNm2L92L6FRkqpTWkahe
NCRp//ETevL5mZ8SyRZWE7cMJ4YjMn1gn/AAUB0zbnS1oqzaRKG8ohUaIDCNMQfHpiwNaH8X5a/3
B1YGRkL0JFsdlWlboBoCNbxXgfrlZRIGoHcgixR2/TZFqtkJpCRzQLTw80legEgnaYr+4yjf25YK
h4hId0bLUSd1EkfpmByE/mPsuMRYhFVsuIOnRn5BY0TQD1McKmMfrIA16X6kwd0YdpD3MqFibeIx
wKqDIqCZHEQ/jTGVpq0rhtoid4Fho5lEPC82Df+67CPyMsIvUMgTgZeSjs4mIapxDs7Eypu6nyeF
EmOa8p2pdkixOyJzfFtrpqigFEsPfBpu8BLq+lhDaw8ZP23KCkQw0kgn5M6kaBcJ6EF2hnCDgMcq
XKNVGQ6wABpyq8xkmsNwC05MN3QjspD4aC0q3FIUNBsTKi1imsbGE3I61oX1J7lPogeByymMwBqO
pAL6TSaer7jIAYyeJ+031Rko5jhrJwSCp5YDVw7lCHkMokjJdj2nnS1U0of+nJUuXw/p5PMiq/Ii
CaNY6QR+JJP/NaPm398HF2YuVQA09qKCCsfVh37Fd7VBR35cd1JDTfdYLGfTZ5sHs2d3hkQO4dXp
++UKGqeqjr5sooXORAvRzWMwWXIcB5yf4q3auM6+ELaGxRh1CoivfzUECnQSROxmINX/WPt9i2bn
wKrzK4UmIh/RsaY0SnkaveNjOGVcCPxq4DQgRcXoMNPZUqzuJdJZAhMoaK0PcnUlyMZrMtpavXTF
J2sDTLFD7IiGnzxNIGjS8x3VJeNO3p1rkuQQOf+/vp6PKSRhpVOLkcJUhYJjEwMSOvBRN1wCBu5T
2GMZBbj7C3AWltQt/3B8ALVGOXKMJaUN4Fyk+nBquempMgvOpdUE3ri76fy1JFDfMLQYxuSMAc4/
kwe9ltgoDyhmUuq9Dm0Ux+LzAD3jTX+JP0GYbSsAaZNgF5P7LKYR1LEzHTUxI26fJoELZHFA+MWI
MGnaBiW4L1fuA4Y26QmM7wrdJhhoXk3m/6DapKN8MgSCoGNGDu1LhdlR+VkbBRkNKBm3CQ2TDqDS
MJQpde9soxWDyN8wOGx4kEaxOrINYGqDIY1liN7wGXCMFrAaoM420DCkFekKPP6eOdHq00JlUFRR
RS818WXxr0BY5t/LZxhASR30Vtcza+xmnvw1qh3GBz/xohP14T5CjKSOsgtP2NuPnI9Ciwyiu22B
bSW5L/1xRPIPTw7lXczxfSWZaXRlS8dGsOS7CGxp/NyaNRc3GJU/XVVUsSjFYxeuVyUT7WnB3KE5
wQeF09Cs1t81vgY5AeO9rHOdGOSMw8JuxL8brk1z1nfLTc2cVXFl4IgSStBOCadDWlA2RvCj4/nj
NsIi5CJzymOt2qPWKFk/bgY2Jtw/YMNBvgmMvtuQBmj5JrJUGtepKFMhTu8nLrW/5xQa6fyi7x7W
WhlqzHFDm0cHFJmRE93WiM8OImm6JWLc6J/6sRv59VDFy2264ZrjqzNEdowvSx81bERz6LFAJ6dj
MG7ProRaF2pp2pgwi0qILXV1wSA7Qd9H0+7j3r40Aotw6m3Fa7p0yTCCVZsCB5gpq4IwYoEOh97+
wrwWNfVZD9nOs/SRHzUWzNegMO2FlZwZoinO3bNBXyXcDzhb8VwZ4Y0NIdCwEZ1Q9/KTl07jpQ8f
JsOPlD7u0ONmwgrNN5yxcBaLaPrBRSXfvxeJqLs2rLz8bebT+5IyNTq0ufhn6MuuCxQC0ZyFcyXq
IPwK+JdTOKHnAewYSFm68jL7OBQ5tIIbxBEM/T22AqwiqW4LhjrXgNgLLUf58/pXIaPi8Ng4aer1
Rm0Ewu0uKInfQfdABYMgve+1SFFLirwHQ0qamqM/CJ0QKgUmsmZfo3UvLA49oeshjWmVWUZ/nMim
WFwZbKlHQHvi04XdUCYOnVQ65PboUX4sNvAoidlC+twSzeSQFRfwOfGJYA4VBAuBqyxiBnInM5Ju
TeyQ3VmBnDKeNlfA/95HFabadSPduVqLrlsc+7s/NNDH+RHON/Kb1ynj8wbDbK9joqTehgI7bPXL
uZk4ufYHeo6LVa9Xn3ky7GKZhi0K8bK9NgpwYRT9lVJi6iaphGNVOYj+IpZxMXifIqrFmlZGMpRH
5uCssf2yVX01cqsoifViU3usy1W0E5criVbxiAYy3/GDIKeDqZ7gXVcl0VwM0Pm148rgwLz5/Di5
Rr4d5P/nf3bZz312Kza55wluWtf/TPJZMU33zXWfAFY1qIPEgctj+kzhEd6cFrqUk/RJfT9ktdIQ
rwiX3FTwcY8vFwB2gX943cXh9Lr77X3Q5MKR6uNKIxlt9A9vchkWvW0xfFDjYBlw+sJ9QLCrTfa5
V6HjjXJK9lnuHf4c4keUGdJjXpeEMmlXXsUD67KtlQYun8/mTW1f6JA7p02iatB59YVhQnWAYiGc
u69fHTgmHAGKDKOdRgMSZAp+fkxAXV5T6oTZZ/lsMoEcQaHENUegr/JDkf75d1PPWWXiIy1e7rFl
TSsEe+QIeIE4hyshjmK52KozcVa/frygafeKqqABVwRN0AiGkO14h+2/GHO6bAIvgoLImyO3Qxkl
CQOhCX59Hreck72eiY1DzmRYqUP2pfsJTxlrxQEKTv0q7KaJA0HpwIzbEkcXmsfgMREZbjghdv9C
dEWXnQhyRrzAWyWNXYu7AS7UAwXLzRfqpJylRAdWfATxnlsWsOysGF/Jio8rk9oknSuRxxzNtG0L
F1o2dhl6uoON4aXI67jOOFgoy2nbI58mCQSaSkxXmZzqKL4KN7U43meypTJ8R/a1yXMlR6Ue8ycf
94apIb+kRBpUj/IIUibVMbCJO4c41nSs+onLFOP7it5uzD5QBt5i8h0I4pBot/CMoD6QcqytG10N
SKNAUrezAx4uNwnFCh++e2H3pVwVbz12mDgj3JWLODRjDsFz8OWaZNt/4AyTWJ80/v793R+GDnwX
mseylQe8URo8JjmsPGgEHjFDEeeHpyNkBmpWYIfUhH+PCUEItTGIC5CybZgUzJQhw96+MDcgIPRx
tYTnIGSC520MDT/HeaDWhvUkblnHktFDqYN4T+Z9MqHd7Y8hAWVIHteJAMPA4nFEefI/pgRrUnTJ
ZGh4XeVOmhe0e3j+EDk+L4KrsOVxG7U4lL07H5ZLqJkBKtGDWhGNsWqImn8HrC22eGgZfSirX+Sz
vogJdUiz8Ut2gDWa+Yxm0+HYoU2kA4UybDqEQ7SgrQbsUZ8YhD1iij1//hShJHcgJ0Sq66+QkE8F
CmDV6163vUthlwoS2BPxSlKE0FjkwrpDYXkgK/K7SIhygN4TahVagZf4wR3xL05iARRDqBZZh/Qi
uRNlrLkZdO9d/tWpAqdog4KbBoBZSoqbd0lTzxOy3ma8mF6t/gx8B8XVLkxxvU3DI+fvBwBBnLdC
Gs98TSz5+PP4cUWllzFPUoHFNyebAmgsUL8mkuB9oHnhBFArkj5oHqzuiRqIgy/ywJBYcO4UYqtY
cZaI3p4zMXrgj0B+N6L70w/SZ8+7jqWaysEtpBICbiRMpWm9aSzulkbgUbrZPDtrCfKWiDiY9RiV
5NJMvdaAGrDEuzF20zcL2cJNJECGkEJg3mdd4Dk8EDiCdwBkE88jUgnU1pIjYIQQV2nNHhtkJXKL
UNPpjdi7lE3nSA06DtbtnLYBpiIrtrUFlSy0eVkQinVwvcStE8gksTPgIGBbqws1rbqQPUTLZBHN
6rHgRmIiW6xD8aZvhPbKX2lB+z2OPFIpFg2qqSdCbbpJRueN8pJM4+vqBRhFUYAtGyyB3oiiOnKx
ZuqrPvP/ye2I63CbjHKeJgJBYKrMNHjDMOqk6U91QcVpT69xouEvS48HtUQBZFpdUPvDUtFFZ1Ic
V++pl7seFAAyn7vmQjkhDt46ke9YhIYvwOqT5S6g9qCkI45Z0TrxukJ4cN5btRfdRTLazttzqWzv
+t+7yaMDArvpJfsk3HVaUOC37a8WYRn1GXYcCRWTf9LtSF5N1zy3FWEu8dIOGM9M1sfURj8z2MkW
CxnDIf6iHcRz+Rh6IhsHf9zCL8Q56wQ4YkSYk4LWPvkmXNOPlJ3PAzs8ibsTGD0aA9EsGt1LJMT4
W1wgeX3WpceQNrlv6FxGcwk6gN32x/YB+sCMkH/QQ7JVsWFvo3vTmKNS7hKeGze7NwmM87//41Ty
2yK+IuuseNmvM8a4P0acdc3IZjxxHFJig+GLYlGaI9Hjq7XRLBgRksiHXUUYZAAnUJcMBoB8K07b
ruueNVMDzDlKr/t1izRlYj0Tg4ZJppzt5SQ0BYr0P/KIgxv9ZkXxKpg+qKfFl3HzzRe2BomJGs5k
trhh8GRbetPUDsUyuwJ4ZwDKUWuDST2it5dqtIMkLh5rJGVd/Pk3UNO2CRIh6O8gHvbGT6J31Z6i
vt4CEJciRsjUCKBhMxiDm96CAPMdqONkvBkPd2ExmCFeyxqPrBa6s8m5SzkEmD0yUJS6Isdq3U4Z
kGY1iDVaAj7WEYsOSl8HmaUQza9f870QOLk9ReBzWFmzj/H34hKJXt1BwULrjUTcV5QiQUNsbc48
mHQmb4rSNjzYG2xgkUNtgGHH3hOIxAtcHFVceFYsHQe9RQN4GZiZX6Oe/Q6Q3n2sgw6rmuafb0c9
UQEwe3hhz0B9FO+VmCued9eMxAybhEuGFkgHJgk0ALjT80G2DnADgiH7RssJZsUo9iguIIc1HrXw
6L02GjLFilga3fcSJIcGpUa4zhl+6vca5k6l020+ePmtYUmPk+iuN8ByoWCtV4Jh4ZJT/JLXjDQX
TuEbz2C9yub4nQdwAfY2zCjtKGhnekOIi4Y2D1riwBccbprLjv39e1BDrndFvhvmmVnNZu8Ne9Ky
gzp0KRHOFd07EhqsOVBkPNURhmiEYcX+ZZDyzNey7NuEyUQ38w7AWWZTtvNdvxD9rfhJoTjf7uBx
N89o9lAcXrkkhbFntnK12meg9u6aLBuLfw700F638ZK/5F6bKOeBTiIUROmDTw2Yjl7GFG4IrQuo
HWSDgOjBNlLZvyQwRMkB5iLTwdQbTxc7fzsHM5Y/kxDt5IQ0HRdiRdN4/rFrrGbigWx3r0Y+Kiuj
ojslpXcq5imBFL4/SlimkaDBIkjOgWaAmINIbMSp61ZXQ3Iqz43S1NXVB3mMnQb2a8TrP1n8rUWK
p7LRzPas0AyW1MfYNM4l7W9KmtWRrLFbi96kvaOMZ0Q77N7k5fRPHKCzb7vVjv6CL5hQdBx70Poa
ONKFNLyMJjERemv/RSjGFbCg6nJb5FV2CcqocFx2FKfRdanp0ogRnJHOd1iaxIowTKsHuojlor9q
IW9Gwy79NVqop9iThUA7Oma6hMIjjZknnXWIXJ9HYlZUYJ84ucxy4i/WC714ZbX8hHbRl+6eaKNI
DYXeJuzb2QTqSFz/u1i0CDJjR824X+K+cyd4ElZrXi6+M9qyb3AjaOMbXO3HuXAeZyLa+GY8b+Sd
0somtGbAgPb1DrExpaWApPH8SV+fh1k7/+YeioW2hIvPaebxwMneZF6+fNEKgSQbuyc9oXHQJFUr
wowZXspiRuPPrBy0T/S7vXzpLNievkYP/Y85QNEaWA8FaOfWhnnNOej8S4tQGgLvFWgB3ofWC1zB
C9bYWdmAHNqSh5FtCnXreSTIop15crEEx7z6pH2NXLTIYU/vxhPR1NSmJwXtGeTosfklbWGVzKhN
OESZ2us5j3kPp0IqGZRNF4SItg1yz5Q7yGtg8NwfubURq6VYftc000MNoWEAGqikf00ci1ZmUyv+
pJHv3eyhQw1nAT7E9PqWJjbRlgXKh+kL2EAkJ9SBRRrcGv7I6Aajzk4KsFG11D9UBfVNjQ4p8K6w
PsWw9R4W4fpz9UjdIGGxI1nz3DVy+rhboQaTblJKaSHVyxyS/ibMjifucNfvHgik81OxAoJ8gDLz
PQSDCLZbmvOgIpUq+V2DaEuoEm8CIJRpiPU4FJkfxNhJBTWwW8VQ9flUX0Jx6uLBIzkYgWlNsFO4
1GFEO8oQfRo8nwqX2FhClzcxP3wrZ/8Bix/kJ+Ll545wtHSrw4eW7QhXjl+nmHwFyjBuOCK2Dkd0
i3cEDN+3SNNqtRWRcmKfh87r830kDEgHTbjAEpgcjE1OAgjdIl4vAVmQHyTg/h0qlrC9jwMWjqQs
gVB8DLfN7RPI4GcSF8YLkPCJxGjCTS/x6dQhAQO69PIewhQTyZze3vpzxwgWTat/iJnX6JXDhy+I
X5t3rpRIvS0oekH/YHgKgoKwXVpkjRZ8nVwk+MAvmu9ZEp9LECsRuJDvJegOLv/+EowgX+0t+SYZ
rVW6wCtmKGOC3AP3SZ6BMaXP76wpoSxmmBJKwTPY82qOmruMJeCGhIcMAmMnn0sYFNxMmxicJuhu
zPX+CiAYbvICEo9DL7JBbywi/wOwl65s/w2M4BdyJIJjifgl4iwNokfBxsA5BD/++uwKgkvIZ2NH
kA5UlkrjiFNM/IcXxd1IQP0raiB9iK8s7XII7UkzHGjXk5NluzmIh/7/jmOHFJvFIX63RhKD0/6Q
BkF80U6i7A751qd9DUcCgzRCLoYX9BLKSEbqVBxveUUuFpdUF8yBUF+GnA64A662NIAsBH6QyJiQ
FX8lnGf+S6UpK29K2CyJi+j0L5Isjf5F7hQZLIFJBFr4NxgymETYjkwi+YpkBGVgOEUFIA86Qd1J
+2E0U5gGJn9SglCiWaAYVCGkwSSCrtEhhcozO73wYql2RyrEaGUUgMAX/Slmfpi8V0ANIn9yHioj
FQz60LVZqdQu98wuWSz+yBBJNEPuFFE4JfWKCK2HyeM+lE/DyaLz8WdI0cSXdlTEwB0/bZgJSoH1
BEo7rWUbXva0C/oGqPortDvB4b6SemUfjpo6bywJPilKgsUHr5FkYL3Fl4GHD0vpQwFABP3xRkQS
eEIuVQiHFaEzExXjQgnrD2U2k2IrGIu9KRwySJPBk5KrJl5DpQuBThjIUItJidEoy6CEgRQDaSPk
tfolQrMPcP0jYa1D/SdDqP0hR0ap2OgkpF5o2ENNG0zlwUtysN8nfKo36Zz82UognMyXBwhYwxS4
zrpDCk5GDSoQROOPsJMtnIrBMZqOirGnwGZFvM/cZC1RwkryFYN4qptGvvxJg4ESOqSHJ8XsabGV
nWhAYyVzQiQbLLt5vk4f6+rX+4E2jHfIG/hO8DS55vmMhpSjxpGdE5AM5sgT8NrqrnA5VPedoXRm
xWTHEhvetveDZ+8Gcis5eXtgfnaFeh5XekrM2Rmk3XmrsK+7++mOpuAMj+mdggM2tvfT91AdKIPF
XGh6xe/yypWKpOikbZUtkykyAsVgEFFU4aGSnYJU+fuFVdBmIWAKMV7YndW2xiBQ6GmoSDw4I+jj
cNOoT+F7X0yPJjnD14wcfT5retMuzBsCQXzhHGgZI47zJk45vXRT0gXt1+DsriJLvGL92pIoEIYf
g0d2LKQVIFspO2hTM7uEocYRys6uCX19KaLNlAoC/28I5j1iGUZrBLD/2uAPET5s4sqGwvFRzQ9J
YRwViLDWx/sl3o7H25xX5bpwlNGu6dmkayMjWyOWRfspCAcwgL42kosSBuPA6fA56FrwS/PEJuXX
oA9vCuM30CrIXBTL7jmZv7jWvsl/t3iekTUgcHwAA7Ajqr7soIKAB0Nq6pBugIM5zgATpIMVldt0
caGbBDvla9ahIkrQ2KZgwhR6Ie4KUIo5JPQP2Bp4DIJEUFH94zIAX2Ji6J1CZhbldrBdMWZNn61E
8FCglzFa0MB0NBDnqQKBiqmVF8UuYdvR4RX4VOyXOoTX96MdcCEYwcDGEvuBnbvXEyis9vsaXIN/
2XboD7IAQ0cMJ/U2IL1CLKDuC60imG5uhzFaydm+vrRwUdlLMN1iJgmrOYggH59DeqBADOMHH8EH
5pW2L2KSe5Y6JL0se5isXgwwOw4OIXa+pscLR/HfKntA/6Jsv34DoUg2TjHsGWazMvcCgGpbiuIe
+rdhkvRkbt8WlG9hJIFZb2L0SXKyPdXUJov5zQ5o/shtR/CyuDj++rcIpM5VNICeZpPdpbY4JO/F
gMe1FaAjSEE1dEOkwoExk0MMSgWwzdmnlJryH5EdBWkfn2o1Lp06ceWPcus7FXdtI3p75J5D6Hxb
1lt/hP0Mml4nmQIypXQQ+l4o8qGJGxE3GbrAhI4IFEcxOZVRFQVKELIuVK+88YZaBuz4+k+ooqT+
wY1guFOVeddRv0Is3lbR0FVoBtSfNMYqkh4DZRV5t2PDIi2F7zkmS7kT0/cci/7w24KDyKZAQR5P
QD3nU+Z/vJdkG0hPAVF0BitN79MzlZ5bJaiaurJv4xmpq9pe0HLdfSBuhCAIkCs4N9NDpzENKcpI
Im1kx+FyNc2CJyVbumztR5Y3e+xC8PxoV6zeM8CxLwIV1lOF0An6zX6BB0rKQRrnCa5M4k0qHhEu
EA/TkeffsT4HLJbaHoLeyib3Ncjvv9pGNwXXonhkuJfiN/L/H2gMVJTTQalGQPexbE2vOuIDSFLY
VM+DZ0QNI/0g6SP8r8/63TEeyMx1d1G9pMVfkIzS2sS7YvemKO4LcaLXXzBLGq+Gw5tqAN+F4nXV
0TqXmr0H5DsAsy01Eo0VOI9dfddZounX97zsnF9s8TTMpVIHrav2/NGloSdi6QT2FTKSaLre/F73
1IkWMbBRnIzYk7LMYlqp31hHHq0sRwoY/M2pbgVODCwcdFMi9CQK1hCcOKZZbQZ0ZXuREk5GLdW9
o+OEqkmjBJCMCkwdbQTU7beIjUJzWxpQ+OambKvMgkwAT6atPp1PnywlFDS4qp3V5z5UHy+3kBKv
aql1aEb+p9xxM9qwTJZ5NYp4XmVqle95GD8tNV9c0QtBA0GGmm0EtKkVTDPGrdtkyfVO3f6W6wdG
r74Cy0fXQO8/RXsL96aBxm4ybTMUUO+zehq0KkelazcbaNzy+vIAB+1m5aQMWNEq0dOLEEGlcVof
FCgfv4MpJ4gyp1Cc9MXoq0dqBvPmjEKsgJihiWP2hjqrTdB6wNvpqGvRZGhp1cCIOcezAGZok7fi
bQUopwdX/bahbq2PCOtt/8pUh0qLZKpWKA4A88jMDhCj0PIhGg8swZBXlQwmQzKq2rvwjv5HpY6z
fJyj39T7i9KO3qgmlVISHVXkH4CdIJL2YBd2CPNhWrXKUaO3UKBEvedJDjHgAZ9GPaaf8b1eNoPm
/tHMF5lPMAZv7Mp0YxypEKEAAN1MiGLkdYKDchsrHT/QvhAvNw/oGH22XJ4fpVW316y8jil1fM2U
dq4r9SzIjhTaBLXbJgmMhafeKJjW2qGIDnBzc3X9VN0EqAkBpFc65wSUyFIJWF/JG6X+i1ImpKoV
o1WRaej43eclzRcR5d1QiMPPoNcecwitToyiZvssl6UKv2lFqSHjWZWJKSaOUt/bkHKXCPl97Q76
s/kO67b/Tld95LEySWTxcPrKS6ryaPSVTLvEGoJPTEsyQeyEtlJNml1L2po+Bl80gOCm2E0oyJse
4qhI/bRaljIOENBHcq2aqxNqGIzONIO16aZSw/b80wjN31YTYnQ9ITVT7u7rhtHXTKgtehkY1f4L
VRAwaNnEFtwW5MW1zxAHIvoLW065rElYdLIRllBbhOfk6wFgwe44on4T7KL7CsdF2lNfDVQj4Tvw
ewIjA72fF9jbBwUeKlCgqp1qBY4aQjg2niMCBiNtQd/IFSLRQG/FsbutX6MvsCouAYwk9pzvQUFI
NPT6lDO8TXXcThFm1VPWi46UKmug3Tczivhbow9qzF2aMbzNGAe7+d4D+WivYev4asHKo8U53kgz
ujzpzvL0QFpCnH4Egfugvp3R4wrqMb9V8xuRSellD/9OZrRhfMBoQ+ARBDnx15+B++h4Re48KiPN
oNKz9aLLq57Sx3CfabjmQNaRnc+63R3hPmBCBJL8IR5ooP4FL13vhEd4i+zi6lchZH08lzUN2gLi
MytDNSCyuzA4XiDQtfkC876HE1RtGs1JSpUQu9VAq6xmVEqP0PfpGYH/4g9/aKHkKI0hcjipanCw
hAwL8U+73mvIr3TQT6lGYcttoALSmRcN7/meE41F97GqgiJ1YcS051+scLn+gkLUDSrTMEQo9H3g
vn/gkxVYtfumya8PC3uJj9yoJ+RtcAb7WKYnhQ7gbIStMKCYuSTcMNEPNKokqiNOY6316QrbSYz6
bbRu4wSaRQThIQP3pFeWETNzkZ0MpuyQ9xcYI4l0tD/ybZye8nLEZle9Jk/1aNwZE8LjNJxrqRdh
HiLS51c43MO0HRoaG2JwX9Kdo4e5iUk/Jz0LNRnMdNnGx1CRTrNDaVOSTGuDrZVAH++fordhfKVs
DovYwUYVmHQ2JZQ7bu4VQaM7JP8U5gU+Tu82BlJI2ZMwZCGRaYsttgNXgn2w1z1TEUtA8uxiOfXr
CfGIG0psuK8PuT1yLMwq9zkmJpPwlcS69M5hBwTGsJNRQNsB6dNBgQGeUmIuUwsnCiry1W4vIs//
DkUFn0oOsu7HSnp7XeXHyff9E4omNG8Y6pf5/OSTr0EqgmByQErlpp/PPFO6vw3GY3vgihqKa7v2
gC6W7Lr828wU6zYq3Tv5vR41haPPRhpbJXTibk0jLkj+N0dI+NdUjGadg+V6ON7M7gNzeZEOCbJp
UYM2RnVFMXy4QCS7cVoRZpmf5mBj4iSnSLScRqftHvjE9OiXY3hkugkXmmix8P3PgFZ6ElbtJWAV
XZctFgSsuBystpSKmYZ7XrgQS7fawCXqHshhycxxHPnNcmhgdDFG/LH/j6Tz2lIUi8LwE7kWiPGW
jIABLdONywgGFAEFfPr5ds/UTE+1ZSHhhB3+QGkRCJJfuwMz2Dz1TRCLrd3CccaZblmet5h451Xw
N45xF93rKP+9HGD/U7EaGhrYyIgEy2IL1KdZCrTiznNiNaKYWZP2f+3lk2WtQQyv0mc3MIBAnJA+
+QeA2mI+1tV9A3/Z+Zz7QADr4twi3wqh1Ex00n/eeRIDiKcxW29JhYhKuRJiTq+nH8/iSSfsAWoF
EJyEKvrPmekyl8ccTmrCViCB0ChnL905TyN9QofN9o5HQZiD2VrozmYTWAtJVAPKgODyybLEN0rj
LsNQWRWr5DwTw6bO8oDFSBTF9HqRGJAE5XTXTxUOF/KVGX/7DaZx+/kMN70/BDxNDCkusGr4kvbr
Vk5c6NIQTLBquOCpOxrNhHZZwUo+fdwTrXvc4P85Rf076OUkTXSFZ97/dzIP3reUQyHLx6/BE3LW
PFwyF3ITnES2kTN1oq2kI5PF8XyMxBhusoim8u31/9s2XSGTM8FaUs6G3ZNKHT+CX6KfSYp0z5v8
O09+i2nAARj+EFHEZJX049/Nfhln3FOf3E6ZJy8jCjbcQiB88hXrq9WTbpXD32VgRNYebaKvc7S0
ke4lpjc0nAWWyqOUxUROABgxWRZNet0fWDvD72wzIBFf5jiKM0AjXugFxWIwugVuBQcnCrfhesIp
IyIUTQc6BsgmA4F2qkH+zEiQPFesniJEgTjDyWF7sKPj8Rgt/g2ciYPAGie4GdXWn2glXS6ZBZDZ
etGcotG5rU25w2jzALVwqBXoi69Ku5umWFR7YgmumThrUkDQe8bERj2SzLUPIwOEx5wW2E0f/93t
C9MOdK2+9hkMM1I8KGL62r3ML7P/7XJSnDdmp4ssFZnBcuGba99355e5u4RWw5fPUvWXgIYN12G4
PJ18Foat3DIZQ3K87dardeDD3HTMOG2G5lWeyNUCAu8EThB5HvNSt5jF+40X8Sg8azSyDEe8cbwt
t3HCG/h+we2yF4jxciyPoW9PoE5xVG4xKQfd2u1hK+sEDDI/M31/TXNPxqVcUrjwomjCQ+ISl+Zs
5vpLCkT8KATbyliSoRqyeHq6bW9DeyFnfDemqx71riDgpG0vkHUVYzFb5iK+vPpiknpj3IPp11Cm
FiK58MX59Aleszz4nVD3QOEbDFTBjr/ENNrcBagr0ZoV17O+M4UlYlDYAWMyWxxgteK9uKaKykBD
bMm8eWA0zZnpmjPcXZjbjLLFAvu5v3Br25ETedu1XN6Wq+PGyf1ArU/HVsRKTE6tNqZ0rPBS5SvW
g58RWDgMLzzH6elO9P9MOAfBJvi3f3iOLKtOxEd45yPwfv3ITGB9DYKAN4tI1tTZcEOs6N8j08eq
YTnykbVOY8F7h4j2YTQ8La3aoFTYR30Ts+rSj27mQUHbYV3bskywLE7OMkvtFFbe117DfpSxoi2W
axb5BShSed6yK3A/bfDRMlhkjlZ24EWJGZ1xKZ1OeY3XdWfMCUYy59kWLWtjWdxVFG6tBn0x6GLN
S195NGFfLMAqy73MZqn1sv2Isod4lIWnPrw/fH5VExT2mgHkX5gPclKy57lzY+SGLX27Nmcnf5IB
4mvpCL6EsuwsPO/MtctCxUjE0YnHIAsVe9MU+AgQj1KuRhYZZwwFr7ZamnPfdhUEbVhT4KU79NOG
nAVdB2fZCmb+xWyd2HJYc3m0i7dxzknf5FS2eEV7nlOY8qz5NOYFOYPOJnGOR0wbwzICx+PRRdEi
RLZgyXB/s6+ODv/GYWHMYtOd+T4XmJvL5QyHS3yVZab7M5fv5Afr0+xS6XNza3MA2RMurqIb7CD/
Vv+RMTJcEy+tNTEBvyllMs7JcRzP3toRgaxxjA7MnztD4f8HFDlMHUem+1X3FgHFRpY12bwBerB9
r37Ms+l0euYR8ox1jKrGlrPg2jgaXUauzxrP/y6uajAie+YmN4yAd35XOLADAOE/42o4Edsddwin
XqR6rEhf8aGMfe8Q8V7ZChdMO331D6PgrlbWHq8Jm7qJeacxzoAhfJDdvDLCh8cE5gmChBHswtTr
mIp3DYK2rRnzUcWgcSuIh7IW8IaWMb0a1qZjE3MFQJippItRbt9gI6JhXY4AIfd1Ums1outoxABU
fdAoE5AfWyiIsfH5+9IQnVOspdCrEfqgzd7RGR7PecMq6mhuF5wP1npdQUXQ3b7TM4bzZ6o0gZ/Y
Estw7AKI/mBB/wJ2njCFum4VPlR4W0aHXeacbbCh/XlXmOS90kaJhySLmRD7CI6aqt5gtVdOB/Qf
Yvu3oN67UYOYrc7t278ASPQnuqMilp2AlZ1yoFMRqNlmuRvJ9vWPY3N1n1Op6tOeHCWbOgAqOlX+
QYzfyH4SqGisD7zlBLY0kDbg81QHnUvstve7URrB3TntRlukxYA/bkWArW0c2ga1ZVZ1wNQB5VU6
RPETDOpLpYhsQ267upRvNfu2EVUwOH7L9/hLbXcHw1n6KdRjlaW02digUb99RyI6do+U5XP6rwyM
0leCZmyy+eyL8XPaWg/X/J74MdOaoJ8g2m2g6NgyCrTXlOXgMhiBoC75dCQvPLqDBCrUfeG604/L
BSSKmGxJnfsL5FYwxRRogeVpHEQA1KjN0SET0O43ACZMNkdVFHcjGFeAUAWd+w8aTVhwjXi9D3HZ
LfbsCNzGqTT0sgW/FopIG2JVberZlE3+tTKPtI6oiwt8OHb/IW2/3DBqjBDnOhdaSaMH4GqK1diS
Lf7v9dnUBSm+m5yCqJ3xCc2y2KNdKr5ypC/eDhk0xfosc0CFdErRuOM5U8buruMCPEQ6/lICOGYo
wECTaHTlAmAVRh9udLdpGWwHmLBKyAQWm8ochCWVFm/nIiJ6vRGl6TeSqsgCTik0AywE+EofWdxr
JCZHZwYNY6LEkKK2FANM5ZJMQetSSaHDfeeeZ6zv+GvKB79pHVC+pTt9jYi9+PcehRIP8Yn/INJC
VoRyd42kfy17z2NxjbafJbBtvbsG5krJXMJLbgRBDs+WeqsRUoCnwr9OQQNLKnON+HRuEj8k7KLL
yvcPfU1RnTgOlQT0FUX8FbO/UODQNtlnDRT4seBPSE1yV7hqAJvWYyEI8q9HYE7QwUHQzyEVQQYA
2DcuqwXDB06TAw0NpLL0ZCuLdbjlkv0R8pXBwPksKbn/1hTOKNzL7eiuxXFwKJkFiqkO58QNoq7M
naSBvgSSzeBqUFIn4lFFB4v2JQaiyC7qcZQKI402BzeyYUD3KD9j8hBQ9AfYTIJNO6FmQIOzvnCN
PRicoryYUgWf0GiRfsZ73xlxB/h0Bjm9/ODWtfpHeTO4NdR6GIUjkJwAuxftS7EcHoErmK2OBeut
WOY0VtAQ4lDMUwRrozbtEgpnbXp9wGLwPRItV0Hq/ow12m1chHLhl3IqzuM4Ukb4iHETF9dxibwj
PQ3OgyHKPZC/12TgA+M65hfoZfCw5RSlgksnkN4hQxYRo8W/WwZWu8/HtxCvSBH34T+Hx8yjk5EG
ihqynrrmCVm3hejWrQGdF8uGcStpD+yzN2zuxfCYjilZOdQm6K/sOIp2bMtvxwgzitwJERCaK4vW
nO8ry394r4ZN52PMngYYUFLwirwLuZDJcjaflwYUH+OyZreFGDRJ9zLBC+JNdGcJbxHyMCWlbpDT
VOC0+vEKyVvTBIPmpHaj/wvQ2dAvGXa35A9kZKIo6s+I2OczwLiSzAME50tsBZfUGpZrYh+2drZ9
9wRfWl+S3a7tUDLMf7Z9/4xWt6FPCG2GIbF5l58MDEkcxcn7gEgr+cF8PqcwzWJHHryVMgaJEP9w
7P9DkgOx0na9PBHuERtPQnc+v7jkDWJ/LvGgxF2SS8rJgcpjUhCYrHl5+8MemR6MHFjkXCXtkeKC
JAETVp2tfSCTmpAFrNdbIl4JU+1wEkrgzz/bbShyoRJJcQiqNWa4JW+crElqwgkZNVlFA7m1MShS
SApA0kE8L0nE+gBCDCfeG0gq+nxOWM+HYHMAiFGUgJgkXFMdAqb/dBB716+UaWeXLExGyEc4PUsD
hiDoE1Q13H//VARW5l03/TkxBffLvYhNrERmy39JCvdlK2bV59KHbEzJg0shJLa9gy35kufZkjJL
aQUxa85IUL6DmWpzVSEVp8sSF9AD184DahzQjdSRXnIXZ0v8E0VcaEmAWTpkdXiYPwxMQk1G3Hw2
6du2P3KJ+Wizsu3q/skkeeDRclrchi1xmQSzi608nrXkdjRng4l9sw+T9ZqzCA8SkPAY+DHxvVPI
nRY5gFSHmspTBpvEnMeYVEjgONOZXKtgEW2dFVHE+7YTBN+4NygqojzLlHAvjGWGk0A5AG2x0NQm
4TgYCX2tOKcd+vSZ2TU7PCtxqm6ME6AOUQJGxtOY9TikNI85KDVfE+U4UzKD+WfEL29B4Olr/JyQ
mFUcFVasBL3yGOT6rgiXMoRZhjksITBrMKs9L7HM8SvSZ0ARL91zBYcFQw9veZ/O+yieEd5ZUSvl
TgkeNzFfIab0AIeJcYH6pcDJGV2kmNGV4lRHdx7iy/0xp9Y+ACk9jhcsGKYCwDDT/2aUU/5A0eiX
00MPnowxY3P8mAXha6OPv1aEhAdhNS0xL9OL4GsJThI/AOM8oSpHQ1Lkz2lZEz5Pg+CObfmG1Fkj
B1SNVhgQx272m8bGUMoKgg9lTyP42G8zeAP+hlpj4ClE6eIJMDr1CKBXKzl6YcpXbWQPMe/uOnSE
oG+uqikxex8vjin/Ri0LwRBdHZej7yi3nm4bTZLdYoh2wsAbICkitreClPcSgJkx25wxtLSoP5af
UOjhDzeGZZ3MAXpSl6VjSBZNdWw3JW0HjU8qJzr3QD/Tc31QXXWF5IgnSfYV8iToUvIQhk2pR6+Q
uvLkdYYCcB0dNBdFkS01EeQj2gQIWyBwcquwBgawI1goyWsOEsIQ+THaGD9LocOxKqGM22eAU4iz
v/r0N1y8KhcV0PF9BPodNn03VGePSz/UnLhj9RK9ZhAwLqcQPMDZdj7mS/OfCF1dRx+AeDv7V40V
kHnez1u8yWXgU+r0GYjsofyaYd/tCLDKjEGkwz5xu66G5f0QjFo2HYzY6QSCMQHIGaKmQXQqPE+k
hcEcEhJNdg57D0ntgdaP/cbUO4WlroLGEJcdEHpJz+oK/gxoIkNd8erFroO8bce69uxbowquBkjH
60M532z3bCR0AYl2NmQKz92BE+1mk3aBZYqVvzckIkB7Buy0fXxiEDOpg/bdqx8Z3xafh9HtLPux
s1XV6bdjfGjz4oBUoiFxd3sdu/Wu9LLnajjQ0rhIjLICm8immo3REiRDm3cf8DaqGD1+WHA9bfTp
gVmcZDwn2cXkP54Xojmsiqw7hS6FN/6UohfIXxlNHisXlQ2mxL86IhUTRphgWiY/3YuA6mwBAP/7
keSLWDOLSjdHWURfw4kWC6mITB1KTdQZg+lK0vwpKV9W4gqh46XwuEGgB8nOAscaAJzIBCj0L8+z
4lkMFEGmPHhvCFDCRq7AFaM+A0WZL8TDVzd7GA3Z8ZQoz1z6NKBnfwMSP2renD25KAUMMOXWb6VC
Df6r+QUMQKhQXkfwPu7WdQSUS5DMfH3C1KqcJ7ThRXdgF38/nn5KUyOove/Q3UFB4rNht0AlWNRE
y7nR6dlZ4hcvgHRrGneJ831v6BaScn3bT5zjwtumfBVE+O2+30XCAYzbvpy2Pwc84NJ5z2hiqALD
j4goJ0ZPW9B8Yo4MnRpBJZbJ5qvxOi9WPdkSpFWDLQjok3jWoRki7aqB4qWkaLSaUCW+v4PH7i/t
NNilMU9AE/f0HR3vG75/OyhQw9aou36zdn6cRnHJJR5YKOntrgJkUfjBG/pWnNRu3K9U9OiolH7x
DRPBiUO7PToUSy3ZH140xVBPBld4qBhojDqaQmBnEn4n09BdAuLgpe9pq7EP9LcEETAgR0BNF9vx
Zn6IOeah24bw9ZM05UDce9DQOkRUlASgh1miNJuSU6vvKu+uX3bOdIvkTQ0pcOExecEMEKcf+N+N
g7cBDQxLorHvFY+vu8m70SbYvc7DAnbZELTPbk/H/lAo3gE8JQrUV8ptsQPgpoGiV/y2B6Lc7IO8
DVIAyuvcAuiU7grjcK2uVnLd31qhNvwT/I+IUhvwcLunGkDrBywIyWWtqUaZz5ANPOZ9qv2KR288
j51PRQRE460NuOY1yeg2thcYHIFZqen63QJi+SI7cSJPdYoPUtaBVwOqrvOYg1kAX/T75XRPzSoO
788h1jtTtBuJkTkNBHtr/zZ0wHjWA3eHrsvT3BV23gOjoSE07jZKbSybbDmk7+6hCZkz/kVO+ZUK
a7XT2gE+d1+tlfbaPGOH1vqtj66R2SpMrYueoVicDz9h1dcZKwlB5fZXgb9AwUy50JoGo/kDb1TN
Pl0z6RrawIUVt8zB09UA4oGNk+cIc8RnB3moBhwDEWIGf32+KaZGyKUa2n12Jc+lYz8tb3ioONe2
rboIuuBDo+BW/p02tdf/HasuRoYmOIX+GsALiSyKXUsVnlhukmoBW0wAglw+YR+n8ZJdAOxas29z
GKiWoKeVMSWpa8iASpoVhrQDVJWDbP6JyGubSUJq/CSBflLUcd+JS7HzAR2OdCcL1S1eNV3rGrvD
eFN+YRoU23LxYkuz7qPykMO8m2RzPgOhA5ASeLThElNbKdZwyc5mUSu28W/UpqI/63/HJRaiP4Nl
u7nEULj+SUV3LhBsOoUNvqBzvmo+DKaFth7OW5ootsIQ2y3zeR9Nto/ZmV6d22U37wqy1+gNcbsw
G9VOv+ghrYdIquovImZKJiacAqZmn1YHFA9zuNc64Z2tTnM7ifvCnw79J6SzVMgHFLoK5xGbpFh9
lE5hipxYPVuZ1d40p/aG3u/3VCATNlYXqhqVpx4BDVz9L55ARr6p2JzucCN2GOa28cRhPguIFNRP
yZOTMlyvcvuP2WAQ3Aa4wwqP6UVbNPZ2bZtRsKMeEHFLOm9c30hV9S74rI3G1IY9CD22DV/s6fbV
Pxbjbmfyxn25Fw5RQqNRPt9Nr1Q0EG00s99jWZ/u7P6Yz1VjbUCWt+NCsjViUhT3/P7qTf+4dpXu
rB6c2nAiX3Nl/9Smj8TnU0GjQaSI0W0fx7AeQGyyu3dR1OcbIAhAw2K7tfvrvMe45LCePrN/WM1/
f4JvaCsD6AeY6sBXeExTN4cNCUhhOkhXqF+p03tp39lzgfsNjWTolqzoQKJwTvs6abrq9PQ4mVWf
AM8aWBbgsd6Zz58/wOyPv1fmD57EDbDh+8ido8W9rtpOG5+bdFQWoBsZm3iXOuj8v8FIUKV6gyUe
SHOfMEL7gD8CHEbP//cZJXzw/RpSPpLIJ6fkR9GCRmjnkrUmLJdmg7lMag+0hV1+nSHKrQKrJAtB
iPwTUV+oS6FfQzJe5qQRwNIGbp1tinxZLNMB5Oe0B3499qs7u9eAbWWQhF0taO5edv/jDRyhbf1w
XY8BbiLMxexlT8tbIVsZtPiHuwPLtbhd97gFgRbYASRoHiOWxVviULNLNgh73QOQGnmz+mmBWnhq
Ss0KBM7AbZOHaQHgT5Xt53ZjALCzEVL12L0AJQCg0/o8k6EHwCIh84THzaJhcBHP1I77fhqvfzsy
qD5U+AfW9tTwwNYLsCLNzlcFAcwfYUY++3xEcOczah1rQPhf0pyP86XL3PpCnk/dJJsAXgW30TsS
tekUaTpAfvMZD6CvXSbt6u+aHz9sxSy8LdZApKp3PQhDekIk8KOfA4Z1pU6UCJ/Bysv3LMLdikBR
x6zuThnygsrP6asRHIFmxiX7wUoKvvNcMgjCesHcS2HkiW2xS50FtjfckqjCFoqQGMLAZGjzWACX
8hi79BSHR/gfRFbQ3ihcwu6kzLQhbNXWD1Gju7JCgyxBYIXWNx3w43Ou7tAqM6E83vdtKnugnXgq
IFgeOzPH9vMG1Y+gOQ/YKW4kHD14TvqHDRDKFHXCP6DW31VOiU3Rdy39/te30ZIBLEXtM9HBj96+
Nrw+BnKx0VDMYP6r8NtJcJK7wXYNhEoh94eHqOlgtICNVvoqP78LI7/wqMhzysPAU42cqqUg82/z
Pl22K2nECFjr7vQci6UOQWa9fy9eiZVSQh54cWIO/3C0vPat+unKLKIpDOT46dadSed2xO2ratv0
5/A/VwuusI094AffXi6ZsAlcVIii368/gdu2Q6i0tJGxq4ZWf+gqMYnE4+cPeC2sT+gN/ar14+vX
ePcoYMOU1W/n1egvCn3oWbp5e/xAzKXxm/64DXD24eZcInPz0buChyVmKGYQy5D0ILNI3Zo6+M/S
fnOKhYOHqNoPMgOHLPM259d+yEooNLQrxUW3ih2aolp71Ma2Ix2lrlZaz1gQOOA0h7vwB5F6N2r1
XKSQiXGwSudqweeNq/CDq/wdqRW/qNApMOrofaNAZwzmSrxvWnY17VpwoK+EfBV5uvryys6f7H7z
FloA/RVjdAijjk2m+P11v04V5cqqITVpxvd4AriO5bOE74bXtN+hMEhNHGQAwFeRratTG1kMURS6
P+esqpz1h87r0GNFQjKFO9L7WfhzsTCwwnzG3wDS1m7J5kNkmdjN3deuttYBaJsF19obYHI4eAu3
9fr2i+eoQRZ+6L33YOepuhPE3awbmqixVQIv+rkaQQeEt0aPv15b8X9EQh+z7o3qQ1345c6IO0Rh
ci9eHWuXzRLYLpmRqkHrjspX+pkkBBTa/NvbvgDwVyIkh6LlzWzOdddrhKsId/s7Tn8O50S91n9j
dAzfx87nWS6UdLgHxA5VmP4okAO97i2z6UdzIMOlwJmKzz/dnAbthZjiL6IMH0/ZNy+SWyb79wrT
5NDEtrrg/QjjkK6W3xFbNRXpEt2CwZ7XGYjvf4nzF8Uip2BqUvLnppTsOR2GFpX44dCT+43pSk5Z
XdWoSyM1aZZq31Se8BI6YHTwkXW/6TY5sUFB+xv4EpNp5qN0EUps2o6iEg3Tl8ivUmzPkGgBxNxu
07WjqMxWmLF5tMZqqRk1ePUPWQgtHKWGsJGk25/NY+5/1sTjVLqrh0vwS7rNGv44gc+maB10W/ta
nZbXPW2DPGzRfkGR5+ZeE7tiwq7uHVvddBX86cTJC3M0SswEjix3jIQiGXUP6oIl8f7b3lm123y3
mw/nn4eZ5vaNkOZIgPLcaIrZx6oH9C1yQJk9vOIVs/1OaWEggrCCubW+4vwwxgfwR2RF5cp9SaEA
nHi6m6PCQbW6k9jKlvV4ePwFzfhzzulzIqMMPxrS6dDILnkcfgHlTnYFgFDIUauS1IQoBMWEUwdW
ESh9DDjziTakHZ+ZZM4NTFJamCv1Pbq1j+nQFwdblnMYPV9sEFQQbFWCiV7nGj6mhDf9+NDr2RWv
Jz7DvqONgBXv2k7dmhCQlL3SePVs5jIau6Jq1FG2OU7ePZTESCaf3Utbe1m8Xek/YSSMsvcm7xgJ
nNwcP2Zq0C0y+GZo/oLiE7zHeQGejPBx/+2dxEUPAP2xGBd7vinzxas1J46gEidhCAHrW9k2BNC0
z+5/BAdp329+hMUv/5Zun58R/EtiGQ4V7TL0kxgOP1ZFiCitEX0W7bGl7hLfcn1LRsxW3f5EZeei
pInTqmqn7J7KL4rL70XBR/DwCTghCGQLqHittQaokgYugc7TqYP7gPIiSd5u3Outy8LFpaXNk306
z8f216yGMLwe1VvvAiPN70TUxBgJa+BuQiL8IiAGBgqbpEMiOuzxGD6DUZeqzIefPPJF9cFhMZ0r
2enBOqqgWlxlZ05i12RmrgFmv3ux/M3qsOikt6fdvJf08sbY6YzC8nUdtdllabu16lVR/b3zCuNp
IMbt7iSOa2sAgeBBFP66jwZ/WJXRKkRIgMIvwqboW6Nnx7yjpcVuDgLtVEKDa8xHH1QsyYNRNcbj
zGK5O9Qopj39T2OoYOJBaS7b9K8fp3SsTsqjOvmMu35v8bzkl2+u94L7noUjfmLRmMzB6L/I6cCI
eO0Z9sKrXtQ6acduwNjtspihg2+ihk7WhfhKfUQyftxMv/AWTq9zuvx5HxFmAJJXiab/Y07SoIGd
BLABS2v1OzHJLq0Wzfed156qUWsP4w6FlbDlwxvYZ8cBgvxgcAudh/MCxzLQe3RowXmcUlqClENG
In/Ttj5/j3k/UmHDDye7bX2kSUbGmml6RgGwbWe9EDmHtGsWNWqUskyy7TD7f4yMKyvEJD7E8E1o
RtoFJZhEDG8wVFo/kayD+btundqQ/iPeA9aX1fjDhvQmS1QPkNhaB9Rq6VKDm4q+VKmY0CVbNVAD
yZygPQ2d7sADG3xn50aKtTEHHyaJmcfi2vNSvJ7ikpLAM38n888YwZ4YlR+j2UJAFqO1ak97XVmK
1Ui/NHpbbUIFgHYlmkcDqrSKGjZi/Mg6dyUBI8wevs3bkGXb/s27R1bX53T3c0ietQTCOrdAz1Fj
R1P7ZbVjA4Xk2MHGrIcOE9I6LeoY0DdMKrQ/FdWXeK+1jYSwgnbaRvj1MJoH0KbgqPdGQ5UWTusU
U0a/YRqskQQFKE92sVCVQvPdVwr7cSfrTda/ld5j4UPhgfIAIo908Clk4QnbmtZ37KnNNuZcy9b2
2ZjHovI70IqW7QX6GW+6z6rz6nvXen6H8dbB//TyyiYJC3fhVo39QRApyMJidX9xEJN0U2u8xxB/
ayN5O8qHXeEzzfN5ObCzz3RwBZKLMq/KBGe/Sg/fHw6txq1aDtjJrzdEm8I07Lb8IQOj3n30mtN+
Zfb7M3mloNl7YDmM34+gApBbvakefnw7w9NvtS0umrBkMIB71vN6JS4c1DFaDSVstmpkpRPvVpfG
5DdIhNMfo4z0cPqllRASX7m5v9ea7evWj7RHgOTed0Ap8/mcoa/XRj+siu64N8damKruveMXdC9T
V4KDeBl3Z006gkHN0v1oj6lNv5P1gz7b1yAQQaVAQ0ep591Z1oyChYGhdmr1CORRqYLhn456iHkI
HcHYXVA0FlmQNjpBFL5d6IvsAKDyoaDTlf7HiYch+SmYBxKilIvHhsLNZ0/OgQ6fW07JX7OvQezF
bgxMhOSDyvXQ4E0shtjzfZ4Wye2PQjoSPLTsKcb/K7hrO53Xb+IjXsnR+HXeRGRMRk6YwDfNvrX+
LphlwzxkvF5j+5saQ/rz+IWzrbzllbbiSt6NvzjkMtAW8PLbzp2Ajrw4MamT3yMOIP9X3awwSYVf
rTH1W8pL9JgorbLURuVicOksv/DYah88DsxgxvqF+j0xDefLLssx+CXejEQ0kS1Xy1SFYkhoiQkd
139j90TI8N92SP6GMB9LGLfmF7whirLVAn5CZHvdoxrHD/MSNSrz9nWSx58Khby0rpWmlw/i0VZ4
zfyO4t6BCawHF1YC5KkfeO8S0icn4Vi2LAgL7MZU9bghYBNoIuVh87SgOsKIh6nGu9i+OTOQLsjK
UTHg1GEGPFHCw9vu6ajsjldEN3nM3Er2TW6yZhC8gyqiBqyBfIBFSVsSXihCAKmwj0FG4K9b3V0h
vMMAYYMnxkcTLXbwMaGiygVyxXdqEwCjcN5KrD7WkSJGnfWOaLSVQ6dFliL3S9AOrNjX3byHPxoX
pIzJAFSYRD2bA8Bx63YvQJEYnWT5dzUUruAFXApnxqWw7FHOhrvGdl8y5Y7Vk3B/wrrbV6bDZA9h
DH5GB7IbDD9Ks1BRWcaRyUOe7g2tEmAF9QiwiYk1yMXoTFEdtTWivMn9I5CBbo1RLyiMOijvQQ64
Bifgwh3iLcEmm0qhRWGhQhq3RMAqMzTwk2+363HaKOsA9qF53LhPKxUxOKt71Gy6VS51Oe9lou9r
oKIBoqDAewvYE1omN5OaH68gR2Wn5t/T0Kgw3UyazeZ7BU+ApkrtoonKowrVFaErndcWSHpN341R
7kZ5Tp0mQXFRoJOBumPl1oKsLYGwcgEfsyyibPMZa0By0j1hPDXa2xxl4y71rWSK4XWYTcjfUY+h
au8MPJ4HMKA3kBz4rHwYbiV0yglC4VbdjOGm8b9nCjvneHKfD6LOOAmSRbMEpIZlZbxFC8GnvWIk
SP1QBZILpPNTugX4X0hZHhJz5FBEuIghDcfX8Eqngw4mmjnGYPKzagt8izM0n851khv4XNk7F9E/
p4TnMkvmIvMKGX8NFIEU1UalCGoWeRc5Dh2e1rjDygrbxL+eC1pKrYM20Pu4d1NUon/BlN929qDP
mBGDZTYv5xBMKaJRAdrNhnhqfEaFC/fUJX/F1QCxMIep60o/T8SuhHI9tGkzAZW6jtAQoyXVBe5Y
+i/nUFjEf8Iq8tDQmb3CwfRNV5L6zJq0vjUBYYONCLXKvwcewxnV3AkFZGwy1zfQgPfR0I+xfKhX
xF6vvwKJR/rOTh40o+7kHn0nz/lt8vpDMH2c+8pmdxoiubz5UG1XdJHty1aqM5h0Jr/xPRRHg+eE
Sk22MxkzwCeQLwuus91mN83dj/3wK/u+0GYdUzj+NM5Q3vmyATFWmuWTyjic6ZBAC7G5n1f9/eiz
h4Ae+fkAhwTmiugpOXHQHREhSapcrJXJdxRPe3aflF1nd7AppPvXmWgwv8/5HBab3edBqrOabn8H
SWUkyAAGgOH8q85E4jv8gh/W68EqrldbsmQ2BtRY23hqlCcCQUFRUsmeU3JprT5R54/XJF9GcX1C
jMO+wXbD1kOBoZaOLs4t/YV6gv812p1/R+49/CbYfH7qoK9LGx77T0BNoODjcQ9x4wdqI2wAi2Zf
I6CIrAF6Qz+/vaFLNFJpk40d1bmOyunvqX+opOfASd841aGuBJ3OwxLiZdAlRvdhsK/213E7TM6Q
FMsjuY2PtsR4t0StwO2PC6Tdir/nodg8SVOPTsGJba5nT129iZ8yU0MpzLwGj6UWojNnpdP6okwG
AZEVxTNYfRTt2+f6DmVRRP/QRMReJGfY5c6bQUd/uIYXp/8wvP2uOptik+f6+zigSvAye0wYurBU
tTI2QoprRk+wcejXwam4oz4NIQ+QCrqSxpZWK5iZA1Ui1hlwAWBsKHibSO4AGmIC2LSWgDR2kZp4
We9VTfNDKPfsuUgRo+3b/H3GGap8IGjF32vnkBEjKRKPsymzkMbQa4ZVDApsR0oWzLMu+SrsGMBm
xCvSbEe49OkRagI5ESVzIAA2TR7OCicDFklEI4CLi0cQistGCkyF8hKIJaqad6d8W+kWZZXK4u9v
JL4JVAmlGJQ7m9i9t/ghjo0w0o1WtBbez52JNusSw0CGJ05mUcROpgneTBWaGYSIBMWsT22qmidt
liPfTUDofcPMpYetRoq8/rV6qxhBMLqEZE9UKsVlgHGDIhh/pl7t9EftRWtPASC+W1nH63092J3X
r0V8+/E6K+TVn+hcQOiEHP2dvjpejF2Igp2b8e56rdirWWxoi1Z2Cqa562SN82bZiY1q8u5Hr6F3
x7Kp50MdzmGfKt59cLhyMhVzo7lts+/fq4/QdndtDekr9PvYEXrEwveW846PL2qP5Q99v/L8oljb
vaqEOuA9B3ZS+Llq/crxd7BoFfTtnnsNr2Cm6HiHFuUnLLb1QQOt03Iy675QDgjp+z+6ndZt+eJz
hsaQWp5Hraz/M0sqxnY96yEhh8G7m42/e2XdM+sRbfg7MktXZqF+o9up5wzWLhlR4bxQn6Co7Q48
DfVJG+FRwP9vr4f+SOz15t2Zar0m9GSRIG+NtQjZNh2V57C0YkuD8cM9CzXIvujuW5KGDsi0kU33
UCnEgqhqRiBSkHC5vv/iGLO5EWIk78pVmKyc5w68RkyPD1EAEDWkWBF6m+9mxPsIdhwmI8Lp5/ss
ZWMfTloTtKkt6qB6Aeyt6FGsw64P5ILAm65sgMlcCtiUgkvZZl9kFC9Xy0Zswt7NzvujHD150jCk
tZ7sY6VfdE0FLfKuUzWAEix0LfHkIdF8/70H1g8LpEIER1kvEGtBg+aTjKruiirlrvJucTC4jxtM
aVBvVUxK37aWO7RgE8AAtdHtj4Dc/3ilsm4fn19QKpe1g5a7hgo8iD4YNmC+EYFhTWKhBhXAKwjx
ZTYJ+YD1oplVTJWb/eyHkIwfLbPp4tWk+fhz9A/9/3g6ry1VsS0MPxFjKEm4VbKAOd44jKCoIMnw
9P2t2uOc3tV2de2qUglrzfnPPxAXxu/pYGAZpsb2RjtkAI7/1MX9e1HLhX6PDWm5665bY1s85hmD
ve+kcx/fdxOjHb3l9VdesxkkCR3Db/JAq93pvfv6Z1CZdgdF2i7U7iODjQNHLNwkPxFO5Lt73ChM
MdFUQHNT7NvL0lllcN3puWwVhe7zRXzQcVzgG5i7YOB2w+MIMXMyoENOj0plXWUvuRFtN6HJeuCM
gDHKtriDpmPpVo/er2n7nDdiOspWVNMcFTTUcVce77pbQxMu3e08M7AE2W3VqLvW8NO7NEvMjHGz
UZyStWeQdPqsl3E2aen6r6R/qBf98gjK0TWgXghEKsgjalwc0IMUcINeFku0h1uiyiu9X0z8gN16
iZ+HrOsd/z78uVdIdwi0+7KTDlU8C4mFiFQ/7NrMCG0GiS5csAjzCS+x9Y0JH411iuQbuFuoTYfX
RbJ4O7WdhdIWbMHajRnumkCaBi5VRxwpDabpphj06mgyDHg+3ETCOV5NVnSzdb5+78L3FhtOjt0d
u7+NRh5S7dDdyki3QAKXXWSOzax4wbv6CV3emlKLHtN0uribJsFzpKxeL2gufc6XXJ+M61p9rmRy
OMq4w2J8xReyrieg3wxjpHatiHS7pyN3vZazrNtSTd6P+1bcHJ96GIiov2ha5hDci77zjrMhPVoV
v6bENWGb/oizqfCHh7k/Z2IaZtPHUjrS9RQoPdAZjKFFX+OnjzXDmGqiHGtrzjdUCXrfYvYFjV1U
0TUw/EcmgKnbjEgqr4dSBoXXj9Gp2J1uUPo+Hr8Q2niFCdjD7k3NacUo5OdQCF73BiQ0NNpIEhBF
LN9MPH7rNLyHpJV+1uQNCYeh9lRsuG5p4EX7h/EhdQuxkXgEsXhSPcddN2XPTIW2+fBYaNMHLpeY
qG3yM2zAdAZSyRnDFMZ7bjqguich2qiQaf+JvthFsUKLk2E+lWknLxlvGWQVDBepBixaDhFM+R87
P+z/6IuzYgJH4EN0wdnox88+VLAz2xrSH5A7dl/rLLR0ECxtZmAcCWBz4f0qyJ8o/c7HI8uhQ0fF
sUlcfhjOLg6VsA5wtb75HzZ3EHeSHKk5eWGaI2xFrzb5HBSJQoeHrzafdYls2+wXe1voqcYu+j5U
vtDQoAPPq8H801+h/V6Fob0J4ZO6rmnjgGOz/YhSVNDEhlmQBQqPisf8LEB4lqEcUqg2hIhYiLNx
Df4j02EA3j+wEPKu8WwdiH9FkSyOQOrMYakRKaNhyi1IsoIlyaEDO+9hRIy7GF0NaSOIT3P+sF7C
1RQ+349IsDeRVU2EgBfqGVK4jy3YqkCMDkiskMrx/y1f/dj4DffZSNGpMhVdK5c3sAgLzKVZ97bm
Ap+e4Qfs87l6ripieZiO/Q1WO7Co3qCcfdEdAFMK+0cxCWUjY/MiqoL8jC4z4b/t48FWIARVgFgv
l72EopalHuIORBCWfTUfYNM55DMWAQkuH3xICLH54AYiCSOSr/M5EW9Ef9GI4WNBDYePIaAe3tEk
rsDk74pJy1MR016+oZ7VI2zFJ50IWlDMOtyO1YW62GWWurgdAUPLzRevUJhCPnaaILm7xIH/wZ8m
fmMqjv8uMxctbEftSAulHeDrb06GxUcni6z/fnj8CO6Y0Ib+fbRa2JRUZCi9vla6Zo7Kn+4c3Ao4
l04a2HAnPum2gFWMJwMekYZdZb/e+R1yEPBjMwc4JPDI58ktKne+kbsSRE+UB1zctJN/j6qBD43d
USc80pZkuQ2T5Ie45+HxPT+8NNIhj7hz0tKowEQYfpGVQFrkw+GxSRykZ+QD8Ve0Mv8+WAWUh6P9
CP8As5M0G7yqo4vFiHFxFyYJDbRh8cjHDVYss5rX6K5f2nvYe20gmfIh4odwbYB2xe9g1CyeWTwC
aLF/sUTyCG2mZn4NpIanNalQ5SDD0CRxPixolQPLA/MNmK8aKBKbG35cV+bMwiqNH1EA079DWCIw
JAUo3YSaAUwhPuS7Z8iulKLjAizjv3wgTsPm6Ac+8L+PO2CN1S0j4wE8T3c8a1lDNBsSy/8/nhWS
SRwFS6gVtIUAceBDrMo8wrYE6Pn3AeLFJ8zG6Rt39wBcTHzOG5UwUiqlkWCzYO0FeI5xDxQKcOU/
4zx2bD4ReOPRPP77ly2DD/Ypfj9P9OfnOS3nTJpiEg8o9TAe3Tc0ekI9d83dZ+uCof2QkxFjxWoi
RDNsjn/SGcj/Yh1NaWPEavpeCi+3Lzo/ITDQ6KF6fJZ54jv+/XnY3avhN+rHT3E8+lJ2iil6SydG
ZAhC+wp3DWWkkF1LEPsAFwXU5/vPWZ/KQwotOCGYy3K85T5AGXDGkrTNKQavYbm+jWg/qpi4VEVE
M+BVslOtrgHaQNNNHSr0HQKJkqCYIy/+UFXAuo87TscBknECdDNBUA/26I2PZx2nbNYIX3B5/5AR
nMhRfPMoLOfBLpSVsoKARJU0Rva0ZQShRCz9x7bvslOweyFrnryiLNCGkBlZkhVPIj+MhnqECyC0
dNH7CRWM7soBAcv0gGws14D1nJ8Xqm7B+BZ/apyB6xEpb+xf0AChjuOmzFhb5vgKSIVpJPgtMyWh
37ufar/BX57onXXniPTbXZ2FXFrQi4WmGKyKx4zeMrMxHA4qxh8/wu6Ykg+2uKIiOOVu+jtfQhQq
UUxwtXgHYep3EP/gRvWn8FXAQ3oT/KKfg7IjmHPYPwPh3Ef+ffQcFaNyZA7LEcyAQPCV8VBUfkPm
DAQgsb5yQ1IOFR2cJMnVYOtXgMu0sB69RN/8mmBqyWINeiWf8SX+pBiv9PnkBl3utr4db2tO7sOW
F1QsOhx+bF0Ak+52NxWfv7e03Vv1nB7ls3TonBU8kzvnfIH35qK7IgWKMwdFr6HUMX8Ynj+2+VZb
0VxsC6iS+eQd5ZAoNbyo76Mcw3zFUfK1qs1qzSN2gsUfWhujpR/Cyzx61gOaDcoRuTuCbwpD+Q2j
B+1AacOige+a9UTLoSXjX00AoXV9BvBMKH04qumEVYbRm/BswrfwalWQENJJ22DFY6W/FcgxUZKf
yn1qgDbmH4ZAwuLD5nx/28MPBOxm+jncPvRgsgu8323cnjJIN7zIL/zoX0BXQ/WJnhNnIZdArim0
RjAWg8jiJYAXbpRRJxChpMoQ+hD7OLW2Ktqz1y58JavsOvt1jwaYLW7Fe0i/r63mGcb4m4x2PP4m
Fdd4Pkt+C0jnmblOtI2pLXfqhg+VkaSerst2fZPH23JMN8Olh1il2cM3vN32pbRQ7ovOY/X5zVjC
U1wer1ZdC3Uu7sbIqVK8ZlgRJWlvAqF14czRkPRowiBdPgbNRwwWjF3M8KFUMZiC+jNlMJLpDiZE
+evMco7NHrawcLuYBQCz83X9kv9GqTSS0whSHYOCHQlKU5jkDA/yFyZ3Nt5jmXgSatiowHNNCI5q
QB5hlYFwPggWomoZlmEP3heitR7qJ3wbRgehb5+P1jj6eJN3f3gSWBPe81h/CLU7DUkfK0qhfY7E
9843Mf/sscWIXUwW/sQoaNX4zumnPxUOJlfECeK/7hHfBiT1q3DsClmCz5iJ/kwgw90iIO+MJDdV
duTUu1UrORu2vYgFLyfb7hPJZZzBOq/oCgfP0m0rl1bx3W6NX4APOHSM+uWxj/+YnVFTQMApa/+q
RGXqkpHSm7LXvmnwpXgHWwAbxou07mQ+5np0I/BxMATOuS3hC6c1QxOXnZxTS/v0g7L48EGT2Yq/
0KvpbFyIAuyCUJq0yidLlYsqQVuIESgDEX5b5X7glVXuF/YMGmzsNiEr8jLYfvA0bV3tO+S1wfOB
yENT9L1G39z9FkO+nnnsiWIy9bE6+POlTPwfvbj3GXYobYlqBUinlHHw8qaaMTojUxMOz4gKqR0v
jA9ldk1RSVwt+uXbhmtIjOyQT5G6eZvq2LjLTT/57nvs6uRJVRCO3PRZiCvt2vWL3YFX9ZZmL5or
LkEFFglex/BK0MJkr1jCMbazfVKyEESI9vxnUwNUEIi+EPmMIq6aw08acbGzU3eUjfob3diBleDd
2fI8O67gjv9DBQABCQDuO7s2Ie5hu9eSM6FSmfBXTFwZI2HGbB6ZPHEVHynu8CzXpKhD09hbK9Ck
mUbx6vM/IYR2uu5RizAcwiqP+qGA8Q2F9JFGNROlv8EYoBnvh/k+Y7obYyBOLUuWEhTfFdTXnNvn
zqga8RPkXJ8X1On4z3JO2ZFDoUn38FU0KK04LFLa4HHG4Kb9zmA18eaNLFCBe5OpemFqWF3SOSMu
emYWJBwlM+Za0li9MMNitoUKAXvLj7LcoW4q4o6MUxlvSP32P6VFINSbZ9fWyhq98xz6IIyEvTD+
u/DyH/seFs/HL/Ly7jGLH3topaUsVH0oNmC1i9WIHB9KmY/gXUlebckYgz/O9EYociIiH+isCMOc
/I0RJjQMwEDARtoVS07nJg1TzGobQrCpXl0gNWzoUm2B7VxRjp6PhbipOl1P7ZBFCdVTvXuZ4iqm
12sxt/QIrnihn08O9dNgWCicNKnXYB01AVIZWL565bQtqyIiCQ/D/TKJ70i28tcYEhRwQd2JoTYL
+lGrhqyCHdl9Q9rpDZnuaQlsTymAnlTuFspvlU1r04cmJBZLrF6Reb33xm72vO45npmBTYYcwAF+
VUe+Q6kDHNNkkt28W7agnmZUzNiecC0ketSwZMaw27aazYm6Cfs0+6nZUBsR9Hy+q891qtHSt8oy
YwiLJ22IOJtqjKqUuwwKE5qTb8BZa8XllfqgGRh2S2saBWQFSNAsnhl6OKNdweBAoOLL/wZm3P9n
aWzSMEaV91pVs52txxL1opDdwuKR0DFtpJN0+k4JqR7B/QDq9nsnearHvXEz1DKnN0pP981rapIK
kU+b6e1EAdqukYS7xrwza46dkxIXs/cC1DMSZQO+yiS2fPwdthLMSCUbmsDXTjfphvAxkIwrESeZ
nVD6UGayPiIy3HwOtI4jaArJFwEC9ef7TPMJ7gQNDq4mDVgz1doBKJIGcEIpu86nYDHPDT1hRhcl
MvsgK+BNh7NrCYnSot1ilUK8BXGhDrnFWB3Z7jCkoIp/QJbFRpybE3IsFB6MJHYX2iHKgmJubHmD
2bQsIzHzBnxBes9Mm/WpMbCT1zEpz4f39cOCZOl9XVQW3cF1xlRqwMnDG9cIUEwH7UiEPdL3KdaR
yanzCLCYw+Me3oqQ7bhpSJmKivuHsKMdofKKOWlkxPYIyiCYiiVzqF9qJ1lyoG2WXUKp0vV1UTN8
/jt8590k3z4gIAzfpFcJjBmugaVM3y68XpSnX4d93uqtzC121n5nIfMq6Fu9vn56EhUaq6fO5rpg
6qEWfXkMhlddJLP/xm4CogKzMvVF6OZIXEuUWwydIEOiXkgONJy4W99OmH1IgaB8MjKXx+wRgkfx
s2VMF1nxzQNsf3giiBGgCBhYSDfkswmKk1/8ZnAWuPZhC3JXsoCjRGEIT6+mrb9/hILOhWekzOCr
vBgYG5AMvmnUVpCqxalgFYJ6D7Gr62RNiENqco0oU4gFxrJB8PD1p8vqDEOaZ+IFyDgjvgawDDii
7CffoSa8GpFCvCrnjaMDREBkdzD0yK782Z3dTKjYeHLYCcKKeEdYkQ2DNIPFxOUFk0R2IbJCD8Ne
/7FHBse9yitmfAw/QEJLShgYfhSQARiOCqYY9RhkP4IDeh4einwOiYAMvK/OK+EV8eOvZbZH+kWn
WE95b/BK9S/EO2X9vtCBkj/R866VkxGplY8ayX5I0Gf24jfybKlNc/c75nSyJgkKVr6UGY3jKcnh
k2xkZXfDl/udfmcq+fqU4ES/N3pYytg8vj3dbZ3SrVDrvrwkJi2F1gbqi5XrwyLEnvoJIgDulDia
L0jvegDVzP6C5CnHInx7qXdffGl+sBjCAeMeoVGIOhM9vgVNmK9ApobA6G5Oo4rCwNWgI+yiLlf/
G6BPd6FrWr+xGr8OSmDEim8GN/ydYJR71ZDBr5c7ECci4saJ/706T7saZki47ANgjaPbr+FnnOwL
15iShzYjztl9LHUbHeegjTQ/XwkosTsjqXGIObmVBthLxtAxiEBUvJsvjQqi+J7h+k5YEDvXhJU2
6qP0JW4LuAzMap7o/SX4K/RwLE/gi66f894xwSxOdrvrfJ/tdbysn3MuEYW7nC0SXSAQqs00jaxt
XDroKx3WP5YTfgbrS5syqOvVh2ZdsrK79W9QwuT8khFo70C+8cykKPR6QX1JwjRu2NnnnZFsaYFG
Nb1kFmaTiNZ/c9N7jxALEfTq1KNAv8V3QF5X2GKpeYSrdj+Ry+DSxyOQfuD1/vHUMWFKzJmGam11
RVzXY/2bMDtgSo7G5GazjgtADkNVwC63PCAZp8XyDSuZq4cE++/Z41TEKY7E53ZVnfXJb6St5Q+i
9Ws10sMkVGKYgi2KkVW66sKT2EjTkrSoAzhzJ0IkAZ+V7RUYEMsPIOwhkTds6ZSMH5xvXmPEURlG
1qSMa85TtjoXdC5YRnt1ZmkbEeRt0lT3rwx2yQk7ptAFtrrX8xu7dPJhvvot4LClZOcNXvBfWI8/
z0FHdVXFb3GuECPXwTPamZYRwY99DHtW4hhDqBlbbHHryePyiQxwAbxKLJ7b0/HNeUL6KII1GQl4
ki2UURoxU/RMv2C8y7WmRvr2BnzCF8IdAEzipHPWdF8ozFuHUsfuESIgAhrF//PLx5QtR23Gc44B
RV3AyWWyf/rUlzcXh9lAndQhhE6AZ8iA2PMC7pBsg7VKOb+eTSKT6CQyF2Bu8md3BTbj6O8BVtC4
KJhTZtLdabK4H+A5Bd/1iy11VC+7TKQh7kW7+X3KTNUmsct/rkq7cl64ASSRXFvktTj4cJW2OlZH
utWzn0PVKpZSBFNtTjyIk3p1nM8Z/WQT2v860HQ4CMDBBo4CfIExB6mBrVesCnphJX5CIjI2oHcD
Zscp+DBgerw7AfC8nWLVGROaveoctbg3Farvxqkc8ZTZ4rbidUHsGpbQeHi+/nUBgVUfKzFvAEzp
PmQOZan+Z0p4GwA+SzzODFQRjFmoJGkuHWnArBfW8I3xkAW2jUwx38oM+wXMVJ3nzZlRJMmDB7yr
DepRBlfDFlLWvhYspzekzTNdPD0zo33SKVx45mMZEleXfBdmLugu6YOrKR49E/zwk7eNlJeJWGZl
KBCZa7UDspXvup9zqHfMwkaUPZQiFfAFtlLg0hSdiBqhqJQC8IWTeO/GvzCjmeuMMEZmVNgAUi/N
NfZHXzBkgUsS9gsfHnkCPLqnxXbLBohVayugSoipFOy/NUzlmrU3qLdpIDkSqpBZQpUYXB2yA2as
QKg3rN+6xEwowr8qxtWInppWlSHV04O+PAdMdFlhD0qIs4CneLvlh2mYzKgwWZA6acNqFAXJw7nu
i7XyBECD0O0q4S+kSgCn3MvLdJ5MuZh7I0rtsNulNrq5VbBbEDMyoeV2SMFj0LEbP8417rNZPlDH
zHB7TE2GiI+eKy1Welzc0vZbWyYEyfh+gAJ+HUiXamYMv77u5BhwoHw7qT48CgpGSC6fFdJgTkYx
6h0IHmFwAd8D1AZCzmcGpwRKrRB1gIGR3Ag3voP5PhrQfyg3GqmKl61vZd1idI3q5O2mMVCOMN4Y
iri7LsO6JN5FnzXZORcogez4V3Si4XP9xlR6UERQ9N+eMaiC0pEIZjhJYbooXBB8yxzfZTbW0mUh
guKvHXjSj6NhM0HdSzAM1iM+Q1obQPZBRJnht0PT3oU9ux2CmY7z827zsq5RvYKu8ljI43r086iI
byN9wyTnc2CEc7e6YXsi+tXPQO4XWlx6uk8AZPQi/E74omKCbkFNmShRc+xxi3VjPcTvAxoENn/k
UHD3MaIYv489uxyyZnD3JNHVNcI3+/+5OgP2nbHb4yrnDuqtBDjZgbxGf+KUo3qcefc5hcT+Nqmd
ikQZqAG2Tpw6jufOQcf2jGIX3FXkrwDr4uYh5mYMQX1oSsPeFF8278MyIJHcRtWBfwfSHUg/ArGF
F28ZvBeGZQGjyw/ERPzSa6sj9X19nJHW9hzTkf3xjdMN6mWOLnJfwTp+npgsOMxEKLqo1riBLsxQ
mGf0nHrMyJPzd5LWDgImOmcsuS7p/IbNpg/n4cZt8A3KKLfIW2N6ZmdbyYMiCFQvpq2fOXjYCefJ
97hlqokVf2BupXMS/bAMfDMil+2e187aUzdkBoCY6dLsGeYLcTwDEzi3eIsw7hGx2NShrIh7bmaq
P3ZAkDYYxbDkQU+ILcP8GpUl8OXfceGGJ72Gwv6+uY1f+yvMYTZVpkx7Lp6Xp8ZQmdak9hGel3CU
heMFyCO/VV/i48p+5chQDgBtpzRBlxs9I0fm1KPEJyyXFrMksArDvRSAQnZphCk/1YtoeEiO5v/I
obD4CZHpgGQL8qYhsllgygJ5UHGj7uWL8IJJm6KApfL8G5tQjoNC8KNU5PCS+bWkZVCe4n6AiuBF
GA5kWaBaCiPeNdP5QnQcCBnMNb0YlEIKefpeHDhUiDoQwoW7mgzo3TqMskaqi2vYl0ZLONG1Cuyv
lsNWWutP+JoyXO+/pq9I5aQZ1gvTGJVrLx8wnnC1KWTRBTm1bCpPrjg2BPtujVOUt9iVickagwqW
APglBabnQ8iECOZQbcMUb6XRrfa4bBBWtyB0Fi+XS4zrrcTFhOQI02WeRhPKykwrzhlodEGC41pj
jkWjgxs+PYJT3Ka07ABChJHw1QJmEhc9FG0Gj6BxS/2CXT0tjxjIpaR/u3ReXBhUR6xBiI+bC80I
S3/Dcm8AmB5y74d+Rxs/LvJEOfbWMJYLcRv8fH15HTK/vY2k+LpljR3CP0/nzxF8R0x5shDQ2TO3
yrZY9eI2ZwoBZahCctIbputmCmTRiVDS76CUoaEntsBiogJRfsAtRRdenIyAFRXkAXQQPF0xXRpG
QCnoaETvYCbRQ08pTG04/wKlwBNEHBRsA9HA0hsVqPpIT2fkKKjlQjTGOxd9Jt8Fi5zVycAzpA+3
HvGTiO+C+czK/BNHmEfMEf/I7sjI4c1zfDSSQFKcIEkzHDDYuzGS/GseExr3q7jLAFLE1LEZcPQF
VgYzg9eHiGaaTBEdiiPOBI30IUaPgAVwDTj04tYAQDR/JN2SGyOI7PyNQMUe4m4gx6wBEKCxxLmH
prUUd0P+OvENsOTpQ7ljAYAQNtap9Q7IoPi7cXikKUUqQPeHvRBX/pERxWsJv547iHi3jsB7IJpT
CnNL8ht4qVj9dXmPCiYvIlCowA2FmStWL/Qt9IzARuaRNCPC65kLX2hESILjtwqNMI0Pv54e42A4
RXSPjGl+6Pr4H0T6QvHhGhZEt8EN4GQU4lGbvw5GnA/TyBzfckeN1Og7Nee7LTl3B3WKXmuIotZM
KC3MEeeD0yoiIKXR46IvxLYpR4BJFbZnDFKsZN+DCARfAkhnswtJFjnK8xduHDP5mO4/E8o2Y/4J
CDuJuhT6/ndc3giQIEEUpgIs2t+BgRZXJcoYhYWS1FD9XI+64XuJlT935InLJN2ol2t8Y0Iz+9JG
jup1xZsmq0tZ5Ytk/xkrJ/5SYuYv4B5j8gzrMemgUyoPI/wdHl4vqgO5HqQXI6xXUCVeUCrw/yCP
8EwR8Ss3mIYu30suVpbN+4l7FbhRs7kYwBK4k9MNlxgXUNONAP04UYgdJChVJFfBFYHRgYIR3A5z
2WlvnA+5i9XpbqIuSTmKcMQEcsy3v0N3JSx3Zp1FfQJ14cJgGkOgEtcLVyUXNl/hGvm3GgD9/m4L
iJlYs/B8AIOc5/rrXEnzwnGeoNslAAeJgPy9jEOzKfLxQAvgHH2xjWCSPJeZUsXa5rH6bcojc62L
Wgy6I21Mp1OSBECztu+NTa8JeBm7bTHXiEC7nyhBKfe4tLrrZySF6laOkvh2fk92CSny7wCHARPy
1GsKH85cax7ctZE2fR7uB5HTbUBmzoJ2qI5ea332CKEqLV7rp3dFQt0njJlWcvgdyaOn1r+CzYc6
FxJN+tNqyIHvsdQIOouEq4gB3E3ClURJAZVlixqgMmw4K1wshKVDiWbtY9PqXwsIm31dnMYdBmls
dWjl+boKos5ICicGripqBspWGDKtK7MHAvj8kOYKpsLVFDIWY8JYbkIKWKiTgPj0U25T8AwdT+7S
Sd1kBVMLjlAnlqc12DrMrvh5MEISvmls8hCdS3SnyZId/ntIV6gjC0j6DDSgnkIp7hDhMiUiOdMs
tH+1JJjjEGQKyYLyBseSvoUuBRwu7QOQQj+EDUbCM3KDQF0Wp5v4s4EGc+ItlBtYI7x8VNxv9tAx
WygjdxbkJR5Jjr6UuW14gwqsfLSJJyDWVGGT5coWzI/KKsavCcUU2aEw5GGBwGM60nKwWrHfc7kV
c/5C8OpReLDhCWYEVkyQ5//y3tDiKGsWHy5w8GqWV9qnZC8CIclMZ01iOWesrJC000Uj8UYucYBI
xBAbDiaaDC5//awuhL6SomjP0v+Y0n9Axmym7ZipOOrSIWmC3p8XFwbKvJld0MVZZcNOAcYCGKxx
T4Ln3oW8qw0pIiDhFCcUbGyyrPLknu5B7Fjym/jhVZPHhJ2S+Fs6D9JMrhbnn18CSUJdsmUAFmOq
xZiAmoANjD2Oa4KhkCsdnxhDscyVTovPTpAC39zJh7jTufXv9sWcvREShZJT8kXKOl/YjgLSFINO
3Lr3CC4kk1KP5LY1Q8OBDDJhIBihTVjrw7sQA4EegDBMmguLM20FuNWR43J3BPOjS/Y3rDW39mBO
h9jXDYgOCvnc1uIH6enQ3wNAesC25ovM5GXffeRGuHPARNn/s6FknhLR/lD4sstPZERHT6gnQM4g
EEyP4Tyw1vG3rGmEvyYQQb7Bx+ks26GQ7Xs760ictHvIB0fwJu7RnddCbRG0ONGEANPayRlGah9T
qvuKyyMoDjtPHySB7PM6PWWSBKrf0IR8wzLuLXpbkSr+slDnBseeuxEtSn7kvEMg6ZIDBBME+vhA
vSMjyiftoJmAXFis6efjQQ4eNrbvPVTTBLYqdBps1i4MRbwa+dyvog9Ibz8JD6nDArnYeV33i305
LjP0liKD4tO/wiT/8rcACGFladNfSGMGEHP10EFCbgHxHaLcEgzAkYllBplNy8L7rbQgsWnSHcn9
wNvt2Zr7Ct9Wa6MgAIkd17YZfPafCHVUHwGxur57kPnIi78PpX2vHHw3CALQDGCZwqKGEDzBAI+4
MUwOtsoK3gyyhTfxewa+RQOT64dM716E6xNeAdLLLjsWZnY4+mketLmW3r5FxG83H/vL9d6I7bJQ
+lccGrFcperEWbmChYVMikE8UvtdX5X+SlBxwzYiz7GYM1HTl7ArMK5bUtrQrnB3c9UXYxNCoxib
l6jSAx35xbadSQcW1mbydpXCUs+vCRmcxQx6IJQKlld2bIQlcKpZghluo0eFBkhOII6Mgqgm+Ens
69ieV4IaRKULCWF3YZKDTJRpA28srIBVSa0MwJ2H+RKeXfA5gk7YVzC0G6SfxpY83MZx/8uYvTz9
3griFNd1N4RHT7OIRZpHl9KxXlOOBuu9uvwHatA4JrVQkDLHoITAoQn+HGsFX28gq12oIs0jccsm
ATfgQBuYFrC1a0fykpXi93wReFtYQRF9gx4Nfmrf3XdQhL+NNuKFU6x+RXw6aIkZVwPjnNnVlFwt
cDO4mQpYFyZGg8K+47F4u8CAndQAXYT4DRgvulQ9KF1QhNgAWWcmYS0aM04yvebtiEMF2xeB7ABK
wwfGd4ZwU2KByjoDjTkj5TPVJUROuuk9/trYlgNB3/zuPrfISBzKk8yRnOdAIi0Fs3HQ8R0KlQlV
yh0kQ598WCVe9mnnMt1oBtARGf/XYQXStnktqR1gTcdmv/XrOdJ/rzvsMuMpnM8Q08dDEiXDZoFl
D5KIdkgJP2igm+tkMfZvs03l8PJcuvkaxzJHRoDzIqvagQHkIvKGc8YshkG/2ZcW6hhm+7ge4su2
MKzMRx9VroA+0LchyN/2VvWpOxc8aKxlJyUD1hFbHdF2HkeF86zR/3cEDUfsiCf294QASpoAWApI
jlmJ99ikr5nRvZYI8q9xEl/3BIz0v1hMq7E0pKImvG7TdYiyOZQwgp5+g49f9LIReg9vPsA+Dkjr
6zTbkwxHUJnmQAH3ewA6OisbtudYorIy2AKtpRBRQpnCVpo+kKSUfVTyfSxC/IKA3FfUG7zcnVN7
BM3HjcUMG94cAgUYw8m2Zz/QfVEIQUnHjdL5BI8wD3ezclVZ972G5hDV3qCa/zxAUHefDPY3JF6h
5L5ncTau913wu4G+LpfPpYnVxeB2eSfWfdhsPuxKGDB0YaPjfoFpX57ZPpZxQiT1uToiOvR1zs+U
I3gmKDurAJp6UosZxM71q8yS4DfCb4J5+7IpT5ABUHCxBmE+6P0KD/cCVBE7KMUeJja5wnj4dhcj
W8GtYcNZaqg5cNnDRYLlisZKsB+pSeAvcVOKnRsSLpzVyiqvVoYLHLcpM1Puk3IAfsoK0bni/i+j
l8BuroK6S3uOjFMEBICfSlKg/AQUBOLKl+8nyhsLqhc+5uyH+K39ecXARsnBYr9D1sRnNQGQ4cbl
g4DOArvFAdNO+lYA2NT0EWjD6ail6MUwiindBniAKut+D5kQUhIzI2albB4Wk8MW2IQ1BdQwOqkB
Ty0vmz1NKz1btn+GODJ2Jl/syOjTeM43yZYWAgJKvQq6s6itcBVlKSYlzvzzQ9wRrkv/wKr2ENGQ
vyemCa1wNqNHTnTHuCgOPnFADCW7Tk77h1TZEENP+AOMN0EuDMazTciiLzUuP8dyAa7D+lDF9T3E
aAcPHmhknWT91wM7O9p/E5KdBcv3h1SaBpoOfFqO1b1gkrIXMNakTeWeRDMBsMHbaITI+qEEkMy+
yQQHOEjCENCoH3VpzLid9R3MiEqSNrqmGgEB4z0yCuXH+SrRmNycVFxM3qnNWME4bizLPN8H+4gO
+N9uF2tcO5Uyz00NHGCa1yyHKla69QBORQK/B5Itaw94K1QBdUnBKT3w9Zb2hMAmr7Ge19aumeK/
wnpISmWqTW/KoL6LcS1Py4F/4A2OqQsg/9bE/oKt2Vfvx13qQdW4ghLCLcLZKH2N3swIGk1MmHlf
uRzxnABprc6bvAF400GiqN8VpyxWmCtQPBPrR89ffIf0iw/AAdg+gk8EI+jJst1j1sA1WySHUoEV
KSPhotQvI4APqfI48yTA3hQI9aSa3FckwlLWcqxFjqH8Jka4cbVXZKD8bliaHvgFwsRn5Oz2Xr5J
DQTLcHBH/zR6ijfny6vrCPm2jleE854wLGPl33xMD9MKzO/QuS7ERML9hRhM7FCvFydqcBpMJuQU
rRSQJhC5SOqe/HaW1rULL2OQpPWrkohDhnHW25ImsFv68kw+3UmpAc5HVPAZMIRBcPq626Xu95pZ
dy4BMnM757kr+ml8CqBv4YBMcn30vXkKqi08jWFdU0m3x4ocSMowH2680j1GZLggENYqN2IHBeIn
VBLmEwwEiFulD3SCk5+8Lxw0CR1miVcH31c7OxfoRw4ZViieiZLSdFQjrCIEDCU+qLBG6InoGGg+
EB+aPoQA7CqMjod3L5MZHIPAeACZyKCkNxFGScx+fnYp7eGVfeGrNr+RirFNaS4MkgTwUoMI8BbZ
i/AlQZ1EOvCStr1Qz8CoAGiFYn+BdDEGfdkS2c4fywR2mnMRIsLDP+9nZXhqwJs6d0iuwVaw2zeq
bQctDyJHwh7gf6FciJstir4f2Sv6VyBG5DZgt8TdB2rFIsYi+GYYtKT4+UalNKgRz0xbj1qDKZ+g
O3A6canD5Qt5dWnTSWHSAKsGkjXWU5J1pWlZwNkqZhixEXwMbazBuIxqjnj0Pqk0IOqy9fAIB0c5
AWHKZSkA5iPFk2PFEinvaaN59vqEiC5nIIChzNHYazW2zBitKsKGiyWKN4RrB4sT6y03i8Az1iN5
0p1hZzPDF/Tlvfbv+LvN3naKs+JCfiNgcWRoPBQLKlK5CgvC6Hng1n2ukF/7BvUzEjngfLB2V17J
3hP4K8XMzYGYMMlZaa9uWg2SRcn8uBndzDlOqRDMHvdY/cx/vW1XhgM3wAGWHovxJwprevDmTS+P
MLXzHDwWykH9DL5pQKdjOhkywQo1iH1N/eoeP4L27Xw6eFOMrrQMyRYfrxZdNdI1Ll64qvfuDP9A
5EIP766FkCp1GKDw2M0DFOlqaw6buOH8EbmBbT9MhucAVd23EvCLXT31fo6BD9H02RQq6o176W4c
2SnEqKvx3m1IQVuM85RcF8zVvDuIFowaGDIH/tXv+KVDUPmtKL6fO7eDkwDvHGvOTJ13lpSf5KcL
Pt3usxCAONpJmJw08nIA6qYXF5boFt76tWEfZEfH01xtDizpPdap191jZJAaXLoWDm4P9iiWMhZJ
9lAAw/SUqJNMpLykoF/P7xDGJ6+7qy5ZznHaYol/fldlFsIsxjiJe7kw/FI7YjMlT9Stiev/w6kn
tsKUi8HtimEchJDRT+o/1wCe7LMyPsgxrUezxcZXBurxCJPcqgRXWtqsN/7xuv92yiWIB7d9d9U5
E3mLmaGAia+UmFp4O/3H030tJ7I1SwB+IiLw5hbTeCuEJG4IJI3w3vP051vs+E8MYpABuptlqrIy
s2Btwl05/lbW+b79d0Y1Ks7/3WXhsSh3rq5JL4qz0QsfgQRyEDDRmW3g8dmZOYkDazhILpvSRwT8
Ve96HwFxYP1qXNlIFG+b+dbCQTJ0mZoUmQ9L5eNr1v+eNIgW9UuNd7wkTQuaycfky1p6mARDSxQN
ppm39gMAbH0j3VITFT9jF4uLCvvy+Q2Flc9lfNeyitwYJM8bnJ0ysxY/4cmtfbjXzyLm0+gc9TfF
Wv59r8enPjCxj1sbZTORqc67MNjDO6Ha+1wKTrT2dlUuzkSJz2/Qenx0GckxbgPVdEqvAivlWX3T
mIfpyNp4ZSwabeTPquuya7ntuY+jTb8xizgT5WOdy5nW6XdPyJDdlXfSjH3TxXdpTum+RdDI29cZ
wbblo4fQBj3Vt8+KQwwUA5A6c92yvMVHGz4kaEi2vBzMFMM38+fnmbNy9bJ0ZUarJHvo/wegbuMd
y6OsJslcU4T/d1L7Tg/mLUlAssGjxnqOdmFCC1giERou9dccHNLFH1Z+6FhWIUWX8aHqL3aND9Gi
BBG8nkuMZqN7QlvbVPEQXVf8lCq5emoIfc19SinnwOXu6QtGMRvPmvcyjAyuXs2+b1u4vsfP9Lqi
gj5VD5OdXH/JPSB+5PrY3CiQlK05gTQq5X9BEmoAip0amyAJ8P6RvykD50HqWUXy+ShfXH9cfh49
ocHpUiqQG7Zn74VOskfxkyA4v1ClR5v3RRUQibyzee8d/t1gCrXv4+kj9mg9ca0ejXUsZqCX7mhh
aBZUgJd1c43ySd2basdfro3KgYzt8N7On3onWAjKqw/EYBgYT+FFLROaf/AESGMYyWTau2S0SKs0
X7W+mNSPSrYf8yi3iMxR2N6ithhosUYWuS3rjRDshaaETfzvQATj5496RxL/K7QMWCzLicaxktR6
pL/73HCnLfPIaKS7Mx00sV2sE+FccUw1La25SPkqhwWdWD5FsB+HKu18bADf7bNBuFZS/bQ6kBAg
U10eg83swQzY9KH/cwwi9lm4/6j27WFbTfs8ZNVpR13FLXrXQeJcG8Md54kOBy4haYdOTqVtK1RW
P2ZZl6itly6xGA+WgmSuw5ugirV1LT/SBe7r2ToWaoe4EuvLGBr6rF5y1iyvxzJb5ZHMZct98Y5W
K9MJgpDkdBnnMh2d6ZDyqQY9EzLUL8lBFjkxj7WM1qnR/KIC4XkeuuywtPDwVE0sdGCT14Tcoqeg
NhNI0fOxvEVshC9gHckJGGQJY/EdBjz3hkwCe0doaw2ETHS44PCoTFc8Mlnt0CdQGXrgAtPYyTzW
2p2RN+g15ufsP074AR0BVbYhggy1KSDtJLQYd9ChIB7eAZmXouX1ZMPJDgPA4FjpBOc9Zg86HwiI
g08sD2SOZLq0536S1lpBWrZx4lXaMN23S5fe/wYNx+7OGv0YrMP2eT1UfYs/u14lvu84tsDW7PjF
64Wf/HkQcVBMck1EGopvz6ILz0au0bNlj9Sqbs2okqzvuVcEumeVC5PxuozRES9/Rf+6obU8nojF
V7V5b91T++j4QeJ5V3+o8DvKFueXZCWrU0KsoroXykTE5/c1jtJIWa9QoAmR3FWW91wZ0zQLA9Ht
Kx77UNH0rvQ287ZOcPXVIKlTGR52sLkvZieV2IE4tmZX3A/AzMX8pz1QUv6xqyw6m6YqzSDXoj3t
baYXgXNPd1EbVj5knvhzBajGprbtPjr71v3rqtPPqaP92XDXCJ+64nbrUr0goM3Gi0auhmhT2/cy
309V+G1psamNN51ZjYLh5/K3E+Q2Zp1TpdD925ch4HO5Q+LTEo2ODqxN15cfFqF1SOrTdq7oSvi3
esfVmWibeK/7JNVKw5VYl54tqZx8GkIY+1g0LuPnsBCyX93LPh/VCWJ/YDVJRk4Vi0FBoZsrXHcG
aGhKunbVgFWWlece6hCpt4TuZcsqTE82VM50ErXZ+FpLqLXBOkMrqEMtOZi93buUYeT4KFAdWCRe
3dG6lGkl/b7QTbpqj87u/cgMpPhsPkaz5rz7rPMvKbSXH49ozfIb1UUmlClWJpevU+ptvpEWJz4h
JXKoRjttBNUXA8Ka5k7/Fi/C2wrvbgs/1uCys+xkBmfMeoU6rJ195z39ve+km9vBvbqwi1+Kt3mZ
ict6TXVAplxZ2qeZkk7tb6tlBeFyFJtet7X1pZfIR9fmclK+xGp7njHj2OC57H7bj2+3+jU3Xt8i
JP1CBL/JNHGK4vAStJ5gDtVGP+T/XGKvn/63zunzR3Q5Ym3kzAQQ1eR7YiiO4q2x7c4OUaK4STef
957PaF9NT69vuWsIDYbxAsfIxKLif3+95skwK+dH1sHQdGnSoOVP9zMk2/azaynH6zdyJwA7/ypk
fRVwMGpr1kiwx6vf+S4/stEKmTYsSXBrcUHqGmNgDHUg3JdrkH3HJKfZCnnTZqBZ5+up5zrCwvH6
aXyTRSMBNe1XaJ4LeaBw6jiELNzr5CPZBnJdCGzhfffyWPgdDLssiWTKqvTJNnuyybd3DOtgQIxn
OnL+SlQQFqjFhS28vdGhyPVgUhZRa+61ntqMYVeqjg3L1estwpK0u7TwHWzv4dzogFucHlpWZcdi
uSDemvccya4TxNulY88RW2itF5vOaWSKCNNnCtWxbrYBwJZYebIoxS45KDzeaLMx7Ln1y82n6+H5
VF9sPryshSqtxGOqQJVTXxZg66MLMkC+IU8WnouanvEOzoPq8lWvCGuMgnMuXwVhWx1hj9NZJ3cu
YRYuW+fSpryBdS8wW3e1bDsP/d4qiKYbMPoawiTIk9JU24TUJwXRT+LTKmS9yW+k/aGrRy4WiXfM
3zVTjj0R9WawAywpFBwGjykoSxD9t/6F8yy0qRExvly94iMdSbE3PieMUXuwqzMFLr9tzNBV6Vr8
IAdKlZaDGSJJrHHcVhIaEDihLpOr3fr7mY927xPA7rJi+bntWvcPUY/fPcRo9rxdcKzPLyuF6x+N
7T5fxAiQetMBNhPpOjapeZJ8vykiGfznfXmfqc9/5vlG8lGNTcSjZn35cSmzhN2xbKa0LMULLYY2
m3V1Mppvh3D76mMzKkRdc4JvJ89Voz8QGi4f8ssvAzhQJDhIL9tX1IiSGXf8yjcWzVlt5kuAML+F
FDA5jeVr83ikOnP88nzb63/zyuZsl00xDudlyi5+NwCYYrgqlLxewdZ+6E2IB5SuuLlzNVR0sX6q
tYRaJ1m0oZjjw4xII4h1de154esetjbb2TMEE0KH4zB8tvdT+eo56E4t5VJv2AJcQNsKxTljFuu3
VwtreMdIO3TmwTvFEZrp+0Sou8/NyzNXKaosAVH42g1knBW13tebhh0VQYrHZQfQyF90mBTIzYsF
2lEuFGywxIAXcjSvKxLLTKphF7m3tpfgtjCrEUdJI47s3c511+EoTjrWqSVA7xu9Zf+LWSC7IiNH
6T0JTOr3eOepgYDKTYfCwwyndBsIYaw3iaqY3x68vFafsSANoiDcihXCVm+KigkQl/4XfrCWNJWF
GzhholiRhqm6/QXT3Ova0WatZC4lr9YNa+nAfkK9xZQZ5D6lmyBq5XM2anRghCWtUABGqa+oyIhQ
MXZPxWFond4qtnIPHYB4oN1jJcnZCTGdD9e1JQBlViORtdSE8xd1QgHArTr8ukZlYeKL2DbRMnfb
E9u4Aosr0ub/Ln2ItQCo9fPzLfap+uksVyGyoqTJYUBv3vwBuA2LopEYepNXaOf3orsTTko+RGOL
AY5B7jPog1FMGsvebcTrFulqeDlFc5fWPMBwSgSKlBLj7P4uMkJZiampAMcHOThHe4HQt4geO0ZW
jcu+uttUAABcs5nOOxcW3FHObrZ9A2B8bd4nvXyvwAuRlV/1hHOMCzwZLdbO3Hb9OsqwWgYmYvem
3c7FWraDypEsC6ZGx2GipXk097FMf9VSh4sKui0jO1ufdUgqp8cpFJtZFaNGd9eqSipjQwZKEBwp
T3v+ZlxqX9PuJev/ztitClVXXSoRRImPB+kyPmIZJ/dTHkGcEcpgmgJyvUFtH+b1ARKyQ+GsPMwA
btFsrdAKzUkXWsl/+XvbrAH3+XzP53ZhreMIYhMObQigw14G1rdvhB1GYDpLtA9rbcOq61asK1Mu
q+ZXjuVk/6qUxQ6seua6dGdJqUleddUIzdnuDjhfX2HX+EyurQmiyNGkfABPFNaWXa0xqPsdwfwn
mxUWnNr5dLi4tZm2mCjk67DF1dDwiEGxZZp7mKgkO9DGmbtWZdsB7N7wAjAyEm1TwHTymdjldKPA
dDk0Yh+nThbcaPHU6Otj9c6bhkecae8yxL6tltl9FMuOb5Q7TEO7x3RtN4Z38CnwUWAPGY3ieHHq
rK8n37348739YJtBo28rH8t62G9Cn1WDk73De9AUWE9Il8SRvF+vxe98tXAxUNFEDN2SbscgK0HG
rOm84lzomqGSdF43VIPQdFfkHpYKC8KkEUqBz8ptxlwj9kkWZK5ZEzyJ0xXarY6NvOwL78LbayrQ
N8H+IInTX1rxojpv3O/FkR4TymmNPSbeO2JhJ9nXQYbpvj/ZEpesGGl7npjtPDRy93UUVzpLGAsI
Ca71Lxb0EgHUXqOQ5/WWK6BqS2gPSn2Jj2NzH6QUzw5oZl7uJf74qvYmUUJnkdoDBlVq5UrgyHcp
t8HMHrxq8qjJAb7QRWqrquAwWtZ9aOvoGmddykgcE+XYnI0Tw4yAmE/1x4GCTHOIf8hP9R2x4Z61
Bab79/ar8CGz/T2MV++JGlbu17rJ1LjzDCIne0JFMXKN8llM9y7l7Nu1cvpNmr7pYX44j0SQlw4i
/E2rRwYFzC7tA2/pClBpMnKQiwe26wrzD3Y/3rxfh7PRNxFQjR/GZ3Z0L+MGfGZ40aai86+Arv78
kXcZ8q3Z9Pui4IiQ3hH8Gjzp6ZY5liTJi7aN9/H9g6+NiPNzEsVVgQfPZmag+AM86RI4d2ZtxVDQ
znfyH6T29uT4pRWPavWlHf6/x1uFt262r2ZW1++itWOcO4/oYQeTxq0qluwaw187Y1Uglibd4rcL
s6SOOiNUiqI44I9gIYqlNbJnk8VWL4cPK7q93LYX1lVMp0clOQort12qoXahVGZTlmukWsC5XSdE
A/dQbLP1eRCCBU92/lbFLYiE21fF8uHVeNwzIajFAZS8OmxxPVyoRT74ne3i4+SIZYTQ8tiKWVnL
yXYq/44xjjJiN1Zm7ekz2bnWhEqzqs95PAcgVRV+0kGFkR+pzVgimokzs1FuOSK5+N+xJ1ULS1e6
JWxWfTQDKtcheEB4rOchtg8GNEKPgmd5pZHG0NEKB3gtcAFQ/6S+HymswQAoV4POcyrRDXDEVAco
W5j6J2cADfcyGlVjIYtP9CqhqM9UaOF3W/rvimk1AsJVCuV1JVV8t+dCszvPL49n5Wzn+P6oxZox
a3VvPd7+3OUAJJCN83DWJ3Huhv7yhUjpZoCN9eFAEKbyVBM82SY4dWUBFihqTllPNllm8aiqNpY7
fjyRGxvHjwn2ehTHQHQBMgO5/PAl6ZB90unuRyQ659pymhyyOuwdolVrruHCIK+M0swyOba01PSr
WcZgvyGgNmj+AtUg2eMN8bFlQnsv7WvGJVLtcBJRNFRggw+HxHbSVmNlzaaM2GyuBxbAXeshQiI3
QCYz3cLnYbrUdd56uGOEfJredqVxJtJGpLGXXoOdcx+3QWhVVdKUtpKpZLXeNGW762hGrsYtCLQ4
iSzRxyac7/ih/1Ee+3QebNBVgHM/cPqNCmEnRaaA8EECp7dEU7eH2mSw/wmMlM6+nEc55nohGUCm
k9n38lz+0+1Ztr+bgTzLj9qusmvGghRg3Toh8862peSDfRs77f755zRK99O93vKNA2rJZp1QsY2y
LvgjUJGj/Fu+d/p0Pfx2CwzMokrVHe8HQ4GOIZzp81UuLa1fMSzHbw17v5wQ3nJv/jbbRZqQvssn
NL0q3RuHd+bK3JizLFmKxHIDyb8lRSsMgCXD0Cg/3P27NqVodci99EKTxPvHWeHt4/R+1qo1+0Wo
oAeJyKML8dt+CcJpCNb1c106vKklp74UQr7cWRfO9QdALviO0C5dKuH3+nP4m0NwbFYUb+XOtezU
NuU3h1k335iX0vtm6ACbVmOSyTZNPj97hph5edbhbRv6Cq17WfqNU6AT3euxS0OSG+LnsHIwA9Ts
0DcBi5SKBBuNqh0X7W76mKYvLQH2i1tq+TH9FHOu1fysT0n8aMLlN4NHJRdxWDhiX1heSNMKv8Sk
FDh9WSTXBytqG7MdgRYsDrVZ1jO9TNDgBQLui5MT4jm4DP1GKHyAZWSXIayrzyrHLkxntJtaRshq
UXBnKD4i5BvM9NySnrdGXSlooL6Wn9+p2mzAfNg41wzw36bBwNm2tRIdLMtqif9W+GwuavbrW+cf
vbI4TC3q4M9WrH1tICHPBwZ351ZPVa8VtD4e2jslRnZANovhZaehqfR0xeP5EbLN2XgJF9sWo3wy
KhwqV87hocAHYJZZBrOrEE3Pf1ZN1tjDF+ASJGxg3IUKK9ILVtx1qfkNxd1eXk+f5LOTZ93rNx/1
ZmBNX34d6xz/ERKQ7hWo+XhovlRgxHN5Y4OndQtpdiXWvC6L7yxsKSybl9p+/A7gxt4qnzq5t8vo
Nng09EO/FL/PLjTvpDbHSd17/yxohnC2OyNWO6MykpB0UDE5iNdk0tRcmL1ii3x5SRfZ50tVkuH9
rmpiJOHRorP4TrzjxjYeOomjVi1gnTzx10PUVjnlovgpm2dAUQHrHvoHfLlY97Zp3FvX4V1Vo6cZ
V/1UFbeV79/+rkLEsvon3DnapJedtEghAQwqz2vxCAmkTEmaK/YcCi74+aacGuLKYwlhQCnqWbu9
25Suv+npEkb0xWcEH/yKo4MgySUM0xPO47C0HjzDhyRuO0W40b2e0rKR8V0kvYNlBYBRQAutZKBi
Mcu+7z4meOkAu/LZhb99zKtbW2Q2g2SfKt6Cl0S6+hiJSbpEBcrKQQtdUgL4VeKDvmERj5J9w7eE
6YwqLbIDt7YUr5v3VsgITdpU2YCPV0bzT2x2GB1A36SxsyeGaic/qCqPIvBmw1c1E8W6AIFhtv9t
QW+lhUNh5LShpFWOPQho9edo03v+e9iVdIMZ/LtFk0tJo/I0maLKnQL6uySfbbvLNC/+2I2bqdBo
GwVW1NjoYgg3PMpPDczZnpHG41/4hdnz/D4MPMzWZ/Ucpmd1+SyRrrR7h/q+mqis3g7RvoOKcm0f
6pto8kF8ODyO0r/7v9U7E7m385oLuuxq6iNWsPTZRGxfH6qtOBXSpkIxfWykLeMi5PJd7LKs5FOd
HBGfAPdt1Z70ODDduTmXZuPAqtcdmsJCqqxOVgq/XqGNphmsBKfjQ1I0xjJ1EdF8xAYpZIj2JSCl
j/aiRvUUBMbznmrbvq6WZ1IeRusv+P2qFoyPCPNnlR6eOAZ7eV9jcT9MDhNNDTs0u7ZPSAENXlsV
UzTaqMI3sn+QJJ6mB12w68cPPlMfyWGhzbm6d8EAa926R2Hv+PK2/IfmxXk8W5t8n9BqGvv+QnBX
PGHG0Sj1DmbcYPa5PBXf7sRt+74Kf+faALVw5uyu2D4cazoeNma5uqsZj05fyRue4SrVEXngXC40
4hnO2udvwuX3PUIm1cep9NxXCvnh5l3/R9oEyQvbvHRX//jlW2zwakyU+Fjm2BHv2iKPZXcpkl30
C48Wg/wPF/txqyd0ETjhLiaaswYTaaZx949gj72M1ueQ4yYYOnQNsPms5cce5GcMDtWal4cGL+x5
V9vg8dUVI1fgfaP6Kps4cMU7H7FxhyeGax+rxm3esHhKF+P7SBC67F6q2zeNsneNDDuYbj7TkTYH
K0G209JYS3ojgdjR96T9uZRo6ri5axwEdHLg9AFM/zIdLKug66qJ5nlhkpxq+tOV33CHHWtLny2F
vFnTR3nI63fXLJkqgY8SSaY5/wlAzHj/a5DMeSjYMvOy5OVPXBVF4U6sBvjSTGCmIG1zkdBveLvG
VSULETQPLKihD74vC3HUl2zFCfD1u40v1fS7rACmPj/IvpmppvB+MerJqXPazNUycuuvvXZD+f9e
JFMDmgdwcOQ3fMI8zI8g4igkL4CeBcM5I3SFyOnecvvcdV7YeHx6SEkbK1tC4yCIs/0IYRfNa+9a
z48Ynqk8LoJAYo1aWwPKa1IEfFtg2f5uIRABeMPPRBdrSZjz0/nnLPgtC1TGx1/ofmbkCedfvO9w
8mUOeXdxjCjnv6BCqBEiixdmlUO3ZIGcCr3jeLHOouwpgsY74HAoJlBSyykpuRVYCvc1+Tu+zMag
/fFddSXG1HykvNTm22SBcvswntwKg/RYV0os0sGYDPC+VG92Rtv1O8QS+nZsT44jWRUuEuBe/oEN
k7ZZxPMI7YeubViRQEY021WPJ/7s/SVsbCMc3n/l1XhI8GJt0Med+f68knhG/tShiO6h9sBGzWkY
wsnX5rOOdrH5GjYORzF97U4jMAQQUQ3BGeX4ABwygBGxl5ey4HuhZPrrhWT5UOK8EwG1XEm4hwT0
gQAMyQbnr/Eo6C3W2AzgPEMXLtRc/kNY1QfygfpAvHUcojHuUo3TpHMJcLpCnuoCgVnDgXNgU1Pd
iglhtwX4ZSdTqKZONTiGbHDFXi4VrsCrhMDgBOpnryJ/FI+5SUOWw+ByLQRJRCqqQ7DpoqN12WpC
UBm6/GQitclBYEF2lHvDJYHiq4uSiKDEtACveKckx5vDKJEahb97tTXGr8E49QxgItJB9Z5ARMe8
Y6HzeNPDyERmC2mXuTcTn5ZnXNJEW9wMz2UShsMQVJp6RQIgNZtPCNrXUah5MK8SAGD95WveNPj8
sBo61fx1vn/JIXjb7ZEERw4OpzZgWZ/8jHzOsxp4VGW+jFYeH93SXzv10M3g1AGFa+JkkMVHKi+3
zsmy9ArhLq+xA4vWHWpRdsJCIyTO5ak83juibaC7/hdpQ+5xavEQOq/i0WqFTNbwngaEdsuesDs5
Yd9p3JypKNkq9z8lE/VHKlR+HHyqcJMT6dREGSTbOpZDRXypT4+8WdGdj1gVpVEBf9UB2XNGW07e
1z0UVChtKiJofKS+XGdXeHaFJ6nLDYzQmIuOUbPxo6stKoTxIF8X/jSSba/XY9ytw+g0VUJKWpMJ
FSXkp/rsriJ1AvsNvLDJuD8xcGcDD7W2prdv21VQ8DrqUw6+gWJjMGLbnFlly5BTw0T2J6lnZPjg
H8+uwQtj54UlkTQh952caDYZr0Pab4k2dCHVYsjr+pmhj481DLiwEQHxlYDJ6xyhAriY5nSJoNnd
/dN2QPl9coxSXeeTytd5LS0zKAJCQlfOz7J7/IbubBC0njk9Fu9vz3szUIXm2q+KBgh/2TJtsz9z
AP55Vs33V9phrKaT/kyhKgatIqkbZVmHjU6je95/MLLP/aQrp4F8WS1PldjiPRHcJtCh1fwPqaF3
vIzayScrzhH7EVd577qTA/Osi/VyZ3aHdXxS6MY+X890M8yJFM9PCPvXYntIrYG0nh0gUaby30tO
CJfB/dJIb96wU3LxDnpVYJoyEiFc6xFp8xJVhHktVRtgfCB05NJ/Zr7pux4qBBoILAIwM7wvWl88
Uc32XbRsP99PVhfIIkoYCOQPBmYFMo4aNXqEgbYKkl5G6wOOAKCEy2jdItPtGYJWDV74gfrKJL17
b/LEz3VOX9d9SSU8270VWMLRlhfPnGxk611rUFEQuN+VQ8xEt8tosL1rZwZgTmCxJi/EU8fmt8d4
VhDGOMJx3Z67XkaLexGclw28V11yNqvmqcrpJbE3nisPvr7R5f2QUiFuJpIDG+78066HcZedWmvl
MU/NinXzqME7bNlaIlHEhM5ksyg9tdWbUja9I/L/aNm7TAMxztDc82ZVo7Rts5pVM0TRu2h0tCqv
u1X5+T+V6p4izzA5XdezrHcahtH2N5zU5t/9TWFrX6cksLzixoca9nsMc6xNyy/ojk/ltZm3ZyrI
E5e/Ov2M53td08Tt93w0e1SzX/lzCX1v0qONXXeTYCGy0u/7R+BzWGPJRV7AVPYr1T/9SJa8QJT5
vtdSHU2y2vluvlB8KA9Yk1vxeqH97Oyl60D7bmEwj3CQgc1VXbVyj3FmnBij3dQm0SbXSpJ7nSlb
4FR2aMld7wbi5hU0WLrjo7GIYs/vmZPMnkXOgTL+lTqWJG+5d01KBaXsjLQIhTOpvZTBzqcpT4Np
5lOOZe8o8FQmEmXEP7gy3UCMBxH/++Hzz/qmVGjoi95U3GlkGsvOjnHcDrnrXvr4qPZ64Ba9rwwC
rZm23WjWF3eeWX3domOMF8Xv+qRipruVyCyxJWdD+RWEZWD5pYMqzarsO6UYgdpnLKYykvyXosHU
ECSazwAuB8iZjlPzOlvlQq59e75ITiMZJlZ2GTpy+0Zv21f3X/NF1ShK5tEifA8s5o0OtnkwfA8I
D/QsOBM9CXEx/0bnIdf2KaXuxvnsTiIraI4Ro+ZiaMhPZf4oPSN7JE4ZOd2+F58KnuInc+UX2LGp
zfKQm5PnTD1FsWbWRA2DMCERJKfi1AAeQ6lr26cJpzx6V+WUck3zQdFSWqbU4vCweKJpvpabl0Rp
+Yb3LOS90gSwWjU9Th0T4VZxpsq4AeYxs5fIPujiCikK/6UxoEmLiRqisUVklAiSO+C1tk3JIE1J
odp6+vbQDc/Y9+ZfqUiUh3EGfJde1lIRdH8WmVmWKUBHJjQ8DL6PgWoUAq14NhLgKsyirHOM6Ah4
zEyHJdBb1MDK5BlgMQsbXmdNip+KkuIINSuYWNBIq31fA8Z8nrz7EYRi7pfhD8JXKrKXPks4Cvxs
wgmyVvFDxyLtnQbQPfu7GfDi/E9Js6iFChLhDThP6Cau8Lb/PZVP2IjUyesxyi6jb/iTT7X71w/E
EmDkAJDjD10+OZtUYqt3B50oj++vs1MMPgx8Pt4SHh/+ADXElqZh26Uh2A4vq7SdVme72bhPQ7/Q
EhUedxxiZXumF08m2oIIJqc2Y4s9dhGXl2wk2CRoc0qzJjM7jUhEV4Gpth7a9AM5brJVu3BxkFZC
WGR6XXE0Im97Pld47earLr33ApP40MU5D8PwmeHdrvw7xUBZ7ZvnvWY9kUI8sJEN7igEnlxZF9g3
mIbK8erCx7b7LEAIF4/44sDa9wIFFhe8OWIld5xgge2uCquchdbkIfQWX8eCEeOrkG01xtlJBZua
Yzy4Y8/nQOTOmWe/wGkoanaFdN7p6Ci60pGJy6jujCEQdqSJ9rnlSMWhpM7qfzRWDDhwB3nmzqHf
G5NoYAdgg73HGAqL9LwikAL4xLpi8swJ4ri1BGqkQpMWWBCJLb5vQznQftoTtgTqwPzyeZbd3nI2
EKBYYRkv3ZFxTgl+0pfiHEp6TCMhJG2jl3Ox4EPe52unB1PsQOhansD1RsZzKRy9xfp5nW/vtwRs
Oz3YadOl1E00RIR2A9tDz/lG6GugBmLeaXnwiTxM4yKEd+9lVEXcu4W6vEnyiP57EPAt9Fkk9Efw
GEm+7j1I59RwUPmTf6JYH4qbuSgeXJTm3FSE4LrBqfPkGTKEe49n5oRKND81vGVBHiOKSvpPpuCm
kBNQy4c5U/GqbpqAh4+QCaOw//XAM91iPwarv2Vz8v/3XkooZjD+92CGFoVX8bplPleJtjOwe7gJ
+p2Hpp9OTin6MPVd3Hpj3bTkhfNRo3Gf/rOZs7Aa3kYHPcccPA/lP8ed/juQ1IpmMKPm5YwqyWEK
N7Xnh1Mu/CxSX8dYm+vkj4OQa3hPZ5T84whT+HFE8pn/jiT+x0sh9+OOWUuUbhym9nL6vsNUmnFQ
ynJZ8cEw9AtMbP3MA5yjGsngnKKvwr80ue85n9dh7KbLoc855F4u/MsM1XFK1IcZ26dg1YdwLOif
xuH95JNZD9dD8az0jFuIvwgnEU7BRyeET/4ZIa6CoRL/c/ffDf3aSOcx7d4xsHmK22z+kn+5z3uh
Gi7EYerlCj8+MGooF1KE/d8LzQY6pXJJ+jlMjYDCj7cOBtQO1ImFi/h6R89I/7kT4HuL/aku7/Hg
v5vQ080VncW7sZ/kHwnCZSQsXg/jf4Wf+J/xmKC8eN1yT2Tsss89RT65CX1dgf2gv5xI3xv6DFzc
pCthQQ+CUEIx9/+NJjly5MsttIGygSgkoHPD2ueuiy5IL1dnxKTXXEgmqh7kdfowEV+uF55IruLe
5fIKjlC7e1fEQOOZNpkuLQR+noW7AIBfb8QqZrdubIJJUDCyfY0L+tGcswqX19DxWciOlhKkV5rk
salhUoSs6dIwgWWBYTILBl4fkjfw9h6HcqeiG5QCc0Zc/XrX9TAtCQ/5jFvILJylyo3PBC/wdUNI
+v9brBBm/39rgDzHRGWD697LhelCYsnJWPsVp8L83DV7KeX++wP3hoec6hnGqz9ve69tXQWZq43c
xb1c6zQywFDGWdagUZuntzLVLCYUKrhJPum6Up6ywtKirX3dHsx1YaDObl6myHPzObufbC26GGkW
I0ZMEkX2z10Z/SPZPxx/gAL7hWLJGxaGV+A5zCvqtbK5d/PesvuQyp5G4do/Xv/gEJhMiU+CnL8L
jzPGcWmcx3PLUfNRC4eepiVnkOhAmPaGZ+Vy0ITSYXTg7buaLnylfrAg7z573cAswv5mniwn+EZ0
5YpYTXjzGsRQ/A9uQh4GMuyhc4xPfzM9Hj29+fu6lPg61FK9eTvVO3ykvhK9J5siXnXLUqKHZhVr
5YUZJVwR36TAj6VLLTiKnIRYqUgkX521gb6Ky8qch2u9ntjWgu3fv9UuSn7ZrA5Lno8gfuZL6luJ
Up7AjVyE6PL3eOFmQdUxv/1kUtXMvZJPtO6rRjL/rtMlydLq3pxP3iY7zqP5t1NZCzwEurLa6HVC
I1aZQIC+JIKphxLphkhrggdQSu1LN8J07IdnJ/ao3KeExjp71Q+QouhRzbeNFwEFwKJ26hja2V1v
Zi3qx35JWVflw7GaP3FU0TegveLHPdw9Kb+INbvrjxkngL98JKiJjnlNl3Ojde3YFwFsUlKqSlzU
I4xonFow9/zP6stxVa7rerJ1N9UH11H6c1G688q8Ns4YKFG2RSa4IDnO9sGxGtDl4Obat+ZUxZYY
IZq0Og5iq+30uW6ndmXEkUl5ca1rW5n8zazaDD60PANCL2GTxcy+siO/VzhDlClmAHa8WTH4i514
69TK/RUGswp7TBqv5wemNv+r1PscsbXIHuj+rczxWHbWuxpMHli/kVYTte60UjqUk8P1H1sU9ciU
SLSVHy4TAHl5c3kxa5ySUS4f5belQ4rGvrxMvMc2NYyDXAFpuoINREG5eF9awfur+kPNP1eL8X3H
ymff8JlHX1MdzhVvvRy08FK5XsCwWthmf/Hcqorrs8rkrK/bTG/UNAbX6Vojx5TaZeKVmaHzF39b
6GJ2j7Qkbj2rN3Su8mpdyoxTfWR2BnS3ciZeFdgQE4lGms9MIAbFIGtourVCqEOmjG11lR+dEmv5
c/m0qtzYvs0vsVIgRxaK44fcA6TcKhQBr6FOtteM5FIZDru74ifyqB8iO7/+YceUdA/awNCQo/QE
3Z6r/H7Hu26/mbo1Txiy68J0s+utj7UbCt3oN1fWi4cxjwp1+cggY862JzumImhkFJmZoBCLYeU3
SYuLjPpbFHHgjmV9ae5x5zsXaBf9F2XHWeDzIPe2fHSUvGfWoPEWSw/76/THVI2tX6haM8lQCuRM
TR5dPBWiyaaZfjQSOxre4q346zYaPbvcZ4ur4uj397f/uytfueh3N8wFpvFr61Ach+uQejv+PB61
dYEMvP/b/xN1MQRvTFOlxqPcmRf/asZh4KGeYuVVFJeNcblPVuMsjdPB7qKsHXgpX1p8HKWKlUz5
91Br8r5//Ifz3LuILiUHM4vWpV9wVjHDxyjD8Do8kY9xJ9VLlGhKVUOzlVR9HeNbeagloCuVRC/Z
0ScUm2jnGdlKtoICX81Xwr9lNSXF9F4YDrXgiZkqjqTjb6HPXsY7UroXWTRqeZWph48FSaQUi0aX
UvicmjUK36LGMksuovlQOkj1HudKbCjqzNQPKuaMQ3h83blYPT4Ti154v4kvfO3Kpfa3bK+5eWc1
W+ShUsrVUVQyX6eP3Nfpe9LJsszoMUUnAg1NyXmbx8oFrtL+PPx3+Vi/32q371uNm3O9UF62l22N
H9r5zu+Fs5LYrnIp9fv64rz9jj61wfke6z6AzaHlTbaVIg4R9lsLfJ8u9VXrzfkvfuhNXhW1ggu/
qzS3P/FxfHyM9mXdmavK4FGq2Azddi7F0e5RvnfDr3RdLZ6jMNxuPDIn75ni52cYT5fKg2v11eaS
cZHm9dko257XX/8UFOuPxlywoc14nsS5kazmx5PxYnT9JPsRxFQ1IfAq/ffpsvj29tbflv58/fYn
vn4NyGam2DbRwlRLREF1l4hoiHuGPk8pOsnevTUONKxTRR9pLxb6oWjhgVXE1TC+qWT7m7xvZh00
oxa1wL6V+FnXUz+70W6EJoBAtOgQQFRTPG+2ddu8oFIDNhzIWZgPn9aAMWI54GuOJerL2krB/Huu
LfRKV9DMBwWmHcve9N8DJU8LqZuCcT4WKOY4OXpBu2lSgbPH4BmR8kYZXa6/mgl1h91hMLpdVQTw
H6cqnB5/RBWQ3S0VOMBdI6KFDkfd8Th0d1sNxqyofT8vdRPWn1MJMfI7jrghqe8mS10OQDgGnhae
6Jmh8ebQszHJELZ3RQ/GOol1/RI55HurBMkQWpezxzvOQPV7ARULLc44vyMIkCogMVyRZEKDOQ4F
vrblTeVbJ85syUHAYhLlyCHUQ/ckjsThgF2Ciu8CtOY0fG0qXYgDGUs49khPpnCQ7sLvHMTJ+Yy/
/4+o81pSnFmC8BMRgTe38kg4YQduCMwM3gmBJJ7+fCn+jbMa2DEgWq3u6qrqrMwFFkatIyPAQRDP
QdGYe9ArxVa+XuvXKVvoXB2d8z27LpDT9jQkMMw/wcXoyjbr4K0pHfHLCcY6LYAyntZrPoXmLNb9
Pl2JdIhfIIFDDzOcFqhK/dCMtRrJRej9mHy9EPAieR9ewvv5GXAFumzEdESe+S8QjAIJlbecyB+Q
pq6Ak6wBYXGNugjlfgHp0DQ91mXu2/pDS7pFk6uXmaVUHjpaHWW/wU86yK4DnhVifwe457V4hg+V
fZZXn4oFyV1jBo8REbGd8sw2sBkHug0lo92vmlyKUkXIdALHLNqLJbkOECAginU2dZLuSl/3r83l
3sAEkAUdDM5Gzy64q5ZftBBbNosdGD8GcW/vLQ2/ZL/a1PBavdWcem1OrR5hOOjq9uZ7xLDMbyx4
NIsegF8dWkueNXLi/sVuoalQAb77kC4eN/IIb5EEAp9dOKJfXU727Tnd7F8hoSQHSBxnbn6r1u/m
bm8GgJ44lhYgcHSIz+sDoIXK8MTvNmej0+nM0faiiQbIYoMco/Fog1G0zsPMKpkmPCYu8WsbOgUT
7JxJbtF4WE/rOM2B9Q40cX/oo4XFPozqkF037B14dn0QoDw4p2A5g1L67Dwn19El5H9GKQwgXBWw
AXiri4wHoQh1VH7E+xV1Kj8igHsD2Gi6GuWwb+SzgdWSsYArjwWd3i1Grw79rLt/baMBY/IdzFoA
nzBXhObw6p35fR1F4EOPAE9fJJKAzDNHdTAdNSueDGIVUGEJqeYBFmuTOASW3HDyGfCDqNrfH7qL
ZxuKe2sC9pbj6Ov57Itf8G4eobE+OXtWeap8TdYns9Xe5tSErD+sQBeDBjNj2PzBtrQYarC8u/pO
Vhv+NCbMfrAbQow0fqwilddC4r4fqJW3HofBlNOL2YIxfrpgaxv8B4mBxQ8/yCaIn5BcOQIIcNGB
RhP2FaZmHnDHGMG5Mn2eR42+RH5x7wl1IIDiSB35O6zttADthVUVeRJont3EnP4gdMN8Yqz3x99u
Prb14pj1T76ZvJQUV4gicTBzbGpDvmMTjbVGV0LCsE4COd2BWrs8urPBbDZ7WSCpB4m17L9tyNA5
yg7Lpv2GNT3F8W90/xtk/t1OwwZiBbNZ52oMYF1hXLNvYMxgJpzpx4+rZwly6P8NSSiODVMxsjfU
Z8BYSDLA3LBDYmyQ5rkbq5W/x9TMT1czG7WI072EGiW/1E3hbMTVCsAhldiztZrsXczYxXbQzwCr
dQXfllh6Xg6bTHrW8Y+D82nWwz3JMCOFFfsR1Kvon9R76Fb1792jDUWFDTeLTRQAtWFsw+3CTHlC
aIhCkIQ7huzFTOJAhwS88OQnJ7eJRfraO42I6tHqvO2POS+w9bO02Hu3/rvKTZXWwHFtvWjshdlK
EYsdmyiBEHJdYFIHmsaAZAeM5zuDs0ywpkfRgolrUDELf0Uwe5r1E4awPFOvZaFd4FR7DauBH6nn
VqcGK+YWJ/dOifJPm52fgzkYAKrtgEFs//42reEQg6+lVYazQp5dNrJsCuuqKSW5VHnTctIz0Hk3
5+aohvEOPu+c+3z6LHmi1cyK390DW0CcIXE+xM/NTkTI4SfGgQvSPEPOcIWCPAaqaUAby0MEkhi6
2dw3Jr0Jhdh2eXbMu0BdoXfJpBHezT9mTzKG/h+le8HO2uE+fnvnZJFOAu1171VMQA09WfCiVTMp
TLcq9jt8OHXv+4jNs61X8joTqjOrbuDD4/kFtJBr0nGA5Q9de7zSM67nK/hagZ2VGGesgawAcRWv
2C/geaO3W5YyBfK+LzP54Uvg8AeH0JnRIyxjjQ8jkDUiNA32fuYl3tGO4FVina13Eeuxqmze7A0K
Wc7w9o+gMi39FCC/3RtnshYwM5mkMnOjnjGENWCooTE1dG4dPZ4QfRm3Dpl7uA+x9pxRx9utelWw
b8u1DBuECxZoc4UoXgySyuf0e7/skXjnxmi0RebVrwdsiBoT9Tc4MxPSSYbbd1HR26lo4NhZf4hC
MBQwpJPJpLcqmb2ePiEszzLcWv9orLRo7r0qtJ693rwT2505/1arCUZ3xe3na87Orz1vuRr2mtar
kr2Ke7x75HNKdMmvNrlfGlBw1QzoR03czo6aRvv2xtGesOBx1WxZMYy0sM2uBtyh/IhxmfcmE39v
jP4OTuLlTaWVk3D7t6UWwT26FIWT8gl/WJf6fQzK133E4cmdMdwybHG36eJXlXFG+LUkg7VOvbGk
sv753HZZCKKOFi4ZEuQtcPwB0iv+hMSKGQO0lWiLQg+D2dhuWAQZBHt/PsbT4ErRAP6uMwXrLwmu
3YQfCQUVCxSHU9aHH/Qk8oXmJ/gJgmnQNPHSMzP4Cb2/gxVqiXqM3pOyVyePkhpVInyWMkYSERy1
Z1TEsPsBAcciWyfrwpzHYDfajVo8n4msnsyt7nGyn+ixn+wSks5IFC9PyO7Ur96ltqCUkCreozJi
DRTEqy4U56/gGZzdN7zMVHqzPBKvQQzFMA1o098o3FleSCxLwBYSWOWJAy1e3QVdjbMuR/0dyMvc
2b+4qsBp3SE8OXg9uJN+XpY8QN49jz/2+DuNISglEnDy1H5/z+vft/ErN8mFGGcSz86IyE2gEDef
wyel0Gs29NgchdWKNZU6MpP19idCWVWLqG6mpKN1aKuvAO80TjrFMSDFqVNbYbh6ql/DXSQrUswd
GoVhSyJa9l4xjxXqvqU2/eppqzZllV6GCdl57Qm8piVHr2Vx5jvIT3GE2IBVZY4cUN4N7ZcDqaqn
MBzaUxqoRirlokOGV0Z3LUfmifK1cqNxJ+ok8nvYu5S3oRNQxE2pMqdx5M2SFOBgk4ZGfkcnl5yx
8IcvgltM/9e9z717vGb88wvBF94+WvfwA38Dj++ngkmyjjjWnwDsqqVYhYImNoA/cCZ/BLqKqAbT
hWekWXGzh3X0fNUNaOe2l+69rWfIr1clsAcUEPwt3daGJC+5YeHaPnTKB/0y/a/3UIQlb0i36W1R
2PpTdxVk60jsRd1PQEPViQ4SOFGU2C05bFSpP9VzCWoV8MIw9wiANDfxdbjY/OtpoxtvsOwlZADI
nzADWx5/0lzVfdVHq9o3dx6Je9ku5xrVjf9ccYIXY604RLH3er2mCh05rqdJCLUmFira/EdIdyQA
BDGOX69u1Hqpu1GguhqflE6WGK8iFC36+AX566SKTcfmsQP6hdMP1SPQvLPiKsokNiD0O+O+Phml
YB94/jB8JMAtmk8BA78+su61BhCIMS5Ia/b3szWQqICjh6t/gKZzqLs6ObERfd9v0WcmvK1QnqmA
Tn1PYRcn+FhAYPKp8e1fObEadAE5udA6m6SFZJC6mfljTYPwaP7trDD8Ou/yWgnqiLzHYyLShqFv
iTzzYFbX2yYuHQ5cGxRT90wxF1RAPEPbCN9DgchSk0PlO+zY07ca5UgNuOh9wWvGUNLMykjFazbB
SUJVNt8WRcVDtQzbr8JLat5VQAMUOHQ/gRbkw7TF3+444ppOOnCZSYTjPWusakLrsnXfyF/Qb+oQ
epVRSmkbIxUaLexExXmt4MbAl7/D14DOYr43nDeCXmLvIaPgvmjfhhQOADeAbYj+bPC9DJHsCNsW
GqwarvKmav0nmSQ9Yjr5a2j0wqqvyKHGkExBour3zGVler4WomX8fF0d8mf2kcX7xIpMJ1jXScEa
sTD/81JgR8iTqo1OgB0mcbk9kzAqmvfON0qQ76vQIssbt/gGaAx0cizYaB1sMSEwpFHNkNfAyuz+
GIpnvlMYTRw/XiteTYm9ydu4sNDiySm6hIQc6nCt6/OlsdIyzoI/m+HWs14LaiT374U3PnOTAUuW
XP8TiwBEW99gPDXqZPwR1yQEbeXhJ0KgkFUs85BfjbqYw+FvgVkFqwU8Floa1IabyUnYqsknmmqb
CbWxb18LRwLMYkx+2wpzsGgbLeoVuELNW83IsyUgu74DJgYxJghyD05SHvQHl77mqqnOaY/ba9Ir
JHlA/EMtLCupg4r6zve7p4lH3ScNAtOnKzMqK02FGaEoPLwMCmUNlDv4ZpjypMg/6w/VFhOBmDVP
T5El+lnkfgpJCw2Cb6oH67NuTgElcY4U+0FpIRksiCBIsHyPIlWwH6zDd2JjxgmG//0sa9IAP0PR
I0c0gCHT1hzEBPZuQ/hj+RlQTUdJtndbhkFzUgknqJkZALlF/Bob/aBGEcbKJ6IWMbd9FDVjO+Uz
1WSGGYONNh7BVHECRaIG3g17nxx6f27ORgpeZZ+1AqJeJbPHB4Pb4SRT3osxx63S5GH68Do9utxQ
ORRDqvmIFL8JEmWFdPP743XWbaCgAXsK59SDl2usKOGDw+hicWtOnjASboz02NXq95UPY0XBE8R1
mJKVzRdmPMQ8M7bAB3S+01ELxnqtsfHgnMpAEVe5w7EzXq95GctNcCOyYrieRwxB+z7KV92h+7Rc
d8ho4seNC3ssHit72obL/f1anzq2W+q7VR/mKpxQlNpJVuWZLq9/MWQPaKW6cMH6opm3ZgV8O8pJ
f/1U/rLoL3gbaxT5OO5LOU8nnlm0lKYEAzh0XbczwzEfoPSulUTpwW9OcE3GdNz/rltyzOCLJ6fa
MkhU9EsWbrLuuBpAR8lF/Vl0FyVasXfGY/W7Rrz6ZWdscPHGD8R7NS++ScHx2SG9uDNaxKLcCN0t
3UKSqN+Z2peNhDUK103LCheq+7LWMNNqxkBTMp5kJn2McQvqdsBr8rsLWJW5+1E7FgGoUWiu1CFM
nz6dvR6frX43XNqh4riARI7csCnCBD+AqcmD8ANVIIzPafBDNh/fMzUGg4c1qFoN+/f3d8jFaPB8
24lToJSpfshH1IaXHUyXZMc8tedEN1fDxUdlcGI2XbobvxUudpJpOqBed1FXEAW7i2gBvxWFxPdo
2W/+ggiyf+M1mDW3tMbqcaBRhrVJhqeAGleMF0YMMyX7JpfuybKKQcMkZF0K4qJ+0oXiw4n72Yls
JQwdv8qL6VEDD6iUNwqEQMAoV4BUkdJUymI4oGG3n+E3qymfgsyVpgK3+WdK8Ynmrg4tZv8Oxjpz
esqrGHbQOGKojzRFrjS4HiX/apJO5BxyXzTzlZmDwMXRPJcDIBfmu1J+gyvepNGoO57YILA0FFqM
/YZ2prTNhxO2+OF7ZoeWKGbJz49sueYDI7ShhBeDa0ib1EpNYpYxxtl3TUayI79xusdaW5Sd2ZHm
lP8L7numBUJ2Xa4UVBQ8Q54wl0EsEWvgMLBYXGGuR1wjPKCEpiFfwqz/c8G+xo+BRdUg66zmdVkI
DRBVrBzDtA2BHD0NHwjluN98cYnqphJkHCUvgU2RPSg3d889YLqwjFBI6nDzPUAfzs7f+RoeH481
1wePTOvnSIdQ+QXzPdt2+UXJJrV6rd6SvcDePabwXaXvWlq/hwYZxadQVDStlv09NBA1JAsMUS29
tWG9Qglpq1cftIYFDvhMKV77BFSMnezS7I7ZJRtxo8DtQaHgzZVGI80NllBUwuTCx3+PEkCLo1kf
VAcpt2PY6r15CWggriNdE9xxfAIdpUBqJRWvTCFX0t3Tp6yeELGcvjaF3pFg38lX90cYhpf7oMQL
xpduI0D1pxFk3ToEUP0MarbKlS0dqhXBGcPYiUj4BZTsh2EOEQuq7M+F2F/3AA2QutNRnDzCrNsK
LnbWy6ijTUnrkAGGVqKFguMpaFFefp/D0gUlVQL6+ORpdVUEpHhMK3AJORmtxg0HEHPVTsd7APpk
9sQJyK6XtndgO/BwiWkJ1KTR/OQ9I16OoEdCSWs0iLeUjwHLdD5tiqp9Vi8vmrectH3y3m0W4w71
Xu92NHj1Kh09UhyudqVTAwHbAFVbtg8BnNLMAt6O0mj+4IJ/85kNTxaEngDEax0ZAgxA/pBf8LEo
h7VwoPNF+bvf1cLYXEigsxRDM1WHuy+lAW/oW4qgcGvQZ6lJMDMxmtUjbOt5OqP8CHnW34OpT7Pq
qxPF5zJQaOfkrtmHO/ldjUqYJ84mui2O/XwHv6f0lpDn4MLVdbB5ejGeeDPLYzUQWN5xTlnps/eE
dFD9zufSH2C4eaJp1Sko4jYUaLJrMUI0sKLlHagWS32DGrB4fBu+Ob3ow+ok0YbxGM+njgOz82Bi
AtcdtWH/4IIpgG8XVzqnzg1o5NvdeqvA1XDKEB2o9+QnwVmJPQXgjJelqE39AdZPo8OKBvAjs4Re
SQRUiOUUgcS0b/kHpvrTAdX76QAtBxkNoLpMhx/nGfQA1y05jSYhK9Ac4qUWnw/6mUMbav98tyIp
imyq85anuj90D6LQ25yGB8FcWMF6gK3FpQX8WaxNRQDy9zfdACkVONvho4c6KHRbg2TVhJPoG9cD
M2eMg6rHfkEMuI3apAHSTpNtNbHbZ0AM6a5spWyErhnxX65a160HbDJ0oZQy1a5YOs8raHh5dX6n
uSeA2hlFkCC274N4XCKUHqKVIww6NAQ0OW9bQq6YnAf0CgAPWiaFdI/H333fK6i1H4g2zl7hdjSr
TycaN6fQ0cwvOBwgZvHbc7rABHhcakl4gT0N2FLeeLTIsRGkiKMPk7zfkqMAPgnPOzUACTxg8bj5
Vxc+N4GfaFXBy6NcflugTI+bBPAFdoE/fsUvjnMGDllZ+JRRSZ1zfnS4S22qJykOqtYNdCwrKA8L
+w36Ghx9MUe6o/VAm5AT4gPAVoDI32GIdy6s360N9C6gn2nTa9pkV2Lvt7yPk5kfUMZ9mDftKi6i
kiIabonLjjaD8G3t2ycIBnHKOi//RXYXVI537IICIdwtko4Ezw1KjvweAzdbvTtXNHJgjmNjgx0B
brm0PcHbm1ecUprOwqUQtY62FJBSo2SnwKPY4GjjQgZH5dx41YGbTQkq6U5CSgYAZhcxG0xHp7jC
FPrn9nHcUmm9iOZuvX17iioBgG9Up9giRblWsTtBV8yWFhXzqAg3wyOQiqqrILdshfhpTHed/IPN
qnl3bNTLvLG/QSl8jaCa0JrPXbooYopzdBwWqJSHG928u4TEsEwFhXaKabrSxru7w9dgjxBmjXMb
XAZGpe43w9R64NxwJaAnSywq4ATwTRp2KYjQQL1i+KENwouF9/hKk6GwNJETIq0D7QWqxAQfe9aY
h39Hq/cpod9RbQ3C3iJihh6jbC0H79HZioNHl3pot9FDd8rcj1iCu3h+k/oAte92s83Orx2PbiFi
Nd2X++zKO7l0Yw/YI9pZ+a5meAgA2YsvavSBEu8+wFnrlacJibJCfz9Q0IA0YkigT88/PIT52HS4
s6mZkD6Wyb8CCriOSl5jw5DqF9rl4MQmBvk3FjDSogfuE8MHSqaa15g1vFuIm9mFuJRO+ATIlUHx
EaRcRwXHfy1/5MBa/OwuEQ5jSFpXcea6ywW7kD1yLOjwpB7UH+yFQz3CEviGZvZIVwEvwYmCaRJz
SHm32/o5QPSA7oLho4NDexQo1/D6gLiQGJARkquU2dMl/mjR1ip7pgkvY2cdzS2rqUs2rmFsm1AW
1llfJQmU+kWnwt2R0wAVCZJJcjle6OngeCEVwriijtt5Y6MaDBB0uSGxRc/IO9h0kLPfsmOrWkaq
X9DlFlRKMUWRip1XV74e3BbYwCakdqpYkTmO2ksYf2r9KyiwAptlzEME4kgfQR1X2EjmnmpBh/pY
3LeKR4IH1JtSPQ2UsxuMS1pPYgtACWkDPHbmFPg49JC0XOOsmeUNO5rBbtLo4WPNd36M7KC34/6U
vJcDH5jDgIN9PvWeDtuznchEcr5fxYUatwAe3o3iPAIgOGvOUSoC57PPWb77TzZG29f+zb+Ont3z
KJmUZmi7rx+I4b1c2LVGj7Awg/prVgtaM4CDDwM6uML6tVhO0ajqqQL94R/AakDDh1z0iaJ31myP
DMIUHyyaV94mvLT9u5P1lsT7ZAHDh6i8AtgHCNDlS2lVJr/CzGQhYbHhf7lDQGXb8SAdV0XQY3Oz
qJvSgkcEg9zKEj5DLI1V6RxwTVBrgLqrwnqd8nNEE1jdef2rx7qqLAmC8lqylZylQGdcnSoRo1zd
Di4Rbj6bBWQ/gIqy3Ctgpcw8z5l8/SN5NvvcX/rmZZ+9Eosq5KosGsVsgvhGVaPgvmUp21LfH21L
rPus91oI44EWxDyjQTJXSRLogAi8qOoCnEmW5TZs4jccByImiWEFV45ZmWQwM9/suxqBzcIM86kl
rWIlxpsiqQQmasEr8tdxdkq/RAqqC5Jf+iTRq0NbGt9DSRf40SxIxZhm+BP/hWFUIv23QrOqqY04
Lx2YgwkV4QBSLAjFAMljnU1+AbxjStVG4/2B3BOlFvgmepXExDg33soXiEO2i/6EO8k8wtOKp4kX
mt8ELmH9TbxSbHcjMc152YTB/VHDj1vZJCW1FB9qlui1NWeteUt34jPuPNb3CuPlgOP5fdVCV5fC
Da9frvUDjcGfU4ZWr4BCgGe57TCmWqzJoDfzOrAUJ1q93vQVisKf2YMein1VPlfvkFOn4fB19nGB
IUtahD8skniNgJM4pRqHUB5LKlqQfJjy2xBMqYf/C32Vu//mMRSQyuFS83THy5gtXQ9lcb0qxQnU
jtNH37z+F5HWgh9K2WplyhVm4up7VQaAzs5kZtyog9R2fYr2TZT6/uZ+0PijM3Fqxy3ugu6EHuwS
cGna+ipO91DmqkPUMfqdrqg8/X/r8Hdw4LjU+1j9ARAMeIs+CgJlGqDttCqX8e0pYuYxHoxapFEN
9qrivyp+jAaoWWNH8ry9bvGvuOckTyixy6WuKVqDXooCd4j5HiaKwJWyBccDwua0lnuEXDQ1OYAg
IZ3Gt4Pw4QyUK7UoUbzDpgW3DBlOckodqgFB0q1amx0VETUVdsj7IPxgjyyTG4dn1QCtM+B8HyBT
jJwD6kQ2n0qRUkqxddPiT5cev8YZgzmh/sfrKfOQEvaUtnAaqmNoKOUSFNddVAkV8YoxyNBBFhSD
ZAZj565/YJ81mUGh7+1GFUoRKu2IFQGZUD/7reB7lNni2BFgaW+RAgSAFVe+x90m9LkBW1+2z6z6
3A4bwEF4zPe9kAb1r0iK1lgVlPA6QqFKsoVEHABNNgWuXUk+wjePb5d6Qwg+ycTWjIKzBNO6Vh4I
B5Rbv3cOboTwD5RA5EcEeEXLivsDEh1iICD8xvpHr4alR8lvewqdrAcq1toKCgDXvrFgZNva2YLf
jZ2EJjvdZXvM4lsh2AbgaR9heWuYkddfy3fDe8Wp0rhC79A7Mze07t5gvj9ArI+SB++hmJIsByzJ
DLDt0Vwr+bIuGE1zh0+QsA5j8QdbYYbBPFkPRENxnozJla2Q2JwTPEA2QyqMg6jDihyQzawtOxtn
ikvWaVYnZ8fODEXoDjgSmqVcmhLhVN/TMIXu5DdpEL41O19XgHs8eAemEsElrR+sxLiAUK6RmxYM
EaIU7sTFJ1vE/3tQUPD6mRuhOWtBkvPEQsThUrwDmxO6va7mMHoX5H50MhgG2cVpgTmWNUbNAJAK
FIdePK50WsEHlrItCse4OprulAN4FTwhvAo6IFs8u9+EyY6EzYnH/Da/gS6gjhx5zEvn2a47glrs
zAJwar/i3v/SPZUj179k89o8fop9iMx5dc2leNACSNtphNEKwZJCuBssKeco+IdtjQz1m8gJOnTI
MIzj6o7c6Q8l1a2wGrs3PMa98QE8CDTKaHaWTkRSqQlZLE5jcPXqVuKQ0TQjspu7Nuiszmd4XDc7
x9k9WDoJTIJosqEa8A7K0Ae+odRlRwjh1znukHlqF50PWiVU9o5TEhuk6NqNMGk/OyWX6nr+VvLh
9OBWvbyje3D23YJXaifjMvy5B7T+bOjMn+jZNM0yKW5qlC/WoQzduHklZw8wZFXd7MDfVNCvosjS
jJrmm4APjprYfr0N8wECZk654s7IOnsYM/AEqbon/MDi7uwzFfO8B9IFOHy4i+wjU7Y456dTgl6G
UYL5GSJNt759IJGA/CwsRehMwKeMHB+ByfqNCOvTjAHig4VrwHXcPLgZHOvs4s0uTGo4Dc1Z5lAU
100r7UpwCl7k5iA96dX7pbCMU0OdxYyOdXeDQlhx8fLO6ww+W5J4qd9oWfeEe8gnlOy4aKR3u4Kc
MGsqVApVK0GV5GhFlCodqV+xiwm20oTTnV8eD+DVBxTKNJbmDnxa3K+n7p03QknlJuTsKCm523EV
vhuD+t/44MAMEeHNY0de1g3ChDIzufBwEbys3awDqwjPNeAGO8STYBF4obzhvu/IHbqfGlogCO1Q
4CoZpmfdTKkI6u8pEQEVcqN1xu2X81wfUG9b/PkKoA/A+RGZQvMl5TqjwPgl7cd/Si+RTCUrK3gt
sRY1f0xKCBvQ54DLjCSiV0OFzINO8EKo1iSObR9C+KcAsvufNRRdfEGjdRwl5eDeQCElaJ3DtN59
kou8hK9ab0cmsdYrVNtpwz82EPqsvZ0XzLOga2uz5av/qXcbNy8rO+nboc0ZWjnYc/bbuA1UdRAh
3K2PxkL7jjLPIV7sa+0MCtaknV665doMSo0EiqzEHkOKX2OhZZN3Z57pC/Z6/RpEDaSeQf4dnXpT
4sao7dA7nzVkYNB5lbmoo5O8LIie+Q1f1abN53K+Qgk9J4kIXgv6PTlbvinC68FvwBTC+A0OgMI5
9kGWFo2EsR/SMegboa2DqL/iIRbPmRqi2nWrSZVKLGqR3QPMpbt2sWZlvye23c82nIO3BVyQ4JF4
L5LkSB+hrow0b2KU1i+iLni2qFsD145Fzk9zBY+B6UC+9dN57swn9KUnO0vNOvwGv0X+R+mcALvE
pDOubC/E5idyIY3jBAV8U0SkJLFVptrrZJZq7Q85spzjnr/T7acGhGWUgtWJrYsWos/IQMcFfZFX
5kfagEoR777tkYm0P3X3QtQJEOlFESipJZcTwIhmUT3FuvtwrjFFYMiAQUJo7hrwYDl7dAihwUEJ
ITYbyIeRYHhbO7YGcrnmJrvlNQhcRJHxoAQH1lq4Qpr+jVMxdxPn1hyUEfu+t2vc1NSLINNAWuUc
xEsny5tUxLdKPU7eAlZJ/QKNXDpV8nwgcwi8ovkTbFPF2Z+c7OJ9DtYDgm6YEi8OXR1f4beypGRT
k8fJWk2WoUBhm81dubJ9Xm6XhpTlQaF7U30b5qJCoRYLMsAqF0n0zn2UdOEjZMZRp4YdgZDvVjUY
QjdWFTTKdjC4QSf9BnPbr4iZ8xlyq7jFN5h1Xyo6I82uHga7CgFfyyYEpGHJoo5LDc71bDZBIYKU
+3kjpQ67B2VZ4AcqErB4b2OEoDbNXzoRWdUC1/OkmFBcbQjp8Jo7khtsqNStBpRqzhI+7Egsws1f
qjngqMM2o/n4y2dEL6zDrojmhNEodo4JlXA39r0aRh28HIkHjCn8BLQqGaJW0TsfjdK4uXotdjDN
VuwdkMjf/ebSMPlAFLl5ThZckJjlCYDYbGPHMzN5MY2rUs/UgnqZGCvdIqF8ukhUmT/wLi5CTWa0
EJjzfkbz5gzTOFDzDa1E6TtquFwmKmM06U4/0p9AdIa3utWimhOY0zDdtgKiPjcZlp7WlXo5Mx2j
inhowImqbqkRbacGtO/wqjAaWrgD2/e2hMhhuUdDmESQ6FWeFm9AE/H7SU/iM7ISqyWcPy8YuiBY
Ub/ycR8jWzRXnBOKlhoEduT/rlXjwyhWFcYrrFbR/u00d/0S3YrHcbOXwDLZ7iYlcx01UL+6DKB2
qZyGcb3dKkzK1Ps0g+NlciUJvxvHu2nz0akfcNu46/t9r0I4Hk/RtyuXu8vq+LDrLwu90m5wJJKq
mbtqUJEqV1i+zECmvx/zJJtci6PmPjw8B604bGagYU6r+nNavo1K5wnyH699WDkO98XZq9Q/v9qt
T/CIertXBu3C4F7qndlfaQwTuuVA7e+uV8DBefvlQu8UDQ789rXrn5vDyuunVJveauPr+ycmZX/p
1Ha9y+NvyeWjAl2Y1Jqb143lu3elZsonhHuRzT2sYNyuF73LQ4zgbKEXp1Hcfl388i7cc6HkslHL
omDw4Md370UvkJhtBpW331i6p2OX5lzjsFuoby/IWGIA4C54BM+Sd2x5SD0v/6AiQ9E1u9m7u9vK
gkfJWxb7J3Je1U75JKFtavnZgEJUCBW8WpNKRg9RNRp1ip0UGpFY+ijpWYH32UuYNDMsPjTsQP2A
XcJMTW4aEh1cEHQWYxtSwGhwZjcAehvyhDFSXrRxrWkkmg+3RARz7kB+A5khbdm//ehpoff6gfDk
40D6ROaIT126TdJjOF5TCsaNKnQDcEBhYJ69UzXkI19IFr6l0kTmkKt8DaEGgdvuuG3Vhx9a8Ral
FgEg+XUiRNXCb17kt/0qCLdl+FodwgyiLDRHSJ1/tomy6PU/sIPvUbrZg0hvs/LjyQwvhDsM+DlJ
BMraKsiYhp9Obf05ODUI2Hr3cfmXRRJhTxbdPUsK9s/ItnIAaavV3FlR5LTYBj4aj8iEnipiB+TU
r717hVZ4RpU8GbCKZpjJHcWJ8xuUUPv3qFIkHZfekK5uTi+fVYzjdCWFPy81h8Vo8ATd5MEOTe+c
PqtDMiQXsk16h6j3roqWnpsAG0n0A1lUZ9kl4TsC+xPW2lBYhbVB2n/2ovV1dOw0OuDyISBEdajN
Zu0v+B0KB8md61jj/xwwsw00BJf9xziz7n+QzSzHIj7tPPuMnDFOYxUy57f9YN+yu+x/7MJwFzZg
oEWgMkwWtdkuqHVqbmI9OwfShGQwKR0JYH4a3MbvIdwOzqHDsMfZv/OqBImV8b7ez1DMcgqQk+Nt
pCYCxIg1vimIbsejU4DlPreQwsMqDNh8vW+PV5OduUMRCEAve3ewWBkJGyC72Jhi9FugDHF39Y/x
OI2OJt89H0GMnmDiIu33ZIMdDY1O9mYgpZCX11lFI1hiSubpub1TpnTAH1q6VwbeDiuzpAydnFte
vB8wbJv0SKkwKdX/0Itttda7JiFYMiwwDhu/jMxazT5dvPenZJwef69C7wETURFqVgrxHfbIoAI9
nobPXpZCEfMcV1rtG9Ijt9E7TYx6rrqOdb1uS9wf2JeYMu/aNI7Ro2vDNH5lZqFQXe6y18j2Ueu4
wsjwGck+pMW7DEcYdsLeAXYq5uVBgm8M78vHRD29nok9qjRmUn4ovCTKbZlkb/hM0hZkG8u/hwUG
c/MJbyYC4hN8TgYj5W6LaH4JafjiBqkVsnV2sehQJtZJOvHwMrbLbeiPengJp/vkXnULx279FZ5S
/9Wwa+/p8rApldByIgtS699e1r3aLmWbx2WdPChOTceNtxOzo1sJyuWgUjTwy3FBILkD7xDg0p/8
EyOqnrkvRtvkPqoEL/C2uBfkoS+MLj20jy/hlW/5GfvowbP77F77PKO7wbfJ5LaAhIws8awxeyyy
STSK+/iJeHhRvxEgzkfhZ/8URqyv/SfnebqNNQkDQH81GGEZwT6+XtK99/Fe7n2cWT69+Fv+1V8Y
m/wXRn04tsNodPHr7Iv5rTVk5IvXojADZtMtAh4odr8wmn6DmUai8jxnk5Zs9o1P4XOCBC7eVxep
DAjQoNXVx1f4cP0RJ/LhIzJNWwVEKHaB4fR14LSggYd/QcR5QgDIrE6WBx9e2yfktjh/VzyIDW4C
X9H8E3PzeUpHr7A0foUpwtPLKb4AUhJH43D0mafJMBl+KCIfx5B+Z9aOW3w3mGxgET5jHIA3DkPM
kZH/gbG6gmb3ADfm/mLIG7g0FPirxp/SYVJ7SNhd58IhkFFPx7eIHfloe9+WV3oAmoH29BNg18ps
lDFUbxA2isKtnEKsIPWMeMxmNwRbQ2ERhQu+PwEQfDqVZ8g8YtzyRZqdtJtPynDnkTtky1wbyrhe
baF8UxiFhMMVslllFVRXCw17Nv/CYCsEjvCuT+yfvk/ZJSr7KrAT0lcIaiX/WbJzKJKQoHdnnfXW
JWOtfUBVKoMEotIYyBH4OEgFhHnrAjtSxoRgk/JcdrlA24BwfpuDvKiK2JgskEqb4M3j+WC+YWvg
2W+YS5ilKWxL4Xo6I1+BKjWiyzb2mG9YmGAbPN/aUDEyOwikeW6X1hcKqalVpySM+QCx9+KzXvLx
a15PeNi6eTwryMWAchJqYih2QynhBJeyc2cLBvZ26rCARRJLMsEifnUlR+G0AOCeXPbCHuw0ApAH
ZUmWAUrp38r6hhMp8ZxektjJ7/fj4zx4K4qmgvHSRTyDL51tT3rF/r7mwvS4hViUbIKb2JqhYXP3
WmvtImWTmN0lMhnUfPPi5wTT85xcQkJrJkUtaMAbDcYk308St2Q2ObOdrLn97FYCScHtN9ALMgOJ
CaO+5vd3OiaYsXLdTCaN9WNRATy1YP7/6rk101zSbBIgjuIWUhAhFcX5Az+ZwB4UkM9MrwDAolnm
a3JiIwtsHXedHW5S5QvVLFcXU0opyc9ZXwAcI4EEu3BmOn4Hmwb3Gs84LI8y6sTwj409TD/W3b7b
Lwzp3a6OHlbWf1gPhKwq7outydTspL7KuVLETLL8eNuFsOgklmoqUzuzBM8E6xyzqT5UCb09JLkJ
0A1IJsA3lTEKyAglNsU2ACH74+FwqHLmQcV9WCSHTp1GF8mO1IRBB3w24qFUDG8gJHEiuz46TpOf
/aq8Oa6KP+dVfRNN76vlJlrFq/fqM917r/bR20dm0t4HMKR7TQ+29N+6dyWwCp/9CyV6lEfS1qST
kVejQk0/qOKN2EZVb1SvkezIq9jA8OoAia7KuasL3UP+C2EHBe5luWL0UhJishLH3RQejH6zaNxT
443XyBfgckJ1ouzUbEKL4Rcpziuvj/7Rr73OJLv2h+B+rXeWb2ffQJypQQ1IgZmQIszoxewq8T2z
CGJgdj33ek5/efoLc6Cu0LQ6hLwVYFBofUGMda8BhvK1hSgkMf74lxmUEbNR7fs9v9Obq5CR6jOy
qoZwnx13IEAotJl8DeY9/zZ6Mhvzr4jhQ3Zj1pw9R5/JZ3K2SZh0n/2RicUKD1ahvaNirTefn40Z
+HmooyafbrVpPPvlPaRbRuu3ipLfzvlLjCBj8wXAJThI/a82Cx6Zk3cIL61aM172X1spmaNGUoWU
rza4ElD4TWM+m/Exm4FS+CDqf/dWXpDl2vPe69KJcMnzr/LbXPISUKYkxVteFSUGsoqReebm4ohX
rFJTXycAAUQHyBy1zOrFXF2o+WyZH8xy04qb1jU6kETNgJGVrSaeO/nXin/h/WCRCATgZGSqSTar
i5u1hP2C2jsy6DCZo54IeWFkXdldzb9548nAaPoy4/yb0hI+E5K0DVR8Xmb694HMLDNeFIlTkawS
U4wszy234F62Bfdjl52iQ37OvlEW36AsvuEee/veo6ODt+kX/+Pp3JoTZZco/IusUgGRW86gqHiO
N1ZMDAgeEFDRX7+f1vl2MWYyE6MI76F79VqrL8FteA30UA+3a4UBjp8WSsjMl4u4oMuVzTheooiR
MRH73DtGwmg4Gg5XtTmc5BZX1fwKSYacx+zuiWI2d3urk1tYCHl9HGQyE3rODRcWEFlUtL9bvHEy
6zrQ7VrjG2J3yDrUHwYgybynHCg+UEqiclzJRwJ4cX9ETw0yD/E9pUNW4qTufSceAVTNpqnNn8T0
phNnNELkjCL16ZceI565dAWOGTCzuoN6X++ZDRnNA0x1dZnlNvpUqwhFMvo0fR+TEnUqDH4dkaL5
x0edjVYTb+pNRfc0bVmT78X5/WzVfyBU/fcBKatxygTWXDYwDbNi1BmhjL1W2Onx5TvzlSXtW91i
2nE6S4aGXYwqLrlcdi3Ek3tEuQF4ZU2LjUughcX3JXj95fNWnM/bUJlYa5LUOacsD3C27RbKsWZW
/t0qh4rEiTCWHq+hqk6bEx2rzAOVpQSrK/5PiiD8/ExYHh+XKVyomLbAOg5X9p1+IUGrkL7v2xvF
GkCOH0oQP+2f9Lu14QlGYfVnx2W2PN2sbHlcanFvrMV6nKmnQY5RFXIQyk3pPHk62G3RqeXy99g6
2qw5WvejxVedj/ecnP7uP/nDvv/0sTPqb8p1b7NdJDgSXbCInSn49WCVbT5C6Jf0V8LjFobksMw7
Dv5OL5JsT485gVY7TJf6078LGE44AxrGE0u35YsBjKGLXSx76NUzNAy3Dmw4T5cMgVoMyHm2owEF
cHkxoQ5MdqyKpSJztFua3VSsBghHMLfre1vcLwZK8KRRkqXG2xgv89GL5oCHOLU7BaAyncqypfDA
oEQ5DbOF8Qtr9gzLY5UuetPulEDz9zV7jW1lluCGs40Sumbn3xqOhpg1/hbzek7vsgmU21gKdYTE
zhg+CG7XT3hv9Lydfj5UN8QvYV1Cx4Sy6cJCkbCZDm0DmIX4YuMW0Q6jXnyE/VaFlwHAooWN92A7
ak2KqIwOawMjNKK5K2YBX+2SlmHP1H79Gcxs4rH26IxP991Lvl6w3Ur2r5qeJqQO3jl8kSGZndly
eXGUcS/Khs+4PFonkLfELrh77SxMESHwQug21vc1vlT1mv5oOnJxQl4cDWAqUVl6mniVHm9ev3Rr
FjieT/X0bW3XsPXwHEwI58lUHpi+LylesrQLTfQjVWvDHmoRclIWgcgND8irbEwbTFhtLgZUqN6/
gbex/HjahveFSzdSLPI3O5kYiALYJLyMilf2nX0/18elzInlc30pbflXSYwQ5sN8KP4gdJ6lBDzZ
iyhDoEYFtSl4s0OZBJI8xj6UGkt/69/Dw/Aepn9b/+UlQW/Wm8n02M5kOaVAeB2el2emifxnD33S
8DS8MxeDJnyxN5Lc0fOJEf7WoYplys0TnrMQNInHhYFxAcY5zxH/MZmmcotpfYWVLs2VliKTW6eT
B4xQsCCuHsvE96NvXVALytXaenfcUAXYkq/SBVBetJzfvmmKR4IszXEn+VSBsytSQeFKCD6Osmo8
38s1kCuAZgPHFXh4uVf7ew//C1G2cWWZJaxtpGVcYRafqLJrp7IrFqK7k05FpC//0ql2Svz/yQFe
3s/q4dLGz2u7BmW8zxZDXVHFjnMISGd9YcF3HJ1HVC3Po6f9IvzrYFTAcBzgjv8+2MiiVlwve2sp
yFJPVQi1COr9vltzVp9z6hHqySEfg/q+fJTh0WQblK3w6cpJrrw9crcYNQ40AkRtUjTbHcwNpRiv
caEC4LZCFMQrjsSKpRwWoE401IVQIS12udq9v+w3++3/gUAcJ0KWEYq2ELcP/mOk0TRUGwKhTar3
4zzJvuhpBvX38f3E8pV2aaplrNPfCua0qIRLdM7FUN4KIuY6myvrin5k9bCNy6ja5wtunLJcHLq4
pWrrZFotZZbIHOn+oe/0imE7bIeiwscKS6d9ZPLdwiXiu1knI8ywAFKH+uzuioNY39o6suveVhql
Vu/mI84PKv/qa8jT5OBJMEHvkAxq3OrkF+RBq2pszq6rm9+iIl/REvMyMLAVow0AfNVnSDPvIWxX
zGrEsKbvfY7P7BUJ6XN5mdKue17OhVZ4F6oKLRAxCYFGtYTLUvCTEz8/T4o3vT+n4AsiAcqWUimE
oAiTDcI/652w4pIBUF8F813ob8IxF1L2aSQSV5ZhCAqi7Wzgfoj2iWSB/I659okYZChJKkA4zeiV
MfwJ3CV4v1ByJwo6f+vv4KiNi0PLU90GV4eOk/o9t+PgZzHUiPFrSx3W1jMQcwblLev8DDq6Q1mi
MRFR0za4QFG4Rig2mOCXOEdic4hFXCMcJoN0XnTdog6XXBxduRBQhVUmfCIh3PWW4CxwZOgs5gop
71PEEi2R7HlgHs6WRJKO5JiQ6HMluNIIUQ7ZdsT8RGHdpqfh2/ZO3PDYD2BPyP/Q5MMTkzcKMzzv
85B/bxe1W7oXR37axUin5x0DLCLPdHSUWwrF00t/D+Jy/hHhC939Pheiv3wnHBqRdVbxR47UmFNM
9qHvm4KUSkb3zpdwfZErf0P6p5KSVTCw2+8V8XNv1Pe9qeFbN2/sQMxwKIGiVKI8T6QnKn15CDMn
d8YCdVGDg9W6EYXJR0gEHoDnlNdZiYSsgY4s8jEGA1ReQAvpJyuaMtHrUNIPKO5hUDOSNxBtrD6Q
UjoNXqCHfzQtQg8WiZZ4OCNEXi8JEWp3ibHDjpI6u1IHTrhooh4RdXixi3ojbBVamyv5dI6sRsSw
lOMBTojaGI+iABTdVQb5hAoFvyuyHokARHsF0svdRubtyYAWwAbaNcZQ4hYgQua7XTLYqXHUwyN7
hLgh9d+abfbYF3etx70DdXSxQYrT4WcO0xbgn0WiHlDnCsS/QtJRCOPwrwqoJKUnWa1s/zLANUt1
Vff+3fIkBWi+VXcxygjJ5cDuQjAmcQ4Ueaq4SX6MHSQPk5P8mD9kE9qKM7LpV8jVk/+XpeWJSyFq
VvkFGYnEFWYnoOZJuCOGIXJUPmTmj4OIuIngJ+IQRog9lry80PvyqWjPkW4ivtXMwVLyPmhT8UBy
VsG6xMBNQoj3viZi0JcZXN4KzbeqWwiKwiGFDBrQawcZzn/yYUG85J4y2jjkHslDlG5U0VOG0DXW
qIy4rZ0AMk+543DFyrFM8IrJfoDYfbFYdMSqw9rvSTKlX/F+OoWzFh/HgrTIodCd7PFGZorxcw8r
jrH7gYcUXzRaeKi+oVERyyFM9EXm1W7oxCfkaLpuMmBYSxh4QpdOoVOzErLnH2E75lOhkCechix8
svR1AeVEkSnrofDZK+C9BwjT5+CDjuXDiioccRg42cHRahgjMpuQKvniiCgzEGoAP4LBj1mEUy0u
rKGLak9VrQWWBaBV9k1+r1o8IDtiBQS2Rjt2PPqllwsrepTNeKPZZf+Zd9BS4KlIoAXgKNpcmdYf
ufsHQkQefwC4aUJZVq/EFKotbCqJOBqrhdtWj7UF+VIgknusJTE2m5GqLX/BLD5SXZBrcyAGMowO
8aKhLw4PPzUXNDd4G0o97TZJ8dOV0CSZ3HC9nmajYlkQHm4J6dSxHlH10qOO5B1aYd3Wn4N2rjOK
XJPXtImPg/IIc5AK2Rjj2it+MbQinqc06HtNn5Pe/Mmz7siUqahm8qeLd1VmYRqQ7Y4c27k21abJ
QpvWg0N0iIqdQktaRBH9IF9gnzUT6eFr99pd950dLVTiPD6PTzxo58ZAOgHhF6JCmwrTXM8R2D9H
90l/6VbT3lJd0vWbo57faB6m09BNWP+iXBPtGq0zOOgjawq7nSbLbwoRnnck1sYIOR734xJdFixT
70M0mh8doiy+n0ki2+uBtJj0mweGBQhKL/S47REPivPXVBbXj6uNhNCfgcbHkdbce7hHvCBNOt8r
piy6Z+aZ2AfKaZ3eYgeZYR+hOVMKQ7SD5a1U7nvPHI7I8EEUFplzj0AnFmG4CJ2viWquxItBNnex
hpIFTIJFnsgQEXOxMxRG4yuxgbXeaNHZE68kXmDxvfj6Wom3EokmcIjEq41zG0KIIjs3ws5tuK38
Nj5gg9t8Syh8seX3AN6fZtyyxRns5ovrqwRMOvqMj+csQlTsgIVDKtFJMYRpw9rE2BR8Qey1rqsj
FM0Hkg5exFrwMb5LBnVGpyMQG8FtSJ+9Gno0+f2kAq/ZjgW7EbZiTo+zOCPv0ErTgcKXjrbjdHSg
IUN4HeZBJ9S8TognftDx4Dx6NF0Tdsumw3cF1MTuXIdlmJBdDbZt2rW+PCUSUqM6a487Xsc7BOc/
dayOjYh8P8qHh2H3Zh6G6qy1EMRXhv9xUPgTZaSM2hOMoZmyL6Bd0hMLIsCob5f+BAZysZOpznjC
L0Ak5kn0IyaMh4C+wtRSweXc7s8ZQmZly8ne8K97uGRM1kqJ+dJY3j28hyvP2BiRHHIulBaiT8ai
R+mSWGM1cr6fcCXNwq/ObjvQ4oc9BKeUqKLFCji8JnaH3kNwF/GlPvtUOgtUOhkW7g7PdtT5Y0Lf
njqSqyTXppkqqAkdRCWsQPd3bnNzH+/jyRliRBbkcxlmgi3KEBPc5/QFYvhGzC7uora+Q+v7G+Mv
+ZBiHSgPGVYtT25tFaT+6ZcHhV/zNGnj31aPOui/6EzjKPxNSuS8iPRu5t27Y652m1GJZCVzO4sy
xpXubXt24dfoXACq+jEQg3ngtHk0+Pg1Dub663rZOG3Av6etEsnKGyjEs5pVhp3oMb7HWLLJa/FI
LOVtQiZ+Y5/5UoBmy9IKVdJ5mHj3+tSaBN/iGgLL0SnpvbvgZktOxR0mzPGnEv+NxLavnOJz9s1v
/AmQdsY6C+yAVxSDP3l9cYsT1Pw+6tow378BCvzqV77vcPbyKZ5YLZajmqMctaiE0dXFuvxefzO/
az/m8llS//syOU3KEQhqNW/brT/BLeVifq5PgkjDKgHmBZqXj626L15cHBzltjz4egryAARN8zTv
iirRGD3dEynBk8knd4vJV3F23Dpm5ogulnyyLmap1SSxvrlTLDGStIrBX8XsfJAR0w2Y11QoecAr
eLtGIpZ0BIOWZ4ufYSi394L5HAZvVjW+uG06LFNecI9OAvIIe84+h/K/2Me/T/4Z4LKG/G979yQT
H52vg2bz+VxyEWkxY7XCVsgtJEeXZ0hR8G/GrkgAaA0GeEgvNGvBYnkOFyyI/PQTxuGUvY6kDhCJ
skbMYEQEJAcOup/agLQW+LjWwnrxKqdZVw6hKTY9ki72YqkyYowBhLb8/TOC+Ag4E8t+fDKX/ATI
3jB3kvgA3bPlyAYiFklzqSza9p8PjMPW3BbEls8q5UySVFZN4r/whCP52+FKYH45pJipj7Pg/nP6
gytIE5D4htzG7caS6l4dfskyoO2L37oEkXdXLEKflhiKfU747SbyebGlhLFsBr/UOPj6m+/yFbmy
9TwRNLSwkuxOJXVuYXCYxanz9Om65j2wncTd3elN+6M+1pOVf9pJdtyaiy24pNlHnnUWcjYsfTia
i9p7fzwmLMQfjhbe8L2RwVcDGvyWTSmBEH8p+FJYuStukOdYxgL2hMzsni/DV6wyZWbIY0v2KbPj
M7PvzG9ATg4KauvnWpap9s8TdjYjUPFkyaTDr2Kly6I0j09Ti7QoGcqjx9FW7Mek/1i/Ru3g7Ndh
mZh0woDB9/5XO6jfiNfnpeRrF6izsLT4mk7vxqgVpfWw0GEErap1u/P3AmOhi1wL0qPLi/SEFJ6T
8LL2cw1n4mmUSkjxHgEfxwmqzHJs8OOX7F2cwEWTL7Es6jOiXKk4E0QTnUhs+/F6QEjKd0T3uaMM
xHxFvCg6hDMEkowytK/jlKpGTK+19e2HPWeij6bT3RxPFwBLVL66+G0Qz5o7NMH8RasHvlJspIJQ
VgPsSwwgDACVBteIlvNDdQrGpCwd9p1lug30KAe1GsD7apiNlPCOvCeQ1URugJRACzaTM73uzoCF
fPfXATL8XPTO6EH6w76pTKHkrYqVSgdrNIp7WkzuOrtqD8ubwvdj/yBFKEgyLvAwynE9rmiXLiVg
qR7TtFD+6gINkDKIL7GO3oSMAHxBcndBtSS9vzpIjUM6yaRBy6cLo9NyxSkf9MCm/4f4phrzj5/9
29H+Ha9AUGK6tD1waA7+BhbqxkBD4S3UUpM2Ml79kwZkmmH50+panbEcylifnZbN+rQ0Zu0QaXGM
J2945rqO0P6gA+p7gmKAsXu0Kn1L5SEDoRbsoCMUeZfgaSKalbxY7EAOjuhXT1GDTiKJxWUdpSeR
J/GxHL0HrLbDHkMPguZegOGG4fRtU0w9JHORgFZyuM9BniYoBQ8RgyH2orFc8VZ0iegMcQriPIj5
2F/gqAEcIDBA4UqW97a2npH6kD6JOgaWDk7QJMA8Qw7BbcSWQKgVYjv34OJpSHsl9EuHaiT9HyqO
u1uBs4nV8x1VfXD4TqkifPf+j5vJBHhxSDInSBB9Jd/pntS/wUAYnwzXj4WU5LjilWYAHo3JOqeG
9SOpyE/9D+UiECYAfLCNaWSJa3a0Nd964upLAzPr7BtvxErhFw0rWxlAEz93EzNisSzTwz5jXcqJ
d4dWbRRSKgZzhd4WScvbtqcOZV2QqLATXxH4jbvjm6tvbi5BYuFcSYvkdeVutKxLDPR3+m6HtJqk
mlAMk1E/opdFPkU1hXYC3nUEN+LkF5PGffZoa0zrNCzu8JSgA5W9XdLHGZ1m6uhUOyFwYYPMHQUY
Y/0AEvgz0DYBZaL91+3DCLuH4os+982qh28rnmT6Wlmnt/A4eRLNgah8DKT1jp28wCMY6O42qv7E
ZUuwz+NQGx+H8r0xy4LthmoGTTkAO2k2sDwte3FrBvBKvwcwsicW7jRcxVyZ7U+ADcEspAHG0wPS
sF4zxazC9qiZ9BGMfbXcGn5dYAwvgzSqUO+k+5tfyfeAd1mkB/I4RnQS/6I9BttMgv5MNpLivZWI
V69sHmfk4rn9R1sva6GU64PTauhdiQVBOlPR/B6tlM4b0pNaXT5o+n0db+H4uUc1PNbLC/wlmLA/
Ki5xjXk+hHAOyuOyg7iRwMA5fGlhrbkNMdHBbK+5lb3xl0Q8NZa57EHQpsyrC9HWlkfXvk4+oZpY
JVB60WkRcpmTWRO1EfiRzMwWsq8SC7zzcNlsLwN11KfaKxuo1HzJzS2NKyYP7AzYtB+WNnuE/Ui0
8fIbLRasM7WoADHbt4Dmn0NMx6Vx1YRKCCURNfdpKKWBoVfLevhBhcXysheKI7kgmFIgkdrHB2QV
JIU1c0y3ZTLqdurfgUNXqENu8GpqMakvxrcIaccHrRE+jTDd4JELSH2DrCUFAKVrVgfrND1Nc47z
vKBJ1jwRoFQ80BG5PM0KN1Iad9ClXnAe0a4BDuN0gJzgPLti6wjZ58qRjZP4EkGSHr+wRMLoKGTj
wYdCUMMDX+ELmLAXSFDJ6mjhzTUnziV6LK1Qjw9BewLpUeRh8WGoe0e/s9haI9V9Dik/ffXcenSt
yFeoKjHRn+ia/VvUGZ46frs16rPw4uWBiyN84Ai5Vga1XXCZDo206CpRosgz6Aa2ujHElfdAF+LN
Bad1fO4omIdQOYj0SkDk57sVjLSDSYPTHwUC7g4Jw+b6p3r8i2FFl5C7S2u8SJkVa7rHr1v+kUfv
SitaXqLtFT9S/GQKUbxQZlKWoQEJ87TnAfqJMfDDGhDVSob99/09WlANtFJiNIEmP4k3qKIj9Qmp
j4iJvqywzz+qjbTQHTYApbIzNizGckhxswrTIQ112psnG54SiIWqTNB3Kr+QoUr7L5v+MaBIxKQ8
nzrmsP5BXOG3kXVxUQr2Sjnkc7Pfrrtel60xozArX6/OYXl1KDvy8jTfIRuC3MIhBucfaJXodywW
6LEvk+UI6yo3DaydX9FrnHl19NKYVi1qJ1TYPK33pcKpEqYV3Kr1DWLTjTKblNpqYkA9rlm7xXNZ
Dk6VTAvByTsklVCT8HP08G+0nMEY2qfFDYUd5fdCaNDiDrZcPR31Fq8MOYeQqoetAS2gperzrh4g
LyaoAL+gPkQrWYLl/5zJ/b+nT8UX3sSFgKPLs3CzWL9hXJ4pdCc76nqnrVOuAeXk/69/xgz6O+4d
p6Ussm0cPKQkJrdJjpTK52F6GrHAZROxr73gsiSFJQkZpDQsRgO4aUDDplwrvhQyWE90r9vQAsZM
eqaChvyXfeJ1oZZHzzY1LCmyG+PDiPoGdejbX5+e1NKXuhcbqCcsY0YdbaTTJ4aWVhTP3/B638Nj
xGNy92i8CO04m7zPKOPkpN3pYZqDNGCkUXLusr9QfQORz7pSAecPzWoOOzoIPbtcw6PhbePsuTKu
Xh/l5/m3e3Eegx5oy3r7DPg1GabQdCiTWwo0EE5EDU6YixeRhrruMmlPXy0fsfUlx5qaKAaka9hc
91tKtFfzvM/2113rV5k8VDcB7mEJpdkODu6TCx3Q6lUTFniCUYtuwvIve1lGTDAPEtM45aAc0E46
Sja3PeHPqgKX1QGV0Syp+GFb9C3r2SordUGj5tPiFl1iDeC5gKaLgNTubmh8iWaGXt6aXePKk5mv
fedBN1bos1BRnKZykD0hJUw2x50OOM1rwr40nIKmhwipi0HrRbCfrUgt6EbQgv+m20k+7G6jDppc
JHB0w4b2vNLKm1NwSknYGxWIyZPfTHVS1dliQIYXNsVk4pHCuj8GJdAM95JbTDRG/XZToNynbZti
iQCKXUz6cMPan6p/4u4gfmAQWEZSQ99UU7F+wNRgKNXHVyCVSTHuKNzW6lN1ejubDZQBlFHtgkDE
qQAFmNEX+XNLLNKgclaMXxBcKSy8/+gFLZtxBlH36MGQdCGRMlB4QcAlUhDNVPElx/mr/GVQ8wdZ
CoxgSMBtDG8e3zcOqR5vvdbP+A29IDdXWQhE1d6e9ClBdicaIV2L5uYgwubPavhhQNJVgobTuPPA
naKyQRaGQ4/8LdCtPqWryt4Atuu//0d+Koit2JbJIYaxYPXVO2gmRCXbcm8UMLGzLu0oe7nsc1J8
+Vjt0g8s7p8maRuUU3DOjOqjYJ2CdLKwHWMaX73TXtJoytAahWiNryy7PK4+3as4nrQMU2h4D3jA
5vmmnP7wWRNp80OdFBvzF4H2RvoeYpkpbvXy9mwALNxbK91vLVnAK78i0UGQhENPz2mTzOtDaEQs
2vmfLN7nDvJOq1jL9w2B648aiWMULWTD/8pbstORK24imhoFkMCF88yJeKrprYawWe/W6gW+Skmz
40mN+UelMzlfdCoWV1uL0CDzSEg6zUnHe8WyZHMrzoPtkCZ/7xshaLt4Gyrg3Rj5ECDIQ4pFRdtG
NkpsLITkBd5EYSfFR7JwE8XDiGeIC0MPbwpMs/HlMt16hmwWIbF+ZaVDvXgSSnQlbOV+PoK2iMCk
Ze8nhBE9cwVVhlwWZAvgqO+ixvUaYMYyvuVWMle2zit+XO0c5LM3hF3YAuIDyRw3tJkCZeJ/Hl14
ticKlnbTON3JvfBKPCuPtkHZxzO34+MSTflhApmtXh5fVhe2CqKjgYKL0Yb3uPw2QHWg1WhivP6V
Rn4wh6ufO66FGIQ+TNQSoQIMA2KX/N5YQYh1CueAjLyj07AFmzM8FQ5wsscv+sLS6Y68cjz3xF02
DxBlqCRpdEibXhl4sCns89KopkniZRSet6KMf1GhpvkjdZnXjV3yGBwxmEGCf7YyMhlHI7uiTJ+h
t0a+RSWv6cJAynXnSSPlwjToQ08fSCVoZaTfWDlKXAd9nBjsCXqdzu630TMJoeQ24NuNd8SMxC4H
t6/eb6/7MIud4Rhw0/0GLh5jbwC7qE3xB3F5ep/wBHSXNA2F9HuldnJf0Y9sa3UzR+s4Z7aTS24j
Sr0PTknQ/+ISPe9RdnVoonmi28YMtXj34paV9aAqcKNArlb8wMn5GaBr1GHS3yP2n4RCXbpv1IDf
zWpI8IA0fRqgj+H1bZOQ7GDArxGjapp3ePjF1bu3TVwvH5gtdiiF36gb9830Gta96G642Zj6oHJ3
O4Nnf6h2sbtUVlf+Z3WhPNoF8M4H7CcFbprUxGkH7ncG8SX3hIS/QBtgdKDlnOLUpbRFAz8ffj6j
94UzJgT9R26rDt6O0Bn5Pejn6J2wc7rirc7zUj16drBDwcED6v+ZHuwTICGNbD4PVaqmzKI+RVra
gFffqnWjUi+Url5Q4tegRxdAWS8ZkjknmAq1WO+2Dwv9b8HCPUaQ3jpFzCCdSUkXhJTy7R27jmr1
QDPgNS3rNQCHOSWUhsFpNkd8S2DXx73sIUJp1Nr34x8DTmV8b/FIOssLn/ZV9aBC1sKzS9Lwf4my
k2MqJjak2jSnFZXu4KY2f5NK3on0/W1c+nHUFRtTMX/OmWl2L8D+gBrc3e8H90GK84ZgY1TjKNvK
2gIy71GCZbWZXtPwsKkQp0XX/bGLv8zk6jHgrhers0piuX/+JapL77XqXPwKNjFWupNsxklzBUtY
Qvgf0Ew1al8XCH5Vs0PVeIxGn8KkxnbxePjtrrtLcf9q42DgXmn1xWIV3wpybAWXMGkVKFxNrP3Y
cPERYYUhqmARqZ1TIBD8c91YtSMKMsAX1kGikMeeMcDEsJD5I5gidaPschv3GE+kQTPeLmGVe8K3
CJ9wdnAANl6geRRN+TAson3MgmUNJcviaYVL/VrfnTYke1JFr9DcU2W5IGd0lL55fZr5kjaC+JpK
ogYt/O+87I91alHncY2RDUAMhmr54LJBP8YWT4/X/W0htrg7lCecyo0XZAbS5wcOjljYgk/m4Q7Z
SJvlCmCHxZyt9GajSulzVklo7Bhb3ALOvFqILh/jA+yVBrsL6rQj960QSYtKbsVJmeSO2I8MwD8i
BCAGgyCEVNLHwq5a4LqGHJ9IqIHh3LIxY7gwYMhM383qcYCC9jk9Th5UzzExE02ReBLixxwgehme
R13IT7CWhwas5PNID2EgUzK6DZ9uOj1M8onqnkf5pAr63UF+YCRvzRpsZn7yb60ZtkrSVhBSOgAY
p0mNwsZbYMZ11fiASG17UcF8QWOyx4et2Uk3qe0cDJQObG2qlNhNFmGCM9ukC3xSmFh9tH9/9hO6
svnHwWNyxFxFd3hAC2INOOEqA+eCJrl9nC8w0ahZaXaP1K+6AxocXoYMP2Nr5WghVAyDFb9K/Tye
s7jsilNcjKuGbBcHpUE5TikbYiKMdwKGV6axC2KehZ5nQwynQ0dnkD81bsoRm0O58p2BQiXzjL3B
hoEluij0stwQb6cQN5NgR9cmynhL+BWaj96IMXs279xDR1kV7lTv4m/I83E6wtJfyBe0H+BlqbwY
WAyqDhLFxixbTF3uNg47N9CDEx6OKjFwG6sg+S1lgIi2DTbOr26wiGCD5/c7A96mJqAaNLMu8gfy
Oe2rJN/dPZzdNjTYqI5akO9vLb+G3kYYvqq8XWar+8diyxz2CFYrJOCW1jYRIvGZAEwwg3Q3CRO6
mPEOcFIQI7EeE8CGHfckRsErFkFQfLx+FP8+O4+xvVAYmBhG4FRZsnxA+TiBt2DDZENuw3+NGxAT
39BqssuyA1eF2XgN2UgxC97xKSZ5aODjkYOopu6Ol7hP9j3V5H1Sq0+Ajd2GozbWGMjGw2AP1wXu
3OrKecFKD7h2vG/Nqlxt8K3k8/AEWlc3RJSwVljnKHd5xkqFoac6HdKpmI9TQexh1QSxfAXYTN1Z
QoFbaVaCPhMXAKoPqmNQY8JRQWyaWyvEXB7/rzrlDAcOZJcwK8b4ZZzEpEMWIig3/LxkOwqLDuUF
zcUYhCHCNoUnDQbIBR+At98cbTaS1XnGxOVM4YJ5gmES5M0u1ka5wll6YY4G/+0xkmvMtSaPIDdz
uHe0KSBlwzwEM1MUYfnguTCotcsasM64DufK25xnZ1Yixl/L2jNx+K6Ngn/DD13MoXIYUYovl5f9
muuB6BRVGSvUzeOqDiBA0R7B7+D8IZYfo+wnXeM5gWBiw14etrhfOgNLdQ4hviWoOi8xoxEVLPdE
560yVjCDWcLay/90G77FlRAvSnYv7kCIHE/reZgTlmHuM5QZ/Kh82VBUx39Jyxl0nMBSP/eJggGI
3DFY2pwQ6jl3ioJVd9X95+l85mcPuj5TK0htzLERxF0Tht/BQbHNeoyVNHZuLKDcNMTldruJ6plA
/hpjHGpMhW8szH5IMdg5QMaDUgiT7/HyctrlMcTzECE3LA4s52XXQSjNB+dZDPvxgQKMDv67gTfu
Ye/gd7FUZA6AouEdIMNEhrjC/L5uentYX4MDtY6uFVQRA6KsPMwyABZZ09Esg18wdbBEhY84Fwlf
opl4fQDpfmVufy/X5rrhijv6oIN7BXYysJ5cDMKp30W5oy4InjA6hIlo7iBN0s6HVuoun/w5umER
hndWgQUvIxUp6tfrbL7zWrHw6PgNBRGru7g8IzljMSdDdvu+WtTbBjIf5thmzPMBZYmf9IdbyeQE
axIuNvJr5I/MHvkFNLx8BuYftR0kuLzW4j6B0eb2aCd6xRRTPr9MRBB/CIAIchh6OWE21uUU83bM
G7HOhGXlcFETbkwz44Oz3XEj2ESZc7fpkTPUgP/gWDEh5A0/09dwzz3Mrlmdf9hgMRGjA8ma1euG
qe+eO3P/pULYzM701ZO+J+UXF7BmohZWp21XbXbaG2A39xwG4wRSScS7kbOjh8YbtUTuYjOj8dHT
rQtWDOJhwgs8qXVzA18DmggoXvlV10TmPgLi9+lBlaWEQKgBOsAq3WHU0CnCoLxD0FjjduF3aB7B
/HjByEnQkk0yELB60V9eXjGmQax7TErvPuEOtmycR95/95YKDBVIALB87TbeUzANhiAcgAf9Dvyz
/vRB04Z5fS8xKUrc/Ghr+m9bZTnrjreXWb+vj9QT/FR+/tR7nk4movb6X/c7ofOZ90S5fIhbtypo
G1big0ogxyZ6O6ejhzZ/XQHxH3DyAC+geDbbcd5H/pB181il7USXoc/GcUVmXbpb9WRrx9TrKGFT
88MD1JYXnLd7CE1D+26DpIKG9pxrsigohF8Q1jgIH09E5qslmOsRTuMLd9WrOL7oA3G2Geh31nhx
n4lQgMPql1HAGETInMj0f2GBwb1mIKl4gZ2cUmG1fFQmeDfm4mMgwlqxWAahF/qtQY/RptJEoFwk
kIixf9mOqvawFKk5SeCwxEfj9KPhzBBosGxbjV2+nBQOEdukgtdAF/jJaSH2u3MzaOuIM+FA8hL6
WbY87fvogfXxSZMU28dge3KVA8W1kt22ZtdFtKJgNXW9+tvnb8ZFrXFxzkuvW4alMWg608uFuJr+
b0+zry6MtGKdtdp60NKtbHQq4wNMo1YjJpKNpQD4Gn4fOSGam8SBwmhE1wBbu9MXPQXJLa2z0191
fbUDMNgeGJM07IBbDDCO6EFGdrNNMr5RlmOZxLnMRU7Ktz0y2mqg4zaFnY6Flb9AzeADeCuNb1iO
hvWu8eudQdeDr0c2qXf3Xb0jnNPxCNq3WJXISfGxpeENuJaz/drWgFXdCSCBhWRNeZrK36N2wAna
XftQ+zi5qdwBzIqoCIIS3u2T4hwUslzvpQzur7D1iNQE6NO8N7Ra+FUb3iQxe2SnRaRT4cBFEQYB
G44h4J+ybv/1LgMI1YxBGuR1cS4t6VfXDTGRUJMIXPj7HFz61nHYjYv1I95+6/POb/PV3qgIvtcV
RO3QuQacAGG9ZtZetTUvLfe1db5uxO6StVrb8ehxAG0ZG7ScVeblyzp2vWZp/L2+kVhZaKseBwez
vhQXALvTWMXR2e6a/aMFK81WD+7pt5xeCeB71r3rnrCqqs3tSNXG2aB7XT9/1ZstyUxDanNwurcx
OVm+4Z8VRl0zhbqx+LHgaEwYstIh1C2wUOPH+YbSdRNXVh+OiF/CQsGnuw7bN9MDa+njzlTEFwZK
ET3d1tPvQcTG3AwcXLe1H1LuzPi+3r7pSfIEyzbrLuXFxMfLg/hNXFVokdJ3VOLCzNKcFMSbOgfV
yQelKeaZTrtO+jOjszOILxlQPffc8S+UFv2712dFzZev3uCm7U/P+HII8RR7kAADuG5JB3pOj7X+
ZZVD5DDU1MQvlXaAopUQzcRlSlM0vD+lEQEwqXxDGIT7qXegaE/HFZJAXDYxleYhxqLCdK0gm+LT
6VCQw8gc0umM4PDTIR2Pa1KWIP1RUhN74mXxy6oNAMDS8BOdgwqL9eBOCmwMNxiO4mljvy092axv
I/aCCgE+CRcXusdp4AZA0IFgLiVjS06jx0iHtQ2+h5kipwMHvM0+dzh65UxnI337IRnuJcaMfaMg
fcHVEFqC2Bxj1os70BBD12ZXUuBx0CJdERVRIldDUY1s/85IYJF35WgH4nN7dPnOuRQ3ThHCyXSr
E0PffEW8RtusAVRNf7vQBekJsMReub+/eWXmsmvR7Y8gToJYspockiIf1SXeZU/hPySW2dERu02e
IfGppvqdFekWYqrzrtGCwztY77OHEwCLqRK7eokHOM2gKTvSY6efcrYnlJDogQDyFywc4r6ah4L5
JOz8LYfMlhh5hbeDijUpDVcGJXqwACyLimQbVCTuZjgoRgziJiOVHPRQckzUh5UkFuSZ6DieH5ge
/jY4xYHWZSdBF03Zpk8UhAoO/yyped6pjgDaMW0ZDMBP7MZ+A4Blg1Lpg24SXJOAb4t8nM76ge7c
MNtGLIJ+38tZy7vEp/gsulxtxofip+jzPEKztkIIK6GzxMFwmO2DYbtl6YzZgDqqlZzM7VLtsVVg
jV64N4lATtPsB4oTnFHGBZ7/G1LNL7yh2LeuEqGi/Z+8yNOh9lCpoLVRwNDE+7g/mDN6IxwxrhGf
hY9Zba4euKGWuiro3cXFljEbK1w8kuNX3MGeqW3f/0fTmTa1qm1r+BdRBQECfKVP35oYv1AxKk2A
EHr49fdhnX3r7GNZutQEJnOO8Y63kR5U79QwNAFyvml1Qt+ofQz84qemhDBSfU8h+j6wZ0zAGWYR
9HBT7zS1Dc0BJHLPI8VY8sBJd+eMxV7FfxW8n+bw/mcAhxouwx2EepDD8UYCyT728eISLy/D0oyF
IIMWYDiHoRxDj1OP9iyxBhzrQpAdNzvTjwYbVjtvXg9N4WHw6Z07+FoBWejVfuxOkcJEE1YVftDw
bIqXibEXnnDDBnCzKDiyTYZ5U7oIZcidfaBslxiGZdFBb9ZIq4zPPLxgOpY3ftGuZLgZ6QpfugDj
u+dv8bwh8hC+A5ytsJ0/YZcTnEuGKVM4UV56GHy5794Kv+TX20xP/1btCjACjQMdIa5THX1Dh4/D
IYUV+hGnW2gqVbcTh3Orrp4Crwi7uql059GyOy6TaM8jvEVtCRRrIsNT5OGYw3OPU04PiuUkwoRA
gNJ8gd1rqxJyTsVD03xEvD7ChzA84VFC6oTNlFe8MUq0s2iKS6Jx7fye+X91AhEFAsGxUzfgyxzo
7I3WHa/YnTyBonqz3iUNfXDT+69sr2ob/PkyfYX/TMNegXO5TPOpOo2OpEUi+EKa8cX3lp1d/eTr
ubIOslP13oMBkemh5I6GBxaUEHt+SeBDMyW+0CCxr4B/pW8nUGwOoukJht5LXZZaM7TlsWUQQMEe
s4+KpaHh0Sb4DX76gLPzFWsjPhcwF6Wlhj1J9Y0QPbniYFYiDhqsEqtznL1WMUtI/IPcPsfqz+ma
RYxRNXJhLnln5ViWLsX8qITwY9R9xDonn4oR5Ar0MxVWHdkFvM8OgPhtCxCFuJw5pn4MDy8p8QuG
rbA4vyVuMdDMJh7XKUr+ameAHAmrCKwZD+LVy1EMW/gpsW4dAMNAzAr/+Vn9ZPuOSumv1TFgx2Yg
344ppoPb+vCkzeCIqNN9U1tCbFU/jCIyXI0p5VAlpjrj7W1OKtU6+EzDA1CyWC9bas3UCowNvA+Y
GUhchC+9W6XPZSJ5aQ0N+f0+T3r/wVGAxigtiWEh7iXxoTfLbGGZRzneUMgRn7ySmVpA5xD3owf2
asGkTjNnJK6NkkdaPgS45QOGjf6TrbdgGJF9FM+zCrIWLrsbe87rU7ypA+aH1lDbiYxjy1B8jQxR
KiYaBbseHR48HsoZAkl+RaiddkhrwcA6tXsoKo1jPE3MiOef2X4cPlpxB9W6xELIWNSjE9B3tF4s
nhLRSspjoSzzai8wlGjsGeSRRU+uvEozgYErm1gORGbNRbjsYosPSXwqyr2GGXLkzFSHWdRsZmsz
T9pQY/YcCesOX1wO+2SnIGA6lfo1EjEgsuPYrkbXeK3E105BA2mYucrqXwf+AKnsL1QdqYSLMz+p
k7uU/cLhTMbb1lb22ssusQfOF7HklvChdK8GH4BXBj8G15t2kcz3T4B0wVI/GrBkpKU14+zzXP/m
XwUMJJEoNBC6EO77uCSqOBYt6sor99kXl5CKq/riAX4Vax5fpeONrNiLOnWbKWbW2FSBT5UDuoXq
52uQLJfY8jaZ6swRzki488MwaJIFg8PynHwCARDvhds16u2tpPt5hhlj7stQPawm6k1RZ1OnjmGY
+By8l8rUyU9As1tb4CWg67jWDJNed0bgGDrxVHeY+SQHpTPFG08ncxRGGNIq/JALvPU2UemV8PFw
XDR1r/sjWeuHIkQ5JPAToNPMthL2LcC5bqJaWeEY2npgJFqbPWhC46pMAtCRqXa6DDnCGjvBIHgy
hKbIPc3+dSsvbIfjH7w+2mHZfiRPLyxsQrwHzX2jgYVn9x0yVvick8g7OBAKuz8s8EGs6eHZ7yuN
B9DEdv+dLstm2VJHdbI5jqe5sM1kj9O8RGY9d1tQjhb3bPudQJZ8n0PENkw3P1CRVQ91BpXJF3Uv
YtXhe7R8PXDjMHpHnk4CU4Wj5Y3wmD8LJoWqJdP+dlYCDoxgtAPlIAlKODGBuPEe59DDOWFjt8IN
BBu03s3znYQeRWLFWq/AEZNNBvCEfwaaDUpaTkCGGnNrBr198CU4B7JkDvh0vxRPDvFgrSiK8T99
1lZ3raVVo2w4WckMYxNa5hCoZMtOMAcorK6wjLMIyH6db1PKv6uMfsNvZoZfNgQszSYPgicHc5sC
qioYnk0mrj+6PrVbbpxhOBby9L6vRVl4L/b3MGodylOfi/jCQ7wW0Z2K2/K9a+PK7lK/fcJqoCoQ
gZIUn2FIpzstNhiGyymIKViLIbPuVmjLmq2UbmIwuKdj6Bj+urMWHNiT8JX5xnCcwWyLnW+1S6oV
49nim1x3T0BLzISD02ZWD44AV3V2bamis2YnaYd5PU2XhwpaJGAVSqsejixl4ctOPcNXxZWaf2TI
S/kL4moU2BeP3fxQtIeSLC8ABnRUuptruHQiPvLz1p/LfihZbza82J0BKdartFjH7bbsNvN2P4aL
AB01GFPnzuBiBSAvvAAnBEPxJOyQe797L3PiXSIss52kdzCfEp62DtucIkq3ldqvKLbRBFkj4xmE
PjPPyGw9olC16ZYV5gYp75L6HfNUZ16tVEZWs7uYwLkx1R8FBOeo3mCjVoQmM1dnf17lj3Cnnttp
q970u1qFvfr6rl1BnrIZrunTRfqPE1NklsjZ3jZ99WBB9CpDZybe3n8yW9YSbu/LhPFXwaVLo3uL
fpihVGzh3/eGaAoOkJLbqK7778lfFV6IjgG2O6KTf61yYVnTk0qerroNNs0ZF5uKn9u/MBI/DjZB
t+r6lUrbrvtCxpHBgl1oBVZuLgeY99km69m4SN+bHDK4btUIu5D31cdY2OelX3arV75qSzBuN078
GjCYKJFuJaCKDhy+rsYOiRjx8xoUF21m6qOVVHbau0G4aIGenuo2/mK8GQAxqNxS7qEOFu+W4Kzv
j3awBNisqvOew2heiMWih5zQu+PbJYjSLZnBEQilrShoenGRFtscKshWIgiitxPV6XKvp44iWsuw
YiqEEKtz6N/YNfPfiLab+oBZC881xCwo3VArewfQ98ViIZ67pJWzornDs4UXOiN7/Omzl6uhFkLq
RavP2iAAgHqa7RV2R26NyBHf02bHr2Wey3NMHhvs6qS0E1qYt21A1akhSNsK8nhKGzLStuJzFdAU
SXi/jneNkZDmyQGbIXFuvHxfCzwV/PL1leCmiDAIz+7CZ9oqqB6TS4PZLhGPnfsmGgH8EKIRlGJ8
bMmQY+HD3otd9e3xkd48tNrCgVViEMcOIowpWERQiZvpi0bzW9Tp6IRE10gdHb44ISLQvzInKJ1W
w7jXyWl9oZ/jQifYszlhdS1JArh8M6GW8STD95OriNwdLOEjBEcE76V36yw0MglEOEvi3DMBySTD
SsF5gBbxNUG0ACNvdEWa6NHJkdQOEEC4pxy3IHrGSZ072eAEAfvSolQd7FJr1NQA8xAviHGcWy4N
FW02jtox/T/O9RzWMUcArE6XUMEC+lENXrowarZBZd3ij8TpU/A4tYPb4z2TrVipJbqAAddzJ8zh
vFn4ZGgSFRtjB4d1INIaABAVyxZl2Y90ZgBGIw6oAdZAYzO9Au7/YuIjtKAj3G8LH7yRevtr5CSt
q1OiuxHjivlrHcLEjHzsp/FgV+cbsd5F/U6Ndu9kZiek/z2zca0lmqc+NTuSIehial25YLJVzusg
o8CZg2u88Jqh8ZUJX3rjrLzDrhj3n5/qgO7dZyQipiu6gugz7EkppaHLfAZV0Zq5MQEfL0Y4DA9i
IjFFpnb0OpQ6uPIv6HMYpn0xpA26A7srG9O06EEUdcHXQuhSfBc1Gz0iNvhkJvDDSNqw8nUaRFoK
DRqopHBhgRWcBwdK5Rz1N2BPZn/AQWDeLfLYLV97SYN325UAksu4OBQSJ1626MWJpBTQbTa6N6eF
MZYC6HJAbVbAhCEVwQ8PIBMNzGqMI3+xtux/xDteR1k3gY+PmtQdJm2QU3WveZ6Ywry2WnFuDTMD
TYavy552TtmHA7BaBkHHGDO6bfS+wWOFSMqayBRXfF3LN2sICxZctEpoo5+FbM2/+Acd5p8DJGjM
EmFWOfwW4STBQh39+YYjfzChWifNWZV1R6pa7xBs9RIVmvLciEcFYK+y6t/hNKzzO3ysnHtNxdGl
bn3HT8oAPloKC+U4nipHDW3+8GsO1Y/3g+s0YCD5NvkMhZU0wCZmnMDmn1h1uATpGiBO7THzxOfT
qUZ67E1txbuMbAL6A3hkk9PhUENYNtCe+ADdlnqLS8zVTQV78dDt208GAB0nCsX86GTE4LB1ho4B
NxqNq+Y82Wxefk6UDeSWAnnTqni5KmdY70YM7xtPJfdaXGjlokC+gEaCORJYPRJKrCMKi8EXRSDO
8zJqMxKK6P94J1PFYNHWGeBiL45ZFwLuQGyU6nEWQmuVZEvD6IzRMC7zwFepFZcuXGKdweTuBRzZ
2dxqGD8joADpmD0XwbjpxXbMD7KyyAlzgIgoJGNgmZv3K1nrbxm4CQatnErAEDpEyfq9opQTjVCx
hxCDNUU/llRaGgSuSgypZNgrugh/nXq+7JXAiaO3NZ+QaoZCYzPujYZWuXkP6yppbCNlQiQodyWK
l6WgLOcajss55mDPyun0S1LPzZapTa1pRE8V66wY3HceMlJUoSiL2E1KRvqRy+J3Nn9xmkrgGA35
lYT1UjwNDxn3zbWgkLbI3Knr0M/SR0htQA9dY/eNgFn8yCNaqhdo02qUET8iYa/7O/LbWP5TRbh1
T2SrEpGlcnyQgxQF/BImHC7LBHNE2CsDfqXOP67X5NLP8Sed6UjG14LJMed6AH4SDDjMT/lYvAi+
V84hPfBpv4ZCWQ6/L54sdkc2OeK2IRn8MITPUnv4mLNXYUptv5jP0uB/C9qEuOMoM03lYd09xmmH
oacldpAZ3r8mJ7dQTWJKBzuRrki3++85IwsJLRf4VbbrvbLDS7EvrP1TXs8p25hs3TM0rodotFSV
RbSuc4ehT8HFamgKWOz2E/nYobyMzvyRUSPCbLxM2kzOKEgrSwF7oA/t0MIgjuF90cursFphAiBi
itwucRqYkhnd/fzWyotxGbMqrfhAUmFuSqvsoz+SqDjzqahfLeHpH3AUKZ37Fa84QsUmbyJlQ+BM
n/6Nwy4R9o0LCKOnVj5+MTCr2dv8bDyVd/mCD2qFWDOzqnP1Q4WfWsOaY9dMtghT7WiroK3miaW/
fzFiyo94aM4LGy9E3D3fvONV1B3Luf3aF8fRSVsSmNBQR1QMsOeWz9rXH3OX5tWtwDDu6XPBBZiv
wp802DKBQgEXWQ/sER9s0rXZrB8BNnVcwuVb81nOFfx546pOjogNTgbvVSUfZaUh3GnFxcoGN83s
OTQgO90+snONDUg5Kb7VACBg0xM5pbjC262dcA1DP/OM6CrjyfLG+dMbMZGZU8Szg/iLToIWJmFv
AYHGfjzJb8mgdrskeTI3mJbNfx96nMBNWprqN/OIm+D/UwqASedgjhiJ9Oek/yNcayeB0AJXVNEJ
eJd0e1Jubn11eiY/RBHhtUyDxFOHO1FjEy4kB9CabPKHalgEVn5lETLf3+rKCRKTNN8I3zDHkvEy
/DISZzjd8Mzjk9FayQ+HWIqpB6mvQNMpViJY54FUGW4Nfxx7WbMlGh5IQXMyMgpE6RABrSh+LJxF
3EKfkALN3pupC5F+hnYiozXVPICN5+lFOcOWtep2c20ZWApBKg4fUq/vFgG26guCZgincugV8E8I
yOjxXsZhgFkaqgvjNoIEGO6MHpCXbjb+S/GD49NNN4mTYPwRwD1wYmRrwjpqAHkX79dyBg+EnEu4
IkSlxHtJnoR3ZbabDYsGTTynoL6r8bPSFu9hJ7xV84kgSWDsThe46CAN1RibMRJWd+FR3bX99bll
B2XojMyMKAEMQByVysDJ5fXswtQgXNE61Z80kkDOS8PYNZnHkUxPSLvIAS+sEiKjORbfnvjVwaKg
mHAikFTUlJGjH3CRu1AbstzjaXA9w/+JmQjwMT0EyCQcrGksQUzQ7Lf/ISklZxo2kz1GD1NZ00yz
fin/zLWNzrSfcgOK2tMkfeFNlaTu5G9eefwrV6e3sabQl0svRUhXCA2Q8cRQI18V/lEEpaNhyha6
srKmEM1vwrXYZb+BnfvdDXs3KJvFesrpjCGsEFFDhvh5uIMOg93IpS1iVTCj+rO4DOFdOrWfOb/+
T6LjEJalfGndet1/Mp2qmFxVDhcASxWmjRQhdDtTWimjcgq/EIPwhQqPhBaUmJbpoSC0kK0tdSfO
L7wY1R5bF4MhnppfniP5m9fvjHKKv6ujGTdAnWQPEenIIAB0svntv3mPPPwiNAG5Rg1il7zqmQKW
acIjfelQbfk9PCmSw/e5EsQfEcT0XBE3MjtWv5pmGq6y7I4UcDPN4UnVwfqJ8eLF6tr+/caqG+rZ
e4oq56zhBbbYhzspgA1CGuSDsEzDZTtnYE1as8Ho7pLDigMW7VgI9MYJ/+1RIzGKMAH6GjZ/mliK
RUzMUQNMgUVwRALA3gtW5szNi28uDy/h9DoySDCuAG8IdJoP/rqKHUww6RZv2NpHBtwjFzwS1VFm
i4BdpKqJixfsidoJBierEVdBy0GYhYSI7krzWZzvu3BC9mN4s8s0drMoq6rv8jfdACzpfnKUL7Nr
+VCWPEyNZoN5tQvWLBdL2/ECmi0zKt4cOSnyE3DcFAUHiZO+hDkF5D757m8h9ldI1yxOUOp1GUjB
0e+4l6Or7CDJVF/PgTALHp+TdmVII2hL9idpxrFP0An9Kl0SkxPO42HLnIFTusA5n8ZW8SHn5Ol5
Fls0nmHoVvkS8SbzUsmZo31ntQD8wbE5M7ICqtSIi+1/2EL1+5Rec4HgxsV7fQU3GkGI0B/tmSqT
x5ILKGPEyeHmUMTMs+mjcNIAkqiySabkhPzmNo1YRGiMakFG6bbE9o4xHk7Fyo/Y3dr3A+QU77nu
Dx9bsoQXARJdOMz9z1PcwJlRvguSRZlMA2TKDFycZpPTdqMQCtEBQJGvRfMxE/xH/x3teDYIE8ck
mskcTTRMF+i1PkuPZooFKoRufkX4Qf//fDqUN2AHRmbN7sFk2gUgC5Q7hVVw9tLTkxYI2LUkp0BB
ecUMaDQnG0IAYcJBmQhm92rmEU5LYcS1AWPk4SMoAvqDbr83/2ofw+GwYYYkkRNkYWgLxXk6EV0F
Px6LChV901NaQDHneQZfN6dlC07KWbOY/2kgIGx6Orw8qmKA5cKTW+8ZXZ+wI+ck+GE6wN86RPge
n9lRgM2ijUT4MUnj9DfKeZIiMf8ySaDG3uC5psWitkWYkIQeqKjMPUcWR6ySqyEBXT4v/Q5pWAWL
ECqcfhFW8qP4pOPJSa0j+I4wK2iQMXNr0VS7LQuu2maV2+m8EypHFjNOMR409DcxbvjIfZN5849m
wLrjnhax3eDZg9caRIPR0vjzPCPEeyLTOcT3WHBm6AnZHqP+hEYw+OKDUWxqBUKwRcaUVtsgLYP1
zcqKzi6KD2yvkbEwayQu/jSJDTClo5mEp0zQZ+LBp4mhmnMaThCwFaDo2U+e5FcaLcR9gve64R2e
QwoazIco7pPUFIZduMDYWfpLoVge3hRQud24gogAUDH+hPbSQqoHTX/aEpjJhpX1NMhRdGd3NlL0
KfKVy5I84v8tHqiFbesKCjIOm3WFMgSBCdQTCmYS/4ZfoNupKv+FNdARXo/zArNBYxFF3uveVwv2
QIx/CZTF91RFVSrjznoXND+pP6F4dR88w+AFhrR/1y4+i0ztAZTmuDyHPkyKFYgYVAoC4WF3TAaM
YHhezMxj9AO7IetxZWzVo4L2FikY+6bwiSXAS3OMa6fY+ct+G0sFqlnjMlyAoJYvZ+gt7RyD6Tmd
A5zIcStjtuIm9wo08RFdVNigqkXHj7j26eKckud+0/ijdiuMqdZnki18jSgI4GTM7AIWUpxfSQZm
prjVBeZPiAwWcOrw5iXbJKSrsiHdwWedfdYdEbjAZS2nFaUN03HCwYA0CJfGupyZGT5JZIFi5pBB
Apa86FuSF9GfyBpbMZPg1NAIkW9djjSOHw++tJ7YYG88rzCOyxsnRTCFM81CIq7FezqsWmGZ3F5f
Y2IVKOeAsxpXx/ZIZQ5hdsIEnkzshsihX1JRXnn9N7A83G42LnZLC8Fj/60w38X8b53uCXL1/813
yU+hYMWd8lEsitiZjHZkt8VpTnDJzQLfo0MOHZQD3Ud6C3A1ghGBZuvImAq73EJmQA39iQUIf0H1
W2j2/zgWu9J/f2jgZx+c3iFnwNx6sNlM1cJXM6IVCZfFtzQsYiYQB+PIKkWsYjOtg5dm4jKhUg2x
fsJDG++giBjfEPIJ6VS4nbIpfXPMhGCuvJ3WSrEk0TcduyDjHY3AbTPGe+poVD47V7keayBJIkNh
z05VDKVe8luxtcBWICfd4oe0wYUNmC6Q/MCbNDfMU+ZMmFK3g7reM1OROiv4DbdPcScjDCwm3nO5
Nz6lygueXjpJRsUYQwvcK7M1m3/qck1HWCsQ2Z/E9lEtCKeWCJzEVIorcli8khsnVrdQWylfh5k3
xsf+s8Q06Oe5pO7BcRn7sXULJb614E9MpCyPlwiwMlziLXA57UBHQBrpQhQ57DrFDi9PDNJi+Akb
UV6KNLVTxCxQiBn0ixlM0PwaHmXU3jkFiKX8EQs43Ks7Axs0YfCXwHfpT2aMy/YcLnp7REFNxNtR
aY/A442lQXihrYMgJdMcQsO8YyDJApu0BtATtCOA5PBQHsBxZ0aH5MdzsUXYL3t9Jwbeu8WCLSdX
jgr0TPgFN+mnY3bmpfdqrVc08wLmT39pchBEMsRwy0bKrNkDPj/FGWkMA4ZhJw+bpzbJWOhb3HCa
y801Rs9QWVm0zU/BDgkjlPBePAYyLPUfaY0Jpt2EshkYXsTyyTJe+aHCpim6Ad2PSCFRfCFmV9z3
0w0CYCckhpdxhmuPgo2giUcJ4B+KjruCHkKh1hspPDB7QG3Z3DiqLkxINg0i88zuj8axuqXf7Ur9
bkkWtOKZD5jK0YdzKXss5xIRXFPpDOEamQYk6HMH9ISoB8ECTPnhws1GFX+L9iCP+YKFw58sfkj6
Xrw3GCpnK6BIXMcPvQbxCjYWfY/498ZHkqO6XQEACJt0bpaOvldXYWkR5vwFbNYh/yTqcw/wjmDw
Xx3Q/aMibfgL7T5cqkcqE5Da4PbEHI4Mnuqg/JFNwhlOM4WjBe0uxqWQdzAshaKcuLyu+P4a8Hmg
J4ldYA70H2aLTbZcO6MB+8aJc2eee6yCJF1rq/qbRx0FZ4XphUZxMZvgIfTNL4hnlCSEbTEtn4Bh
Nqihs6iajGP6J3ilA0iloqrMfOMxgeTPdBWCp3zynHNZWWN3nsjsi+0fwLn5an555qYs2ciUrobz
/qhw3IO8kh6OZW2+Nw8mDX29BWXmiNFbsj2RkXlYF0Cvw0slcvD6Afy+8KQLEgkhGNRSTrINBJAI
+8/39t8tqjCA5p0978Qj0khNl+UIk7G50DrwPBLd7lA5daljqHftGse/PGVAldCAcJuAVXkFtlIY
mdLjUOjuhC1vHT9Sp8cC+VuUHXAelPVfmIIJh8qYHpcJUlE9pJENwzkmTyY4b3R5rfV1eChOyoXm
kvE+dxmbvguxHqvEH35gjww2RM8Ur0SbYiSBNfHbYDjlh92ihsUICozAQ7YVnH4A4GHePGTRC6Cu
Q4N8aKkNsLQNHtjmsz7+H816J+ZwQ4iLsrdpnQA9a25ROp+gNteUx6cEkcL0T2gdJN1NkRvSqp3i
zePpTQ5DsKC86cyHw4gypjlW5HF1W1KV4FfmNBsQEt1uM/zbWSH9IKvw2fd+k1tDHKHFHjhVbECo
V6x61gTLzX+br3qPsK3agiVS1aN9QWM9SP78oq45ezgay6t4I8Q6vVJ5FXRqrUOzyBtCQgnUEsAo
okIyxd+KH4YxtIi31SVYCleG7wSYHeszXzigcdrSOL8YKtA7c7kwlr/VP8RXzi+U0tvoJnxmPgWt
eDdWjM+Eb1qY4U5BATXrXp/VNfyxpp6y9NhMNQvmGfSTuF1EJKsgE9DtZNug6otWodUs5rv57nmu
t90CIx9rsgWZTOSys/IZnhsC0vUzatP1CM0XLfWl+an26VJZlfx0gkAVzbhiWTBOoX8C0mMugkTB
RCao+zJ8KK/9FVkLV/mGvxBwD4j/b44zcG/Nrw27u4chg0dZ7r/P/T07P8/tHTq6/gmsSTI5sGd8
bi+sSgotRpvUA2Tw8CbX4X42RaYsSw/KcLstCN1clZv5Fk3A+1u7xZiZyNaaESHum/vey06Jr+zm
MHr4SZCBjChPbu6W+eeouhoMMtQuxANkVq+DnZnkABujGcYYHWUL9gXwJ7zb8gt8KLl0wzOZLCQ+
GqA5utWrLmUa0yuAfNUsSopVuwL6ub2XgDToF6EwCQd+yfBZ3QwHc1Tmtw9pKXiwAxyV4IdFxR6A
FQXTGmZq3G8wn4W8zf1J/dgvDWtKuWmtyUaAPhYZfWw9pk+mL5DfAAgp4+VXuSGrDL+7yc7+OUeo
iHxlNH8FNkGeTB0IkVbEJ9ic0ERPmZEuZSsoMn0qpMoCxm5+/+UXFz+4Jnoo2FFjBT/J9+z80hZz
/Jb1UxCThjS9v1lovwUwUs94u+1yfhrkfcSD0ajWO50IhrBzYEwQXLykVlVQLIfLoWcsTFKRnQQ2
6epT9jqFaGCNkqXiEfXNjys4AEWL1n2SVAN6N3UVuNmt3l/S9YkQTqM7Q0HGqYE5EuoOdk0ci9vF
lMgxOb8gs4FAGU8VBBZGhZU8BsTMCBmjU7AvTvNf5Vf8lVYcTTyc2Bn1gcU8Zbj1B4Yk1aOOIFhR
GpT3+AcTAO6JegBxZy7rFehL4cOldv2XbHXOguzJtOSDJqnQ/kXhwGmkOQQCKNehAVosbRUiCNp1
fiakEgea9hzCjGxxsUv3KcoUzpnejn6oFAmSRV6EKx9AKy4yHTN5/ETPHczsY0b21grdHmqKLc03
74sUzUm2yCYu0wWjL/+If2kCsjck02pzzpblbgpO3I2kImSgeNqVDpEdW5xfq9d3nDrvQxKMDHYM
U4rTU0jMYadek2LRMoHXrWp6PhflTlAXzegl4rSPTLN5yPUYAXew43Ub3kPhpeoSIUGN3Q1asi84
h2FkT3FBMp6o67icromMLM1l1UCYMYD0NoyCyRESjhKnwS/RfvVOZrIETBRMTF114o7O/wrgpIB5
jVkiwMKcS3Uzh/L4uR/FI6TmV9PY1FQC2fQvsTPfr3UJns5xK6tfKka1QMTP1Zj1n+jrVfWOPHr8
VZqvaSn1DPvlb6BQIOwINqB80qG3BreF/K8LQ9fVMahMvBMpaPoSqQPG4FRVFsL+Xwb7y0u7RnRm
K/diFywiDDlMzNEByQbnW10F3vfU9jDchE4Pxj7xd98fRy62C/7A8+dzCzgctSNX0EPJA6MXfA7L
bqzWaXU5TWb/KHxwgFvznKNsnKR9G3oVz8ysERs/B6mVReONCjXAoACrAx9tRbTLiB1mIyAX6Zwi
NHx9TAb1RySOPu0gR+Ccgw7qCC5LipefEfnuFKrJyco7dTW/wboq21K9Owbfx+6LX5xtiadEChGd
Igv/FABu1Ho67haIFnBBOEZuucNex+I0WE8xOOUn5ETAXArI9XwTHrWHgNeRYKq8RDYhojeQ6Vti
aSIvRao6mrsI7y3EWQd050uV+945hMBjwoZHqC/CykeWggMfFwqfs8yJj4iqvcznCAcpxiUCc3OU
jston+IWcMYVxEdnw87I9eXlMG10c4wESEpkA2NXOGDXwXWT7OQM82JLliLYs3EeHNBtvkyVuWr5
Dd8w++xqwmUZiDEQfox2kHj4SCBj7rFYkL8ZrOA88LLEe+hDVZwk+wOy5X2GD4G0mIVmyRAfNyPk
JqmwfPm9C+ykYjNE/ed1Dqabn/JDh7dwMdazr/hCRX6bf+An4gjngXCHcQfMuizYeCckA7Ws8Ch/
tE8IxQ3SlWpbefUaNSvFR/0z++DVYAmp318HrDJ5/ieRX7QnWOXQGZbq5jeEyOy0e4wrzX7RODh0
4nEHWuRTGVkjF5s0cabzlTPuMe9CmDNBqPjCE2h3y6BrTnrnOxlTK4ajvrEqsDUkFQwZZTsDlD73
qJo6t58aRo+wU3TLFFDYmtj0aEQH8npq9J4qEVyjKxzFJfsQtA2ow2tgKwpyCSI4hp74dnJXEESP
K9BogLQYwX3OYspJjSApaSkxE+NaYG1P7OX8YlyHj4qfIyIVgsvi9YHVCFgYpDAKRX2iHUc1Klwc
ii2QQ1Y9WEvhApOtC/t1CraY+FrtgsYSuSWpoZhlTERFO6NspWF/fhaaGcCCLExq0ycjQ8am1zYz
pZbjykT2j46ZMUoZuMUCFrqFJpMB8SC7sBCMa1r54YxwIRZ7yTE8vAMzKjZypAEBPga2KoECQtO+
hZOwGmg/90pz6ZjKMlvdDC8b00cP/zQHaqs8zbEUO1qr+9kx7OALWy/QjCkNiIFp5tHOQ7AAQ8yA
j3Qruil4h5jKH3bGC9oIhkz5J0Q+4UfU3df3bKtsVDhzLmItZjHcJCoXG2b0H/fyucpP8Ze6fnmI
CE+YNHD9mal/zDDp0vYM1hs2r+hUnCLM8HbqN8Zq5iyiHI5/tOngGX7G2gB0QPbyTt+y07w6TzIQ
JSqFdAj1jE1TzX97wYi8QAx/wpHJotqiZc0jT4e21ovJbRRhwDXdNm/wek2TxOpFgSQe6Mg9/Ig+
9mHa4QVCLl63YLhICllEPQrfFot0uMmK9Xrvnsw6dLtYFgeZ7fTY7/rPJwxbyK7gkoyZW5zq+91o
bGi85jjKtZ9J/lEwFQu/Ohb35Nr/py4SnPqOoE9vmGfg+a2fa7s84UR4RU41pzMpTrGyiICzxUWF
+y1GnAgHaeyxK4umKRiAXIAaKItAj8VdQZdc9BRLOxFPTM7tMQ7XBmRricb2Dfl6YAUhb3gvbnDo
zH/hV46z/efMPtn861j4/8s/vd226XabbDt7chSXrOlbk9t6dJw+/u/z7j+/cdLG/n1PXpYX+nBc
6ad/kS2mn7ytp6/cNG99W0+BCFButmjMLwR2rrtPVJneFJRAt7WbMvKQ8v5LRZosX6mA7WA3+5zM
4YjsZYo/OZq/+S2TxTS1cLaYEQ9IkfzPOr3m2/kluYdneilntPA14X+T2z1OHqeBHnP4nPPSsMgD
R3guquKsCK6k3NUaBq8C9r8skQzhX1eBNdayOw9JOH7Qh/RZtWqi5TtBrKLjuQjm1iLRkmxZAydI
40v8g1BgiOzo+Dwbna1J3rvyI64fflMywNLMl0Tgi400/5TGr7eEL4PIZoT9ZcnUJIYrr8cQ3xZw
54h2QzZL6EH9V/5JZEP6Snyc74KTepC8+U7fxQthM8UhBEC8/6UQZOv5TtiwHUWM8+A2+OgaFvF6
sgMDUpZNZXGGvcgm9fSw5lVNBU+I+Gag9p1YhukW9cCBd/NcV8SEW8rpOh6qR/PoHiO+va9PnTuI
cG7dTJ666hcFOZaPJiAQPSys+X//e8zB7iGET7Zj5oOWgb0TLbmThDdJP1X6Eg89DBkeClNpzPkw
qFIvhkq6AKGEtuGI+9ovv//ZEDlmcdWoDyb/oXjSDjgwBYi8w1uZTXxOmENxnd0g7OIgjlpDv6Hj
6Nh5ygbhmKztFYidQ+CRjuo9p4VFid5zVhcOEZTyoVi9Jg/na/ttHNVtzYC1ohoiRBrjK1zGiGsa
r/J3zJFE/1SyXBQPJzMbf3F+E3Z2ZJIE0DvwWsU4EIxjJfCZwOfT95WcD6ilHaQ2dEtAWdpW3VIu
ZQr/MsCibav8TIYZ/8fSeS2pikVh+ImoUkCBW3IQc76h7FYBEQkm9Onn232meuZ0sg0Ie6/1rz8k
QaM5+lKZ3+jeRburUSewfj8IhHi4CmFIFRh99DSsd8JdMZqGKouJGp0y0B40+ZL3tPb/ffRqweeX
j25NurV8TBkrUFCIHDARgg0VjX9frJ548xmOSrRe6qXeZ/pLT3eLMLDCsI89UIVzQu6gyLriHRT3
oC57R47gGDOwoCOIEVt2iEOv8PMroxtG/sRFz1PmSioCDC49Ecb7xj5JCbneJnfCD58Md17O4KyS
XzAei7CcvnPxWURpkluSS4TzKKmuwjoWdNA/QM5YYCkbzuQIyrV/dc6L1b+MBtmXo1e8OJ+xD7XC
jAAokeVaTt7cj0g5Xpxl/kVsToeOR1zQ4mBKtEDPPC+4J3TYcjR0S/s5AYcyhz/5wH/ESOtIWs2c
B5EWPfMWNmTEZuE1FCFUF3MGuwdw3wZw4sXiPjZpBv5AKNGVK7brJd7CZha1RGJ8T9/e6np1BrfV
I87MRWHzpAmFUchVKCcARGZrJVFl84z+PaSIf4F0YENR+ULSczQkowbMPCe3FZz2dXfoA+t5rbXC
acAZ/wu9krmXnnhNirPAj2UsXmG4elj+akGKwvliLsLy9+Y42O9YWZREvO7wNV+tdJ8Mj3fQdyQk
zeaKO7iF47/cWJxjzPDw2H94Ddw7r58HwF8lCjF2btznxAcV4Ah8uz/Lf6jIBHRgEGAyHXbbGc+x
Je7GX9RWbnerdNtaDV+3xHmFoXhPyFJwRMoGb0MkggdyFx9pkX97CXtQKhdnGuZQ4DG5za+xlM4c
9KZmQcJBz/97l7kRT9f6F9Lhn3O7xYBa3pDsJO6E1y38dvO/sIKat/P8ggIUw9HhTcixdrxaC/67
8OaKMwBMmkP24f5u1lFEJ+BtbaUut6UY5ee+7Vv+7OKIkJEjrtbiTLtxOP/SxgCaoh54j8W7m7sL
y35zzta4+S0y57yVebqlHUIG503if+5P9ZXTAw0bXeYOP3COGfG+PF/YaPyWSfffqc8xNUMignX3
MG7NA71xMCDobAHKDyZWm1wWImGBuQRJC+IDLbcNvwNv69YkAuTwJeVncJZ4C9edyaY7NLkhJ6XD
Fltz5ztxUeKlxT79b68W+ZTZ2BGfQLxE2vkgLJa1mZdC5Mcgwlv8ngLTYbZGBpEFc5ZPKGa4dkeG
t9n9bfNFcLhRD2jEFIoPYzYS37y41yoY/mLVBXFObNE7cK8RW7Db4c4g/mX0T9763Qb6dhUsEsVn
SFpCFSj2avwSebynSxpqIDMdFjdCZeACp5vMwp+4kq9VTDzM27l1ujBhYOIXAQ+LI/Xb3Wymb/tw
gIXjqL+GVx+IJKLw4p7BDryRQjjRJhsLl8chm+gO6txoyrdg2/ZIp5N72gLH0qwpsms78Qf7Xyw1
e+QkIEpwcPz0VCCyZMTyiw/YpvWZQvnauCUyq4O/RtWKlWvuDrFIuNjdTMbgTBQ3cO/wqiVFfsMY
nEyrSgy0Kw/tbDGj7jVF34s5HtgfHbHRxHUT6lhbCJl4vLxbNv5TDQZfhFTxwuBORe8SzNF9Vz/q
Z/at2Mmx5l9/awxncIMZ+ECBBc05Ah4fX9iI1h48B/MckV2BpQ02Pf2IFAuSILklvgBfMgo7AgnL
FbNqjFgLQgzyyj2pS2HliqyCnZMh78GAmog/psHRkrzLvB4fFMvwhlTmnJDjMdYI1kGs692YA7ur
0Ew5IirkPVmxgsBDEz68ZxFbeQ1D5z5JDRYsZ/xdsYrb7ApmO9NOKG+4jp7HVWoFqq2g9Pd5PAvS
T//Qxd+VbBcMEBTnI+6X1flX8EL3A8iHmXdhqSGnAlQDNhEjiSnlcLW7EB4hftJ5UMCwjBfhgvDM
tr3lc8L6xXciulVxjHDoJuZoZx2e0DoX59ARvqB8M7A6egBYMvPL/DZvjky4qI8JkyTxhOwdMmxg
IfICmOEvR4chfM+/b8nmithF8KIdFcwpJ4c3R0nhGkRGSmbOOJ9St/JD4Y3NjJar8T6CJ0jdKqLl
xIdAXx/m9FdUrKPrWWRRQuBmi+bM55dYxtnCwbXAVpe3iS2KjfvBOQl0txNGjg/zdLr//lIpiL0c
rZZdxMr44f8ijuPXomC5u3JAFTA0AR36LLIr3CaREkYG9QltyPFl7PovJH9jmB4aTSzz1XbyEhIS
miDco0QE3HVxJVHvQpMPYxd/Wrg+mvcgOgTCKQMLEZzW4KfGkEuYRPKw91Wxx7thUewfogWHjQQc
LP7HNQBtIfK4FG4A6+AXB0qa9TKGxwqTj/ZRwZgUnI1cmRieBTATTwITKNoZmuoAzXhjUimWMRmB
tO/CmwzcFkBfEKGTabqvqXA8ZZ5teltjjustAcF9T5mx+HQfGA196hbK3OAObIiTAYny3A0mN8lE
FOKolnG314Pu638Gv1Kh+iWar354Z10gn48eGdDx7tfrKw6qyIlwLIShCSxBLhqGkuGHZJxm+NtV
0avni5h7hgJpc7HpQ7/oAJp1WwzNHqPwyxP59rLfC97DuVLaHyl+gJ9QyFExMZZ4bt+6z18wongG
fYU64/Kxcjblnh2KTU9sowjGrZwtUOxxOOi0i7eCv5IzLAPCLsDKQhs6o0VkK7bIwkbfLkwQosyT
XN1CjW1dtx9EFd1ExBcxi588raEjbNIVc6YFD7cfrN9Ajny/UPeRIuQdECsavwVGdACR/PcMGwSv
tQt4aPBpycWMSHUF+2tt4c6smLjI8TDJwfDBSJyep8/Q8CnmGest/O2V5ZPwirXkMh4EnrjwyB9A
0qe11kayt4XGCvD1NKOhs9VGLWQd3Hmxdn5a2/6kjDC/Hx/XsofqFdIsMjgeseSFXq0ZfyM8ldfr
I0U2Og8eyuxR0DQcjTdgIuYK3Jwb4lNeuHbEU+DV+R+wQW7OK+UV8BIhF3M/UBWcIyH3O/3vWDzA
YlVyaUQY1OCXWt1qfJTxVjImRstufO2Ik7FkEqpho3SlGEIjR+rSm+OD9tGcZavBVORxQJ6yZur4
jml0yhvoS0HqUspg4IRNfkJWEzlRl/hjfnw0vFPYirwOkVLFbTzyOezLSdq9/fvmzD07+vgZzUTV
lczPmj3TuM3RCIgFJBhLIwTtzzN/cuRMmSaWyPnIVlhj/JVOZLif7xvJPh/TiUgrTKm1USkGM8le
pJPa447RNrEDx4mTwhDjmVAFYWG2qoXFNg9Qe+KZFW4uiqScL0U2wt9X0YVTVN2IzFfoinYbi6KR
+si5/B8t8q8SFPVez0y3nOJc1hPOao/cQ/MSJ3PJLibnm7P6LBRyHqnUyaGQXSxgWGT/qlZ3xfmf
OPfou3ucstqS7/AivUflQDarDNST3pMUbKIYoqY3lYH/ZXjejriMcfDnDqksi0V2izpLxKvf3dzy
hOg+8f/9iyacFVaMxGigvT55hon/N7lhqZl21q/nbe60icQ9icW6F4iUdmVPd+cm/G/QJp6uiD/x
bfkgz4VrhVY4rIZ+diazcwy1D4mb/PbyB8aa8PSsx8cq6lmz1QE1r7TsNvmE8McRq9BITDFE/eLI
tdWTA12rkpAayoLxBJVDtPEurcdBdru11At6z/DSnNQ7nkbgHFMwtfcSSUR2tXvDvYGH6AaltbFE
cFwkkaCsw1xRp9cHwnRfxSU8H32gXkA8Nju2+I6rrYXFGYkrVfZSCGMDK1WC4euYL9S5whtRYbpl
F5grpQFCqIZB2N160QYV7MTkzjGORMfk4pfmKo5ueNULz7lIu0OutvCpqqY6DE0h30aysZONSYkE
LWi2Igeo7z0NCKCBmFPCgYzzUe38AkCEvFejm9/3yi0qTCiw+c8Qo/DRp7+AUSYfO3puDFsRYqfE
NGKQA1wbSJRMY3lRpQ5zWFb/CS4e5JSpNQQlhxljHUGUH4RonlJBzyka/NB4ZczF4CZYkBlJASP+
6RsBE9qgDd6LyNq/bHfMPeBRAbcKeBjQH/872AyvqIil8ct/4Q9UxEX8AN14MBT4y5iy4G63L/x7
X+rktfl+IBxk9DSTBF9w9bXr9y3cZTMQ1CrGGdvXj7cfw5pPJPOHGQ0Ofld7foK6JIq+DJTkX/oU
Q78VJlAL4dWPEUeUTIUxM3MgBhgkUbOJEmFG1C7cPCJ5gIoEKFKdgBe9zsTSViRFkwMTC79qQW5s
8M2QnbKbQX/75vxq+Y36gLMp3PiojO+xG9x5sdjkM/nhk/hSPDYAOt+LoxAE/35CpipHjF8yORa3
EseoE0+AH0Cn4GuYEvwcFAVL+k74rP/7GbDO31E1Ow67+PN/32fMnv7uk2GLB6UiEcxUSuxmdfuM
RDqsl850PObNnMCxyn5EHgzSJICOnDBlsaAs61OGxg6se50jgQj9J8XEHkKsK1E987b1GG8TksMs
GsPi8pSvYEenpjQe2nPTM6zR1PTmvyZfzwvyl/FNifugT554cT9UwlawnIsnLDwCvrQy6gS4jXQa
wywEgpjBhwFHAXMbU2QmKPW2d8O7josA+uybWuUgIP3wOn+SBE/pfQAkoMDbcuVrMFRDOAuG5JxC
/OuOT6Yuc65ycilhSVxvtoKsa8p6ymE+8vPKvYz5o4cn8ZCTQvNWOsBu5ejMZ8fFtmXmRDOtlxT3
8rga+Lf9fZFjJoiZheG2VBm3fQ/LIJjYnYmBiZL5t9nrDQUe+jFQFVYbeFdBvmHAatV+z5cAPOOn
Trnk3yClVAJaZyvjo8NBjqXducbFgpXi2lnF5I6TB2AsZSK2cqHaOJgQIIJeKKf812D+ZT7i6x4q
hznmYDm7TXi5Bu1c1n8BYwuihlTZfuTC7/9ShtWL0v4eExVwuqO9ng5/enRkkNVpSRcKJQRukaZ2
ETvaU7HAFzJAELZOf7ESJRag0vk8m/n+YhwuyHXwFwuqrSEXqqdHoAQePDRKKUTyTAjhHzpvR5vM
cjAfPGQ5scx2xfF1Pz72ZxJjZSRNp+vArkH1EZ2T4gZct8kNdwW2RaMCogMwsGpc0R65sg/cxUl3
+AQPNlakbwy7GdczTFu/J6V9QCr9cF8i0sbkDX4+wwdwfnV1n799rOzM92/SBH2Ufmck633Er3QS
mnWaAlmSzaE5t6hApbd7/AxxZgRz/ZaBornXnzpzjcMF6GFkgI69MUqwbxfrl3n2APc2LMEhGlAG
vx1Y4lxdtBSMxr/QMB2szJHH9K4UU8XkYcwwoNWmvQF2MPcYojY+uyaScSakZEUQkdiEOZ+/SxXB
O4ohzstqbhh4s3G3S8JckeJ/o38ZelzOaPS50jMCBIgcuM0zWGqv1xma31BZcE3D58pllzWJ9hs3
rMRiWg8bY3NHLWYnI4Sm0SPiqlSpnyjPXHi9G2xPUnBZ1OtthI93glUTaRSQIQCkdsa4Y1Mc9+dQ
AXXS6GuP8Rz7BAENJciIJlw3C8zUp1/NUpixITlfcUCvZNF9W9B0ZAHgAb1dKglOMOZE3F5f9IKy
byfYap2/GJOgK3OzM2yp7KxCc+LQZMvqd5g72gf+7/zamyWjm8TuC31n+u0m2Cys+wPskWxgDU3D
vcICBEqhAkPCxsmACSczoJ3uvh/WgHw4EeppfskkO97kgJ+hidWjJhvrd5uru7vZvWwMzQq/oV2J
LSpp1p9FeSzVNerKwVnUR5KD1xDLVN2LoaDg+NQDNyU2j+HzVUA31gtC0eXiD8ls0kiFABLJGFa6
0orTjNXRsG7d5IMTBV7WN7bzWa4F7cevtgUmtTsKLX3D9tvCrWeOyz4B/QMZ9MfSFwNPufh6Etbn
BgYBvs+0dKDMJfwyC1Wm4vStHPfjUwcnXrYe7BewrgDtO1Op5mzQA+yGQXJh8ixwWJJ/3jpTvDcR
PVBF1qXb/wDclbpZUcsW9gCfQrgY1AoHHDEBFQq6FWwO3GfAQtIgFKDcl4T510f3Otatj6M3QY0y
uH9Hsw23SHkcFMyIPoM5R1YpfuU+nkYplcT0nlDHG7iyIB3kCbEIUJ6SrcuOQ8Sz6NZwxpwr04Zz
F0fVjcYGdRiky9cDaxmTu2FsB1a45VOSHS7IjmS7fJmb/B6U7AtQV7BTqCbMCd+gC7DaDSgg182g
Hn9YK+U/n9DlaldMcboZfAHw2AF64A8GLpi+PlxL35Bj2K30ZNk3RqzqFO1cvmDfQw9pNWt1/bdk
4TfKBqLjEYt/O1EDMau7ziwk858cOLBU9Prp4qEu7uVWunh4z0iM6ygUvyy3HvLIQTUqOFDBo/zh
bXliT/Oa9jbp0MtRDmBKXAV4j7Ie10iJMDP9aLxDX91hrebdBeV5dcHN6uLhTwtlBGwOSB8cyu2N
GAS3+GWc2DDq2WuP08hrDO97/SV45el92iA7cNVQ4t8+kxoPXiZTaJ9jLlnmLGRz2wX+drKpxVz4
XP7v6SCG0cvca6Iv8Cxe1hvFsNvaemBNwMh3B+sUUAE+FNz4FpD3BB9BI4Fxzj8AaScoN+SogqrX
DPM95Tp74/ixQQFGPArWjiX6rho2ASx7lbuw750QiH8lViqTTAsVNtr1FzItCnCNc4KyaxCh+VFg
a+BwhZsoyjgp4o6oCWEVvNiKlQP6rAov6vteucBx5okkxbLsd05J+tinAbfFCO/jZBkFnmSlOl5s
dgM0Q24ipqC0ooh/0fvQp0PhEywauGOUHUHbuTXdSB8Rn3KNvsnFlR/7TsENKKu8AbW7ipeiquhI
sNqo7NgUOvx6qP6/EqT8gttc3IexTzjbG6G/Rsz1vfvvW2/xeBl2gyla+yDErTsMPqPyvu81+2uV
BXmPjYjDcrnsmmYEvxj/iac07dRjX+UqkNDNKQgn8NFSpF6s9netsdLT2U2a6Y89mmUND4Rrh2y7
pHEfcrLk7DBjQ1lXzVqYA1VsDh1SfY2TavhiuN55Q9yslQwm7VCdVQmwdIVFWbOsk9UA7dUFR2VN
R47dz/H0QXeNJlg4oyjA5+Q/tQYSldlTddt0ji1WA9gBPxLi592pQFZUtzzDi1c9oTTCOgVggKhu
jIDIoZzwzxW8+uIXZ2ySj9mJ4JOP9Z5h94S0o3qPNNOwO3nDrPORE4U3O6Zn0kb72H/S/98hI4O5
YzFyxchGmA6/IaMkiMKGzG029Gny2BgljvGMh6r3JkQVrJooikilCSU8W/V6lS2hQMEETMjy5gn4
KSXX6aZDpuRSZ88Dp8WI9WYlc0ge958PJ9AQpklCbueK0OgM50c0rAGFzTuxazmSKWwg+YJn1cG7
9unO2z2bz8X5AvHBfMA3AxH1bT9ggD+cAIDZnxzvaJwA1GDAZjtvFL8m4QsjujfUgY9fYrDS75g6
uzmA8tVsYC4q1oMsxHU1HzLrwIDwpHcWxGkFJRl+t9qPPBhfJ7c/90xm7QqWKjTDEGBKjxaNrgy/
VwrPhSLMW54rnSQSgEnMWJWfgtCTYQiXB984wdInEgXRI1u2LZKBITBtJVzqvyOkomSqCHEcJB8L
X1k3j0Ri7vOgevRIs/6oWcPJxg3/ecAPn2TOoZdtyXqFfc3MOiLBdZq5hLlCqL5To7sofh4B5Ov6
FT6/5qU22yPpFJDKqOVKf/j1ajDwuK9jcI++L6c0XqUoiVheQUc/HsY1AODUSNdlzZIQoR7I98/3
jgOSEcj9xt4m6F2OzdeDp8i03KCSX2SKk6U2MQ07qN3FZ6dDaY+wH00BgoWkCgYiOujrMY10loCD
VvuQxEu4xO/53bCQ4H6gupdc1Oq6ufqa4RV5nOOvXCFvtrduvBd8wLKjO+5kauWelR3vbOTzGioN
DMB931W2NhFnKB90q1zjKgiaPAzRZeEds0VZdFmR3To7+utzdD77swVTOn82GzrRwFwPTNI419so
irb7mK/ixon5tzIjjd/E4H6zxSy1fT9aiNuUJjgk/235CpMqOyrNKJLBDW8B+zJFGGU5y6xiktn2
EaIQu/h5W0fIN25HzuXmDXDXMcXZJMRoGgOr2MjjZ2Xz7MQHIJ6EGB1mqHWN33DROZlx/QTwwWoK
3tXd1+e5bkrTdIGFgUrQLmu0IF+Z2er+MLk/CS69wFKkfjSct3jCCt8rW228WvIHL18m0tvHa6AC
XYfW32zuXMYl7PBgMDWC5+b+Y0wvp2HtvDfC4TqQvIwBbMVwuQNx43L8RPnkFqPzvMW4rm96/sUR
vcnbf4NOvn9wK4vEZDULARQXwIKLjPOAJGAxi/9E3IyGBPt+oLv3Jl9wP/WJuThfreo453a3OJ+k
E3x1bh4GM5J5PWVIc38M++4XPxzQbKWPZXxSPRE6LEDJwU7HhM1nN0JaYp7XSLwiCgYkxAx8JV7U
ADcl7BlOV1BK+kvExlHq8sxAFXM8zvFyuHraxcE8wRzCjSjh1XIzmi0tYDe7++xnl/jpYwxO0J8W
iKhjdSwtlWl/dw/leeVryyE7HdfoWBp9p/dQWWqEsd6pyTYNNqX0CgJjDvEyRkQzwfVpkpFHKsP/
BNZdABKFqmapcTZSFsmKBR8kGnDut49qfvL6TdeDBVmEMTnlkCLl/WBRnb9waQgdTccD4qgGRDzf
Roh0GyoV0C6PLLn+lkxhWNpIqdZ4D68bGHjB/jsSQZClPxDhNyfNFS7ffTI16sXghzypMsQ7nEnQ
BkRC3SVH2KY3dF9mb9qbNgrmoWbLuHvCDj7H7T5FjY4ECTrOA/MxT4xme1O4vrFOLdSf47ey0UdQ
+vtwZVJk1vcddH4Tds6pePB7Oagj4Zw/ID9+XkfJ8kMw3Hw4veL/4dMtSUqQUzeyDU3Bi5jrAInJ
bg5JGZd4v50Qaj7D5trp2+pKRJ7TMDiXaYUxN+7uS5IyRviA6J2dRzr2o/qaYAWFGCORhs66Ok5I
WVXP1fiWmOX8ASEHhCV6BDECpPNlWg4xqe4RDpnt9FBGLQE1p7QGmY1mBSt2UlJpYltiWpFjuCoA
cq9FHH0dCedA4nK/ft8wRUI6Omlhb35ZyqFKetKoFw4mxZ/11Q0PuxesYpkksZwnfacVmzTVlHcW
Y7wzXhCsFdIygW/bODfcKz4hJZnky/EF+BX8wxvG7ALOE+bKx1QWks85JPlrDJT4E3IdPMY1UDG/
EzEpwXqClHtGFL7kHy8jTq/eWJyQIqL6HSb8L5KGMzIv8SvmocQ9XALunbYs+E4e7sPFhZHs3wZi
sPhMV8G8ApN/m/Bu6BqevufExbzQq87v8EPC8kRb6DHqsL0eX7jvJ68Pw5rFYEIAeWmrPINQDXXv
FrQj/OgJK2VoTaYLbumm9vM+VTPohwyh/UFk/GBMHuPByEj6JoL1wt4JA7wB7KsivHtwPEmz/0Br
VnwcZmxY2nx/IZMJFi5hV0JQLRLo2xtiPHwtAC5vbonROBZYPnYA2D1AzSLmBUuKb8REUuJUE2PJ
Mmb/YaVcSbVzWTRxRdxcEqThZVLF2QSyV/TdJHYXDSUELIS069NkWsScsQ8/jzMW4fEQnlUeP8n9
ptHHqoiR3WAsc5G0kRwAEAtKtz6VHC4LuGFY/o4Ay5m2kmCEr5sc/M1lw+dO0PGo539Jsmd4a6wE
au2ZgeeYY3PummPLtDYmP9l7J9WeTx8m02jh6gSOgGyYGxMXyR8KBsWfCicE9P6bBGsMGPgtDyi0
OfIfIP50d84K4HB6NYFwUaTCteiszQ7/IS7gkIwR92qaKnyjPdzjPODhWvBWxhiPEBAjflxI/PSM
/f06V3FG8O5vwQezv2ME/DE7/684JrW/EpQ4nk1QWFMVqLmOxDfi6baQMpAdHoFDGQRDkQODcT2W
iJE4RsSJW9r8+vOLbODle4LZJ+hzBZNeUZVJ8BShZccnmM8MOrBsYgRD2tqYm43BbTm9gKBngx8B
RKPSQOWLu/AGLQJMbvgVFGipJ06Jh68G3JmlBm2kzBE6MuoDhRc3EJVfEnx9MOVZAeV7wknnCIWe
uw9Awn+qWW8lQnXqZTp/jjE3QutThepB2hr4O1j6mQKNlF6GB/4rUK39RHag68f7D74yqvWDZM/k
+x9xC1BlRyKJnYbR+YxhMw95mJxj5X4sWPLQ97fS5LkuqD4ydDk/xtbY3ocI0Ql5zmHpDwkrEInx
Xzs7IlW1SS6b8lCwHpDOkHTHQ4kMimE4PENgpxHGnQI2OgNzPMe6kc7qQuCDEcgWWnhbJNKn85t6
pupcJjOaXPxDgCurg8ov4BMNsJxFINHZ0FHIKe9vMUZFbMFyWU8hb8sErV2YygAA8rD4kGQAaEwZ
eLcZT3yEohtHz/vDfCZjFv83bNlsqXwwzUrcBiW2XR6aNXrrDgXaRCJu6Y5UZcjK8vsQTzmJexYp
uhXX8hbr6vH7g98gyshui6jC6W/rEY6hzHMHzNwnd9ZGN9nDAp2IxF88RQhTF4f06SjbYuDGKkNo
cA9nwPaNoxyW/k/KPX2m4RHbMrAV+eHMssXcG9+8UTelY2ZyS+wuHy0PmMQXOrvb2EB34712ODpp
R+NY/dARGYHBsJUSa1UzX8CcYhh/fOq25+YS9ylDMKtBmMB4Fv8ZUAF+Qoz6GxkZJi834Dj7+5y0
LbJQzNa62tJ7wkfEf328C5auDZgWayfXzlEe59gcYP4hUDe7j8MbPDLOeUZh6+zCWo5WCnfDdMwx
26rjLxZs3nudH3pn9RriTYGTA6YxhCz2yWMMLtrqqcAM0/rB19P1AUuGMsD4huKeMxo0Jo3rYl5P
Sd++SPGgjd/dKoHHgew1xwkSi8dbG+C/1c9WKvwcEnHYoe846I3SSUo+gRw9hYWnNwR4+DAVheI3
g7YILWFxLieMp5kEY3eN36YPUjVbLMgVijJtbDD2WeHKDTxRuSDuPvmCTumqUcl00GCuhPIbJyC3
mDa74hfoTPZJQaD5dnK3mSx65vDnA+lO9l8rlTm07A8j1W8W4XADMsOtMD7ZvP7IRvikL66hqG9v
DPkf3isW7DxBVJR50GohQ/Pjs8tvbcypGVnvc4rjm5cuMGcRJSlFIZXl1Wsi8GM2+XLzxb1oDsGC
j89cUBhquAUPCjxbX2WjoXCb8io8V+Bthe2v7BHqGfeQ8gQYacODYHetsMaHeBqIM1jUGAlwPQwP
R1jBHK7BI+NMHwoVE1WMDTBNV8QVYN4C7F0oGHG4IPId2+6ridIiH/esfYkMRw6PiKOulookRuzR
sEzEFVyM8/HXfSNi91+Y05EKuRxCCvhEeiusEFryqOi78nE6xy2rHGPcBIohw+TMsVZjoIktxrTt
Y7r0wVYR8lC9gFHmfoEhJuDyeFR9owvbs5hQfiN6UUWfseEWv9cqEFEPxZTu783jE2iRTa7ujwhp
xFxEEHbqRbmvJ7cJUupVDZ2GkxYn7rJ5eMmdXR/5HhKYNcYvMkTopRHhnkg8iCeveivU8Ug0a1sE
kAnZD1XDkpojViLSPVqe10zZLJs4n1GEbPCXmBBZhB9ATBYAZjI/Cq3XpsOLo4cWw4TBlIRFjivb
IGKygdUHz7jIFuSX3BaASpf9y+5F1PI/9eja59IF7n+TvNfD6ZUUzyBfPy6uxHa4HNztG8GenE6G
JbO+0lHDvsPPN0Bh/1y39PSsW6rXP/IzmwTKSBzDEw6RAyY4IHXLnE3rFwGtB6vEAWuytd9vtbsF
yEy0RbZEdk1jodDKs8KBQ4yBNAPOPHQ9b6Fqm1HHIr/6un2FsnN/CdDanBHMsvq9qDHFqco5yILH
X8T6qqO7kaKBLdNEC7bM3ZH8/oRVF0sQHuLhCpZMj8YXNz9oMBSxf7XknX4DQGAjVk8QIzRemTeT
QbMpgIGleGJoeh2aP22pcXk0sHca/0XGNT0XP+SBSuQcSiz5iNrMLYar3DVCNReN5KiTXMmtW/wo
8Z1jxFLvr6iVYfZeZhqpYcbp/ph+8+jyovTuG+fBcFQX6jYC7WuU3O63OMPo9L/lqGaM9YRHpukv
W1eQaL6xUkX3Y2nl/cIIk/0LjR1lAd6YbdrzW3a87yPEJYQt6oVqS9T2yqiqx1gmE2VOi5biIpLO
i3EbDPExGSWeEOJyObFJ35GNwOqqyBFJjOWXCe8dw7VyGCXvyutLj/hxd4zUGX4JnfmSmFLD+6CK
qsy8F1d9r3qkTu/N+PqUA0o/h/0Jbiq1BNb97dPZlikWFLieU2RnF67P03t+2w34e8V+V9AksYtr
p8mZGqIpKFF0HKleZooHKdcT3Tw+Mymh3ISS2LRY934waJdSPv8oyxvgzXffZvb288YsyaLtuUpx
32wxOE5mLbwXyF3P8RU9Kuifctt/pI062GJAWzw1M6Xyk21AHFyluGrj7rZ7aD+cd6R/EWdASfIM
iyKQ0IpfRoMk1pH+EaNZLyuqBElmCoNjVjt7ESF99wdPjoiXI4dTaRauC0A2DI2n31kZG+REt9Bx
HiXbIUFzdAavSGF2eGoLqn8DNfuQs9zDo4rwXSiMqMqIuMnkeW/VBerhIU+7Y/uyOD7AWLedMP/K
IsBDDNzuGZHnDPWZew2DO+om5KJfD6y3HNod/kcDhF0WwUw4etwqZpuYjPsIAm99CxOju+TflcX7
dpD+otmlDwpiuH5QcA3b7KPiQRGUFvcRCB3sDTQUmo2WSb9E/DlkDw01DMZIrPtCr0IgXY95FPMF
IuNxlCFinkoLl6hk8jw9BR1X3TS0RZ2MJDUboA3c6UHCY9cAZ1gwtHsDUmpPoXrFOl+F/fQuoSwV
fgHC+9le3kc1OeUJtfFnm9xGr/fo+41vJZKprKgWf128niG6KXi7/kxdda8GCn7dCTOf0zUxJ33u
iISXKKXyCJ0L4v+MSSTRLeg7pjIo7jKFv6eNGmw9NQKG9ekTI2gGHMLOBC4pY4MG8HLDoos3Opcq
0Fv1g2mTMBZgExQeVTpmwzeuUWElhbk1Sh6mtwLkrGBPAeCb+dZgYWUpA72GkHLzeUMyFfTRgpBS
vXnXmQtz52RSOYOKwb1N/s+wH8ldyNfEzPfpITRHY215YiTsDXpW78+QCc0n5t53zVQ0p9TdVnNU
eG1SwFxCbaOLhC950FWjhBx5RJ6vYNB5CUeDJ4MG4CrYJ4MkkojswVUBYSRheh+PgB/1YX/6WNg7
N2xEWNjxE0Enqto9oi8yS/jeopbQHdz3IMEir+5YvehQPvDCGuY/7BmX8bVdtL1pvgaM6F3P6Rog
4BJqHaBAOgD3zHSP4qH+t5f33WH4cRAYh8DY9CyGyfThz1BEJE33fQjjWGBi6UU8Ki23U+5FjyU6
bVpqhMd4+NA6kWppQ/2xmvhiL5fBZEmnlMNqYUHi2sQmgS4dt89idl3cY9LGIa0LFlLO/Ibw4Ixx
/Pcn3QvSb+50PhCfA7o0xuxjJ80zdLl0cYjIGffbVVydBCmYTp3vRL/e+Xco7vySWgLI4mPSmIC2
o9VXFt0BuoiHx0IJ1Vgk1j/8UxfhVpCapzk+QOZ0uiEgMCDvzPz9Fa2wak65ymkuDSR0CpYXAvwi
/oYPQbzGVIyWMYXgI1rI4XG4/OyuG7mmu2VUtuJuRAvdC5pfOHVTbZ6v0Ooa85evzR+bF72xNuZH
uwtV/KqI5V2+0sagCWksUsbFeyp6U7haBM5BbAjTmSiUEALAGYN/tQClwAZwnu7TWQbRCP8IQdYS
eAa3YlgxocS6TvAL54Yibaz/Q1o1qBqtbdhAf+YRoHd3aDapxJoT9Qtf0F9MOgwZ7issPQnBY83F
C/Qxeq/f62JOEt6cQUPhf8aar4EnAsvEfT+AQB1fFqj+VwYeUMLFTrxhAH++PhI0c1J36KUFn+sZ
Uxs1GFV/1li8yUB01zWTBfWz7FU/pEMMIaqLqKrgqsXtJEkBHiMmnFW+wLKbuUPjDztfQ9qMSI20
IcNv8JNQ4nS4LLHQXBpsHOzV+ayHQSRuX5jQvrc9BrelL5Fih3yJArfxCRK+9BdyF6SKW9dQkreZ
oo8MDeO0XL48MKxDE0+nKuVLDErSejXMf5/f7UU5ZMqhe58U9ulk16wkPY9bDfWpgfnnSxp16kGT
sTvHQuKWcoSFNTF1iGTpbWI1MDffUCm6AY9y+3kIovyOTpwiPpNhZwE84HNO+uS7I24SMRKGPQ+S
Je69XfVA9V0nKElRDqfj9EIDFRqwZYZPBOCNFOOQYdbz+7KnQwPCQ88IkXj7yfbr1PNyehsr1iBs
Akhc6S5FX9CzWS3N98g4X+fQw9ikUexQc4g/uo4rJjnTj80MzH5DNWsFXTSd9v4j6byWFMeWKPpF
ipA3r8jgveeFwBVCCCTkpa+fdXri9u3p6i4oIXNO5s5tAvYP/LX6Qj/Uet9ygt3N3Ubpi3bnQKEe
vHlO1DlZU8sCoR4cW6ELQ6AHW+njCWUbWwt6h3iAmgJZFCYjvX8yKH6SNeJIhTCo87FEWwkJUzSA
wuiFxHj1YhioQ33yORYzdUKYLQKommRTzU8hql7ksVoOnRyZU3XNOhzphwlMhHoajipUTNx+iMHp
HEavDZR4Jnbkg+R9pyapZqDpPRNLjnBgo8TCjhghizCLI4lmhODaYkIZBbhHZ1S1+AtTFtQDsmkY
a0ILaVj/X+PCmjBnYBTEgLxCPyL1f6ghGdIk7AhuQ1g6k2B0j6APpMk1PZvxLFlZ8AMY3FQcwAIA
GBY4CuDMw9gJfyXpRnRmptK/wQyfPb37FGBjH3lX2d0ImiYAp3BGw3ALKBrpV4azGR3YP7s0B2Iz
9A5zTJvfWh6ZBkSiHnSEC8ifsJsr0dlXTq++fqBOQNwe5gOTYr1RPPkU0pRgNYswh7IUJgk1uuTz
PpS17XfMLWqh3q96IEUgRtSJFJHSWsYcSHMZfqfq5PdXHBBDY5BviUbQrdGrjxjHDaCphb3BeHf6
+AVK/tydn8abjX1irwXNq0kfcQ2cLkO0yp+ylygUM0Ge+vZ7GkfjVvHT54Ad0ywx2vNDXGxTTwKw
b/sS7/t0oQvyHqizC8BNsgLbPurB4hR2GxPXOTwYprAGKWvVXtLOGb3nvslwHfJUySjWo3ROD5/d
F5oJXCQf/jIAOkhQ6NE7xsdQ87SJg5k0ouKdxi1716JV5QxJdKhxo+JqcfHoBwAs8dKF/UY1x4Dc
BfnimrzgcFeipIQ3WiOqNSBvuC2ra+Lz9606xXTHQYCPsJvaVATO2Z3/wnaGFDX/rPZR15whjk3f
cJk/A6sLKMYrTElVBB8z3pxDMArerf/U+gZjCyLA1KnOcwn/tFv/6EFZWKLLW5lX5z4fRg4+2uiX
jh2a588ph8zUWEMV+0iyozC62+RLlehi4NRnj0BYAgfO4UjHuLv2ny+y+DCEHCXnnUNBgl7wvbPe
c9Gi/gY5WaO9e7dIfO8UDIHBHxrPPIbpn0F6hp7hWrlnXrDZddpx0eHcjeuBV3/2uNAcggY3FyUg
lqN3Gp/4C6t3EMMNpK9/QoVZM4Cdb5oB+9t5mM7jRUvsLuFxHWMS8kcwUPaY6WMFWVQj+y9vQEhG
2AAzgRc2fCB/DNQpjjWezNmnmhZnF++nWB+W+pqSoyQjCW/lbhIBIEkbMolyxjnAmmhyKmGjy735
mn1AjDGQVX3OYFP1m/c2DmxCK5uRpg9zA0dxaiJCSXUeoYeFmRu7IsIBp59tVCjv9iH6BGY9oC6V
JcxiXfp/zjL9V+UMVNC4LyRD8SZKFOSvUUgyDsIZiCaQRzv/ib6eghYZzvQL25oBkQN7H8dAQRGE
dNdagxCfsXjwQ2vHCLOkV3Savl73jfT2cS5YThrVKe8W+iDPN9DectJTjPQqQXEN8YmIR+qzbwO0
oiCMB1HSt3lEG44k3bzeFH483IUvPbMeCqa3jPpMQp7ZunTCNummzqJUGk+NaypyHEsWbUmDRMy0
+/qdUqzURAehjs/SX7Ff1c9Rpl1KPHiYtlLNX0q0ZGR6633mMGh4LdoP3tfPyieOar4i+5TXOQvr
By9OtIKu6BywCCGlT/MRX9S4eXF5wAaOkMqj2oOALXPjSD1stOjhmWN+cIbVvRx3h2isKwHM1Byd
iuMRfHAmKS0hlErY9zHu7CCgMH82XFshjsqVHtAwK1QqrEaUitRn30CTfSfxDcQ3k3QsL6Bv1qh9
IF44nvwQXS427jjegeaG8J48miuaoISh0NmlaXlFYwI3VIkEtiWvkNRhiecvKW1Q3Vi2OLkSE34P
f0psf59J4CDFQ+sLDItBBn0Ne2ZCmOnANNyvOmAuxhEDCZM5S0JdJiB2zyGYPAtSxgvkxpRky/QS
9rxIJPu1VPkYOqOoKun3PAoJm9i4Qjgp8uPK0Dv/PFshNW7wijwY5/9MZvoqasRzD2gj8VIs0jLi
f2aRDhjYw05MmOSKyIV4nkPoYRub0WKy79FuTX/UcZgOygfjfGzDUdTdW1HOgIEJfooY731Gzj5b
t1MnEDXeZ4t9rnV6A7tBfaPTIPpoWySHHzVaTITysIzHFG48F7SGL7jJICxf5rzfb/CMRsoHy41B
BBJYMGMt1mKksGOOCQEvdOtZB09L9+wkoB/vVC+maRcRrryVi6Er+xjTjU8yPsPjZbD+9SyoWIsE
tdygvJRLDXPTl9fSl9YBg3J5+vujZLMZQxsBrrHAEuRRhrczCcJ4VsRuZeMR6lnEjrwHaRdY2oTf
o1tNecOwBSqOiuWgB7OG6gQZNsYQMG4ywa+R7YkuDX6R75iPV0STio2LpEP0AxmKQTzg/8It1G7J
d6+Y2AY8X3M1rEeyau2eeYA7f4lRmgxF5bfDvjmULu+wgFALa0hj2PJ7VJ3jWXw4WT9KqARDMXoQ
a+RaxPHAyjlry2+NMWh+s4HgnOJwtg6yPDfeW7tcVQYOxbxW8hu8ZJ9jVlcTD+x4HwKlMnlSWUyV
vnQeAXVt2ikBz/9uEmcPskpNOmpjcNMT2VjMTQCgCf29aAhhEWIAFr9cqu7zx69CnxMX4jML/A/O
OwlPyZFGtkHgeimWzobkIoDOFp5R6Fas/yD2uAWMkiW3Xrdp7gVzVZwzWiKZ2KtVqhe09StKIf09
MpPFTx39zDEIU9JBu/bezKdhyeNezXSYRyzEvtsraw+4TYyu6GE7hnikXr9WIXjMOQvEPZZRfngf
mRxVS5QPVEb2ssr9UN0llUkm6uijMUySPtOXlo6aQhJBGl2z/rWnBK0E9A1NIh4mQepuDlJraEOq
MK/nqsOPe2lLAILBORm35iFGw8XGhUqLot8DBbSengF0iYyPy0l1Z/cpY7I2AI3M3wP8g/KVMZBm
8jxrhVsUhOrqGt3y90hKPhh/X0qQyxR4Nwtk0E2NoqSFhtwE5HE95a1j/wkOE2TVt1dr+MyZ19+4
eY1xuna/oMpLNNJMmddPRJphn16RQT6uaQ3zi2OLBnOTj4277R5gzUkbGKT9eg8reqwvC8IY6SAC
25d6dxItVsLniWO7laMmgN1ykk/t6rn77N5/DQASBSjI/OEDMOsRVqnD7bQAKodP3AnQkmDk9x7A
kGi/91Bzn5f3y4XuCTWDJxSj4hfPIoIfnmwy9j59Q/F+3KXvgZYNOxva5kSzhkbR52xmIMb1OHPm
tj0zjTF4LoikjEUh7CYy4VCwW0gGAiPlPSEM93XY84RyYa2eB5TnpIiIOETS5brgJw8oPHBAJCge
s2YnGWDEjhtLBPwLl4/9r5xK8NUbqL52sv2+5mbJOGNDoG3+qMa/7JSBi+jflcVSnpA8Da+sCvB5
s2KCJGnPS7jytYtgQi25kxHBDIB+AKTqhYllYo6gg614mONBlwS1NDArsgZZZSZke4BWIbeIjamM
no3cR5GgaEcLQ/Exxj2/CHMRbqEaTSHFzkW/g5Tm7NCMjBHLspkzaivmueWHe+A6jWjPh9gd2MWy
SUEAFcpNvHaygKylMzA8GDmphjBwKoK/+OX/cl+FsQ9kxNs3vS9czLgXjVlwnIuN6UdJpID7ZMyq
Mcv0Ch4nvJdoNC6/SoQsV2gtmVlggEnBziaNfz9DuGpMsYEzPiWBpFEboL+I2L6r4Vnqg9Hp0vDH
Jtl6ajl4Wz7fGFJedaufs5Mw6ypmTUWEif9T/JB5ceu98ZRnZv7z8thzYEcwo/t6sGoV5kpEeRvB
QdYFLVdtiG4lopL416B7M6jGlAyv7DtrS8z8Rr98kB6fd7/yqFJkgK7jOUqJQuVJWYNeKCfXyX0h
D3zohvCCkCnhSmzWBkU+ZgJbQIRl6EB4NfbNQORN/8WSn9NDkSxsLmygqpJNVEa4FFe7rLJddV9e
o8drTWbQ1TnCy8W8hGYHLw6iE2GaYhmzLh7yFZUD/2hpvbPsPrEzpYO2GB8Ai/Q6NAcYe1DWwbs9
pIeYt2MNyEX6Keua4NNRbMsYg7kG8XFEjpOIoTHmHdRnlzWo4HN7KZof6O087jDHuHgos1kzWOhD
AkLROlAC0yP68JlrQ7Co4QiZrasztTBpFH3G1k8SOtCndQSS+S3+vZjWg52g+rBJ2cDxbgz9OiWm
ibwA1f/+RoTGv2C007ZRP7YeFroVjLUf9s7EowP4vh7OJVzVR7b623n7+3uN5xaOrWBOyeM7/5xU
YcHakGrNOKzG7kekmVAZ6eLi4MxB3CJB1ATR89SRvwkoq8x6xZWZG/hiySCREYPGq5nVv0XAas3z
CT2ZP1PevGmJfNy6qs7jSxVtCfx5iBgEVyzP4TCDJcDgDKNCBsjAN6CSgPlooc4eftjAh/kSu8i9
s/peAcax0kcaAIrH0f228Zp9ToYh9MB2mvfnUGkqWD9UPI60wRm0mCUHFBXSPhcfJzThJWjNkCc/
3eaKMpIhyN6G0r7Vxtk12z9P5vHJESZ4HzB6YThK7wwb5k2nIqrolHJEkJoidJrUgDD/ITmOP0tM
GscIXVkdClaRezGm7hZldRloEPk20b6914s467GIMNZ4Q9PtpkzLaCt9NXZ/imdgy8rYEIV87IZY
5vExntFfY9Nv3uRLJ21j/IAxNsDpCH9P9ltKKrEfihINiIOdXUKugraHBpRbGESQUSgTPMJ5/sX3
smLKJjMDV344HCQXhIWMs9iKUQ+9ZPZvLkVqA3YRzAo0SLKgBMGZoMgKbZZWDBj7cvWficvNUCDG
4Kym3idZEZHGeWIlx6iXulyIefAwF3K2IUs3Mw8uzfNBHSWzbSVu27jW4EnXIrlwsc8E5jDhxabV
IR2lR/vsOCIMiHbbpunAEo2iHoTtT6lEbtDnVD9EeSh5H8Ao5htHjEDX2aLa4OSvvns6Wjj8RJl+
HoEQIlYLIkLxcGPgSd8jPqSFgEbQSSDLgh7w9At/sBznhbu+eb4AVnuvM/FyvfqAV9hevmMS0sEG
VVyHRwB6Zn+IwyjwFjA5KmbcfTdnssSIpaI86j23pQhOR9TS4Bd64Hqf6XboDBpsq5mac1kyuA31
+IP3VXgzdZmnwxqY7M1WiRIjNQdqRSszeiHn0xNoX87qh1Mk45RqahbzF+DWg/0sf44sXQju2Hpw
1kHZXtOxRbBhv2OpYRsYfRWfhtjh3sPS+T3O2030PMl0lGLKrgU/AxdeLHdmWTNhXzAaErj2srD0
p1N1nBHe35BpkB5B0IaAg9FWwp4A0UzxdcZEtWsqPsQVdoxOCWwMM6EdQ1irgkoawKmOnyOQP9I2
GW6nmMEAbCUIYbzW8RgH8w4/XFi0gaOAL45YRj+/vjSRtaFVeFHT5y3h7NSIWF8B1B9Vgffl21it
MpNkz2YHwXeWy0+ezskBTnzSrqLhIdSKZ4s6i6LJJLKjJWjH1/CTJZZShr3vVfA2nb7yxBrAf2Ep
wxpsBipSWMhb2LhbrnElzJhJJUZ2FuFo1DSVgJHQkWtQZwzvB6SVkgfyD+WyqTmhcxO6iGUCnkR1
nxAO0CfotinGTqCeMqG9xGYjMxU3PZLvFsfEzkNh2Vl0qj6zrJBZR+IWivBxtdh+eXAil6vEvsj8
r5sJhwRKBItYrhEep47spnRcSFhRdHH1w4B9Ef88lqIzkhDKrESM5b50/4odOKAj7q8eMtLAYkl/
DkSxA3KzTR6sxq3AZmj9dO5NNkjGgsRoSq7YBuoAcdWHjDqaRGkQY0DH44LSXiLSTCQF0TmmEIS4
U/KezFWl7rJ9/hUTUkSt4DMUb7mJFgj1SR9LGiFJhcHMl+TG4veET1syYp0E7mBVfaHiEgUZDKwS
sjMoZOFy+rgURYpgABYJCBWAmwudpwj9lqTNfzhQa3sAZ23Sx5ub3wNkICZIg69LvqJ64nenL2HF
xQQ4JFt6kJMLyqSG3GIaFFEyuG8QTcOnGaLTosFi4F/lwwoAsfFMHOxMgTpOrbLPTxX9JK1OTHj1
0JK4a/pQ3Axsvhoisb2oAqMZlBDlH65LPLP1MFJCVVFHus38hWFOiWTQV27ARwwy6v2ZtZmWHue9
zo3BWSu3IsKSEChkHaDP5x6h3L5GZU3XqtMT+mSbJ/EAVsR7ZtFuiW7dSxw3x7WJPZ4hHAwcaFWi
RI8xh0lIoh537LIMNo6wf0wYkbjDgu7XrsUjyYgbEIiqh/bTIJQIz0lXxzcYkXELWTtAJAS4LSHc
ApmE/UrkJzMOJiUrzUZJ4+erasjfaMRl8OOncCkE6nJVjzgOURNooEpP5vfCe4jQIVY/9uUS0m/B
prhmpKYskG6U+w9MHwAMhBzIBdl3+PKq1PB54IQDzX8JkT8S9ALIy2P3WcFgElkcRNyAxz5Zyn5e
sS5PQB/25Y1+gZuHk8o2z9OouM+twRr6Dy9TAaaoeeldgH6oy35+w5yG1go9CcyPf384w6sGdrR7
5NHJxCiitObToRHGuOJDKgeqfC+EE4RH0MebFjFkAo/U9QJ7WAj0UCtBvFGvUO/xJMELpJ/EpIOd
78V+juX+R8VVpwwhPzD9QvSxSe/hLbxBokL/BN6F1TqOChqLLjaCTyTR9JLF2y236BNFAhS/Ug+6
gkr9Yai3rzPicFumWfjVcLPF7x38QkxdvvR+SIX4AxkkGH5l3GqX6qRsPzcFpQIGdzQdpOyyS6MI
QMyC1Uo94EuZlqBk+e3ZKMCwbaZsZLfCU4ILhzaMLY1xggIrxm0oAVh/hs5D47uRYQLpL/J5zW0V
qfKgOGFalnAzs5YiKybYjxXm3wRIYfrUwW/8xpT7pFh8eero4PuveADyUyLy69G0M/LhHq9wbeLE
4tx1Zvc3AKdMQnxIAui/kGBA7As9Ol2WBCsORCwk9umWZ9MCQLujVHjS2IO4DwGk+Jsw95RSqEMI
DFGxqgfpMAKQEJ49yif+UhZ7AduQ+2Yj+HhU69yCiTLisLTC7TC+5cbANAUoEGLq2e24i3imcZZv
oTyI5YSqLOLweCGu93bEHYCt6e0TIaIZR+hjLQ/yrQnbRr9DMIh0gto+SHla2Faf5E8ftTWulwxB
Ou3Tl96f7VeZKQ1rOs8+Ij76AKxpsPSAzA0594+zA2UYCQfIDs8o6x3EI55UiFf8e32BRMEZ4R/N
vw4bcAEDCPye30mlEb9y8fHZ9dB38HjFt2LxPjNiLfPgw3JiK8NY2thQ4aaKRI6bdf3CMNSujkI4
zXeeLMtpPE+ZmPL0o06waBowg1iiut9S0+XLlmoaQe7vpFGdY4dxaNbqtlxS1JGasq5PzVrZYNF/
rBaCbQW1CvkbLgerYqFsiLM1WS+ZDYGgtV8UkbMEcGSBsu+8q/A7UCbNUISYknK5qObwghfdJqR9
hgBG6XcHGSw2P8KLUvKv2rGFQRd5Q8ozkKhiGHA1zhQVSD5WFuhIWJJwqcPxHsN2DKr4BazPpgZn
BhDhyAJVENwOZp4FACnxhjEfu026ED+kGDQoyeFB2V6UL/nxMviYKS4K31UyigArw5cPmPPlMncC
joGd+PtwT/X5Zib5IE/2HwrMPy4lsCdVPPMfac5MEeLkb5mSwtVeqg13CI4CnGbHP9/zA8/+zJ6f
B9KuWSmYQzF1DLS5HHvG7X1hrMkmgfSGe6y0RUfJQcU6NVL/u5C35uUHRgWQgLih652Y3wkqF0cF
1vnHCcbVewP8mC54eGRTZPc1d5zG+wkOtvNm7ezLR3yjq7T1nnRFAEr1g2NjuZIvxM7igF9s5Km1
Z1fiolNfsByzf1t0pNd8mWa+NinutimgyFcCXQF95GtMA0Dd9Bo9iczlafuuiT+FLgvRjukhiyrn
DFhJDHWPxV67WgGTRjucYuYY337FvYNTXnxPPC2cU35VH4Auj0eCjwhqRRUg7nZ5wALigOn/ZYsP
QUOwDAifD/ORMFjTT/nfe5f/senJGWaUPeNWHTJv++6N0XT2pvQ2PVSS9/GY0sU7oC4a73ZYQhku
WMFrD0vT2jCjtY468tirNvwBQrzWXdQvsFDQvWZhrkANknbyTAfx8gMaDvJXBPqyHpj787Wb4vSS
PrBQQez4CDH/eGisLjBjwl58eO2EukjEZEMN633+yrYHpA63HKSAOka3XXZJFXcFHDt33Ec/QAqo
zF/f4rq1Qi8wxSbq6Unrc5+kFIaLBd5xwHzMEZHmEI8LIXUS+sjsEtlnGNAgOvgicuAsPlcNa41B
LTJ3bm04ZYnhBLFI21sOz4DvVHvaXQUwRvJAKpomsuBsLA8Z3fxh4X5MrtbCOSI0zOmWyI9+dGs+
R45zDeeZT8MgLXbN7Wf/vj4xGlnd4difLx1JQQ52CJBEeurf50LQ3izcwNgdliwe2aacVXNl/9nC
2cPqf6/snf1rrO5kuMnJVFrB+zwJ6RTjQ1qaB7Wtdm2ubMk/imKayQGwEU19ueU3fhloD6bsrqjk
w1t5kvasTdiwk8WB5dMKE30okpDQaS0v1SK+VRw/k+Gbvq1XxV0s3uy3jEKIA929xtYYyANqm0id
pyKChELxDC0GEpAx61bKMsK3KLzGAsiwARP21uy7N8mLuiMqlBfdrJs1K3kY7c27fpdYQugmfWyQ
xAjp0e0jsx+tedMPft2+zKpcb2GKzym/rD2tsnQtFiaS7ugY3b/H6Ej2YUCvziQR4w5exgngA9Or
08YLAEXAAYhP+qStvDAzZauHDbIP54DeYx5giIZNCEYA7Cj+oD9S2bMYUeVLFnv+znxQvqzgIN3U
bb78nRiCcZZpifk5nyXGA6jJ9benasGz8V9x/+X4TyzJxemFeM59Tj1E3h4d+7+3c5AF0joxLwQ2
xu5AdqO6B2GoIhrRojYMlA30JQnjBzLmPiyRAQuE/eBYRPELrSif8swXL++HTpHETOeMKjqtcc7w
ZYehlnvG2whjI0pN3Nggk9xYenjnFvQWEG5gP0wWNxK8bUQUxHw9njSEtpj7n3flDAxCf3CC1+FN
3oI1cHLgIEEMS1VGolCUegBYsF85MvvBusf5IXtuxUfjE+kONtcAhaK21IzhbwRcQdduQt4Iuo20
50OJLY7TTNAa48gV6ysLJxUqVC+OoVo/I7eLSZX32nCYjMyLuB5b3jNQt9aAU0i/FC+SEygHAWjG
lQqIj4C8lfSOTXbk4DlkeXrlSzbkCzjtFKTkmXGM8kW68gbN0Lxc61l8o2MJe/XpNwohakHq7pkA
jaLCJq5E3WYpe4dLp9IQMiXASHgN8Y2WF94VXW9JCZDeo4N+0bc6yRXHfCn27GoRHXmOwkN4oF/g
FHGVypV5gRyi7pr7eRcdfqPfiBT7I5CNbo+58s3Q3tm777FecYWVDcfHl8qk28AVYdnf2Ds6mmzB
Ca4WZJ9sskWQHu2LKAe0CXtIuSpXzZrWncPb8PiGN/HWXPVqw3XnTkrvzR3WBeSmB7cK51JwJ+6q
z8uGzZqahItl79iHSKIbxrf3WN+WPPLFolq0U/Ll5tnCmGT3ms8R3op7sybo277YfJbwJl7w/1lI
MUXiuaB/JyhS5JlEB87E96hv03t25GLxDXzaZ4tBCieIPVghGZPGBX4S3rc05pvoxitYiib1ij+w
H1L6XAiWWcnT7Jge9Qvdh7qrT/alWOSr9GjRbczEB2ecxVIpDpkzs+NNI5rSdXHnTyxcBYdu77I1
TslLKrG5eknyXraWL81EmWABdK9nyepH+CSn72Jf2sd3wxkEZOSUn3d8onamTWCXc1Yv/y6SMTYv
Mo/Qh1HJjlpgUa31XXVXL8qEQuLcAX/01Iu5y5fYM6QLpoN0OHcLVZz4MrvLO74tI4Or7ssXzpS+
q6kDFtmQosq6Uah+N/KfPvsiqqt33YbJZrxh+tROkSrvaCqtOVUxxWy+jOeYb22jP5BWJnwGWCOm
SDAFT8rsPVWYB5bHeFwfaVjv9VHGMltf27g/akt9DQT4/Suu5402IxmOz4boOx2XNbbP6uITXq0X
WRM9PUjHLa7EQG2+iht4jSExTjpB6+Ff68GJ4V8Y/Q+fixZK94Vr2QNG9oVHnXD9L7HyFq65glEr
vioDoSGPdj8v3DFLE17eLhAxwZTuXrjqFj5Smz6Reahg6ZF7QroKKwK7bYE++yhq/315Q9XjFaP8
iMDUx5ub/5v//meIUAgsywAieb34O1IXiDWgZeV/UHanNhbAxUA486kLMiXIHjJmjMMcN9vrC/3I
HxGmQ6iaseUykxH4EqMSUKdNsS/GmPVtz3B8MUb04cR7jPDhLeN9RcbV61HsecVzCdjKiwF7AJvZ
h/HVHkN8DuYRiqPYEzY9cSC0yMKiuIMVgYOZJ4KI/v96KPjUgk2tMCkFfAmqq+D+CRtwm7wiwXoW
f4MgFnPI8xA2v0dWMMsh8AMF3EhiM+jQCV03G2jNi6YnXv30hdUj57O3oLjnHD4WM8oAvGGRfmzi
fUrADyZ0VC6sRyAKqGjhKHx7AgD/52EEdN4wZ1vWWxZvKgiWa3g8JZ6R+YNzBBSc/vsOduju+oZd
jeDCmKV7ShDez+o8wAJECnT9MIAoCIDyqAzOWu/5kLoe3yywMVRrVGoWowPfJvBliGX0IORzky6E
dgP7SwraHG446Cyk49dS6HmVwW+KicI1n36W4iyJ00qM2VgTdUI6T0bt9t0Q7GyMOQIaGqqabf5Q
0JuLawINh4yyF2bVcBbEteEqIJckPJpr8x59+bMFYwVq/bJYC6v0cgs4ZO05CT/+lZf6G+A/OO9P
FnWH4r/6AhPhrgmRnohwl/OE2Jx+5CfaBP0B3BjemnUmgFL4WjjRQB6DYgfUr+oiuUl/zNli+YNm
964fLNtRCTIrXqrb+lSvpH01L0/mhd1sqj5AxNgy+L25g7f/X61s2ocxkfZIidlMoH6zw7FzhYfo
QAWxMh/RzeS/rGztLDrwL83GvjR3dgD2C9bgOxY5Mlv8hRWKqgMlT82MBXcM5Aob5gfKifktAg4u
uB71TAg5mzh5T2pIhLRR8RGOSXhMZvmFMFCY439U686N8rZhteGpuqESdA7JxTg4N7Ci+k9k6kkH
Wjc6SVGfAJadavjfxbpmYY6yuZEdk7YadSpbTVoA+mazwrnlGIw16SFU7qEheJRxN6ZYsipUU9eC
LZRB4gezOjS/jstinxhLC94Kre/7AebKfEfWe0Mv73N5Oh233yFWWXq6evrWeeMAxBsYKbnUcJ/Y
754T6Tei8voQuhb3E5zPvtPkN+ExpSapnUkhLbHKSfSxUi8cQrhqSMRj5TfqnjvKIzifyYsX4kbn
qWgLX+uMhkAleyd/AMRn1AiUS1DXoQ1mBmhgStrB4GkFtHHcGchYwYIoFxU8PfRiV369ttipxV1W
sL9oP4OvyZQ7YPukDOqQ2uVevSrhddoAP4KcCk4vnZHPwJyy6CA1a24rp3NCd9Hca4Ws6r5aBJpg
ZgJJnYcxrFe0gJsk7bOPaWC1FDDKwHkzrbfuRrPgCvENH61PQQmCq4GKUHwim95ExdT4BN98SrXy
8r4QOVfNho0ty6fZeaiZeFVYQUWszyeA1Qp1NevWtjIAPBBYkslQh8eYdsLYs3oIPJBYZKFkaB+Q
B4V5OwqqZhxe0yu0OIxoVaHguEEVujZjHivOItj8GaMGe1Jcc5yJz55iTkk55szAWWvjxfc5AR+a
PqevhzA6q/kkrJ3AZTxtDFvxIEAufCJcMpT6yMeA7afGRCv7XLDy0g2bs2eFARmP8tGwg44aIwc3
ejAugykLiCfGtVk5xvCSESRlFvIkfvTbEaKxEB0jX5gXynOKMKofXm5n1CdhnzJGMUX9JWVH6wkh
jSh6qAmQZ7S+9vI5FxwKHlXEFQvMGY+JKQQ7BsTWiHWnF69hL7dWL6PTIu4OHsqKOBnWk2V8iLGC
Yab+QV6P4qHP72EoQ7TBTKzXbp8tM8y9rE5zfXSuV13et7+wNcB38vsr7bfsoZ9Jjt6HUr+Cwxkg
lrQQXDOPIYagG1uGzy0HAcLEwz+ChfVd5DOmkkD89B+UcMDLLAjMPOkaQU74xJg24ydm+vwjSJbB
IoE5JuUoI/+XqAPxtwLnYSwFVsP3UzOW9pgSEVQDth4Hwt/wDSYQk4OuwidaQ3mhoaK+ojikm+L8
vlrkVIzOetzMzAPwwIGXVPU5fojdYlgKiYG684Udo6hXKe+B3rlfeRcqOlE8k6XA7dv1ED6ewWix
S8XeoghK5hCr+MjrYSByCDyM/CzWGp5dSu0zrTRO2QC5uSdKUxTAxL+RqGn66TfgLLAk8UGtePLx
+bk5h8YcmGkf1QtI76YWhJZ+QWT81yO7zgRtQ1BNO0gfgsEVtGZabHZmYlxBicDUKBezu/rvczAq
4CVMxQW7nB/DS7hzqPbJjgAUQ4/xhUHKTNtnmMIcj0eXLvHK8Ieevzn3WSY4lYymOeniqFovvNHt
JXB1LQTIwgNBXz1n+l8tdobv/Tcr7uL+4GxbwROaNxcYjiP6EYd2WyCwNBmcBy4KUxneV6zITC4I
2uIueHCeuT4s3HwKhuHiKpKyiivGvysS0oqAY2Oc0vGxPRYibhGQuzmQmhgfFe6KqbEyiTeQWlbO
rbzwCunAz+W//IqO/242DuuXcfO7UPkjsij/XQlKcdHKcE0dNLMvN+A5ZOjGGUog8HMH0DxQlTCu
5qWq4Nzz0TiRTOW54lA9vznruPhO7kpONof+/XeIlPp00NzayKbgU4f9dEEphg3Rd/O9yxdwUdCK
mjWWbDVRvBcbcbvPSMm+g6xwYVpUtjPeRTw3TDRQvrB3qhy2gA3pYH8r0H/uTmyM6tn5T/XVywuq
gnhY0vu/Phsols9BQ8S70N1sxA/CcndhBdGRG46bHmg2vv9WXGTWcX3HXQMlBZSXvzq2/84i44cV
j5l4CkBkgSKHAJEYPN+zO/cSz6C4p+9cEh7Q9M5bfu/fe3QUDc2RrvrI6efiZndxGbgo/w5HfARc
5Onyzj0e/5+DhSfZy70f+ee8Ix+fp4/TyXdwyMWGe6We8UlonnmyUoaeqK8gu3nxnbuGV/DTuJOe
XY8rwdnHI44+cfcD5w3O8C798x+H2C935a6Y3CUPgfrQGEoB1kiTGCMHEakQ93doPZjVAX3+1b3x
XaQeGJ60AcTndmdlhOToBLp7cthshNULlWXA1C/Xe3ewPJIWzu7415vnIHOiHHVmLMkNfi5XLUBZ
dP1yUqNFeyHTAU8Lc8REmn9+D6yg7ts76tD39r3N8bUDvnBZfNijc6r9N5COPsLsaYhTBF6prjLH
tQVbJTIUIGNFE4usCQagpEuQGe1yzORrlNixUF6IdGJ6BuziQcJoQaBNNNd0SACDB2Oaig/oHTUe
Q4Cg8GzCGNgveSfMXZHkR3hXYMdNclXJLQw7DjHnh1vjQ2JZb966GYJ82hWxGmBDQHfFRuXOaYJ6
rEruQ2MmOzleft5WWES/0AyxTaki4RzNcjagUQ3Y2+27MmNbJ6nUGCRTfCQJTPotqc7xeL2nA+J2
phfHp7MRPRV+QPBhsPx5bjteJTyDFPdIft6KYoCUojkql8EcW55RMX8T1Vqe2u332A1ZuBm8MD2p
Z/UMvWIABXZJG71Az0/Hn6+yo7n7jZQJyMmMhvqSLvRttekwWGxIl6UMFfuYuksX5H8CuUTHL9Ma
pgq7ZiJPzZ26Q9wLpC+eJAQ5zGLMPzbN4tD2pTuYuGsu0RU5/F8dMYjbRW4yME+/vSQ865is8jsa
5GHrJstoTS9Cn7LIiZXD+2sDvgT/pgddjuhV5nozcTdAKJtUk3BB3/Xbgh894ILP7Cccc++55TkY
QZsB9cz2VnuLx6FbjCNimCFJklzMv+bb50hfZNcSuRRhReCzRL2rHuwPV+PHaiMFzcngdYSL2TV+
UvfiP/NWTB38LXqvSU4OVnH5bZDiNRcYQ8RYaswBJy2qv5rVIjBmxqg+pD6QAQTGMWQcGkeYmYzp
kyljaUoydi1oFLCRuOrsKLOY2B1jhSUtpy1eS1htRXN5LX6cj7zCi2fVyCB1Mpm33mdSD764bH0H
W3VikIWegwycVFRq1D7H+GK1rOLoUeCKoguZwDrT1wWja2YVDOqYS1whTr4e2iljnnCp8IgYdEt5
DfOE+zKFHLHXVhH+HBOpb43ON+OvPVgMO8kNVRHbMCO7FQy7mJ5CRIXMTRAMCxbLGORyxo08WhtO
QrIgySfeve9QlFnlEFD1ut3rqDKHGMUzXq38WX31oMOTwKFQofHzzIk0zS7Kpbuk7P27avcqyLRm
fDaSQlembQP1FQoRrB69Vx/nUyzsklHNVYYHyu9XvPQ4ufC8aNztBTSAxg7gnzH1VxsRUzlhx+km
vxmqaJ5P+1gHQgTKK0ecPHnNqYFPBQ0H5Uxh9BX4TegKyJLGxAIGy7+W3oCMZDBaA6Jxz0d+a/DR
gRyIHJsfgxoFNRRm7XGAyzbazfRSYU2YorTAwRseC1hr7jLtB4Fn0fzCuJl3e1huZeJq1wQ6Guj5
CQYdfqrxujZd4wpyorcjFlkq/HLbZH2k4mEvXYOza/v6Qd/GutnH2GDLfJZpW76Fo8Pcgw4f2sVU
u14rAs2MMT9Z8EEhPAIYUI7DSVr+Htqen/h7PLkvoMORXx7/R9N5LamqBWH4iazCRLgViSKiYryx
dBwVEUFUFJ/+fO2cXe6Z7RAWixU7/P03NgTwYRgGzi/7/gs2AWcqYUGqsDDjAygLMikRR2y/un2t
smEp+8KHMCzUnd7rF4ghUCBs1y9MAlibWEMVAYG/gS8AKWLm4hTaiZmEmNaWQPwA+l2VvrFQn32K
kjtTkNKmsevuzt/YMG2Xjbllre0MkhzA8yJ+Chw3X3NqFaGlbPBlfGJU9WytiEmAhPAExADYBjLo
Y5Z4rsUCsb6NxXCAOQG1CbUDYjjxRWC+nf45O144MqgCNofrqNNlysel97LuYRkdB8UIGmnsyIxW
zARpb2csUEWf63JEaYlmdn6xof7KBxu3+Alas8e0mhajOB281vUvlvoF+vssW39wXhGi6FQBTK0O
gYRBG1cvtuwhCarBoVRIH/QVrOz8A32Ak6qreVglsEIAMDkfv6AyAK5PBjX1RwB+rlkFaRnC8FbV
AMdg48eAI1efYwjogMOYGnBpo/TjzIL//kc9eSm2Spa1qm8gCeB/INsm44gM5rQ94sOxj+4NNxyQ
FtaENTpRxxDBHEGlICwVLnOoeRQfObQ8hQ+wbycPqTK5iViOTI/HJdVgahAjOmIXzgbMJhusY4YI
7bdJ11Ywa4CdQ0a5gjHH6N83gNyw4+OaK00dtwCiVLlXt+zd8urYHdl4UIQe7b6Ig+jZUI+KlOrw
yPdG9jdk6vdXixSjNPoLKQ72OGKqPTIqCoiN8I0QhVSF2Ef9kWh5I0RKVCeEOy5vbZExIarBGbNv
YvaGpZilEdPaklbgqmuCeInEhZbFzehHPP2D7+my4gncLz4KZE7FQvpEV0JuRznqbAn4rPYnkQaR
RTvEZQPpErWuWIkHAQfLfdIOkgFSkCh1lPzE8XjChdHZthh9RUQ1qbLY5yOaQ5/jANrX4WmJ/Nh9
uOjEIkv+3nyKT11kcgTQ44CEcyhnKgGaopWxJQOHETUs6mxRcNBv6TxEbwYVHgpsIve2g7JEqwIZ
AzREzNH9q7rkFnI/Sh1CJ9iH7KtdAlRrfGxc61W7jw51lsQZHu9KA4mrCqb8h4UezGXoQqgyfBE9
AbDEB0J7XgMqn8/DRVWlR0G5U8fi3qcA2hszCZdsiHynQUUy72J5QV+h7pwFdplPaF6q2nr3byQr
Qv0kBRd6IMk4GQM3GwWF2BRCU1F9kMtRoEBp8bKn0yAhZwPIepTxGLoGVMluUIdEFRMw7r2DjvWE
CVYn/4lFbdR5coQKmtVvnN0GL6vaG0TPovh2TGV+OX1NCDZqx9JRCYpCP0HJrgihclEM0sHlhiMP
4X1PAD0mTgQjzmQTNKHqAgziD7bI9GKykdmddg1r1rEPiYIBJe6TSYWWwtjJHYweLdIsHtp9TAqM
YCZO3kBFYNKRKZroW/1u0zvndMIwax8H1Ihw2/Z9zIsyCWpQjFWvWw+aFVm0p62r9amcDGKvDjkv
fCwbH6+xRO3ZwJTJqH7J8kIDqj52qPIYggTSCVOGmhcqRLw4N1OBlL7F3MX71aaTKZu8qzEafB7S
ywpO1sy/her8hW7ztI5VgALOqltf3E9GIKkF7jK5eAwv5eIil/YxQWbuqfKziQEjBWO1YfGKdDyE
2McBa8GZYQiyCvpLaIqE/pHRwXLQBfO0Lx9Wa5av1TlqLOaWjc84eVxmd32QtYbMAv0W6cCD49Lw
6FHj6LD0BLwhapZOzkTFykNU5weoXbg1FUHzgLGnDbG2fmINaZDURV+clTJnzMH/Z15IWk7QrUXV
K4fJQgfw2tRRVW2dCPU7TJYWzWTY9EWBbRHVFnX+ErPU6YBLINIHnPX8mExTFgTa77Ut8Rd0xm/G
L2tsqw9yi5sY3VRkQjN2TxY3Yw1GT5U+/tjXG7A5eVdsHdjN3h/ATUxRS7OvMXBZFuDi4TLzuoGK
F+S7JFZo6gCYsBg9J4RSi02iNSzidh9jAdHFE9YXxiaDTzANAP4Rj0KGBUW35vWcZ6Y4UOyTKT+l
wOb6GSk5XOqv+mLEYVQgAkJjxMLE63cDer4Ao4XFxqTL7wJJSwdQc9NJFNVETCQWFGMGYGrc9rHy
sVgRaQMZiwd+PVDLmBYuk7VzaH6fT3uB50uJRboSWwps0ANYx+5i0fUnWeTBCr5Oy44yqo4hM3dD
+PaeMBosXo0l97AetAMejt+Z9y8IvfTF3pJjk33EFPRpjE5YpUBTHkNMGUojPHLThC4pMPEhtmIe
OVndQKrVXOYhDUfYX8VG/oEzmQeV4HcnbVl3HjGrAMtxa0vxNDojjdVxD907QNrErGKGFa9TeS30
LHK8sVl/4LDXHR3m0tJrzdkhLYwZVuU9vHp7dFFqXMGV8RCvto7wp15ZGLt2Ak/qZYWHlrbxIUIN
YDe1EreECPoWJsygW/gO3hx9eBu/8nL4nzmKzPGGEltkj41PC2984lSl4eWslJG48mEUyBniyCia
K9yHJ2u+RzKIvzOJu/E/gZxnc5KnYwHzpJRbyAHeu/T+ngXtK+Odku7SahufU28yVsieJiW/AyrR
tR+evG7FGwjx5t/76ERr8kigafxgC6kwvbR4Q6npX5Wkihr3SvE6RQE4cVX+l7K6fKeJtsfBxlFo
NqHElraQAuXbXwnYV6Qli/3D48X4S4r8vqvqn/ZSggbdtbSbdEkbZ8KnD7usfArvxLIflGRAkFuk
XIMrNbpGuqxl0qkc132dblX5duUh8rdiyWvzrAdNRCMxCTwaRC5mGP3VTN7wr4HlnuP3faEyl0vh
+eYBnz6gLXhryX5g/f38HaGnGADy8jKO5PeFx8IfMJdn8WZUZsNIk++YZajsm8HA97k0Wde+7oml
suAu4aV0qqDDX6v6VSANKMNDFkU0Tu84gJSX+3gNCNb5ImNN3lRGD6+ChPtmhGE3YCDzLo4UJld9
b5H/2HX/Rm5F27X7cldJFd60aMVJeaCQBX8Cjap8y6AyclR6+u95OG0Yd8JrzjAMdcae7l8iaUEY
Lgim5k+SPHjAdb7NyUyRWt5CGR/vgAH9rYzMF7mfac0OCqMLT0BPDL+jT07JezPAhQhMrHs3Bglr
OKsrvUlSjbBCYgpYRhVeFRMk2/Tk74GM/UBsw0iTtMp1LyNXnv03Iv5mp7yvjNi/92VUIg1K9+m+
yke6U/aV7xgc8DSskFwqfbXxmRPfmcCSKa+DVuvzTtc980yeglULunYZVjjcaADpHxlVrCQF6s05
kkEpvcrhgzShfqCL2FQ4wCxl+do4a7mFfpIWkZEo9RfSeAz83CQFKAwi+X2bVNT0b71RLCmO3odL
kT6gEpDkyJxD43YbvWxCqQ7NzUu+AxYmBoc0A/sDjn5ZJiCGI1HInYaTNUY6TP5HkpKJMJCPLF9S
8yqAUp3KARDiQ5fJib86CoJETtfSz1LCm26QwUFnvfs11isOUJVLdKGfZLX8+ybWLmQ32jxlysjQ
l5a87mU856HCpphNwFyFsr9Eb/a6aySfMpYT2SSd1FwCHFUOYkpTkcg/ATblENIwDGjY2agt7C0A
9m6THCoxpKkylp1sxeCltAfkYnKOdCeY3W7hnbtAHvvX6ByllJ9N8ChTxps1Ve5H9QG2E8lN2aSx
LOOMKjA8EW3WCCxAvpFS7oBWiHHpJ20fPCziH0OljZUmwrAsIKrTyaGX6HTQyDir2ckY8EhLyrzx
U8YoNNeoghyPbAAFpkG0JoR79rN2cDK15TUybCCIlGjDxTu+wSKkH3DUandP2TJCWn2mMSx6DIDn
xUVpImCKtQz3Auow5mTgyFDckboPNAaL6gl2wP+hyojC4otAuJxTPH6eS9T8xuko81cIpo3AKgL8
mOa1lc2RstRuL92CbT3Iys6KXgqrAqgonB374rbihV7b9E10u9m1EcKbCK8Z13eg7USKiPHLI7Mh
0rP4sJ9z72OfNUJM9zIfX/PrfaweuIJBtIfPd66kvCCLARu+gq+w6dGAJ9TEucgzYA6JOping3Zw
m7S0wR3uhgpW82RAhNkD1bPpMdbXCAbvmKc/tx3Cf7H1b7GxwncnLh1hRWMRyBic+vYSSV4F3Zex
9CFN+mnYgbYBwRwYDooxDXEjYhHQ+ZEUmtA/PGyEFgQqvCrWfQt10UQYhiBMjlsHasu7/i14zLrz
6lE5TBSqWD1l36WnkKnwJCB0gRRk1Uf4BFE/giC5JGyqv1GEy4JKUn1Ir6kGGxDc6EiGeNcmkFE0
TrAn+PwF7p01B2WPtxcJCeD6kttp3BzmqMSEC0qIlv76FfNxOqGF76qNHtkoh3wXdicgPnfvNec5
vCCEQoxXRFTy5dQM0ARVkJqjmBLYwJr2nFfBc9tsjHIq9yHXFJzr4ofDF0LEBPXRdJfRx3y594Yj
/qAJwPTTLa85+gp5h+ARuvdhEKFS6MwbzO9omFtWJCQ14gfha6Xipz2sHQ04gw40FIFDiLJoFPWH
4A2HHtFOEC/06QN+33QRQnl4F/aQbU3QOv5RTCAWUinL5GtLxGFKHgclZBBwLzFgH9BbYlyWAqkn
w5/ZQsV4oJTZsFiAyNrBiHkcBxIsA8Is9dB40cuFBxkdzmH8IL5SDF8YMpxnyDDdpGoNCXdrNaTK
fLGpjsHg7FjrrzDFBseSnE64S1Ydmve73tWsRwYTpWCRuUTZhP74HjdkLMni92SY1vNLVMhMQ9Kb
0M7slyRhAV3Zx2VaY8V/fVdKYdd8ezt5HIj14yQLn9zYWMoihvC3LOJ1NpEHoU6wt/Ei9VxW1yIm
yAYfHB6zHgu5Jasw9WgsbyFPvexpKaR/sOQe8HRq+tyiYvJNypV72f2+a7UhcTAKxSlUZy2VlpUb
KywPZIG4MCPmp8oh/9ShiGlAiN5ZwdVDSXV4UGPJ0Cwo6cWdxDyQuBo3IHczIpdSzpXy5FmAsqNL
/MA/+/xuHacVtTeWOI/n2jKZ3LfPuYGeeIkhbDF+LnG+zeASN0b5/BqAzrcMV7dYna1uNL4v9HAT
vtckKLXge09tMoI5Ledpnhw8ps7d1fqPnwYJTcTHBwKiYd8Hba9JqvRscRs0gobdJ+UJS/TFexGj
PEzCZIK3G1zXhFQSoMlq8+LpDsZWm1AUu03rtu3lklgnXIAMD3MHVo+kJHcHclK4ilimSN78IAnK
hS327uQACm0I9cnSgB2dNM3JENThKPO6zsOKYFPAXZ+Exggin6k+zufykvDRvSw488nsUy3ltMo2
ixgpZjG3Y7XBueng+s52206QFRCkyEBSuV5rlvkgA/wKCCBwQgyKpo2xym0OTnaKlZWHW3GXd6AM
JFvsVSRHIVjf9yoXNZ7E4pL3+gP/6SR17rY2JHB0sPFIlo0P2wZI1287EelLbIhG73143OEdFfPt
sHQd2BE88mBbXgFRPBzWlp0Ps2HqaFbvCHruOZSMKYmDSxBYHQ1xPdgY0ZFpRDQlAwbIvC4ePQox
0WkKRByR8hLfCJMhPqSjo0ZtUgQJrSpQLtpRJwGHXfWhqKETGqQledofX7E3o8Qjb6qvjfOgXqZB
d6yP9JGljSETHWtjoaH8OCQ5If1Kx7vy0w4hi3Da/obnQ0dCpHkgd3cdC/PDoDVQB6QkHr6HL+/s
NpxX0PVPYeotcg/SD04XPrabyWnwDqE9Hqej0zgZFcOk33GvuM7Ix+DMclt1S5/7B6dBK7gCwXE6
cFW+Q+guw9PgFj1CIuwiJSgnt+gZP8KZkFmeB6Vfkr2n9xk2sYb3ISkLlGDbCuASiE6DYlKG10kR
NudZtG34dVBMLpPj6hWkwPuXeSQl1kEZZhF/xdvLJIuOGIfnGwJmJ3CQciKNvj/xaYKrLI/TqJqn
UbLP4jz+AG6M8vgySUh7nEYQtS3TiKuKXh4nkb68eYZucq6EsCrC95fylGtYbrO4hFsjIfLoxxh/
TGnx87aYv5bHuLHeTBeXeU3U1mUeXObyqZeN9WWOnXdOeswDPsLDZV6++qvn8sVF6vS+PM8X6pSc
NfZprowaMxJP9ZrjFt+6inOatyWj/TQ6zVsjbfgDhzFOVojmRxUOOpJiH8kOQmZ30IjasOlEV0h3
u8ONq04TMNGfMezKY22IN9CHhKUzjZ7C5NEd1qOH3x6WFq017g6VKew07WFUj9rDV9QMO96vYJX5
0Mdk0sESPnhPQIa5Bu7Sgt8tT+1rZqR40KvzFapfl8wApgaEWNmDeuLTDAWfzGQjHw40CVzOjyVH
NQtj/VauTbiDH+szAZ/FeblKD+Rv+X5eaBbXMO2wkS5UqiJkunLGwIxjXhZyq5yEeTjiUoAfXC1l
aFbpcl2skuMGwmrrshAPp2a1J4b125yQoohDhvzJDYQK45TiWsOUAxUAnX57EhXgnCkUVDVGMuoh
6Oo/hLX8xrvPk+S4Ycmdf1fI9VIkvwWD7UhtwSBSH7mKxwjoOmFa/7uEZOmsWHJ76hAR7NCMrhTd
wTMyKRYllz94E1kJuJUlADsfaO0riPXjjJePOLPnugHMznHqqCBIVrJwNIBiCyybsi3Yzni8vAaU
yt9nN/irtaJiXFcsEgdYwQLsAUekNhelJ1+OM6mUVI1UZpJsCDe7HJHCuPhFQiEqwuBw5SNIbPlN
QdRRrs4gmJZHC4qBB+I/AdKQOo+Fzgq68eQSCrLgNlwAAAzLBfzPsK5N4CYijbcrZ8oFS9iOLEcz
KY5mXzESd3AJSi0EHwH9Pc98c7EBpzQbwCxjYyIjt4DG365sbvqKZ1K1EsppqkYiq0qO998ckysI
uZcuog3ku1Q2c4Bh/93+/8VgrxuTv+KkyBN/v3mKPEsQ7/+K5CY5sfGyGc+YSUlk6HD0FU2xoIMA
qX8rzHGyiXC73ChnNyt6i3v/FVntGvICgqd/C+bzZMvjpIb4B3godebuxw5+d6mV3Cy1qtycevJ3
BAMYgHrScZrcxgumMzlPxcCQc/5F4VICO8H3f4Lk+Gw8qS3b7goPtxyQS+SwcI7LN9oZFAdf4Lag
DA6vSSy2EkC6HJUHcDchkNK0Oykarw91kpN/5Wz6G3pMyvo7Ktzlkp1MWL4F5Z/9yquC8Oe34Ppx
hcvNR+sNid5f7WiSBU54ueJ74ltPeQoc6DwPeQF398e98S138BxvImD/Nizh/gcJQR6T04LfCpib
6L0AWwsfOPVMfKltApe6PFK+S/mJ/+H1Pq6kVj9yxd/nuJbqyBWkTvgWxhXfCkpJ8jnbiZ/4cg+s
72BXfYAAUkuaHPyQRCPwHHDXNMaXwp2eSPzmDhSLfSa/EO3yHnzrj5eXg0DUgfhLYSkJ3VL+b0KF
TkgF3yDZOfqksCRPW+JDRSnlIbZwhrMIEjyUqpyR4KiKTVFnmqG5o1Y8kdugDfn+cBb2oBFPI2b1
G5+RruVpHzjqpWipYYLMxbN57ZTvf6965IlQ0fMUgha5Thrw6AN2gMGeS/5+yzfpIaG7vzskjuH/
JkduvxzbNRdNKsurykG5UH7kRlQfanBz/h2VMAXaTHK1ylc5/K/63A/++XuAmAPuSax0LaUguRJL
YxJXS6SDxE3QN1YKahg3zPDT4w/UaN7374mETEIY/30kEAze2AILIcWSfA8UBocId5DSiDQBVALy
mAi/br8G1EBGDZK+pIMjKcOpItU5k1NHAurbOxAf6VsugTQFrAatQ1EU+PxNZoBLr6SgBeBwN4lh
ASwCDoTvJ8OGTeUGP1dlk4+3rn2FnLR6IEUSSfHynungjPmr450Kt9khkwfkfVHr5NdHD0B/9zFI
DTJVBBfVaUEk/vE/paMfPRJlE/+ppwN4/T6Fey3cs+6/iQB8DpJbUGpDNXUq1cnGEAflH//WHryG
j5d9+/gA/rUqTG9BDS0p0AHnxSvZ4C0IFSB6EMfn07CuJd61eHOJzq/wSCxyt2d3dxB8EsDxZnaS
DbnTI50Ff8KSoxm2hiTcgA/LVT5+eiHds5lW/UrpE0Jq3IDe4G0OSgUws6k1AKNiHHCOQJvILw5G
SukTOXJ9mN3BTZ126YA2iFbBuoNC/ZAGAQQKqA8CfKo+cIQmsJOG8I5xfIOH92XDWgatCIEoKUWq
BIJOya9ckW8RxN33H7AMQBMKnMtvs034UQmix7q0ob62eVHuzWDEO9tEux/LgFCGJhiai0PIClcS
v5lf5JpPAxgDcfUQXbVQZ4ALqWAK4KWwaK/7ze6S1fw1qt7R5diHKe2sOV2wD6SI3djvKegEsOa8
DwB6PPdlE6+swDoAWRRtaAkEoMErEVwhWH3wCwQsEUx6I3lHn5CJjdhCgOxK+MQZHlxiU8922bb4
xy1tRW6kOoA/wI7gKcTXCNgC0MQIQ1nrC5wAws/zgKkIUuMWpJoJzRYNA74H5E0nN8vplRiPdw9M
MnAaaMaAuhEGwJJHVJTsGTnEVslvybZi9FuxCj/ae3I+GONjZIzbQzi3DIKAfy5QCAM7Xb1ItqF9
U0kSjUV6SWCeADzIEUigE3FToDYR2aCKIycngLuuoxe9GhIZwG4AL86m2u4XAF8gIJt2b3Z5dpGY
bz8FhB1Yt0hOClsNITzEouL42x01DxTcB8R7xz6DAgWzhUG6beY/8FXm4IxfvRwrx9NMCM/4qUGt
gcEFm7x6vno1HPalkDLDoJzl9mYPufbzbDUUMz3LMYK8b+1eUbs8DzSesr8ctDU5a5rj149oAqSD
iwz/Pnj/wEVwZTUJ03m1PHmdMF/oE/L6RPeB4jxgYK8t+MsD3cSv3mujwNy8z9zwXzGZBCSn708e
YqjAnomKr47bHgQv9gcN6eXVA3LRkdEMoi0P2ZC8aZU9z92XX+CqObo4g90K62Cjj93Nl5QGhvPq
Y7LzcyCP7fHL7o5pNWX6/MnhsPAas9P2HD4DDLPkkei9idEDrUz8PIFPIbxCSghfSq5B2MaII76n
R072ElpE4rcv5htzKtgXGg/G08+UL+0IDgUyrsedEFRybEQfMMe1eT88ycsDqxeB4lG+uAyvjmRZ
hmqG4EkqZz5ArgjDQJcYBNgpQPTsOzlpbXrPXTfahEZ0HL122bQkFRcIYygU2ViQeXbtqAJ1OqOi
kH5UoKsW9duq8XoTOosMupeU8Kts18K8SS3DvZhae/A55WT60l4ml5HrdWbExJXoTcuAnL1Jsove
h/Q+ZJ8Gp0yCMDiqQZhCKQhgiji/LmOXzMiwhvc6Wg/W4ndrYHRgEOs3yOzOGj9MFypBnovS4b8K
gxJNuUvgKmCHYMHfoW37j2EHZT75UXcZpKLec0Sqpn6GOp4uP+sHpIVrlcg0pOYO9TIbJ/cFx9Dv
ZqDNy/AukCuMzr0EYh+AdLDiwYKCXLRTB9k+2RtY8kGyAjIriWuDDtuYgdAkgvbEPIFYb/EJCaH9
IbMgyuF51wjzGft0OjvOWpESXRad/a3RU5gUtB3QZtC6ss720vWTypyFNY8QI9CnJ0nAI2G5EnNa
AZwG/bLIiBZlbpe7j26XZC4E5NY0menoHRNsSFCLn9kRTSgTu2cvBRKSkSbBSrDZEsv+hLDYPBFi
+2VK7UKQqkEoSfQ9nEymYkMTWm5rIu62x+je6h2j9+FywyjMkDFvS4JoV+kMwTva2No4A8hbhKqN
bAQyd6VFmjBW5aPLyf0SWsDWQZekRR8gNySGC+33Napj7aD/KMvG7D3pLJvbB+AbnINEMTDg0Zvx
l06aCH3Aikfd3+v68cvX/Nh/sgnBDp6bXayGgOUFv9M7Md7iNkYGyJzIj9IClLG67/n2BKaKc5K/
wTdgE49hqj8RkAM2Go4ZEspjDbC0Ye4p/VbfODyDPLgFun2P3/PP4Y32D7hkTvYecvm1vCvmIZZo
Z0NG5qd5Gef7ZPX0nthjdFI4alH1S36RuJjUAcdHpEdQBiwg2Be7+/ZYDbTwIcKko4zoxhs+oxAz
Co1/eB+SOInVESTBP4/tNRT7xXmeBxcWXIi7QbLUdnKyFMkLYVNjOu2EaykhLKVfYxLPmRg9IM0n
6H90gpN6H5xsBLuw7TXMGmKhm1+8mYimwsj74Re54nABEU3N3F5qXExyvHm2f0J3Qa4BvndO0rba
rxJ3FsVEXwL5hSkL7K/xsTQs8vM6focvr5g14sb+PEum75nikFU01h0Ql2N6AvNTK8ij97yaMyYY
0N7bx+bzCp6evkh/QBxFbWczRWAySf++O043YYHJ6zwh24wP4JmUm2OWejC7v9W7V81Su5Bk8i+y
0J9n8Ceef5+Lyy8zttQtPWyu0oUmC/ziERYH3Ev2aV0vPrPr/M6ADUmGh9eKJSRsRo3BG4iBRO1C
xUJw3WwTPlX/2fFeTKpZRguRCo0EJHqvScbO9WN2fJhQzpANtHr21Ts5VKFSB5Hce7K1gv8a6qHh
HYERo0ZCngrIoAJ/1G9tgH71lRykBxnsrKzwT2dyBnAZ/LJg+HpN4N3TJ1F606tVDpVB4VwdsZ/H
6jgnddB0A13xT3o4BULH1NvMGoPXovqFjpfFGFQLODiim/CNzRUoAeK034iuQ3goj9OE7KKqi8fD
ARRebHVsmTrcZxESDaH3iHZT4i4xqfx0HRxCA/qe3n7/yioHC13LZHpuH5N0eRmXs/tAw5KyqiHz
PMN1bhms4qqZ6+CZLRWGW/MM7SCh54J/Zl2BJNI+XmX5bkcbsHdEm9Aqu5qtipgGHblI+P1Jmta7
kaiKwUeS1NuKYcU/1a7jln0PgGg5jXFtMwYmZa92/57x2xnUhKMsSAnxmd1gFwGiMMN+aqnETuxp
AiZ6RugXOCpw/BDE6pBwoAjCsDN9LVk8G9s3RBKL9lAZ5YgioIycFA7NfjOE57wVGZOj/xpqk4Z1
xsr0tJW9mlgdxDxY4lCnO7BRDiX3VWdVDAqLTXTeblhdv5ioSw2SnwCVhTlCQkPyy+ruXZaZZ3yz
n9M3nG+DVr9xaBwS9lCwyrqMnzuLA4RgkgWQ9H9h1e1vrGLI2MqRX9WQ6dphJV8oC8i/B0qcg7PC
ahiszj0fgF5o+G98g8BchSmRVW17DzYj1pLG2Ss+puY/GBhYBA3g5qCICeaE244+eY9SeG86EXGr
ve0LRzKNNLiPKufCrB1kK+YkURhwS/XIeNEhNOJq3UYPmC/pLbrVr8ikt7hYcGRa75opDWSV9kHE
y+0ubMkkpvJSL4mPWJYR3Nknhw+z4XQ12W/eH0+dHjFGkpjcuY90eCDaToa/2SKP2fCOU5JgiDnw
vckPzC9ed46I5DPxHr+bXfZD+54nt6p3Zr+KiT95TK4TYrD7yajelb/qrjVgZ76sadBy2IKaD/pe
2q+iVE9P7GKdjZAKbMJaHZhZaW8YzjvOc5c1Bpdha/Fa5JA+qZMuSUMP6iAdsSpMjHavBXMBLMVH
902q3iHE2Aw/XQkgOARLUIiZjDAJzap8miu4ex/IRoDfuecxy8h1Xc1qdNle4firU18jB5+tQaGc
zRJSoJ/nuJqH0H8B2ysg7rIhfRlVuw1EYi8gtL0NPxlJjRo9zQoe1gnlb9ck3QgMRmKPIyuOn6/v
M4xbpBbHHFiMPnh4ngSFcVhMByc7epHj0INzHxtJ8ibMxHy9zFYEWJ9kxa8FywhzEaJUJVI97GVc
kv1icMTwdR+CpiZ0H4jH24O/5bczI87BRldCacr9omE+C/s60re3ycshg8b6gaWHPLLOa2bszks0
JQCzYA69c0xGqQTX+gTQxGlf9W/WlcgeYsdGVRvmTI0AL0ZQhd3mAvQf9HtrjsMXUNkJqDrY6xi4
uwoEEMp/MLUJOP1MRe23+I0H9xm+JpJjzrBBFYRX+zm8Ttvg4BDWQEcKu2dnhU24gAAM8c0kzRh5
tlFF7q5u9BqYJMg6AunX3W6C0kMh+Mzr4B4zbxOSMgcdxqZ/3rJRV6mvHy3uZDQiXNBgHStoO2f3
AsSc3f48ObmPySO82Wx4cJzcV03nFOrk+Y7lpqZDiFBjuDF6am3z5M1PWEBcjj/ZOd3t12YIi3J3
fIdvjVrhDWkWpjZkZmQwQOR4EWrCkWIFugtRpRJRxjKcinisKlZNXisgV4MDy2QGLQT0KYQXved3
AoGt57QNfwMTqfmrkw7BTJeARVjeoMea6oOX17K7+O30APvug1FRMxDg+icODIbfvqihpEfMhgyZ
/stu+whVVPBxUEaodpBXtojgEe5QQuZ/9d+2S6pMjGOMJH6fVKeYEv4BO1i/8J6HAhjSx8vGMF6B
bzHbzg38zOEDHIC1o9dYp7EGB34viT41T3j+tKbZsj0+h2e8V22zGOJPJgYVzuthsWbPv0Ed88Q3
0vEkq+ONUJFyqrbt27gLxxeVY2UdfgBvasts271bsGSeql59gO7R6A3x3ANwgT6CnijM7g9vjP4y
7y6PACqIEibuttVrE50JcXwtSpS+PuJZBqbSZM7mDu74/HAmE/YpIiNQ7xhDhjNV9ng4dyyFnYgM
CGeth1vq7HUz5wlZIcnXwaD93Mt+52JmUALdLV7NzePqoI5uMWIm2UG0WjIYlCTfOU5u5FjTPM0J
fmkth2XvuH+AOghYGjw2VyJah+SgKM2nl8Wt5cc/Bg//IwsRRs22S7TEyyr7KI4NtFPAXLDMvFbl
ruw6YlL4FbpEyEtakGUtkvUmKl3CvW3aftsJSr/9Nm/geOAWAWeLZaGw3x3YqtFU7QcGC/LtED+0
eO1VgNozditDZ49gb75aJMK7TWvvDHTIo8MIWTrDbG9y7x0nQ47RDWJeFLR++asM2PdqlAMF52f2
Q5a/9XNXmAVq6mtxR/RCCUIHVM022SoYYOiqKyQR0f9YPKCr8rvTdm9wd2s4Am9TtkEkQj66m+/b
c2TUbTksnVljnHi35XVQ4tIINxGjwyHWBaJ71EEG8ZPdk5DueXNMpoBJ9ov/e4jiRI7OF4gmH7ST
mY+6OePPYP2f3XYImlGeeSK17VoaWC8iJs2aSC44bzQYB2H7sC+QfO7yxYbRjHseYXqPWgvJNwGZ
cHFD7YcoqqG7tt2KLBhE7V5N5CMYEUuC5tiz8v59h6j6hDEcUOn3hVuTp/AO2kZcQZV267dgdGEm
2p0hJIesp3HtF32sZpCV7Qwv35F94apZx5vzxOY/YMvvRtmu34BbiwCKwsoXJWyG2L5yu7FxIWO+
Ygmy+2DUgtqn6PiekfyMqGEdY/8Bik9ywWHLClH3x4T2Dp5uaV+XWS2Erre61z32myMjuGhB9RB7
RiE6mmkEvJgywS4gij1xweCsNKBo5ns1zoUScYWNoDmt/bOnj+sDHM1EzZDW5zykU0jzCC2FhzAJ
9yN9PQKjVpGdO1+cZ7RvOkVZL9aqi5UzQuA4ybzSf9TltYfWqktc9mld4MKZImPhdLcQC2PULCuN
V9hl898cvxwO4rHB8pcN0bFRorGIKdHHgQHrMkBjX0GHnEInRJrl3se5HHC44nfAugwhNZoRWS5h
jWr8Kl6bICCsIthxCB0DQ1Db2yaeYUxoOrZRnH0a5FXqkkBP9HdW+svgTthjnATVnxIIgKgw0fXC
W3zEEOeVvoqc/9qd4bQdwPOI/QTDst1xkdKbc1TazQ/Bncc9qvUcO8Wx8BqQiG/sAu682XGKxaUR
vL42mfZ3uVi/h0oPOFbvEbYZ0XMlzlabZQ2sCZTTvII4pPfENNnsXUVqyWzjtxomI0R0khgjzDI1
XbiRq1AfHMmkgpKAiCWCzbQLlTnCDjKk5O7cjGSj7BHzqe/VPb5IlGTGOjLx4j4rp+el+qszqdH+
iQAlEPA3aw+yNWGUenSBvydQPAxmfse+uDlyV3Bc3btWss8jKEOmRm4eLjQL7YTpqePVC8Sqy6y7
R0Cyr9YVUrEkbv2wspbz8wTDnoce3iPQNrpjmY3yXZMF3km3Jdg6kkIRMLY7+bdRurw6GzBCmGts
TC++oPciYCmOEm5QyeDcIX9oZ3mMbqLTe2OSTYzT0ADXUzsapbgh9uDRm7wM9B/GYsIJjcF1DzYN
4QlMb3QzwbO6pGy1dLsaf7YkLPGOzmOA3Nh0q9Edp0/mgIUO1GXT744/Y5ArBOZGmGye2G4QqvAj
4SYBjOiAhySMyCU7LeigjmcQ7NSDe9RDd2pa2IzEJEQ651+I9E02jMvk5UHgwrLc7Wd2MW652GzB
GnQwAB5N7Cq6myT9ln2M4Ift69FxTYaIwrARKKvFzem6TUBMxMlYxEir2JzZaaP3gC0+XbOHs8Nv
VkaIs1+2M9KW4eEh39qUOE/s6+UUm7a+TfDiTDZan/gcBaGNQEfaF/wm8VfzMibgx8WFc2Ocsdz3
4tF9bcANtmbEiKkaORPVHv6Z1WulA3NrOTBGw4MKF7W+ZjUM7+6xP0V8tQviO6Dj+S13xaLet0aX
eXUotuSuYym4t/q0xS3AYELivxdiAIxoPjsqRMAQN8CsDgCT3J5IqHtUDjjvyp5yQmvvdQ8a4+cA
ICbp8++zFVtPCi0Fmb7AMgCZPVklpPOHGlHi1G/9tP27p90k3V31sU5tv0HO2j1mqWqs3M3r7O4a
LhizgRY/tV612g+q1fEAUawL0aedj6pxw+ks1Z9yjq2uPOijt4Xr1lZ3pEI6dJ4w7Dg3pisiAhvT
mBh3EduNENKIk/sfSee1rKi2heEnogpQEG7JSTGnG0tdKmJAEAV8+v3N3lV9unedXr0CYY4x/vEH
TaiMcVml3eqQ7A4OPWdgqb6oLjjCYVsGKwC6JNrt1gWi6+wPn3QBLASkcaXwFZ7S+d/C/i44LVUQ
K31KwAQlqMe6L82jAhsJ4F8SfHrAbWhFOGEoJSO86OvjIOVacXOFN3iNsVwVftze8Q3QEO1O5DBS
hKgDhvteoZtk7AFzwjNkNEjQY81gNX7wWw6lQJsDAHv3qAvK1cuv8Z1h+FTJI+qP9Olu9EhNrCZK
9w/41m+CjFf+PsIuyX6tmJBebuPtezZJ7M4V+NzJojc49sumcEHPaZAkLnvbBjbA7IVHBYUNnwFQ
go3prhSfE1nGzZ+7OH9O+8mNeCKY73uZt27O6Fw6ffADhPrZqEiUSD++SQ6efQLixVBqbkwgtp2t
FckHq+/C1tmqxIz7qHX2N5itzgxqVlpTnLaGTbfy8sn4AOP42S+ijT92JQm5PgCsOawjNiKY3bmA
frsZnT3PpWTYIG1h4eUTjI7BtupUaaM+AR+I2v/BLNr4y/RNkhK+ZZszgexd1KYUUOu6IRwOYw/q
Mb9awukEvnWd0T0O8IiAnaamwrPvRqoh8I6VH2rWOGxjOzs/txF9+Xs9EEi2nvI2vBEUEvuQ9vyB
DQsCU8IZjJCD7pSOfDQhUkEfA8IhhD7cjaR5u1HGvc3Fq+zvpJlzZ6jenIjnNxUdKW1wnbFzuM76
hwENHvvFfwfSLu6CT6yF7VjCnkSYklw9fdVuixnlPlCG99N9cUvVmDLYhC6QG5TwWQGcL0hwQITU
vzI1aAk00GvunmgMMLHIZkpcTPQTW1Z4inCgtMn3zGv+XQKb9lxujbtbgJvbMHanAudWrRansNfh
xeVa5F7MQ8+WhSpM68PpEGnrKvk53GELUJ4pHlUh6a2kOO6RI9ATnT/n21J337xI9WK3uhypJAu6
RJC9z5KI5hdHH35nGH/nrDjFyt0Uaw94Zw1eko9hsYDvREEpLvC/8bHkxOa2rAhcncLcYIsKHxSs
rYGRcx1245bDU9/3nDAlRpOhG9olCALUFVdIO66B2NljJkjaLI9qY23MPW2J1xNGhqJkpIxpdxd5
NNlQRF+1PDma811RhgZuO5EpjVNoSPA5haUlYVGUc7bug+C1eTqY1g+iwcGM0VDqLNRHQt40ODR0
+ie2yPjc9RdogPHgSwsW3ZlVUydYc7OQz2ji+WbTbc8ThtyMWRECoQAanYnAuSd+ZGhK2X2CISQz
Zg448E1fmwccUuu5rJeodGHFzW+wlj3VI5HN18uIkeL3bwEkAUxr8098cXK39Hruz8VEg9RZEDFW
ajBI4GOx6Fj3vfbr8LrGxER6hZdFzddjX2QBSqY1M9Nfz8Vo1jVQy7OJSV4d75JwBDFhmzxnzb/d
rIGxBY8J5Rh0ZA7HaOirlsrP2lolnjY3+6XbrPoaBRTeNUCyKBI7yN1QveDqGdbzTr6Dy2bpwnCu
sW8X+xHInwhPk6/7SMD4/noIMe0LUbU4Lm2YdWCUnu4Gul+nGpJkw4FulQeOouz0XERfgSKKg+jr
iS6ZKb5i2nbZcLEdAwv7/T9RxRLjYfjwegs1kGUryKMqYvyzrx79M+2VSquLLcRE2zztegLiy1SW
bVnhgHwDwq8YZ+jlfdVjehU4M7zS91xxVU498HKupdlY31N39QQUhnu9ZXh6LKBEouJYYQEo2hvM
eVa7DXyNnuYzs8s3qCEZLC386Yzc/8aE1oHTMbneTjx5+exYH6BOEV1YGu6PDSatzQ2nQedx0qbP
WBVrFQZtNnI1khNxaOlrcIYdbilrEJgeszDQQ4mZh0j8HbKG6wV4OeClujDGWTrgBaS8cpcNjjWo
S/CN6QMpgITWXJNLFTwIyqSHN60TfhMBrQzkVbVn91gqE4KxZ6+U7+W+S5UBir3+vGokJ2VYLVs3
Mp0B3SoWDG4eNcEg5CKeawfrqKA57Fx1RKnkXzkXR57qHG7PISNb/EQxBgF7YsaILbH6YeMKT8Aq
AnlKGqnDsfRYgWaixJU9w+ZuAnNlFpUB3PITn/sJMlwcknFWOFClnn5F5BaXdiR8n9jP7UaDDX/0
B1av4b4/3XpCY0h3wJYNRnNUTTINVS+JkfZnJt2cy7reMujT8DNxfNJ/k77sBOz6CEVkh/waNitm
Q5ZzuPGHDOpkYhFkVZFrP89PWVRtQWD/ZbpnkbbRwt8fQzJHWZpvxb8gyGBFjWMcoVIOkgkGRlj2
7pI6fuHTMioIeBL8xlfQYfODOdCo82R8eMFTT8cNZ1JO2QN9axzFVtnH/yLTHkxptasSXAT6UHjM
ZzAYLSVCze5d/7oQODjqZj17lGB1hvJA9/EvnWmYQkG6+NG5XMidY4VrmqwJ5HA3x5aIsiCYa99A
3tBVdSkP1g2xvHff093ywRcP9VcVfve9cxnepwiUIOo7tRz+ivgOG9vwyFuYSOPd9BM3VHtGqRdv
xaHhPMZT5sgW7mvx+IwGPuvIeWWx4GBxKV3sqGf/zuIRKWNzfnFuHGy8VnSwpUdMr1tFv/317+PA
Qha0/F06AK63KtwIIH/CXdhZGv5eE2PFScDLXS1UQO9kSjff0VOdpMNuKWyukGRdsKd0SbBDl/5P
ktT3a08eKekzUTwt4bAvpoCvAHokkjPz/MI3HBkYFOh30TK9R8jQCB9gzphmaGDUpb58wBfjhS2G
mBkn1JbvAWKLTzTMXFu+Rq89Ejv3mHlsNN9h6X19zebIUz2wM2ZGAMaHn6oR2mAc0LL5bqKtQYPV
/QMz68GqsI9sc77L1oa2Cclsxnv9us3bmJSCy1bMoKxdToK2N4PIaW90T/c0JgSFDA1WuitcA2Fr
sAI+8t4475TdqP87D3YuMoBZ4/EI00uMF5LAJ+nJasm9W6DOKO5uATZotp5A9OnhsyAF+EWOmHq4
HJfgs8TDA2PhHVMg9zf6HWuC1ZiDeDYbR2hXxTutQ76x8za+oABiviv3uwmxV2g5EOLpaC3FR/zC
J8Y42JPAThnMPm4/wlsUf7XL/pmU+1fSHutjee7N2GcsUWSh40HFeA3WmBWQhqnubwE2ZcFX4Woo
VjI+mS9XhVCBQOJHy8fLn9tZyin6Ph3I9YKR20CWh3E+Nm3FHwzhYAOOzHDxgagkVBXDZ9xBXeiY
HPEDXdSHX1BzdT1kquPPg/HzauvhRZzY5dA8ULahcgpbBW5OaWOPPW82ux6cBW6N8VdDQq/cgfBR
7SzOavDr65gy4gDlLLSJC0UIHe2aYQyilp9bCz59CAghJhO3H1T2HidqzKuHbC18kLoYXsDB2shJ
xv4klI811B9w3pSxSl5DlnKgZH0R+Op+xjadHOhzuWS+RIScPiISE4XqBWnWbar7lYevXuPGyPhI
JrArpzcmPtLGYNEuCc/oRphxpE30BzrvEzrlPfakjZRLXGyT7xcDY3IQtmSbW5I1he6JNwV2O9Du
O7ZxBTBAa+e847zrvuIgCKyw/LqRnaALdTqDqmSZztW7Yuz3dt9LY3IfznqIAxI8XcNHiDuLBcbs
oiyku8MfAhMYpjtEbTR0GF1d/+WBFppjYjd72GkOth7Cq4d2NTBjzjpYnClLmlp1i4WJLDXuTpg7
XdzjOxljTwsGXNgYYjGS4wSl2wJo1GaXJT0wEFHuTkA755eg25sfVNy3oCB+h4SAhHGOhDrr9EhM
Jtpy/EO4aNfDCiQV2p+YymWPGluuy/WNRdNneN2ao8fXrePfgTs3YWvbn0H6YlcLg573jM3VP+WA
2JgBkl+4Cz7zG/fctOg83M5jwcecb8FN6dasXYBT1kHpKOAqKCRcaXRPYfz/DUZ6YorT7eFjOf0Y
wpROORPew8bv0c5rhJct+es9vhR7kZ+iHbVU3+IyUrlXEStN7ikzNQd0xlJAwLoP0kjmO1TrwZ3H
qee0IRJ2LGHInbvAhzccedn/5w6SC0aXsJzh4osijucNlhoI5Y816IQcPE329NOMPSC/VGewbrAj
eSN2CBBr6qjR+HDkyQiT5zIqQQRzeGYknIsQG/Hb4NFpQ/IpWFCzg+HWP2f83RX6swThrrUjEbML
2ydh8O1Fsya6kpSdsQF+zxCdRrBJ6JfYTHAx3/TErEEVIhece1K4BAkyan33ZfI07I2R4uYC4JvC
FNsLGJE5WTurjnKSON9iHGZsLqzTBSDhM2ikPjPNI0GE83WUST9tIznsNnI42KIAdZ6z24Rz2RgT
xGFlU3ZhbJSFzMPmDWHdBOiGgkpzubFlyJeCW8fdbz62NlSsA34XXwA2oYX/pnBny+EA8/2dsAx8
kKCBjcGoSkDKgx4Didc/12F+vDP1YICXfiN66vQ6HkSNh89fxsYZjcmmXXm/meRNuv2AF5b1Yv6n
R28kkaG6VScw3qSEffDnX1P85DnIkj7eIyI5XlpB3cVg5xJjx9DaVJ+WK6+RvWgNDrftccdNkMPr
EG45csy8b2MMQD4h8uSg2lDH0J1K/A6NCQfnt1ONWXPqaDxf2MSBj9lTcA6WjkCXzhik+isGRXC/
p0u70E9+gMsckLzNt4gHQrcx0Idm5Y15/MWGnvLJOkAsd7O0jmG4rnapRDwVstj5Zc7W8QiYRA8r
4SYMBs0DQVOF4/6U2RR47B8z4zMGHcPA0d/2IxnfANIzGL72jXsdPUPqmpclb3AsM1CIiCU2YFiy
ZqMTMPx+ZeVMQwD4xNZ3ZzMVA7K9fruynTJ9CsUtEe4ODFe3iQp3TcQeRl79qRIOEpyfnGcopQ9U
jW0oD0XOiv/j6cSx1L2k9LL3k84CeXxN4elMrhzPV9ZE4+uBt7JkRSFHRFwcn2t5yu6hP33QotK/
OITZjRAgc+gTDoyo223wLdCFlzunEVJecEK+nUFIW/zhpWfzYCDkFBPqzs/mt/0dpxBoPJ3FQpI7
1RDaGmRjbmp/yaM3IX/B+tBQE2IveXnyoT18uPW/oCeSqIpzxeKGwCcSqc4sB2aPJanWJu6s+Mjg
pRlj+JD0ISdHlBDhItH+fbYvrxMPPIdDDa4Br+MdPQwgQac9GosvzM+eW5BrB38C6avu47/K/hzj
W5LtOjDAj2F3v7DsCLiyVVRkuNGnSpolbG9eFJp56+0mvfUbxOVLTaHiaWs5Ks5XvPT5LpegeVgR
La/LCiODbM5RteEJzTc0OtDePQlVryM5sF5ciKzyZJBiWGwTy4aGBqSJs6di4nd0dLOapVde70hU
JqlZCjiF5hkKTgZuQdgJSiq6liebHDq7mlmWZQP15wprgtRS+3GW4F+H3fkDrkrmFa5WrJSCfoQX
AehMsBPUXGo8AfOB7ioziiamhOhXUFLcXJ41PUd1Bv1khspzz6PNbA7sJqg7rFTy6ReoDVCoEbyh
R1I+0++5f1R5jPPDI8utKZ9JCTKRJlWcWkRLkLX5aQmPUt3fgTWP9oqYVc2RypJyPJiWikeKZpE7
jBANFqEZt/w1fDA+PCxc1hzZufz9U18CSvhquiGaHV3x+rYvR9C+0nb3B1+SUbkA+qoXV+z8S5eZ
P2ppmnu8o+rxMpb81me92l8J0GMrx7WvCjYgTJlm5ys4urGe+Pha8kY0Y6DF7bFRu+vefZQA0Cy0
4DZpY2NzGULRVgW9wFc3GRvHsbT/Td5VoEQ/bN0EsxAaaJGyPmN42sNsginNvUt6i3cKPedruDDC
7pM8okEbacv3uKTxJV086DdWfaj/5Vm/gp1nTkk1ZRxjgNJGdfRFP/vOXDPK4h2GYOTD8AOHEjv/
u3XC0xLvfF5JZQWfwBw9D+gR56zZBgvkkElzzM7XIW2LiN4qJlqcrR84PjVuHr6jKnkxfGPeAIq0
ImSrOWHZhyHvPv9T3YsI6KhmYGhtfFtAsc2Ydn10c9wy55YMFsYsYx7BEjXi9obwwT7cSASNIKHS
tnEgtjsdbAgFBh1dZ8SSkKH0GUhDsQ58rczKrlcscGA4EBZ9LvGQY0YcjNB4AU7FBphIcAoh4mI+
/o2Qgfn07+u+fyXWEM+J/rm35k25z3mloGYNlTD3oVHx8NCATB40fPdEFbMHZ+pwN/x0iDEEwOy8
o84+8OPQhzjlMp8TJYbDzI8z8LK6LBWamc7XR3CwAe/NuQYHkzAhHlXOOVAvA9qnGgCxuyxuu0mW
sKNgZUYO9QO/YS0VHHgDVyK8WeZfg0lWpDaa67fgb5BgRwQBG7SPrfqV0zH1VRxCpE7bkL4dE9Po
O+CCIFrmdHjjSW5rigjnu+xLipCYEhuXVFgfOA1RCttB1j+4xaI3jJH7DGqsMkhR9WlG76a3czSk
qcjaZ9/Svc+Q9/CnoXoKTLcJDqnCXFRa4cv5MOOftSJ0yLSr6c9FuXedPGfvLdalw0dUN95nixhE
tf92AgkpqA3zgj1CDEYT5Sym7d1sBCF+2Tof3EzwGjWRWO0Qlss4TLMq5kEu/8+scTVMP0/fFZuz
3NOJ6D4oEKuyADTrtsW+uEUcG76C/uwaGnNeg4XOUyT5Mk6ANvhMKDnPCBCOJSHtqkbiOnz5iGiV
dob5g6XFzyq6VHwL+bobkjVCLgY/Rrb+zr5YV+cpl+0xyY406goC4414WDomsX9zIH0FEiisbS7x
ICgn3UiCJznC4smqhX87pnng1o3fhtoKzpboNqzekQ7lgj/Iz5aOmvdxqzX/g2PMdEaHiOUCbip/
r/GNVB3AYrrNL/ziCVbcFA8sTJi/YXPhtmsecD19/nH1eK4J1oL69YYt6JMPPahI5h5Dqkv4WvKy
h5fmXnDNPnTflBY6h9efuR6s6R+nRJB5YOXBa/6FRPl2bxA0P/5XTbLKobbqizdlyCWpNHpGTzvG
c2jcubf9Y9mc74l4ffIFhJJAX1ASQKrafwyFgsNmfTsQrIZbt+ldJ9wjbLBpSL/6sDI9pqLBQYYx
zUphwR7yciLU2b0kDBe4Vl/mAD7L/pGpBXxU2sD+H/LH3a2nmcygs6pe/kOHkXOB3/NcPnDBFKNK
40mT3fG5Z9cLxWDUoyCWw/eHaYa/BOsIMcCGE85K2rTcnQVvFSXRZFwaPo4Dr8bhi0vbqxGyDJiB
0vGuB1Xqty7cNqXD1lP4UPdTPkX/eJvDeu4Tcko4H06j+CSShmTptd3SAcxyLlsymEgLZas3myLQ
HE321DtrEPnh90wsRQi9cMQQaW0LNh59vFOce3ih2aNBAmPpnGuB6baLEqj8BNlBm2bONsc5pYe+
JmpcHPZQ1GpTFDlT0HHGJc7weQlwxn5v5wru899lKcW3wkHiUlzDDnEPiyVKLJ3NM6YxyWAT5qtr
nXC57Tsro5yN+4VNbYizIWuKWJpeFsa829wPBqv3bPRIKjLrrafMNzhAXt+xoaRhyOBeCyUGciWJ
GR/ide3UNelSwF6wKyaZE87vTuMPYgIUb4FkFRQO2j0G+qA+sxxnplFXVSTP3zN4ZzDsYEBzLgzG
v80NFQmZYyzq11LplJVFka+8tytwqubEecX7cePtHPZBS65sCJk+KLOonqgoYCqX7edU8FL+KFcM
PZyEMU6e0gFNWIN45cVtsahX+ljeILcfD+ZIZcwQdjdY/SW94CIBJC8ZbkeuMM0BsO8lNVzY1UkZ
s0hjjFHYReO0Q7YAZ8Pn5hdb+YTo5v8xJoS0JH1diVD5A3bbr6FG30sDrdmPwzsCaIo6Lj5W5Ww9
eBnhpWEIc+HwwOGBnT8eOzARBbXzxnJ9jR8rONe+XNLkRYPjc96qVrGnMChr5Vgsd/41bpPsb3CU
O1vP7GJfsAah1Wc04Kmp7vaXB5g1IXHxuLqwbhU6DtBjNHoiWzpjE1b7aJt2E8xPzmYz4+P7WyRr
BGvyPFFW4TBg7rLeBW/PBMYq4KoZ9ADY+Y1UEDP8uP5oK4tIWTFZ3dGsoyIiuk3sz25YqmHvMqy9
Xwoep1ZE55BdCxd3C6w2+Zxl4i3gDpJFYNj983V6HYkhRAorlA107ZwbU37LkFx4T9RGr2FGhvcQ
RpxdhoJoEGn2O715kgTnDe0QlxuY+5bCaJkoQ1w9MBuea8KnISnFOkkCUHTA8XTi5o70zl4X/tzr
/BGyO7FffMcLea4/7BbFxG5E/5UyoaY6/BQ5AsrhwrzsEv/3Ech/ESPKejVW+bIb2VZIG+v7Cqx3
hakmlDg6cLy/iQD7FmosEqMzI8arl9wZvdEi4JWD1UR6Wypr9WyuqQcTAjyRjBJzmNTJbS/hR5Ph
KPTPJAp7NGMQm8CCsCjhhqA4QutnG3TfQFSyCJ0ihNR/m8BcKuPbkYRLhllK3R8ttr6nke8va5AY
IWzxhIuu+USmujsgiwAUyTcdDhWMRfj98PSRldRyFuGGS+GC1WcIw9QK+Otab4U1+wQdOM2OwOpj
8EYQJYj+7BVpdwfDHzrGxnmzXoCLFTbjy7D/tHfeB3CNaCUXWxr74mvDV2BAzh6RUMbbVKsMPFVy
4Dlf3BbpF0vk56xbqAtWrTQHVOYvjZSbzXqHG1WVsJ4T30RKj4LCHGSAxaoCCMpOjk0aSR90nRwP
tyE+9KRc8Or/2K2gMDv0/MbTE3w4RkpMVhsB4DQ0KEgrWI6NdVdEWJsGcgwBiLxYtpksbXkQaeP/
xMIe7ijpEXehcajZCMAneO7Z4bcMeLrV7yGhBfh0MrhgoDlA9efeEA5uxrKcN5t3mVFyhPwrs5mJ
KCfIG75nqlWNrGYwypfX+W7Nh10pbh2M4GPvLEPUGF1YqrC95bvEoIsZl/Ga8Tmzefz5UhBwtAg0
4QJPImO6Zl3PJhYoq3ZrqP9QSSE8PByD4fyv9b+LIuW9aocfztvO78c9N4+/fk6dN/8EL+AuJH1X
rwUa8YuxJoxoWCcHnJqUEwfthcTNpUlWHT4vy5TLxjzX075XYE1LGtCyhM9wLhPIQjED6LyC0I9K
yVEh2nC1sMG5jj9MTMhMWbExxGG26sPQOtfulS0wdsNuIwIe4PRliq+xE55cTJ/EXic//ogBc+ha
QmjHPGmAQLOOiweHYok/1QV/MKC+z9mcvZy6sdpxQUl+2R01C3epC+DystjfaIxFU43rmJQy4kIa
nBfLN5PvUiRvM4ivcWoDfpE5GcetWLcI10dBMDC5kxss0jHo53GicXyPHoFoooccfnSVdY5EyedB
5aGpOExmeDdDlKQU5c6Rns/nuv8WeumqBwaPaoHh3ZItUzHmfCv+PsmT2dlt87AUDcZvROQnJ1bv
4zEIwRv/wOShGx5qeJbjFsGYdXHHj5BlOw0JUvi1uc32JN2FfZV20+YtxPmHvBnYFMqcBqeOEhav
z8q7SR4hgeN7DNebG9Hab0fpDZuLwz8s6WnW72PeWe0EEi/yY6gNX2RVPWgS7eSm2fIY+hzbdTiP
8KqH3VpGK5yNeMRptQYTe3f9MzJWKMAIxiM2uitpiexUXMm521JygYisbTI8MhZK2OYEM9Bm5iEf
TKSTIwcNYxPcW5/CeBuVSwV8YkA2J+GbvDi9c4HF1QlaWTiIsTXffEZlBJCBaz8RPvK2dIHtmVtF
4ibqYXy7oITgHLnTvAFsVHw/wZbwL1Yc7Bc3b5f16BRBNYam+J8JYZ+w+ja98p8bSn3sT2R/t73s
b0uwqAyq2x4HUc7HNYV1DfS2WxRxn326Q1/3Wz8rh/9PcG+zpDryrxjdFtX6jsgTDRmGanwj5r/d
CExK1AucdAOno5/GiW/ApDVsEPczF8KIfYnLQmFuUIlmDsgRw8mW1EUG1Q/DCkTJ1W/WpsaW9EuA
u3G+YprmZTpp8YslYosrcZ60isMgCLzE1wZXo1E/lG4RI/x6j/kOTi/m85M0+yUNda44yFEfr7HP
ULRZWvpkZX+Z8A7g7igdpXU772BmcGAioafdYfsHF7XHV7sNWR2rc7rdmTmECdA43bEbwyoRNhiE
nbLBotnlXKbTf8kWsAKeJndHiz8cqpy0YDPg/iNhjQlGx53k39Vxe8Buyy9iHtRZcf4lGDF4GBRi
3bdjKd0eoHyAbdYYH2bC5silyfOhCvkNNnENWUrIzp1nUuCPIZwziGnllgsxOS834LLMfb2vuac8
KzPcc0aZx0Jz9hyLoKYizsG+henvZSqYqFm4VTDmgIAXqGMDWmCx4B+dKE5u7ptOE8C6e8cytOh5
s7htha8Jxm48y/qEZw/0vBczRbInCe8EOd2HJqH3P54/fA/6fiyinbSZ8NAkS5uv/Vj1kEx8kNsQ
pZ5+PRM0lJ3PP9MRmio85/ozBYJe43zwE7pNCHZM9eXujHRnf1mWcW+cDd9xEZBKN7ulL/++GCAY
BrCFXWv4v/V9zIHABBLuhvfk53VBNcyiq9eAT5Qu3Tu/l8FndfGkELIB4/MgTYF6GIfKyWciDAF3
TuHmwzv5HIxuAMp4yEH6z50BqBSpr29MJuwLlTh3a00Iy/n1AEjmoBHDYGACnWK5ea6PZsK6Jwfz
OQNkcx5zuL6SKy7lSESMgKYHOFt0BdQ65rsRT2Ak427+Gt83F1of7t7oxfrz/khUDLd4yUXeuyMx
XSLnItCVb0yBHOTyHx1sV0QSpAOrmxeacT1R512K2Oceg5WBzWuQY1swh2JxXegbg6hU2rUfdYBP
EtMByUKkhRwp5MviOTzvtrwe0Su9sLoE9o4Z/q3vWDzJqKUxKGXSuIqlI51Tt6XLgPFDUd5kooCl
l/jJhF/wHFOAZeuNvdOBVxujEPUEDo/cxrAqVCTbW2wASIA5QyvRbSYXOhWqTLbmR0WGwr5BR5an
ir/BXUTXnLvBAkF22QuTV/oULDC+B8oUPBx5cWtdswhyGpyTTFG62B/dhr3x0YQYSVPoRmwCgOAQ
ZBhoMRG+XB3NhP847TCLeNt9orIkHgbSdrjrSM1gSXb+bwqdqGt5j5i54MJ+kmz7Tr/xDZ4KCABI
DyQGGC7MC3zNBYT+KRtCTLya8WArLZ4rEZQEXog0Ay0+LaGeoPE5sGtikOST6A3JUOIzsWSQLPpF
Okk+XhupmBEKzekBk68fvhzQO8mrZMKCNtJYfI1rxJD45DAHlNxwM6iWk/eJS8uu/e5IK/psOj0F
txqW27qdG5bBVpiedsrX4k8D+gFMXx7gvp603fH3ePkVXdHVM1GTXD0Ufy0jdu6we/+BWXMxIS5u
aW7ZTkk8wvTtgl0HF4PeNDe9vAh7/fCteh15p3TP4nG1IA6QD0Woqf51ue6IrajwHJtMOIhOILyh
AOY/+GSQvhsR9MR3+QFK5NBh6QxpwMAxVJyvveAyxOYgP2S8MLLXjAlDYG24ktLLnqmPZTuZ1vWh
T7o4GjAWk5Nm/VzujjB6tyqUeYj8yOm3aBCaFXAmZK+kWPYniF+4litzjizh31KSFg50c9IuIAQq
mPARPOTqsb4qZo90F2MU479nCtfzHtzmxZpvoVVdQpWo0i/WkTzW4M7/cGpxmVksDqzXqr/JGaFZ
cPITIqmkiB+BZSDvmhzjtNUfu/7ZuWl/khsOz0fao9d5MGlUobL4IteP+zFiqhzzR3kFK/+R9pb0
1u9NngP0PP5+i9eCV5qGVj/QVQ8m/Ph8ogGxtgvosfzSScFq6eBtibXsyRhxpEErfPP+aA5zJc0a
dG42Bo1osHk7bKF5IJuLy3i3QcQ1hIJn9G50onSNvzV/SnF/+ht+xq9ISF6fp9ci3xpT+VBvwfWv
XBa2d3SOY23LfHBnBmOIOKuSd4PRBKQlKMjSmD0Yy5pgF/c2xQpGmhJmilMR8RKzk+dUhj1DKT9n
VBzU3LAauSSFtVvTEHKRWD4yIPALGUHbiYb6eWZ6YJIo/szT5dgCVd6s9/gx7qCJsh2dsrIpSVBB
agx9d5KN6qE07uUuMN8Ooa7NRlDZcG301Sf9zNE9jxV2nNkBOeEIExuWkvT8xtMGPRpzgqlwQg8g
B9H9SKTitBfjZxHuNr/DZYIlD+AlmhDyU37/8niYZV8AgTts1tS5OiuPcvo8MKtzDgAH87ZAm8Dw
iplOxIO9Tzz1dOLPTYMNxRIAVRSMKB8zyppHWK/ZH57MgKrykogUyogCqgIku8dtu79ndMaFyVyV
p3JRxTrAcTPW5+rf/aAMrHo1GMmQsatREWpnWMLymlmuZhgAOq1YksipkTTYqGBlFDzHxhnYRiwQ
QXan1AjkjtQ4TJ55LBjeqW0s01A+4mGOKTpTJgAJ67f+ST89N4wsgPxwYMAjqGLEg+GK2lMmNW/Z
crDo0myvUQWX9PgYV40YmKRtx0cftYkMT4/RScFgQFxwzBWZwxWCjjfT3Z+6wdRERy0W103y6nu9
OxHRDkP5rXIYDb5MPwBmYBnH+oxs9451NPByogh1bJ/MHYAxlvJLDYh2zX04V/+MMoBWGSYG2972
czT3b7awSJ1A5ZXEoMQzph+KRV9jtv+nod0JoTLGz6jlBNEPna1BhZtzIXfXV9orXOnwZFC/DSvY
o2d+Qj1lmub0ojBAytgXnPc4xWzLY8UTvC5YeD1g9rI/ZyKBVN8bUVvwg5uJw7QVYijOEkmc3teT
LFkVd7LCTJRL+ahXz+312KLdTt6vkNc6xyFvIgEqsbnfqofXAtznsn7PYaHlED/W9SnnlefJg9rH
LTqUq5YC83c9/Mbsv6+sA/AQGgBXcljb+HTAeX2LhkhHPmU9L7Z60Fkvyrxx5gpy0J1wLxRqVxG4
zL5MVG1yxjxqBJZ0F/SLDg11yX9EX4ZxI8oYz+PfVJ0V64vwiKmXAy793Dy/RvWeujjkNdA3vBZU
3Pyfag58ApgdNBI/PF78vQjZJPS1L/Th8OK+rCaA1/F3Jvod7STxL4iLEOqB/HEqgArxt2S0i5cD
xBSbfPBHCdsZzhMQivuWBBpVl/E6gJ9IUV7oeQDptTE86eZ1JEG8Aq61aT9gprJOR8NFLYUAv1Tc
wbK6Oe9+iLZCffmtHryv4b1PUPJQH5D27D2poLSd4Jr5GN62QRVvrS8Jf6/gQuQc/BPeM1SUkAgG
bHvtClsnEiuBvISTFapeco+Nyc6HwwNkJU4DRldQeVi4ZWwswNjBP/v4tnViompBedC0CN00k31L
mgE/YlVHfZbxnXBt+mr2nXxG1L/IRsVaHFwciUkFbsrGpMPMzALek772fa2yyJf3ZW4j2BHcFVqe
jRAIknlUCEcmLXcbWHiFI8i3tP53qPh0aRbz3APhHw6oWLB8bLb45cNp+L2IxYVnB0ByJTcJ2uzP
fuPZQILexxa/eGENu8bnRReUFs4Mwia4W7jGgyR4uyFrzatQXv/4dewdueX01eAdv1Qe5ZTKIz8+
OMYULUOWalN6L3XMAfLkvb0G3RLVGHs9g0HNk4fFpJlqwlUQT4RFu8Jo+lSNOdOk4Db6hQQbnfJN
Sbdra/xrJX5PbpPPkrwbwlsbzDxkkg9JjBOGAw9CkAXNz5dI3NDW5rpccip25/zvPc03pkfQw4a7
AB/i2ztrr7RZXOmQ+TF5krkObNL4naMUNcEERFWb1cjDm/NDAOCMBm9y6cRawWRQoZ1uTm/W79+Q
TpySwEi/IxGBCDj4sdKIs7cXeyQfTnv8JIWlQOvYt0dmf3OtJP+CkCjl7PeMjjLSMvVvCNSqZp+F
sa82hBdmRxagG5r795RIwKuGcEtAQSJTjLYSKidb9LicIEpTxF+pS5B6Pl235KTH7O7W81jYDVDr
8dGcsAV0VQEvvlQXIi5dHNRowMz3qTaIi2TBFNM5k3hJy4hpGzMAKCeEPEbHvc5Yw1yJv/Vb+N0y
/sOVXX8I40ImyENPHBSYZYMXKp/Rom0XowYF80/FyBB+fI9BqYOzb4nKgUvcgvJosu/nZ/t5JoPG
FpkR+qaxvNUXvRk7gv62XYOCQKDhReqmBtZc4p00oBZjsrW9Tln91mgK4XHL7A5YpSG3/NuJIQTp
i4s93RceLztUjtZP2GB9A6T/71TPC4emT54hF6MoZUt4U4ve4b3gZId7tsNT74kMzLnQODOINIyK
YtWEBS/eZEwqV0Y56h7TgQFttXaeogfpUZGQhhdeW8Xfvl8WHmeSyne8wYiP8s1P3iJS59VkAqFP
hPPe2Vnj4ESd4UKLkSZrhdJhn0fxNMG7WnwUoX5/1qyaS+f1cB9s8zCgACHTXeJUL5KFYvnvxrYF
VPZ87dmAaBlPZu0rbCm2/fQDNky9pPjDsMExrxzibLYrHZSHgwmALqgwmC5XID+/WS6wSoKPwgUO
r6f7CldCKAr/vlcKOwc/v/+m/dnvTMeHF/lEmOYRmPCYZmFHyrExzRecRoMEkz5yppmrp/ch8pUV
KcG9PSG6TGmXrbHRRi23J87/I+nMllRFtjD8RESAgMgtMyjirOWN4YiooAwO8PT95e44O/bprq7S
EpLMtf71DxjYV0N4gthNDWbXmMHG40wFexL731E5dSzsyTMh/C/pMXDPyMYVlF9lS6m01eMOYg1y
BpNbbH2PXYW6SyVgjSZsS8aobKEjEJVbddBZcJzUNzs/w9eALsCg2jiwzWANIFoc+jbSkZhFLnq+
Eb6gpiF3Ynd5jGWGVpc7ZZ3zmBlR3dj1C8NM4XWkjXsHqtNbrP5dEWnLtGjUqAZ9QHfGOn4LtTnW
hi9MtOARD/OD9k/fCjUcimb/CCtmpkfaJl8YALqNq8Tt4Xo2Ft+p/rLY3SuWKAq/ZDelBV5Ka/n8
mhOCtlfEM/HZPC9q6t4BvS05IuOVacy8pcLbvgPQTfAVX/Oa+LFFOlKRIWdTzlHp49VFwcUtR2xe
YlWyZXnM+3Mq6PeR+wrEesx4FrixOLTz/Z9LjQj0ETBaYC2ZD1+9j3arPOIBAWTr/wm39Gykj82l
fOIxkFf5Pt+Dn1QTknhJl8DSCbSPvpgxDoORnOLUzyuxgTC4ROIKiEh7zqmAVp3RKnAFkAqAJ0dQ
rC0F9dEUrEveDoKWbBEwYc53295FGbGdUVCQG8FsA5Efq4TopH09E5UFpAU2VpC9j3D5fI+1vYzh
2z9E9vbHD1INQalZtOzudH0gOx0cYbLC/v2Gg5W2Yh6l7UW2CuULXrjynvwWMk0IG8sAAAtyEO5g
uk46u50o8TuAWE6JEbEFQGVLEtyJGTM9wKJ0WM8otof98zfmbHMFoAdTnTRIYFWfnRdKp+QTMP0e
Nr8VxPSWKTPeulMTw8IZtBHESo45EwsWkgwO8SOY+MMMuyARNyFPmgg/eGAg/IfwXf8EtI7wKw1v
cxIKSGwh+FuL6cAcE+qkETKnRCeOO+kBegyS3QJ+Xz3M1rAu7HzIBxxy/GNJDmV9tKDrC7AEtgch
vGwEkcKcGas7m8gJZIS35CrwTUhUjVseZ4f7KpGsCa/KyAGmPZI8AzlNBidK+A4L2/jz0xkfWUec
pyGiWn5uQZkIkYq63f4MTfQCOf+UuWcdSgwUs4liDyxm2IgTUvdAoQShnMHOBBXjjMlE4TAC9EgP
wWoKa3/2EYYELGsIOzvnUISk5MLPYYbJb4yzkv8YGjPx+wPCoHDvHXXiOETnaCwbnDWGX1yyRlpi
xv0RI8O/JtJjUkw8vLe18AMr1E2R/bdOv6DlFQ1Gx1CWh44h4Llk3KgKGVqhWxw7JHOb+17l0nnI
wNlqDIeMLVSyvgBznGCJ2E0hcOMJ4wguQyyt+iGyjKi6ID/hd7utruM/SuogE4UW66oYsXFhKuTg
AWYLbQEmAgsE8vDekW1ACcDJLUDA4DOAWMCFn/CLQFdmTjOAHwmTYs45xXWB4encEQEhrmYCRSlg
r0BohLE9lOQ7l/+DYRDW3yicvRlaO791FQQijTWGvcBtzYNjHyn2nsmpuJFPMEXrY49JIndoo+zD
J0BfagtFJtUdoeGua4VXx7MmAMjctoFz/OPvBS0SF6Q97VjC0gqVB7tmWL1cWkcO190Jv8zuDnke
kzyyWaJvJIEsN5gB9rcY9+jQAdNLfvls+i5EQMYiCs/RAeMB5zcfghyHJg6vaGTsvq8mP+hqDOUc
bQbdu3jY9KqbHdlN+Xg3ZWpnK4duSI6L1ffJuOYSPSOq/ag/zfclXGjmDMMKvhSCVla9L0wcO+QF
bGqazUSWHESmaAyF0e/g+fxjXiDcHUymZFgYe9jEOgcKeMfXrAloHyyrQaRY513AYwwGA4VTGJ0f
uFlDw1ktmjU+Ei5GRu7PSsB0SfQRrv5c2AdqGzSDeAbP5G8s6+NKD3LWFIB66hncCPJUEMwY9jn5
okWoMc+HMh7w8NKqxmwMtgKRUiwI7gedarqtDjcnnZLTsrwms9DK+KY7yqDcPhhWDNhs7TwCdmkE
9TizyUuRGZzfLl8F/qTOjfq+3XUT+bSxFI6jXsjh0aqWin+l6dy/BED5ZedLr6AXrWhevna9Ikac
1TUBHrPKaLHo+F3Y0SV7RvN4PaS+tL/bSXe8LQr8DRgdOsS+/psMSEfN51pfngEnK1saejfcbBqk
AESOjjBH8wvKmopB3GvEeynJLobDz7IVcQIUm4w7GvQP82x133MIMH75eExwHyNznjFQZtoVYc2I
Uw3XM9iN9cIz7141KiQSgW4M23IX2YiGbw9RW5YheNNQJbVpD7M+GKn6Bs6LeRSBgLBn6BwQk8K3
g9B856yGr4ZV6aXjhJrU9xD+HeSaB9teJzK2aCJIhCqwiSOZ7kJHlf+cPllsY76PUoTCFlbxhdAu
kB5+gjlyNusRzcvpWPg02Hy5I4r16sqoFAlZ+zn0Y32RZ0ZrxusAdyaA4GBY4NJc5mpdrA0X8moT
UA6JpYH8y4cXR/M+ZHR8PRJMB/d4T0NR/X2S64YIdOib9ymDZoVXNPH7H4yABkQxANcM1ZMA7fi3
nzuVx42HXzN4zoKW6unqYeq8IpK0EVnzJOzNOH/YXd95DUVrwOZCyenihMMelW+uF7ZUamH8toZp
aO5FoUtfQpyJfPpSBUHhfXMTx7js4b+JOxISJlFE99hS1wOHHWXnXV9utpQpiGP260xCpNcFdGSM
3lYDWoiBr3r0R3AJ6y02GOL0mt6j3D6Od5Z/TR6YH0Dh2oXv1Xe/fVpL88LpD2How+BfCZLWHjYT
g24aqjYpOrhFHqXxF4tJhoIsRfbBijQTaQynGScIWAnYef0jhK90QgruOO0RP/CjIK194243c2Wt
kuikrPMzJPZd2HcmecQci8d+itG13Z8JmAi707e1uk1Wgjh+oMiT/gAn2rX5h1E8iU8ZYRjiRIbH
i1mLMRP/jP1XlIkQBUVs0Sj9rqILxbnnNSS6jW/M3N+6jD12m+mOOtZGyjeEjYuPOOO+5oDzgE0R
bu1f1pGvWTkxImWckwEJ8k8IOUYyIq2ijsuY0cgxh8UEsN48CS/ZkdZEXwIwSLPEZzqZNgAe/nUv
4dqVj55HE3OP3Yift2Ez+FSGUEsYojPqI8ZKA/UKMb6RSSuZf4aDU8l8YpHe/MFIC38ogQbYNciC
rQPrDU0MvT14C56lbKqYNNlZ+BwhD05xn+z8vjVjs4q52wgcX6L+TyMTbWO2xH7HKjHEwX6Reo1d
i87YztHlA8n7lF2H+gyMPKc84w+8xPQuiMGQzisPutH6hyXj1xUXjqmV9/I4Upf3M8IuYhz4JuZS
9+UH6oASfIlMyLHWyCJjKIxG2fSEb0NqoSAyDyQGUlUxnIBWGD9JyYJMrqxrzmms2L4QGa9k9UiU
gHDqQvz80VCJ/zfhJMgkNFRoOj9DzlmVJTfAwJRxGU5ANGcY6OkzUr2GUDg9mlC+sQGzWjLHYGuj
6H8Me/MBIUeGRZcpQstwcPBLp/93+Lpb8J3RbX9mUXP4NCxPelqsI4JmWBwIghnnMRQcD2oZR+DD
m41Kzz1zYzCMdhf0WJSJzVAO+SzMFa92rPNhOc5qD7INtiuImICEx+JwoiAWJUrE5OosjRW0/rWD
O7YTfm2AemlGgdUftVhbqDOOFsx2R1SPPy4bx0MMdEFsTh7v/lBGLu9AmICfhIgE+bQjkQ0+jJ88
uD6R0DXiZv2xko5TnkuJFuJDTQTbvWKCMwC5Sr2X6ihV9GYQTtFrItEbf1m5hadlghZXjN7sv2ym
nuqUPVHZu2SrIjr66dTXgxmPInV0Hy31IP6Ce62Ai+0712p0HaWr6wKpDsw7Tj+VYoHynyC0GeOH
PkLs8RZ6ZONRmjxuMP6qDSTmq4cPp6mFAn4B/qFfgZrdebQjL8Y3zW+shtdQd/puemh9E6QaU7/o
fRHJd/oEW/iPe18XG+irHrBif0YvfvW/U5O8u5ZvGcT45AZviqXKQXgQZntqIes+w4jtX6XDaSra
4L6vtfh5qrA9lnppG6ueM/4y10cEZWGw7E6hUCD7H4wxZrfxTXfFft9idszrjhoPl6Uk5T2ofipH
8Srv5xWjj9Pzfzy/xUibVh6XiEP+/0JyhdsYPSuqJD6H3V898DthH6U5BynBT5VJHsDbY0S2n7Uf
bKJplzC14vFHKJ3mjloimkrHN19y5q9oN5ySy+BMhXHBI94ItnGBVQuFolPw+wMFvazbEjLsX72+
0bz3XURdqACHL9tlRshbICHwaVWdNxsFTHc+cBVJzqYI7xYCYfizMIo2MmxAeqXgl3w5+pS5Qpyk
VcL/2dndRA1fx9Ltb2GSjLTZjegLKA/NUh72AvG/K6x2aSLhunc7Sw7mOjy1uEIz8cRJkg7Bz8e8
sNdt/q2O/qzE2YBNATK7ITp96WTwEXzg624OGv1iF3WYNOFM1HpYlPfWvCYZCMIpCFcAi15POAiC
NQlnKDo91Hwse69eS2ER3b33+hWX68cS8wmDqZv18N9DsuwYdrkUd9hBG47g3MMrtMDbMGyq0fXV
7pTXh1y1gSiFWvbHnBdSDYPiLBZDsxj2TU12lGh3hRx58Mdzaf/mIhCIx5gzaktz4SDgZMZsi94a
/QhPaI8kSNMaFtwASsAAXirCs0PSjTYpi0iLIJTYekipz9JRxDbOv0vopvmhjHhzCBR4bj+WYN60
oATeoAbBvsaaXl1HcdDOs9Bo32zcjewpEy540wCALEWmtwje3kMMFKEIf4PC12ar25RrwVu0lzpg
oQP2/ibQU2zsB1xjdCI8nO2Ox6cOsLFgfeijng0xwxEBylhuR52HglbzZG5r3LpYIT38WB+JLfBz
os1fin2/wW8A3HTnZfF9qx6AVQCuaqE4pS7AhPcfgwmTYc5mAMlsCdQJC89RZ8BZ6bII+tbaABSg
bKPTPaeRhNEl9Yd1fOx7p3aiAi90Uc02SrAjAiPS2Ffa5b3H0Tzswg+jcbxStgxNwVj4A+HijXUK
FJvovkRK3mK+u/u7RwZzhrcYrRgH2CbgzwOcfTBrHVgKcPKB70QeuFaHCEXg0PZKXBKIC2KXBt7k
gRK5ByA9YDz1VF4uIM8BYkNhB2KHAITF0JcD/S4F5t5kwALxz7CM75GhKFzaF+ccNpMoYpkJsOln
yyz6JwKEBiKNP9b6NmXawUCAQ5Om12tsnoTD/U/Hy8nlZIMYVftAKJw0tATou1xsjxGktvRsGgeU
w/5b2IcFtyMiNskWUVSHMhZe8rWvU/E+wFgKkW+GnShF59JIkCxC9xKZpMR+O2Vw554I7vhuxjMB
F+Udgr479bB37HkywQPVmVk2iwBvRcZD7yGaKTxRWHtKCNPfl8L5j1/NsNfHJVCerU5wkBvRr+F+
AM26pGT8TB7eDlcvJid/3JqIYhkR4IujiCp3/WQhEhjPsRP37eu8tA89H10rJRLsL2TZO79moULt
Y9Uzt2F0QOVBXJ8L3TTorCN1Aatc9stgQPdIhcLzQAer+Dwpy3wkUL6BdamZcCbzPDR9zCiGE7zR
EBPm9DfOz29+aOh+Ljmc8zT+DY+f6OXynRHCOg8we6whDVvUDrM164vIhetFgSC8EiNBGmy3FbUa
vx01Fisp5kM/mAlBiiZv6DN5TdTcg0r9HMMjT1v7OyNkm8KcJgdi7ORF5Cq7b8xgk5BzRNu/kb5B
7C+MFK4n8XAP2PoQ90OWqv08iInLgZg7XTJFXnQxGyB7fbpvRtm4puPEhzZ5zhufq+09Vl921pd9
QkFEI3A9MUDSkSpgA0dTin7l4YNdsPoq68LAtvXx/hni2uCB6Driq3iyfDH+3EFMezsVjxVEt01t
+7OC2K+bE96nwuCaYUseoRlZsMwc+Jkw+Taw9kDwqOEDiSMIf1RpDiJzvkcAmw2aHUxNiunrjDNs
YCw2ipfPaGwndxYNrnRgGGAXxoGgaZEdK8CL88+nDssBdM4fdE907uRDPebKQXiQDJCmE+clWF7P
6SPJ0eMjBLfINbGh/VDuqEN1rQ/zCMh0Ai+QH++5YlYjwu6bk0gv7jj/8SdTebMc4S6jBXbn3F6I
kNYtedhcc7E1GmvYSXteYquvjaDnVmHuUgM/kWrI/O7UjZS/Nev557xGBtjmFVzzzkkBpApLlD6V
OfQUU3QeJnFAFA4RBhSMEVEw7jOCKsr0XA9lZnlkP03L8ZNPfEdz/XY3j5GoAEH7R4wiiEgzh7m1
OgjE5jvGhYIC+xeowe34ArEUOYxAPZZAwKQxCCIkyMIzGFSh1KQQpNcG2HlSktfxI0FfTYkYvXFt
z2gNdj7ecXx0H1mclweiEH0kP4zqbkkfMgmRBAHrPN8qCz7TVhx+FMNndIHsV5jBUxp/JrhBEJeO
zRrQD7N+FxYI0VA7WO8zwx3Ma2eiBoz8luX05ml/eI66OaelaE0eIYoMtg7lAJTyh3s9VwKbBaJ1
aXvxMyBBndL+ARtU8cwk+M4r/2sNkSohwABGKFnPzFHGVZgOafijAVnG7IxLXNc5Vj5DdWzuDQp3
K8HBF/MgMwGd8eE83qf4wEmK3a05+99nWu95NW/HqsdAQIZiG19D5toJXoXiMfj3KPbsROIyo8i2
DyCYdIOAebTgPmApUN2NHSkb4ke/zLYY6QePpPR5gkVH9PeE37aF6Ie5M37+6yc41utAc7dEpObe
z1hmz/CnGZY+TapERf6XuZwV8GjGhyzAFxOI6+POckQftAo/7wDBZLb+uefbPx0xB8A1EW9FuhmD
4Se9GmxBTAFZouQbd5Ktr+mEYxGOXBDxyNl0TaTvBPUrOI5O9N9uAkWL6YAOuXv1WTBUED4K8gpt
IuAHZdGCnUpDaDKIOOMW7/Hv9ODgS/pnaI0Q1/jDUm7P6Er+VQGUwvANd39EmQ6538vnkhEux1qF
jxrXQmKsCGg3ueNuzBMwhtVWAiAcAJwh5OO8ibWpfnlObiBPKxlgGQuLakV60BusDTOW21wwnBtX
9oqx5JtRFmauHnDWI0edo6nHN/AT9ZJsScBY8yR+TswBGeHSpXFYy39AAIxdGYzeOkelwoRLBype
2Hz9jRH102GCeo/J/wRK52dPDDYX5uyaZGdzjN27K3NAlxQ0fKj0DEEAgB8yJK+XbbEAmjKwm/6f
/IhqWbGO5avEJwt7l/eSwyNB8+XOanQieGHdj/r+50J6HJVsSwYzPHNdeNVcOqCYAF+pz2QSvEYY
1FUTI8nBaejlYdEUyERsoYyC7QA7vnDfYOJbbiywz3p31i71rD3foM6E3NLWh01Lf7JWJgikT30m
/mB8pyZzGkZKJ5A5Zkcl9xsgEr4cFxCibB/ZSD8ja40qCh4FVNrffEAWDN/NyQeXCICl3g8m3327
/yS3owppFLsb7xfeNoNzu/2c6mk9Tfs8vdJaOqhf75PIy3cM5bZlysFxilvMul3WUyZpX3aXeqof
jDW0gOkrARejbRGnysvvwexr/KtLQWq3+LI9QgVYjMvC4lYDJFAKmwMFNEAD8d2YEw/CO07lSHzm
2ZjpX8IQyj8PUDNJrgTqVQVfDwMYMLRH8oxYv1/KxheibIXn7z4VlPypHnCc36aVj8+h367bYXtI
kyJ+U3JIUN/fYzXQD+9/XOByyRnAaqYeZbgBvir9FcviLMGM5eAAMEFPDaC5kGfd5I1kG1adasOC
zGCvgZHPTKhCF56yjFhx9vT5e/w4PRnEXXV42Y7+j6DcnsszN1A8YggCKBHgIsPnAnPA7oMnOMpP
KoTwWXlS9ykqmb/ylGIUfPqxSe373M8LKqv7gl3zNeGWG+ybVCU4+WxE0Gs2fE2KyWdBvSIGlSCu
J/76/0+Jy1rh9FYfzab+ZUYpDxyJqgyMA6AQVJaxNWgdpDJ6gVtCJTpnEYKZSiJVQ+3TD1dJipvI
DzqQZRAj8tfuHydKoff07StrQKt8WS5zditx7/gaufBz8uGTenlLeB7rI9SfOmgPL80yJ5psySKT
JWli+fCIqyXENC7KOk3gYSTlPptV4Xd/Yxa2/5y4RLcN67bdMqVl6CptuNZYZK2ejGGPxUTa6Gt0
1MOWc70fYTztl2zdDdAP7KRckwM26UDBJYuICueG/bzzDq9QbTxxAGNnCaT3CiFmcbTq3o2WFdsT
hjc1ptUvr7aeS3WNHTfO4HmYor+YPHzKafc9BUt7ifqYfgRiMutNX9PStOcq4dmo78JzB1I6DxnI
Nr85XBMmxH0MSlxjA48HOujYPEJWu03KtY5VmzRPZ/lqF6d9wV+D3HWtkKPwfbCD+BvI/c4OHuhj
+DpPl4EDI1IE2Oy1cGEzGyedJ0gnVDfcudgHYPCfdOj5KXx67pKyxrQNBt1BO+XgHoxOTkaMFV3A
Icr0yIbtiaRRY1XNqgPusZtqj4keae4hyixGGL3L7sJZQiE1Td8OTJUB5gqaAClhKGL8lp4VQdlM
kQpibAWpizAh09dbm1d5L/p/t7W6NbePsRIDKAlWNfQA2DJCidlunxpP1m8jzfvblv1r2h27DTy3
qYA8U/d8D7towN4gPOz6zNG6ER644WtkJve9mcj/aF9w1WAhU03Oehxaf42DLRTLek1DdS6nz+nt
CAdA3g8uxaLc50BoLFOWQ+lmzNtwdP3nDkvWL43t43LbSAcFEj3VEV3gj6gXvG/c/Jwv4cOnT3g1
YvYEMIGOmkoCQiZat5c96Nl3SDLQqWC1Q0323t4Xq0UGpaaDuB69aJNbXyo697aW9sjq/zhrrpcf
ZDDKZ9y74T/NB7EOnSppNoSgjXYYhwFBudWI9VAD3sEPsOAy9qQJnjVggc/H+Wf47cv/iLmEz86U
thbsvgGDYXAd+CKsy4W54J/UCQp9wkjItPyKFLPHUuPABINpzu0dv5vgBaaG0JyBCHoL2A8w8q/W
pTqXrG563aiB1eJpWFIkNZUHomX9I8ge8+9Qn9zA5kK5DV7Zsr6FPOum5hapX8P0QxKJnTcw2tXV
KrJzhUSsHRBA6PCHSRcUwQcWPyUSA1YZD0QNjQ6WAw8BpMEcIJBab0BOmQVT60sPTdcNoAYXHa4g
vQoUoqvDP4Nb9VkX0L8NEg5sgJupjJ2BEDkqIxXdK0QbhpZAPlTReNFQj9AwcBi18PMYIn2YA+Z7
WRrBXOQNuFQy7EqgLP3t5lQ6GDNf+LqpOB9ucoUhCNWDzRyQ315lqqLa/dYtb+FT8Tvkdrn7qYRf
0evq3qA/Um4GrxhyfNxOebP7nt+YmR5vYUDzw+YaVLW8tDD9UG2uenF5Yd7I7BxbP+Bc+dK78JhD
D6xgqV4q4BbIfvhnZQStYp9XQoJhOzQ3GSXRiW19h7s6clMDjCAIwTRKitvGeTHvhsn6b27KYy0r
ntQ6UMTMq2fcYxQlLTvmzblyElQ3r2RO8sBFxP4pIoqjRFzad+R/C+sDCzSl0WRxE+BmDxgzV4L0
+UFxwyxm1tvKM774NSzFcGGjQm5paEMYo260oQxMRSgoXJB2pj1cbs0LcuipwjWAd3xaTEaLf7cI
zhFHTsyNK0Zc7cGUJUHdwh/j6lJqzbpROuzC3/w2oaVjRppZh5SyewVLsUm+rKH+nsnXP8b63+v0
GbGBUgj1L2yRbMpflK3k8x6rU48BEicMp5s+QH0quIMgR7CVFabFGB8otrou5kXQC5lYmkM4zTpx
iD/7uvPkFLu8Z8R0np/jq4iXqKiusmNAVUQaQmqxiv5PJFXAc/xIQqgl91lFqE8dtDgZDO2My8cc
aK7cPIpfXpEDRKOd2Wpn7QyzkjruQRvSd8gefs9S6iDoK44SsS9i8Yh6vm/VjOqvTNWuR7RrsQx1
q0qa5HqE5YjMBxQUHma7zKMMaisTDFJrUtrNJhBYEqYK20EsYRK5GyNJDpt5fbsAtGFSBaFld6kW
xemz+I7bLXzu6wYbMWH4WAXqGH0exQ5GqgjspLly5BGE9K8tkW2utP1v0eAOTGd3rk4/4q3HxbiX
qCPuEoTr94wBIZgMArbBfrCSyA9SZtKqmzHZ33y4z8vHkCTRH2IHsAd42bBsmJerNhrwCmQFsdxc
8/oA240PL9QvvSsieg4n9xMQteJBrOQBT76IaTlpLhpgdOP35+0Gibh00YY5u5uXLRVi9xQenMub
yqqrhUeP1hdaDWpmE1YmPdUi9TsYrkzeryesKdC7IS7kgKMog832j/TVaFBzbJ7O3+a+YuKy47Dk
NcqI/tKDyHni+3nY1aQX79zP+Z5OmcebmPlgWFPagEbsls89o/kBdJujws4IOWaPzRlv0rugHPQY
+60x0/rjmcdsLSzwGH2Ab7wEOg8w7fGMkWN0AltbvR9Ojwa1SJ4IDoCUIXWqIGwwxvoDhl+SajdM
/WdY4LApIaG74EQHzMgGveALUIKZb2Cfmzv5Csb2Li4xV2NZeFiuZRBYnvsf38LWy2D9yG77JtzU
JuQqHYhUjZaZOjrK9oLl3tUtxQSKjdFI2MPZFDGEyR3En6TtEXyI4a88yYm+AAHjeYbFTs+uexQ1
X0nkshmtxy/CAdCzszG72+uE/ey6Ge3OOv6FNsMiGA/G8+9d+MRGPHFOZsqFBxymuTPId3S2RYoj
FF5nocTcF4UIpS+/8KrCLMjGIY5bCfbwCdmxLpSyNM6gcSTT1jg9ynQZb/sGMebItg4pCCpfeIeQ
RNW15QCAwUprwUQvhC3BChs95Bb+hkhb1suA86WGJwWsynN6RP6MdR9f+3ikjrCJgZuCJeFMIxxM
uHbZRZ8XG0hGUIpjbrvigYYox44oHcFQPtR7LReme13Sd5EoNTenpyZ95jIDT0nkSDoSvzsx5r8/
lkG9qqfULsa681ZpQs9yfTvSEPMU5nCkIUQki+wh3ZOZgUIgs7yfowbsCAum56ypCdVnKxBGHKwQ
S67UzWDbJ0GVGETT6bO32kQwz7k59SVb1S7nbDPiAOVjcJ7eBzb2f3xY0n4RJeWU/eOcSMHBKIMG
ykyEYu3f97Kxd3/f6Q6T0wvLg0KhXT3CHhlnvYVOUcBD38L4GRUq/ZQpmJpkzVcExguCBs6x31BF
u7v8Unj94YrBlgoO9hh3gRzT0dICMiKQHUxqkCT+hATlN7CQjCKPpJ4T35Ha5hpCaG667+V3+V7i
73ZWgc1AL7xXeDUF5RskDlLdqaJH93SPyfJ9DIq+VcCj7hQ/DRYs4AUneUaeiX6qNlggUuvAvZHm
1B0UMfaGqw9C24t70fVPh5V44jEHZvy6q2/nXH1lw9wXzrQ1IPljUR/6Y9YV/P7BnhVHc8dSFF4N
2C6P78ELGH3O8fDeZlO6CwB19LrkU3p8HlrXPsp04Jc0SjHq7JzHAQOjNJbnSsTQevoF9odxYAoH
Zg4fDmoMvzS3SrC8H0MjXIMtxziI/X1Q7vUPVH/M5J5DlH+l5ncnJCXpumMW8xFSEXTXJHG60jAd
Kw/mfV+wFQpjqzvpC2NCtK4yz/c8nY8FUj2GXxfONLoZnr+QZ5vLC29NbDWsm+bt96PqdJ8VBBIE
3z0HZlKcGNTsNKKXI9S3jUh4Amg6PEJTFMJAMX03X0ODVgnC4fbg1zKu4WWIOhLdGb0hOx3BSdv+
2fQ4v3kBbvoVIzeo+JF8xm6UZgpLK0GzzYTlC//BWL+XHPqcwvW2t3wkODCKgIyDhsr98cdCvv2x
kwEH49NBNyeETDiJURYlKBLEBFAXxCab6/a4OwPEpR3qXeFng7TfQyZGb52SNJB56dR4xNuX091c
9bu4M/kiTtHJiFJ00nUZmIqnTCic5G06Y7fGQIy2gV/E4ZMhS5rhBvyY3IFREX8z4UvuIKxrarv+
378HOO15uN3d7N4Jd5FA13yM5k9w8PFpzUIUbZoDDqa7b44iuHc4AxkOs5sEdDvkuBsPHJJsj6RW
B6ZP1BNjhmKvk2O3Czqawm/mUyFeDwBltI/aiRaoomXm5mIvBgOLHQ1TY6c9ZhU1pW8YIuBCY5Rp
oQVQfNw+VJ+wmuuspeDHxWKapWE1517XZKeZyPVyr9vLbOSnzxQ5wujuC7zaJ1/mfcdquryy+f8o
u2IglQ5eLoUwhxG7ab19LvlcsCTinuQDPrLb6LE+rVbfI9m7KB/08bvamHQn94FntiTjIY7AbBK3
ToSl6eY2NUqLkL7HmsBlfrMIeGDyZOoLozkZYDZHvTEIGHAil4HCske7kIGCQLH4OXDcOxoIPjK3
Cwlmz+LVG9RhR4l6d+B+cKKNdszPafwt8gmdmiuyHVhtY5Oq9QKxjBQDR15jBeYKdLlv4Votrjh6
/FV9T1kNeg6pc+Gu5wj7cks482uVI0VAKBr4Nnb9+vR6oSOv+DTfRR9hn37Jw968R7ZR9FpC3dL/
utPdI6GZ3unUeijK4YrqY5z955wTvHnPQtXn7DYd1hxULVjamgChLmCTSgfv8nH5o+L1giV7FV0Z
gMfFWHM4MV5Dc5lTZzEIX+yYl0BUQwTCZh9y7fpob7Hh+QgwuFixRBBkkn9k2I1BvEXtEJQ6hcpZ
b0DU+6Pqovja8X18XUrF6c9/lDl71lLqSnDy0YN+SStcKLMXvhUbDU/hKbsZmskWHsY0RX8y/ryX
BCxfbljPz8o6Qh4AtA0QBoQQXom8dXmPtyd11uRjOu0ph/zCXgYuCMEF0AfUgDkhGx475OLKFfx5
5YYXq9DBQZUBY+eda5eMR83T5rfW/XDn/X7q5KymOatfWB+1Ln/LJGpyr2EycMdK0hJtZVpdEC/z
7/yQgqEWglSPK8Q3I4Ih88mr4DswP3Ee94BvZRZB7TciOoB1xj3aQbhEtOxOeHIfughun/Twl+fw
vYUGEiXC2mFWYdLrYcn0bsU3kPL+z3hZqwLugEoIAb++5v51wp12wBUuYwmLzQU2gSrQTxdUe+7X
J8JulFR2dmY3xyV4VUOS3fIWxZ4v/xSfO/3CYIYSDVdJQg74ALwc7RtI1MM271HBY6TE3zpAy96r
g8YdUClRd6A2QjCZnr6N8IKtKLmpcHCD6bxm3HS0yIE8wvO/bdzPGE14u2C5t/0Zo4MrUCVzPMgm
Lv//6+wdUpKoXVduse4fb3jh117HzFFb8d+Kzr0TX98nK2TZ8GwA9HIrFl+mXFR4uTzm0W7yOY8x
Gd+/dKpD+kBMoNk9bg+Pvt/t+fkeRwnFy4JsdJliROYZ5WEfX5X4Ra1pKSwcupIc01lmO2xt9zW7
G/enwqAadAIl3BdODh5vvtwbZRTE7DmaO0mvxC+vBpL3Vk83vkPy5Fd8Y3Mp449CxOaMvUkthkS0
0fZojXjT2zXWxdk/5ea8Xiqdu6YvezWNvHqTJnI7o+TM8/ABweCQXr1b7T4Rb1fhLvcbDLruUUod
C1cPBP6Z3G7L3c6lcK9S/4GBVR086diM37z6zaXiT9O8jGENea8ttFpZ8zqaKbxMoIpLzmuT4l/s
yTNVtR4fl6QwhU368KFQ3Ilo6xphFYKK4H6hzm1/7tVka0luv42MYX4Xt8R2oBzpDyudi+Z0o3zM
KJ0ykX79DSOycM13xDT+o42a2mkJ73nxBDoVI2ea1hTaXrPzb0TQfKwBY9BZjSChCXgJrRzz89mQ
0XGFDxPCd7/l9ZTw3S5fxO1pI1DRtBdLm9vV/+Ted/X8Odd0eAf5rAOgQN6Zx4bCraYPMKQoRxOF
4e3bj7+vMa6yXTeuC98sp6r3jas1gyWkAzIkXVZ8MedqG6nz5tkSNtc04thWXjIA2j1eKos3Tzuj
XAyoe8ICPgVf5jYi94h7xaR3C7N7OOhFDZDHXvidtuMvUocVtf97i3X2wGnHkAP5gKVN1fEJSQqh
dSMA4EtvLe+3Oc6ZXm8vcRbtcEPm92fcU/7Alzv4ktSISX5WD2mgMvuEh4eV1Gjgo8/GJ5Uc7F/u
Pf6uJ0zwaFWvmx6+1bmnQLBEjjfLMvunCTUul5TSV8Dv6OOBvlcAy/wGKJP4j2irezRLtHPvEbXE
LkqVOP05A3+n+JR2Dc53ZgKQ9gOjQxPO6oanBDaInXRkYmLKJX1RSnbhozcErG/IF4KfipRro5G6
KiwFX5oLvtvm4m8MHlVbh6ySu72IjgNXSGR4bF61iw5YSl0EmwBx/N1Dp4Jxf/H2BZDHS9zWTe1m
tNqpyz2hT5E5wtl9Bja9qHiDrwMqiS6Zzg6Lxh5mpbxEZw8QYvB8rpCV80p003SpMhstBmqS26MB
pV3FGOxfK51ixU+7ipUxHE9cD0t+Gh2AFKjzljSEPeuDp+1L1wX3+AiW+Rjxbtx85HZQa7oQn9J+
carrWWfGQJYFMWjF8PpawDasW5f+uvGee8WRBzbwWHr5cOjSStJVwkv08hWNMk2D0nMY8gjHXJWp
sE1/C6yK8eLsN6dreJPXDt/lBFUhtYtX9IO+zmx8BvgBrYsuwVi+YCUAlLnlRpuzvRf7iTnFZYb9
R3N+h92oPhYwx8iHAkTYcIBxrlNvcbTt4KLPy5STOU/dPlWM100ZDzwZIlHF2O/eOM2GWuF1s+ft
3+gVeh+FNSM4xrWGq8+ehpuB+LUM+P5j6byWFGeSKPxEipA3t8gg4RvbcKNoGgYZQMghiaffr/rf
2N3ZnhkGhExV5slj2OWlq5567fFxR0YoVk82IZNELD5nGUuBydX+4ZceR7zY1zc5BgZmElENcu1A
UVpfnXf/9DkXjjkJwAK3C2R5rijb0RcOunSjQx2g2OaxkH9Qnr8v0rIhJrhguINJ5XMsuyivERpU
4NrMm0O6Js2BM8nvxHIqIGetCrnb7C+GuH93oGfOwUCKKngQDSW0BmpQnEQe6uPLBkvvINJExlZa
vSbwy+k+6ApExsCwppNMYN5RJsrkXZq7uAzou6Fv/j6lgG7ZqvzHP5nRJ+0An/1rkNiEDgl7OY+G
DMtdrEtrbPIuIC7dqD9q264N6CrktfEapUzbGOJ1I00aXeRy/Nphb2b5xL2ZL5/p5gDLhGH+LbzZ
tC9jGEN3VEZ0TmqgnwkZmxZ4xPYdzl+d46FYSYqArvbDO+AcVIT0r3oRPnskXPwFA9ZySonYfZHF
6w4hCTxC+IctwHB4MTCevDo/Y+pMxibNEmQiQuJa4RwQMmRF6ynoGjn9vB46b384yACwQmsGtDri
o8mDBLdVXBo+ed2eyZ9HawoGXcO04pUg3H82Lx017kVfMBNimgL7RP5HUQj6usSW5ShhC4ExewdG
TApkvlIR9UXxvlnlbGFU2DlwG1NQ+FEMhaTYI+YPPWkWQIpQmRWBJzDkxOJKDPeu/MLE3e58GyIB
ekDGJoV/T73nEb9v+HBCaP6tCQO957f1QvI+qkOcNKgWR9hx4j+s+jgfyeRQwJbCnophNL5KRO3x
/qUIdWTkCLMFDya0EjiUcyjXDnNRzrbBSJ7Z1BvPNxsQPgBPNSBIAVpjBNVz346BoHvMq9BYlYBs
AoLWzrSN5YmOFzO1ZPSSPDjsryzge6tcnM03AMMdaqvL1+m74BvA90mdlcFzBVDp1nc6cGjAkB6X
d1jODKHxlqFxnr821ZI5+LBIv4RXofqBB1dQxExyeK+0Y2LM+dFplbMVCqrgQ6qShwuO7FeS54w4
CI27iHzDze1UL0BQMQNIsGHjtmQwR+6Lxwm//5LH8sP8JbZY+xmFmT3wx4Df0hhlG6zNmFk7HFMh
siCJDPQ9wY/WZ64haJxtzznHVqA8YQUinPg8PhJkCYT+wT6Ue+3c5s5vMMBGxgdJle4T5Ch9e7iO
5aeE9KGn8Ivg/niUAb2/kfpAxX8+ndh5gVfgMIm2nS45sA4OJFAvZaqg+hk8b4FHwO6BLD1XfyzB
DoUXurOQxpT7bi0LLFP+5wDCgHoGrxXe9UCz0FcFK7E9tqCrcEMphgYWixOnCdbJAizCmvLTbQpF
0AeCHDu2sF0FyTYJ6B1mVL4EJaFgOhST5+WDVBBqQKpNxK7eBOXbK2AXm+Bd5RqjGAHKg7cnnmp5
2u+TbJICpym8cyLjE1jAONo2+85Ba3HMcakv4jGUlCTe4ZcYJRdz2DHVFk514MsvaW4Z69tr4Vih
7DOBfrO/PGlwvBJMz6ePfP60ICnkuq7fe/bdUfOtTssV/l8QkGZ9wC6LPcsHBTBKc7ZVJNwubnhU
cx4rWXtodZcY29hlmqSMOe7sG5pNDbBputCYeUTfB8mvBPvy6eCR4kkhsCZZP88RhpEzgBRuPQhS
ywfC1HOe+wVhZfukBwu1wvya/nknkFSElUJPIpcQXjxO9bqZ4YGlrmtIrAvpu9mUaoBxXHHl+WSJ
z8cwR8fKGkbxMxk3igCQzL1OhfSv2eo/QNJrElR+up/kwgEgUGaIGN6+lBk1m/zzQiN2IBab0teC
BXysVlR+T9OHtneombti3ZTAu4EZ57WZr2KZiBmUzy2iMPKwXMFhgT75WrMgKFCQSCs5pb3PDfj0
ynEjeWbrNf216/FW4o6sN6ntM+gPMZpQj/0ZVRjeEdPipLSLm1jeSFnNygl0MFA6lkJtbJEAgcyL
tIMx6wmMyYob9OV+g4APsc+ml3+YYPMgowtNLVyd24I4rP4y9FFlzbHo667yazZ0PoM02WP9UcL+
bGZ+vJXwI8DP9IhgaMoiWONfwqhshb0zDwO+1ZPmAN8r38FQEfSSSctKzWJAeS177zPYGuRFqBvJ
d0Z9jgNyAPLKXCBh+LyPJ7XD9GVgNBjVrWeEfH8tW1NM54/QZgQLDFx+vVbg4B92808ASSNBuC7U
gqpIyhloerfvy6n8KRm8eOr1Xnr3JX3ZwLD5V+fsoAFzxqQ0BvLEHLNoMjG7B4gRgJ6pt9KQS8T6
mIZND2mr+FJgdiGhgwyNJcCcaf0oWKbhNhqPzdE4ggQuNL7LIPL92ey6RvTjjlP3itknZ2Yn5HxC
Mff54+LXR8HQz0MeP1dI2NOvLeFpS1KttNkjhFcFZTS0+I/unyM+4IpHF5Kj8R2pUg+rVJk+oa5D
RV9ClTg6FnYHz035JRia2qgkKHN7N1zn8kFVt5B66FPgTfpBPmQ7ldJGepJDxRLJFEyBvjBip2DS
2GyNGc9sxtwxH8iPsSR999EQC1nmuieGvtu9pHU2N6JiCgUdwvlt8ZrlpGyJGMMHTkhGniyHBoks
Ns3dBRvBmOlv+2Cugh4d88HoGQflOlup+DxR47FbslqpvuKwD89h4iTMb9nvgNTVKXvAU4UrluQG
FCbuoS4i2kvBPPB0g55zToTBnRTELKY4+EuXPt32g4fu615ND7YcxKWN9GmdEWyM4CBnQF8hQ3ry
UHTciFSDuP6M8jcwah+8+ptn4IDacksED8rCx/VG9M8Q4ZdS/jo7rAjZgoS7F37D9BuX911QQugj
VcinRMcwBFLIK/aLdMzPvC51cOxUt3wOJTAAFapTftDufnkjV5HFDRDW8iGUyJpQLwBb8QdI+8Fk
b5lvISC5ZAzeOaMjGx0P+TqIaVgNIUIIDAeBLD/2snh3/p563YLr1I1ymN/QYLFSYM9i/IK2JvNb
GEOIVGB4I0/CRab0PgO3klvSDGMO9/L5wRmw1HI/OmJMS8j86ndYNx6I8eugtQE8TYhkJL7ELiaW
HWw6JuZI6ITko3lGjytUGUiMU6ho+M0uiR0iYENvwzuMaf9+7klRRTcFFCa71iPqseE5C9ibb8wm
Dm8BBYSEKvfx9oG/sXAmPid/RxjhGDhiEGXHx1viBxXdEk6XhktKB7Aj5VTLA4rTQOe/IRIfVDFU
qnsRX/0J0TEXwlKEKQJsV24qpJb5CSZtElKxsNQOVMuQmAj4gdVGTXFlYTPVgB+3otmiY3575k+3
kOcl8g/iIXa8w+fwR66jXMs2xoFcx51x6JGwyFR/jCgY8eceJq71jlWcGk071HPKUez7YPLD2KRu
OXz0CJ4iat4/K1dKPsqVbidfaySeVRfw2dAfxhSYgsU6FsON57KcdOt23Z3gLDRLa4pbysKYmfvn
kUm3hkPDY0JqGTTxajngKlXv5N17I1aPZll+CUKr4Fm8N1jCzLNveAgNqrR4zyb1vjjT1wbuOHfz
HANYqhI25FW9GH5wQfFLiAntQiUosKV3fazLxR2W4mPtYM9LvCW5o0zMGAxNnqtqK5L4PrMaeeBt
QeYYwquOpRNR3zZfZFsbj+Z6jySBZMVncN90O43gknpOVxU8t7qvr+Kt9WEOEM+eBzgv3DRslPFs
WLXf78lnrSH4NLdiHEDGAkl6DcLL0/18u6pH9Lv2BVSPDviGMhYzWLajMwH1O9Q+hwZjx0pElR6B
iO0Lv8QXuMPwsWNXYh3HSDfGylVfmVh+PM/6ylhDtRMLiR0IOp3OyPbAnU2IFaZrB2fdQc2B9ckA
hWpGEw/unX8lLZwF/3KtzaUTqCq7yx+eTkeM7AkV+8jZdxv7bE7b1e2of/OXwIQ3wJ+vp/DSyVk/
2GdhKmB2wzQOBSG5tr/Dr4PI0N4YY+PLXOYz+BVLTF6/7lNpr5x44pmpsorEtVd8N/CzCJgD3AIR
Aoz7UfaPo4wmeZJvmutbUDchb67TJVyZP6YYPRz/TajNqb5BTFFsQX7B2YKlvyMp2DVIHhdJ3z5j
wZyFWYf3+tfvUd1c800lYqCN6+P4BpadcGkADKqzuspnmn/bGMd4PRzsA9MZ46eIA2VnT/UZyKxJ
O4VI8mL8638+++IybN8LJidbiIYwy+d3OFaEWICVs0vzyByU43v9XOsMKsCrRdjA518zYRLwOrwO
sgSRFtMUixA0+WCe71/29LVI8DGtD8l1ONy/mj9qurxSFsN3upJn5badpds0suakMUblVp/F0/L4
XFeL/idxXFi6kf4NxR1wGO5JD0YDxxkyVNTMna26kGaPab8cgLkc6lK6j1iQJUuIZgA61NWghX94
SrJnlJVDRKXzXcVi3Abj0PhzkcVLTdCLmPRCGtOFcruAHM4iQRdSBPLm84U7VfXvgf80AIbl6d9c
UCJsUQg5wjlBg+HGx6TwRkfpJaWHOKqwbPa3S7FtoGiCVSQGXrlPmnPmBikwFWg96QQWGfChGGOA
cgN7Yh9GaQXH8x+bi9oKIAjeI8goL+eH+0C+N7ARf2xxcL+QQ5nUNHpQizgE7rsn1JZ/yQDZ1SUR
He2tdmKj4mVsjTr1LANWkHZh0M/gCjAQjS3kCMuV3gwTRphKsIVJ++Qff6edbDQnTEmU0Tj7V8DN
oxVBC8jogj1RD/oeF2cG/rDLxO7Kbvwa4HWOGIplFu5U0Uf+qeSt3mahzrg5wyZ9zWOhbzV1WeTB
CwodDgOtXx/Zad9wqn50JmuQVy+vJOABLg1KIg9yZ2ZMSCe9YOoJm6Dk4b7wjDFd4pvwcrHmMIGy
np4FW5MdHDob7inIQ3kFh0UZgw8GOxQ+BKOanf1C7XPHH5On+wYvHTXN3be0sdjDp/dn2Ld7EwcE
Nlqerg/JXtpKtXkrBGvKJasXcUVOadEvlMVdHlNNgMeLIiYJ4vZLlwODkD0S7cyZvc0zX2HqrmsY
efjWqfNgYWZjccoTwbYyIYrPHJE14osZiC0moO9/CglHFItvHzWGdqI/ppePMat43sNYEzytLoBa
hz9GfZswKa9paeGXB/dfGtZ6FH8JoJW7ZRtjWKEcIOySHp0Vs3x5U6BWuZI63iXg7FOxnsBJwE4U
NOY5RnAuaEUyaeCD39brZGZzfSqBtA+MrrYtFrTfNfZXDwhYQCTnDO3RsH4IkK6afhyGsARJBBr+
9LkpRn+c8aq93vCl9hpr+1L8JJ7KUvRmTsWrrVfvZSncEGwdWlABe284nqgea1hoUlRasxdz5XRr
tvPidpHy7wGcrugnOKDIx+dZ62d1PxaBUsAyH8JFuJFulGvEftkBNUkfT4WABTokNfD9nGGvcbvW
2QrX0372TDjF5EHGbpsJu4WuCJqpBg0HO81V2X0VNZlD2ZgdK9EjXoi39ocv9KkYzwXYKACLOM8Q
s6ZcHxXZyiomkrJ7cZbajE7SMwX+/DrYHSNLT07P3OQxcpwphSED14QZEKzDJQ8S1n2MEhM5Mosl
Zmk2yBE50GzAsxhr6VTk7SwF2ZFedeIgQ28JQUNl3FgnmUhfBMIxCxlcmPu5qiWoLbsPtQuu3vk0
JuMmhy0GIx+BjQw3nO+Ti8elCPMbg6moez29QtcEhWLAWvrN8BqSH0Ld9wbp1UTf50T5VcS5zQpM
1FTv9lvmuM2F7UXMzOH7A3usgGtS34RJ3v6ygCU/r3jhzK86K8ek+hqsiUPGOoPJn34i7dMrZdib
hnOsan+GiTTRxQSkWGAl/4Fe+YT+9SItkC0ECi/+kgNMAYdv3UNzGsnMsIICC8TZw3vt9u3h6Vtj
9lXWJU69tkyRHoD7oQ1fkBw3US7o/GXf+Ia9JxKqAJXfkSAvhRrRi8Pks6F9aSGJwGTaqVScE+ak
91Dy9AWuQuUZOBSpJwmpv2SGR5DqhYwaWKJAWnlVpvR6s2T7yFyY9YAZbJ4Pt5rx4IEhV9CWvzCV
w0PXOUNJhX1K+Yot3RsCFqrckgat7ATLmnhVajGeVtXH8HTdIFUDGMy2H2IwDbRMzfRRkykOvCuv
sYAHctOcLfdtAmBOemH+AoZTzi9qVn5nPL6JK6AmuoE04H+oBkAY5diyv+BRMlwgphHxRU+8bVhL
1QjM4ak5ruDiGuN3vsRC+IND+S77zLjRmcT+63gh/6L1hms6QHLJl+KmskeWHgLcAo923dwZZkXC
1pYvjaneRcOct3lttjXKIXr3HelLISihcgAuxYRUJasgPVJoLplZhBk3PCU9X8KRppqBpvss54t8
IieQqdoFFfrQRXVH4/cFzeeRT7mXbzfcnuA2jjgyqTpQVePFQpYAus6tYMH+eennK2OYlTvT2YNw
gC3CYx7I/W75nzK05NpO5RUig3e9GiqfjadzJk/YAZVNLMDHpbyaxdWE/RIaRnfzdXbcf6XYhAt8
s59+HgjwPWRg1PcLk8BINkCiOpvgb2hUT8vA/CakCJPnCyNQaDMUt88pzDEhmem+G1bTAbNqNmjH
3ijY2LEcwPnaq8vqXxf07sePrcgaYwHqZtQYzmNhR80EzoRgpSDCBr1l/6oCio58CKg7VHj7gyAL
8Zoiol2mVGBy9Efy4LlUW1/6sVMM2VDzYbR8sDE6pZA+U6YRQUCfR2VtEO6r4AzpU1jgXErJwH4q
/fDHFZbERNffRGOrIV3+xSO2D0050C/DM2BL5WqIHcm6ixFTQ0XjY4wn3dBpMG0M6DGfdsCOdifs
pBt1R1pLVgDi3mkYbqxmeFNkHvMqyR/YLlmBJFyJKOXVC6IY/GxBoEk5sGkfMFhA/w7XzrcBUJ54
IQM2YFVHMC5xpAottcupfgmSHsswMKOKWO4ddYjN8ISiFcaM02KRFoartPdYiDN2zto/iuKZy61u
qDsomBUsgHA+FTl1uDkzAabdCrhN7Dh6VaOIM0S9YcGOxo2kjKjhEqQmmDdAPGfwjfWpZ7zcPCo9
rg2FmwogYUXwENRfpmzP0l31Mkojt4znMBuUYgHLp8IcRchaIjw91W/5VwatharIEzyq8MPGS9vt
zSlkKYJr7xOoFrI2ez+892sBOq0yATNHhhmET/DZ1v+w5rLyAQj+OBDOqB4khuYw/rnGKNCmtT1q
N+YZYUotwS8a98WmpDYwvG7p7Hu/jZofbaJ0MDeIEYDkBwroBI/AMVcm4tmr/WEoheUkdiCAH9Z+
eLsfacER5N/VRNmVhLUy33jum2F9L/alxePCSgbCE9ytcfYLqsXvWA9eBNE+v8WCdDKmaMeh8y6r
YU+crHxlRcNcChamHupYZ2qYgK0a+4sOHVdL48A2xvJY20TAYL3NgJOxDWKanJMkQliZIDVCMdbe
fWWri8wlHWMk+up4jIRTjOSD6o2I/VV/ybhyff5iY2DxSHPI6MmquIfMeDWNVHtPNwJm0hCw82aW
qZ5yD4Dc7Z/3L/ztvlhC+ajI0cSYQN3Gnadp6CQ884U9HjRnptp4hyQ+TIi4WQPAm8Vq3xDD+9rL
5BypW6Q8Jmy8B5IvH8hXlF//IO+pVG6fsL6Xs5hniHxp0f05BADfgAWphyil4zAVJT403dGb3Qb3
A+YUGQaksD38+AM7NjeCDhoNd4zhy9IKUVCtfvVEeMRzDXEao/KoRuaPidZz+oTWIs0QX6bPacYc
rZ41DpAVOawKow7g2ZlDTJkb9z6uNgwT1SEkFfTNhHxKL3jntRZw/ahBEteGN0ajbQBER3vEuHZw
Rbt41iIdZcslhi2LFMN9s4I1S4aUnRrW/AnTMKaCDBxCe62uC5lL6BahvsaJw/YbChcrBuHjhsUc
MUKUlcLnAPdjEopYR7jY8P/IYvhsig96hDC+UsM+kSdgJ/YDncTgKJ7kxutBg6TxCwDPCp6/chr1
LV0YHYynoG5SJlIfZBlwF8mL3aRlU01GSh7cUAyWUbrBs96BVav4hjbKRxthlfT5TWb3OQ46AtMd
CItmecbZKV0xfGboatO6iDXW1dlmpgxbWvFtPfjNd9zv8A/hqyL38+VDSmwO+z6icUo6WPTFtgOE
dBUT0s7aSsdZutCzOUbMWuv3iF2tmLV/Ba+IADGOemh/hN8hRGO0Bc+ptUzq8F0cpXj+rr5UGEtU
KQ42Bkzo4cIqlPtUXtV7rN4nD7y4VpqBw3YJv7JIfyrV9hMVic4NzgoV+mOc2NuSzlo/NPqSCq4f
J2+s1n3LR9wNHGhRgelSCABYGax/wlPcUHxHizIQsWZR38J4a6/+n/CKiyHnb5nAemo4K+xC8eql
hVq6rKVL7uwlvAbNSZ1R2jCjy9/z2zx+IzLPtY2iRaWx0gBE+Rj4xM+12B3o8Ix0ybrfsoUlde8N
pBQqMN+zRauSLFUeCn3x/qybevrpLg3iAIlsxu4WIlqHiq2FibPV9OVQEfCw+CTH5DF/nR86Go9Q
Y7RfhJWYpPsRNTQSWJ1/R97VywciYEtKh3HzDuxjf2BzcuzgPsxut6hQAwGNv//F74hK/cEw+xY2
wyxXp7wmq8ZvaUrZlKEMz8k9F3vbDe+JjrfmzPt31S8H1qqg7iJFwS2AWkhgEcO4lL8f+RiNJUFA
Te1qYKrU1NR5lLF4GpQ+WUIaxZLh9XQHcJd7IGgGo633+WBwlywLEdYNhq/Foq5M8dpX/cqa3HqE
oWziXMGS0G24SWog8QTG+64LCcymgCT0lkFX7wRv1U8kDziXWhANp5Fy83n8eTkGgAVBQZQlMzd6
MQGmnMWwwSiirAsYHuvkoTKCr8Zy5yM6IPjqCtLLDDEjzwU/Y/qpiUaBKYpF4VvfyJ7BV2KjYMzb
4wzkY0f6MkKUVC/eEPc0TKUZL/di6sykHsj5nokO1WYy9fEocUvsWlT/bSytgkmCh6EignQOvUB1
SzGLTweSMWgJbCxnBGQCg2baD2njF+UaW1UKRQY2z5m34gKlJPwgTqUFYLQFMbf3XkijE2psiF4e
7TvMHfSAbPudx/Zs1pFNwByb7x4JKKQ+mgosZKp8/O6iDFB81S+ePyCOdcz6QlyuawDyXNRkZEMt
WKJi7DpsQt38wJrG7op1WzZxZsYve4lq0GSOTPZ2OAoLuLR3aDkQzdWIG+W9+RBNYU37sPwGaFCR
Ucx4ibnlcRX4PPvJPr2BVrk0LzClKnZFpJBoNW2M2xqMlambAc4BexCqQsPQoeSNeIajGIkygwFI
TCVYqAcZmRKV5wxkIp/gca+M/wO0QDiegx+jMhkErMGr+YJy4t8I7mTlIeSu93BBGYaAoqbmBUit
yaFgVIdOu3HRxhAh+oaVQUejuMIRnYS3PVBksqYqH0oPk2iqN8EbRE+Jt+swysxR9XFN2OJkir5G
CwOcDjyXM0PtuuvOynFvzR57i+xEVrV4ZM71ub6+/8Gnyo+2N1khOcZfCFjtEf8KzpU2H8EMNxm1
Hwu6yClYp/FlkCOu+FnjxT/qv34LXo+Im1OJ7QpMRfdGVAT9GC7qX/ATSYggp4JF+08ToawfswFh
bixQwmSvbh0MJuARnfuNwwwERhzkWiBVeG6TlButgszrkvWLi8UAY20yrGsGRlhtUZTuBNCzH+A6
KGcaQwgaCZLj3Yfns+To3JsBguzJe/sfZYwBpI1DgSnIGDwYBCDcYw+veKzXkP9Znro8sIpCKXu/
KMr9+C2CFhrBXXA/i+FIj+CswSG4dzoeHFYqDIp4QnmyusCpxlIXaJiNA1gnE6azyXd1YT5NtabB
KzKFoxfHhtKbRgiGD77CMAooZ/4kN+1poGVe3S/St8h7Z1oyfYbGqfpn0f8JqI7K+3VmyCQsPDsf
3XiB5/zH699BQyVKyK6wCi92UCprRsAg76g/v/BMoOWNiqibgVGDb3dMnsFun36xBYHq0Frjs0V1
pM7RKziT/h+s7ezBEA4paZj2IAtfHdU/KnzmBNzMGA79wckg0Nyx9M/cd85OTP/Ib1cEjkyvwpFQ
9ZMkQwUOb5Az3kOKRqjAkM1/OSAuvmV6N4bMUCMQisMkg2llAVydcVGQWT+ONaEDOXPNFehxsqgD
cwsqgxU50750jk4EuLXkq2y7iNnB/UuReLYwNx7d58SULYwJCg3IiaTMjC1mFpmfsjTjEQicgy4f
IAJIbAVqCzDMKPF5lvYWHQogMkX8vzet6Q/E4AVk4+LAYb1Jd1TQJpzEgIA7GdOTHws6BaeOnhNS
wIYPL9n/L/E03yIpWTQTbum0x7OhWWWr/7iDaPX4gRqaxQZBp/TdruUdYitWGMBPpt2n4ZjvRJOP
hvsmpIbdHidLFeWjsszP2kVHY/wL9Qk5s7RFEHQL8iW0lhd3Wk9yNuNpuheXcB/lgrryJAR+ENOh
BBEQdYPn8CLjD+7dpt/wEHCjkT2A3eNjdEHdd0b5B9PvQ452j0PSfWmc9f1diHPXyS88CXDjp0tt
UZ+4nAmiToUO3H/CxFzBE29aukoUD+yxIqbndbJviwR6Lxf8ah/UtRPGO15TV4HJ48gNRCAdeBpz
CnvMOyHSlimgmIIbbkZWLfNeCgFOF5JLvqRN6CX/CHot/32Dfok4mGGvoXMY4Vhi7knd/km5NHsL
K2sQfXAwwYKl6M441d8AEGd7nbOWnz88R9gSw/fBrpMHmWKTaptnluEMpfzis+M80mf0JK+gQ0vH
OrNhourwt8/owpkNBC37/LTkXvp4sBph3PEO5oFRFjUnDMIlwGAFIZQJCts0Nc/Lo9E0uD8ghEE3
lUgYhyo1emhoOty6cRHzsM3xOQ1L6TWpIIUJxjE9CnSpVp0oVQgQS9kMqqGM1Sq4YUvqLDGIYZm1
CF8uf5B8muX+008FtQkz9ojn7S57/AqZTN6DyUnQSBHZbSU2eABktlcow3wOD/UWzl2B0Z82woFI
sOJTPLMCPLv1CWVvPPjPfgr7GFDdhoOjXApYyZh5WlGnByWaYynom3GlzOhFnt9IFiNaA3GOkaEz
BSd79Y1+gSYVettUo5j4angs+B0lhj3ijykAiEGNEcJfjX2/cPDEgDzCZA+S01lkqOLQJB4ZyFg6
B32UzvqVMTT+jVT/mPCAR3Yskadhl30b50H4TbVki/yZPOYMvnNWHLANny27YCMdwLgEQNq1S55P
Uicf8ncshZSXDzX4OFs4WwCHoiKiXKT+12H2BCUWHX8NOsXUy3u0HiZdCTw8RJJ45ufjO94wJrCQ
q3wI6RI5nIDlAJTM1MyGYK4RURQYaN5/X+yHf/4t8DvPFqmVkCg5FhzhaN3/DpbSk4PN8zHJZg7i
Q6ozQXF6XKlC2NYgqAlzanmYyF3Ev27zKV1/Cr0lxVntvnQ+HltTw/FQd6oBhM668zvGq4q7feth
9RJbBRV100wTI7KxenwXfwQmSAvmvC8iRv/Cc6fFvEYMORjSjfl3kFT5GThCYKkEmS/ZaqkFqR1f
nAD+Jg1enFbyjG/4wrgUwpTJ5X+HAB/s41FO8gL2K2F4wt/af2wx6vckhEzDnwBkUrYqIhHUA9fg
siln5+/z+Jz+wOnnTSG+8b6QWy1KVwSKksvp4AcnDcpOVOB8Oa52N4xJsaf4Z4uEcQb03IXSXzcA
wsy15Hyjb+X9OFtwjEDkaUIo2jsbDqoHQJu8woxq2wny3FPOiH+7cEigaS0Ya23eOEJ3UUHJvQGu
4V2kjn01mWSvkHMNE5MPBNDl6nLSeZlAtRlEvAL1FsHDhfcLNYqyAcYoeDgkU6wbyI8BqObKycDM
pqv+nSEwc+m9gjzCQf33Ss4i01nge86o6D2qsYaRNdskymHKDyoauj9G2oLQJhipXDY+Dg6w2hF6
I76GfougfGEpseQiP5cUCYiVO0YrPJnwPs68Gf8O0i7eaxA8RO0ivszdXKrDODUP4CdXKCFg2MmE
vAdhH7iEo8WXJfNK28Es5m0qct5ZZU6Qmquldu6MTfpFK6Kc+V6URsJ/1KgPObHBFFPPVyhzyGd+
4dAhzFQbri5tEbg4ubK8B3skuQh0WLx5s4lyc/Ea9nk/p5miItloXqlN4cHg5AOBKqCHIWuMdfU2
Y5nAPBFesvbYUnnCv0mx68YoUYWWs+Y1lGopNyLhsFSiOC5iBLTEKI84pWHHSeF+p2sV7lXkX2/o
B6wQm8vvfAJth0pOYLALkbpC/JCO3znREdREz339Le3v/9pjPu4c1idsZxasngiRSlikMHleLBzI
0qkg2XBFMARpEtTIFT4AKweNFhM4Csbnsr9AfczgUXm3QF885/JhUHjGPPhklOUG4+5Fgk2os3xt
hx/cMID20KRGqJpC/LEQiJdQLL0yDbmcLH53kng4rc6Ux4ozlYBpSVsnIP0Z4xq0REwVRlbIZ+NB
qe4K96QbXppuwBJh31yzX1ihVLdYK92Fe2mFeWE5keCx0Xie8HfDJ1Obvpco4Z2poawxSkkoAfvG
bcf0kPVJBWGF02GCAs1rTCOgwk/lHYeJMTmOngkDa49O0wrK+xiXzjEqoxYmxh31Lj6fsv8YohuS
yhPVrSTo3baNL9d7WcVRlo6VGTT81LcwTQo+W1RHcIrIQ6Ung9vGaMkd7KlxWwxUUJdcPRXr9/Ll
hO179r40ygJG6DMlHYZog7WSLMxhLO7LXKwyJBPVlK69iQTFx4YW9OGfDfr3zeh6AWB9hGx3JDRR
3pt4fkIMIekeGeU/zK29GpdzrJrilS0oLMFtKs5ZwjmYOPG83WcXFiMsDRApBhxhf4H1XK8xkLF+
U8w1Ju0HZpUD9bkef86PHcx5DDj7M0OfDxZm2AiOLaJvAgAOhtVo0rWD4oGqYJm2eQWsbGhrYS7j
94gFcPR4BQoG0u04Wzoww3B18MoT64B+hWBmzNRrPYeuwL9RIHWSr2L6TCMCRRJtRQ69DwJ2UB1l
3jior+xVyGsIhypOLY4BHq7yWMyE3NBfAJpb+98dcz7KvTnkRsx6ua1hTwijQHiWHXE/JITjT8cH
sVzVwgWL3ugW6czFvPZqHejacDLA9w/TGxTZCQX4Ki/8fK3uB3F/49rK2DUE8qOSmvAGOxY8UG+x
s4WMfSHEsBCckVLconc7/UyZHnN/gZxQj555Pa6JpIILmjYLPc2cXjDB4LLk+CsCnyAzCFgRjKDR
Vh8P6RzGOBLOKGArHC9Fw6qsBDoAh18EMooymcR2rDfK9f2IDqoiTIqjGd+9KhLFPGygSP5pHEQb
jLMb1XvYXrWFgAzGbbPZjfKFOf5g6USf7HULdnA55NbNQwD8O9RsBJcCF8GNGBKYIWho+pKIBxfr
UnQrBzO6fdHrYh3gE8gY8oQJst8EJuknbNDq/x0zDSxXjFPwPrDEI1EPb7D0eyiRrPyCn8hSR1K2
uNwMKlnDHylr3TD/CBsDogKmOB7QWsse/SWMZ3A4kcBJVYMtLLNgoNwzbwQjgrkFb1c4M94DjAnq
+Rq+GLOAbm/A9WAQSKwQ246FN+NMOmR5cO8DicCZzYO1uXIDITTEQtv898AWF4ElLSZECmvCNxuz
fVIWA6c1rt67EqN45BzirjWCKmKjyAIbCxzR4JNEA1UjliN5z6yDNSNtgnifmTRtPuaMfCfW+mMK
2+ZA/UQxmaBQdZVzDGPSHuk+p9D+SZgjgJ3laKddaPpzNk/nzB03EOpZ4GQCFY675YtvakfwL8It
BGpWR/44FIT6dFK64jm5ByKlBO59wNPOJDjF45bJMg8wRdgyIvhh/OA8uv0I0nbP/zCpiG6jtfgN
5qyjCHCNQ/uMsDIftzuGf5Nm+VpSqPq0yr4AppnXYOmdkLaAfcFoJRF/hdPwCMoYZqipS4cyekSs
bKPDjz3a7bLR4njF0saltGTUao4wWP+9rh7uakVbxnehJYW4xxrm8HaWe4CI4YJLRVTpLtje6LA6
LI6Vf8C4MMfZCU+BxUnCZBkWzOg946yy6oK4sr2pPPkO8g/Zn0s8IudzOlqf51OcySI8qAN1PGA1
BPkV4dJjqo0uONy46M9GknfzEr8Ld5pfjR8eRuRM2zD7xBvOK8NWhES4GT79pNkwXoonuGQHTaQL
3mhxqk+x5Lc/90/AM4YtpY6D+7++8bunX20rHIoJs25QtkHs8Gl/HlxLsebwbPNIcHOnLAPcqGU/
Kuf9Wc0WSjzV+wkWfYk5B24B68+viTFXSHchK5N3cDUbqDsEf1bktfFXQc8/1sQGNfYp2VjoKFMw
Qu1Imvkc6FkSPH4YQVDbbEVzwvR5ykoE4Ki9mBiE6fh9Lq/xEZTI8W8UuVfg5v6c7loU0leKbuo6
Horn8kV8wKYYR8WpgDTssYtrtxmeNli99z7jxb/qGaIzPNt+8wgzkk0O6DfaedwT24MNGPyZoGKX
nChbWidjVpz0XY2YjuNluSxGthGwMbG11HjRuRZ0HeYhbv9t7kjbm+h4KbaMVW5jnKpiRrGRMD0C
CWSaOEXhxPrNMkkVRCFJzgBD54twwEc/yFhnhRVDzD7hcMfuWc0W/RSQ5v7xzBX816ZgLXMhK5/o
OMM0FNAsOhoca9ZNhBP0jCeC8GEXgVkgkQ9ZR1S4Xh3dXL7t62xZAgykD2hKn0HOh7tMC7DT5DBQ
EmCAjDiBJ5dHcZItpQUd15vujipap6+aQBrzvPcM5eL0fySd13KjSBSGn4gqcriVBAhQDpbtG5WD
TJZIAsTT79ezNbszjhKhOX3CH7SogYImsP003BjjL5tlEeHI6mk+8vxhi3rnFBo4Sem/8do6cBbE
Usqjo1Ann41YkadAgsHY+m6OSXyNHHsMPn55JzWu9+WSieoOTGXA3xsszj7SfXKklPckgjSjhRy9
f1SZUU6n6tqineETT9ZlmO9rhMPTJZwQnGmKLTYA5HKIeIPMbtfNEX5PJH0//QGodB9oHo+JL9DY
7DsuoCoU84yovpkBWmGRvuAM0EpRfPAdT0846oHqd7M3Gm/kt/gcmTvUHuZMnRHPtbE0K33i21oE
nxRrIO4ocQYpHx/mfGTjTy8daJIHidfwOTYFwU+K0wG+gECpzcDcWRiWs62hFhLPAFcjudvwY/kZ
kHMkXqpf2lj9CVMgjmUpuRzAQgfeAFCHqGUvbBwGKxyiHGCSoGevKxDWzVIEu9aLzyrvkPra5r6c
kJ3JgzzQwtn9Io6ps/ZUNgKjj4ghoGhoqsX6wXiJXbKEsOVDsqHCZ0rqeNRiqr1iXCKhiUBCV37f
t6J8NRZY1hEbSheaJxun0AGKKM2og2KYX0R4MgziMPO4+9qgD26veDJJH2rN0x2XMoRZAs+xTApF
v85CtkI4H42znxvArPl1R3K+AAlyoAnmTrPTIQ0nCIDizwnJbl8mUf/3AULQj/WDtI094pTOTh6g
ZMbN9HQRemLfbs8pEQGoKbeyi+h2M+0qP+lnMKejXZAvchgFmx80+4AYze2dDOVB6UXrgGYJ8k83
hn4VMVpHzk96/plgTGh+xcsBc6m1LJGzzLVDVbzbcDQOmeEnihDIznmgAKBRodNHA5X+WDpPjwcH
BEO6Jw7QlrgfmZMRbXkuS7JGMpBaXC7lmwRCtCjYSC7gDpbECUr4jgqY5Sgt6lqEe1QLox4LBy7K
40AiyvcQ8AIrcJqw5zhedWAfC1IB0dKhcgWuZtKjpBG3QuXKr7bPPTw1RlrknyWOagLMqZy6HbmA
FbGeoKwlP2Q/sDGpVxTA7YoLh61Vo+YR0Btg6GY5gFwXoMAGMILij/BDZeGQfqZIrJdsyDRcxfLn
wVgCIedpTxFFtNhpRzc7vB5QbwccUVxzONloOL0WY96d05WT/7VT5SsW9nfI6jwWtMAbX3G7eVgu
1O/4NPW4QhoMFtft5z/l6qW90wPWvPktgZ9PzgCizJOh+dIb/Vp7BYYU90qUcPDO+cjeBqFAQ8R9
/I6f98/Hhw2UPFRno//4GBbSGX1prDIuIHuml4u+qN/8MNMn5gPz83Sf8b9CnRiVQMlR+EKyIHwy
mol9Jnad4cXAAOOgestBKSrFsV6hcLeWt09Pw5oUBgL6oVsRiq4UNeXGmQW7zo135vv9i1lQLwe0
33uoflBLC7ovXtpzHSIVdSS6wP0c5ZaK0TXUTmSW0a/2rK87E6izhFamgECQHgiQztUzBSl51uzj
93ar3aab/X29PI4oBm6r8C6AOd64qVAnxkprb7K+jo9jFrKQ55JfbSY3TBdAOBbIpc1Qz/LUqFrj
cRSpUX5Mf+Tovh4ieGGzARXYN4UJ91aOhm/pt/+wqdDve3rww6W+ZIZoDhe+uqFDG5gUTEes7Ed/
elNnRUi/d4ii+wlE1JIO0IwJuMsHxRn58GX6YXHvZpKP7tEMEJeH89Wx3HLoaz4jDxJ/zB55JvHB
mbb/rJsj0cRc7ovE7t8X+br4yhcG5mjbnMmh+ITxyiK8zr7+fUv3mAv22EOytka+JTbQhu+Z3qbH
Z2HZMrdZlzIBEKTUfW/Mn0cg/hTz2+bwxaQ2cFjOgAQ33BJD9evfJ9U1crz7VzkHsYyVQzDyc1Lr
Mc6hGUNXXkhzMYbXy7kVNuAVSfFyONX86z2j4vxwvJTB26XFSYKR/BgliL9l7u3Fg/ASr2GBuF1y
+22WH0sWICD3x/QwI+0RlAo55t3jl4cmYCT+LuQ7e99GbQHKMgYmZz7FNQkEPHDcWbOZ6HchwELq
ALDXCqVQav9eydtj8/gCOaHCD3XQA8uXlLblkiEeocWeEMZ8oj/zI8QDmRb8SmxGaPG6iLvRESGA
jN2y+ZjEYJeyUTQgvsihcIlaDQd1PkDB3SCZYv+SR5mUV1i7/LbEhAkV0NmrcKGdKqcC4Ve40efn
uKT7BXIoX5hk+p9kLnTREZKjHkfMIoSgyNRy8qmBwZpyhEo0so/XQP5BJBxfissk4YTvN88CEAPo
+9hLiCH+1XblNf06hRfcZ7DZFBMxKJUkoo+qrXS4f0OJZiq5lYFRezbnD7dQW9hDurhW+FdLR9TT
WyjVfEF/cqLwrj7iQ4Fa5QM9HgpzKLOLn+eq30t7pnXsT98OfG1SSDUc3yshZjxnaAsgy652JdZN
SPNRksb4M/rmF3agA+Ny+uSH1/LBHY6KQEc9UlshVKeznNFDRvzSDmB+T0J0x/p5qD7gNKY+uL5t
O6beBxVRMRiNs05jkI4AKQqmSC/3iEkBekHn5C/PA2Cq/TugM0AEDdoTLp93Hj9qfso9cIsF4r6d
vy+hz8NC4R1nvGgB2wXTrPzPQbyI91sgBpou1S+6j5/w72KKt2GpWq4Z/z6dt3TdXRAMoqRKsMTs
qjCe3UTacuO+evBLZ6f1O62I5eKdfoznzN7f3/bxAlojJdax/W4vzFAUqtsbAefDwO3nIp0sDbDD
XD1U8ZIxVY/yxjArbimj7nGuQmjinkQN9kumD7np1m1ex/t+9LU37ZyyUIgTPT5IdJdR2X5Dr3lG
2Ns7ofVVH+Otg5QP45FA8R70N04v/DWXzJLo3180GzwWxOXyoL1f9/DW0To5Qn5+HGhHMWxwXLGb
n9PJ12lsM4wGmIVZ7XdBQspUhP1KvRkRJQ8c5wk8RuLBfcPgI4hDWu/8tc2Za1wFWgfahA0TgSQF
ozlOUYiUzUvEfxBHmMnxLTnSC/PMnUiRpiWX/MGXrjtwV/woqbekoC/m/T+0gY4unFTEH/QQYHMz
qoCATZVGggP8CJ59gtznjck8yFrQRdOlfKHUjucLvpp8FU9udnHulLBM4VZ4qFxCGyCnamEBqdmu
A9GOssChx+IcZDvK7rwIpG87i8Az8RpBg3oCh4SdFsRjavVzAxyOp2cpbdIzjAzMKHwamBsQto9u
UQAUpBRFAOKk/mobFZSfUI8jW/iX4eqBcuipr3zwufJO/kAiGd7xQTARuzD760PobZ+Kj4n9+urh
skN/fIna18bgrnN1SAUXxprqhURcDYS36alexCs5kL4gGpkL5cDQE1wcyi6YHNOaXeaI7a0mHwRL
vRCOKXlg7ImDCDbNxz0SP2TjDFA9IM9xQHNJSNSP4iBoiy6ds4po9/G1rX94BU96e1l++6N8qkeI
QhpGzOT0J7DU417ZyAG6kfMfGMjluxxAhSJZeu2GHYMYSxCXDBfUuWuw2eCMOvANyMcKCT4jlXea
Ez7FqQ9EGEnSKlKDysUwdClv7SOy0FwJA+sMqCv8Jw6ZY2k9eyUfQTq7Y9iHXQgxTDrrvCc0NF5J
29fvMIsBrXecTLpCVWoB3sbcrnxU5OaApLMLL2YunDlVCZ7n6VyFDZWuzGPK9iNeRt8a63w1onpn
bkGfT6G+VX+yjcwgM0T68YiE3j6HI7fSfMNPg5eXbQjIQXGoNlL42D0W9lKPjLm8gDXJLtUGCDmG
GHgEbObV/PiXz/ZvSPIg0Fy7up8ELeJC5Vu/cCC4Kj/d4h06MwGRXOaD+QUTBPZfcpqePE4mDA8Q
uLeQQaQjAbJ+65DRQ2EXQSdw0w6ukgwN33JWwvweYL0pXqGNMhR6QRYwKPYhyIeiq8NM1r+v7H1y
gkvD+EQNwW/gLiD70+73Pg83jm/Pdj+0a+c/Gvp21eyckPQgouBKu9SzPpzAnjsrBQPgh5u+qb6O
Q4NxxGUzGObK1vwUZ1C7aCb4ur+Et/3PpSHfIAD7DhGcjjylxxYjurDie1Di+FzHx+FtARCKNKEO
voil5492gbwK0HTK/3kSXWfn8O+XsWOIdKPLIPlwneOi5pZR7cK0mdMw8Nu/ImhWaJl5RfBOmgLq
gB0BiWmQWHNO7UiOBfYYoC11Aw3e5DQKdbL99G4pC2PbvxtbhgWY8cGkQYyJjUyeIVgzP+KTibee
gejxMxoi/sZGMd0O0YB9nsVXLTrPCw1J2sh0cxS2Z9f16F333epT88yw/gKJMZMXnMAweytWv79/
ucdHkBFXoocmYjpGAMth9htBoZ+ZCEyzQPbARoTO9Cr9AhouFOOAh7ry3AzBl6AMS1/lM0fXTHs3
fUzqudzoTWFDh8DMzD5Yu/rSXtro6t7nFCTzvyhNnTdZaHRJa4BI9LhXICtD9AhfHjaKb8lG/RGX
27f2GQA5HiQDXlRHEBq8ekXn9hOMDQ9U5wIggSPAI8OS8wbvgbe2BEk5DZ7eldTu+Q54myeopa6v
WaM0Jxo3DoBDEU+o9tlHaZA+/HjPbI8IJ28Vn6etcYd3HmxiEb4WfMZhvA0ecpqdi/blZx7I7+hM
c6CvH41wBtZmV0O3/ZJ8Iyw2w4JjD0dAEjgwkwkCIoLwQFVU/CFJRx/itSNIQuEEktXSqZwEpQIy
3/2KuJRg25mB5NJ+Et0SY5Ncqshe0Vb9ACbsImsKmpdDXaq/woVY/Wii6wouX6QcWnxsHdoeBBS3
4izFchUNV+FIOG2+hds38Zz99HSL/esxDxD1/OrJUcOBelSoQwTjHzxJa8+sdb75sr30o/4ZA36C
DWx+q5bgrn8gvaKxcRPm1tk3hJT7BYIlkz+H4fG8i7olqDSaD+xROa5fpT9erjvpkK8NawYlgQQa
nxi2I6wLg5a7w9xmdp99fYyhta9ZBUr48gwqQxJS/m8XFIH7B+Nbggq3nqWCjoJrgtBsYQAIYsf9
rXpT31XKQPvHxP96oXsvDr9dPVfVxsR5ck71my/SxRGEI61f+dRdIP2h+m3yxrZ4xGmibOsdzBdc
KcmPuE5CBIUamrAjIYEUDKYAJ/VCIiufETg0TyIlGQPy/Pvv6+uxUefFaXDvjl+jSw6rTDSOodLl
G+BEd3WRMKHDB8dtv0jNSWfo4s8YCTPngRwzP62362j/R8RB3vzuS4ujvPwT9lQRIWOki8hUkAgp
InOmQrdyS/RofWvLhj/bCuIWSqQo06UYHlAFsyyqEzn65nrWZsbs85MhdXNLQmHwEVMpXV1tB1Jx
Y7taQPFUkvGcoHCSxJazU7bYLrx1RLLhFrfC554uHBQ7Z4QasHO+g+DGhZBLFxdG0cHeCNgdjIp/
sZ2m+iKeEzm0YFlGWDd3oubfPLE5wesYwXDUW7Cdb78Q5sGuUPTsuZSKBxBuVgTIODGh255oTfG4
s8UC/41XP/aRMnMuH9PVzvn8rGefDlkzu0ZwuQWzhffkd7MVesifmAQEBoQFOjYr8vm9wJA2C9rL
a3n++c18YxvDskzDGOu8dLZdr63Zm5ehgc10E1fTUz3z1ksncIQxaTl7/2Tq6IHYXaKgNNv/UaZE
oiCo3Xz293cGtszo4+Pphf+X3+mi3ObHP2dBs2NlrkEco8/E2Y8e7If56wAQi+kECf4XKF3cm8Sd
E1fglzn8AuPIQ0PTgMAcvveLz4U3291xsLXmuwEjc/ww6M5dA8RgRjaKb8ttIoumvuinxmtnrgYG
+sGkaIwJ2dJQs/tIffWX3tq0adhbWOpFZK76kAQM48TrklQxo4og/zA2sCKC+FZFuKNv7hFNLmIi
hlzi5SPL1YNyjhHHAuCCyzwr+OEdfR4KX0yGyjmtWI4QaUQWHqLNGx9lrXP1fT1BO+NozY/mG44c
Sif3i8NrwSsD+vzvD9opLeVd5UNFnvJ1C3cctwz4Ilw/wHvfNjMN0MpzXShaNEv6glRBlmBrqzv7
pDVzwmaO4hYLfAMvrSIE2Sc94JQwe99YTRSvYz/5buia3RGCBUYGV1OosbTwfhQvIbJlfkpZT6J3
4DuF4nJtjY0eiD/NEu8ZlGHulTvQYrtzwvLOFoFZNuY6Jn9cZmHsjHSLteFFU98Mugs2zrPb7j7z
f24mch/80KGLOAerEec09MsMVBcHTGx0r7/p+vpbkrfHZ+vwf0Pbpukswqe+i29IhEV20ERQ9Hbp
2WEkgxIm8h+8kfpvBPIN8xBKYBddf/M1YRUxkrOFRIe14QUAQSJbiOTGnMsPuRuZWyFgY3E89DkZ
k4hGPK+jHfQdd4+sW7izolBMnkgPhg0aZPMG3OwR8SF6xQQYohT4bD62dyYX0hOhC/cEahth2XKl
YKdEFSUVM8Ur8z/R4JcIXrThOVsyvp39yzvyX7qWGNMAAJ3/3GduMzvni85HZE88T0DrF7FPzcIt
4JIu7xf1o6AbIU6BU3SQkcTJmxOxF9xU6I+0Qmjn8R04PVyh62+ri9b+gatjo2I7a6IuSs99BNaO
5gaNLl5SXJML7fIcr2kdjA2zOEooCsWLtJFc3tVcMEUJdNylb9aG0QIQN7xKdVgr3GOqTahmDCQY
VCyrb+5Uwowh4kWaC0OD9QRLCfD6zUqYv0CnFDiO9CwdGIi68Y1H7Rsc7fc/VzJu7ZqmpnNIb0xD
IAwzYDry+yD+mktM7KFcJYlFB60PGlbZ2d5xWPc5byTEikx8GwRpiB+jqEQoBDvmiGtRo4nxEi0S
Jcqzn1q6vR4rUOqyEg3SwSQGq19l/2Gl2xIMdr5mXCiNq4aToIH4bRM0aTb268lO9kWxz+hgJr8v
jYGSLN2mNhofoOPH0DBhNr7Bei/k7/61gp90bxOm9OcBfkSKKLOhQ5Exjd0g/bFOGCqhWMPIh3mN
m66h0ejSLcWkViAqbzYP4LGPxBRtWtLPBzkZf2Lnh6r2AeK14j4AQ1Dx0+3yofrYzlsN2mLNcE+Y
O3NH8DcF/nMPKMCvH8D4QVba+/izT714f32s7l66x25WZ7jpAx15hQmV0k3obgFlqOnIE/MJcQIy
Ban7BdStnoGiSvfATZjbMEehXrNhfs+mCIwgE1FY1jEqtaXQ9UKYrjU2YDeZ9ONXN0UTMwsrnASe
gfcE4Knzjh4m1QtAkayGGLjlDE6RkM1cMi6h59B0ET0F3hZ2di3kUswML1uQ8BibXt/Szz4CKgpp
qtPFOXLi/A4DZNWlM5BtuWPXnaEtxwjUKAwrRu8xTnBxyJSKy35j/gJ/im4c6OGlHai9Sy7WOB/E
6Dv5oZisuDQVWDvWZqqZs10DxfjsL80l4S2ZA0GGV6VZjCmdHiBNlVXMpbEvFe/LSKdg3sgCG82Q
DgbvLT9WWLPTdHlQ1ooAQVeDTgeELw6EX0SEMp4BY7Jsr6RplqL/1/8x+7azBTIMFWgKQckyPxjm
cpZgFY01s3MaLuCIBcWLsRS0MZNGJe0tbcnvcLYqNEHyHHJNzCIUj76IuYuz3YCvhJCwwE/siftm
72oKA1CaiTzrPHo0MECAnHszJN1+rJlDPTG4+WUU+0FtTqWe0YBDBCrxyK0H4Ok/8q/6C4kbWZP7
axkLgfpLcveftDktKpWC/nSrNfu8QS3pnv+MVFzjCRhIy2ROWWqX9saDOjZH3sn+MMYVUZ2bfusj
jmdccU4SpA0aRsh585UDc1X7VDyWBAEGrQaxj2tOG8u5Rug78jBzN4YMjdENF1OxPUI/wJwbNzHZ
ErcIH90Fp1nod0xRAW+yA/8SLF50cSpWqrPhtTJ7rzNLgg94Be4NV0xsUeTw3Mz4hiTUZrxkj6Uq
La+BSeWZsaSM5+6aQVtmVbDoWBosTe1ByCfm6P1a3GOSrBt3UUASluLhVL9YRJDH8jMieJDO+YyH
A8Yd91WFLhjdnxveGqgcy+xKjr8Uv02veo3TMeoiB57Z8bEcq5AfYRkDs2YJ8Sr1mXR6nmLbHYeF
diYklah7qBjB09pjjjiC38L4+gbZsGZUCPWPdpvbgplBDxpamhJxBMZ3DjpVeGauFNR38zjAPfNl
r1AzKuCS3CDM8KBqAB+wHc33RKb2LP7il8D+omppu4jexggG7qEPPmkummvje6qwpmfgy78gc5GP
vd2tsKLRyWw434vxIrMnJJ9Ea3JYExGeUFHokZ6BOad51KUfTDZ5A1r3xBRQ20aBVhtQ6TQJ+Y62
5FQ4SaG7BiUyBGvMPBYHFhI+L69WHAjtyaODaeqeQCoEbsRZoPbG+PGD41JVIWt55e5zr8UAe50c
kdfkIaOHaon49Q2ilr0TUK2EIMPLH25QsPQAAGsr5EzhNPIUgVapgZYghPJkhBm7A4J036g+OUjB
kTDG4jRLam7KhDlARDLJieUOzB1lBMXVaP8BNCPmB8oSvifwbcibuZtZIeEVeUByw9QbDV+V3zO6
PJzhkbgAXiEJOT8mtMRMJuT1yHQrCY02IpQpVNJ+828qXlxABDwWtyYyf5OL8wDfY38xamm2NNwx
iP1GDvFGW5Tle8NrSWw9EFabbxqs0zfri8Vrf7CTFLTfwaklRJ/xkt4Q1sAWnsCGMSexj+sPyJw1
uQWw9l2rSFiy2vI9G0XP2BCMOwXYnoDFjU6sT3z8aAjmO3Dg2Jtb4WhsGS9PvQdsPd6DIOGGljdu
mbZklCUg5uBp2WKeapTc35nHAMx+jqfp+5VD9IdJc+GNrTAB0Hwk8UGp4YnbO+vGWjIR5zDpUud7
xwp5otgg6DgjCDlrVo2H2jeSmaA+bqDnpwE1agAHvCFgFW7kWcbVmJvMKTh7tAGB9cUBOHVwAC84
KluBEjcukgIZhnXMMGgB8DhOlg3kok/e2cw3g7HphNCUO0LouBnfI3yWfAFEADwS6x2WAqKCLDUF
yQ0EVst1Ue5NihEkFRyP+X7BOcHHH3JzAaUInP8tyT4SQMP8MrKvbLuv/TU+Mm0vjhPKkVwuGEuV
97wBYEytHVN2tOYID+JXO4PrfVW9K6mDHSY/INDxuIck+g2GCkwpYitirLVmaRBdasIABTIf/0N0
QC4WM5g18BR2v8rrGMNsizfd4zKLPD3fxMZm/CY9iR/lUTX7j+xrMvu1oylbfDS0vt08hsuzaQKQ
SPWb8o6l7nlkHNUEj2l7h8uuP0hSgzs2FZPuSp2P0v9UtQugnQgmYAulqIv7rqoXNVsvGtUsRTCx
6kZfK5RZ3EMYND/qvkd6Els9vO1SV1I8PoCEU2PVgzcCaisMwIoWs7glnw8kebvn213ZvZgqDwsF
kusbCv21xSbMAHNLnQWgxAMLQPuCngdZgA/8nlzizBgjo2LQjvpjNQynDu0ZSYhkdtmWvYmYxtdJ
WyXb44EEkUJPE7dej1ATAyIaTsQPHm/+5vFX5pXKjJLRGyqVO8f4LLSvaxze2Z4eBHTcmFRUUQpI
NyzUemCYw6TlER+fr1BBb95C47YcP9RWhbLx7BWEkdDPAklqVFea2A+nXEpt5z5lGF4lUmbKQGd6
DMv7w42zZJPYx+muLh9N617Dfjq2OAU91fz0AonSOfupBLGXozTc8rOZSlGslXRtdSSXbXRnrsjp
9DaCRCpTvkqezh26+Xr+iiSjBvVBfam8Jy9MPZVJYaD9xAxEY60Xu6Ksc9oqWVhM4+baohdipYuh
/hswhm6IHpNMRzoul9eBBVIAMX4BiVF6fxgmBFLV9aNNoRD342GcBi78yEP9eoQm0mpdbfkNAsG6
hTrq+PVYtygnDObLrdS7pxXZewXZVKFjr+otMhv9QquOKfV0rIEk/E1pqiH8JacJKkSXF1zulwzh
h4Nr2nr+uiZHCyLVXTobKOgOoxsnr6UzKvgiLetUCjWazL22LOHaid9BfaCWgFwKnBM9Cb1r32SL
1uO0SRHKtrPNPT898VKqlXdZtUIDjpuG8uKjXmVJzGybVsU4zEvQg1nSBWkshfGEpsownSWHBNZO
u1+J6W1DhmuiTXq9Vsunwdq3aYzdlZVkQa1mIG7HZSgxie3BiRWQDqQ4UOH+PRU5bLBSULvwKX2B
T2hR7IXXoyLiMfa76rlSr7AM0To0IIDnLUgB9fwagAEhU61W0jIzyrBpGO5aGKw0WxO7yEdFy3G8
vqvNh5XXq5IcKJe/1Yzed4qaCK3gOt9beTmvnmvjibMi1EScc65fqF5eMxSQD20le1WXLrLpPOn5
V2opm8wgxcyeyWcs30/K8wlQ6qj340KOHNjzmp+wrykqGi1jOOiXtLWB1nAyKfrkzMZLBMnZ8wwd
mZDXXm/B5oxv3MFYwViolufFzu6eSCmh920pf1IrBbFV8QRyjhBDpbd2LN+vJnjj65em8RTGgUQF
qBmwNGByEK8Stoz0dcB7J34eJMAUPLn9hFliX5PFyRGgr2fHXUKfM8eSdXKCRuuXoy4fG+y8zATA
kUn3GY/M/o5tG4+wBeW7mejsGLRXFFIUW97kwkD0GUhtPNMkm2dyodRDlNN6HmXqcN94hqmN4U1n
oADQzYFu0RtysBuu2TyJbo0eWRQKdunBRR+6/fO3J2to0h8LZCFU3IwxUDUv2ST/8urHQe1G16mK
EXZvLBIfNlgol1QMaCLFGWwUJuIxAqewy0y4W0kVTiNWOFfnMXP0K0iJKT8YSorXorqsFSaqwFqN
uPiWZfvHrjNUjBPtkg9sOI+VPcEATaVlk1W+03pSYq6sbJP0n0oR3p8ru2vCrHkj4IoSQxoTd+xO
CnXUkG+uiG5jRFBRPauMOWMLIBMmd7a8mii3oXYi0ySjx1L/aEtYFfaIFsbGgf11As3h4P0YL0j+
2BKfpMDzIfZQ2n9A4vzLL5MkDCBhMEvWKoNTUfsIpzqLXBdO4AkU+7bb3JMlD2gL3eSK2PKm6wKM
LiTNZTwIZBTdh9ccx2nZZpyIaM/wFIaKfIaTEX879BMRa6YH1fs1qL7eLzq3q09sdvyepsxiRZuh
LfOkwNRIo9SK2gS9M4uskjzmnh5FZEyV+jhkqIExf8yT/qindN3b6RWUMo47CmHS6fEi0CcJ0V/Z
YiMrWisqqyrsG/rm/WfP8y8CbDjpTMRp/Uy1gSIV0pLs8tvhupG1EIdGmKE2VFI0j1jyjbzjESMG
5hidZjxoAt2UhkrB44RCTIy9MUZ7YaUgwuHK3WLQN68ruX+1UFHtqjzgA9BFUxTFtfuuxhKvglmS
uO1qar6t7P3KEJQI3cCGfSFPQdfS7tbmAxU9Ko1WWr4yJqloi9Oq5Ep0z930z3J28bBIKnDuksGs
IQ6lnI14lWJj5lifHE1GOnCmDBtkNAuBrSRY8uw1i7WKf5xgg8K72Ui0yIDL9TUS1QymIeNee57f
yvJsnqrGEGIuAD2BUmXVtKrQX6zoR9UZ8BdWOHG0aeJwuuI7C7K3s+dPCBSqFgL7Kys5MkWLDKc6
k6itJVpgZu9ytRll7FqgmtTsFyV93AJitKHQqcFzVTm22DaMMgRPlLSgwKgPqn3zm/PpbNjzmbyv
7I1e09aT8r3eQ867poukKF09Ky9O8qeZYFpHjgJks7TmZ7X+8VOa0H8fm4KqyGwpLG+JcGECOjGx
jnBlhKigUR0xb4c3KH5Y6sv5s1vrXTjZG5psaiVUyl1LNiAxX7TCL9HTIEqVCrwpaY2qY103nnXH
Xo4rZ+ExzOLVe9aZApX73u/KfIT6RInDlhinyMdM1GfooDB6QKu4tuSlbDCNRapAAqvDXsyRKwKX
lMIug51vo5CZFO9PlTImJX9R1om2sVJ69a9NNWRLBWcg+1wgHTYhQ6OMcDhIJcrRXin0DVn29dBg
CdeeyRGSIXpBRDcQoM1shj73U52vncLaa3lCN19rPHD814JpeSL7Kc8s98wpt7bJU12UP6qprh1n
n1+R/+VlLFy2tDpdq+SisXPfPc3xYhNdc8ViBsHaQrIeffbh8CQX1PiF1JZ2uiPVC/UBU70vgvo6
RkpzhNtbmTC3TTSkrtMwm2xlN1kOLQYUqnu6UQOGyQpoAeUspCMwIm91FH1MCrCnvqrBEKkKepQv
E9SACjLQQdZjzPDugolREL/uzOoU57OWDkWt8XMp9mMowb2SldVC8IGedYVoXlrCdX177U7WwADy
HhbIEKfVqbzmfmwzZm33LYi0TrGjrieHywuUdiqULuhVtf6IxlmP1F3MDvxK3eul9EgNYRsXS7Vd
Z6DGyRAGFVLsNdCop6eOTfmBANcD7pujLuTH71SxGkf0d+LI+K2F4CpiOsmw75DUsA2YnGnU1axG
bArlO3chyPNkMZS/abZ8jfgzNw7KQalf4/Jl2MGdxWzQOYJFCxqbDiCwuOtACwDRO2l6LuqmQ5/I
7+iypjaPr34smovO6neUo8TIAIOAXj/GNgJTxJCr/AOWs2g7ulLwTB7ZGxtlJ89t7U2dbn1CvpaE
Y/3byX1U4DYXdxUX+DfbO0/EHpjEK/W7xWh9SDEnBlVirdLiq1Mld3iGiXNp7YZu834ahMOp0AVF
a1/fs532bApQKMlgs5ymrtD+B4PUI7uQ6agXs602Co+9blzSFLWG0pDpURd+06ts51hJjoyuX92p
KNsPiw7FYBBo1XB6YF2uZUv+9ZyHN0CJrncGHcxEequd/ShP7wMWh+od90yySljdrVNF02T7oxq+
rnc/ZtwbP3AUtilatZLkMwZMjmQFTQ9SptEmUYBFOuahSuB8pn1o6GVgm9+Zg4MRyjiFzJnH22ta
L17FfT6O7w54IU1dmxNsFqw7p7Oma/MJ2Yza+bgbomNDty376v90FQtiDYoppWnJOSeYsihMqqY7
2voAytlbr9NBSmC6CZqTtG6V3+bO+BD9jyp+T52gAh9CqWgNXxoCNK+gLuhcNk+oQvQ43NtDplkM
5tEQvth1pDUjfuJwRMfc14fxzagaXJ5u8lP2XhZqgSJMl5RU3cvPCYNi8WPXqLh3MxS5OhoRV03/
l5Y33b5h1b1yEsNBDxJQ2anjkEbTniVdb1mKSQGgBBkk0/YZN+RACF4Mf7ispEA6Taq+0Vd2Er6y
6jSBPripd8iitVfGwOF4Mwu9DVGPWEJxgy5SDvo7KzTU30vwvbX1bfh1u43NXVmZS61kfmK6HbRm
+gCP6ene4++Bp6sb/IkJhWw2GwOvJalJd3fsC/pDjUhdMyC/5fAMFIY7MYYA+fiiH5EmzLf7N2X4
UXtjYUFPqnmWqhGTmBw/vOSxeJh0G/Fmk0kOlKu8kg3DN1VtGXOfr0/XHN8bEzQ424Wst7jQT0F9
R7b5Mfkv9AnNEhBM/t5PVOO0LkSDuf5TUxD4iEDldzxRHxc9ZSyTcLde0OHGLQKl5ks0BRC/lexl
/gTokaMbjPubDQKU9KmXgDPAfBQZLXXsS+TAJgOEdl2MwaBmUVrDpRVs7Je0sCC/OwUnVT7ubqHj
r0PHyAnTCnohP5aUDp7FxBmkQxSNbAEEbUULpVU/c9p792E/ZWjIxW14H3RcwhnA2LPyrp8tswAM
+nSNqbi9nFXGpTPKeNuRT1d0H6b468qTK/U/OorQdwuhaaJuO6a7p75sdfyRDA2lhibfx2Bun+aP
w6pPKyCycne62xNxUd+p17BTjPABSac+TcbLu5bbtHviaU99UBigJKYWMSSmkK+VXL+TMcmEYIQO
jcn4TJUJhz1rOWg/YjFmFm6fyFeMCVw6NG+Rm3opgWwBZUQB9gmCX4uZeaEUNmVjlOk8rSViVSRN
kiZxA6+MWumUdVmOdNIizQz6yPTpX4Bb2iS4p4g/vk0aQKJOUT/6Kg+NgtmmsIu7G9BuEWXF/sKc
GKHSwLrXeYLaRb6ykUVLKSqJ9C8TLfhEPeL5qTnfVApVEmmy6dGK13G5/I+kM1tSFV2i8BMRoQwi
tzKDDM6lN4ZYFgIqooDg0/fH7ohzuvv02TXIkH/myjVUCF96DTXcbdE9X043xlGG4Uom+nckhxX6
pPHkpEKZoftXpNRqi9v2NoKKhNHL9+G+u+didLXqXEGDn7tt9rIABCtXyU+Mm/mLrauyznCVlbDI
nkPR5mn6dgsJYTyRt+I709PvxL097g7U82kavRgeH6PP/iij0JCkm3UbAKeKnR1G+y3LjcnHfVwr
f6QQ2PBtDuoXJXGbj4g403ByV46BPBZMcOlnkhej3YvppWJnUBsie8l2r9Wh0l6m5VxQ+PXJGuHN
ufLGPwSfDde9DZ7tX4d3oYox0hAXiXUU2xd2+U/aVLRX7IFLq2SrdV/eA6ZFu5Lx3GYj9ST/PZ1h
krBnt9ZiFJs6rG15eB9Hn+0L3AHWbjjAcDOoa+/giDGYMf1l04KTNvY+EZjZgOGCuLFiZvEsLdkc
8ms9GeN9voS9Ff7sDfiaI2fs0hWTUZiuiwkfT19I/wQO+djOIvRVfMDezisDKQC9xb0YKT2kRPTL
DtucB1TG4xJiHXvq9IAnJbAfjIvvDg9QD6MQHTMB8+vF6LrYks1YG6ZrADwVrBUZ3+xxgFys39iv
IEjtEg2Yj9WkkTCQ1ljlxSVquJLf7mqo5EKdC4gC+IoHz7jS2W3yg6BlH+rks++UmfIx4NzORus3
CWocgRwhNLkGOpJ+mtzhxwhz+HhH1SbdocfmgQdeC0o8o89EW3/Js3j4Jf0hDGUqiq8cys6CvwtP
ByhsuB0qjr/GdcfjfD2itWzBDKAE5SQRDlbH47C4WV5vnNlfojVeJLgtwgwS41tmye43OTosDqVl
m5DiQgaGDUmDKo1yDvNxboqBVhloX2eVIoXZhU9PXUuRxEFXHcxPYKWdEeUiNMERyaCG8l3xjXRZ
BwLtD4RtnJ8uA4cBgdIK6e2BlSyGsm+9/3n64FH6AD7P2gSlcixgKcF6I/XuTqcZbO657pfhz/xb
k6Pk1HxCASBSkPcKHDsjm94/Ohe47mg9rxHpD/YRUHF2dHhg2DBCNMpZU4OV3FnYamzMLQIA+P1w
C1Ar+yjYAvRqHoE2Ee5IV9+GuKecwWMwxR8So4iw+YMfg1AIHxM86l8zolCha5ApLR/RwM8raN2A
yetaCsYSuiuFlSfte2dSuV6bNmD1zI7HE2HSH5k3iPw+aWjiViE44De1qqhO9QGbe3U6x9e+s487
LKwMmKfS25wsjoRnjB1IeShymN94mMfueAHvEjDbUkX7WVudLdIRQXFklbHMDwrlGR1hZsIAwrT5
wQmpV8NkgKzqvhNc5mFmkpGAXd3sZZHzAey5HcGRwwBXHxENdhbc+1Y7S1h6w5m9+p85gjbmpCle
TD6/mfGyfq+H64XcbnblcEhEK21BSjL8H538IshGbvJ+UljQ68IHNa6LD5uMXIaPiNfI7oZmFM3G
lO3+AsoMLcj2ib2a0eBBZjSs3WkGZiwMCsSCsFwCGHoMvTSpATGeEPpdQm/KZGI9LhMQ+L3o34I7
4TY+7rrqvnevZj9dlP5oV7XWGGcXNFovPQWg3cMUfg34DzY00CZrzNHgXTpQhTyo3rp0+Ej6WN+8
ghvn4r6IGF7UdX4Zu2j59Cx6llYatQEUFQt+tldYDHWV3fOErrQ5bbcQk/Fm19YvskSh8xjEmoeL
gW82nSn7b6xFasxoGGFGaXkfp5VmowSlVKjNr6KVkSHxD4oad3bF3b7GGRTfkJBvwEV+R44C/WpP
i1kEyrG+ChDreKTjyholiltzPecLhC9X2WSNAHSSwhcnvVhapYZofM7wSrWJgRdhHgp/L/10M5U8
nuqCe/M+yXQj8DZDqboj4+LfNXqFtNx5w/3j46d/MtbuIHjFWnHfsB5YP1JZN7lZuXAoHybe1peS
L2BpiZ2qi1PmJNHoVTaj9VR2WFAIEBaxv+P+NSzY8IRDLxuAu00CDSMb73jQ5sdQDIlycx9zwKgr
Y87vUzRu+w/KTZ8WYoBdFlRtKnELzTagQ9VFLJ1ROUkQD3lsRod0Wf3Vc+pz8sG/+ElgJ1Kf7+lx
Gq1IVnqqsz66nt7zbJ/+YJNj54t3/J5T66jJRr7ZKKC3fHaWuDRyWMz8/4S0W3UB0+0YQ8Ube+JP
GWNOypY/+sZEaM5Uu//p4858LjGNhCuR7duAHQgnf6jtkQUspZShyX/SM+9wqkZ6p86ySN6JPDJM
6cXMG/nIyGRElASdxxVE1J1iCDGYrn3/48VHhLstFuIfivwARVwM6ir5Ty4hktULbZZfr1D/srXV
lkAArwRJS0jJ1ZMO4zsgFPjCDmnURr/tHzb5ihDb8blLIXd7jYMmE53JTf9GH0epifmc2CzWjot8
/qT4w52B5kvOObJM9a8+8LbZvzRGw/oNdFDkna3X7wNLXCwthnhk2c9W+LdzZUlqmTojfrrxxAlw
lr5hR+Yviy3IuHeasXENZRikqJ5+M4YoqDr6zeQRfKCpZQm4La1Tem5F7mFWzwXCt/X7CvUir5wN
rl3CYjBKA8PV55Ky+wGtpL5SbWzeSyQ5gwKUZIsAyDcUgylrAxdn0HWLr1VMQYvuTrOVT90dh6vn
CujFJ2cH1rHLHuTulJskX+eudm6mepbA3rmjruG027D3SKMJlGy4ub+Pv9f2uRSMqc6DoH/2Xx2d
rF7Shaib2xc+eu/L1rAAgQOkqyfs+6gwaFzIrOX1vy6bnytZrDriYEKc8rAw6JyLEvrJFtxDQzwL
InXBQP14M6bhzWlUF9Y48hqNSyTh3RFCPkiJ+cXNwwRRjSeNzjjasMWVHTyZj5AggsbcPm12hxBo
BuM2q6ADAZCfZfSvsKNlDJ3/nSfgQ0WGR1pw9OvN7fJxPwmfUUxErjTusBZ+7ORiUFVtzLaekMwv
NwpEaeQhv19YzkfWBrI7CyIUTolKyKYh683f9O8e1pbqTjelxU7pXLocRduCEytS7WL/CKaRuP8u
SczZnNhO7bslpsv6wKykSMBPZBLlxtkfzEQdfmObF2sxcpStZsOC+Fe9sSy966LBm0Sw+hwFLUDL
/t/972CY/1VOrc2Uda8n4KktbvCIxA/0H6gt3jMvi6TPkFzdEDt/07f8BPC8HuFI76g2XNIDL6W2
JivdEt2BofU14AWpYf9LXiQbL/eJpEGvg5z5XDCa3c83Qv0CWftlccAawmLiaDbJrUQomcoe9t1p
0zsTspTd41I8qBFYIgcBksw1SkEwfbxathRO+LdonO9r3oOEY0udpytSFD+zGjAMexcO0S72SUef
f3mLbwFkOIbOyS8vPuqGNE5/oBHPbuFG3N9hSdf2Gz9nbnKoofOAYCi67B7rQxqNTQWgBr9J4y4w
o89qW0wG1fbjUtEcyD4PdiCT8DW2v1a1RASj6iOvmt3OnfHxPjMZywlD0WbHU3FqWFcwrlHgKW/k
xwyPKUprM9dv8/zwgYBZ6VAARofbujL5vj+b3t9wpSFQwv8XkLt0T2T4ZPmiYAYhRhAhoTC7JcwO
tx3PAtWDG6vQwwaoZUO4XYPqdsA4nNS6Jy0feKL/qQzeLu6GFgdvaki/GfFYlmhinop8749bTEWn
3mKZozlKxFZzgwzCfqwlI+MPCSjdK77dF8YFERSGiEOsO3rE/nS65ugujeOcvX81ENOIIcMA/2U0
c86d1ZGNvy3t04jM7SCb89mlbRZPKY1uZRyjFMRtNsJB2ul33yBDjvxbWjQ7OR4Z6Cw6ph+oWUxO
lzvjNzXi4dBQcwbpFfoOT10BIkg5Wid5kX2DMW44H3NoAh/mWPcUb5PhHD67b4mVeFnkmLaD8e5G
XvYO106HKkphO3fUmF9k3B5Otr64HJ8zPhyFnbbn7xvlGw32moFyGOEMPgdQdPTSpIukWNHmiDck
H0N6HhFzkpmtUzv9ZbGieFf/uxmRrNQbE+eDIuI6r3Bf3RYIR0qzo4PN/0Z8ITyP8MwkRM4UR9Qk
bpphwCGERlDwFMOqfGSRyern4Yd2educW/NhcsGvJts1DpUNt7kgPsTPjA2y3BDAC1ZXvXtznB66
JN/VZs7vcEYT+hx7wGlsUFbTHQfP60LqeVgiPhQtGC4cR4NryqygANDPr99s6AhB5KTv8lAOc8lL
c5+dE8GvY3GNsQLK/SqF4bTt0Gax7v3WAOBBKdnNzVYmNuYZeKlpINmYb2FI2XslHEMdLZE5aIpv
S4ReMpPhewZqLiAjhDnLBccxXtbLkINorOPUOfjJIfcX8WObFNv3YEK5H2hX3v8TMCN1fvTH6hqR
6HR+jCWYpzzGpfkhFZEp7cxHQfekH53a3IzlilfkR54c/oDddPBsCIQK1NnMEofYvBJLmdLrx7TT
pnTIS4OpP+70Zv+xqmJQGV2emSue+dZvWgZIq/GCyzj2sL5+sLsW7THPPkWZ8JdFEZUmXa4Oydno
kGrk4Um6XB0688pFiIpKlPHgsamgk5JIGjRrAijrAy4y5nvLvaTRT+ci5wcmSdtjSix0Zo8VnW6z
M79huQH4bHtcphUabjksCGgx+rejbGS2IToA70cn8oYgQr4eXw0hvFmPBptU77kf9q2Wou1vu4E7
h4n125+2TooXGMsVHiWmv9acWhL+Eh4oKw/hPS4x8sMmwJBM3t7KyNhUkpU9BBjDqep/FXjpmBeg
O461o5WvMU+7vkgyMlWZBfLDxUntuIA9ao+tr5+084yJIsCx7jt170t+H5yh5C2p2uAXNwtfuBMO
UxYmJdgIQRcAKwNQIJKEKZuT3eoP0IWemAXwSg9u7M79gh/4/Lu+/rKA46jAMghs4HpKTQhev+W2
LMEATaykJsYdMAghNhBqONJfojG5XGMAs8G/X8XsjPabQZ31OhwbO8GPDNYHAh3AuHWNLfnAWcxX
QLbvi7AjAoKnWVUAFkjM3UEqftgfHEKI3AO0IYwE/G0Ga57YKt7bCNpgJ5oPJSqcQuGghBbjsUeF
7a0iX0S8PWvX5QF8NYFMZON6dUkPashX3dlJD5DLvFhfd29hCEC9LQdbTJsQlfXrpG5fAYb/lNEn
rRSYbUjG0KmJ4M10dr2twZhngjvedzH9L9MQU9YC+xiQxKf9vto3p17AZ3uZeEoDqu1h9rMVA8ng
UxxJvNCZmkaino6WNIowCYbXAFXmGc75N9wVm2IJ4z/3oZ1Ortw1eQ9IlNrEJI1ZZP8i8H5SJWhy
YVWdN1eGgG7GMkKdV9Nh1NlUnJFGMX8uVdyKxmuV5v9m9pAi8ForYyypp2ST/tyinreIowsarH9d
ZsVyksUtEzAIIJ/oqydAT7gwkzfY71ml7nGm3F8xtODZAsOSza84JGBMYMLiknvAKhfTL83CwI8s
ePYEApZkdEk0/BCt2ORdmH2t61fHTCbu/kB7SZg4df4Hr5khO3V0zpfH1X0NJe1JyOisWko7rLm9
p6s5jIHfVfsyWBoKEXaHCbs8RIbEbamocVA8bYstx4mdMuAKMcLazcQE3bDopXAdnmHYQ+Mmi167
JmWoeBgEF+NmsJALW2U3vqH/fi87JJEXiFbqAAMWZnmaks1m5CtKpHdUmOnYXevp3YfNgbkI5oiv
xswoy0vcD/XCfndYdNEmazQzkwMYAE/D4I2t4J2JnjqEC/DDz0HS3TC33rFkzRaY319Vr1eNtPYn
oeBo2qx6+lAYBYSAXupg9o76V/0p/CkdIjTTI86V54og0HdsNThbsljETwk65WCfiu8RNF+b4w5T
NgIhuETm1MXv6gusC7VShdI6w2sZ7s4xdfjgUIRT+/Y3OmMp1HxtbN/T9yzqzXzfHLB7YeROh2wX
aQ63+lP9c29QWCuCw41+yMmmGuCxHMDRFd1bdNzzsFmKz3h4voCyjn3q/MN5z1n64h00auxRMvqB
MyPzFtGbroZJkCIgb/pLG/VXB4p3lV7GYfdwj2tUDuRXOghQRNAynfRH1RwsyIpLhVVmPCEtLRZb
R9hOW5NkvWHuLAZ8drpmnQDVHMo8kqmGjhHEY8WADV1LmSBkMYHDK+gKv48wbv9KESkCiuIT5k9Q
3QmeZ8xaN6KR7TmD6nBBR+AIVYiLOuyUg2aLxxlloYkUTyjtDiYP7nxUI50+t6+ilqSsecVDgwUS
Dt1f43muLNb0+L6bUPp4R91ytSFj+Ol8hoyAKgILYz3pTXDkpsRgpsUWlRXiYFQxGK2TWYLhDhk7
VpPc70ggIYGhepuxWztBZ4i7oCuMDWHM3XOOWHSkX8G0evQPdKpruBPmkJ8M8mVlFoBfaj0XHbiy
CAeSqXXTJ1MItoPTJPQq+Pa8AEnps3R80UGYbJi2qVXsP7uMKQ7Q6PmYV0lrbEVaeGyOzPsJXwCL
sT01OMfmDNWT81Bwbv5je3Oki+RxbR0Uy864n2NXcRnb18nsOUhP6Mau2MCjd3s8yNL7LhHOsFzG
SYzi0WHdnNlfyKRD/0eU8M/DJPmCkQRqHiTbMYMkFJj6pG1fXYCy4iIGCDDwdeNTE6DS+PfkHTeZ
DfIUA6wC/XM4YdcMSsYswvf9eUEkAmZz8XWGvQm82m6ZPAUVRJurl6Jb0EkOPjGIqqAZMXOVR5YT
A+ezMxo3hU68ey5bwRyfOmh12GRsx8EwPzsZkBenOWP74HYXSyeKXYWVyl45dae7VazwiqJw1a60
re2GfEtYFfhImFjgrusDPub4E85aE5udDn62iUED0gsuRPqx8KoyRwlWMcBaA41HQvcLq2TCJEaO
Kgclbo7Ww6VIs4e4ugzj0u8LVR3Wnq15Y+m7puupkABmxQYoOXyMbM4UjUfNHLybdIL3rkNWHUvD
4DZn8Ms3x0tHjsVtWUUSLops6jsP76CwZU5DX1eswIHuAfW+uRBDOxHcnDfeZ+4r5O31HSs3p2DR
+/0HEKtBxYIn1YtiD0aglfh2UxZm46nO6lcl9eVwxYERtcnHwqdLG7Sk6MOHOBFEK4Qc4nLS/2gY
j0BY4VTfCiiC0qjvYsIa3lENNxwv6s8U3gCU0MKW4M2LV0cqNGOwaFLBM/gXEsQ0OC1O2Zk3kmPB
zhuT3ReReoV5t/s9dqR4deNrnd5MEbo0wMqmdvLV9IXjsIiLD/aCWOCkLH/Y8GB1Dcuvq30ZV/gC
43k0Fv6NLXsMe3HE2w4DGc7fINMoWNiyo8UWN8LFtAqqNuLrciUapDOwjgMadOQR9uNPYXSAZXd6
rPA6pHWjiGa9h9HhYBEICg3Sxjt3Z/6fa08PCyzWkfw1O2DVLMuzpoAsj3kiJRpaHDUNocBnRvI8
vHHJ4sxhel80IZWSws54BEH/iSQCA/aAYwGZF0Ga2jV6ksHzS64rMXSnFOPG5Xc0Z/Th/7/KOp3X
WNmMNUdIrhHWPPjV6IB7rFWl+aulcTCvZyFK+MN8CVjQH3grs6OLfZTAoR/+b/1ansZzsheXGdDX
xC6XjBVhBjTlYhsYQVZhkc2YgrQfsnGM6e9Wg1KEQJJ1Hnwu2iO9+BznMEs6nEfPVe5ecdtsTwzf
foOS/OPXFqcvJhoQuVr7+wMwDYrEvwTMwo6as6d9Q3eFTU8Opz4KCjG4yvOGzeCTa/yMVB6zz815
TEy8jOXPYOo65gZCfLh6Qj9/YQGFGAMRzteT2hgNIaMYdQ4P5/viiO/2F3fKQ/PeTO67Vhx2TJwX
fPanofLLjTFoY3zDLLCmN6mNijUFKzocnyKGnY3s9fY0JFyDnFs8/tm3bJvD+yl6FX0uHeNfTcZI
LGjEP+jwIrAa7d3vfY1trHq0ockLyDhEeBMzLLZvQ1KjllQBi0lN2jwnARoR8iwwh0KiKShuCoUK
w+cGcbJqw1S9xcp9gXbkE5QZQmWgg2DCsS9ttGTcXcb/9BoVDmhEJ0BtgU3wtCByHPu3PoX82cbi
/op1QUbp3ilK0CGRA3EuFkUTjV+sk8ol2g6M9PhnZKE3JcIDNgsGx/SW45vDfnE/bh/RV3ZRnaq7
flDbIAzHwxMRHZENjwyDrGxf3pNByDn6QcJY2pkHHAXn9A1dU77p2XVqCBK5q9jGDhICIij0+oal
YPRKEAoxzCOIR5Ym5+GNQSpmt3iEsXWfnaEwY7uWTvRds6feISzGGaSxaHr6WN7nCdqBCZAl2U7/
HKWoK+wOrwY2qfznXFwafiY2AtgHL8iZ5V1aIh0845iLjJW3rTe+Y5O29Z7H5/KzRkJ5frEbGnyq
iL1FVJWgUxxOROQbxYWveCRD2PTgMj78IC2klltovpF0MWdryzMexLgMmONk/MZoAC9XtFS0dVfp
RAeEvJcJskKLjMpiSqjNYNDa7TSL1SOM1G8TTxnOpiUnRD8f84VPkzHtWPPW8u9vT/MNtjqsADk2
3guotgQ102+BRf0zW31nv2Q6JwQA4qaNqo3dxIV6/ZFQsw/tdRFyO2D0qGz8CfvAEvDQoMQNoheE
m5VcYOvmCpgIUUA/ECKQMNFPTvclwsqyidDbYYVKEi9zfSgi6s+CiXvcM4XQyDAD0tNuxgmWEwga
LlN3NCjVC2yrUJ4Pxgvz8kcLFJP+nOQolPAUHjZTQJIgQJsG/627PWWJPnFZKLO0jbnDnY/G1SgC
qN/HtRriKcAToS4Rh+9xedZQ9GPv4L+GznP4KjUcL7sFE+R8bKPaDvroc57M3+PtZCVond4BhJat
kePvUq84Bdh4ozs3E4lE0Q3xJNGQ1jJTCQWxK0Lsns798IwUluDGw5qK/qsyGambgBFMJMxbS9gj
G5/Ll/rh8+cp+T2ubZ+A11j115+OKYZz7osdMegDwFDCm8kQT24Z66gixnyEpwSJmV5togZm3XPe
vXdJaj5XfbdOWnoW/MCKmB9XLoZeml+Mf3ZHT+KdiLyZsWvhFmnUU3zU5JnNIsy1J/vnDvcZyB8g
xf4b1FgmpI1g5Ja0V7TfMeeW2s/xFniDnJjSTm3CIfzm45LOMqar5Hz8BPx1ECYP+SaT7Pe7g9tF
Zjf7W9xoo5fqDbnfENWUXUNoBjeCtBiSTpJ3OYickjsXgw1IMvYbMiAt8hthHUu74eJ1LOxdLr2U
9OQ9baLMlIzHikuHTzPo8yQagRDw7Nqo/zba7ggkwMSJiBG1Knjd9W1Xw5EvX52arsSA4MqPRw0n
JROiXD2uMno5MlIyj7JDxA63amomuNtSEaLcGv7DBZ8UMYFPhChw/PGmm+oOLTwRDgKq0M2DSG6X
wa3nGnAmXfhk3EeCUwadn4RlvZYM251XvZISYlaqQ24EHwSLPf9FU2BGX7hQWHDzKPVBeZBgZfjw
5gl8ULCu+QTJi/kVRiyngDqxURHhrQ1FdeYi/ZzODv1FA1JUnHRigJLQPT1Vu16Vx7mmBuns8KGn
npDKcrhWfDesNIGR6Cw5OxF4W00QrflTETi8qE8Y7MsGquYIdWwHr12BG11OHlu5rzd5jd/GmHhE
sdod+XvWyMsRcqFb7xOAnJIz3hye33pJzH0/Yp2sSYuJS4MGeQTjIuyffmF9vhE8gSIQfNMZj5GT
Y196pn0sNCw6bWj3sL7q5auP0mrxZJnF+hIwXvJloYC7hqF85l4fq49iQqJgggKBI0kC0lsIWxc5
smZyByYxjM8pN3PwxWdkH5g6uOgA2MOONW8riv9rFrUJs7aN2+7sSlJEs4nyNXT1XHNAKljtTYjn
nTXkmJCiot9OQMOsyAIAm5bZSIyyN8KiZ6ja4mo/UAlAI9WQDHV7o+5HcyHGQczCec57LXDdA/fq
fcAmtpMnOhpd1DgsOG0hQPGVD1z+LvsuHO0+mNPVW1IsNaK+/8QGEjiEpCEvpjd5gI6/QDom6T52
73T2UBfTQDYuQoAldGm/YuianC7DXBm8iUWJJWY0EHgyotuni6NCh9keVfJ8NIRsPe7YUG5phjnk
cwOpPHUu81UMqog9Y6MLYMGsnDlMENqFZMPSxQssGkhLVHJPCdMF20r0j6kHEuaN8AB/Q9wiBM0e
yFhAVxDnR/5dmF0aJEaY5GFT/rauJ+y5wjuy3QyFtRwXjI7E3r7s0hvG/+kqvlpDQk7/2wMBleaL
ooFkYmi6QT1wYmWJP+cZPk0uBSvjYUzg/ZWQ1D4tjRhmkCujQ7l7RqEChMAP+qSrmmOkcyXRrIKs
YqlDd/aalQ5my/n6uH2tSqSOASE8HwnHbISXS6mL1daTYIOZo5iu+jkNUtjBae+OJEQr9PbYD2Bf
ewe8maqLa4p0caDmTrafu5VNwXukJ5pe+lTZhn1sXDKVFQkPN5TY2VNy71ksT8zW03qnaFeYNaK/
+GH1Mn7u5HzkFvd6nacPV3r2IEMJVKgOcOnxyejfGaroC+DAaKP5eOJdxc0rW6ujRS6uJzdl+36n
5y6HZ+hPykijFF+znJ2mo5UO6n+mEFFYHiFbIuymBPM+ZedvZtFUTOmWwc8nwIR6myBDrO8Ye+vw
EiFvYVO9xVBpOehh5vDIj29Sv/XJj9KZlbLME1l1BNnqgC6sUrpkU4yVgU7s7utidX3AwM4tomZ+
h5KNHDyu/75m+iOvyg1cPEuQZrlfzmkEPkzw9uv0iUc/GMOslRCE8mEK7tt7eRNoyTcMNIalPVQ3
IF2PFEmWpZDMaZvwtsTulrdbdcEmKA4KUEoIReXJS8jZzRAjHargXNV2OR+sMe2GdSWOcC+afASA
7L2GANWDbK55/oKKyFeS3J3rz5Nt1qbtIZt6mQ3p4JfH3ZZW+Puhr39PjRGu8+5kWduPQDrDQKRE
77AK2sselF23TYrBjuJ6xi1A9iSDL5mRtcjVAqNqZOynhpThX3JLSIkaouhQxur0eeyxZZYTBaM+
/gAU2JOCqpLPRWTBGes72GUeksijwYW0GaxZKBqPzWspecOFKV2MqxnFZZsyxbTnDzFK8Nyj24pn
eRpjXJLID6tAEwfgN4kL1WSYqQka8T4HYZNtivXR4o/gKI5L+0xKMPyDScOe5HS0NCv1ijXUL1iP
C6iC7OItOdd7fEZFCFGoxe0X5disnfFjsIvNdIzq2HgCxqZUMMzUUSWQ2z2iEg+i5mTCd7g0y8kv
7g7SQggjptHqTFOnwE2hKCl0pkNoh4oH7gYECEdPIZQ9FPm0E35GwAKStTOGKC59MvZ02YHrJegv
bBRwRMcKhis/2OAwRb7tXhrcU/DBZ+gucQ4ktnhRs1G7QPoT9MHyyKdXLZbcXUGXTTwFDq9fQOx0
i6/bewUYo6Mp4xcZr/HuL5fTmKlyCqUR6G4n6+RLsO4vAwEF29/w+w435GZJkM/1afxafkPq2MeG
X3WLCj/DMs9pE86IJagMzQiW7ZaUZAPMA+ir6rjgwryRiNpEFGv2BB47DLYZ1rIW8Z5f0lNA8PFU
WHcqJ68QiifRewZY6bDTUhPZzGOSJKntKJnQJ9AZtxb0Zez6sAq8+dwcuk5khNczfR2VkivU6KOE
dxtq+OwR33ABN9kXG7R4BdRWc4xd1dWYbApn0uAz/w1Tj44jT9r1LZrivzY23lsmel7jFxxUMjWJ
ZRseRx5POk8YgyceR/zpkz7Ec5dbgmkQ39qvk0Gh4WUu1mxYj0RMkkuIl3yMHGtwpoRPgB8KLYyl
sWnBSUAB4Xkc+wV+bm0XvOwepKwrmY/mBHp33xte9mDhKf3y47qRxMVehIecEa6GDe0nQGXX3oEP
W5gFbJmOD56KbkQbkYE9KXdpjxTpLHTd4lqLG/FhTOiZ3erydZkn2QYCq7g9dAvU/D8gEzrWwQEu
QOmBZC+WGphOUHAwWsa/4h2SswjS3e0G69eUYVXZ5cbwPL4S7EtwSnJ7YNLW6gt7vBZ8LA2eLGRo
r8kqHhIl6Ksp9biz2nCWN+mAud6YLgkD4L00VMX9hHl8PaMOlXl4uCclyCzPTG1KZxGjHcGcTmho
DbJ6xnwjhpKhdHn5ZfizWT9Lp9xy4UzSrRa1b4OVBrsI4pPp7Yel/81qvshbV6AnylmFhuBdUfTD
M0O8QgAVfvG6cjuAXtzgIPPzueZTvXwY0ZtHm5hWFpz1SpwizJpJP2+PZ61epdsvVad2FaLdSIXA
QvD0venTv8FvPM4T7E+gLrFi1/NLv0pX4N0CGUSYAyhnQuConxcyzHiShp/QwzcHK+UeDJF46chV
XPkb1SvhnNeeeh6/3evIGplv7xjC5RE9fBv6kcsCCkUDhIljGY/Rvp85W12g8BeGPXzX1WvOfTuP
LYR4Mt3kdvRYMUe/rqSWtWDC8ftjcgwz3jDzk8HEGx4hoLOgAPMurQZkETUtZRJzwS9hIKpz2/Xo
XExiNTD/MWkfNrBGqDFXi9Qgvg5QmL9/rfEZu9+NCvEA822eigl+L1RsMcLDQzXRsPKYqdpgYaUG
fAX7lNN0r/0wpOMpj00rispqSAAkS7HqAnaorMEGpiMmCRbPZIdxXjUH3XittKcLhpfDlgIYhj3f
6MrbFoASw1FvD5oW//k7BNq6Uzv1a2QPW9hu0xOxfSwMf0HWYLR7cgd//7hNEUSxQpfOIEDkz1LY
byFJlelBQazxc7wS/Ao6y/L8yvZpQ6YmM6UE+oNTv5cnQEE47R23IvxVvyvWd/OZaB82ShDQ2WFa
0zYAS2FR31jUq78pLvVpSH4idlXyL3AFjoRtAEiifAAtLTCQ5wOrHLzlmIIIE+P0xd4E2I7+hgrj
Vx/naJW80PPMFFcUtipsfZmTj9yeZVcaEB3qeMJmEXD69xaJJ/ZfhGDb+ZpaOdQ3xnIFLyY2ojxf
yWPivrcVMo9GryOW9cOR34fFLkUzncK24axc1nHL2guKxgtwUWZnx+ztX6/WXWD9sZoeiVUQXKlx
xGQlBMXgLPaCL8eq6RVOCQ8e+GQgZBh0rWHM6iO4ag69OCZ7e1oCAIPte8HJ9/zlHSjFLUFaJjyK
jIVDH7c8kDv02+RNfM2MI1nTHxthIS2Vwhl+MCo7s4he23LDUh6DcyGUJtgUDgmdqPWtzrudeqN3
JYgaIj61ogvUDk1M2gKA6S8cGBtwW+hsx5/x0HmYBF3CwBVW6vlo1+4HIEPHNNubmJMl3WQ7myyo
GAa73oCU5BKjAF416I0tEDOu/cNLdPTIoR+R+cDQVQoeAOC1Ptf1HJs09hOdTv57c6HpfzG5hke3
+pfEBFpV6mcW5U7npVeDPq2HxMwYpHONIrTURmuOznDuZncDK2djGh1/GuNlHmnweaH/xJ/TyBqz
oBlFQsBKG/KFCV3gvW7N+ALDJsAvYEnwM0faKQ2HhtElo+47i7gpEBrhBs7ep+izbUHQVOoRYR0M
p9Fr3psYh3AqJbin8aEzltJkGfyxnFw80TvaI/ZOfvsL2IPVFrxjIBCgHrZczvrwWuXRfTMegswy
D549no7ATsS4GrlN925imcZ0zinOuv58/hgvbhULKBPhl+2tNkKAllxnM0fWle7jxrAkPdnPifYb
LHEDGYsNjuKny/wQf0z/p9FvG+Dh1FR+Ku8VTe1JrqP25hjRv6yuhdWDVbaKNRb34bUDN0Ypgc2U
k21GsXbK5kdiHea1w1EfsceeT3/aEOuRHeuao89qUdYJwskgT/3lzqfWQ+/MZtsmBIC9ACzLeRVo
9Ip01Wso/GxI/501e9mcbnH/4cgF1/tAZYMJkYKub18OJO6rNbvMupnofnGTR8NyeixfSw1R5byM
C4JKwH6InwtP7Im7LTeVW/pxaa786geW6NM6ROzJ31yXjD1/PsfkfP3Yl6iQfSSMPnvncdj+PRAP
pSYin1lUxygTcMUg+I0Fy+pA6oKjYuoV8OLfflVHwv8tvYAosxZuUP1IC1Zea9W2i9xoPUacsN6S
sNLMz8O3XGOcJAAXw2idcu4fkO1AI4cQA9VJN3F5sBvv49FZ8z9lC9cve4J/zGwafVl0c0zRz2ub
afR2mwiyu6ktGhfI7hjJEXYHv6w5A7pDUiCKoGUSd5mq8xghz0qAtojBlK/uS+fmcld5H/pZA9BM
wwUKi/Vvh9F6TZLkAIUJEK/7aMn6EmEMNrhYZCzKq/E2+F26qY6Tt7p4w3fQZjm+0qTK68uOX+BD
IzeB5r07OniFQ0dkQU8Ww380ndeyotoWhp+IKkRFuCWDCfPSG8tMEAVU0tOfb/auU7336tXmAHOO
8Y8/zPu7B4VqIpzFyHMCpZz1+wYW7WiAfrvCQz+wvQ8txR2g0KLihYLjamayedvIFqoLFMHhqnE4
32pM7pz+Kt6Os+33IsWWtkkgn48bVODu4/zD6i3ITnLwZvzS/FVOfKqRXZr4RLFJ4+e1pvw4Lpxq
/VkUUyxlKDeP65f3utdhOXbh3oXfnYHtbAM+jDRKG5rgEdX4jG+JCreWFW3KiN+Ezy5NoDsu4q2K
n/u776kHyZGQQJCTIphKxJZsXgBOrYm8Ydc3Ms4+GJcHBvDQMw36nuD8Wnf+z4UK8/XAo3PcvFEz
V8YSFxXr367tIxDApMnj4/NAjTjmQwCOK63UDlVU2IARPfzvPV0XfiAIdLkhLTJ/sKqguws+PO65
t9josHjuHDIFQYpyojxlG5aL04mQkGSFnzdE4DBu8QnAQx1KNCDMca3jWIzt28AgpiwDv8YU0Cuw
0sQ3ykZPSqScgEjXLYOukhHvKltJe1bzdgxpfnQtEuj0Vq+yPx5SbCIA7MJTFjVDwfnTh2YGC441
DKIA0sZAIdzpA1Vgh6m3Ov2Z93jOg/T3MIAghkIKitnynBh2AsaLYTKN3HT3QeUUucIZmjrFkyrj
eU3gRWxGkLk+q9gi92lCWy/b1VVzP1AOU+e7kKz3rjZMBbrE7TmtSVoIivtgitpxrzCbqY3PDvJs
dEDZFPFWdjpLeGtaaKYd8AYPwlDAh2rroUXft5b2yLEqt1rAzyhvqIeCl2myRJoJ1RHRXpvPOHK/
sP+QM3ltIM1lmxwfEgCS8DXpz/NJe8fE9v70cZWAgUFIjEOczkTHRW+sX+VlYauuMz9KxhlKPlxe
pDBPlDvzzxZ+UX0/3ulZmNyhuaJgyWYIQ7Gse2l4U1kEk8E1BgGkKgmfTEnhMDrVWYu2NPrUzG7v
5cORp/lTmPUE8iZ6E2IIpMsrzkmQg3W/PeYOdUVKvCxnNI1Ma+nOi/eNWzYJCzeIWb0purB0p2LB
CZpnlnhMMPSaqxsJq85xtIB2MX5hEIFAfGBEbwdqB7ZNbMg9O30Hv9hXF9l73A3sdmhID/vHz6/7
xU/QyPfwx9vvpH6yjSzpwqnCh3AoOBCIth1y7KINei1xrsbsFAklMy/ayYqYiuSCiXayJb0cnBKi
OkAvCw7qWnlZVrOCHQC3hNnjOSumNTsFTLA+un43yQdEJ7liJbxCu8xAyM3yOhy/LPD/OdQpRhMM
Jc5zagImHQI+Fzb1MkjamRzftXzq4Zu0LQlDShwef2jUXTA690mDFoaNG/yYpm4D8AsJE29tk6Ea
w7eMpOR0xnwRJ+F4CtEJtgocUd4JYizOQ3E/Og3sgY2lTsNqsDy5lQcszOATG1xsLz1sH2PYkDTr
Z0YJRQCEOmN/S0JEKGDca/kGX+G5AgPmzfKFZr/5UpNuI/KQhQMuDtoCPid28O1oITrowJWRX3UW
L4FnM5ZP7MNbyccADfTgO84GFhu+jRQ36s8VVp+pBoG2NuUQkFRILsrZaEvw2podP6WQEtCBBWA/
uEQnIkrgPMP8XRWMJSkWekByxFwUMHrjcORSuATyvhrjLYxMjMYHijXTqXCwhtf0hD0SIQ9H04Gc
f9pAjHszK+sxgmEtaQ+wFLEqO04tSpf2zoH4IFOD3I/3uBgZfXIMTXWGREpnMADKQP8PrWDcOfFW
gsmEEVJrzBWorwbmTiPnscj5EjzYYSgGJ/hs1cGopColgtLr4573xrN40IclY0nmZCkBmWI+j1V7
4dOxLWC5l3dRrNxiXAGh6Cdm8fNrTgMSNf7YPRGG083iHTgnvYqYEFiDRJyDg/B4sKXm2jyGWEnb
c89Kj8ic2TH8uSqYdUVylLb9AIINne8q4tlB3mkIZAYck+KvdUwYO6FCF2dGqN6szlWF42nlUUMS
mAMm1oJxlphOzY9zKYA9L3hFia1M6snIhRe9ZBbMsakET7w6oIoYY5kRhDzNf/aaj2eS+Jg7UX/5
fGoqFnkuSMLRxDBmhK5HXz2p4XQnCz7TYsqQmeEIXv+SNyqsZq6wWT7AZqGyG78zxlS4tt6eTElQ
QsL6hplNUoGK66mhoXLps8KpdmuMF8qsDTTYoBqBf0zTriXLtHfv+7BG4vNnnKMTt6s9lS3l28bF
pBdz24RuzgJG4dDO0zXcbQ17GDxX5+Ko6iwmt2S1W0+FUgV5we/A8A0m6grWMWf2Id5E9+NqxPAG
xJH8y9ZM7qSdMiXbgac4kCwZh2OghzM1k0aDbIEB9KpHGNHOtw5oN4xBGB8TSIvHFdKBOa1GbwHk
rFqx//YVo4ZuxzmxkSwkAA67x0zfasZIEL2zBdPkjXJrvJBJ4Om7YJC8IUJRcKa+JoMwMBcjn1au
6tSTR9iuE6rU1/yxUNeYBZA/sJ7zmS/6TFTvEQHrzEsdhqxQV84j77NEDU7BAdMIkz7VRsRu/2mU
6J6Gwb/VMC76TvJ9ZRELhwDkcYcfu5VWbcAsChpg56U0sYD2FiPbfN5bP+AooXtKV9Wm3n0q54ov
z+pr5eh/W9ZvFyZ+zAa6VUoDkdOY8/EjygNpDZmXhpsdhFVMNqnheKSF5s5r5ivthvMee27qUXjN
86K26dV5QlawkUg746MfjlnNFoXrrOWaOSx0wgCaVF6FjIIaWCWGi6E7xtZAAOGPFY0ST6EQF9bO
CNPeE/iKb/JucdPSl0ALu+g82mAFcZFZhr4a6SjsDH7m992u81w87PYjF0Zps93sFSu9QiC3c92E
+/aalXA14Whc2fapvTCYtp+d8b5+T3gL6Z4e+bSxp+7jYB6YdAzIPqKtJ7qjW0YOdSaVFyN1T93q
xCAnc83vz9o5QVfo3NQ/1eH1zebVWrmnp7eGPbNBotKyFvmX7/l3gVA7OhztyG1C8jxQoD4dhptv
RARBVxmvfX0gL3qekePJO6fdkW2MUaFxD+5Q4U64pFg9R/rLobZORiRKR2wXojCcY/a6HBD6rdxH
F87x6OPT+jRWN0FP+YeY9sF66qmoY/ZiB4Kjo/A1IAuFFj6BmDMAlnSYunwFy2QUAId+8WMzkoQk
r7xk7FngmfGvQ7q8jDCS7GxdSH5ds2iwpdOG9DxdPney0UIzRsAzFf7Rtd+ju0lcF3eveBNSl1dn
SBD402eb75ljMvqQPGYhe+FnvtPC8HtWMdVvxEbqLtmcXEwhsAw4hi29Osp1DNkJMnAxvMC6IjqD
KgBMwxxKsBWAgYvV/7nP0UiXxhoetrWYHmQbjIzRxWssXW72w2qDnsCAMgazFOsgOzJJPKebZIju
v3AZSA+M+2nDeEB2qw0yG9HQfs+gFoPcwBOF0CA+ENZrwkMZkjOiLwJ9x7GM7/KGW7HXcKvHVL3K
6J88YtmkjRAVLcrTD56eE8dw4/HnYP9jWvo+EI6MYXMzdnGMmf1qI4EXi/qdCCjcPFFRHmV0EMcz
FFSWpi9qMFCROXZq+dDayONilQftOg1Zt3SwbYVEno4uiWhBDK5sqgUCNETH0B+DtdMgMl+Bs6Nb
yDBEM74ndoJQk9qI1INCHQaJCqr626OzUOvFb7CDuEUA4HEY4qjyePjge+8NvQ9dwKi697yuuepH
k3zmX1VOE3QuSElwhUJCUUM6YpoxHFM4MeX/UdAQmSeIEsyGbygYaqSfKBiyLFB7f0UPyWylB6MO
R/eYodtARgLCMacNd2ny8ONEhHUNhyrZlaXxyM1EOTIRHjeDo92TlPFbrmmPmkv2yxz5MzCGKYtl
yZRx+MZ7MmaC0ta97Xf8+31HZqFFq6iXnj947SSQuqS+bBUfrzy+rnGJjQgu3B+dk+idTx8qjNf4
6ZSdCt2yrEjXhs30ueQSIkz1y35bx/1F8xzdUyT9wp6UsuypkpfTpMNxOiz8tL/V8dzTaujLdW8H
zvU6ImQv/5HjR12+GNIDfdLb4CUyQF7gwK+1AsqQx9FchhNSVDpYrxjovBW7yj/zikiHflpb86Zr
vKEnZ0iRdQzgK2l8bDETxnZJeV6OHRRWSbbK94jXlGZLXR0ZyIJeA6f7thNN0Bspm5LLuzr0YsnC
rtfOfuVULXISYbDxQqRLTlLpy5L2Jy3zHnrpdZkB1g47b1ANKTfV5VBvfOn1wASiHq2P9SorCBvF
0uoczdJuABvriKILJKn/0pz08TsaQ8ggj5YkJKamatpBXQYZeyH8/Snz31R6cLoMR3PCB3KvjTmk
5Y2GzbWitOS4FX2Af7ylMhkNhPp+9SzshtfFR1332hFKiF6H/CEvU0c8uBa3TlWqp1iMM2QYnb96
V7xiRPixm1Sy17u2ac8YFM1dr8pZ+jhO3r9N2k2fOKvXGJs8h6/Z70WQWa2Ph80bZbr+IcYv7nH4
Mn1vUKQNK5DlGtbRiLGh6oA25oyIsJtWFRcJcjPpQQxR6KcNGbCV+glp9bY3YTHvTfjntzKrK6KS
577P/Gs2wmsK1wdICpnxkh12gG84wLyPeRbbUM7WMHh6cDuoKNbqtgCU6LDiM8oQvDuiHxwXqMDq
0yvCxgxrXAM8d/leslFowW9Z0udg3JaZRWNJf9GVi8sJQyAmiITkfG35DsIgBWz8VLUjZfLEaAI2
y/YXPKzMaVeD8dPG8gFtJSLb1dCV3P6pviKEgDIxw30DKyEPOUbjQlDe9qEIkTSGTpZB7LWc/dZ9
YEPww2vhjxYwyV+nEQjAZU8dC/BSXRBJ29L+h0eSHHwghQs3H0t0dZFb8aB4VAIn779H8WkOM1OC
q4OJ59dpvw6k6Dc+tg6kR7uxahunaL/xP8uH1/jPK+vNjLYbbKy9a27/L55V6Jn7BjDCjgkALJ2e
9Z1/DiieDrSLDEUoWiCmwDaGYr9gWyO3AP4dhQwdJZQ6hqLQV0oIlDBcwVMZSz9XPUJZaNFuwrQU
N3AwbpjONXtG85sxE8k2GH6zKkLJJQGAwn6tAo4cWHbYI6MqxDSHSjdlAyDgmZQH/GvQFzynLKv0
mXTJ2sPDul/Ci4W0GYKOcDPCtoZZDnOrZgxKAElQWr4FJ96Acwu3vWHHoE1McLqB7SvoJ6QBnoWB
ORmsQwv/fp6Ixyd+gmKGbR85FLxcPOQwtcTHfAet94EJLm/sUNwwRmc7ChokBg6sRMGpZiAD+4E6
HKktHnY9k0AIUvH2vPMPLRGRsg+GdyJ3mddPDdhAMRi6cAsp1jPsGGlyIChXDn0wv/P5oPHkltlm
KQG8Ww9RL+RnGlXCBkHMWRqepF1DqSqRB4zxFGkOzeyxj5bVnRgwRkxehnd8ZdES/ERIAfsc5TKs
zfeiv8sC8SKwD2MAhxc2ZTWYOKkFvBxdX9eQBMremYCMkb7+Ntt3usXvTERCUFI16+8QNAlS9XHP
pZ/HirfH69b7J00Wq/YFDpvCIwhxb4oegoOfbw268XkkTOMDWnwqXNzckTHD4OElNNmU7YWJ9Y/c
BFS9dQqI9fZw339JZlqO7FqF1k7x/08k1zvziaEZ47oeUSvsVxyiMvaA2oRnUllGOnXKf+3DZ5In
owCG0Bt5RAxUAy9SzoPabwng4Q2NEUPYfS+GekrswQqta0etAHaL+cLigzWmTb7AraR/oU6CK147
0C7grDPEyYGHFCdRWVlw2WQf8mMqpAY1XuJQ8cN3GzMoU0lFZr77wnEVtSjEEhS40w7+RC0u52Wz
kFdQ3AXRNAHUE/w2H8yggdpOpgfEV3j50MNuPIScO9yT7AKSDXgGXilPBT+hv1PwG9SdiHRC1X1w
3veFDIRXOmB6v2mn+VyLPB5FJQWX17750XfAmL+lBxV1Cg5XaAwbr8NGeCXDeMbChNMe42hxaFAK
mxxm73ahQkABuEzttO80lHqCodofl3MZMTTKDhJdIj8nU30U8rI1giCQN1PwwPJlwMKLinwekH8+
KiQtrpo7UEFzGatDXPeshnEDduqSpe/iCGOmIJ9/3Kp2mPxzeywPW3iAZAmNU92mRGobDJZ9ndw5
hvtuLiGsAS1xuPj5cVE8qDcdbwbNkOowwROisUucFnKLR8h/+MYEvIBKJRx5witn7dJqX7xxuHU4
2BMUyLpERviMgJxBWI6MERolJiEkVmLFcTk6X1T0z26rZ09bXqRbBoSZmDywk8TsQJr1GuDFCRuL
7Abcl832IPFxMWyfvgHoB1jbsWjh7kvMBAuriRz227ebaMJPULcctFx2tNvg1h6Ym78eMEa39YG5
OywdmCoaACT7T2PLhBxCJbvB/uCd9mPi5YmDcfsRbrLmszcTpwGMhs5WFLo/R0UcdsQ7ziGYAHXM
nxzExABrC8Qsf+9ZbxKPmR4vOmi+HD1EvpbWdw/gX+AYanvI8R4ryIPv8/A6ADCMnTa36X9jDvdF
Mc+cEpK1McIqAkWmBOOGSPLjLN/82Drm3bScAne2u5pO6Iz7j6eHelhOlXHjEp+AkpBnm9Tmz9t2
xMQD2SR+HYB1I/OFpOhiZ0lejTgTOC7Zgy4Yq72MFwqix7izMJ4n9YgODVzxkkAQJjNkOKlnyIbU
wlBPrT0I8OyzG0dbiAx5zRU4UG9MTej26FUR0c/iKZSUGQkcixHTpchJdsyEh2B4vaVCxh/cI+CT
I15uoj7FLk1GHcLajB29gf8C5xj5YJyLnKMd8hpCLh+OTtIRrqWBjKD5JzyEEF2lIxMWPjQrjYVR
WSaFlWBLFcMLNF97FZZqadOl8AoqviEkvCuKenlxAKapZGK0mWo7kQObgmFuQRpgxHtnJ102Pva2
oRbgFmezD7JsMWV+m0xeceIhC8jSAoTGUKBYcWqoEBG2MuTJkrMIxvdwYWmIdEM1xKkVmWBm0RV6
7/Dp0ZRdB3/REql3HB5XF3Rf0+csC7FNgTfp9fE4Grq7y+SBZsNbO9OjyxLM/PdLwDXqDpvCHPjO
wb26pAD85/MQu3ywKdEigGoAet8gmqFs5HmboIc/HCGw4HpIGnLMY8c/p7y3V3CauT5FReF2LunY
RFMH+FPopwczKKKlT3Qz6kW54GCl4vbB+Lyic3wiae6jxUYgbnKDgqfAcRfHZwc2wdvfufkpC7U5
zwYjdHr0yALcgAUFFInn746sQ2uwL3fSR2SqpxtxvvfdwbxZMNwiZgYypCOkIMuB/2J/oasWLo6q
8V6rxo04E3bic3pACYQ/gxpCzIo3sCOdxwaMZpfMj4QnCR1lY4O5T0WC73EFGYLXBW8XRfB653fU
a70JUi4DN7ZpNpGmF9Sha8K0MbcDZwWi8bGE4dVD7TRRcGFiqO5JVfQHCO6SFagCOh/aJ8novB7e
cJyt+/iWs58weDK/RofYwDjieABj/qy5oFwBJC+b7oj3q4Zk4YFpQ8lJzO/5dUbNotk0zJx2zLA5
6ql1mOSdu+Xw8LuAVpYbdXvuT9DmrXWnkSelcC4B/0K74b0PFQIR1BXUdgcgL2qQ0Y5B+RdTu8bL
wCxxM00uWHrVpDs8ze81Y1bxQS8WpDhLHnFfpoIzEsSs99/2vfxeh0450VdQ5QYLKGQjvDnC4WQ0
Zk9E958mV54M1hkzFGL6sBJ64TVgwK5Gm84Z2lKIsDecGR5hH94R1va7YcZKWYtVCJ8Xjjvg4UPs
fiYjcCUZ+dCkIbuA4em+d8CJsuib+3tgdIZLJDxz5NL6wCcc2A3kXeEzz0ajjjW1gprr1LAWGeug
54otZosVXjJMuhA8ghFhEjrDg4pSCle+at/14XNipWL1gPiZU7EEf/1FjFtAjM3XFzMnVt3BEl8b
4gLPQ9YnaLCdgWZOmDg9OCan9zvIvtOS9+0r0+E6AxbZxJXDWjxEsXMjaglnRQNIZM8U683ecoDZ
wKRTkemlJjLzwgV861u5eHxctK8KXzhTJV4Rkk2mywjTEiHzxUU6W6WrARzUoVXy3cH2WAGBqssY
uorfMdnzn7jyoJjgjP5ZAiPOBM3tefvtks3gM8Zeuu83IR5Z0+/XrXHqYfgRPP9qctpWCjOIfQb8
d++viJ1JTHKLl5Lfev39g2+TeTD/wITXHVl4M9jfSf9SOgG94LaH880XbyzaMhd+ERCZ+XSl/XCv
spyg/vF16LgJ8VcmqR77BG1eZvdLG6tiTMbwpdKhocB6HLkDMEZyqFYpANXPULDUfAZDLBF/Jg64
9M4azDBbgcCIKKG0+I9fPq3dJkS3ORn8w5dNFpNgx0RiWs/9OE7TzsaYW+qjmbZUyAqS/YA9h0vY
BwK4IB/2HqQwGqpk65FNL4rBuG7wGDylbBaZpWpmj/iIdTkpcL/Cts5R3Ypb8hGfmkl0fa35VwOs
wQ7K4IiHxN6d1HZcIM14Vpz4/Xd6XeutwH4uX8xasbh5ERfFbICJHJ4czisjoAM+pZUTC0EUOamb
109nowHg+iMkJ3jrsTmM7LqzaZ0ZvGEOPcHXp+VBloxTaJ1hrjOshobEWoqZZN8cwNDMVqQMvbeg
rzBzhs7vDoUqJ70Oy6Y/lKaQOVHNS3s42K9bSZ/j/DTjuyAqJVvVu6E1OOQXbVE6OlCFNYQohVJt
NwTIM1sMGoeGDPpf+g3eWeuHTgwJzZNV8EKIvaAC0wnQcDu8AMCH/6rLx4Z1h6oMparHZ0In/VZc
8bI/XqY6eNpE5KV3Do+mPAMqwQlvJgaFouPe1lu+oXrLJSW+DeDTJI13ptQ67Z0aJrIhm36GzvRN
4vVFHBOaORhyOy+HoFraWsNoImPcn86xQ9vU6J1vejgKR1dWhectXZWQjcVpyTmJe8iGTt+BJ4gv
GjMHdtDjXdtmhzhop9CyiWYxPxtqSTRklBcwYaE1qRvUP3idHLc/GKPLPqkvVzCtzxY1RSCNh/Pj
gq6VGfzQyicl3xZ2JHemhuCuBSa+6haoJl8f3Yjp+BgiHB61xTTH9YWRCQLA9gC1PIZIxLwe9jL8
wWbSms0cebf9Crt16jEhFpMye/QHn9ZKxwP6jQXwjMYh5A+CafOn2Qo/O5AhHX4s8ztXtRm4za0z
QLuFONVgPzXVBaCEjamXjWzRVIU1lCGNW3McGStBlDjz2TmxnZG8CL+LGL7nSlpKUANuTDYhMVEi
pmxdpBSjdeaEsEcwM3MMKU/gSenQ6NakNjGD/NkkwX8IVmecv1e3Peu9RPVNKVXOf2/BI6aoJhCJ
ATpk7X0umBlMG5J9e+JY59DhwChOxSkKk7D5U6BnzBuPrTOm4npQvLGBWMTHw2HqWTy/g0yHeRVD
YJxHUfkxy6j8ZoKFMXA7B7A/pVo108PH5Q+c8pFHDWUdpziTsAZ0HLZYK0GpYbFfwTuNwKqhoLGb
M9ZrgAWbazVHdrjpjNsT5p++BdlnmuLmwjDX6Bbp5OFCpDQ1OGUj+GZIqWyN6qu0b9gxedmU6Ue+
q6lmNlDErccNwoSY9zdoPZg6saCiC8Aj6QztFv5A5MSLhIIUUhwqqqewE2BOQDcOP5wmuT/+TfXz
08FmjTlX7dL+Db16SoiGy2Ri811hNAAH+bOALgu3tNxnaFV66+oacy7tWYJnHd9QbhC/U4XNuv6H
AvaYExSU8T2+BA7BGuadAg61FiDiix5IgGL5FUzzIdspTdieQ1XdEgHWnjSVkgZLKi9fM19/4ezD
VjjhFHO2NYddDJ+MfSW3NHjquLYd6kO6iBcYJQnaM6ASPuycCTjCG6gpY+Pvx8sWxzBjqUmObqAI
wI9gJNV2bY4wlTpAv6VGa6hWGofDOERyP89sxYSLQkT8w4vYAQm7857u26tNZo1eZ40/ngDhcr+b
DOx6QyE4xpCLOfHLhatm1Us+6gARPcqaBEHNU1hWL8qhgwFtfkKCiN0boGIo4br4OhXrfIkuyU+W
4NvsxDQcu8eksR/rdF3dP05v1mfGR/VwA0lZMj1qma+D1h1NCkZgMvCsmBULagc9tklERCO07x+I
U2fhWjD9p0Khq6ABp7VO2XfnsI4jgxasWjXXdsboDsEbzc8BdAnIC7IcsU7oRwAN6MppahHA1Viz
gANwwA/RClp0QVHsDjFsSk/zd4FJO5SCanJcfNjIvv7gpGA5uy9msK1syfirjT+F56U1jINbF4D2
iaH2AnjiuB2K/CUrxsDr4eJSop/60z7h32nALVjWfk6NebigUn5JVLOKSXmSxYfXg5+wjK+vZWc3
d20OauLITkQ/hPJTtnCnCuUJh94lp3gFw/IrDFn6p8Z9U7ktiX7F6xHLKDZ0myVgUmLPYybjnE32
FOFvAh1mCfWYLJY5IkniyLLI4hfyWyjKJ2JOf//8AThgOIEdyIWh7bt1kDC1dDtsyKfXPSWAkGtZ
NTfvgU3nw4AXd9ja068I25/wCqmN2VbxyDNeAZ+3gTcX7rmyqJj1+WsCbm8BNjnRGKDaUi453E9y
O/Lp7w99WzWkLYn9Omz38cD6MBjLXQih8GX66RT+VAs7SvFwIoBNEibUWLD9GO3d1L2+JJM9vB33
3zOwK7U38hyEGIgEHxPoHaQth1iHaOGFKZ5Ns2Oof1hGtbdjFIz0hQ43nf3TiLFALul/cQTVaCmf
oVOGiBKnHHK126Pk03B1VVj1abR4DmQZNCR8/QeWXmY5KKqT1QNG/pFqzkxWxK2Kg+/QnRMOJwO9
CkAPPQxtEUBkdigldAMsb8JUA0juDMkqW6SH3w16xSd32tb9sDrSXAzP6WK44zagj8BFZFXWEB5w
5ymQgNeMiIUunEE/bhQAb6Qo8DPVUSCTumPjVQEUMMgddmwJlrDgAfC0/FqzirC9ItUi8At77xQY
Lqf8gYGxQe+SHx3m3cWCk+YzfS+Q4Q2NojRZ9TDVSmXzzF6NGppTrreGorkB7+IddBOarw0fEGcc
TQ+yauQ4gPzpKaMWGATyNh4jxYBjQC9qLROcCpqNQ/mHmMnDbrWaZpZJPzKYvb2fF0FU/DpfR/wu
nxv3F/a2GUQdJ4ftJzmgqxaAqIEXrRXdMP+JbjiCn/sYZAAwB31bumPx/45trF0H8FdfVkSwVIXV
laIYjz25FQ0ZSYJMoh8Qh7g/v3HzA/GG888Z93NBm4Hr+sd2yyyGWjlbMt6gYqO0HWEqxJOG3d/n
Lrv6ZBReaUdewRC9/dMeQQ+n+7vmy4GgO6iRxVjeiGQ0P0bvGYwK83HFthtY38igl9NW92jlYDc3
FkUkpd6DkAd0OpAQauTeFP73555qgSWpwtjtckQCPMF3DQkyDcQNhqF2y2n3qY7YqsNGkG1bTFRx
9uEY1jQLN08+xs7RhI4SZ0wQPdg7EubEDxO0E1O3AZ0Z/ngzUYExS/2HiVLhgfc18JjxazhAG2yw
9UodpVujBTpuk5/XURgjC+o2VGe/cgYhJulb/EQDzh7KrgfodyRlI7aZ3EZ7MKYP0ugIFYvFrCul
NqB4vwh7OLgu0Q3X3WJH10dZWiVGgS7yoCyOIgxQf1jYqX//5c6SqRWfXn52wpKIIr/dDu7wVOFZ
FKIbAApFiMQ4yVVd8BrW4dRcvtAaYCvN4Z84INT+D5gmEur/CkJdhLsEf7+DesrGcAZGW5Y+jjsM
OtKAs4RAbuijuYiGV+lFw8dN5wOUTrHfmKySBTTD43poQzjbflgmEOeqPWuIKeqduG+akDXBKoL6
V2H8+7YA7mgvMDqCBENrylREbG86ECE4F/0Fhw4SqdwB2Oa/z4ENBUwZ12nK1FV7o3ABiWV4D/wq
30aawdcZgD/jBP50e6Cd1Og9cC7wJWobYD8GMdynWTEPCwFwQYCHFegwlWg7y2yMhvIwHiMnkk2R
TsY3wgDSXIMm8zXR1cVLviVWRGSX8IvMEQ4OYw05HW6EMCvW6ozWaTNgbYqMjTKue6a2RNHrfCev
8DMj14UjcD6gnRG/MoHD8pcGh37Q6nZgdS7zuQOlNKUY1jlBvYlWiSOdC97PjVHfMYQvgQIM4YLN
qsMZyNb/CC5gV9OH/7Eeoagjn8hwsjkSpTDhxAKw4xPbZQs+2u78ufV3zZmW18XA/cA4qjkjM6ZQ
LF1mgyiLWa3ZGqI534gMAOkPlzHgAflNcopthnXB083p2e/18VJtk9E4w5J9dInIsQhQXzOugHJ2
if9+q3xkKlBrO/e3IsQT/gTTtoNifXw7DjNiApLcrA5pYX3CZvYO4/A5093jvA+T1UCvlJH6ZcCU
lK997EiZuq0BvxAPaHBc0I3mAl9lRBgf0Cs/EGHeYJWPNIcBpBqW5/J8dH5Cq8064j63pDzqVCz2
vpd4I0TmmNEJqE/xb+C4f2hv1EM3fkMJhEJH/ycvSabHTasgbEGDYO4yZsUaBbcRtgSKa+a4bHLU
jnSAkP+Q1rHO1z+L+UWxESsDLcMLuz5zzZrPFlffCoGTA7vxNT7n9QbsDaXH/LP5uI/FxYCK7LAF
/Ek6Hi+OwkDq/E1NhSkm5YHCroBRASMakDomJwyC+rknYwTosmV96GmYwEni1kx3Mj4iTkELTyrK
ejZKJmVlQASxV5ixMaUPOMhTOBFQEnFRm1ZrenNAedpqMWk41RuKyo5IbOh4CB5SGwXK4iE+Wsku
aUO4TASaZ27tpgGivjm52DjISEKPgVyQuBkddmLDWV5u929/5MZ+t+xc4AwE18vvv+2fgSqhW8Qj
okSqN2zmKI9GFAAB9enIO8I7n6TQRnjxTxwhYUTTTzD6Ti4FLGXZj1oR+DL9nvmmabswsPIu9V8N
HoSZuEFp0y2JIllFO/UqRU5+Pl4BdZzB33Bk9d1vwCeXGygYpAFGPw+ecYRs02G8xHy50OAB9XYq
5mvoNKefkUkp3RvTwOXYBavjboq5rL1HALYC31xiZwD/4ktHwTdCMKvJjPQ5X/KyWbHEyI+MT9Us
FhTjv8Ng06xGO74hKNw8KjFoFYU2sydwceAEums6OeJRAhbhck/GJYRXBtmL6E9sUDiULCvIdInz
c6s5ThHVFZ2osn1QCyJavup/ZcgyYCPXlC2WPKSU/SNRsU6sW7qElyByQuahzBnH5x6qsM4/C5I/
v0NOwPJZHA0DASZwFIh/aad/P7d9nhNDaDho4oipZ6Bk/Cb+HjlnBmxe6qE1QuKIVoIuwRH/ICz3
360iZBj/7s0jVDRUg3//Ftc9EC+iCV/yyOYcESQXDbiRuIpRP7+JhxdX/vd0EQ8sHlbcQfp3KRlu
/J16XCpacNGU/fvDx47JIdqG8xlsgdPC4WWeR85/10vG/NyseddzoGVOWq4WYETqiZsxeCeeV/xE
wbX9iVdQ+Twvbskn8ticxoesOoPEPS6v5fW1/+9quJAEZPNmYgZgQ66s/Mc49f7/k6tgJQU8CEM9
r7wigmX8AoDl87mp0F8H24YnScEWkj7bDymUcNvgPUCiBMO0ZRsAhTa2Y27Ux5Fg6DCZ+vcTpjZP
/fCOQcyzfXkS8T9DRnGDZvKFXMJo1WtPvDBP/EaZhkvu8you+3LH2OPlctv/Pyh/oxOOUTIf7wNz
CtRGMnse8uIJ5AzeS0qx9lRTRfA5gEx9Ue/hzc4TiSf7+jy8uOjIhdC5/vu1mD087nYM+EHZ9u+h
nmEzKWZlhbym/+/5ixnXxi9LvBbqyGaSLYvZf3/I6J29QnwDwgd5QpN0ydM/w3LNr3ATFffJdcUM
zKZD5tlMnnBWeS2vEPQG13hu+grZWI/BMyQgecaLPnCpeHruMtG4+M1v4m8tKGZgSMlVB0ia6MB7
mOBzUkv8VhgHQTlnnh+Kn511UMy5jpuBxg6O7QFsaAXIE6ds/u+LlcCBIrwWP1s7W6Lo5NsTb1Vc
L/OdvkJsuLf/3fp3IgSMawRkKq5jVP3fTYc8VOmLK8WD8hWIxxfPIh75vwvF/YYOwxlxC3ERB4Ar
7iduCqXW49Mq1yVCSb79I5/30U349ku/3XI0QPjiV3FodAJO/e8a8Tjq/ejyPaLwLv36pN6TK/ew
xWOUvrhDchXPJG6J3Mp/hrhV/zu+qFROz6uQ6YpbicuObn3SgtLX7v/dW1zWVzg2/ruDOERLn29F
3JqH+++u4lruwtFccj0cMQ5W8a/k2kCiEdf+d39xWZ/aHS7jFeLV8yrzrjQEDOJ1iANS3LDPKczn
wDkg/i0uaU/iqBcnjXZveb3iPBCnDvF54OfiaxCB97Rs3YQjGtk+NMfwvXzxP1y1sGY6HI6gd5Ez
Q9dHdUgl/172JliWrwtu8F3jZLb8zD6zGjRy+RjnYU7RRzI1FxaMEHn/696Ec5/FDH4cd+lNylDc
TjnBFYNk91n+Zsq2DAv+ZikSD8NSFY8h0nFL1tnehFUg9eawY1gEKd/wK/ghYcdRj/UXFE78IhYz
sahR8fKHeTP/I4ma0Q8zff4tSem1Uw8Gnw0Sy/2X7ey3pOfgaoWquF42TA8jMx7zhPyDp4BOzqNm
QhUH5P0/ms6sO1FtXcO/iDFoBW+jIr2IXcwNw8SUqIA0Asqv38/MOmfUqr1TiUGczOZr3qaalZBv
UW9hwwI3ukCsE2mNwhm4yJTbULaA5sVbij/iVbyRTQGR3txG5TyITVv0J02bfc/aW3uTDVZcjrrb
37e5LCf59r/fR+hiSHib/66jL9J94Xyzz1vcCapl/DcgIYGmBX+QkVtC1uZY4ntAAT5BbQi7UO7c
dMQFxHtYp2GpBSb3i+qIayGB/9/3//sc4iyRQ3HzFbddcMfikv+9QrxSfA3MbH/n67vTHNm+6U5v
Xy4XY9Ctvfj2lHrXC/FRxkaMM0nFfwfVMxaD+UZBR1+gpLDo1kKrE5L/GHyL7+mzChoTP9Lm1mkl
HuaDo4bnJF783/+qPMcUhY4Fj0AwmjVKkX+jAyIYUGZK/hozNuQ0f0NeOMqWkReTQ9y5sKISNyrm
wX9jzWyhqf43RcRZKJ6K+veC3hXno/gAJjQ0MZHET/TT37/p4PPF1RfTkDs37YqB+O815OAccOLf
oGwoJip0I+hDMPBi0imcsuVRdCiwQ9mLq4u/5RFFLVKi/87jF4fbi1X5PF98tDnorrOU6RGJZezL
HMj/nXtXlq84kMRP+YWUSIgV1rvyiekVGDwG8TP6DVw+PzZnSvjMsorD+7/fQXiGpyhuIOd74mcc
bvTbXJW3+Pu1szhe8XP9b8mhqHyk6Pk3AOK6+l494QVDZ0EEbOJlKnsyDvZuJZoY4pvit4ke+Mxi
0arc2JNRTaG+p+xW4vOKUZb/75LixsUIiNGa2mJVi1HqmVni7/+Pjlgu4nnxGOcER7556DcGk5pb
J754bai8gzi6UXE8VkeG+8QEOLPQiIle2/yHHhAj2oLNPRsUmaDUXT6Gcs7Cxg5VPw2RsgVov+fV
hCdbRNgjwtOE4v1rSzkl/0FgAAD4x4NewJn/B+VqnUw6Gaj2KgG7yH4Ur5vwf1N9xn40bp8gDBFU
GRA+gDm7LytKJfpphZkJLQTuEKgNGhWQFAdQQvqOHOClLapjcxS3S51d3Dc/pqOC/iiT/jQk1l4O
b8dn3MQNFaAzgfDzrJ5uP/rvhCgQhS6oBqcXRIMhKXlZt6ZdtlER72+Tu58KDwplOyVU442hWRLO
n7nwizuBzHx8h0OIOI579Rmlccu+HndRwyDCGO3WvPoZ80uw+yennInFYL+2THcw0+c+fp90MXYy
x++ZKXdq+G22953pDwn7Qfap74Yv6dCtpcNzMz2Q6q0e0CGG3X1d78bD5IjuRbW6Pa1moxbz9jCN
8122LoBLHPii/hhJYj+Q0q2436OO61wyIRM+p8mbB5ZoGwm6cw2d7+5XCgmWlBjRNBnB0iAh+VWs
nxvKjdH1ZGygbq/R4uR0Q5lsM41UV4nGaFw/PqW9uil9ZD2YJiG3eBi+nqv3jpFA8iAZt+qOwyv/
YTSomhQL68SAgwJnivCciZ35T/ubTcwvUHeI/lD3soBIEd8QmPHAttXWWBlbPOu+lfMtNlc3COWr
6zc+CmDiYj0sTmOsR5ME8rQ/IH5mboi/sUejv8oSWZkrEQs/oPe8w1tceNWGzLqOrCXIss/W74/K
2UJ/nVrBtvzECQ6VLRiA1728fsXWTk/M7eOgHG8BDOck5+FSVfbFOr4sXr6G+sw9GYPyiNTZ+rFu
d3Q1UfH6upAdRpONGt9WFNcDYsstEhiryVE+MlLquTu+/tBIyKklzTfmJYfruiPnnh4M569WxXxC
HoAiQ+PIsbnGys/TkQjpPi+ghHX0F6QQx5yNFSD3zQF09ZFiWqd7OHZL89CJ3BzZNTeNIZHSenqE
17VJ0KMv8cJKCq9bt9DdiiiLRShGQIuUSySH6DZGCuv2cN3Vu2rVb+p1uemhwF5/rTPCyrzuR/5B
/WFtfXbbPMHCZrq+bm8oR8IKShGRQQ9DsI20ZelAHFISa6sOVKNIzsEl70iiKQmQ8lLUoL5N9R1s
rkrKJWocxfr9O6BDIiymIA59kPpSeiPTn/xap9fGOEiH2+eDiYvse6zvxL5xYgG3XwWHZr+Bjvo5
8vQSfol2usLxCg+6ERd4xu8vrjaE/UbZvr+s+xyQpsVLRTjxOrNI2RhY09Rlxbby2294G2YoOxYp
NqfSG/wTvABKHZ98Qz2xt/AzdkGWTYnKCnER8R0RH+QFwFhUoGin9jOZlH9jBMRkFuTgRGytXHVy
sk5cny41b2ahvCj2CL7/t2TYYtny+JlRimClP7M1c+S+x4/7Y9FrAnxq/RKiDCyPK07vH8QT9BXo
rzIe8smin8HN7Hk9xWDV5bZ4pb6Tvts1beaz9C19MybcDmkp/X3wExwE/IeC/h9Jj1/goowfN/R4
2hlsWSrCbFEk+r/PM1HmidOBnZrLpixjdtozb2qdeHtRYkeHE1e/v2I6GxtdemrZvAWflLf42zi5
GGOps73CaCnEyHMpvsn78/UN5XXQV4W4EuPGKcOv8lPGgLejp8wNcgO8mG2Zega7BqPMbfBuRMSY
ZvOG5RE10fT7Tp/7urSY7S3ELojUfZKVdseEqLsfIw+qftZgSaR8GXqgZUsd1XnZfucuZfmhD1S4
am+E65tfpZ0zVq0G4X4CBCZIaVO05gVg5uJ1RnKM5/p0i/rfhHXEzcsTu9C9+1PwXu5Tv/6iy5DC
Rn3N+UAviKa5o+SB+XQs4ITZmlOFQIQPQcxvpG7Tz65qKLoTxjHHIVM+/OnuzVrykefi0gd6HVfc
JtGlKj5OPllg6mI3PNQ9tTkAM81o33G0A2U7DOSomuVYmjpP7xPs/hakrTXpSg/PILmBCdZQHXjP
7upxau0qNIV/AafVtOwkd/wB/duZHx1wMK5DFIwx38eT2BLt4xfuVedyB4XvShE10s5gru4Z/T/U
BIK2mJPLoNLBXr61KGRmTvpnQ/jQuCebItO0sIva7q/gfjuUEL8Nk17XCrpIeaA1OP2+Y3OZ5LYe
jz5LT8AZtdnrTH1fUUEhCug3Kpk884V65NAMlGJGeaxCAe81z1zh1VUFBNXZx5bCH2Re2B1s+Vz+
/gi6HSvq/tjIaljmO8FtAvgSZnhw5sA0CMhpTfrX5XPBvjqrE5E4AFakZYUrJp/x1GizQnYBevE8
J/+m7QLQAgCsAifNu1fxQ1/2dLCV8wcMx4UBmfW+phG4pzoLxmUuOfmR9igA8SUiXk8UNtTouWuQ
bBnP2a7+d6f3+cXg07513v+s0BSNMfQnhNuulcjf9LysmdBMcxRkot9ogqoL7efqdIObYgvt0ogG
vYqW4XIMKOMAQ5xdthdUXIp0lV4WDWvrF4DrsoLDFbA/aLNsrzZzFYwBKQFVaXa5WYqhq26joYNv
JAzLxrH0CKLQo/xO39715UxeRzWPzWI7YekbRmAN3xqr85b5/eh3t1CAjaY0Sj4uxjq1EOKV0WE4
Si8GvkM8fVTA9uPgoi1fN+ybcWFG/8+qCayy8aNH2edJ2klTbaypu412FU/eu5d57p4/5XNtWj9I
Asoq5FfQBXDD37u34pS9d0cqH2+K1B0qf3iC2oQ7Ppk/KgBSqP+2AkYPBEELIFHdCoDciGLdMY5E
1aUKB2aY/XquJFTHhTslzADQfFLj5HJUgajJZty3Zc7ZDtlpae82zYL2Lv8scmea26YGvxP+9wdF
JCNQDiab506loPsl614tUBSPkIMB8lYfvKMXXASEqr7MFkYptf7H2y0wbV/VGBaCkpvCeJ5TLyDg
nR74lfyMNoggixmjXSvuXfjynZFLpBIGPqsE3JdGfTefPNx7+eG0fv55g2SesG/DE9uMqI5jfQ4J
AE9cCJCLns8DJoeDIgbkiNJeuSUTYO9mW6j310MKgBtx490tbCiRoZrjm64VPrAP+KWsbENhl8YE
5g+leHC7nBTkUoWn1EJ21WGJFI7QVoK1CvcGugsiGZanHHg/jhCOdwKTzphDUYK0cSF1TaTfiQu1
maa/2s11Pp/lvxGzhnth2O8IlppQNW1QtAZ0Rr/5jrLMDEEADimm0xs5lrkemQxn80G/bfJPUOs0
xPA6nrugxEoQmBKwLBi2PNbPHmWUOdzqCtXnNdECx2n79b4vZVMwCsUuPwVreuKsYgtKMQ0yAnEA
W47uPcBmUdNNii8eUqqGk5Y2XY6G4ifHHSN+2d8jeZxNf17c3/4yoB0jrIYxmSAv+EEO0wCdNK4q
dhxk7rAU8PGC5xJIdzp1lMFiRPtt8x6o+OqeuuxB3EPsB7r7JuNaMtVunyAg1/gBJ5e1NVB1zNza
T78aXKMBctD5qlhT6L9EkOCajYGoCm2eiHYQjepUTAaQfRhEo0RB6ZoySVz9w3ULdzlIBgjaQ7/Z
W8txw/bpCK6FpjucqTga/jygHNFB+EFZV/6ATQZ7ivkLIYLOzgMJgUgevnv1tjDHTT2xRxbodcEq
yxjcZjy82YdrtnASFWaHbtjyhOm5pyuNmJAp+720bOnAU6NxmHc4oPwwmDLUh3/W7O03X/mvAdHx
DhmS0OtqohfTe1lCtxBHqH2Kyg5SCt0RFoFCINx9ARFRaYJg5CFU/xC4n91d7f2ByczvZU0ewg6g
TgQevn6CZUIYmOi08sEFY0b1+sEj0Xn53Y+OhtzbngQKiBwHPdVf1KaA/ieXFlj4/Jqh5NazI/yw
YaEzSHbF61r7sryijbHnvb6wfwhRUkfjiDepnjNQJtABIfkb8GqEbCtpkEGYDWBLMLaK8OnRDL8s
m291kxXIW6HZz8s4gli/J5lMJp9Pbygn2oPQLkCH+sIR9PNA9zizB2js19Xjt6iImwBH0ec7Tej7
IsIAhkCmLDSj00cENEbIZ4NdskzHGCZLmYCCAAuU3c+gkJTIRxZiKuEjocKsBIJB44fmIApvdPEr
2nLfFFsCMJvw7IEdUlGgDZGy33Xr6xdaDCR5ygHFgx5I9+3DRfyEXOelAHfjxoodQmOfpvP6Jsxr
v1gDh4L1RqtOo5Og726b+1Ld8vhA878pqtPJRQgQO1vw6yQIy75eoKtP+qAf0+C2aQz3BVQ/RUb5
5QBK6yRZsLFko7CVcj2kqN9MRV0b/iwNGmxflTmo7BFxcoaZw09asIVSs4WfrKCXiJjmV2lPx4C0
ldYGv/ioZ9Yu5ey+Lm4byoIjTdGCztxt88ZtR+iWZnwjao7k/+u7k1MLEJheDmXwlMLyl31mob6X
vYx8sRTmYiICfYUXPUHvh3AGSJ0UoeaymFqzFFz3/o3SPbVl1OLoMtCZpTf/DsxIdqHGf0+/x4N+
fHyay8unjhu1/IP3cHfEmZMU57K4AmgHM5rNUEJnpvb+Q0fqHlSfjb9sXmCf8wG3DJjw6b29HFEk
fH+aO5NwmnxD8sn5tC46YNYt5KYO8vyxuTnYR58R5gYX8mEgKMZ0oyH1xqln2WnQ6qZoHC1S82yU
iwk9VaRbdyiL9PIypdnM3oveGYUWPZSx3ANkB9ZOw5jpV315smTOCcZeEw+O7R0dC7agiOYqPVSf
vjVnR6F8PnTTq7Nmrr+3CDT6BaAgpQxNoEQFWdYbj9CKM1j3U1qz8rKsPrPPm7R+GXAXXywa1N0o
c2HFQCcFO99d8VfOpJBrd+salenao6O9omS1adc9JR/xL+amK/5F8YeYa91G/QYJEwrco9us+lX9
1fLnTXt2+t1vZEoc+Q/hvpgAMnd49XswIeO29m6f7XoqIg34bNZvfqy9wulxYKXyQ9jtU/+mkjgA
7+gp91Cyp14Pa2hLsmQE+h6h/uC1NQL1hNxvIjB0bVJSCWNVnCb753lCIfEB1JqiEoAma98ldwqd
L2qgZMVU5DDYSMjP7j6tV4JxuiPx89wlt8/mWPFBRZUOtVuarOpJpj5JwelIYvs8i3dDD3vbRlTS
jjKVKfiQvr6nBNMlr81rk+6p0bVJTdWO5Ozvd/jZX+3OfvJJGIBVl4hkXNR6u0jcuLgUyWxD2WSg
a0AmSP2ZUl2610CaZz5Hp4C1WPs3n5p8ibMPiBsx/ZFLU3imMNglYlzLo7UXvVSiRRLc23GIqI3v
CVxowArx8QX13guj0cSr/KgCxQk5ffqY1Ljf3rkZDVkhPh1gXlGJAiC1HSLxnjzamEXPX27W1ejO
NOeRx8QxAGaVjFIXjfPsyC5q7UVxTtzOa0NtPOrP4hH/dWtR5wTNGqOAx8/fURO/I0Yg6daNKApv
GS4tqHmWt6Pl0WlEOlsXijuMiqCLlcfyKEah2ZLToqp9hO6RGMwI+STejd+mBkZDWBVSCTk/rc6i
xyXvb0dRy66ZSWVMn4nIx37QCqoj0SoS/aWMSvkdOBaTYEtw/D6xtT232VEXjIHyLJ9EWBHDHJl+
Vtj01ifAc0Sx7JjtSf1HcjQGEswC6VMMFupyq2bzXGnf3e7lW8d6aThX4EdoH61R8aVMPVlyfK9e
8SS87NW1ur6czI2xmW6stUEVjrhI+ckDSbyMhgIvn6XemyfTWdzU+9Qm3GJ5pIOZHd/77gTFddN6
2upxIm081GGPiwdgblv38qDBykhgPJ4OGnj0Ku5UuLLVSInJggEIfOS7XeqeAD+2ztS5YJ06Wcve
Jan3yNQHtzjfchUK7Xf/sSZ4hS6Rz6nqIVtgzW8gn1CX1GPogAKBFYD0tNkAnIkLhs9HsY4jAQnJ
2WShRqi7gd8d41tghZl7CwZvjKF4SbaKA+J0Ax8Z5cWbO/HQRGItqkt8pH1cI7mzMrDgRIS3QF4i
dHGAbbuR4szDwdER/FproWBbK9CRyDhC9V6lieE+fD0sg2tUuq+5oJC+AtCPl4SmOjVn2hiIfuKX
GSpIZFN4XEBiWyreZIMbqovKt2P4jHakYeem+dICrtTCXLaBahdgpa15gQCbsYTfaLdBZwvuAPbO
dG6nn3cg7jD1cHFQEFElnWkOetz79RKDZ1emfYvIsFNtChydroGZgDcOZW/qvGIl1lY3OjA9U75d
lhs2a0+jkdEtR/vtqA44MvQuejAM9ESCh0f/bIfgAeipevc69Cg4kK8+v9EfBqGBmMi3YDVa7vP7
6d3duzv+U1e62wAJ17xHfEuK+HpU9mVict6g6lf0H22AmCBdEqTEoWayR640nz/k22/wG6KVOIXv
kK2UAzpPO95OIrouoLmaET4yS83TwMNBgfSQfKTN8/BMoGHaUlqbIRAn0ReDgt3RtRWF1ytrwXJh
dMZGguCMPQ0vhBzLjJFvKT7TlN1QikXHHEUjtshhCRCr3NQ7RiWs5539pFar0frguFv0K1k0s0S7
957QrV7dgix4OFmAaaJzje78kdfjqvXWiuAixRnQZigLVIJZiJ9QxMFcE/DjGo54zAwBAhsxxnmN
29x9ST0LGcTAWFq4dIPYANvQuFPK5IgbhVR3BHLIqXxz/YIr2bAsRt9w0I7xMWtEZ5qe07IBDSE+
OsciVWvBbAbE/TxISNqEQs8TSFSYr+gG7LLP1Csi7BEgV2WxtTZX0ua2hYg12lN0qqtA2gz/DHKG
D1SRYF9N1uWyXOpOvs5QXthUv5NvBFX8zqPsX4Oqd97ooE7IcxHoDcpg4ikclsJmRN1prCoLD2vE
fM5qMqKiRZdhOx6nWz2qHeKgObsETbXSNeZTV3aIJ1AIzVyxniowBO89pNU8LjA20OyrxxRHVvlO
akAibed270jJddf4L+fuDQscBOLaZ6EDPbp4KPnSk4QPvzAgh+ShQW5mRdNAwl395mIt6VqLyzyn
2mPE0rk+wMLXXAVs57AAE+l0HmLltLJoRCIMuGpDMZUQRImkpNhhWRePhww5RGzaKTLxkhLC0iUs
naefBs0BQ1wf6TZmLur0kPAHr0T/+0XN3cfr6E6nSDlQz7dNh2oKLcTe15YVTOuRdcfeuawWL6/Y
TmkuG/YDqhFJiaOxcZjrS3zfNvv7Vrclr9sq+ypRSeyiIrCClwOLHbs0tP88xVFnfBBI1qgbrB8C
ZupMQE5MfeVbIXC9ra4etiNrtgg6Mxyjq26nfQt54gtgSpN2Em5S8X2HN/WG1kDORvMAzCoqZ+An
FyT48YCkTrrkyVEX5rFf4A8a88mCKeQ289xtF9fIwB2DgBwAssGMbUVYzlVR6XefnryBQeONoP1u
e2slrYcAVTnH8ltwsJQUQuTXF1eqZhCjQNjT5I05WplWCCnTo4pweHD6QEBEHpwWI6Lpou9es4Cq
BeqhNlummydtYKynIbbDWnjbG161l9ZP/tZsFCB0l7Se4ObBzlNEwl7sANmusONA1g4g2473RRIp
mrgXbHAQqEGZw7vsJAT/pYi4OLKOFQ8bbZTlAJw+gPM40xYTW1rKNlwSoQKoLWQM0Stv4nQb6V/B
Hi5MBZc4v4QS7SIcR6NXPUO4iH9W/t3t3PRzBFEVT+bNQp/L8SRQz6VvJEoiH7PvNMi/G+fPNZF6
vvA0VEhfE9Y3sgTDUqBJrv4UXfcSQw92AUcFScjmShuL7ZZmNsAGA8WawqOnC97tFQi+HVUnajMK
WwmnBcn8dVeEr0MRWrHsjt7l/PJ+gC+DTRNd7SkYQxpX7NcYR8MthlXCc9gO4X2t0ZAVQlF3pwur
Te9nGzNqsK9MXSm6hnyC2EzASEYTT/UQY1qUNj7JdgXOvA0yJ5rYN7/jyzdeUUUw/BjhVf14BKbX
uZn/iC17cGUs1JBqdKXlzZnwfFFQZdLc47ed2lpUHvKDFmXfELB8I4SEFMGW5QC/7ZR4jOVI8jt/
6mbeA3CuX6wsu3bT1SWu9iReuMuZqGRDmQjuW/VnGmaRtek+0Udl3uib9lPewAxMhCrbVkkANouv
gH4T4J5Jqm4HIyK/pvbNSdN8V9+T2HKRAHGuS3yyfo2ER0Vp7R42PEvy5/Jbjy+7/CB+2Byab0wx
D3d4JkyzQ7axjpQgWXZwMrsQPh+743SlL6mgI3fODoGDDHolc3FznKhBusn2FZ1MIqbVZd37T18H
tzvBw1Jf3bd5VEaPbb3F3clHLHCIza876oTvoI11Xz30u3pjOYT9/psNY9XGA6Od+XJgOcNWJx5Q
/ffBSjjNdmYslK2sqP3OdtKR7TLfVbvB6cN6hZliMp6qiEZIgjvcBex3fDkqp3qLQtm+iW7RJaYz
aa711bh+n0vHnAH0TdIzOybPytpUe0hcMaEPazZPlAWCJo4VydH0PN0q8XQr4YfTmsiEDh/I0G5g
xYMt3qRJqQqn3Slq3Qim1N+33/yXyKz8nbInobAIKIF/7bDky3fDYTiUu8uqCu8rGMKopiA2OG9X
ciBoMhMb/TO7i9VALMqSG7g57fbmNBEKw/Nn1C9L7+0OLgq5jm4sxn27LeLXPk8wFkumOGhfz5KX
J1jIr+8ulquHJy0LCOfzPkT62Hnu3k65mx6z9WV13QjZFuw71gADNs2OEHP9d0u7CmoWkgB9qPv3
lYg8q99mh/Ah6gVv/+0UKKpPHOpzoezL/oNPknnlUvYHhqo9mMd8Z0VW9C9N0iTbXVfdgYH6HXxi
kWP3Lf7XiFu/PmixFuMI7w8F49l5ejhd4U+1KvbGSltpGzkyt6+VEtNm51duYR5mVJ4pV0+30/Pt
N/tN0QSvdtkuTS6b60oyZlyYP9JZOypHPTG4/C00XVVQQImzF1N49qZ7C2uibBGDqlHrGbHBi64b
7sdB35yIQI7EKhVBu8GtmPxVvXY//ancbAvvH5IihVbFlexbYKxIHKIb1iLWugxugYLTTxYa0kfn
pAkkDrcjzyAwW0IwQDKBWivsxFSEpAjVW25/yFYYwkZCCKWgdV+4ildjAy/0ekcPfROIEnbpXInA
IQXMM0+em14bjP8ququx6THl2JNqW2N7x85iMeHQ0haFXXpMqkO2fvvdAbQHau9WVPvjSlnJERz0
HbCI/QDGyxaYEH2pL5Gt5/khQ/EKSw+O/kX5uHl09KxvFqGj7Sl2Y/3w4FhRP2g6cGLTnhdbMJ6E
AV4CHtbHmAAUXsnZDFM6fPqXZY0YDKV8dgeoJKveM+Gwed28Da7bYf5cmLOCoBjcPedxtiFzIomz
3FzmOOFAiW4y0qINA4Rsi/+2IaJC1KS3+kcZwCDoIEXkGmSYlBc5IVyEW5xmgWQ3oWs7Z9g4vNwC
+8dp+AiGuW4P2zZ+IlSeaHs1aBI1GBfKrMMyEw0gEOAyGvgEDuyUPRYzyvK6HIDa1Gvq2GAtxBl0
CdPtZWkFQ4xC6PK1Tnkw6qpgbzPXCrYXl+1zMfUkDy6SZy4nADIQEbSLeFA/sgTrkRVgiKjaX+N+
r392QRnh3Jq8TmVSQz5tooFDhLLWtgJS4E7Sj2fE4ULYoAqeqkP5LbYcnj6ACh73TKRHN870K0dQ
EzUJ9Lv3tovruN2O+wcEMcIxJkesnXRn4r/CxntGejDxn2sM2ldKWC6eSW3j2bnIHZjF3riv4+KY
O1j6nNutGqCOd2rJmLrt9fiMuIrN/XjtWTm9EDqEc+erCKO325Ydq1+qQeaXycBU1B08Bz1UEoOp
99hKvGsdp34b44Q0k7wrBigdn3Xq1ed8gYWSQ0wS3ZIhYC8LulXqK2HOZ+VqC0hYvuSabgdPWvbJ
lWYji+NtG176QwEyMH9fEX/49HVcJpKHpqp3j+utTIeAwS0T41+9TT9VapPsle95L6p8pE8oj0E/
WVJeHVDSYT6FA1wp4DCU6HMf4usC33dyY56FOyXjHTES0qnEDrtuV5CCCaZIvoKHmZEac5Ylb+jX
PBhXtVFqIXB8RikDfmOgVb8KryvdL9eImTuIZBsejYlIRJcTf3D1oIreQc64ZfyrJ6+RyWxkRz3c
V7L/ZHRwBfVbBHBW+Vr/7sNxV3pj+AR58luj31WslQPeiUTRCighpPwRJPqaXkBTiHxY5MaUPIic
paRxtOj2nfu5XxDGkAvjTQOcwB+9+xY1qG1HKJNFLfXTuHORIq6yraSEaaosdCRFFNbYiCuLIS2G
K30bCwCzL9fmItN7ty0m8wrVu8IqISOqxCIRxnWLbBzmpZQtjDfFVjRVLE5+SWAaLiBw5CQDOvzR
I8ic3Yu5gU67xuaja6XXX4BOobNkLZ/14Xl52dn4e+tym3c0n5X7ekpwYdGoBBEqGcQyRkHfiPTn
TsXXvCP3NiXXoD/cg054glfon5o9QMXUteCvsvyhCf6Kah7SDCs3oDBZisZSeurl69HSvqspiuyM
K2bI0xzgQQ9iB0Hbe+o+76hrZau8RaNGe6N+VBxaKTRfqZNddLt+Uu+mw5/1lf8eYFvfPs3bNpdR
sioX8I0vr4a4/us1Rf1IWRTMRd76ennPJ/3gTv5ciLpuIcvBIM9HoegIxG9vWlipxuWbkjmukviZ
zzrK8frmzkMwb3grMnxISkaoCD1Q4HknD1gTJmDI6EHC7NzCiQDMISmhIchoEyNneCOloTllZBxL
/kJJCuoum9Zo4wp2T60PupdUx4Ux/A/HLFo8e9TlDLZuFcAdVu+4kywA5VUbDdnNfWt9tDT9thn1
FFwttQX6O7Cf/nrEtWWbL7IRRFcWaANZja9x03f7gZgSOfBtmRt2Azv4ge0nDSAVkW3yzddSsuzu
FuElS1FHrT5+3hg4AJfd98j0GosihV7yld1ClVqs4B/PTeTLL3Zt4yGC63LrgINJUYAlNS/ndLmp
o88vqEMhlLOpQIvEk2iCdOB1VqWI3fHgP67nC6TN4+P43DGYKLgium319Jtx/Qit9PQ8PRGfaYBs
2AUqOJhDIgUwb/499wUHOoo5QPFHbH7BGQHrArY2q87WSTuwCFN6vyhFUhl6esX8ypfUW2QsKcs3
jKyLV+HGNR5J0FIbr1DsvlvgMDEUwMl9j6bmne46jW2a0hfkfKDFLp+JQqsGrS/aYC/6Nj5teZqj
2pwOOihz/Dd7a31ZpoKadaPMi/IiTXUU0uDDv85IX6rX80BDG9Rb5ShmeJt+gcC/ED//YH+OrGiI
svzUZXrJQI2a5iwZ9igDmlgN2sLCy0OaP3EMhHSvzPrLWcLk/hrxoCR0pWj/Zu2mPEn5hv5a+rZr
utYetmbikKXOBpZtP/1tNzyfmOqXncfoG6Ks5lxcy0gGNGkk3KZka4dOvTWjZ2SonoXkPypsPf3k
uYIaij+FSo3k192/qSBuwgzKSW/EWR+a7M+oXIARmA1onmWeVNkKrqsKZV5zBhSpokkoL9Hr10jQ
mPWXffdVTZYskKffDQK0scxgr1p2c3hC/pp4eTpHv/Zyn1dQH8sQ9b3UNa/OZIgm6KlmTg8rZJeT
CT79AVaP8QnjGJlZv/lWovtOxyT1vfwr5PQ4r3UngDD0a6nKtJ+3+WsOYAA2Qo2MhbS/4b8s4R2M
exT4aGih1PTZT3E4/tBLwC4febMyKNoW5azFvAOiYIOoxs5Sf6WdDPF6W61l1G3u88ajNKpRmi04
oMjOsezUYYhT4yR9F6KT4SUeVnDr38ti023eZGT5qV7iEFjZUqJvh0/4rTcQMjjHZVDIHksdSmHt
jHcYlj90+BqYImCMHmi80+R/Q1HBZsEbeGIOUCzqie6QzYfWnay0wr/2h1EL002NeABjYzGTZjla
T2sUx2U08eaUIxHJoT2AFHWLJBljgxkRj/nThBJI56paSbyhDqmeIZmaHzSM6Vka07lZzkkgdQVU
KROF+OpKJX/qAiEA5jFlSKabERk+N0UpBRWDSXhn8x5fgBXROUO9BPQCo5VhNA0O6+KAjRjUkIOk
LeEaAWsGzcviZpl0ORf4r+U9qdFMOZuNxUYHxfspXT6u1Z1N7jXv8jeitru70L3dKjXRLg3e7Lpo
IEE+I6OFGtDB/8O6t747t5RTdkxSoUS+GNKfNoXeiN88jV9SsTudmiS3KGhzCV7TTjjnpt4U+Ba4
CfnrVcH2yenHq6cL25t267+0YUZ8MYS8cqhmL/Atyse/7js9Ae82N9ioZa4SZ0JiVGy7U7ea4cf5
pf+Y3ptaPQW1ZU1Hmt7yWsV6glJjYyN8dgFWsoXOJfYGuqUmWGpqsgC0EL9cXgGJhG86+DvthB4E
n+MfkeUe9kfE8fHc0IS9f6lYqPvTZbU0js+Qmgl6hh1lBawZflr2zHLBZFPYs1me8txIF9dt+jgO
q4KnGr2aRf77+i1/kQXj2d+XkPiLzoWn3Tvj8vkvNb8Rxnlv5DEYUIqFaoRuR/k6Vmj0Dh8ymoiT
WWUFLfof/eJqhHz80Vzk3RHrrxeaFhzBMrLds3sZDygdeOAhMaj3la3CXmPMn4D80Rv/k0AXoivl
72WCwPRHT/VF8W7EouACcbtBzVlGd4629BpdHWza7t5kW7bOBaW2zxQfEUSnoV2vL5vXgObFs/uQ
08UNJvxPCVhd4/ydrhAXA2RZjdEUA1M6IdqBbvf4TXN5XvtvzdEAkKw4MkfgkI9/D7DCJ4UVzY56
sh5HAi7tCzA1pw1gHjbzgUhmjgQtcCXU3ZiE406HM4FxXhG3ZO1GXP3U/6iVq9X5qf9KPxwh91Lo
1gnzDeIwotTJP8pn61r7GN8MPbSjbI7umkRGnlkOS7IqdjlrrR6Rp78gbS6DFX/9U3sZ7XvEEXJP
NhSX4Ehv08jk9EyBKek3CBIaWWyreI02+tbr4U+NfKHfqtC0lm9jLbXTKAe6mppsT2ijS1eSLRwE
CrXiCbSgoN5IEq+zW9IQfLfjMbui3/faFyyJJ16wxoXjbxyy/5F0XlutK1kU/SKNoVRS6RVnGRts
wIQXDcKxci7Fr++p2w/dfW+fAxipwt5rrwDJGPqtqz9mlFMaPiwGSHTP82+YY9j5ymL1RU22SmLK
HnT8Tq9DD5bvS63nCkTl6kupNz5+Dt3DJCIMv4kcKMmOjlZ967GI09KbTjcMp6XezFTK08bT420g
DhT3xqFMYYlK6qJsF3vc29Oqs74D4lwaKdYdVtkBotz2YueLr/W0EOak+ZVX+JCGb3nymyUfWnUr
B2djwBIdib2w3mx4HJIjLNHXVn82yKZ1IARMmI998sCUdmqQrGXvlfY0FC+Jcw2TYqv1vtKybZXR
Bbcwv4ajYNie69zKRbWZADLGgQEaVnKluubNsA0KOqzxw/rI0kfiGOZ2lwzPBWAWuTUSL7TxN+MU
Uxgl8u5nEe3KgoGE+DGpcUT02UceaWY1Pjk4Mqb1NoxDBB1he89tfSOg2LYczCnXRiggzWESQtOM
LtODCA9PiiWcZu9JsM0tfT9TglXeti1pG6HcRgS/6WeTHdaoi8UFV3CDfgYKKB7TwinM9mKh2MF1
KMvbDOspwQAkRqzRjM227qCOk3esI5kpHQ/HZXc95ITn4LUgPIYa1cucen7V8YnAJNLPGSOR3vpO
hsL3kv/+PB8OOMQvy693Gljh5n/fvF/SHACqjX9LqGa4m1KqIRvHZG0nLdoiMfgVt3zEBhkRRVZ+
kB8be21bT4JQQEJeTLR2BedrWLw1rngIBOmM9P5SUJ/Bf8tZGgESUmuTldehI7sHrToPBFcNBVNX
GV8WV9lYEwPhEBatOMbxcuQcUblLTul2HovVlGKUG2X7mCarhXE9RlDjZnwQvGvpuIRW8q+meTIa
z58p4ap+OIZAi/OlhTVE1IfBB+k16Ak8xGXHD6Y/dEwOTGYyLbNLG2UELkgB/IaVZHH0IUYD1T3C
UTKoss85dQ5qwoiJU4EPxsMtp03Hhqt9DZ5nPDO0DR+jAWcPRXxQezS5hkquaZl81Ol7ReuytHF6
jhyjRpwNT7IzMfjGrHjoH1T9aCg8I7ioCoq3HB1tUWwyajmrozHhLFYzQ0AyLXp0WtZN8gvQx5kL
I5PP2pq3av5x1KmdIZf81EXkp2InPOwrjHCrrOlsc7j9d9l26jQhQlWB2EwBMx5910yXMAZNNSc/
Y1G1XbeSiwyjcLGk76kzavXTVT8yNQ4DKSsPjuqehlJhB01A6Rj+WnZIp0U/YUCbkYhzsxRnVwdz
qYL02eZJUQGV6b/eukss7l1KBgP9KYPIdq9gvRbBRThq3ZmXrN0b0GRLNBkiXFsBopcjDoh1mNA0
ogJi9XmNfFOaLyumfeUvr7DBSKi032dHe8gXa9IYs5CvllZmZA0sJKqGqz6z72nPQYiLHIw5vgjT
sAwvwSHDAUerH4TxgL1/lFtrtnigzZdsGlcNF3QlDVhb+MNhBejg9pviErMA+kwRE++gLWGnMCbn
io52cdH3iybeJ2yHpDExyQWf0zjPM5NFqx+l96R3NYv8p6ZXDEL6eWo1kTubMVFvmsndU0NqqNQp
MdJ10gGyj+NjEFVYU+p4iY75s1NquxCLaYmCfZzxoOzo/4WdEP8T7Foz3Qd24qe4PiV2ubbkl+Eu
lg7RKli2MsWek+Hn27iHvohWsvwW1BOD0A9pWezz7Gz0+CflT2O0ix3GWJw5EZVvUpBQFt0bx4X7
eaxM+SKG35yCTsanNsUfC4MmCTkxhivZTXiihuupizcRBV2DubvboxTSM+oWdZxjcoMDuN2NsaoH
0tBEs+lYAR5fHpTmvnb3GpNrdoqlPQ8Q3BysuvkY4XiaSX+yoROzMLfLYVXxS7omzMOKO5V4P6jH
fR6sLaxE4uCZV/emYo8oRSW2be7Sfm0VR7irxttc69iYUTIARdUBJTQ2Mb35lOGI1QW/k16uDQzF
BVGeia1vZ4y4USdBrqBCMbFO4GwovpoyXeuTx7u8eyN0hJq/xNbGXBJG7oAFJRhJla3j5NtL4eZ3
Z1s8KsD18c4aCSuX7u1UAc7JxeHWXY8zSgTyGo10guF6mptuU8JW1m9VxplrnYV3CzB3mPj1Fqpt
1tIF+LYdYLm3bF4B2qSQxEtITy99Z+2prpdFaM14tgQVtNHsELU/gcam4OeOtyIHVYeXoBf6QRU4
fXFKzda3537p3+HwowNhcBmY1tXksY5E2VHDNH81LVyr17sKgS8ARjhhkUu6Qv03DM1LOLgPZVcd
58zjKh/3evM0edPFAOUEKMuT49T5EqabF7/bNBuS9JHo7GZ+55wkj06zTgoGZnKVkPYlvMiQm9EG
MfgHCVPLjfUB7ijVbn1PPGPnsZydAXVTDMJR6pjFdL+qAM4v24P3q7vejzPlGzfXMeWGkKzj8W49
T5gcDTD1eyZJENY9gYuywU4Sq3C5R8RpDs+pAMQJLQTDyBhNNPLOR2QYa605IQfhmTvjmdBlb6Yw
r28WDFcbekk5YJtvEam+4/rV4ZBOsHnK77Z9EoZvBUSmZDfMFUPmFg4miBo17SotrzMXQTrgVWSX
Oz5MyK3PNwWs4WHp3ttY/mYcwv38U0CPdvnEg3UrIQ0rtZSYiaRyxXoYS2U9+EhHzoTkg6s5w2Qr
jXxPXC2Tq9p8FIg5QqQ9CaRg6mbNH9tLAnNZFiPlD8UiCbRtMvta7YdBurUoDOqO5Gj2X8dyGfZm
fB8jDBCsq11X+xz4tUIbz4dvsz8zkc/cGrYC0bDscyCwLkgxXch+ACYBsEAz+YBSBx3FHhkVGSKV
ntauw8VqbLH+F/IhpmluTln121fGJXeCfYrBeZodTd6vYBMNVGQdHIG+zTcF05yacgse8aCTKWLg
WUbBNU60T+lZM6yHaEIuoa7L3ZtlvhHhOqqfOrCx9BfHawts1Zk+hYO0xfkyIIjx1wXDJOp6vYZd
MX9ohIOFseMv9TckzupQd9d4/nZcuSq1a4aBXMatJrnEQH35rdrCd7yz7iFL4cQu4mttcGrIUzb5
QvabTl5k+JWyDJvYXwokCTKVls1eL/1w+Ivx7vuIPAHGHfyOxotZ/nWbufwSGMK6EVc8792xGUN4
wyE14e8R4sdaoxxmBeUVQcbZbpQpXJFvzdA+dBrHNvtpuZ+8eJ+X1wyv5UhMh2DYO4bYmLMP9Fwi
F1gutDz/6fJoJXJyP6p15SZPMwloKoYLp2+JG5oK7Ay06JhD1K7r9lnSx3ApV9RPud3sMvul6OGd
wY7EkXzcqLnfSQmBAkOwwT0ZlLgpUVM2hpRa4txbfvGRUi5AiC8nbsZlT2k0X3gXkE40GBKgk8Zm
zjdKCFR8Lp3n82zZW7wfegxUbZ++TCdLVpTw61vnKVdwkDiC8gidQRlSQIbUau3SXhDypL2RgMdW
DOGqi+YaRN/lISyC1RR9DwhUlIV2Tl27OjtIRd5EVlG74QwfUc8n70uNOJr+UqRNhACY4S0EaA5q
2PBhtVGYmHnhE4+oCnZLbbvczy6W623NbQTSHiBymb1xFWcQ6GjaCu7bpoVN6ULe4MKPuEGpKoLH
GCPJyNz3KlpVBiQ4vaOMnq+Tbv01yjvU81lQdWg9lp9F7IsEm2XSnYX9Icmnu4XsySXNGUQiALGy
brqBuo9TQ4XNdo5/ZEtkYYjelj2i68hWXMAtRZaEdeOa0YKlB/gMTXoIs3lQ6buwyZLm4hhyTH7Q
LhTIzRQyUgZW4j5isZrQYAVq7w1wpiQkPORLRkF8kWM8NNkz113n/uNIzuL3rCVyNNvUebJlxApY
y5XogDnWxxAhVWm86MEpSfxBEhuDcypxW/GVpSnREWXfrncOOYdMqBwsuc5pNsshYb1NGPvEjG0Y
odYILxxSkX8CAWvpNTKeWu21ZQzcREg9BmC9Zh9lONq321kE2wm73uUZ8SKNNjm4OOB1nENll+96
zpdVi13SmJ6dBL9Kzhg3OEiNaSr7MqCtr3FnFONZd1E7Dr9hQwAA0vfA8y0yJ/RwX0jsCd1fmWRr
umPTEiuLO64r26UCqOPyiR579BhdiPSwIGY0zMvHTspjqHYtXKOB+ZdRrwa3fmytb2rgXkPedQ2Z
sDXveaptJddmIFBLc5JPvuVdrY551/hB46RYW4x8EtmsER9tQo645YadA0YcFk7xJAOMpzLGPMO4
LMtaaZ/LK3ChdVYvjnfD0djomBUbPrXd2ga7Ai1YtsHA/ZnT3Iw6JqplMz5o1cdSOC31eeyeOoHB
KXN9ceLzdr2z7JdOllyyyzpBJZTeGvOmzRBnyzuVj2iztWQrc0SmNXWgVu+HAYpnhfNM8uFFF3O0
tzy+vJCbXN1DxA1m44O40KTCGqNalkDgfFdLT9YzgzeL6rEGkWRN8uqMalpZOe4uhf7goICMIeHq
5gJRTGzEHrdbqtAHiWNoihuR+NeaVyYrFP5WjEHy9Dk1iMyKW1PATqO3yqd/Md/M8ZN2N9aUFt61
0eGn8AU9OXuR4S8tZOeCNLb/igZ3Vcp403cotgf3Hw+9zTEkL6jzOQ6m3J9D8MHhr/I+uW4sUNUW
Tcngcg72W6MM9qXOxW+81D1U5v43SfEjhMlFCTLRQKTUwLP3PGf/bB4iL3vQAfzKcZ1CBnEYHs4d
Q6f2jQPfRk0X5SCAdD+juQjN83VPmod2XTZ25pLi4hB2NPpm6RzzZHwBG94GyjtSLK5zZ/allmMZ
COq3+GtRd5uX5XFk6T/PyJ7MHG9fSeJE8uKE9VojwkZk+9HdmLm2BY/Ni2NQnGMmeNmJZE3Gkela
I6oq8JLDaBMMgMl1AF65tMWD86rwAM9Ltit8wP9Gn8AXGeH1oSLlG30YCkCtO5gA8FRRhuXrYDzG
1HwIB61K8F5llB04NQSRsbb+AvCNyjgN/Us2FPsogbhYZUD4JOUap9KDHTbMPQZzDLki5tUjZ8qZ
/tLzsC81w5WZvi6dvQXg54WXBc5gLbKIpqMqZ9IUvlH/AFyjJk4QpJIAw+kP2lB4F8GDZdONP1F3
mbR65QHJxeKZEHLFERPpaAjwvGFJpn16crSdV55DrMyXuoY/GFwE+NGvHWBegW92VFEkNcytSNAx
m52r7J1SxlYwuJ5EB605+Oo1bM1rhoXDt02gbGHgWiy4/ATtcQYPl7hr1XGM8r+Wg3J4YOZiTBvO
9gE9cRl+msZbbDLJ5iRqQBfJZPVWLcgzhafB63bvytVJ62XCatofk4nzJe962VMzjcFycKXonoLk
EkBez2z2f6UxeHiwU+Z080XwuBawgy0fys9Q0o8nj+F85Fb1qDl7GAtzybivPKvK+wv1a8i1Gzi+
5BsbMOIb69LUi0oLnESMXMgwWviUhoWtvKe9t4yQtBqpaXktGFVylTXOCVG0YWDly5Amn/bRZDO2
Xk7yv4lPamMurr1JaDzajZl3bE9YBkBKznZtnmHcOe8TGZ36ySs2jWw/84bLj56WntcirXRpMA3k
xmwvy1P7TovWwITV0g3rm95A5z5fPfBpDVYL6dD2GSimAyZSMGIKXOKqUz3Q+uPoUgIp5beYLTvm
0c6Y6HfmfzPGx/VQMCrkZbOT+zbbifDPoUhgMeddtrsm7cB9s5tYwXVcr4tu2Brhq26cc+9Simoz
MKsNXEmPAWtsNK5uejCsvYV42MIdQWUoquv4NaaOaEqIT4yldVRwZd5to1od5cSsAbdwTZq+Tmvc
2Vc7dZ+reefScHUSQ8aSdo7BbDxhZEn/m/+1VUw6Iz4DCoKcBq9cZIcQrFqm/z9G429+MxoM9hcE
62ptQfKoDHkZNYZ6DLUKheDK0DY2BuT6FHD7MnElmnybeVCNQXts13wMY0BdnTBBBIKp+dVzRQ7l
ZgHxKO1MvsoojhxLHQ27gs7kvXnF9FCFzGD0n1Tbddq44fimrZHluai7fWmYa7K2weBLhTknSyvr
MXdkWTj3pW6utfewoEOQ+9Y4tVp2VGPnB7J/8erYryqGSGW0I3KTRZY5hE8bnMtsABeTJ+7OjAsz
LjDXBQXJQN6I54FzYuS4SgRvJfLsHpyDlfo4GLg3wzuMzg2+MLGFcMW+EKi7ysqzRROdD2ga06vW
Y1k+tU9eBcbGWT515nuXwC8gO2quKU9YRtK+M3LLeIF1/B0VQJ4JhscZ/hvfCVemxk1oe+8Bt6BW
qa2t/iBstG15UM1OHy8VOQj2YjGbybUR8NW15Sv6MpMnnDOJGe3zUjUt25krezm5Q4Ame7y7jABt
bMItfRfXIJoxmMZYvumOtbEjIK+UhxKeKRaGlLESQeBt95Vrv8xG1mZxLEAYlX1ta4aVIB69dtIM
+Et6/96w4B5C60WLWLHssdauMLNGMF0aPAvml7Eot+msDWSlPXrK2XJrTOy0xiLbUHaw4bXymsTO
LwmWFREJ0iOV1uUEaeJ17z3KDvORoUeMxs9dDsZmLt+jsPJdiWoKm4MUGWhLTHiWbOoJhhluW4E+
rZLCWWe9e047DoIJUSsXMi/0ltAhuktuB5pj1ffbpn3l2TcuF+1m6V3b6TK3L/bi1s++NqANlSF0
H20LNaBTH2WGtyYKAe2RmYYkZM54LYXfYxLo4S8EXbu6ddW5LNFS8haCxDy5nAM1cQnzdcgxT6M2
jL6BaXibNvtrwefMFNX/gM84rzbMCEWNuF+xF5p/BP5hKRbzprFmb+RJx4GP/YjnghZAsg8RnE7u
z4QXu571zxmeDFrQYgIxE1PoMRtBDHFnbFEyUQxiYt8ZkToboIuYEkjQYnfPRc6Ksl9Fpv2Kyty7
nr7wqqI8+SuQhjf98NAv9bCjvRVMnIMWS4fpM6/LY5yc9bLe6LzciG1QpzcPvLQcsLjhlJ6hkDkR
UQu4NpvfLPeq95ebc8DZnCe/MZa5AwA7xJXWUqtU+xujVwWCrQ+rHIFJSX9LQRp4lwCrHVVCZSw4
ZY8jww9OobL9cVHEQwgxcWOii14qOkrOxLJJZOKwxfeNkM+oXhGVY5cvuOTQqkZXiriEA49yysSY
um9Xo9gVjs8xPUCnSmBF6Qz0LUDp3oBUyCNObGz83Rq7e5bQFD96oIruxPw9hYJovRhhuQ4Ge2uj
qahy98QttbIY6LvFqaHb1PILYxwlNcgjzSYcV6Mm13NDCBB2QfPYPBnph5lAKaHJbsL4QgemaK2m
nCltRCWnU1YV8Su8BSe/ull0WFpYgJRh0Lewu+YWplD23DpkQmAG1PaPAKW5tFehTkoNqknmL7tl
/RlMymQW4uNjPAsoh7WxHlJ5qUw8EsoRkxBxj8EsQRI18w0cFOyQNOTuEtBEFOGXA2SsA2o1CfLp
mqy2cjWFFw7VluS5pVqasWZui2nfewiZwbINLj0+n6zZPqbQ8D15b9RzJoxdFMLXD2GcwN6xiI3X
C2h457SlkbKPomlw7qPwVtAn4o0WPGee7XMDbwrXXblMeuLO2S+vYlmMWGQ0IekBdfG01Flm5J1n
ByXA6wJV0ecz+YEQhOlE8xDblwUdZeX5nmQeNWXloZPFf3hQZu6W8p/aP/HO0298KEinazi3pvnD
mBZEY9OFOJpZeJsxOYltjj+3x5cC57PhY/SQB3n9ymFkTk/vJOVbYzaLhRjadg9JDxIHfr5DVIxN
YkuAL8BeBd8zt7yzK2uyRMBuzADS/tRtWxuuYrW02y/hv/+GYfCuGpK9Cw0vXsS7/CMOU559b4ef
pHnHUiOqNkvZ4k4/CYhBP97gCKVqAjYnZ5SDTZsXVRoBe4AEa4GhlOoQhoM3pKZHHIL9FXKX0Aly
Gq/SzOeddzjDKWE9WMPNqPs/t45hIeB9swAkDHqz7kAWfSJ2tQ4DSMN4BiVPyAyaym0e8Opuxc/g
YBg8vGhLjG64tgnpK1GJRHdFdkaeohaBo7dMi+u76u+DK/5RkY8mMrjwSwpaa/iiuveYqHZrp3+A
XynzvaZL/R4Qo6ngShX9x6hhsmODK+IINDOWHHHFsE4NLX/XW/vRhuRYoZ9U3TZP+tOCXAJVhLzo
kgPl0dNwVWaQ7CWPnh3tcsIE+OHLygo9ZreCeK/uNfUYj6TmKoHWqWWCISn+U1wdtSLvMCWx/sqS
Z+QhmCFmxsUd04ednUGpJPSnC8YH5o3rq9TowIf78v8l1FCR9mZ1hG+6COFGZ7G6opUQMCk/lq29
NKfVfO0kqqIOO0lvOIVtdFJDi/MDdUEUmbsmNc6NUAm8kfAL1upKuPG1kO5B4fQbMSiCvRiMzRqK
wdb6j7pybxW1xsJRCf6G3HkDjl7VbbGXgD21IY+zt+/oLPPvWKarVHxyoZ/6btPnH/Stu2xwDjVl
Taa8/Zwz4Fx66YfBuw8mvMBabUWEuCPE50lqGyaUTozVc/uTUlmJAP+d+l22TCcrd6M7Ai4DFCJb
kbiSbeb4szcoaytyh2vkIRQNNmQcUJ4n2enbgqItxqBIQ9TMk+vULYXAChpuW3Bba2ie3i4BEaoy
OGrC+XGhL4W2PAXkT4/OqujJPabaa117G6AgCtW7R44pKY02IFz5j2QrG7ICUEpgNb7hameHJnzh
kijYR0KKY5o827LhAmweTMLkRiiUO5vzJ9lXM0/74LgHGjSVdE+aPjFzRb8VbXoBBQeS6kAJTlNa
QYkb8IHAC6i072zEB8PAFUzD4k3FuwAWwcyt5xbtkWIEbanR7N0o+HMTcRnCb0FlmQ7zYZkljDUE
uY7rqUnxzjf7oxYrvwN115U4ZBwLEhFW9+pk7lZvLxMwj1kmmIBxMqvLmHc/Y/SRx2vZXJo+3FbN
KmuQ3Ir8GVYvLwqQvt1rVsb8ajyZur2NZ29ta6QDyWvIto4Hjazvmzu8TUP7lOkoc81y4/AnNNZz
xiJPu61HTIY7+aCUAcmwOeTan4SYFO3N4z1NgukTj7jEXTPBeUnBSKm8dUPaFXdFPzBUo1mQItkD
YKdp4DcG381tH/tT344rL9B3lYeinJjxyYZXQO5Qp+AQdFiRRXcPb7Z/baAv7VUCSznEvtKZMF+p
Qhxo1HPeyX0s4tcydTiwnVV+08IASzRjUwcOc7LkmCOzy4ArhEsdNi1+cRV6MfolrV+CsQK6bmBD
PIM1ag+jTvwaL5UUds1gMq/uqmbvsH0jIBeGyjZIGyMfGzwzg3ocpZQRNO9AM7qJP4zjM1cYoJ25
Fe7cAr/fAin9EPkjHVKIUaPy8FoXZzkTinPMIP8nwXMHRWJIthYnqN3OgGm4ICSQrsbI2pSJ/ipm
Qla47TwKsAnIB8qB1k/rkCzXJbknY/buXRTBEm4UYoFo+CK0NgCXIb/Dgg0PiVzZ/LMLBIHcSqzH
SHuFILBpp8dAlfuG+rNsXmzG3RTg0Cu0tQt0VZOVQcvG/U/iJcRGRv8SeCVSv+Z478RbWzSPDcyr
JCELnBIobs+i50BigllU5AEKpPClw+IYxbsYiIDXCVBDv2C+GdreG32XV+P6Aah9zXy2eCtMb9PB
pnfmcevBwhyAepf/xI3AnA8GP6TRhJGAk55arzgaWcwOUBv15rTpgbq6tL3jSDdg9vZBsLEMa1fY
nxBcbJ5Zi+9OOf2rOhsYY3kOBf6kUGib0XhueiacsiYvKrk0b5bOLHuA95mKw5w3xDmS2uRs7cz4
nMlpEwI/FMYq0WJg9BAz8hJcJQqysFO+l/03999SzMJG7+O3FDYJTq2kIpILaUCPDKWv2WSYOfKo
l9pjhwah0UroOxd2lfTI/NRRa0FRMqWBs9DHwnYx0Kbr3ZKfq4V3XbTkdTPgAaCq6VErhmxVxHAP
dI8jUBX7GRO3TpKMUKn3wqSg6d1DC92w/o29O93JMnSjjHUy9RR3r1n2nrtfigEy5WcYIX+DjwvI
Gut8obfuQ/MjTXnQQ749lDrJe7htw0Jw4X+mtCxUTg+FsM820Ha/r8k9seU5AlLgUsup6xaSRmbB
K4fZEWf2Wg5713Whq6K+F81KbBaZ1aTvZqZcTY0b8dJsMtDrmu7Alyy0rom3VXRHy3xOJ6wLmput
5WSRQlxvl3KwU+uxBEq1YC8Koc6VDrexAH+zBsYTVFZiHY3Gt6mnr6JlD8VkBnufGtlMYUfs90BX
6uqMerwIY6jxNvVA+hW4oudrOu5lJb+eWCXeu7WkRMtLwkDdRF6QLYiTzA86EH5vEC5vDOuubHbF
PK4hgsdpfxqBsJVt7CC3jEX8nIQRzjOdgLN8HaqYMwmRgmdt5qJ1VgMizRHxWvPtsHcL3flmpAJb
mV3jWSgj8vFqQzQa9gYFbJmb696sPrtqPIA2VJNNOVrfhglHEZAEOfm1A6Q0K4LDkukYqAm3TMy2
0o1H4pM1nLEnNEv6U+fF8y5aYB4T8VTaA1mXzW6uEJtE98RN/am6TuBhHvWvBs8oph3GSAlg0yPO
sxQthp8QpvrXajS4EeKPiI5EugQjNulZ0teaLF491I467nc2uMXIZslTck3xnpXlVc9BZXoLDr5+
rFsCaqAUHmTo7CuW7Ur2H4DFFNsdnUXUjpcmddi+bQ+hWd3auoCTk0zXsS8elQIFdBl0xR6AtNYe
3J+ln22NZ5m9Tw6s42BaG+pSRw7xyrRW3Ir5XJNDlOwYMu6NorzKPNhy/kQzFgdFRRkTPbUVQrkR
vsFgoiku5D+L/loyFOfOC2BRC4OhcAE3dFC+NbBKS1DXsRmxvW1gGgjl1wClMa1UIxhLMK8cA9+M
oR5Qtqls/Cg5xGdmD84Idudp29GYaCpyPhvnUw1QoRHj1yJsGzkl5uzk1OnXmI6bCDaWPdtfNXJO
dOn07Q0Bb2PxlaNvqt3kLTB0JCPF8pTpf0gYXNjIRgeESFggJqk2VEp38vbx9F5n2QuEV4/sv/FS
TrovHZhdMek91awdlBu9Oylgb0XwdwTAMsCSt+2znk7HImTMmABnzsCySYz4GMTz0gX601BjVpcx
fsdlK3K6m3gPJZwtTd9pDBocjo2UA8up1tIBdap0VJFmqvsc+v8K2e0rF7VVXr1IvKr0Qw8yGA9P
M/4INIO9VR00xjvdtBuwCw77Dl56/hVQn0jjQ9ot0lPsy0N1zIIQlg6xJngM0Oo5jfUzGhR2EUx6
T77OxCxihW7vIyO+4jiXx/cKyJ0bNm++GXMc9bZNtrb73OIYabrk01XT8JBozpNhYGQ44/Iq/9ne
LZ40QFBiPVr6pwDMSKwadCI9ieluCDO20N8g8b2ZsbFlC27M8shMU1ViXfKjOiJHZ4yoYOlLE0s/
e+VhghKN224yPwcDX03OVVb0WpQTfA0oPQB7cXrXIg3liMVkpjs4MGao8l0GFQO8JTsgyiaO90tf
75gcBPjEjmgixouKU4rbedMiKHA4FjgeIE9zXwOQ2bi7ptr0zbFZy+wRoC5LL202vjGh3870L1xb
Aj8BfGp1ZtYoQ5cKZ504EAt5Gw0crxlWfKFe9M4hY27aQtwbqnkT5uE9KadVW7O9Wsz15ukiqTHt
IDxEUXMMvex1EDbU0hJGa3cqKckiiqOxtrdmEm/jeoJm4IK/Rr5LbRQnp1TkG3teTI51aHz9biod
xAzRxhqKp97FACOamNlDWoXFdGhDn+uV/44qv8OaqPIzJpANFHW6oBFDFRhkDEDYqz0EsOXwZoKU
8cD6EAVmeU37F3CkAdw4597PDIRQaEvwsqrxfuQH29yYMT9HJ4stjyIfBkoN4bep1rjfLZDPAu4u
jPhGXBHrjVRDBjdHl26aybpCUO0pJmEzQ1cCd0drJ/Nyp4cBmSqC2mQ4KvQYhvldG8egTyh+T3b/
xYp/SMZ3SMmDh/ZAfmVEzrvzfNWpHCPsTT2LfpyMvOwkR7jNWF6V7yFD6JxWXXudnHPdYxMOLbrI
ziMxMx729/npHtkPaf6HLfFHXc4sGWszQUifp+4/42muFx387kF4E1UtGSmqv/aTc9QLoPQKtlum
p8c2h97hhQh5gin4o7gCt+YgA2R2Zsuf5/rVQlzinA0LY8PkVlroiXY2v09V18+uqTYkNs4w4JLu
CO/6sQGC7uUf1qETHJUyrtY1fLpagDFq26Kjz/EIt/NAu5abOiZcViJRqX+WH8icfqdbm1FORz0J
d13wE3iMWp71ZVCOG0xyL8J6F4cc5CAHnfbSa08aMxVoPXK4VCTYN+MtLfNNJJm29HB5J/IcYbNE
E1rmsjj0DeFRqiKsEYdGiwie2nvWK3dvJda+DdPvEPrZpK+0CH9VBh46z7uM6lMr6m2Lr6bMs3Vh
DI8oc8KSpEDoOnUPBtU2a0aH+3l8s5rvknFwlN69IEAmWm/pJNb1QuL1U7AJZq7KNEiZ8q0W/h7p
tDF9ZVKaBwgTIWMBF5/FNKfTbVzIxpwIJSmCBoYT2XNdii0oeUqDN1DVOlzPBiPyBIn8kAM0DE+q
p0RNVwFHfjfAO/SouNSZBZL1Al4ChLOZ6zNu/2XavKtp4EI0lLOdPlnegxjf7VyteWiGYWyzPH4u
vH7X2JiHpmAsFBVGvLgBX20YjUJ8BoK2J3qCpgf16VEJNBRbvutcv3nSw5Hdb/l7EzSjHBemDLON
lrkm1IG4gjX4YzAIst/c/tZxjFUK5gK6gohfe138mqg3gQ3NgAaZZwQ1MxmOffA2O4doPCcc0bb1
kUL21UXy5PKIe107sGST5NygjtGUfJg1bV1AskBSR7EyQqjVqTFzfIxs5ALoUMf2UFSTP8NqNafw
seLWNyGja4xN+3Ly/8fRee00rkZR+IksuZfbxI6dXkgBbixgwL13P/35fKSjI0bDQBL/Ze+1VxEx
CRYg0uQEiKpcLhz8Id0YTLXFzz2PVPzHr2pOprhsz1DBwmvcXVPrCtKY+SnRw1BFdrHwqkhk0kaw
7v7cGcbO4FhtNfGhWxoEo0eXwshlzlHpBmj6J/eJT+HJlbARS7JIXena66RuhI+UbpUTzMD0Sirp
Z6BNRvEO4paD+iVCuyKjKeftigZVPUoTnQ+jt0gwRi4nnBIinmw/ejP7sxq+KbCKR0xuR4RqqZ/d
WmhCZaJ5gskwEv9aZAGtAYi2UWHNIvuFkA6HuJPhJOH9VfyMC/pO/KjpMONYaD4qDJ6GXQC7aBEo
IGvolKuk/S2PNI0PLa74pZ3wIsUo3yyrvWPxTghhmt8E5u9AE+xTDKVm6wW05kVuAoifmGm05qvB
1kq+xzxrrQq3CwQecMhKuEPX/mYpk9KIaEt6/EXngHN37lkxAY48lPpc08/I/yuRREs8dxDWBLgz
5cuX3ySIy5rF3oIF2WVPdUFfpl1W//oNnqXJJkRgLmlPThdx9uEwBa+uRhg20os0jOclnNCrmkEW
zFY+TEHf912LRcNLL/4F0uTVfXVU5GSrL+I4lmsAn6wcBTucxV3RPGU4IUtJOxYnP82IB2VhgSPN
WC2XlXUK4ZA3/MvMeuPRroqidmT4EFr1noAsJUAHzVDdC9OIV5SxvH4EJWjU5Fy9LAvK5PhrDHpg
s9ur5kJCL73AupgRJC+mPktbVErehKU8z8dgolvX38oElqOXe8k4Kbhp9VRV4HA1k+Cy+CcqKIy5
DhVU+e105FlR7Rr08ajs5uxQNYwaBmQ+5NLXT7l342CbMKcc8E+YvlP8fAgt42cL+YaKyobs5I/0
bgiXM+ocFW8cSX7N2OSauQFmv6qZdRkdEzZ867W9HDjWZxXdGEEUfb+O4VvG6/lDNe6sdfYBoZQ/
EJRAnlBw42EmXxsZe1gah3hcr6bwVk+Pus2gIDLJlZ4L2DfW2Zspq66hHlVggKr6alLLQ73FlmUA
QY287oRmg+5N8BGyT8KPMKBO0o7cfHCijtEi1GKQAuSicrYzZjVKxMV+cVWseN1YKN2uXV7YXNT0
NwJiNfD8kpOs1x5RAw1OQzlYB0sqH3djy8Fd/y4LLuoX+bvN6xcmkNKfBUJaADYtASL0JW8cYcwA
UAaz6sTAxb2EX7DQIyjbtSz1KVI9CdBOxVFdHB/ol0XgbnGg1y3mTWA6stl9QpbM/r91YUoXCDCY
+uYN0I/T6eLW4n3WDYkYYKUBhPGoJPdbu9TDXckhYvKEFUM4mDAoGaDlINHVcF2qCY2TpKJCrciA
TRkbwlo1FUogwAIKnX6KKexcqYN/6Rb4xUFtgHrVYYbHkG2Tjyi9su8qOulwyCM3j87LCaPO3b4U
2xX3OGRwRHgFJm2z+S/FptfIl6AGNLc42psjD1YYRLpdV4JcWM3xy88ZcA8/inkqLAMzdK669BYs
csYcCUkMaxhdpJK4Or2FOr2mutglQ2azWqdJ3+bTbJcRtLd44WdjtpQD1/mHjEMlQGc1hp/LrRzL
P3FB7FnpSLxaUfkpMCdoMBOgU4oijv/mzv+j7ubDK1cwOA/g8JZMX2R+uzM2xzGnwmDlQUdtfgUu
bDP6TVBEB0HktBE8LEJjISCPxbPMf3U8MKigibrmDmeAl8XfBbcXI9Recumx4+TXYGzCn5Piy+ey
agms0yFQM6miYtSvcDjI+MhZwBU3XMGkY6x6VtFa0HeT8ezhQnEFrqAENrj1wJiusLTKpA+h4pPM
T6Uae0I+X8yycBDHoiYMrXzL8zMn02161WuUjlnPMiYkEkbBUMFo1zExFfNljh7mcm1BdFumYsii
+WcBN0Cu/rEhZg3wiCXqP+D1kJaIY4Kfdt/hsOv7P1MGXBOQZ+Hgxtw2kGPPn/VvaT4qfQz9B6Gw
9dRpTGNm0BWhS60zadZuuTQ7mTKDaF4rUQ/mooE3gnUj0hWBX3QCF5a1LQAJl6VmcBHUBWm6r1Bv
9xN8pAKycJJQW49MOogpoSxCT8Qbg/2aNjsRqjdyHD7jZkKNjdkRqud+U6kvv8X2tBhPgUM/YKeU
cgSzaHhGDG7G3WXIsFvowK3i1QwvMfnWYIXx0AT6S2YBFYPU3qIwn1me/ec4VWzHxTwZzvhysshP
STQ3E8OjiqOulMudiNcki9skEamBrB6OcJu/khhyuWntGvrQZbOnCITpLcbnUhiN7CUfumipuqNP
0HHJhLtm2jl/L9SpBTRvhfzodxfoqRxdunEo6+iiEuSNj4sm+d919TJmpIgFPrz0SinPtiypuWXk
/F8XC4eRiowihSx5uMI6c4uQAicEeoFQt04Be8KqcgoLhwwOn+pY/Vp8SjU256aGbwRws05/EUl7
De+6HBsLf2Qh5uiOjE+p+FQB+FrNW8K6eGpI6/d8tP6CWy34L2A3iizVWC3Cq5TuWpAcPdj5vboX
TEC4lMjd9tgBnLbjuBMWQZpMKy/EW9zG6U6sZDqUlr6nPLB9nAwAALJgmVG9i7wf0MIqwsMB+3WM
qpZVR0tYJE9WcTg9F2+ZFMB/UI4S1h1dhwiccqNj3Ft3IRPn9hD007lMb5IV71HNvRk91YFUbXIx
+ivmrwJRmggPcZhvlUFmGTEjAbKqwQkEG3198mKL/JXMqGDAAGZpK1FyW5zU40Mlue+Ynyezl6Mn
am2hvY8aEmW3pthP9mn/EXbHZjwbxV1lRkaJOQFr+qMD0ZQDedJNYCtmfVRZfDxyWV60rN4pOcOP
9cg1ABRRvnTt0+o/SkxpAiyPcclO1k1ksyOG8/iLn8asbKCphYmtQITG6vUDPm2EkWG0SRFSBgcm
BwMjHFxXqbhVN1G3zBvSDJnJK8dley6+xhD0cpsRIkVBjVk5A1ET3Bd6h1OiUpBAWCC8IDRb0qtY
UAzOA/yKK7Jn8KZRIdy2TPYavLcDdIVN6LGwnaVGDFV1W1DwCKpBvMVVfTPENXYRXYPjgE26AVYk
XbaG6Zr2B4iryB8eerbRMRDtuUZ5/pn4Z+hwUKAHBPxWk4arL34EjRjMNlop5nzStQN8n4JZKiB+
8RFX2q4Rwq0qkm4EflaZMYMbKohEcRNm92KawI/At7W1dcKANGYzVG4VYvTl+NH9xlNjHGqwUlBK
vI/jk09txI+GFQGlsaC2g+9wphaBHSIis5e1NSkIY0wXV+1T2iir+GfVN2v6schXCwCAK+U9J8zY
AgdTbwuR/p1ZJnQ7qI8y5fdvzfLlYC5+LfFb0okY1YyVwWAwTKwVNF3aDAHnAp1ArT6nrSIbTbX9
UzF5XSUxbs0JNPMS6MMi4tJlZsX5tRxj5TKg9tt10xNwaBEVhdKYF6ATeFtRZ1mEAKC9DpkPqlSi
GrCHOXIzIBqiY7QuEsZvBua/3FlRf0Ev8OqYq5qriWNoJT0mWprV8I8MGA99C261o35rcSceHB0f
Xey039LttEOY4R8J6iruaYk2OGVEAKYyEBvOSuTzwP9nyG2EGDsl5jiHThiQb1IFElBs5gycvmkn
O4M+MQREV7qrIryFTJ9rFbMZ8ayLhGiab8CLq7Lb53VO0Kr2FlXNbmnjZSk9naG92zMajhKeKIG/
cE+6Y3RqR2JBThNkXgXz43Hh3wR2MnT7mFM44HzFAouXExwWRsQCBfnaIc3Q3zavRMXAKp7Jq0Ya
52+qAIle2G58aJqsd0j6Q/bma5vYHNxahOIX+zYwFANq5v09/CumOCU2PBDB+qp55yzJw5/xY6ze
r5QoPexDDURKpdOsZGnXAUorJs7e06JR7zYV2F19WgYC9IQKJqjwWXmyC2BfaoU3tDKBROx51T+I
nFRNNiLrJfEcpqcPYGQyKc2Zt/5p4zedo+kWJgZ9BkZ9Q/1IlG+jHTYq51fQgQepid2YLkyRoHVC
RGtEdkUoMeyk2Vb6dMR7ouUGL01tjTiW4LWXqej7sj3FGvnRMWjFUyFPJfTLU0n2GeoSrOgXsuRY
w67YtRBJegOnC0B9mZNWrpOLoJ2biL5Wh4qlqfDDwWJnG2bCxKZR4hfMgYjFh8q81FUiazSnbvCy
1Udlr3WwHBLLVdWb+CNZaNhGsjaG2MkpqNgQXPEBi3fglBLBbRruSdhGuK+CAHYpCM8j53PUOaig
W4oQDAy6JFTK4aIX3wXNkeVrCCzu0gOMrjBNS9+aeW/h4RkPOxk2mEBbUJKOK+wSYafh9M9JhxyS
chYGIx52/psM3qY0A13hl4Xl2sQ4APuepv7gzDHC9wmfrI4pGhc78FUHlzLW/XUBn9JkU0eLSnae
MTV7m0AVDf038GkXEA8XnCJm/tcAgPF51mW8/kxgVFYxghZuQDHrGO8g/zwuAB/gdEB6OjQbAjci
+TXRqikiBhxQX4M8AjH6NYNLKOnUDtyi9JpW3DGtgnHpP0KVKJ74nzCMKxkviJzkhoBbRdbTW4QO
O2zdSlu8txhriQGxISrcHNyH4cbNOoOVzfxOPUYVXtO6oU5bqnO+yrNPw3IVAzYEe92Kv1Qw/hF4
OWyOjY4cpnjp0s5Snhz2G0BDlFMNfhwEIwGYz0wZZPEzvUubwNjXyWGcVFL1pg0GElZBoWiqJ66d
6E8bIB//opSYCQHVz7G5a3UX5+0WhVf6w0Sj1L6CalO+9bobTn8huebBwdRRcp2yFLdC3scb4XjF
VXxoRGhhwvSA1gUtR7OFF+FMwxFbDWhyFHU4OEnyd64+kMuriWswv6HhZp0my78D/c03IDgl6oOc
wS8kDoojjwqtwReIyQpM4QCdG+X6muIln/4BvdPv8+OhkisaTRGVJBQThiOb7FF/W8ad7TZZrEJa
sXx+LWpyJYgP+JJ8S8K8zICxuzOggSVU4gM7rCPgE+cMGbrwBzII2oV9qzTweHVPtmAXksS0WEiv
dKqhKHqF8NwJxxGgMLtRQ1Hj1Rh7S07MF4Bu5A0hGxYm3AgBOeSQZmwBQGfsfn07rh5MOtrE1Qqk
nHZ0nl519Qs0rA03ln7RofH+zsS3sLnE2alvP8t+G7yFDLHexBdNqPxKP5nH4i//4E+0Y/imMJ79
467SKNrKdQY+txjIrAbae0wIUHfNa8n64iOSnjMvbsF4lB4PoqG6JBbVq6weOg2fTJOiK8gg4kKf
U3sAM8MbMidunUw6xjyYSCd5yahA1+hJGtQaZYMTv15v0h4xoLggkrl5rXkijWutrG6gdMKQTsH0
5g/rjiY7zdjfZT6GY7K+boLZWVC4EieBkvN4io8oPJEflOZktyp61K+SJmQengjbTCxEZ3hx/hKC
0nGX6/mqX4QmxiNbVGKB7giRl+LQ7WPmWRkcCxs9YGY0YnxHXdSbtEBjwryFUkI5V2CDGLjk84CB
Eb4OGj8uCH9IIZqxtGgz36ts1kIIAa00YdVm3imvVU+rh9MQ5kcVFAqFlEXrDmd3SqaPeUAizNlT
jZWXs8xr40fQUS5GBDpgSx38DGbvUmwkjGVhio9RsRkyt+DggkSyTkEoODJfBT8tmn1n6AZ08CtT
2dbkPqUC7dHPiDIK7pG59Dv6d4UKoADJqyGKQfSPC4338cyLVwRwUZlPeTnbOzpQfZUBvs6qz5h1
J8cAntygVUKQ7fjTMTIy3lo60JDDJtcfutFv5ATvQYzCbFgVuQW9jwu/hdRgFi81x9OvcHw+rKW8
CpinliiTpORiUelLOF3NfggNSseIipk1+myYaykTpuVkhl8LPRuvNY3Ey0z/kBmoVFX/2xS9jTkl
KlUdLits/wnbxk5GoZOH944pXFLtu35byL+RJb8MDSwe7Z5PSEMNv2yoL5K/7diKY8P1Fff0U3OY
3AyLqFXrc6kqJNn4RabVzoHdDzJGR9Sr3aGVSRkO3LLZAGcyWI1HHBZtEepn7hh/ISafrKrRZjQD
7sxkENOT9UkofoHwDMSGNG0cKVsfLGmJWMQtzqQ2X/2fheHw5nFTTHDEDchHpYkIkDgmLacnFlgZ
vjHaI4nUS9Swx5oIi/253uva/J53bHhCpPtuRha01/UBST+N/XhVwaTnDN8/zT9ngcS0eH5bEKag
ercUDEzVDQ6Q7V9p7APlT2A0IlTqoUb9iwCr9NyfZjPy6rDn2uAMgEGkBIlwr2DGleSfFmI8A2W2
8Jx7kX7/Ez+DBS5jrVjthsse0WipvnRaQPVhRcdxPuvThsGgVr354jHAQzrdJwyBJf8aIfpGXAVu
k0KnbyXiPsLgs4iLa/UI0myn15xGmBcuwm6znF6RnroZs/dmuSKi1A0pegPKOoaUEBfWRXaO+4dp
PLpNQNwBZpTFIaIfBgZroKvG8wpfNXpMRjJi9xGwsPyPQIuvw7MbPsp+30cfU4G0R1uXArM39H5G
TaibgAiaKQJym+iQWqara/0ZRATDV0vbF8lh6l1xMtzUesUAZXmNx2KPeRp0EnSkBXvunmsIDN8p
KCXGDnmGaEtG01cddBi5K3IjQ/jls2Fd9Kii4FKOXZrgZD0SClegafId1Q9rAOvBG1nPFTs7Lsut
WpjHfriVisvsbZ+qcJvlj+Qu4AfkE4aZ4S2I6+bQ+7thQPYerfkgsbjnioziQzRpJ4HouYHsoy7F
N5PT1xRUoMICMEzddUSpVSbRZrnwJuZOZuVcVQexOvQW1RL2bHKA1odSLnwvFieQigEjc/bcJ2K5
+JgtV0tuIdtjxuU7PYe6oxm36TMFK9SURw4xsm2vtYwbMBMf7NPVk/VGHhP2CjnMYNy8aec/MJ6v
IEuvhm96ZB8mx7yC5OH/KtvoNcfOSNw73GAY5X/+w7jDEOM/k2voF74VMljmSADmj/KzPmrDqsOC
m27lo/9oXs1LvumfxKZAIhG/44dCuOoKGrfwQ5l+Yi73QveBdRy96Nlkb6Lmz9ZL6hQ6DmRNq+oT
/fdQsTbbyTawMpCTnwYVSAPJKYS+yEQ5zDVsuiAzhcVbBdUJmebKMO7RUKwGyDLxWWbE3jIIb4Ga
+pYhP8aFsnHCeEzIz9SWqjKsVITaOS1g3O2QUMXIQKxTWwFEqMchplQV8L8YfszMuEkyakQa8kfN
t4wkkXudcJ91aPoQ3rKwwhAXYzLB49yHhRbV7th7kr6FE4f1lI3uQNZ2CJxYsXPrCgTqcLP7NtM1
vjtmxZsEPPO3Zz/eQQ5SpN8oJ3XvXRWvfXzge5J42xlrShp6lxIjDUhG6W5u32mKG3NA+hQx0KuP
LeE36ruV/EYBOM/cvwaczRNW0pD+S2GG5m19jeDXCMK1VJFYMTM4BYK8ycPUmSDnR1rpWouZCvaL
kcwYrHoNQFqKol0keoVBSs55SdB6CweJEmmY8kutN6eC+7erGhu7JQhoTax7uU/u2Y0hXSGU2HPs
l18wdvlh+BXTjd+dl/EgNLkq2c8NbSDVGwMcMrpp6AOOOmKxantZM+k6eqGJCKDYYzZsI7tjosoQ
gyeOhyxYv0WPBDZNlC1pvyZv0JHQZoQMrtf1RwdewHAP699w1WDEK0K0Cwx/VZXaVolxCq4EdHaX
Ce2RvF+2faPJTBeQBIK21KZKUzOwXBzpkbzhut3tektb99nPmOaeJMHU68EZF/2efrsEQB9l0Tt5
w9jK4iiJIw0pAgbjHa0raawLO0zkshdjuKLKphEkxrzkEisPCgNOFqE+jKNDJR7ghdKQsoPBJsOE
3IL9ggcqME38abJ1heIZlfjm4nJZbQZigh8+hl53VJe2RWZ1dYDuZjU3c4YQjdOS1Ce24d/TAA8+
/afQiLJYeEKop6UvfmVCEKqZQbrAcLQVPyy8n4KO3BksJdL6J0ueeVi6yLXuDWL6maMT8IyaZR2D
KMoG+SR/Ad1HEuxl2ry1n/lOjb3i4HY5biqYSiWgMHFSbCsIv3FqcBRvDfk3JJ5FK71ZOgTZVjOV
o8Zv4Sczr2J+lo5gSiod6SfEZqfIrPWIl22HJ3QLTXRkwVTEby80pp6QtTg+TM1WKE+6VSwWRZsE
ckRJeWC0kS1H2UaJyUlX3tt2csdPNe4urZZepJrRUlh6vZ+65gSfsTwgiPQCEBc1O02gwlP9WPxn
yAMQGaTicjaiQ1VpFCNLOIaEJ6NUNS3/pVrTJSF/uENVL/cLVrDR8k88KhcWcp7wwsvfPDK/DAVY
iKD3fFgF5IGSj+1lNaSJT42kOVLRMMZCNqSFCl5hWKzkb2MAGmUQVUNcrUUDn6rfKdvIatUtBpFF
/TAGKB/SOqIugb/WFrqjiu8qfFOlyY7Et7aMzwYpcEMQwKm223Gh9OGLmfcnpBTXqQKjyNObgc5B
kU9K3B3UymLMiltZUx/VLLlNtXXI2A+pRV/WOSoSSDQe5wKnsHwZbWXfYZHuosU7QtmE/bSWTCha
nFGWMl2ricCUQXZLKT4q3R5cSH3MdbPBulKSH5CKmGy3LhZLq1LglcBOLjp9U6r9pY5OsyA7gfzA
R0C2GGStcAWdxk//mZJbq4mePl8lFQJDdTKl+RSK3GiMNyfjQxzb3TBVu5H08EiuT4rUvBWhF8Gk
jwvuqwIdBHSQ8dWNVwslTzA0a7VnBpY4qTa40WRsUjr7bIk63nQQRlP8o/iBiCdTJi2FY5RYxJ10
kQwcxAlN5wyF5amDipEbYe6u3DiYNKuMCLn4+cZMu+eorHK8svleCM1MJldZNzhibGHKgiMCSVTK
I4QaNmKECVvbFvvysJwb7F68rVA7fvfkbhn/QAAL/dTB5zI4Nyxi9XBMzO/y9AGBdySAYwTvkLHr
mJG+wYPGImCL6ah2AwmT4h2kPMs2YTVC2QcDQCfNkQwzB58KOHr5pUk3yJkY5IoEAEB+hr70AffN
QiQKCR0mFp5+33CeIP2CucVf5nub7jhQWyhwBkwNGyd4dTuyHmn84IsB++IJgb6QolrwFAIGORdi
F60VbL4Z1h5nC8kb/YlLIC295tqxtUJoMF7Y7hX0LBj5TgcknBATJW49IqmUTcwhy76f7UaFp3/U
o4uAcE/b0UxBDBXPUXmdxpMaXmQymbgjSp66p467Qd5DP09SlwMk6uxBtRXJkSBX/WFFxiSeHECs
KXtPNZxG4mzGzm+tTDcGzJK2KoCbhYulbkJU+oajwJoaPAvxGuFFid2/UWXnHyAneIl9a9DE4ZHM
cGigZ2AgS7hzuh5+0DhWMw0XyaKQZqQ9eR8R7Mkt5wMAXH7Cco35V7Zp7kuP7UrM7wRvJsmPwAQ6
TG1X97/6/N4isDIJkBRcH7sjFG5UhE7EpA9NE37YLC/UrXZ+kP5FX/iB0R1mxDCm/7rCQWiQW581
h7QKH2CnWk5hgERtQ7Y+WC+hrv0+kL1B3WXGCWSqX6K8V8yKt/mCAsPOtYwd5OGEota0+R3W3bDx
+97MqGrXsuQlwT2Rj42yS0DW6ycqszg4MeYCEfPTLT7qA7jZ3IHWvKk45wF4zKwyTHEp1d/oJcD9
mArITCbH2St+Cq5ecKIT/hL6m3nXh3sw4Ih44aSmDFF/dSqvkdE11tfEwM+uZRx5T7O5izFmZNMX
iL/3KgiQuaH6l1sXHKmcVsFBklyMY8AWaPeChUCN4mU9CBskmizvst9AIWR6RwlqYK/Qb41mL5Px
NQHIgBLvSSZMsDssob5zYnvRb4UDY7YOx2cAVUuMLE/5JkmcLG7OWpzxO8mrW68x7YmkHtOGiYln
bkwBHzooh/P/vxbbQ59uWnOb4+XBKNEZGAgLHBWoHm1mlikkXZoAxj7cqDl6HzyF3EI8YyXbNtDJ
Vn3lyShrngRKMx2VqIGPMEMyyWtIh8JLHnEb1KmAYWbDsYrLFsr1jcJA2rhFBNU3Ho4c87xZpD6Y
FZ9gHmSgGN2u6w4izETdfA855ZKtELhJ/51P+0yB0eIi2WEybL1mEK9rtNfJUkXyN25IbXVbhUkD
niYUUDBjGMqtc2JPACGmkzESrQ3QxNXoRMWWd7oknfo74Z3AW+WeESMro2O1Q6BOnNNKG2Itnz9Q
qVbBE7/o2qUZCJVfi+Qg4ItBpoGxZmmqiE7eFDBay2uR12MUkGKBheJ4rfB4EYZJtBZYmBL5bfCj
f6DDJdfWXxzQwEgBami9OiAnBIHIvFdSjV31GlckOIAs9QHoA1Tsgp50LjEYWgW/N/WDyVv4Nb1L
2Ex2t6D1kp6T62Aqz6QFAMUkyK10pz1aW/FG92Up61FmcIOsTb7SfSlEBuh21Rzl+ijNZ0u+4sBr
hgjCbY0VI9oyA3GOBtWOExvDmpqHqDnwFBduh3yImPfGDpYExFMk7W7EbguAL7Wb/oVmLVDQKTnD
hfWca9yVds9HyiFNDrPhMFNfW7cBBT2wDyjL6kztW9KG4eKAenled18cFNI3DKLkNyVIMr5jeg/l
7hfT5ElZ1RMPevntjBEwbWwZXEKTNFzCxNm53QYbo+YdX74KEZyCHwia2HX4vcxdAPM6TyNCQLjN
Bkza40WZ7KzYEOuNF7Ms77kIYETBmgD/QDYX4b7QrDkO2XZT7EbgtKyoK/0gUDRHOvErwejhAQIN
JJxtJIfxh/wLYq7qF+4WBWq/APy1ZawTHQGwMFmYt5j7B8S/FVtd3pQLt87hCx2qNf01jSjKHqy0
ACPBjSOA2rUkO9ORZV5qGAzZ5r+M1fAlL1yYVdm4xSd12NDTeGwWKRlxP4y7uS4wrGfvbiMUZyw1
dP0SBlrMDpifbUIEyz8iHzH6mFXwaTlcZB5dJjnL7BCvYWoGVio7sBfg3AniKkV+4CFyP8aYt1No
jsfAwC6ixT/tWKaU5cIEExBJo4xdDH8FUAXMZxAG3mPMHrxnomrP0W2U/7X6lzYy5WcD4iZgNvK2
GKA7NN+a5WP2E3gxJMpK6vatfs+Qv47kenQPiPU1g51X+tM9mEUxYFkCLJV2+arDTQwt55WSlzeL
2wmfM/esgTXEhV0DUZJeDeSSTTa+qAhIHdT/qdvhIp7he/4zHErV/hU92j0ADKJ1eOJUtZy2kKBz
GV/LDapaKHH52/TgscAkiv+JT/XL2iefwk3fTh/p23TieYBwSgHKwDVcHtpr/Bfx16eTXCTdF3pE
vsX8E/UVpJLRX3rNdBnlHSoYK+o6JtyFid+OC50Tcgxcq3HIRMj5GLv1ZwxfCTruAleouFwhz7RW
7Jbu2RGr7pP3mq2FdxmQfKVxW0jXUPtnvHFl35n7IMf4zD67q/xM7/p1/IHghQrQv4bEWHJNGGTq
kpPomTeEOSrF0zscUESQ/Yp2DS/hMwQDN9xVnnoM6BFwJzfXlbnWcJL+37efqx7LrMm0sSkiz4yT
g2FVZPtIqG4kfDMI58//CDlvmKLRuSB5JvgamZkdQSSX3FrYYemAFUmOxKw7YEWOY0VO8ds6MV62
2YZPDCaW+sVn1o3UHCva8En0GB9AEWSgon6RUILFRxKA5Jdr/JfO6jWr1qitCsk1sRalYv0x8C5o
NgEVag3zfgUOol5xe5vfmY5Ez2yfEi5o7aQ/QBzpr73JSxbew/jh07YaIAWgSk96Z1jOHVrzagxb
sJbDipI3vysUrtzu+qq8g4NjNTQ8F0oyd5CNZSG6B40bk4cOPtivQG7v6h/nMdBqx0nHMfRUUqaq
a4KFTViUTiV6HIDDsg740vqpGGdz9ym7ztgn+E2btvEehUdd3mFPkRAhTTE2O0Bs3VOv1vGdmx7r
DZO8qhqD9dW4lWQmMLDvAe/hCcKSOXQhZgp2fGFJAb8yLwcB68BeWIq8wr/4bnXcHdA1OI0dfjjW
SbxZPCHN//9fnLifyzva9wyuPUUeTSBDLODB5RtyVnNj8/CAQ5aqE1oTji/6BnIPHE1eCZSKAicr
as/LeMC+/1w7hC38+fb0KIAcYLOSUF0/06XIdHrGyOcl1oF+dV6uL51gq20dMi/E93aVQJ+k6oX7
9OVjDIwrur7ng2bRwMbpLIjYjvjEU7v7qu8GID+RiaGT/msPJMezDN7z1tP5kAGaiABBO5XgGLif
mJJF9DNcgfRZoDwbLOthPiyGSbh39WvWos7DX6YE61AhT8BmUqmBEprOogkLVs2DMO6K4sVpRk8N
juM7T7wgx/o5fRnv2Vcow/CxhZ/U2s7/vw/WBwSF7hn+y/5PueDFRbPDfueFZDfxKfwkjHiytfnH
b8V2w15SY+GO8ja+EOxCnp9Omoe2GgJ+c1pIEF+8a04NWM5u4Wq3npH1aWycYt7yg8W5YyrB8njM
7RYJvN9+hoATeDZ6KpFr8w5XB+xx4mSTRJ5VbNUAJYNrLtlPLrcVzRICTl8GqbcVioLEYxtX6S4P
XYy/BIzjiDk0mBVslfRYBFB498jzm6NA0HmL66xrdZdeO2aJE1y5C6HzJSU14a4K8X/fKMNGR56K
fwjsi+IQq9uw2E79sYzPan4TOQzrt2a418ldHu7YtHDT8psqmFyLOS7ciQ5vo71oHnDgKJILagyE
ARovAZKLeejJ6tWPKnJYf4TxeQwwDxk/uv5c9Gerv2j6sRvJ1FhPn3iXF8rRaLctOcw53i/Q5a5i
tjNIpzRubXqYqtMQHVvpROfSA7kau7rwBBxDsdio9k3rmtJTFDacKRAjZ4zng+5e05cmwq2geMU+
ZRhS10Kend+ynk+JXciOmaab/sgGuxRp8+e1xYkNRNtgsIKWUudVFtsw+06h6FEgGgh1g31Vrnok
NyXbnpkv+dYagYjKdgo3ZcTQlfnQCFOnCfH/lIL1VO6i4a8sDznFV53+WPW47jQPmAgqwyYkFmce
tn56NGIWO0U7akFcaIpNOt577SRSz4zbJlmDX/j0vwOpNwy1yETEMxhrFEU/CNGl6C6ZRGobvkPT
d94fmYwbxaYMvYY+dXKBcFHYhESD4OtjtCAPG3glxldEyjum26R36HhpwE2HpO8GKW5IDDGFtRx/
xOOHKayFLdR/C/Jr8zZYhxqTgp1SbMTKSTDJSp8RvN8Ggdsq+enwbYndTkKTYodk/RD1RcQL49HK
jUNPynb9qWkYZmNIehaKRzIe2mgfdZuZue90EcU134ihJPzASlhP/t0E4dHXnPe1C4tQYVhBoipX
ImfEZ588NeG3p7KpjQMFAIW/SGVCFPwELQ4+HCFlgx391QYGIMdEF/nrHKHe0k5CYwDPSJLX5Cbz
eTQ8S701Iwq9n6BjMtT9PgWoPgLsnFTGqLHEDJO1tgrFXR/9CyCFw08C5MfwexzvtfieJdDcsFHY
NuFHBWeqHU4WMngao0BxjfArVA5B+12V/3zGhrnylJTn1B4mEtxTDJyxDOZW5uU/xytQDQbS3B0S
dnK7qL1x3Po9rKr1GHjYQEJJ0o11Ul5EeYd/S4rl4B0NE3LPBm/qD1x5e1YyisJtIG61hqUDzvIf
See12yoaReEnQgJMvTXNvZc4NyhOoZti+tPPxxlpNJqSkziU/e+99ioOJ0vRrKJyHSJwBbasyDwq
oaZl1S4QUXvCljAc0BdzWKcmQtSFDJUpnEEdx6DCNXDNRq+SHePKMdEUdA4DYYgeUk52XbdV8fhu
CAkhsGBTCrvSuCvDSuFRM5KdKlzKCH7vJy/8zDjKwuKl8M0uOjLP9zmSPqo3fCS42P0qZos0bWoU
TDsV7mrpw0clwZb9ibzus22Z7Bjj3zFvPO/3pBgEUwmdt/JT+3dz2NfxYjJ6ne0iZhdIwzNH8120
qCgqAZtY+5h07SBiBARlIENONS4+1fQy8QCQP7xJVsEaYW/qGDalazH1dBOa24EeF6xLXfshRjMI
auf1OeRBoI9ubiKAGSORCtK1Mhjmny8MOV5MB1jAzjlL8t7mrkCDYAOGu6vP8s622KwFe+1bOB40
tPm3fC3N5sNZSA81g/0wMVLEt21IuybflvqK29UzwMHFGg9p3bH7QlyMts34qnBmFpbaFiPtWGDm
3Pgay74e3y62y4sUAdOAgGqBg0HChq9iNCFTg8mgWYSvvW/s1kbFsG3DRyhb1ipVsNDkKzSaUllq
8aXEaw3XSV1w2c203yyXWbbHWmA1zbrrSPRaxmCbRFnly5EjR7WzFo/MOU42ebuuWhbhUKbZNFjB
FRucgWkbn/BJvr02LgVxiMlaJAQ83CfmJUB+3f+YwoKX6hWe0+hX636l2dmMDlrP3vlsiKcGXw/5
TSrPYWQFhjfE2KPqY5/9WcxWsk5Bt5B9x1BRu502bMJjlNuCsWfMaVQ63WcSHVUgGlIzY1dQscKB
YIKh2uqNFoekS5nH5YLOis85+ZyL33zaPHHw82wVxWMNMx8CHt9VP/5k3A5oUkq4UKidbzh4hevH
uzBmGQlcyziKBx3AG86oL5JAQ2g/9BWUMd9TCQJsztVIUcEWF50UXRwb91dwAyMyBdz4irXY7Utm
zXfF5TfuQXWIahe2ZD4p0LwpahGAXvE4JAi2xj2y0iyl3nXiKladGeZJAaEM10TydJ4+NpWEjCcc
se+znjiwcPJJnZvjw8qKl5Z6QC0fOcVwiSkYw7KCPytvuC6TIpf5w65xFECiNu5HBa7G7C+SH2q4
1t9e1n5FyQIR3pECJ1covx0frLkaIMm9zypP+gudu5tlU2NKp1VwWUMLeeqLMJsRNIMObuEzr6cw
gjWHAJ4yaIg6WQr9Vo3wRMo/EJnk5T6S7li9ofedx/WANyzCEOEaZJs0vOiFKwrrslrL7LJNZAzj
jC7ByvWLMluk7AqNAbvcDUx01t3stwN0s7NNGxz8wE2Tq4jaMlwXLaPDctA3Ub4RX5ZUrWmBGu3Q
jxupWAhTyuxxX75vfno345NJozKLv4LwmIobFeYYbdhXpf+GcEGLdJOwztMh8Tlq7Iiyle9bQrih
HYFymLyVDuAqF79v0Huthd6DLDAdbSiI8XSc7jigPel10+luuHzHISogjDqDyYnqUF0qFLGqE9UL
vAA6xlAVeCGWvSz6aos/PV3GET7E4ofJ/k4fP9hjw/GAgSGTNTdzB32VpxuEedLLa33cix3CnCBm
mipdJdccp9ZrhEPxiDM8UESzC7mCVfVpNuCqLNZJWFYObc2TcO9JqI4WAYZ0VgetCT+Jef3E2ZFd
AvmovwP7mRoEdtyamdcMbjY5wcxhJ5qEyEPhb/+QZmG6dRWEj9Y8q+VvGB1HcqP65Yt2J0W051b0
AQZ9tgZ53s7QylBhsRsxvGQ5wkClWjM5EFk42OlsEeM60Duz2Uc1nrCMZZtLABg0kACHxRXvWnB8
PXXzXAcfKR40xkKD25p9l+MPgqmQkzQMnYZtzAvLGtqCWfSjMXC8rnHwF1F0Uh8fyhTsAztjAR3c
4I3J/FVa/QDtE+yCiQQ2FFKgDe54cUHnBaPMeq9VAMA34qoFkyDfwsxxCbFnLAPxL6/pFSyCcGXc
TYSJaQHdk9nwO0G1LTnj76vjWJnzCIBQUpFaQHkgL/+1GdhaUElBKmSSfBBFwGSDsYRhM2DlVgdA
ShcAgxM0Q+EBUmOjzBNoiHY5uErl4MDqWyrayiw+AApJsyUbFtAa5eXBPRBh71W2zDoG+gHrCOEw
4DOSnKgznmDYmnyCrzMo11nyXXOxNNQCcYj04VChpSYjJvGyGl7xN00S5YZMVEiGGMBSlPV0EaQb
tT4hwiK4VS5WyF80gorZfyoYcjvaSFtIRAnuuuiC8Oa3i2xLmBWwpSCStbGpMk/X1gTb1MkSnwgB
Gh8kPcXWhT+p/OS14n/i2wh7DUT7G9dnQfYYLADMOfcmmjWEaTjZ1EVSmadLi8X/2HuThzqxu6EF
nM0NJpCRG0LmGuy+mIf0IECoxM/0DGVVhiJmK+yG2J0hgNQt/wuIhluLCTcwR4T9Ft8GnaBizbiK
eB/BD/t435VduajtesM74Ohr0LVHBR+1ujdPmDQmEiP2THssovP1+66/wLBdDZFubsetI+uu/qN9
qkt0eNLLyqeTiDWkbVCT55CfCK3MZ4u2XQyGm0Lk5VdlZGF/w5ODJ9tk4Tn9/qVsJc0cQlH2GGRC
kiy4VLG0HVWX80pVqIYLiGWaZFe3eIHiAZnGm/0MKdi//FQ4t2ZNmBQKPfI/cQmb43WEagvixGrE
0051mmaFZGngqdYPfBFmGCo0StUj5DecHAEsnWF+H/KyfjKkGLBj4HgoDhYLWKDgzwrS0cJuvxH8
itkp+zhyYHnRQweBCA4RUKUBQn1jMzkQJNNadRrBAW90Gwc6NvHFhGONh+Dsr5PzeGASMDTcI+0I
N55LtSU+fCuxtTzU2xaVt41A8I0fc4rnB3Sb6UpV5FPC0itIl7QkAHnNzb6JeITtGySWsghwj8bT
dj6e34OV/KmXGnOLmWV+Q7ECZKsv2S6F+ANgCMgSOtof0NCCRzt58KJ8duu3I+66lZnCoraCJ8yt
Gfh1P1fu6FhG8DTAIFsN3PZzMKgERBlDymyvPM7VDgYJnACqQOhUXOuNts4P2YXhCN46iJuB3+F0
B4IDDozKd8hlgCd9jbDIget5bTocrefxglszph6lNFyot7ifw0WuuMdI12cW2r4rrGJYg/zGlBJI
Lc2zF+bdk5+9qW8jDYCb7d/19Kn12K4/k49xy3XjeYo6tqb4NfHyMf/AOpB+0x6zLaeuST6C6lr/
jTVasvMA2YQUOcKKdIefPAM5RVhGngvULLaAEGQ+XoI77svUlhW3kzy6GVKydFihKMFMq6a70zAy
ckaqrA1mlbAteE3QrMrbGFoDS5nQBvIC/gKJAo+SQhv2tdJBfLKCr2jyd6XTI9dEPePqEMeglVOt
ZWOvVMB6Voo9jwWFGYJS8JGfaWx1HvfIZeAyWcBW7owHVnV1YqJwK4ANxNwPxcuZYR9HEjjEPtDn
AgnZXDti4vBm1JzzBvHKhlcwoj308hDSMnLe2Cnv8tEgOOULhAsMCcwYgfdYW6C15Y00326uzRbC
hVNSj2ERu1SgZnAq02uTTfvx+gAe0K508tEf/udHmSaDcofDAq4gVOEcLHxaMfMPfAaG5phoFjZM
0/1tPxvNq48ifJm3LXGD6N9JwwUQYCY5v45YyCUg0pgxO1iqUj1JAg4Q0XzApTVv5f59afbhiiuF
rKM6YrgLGaHdtdtx0qvO21PyUzLtIeHitkIeWI5km1KFfrGgDIOl0KHx9OJ0NyBa+HnjLEXcB5p1
dj6Q41n1fNDcZqgulUXCMtqBmJaLJKY41DAqj5Q4CZQ0Iu+QG6HciV01xmISz+uAFoddN0yg2KF+
mjUoAmHj2Kcg27WjDrkBCx6etoWGmv6X1wyW8L9ShliWWhW9p5KERzkPC1Bgdel+kdoi2+nnhGuF
oh20tsHWkf0qcjVuMVF1jzICLnKiGZb1ntjbPZFkrV3zkTEXIg2WbEzoNPSreJL9RPcq9ma0TXMN
HeVfvZwSMSeSJmA2433+Rz3HFA8xLPAq5XA27Q34MBwtqgR2CY2WrBBOnIGJ/SufgsHJd3vrdthY
eA+qtSV+4trNVCBvZ7Ud3f3KgkECoS5CJLFUm6PRsXvyAyvHO4BKROR0qy9y+QGMK2K7nCyG/Hf6
wQ2rK2ZhRjUsOCmfxZa7jJvMKK99ooJGPDxY1bpv4BhITBFMmqGAphtea58qNbIrNTOrN5+VePaT
A9oF7cAeD6S2oyMgtBH4iVvApMNikd8Fpggi1eNsw7zMi1v/FD8T7091ut42vmruMjAeXitQm4/S
hcVl0F0bf8drPrAroE3jsNtB8/1+sYV74pFPJmu/5r5B4CDjO9m/2VOFPHwbTd3BQkG9hq6RDRab
NhWHHi4c7aLhhABerF3CM18/qqRkLjHtJeZ9+vH41eGMhhxmPW0itekjVYwuyqKU3YmiHGzgCHQc
s1v/gOlBfFANt8gxlbY1iJbQ1WHSgt0pyKXtBJI3bhJYaF7a8i61tzA5VjiUQFCmID9ggAcN/oa2
qnilxDDs4jmk4rRzhBsStE4JG5nWBQ0FAm4VicmhAPctHeORFSf9fS+H47SgM8k8w74AdM41yQVJ
DmF6lF8n1urta1nqDrFtOd58GAuqGGrgXQYyYiVwjI/+pvwQeRVgI93js8HYZUzXOLrmHCZY7Vg+
9+2Z0zqyxhN5WbDnmGvIX75l+EbzkgcMUPz42p+Ke5xYXO700LrdF9evpdDwUjFUCxOvEGs9AR+c
v/gW3vwNOD6PEb65ubIWacQ06KxmddbVz1o/NsUctAaivQi7VyVJCL7qo1AXjXHIZmtZ2Z2SzoLN
w0K4IpUBfl4O3d2fsFNbJOEOBUyw9XHIlxajibLjnJM+8yklExo/+mT0QgyGFd0nV19X0eGuNRBB
Ctm4MDAJbRYyNvzEUULSQ1crbTTzEMmrobmWKr40ZxWxcVt8Sq9LZW5lkBYjYvBbwKSdmPvTGoqd
RRgd6teVMiTPPlosFKBikL8GBOavNWH5T6k+Ax2d6/3GfFucC/CDpR8SdavyaNzQqLJah0RulFvw
JyI7cnvAlgDrDNSg4bwyUGqhe/3sGcKz92fsNxYypHRXGZ85Nti/UfyjaQdisesClDiHh0BsPew7
2BkMvxOvKC1p+A4dU0L24DL/I6x7Qr2TlcOorZqWuG+rJ4VHwIjRKmJIbos62HYg4UbyaXLivIR7
6+9g/ZXkHIT4MTp+47FhpDFivmo8H5pcZ1xbYqRAPzxh2L+NZ8ueVsfh61fHZcDwGHKilikAn6x1
JvyqaPa6wZPyBawfI7mlCODxKSdBXbP8WyLS+aIvmpcdG/99i5Ou9okwbQQWMrEHxLHNNN0MUnBx
Sl/bZFjg568a2ETcc2zbYBWzge5oZ/P0Wfcb0YdstdBw2X99IIdq0bACQerGo5Ex4wTVZ40vI3QY
gDWD4tQDrijdMie4K1jKrE0KzpcCzuoZM4ARWwINH9F4L3YAwgs+uMZygX8IobJ0Dx+R+/SAT+Qx
quiQEH63lSJXZnrn6RVld9LBlWfI3fO6uQWG17iZPBJ44vHbwwXJYg+iG1zDSdehSqeEVlV6fdYa
RI3WHut7/9q+jK0Q7KoYe7tzPiylaiIKxdiZyVs2S1p8g6Y3+atDdKGL3LzSvVTfI3NdYFpCIlaz
GU1mCOnYR9e39vGahpbgIwknfhCLkQzZO+93gy5OXqXv7UvdGOHKzBcQGSSDuPY1dizmey0OUC0X
IsUlDG5NGnL4bIx+qaW7WLiE8gnuwYwIROEiAiF1j3H6/JTtKaK4R2jd7KTB1lAgdBKo+dJojkXl
xshucbkFdiCn+NYr/4YtQlwlT+1dBZgXEXA/xwmf9hNm6rhgK+Q3JCySuTmRHDEwtDKPxG5hWCCW
QiIL9Qz+HcYuKvL617IqwAU/E/hn+UKFnUI9V3iAoQK5vuHJJO718DT2OkEFUE1SvqvrsyT2CtRL
HPonTeH5t+qKLbWN4jasLi05BfhtrOFqvn8QRvPuMjKqmHznWL17DQ5ZUODwBUSbqm7hkBCR1JrL
NjoVpkdge0pyKqF4tLbI8FdR5hSxQ36ImC/i31o7ZPXa/33B0cM0jIU1m3x4BCz+P9SDiOhHuKQE
D0B+lb8b1g8BqocMpN3pCHLO1O0r2gTNjdAMoggx7qxwZZuc7yAn91GKt5Lta+uIRWa+MlFqMCIB
P4+2pLuvAS6tNzM/g3irZasc4vYbXt/qJf1AKUKM1DQ2x3ACkYdeH2IMEcXUOFJcqHz3F7akI2M2
1JUJsIB2WrCjaibCqy7aEhopaKyYmSB5TOzxLitnrD9hAvUkfADB+lMnxvdCLN5a9GTsrVgNz8Ud
Do8SqzScGhlEEIwiL58PiMvZ2TG1MjxOfTGzSICVACvmFGYAlBtMUyxoC7gH0rfxvkOMSmj/UBSC
Xu9S1WHz49Km9XtxR4tVEh4PVDOxnOy3T0aQ9SamE3IRIW1InU/ZDVoiUj2gCrhmPC6EB4m7/h/y
XKn8jKVar4AK2N3TSNLPVZCRPhgjKyRtdAG1O8LbwfqbL8H/H+CeZAlCLCb5SIQaBteB1pqiD3hj
CovGTn/TD6KZmzMgQarrRciQSN/JZCEtE58FK6d7zafzW/9/izHa7EioggVKq4mHwyewdX0Sa3B1
0XlQ6ul2uX3Q7zhgcBKFWIuegjNdfQrDBkpeDJX2QbFUc1trGdjskEInuV3A+897NHU+SIPl1klL
Z0BZr6D9B6CZi7+6RGj1RK/skYeabgR4AfUKiRgSPupceqxNF2tBWM2DYpO4iRAH+wKyaGg9Jquz
1E47zOIsehUcWSC29yW8pvkbCx1Y04Q7ABlOzLUckhv9NdeDWn4kBGiiAJMYCaMcyu4txj+T69Yy
L9ggtuXM0RO7muGc6nAXZ8Slx/Y0tWgcjuhv2KBaHQldkBVo++YEanjDEyNG+Wk8uz2gCCogIJV3
RHdqyRO7jPkOf6J5++uv2bVWzA3/0AbGEAaf7lwfMRhTv1L0jn/qCTHOpE0C2ge8Zt/y3UAlgYrn
pUegUzrdB8BA0ePMORcedOP8Jy8/I/uQ2Uei0wJCNHGjs/45k9j5ks9BvUufSE3CMxw1uGrkmrSY
7BOZmrjlN0gbTgBQuWalA6sCc1qOqciZ3TtMcTQOob0BkRBuowK8ivzAZeuncy1bllzwRycKIf0N
1BCe9GELXzsHX4OsZ9NUU8N4png/i6eI18yDzCvsDqYOsJwvESQgQ/dvcN944Qsq8cT+nPOq14gr
GPWoFT2t5E4B/2Np95BwrubRyNkyOSUEdwi3/BokQ/oWwRtkKOHS3PApafvJIkNCcUN+RA1O4Wzw
IvNYmFi+wVQDn+TEmyuNU9y5zB5fZTN9w2PguUZMgW3aI9+2e95L+CzvwOXvKqh7ZQFRvSHLgSBP
/FZUWbP3gpm8kT0TCj+In+aaoZMFLl8bQw/6Y+OBsQAohPhZbCuPORNNNPGfADAKr11j46IGadhi
NBcuyVNjiwGwwX4SJR8zV+FgMceoD1SMuByYDHICJl9MVD/KOfPQ55IhiWkN/k4o0qA6tnMoNdwM
iLBagX/bBK0olIeUyXbiBem8GRO9BfSCVZgK9Ef7tJFP8AFaunoOTQwiX/ibud2AdZlDznOLM43d
qg5yFmpjBnUHJwyWyS/I4Q4RQ8rMZXtKYjgPEGswSoL0ZL4zoU/Sp5bOGzpfb7HYKrfR1JtRUeE3
zt7W0C2Anf1uGqaoG9QdXkefDEb+D2jfRKcEweLv6qlwMXD30d1AxKY3EGx+Co4ECQ4HzU6GpQ8f
jSShHw4EJFqzz/Kbp2CAgDYAJNm6ZkOJZVHQwLLG9OxlQfgvJH6dZZe7TGQ1ImxWxIPH6MAIwonF
dMoqyIhwo+fK06VN9PT+r8fCG5YYPpjODC6eho7d0VtigiY8HilF3Nl9vICfK2DSjgcIbWpNQrWr
oBkF7edGALapMOIYs9SdBPK9DK5N7Gkxrrl0UnOZlXKLf84/9q6OcRhXHoSWBcNK3Esn82n8ZrCU
iX4kxu6b9Szto771N4gS1iR9nEYIeUjIMUO24BOyQ2cTIH6VR17/mO6J8CuemTVHyPvElNs+8dTi
kktPYjBB1P7hHuK1eGTXCC6rbCmgrQE2NihMLLDYMcBFC3chm4U3PgEJYAtdDEfJtJigzZvH3EFI
khFv5lz8Cr8bJmkY94QSGAhUrAlQQZVz5dXnAlPq0Y1ADg15E6gUPwMajmAu3EgmwdSKkjNMVwoX
A76A5iCk5cB7oZ/27yPdUTydSkzvMnx3IJw3FGhEPBObOHziGYa7UvykoYAJjA8hpGKKB5uOGYDc
N6ofAzc59qkzprGpXsJBBZegKW7PeJAzQKuAgPg+8NgV00NT0LBMdLA5+ALvX26ZDtjgBRr2Ktnw
kXlx+es0EaAfHbYuMAKmbQj0/0kZM52s2E5eWGVk7YKlGm2HAL3UwlFGomdgQPnHpTUEGgY4LHa/
Zhm1b+8cAsv6Lj+wY4ot40FVj58soqRTf8+O3W95hC9dXpst1ht3XqCKPof6ceWbc8X5KRAXZuwN
pg4faCFdx9BuhRPvFFLJydpj3l5eh2Q33GIXo1O7Ob2PL0y/LPMDnuApOw236qLdzKe4BcC9dp5y
LT+1h3Dil81/89/6jDzTj4mrAAmYcA7uET+b28RV5+Zzg/Bj4BqoT/kXrS8VAQUYnV93VbDRp6ua
QrmmIRi+MZ2ffgdg+aGfUb7UTX/uL6zu+AP9T/gYvuQbuwCY2v0Fm21INH/FoTw2O/UDUFcISV2x
5B3zMjfqf/GyDxQ4r3/Fp7Ibz+q5/4Bok+/Ev/BRXcSviKU9PnQuqMQayCo9zpYApjzedIhQDcCW
v6Tv17TeBDddwKH+6NjAQz58GAOpwLRe/9ioX4B04yG/p6vk3CGaveheu8sezUVf8XqTopkx8n4Q
TbHszu1WZDkRbuOr8Hg57DaVTbwYt8WxvWquv2uvOFLUMHMgeNBEU5PKuf6YpGKsCd5nX59r4PJQ
7zHV2kib7gs26Q7Y1rNxQdmmV/PRXmGsJedyP14B4ttjea5P1TE/Z8/+4X9lfyCiLDrBFNONjgsn
JRJ4r4Gs72BTgScaR0aHUxU5IGyARzt7yqdmPar4poH049XigrAmT5hPLAg6HjVGEUTHc/YYOBZ9
l5QiCkS8lDOHPtz8ASM24I0D6/Tzct/+BqC9DQx0S3yaPP0Qydl6/sFfCjRMSAm6nSN+5InQvjjj
vsESgW+TW3cs7+pSOGTr2R4vVGYDwAMIoT+oN5lCJt48yAMlio0ZhGCIp1CO/y1lCuwCaPfv0mN4
5vvXp3KPzuYDdEbbvZ8yY/UVt+ZfUH/QEwwdAeXADnUW365Ah/yyMg4BnSZy2geCqkuUJ+Qh0zlq
c8TSHbBjCOP5PqTIPDiJ/YkMb4FwojvsecP5g/xxWPGPirYRNOo2XrCLRWhFYRCA90GkOSX5yngu
H/xH8kmDlqFp4/XIrvV9XKgLwi0+uZj1h7RXv/vQ4QyXf6WFtOiu5W/7jK7qVv0UrsKOFy5ZIZMV
nvqzOelraOkn7TZxWb+am+yARTNDuNDRWbEoWyo924f2Up3Rg6BVoJ7mRzox3kSuJv0dfKXhlN25
0VwvlRJIudzSr9IAq7+z36F02l8QH+3Zfq7oSMu9Qmmm5GzB6YHx+bey8tpfHo2GcRCjgmKefvD8
wXah6kBOb3943180rZ8wrL4E9r0zK/i3Px1xCAP+csLWmpZrf0iiOiQ4OZkxcCu4MfM+IAAQgT/V
FYdmcllgfNgQ4qB+RHRmGY+qlTEYPhNOfiBQzcXEKPzz5Q0W8SG7eBnj2unNLD8MPgQvlm1cmkfE
PvtneFC4xycoj0bwE1CpYqNyQTsI8mUgc2TfjwSMqssvjW8KCqlJ72kWOCt5kg8N1kWHLX9rJmoo
EpXxRbMISBMYGpHQopEEIoKwxwZ+4AmyXgZgxXQ2hOfiyWPQL8Yl5HrIdOhUInWXjCsIa5hN5v1R
xDgALlpN7pPvGgLCJtcvt8wNtCL1n8AvzrkLO7602Ay+MfMzyZTimsAas8w/wm05WIcPqLHCNXy2
XFQ25zo+Iagt58xcYIi0CHCZOoY6VEjB/FJ6vIjojRNGFiRXuBFZvG59TV8wiYgEaVrK8n+x4qEd
HLFKjLDWhROOTdw8Aniepng2B+RlWIB6wPdAk3jY3HQes+lRnco7PpJE7cFtBbQiCYUajIKJ7U0K
QYXeFVgaZh37cBci3atxegARm7kYrh7xRIg4MFQiu4x/BTHlT/Cnm9rlm+mYoxWLCweryp0r5ky6
9D8YV8lkXRjUYzQ30EcnsJp3U/nlHMq6/Fdri/1LSVbvXxPuzUvigJUwMuYpiUAzL2rEDmjA9Byr
ZSh7AsSK8oX6FMeO4qOKkXfVFzGn9YpWmnnVmxOUWnhJEodcOY8kEDBsfpne0WnbRWBRDCuaIXZb
3yFNoQZkOAccuuj/iiYv2PspkDuHP9KcQv5oNpPlDyX6o/4azpAUCbKjdFHspSsO4HxMFc0grxp7
UZQTF5VS3lhfPVII4LzIgbDDjzHRMmIvN8Fx8+gA+Iiud9tuX8cShyDQqYTtuzud3iA32oTyC7ff
9piNbgsnE2fHBjYiwUV8KLsqoKgv3w3OFZYCnxqrVajWZC0D4EKIKxXyWHeEGv+/3aDxnM9qFE7W
FHHUt6y/IPW36OFD1IhLLOHeHXZKKwnuc+PSQKN3DaKdr+Hw4L5GRGurbnS/TMNOj4ggfGKFvJh1
EwQXmcnFqjkcwC0ap3ytSe6RYE8kl5JAmgRHT2JLkEWs3lixwXVgFVwIDmbifbtR+IXhTXFZQnkZ
VQ+pJZXoGrxtB6Ks9b4o7y22oJG40xqPykjXby5UFlLZd0gfCM/LR01jshu/Yew1VPeRzpqHsdO2
OTYWcKihCyuwgbpt2NozYSegPDjFyhpupPneoTnWMcfr1/KlqC2hv+mq15OAa5vuIKLZsBtqh7KQ
z4oPlXwlmiumCarE5FR5xictLhwW/KNh9U/zi247jRe887MVBHjmGiJgXkuSEfQZH/OgLouZhTfk
uX2CoBjBhFLOg6WYb1/7iHvDin47nl4L2BGb4CF88Y1loHxpnn6ZX4KTZkgUNpSLGgPlzDMRzQ4b
4b1tNbIhtopxlaGJjR7x0YC88PXNI4YXPjYCpgyA9/ptYvoNhZ0sE65KYEAtXpLJSr2rKC2cEQZ9
80LAUy2kd7+1PXtfhDUY7c5hmwp/OO2B2ibJM5md0d0ACvAU5Tob4aXg283DQGuBAOfOugR3qB4N
H/w2+lI0Gaw7K6RN09jjb/AniPoF4ISfECFi6TtsnYePDFPGyhaJstKWJECl21aOSKyfGxpVu8PF
4+bLhxGCe1BCIg1uL3FlWol1ODjKfCNZzhXUwoNjy985xe1VZa3i+cAK+4t2FBHIwZjaqMEV/hAQ
dICQ7D4145Pi9OZltccv6Vr/MvLAS8biPNOWmQx5wtYnf2YWRB4Lu1JxQLJ9MgeAv04N5BDU6dEh
EBaMmbFM0+dJo20wwMTaFjk8OIfwScE3MZqpXPGDTV8O436n5XsoVImPYzgRK8C89SKr74W/mcis
wEBPETUYSIPi4EafpJuKyGZ+2CLlDAa+7ffMTwHnfIQzO7t+jGbZ8h3NYS6ani/ecW9E2KWtIV7A
hrKH12bErDnzGFdxCg53GKmwzQNO8J2sO7/GT/Ygr2ipR0sOS5TtrINrbRXSR0tQvpeiMNdFLDkX
DFfMPoSCw45Gk18wie8km/C+QPpMpR2WujXK6OIEdMjDx/mi7WPNM11E1LmyMmX73fM2OvEFqtAP
guwpKkRHr5+vQnLC4Mzz4CTnab3OJJ7TnqTvS8kvrGMRPo2AoWcmJ04/THH4C0uWmfCooPIAaU+6
T9HpTRINTQyWYL3umoLd7dyUR3ZmH5yBxBQn9LotS5J8Xfjg+XQ54mdT/SjFukpFz6eBHgqGuHY3
gPC+KgaS+CCzLRXqcGF84Ua6fmuNPYP7logsnYGOClwnX0g9E5w5zNFYBxxIvbSQif96o9eTm9BN
+RSd/EPwD6avZOiaUK6aG1LSVSzdyzKgzmg67Jsy2L3CtU/Mw4AIn1lphr0HZE4Z46MYtoaqjk4u
hAszKZ/Ypfh4jTS14M3elz7hoMCKpQeJSqeoLJ9iwnJFNRfF27CiJrxguPo3ALe2zPH+SDUG6Ifn
LtEUhbPoa/oYSrOM9MRTTDR8PFVYGg36vdXRlcZQpvxkU9XqR+TvwXp5VceAbgCv7Hiwy55eS5L2
ArqVLFyX+VEYSeJu3ggzS3aZcArd0u/u2XvpDwDOKt5waeKh9u4Bznr9XAEFT3YsfX0cMQzKFf4R
/2h/XY+ZPRNnR98s7g35p5kYX/VU30dKn9kCmvW2LHf4xnQkRctI1iL5KB4M/YY9laRpsNdqEs+j
RRca3hj3x+kXqXPmWQ3mUywhtnOzEkByRsks366Blw7+e9uoN1e5fxnevGTvmS37sO8XwuBvOoTV
GuzJUH/MZABGPCaNdunDKmnW/VvZQC9Q+uCc06ON7XNGZ1oKsMHCe9BPpmrHuhK3SETGzEM/EaFS
kqH04E7tTtdBNQM3gcOYKDkuyJJHWrk7E0Z7siVuJ1kqxOkBzf8gspqV2DHizI+WrpQKUOc8/I0r
0WnEBlg+dIJpnOzMiXmqBDwmAf7LpNZkFMBXwZprBPnIRBcpGW5nRmQ6pvFaxNVPSzpwHkLKERAO
6MKS+Ibdu5ot+BVfGQEO8F5VAc9lt9XRIOobUhXVCFKyBIaoIQYeMdEhD/qafmQykKOunUsGlgGt
GulduFaNu7RBoMpFEXDXfqkF7Sl9K15fMoU+ROPm35pEXBbpVagxEIUqpjMlNDN1EZOckiTX0iSb
6QjZEV4zNk6p1O8r85FA0iR4nY/ZvLotWWYsMwuv7RnQ63Rncl8JyyOLCxEYdOBpQAbnZomR7Yp8
CaxEj4S9N94P9GZ8cckx+foJgktJ15IL4oH4raUAjyoC38nzpfz+Skw+e17t/AJwW+VjsgWM4t+w
rRZQQQiw+5YGqtCwNuoPA9FW6Df2u9PdVlgbUWYjElYM2Q1gJLP+m57k1/gd9f5mSDvPQOlgdMk2
L67RwMuTDRs87jrxt44eWmgcqvyowZFoubH9tZwEcRgVlcVTLbhr7OZEbSe05irA9ziUwYdJkjZS
ndwKYtv186zfaTUeAUR/wJOMZ5x28H5io3Yq3FkyKpE4+9CwZiF9b/4ZZjJkWprf/FjX46KgFWmb
j+kb6NrftD+f3O/MYhJlFVsdhmtICcmNDz3tYH6RPw8wJGAfE2KA7q8nm6ypcGSGZsXNQ1BNXqCd
zs8n18mT6Cu5K9PvHCqdl+LBpib1QVexWEBNhZu7zPsgROMqwlu7keZqsIxflatDhAuMlKt5KsTJ
54jBjff8ZlKPDBb1BM9aGt4gOAJaQzZJ20QvjfcNs0sCrBiy+vT9n8Twitls18LY1SZeLZuJR/0i
bUAwWaWwZyVQOyDxIUeaMnbX8C1bLQsJ4xJDXtX94lpwF2ROttCoWRMYc51ZfgrXEnfwyVScQCBP
Qrv+qn+6k3wF3qQ7RHYPWAnq0N991BEY+P2MO554MOr4NhwIwaTp5+o8dIYExuUf9QrN70WaDPuK
dal/R7hSI6cfDg1zeP/KtgaSQzGKCc+KGUNm0SksiSbQyk0OC6nPVzqlJm8Nb8B3H+YBO4YUFnzl
BaRJjjhrqUK9EMOVYqhLI1y/NBFnRrzu818BWCxExiO4RIcDtZOU/NLxC8RClLUdeDnaXEIGbAPB
vk/2FJs9DqyA9FucYEOvQxkNo4xfBzthGHV0Ny0ghwW2XqqoL2wMSHW0x98mTPqCwk5htOoeUVZl
kuBqqdcK46vQYaNHvBYXgX1bgn3h9DUKbBC62Mhuj0xifQ9/2IK7gK0HwzmxeOImKJed7/lPXNNM
+FSOso5AMVgl4AhSTHqtjKOrXBmVxwRJhtJMxVLGLtOvFgZk5sqjy5dpuMryyf4j6by2FMWiMPxE
rCUgAreKgDnHG5ZWWQSJAhKefr7Ts3q6p7vKUsQT9tl/8tGCTrRknRZrPhIINrjPg2jKmHz7NjaK
/ev7yidlsA4P5VI9+9cAzIXjNVZMnFn40denJouAmykOizAWPu8ZMdwcd6SBm/zQoaOPkyG8pC/N
6ZgXfU/IH0AWYYJ043+vOT7GmlDUkH5ikzkSh9jqHlHiAZYNJ4QSwtWzzFdjMFJ4RcG0p7OpXBLE
/RO1n9KqkB9huaM+sXF8RbalPwK6J3TNeLAP8M0LiieGL+qbtp+sTN8dYiL1tRGtArzThitZ99nt
pEl4+PiHnGxQ7e9TfSEzAUcA9+qIAFMcTDU0gpq6ikA50NKarXfQaEhVsCy7JJoVH6yURskM78jx
MLuWnGvTJrhyjB2XHfRfYRz+ximFEtTEm08Nrnq+aDzUjgJmksFm9RSafNV3duiRzhZ+jwPlj9JK
1WgeaHjx5vAVSlnaBBRFOfHhRkjIWjYEqpcdL0etGZyDcmQrA++kUkq2VTBT4WMOZagG+mhpvqOn
GSR/QcNhAEF+W61NKZl+vJbcMW2tpgl9DFA80nKCJINuAgD0KTExbvVtZBTHui5Pb3QNsYoONIaR
hu5thI7aoMshnk83pDXlxDs3px2kzxCvQ9U8Nu8E6YabkkDbG/pGSfwpfRmTS/cjGFDqoZcESo6s
RsOLtPDtirOMNxyi/GLXzkpoOTLArERkxVcaUJdAR8iLbZw2L7Fme9VoWZmu7N9p+NRRMpdw0Okw
jM7fWJCatxRuuIh8kriwrxtrKOjiU1Vh1qEXQD3YOUEKI/HMGsGt9b0XG5UhSe4A7rXIcDCAqUwE
XkkSzT+3OCW7nTW/g3MwTKDnSK7B8SlohitishPRjBQXXzqfQKF5Pjq84Z17NEelAEkgJjrfi0kL
NG5+e6DBPuxdNTDnqQmL4Ut8caZqyKYCS1M3SkpLLzrmPMzAWa4BRK3fEvhLuR2ZQElcXmwUl06i
IC9GIxZuA6rJKkBQJuGOq+HHI1WlU4dDeq8wt0tjhClYYelfnaCTDD4G9OJKeg1InTcTiWhog05m
thqmLUnzF1G6QukV2ehJLi0j7E6y8jIMbnm25EJx70wNyNpABjRW/SxZyPTHM89AW7GLWLd6bUj0
ieIEpgIbRoKPTSsqR9bZ5k5GAwHW3BWFcTQ4c29TAvx0u17DapF9ouVQK7ZQozU6mU2/M/VfH0C/
pI8j3HTYZ5afh/6nXLsfZhOUOnARGrAEdNFNxZQITPLt0AuOUCf8xLdsrbxoGbVPnxTAYq0thyfp
SQeh+lVYPAEVgGue7xOQFjUmuUiQIdlDtfqSPWgnlev8oF/0S7vMf7q/bgVyzPQdwfVpjrwY51ae
W17S14PVQ7lS2snWvyLD6I75vviOjR86Y83Gu+LZlu6LbXsPqyMtVvmsntuR3QOhVx3QNFD72bh2
aCXH3uILwR8iBxb6Y28TM1IvTIYseozep1K6y5iCBOnHkhHoVPhORViHaoznPkZv3+472uExDVtV
p81i9keMfd2kwCCAxvYXQ603Wws5zeMIOmPpfMXfWh/T5YQEcLxxOEPpafNIaw6SBZ0Jp2ePNaqW
EiDCAFcoDgeJY3x3lHCQ3Pwj44nSJRmhfjAprTSYNh7C3HorF5ccuCaD+uQhJowlGia52GRC3AcG
50jZSXQxh8atg4urvE/UosHwaJ7y5l6ULaPalA+K9pNx+sLXhLNjItCznkUasqpBd9OsMrgYP91n
U4MZyxlusAG5o8y0MMB+PhxcckiuDZScRju8aXrmCMQ+5tr43jBt7Ylvb+mQvEPiMaU/cUqg5kL9
TZpyUzKYh+3v6EupRK6tRjcVDEPhAK9PvjRhEzr6SfN1PvIHawJQOzn8HLt3eDDM8hl04dH8SstP
xFiUP93O0/k8muitORlursOym4+4KZibY5eO2TxN4AzfJkApJSI+Ab5JgfbEZwVV/eDkMbHJbp/L
lb4fjU5e1v/l7NxyiIRK8najIGMr09wGdztKNnAu2RD5RN5UDzz2Iew9JSS8ZsXSDsImw04GIuEs
koD8iZdODOCbFh5ZBVIrY7pu8jESWeGOPjMDNqf+vY8Q67YCBRkAVCWztqBU5CAXFtdKozM5WGBu
GQ2oOVZmte/VY8jAD6pLg5SvkhZJuk+1ed5uonbTw1PSdBshbGBDH6Od9okR+1uk48TySVY3+WjO
5krtKKg9aDZfPR3eC7gKFJyKvXEI4d4izo9FdjT9RnNlQycrLZ4YVPbmtqcWDiZNSkG7DnFxDx2T
CfJunWq0K8CfG+G3Dfciz+lJEPhIN8z1V6KjjyA+mWENrKRIfMCnZjAs4MQq0r8o9yG245CFUO6g
vvHw43VTjfe6TvoreYeQ3XSBSU3V+DPF3w2OqcF2ok1AeID8YSwNbqSbICcAo+EZ6Zmw7m6IaIDq
kQ7cRp1o8+8jXvMsNQKoDELSFruz0VJ1Gpr/uxKhfj/T0gUkFI6dSUB7AzuxcQD05rn0LDFC9H3S
0kU33WdvD6bdVTrR7UKcPzlJFIF4wozLRbeo7uo0npJviTt2ueW9sNUMkv2opDKj+azpOwX/fxwO
VdVtMDAcOhXx1hpZLWOKH01k2xdzkX+mHiRE40iG3oQhgF3gh9IujC82h+OhxUkA/v33QpbmCn62
DZQ9vOg/gKrQIpT3dpZ5Z6QP3ZdYn43Rs5rmS40UbmOH64xRbyRjN3pj++N6W5ZtB1InlBK1WiCO
+GqbT3mQ1cdntCLLEIZ03awS+EvaWg/JgZ023Rznz1J4RTQD+vw/lXfL21eZP4hLNhsQOtLmOSlB
jU6xaqC9iVdoqt+HjZvbJtooQi82vAE6xQd/OQRM/a6gRgPvI82FSzRIsUmmpuSo6IWL6mKaFi3G
6FLNR0dR2XFKGBvIO6efNv8hRQnjVTlZKVzVd5q8oL4zAsovGpml/xpkNlShCDIHvJVD2M0NqB/w
S94+LenU8qJFN8S0wIaig4tc2Tm6x7Ljxu2ZqyHxb4SvXoMManSP2rMGFQm6ZGB/1NOoOEmZC/E/
+q4huHxNW4P4XB6wbJaSVdwvYeZh7qjp8+6Uo1HVn/3QzaVb1b5kCnFgL0gweXlhu+MTq18eRnmh
i38cByl8hNBcSUd2u/67VorHgCsA9Nt0py/KFSid+YwuTBK6AHNRPjPTlSRNAMgQOSX9nLAHRJfQ
0b4Y3S6IoVaK5SDfsyP36arm5zDLzfH9uKf5DL9dCzefj3aqgmUeb0avITA6bnZSMaUWpaIcUHLh
8moUj6y7Be02U239KYj1rTArRUiR0hwByitPmGx/c8K0xJl/gQsLwb9JycyHuT4c18FMCWafjQkt
VZhRhS6vJuczA1a5vsFSyfeWcYmxyzEq3EH0Mlo8oi9e9iyKPXgfl93cBQRIAAZedjjRHevYKXQy
6JZfSlaIM5r807RuWD5CoIR4GhUWzdfITpstZUhXLJRX98JUuiNVVIj3cCbk3sOBCSeN1aGzh2f4
oCSzRkeyHYMJ56td7DXEgMcWh938qC1ZMCboXVca1lBj+QrndMYGMNppV+wsCZTGewvNIsl89RlC
FdKsJlska7yf1B9KA2WeSytMtDA0nHWPkkN9slNOzNjoVwS8j9NbBGdHXWbrFcZaxb7cEfFDrlo3
xbmzthI2+nnHORJoFLFZZSNF+1y5Mh9euOCtTGAGudEP+14Es4yH82MnuHcNwUPQoqAYfRyICu3U
B9nGiQp8AkndaDxcZ7B20YAy5uZU6n4+z7MJvbFJe00yq5ngzAf10hrO3wt5EWyaLRzA0SxbaS7G
YVbsvMfShjDnW8fsoDwNHW4qCy1vqT22RI4JqkfO6R2C5RQkCMjk+oZ7hgfZx87OiGqgJ0J/xtvs
gdHzJnG5Z/EMMBsK+SJiHUZHQ8vph6MZkh7s/7JxcKt9W3NLCiwGNWTv6gj/EdHGJD1QYVs+EAHW
luAdEJ65b9A9uV2azUCUj8XeeODMhbOjtCeMWplDMe2u2rw7ljOZUoAIY45MZOIA0y5Gs/aJP0h+
ZN3wzty6giRcsqfQsR0+G0FpSg+wZ3tOnx5snQnH+t6+y8t8hnnhgMMc3Pdx6I6G82LFHoytGfaA
EHeG626Bb3w2JTDyz/x5n+WtVlkqJqwTHNso+attOAXXJxP6gfPWDui93GPqRjN+S6+TWile1uf2
EPxAGVmBlDP7xJ17P2SKzzFsFT5l+hoLvxw3Eyg5B80S7cWxbxvwiQwHs/prsWut4VRelGP9B1n2
HBM3+RjgGDhXLWanPdiZwihTdimzmrdlLnRCIhi9q9bFn2dsutFWd8NdvesBIlkwH9wyhpqTuL3L
pMUawGK3YsTi/jXjJOC7MAoiu7tTc2Due0zmxYlwjyvkhOCKvC+cmhcoSbPhFFNa0+4vnH5v1Mjr
z8E7C17Ci/NJ6cA0s6Jr+eJrDpyLOcRF+iObfu/NmlU/w1xw4s8yp5tGs+Gck7CGA/9E2UpTBst1
+Jfc8bKZoT+1va1xbFYy/GfGjBDxTTReqgBWXUREr8cboih25YPxq11jSH7ZHG5k6IZAlbwDY9s+
Y5ttmZHEQcoxhfjUvHBNC1Z3iPob7TqaYNAxC2wYzNSNGBuPvwccZRaAv/vhif30H9komXK80RY8
SdZMtYV/wq7lwXYkfgRJK0WjDVm/X4C14osBow+72HPrEMtst1OkD2vk3oLORoMD4u+63HCKm5On
h/XzmN1vXC6zDcIjSD4g1uihOCm+l72jObVJjp6NwCBsVpQLkGcSp4MfKJra/BWqdoDOgNIf+bJ6
gNf/RqJRb3+k2ga59DCGsuszfYgpPHh92kCxhFtGk+1DPIJgDybQYLp5asMc714fnHCKKR4nsExd
zFOwWUVt0U4x1mnxdAVtWpbr8sx6K1+TuQ9jiAn4jC08lSxGs6iExs0NrjvODNlcWiOBIT98TKt3
uyWu4uGdDYc1YT18QRRk8SFSdZzdSY3mA0v/uDJpqq+0dbwx0CTQBpwS/CbMiYMNsqRx5cp7/05b
+M6awIIId18wYbk3DONpOvuysMj7ykXrMeVn1j+d3VPcltDmrUJwvCE4m3brbvsLSXdcqqgMlZm5
wwWDHYYEETt0xCJyGOTAvKiMFhC3XXJvl+EcUtGPufe2AoG8aGzLG+ogLLA1KGc7dKM2iqA7OJHx
gDhenlG/QGAItmSWzuIFEnSGyTGc1RBgBK0Ua1afhKYxklfGH1P1vX5Pv8LBlRMyqZ2g+VRns9Zl
QBB/qgl6qLqyE5AavGBdzgYMZP8ld+PQMW7gBqagJlfP5N4+QXKaMc1nc+1nY+WX6Y0IC1Yc2PAM
DuXD/1WWHDrlab4PMAXGqWQenihvP1P5jy685R17Jz/XSwm9NXvnZvi2h3hdNHDFpxp2HRN5DfTD
qT8cWtUF0rWD5m3scJywfAdh4hYAZfxzLE4hvgbzz6Ikpam9gMbQm0ApkZze91Id40awL5bdht18
LDi+UHrhXLOcposPUTNHnwUO93Ha3nM4RieMQW7Zkg7WHhZ5sixsBnLtGGNpTvTSrOKkR66AFd63
KBnskokRP/wTIxyW1QYVg+6IB0pr81Hb6bmgwb3xt4/PGVd8G5oG5fXKOwa6lUUChmdB/cnP+ip3
Ubdck+Vgiy3wT3lLzzSFnM5Oae3wqY9+lE141HaoYKhG/F91DrNHXZeUz1BfkHrZH5f+2FSCyMgS
7dQ1lC9ba1kuzGnwPlJge0s2uKXGgRr6D2MfG0bU6ub4vaz+lMphg7CRMFdkgSxozrCrK79AodVE
d95LIsjT0KY9mXHSWA5JtfxMIEnCSLVwNHiC6zvBWt/z0qKI9yxyCNffP5l4k+mXEHpuaNOOsxUq
adTPrGoUuYWwfG2tzUhQjbOXukc0SYUiM0s8+uRjrNo8F57SYOavwMUxV2oNFuT0/OkmoyPvU3og
CdEwv32glILen/8NUKcaOJBaFT4PO/IbOO66/a7kTIfCipYlrSz9Dgi9o9nX76UTGwpioFkyF9R3
ZgdDN10EdjUzN7jqbLjKcPHewTgTSit09hR6gMFu/qR029OOgvAAK8KiRXI3aRtZ2jJbBRPZNk7D
OcrXU/CDeeacZr7wwcYs7eOmLgTECMMFTBB8S3VSF4EM95U7j76Gg12qugHbKxqCS3yg7nzsFaj4
HNylCaqZc0H5cJQdtq/1yGrnylbsqBvG1E5ecyIOHYhfEZ4W4HAw5eufkWq9X+xBbnxgoUURVrmM
GTRFSAecdvKdl+ilVwqe62t4OpyELJBW3xr8hpnoug22MvXu9uO283SRPsLld9Ff4KpiXgJKN9bP
gyurxPYnWLMBznAgtbE8ZYLs5f33b8jkZqoIiqcNJtXv0AEhPxLL6/cJkWenczBfS+cKb+rBAXoa
pAaDzKQxVijVGbCQg8pMXzNPm9PgnGE7Sst6rD6LE3qAIcvmWv1MpqyFy/oq7+kDx2cfaQN8Akgg
RJ6uzVewpr8G6RXmMyv4Fj0Otpw+bOCvayD+M6ZtiwjJhhAVIQRh1zoT4IxZO5lPBBiyEr0nOnKW
U8dFHdH/oGMVZitoBu3+1N+h4MVzAgeeGEbRBCGPOl4svWfBpR8+c/D0fAfpOjem6DmNaXSvnHRK
mLw7ukIuukBYMMVoHY1Pf5ABpsB5/IoYZPVYt+AZTyiaOFY5kuUfQmuwILyRDwgVwQ7f5mloiz/Z
WCfd+O939/e4DawTuWq4l51Zc4W8DMCxsT3F8sbzke1PHtiRTR6Pbnz+4yltjjGTv2YcWn9QpaA+
cXiwfn8X7i0dX3hoOt5uKaa5mPMvHmiTRTc+idfiVfkqlY+VO5jg8UNYZE1g4ox3v7/N+IDRjQNR
iMfghW6lPAZGE7/FIziK8kLKmOs8jdyhS8gfd5BpOoF/NTkp/76JywoPySe4Koyh8/O1hDct/q9B
uoBUPAES5Wv/LmFCO4onhghjcTbg58QvwebiwTAveSgdFDv/WiFWAY8hJFc2hqm3GBxrbwzgVXjA
15YBVQ1j68Q2dFeKD9Cn1GpZkgDL4OknHOinzRJisAV5k1uoTpgZNrdJfIs9aoILGL/FtXKDXN6i
I642hUUmviKuH6hwDteQf/3/XjKLjZGrJZ1riovtLNm+BzbB6n/vZAIkFCZ0hq3qTJLiGQuxfO3V
czC6wbEVCkNLuGVlrrf43NEk4jOLkQUR41skTfDPwvzW/tGzgj7sb6VsgYBfm8P9xZAHOd3HhiyH
wccjBi1DHu5ZzUI9DsgtGxvrAPSb4hcpJAZTaj/ZJbfkl5YYYcaYTrXSFIVkAOWttIjrCVa4Afbk
AuItx4mVBCILmbaxobceYO0Bq0zYBxilq83bR7oGX9ROkcDTJvlJfwCTDPs13J0IauW0P9F9744e
BSqh4Q/sB7gP+hwA+LsmSDa0iVm7AQyWv+8tNt+n9ojxN4dTbDhc1oxsiUosqCmpqE6RnYUOzMp7
ffieTBYEPDMmGf5vNyrOXc/pE1fFP0G3ZuSFewzc1wkONWvtNaQVswE/xv6BuIJNuTGwc552n9Vn
35FWdhb6axsyVULD17dxRZCak/YH3Y71RTuLe+OaLz4Y7ETxXEGQot18ik5tPkKlevnszNP7pK9T
19xJZLTOtXQK5Q5mUpNtogdKqZ7u+JYPc6M8cRREzaL+RnS1x8kTsTKkDcxbJGOKxdUIJeMh2qU4
shCG4aLi+KJ96ua+d4NubLCVR8fWPHt481Zw+9e+gQa1swx3sIDFg8zdx/sBT7JVB2wzZ2n0sWf5
bn31McKg+I1Y3TLWQxjhOCQSMUCwlnGU69nXPKfI9UkS8r1g16ClDiHFh/1ZcGWMVaI9MgCPgT4H
T+CMD6DYLEXu2oBOEQI/dvHcuHxCJApEjKXE21FJ9qAUwPIBtULcn/z+oPoEZGOTPsfzpkI0SHwk
+VI5kcRzOVwGOREwRBfN0mxZSju1WWWDZdTC7bN5kzw4gYhmrnpp+xneAgQ1Hu+u5dVL3LgQ+tf6
qtBmgb71sBpUFgmz8lVwVISS3K4yfHj11Teck0olEnDTq9TSWDqG1SJTT3KXpqSIFyRU/RIHBfC1
HRE7mdBKrLYD3REh2YpVwIHFKyZcDxSG/OKtXspwnSeUKfjMsX6hmfsQVcO7mEDIZKsllYRiCg8P
DY0YHlCYeSC3JinYxHh4Ysikq7B5oK2chj2UWQsCKdYc+QM+JhxbeONpTH/VYgtrYOAKdzdweFQM
MGiEWhYKS46WCrtleTIkOpucEs4oLESSUOJxDBpS3TLt31M0DTXpKi8tm1IzcwX82VBGc5BU6SWu
eqg/Ex8xjcYKNaUQhHUFkJ7IuEUR0DShRx4YuENYXuignuhkgqTFSkB3nEmNbZsCmgGN5Q9oAZ9b
yGPwuGFGwKgHmUGoJOk04jco8j+URJR2PMGfzLtFiQ2giyeMPh4NWLAnFZId331nbi/635gEYcxj
I90Hn8ppg9NkWRlXiog2ogczrnorz0g+wMwC7G/iwbSn4cKZCd0DmmMVPcFk5E+nWTxBfZ2i+eXb
qtVDq+pQuYlPihtEm16v7TqaSvBnfAsyYIw4ne0a5XxqR4WD4Q+cXj7BIXYW6njLoxE2c1Dg7kEW
/OGT524JtJPLCGxOZwig44uOtF2h31UKIARPmh0OpqN696l/E4hPn0Xd4pwWOg2fBTKQ0PIzu8QM
LEVw7WQ69SaMovJVKIso2dG6iPQ5/fPwDRDGxoTnC7L/sfokpEv3rPdJuX2edLA2Lb0UIm++/bTc
RDtc0upL/iKqCb7VCKxpXB+SjY5rH+b8roJUD9RSt0Ef7bx1dRzT4cCwoEHTnChnfdMtUN975aQ+
pCt1Rkv/53/TsQMnU83CdlcQ7dFP4NGmoGrkZkIhrsaePx/dhMkSMNANrB35LH7wrCiU4TBNQZ7f
px8WqHFzGdo/FaYvf2QJIYblLMGf6mJwinBAQaa5IcIJEjmDm69np3yhO2g21NEEGhBMFOVJPqpg
qAxQnNGGoCU9NZbSmmO/Zu5wR+pONNe5kQ10GM6a8FjkCWKQJWxmwmKodxFNvHJaZvjDcPUcHNm3
T0wchwmELzoEXGC/aTutTtidzT5I00NyBddkU4EJIHptiynHpdFMKFqfoh1KykXDroEdoeL0dvMX
X6Xgl8GuaRsvO8eRgyAizxVMrDQYb+TJpQM8NGJyVXIM7fDJ9kldJAoevIwdD8dLmlJ0lej6xRMs
hP6hckzBsUnhQwQR0kAfxcEENwFsUvCO5e/CHYQDTDwZyORE2PDBB8YfWB41ugGUDVmUKkfdeuET
oCPRz15DYrNNyT1C8j2Ef13dOtg8Q+eFMhv0r2xAAhEuTxn2hsqAwfBKwmEGq0X4acIVIn3C78ka
vLDdDlNfBB7fG1GnNExpT4D2GNEa/p3O4a+AqB6zoVzgFSSdsJlBV0VbHQ5c/af/vPc0Pt5snyV+
/TjE0Y4cD+lFbYzXZzZYFScE6oiefCwTib0/kINA63FGj2A0UpBDULR95m+aLxztYhttLmBTH6/Q
rhu+a+i0pET/IDKPakF4sxX6L4X2msaqNk1IQooJbyVeCwPSY9bs1OEGQq74bgiMNeHKQemwC4PU
QMOIHh3g0/dzQHcxxHwXOyxtVeMwxln06yoUcBq6SphUww25654OULTQ1/SJB/1VzpmjNuduH4MX
u+P0Lts1+XzaqpenJbeu33Mnfaxm663SQOHYcBvh3tO6y6Jz/b0RfAfpRYbVfisg2Oa4K31XUnxl
on3jHWNcGuDMyNvMaodeS/Iig14HpxkMLxFeEIH8HEbnsLm1HKVj5Cv4Uy94u96XGygsxvVJxPPD
vWaJbejqmMGtB/B7tzvgdJ8YiENl7PpuqWTkIQIQMtfbD2A+pl5YKL+donMkHm9y3m8RjDB+DVx0
LppM+2dOlljuLwsopYaxhFsSbyIc39ST/t3qyrPUt6P2xrRKB1aJKovodW5iwFY8GRBD0c9xuGfH
G72dMnwxyd8mhju2jBUotdGr3FWHYq4v6HSsgFcv0kU5dat6hzPusj9y5l9oy/dC4YLWHSaqbHVr
3M5XNHeFPUsuQC1taS4UVpQVz3LJ7uWpPGU7lWn/fWav5N6csnvzYlV57+JDumHnpdlbQc3b5Zv8
kOzEr4JH6ZfuRQ2za1C7CLU+/zFWDrSdd8UORK1ZDViNNg25ypYPgrf6bPSnhny8PKkEvWQneYHi
7ZAemlN3Ku/i1+DEL0xf5tEB4uVe2icOxjGn0XY4k/faHt7ZmoAV0pjyTY17BktnulEv6qU+vXnW
8hRv+gvPe+FvB/kiP9WnzPfCaY8gaFHsxDtIdvWpfr3v8sWnCQipm6bAXX7S+KSj/fRf+bO6GLfq
yfJ+0ffddrSkm7o0ll8ZTtD3/b62tuFIP0BJ0RENB5jZwTxismsrO2UXz8yf8jE41+tyrV8RiJ8V
IJH0KPKR6kf9CH4bqqljfQ735G9h1/srXZuHrZy/x2bdrb8bbdms632+VZf1/nus96hnq22z/mzr
9fcY3T7bYl/sxcOlappvSx5Z7itwoOCG3GNwVs785d+f0Q21ObTfxyB2098IFTtJzLfoZvxFvw1X
COB1zI9kNpcP/ZoekesGv1/4t6AKI2OiX/UrV3vz/ow/tCsFKMWvuFZeAX+H/f9PIl1znsKbJ26K
aqHYE8XC5eVcroqEH3sM2hG8SvCr27wWuP5j8IAjtZVpjivn9Fbu1WV8q9fprT1Wm+aUHtSLBn9K
mQL/7N67YkX/tH0KQfKPOke1M2FzZEx8L8WqPmkXYDYGWrn7br6H98Iu5hWjDwynf9OgTy+lAsZA
TTVcaZurDjYF0qT96D/mTzXT7WrDLcZ+AIiFBKBrZXEkb51o+jtymnO85Ru8/eg33qqQsX6htKXb
bP/lgLeNb94IRsm4P+pudfhuKz6CzxZcjwTZTQV+yJKOqr865btyM1ocXGq47WfbrcsdR64nM0vM
I8Zhyu/8kDEqP0QL0HJrTh9w05idb6HS8lkUczEnijtkreLevYq7eakOYqs/NSsxyzrmjfk0nyhc
8435FFPtsxF/ssiZz5y/dP9erGC66E9mMMoiXlL8Qd+NWUyTnunw4ivMeM3SeS5w8malPwVDjQcx
zV5v8RP6U1yt+FT4h3pJ7hpzS/xmAXzfReoYn9yz4GKhENKXwq1BLCPJXb0ctWfG14s7CMYd+Zt4
xn+Li5AHvZoXL8Vr1y/938PEDeIbCuqbJy/17x/M7TemFPoTogHmqBRLXB1Fz7N8fTjl8XM6s5ye
vjRhfWIyv3lZnGBC/levxBqD9yI1F1LDMZ5brDgIiMVbSO76U7xN/ZIfVFaV+iTWN/UCNicuVuf9
1a8ICu04vNfc/8EJ/vqCkvQp8w1uHHddupT3hhcRtzrmrnLxlKugJkLWDFH1/tre+mm7XgO6iysT
P0elh3viITrEjFcex3/FC5go4ktQOvgbykL58mZosLSvMpwzjKMy297m8Xz5QxLdNjwZt+9TZASy
TIlfgkcvUJ72WT2x6AAdItBmli6UTTVfmqshHsCT5srBc1kctblyHf4Ym/Ss7ZB576RdveyWI/sz
Gj5G6eDcFItmLdajZg2VCITqvSh3+Hvlt/7IIx6EuN6UU3AdvoIfwUX490lxz1lsj+y9YPQZhsZ8
PvKlYGFOdv1lpi0qdgb8ekyea8A4Zd84sWyLn+J+ctTk3vM5bICoCTdgT1mJwZ/x0+IXQxEh2DO8
ly+euWCtSA+QCkIGpP5ECy72QeFLkt3fO/liTi70yQ71td3lC3DGfXX58Mu4edy05NRevs/+yYdQ
viD4tBdj623DHVuOuOrwjlkQg8nn/8IfSJqovIvsJLro72mB9wiokr9jTGSw2WGDgnVBRKMiIf1W
GbCIhLYxZSsgaE8/BkuViLrg+H4kwrB9tAof2uFz9c/5MjgShuftwj14qtghyrO3yyGA/uEX/RPM
hqt0CdrVo1wbd3/J+nPMWPqJtdrDrsvZQtLje/1dtjOa/0577abkjU3cSTPL17Ebz6VZtDKXAXFJ
mE73P+9HPqtm3+N3yzhnq8Rn5v8piwgdVqr2jHt6Ne2xyR9kXmqzJv6Rhi7sl0DaDYrlkPgclYYi
dU+8gNEkhD01ESQ0AS70tdngU3VqFqQ8bGWcjEwbjF3j8OYG702mLFAGJfe3tlYYuu08V13lOwN4
HR09GbP5MUZlP6i+DjqGziaS/lV8bRAikVWa33ToATcVt7lg5ocHcNQ6FIFlA6zxMlF31PBIiNAu
OXbnrlLfvdE6aGi2e0s/mifDBetZrpNSM/nQ2CanGDAFHb25LOItJ6YM6gyHotFh8MaafhmOOQ4l
NKGhwV1gQ2gWuK6kzXh/jNyeVQdXCchHVkL8ARGd4Gbz1LizIuUbGEkUeX0285BNNts23lC0ZQ5F
HeZ1Cma9B+Jx6S11tcVlQ0rC1kD1dnwRfkEDwYjM9Xye9A71YIh9cnBASGpeCgIil7h4yrn1Fp47
HZ3DGNfxfysgL8iji1hIPo+j9yIM5wiQP9INhtZohKSbtRolLInC8XfNa4f5vieqW56Y2qZsph8F
wdY4cxTNkjmrKpNvMcWmVSfuzVjqsWBtQZLDQoHn6kjeio/eexHEGwVyi4QC3yLDTXtv+kX9EbKe
rnMqeehEJGC/f8NdOAcihFzQUjnyFLfo6W2xVovZp5m4Jv7AD65PXtDQ4RucwFf5x+EG8w5YWRGH
hXYB2ShE7Gfj5WlsO2FoTAhH7pHjm+JnECQ7P21ncfcrk4IXNnCzECIrpERhz218XhT0UOBuWYBr
z8dRaTkFNAPSIVVbxHXxMSLtkXXu76eeaeQUYkNaeemmUABmol+vjzdDUPHoy2ESAmvLE+QVmYNl
tfKkgIWupHnePev85hU9tLMPJKxw6yn6XQ/oddPzCWKkrdSViFrlznSrzxIFqdBRmG9c8G5wdGky
SalkraLBy19xrGwB11+YQKcbBXQR2iu8PFbodXL64WTFoZyDgo5xJjQRLENXTb4k1sSknclnkUw4
hGCO+ZEWcBqYdBw5VGEvNsdrQx6/jekP0rZcWhBhFZ6A9eBL8sDBaFtz4kFRAzOHxFXKDlrdL/Ls
BUelnUV2vWJ+dIHLdBFT+QQyr2zpIXU30DqisRxOnTQ+AClbctU99kGOmGxqg1exGmFdRMdRiKZh
FsAgJxDJWo3M5aC9MYHYLgum6+dEW4nPzykmkCVzmnaCf/OTr4lB7J1s5aB+uiXHH1wNVJxXxu34
p7Hm9MVsqo0MpxN6MuQfgDSqC+iAIceGhKMx/6YjwoBnZLNkQNEwBAcGjZENsvoTC3EB5w0osVuP
LQprEMYmuOdCQhh2D7EUrB3B8zukC55w3oH2DiaRre+LyTG2VY5aOH9SP3IShztCX80hXXXdJVeQ
ArShdI4SQKw11ou0p8pD90w0J38h28NtnmY2ogL4+DKW4K7cOaOLQeEQ3tBiCYOZcanP+3rzUVBz
k+NCO7i3KidvJyPv1odzIly/zC/FjndICN4/4S/dOIGJdRgygEX44w1KEd40sxVmJdw5FcPoKe54
6pM36U+pgUpt7cvXmoXZZ3EXiAX9lzIA/bMgNREqN/qPpPNaUhQNw/AVWaWAhFNyEHM+oVrbJhhA
EASufh9mq/Zgt3fGRvj54hscEEFADRvJbYFgkPBU4E6PDVguGuEO/UEb091p4U9BKyMKws5MhlKM
1B+KTS6ndUuioU81aud7gwLeu23AMF/46Hwd9BFCNPcbbg67zRAZHwOt4scAsanxipC8GBIXeM2v
C5ryXHa/X2lTc8q5+sf4OiFC3BfycHAyNBoG5Rb0jd5tmNkpwM8z06KvXd2ePvFFoBlN3GLBXAXd
FQ2hAXwt4bXlDhEIilHh1VPzU3hKHWBJL6d/AlEFQtuIYQgCOK4KJeLu9AMmj3xSNeYE058lxfeB
xAJMsT6nAbMZhsggv4IBTAqLz0ATpvmAWHm6fKe78+n3Mq8qNjIGQEcgsOHjlK5QSdyLLgOOTfmb
+m+f6yN98fRY4EtcFDAWjh5ALs5mdqQ4dyYyJjWWeoN1fETv5gBBp17JP1Sml48Lkoj0AxeGzwga
egTyD40KInetwYc2GwI+cGvhVpQ+B7t77mV/fKsZpf8geaCXv/H6YyNDzO4E1NcTwOw/W1KJAI7h
GlKP5J33jGyRWqN4VkS2yNzyYdWqBQmHF5j2xRwTMm3sElZw3qsbc4XEG+4qiQtSMW8uEQxKRAoK
AortEdQcB0f1KxDXGD8MMwrzg4AJdcmY+d9RpJfhyQTF5r4aqeczL78C2gfHTkMDp3RflN0NtCSa
sXkbcly+xLQMcrFJSX9hxMz+DdHHCYMCDis4IvFCwmfeknutYHWIXb+B7jHp1A4aW4klWrUyM5vC
RZXqxhwR4O3i3nq2B0pl8w+Di/JS604PEHnhEK6415kNSSgBsKqy0cIly5S+Fg0LN5X4ydeH+X9+
gd+Feg6ViM0ri/mxvuA14U4x+iVB8iNiC+H+buUhYtT1ADUjAQ6/MvcrcBvoABFBOKyLh7YatP1O
sGJZGKT2q3TeLbxd3twHu9ZBfhz0IbdoKDyGrk6zF9hjsDwscYIWBkgblfNQjMBLIdCTSMTgwhlj
iyoEGIzwlWonUdDxMFOfcjq1Qb0AtoefUV6up8zK6FSSG5vNLndRlTojToWk7IX1ELnd+OjboXEL
+STeAUZCHIzWuJ/j1VBGOwX7/MPTLkP18rZn4JZXvDSYVvP1/90gDBd5ULT99IR3h+HUe4X0L3eS
koB7xNLVRO+1NvMzYE7uHLouLoeFkBXzurArOOSG/XYWKIJmm69qXbIF0UhESBtfb4BQE4O7cYn1
Cy61b+eS2fSJFh+Uri6wTFuXqhD82wK6kF3lJNQBW13FnvK2eFQ5WO4D6i8BN4s677W45PwmvmcG
CdvqXZQKEcldUIl8d9UtMcDjM3fkyYm5W7JZ/4a0FAuGxuV4PQWwA7zjQLzFGHkoCvnJwLXyUCoa
gqx4eSECAcKQnz95JQt6nvRsc+kImsYGMeb1CXg6DdYrQxe5YFg/vVCFXfjiRAqiL9f+IeYXeCWF
2aK69RdmwI1NQoxb8tzzvn9zXOVlfMY400AUFfQ/NAKxPKT3uZgtovjGUJj5WGMXiFMkw6VH+Zqn
0RWzYjN8BZOrrdngsvc43xojAtSMQsXgTo8UJWidzyCcQioBuCK6/QU0N6AY6Q08BDpUh3s8coaS
fnksuBmEeqpKvl5Jz64FqX9h2g9n7rAQL4/qEAmIU1JXV5tCcrHzjNCDpBljRI92HsAkYG+Ah4ad
/8QetiCwetAIWBcWywTgSSOrdJkpvh1ew/4ShyCTLWrTmbgSz1UT8Em00BEzcxCs7HI4f7vcUM3G
aF4OrDUsZPVbakCSaa3E/VPn+/qw+QYoBJ5YBivLDnNrdiaeyJoRsEgONkCP55XbHTI4jqeCbgPa
8Uycg2Q8OGv1dzS/r6Rt4wL/NVnpwKFW4Mob3LY4BJvWIrekg0d48S71AORGtzXSKBR6aJ4CcNu+
fz5H6FfNKdqtsNQyyutzX9oEQBdkzZYOZvuxqTsXY3zfya8ccJ48YsFrJdRWIpsPOzXuu+wC6z6p
Zkj4Os4MTQVo+Th9OCKkFKRxp+Ebe9kb6k74E6CVizxCw2RdX756FG10dcmmRN5CgAJdumy5XCBh
lFIlXXYBGBCYiGQuY/8BoIdLWN7DZZ3bIOFElwhLqEhgcZISXpfElCOXNdB4WSvWZD1CYAV4FB+5
bILlC50rykG2NCPQtraqg/grGIenzuNST+wmKAKhcZeJqYG++eoOgMgDEMqPW7qRnXoyfXp6o6E6
sNdXPcWwQGDhKi39Nj6c+TmouQH2XDT2K6CqRYyqCOJZDw7YqsAM7pYxV74rupm6ZCeqcM8O/OTx
d9DYYoH3XI/mijUKf5bgTCUqndn7913owsj8k8ArIJ898nD4EFavVA9w1qx7l1Ydnvj9L7eCvaj/
vnBeO2Olkx6kc+Wqu31PX6wfu6f+t68uwegXR53YnJpIVilbFFxaB8A9e0rE2ll/4c916vTVA0gq
YLwI5iY1PsRivWVPy063M2Hhjp8w1fT+V6tX4jI+3C8SA5qlZnJeUjuI5t2aj6zdqTeeKzr4nDlw
reOfP7Lx+an//V2op9luXxObdKBkiK5unpHJZmsW/4yNXA/TQ36ZAAUClzPgfIrGZd3NtlkH2A1z
1Zc3rwOnBCT2/4vl4lAg40v/ABY7VIAg2o1mIsIEO21kIfxHx+c8d4SfaTCo8BtAWtnEHcSw0FNv
Yuy+rjAH1wUmbZG5RVgtuKrsDB1bgl2X6cfYDrMwD/hXlcE96JHWwah7rD8PX6s2qL1hns6+BiOX
1+xtrTBAws/QVcz4Lz6Ma7vMbc0MZCT7vX3tcvvYDx5e3xX3lb+L/D47vsXLeR+ClzEV9enysbtv
mjMM9Ar20C6PbGjqGP5Nl8BaOl3xCAmLeMPl4EDuI8wC8kvbCuFfEBlQEbf4iHarh5PslR0Rx2J/
n8wL6+4sSciwUtn/ncoAaPHkkiw4yCTlkDRL91OTyY36NqGQoBZpaPccKcOjgiJZ/xyYFGJ4DVfe
QfU4MR2Myg6ISscM1UlFxEbij7Gmdlj2IeIi2SCEgSKBv5fQ/sqMfffy2nzGmcMFBlwzSqaM5zE/
5xBYIHu+8tl/MPHCdq070I+o8z/R4yGz22X11Iy8I8KZYuQ+D7Ur0uuYX38UJLmNjjMHFwhLPuJ4
Zzlx629kp1QtwaexJhJyjF7MyIOEbboFZRKr2RrFQVO1u1m8rVkIFP5n3ulv94iKjgIGHr7BYGg5
QncDmNBg8TYKeD9grCWUt/Ov8dgydHHGBh6NzpWYc8rXY/+zfi43L6c0RzNI/A6ljZbtATyCL3uF
gHpQEzYGpCBupkv0iZh1ja2vbjbfFUepzMy3+1zgbwJqGtdIH9h4dOn0iGC6PjlQiEAaZrvEAaMk
GvJGXShh7m3mT7M7PH4qtsv+0yvXREQj9/zT3SMUUrbYLObNEwkTPPFktU7Wgs36A1FSBTT1jfGq
upys707sp5g8z9ItgHILPQLv5CfW0zzlZhHW3tdEY8OIV2sVqKt6BE8nLGaOfD1hSLTN1vny88Mc
KAT8P3h6kOk5pD9AEhiQzP7cOgV72PzdAFoQ1JRVvCz0DQLb5nW0shCLsaxEn49MxfsDXrjAIXYN
d8qjc+SiH1SpAD9mjAzcxmkBmucb3k2s5L+cD/ymn5dE92lcXYmgeyv1EwY7217RyS2WbL/m0kbW
nd5vrCsWwHbrfF2CFQtUv/Lup7cnQQp5WOPgYUXHGUS18FAMinfjC+024DeRpA5IwwH8SnFKnQQU
7r2Q3bfNaXJzEzOKbTMH72FQhCDOsuD0OuE34MGxRAcRQX3wBTv+tictPhGDOSOevSuQZTcOPXaK
4L92bzdaC3PsO54XDSkB0CVJ5jz4dUR+aoC9NCek17a6VsDCLGr+ATPljMfGUcSHcJEuoKOZeFEA
Cf2ELziYDqfPAm4DONdnPg+odWLdl0Vp/Bmtda8t2bVkFTQo3iQEwOE71tv4RP0bInJolmd+qWrE
i8L50GjqPslFLwQ9GEMHCXcjp2AfvFVYNjMiAZ9AY4YYGDxZDvr5ufG7w+/r7mBVCoecMB8+bswf
vm5kTZZfflmyqtwUyIVkTiUzQO1px531oVgbmvMlecLGtzgmWKPEQF5WGZ/wCTXqoE3wujHjMYas
Ack2w/zBeIT7yOrcJGSECKT27T4A3mhms0v8XaeDiSUprZ4LgosmbmpsPXQBHMoGnt/QERjVBove
5yvkmffnzPdByljS4S5YhQM6jyPwBqLdWPvVfoixWRi8D81OASpsl+fSL28goYllq9hcJef2Bi64
c33e+uLrfi977SSDO8gszdx/+RLY1I+2/LuQm/uazJHaZGOCExDs+iIpnMkV4mKUvCdxS7KuLubo
lxx647wYe4R2MkkP0AJF7EozX7sxTk9GVgyUkLcJF8IHTH0hSWD2AYYsRFd03S9bsETzZxAqs1XQ
QQVF5wDRBR3R1u9BM0fLX9L1R+U1534CI7YSPjbxo8uATOJt+ld5IhJo8bmfcMw752BIg1UUt+Zu
EuAS3bhvosOw7MTfwvz0TtOYc0xC9gRcvF2FgC/KB+mQg5dPhxg2By8FBRAPVF3c+0IAFqksZx/j
JO4YPCFhCmQ80Sxi+jkJatSuCQ1qgM/B6r7JzYcPoA2rh71Ix7S4L1UXNFKIF90W9QBnAp/VHDOD
2bxtoNBszPRyn8ZwwtwRlLDXeSfuS/9N56fXgoFZ6GhIqKOlEBBscBY3is6nnNkICbhlxrphZVX+
yGzDZDVd4q90e7G0pXDcaJ7gDiJd1nSRuwxpro/bCBS+187fG7SEogDsUAR6PSZnL9+anflj3g6d
c0trizSj5I0vNRkB6QrMcRkp3tLN/cgcKwq6g8SE0C92YPC7QxGCBckQbfgXXSjRgHuC6GUrZLKs
Gx6lNCMb9AwjDXiTs3aH3wAlypOyCt/W4f3pBqBrCk1FH28fc94xr/IlB56znm5jqj1xiAQc51Vv
AfzGwR0kkE/KYTngoXNUzvs/Do7PONSQiXcgb4mWs8da2csBSCpf83vwcrkJGA4M+4G7Ll/HNtqb
5n35mZNsYXZW5gA2nmPMNvWJ0zbKsaKxir9OvUE+8M5gRp/sVLsGWoxN0F/xUy2A3j3NR5jbQ6b7
7Kk24FKDopddMLFfZotnxcdCz8d1F9VjSDaialYz6bobD4BzvJUNDqnqFmtuCuKBVrpIJq5KYQJi
uF6+l9l6Emb0X9SeZgx9lLwiDjEUDZqTdps+zZeFxc5kF10jAJJPi5EPEr+g/dBp//tYXxMBWlIB
8HQVisSvuMc88+/tNRxGUM4bdRAlTtxeNUbQCZt1u+e/X/PInuy7rXoEAl6uCG8ii60feBiKW+wj
d+iGJoTA8gf5dUQ/7AZA96CpYn+PzR7Nk2y0zIDLVW4h61OngiTwU7BFQIe0Apeqw20Hx19gShzg
Cjg+EurtB9rwOCGZrVWDzfsR9xV4eAcinP2BLgDXBuDiEePDAW3+NsCatz5YTtrs18Cfs/HA/bR0
ulz64nnsmGzntAF4ZoTdMvfGG4xqINCUpV7krIgRIJAJsEc2ykbzJz5MytdcvyJxxmlr9NZ/grS0
hC20FMDy/RxSU0Ei8JmXm9lDr0/VDLkSW9tNICvsBwrPa84NwOBRhlwGcP1p4c3oSiaCvpFXmWDz
cQvj3PisTkKKOoTHqxPzDYRMjiqjPdIO0jpXEPtQpcBEoWwhyG5tkkELfDOsx/6F47WfX3sUTYGE
fOjwxtfRk/EKR2qyRj9yK3sNbwA78xnwNaNwE7NffWsDriP8Q6TN6JJxr4n8trWes9deOUO+O/H7
xpsJas8DJwDBHHMoAnAD8V4HHgdAxB69dcl+x1dURfKWgyFXpyksoNKgzcXSB4ietpNOQmw+DsI2
m8cA6nZQnLJ6WeASQ0fhfnxQlyG7tXWy0Q5t8GwdcZ1kBlri9hufWOtpoAGpSwsN4x1Ho/FnYs0M
hUF4A3WJ9yXE4YDmqKjRhBz8Z6CkJYhj4OBJOfMPgR1nASBGgR4kuMokb0jTsM6XKH/QPESNhRvq
aP24oK9dM59hMbOOwxhDdsWqGw8IcLTleACGpNlmgDKWENByVNiIkzVv9eE+Qc1xMEFT0c+yUnYY
7F1O6a2ZWPwaeZlAGtbmSChb6Y0ftApuNjtAxVfB41Yohgq5N8Axic/p18JGhhn+d8/171FhFtH9
SgthUw8IaZ0+/ANhFko974JNaXRHiHCQsldhQpZWdXzt46UWL+TZ1BntNcUY/3LzyEQXvtaEtVH3
y4XC7JR+nzP+2n2GkAyLBfu7LMdOIR0zCRbEHEB7Ng20jw1vMy5d/MONfv7WdLxhmS+TshAZihaR
nUAAB3gbne+1wVlFaeNHOFV2vG1XUEbpbrU53vHbU4+oo95eJA801m+0ZM4Qr1TCPYBNamuAkyeu
RVlV9idA/28W2azwluqyklmQQinZI9HPcCYc8wKUeAEPR72emIMjam/UXjf5LZj3RRzjYk/7AKmW
uRZA2qzDZEVRGIqITmXLrdNDJsfy1MFPECsBpHviQe85oUE8lBYTlvLwvAnMKCb4RViMDYGRXyPe
5MZ4etFsjEnGDmhqihfC79dhIMYxta+ATCdzXnWmDCwqcQPK9cdfu5K4V646i1yoR8UeqRHueiPZ
hIxknZvljhgHueUT8vVP/N3y6UGQBoIKMZ7ZieAxLD1xuGd4E+QxQ6MtWnDoEjEAymh32bcVFmei
O4FV56+jFY3lK5zaxGReNoGrO8fQVV6Ck5drj/UpcipfXL5htUVBxD1DouegrcEtT9d3cf6Z/JTF
APOdMioSB0bfVV68fnq4pjl4S+Zskvmd9V8MQlL6GMiwIQwMaK8b0h5EMAJWwEcSbpm23h22yzu8
ZjJAOdOwwyDGSjZMrKJtdGLCWsA9/LISg6LMW/x2QI0xrfKmg9pJzwkAV0uC8uSTtOWKxJAPBrvG
t5+V1jSUtvjuMG1OQ23eepOFzA5g9rU+3sN83hRjNLz8E/fypetmn4syo/4cxs+ivW9OgvNaJkvG
u/uxBZ6Mb/MlrCjTgUB/fCK/pNfgN1OF/Tt3fAOVdoJOLFNkNqnCCe4wx7Q6jXYZrHRQ6ZLMap3i
muWsrZrxKnIJl+S12EyYSSqGWFKf6bDxi7uXNg7HCVXHsWRIklH+qECQ2IO/CQecNpPlAzNNzD6Y
obcBm2kmeCVyPDvmb9WAgnphojy10AoeXEly58M6At15LJNY1s/f15J584kjoP2MVkzk/RRe+qcz
Ib904DIG8Sfl3HRIJZCmBA21IXoq2MKR/SFdI/bKGHv9+GE3LCwxUAphuKY6ZDn8pa+QUzUdzsgV
MjCmp7MxHItBrd5CnlHaiufe+cDIIzrMogUC1Gh3kkz0ziYPAyogA2FeW2Wz+xaNcUwyoJqONzJL
7Pey3C+J2yvyKyoH961CoX1Md6y6Me00Hjib6SXeAjjxOUP1IQ8zaIW1MrfUgQNHpdBUtIqJ1TJd
bsrZPXLj7CKIVjojGt3/UQEbhwkJ9U0Zon2Q2wyMQfmXc8AgaPYQCm04X378sSDnkbnlyM+oLYHC
2x/+CyJMKKE0UQ8qV5itYcAGJfEH+0FpVgJWr426sxXnvZWoJtQNngGefB05lJDxVpwzaUIwPg3Z
RABcvrMaDvHa2fGkhSXpjehEZSFcqVjK+/AUpGP/tFTU9aORPUVzUlxDan6PPBjtcWl+H7DoAQJZ
PXh90YoolyHnobzKvebCmsxtxyuZ4SdSEEDmISPC2kWpQnHf+Yk2tPlBewzOtbaTf+ErVUOVHCOF
fwN8RmBMbxDgt0P58QlBFHQ2RK/55PZZsRk14vMEXDUWGibwJFt8aMMpn/ErKFhb982abgMmdY7i
fLn2G4ma4A1cZ3DuYzNd/juptBsqIpYENzxTRmsknF4HJp4Fd4CDJC7gue3y2YjHi9svi56G7G9p
vf3ZNpTsaEjRn8OPBcnwPKa1ySoQKQA22xgWTg+83yhcAfko5LC+AdxhP8/qi1cJMZKvJbOSvyNd
YXApb0A70NJRbdthJ87SlfHgtAoQ4Cn+LRzFQQ0GnXJSwEU9McSv3e5XY5eLyCGMHBz2QI8zpcjW
6milFjq0hwkppLb5JpSNmOp+Wz7WEDbQJPjDBYaYQ84Vlp+LuBazMKImG8jT0DFgHVHMfSlGJZI9
7+r07gPguPJ3Rjt0MpPF9ekkiMMjIPVgLTP8vzElF38o52hZ/Z+yopqDz08dzdUPtd9VuIor4tNd
GIQdJ3OoBzxnyKc/1RFzeM0Z1w5Hmx9KR2Fx92C4GF+XOUztljeu+GONnF0L77RQBtmJ2hyF9Sna
3sjdq8OBMJFP7AhMe7R/G1/R7m7sy9kIPnIv/eLjbbIFQfY1ybzO1s4c1ebpaWckGuCHodrWLXEH
OE/XqGiuRP9698iS6PmANdmAvnkR1gmyiS0Ss5wKGTVGslaxYX81XcObQ9zpOzC0oi1VJUy4D5eI
v3ig/QCfA55Nwn22IQDrp8WGkD3RUBh57FnMHkoWnmo8xP4gs/xjpT25fALWFCj7+ZpRH6Fd+ASe
BPyEhRlgNCiSEFo5p/z2WCLukOrBHQBHGkHvtFFChYBWIl92vw2iHDb69UjySV4LAJ7Xa0ERXEQB
mTh5YSHEfCQUMT6mLMaaRYBLGpN/vGaQ0QuT3ozFA4k+uUw7V6K3pdZBAB05ZdwmXRWft+fPoA2J
wnT2N3nCR8Q6RZ+ilVWDDWADFYyyUBiDYBqyP3LXBUZmDo0AdFBnhNXEFMuNTtcqe+qL8Eh0TdbH
0xkzz0ecQkIdNJaGsTm6ef0KKNEUIZQvK/YeiAlybBYGjPscsURo5/0Annnf8Fg+lXsSpLzJ5nnl
sXrKGabhWL6f2J+I+4s9j1miw0TH1s7R6OOpsLRgzUZoIwVI7fxx0OZT643oXWlJyB9QnzBMMcas
KvzIwGyd8S/UY+3nSR1IJwmBdmrEMGgGvgksWOQUrQE8Z33uf5D+lN2L4eCOZdf7SJimS4lkt9x3
iAKzcl4pWFLhuQSPcXTmffho834Ow4/yqzxQuH2ZV/6yiNHeNszNvjOpsMlbPQqKk1lP5oxDXvUx
JgJD9CVPsj1FwwUBE3hLWHagPkV6R9CbpwDxkTvJvdFpXtraZvc7nAOm7pyRYZnx2j89kFYNegaM
R9oWlJDHFIzByV1e4LVkj4pZCc9OMKZvqDi+aEQX/lQ+pQLcNBXzuUk5r5bF2kXceXMSKaD2+Vbu
bQha+K4+jZGfq+7I7wSTjpreHqp4M3He0WI6JVDpL9Imo2wcRlSMH3CpQDriNZrplPFruJI8blSR
M/f1JzI6k17N+T3QFhD6g10E2h8C40iFbhVhZGo9ZAdk8oshIjsGBPHg1tGa0Z7EHt1UjxsOM0MK
KAXhS2b0EfEXiMHb/vwCvxjPagykUErBGZeFjURfOvV6moUOLR/WprQm7O9GLut/YCDA8Oph6aok
p+bA7kbIgjcrYskrXkeu5FO4gGNa5PNkR/i6UL3YkEV7MLjpMxD23RzBsUGscLRTY2qrwYosRWbN
BjmsIvrFoMJlvYs7npmesBd39gU0E9xkUaRBmIYZC7j9FJ+MH22iixS7O4Va98qMa54Ekj1k1628
zktbQJz9AXRoPEirk4pW8c/IxdRv0gFeGRTu2ONjwTiwrAo/LmywHeV9MSGNgtVQBg62rwDHE/s1
9gDwfDmd5aAjoq6YtmBGRCJciNS1yEc20mLcOnLj1eSegvZBqYJxxihEmk+yhThBziDH0tYE/qRw
ut78L3bdKAon/JqxNNeE3ei7r3uWSNoWTwUkeZop+m7UVvZUA3d8pytAdBUAAKrBzA06FPRQCKHm
dNG4b1MboUUVUTrF956cnqoG6+tiHY0wVCJ03vh5yb8nKf4DCfe943Dx3pGip+RHIBMqY0Uk6hMk
lBJ3AJ0CBwPoxQMm5N6Ln6hBiW+JTugLfAaJYjrnKCG3MpMXwygsOX0Zi8SGQAPAbrBYJCw6Koda
oZJ8UGmoJgJYk2IP0ll034NrEqaH+kG8+4ZvCqoouSW4LdZgj9KMRAVmGgBcBkn80qAA8OrLxQco
carNankeM5MSn1+0DiT/WbEgJ/GBsJnGiI3/ApNTcBtWmjkoTw1gPvwYwZpodk1FotmYqt8RplTY
kThgMHhgUyRgNeSChk4zRREIJCCSAwMCspPZ6WRb7ipAnK8CLh0YYdStktJ/1JaahH3tQJPsP34D
JrtCPg+RE+dZhTmabwK0cU/gF0J+XGaNXlZeX/spc3e8Q1JTeMx5Mya5q+KqwIoDIAOIzLAaG5Ev
w2+a9wDKmxnUZfkNudMW5XUcRDI6eYOdHH49GRsdXXyNGeqF49iOm+sEZZ5C76twROTbYfAzHRl4
hAOfjbz8iGHNwJ5swBK1QLoGk3S1Q45NB8cuo08HaxeBmC2c4x6Rs2WjusJ+/LFb/NxQcoNhzhsy
g5+U7xPFrarZh+6ks+qpjTtL51c0bMjQsSBYZVh+BnXwYFTTDkbNyaqeOiIMUV5jshWcQu7sgV1U
FiadM11OR/qfeFK2iCI4Y+QaozDJzPHTe2Xs7pTFyEZLnz8D8J6NrnARgOiemUVPPPBzUxYwurTC
fg4pe0qL1lRm6NzDboeK4U3QqPHYt/LZilcwFZmLkTchrkOf5x4uADwgXgd5F+rxQ888pnoUQGAk
o5PW6nDqVlCwXASvKuNKtdqytLsH0AZUMF6JJ6f+N/WBuPXOCxw8Z5Dtz7PAHLvwMFshzp4xUMEH
mup5LeyrJ5ILfj+16r9M08fgr3UmCZGVkPVclbWchQZ6PG+POIaXM47rrt0AooOuCJEBGDAQQXph
OmnYtNWAXMZ6C/kumhAXxBwN/iB+HCqWtr5qg0gqJRMzParysZUsX0tAHcUyWhGcnHRenYHKfC6M
hl0aIAYFw/CDbE7Y5+ywvzgO2Ob5BOljO6WY8KGvMOarrW6VbWF53U37uUM+6gLcRpyPj+j74nL0
xe8XGYaGHRsDinydZr9A+ckIdzEomY2iIYmqHjfGBiEDmhua6+y7S93MK2f97GW/BCv3hZ/Sg9Ys
+EzfghbtKAhPHiBJOV9nQGMJxx9v8GAHXabMcST8BfBNMVKjksjQ5A2aZzs6j1NWk/HiuZXcsSv6
yOnGDnW7OoPbj25eDU1XdOk8Rukp638LOJKANN/dCnHW5yOYQhIBwLl5k5wBgSOwjsLWTsHVB6s7
Pd7nP4M2qfA28v37T32aX6QPGxM177w5lwhCfQbEqY0jr4YyrF6FgMeVHEb5AJ6EyD5lHMkahlLj
0GyqMEW57SzcpJ9y2zb6Y9uUprgASbNRHdGO1yVM72OzeDAGNxjoUxTTYshOf1ECcLOZnRhfC00s
inVl4FY9CCi/8IVvoCZAZqhLbEP6A8dzLASLZqagjG4WJ+Cgh9epSweobbN5LZ9+c0HeTh6MydM1
NhbcTRxj99i5D7qPZ9w3RPvOOsAAgGNDt9WVYOJSktqfKz7NqO9ND9FscijhmSNcBofES2QHuK0A
Oym16soul29wHRME/T4zUHTl8uVdOKFP6umBeiEhW8uFYS/eORTj00ufLWLVqkZ6YlOJToYZcJRZ
V95EFIbhZGemypt+6NFMnT6ORdCQaYcRpvyaZbKvfa/vxk0bFxdrFCTGk+DeOXEy4BunIE422THD
ZI0+lf0EVFkcroJiiYUsc1L2ihemlRA3kTRTN+TsE/ooUAeb4M5b2a6eBv0s5qQzwEuB6KSr0Xqy
Fq7q6XVoLoB4/2fLoFqqXXgLgbZ9ajpoZkbCy2bUavv1ESmMoSFBgjsyCckDwvVMiXGdBlQ7PjPS
gUiamASqJZgKV1NtKoCOSdoHwL3RLIRy17Ik1+/zNuAYbLsQXxeaM2jcDZNJAJu8rJexr/q5M251
EN2zyyAZqdkfGxffgKsnGZAJ1MQF0mCWJiVhD0TnQwDFpd7q6ZB7L9tAm10km6lOgwv0001K53JU
1ywwmb0O4wMaWoYT0rAyURmWecMAKxlUCIDrI/sIzBElbAYE/QVA+8vkKboSam+c1uHYmOMziadY
EnL6CzB/i15HRT815Q9SlmJmX52BM9tUQJA/IGzsJY9q9NoE6ysqJh6jzSXT95Jpto74vTudJyw+
8X63dy+HJX7AMJBp7JcLnPoTdhqij4eCy67TvW9J9wdUhGTrryUdlc4dqOdhtMQ6pZP9l5OxVtHc
54mGpfm7Kg7iMAJK5Kb0T34oZREICMVK2c9ObcGkenyCNDZp22Gin1n1auBc6sOEnnUuzaenrHhC
c7Jql8KOshw+jfHEIDJzJiDJMlPEgGq0HVF0M23DZ5bfJ+ou3jUvhPp2JZSOTXd4rR6rBv1NkAZj
88sGmZOj6s9F/7apmHqJrW15vzbfLStiG1Pgf1rBHHM2tqQ7NEc+60lrVo2jjKwPUlU94qEe7Y/C
swtGqOYupk6yVpxKQzaTza7gjrz4bo/dNDoBU4nYlvpfFLFvWHpO0PyFQnmR3s7jvic7y+tvwHaY
UlG1VRp9MFCXeIziP04/RqT4r9V0N5VWPQkxZ5ej50jg0L6kIaQOdL9iG7dRLSuZibvP37oypQ9T
A3cabcQ3jk4/n58axCj1SRJGLDK+ptpuRGGLgPy4h46jzSsm56rXC9t7fnrd3fKPSu7zxaklWWdI
HIr764f9wYN1Jlow7PmuFa0ZAF90dQD3esgtIkTAxu2EWyfzIGKtg1D3mqGxZLNkRJVBNNLfsf3g
s/cR7wNCx6cRt2BbIZCyrl+Iou3B/DGJxlzg7tNCftap99qzdx9b6S8znOSnRQx4L4nGQzEZzObb
YtdhXsHu17hjvwow8wqWqZ0LQOeDqS+hI/uG+7ljZkqJkJ0LwX7aoE1GU6PfYButsF2pziBKsKct
bI4DBwjZ89sb1aWVakeL7A8pMm5gAn71ZfENRu/942WhHSZcMXx6zwatmZWGoCabdCa0QyeaYH9k
pseydZMAdyssm8u1wvsFfPp8P2mqYbwrEyREAboGZgz4pGZfmdNSVyOMqRwWYP2c1pyvexyfoth6
j5fikxpHgznznmslU63HruwX5WdGd4wwaYsoAbuTdryI0HUdM7wsf6fkucfDK4r5Kx98eTm+ENcS
p4PDOKY8iwZplp8eGbQHUoDdTPyHHUGP90VHRKkdzVF1k49iDzENv+t1N16mvKUY3e0/OQEHnVMK
qif9HXrwGN2a7T9n4G4TBXfQK5x/tMLy3/SI2JHEGgXO1RxjPH6buOub2UuCyfJmLOyM8mU7cXiF
8uvzCK4Wg5FyZEkp8v9OIqw6GBmPDb6mzI5Y/KUqvr9nOV7H6i5pfp6UCMVWVb1oSnO5zOV19Tgz
EYz5T6b1bZDB5JcDLD5q7ZxONrUMO6a+fLvDV9pP2p+xAnbvsXvEi1GzTr6zOEI9AE20x7rsV03i
1f0M7EnOT7Xvvm+W+WivCHBWIMg8+n0p/0T1VUhAecCc7X77qtXXCd/7/WJ+31+651qabIQvBC8b
Ba7nE/GbyP2mSwnnJVxtFIv1NNkbPDanrIqtDxBbTDwYMGDD2tJuOUUP7cHuUzx2saXyxGo2fntM
2jM5UHrYpEbFbEpwYtWTAXxkoQIuzRCZiikEBxNHlhHzoRF+SAC7Bh0sZRC2Yn+CGhbgAj4UBABK
O+xIxdxKGFKevtjKY53Rmcl7eCooY7Jc7q4sa/8j6rx2G8eaLfxEBJjDrUSJysmWHG4I220z58yn
P9+2/8FBoz09VqACuXfVqhUCYhDhREDPJaCedC9EAXgxM+1P2YiFvxZmPengSkSMOSsZoFPZWRN0
nwc2xRRdMCgAtYioXHHkAPYJMkBGFdqBL90G/Mxcxi7xtJp5Iew61hItO+gwTwH8a00CBgLkAXRj
iCaAw+aHVCVSPhjfqONagIfMqQZ3Nl0NZyTFLTMxRGiiAyiVphOJt/RnardFTT0UMRtek2lhMX4A
Gpvcun/McKonl3dFDAefENMY8FtpiY5hVtHZrhhIUULIa9M8EDRXA9MWu7Zb+9BelT1NMJ/BFHvM
YamyDJ94iHVseDB65R4Vw5rqPpb2U7Crwg0+OhhUU/hP0rem3n3tZcQbInxLnTdgC3t47lRYuZc5
vZbjQ7YPk3XJMWOBChDvndtor3WMpCnm9Q/AhxCMEa3Zwihchvlkc5AxUpCl2QkeygzKiarnTK9A
05rAefQKYjTU1fiCMClE24sGnppa1AeA3ujyQrZjr2RrfJK/mQJSwXBHmqhK1ODpE44W+Fe9HyHN
iED0aCMErjODoTuxUPfgSBCPyQB77UtbgMt8D1QYTM9GRvSAsSneY7SBCQfidHgtzwAXyYjc5FYc
sWzYg3XC4ewIb1lh0BMBi0JTG7ZhsUXtWnmFvvj2maIyh8i8gFvvVry8AGjTfDGzJiAaSANyDy+g
rcmQp2k9fbMyYEaJ4xwdg7QA3t40oOB8UKDx+WdHMDMciDc4ATARfGbaW6C9fhehi/awQQfmBHxh
i7tSGgsZA+ID7SZErjWggos77ExBaSHJBXPdKp5+zn9yZuVkP+a7WXhWqziZmWeHPT/JWQToqUMz
ftdzMVRnISC7xIHUzHjw2GiwaHWG3/kecJfEedDGCsqijepcqIK6bxggw1bD6oqxDIRXlD2Q6VeQ
SDctLoQTFuq+9T7IN/VvSPsWAXzSIAKmLq3uAPoMKGEVi49W2doEMKk0eDALNxfu8yB3NJ9W5UnH
gfbZhjF32EvFYtFuz9vbxEjE/hcJd43gzhyzZW6j6G+wCBit17EDtAC5DQmmJeM0R0DKcAz8H8Nq
VlgmMKOUpF1Dtm/zNSTb7FScKnYKEqTKk/lTtqspeNUgVQ35KoE2F1BSbSmxFjHsGHzi4SFCMw5e
ybwKNZT++AQuZ3ZABkwWXrwYqp0D/TAhy1AI/QisekeRogSvpkT1QKQKPk0Ih29mgogWIF6wt9re
y+CIWOyswwOwDbUXlTaLHMMnihnsITCDmpHLUJ3j4gsmDrT4FXNKGcUCDPTvl2Bn9U9nML2i3amZ
XWFKVm7lnfU0ZS65SbT74JTqpWL0z6JJ7sSLw9r8S8kAPWpfaMxYPeiTODKGW0xDtyzNZFbXijfu
oGfhHI5r/a75ou1mV0hAe14KCDHUQSOppiiQRD0C/vcWzS9s1smleuZvu8rFZDS+5egIIcShjr7i
fO21D4Zd5lMgrYH39X90Ga6+tQ/mFp/mLSZb+5h5jQv+j/8f/0B0gx1jvzG30BOmw7eQx3p6//bt
X2aCi3/NWe6Bh3IIDdrKPjKNOHWbgeYSnsRS5vQEO43UPa0Yl+oSMULofhVLLqDLb+wNc0vmlVzY
2Tu5tlAAOKVZDCADcdovseEg+4TYF6HrBWstQFKLLaE73AslJEJUerm0WqGwRPOPRdQCvVpCZAW9
KUo1clSRLZdnod1LdgqNNn/Fn83f/2mbCkXQvjomO7SPPEz8/Lvpv7trAihoPI3EgN9HiUf+79G0
wjzn/x7C7/5u0TbiKMlOQ8fMmIl7MFzl/xCQ/++x2kbbIDAVD8h/f4qn//9/s7B2HgcVvwNh4l7a
5tdzpfPEM4tX8t9DwUx3PXNKL0NUKH4qJBUx0rYuEa6xavoVI5XlV+IAnUfmwe9f8VMnsUL8t+QP
2tMXzRX345W54r7yHa8tIgL5Ix70d9fOk3Hy6jzU4F65TtfgeeLG/3/O/+6c7MQReQ+/xyWDgKP9
HUmjJS7X/aW/lOtsZf0er+RW8ftsNdzEf/VVtgLr5sUQ8aG54qXZ8Fd+nw2+Ais3Y6wd6IW+Erfr
K1CX/72NziNJ3tNccWfxRsSTyffOI6qN/9c24qnFfcTL/vsp7ts//d1f2zBe5T4Nt4kPpeRe4rnF
reJx4n5/b0A8qruJ5xDHF2+Pu2c86O/g/91RPOHvi+RTJV/7Lh483PqzeHrxwL93Ln7798Tirfx9
MoIXcK8CdoS/T4SDX8Rh+IRjPgrNZdTIhy9ulATuIp6fpLzfI4g3KW5QKWB+/xHxnqA+8XAMQC7W
Wl3Nz+Ihvy+YdzHcMh6io3zlbhjHERTx+4j/XuTfmxA/xdNGHLeGSvb7lCT88mvxlH+HiDbiX+Mz
3ywHFAcTtxJZwPctPljxThVOIc7u/y4WcbqJP7/Pj/EBp320Y3t/LlflCvkdf+cbiiYQuMgL+GuK
fX1jb+0tIk5cw5DRI3YNzz3AVXYUv+v3DKr/9XubkDMTOWD8orusYO3wGNNrg5NftMYjhYUnB+Ej
sA2xFCb71rrOUNu700g+RspDAm+6KB5lr1f+aBOF9xaaBGhsvoarRlVXEvTGVs5lGv5LJCDaRzo8
JqQvwb2Dk8NK2m6QJm7ET3NbfgYegn0PQSLe9///B+ouDqcRISzizUWetRJ/cFvlUOL/Um79u+3v
N8y8PJzmga+YmzvNRUZiNX/AbaWorTA+VqlcztA2DMoGbo6bk2z/FOGlzLYs+U3l1rBqkZAALsvP
vGP5TAkPB8G5EySXvcrhTbe2EITs9XhqnivItEuGOTHUa0i+T8yLtR0dYr4ZGGtBRaPlqRbsDKi0
Z8dV7BcUojBKzQM5LDMMxQxkK7sWp+zYfGFPa2sruo8K7gle1gjDn+rjJr/Cqn/2z/pX0AtqmWDe
ElD+DrZQV5T3i+G5OksSehQa46X5SReJUKZjVkkuow0mTeGvKAz08e5YRqwWjOuwFuVFWy6kUrRN
7UMyFlCb/fStJ7md/Z5mOoe9SMVYEMxGT449AUhISD45yfBezZaL4Qrtxs/43j5itjHYZzHh9sJZ
c+RswZoUO5Gr/9v7AgQz99CwYvFxLsYsYzm1XgJBCU/s8tLLR6jhSHG0ig/Ic1p3aFy69RCXeGtp
wQxSdtQFjIUZXmH8A21Qg5X2bXBG5kRDrSghMBvtgK6oNWjTrhhsJ190W4AKViYQn9bija8qIPtW
t9fNAf3yMtkBem4h0RMCEnn1p3LrAIo+TfJE/H/48ey7G/OIbBOSRgguDUOnQ3ylHpJXPlr0abDL
GeKLOTPZtktcLXCoQFVnwx/K7hAEyafoDuVNZpwBC/UyPdmvzdbZjffy6L/wFKKGrO4DYgsfCj/M
9B02cUdocdvs4Nwn7FmpQiLMyqY108nNALMX6xhgdnBJOJgEcm/ppIh89A/VEXOKjb7Tr8Ht076Y
z6SNGF7JxFRdiycnB23trKrj9I9GtXnDoHuAW/4+XIKrchte4QjmzLpBYMQpo/1QIwEKTFTCoaUK
19ciln/wRQ7b05y8BtahRQhBegs9VElLsak1HGAx5SHCWGRh7NRn/gvrATPVIT4NpJRCP6a+4dSQ
ASALF0YUIAWcHEaD/RHnUzlGsb4S4mmmvbcBYzJ8fI/yAIsHsibzMAUBCfEW0CgA0KEnVm2F39SS
boX4GxxT3gD4g+/kG6QY8206l0DQz1gtoUfCmPRxsLxFx/GzxnXJOUm35BvMnsbuCYtmAfybb5BG
qX1phmrah2LNo2k2sNUSrnLmlr6JB6PdUpY8P4R1kTHWfzKv5tvgAMyPPsHzM2picCrXucVP1Lui
R2PCwbQBK6eB2TgvKzmKLBhIewjo4WeX2wa0YxiO8Hq0H5Cj6UsMtYq1XGLPDfVmY8p74zPEQsRw
QbupZMFNAq5lnyRJpohQ1LT42ldPEVyj9qIp979/TDbRCvPn0G8m6JtAKHCR+KIcnDhhHLfnXNlM
BKfaALzQCm7T/FrF+9HcGdpGsGEseKywGLaqEZxoFi10Johsac4JfmHww6iHaCObufZbxDW/iYYN
oa5iJASrh4EEJuS4/qN8JvhT/YAhFvIVQBILNiyKZr/NuvOsb/GhhTlWRf9skg9gOtj90aeTY8WE
5cAXz7dpXsarPb7244H9LHvV0iuTUipXXZStfP0pwzfqZhP06oiKQHCJSPdG0GAepvhL7kn0wjIh
ucMIIz3bkXmyi9ODZkbPHXComnxK2rmjdw2+eUNkd21lea3T4PbCgpkRYyZ5Pmtm+xbr7wAk7Bxf
oElO9NKQCn2lPwq2su2h9wBmNc+9smM3GHC6ZWR+mDPcuD65EpTTdO6nJQsp0hNSXTJlrXXrVDtr
jst5jRpBhudYcn0Vwg9OjFt1rzEPQ36IrJX9HCj7oTtOmDZAM2ffk27aLa2fAgwj0O2TpP3GmaiP
HrbCZnkP9CcWbjPe4+E30NbpT3HpkqG7GMN4hXkawMJgHzqoBgMEnA3jM94/bhe+/DoM2yRkD8PF
akDey3WUMSKqdqV+x/9EBlNChTwztyVR9AkjD5NxPPsoCnn7IGMxTgedXqtvfhBoGgBbIKt3nicy
g/s19EDipVvFWWKpxmmAqSwbf+xm+oswTJbdzDwUSrStdNSWWSW7OhmdJuCJzrBSTaCa+29cGJNg
uT131kFnnnaBrcxOxeWILZrSndLsSApQFfwSLhLpBx+MpNUhaoEr4vWLbsA1HBxphNIe/EdG0yYB
K7rChsFacBMNpE9uCGsRgNqqAG0Ui4HWbElPy/wbrEZIa2yP/byRnFOBiMpZtNleuP8b+2k8DQHc
xGFaSVZ5DTJzE0Po7ldAWNX8SkRqAcWqflLacNeV5qYnrULLzJUT5VuzzJ7Qm0j6OUYprnMNyYZ8
5jfxeONgQYDQumAN1tL3CdwhBirtU4wq2+iA+TmGLlLYMEhJyBzGXXuMq+sQxzsjUr3uW9KsGyPo
sBMSMCA7bQhg+LC1cpVxWpjszyG0i9qubiY+gds4gktCagYcgwjKGRGRyaMFRCu2emxBmhShOjZ4
NmJyMwCpzjlKWjA9KU+AbDvjHhaXRlk7/n5G/ld5VcbnXBNixZi2KAOmCsFhpN0F/8p69OzeOG0k
6hC7XyrNcBhGMk5wS5isD7Vd+v6XiFHovs3owZchuTqFQV97dY7FPwPuyWamQUZV3pAZTsjHWKGy
cPpt3YW0wOqmx0wAPkAb77PixndRiwQHv9zmk38mUt1qH3KJ0CDYNcLGURkunfpi+TY5msgtmr1d
dZwM/ibOGfmnDFpSh0HNdIXe1cKuVtnALLmH0/QU+mAF1FQaFCsUSbXxCAm0gIxUwBOwu4cOI7lm
HQp5AeY26oAEDF6Rwuu36+rJgJbV9hAYNf1jQB7TZubV562aU0XgaALipn3WfU0ICI18+qEhmogQ
tg4I2hEjxF8mfo55tXPyZDcjEI+78dTmdP82phdN9WMEe5mSaMqbUzYFz4rkTg35Y8UEMUQZ38I4
fjF6/2GUMiegZ3blvtTjS2rALTOrdJPBaLPxumpObWddHIl3Xvgro2leAoiU8rTUCnkzEqXKeKaG
5qk0z7NE1RLQjJc/eY/SOayYVuDjYKten66N5FCNw1pJD76cvWYaBdzY7PmaiPdB8hq0HQunddUH
7TkDIweFy3AfMGxWrPBTlmN5P2sFOwBcDE3eja31aev2XgaCG4dkX/XCj719TAmBO23HSAX4rSu8
CuMiQ0n2iQ55CkLRpF86VPVUbbkB+U22XEfJVu0Ahm11LE5YffjytjMdHB2ds0z4gkMgx6BCawLf
Rx+iDpQD/SOC3KShNBe5uJJib3rHv4SlvDpmeIhVTPJpkmCyVQmKq6zdxNl7WkvbKQoYduJLbjn3
WcqfdRt8kBCD2Y0aMDIZ8hj9pvSAYi7rSDhN1Ciq/KRJTPgDf1tWyAoeVd1unEL97GLyiDp8IScv
K9DFGYC4aXJOBkgOQ0u9xbceFs4u6TQvUVM3BM2afoLwqZeWai55+piQ64ebSB24k2F/hoFbw2XF
qB52Z4PWELKQwy/6c0Mko9G9F+Zzh3Z1BjYspWalBl/pGHpROu1MkqBtmEJVd0z9JwOTc0o/MzW2
lRUB9vbHOQXC7PvoIhnWIdGKW12+pMCHdkAfmxFwrsDcs1ax3pMQKaP4CUrSsBA25Bnp5mn86kTS
vyHmOrPbg1Qnb1kwbqecHlZK8ZtW4CcXWAP2nTgbWZ7HFNjHUfAg4jKasWVpQb+TZmXpuzbBjy3X
liPFiD0WxKoSzkAZ3CJySSGO1tShDaPDwPrsOpwqy3FH4UCqwKUIXg2LuFSMsKLx6JvdT8pwRD6O
2DGJM7ZnIO1nbjlgruFoK8mW11y/T6TJRJ28kUxQYg3OoDGvcwO+YLVL2O8KGB9F8ITvJsolqWnO
3Qj33IbQAxVugvU7FGiQPoBINZO8qdDZdLq6Rqs4OZSz8e2s5yzKkBWDkeF9Fa5Sps0GflnKrm6v
Ck3eYKwtK9y20jGZr46FnfawlxsMU3BGt84Z6iUic0DHlAmhqjasIpnJWEDorS09BhZyFTS5HxHg
MpEN8Hfy8cyZFZcDWCp2MRFnYfMt56orRRE9JG990RvJVwJLNMYOltOib6zFyLyto7Q1O20nVrnR
jg9pwgg0M8muRmFwTK33XO4ekjndkFFIhfmRasj4a5+UDFX29DR/C3a6AfO9gNwx3w0kbISR04ux
0Ggln0akr+qOL2BM4PD2P4nVXQLo7TGXk4afQtW9454FzCHeAmBSwUqWc4m1A+HGLVrCYuITebcj
452hnpFDzf9I+t5jEqVH5WHsM7evpPVoBat8+Gegck4SHxIwlqBDu4bpLJcqo1V4jxhsiepCv6um
gdBYghl67QpiUORXM6E13bUyvPvRLZLvsDAWCe21X38jhgvTq+bDUB9CrDAywI7+e67DnR1JXuzI
pwaYI4YYonXBpuLkYTPwHPb3jk9fBloIKFjncnzVAwSRNLT6dBwIei0jbR/oxj5qAPGsL61S1zLN
e8vAthjuJgTP7J9mBwethfTBui831cqu747wztVTfDHWXaKteA+OimQ4n57Fsm5W8W7EYZahlE5A
RFEeJLiVXXergP9zhIDjz2STkEdoaV+ckrT4dLjCQhbFzEwvlXMo+s9YCcmL/GxsrJ1Aufv0Pamj
81x3UHUUyAdp0Hw26nvT6RtFtjdRuTf0usHdNaGQjbCyKanM62thmSd4azrKUBnUY8hPMrywRVZ/
K2qgrTvF2FsdA6+J9DONZgCaQfYuG+vIrhvG/NbaVK4D9rothCYp8XTZs20kHJV0mXMGFjYSoB0p
AAZJ5E2GdqTtmG/uNJgCSUM7ou1KIt4wpPDVHWfegBFqZEpegNAsOOFrNLQHc3rv602xiitsFxe8
63WGPH7dxms/fmBQy8ZeQdSl1iE9sVxZKZxUem5nXEcEFpd0xXb61ZTAhLWFYt6Wq1UEQF6DVFE/
c5Vo3TnzGQtz8UVcFykC7XSXTCIvCp/a5iGH15LYuEKmmGbUbEKK41TXuo9aKVampC20aZOW1T23
GELG8Ul2Dhr8pBIFIyckc7Rx1RuPRmofFgFLUX1pGUjlXbqbJxAnZ+vrz7pSbUz1GMpERR4VO1zq
9L9pTRilbT6oFtdGIO8dLdinbbmykwk/kVcTcVRzs3kvKgM4E4O/SNlaiBkQBKTaygJwy72oeFLj
kTC3h8wuHzMCVHgNlkMqTcf31xuHnu5CKcqNjM+CbAKlMMixiaPEOzKbV3FaHApbYFSCTtC69jzx
CTs0nD9OS5YiaFats02p6iF24KIdWZp9+EJ9BMXKyj3NmFddm+4bFRId805qLEklIspSVjq8cFVA
aISjU6aJ/w1bKFDKRY71F7Ug28TAa7dhfDtGG5tmvi8wxVTyXWKk62FgspToR9umVeSDd7TXzscE
02GhIcbFcH0FQma3n2pcGuD+TJF5trQCa4Luxpw1HTAMywbP0paT7GwlGpOu/XFKpKfw9YMOHwki
eXdkD6YYXRQ/9SzRv45urY2HGO/KKlXOvWyhrestNPVNgeEl7LjA3g0TLlyD9OSkw1ut4ElGUlox
HXsmYXPSqJTfwzFkh4Zqn+pM0kcSeLJ1pUAy6qbHqFSUIw6jzMh2NoEUYu3dsMfnPp1DJe8Vetfe
v9v6NVV6dCwMqMKdzvQxntiCG0pv66inGTar8mNEwRNi6MGe5TCcxr9ZHmS6cRtaJ3p4g3hWtHeE
kftGs5EKmckqC3paIcSkamdpFme9bBeeniMqGVXMnEJEl82H+Pzleb5O7ZOeVLiEQIG02y8/IXWR
iqZNpUNqwPoZaNM7pI/Q5x35NZl489OdlR5jA/0SCnUnXIrc/FEUezWzQ/jIe+QRhkEyD6gx8q+4
S9ddefAhwlk2htH23Yyh9Lc59fl4DcoPZ7I2LWVRKuvQWPNEc52G3XZs16EabmPlnw0EOIZbcdYE
c8OqkBS42vY4WAJPTNEu1u9NzrA4p1GNtG2XE/agWjgHvI96Q/4R4D+qO+uFUh3rXYLMxk/DutZd
62kMESVIJLPybq7jfGVzaveI9Og+lgmUuEi/dzk0iao5TowjmftZ4yYmoSGUV+DkWAhHK7k+++q/
svxKJxNeDDAKCiAfLzUwPinOLhHmmQOkkGzCRrw4t8Wlgo2sHBXumvn3uQDT6cdljmssxK+scFyf
7G8GtdKAw5AzYTXsmljdNqFXhR79XhTKe5U5qNqtusgbBQGYdTMKNjWRsT6NNVeaOkF57w6BQ2Qf
ubg+uCQNjFLCrbutWxjbk7O0yx990g41IAcxfHnwbtsrhwKQKXzVfDm4jJt82zEePWOBRFBXvQzF
hGz9zFDhSDhKodGMIqEZMAG0MLrYDMZTaMowAQOlWRU/FmTmHs3W2FR7s502Vf8VacXeCW56g0JC
fa/TmgRIhCDZ1WAqnOHjyEInyiqlgO59t/DR6WTIP7UGZfE9u+e48Yp9j+agDPfURyTFPwfJiwl1
QWo4Gbl4IH6aNEn4P4J6PadAjHP6gS21EFVR7sr9XkrCfRb9Nq8wh7Gn8l0bvuYA3alcRuzt0aCs
xl5F+NECn9R3hIP+NF5yJNVxt6qLdGuFDjAilazuARHwgeHwiwBclxnNUjbk3DywF4Ztdyj8admy
mFn6vGxtUHOL/UX/yIrgoMTOwQnbdRCY67aSPTPr0engRTDQuc4yDb82qGsDtWSaP6KaEVT6cGzn
JQ6Sc9whNPTxqAg6LF1Mlvca3r+vrQygy5yQhlhCqze3i6FkZFImzo+hZT81bdxCqbyWVbTgTB5h
xUaB72YEzdxRsyQTFD1hAx4R5kdYKbAKqi2FX0xtASUh7W9JXiPb1ZWtUuA/a0MedIAA87q7Rohe
SjYL3YAFMAF4FB+ts+0BQc3h1kFIC6IfKS1XM/DJ1KX7miiuMSJoBfE+iZIBhfYaxCQe4baFP0w2
LYwYSYVYyRPjco1qjY9SZ+vWkDNl/ojp1nDJ9FMGRqvZMMdnLPPwnfDNR4gwbRiKbdcJBLTYtwZu
bFq0GiYDdi1SEA2/KbC4qmShoJLGS0c5TPhctxYesdZ7mDH6LNcVB4SEptd7vUZVHcbHGohVmbgk
g+ReYTfHKqOoVE0Hw8Bmywfgb6bFCNutFBgBm4P/o0A5V9128LT5G+tWvW3XqYM+RUNYJU4KNfoW
bzBvm7UIj1Chew90C5xmrqifm4SEu/oe0WmLksSCNMdHoWrOih23k1N3yKqVo0A1NSH2sPgVgmwB
i5ITpC+kZVLlrkBuisLE16/fwRgbJH3V6jVS/SenmdcFYiPOrBGqdW9iFF8He1HDk3zR6OnWzqBh
YGtnwkOg0xmobSv4CyoU8mlwm+59JOUjkkZq6saTTXwp0g4hMP6ULEtgR8gn8dOZLgY5GdJ8C97F
0t7MsBRIlcB1p303gEj7mpTzgtiC6Vv0DeNVNYqXooQ46EQXlrU1F1/iQOugaF13GikA0MTpsIZX
5nWUKVjRvKmyw1COMYCr1qHHfrtij50zax2C1UR5/MQ35cPjS7ha4u7a2BcJ5VVuHu0h9Z55JzVh
8RUOfRIqIz73BbFYUbqQf4ab8smgw1nh88O1wmtzh1scL9J2k+NsdbC0x4CNG/KR5OaDKnC9YbYK
IZ5iyVykaOwAiBDOisgFGJbCLUHZczvqSBxN4Ns/0Yogm5rbjfSqrxJ4RQ+KwY4OARNb+ZRkm1lf
8rS3+MKNHNaZnpyvEctxN7iFwCwuKEgH81YIykCQpcDLmTvVOv5ERC+uSbTS3tKLPy0GiI5Zd0il
cxC8St2yyNEZ/5C0YjrI7irsE7iTJklrXTfOOctLohxre5PJm7x+tpmjdvK2YhKlwlUqQHIGxloT
sndq+kA5SiMGAvN59s9NeUm4y2c5PeUoN9rAU/lAg+JnTN8fyleKCGNXA9Hegb6TDeXEDPb+wgi7
ylxO+trc5Ijg6jUbyXSVd5L6iMx9yGiQeFnkgz5eHfmKIpcqqOdd9kxOZiHINfOXtCNddVmJug9a
8bIm7ouvAw969aOoL/o3LfFoehXJDRS+MRC7R7gBNumVN4huWkKWcE5/zUiqA0YcxEu0/4gXILOk
CZ9k4yR3Z1hCOgMrqEczSg/KagB/dEBYvhCQQNBnuMNEXPK9HB7aGszCAapVka9iNEyeeoNY+arq
z9N475QjkWplU2J95S/zbldou9qBrlm+8eWU+s84G1QAe8jXCtg8V7TjTequhs/ayJtGe+7b16I8
1XxRTXnigghE0O8+pPqTxr1vuVgUsK3g3bLKvxhcNauwRYs3V5vgROHbXfA0wySzh2a7nm7I9P5l
eJ2YIsc2P2aMMFwTMiSf7SLcNsQQoWc98RVEEEtdDikv9vDTFvG3UAr6CE44ydl5cA2FvUgjXawU
2BPwlyeUL8NKq2lR3Hhrk1gPw7gDCxQZubmxCmyXflAvceglPex3xI0Jfzt+47eA0w5m8vzUnaXS
e6xy6Kvx53dW0rl04fO5GKCwXDHqvUfVAZE2RMz5AMq4pkr6Dv/VB0KUUjjf0UK9cZ7xsiGf595m
qJcNNujGwmJsTzkGwea7da5TDDviVSLT4ptfMeC8Mo9IRQwq01ULeKlaM34FuCrxkA0AVkFLahzz
4KcvmRhikm0yzLwOIkhh3oK14vRTIgBpebLX+KO3oPShSCc7HUoDS/pwRttZbNBMwGaEQM+qqFYb
STsStsuIBmMvfLhoGtifGan4OnLvE7guo6nW2E5YUBFaht85SSEEcFDvM6uklKtIUbSHRXVlkIFL
AGo02L2/uiT7I+6X45PQAAbvitt/BoLS3L6EZ+RmSGpJrbjKTGTRVsOKn1yGa8G1O7LQYrjDUJ5J
ZQSPfc8XcYxUGKccjTafjREPIsHJ+ebFGrXX3NPqKVDXZKOgo+P7HPs1vs6YPG6YOM77Whcpv4zR
CpxAPyIAKfFJpWuEOB5jW9SV7SU+c51hHgJJcH7RxfdBBQVGA0EQObQNSRjG2wtMKWGer7+RDoA1
8xMjUvRonz5TAiR0nFsGhBa2HqTEd2RTX/ETZMIjluycVCviA7hsQyS7u74/4eKPxx9jb1jfzHOp
k6sN7mGLepUarx8veE550TMOJFxhCeIuVlQU6y84Im3i4G0QZAV1ywjtiww21mJEkZCwX7BAwAzv
BhUatz5lHX8K5lC3kACYkMhJ6/nU6C7DufAF+jnT1OagqEcCX7CMN7z4ikbjw1Bfh/ZJ64itXZST
J6vLaD74L7jXigsYQKRzrvys0dvCndRptrGFnfjIUWXCRj7SzjB4GRhXn+E/jP6pooN+6b7sr+a5
v2J/UN/adNfPS+ZbtOheQBbGpUjvNq5//c1sV6h64KxUlyrEstOVdp3mmr13x+ptGXxnh+yZZZmu
cKNd7QuB26/9Bwqr+gNCs7Xz95Z8xBiwrJYljjqqa1UI5FyBhy8S1NAoY24joLOxltiBe5Aklqil
D7KHaEfdjQ+6iPJR70A50xwGCenuuNmCXOXWMs93+CeBivTgtCukJCDiIfaM5NxHaBDAVoN9/cHX
ldGbHaABkVCGvST+ZtO6e4OasAh3RbPEzhKfh/BhhxcavYSz8AlnpwnLOqykMFuDUw69AR7ATR13
FAMwcGBS1J/V1+TvhL/R4OFTNQToM3ZxfMYTqZIWMH+Y8WFZgMKBPlh/xacSZ4Gg2+an3Vit4S19
aNLLOHzYX3wrBTMinBDHJ+UGoyRhDcZe4Tk6EjZF9N0iP2NvgPkeCwh+eEH1DDFEe7e5uH8cRjvs
wP+UR9CtTCHnds09oir2kNP8wZpSwEKm0Z2hdOOKgxFG+QhtN2nclMCXfmmfp1dzW+dbtnbBeJb5
/sNNykYwL5zv9jTULod7N3bYeyhXCw6GdLAhzch8QoZ1Mhj3MHXARfzGwG8qjiMOC0z+sZ3BTuhF
BMWje4R0jWeJsp66rdq+Vc1ZFWKAvamd6ng5oCQsINEzcTFRgbsZSjZN2/bapkVDgv5vWMJAhq8S
Y+PdicU4fKJHbfpzBlYHoE3Xe08vYOlVdQn23Z2AX/aM9pww/yYyr3FB7CgY8BWwi5N9RDp4QXC4
jZ/7r+AkY9iHaxCQZUsBs0w2RrFNsO8gvI5CFUqy4VU7iANISvnuA6woEFst4nQ58BUg8iMdzm0z
sE+CpF001uxA0AReI4S82gvBgbgjsGUwtS7JNWK9YX6fDoJhnpYicoQSn9gg0l+8dG+/gblU35DD
O5xdJUyPoUJjyKPJNxbMatohZ6i7E+sqRYpTeXJ/ZNVkPSTxA+W2OAA2Q2RhMvnbA3oHTDMWWERG
70xQfRvPdoAf/Ffc4aQcaPabRYfDHBnI0jIkYgQsaQBAqTDXWurk8Rr9afh1xtuROAKlARGLfckY
L9VQQRgs8jJwvzqyvkFFkWJ2D8baG3U7fFH7V6BXpOi0m5Q4wnllY76Keyucw1YsW+Z6YLYYuQq8
vQvnMsKuTD3oyRoegfGOEWiE6VcK2ool04DDpgpkiaIMcw3iyjBavdsjoyUPvCUlftVe1spWmKr6
5yJ9VykrtKONDQljdopAInSwFmsYlCwNynMINc90/Cxj0Fkujpdf4w0eazI8IzSPJPPugd9haH2X
t0FdaPSUT8lhaHdKewieX8xxXRyGkPYGFIa0py10yPjBuKu4hDckb5mzqbC2RMVsQX/AiI6iAQkX
GAzzqNRY65U7nTNjWW8MD9MC6iAHEBJVrBfgE/ymb9QDUWWoOegijhCEUClmgE9n44F1bHcYtvSZ
yVo/JG8se4hNzdCdEMk2R+u7+FegqSECsjp19ZEnrbHSYEXvDjpxJ0gWIXuBrQMCubzf9mf4GvF9
XeS36p+EnezzDFmYvBEYWLjxHppXYFcDziOfRuGOpxnyJTVN5anPjumqTMFsMCWeLf3xA0y/dplz
7ulToM0ys00fyk+L+rHbVi2x3d5EhqOwDmYIPMCdMhfYq1cXKmBwoiCaVsk3TCxcR6keOGVTgl5f
0HxJ90Yw9oQwBkMMXjyjzAMLo/oKz7P/mVEKvn+xbfApv4eP/yPpvLYTx7Yo+kUaQzm8AiKIjMFg
v2iAjZVz1tf3VPXD7dtdZTBIR+fsvfYKPTKdEg8jKjD35P5icRTevXpRPLjmK/GnovYFnsFvA4h2
UqtGBYFLq+HBc7eBD9FdqjPC/eK7OtCwSQt1MulDJlR9lU/liYW08S5O1S5dTyDMQnvRH6hf0gqK
mg61/CFuqnT+z46sRIJsw/hg0jMLPz2EIr1rW9+MdDkGO2Pd/mFXxYmUV1ACcC6afIp8b2k+Bs1G
Ov0wBLt9qprdPyUd5m3wUN7eTwsJZFE/rT8EpQhdfH1ZXBmH+Rxl106ek1tIH6RcLXGpXZMXDtfp
jYP9Xwcxq9bU5NXWKpf1KvyW8Qn49h4FE51TwEbLo33BOz3fc+HLdfJGnXaLLtMZOazYB6G7uad+
C5ENgi2O1ZgQV94KbSLZOHCGdGsFPAlOx4onN4WPjhWX8VKDp+zb0bDlvP+kLUAwtcb8buOzv8C/
dKpTDMHRMf4SYFSWP/3GxXorn9pnj73DwvsyeuoCV7PHpyWvSrLSkNN8Im0dPhA7C3+1iYFRByj6
VYFwXjVq0+klkBhaOoVnHm9apIhPzJZadFpLnK6bD8Z86raHEMaIDxdOMiPeMCUwQDFI0uTGd0uQ
8KGw2xumJO+e5jBVNpGBQtomz4zGA3j6Ef8K3DkCWxhy8u2ZXq7MpwU2STA6CUZBvK2hZaw9wujG
KzO25uzZJp4bmGtEm+ITulRGFDZcaSpEFX/tfqZ/9uyNDFZ+Cn/OQeVxdbCr4aPcilti90ekT1No
k3wDdqDRUslO7EqMWMS7gN1t/Zm6K3gReb0x38RQ15vmEv8kcG+sP1HayGKwVvxh0Ui/UXozvD36
cPdHizbxOGkuocVB5hu6D7FCwGkQcBLNheZkqgcYot5UzBNi1hW3TGP2PC/UD+wN6GoilPV8Q45E
PAnJkkreHFhKPFUrGafUpKqjDmdgBFFUZHTdnZkHMcjH0GpyJOzeZrgVuCk+4ea4rNsy2q9wBcK0
5zLT0OWyXZzTDyQ+Gs15Z0/RXtph3GKTYjcHE+JzBRt6pj3ojPOv8shJjWYEqySodh/yW8BCcasO
zsCrZFt4kV4L1cFDn7oTaBFffrEguA+29RXkRf+k+Rg3nbSOf/0vhbv3IZsLmJz1Z8+euIx/CSpv
5/Evjlr6H6ADDYX47e6Bsu2a2G9V3DBbyc21NIt/81//UR/LX/3JHS2P8RHC9xNPIANCCQAeInbS
I91fqL2w9w5KQ1zwrw7gt4PCGl2sbb6GifBHrx7jYWWufB4NrseaJ/cLChIQCYjP3y9YDWHlk5H3
7BzhatrCqoFOYDOphdT8IOktmIln9VvnyJxbx08+nx6tmwsIHzHG/yjBkg1tfa4BAWArjBYbN3Xs
8el0EH6+NPzy8eOZ6yudoAULBQoN9j2dG9fx19941XKi4M36UzIuWrpBEBaY/vraRfZPDc+eJtie
cMrFk68x3EU7zJ3yf0MCBX+YnYXkqRdIQcQFFz4B9NfWpIOOAssL3+vkm1WF2dxN28bCl/9oT32A
QrTDvVC64H6H4hcPLHTIr/7MEBhzkvEMQ+QSrBBX+nd00+iBYEODzkzN682aQ2SeUkHzLToFD64E
5xlz9QVq2uCNgrxf09mTKLWfuMBkdYBYTcs23uL+/CC6GjdUkhoEuDwbiwSjBvSMKRCDwpUKi6L9
IGVrZ5CfwTiU/E6qsGGV7ivzDHYifen9Bd9J7UtBBracgNVNQtwYrlcLBQuJ2GZH07+hM/hXgUB7
BA8MsuKFqqx6be4T+LKGCKaS1rIBlXOKA25L41sAwPiujuQNFe0K3sm4H+7uwWd3MfDj+RRl9lh4
wMG5hmO4rKsFfTp4cYUxDy7bKkjbl8/RIZoWVJNJgQzdVNvr7l/6SqaLCA0XD0raehd1H85XF+BX
xCtDTYjuiN04vQnvgP1VaLNJ4I4zMagv6QcG1SIVC+vI++bcVPBWg347XTCYuaG+j+tJuhtmpIP+
JG/KUgpXNTowcrZQHUYHxLzcnh5nKNiLbDKomFmWYLRWc5KGHXzXwEZYoXX44zEBRGXBBQUDEckp
u+nqAQgAyEBeshmg+2woQj7wT8UHQpiTMQcHFAUgcxKAGmx43lV/FbgKtWwH+L60p+ENyE2V3mcb
44XZl7ppIu7CEWylFAj06E5ydFKyjWnukuEKH5jhWaivhlsKVk64M8kI/cZwr6N6S3TY/BNbagpU
JJRUWYIhalTgvjNKmKDBrZ92WWGZ0NMTKE0YNNZV8JR+2aIYxk5JLYREr0B51OYIxMP7S8A37R56
Gl9w6NY90l2E1evCQ/27nggwUnuCdODmT4RVb1c/Fd+Bg70MPAgYaqCcKXpjCkngYryuIDz3xCx/
TS1Uu0jiRXEBIj6X/ZIid+9tVBGjAdyfoWDeZKSfSyjOXMnx3lPlvwRzlp2jb/O0YaaBQJPvSngm
aiocFoDXIfVdMJAhEgB56vEHS1m4XtCaFRKK5xp7t12BPNHeTtUVEczUFA/t0/uRpiZm13Cy3USy
jYRLcou32P5iK+sCHBx0cZnnmINDLJ8MaNTxKhe7LoezyqYyMoKLME+pXIYZGMte++qDVMzoe0oa
hBOLM94wycXhQMeEiuRLDiToh1OvB6T8pdynUocrg6OqcMB6ZwnfufKZb2Ll0U508rl8HbmbeB0+
Wuk1HVDRAnJ+mHAl6LcAfSEXai9wsun+fuCMB7NcY8XbxGLzgwIOybgEv1md/J34Tsmy+ZbUNffW
x2gSuWaFzDJdxogViSJagAThxzXOrldsjmg4uUeTyNuOl4FNjuX0R6/ALubxAh4Jcs8C8ep0lEp0
ZEQYUIAyHl9EzvTzFHNkMRcXY+11+BAgUmcX3GEBMAlqMVEsv8b7ddPQO/LhJDt/0clLZ/snnt3F
JWR+bHR3OGbMytnTn93yeU4KEw3Not7X82QhL9A2HMIL0WUzXLT7ueIEG7unscPteV5slPkBq2le
Ul+8+Y05MpY6KIWc5oSvNWkvX2RKLggwnVIc5uJCXOA2NpOxJimO0UJep3vIUxOa8ax+8ZAxj4wx
RhG60Vao6G4htchkpaIxoznmGYMTR07YzVLwOzurNHO3vjmEIj5XDKP/hTz67676piuvbjhjoaUw
2hOJlKEIzQkk+huGcRxfFQZppG+TrwZb19twy7jA+n7QDtCfJ2tLxLcNtuc1TypRyBMemYPD0PRv
DPZrjpD4SiXYlDcKkmgbiwu4k/xxdaPH4F9JlnUjjFtW5M/KyA8+JOEL+kGePRjp18k1xnoVyQ5h
VLMpa5elBTGsOxaMMrx7ih83M7qbHHzoPnNUzD9xyp3rzxBvchIXmD3El2gtwRC/pl+98Zath4n/
zIzCpscqyH7pzEj38Yd0ZUKVOd3bzXG5nAsILal/SIHnqkLFY1Z1QV+CUoyWnRiaZoG1QWgtsxtg
2HQWMDBVEGcJBw1FFK+o0Ydvigey9Z+e7kZb9p/lpV1pn+SwgM6JeyvYoJjkuNUReFy0Axu+mF5A
01TlYzo8cIKHc1iS78lw1jzreJB26h1pAML5i6U7XftVhCcGvhlzLFsh8wMY/Te8EGSARArowD/A
G7Jp8vGipK7BW6vxf11Go8h0AJliSkqr/wVmVA8ttOonX6RPHmxf2ZTYEftfYHglz6QK74iSlfqH
DNx14jvsmd6Ea2n3rr/C3kRyTr0P3T5HTRJ+wuGdhdERUUla3Tk5GOdGW/HJe3qeQ94nm8+UMjpr
7/iUsI3Vr5T8O4BFYj/Fh4V2IKq/wXtYT8Ao1BfsW176ipUb+bk8ceCSg4MeTWfqyejNxXEC3jMR
xSY6I8zFMPyPsH/5YXVGHSyseYni8j7tiiV1nbLBXxRrgBk6THjPjXLCxJB/d0kYp2Dhy8xMuG23
kZ3+NGUAZIsh3PqcjTfxK1dQMi1At3+Cd4BZ9nhBLZDY4gl4npIMpj7Rx3O0Kl5oN1j417cGc3lh
IwRHOXtCwjRPJmyVbbnVmj8D9tg98tYMN0RKDAhjONLKGwyh5eQo9UcpXGf5GeUFthLq7EfAwTgC
/AFXAEMzl/mL7poSLcwduf2CZMuGhrr3N18jdPEClL6opEZmWxQp1QcSmoQmZi7Q9p//fQbLpowj
tSWOzq58aMAjUfQOmE9fDfMO9bURmNXMyEvxJpgPZoKL3509IojPHRxPJnmO220IieVQJVA4+M7O
PPnlR6DfW2pJRigqbFAkcN99YRNcy6PPn2EP4c8Vdo/iCehn3JViOj10/08ynOCbqlyuvwkzFqNV
TqnuYzTRMRGSIAhg+ZspW+llCV8JfkLdKcIzFf/hQP/AKzOwa39XooGWyZVeWN1Sp9RA0HW2Hg3J
T+znHqaBs2lf4a+1DUQjnu/hzbgDrgDrqVhSdld7Zpo6Zx+24ves+fbGleg71vBWsaVRbGnctSEU
KQhbcwZscD3wRGLAR1qUPJnI8QTBQqaglplOMCvV+ZXzHuvx7i+sPsoPJsXUXCCI7QuVpKZOLZ6H
lAMSelHzkubAmwDXmj5291o6GbuIpp2PO65LhuXKlEuJgjXhSnY2adv0mP1kgv1Dm/nDni8A07Tp
pmXDCCelHu0DFrA+4UAB64t7RHBxisDGBmlGZ6YGCJ43TMdQ06acJC/oDUSnY+X1gFmEOILGfWsO
SC5naXeg/aRKYKiL7guwM6Koat0JpXU/WWJm85XgR0AXHBFbzN6IfTCvY0zFQdqpBz4KfyJf4T7v
YP9SMPcvwtEpQfwvUVjHH5wv4RI5HDfAhPc6Dd6Yj9z5pC5hQGRhCgSjbNh3yS5GV8DjUGZMtHC9
2jKpFCnFqZrO9fCDJ3JCRBZmQBTOMq5iiH76U0+CMuFCczc+8LH6ciWA91FKZ9G2fbFB8q6sXoaD
/jz+QHbTYgXMwJixzaRdHOVbO14o8cqGAw7AerJv4+t8CSgUQ1wB0bJOWjpMYHAGrZjK0NWhQaTK
pMv67Q6utwxdHAIW4zG9wulJzDvrOenXMGIlMV5yd0vKHHJdSifNzs0IzXOuOto1gsWMtvZWv2jZ
mA5wPqCKNeS1tg+fiWabx+qLONOXAhOE025evrhWrgcKCPAGsd6jpettHZV98yKVKeU0zhw0cCWr
YXJ2PtcYxRB466+hIdd8aTglsLyPwzeaKKJgoEUb9ybAjhiF3jYFBE8cw8O3JJhAH+kqvBoeF33O
ATMQ6sK4UN2wW8knz7BpOicEHk0tgBGMJ/1WUPytzTODaODH66AjhoQzvmqYvzJ7BnjypiLDwBuR
eh1aIqSDOZ6EN107ulE32aRJ3HkoQJxbnKe4Fp04DWFYaOFRR09AbxcFb6vepv96GPwqGFZkTHpi
2IPzqUbNF+a1W2oO8yiH40mGF8gUzVq2+MNi7pQ+/ORaAiIyCcSRKX1RFxUB40VzYptY84ldJDIZ
M4mJzHTR1oH3Je0MSw8/JdZqycg7/ytJm8CRCvOZrDtH0U3Occ5am1NzC+aC9E8LrL9cMOY8bBV0
K59E1Kmd2MpDdBXYPKPhrN3VxFwYwrVPmeREWy9iM44gNsJbKzT9kJX1pbfwyRfrU4QWPoY261n+
pUacYhWCrb79FBYFEKMfXWuRZUE5D87kgZLUY7QM22AhWLbEl815OLKcSCm+DBTKRVEJCzP4jNV8
n/a1UzXBbmKSVS4TUddcqd2qRfIzFpze4rGjd5vwMW/XfuokJMJ0nSTVGd7jo8hGhGlV50LnRAJb
gezkEakw9bNLnz09/sSKYrBVRggjiCWgYIJPaXBSB0kw7yG3tl2/0DQL05aT5X2rHkpTRrXxp55A
nQlTuEWoDQp/n5r49/JQ5joTYHH9j6HF7ZQWibzC4gt7rNKgEwiJdBnWkjqtPtf9GOIWo0p5U8mM
5oVimzckXQAeKf4rcYdFQMsxpJyCtowte+JA0gpEW2mFdWWUS190/0oLuLzdjTLjDbVYWtoE0O5l
zjcPCG4MzbmpCURN0R/TC6PqSnFPsNgzToP311ZoR7gAmYG2d8hP4jNTlZ1Eb+WDoekYHFTXbrw1
481Ki0M4Mvb3N6a8bw5Qgu0IYqfu6cccYyovx/+pkSG9NvciVPZKeGs1xbFq1JqFvEks6S8lGdvS
QZ5Fbd3CkDa10Gkj4dTk9UnEwdo0E2fg8vqtcpZk9RK35iWLhKVFId8ziCoelsCsHlUi/A/eKxcR
OGtibgu0hqlx0+hsjcrkCMoRVk/7J7SjqieXUT8OHgwT+WPSesqw3kqzf8Zlib8ZNglLUez+rAjN
K5TmRtsEKcxtFm2ZnV1o+U0JcAD9CvtG/SuVS6gvfwV0gz53dPfbx5PK+hy8d2X9qRINFMUea7ms
w3WCn1iOZiFEIFBn/lqubhb6U0WJMGZzKhVdYDFiV+n4bvxMLIx5cBPMRgJMRjzt9Xli2qGMCmEo
nB5Av3H7WdmbRIUSwaZWG91lSgtVEWN4t2j3oRDQbuuHifrfhgkhBALzPHgW4Jm9xqQdRzsedVQA
VpdSqJNvjByxa4OPJsd4RM+OI+kDiZqtur44lgHpMKg0ER+VAuhrzC/P3WYVwonoAQr6NLYD1wMo
Uib4PGF6HPacLyvJ2nRT/2ZKGKqJfAfGTz4etDmojdZas4SDqW6ov7J8LnWTwQkts95jc2/Mk7o7
8Gyl4h0ikpu9E4YAqdIjcJaYSqcLVfyeBKZqpS05NbDogLzSD9bRSgGNnYm8OF2vaiAfEwYE3H1k
DYmi7QWpt2uomilG7YWL+KQbjhYaUbjNXs7wx+l0b94rQFgwkKa7nyHJxHRHJngpw+22WLrSkd9I
JgpM6mMf8TW6a0eP2urfntKuhlCxRVjGdRlthpyYPTdFwUCmRrj0atglAahrdZaUnmgKLEfKvYAL
adOxegPmUtAkJI1Imr3BdmyMnYPRQyV+dt0aE4YmOA3CZ5xcGYBoTBN4NAIchgzYQXA4mMp58Gxr
nd0HB1GtITU2XsVDgtcCKlJMbPOeQVQqLHnYtbThOYP8RRgCcgKnYj5k8QFgevb9r98xcCJ1MwdJ
64I/JcqBt+EUJ9hgNP0i9eWVwtxBDD9zqV5rRAK4PnsKoWEcpXrnWIW7kIGGkoIJO1tMpB0aBlp6
SpKi631WPDG6hO0Qt6a2lJsE9ThkRx86znxDgeAKcy6sD56ar62ArHvuXR6EO2Ps0VIBnyQD3T/H
Ky1YQmhVBJumv7A8LTeAm+eiCsT2pcX2ERR9MCBhwsaT8TBWoZCjh2OkRTFlhpMlbNI9TBP60ybA
kmVYCI3Nwgye8Zd2H4/0FAZjDAU7c5h8f5lwGDBr6bbwBU1xbZBo3joIIkmxnkY5dooiUz8UZKyY
ztCvBu2DOgb/CdIP8KVs4s0ovYz+N0KZ1qAO9pwWh4PgpDOHYysmbC78qLNPPbuSogWSVtbvHGCw
8ABHsXXRJ4M+2gYcJaFsScI2G1ZlvK/rt6DusZtsoDzg7RaDwadnSiXRgEe4jnoCMU4ifEkFpxQf
tGzqUYSD4W4MKoHuy+gOJkGqAa9Dssx/Tc1+DQ5YAMr4oTXLaXoy0MmeaUMP5yOAxa/SofbRbYhB
0db8aLIeFMEpzV9RXkn1pmfaW7YPskCWKnVz2pJswFTRYqNOMzZsmRiWEUCsXbfR0sW3OobUDqCc
YxYi21r7IYDvjdcaNEILCYr+GGR4buZl0hyPup0woykaWKckkkAONlodGZc5Vyg1Yljk7o0voXv3
vnH88Z29a9W1EwtLplhfRnCTpk1c/Zv2haz+FiPbp6FloxR0vNKxwhV5KoCvG2VP89R70Fx5nOT+
rDHQQC8JP0xeGRFQv6A+Vf1kDt5leuDk1jyXZfwycEkxB3lXmuq6oSwoGU6ZqKG8mJqJjkCP1zkH
x3QIpa3+r7gs9YFKA40VkksUYzCObM81PuCjhAUR5Bxd04cNICt4TX5UcwMFcnvMk0nL4BdnsKTx
L4SZ6BmA1uvC/zNwmZKPlp7iSs8CVvAfAtQmQgjaOwFUKWa1vS0rKj812LrBrkAvGo3kwHaHkVHr
6F86wbgWzBgabFdAHXr4hDPWLSxY6RRf5bPyFXxkEEHm7S479wthLVwVcqnyRcygjydpIvky+ip/
rBOn9g/7Ao8RIwyCj+4+v3AqbxsSYGYEi0DQyS7iu7vBuu7eYHrMA5jhaxfpYG78o3If/qhvsWya
cqXvwZ+FrcJcgPQyzxmDyZea3k6YIQPjQYWmD8MFvwhYQGepXjVQ96AhnAZAIAcE5o4uUX+wiqN5
+BaWwke6MX7BslCUzqJPYPt79zJvyVY7RR8lltT6Wn4V95QtZp3f3PlZWKh3ZcZ/1fturd5JYwWx
mOUEDfCFPJrVO1ASpzXCnHkK5Qk70Gu4W+igyMbsms1e7YL0taX3Dc9xpmwB2kgjwzZtsolPDulV
A169JhdjxhDzPFwYq9vST/YZXVC1/eS/PQmbTwKG8Hwst4wL2SfFBV3lNK6bkVTFKLh5K/fxhf+r
DL5wG0x4zYvcnU1bM1NJnYS94Fg5g9M86yNg4+AwX3Aiu3oGT/es/WR/BJ78evghFm9pzUhmw4hj
lp66T7R8Ak/mdIFTlQ8AHk5K3vRhiFVcAztOtq8OXlVziBB2u4nW07iwg6IKl2r9AjSnR7e22Zm3
XhlrdsD5Bfp59U4XzZ7r9GHctVcDUMtONHz4KPV+zYnqQoIbTpdh8VFB7OXDaCu3mwMRMr3jXIAB
w85Cskk3h/bDRgp+SQcAkfTqH43tuMluIdHbONN80QeAShQdozt8qWcBCKfAKAXHSnDmD9AguGpf
FGxAC/Tq3Y2Nov+APrBnDAqv+AOnarY9YrjxR38Gl3FXnqpvHu8IdZLn4mcFO8vA8zw1KagMCEQN
kBGH4ySqUlHYGqQPx1vFmvl7hK1z8a/foYzdpsFMOVrr6jPeoBkB+ABvZY7JRBJRO+9A7NlSPIAJ
vdAHtcuGi56fOsdfSYv0yBb6oqlnryai9GiR5z2eCaztDTTqc/9e2sCJ05efjQ7mNvmrvXOrYbjB
w2MFcpZ+K4v0JJU1SlLX8UJKlDGLSO65i/krorpK0IFmDanu3D8asp5AQIjmNdYJQko0Nh7tETzn
MFSBf8ylP4iLEPBfLttVx4g7COpV2Z40WvJ0K6LdCfPrMGqYBYM3RYvp1J82yUGAnzmoq5z+FtXT
tCWxjU2CYBcSeoUeit0DsYklwjyo2b73NSY25iG+CS0oLczFXSVuomyl6J8tcRfiokzBCeONm8jH
Qh9/yRgSiI1OaAIPRrnvRVKG0YEw5g51HW5cQJjKUdrpwqklb1oFuIemH9PX+OpzIjSHitNa5abx
mSkTtYjBp4q9978LaO0YOSXCZ6IfaJLxMJJmzLSKFd4Mb6A44ZEuXmj+8lN9ZFVVK0AdwCxYg3CV
yCnpsMLW53n9kZuOj0sBFIFmCzhGgERhHFAAJsm6yVAVzgEkwK8AuGO44HC5cqa+e4zNU3IXvJvW
YyfqjP62rlZZfMKEhTRbLF0l3GPgTHuUY01+VkTwt9NoEgjUnrVhgRUF2wR1Ayx1sNIBL7VNQ2rd
3lJ36SmHxoRJzFZbT04tT7gL/m8VryYzU4iRtCT+9EBxNpu/Fjla/UZgllpilzMGdibINpzDpOX8
CdEs+z/lKC3HxsXdJ1/D2/lNKF49nGtH9EQg3RX19VAWmwI4yB1DUuBwWIOOIQpLhEwzROIeOshI
JGMB5H8F9aVt9gaZJaJNMRDCx0dJSseYIbNFTcdIhzg320LnUa6oqYkiQ0g61EiRBv/bxGlIwQKx
x4QvvIqQcgz47KrMEE4KTi6mLIZB0HKP01NIUkTnLVUBpM7CsATawTCYHCe/oSYRTLVrMhWQ1kkS
NOBKt1FMJMGIIMsIRTc2BWVHMoYK94pFNXYoLIg7yMEpBfNVyuTZ8CPynxZAay9Jd0BT0uGT4hEI
J+oEtJnM5HQSG3ywkOxtTHNZZoS5hEhpmhWK0AO5mZHxwNGokpyeqCrFkd2dn5FF+MgFTvpjXDs+
gngoCAM3yw6FPY4j1aPqbriHVM1L9PZ+ZQu1revLSl+a45H3C8J90x41E6OR88gNHIK96O/5uwEr
0n6tZhfA3zRYMYvrtXXnvzXlia8BqzhwH0YIuQK1i4vxHyL3FDIcdtLTp+f9y/pRiccxuonNJRLX
puyYkiMaj1B4Tp+nfpmwQsvmEQLqhcXRaB/8bn4H07Y+X1fSkVwiU13yhdva5s/bBoRkpblXlXlV
s8ZEdIwIX0M9NFkig/Z3g2NoThBghGHumCmN8b6kOdAdb+Dgkwr6JoeaKyeSyLwSpumXtq+tKa9m
ivaU+T/NmH6at3SFc4YLs2nXSLSS8UtMDiYkePA1k3V41PR3UwazEmwU2TdmAZCuzHYWwnNvxO+c
rI6/UXhK7jP1V556HbFnqNpyWIUSfpXc/SplugL64fn7aFoAxNRF/C/n4KimnteRQDg8hdnQQNyJ
+4w65gytz6HB/7zBbnWIdv9I9TJCSnic0b0qy0UbTLsCmAV4+ABMZgy0AKoIAs5p6aEstu5JddGw
A5WfHgb6JGZoS2y11RC/OCfAi49onf6YCw5+W4XmUFMl5YW1RVHFwulxiVxXsqNxQ3pniB9tTm70
WhOW8Pl41yC3McXhx6PE5mf6EtXiuyX8sHfPDfwICyAmNM/cGH94K2td+MRIpXVR/OwV4VioDv+S
MCJvHqwAbpVAZy4Mb687NmVCDvWRMSA7IXcZRktXHzX16RdrVi6T5NE8g28JNordrjmqxm76J3dQ
20HV5ibzIl7Ngd8wMTnzAm6vYV3dks2Fc9vhFMnji/hvlf7/23k1/+KOTupvWZ1BezH1JQYSIOzc
VWyCAPtKa1pDvGsQ7HlEZB4Xio7miA1wBtttdHjzXl3naN60NWkUXe8EPTnQR1Yh+5rsfYA+xo8O
5xz0F9m7x+RN3+WwzQjfgQmi0gE+J4d0kN+KGeK1Ci6htG41wLp11Dh6DfHkmJi/Q3E0lV2h7cSG
Fby0+FXirpMuVvi2uBDuUld3FtexwJ2yZ0ti0bXK1bOIfLYDGBCwrKfRCw6KdG0UW+WseqQT7eLa
TlHs7GItVh0CO1FD2+yy/GKNo8X69SPHEI96djawH2mdXDon5jOSOMfTN28Qc0ELDDyuTSYSvECc
m1TQgKDLcTM7VmjOiY0Iwmnvs5YWia5RzR5YkWcy5puAJdU7HYodVMuZHWQ3fqFuMj/Rzq5bfpYk
TIYTOXISEunmXCU4Q3N5+GUCPgFKfJPUHmSz8lZDQt3oANUw/YN43k8K5pFLkchE+GiQqYg+JaRO
6HFSZamlMhQhWKkjSqMGmYGfPXLtKb1wtcl6NmX12TOL1Tha+v6tQfhzoSHIoK1uwR/Dk0O6yu45
vZXLy3vzzFKYXqIyKw+7N0vL54XWtVSeWnT0yhsVbzU4Oe84vXn60OjFU/05fYMmeJOKp2/67EHu
Yx+8hPGt0tUYvQLIpxASccHLpLDmnbzPu4dcvlG6yuPVJx4lLx0cGKX72O/YGKdMVWPNIp1SKmBo
NEduNf1jU90Sd+eGcBR2mnBNgj/WeCY9OOv84MWe3ETljN25GG8Ju9x05hmDNWElbRQjjVNnR5fh
Vm6+KwaCgbwe2dA5U3ii+QWttZbzS+rd4JdF3313YGzWAUlnfgCB6MFDHOLIFp0a8tgaZYW4KoMF
uAXUZVa4jwDlffyzyKrwQcdFLNLiW6NQzkMyHoACJWix6GNiyPZWo8AYYVuugqeeldgusB1PZQBV
ShJjLaaB+4nBctRB6zmoI04s3wUMx2nB5RnpFP4+sVZZsyuhcrvQBNwUHox/Ttj1TMNdcobqEf6y
A/qCnsEFkXb41i1DFVLUwB6LaQSJln7QbLXQIJoNP1trwPqphLQwrEsZXm1QSOe2xPxzuBfGduAj
qBFeAny8UcZ7p/dtgzpChBs8vbzhY0l4MJS8wjQM24BkM50WohJs5fKnLlEmtLCGK4zeVPwmeRg4
NSIqkCwSd75FkaFzZzhXRp3L3XM88wxzoky1RhUQZcYvn/4fmXKRkffsX/iOHNZKPA+5qvHSYu8J
zXVmIKKVnOmStdQiOeT5qubb91sV0kkIajyEpD3rzLaxrPP5Kn1H4AomMQFVTuX1tuiST4G7tTvp
ldV3hurYH+4Zcw5l59YXMdxg0xKHJ41u13CsXXA0vACoba7SU/jNt4sxUvxDoMNcqrfK0Nv0S0m6
atBzJqs+WYrxQZj8yRw9Oqnxz1DswpDgdNKCDHE9xKfahEOyiS1yrU417At9L2JcL174QT1czYCq
IOLUOxWDC8R7LDAT7AZ5DZktuwRfv/ww+A83RpV3gIGC2pidn/cEmKeDANCPoFMo0z9xDRRR5SEO
BxRi5XnLXFurAjM7rsMGZ2Noz6my8GCT1syOb710aFUS/O58njCxyI1Z8i78US9cY+HK5LXYj/q+
RFvKD+kuQDBZeCc93Mk6ZGHH6i+xa6vWfooFTGitVpO7Gfo7eRG5+4ETozzFJVodp4NW6V/wzazR
o/OV3L1VX8zGSTQUKzt+HnywYEoId1h9R8YrRRFbMjudjImq+EmoUBnBzZVAZIFdNGLFhICRaXhS
qhPJ43w00b2EytGT77LFGbfz0fm4x0FaVAg9g5sWL4xvTV00zNRLm3NqqNYV7vLeKVUddjO2GZ15
haxREjHMLdM/7EgxyMzO0LbiAI8fIBcABc3OekxioQvbVnqyih9gYDdagnlK50r6EyEypusUREsI
4XCh2meyoECM2aUwxtLdmN3lEf34eAHHW+I4R+rIl67eM+8PJ01YrVx7akpgOBEUhHsmZjtPJfI5
hPwKDXAIKEt2TYfrwQhCadxZbhNpA84p/5FbXxnhZbzr9IMw4aGnjbdUeXkcB3r4w1+WGB9UzFUt
qHUwAoq7FkkI6ddVviM0l1vahD/T3wu8gYjFg3BlQXjttwwxKne06oDDM8udgmakUSlWlHcZmsLh
0kTT2sTwFdc7JLWIImEYBBz+i4whcA74l2GHmAMJwsMOf3weEFG7Cx1fqLhLw4W34LvqwjuHlxt2
f6V7hZonVtNQXmIu7f3xhg232T8JCMXyA2u9boDB1yx0vz8Z0qX3dyImDlU4mT0G0SEu7plyz4rv
IjxQqTbCu21PFk73yiIcpw/MbfC8DdN4Fjp9Aw8stIimBLD98ZJDMzgS2ZbYvVbTWJvpJfkA5Yo3
7nwOK5vVLkAs6ByJ5r09NW20ToJwJYSTogyrsZRLw9kLIYzxCAwOa1EhKmbk0uGittLznYgvj86t
VHi8VAgBcELzjgkSoQqltJRJ1fEfVvpdeJTU/qMpTwV0W8Grl24erwMeG8/cKnqxieIQHw59UxWH
XjBW9Sig9TMxwUamGW7SepVRXhsLeD8Ntj18XsORpFdLJKNrj8YV7hYgbJ065A+h3r6zTVjZXxQt
2y7G4GTVxLswvufFqURkl0QXYfgOKzyoJGbgAb4cAYxZnFdk5LJ6TldS7dgQWvGq4wz0H0fntdws
skbRJ6KKJnOrnCVLsmzphnL6yTk1PP0s5uLUqfGMgyRovrD32vVOEMXIGx4OHz65WMQqcdc0lyFe
lS781R8uJBWVSr1r9JfqX50AEdCOQ9ElWE9hO30Z+0NqXib+VXrgh043d3Y1g1VBHqD8KJ0/Pb+E
OtEEQAUPnCmlcsRSzW03WoQMzPn7m2Ed2Ijuv7tkV8YvnYGJa+xHjxg9dL0Cuv+Cj5Jv4sPFeN9a
mwb4K5DOQm04DH44nDocRvgkqRlB8Ri7mJjiNvhRfPaJ7p/DPkAlxA0KwwX6d0TGMak/3rNKEWNx
K+XMBlM8diN+r4jVc3rgfHN5B3krOEzM9pRSj+TcF23IjacuU+NSmPsi5dNAM+P+5d5fTw4wRz0R
892FqXke/sj8x1R3vudtTYZ7jnLv0nWCfBrzkynbdxNq6i1gqWaEuDdCZtl+sMi1SXDjLoaYftT7
i1RkcP8ixmxtfzPCW+89jOAUMj1xjk5kHfgT6exgPzAyDMBiahiavGDFX1i6O0uue6RJcXqCNl3i
LZRuuHAw+zV+uTWTowTxRKWpQ/JxNXdtRoJNcoemCdNceFdLnDmSUhgTY71aF+UpMdQ3gJz1wJAi
g0oKlb2ZkhyZ5zshcCQ2B1nL/UJ+cIUGUhgMXBkZtDo8Why8cTv5oj4dkAAoqpKKFD/7oYZPY9i7
4t5lOya+7rAJmFCX7m/Osivj6ArUc+VUn6q956ywE5rx9K/Rdajf70PLh+u9mp7H8Z8eHEPprH1t
G0c/vN4EJ47aPPUu4o9DFFgVcwP5TpCwVHCzeYS7tme7oLYbPT+FeOTzs13tVV2H2jguLL04awwo
DcRxLWAUm0XRd6M8e3R6OQTEyM5m0ymQjp8Kf68rwUDd6x5kbsLepH3oNLPV8O2Ur9hDCe79S4k+
HdiEWBb6byZODSpmNSVk7resvkqKGtYHpvzrxadQL54DrKYU51x/9smFNU6kXbPmRrb0QKSesW6z
U9F8usHesp+D87TyB2W4UV1cOgDnu4MJGWyH+ELWSan1s4KWQiBcsrgtgWVZ1It6x0L7twvwc04X
+ZdZM7ArLjbnesy20wQa1pislQoMC+1dLx4+n2/FHcikpMtng/5BP4uaVE3PLqN8eRp4lZOWVdAv
aA/h3HwBh3girasdregbi9mqWAbOfShetLaA2RR9Jau9jJk/7Yb+rvR/Mn3zvUfX//pMvbUhmqfF
wRxo8oq5g5wrNSeM6tPJgHQQb3hKGvy1oITE0eo3rf7BidCnX+hGLf2j8vYYl3trHdEYNjvTYTYx
zStFcp5wspJ1IYJvLWXyR3MX+YgSR1IXULAWKORYYnvZRxrcYXMEqN3L5UCkNJo9DcQgnLDJUzfI
J8z3yXbWztg8s2hVMNxlq4G0DrklMA97EjNxEkODQ5heYu0s7XPm/9RWyT1XA1hBI4+pncZzjjWB
rUP7IiEKB1z/yRgLRnPXbLNwCc5KZ3SK8q2XM/kLTycskRGvfIKUwRAe4mwBs4a5U9atFYNksWVG
i2EctPagSt7nh+m9Cx+nOUq0ST4Yk0/jLpGJIsGESzrIzdCfVevmyGOmHnT/oLqQmabMd+bnHEUr
xPzsB6B3kXLQGNB7Lrg2BklI6bZQDw1D3mbPLpm3CrQYkRoJ4DKxxIjFdsaANv/PfalblasQwgki
eV7zH4sILksWZAjxWbOG6o4fwHMP8k/zywqpn4WcQi1mQPVdfCgnFHv+24QdeGcazjwZQWDHxJyl
F9j5ydiqfWLI5uaziUW9lFuiSiitfuWu+WJvpPyV0TLoVr62x14i9+abAHQ0ax4teWxokWiEXRY3
yAZxcACJnNMqxaQKYOHI+TdzlbSlHhcxxpJtRhUfrwDs47mgBxNf+o4uU6W6qvfjVQIzwqQ5LFRx
G/SfMH0yD5hHMXd9jwF9gF7k9UuEv3ZbzZKI70JYO1RcNDhrxMCemr8lb+qlP7B34vX04MEqG4X8
5FwAPwYpPi7osh8WR2oRPX0cURbx7UydAWWXCZmeqMNC6hRFYbAMIatYj1STKUuw4JBbNwTPkywd
RX4ANqhTv0MeO5V5RK4aQiarlV8bqcFoeTCm3zJgP8jcg0dX0VjBJDwC2Bs54H2dWCr5545H1ezh
Wb8xfqmDJfk9tmiXtfMeK39RRngOxyu5r8ahM96yZCeTnaLkS6NHBhMGF7sAbu2yEqgZmAe7hMW7
H77ldORG+Deh/YNP5mCN0qylckm3bGHB+wXYV/qD8nK1eueRZej+ddiNPYBSVFJKhY+pf6sNrMnY
iFMScoIdIpq+ekEzX/SOcgAGYtPAsVso2Brq/OpMNS86Ey20W4H4Jreyls9OYNZTbSaTi9gBxVQd
Y+qQEI1ix5xU3ZrmywVM1FOxp19hrC7N4ek6Dsai9B5E5clA1YLsYNL7YTg3G/hYiHvqHfp1R8HS
iFqTpGArHRascYrh4BrIl0Frh//yHpEVLqyqZqrDeWrwO9UKJ7ZxzEAFMAaeTUqaRgGCGT7iiImC
Ne4D/AoRj2w3Ft9WAdYv7Z6yIpIgRGIVM16H9zj8hpg2aybsGNJ4qewAkLCXaP7A3Xo218UZ/U1R
LWFe2XA4SKLhuKMVg60Hv4IKlVx6dS5oG6Ntav2vi6UjQDOAL/AP6ZQjVyCfJSQwhpUDWX/byqRu
XqhQ9dMVWcjwusd0Rw4SkYng6VH/oZir5gHpiaQIcfLxqK3PebtVKcrg+z4I0xABbwUKxhnhzT4+
fwg1/ENZbxjGsOTFBgXJJTBfhqmwNUrAPWEFjRAAZEekc3n2iqnJWnfLZ7cYsnwXZSwmijdpFWvU
YGpS7QKjfosZPMTpVw+zohiPbaY+HR1df8+EE8NHUP6ze9oC6kPNfk+zlw7tseQ4jmv8XO0bJJWe
ajeJ8WqiQQkCbNTsFxMd/rLNaIyvF+m/iL/YAVYx1QN2fUyZqMbTlArBWd/uPZiDTYx3Et/8lJNL
CZYpKD4K+c/PtCfalAy+tWune2tENcxlMElYjIx6SMT4v2DDE4GiEZbJQ1L0RDdiDX/zGWqaOF5d
gaDYwVvM0TpOoanZqwJ1wPgNKlQJbXu8cuHHgCREtUPbzwiJN+cXM+M0LJwaGsD/7OA0FsV4vb05
Z1yQbSPzjJ8A817hvlnuoesvzLol0y30jvGZZNNzAGB0BxtX4uBlvmkso3yhaEg9NzhD8CdROUpj
xfOchRiKr54PXCxJkNOPh8n2R8PHxt3+YEvvXJLv4htdA+tWvhEVNqJl1PeEJYHmmkTzoPNwls3C
O0aTgADfrc4fiTAK81q0ppMi2Cb1d7LcNeOhVD/pLZH+CyTrCPbZV4CGVleNflaJ9tYoKFBtAb0n
rlXDiTijpzBRUHDdAnGe69lGCVbYBFAbtPkBOTuSlQR3AeM23nE6H23JNp54AJoiTjLAPWw1kcAD
KmpWLUne1lIkR687SkrpfIGyv2Ie4dkHMWUG+crinkNGKLldDeC6CwR3ND6o8Uf1KgcW1sUqYGaL
/jR2uFl3PNrJzqkyA7jZ1R1Gdmt3vd1XGdZV668GhekBGmhZRcMWIJWiMklRU8kLtnqoLMwKyyum
NhQVZsumDuWjirqPggnhffWjeOce+3QTXyf1p98fOhw+0JdhuB54WzGxTP8A+pQzGAxeue9CEKVc
O4rEcK/JdS2IIGACNrRzWUF6cxiaDv2pS+29aV9T3d8GPUtmW3143YDUvrq64dKstm4LmGSeEmX0
xhFrwKEkC9ffW+qmm9ApM8wbol40IOfh1pDFq/FrKTesH8Sso9w3ixZsSYe3ng9uqZGCNxwqZsfA
LgAJptMIrr+6H4h1SgOaDbuCJeB91FaUOxJ2nXPN6mMsNg1Uv4FTakYSjIOhS1njNBjrjVNcWmPt
80W2NN0WufSIbXvRf02zhluxz3nP1FnzixoEoGY+rtkYW3SJeL9m5XTv4lpaJN661Pe1vir1ldOs
woFIsm3SXQpoLzpFSkvUCL1po41rl7McJR8Do0lr/95SH3jZF0nWibWuom0BxdrnVhjx32sLc2LT
bH2gpsqCx1eRQhdhMuFjyNBIuzbiem154ZuB+X/slfVQkio1zD3rXepHnmm27j/8Gvgtow/WASUq
32xpM+St4+8+gkyEuKq6myw5h8FeNJa+pljg3FKnRODyOHBsO9wbgXMKDWXh2tHBrDEtImgLSGaA
yYFfrRDXhugBjjKnhkeRI74yOJpwFGvEBm196a9G6CDKu9YdIvVGe5MFp755EAATeWdmqBimY/uU
j0+bWtHObKS3PP/T05Agi30LgV+pH9Dg85wEi2NbPOp041ebQuRzQVtbA5Jn2VM1bygoQsY/lEvA
r+chPDHRnajK6CYV0/qIjCXJGW1wt8O7bL9K0hCNo629ExGdgypAAZKmj3x4s4AlW7Z7hni7rTx9
Z1mI0nNmuCZOXsX5G5LgDXlM4VwtGE+uudHYikg1gVncXQIoZxaoZ3553J4z7XuAKigujY2BCmSO
umum1SITFiZL2Tc0MDozxXqNgMTCRdP9UAxEKgqhnAxIE+soh5jBFM74clCzwqXK84MoIOFfYrlD
8MstQyPNFCzJfyxxABtbOKdOrG0WvjG/RTchzAfLEGOOoxF+1P5E6qkVjLGgB6/JgzCtgNseaRH3
OMsXpiyAuIoGLH73EgEIulqZ2zrR7TzXfP6YKeZMSbB2spvTqPfkt4sMswmepFF53aGVjNj+Fx++
jRmzgfGY/1G4DeW7UUOSGma9WHv1y69Zig78Sf/q/qhlVIeciv250K6pp22DARtU6+6d9ohka0Q3
gtIx8V81rfUkEDWZbUwFVKwm25hXOI3MbRHNVA9IGZPcNFy4dOVuxI2AyK6FgU44ByVib1Pt13Lh
y7fpCYre2QBC1B8H5LQlXanOqJvfqGCejKhUSLtFuJQEqPf/7yhZaYY54nXOoSDHw4whzWNgGUeA
poR8j/PuqYb6zSyJ+tDkonMLkoZYokAb8uWHpIoO5cCTetdjHWzZVTqgi7NCXDQ5bgNNB0pIzFhm
QObD9kxGumRoGI/NFpH93PJQ+YOx6KAFWAZLLhw+gLSdKbrwfWQrZcSYxeVXiKzXVYtFPWacs8CR
0A84TUYSTwkxfQpum4uxnWc9cVsmeb382KD4p/j3jGe4j9NEgRblhIQAtZ+dRnIOOx4jf3rUMAMt
oe7BQs7yVc2PVE14gPwnXfkI0YyFfooUnRDJKdrPoITPBH5q/Do6ml39WA3H2OVxVB8s/yuLWHxl
LuJk2gn2OohEp6u9JwD5j9oA8IehHcg0ov+jQxyvrCvC+tPrMMCMkgMDDJKIV31vHIX0QHEtqxIx
dD1XdM4jn1pgelJi4lf4nxnsS5QZrsZerY2/MtMlpTG71Con4QgMzlBR2nCCTwIy4ze0vhvtTa03
PksL5diOeyLZDO2PrimNmdtf9fowNQ+ud8iDd5tnhMnUtQTHGpWoR2n8lBAZNHkLjy68a/GK4r+w
9p0DnIGlDQUVj/KZM15K86cdT5a76dJNTJ9fERTchcsEJR2JQPJVG7+u+hZnz4HhhDqA83I8RnL3
jO2izramIfCm4vzLvSPr9y+Q/ja5ZikbexxXCy1+NcWjion3uSXqVkkXYb1VV5a/88xbV6JPmCUc
hu5abXFbl6iQ+KnFD4PiwfnqGCshzEdgAptKylk9XFQQho39DGAKyQdjLtiISXMhviwdL0C2eG11
tbamWcg3InZKCAAynblvxFrlU4RDiL9t69pPhypJ9KSLOO4i8pSTx6Oh0RD3ugHCgIh7HqQCD8pi
+FGiu15+YA+n1hzVdVQDQySZdl8TqhC9N+whneBapquCxFeZbKiWah0Ls4koDGaW47NUHOaDjmeU
4rYx6Kld3G5bpX/EAdL3rp5tlRbWGt08hHkKuI46TOoYAPDtVwN2Ycm5b2NmSr9bnvmEQKBneFbs
KWO+WgagG6JgWVKpjx4tDydZd7bQZBPRormPUWqvCF4VKJeH03/auoYA0dn53ERxXzAswQqae29h
+s0AJRTOeWoRQ4ZygcYTtj/S/cvO3bdAC4o63imSMto9mQJH7UWhbazUtR0dwyFkChzT0Gzau68v
xpg4d1bXkqzV+knsZAn2DvCEJO5ZMMat9jzLO2Mai8Btn8fKzrLXWvJkCssH7jIHd90PB0IO7Gog
/v0yYTuuPwrv5HNNBEslWnoCVdFKKtfAfRTplSlAFmxqa9t7tLqUItqFQfAo2AUsufJcyqP04krw
zEc75FrZUcKE1Qcb5gCRaMP6lFOeaw3Bf762++WA553VCebHZttzogR7DbkTBtdNQ5nSMfFx6m6u
sOy3SH+ooy8G2qSpEgLSs1A7t80lTO42wKC8+jABqxBbnxH1gToGZFl0lDaKFJaTcbscQHL63xrj
GlhOxR5gKO9enW5jghXjryS/tc3Rwb5J3F2CLXvR27siWWugwLhp1WUMT+oMoNVTsBTshb7WyoiP
9tMc3pmTpMG+Upf8Z2b94/H051g2SUs56S5KXZISGZpELioL7Tgw+2Swp7Fy+sran8H/LgieIoUy
OTfWTajbhJu1QVxQ+/1yRKcTJu+e99UK9JwnLfpywqvSv7PiG/b1cIs56myoi9VbP+mjLSCvfHZ3
gLKtwY57NxZ/bbPLq7s63grWEUFCbiWCQWefVD+1Rta05h1HYSwq4ezrItmFjbaFDb8xaY1s/yb0
2/8+TE7e4Oi13vMjbZ2ryTxwoDwF5CrC/VAzD9n6IM0Hjuba+u3j/jFylbo8dXPifpSQ96jTDxZ9
njnB/yiPkxK/bhPtDGfkLDHvRT51Dym6UWSppoo2kB6E0QwPlKJ28aq7xaHVK4RXib92SuA2hcFO
Jnukab4zw+rV5zV7KtoAilgXum+p44jX4m0RildnY4ZJ0CV6DQKgxNrnMfp+irb/tVXeOgyXxvjh
po8Sl0iED1xU36ZKhhlbBVjIsMvSxL+mtlwRhXdPtRA49L0MHaTHYFGs8eSFB5Htq8pfChPUnCO8
m5zCULyqZypv3oQR/1VecuxajVWTu2k87Zg2LlYT3EcpF6w3/lNUgdCNJzFUBMx4W72EV0sKqefl
h1rRFyVoY3vAtzvR15ie6iOTyODMmkq7jxwXmv1w8teI5axBZ58prNotG8x3sEynx2XYn2RTHtxE
HnLTjVcuT1jDA22sGe2mjk+MdOwK7zPfgo+1wLH2N8CaSD51FccQEYVwNaZ928COHS2ZKv+lELXM
8MxGCo5qp301AHnKXFzZr6+qlmIBFdco3kN0qALiifRo14aF58VzL/hp/CO7cQdfhgXxz2FiUCFw
Q8iFSvn/DQFbMb3YmJZ2NmvnNPg+XvXgGbrMJPTBNhdOyleSBJ5bkx7tPMOBrlGJaPZ1dAtY/fGI
Wo5ITC3QmE8Nu8h+NcMvyj+mtf/jNttzzjIg3CCrVTX7w0FQVpfvcqjOVuZuxiEwwM0oPw5oTqor
OJnM3dy2+5ED+wYV1ZQgKyendxld60sx5cH3zKPeU1cwg2R+55+N5kUeBZE8ujHlZ+nzNNwM0Z9f
mktFCdZyTIh6q08lEN5sIMTK2BrM47XqPYUVjAF54JlT08qNas5T/dDgHM8R+i/4QMruHGbanNrb
I13YHYgrJYhyV7W3dECyqiWPjly+sFwhNNNb5TBW1rxSnLsmunWidt+pDXIyBOSQmgBj84Frufbb
r54doCkx6TWucdUCzN90/apkbRfzfWQYexY/VDunlM3JIa5OMqfHJmvdwpWQ6yuO6fbRtlczvg6I
8t2XDrwT0jzeAVDXMH+5pB17l5uAJHqGMF2x8jT1VvQOkLdm4QbfXuXxRDdBRu46E7ZNia3MNo9d
xvzI+TXBQsiamTC7zFiBvMKvtXiXVgl9ZJ6AC0tSAIX+p3BPaXf0dSzY7iFp2INPhKmjx6NwLJ/M
5mZOnu5VdEUF05HSpzDgdnJz61v39T0UFMKsazDw+GPHQ87/+aUKZFM9ZhVPrzGrPtC+7oQLnb3A
y4bvgnf5SNLLreTZGA/5frpMcmBK0fBQicWM8BuWyEfqtse6rqYsTiDUOxDTpjVAzIg5wrbZlkwl
gBAE5JfNWpu72hYFlCZq3U4nxsUxf/Rp1dudQuEeHBvXUuwHpwpInojkTevFbij8V5CjoavFPK26
jZAOgkp9mTcaKvpqNSSPAhdrWsXlvGy8U6Fln8T9YqTuj1b41x5TqSIc7ZnylcMyGKaCz95bfbOx
ILbEmDk9hzp5bSvWshx5MRIFmPdWoKMx1GqbKNq8QrMv8TNbWQ4LSRPi3WO2mUD9HXM8G3FLbmM4
2YQasMT+PISpMEWgNLjbdDmlRolTMdD0Fd89YThACVF4yd8ktteO2R3MgIjI4aSQKkvC4Jxxd/su
JJhUHT/7yqnou3okj/a1VrSVnY8bvH3sdpNVnddvBqtUu3B3oKF7uuTRQDoZYt44euGvbZ0T8xxG
u56pYiPcfYTlPiIxKJDjQviwX0FXFEE3Bd6ePXx8I5eKMU2tA2WRltoirQjXrN8K2a4zOb6pHqpX
BWMbwwJSUQCZM0NWEvNdmEuNSNiusz463PG9ax1lVWy6EosWWMGe6W1FRpYTJCuJ8xoUX199GQG+
bRKqywAav6vuNK3e50qGOYw7Ky2Otu4gUYgGgEIqGu9+aVT/S2R8h31PwaFRwBlkYdf0WCziZ5Dc
AX4MmLCTaoJJUmdgcKDTNIiSt/e9iDe5Fq7ya0dmji5QSDBZEygqCvvPS2IqE3Wd9MlOBOus1r5V
djlM6g0WYRjfbO9LTfubrbCFIXfrEof9rmv+39gyHGu8fYrONxb3lkFhbwH4wDfhggDTpL/Ue5LP
8/1oEBAXjdletA6XJGMjUGGFKZGyO6DTGrSfyH6hDbthijsXHjgJh8imSIUpIGQnT81vlg1LePAo
rrLNoqdufTkjG03FrH4VRFcjfiIl7R95w6UNmyf3AbQkBZWUCImnVACxKJfG/MNk/+X1cGB8LDMj
0oWi3+UDtsS05oUBHCSiInEaAAic3YG3ZQ18t13gMA6y/rFZXBPOMjOF7JYwsRMqvsHSSw617JBQ
v9K6WvnTE0/IkTTNYFaJj65BatRj/q9HBu4NqxOixxDBEHBgLHWBZQ3DcJaSMpQxJcrjuyuSjW+0
tynPNUbpUjj+Py+7BkKwxzf2pqntXbXfxeTLTcb2NI7/FdwxUaltGu27ktYvMFnL+zUKNNdETQ9M
3Nu24xsq7m2x9ZNunwmdCZtmHERwEB2j7RQzJ6LetmIvIzXyX3oYkN7Z6sLnWLEYlqxty3a8NX59
KFvrMIRvtdfta67qWPVOPKNuwh7f/cAlRRyycWSQaU1bSRuna8QlKSxN4DxO03CjHciHEW+aw5KV
+zCcPDuUxj3zYAUX1qTSLiwaLxYcuQ6xI4yRLsDnQjjTQPFgmraL4VkDtasRd6q7CFJ8wwoH22Uc
X0L3vc3fFdI2nJR8ZxU1I0GjyjLsx1sWyvUI+8SUxgN+ybLPuN/RpWZrIik7zeN9+ai9Zh2nEqEl
ixbjqXGYp022MXgeWejMeMskw6PYoRO9D/pqCD/bYtyVJlO0lZnAjAzGtYT57OLTar3PmHgwpNjQ
c9Ze9x3K9jzglQ69W0sw7ohGG5IC6in2ezhaQO+hiRcoOinzeJDds/jaryHUTx4jefWrr8G6WN3G
FwvAQiS4424sgpPJ6Kdh7kSeToXbhqEitcS8Ye6So0dYuj8l+EqGTZBt1CXyOT/ZVr+IH5j79d3G
zrYxUZJIgVtmiERq0X3OMPoS6QA7hHVUf+JYRtSnyx8CoiWG7JFL3OUj7fUc9EZwSOMRWS3mIhux
WxJTaGcqvIypaI1o689juby35sXKvnQda8S6lVsprpx/WEzL6F/Vs5rcxnySwaRyRLtlyE2Cx9xF
6VrYe9x5AxCYOLhGKfnClxi1Cv29ah9cHUCzZsxbyJ8C+6vP6oiUazJy+KcWE4jXoxBr9b8K9WcL
8LVhjRXZf6L9yLod8eVBdB4lvlh9bSFO4rZFIES6K1dxyIozrVZVXc5D4a+brN14TkQ55v6kpsL+
r+S8qrZAdpi+0DGq7rBK/PaTiLld2ak3s6j/chgGSaoWa1lqvyJ3PhUQbr4UGzH02yrg9j/YIery
KYIqxg3mbSsDKStDv4WI7+ywpAQeZRMe5JSzyv1RoMgUVQVklcXspPNOujfVND971pKQomCNj+fW
3rflBUl/ZJ17qFrgaOxrBLabXGHSUJtrShxec+kN1q3yPrlo3RVtRpXiOuNimjsW2wmMvMAONnq4
guVhDacGFSHaKczJ/gbKKd68wtik5QruGBsrNu1YAofi3AcvzTv77sbBchUjim+8D+vSXFzIVySE
tnMenD7FA1yaPz88sRYuPNJy1tMAQS5NGo/kmIuF6i9UDdFI/kAIa8V49pe59lvBZO+SPyHWtX+1
4Th7PBrSfdt99ha4GAiM5SnVF1LsM2UDQr0P1woj0WxfrrQfxg30f6V+cMtHTedpErCoszhvECIx
aqaB/BqreTXkaw0xNaBtk4YX3QjZU+DJPstmQbMOXUF78CaUP+rFBMvOyhO1IF4gy94SHhIW8Ptp
P1aZNzfF3TfqVWiPG7siEg27DawChRMZIuI/4lerjxzbCa5tJtNiQU6mVA4UmEjpDH8RXA0weiHK
vjm4wTvD+uLDfMt/iXe9Du8cBsh9XsNPx9LrQS7JBe1ick4/7WwPwKQkPQiyAEzuAIHLPPztk1W2
r9cRS7q1WLdb67N9NuORL5vvdGiVPXP8hZ+RqzxrGA4ScuC/E8qZfaP9dHfSXISfGdEoFqJwQKyr
Jt7gAbXEon9CwAxAKc/ksFXE0gZX99HX574G1KH16xqrss/6LYKO1Rn8e/OIPAbh1lw+/GDTG2xn
4/VoYidGHxMOb+j88iPnLUwXyA3IIMAZ2mJX81yCgVfGP9RWA8sw1HFBO5P36uxexSu+eD/4mwqK
ZCQaOi3PHyvaun/WXFIQaojGy/fhM2F6PENyySWBwm8V+su2XsbRpKnnqscVA403ag/KP5CZlQOS
CGeQ/svTgGOyn9lw12gY+kXHXrNdAdy12LASsMCsErwDCMQtw2KEPIYHfnNdiHvPbFfwpv9ad+IU
ePBjDJnZkKDojtoP9Jr8cTiGgGOHJPfKYjlENLunwDgX0SeMKXb++N8sa1NgIDELZ2/HNrsfPB5o
71vdWOlMJbMImXL/naVAl+dFC08aeGnaLIMAkeh0yRHaCYRJA1RITdXmc7v+jc33Ysi3nE1UTzc3
5kZAC1lQ+bd8adR3SQ0uw0GgFEEJ1cKFF5srBxwcCu8Q3xYgjKVN7ZKWuBR6nZhBbO0a+V6xy7SB
B0iKss50ZiHBar52iJVsmzhoG43pjU2L9YCSYdL5OltdgbRKI6rzsGbfimiDYSr3cVutEuutrfpF
WNy53Lrs1jks8ZsRx8s1gzZQya06EF90Vkw+JhP+HQAFBiMgUNx2pwPHHr7y8qBAOkrmJCJlXwzU
0nAn0iOCTCvU5lb1bnMABCWLYvC9RMsalXtJBHxonqkN4TLCWUSRvlFo/eLhTslH82qRikFie7mM
CQSAvogNzuBjV9kxqz9oHrTyEijFTQ5T8DGGiqze9qOFsB7kpPVQk0cd/iq4kaguk07dg0MdyUxR
voOiRwTFIxpVt8jU+8Q5sYzoIejW8tTCLcyti7BjMAMo30A0sM6Pp0S7pNVpqrHDSQkISKfjtrQY
s7Lut1lu2wQxahZgy+Evy15HWwG7Z1EOE0PKC858ac+Oun4YiCOJAgBFVPU2O6cG6V09viKMV6Yf
nKeM4wqxHTO2xbHAwORgZkm7fN4RpBM7pM/BnrFuCnWjhYjOteWuTfsj3LadHjerxUqWzlYdlz5S
YEujaOQ8ryp3wQLb0+6BgGmSvhT42n4R3aRe3EjgKTSom6VbL7NEubUakZZZcmqba4Cj3Y3enTbE
zs6yiTyujjMfR0iNN1I0xaqCBsQKO+5/tbbd8OqByhDu51wR/JQ2o6GScbcZIeITl1Xu5YxRzd/B
Nf+6NuQ6MtWF6iFAsI2Ak0uFqIZTVA8H0nMo1HIEREP65xhHnydEmf0ioaz3PkwX60WFDC936L4r
RF7wDyKl2iBfZsCczhLsO/0fsnKr2yNtmqlobZB/nZXM2QcRF3TeWJscMVUUsyD5JykxwWGnmz4Z
5yFWOi9lCIXRVnCbm2SkUKHM7hlZaJM+zRGgzCHCujONVRZzsidG+bVoetyK1DMlwpAQug38P21n
dVMoM3NpOuGqhg1YtgebOQz3+KvSw2MRE3qBxyGIq2Unf8ZBoBgwCSuhtlDchVOZ8w4QRgF5jbcO
fi50FPM2Fv4ZILKd7wz/0YXjUkfg1EYvo8EpIDG4/ZXl1s2dfQwzwCOew2+Q32MoaUAuTDI4NfCX
Fb1C2hfQeTDyDJM9ccPwtutHlgseA3cDFVs39+Rn6DJb4YHa9N5SRX0iNBtpDht6xix18tNGe51t
ddJ8IL+2DTZsM52lpB2Uqxrx92gy+O/mIevhlk7anqRWTbViMqRSdgtWmRlJbjkPGo7rdD+yStZP
hk6uBByrl14wemPvL0zsToJIVs1YasZTdZlXIwoD1bOIw+ynq/YDkXfYsDJIeT2jDHP8SVVyd1Vz
W/Ys4HwScv0Nc/41otohfWbVtUF8ElNwq2yEyTVfKSiFmZgr1q+tlysuz52NTcPPOsz2DG2G5QhU
n7zUAtw1X0TFpjFfFBqx0HeZa2vPJVrQeYVQAh3rlmqElUFNAIQ2h26ITHjYNuz+FER0YS6X3EM8
D7ID6bJdIxFWEi25s5EHOhaqToypE7zZjeeOqHiofDnwO4+NRRYGI+vwbSKITDy50kZEwJE4kEdR
k0dev48qLSCC1QR7KQFyGlVgwwQCVAktin6ZsnrTiHFxkYK56lasLNjgPOyIlgoXNAg6CMg7XhsS
15SFYP0fSee108qSheEnKqlzuMU5YgM24JsWe2/TXZ1zevr56ow00sycA8ZuV1jrX38IJeZCHUG+
uJfXkF1Xrt7vIsijsADd7tYF9Drdzs1LwsaBPrV5Q1+1lPjLKcae4iEEuGphucHPj0oaPW0DJWTV
nUXXMIB81dB0C0UGzfcjsdkzJRVE25zLKcImEKfHJvpkWphCM8AfYxMB29J8QYm9zDP0vNZe2Ox4
xvc25Cnl+5ZDZrA0mjiLcHjmm56X4wR8jUW24lBAl8hAQ4dxMZNFGHftWTNRnYpdWK777KvzmQRp
D75xxWtI5CXR7ufShGcNGzonZKqDFjzk3jahoePlGtjOgfaVElR+In8kXWJi5Wo4CU5oG0wMofDM
jZvfJKOJPvmKVQcrAXlfXR1QyXdIMcEqg2eGQzH/RTkq6QIB+yKguBAyqZ/8jnTHDXxBj8/gou9b
OJoHeB4xqH1k0JLbGIFYam4N9Jljf4sZgZVJscVMJusYO4EA099jPz5PLz2lV+je+DZ464OlbfkJ
R94m5BfwV+iErKhe2zaG0ZgaGg7Y3lpvKfGcaZMFj8pKdiJC9SX/6PlTn5uzsNxFBFvEcNmiSbOe
KE6LoSby9ZGKi11eKjZLY//6WrIU5cbEOsyBjjXDNcv7f6PzEDEBvRJIKN34/bzNWty2yJ/QuMAN
ZzopF8IZk+LQKG8t9WTr4IbPYGwcosNp7Uf2Au3zYKcX0XtYMVUpFwLZQkmJAtghdjTK3mZyeevQ
fTfTG14+hw46IOY8jc+cqg1JuMVGNGFXJuFG/aTaR4+Sy7cyrOXJJNAHcmPPoMozPth2rUOMOy9c
YuiLatF2kdpal7D4qchwLWBQcBoUvcVIvl/tcLwfGGteRohs+Jg64UfPuRIymR0gQ53KNjnAgFz4
0biY50+Hw1u5QUZiWJyUdNrFMs6FfKRKgda7cZJhsvytGLzNs8xhZkLlgVrmlADte/7uAAahwutx
6t63HA0nkEoUDdUXkJ4fqYeQ7UqqKRg96leVhQfGa3pkHFOLMKHBvc5DfvADmv3GPYKWMnOwXh45
7nQYmlrBHZ+IOLmuS/2GjmWqd211j4pfWcQwb7fCeORWvTTY62qnBhc2riV/TXVG8YUhWFcOvCjo
hlsafuPHh0pswk1TBb1Hv0RftzyKSjqLmelvhJanzJAX/QVwJdX4JoJdY9uLHJNoEod8rriJfgpe
dOCswzhYlUXzlAONjf1rxAxJi3F4tDCFLLv4lwFXB/AAHSa4Np2a3+HkEQ7bqdDOjd6cu6DZSzEd
KiQXTfszwbDQ+h8kIQ4NOf8HQtYI7Mxi6aR7NMEuQxP8l3pkaprDEIMeznJtf7Xo7nWqNQM6R1M8
Q6S7niraiNXRVOvF3k+wJLqCilau2CAoAHnXGFdFF8z9Nm6hLPrnfW3dwzG9JCnQQPiFtIFrGwWF
Pf9rCYXCJW/qCPMzT8NQ4U4ZvepwiyMXG930OLjh3oqrN+QP8CBqTIDTz0xMmzFOwZv6pYgVRX/c
liaq7Dg7RAlUEYPkwDC8Ry2Fxw7q54PkLknKevWUAISYFh10XFHcFulJEopzgZa9ThxCFwJa8Ex+
xjOmSumfwqmXo3V2qhgty7BtUmSlYMR9ol2Zyd/d7lqXEx4oJpzBVcuh10MWlhwddvUoa0Vea7h/
lJQjIqUJhFRQpxJzJqDmJenXHD9SC5ptfY3p4MOWPXrXp3/CxLCFBHc6Ei+SULSftf8dxT63X7Q0
e9jS0t1Qg3GxHVobXygfWwBqoTpPdlqAXEPHAWVi+maEpyZ/dKW5LBk6QEUjasRDol213yUkdGeu
dy46HTdZ+rjRZO5PwoEz6gbngvZROcG7Udrggs0KwwWMDhiwYGcyokgdps0E57pMTKyf7bX5yLmp
4qnBzGvlwyPm0g8ScvOq4uAwSA3iaus24tjJ8RhhT53Hr0UMiR0EICgIAWop1WuQofpBlLFmqsIQ
X4NnxN0qvjviwGAtB/KeE2ZG1aNGZZjifoXTNof0F0IKkkn2YYbYzo3fU5eckva7hmZVKc+RxDg5
jbsaGGno47Ng1qZqsoYIdcE4wbb8jQfwKyHO0H5TGgTQ3vlDM3gZa1ndTuJiag8rQoBbIX7qfmPu
atfKWNv7Qt6nnJiMYWn0m94FGzEfsEQ3oA+Jd8ld/2AOd48ABtseThG5rFOOxsX7NdxdNoCGYBrS
MAcze3xugvgrLYdH6Afv8L9c1YD5pU+Oq+9cJr5hh47Nw4QxiMwDz7fmz3CK3TOcE6pwvpqqqZjM
Q85E2Yvsu2mlDErkusMwtHWw829iYosJK+QcY+aBOSeIkm07W5192Atnmc/WpUgMZnUNM1zGsmFS
nCOE2u2w1MAmqpJUIgMV0scYnwrk+6mg0wmeBsdAKXehQ7Eu2w/FzCfGO2XYbahZwMjUavqGY4mC
MkXwmZ00i7F/eWUG3CP7rKk/izj8iNk1RYSUAi95b6IItpjyrcoKOddIr5CF2PSZXPyQyMtf1V/q
ynf2Oc6RRHmgHceYmLcsX/LMG/E3hj1ao0PyRE4r9IjKpwsZi+AWjZgX/zvAWiygrRHkddnyOesM
DZxLknVHWNa9/jNG1topxp1Ule0TMnmFrH6wmk1dOw36cAeK/d7uL5ILUn3+ntmkHn90IaP9/ZCh
gZ7/6XxPvs/Xzhy/dYPXsSJzLL123BsJRK8QiFz3LwOTTye8C7c8jtihcdwuaudao1LRawqkoN4j
Sg26kxG7C7w51M6yyBiikFy5olxnXMs14982h81aiE0Bu51zhHZD+caiG0yMhw8d1XNoi8ZNi1Se
ohBkuE1abIXLQ5cWUFXuaqvgN4i/4ey81q9wDyCcyNVgZmt9FkzZdrUbXBkOr43+FBCXY1aboUAc
6LxEOlUmdZ1fXwvGlKk2UqTdXVjgIYa17CgSNxDNA8pIQJTTrGa1FmwMpvdqH2YcLmBcULYdrNSD
Lz913wOSy/iXMl/p4A9FGR7DqiSGwdqkkA8y5uHK+490KlDXkfpG1xhG5i6TShy0h/ZgyOx1pDed
HHr7AaLLyoQRlRR7J6sWsU9SGcCR5VESwCApktcI2gWTSuh5PL10VTH6MAsopeJDgMW4sjpVsTzY
kscPlYdWKChv2XDDfcUaXn15N7IB0vEmYtRKiMXs7SYBUWIM5dGAm9FfWr3lqkRMKZwJpjtsP1vu
Yl5OwlRuHeKZr9i7Y2KwmYGcnTjG4CJCIsGQhJOfh6Y3EveMdaWf1EeuW3Uu1nFwU2EmlOQUbQP7
jEe3Vyfi4ERbn/ZTFx+uUx1ZNaH28JJx2YXEX7EJClwICrQkNVOUoP6tGWA7zU3m707zN+ctWlCz
w4mgTnVKR171FsBooDoENLnWqVibAKRaclC23536BPTxTgqDmq5M98tDQLZE5kbYsEhCFoKtwXA4
K28cpyyZxoBBDXGR3PJmOaqY83pejY22KvnDXsX/HuurEDcIOIuiKU5qZUeWv+z0h4XX1VxYUKL8
U1GjikXwTJ0gZH80LSQRdTEu6TixQmglJCiWpkHMDqoxCT7Xiu6NJfPfc7L4Z3CnY8NlonU3cXqe
h+GuUdv0MzXk5MDfZX337HHP3It+P2EMOvwxh+DgFeUpNE4SSCYF/XLHbCs7G2OK4OihwNj5uE3m
Iv6ad7NEMVdYW9P+V0eYBB0MJG9ZjhfWZHoHoxgInXudWzC72iWKhvfmzchLYpRzFQNRh+NQ1zbd
AIPnLgBXqqhliWBVE3f9pUvkOWYgwl4PLapRdRbYhE2McNUTbku1uMoGeSa/OMTPdhxXccrKRrnn
MgjlppoJAhzln8GROw/3MvKZZjLTixpAOqVVyhprL6Z6o4FFmOS6VLaHJBmzjRyHZEMeKyydPNxz
WsZBAoE+YUr6FOwkGEdjYN/5kKi+JsY6mCCuRV9tiaXzs2cpGPMBewf/suwn9I2difImpSNGQu1F
03ZoQfWALV0dO+tir+PgMTJXrMZulUumD/rTTh9iWIu020rKl3KcL9MAYzO7MDk+aAhLEJs2/VZD
Zz7pR8PbiYIx47RTt3ZH385k04WhlWk6fp2QiOnkcJVsJqKOtUcLsN+klPOjdgz4PUmCk4V2QJ9Z
4dEZSboMjrVVfHVKKeyS6ICBoN80n3GA5qkEOFOvaxfdQaIK7FV4UVDtjWG8FHhUWi0ZIanx12HL
8b57sgLUBsjj7FM2t2YcL/bkvGaZPKAhEi1x7pxplUT+XimZRBSelB9BhWkt1wbGgtHeDE98Qk70
qnlE8KroOCT01iDdq7/VI4FnghMA7+fpT8TyCGdvrb5dYYPGmBhCmidwu0VN8eVSHvvJt4PO0Rte
PaQgI21hr0x0nfqdH/T5vYJcCnV4qOcRa/9qvNxr9JyCaqAKP3UeISzB5qExnDY5E9l/kyB9jEWo
9u1/NyDbUtD7caNUofWCAYxEsXehzsoDe2/6IHDpLC/uFFAlkhoxvs4N1yE1EjO5z9FXMd2sNFij
0DhyOgR1wPfuu9BOvIZ6Q5PGSrMfLbm40Y+QNeU8Xr/mds53WkjQxKbF0HVG0QkvnJAFuYYxhJxg
mJU1FPzCiNVR1ytE8koLQ2uCcQYjA3xiht1EC2Id3RoaOBNqMLydin/wr5qEGIqH3zq03nEm1IZT
kmwS0IEAewEqjDX5jNqotIvxKywPLFGw+lOeQJ59IfSeHyMqkDR7YW8F6X6dUv932q5lCtGATgFA
8RDhgZz7/qshZxZfZGrNZkfyZv+JA/cHFVKTv8OSwotNpy79Ckxu4mUBDR9O2Z1aK0zPfIZxOqh0
jGZn9y9A+uRD9X+cp8U4UL/E7a4JAaYZ/RyhGjbMVUFszCUNB//RMeKwt5Lj480oyeUk94ZIiBXd
RMBx+Qf5s/lJtRjzTs2tNkC0+CYGFb6nU6zRppJ/FAzKvF5rbiaE0HkjkQNki+kX/8pGvtc4HmDd
YEH0MbDHwQQ+EUdrao4dBZKEZB1F2Ba7JS/BIUh5Q2HhWfkmo8UQZGiFTvvh9c1xnEfQXao6lDxm
FHxGTF5tI4ZdeXPqkWBP5vPNE4hPN791/JJIZpkHnkLRLt36b5m9Vz164aDHHGtEnw9VCNJ2xmFE
W5VhWwUCV9K6zkeLCOYKSybCaljHdnnl9rB/cpTkM5M+QhQHmNcWBN2WEaTZIVG7g2gwYV62todc
hEaKSwGxQ18TRwpq7TC0GheY4Od/p8zcRUVlv5x6nEdroJn/S6aE0918a9ohkzmnw29vRNc2bdYp
QHXcjuD51N1T9RmCW3lOvxzWtn61NBzErBfcJG1UahLn/qLbyBH/1ZFByzYSwJkS17Z445UWBkoj
ngXwXMzuOGGLaur12qk/Ml2h6mRm7YA1BFLqGmGPiirA1sLbSGOGxL8FnciRYajHZEDsDOhEdf87
xLqWo5fEDTdKV3NsUTN05LTRzXCAgRyU1bgN4GgOXf6uVUwFcEpr0a998l24ZYj5ClMsopEVE8pn
A8bIC9ItIDPU0ZtCimOMt/z+zYa57k3aNu1uoKG8u9QT57idt2oJzIW9bnHQCUd50vP6ANISDekq
wa0PO8MalvMMUb3Q5bYt8dYDb4WuDHJDukK5i1y4PIgbWXKzkx/HPHkv3fI86vgnm03/nxBM6c0i
OaO8PwhAgwBsind9cLoIeikjhhrRTl4/c67K1PhC5VBihiKCdDWWmPKYW9egAoqeREQUdMUNPQWh
Qbs8iVFAwUMqjyml2ISHrTLW21umvsZXTyNIJgY3mg6ZCY8JlnavYSNVMEQKydRzmarNnNT9PK54
VpJ/pMf9jxcP0Ex30L7BIUDGCbUbcOwuGNUAsmOeX0yrIt0r4N3h24dc5dNugdCriZ3eASJ4p9by
SJiAvYwbv3bj6zGtp5tj4i2OquRn3S9nr1sYw9XDsoEcDVeHoKGZp9b/aOuZouiUqt99OsNpDkeC
PvQ1EG6a6I9Y37FCBSieBpSdOejnrbMNg6So9rFKywUmr7iWPCpdZUwhOnOtoVQF+25jrC6eCmsr
0HVlybNRcXt8dUwQPGb+gF5G/KhnFumQQcbZZy1Tj4K+Fnd9VuOgH5QTnAn/CHH0TAgKisyBjQ84
09xEt2F8MFN1aTXGEDxbb1dU98HZSu+nYI9pOFYWfJTw4uHAEa2Q5ZdHSBlJ+tDYEFHCYLK/BZG2
cfJuOXLsiPqmjDNEcqqJ9At4DReRhJate44Ia9zA8CT6GqgN6n5RxjsDNNrTRiXghQOKBDnB3axc
zL99AI0vW2pDQ2DgtDcovhQqrrawm6+0slprzK5pclE8eCYcTANX8QW3ohZxvKbRdo6gL/jIOp9o
YwDMlaocEOOWgeOiOuzQIpsZcpBH6sz7Lv2pa7kFD5dTjXCNgS/GxIhThPHtMpFJS38xLXV4NUV9
NcAY6ekrWFpOb6xB0B3wX9P+GPDT5i6mYXKWM0V2v2rEvo1RyxmbBs+ZYGQumtwiQuHaKlwXiNhx
9wvxPe67n6mdd9626UGs4bfY4HhiGI7lcPPgUMBP7DBDcPHor2T91Un63HI4mwwyJIY0JjVgVmCL
O8wn02Zi44LPN+ANhKC7N4qnucTkSvrHYLzOBnbu7MgeojyTiJoeCG9r0GEDMzMPWgDBq2az0uls
HHZkMaIn3Anmy1V5sZD5uv4fmy8wcpQ/bXqIBJE8anSLatK3rLUauZke8ppbQCyRx7MLC8Ys7V4l
kJDHbWkkgGBxot/w22qm88xlYtTxt8+Hzr1nwOTTY5AYkS4T9ozmRHekTeOU2+oesDeoYl5fOeFK
GoAuzbi4sGfGtdWc5J4gA8D/GMt5hppReItIJgd2x8ytPs3Q6trxEiXvBh4HwN8TnojGjcO8rTfM
ylZsBplU+0p+4fEpMAyKhLZnwmVHI67NYI/EsHAFq/tyNum9h3JteUz1xMkD7GbiFaegMiC1Wn6g
uAwAYtRUzefoymF28SXocwW5YFpVAfhSxDLKD7gXvIT5rXGuBdiTSwpKrcG+na+Bdw6LC7LrkF7J
P7a+iz/qsKzat5DuzyUWB+KNCFZSzGT6sXX1wdwXgQ+3sTyomWjTlJdaBQWgOAecaZhQzldPXIKk
uw0xaZ44DOcpIrdi07c70pAxNMjv6kBM4Kt2aN0CvPsS9pCacJmoPKt8kzJcojUum3LRYqmToQvl
vgvlU2UeGeNNPbZmummMBpXeF2/10jA2LhExRu+iBigBB+N93CG0DjlqSfzp12Rz1tktgr6HHwq1
BVx5GmUvjDC0wi0K+UiY4oNG+o12GTFFR3udc/RyMqLZZ9LHDPGBOY8bixUIxtyRBomVErRBXlUw
5Mak1ZT5JomY8pOAMRvmCYM1VnOy9ZPTSOVZkBpjR9VF67RtNfqrwU2JymR+xtTdGrulhfNzAOdK
+J/YtRhKNprhcFegV+QOZXZgLHQJoxw6qZKA9/1zDFnnLGLF7ssfekQ1EmFuxWiomPHU2mLeQ/0z
+TrML4ax44hcFg9F8xazwhJ8HdVp1z+78hEhfxavNhm56iw1KzAvfB4AOC0XKtxHDxcNSE+ZyuZV
thhiQM5SvDR2vBRMq9tgg9erhM3W0csn0HqzCbYzVJL60sc/dn0K7u6b9Xf6CLqvWryP9oGLR8JQ
dfkucsNemJTB6hzWw/k1cGOCcbJzAa/Hsj+aAie1XQSYW4G8aOHT/m/WCeFqgJT408i9ljCNi9nE
sAPo9Sr90kNinkGSDB5F5SWbKSRcLWuNn2Kis38OoCPsmdIg6Sb/afEvmw30AmgrypPJChqIoEL/
gTAVEft/1wxcOJAd6iGJFjKZ16rAdbv0QxfatWLR6BijGVwUo1AOnmso0BUhPuk+lMWPDZGx5lfN
JKN1E6tEqwycA1ah/rRCPO5tJtGl3v+AJW9KiCYOta3g2JknTApCa10HQOY+DH1OE1VO4U/RGObB
c0Y0OGGxNGiHKfEg14QQCQVRwDVz4veRKIe6KNch14huXap2WxB3OuLPktBIv7finuBAgmG8AmJ2
sXdxnU9rWLsUldGmRkjj7Ir2HVH1SJxaj2nPxi0vGbRdZUGxjaNrUL7aGmnfR07jiUinW1pdYuOk
yxMWtNI8avKtrv/G7kHHTD2i4PB8VN/sga59GWGc4wEJ+wDViMjekXFP4bnO8NraGA0ZUDeTCtZz
/2rhocFTJgjPszgP7pvWf8UIwvVX3XkB4H8xQui4bwApHHVfZfkWl8d5QuOx7yBWuc8qY5GDTeT2
1WvHw5ApCcm2Tol7mzlb/nraOaf/6KJwMxERqhc0BExk9Rw6Nk+7+YD8BLXhK6s+ENtL3omsvp34
Lau+0SV6NMijdoLnBl0ZYEF6K/R8c3Fxi7PPtaQ5xdKvfgPr7gfei938y4tVhp1PzLAg51C3MeRs
Y0CSDgsA1Lkh2d3DvLNxVGlh3AEmr3oGi8QCLGYGbf2Eaq64JGLTx3gfrzAHnpDfG5hasVghI9IK
0bWzeAfysZOehI35wRlRx9tIwyLwPcT/GKyNm1fbzsXTw8I+5N2fRJXivIkpYnABsykwCtZWxl8G
qkl4iOBZR/7BhxiKEykqBHyf/UXnRS8TvR0eVUAWof1Uw55pC3ubMoQ7NUftIxeVdUx4ZJr22enY
V2FuxI7P9h5C+woutatR4oEDVC2dv2BUUb22fJEzFNzAo4yhzOkhpVo8ZfLyiq8Mikn6ntXXqNjM
yX7gq30W/JyOW8FpKF4RMeK+VzlbxeFO1+38GlYn/FxJDPCgj/zhU7btn4pnVFDINBCkYYmiBGGw
SCEEk3jH8FJ8djCstTVHY4E5EkTmajnOkIkw135E3R9XfPbK8Avj6OgHRwMEhOihxC8YoxR7dwhX
hfjBUQK5JR5BYFnUasxuj+FV/6CdM//UB/uE9UhzCfMFqGLjv7nJUx+vTXGtw/KeI2+eIOzM9nfC
AQn0GZEICheTJgR+dE4jRzDZ2nL5jNU5F9ld/yRGk0i3pZNwntEVpd20s7oSc61X6VOxLCwbEkmz
bBR1ldy6qSf2dT6XfFgaMkJTguxY9ThAX4iiN921T7VnLdpTm/EhDe8YNNwrchcRlseiItCJuDGA
UOwOnPSNwHPcv9yEKE7/zSuIhAl/De9usBHqGPkRJggumgrSr9v+2fP64YFJgddjFMSVu+rDa4qs
vizXMutfSvur1OhzjX/S3doD0dAVwz7VpRNORuBTioR+iwqRK9mgz61uqXFrxEaboQCYf93ux7Q2
uQq06S4dHsc4XzwmeagJ09S/zeBzwF+jBdjy5rMG2SiXu6D8MNN32W/4YLAGIQDbOq6n1WHUm5V/
atqNVW2b+DjbX4Uj1obZvPR2s8jQwCsJM9r/et7Vpr+hW+k1X6H3UG9jiMjGiXs2n4x9MHKDVBpp
cDH+HEY7PjNzMTqkY1shJpnzucVyd5H5PWVxFnL8Y3PQI2sby4tByFxldDxaAizoUGiNkvCRJ2wG
bDo0Z/ioJTSFzMCulz5nuIw93gCCDOLcOFsSS3gpd0mXbGIMZtrxgzexbuDNdP3TwVPOSOu30iWQ
DwA4LZNfM/fgEmZYRVYjwChIBDdLNE0AWLV8z438r+PrSx1KlAvR1HYZiw9E5bZmBCU4MI40g695
SVE1PAN9X+G6locwFIF9ChYhYCvUAQrPXWwSlNbMK23wVqohLfAlV28NHdWx1a1DQOtE4+MUtnJF
9CEBjcybRgzeab+oXILsSlGH6W6bwtyicgbN8SjB9Og/T8NyPbrDI2FkxFyKcEGdGd4LOo1tLPJt
amSPhhSRzvtL8Co+OwaqcNo6zaWfIIlxIDfHo8mcgcNMjD+KZluDYqaZvvUI/TLAtXv8RH4E8v5I
sTC/czHv9Imib+kisUpgFwSotJRhjBHe4NRCfItQQ3DlpOZG071VbtnIO2BCmR0ITRVyNaS9AUmH
IpKcr9ADTmRCYgQ4rY1atwukfveQmeaMLDVWRO5HlNfpKzL/97AeP/XcPdYV90fpf+UCyk+aBkQ9
DZtx4rZNHCDlGC0heiymPpdmQpFj/2TZ4PFQIpfViqOuPg7rwXVa8nSAtZHnbYbZReGQYfXclbdR
eC8W+qaHHW2BfGKsoYRGICCaXeA8lREV3IBgw4mB5e8cQHQzatpyLVp0ztYxV30y/wdvtZgedlVy
wDrh1MGNkEyJkjJtlOBvreuZhsWguwkdD7p8eDXF9AEW9Sx6ZjJGBQ82zr5V55qYJh6BY/1ojWpb
a5PO/HMG1mT0tcwSWjt6QXQkBTdE5Pv0VBq2qLYpGfCj7HAGVS0psq6Z/wn8R0A+SYY3X+2zm+XJ
4fqatIZ6FHSvGPqryHpsYwPE6VzZeQWNJZ2AogPqiSgkYH7GU3mYYK/GEm0rkC3S/hKtnUgXM9qD
GHMOTBaeidTeYpLeBwmEgXrNpGRs9ehctfx9g3bDQ0M6hekBD89fO5v3bkz6nT5Ii+E27r4B9lO9
jTTKrh9diolR5V/GcUYDIfyIeTBjzwnRSqyCwi3LXGoRk3emLEOgE97mJhdvG1czvEjXecR98MdI
flB5s1pm+18CCNdm00dlzwtrPtpU8hW84OS1Hz4CWELFt+kxLJOCg9QiEQ2ABAuUcU5eO+IgPLwa
konyCKqVwJHdNlEWi2cLUau010AiTYGaLwlabF963NstMDe9eBshDM/Pzj2Rr4rWBnfCfeXuM8Qo
7QhRxX0M6VWkPdteUpFXjO7sZQaXsgUniyO2tJBnE76lm/Qn31MkUz5cDuepx73PnnYNoUd1vkwQ
qYX8RYlmx5NLRopbI8YWj7OJkCBSpwEpLB2jfP2GAWpCjoEnD4PjL8W0wwfO8aNX9WOQACqcSSeJ
KK2lf4YNQkmkJjQZATOYa1Le5huDKRBWsB6wr8foeujLrew/vPEQers8x05Z38U6Nu3GBXLRtYm1
1wB1HAvNsofPQWW9xuCrUJfs4r+rWsMXOvwHLYWxUEk3TUcPDm/iiT0wgflyQCMsD82sTnpDi21V
8tSa4ld0WECjDqi8/qNzMebDec/tiW1xFkhaYL9gtAo/p+cDgDhtdXktdGujdHDDssjJbLHjixUC
OFeJix8nDkHQ/xLwEatl4ruSfrvKa+PNZuKG5mGkmJmstRuWh7nGxNkhcwAJ9JDdJ3s8TDV6pNn2
+XqdW5FtzJYWBOOhj16x+guvPIJYrhNl9QCui1dWQxRKFV2d6bvjS54YR0qGMExR/5tMBC6d2QAk
82Zq/yZyf4NyPf8qdgthN7vAuahmGQ7XSsdzaM6JR+OE5dbnLDWjBH3izSQJVxsQYrI8uk/XjPYS
Ewli4MsqX5X5R2taR1iMG9gjsBqxM+XRE17IDtGh1VNls+EUHk4vQ4o5xOuAPtUMwYfyQJ6RCvUv
NKprHyvKri3/pMY5hc8XeNN6ZhdUtr1qe+cAvjhVNPyl6e6ihLomjHGl81cK3PVTFjqSQ4Uny/qI
oh7saNI7nCfwLow3ZXcWTBaLN5Fe41YQOYkhMXej7ujr1mt2vqfzeZKlegwOaHla7QlBxAiY2aEc
d8LakveFQrP3tr5zN1v9jEVcLYCy4XypzHDmAvSZRlTQ6SPmSPcFLqYqcrjA+NaDHCl6Ywcp3V6G
jrhhBoPzPbkqBF+FzARNpGHxwwzPCfxUZp8VVrhhrt/N9OkD42glGQX4LRn+vItLAuvAqcdHALEv
qMe90XdnHekhfv8rH8ycUQIOB7TvSw87tVgD6AxZ0LEEZK3kniP3I5YAeVlsL7jag2Zrlr8hTEY/
6apl77R3P9OODaQAC/TQHzHhM+ISiuoJ0pwWrlRPX0w4+FXDJqz7hQIXpmhadZ1/rlMDrGtAsEQn
aEIHhYUPo1OrYBYNmXjXJZ5lnSfaN/6NtFsy//o/XonDhV1oR6v+YDevTIGYrw9wZYkjecK3pI9o
tgbM0rGoi9qSWIhuq3ny0wGlTHTKc4OvvfTFxkFH8uLYSNfAfhKwPQcvk8QSBel4Q7MYUmaURC2u
RZ5tdBdisrG2WKkkBnzFCeG6Zg80hEMr2HJD0Am+lPBA8oWB5yb6nKVONHHCb4X/4hqAIQPjBFaz
QVITnH/LFuA99eK9l0ffw4zpG8eLO5eX2DAxg2RwkLzWSIbN8ulnPlq8jlswH2vihIFTKFPAlQNN
Z4gAmUOv/xG58iE5mOfS2Ee5Un+027BL94MlSVS0RcmuABYYKThaN0PdCi/FspPk6Fjavp5JUfdw
4JKp4gPlDKFTvfZWen2PVKCq53mEpdjuncDWfj90RFiUE3wKGwSk/J069IIBrl3h5J/DNFsXFb31
2BK8TJqiw5v0suFtTPpd3ru3rKovWUeFIG3s9vLlDDVKMmkWJdr4w8DEtCdJoIxZFJoNOG1F6yzt
WLyF/LBduSPbZCnMJ9nglxjuVJekmJshosFJmqSEsmKC3++9BCtzceNM30YNvV6Vf3q5ezMt/8O3
HITdglDf6ThBwHX0FkcsHBgDh3SPdm1jte8L450DB1+EoF5LCER0H+r7qVGSdUC9yoYRq/EJZZQx
1+++TYxj96VUa+SDFLXxCs1E5YAHvA2FYQvR9xgR2zcwzrjGEXPto+1zbv8huvEVVs22TX8Ske1A
ZieATfEUGBb53cllLAz7BgaTsuj84y8rrLl1t1o6Lg4OKVsYc1i0y07zm5ooNqDR6XANZypyGdCq
3AfIehK6VgGFfVQEcHgMZX0LaZVrUjcKmOojzgyNtrlj46VtNAXwYvlseJ99VLBPTjPUhg71sMbA
boq7y0TL+N+XwdR6sDElwNwkCf5Q+lpfndhjR06NeIvjfYAlNPXyho8xiYmxMuuaQbX9CGyUnmCy
XrQY60vpIwtgXS/S+IvmxZ2+B4ObBuYBtYZI2s8UI/LAeNX68Zj7xT4vizcvLTc6I+yM99QiMCLM
l1HSJUR4GEPvhB5rge4qBmPz68IXQAbFps52DXzMOhwu0yHNxp3vTz/VuqRs1RUawUFokKagMHoq
PRgW+q4n+0CNsrJ1MocrG4/gEDxDCRbyVHuzkA9FI8h1gn0OjfPAd8PAeJcPfFmli0MSrXCFHUCP
X+ZPg0annHj6/HZdYqpsrlr9qF4jcDkwQ+2NOj3Hlauzlx0QCl7sKWeK9z+WzmSpkSbNok/kZjEP
WzRLSCBAgmQTRpIQ8+QRHtPT1/G/e1FV1m2ZCZJC7t9w77n5b9A7O1seK7VrZuOm6EhFiDocZ6bJ
wtxbu4E8atMWB+OCGpM1/j+vV9tBfg4/mcNGAL5+gpsBtuFM5RkpdifxuaZm5qdvrHLVstTK3ejP
4oIpC3nrJpe+xdo2zhlF9a2ljGppCzSqjAStxG3YVvJcasE5o/gCBF6PYqIDtSAw5Hv2sEGVw1QB
eShfBr/Cp/DZuT9lyPLu6PKulP7ygpwisaJtsdjb2HK2aRA/lZoJgARlsvo1mBiLRbhcuEWeLSI6
qvc6rV5C3iuN8vfcgxrgdk1vM1tag9/XUgzLIKCOZX6w05+40VB3yNHDaol3fuUifaW/NItTihN1
GBgaQaB5jDV0xfjrgEZI3QZTE+MUaqGozl/RTxYgBF27P+nnX1GZWOYGy6pPYcZWhOUoqrkd5T9+
0uE0LzQlLATA5HYoF3E/ZMcO8mnI+muaWc6zi6mOgi+cQxGLgUNiHJ8hJiEFFoiZcX4hpQHnNVTn
kPNpfqyidZedZgXaG1BzO56JqYJC5k3Hud566lwCqcbmNcxZ8DA1OJkTCL9uSwodWxY2PmrV4PWg
Tu2p7CfkbFgBmnkbhbvJwfnHmfUtzXMu3Evc4jnjoAxd/+JVbB6hL8GeLFnFQc7Ft73k+OgiTLRL
O780JTu7aBcDw6ro8lJXIq2WtEUmS6s8GP+ZrPlij7VYYBDq2rxGrPvGsuEUA8SDo8lpBp7diz4E
fObW+Uhi8vI69RCvXD93V5PP9DlGppgtn81XuBRvOfjoqjKfG3SLogeMAdUnTc9xxpnaiL093ky8
glk4rpXL7Jb3OgOmkXNQzuY9k+ZubORzGJ9jBK35sePk66NnAiMaopS7htRUHq+qxwvdUK1MW8WS
bBg/YcCQWrXsRzPbdzw9+tOqou5ZMf/yloYdNdsG4MZOTMUyB8Nt4bNeiO2eKNOK6VM3JegV5uXQ
DC/Kl1BdjR+isLy1JRiHNAW0ILjLE1w1b9mbzEiFZTwOBB8tyCnsXsAHQSVU5AeZcYs0Owa+FiBV
e8rYI1e7zoqhJJJ2mPLUls29LzkMM2m/yRxoci+bZ6Zo344LSFCFeiYa5Wsmvni+tAfw7Jk/mWeA
nwO5AMyKJceGmxdMUM8AnTmC8ZT3AnoKdaFL0rqI43s2Vq/tnD13ESEE4IOOSu7ydjypPHqlKznZ
jEfaWTxmDXEjrJD7vt/SqeOm56yuNy354tKSl7DObgIErDXpMsSw0U6TTT30RLqX+S87N34pHTeB
NAhuR31eej5d2EgW08Gah9i+57L8nuv0YDLY6AJYN/W5YgiXyIUB6YB3aDyY0kadJ4ejOS9Y/ShW
SoFnzOXe6pfi0IQaHTVtaIDt9G+Q8Te70D7lEh3JSDjY7G/LsN8uwdngtyfPyYjDtcTrmg+EgAcD
rA3wlTFhTJyP1ALDTYRs/aR8adt1SkqDbvoL3z/1eXn06ujZ7ead533OewYSOw9/48ztxfVhJukJ
tjiy7N+Ys9Fx0rMIWq0pW01RyJzKZcbJqIS+oiXudyCMwUdRb2YEW4zGdQA60cLVzRNmPdN0Ed47
5yiQlmXrufw1fxf5GHU9sFl6IFmH/bppzY+Gzq22O9bPNYV80NFStjYPowV2Ww3ZW9szVhtqlkIE
xKKYyRL/MZjB5ljJePdaKK9OBiC3ZKxvMYPBws5DBZI1Q7Aqndc5a2Y2psl1BBsJ77cnriePxLYo
dCiWvCgQKoUJGJajPx6qZ8v9mSOWzCW/Q1mMf0QPV4WkOSNoT3kkH9VQEgvCGTfn3N3lzqLmzen7
PBgAanHfCi986gitb+fx2zMdOI3pcFjc8qn3KdOxwUz9R5ZxWoULg3wKR3cw7VV/hzWzigN4w7T+
YJIvSQJ/aj4sgbEiExHPI/IfskJ19c+VJwzndaklQbSsiljOSV9ANVgSrjHiLFMugFoK3EXdT1g3
dwRAb7WHqrHe2aTDPKjOfEto0fN/oU8Aw7ywUYrd3xwLvggznPR+8ABwQJ/rWGwi7eQx9Yze4Fz0
khbdJq5J6F8Rpm4RBSchIMNkIw2r250Xiz+a2erJEvwLGQCeDm2BGpYrakAQe73165j5CTPNANgt
fBVLk4A5n3aFx1+cM/cXzI+5SXJu9W5p1zU3ysPgtCwNfO/cC+fvxRgKBgINHsHAqJ5nGAZl3faU
PlzAS35qja1dy9/cpg7RXMZRjbesALyi8aweQoAmabbZMJxHbB6qGP7oQ4JxAvY93Mq4aF3Wv8HV
bZqjmQMGSmF0eE8tOhcBJ9Lz5wNv4FpiEyhLZxsQ9Nf1JcTgd3/07vPyXcM4VX54b90ns9J1cRz+
JspgfyL7Vc5/nD4gV9TfY3zZZaM8l2jTc8IIhR0dCcImLbCn3vUDsS8aiLsiPVbzUWTi1DEEKVtw
5JM8hQqhbi7ZFsMkoPJ2y+zu4S1YVPc9jM1qcLK1o4Xg6fRHpRgz05bs8ZzP6L2AIWRXDcng48lZ
vqcwe4/MlqkBvGRTselHr1rNW1SRm8W098XMDGqmJplq+BvIVLm4iW3aKH0X5EweuKFJ3NNerQXM
ScSqwIAVNs7+YVluSm2csMN++sxEy12OS0sydJ7tTMe7pGhhkqE7qkZeDNhOeATTkhFYP6Oog60x
2Tj0o70MKrL8XKTE4JhD9D3keVRhtlMuAUPPIX96DnDYHJfiHgOongMWi20e447gGrHIP+iHlywu
nxaHJJapVw8pJzMQwtUQwo3FEGJQxHsv+Rhz5Mqx37j0V3lPWFirYBEhxArN9yj0XuHoXggikpeq
sk5zlTzN9ZsHXhKMNwXdRiu75qh/hT3q4Gv8LZjIG+2ego3iPdzoFCgwq8ApwEZIcRE512WIHHGm
nmmNkbFFB4RH4+5hJNcyA+yv1y+ye0h79BZek+yHugIxlSf7bgQFx+rIcCOPM3Y11e7zpHhNgRuh
FOp4BbPNhJtvCVMIJhHURlX9dyEs1SH0neblBkIFKMxsYBNaCLpr/A9msS5Fp8mOMSzpfKwuX+g9
mreCmAgVyFVopxnDFueUTeG5wCe9JM1XQZqYqMmECULOzWmQIKfRkOTV0+TxJbem+Zp2GKcKNCm4
/tDs5MeKccmhSg6T4f0mroPIoWea3/Mn8j4b1qmCV40CQ6V8F7OWnUF2d9svId51CRfktwaivHSc
o4UDiW9zzBSsNUdOuL9LlpIzrclM0Faa/qX8zvLgvSbX6RQCxpQ+gE4QnooWGe1ZtzZ0wmdO3kpl
sTEceIBrP/9uW3oMlNV46/KAmVgh+L3Bsdk2QYjNxwRQcSQ1cDS+ZahOrE7gfGB+sILh0HlNsC4y
39xi78s2SvRQ7aznyJsPpeHsMtpjlb0K5x3TQ9V9tYHaYpApt3acIRsJHvNmfmZNwwEjNBQJOdac
nRKQpIj9jX+UXLeWGrpL7KdSgz/FTxCUuxitWjtRMqQNSCfmSRVhGZnMt11kfbKH540vNl59aPES
Vtk2hC3Ih13gRDDOOI3NHgXTeNYa3RIgiHVr098KzAKSxUc9GlyiNx3K1LgwRwBYaF9T9botkOB5
nbsNIUDYxvzg1dbZZwpPyq+H6WqeiWMeYBjSvV3dIX+OC9Y2LqgHrCRD+Y4ccB/Vh4RJJUVScqzd
//9vfsmgJsGDSnRdhtoegdu1PYajzyoRtP3DRBqFPXYbX8tzkNrgWrK1wI5as/uapHohEpVJAzeq
N0J0BwugGCFhxFrQDHkeAPgLCD5E0BmTKlpSo2JtwJisMrZT8MIQltA0Ul5KdIBlfBrx47/7iD5V
Q3Y197y73Ir0nAApmFjsZyO6MLzn+PVMFPHMwUZcm1O19qDzOXb7nc5b30LLgLDCsteqHrYsMfdJ
Ly6e1/9atcBoi0oxAU3FQVvs6pkI+ieXJb9Wd/M5dg5ZRi8e21LGOmN7nhL+eBchp2Nab+tkk3Ff
2n6F6oEQMMgThgOByPePsAE+hqEjWtb/TnEN19G38Iq3qb0oQTqvRkj3w9dcgCsAXx4CRZz8e41h
5WGwqObsKmbCl+vpDKZSmL8wO7B75P3z1HYnA+O4ZYonpT789nmjtzKctSom2/BkhwN3b3UIqvQx
MbrNyDLWvtWIIZv8HiNL1KAskwFCpVJkMSmSTXyUKX8BE0D0XA/pW+jO525GCkVvR5s9XpbPMmWw
Uc8qXIdduJMZ1nrcYuyZhuRPF+5rEMMPUlq/DZp3d7H/cHDapqbhfbbPQKYJOHGPC4MCr4fvM5Q5
+9iA5N+BZ2ReCAkUCjKiqrQePVgHMANYD1yn5iQbBlZFNfyMpUR1lK0MjMoM2zBZ0V0H7Mr2ZUMv
nc4u4Kc54dmMt55XP5GEehgVhIO0GjpGkfyuSbUu+LSjgdmlF/Fb41f8YzGaWRkW2jUFQc/3ifsz
MfRXs/8gSwpDcYxR1Bg6A6U2nxMfMs/UCnJ+feLa2iezc09lO19cpNEjGNHcvrFDeU7l25hWVwaG
F8DWb0toxuseZCLTQ+5Xz91UJhlUTUjV6E6EJoXJR0otBcuRj39JiPkOCDxiFDy6bL+iJuhpZwxc
k/H0GLrVeOzKbTZznF1Mj1KntM+OuwOOhRYz4JuDnytBecl3wmPOHJkXYzmpEQUOX6DUPMgSSwHa
K73FExSjvW1vzdAjWazENGjuBBSbLspemkz+itJ6Yp93ICcJu9imkeNHV5Dty+fs0drXZbFzED1G
w46p307H1qXNtk4gBqbEQJgs3odwBfh1kwVYemKUkjYT/vGpprOdI/m3yMn2FN65iBirJ0dcF/0q
xZUasZftvgXWGwvEA6YuiXXM4JOzaS7ammxU0xkvBbiRGTbCBvIQ/I4OZVvKYrgNR3mwxJM/OiZ2
eK5zaTLTBFLsxIgnA/ZrM4OjId32ZBFVmrTvQ09o5zUwGphi5N2a5mNg9p9kaKCMQPW0VBh7LLjd
zJtwgzNBfCzkdBuRJGSPXZ0TU/DeRj4DEljH5bV1bqxWIeHSX/hgMvTL07WvbgKTlKQh79Oh72VE
Ks0P5mrC6h5tP3ysSexuEFgzixwv5FeuvkYDTi4KVloYEmauPSPpEvRNbPwbxpIl7C5L9223K/Kf
wt8mdvhB7B7Dqc1UY5tnyjvmr1HgXATY8QFqtb6yS+6THrK0GZ1LuFGUCizYKhwGAT8CfHd1Vaxe
q5mJo9zq/hi6dpidipTPP7+XoLJtOkdbEYpsl1S60YPTkaBz9eMA0h2NLlvMcl51ofF3am8i+T26
6fymUwtgzCnjp8R/vUTGuk8ZeiDhbU6IJPj6YyYjljnbeks9MB9NHsySD7srrL8O/ldKRg5Nu2RD
WNB/4aK3HiTwPx7zeGMwYEDnZ6HF+ImhZ6BgK1moWmGabTamAHc2+DhFq1RtnQgs27C0e8QYG9+o
bJicJjPI9mlgYcfE5DY24WfQJfsEoJSCASpg4/QcyvzqGVwGYLg+rFGP5CXiLinN+EKuPP1pQrrR
+WfzrK4IH1NrAnJfYebHpmqPm/++ixNK6gg2dUZh2LikmDtnK8z2+g2VA+tk+5aj2PQY4xGo5nk/
eh+N79/Omfl3N90jIRYC8GrQCbNmMZ2N6cNGkePLyIMvMAl1HCScsljgz2MEkwy5Gdy5MNzrOzSZ
+8eeMGc3TzzIgdl1yFgU9d3y3dWKHEGy9eRg7vTHJ0ISRYed2eh0t95CF9ewv8Kozk4y5ySuKenq
Bq3zkDL+Lta0cOF4TY0dz0jPgz9SINicLpV1DaYdFmlMO3l2sZwf6XcXE0loEj7HWHM5ADJS/aKz
JISFpZxMYVpSQqnliAj7k2drHK4u0zhP82rkO4LcnvjCgrFI0bLjjIlhsLCPCeRNrLPHqmDRtW7q
gEZik+vURQs7UkGpUK8ihcWSqwpVPYUybikmHjcJHNd17ccmpIkvC0rmHc8PP/+7yYBoU8MI81qh
uqwYJid8Enpi6eeboWIGSgXHSynpd3C5DayD6LXgG135ahuVg8Bifo3hFhZ0I0wAg26Vej8V12fq
V1vZxZDJuRF63nLRbWGirfHzZcBq6nYdjjeLhTDVEKPktV1xWrXbsc22hQO6Axp8q7MyCeyhPBCY
43P7bHBt6OmeMbp6YYImhf6fQVKbnhBCMVz+ZQIXzvZFlPMfAdumEMMrH2+TMP4gKbGzUS4ejTK7
6gWlDyMB8f8yf849mlZuZkb/hs38bD7zW4nkOrMYsi3xOY3FeaZYD4gB64j1RKRPQSyh6FYRvq32
v3k9rhdBpqQK2xN1AQmRLwCraU/WZfHoMzCo5sPMfgAYrxX8dk65HhbqH3f6yI3wkpnZI55vboPq
uSmYZpiefzEa/7nv7kHPYrRT1LDStbZD7351Vfg54hnxvXkvOebnoHhIjE9e6WKo9xi/dwl+Dpan
Xmpjyix6FiO1/x21b6mAEdpZI9uEFuSd4XQMqMeLZ7ZMcNV7GZZrYmrBc+NSLrJv6B1hH7QbhiTI
sC0TX4gKjkScL/t0arftktaI7hrsxzNsMT6jPxBlcB8nbK87gHsN+05ArP3YHZLuMW2AY9XLZgSt
6a66+DlpIsqia5JLJM6Y/7hjk2je67HJADMl2RAAXEKMqMHlT8V3nOXwbfnnnAUqYPlhz+WHWNxT
Z/hX6nJpIeHrIufcK/fkTWJdfldO+ARdGOD7byCOdsC8H0G/T2MI4t3HC0BjbnTonRdcQe6k3pVF
+O3San5+FLKGcm0QRD0rRMrJiSz0ZSKFqaSiXtqD5S7MJF0SKQM4ZhKDzp0e83lusucgwX0VJyfT
bN5RHsjmHuqYX4nJ16dPD8WjaOC2Vg0RwL8StbZNETonmJlSXj1XQxAgFjvV1bkiHIu58Sqatxld
tU+Ui2BMUBwLA0EZX4EGBQrnWsD+Cw068it1UDUYJ6okImw4TZPaeQ/Ayu2nAomfUOMHDixKLO8Y
mxQv5tdSkV5L1o3e/aMTNQnWdAM+TfnjcVijyYJ7Rv0gm13pYUngCk3kmQVIVMGUhW3NH+Cs01Sd
zvgRDRMO86Xj2kTVQe/MDKUgaKT84PZrX32g8G19jRwPejXraGi7pJJhXGF1cgVNSF/6iAQ4NpBW
93uwCCGqOVQW6DBvvcHeAcXlnEMztDN163yG701orIUWEGRQILXuNAccnbN55Ys4MA9QyadEJl67
d8E5lPfsYwfzavTFUVpAlCl/K37l0WVvfxx0gt0eqNTGttOTcOuLlKQghpg5sltO9ygl8AnuwWEM
rzHok5qhge4S6QZ5SPHZ5wRr88+FZOxF/XmYD2m3n4ynRn1ipIKlCS6GTjfkutXmlVJ9hFzvUs4v
Hv+nn74WZLKK+avHp0tE0VsQidWSxnvt5DsqDOrqlePRQh4a0xVF84/d35FmWBwzjJJWSRutneic
u4+GS4rFZkleqklXIQEjj2TgSeVkIszUO9sTOUEgQeqr/oQWyePGUIk4rBTkNPEGU8lUf2+JW+7d
+NSpBiaLqMj+Fia/cOTGFLUW0Gq+pzMxgLdEAzaeuyUkgeCY8RkNuzb+myWY8Yg2467XxljUDjzy
vzYi1uQlZqzFXRK6rIGGT4K3fPE6QHHmh+U8Yg7Gh4LyOMS4I35sZ9hM2b3yv8AUoI4NiDRmxYkc
0O4tHbNOdAQhQdzaaFObFVe07pQ9Jsvcgg63WvjcUfPNf1VzxHO28pW+KSxOBHcbYEvKuL7kwnng
w45pwl3tmavFV+tu4FbkBddfNhF4Idnp0d5R26gHMrER9kePE6JuDDbsCfWg5dAC9JzQ8dZpS5M9
x/idLfBasC7qb0+PASn9MzJSbfx3y7Y2M/Ith2+x13rvUhcnvR1CH+LZysbgmHg8IJFHcdZqvjMo
tzFJXj1vMBEfEY/qgy+U36UxWuuAjjMVwaZpJfRN3z6iQhXkZhrAfdJpebGb5gUvY+J7v31mrh0u
mLSLM5zX/T//s625bpYvT34YGb1pYqRP7cxopWXk6skvi3PYHBmuirnGq+vZT7GSf+Pavo5x9wPt
+NVxfBblVXPLTRr4f0xJkdxzJTlHIosuPhQUI532FF4Mv84Wa1Qv+g2XL9eLQc9A9UEMN+6VvysU
L6F7bd4re98Ua2U/B/GLPjiHFg4uacNUoWlMHjPS0XoM13WG+adce/ayzqqRo3UB8WrdIsXNlCnM
psklQJxDYHiCrHDBHxiM8F6c7LEMnlz56PlfRjChcsMxtYLjQoTqTM/BW5ceLavQdm+qCJi61lEs
e0P0pzqhR2Mf/tgZROUJdL4Z9BC1z/kx9NYYTzZaeJl3vc78KfhHc1xOZBpaJSRUFcLirLDz2UVL
etgCjShgKWdO4ohSkHMNYjFBV/oriKdo52ThBgBn+ZiZIalo1W5EF87Bx8bUtFkkN6xjyAVlQm82
L6nMcCyI/ZDJHbGoK6Fo34nKrRoCwKNX/TpHZ9nG3FlRKM59k0E3ih4HM+Q9TdA49hi58X0GMLM3
bhZem1juLJWdiW3/Fs3fJCWYxdPxj8uhzOKXznuckidrJgkaGbKBHQYk40dR8rV1QzjgTBhgEZEn
lyray/GeqK8cnvyc3W02rWWwk9DvCX8DdAqqElC1Px+ZYJF6QW230IdMQh1SO3+Cm7BZ8urVha0E
or6+dmF79TuUA7znfjtuA7fYqhRRm+kQARGBwXCb/EsNCT09E6IJAb0fvbtpv6mzDpheeE2S4gzq
a6nv+pvAGPwSFiwSnBeH+YWKwhNjh888mfbtoq4X1nIR/7qhWL11tNJfGSrdOtuEFpL2EQGPVuin
RBZIe+PhCp07xj8tbgfIR7VcF+K9C6K9YS7rBi9SmWkfJ3RSAzVSbx9jvv85KrBa9NCZyYn17klo
bPX/eyg543Bv9dC4qiXZZcom0dl8xD27YlVOmnQz9xT74bXqmnfeK7wGYk3bQOtLsihLeDE+dX+a
BpfhEB/cOYSqxhlptNhDPjmU0R5toqB4SjoEqx6Mb3eVCQc4VW4YVBrlI+sx4IQct4l/NULr9f9e
/FRC3+ZX7TJxYPDESSoXXJGUWMGXftU2Ac/yv+/55AM0jGcYUeNzroBu24Ij5b8X6PMjwurupJRu
I8b7zjiGgC4tLFEN8ZIZqBkJHtrFU8ch0Mfmg+gyJpg5fFiGVGN29KGSWJy76UU/Afq3FLwdzPnC
jkAaN8Jj0l/12xy7GMe2RrBzovxYAsZ3dGDOUm9H9KX6hy/FgG0D14rDXjp+p2ktnYhsHIwx8ctc
5meWBbia6dFiuaHbi7viKY9+HXt4Nqt+5S1A9Ae+cvLCAnOdcHJwx/Hn2OlV5JFDNDFHosJ/FXLz
iHjg8Nd0z6Mbn41ofELObg37ynMwUcY7topkBYXIvXxuYR93YWosxQrjHmE7aJN1PKU9DvtmhOia
DXrgnadPllq7PrQuu0b5o43cc2OfUQ1NwXVQ9xLZlT2dbHy5CW3YaIeHkf2rqD4BtqJfLU4NuhCT
SHGDifJMXzSRZ9KYvvjvncr6S1MV25iblzhyaX7xOpuB5Al2B39B9zamurH9ZIaP0+1DWWKPqpo9
/1mzAZM6P9oJ+5ii3RkCywpIvGwrVglfcRTxkMoCbLHljUmVJnzs7V9dTnHXFwJQ/Ki1FcexvWZG
fetG/5lMZHCAmpRN2PzkN5uSrfNsU8jcc4eiStgErAQ/mDaPAF5QdMhVPB3DjP6HoVFtWo8+pSxz
+jGx7j1yhzbwn3PGjfqblAQRhxn7bxSCRfEqK/YEzcIEotnanA9t8lVTWr+BFpATRxiuogHVEmVs
ZV5VYuB1fJntX4v5jEPMI7ZPapQ+5y8bVBboJdtbkNHaq+0IhV32jNYJxfH5qPvQPTlVwe4TSN/I
itHyd15vHGPZH7xcXcbwLDtnNxsdRILhy3TKver/TR0iPDGdWs5Fs0XC3/yCHd3z6BENShAf7KAZ
B5XD5zaRidaRYpkiys7yVeVTAllfCp0tXjv+Av1JHDFbyDbsalAE4xLGQ0FOYksihomrWlxag+n1
8LssDd15SuDC9KzjQH2PSSZD60YtL7EKdnYxvKc+312o3PJqsDStknfGDbw343ScqotRAUfvT8by
NQ0eyDUMuBQEln/PFsxvrnUIhztHhDTITer/KM0T8q8+VdAcH1N9UGSQRenLBTYuvk+SX5I7cAN7
+1DgEtRfwIKYlrTv/oYK2T4HRx1/mQgYeZH6f6acTJrlpmcHWLkgTyF8SEED/Ap41gXq7sYhixah
w/jrMHYepTzHZLDEM1qAEtJ2Q8C4i+BcB8VvDE16KnNk0y+gLtZ+2BzqhJFZ7W0855UwxEP1hDBp
n/ouIhxqZN7XtPw6YLuhU432StwxbIVL+mKwh7UZ9mQGcp+lPuQLizoUuSVevOI5Q806MOK20WiB
tq38T0UmfZ3+dGf9FIcsAaDqtdlC91DHPFhfyOTWfFG74BYFgtjnu7ImrRLfsTTsvIv+MdVw96rs
PIac/AYwtzS6uLwrOb5bzidp3yLYCwv1NckAMIOk/y9IS0AoPB7LtZsZM2RTXaOFtc4ipY7Pjekt
9wnmzPkBQZr+9HELY0tbCfSgFuXflZjupj6q+XkxEqKtVlgKjBxvMsNn3pmsE9t6103Bt6jB8Iyw
t7hnHY8grvnsLflLiOQD6W/4PneE2Azioy7Cj9kyBy7x1RyI14brp1XTto7h/pIFxJAubd276c+o
u+lu4caJqrm4Pcwpqz4RYUe5+6ko5hjq6DqSbnJlbAGuc/DMmxLDb8zdVrAKn+gUA2my1cHYwK0Y
1GzXCsKf1L8mzj8awApxPGzS+IlhZJleTTTJRt/dCgfPUNbw8RSl2LJ452ND3pItfyljaf8jGlqf
HiwxmsOSfSSt+nE8VGSFX/0pjfa7rKtkBX3h4CP76GCONfQgE2oYxluTgmOX+j+yIUOw0XGlKUAU
WiJdMMfIT9vvgLzlfpwIrKWFh8w2QhcsLIrL2X/tMwl9Kv5IKrF6sKhmp0Rd3ZF2N8wJdUWifiLO
y/IBKhVJZjL38BHSRB3TvL3VmsfUe44BrrYbar9TTC4EI8SC+zl900B9O3PfI9l9l57BGFD8Zf4d
MGSl2smgMyoQcwhx9bcN2eng90dP1pemkfsxjQ+5faLm1L2RbXjbigDw8N/8FfknOJyteszr9yC6
s7zNrV89sUgw4uj4XkRnNxQHAE5Se+sOlz5EUGLX7wTC6hRHRKz1qW1zpp1FRCWbnDuiOwb/aBDM
twrItkheWd9Wy2Pl3fRZaZbNpuYucQtEEjCNdDNngbr4jSGhAgVqp1ccUNoxvew9d4bIBeIW0K93
0295HtKEzyQrL/8cg4n3Qrvrf+o/x9WMcjII9t7yzvFb0fBmySc2HQRS2O7vJv98wj2o6ubYMvTV
6qwxYjhiD+su4LvZx/gFXEXKavYwvJYsQ9Kxkqj+LHjWBGYrcyWfam02XkDXBZ5aF/g/A/QUrc0Q
pYJyrS6k1HKEoc0Jw5MXH6SBALq8Rt7AbfhTVr+B+eZ4Z0e9SrDPFsEawobCjAN6cW82vNY5Clgr
UuTYz9X8YrOrqOXNqcnaU9OLUsvjFCAR8cwvh5VQTspgGgwXUMvxJcrKF8LdiHjsmRFNetvs4NQj
WxDjZMR+sPrpRHZcUOqNLnohC3rKUvL+MgpJcdSXttCQiwcjInrmyKCKWUcYo+oAA2Mxr4aYVQTm
Y1h9Omp4KCaM78O5qcFqmGwKC9QQUJjIEOKmzsB5byYXSEBgX5lEZ4jb8EgsXX+w5gUgnssnNr2P
EcEgNRpw1mabZMrXjrwZfOE68Tvw/DbEwJnWLVmDBWN0MyfaL8V/i4ZV+ZOkTCC3zuFMUxM4jzlk
26RHzv2mS/cDgqIcMZNd2VdM3wQ72A6x0TNJcgNDObZjlccOgkfG+GSnSJiNqaHDCcytp8Xkd+g5
3MerPvBlFZ9mq37xTRpZxwyegvloTuYXMuXN7KtTTLFjIerWpUt/pibpl/a+WH8HRVpMFuGjLs5p
H7HPtjYsW3EVUqK3aBDbuwbYVAgf9B1Fstw8RTaFrDLJzxk3U+geSWN+U7L6Gzi0VKZ18vFhdJG5
mgcIVGyCybym2gBVW7zQEhzNKNvFIkQrgFfRYD9Gs06dIOu7oud3jlRS/dyCv8uuTU/clyFIKuH0
khe5ES0dgvA53hDx19FuMc4z5DEGDINcUWYotn9LgPtA7gBOevVfl5JcAnmM7fQYxHC2q70kUgGV
PjlP0CTrcHzy+/JkTde0vQ/imiacYd3R4RnTb3lTJ9STaOqqllQMe0XwlJF072Gue2uhrkHK6r42
tmVDoOBym7ndhTDXbnhjo4QTzFjFEqIl/b1PcMbinfT+ekopzHj1HqwQ9g26Non5sFUTbSBDxZU4
zXjPZwf768LAsyrGU+oURyvr8A9bEfsV3o8aWX+dintBAS7xBwSoDeVErlkBeoil/t7r4OlaMdus
wWtxr0/IaRaHcUiTD+amKZnQ9aRbEvMwgu9mKcp0Qcc5xNRFzB2IntIJZc6loIUJq0Vv2Jkf5Rcx
5utgAmvJK0jHI80oA2dvwA4lXkoPvlHsoYwFrXaoQ5T0Hq+CA+Zl6jOotRpAXhAd6HQQ6pP6OaZF
ewgrzYyumGkMzPcADY68fNsT//L0njf9W5cwUgDDQWCwVDXLlJzJH+Z8Iz+zXeN5hkjMGTpulYtm
MyYjzMVXNNKPeFQGNTrWKFLHDP18snd48gLJxwGGbAS2PVKw2wqPZbTnKNCkLuJsDJObJYSBbhG7
aJHysQkRWPhYqXjw9wLLnvSLjwhi/4Mp2JEkqK4e0yLHeuY+qvCXncjGtJqtCAprVTvfpQNMhwHP
37l8wS2rejaSVxl2+/JN4i4veTBAYnqE8oVqIUySG8HmNml7ErHq8g27fC2Lb71RS50btsnWI8SD
TxOahjceCd0D93VMSTES5qLbbMYjR/t3fOTw3abbwnRhnvVvyUKTPP2PpfPaThzrtvATaQzlcAsC
BAJsHLFvNNwOytrK6en/b9c53V3VFTBGae+15prhXb/n0dGOoBUqLEpMs9hmkLht4wH5JisHgQPg
AP0OssEDcjlMcQlEl8+r2+KGduuVi+yvwE4Fkg2xn3uARs0fRnAv9aY7+GAq1s1yObGNjoGL2SHZ
Nfac7xhakiFcNNCoGT7mFb+NNEfqH3/9u5oQWKm3Cg2U5WLSdcmArCwvr3QjxC+aW8et92Tbgw+W
7007FdiuWgfIxs7euQ5VgzciTG6MWjGCuxmZQtHeHeRuXRC87PYhBcNiKjJktpn+ivkp5l6jn8Yq
FROa5dwqTxyZbIV7AsD7/uA+6TFGxGq1x5Ax9Tq8LmMkHFuoJacZdx24Gg+RHBmNewWORoM0bQYI
sauj3pGB4vmzo/jp/DfaHw2Sj0GhykWYG2HbO1GEIVWvtYscXkbKFCZQiNTxz3QhqX+KHiG4emG5
lPe0bBwKWtcxwgDffHXBqYubSY8n2434EtWfHYpOCY2MGTRephgynE+hucywQlB17cMiK9wQL5nt
PUbiyx3QQKUtpvn4FiE4XB2CjDXnVMutple3duYQ+HzGuRiZBH4w5GpM390yhAmFO0kd0MzxHJnx
1Gys9IDoclcMf03lNYGJn/WALKGbAkczBdlLVMZLBG+ndtdkmxkJszUVcaXhRqgiMHqIsV9NHkaF
CMflUCMFY0KWrF/tMFMnurcUzlWSwyA3wPsLBeHakK3XavgTK5WUgKyXjA+ThncMxkgmlxr2Qipe
VC0srIM5emh+Cba9rPNv6iTfeuT5cQZyrDAjxQrhgmHmc5J+NJE7+BFa50H0L3NYMo/Xdh4AA71k
aQdTXdz10iKdjrI12espk4F1Rj+orE+NHp28iMoY9y5MSIrReEqr7mTPL1BkozK5EDefYH8IsQZ2
4rr5RalwMDh9CuFy0Bmz7EWhAcBBFa/LX/iSlMjOfhzy7wTGX/5iR3Noa8WZcMzL6liPytVVojeB
2KeCagqm7peXokZCcYJYrtKkYssaiycKCWkYlzknjSpkIF6GHzniAoc4aZA+55RgljCofzmGyFCU
O8JZnKMTc6MmgVVHR7VzD6tjBjFKQghnCPN5DjBmgzzN3H9fIhJV7ezPLanlR27+gY0TSVjivaiY
GE0SOlGFr2EbkPxZxCWZlXhMzfQ4F0z8IutcxPnZXfVz26aPiOS4pfIJhdtIHmWCAVCUsURQTmJ2
hXkCK33Ms4eGPyP0jcmmrgYmWV02MnkWCYM80QROn1qxk+RF8YnYdpk+oFHah7yenxonRg0ycrfV
X7I8UGCaLQqr370QMTw3VqAWKz3ME7H/whZ4SRLzCDM8mT3mTACXkHtFG1QjZQmkm1iHNRsPnXp0
y+ojp6tRwERWpwqcBYg1xpm0rGCopIgH8IRPY24cListBVKkFxUoJmqjzzw+2tyShggSgQN2W2CZ
24HdDNlr7NGw46s6jqu/LvO1t0B7JCV2qikxU4AFrS5RQaRbq1k/tPSlyKEhr1+YQSzzr5bUf6Qg
IoljE0cfQRlTcq/GxX+FdOHUqvo7m7vj2C4Msbcxu3+LP9JoHnql/GwlGK5SaA0FZSJZxqwyrWHf
4xnxHVSUrWmuCLSTrAinR6LaCjTYUbG1Yi7e0sEGtYcbixp8nm50Lo0Y3ytpewFmI7yLByFOYEMv
qLwGlfWmSG9Je0jsC/4suE6vJInyONPTM4khrXHLrOE+ZvE+wYBUU9BC/unUAfacHlsenTEl2KnI
T4lWX2XAC/kyNbjp4LgAKElABfnktNY3a8qami8RTy/BLCxbryUV6mqpu977U+p5b9XLJR/1hw6q
3vTqMSsAwXaUX9Upj35FDxHPkBCh7DIhZQ8bFSxO5+nSlR9t1QIillCIOibV2YIZ7LPDrI0Iihe9
xk62I7oeSa+yLd3hkrcdbjZF4pdOTqTDCcpahtAGCmnptU8ZtZWT7g3zYdTZIKNt1TvHBmQ5jXV/
Y6zOudFZ8vAyTTCFBu7MDYSVPWFoMC4QcK6ogoR59YjTagv1W1O/YBdkIHQtljvmDE8H9uyDMpgo
vcagKRHXqYb1SvTMlzJwR+ED5zBtY2fMmZ3q+sPQh5C0huYGjpd7P2k57KRvl5a/i8w4OHirbPOs
O7Uudo6sZEzssncgvb2lWDtzdR8SAz2LrD3VHjnEiPV20fw3Q0fKHi1qiYiQSiXubopHBVqjhoGn
6/2MKfJ2x90PLnbrI084tDoHELOZvGM9Xbgwg2FvZPU8Qm7XlQvtIIw7iHyRhVoRnZkknRclPsjM
DAiyklqp/q3NjyQmJkao2wVFwi122Gh1ZBKv2ZvaH9QU4RdaFKyLNSnb9m6olOUe2hpsU4BGh0bY
wQykGMfdabLppmVnRqUM62v0wqQqtt5Tg2BVororT2vN9zaZKigNDmSFe02ootsE3+U42k9Ks4Xh
RmRil57jpLuh0INVgE230vTbCQu1ZRZkk+MVhaa1GpDhc9dTWcW2chmB0tWAQC+ugLddVUIWmMUb
PKbF1Bwwh7rM+Xf+XNoQARi8+8wPSnx93UcISwtbbMaDmmGrJc11S4bmte5QtzLmcjzvHYHHyVrO
AhUdmWysvphOAdWwMVrxSmeHSGtdniBMo9rKNrmONNijycJCMoUOsM1nQBgsxrBL+dByFaVa8syN
3CQ166XQXinDJHCYy7o1o+Bv5+KMhOPYUkW0QFJOU/kUZ3QUzdBeegdcgdlDwjxCoT8z+/RI6kLh
AfJSFzqVtq2VEjsZODnKeIvSUCviECUPFBs3sCIm2oq5c3GSqqpjXSGoPlrGsTbcv8hA1YZ7kOK0
R8Xu4aUuRJA1cEUr1teiR8G2OEEhijf4z5dSRRWipeNP3a/AH6WubTPLIiq4es5GdsL2Bq3VNmy5
wpYdCgNruBj9nxqTZc7bpBWlMj3mx2xgIL8dFSCqBtuNzHyzohr5Gt7aDaMBhhr7NuXRVqiF2hop
p+H2N+lWLbJxL+85bpmdSykoyzVv/u6H+TyNDCX+Rm4LrD/pTFHVL6pQfPxmaiqlg+e0f8Rhva+Y
5kWwK0xMWdJ+Zahcf6QjmVkX6CcbvNXmsnzndPgMNNDBxHX+jLgiFbuMsjCjyM7h+Ti58F2IsvMQ
3RTiuT8LB5gAiH1ghlT4NiemoGUZCA8vwI6x1KqLeteAdMkyRcG8q+QZHbQ/IkLRUm/L2QgkYJPJ
vLDmTdry2jzAUY2B4/DgwritwY9zhfNNdKQAx2JAUdEtzYBy3mtFnLlSWTLAFF8AOJV04g3wjMkt
4ptez5i0eagnKGP6UB3isThZhgHac4sj0uoyuPg817aHWVs8Hk39UTZBAmkSBS/8vBZI8FWW1FA7
5UIiPwZbbH6OEmgwEc5AJUoYZjsd0Kr12yZZODQOcYIESqxfVU/PlajPHNpRZkzpBr4w7rGEsFDk
YGWMrF2GDN5DrZY7VlkIToqjBgP5DAl1QtPQx09+1hehJEjDPYXYhmvNlpdys3lEPE91xYAGNVpb
7N1V+TJwzLGc7mCpLEq0khXL6jC89QUOanX6qNquXy7/regJMp6QisZBLL9SaA6XNpnpQohqceAE
19hrSNkORFfb3Ss6tET3bxw4W+yfGMTHJEpCFkZ6UeQ6uDEhGbQJ8gy5Qxco7ovGKIf56ISrH9Gw
r6UzPoyi3aad9D1UfdnLjOroe/hFeDbOE/DBJV9ngu6LIThdAEYCAFjCJI7FubMiuxy3fKqXJsYI
HndI/dHU2QOGt4qWVU+1hyb7r0JObKmcoPE+1IPflycuyhq962xzNYZ83vJMLTehQhOfORMH7d1B
JyR7ZXm7AoLESovwsyr3nSAplD5SpAhE8Lpn9d9yb1GDkwd/Wli7pUVaAwigmcY7MP5vzIylNn/l
eCbRW6QXxCWnKtxzpC3dbwGvOeYMsU/LU+OZbBAZnoyacxgN/EGrLwvD0RiG7jXQZ2I/CC4dMzyl
cbekm9PhiTSkqM/NSQzIqddoq8UfuMzudCx27OiTjT51xNlTVD+udKzg+/8MXWYU411icQJiVYol
oOxCcavzmpnFRAVlbi1Dyub/IkaVK5+p5FmW12WGhrISscxNDDkWunA3VgeaB7p962iiMFYfpkY9
RQzfPc84GA18YdnVa1RAS45pdPGXT9Z1RpkxwTnQkF8pjv7PfL3SMG319C/NMfdQ1h/5truCq+AY
2q6SHeqwnAsEKOaanL1W4RnHVdVcAqCz7ZRUt3pM7h003CQ140dpxVGqj7E2/cxY5oxaYDDcdB3G
eHNCru81Z7NMZ+xKG1cep8mJrK3Wt1manPm3hcqjsnm2pUZAY83WhWFLe524xBbelutMyuoCrs/i
LG8SSgh5o2L3iA6YQSAkA0zV9PSPxtLm3nQZTaVZCAyDqTnmQpvZCboGK0kKX1P9lDd9hCeckTM1
Bj6sDrVyiZR3cjAOOP6QKO762iBOLvkDsZh4KICWVPph4G9gAVg8/5bBPm6hDyGpN3Bkm4QvepQ8
BeDDgGELcnpc3XLEGJ42+gwwy9fJw8OqoughXLMj/yrF9NhitzpXrJcIZZiIIepAoYGDrQw21VDz
yQKmx6JBPvkTJ0a2LmwTo80vGT6NXbqPiiXIsTGVN7wKIFVBFEQBUyPhy1Os6V1/hbSisPcB8aHc
wau36b8wluMxqgE2oiR9iLtXgAiUK0QEV3wrlzZ7bvPvSUn2BmFtAiMt2BxssLBSxQ421743tavG
Ojo20C7B/Uaje7bbAdIHaY569Grlt8JOIWgPPdPDjjFWD84Ji6bcoWaGWdEdcNx6XAxGbuuRVJQH
LE0GKFfwXd9Xw4H9eKgAOWVYqsnGruXjnmwNOaXup+kiF7TCMI6FfFgOmtGcF7M/6PqN/yoWlrq7
SHv05KEiZ0MYdcBNFwvYfNuYlEe8lwIGN1Dv2ESHjoSGpLiaeXJyAQbczjlW1qOVD8dlnuAw4LWo
/yXwYvXh3GjM8oF8PIKiRiJg6ll9kmn2OjZXnUOKu21vGosQQXLb8njPp5mFxglSOTbrJ4GIbZHK
62KLp/e2ZFhvSD1IpVRqcHE4B8SwjdN4ruLkP+Sl4UhyxuyPuGPUnf4jUxGq0ds3Ru33Cid7HPEB
ZcflTh/HV4I9GCIJLH9UYIc2qp5z92FcILOQNj8wOv+TlRorbAL5GYa+lxf7tZ99WWu7JHVpdb1D
TbiNrGeLfRspQubcJIiZiWbbJyXy1lc4HmkLlYnW2CXqG64Qy7R5l8VDgj53rqe3iIEfNUHXnfqe
xdZ5k33A1L458aeR1cEKBcNJGp/I4RYTkhROKpmn8GFLhorudoRDi+zRJl2hMnQK5veiyYBoyl2H
U6WsN+ThDG5JR4m5RIowGl6ygfW8xeg0FnhEsupIC0d2fVQu7NeeQQeElRBTYALr5Mrx763Q9tUz
CSqluutqjB0ALxLLDY3Ru81vE02A3zWMiuxxCKRhiVQe9BTAVk77uGAMvisYdqV4aEBalKqZAfOb
IWJiwOB7Dhzudyb+mPpgy0SyIIYOKRhkqZGm0rPJjIFHVeLhPFvRI4DzdtBhWW84Q81QYvnahQq4
Hfeaj4BOLll4zAXI9yEEYAStjd5xnOm07wj7EaoqK7bvyfNQySkQl0Z9NyImc8Y4XiCoSxuSJLqb
pEQWFsXf+uVYoVd/J0blZ7p91FW4+YzFTbU/c+mEJM2Y6o7SH7Yxdp1kJsLL5nqPqB8tC6+aeS8v
BQ9VYuq0FOvViRYsfRrrXI1YF1FHDsZFKW8py3FXPJnse2bHhgJi3yY0ogPmEqxX7WXrxTcGtxHq
yzGcjQfLeEihAtNtbux28W0NfJMU8AeYBVtrGfblXBEbjapI+t09YSzTi7+8roJpeVE96nXKE7mh
S1BVLpqtR/SpW9/B10DZmuUE5MbPlSN/sYDJdf/+iJ87ftNT8Vs4PyfU9MM0XkXzOpWsfa2rnm2t
w1QaiigL62RZl3hhvfYmez8lpOXIRWYIB47CEsgbEUyu4yOGLCyv8JwdPE3Gkj1Wkk3LDGlVroFT
tQI2eXpOJ/e/on0WQ4kBTH3p8BLHxgLgZQhNp2WjZWKuo19SF8hS6VPS/NTarWED6yE/rCiU4Ubi
cSTPtGqeZIEmgKwgHKYuxJMEo8plVXeNY53jLsfWG8lESjTPQhEHPddrpH3hW4Frf9TVwE3a8Ih1
zqZ3952DyMXpiUa1jwMqb2temLPQwU2viIcYAG4ib3qmEdlN/9hNCcynDiRvuvRI1YF88Z8cVYAl
bzvF6BouCRY7BpgEIo4FVgBM9XmwD94s6yCqQmghI0KpGQR1YGcqC+1cfUqM3hULE1Bc5PQHO85P
6uuynmLxX9wxsActY0bekoSVy82ZZ2yCrDkj9EKi5ETomSDsC/ZVXTUwspIKdrhSEaLugkcN+VKq
UqxCLPOutTMdKg8vXLO4FbP1XOL2OJnixZy2mGrJmjGSmy/zXkHEX+LWRH4cG7vcqZ4SMBmp9vpy
MiF7Ol36CXTqWRH7z62fDlEp8La59jaO2g6H5hXtuz0W93Tq37V+OGd59ZRiS4WfkvOvEGjj6jiv
zWnIvGPjJHzCBjaLvr5lsLyZEsGEribkSxlqOPtYyYpf6ZqrRkTyQIyEzKpyUIyIwQiwou4z8u/q
+E0SS+wW3++kfhca1l+4go1aZ+xgdGUwA/v5aR6LoMRreZhESFroGY8ORPfAe0go7M8eMxzz14Y3
W33EzCaMrvQjTd0N2Pr1nRM4tfefar+OzOB4KOFF6OQyfsr7VCFCg+gijl04X7JVWCsCvIiF6Hys
8XYVqu8scg8EBXrKh638Jqr1WP6qOFWoYMmV8YXHVgnzovyZZHAwLBIyZ9svbSHd0nkWk33VJxdX
Hptrml8w64QM9oWd2d6Zzygx4h+9XHxrIFvsWgK2wGvYpTKjCSnH78isJGNAadJis66vzKz6vqRG
pD0z66PSDB8qSirrwk40rVFLsGgPjAu6MGU05d7ykJNQmPWYYVjTZZy5U3EQcXZy/m6TiT1Qx9Zp
FcripSMik4XQoAQrtrh6+nopDggdYWO3HXPRf9HYzRZv8aPZTjKCQu0fokZBhTdox6I0/uwGFXJm
42mCVSNGbq40idFWDDkAGpaj2osj2VYwrXPspGP9Isgf7QjNKThCWNd2r721eMsZttgWTrFtka4L
KGNxz8NvV5zbuCCUne+XcF92Cm6UJX8IvVpoM1gzs/4xYvMlVIDFjy2iZF+otNcyA3q3NYlH2wOG
toiLMAqDZMOwVnc80hy+5/5PsKYzxr/CTgoas3iQx5stcTBV/zWxuNXKdKkb57A06X9CzE9mWQUD
YItDwSaml7L+wtc9pezo92L6WMr/1hTYIRu/p+zR8axHvNc3E3ODRe8IAc8e2kXazCwFtgT1Q9FC
s7Wmj7Khxeu4Nj12e9inoffrnIvNNIqVmNle5V5Xtb5kWG8VFRe6TxwflIUsG6rhDGo3LD0l81wI
5G96Q1q3pUz3iEG8oaDqUgmXIe0CThJ32OScROz96IUWxpmBVxUMvEJ9x/Lgyl3DMHzbl92+LsEO
TYYNiXtMMzV00Pb07UORRQxiFpQNqHjiZDrn1B0dw4MIjLFDtynSc0GoNH5br6N9mBtBjSMRkvRJ
5MeOtoFhfKk3z/ZykIjVzHfvHFeKxqpApOtzzyAZH4X3ZRm5M5A0owXAp81ImR7Y4zmb+OvYDAUq
qnRlll4bhwzkSWHVoIB5l1/eAo/ZtR3IZroubNRYFW7J9WGIxEmvnHfVbW9uRP5jxeaHKt30TrEL
Yb4h3Gt6tdilwXpqNkIVZMhtpxddy8+Sbb7qARlnML+CJaHVGxq4XBMcgrXPNj02Fs6RImfbO9hX
ODRUHho+D6JCr/4KgHkZWCar1qxYsb/z8IQ0WP+zP8uRSTBCoYXt1/uidIelsvaDOoSQM54y3NE2
zawxlfg1c0n510fENH9a4vxqkhzcmYyUEwBg40gwOLLMW4M8Xz49Kjs/eKLqkk39Wze7bob5nRMF
o3FHQRN5jEnbafsF9gEDfi5uZ+pkibQvseFpm0lpbw63W0xJ05A4XdVeGOX2VW3gl/X7mMhWt+wv
7TqEU71zuS45/q2cqg1oZh/byDTI+ZJalDIsE642ox9maIGDmgChPW43cNms4b4u/VVvDEKd048o
/lsyGWlCpd+nL6ZOgk9ps2AppskcKoY1q70KaN+FMf4oRfTYtQbLs3ens4KqN7TiUe46HSNYSnco
Q1HDmDeC1F4DO3rK8IYTMPyGJGPWoa64YijQsiO60b0ECEsX/1cQbxYneNk1qRESA5eg6sARUzmL
WUdPgpVEjLgq22PRs1EoColo82b1kqd/cu1tMQGaeMRNKHLFtKe5TyRLS9WmXVmLqyUlHlpmn1b3
yR3gb+IcV+JBYOE7kYhezhPzZ6HmGEhiffgUl8RgHcr0r4YT0AtSSfFyMctnCTpJ0hWndZf33S5X
rVDrLkOf+yqsv8o+JjUuYYtecGbNWw/lVGi0Nm7Xs8RmyKrizvJdYRx7g6Z9RPg0EB8SK+l3qRcB
89qFZXZK0FcYwUQFZdTzG0SnyxADNFZSw0goHHBqrNtnnrA/Jvf0yeBv6y3Wm7+hqI96JK+Oc41s
Gys6HNzVnkW8OM0TPs1m9rl2N9nUQe70yE9oll3bYRzFcS7crZHTkQFb7wuHcURr+WjTYXv+OXRa
IzocA9hoaAv2K8F4p42iRzwztwbVgZJ74yni2UtiaG2oGoUAduuHisweDPIMRuydwBKElF0X3IGO
xFnIa+CHhCqGDCk+fgoF19a0STKS4wmmAON4q7hjG+1WLlqgLfp+Ncjxa30HLXXM1BAc/J702FVh
gUqRn6Nr1sTe6h9cIPfRVHiy3jS1DRAFQp1dngtiUyLT2EuqX8t1lbiHoadsW2z67p+0S9esGyOc
i1yGGgv67Sb+9Fzj4pA7pZDeLtk9aotJt+q7B3X6cmiEGviaqY6fe/oqhphxuadvDC+3mGgLAH7S
gyv921NWTBxbfxzMjsZ7fBRkI5rZZVaM8B+aBMzmKKPqG6J9rN2eOIg6rIwUXH2yiM05JbjoTs5P
MJPPVpvTh22VsIb/JC6SxaQsImaT3a28GbHR204KsNKYk0Vza/SPer3CVpQFT8E+wnbQgPv3rh7A
x4sETiFK+9Sp/asAdC96bx9L5ht5YtT/KVPpxUu/ofATfH2TyNNCtL1BTMg4aJdUOiOROqSpa6An
b3YKDQ3m4KxDhcY34AsMJDoSP3ryQuXBvOmXtEDpyrhpvkJPBsM5jt4fidt2qX5Vqv68cruIK+za
sOn1UOCYVlBXZFV7iumtO/CxiJtSHmVWAVjOSrBP4bJWqJeNVCYqqdtoeq3X5JiM7pb1oIWIatJh
ADGT84Dva4YFQBcGGFljoXosXla7PqzVSFyBlNy0J5taU7GOGcp46d5r1dTNVnFS7fhrZHUHNGsy
ilSEjxrDFAsz/AGfiH5JzoNK9zhv8NvMAKSroj1ODMS5bd7HVXxGI0bHoq193WRSRHdW/TbE6LQu
g9ffIoK1z37ZVyBv042syu3UTdcZY2uXxqfBUdlgvzRxxDBgIUPrT9f4qcXbVs/dXc4Z0HkOgB+Z
bgOiVEpDFQK9Sn/LyuRBmdpvDZjTLJmb2uJedOmrTWyJ0PtXc0SfbU/nsW5/ong9pYMM61iza7U8
myfbdV76uX7WU67Z1KxMyGmNO8Yezj4z3GshPotJMmd2XjZ6m95mBSEA7yhET7wWzYcqXaSqGyPR
B69VL6tGBjdGtUqH9q9BmeUxEe7da0dDhd4Nm8gUSScphtnSbRjZ1Yq3b4nXla2HMydHVaxPkYpf
QTZfS08916n35aV0LbdcfYnMUz1f3fKYvNpACVsCSbfL5jnZXP0fJcCme/v2A4bCv9YmvG1Pgf/m
5xt/v98/HTbHh/3LS7fZf17Ce/gT/hRbQjWP0+bn+S8Ifn7exO7tdguWzek59uGcb/fN5uFyuYe3
t/Cn3IRADpt8E/rh7cYk9BCGb2FwY0S/cTaX+11+1zvl+uZ+57Vi8/n5cHx5ennZH3Fr2yab5+fT
6bT138rNLQwRjW3IGd393C6husW5jn/vofzY2fHN2MhXYXLrA/7cGaNv8OHbhORj+GHAzHTz9xyc
2s02CLb3t2GbG/NTlwVDDn3OGN/8S89XhvfLsuVdnI3f7e53Dtja3Jdt79sH/97794tfbvb8uc8/
QcgLLyFHITZ3/8IR8/P9whfwFRf/32fzeTufv/fv8mvlr3mNX535Qt6bc1Qc5afnK/nAyDw2b5wF
Xs8fhfKlfIILv77IT8e78p/8HdTSLR+ElxD9Lf/ev8uzd5G/5X+8zvd5eyxOdxzR/783L5Cnmffh
KsoPyNdceNs3Prf8xHyuy8Axy6sy8mn/vePn/x0x30zwr/yQ/A0d8uEy+vI18njun+FFfs9PfhKc
dc4Gn5CfP/+9GVv3liOa9/8OjIMWG64dv5HnhsvHx/Q2vPGdMynPNJ/L4DT4ocdlE/6Wf27+D/8G
bz9vYej/3LiB5EkOw/uw9QMO6CI/tDw1/06cPHMXeQnkh5CflW/uzz4oKh/skzkX1wGATJ5c+VH5
4XG9sUc50oJtLyTsbD7lSeDXUEw2/IF8GZ+RP+CH/Pny71WCM14deRG/wA0Z67C526X9f5r5Mwjl
BAn1Cdja1i52YeNOMW99ad4vg1TrKTk3kXG1dCsY8MBxqOLIQro1BYVlt29kZg5It1pBjS36D4x8
AElmNaxxRFvfa+dJV97binSN+mdad3V1AUDezGdsrzHACuNn2zEwVn7tm0et6zcRxsuOHeaxspmO
jWmfCygENjFfrsFKQAWjwAhX2HxVtwvU3t6vzD2dn7Rpgt6ye9D8KofF1aM8eVCLIsgKyHzLu1cm
LbRSsKLIQnXdU3kab2urpP5gK/hRjHz+HwuT/rIDshrGV2tqjrknfhMG/gl8zQV4rM3Jn4wQs0kb
Z1muQ8dICZ9vee3Q42HFztXM5XOU2cepXA5FRgE+EwyTzfVl0kK3M0NzHjllKvKIcNV6X4rkVmyG
Fvhko/JiWcfxTqWXvkkRBpL4ndzdF9c40FKYKL10EiUqYsNqWp0iHEzv5ibIDg2YMHEbSe0kQU+l
aYK+4eE1LK+Noh4l3GylOGi7HzHG2kPygpGUxPelLLGVDlwuxBzLu9OgyBk10hrIOa+O91ll1lWb
ZsYt5Wmma8L5vhT4SssOt9WPZuXu7Wr9JoZG9xa/6nFkSdnbClyX5SamUecNX0nrfMvfyR5B7vhN
kpP0zdADuwlGwL36ojb1f1lDqu2kQCDqPrpqptnWAlAq1AYYNCaXEkpZWUd7kQbLehgxXKr2qf1S
oyVzGob7lDQZ6REAgnLA7cpJRgr8L6bsoy72C1ZvyaM5rIjvGBhkXP944SUOG3Saxa9CjjgpNBhc
wZDFYh/G9ex+YZuJEkjyldPTPN5EzrbHlB7PHPAJvlQFmp4EGGTdhQKyQal/jgzsZTGhuAYyRgcD
027fLcWL0leHytaDtPmLIYjlRAz9FemA2yEVJqZyZTEDkcKv3JLP4Er0Owdtd/E+0w7d8ppmjC7E
Eyh8vb47bvXEt/IGIOJ6CfV/BXeJDj1uvrPOfoQRvhbPkiY6ELLTDWQ1r5VKiKRxNF3zsUAeqJbr
jtJp4eZE+AWDqbFwbR1uzfppqocO3oonJaew+gz3XOB9aa+v2FH5ao/Gj8OrqFOn9ZTr5b5CNta4
kPrc9aNEgWYuhwaGZqyKo4QXaggQeNHueo3EcIoYUpboQLpf+B3/ifTUwkGDv+2XprPtcHKRD4Oe
M72K32Yby/BRdx6yeT61U7LQfS2bUrdOpR5gd4P1B49iBGvZuNFHyoZTsTimVQskP2ZdamKAJIBC
Ot9L1IyXfFAOS1ru2hrHKrGSfwsCP+A3woxNTsz6VP9vJeTILla6U63eLbS+FkaKowuHGwMakvjw
14VGhTHBVAReRk0mxCk3secqnPLGhbjIbJEZeKaKAYdsTByW55V8+ikgwtwjCYtGiFHLaP2kK4Xp
7zycWGIwrsnwRPjsUNJineYZ9LNqQN44fUxbVc8m4GY5HJVaBEQ4Y8Qcf+lzzdwugRuLlmOsL1UH
TjQ8xPl315C8EpCUltjhotlk0VZEeT/GEyWf9VH18K6pekcecmEwYB8eR6U/xFX8SBJGkq5PfWaw
fLD+ChXWArlXCGKV3Np39FU9gV+17u1cNgY3m3aJvW8WMHpSiJBOuFjBMO/e5/x/4EFo8T+SPkCU
jT5RkDArXSydPAIjt0B5GL55twK0Byeru5qmxFB+esVz14He4mYbo0CTPgXLcVy0UDrCdke7MB6/
2sQJGqN6YkQlh5yMdvrnXh+DgfUvt94TorZGbrwBKCOtbzPfF7p12R5Z6ubikCafqEj8CbzUYqi3
NvF+rQhTHddjV3xO03Jvs+ZF1+1dqtNtWhNpuT2G2jvPZgCtxr5LdKIxIf5o6ABJUKhS1D4dbvH0
zX0Fc6/IfNd4Wod2302wSOjgOnPGDds+9Sqmec5OzztSb19rlhNoIFn7JhZv0yFTFiAx9rJcVoON
y61vtTC5XrilBHUGo58Kn9YwHo1nQepU7gUG+5+riFPCGrJ6yg+qmdcF66AUN+i5o3fSB2AMPEO8
3Tjhum2Hng0VuSFKg4G3R3s/HaD8PVc5TtaZge+5nT5MzC0VEYUgWIFgU28HVPCIXzP9iHH1XgIg
Ih8e4RSSQ71iazm+ys0qI7cqEVj62t1ejovYGoF1B9ISIjk+mz2E8zxi2K7rdudrcEBgBnB7xwCs
Dn6DssuIjjJ03RGnYsVpn0VabxeUS4gomNh6WG5ahAVEoCW95FprS8hkhhQvMxw0TYo4Tg5+bAIz
dgTRmG9geZwb1sUSCFpIO8QOboclY1iN9k7p7G2HphGSlqRY2CkmgiebjCESN7fsdKyRzP5ib19i
PK3abZgsMGHHq06xTj5DRRRLbeDYDje1gVjFRMHrcB7pr7n3Uzb0AkZNvJ7M3hJHvYz2hu1ec5YY
C/cdLf5ssCTo6jOtJP7A9KxFff4fSefV1LqSRtFfpCrl8OokZxuMjeFFBRxQzlK3pF8/S3eeZqbu
nQPHlrq/sPfaboBwxUWbpEPHJdlnlPHSmk/A+TSo1J8xw9KbMwQuc+jCiOrx5al81xipVrEenYL8
L1Y/NQiUtrpNRpZHhrv0qhNiPiT3/miD9RxUn03zGjWz7/JBqgXD+wpJGoww7TSl7cpSdQCDjB36
B4nFK2gnXFo0yx5IYOTLyARwMyxssPFcX3HAgo5sKGUMTzVqE1GDTUB8EBbcWi7rdwR5XF2zNl9p
po3KSFK6Dijv956cbI0X2+BndKmGcIYdGtvI5DLo3d7g99HnrCSUM5OJXxZIEh4/rnaow0z9kY9/
G5O3AgC6nMgDmNPv5uujNFEUcm8kk1jx+Hnw7uev3HDrY2GK1Yy7C0k/KRzqaxsB4OxUwruB9F/p
jKWObdZKUX9QQmYPAZafbS1boc+xEqdZyDPf7FFxx0+bsB6dh5d1cy90TFDeSlV6MuEduCuf/1kR
eJAys951fKwodx6ElaEZM35JYlIG9aNGypABVpmCTS7ugfYykMkdmNjcsYK3MweJ1lpKVE4qUgFt
FczNOp9irKIAGn9RSWDAIzjZUP3SyJY2AW1kqxlttLJ4eOYwrwJ9J6S0hV6X2zJ/MQDvYp4t2k8i
SeIKXtHOaUE8ZzXrLU8sTIUsZH5Q1PbrNDjMJSeFgdkDaB2KDb+1hSawQPVqdxHx3tGl1SHCUS+F
EpIWn/EsoWiA/2AjpLVBqZNWGHyvNkjCTmNT5hgX1TS4v9AMSDrd0dgZpbeOOaEVCnfsRoS3sBbg
sRDawaQ0LbPXkEPRuKfsuWzd8Dv0ItyQeuxuBAw7dcAEAf2y+mr09DC/WrPkpmJ9i3PYgHDBWCR+
sXXkDArmIm6T/95uAi6TkF7EYWYx6Teh6r5lfrXIzpTwswHFbzBV0M7dKJdm81NCExbsMK3qCkZQ
LT+xMbNH5GQgxI/Lc2ZaJsl7LVjo9CQkBdorEZ2g8FQWO2vmQKP+i29H08i5TWM/zKyjfvFS7E80
XyZTqTRheKwoxwASWICQcWTLSlzz3tCngx7//yBvCQlh3sc6wDZRLJI3y9tvB2sODsYsCZv/e4Lw
Ps/UK/x8y0KOGN7UEJpy5xHH8UEX4MfmmXCEXZmo61Kf8DAwY9f+Jid6KQqwnPGbTB/o4JctFvUw
si6DcedLdOl8ch/UwlJBWNXZPSP73yGUrEGOTXaySItwS4tneDY7mmtViaAMjYg9Jt/yCD9JjY2q
jq9jz43Yp/lB1trVktcuP2rhV6snkCuL81jJJyIqiAL23ki0t8QlbSjC3kSELMAvRV+bs004Wen7
uEFiE5zs8UubzDV3/DrQaWirm9TjTVEo2479QE9iU9gc64TdHTQfTLQS5XvfedtUx4te2jBs9IWj
Vxjr8AdbzBZRUQO7CnGG6vk9o0ifgAuNZDGl5LK43KBzLUSPVhjwJke/TACx591rqrj0NCj5LNCr
AeVoAtsERUDmyUWWxAeNDxI1LxUKk3sCXLGe4xOAhMeEPFzn47+EinU0LxiB1xN8WSVe6nQzi8gX
7MYJHQn6T8/6Vw8Zo0mJjxNbINeVsLgEVG/jKd+lgbqdDzwf3qkMfOHlzAL9dCSteJmq3SMYdhEk
iPy/RJXpuyAeMr7yf9InyGFavWGHhwsBsIcVb8I23LRf3VTwDtz0iXqA6CcjwLCNzowNeMMypc93
mmANFx14QQ68qievKNGYKGyrAfaKZ9h/J/EDSDK7HpcdcXdU4mOqzNnVxsGJWZ1YzKvmAqpMiVLc
k1QHxfXAmxt1GUpY9Dk8jhDmEsIMQop3IW/CONsJzYkpjkY27BDEvHRpuG9FfUVWS+hVW5UkL6i0
gx0G3YuD8kcg5rHNinVbc4oMFHo2VvSRR5RbXGWJbWw1UsKbaW+qsc/zgZczXLWtvlXsKyhxTtBI
QopRPgY0CXhJ2KFFDXadS17nS5M7XMYelVCzCTG/zGhCBC/krLoRRvwZVgftskGcauFPkfVWge0c
SHSH8Ytm/YjhjHbczJ9Fom3TxnrH8IBqsjo5/W6yCepD68J56k8wJqJC3TaUoi1sSx3VYYBwPay4
ydl62PVVttW9IdW8AD1bUsI58q8n/SqLyp1ZJbcUcaCCdjP/hJ7GuF/fU3U/c5f0BmtNWDbtIfMJ
kZ9l4T1zXrdiX+eEuSnlG1cHAj7PQEPG9NFbD6RLCdZS8PllnlzkiM4e1DtrK7kcBu09OHllv3dd
PFZ0quw8E4coiITs6283O5VFfiJFedNz3+vpHPEl0GdqCy2/qFXB66u/huPWmHRuooc2/NTapcAn
lUHw6gz26zz5aViuo1wuTFT1SY2YjZVmLrV17xq7EmSN3R2sEa5y0196B8vIcC/BNk+lvIzOgLAC
N/6QfAhwCCWCLa337Wr8iOEDT+bJ7cxbzJ8jWn1jTHLpUiOB+FhKuzjrkbXWh33NC5G1tGTiEg7b
WH6Ra8oWAMlGLz+JYF9PCSMYO2MAVXRP13ox4UY5ZIg21ds4fBMHWTectZykPaMrJV/GfJKljSVn
MMyVULJv6urdZDDYRzvJiMXhdwmqRxLam5xImzLHR0SstTKA/1Ro3l7K8ScQPwbADRNlBhk5aNP+
e1wLhTYYtxFuing4FfQ4EceO06L1oURP4f50DviXIqUn6ZjCFVG2aUp5rAqUl6R8Ie9qaq7JLsc3
w0oytvHgaXxeqIQFQy1p7W17D5LV0WfwIiJRa9NZyPnQwLlASpUIj7IjV+10zQjVaSp9ZaLLtpCK
YGMG6w8VQ+wI9GU1TBhVEt+ERm5U07IigQVmDZiet4VK5HH4OfHh1G3C4cz5P3lLtSGSYyzNTS3J
shoL39wiIOH9ZKNRIhtQuA6x6vcu9iU7JTgWt2wz+W2vnnr0Xqr8GTh8QgDHCdqHF698iVO50TTk
Pngwmzh9CfmDORe86hzIn55qQoDjjb5aEELEjydmtAtHZcFaej1W3tKMCrIqYLdZcBHgPZaCjW/4
z+a96rTvquA8lmjveUANhcM3ZSXWWsuK3WfiWDdWStA0JKPMWQZ+GWd/k8ukca7b0A7V2Qu+7utU
e+dWTe+a24N3nb6DGABwqSyH5GobCL7Ccull8OvuanJio7gIaXug+rdzbd0Sdg3mWENzoUHncBmW
SBYrmfqcNLgQ4L36DH9Aba7tRm4IHttybzoLE+F1lz7MMdyZNo0i7VHyHPGhxRmDOkGkCgC2fIhX
3MGXJKn90LIuhv2qZ+/o43kKnVWjE94MszKKwnXJKnEG8/KYI365Vg7DvtgvlScAaLqFRaHzKoyr
VP3nEVvdTXBqs29gw0Bar2QgRUZz5+wZg5qNaUcCo0HCmf2scLTabo2vz1ilDXvxNvkrbX2Vt/M+
frhidbpHdJWhlZFVRCuW30YwyQkfQ75twnA1gCgxZj8yl7C6HrBDNTlaY9qDiP7ai9mD8RkSCLmI
tMKPZggtbkyETPMilkhM8ctjOzLK9Zq9rkZExTiQJNN3xBWJsbVZho4vonnrGDhabb8VGTlnE4mz
BGXDelhWHKmtUgDuZM5ggwSFJ1XXh9pt1+NAp5zpBJHQzoY1PTVrOh4ksksqujuiq+16oMdh4AA1
LaGf7vN/DlRFLzT8KQOaOMEocvdhxHvhfJq0ji5CGx7nS+2qMLw83+26reI4BCCPD8N8qO2X7U58
rsFeb7UbPpZVh9wHlUztfpK7Cb6v43qBn80/YWHX5qSf7KqSmbZYyjeo0OzLBUoXZvm6b+yN4OxS
WJCrTd8e+jS6fsRhIEg2TvlARfrbh7RLoBlird+1rTmPdlZzTAGrho0KdFq3Xd+Sh8rZKhFG3/TA
r5iiMqiU3xx3TZc5N28a/MBrl71lXivGp6DkXiQVPktL7AuOU50B6XvM2VK34881l0hJl2rkvU4E
EWmIqIvRhRqIusHTt30UMp1+GfM3L3avBtoF1vgheKz4QWMW6A9ziil7aJJMazf/gt2U4ydMoEpF
PGN44Akt7Y8S6YnkYqxQiE9B/jLUlwLteTAqAMGGi6uIzay8kYyysXlAIVBoSHA/Uf2qbMZNBE1B
jvIgqPOdjdBSUAwh9UmFBzlAPjRFPeKwSkZOz+iWpu3eSjTGvbMOxdyhzs/xwKb5V5jCMRf6SqTu
xjSsHTjbdFO09d4Q5LNVS7LIFjiNCH+8BvG7oUwrw0PYiIYYxSpLCb7vmf7fAx/ddBEuGBhGg3NE
MF+PznxY+LUq+U9rr+X5xuyOBgy+OZk+aJOjyWyHU8c4pmR1S1e/lzC/WcQvoHz+DEyiRyw5PVto
euSlZKc5WuOhGwDd9C4pERQ0xHZvRtFtHcs7eJoEGEXdQ+Yws1n8pgVYhLpV11aZ7CHm7DJSv0Ws
7Q3j7MLzyVASmdOw1qi4C+8kxJvZ3XLzInE+MzUITm26byj3KAK1jRNd2bdouEjbI5GvAly191dl
CjuezTTsaugTdvasBsy532n+z61YAcRn5Pnz4emi8clIU3H+I8JCkmaOjdxRz+Frp+6r3UaXSL+Q
m6at0lBlVGufpjkDJgb469uoc+oUfhHiHHOl9t2asI+FbZ1QDfFfukoQOFUdGztE1Npz/sDR50Cu
bZz47Xla591W2Pg18Cu24H0Hq18HxVtKBlVpAugHdI3GFcWeu6qD5s/bTVh5RjYNYxHvIMRGDB/5
0SofafRmosV13zoEvMAVmGo1uyjH4xaJT4tqBxifkfrlLVRGYj2J5GJ2m43BJu6iFRAUfKb4LUGF
jjEPlvtqJcbPHEToVJSO85jVYjgXZ8/W5hun4cqOSHEZQHF1QseKohek3DjzWFXlrxODlmLCFUHv
CJZ4MXzJOACppa2Bs5L86YCKsbZeelVG91Io4/w8oBQhwEyay9p2WA9gUisXEa4tJnjoGJaqxx4p
XlnjE+h99Tqlfx7TNSEPRla9lQzXNEkkCMcGQFQWEWa/x4sDncRc0iVxfV+aENd/ji4J6Vua9De1
s3DBjoe0JYwcGUZnPwtkcKUWITHBCqQO3Y1N4XvTo2NK3H0p3jzIikLN/Vx79oxlGcLGIcPqrPDz
JD1lWXaS6PeVUD0mOogaa2P0FrWssUXyNeKTHEscaFQJCiuYQV4Sdp6NO2x1zlBZKz9EAZ9CxXkd
zpHw0NDbG2VC19fEXzqJJQUXTkvhXzNYrIFDYAdROay6CqlRRv4SDo8cQZ/bDqumyW+1G6y1sQcn
xnpcw5OIdJvEq3XCQx4q1Sl+BrmFZ/LeqS4j0W81JR6m/XWtBozVEQTJogqviY5WTipXNrrpeJQa
V3L2LNtzjU1kcrq1UA2VDY18U8WXx4AXUOesGJfLooQUKLIrs65NTQ9l1DTWafYiJsaAGsUgUkhi
o1BbUv8z6AyDfcsMhwQlhI6vFu1r21G8Go+0bndQfvlCSX3IKFXj0ngr7H4bkNXMOI1gRtv97SFS
hV6LZSh6s5iEJ0xJOjs9Tk+7gJfHgPAC9u+jMFPE4cDB2Bvacq2PuV+7aLYl02o14qg6JkV6DCWc
DBkgeFWoiDHWi4rE7aMW/RnxX5m+EvAHfLtky1hj/OKOGGFO1M06jQqfd3/d1QjBtI5fAEGmH0Rb
8lQVdwfpgAmEliGXwWrhWImPk36FY3+vuTVEp2+dslWV+44kepf2IWCZK6anV8CF+ddOne9IPGsY
IlPwdvLQQ8Zr8b0RBEB6JTa15B1UillcA03ZZ4Vy7cy/sk6O5DKvwxi7WqgeRI+uE7KaNw5rkr5u
tL0bYQQ7zVBeFLW+puUtcrGGJCnB1dlrrshjhHUuKwlDogyIqxLXH7My5mWZZy8icqesreZuGnST
pseObTdEG9WptpmN4ooH0uDcraC0x8O36a7z4lhM6W2qyVwb1c/U1DDLmaCqEOmz783WUcMXPbKs
cBj7eHm+VRT1FJfXAsqtZqFLkAe7Z1ARKNjk0V6BeI40dTnxvrOQyLBVzB2MxFvAkmcUP8BWVhbe
VpfkqB4LCXwrT7109jYVCD/aV4EDQymRDksUjI4JW8T8hItxiJMTnI+1bkavOqkOfUYMXNrtRRdt
J1IzvK7lJEUkgJl6UMdjJ5wXY/otgotVi03Pq+A+YsJrwBT4AwvktIAIG05k64DMHQwoHtUBku/K
CozPrqPht6sHGiICdHIi30SGr/qkBdoxi4NHoaRQQjQsdxekw3l8DOBQKOV7FwTL0AIAhQjVKXZ1
+2T8F1Q9fFXqeXbx3PR1x4Opkes0fXeggvTgVw32KrZr2Q18idBELY3MNmWhaxszQhwX8mQbfXjo
ev0Z8yQXasgxUPL+t9xSer20s5QJWLSqSeMj7o6acCGoHCFEIth25HSy0IHqYEzcmokyCJuomHke
OBmpDkv5kqlvDmd5T03IWQ4Pd6HIH2JR2ZG616Jw6Az4Ngz2LCkJTdNBcHe0xY+yLFjf/mcUeG+M
5EaxtFK98hihrJdN4DMDxtOqL9r4o3XPVXZ1kRlapxxJigrURRFyyUkKvgRBjtzBt1t7JuMy5wvV
CA/WJpI6aTvBvich3EE4YrPn0OW5G+4WtL+OAO2SfMJCuDvJFWzCWuiPGh6EPj5Awth3HFUxeArs
JehDEXw2e+wmZKinP4XarSwgKV4/rNOGCBrHWWUMICXbCCINUzj+KfpbEx5UO9+ZxNEAcVs7AP+L
qnmMWb4zenBPEJbrkLCv4k0k4xpp4ywZbRwY7ibufbIH/DpOj1G4VZvhONTdxUzaTWh8aUNOoOHZ
jN8S8zUHu1gDetQHhlRwVxgdBnPCuzyzteV/8U+Oc6+cmNdRfYkLolxGXNyGt6hQmywVwz7YOj1v
+dVlj8ECZMJ1Gw3fc2WQZI+ORzu6s1PMy2fj7HpG+0ylNfPVc38HjRCmD7iaCxEJ5uao2vGQeNfY
fnb9k4oWxnwO0ecuhqNraAwPWaUQfuTq4b4MJhAo3GwqcVLkYkXf2YD5Ovh1MshnZO+p2U4fOAW9
eBP1Z40LzD6FJLEKHs+aayNH1JJW16C9TrrYBHW3tkcgAGuLVklHwpxcZQ8NwoCmdrSQS+UGvRv7
eKiqSCJY3gzW2sYgy4N9mHlryovWV5sAxKyRNRsHyYUZbMayBfrdLwN6ipyX3otcZh2/bsMgEXGn
xRFZtK9VdasQGIRYlomod9WT1cRI0iXoubnR5GFL+QuwaG0+Oco50POS4VnEz8ZLpDMfKSzUmh9u
FrBxNdee53Kt4pes3rSQTp2isgxXpFIuyvo6ZB8x0zmXtVNzl/YuRqDgJuReGdEiGN8HFtlQ7nus
JeKrRmHtAPKEBGN2T93bqoNkK6eyCaIQJf7L4m9pGOpKDhwR034YIKQjh244TWr6WQUD9KAaF1Il
QMuQV+JBbn530sfY/7rUmoWKF+cSTEhWxomygUnq8JNr/kASBxMIJlTcadwQLaR6sqYNtYPIsC+L
N4l2QPxW/Xsf/euaD8L+FhkjoILTJ+8J3U0esbNjLiV6POsDvcB4nHJnha0EXNerAsWgkheVNDuw
/9bOsukxWvM55/Q69Tbtj+3I368noIMDBv1A2ZzHdNvCocTeDVsI5w67/ho6ELFSxUck9nF2jpUf
Fi2eiA4hI2EDq7JkXllW2TJB5YZL/DAwNpigg8Wmt3M05tL6jxgLqHvEXThAcHVSNm3n6hUYjnGR
cJcNDmVhismACAzV+SXafKJ2Hni+pPuvVK9g26GqJwXrbV6iGAm7biNhekNEphnm7BPjMWU+Y6af
cRqtGlzzBpZXFyYQGm7sktiSU2r1ju1JMqHqBv9THgrUCrCbYT67uyDm/dJPbnGOsnBFiuLWAhTe
KNQqRBGUXHE4CwDENfVOlWDg9Slc0X+Z2QvEjGh2CjNy0s2nDJmfzAt/ZkGSFk86z2aMfZARq8zL
NtWuH+PNoP8jZ56aDRTjm+Cds+XoQ8hlXBGvovE31LhHSATp4cdLvDIezAl5pLzkUg0XehKv89Rh
P4pg1z2E3q8IcfjrycaJia9G+4aYGbh7hw01c+OzPTAtsVaTbZ71klCTxjlWZIWlyuykRRqhBzvL
PBaXgN3axJ0OHKDFeB2gD9Lx3/XDXtWPOM8WpfU+y/YU0fpEurr5kwKcMQqMyIKhihL1yKIfefSj
Zp8aWoBubYJ19UqeFbxdodg7YeSb1j+q1YF+QT5cBeOXizyd5Bs6Y1o/IEEYz6iCgV/aDGdg8Bgs
M+d3Vo8Nbtu/UEGAgnhDnVZZd+gkwx9GvDzKPJmBx0k7EynZPyImKeg5NObkDRpPpBCzuIRs4N8U
XdM0HVXzJazvena1w39dtcvp9QfrMOdquuYPtrpV7opjXrEuJGCgttH5IefF6KYXb5a4l2iC+HNU
JPKeTcpGvDeRaWmUZq32sNuX0DiO4Y+GtIUR4FGO7A5dfV0Rbd6bTFX3NQFojSkIPv7O8Te0KpGN
7anOA18I7Xd0LHSXDtPn6q8yyls3t4tZtC5ZrxcGvP5MP1vGn4MPRgkxGrDALhgUdxqCpX6ZRx41
AkcZjK5ivM5jnrE6O+Sju1RbjTi7w0uAFdip8JQiNM3hbmbmR5c3G/17pAhoWjBcReyLlsKWAYuN
c6VkLsyMLwQqEs4ylyaEIVUoGxvbdt/R3RJUVmrTxkThNeUnpx6eMyxUdR5u3VNF7Z1mY6Je0yE6
EUCHZ0pnUlmt8asRQ7GrY3a7aOsYj+vZqwLtUZ0JYT7kUDnMHoFPHeTMGF95MGschASkaB21ybiP
q13nZi8KuK65GezKH4VTkx+linZrjs+sQuJon1uem9RGNXI3ZeZr0TBfBOTCP7SqPojQvVCiHkLF
ONcZdk1mR5rVkeEFC4IAJVx9rOZMi9Pa/shFvFIFqmY22sTHIQL7N1WISIx6o7mA1uCUVxBOc9Bi
JBrueeuvTeCSgzDcPQOP3aqJiyVeTXQBoGOpGowCdg5835ZgMcSljIESE6IrO1SiZwtFWzU+nhmp
2ieLzU+xgZmFXxDdMi+od+vncJ0C7GySAHyuwrUapUfBJsopA/S9BMWhO4zBoDP6MnD/JEtjcGeo
y0aP3krDWQsEGhY4ZLZLLrupgE9PDmLNxp9HNSd/oCa1OrE4oTXZ79Tc21i0GVEaPjUd9Bpwpv/s
oq9uwOlMyTNSF9b2i8eOwANAZBY/gTtcW57ydEYR63fPvhEKuMjHZa+TqV4kxKPzc4s/nWzVWIUh
7ywgJi/q6MeCWtjkf6H3l86Oa8YiBoS1hnhOjzWxmg4v08BWVSc0D5RgUjzt9nOeA+YTeG/tR6r1
zQP5ZnNxzN9NhRhQrdMVZO6XCHVlpnxns2FRu/FmLz27wTs3HnoSbefCJ2CADV/etxXCXdV3WQ27
3NjrmnGmRlUslt2c4bnx2YwbzYy5IN/UOdds0FkvAp6kJzN7v3ROCfa+gmGY8TVYbxH/doh0TyOb
p8GhHafPgbfSitPNWDwm8xrZ9cpFLjLAFNVtoEJUSOKmWvjcz8707BzBLxeuTab6af+oS07L0XeG
dmX3xX+ff01GRZYJpj6riF812Ho9fz7sGJC9hopgliuNrrkJh5XDAA76LVkQOZL5ZcwAItSDrZt5
myDIVy4+Xkt74wQvUShM78RDsfGftoqsNg5SnDH6SsRRpmi3uEfm+M8K5KqLw2jPvFRj1eJwKVo8
4rE4uLMtEo3HwoS9WlMGNe5720ObGHJfyRlD2qdaOVEbByg4x/aqpeWmK6JN5XyFJpMvQYkLJB9H
qcGl3PDxecZ7ZSkwYdStamxzxpCR6nvYZflrBcA4q/K1ysCXDL+9DeQcPY0HAY+ebrabYnxaOiOO
32o7FuNGxXar5PmXbL/C/1aGw6Jlsh0T5dtCeAJs9Ea8aIHK0/hgYEE6/IjOgM9o3h2nLHDaoHqf
OveExmVHFgMHr9zq/JIDYyQGk5ktdmgETLkmlugmUGLqFlZije43D59KvHNEsIuU9wzpAAKiiglt
z8mqzcgFg7JJH3f5FPpezpLrS4OWIPgUUdKt1Ml4M+P8oFpMqsUxzaZ9HbpIcf06sf65CHekBJBj
BL23zJieLqxOuRSMW5WaTWwEylkzFk407Yrmi8t6UBeEyyPhUJBIca/VxUW0QB5wt91Z7Wv16Kfy
kXE4WWQJRpm1FvqjRZPRJOeqQ4ypwktjGVJZxasWgTlsd5JUH0slesekfNf+SQEzEZms2jHOL1cB
OjcTUlbXHmGbLV3zv9EELB1GdQyZIHSzs0nDUzI8h87lDf6Ygt9c/0iGgz6SrqN9UjCQ4E2WsJqt
y+rBJcSbTAGqfKPRJ2ymRanyzHnHEolrjOev+Mop/Irsr+dMq9yz4V09Fy6N5254d/w66BZi5moQ
TZn0f/j7ZVBuAvRBTocprg/eB++nTdjFV3/5+FkUEDMQB6K+U9pzyO7Ss3aQohchFRNRUWH7SUT2
xzQ24AhsfNPtYWA6MQ8bRiCo8FlTX1PYs/dYEcJij+jRZhk714d9Mqx0oh16Eip/2r5hvUFF01O/
xnOSXhrXx2CgeQULheNdudZJ49K6XZCFVMh1Q7KfOUhk3PiWhh7JdbX9xPLARIAZV6AMq1uKLgyK
FG7Noy5+g6JcVQg0xMDpjRkQtX6xVUZsrc/QPUshVgYFXZoba4onUicWEdt8g58p80cgse4Yp6z5
qRHosd9mz5SfGnOLF4OPFjUtXI1hBSx6mTPvUhVatwBYx1ScHQYV/23lYJvV3j6xBCGtR5207Oiv
cM3t0GVnxWuvytBdcs9ZpqgVW2IGreYbfPCGJPDUmS49SjSthlvRNAczStdQVw5jOm5nzmqLNdjJ
c192KMOWLY1zqIQX0bGeR7QJlFExqLtFe6uA4ZAcO/XdPiYAU+aUePKgEmyYVL9xLT+cUn8jyUDi
lEVWdiA+jvX8PUFRF75Fc8L4opUa7UK0Rs+j6OrSy9Eq0dDEu1EwdkrGbZiieJQvBee4cpa9uoLM
4HsSwg+T4hBDZYTwOcaeUEMFk4aNqPOFdbrf0wn1vqLdkQ4gnkjaP4v9qebErI0qVvA8FExaShO9
kebr1ZVgKfT7ryrMcrZTUUUs9ZwB08NtQebMgx9dHI1HFVsS9owuRtPbvojCubUzEE9j6qmhSdWz
8bU0R5Agmm8p3LNW8MZICyBufqrVl4CxJZJ8h3VMH6LFYcEwq5tTCwf2CHjtxO9bOj0Q273uwtXK
GvkuSo+yBv2KIOejGC+E69ITCcbhCaZ9I9/PHmS4iIHu7ZK3pk/esrg5ZIm6GTWmdZRfaT0BK1TO
eji9pQSSTCpitenMi8cLV0QCuADr2eYnEZDRaDdmnEZR7MvB3Y5Q5EykToVH3AECEptbqfThuyjd
GVbt9GEb5ylLfT3TV0mysad73qSrlNm1opxKl5RR92yiXWR+agR/AieBSwUxjT5Lt5RTg8aI6NPO
WnvKvgh+eWGJxVigEmsguyH1qrryaIqvPn023dPSbxzLQWOxfER/qj512znH+Q8kurWsOdyju5k8
PPhcXpsu56bEHacVeimDCtEp0b4ocyOOMSYCjXmO+2Y3K6hsphVJhBTF8XYKAkNWZPupBAeU3+nD
5xXuMkkHFEjMSxLiyBgzGjplJkhksj8r61HR+sJvX7Z5sy6VYya0Bb+z0H9N9e5YxKjJ9At5AQO7
37L8wzyPyZUbrTq0TAHa7NSagMFz9bfTtG+EDAWHtSfBwKbX1A5XNWoNq55xPu6+nSt9nhZ1EnJj
VCw543VU892EGgCz8iA8YhA97nxgGRNUCrcQrwbPeoN+r15mlvltIanObPtcDem17IKbMu/5XXzD
Vh4TFhFz03cQTYg6Je5ULU8a1aWMyg0py2cjZJgrtkH1X08mWVowy5RoEbkGzUASBsN+Jz4FZvAX
K45vxhMDuDG9py1q4ijbFiZ+R+s379OlwzU1CbbwDMIcj1wDwlN7EsLzkYwJtOj501TKdT115wL1
PVPWEYBDbt0hYQXMrbTsOgbfKcxkhw1ZyOGBRGCqHg0XCAU3oGVmtW70FScbq71EUOwtJgE5Uw15
tByGdahMM3PY2KxPcAAx3wuYqxfYzDR/VGz4MOTjtbj+1GK8EzYQvQyYrdEO2LcQa5iVkNM03FPW
Exjh9crds+M/qTznKlsPl69TZT2ZW9OJpje2gk3C9BTtVwhIUrNIQLFtEgZ0dgR44wuH0WCl71Kn
if0pokKEZm3MUnOqOx7XtZySj0bVv2hLtEVtEz+CSntjNvor5vF5nsv6h77DrSKqVnRAPQNWq9hF
8XjOH+U3IN3MfB02EPBXsXJVG3lrS+OUDzx4Vcs1XJXHPBkvJgBQUADkOb4Zyjv5vUr+IcJ/6Gp7
KOjdtspZrSe+q3wY7oWHdwQ7ThaN7h4aFRoYQ2gqCzs8UvdENVZy9GROl6Dj32vevcpfvb7mG6AV
DvZKcu4Hb5vwJukeL3l2zOgIsFiRdYCrf8JBw1gQtBHxz5gRwT6lkEZ7j5ofCJj7gwmgMP+M/CuJ
tnHwqbsvKaR3DAOsu9gy4RADOy1hzSTD+wgcp7kOqExUksVmJqCGUc4NUNc6rKYcj00hVCRDZWCG
oisKiK1jvpkZcN74pXST0E8+UDCC7vQZTJzbWGHRO4K4XvTt2YquJOjW2N9tphIa0D53k5jP0dv3
eXtUhcYbMC3jEf043CEkULaHFaFBTcnyGY+my9jZQbmfsTgnczYqbgADbi5vXIhlD4KIb1IHBOmx
yrYq34DR360h7OYh7vymzgUwg6352W5/amT+wDrhWvEXisEy5aS7aKRrIccLp/bIXkXTQYV43dpq
rrgK2ilgVfuPeVUxPCiyB7T2BlJx2c/L8XUr9jnTLbdW3j2u7CbgxBf4R8bNwKDZbEn+Ce7zcsTK
Jj9jiRHCzB577REa+g7U1A1Tmhk+jOEnnIjPoc4tFCLj8I71/yPpPJYjR64o+kWIgDfbcijvHblB
sGngvcfX6+RoI4ViRt1kFZD53rWYn7weJZg0IO3U4lWFrc7W2rvXIEyA6csJjgyokXAsAjGjRUC7
Qnb3U/MT1kHFnQTeceib75Hg6KkkYwMMDs0POVOE/9iLeKx45fRl0tHtibpGz3c90l/vyzG/EQmn
r7q8luo7b54dA0Qat6uyTgg/Zyf2iLIM4oUF6NyYAW8rL1ZzLnpUMhOmhT/LKMjldOYhAdnWyU/R
OmElkjDJEA1Ra2QUIfkusPcQd0H8FTB+sXQMZkV3ZEcux4cZvTqKq3OVGgC0AsmJDGF34BIO+YaI
Cw2oR8i+Bu5Gv34UtF5M2yK96yOaVpD+fjz3+qulloQPtplCVyJBmFoT2lHp+smlXdVTkBvw96bl
KhOq/3dEHrW8SsDBkM6MEDFOewubq6Y/cnvfh0RpBkhYGDDC7g5WJMV/tT0QO9bOTUJ4++gn4E3W
qTn226WefwzSMlVeBhJo+VWCVheYRgDStO4atp2bkgqcaOnVCoy1BkXntFtPXpNN4Y8fWrI3EGPZ
dbLW1R6OOf7kn6Gadx3Ch9bCGCQCMxIA3jZ6muFvxT1dQ43q7TNDqNXu9epBO6EMqVaUt8RXZybp
4na1ZG+cn9vV+dvtZtdqSdHJ7PsFEXjmj16e7QXX6+L6C/04i+fJ7EqaxuJK9vUs4L9mqw1MOf/o
vnnRfDkf5qvTGX/pws1m7jS/fsxRPDyH5Z5yoaW+cMONfrbP5JTyfxkILJyRgzdHY7sZ5ubsRR7d
TPw0++XtNs5mm4E/gz/0XC5er49m9jvMzq4++zp+bY/zcXa8zjbhbHO+fp/P6ORns/l27p7d2TGb
Le+bze9+vp3xYxQzIia+tn/bcba+3OZ/W/GX2vwtzgFT5ZLbeMYfKv7iX27WJQLkdejGrrQUvyG/
9sblP773y7kxP3qz41c02z4UAvte0QsiZCAlNVoS7DzgKeqfRfDB42sZh8a+ROnBt+SlxFkVIji0
BrEv5Zx0znpS7YdwKcQT5jhQ8RQZHOCWmYRLI1L51yjbw/uXmBIvzrvKfnrTodAJrqxUAN0gI6Op
zKGuwHVsAlKpBddtZgBSJjDCEUZLwKozj6RblB1D9E0KDXQaiVmOwm8avHEYc2wTLkpQCHRckh1r
S4In1O9W2e8qBaRApcFSDkbWYfZWstmWLK2Tkjzwze9y1JGQuyOCvURWt/1AvoDvzytqLxzC7JPK
xgJGYYZe4QGj9rLXh++w2UamvJC5FFrjmxmSkDEMFFwN3XEgbE8uIFPajU9BVxcgyW1cNefGpLnK
TuRrAu6oDMI05CCnqJyX5PQLedVyBXkTQwqQKWrkvkNAQVTCpJyq5tqMHrB6umBX23t4jUrl6cj3
5K8bPsvos44+Kc8LQn3eVm+7ne3H6LN0vuLsQ0bDWNTnBi804fvsPrcypz3poqRrI7yMys1WboF1
J79Flb7l4GlnD0t+hPbTVF+B/8EixCcb2R9l+TmAL7QH2t4S/8NSvvL2gwLrClLduHhon2v/N4bu
0X8gkKmjVEK4Ykbd36w8+55bBL9D8Nv2Z7PZSDDumgqJU/skMLF/ew8puHTNakJQn06GGCAZ8Ah1
sl0iaOto0+dMkf8lgDquTfxPppwzBgZruiVE5mcYDVPKD4BKRm1JdxsSa+tR34bpALzEI7hxyqX1
OT6mbbuqlqi7L3fS5NQLVcMaoaQJpMZdsdwkuxctWtYPlVQ2w22peR3mzKntjVOvRf+ar5A/LZTl
cgwWcwgYzA5Epy53O7Oao2qUbqSqeiRHIjjZdtWNCPa6/HFQ1akZK/C3nX/nd3RLGp75jZFh1HKj
eOnHH/rwEwS/XYSmmJCDbRD9UG1EFHYSXXOM/NXVCTj1ftXur4i/+Vmk4UJtnQOVHH14/9l0AOrn
xqnYp1/dBvVbyDzBT+SQMXLt9vlX+hVCfJ/gWTxX3ras+xv4503zC8b1Mjb2A/SNHIuHsrF+APwZ
4cHrdxfrB1izYTjaoNJGhI3aiWZY5nz4tZfJzetVh+xo/JHnYO68L14AL6X0bYaXBfD80B1YP5Av
980cl/30y//CjdSJhkSG6Vl97lwVlUF6S6j42NCrmS1NeiVXwe+o/FPRfIU/yedob9P+DIRNUhZ2
kh/Z/LTIx0Z4Ms0y+6Slp3g6MAQiHrS8K9ShyF6zP7r8K58W/q0rvxBRwtQHZIcZC7Xc4nfpXO6X
qXoyqfVI7vpTUh49dTGkVMx/pNJ2ZJAiDAX5ItKI4B3plyJ9yeZ3U32r5ndf3lt+WSY9/ysOiBlE
tcTEvYxfUrdr2y9uYXgAw5W0q7xVOCtQFP2G6lcTLQaHQRNYaU7d4aD+g/StIDJqgjKemfMwzfeE
td14A0EP9b037hA3YQ0uAmBFvtwS2QHEjtRswYcibD+5UBN23VwKvtryW/5ry2NBLWD08vMjRLVS
vZlo/VNDKcs6aQ+Ee5rQA6dRAMDXrHon1qZ64Phd5fU8c4cHZVoLXgyOdZ/yyz/5E0EFCPYMPUW1
UDY1LCN291nxzhHlUUzazFUWMxyfMn098/DofynfFvp6LnSPtp4dqt3JWbODT8YyhfVqBMjxs7TT
VYkW5khIrL1O2cc2PBAxEWY1ISR7hVmVsJJmzciV/0xPNijjL6eZM3eVr1o+NvUsrCkcJYuCcK0F
eSI/bGzxj5XviDouNgbdPmWDcN3a1tZ2Grette30l6HKK0iAMsOOV2FD4ZSNjXfDmSuRBViyjKgo
F3Yaqr9A2svSgVh1htl/la4eewt9bPqYAo5rjn2TNNIWqUTB0JajXzCJtah69sCilY7SNtCJ7+/S
GaKBuzOYYAkHvz3GNqM/gRpsJwwFdQXk+ZXo/apAZpeEoIp3Gei1oNZBwuBRxDAxbb/AuXFqGp+4
inRZkvwIP4UWVk6kDXkICULGYHIbZBRd0azlkdhzP4Lk21qYJ1Tn0YlsSHSVJNF2GUzuwD8nCBJy
msQxhuIfk7KsAEOW6gzEtGeE9XqLkE7NfiJSd1w42kNqf8vhPlkOTTkj4lt/xgX4bYF/WPG6GKHk
OjJzseOnPUR0cW/k8t705W9RRe53LH1hLV7X1okwkJpdPZHOWIANLDmjd9CQi5v9WdI/mfgyMvx0
RlyrBBzDm6eBrRsZ6WcvK+JYcbZDdO+opK/w2Bv9BE5Jg2tMcBnLQyGfISe1kNWw3OUGkXY59uNB
yW+4uP4hshxKwiQwF+ktUn4iizFzpQCBWrklP2VhVQSXgXdDZSN+WjSwIZGM2AovvwoVpfSzwMRR
QD0RwLviQCQWtoKphVXd2xsGIWofAMWrhvBktdO3FW3IZVyfNd+7kVkbhGQipDFkI1RCEfBmIKkc
87XkfBvw+pghCrwjUkZ1bUz4rXK28ndnT4gH2CGjfDOk9xYXBVG87/LR6c1RLeKVXlBUE/miRB7R
PLHhJJwQeYxxNfgqlKPF72oDJVieWxFg4eNVazw387pNEtjrARX1VEEdYrXXf3LnBg+BoDBs9gOl
kdTyzD0OD49qOUPXXS3qoeCWfMhQSKZ/BajB1zDDHdB8JgtrXFn30srIK1mNI5PZA2qeqAeTcIoS
jBrPDEMh1yNg2kMFfRI8LOuJLqc0DyD+f1qM7qH+l8Yk6jMupSYClTsSa5anmYIVFqHH4JGb8J1z
kOooBENqK21gpxpMrLM4o6nQRbKAxupZUvTo1O1+pEQxGn+SHhYuVuo9gaO5bj6DltS5nh6hNj2O
ote0k1Z5jqCYPrSgWDt5hFG8PXtceGBOymbK6XJNhYHP+2xsdE5oy/zoT+o0Ik3B8W0P+2QPNP3O
mIojTqUq52kftsjOSUJoOGCsW0ZsgApPIMPCpc41naKVxKCrptdiGJbgTmhEEmAL/hgTWpjDGWFw
ui7AS4PGX2koMLIaF3uroWQ3d4U5w0awwNsC3uG13lLitc1p0hj+Dc13SADiGO1z+BeTjH6LOqZu
KYQc1vhpmSmVNs7c9slkeRtoXSIxEmIWyLsfCkyBP/7p5iJiy1X9GuHVpynAjipdjCSmE0rgHXwy
IBXKV09R8RUKxQDiEtleJUaBuI73MbvbI4FcKgL9yVV/SofekKcojzf8lRWjsu5/K0WdD60Q1sNb
O1uEc+i13QgzgYXklIj3rF93+dlUWgF4LEaf7roB4UKtz0q6rix8UrWyl3iD82Rf6J9pg1VjfMfW
v8IeUUquA58Yp1GlNJjaOvVNnOdCgSEgLMId4dGaXCbZ118O/F1lHz2cujlGxblOvmwCVRJK2JqU
17+eKUq3qamL89F+NvE15EQxWOnhY9oUwx+gUixRQAt0VCfV3OLQiHU0sjil4+eUs4RnvTtMYisE
EP+14l0TPhE4ZZiS1JHcDUDGoN1myDvV+i1135221TD2KhAhoJcI3226YM4ekgoZzXtrbIOKqNrw
jtdn0zX3XucqMVFeWkKBi687QWN0G4jCRp+7rCGbAJNM7RXJJAWQBBJOpI8DCfGxq48Kp20bHBz9
Vgt4a51OdAJRUeM8C8sB2yHaTnmjnT84tIwD9WskezTOR6/tqDobrGyLfGZjWLyPIzMoCBFGnp1m
mWeH9DfLGeeyGpKxjVOsRh9tkFOE/zftVhXC1Y5qr7E5hejlTbvlFiSXt1nICF5q+cG8FO3H4NKY
f/10QcS6FL0zjLSJI8J2N3JQ8IpKvP9EjhPGSv+tTtEziLXjxonkJtaBrBIU7qcKJGmW9igADB2Z
yMlmk6wlToxeXVs2uLAFV5upP1LOM9ynC8tAng7QY+RoL9AWVvSmZQVJPnhxx+7Ri/aRwrx62bnL
g31qoSwt27nlUIeTOlgP61mGYmNktFH88GlZCJMdN4DWrcnIqyiHNTJunlbCAVqANA6e2xaOW/df
aDxniCKqdt5U8iML4RsaNnazXKqOxyglLux2aaOfrnmUPWyawlqg+AY6eRDErdCYeyReedEqM4xF
adwUh3cQzmTyipWNgGHEzmxGlCGl2abp3/lQ7yoEfVOxNjQP+QycjwnSZBFtFuRbccQXtIJSAlZB
cmAYcvSj1CH73zjqVg+vWr33sv0E8WJfKchEmbWXcK3OLL5vNd0gIOxapGin0d936VYf0F0QV5J/
EdO8tIACGjRmIepoIVbg2iHQhf5yRLtI7XsHYkANl2Zr7A0sNaJqRbM77srELVJ1RxLTZdQkmkPm
NpOtWr0luXm0cfUYKB1giJlFOUYlkS+YMYOqj7YpliGtGLFNv3V0w6AvenlJKNG3CnL5dGAA5+0d
lINmaMdeg4BQP9rQONS4EdFmLrJDJZ5qoiL7Cz4DLO/IpBzX7KpHZOcXGXbKC441aAelll7vsBkK
RujbDFE3OasQK6aTfEBRxPww1F3WMt0AQ89o06zJQAJvK9Y4eMG3ualScUMQYIc4vW3LjQ0wosnU
rjSAxM6iysxThwKgZj42KC8xkLDjY6dHF5GqNJPJFNJ5li0WaqqGHG6xKP3JwvQo+xkFNODCTVSu
RFL1pCGPkylEb7+RtCzq4BF5y1rONrF4tNEdq6m6MoK3T9oHihyNGUnAzF3YzcpwlWbv3HwwJAS4
JkxsSptWlrDznVSolc5Wdg189Wgi9hwJkCKULCLzZT9C61NNhY+Icbjhqsa3V3X/6KCVQn1dw3mE
vHh+s7FRruYxCtS8Y6/CPw5aHyaoWNKziQVHHK2aU2B8PSSE9BqUyifTwzG2NeMIAHhHVkVV70Gv
TVne0f7LZ9qGD85nWmrescFX4LtSqF5lXYyI46rR3+IQR3s3TOSbTVuoBPHeDuTvRrJzEbYHGXVe
yHFntPXOa6PzZCl/YuL2YptQDNDsbUgxCuW+EAoAoGkrzXvUHJEq4ap4KljqKLPws2vO0KuXgE9z
JLDkdUP8B6AxxdEmGkNDFdLEOxyubF/QltmZkJGFQ2KbtaM3ue+fQG2UNXBU/yroUhTrpmKq9nng
RP0yIu2Zn141+1PRPw0e345wrlEEitVoN6O7aKv1eh2f8zBnD0rqk9BBKeh6MrgQhXfGMuDAjxm5
dsYHd5LvXQYm9FZl9DeJdkP/jY8MZ6Q9FW5JH2rRkJAvzQwbJ3F9dJJ7RE04jPzC7ujxNk4DRTr/
qWJCNIs26Jq+RclCsABzooXENyZX0lpmiXiqxdSTDCG9QE/Ac3YXMuTuUrmPM9zYUrDIPOMQJ/T5
kiNpM93GiDTtQF5WjUZ601eiIGq8+f7O747IbcIROpvu9dzeOiMrVnuV4lvfEncIpJfvlL7eMs1M
yie3Z8RRJJX+PzT2KWObNkJE+t++9/TN12QhIE8QZopQ8nCRJk9w/ormaegE4vPEYBXXF6BpEg1v
Chkbk7+SdQmynUwriq9s7mVp2SUo35V4VUeYlcgOr3uRN2LzRNEvdqlROkTaP37ObRv8MQCa3cB4
TpQStGU/4tIMG44H8HbJ2ZKUQOQdL0T1GZvVr9FFv703uRbYUtcAN1IZYt1VAx9b+NYoVRekTt6g
H+fcchTqjpxY3ZaBfAo6BeCJaRjSM7GkT9L/RYlZLIsUDpR1SH6xW5hkctYN8SOnTi+Q1jHvJNZK
aby9xqcwltkzjKstWjYahWdpNx4t4hkyXMQ9Ji/DQplb7lOhYg+YpYmIywi80jboFBDHn5L4Hhm7
KGadl5KlqVHNmGX/6C5cNnrLjY9oLed6sk45XYPSQw7++ahNcAEypCrmsBMay5wctoCEApJKWKPA
0rhLdqKVNGNZsIEFxv4oLBdxDeyrhXMNaBqNGDJlxLYLqllLiUUHE630CdtmTSTLHLm0akp5LDua
07c44UHWZqIvkyp6EqiyR4lnLjV/kw7rC5Z9v2e4Ej2BzVdlqluDLTA01U1EYFAB88T5FKQITvGP
RCnBpaW+tzpjifgT9VCxkD1zpymkaoyPnL1V4oVmE/pA07JMRcQMMW2sUzpDa4XyNw6YhFnfm2af
DJ/qN3p9vbik4RfxX+VpSL8tdF7czGV69doe39FCYrek6L4j1KPs0Ijl7wFWq4c89ssXqzvCgn2Q
fVvyIeNttuSLVX+H418xLDvaJEwjQ9eBPdqcR91yqNal+gX96DdfJlqaOsYlO0Gy+8uoS1x8Llnr
uwiTC4NkhT6eqwiMLY7SCG9rOTZYmBECmO//hLuwwn3a/9UAgq22Cdp3G/05AS8IYb9vvuGkXoPu
8kaClkEdUSEZQsVFgPMqXdZ7FJ1q4L20IKIP98CKYRH1oRj5taRBRpsofUIJVNNiETjMBetMhGDg
uVZzAEnzUw/uRHEU05lWAUywAJkK5jheOBqrHAnyYpoXLGS+Mn6H4BDQ9POqr/hImF7oWYihtWVk
Tyg24uZLeFNqxNdiDkRKLij3OMN5CDzQXWRIlcKmTxzwXJUSZrDELWtkN32yT3d2xibtKcBnnvNR
KNz42wztr8kwUKVczB2+KGly5TheGCivsh+RJZHW37InzwJOZfmMBZrgFi5j4pY8FYga8Y4fzgsS
/0UWHHWObu9Zc3O6ltbNn6aPwBp2Pm9BGq1zEmQMRpr+YMkWosmGeU+y6dkeSUniBR5agFPTek39
GhRHlIjMCfaF23jFRB9GFoYTqqVeRPDuUil49jJOWNsgpi5J13LPoqrpKoNUvioJmKkrlIZEKaOA
k7C6xYTmGUm+s0qqFcoABWx4DbKn7D1YlWPv08rPqe/sbflHBwWJp11jUNUQ13fgiLmGaDMlbC4g
Vd/pSXyBpsdRKYzMiuxvS1C2QazMEw4q5ORew6oU1Wjy0RoSTMqYkhIsD8pWWW/KaP3wwQZekGum
lL+Z1lGa45HuQtQqAvag3/VmSvLimpZUOtDPKXkZOBxzjlurmVtMJggJ3ahmqE8HaJnqX6GbruzD
W4fVR0Rajsx4X5SMUuOun17E5Cx9pkA4s9CnSQymKRatv0gMRDmisS3J1eMsWBC8EfE9UePQZMTc
lGgYtXfNZiqVWHd6aMngmFkrHrR5K5Et5JwnmmrHsy2yTjqShHLuS85mxDGTQgsHoRmDBz8dg4fl
xTHR7N1UqNc+nAosOSh/6MqSpPhSKc5JErxPML0yUSKa8y/VSL5b2b76zTvzx5M36iupTeZorxdT
bux6wvnstt8otcVHtWkTSByTAPAEHhyDUa8BIrSHCaxX8fBQhxpLBwrlz8BCw4RWozHsbd9Ol4B6
4zrcRknq+jlsL5l95wTmsZO0TyhC2kLQnYnPRuUmyTvQ5fCYslPkaMpyk9pXx8LT5W+SESkBFopA
X1CMdUwIU5019V/a9Atcby4tFZtYu8X4SymC0tmlZPF5Ra4/IgBP30Czhji0GacrsIO6y8iAgvsM
Y9dILddmospVeNFsptQ+3zmY9XNI6LCmNt0nsDUc4lXhUT2QpDvDJqtVwyaq16ilVLTQATiK8lHR
MU1b7DDs/eqtKIdMuum83ZndL6Wq30vYlkcAPpFYViInVdVyFyu/JitqaTG5ZscB0tDnlNAxfzTU
prRqeTRGQnfL59T8G7t7QXll+suvHUzkUc+n+KIHf4DJ2Mp12inosS3as4xUuR+ORG3RqgdBoVkE
h0ZE8WLUlfjQem2pA7h5Eh9DyH1JAmw3WUyRMm5qGuCpF1RT/6wrN7IR0U+oPjMhA1GCZ4ZKx0sF
Mdd1b6pxVcJWKvMk+FU1zpjqXg43ciY/bfxpEmcXpZSJhvqG2IUgO8vgj1b3ZDyPqbWRs0+L70Y1
HganVB3yDIsOJAwNxTzgINK8VyXdMpg1kHWxBuGMOQ7PwNF/StJv+5xUTT9KXI2OD4QhtWWsIzyX
pfKFuMiqbUa25BZ4sFGktadbtIbVfIONm4WyIYq3+e6lQ1X0rgKDArd9lOTbRPpMVYBjZhi5VX3t
hJtKG5HhPiRP3hCxd0o9BqEYXQV8pAG4BLvZMyQZ0V+fS9RkVhx5NpWw5ZZEfpcn0AbLDBxlExMt
ZXfJxYNPyMS3wkHUQVZ2dNqbFGRrR0mnt5tIydHCXoYpLKI+DLxYZpYRkHJdfzJB7huMG+Gk7wIy
VGVM1V00wG31h/EpWyl1W4n4RPk3vJW4apyU4HV2GM9eWiPJOhja6kDatrjJTKzGMpoVn++GQC1Q
0E0VfQYtsayMr9AASyMmFkFALXwvE0Ra7K9ZeDr6aps/hn84CH1hKMzWnvXue8LkYBj7ysYlYy0Q
CCwiWYIWeVXhyPaJkmHEHQj71BNmVHEyx1O2K8rxFHfjTS2DNWTCysmGS8bhkNRI4tcpsHpgnwL7
0vnyAoq/YdzGm4+fzdpWCLdnZvlMiT0nZgDTbLEoJefoTBXuh5Drwd4h9aFgjIIWjyCoYthJigRf
1yxt7SPspV+64Kklq+8patHWJPQEjbrFsRP3D63fTU41zzzc+kT/eJJFwAahjbyMg2NxqFAXyrlN
PqLEgU1NGXlP8rNVvEWny4QmMRoC1tVSTWxwMCvRl2K+Ft3fjpqzoWGZy/+sflj12ImxqdfV3rmN
xkPs45r6NO1+1iLw6m0NifI7AWy306et8TYwLIw12x5EGjuYSZVYIGcnuB3WApTICyG5RwjQg6Mj
22iPDJMFljeblkrhcguhmqsBNMnnm8ew6ievDGis2HgwdVFIYDjjOHV8GxW8S3gfnN6exc2Gqq9W
oXb2XhnDOhKT57FDhlmUB6u5kL/edCTTzEN7afrrFt23iYSKFdyMnjoy7JivkzIFEUGZMJmBYNOn
RfQsz406rrxgk5BiVfw14y+6YyqRE0YOwylcAzVWWP5F8q9Q5RIvuCzUAAVitOx6kxuVD2I4gkdP
cr3obHUlJ/pq8O/IqBdO025LS56HgIRmVIEZ9kcdiT1bd/ul9w992/s2BcveHUvyzOdKMFnNx2GD
PUJCuSZAnzThgsaGlXIrFLWzYSWiMwAcGT5L+HhSzj2hbgu1q8FpPRJMxP9S2TRoKVz5zrQqC8Iq
pNLVGHpVidDQfNkN0TazJCChRmSxnjMi4ZxnV0wgUIkL0lwwQHIV4QNugssICS2TlEf1p5I356Fa
JfkPccfzmP2B6/lKViQJB8a+AoQockyA6VkCJg8ZQEHlVhp5T613UGTkKaRPITrwCozyJu0X3X3A
isPduSYSZJOCjEX66OoY5FLtO3cIuw3dzDyM6UejkbTKzifX45LvcVaC7zX/Jumt1eFZNkjqB/TA
Z1dX/ntCwhD61aJ3e9I4om6r+wcrkZHiVq6MRSSmDymOUTXLB60khrb2QM8KGJFK/qdT8AgNdCmN
/IunEotE3qKdsd+k0KbEl4QDW6pcHkY6x1B3gwZmVyOVzklFiy5fMdML/bkiomTVEsaMguwQjMJd
zmJLrJKqnOqehFgdgSeAFONlBnJNaOJO2LKBzRcao1BOFE3orwYF4YtEtbxKZke0dYZzgQSDHQkp
ITJJ5FlB/V9aZdVpl0KLVmXYrzDcIGNDTJtgv6Z3TkbuoxyDSQEe+xh/BQehtQjqoQ3Dfqml/kGJ
62uPDXvSiVrpAyBZLJczKZKvYR3y8E3rkM3HzppFTxBliT83c52adGodAND4HSCpYOGwWS2QFM59
aGMLRRH8hMRdAPiItjNnjzDjP1ycKxttp4L33EcBo/Nh6obITG42Wsbvkyj3Evd4jIqnL8ODCgNU
E6ZdjGik7H9Cgk4PqsaSZ/XOUbdeKKQFko6Nh3inFQ+LjNPK5D7o6g6s/R1nPwmqbGRcyx5Z049H
JYIQmr31hGoNHa4KRkoDk61BJ/riLJIVDK6PEe2XlMoHakkXSext++JnDPy9j0aoNyPC/v8c7RIh
NoH+R7t+NZhnJIq+uSeb8grpPBchTFnVzwW5nEvavIyxBBJlRbGa55CsWq3AEicTl2pzzVr6lwZu
fO55xeSMghgT6K0SKauJD7lrnwLItYitFrONpywMdzLHdYTZpSIXQieeKCd3LCL/yhMyBejS9gpa
KxPZQ14AfgpankmBq/w5tlbswhNZhMU+Z4uvqCShRqPsnyRZAaXV3iXgmsAqbhEGCiig0UXghY92
QHCjmlsQoERFZpYv5BDQhKzAGqd5bZ6MyKSnFbe7fAv7aePANVUgzsSVT1Z4asebqf0GqHAMYjwq
r1kpW0dKPimpmHc5qhAQ0/xnQIGc0wfkRRJTMSOpxC5ONYs8avOOUTR4JiIiI6X+kuF+9JYAbQMW
JhQWmflRdeNSkX5JcVno8gh6wqUr3aopcnOMaA5R3vGLhSmXGpibDQ8LEtCofbb0jbjYwcMAKNfF
CwSdSTZGhJ2LftygIfOzzVctJcpyB+TDjp88Wx1ROw9lXVwLdgIRjeSNtCLSb9ay4gZoDBk00XKx
eDTIWI8FmJMA9FI1JXWALl3WqyK7NNzvLQMmRnTLA0AX2A/faXvkEhjzZoEyXiSICHlTZzHB8ELh
NbOFI0D+5grnByC8Ct9hLzIVYn6mBG6TUnOuVbybfo/8wTTJ9owPkCtesa/zENqocwO8ieSYSZei
BcAvlsLLTcXRTGGobLptzNiBVz/3ILFAL2kg4Ms33Iqz3w+LtaS4GG8WbOZIYgqmkXJGEbbjFTOQ
RAbugeAtgpOw7Sl4Wv2IK3cM5y0aUDs/4REEPtAR73lTsNIHBFqrCfyyl5lGSTpJVCGZekmmvrCH
zCU0hfefP2H69NU9kyKiKfmQtFzdoGxMujCT/6aS1F+dsisk7tm0z8l4tlnPa/9PTnnDq2vX/slI
DHJV2oYMmwOLulJwBNrqVsLYEEc7sosn5Js5SlNh7IucT8Xf0XW+klhKS9oWkfsweQl3coi0WElZ
O9K9iOrwVAsgXgxE2RJsAKsH+T5s9wvdAWOT/7yov34Qmjs3AHgkC+04QsDawnCCFtEzA0jUgRrY
fQBlpJFbgZgs5ru0+Wnq/DMfX+Lb1JIjK/5cpCHUSrseNG0D9gHzWUKwmAY9DxxzMBdy8sSK1ZOS
YNffDQ0mpG3YRFdzNdDnQEnk2eHiL+WXF5EmzzU/OUtxlUAFqOknsF3Gb8MvtxAbYuMVc0XF8u2U
qCnyemllP5r/IXN08AnXJHnqF8NZkXjqm1iufPToQeciIYodMALEVaHz6WS/Nc+tqgh+zVnXrJac
BLy4PoEUPBVQRvzxwPFYsBv52yJ72b+q7M5w7zZfkzjcDAaLVvuVeBRwwZGNqLjdpBGPOQfb3SRU
MfJqsSFBCQ4c9xkvmy4r89q0lzKE5UglGVKANgXtdghEGf4sZymGFcK6ZgORwD5rYklHhtO4WjCc
FeNC7idvL+jDFOwHyB5IhFWvfzfIQuHfUrR4jnOUNMnlUfH5aHVwyRoDoZh77CZYkjb/IhZsPkAV
S15xquv4VpQqD+eHxmSiEOmWiyQoRMJ1pJ07ezwIHFwOwZbG8QnAgUsOTYaiLsos2KGFVTRgdqLI
fcA1Ynb2HeaDgQMA3MczbxoVWgbGw5KcTsmodyFZuarNfGbl6SYeV1nK6wwpPpPV/JSq8qNUOwQ4
FpdI7g79+OEnFKAKKL9UqI0nFDJgjhrRZZWNTKgHS4/Mi6/56aL3sqOUIv/Ux1VXL2rnrdixa+I+
j5Hn9Dou2QJAhrxb9M45giGhxSRklte71C9OSO+aDSoasnLGF5lxHOmTi4g6Ic1AvVQ927dJfq2D
Z6FKsVcyzCnMZFNHtxtVFKHCe8cAh+cY51OSiEwTJAAMLrCbApvkQKtspD4KFGqxHU1vO8jKpq2p
n84KhGvVhnZw1ncVzJEi4ThJt1aOPJLi1EZ023TQVe2lC/B1WxB4Tfr/sI+QsA9ejQzuQvKiU9S/
K2LQRuVz6NS13dkrqXDuNWY66YVjn6Qdzh2bP3lYG9KjteGt5OxFp7nJwF4YjwHdZUrjF8vyqSZg
rnUVwgRbrwXB+BUBVRyeAOJTk67Mnj6vHvREL5u9UYQPkhErTf1SFdSyKaMSiYywyjHWCZhq619A
bH9t0QvDjFERCFEzLlnRgQyzk9FBNkcZfjjvI2/aWVn+jcOitvgIwJf13t8CiN69vlqJaB4K3Ikz
MhhOJAGwq7x69L/tQ+sVgW/zuA5yuShD3f0v4EBqDoGPpUrDrvrb83XI5biZoDhtuXrr3RVd/BB7
cwPXU0Q+b71vaQVWVTjXrP0fR+e127iybdEvIsAcXq2cLcuyZb8QtttmLIZi5tfvURu4wLknoLda
IqtWmHPMswZgr2aiPImDKemljpVWrWtgM/Vw6Sk98Oc9Oi4GFyW2TxBBgbuHNeXWlYDgHP8YmMX/
EXJqukAjUPTMHtOPuadl1N4Tly+Q1lBZGdn/NbVBRvCPl77EkBcGQNzRadLeFaGiRnWoqDm9h0AT
wZK7jHm2Ow+hEFEysEeAnTQsJ1sBm4cGhHV3U/1ZbNCDb4ta0qCtlfKR0v1GXQwDbYZ1CO/QDxep
/aZFGmO0aHFyxhR/KS+JZoGTw1mlvU+kuLvxqfLxRRNCVVCLxxXjO/xY5FOgyWRaMlI5c2r/rwgB
7D3rKGAz9LrrJCZPEWtsjGNkOBrOp4e6fjTvaDpA7fJH9uyswP16bFlk4twHFtTzaKm/HHNrY9/Y
HfvAiYm6Om0Am3XoALSDE/64kXvVR22jM0DOHqaSV/O/zYVEk2RspPZlsb/OfILeYra+HQaw4hHq
77ZNjQpRr/KdFW7JHFVFKhgwsbGxeYGLJl7Hevih6d5G6jY5euTy0knzUWFEs7Czt7ZoDlbTqAY9
uaQtieNdfg54KUCYQrv8TFA6DKhJsvjRNdRV1VlmwcoGfzmDt7O5BSYkN535p2Xb2n1JBr4rfB0K
e6YbXCEzPPwO6XANOSoeemKpjG3djr81/WU0WFuWtS0THQrR0WL5xaSA1S6lwMII3uNsXhW00Qkq
h34I18V7paHmKp4ReWGORJAjXDAJjnyNcq5Wx8ryBczTmaE1rDz2sI3Rrqa8+W5FcBmZdWfCfkGc
Va8Sl8Bmh488KMSV9EGytacuKc7Cti4lC4lGN5YVnz3FTJalPZEbz0YXHk2lAHZBLvk9/YgOVX30
wE18u4C72xZoSqptE+xtPTIaF8NJbZnrIfn0ZYMTYiU8DTY/X4xGSg1LIUyvqypBnFX0JjmGSMZ1
+QJ0mfEX32vcnJvqVX0reUcwhMZuKNLdPRwOEGOYn1zB/ejsSlYQBIHtPF1/xrDyNVod3by9dYNg
XxBF7pflOulJ6ovDb82qV8gtBvQngeHAjGCsFtZXVaIEpEm5dbjJUCepVcf/P6IYzmNPGGVUHfTI
2WyMbPpIQ1TCxbPXGlttFiursF4b2kwtZCUArqBF1OGSGoCQ9Cq8O9R3dm5/c4isvWQTzyTKd58T
o/7Q24cX6OS9OOchjk5miKWyKPdCp73WI4bD8arFLmG0I+qy4a41bFmyc8Fe1qQmYv9LPyioc+8F
XNQicuHSq8Z832Q771FpXLAQWfT8pcD1HIgHpEHIX7PEOm3N1FeP0sJry580c2HXIBhFa23kABwQ
ssOoMaLyoEF8OhIZokXVFLAWaZxtE+0dZA4eV0j21tHf0puQF0aeQApwKO9jinxjafWTeowRikhF
fYggYj1XLJsHumWI7dhxi/WsDci5EbE5YHFgWIfWwtWpe6d7hVeoNggL6thUM8N2+Ha4ArMoXIjs
Hlp4MlVvjU5Yt4FbsjOSU/jSCricFGQmw8G6SGF0Qk5qBpZksLDG7GuilnIDf4UlL4Yirrk+vQ1h
lSgxIh47baB9ox/OsHoh3URBGoMoqSDpxCh3NB5WyzhFDabp8FdGgIQKTIonzwYDiNnA8XA6jzmY
kaj/66XaCt0LFWxVzLTv6UotftQwhXAzRsc/KgAtg2gQUnATriCcQ15dDdOiZPRga0H0ubbQoFKf
PIiRCUGuLXb0Ges+n08tbAiaqd0I8a3kl5lzA4zKuGVUz3e5duhwbOdih2gTKXQdAgZ87pJj32t7
Jys/rKB8Rua5UIpLO2pfo+zZUbRGUB1JsmnAsZUxAnrnbI1vZtPAQrwNwd2TzOivxkuzDIxXpf6v
fGwNuNVY1C1bZPQ6iUYF9tmWW8jzD43XIQRAp4Wpu1AQGmGs8x7bfYtQ3Q9PFGGmkN96YVBC2EQ8
Ium2SrwkwlzBFfsqMXx7lfWaS/oiitQ86BfZoNHQQTIPqHJBO9rXhhS8ibQ1FESN3JaSVe3cbWd5
buEL2gXpmFsjz9DkywN6O7IyPkzazjR8a+QlUYnBjrHERB8C0Shy86Ayxhx0qJp76LOWbk7sBM40
C/RaquPhJUUQ23E7GvzHJDsl/Nrxc+RChBb5X8S0ok1wPg1f7vSu4G5evas5WObGX3oBt2ukbWN+
UON/s0h6ElUAvQLNfhDvS8TFbtqt0jE+FcUZrP3ey9TRzREv+0R9nOeCYAUCa8/6VOy7gfeWMQ/v
ETFE3qp1PKB8mPgCgttSCyolTX7OcnIagBzb9ECm/+r0GTyajhnKeIkqydoIIC4yOzu85rO5ZSdg
hVuTstQDjDDo3UdZpOvoZnjmusH84WVvmYKVu+zbrfyS6kTumFvWnZTBrF48dt9SWv8CJjVAL/30
tW6irc1SeLbnqx1E0IPKTQ8SphAftmscwgHlM5w6oIzUBMyHtKXFDiWOOyYk6I/EX9GXl1SI7yZH
48zjmuXNSyG8rakId+RJ9uYOL+QatBQLbre8VhnwUK89Ec23xA9jJSRvTmwHH3aDrMAC6NQZ9r1q
LRAZDwRzsHdwyOnLLhGLdz0x10GCtqvR/EfH6rma/VevRr7yHMMVctNfBf41XDLKmqL89TrE/kEn
L0ZFVgqyjER3XhSpjIwZemgmVdpaxh/tMCImjgnwuE/me013w8fx0ldPQ+/ZPjr3u0KExYgaJEaM
HtyB7P0PuhGu4afpQ81gUg2xRv2I1MWbYnqI4O7wNsPnE4bLWtViBVzS+LCbi/4l5hsS2CJrDsEn
BEmkIfUhIZhAxw9kusj1ybqT/W9l0fX6yWuc3vz5ETL9N8DFD+MOiNwTS1YkRg3ZYQYC6BlZCn92
UTCQRLcWoWMvjGsQEXaQH+mEyaZddlb4ZtNJ/b/JSVgaERAX4xTTiJzETJpq/PY1koNS7tADA/6B
qOK8NwZSbQowiP/kfbznydaGdWtzKgbI/2EIc+6rX+/IydLIN11RRkE2DxTJeoyIQjZvMsfxws6u
vPXs2kLV0u9DmvCZXWE1boGRadWnjP5CaKBtm73m/E0dnWmBLraBC9kic46Rdo+8z4FkCJxNSwM2
E9sBNv/WzXWRzP2oP5nPJMn3SuKHPm398Q0kC1iKs6X//0Y4uDEwScixOQ6de7Vhx6AOJ1IO13ns
k1wJoyNFu5QZGD4f/GJPPVR00h3uSSvfI+aOT0JnooiAKQ2ZZyTFMauvJWouz+eeo7qRv6haHJ8v
gBTLmad9MspX0hquzjiiitArUho7ZvaEenrJwyHMl+mlRRCJ4/MkYMocvO9EsK2RE2vajHoCfOiU
fM9s2Fqho5WFKE+ydUCT69D74hYq8zXTe8elDh5/cyR7wj+G5qcPbYvdikiPfU1qE0hF68PM9/Sq
PnnShb8YIGbcdI6gKn8JaAwjsVY1o11vG1CwmFATOexqHGtlB5wWn/Ik9nXwxqFi9Xd9fBgDQVEu
HLpmFZhsf43fiOuwAcDDmtFColr6M+svZKG0d3HLcLFcp6PceOhqfWZbgnFr6FcbY7R2RpiAgsZb
S1Ho+O86cQ/SJK0jWv5EhsNQgqovYN3BDF5EGbGR8joRDuR09r+Bz2z+TLZ1gAPMPOsp/uqJ3Ut5
Gse3pn00xadZ+Juk/ooQSs1NjiDB/VdEDOvcbLhC/VxYeX8RcXma2xiw1aXLoleZIJPXzOhvbtND
pQIpzSR6NXtcDwEQODO2v0jnOWWzv4Gxz8E28eI8a6QkaQPFNGhnxAzY21oSCmOX2jAF5IYgjxFC
b5DkC7PDXiTar5qH58m6sX3yvg/T5P9vF6sQ6JlagF2hXzUOC/g5d4loi5PX0hvfXYkI+H2aPsp4
j/1NEb/cTytk2lc65bFicIWG8mzwMJk4ygbdfIoo/Ym9XOTGNev29IgS/TIlKYmZANXFN3URKpob
yQdbsgZiWlTfLs4h31flXVlFHKTBCRuZj7HKNmH70bbz0mgFmwlAdgyNdPKkHO+j0p6V5j1r4Loz
Sp9uNcqYImCDP/Kby2LrVoqE/yHqTyiQlWQ4Kwju1eyd5c04Pb6Y47TzJktKDrVvOKpMexnfmO2l
7OSB+TibFLmKbMLs5mnfmy+JnmNexi7VeI9IsDQzFSqoYAo93zLi5FwS4stAZ4/Lsmfy12bovKRZ
+VBIvz74ZBZaJBivcuNAXf8SGW8CxZZORIuBzyzzmgtfWYGlONKgtHRI44TLv6Hajn0MbcYmmC9Q
LnUfu4jJkzFiocyUOAMEaiSq5avHfcfeZHov8c+EgHnzTqWRLGfzHvb60nPFqxoAqLzQcWZ8twh3
CBxmBiUz/7Gwbi3bNhNFos/WJUXt6lDg5FICxXAWdf0wU3wUV7XvBW/w1HrsboK1+uyCf944AM5D
0j7gxUScwOVHLYDPEus9H3Tr0PICi1X48qVp2Kwp4dQa9KmZu8HUSNyNcl9/wQlf+Pl3XaCfLk5s
RIkzShX5aZcYks22s6dyX7OhCnmRjCLFZ8ZwLyQS0PQZFKsqgSlS1LOD/vJ5VHpmHNHRGSKst3Kd
+MHZmAm51zEqacuIcaU/56uB7Ub7G3AqKug8sBSTtzXQa+RkAFgQY0dUdY22YaJ+cmgwMUFumGjT
GREmod2tHp2ol9xCJERN2F0HkjDSAZYehQPTQawu3W1OC5Usqm7TzuGvmPyqbMcMGwHGrI69faTM
I256GpgsSbQ8lajAnNQXo/P8JwSRexMjECIiB1Nw99DsAABjm3PhTXKpKUXIMIjfSpB/1/bWqq9B
eMH4s9J2WcXt1bZoM9ImfoYqQz1Q01ExyOD0Zv/YQ3Rj8sloB0Ap1mDPzzd4ZUoP/E/LCBRnbexd
4xIvWDPsSRSK0EtIrC92v3VnLi2BTigx/xybr77tpleSbxltaCC1LITF6A6foh6pgdGs46mAKNY7
NEPM+32GgIvmMVAPNc9qos8Ce0Sj5l4JliLxy16MdI0YZSd0oDSC0bi/hPFzBewB7Sq8HHszHaV5
6Z2tXd2HjnVZsMEEEEUsIFVLZe8mjQchoS4jiIrCQ28YKflkKFpbhzscKK2VyptIKi4zsocJn8Su
TM3bvUz2uExYnmS69tyFrPmS5DmpTgNeaGuoj7EYj0kJ8qMqQG2xL604mN0rDzS/pnNKmAdHds8N
T3IvZr9g5ituTVoSLjxhvLTm+NzHCj6UZtDj6JSQiBVUCQZYdXhBMAewu3bi2UjnD2/UHiLaGsPA
iNgcFmZbE5MenGI3eHfstyndZEzdRBIuh3iku7bjf4Jr1v8YM2QhUI2X0iZJksm/DRe3tOdHP0FJ
oKSRj44RwpsgpbjyefpYcY/Js4FfqR5RF+c/6vuPWM94xr2JElQP1qbDlYmtoeCkqeLm1Dnuz8iO
wcT1OqVrXeY/Q0qghJ/h7F5HOlgcq3zxiGboIXSLkRAE1mf5SHj1KnL4/u5dVV8dnL9cUHmSnANi
JSbnp0FQnfcvox49eosYBBbIUJf8fcZtUgGFN5fbdF/BNPdEuLRy+SfgrKQzmMDXgFpQ4020f0c0
SMxBUfOlqIDQuzFvUczOuNjqNrUYzuemLi+IwTcRixqWrUtRWjfdfG8m6DAGAafln1ltUd91iHcU
VLNnbeBjtTZ3HWWGldxUuztm9hYJv9f8ES//BPQlMfcJWn2jPwLsDSX/NGiH/rcvMbd/R4LilIFy
0JOnAVZ/jPLrqFtntzJvoTszTkheiwobYgtrsxX/XILOofdhvInJsYbg0BNnI9hReBtDGYNy3Csj
KTEh8lqma1fRpdss6HdpznwQBUY7uGe8aMtxZgfWAR2kk00iIJ8Yrqiqp1OpvbHijYsdmzuz3AwR
n0X7reOdYMnoi9ciNMH6l6c2uHpSYuyB+kxdpQFynNh/WMWq8NxbWEH1C+fpQ6bISzxrHzvKIExe
BlLv+yCZBNSS5bZc+k60cUyPoM8JFaT3z+iBtQa3Wr844LZhjSrhWkHAhLd05T+NoZmiSrFx8Xp7
pQQrDp9g1M9xfOCfRTKuve4YjjD6CfjrTrp30FLtp0dV03tcH/q7qO9WSWAMbkiT3oA5vGnsiJIt
KZ4bEJN+FqJ5Qu+Mlqxpu0vPosibJMbUj6m/mCOETzASM4LGA7AtMsnlJkYP3PzLiUqgKScMAgUt
Ur6bnlHDEKrhgBGA0v3cxnie8nPHkk25O029BwrILzh+etQzsZJU+BUyfJIESFN4Ep63znEF5IH2
FUfFJq2dexSil+94oNAjxoylWq9fuggfujr7aES8C9jo2iOZQ1DSC1pQxC9tbC28dhsY6ToNJD0e
9LrmQUYoTnjJ2oMMPXrkGO85KhEyjg3dWE9jvsG44ni8pbyTycegAdj16uNcimfhVPCrC/1ZxubD
Tv9lZkT8A7+9DtC40qAJVp959+eJg6thqMWBnNtgeMJgE0jem/poo+qOEuSV84D0MAfwhrKwpRCj
6o7HnwG3qayDg3RztnnQZJuFz09pd7cgRj80NNQrmFaMz0CDK0pOEJGui4rveNY3+ki+2GQuEYIg
QGh3OR1WP9OdYyxDVHih+Z0NgnIbWocHtp1igGKUsCL00eipFbmnlpzaW5jmu5n2jUecMTT02XSX
kOhngizpcA3V+E6Zi/yL6m7VsQywaoXAw4OKG90Nv22Gh8BS8KdkiwWCoqdeOgcLRl+BCzh8j7vi
gdsupH3Hj9YhtmZxPKxCbedg0ScTFoHrRej2wdBOdfbT6MjH6mPOtZH6xpKfLahxcjIjbgaY9Uwl
tJFjOD3qurG1XeSVDEN76zvHvJ0MrPyI4wrACZ47nweGjJQEVmmPHzft4yWiRIa/HroWcg+4h52x
fglr6knLss/VJBCSw3nfugXJuZbNbhPJH2wUkmh0V56gQa3SMKH2Gs9jx/84/B1Z+tvqdGY8T4aM
Nr6kQHiBI6bneKq/8oBMxMh+TjFGUi8clYZBn7niOiztiGgAXFNJlIZcOXr80jKBiazgr/TEsnfW
k74Om0fhgtRhQGowehaozIzRQbyEy8xpVnxiQADe0VVYvupkh6cCWyyzFpdhAWMEeoP4YCDxYjXf
8xOV7ptFyEvgUwR7xznOr2nxd+xuLJT6N085+Pq9sugmqbYjv+w0+sk/t2H80WXatgNJW2/8Hs1t
220jpDQToQ0Zn3WeylNfJ8vSAbzFFiOgh8yLfw5ehjFvjxXX9Fg4X/i9JJYkbhcEAOrJB+LB3NhE
Z6ejNDe3E+QtBsu8UmAJi3eVr1BKLBgDtLoYew2dQP/oEb7yLzOCnwAnbkJJlIEOh4WARYRj75Zq
9nJmTu7+VPNCk9Cl5YpavcKABW3KvJXhXqhsZ3wLEvMHtmux1AT8ovmLLAdHYl60t73NHQ/6yIdv
x1vUOpf/obMYcPyLemzRtA75wwIo5dEM2krZ7i/LkWOVzsm5tAgSAN6CqIjjDxH8tR0aV7Ku5U+R
EMf9ytIACeJZksTnQuIhkWhq43UAW5RJAOisn4SSuCOEwDex9ksCCHzFxQpTvIc8f2JSCbJPGm6D
KSP5rPrK/Ksrj1XY7JKGHi6ZNlFafzqu9sLkExmMt++iclNF8brXkRYjAEE0TFzaogwzTEIkDTnU
f01HpPE7UwDlttHDeGH0f2CzVW2ARNj2vjcFHte+wBAIfuBbugV5F7RLa4zJBDPBfyOKUU4rsAD/
G3lni8baI48zwfRgjgPEVGIKs9/ybgTXfkBqvEAXTJ2AAqUub5W7QjJpNMRCj8TSmW8dubv2Hxn2
g3lR9l2H4d5cTSi6OUzKQ9ay0CILWGRLgWe59ySp7J/adGtsQnnZNZHF2R60CH8oSIhtWf3lab5M
ZMRc094E4bjqUoNwaBDaTLYz1L+Vty28bctflpDhl8ga2O/tmPB50b/Uv2hJc9cNsXGSZtG7x6oj
oVe8t8khYFHgWqeU87Ity3cym4eQxAxOWlO7GTSVSk8Q6ulmNuf/R7v4fuPoYCq8Bmrojpcv2ugW
qahfWPYb4syaH8f7CVtcusZWlzHqRajGRCX6U0TWDcEGYbCDW4zAxPthIEr4KtgxLCQlJZmEoK4b
1Zfg6ap42MEqGGeLD8PV0haX/FjUStmqPtVMeO98tchdKICQZ7xPNk7xOiHt+aw4u7Lbz/5PMvcH
U62/WZc14DUsHfgwmmaflY6mYa+D5eKjebLGbF+MMybeYVeMvJ+2+DOC5tNlH6aWA7MyXUL3AueO
JjK2cOCDdAeRg/TaRuVcmrvJfUnlW9LACydjBkeaeiZF1iwR+a1RMi1BGlMNUlKW7TocH75/mmJm
ZozN48DaWj7rNBd7LIwQe8BIVjDdxcefe9cOwbovsLTacbpHbL1uOF8ttGLaDDOtzW7+BO9hTNnY
mCzbUDSVR9XI5byO0UEK+Umvsm1D89X3IUb5JfDRFArIV9h3n6Ht7KLa3muR/YYjFC7KXxNserSJ
uhrKfiuOUgoiotLBeLjhzXIPAMdivT9MWHznuv3wuQcrmR86EgTD0Lo72NGyfyjzmGAHq7rUKT7j
9EcG0RUAIssBnQzuscdZl2z7IPlhevuGgv+v7oxj2erbAdVoEcBUCAuxLuW4Jruz9xmbOogH+ui3
H/EfJRF2hK5bZ8mPa2EbGEqB6mxZEH6WobGsG6iexaph4KG2W218msAJ27wdAmtDYCcbEEnU2+i+
UvBFbkDizRdEEA1xRpm+GJ2g2AQWBBGERztflgiUU2w5FnIuS4EjQ0BpFZovTtXqyOl/1XMiHvSj
bX6P80OPqpXjs8NBo62h7c1KsCwksgizX02Q/VyQB5O/A7HvqdM6gYnkITnDyRuQMTbwMT0gJHHx
m+KsSM5eXe/lBMKufIfb7A807M66sKBHVZ51lsLeGBJwZYdQisnaiK4TLNSitv41PV8bQ6J0uBu9
tqlh4XVztKCZwiy1CMVnj/8kDjnXq0Ww5/lM2UrncXfV4aXqKeR6lqYTS/Ds7ksLvgPbj3FY55XG
2BwgMVFY46Qt8maHMAhsCNZqFabassSnNtezVwXL7PIvV4NEyoxMF8cRnQhaBzA9aWCtch0vfJ2x
EBDkg6mBRHzIsbXpeU+jgx0Y2QIz4zlHrZP8Ocj+XPh/DlkYo9k92cqaX+NjwJ9kIm6q3kTp7h0C
dWp0US7lKRPRhdux1CeuIVdGEyaMjMEJvO+L8wwJBRRuD30jJyHZQX1ts/kH5bkQcIpy/bOf7kbh
LytyOfeZz5IIGZ0ggiL5Gsv2I+cfG/UpOtrsUoYYavLuRXfHU26R1NHtPa18i8pu79TVuiR1FPXh
LidPYQb9Y8ZYOWtqeFiEOUw+nM8WkEcdna7129YdQ1Cxi2khWy+DVzjzWylot7Ur1cnJo8ziQv0K
xOgU1Je1eC/7b5uGbx9zX9IhZmSiVPuaax3r9HyY+01obnp3FchNAgvJIOAS4oqJ2OSj788pq12N
HsKz7urSjWBNOLzcMFXxtFE4fctMrKv46COvBuhXHULtXbo/IeTf4hAg/kV1DzuNXnNj733mhSZo
Mhcd8sTAQVR/iXgOmAQUrIaADJHj2HhLTApocrAKF29opBcm6LaJXRE4tsZcjyxi8RLk2bXt76Nz
cpr3sNbeRtNdlwwyNZ+hbL4eGHQIziZND4cnnZWuYiQkX+y/tfCkMzuLRXew/Pqg4TOnM0nI9Ana
95T5iaZ5R60Nd3LAfh/2vHM9BJGngNIqY3M5wgxUe/akbhAv0y6i4J6ltRJddQvxucGV8oYV+wp7
HDcjugGyXZld4ReACSWYnDNHbKeFE57dFqcjtpUhdohVzNi/d4vBK9BBU/0Zx1ZiOFcC5gCsWx+9
O4W7I1t2VTiojrumoatF308ogUv7QMwX0g77Sft0AFgiqbql7s2gjeW+SD4bCzQp6rje2BPcmQnA
A4fenLFtGMXa9xL2o/eW+HbdvQ26hzGKUBZ+7JAnyi5Q0DFPcnFo2GiNSmzI4HAE4ye00l0CUcYk
bOSr7tpPd7pZ3Kh6dU2IEzTD4eAM+TYpAXAT8MsMz2bavs+CPzLPWW0a24LMCqfEH26H+zScn0qP
QYEM7G0OmW5MaW1q/zmgRMOiQUViFO6WZ6L08T8FOJ1qDWYV6jpwgx6SD4vxD0k8Y4oYAawaWiSP
KMwCSw/XUIPSj9duW8c9/duOB6fwQOKSwaCiyBmjIdBJGHjjkhVsy3sx30NeliJ294Fz0gbAA1ev
OrfRI48N+hVr3cfmk3G1qDiZB+9tRzLRK1eWUT3HPBZQrtd24/V0aO5SPTtiQr9GHLpJShIavx6E
uCSBDK561v1ZrSJEaDRfBswVEmvJx6uNeG8j/uqRkaF8GCAblZ58oZ3S/f1YG7uA4NKEy8FFj24T
96DRfK0rtVIx7IMdOP8r730LxcN8zFlJOs5GLTsA8XXpGZmSJX4NlufSgFi0NQf4uul6zB4WIyGP
fXtE5MnU7/rxkiuUFFrr+qepqYGYqeQvSiJhxi89lQPD3DLoV0lTn0TD9pI8iSb/RkFKu6k2jUob
kj23A6HlNrs/5eVRxwBEUwnZy7E/Ws6qWRY7En1WOvrw4cskf96F2BWT76NvHfNXeHhWYm4hXog0
3PE2R8igiQ2EpXzKRpW+jbOroDb07xH1kqSLdXCnmxIxx5qzmxEMKQaMbWzuFmvw1gLVvQ7zoJyH
P8OlqIYsRI1b6liIWYGXvNIZwzij384K5kMQZFktTLUwqtuXINV5jlfC1zcyq8+pZiFFkMuq0U8Z
DKJWHqM+Ilwnx7w+7sC/POnRS6abW61DFmH2NLRIYBwmE95k/Ol+f0k83iEtvoOdDt17OVw0mnA0
KFh6PKCmOqkZ/ouO2NHySaP5Gbl3gsbf+zVeMOusw6OILRW3DQOf3UEh8udRa9eBEV17WgAjHtTB
5LCPqS6VXR09Nz+YnGBJqB0bz127jTwLFovW9Olwuhpoz6IOIHOJIdFsrW5heAMP0kTbM3OYNx1u
uPoWSInl0Z13HmL+ATbKaLRbH9EOAa3+dUjSL5Fp01PMSrG0fHR/MYwjm77dzNI3z/WRx2Pvz6oV
LQTjT0/7Ilr2Teu6zSTZuXNIWACAzaPBfJBoe0OvTlLarzHXpBGdReKxpkWXIZNXE9xD0LgrizRu
F49NPoJ2/o0LpK242/XwN7faPSK8Y89MREPhqszdCcWyXWfPQzx9qxekGGgBoS8VwRfBHYKF67Rj
VXxKuYtqJLp+QLxhoR12evk9WNe6nZbDQJc7bhLRbkb3TaK3znp41iVZnAhbGrlz9eDoMTeLaUUt
pRjMxbUhB9Bg/UGnGpQPP3sTiOIt+5JAodXRB+BjXkvbwoAmke7yvnVifJlwDm5I1UF/n/D4WNYt
Kb1F1Yc42vFxer+Ny1Br4mpAatuVz4Pjb9p0WpHelbDHb+3jwGClx/E6lHLjljAHgNZVA/ALsrEL
JH3KG9pQCrkOU7L+VtP1iwDayvPU8cdMNfP97wB2QJM+W8VDmt/cSNfZt+5j99dySY3GXZ8fY1rh
CNBXbMSc2Ny4mbUbh+cRcUNgMk4kDpOt6w67GGPpldQ7AHGg0yyTCSHmI8EAsCYIkUtLV6VGQSPG
4rnhR6peACQsqkC5tXA/wrOPWz4g23ve6qgOThWwoyT5C1GEwRFdeOyhyO1quNnZhMY2gu5VZeeL
AuO2gG3czHSzI05EhCA4oTQCqoTtY1Wlozp682/NvnjS6nWEq9Ix0b3+auIV/9yTn7z9umm0ROa/
QhPMk+xwGLA15+V/rtk0yuC9Tn40gB7xTZWqLg4RgPCeZq0FDOLJP4LLrkrGm4Bqc4p/ZV7FF0tS
Wp8y8GteIyAbDsghVOapP/PqdzejY6FiCq77mrEohpp63pBHt40boEk910dxZA44vWMQw+GLn9qE
RBcHyzIbgTK9KulP6l1dV9+WTXnubVLO2ew2gY2sklFITYkkqXCCP915d7Rx2RZXzc23uocdyNzq
aMwnrNtj5C097oLRglIwfMRucq4LNgGmV25qop4kTjn1G6fxBJvpzPiUTXOQkCU+jSvUg4seHWJ8
68h6ZKZqw41rWdGaSKnROg4VgghsGijI0jhGtzSvA7/feJX70jX+pkkQI8YfNsOilO/ChkgueO0R
lqr50tzKJZJEglbeXLZl4v/gm6NaCUkUVCEL8Lx/07kTbOB7eoQQCuFLHvKxGaOqoV+HOz9ji2Si
QMnyXfVWIyM3cT2PKY2X9t1XeKQQnPv4FOzuUOdylTikKrN+lvlLTT4mLcPFd/mvO2XUDlYWpVGF
CyFhV1ELVNZyfgq/PeIjJuCZ3YOV2eSuqrZ6lYO7nWO59hMSttFXTUZEFgfkWtiTAoUPwbqUh+Va
R2kUtjS93jH0b8KAqXoraetxLE44NDlZAbcZlLcjlUem/w7ZMeS5xlrLfFeFiTp3Mn/uhJtN/V8S
3bXqrbQI7ob0xnVo8vsUZblCMLUWIHAiY95RXKgXc8WEip2ke/SHQ8thcKIW8iPzn0iOQ88AheGR
EcuLx76yiBkLkHCAjvipWegA8tqKM3uYty4R1YWHpglDP+lNyzZ7JBHEgfhV+RiH9MWCJpu/Im1A
r5V+SVRetY8gHSftxIqsJ8DXQTwP86ahXUVSgHOAISndeEG570PJSExfBXqZ5T3Vf5rqOmLxRkW1
sAZ3l0nmmvz/Zm28KzFvSD3ThwOotXQFA9DHbuZP7068zYuvsnkPRn+dKSA4B2Z8CdOHxfAgT/5q
K2aHwFoDWYHGFHpu4JM119zIX9mKc9f1h76ufo1o2g15w2Gly6PejuxinENoEUngsfT0SIex9d9o
UBmBGPgn7oUz/0eCwoQAOSw/JgRbg0XbGbHyzKs3Z27XcUvtm26L+jwUPn31owh0NEw/jCUQMXcK
Mlp54M8M96aYt8nEzu9sGi17wP65rOS+svqT57lb59OOyr3abZWVvysEUJFIoZkvmrZlHA6BGGcl
NnmcLwbiA5vBfwoiRGqoRWtzVVIuTXKbUhQ5TAmQCP3Qfi0tBRzvmWzlUsUI/f+laxHw7zT9IIVz
i0F+O4ZYMA2XK8Jm0MGWn5QYiorRJEwZF8WRFxRihqTkgxBXwE9BUFMF/aaevefaJcgXlRAo8v84
Oq+e2JE1iv4iS7bL8ZUO7gxNaBpeLOCAc3Y5/fpZNdJIc3Wky3C67aov7L12uTDnMduLPdFOFaq3
sOuGfhG1dgdszW76ja5Fl8bkfa47CWIHeVtHyoc+TwAn+keXpnzxTXKh8me8bikMNiNnfP4ag7zs
igOMzx0ErEcZin9J0dxTrQjqkM9p2jdXiWRT16GuDiBvw2fLmwl88MlTMNlUWyZ2aS/3IqJ/22so
2oMKwYBdRa4s4dXLtUT6ng32aklfFelEaESFMV1LcvtT78lG8PBa2vh+yNrJSV31Rv+u/rxkfJT7
f16eH/XCZSVIMg2ie18jgQrCvI8sXO6Vyt8F463TJiVU3Q9SbOfiRxtvobbTQK/4GZ8fdjSKCm28
zErRa4SPeuv8JRldgpG/D7UVFH52lAKLf6PWnLDZEqYoMt+4frbT7G37iTip8QMJklFUsNbK05Be
UbAarGwpO9CYIARBj+EUsF+aed3Z7ziG0qrcL/a0VWVOZoKg1sqfoYl2/fTJ1ayzwykb1rKD+dTm
4Pib6tBiJnIheHqcVMYpwrmoz3sfVIMGoX1AJ9yYu5zAVHNDg/zQ+TeWHC66Sm3hZ/XuucM6sXg+
cnVcKDi6i8QgS6SAh5wiRO2DscWCqZ+t+GwlL1U+nE36wnE81/HF8sJnnj9tUBEem7L+zWEbxz2J
RBZ/9TecLiGbHL97mSgcjfC9Ae81JfFVzETNM9W3csYDnv3U579MsShkjNclmy9gf6QNrsfFqUd2
GJWbCH8rCLXue95lwQTdjAxE4oVwnOFuavTgNupXhyzglnzSDtAdS1LwzQbuDrtqN07srFCt41tK
HzFnPmD7bt9z2zz0Jfvx5TTyRGLU3Lk66EtAqnl3Hyj3Khh0AzfVDCBT2MluTERQxOE2ZAdsk8XU
k/8UTw76GnQeuM4FRqoGwIJ9qRxEduhQ6okMh+oYo2MQTKoEGh8q25rgLUqfJY+5/akoZmgeyS3l
J+QxxzJYvC7olO53YW6aIJrngGHnFY1Y192zhANlL4gOKJxM40ltEgb7D1OvPrtPWc16WjOP6qiP
hwv3XGb7a3L8Fvjgjt/upoRzBMW9y+g1ZYiB1zhJXwRazP7J0FBz2chZdBMw0lOc/QlcfzxQTGj4
3oxPyHrbDt9xgQtRdYkd75XTYzQc3X0T+1sy4HcuhQYkQ3hTFiraqrYY9DCiKfBeWPFz3hX72tKC
0h+fVN/GD4JcDi9P7pFikknwWdLyKhKgPDGHxCCz8QZi1cWvj/INR88abxnpMzCS1O0Gea7NvCc0
qUogvYGmFfhQt0NccNIPr+lI1Ax793HZ8o8nfmcsv0laUNXSNghiiMudhD/sk6YC0UnhPJ/M+ruq
Mw4p86iR++hgqy2TVwRafLJyqRldEFrVdI89RmUbHVF/T33nlNsS+EC41zgy2Nt3XDdMcL3GJKJj
2CUEhEdEHPwx5YuXn6J9y7jkI1T5woCD+NqMP6Ui3syCwVm16uZx4/e7EmpEiFc4/+pFeuR2UTp4
bo1MHNh1Wo2HfxjJeXdoMZo2XriNBx6AggCf7cKjI53wlFVEhFZD+cLeKO/Gj1YiSjb8I3clK1Rl
VYetytY2DxEzkaKW0b2y4oz6zyknP2fyj3HEXD8ZDn42PC7oIrLuDSQjqhoGiRB1aiuBNYaUc8KA
4V37qj9Ko9qbHUa9sSchzjvMvcG6bmKk/uPo52m5tMOdJ/HSVdU5o09HVTpPj0v2NRHK4obLq7DQ
sznxdXh3DaXktt/bmqA1D107k8gIMcpDSwFsNi2h7oie2NazNkc6QdEnWeN/Ah1hBFOY4imHZTvw
a3kYD+U/2LNzSjDQu/jKlgafYrpigdP0T33zxs2c/x8YeVn0uxLbpzPYyqsB96WrdDTSXPgOnqpb
kj6ylg8X5bLWvtj+4//7/5FNf5Et7RJt2XmjdTaM+II7ab0gftBnLEMBliiqaX4R6gWh7a2L3MQU
SeBZU0TI+TlvI0JMv6s+eYtsRj9JeY6y5E9WNGRqAhg5jFrILyJcRNIbOpXHLPgSeVRFjUMXfnaw
oGf9Z9KeHJ/LNfod7WIHEmEHmacnOIkGm22rjqTGZewYc04wplG/7ktddACzCUqeiQROLwktBKKf
Ei2mjzZI1cWLZPA3/84zWRjpl6s/+g0CYOeLyYdywiN62Vrj78iq0mUzWPEWWLwRJvw8h2Adh3Tw
yvROJW5Ow4nPLHEaD9nJrwZrvjPZYSaMnlQ7BvKgAVFuEYWNTCGLURMbAHx8Zr7LSaKf9ph3ashh
khpkpnsJi1cWPQle9qahNCPdncaj5SOaJjaeKle8xPTH0hy3LdkQNafYPUTiWUcGpBiwDtxzdbyt
CelFH2WE0zEp2fGMd3rCHtlbLs5CSwIY0n0PoyVqtpbNC2PaJ9MuX12hc4OiCTYORryvaT3anGUs
WQUXXe3YmEtW/G5jxVSgJg2XeauPtSXJVcYa4Wg96ie7f2qJzDDmbO2lcsUWd6uWpWIId27U7POE
iVA3B4uEKiZ36cxMqaS1QzyLyrjk/PQBkth4O6ZN1r8lmr9r+QBbYjtbILF8jW7xm1Ln1mI/2I9g
iR/yIsL5XqOBgr6N05bwK4ffMJm/lkiJvTrOY8MVQdLaq7bs7jVF49LLU5jnmIXJ1GXP4/h3Mbjr
DPlYYxWbIv6bUiofEwquAyY9egXeAydsHVKGhP2r8mjow6tTPFZ0/lXXrD3Q7VkE7cDaeSnD83zY
SYZGJlRnh6EslSVcEhfm/RvooKQmjhR/N4xMf4UTnnoKzB19I0+ygE1BpMCDPTLn8tgMt2wf7EME
biehkagXNugVsQdo9pHCWnyZCiluSISYRsqqY0K19wd8zC4LAs4QzyS5dvTtnqb/5DZIWjwe/wE5
X27H74iIVEUy0PHMEsp2H2EaaF+daWDVoh8Q7zLO/uzbdhd+NLI950jZE3JXdWNi1iy35mBtw8p4
l7NY+cvbQGe8+N2xj53jksmAIMcvK+d9x1emsPw8qIxsNhqTdXZvU75rl/qcGyzPgpiOcWpnsAwR
UD1EWglYBrxsKdBvOyFHEVk3ACB9I3T9avVXTGH1g2QphUp46BBumg1SrJsbPqYMgCg71fvcXdBc
4dxk3PAi3C7QnfoiRwWUIbpxEDt6fXw6sIwc9/8hWmcHdfldtZRkgkD1WUUNhzpwb/9kuRxD2OXK
V286hctXZrN+sZ5a0jhylpk9XobB4JRSpkRv2I92AtZq3pMplwr7Abw9KlpGBuCJEJHI/NeMPyYv
f+SHTfFb3VMBYMaCMc2y+IVFIDpw1vtcXZpEI6Wl71qPuH7otk6ZvaSpxgvz1dAlGQbKuCcHjo+F
RLAllQrkKDuc1kMV9zZNJG38c8tbYbIixgvtMYdWhhbKEGnvPIODsKzXrFS2cmIUK/eDNT2wzEk7
TFREHeqYCiQ/r61OwrjbOPeUzoiqBOtpTL3S+f3aBn8+UlVOMw/tQJ7G9NMDRdOL/qgDW7QIcc+B
v44LKz4VIJ1wHmy9aFwTgsJbMKCo0AYMi/2mGr1N5fMh9/S5Y3hSm60EtYkHCmgkKQWPIke8rmFn
IP3pTfcNcA89WFnxERJYMVq3OgdKpXePnOQlJSsWzJVehqe0soMk6g+RNQfmqigapv2Ov3cFIQCV
fIVCvg3daq8vxfPEpVmzNE8xJKjvwGHE2dZyk/PmVO1zwcYuL1RtClwkTwlDGTFfXdNgXDhgcueo
mZL9L/Sq7M+iGE8jk1OY5N//0fOqvjj6036Rj0mH8yjaSB71SLxZBEO1Ycz6N///3hjrfeRiKbJJ
WOJ6hD5hQJtdZrZIzKwcFzk/g7SZEONlqZ+QimBqfeVp6MYnMYBVKKVJv2BcUpMXGauuHQ3PMF8o
Zg3sLC3xdG82pIHaFm9e/C9GuGOAwaRgrNJ/Q/gK/QjF9cyUAkifA+0RHD8CMppOJmlqr+FOadDL
z9GER3c0BlrbOd/UcxUgL8Wv51xN/QKFfZbvM/S/yYw4ArhCw8Ar7hkICcHHlhAnleAlt2FbQgfK
a/j1qB2Vyc/ak3bhkcJTd1xcv6gNZ/avus3wnvQ8dyDclrA0ITZJjym3z6953bzW6VMyuIxibi7I
xIY9bsm0f+LImOWf43+PGoRsZMdNkr5b/QuhE+o+5QSCrLWpFQHQLn6rpdmngnU5VUrK3K/V7rQp
yJrwczcpCwodfdawdWhkI/xhkEMvWvOS8YBMJWBxHVEv50pplY9FReKnfZpxMidxAL+oMpMLyM1D
9GNIdEQsxBr2LcDRGpMbhmu9IVF+1vpjWsdPsmVnSzrKPp1ZYLn61pvuLImGUMDfEg963HIbQ8Zt
Ctwdp1Y4hw68jPPsyZ+2RftHNnlJ3V4hbNEhLRE/lWdbYe0HDIZDWwcLR2Sd9HsHQoVvmY+sIyqV
5FRPnMRM36FXK+FQ/K/zPM5AZEcVLyORVxozGJobdr/uDAgfd5ZTwIvzngrampSvs24/crs8djS5
Tjcck4VYPOwWvFtBUoIrB6cXooJbipUv7YC4KebZ1VaLo6D2zr1YIL7SfCMMbvsaWskzWvQNe1C6
oaYg9zi65FzK5pxTniMcsFcxSq6ScO+5n645eDbE5zaEgByuy+Q8uzxsCzTIGkEZWwMoDhOKJTrS
iL8g5u1QSQxIvEcoLaH49Y5iqyIpZY4lq10R3gTvYMwwtTWdq2tlq4nZUpURl8i2Xa0KzE+a/LWS
cbS8PmgLYZIwUmTwTKbrVu38fe0967E4AqD1eMA7ZThgya9e6DHq3rHGZi1PGOdvH15M7zuq8XHM
jE8wT1LWAaHihMai1tkA5PSaJm3+/5wzMQDUOV1td2BxTMOESg21qs0R2S49fd/JyCWxissuXk74
HzcSLgg4Z7gNOCc0mzqi5qrscbJO+84YeCaURYkFVqPv9YFxi4vy8c+AXsyaeAiTHbznTTTck/K5
tq9NyCdnXK34U/GFS7QC3Zvay7jyhZK7cbdJi+7G56iK13r9xq6MFHtGYiQI2PJlZKzquz86lmTG
eG73rTBmiJUgtlOWvtn6c48rzIegwwonr7uVpYKGfO7I1Nx6wMw7hgdzBbalPBQt/iMXPbMfADpy
SepY4L6OqKdz7ceq660c2OxcRlNsaqo10p1Y9rMCrv8A4GxjwhaJRcKnCqoF82uM3pKf4O+a5F5Z
L+zEBdlKFqo3zXShksYP7kGUC+s1Zq1LunOxfPJyeiyAsd0wvznHkGwW89mJPwsKGuG7Z7Mtt7b7
HKuxJmmasL9IEasjGEL3Kavx+uEfHL5gJETdTfBzHYzSS3geh8/RYHrJA6ADktDioBqBW3gChQAa
OnkPJ+3BtX97VOssVM5qTdgwuQ2RM2CT/lHG0Km+LzycGjtRqEVMDHEIUTrXMl1L3Lqy4bJna1MY
V2cJEtfeq1OGloHCceRRxwhEloSajaipuFGfCkTy9Ih2Gz9bqmNDcZq3l5ENgB/HGEf8bRnnuzFF
hEUwZjj+y9JH3D2YH6hPYkJKBihxHAvm7zhraN/oFEbkAjXikkkPbN88LmVxgeyPGfZFlPNK46kc
dVbLNEutC72hviVsb6esuE5oFjJmVx5y3cn9bUkuDCe2swRzI/WsqqfUe6sRJFnGAZt5Ep+zsg86
bquRmpc78v96F5/xA0phtzmWyGYaklrr6TT3TOLEJ2OajPssxEcgLMh9lLH1uLwxKDTEqeWJnZzf
sL6N7ZOcPh2ujRxVu4a9z0TsKEjSyyfyvl6cCAl1/rqw0mn7S044o1npJFgROdBeKPkTxtQS7lRb
f0eENdTVdy8u/liTCw+zePji9TNKlgLMzaZdsYdOMDca0fbvc3EHH9oJctmDmRlR3jePiVggDVIB
7jKgaZ3xHLovFYe26nwpzcLi3pc4HLw48I3PUfdOy0j2VLx1Foy1+j3PnFU8EJxKvGB4hhIQWf/I
kSEM494ze2mYSEivC3w2ggaCLcOGCjt3ZO1MQeNsbXZJgDoH42x0F4fFyByT+kMd55P4NGPWybdq
+NIaPRpGB7gN09ii3RpHDl8OT8VGLIg48WkYmc0qhFQJ9peyqmQm7pbRo+6ZJ6Fyw9L4wo3gbu1m
Zw//65WmEFt/TYakYyasbhnE2TuND6YIQQdovLZA2Sb0AEoooHkJJ8ljb59YCRlw6exTh0WNbYQE
j8/hzT8z02ZfhQlz17M8hQVWPE34JFvUTTO6KHvqWU79TErfDYq2d48eNcKaCg+jhhIlpgZPGLmz
EZlEtjYSwrhDuGE38lk0NCyTtqcUTF3GKgwK8GMPxXwqcJbWtvme9ExO7M/MpF4h1qxJou82D3eR
9h32ADZRJnUGp0gFx785OZEX1NSkxS/CJkGjPk9GAERyNdBD2tkxdvcDRwQRKQvjH3g83E84ZkiL
9EHvteUx0SZQ5Hyb+V/CTm8UxmkA3Tbic8ygDGfdFxAHENv4UcKPNvnGX70qZL52KLDwbj8MdJ++
+ShHfHTMH5oR3/h7xTiiY9mU49rT6ehDsicrxvNJs+YvbWO0rguMEziHvID/YJLfo6Ha6cQjogTE
bcuBhzAYLfQmYfg7YhAI7U/TYIwJxzwO9cc0v3XIGuk/1ym29AyZZVLELKq7B719Zc1q5cCQwJXk
xp3Ss0FJ2TbGVQPLjoRllffZDS7oszETUQyoGh8KbaFE9mM8pw4uTz4nY4C/s2B55qoveG3ijoeS
o83jO0Ai6+SvscOmULyFhBgZWY9AZWEj5p/msNtapHNT0/v6jgXD2rKqdQyHr+03i8dP5ylsaSL8
BfgG6obBk+sRNxA5CjQ7SiRpr3LGRPXw292lN0CAIs0jKzaQd1aJIAEdXU5QKpslHQFcNXThcQzW
MJJbhPucPsbGEj1RjMtZ4T6GAQcwCEn8yj0wdd/vsAIp1uuLP9GYvYoq5PsAKDOJjTT9vfpqaxgF
KPK3DnftMD3FHO7htI8HD67N1UccBzeBeDFZfS2Wu2utRziFqbasi4Wp98kcjRW+GcYlRAGywc7z
V3Vh54xnEnPPaOVBZ3wGeB01HEO38stRuq4oPCR2gj2cJjUFhJRkjyQIokYiyLE4GvScvbt3Ear6
LJrn+Q1HXMf12WtKZLB3iKJuwLdHWsNxqai+sO0nBHdK548yoZsPOkk6DZAXG+t8+dnC9G7ZWktt
44J/WdAstTwJHfi3KRmex5kThpgsLeJcB9TVYWvrHdCwJUEsNOekuKilpOOcsOWwemytXwMfI7Yd
i3keY+yoOi44kNnmar+8hiPqFhY3K3NpTwqTkpNn0E3oBPvBPJQoPHVVAM85PhUeHL/BE1tRZYOV
IkNkGtYRDJFhrh80QOeJxtBCf289jNhNCAQJ/b9S1yo9IYu64VJE1Z44blEsD4qfOXMc5xIBEPZh
kRzkgnPRlkeveBWNfcQLiAxebpqEXnhmOIz+UUgkH2A2Uys7DFP8Xg4T1XG4riiG4oaQs/mlwl7l
J7CWafthzvxikHoYi5uBxjzS2X2Rd6VcGGmBTxZGr/SoNIgP5zQeP01gXZPf/U9ma0t8dhPjwgYW
AxS5Guk2qlYFCvPfOmIgDYxFtaYzwKaDBeNVsUAbmkB3b/CVeHowxgHJ7lg9Coi+uFpZtXxZQFVB
weQO3yjLVc3MQSP3hwWrxMRiq+M9q2NCjcvbAG5Yx7XL2bWdGicAxEAQ7bExMqTbE4nA5MboVFOY
EVFdlITnCYPGRT63GZACUACsjdmUx6Ce7zVywRQysTtQc6WU5Ea3nGL7pcAaNqAuhXYH/uytH+Wf
VydPtfOuscOzoU7YhAktudhyYNUWpjGIkbwmKVvmKvMP/G9e7xf2S3TZ9zQqD4JqVPRfg34ufNzC
OILAZTLOgXoP5jHVatAy5yxi2Pqm3H13d7rNsgkkh3ky32P528YYtL2bJVW5np57JJUJDPsYo5FV
ayhe3lL8+IST7D2s+akySLFebphDJif+/pxVBOSCsZ4Z04CcSzy0iDRcRKDPzK6j+NaMzdFqzSBO
slsuBSMeJBwce7DZ4fFuU96HZeT7yl3aDT5BVFxQXLeiQpjAn2d69SKGbGtI/6lz3cdL6vFaGcWt
GqG2ZFuNIwHBVUZIa9uS6FFFK6vccpz6BppF7I5d8xknOTlg1zLdWd0exYQD2Na5xo85dChV+6Ao
UkHZnehXBv5YCOwPpZ5sJ1lzM98MTq9+TvZx/0l88NzOl6qQ6BFZ7i6AGTq2j0W2B+LqlH7Qm7eK
8X6Jr09lUA+WIkjQEUprbT6VKOxn7TMX7Voa5qVMoUVzDSv4NriFf6PRHBrns0yePJ3BLTUL2y/X
wiYKnhdlkXvMkYJL+ytU/wWQUKCbViHoi8LPby5LNlWRafbNNf7VoBQqOyT8elAaOdpRoCkd7xLw
YD6Zk1PGJFsb687A/IR4Pdb8vzrXduRobNzXUY6HMvbOEq7eYLC8n/+n7YCNW4HWX+m9E0AeMnxr
X3jZu7Hg+iZuo+aLTbzqHOkjW2IX9DjvxNisTSEuE143s052BiKXOj1pJeOcaDObtJuUu4aotuRW
TTgtYlI4NOQFSc1A0DaCdLoWFsWRcy4YPkG/5MHP2Dy3NHKwUxF8pejiJh4+TSYfjl2f3SXZ51aP
nch7cHVWPmUQD1ejhJZo7SM4MLxCLvHBIbN+04DJJh7Dxlj1gA7cgcl0dIti6IlOs85aFBD43Ub2
IRr+Wm1xqPNwacIoavj60aPTLU+rQet5297QbfhdAJ/tw0+zV5nf44Imu5nJiSALdCPmw4g5hRln
bWIakBd3yHcaAK2kvaYwU0wrC3oH2mHCDpbZI6X4uxldxt6/LG0b6M1Hn7UPZlx86NHFUcXwcjUp
UGtXbBaGJdCy6LxLRoJKGwHqZfxtquHRwsPhQHCd5FErqA0jNhDFB7EOmXup3ehkgrQB0FM0J1d/
mekHLQ0HAuooIj6krQU+UHE5CiRRVCgg+8o0KKp75uBNHkgp/HSW5tl2H830vVzQV1GHGtRrabPj
lqVRNc4eZU2cJAdCZhlMYP6cYVgASygLVh+c0QbCSKmdZEKjjDJzACEDMHVWcgOvXjtWviU97qGs
MX9zW3IHeCikEEbCssHzCmCpLn+iiTns8wy5nQ8gnP700DxIKFf+aB2jxtt0g7FNcHSx3QgM45bH
SMj9/Bkk/EyEpWiWc6eT+TCAlSR8bk49bPzb2SsvEbG/5sSGw3uTbv6RsijTsfPNcffaWf2RGL8H
gHPbEYdsAsRKkSZb/THRfx2ANxZkAHDXVCXAUlBSUaAsw1VCt82r9EsHH9B5aIdybFaM+6nNVRfv
LVZQslJgrbUe7bMMbUSL3XFxifCT/c8img8Pt3q5EKDTbjUMzAuPpQjdPWiDxMdCMHE0crwmt4zh
YsHovulTtfIF7U+1DUqT6kXnF+0YNiJq4A2ATIbTkmA8VqXIddmVpuPZM3GQUmxZfI4oGLZeXAde
XT97xaUv0CrYj3n0z8kwwcXO63Ecussk1GCQWFB8Ydg29w1F6Ih/mysOwtRWIOoprWzP3h0aoB04
Bpn28S1iVGFO+IfMj5lEBYBP3MREUjYjFMlA/rMmCi1kl4vK6QUJJAEr0JQw0taVu8KAk0+M1bdU
+yy875WLgyRnDiRYBzMAgmFHO8mA3h1cHixOyHyfcTprc02F/aGny1PBwRU6Xy1DlW1llq8d408U
lcbiPDvF19D9pcwhO/OXsOBcQvpO0dd220qbL4l3i9kc2N2zsoOICXMuGop+CC9pBGzKtFac0d2T
U41M5xFBc/rENb32uClxFhG4sMoKlstlMRzS4suBaO1BzhGoGqLyI2968hWg3wyMz88ppBDmZrVx
dCJxDNvshIGBngiBDps0uwG6svO0bu/AK0/2nb/12xm1EC8t47jRhPA4oitdbIN8QuuwNEOQL0ze
DZj20HrQw64qgvXyH8mlFCNs71NqkX/m9G2nFx/7Ae3ro11FcEjpg6lusuiqi5oPljOQZXlX75Zi
y9wcgq15GAilqu3nfgg6Cnw05wylsgfm7bjFRtM6xEAbAfsECfowNTjTKI6RyLrQPct1AotxmNCo
CV7S/cKbKEYiQvDqjIjVF1SnlglXC3zNgvsBY+9CWSZoz5xlQA/WBEZ1baYfEyOuwB3jJl8dl6oB
ZYgESRfLdBRurGXPqoaqHXddBu60PUuySbzqD7meiQYbDVspd74ud8ks9y1D5rEMwEib4OiV+TA8
wvkJDRHMIeykEbNFnB9y5mNINBfOCFALZU7/w7CKhZfSAjfmNU1wYnJKoBSEToLS2vnOl3uVvcQo
k93h7A1/JQi0TMAytxFIGb8gPlLe8EQHDqIfUsoUDW+Gbnxl0d3GEloOhyb6m+CKe93yrVuwOdiQ
e/24VdgoH5v5YZrrF9v8boBPtX6QCuQVjOIRkUXPagLuh+daPMX0M/hSfFqvdMlW+HOeDAATvfFb
FHyjzCLT7MKqrEy+yoE4Cb70zrnHzjfnyIqRpo0ysGMa+C+2WjBwiofgT+/+PHzoxTljhgjIoFV9
cPccMfhmTrY2wQOoLU0bMucfNlaE6pEH3zVOSEUpPXcDGRGFY7172LoK/oOugkbnWINKWhMieJGA
cnIbcANQv7Kus6hODOZMfAkR31Kspsm8lEmOXZty0HFemWahyZHmwWapYaxSrnYhnA+rA2DpYymo
AkZ0qWF/hARk8WiwGeKPK/iLnX4WCPlNSwS6ZGGpo9h889JlE8pX/m8lJ3s2k4N7h2MBsA27RQGa
IX8Qrg23NEroeZPfBn2ExLIeeePWFr+T+0fOJZUPL1zffrFJLJBIW3S6ovJPkwGYP2VlbIwvFtyG
h/Hg6dd5ej6ZFZU4KLm1ZbDa3aUZfzE7vMl02cbeFxnaD1aPnX7GsNWoiIvN4tjrHIuXM0PBmp3T
JK3HuUJ1zN6a0PmJsF5wfwg8mMijjAkPpa5vGsMIel1+suZ/0tkxTuVvAi01Aqtbxmi9q+JlqJuN
EQ4n0sVa78mlo7AGfnlz4AaZdzpOYVQDiqbQrDwr2YytEzSmWmVLFH5+UBOcY1OnGTUeX08EmjOC
/bixBdlM0iGHydop1fsgfvqJeQGEnZCtr0H9lfPVloI7CtAIvP90RsjjDHv8kQ+DhgVz+oHrBlQ/
/6mtmpkra3rGrz1VEIOeMCOAx9GZruv+3gCmz2yfscu4jxA/K47x6I47u2Kf8DJC8XBjHMms+3x4
r24UX1S8R0Q9njYiEIycuoLRzPzY9BNW2dF9aShrfTvddNXCy3Ab4fANInzrqoGELuY6/NuWn23z
5/GK8haizHHkDgqEDzg+0i8FeXoWHLcO3XGWT4gWGf+hP85Y1FgsAjud/EWDL0oH6lI1QRsjChKn
gWOBUjJ1F7SVcFk74Nhzh1Yh3+BdXZFIuS9Y4SWSkEk7zI9eyqTSQeg14kB9Thr/UOloeIsEWY8+
PmgkQDBQ0E1MCHXQo73qJzYg0GJczDup4QVW2W565ihMqtM42izTOXOIXuKUMwnZ4J5wcaE5I/0T
FnNQ0FMrghFaWaHVa1NmH1rk37m56LZq1XKxMThmtksVpJXXqyxNB7S1HXQl0oCUU8JUhtqWFHiF
LMjZBfi9+abYc5FvbWIdT4pdnhkDgPOmArY2en8OtRs70i3EruOUuQHaSC/ZdPGLSw84LOHOjuO/
qDTPJo1nbAfNKElAQOsQAcQLTcTrRBjZKkUx0vYw9UPRPPVIpBHEMDecw1Xvr3349JlMV5mfYiH8
qToWpam3jVzFDwIcx/RHEFbf+eDSsed9RSiZWN8I+LT+KAKEdMFgoL5m+tvqigu8HLsQ1B/EOnru
3BuObXTFZspQ0K//4l6tg0mWTV9tQ98kofsmcMM1or5WbOKET0pYUmyq5TTN6dfyv1Z8QXtGpgYe
jE6LvmZ7+eg8on7UsFd8pUQgqtPVjYfzZHCjeVsP6U77PwIvDDgv3q3c/RSvY5XfNK17dKCorOcy
O3iZe9ac6k+Lx28iSc8dU+a+3bvkHJplsu57EOOtsy5qceo1E51gtNPcjK1gtu4BG9YAYjOnwAe0
VO5OcgDYsCA1t382KeBYlDu2CWm+icj7mH7HtAO77CFz/jfEdw3cwpRLZF/1oXS41DhWrIx/gzUU
RnrA69qXz8q/7bDJ7kFB8dQojtMYRrs8g5zEWrpgJ9F2J0YDWgfuNVyVM2gKTk15KKiK1NpSDG+K
FmAiFEHc9WCfI14XpeGIYEwK4ldYgQnIRR4ljzqnGiKkZ1keFmG+ixaIHnYR8mqwjt8y3tslq5jH
Y/DWkzrAvMxoiKhXZbprUcyVXTDm7tn3y4PNQMBvH/uMd43Rowkt1EYF6Ws7N71VYbLuWB4lndrU
rW3BiEPuIRyQ2Za8JhbUUtSYhYXcOkLM2a5apsNu/zPE/Hkokqd0AvJJN8wefeBkq8pPw/Y3XoRq
k81+4ydnMbXHwto1Dc+y2lyz7FlCHlVCQOcad027zlgmzov+PvfLbshurq4Hqcc2TjxMTXixsseB
ebc9OOd5bM7W+K6SGnIWfvG0fIdR+p5wVqWEkFpAVfJDaoUkSCMEteSFg472tzd3pXf0iwG3L3kk
lnsls0lt4I5aySDOyr5owh+Ghizqhaqm1tWgLz7OtYsgrf22RHmMq5GRW79L+uloFm+94x0VVlAL
OfUWcz9GdNo+MhImiVPRHzx8BFEDVHAOIG6Ty0bBKvGRPAzw5JKf3DQ4udPyKPHkiA4s8PhBS3Uu
42Ez2OULU6atxJvZLsXLVC6/6TUFnhZKviMdS/ToOY9WTxVS2vazEdXUz76xITL4M3W1ezjfdc0B
Vtbh0PayQwK/28cpUib0DNXWcO1jWf/kXF4eiqFznv2mSKuKkQHHtMuYlVrc+Jw0+C0e2VrP4W9y
MumdFox0k/FhaP2/NJvJ7uPNrak9cd9kkXsUVX8yB/NrWBJmbA2zkpbgC80FyuQXbMRcXlUy1Atm
NGyrkWsZXvSauPKJpgWGpzHcMrO4OhWvCPNEGuDymNrzrr8U6RD4eGYrMrgMopZDEKWSsaQbOauu
Pesj+8sMIIxKDJ33hiA1yqbVofhg6yg0JH/prijjXT+dy5ZyP2PsNwaizNbSZrKc5CRZD2vRZeup
NLaD9x9J57XUOLaF4SdSlXK4VbBsOWMMDTcqglGWldPTn09zqmemp4EGW9rae61//YFpAO0DM2+n
jvWTOujfOC284tmipphli9agnPCx8UZytWMAUHQIcIimJnaE4qrp9SNHdf8UdsKYfXR6BRsXcYNk
BFHNhZxIfjDk93jBWzidt0aiMmuzPla7HCFbfnNM7lIMaeWKpvdJHJivZObGousdhOdep2lZMCbV
u/CjwnyAYwwOaradRzy8e4BAJnZ6h2SN6y8MAILjdyFbbqFgI5MhYx0ITUnLo6E/npkntH8MV19J
SHXjiochPcHGxC1KEobdk6u8hESormaziIjaMrCK+lfAxWoakms+YQzUbFUYYt0E7pVjpFBM9yeq
JJhdiHOCCp1krJsBUCYRkrc6M+h/PEGl6DFR0t4SaP1Ylu1DHYJlpWKqBpV5tdlQoYwyG0+hjRbl
La1xYdc5CD/JeoMhTsdZ0bqKZykzvWZajhYUAa16qCA+ePpbKkZqRnxcmUIlln9hrlwbc/nK4Xkl
xTz7Zlrd+MTnxLr4HCCxENvjJsm9EqYdnm7epC/vcpK7lQwzK21OoPJp6RvZdTUSSjsS6VADMIDT
YeEoXY8u8fSMc39oq4fM0mL8c9ZHyx26FEiCIlw2+8O6zvKWhhMtfSXzaET9+FOgiDIGsoiXCPSb
MVEUv+ZK/6jSwi8iZNtt7uU0lSsD7gnS3Y/AXPTI5rO6KZ2572cBUJNJWdUIjDyWc+8+l/IVuCSY
hAofb9NAwJLswzx76U3VI5RCTMBlc+XF16qb2tDoaAzfaDaGCpupyKJIeOmp/oxQf4wNlhZqtbOU
+MqEcA+WLBBuVahXcYDfuOuHHX53icDkGDbTY42oULaw/1Cvi+r0XkbJq7l2CBO+zuIqe2ZwPVsK
FhMmZYfTkTUW8O5/Qmx+cBkVfTUS5QBhPtaqvjhGqO4KDAAQ5r4qEAYHZLl4Jjta4pkIqC2OR6WE
q93GTlezconEyLN0K8HaXmMyBmjUSRjvyUC4ozRxVoNOScBrvUlX3aCd0Bqvie3jx8DEOWX8VJjQ
6brnZQ4F1MvNjiAweAo9jEXCU5o9MoZb9JwP4nLKVJXXMjDOjo3KEQnJczqomhP+KA3bBQtVEQAi
5Gbb5jUkHx07bCW8yClJ43nev6N12WQmaHP6KngEmTGhPY3JBEmIeO7srre+wvMkQvlJ1PzDGDNv
UlFdiWcj4hFmdhym2q6FGT70MlSn577DplMazf2ztO4yupVU+xyfYoAGMV99soDkhQXGDE+eFsnU
Qsx/RfGAt1/kKDGaX1nYD1q+b3r9mDLF1WN4LJa+CeWeMQF++UX3LyGKCy+gAZh/nh4DPhvxGTZs
Lg3urukRKPkxMKpUPrRMwVm/3DVKd9FTeWeSeAoTzJZ1pCcqhj4l2Pcx6zkK17du1JOnV9fMF5xu
FdW17FiURRFTe+JWdGlrZX9Giwy5qGHxKWwdaxwVZGVCc6z2JGeGN41MBFUEJ9UHDKez1esEFLFQ
MuxCGUK1iXDmwMAOkjkoyHta/Q0GFjsvksQYqIIiTxrK0DNTWVpvnqVvC08ZAxkAQlqJr6/xdAGI
SOn0JBGWo9NCVFEQDtsDfohC330PdDU92ZEJ4FeG94yA/W2OYY7Bfjfojt6gg1f4IKqHXV4De+Ol
mM3TL2AgNXjS2kOnM6HQqtPMbHpY58nYVcxN5dRmiYXv4kujRYKuMTixWL90cWx6A6wOxq74RdEX
qBf8uIph9Awg7BgeBetErLWX0cJ5BqsXIXbMHhn5MkFYQGkQ65zs90lBNYXsREw6hsSALUL/IjPu
GsRvA1xsRnba8wQt1ivZBAulVXWyjPpdYfDmPlNYAoqJQwRPNATtvPnKDGG1lLJQHajhtuRIIuyw
/syJuFWVgoag2KNjR/QPDg/TaknFDVvNIcoBvKwXvB91piQ1teH6GCddcRsXlSGMGLToVLqpBePg
etI9hsiCVbze2/HpqxPReDI8jo7pZMl7yxTDSZNmX6PnUcRAKInNzmHEiTVjN+1Vwv8xLu/ZUDl9
YTpd5cQYF4S4UDM+dCUKeYz7MZVbra4FZll2j2sG2vNFPwua8K/M1M2Qptu2x69p+IQE44aa+ZNB
gFIF0V8zmfLKuEpt6ZvJMW0oceIBP080ARwWqXpvyNWtqMIK0qEUnT0Xd1ivGu/povzH02qfAjlZ
qGsHopkY3E9mj+JHesW44SFV0tVUtRNRGK6QZn/9Ak2n+ZINwIdcYzQ67ZQCinmlu9ANnaH5NNOS
7BCwqgaC2/PRqhMX84ljnY9bkL0+y+0y0SqmpJhi36ukXkruAJG0oydG40s9TFv4kHWa32QYolIn
efnqby2NO4VRMgp/diCsECiepVG1c7ZTeZB2lUZ4G7DQIGzQo49OKBSYEqQTMYN0R/SkNTdDT5Dn
AiJZPVSv5zIF2p/e+8/mNW7KWwwhRed+ZgRejhKxTU3NRnFvcgxaefMmLUqYgpSL/sRsDzrAVza9
RM9wZ2qcfMCA26J4wsI6PefH+sqy9ENv0gtcNQzT6MqZHYhnhMZ4rxEDT/ZczNTNIl0ukdUNbtgu
sQ6uPsJc0DGNQGf9cHqL9+wLEBEBw23tyX6/+J4mXeHTbmfoJZiVgg26mC9s2CarvQlZaom4EhbJ
UPMHcyA/4f4/Ie0/C8pkoMS6Ee9S+9YuyAm4YWaN/6lV+8M83Qr83JmOznZCWyewH6uUk136gDdj
j7AswlkMciDweKLO0TZtWtmEf8aMIdhc0/6+VulIxJ2COqVTR08mD2eSMfiA1pKKfiF/TlUwjZ+R
qATPPDpSPlGvgHHqBAZEcC+PHXezK3p4XOjxoPMYCYxNjiXO2k46LQPGgxC9Qh27ZGgO2OI2zTHh
Oe/lht7nsxv9nC1nXnEWfX3pmOjCcUdVFro6w6+CHEdxvApfvcFGznCmbwPQpV1D0cV5kAuH1Oqh
p0MBuneUQ1zNElN40gfimpSk6K3WcFFp2R2Zksmi/5xf++qF4kDhoFu8GiESCd8JZPauE7kcxl7D
Pq9J038UW3hudLuuOE5Q3hlYVYtfRpNHXFnfqR5qO71/ia5Fxkph4CWzh8ofmnocuocImJ59d3js
NwkkI76xSjyUtGeNTvUduyiAlcTJOaKr6EtQHlERlOXnrHwY/2S1ZYiA/nLCz9voNBtKVCD1lDsY
XWLObBg/ECOn+mxSh8jDTono3tbHdGw+U3Hy1rOwlfQTacLbKJvuXRVg5P/DDP9NwFlUXGcWbd++
9Z10r2UZ7qWxS6Hk62N7EDQcW295MfzIjJWzJNkqEgUZ+9xI02X1v/H8gt1ep+7ydjX+7w+qpBHF
DrefOrgwfwpMgeUkAgUAEII98U6vBK+kL7cZX4i/EbuzuFCI8hDRrfvLExsJ8FrEa1mQipcElC82
l48RcevI2LqMyzd9oevn8Kf47tLFLeOw9jSru/Tk6fTI1UvL1IG9iE/Ez1xNIZwkPE5TB8QxRrs2
fsn6qyQASGoNkWyCAEFX3Tc1Kst02fd05OXqikfFOHRHhQ7t2ag4I2fBLGBQ4UnP5gbaREet0SZB
HmigiLA5P3NSfKCQ1OZyzlk9Q4AOzZrPq8hk3Q5iPicDkGHCVhPwPum8GZEPSZW/LqWuu68CFErI
7KKt2a+54kntNe1v8zpOqCD2RGfAEqehx6f930XrYdqMP3Wen2GSvWbhOlEuILtwkuOUYDUPQ5uP
kggTDcAFQbfYCgew7Y1E2i4bw4yMbR4m27CIHjFShHGT00zqGjlwRVNM1gV4TkOwN0eeHlV4cJC8
Rl9ZRP1ByE5sEJvKqrZh6E5PLEoL/OjTPHsvxLWIRoCJv1Ocv9ci7h09yqp+gfTZoaVHbgFDXrub
4mlUni7flmFxGox5ee/BObGan36Hrthh20PygUwypKiIPCgF9CL0Z8Zvjvxp3cr05oO2DON3SjN6
ZI6tIfUQKjOnhr9vSruwxa34oUbHPEEomS/ekAk37XnWuBh9CrlVOLIty6JOaDfhufDXB75trZX0
vpGDHTGWup9zLPkieFaqva57Y6d+rACbkD/5wRDrEm+JrrF1WdivZLotvJTknK6yRTbU0zIlf2n1
iMfCE6t2Q1Pn1JWCxdtqucTMRM7eceJzi4n7C6tq3ltZq6+ZUqTmYlpnTP4S3xGAwpDAvAy/ljGT
d7X5IDmwdbjh6KcIVhyQBlf3wSi8lb0h00pEl85ChmPEuIhjeKpk8MyJEBTMx6xoGysK9PwzLK71
QpuFI50IBVjaDX2IkIU3bqGETguveURYHI9sODj4JtqupydeUrIL8KcRKz9NIcHqu1ilxWUXQ5aW
R/uOYEBcFusIp1u0fVibh48STXhMFbviWi2vD4+GYInlvRUBCA335055PuheRog6xu96Tq2q7OGi
rmFCBkFg4yPnghhPFbwSwh3nd23smopDh+tMNWRdNE7hrgwywJrqOOH9Py1O1o9QE5GmVOCW2dVI
OWVR0eDKWn0JnI/rAacmeA3lM1T8/MraEZA5GMnyia4cRWnoCfEfsWw4QTXBqP8pyw/JJmKPDA7v
5ChKtlN+DZPP9SKm1Kj0T/TTAP8YJrT5BdAXZGS5w/KZqHhZxrKobBTxd1TR5VMG1qLGAKdCTrrH
ezPAwuxM7A6ac7KEvEQ+qiXH5HTUefyeLWK05nkLxeY0lCUJc+AhdzpqnJhNtJ7k9/aQoqBOlRj1
tMnMYv5awtd5uIZlHkiKAmTLTl1gDgQhWT7q/XVW6DKZsJRgRku7WlsLOJ0wzwVMx2JrRYDoKzCv
i5Or0NyNjNWQ+EIeyCx7fCK08oc7o7WYndG1tFcDLj0/gD2zCr/b8ibBdl9L9kg+zjAcIushW6qf
jrAyxs82uj2jnbHci+VUDr2TortlKQzW7C0JJ294gVPplZaOnjvQU8kL8yCK4ejL57keIST03Ddo
V5PJMjU/oWsROBWGE61I4bGjnHvQtR4+9hN79f4aVkeZc2DJl6Cb63NmydvJ5DmQioDBxU54Np8I
8K+SZLw+ie214dwcI007xTQJ8UutmC8k7UJPkbdiu+vrnh72OmSXwcTocZuLH/hGGS/FkQqH4fJR
/T28M3k6JDvI6ckhOaw4vZ/41XeMRsDOfMNL333Lma7q+mkH9P6l8AUv+nz65NV/k6jrE39zxEy5
PCde6k575i6izXfGwNHuggpI5eEzKr9zUjr6jg7YVvjzYL/Y9kfgJRf4Cs5g24fG9jw+eiAG2vY6
++JbAVJ9GCd2vdMCw3QI0/1HloQS9IeYo/igBPO/cQNviNcFbfUESdUVN9hz2JX386OecxsOuY0t
Y7A4pt29mbZ5nhyCkXzL8zHj4LU+ftZPHYZAcAQPhR6qbPvj4+BxBUiZcePN49F42NDa8u7n435n
A97G9ilzHhdyee1DfaBhcDBUcnjHZ8HFqty5BeE/w7d8CBLdm+GL7sd4gPmOHm03HrB1LE/9gV1H
C0pSEe38NAW82o/FO33VB55ye/FpVG2cFrhQyYE5ITjl9YexDx/h4r0vW8z3cNADX7f9lyhIXVwb
fnMWItMr/PkQL2vO6+tiHz8H9/hZ2+eXyfYPpm34ixfcmO3bgfd1clI7uHPJff9ysLGDcU6ndHsX
3VNxYThsN/b9S3ShDTsk7TBu/oJd74ZnxPv24kne/Y6bmo816QOrmv39BhXaJuXDrRy2/gAColv5
28pXv8ks8sP3YoNvdrGZQJC91MOVYFP51T3aRJv4jgLi3XCjTQrs6Bof43uyib3nLdtgm8D3zb1w
DxHMMbdsxV9k6Tr9mb7dTvdAv6l9C9Ab8UODO2nANHW/KG9swmccyOu+/P4329e/3DFfNMxs7NIZ
bWuHeHLbf7f7+Agfrd32W4awTvSOZ6CDV4Mfeun97690rvv9HvWHjY2PXW9rJpl2fDRPICLjnkiM
DaTDyp+31+hGbNKmf4fG6ZAw5LwduzONnN25IIG2umfFBPN3HPBYg/bzUDrit/zNcMkpg3mXbzPY
6MFMlJYdQODZpNv6N94PljPu5oMQCEGYMD2x4718AB1g7r35Gl4gXm7613irbupLfck+9E1R2YpD
oNqm+qSaFrjVLDgoCi8zN7E6hXb7mr+sC5Xu9SDbnVPxcA2+vF28cSe6gOXbyAnuoGvueP76InH0
IrpY7F8AQzfNS0jVu9iz8UKJi0SJQxfTErpg/ph8YI+K8daCFXjK/t+R5msq2xnYZS0+IpM6SN+m
5S4EaimE0l/Pk4URwoocKTEV0xNjxzPVMUN3i6A/MA8iYBltizwOaelqVk4aH4bPz+OUyccCru7a
Hxv5N/4ox9kEGZRSwo1X3l3tyG3Hhd6reAiY1lUURl+LGfHc8jt47C73LTdyt9eYpRM5py/ycz0c
5QPUpvbtlp3Xz4ZebyPItt3tzfnwDx+Od7u5qX/7u7X4KVyaqwnbhWR1G3eCI8lBLq4e837c58fQ
wa3U/t3/3bapzaLcb03vd7RjSLMQ040vTv70k5XvQ9MV9+IeH6RxH8MFdaQjqxpw5DK8VOTskXv5
tN8PbJO+d9teTWeLXwrmsEQzAarY9QZIj2e6s237tnUN9+8eBE82BUhIEAhftTcBfSVfg4DZeEkS
DzIYD0e67XegfHjPwdRc1023m1fdprO8LW+p5TCJ4J/lbXqbvPIUbyXP638lD8COlYD2RXqLPiye
xa/uCzMN8x9/zXSVrxrXPVeOqcU5Q9d/VIvJsw0DCNsk9X26l14QETnfEtPNOl6XoECozVfyu6I2
ebWPq/0SnuDbRMaPxolaGvtkxpLIfr6SHAhB+zV+qezg6+vWzxsMsRgjM2AIUaFFnDNIBpzFHwIR
SuOu3JfviZ/5qgubxQ7dF77iXjjDdrA3j8R/QGZZe0BvPYfYTLdkJNnIt9hq2eDN8dXIj/UusTZU
RQeOEVvcfHwhfP5RPJn92wh4j/IBac5m8ZovEgTd/vBFz+6tuypEHpsy7jU9aQHnE6FPvv5v4Xzo
D/iyOVKw/jBz9/7eM4x8Z68/vBtH4G3beBnsn/WoGv/BK3VR1Lh4+56ml/gdEor/eIGTZXPQO+NR
4vfU9ckB33AYZZvYZou8B6LrfUxO72r+x+B9fEw8/Ou/kncC3dwJAQi4c+eFrjslFpnsas3Bsr9F
77u8gPDuFhcS66ba/aOE9gw2L6LZ/HT39tazntVjs3l6zQZ3pWPlVu61dFDNceIN/vrY5NuvdPvF
VbrfUo8tbP0Zqed99O4pKNaN2mYJcSYXuwM5DfyP4rdu5+nndoXayS9whM/Owx3zDS64g2TaptG8
ad6PftA8EtJO0THGMuliHhAWgKB7kMIECgkkoQ43jcvn/eADw+WbnIWTHtLG4f//1fmI4X/dSZi0
v2Ah288Lboxsjms4Xbvjg7CTtojM3cK9XZms8PjG/ori2QPXzfllAub9e8N1xIVc5dde5S5n2ncX
2jIHBxwBN0Zkt2OTc8OX0S79nANh/F6PmXGbsJWI3/Fncmbn35dB6g2f68ZLBc2sH3NSa0say2kt
V8IbJO9T50UXRCq7fsedItrBbpz1KF2/F1oI0qf2qIptgdsHQXjzlryHTvClkptyWDx1g6Mru/96
udVt53d+sRG3dO3Q7/97hevBlzuY/jsQby6530PEQrfjEAh5t9jd4nvoCK/t/vluudv1JOeSU+ys
h2t1hBrj54/wZFx6G5btLvY113RoU/dohx3rsL4ivHRo4tZ9E9TQ4XVu148Km/Ars3+xprBxmt98
c5Z5jx/So+0LSTvcb/HWURrKr/Q9Tr4v94xSDiaWvARBHLUX7dTtrVPhUImdIw+99xVBomtsC4+4
jxMoyktzWV0sN7+RO+6PxJ3Y8ADOjSudK3fY0FTaOL15dM+uZs+BwsJHNOuNW6hKEp8oDzC9/rt3
nP7+WgHs/8WvywYeDQ/CvzfD3W//qCFiD+Wfm5wjF7YEt4Gr6f7xzHtv65P0D+21LRx4Tiyqhd6G
B7GPDzjQuWPQuLwOiVfUuG2wot62dVh/jrFrt7Bcnez8N3InAl6PF5zu2y332EUx8/VF+dWwA8Xb
4Ktxbteen0Ew5c7YaJvuFRufzfzW7KSNxlpEwst1JwbUwaBq13udq155Zd2GVwDwZUdfnQuSups2
xo0jyBG4YyZPNoO6Q+eidb6G1/gVhyNPO69P/7LBBuGf7ut+9tZtam+8zlfplsEQ3dV7AFTRx6H6
s7d/rywQnvbj8NEGaM/A0+32XRz/QAhqj5hD1i/1lObu8ariIRH4xar004DGFtaWQ9O4RXvgJTds
czfGJWQ5xQfpRizhsX8fv/NH/a11bniyLsk55hFl9V0sNw6KjY7low4/60B1tWUdU7uZL1DoNQBp
8CFn3M+UX+KW6amKfZW8GR7mt1655CXto95u/MavHtc/yzVZEAx+0Bn+4uPldxvRH69PT/fml+Ws
3dq9ImV8F/bEqEbhOu7aOdmrlfpt1oSBjNDY/PElgZ5OLTSlvMQ7KCtFjIxcINuQXsL/9wgy5V2F
yd5KYEM5CleEQqzbwHx94rN5mVPOo+rWN5cW9yxjsGVvDKITNxvd6yvqx5bcjtcux88L9ptMktZL
8Sx4om6mwXCKW8DT7FLscjePn/F67mEvzC8MFRyc21zkTs7PpdwqKm0b1pudJ9iwhfhF0KFDFBjP
WXYMP5Jj4qOF4uev/V32iG/Pe3Qn9ad6Vy8RO3fhK+53yyG0U23fxtzYmWgYcdtz1xbshb4KENIh
pMKFtnf4hnHMq+A3Yk87CXTGZ/YZIqCkTPAglrzojvo17Yotvib1y8yjOvGelw8oYZ5+DD1rp10I
/7aT7Y6j3Ln4qn0ZbN1ttpFv3DksndDtEW/b9Yt0WFE9MApGjXhzJLZGigqZ2oIHcRwe0mo8qr2X
mYwzCpYImJ0iRpvbEFlVAesYCPxrqq8VSAfZtfukfq/GozE8mcaV72tFq+mm2w41CY3qe6ynV+yT
/LbSNxaeQ2EzHYR0HxL7YqTeCM2FCfG3UjV7AXZkjMgfTaltkKDxBGitPUHv4KqIfk/f9oQxorIu
clCftP1rDFzN6dr5k9k3txXly7tAlO96GuCwjVjgWI/HrH6Tk2tW4sTB6IlS//gMJXekcR/vOYmk
HQYpRG9rCdg4UVwhNSccArIxqhQ0D9KTnsP9ifE4WH33HRHnKGdulu2z8nQRNQNGuG/hyHZfoKfF
yE3hfcOqlLVuYxQ1VXe3eQJMafmnAujWJgE0HjJyVj+jz+X5gSWOHUo1eCPQPiyw6aTGh4VvPMuP
kHi70YW3JJI5LdbLjnk2elW07p/qU9uu+DTvv2c0D0xWCRkwPnh68dm8TVb1qvH+rVo/ZGZQP6/q
KHGQAYzV0MZV0LMetqysVO9CrO4HNG5Lbbm9Ip+V5GHKMMi/K9z95HW4IlJGSiugPXX3QsZNLkqv
OvO7kJl9BxV2SXfZ+FDl62AwjcqvifYJJKmJf7C2Nuusdx5/+qxnHvspm8gK6qOVHLVksrPqvkzK
TietRY6Fy1PGTuaT2Wm8srDgcg154ddSigzq0zABYretaBLbgFeWkLpCp789cc6rkPAnEOZyyKYt
KqY5zbe8fqVGVdWJhxlf0gnFm/rx5OYnDGXznoCLFSrlSjKEWudchdHh34srDKeIdUkj6DTWpXPG
HHN4YDj+8opOg5cBDs/pR3ccK6ZT/lj/6Pitjtu0hcWwoHoANKnvT5qzZ0PiUkjVuiwvrZYRcMXx
IF1CeYI4mwUNHu24gqv3UiIMCXizK/tz0wJSEXyH1tPndnHZuNWx9gkaOQ8ZFJ1h18d+XzKkJkDH
UkXgN9UXaP6M9TGUkm3ZwufCBkrrK+9JGsO0CC7kL2eyRiL6ij2u+lt4528tjoxkPux2lXQXSNpG
jZWiLBaxCFMEg1IvikRXqQDS+0cpI2OxHmgo7B4HmWfyWRZX7HcgsUIfqIX3jvSK9enszYs6PE9j
jGQTVLzLc69Wph8Jk//FIIOF8lX+HCbjtU/ELRYTdiu/NW1HhBn9Zj7j3t5gw1MDHk/nIp3RiF3d
dEBItUKO+kdVvA2GeMnTnYzBQJzsVkwZtwpA+6BF+NIW92TEmjT+ZF4IqiisYmqxwFheejU5QzJm
4UJlvZl4JGLC/ZUwBAFBjkAQy+YxlXB7k+W2DrhUSL2aCQcsRyN7ZEFYeeQxjf0P7q0n9jlFhMBd
+kqzCP8RkUZVIPmCjsfkXDflbNfCNYaSmtYLjessb9fufK55QGcspfrCcGLc3ddhFOSDlpgHhl/d
goUeZZAGqwEy0hqvu8LA6z6qxxiC6i9R8TlHucurXWe80G6s5EnuXOWoNGhJsybFYe7ECQafIzSA
okme7zB3mAzxXAgfSaIEqcK8ajSAcwoOY1i+mHXtxhYLnk58K5sr82Cxfmuim0AsNKim3kJED4z+
WhTXBVMYSg+FQm5N+Ob3DppXCvwQffHQrjNfIg8Y7+3bGZPfMhgSZjNtdBAlQr0DocEIW5+RqHap
006CJ6uPZ/8u3atBYqg2NV7U34wJAykYIg3aD/aUSr/raINDBfkEvQO4CeQZWzS6y6SjYZQij/cH
z2vkfeiuAGHA0gKTlZoRtlmXkm0N6jnExkLWzb94ZOpW57bBMCSROcZyKoomnu4h3qRQYeR58Y2L
1OCDrxqOiPO8ML6uZ8GzXVivlOsAjEkMWRl9VDbEjoZdwsS42mD/Sp+CV+QhyPFnIn4adYyPTIiK
ga3KSp2xb19B7DXwRohKGOQcJeVjyRaPLUjSGY0wmKvJD8RKIWNKnopwxjuWb91uUkZAQAahfmYi
JSUVPX0azIbiDtlvHr2LWDVYMLpUCZMheTp0qyWJxUyx/VObmW3oylwJN0+3AALgwShFxWuRbist
287EU5HtTcNAsnvleJhjPFvEnzB5HhOOQwUG6IT7tIyEcczm7TrtKBqMzDFyLA1IMNAAsgyOLEF2
76QSnpueJTNkkydlubeyYLueRJMIRpLpd1J25ZTn7K6dIYn/5SlyyuRtXeoLcUjxQsVF8He8bOX0
U2UWpTM179TPyLgzxPr/5PKOwM3JSfRZFBYdyr4kWJiqLArxOWzd65RrkjPo8EiC8HLTE3PTzNd1
JluDgczPDO1q7KzVSNjdy4icga8qfoz9m6CeIpd7wT2K4Hf0x4Gv2yXjbky9vGTLhYj+28WlM2FM
OcR/WAnU4M8S6QzAlxK+GR95+6mfqqo91EpyFMV8a8HSd5TpiAdi+8QRgCM3nOgIMB1M712LPUV/
rJPqPwrdurGO2IdD4FtJI0NInZTd16NH6TocoxkkQ7rthQ8MUahMVv4LVBaxyr0Z9wihJJUkeZFY
VcS38ciGK3snzpjxrnwZX1AOEmWNwowVzynuEWF18Az6T9aaUxF+PJeospfur+3eJuJT0Bna/1FH
lvTcSPeMqiuLqI5gWsJTkNXcZwSLIBHzYOLDC+4+ZoQmnL5EAz6B4ZZDO2szuCLtuP/vkS+DdRtb
348sURrpPw0jqYyhVdiAcuaM1znlV6gSxsgpmbmlQ3UqDOaM3bWERAWTewJCN37WGi9JjwllqCg6
zQgODmdAxE0UFlEI5hNiiL5QEneSv1YeUu9PHTkI+qqX5q+yqicMKp9i90g0wrO19ox2Pe9u0zVC
Lhzl2CHrz7dC1T5IN/BL6c40kGXWE2MjyfcnI37KF1N6rOtWaL5DvOYggRgsapPCTyL6J2TrijFn
kl866Cg1CjPrlAKWN4gc4Kc2tP5UK2MGT4JqLBbhnHZ/5bygjdU3Awthir8jg+I8vJX4bpUKzQvR
EYnUnp4Lm1wdPCeo+8w5awpUkbU/yYUvGck/KAl9WrmK/CPPljdQyxXwoArIbAv1aqeyO7Ug4UgB
Be2MuftBn1FdJNi+pMNdqwkmkeNdx76Ts3kLascUgqM30eVrgpmJ/mhnJnGcH81AmaNZh3yK/s0j
kw8mX4vq6vxNfUaSZjIy1IZD1+c75NeCIVz0ZrlTP7dYwclsKgPuL3J60Sd5FXViwwXj8bguoud4
XZM/MzKq/mOiWC4WhKQN/Z8nSfmQC5dajh0d5kWNzHbWT6kBCQNV8biMXsUG3WPxiHUD2wdn1N6A
ExeNUIjYqisVZvhnFWmEjl1ZzH0PPxGVadX7kN/pEVSDGo/9m9zKdr5W3dbq18Ao9AHRcZCBBZIp
eCJViEXKxxnrShjwqmag4EXE/WLoJcQC/FZS0V+ZJEu6/DCurPXJnSFKmDkAQLRSYset3A4Z5T80
0wosrMshZF77hiGgFQ83fRQgH2b+WqBS0hOLcFvpaFHOLrl+Eyz6BgGftVvM1mDRGXVh6a+t0Epe
SPBRmnSaVJgOc+wznq17ApUykPiZTFwo+UinwhQkb5fGZOwEon7pR4pcqt1cKF3V3IXJKUvXj5Qy
m5IKHrInCdees1VFiAGm2T4UCCAROknSZSjhoWMJ6rGY5Qv+LyKQf8STUNX+2qW1WDU+lcyrYn9Z
yvfSqGDGnteLx/ZdDViKssFCGFh5gz377SLBTWPM0c0fSeONPN8lURqD8CqOtF6oGMdPZcFERt7H
ywPTIARdRzYys7qvtGZUGm6E4F1pBMjI7LcUQbiBenxRY/wU0wgRQnDpbo5WmzEwYzkqBQBOzRnX
Up5y9MJ7TfVHl+rkWxY+lRK2xWTiLcqOtOIPIZSPigxNOdOgHJfEbaB3qmeQwzZrcQ6TlHNqgY/E
vYER0nYQqkvDtGalEMYmqzDMflaXEcq2C/k9kKplxBD3pYXXkBDWQwE5XXtZIEZDRUb7sTLmwFTs
mIM3w6GKYJWaHgQGS9yLJFo/ZDTgMxnyk3Ads+B/LJ3XdtvIEkW/CGs1MvAq5iSKoqjAFyzZopBz
7q+/uz33ZUbjsWUKoavq1Ak+nPcOX5oiwi+KtNsKmW00rMfZWVp5/9pLkLC+uKK9g4MM7Rx+e0JA
c4VSjsJxsIV8NTAVF2wZtKLaxs2PcPulOswdYR06zGey8J5IcbOGe4dZKRrztVc4TFNshM153dQt
Mz1fM3uLjJnOtz51G82Yb695vfyMZ+1UzhuMK12E78NINEvTb2TOxmWU8lQb+b5tKDTy0vqgqUqE
RWhigLVJVthPyGDXXndMGrCL/lJzOsNaIK3BaXQMSW6zzWIXlFlkN8RjRCksy3abcH9C62E06qVv
YLLGWKBRznpcvW+KdyX15grpzHUJ6ugu02yujQhVWYz1Sp5lR7tnCWCbBwf+iNOrLVRdbBI9pXWI
WNu2L/9GjmEz8hjh/GKV51ZJsdjbtR2IQyQ2jFd+tLNiEjIygwBcQHvjkmT3OMVRFEIZtA1JK+tX
RBZAxOFLniv6oAHZlLm2iL42OYTbXHz3VfTmGy8eSs+6foTZvFPTuezp+FoiGlLDuMVdd7Qt6LfB
JvFjCIkuNrQXHWrAQGKgoyIeDOxO/vDozMAUkoX1uHaQ6ToYFf2qmUQRAfuSsJ58M3uI3t5K/zMj
55jOZomZD85VHKQ2LQOcmlJ/KgPVNFESxhcCF2awOQuWKPIl7l02Sl56wEuiCGwvXYUnua06xAdo
qdo0QkPmRuc2QytGAIEajhQP1wzChVMkL26wqvFcaWz5pArrEOc7veienQiq3uCc/Sj/7bJupW66
km3oBScchyRxMr6XLVzC0koEhuVGtZxelm9RHSS2cm9kQ+wEwO1ZvfVl8EfV8R7efFjf6kmHmZS4
G3v8UfFzUbkjLWJTkMNC7jsmSdZZM/Nda4itpXp2ZBNx+JHH/7GGOpz5YBTiNrEyZbF0mwlX9qXr
5DuZYd3KvxVlSetxOle5QnCiGaolFJ7BxJECQgUe7hzfSG9Z/Or4b00jzZT1iLONugDq2iiCdpGT
WD2Wa6/CuY1Vbx0Wl8glwAmqsaMT7kV0M4az4Am0xnTbLOFV62X249Fz0x114gWnj6A/9rCK8WrD
JuvD08Ub5z3nIwx9uS2QCHueeUopNjpL5QbDEy6xQSsNFB1RA9pmoxpqi1lIxU3U+U0OJ9XggvlM
xsPVMWyDaBUALkiVSAFOP+4Nj2W2dm8Y1Ytwrwb8mE6VypIzOI8DzkP05SaueiF6zwR1YtR860O/
c+kyfBQ+MkZmj7c8wxdyy+WPBLchkkMzfX5MLm/ZEWnsYN9E75nzpLt/uA+KkodCbl+GNEE150n4
rl5KVRRpvxv8FqRHpeyKD0Wv0vWeuOXXwptRifDANFDxIFvyYuGxzvf1hXXuHThhpb3UmBN1hEMo
ARcWPAVHe5WOsZu52b1K2w5yaBh2wkxMx1fzxHEuxbxgNTdPgpM1BaFztIO3IP2O2QiM1yqW7zZx
JcZIAcA/hJ4T1PwShafU4M/hyWjkxwaYNrxPliqtyToZ3mlpRpMMVVHCgT9CS1fkzxSqV6NDyW8d
ErUJBYhPavJBF27JZ4Vi6tMtfnPILpyyYdkhc1Utihq8+QYwCKfwNwxvChkTnN8KfVSaM4vUl7I+
J8neR7YP2MAN9BBVCB9z7bUChrI9CKuacKPgqOFLIX37E0BGmzkwDe6GG48nGyJnPL6MfXmFp6Bu
F9SzmXOC/8rYg6tmR3Bc5Tx+atbtiuwwhSQrfShAQhQX9hksKQz4EBmTa1KlKzBHxdC0U+t1bPUt
LZszUS4HBLfoHkgogtw+jC92vWoabvhpoPOLe9QSPIvaP3QWtuOknRLc74dpXmhu/ezO05ZQJBwH
4FRg66bbjyy4G3nE6t/6yCfA0jA6A2W9qnFR5ns1ZipBKonOT+qT2vaX0YMgi2cQ3oH2gmMTN9iH
ggANjkG/wOHGGlRoojzl6a8tGNJ7qDJdc0C4vlSXhBb1lJY0XgUBV1TaMKmfDfJOsboAGlHWJjXR
25ZW3vLuWBnTslGMkSjfkwhJm6ctzfmJl9Uc7r4YVw7y8cI4hwzmDg66Up1DZogIEZqXuzS0r2Ji
alKglEempn7xMY3leWCgZEB8GluadWf576N39ypIuNHpQYF3jEgxy6OCkqIO4dRGRyqPRgvcpVFh
YbTAlT8BLXUmmStRdNaHjcVdJq8BVeRpDn87+H1Ngld8gm0Tag4lE5DTY2TobYh45je5JKkM4qe6
RjP4MD9BgG+8KutJgQ+tWLTeH/pQdUKq+UDhBxn6jblhyxSQIWHmG9Hd7T8Wgmku6Erv+w0Bmxy2
jxF+oQIl1Cwem/1+bIbj5BrLf8JmyzjRPjTMuD6/JUVFZHslaxtY4Q1xkBZcJPV1pocfJlLjClza
ByGJC2stLYH11IB1SXxQEzwPaUELMpER3oFte/LCodlRSHqmeYkEuQFyVF2DL0/lzkkInUiA87KV
Rm88NR8oKJRqSbQEeuwV3qrURR5bF2F8joB+w9GzLgkzsw2PzNmx+ejiVSeudnpOXVQJHhQuC6DE
fTbaW1D/GimycYwtin1M66r+oMoKZJ/esCjnVwZOcTdwMbzcU+ynDuZD+Ivg9189ttvfsRDveV9+
xmgKnXT80+IcJhkS1DHrqQFOtH/xdlOwaEQPq3TBPkppJoxxYr1bXrQQelIJfsQ1sOH1F2P2Yuje
Khf1Eo7LTfGlfa9f5/2vH4YsF3hAU7GrZoFnpndjzwMevGlskE24xDQGXfhRY8KvE1DU2MNBQfYl
mN4YcHx2SfdKIuxWkvLE2n9sTlHTUyjwoHfg1lLqVfhTubfEXU5MD4uYhzPT4ZJMLKkkhBv4qbrH
cC4WqgdK2n5pIDpT2JtP3c8r4kBSNZG+RTj+1Zb4KaE0D3OxM3odjwvaJonR9fQA6p06IgzZMyGe
4EzpvJsaVAiPX6tBKzayraqOIWcE9iaYW/YhJOZwawhENTULHp2PVO1NkINkoDwAQoKoYpuGqaSJ
wJ8mlfeFdQqiA9BSSV+BWmhbO+gw+DphN6C1WNDzqlKPVQF3MAHpK+wJ6xcOqLHKTnMSb9UHmHjN
FbymCo46cUF8Wa5VWLy4GAh71QFraRAmxG1BQvOIYXEOLTylg/WPcNUxOH0kMZs49+AQlDYOGQ6f
VOHK/PSi79o+CngsbHaEhcIhaV+GmKU7kmScQvaFZ7/rffE2kvXRs1FPAsT7Y7wO6dNPSMZWLGBa
2mNdc1RfoWjsAXs2AYe4jbnroMc87jP33qVfd6iIgxljHL2x2S4NdcxS2V8qIowqfcF/B7ZqmVxe
K4OwRdXpDyZovGs/KQwqLVMsBysSiLkeFutSger6TVCobb8UT13Fk1AkORwnOH8+rpseuE+LzUFr
LsNWrVCZTzyskQg6HUjxkE65TfxiBTlE/knl3woiG4hhkBZLs4f/W+ENCNOMZMweINch4zOuPT5M
9a+iq/8XGssST/fWnV/inFRMwLkx2ASDt7MdwXZua2NDLGi2Cxa7bA+b1jkhvEL51/f7xFmr1mWC
g8gPpwnzCPMZA54JQQUdV8bYbaI3sSsTbkWJwhB/EKvHeZC/JKoQCf5GpXGNMTcgyBy6Ioe/RMbl
EEFfEss0wA10ybcM0nmdF1QBLpHRB8w74FgTVi4eCQtVCxKPyT1qRS2vb5aH1gpFMkrb7iPU4G8V
2wDdO9IVNBbxeUa6NBne25RVXzrVYibGAH5wj52qa5P2y6SVnBXmORjsBgIGU0MQefgAN1L9XybY
RNr5yQ/KVd+lW87xKZ0XIoQJ2J4moLsmnAmeVu9OAkqXH9GQPKkPENuQkaablR2rnPp76+N1Phef
4RRcDMhHOSztQD+JutxKja3sdIis6W8x8U6nDy8w8XlAiZ8Rla1bR3UB7eoyI3ds1bkLGGxkzD++
x2JfTaaQ4jGPBFlFscIa2r+OyCTnAcAWI456aH4y+2vWoJrWZIhu+dnm7tOTz2pwqgklUUIhYSIA
gzyvG9cG0nOR/Y3KnicUERyVczTocExOCxqVGJrkX6VBpkPi1TDIeWRVlpdw2OgSTfsXkYTETnlo
TjaY29SjK3V+fIOlh0OuJB+KYg8a7MQvUQsT4N7QFgbG3WJcMQiQnqAaclqGfXLVKF7S+MvymPRp
f8X88UVMyCuTWw22EQgWQmdRTvs0iL/zkkG9qaYlb4FawbPfQ6IxL1RfFQeYCH3VvE0g5Wr8towX
g31D340HdGnLgFnNp3SgelTKWjXUKmmiajRYuOgSWz9ScgriAYgvISFtzAmGKO/8EGzxl3lAYcQD
F4q4PyVn9f2LysWpbmAVglQ7oXltquswA9RxpGBso8q0E25676eeORzhTXHYTgSz0SQLZfDdbDrj
hMcXNHSesTF6t6G4OviBtmayVSFGvU6g7nDyCYsBqUtcTFAqzmvLx5gTsnG0L20c5OSjRovrRR9s
hMb51FQec8edhZseSNJbvnNgNAUbKAQlgURe5awKuUO1H+JBuFHnIqjOQknC71MHlRpL8g4vPIos
wt2as3LQvibnrvSF5b4dCTMa/ulrJFC1V60Ji9wo2SilP6ISGO25CA5qQ6kkywrPn4uJNdm/e6VU
OKzKQ8iBETC71+8lj6W6mA10/GgvhjMxKSpaCLrOhNUbaBRLFoslm+TAzv1DCO0Fh5OnxgFATx8+
JIkI1TGTBYb0/dmp77N+bZvPBm/OyCUdBzOugifNrhGX0vwLk33igPaFkhB09VKzILKEdz/6TYlC
47Lo8RmwTQsIrr9SlYtqX7Zn8aKZmya9DpgwghHUzyUnlGre0lKwynzuuJcjXmkaAPGNhwbVPPsm
Nmdx8tcyPzLrzLdt47+aTm9y6fpHSxqE0Z1j9oBt7z35uQ/i8ijkXy6Cn11664OtQpFdtOwz6E/u
dCQfrZ1UjuRrgemTlmWnCCgma4xDpcUk2NQ/05Av7OyP7vCoj0ehQrYl8VbdU0Wj67Oj1QY6LbAe
pV7yo47YnnzDAMha5VnO5YeGnYviCWQBUa0yeRZodrAWydf1CPm2GP5m2GzkDeo2pPdOu66S6Fxh
smPFD7ulJyIepImrg9tl35o4iTVPelrhQo3Jl/DyQ5CMuA7LnWVP+2K65T67O0LtLVjHECyKU1K7
K1+L1jwepvtZuPFSdfg2TnNx+apzHmv2TpO/rfPWTxbg5i2YTpZZLftGv1iE4aTUi5I1Pybogj3I
hB9SzFbZBW9Qi/SckJZcwPBQ8Vf5TFSAWidEhDNECO29g02iA5O3XpR79f739NYmNnjDLNn1AQVZ
3mFqgFAdi7TA5sn/m5n1oYxp8gL7y8Q7aA6hUJMu8lQQVfhWBB2es0H7kyPtNRv/ENgzZXSGYVPQ
vK/BjuCwJA4kWZdnm+1zqe1LDhwJSTO2VwCRhsQrJtAWtY5wgg4PMZTT9mxeJ7KjfIVriF/QMuwA
hnVts5oTOWJkBlvhAWKw4MkkCDNCQiVPTbDGwJVtZzlgcHTdyTXDoRXKLzyuzGEoA0sswjdxVHsc
1aWbWfMKYWgut6PZHNKVatXT6jKiQI7nD3ccj00crDx9xHwsvuh7Pc43U06Ca5uf9QjqNPMfi4NN
0lkXpRRX+4UpvMR1jbLF1p5n2lKz0jcwbgiqcUCHkyC8UGFBIPzE4aRWKdJUHxYyahkY8L2GzGQX
vZLKoqW4pJDsGAfbbOZuWYTZXvGq9FYVYLFvWzhEcsZD5bB4NtU8oFroDFCB8SCjs1SNgedNJ60G
Y9bIMyf8Q0bWN81jTl6Y6ewcPNvC8KDIQKRiqT0ye9aR1XZp6EuBPYJLRaxcSHYBKS7FsvChxUVf
7oQ2xmWihx6TyzmlNoE/xvq5RNM8ESU40pmM9smlBjXjQ+dOqq2cya7OQNCIvTn+BgHsfJfTi9D1
ZRg9sgmZm/tQeDlNrzdtlKRYkHrWGF/5iEqAxPIJAKjGlh/LrlA7iQRtgv+Z1Li8YpCLwFqhi+qg
7c1ladvsN/yXCreYnp8rCJ8DML6IULGUAuE4SNNp82J72iRF/Z3NXw6bc2ABuk5i3tNHb5qfte58
4GZkYOrbK9n/6G1smDRqe+WMaOWU2jHfR2x+1VY6pcO0RrY/5bu6OW4q32p63rjeRcVHMyHjVmAP
BcU3M4JZoK7wUSXrZyJQdrSJnXS2TTGtOhTrVEb1ROFsoeUDXnnpyprkzqAbEtLbmsMrrDZIMBFr
EwgrAry7N2F3V8ne9aPtUJibMNA3qSpwIJoQ18jsQijcNe4u6A06x5wRrJJ4LzXDSxePV9D/VY0c
nfBOSP/5v1Oz7g6N/eEHxk7AdME1E4MQLOWMvwMXFZcESCwGDKLOsdcjs/pMk6KsXWDoqRfek9Za
h8vRsGq/1DiKtiYxj1DVOuwwFI0LUYyLhXHs3poO87Qk7V6qcr61OgdNdOebq0FFUeXyuTm65XM9
EOixzrGzUVXJDE8mjZZC+ILRQOrdrAvg0oXXFh9WWu49k5zvQzlPJ4Y+xa2zilMjPWJ3vO4wrGyS
If+Jn4l3AI5RUDhXUq5CZCDai8fUUatBT+21cS9syaXgHKw148lxVsboLR3tUYBnt7I4pbF3kka+
2xS+/wNEsmLImGj/nXFrBViG4o5yUvwBKhTdN+C0mxB6So/oP2bwl5zTXO1lsDTLRzY/6Wfn4+MB
PG1GX2Yllyl4MGaYTybZ2sAf/7UplG2+0H/VolFqb4QlNdDBJu8yDDCLNpTYnqV7q/Ap2g4AERtv
l6j4HKaKja+1FobLRDntLJ3Xrt6n2NUpSbcbd1jX0UrgxObWpCyP5Ar7/SNNGapCf1VM95k1jeui
E6ifwx+p9Q9JfGDOo+wi54mBVWU5wyYUX6P1NzCLS4UFuYljsl/HW4VR5QTDdWa2nCMUwjAAY99m
8nK69yQPwBcT/5r1f4iCXsWIgSN8GTwMEqYS5rAkcquC1x4DbnH9Cor5mDuHjNUfOEkwrkv8BYOj
j0NiWQcvYipOzrZtN3i88E/+vzAxaW98T6n6ASwhwHrlz9zx9iIjapuSLCH+tWmTN/REKg+KKYT/
bmIcm2+YNNe01xr1bdKAtCvqEivGVVEp6yKfZ3GaqjVPdTfqL054sCvjd3aTQ9dZH/1PSd3mByWa
yaPh6E4TwinwfjH81rQAM3olfOUXsUClhwieWBsShNnbukRYzX4GsOwWb51IVyZoqCQlqPXsNzVw
61zJmrBnDV5dKx4WE2AR4lVfOg9Wtw2TYYE3CMHfkGBwhwbNzdDBm8pkrbq5Djf8Ha5Zoj0gIyTQ
2vyEhm6K8YdhvVZCgkXSHxe/dSefNAuhTl/jVhiunXqtzON9WZA2Nq1TmAqdQ4MUevC45MrRGAWY
Q8bWPZVMuDm1yfQX6nrC84Xu5uLuWGRPDmTV2H9zgHk5Z9WlZ9EqIw9jKiokmi6aGz6UBgtnrHz4
oX/5MdRCBiKQYpS0e8Ujyet9GHxZ9r2HRqFgH8/6JgtGxKDk/N4MO91gWPvVBJuNNoHKzw+LzfWG
TSsuDCOmE0yGzp0DlfN/mjfqW3OOgvOgY81WChpj3dNE5con4FHTfgO5BkwDov0mKH0FHJSQ051e
If+SMjtKBHi+2qqTkmqfJLw6Pi0/DYS8J/WtG2KK+ess+AqVTSJ1cWLn4KT9iyiTlUze8dH7N0uR
99bfuShBvZ9nFB+c5qztn+gevb/YgK5NKGsuyDi8yqXw801UQlzVtma1htT9ZAvmOhhfzk793SnW
Qvz+BQsMdU1wjgUv8dnJejkLSrRMWlWU2ypWYJawr4bhOOu2zlHStqFzJUK133TuZx50pJCx8XfB
+TUSoOx0N/DM4Y5B70ga194EPq8zBe4Z1PdJS5BU5+iimnwb+Oa9wm824DmyMBdygHQcC+GB1679
7jg2Hn5h+EOzJlbk72EFVz3Ajau7zcRA0DMN3j8K/MIdsSsU3pppTdI0J7Z79yVtHURCaSANQDXa
YBvoltqzjOYzZ9TOU7OSXf1AdkZMz34knAGyIqxqo77+Z24ihLnUvOEqAyYBG3pxhEdJ2u5ElH4+
lygTM9VsAeQSTWFjKmSLZcz9BDhQZNrKe1ARDDMi4GI49DEgqV19JGzPCPldyn0jmzV5kQvHm5Y+
n8mYvWPidX9k2ygr+ad8pHUBxCe5Bmc+jNaxVx7LJ9rG/xcp/KoIKd5P5HhZA5vAlJ6XhYSFLULx
YaI7gLXHR/sJkpcmfJY25FBSZyEhcuBti/m1Nh4he/jYedXHkeipdd0B//jfeYRM7KCuOYYKDoR7
Ln7hko29ZfbA7I5bODyTl7y1NGszVO47GBEjqc0uE/mciehCh4jwTdeFMFR/KYrP9uFYV6gxMZtH
8E6J9WFzFmySKnLiIJEsKs2A4f40VvyYEx7L9T20kdVxhAhhb7wxO1MtHZ5V7JF0765hrMHybD34
JbCn+BtF8LvBl5KGkLvAXDbGcwvD2z7D4/Ts5rmYSNPGzH6bTuBchr8q4Uqn7OpBQf5x96Jt3bzY
HQZy3taTp4FHEO65VS9K7KXsDYudlp0BBoCLou9QG4PQ82R1sDByXJcCpsuBGbkTD8g38W0CN6PC
5u1dDXAFCy5AbhZ8CwtjmcRgBWzAb1rAG5dxgUwfm7aTWvEIU38ScwUuhu6k7VZWykaBuKYcntyA
QUn4LUwM/9fha0qryMjN+g4iieKjFg5bmHBvZXf1cECgtyTwar4JEEN9ZdYJ4quOJqc033TCZXIY
XA0kHMx3MdoiJQ1HuezeZfmuG8uVWhS49E7KJqdkE590ybELq9NIfEHiRcQI2su4zmDdhojKI2Nc
Dr7LTMSBzc5Hkefz3NheXR2tc2SQvFi/eKG9zGH+kzlozoTYGfjzoLnxu18/uLSkrzHxsIv2mi6H
Ouxwzdu9509XYtK+0wISY+NovFipsYKy+VoX5c6gGWp8sMfBgLZ4UmO4Q4trkiGU6NV6LHvEQnu1
nYvTi8P/VWEPdWJsA6u9tua8UxR7v0iZ6awXz1DTaGpS+uKt5lmfMVMI25sDkZ5fqt3kwVX05FL3
l3VBUFmR4U9jBbt5FK9ebwK4Vx8CkHxyg2GhW29JuM5692bAHuFs6OV1yHijq1zuJ5s9Jrtvuqez
oga3Kc6e0coR4w6GG3YqCiRHuMMiq4DaOw9AB9weLHXTbp3W1rq3kpc2nTp085hGjcGpdJSa2TR+
tCh/DRtw6pH2MWIoUQU7hxKfoTOamTZwaIp2RfMrKxIoZs30mPOrG60rIDxvzwz+LZEY1YnY+2O6
rXKExExOCXYE8jUlda+McA+FURXGIzwILqo3kRxbX1sD8w5eMQlJsrHmemu6EYl89cpqTwQJTaRU
QdwkqMw1SYZJtPTAQVbZZs0YwwLYhuMcvPs1uGuMfD/OvM+BvHhT5seBwS+p5nMJuL1gIx4l3pK6
YeIzW2SIJQkcFYg6JIim6iSwHl1bmJeVxghtGWAHcm9Raq892GhOS+QyuEQdgkymYzaOpq4fjVOh
mBI+9tTdLxebTn9YeyW7qhJL1YkEeTN7r/R5DzehKeTRsQhS4sImrLDKURHJ6Qq8xMXFJtxGJWLC
A4pvL40ALx9+ex8yVx0QbB0wcqMXajk06BXqmeE+MXDX3CdwDpImuQoveUPeW7jrrIlhsypEHF4D
S+Iq8TCnlic9i5C+yF3X+ZAo8PdTVAcyqDQjXyGHD8gu9w0MwNrqRZnZMIHTy/XdKUXT67yO8NLy
pP2QZrX3IoTmod1uskHiEIlJ2DE01X7L3PjK0IkEj9QLr4FzSwY2I+G7RWUWaeQ+sWk5jxCxfqf5
3rjwdSgsHzny/1gvIX9LErDa/tnQyAsCUHAyAidxssebAOOmUJSfoX9O5rPdFem60/cBoSOm+1b3
048TEoJA+lxOMzYh+OrqYGv577a37me4zQGCDhqlAIpoOOoYhG4acg1M3GlT2sFwQpJsZuADMp4W
ju0dNMT9WNUUrA4VzXvOE+Y/WHPF7+hg0Dgrft1zPuhsillo8ZwrTr3P7gcrym1KkM7QHVNbP9Lm
S3AozQPjZx3H+ogGlWa/YU3CE+Pzrim34zgnfjoMn1ovgyZW1BbyTrJbyggsU7Fxq2vg0wRPDTxP
RCEZvUZnwMvF6BZhAb86MJs2j9Z2aYGPdR8+hxymHoTG3j/q1s0VHHBstFzmcNsAISbH4tQID9Z9
u8fnTS24sT4DEyGGjAHQMkb+dPlKZ0GIwaokf8zivoxsLBrl8v6RDPLPmOC/0+PaA0CZcOJ4QfOn
6gKiY/xHO+Y/Y9Dh3XxU+AHGfdueo733229db7963flrVrhJ6kUOkAs/ysAuv0vlMjw6DiQo6W0a
RJsGMe88OhMTYvNW9JEiFivcnUZ5EfUXEGOlYKTnwelooZyH81knmiA/KPoffoVdMb4PsX2j2s3B
FUoqxGiuln5KK/fY40kBPu4H/bsFTlr4b2UUn/NG/keTqMR2cM193dh7iIZLjQ8KMPSmu+Yrqqa0
2xSRsWGGMyQyUQckEftCz141LziR9rzqQUo6Q+mu0rZdgBZgcNmh9AmsUzVXK6P/7beM4JJ9r97O
734piXPPVuqdbax8bzEeZ+yUTVKWnYoDWNEXkHMOygDSOTtWfOgQATvThZKBtTUSKIRYkb/3S+t5
rVY1EJdJSOaNE5gONjTIVrQNNG+Ha/GfAgRSUeycG9h6Aq2CBCA865BD0HHgpb5rQEBnz1/q+TZ2
mYp699wxaUvWHjloNyouZyzIlKHrYCmTdPtw5v7re2XEUnKSDUxLxGW+yJvTuy+jGBfOlP908BO6
7tbmp8o/uUQLD+1uJmYnEixB3AXO06tKI4KSNzNMT2xdFSe+gvXV1MNJNoZYTj6xHhjByOJrZjUf
mA+Egs1801icVOcU3UKSw5BFReXC20OYZdo/iKBnFu4iJeuF8J8wQXo2APsPpqsS2A42ZAfXNojl
sf/ijXhRwifkezJe8xURywg8YTdZJLHZst6E7Q4LNTLavL+Je+H202DnzYUjF7LWSPRd+9HR+Yzp
cMT8mPHLT0u4DMYyLsYXL3hvcGjDeW1kEg7qtyKuLsKpD8IzD/7IsRwW1p3Ev52bQrUPulVjBNnC
yaMvp4h3hogJHhzo7lTdRiQGggQDxBhhCqQ2t1ufwDFc1n/QTgtsBsQn0Day2z/TXmCdUrC+SWyi
YGzGHPvp7AruFBcjwDo83bH7ZhPpdcWLWbtYIc3iZkLbKCTOAoAwId/UDUgCImCtDeAVjxNwhrkX
Y9rDTk2/jZSqQgIdi1C3QzK8cnKCouRJG+8Zz6PmXiZxY6DB3Q99FscPjamRzOpwITCJSbR5aC3E
e5spgFEKJcKsDyFbfuj+UF161tDR5ByZknNjY6q5ycnQlZPtKiGuD99Dkr2yq16ZyLrYujxhB7hK
2vkoIR4PbHVAfNl4IWHgPM/n80iBt00oC+yvgTqAFAOOcoXNW0UJArZi7U8AK7ZLYAAM13qEt0x8
HsxrTldLhK6goTXLfYA4RiMRFjaSVcbHvsP+AMWRFRl/Wrv7nZx876ZESNpeMtBhLEhxhtTfSsVC
dU6CdWOKNUdmrxNqcG0a+N7W3ZH4qZP9m6GC1j0GjYnYYP9WsXzMEKIG/07Au+QFJS922drhMckS
xNafbZC8OQnrSKhzQXHnZ3zJGRK7ivIOiTjwLhWuRrPE5Clj8o5TtbRZZAQdgA9h14OUwUYRNWRX
azJxScf+W1GS562EupJONHE2xRHiyD5l6VlX/l22jxIdsbBPI5Q9m7PO0ZyNWm3rWbNz2KIMKFmG
sjyKRepMX233jb/mMun9pTCSq+xwz8eFuoHH1SNMqRKMXjGXfxYCL9USOyEfeys8r9LwmipuKqhD
W8+KPVVp8NIBAyZu7m+IEKYkgi6BnhbugVIErFZDXkvnXecBbnV2HaMLTIN9VGaQpRZPVw70HFNr
1Y7Z0LPASZQucYQprAg6TfY6Zp9xvPZmXBOLamUK5xnMYEadincu7G0bPm1T8OLbjxRNkarUcBIW
VRwsIcsqkCc0w22fFSuSmVh0ezfbG46oF5/QjZ5Tvu04YeBrU98C5CpQQZIG7uBMKsVJss5KWms5
1hdb3sLoH8xDsXyS8KHy4h4ScM5foJj1tv0uYrY6dwU86dD7ufEAtiqJYoKBE1I/h5l4JFZ94yko
3kOYT+qhqHKSe/DSKfMdnGM4UDVycYEdtOJ+Ao5iFdD0JgZX7AbBfEobGAtyyKgzQiFU5PnZ6QmO
Ik25n+kJe4wGMuIuSySUFRNhNW597A6H8XmG0LB16wKscIKFcsoDdhlut2R09fHzg3HqGce4PiYR
Jk4YWrJr+6OkmcN7IB5RcU+YB022JYW26EcP79Cw2o8m4U/KRX4hKlyjyFbR0SygrEqc3xrJQbOk
U5jJtsj2boNvSEJ3KmfUSQst+THpGcTU/K07jm90vJNdvhUkRM8wztxlQupaMkOoDq5hRM7DDMiQ
DJDw+2fBdqk1vmKcotR7KOe2g/d/13GSG7KFESVMtta7h1k0D/25neuf3u+WiXtNsCJNxXjoinCn
6MtkHax0PrXGlliDL8d1z3RMwsaL5tzI04GN9FVnpr51Z7oulBm0At1EMZ4bygPeFwUVATgAeuG6
eOF6Rs532trrOsI8Y8DwLJ0+ESQDS+sr4Wlrv4YwFO0zYNFxesPvF2t7mD08ZGRCQzMG5vPnZ1EB
I/jjVxSAOxCHqcXJggy5VVnV22KgiA/2H2z2SVAmwR7xpA0zjcmfw2s3gRtA0XDAXAYXmQ8vZR22
L6FLtxWtFMRjE0QKepNnwN242uLLkId/Kl4MSLGEQQwzXtubMkagXuGhD53Jc3a5163Sbq/qWmVV
ex3SM7klaF+2gsaftN1Oz15b4x+IqaYjveOog2QP37K5K5BSN+F10AZaXwjavfHhh68IVL326o0+
h/CJRqaG86rR37a8L7wEzEDMCcV4GeXwwakmeeCgdBK89OvknHH32cWrg4QcTg3gXQc0IzduYuBT
0n669pfeQBwVkf80JNqhxuzBwh9m8s4KhFZscj5FSvZnAGNrMH/nAIrD/OqiSya6voveO9u8KCx1
sv8Q1fQmG7Fw9FtBnCcfywTRd/tTIL9jDvgaC7/Sw06H4FWDSUaVfXUODhkYuAtPUDVjFfYtk/dj
F80hyqxPMYrlONwK7cZboqWI5cK9ummcdrl1ojmF0B3w11tReGBp5Lq01p1lrIjVxDnCzZ5zoSzv
O9a1uQP4zIXjT/Sy2ahP+u+TVDjjJG+sYLJhZ5EozmPOkqDQ/DVPuedbrPinI0FrablVv4DuJMYJ
S45Me8EWAxCaNIIX35UiVds5w3ASevenSY5Du9KNI1a8C7HXI3fdJAGvHO91H62S4Sl81tJhHctF
lnu7pvzqrPArHW4Eg9WQvDVtXf2PpPNaTl3LougXqUo5vIJAIAwYbLDxi8o+Nso56+t77NsP3feU
TwDEDmvNNUPG7N76tQyc85N9Mn2IG688hbjrTvNhVtpNtbwuyrNqN3HcPTQYnzCG1vzOO2g1V8gj
J84QVyAORL0lFrGkkdU83atgYQnd5cbOYCVttcavk48cOrnhkJLdG7sInxhrrJg/tcfZH9HSpeWr
ab91C/IGud1MESS3Tr8u+OuG6a7DBqrMjqba+gRZfAWML1XuKnlGimTMWxPWlKxCrRQLRdpPKhqw
U10Swunsq+AtbtQ3eP0pxzLZYSNT0IEqAdHK4jvOSxPg/BYYBxVO9ySw4XQfl9XONLCplLAIZFXb
y7Btrd6XZl6f/hJAWpLxP0YPQU5orzxN60eucV0uIPJyz8VklU6T4GIEK5wTqESRSTDqdDghZChU
c88w0BvS8MYwrKZfrI2NRXPPb89B+lLAWzEYNzfau0W10EMpkxaVudBOvHg94Lw1fXUQQ4oeYS7O
5k4EPvwbBevWQtpIyjdmKLxHnD4YiGomQZQgYLr9rJ0jWpVaebOSAmcvIOC0HDwzll27V/9JMdJx
5RlA9ST9cZU6fyWJJM/eeXYxFqjkheJmMnfEAnlTg9cP8ZPM47Sj3ewyEklC+yn+JdF1BcAG4LWA
fEp5t1pEQL1ndPcZEREMIS6m3NWayp3atUrhA/tYyFBIfiIHz7e4idQx8I2m84Y+3SyMQtKid80U
H6GkYTnuG+Gv8Jqh1gVYFQQ3Da19Ld8T2PG1gDNCa6Pl4V5WF+xSuq20p9MjjsbFNuQ1ZEar59ph
BEXOyh+jgggVP6rKHtbS7NsTVUdbPMS0LI5rluQj7YNdh4ImN7qLGdViZvgyoXGORg2pI25TQg8H
8yJIpR+x2wuzfNfV9q2ZqSSxW8MlQtD1TVTnRYc7OXTwiIDgagFgWQLYg1R4311iMWaPqe2RGsNU
RpaKSitof8I8wvPhqUDw5VFnhE+hF87Qi+/RkAtLAdGAMsrP4V8U+n/YSBORS9FvgdcEpNbiJQL2
ru05ubkFQskGWr/kEYk5y9f8Xpt3wY9vpuC2lsrwdWbmo8ob7BLuRUdv13V+0Gq9O8/hSxHq7pCA
1OhYlvFtUxaBIFYqvtGMzYhMd2eputQGcYcl5hyAXtG/ifA+dFoUoRwCk/omNTmML4wVMYYa0/Jf
68ivVccjsiAPoUrvFW2fZdt0KB+hrn3kBSNVG1MWLq6w3VgqloMm1tM93rAU1vDnm+Cm9CZFAoXU
suyHtLg0fb5T++wq69qeKGAGVk/irK7x1H8AWrtabG0JcIVQqq8bzMILBvF61W1amOq68mMuLpVT
WCperTm7LkJPsFDQQmey6e2hbf4X1oyXFkZPBbkTt5KhWpctUMS8vt1Lqt/RPNnprYGFUVABDDJt
Bfwovr8ObDEUYxxMd+R7+W9ynJ0UnOYCKQcrjqXK1+9AcdIB/9Mp2WpeDpW+bWt4FV9tmn46aHkL
hJOO9SmZKiwurvtSrx8TibSSQXGmF1oE/244AC6ezcl4n8kQ/41RHgk6No4MK6g2NwTi/uRglpKj
+B8eFw2KG1cdfUfi3Brmn068bbjn5WcgGYeq3KYaIcHKzcDX2MYtfhrjfVEQ21De2xzDtLZaZ8MG
OWid559123/AGxjUe6QtFP5MY6t3EG7VWt7Gqd3buQJ+xXylzI9d2EKhwPEQshLXua3LUNsWiInd
dkw+hzE9L2T7SrLyotP+NIhfU752G/4/Fmbq4lrjW/FXhN+DxAly5BsoTvyyxdOeYeroiaZeZ3YI
VUR+jih6AH0RvMcB3m0Z/r9gR/Jso+CzgO77ExuEfs2TQY86MTUlH3lkv0iEzcrWec6Jyva6EAtI
g4BgKeLKPFT0vKku3TTnjOS7c2ioQZdX6gSbU7W/ioBhVX4SDfaCy/G47dNn2vTbaSYfV0Yh40Ud
6iInOxoC9q68UbWg114scyLmZd9a1rFvYdVcgYw1g7kN/XJqB4TffhDDwc2q7BL7oAnfVghYAxRT
rUrcCI4v/lWQ1fJd76Dcs429Aq9MLV/gBMdVj/nFDwJ0BnzxGkMvFbAhGr7q3riNsSugAkofGbaY
CgOT8UzZz++Kkm01YtwjiZxthgkyBXStIEqA/gLCli3u1D1NXoHy1OruBdTSGi5R02XXfuhoeDYV
DBUWTFqeh7B6nUL5zcQunpGGxIR+sV/Rznfz6KbthOS72OkyE5BEt99iO9nE7PY2/gooa/RS3QQ5
TuVqsesXE7YD1zhO8jWfAQExV0FYYCxlw06WP9k2fVcfNdC7EuGWIXuKgUkNGghUYMviliHRflxv
YSAkrbVEsaQxLCTspGZ0WtmeZAdHiR8Q8GyrYEEYWvgMTRuMBkZvBMyqNvpwZFSIuheL5ecYMaWx
n7Zwalk+QcMYptVAeDldbJL9tdCz5oSSnhKL9DWLTrQ7oiQMwZVAZ3mWBevbuDRDzFKZN619K/+Z
5RGwhirlVZvrzUuC15eK0XJrWp/INSzH2UhDjariYhNB7cQkTL62hgpzFrcL7b/f03HmYf48kEEk
PvyA66YcHwRUy2nU7OT8m9es+hKrSGwmlP63zb7JPCjGm0SgXIB/Khe1HDBclUcvCu1Tp02XeGHM
KyeuTg0u+urJ8DNtP+YMIn4k3Xil3kqA+v6TFyvSVZKXtSxb27ZhGC6HcAmSrY6dRyh5psUZW6TZ
tsqfI9d72j7mabwC5dzLgqk96XIQ/BLYtgN7jviVMXwtRxxTaZ1rCrHQj8PyAvxmJoe8UXyKj74N
r5Fp/Bgq6o4aYVDFsmpyAzzPqC0EpMmLZVSMxEuGJNKGPfmllRm5dCJa9IoGVmAHEoAAeMpApnGK
7Cml8CBji2bkR6srPpyzn/J5K/ziHOsg/H/mtKLYKuHdMvdgG4n/WkwL4RMde3gFmXHSpnebTCKI
SKNFMvXNXH6s3tng71PygNS42tRl8RljYOAk9yHX/glujRk/YD0x0Onyf/asXqZjzzBNZ7cJXdZs
lVxfUej2WDeL8UvNmceBNnssZI6+uvgZonqvGhzc7Ue8YM7GPxbHZ02C4SGXRCpYf/yoBezhP/yl
pBquYoYApfnUNjfgVthUyimuOUqF5Uw1XU0IT9ShIy3VnB1yY0DDn+5lK9c2tn5qJlwfS+mlTI3t
Ur+JkCF54YsBnBuLbzAAlXFNNTLmmc6DRVIDsmuN0dSENXuCOL7VmU08i/5JEdm041olHJ2bdy9O
skEutjK3K0xjRDzZcpWkGvY89AU2vYZxYF8x8WrKkwpBNdYiP5jN715KXiS2XFngMIQbK5iWVBSu
2ZNNB4vQVKBODbWvYaWTGo2nwAGI4hJCDuxEqEWV5qkFgeTJjFj4OVr5fxc2qJpoQkX82RizcugP
beZjuRgmSES5MNrU4VfJau1PUbg3Riqcohq+TcAti0M0pk6UKtlNuaba+EGVGmIkKdp0zt8Rjp+O
QzT5wfqTCTddOVwlMVUTEOTY1YDRdKsNQBXJCOWEvBa+K9X0HJM2fHP+AqYxyoix0HShjYd1TBgZ
UeocHDUqpT9x6Fc9/A276tEiTEwblJfcGvaOGQEHhngKA6mVC9SrornZhYLgJ4lahMLWKkX4oCOC
YETDrKjshk1eLVtBZAOwcQDVeUEmGoLiPll/k1rfRutVHVMcAECQ9iBpaCchUfWhfuRuFI+3NJkD
k1BnNOzIGQw/Klwn092w2mn4sQCPy+WXEMqBvNFAMTwS2mF7FQQXDMP+I/q23YVj3Sisnci3m8Kz
Fde+o2mbLvb5CGWeeXqFrIrGFyMZPJ4kF/y4hWtM+7rWkdYHJVN9K1hQl8nDZsTAwiJ/3LDivT73
25i7mccfKg8GrxskJNhzDTfbQCxpJp+q8Ntn7gMAWanjekRB5pD9bgbwMxT0qiruE9Nj7oNDmsub
NMROCKBdg7VBIU2XxWb6Pxxk3MwB+4O6E8XpeGvB5Lpx9s2wJ7IWft07V6ZYv8S85eGXUCAuWvSe
xvo5VE9TQ5sE/IXvS1BprlySV1Ye2xAOthViZKJne+Av5DNh9O0Mw8nkbWN3GeMvhXVdjE4awGxC
5RDFkAtDQMZYfHLr4uTmrge4nhVmB/9BS0R790bksTMLNkGVAzPxYUiRZXxJqWzpeyl/TvjjFPPG
Hgx5Y6h9u70yj/GxxoPXm6Ch14btQCuLes3YGIb8iu9dFPbvSRvCu8uw5vtrsbV0yq9IFVwrIQkA
5ZAmE0+i6Cj+WIlUSxx+i5R/mfk17Y/qPp2lI/2Cw+Fn98MLUBlJCTlkqWFLbdIOEffkLZ4sl+Kn
hSxL05+HByXstxoo1LTAxMQRhUvUIy79hosTLIoEeZ9qkVKKEC56ZsC1VkfIHpoLZ7Ewq/lqF0Sf
mcdcipr/w8HwShqCQ8NvjibhUCN2E/CqLYckPWDVrMTpjaALudoMUrOwXCX0ymoJ+Xf4HCB2Z2P8
IZsgV32POclo/eRBsw0DSBcsSw1BiykaaBO/KHKqGlrBkbNKJjRnyYZrklkuMxJ/LJxjoByqHtWj
8+LAmWz5fnMZbwD8T0CLbFfiWK1V6Rnyfcat9oNnwMrRl01Xp2+LLojTNaF71tEMCkT2zYEoKmDv
8EXkJkkezNlVT3LBsPy1GS70/IPLTLXFAvV6Kf0qW9BIqQsuy5LdnEDbpLV54hQpoJg5duXalQrh
gOuZOjqunsksQP+/wv5TOWCSvNEhsOEXUkzXmUXZoqkvCHDSEYVKlS/PhBr5uoIdh6khcI+PML9I
MIKjbWWR67Qf1FSQo9jBONYr3R8nNZZ3EOEbOIqA0mwRD4pjOtailoPwDfF2nWXFnjvQktSzTQSk
jsYEkh9oLmzmvLnlWB1MKjcK7yGP8BXNoAKo20D0qB0Wa/CMHXKMqQP7edgqwecSHBzdTxmojpbB
uXYa1T8yiTNM7AOdKm6NZKulp7YRjczRq0Cpi6hh+qN7BciapcfQKE8qwLG4c82cdQ2XuipwrFEE
iDNB1FbKTetE1Fo4Od4ETIRdhGsr0UGnmy8ldKbMIqci3NkMfTXrobb2r6hAKfsWUMuoeVniZD9P
Krzxmwwh1qRr0gJPR4YAOlPq6g+FrMOsaarAnzRlo6Kj7uLIFY/T4W0m4Ksd47BWU1GLwzkZeyhf
MOxBEaRi0zJAnRV6Z+EKZJh3YZcqbAInTjvK9qp704TribABtdzGDrf8UoiFtATdjyBGue0zaz/5
PtMFq++SFlBRho9p/pdlF8NUD/9VdEFzpIQUA8KEQC/KcbyF9kHkj9VIIfQAhBJvN+J/ZfinmL4E
YSjIAAErkNQbS4DTQTZeu8k6hoGDA4XPj4fpqsUKs85gF+eiEaPQnBOZOTBzIOuWT6TFlM7WNG9j
54nhknjffUTkbMs3hmp7CV0OXATTiF1QCcH/Qagy5JgGk3ApIcyatXsB+yssoKe0NZK6BunjlB17
JjkhJumq7xTyh9oF4OHNpsSQSlEIjWkMkDxnvTDlYVUJ0UAGL30hBzDjBmgn/piJiTdcodhutmOm
rqrqLKwGU3wK+SCma5UfuSLse3LImXu0DI5BqyJdKZoPPMi535R/fMTZmggSUQhapmtiIGS2mS8v
zGszb5QOmWKSZz75AfMQAa8JmC2m7NHmct8Wnx15NVzd4qoXtAeC4teiUrERImF7PTSwXDDoGmTU
shg/AZhQCvcwjSi78K0Dc54FmSX9g4Ie9xdzgXaHnziuIZOJ61ZmuJjwuTVOIHlaX7Rm2KEQ1NjG
U7m86JVyRLe2E1+FKPO1TLsZoXXF4AEyQv0C9wj/r+ImywpaEfZd8zfDdxLiseaP1zRS3LjIuJ/+
sBcUd24VXWaaQFHXzzPkP3DP8AadnSdB9Qbze8LItIbXKt70OIzfEMeFqcw4SC+UGyKub9Dwp9a2
kaQgafgSAjfYEgJFtIQH3cIZME47YcohPRGs62Xpl9D+E6EmBkOeSi8sbmYBUZWTKvmrdf0hnBTK
/olagIEEWvjkziAUvjlFGIs4x1gdnIEfmeJSZY5QbpZc8wJbbNbb0NMoRbDKo1POfZZxIjZliNuT
ve4nnDKTuwuRFRPGG6QWtXjOjfYS4p75XRvGVpYYC6Wgw60/ZZAeIITpWPgvM+ntTfta0AK1nFWU
D0JjMI3pKTXOgm7PqVcae6QZ5XDnOxBEXk2CI1idJ1FEFaryonBiaTDFFmZdFBJjSa9MSUyFh6ku
d2eET/9/fJ4ccaqJVY9ZLS9xU6wGCZ0h2G9Pt7/gL2sYoDv6vjMv4jgtwAkwwCveGjtB/2f4Cs8j
EtQ6Q340av0cVdUry+C9rxijL9pGV5AfilIsurQZERYO8yfspnhnXFRlDuhj4LIAuNSMXmFF67lu
8Y02t712bAoGMuUfs6VCt85JerVaYN3w3kjvAY9GgfAbAwPPmOTGdzQ+kC0QNOglHNBgY7KVEPut
6KFx3uDqgb0QUPMzi+Or6T3d2sWKdKny14khbEbRPc3mUTGcn9BhkR8zKHYrGLPrDLvhjrBNy3C7
vGNIRi5wKnMrj5eio75z23lcG0yZmeWZ1iXroHZFhjB6tby599qwIpnwyiIlv4gVjgw9xEs4ND2j
Mr4lxCa1U58IbJVKWGrROowY8YklmYiUcRQlPKmmRVkbZ/tOqMoa3lfpNO4TJrAr3i8+MX8Stjzc
kjUAbRcHP00v7F7sdpP1DuAuaxJKEzfsEPf7WQAJ0SPqaLybmCwd4u2Xf4qAM+VEjCSYXqhJ+Fsp
3WlKCXIpvzMm5fHCNY4NTd3cKA/FuqoePcOfDrKIwTGK25mEPSOwDun1R0v/tJ1uHcR3KOt2XL9P
fe1OeHYEBk4wNTClKP/bSzhdJKvcT5DSsECAEWYQUqezYiO4eMdIBfpxypl4hyzw0Xlse9s6R2H9
UWnNflYnxDXYqKRbS1PXA7ixNOpo470RnZ+Tv6pAsLABINvRlPLQYnr0oHVBiai8MpA+5gX9Roqb
T2lWr7qlvKUp5G5VxwhUZ1Y+SBNk5do1VSButmvLgA4d1L+xUTZdFrw3hoOVk7OusNbg/r53GLsQ
DhjWnpMi9MgMLAgHUN4daRu0x0yyoN+0fq7CKqfGUPNq7wjSzDd0BxSy5H4N0sZ+Dsl1NIdVyXDF
UBD3BFD5mINsyjjgmtnG9T1UjxYGS0so+013UENumnPFhZ8zOBp53DqssmfE5LYLyauF5dLZV/WY
NRcYQ/yBuYUKAwMxqLqPmjxvZ9+onjMtvgzJUVYErsn5QspiOx4TOntcP7bGNPpJO+5IA33JOQcy
/LM7egO5M18GTud8iX8ciZ3QTw08alJe0vInlXAGSDQCscLxs5On4zzEGy6EAqkY9eGOppVuQEPn
OKKsycOXuQsB2ttDXZ/MBduA/J9aLxsV5afU2J/iILC+eqABw1Dwb+QGngheZ6HubFIEONwt8ssD
hr9OjjVPdY+EZez8PWT7tIfkLZ/s/2p9pGnY74wgtfOmMzgaBdw9VomHBYlQLvRhtl36T6yVxOoJ
ChSPzgpQTCMmNrPsbRXPr5JxVCPpoPXWMcBjY2h3SpSR1VWXb6F6CHTDK8dD0/L3K+5SABV8BHuL
YE9kHoKG2zXoEWe07Ykze2PUH/pWuwC3ChiyjM4SPvZ0OtQ6THjxzEcrx9Q1vN3UnDBXFG6jinSt
95oWk3VJ8U1tOFFaIu01f2znpb86I7nmBqOhqEX8jClliCzvPLBxBd01gcJSQ/ftMnmbhSd5zhgQ
2ecctQUvrtQOsgfVmzKaOeDp6N/1U5ZVzAVQAEd+XCFqn16Enr9LZH/uq6czEP7ctp+lhLxY0Koo
BPU2wuoXZ0BRaw7eNJrbuWtfNHsgq2If0/MKWwWRIssM/6vNp3U3q4dQZbqpzy4ejo8WCw8Lokpp
/9m7ninggAa5KXzUjgbLV3D8qlTb9urdmmBYN9cw094cK98LyVDJamkkiltQmMl5z1s4YqCPWHId
BKVOFNBLH1xi5c/QAHwjFKHSnwKRsXsGMA8KOAu2+mF2dNSFI7/pVnroTL/CZs06Sf3d7BHjb7rS
nS71S8j0EzPNtbEpziGYzUFu/d4zMStbJS8OdEdI1HdtF/ON95cE12rrvUg/rc1IDvywS8lMJ61o
cDH664F4MFBluuEyUqXp76AqtSvdpWEt062Guqd1yfgoXom0RlWKm7E+vLXK2/ywNvHejq9G5jMm
m4kMAJVzMSFiHoRKwcEzw4durFe4V7ACV8FeqJ/hnLTQy/eOelFQGe5hpR3sp/ysMTnsvV7ZJ4G3
vKeefZY89rHm626L+aW8Co9GcxAzIGlnh34E9cB1SGoFEsdAEfPh6F48oxOeNvDsoUIu16a9xnva
LUZg1W7uXNSmJUuAaCsyeUokEJvoNEQX7HJDAj4J5qElw53DnV8Ly29sNNuruj7U+KYr7xUYFpyO
foUtSgvplmlG4FXaKzQamWxJw+VrAFc8t4jzIF/LO7vzF/UBp4DIUiAXHdxgXTmb5haf03Gr/DGA
NbdReCaKU5oQISE1MyUvHFDOPPBBw02X94q1J3y8r0Y56XdSgJCm4HVbAB6eiQ/W0ncsJgg0RSmS
X0YCilfpKTyBWBFTVWz1r0Jbw4lOdzAneG9l9cLn5ttGHJ5K/sJztfc4lWgpA0IqzxXzd2017DRw
2wUA/yKhL9K3wpCUMx7NKdIBi9A+2FgR/s5kWlPkuZCTihMUJygxNFf1Xss+yM7MMcchm451ZVUf
+rteu6mx1t3oB18jEuBYdM4VPkoyvQTdo6g9LEBE+JHQqlB/btuReswDNTJjyDIAQfhXUpvvzOHi
wFIYaMtc9pxSbSKmtLsKNIWROcVY6Naf2iF79B62dKMEcXw1wm9300v3oaP13EGpQFRJg7qN6OKB
s1jmX80+eVDNUwRlzEUOCM7UR4ej97n/B0sA48Yv/Tf1Ql9+MH9BVYZYgUI1Vrc8PYY/vPwIHovB
i5vbu7Y5OhI0HMgUWzNYlz9Tv1IeGt6SDO1HaqkN8Kms7gpOrR8uj0HE2Ixv6rZiJ7NCyYviVYLR
K+27uWfzd8UOcoBESzi8QxAZbIRjzEfeJRikqB3Q7vNFMpGhX45Ic+z/JbmrYBy4Va65H+6mxhX9
+3Z5593CBWqBnL4dRfwQ/tkh2CcY5FOWENnIDerTxmk7QRnI13jjvYv9AktFF3+Eh8lqhzNbPFCk
sgBrrB2+edAS1Ye25z1oZAoItsh2wTmEz+rF5dZQNvhpNNo5KLZBvDE2lf1WPBnCFOnOUHzsumDL
mGRtcVm64EKLudJ8dmzwW5wdxqc8vXwb+CpPZ37gbz8+NAPC9noeLwoTzEMSYMy4Zd/E/YP1LSa5
6kE7FL8D4Iri2+jFgOopf7CnNF2S1b3wkrSIiw45icsx5E50S2/1ix74+jx4WDSl4rwxjdcwPU0l
HD7sj7dxuEuGUxFvrR8gK4YFBy2mnsCH9nOO7kP1lmtXXKAsZhIB8VpZe6ohQU6vsAuL2TW+FOvU
IDgoAWVfw/mVkrLdytNpYUxMniwoLJ+M1ZbB2HbpqXVYKMy7N1iUMi7MNrblgTzqJd3yFYDdOcJ8
CPVNI1/y+TWbzoF0UUTDjC+Ydg3Hj1G7StabPLzx/xVpPXjq9LfRPtMPQjiIX0rrFgwfVXlPlHfw
StSSxD8y/MKhBJJZf+NNIBEe3X7Br4XbHsXBLZVoHvHQ7gcyPu6EuuGYw0G1WNx7a3Q3XCXs85kt
vxn111R9S/PrwtRJczX09ebFZoXNGxwzyG8OcNhPKAH9iWqWUOkl8Yen5nOptS/cI9YmP+bXgdom
9AKvTl2nv8cl8O9nPX1G1gP2RcXj4Pt9gzvF8LPQPdvchOqHyoksb3limfTCXTRs7Df2ptEe6BgZ
RIvdnKgIIlfaoYx8u9wCUVvKDfuhmDHK/BN7lrondgLtrZqIP00pFuzZmJgw/GrbVsar0hWqq0N8
XLyaw1B3ra3xufdyDkDFW9HhUJhgZxME5+abub/mt9vmh43Nv5RisRFhgejJOCBw4dKfYOt6/qvV
bVPuO9Z44KrF2tL9rvLixJsOLdOOo+JsmQyqMLYlYlfc+JIT/0GO8R62G36mYfqjprLLYTqT31pT
EeHiHZ4N7Svr/0pJnLKhfe+Ub6+d/Dbh1F/GX9yI0sXDUwt5IXeK+lc422HHa7KfW1z9PDy6mfWC
+3LiOpUffdAblp+UeM0Oj4OOth558sfCSJxkih4h7araVJyA5cp8t6U9R79W7MxiGx5xl5zdfwbG
qDdefXzNP/tmPzyJvSf2IsLWB41JsLNhFJPBtTJ2sCjvtPw45b3nhClXR+oOIMaCUAOc93aKP1o7
igzFG3BhwIJucat0jbr9B5Od4qy8j7jkIKzFUmkb7ig74p1x4OwyQT93Q3eoBmbx2xmlk4IluB8X
38F7lF6KD0SAvCFs+CScoU7KNfuQYH4FQJxwhHY15t6QC+6s9LB/xJ6hfw3FrnSekQm9fdWV/kL0
FvK3evWuXWrskaI/Ov+hXeO4H8Yr9Reur/07w+yHgbmLPvhsbM1UcZ0jwC06WDy7lG0o7Zkz8GDn
HY8Sbx35E7kJdy4GSNB2jsYGSSpCRCwxb22B/9Na7jd9ttbfYXmvQnUFkp7ZWwa0vfgW0TseNdak
hiOJgngaitf6zAnCtMthxkRCESEQeDkz5N50viH7KVHY0guaD+ZAUCoBCajoSskCiqaveZnQYIhb
kssPHyloKZnhTeVuOtTJv4nYeGVtDztoaLgROcqG8zhN7qQSGK/QtQMDK5sdJrzJdmTYzjakELlw
fmRPLrLE2YZfOZ5z9ip5UMwcg72tuzgpx27yCWm6eFjnEWnve0fjt1qIMIOWzF0GbDruqA4LpmGT
cWbWzavar7a0k9kzs58AaTJ0+Cl+m711biY26pbInc44ETu9Vk/dvug3MhovCIsY8Yk5QpweMh0t
HRMC1wjWpE8wdcfJvrAvcPpniPq9y61oK4ceN6fVwIiq3OWzT22KOSulaf/a7biXcpyyU5c1MYGv
I+DYFj+BfR/wnfyZNOQoQDiwhMlCwlLLhUZHK5vwiD9sMsup+/aDh/s1IgyIf1cGB/p/ZW710/X4
ha84Qqx+y+VtTC8xxiCbimNFd8ujUdGm8o2YxZUgPJkolsrl3s9MIufcaNuPuICuufh/KYHp9KjM
41UF1P8tP9otRd5MYqLi2r+cf21/ZuYR+ERtSTt2lFHudD7detjHHm8B/KTGtcxjsTPi4K9aPvle
IESlp7YXFchXPlEMNt+P6FT8LKsaXe7Oat5xDnE7tjmCUggszGHrFaBfDpb6ILi1ATIC31gHKs7f
bEcPNjzhcvP7LvHNDcM7C4tuZkGErq25tp1zHnrcGaOxydGbRMeohYyIXvuVCuggy0eJfUSH19g7
rA2Uzq9tV11jzFM/4NbQeldvPLVyRUSE+I4gTO7oECAajUDdbHx3eAlPc/1m/Ap8mJYNuqD6ovyW
8VnHiviZPZjtYv7PMjqZ5W059F7sh8BLq+KDx+jl363l2s/iQUrQ73Tlg+UvnACLT/PDifnTfzPt
smlJydjEYtez9C2neOKpk0d9G+6sM/fLQX/INu2NoZ0j9KUEKrV4wOxK0o6wfwBTOkTaTvtSH6Ff
YQbu44Eig7bv4CPRATCow5BL3eT2pgveWV0VElFqmoGAtUc5f/b2nV8QM5+SxlPeFLj8aOW6s5J+
Gsq3RWfcI29AHapBvfQrEsY/IZY6uJBZiF/94sM8x7+Kj59vontUVdwigbmR/iiV9d0iM9HaQaWQ
N0XuVSwSJrOluKLpATjzaghXp7649QpqNAL9cCmhxoZ0yXGLLa+1HVkoeDISYPc9jC/aVxDemIGh
rIhKLILuc3ErdlLEnzjQ2xQ/M1gc9PqAOonDTe2PBA/OGNcctJkv+Fill+C3je9jfIfT4S6lz4PW
059M/V7CR1Qh7jw5yndjXQb1mwtwTg7wCpL2wA9H7aMLHwGN/DXFIYjgOiS7e27G6MB+RSqbA2IQ
ko3WipomiF6b6TrwjRGWAW/73VY+hFrchMlGx8R4aYfbSNR944qtIVjYRN/Znd6sitZa81J133p1
lLJNA64cbAkmyVrUvhs7OCO1QV9fvY/WPm+IxFxpd6wpppdBIihlFUD7MvyBCr68DduOB4COBHOh
BiJXijtvpfWfgWQpMJ267agcuuUfhiqCymnCayyrr6k7MTHr0RiTF2TBZJZeQYQKBugCnbb3cNLF
YJe/BEkcsSSulwC0EYosCYf4+NiCp0ryuxiRYK2YTwTffjSpX85oVCoW5RdstDVYCz0p8pFmLaZg
KYoaByvnHCQea1KGkDMbiF8xWUDv0tOJC6lcfCpRyxb3FD0Toh3heTDYiT9S4YsJKtNDBEJiGCEB
Aoj/3HRs6EII6kL4HjvOmhkvvn+Ig7ArhV1H3qwtkmCFaS1mpzMIgA5jUjhfMZW18MDX6deGdNf0
8ZWJnRChwSHmswHT8Vq4mmiyBeOF2cVAGnDmc/0WPTwKIUKYvd7gquXVJ49Bo5CvgkYY6ElIrYIO
k6drPXAHFHFC1cnwCmsV6MDvFVodzOlt9WtJHtRyhEHLdwbJfKQGxXN8l/qTEj9y0PWCe8GBOsa7
leXXf5b9MQTvPGYn/6uzK3cZNHHIj4gkBT6WgBxDagZgWzBgZWxm86/2NABC3+hg9Qc2blVvfUYf
Lm9Jf0R91o2Wq8DJVtULX0FjXpKU+D5mpqVaeW1KFhNAWIFuoybVQB6mbF07xNVQ+iTVs8hOs74f
SnjVtnKEreb1nUFla600BDM8UI3p2ISYRCbeDioWzkLJl55DGY9JM7o5/XNisGwMDswmMvsQTSrB
4TpyVArDm3CpiPR19hENOawzlc0jt84tS3QkKTSRTexhkmYK+zj0ikN+zsoQ2wkORAZVlXLDJIET
6z/5vZIfyV0GLQtbLGYn/DHtp5Ajc7c40GGwoLRH/PBuUkgcErUJiwPl4og85Q+glHEhA0fkX7oE
KA6KFwJ9SJth/DIN9TXlApgzdSMmv3LGcJBml75QJ86wcLT/Pn7ZOLeF2B3FOf33W/a+4Mu1CBrU
cpdvUSe1KDH8vHNtvMRHBVpgsM5gIWk1mi3INZRjgigeX1g3NYWueha+y2Z/sWnt5G+kphb1r2Vd
IlYfa/R/NJ3XbutK1m6fiABzuLVylmzLXtYN4b2WzJwzn/4f06cP0Gh07y3bYrFq1gxfEOAgZH+/
g6YH5ytIPyaGVjMwx2il+yewKSDXeAMKJKEptj5q7AlnJ2P8xukZ7R3P/TuaY4bFWgiKAKZDz1Kz
vbqq2cJ4gEfG21gKkRjHw0oZwO4DqgsXOnS8/getFwG24nK2KKvhLLC9BsNTfgpa/kacNWUiJZB2
4OF4WY3goLPiEAhIGhw1wkewDukQqTVXjrevBnMXgpxovZ8+fw3h2Bf1mzeOf4dwfg0ARJV6Tzam
MZKx95kdrDXQGQqZaluYtxzHFnsUfhEZjJufAqtdhnG0ZqQc07QdAYMxeDj3TvdWIgsjOFANcFE1
q38TGrx5oKOqD44mtLs34cWaOpMS4IxAm1kIhnDydOJg6pD3lU/x+3WRoweh91Kq0VEQgjIOL1Dr
FnUOBzK9kmyS9O6M2R8Hl64Se7gA0JvbYVys2gDOo2iZZ/qi4wuPjDgh9M4JuthljJ4Vbut/5jr+
HmImNoHb4VHAaHmiFIJ8QHWbYQyb3u22ujZR/Qlj97MJjUMAAGlQsoOZOX+C8MgLrHykCxHYpOmt
HBQFCV1x2BrrRYqvgd2C+0H4J2c/MSMUGEFdGxuRRIrIg/1ngTRlohcoCAP/5aQZMuBlYOa66saw
tLXnwDtXyAVwB23dnQDokEEaJjQyCOs6KkbWwwG1JHbDAn9w0SC30N9AH/5RYtSGEc0SJs42zLvr
DFO6mIDa6D5S0rchmM/6XMLbqzMQa8m+ToZvG9m5iUEOVQUjHTtXd+bvBTRCAk/A5qa0GfGkuDgd
l0FWw9RraM30/s0LAX8WTxfsXRxHt1z8xlwZxw6+A807YSOAawDn4hXBRQdKkXLN5sFDZYw6waYJ
gU33truWcCPyLmpHhqPe4iK/6PlaUELAiwQuH5PvApHktrU5zKIgoNGJQ/kmax38g6plftf9r8QW
+BxeynIfi6NBgTdc6tVnolCEHYy8jRLFVJQQ1gm6LD4Tah9pb058QKmWWEhqCokVb+XmHnHbDHi7
ruoxexP20a/AqlouYL2D3+iwkmEojp5Vm51SS90KSCJwpp3oGSnV0eUTMwvDyyERmjUatXzzQs1/
dafaKN+GA2x4wCOROeyjt7z4hh8K0YlRtex44RHoChPtaGTQgBYInBrhsre1/69Sgv9q/n9GcWeb
MH2Td4PN1TJ34iAjpZPYP45afuk0DYthNWKCIXiyXtN2FstQ2ziiuDSDm2KZV8FzAK5SAxCTnZVB
WkmJAZXXbDDrKaNuYzRvZf7HjP/WysGEMl72Py5wFAW0KzhUfIFVyB9c+iEZjuwbwI2XqCfpRk5a
qyq6IMZGlEeq6EcUApQPSybufFD01GEM6AAsDKeGBalDjDf2HF7qjFtcOgyFmBVZ/VplHi4qH1x/
LkYHv6g192aJUBM4MzQELPPSg2qTzxijtwF+OmbAulCbBf4C70reH/unhMRv6MYapGSO+XMwtodw
PHle/C24Yvrr0z0CCMIl6e0A67RYaYiIQl89BzoLJkfMLdgIXk3TYevZ/tFEcEKvIqbfSGuON9UD
mufvBoCqEPL5MYlMYC0kyPEtCvsuIkI6o0HiPvkeqQ/JmmJoD0O/QXpfBlbOBBl3tJs/5qJHYLVr
t3bWAkESZc4B4JEoDlkGs2liO0xZYNYBLFxFVJkBclw7a2Mh1a5DeK46Z5d4vf4CNR85owJeFMKx
FTjYieNljQn/EPjRHBd3bCJnOCLZtTP/04xpZVnXaiB+GZ8D/aoyEubQR8ocxaMdrqTTukmV7dh/
h7b7Hs39Zu5hYWb4gzUtMJMsg32Ey1diL3onIE/2GScMJ7PPUEfzXsxuOqGoBoQLyNoULIdkjXgE
cugQeJiHgVog91EjLABFVIjpaIDPjuL73wZT0lpVMPKKUC9Us6s3qTfoIwybsazRQLDCJyhifE+y
e8hQMpJAHmIf8hlNwyFjAUavWKfph8UGzrofM9McaJbGgpmdiYY8Q+assx4V8vHkrw1cQWG1YHzk
12gEDupRjNrd1HahXdbrjCgTQcsfe2SGZzTz8Xq25qM18mD9Pm7bRU1eWrHnkG5b2jn9UNpvQRaA
gDNX4Z82hrdOyY4SvOVXx7o7pAD6SaldtTkyT2bAwMlNMICw2+ytResekFr9KmNeEzFHJ6WhPD9H
LqYeNJczBJCUyqtkK0aUbG2uZ718HRUaKDlCjTlunJDRrF3iYuYO1CxIGUgwIR4BOZVt8k+hzT3X
qHvA/EVtZVtaw9FB7iV11OuIwN1MU6xElFlUXXJrJJ/xl0Hwtx/jN45LwOwGdDPWLpQMT6259wZ0
vLnb4ffAzFwb0FJQmhXgOaIqkqSx6q20CmHTSfyRgRxOEbdNrF9Lpz5TdDAT9ee97r+bGtcQlJVN
xvA3LYrnnJVCS3yxi4Grs2lWVnNX52cJ8tI2x0eGojMN1u4q2lHWVLy1tNvi+Qj4EZY8ApA6NAKE
I4QCaTst2iNOcyfXzZkr1MwDZd0sPX/off6vCN3DhFdjrlMeJTsU9W5ayBAzGd8rVNfcBv1YxNxF
khmppcAB98S6xawZVBwt1mgfIuzmYEMDXi8mu22T7kJhJzVXytQgoO4C1bOQ+ieu0lPw3vPKSu2m
VtMRVRxx3YSnsOBOYFFpnYNbHWdKOhl2KYdc/yqp3ecyWgv5TcOBsEsULAOqTZyQjdNliOYz+qyr
4N3X4lNgG/tao7uYYRiBqmlkD39FrLhTv8ehParxTIt6DtE1RYewHdGn0BhgWJXHiBpWXvCnHmDO
m/WbWCU69b94+s7iPODzsPfmCo55DIIFjuswKJ8C25RQRiSP/kWBff1FEnJNmY56rIgKtah9DOpr
NDAFa+r06U7Oyc3616yxD2bbZS9IRkTqsWyUg2V0l8FEeiINtK3h0Yl11a3aB1h2kBx541aL7JM4
iikaWXoLoikY/8vK5rXTk0PZutcwlw7NtOowXNFHgp7R+OcMucdET5jvtOi0VUgofNRR9LdA33r0
Ilylqg89467iGm4SxM0TRPGbXPsuG3SXZj29gM7Cxcktz2pzcCBvDeoMrc69l+4qaEJwLiQT5GgN
fhTYYgSXMFUhb6r+JQyHI5nZziJ8tIHoUqZne/rntXCS9HSX03MNm/LcdQkwpeFujNPFnxVgf9xA
o/KZtbvB7M4iCSEEFW3I/iTRstcQV2RAF0X2GSLdEQz/3uhH8Pbmy2JgISyI6OAsxoUsp+A2M+Kv
ApXQzZcVkB0DBQS91FfJv4YmJbdUGk9olCC4mAC5n0z494Am4PFUOI2IPK3Sa1uKPMQ0TRVhKb2E
9NPeIt2i/fSYB+vbbsnh0uCSdD1mWsqGBG6w4NCSLqTGWq30bWbkf9S4ZXdRiJctnkQ0cSbv0Hf+
OYTdJWI9JeIZGYk1blwzEj92FK9nBGJ7E4EYU0GVoIbo5v100v3X73Xn0xBGeNgesduM//XHpJ4/
lPLZVP5By7yFG5EWFf5BRYlaaZK9FM0pI442tpa2r2wDuFJzZP4q2cTqW4rHkEVgkJS8wcGjr4KD
I5wPirmeLAzf1j1lXrfMxnFdVMgPGeOT//TjsNAa9TSNzHKoIHQhXeBHYbCwgQaz0TMPNt4WcQlR
yFY/2kzdjgldvXLGmQifWI8RUcGgmlhfRMK9fq2M9OLoGvqk1dnFLGZsoYwayFsN2ZsaRyuMryFf
lOp7NX0FMZCvlAEJujUt3FddLdd18FHpuEazIZwMi6EBT0+b/ZkBs5ru5UjdYtiPzIx3Ro/Yctlz
dcwXy7f+qi1DHv0wbl3AVH7YfFm1/S+Ny1XLwVAKD5Kt9SrtKxu8EdjHVhQtzfT3FkI5wrM/yK16
jEZL4JEofBfscvnRZxcYf2lqOU7OG4PRWbFg1JrlPB80Rv11A+7AfnT6uZq7VUza0tJK1BV0DEO0
u7VXJZ9RBx5f8wgbQYV8vAiamx1Mn7VBpVq6JT1CfT05/Xqo2k9nwhVPb2omSUwxzG0Etlo1HDCv
iFVg2+NtEg+jXUvcPGtja3uQEnN0Pzr0cxgddIxVFOGZSxbqAMlMOMct1BTBZENvCovsITYmmNgq
V7WhvS7aHEUx3AUErujTilaWg5iiriMBmS9D4nsRW/CqHoBmR/WWYOQZ4g/JZ3aSTMo9a5G7CsJK
PCPk16W9dQsRSEvAXOMhjIx5kqD78yygyIl4OsC7BVWNF3hvTaegxYo2q6NffZpSOEf/thVU9W3E
GHtVZ8LbiDcpwyqmgRj9jafks0uxhAP3EzoGUuTNr5ZvX9Cmp0aQgKXP88Zts2sdohvUrZzUAJqx
a6vxYyRXmQt0pofnhJTppMGiSRA2MFv/WrTdI3GHrTLSzYtutVFjxVSG54QLpzSCJYPvlBNWo1Zk
u6+G6R/7qnu1USMuMmqFWTt4TXnMIK5b5fyeKc5Tc7rlUES7OEKQE58V0cWNSW5KZIdiek2ZTjKd
N69tap69/FPpy1uPuBHUcpqYBf46tuseszSmn50A6Mpo1ZQTIxwsuT1MextYS4hDBhCVy6voBmdl
tIvc6hCn/iqsxewawjimbcBTW7ofsIp9QzsOwfTWxBRs/bhXw+8CsyVnPjUQcl/0XHQjmn1ffLTS
LeuL5dCCkun+sxjzpnb+N7O8l8IxVzY6PV63bhpGz135qvrar7zfaNe7wsGRQYkuLUVcDgRD9817
GLSLiXXU8p+uAXCewY4WoHIDQN950RmTQhQ+mKr+qQDqFmmpQs+XNUiTNl7FJuMNzJswyEQ/t71J
u4y8NZReIzDYyeSqAqFl0oR2IDA2zKAw0xLIq2Y+aZ930Hw7dZ9p5XHOaTP52iLVf0L0hrHtrlWp
ddCtTS6Nu0AV5OTl7rYY6G+m4/fYeeu6KoBhj2hSpJ9aGu0QbASXAqstdUlT4gg9x9ZogcVx0hQE
KoP0G7Vjz8hXg0cObqLdVzyMPt2jLfYSorwl32ygmYai/ErRZQHr6zC3RzgkG8ut/8EI2BAWsVqw
bftclt30Av7wphfpn0HaNND184aMnr5vQ+oZzMm7pynhckRPtcd7KMTfy8Xv3kiuPo2XsMB+edJO
keYvi+afhVuMsI3djvZ/fJhy482PpL+IOYbRYTBSH0rd+0J5gBKIRm2Lf2kTbIbomobWjzOgfKQx
eqU/kDloxTdvWR0i7ZacIgfIMnjXkFlEhK+KVrY7deq+gTKvEXJ981wTmdVh6w9kSNhhyLuY++KC
vdFVmRWU3PY17WcyX48XnHYAf+rk0jGbBIBbg13y90NA5jPfKesjHTFSpOzquvkTytwSGnRggvIk
7li+/+JMn22Kx1Kfvs50+Bghqf9Earzu0OUrg6uUclRQQoWAS7FPBugZDieTdoBUeDmXuU7p6kPD
8/T+mM7hJ3aD69T60er3Gd2g1DJPoxWf7Cn+b/YRcKbNZ1ucd9XeiIGu6J/a9psdlJ/I+37IL8/p
0gtgOB88Iki9TqOABKoUpisIPeYGDRYo4Ef5SAqi0kF3FXpdwiUnC6CvFC4MxVOP0+jsAUCESvfX
8tLvsLIPSdz+NxCeI4bcc/BRILwKD3gpblgTmjVeidMqHIHBP2S08OTCThLExqBPgzOmQtEyNEMM
KP7meiz9TwvhQCDcFzb3G1NmX7dPaeECbltqTr5LcaGdPSRnx9za9G1x0Ts+k+4rDJ6r6JYgvUJ4
cYPqPSqVfRqpi4qeeUhK2mO4OnZ7OXMlsJom9NfBXkxi6OoFiOk2mGhb6YpSsO79iwjq+rCoQ9LF
lqufVi1tH+MzghObfURAowkGFEah9z6azMH4aERtFFPoJemuSIMPhMLeolB7SpoR9C0Aj6uPJWbs
+chF2VtICiBJhT8NiA/paQsmmOCPiRnIr9A0qjQsA2hTDKeGrESBkwbHlTbIYc7qMzMk+pkGKHoI
lI0QrQfaUg1McDRn8pMafzDrVNODiTR7C5aNXUsvH+fFi8CHI8DmFo1XTotQxGmJYBoBth9CGhwI
+vtmc5f4JN/LK8IvyJigP5uSChhgSIXyggkzBu3PWWY8Hz34sWJ298iw2IG9rmgMtdF3GzAfYpMa
IyB7wtbo61tTVx7qOH0QGyWHisfpCHOI/cC0ovoCpb4QIjnzt5YJNAsMqp9hiaaWonGPiYQQ/dxe
O7qNte2iZ6EhvZSVAZS16JAXX/aYXUzFO6l5+OpinhROayIj+72H19BtZhR/9OqfnplbGE51um7d
gD9qbg3UD8OmWnYO2u1DfBvaHzjt4ps9xv+Z3CiMaRHNQXsOS9JNPrSPEaJlxUUpWi/TY/RNTNry
M0MECCVYkMClgojFPYFHAk2837XMGX/pKE2D7jkxiVjM/1X5vqnFVZCLfQLMNdEaQnYF6L4/yLX7
8ktfBF4/JB+z/0VPUcat0gV0GOEURBEu3KU3o2FLahGRmCO1skfIVkJsN6KzxoSS9m1dqO+yldgY
OvUN0gZLK8OYu+qPrfWk6dGj9yynH05trKPHzksMc7yE3UM4IYqMFOmkI9BLA0jimXAVa+yQm5hR
UaYcw+nczJe8AX5gYx1G7vKCdM+UDOfc+cbnF7qFPo7HmORIBihiVdMnmxFMrrS0bNgDPC26Hdve
NAH0EwnEHpYn7NALRhBv6O8MEZPyp2e2LIQO1pWtJrB4VpPbln+LwKgMUmX3DEzcRmbDfNsBL2zn
0dvmKjLPMkIKbdRmwjNUrNvYYSz2x8ozJsKb33UPYMgRN/m1yPmuTP0kSq5hd2sZ5BdwOww6BtAA
IdlHOGLBj0lxS44I4p1xqzux+kMfzEZMCucC3ioqWRIR4CxEvZiCyoA4cMM1rRahhI0oSxTNg5fa
oqskTEMDYBehH90vBtYVk90ea0HzWpaf+vBu0kmg9eeMYgBGOsz0LPPTrwKiYIsZghh8kdTY2nP2
CnKCf3ZS7/kkagOhBazLI2BpMz1Hg3YUvhVls2VIivXdu2AzZZ/JZL2GzhjQPLKgbLTDTwJSv92z
kaEcynNqzY21kturhmavokNIixYlUyuKNlIoV+23vKI4/q5BX0tbOp7bc5B5Jya21lSvV5axQemD
s6zjQiydGKf+iEAuyqyB34Vi1v8nr5ihseMVMInbt0yLuuLHh7AkAbNFKnz5ETnv6g/faaDpqbcP
MRWZCmMDsVtyF6EXxVlwYa1lahI3BaSM3678oPwdsXHJwuIGejWqQG16P2pQbBr3nuLXYzypt3gp
sVKe5wPKJE7yM1Q3u1qWIxkhXUA3PhOI4SYpqB2wPnX62tJdZlY/ljYzPWMpl3gQRMpCGvsybf09
0iwbbTDeIX+jdEzSpZM03g3TPos4tZ24JxmNmpHAVGRKJnqAh1YrsTwVbjX4U3WGazXc+B0j+vFA
PxncgkJwYroA4tl1s13GAMYfOEJEHRnOs4SVYmFIYv0e26Z6VujxieQV9wz6JlxXPIINJ25aVskH
GS0TfuTIfIqL+S73hEirKso9LgbEtLkHmUMI3AE0gQjrh6jMidBpY3MbD4iOp28uGPYQoUGwZQzk
yB5k7CEbQqHiFctrGJTUd8Ha8/SLEHA8vn4DMD6Jyj2uuTh1eqiwa68xEyeZpdBCIE/SqFj6BS+L
mQAdPwAlnCnU4w7uUB+GJpZCWCwLaAqsTZB+/XDV+p/fbG4ej0g+1QF5J7SgGrk99L0C0Q7idzGP
Z62AmzCiNLmTXIrPZLUY0lsw7L32GHDLvagZDgssxoy6yrDp+99dpTM49HxKTmj7/H5vuMP77Ysf
Tm9Qfrv01Cy8HjUgCNsWZQ+GQRtxquML8AeL7Id3I0GeMX2MXmX0oVCiDnTxDIQVZ1XawKF+iwKC
eiZ6P5yr/dSDL2asatOhjvsH01jviV5rlh6/RZBe5I351oX9D1XjEeoc+1JaYH1Mqy0clq19q8nF
sfqQUILGo/Kgv4bgEhkSrR8TJxs0r5guVCcBEBSoWDSYaAjZEY74jEmRgx3EhQ3MDEnWC0CxD+cn
UBL8vAnHCAEAF4G2tdER5UChFgJ6sZKnJFKzRhwShldNpu3sfCMpcHj2Qf1BKmYXDsaJSN4jRWl+
aMIdV5aKaOxQ+7s3hDgGhZQeLtgeeB55Qclsg1bJtJd38NSCLwA+LShAQxWGP3gEDXAcn7KSm2V+
W3V/wWiVbHQzg/jsO/WkMW0POKqWAGuAL8uNQIJGp5s/k4cb8kcXEMLs8ipgTjYrUC0a6nbawJ+F
M0HD3qTw7QnBiiL050tPnir5aAVuxG5+ciB95ZueneUumBzI/nuVhh3JZkZZRcuHRh+hhsSMh+Ic
W4P8d2Le+B/uiIgvtBrulN6/8/RtS82ODgWSkNlqzL/JsDjCJsmCDHwTWm38E+7yGdWGEeY+/1LE
cMWjDmNh/qyAlxr7Ji1D1K5ZclXlS+d7xNzI+ComqhommRpNM76WNJ3OOkQ3DQ4l8hc5kqGo325T
+gKMo8E8xcguOOq4GoEFIB61isjr5Tn7AOZVqb2K58BMF8YDcopYOxunvgAqCUGkyE+gZyntIoop
NFTYnkK55wQJHAs5Mr6Q5JV8UMaygbvj82L2yRHwgL4k2fdQ048Z8n0Q0J3GvijvUQOP9yY+w7XG
iKMF98z6Uf16I2eOF2hT8GZ/ck+CZklPtg98DJqY4vlLEFO8BMGxiaADamrodCiMqCWbz9yJgyEn
ifYPuqgSz3N2HBl4Bdu1jc4SQAnCwaPFfBA58jk4k25DoOePx7zQMqfjC9ACXdCIaS7rzdFhDiDT
zgkSS6BfQcRxIqvkYXIDAofTSF65eIpiWpKLgLDDFktvcE77drSNXr27MKxFC2tSr5YFyvmQs3ER
3UBqBPE5HooH0N1TWSXkM99pIJgwdq+Tn7gkGuuqgx1LwUgEoA7cuN2YqF0hdyfPG4F8G9xoByF9
AcmUx3S5pVrpNJZL6c66CdyvT64yzlaJsmgI7I6NSiWwH7czfh/TE/0nJgBgW1oXz9FVRGqB4oYy
f3egduRty1d0sMcZMyIFD0hC47E8FmwqwGIBnyceUvmIDIkks+pYHyZwG7H97MYOf6kjwVMyNUn0
cPfSegAk/Zv8vAPdNkArRyAfUwqlCZOOIPpp8JWRggJrpQbZS0kk+mD86yjxlkeU185d3wItIJp8
xkSGAnIuuQq4JMK9jaEwtzLmW7guy+VtxvCJ2eFsTcIYYQuZVBwh+Vbh/GwNjMxQMJP2afuYrFtD
meImh17pXnxOPmWAfMM467ZkgGHze/8Tm/8XUUkUlymjRYncnBgDGUOIkpg7uD+IT3jsHSxR0x/J
Z4lyIBO5Y/mT6MmLfQ3xVYKMZDEADKHgkSli74rWNbHdhMMBpU9v7liWc/8R1SmxFMreTnuQO8Xd
TQpfXi6BgZsR/XLo7UCuaNI53lKWiPDb3BAb99AxcJm3QfDjzBJtnFJ0I1CV04L+btBXlzfx+0bg
WpIH8349Ed2q28/E+ZSiR+o8MhFySrkpSFrI4ltSByoY8nvptKmwrAwtOCJ6wxqAGuDaL6JKaJp2
ptwcr10XuJ4MAl5CNkMYuEMDc4SUx0L7OQRfKQR7Lct2CAH9qpQZw7SAf4/t+F7m0OXe0Bkl2x81
0hu0BxIGc6iB2ubNH+7Mz6f6L1JW7LsaMVk99anU1m3FpTL9KfWLwx9tLm24U4uPfD7TnwwoLgvA
vJwmHggtjSQi0WSOz05UaCnw+vVqvFi/JBKiC0DKGqpbiL+ll7YHz3vXawcD+nqj/khiVCO1NwY6
2s3FpgTxr4yIkaLvKhldpYn4hnQsMGz3xY0dBjyeAAubUkP6nFN/kypRNqpFBMyhUYAy0+o3odQX
seSazvAUCG5GHpYEynth1WfePnsyaB/OX94zmuuIrMKnzvGLQOKthrz5Xobo/a06RpScD4AYRC5S
KzIwSga2oqT5zJCDB3NZMivaJGMIlADMkWExAu5+9GBpv2FDtiOA2HT1iQ6ETKXHFQJfhwdpAjci
TQyCIgLUtXPi2nN0MKUbPkb2lNP0lmDFVaql80WuJHlxXJOGkW0gvEslN+ObJ6mH3HHdntqWn+UX
kugjxL7IBBCJnojp5hu+LyfDolEzafhE23gzVGvBBbS2mA2T7ES+vSazETzsrxVHom9jSg6Op5im
swhtAHsLYhumRDaeFehhE0qnd8vZEwC1ZmfZr83w6qwnNJgIF2i0CEIQhTtgYS8y/7CMEV2BG1WB
6Kh06rQksaO2ILpZ3r3Dp0weunIAJJ4li1ZBMuQcb8t+EtZFBYU/BNqK9ZZq1vK/JIJbNFy5sxU7
OpFRECgGnEZInOka1dPPXOlXvvR489zPqobwk7zw3mbA9GCA5A4y9hAjuPrQX+EZJXRo1SYZ6IUO
S/HLRW+pm9gK6OnwVSoN+REONBjgsL7YXYxzD36uJyAihCMuo9/GuzECfeACDSinyf86/0mrhka6
QtoG60UlhcdGWQ86FGVvUuQTVKss3bIjUgFNclWiwYwo6IuOhizhgo/piKrKR8XkYUaeFagPTVwQ
ZaxEwlBULvFY/27hEqI1TaInBSxpLFeS352KxL7zeAk9eEO/I1zLGvr8hIOnrGzfQtvSd5IiOYt/
sc5UIelPikirZjCOTWE5LqmZOO92yajbkeJff5mAybQfkoP5AboKOb4FFL8b0jswcgL7k1mBoMkZ
YZfmT4aLRput6b85dObwLlo4XnqOqGRKqZsgfqs3B/CyZKtSJfDtCd38mjGi1m6RX5NeApuv1gkA
iKFxbQImlGKLvMhSrmx9hDe4KWtS+o5rzdyMyR5oL9uBjUG9xhUEhELu41wgDo2O9ImoCY3tRkQ/
K3q2uClaXyHCZgAyUzvbkFpQv7TqfxEjUKf5zaFak56jRTscsHcgfWzxllNPVFUCsBqDWw/6agDO
Bza4HQSucuIV4zmAHhQq2A8uPK+EmVb/ETGa370zIr5YMB6KIQOGoOFpZrHBeV6UHV5SMEnUA9zo
NGtmQAZGQO7L5Dr8MOm3sETczOS7tiV8BgnOPedtQFlBKmSpKhFLKvbsBd25KwlSMN2JdLDghiqG
bWG+kZ3Z/k7OA6oXCUk4+FyCpGS+6CQDKPxbMZWWa5BGNJcaX6MLaVnqJ97r/3IaqfI0igt2GxEZ
0gn9DcM6Gc2JdqCsK88e+l8SUneFIUjXG40gLl8DsZb0itUQQ9OJrqNGfTbgi4VIUmgwgKrurccd
irpk2QoYi41MHObM8+dz9DN+Sw0w2c1Dh4zP6s840XgWmNj5VzYewE6IAQIOKwjFoPmSPBwk0P2I
aSwzSCn9Ct4f+0dh4Sz0sukxafswHKk02Xhg5wWpzdc1bDqEQ7Yw8lvl0W2iSuLRhJNATkD3zrJQ
ZCc9L532kGMz1cI5dJ4UxbZx8xVaBPTtTdtATk/f2egDdmAA6diRkRBNwelKjsBWiaiaq1sTeQsy
bJkx8Al6gGxoUhpuEO4OKSKA6Us1Upon9B/BGpICcQBonkhokEo0XtUW4tF3cZojYOLw5GDpzgyA
nC+VAoF9o453fq80gShqXXb0rG8EzDjQGGwqmFKkYAphbWoutbXl/E+DuyQ94iwJeK/txiWcCnJE
iB+svCT8BXMYkDsYzPIsHYM91kDkbyT2yauCd8F9VduvZnkN0WOZ6DH5D5MvpjGozEwYo+5dgZnV
xU/ZviwTgwJ00XEPsQkNlHb/S6umbDsbEJLvElLoRJsnB9927l79RvkmGS9aeGSLhE9aEiwJ0tHs
fA6OQeGMLAARJUeriTWj3pLFJFrLtZ7cSyjMBQ2JJBQIcFg+kSzmzWPHV+WvISwWYEQcfq4UvFyl
AkHEb/HC3h+AIODPS3Nm2dmfE+zo3Nzh1CdtIq5O0gAqLN4Wf52BIawq+GDQY/t85477Xjk07rFE
Sj476S7pd/AgsfdkqF/h0wdPqA7+6C19T3zbYx/ZvMlaa16wT5pyg9uN1RaMur5mZGsAJkF7WWWQ
zMMUNmwLx+2eOVfHjjCOPQUqtbbjLvyaXJ47D0sRHgBcZlDVCzVCK9bctnW3LCPtvxapLMTCMLBo
ikVpM55lX4MabzYBQw4YJg5oG3HRtqIvTX2NsazQQe5wIY66815GnzNbuW6RhbfWfYBUKAzCiIrb
Cs1T3rgrx9krXEyDxpFqbvgfk3VX2q2m62DMTwUV5SQJwQMXsmGFPpSMyGvBbmeWNGAQnkUTgPVT
2dHTrwENEzQ9XTtMogdq9EvHu4N7cJGkG1FjqtE1626l+KcMYGHJZX1Ig1GngTn9fwmcAmYvCLkF
yyNavRrzWQekRrzu7mIm6tjPbPBWo01HjAxsKKx1ickBzTZT4EmBKmlj2zo3C1qHp5to3TxCwqKB
nvCvcSN8LzZWSS+ra/h1oPwG8FJJEF0ohysQTXr8CLOdE1K7p49gyl9a0V2UmxvHYAulwoxH1++T
B8XXYMKEJoFx9vPjDJAw6M1nKS1WEP3YsKYlrF2oJ8BeXnza+QkIuJCAYmDVMQT9k3OoivItdZQB
IWVGho9xJsUB/XzuSVlgF6LtkGHbaKIY0Tyi3HpVcC8QTYXOeqr4zIsJe9CjlguW3U/QANc3nfnX
DpaN3D9zf+imty6fMF7ttk2uINYR48l7oxerNz0kB6gIyLmAkH6MoMQSkMwgPTclTUjpoqSg6RJM
DwMoHIr6mqXRW1uPy6DNtiGdh1Qzt87QnlMXaQmrfGcfMP6kUb6hmNMKl7r3pGkAINUOjNduqN39
HHIUVPDD1HmAOiuPh68WTQomihhE9yBzMCikJzyTyfdRdnKQs8xd+l+lCYxXRWmHbBUzaoWY6jKD
cqEImW+wf/AVcfE6oddZYyDnCMHebt6DAtn56jpU/XqCqSBDEm98qKX7xyWKe8kPXh8oIcMZ5QUm
Cnxp5PoL3QRr85O09KzSlWZgetbdVJVOEa4aPgGh0Zp3sdRGhH+Tgej2AFSBFAfEQ3PMooUKYNds
3n99pbIJ+RAHbSgqbifcqu4D/PgL8UKQ3rOF8gCRLbQYE+NftovpXjiAY3NqgvQh+MokhdDPLVlz
AwIRiUZcGOOjgFNDfKfMry7GATnD/yxi3tjRMOLCGTGGGBr3EjsD+ij+osR/0xa2Ay7rkA4uKRK+
QSWaYTcQ2k7orlLQgz3lZ1sBZ01uMgDsgLzr1Gy25a10WiYivY7mL+BK8OAA+ZCgD+z2EAuljnen
SGsIZ08rALuvPru03iia/+Wx3uO+tOr/Mi3ZGtzaFdoWNhAu8B7blNwzbn44UeRGvH0Pjf0GBduQ
TLy+KJ55Np3uLV5r0PK6DLWEMjXfRsJYhbMlNDL5npUFPJ+Mq6DFyLYi4rQ4GHncPHlzaomc2BQQ
CovIOZicMxpKSfKe1J/F9DRyDI/nW90Y71pF7qhD5O0fkxTUtfbl+vT8gHKi5Zl4kAfctaJ/6dO8
1YyviIZUoyIAzd8dqG2VTZsOZ1ZuYOIvMSmCyINs8a4n6dGQri7IwVoTQGEbLOyxOM4/WMUBDI02
jVkgRIOEmBjfGFQTcUCbO0aEB+CS/zWnPzKwSR/GeNKZxaaTvnDGS53BW4WoxvU5N+ZrKJMzSk4y
1TTIDxad0wzH3aLud6Ssm5kTR0AYB31tm87aiNMVv3HuLVAFgEp4w5kJeKpmLgjmeDTW9dzvO8JC
gYteQHymAnAq76Uy0HCCA+dSP/i6B8Sa36wbw0pgTSOAqSCbV0hFXwU6sO5QLHE4RAY6pB52oQSG
BD3fNEk3RUiaWcd7yd8QEpQ8s0R9gTHwwoCJDQR+05J+UFqEffzl0a6KiPB+jZWC7q8xxVj6/cEL
U7Ab1Z6sIW+oMqvwnaqZSNqvZ8weeprvUQzoBcGbcfiCyBnAULBRsc2UCyl/5fXXDtuYGDGb3rKe
OoahNL6wBlpK1EliXIp15ww6C12tB7cVwKdiE6HoonEcQqDhjST4/g5f9k2t4DnUQMqyX9jQKiI0
MHISHecRXFaRU1DeSx8VD1flfdzKoFxJ4GREmIPmzoGDK6VNzAYdM3/lJXtg0mgh22u4jmOzUGgy
huG0kEqrfAoWUUn3lI4u1VdJPGLAuKKk6I14pdrNkjCGK+g2V/+bQT79H0nntaUqEoXhJ2ItsnJL
MOesNyy1lawgSnr6+erMOKfb7lbAosKuvf+A5LvdAf1GjNxD6pyld014KDDCEaVDPEvlsluLrZqP
rMukxVfEYsoQUIB3QUkyXbKBE2sdXStBda4DgvwCCWkUXELfpyytz+E3gXKh95MbH0cE8tGHhCv7
GVYDHFP+LdatNH4BzO9XvpBC1j8goTJXhktfVkdh6GJIyjAgOVz0solJSljYTBdFhl0xuzkmwBKI
WEi6pRZ1J5kJNnoJoRlZjufqVx3IgOnQBIFTz87H6A3eVAUVwqcWZwEqAR8/G4YK9Owf1TY4FtC9
fCZcE329lARRSdwgqupMHthLCUvxN+ADwQEEPlr9yKfOBZ484ZLN9CQpWxWLIu0b7fQKqfibcgz6
6jjriPgBagv4T8hKoWLp+w/1VfkDlvXEQNSLoWTU0kjAkZMEGR/ET38qhpiaOWlJeqhLTIJ3WSd7
5czodDeHGdzHA/xFt3qTgUPC8Br5xrETlJA3kZhPtYJYBeVEYUVfU8Yzg940U9GH6xasbAAqES0j
TgtMmo0kygvXTJlsYUrmRmwp8/hfavRLHURCjxWv6cIgU8SGqQG1wph31W+66OIX1bcGlXh0eUnj
SOAz8tI/RAjFRvgU9Mgpix5D6V1nBiM0lXNroJH4Mqx49AZsQKiRholrvMV+3EjhaefDgqrCBzR7
U6x/xbDEysUMk4Mf40+mcmltREqXoiWo5bfizzKhKMPQ6PDrLrt0HHyKccY5S8R+iPOsLh93HS71
/jX/zr5s/nXW/iruDwrqjIRLTauBlsAJA8ABkWnF1lODtGFKxf5jykBoQaA2lZsyVMo82AWYW8rU
qEkW5aaKuno8HNwILTzj/ooheGNrS+zf76JRBRW9Y4D4GjaN+kOnkPuWKCoAZq40fxxqVPbapSa9
xwJ1ETHZJgbCF6DSgwAZwobQ/BLJT/OH7gAdvEcIGUATXgeMHGvV604ChJyZMMnexhAQMkIkkEII
/UkXCMdTMRMx0IGU1m709/XlcamzJPEH6HW5MUiJIn2TQkSwL7RHnZ3fZH3AMM3F9EGa5p1iu0vq
k+lQLsqp9gL0xB6dZi+uRb/FeIuRGK5lUP8W1qwRsTWrddOQDG5IdtCONSzyhCBr/fFwGCeegq/H
dA1q5EXgKy5Xh5MoFmq/gP2JTeQb3Wp6xjd0BfS5HpQAlTKy3UaPeBZpjPeya3B1ZF7tQy9GW4m1
g5YSNKNKeHQQUrPbFTdHAO7EvMEeNCHSrlUK8I2FPgUC3Mi9Ev9EQ1GU9Enm97NFX3zg1yHWEZYg
zKTpuWy6D0nkGL0oLWBdl0K0lgZaiMtUH+ku7xNvkUDyrY0IH2MBJ/hdtATxeLqSwNOnvU9FpKgP
RMTYSx6a0jiUEt9YDEJXb3ToWu8aRd69yO/W9BZAZ74seSoxBxMDqW0J9O+v5HYnTynlBtevY4u7
dUAF+l8bk3vxEYrUEXmC40WStB6Q5RKOWTWZ24oyF56hbqgcsT9tDdwI2wHbybpGg/BnywhHibKi
mL01K6S7Wdj6UvhlVo38XWCRBCJHjVQaom/fLzfjTcrD92oD8j9Z7/e6wjbJUMbi42mGccva3qAP
iN9nVvIxXCKPIe6vgfpbzSXKiKeG+mtaCmRSGStLP4qnEVTpjCqhbwGXn7zDCukOHfIDFvfccvad
H1QI5fLnqDro224usxeS4nPqr1MCryTfa72t/tXcXgGYtIexnIBifS5lPghjjpNc5P5c7pj3CVha
iB4iqBCGUWJWz9Ad7BPkkjdnX1aJhGZkDNnnqaYnkDChsTO5qz/5UbBFUo1777N5f74DHQnId3io
q7XkqxNBFvdx6fqpFIp7VIZkbjYY9Q7eJWFxI+8jybxrpPESy3JAic+I2wL88BIoDzBbKuFn2ExJ
3woGzvaNRnpeE9I9GtanHAshqxn47egrH8jMRxV5LYOcDUxpsCKYtr5QroRS7BMw+azPZf2n+vTP
eUi0yHvg3hjg2hBCr8yRUriFX41+AG39SweORIA68ndIqSWBIJuM5QJaTBa6ouMna1JuYmCbeHtR
mUuvP7aeqoauN+se8xHB/UsjMoYpFbBR0xFloizKVG/G5AD1uZgBxLUySxBjWaU5+GR7tSYBQOTU
QHERACJNQv0UmVYDF1HVH1ldtf28KZllJwWcgBgU5JaBLLuKFc24LLHjENQYEViK71XD7gNjtXre
GS+7cHsNmkcV3jRoA+V7U5ixrk3andyQ2HAnoHZSVmuxiSH+szOAfmWOFPWPemaejVAZcDsLc9U9
e0ZwLroEfIra2/vjZSlXjWbcqVbJeFKKiiiiVflv9v39BoUOvpnT+K92VsTh0mjPwnOoVeoxtMsf
ZShBfbXMYtnJxrxHzblGxpPdTtERChqcDLM4DxL2MGUQhX1My9MdusRUbblFwh64KQg4vigM48Bx
e8VoDdG85Pge7LodwSogaNT6p8RHzfESvp4luYJQTUcoSdu8LyCjJ8aA0Smr3IyWqrVB8Qf5hkab
JKru1ZW8L3MQA00y1T6IEUGZEaoWPSCmUrxNmF1bRfVozdcbxVOWlBSqTYVgWAR+wYx+InoDeYBw
hivArwK9yfbcBW6SL9sazTJc65URIkWH37X//F0/O+mUbfLd+xosesvKsusJiOtZOC4n5YQk9Rjv
Is8fRqP+xB9+xsHIdLCbsAtnPOSZaw16o2SEiP8sB3BlazNx9yflPF2+ttn6t39tk0u6fQM7vfE4
VkspcV7ocGylo7y3jtKRreWeFO4+PoGMrlb5uX/gSbdrdpBTVvVCQpRrUfPwSXouUFscVCtkRKEy
OUTAw24UAAjqeKTbYq5M42UzqqbhkqZaU8GdIwH3XsdLfxVMIE1NodjNyW6hN77sTZFimYAjGyAu
6ilDJFUm/sgfICaOWFM6fY3ksTKMxuUgGCbDB6W1OanDVQC/CFCC88a3YdHzsEwaY/Y4SMaEBTOb
weByrGD4GX2nCCbzpj6SVB5pUgetp2nsBt7dGLJNmvMuF8Hj6+uApIIjOcE8HLydyD4xfTnW6Ocg
0uTqk9bTBqpnoEmY/t3c8SB1sX0cJMOe13HBFJqCcTd8TdGGkmyW4lV/bC2A7N9IgEKf+d78c3Nr
juG2OaIp+N4X++4YXeKtcmTRXGM3yu1YJhPomlgLDCC+j6xpNtJxI7EGCXc2GNUe8oKjaIRS1Ow7
gwr1XvQnb7v1ZK6K6GpcjZvxb9GMxct1LxtlHKKda9NkQhRFX0GdgzanfLSs5795ts4mxkh/iNd1
427cf8j8Nl9CCZm+lk3fphSerZH0oLvOM3Qn7Gwkz8XNIiePShpC7yhzjghXhpSLJmBkuYvxsj8G
GjDspsU84kbTC2Az27hhT80xN2IKTmOccFMibo0Q7BjzcKGpOcoQjSuPkcQ91IZorE2USbxIF+Rd
XgtrUs/YFs/K8WsRQXWy04U20SZICE/ke4cKaTbDM3NGjD+G/RTZyhDTwFNi2d2QwUjGZFRy0HpA
NAAJYByMNXpZzZ7NRvYTES5MTjlUNubrkBNzP9NnxMvQgeMncbSci2smmFzPfmjNDd7j99gavsfa
BEuTmcG1iN8UYxkaGUZPY2uCMTMeHl531TyW5XM8koYYAg4wNnRUV3U1h3SX0w7QQfj30IYl7Nvx
90mdMrzWJ0SIbD6xm+0MDp1xcG2Sp3Y76CbI8v67MHHR9T0awyRCHudZcywShdA0gXhe+FzJmElS
CNVNEj7vv1ZJZsmsobnQER0gydYNoURf1C2Omm6zCSj2o0dueMoGQUxl067k1Weqj++kZwPbjm99
13LukpMMNxB1FvrqYY5Zu5xNM2pG/ZXkZMNsPr6V9rL1Tu7gxK7LxgGVh8Q8xbC3MydxSDWM2Ukx
ztArsnXGGYKLbuhaC3SQHALg8WuKNJvN5mjOT3Yyg+TDgBIFX5t6n4PN6LQ+W9eKP/5cbOJ5KeYC
fDcZ8+R/7RfPxG+YcWgCk++1CzbfRczKfS2QJrbhEfGAlO4oEzZ/Y/a+g9w+921v4izQQ6XhkxVG
2U5sm6N6TCGbg+C/7QYrBC8cjZtIVXeBQy+HIYEi2pm1EA3YQ+NZQ9B44nFgt+3ySh5wPDyJf+JI
dAD+yf+6AJVIzkPtfEGJyWUL4SgcG/jfvB0jx2WL95LO4nsAa9ntjXEWcPbwPm1cnZ3IrY/JkmPb
/QEpPyecIPHMgxqkTYpr1jile6fqsTmaNh/rfEWbwQZB4vymgUsmchy4KT/hh2JTcOPr/rrPONLz
Zyf2HyfC2YJTo7nLQdGLcAIXeRJHnrbT1rbcmisS7+XE/15B9YrLFceB2uLmw8QlxcfRn+LPotnf
Y8VRnp+rb6MzyighHU9bieeL2YsrNiaw1WwxYK7iLrJf/3d+0HycgyQAL/lc40XjvOz7ESNCHuKq
1JHK9fx/Feo/VXbOBsvD0TxxANGmxLqRLU7FmKOR0SThdjUeikZuzcNf+suf+3P7yz59ikVhDUWe
s4nbKvoS4M6hzhWRbRnfs5M5o+w1Ph7x+eCTKE459jktbqmc68MZCTI8RKCxmh/sMUubdvRe8gX0
d2W0HNymwM+c9Rot79F0fhFiljfSedYAd+w/RP7Qtx+Utn/oH7pd6Cx34814eJxls8ojtzDwl9Ja
m4jpAb01HqIz64OrOrteFY+Wze3ZbNON0C+34aqyRr0vqYslDVKsVMhc8bx0fsz0aGjzHfkRLx7E
S/E15SsoG35TOPkyHcSD11YcIR3w2yVkeBcXOVesEJRpPRKofMUdjH/diDOIV7nFUJwFlDzvE++C
OT4IWWtZK5kqwEkxWCxGMXxsB8oHCTovYdRDxHNR6vVAywzFg2jCIxE1aI6spmiUIi8v8S6EBpgk
EOr695P1b5r4cggW7CHNO+pQ0y+c1wDrYqfewFSzX1yFOFyxj1AgV+z/PwGfincwbzGOOFs4CAeV
bIdbJMdda0MkyMVEezHf6SuT+UZe1WcT6XuvPLd/qN+tmAF912ZaehBqbSq8Db72kYLTmtl7IXqQ
T28D2OTGi5pZRjxQBpghv0Ivq12xZPRtKBo8QnufuYvR8LW4fp39/jXZf53Uu4pJTMzg4k4zPri5
oV3bf6nDHoJH4DKqru8xHWD5f0eYiKH9V9vbyRV9K/plMYMXbr9nP5cJnynS3LI2jlebzt5RxqKi
Nb7gkmM/DG+FPC+PM/8fV6sVn2fFr87y4PqxmTPMUciIFvNE/f8l1P+mi8lHTCov+5jad8DpI8in
9PPMYbe0z4gJaZrjcGiPx4+V7t6Zh+7siRhMGA8zE4gxL34CosZnRPFh+OUnljhwdo4/Mu3woC69
WemKeV2MwbuYZyub44i5npWZkZkxxYmDSnNpzjLhiDWhcaw5IiakU/7NzmJ2Id2z+3qNU7g4YzmA
xCaFW7q9OYuh86aVQC3y4AIr2xwfF43H5wZRu+09Xl41rIZ4Wk7/v1ViItRn8dRwOlr5qrNqGBP8
m/8tsf0tgUjE8v1mzaJywQV2ExFbsvvfItAOa2omrvPr1SdY92xtaL3KO85Se8inE+8BMU3HkAfW
UCxR0V/nXUUooXjcCGvIFzHnYZTEG8UkkLBy/d86wJGXpA51+14OzJnhmaHNUk0Eh1pzg3IvleEH
I4MRPljO3fV0LbnPreSuHd8DS82t9T2iufGfOj9Me8vT4bDmvwPFeNucl15zes3g0CPdiy7SUxv0
h5Q4eB6uWo++1Lky33x+eZHsOYIW/PGiDZY6UxtUcZsQzAbGZeNgsQwWlUt+8vnzxDZHu1P65u+A
iUuvdoCEul8ecBb4qi2bO2j/ifhJnvhzcQjZsWyJwzfjaHSzBpFd2jeAA5ObYkcTxUakmKlL7Iqg
GdqvQTb57Yl8p/yW10a2CPtFH8U+E5X6h+6ujsfZWayXYrG5ngkBuFksS2IizTdM5q4/Pf/rfvL4
Xrj0EFA7G9HRxamYWWjhiq4f4qYgfkvnH1L7XD0ieiI6SdjuEDBlAHtsBbVYlc5iZVOU2/UpxgK9
eF5BuHck7zvKHNtafKaZczc8eoMYBiXrCzkxujVf6bMZPaV0rbno5mLsvEbq9sszCj07iVM3NxFl
iZUmHgxu4zms9BWivizbv6nPoo9fHD+9R4ZtXkj07fFW91Bec2l/NjjIp49oRvEp/s3NcxHegf5g
OCNW5SUXqgK0vDkMcCkhL+xSr3CxUuAfHk48rFHumvtyIk2xTHVlEGFOPCR76vU9aQYC3X2PuhVY
AKfvIX6yMNy+k03LiTV6j/idgx793F+k/8IH0SNR9ud2i/jxRgWZh7jdxkixP0t++n85JbA0psvl
peUSpNHX/dB1cLhyw1k4y/kpnJnz2sldqjsuOLtBf03f8yrXX+NNPhPHZvG9MVtwG0WfIDLd9+bl
aUXihEVpI5abjW26gf2ex4NoUrCzaaawnqesAJW9+dr2GbqgfV1MFi/bGJpEic1EZyqKnGaj72Dp
ownNvV+IjhOw0NuNC4sYiood7sQYALLivWb5DFckPgOMFk9M8P1Fusfq0f6NihsT71AEVZEbTtoR
vhJna8Vf7MPbKye5C1mJcYOYgmsOxej4jBl8kn3rDSiO/Gs3BRMVaFuTQnQMV6zVEWNI4h2yE2yS
RX/IHtJpaA7xTxngkOCljOyO7zTQ4v/vcHbpJrLz+zc2SaBcGZv/Rm1Jg7ZOPmOeuPfn3xOx49/6
OZpM9ufFfh84zz8EpVm3qCPYxlazpRFaoq41kkaabY2ULRocTrII/9IVOVHOimQYSDp2v9R7sT4f
Ya3mKLNmzFe3f0im6CLstFk3rjfNGPfNcf/a/JkO2RZbRCSA9ln3rWnJp9RGv7mY88TvRLwi4iAR
0YD2+/c7Ee+INinnhaPQLr/hTXPbxXK5Y/naPFYsNgAuWCeisXTprY+Lr2f3AMoRPPaMgYgkkScm
nG/H4ZSa3fssIs7/Y/vsjMSCJ16ZbjQHwM1KvNRw3ivZJbHFMzaHXr5R4PTaWDIOII8O4g30ETda
iY2D2Kuog8qT2R7Ibj1rDiKqEDtIDve2k5VQlP8XfmareJHs8HlaUhghqo12lUe0n9sL75X/KUCy
rxngjru1rjxVBjcx1EB9FO9zqJ7j8lb2h/2tmFCiWfhEdH3YLoOxrm9UMrBy6vS34UG6lEz2Bxa3
38lcomD0o/jZg7sITtm26HlMG3AfqQsKVRcbWU0sy3k1hj4xlMofNE2XP4Wo65tOse/dqE+g+XVQ
7/FBWzfPZCefmmd1iFYGmwdyGri1Uo9W7RClIHhckdeWbjEoML9KncBwkpOk229Oui8lF0Gk3zE3
UVVBsheEkkxeIX3lSHNQRiHrngevUW4Y4wa0W2aVOF5hep8OU3LI/W4AV7DfrX9xSpQUdKsWSGEc
Z9M0W3z75qF9f3am2SCQQDI8t3pTg+JTiI53Yy4Sy1jISYFsTzTvkTm3ZDTqasxFdAC5P4ZLhZ3N
h8w4mWgNlMMXRkfta3M4QrOyEoXcRwKWX1RsWqTVy+8VconAHSVS5Urou/hJMg6q7tDLSUemQpv7
80UgnMJkly7yhppJRSrZYtEhlSoAL+JjaX4zTRrWOh3yR7Z5d89ehhhz7xLGyJbGBwV+mElN8wvQ
u5/9Ln1L5Q6hw1rixtMgYdXNzeDUi4NFUhyiSnhIhRDm1xH4HxOQAGjPsmBnk+loZg45bh9n0Q/F
A8BGLoRs7CNdbOSzkVrc3hWVWcSoU8ozjSgJkYKnbIwjqkmZRUpMlHHmvW++Mj/ntmK5JLUrAAmU
LXJojGCFRflJICMQpBGYh7FJ3p3sskTRIQkpsbabj6l6moyLD8yLEcLwP+VZpq2LbSyQZvOTn/1e
vk4p4AG8DKI1yEVDV+1SJcoKU8FnIzvMjQWcHR8AvSAlrMa9Ya9S9imUXSROUUaEoFvDGI36wHON
DfctpHb74hooBsGaa48xxHKovBWMcPSL0lP1HihG6aamj8YUN8lC8Uq8p9TYLyeFW337LuWr9pON
UMgCBIfgn/xGkp9twjsehwFm4Bp5AIZWCtS3xSQtCn92Wc7f+ixTtpp+ACKJahEopaXEqUVh5V9d
mQJfGtH/88xpTXTRfAZ+gpoidNb8Q2kDpkisODHnB30BJbOn3EycIJvQEdX4VPu/XB4LD6YfJgIa
FYVvpG/DLEd9vhn1csJsIBNw8/IYwTTYBWvTaNy+f/mizCFQHQrMwg5bjTQGi619BqIGUmqd2zXx
MGk+oypRPD579wHcWsIX1HGscHriU+LTDPiHbp5RaKXCAheE0Yki30BwNAR6D6N1RJbmPwvDeQrf
L/L3SYlRddChkghXPhOC9lJxboxDgdWigEPkADSD90EzDQAXzLHovwB968PkoygocD4a0DUfzFf2
g5gyxz1zQbk4FFdXYP9Fpk7FgJhIhJX25PeHlH1e1IAEXKkoytUPCoDag3j9mb/adNjvbWQzHwnm
OU1fIrKIdrPDEBmoPRULrYPap8cFF71Ll0B5UvMhmPqh/GxqYwQuWAm2YJfwaL6EoLqNjJwvJt1a
SQifVSM/JZLNg438bmfmNx5QzUOLtwPUgoKgrfb+1H6xSKSHKPOi+gMJygJmB63qQ/U/vQrspais
KhrbrWjT9WHX5QZAMEiZEERq1CnfLj6LXySy8zWKk9hyEXND4PKrZqSBJzIxhlOBmiuF/tf7xQsF
nyUuvpNQQ6A4JV+Md7VOV2pZD5SBidmExRpC0c2g739pKYnqHXFhogqzxQMCTLXnf2/geiVQJIrm
z3+veA9O2erWQnUMJMIgqiU3ail/MzGDVl1hzo5G+xPxCzyXHipkkFgCpzwzjJMoOMIiFcIIhr4v
kZITBbXG2AslZ8BWA1ELC6sVLByHchxKiy7EREtZS8ZnXFIP6Ye6mwK1Fkggre1PU7yn69r2odUC
D1mZEcXu112ukbOPCeabeQ8w04uZmlJTCWMgzwFjwTNRiKEN0oRgBUVf0qAafWIPBUyg5fMoHLWY
r5UBzkPCCAd0hI2s3Ov4OuIn023Cg3WJD+E1IfV27d/jq3oPD/GTJbY45U/1ji3f6fMsIGZsv090
EL5X/d5w0jvMlr/o3B0wVT7WJ7op2+knO+HI8NR7wo17290zveImhPCCef8+6bavKyBF9a6ePtB4
Timnbu/tHQ+yh3zOj+kxeHxv+bFecaz0wERmbvu7hmyVHR/zG9mbkNeAedX/pAOy9fJZQLgY/jIo
NMCNtnKLT+VGOtb79wVx2t+ldywYkrlbPIT+il1cGqpe8V9xiaBKwLIeJpTqwMA41rG8NFv1qV9/
j+iRcYft7824VX/qvtv91uWF0xT7klJCQvymoS3HroVMXAOq1qlbBLI8sx6BrXyhBJIPZOzqVcCb
o89nyDs/ON+aw6wZq/kgRTb1B15/ggoTTl2ffKQmWN4zLAYNUN5wAr2HdykVjC/k6QdS5/rtRExo
/E+fUr13em+mVQ4v0jXxYHQjZONJIFcUld2yN8PsDrqLCkrdSQ9JNSrvjCrcY4oKQBu9yO3fNSy2
O+qtqKHZPegXd9GFW2xLULpw4Coz6wZ3lTicTP2ifbsy+fH36QfpiAVzzxfkzCqaXhrCpANWw0pV
VNOucfMvwHOvh+yc7NRsSkzqmg5mYwkbfhUIxlh5LwxKZvgrXFkOA+wtGBEM8PeUK9RDIXiXrPQT
AafAKAsogbvXgO3ZzaNYGaxoM42EbvL3/gvOeeN2B5al4IybpHJI6I34zLe7gE7Jr42n9cz+wAjg
H3zLL7+dsslv5i67tMvwKp/0e/9Od6YjUmGpf45/J7zFruVOTgjkknyuV79TfQr+XpffLXygw+X5
9yIC8OuGV/NOyMhFas9O5JcRGsVxXDhaBn8kfmnj6O/99QilDsVfReZGWvM2/64dyu3rkp60be6y
K7nBX22WtHe7rR7Nw9pph/693OWPZqls40t27O7aPTh0uF2hGr7/bPric5BVOPx2v6V/rPb1FqVs
cnp08sv3kpIUyRiZ7d2/K4f8oZ3b9fcRcAWsT5zqXrHz5MM+2TchjLXOr9+ndqhv33vxNHYAHB8A
8OPHd91uc4joZ36S/ji81POss4QZGOntzA4fMtqPz2ppHd+AdPCCU38unL/L98S7pPPnAXAESIt5
7B6vh8wlv5AHv70u/VtC8wZ/8pJW2hGSl+tuZxz9P6DDaxSzwS4cfhv8r17gTpevY0eZHXil3Z7N
XXhlYkJ44a5xV2ni1xHXHviH7Z2JCvvNm//H/bqH1/aunpVbu6p3rwtxHQQc8njXhGrGEaz1pd71
T9ozOn+v9JpjckRR7PVQcbUAZk1r+Rdljo3wd93tzWPv3J018nAPTDm5Ic2dDMYpONB035NybnfN
9bdT70zA9IqSee+Ps/xuvb/klhx5X0AdiGeAfs5GbKf43/z179WzXqaX+BE/flv9jl0i+xBpLxio
y5iJlTuy/m3bHWHnyrylrDewbWz1BmcLW5ijeuRI5agDyHZE763dQrNLL9z9+JI/uK7k2JHikgKP
G90srT9x3gcfMbmlyKo75arjY3+uX9H9dzivMgg+G853k/Bnohs9eMuZ1zdkXBHz3QZH2E/dlkHe
aXZz1nZ9mMkMuIPPGseoKm7Iyjar5BjdSn3+PtJhfrc48WK6EU9ZZegeN8An5a1ea9tm9b5pZ9ol
f+SPVvw+pSFEpYlXyIAueXf4KJ7mQd6rV+2ubMPaSU8wSpKnf+2d6YocEEOMxPFv5SqjDpXZ2vlb
2/mpJZXBAqTaMcNpQ08mlcNujwJp82CGCh8/GRyFnd20bRrZSDH+lYzWZ29Hj6ZfAymHPmH3dilt
24qhcu7teF/St9E9EB84OfZ22dHKaeTk2Cz1i/bHfVDOmbjDJK0D22Cc/9HniAKx3Tn+VmJO0p4m
E41/UpgLonv+eEHtOSNLB/T5BEs167nmRduiDJ8iM82CRwokHn+Jta98ENA3xp0fQHygF8nQ5Tm3
lufSvU/MwE+nGnGQW7spntyY9hkgbMFHZs0F980cCCXg1F4BXUpviAMe+3DrXl/LZ9+cfipbgK4I
zWzCMYsnqAx1tnrAVbH/jCNXaJQCOCJTdpdO4V2+ckz5qhzfCDh8CUzt8NxjjTe8+sphlHP8SI48
kXQYvbZ8yMMheEbXf0KUiSgwPUsRrIvr5ys3CiR67w6dl2viTPEfzmb/rhklsoj1B7w2jKqVnrrf
0G2viN3TXHz9PTXLDq7B9cXnBc1JlptWCPDOxOzKC67NHQZs9AyZhn10hbxSgEwReUE6GA2CIZIM
+sUAtreH1cDK7L4PvXvvbt1pvvjjKnf/El15HmJSAdSLU3K9W257F8+K56v0OiZL/1Ldw9LrUTk5
KdverjrTUT+uvFDCu+FzoLmqX3x/2iJf1EdnK5wgalo/VXljkDBKpgWenz42wNI0IOGlDEhgfAws
G0jWpuuQMxhH5MuhETXauLU2dY1W0ari5hOjWu5n9LoFj9ftcyOAy2+vm3quz/GRybI5MiWa20/P
RYvrSW2emUm/s771KY2LmYrdOeE/94HUSYsiBkK4oApRpsCPxiHoQlKVOJDJjPeUzZGVmUBOx7Wl
c1Q6yLzOXfopA4ivFgYjP0f72T3+Jy8KsZ9WZRzyZ3iJKNWhnLx+94CJiRFGsuLfUPlTmLhvBQXC
EMiwuKPvp7bNjsWtvKk3Zd8/SqbzXWfn36rdskH/TCRcHtfVurkUiq09fpKLlv2PGm9zVknji6jG
JgolV5w5XzDGZD3Ym/1k5BWFENZKWEPgP1HRzlkMcMKEU677nkbQq6gzM50rQsaZueGNsiqTFzmC
r96OgsKT2E0IJbrvq1y9JD7XNIQn8/0hYiPu8KOUH3kBFi1UdwEUYoCs5GBzmElq61qFtRakjbpH
2E5I8U297G0iP9+5b+L1F4mpxMAJHGdljH/UmfzRSZe/I7dVHzp7sVxwSD5r4IMA9dHNAckrruTe
V/JZaMFiYC8aNeWgMMeWzISQpd1a7RYfREpkDFeyVVTivdYbfohSoNJ8X1s/+NkVoBwZD1U9PX+R
TarASuRDXKX2Fum1T4GpNpOf1to6xWTcHFbGh5qGodzJW0h468GjRh6jkcY6akekVdDJh/cAwhM6
qGx9R6Dikt+1IiONzGy0bYtuEMrkkuMe21pUr7AFHFsQLLve6tvO3zAR2i711GYFpLf9ADjnVgPK
1LnRBtoTQyXu3E/2jKvPUBCrmkibF9p3XFB5SxrB1WqCOfQnm9QDYlSKG/12EgGdoJAJ6hpYX4NN
kNWO6lfgfbFnhSsMJ0RohgRU0qQt6QTkTN1Y7kYSIHydYjUCHvih1fsP/EbENUWDQOLuyCoYSO++
jFlbzRDSJ58xVEhxCGQ+FM+P5LRRMEKBzPsi8iwQluC0caNgQ7zXczBX6GpGn6/tSzOYt1ZjDhR6
SvY1dEcQpDRdKCRiRDAv9AahfuVPVyqv4DCNCiULFjm5LBSdonL+j+VXoGelf8Zc2ZtFt8nJJ7/W
qYEC52f4YW3CBQbReE/sLiVIGT2ZfTGQKsCwodDf+eAyz44F7WehMfI66u9tUXzQvohHqKdV8iQN
wWgr/YGPf5WkBQMNu3RdCpfqto4uUoEpMaJgBojvlqIaMPimQbeb5UE1l8QSAnEPoa7NFWpB6qAm
kCdb8CLEVw1MTkkvGEjy/+KcxNEmlci5gdo3G4SqRF6hDW8AcGXtIjJfwJOx3Su7iw4dLYQCQip7
Ei4FD7Wc+B90kqg0wW811HlCozaKULYn65R/kIywhvRKFI5qrwd9UYY/9oOB8VLzCcQW6aOPGmtl
kKQBJQaLJEU2pkULq01ZIyq6bDoUzlxC8x/tsDE8ry5ux/LvkX15MQz0hZ5jW0x9vgsejJDwczf9
edkthFygQUaHbNKv+w2qTHbLY2ImSOalowYpcKkn5GeheJPrCGQirw+7W/ZC8q5WCItbFR2KBzzD
r9UieOZPwXi/SAaHfVbO8JtfdQ2GfPnXw/r3jUZpx8YIeygy1WwayakIODw5BA3B5gCPMzNvNqUK
/Bkrz/S7wedasGEDoxy2pT4R/Io+Kc8ASUw53lTdOQ+3fYnyWlkt/KOlVehmdsiTBVOfA5BuGgat
MeNWFnTOz29XoDbQ6+lTK0eYiqQeJolB43zxea4kKm4M8jqE5ZttI3D86TvzfM1yYEdda939FpS1
lORMI3iVBuewSW5VVozen1HbgvU0rYnIbvS1RaghtP+jjgZhPgSqakieYBy0STeLIhK7SZ/krvc2
cetNRmp5lXhbp70hhOubt4o9dTj5/IBa5elRsBTCL9mutUVaRcq7/aeNdn4lO/+RdGZbbWtLFP0i
jSFpq33FvY0xJpgEv2iQAOr7Xl9/ZnFebu5JiGPLu6latZoICw5v/nCmdYHPRA+iQ5Icm2+IP2pO
fRNZcGEctemztJ+U9+SYf8qUoIHkiBVoxvcb40cyc+cmzfzUz9W6gnqn83VbDmpP9TDKxYlOJJ+B
Y6mxG5dJnHbt2poIGv0zSlc9qVN4SO0EQSsQ/WctM5GANViAK4uCOVm/4PSgcxqlCKTrnu0N23Wi
uj3CWI990Owu/APiaJYvyfxpzHdRPjVJixcnpzKnn7sLuDpKuzuNDkQUL3i0swHrdgDIpdiUYoxK
/o8coV4wPZlIiqv0aOQ7K/znx8WqxkzXrfQHFXorGMdlvMOdDMwyX54rfNHc8By03opPTU9N1kDM
iKg7Y7OBFrANYIPjRYsRRcD0ysbVw7LqvQWobU02brkPXbRc6hQXdOK7/ZxNeDcyvD4+hDhtTGQx
aehniw/RxzjYTcaWS1reUWt20/Jp9i7gJXDO+CIyNVkcNmrV2G4fe2tE0VC/4OqPPUzzT0BR12R2
WkMxQNPFVkTOgUID45amK3YhjvGl2kxuLdEZuQkZjeYfEDlhpaHDN+HQz62sBaB21ncor1ecE1xo
GmvaOQzXZq52jpyU8Y3juietAcdmfatyX1UpPkPUPlUgiu8SdWXWMbnOgOP+ZS1Ad48NFcOJGLkP
i8RA6tERVd57L1H7Lwop6rKDYeR7XBNK7WxUz03DyvvE//Q46BXknJrWBx1FOvhYlq9rDCB1Sz9i
yYLRAIIp5isluGhRAl1aOQJHPjxHkIZNE4raACx8MfG3Kc4upK3W2ZkmommUxVQ3WDay8LAKhEOf
dcfShoLk7kfnhIBH0/azh1D4q+YKRUsZbb3iRe/hMBEk044PheMiPjqI3L8w5nVf3szFeDMz+0W0
pyatglnig/daUTPH3iFmZhQs4t238f2njOKdxAJE1/SCpBn4aFSwPdK/XMU3w/2JiWRBaF1DGjLO
5tE/QgUG7xoVnym9pYwJsMbp8msY/Ip97yGqWfnZlvuUI9qsdyr6GNNpg6lGazGHtg5+CMyOnGq6
snrj6Vb+RrBb4wTAXIyxS44IlMsCMejKrPHAsLgACU4F+saUgxMuTI8JcmekYX41HnwM0UzMn+l1
EsN4DKrPxJi+HO0362xpzsnCVcOXU5BjWcxchIq5ZT/fY/M4hMO2TKudIpRlGDGmsz55XlD6wZtB
KC34P9bvWq8u/oCGCleO0CcFvV0PqD5IChC5v8MFOuX3wLU+ZbglAmEZqIhoXE67FrsSMnT6HhYH
ygFjQd3RZufOyBnnQVHTv9PAO6oZNhxDKz59yUpOjDcbdtGA55Mo5Xh58fTEAsy/d+DXeNvr+LM6
pyx9NLtHCzNV9+RDY8gQP88xX+s+M9cOFiGGZayH6qLHVIApESpUXQqjBCwPHbt7sy3A23zmjvVt
59hHySUC7ZwGDTUYQlgWkUNhGHJyhSJqr5NXr6ACmJu98g56d8cpvSATu8RqebqSnGu6ESKNB209
9mQTfZQtmWDeR6S7aBOf2uBX08avjXh6oE1hGMnEIC2gtS2BOOba9nvG0JXLgO8/43RMpl2bn2kB
FuasdnMPyXMr0Bxx2eRptXZt7BoYc3lZLdIQTj6XBmheGB/fc7wrcI/fSiPQpAx2Qhwdk3Ofe8gW
umdRxbn180hrS32XN1+cs9SGRUW+yzsHYsowqavpr3rvb29B5fW5MGCcGRnSVwxHCLFpa4J/ruVC
kkqF+ctZR0Ido5suFpGQ372QVY4KL8EkpOYAUwbFIFLROtaeW39BXvK7jzbJk244v1qNmBKjXIdR
crUT9dot89a1Rswz253Ij0UpPo3OdijGjVgIiKJNBh9D9GrFRE/dYNSzy0TbUhgO7U3BiOdrdO4O
irG6/RVfpvJFJG94jwGcRjHj1ugqo1nGdXQX/PACHmvaB2as7tA9xmCOeMXIoFTmc/o44OOUVU8q
zXeihCtn7G9sbihUrq0BkjBdp9LATc7fJf2toxmMIQ1iRVcyo3DZSiiEpEpHhSbT+Dx7HIx4G4en
vj/2TPr01lizn1rFaDK3jxX21THIgemp9Y64bh3fz7DuN81S/Yv6D8OwxIZitczIigjOtZ4I7snl
VKmoRaAxYwwiBYhECYSpt8E3Mh+CJxH1BBGkPAPrGWBu9G4S78nykosTf8T2l5tc8ILiKQVu/VRw
ihUv+Fo8pM6XzWijByvCRI4nzffLKQe0zP8n5G9mYKFvPMAYeGvFNtFfJwKyQu6AbY2wAEsED2Pg
HDsznLg5apccs0MM2isqrxtFOC7tQfWnx1TVL6Y170AUfFZ9T3Qia7gU+nYfBNnW+GZKZpbXjDt1
UNUB4axMXuUn6qH65RuXogR36Gcs02BnZzt51h529CSF+9wqFRY2FtUCI25p2kfG1CIfxwwiY6gr
KZOh91l/yv7jWnYwauXyCapNG9DVWHCZgNGGe4P+fk480XTayOP0+MOg3gMwsWCsL/xkeuQaBsO/
iSdJR7YnzR4FRo7PnwZIJSPLGbOizOZ3aUUoYyJspLnc8QQdQq775cPWrc+qfJJ1H9KoRy5U4o5g
YMylGHC48/uiXsc5PWfqYGIro6uJm2eXlnhjL39SCl3RvOHajz3gh8ksNdjyoiN4pRHR+bXRo1zB
bAHp8MVKRq4cKtIY5Rd9axNIdXgjVZxHMRjfIXUYh9WQ4lIDwIPrAnbmrvXkGsSeesdkhC34lAcX
0uFw7PE8LFuRfMTEQkrZ0MbgGd3NI4+NdlsKGJ4Qm64gzyXmwzXLOZru4BBIqg3jKy/r/UjSCY1Y
BCoh9io2fS22m6PlHFWbPAjkIdm+uKOI7LExNZFvGr61Tt0N3wr1FBngHnI5UXYaGTsUA+CJI9z/
TvlKWh+kLmXW7OvhW6u5SLNhD/bEpz0azV8zRvozMpRK5o1BGSn+Jrz9gAwmLccmCzBJ5wScR6jZ
Q7fvXAxbStbWAO8WcFXM2DwT7wzMSs2bNjodZ4x/C6VIrea9xCNNzkMFtBBQm3op8eKcvMjTAwdn
9ZlVqqH73+RVue15y5WY0NHh27TmoA87ZcBIWEQ1zpFHNT4owkIrleHoiE6c1Eqz7tdsJ7NVTyEA
SunbW1FLmzdwmADiks0TN+Mrw/o1vwjW5N2t3H2iTkg5Lnoi0LNlax9E2M+sF6AKmbAz4YZiv8O/
mXGj4J8VaXfT/c1aivtNyGkM8q0X1x+7jHDVgEX1zt0EvsV2Uil6MIffxdslpRlCWlwv08azl6eA
DQnGxSqTQkCetthEBPOX35/9WluXqjz7oAMl8AIdNdYERFyJ7XF1XaiLWCL5c6RATKJvzqUBP49x
KWTF9qdaMTNtgzVsHgrrtoGyRCuJ431cQEMtAXpwqUIlvu9A3Tj15bWk9YRyx7hwQTYdULQmZEaN
zFBnXJlwJEaRQaFkAoJ9ZdozB8yoITbeCdNjcrxdlKa72op+iYfGcpx1dVkSY1sE8FOxrOnyGZKB
vOa3yDopXxd0zr1CYMJB7OHTRg3IbZ3ASCLSzDPZ0/PNJJ1Z+txW3WLO1zA8CjVDA/qkEECqPuBO
hfkl3bCP/Rt3jZzXQQPoQj362fKzuV3t5B+sxm7vNqgOU/evZAnq2qnLWe4ahmzFboSFHZaXOYLL
CHIwkjFmc6Am6bfwzrQoWA+Nfykqa4tf/jq0yIu/QUzpobQTv0s6DGYDeLvLvnRxPSX5RPx5cK7W
oKvZY/GHTKeHGGuEODUu0mulpF9ArzEww8CK64dstqDzx2Ag75JXl9ghzThEyPR9fW/Z2Nbaq6g8
DUWz82BOMP5dan8VodUzEwQ6bb/FBMVHMc2soHKdjW6hWizzQwsyJ72T5ydrWfvG1O+6S58GGylg
w4LLvbun1bDmw0S5e4CgIxfBT6g0RY4Bt8Z1wmM4kPv+bGLgU7sHlmxK6xBjuCW/IwyV3vuUusc0
TchAwSamzZ1CQDPiXBXecKH71zbRdk2Hxf4IXgfVyFMS804HD5rkyOlTwGDJbM6YbC2+Ak2PHR7W
1XhBIRhuqGzkZqfSEkV/Fag3v3ThahTrqY23nIRywUbYBlQR7DPjWqXQTHiWQfSJQ/K2dvU9JJpu
EN8GzrZev2VcwHyQhApJdeYBywAp7Gh1OLbmjvszbxAL1dda3fCJrU3vBPtnSa/9DM809lYZ6WXi
YIeRnevBAon2PzYj8xdehVnoiUk8HBrlUW4RtkCLo+vlToynhiajc+FzPMOikZROh7CHBIe3dgC5
tcHfxdFh2Fh1BJAL0jrXRDDiO4SVxUzsvRSE5a2renKNXPJM2KHuuicYqMivUpvxLLsEd9Uf1FLa
aCHsYO3YXRwdtV4TfDSOtZX+nDf1v5XGgIUhmQQe3bcx4o4VkbL8sYAoC7uJ7QUH0O2jRzyCjZx4
RVaZFWinwZ+Jwcn2afoVpk8dUcscDoCi/eRuNSs5alHy2FAzdo+0pLBq7O7b7DmiunURB9QljPmw
nAH0hPPE8QLsyq5bmcOunRkq2A3IpefBp5fF8KgNPAlIpkuPcxmlmE1IEDt9EG9NLlitca++zPbG
cONnW3qlH3ACQPsnsr4+QSLqQL4NEo3cIb/gGgnWiHeb11wh1q2FPIbvGHry1qqO4b4EZcrYl8ju
yUcR6xepuW08D5jjLTzQiu1cz0c2OBgBMKIkadQ68QHEb3HzltG18WVq7clGbyCNIQ+nqGsaDJY4
jALGprkEZq2kS8TbNLV6HKXwnThJi8sNcuSfbjGv4fTG+i+mFaYHtFgaXvVdlQwFlieoZgqUUthu
Rdi+ir+PfN/Sg4pvSdddsazkNhCCnDQzNLVQ8AKoMBw4IBgey5QFX4JeZAkeflA6OUBrQydaz93K
BwY8gVUlBWn4jU2KuK2IIXTMq7PMEk3fhtFaxgYedJuiXRf10fUOqU3Gnxq4ReiyBHXnaRhxc0uz
3/UH+4W+3dYx+2Auxjia4bBW3u2BaK8KZSRlWP5BUJm82xa0SwAQM8QPsIbogSfSQu8pefRi3iO+
AY16wa+clsGH54r7nvNF5SnvPYag1o/NHgsnEek3fpRDEcNykWeIUf4T4A+EmdMc4EU9ijnurOV7
1mGOW6mh7phjEG5D7q73TIL5KsSxTlKIvGB4xMsjgClq+C2HLvdWidG2ufKC3yXXkg8019cmYAgz
uAIeQ33mkyTDsseubPQ6/Bu0+jhwopsKXpu1ZxfmArZhRGUdKkr78l8tiT/h8LjE1cG12ms5uTta
sB9DPCNihrPDwUzTbXqYrVxpE2CSxehFEEY9Jw4B2qVUuNaMuwcjQrEykTaH4sKZ6y2eDymi6dR+
HHjADcgKZ7uGEZcHl9VTEat3vfSU/qxzQiu2+MOI1a7YE9ZxtPLJiIUK58REw9ah+PnyEcRijWXc
5OZGDjrLejfVcVrQ4+X3QRqN/NgC74pjF/tvD3SnEb7O7HemSfcyA9dffRMsZ4/vUAqxBs/RQbvi
eDgxKihVsR/Ia+wa9IMkFMBHDcNGYk743liJQ4LqOO++PXiP4m/C8VWbHPlmf8Ws5iQOQ/HGkQCL
ERez8ShOETULiCCjrfiSidVIXIGrOjepgipS4bDhBY+kRBPbr2VDsVhG8Rl7/5DDwAeItgIwJcwY
Zv0txkl9UMVhiDYjH95N9QtB3Gv6JYwxQo7EPOz2gYOLPulS0z1YvK38uQXYVxjmzkqJy2GDZ9Gw
7enPEy5WN6UzaTLACtyh1T4BSv05HTl2JnxkUrr/vuDDzumXpuVnw6UF1R58eqwi13HH0wAarxoH
vf9gFSiRzHue5zsB7oZpXv3Ea4D1WWa545OJrV014MmJzVFkTzuDURZnExkGV6ksFnDYsoTCb3MU
HWNzK8eQTDNTBiNm9Vp1YLwVPQrL3+bTSnljxV+y83Em3qQwq7rQx2sNp/8Xhx/kWtXg8GKRQ7rL
FRhq8uxt7d+pNXFGvXEtu62fUb9GWBfj1wYU32PkKQzNnyGTQ/9huts2+IpbLhRF5B78/DIr/v4s
cbs5muBmnRUexSKvxe40yPQ9h9rfhobf8mHKVQwQtgEkitQn7nzbEMPoANyKP/BZjE+c+p61K/DN
YsAd7mMEAh4o75g9im+awRBxICzLxKCtIAgxFRx6gf9nnBu72ySA1hjJmlNH6c5hT9c7Qn8G1sfx
CZpnBN6WW+atYEIwY5A4k6lekk9WluMTZPqk77ZcuSmzP+WjarZfsh44w79Uiy1QvyXOxd3RhzbS
Obin2pw6Cn/iIN/UHIX0AOtePwoD3huJ+5non9HuEhNejD0yAGzENCoLeiF8wZnabp34y05l8u3Y
a5ssib6+mQ7NSuGsdUJ6azp5MHY66NZut2lzSElowIhvJ3d3QQQLd1vyW5swbqFlmEvkkRQXY+Ze
a5M9QRFKMx3hNaIHr2X3upDralje2sA/ze5vbY0/dYEOGJvR+uyz3UKKR2yJBHExYDsnRrGHX8DY
Q+Jj2MdCnw9oFEzKWQVGg1jaO2CxhxG6iy9/Qnw5u6aGoBD044OCo05LSKaOtHBhgJ1EFt9+xtMA
U7X3Xpr1e228MXTZe6X/xMOkIJ0suojI3YWhuykDb12ztAeDZ8IIMLXK1czjW/BoR0HRLC/98mcU
6d9crMOcZFaZaEKp5sMac7mBeE2x63PG18azTA566hvuAKf6EueqmuKAdbcM32XzjZUgVzQwe6Y4
yjsuyEtBZduWw5r9HI++bOtppEyqnioUOLlNHCA3mJygwWSfpGnLmFo13kF5GgGKzkGx01JEk8ZB
+YdWJTu88wadEwa+66S4TFTwkPPYbdQ6MeBE1J2kqtDJC+6oAhe6MQpDzTD3HSeHGAiGjsZ4BSoF
ZO/Zob5EYjeOr5oFvZmih2MPmYe8K7k1IpN5ASM2PqJDJZ8yNxIXqggXKbo8VsYQEadmHUaVr0e3
uEJE0lAI5NOLC5NB+N+djovQUb7thoapyLKzx6CU2bpctWGEZdhBZwLY9VxPONhXUHH5XDCPYYgH
08F1WlQq2SGnmUZBsMU1bGfe287Gj/GNw48aSZNJLrMg9lZEaWN19oed6puRU8msumfPfrcYJ+YM
XY29PLqAu7JG6kIc2U/HM97nYTlIkyljcgKClEVDxbBH4l8kOFELsPPAH1KUC/JniRWfLc2SDEaS
5ROE25q3K+w/c4B0rrUOgSLdbjnzaBTryYLsif1qDhxeMzrzKhY63jHledCwoliYYtiw3gE2i/Oo
eWBf024IEWSyR8TILSMQbpTjEju5lqDhkB63D1F3Lt4Ky659GmLzgvWyyWCVZa+I13C79kLENtNM
sPzUI3rGfHIB6SZ1dl21s/TqV/BnCC/xaGO+2D33lK5yGlAI+83XmNwyMMkBrmxEhVe49srL9Z1P
X13BneH5hCUuU2azk3RdY5gfuRRlwtG96RDYtApQK/TvLj3RAOZVUnNcVB5tWkAwFeRXF2pP9qsv
25PczhVDw24ABRwZsJXcPupLwmo4WuSGdmo0h4QOIBTzYUyIVqIDY5SUJAoXG2cDvPOoFh19R2Ua
2/feS9YW3nriLTaBn+qp/TeCqW6ib5GRcBx8tj7mOxxSvfVuNMNvf9CZXw2Y+uHhJzTTzH22VH2y
Ow8ZC4i9a4itHC1P0a6yOjuXrrdJdWwrtPiacSuH4W3gvHXc8a9PCTzPNkT08ixgCBUCYqZy9ldi
qOwBeKv6QXxruS1DaoFswATKh/phofKzr8CijTutPCgpoDOh9TVnKAHjcgtBV4OYR9LvCLgpuX5e
BXsVhfDsExNOsAMMDL4YmSr00H2HqGJUDIWrsbpf0F50gzQp87fevfcFpzR92ZKjSmToJMKKxify
dJHqKaI/rNH5GQwGmmQhyC3C4O5s2BdIc/FGfP4k00BrCVg0oYL8neZ85THJDelJfGg25FMjqWRC
R6oS9SRvaSrIgdDvFUNcCbRd1Lfs0Ub3DrJAhLFlYb7HtCIX/3+mLABxXZheQ/99GjZ2M4EmAesi
m+HblB4pl+6dGZ3UVCHsJ/4YQ2uIIl+AaIyeJUMEHZxw2pr+Hha33j/01BCY6VNHUF1PcOZj3gHm
txgbR289vZXSv3mdRjSJ9Q9ynF0Vyw94h1NuDNa6jqpSu8NOGGE7zRNvh70Wpe3Op/VmDJAjWiQK
i49tcQDYdFkkhY2EdUAB2kkVoeXwGmkWa/IeERPJqSsyxBGfi+LRNb60Vv9hgrhcuDVXlAxvfAaW
FQeVuGi6snIAc536TQdpjKyvwS/XCubD5NFc0jKo4FKNSOsF06nfMFkGYsIzmopfqgtQGqSKhM4C
JmKu/cDssb27o3vkWidQcRoUbeubbiUAvLD3aERDSqx43nGzT8NtbpE8Q3XWiQfPW6AFojorcj1/
rJY5V7j8YwOzDuc7DXFg/+5h+WrRdwhpsMGcvi0wx1++4IHIRsCTHMCSQcSAv13T2NtkPHRd/DhZ
737zb4mQr9fXrgIpyr8FmcY1cU+y99rKql0Do7WgMqSpc2mAwbZFcwakKbCW8SVQZV2X22qCcsFF
XzNHH2Ur6S1NLUUmF5LjnsacARBYfo1PfE72ixAu+DYY5tBwkzH1AKjLYIVXBynLoE2LCXYc/osx
mAtR2gLmyBcUcG4B2bbYs4JziGbNIydi3iMV2wFyNxgvVwOyGPVLyCCZp86Rg3fu5HVbIS8oGvK4
thFsrebusLSfigNg+GCnyUbGJniTdm/d56QzSIfPaGV7ZmFKrDtpZR0FWsiR5nNB0cMKDa3DL7uf
yCChsZ5qBjP8mg5A+FrwQiSCmTFPHqd9zHbxaZPh51kOBvsMXMDqxDgaalwCrYGXK6NDin0DxmJw
lwyXVe1uJEhKwX9zBGlncJChT2PWLfEvBLRInS5Oog600J3GTMGhg09ob6tgfNZ749hBo5pgeMyd
+ShDdgvilcCIbI6YrI6hlqmW61h/eOqSPULqRo/Jpp7sSN4gw20ewL9Ql8/3yoipaG49k3S5wPVG
R+Oc79mqFZnQsg9ldNLo/cNEdM4CTDThVNS1+1DU0F74O0E1F0cFiSsfhuZSzsVcCXgl6gz35Yzw
6CIDEGxZEwYDqK6L/rFpJ500PVJ7jhEWcpWWwLjhXnL6tentPcxAIGVLrz7+maGvmwlV9ET51Uus
r/RbgjYndzFLbnucZiFyVtHe0dKdEEykVBJWnKBpcsq5BwUtav5HREy8UCxZ3/LYHcYYE4AD84ry
0dLP5eB+o1eFyw5gZMdnTdrA+GS4r3OUHy3gewjQmTResPfYCN5C+l56y4TywMjFDKqn0b4NAdsc
4XPOn8qQu0SboSr1F8z/ZR6YFwYPmjnvs/SLbS42ppIaxWxOvnKRRSfVeBQBa6ghdnQ+feCLEPSM
Sk4IIUv8ZvDh5EUhLRaosEYM9OqalJ5wE3MCmMY32K20oI7PycZOGaHT8MF/gqrgXztwwREptvOP
syO5WAtzHIDvDPhLwKEEK3fKIUoCWXZ4O2/kxfThXGf5nSDvZMb5kJYS7fgqqs9l9QYqKAk50GMK
OzrKDAIccETt5ThraXxl5/AByVyRxJO2GyDPYp5/gKYFpaRAx1zh+BMgHKymWzb47/AqSCfJN7mh
7yICE8xqXlsAAcod1zIHpWHIMKmX7EWcukHrgT3ozKDPoUEjHQYj7IPfHT3tdxcQWre+O9O+nc79
cHHUCYbmAJVguub+yS7OmQeRc58hZStQo+0N/cwBrc33uj7DVyW61nL2YXNuHaaAW5szVYiFR51Y
rJ7QmvTRUwwp/jTqXVWn8RGfMwqqKt1E8y4Ai/W4h+Wy8WA/zUGGvzX/f05Pnpufmlw/6L5i6vtk
2Qb3nvoj6zjzkY+Y6XOLZt/gA/fK2uqkjiRoYjJu+dhCFT3kD74+bvTsPE7aSz0PawXmFUAQNvtv
YANpGCmBhdphIJfiwUH27p7Dz4STf9RZPBBC8XmrYE0v4WOv5hcl9n4HauCBOWPTlye/SLAMGCAj
GJe+g+Abmq9uQLSx5qCfCclf5QYxZmiEZtdvM6GBeU/a/ByWxgYyxCXonJeJDiGJo1/lQ2I5GFZ0
9l56D8KFAmVf5PqZrPTSUjfZiX3QwJoUAn6h6OoJMg6tvmuMKyY72k9jSYKw2vkp1obLGmvrHTdf
V6anyienq5Y0kQLejjcfHAaF/SkqsI0k6zBpU7h+BX6uNHSK0tuxLh2Umwbv8J5YeD3DLq1v3wpz
3kxBfLBh8jU2hIHpq0wuVdNvFMEG/w93uFfi+JIn+dmh/RxhOMshx8gRpMKHDV12MbNQLLGieZ9b
XHRj/SHTSOgmQhBHyz8jf8mDcZ+PxU5cEyafWhOReBWqA/R2udqzEq2RhaUGZ3loXnvXW8cJPa+/
W2DzQ+ejzSmOnffcNgRjHjqHpBL0ETg8SyAMIu8Uo77gbQDLzLv6oNIzUH3gvElARdPbJ+FaAntq
Ffj6/ClUwYTnDBIoiRsCnTrhTr5vZv5seWK+VmPRfMidLRXGos1nGQNwWETVwzjFLxCUhJW2mOXr
BMlH7HUpH2QyL2AVqF/OP4jqmb3EcAq6gGBXMlj047PRYjAffutEFvfaXsaT/FUjSx6Ojmtj0j2v
eBdQSpl5siTScZOCBUyEo/ykMgEysQltuDVti2tIK5oRbmodhpQ+l4w0RTVRzJXQOlz7PQWLjCNF
rUQ1iNCOXg9elmNs0L+L/D7CG3g+CS9D6kYuGGFpd+VyFGVHgtwbXnTMmqfG4SlLf0hxIVG6bfnT
wMuQbWB7GooV5JyYTOCKUByrbgtFPrDw22eLEs7BZEV4bCjSF1whsKIWilEBkdoGCJApFPPgoZzf
ZkpOv9m67V/Ot8X+05npNpOWE/TXJ//HNf6N5KnONDgBLe5o7mnj5CiUrp/TuV/mTeNc0Qrb6jZD
YwEbcny4BBN01qsNMR/n/Qe19a03xnpCKJ4BHakWG8pE4rZC5++gBrCfjw4AmBUL8ptRBCdId45y
xUG16E39KKP0hP3QzO3RGav9lF2h0kIGjPQ7Jv5+aT7Ebr6msRA+9FGauGU5Fnj1gLEyLdUZ0RXx
tyQXIHZ3QYNZUrZMUrL4mlCZUUWVXbcrNUTG3JeweHqdYCc42ShrdnJG5f13ixdEgzcAs37C/rwb
oaLUxZQxsYvHOKzZmnHh3SeFMH9txt8G0Qv/94XSQgp1w6FMVICawfw14B4CSZMGyALDnWgVrWqV
cujyieO0f3bc8+A6OCn4m8768faQGkvGg8LDgNrZpwAH/s9km3cgt4AGEaOuqIRYXikohIbkgPVM
A1HgeFBcRUkjbzbeFeCbwhHpoZcEUBsY1ta1vyWOdYsPhdzoUBF183eADXio7z3nDyznAo0/PIR4
eOKcBA4pID8Os8vDInIwHzg23sKmPv5MMO3pqI3xvujt7UxZnJMx2GOGOF6NgtDFdUARIpAouOda
AHs2Z85/SqiE2MQUIQFHumQcVjbpV9HfxdhrVbCdYNYpriOWcnZkY8zcPRwquBhAZpCVwsmXOU+w
xHS2k+yVQr0WGMx0nHmWR/0UlzucVz3cFCl/FCiEy3dPo5PTFWa6d+K7Y/zGaxadsecXVrtQbSXE
EvSpTnfsBlmH0rYMMExHaKS42DwwF7Fr6p5D4WY7Np8O80JixEICnseG5pK+WUvnlzQzSPXyu3+B
tWl0ewPzd92SS8HnYV7FPy1u+UJrdKsZuIcWkvfAKWAhLhEdkNQ54smBLz81hBNQaCnFYLPYM6KK
KrL4Im5P5gWjDR/4Vx5/hjawI3Oe5Owj0HKWl0Wh9seOW3KAKp8f7Qu1svJ3oTFL4kkA+iJYzDaw
YFmJzIUbVJ3pe6DynSRGkUaSk1qaXG/+VSu+V4by2jPnb4Ti394ZpIe72jv1XOh9w1WkF4KD5eDJ
I68l5Rq/CXkfOGhmOE/pKXOJEtAu9JOTcCFSepuWNl9WGad4Bs7sg7jB3dVsauMqPLLY0pk3jB0Z
KiuXai4OsRbTfuUtLI2yBgeUj3n0+Pb4ax7koAL5v4ANHETsOv4Xcq5MFOS74r9covRKmj+33xsd
VMTmS1pf1mDtDFjod3BtiMXzz2M0oCi8ln6wii31m97WHesLprP0GFybYk//0w3N3g/hSMzXAdF+
qDbpiIaqqh6HCJgOtMXMX3mWjn8TCDxUGy3919ebWm0y9cciV0n6zQD9iXT4DYQRGrQfGZqhjsly
65mqVqCeyIii6SwXoYKuxiwO/hBAr1yUDlBbYr/zx7KXGJpYmDrmHnfYWD4bS7wqZjSe5k2wGT5I
h8l48gYNXiRgJVus2EO3bncKh/wC1ho/Qk4G3C2uZsFFMhpo2b4BfVDqMBTV7yI8GOgG5K1T3owI
5TmvVNtvLAy27HbTUEnNk/o5unz+fmnBop0AM/IjzLMn+V45JE0uL2nrBThq5lQSvF4CwutJAkuL
14hxOLZm6U2GFUy0/wn0SLbpkqityO/oS7mOS4M2nGGYiWnwdJMJq6QeIcn2igmR03SOAZ1LMC5I
Wxox8rYfnnlYGh9Uqqkw+BvME5Em7SlJrx36UhY0YUI0t1z5pGgIMOMszwtdJN9i1fsX5ti+U506
E63o/3TMjrNj2E/qAtSRW+huOfyEglAjV3D89M7WMNzwMUw+qw5lBx4DssurCfI3vwo3T/SNZYV6
gL8NmrlKoH1LeeWb7aOVUyW2J91w7+i1PKj0BSe/MLJScBCMndnIJQhXLXZjh4RXF+4gx6WwtlmA
3uK/D+OZQqceimcax6DjSzh25rEyj313bLsjfosL7ufdURWn302CR6B1oT0OquIFqsfIZd6kPHsc
IXFjQZ4nlJnBGw7w3AgzZHOh4TeBL6BYtqVxIak0hSpu+W/5/GsGyS2a74YemHJkhAezQOhUuGTN
T5b2j+GnB7KEhhermo1Q+yF1Mb/p/0lWb3AjpnAYcxnoi2FPfFUL0ys4GuC0xmxuOZKRlEDPsl6N
Go+H6eD8hYMKozRWj4xemA4jQf8yajwVqbDF4SaDGiRfZ2NDESKmGhZNBrvE1TGf9BCdQsaZEZSy
sTym5MRREUMHuD+sFuJdQHnInABypnyEeC2xmAEZCXsf6N88VFxrVoshaRITa7THO8WFxGHXJ5cS
DjjinUurki1GrVRsiu7vCDToOF+CT3TZsWLwI0A6+AtJ202MOh9P9PiQz3s9WDUh5FDCvR+Yh77x
er17+G3AxPQPOHRB2lEbPXEe6YXFaEo4AR2OUGULbdBvN1rDpI+BovIJCWogZ1i7Nsdve8SglNtQ
kbCCWYkXPrcUHEI8G2+9tWydNkHU+SbuTXaCypP3l1YnQRgo/AVPJfYLnm/ShbuVHzzl7pdZ/alp
Z5rgUeMTOtuoQPq7zuxT79XryVmTPDzJsN8gqfhxnOG6MFagIuGiFysjYZBRGq9AKYdKI5Vjx6kp
wH/C4JYyEO2sjBmnxf9H6VxymgfBWXuLg32NSjKNdgwFBHrsuzN8lIe62ozcWcNH4C5PlHNp5P4L
7IPfqj2cCCgdDyMDNsWsd7yBIGU4AZMWY1B+cqb62bhNYK7DXRLsB6LH2FAtjjWP7UtKMfmHyJvm
tHSal954F8rmgBRtW7eHul4ndwd+qTM9VhnTldJ7nkrgphi/hgEI19rpPWH28Zfmt5iQuea9A7ko
WVdWrk6IzF6SyPlDTvl1SupjLTOA37SAMyqmEAuCKqP59tEtlF5L1cmF3q2KFOkNhlsy7A1US7wc
5GzqmOKhIafOn47usOvCt8R61MIPJI97vrbRT6AHfDfZi4X+qD+M47llruMsfxZmCRg3beNe31Ia
MAnONONCoywNXYekmXKMCCjOHE6hle1zyrPoFIYs83289GV2MevyAuA6dd8cqq3eH+yErJAn+8/4
ZDZPXgb77xUzMDLV9sJalyZmGfXzTFQ8QdlQuwAx4mnrQvSM9COIh52+Co/RoqoYaarOSNF6AHwN
jtTGBnfH7wfwWwCqGJsR2ezyOrQRIKktF02PCD/mnOw4NqW56bAGYtRFNzshWoeQczDDfZK8Mnfm
1uzO/oM53cg1hxLy2lKNFeqZDDtGJv/xdF7LbUNHGH4izKCXW5FgpyRKomzxBiPbFHrvePp8y2Ry
kUliy5IInLL7t11ZEKBLfmoTIkaWdF0kLw2gmkRqwd3jESL9MBk3mRmD8/+XIVuYQ1MrCFLSbtdg
nEujfNOqzw3JMQEprR3o8pNpU3sfkQUyGe4Cw9TEG8e+1UDa4Y69A12HkoUTvFeQvK4TNPZgWcPW
5jhRqeeeQuJG3T31GIcU/9doVy6Gz/pQlWfDxTbIIUMYpO43OmlJNwtbIatDDOQdd/0ST6s0e4aV
fZogz9r9xFTEgTI8AxFRJ7TUDM10s/FP3o/+eLPnr7o/Dfay6fC1B9NXD6ofdc+KNuAbOjMUQmEy
c7wjLkmZvm32NEdQ1aFrWOs0JmDxc7It2iP+HKD3C7rYrmUG3FdSQu9Gr33wm5YioOcWSNCaq3fh
fE1IRLbEk2X65mSuCRsMYcIXsli/FNCmNn23O31VEPxStbRBSPYZrIPEMF8PqecHdvoMQOmMxW8X
jkV3m4NIawLXWzNO2Au+dIUA5Cp+o3IV9LFiBhIYaGNvuZ4r9TS7SCbJxOP3iWm4gIcz/cCTK7zv
B7tG1aqFd2sgOvMlx4PeHCu071rHEQy9VaAvnlzjRRlqAg7EHJk/SzmuGeT8QB4KPZ+OuwJcV+U6
7BAf1WgMmZSTARfT5IvIzgSAK9RhrZn9Ttb42Ez7sr0FLtsk5CrNCly76IN7ooWBgbTwU3AAF9ag
bcxjRLRKWrybSXW0QJmkzeFHpNZXkpo3gRI6IT3MmZJHWS0uSjUSYkYKtOCm/Itxa88d0luhe92r
rs8bz2G01koNsFjOz0v/1WFbqvLmgNCmMU5GaO9KmSuOhl7sd2AkiNGsEUscogaL1NL2nJtChhPr
1aQo7jx2EDgF6YoDgJrDtSYzxiymNGNhI9UADv0CSstVVNFWmZoGz5h+uwW8Y/tTAwICTCzM4OtT
nFHJXpAGREpPSkF9aEQbyUJUBXkA6Sg19LrL+CvClCDFSoWIbUp/cbPy6FqxGk03Kwr8imlhfHPd
AK58DbU1wtCHRxfljuphe9DPNrC9oP3Y9jQXtpSYJHxFSb2XFZLqNxs/iY0XCGGdyCKUq0vBV/TK
/o94cd1IPTnQPsLacznZJELqVCEK0tcYd5b8DNRSnJ91SZq4Nb4rSu1POTH3ni1xD4UBKgPSKFwo
en4IV3GuI7R8UmyuQSIEFDIDMosw8OzDVJ/q7tLW1l4vBsmhcC2m+uFIfoST5syG4t07Xuw3Fv4x
jTlolMZaIGYjsgZqqwNNvS1Jesrp3WXsOpKimKZTBo7GuOQVpCIqQhpP62EQefM2rmD3GQ0p6I9O
orONELVLsN9nZ2F/W7ZAHfGMsQOToohMnvrP1NH9kYCTErdBAJnC9OWsqHc9DTaIJowF8pqa0qi6
VAYzJk9UX5a3W7pj6lHSk5SJdaH9yyZ/aoNBEjft4K1UCq4UVB+Awmr8U4S3ZbrDCk79p1IR06le
iYfI64AJaszNi3zFQHk09RA+O09R16bpd85v0yT9ld86JWbdfK6llLRm2pEdBig43FcloZclN5hP
ZKMeQbdBX8+KVMubi0qrdTajdNFXtDxLe89qQBZI4ZaslAnzDvE14Va5SLsCn2Pja9MRjfC1hk0S
0JhIKd+oOH+LW25+qwjkvPJ9LorVQORougnnX/wNwvqIU+EBikLRBGpNkkJCdM8dIQPnLyPvY+8q
yhIBq0JIS5OzcQoB1egqqUQFMzDQD1EbaghJH7PL1JiSKF1Tbxnxha+hLnmSIaIlJCQqODIphBQg
QJiylVmPWjG/cDw9eQBUIlEpuVMVPFvUkZpeghvAxJILxsaWJTOF4aeNFY8taaao1swPhmUyyf5i
l+jMrI8QfGdpvzVCcynT3EnfOCBSgagV+YI+3yhAik6ic/0xXH18c+t2levFsYF7C2BB5DPK96CV
hucyCfSZkM/E9gkpkMZdnqT3BH2JfKkr/jUFhRXqpwBWs1Ze5Y+Dzl0VqrER7wXlbk4v2U70Wi6P
B6CYC2WInLUUHSLvFA2mSAGU/FK4d9HZZkF3zLFMuehqQutrsD4jPncA2sE/FRYKLQfKw7oEzOeh
tLPj452NMQEQ6LET4XlKQMTIqC2VIHQWsEZh5vHjcMsYI8EZHI0BK5lb3CWyJfyVO78TA0Vyexet
2Gxh+4bpeQFrs9EQ5tp5goqvJ2LK6aLDtP+rGtsph7TI0LxxuSGvmwlanpz70h9sfmukhD63olLc
KP6d5ZeLP2G+RhXH1PxrydVdR4qIhu0LN0dVzOhDLnb1jK9EGDX4UY69LHwWibPXXHKOIgFkbLU7
jTZRSKC3MHHptTeclcN6ySlELeeQsbMx14dg8AYCJjP4nEiZL/cFrGV/tEJvNxSbECrG+sEyKDaP
5iIGVQbDt8Xia8NWXPDKV8bhmpuXPLpAoBcMGop999ShIQ9edXzLzdEa6GKo3BsBjaFc0eNBK2QP
Gt9s6M0njXLsT25sUb2jasco3TV4EkiwYHYPAgPP2HKTjWT8UI67xjFfvoIAEdt5LP6Kyl5Y+RlY
BjUl9kuS38x9XNKrFteB9J0SwPTEUF3GayX688CZS6XPyIR68WVCblcx2/DYBvNGyTc8zzqm1laZ
ETSA3doTpK988x8unwTdG9MKawWJTfPO028QYgeoMRYyx/viR0ThJVhMLpMAO23rxeO+nexTrUHb
AqDnHNBRPa31EAttOa8TxfjUEgiqdGWbr28m0JxaTi9WBRXNRw6TXe8SvUDeBYB/q3LNMqZOkxDX
6K0yz9LG08LLsgDZgrzbaiMJSvTB3JXOsMqSjyj7jbYB8wf6y0i0Us2FDgbnTYSAJstbPJsCTLFv
A5Oz5+ok6hM7ZWlm30PHBVrNZkSE9eUi3h8PmplvkdU76Y/OoglRiV+C8pQX0IkSkAwfAZhhjnuM
zSHtRoH6uvoQEIw7aiV2fC1RsSYw9/YO3CAdPp0DFtgK43n2J6Inupbpqz6+8Xu6aDpMPgSkMlgc
X4c2u2h+2Q2TYg3yQbqSROON1+OCsdINQJ95iOq1CUQxo0rTYflL1q4OfqborwrpyQxENhDiM+aZ
UwHhBlhlneJCMCyfkINdpDJAhwmHkKSJwqd9UymlbZrmitzJkgU2ufciPI5VjwlSFXVWRdNv3KMQ
ewpKru4cwHg4LFOifFN8a2X3z0L9yyGBxUlijKmN/v8y0O813jnPBLxVYyGAwjWbGCSd6HUUpIBi
Onuy0U9O48qu15Fc9MYZNBEChVek9b/MDgksV5ZXbFQm5oHzptVPCmSgUanglzG4eBxJHuHQJOJZ
xINxFL3gtRWlYcWF0UBWMsuWRZ8MVH4AdlSA6NfYx1N/EIk97tbujGh1rt2noWE9lU8Ny39EiQ5e
SpoCv5Mcivo5bHF8e81hxEQscH9Ouq2hMIcDJqXVfIp4zlCXFr9sSW7Bd5U3bwW6B6WxVoEZoVXa
BO47pHbebDFA4qhiLlgDM4WainXkMrzW+bAJK3QxOOmU3RVcbscwjWVcCVcyq5depzBJfOTsilq8
9kwMnKy7PJqEMdiM21nmw0xMJIdQo34KEIzsTjzPQsjzPltGE6PG5bXKH/I2AMOkI+gp4hnOCBoQ
WqhTWgJ1qVYvFsOegaYKjWkQaEOnldGDskE5jkdTyfcBo7IrJMitjtsP3pVfMYPr1uI/eh9vRGUQ
EeNkn0OSqytHIilorNvsjT03gUHz2HlnU8qgKeWOJkSsUSHUCzoVuIq7JZHPr7icZP40YQfg0RY6
2QXtfY/L+Ros32x5UFki6g6SFxDAXC+ld0lczOYZUWQk2CCJROQCJiCQlJS5MIn4CFtaYDtns/Y9
uXDpCPdIOCNjM90+3WXiD0fEoPJQ24ixneM/fjvNueJ93pkJQUXlj7RNHBMsIRqPVZrT+RJn0Kjr
CScpcI5w7xB8EYWYKL9ZbQNrCgX50OPuJbym2sZcTNT5ZVOty/wnLeY9wic6jJWrEPpAEdBIRsBn
D6PuLt96cjGn6Ckwk5UDuu3pays4VAo+i8+KydVQWcDcBCzHf0y0XK2LcI4Qp/wUFvQC4TWeT2pZ
vLMoOl4jsAF5kSyvmwktKH1oJFrRvzM9xYyIpyI53GIkDNuFv8zL5JqU2o5mPaEDdw2G5rK7yo6x
3eRhTVgmOXDtL8EAbIbH4r2pFVxYqBXL8dumUhq1eeuSPAwEt5jY8YC8OEUL5dXlgLKLfQvmyzpp
zBNwE219eJFW2MVtwGcIVb+C2QB9qRf4ddI3jOArsKh8ks8KMtEW6DfFermxcUmhd4c45kQMRUxx
NSMwHv546ZY/VZmTqYGikos6H5NzjSQeAQGOXOqFmDg3FZ0610TGBg8RAubyg9I89zmqvfi5qLg4
qJg64wqgh3ZNRIELAr6xTR5aZ5LH1oJOxwxTXdpTgze8Vkf8XcdcTV9sCe8nMaTaRhCKEUiMTS69
mbZb1wCNUm/M74ZmsvNnk2Nulo4s1XfZX2cBseZXEci6URnq255YTfJ6VG30xflp3kV3W4zKie1E
WxuA9oriF6AZWUiu7xMaR51RdxzSRA35YdhvMDKIsFjgELbh5OTb0Wye5Ytk28jyC/Em5un9f5ah
kKJIYYKH2lKbQ6Mx3rgLmYPlYRSF8mEqhzdyOwG+zkwHMUnXzohYnEgnxR1aktzdIvo36q3mNqeR
bAF8xsgWERFLUgVlyIq/KzPvl95Wp3mi8WZ0T8/UbyffeCnDgKh8LGdrseviaK/3GRhJjRDlJx+t
tfSqaGzQDz1bESpZ7TsOOqLNtmHqEwm1zP8MrHZo/ZyGJNivdgC9Pbcl1sRIpt7364oo0xmmZTwP
zLvQrIwR8Az+1YlCnJkGVsxvqF3I7CK0syl/KToVAaUWgBZMqjTJj/6aYgiUmX6tJnEE5C2naNIB
3UnQ2jXMx0ESGXrc1mG68cA70I+r9rmLRBnN4PK6+ptT60yglr3KQENbivZ+rfX6MQkvHVkKIXSw
SOoUtq/RrRXOXQfjNDLKAcrV+YyoNxEOMqgDtVfdbM1fk/UOi2FRNzuaL/r6PH2tCk8Q+JcEKTMW
LNjchpsVtoceXpNwECSPSh1/SEyHcJNdR8z5wtuAyRB5GFffOrWTnepCLLoxUTIx2maUcx9FxSVu
ANdGG1crXpkCghQezwNhp/mrWzLs5LXYLtARo9XTVA3HqfI2Ls7fiWRr+ws5xmIYnLf6ttRGUnIM
GAy87XNCVmp+MU1xbKG6N7YdMtjSDnaWNe+MXEf8vCuVP/gyZuOfADNuRPxXeBsYC1HExiZgZ1tk
UhWIDJoc4wWDKYbSOphEDgJ5UCqk+XfCMaimJJNkN2qkgGKdfrvQPUa71ai4uSjw43N1yJtjrWdI
WUX/nGIe5VadU8CR9G6McGjexk53PTQQrMFMWlqgP4m1AtHIxDQs47KY6CWtkZQmmGYYfRBvztWm
OVfV+bNAROImoy8GAqFh8ZQ0aEegPWmgRKcNHYm/D3BeqoGJ8rEIX2B5kH86QXUEI4dymVjRGdqA
gJHc1Fdy2kGO46vWhu88+i4WjEuMndkiAd3PWbIbiAIQeUBZOhdpVfnksqVrMKqI54bZ7FinpLgl
fkNuC8AjTqcrs7uV6F4O3nHK+yfFQH2TrkeLnClq91SFlASgBN8mgu6Gu8sQuwTLSRhHLaXMqOhA
pnbGWGSshTwPZJRLe6yiAigM9h9CAeE77hsPT9zPlC6+1dH50e9Sh4/KPsCEm38FnY+OvCDMe36H
x2YNO/q7lDo87phUgjB3fNvAoH8OqF/ndCKd6qoZ7zaxmQQNdZzUXXJXKGp1ZTlKoI2ktfIrpw6T
A8ks7S9ZyVycK0BJqO8RkmYqvC0kVuDr73JuQyVbcH+SDIC9ZQnImhjOEovHeda615iQDCmKJ9jP
FPFyxClA+492JCfg0EGLKWkudnCDaTURhMlpMmU/QmQo5hnYR+l/AB34AjdT3xwobuRcYkVwbNB4
ymX338TiU9C+CKMlCIl8i1kHhxFCH2BUNEMJOnC4ddnEjlimwaNBRcCCBEeTGB6YauHAO3QqeF6o
mib7Jr6RvOZEOKN6iYl4QRvAP0kHYyd9VsIt1Vk3IzzrHMX9sBlQhNjW30jxqTfkZcsBljJsKLso
m8n5lPk9CyY1SdKQXw4KbdC2g+hG+HY8dFChkJmkxc2DUdWML1izASXnOYKuxzg1wD/CFfWHlEt4
7g9eeqn7mxAOSOvkRnaLTabQe1NBUGVg40b8Tm3QUs0USG4oFzrMzsMP8PfRoV4sgNpceA38LGn3
PC5fDsg9KqyGcha/jgIGSLUQl+VGsF0Ha/ME5WKIZablB94dLs/Jeo2Z6VTgIWzreKPp2mrZKPT+
XKEPwF5MhHn311SRsmo/ArD0HLMjTQh2lIiIFxHwWx8ZywFJskL0ENkZ2xljs6q4BzG2C9fbUHeT
jmnS1XpkWDvQuQ3/bK2X+t5mIEeIMyjz1hqYPKsugVGvY+A5bMsF1afob2bPwOqNXRBAV0Aog+gi
fOYicJ0QYZjetTIIagp+AGftxPMBF0VMGFPZjoso7hnaQqdnvHPW4E24YMBVS+MpXRh/Pqqv1EBX
zw7WTqCfIW76VN0ZlBkZNheJNhsxwCKQV5svgDdypPAmEq4cFSAmIeRM/LcrNyrobdyCoybe2bYM
ACCUS/S5w3CRsjPuv7EM/69vhI5IYhXbJjdW8UljD5BS/aYHKThgFhfcLdjTZfIX6Ptkt6XX3DYI
1mL4XQWt1Wo72v3BzQmBghnWfaGWJJdANqsW63j4YDWj7sXhnKqT9JwOoK5p8M8RjN45qwASWQqp
wrk8UtlQvM41wU9Abzm9glfTwqbwkd+CyEu7uARiNWBEYJ7fZeSYk6Eatsej/FzxXVXdvHHjk00d
TkmH4kmMvfivoa/V+SbVcANv11+aERYKpFAcGFn1yyE5EUWNyXmdA6i2I/IUmoZllctpQLlMcTcS
MiXAhn4t2Vc4Q5DWyEIYgS0ZEtqflxxvjsfwJo4/cj4KJdlojbdRm+4wdGjDWmWXFfTGCHSsBXUj
AjhdGU4FTWoM/jbBmedK/JL03lqnHPCMv47xN+7yN+Q/k4qF/mxS7dI/CwFLxATdfRMzkpPrTyXr
KDTJFCRdITI34o1BE7vvEnfT9HA0FIeBx0gtUgAUmk25u5WJNG/jLjiRDOEaVWRX1YdQUEjEV164
VUkSUQqO6kQ7LeXe6VDWp8VpyayD5BoJoEcfKdQclX6l4rVlU0Y0Y231OVnmRiJdsvAtiIq9Vn3d
GECgBI+nB12xFHeTyy4tN2KvEeGNxOI+TjU2y/PSvBIkwNqrp+qdwFUJvBJHP5HfCIEMBdEGRhYE
v6KNwx8rokkl/1mgIKnb1Swm8B7VDfJOptGY1luMw9jkCpFqjNbZ8q56Rqo0U+FYJ7hPEvSlS4YG
aql2CR5nYajhFtBMHmb7hmzvoZGUgVBTAx1OvzOBySqcNRWn/eMM5H8P9fxChQCekxNWDEQAqIgc
YbGeA9XE9IgDQL3NWrhD0jYlpY9y5nG6uedQpahHxUhT8VDAUakuJILiWENGTSfng7qJRVIE3B4H
Efqx2LFXLribPPAcVttL/RAy3Zt2ZvZChSVhjZ4K60CgKUKZmD0zyRAefEu0l4idAUH4rlKIyWIF
IeBAko5KTLVSVaB7aSo/QVM3utCcqLtzPlnEb9rLi42+hvZoVvcz1YlBQJmkD98nSCmDoa7vYfpX
d6ONXn5S1tnUq7R3PI182srNx9ELZOLqNwkkIiWGhkHIeaAqWU00S4BT8uuB3isJeUXDT2hT83BT
cGpMOZpCt1wjbKD+ElapIXerssbTo6hj93IFokefGWooUu9gVq+y1cbuWFaE4TKMkvaxKQ6EnfET
GZoRQePynIHNhUUzaBK5IE0u6p72LUh68oalJan1cZd6vzEdRPqwEYMeBhYbnhdnJNIYCWPjv7y7
3BRgcvgIg845B3CuRbI1EEEVVozNnvm203TqAywBPPvQmzbCO/NpGoqVCEDQEN0TF1AfIGOCZ0NG
TO4beCiHfPfj8lGmXxm5LbSmYIQWd1P6HcC/62gWwuJkIDeXr5cChTLcgTKVityW6qn/FLbJHgrE
QajlpdPM3Neo/p55P/gzxcAs242FUcQ1ITmSP4ALCQQp/aE+jhDz5iTMLJNziOKjiqUBpxc1Zmic
QJlri0E7gdU821q1I7Lw0QpYIXxMqtCi3BsvObWETeYKVmQEEsSjS+3gdcoTMs7Ei/dkV32FENkp
k2MqrBtE0k9oUrhPMFnwaEKCdlfxgHBO9bmR4qDY0C0NxgMHTcp1a2F9J+EHMYU2Z/thQRxhXVUQ
FFGNZwewYcNZh2Xiu0AJcjELJ4AkUFTVIpVFzvKMv4wchoyBeQbdOmckwsVCNIKsvrw5B2rmy/GC
V3lTF2dUWxsPbZD6rUYxyQh/YciH7BbO9IkG9A8q54UnAw5FDeKBFfOJQ5cRzUT9yJw90cIKjG/B
UnJySk0JYy9QYL3YkqzTE+yQSHecHzQYf6VUtyK4M+wf/duj/hOt4Yi0/aHS0WDrDWMrfQgPXK3M
dQxrIt+/Ma4a2YJ1hqaqiU6p8eyEMAEoggZ4QP2aOd06JjSQ9W2nzUtICAic4tFYnrVBbsX4HAxv
lf6aR0jMCCOZMVt0ud8n8UtK/ycBDxhfXYwgjAhtfhvWfIDmZIXiZ64p6SyyDGz9Ag5WqG9mNaP4
iDZVfQgg+dq6RXByKJz2NoYt8eZk/OU3JH0uxQkcqbzPkCwPF22pKCGs9myyLrmDlcTaFjlDZrnC
KrYa0adowRtsfG6988K3KPbFZ0YhwIUZmQxe9a4Oid5CsT3iExED4z+Siz8mHgAPmnCGAUqiUt9w
UxYOvjYGJMXlXe3ecJYZU7erNZalD9AeHuhbVNQ97lq4Q+wdXAIs6IUT/Z+Y7iWUlOghaSPJ7vQ1
s+bVNKc8GPYNFigcCZQClPAcZKSeMpIktF5q7YLKbSyCoxveqEKll0Spjlahbq4eTEOjfgX2qwYh
XbbYg55wyy30n5r6HVcxCWwqEP7BrSGjo3NPUTUQjVAUweNqkbtKDN8j5lsgE+Y7it9OgTzmmzvU
u8tCiZlkW3Fq9BLeHBxLKS9tIO63wr5xl0yqzwwKxgGg6Yck5l7umCqkmsY6wVNqdyuvu/ILSxM0
qeYflA051IuITtpE3+UZIWQOXvNvOjNR+QMbyOGktuSv4W6i2EsYF+FGHxLyy5bLmvvQEIOBDTs5
SDkHkc9W1tV/PHw2tEuxWITfmncXNHVhP8N8yJqYG+s7KtWdRdcHmZDjdBw9Y/Un1qoNBLUvSR1C
ykoN6JJIk0pLjryZFp9fDX4R1gpgWnVaX10ChHy8z5gja7wipcgt84W/zOLPctH2KWViWuIyGQko
Db8HUhvr/JMdSWuXI1jiy8GH5t4PUDGzJ/iQtFGVTZhHfeD4YX2CachFQIZwRFUu6zlBdjZqW1Bw
CSyUGzzEOIY3yD03lb432yuwd824V84LYfYKF8FbhRmB+zlIlWOgEVNFqleSf5doQWyCAgRabp2J
RBUYmKinVzCxO/pyqbBZBQDERA4Zyg/36FSyN/x2BweNrqWmm6oxnjoOWbO6hBqjqqQ7nnvqAu4S
bhoBPd3HJjeZ2SRzlOtnhPZSe0o/VWNR6CryFox+bTIjNGWt5F1MN+A381V8/9yjBkXaSMgpZUpr
3V14X2AQcUW7VK8RnAb11ZIgG7H3QryEnP/sHbglY+AQZC0sZwpH0Q4kXH/WxOBCLjwub/n+SEmy
6Rap2n7SCKEASnDFzsSo2TItvgwytIXcqFHmIWzjwhOTkslsZzRvEgLKDyKccqOG/iM4Tj0rqUnG
O4pIWYVzfa54yI8pNYT1iDcw96EVGRzCfVpzXaCgDi/ewkA0dDWDBkBGLMxZLdxXwbM7PBl5UuwC
ktFAKqjgoJyoq3TgTXXHekRBJuEPT8IGi9p2llDnhD/k7wTFbmyYTpQ1wjDqIXmNFToU7i9g9ipM
nrEEB9z3g8mR/8W57VKEQcIGeAGQXFx4rgHosTZdxu4HzSm7juxyYnZyKgmenYbHV/xT8WCvKpga
IHFf5HptC5sff0odLrImTCeSIyeIaEYPwkOULa22F4POVUk14kmYr4TUmjJ5Gp7Sl5ISiQOCndxg
cHHDv+NXYZNCxpktdAAulbVksQgYE9CLyArlY7MwWVkZOQFaZ2wtpL4DMjzpOdm1E+vQ2whsjIaJ
Om9EYpkNZ/iPdVLsx+pPaMLyBD8TZS8/t/N8D8itwcBDFO4Y7RVnZFLNa0xkKIfOyGTCPFznW9V6
paNefQ2uh5YcP3+FaZo4JC4HPfqWQ1qBN2MfANOx0haWWIhYUmYFM5WFokTW9aDAvICRmu1ZTA+j
vaWurj2ywJ8sqGOkhATYqxvGfOTjXg0+YVwB0Ywnyj0m/fDuiT49qZLnf/Gytxgnq7JTS9+owlex
Cyvj8DSiLRP+zpeS3QF137l/ebQM7/En8VhQ89i07rXW/6RcS/24jw9jEGNVfJ2T164hRp5JVkRq
A/WbKyMla2qNkmLiaKJV00Bca7KCXe8pKkMfQbGsbcNmtje4ITfp1MzfsjXL7A3rs3QzHD8QGIhl
z6Ik0BHuUvnENabbo8zlzv+Bbz3NKKVLxsfhLgomOMAt4IWGqg84rAzXVm/shuFskFgj9rQQnItt
LnCxxIdpWfNISvGoKRMGiinoJuFIw2lcy3nHKa4kV9M5tvaHrmFJIUkUVQFlmjDeOf4NSH4PtCx8
Q1p+dSg5JnRLHSaDLP8om5y6WYSlNbrkae73cplPoG1i3E/5DrobnBsUtqXD5AXaZs0X6ZSMVeyY
u7Qu9DX1LfPe23oXhM9to5OjA+3F0BW6jBAVxiBWoZoMLuHcbIwv0afUDkq8VVODdAkSTWAKBH+m
5Bc9XHRhD3CUSV3PTC8s/gVQwt/xlRSKoF/X+sZkjkbFLUv5sFAwDDoH9QOtZy7MXmpuqXXHCvAF
4EX8F8HzhAmcZpHjjQIOfXkF4iLGA9AK6dG5dPtwWolmRTLBDITPnF7R2sG/Nam8+m3EtM7Ke1wg
Qp6BkQhsruU/iY10Dhyopo4UMFCslOXM/QvAaKuBz4eRao7/kpukmVFppXfgaRdYl2M1587NwFdV
6+wQuiS/l45ChhEu3IW8SJN7WRuAc7pzpUF47ofkLutO+qbmQidGux1lWzgmuTlyhE/SVMch0UIY
EGf/kQAMBB0y49xU12GwiaOnZj5U03yeleoYVweTlyOsvOn+dIx4UWPiiSJlP9YWsUIdeQDt1qYG
nnWiyBE2gi1AnFFlMgQNVMFN/IJxIIlOC5H/IHgYQXgDeB2LMtpG78Zo4iICBlGuILDyyhKYZAtp
K9c+o5QEA2676iTXzkeHNAWl0uMSB9h3gVqBRADhvGw4ea29imggLFZgWVHWuj8a5pKa4BMJHQhD
yjaWUYOuxhYUPWPkQySgVq7pW7SVe6FSiMQVAJcXMOjwXXSVf6NJuSVAVmGZHw2KX2HtuVekO1UM
0jtJK82xIXTI4PtrwbfsSKxZVCY3EKjeo1qvCB2xkERJ5IHNp35wGDQcEvwl0CnoWU7bLJYK5B08
6QJCusZdkEzbDg0Sr1C2ROQawLSnJCOqpyTGYOHghM4FX4gIEGNpUheAUtLJs5hAFRBZys1EdAJ/
SoBSz++uoK2syLGFc181Uedfg3UDLagahI24rxWQM3gDgtSZHWNOF/moDTUW2h1RxVgugSFUszMC
ZeW2UAEJKhnHRF6j8eKcrYd34qiwHTsMPl4rXsZkCqYmIAAHagWY5pdMuHpLMdKjFONeE0aR/xCb
vBJYkI3WxIsvAAGXyYICziELnkpSx2iisKsakkeRLImynMpRVQnHQTZN+80bAWMBSfB4eJLVNgHT
UV6ZQNT1EG94Bg3yMoE7gNaEC3LY/UClZ6nNkvEg2QQad9YAzASmJzXT2NFTlY+tr81MlKlI6eMQ
h+GxknmHkEvgKIEF2oY5AXwwoU4o3fBfgvzEHE2RQ4Ja1Zzlk6OjcpPKN9DCzZ7yi+2p8vkSkFey
GvyifnO6T9olm1MVz1BrVgyM+pwX73fwZTCgw2Bj2UbsGzXDI5TiQqPrxg/YCxnA3mFdhX29lY4+
RfU0Ob64jly2uCxBacGLID7ROnnuuBOug/dJ9vTKzmYE3AQvlDspaR+yKOsitaBnvGTZb5EEm3Nx
ahCM2aGckCmiAv0qJhMdDEOBl+TlCYjI9Iua0ZRJGwLGV5u+vkibNeLYagf4XHh4+pdiZo7WOu58
/hEAh959gJ4hYcKPIH6QwHkBo3QpsMQzY5HI1G91e88VSmlecQtqv+3xHwuCM0+175TKQktpfC0c
XK1izEEalqjtKZ0BovlAk7qHDWYT8CIFLoLUC5HHoFcHFJnwF5FiyRSns9wLLCOpWhwa7SiNzuQa
u9qBklBub8btYi+kgbYa7Vk65s7kqKF2VUfuLmaPoDDsYt4w67R5Seku+A2FX5etjXoQJEYyIiWd
LMQRL5yEnVm4J+65Um4EPZaY//Y+oqIQf0ZtaY83J5tEXdSr0WRHSnmVLImUx83BVE+kT1MC6zqE
xRfhMY7LBBS0fA2dC4mIJt1cd3J7bccfSFJRFx8afVpJgcK2NKLnoY63fUQkPfhtRGyv4dZHTiFd
nbiMjIOpnkb9WeG1Ou2/ojsqMBgGaVNIPZkzXtQffbdP1X/KCMcco2X7HufXAKNjVP1xihcvOs7M
Fy7Sl9o7sYJIZL1VESPd9WeT5Mv8X2X/ON5L35zAPAMO0S4nHID1lVtkiTb5fq6tg8ZoITq+sqfs
ZUmmyKnBZbYojQl+trGlrEY6lrwMX9Aj0EKQIstwGTzc23mM8TpcEgpgmsuUpMbpOZoJZiUL6EGk
Ui/L0d1jwAJ9VoDZmNohlK+6fZy2E1JPgheXs9w8U98+iehq9D5L5hpX+T50PmX58yClcBEjtkuH
jMkadpnzV/xXfBbJTqAAiNBLAwo06M9n+zryDfmRoM6cLwrXE8Y1Tip+cIGMEIa8OGiMVskOsKgB
CfJ9hyOFoA1B8jyIRrA/yXZTcjDoAY1Ic4FT7tFw8COc5NvByc09KhAol1uH3gR5gnS1nKiixxEe
TLY5mQJM+slfaeHoxmzMNSh/NAJNvWuBgENgqXw5JynaVs58OaTbDJRXec2RvKccKop3ktvK8Ig+
ne8yG1H2oQayFQK7CeQBx4x8CpaTZV5336LXE8G12X+Ls07idHlrC8qRBtyqzVQO0i0yNpBkLmDO
QuEhtO4WQv8sySfQjYKujL6TLlB0fvJQWB0Cii1Ug1Qf5FBhoIEbEf2iMIRi45ADUDBq8APlC43x
I1hc+iUd2jzE3DGoXKMOYh/ELy1BmljOpkciI71LRBkHc6EMybsaF3v5VGEAVgPFBaQJkq9JMVlC
5WLYYiUgA2tx24jCL8Duwr1rxHdZRdQxuvmn9wiKVNeFArG/iLxDp7p0f4u6dUKj8WZ8dGStW9sM
bGw8VgaHr/biRheTCP4Ro6zP/iQGpF4OSomAChcE+A1y4CH+IjdoJB2F/QDFF9IYpVW/UmY0CDHj
Lrf8iIpUEhg00fVpqFCrZRswvEiUJfh1+AwtVz3ivsajeZ22KpOblHSfhzcTKSKfBfJw6t699IVf
dUzuqguGALRkkjqdBSVlChxSrL+0uO8gmSTtCIoBaLTnQgga/U3KNlYaSUWIPc8jNm/OHYzVSGP5
QqGB2pxhloN50AIuN+UuTbnUwXZCqm4FqZ/4osgV3p89EinR2eaORQIQU12ydWsgJXnZGKZmU/Mr
NdhE1kaevIY+XY5drsYwBePjC4EkhCmAWOZcdCiBmYxDyS8bpYJt0puPwXNXou7pvJ+M1G02AzD1
WfqvKAduANpPgu0yjk9D4G1ql1Qw3kVAhSDaOPgtPnqFEFJonYJjH4UOkbpyXcyseJtcghR6xUs+
zJLcW9RCwUCQJD0aUA46Udqi0eufRkqXgDl75ppMUDX7eAyfqJEjc1/OXKByVonbVcIiyZ9AL91Z
+lP4xnuuVNgLFPvL10Moq1x4K4RvnC0eGheZZDmMkJiSf4C5h/uT84PFb6CiSnVtH5QJE0TUJy6l
AKKPK7TvWI6CmBJ1j+iiOzeUThO5NUIWm8G84zWS6q4OP3k/X3r1EA0aknB9nchhi5w5NR/awZiy
3yQPwcUGQFJxc6HBTEVWCOX2CLQwQfKFqcNIiP3gADouG06gGAN/yXB5VCrMdBDQaYGphf+L0KDJ
vCRJyi2caNOwLIgLq1nELruseWcL5OP1PPGJ5XGIpW9o9P1DIwpHwUaGwefMSSbE+FzKeHecNXPA
HbLT0Fe12isTJvY2jQ1dqgY4TCMlex+urmjWLlEJIzLFprugv1zGxjcpsCgrHZ2ZXp8LCFKHXUSK
O9JAw/a5hROTnx2aGGccE/M/IgSF5NIXETI6xRHWYnpzA2A7leaRDYke+7NL6YdNjfxp9FeUlPGy
mwnSRGFj/guZTJLutet/WDqv7cTVZQs/kcZQDrdkMGBwbHOj4aics55+f8XaV/uc1e02SH+omjXD
pH6VnMrFH2Wdhk8N0yI2hFO+Z1oJHZbg5wPtoKxz1j7dAmeulX0ST8VtBDPJnTA/5WlUf27RLnQa
Ku4qijUaA907zX22/pi9fmc7aE91ar/kJYEDHY0vqPe1klMPy/7pwywvevcFpx/eE/QjIHfZhqwh
WbOauO3jJIRXw/TMr1fsN0B/oUDxwEhyYPMsbRikOkAqDDuuR1nlovpKt9x2op0YH7T6e4Qtcd/D
sTASZHbBmkSEIW1lRcFuQYDscMy5izC4dxRrz2xL8oxs2i9trp97jibVtBYVe0FoTP9vw0XcJbVd
4/p0MUfOf6EtUqCFKDbcBH++n8rCsikifJFqCrotLEqQCbcGMNRP4QMWH3xQGo3WIbwXuNiEms/V
GQDiSOMo3gpGfALy1AxxuMUtBxxo0J7E3g4cDrVBjpkwDRyn3bUasUyAnEP0I8ncjFC5ZKm24RPs
qRmZTyjvqeMu0NGG1TroyY9+7KIzcKTkycoEzdbbTdgBM5a7DslNt838bxuep4Hm+TBpNNJXoms0
DnA/XDak+CaImRjx4+xLUHz0kFqw0zJuUzF/FAcGB7tbvNKS+RL3X10M4KKfoWIQ8sTEZUSZMZ+9
1wgtCOxXGauKrfiw5Hd4o7UrxX4BHwKkj4B1FReVtSL0lTVG6R8o3KYSWSW9+n+nPXZ9iwDoigpI
KjTO52HD/Q5wf2lad1FjmRHJUHqecUX/ioeRJJP6TFY2Yx2oID0BfL8OI/ZKZqq0CAYNnMzfGLTL
TK3GWea+BtiF051wtVSqf3gUjJz/AXOYmaPVYe6I94Y+fDf1oxt/pXxabCv2cIJ8CtI6Z7Kn73XI
3S9tSMDIcuD8w+YHeG0xXlIi0+RNrGDyd1HPVG4WIYUY6YucoCbjrUSkKpsCJJF6KWf61nPJQx9U
sZWuvOxBaJ0Nm4IaE5LaaZ6a/Tx0IsTSZG0SCqWVMHL5mLhJC2qEORL2JhkUby4vSB0Q8mRC3Jo3
ndpJmOTBtrRItIStXmHDXa1L7STrVWiqStxdBvYnF6bQRLiMcZVGFkV/8ANG6E3bCjnN3N4oG1Ll
THupZE9ugq88qCrQGPKJBoTLY6xfFcQYLcIvzX+JQ2UF7zw2d3l/Dsc3ZEac8mCNkcWv1E7TD/OY
WUVmTrE07OKQqxh99ibrdmq49kO052+EAhrdH6cMe93Mng0rWqC+ibDTtFH7rtXhGQ+ZIFt2Dkww
TOa47sOJyN9qpb8oo5TGxIPu2SjwMSJT39EJ5lnM+8GoK/7ueloh/Bmy5mwC/iXVi1/vMioD3Emi
95TILIS/9GEFYw4uNUfGb8nF53gas694+igCUh69B56kGEiRQYNFoNSWxNoLzVM+DScaW5Prif+f
h/qggYaKhrs/ZTRveQ+/iwpURvLBq8VMGlYrtzXLBdw8AOzg/+IcpUqHH87vEWgOUwwKZg5ZWc+x
dWoDeCh4NEEJ4sgEkEwg3cLWZ3+lzLFspaNlJqjZhru/NCFtY92nbYNo0c7IQZcsD4QyKv3uzIhM
zt7IhrWM6s7eN1hRUn5zUNKdMDGB6SHUMy5O4X7y2/gUxF9vmJMRXATgTgPNoI/ztWn23TG4OrgK
CId0wJ3DES6OOBJw/IvG2ACd4VLSEbGZFFv2gouJmxkAbEZGY1o337g58VbznqCCa9CQ85uPw3le
Ir/X2hUuM1X8nCO5dwD7w+yhIp4y6jvmuPmpr66kaQllqfHfyzpfOOarzBxBvgeycXPMV/jeAFnw
jyXJDdxb/LxAbJrkYOhUa5SCUD8zEo0owoWE3M4Zo1w8P7eF/85GgIxZMqyP9H9qeh65wFXo/Ml6
gI/AF6QuqKtuYTv/uJK0bxtdt7tvQyC+Ld5BabM1kW9kaz2g/odTfSiCFi09ikhoqGOvQJW7hGEg
Sg1peP6vOKPNHJQKR6xtAvktPJTffUNxh4L7aPHOI59IEoQa3ZbvYoC1UZtJ0ULzL05lJrIgSk3A
YlYLH1GegNTgG4e1LfcpfUHY35Le3wyQZKgm5BwNnOABPAR6fB5ClARnY4OEQYuTGNUk8pIISTbn
S1xapIRh1M1Yk5qCdAdWcA44LdxbmV7mjrs0UZ5r6DUwECbCl5dDXYQ9Q4TkG+E881+stb7x/5YS
EYkj2jiqhTBxWfPHjqlQlF6wQ6HBEj6Y3j5q8DDajrDpbTg/+4MUC5w4gglz3KdQsL3wqOUvMivl
vkTQamN0ySItBCZQy+akMruK7nKjrc/MDuxEeh82nUX9TgUqzCm6hca+9uMBhzJV/ZSaPGFwpvzQ
vaf0Fj53FUJc2CTRX5OfsQ+hEuLdMrdR+28bqNgmPQ1418xx3jsacKsIVjprP1ZIA3mL0GehVcCJ
8MF7g0ODP58GKurwIdn2HAv4qgwBA54Q1QB4U/hXl9yn5AvQ8cpdS6nEeFOLwDpjfZVCyfDMAzP3
frjJBDVi7q9iP80gXhBMG2Lyffg7JPD5aeaitw52qOoQewQLj8bKt58Q1wo7AtAT6BcEwgdjEcK6
jNTGJtsKO4/XK1VTW341ZJ9HGLIr76P5FiAIu8RkIosXFk9Wko1kXMW7bIo/GgY4a7QUaqysQv2f
xhRcPL/DeVgJy4lwOjIcCudY0tLX7TtdFX2MtFnyIafpz8YnL7cK/MHgmHxQqYwuo1l2vsmopo1U
hsP5ic5L9MGaMW4FayvsbFPN32gRNu1g0OyF+ECBG+Pso4tF3/hKo8EnA/zjmBH+rZQSSAY7qpKW
7GyX50YfzkGQR2elJ6piP/qPbfANAa2w/qS6tsJ/WvVwx5GtV1TJcCkAOzDMaS55oCHtHhYlzvHy
Xfv+qqrlcVamSxm4i8LP9uQB7gUVK/FErizYnxoEwC977Jatu8sgTvTKtvqbathfLLakmB6D2XqI
3UNjPiQGIDmkEsc6uTCT+6eaimt0sVu0yao5Jo0O73PrqeIPSzk5b10tZEaKO+XgLjwn2NNq6u8k
Qq/yPALCoCUd3sqYNpqjQ95w305fRaxvrba5cHjYODgMmGFwL+pGcCwRqEOJ3dhcVoX37tPlW5h+
ogH28SszLXXpaM7WoQz81xS/DPwaqziVsHDYL4hlxdHFLd8bzdhg9rALkY9GdBjQ9Aut36ALzFWo
tsgDIU56vHpKfqRRdXEtqRo8XNldPJehSB+hWiPqwYirZCxs8UIYYcK/QKO2kEBSTutufCIddFMo
SHxnsQ/rinpF6Cz2TsXWbogJ4N5C6hG/Ai7b18Fs6OJVbA/UF2EuZY17sErGX+zXhEada3dftTgF
dA7oDfeDv4/b4jAHLiEgaA+ttaVFF2wH15Bi0BTWhIXM+yZ5dqS9j4EomXCk1fioj18lHhMgFmeD
r49va86os+j0ZYuc8DSlf2HZLZwGkU/x5sFszfV403f/JowV2haywKWcOMnnfUVny4cTVEwKioSX
iZ7MI5ODWhv9Oz4w5hoME5hsYQTiLgXr1ntLAIJs85bUjPf9+exWF+ieSwvIIujGTQcSKyP/hKNJ
0+Eq9FdI5nFlLxyHHJ1CfMMgPLB4RwoQTIcJgvRoBnJ4bsXDnP6ZJQ6uWLK6IGhzeYGDTG3qqTw4
b6fqr5l2AH7ycb6G+Wxp80b8tQnhLsbonVEax2aTkAg/UFGZDCXG/InfAYoZcwzTz8LvkHtdd/EZ
gNIzn4p7J5ZO5gOO2jsKMvBQhUEr02RYxvBwpFBm0kO9wSqwMrrewKIMvYZM6IHD6C8YIjN8J+HN
IkzHfMVMMEZbL5r/sv6msYffiz8eylRhcxf6atYPtBLEB8/nQuyrzqpJshQkRwcVJe6zuKNUrFaZ
c6m4d0hLinsaLly/cfwTUPG7wP6F7mxn00cs/anQWKacCFZVbjs6Tr5V4rYQ/2+TQw8cQT5yd1Re
FrliPAWLEN5w+tAgOtXtZ+UMyyLyhd/CZhPQOwWotNgC4iwEkSFpaIYoDhxwr6bIP3ItJe+QqFc+
Nwcmjws7oVeTqCd85rY2B6VDbvW9AvLQ1Y77avjTcTz1MhUbL6JATTpMwsfKn2pq5NKjn8aMHtqm
S/zduMW4WjC8YVTPtu9u09jZAPGIf+7Yn5QoxoD10JGc0x+FbDNs9EPlGtA09S3ql6nFZyY+ZrYu
OxhnqXEyNsxyvAHqL/deiDU0ob/lVQAHhVsgPQ4trIkV+LrPcSmUPQmBzOInvdnzxHmO3MFyDM+I
mIpuJK4hetdr2oPmnzqSAQP84wF0ujjhYG1NgAno6krJ38zJeaxAaySoSTJxdYtLEk8BEXNkVb4w
x2ypjqRI3nnl8k+wFFFbwfSMKLznrodxu2E4hJn7InshPRJyHgAsT0FyUtPPycEQKCfJDRcxQvwk
bkePgrVW/LNNa1ubtzJ/q8vqcdSHo5YNm9m4AZbItZFj+DnIUYGxYWc6aytKH+5YDz6ncG9iftxX
EapshqxZSEKhCBZkS7HzUqyXOte/+BpMjiv0FyhtuKPJAJjCZ8arDLYbwMScfIFzwDnorF8GHa72
GjOftIG4RlfZq/FzGQBXe5LAozK+9UyPNgH2RfHm4KyvdsaRckmMW+fxCqM8c/2lpItYOVclRAOL
S1F7dflMA8dINCsvpaZvmrxfWzFQEcFyAV/Mpner5+FJhccxYFU1APxCIgWyZnPw8aoYWacfveX4
wevlMRYWfgWOSRnhUooWzbcbaEfkTwtYx5tG+9L0P3cQ98VgO2c+Ne2rlUCDmRwJWyY5CZrUYQTn
ir0Xz7QuJZ579khBb7mbjMZRBViAYR3r5q4K1bcKe8Mh/OxAiWeTizVE6c3IoQipK8o172uYAHpM
2GqGsrn72xO66Op/CI/VKFs6U7sQ7tvUn0qX8DvtQwJA3clYlV20nvFOThoNg1EqWTxcnUqnkLtZ
bf7YoErEKF2iYQxqwxhqg6XY28w99lTRNtQ/DYxVH/Wj0FZ1GCgaSF/b4k1QidwlOKb2wa8tQLpH
ce4G+ZFggCVOr/qQX6cM5vF8EgIk/0V8dYfwS42ttcTKREzCB2BgQ0adzTKQygO/cWSmqzyDN3K1
lV9K0uHYVhdIPT6OsZAb6+GvBPXAmTnAJI65HG0iWGHLeJbjPYeQTieCPJIf1sOzHFkh/KGJuQ/n
U4O7g2RHSosd6Ug5WJ7ccWfL+RcS+WA9+uoX0er7iWMYiTQYlfU0xdCPSnxKjYKjNnnUjf741JuP
sYcfhsPIQs2/+sTAhY5qnzLyv0+NzG4u05d24LIwxbz7biLO6dUX+4RdlWlHn3ojSQIkoIjLGK6U
2EIaSfCMwcMiwyoSiohSEgnB+QQzzmdGDAfL5dO7/AW3A3S79l4Gs6XewW4BaOrqm1xCYa0cVRss
DCwhCNYQAMyEU4C5mmuvgrojTLZfDdnFm+ZX+efSPjoYafHnjt17ahurKfuunHeyoukmr33OfDyg
ogbSK3GVsHTIf4xXaVSmSd4t1H9NPXGx68hNK5Ap3SteVHp1sfQa+UmJC9aYjqVyJxKkKJkGMd05
r0MOQRCCNP9O+sPg4s8D1z+znZXpvv3anUsEgbZQsATr9WhrVuRHKGf89Vtodz2NXjkenfP9JuUU
A9uo6DVap912+MCSIUKnQ3RHcuWWk7/ki50m4wEdt26MvuQ8HKpd1u1jVjqrTabm1YkiBSUsYoaQ
+lVkPgOLS9LkWRbryEY4GW+h30QKt2BL2o6z8XBI1ltGpQTp/GFxgvEBFm74xTjUPUzeAFPwoVID
2N0aLxsenuJeXG4W/sCY2JGI4zLcyt3mBgID7zlMUFB2H+I8r5B4O8G6lJgqXrDUTBKLC/rAWseU
ZcXCmnMErFYgDwBqjW1vJxJW+iTfScVNd02dPJnBJUwfgxKeuvPJt6Q9ayGqVqa5w1/MBgbkS7vj
xZ8fqLLaDDsDkDlKzbvrABMw/Y8Lw5yUH14XfEaJ25C1LymV+HEHJCFfJScYmJPqwYkuNdeaXbHZ
sFZeeurGo5JogC7hMJF9IbwbWiIryXaJai7kIiJMoBhzwKTHCe+lPnz3a3vnCNMq/JNwOcvWLhyq
smNZ7DaTZkjisqwKrimNXtaDIMPTkBGUo/PqMpbuZ2QzL+UaM6i8wFlYsWSKiVclH5xqM9Av3Fxy
LAnShrbeg8wD/9KOdfgYJ8tvdonfv/XJTvzv8S6yTCaaa4bIa6os8iBuyDPRypStvR0iBKpTuaMY
LICFBqNfq2AtVbdrPu7DdVAOXqGKhI8aNKiQKwc34o9xoMNEhjpbF/EZtcTJhMtlUH14SbRyG33f
I/BnZchvtbzm6kH3DZwfCXvKA3yDZhpEu9YJev8L5PSF3uzNTwoUS1uoRpAqB88i7nE48o9kyIjr
9nXszb0yzjvDSXcVQ1aDxd1FUQ+qczGrp1Bt3jGggP96UggbrMCKcCeBSJV71wp1QGniUZHPK2P4
sz19Y2DPgwz92I4/Je09f0/WhgZDH7YVJDDJ6QC9srjxRUqQoQFACTsCSbCU+FCG4q2bAXYsQcWp
Wl1cTjU3fe/tGPNPlruJfFdiTcVABBgOjHTNIJINJ5DRBBOWOV3EJmbJIPRh1E/xX3YX2FnUcshg
+tCllUQcUFxMdnVS5h9qYr95LJXaTD9zlIFt36+K+EEjzkcHlUyZw6ZAejbV2iQcV4pgeeaqg8Pt
QU4RVrEwwQTnIB9Ulocup2p1neI3MfvRe52hDqaSBHMmhKTam3KiB6d+YMPIehVpENWQN+FmrP0I
bJbcac63zvAR3/4lcX+8H1ug8to8XlzdW0hyo0Wf1oRSZZY7aGwqtg8gIQV9VmuUexOn22pstxKD
2rbg18mwJ9njjwjU/9yFy4yW6qnyWzKnh2+DDosSKALfq+sTYuL7puZA47K1ulfKCRFO4WXLhDNb
hnSEZYyOvTxJNyL2/zajSVYKiTIlxLHyGjW3uvL3YYjuuWuXTfdd2zgI9/0mKN4t9Afi6QZQw9Ta
htig4lsljoOSe22bzUF5TBV37cUxTiI5E03nEW2XXKz8iKR/T42DOd206lE6+DzzmGc+aZDdegiI
DiL5fF1ArPFhaQrtIOltDOs9IL2W4viUgZnLGhJNi9jMGTu7xfHyJSx2MrwQ4HbGr6+pOePiQ0MN
WsNphW4nvESAcO7cOKT593+LXtsZMjwaPHE0AmLgB2QYgxoUghdgIm6KGJsbaEVx6Z/Hu8JDSIXk
NxjihjjeGH9E3tZlNpQGSwNjo5hWl0O8xUhHdNZcrIyMKI0+R853AHTovLhyhCA2efulkBRUKS+S
HGcDpTqcFYMuYoITOgungtn352mxzHFx2l3VNgwoc4Q3/AuGzKCVuQgZgKKeACjhIurB+EWvxwnF
DYSRIvFwpoNADdyY5JbxH5Nloaz5HKbOlfKJp9In72oLZ+mlN5sznxYirQD2GrOLOvFRPiAaVC5C
ohbqEVlnwTYnrGWBj9KH/xZwEII23slR0OqazaRe+uIBvhTOVDP3CyMebPryFKIIZLTmQyQLnNHS
C7dIi7htDIckWBVrtTcR5BgtE+74TTgEgIFCE5nI2sRPn1mHtJEafUrccsOXB9JphZQexC+YzUcg
Jx3+HVM8PPUNR0ING/A84WY80/rM6k48JFwHY10KMqC52jy0Kpg9HS+pEOLwJyUCWxnd1In/yWv9
QWAPDRh0ymETNvpTeR7VRx/6haDgJdT+mlGenShftCDOHB6H6ldKcBE+dXZxbtZtRs5kD63RF7xA
Eu1eJb6i1sTwoAbOUGtGooA3chs0wJFOOcNOYQgOGbtECRBEyJlPTfIY9o8p6H/iDiQRlGuA1YMM
GVplJ9+HLrOupzeG/9sQ1YRPVytw6ZhLkBZjNZJ/hRIYR28jnyLHbHYGG8lyBu+4dVOxk76JvDXr
NwNjaB9DANhxE/19lHbUO++9bpwrtKDi1HOf5mALK+nb92jACFYsqxme2KJ6sVUP898PG7Jz6th7
ehXUUBLo5lc9Rp72Cm9RCLfKuhVpxThijZMvI+OdgQLT1ZUTakwypkvG9i/CAqgStllYctSyD7l3
wHir8jiktLkD5QVObeyfsdnEeNZJQNmE+YBP/SQln1n5ONFVWDrB4o0vUUE8iGYtTQfLczpKRVPX
IyQ/eX4iusxarEKpIbomXjlwrrnWAhd3masC12cK/Kesaq7ZfQJzzQ1j32l/Hm2KRCjMMGxi3KUZ
0xfwtbSrVxy9edgk0NF8AZwn4lK9cFtWcLLTYx1pR27XGnNvO4WidWGwCsLzzQ5zhhdXP465c06x
H8LSkNLJA4c0VYKMC2Ort9Ohcxi/5sLcgHirrnuFKcvdm9XF/LEax43LSKwFduwtY5UybfC6v4j0
MhHghqtuehdxmSxDGUhPxMXOtnV1wnjlIqIzZqmifxp2T8Pvbdx/jEtoYwRHkapNFipzwTs/kImR
dAFAxWCN+UZcpb3gby7+cKtYM75DHSTVTkKP60EZ8mEgNpO6HsaD3uD0S8/b77s+wNIRCr+FcDP4
1iooRGq2acbquau6PRQti+1gQclQMxIpLbj+4SaKDjOP0m+6fHF3gAQj68qFbR29oLpS+5PwyrQk
4pruO0yTEcCmRnN2yFWP4+BBw8oCDGUz4SQhBTjKPNt4i5P9BH00QdQpB92sYdk+HSVqTWnjvYJv
4wBUDK/dI2+UpVdb7aNJAB6VJNVBCFRHe1fE9o5BdweoGDobkC+qXNDwg9TGFBm+eBOVWMmzzkCW
c4V8J+7Ykds0htBTAsRy6XAJOTJmMy4dzpvM9ZL4VeXYnFvvsVLx8DLGZZcwYs2KP9qr61TYK+4u
OHO9hQ2Nes+hLowsh9iFFqfAds2DuUJXofzaAVwa4wMJLhSgCrfpqVDf63ym7oGHoS+gURCFujYi
zENJvrjDmmzuRsGbDxoXMPg4Es0A3B1O+ktHrq/FatIxO+4Vsg258Pr+SOjMmcoRTdBKG5VVEtVb
MSLOqvIcMG8R0aYHqo+T8c6De0qU68L6dg3SWUKXzqzcGWl/MeJ4SVTnBiOL5Qhsots3f4b6BBT/
jERvlVFRFXj2lwcnPlsTLro+vDHCYlry035wO2WxvSIm0lPSxWUg+dfpxYLIBwtuDuYYKt8H5FGk
rEJ1BCBHpeWwVsH2uQ7/rAkPOeQEwhGQ4kZGNRy5gmdBdnGumuFsByvG3CfdOML/ZVVlDYzAJ6in
A742VvGctM9l/zSYT6kXrXiZM0UP0PqY/SBZ2uoUR+rEcNS0EWh797bWkTyZ31h4gPMJTKtFfR6/
GTOCMOTmpbmRYrLp/CWd3hi+zzlqcZWGy6OL1TaJ4mMEc1bjDP+EDsr5TUSNeYkRXfk6gXRkrfUe
jdyoTMRjfTPmzJnbRaR9tkQWcN9iHAPd1x+OQHJLoyVJl8laixDHRCfd98aGxmaiMKf3aSukt6AZ
glU4fv8vwTIRdiA2EVvNOSfp0oY5wuDYNF+t/haoIHH1b33t45rQt+KYOkRq4ryswzCs6PBbnDdm
HOFrrGekTgeJo+yfiAEl9UJn0hkUUOcKZS9EgRGTE6L/IEkWr1CC5UZMJneVG7A1+gJeTMLghHJM
v6al9VPjuqxEA9+lWHWEHXVqCwN7EooZiKqoZowWzQ7reJAMhPrDNPU11XGusdJgTIXJam5hUjvd
KmcZs8HkZ1pyiYerS9eBk+wyosFBYaMir9GJJEaygMGlWv3qRrpsQ5/RPt52vg94fMV9i+PIWyn6
DxNPdknIbmrwVHp0GYMXdrwUv1VTvzIn5E9xDi2jo4WADaQiRqXD4kZelKvoJFmCfv2TuGcPUZPJ
xtRz6AzZpxC+K2YoFiY6Fs5lbR6telSXBARQbrbc8pzyXvoQqPqyQ90wDtCsum1sqmsA+yCe9g7j
oQLQjegJ7Pi7oFjB4A3dpzxEaTVtmxFVTg615zWXAUP8mfvDLu1ZOuBAbAajsTbt/BJzdHSFuQmw
F4ZAKeU/ztvV8CCeDx5ITpOlu1oJHlQ29IiWsRqafcLsKlc+YZDjFb8T+hZzDKuAJREFOwraGlpU
zMvH64X452IdqA+M/mLrCUHk9wzsQJNKilVPKnLzG45YadAWh/5AUCzbppMjn+LYZ0kxwTi4XDyO
+zhXrzPRbnUDLWo6MEffqmmxYk6hw6mMUOBDh+s+6VddRo4xLJTO9OTF4RHibkqlJO8BXuHcHjJc
UyO8bh08fl3Al/ZTDhpDm1dg7eLCUQ5Q2OtDV7ibUPLQM+8QZieXgseE/pMF1MxB5fAkTp2zhcSP
ma5beHdgoahfHYC7bI73IfyZGpsFwdaFwd1XjyWjlCGHnfQrA9SS9yKm6hnQYIZzvfRmow5xRIX3
TssbQ+3AsjyHI1GkAf6YvwNcobFQtsk4rkwM8ztVJnJjwcYpt9JwZUD+8UFQn5EmxKWqiNa9yF31
E5tc7Ba06E9NTx6fp27cJfuX4kRegi/eZ2C3BQBXhV634VQqIzx3p2Xtj6iTDvCRpfuuTNyaUGpl
I5LD9FoG2JU6kHMZC1AzKPW1dba0uBl+tSrW+EEKXnntW8rpP/AEbCUjzsBjWt2Q4R5bEIaQRyH/
MKyJ0EL+jFeDN6446eQYUSGqOMZEQXCoU30V1kzKgTPB+PQh3sQklU7ZrXKKVWIzcOV7wzNS9Ies
n445dYHP7SIqbakVp7B+95vsqQ2TBwEx2OdFh8ezQ/MrzfJUPLgmefeDc41CDcy/wziHcSmXi2Tb
ifdvmU5n4FqTT5wa+T8PgWju3Hr7ZSySJcJzLgTgG1Y8oSVIVg8jjK0oZFLfLPA0aTTCDD8VLkVc
z1IMDHWobfREdfSkYY/VlG9ArqbcZ2G+tKs3ThZpeAL+ik3ES8F8BGRtXEuPpaqntud3suz4gxwh
AU5fJcI1DiCZI8IZAO5iQ2c01mkH+4SHAd3TgftXt7AnmzulSBAeHZqsTRxk9CS7ISJTo8Niw7Yw
hBnwW8bW2cutYz8y9QfD8KINR6JMICbnZ5xeDXoLI6CKwP8BxUXtIdQDrWH5dml9SzAujaZ2L5g8
cQqSGMpxrfbRxQt/ZzQ2bDWjEj5ZmH2WRMLeuW1EZ1cnhQAD7lWOf0Lqjy1wVyvmjuUb34troRNU
dXjuytPsjaBdYDUY5ZDkAL5QcFbqIK4eVEtIsaztEEn5PL2MryB1W9P6aQdiX8zP0P2nacqiZ6Mn
3K6Z42F4aiFAhx2bYV1aZieaGHDHtgo2aKqEjmzN14IiUGsItAJ7jUI88QzyhkKEb4CZKdkiGbJ6
9VaSfzH0MIpOFWW47vx26NjF02kU7/ZT4X6F/ABbzSAx0vKzbWjdBK1wf4ym2+tFR1IbXsNdtRm0
hugeexcW4UWctHgI0ocXubpTmWMpfo+jX3ZNGLTQ3VgdHZiiQIyAvU4Ekmtha48ftmNd2hZ2MlMu
M3uwsCiYyxY+lXmrEsxBSGTbB7YkmRZ7fGsohaRUNBijDzAxa6KpiDoZkAZmSJGMCXDV/iUtGCvp
CSTzpk3Tg0+lqCJoksaBWddQXRUKcQEQaiSudd5+gG0bHKH8j1srpM8SVjaY32Vc7gXobgrrxYzw
x2V0Xbkenr2nslunxCar7S1jOFhTDavu22zsVXZ/Fw8r8c4YzHYNcAESguuasHhcBFVO8tvZN/Z4
NyM6AX3jhjI1zArlz20yCKgKAgCb3p+guyPaY1QsZpsyANDougbrldNNcT5nsYIbyE6PCgz752Nk
wjFo1rPOJsT0C1A8x6OrT4dlmv7qtnmPZy446O3BfZo6mDHeJUUhrnrcQkSOSX0CiXf2HdQCWFZT
H+OewZ6yBQbNmH3QRXOIszBMzG4tbHJpx4DEK73aO4gHe3XPRdHg/JZcbDIACu7njpGVlW2iW2Gd
A8AzhtlAity8IRu1qN2NXF6xc4opLIH1wK0/S5yOeM8xv42FB39BVluJsVLZ3VxUV73bYOQHI4Na
KFe1Q0JkZJLQ9/kN6Otv7uH1YdPg42svYzQ2fVv8tQxybf5iHcdH3f8M2Gn+pYs+w/ZnmP5KOB6h
Tstfhnt3Arawf1jHqx76mZhZyDhXwNoamrcD28C13LMk1NeUQ1X7UpTS47TmYxJ/JwYxUdOjC3rc
ufF5QtrOiCGipjK5yKyP+/aAR1VRiFiYWUbkRkF7IMSLf52iAeJAEmmbAaaNCNUmUs9qhcqOC9KF
M+6ZlCBwypJXA/RFm2MmXUjsIFwLabJmStKo+hbvIOaieAtazRPzGN7ZgIlHAqhbO91zYHO18YHm
ej5q6adFGgFkh0kVJ/LWu0W1Dw0R/k55ltSsrv5KHFIGhgXUb+byYRYzlQ1PEI3j+CyL1rEvjul8
tjHDn7o4DKQJFcRHSuoxpoDqm6f/CdVygCLjl5s4dHY6WEJm1GvgEnksnneUHldlbSSUgXZBSdOQ
9TuhEqPx1bOW8xYL3eHQu8FRNr5S/zb0pFX66Iz2zrO65wiGRqS1Z0J2l22Mn/rEmRN48Ig0fP5Y
WLnmXLQJMc2rk0IbQW/Bg3NgBNmE1hQxon1wGcf7pXIJCJzT4oujkPtRP/jRNQg9ZBkX137IpvRs
O9ZS5zIaaUWFE9GV37EaE9/ZbOeyefRnAwsjSKf2eoivDV8Ky1B6YUE1kPzpA2EdTkDrNYdbZwof
OPFX0i8qwOzpfLZoXzGAt/DhcwZGnzDri8ZY4wC1EXID54atTg+lre96LTzqafkg1hyzinVFiPOh
0uzkd8mfSwUnNziXKrWSinJaKv04/JqV7DQRzDEksOt5GELoqC19mzo/c3ewNDJU5WB8nmcix1wk
tqXJvBF+TacsO5hdtebdt61sL3yYxDykgm01hscuedCDZ3rg2oN2LIAxJknRZo5cxOwQ1ppbl/Rv
LAuHnHM/Hm5w3xD8ZeveMTBVUB6BPEBUpbonIlwM80faGhXxpaAGGRwZNKIoRjP7FVNo9PTrEqEp
MkFE+z6pmiYuFO+jBoGMSZ6G4IN/QSGv1UA3jcXCOE8nJ9OXTtOfzSiDd4CynNYcs8qKcaJq3KgI
a79a/rPsGFIk2A68NlUHAec9+16/xTbFbpCQueWWYZsDREKdwDSN4n5ENyD//Z6PUh1yFiI8YcjU
Fp1RSCdS73XTfWhH48poRc4BcAcfn8OhwUWmvjrjRXu2SFhQca0fIfqwuqgZ8/6NQXI5lWulzanz
nixOSoBxqf8ZIq0C+wvMp2c0gJ1ARLpcofpckJ8xNOCMYaYCKKfMxcrA3paYioUBA6T1mVdHVxed
SFHpgIPzdtC6TeNxtq7EGczEykpMnjMdoVd7EGoCcQE1SOeE/4NHPY9WJilV6Fwy9pAGienfEoxI
xmZO81AnL/e5UEL9yyOkZgxGdA54cV7wXuDaIAkaYUXMLFCnhxTfSiGryciclUEOUkwpqQhOxx2N
usglwbMzr5BXt0pF8+oy54CobxONwyI3XhNUpTIkinim9CHLPvjsGnwlgk/qvhmXJJqJOEPCASMt
raia+G5Kt5wTMn4YMnQ6fmxQJhCuwZLEihNLgNL71zI1DdGlCIchx642YZGIL64ynmTPcG2Jjz/B
Ag6neGwwdYC5Zqs3wqxF7zsZ0JTsV83HQpq/jYHLg08B2JGcM3xCbqRm42gWhp3D9Vswu3Fnj5FG
/SyEOY8VknYx9mbJJScK3ZOe7d5L8RmlvQ8hFbxJ6nZOxGmNtN5a+cUbF+IdoeqIGUWKHk/ie3rE
AlSimYUAwW+djXQfa28loyuxjedmk1GyMGNkDNj39aGQ7I/8JjNFQW9n5HPCJ4hYdBFH9J2brPEj
4DhM2d7lLTDHsK2PCWWjYKOwbqf8LMcCjaeFJ6FWH5rxpQh3HDGcscyVE+y7CNHtrVeOHGFhg42N
I0OJGrSWYsfIPqXDDItXL37La3PtmCxlhgfkbKnQ0LgW+4AhQHsonU+vyi853gJNbC46O8GKH2YN
xQx9AhWytPuMp1SDXu4x1Xvc+UXFLObWHr9JrEhpE9SE4MF5K+IHCORMLyp2HRW9H5BpgmwoyciA
8LBVzZ2VGCmzUMQR2gIYmed/RmYi8NHQi8FctD4E7DYUBwZeDksQlwZ102OV5TCUcDMmCZiFSHVh
GwdkoYrRPkcFLizRWfe30AhgH73IdMDBBEsGDHPikXwJ5wY7DZV3nGy4f5vpCjqBpFA8smb4U5nh
b0aEI2724CuYaPfYKLIq0fYLOiwwsFT/wyn3zzEDBFDQ7YBDkwzd5SxnkQivTP6TLnZVHMajml6k
VHRm/zjiNoxUeCAKqNyRefkoCCcoB48hqd446CQ3JG72Q/E/ls5rqXEtC8NPpCrlcIttORMMJt2o
aMDKOevp51ucuZg6NakbbGnvtf54pH+FvVPlwZKVUFI0GtPbDKNNZNdvAhHDQ4heFiRwsvGqWb8h
/oCYbMEpIXyA7ZqgPwddaxjflJJHjJm6s4w9sxyzJ4tFQtW2MYijTFcBxzvYZ43w75GQifmo6K+k
vTyEMLDYphjOebzkRhHRN+e7DS3Sdl8oHtEFKDS9mMWNE1x2xCoZfM5sBQGlCCKJ5XD6s9Ie8rh/
4PZGeFBx1+UEIXNuEUvjhJ/wIzzHSIykeouHvoNFjUCs+oGdDI+T/P6pdohhTjsHmcoSrxtzpre2
pXoQl1D56kYlkiDUSL0LTl3Ldkq8ZUi/G4MCkIZ8HfxQPCV9dSBbDIsu6XvmJ5xbwz0g3wdJiowF
4oPh5+LfZQtKI2ta2S0xix5mt+imEKyI9jYBEPFgWKLoyyu/AsmoRYiQO9/egBAdQmbEcroU3aOo
5sqw2nhOR1qC6xfEg9xEpt/kVza/HcOgpMYwujaJdaKmj+tw0fstuLnDJ7GgT+LTmfmZqhzDCQ+o
xmtl4BcM5l9GEhkxBgc1OZ+dtcUCD0v3l+PSnqGn+UgzvJKV9q3Mr2i6Vy5qFQq1OGrtcGf1jzz3
vAfsQdY15CxAvSkQ0tJPpN5y73Y3Hi0P2xKiJHB3/iIPeFdSpDPsabr5UiC7YBkmtEXiNPi/cByK
O4K5ELJ2F+ScFCQiQmHrz06NTnnM6D2xcH1izOCCZBfWKRHqTzGsRiPKyceF/YH8pjsTHqVLryL4
is5oLjeVMUBOfJlNIPncPPmBie+HoHX9CgCAWGporCOhH8gzagqDKDcwY44eIu0sehp4V/qbSC6q
jlVAaAc2W2TLCIUyLQWHIQaINGk+XAYn2DWe04UNVicul0fjr7CIRd1NSGDC1k/rgeynpAWQa0Tk
KpRMfeXSFzEmP1mBukxTGBalT4zggvSp4aHlSzaJ8V9sdV9aBnM4rNuVKC1UJZs4jnwN00ujeyu+
Qo3XUagT+BhL8wg6e0JnbhC6Sd9aM/zWybEKHkblLURhPXyA0Mk0I7SEbLgyAbBOym/IjoiouQy/
5EAY0UWhFuJhl3O8W6qvP1UeyI2NFc76BLTiPmTGKNkieElbjcr2diP0UNuc4ar+BkO52RpWJ0ga
lHdsKCKNnzDzmSkaLXj0AaAaik5WGp4nHEpl7GvLu1yUhLnxQ0WInxF1CmiS0CKzkHfYZY8K/6B2
ItMOHdGC0BecsYYbQlS0OzW7t6on8LYAYnPMVw1ZfxhvbYVym1e0mCsXvLuZaX0Q3cwZrTWlaPeJ
+x7bb0UH18wOzIewoKnIcawu00sOe8G3CJ8u1w6RGMH4Mml8J0cl3nv/mon0WMmy5YCzXuTb0AeF
cdUg1BDmZQn9TJK/44yf/K69Vgz0hnxFWB00grmJPhegBuJIQ4ZNyINg5PH4XBQ/FZH7YpYgqqZs
Qg7IQW4SVAFBBdCRPSGeRc/XksK3JNQPCsw2S82dRUDy3AkRJaV54oPQiGEQLTfAo7y0kv0r0C1u
Tt783ma+7Ik3MhAbwar03UbLNB8RyqAm34LIOr26F5p+Vmng6R7HHlVz/kVm4tYwhj+EJVuyFwOh
EpxRRFZwQbhx7Cvhm5zFEZmlbX4te3uVcljWJaYWLaEB4HcJSS/9FIYSHC8eEmIGr1n0YjQ31UA7
xFfAh4QIQ14p+a/7ieJQu8eIcJXDlWN6M4bKhygxxC4yHcqGGi8Rx6b1x4AhAXHK5BDn0MAMk42b
89sEm9ngf9uRnYISDSBoCSKcE3ReVRbCgv5Pfc8EW4YM+nCZkd59TkqEuoX7056eS7Q0enVI0i13
DA86kNffWTsNjt9PQKz7ilgxewLSj+9HIz5nobHJRHfeg1nx9o/gwNDniDDQ30n+T/WpMjcPTYzr
qtpzytueg9qY78+msRbtKzkdy8AGU2HaQPZ9AZznXrGmnWrtMt6kaUF2Nla4HWyGCrZi+1oxZjW9
tUpG987J0BdgxpTfd7H/lTpnu/My433Hd4egt+WJn4N7iMG1OaDx7snrl4hnwo1MVEcwceOgrSD/
xMiRuhe728miUpdPQZruuzHG3XBqEOXT7OGlxUeDPjAxmA+43oOiw3Mw3pWNBo2KUxjllFParzqK
79jBi8RM1l0US/HN5bvNVdhKyMv2lgE8avgo8Qu0TYEMPl6rvFkg/073qZLRm/SfXaJ+Mhh08zmd
hrUVwW+X+2EYJGfUfgJBz81zWXcbPa4fl1IfsHgzmPDBMF969BtVHs/ufA7IDU6BzF36xcLl06Nd
unqsyoHDGVzbeGpwM7vqQ9YjIVEQgXE+L4eynRgmLgpuIjfQVwRtNdH7UKPdiae1iueDGCEPVjHO
TnMAMrLcM7dvtNh8Mj1zF01PQcfMYcTKi2I8MoaQWOx9hFPxHnbHuuof3MA4VOm21ek9xcsUxnQN
EFmQFrjfyD9jCzf51orMWHXqLzdzSJuKh05SaK15iC8R2ofR2GVhdszG3OeTaFowVkQDVkdfHaFQ
guHLpBGaCZ1T9031D4wgNdWvnHwzdVn8AW8LEKPfW2SQ2SRscb0NwqhABHEJQDVuHUT5vVXggmCt
pfwghYMz22NKH4c8LnForRdSilt4itLT9mNoPNB3uXToQPhyOfy34kaM2+JdG/a0mxxsCvVElMnq
6CAuDMN3pyAnnhWoXnq/a4b7JtNyojoDIpkdv4JpVfnty8E5xyCmDSEuMbuvRO4YxHdwVHrKXd+a
p5gJdIbTXbQBWJ76qcoePyTOgwPBrwNzl4Q/aYvCq+7N02Q+Z0y9HoIuFeNInTUPKgyCG7U5VE/2
AFimF6zMpUf2mU3vHiIFVoDcrvZ9rZ7VoPrxZufATHvserw0a2rtyInLVuFpTii8OnrJeBe7qAL1
4OqSu1vgy9QWD0Zx8DtXPem6/sYL40Zs+8nynHfDfeiG57BEjD8P9n2f4ZWxGI+0lcGfqJNspJKP
o4bTaz5AiKjrIVG+TUvHnKq9Ls3wMnGkZP1Nti7xy3K1d6lxM3vV5+sPvVsAgKOZysXOxkerw1bM
a7S07gb4hiCj8HE0F2Pd1IofA3Uw1P3m5BE4+hdoMY6bobs09ru27KgrDpobAfd3oud1+/Qi4EUb
qA8lmJQ13ZA702RkPtTFsOu7bO+wanhQsgw4KmakxSL/B8gtZ962lV05qPwhy/vQv+oWnzG0FVyN
PekgEjxpOEuSm5CjE3eVTAqtS2uLcd8uw6osNSKopebls7HPC2dnZn+O2g2Stpl4mPEochlOQvXn
oI+vhnRo8ejoSnmIqo4TEFsWkTPNs4MkVvv08r9K5u6t40tWgqMtIVMguqo9XgcOErOAZefQG8kF
/sOhRqK3QRSI6FVZGVnG9Wk7ZrGf8J9yeU7gpbaLIulU5Mo/K6gvSBuFPdik5IRpSbkXo3QZHXQe
nQkUWq9PmfnlVshJja/e8BftezDPCk/JCOgXfdhgfwTJWHOwGRfvZJGmO5dfjOecpymJrtGUHEPC
t5lkhISpjexUez9I0YGXQ5bUZoUsqvd03jS8Muh0ZSSA80J8H/Mq/V/nXoP9GZzz6RysyjTcFObM
60DBTMPfM1sWJYq0byNUxDoks6UOiYQs+VCOBFtAcKiI4IikJqFXuyy1sYY3Cjzm8qk9ZdV07wHm
jDiRHI9a9X3Ma+5VLRGbTsIIBtSwtHjICGnD30n4y5rrOdTGQzhoe8/9nZJXOsNKNC5WYZ5k2hwp
h4vDN4a+wvmOQOQSXFtBqmNlndFVo+yhO4CXp4+rtcdbLdp0rQkeCu6TmWdZHFiyIueZw3TBxTI8
4V8AEHUJUtTMF4PLKmGTYdiCngogwodxpLU5lNJs5FkRMcnQupjk83utu2SouQkZt0ltsUTgO8V+
+FQPp2Y65tyykXWjxUEltTunS4JdzJgnelM55mmRUSakLl29HRUDNyCfAKS1xeCrHWvPj7Ij1jwP
lSxbv7Gzpm9RFmclWXz7ukbR1XskA31xw+NE5RPkaLValkxWXsW58cNVmJdjLgYmcLBFxKQQgdKl
Q77bKguf8vkxVBBlGcqjwvjYRPpDgdtCjH4LYAKWWXH3jiBDYoxf1LPgDVYXPiR1fzKQdPRc9WRW
Uf81geRH/FFtmz2rHoafKiU1+oY9cfLQ04YxaAptD1BaN/0Gdl8PLFLIVLifjces9xnjgKkn5WZO
2l5gYpMfvYR4wDzESMwaij9zKbfkaPFtAXl6sQhlEqQn485O0GSL02gqUWyAz3Qs+oRr8I0KKSSk
F/imSyHGg2hz2z6Bu5WEaDw+WxDkHCQJrxEHR09St4ivqPpmEJX1OwOo7PgxbXV6ERE7x6KpF3tW
jIzDLLKyPZawaJlOk/0hjLnd94dmrK4yh//hv29FwZjZGOrGRnfLatVDBTsM74zI4HIA+WQ7iLSk
ULqz4KsAajpJZw66B+wR1DWKsYuXuGY54Ue08y9QWnmcELiRipg7EGLU5SBgzGLPn2AYGmRBKj0B
1aDJRkIUhxvPb4VpY0ns14LjAOd0+QvTpOTHovJYa3T8oCZBj5SW3MNolOqfwQFCBZ9FHCEhSa1x
dfEqg8Tg71EMk/pJECbucEtKeARKIXJriplbwyfVfa3+DYBUYO58L3Jxj+iKMjBjka8KRAbY6JI3
w6rGHS4GIMnUYfuLtKeIsnjMSFFIfBPQFQYwRjuB39opYn9h4qsPHjuWQbbapP7arMeWAiK3PD1P
7gkFQ5sfE/hTERSgwwuM5yhJ/Jw9bFZiQRT/8CjjQvQ7G6bQsog8+CscUvNQdBJuSEx5BGHn3YqU
JjYKrsOzoaCLGj4A+9XRgjbk54uTTVg9yzOTdWQi/cjFhOpp5oP0tGtG4pJcouWNHwwtK5B+NP5t
8BI5KDIciTgJ7+XLDihiBREiZkZWif9Ed+CwnDWtr0JzxQntSxpnrv7E0tuYN0QsC6fb7Lwjuyko
YkC0t+stBQLyagCkACAY1XgkmHdlchIK+mxdUNeny5NjX3oGDqg0XqkUzwh1oApWbROaZLbovyZu
orqWzcWqcYF6lV/zAAgIJ6TmuMU/RHpFB47UnXQ0YqHOXlsSkiYUDj8MQty6JGoA6lnX+12l/ZNS
zZmlr16AMpc7TaL2EHiyvQnEAN4g9hSRnilNsgMt/HGV97mEtIIrUbxdkvoIcOxOvSPeamMn5p+F
KWY/Q9MUo5RyEUY6iIoJH4BEEf9S0okP6CzWxlpupM64lLgamUbk9NOys4wERLH6owHm31xxAugh
4awAR1qNm8hozqaC2ylle7XEDyqTOUwZR6ALASiWX1ZSSP8QMgqHbA69AkzWI+CdZ79Jdx4ZiqLQ
d9Jxx24PSi/+JlYrkKFl/Imt75xivBnkkqoFt30zCcMQaYwDnbCY60T/WYyLSKRUUAO0gMAmBUo5
XOtk6MxJgwK95WUBz62pmeCzTBHhMZW7lC7b7hqjQRa+jQWfr7i2RGEkLDlrJn8QKzWIU0kyr7bv
QMJU6onzvviezG5dkyiVbkTzSvSX1V0YSkPjy8w+RxPunwVQGhSzawX31CDTsPd6TqdevO7slxwT
nm4NfAjfaeLgi2Pky2sSmQ7knazHKvHraDMnxJcsvjPE6CMxqTfTfW8UexFzLCTf5A4/oULlEIhn
JB5NDme2qFUuo4zyi89JgHIYyb/AIhYX2pM4R1iDTMel3etbEoxSscrA+liddjavdoXdiqC7Oq1R
QRFPmBJ5eejRnS/1eUamsxQ6rn9wsiDYqRgrxDEp+o3CoLKEIl5ODZJp+MRwgr034GGLTkgkthwD
uRpVbGSAY8wRODZzCFN5qRuuyuZRqslLxISidLwPHOPUvESdsoe7G7mq3dHayTtpV1ed22TJDZoE
9uV8GO9tMp1yciFR9HWLg0MAVoQvVgPf+Ov9xGJhT79T/YsmIm4JtoGLYjaSP9VoKLDEDFEw74zD
V1Z/tBRiIwJC4mIzWOjEqLkQauSIAgu3jqTyHYSrChAR8mypNHyKE5hhMKFUz06HdZFAGhMaEOUX
hzSLXGTPyqM2vbltxUPmwN4dZPbAw7WGBpmidWu/CJXZvXYQjS75NabnkTXODNWRBmSJGY4EMRGn
uNnaJhlA5FK8SgLMStaCfMN8StGkbCtETwycqPXuZO6J8beemHHnujxNFF+1HAm8Tw7Syjm4Mqm1
MCOjoxJnhe6XaAIvbS9LyFDEcQSLj2hV8E8b1EjvLWpyDiEP8RzTwglQq/AblKx6QgL1297qjxxO
Eb7ZKvodS8y23cHjnU1BcJhGyjk78lgkuI6EhbOzL8P9Mnkp5YPjGBdeqctY+1r3BO0rCKM2aneT
fkeK1kAwDS3SDWlQi3VhVkbpN/FjEFua9Oe6LT+06IIkJAqGazo/ZGRmhXN3QoJcplurD45GwIu1
zvWCuYIzwOPJ3iueemC6SOmC4WkWBxkue3VljDyYnvgLnmI6hYOm84OxfR2ahl2I8pTqoGJygCQy
nfk+6bvDVIxH4Yb16xJkO3xC3C28/CJzxACdE4kjkqaQuiQl/kwhXiQMdDGGg57T0TWiU63m39ka
SBun+ToxfE8JqeIj/IEtPuqCja36PfKhyNIIdcW5QyKAHVCImmbMYu39nKl7FF+Q/6TNodlFRlcT
bswvpHf4wFQMW5/GbG494G4p7Ius9tQaLso1bAbgBAhqccmt6rL2c5dkFkBNWzvlMcCjsa/w43gp
7QMqvAVaIA9Hhv25LPNK9J4cfSXcNHSIZpYv0wSoGUKWjzb0Y7dCkEYDE00YCup9y3myhmbLsWAy
iIwqFfHusY/eRRETJ/kxCl+n4KU0ql0qEZLBr8UFJXkOZFoWHRnvsstGHHDYn8opOy3aA/zn4K48
IFFHo9E05DQNV2KWrCc0l+NrWv2ztXFtoDnSMbzIu2KG9WZBLL9Y0Tb1Asoioch4G3MiQ3IWmAkK
2QNA0Stfybkker+wcSqtdRKEY5/zFQh65EasrUt4muY9N6PW3y9klGS+7gJvuNSP0oGBqRwQtZQx
tPcHLDpe1m9TbkJsBJswGR+Fq87JjZGqhmLqfd7aMoFwRtvWvc6kpklVU0aySKlvQr68haI9acMh
ZkZrUCW2+AmgcCE4yleLVcTLgg09JMXMEoijiOtBIywDeEkbj72sKFa6qiPUG6zrk6mjsmdZdp4Y
jxhPOWioqnFAnBNgxPa7J4F+5KMHn29oO6EIjRNcb1MQHgjohVO0PIrJlEsck/45xMyRWIx3hnFQ
nJ03+38qDRi9nvBhevIyuiecaUU8zipNX5OkXrexsZ8Xx9eJPAx4puRby5D5uc2vrmz6MriTGahP
4w19uiRnEfCqKMSfYS/m1CMVpR5fBroauHgdQE1LPSFo+8qb4ChG1XYpblpGMTQhsUF4CVPkWFl3
5DdF8aWXZHSqa4FLDGbxsPryELc5JB7h9gtlR3OfFBOaluQk8oww7qNDEyL5amj9ez+a6EKIC0Rp
m9kvY9+uFr2812rsEBxmjqFt8vep/jfl2iYjVmjonAuzqqRZLcXga+FV3AaL88tK0rn097keQPtO
VO2tDflutfeShwRl4bJFo3CSEYkgtbUa9wfe+lWeUIdKHjXpgwA2eoxYht9EY+PJaJCQz3Jmf6gU
65AAZUiaj5XelvGqkrtc9j/N4D42XFfE/HWtAnhKsVXx7ITeSb4zj8tiII5K8iGspv8Rc4tJCUu/
V6icc+6HhJkzO0TOi3bPRZKkaFY4Q2E9g5a6nSv0+IRFGnWb6Mv/5IHNekre7PmdqFMY9l0LuMNI
JUM762tDJaychhxZOukQMKYO9SUIGjPVPhfGeKr18rMJuY/Pf/GdYX0pSIttU6zUIvDVy/ipS6DQ
Odkabcv0QcoilzvIz0M3vbbAoqlN2wG+aBcJSYRkRL4lLxt9cZZDWzG7F3x+cmPgP480bQMLTY48
iuboZI0HDlzyygLfG0xfXZJ/UzOhADTIWYGxjSlCwodeHM3AWqXGS4UhyrbmXcbGPZLTL1lQRvjK
7c7tHRPBRrLhWF9tiaJnOdPQgypM0rkO3qTubCZbhNImeUa3Fi2kB4IS7RKXKmb9aijILHjlSr7W
bRaei+q1iOAl2JyQvBkkPUkFMhcwq46hPzog/DxhUvPtTuFF1fsjCCWaHZkr2MG/uNrBfOQFEZAO
P8zIewcx2GG/7VXzIC9kFCa+QfBWx5SUoKaCH83B2HpLI5HvV0d/XYCOuztqKdO0ozP2exoebcX3
SpuzZSQBZlVEvtK+eHrvw/bgdsXMPSRXfwT9/IsCYnRA7CEpBUSJGkp4MpOSlPNsLyLqjgxFjrbI
xt/N40TmylYbs2NEUG2Tzm9ld56pIzM5opBOZzzpapfv/vLRwHdKYHHJyw4gUDpI1rzfyFWsKjfp
6xE/rENikeCr/UAcDfQ7wcwSFZESLRVNjw4Lj9Rj4LpB5n0UUYj9m9ApTZUUoXLVTU53F7RHMA6i
V5yoAvBBsVeT8TmuGm7gLosf6NUAfnPSLe04nzvXe0E9UXU/GZ13FQsp+0xc8JnYEjgWeDSStHvZ
23VEaaoS/msDhHO+9+FQSF/D1fJUcfSg5OWKbPq1xUcxxt5ns0DI9MbGNH6idMcNQoPpIalfxUEy
EhCsqtGeraq1MQWDOdQtNt3qQcySsuUMkLZQ2V2tfYvN2mC5RPEhbpAlRX1Eu+SPhmCORLk4MTBm
9L7EuQlbCQQww3cNu9hVNgoOpmLZTOoMG03FByIUl7iNozK7D0xSfxn2S2o8j9nZIOpNBHYUJHbd
ulU9Zj0dIcNAZECUrRee6qyLQII1kpXkt/kUfzqwKrMe+7l6K0QsKOJ4UMEFfcZcolUFuZDUn2ji
pUTEmKQXXi6zcM9tNfki6dbaGmaZr5yLfI6mf/ri7m3v2oCBc51FhObTZZZqyilcV+k3sEjF7Nlv
Fi7UDuFIuZ+tbGdV3ldBF6h6EP+SEvyr+29ZoVVCnwtyG4wrbXqWfpzJUm91hp8cxUXFqE9OXgEc
BGdbZ+NGm6aHWE8PVgbWPv/oY/DQeOe+MHeN2Z/xXCftilxTsoWt7dgEP1hBwkR7DnkfPcfFd+m8
ZCcDzadm18fO8iiS/EeNb2wrR30E+g+Qo+CLtwlOylBWSCtLF0dPAwscCO9fgFwE9dezlaEuI/Ey
kg1LA4sp1ukwHIUSU3Yd3PwImg9oNGg9cmOwrpGzmA5LWiEK3q8Zl0LzlcU/ptHvI4IMFmvTKQ+e
8tsGwNcWeySjKxORJPkm5qb7zvkQFLJy0a02NrJVIMmwfmir+kO0auOAkn7ouNmRz3ofIvhAwjWM
1hHt0i4CjIyZSMervMxRZJzJgFBNSH0mr4jBsgf8QFshkl0DMELVVgTdDW84fcCLrlEjaVETvkqt
q3wn8L4GdkVRAtTFvOlMaH0KyBmHuEdfq+BZ2h26jqIVkS9etRnqrXdee7gsFz4a3DFFxmZN6RWe
/xwTuITwoUpHoh0uOrnSAB2NUpw7L8VIHq+ZP7hRloL4LSYOCzxdtbStUqlrs663dXbR2W9QPmp5
sSOvrlOUIxnb5Ed1IndkgCJ/QsSUYEl2HlIGQw7p1mVyCItzVTd0HMNudP/6Boo4ulOI2AyxKYT8
gUO8a0nPmnWa2OvpNTTKZ8G+R/7rTtcOKphiRWlaM+w7aEDyUbMXLOJvDMseJ4jJgSCHkmwL7L9i
qGTuBkydUBIVmg5SSZOILLvY26zilCPxAUSh2yNByzgW3k6JZsQfQBjVu1MGpEBAIUge7nBJeor1
xqunv5tk51B/ZlPY2Rb7xrPWfULEmSQtjZsCmZ2mFXhN7EPCFMRhyjPQLLhbwbIrUmycIT0XS8hH
+VlHbPzIAZr6e6wGRm5eUyBHF101Qg8tsldqSWQc42YEBgofWsYHN2Dd0VndXSnREvdxKA1mHpcv
FEcdL5DZF4j27cSTtVQfXUO29rIpLONutLJHMQbWiuWz5aBUQKWCtSYBq3qX5aJpx3sVr9U00vpI
SIBh7cf2R25Y7hruC5IzObpE5cM8P6ekPM5QFUwkwMajh2g34ujiNNFJxpyUO6PCoF4SpE+vpmOH
vmfs7fi7d051/NV82cFTHvxze53IrfpOHXpCFSPfQyvsN5koUrlIjeo8hBTC1LQG/kRRQc4zArD2
12E0TaJkIz9alV09PpPWQDQY9ugT6E2BPemh6zhmwM/Fa1byw5FIJjDItFj3Fs4JDd8DzZ7MPMhQ
JEKBuiaRLAKEGry58/gFXqDXooPkw+daszheRXkGf692BKU7B0xItUJdMKFFVJ1FX2lyz71LrVxI
/NBVtXV/+GcixGT8qXcnNO05kiRerpgZpW62Gj/NjG5j4uLjx4j6Ly8r/FFR/KQZNoyaOcreYb5W
xbNWPUbOkfGDhkDh8sF3w5LkKu7+CNKuo4dsGSvM18ouRTgIrimYu4ClsziViPbNj6HHBwl03hP7
RPdCiOCMv0PcUywGO9d+diHgemBW9dy+JCgjXA3Y16RLIXqyAetzqu0mfpEUeQXvE2NBqStoBn8A
72iMMftiK3Elf2JTZU3mEiFRaic2zyfXvfbRtwzr7EGY3VAZkmgrbgmiCxEdDun4MI8/RaABib2Z
wyqguZFFyAwMzmiU/2RBwRwVIM+IClGgzzFusdesqRCq57RIIUlVNUkPCFOu6dzjQpOwDyJ3adTk
1iRbHIsdH1znDHcKkexN+Svh26Pr+hWpHAgFIzKV0RaiRjJsbkEHqoxHfDPlpINyZYNbpLO3ExGH
9GeBVDq9s9aI3gI1JY4QLI1pDQpyZhRJw39uTGAy7jLzvAgLTnV4a2FGaC9iTyNwnFDKJYLE8EWc
jr5RUGTE4ABFQbUV7N6IirvSrY5q9ySpEPxBf+gMm6DCbSaKbGEeIvyP1gsJGHsZ7/h0pYC1s58g
CwACZ8RTDYoyKGReXJO4Ad5isd9yeOtUWWjtbzHZfoh5GsNaT+CbxxHaNidJYMi2MzIltHTowV9R
UpMuqqTuPkXFhOI+1Hc8swj0wZmgeoa5v6dzlHWw9s4zMg0B3ojqY9aSZ8dKuACJ4hltCPhwAydI
mUsLiC/frPUUIzwamNq1i0cQZGep9xKSpM3Hv+uRdgwPX2dW3USuN9K56omfny4jEtY1+OqWF2gm
85mWFl6Rkikx4BOT9MKKyD7bHlCE/BcvvHCZ0A1WfWXBiwJ52NYR5+W5cV50Q5NFRHJxLPWflkGj
SvUxiDZdd7X9IiaGtLP8gSpA3gIfyE7OqoAhjTIQ9AEoFw2CWnBJ+bK6WY56anJiunlG7UbFMdiv
O8yMwk24eLeV5WtkgQ1zBMwWgBxyfkQY/AS2lm07g/eUq7G8pgryb4NcpOKW5dEbWRKq46zjdt6w
4kJwMDTot6pC79K3f7QKBOdEVEoeHfiZKK2OYMs8wFkzryVbQtcTmKG/Pj3PLu46L/FbK6XiYEa4
gs8g1/j4rWca33iUL/wREqrRuGuTpTCn04SRXaYQ0SESxxVbHG3FmU075ANnAOkAwfBeZp1FBE35
WIwRDjtEVVFGZBqlRcHoZ+gpubxqRMAEGWYIu0OGw07UkqniT33xIORv5GhHxVnuFwLi87Jdlctz
Ek0baybq13emgJ9UuZ/taS1ezUUNLjMm0aIrP5YJmgYHKuyqxLhIPo5TjHzcyqf8M+f5iqf+NzVU
8qCCL63sbg1p4TXX7+BWjANQMuRfcHqgMbbnfVgxcxFAJs4lN64eTYIY68XbW+QA2UN6ndvKN4OB
Ui31YuvWu+BKJo5wCWdFXIHKuFP6J3d4rbPkKW8e7OFPgOgY/XtC4lZvkzPbEaLu3GXmsOkqCkmq
9ujF7lFHq2A2pxo8HJUfZSHBqunIG5/ibWTTRWl+DObIPXlTw/taAVaZNxxJUJv7JrmF5lWfv8Oo
fjKKHqcGJezw1KNnbHTyWjlE+QazHFqojrY4m2CfRzanvIJqbqn96NE9dGTZmz0dsAFgD17MALUK
DZbUvR14yBzY88LaKVPmFwsER2vtyAtoEdz1LNCShlsk3rrqp7XNZBBrr5aRvnXWfOQ6Xqct6E9w
Lvm6dDCQ/HOc5se2hAwmEX64g5lwlrVVgYgGGF4IseGuSbYNvuT0bdZP5XKPxu8uTz7T6ZnQTm4q
tNEnvd1N7Q8LF4gGK7luRpRd86/6o9dh8RqRYt2XFm3Nub7sNA6oqjXZyshOoLIWGA4bN+yfdyxg
2qHy5/xFzKPoR7yVSjRY59ukCqyXPtzJGy6ruQszqhkfUzf67gIDYNN0xmwWKJsmv0oYgGZvudPI
kZk2qW4/t8ilQwJUKy5dF/ept+NcVt2H1qMoEzAFGa1LyOJtiR/Q8CtIfJg6AfwMYMNV2lIURIjp
gNCJ4KNmP5NDpQE6hAnJoRxcUYzkRY0+Q+hHcjmOBuVCnR7fEevhmIc68zuZhDCp6nxJO9LpimSn
LXuKxlMFwTwDhrZzgvs0PHJSBBxS8lbWIbfcyusI21q5fFw4JQrWqIRLW4zcry5KmcDjk9jHzJha
eUGnRiUJrPbgqyDaZrX4arlrkr3O3o/CTWUrqQPSU9cWssJlTK6FbZ0Znu946tfKjLa4yjbkvoBu
Kbtxem5KtNJ6jzkge54Mog0nNSaOJNxbeXjqMB20DdbFAmVD8924A6h2vWnIUKnAKMVLJiEH0g08
87nWu4ZEMMuvqg8HgEzFgYvc56IgW1BVbjVuQ8vd6DaqJD+mAs8dNjNHEN3ptboxhzOqByaNa6Z6
R3c0D6P2qTN31UByQ2/6JCT1yqmmx0BmXhNvkgFCzoCxdqyCfLNHdyI0WkmfFFxlS6ZS/efdhV90
1CCja0r9KDlvydLiZEMcQeHVuG/QKaLcRLnxUGV7G9BtCd+dQ9USfzBgCndhJmmngoUJvQEgT9Ju
FELTQLdQhRDYB75wdsOXuL9EJsNKdzLNl5pwpX9dfuI3H8qT1nGMKLs8w06MqoHa+eDNiy89gB9T
RhCRhpZeM4qh9Jx0OUDmFehfEN5cQnRwKaDkU/3a5pffdjo8M5INaI7ZJS/L2t733DBL8aZB94a/
QUaRqa2t++DFzbnyx51Bqm/P82bptM1DioebGizUW54yDLtlAazIqFpABtlKvZntUBw2QWodl8nb
QA5HxGBKHnTKuMqIAhuqqvFnbtZ0GX2NMdFkYunaDRVGOxQALP7knHvqUW8fib2l5U1akBDTsiOa
gXI0OoWKWubAyCSZ7c3AZ4RIbF2bqziEDmKptDaJoorgZOuBhgPbuAS/hhkqWSgLMoKnkYbHntSa
ciQGjPQxZRWqJgKqGXys3Kkm/ta96Z4bhnfnVMU8iIwt8V3REgcSvA7kb4lGZUyAw4fez8sv2XPG
Kicg5KNOj1n7piOKmBGqVM9IOn0Y0Bzpq4RFlUBO6qitKg0NOBt2ivMl4dGIdxa5HyZrvDAXU/SR
GC96D+CAVkRq4XrCMzKghgCpYozJWkypKWrglKSoyjvqJfoMrkcuarIDRwz/2/iRBZD9EovETOND
RsP0Di1SVeo7QlDE3F3Mb41xwnoRwfLgUNOsbWqv8usEphJ0L111wozZGT7qOsZDsEeSrJ7r4a0v
1FVOswwDudK/kU6cMw3I4i3oBoZ6hJ1F/ajqxSmOPzhyH6LCvuCd4+0lz5dOW5/SDGLNTFgyZz+O
CyxPs9aybKfSneWgiZIp2ogR/bfGNhNQ2geT7IxvzyGOx3vwytmnA+Og2p+k79gtrEdxy+v6daG8
2QyTZ7v6tuoLCWFsk6Dd871mQqdMUnTp2w6iSfWR87WLf3snB1A9tOwR47YOBtRFnJIxf0m8niz7
pDBu/CXNuT9tlexMjJcZFxBZQmecVXF+up/+x9F5LTWuLWH4iVSlHG6dA7axARNuVDCAcs56+vma
qnP2cM4eQJaW1ur++w/Wu92sonCVkGA4PhkxcC1sOBgrLKcp/NV4MI/Wzbwwo4Mi2xiPZrc0bAob
5u1PGX1uBSURSsMpBDFgpYjTo3zZKxxKa6ObFwKZmz3UcxWrEdocWp1eniAyW/Nk9C5orYWx+T3A
vA4JnsV1HDTj4lQzEAIiPupEZ+3/vZ8/GkOJDBub1Lz/yQhZFB6HiD6XG5stuEa9OpYu1lxgae46
0nZCWk1VcwvxqSEUoii5dBQB7dOM0t+qjmI3htvSCMllUhwacByWaMmCkHeuN6ptryJ2r4OLTS1i
9+jMUJzI47UzajTT3zLixh6S2HYwifo8G94aSx0XuXZMZQgH+7Vrw2OTMc4XA1gt7R4D7Zh5+4YZ
EIGNFspUMZcxZRAHySgr55/Ac7AC3NX1tra36nytjGtn6WwzWJc5H13V7mmBVH4TuqB2ZjZkX/3p
vcYkwFNddLJMXbuVg/5bMU906Y6Z7PjUisX1mD9d2qEn4shlM4Fs5SiP8qyD4jWjOJG3/I8Byx2g
VZJmWsj9MqcSfyTXEQcW/PfCD6ti1l92zzJCiVMXw2aEgFUOiHcSGdxQ9c/YZW1gnewH0gFFpa01
18xUVwYWcy1xKbXHXo/67Qy+ll4R5HnEQlcOG8Cim+8VQ26Leggf5oTiDIhLen+AQNGrwHDDK7yG
kNDTcKTvFlphMsXcxzzdY3BB8ZdZBCwNIMMO/4bJBgSzWLY0uBsIAOAvkTk1/xNBJ7lTtG1cVkoY
zcZJ2xVQRG6CdY8uSlj6V5QxylnHYgfKd0OMIJw+yFxj9zUqNH3M74LxMpqrFkKRYYj8CqfKEkWg
kXxkTDpVoF4LEWu+nTjgodkLYwKdZltY90b9QO6QpoSmoPei+uWaGGGzN5bi4K+rmAj8mN05brA7
JPchupXNvs7/DTo1zBrEo573rRfgLnqiw83sm5tmtCGY4W5dLAlg49TBjsj6cnyf1Fvv3+v6BVPD
qdgxkZm889i/pjCIGQIy2cZMr6MQ8/sHhRUqwb4kKlXlSuMeYF0BNQH2fM3AtUb34eiIKDakAYt2
XU2M0x+1imrAZ5B0TKDXegSOslUxeZrDO3O7VtDPRXsNnmt/nTXrwXgcCgtYX18NlB+Mza3uE6s0
qcRSBvj073l5LpVHu97Tj80TZCWMJwpGla6Cr2cNDas9WyCdKs5IlB3JNyQMNw6uRvzmtTc9qFcR
PiMEOgZw0bGb2I2EbyruiP4J7ceAB+tWjjSJapEVLtMfebOd+mwPm4aJQ3rEnMgBevRWPgwuKg6G
L1U7PNMzLOtYYsURHhDM6z1iy2T17UHGz7bT3KfJ4LeJ1Yt2oxVQ3wA3ofgVQ7PyKzYT7TZqyaOT
zT+Vd4Xhdv2TojfJXhixAenWYRPRwtYHM3yY0e32oB1Fckr0j5LATV5dkEg9PKleD1vj5MT4H0U7
drrQ2w4Y+Bs47SwnpoZTZFySt5k4EbQa63Yi/gOzgi0BR1aMX9kB3QaoO+MfaCl4Tmk4zsj+Vhtb
gZMF3xRtfXGNWgLGqmOMTA/klZ0QzGOkeZt5BwUVZ3glLkghW7Dta5sGS3EZ3NVbcmLy6Tk2ml1Z
YVNZM4FlLA62YsAyZA6GPpV3M6PuSzbeR/KMdUrciJnbegaf0gmfCjUHhJuEI/scWSP+Q/5FTyUL
qFu3GehQrl04ZJa2W65bN/QWbQhO5m007Pf6dOcT0m2wP1kWPpOoiJNtznRONX1mUMq0bwZ85FRm
5fgf4SYmk29qDGH/R4EP9I6yW12T/vUR2nc72QeUgAl8jNpV12QgKzBRiAt5czuL0yfe29hX6kF2
i83fpP1pOJqMbCcFYBkon51lX3LgyGyCEli88Sb6CuvegM6okl64TRj72PuqSPb5qYkvbXvRwfgz
wberS4stMbZyitEdK4DjAR1gCX4gMx6A4apf2H2/k5ooSX4N+qyaUzMuacZjDOF1u97oNZ6W9ByU
fg4ZTRkG/iijOk7OdvpnsicSaG7lQE/FAwAl/hYR7C/aqqWZ+F/q1JzK2tngSGdHEPCeMpKD92n+
mUw29vavQkOaiKL+O0s51lsHgenw6YYcxA04EQbn9LJDoe8Jb2lx8Ai2f0a0/YcG3XGwkPMp74Tl
QuQTg8KDgokebrFw224VxA8NYfnQ1ys/qfCLxzWFZj8EQ3Gn+IuYh0tEJTbiNIiVKQmdGAuJvkTs
EsuCUlSmPjEG83Z59JAcB08kGKQP1qMf4zIFoQPqJq5VzwoGA/6PP30l9tUNHxzOK7phrLdqt7oo
tUqCrbY94LDujGgpWhXzCJVJb3sUO7CUIaKilBeLVCRdX8DJbNAmB+/MDIr0mvSkQcBJKD/K7JJb
/6bmoceZz8huSXM0ioeZyhs6Bc5WLMqv7LcosAN7sv4VtruwQYRp0RbjOkQ3r+MY8g73JbHWmYJf
49ruFhaRLB4+HTtAwVhlHB387OfmOPXPKYM1MUrTmk8RAZSKsVFCE4Dh7MJGjFh5LmdWOlhQx9FY
8GI/fJ8CeFIBc6364vCBOw858pVmA94jgwTSirHftaNbZptrM+Pli5d6b60Dzrk0Wece7MRKqFIh
zOmTFr2W7CqMjufO2zDpgE/M81vrvU0PIAwkJblHPel1h4Is9jo6hxZIQcOyZbNCpEbq2I3vruxT
3bc80Qe+cqpd6OwjzsoPTcg/GQHNWBtgEr+I2iNfGLFCRNlF32AoOWx6mQ/65bOmLXR4iFDTJfHP
tg9VsB3bm+lTI7Te2uGQlmonT7Y+VQk4vnhNyw2k/WKwSFkjbIDINndsyrqYCMW/f17uCc5yybCq
nRu+O8N1aElFatYqlgIAJxQqdvaBoGIV+QjqUDyXoCmA8wp84gyVWwur2el3xXfQkSUEXB9gm1Oh
pELegE9wH9DzK/6uacb1YBOiAJJZ9gSOpqimZeKDYbq1HoCDxunimMcKuGPTRCQZrDt3OIZmsxta
JqvVzlJewxqh3nCgrdsFDsb9wYRNunrwQ4Ka8fAurbVrfU3AJbVQsYAEBiaJ3rQmfMSZt4C6HOfX
pN2P7Xc79yySjWL0y2p+ULA3aaMOn+luY6UeKpv8kCkkNBn5EV8dUatgoIlr0k7yh8Qdv9Spl9oX
uENbo9QuJrY0oD17ttumxbGm29r0JIx72+azwJBzUTXBxadXCD8FIpfCH2gcLW9ON1ol0x4j6oc5
OBpNvxwSfeG4kNbPdl5ejWHcadUpLjjHYev4FO0twvY/4hWYA2v2T0vQb6aEXTozzol/hIJNe439
77bIFyGRLczmKsw/tbUiC6Hn/nyZ1EX1iOdu9+ZWDyaJndWj0b5FX0V9SdS7m1erIv9g4ciJGMlw
k9FuZb8ZUYGIIluD6RhwYWDRQPRO0LXw6YgVPyKS0BP6JpK0hsqDcvI66lhMwfVpl4GvXXoro1cr
KVs/4jLZTPMjQkEoo+TFe+q7MXVL8SZTUY16gQ7wTe0iSZEvrEd3ftIB0OFa4Z54xYq0mVDlEJLF
cIXBjAz9GJSQxFgUn0n7MQUyNGnYG7CJRzX+icHkflbCTQUIq1zL5h9ROLT+JHdXGB556DkytN/n
gKvTyydVRS9wacuQmjsgd6pdWRr5GxDahKkd0B+KJZiUNVrzMlnqIQ6vIhPSxpdew44FhgZVlfDf
IKFhqEBlSTllDfQeZ8PN8AARMYKo5qnd+/4Cp2vOv1w2WwThmPR2cDSN515fZMHbgAX6F3ItT4fJ
dQ+a3c1X7GXFi+FbaLnMo66dGcjT4hA1TOU5MJaCdRWr1jHHWywuKLzvahOzfIUGNXCqOiunh0/q
sMFdDI274B98N9kAz8Yw+Hwbjn83vUUeSZCTd2FADPitwzCS2RR2DDCtS0ZY4IWiWWOwF/skbOI+
ATRX1pBcBzJNwInEwqxqmyujyzzDrwiDEySXTXMQbSvMH0Ssvr4VAz3J3MNYwsZyCxcAMYSlDe2D
X6V+YUQp4q2sitF5E+nAW1SobD94DQagx2pZv1n0Aniu09AeM/0Q0Sd3oDG1pZFTCevX0h4Uz7hA
zSNHICa8ScJCDW50XVxDH/vq6jts9opT3/IJMVE2hTf8H80GFi/8cmKUBwuWVLG2mVVhqddhlUeg
Xt/0G30iTMLuTwZLD0UHGddBhAE3lo8NlVkAIdHjna76bm+YMb5l2bLUq9WX3t/4e8usJB/FgkZ/
tfKjVjwKyxzkULRQ2TFhmBl8Wla9DlsekAP3wO7+tTVEBgc3nsLFQSdHLAVmzGCE0ji3Hxt0SiHl
k8K8VAluEf78tFKt7K8G/RDxBBiC7dzK3SjUlUhFLj31oUpr57PZqzphOCSg4hJgEgQ+VsMtJio7
LDQs6xScoLBoIuC1dvWdZSIbCdNNVG2wYZgfI1zFNYdBVmAtOSeWo9vjL3WuVYuTA1t2rPbyZu16
75S+L2opiczdPR+t3eSTkq0jPItgl/HcMjIfIjrdskJAuUi1XyosNsNN1MbY18HIa356LBwt7e4J
omcc55njczIPaXGD6DnyR4hmJaMYw5hvpXkgo/VVlwFVRWI2rWKGIY5QNfCUgsEnsj8qoQM4lRCD
ONMR3OJAFoF5eVaw07LmklTwxAlCyqBiRRY8yKBcmtU9Y8I70jQo6rzSKghMMXsR10Y97iAZ4hua
kcgfWBMqjIyi/WI4uTO6Nb0zUOe6odgGfmndQ2yo94A3R9yxpxIrHJoKYVn4xScWOMO4zkARSu+A
CwPdBDbvUIqHeoXxw6rATIW/w0hUNBZwiJusWFcmOUvmC1bhXuB9Y+PE32CTFFsiJPIKBHXUHIFU
tA06WJml87+Z4tZFsxohvyXzuGy6AEtj7KixThH8c6jMtepCCMOe1aOmVcEpZPwf959tcNKy4MXC
RzTHcbQ1QAQ8IimwfwHcER7HHP3GKUbw0F4tLiKTeYNarHPMsksNI/J1a3GuleN6quMVNVIe3PTK
Jem8XBVM09PolGNM0TNkR2LdgXeB5KOen7GdVHnAkgAoMhgSTGJEe4PhbtqI3o5LZDQlnnuwwCMI
1IMYWnLkui7trzky4YUcGb6mxgwVhoEmnnGy6XrwsZknAnOoM/FjzyPzJRggPeo+Dct2QOydyt0T
lzLxq4Y+y4FUMwCrOoR6WBRB5C/Bvf8FOFJpFQk1Q7YQQ1KkMGJwxwLI0cDALxibS2NchNuCLmgi
gBT+QBd1a9N/L6JXj+yZvv4gtJCEL7Qd6gfmRyYWBJCxlCojnYmZCT17ikgqpc5tXwXFsiv4EEGz
MDBnl8bBBtgiqqGj9jHYO+wn0UdNwdUaty1vMhtsjlyPMtUIfsvgEkWwJeI/DmnMW9vT6gZ9A1kf
bVof/KPIlSaTncl0TmK+g0Q7BpmmzfbzO93SxWmgMOBp3iCajtEugehGGPEj322NjMEOI43k4Dp/
s3HfbZAZVxv0mgGtHaYCg+utmhifS55ABFQirJHMb4+dYW5YUeItpIZbtrqifQbAUJhodWawU4F7
FLApI+M59ZLkQqxewHk+PpRK+BQzApnRkyB2Db27HFjCvme/0JuzgR2DUmpYJLGaXI4ffwB6I/IA
aM2Crx86HewCsqAAliEjiUMRnyGBk21SBbCNieW9xdg/0GFiYUSrQsopsvEMKz8pPCEWeS7FZMfZ
iothOh0+Q7vaQQmY+mDhQKMp+2eee09fNvBjOLi0maiKcxr0oAzk15fXHmueDpgfjyeyvnPtmrLH
Tsqnpl9JEUjVp1CBJQbbtdvq/qkKj6G+d/rffkZOPS4Sp3sKbWPdJc1Bi3Fqu/2ByiMoDHei5DZm
xUTsG1QfBGLZkGMweaCjn+NuI4FVAncwZWAKVWAQkjHTsPn0uJryxqHGJ6YNE4POJOVFqI26hix4
vqTBDesVvJCYS9gVjpKKh50P/Lz4jhg/C/JrypEve65JRgQvHLaESG7auyeM0vbTW8+zx0ayCoG0
hmoAGH3nskpkhrEDbWZS70LHI8L7oCqzOCXVQNQaDaHmvXkmDY5CuoUFaEep4UNzmUYLL+30tauB
fKbn3ML9AHuMqMfZAUwecf5fpDAgdauxZbePlRtxWheiZTxAnsRiHkF6JAUI20/ZTiuxs67sa40J
vDMvPJEhEg6X0vDaNSw9Rktp9s3Hz2c4olCRyFdW7ENUTVvtaJn7rDsV3ks6fyhkDfrvU2iTK2Sv
6u7V84ZNRHWbOj+p81GOj6ByeC524NNJ8m0dx1Xm48J0UjBHTZhmcLo12KtZpJh4JoraEHgVhdLd
qt/E+TVhkKwOO6IHYSVyELBhqf1Jhz5d1wU+XHgM29YjbICeGUkZ5OgDBnyqGnLVXyVSnX8TkkoZ
jtrOtG+eGsJZebGcE/Mxyhfk9ER8mj8etRLpwKuhaV5bclUi4nimptkGWKDnWF1ZVDWEqD/LW93l
/rby2GRMZH5YX/tfirbRceNDlaQ/TKq9dHB+NOHgCq1rgDlNzAFFyKls7G3n3+R74eVBUJvyfO3x
wnus0ZY5BB+vqH94KbioTox0QypJ9crgIMXKtoNbvARQvRbeO64QM5NZgrgAzGuE+xGLWpsENSTy
Isc/bQaopQyR7VW7g3aIWawgPMjEfdAEkg7oeuxmOZgp/g4U+NWVxtuV7vPIdllb71b7iUaOtVVC
YwsJhBHzV7i8m0I3eS0/pIfwJnKkCCWNz3Qny1Y5ZQJkox5Eax96X7YfPNQNsiEeBJ8CSzHhFWTM
zdwuPUBIAXeAgcaU06bSkB0ZM3+xkCVaEEKDwtvD99iUE3C40JsC1G7RRlVZgU260HVon8fj5EE+
At0Eq9fhPBJRXlEYKiCjcC9Kylih9tb5NolwY8IzvIEXj+8QtBnoAYNzc6vVBHDk2tHKe+T3eZ+2
+cWFiCMi9lZT9GXh8ISVIU/Gpk4SzQiCdTH05I8WA1MXqEqdsh21ggJkizwirZ0Vc11V0o02drke
4KENgPLKmD/Nev0UMTVt0mqDVwn167OnIG7tGOd3d8kRkqwQF/yDzpHBo4eKIyPURgjx1EUdHGe9
dZa+V9/q7oMCQ+Z8DP/K7FfiUSx1Kwtf4zt4E7NPdhc593V9l5UjSlRaVlazIKMW+ctzzpA/vepe
wmxBrY/SL3Oe6re4TinkOKHGl1p/Mu1rZGfo+DZQhradXaIgp1nJmNGnGHXCWksJqDswvAdCpPsR
lFhM4ATZFlgdbQC0DQol0Elig2v/FRpExhQVVG3UDx3YrgAIBnSeycL/SdFPAywfrC5bA1cMZgbD
CClCc6DgKCct1uEDvdIDULaggMItWfYJGCe5U670urxINx3/jLRp9G0XOVEld6N4wKIGtubAigsI
OvDrAgQo3Bf4BctCQbNVIIsVW2oY7l2VbZGYih0CVRHPn/+P8awL1qRQq7CnqwbSamclpIaoAT9h
NMOhiabD4/yVcZMgrZ1KI8ViLPDG87kNtP7roLpRv22x/cFuAiuuGVP3K6+gbT4E7ZVwBGmuCTNe
5iC5PH5RHiQp7hnAfd/tZ/es3YtohZHU5/xp3IP34Lv/zL693/kTdrd2d+7T8/TcX+cXVIxf80/0
Njz5r/6r+zq/DE/6P/e5/NLfwSlOy/7+2V3GF+6//UXHr37RO0ThgnS8L//VeCkZPoL+gWOTXPJB
KwCP3mU3/xLfivf+3b3Bn3om5Obf8Ds/5T/lR4tNzcp/Df6NL9SIL8yc4oVcogJ//kotxm/iTvor
+0tf1SfsTbfDDrTs5OxT/tvtup3FP6ej+UVQUrCoP6xPIhg27tcMrh3Kf9zHxlgpnsOE8K1KACKq
G7cVmsRBWTtr+rp1tCV9ZNs+dad0g9Xbz3iEs3JyTsqHFN9YhtFR/fMfIFQuk3W2jlcIjJbYOO3s
/SLaejcKr4d0Dy7yMG7Mg7ErTuWOVnwxbAiiuxA7dy4e9Cf7EZvOTbF1ttMDcYVnNGpHa+ds+n1y
S86IJM/RptmhfNnCblkSP3/MTsHBuRUP9Y5G6AMh5vK9WT3eHh86ruDVXhCGglUeR9GyWcVnDGrP
6Rnbnm2xtw7KFvkN8tSFt3UOmGJuu4fwqK6mfb3UF8VjvYUQt6ke+rV1gPSwmlbYDuzVBzhLt+ix
2scL3JJJ1oN4mp+nlb5KVsVGp9ndtUul2VgMYWYK7wTzBgQ+QK46c6k0bWkpIQ7zJjfqqxp+jaLP
GVdOpUI78heV7Dzh0eUlIEvUwhbAMLO17j/79skwwWUUZVHRkk8+z9JdIrSB0zNzFFXlGmhkJj3X
iaZdPwF8MqcdELXNUb5uPVYiRQOez67y08GW8COgPxbjzCmP56EfvDvRP0AqvuYsxOWiU8kd5eDw
9tX0A/TL6Zayy4eo/0RlOkM2VDoGuc5aDCgoiZQM22CyibH5xFvvtzJgN7FnLlymVYWZP46VE66K
IP0mXrPKgSXbDPbCqFG5R18gEYsUmyFD6Fy2fc41emLGvWipFiInKPz2UjrDHq48/ANgPCBf30M4
DYN6nE8oHIFljio7BT7t675V2UeZtKnf0tzyM228J1D2wZ7POwbvWP7AjtHZ0COUFEQVVRHlyTrV
3zx7oO+3ZfQfI4oYu4OvXalUFjb0KgsP6VR/bMxrQYxFjWyHjJyG8yokq7IxPwRx4azHFWwlQe/Z
zaPOLfBKBwWA6dirwJd1hnyBymZEL9ZuDWRVDOa6XmGgji6mw8DD/tvhDJQKHLdsao2LE6+FRRfi
hN4MnllaBztdumBzBRT9+cf6MQzCqtJDPb2IrBKo08L8g6dZpcDiqN27pRrfTV5qoru4RwEQXNDY
r7XuPplZTtrnze0hYpAUBli3UA2IR/XVxGO8LfJLpOpI0NJ1gAK5cP41TOOq5KwZny2gmeoxrQxf
/IZU0xCmffbLVFkEC804PrOPI6RdKbQppDUvghArj39JBxY9HBgwY6T4Z3eSwh4t4P/SHNnmr+O6
gA5POeF59mYCqMegq+9fAPtxFTOpaoFKc8rLEhNjucrm1KiVuIQ/xSBJaELoKA3AEwtAQhdiERUY
oSUKlNjZwF4dEnuIt/ZkrsriyPJ+Gf03jUpJoAFpf3xr79FbgVHnhPx2zVMR7GYN43iFbE7vl/pR
hTkd4GRdIuOKzHwPR4pKU1G/OMQU18KG4BNZPS+Ds3RaBWQOg6vu3KfjrcP8UZrj7JoTLNhi+RAH
BxGeoI7QdZxYE2DlPH7gU3BCViR6lQkMknDakVwFAHZwRBPm3LmxfPRA6oD2A2FAyKzd/ImbxzJS
KOhg0lFOhXwnRuS5iTUio1z11wSOyAPlhEuXxAX3zbg0iuLM3Eor7qKIFd2wRl7ztHUQ0jTu48zo
ColEa59Mrdx0dCFy+CqagTiYyGlgTpxwSW5SsqskBNL0OEHyATaiWScPRMzE2oIIStyfx1XpAtgu
IGahCUXVnYDuKKNBBGGz8Wrr4DZLhY7YaG6iIXPpExDsrR0T35BrYn753bYGWTZfHA5KJDLWx5gb
KBXiXaGe2xYbsXxb49iDu5b4NeOKNaAeoZ1wtK2pwWNKr7xKKntRCXoy4qLIDSwSpozdLkePbUlr
jJGja4LhBr9eT93bkbeNbCrFY9ZeW4hySjbxg1bC7ebJuPCm/eY+o4rKgmrpsj+YJmWnmx1QO7Fc
fTRTeIMeYWsDUROEJ0kupAawX1RgLRMj16E9sFqzehcom4aVHty79E1QNzMFeCkJwoN0MkOXI/eh
5EbJXiJzX/gXzPh4pJCiZOnZLHNqePboWDIMqKdlEoN7EmZWa13ZzdO5dEKUsqQXYRium8oLGmR8
mpT9BJ1Czx5DWkUF6hsdStjre0JSH4IRd+5izd1IcXtvS8Se3TXJkmsdMDFwNIaaJKZ2JhvsvqQu
y6HuTbhW7OZ0fMv9blF5MxV4mlxHN/+AKQAYijhSVf/ldX2hr8YaE21QZULpIP4WaAhv9wDXJzFG
CJXyDn+mnDv8biEyMtCCLps7NTlvKesAVfan1v+OqbLxeb8g0cBPOzQUIrp+dfD8UAGHevxh56Zm
VOvyhnlY8Ng/zkjWw6sWlzDxteUcIwwlm9vOEAxBqmm15NCb7HXpuBLpy0gx2ZCfM9iPORykwc2J
kuUGhs3Vy++yBYugsNDHdRtTj+FBlIAH0Y3OCK5s1IodvaQ1lMceuXXPuAyDmmaslsaYf3ArGbk1
r6iC0uFF3gO+6iYHzt9BRqYp4YBt+9hrDKM0qVPKLyZu2zK0byGs5HJKP1xaO7H77VQgGsiIbC8Z
OBLkrsDCdYuBq9ZBlHP3mlETrQU9CKTL4m/6U44D9pr2KMaBciAnGZtinWEBW5POs8T4eRp/aDFR
nm7lXc8shrUQdMJZ22ZBmUBm4/Ws0BSlFYMBiI6heIoXcPZSB/u7Zqsn6boXQJ82jMGpCigwf3Ip
JqCJtOyDQ+QVY/6Sd0ls8gqI4XjPKKs6+ekbfHJg5yS5iQto+lxEMItjoP9cji+bEbXJT6iG4hw7
6c7Ngc3YuYeslHNuhsMKGZCfWaHk4gzFDnozuu8CKkKQxtuBJNBqzcagbnDGxuTgVGufYlGWwPgd
WsqqeM3mZ3kv+CIZ2OZnyjcvwsyoG1FZKspR2J26qj/wIsqnzYUhyQvZohbU0u9xvnrQYEpUZ5nN
tsINqLIHP/kM2OJjwg5TC7zrZR6YW02Y0fnFYuishR7A5I3uk6FsbMAsDrYIN7/I/pFTnKNdbppE
HpQK+rf2kkhBEjVrA6yfBjFUlbXx+Fc/pdnBZrI8Ir4yeN6iwRrp4np2WO1Ku09wmYqehK/SpKYj
Q18tAKsJD/ElqYe9NV3MuVkF25DvHtN/fbJSm2vkueumoUhCSySG6+6qh46jEESNmWt28OgE8pqI
4xYmmePv5GFy4jlYh4luzCEahbjkJjrOMQIWAwvzAg4FjoVM6VryEeNt5te/JAuaEeZTFsNLbOsr
21rVc/uQ4oYgPTcllao+WzHpetNLZiMmjgz64HTPYH3TtO4po7ebaPVUex8aSNon9lKj92HtgRJG
k2z6odqtZbWoSbeuy3JL1+YdS+JcYmrEQLKakeoKY5WBSAcDl/vi3L2RyEReNrlZM98ofyYsZAeJ
a+TBn7zzk+ucTl2sRu7jLPDfIWJgpnbctlZBS8H9KT6d0QMQh7sy8dZiPIR8cVVQLiLlAfb1rX+B
u9OM6FjTFAwDyn4wUY2mALhb1hH0QTRYPdQ3pJLkGldMRfzgE9AKKNrUMcL0843HcdSM01LeW2aR
O3mTZmhTGSzaAHZljttgYMTPqdI/Obb/IP51efAJEPBS6bDL8E0AkuNxafZDMf2Z6axjNisN+rSf
XjK4ubzQgQe9v4AGdw8B9fFoYcC5mlVgQUoj2X6WrsXSxbpkeJFKJUaiAjglq0Ah8OaF09ohwwq9
hcJUza/3BWMVRtQV573kjpov7DmPI4YBmnMvmSOT4bQJmWHMKe6mzNpzY2T0yK4HuqDVV3CSBGi0
m28lZmgywlH0Bx8ZRReQmVbVlywQ+p5yrS2CZsCV31IzWykgW5hToIwkgxHgn+MCSecn9nNyqCsG
oej7noDTjFBBk1Gcaz07/pZktg3hKHOabOquODp1e0G25mzT/aSTC6lfkMx7+hmaVxTA3ErHC2xY
j6ui72NfleYQ2jEMuzW+m3hs1X576jC6TUM+x0AJR0vlxN2x6ZAd38jGu2ekfjbdtz5dSOQr8idv
xEmIbY5PQrTRLpt3+rwXy7+/WFyAIQyeK3pLWHADegAUb6bkf3TRgt9YUBZCK2AmEVV3W1xmAFbH
bj05dLkGOKkUeelNLfmg2OIDJVaw3icF098hv9V4MZbufAmGt8F79dPmBBsqDegug4uZbkk/IXQc
ST5wQoYq2ANH/ERqEvccezBGJOoKCZSQIOi8cjj0FhhgBRJlMwPASE4c1qQC04DE/CXEGDndgIeY
rIQ0FuhPjIjfYZ5aBhRCF2DUZ5OixhL+o2LAl3DTVwPanFAc1Axr4chBhuNXXym6qzxXN6Px6zFd
6f1WLk76WhuajVGh4PfcHW9upX3yT36xDtnexQ+YZ8RJTnYyeSgOwxV4yphfiaabD98ZDo4WKAH5
QbGaYv2D+IX+bUYiq72PMPEJO4mJx5YwwqAFn6mit+JIj4n997ftYNzjPESYIY2hgkEZcBc3B06F
z9oAzS+bU44pLXdCVT/pX5lSZt6rYkTbDhGKBvvIuwswLW1LwkFfzas+sghG4phEAeB54zYKpisa
gj0ahSZ877Aqs2t0MQSPoXxL5m/51hmai4lTCEBQDe+tDoaHCdY5aKoTTIR0WcdKe6njo5cbT9mk
bFvvNyNyIIF9blDxY73pxPnRHdeG1m98BkpDre19PWIGC4UXU3IGjyChCrtnthmwMxsftLpbpC+6
sePGwhoBRG8R7DawgOyhh0sZrPVAeTCy5k5DE8Z38YH14xIdg0HFrpZQmZ7q+kWlePWi+Vx46nc0
JbDaYZXBRyUC/Vgp3hPLBiHsu5yjQU+OVnx2hit7YKk8xJRrWQ0z8yNvgXvOGmIrrNSXMRHgWvPW
TcWJ9VhS10ObsSyfOR+59tim09Kb81dtI8/DON/ojZ0JBjf8DuO/qsESFFuUPD4aF1ncdf2mlmRD
t/rS9V5TyONF8isLpCmDdQt7shwhDuafnfaCBcSmmXnWB9v1T/U/hGSJeTXYP6eRgR92oFr4GTOj
NvsJxjqulPlnaXurwFMWHtGS+Oc/JuhYwYkSy9u2Tb+1CU6o2Hxm6GAJAwZNRJC+ssn1dt+Y/dFR
8zOiEfnZaofZk0dsb8/xZuINgYgg/iyYV5Tmr9tHqI0BD6AO4ptl+TrqvAreXrcpGFqFdnhsve/h
72RYif9jVphbTeMhC5QMJQIKbypu2wzbk9iDaHPA06EMDnL+xF6wbyziyZrm6JS/YnWnJhXW/QLZ
BjBUHBIqHufBZTUBLnrMpFofkohLvE20dGEcFTfGWunlr2pn1ghHFMmRwEFLtwbSxiNcrb1NO10y
phxm8uAmMLFUBN6oARV8FFBwqjpcXEqhFGG3jX60Y/m7tocWCep/eO6t996D/tLrCHhCpAnFmoLK
9X02tHMHgVwdVOaktIDNuNEyNj533pqYSDvz3ijOA8fIBEDXRcZVj9ia9YZeg+YynuHXdWvPoL1u
QkwWEQPACVL0rdMhdsaiAPcpu0L+1Q3LfCRsgVrTqnDQS3R0xNoidgE6AZuLlP0+Xtbkf8n8k8LW
lTqwIMmHTkB/sWBVYBKcqi9pmhwi42YPsOdVOKU/WeMS7V6tQ9N69KonK6ZMSdUV0Upu/zw5+saj
/UnC9C3tOox/7hUNicJpIpeUwC4vdFT+r22Nfj3Us+3gIT/Aa0+z31u9wnV4RK6GzmiVmOExYidV
Q+xVZvNi+j9iAJUlzTqBruFlwC74oSXGapzbxWQrexzKe4R9Q/g98kfLDLwhSzeHIA8rM6UmgkHG
uDvUiBMLyad5C/Rvh9taWxxmPd5TY0cLjW9jTUlrTEuMLggkNzjoHBjH0snacAXBKDJEdAG6sYGc
P8xYGF+ojrvW9GfcBOL5KwpfYHpC3Cs2U1ftAyTQGTqnuaTRM+Zd+NpXJMXbyW7KL1PH5H+ywUW9
U4KNYY/91dyvsoxS2w/epjKEtR6fh/zF51SD4LYa8/vcYUZXs/EmBeCA6HXqmzCeU68hYbLcMP62
ofp15riqfe1ouCRH98l6HtqXJoc70sTMgH9x9fjP03k1Na4ua/gXqUo53OJssLENhsE3KobByjnr
1++nvU6dm7X3JMDSF7rf1IUJ/90AHLBMct1azCQ56bF9HFrhBPl0uJz79yb4mX1rFaWIZFriRlli
mfmHgzWrtCf6m/47HpVFUq6tYDzGIykhZn4e+38zE9ah8EqYJkaySGi6RBnQZqUlajKdhL8Jz6cV
bVXkmJNxycnRLrsn2/s1pr8CGZD+ID9FFeoLAjl/zPIcUrcAZtTEfqoNCi7viM5wbjRyC26EJ0kM
x4QC1KadG2u0oyHYM7qVhnVk0KzOM3EFPZJvZdNFuE6hNzh+a0Rk1p6qOzKcHfmDRje9foXOHwcA
JIv+oYTJJYhr0Im5haKjvvWTYDn7xRWIjwgWdJwrZhwqQLxdoj7T3PZV8ywFbcgd4hnB2jylNdcr
YiZp3+Snz6RG0TucENqFECHmgOT41fd8trI3jgovEU7K4OTujWZF/Lx9pSbfOci4NCJek4oq0W4X
mpuvBQPxIvM17+2V5EoKjhrBX7kSd0Q6OXpE0Sx6lMgO9W8O+xgM5H9tpHWkMV5GSX7IaaOqtoex
hguv/B3hCyMDOaxTBP3KMIgGsKGZCW3zx2VrON9Bs/ZBVlsAnSJeTvmLVUNEIuij7HpElIBo8spW
VBXgTcxy5UkX33K8zii06PAdQCzH2PNKAfUXAc2QvM8JfqIArAt4vToRvOourz4AyEzeoxUmyyR/
HS9NTNAdMjyVQryBYJhq90Un2T9O3xPmHSONZQJeGKb/ajdnPAmIqNG8gAARI6bl/DfbcipNZLO2
fJsK8eAAM1pSGISvM0E+gy6OD9qD6OjRwDI5IAMQ8uDECUnMpudqIoKbunZkigCMZa0CJdAAFnLx
o+fInOKWkJtMoytwrRs6EfSrli40VqW5sgi07PGMOEnM471J1fzP6XYgs5WzzWIA7ZYYpKbdKIDW
htIsdTR/WoAAhkfTeCTDhP3WYswP0KxgJo3W7vD0VvrRL/94RAIifLahSW3wEIs4xBCvWoEpg9mk
C+nMpA7U6RJTjC/8iBG0ft4j6QMQAS/hiwKfGuBEGuJU9WABWaSuZLcvMJszHvbitTDJ0V4k1d5K
tcetRAxXcHWgzrRvECJ4YrtdjGSEviyw6ZMAkGvClXVS9RX7gxqQWSnPSswXsu3oLUIlWXn6Re/w
EVPFAzNjMb5IXw+JsmrUkcw6FSgMy4cP7T84W9fJ8Z2uso70jITNSOoJUCkCiHpVONUnmZiwR+FK
nMqJl22seVhXOtA8VEbqMoyFJwDkUEGLOtFBpl9IgkEXgPqxQaV4l+qc3CAFgUdZgE5ymmT2K3Ky
tv41/OGlSa0NkvS11MIWIrWU+wjhEvfXojFp693mX5fF67R2NzNJBv3gbuR9lBxpZq4Br2EDpeLw
YTuiSlvFL71bfVTe0fVPPsTQhMyAcDdomV1B9Ezpzxs7QE/lfuRWgRAVoHbOV1nwo2ORQRTiUvXQ
mEpIeRdo+IwOZPhFDqm+/ba3JkLiiPJtgSf5lsHKhcwu229SDmlQMEytw83A0KZS0ZY9eVdeQrh1
fx9QPFCJt1FzNj1/GRnhHs+2qjA0S/dRgb6mCjo1sFRN15+DiOkhJKto+rNeU54QgjQHIJjoGpj7
mFaQOuE25zWN7hlg3rMlUheFAju/wZFJdZR1G+n1TRAn+9p15Pk9OmCyFlaZQTB0cZQFJkq2CrmJ
AnYvDER9iCtMlc7IgCwCG6hg5lrF+3bQpy/ytKvI5d672x6VAhpfndlelrEccFn7lDANYg06EJ/Z
NNqhDlEGFaIj44tigMz6dtHMMx+JjL052crqENoMbkoLqGKzYpkmvyA54hKIfFTd2k0WOeLMxrhm
2hfSnEePF+8FZHqUiqBUg07cQRGvh9jYRXPxWZrbhJBEjV6A2RwZcshrA5BF408bSNXbjt/+H0Hz
bPrTxzauo7fUNNa+O50slTpOZQ1AekD4lPMNzy5KyQ0foesN/NxcgppO2Iu2yHE5vUW+eQsI5NOh
jFMG2OHvtHin/cFjpoaOp0vD/JzodzCqergL6IyUGEGUGrpYmKGoQIvR9tAoTV8eoccDfL6fDwwM
9JYRMsiMmTvTW92ewQqAjzfMWaHiCpBjtf5bNoSrEUu00o/fFQhqOYRriYoUclaglbagpjVKjgqS
n3jPpJHspM4zyI862eRmFkPxGoBguh34MmKpnNvboYhg9gWkEt+ykdT/iJwfyk8snug2wGAT0oyN
CHGtqYB0MT/h02/xlbYH4ThLgEKkLqDoEhcJLu1Wyoo7QtYaj9MOGR+ATi1jeq2xG+3uKZgJ9Ues
r9/SKV3NfvBWGuFLU+KbLe4un9+P1ZeqnRfKlJ3GDOYAdaRennQX8ndvGN6XVHGT7r4irD/0OEo5
2jdytI9cHRblbRf/knXLkOubjT+97vO11C9A6IsOZ6pNnKtWb3VU0AOQnTtUm9H5LQFpWOdtTMR1
aW+ROEfOKgg68nBvRENxDnGdBuBMtr6ANVlH/ncXmU9RHJ8E5feye9ldK41WumRavPXlooFixFhU
bUllRdJI9HJFoCdu08Z6adEOOPsKrT3RTKiv5yVqvW1LMxG2GfTiexP/UOLNubtuQFw0Yn0shCcA
vGOJyVWK8kYKAFH7WCQPdQw2Kari0GENokLDbkkuRuFO54oDyeG0dIH+uIRtFp+fsH64F52+Eq0p
1+hUZicr/gHKc9yPAAYQBayyQuDzj++SD82zHly5BSUB1SED+pyjU+o4mvR7RbDCoNxIr+fNhF6+
w60Cmj8TtM98RWdA3JSRVgmH5vJdKyZEhRaOMGp5P+k+bdc8uZyFQG40THyFkTaa2PvJJRV012p3
QbnYCTJVQF4Nsw+Mo4t3t2+mbYUWB+6pnEPOGKLMyEew3W2QlbvR9Tc2BhXcIk5+EOyclr6io00p
G+fxuXd+tQH2sGAyIJ9etAohtd3Q88HuOhttiKEZ5ifBJv1qXtHtSs0lf6eV4EcmMvDT0K8jxXL/
n4xspiuPgXpnCoIDY+lPlLVS4UodwYnIy4rnq81GqtvnKXK+AlYCtK00jj33jVTzPQBMFXRUL3+E
UEiL+QlEi5Sfh+ti2Kf1r4to29PfTdI7G6DtKLlyC5l6A7CULKnxJHnTsD5ChssM6Mfcsxeqh5i7
R/e5meHPpLjnqoAG9VJz65BYpr4rcFg9hm8peOu/I9UGFZyVbeA58WHC6VBUDiP2LyiQmXHBCT9c
A+Se+Pk2rZStr3bAJciD+7+Q5VL2tbASj579IyipUKiRpVSXf0v/ouktNkx3IxRQxyJnboMU8wZs
jYdE5velL09SLUhfRQAG7d8jR9PXXxi99hNQv2g6CQtosIa44Y+YH8RRM3bRmtqfdgQQXk4y9PpD
RMUL7tNz8TwiqI2DQfGv9HtsBwAApFNUV8M9g/EwzgWpTmKdXP8ip1pnNfgv6qWIQWUJUaNwjJa/
qj0Qvf4yQ5Qh8BlhUjn1PCR2WkR6mjQyQuuRa9d2WM54G3xgIRXihAC9+twa4EsUb1TdkWnvDIq+
KdF5QhjR2biQEqTJAcsi2wQcLrRzwi1BB0AhGb8ZomMFp/nSGAQC3Y/zZh6Q6CubOGcoLJ1ScFW4
VKWO1/lI0NMtTprh2rvxEkGMyBjIEZbXweHCj9LQ3WQUeClDbtmf9lBe/Pw4AtNOaPt5gPLQ7PKe
E8uT0314TPpCCkDO3g01K99iJL4oUIt9yocdGm+roV9Npmgto6iCu+pcM+N5SH+EHC7UWiRB8/gr
y1EpKJlNpIeYBQlW5aUhS4Q0vmYweQmLnHl8TMSQ3upgYRqLBh4Mr4GrKYeb8PsB1x0DH7KzRgAJ
N2BBDdtWMkN5U8UkLSoh19TFZb9pw0dDSCzjxwbEV55yLWfgczJdViNIBuOfaO8SxBuVXBgvUlIB
vmXJb9zuqR9YSDNk3Hjw/PQ78OkeuV/4eCk6U05HkmS5tKaY4quAg2UMOH7qMiMDR8bFa89cgA4T
2oqRzg+a28I2NVc7p0McEGCMa8iI5IRJIOunjoUSfU85joDm1kQuefyAuAA0Qiab4dHmQpmi5Omi
ACa5dBf8jHw2G4EEUMJ3CTZY8vLJBORSYhi4epZ1LIgNMpoQLsUYfpviIptcMr77FtMXvLNMlcKf
LUeaQulpudZJJ7SagYGS5C27SfeXkoKYYxQ11GTPoQsGz6pgtw1xsCxgvr33QL1xBQWHJhifPJ6N
1qGa0SGPvA3ZsBWafA6jVoiOcsm0DhMrElUURcMUxMQV5x+Wcuo8JHEO5+2rcObgpEsF4nDmxfjB
c0IRnLu/TmI+xSdh0DFzzcDZAVMpiLELPjyMWkr/waxUiC+GL2K2lcIJN4nS9quABp4xPTQMjc4E
XQAj0ydwcdMMG/gM7kEjJuCL543LhCSxAEQe/oqHyB+VQuC5r970Q/p2dU/Di9iCIKuFoapygk0+
AyS8UzCtRRPlIubRnQ9pMTRGPluquRsN9jvtt+Svk3/qOsnCztSVFyQvo74jRQitVUDy49wj0KRU
QRcdY4HtwnjdoVl254Fp9mfObXmdEJAavZZogUKc/47zh+Q7+k5u2YDw0XJ2LhaDAQdnQaJ8fJTn
Mhn6sUxU0mbORArzXwljbQef6TjaCrO3SyiAOtqn1gNxg8MdLRSdXFw6R3PFQu9urae9cLzwEtlh
uZVvm3ISURRvsG3zhSPtM0Zv1Lf8LdWj2+UTaWx50HQ6+CRST7D3UszYNjMYjXipWrA1dcsxQuQT
lD04RvSrEW06xVBTVDdMXy2R3d7D5ig1ZhPs8uYT+1WXofM0z1Lq8yWDUhTNJFPccsQGzt43Xljv
4mIYeu5AprtjvsJd4Mipk92NCCczqnDv7pnpwhl51XxzLtB0ogSpmrXRXLvAPHQt7oINC6hmbo9C
IpY9s2Tyb6Ij5NOZXKeqc5ITJUQVi7LLZHfCkpaKgVAfrx4pSCjXLZISQk44kqmN3Nkok2gYRCDC
I8GYE9VctPxwJdfRSIsPvp2MGTqlTaksbcbbAe6iRdt7anyR7d7fGyvalBkwNeNCUIAjk0Lp71MG
zmZ/VBkOq1uj/K6FXJUzmiFQyGQuKMr8fDVwqwRw/ojzucwiBlBi5a3xOFYAhnL9IP1BF9JDr1Gu
SNXFd6GpVBFq9VzW/IoDl4F7CBI/0INRJ4xkWYoaj9cCyUcJx3dCDyl1ThC0zPYgTpc7QYhYv+pe
pDWjWc6QTIiAQ7CX0dztSOcpdBiG/UNQK/CiTUwMRKk5JluT2IHqwM8l6cp8QDds9h2KHx5wb24E
CuThymk2W/sJnQDvrEdHkJpUGSAncttQN7v9LoSjzZN5zVM0d0zp2M6Q+gISdpBgYVS/S3PQTOmy
NNgcQBBgHmhT5qMCmyd6Alrc1j53SsS5Zy4FvcGySlqazCdN0VY1HL0hb5YieLY4xvWb1Mdtpi1o
Tu0xow4El20Xs2+kC3YEoQfM8+WKNQD6iIt0GGZZMLM2AB5Hu1ATVB+Y+qIZ7rambwRCQpYw4lR0
fHOVIsmXFS+6TLj9gbyKOUT0qd5aLN7TBiGLjj9TVDEmBpSM3YJ3hssqgfalQeIY13CJC4TH/3WQ
jb9AA6fiMmAv95jIy3nDZLYhvQ8gkB1wR7P1meBOGHpGCiC1iezvHBVNrn+gG1TBLpuzTyciJwfn
alzRbwuqU5GvwZRublOrcw89RVmVpYTgrlD4iBpMJzt4NhZi6VMkqB2zB6pil1skyK8zko82/uHZ
c3hKIQeI2CWQgjrmkIscKPiFBCIDPIgHFCkAZYhVnFsKqRvLWcN3TzqXbuu7z2BrIGQAlYW7N5ms
LtSvvAIhQg3zDSo0t3AYy7gJDjnmwkthsvCoD8RMBmJcnIxwrTBrV47sFLwcbJYE3JlDQeEJaVQT
gBeCYsnl6qefvA75vg77ukNrinBE1GBNey7ra1qiMUKzGmNllX/ZKV9ZISmkt4IYXgRkfKmakAIR
PoseRWGwBR5cMuhcNC6Jqi5rG0EFoEW4Jy+yCfgwA7Z6/JXcIo5VLR0YwFHzLmbOE3eKNQQs/RcT
gAHjpT7QuxdMpsvIVY+E7GnBLkl2SiCeO8ayEGfGoZiZa5PnO9jFovHKZzHWEvu2wTkNNvAfJaDl
A3bc30DZagRtyiSamN0bSfsHV5Siq+qSbE8nbSLL5mnpHt5MOdNBjLiHXeNtIkOmc/9qyidXJw2w
TQ1nkNhQjOtKHT+JdshAwrRoOykc8f8GTqyQlc+K49NLC0+EOJW4dMymd22oR5UsPIC2CWGSfHQI
YIilYznAy405819spKZ/mfa0AGt+CLISUS+YvwK+Z2w1quphItSFJADEGIpWZZxoKHWgGTGvBeWa
JYZoWYQqlmNtWHOIE2QZl8NBClJ+1SOYUPodhmcU0AhxzJzk+wyz3YLaMieYN4fOpRAimYJ4U9n1
bhvuOhgiHXKAqYbZPaHow+SZ0W4DpIr8iQvigmY6F9yeLgurqK5mWy2GXcvFSADztHeU39lNHhuq
AZ5PqaQmguRZJHC90ABPlnJpgWgHsmqxP+D5isivQQmk4OvvMTGIsp51a3HDDPkxH5kFk11sTuyU
8pzv8wgDSX6ZLr8USb1B/+Uz3+SzIt9ujsmnwJ8Wf9CvdsS6wMWv+NZBcygomwplafGIRcMpZx28
C9J0ebTyvYcZTBIJ0gzhNRwKIqbgVXZEmOAPTSUuDKcO13UJ3iQCOJT9T5Q67ESTtkyAe6oR91TF
lNPkItmYJ/I32/NkMDt3G4KxxDmUWA7UFmKPHw0QniuJqpF+iHvUjFYiC49lsA4SRbf7Sdn4VDki
qEJDRXdHJ8B1R/ssQD+IAE0WAIjAS078XmbJRqn9nVz4vrul19GG8cU/tROdeVB/O3qzK2i0cu89
ia2VQlrQ3DkMoHOeSmBc+lLqK6lZsr4n2lCFpje3UD4hf6Gto1OUIzMgDLeTpTrwN0lzdre1l/yd
IZ1BAijZ59FhzNsEm4pwlwt27TMLtE8gHjxCUAq1p2mi6cG7qKOH962MDrpZtx7bwbxOQ78PsGH2
CpNumLWznNnGJTQE8qm26XaNUR+FHuvA5qFw9as0+erAASkaOA6KxKUOHv4UccVEOvUFXfg4kCY3
59DfwbZO7LW7xpd26OzsTlzKr6wcuZoCdTjENu1X5Rrcj2m+GOP+r6qGWy9xNgZgE6uS/DBKm5zu
GA41k8bR9oEHQlXarFrBnKx/cwYw1mQJDqFnhOTNBwsENuBFiVpPLWay32LCpo+iLvQAxQQFMdBE
p4Q8mQrMhts8C2An+4cKclM6X/OQboPwpypRBFSz9A3SFmPDIc4JRyOvloPaZk1Lca6WpomIDSY4
3SfBrRtJ68ZcHoEnoXV/tYb2ewgSIM2ReWFX7ihaVe4ASnv0oUo3fmX02XlLQckRK5fnyAXttS7j
TUCjgKGQ1bOOWYxMowPwHtO7VrTHHj0gaxTJyx8OGi56hyMsRodTsTg6iqPB09byKFwx2kbm0uhX
BRWIObkY0qASuqBdt6F9DircCokpc5XXltW/mwznsvLuRODIjppYIKTGakEvkenGKZNMTzba+dak
LuCUl8aSdyEFB+igmUafVN81skS+i+fFy0jr/8VWsOxcm2CE+Kl1GVCGSoLwDt9nQDX9PhdeehGR
ctabLzhln9l0GD0mqzu2A5wIX2VQnGeptQWKtQ1/n9sYX1pWw8Q12x2THIATVghyA9wO8usn0S7A
7VDUYNHhtm0PRUJ8B+J+jefaX8VLMOCRyFOigOv0T0e0FKHVaIEZWjS6qzCfTp7/5XJ72NOXIEK9
1wGyGoRkMouvC4HUUVYS794wQ+edCj9237Rpqz0zHUfrN4Vv7IJOIYJN/TtW8SqDIXNo+oaB8HX+
eNqT2p0V8UvusJv6g8lEJo9lxIi1Att1dn5AFBjqsOWAaahMOwDFM819QjXkuGhnAkjHeiNkQ8aS
yTo+i+ojVftOgrPo5aBmSKetXwn/1+qbwclA28p4XII6XA1TLwFqSfzUDdSWYpYpvv3sjlidi4Ff
SmFiUCpkUGQhFNRYPwcdl19S0MYgEIy7L2HOfKWK0RV+ayrjucx7wWCNalgnAb6+9r+eoqCQoW5W
GTrGxdgVcB3hs2CNj8OPO23UFlQxghLQXAtyCUYl3R79Jzq8bk4x2FYUSww8i33GaQYMy2FyJgCI
4L5EbpN2gqM9GoOnwjnJ4Slck14ybYeXZvrNZqCeELTJVuKtXQxPPtxbKmL3+p0mo64gwJleb8Ni
kJZbqRZ6bGLL8CZTrJgIoxrQw0bH8XZ4nAHGeSR8xqFPAEJTIK8R84I5txwgvKnSuUU8AvCjsIOr
gflWSQVzBfwx450/rQ07YV7pyQzbowWtAbwRx9/JlD1HKaphl9S65hA6aL1oqWN4S6AxbmQkGlxB
4CgVjrpiOJvWzyBO5epKZ9OTfODiMYjLcM8GoGZu4NWBjwRYa9KLkAHSdXNpoUu3LBe90kZ2S5K6
JHITlyKjfxhMBk5erD0nP1uEniBDVptNC07s4TI3cpHMf3eiWeKiLxAVY+foPxwsOmgspOFpqTAo
nXLwGy7KaQj4FS7/7EKrpMYA2HqPFJSxyfEZ68alB+goOCbLov8r/8uel55W4CcT94EUCwl3Z8Md
yGaFMKvDaydBDuTKcCVlo3URUqRLkq1wVZy9dpwu29IguoPnEJgf1EofnuavWmfPI+P4VCfknHCC
s7mfdGb1gkBMv0JJSm88MsJgJOHXtbqFrn0X0ZeInMMGlxKUcoqjWzvpJZY2MBXeRVQBu2Cwxe9P
9ymFJJs2bL01a4GFq4Q/1PhhfJFyt2BiUuOR3aX+600M+Rn5igyhZBJHvgw4Nx/4g7ekpQuQiUhz
IL5qbhd+ZuLEoNkJmKYZNYF0XA4pWZmWm6wmM1kLiO9QMVJ4CCvYSzUF8mRY06v0ZbwQOpBFoJ2k
822KdukShTi4HwWydmCIJSTEQjQOIUUQcMPAZAf591rMXHDOlbL41BgK30NBzZRWY+pxoxpPvQqX
3gxLHU8gH6cBJLNuZbX3VZz9wNkLww8+TADcjgRSW8mviqvDHBMOhfOOH1PTAKgKdUf501ekcam7
pncI1tJRQ5H5ykh0MtEvcgaidbbBNaQInajV7LTbNHO40UVO5nwIDmikKi4CoGDWb0TLo6LSkE43
+Jh4nTA/HSjZWB2QY9N1BrnMUfbXE587QvrYQMT1WDupdwV7Bv2z5qvCNogROXD1OldmTHr9l4AO
UlO00dEi2lioeFe/MQJ2kU8gJjwqWVpq464FkR2a146gfxpEmCRhWUnNgPjl5HexJ4Gc9GAMBXFV
PvfPSEqe301no41eBP0UAJj6Nm4L6WlFlM1kYlHaUbmjo+KyRcNf4iKUWoFtmCnzi0hy/OaWw6FI
4BI9ZkbtzNEU0LsjOtJmue+iL8Tf9KgPhp1SJR03gONSw2hD/2qQEuRRK6hMewU71Xm2QXNP+Z16
0OHCfuqwWsv2pzHXeYGU0dJOxlqOXJEBogjpJnyxNAg2MseIMk8+jVwletJtE3pqBSmDHng7Y/xn
c3Fh/QU+p3zLbAadlP+SuJcCWhA2+ZlaZKgCu/fET6vOnlmdrwyFoijwk61RgBBEBJsnL1Pd/Jkc
uvOeHJbSHZ8H9QycPxFszvNus/FPwY4yh2FVWMeIRWxx3AMmpsqmp9wtLXBd+HPAS7GIdjg97tIp
shvFPOGYZ9o6DCfRyJw+VjefkWdxnBGyAp506Wubk18OgOrBVQggZlxF9DE2EzcQ6QqUI/F4F56O
ktEfzk5wlCc7IBDn9cSs7Vy5irw/BngE1EFnJH2OLHAyiHztbKFLs8DVQ678gCv/kVul9kuiSwTn
kDXlUYz6x7YfsDQQgM4IxEoPUbzUxpuQmzxhDbsu60OAQCpIZj1vbOOfjbO4ZBHKGcL4HAGwWoeC
j3weqY/IDhEGvGcaM4caeweKCjzQHJghGdwc3Jq5taMhYKelwy9CZ4Be/P09yf74bOlzB40sfCfa
PbgGLkxrao96kC7KNDpzbzWcr+jYOEzVpEAvrb+WHPojC9ZJvCepH7mmZYXVU3TM8etLxwNtICAZ
2yriT1LKwTy4YW9asJikOTOk3leZHQZOyY+YUDnJbuADCJkbpDrzd513SvMKj4XvGk+iRZvx1Wj2
iBjBPSVUl5WrQLsddWw2BbV5AMAkIh6HCGaQlN+HM5l2p/bobHjHvX/l6GyID8OE0aqoVw1yPs34
M+8NjIT0ieALFGg+6ymnEGQRXsUJakT5bkYqthKewI9picPfPGSEFtRE9CsQg3iM5Bt2326F6ga+
nVIZvw9tb83T0w0f2xAWECr/Ov4r0BNdt+AEJImEfX0YyYsmMpZ3IvIQgXaNX2lcy/6jMO/xxN/U
+zWdeBlYq5D2I2NPQyj0HnZXq7hYrLnE/PYlB//chod2m2bzWu7a/DBON/FKk0p9i6kwGB5Wogmc
IyIpuI+xkBtd8S0IIjtCmm9k2zaoHDl7ylWg5WhgjBgOEK9eO+wC3xuBZGdnO9fzhSWFuRF8eLZ3
PZ+PiBRZXqrqLOl1rB4lUHIeQEjSxGd6oM8X/xBU1EBikXnDhkWNtrTERSu0Eq0w9QjxbD3w9X/U
NBGqJtN0uqOAMXJ7uIguBVgrFO2EkkV0TdTewj+CJg2G/yTUNSy2Vd0dosVKSun0eag/mBMBOhmA
wEuqECBB/DeHKQFpEdMszbmKZA75B6MfSKxeganUZPnyHXz7qsw3PaIx5O4RiqgAH6qRYYq1vnGj
A+cr128YgY1rklO3l3oHwUHEpQMXV9Ax6jom8PEp5kyKucyESWwhNKQ7sPg91maOTQz+x7GzDaiC
xQ3Lw3x8ecGZSmPjhpv4v/AYGjxoqucUbKAiaaIj0IsyyfX1Jdud7oDo0DztykWlHfBzNFHyYhT1
sz8RRz4cEqy3SrZz9F0qBodmO1HiuL9yjmQgxUzEXfr4gYSm9HD2VOiDWBch6frUQszrZEiPshT1
o4GzSmmyneCPWQlaT85oBuTgUbCCN9YceawaLngB3trM3cpNgu/gwS/ySamaxZHA2GwmQfDKYiYi
Kf6GXB2hwvgk+hi8Ue4OVDn2OO8d/pKglx7ITPgf/FpxAePhmvJ6Ty+UVuq66fSbasC0cBJMI5lP
gCxSoOmqdlQ6SSwodegVmsee6GqdwMEieOaWXQnWTV3E8S/6m3a4O+2pTJJNQbATF40QJbIeXH5a
Rr6VfiAHzUhWQHSLCMdo/RaFcATkiCgRsCPet321YW9Rc1Iwq8gZewO/bLRjLNJOGHN70te0NQRD
iykZFgQYTfBQfjSBzUS6PNVbJgkgc3tn5ABOCvxrHaLRBsLxceHh6s7IZAFcBWjU2fbNqyB+wGAT
MgExdkLASS8kuuyYgSA8FHS4MG3m2Czb0PrsvHOFSsHtnimX5AGT5AbCTMGWMAcw4bRgFwu47GAH
rvP8H7HHDLjfmFxvAJ3NiN6TcoFZWggK6fxoeEj9ZQdnsHZzyAXMt+S3oi44UalUZCNlbEQ/3gQk
hjQfNt8SOIh2HadtJyNVJZPVV4eVE2lEw5wnTOfgyF44b03QD67EkgASeUW1pW5UIjF4hry0wUAa
xYA6eaoeO5U0m5Sy4vqFKZfOJut5qsldivqUo9CozS/RpADJFhbae9f4FbqGl5feMdSG/H3GDfAk
7V+ob2miDNbzFVJAZDIPSMb/wgPNN7+6Y/dIMa7lWUCrSdXNBe7JIddcLaYnUqdaiGBr/5REH1V4
z8BAwDSBE02gZ8o0qyB+Lbq7xDuO9cfY1geFGtTTb0KdJONJgPNpMpkt/hFrzMMA92PUSchK6R4y
WAagwwb8wju79a9oTZL54KrB1mzj5wp8hnfOylJo7MnfWLvsUfJQxuTkN8paCewXfHoMhWekw7Wf
y5/Mvzs+1SKkGYyalW/m5ncAj1W8l0IcouFdMDgEUy2+0qZ2Gb755c/WVvgIjTmoMcpLIi8t4hrh
n2TTa/goe8AA0S8vMxHxAo7XY7h9XAra3YmPE1Va0vBCr3JdPlo9c8+veMiLwEExjJVIvKlkyT6r
CMQqFIFikh2AHOcv24HsWogiJb3L12xwJfQjujIC5jShJ+VyYTUlVGgbwzrLA+0tfZF11pYgvTNj
C4myPFDqTKDWUtGNsbrAiUq6INmXDOMiTqzEa8e/cVm/VZgtfLyhqfESj49EC4BHzepWSUqgJdd2
TzyI9O8VM5XImfUot0YHh8BqYhSsXCNSbCslA1C8q+xVTgBLaBszfeW2XTf1xlBvBfCO8yHxI2rx
oU+k9AIwUD2hMde5fjnda+U9tJRv+r4aQkCBojSIuCXR9QmBc46PyDQ2SrMqua94HXhc9ZS0UM5T
7lu1uQjv4A31FlWyML6pFi01RYNIfEtj9U0UQqDrwVU6/f/yZKA17Fd40QppVDy34tyHiFTMEBUR
6ngNwUO7B+D0KHMUMBIKckFl5VaW3/K6gMVEH6RvwjZddhUJf+h3rFsHJZT1H9K2ZRSKqf9KACXi
bCLy8f9+S/8l2m+x+VO/9TpsETeskDIG9bYN8m8jKo3kthbaQXZ77wTCPQQek5wncigBhEHzS+4u
OeaIBLE5B5ByjCFWOvo5gpo3chUJ1S7cTnzUlOeSaSJNVXz2pS9pIDZSRYsLPFGxWOXrWs+ey34v
74+6jUFmYDomXI9gWbM6Mm3njNZUYBZ2e+0O61jDXA7UIkYQc8B2leChZFllqKE7DQxTJ//KwenW
rnvySIR9G/Pg2Qd57OFiuv5bzgXpCWsE9E7bUaw+0SWG/6yIOccm4PhL5a95oFL1cbF01ZvrvKeh
umMAFHGVNHX8CzoBuirJw6qTeSMVnpBzpIGWVNrIHrOofJV3TuqWGCpqnpmwsHxNtz7zlKWHVkom
9wzhRSF82Kk56rhzJhThyS/lLcs3aM0LIZGYKuo1h7Zueu8FebGEnwgQJe2lCojP0Y8OQ3NOqN8s
CLiHOEkBIbAPxtjvvOTLY/BFwQdGEyKqCVE6wgMqKiacZglYlIG6VLQZFlNPqHUSl80SADKRPwka
7vkzukSALZZ8GtwGHiLC6ag7Rxxu3MdyVYsAUO7HFE4A3sHmyKU0l/sXlAuHKTljDzkB56gWfPak
w7umRlbTRMakvgSgU+PpRPXRm2cS84RpdvuXgkvVBhTLTKT9evst0GjQIFb4Fi5bAnlFhV7OLzxU
ySxg2MJgVJ8GCQ5SeFMkQ19SOjaCyZIKwEkx1kTbZjwOr2x/SdnmQPjBuOWSIZfHH4Z+kN0Djydi
iIBFrJXmM4hm479z/inpcELCAUqgBf1VigT6LEFdBiKxMByspaCgEOxsYz3/UxT03RWkv/UtL14o
QUEwNNIqiuKTLa5DBhQUi3Q50hDzZ7Yf/Qnpg4Sa6QrQF+WgwN3CpYpSlpWyDZkJ3CBQ71pwI35o
EnWI7jaonfKg2tRwXDUEpc0JbQNICNGGsQhZarwS0guTX8gAuRjIxqpgwfvwVdSAlupcOBF7yiLB
e/jJ4vTGrYpYr5j8V2nBNM5e5xFj5cHH9am+qgxmJhyidl7NWPzEEiIYqeReuW11gkgR4it6mKO1
Z88aH7BeBViNf8MBiQWzldMIYSrH60MIHGf7sc7WEXLWQW3Phkn8lzeQ3QHmWG86yIOqJuT/bLPs
XFIkev8iD02AglzoqnSmEvKXPrB70zLl0YPrpHAKyUbIsmGJCQ3jN4p9wBvUWQhclaXBRSinGfWZ
mHpILJAK3uDoUQuul/wOYionxYBgSIze+MmWCiC5VfQYmAOskxvkk0FgylZFAME5K/hJ5LxTbxCQ
BjhKz0kINl1t5RALTvErp46Rc0bTH9QU/ea41e3ipbCzZ9krnLNSm0sPkCbNV0Xf4Q3kiGDHjlAS
VTFTSLnC82uHuouZl2tQFAGeJI2FkyCCWeGQBWRBZcbnpuonhMBTs5UoMQiiUCrWSPrn/wg8/rHF
DIMYIBHSkkqYECaOHgSEAAIiXnLN/nVUuqV3mMEj5VB+ePcCm+mN8bMcYjNAGNVOEDGXx7AAW9AP
BSsDDFEECCDFAXx9nSVrHoMUO+S077ygQMcCqEO8nvrAfpVC2TdqfhB9cPBUMcDW04gwUNxd1prn
AMi0z/+kwUvJuAC7vFTjtrpVDePD4fEjTV2CRS8NLUVBfta4kPOGxahyB3eluha4SuAQday3AyH7
hf2uNsEpouZux79ySGmcdmX8tx4OukWAC7PRm43EIAU62inx9IiNheMPBlNHqwqpXjGDUw3ipTEC
tl4pHJTq1Ubi1ZQfblCt1a1eoYBs94WGmn3LSuIemLCcUqNEiCzot+yASKGmW7UKU8DrOTkU4nzi
NAkG8+i6Eb0hNw9TA5cqCz6umh9Ll4atyt6dsD/WxOuOenC0mdFk1yBVvxZG8zzFxDZp/G4ioekI
1tdEPPTO1rRQDOjhWUpNLuy6rd8SrCX/Y+k8dlvXkjX8RASYw9TKWXK2J4S3A3POfPr+SqeBO7lA
H29bIteq+mNFXpqpP+Swk5SaTS9yQ5qMeaPNA56F67raMTeMPOjkVOk3aPqFrXsPDrC1U5a/gV4d
+AWWyOyoBHt0Qdjuj0Sx4u+8X3fmS5kj/2XJFkUFOznlPFyPcJczYricbPXoH9sBn6g7meeBVVYG
UlGY1wFHC1XicZ5fEmdcJh9qhDbOJyNil0MTl0yIcTOwnzMoj99hC6VTFwvZUeURFfRMaTua8dKt
kLb8I75X7uSibnGhwFyZfF6in8vgGAoOEC0F69FuvBJuTTAhU/qEG4YbrXB/hy4/zFxF0fyudXn0
oP6oiXlQjWtF6X2d2yvVc3eiStdoIRDISVPFOocz+T4LU5YRf8r8K6cw8h82eyYdiSpBbwSK+4U7
NEoZI2hrEnlUYxEAivWDj4I7AK0Iojc4uSC4T69yvCdtv+k8fWVEWJ6gJrJMeVAnYqkKVFAlcFK3
HfwXVg+hN8j+oen7qx+j/+cmEsDYAnSwqwRJvWUAZfkzKgab8MwXJwCRDzCn9tQ9MciVGxGuqTFx
ccWysU9t8Yurz+EHVBahb/aYvxA7ctcEAKJS0iPJJHORbkq1A0yC4VJF+H2nZIybo5CS1tx0ui1U
T3mS40mZgD7L3nuqTLd/iKx4JToaVEGhrPjAaw5ICcs94Q2Er0Pj6rV8PHCnWqN/omITjSPwp1gj
LP8zZYImjpxnrnd7BES6+yMHYdN4RwFjBKnidBvB3QOdEHhmahuLBen97Jh2WV84wngqC2q62oB4
CD5RHeUB450IVozYw9VCS3eO9xYFzSu/YkKEQvC3HU1Swq3+ygIOJzZg38jDm7xRM17sFG0gm0cE
Gu9yvks0jaX9BP4qSsznGNBlbGn20GGVtYVjowVE6DJ9qma6h9MU65fJx1IJDULQV/xKcsJrrP9p
mr7us+S5dPRV8gbiDAxueE/Alz7xCqwkcvZZZFs/eDxWUdatUuBuMBwDXZMESnMhy9uBjIQhzEaQ
SBjVLq0aCmzeLTvaOOSCJc/cvzIwDux8d23OJnZCHlLl0QOVCoFzvXQ6SfSpyYregCDUFIny0A1u
uauIu+R+zWw8Hu8pXoycpT4fpZiApnounSJ3Vp3UOhTxG5TjQVOSc1xoKJt6n/nPuXZDn4tNF60v
jwTK0gmyKY+OklohwjiuPVlW4Gdz7BuySchpzz1mBiVBRsZCFMOM5FyKgR/tVWUbcsTJslyHNiXd
XBowZ/4LrBS1G7+0DAsxGdQkTkwvuC86q9zy9N3pncBDMjm/1Bg+xcjpwFDJD9KY5VwLF4O6GaZq
C3SAwmrOHwtwMuRsOliwYKwV0eECPzaOxkBeEBzj3gQMy8PsyeD7NYkEFU0jSf2Me+TtM2xVChYr
mWvQgMjGVf5xoleEGQJgDK61YXIDZhViL7G9q1xcyrUgIETF2cjLqskzy6nDIqgI/tmcmTCPRmls
ZbSWgUs2aSEcEaHJxyj4VmeCMwMGJXMP6STtBu0Xk1pm+Qsq3VlmWLuYY+foEAz4fbS9Zf8K4yfx
gTO6FXnCHXSnRA7JXBVxfDQDvSacsNlU7UXoZsJKdlgxxWjA+Cu/P0uPRG2C98k3GzLtOwQE3f2a
HOg8Q7JICbpN9OoC8ocoKkjXS0oM0ex3p1H5VWOiVzjc6k57RX2zFs+3OybrgClXriNIMJov35LE
JqkD8HjEutV7hExUz9CcglQJ2cwoJsqDVdARAvxnm/Y7kj7Bu/kVwBKIhfIgmYeeOInpXe1GhD6f
QmwLs6n6zyEtIcw6EYi0SPxHEiI86E8GEqrJz17FV8mnDSRKI2ewYiMKBZEoNjpbL4oFzhnBWruO
Yd++jDa1JNYJ5rhxIH7pVoIj5FpJAFBQhQukh7pGAbWBn5XhifUZi55qaGDwvsj7XXoAneyJPVot
MBaKcl892Wz8Hfmh4lxQzD8cCrO17yB9RT0FrC+EpKx/+JSQiVJMjHjfpmEJhNnHrtTTeXcSO9t/
8nmX3jt4Wt6kjk/Ug1ugBCK3Lpn1JsI+Tiw2K5mj4EJGRulhqGU9pGz2ALnCamk0/k74MQ3HatRX
uw6PEV9Gp6GZAyyHqaRcfgZynzlHoFT4c5EYSGicqpcf8mZ0jrnE9sppwcUa8tcpaFDxfZRW+m3Z
0w0Tu6DPpvpDCyr5JOhnuKV5HuAw64DIbD5y38I6v2mmfiewizzsVRruqjlZq7pDZOawUThmxbYy
UrATsrRTo7GNgnSVZN1W4VU3QGfrU2DmBGes2lBDPsXb18PWYurcKV0ik94/q9Y/3Sa9VI2tgVWw
S+Pd4m8zTuKTZFbkDXBRPSnGuK3HAXKQ7Yo30hT1ij1viEIwNNrAZf9vy4vb44InkquMrbfJDpcC
b8t33+EStezyJc7nNTnhBznrKdEWPqExbpIqMKn6nuNDJqmWvzpIgkc0VAoW96WCpEHAPiwiInMM
MT8h+atGhHYqd4BcK6iEhQT2iY8BDBEaO8a5aDKpQDL5XInyvUS+sTJR0YP6SCiruCLLySCclJBT
W/vQ2ESdksAS9NN2CeZrv8qEhgNHJiVxN9bxTA2T8sRliFFDRh/HxNYHiaB4ZyjaCCtzzLRbah7B
1sZS/jvBTDwf3HyGTCkWfv7YIInt7Xo5xde6vUGaOKP73OHcVtHioqJ9rQEw9ER/6vmcG4fYrmRL
cDam0QmSCn0lnSm9ftb9M3oSkSLL2ygS0wRyMCMIp9haebJKvButgg88WK69ZPpv0NbZXFwGF2/d
cW35xZk2LbVDE0cAL9qFyWkJhkSHbk1Ug3NUxhQjspujyd8X8Kmj+RREULVs9sLxyuRMTFSGcOSF
jyPmIBVDuhxemcesk+mcUtMA6uSuhWTz4F2nML4GrotuaOXQbqQ45GE3pn+wNRYPgai4P43sZv3L
jRox9GOOQpahRsaCNopRuNJQCt4YeRh2gG/0l46fJARTV9VkQJyE3w9rFH6Iw5I/Pfmn9O2+J5Su
VqwfjiM8M6hbAmMmfJrhK3gwvj0fmW91twUrvFaSt5rzmwq47iQUdnEZCCHt7ioiHATlNRFDqBOk
BAWeMKNg8a2mH0tYB5Rdd3qFKc3GU92D1kyRxpbfrPAkxAY+VRd/FF4ZYB25D436V4O4KdL8cwLL
GwCXZeFvMV850Jw6KCuRNWRHHGLvKShPQTYSK3YSDa9ccUEt2mgBHxPGRJdVwIMSL6icD5HX0AWt
vxQFGcJw7SitkaGgfEC/erEkTtUc30pD2cYedaxetbH5hgzu0yaJ1/x2iTnt2DXsULSSwYW7JycD
kGpDcFjrgUhFIhUcHDIgpV12wLygWfyiBIBl2gb0yk1uE1lylUfJ0gLERxb2LqW7mmBRdtHS2tbm
pwOLnHMd16m39+BkNJAIsowoVcZop/nHih1LBrQGn4au74bAPE1uu3RYN6bIeiv0CRrQgaNIjJ1I
NVx0AvTysstXyAMa+0YXMzx6uAjSgqTv32EjmoTWwPPorIXdcQf9cc6IT3a+LdMltYoBfUjWbrpl
dfdBSzrR/HHWw5IvGQbC+KvVfcI+GsAyfAbs8LaKw4TPiGFDLnWJn0tBv0zTPtfDu919i0YKiBsA
FHWgOOEH7MEp6DWPosDfRgP64F6ipn2zo/E1mvbFonWbbSJoJ8e+9MwazTWedCYi4xyqj6H/AUzn
cWcLHVPziGLx5AuXc8GHkJELozRJO7D76FS5zclyf9VMPJD4oozxhXyqbdThlOBD8ZoLs1TRjDsH
xd46b7mGAfB0BAG9dbSb74weFyMAEqLYoIxBcPgHWpQFE2+vtUsV08UfA0XkMvOb7qtAQkAnF+JA
RAAxOX8J4rcECpqTemlW1o5NVD6oYPobp2cQW4HMBGQtcRkZQBAE89OQvmEtmDPaxXh1msr4FDy3
Vv9lMSNCRGgipzirSGlhlZ+v/Vj/iaxPKx5ZmGtQmGI+xMFF+CuzzI8O9JwMc8JWzSwxNQEuQ0+4
Xr71K7JUiDK0eTXVnad/mMq67N5Lun37tWMZaxPBg/BrJrZoBiIBG4wA+7VZ7UqWRuLT55DlHtBL
cDSBwCNULDLz5wTSjimaF+tCI2XR2udexcwJJVNxamTBY9dNyKTgF3U6I6bfzsJihrCApwmE4+4E
If+Mc1bIeu0VOk9GDfkX5MKL0bRibipIxUH2IbY4wS2BTOdggJwuOf6N5Qz6hLnTriZWKBSoZHZg
ASYFSA/U2+QChkc3G2073iLmohgBBGqKBwMboIOodWqQftRibdNwlDMHyOZUP4q8yoJUZ1KXVZyN
Cc4DuQ+aBgeUNLjooNp4ROMWJ/sf7quTZqsL3yWvBdQF7B2+0Y2fnSJZihmUpnlIYIk7gFBlBges
YHv2U6gQngRAdVYIFfHHAq52tBEo1GeI7zI/M4li53iIVbpU+3+tImSbJGjyDzG22A4OZHURE7sR
18o+ohjVJ5fe6/qDVmZHgJO1heMzKl7yelgInCTCDab42XyzBFWCpHO4CsTXpobJhr+9CepjDVA6
mcNitsKzWz3ffxwLeGazHVbLmJRacrWBLPjQ5DbzbWn8+5MUpdafjlr12TPK+OIO5IWUDUHWcV+e
HsZEPddJQlGlncEiOoQtyfH/ynRCZ8FFxdpQDdXWhy3Puj/RAsicjjYJ+w/AxSrLfhBKy+3Gw+dL
aDdgRWq5j8SS7XF/34eY2Kf6W18GrMYtfinGBAeCJUAWEE/tpqf+slKeDeRLkY60HP8udYqcdDb/
IzEeC6gBdLFQ1pZy92KGmPqy7AYTIhDDCEZVk2Ak4cXC8XbM1yqJdLGbHP1Sx3B98iBm5TkWZI1n
ki/VxfTjWer2P78ktsWi/I6GpUrWJ2ATyp172EJM/oADER7fI3fBsfmrJQbZRE/GJM4EX4Ue4ljm
o5i1YjokyI+9dO8O740E4/XFoYeA03RKYI37dbjweT5StomsI1pTrGQIsWyFoVf91RpQTGCFxI4X
bf4vQlZOmR+PhXAL0m/ZKOpRhh0B4QVwRGWho8EXTiG2yy2y4BuRpme30J5s82t0mqXNWJnMNCPa
3TKb/NugDB2kbraMze5gko42YVewwp+qYlwLiKnVZYZCSvRoyz3Xnu4VGnj8RIjq91a7qA3nAPD9
4o31Cp5tTyAnl08fMagQBctDoFc9qRp/8h7XeFog+C2iB0qn2brBpxBYjvA8M5Z4XEPiovM75L4J
l4X/1NNsIHNDNc7bKK7ORITslWvcaPuY05S6AKR4p4ZHwncz+hq0i1N+Ed33PIw+q9ZFjy9FlVKf
0do/Ts4QKLKPlsawQjU3Xn8ysFooV5jxvQObI6uxSEh1DDVy1sgXyqAl0rXQIzGLTcRO3E2vt88K
DTw8N0K4DZQqDLV9mKhVLdlzo/mnB4MYFKrcDbijmulpuMFMwYLIb4qi1+GVICAXbK1nvoomSfs6
NP/43wgGxueo3MXnHbKLm7zGc/YvJ9HvbsgMKFHiOO+nZIs0nwI/ZxN3Eivkrszgo1OzjTCB9Wh/
C40d43BKS+usk1xa2j4oyDKtQjForHu1ohGxJXgp3VoTmiXcFFPfH9yYKzXFZ8IL4dTvvR38Cgmf
VujXmH8lkblEFz1SzxvkT9VcPrbfsJEKlTVdX1Ktkl9xD1ySkDQrXJBM84CUhCG5wUadLmBWa18v
Hxkd9IZ8pX7RjzSotzg4OQzAcP4f4JPM5yoi0M6j5JKHXLZMqKii/hM5qEQTdMrKQT+E1+LQjNHz
xP2uwclPfnJtv7Pe27XF8z1ZO5uliY/YECvh3IRlU0lpTohIfmr44Mc4WM1YY9A13MXn5iV8IVoI
aqw79azcavAe2euQY9gdw005aksBp/jyyCae4wzoytjLwNYZ9lJ2PSxL3Jn1WmLHqLdTbSYF7nww
Cx4MWD+fBTVWSZQY2hfBgfTgZFnx+0SOXN8i8TWLTTvbj6JusMgqmukHY3zA5xhzS+Dno0mElEzW
AJgJBVWzxsQTOuI18JZ2Aan0kfCKmLQiQ8zII2kY00osBAPeYiYFJ9+VNp5V/TNBSsnOvHG09JwS
GO0WCBUSxv2PuHJX+VTS6uZBlXB3MjfAmshkwQKnsU16DKSjKBUwZ4F3YE6xCJ0pPP5QlfYDAshJ
rSE9yk3J2va/clXbhiAkVYBeh34gfooHVNCorxAMhP8jweFVq2gaYUup/jk1DT1cvjBIbbuJkn8j
Y7tVnHNk/Fqabqs5P+QkqJhE/4Pox8OLOo+nBgOoRZaan6toyHc6K0nmC1AkcOesGyCY9kGN55sD
N4YxE4UEe0uEpSjv8X9bCxlXekd5caNyOxIFONrqu68AChukAxlmztsdUh0aYovzGbmaZ/c9VDCf
zc6r/CiQgSzAW0UmsQ/PTVAOEhdzGr4VY2i2oYR+ciu37hJKEGke3C0pF1xkyP3kI/XBPgU2bnVc
O2Rd8Pbd3YsDuFa4S4Gx7JLiZOXJbMMPN8UwUJ6SEXX3zmPribWVaoU7q8uOru+emyC/Equ9lGlI
1QCbI6Kavd4nl5PQnR7zBNnH8+9EsVrD7W+b80Htqpe5yj/I4WtJ9RyYesU6aPjhTzc171W1r7vs
iVCwDCep1gHJl5G9IIFDH0qOQldUHT0Gx9qOsPgZ+Y/EO2oI0fX7LL8NZuUoN4LNlya2i0Qrnrwc
w26rdcs05eCI99ag3fswQo4C11VOOvAUH2KCpD2GmWrDaCvzUZ80yLqTZSr1K95Wx/LlBCHGqXgr
v4HDdqhnZOOxCodg4Ry6lwT/AkPzzjFyROUoooxpL4GSYWgg7736Qk/ZbGLQYeAEWNXNrfz1Upk2
jdm1mrDhi0JHIg8gSAY/WAbAOFo2Ety2zLg4YByCyX/g8lkxS5IciWHQxS+Td98kX8NuAB9O03eR
58iV3AdcvPybxJ0uPOfLDbR1Et/tRjLoNajBIuMjIGELGNtLqFpc+w5RnQG+m5rWjuCR0LR1E55Q
6/nEdXJJSfeiz4ImGX2MMICtvk9bPcTa1JIxqjWMbc7WUkljs9X4va/Lt4BAO4Cwg2sjHpB3hNdv
7bLPi9A25YLUeCQVJBQ2qTqljkDkLehoZ3BJ+gudvZbfqjl4nJADFSK5Q7jjBv22EB05IFNNJ5h2
8/lxva+ep/IxCt0nZyJlApOjnBtyLJZCPFWu/i3/hSAHnRluFS4NaOGQz7eIlNcUuz7dp7GM+AzC
6fBguupWfh+b8qIw+lDqJ1FbO3i6OCAnauZ6Dw/uPZCqjLSfglEnVNxn4khGK72naQpBP4wMrcyn
jZnuNDs44ultemWZYBoUA19nnCLbWbuaYZJRPTxUNgyMwo+IDBjsaVU7zAy/iEDeSs05xfNP6lJe
mJlfqtot6wQQ2QZygyPJmEYD/5Tq30O01VqVfqto5Y20mZb5olcOo0YvULNS8l1KOx9Egk8rUkBG
R7BJNOcpQdvmBOa67pL9nPklq0vARxUeGjwi8fCr9s0WoBrZaxlWN8lg6/IPXdC+2dzZLKpapaxB
jlTNfawyQiYxKDnlr/T7SMkISVLE+NUvUpcRDt5TWs4Hu7fWSTFt47xaG9B4k3JvpJXQNRXwNovL
pRSMO3DwFl+Sbik7nrOY0UX0s4QaLkzKrHSDZBXVTDCAO8s+EL92tjUc8vNDelYLV1+jU3qZ2Lnz
sLoGaHz8HruxLxQTm4vxmGlYMsj4Lkp05c4rFV37tmxfRwvgn+jLKpjOVcEojeIMt1b1rTfEtNvl
+CtgDddjzOFqpyQrg2RxO0r6aKyf2oqE0OFddcflCIWqR1/iwzatF0j4kly+bkb3y4ej9elCzVq6
vBBK4//hSBrVyVsQJL6IHO4Wi+imtnKvukqvs5UeYBLvQSAOaSpVFVwYFR/7UjJpjHWHadcmnlnB
X1Ar4TYmEZFmgepVmXrytVBSwGwNzKZ0B+xankC5DZzcXqYC5vTWZ6BhrQNoLswXzte1wnYzqW1L
AjXGyDDXn0c//01De6dmJ2OyX/2whBeajS1pdDvMa0F7wDS86Ia1y69SJJdQTc6V+ZUr9FXZV+n9
mWLqfw2dgzyjIn3WyVQDO5ZbJOIZmTr/YKQsH9ah4lwx1fxLOA+J/eSE7kdtI2o9ASLFVF62Otld
D30Zb+IUlKGdoIKqaTugMk7tj9nYxPZzWP/a67TltgCNKs0LuOYw5pu8nHaO4x56w1iP3nAsx+4n
bF57jabu6YYRZvI1TptAiCGFLbR0JyCRdCvTQJc713LbfLtP0XP4GPx4UEccwW8081aHhtNBfLit
ZX5Lm12te7fO+WkYsOWk1gkJRKMln0ievzYmBBySRorA/IpSFefQsczF6Px06+jb5npCv2qpa1x4
y7Ee1l599QmTsLqj6qivsneTKFu6aBe83ZBFu/KskfCnrm39rylJFXvoq6PgUf3wPMwxvffmuu3O
tJW38YV4LgNOXPzDYhoq2X1G3SNrglCq4q3u7A1k/1jg7pYMUoZAxAwQmsYRpJQLurD+9PLi24+i
GAhK45pR0qTYxkfCl4Vmj6uUlIKjo7/rZXVGhH2X+3BWlX8iShtj3hNiCiVryDHAEGO+Buds9pRH
8ZV27NfWJDmkILtEh120bNp6oDCTRnFUpD3lytay6QWUZ2qoy82T311pU4Ev7EJAhVk5q9ZxjpO9
GK7JBCD5IUTE6CHq43HJ6/mZiZRo7aMaOftO5WPAu4P2sNL9y+BxERaLwsopYcEWMFakOVr6RhLc
WLpFCpcPHeWQDNj1eG6G3wSBGOo3LOLQTMSTkxhY64ehyY/ZyNOHdlCu2OEm9DbsjQzPdbJS9fEY
53RewPD5bAl2+0RCywrDpPxL8qQzgRP57QJ2NeDeeUNa2eeYxhf0ousy8v/xOZd5th/8Z2L916GL
9RaPwIjNrWlpA+EYz24SfTAqvPx2RC7+SK1Lti2JugEvKAxG/YZsbH5fOm2zMYb8RsKB0yYl6gXJ
gBbFlwRroT92t5mcAdEHzW3xrfZPpTP/zsWrfL6RkRySNN5oLvsHIElZn+pcAnr4xFmkWHolGLiZ
SkJeGBN4TThZ7NQjaib8IFJTxZYhMbKeRyxpnZ2o5RipGYmBIQPDI0mboKG03XG5YJaNPx0I3po6
6K0bD/uY24ZmkxkvhcfMiGL3nIzcOiP5Wv56DOP3tnlGHwGOPtjBovLxp9n2uw1wIXe/zngi1WoM
zUKBZe2qoNNmbNsIkvqfmdT7qW6Xht1tMIAUMnLxj4tJQYojfY+DNiAM0DSeR4umtIgPgLVxQFgx
IYb13GErRC9Hfwz+xm1BWMfKGC2SAt0z/++sFFC9Vyc3kUdD41VsLQw+CCpazgujOffwzqrenVWM
IZK5YaB6yjrKJHcziTzPbYsAiN2AlAHin3HCoOq52fVrOV4lN8NkokiJefPq6AtYnr01+vG9n+y9
fK2/6upa6Rifp/VEjhafbHDo0WlQ2Ijv2KTwaQ4fJcbqDg9RvzkmAfqbexOB2I87T6TTAy5YviSG
Wu5mjsq6MuX1KDjMlJS3abw5yXucv7XcZ9IFgLjV/MG4Ro7CrztMrzH2pcJl+iXdv2XiU1QEdaTa
aHf0FveGPIRZ/ulRbh1yFUpg52i9SAwfWZ2Ml7ENe0XbKKPmuibUMkVwoSHTxa2EZsoQ7w8otpy6
DKsY4ded9Trayb6EeRe2ogCE7sGBI1rnZvfgV2AIza+Ykedx/oiAoNAJNKZ5iIatGV8TBmfbJiQ8
ueaJtux87wGnFGPoTbJrjCa6jkHy5BsgtYh83Ihde3q0wnrlNgXPJ4kSENgld5AYu+uKuKsGab9z
pUIP5JUYg7w+uMxjfplgCEKIXvwjopo4Mr4ld9UNLt82ImqizBC1uGm38JHwNzDTurfSCCrqQpxd
87CaCBPh7TMjHOhgtTPGRmVol4mSHOaCrFbSgw18XTyjtrPqs9NE+eGDMyTfKqOyia2akOrRarFY
Dsw+47FGRCK5KA3qYUBpIh503miCIbZD8mlSjOSHzUsPvhTy4Eg8JWAwoB7PbbwhvFESIszsUfLC
ERsoDJqjX33Z9ISSNSGhgMQjHnnBegrU9SKHcHE3WOhcH78eWthCIza8f48y44TpYO+zlQcxwjM6
vNPqDcT6xdGqF30wbz5LJdk6l9HB4RrR/i3baNK/qNp7NWjk0QXlc96Zxyb81cE0VKt6MJRy1zjk
2Iv0tWpXqPv/NW375nEFTGl0iUZMB1bCWapTjxUgwE5eyeSkBq+7jQ2PTTfiSW5eh7Dajh4HA4nk
bLpZXK8VBd+B9ZZ32VXHX0hraXn0W4IkqF6lg+loENxEQfiDPiJ15O3kU+WjLKs96vgllFldbolv
H1P7MMbgi2qOYr/Sb3wh+YMBAQbdYZFGXcFkiqVQxFVqrO+z8iqI8djtNbouMPINPF0F5jWB1aPA
vAaZ/zsgA7RbE4mfqKSUlo+N4oHpxQssCh7QUtYbkzpPqBPiQRwMu8m6i9Cp5G3y1KDolnxzyVFM
fJMqwV07fPhEtQYvgidlYKmSxeda1BBRoZ4CWWUlEqjYeLAnkhY6EmTBOpWyWAZug7q7oSqi9590
rzQWhjYfjLA64JB+MbtLMRU73nVjfNXcT7d8ccaBC93FhrC3/kXpOWMe7ermu6R6To+XelatkuEk
MXIp8bgD86jSa9CeXogtkehxY0cgDYOVsc49viu79rZ3gzVgumaZQD0QQ2mwNCs3XoWQteFajyhH
4/Rylt08fhtNfdEUeh8r7gjPnPfhSAC76QCvRslGdHWQIEH1rkTRzgLIhwxFf/jiE65V0pbrB0ih
rPkZtdRliorDmPIiW/UeGXWLj5adY2Fqb0Vrnbt+fBQ/oWX9kBt7mMvpqUnzu6YWadDMHF8q2XKe
rB19Rf9ShaSKSIWK0mdl0dXt1cuZUzp6D3vUwYRZwCDCpoAFjNr0xUy7gly8BSoOXPt9AmorR0Bx
oj/MjtmnBPSbl0E5bQMZ3q2AZM1mwbuw5d921EkjMaM5ZCxo5D4apccBh32f2Bsxp7IErH0Uk+IO
LAjknPVrVp8drG0ImoBrvN86wsGZZLdsMr67gN2HuWf2qaVCDRJRGiDa0yb+h0T6LMZJ0/AeRV1D
aP7CRQvVYAGYU4R1K9Wfd6Y3HiwoWiNpX2Za6u7gmNCHsLB+MOcPWnGWk7wu3sQf5QK54JUb0UFP
aMt8PdjP68bwLkP1x49YY/QPIRS4tJEgT37GuO3uZ/Y6R6d/1bm4GmOrz8hkgGcPGfyo0mzwshGw
o7afDUHObWWwLFjLQaW2SP0uS1qfxnNdxjzbDGMmy2f06EuGtqiAiig7tmRQFE6yzuvTPXEDQ5Ji
Memo4XEYjGPLfkSCE/4Sonm6MwPRbSKZnmFvUeGOI1UplmwWRTsmCDXCGK0Ocoo00EjPFIlCsCkZ
bB8cKyDe0NtV5Be22UgT2LSwMv9t0p11PoY75Dl9bRypVPMHDQwCwrL4okpq1h7EbFcgNkAAUufl
jsbhhMVctzd9Gq36gMNiXcSPMYfBOLik1+t3pVKlSfafcnFjVcddmQO42kDb/VXsUmPMWtX4xP2m
mC/c5559gxDZkYx+Yp0k3KHDDphGIS3Xgqfx1XGtt4DOaNuWmefdmj4G8kLmoN19NqzpHm5hCGjy
xU0i6Fy1ftfwlQJM2CSPRoxXokXTNf8gSD7MSAyfrTs/ueVumsFlaoadtpQb6Q4rm1Jav+j2ome6
J77yTGTIJBDCG4DOnPRKcvPQQFd0iJlk0ac2tvgoosMBbbA8QVxoxJ7IlMHYI6+KA17IW9Mjwmnu
SVRnnzSO2MrX5Pp5R3HnZa1/lkxzzZ9fA9BI4e0y4sTwuE82OjeuVWegJBAsV0IziKVbQ68IgG6h
qJ/K4mznwT7SsOVkYGnsZpaqLSrEtPKK+STOtCH2vRgxCr48Dcqz0rHT8yMHKKSk5gDkaRYjzGCh
u/HSk4fSwcJJ4mrlQ88I5ow6tSXFEyYuBLbiF0bhHhE5LR+YBcIm43TaWoc8eJeYgRxJOCSWj7Yz
FpQjCUh2cfJlQclvrOmPOcKuoCIlmZKTtv+p30xY40z7zT17W1jVwcgBxzUwuZrzRyXCAOK4cMpt
yXkcwITV7HQdAlB6HgnODHYT3h6FMW3I/GNAyqyXUVzP5VdnLy7kU+IeRDuQAQ6xhsrZk4AdhNa4
kqKuztlEQFgtwOjMc5wP0aMBf6lMT0qaIacFHShuCVk7tNc0wWpE6dRMIPKPIYznRAl9KtWo2jII
v5D0Gx2IN64bp9IXnUVaUzfht0uuNq3mvUEJ3UoNo4e4PnXTSXWxIrcnbLG9dV80eMDv6OVEBX1j
Lpr6LRoQ6NmfCe6tSmnX7ykAUs9zFDJct3Q+QgJulOEvoAqLr0NRLq2K99HbmZF+cUHeRkwOVs0p
wg8wbXNrEwWQoFbPtL3K82SUwUKZjGVSeJgSyTIawsWYfSaBs50I9mjiTQ2S33ekbGJI4hR2qmhb
5cZrTuY967MHjU/+29J1yr2WDKuGwezB6szVOBUXy0AQrDPcDJQBOZfSB235hE/Wxmzduq+i6iOc
jz1FNafT2DZLsHCqBziRADfLDvcL0i0zWJZgqojGvTk92Dp4qULlpsymrbG0lOI6mc5avoq2ZeIh
qKkrT85nll8Q7s5asjZ4LyplU9Mh7GRn0nvg16qopPiGWb74q1AWVAzWNRYUB5HTAOqs9YTf2Ziw
oCIAyJvsMw6Xmf6s1Yz+RBkkz/yMOnrMtj31VrzByfxSzN4ljWmjBW2sf3PXJA2NByuip4E+qJj9
quhTHmxstNVm8vyVVgY7C0evSeezik5EUTfsbVAzbxWnvtTbRyQ67K0GW8A+RpxIHdjIQdjU55lk
+3kdh/TyzaCLvy4Dj5jfeZKdKaL+79sW+kfDNwLAloimAVbKyi/8va36m0dfFV1VFugCg4+CpJl+
VhdGVf6r3t9FTKGEqM0atmbCFzd2ehvGP2R9Owf0d2gOeBGTDq8utDVtGCUkV/A5N7diqC4TaogZ
RMblC4sh8rlM0l4oYHOnjvNGQ76YBK8NjuwSaAmljBhFJ/VUoCwkyUp8ODp6RB3lHGa/YX4e7PfI
QaKFDFRTfjSjP2akm2NC7ckNE8iGDGA5kUW0GQyUOLPki0BsZM+tR2+PIhTQVD3GyIGD6hoPYgTl
ltPjdlsav6pf0Y2IwTfkzQyr6cyNoOofSsTyGfTdsxK3wKkTMLPGe0RcZ8sdAnUhy7fqVcvOfZV8
6gLkWlwLCsgNm1CXUYFt/0rQhA//UcDaBVDI4qQOS+JK2ajQn9nPEXa4MaYqOS73ZLN9jfOjXr5Q
K9qjZDceHCSg/vhSBMmiCbWrQQC3uCfcngvBnr8L77E1XuhdF7GvS+mDhce+C6EY8eTOLVWp/ron
4aqbvX9qGf9QhLEPshX/J2o5lx25Kge0kGd5GYPxSaaT+Ksa+KTJcpIstVGl1Zj0c39EA0suALoe
RCDgW5sarSFENGfSQia+nFgqojRaGyMne4yEFzhopwK0zB9irDK4kbPga0xvE9hBRuY7qrwIWRZv
f9RyjHKY833rNCxXBlmg3Lm2Ey9jhTENjasOe8txLnlEHnsB6NwKlUKtXpXc4T2ghIprc7aQEJND
SDSn/NvEbn7ZFt9Abh+oJDuqXdIve1beqA+XTjezkzImjgPhGZq1ImbibCHjaungsUx0yPPnwFlY
GyR+zuamKm4B849PPkuC7C10D7HCQ8HkmhUutqt665JNX6MczYpqXQzKjf8CHbcTEaoV/SOHyfkf
See12zqSRdEvIsAcXq0cbUmWHF4Iu6/NnFMVv35WeYABbncPri2RFc7ZZwe8p0xxHeQyZ0+2AJ4a
ntkWx7jwGV310LuZibmnrr2n4M0tpAi1HSMlnvkUzKIlqaXtgP6yWFFRobrB/FapLIbfWEL/jvYt
Fz9gTWq6Ow26wzwjQ82CjTNA1KWelB6pubPEiRza81NSDWev7s6+E5yDBOM7WHUGJJ2B19Oq8af1
TN4YvWTrnqKYCquhqWeCMhrfXuosoVytETmYONx2MtvoobtKXJ1jChmqHPJbZMbHxEyvMBLQ4RXj
MR8IDcTqlReYERGBTMun/SS2tNSjRV5effXts0cQ7WFAFA7w0DYJu7WECZgQoI1wwUUWAs+fQQpa
iWB8tAO1DJmm4d3EO4yTW6iTZzU1l9LrH4WdAqlZr8WEGVBegvuD4dfdtfqwbewCh3RbxsN/JWl7
ocH+9CgpyFhznuQ04KSG9Ncs95MffFC9yQLXlDF5pI5/sNu5wAjdP8Rdd0gTY21Y7o6AEROQF2Cg
fypFgjkixnvoOCetWgYMdjyMqYMu38/jrwWW2unvBuY4urGLKCm9T01mEC0Kkn+eGZG3ORdQjDQD
CpNDCCq5WbtwgtEBc415xJCqUAAKDuzLYaOtY8Vwwp4GMm09oWU555QQAaprX0D8xGW8JW1EQ9kR
lvccr+g23g9ziA51S8noAtzgCjDaaMNQDjohc30PLh3ja6x/MbEHIiZQTM2qGXXFDacASWX3CHP1
AliUxMVU36hNwGBA9dXqBs44IFnxETSbKtr7QEv+hDXNbC8MdFmQVxaZ7LBx/NJ6dGDuZyA+Y+/i
s7sNrInSYJnlET47F7eO4Qpar+NUE0AHE6JFVu3l8aXyvA1Qdl/Yi5wga58Ltx36O9cZ4KQIdkOU
7Lk2e/MRudnBwKoPEuCcZOu/N80MlJgiXK1IVtQu2mHuYfQF+5GeG3aUSB8pEFoHFJliJjdiYIsV
BKWPqgo6APrAPv09an5MFW6lcfOh4cDYWFYWus5ChW3/Of6r7SLxck2JkOUkGNrkXjDBykTPLHZv
1f2LI7uV68AzrPb9tIm17EYjmbJy8MCFA7EaOcYyvD3hrNsnJ1/jaIYLJLCMt6mxlfOizyDOj4QR
ae52Hr1RBY6p9C+1MCP4Jh0uWCm1Lz24n1/1lrNOK8w9TiC3GZZpngIQhHlwJobYhpXaSZ4GW1RY
8rWDRzoN1kXmhv1kU+7qJRMF+t6Joa7c1DQOcXhCZEoNwNKc3W2CTwteljLewKdtkjf8/l1QWbXV
jX1BDV8w6m6JwF2xmSu2ZEVDASsGa0HvYB1iuXI+seDus9h+ikJV2xMtn7Z/g3IY9y5uAIbfP8bh
WBDIs2x7xqdpxg1ZlsWmUGIgc+4HLHcsGKFY7bgwgW1qK53tm8bc2pQMk3OfZRo8taxoDPSLKgHa
JFYX4sbDtTAb9gxuaqaUNjWKgJqY4TQwuR9dpR1c2hudBK1cvKGcWcQavmJViE/1uZi+eH1tuwG6
i2pYrDAIrHyDYLVAUyJI+wpG1DafDBgV87M6q9NfVvjEnPTuyn5NmjcJEleYSuKD9KEuCMe82+6m
38BNQOXza4FdmPhWv/BUPT3ireLBKk6xuNcuN7D/g/czgQYR9mdz/IbR8Kjv2xbLCndeTvWHylJX
2LqbPOKUwFHBgUuVfq3m8gUmP0AeYXdcdwyd+NR8zomSIeBWEwK7k4BSGCQMGQxPvXzN5vo/uvE1
OgnweROWOe8RZma1T3hqfMA8OcFGtLGZs6fyybHv9MyYCnAHXFX0O/4ncBt6LF4pcp5a/WFNl5ER
+jCvpxo/LKDU+MEyUvOoUGeiprQYcLFR34C184ePKQ0PKqBiY3UFVf9K7UqZNFIC6R6dWYGNJ31K
EP827kXdoOxeH3qxaoJMo1tNGHd51rzs+/Q19reijlf8IHLe9xiuLMyORCrNQssp9wVcjZJsQTm3
R14JDFjdZ1nNzh06DCRa+YT9V8fCZ6QPACbbox5DgR1+eZhOGq0N+72Hj+jReXF/GRpuQpH7txSb
4BNHj4HXBDoXAOLZ2EuUlN904Ll+nDjjgx452ztHR9tE8PQ/lHrTbRkjdosZMqsdEcSeM1gFyY9f
ZzB5jtKBvrAILyn6i4GajLFwPh2J1901VBspT3Sse5zavLV6FpHBuUc33U2nWRC4iFgWXXoO34g6
LusJsVe2vEgP9l1k4+q8cGlhcoBD+V1PBzC9hXrbgGzUtYH97sUCifVObTot6Th+iUYZnHMvsFPn
6ceUVpX80RFXdvZ6yLX12FJQG7jNRXc1J49qbZ0NRMTMTJwQ5tYQjflKFaO7katJchWlxLs76b41
NwHuvvZzxLyUZ1sE3YbWuwfKb6ftiJkSW8DVftR6roGZuQJpYflSE4ZiLKlpgie5ErCaAp9b0D71
45c1UrwpHBWWFnsorL446H0NiRf6OD1fkWUQqbaNzpTfSElEvYbxh6Nv2HhOfU3pUnnHDFCwBQqA
bpr0n4Dj2fCPBr1OSs1IF4ytcMKw/dSLX8GoVH8P0IbDUcjURvdwSVOpMHV8GVz4tfHJLJyd6Z7B
RilhtnPXbVzng8ycPYRWKt2TU57SwuFy44XkitnH4SDtemtCT8N4ZVm2Pza7xlfZUQPkr0ksm+lX
YmLQqKa+7F9biDT5nGxnqJyAEEyamgh/GVTfVFJBjd4D0WTgfLIyWBIRlk2JveCLqt9W0P3oM4MA
Y9PSKjhMMRQE0wrcJwCIeAldcoaBsFaF7cCMhgOI/lPl7DUI0OvugFTxkAHMCA/xPpw1W2l5eUOW
PqygY6v9AL0KpkFh7X3FoI5+kzFdBgwa1deMnXDlUv6oD9Pi9gbNCtqWur8rYZ8VV6+oiKN13Z2h
o2fKHiGlkdoCNLeda62ID6xIj4JUukp5PHzHCXjKzJzjAOfJmIg6dzD452HddYxWjfQc2fc0uQi0
K9NuEK/8L4Q9ia/HKoWuWQ7HTkNIzAVUgMwiPV8WuVzBwFKGCDUlA0QyVdkZobOuuxcBumTTjdLe
o4SQ7GERYkkfw/MiqL2fIHxWmOGM2zQXh9BngDpfbKf+0qx/keOtYij8hSL16j+oHE3MdowRMe04
4czKWNLtzukIDSmKPGOZDvIxRAc34YQh1anVwqtTzG8KQVGZhg091aAb32WNH9psUipZ40mU8dWh
APAyIqZqFAHlwCDJPbpYODhufy6S4Av5oISkYKYwoXMNiZZDv4NSSUDX1mS/DaIcggleeumsbTJ0
VzUWm3ZKkFxbPLq2OYUK5iq14tNCFJA3N601P1NoSA2mzFZtblNFnhBYa8GyKi9j+GrO7qNgImJ2
9xYyPz2KioK1Ce4ImetNxaNmCAAUrNBBvPLWCjXxQIiHlGDHBJnUu9Uzrtb6E/sc+uRF4+jNol1M
xyib/ibJ5i5wNMtc5Q64ggMH2dJfw7nFp3NN+iDGbj3lmeg8IigcvL7/BItqtYGBkYlKp68VG/RC
qoxQqBs23Cssc70SUQ1f50m9nQY+mRVby9zEADwZd5ldEtsXf5rvY8P7qQowMSCEwf/XA1CqM23q
LjqccBo+t4LNVBMYQ9ICOq/S++JUTcV4HvSfWVwSLgozeWuTcW/g0ZwhwJ7hiZjzj4VBXLrpJUYp
XK5/56Fap7b5R9KixqNpzUBacNPEBJw+HcXXb5NfmyE5sk1XHpRAmgmVNpX+EiqphI6EowDA4CZP
Gqnik9Ir4aYYbmO6VIWzllB1CC6L/6ggFwWVldqxRJyPTKvCUm9vyTOLH+8Mrhau9yIijkrl1Zdn
+73m9LQUioBFYwv9cL50GnRz7V/Q3GYLp3I67HahbgowtaeR+RC8q3p0H07yaJKA5gRRweDtOLBa
piaU50lDpi93dlG524HEZytAgYWIfsaTnwlGwc0vIAZwLJsTFaiPG/NTZ4YftabIHOywfIVmn7j1
JKSBk/M25weVFSqb4YDkaKG33vuATRVohMHsjbm3xbVB9BVEzL2vlzDtaHqwb4/q4r+evAzyc3SL
1Nxs2grG1An3j+Xk5Fprqx7mCgHdh5rIlCS4tNJWySQfbXuau22d3VW7oroSRmIuXFTueazHxMrn
dJwHhKiavhNBg/9AuvNUE1d9ulb5XltkMHH3Rfa4DDHyk+mwCaov1NibnCmW7XcLB3cFanjfkOtZ
Vhj7cyP7YI+c9Ri+ciAaGWyUald7LypEmjlzPWRbLdpaisaC8SzkHkZWbGL3pE2Z4kCpNj6A2hUZ
G4jFOswpg/NqGB6FeSFpTt00uaoSaDxdiNCc5NVIRRXm2559HMMOQHQI9f/MFaC6Uxa9xJ+400nZ
DF88aS0Ohr52jHXjuO9NdK1wwMoVyFBv9JLBIqdTG747SOVdgAIfQCrlupIM+LOA2R6wtug+nRof
btrBjNwXnQsxYk5jwqco0n3Nk/prAZOzwDFtiK4zjYfDPwbyqLUY3zH8i5/TGs5ZTVIWOJUT90ed
eXs8fAnUjiNBQYxQSIjtNppTHUpI+0VAFM0GAEfA0o4STJCTA6ySKH+YPawlqHwawg3THH57sI6S
T+17/ZPZinXudy8UGwoFr8k65hTEA2bPuXTLkLMwhcBuayfoUKuuYdqO8IDBkkk4APa8SEMq7ume
dOjIt/aMPRYaMniwKjoTl31OzjmVF8avMjtTPJuCqRfzYKv4QsugKANPE2JAXAA7tNiZx63vcNhb
iqd/KcjZ9X1rxzgBEif2ChcQvTIITzS3WpEv+SPEpR4gXmdwIvIcgHI+jJH5UsFJA82eqmDTFpx0
w0VN5T1TXjNj7dYOnn8hI+pijZvYxoIQASir3A8pwIhiqxNxS2GlhQbRVs5PNcRcBtCw9a78SCqx
8ooQIutTx12vMP/ppBMuVwFMqzYZbV0Apa/dYFfCxWu/hcqdxeyTRdn8VCA2BUQ5ndlkREKE+r2F
N77ZRcNq68+OI1faWO+mZGm2H8HsYc3Ers4TG865nHeqHiGFxpbbEAdbmml1I8UYFDEl0CuKtuwH
1j0dYuGFzCTcK9a4T5zWceeoWCaXQpo/1IJoDcKumUa3/3iPiuXX5fgDIXzIbbmqU59q/CstxjVN
JTjGBL9MVd05HPVcjcJKi1UK5kZCegvlA79dVM659PDk58We1B5Un542h/MgwfIi5CGQEZHjwQi9
JF6NdASVNFQVbDPZGSUPi4bG4p6znFfiZDY3Dt6oPsNzJglUyYNGaoWiwGOv3SiiitpCmSIs/vAQ
aDkA8KpPvf4q6Kco3XB24bel1V4Vhdz6npQLG52u+qshdwtoDHTPMhl2IR82ZsZqDumth32v/oIC
U1xcNZ50aPENNoqqYeGeUdXeyIYH8WG6YFK/+ZcWCChXxQ6n5lOcsvtIGMpzEtue1AGhDh0LOQhO
n6HHZ4DCAoAx61+lT1+FFYYf5GslpqRATTQWOE2p701/RYQhfnucfq0ZCyN6CtJHgqeqvTOmH5HV
5mVJTEG6LPt4yUvCmxprE2bfySVuGMqZG1XnzhG2OGyWfLqYyKMrM1wbkKQFVFXVC6nbpUv2ItbQ
IFFjFGcCHuFGM+t+0FwrKC0w7pOH4kDnNdX7Oc8ONJsGRZJqNv/+FdiyRZ3UwO3udpZi1lJpQbC6
Txo6aOCkOPhu0CDKikix3trwoixkXf0kj+o606ZmSRXr2Bi+dEoKBY9pcKMb/s3nkVG2q5fXIau3
MDs/PdM/RH7wiCeIpvPsQ3GtYYSOB7X1MV5CbGmsypp4jz5Zei7aLKvighE2FYd7yn3sPALmwqY5
3jFlu3c5oCfTC0CFQolP3DCfFzQwh1Iy/ysWAcLhmvOHrpUo5slEvTmBX1i4SgUrszSWlNZnrHqU
JVkqip1V26jOqnblxuklpCBfBSYguATPGnPs+OOipaAXNxlAnpTth/6fNnivqgbUkTZbY39PsvTV
mC1cRQFGZY9nWsYPpOH7GtQMTTOpyHr9WtXJb9E818wArYD/NiM3SK12fSziipPXMc5W492LMMOv
OHyqCfeuJM8ofzGn7gce7ArN2mvV4EGUrE1OotSerlFbHpWsKGseCahH1N2jwACISo8eFADIIetE
4VXet+nBEmD22/B0VBcaecNOuchQnA0QBXICrOISB83mEp211iISlwlK1S450J+o20kKzaMXCNwQ
2lnzJRwqFhsNHQRRbfL3qPSDYpPUBJJw7fruTowDVVn04gPxKzBqJo7Y8rIXdZB5BFq4OZT6iqS6
jRIiDMGbg6AEQhtsodNQYSFQ/uj0HNVbBNudJR5gHMpRD6FzIDNa3zv0RCNUFlsyH6Z9cSwOTni8
8DYECnhxmZT9FfYTYxBt5/T/EnB1Jo4FkGqfbvCdA0PSFcFE/sKZhFu0oqwOXR1j8+HELMJnojPY
2sJTJvn8hAr9BIU9DHoVouTzdXiHLbkL8qGVD4OzhZqKpPUnydabuS5QQlyKDsMh0oehXlVeBLHK
vPDU4Xh7xs7gXGkonpWHVQjwiBlQNsR4JU0nNSHBiMlgBEyyQrIxu7O1U2jCZJrQUs0lZz27dTvR
mM5ciD62yPSptClYtSMdOIW0wGFH5pEYb+raVsMs/t8qMrlMLyqOqAZasQASDNM8g+7rzakzz0Ee
HXDqWdIeoAZYqKZZiNeERMyEGYH5UHh+HhrIM3+pPzBgTSgpdLqzUBNPHHo/g1imrrGcnZMHYtNy
WjnmijwQyiAJS6+0YA9iT50QOayBgLeo52oA0ZkdzWHF8a/xsf6CjKsvz76OoFaoAQb7ERZYqnjg
BmoBEzVRUHd2coIVQ75Lry2BfwP0wyNRmtMnN6bByZlQ5DXJ1S54edNb7sHpnHl/LQoqaOPIArvk
i6sr8SBgQcEg0y26TfTgE9SrWt8K6zUuf+wwx3ZltQFPag3upL2bTBh4PPdxuBzqBGbITuGCwtkr
qvhzXoa3Gg1WYhENbd7r5K1HVtEzUucsq83bPHDys3ZF/gfx+zLaodRte57HwEn1o0/pWo9ZXc6I
rV35FXHEJz7AqGoImSnL1GcDNZ++feK8p2JK9E/cM9gVhGrOQbntMe1HGwchkdnUySMKmB+DSBBQ
c1SOYh8tlWg40o0yh+ntm4EWbWCGp3qo3NibgsA+hXjRvNG5RjhG9j4EccodRWQLOWwampYgeG0y
LvjqFyy9bdxtY4s/KNRj5bbi4dkI56snLndVwahrS4O0lhkWCUVw+SZYIYjInHDtzPExirmD3mvG
knhk4YiUCIamB3xMGdQBULOlHM16Y8Tyn5Po/bqLDn6HuCTku9SBCdbrHR0jg39c7pJ+O3TaLp9L
86lhgGh0d+7ZsZx2ilYZUOqPMWUtd65WPRvhM8O3RXXVTBRW8Zcszx6VRNh6L1hin0rrdXDDVQtR
vXpBS8jx2u4F6WUVk1uOeWztfaWZ9qBthK4DaG3ugGJ6OvAxK8iLwBaoewEIq5tlPWxz0pmsbN1A
iZeTuzIxxGgoLBiuaZSaOVVzPrrEN2qXVHqsJ4+KerSYeNCJBgm7k87FPhm5cyzwG4AOSZDfiakJ
5KiFhw7UjDYlbBxe0sinpvJxQL+JZoCPAnI7QuwtGqIw7fM41y9cRruIMtdCr2PU8nky6kSBz7Di
PRvr4fTUOMVLJJN9PUiw5PbfwH0qxaUVzqWJhoMD6YAgJVwBMTBLoU71RA9U5mYs2naZNfiutPrr
SGuLzilIo9/MIkygcjakKmDm8IP9+7PUXv1U7H3A0cxCCpJZM5xKckgcYoUlWoOhfc70BCNHZ5uF
8VswJbdQasfaRWWLdL62yKLE6wJZGmSNl4I0orCKn/NgImuquY3NSJBGs5Y9/b82JXgY+kuR//Od
8Z+V1l+TW+4dvfwok2Y7uGI/8dTsOXn0XfXIAx2BmqniktRTRPHuZS70bO0U+do/rcaPiCGwi5Ra
DUdzjhIE8SmVV0W+iyo2QoCuOZxoLlWohrVpWi4S+1ufWIuMgOHlqaZCvdNfabrPOMUf4k8rM/FD
m8lMxr4CDd0Mn52/hRkRnXBYaJjY6/2rNc5ohjpnU9ATU6Fb4UndhOVHZeVqKufQ8+nQrmwYQdqx
HS+iGjdpS5uOM5RFLV2UhFy9QINUi1eV793Qnyt3rxEJDBAK8/6KKhC0w4Q8acFL0uZhlfbIuX1f
37ulWDee9t9cGdkytpKVJnSO2Yq2HNvJddHuZzhejJVzDC1QAnH5grCZMQuUFSOs4pmnqfrGKH+W
OrT8Nr7RejINrbmMiogwWcrXNKsw24yWRrDKI+cZL893s8OqKbC57LBaQYvN2DkwN52bwbEhe0Hz
9rwWaY5MZpEuWj2ZkBODjyr7mhNDYGb1PbUEdZQ0S37xaYcGIlk/JSeKXtX50O2/P0pYSRmxZ7Ca
qeFe5JTsjUFesWk+zZPzVeuwAVuP0QJ2IJ7hveJvAthw8JOZwNBq04kbiJmTYuPBAat/IZdH2v3K
T9Ti3wyj2jbrLilkodFx7ilnTel4uBso2vxJR/ne9jDzRbaRNtRj8YHD2CT/+Zm11GO0qo37aqTu
kcb+J4iRpwvnj+AlzHIVMbWg7RyNBK1JScth1Utb3gX+8UlELwcpsizHtSnt21xZ7yEBHES1PBck
Fi0EnkD/wuY/eekSoiSd75DMytJkmEB45wENacR19NQ8IfriKn/qmJIeWpjugZstGz+8wtigpCPH
XVGGgMtAUpkHmOXOgBNG7UErZ8fFUs8wrLbBC6WPEYZ9ltbOsOrPnqaxsF3E6ypx2IUrbA94mZqr
GVMzC3/W0c04euv6I6JF6hCOGBozxfSVXGdQa6TVoDA5LhPYU2ues4O0CUaCkwbeb8kAFGETn02h
Do3cZMhUTc5qdnhbOOwBQI0trNSiXUWw4Qp6JaPEmqvddjnfwvC/onJcKUcwV0D8BxxBTsfucAes
tMU/C5gnd8ONVCOXL7R1qmhWOcBMdhUQQbEEe/5zNPD8HpGcG5DXi18Kxa7g3dtLTXt0KHwwfIeb
AwXIUarBlc+5EPKfe40gNigHVCdk39gEPi2E3Ew0gZV8RKmNhTmgU8Kt5unZCywMBobHhDPLFgha
2AFYsSC4ho+TNMuAtYGJLIkr52aK14aLUAXEmjut1lL0NkzRWf9IORe+8xu2FzSH+F+03bT2wARI
Xs9nYJ8Bg1Lv0+dninnRzGLPwH5h+bTGyARTGvuEqqHRLqLHfUn9X73zYncjzMwe/T0HoLHRUU5x
XDPAydWs2IbJlJnhIURoUGC+qcdfBp51EmifGGEVQA8rlSubSywtzzKND3ym89hiR2WOxbaziofL
F8nIwbSda9noPx5MxymCO5LN37rT4uYc3Uwoirj4bbOMEDkyKTSoxUZEAR6QOLZLWUARWayObkGG
HFcNdG4NrkqMkxm+TZAExNcYrgKsZrTY2Cjdcuv3V3+Cq5+pdwsLv2rRvi2tPH5BwHgl2hiJAbmT
vLC0hvcw0X1DMrP674Bfz6KCksO03kAqk71FuIK0dn2dbblpcQuhZFQjrZ7OC3PM5Tj+58OJp/zM
ItQsm5TeViMaVhok1fEkFXCjZouuUFzdW2DEcBMCBELDpuqcnXKLSxMOk6OqnFuvXUMp/rY9g1xf
oADkZg55D4wGE8iJOdWdUYKd5mec7CgxthlcNDj7VYVPFNODP9iSLoptvbVtXF6TTYY+ZCLfJmYU
0AkQtZR5OF3OjJzJDveO0RAZolpefZ3rX6ZIMX8ykSdecX2EmACmwAvMmQpPM4J+n64IA/e832b9
/BaX90Lu+eqhjfM6cbxF5RyVP3ds0hWtTL2/j+ajJVilb6en9r23Akq2aGFn08XxLkaJmrnG8crN
kVJ2fCmgqZmqGOrxPg4Lonrjo9dgzuaY6WZ267ckv5phu5pcrCeyiQmCuyLyg0Wfedo6qrAJjK2b
DO966CNlrtSsS6/ZSEzsK9dfyNgFK/8EkGyC6rMbOowLXADEyZm+S809OsNMl+vVaPyJLSkBYWZw
DkARmGOUQUz7ynI9z4BvWq9+eLBLu/mfPSNvhiq66UZ7VSk7aJY2JtZVQHIJPnJBGJ7Vn6IH8KWR
8IPyNwvLV48PZpHlGxT9JUhBP7Q24HpPxdZIA1pKiuXi2zbZMDXvFl5J1y2HKD+Ovb+vcfuwKOW1
6r+sNFeJIizOQtubXfI7DxZGD+4mm+yVNbO1zX7VHgQUeCyYnycL254ieRicSC4TmCBOb47pDpxe
jtwaThoju/O+R4argzNDnYO3k9VLXrKTSVi/4FBBSHlQ4Ygk5VmFWaY2xo4pGLhd0DiX06dXVh9h
co8lDSYCXAxM4vCfGrRyx+FAm13t3AcBcD5DjUEz5qfRmJ0N3hlhBSjFQESea+ygFebWcAFng7Zh
OvPtcbIpmD3TgCvJAixBy+rRXBqovFii8TuHB8anFB4mM1EazClyTg321AQpvhezolG2CaJcdL+I
C8MmJ5WqVkk7Iu84ln/nEL4hpiB5jVFx+NP6YKs49sRZugcrK0Fq0cMcVAtiU01BFjJYO2BUL9IC
S5Q3OIbtikNpqp7gQ2OajGdKdfARNI0CN3xEFhXM2sCZlzZs7kpEKzJ5PYfZNdKryum+SxSoOocz
QChdkV1MK8VmHawJl8p81zmYTn7P9RctrVbBZeq8e57Mr/B/TM6MmfrVSsUl4p+NcaKeNBgSn9sG
OUP3RPcuzA6JIFpyau2CQsHmVWqAZKhT9b2sp12uPrC2SXKMxliI3JS+gj3+zn4kqEq0blko23Fz
QbHdA7br/4FfbWsoQER8bkfJDTHywGLmLreo+TeEEqgBA0MENf91jBo0M8WPEAEyri5jlW2CBiQx
DikSbAj3+s2nJ2Q+As+mH+G3WOEab5r/D3L7+SK0c6U807QJ1khXy3OluS9zJz9mzX5BE84gpOmZ
dsF1KbkgEyin9JOiXvsEynqO9lr75Q2UJNXLW+iEu2K+Kqs0ZCCUqvgQOchiynw8R5yF+sg8gdiZ
lAY1MV8D2Dx9ThqGhfIiiu+5iG+djTorXlomPWrqhMB6uGfhu0cDZuB7vWH0t6SUKHmOAupTkd3x
sJzHk0y3s14tVb4FsFiSV9u/FpgDonjjIS9GZteALmhamRRlYO9sM6hfgNIa7ABiaIDANSYlM+Mr
tii5j963ch6yIVyUiKXRY2xd1XfPxiEXSFrhmXf9WZm1SrrPwnTe+jpcTYWEd4JdDDLSydmb0bzp
ufUbYFoGIqpLM0xmrKZYK47qaDrv6tobQWLlVOx8VFq0urSxvvcVpth/AznblvE2VP6uHlDACvEz
h9HFioCm3NxaRIylRx41CpiN6RrfBKQQsbtyTBBCO3MWURV/1y42lzwl1X8Ew5vAfCw3Bzxj/vtS
3UmPJGVGM+0Ze6VomiXqRfHiaS9Ona2iMlq6knwqbtQx+3JA+TEff/Ly10Ji7ESNmWY166k4Bn72
FnPXIyWCSK4vkxAMDOuTamyPNAaQ4knuZBQDCKWBsTShgRQoOg9MCLuz/d9sbBShzKQexgcRsRsF
gQQSB7KkpFw61shyig6mPn0zclfjc4z1quSNfzEsDPYp38AYrOAna2/McqD0UVa1xcppsn2QuRd1
HU9sR5vT2R50/B8ehOKCTzF39agmlP5xyBCXMIfglhXDOZgY2ohQ0dQdh/IeVbRDp6jkK7KbVm4I
53gsj7b0Dv4YPHqhfF6wclc3WZR7fwQYVvAq4k7Q8cisoDa4GJ7qO/yL/mYabbP08HlyxNWNNu0Q
vfpVu0WTvOigKpH4VfJXgh9/JN4TAyfzBIu2tzcUB7X5PdwrkjPjJl5SBxWLGkZkPFlU4T+xowiF
IZaz/c6r4JBFVJNd/SFsbBVamsIeBy4QxCdKsrtdIC6CtRnrI0z+o9FVV7+m8zAGUFoOnGzhDPpG
eEef+WedVGwWrSERDzeqkDgrCDvuZAOsR+tK4PsHe+upH8ZT6HGXJQ21/Veq94tEfjMQb2MDSXKw
UavMHEOANO0m9AYjN1vlBg9LRRQwZ4eMGWwKKc2NKN0pz4NIgwvFDN0VIYkVSc+08W0O06WkEXXo
66sEi0x0KlxhQ1ZhGTxBm+qJVp9uJEGfOumtMgzEAo4ZhgXQsP8UOR2G5eHOAXrLrF/lyD3Z7R6M
15XT2ZiI1ZE3QmhaCkgzNk6gxiv1wXXhHDVreHWr4kM5jhTKyYu+VGeQ3jMh42My9PeqGidmGMeA
8UiWSI3LrumQvFiK7VjQOoUTpQbTjtoxPovI28tyfNG1LyZ/2JGm04Y2k88M93WAYgjmHjLJ7Axn
WyJU091dSfQtIIGvb+wmquG8ixcZZVtLT4+DBfllFM8h9AOfa2IumPaGiXkOTUaqY7cpMBkHtQ7/
6aVgnFvML1bevDbiEVvXIgxRkeN2hiwOK4qj3zkHxvFRjh9ce2vA1+O2wC2g2EzdukTnHLaCbv1a
pDfNPAzEbDLAg6sMdSLMfI6KXz0215FP+JJwV1PX4S7gj3cPxLLH786OLG4/DtxM0G0PIcZXDFOo
zS3XfkuCq4mLSo7eutJRjLC8RJsRiFqzhD3c4+R0qWA5xbH8zx5d1KjDqHyN1cOwrehfa+CVH7lr
HCvXkogKAZe5svr3aA7WSV0isC2WJc2eeh8ZkpyyY7TVUwLE2DhmCSyYVZkCA5Z8AHT3zx3NXCqu
VOHmRGiqqbBnh1mmrisymThm9BKD9RXjlWIR+R0zLzJqU0WUUFH19H0OJ342VGQjDGeUvVwpHIle
ir0xUMkMWy32mafVJhGQmv8yms1Ka9Jj6gU7xdbIIoxUkm01+adw1p4TwEzot0o/iIFUPU7nQj93
Ji2vK0MyC+1tLar/mrp77XDfMIZj7ATPKY1Y2Zc3zXLejcCI1hr3hHTHHHcsBqxiLKi5534XedVn
JOX7mIlLUNq00TkNhtZ/N0G2yRq4mT1BG76UJCUlCLVEhzBoSOtyHY4F6JdHex81mEI4Ld2vTu3p
erjyqGKk5ld7GoNbORtvxu9ArY5XVhWuW7d4dmqXS1Grj7Ttr3DnNSVxytA70mhEuFh2xic1+U8Y
ey9WUhPbADYddN8aiq60TY9hFHxCHE92s0m1IlL9KGuHkEf/1KRyFYZIG/0YbU7XmrceQ5WNLQ5B
z/wydDmA0wBpiWjL8Ijqlo4zaXHERs86VdOLxnevp7tmEwE8Nvm5awxcsHTQDA57UrmAszxgUdM/
xhYILAPOlHwi1MjLThD364OBcYHqc/oZRt5/6eCBDzln+HRnhqxTu+O6b22q78zqV6ZkYbZzuq96
DE04rzubCHt+mRDYzRO0llg/Xqd9aklNAZbk20w3IOIswj7ARpjALxyFBtpL03iUfn0cYMZzla0w
ulx5Qf3qMUu1BZ4tcLf/x9J5LbeOZWf4iVCFHG5JkGBOkkiJNyjqSELOGU/vb/e4ymWPe7pPSySw
91p/7JVsl07R2uRPsOXq1Ng+t+zIOKFO7y29uCJUoIUvwX1L1V9PGF69K9IZ4UEU7gurV9x8ppyo
nezQLQhENMgumT7FJzMiO1eMcUs8yKVq5L2UO1fx29E17/XaK+E0p3QSMwU7kOhvTcJh5SvOOi4p
tbQ6Hocjrn5DsnyOV0zOs/INRDTTNBsX5TqRqks7JcqxQ/+gMq9KOA5kPbqmOlgLUQB+D7kxGcx0
ubGP5nrVs9sH8E5iAKdWtXYYT9mBSdTzBjIFWPQnOBZ5qeGBLGLrexyCrR8WzAb+oSZ2knpa1e2D
7AlU4078jXpU/0hJSzGxRLBJa7n4s0/ykL8rhXMN9YxWPYfoFK3z2jFwmyCDc0XdpCIQb3JCjoMi
+DeVMcGhiJbl1N6T3PmaGWnTVrgmo/aLKDYyvxJ1bZgFbKuGvLYsfqZwFo7+/i2rsfJWrNYGSfBO
P20qabrWZZbdpok7NWb9IjTiZpZRCmXLFfBRabfUoXeJ+KPQsL6I5+Hdw7ecaMs05PS1+/at6Kwz
EZWF69stuTCceY32O5Tz1goRm1e13a8UIesZUrqYGCzmyUT3rHg2n5VvpetCz66zSSrLFMWIgYAt
/Bndh8h7qXNzPdThqs3khCBjn/8Gg1eXIhtVUlRpk33ownKgNAb2QZsIbo82AJsZRo1NXVR/Rt8Q
aJhIbuM/B12AYToREFXn5mW8NWLj2suMnUbFLFkyHZfE7WZfBLHi+A9XaZ8daJ38iWZccEqlggwX
X9F8sWPWzBmlowMZpi9hmR69nT4Tf1wFibSpwLLDVrheZGLXsQzlX+VUr6m/2hhDVOJsFTjuvk3g
/aQhTpYaP/TA72Y3vPfDrtLsXCSSXUkW7DF6s6Glv6VN/I/Nh2VbSLD4AiwI/agpPs2+wT+CyNkd
u/Id05Wrc91W+oTo0NyEpii7ml4D1qaCVjSQ5rgw15oOK6CR62QQNIyuycZJLbeUbdi9uZtlad/T
gDBmvy0C50Ups8VrNfbXiTY3q6KsroxXtQEegRNI1EezGlWd5UZFwQl61xChzW8+MWyoe80Y4JKO
GztvoX/DbV6AH6Nw7N+KTz0mIcUhLzCx17J+KzVownIyfqs4fq8zbS3ykKNBX6tDyQxtPxI/2cUl
DiA6A98KBSMugDMTB3LwE9fdta8zmWUhe3cUJOPl3N6cNlspA6F/Mq1LMBoHhLmIsvuKDDX22a4x
Nn1ooKhm6veLd5M1eOHIDTnPH6bZXVUMGtNZs+lpVVJwSNTa7ZCdfT1Beoa5UKTlTigeEtxsHGA0
otBwTTglAruQNIaIsB5OrJgZMlRIPfPpCcRSqBwJLHeBIWW/hf9Z4tG0uKzHkSOK2+ekguGc7OCm
MtmcHAwkXLiWPdGV6kSL2oabKefi5JeEh2eT6zTZvk5dtaA2KIcP79GzE4SjSMeGA72glXkeGdNd
HYlBiUh/DLZ4sXAChQiwSJgaJnVjUTdTQrzF6oSEFpoJnGeAB6gwosVo4armKf4rNJcFa4/OLt8e
G3jS8W4wwFhaTevKwXACj2xl3fDKXwfELUQeGhmEilnz3kBSHf0ZVNESNEFOhsBQFTLQMhgFodMW
15EtYSvikDwwkm8b+0DQFloBIDlzJmgONVSvn9vuohiGWyWuZpxrH9yGsWpGpsMbM8Hu8DXaxSuc
zH3O7lY49ACFO1l5iJOalPyVroC9FyT99gv6VElCPYxJiE+bm9A5DtKfBWyRM8/OXXlDJ7eUjVcU
PEvGqkZzFuKOYu/pVWUxK4rLrl6Cl8pcyBqGvs7foMdaFcOfX+1E7HMqfHLGgCoH18JwH6MC7fVN
abZm9japROV+Scq+H0hvWvoIRWu3nd0YJgmBmvVd9x8hE7QNQk55USAh3JBxv2l3M0V4Y7yTvEbM
IjdeZDi4Lv+QnqThu1b/xYp4GJAhF8My91RUtiT6uj3lp2W+zfAOkOTkNs24AnMn9nXB1itcLo0K
CapcaeGhJRQTXHArM8gEyeVva7Rm6/MYhPGpI0KoQeaQp6u6+Yh5TqgHXuKy0+vH9C07xKdVb135
8GuKzRnQu5yzObyJN54UjSHaq/yqt47uQsrYevua8RklFUmQGx2gDomKLWuHGSeQU65UdH8TlnBg
+5K32VhJoYE9JCa0iSAOnhZHITRyJ+UUaCgPmBiTSyPsg5W4o2N7a+IDavPDkG+74YddUmwDBOjh
VYqgFb2CJKf4m7VuVecncCmRFMb+r6PqRkzGJ/AUEhu58vYDgko7+dU6mqhquiw7D9dPkBerHBUP
6IYzkdrcPEtz58eAIQCFsSQGCjn9QCwbNEex0olbQawTWpu+686rCv6ZmBsc4OOEjhS04CI+EgKr
HI4Jzv5SZCa0R9EnkyEqjngAukHG/3yVTRPLHL+CCSXI2IUeHxlJRlIqfQxpis54OAptJmdlf5/4
eUUofFnuZYlBjZMcOMtWVfeYymDGB6Isy6+KgoBnYuxJXrIJ4uRYHniuhw1yy9QENUQAuNXgOS2E
iRU5uuOPnn2aNAgzdcRQisCknAiZo64rqdn1NqNwxXzgSAczdZPhlTGzpcQkQnASnJD7X/N+QFRj
zjv9NyvXPFpxvxS/JjyGvTUwPXKuph+6DyWjsf51Xo7dyQ8e73hRazyaHZt7c28tCsbSHX1rFZsG
Mj6em3k+EPHVkB3IUdY/YXqWpq6hgrplUA76psI8zGg1nPMcFI4P3ngbaYZmxLHVZgmgAncLjs+r
Fyu7LxHd0w3cxuVVgPiSCsPSrEBxiU83c3upjGeF22EimOSQty+spYsSS5y+UM1/umzuKp7Ts89r
v7BIWZ6DCGMwynT5xxRIAt/ZoP0J4hBlNdr9agMHNhEmH5VvmfF0yD/OwKiRelBv8R4rmNNR6gIq
CDorF7k52mpql3m5nzGsSukmBGYzsRFrCPjBKfp510jvRPkbVMLFcJ4EU3pqhyqri/hf7efIuK4u
EqEnij+4tBoMxnVV08+uK+dZbBzWx0AwXFU7H6MVXOUWKdyE+s6UkcjqiHq49Y0s26pau0cuF+rh
cUrGTRpnhLgbn2L2lOoI0JPqm6G9pXzZBr+jzxNplX/88rIyr4VsWA/3Ep7f4UPnx8hJ1pwYpEK0
auJWKGwStYZXKtHGYL+EbibQKnhf5kRE9iBvNWKiGMjb6tdCDC/eafosoNhPKtpmtffEIcIZFJNY
S2aNPF4N9TXyq2vA/8ogLWYNMrzdl1K0sYz0wbGaiEwWLCL8U9xH0FcM9Iv0e+KJz/CU9RjT9lbM
RaATrjqAmDG+Q4yTVDJu+uG3J7gg+Qgl/1gjSCjT6sPRiv8cEyHhsNHKnD5r0oV865CnV2h67h49
mrw07c+ixiG5TwPeo/4rXEsszG0QEFJikj0D+AnG1RzLsvP80V8KrEdTXwLaBmQQerpSOGdEVhJC
mWEgPPu3qV7CHdRo6FgqDAz2Dxqk/4yHqOKEgDGDu4OXliJ3ILGtma4AnQh/ee2E7lqU9ERgJY0N
BMTDDguRiOW0uZmMG0mnPXtH27TcKHnxgDxZqCR5jyuiCfRM9EyoLMvRsE0sg+BZsnf0f756mi7x
wy4X/E9L90jGcUnrnaWhXdVwB2UcXSdixHtumlIwHKj6UFS1V7ykrEAluUKhth3Aphsk/c0YC338
UFIkWs1ruTuqOK5aa1cQH+NbPBcoZ5PxC6yVr9LR16AAPF2FRqgUiE1Y3cMM1olWLnhMfl26WIDs
ddfgaVbmJzpv8FdFnw+NfffJWFWD1TCdcnW4mla+ym1mPqkg03Yxpbc+ekzaHUkA/h6jdsh8qS+p
saEX1bQutd2tGjhAWV+1wZHhBv8sR+L/Pm3d+SC6zkMliAqUHMFxGJBex7DQ2orvM7Qw2g8vxRcE
6IaSdy5MOIxHVv5UGWqPq+DkxKuwDcWEXV+SfXWLqn1JeGSrLTkKh4RiePnbSvF0rFIkW9lROETF
9dnY4YrIxK7MSU/ai2fcKZy9zjSTELpXj99B/663qk5nESwpIlH00TKpM3iio7paW8I2Pn2zWiUk
xYsNXoQ2/u/f5xnQ8DrnYhFe+uqs9+pSRtgYViQXh5uGgpmqGhBy+VcEyVVBmqL5W1gOsWS6dhlt
23KHntpTvMxZu5W+sRq2dUT077wvKeOa2FtGi8lcHrzSrF6ZotxVffwm3mrRyY1bl3e7vgqYU1zp
Q3EkzZOcQVJyopswWGgwb2r8KLJ9I7z5Uixf1Lw9cxoZ1X0ELv4PjMWNxHwQjg6DDpm8GHOLoQaw
/Dcarxg2JBS9A+FEviU491QQWVY1P3lSflkB1Z8JTKtMHxqmYKGU0DmR0GqTSrefyMKrzQH/8bpV
xlvg1++Dyro0veGM71sb9kFUY3/60Q+wvm2hqqntoHMrnKoR+YrV3J8hUrdWG6wbcxvjYkuSc5G+
q1xfTsYaAxhNFooSSe85J348f7X9M7UA53+VcGNUj0x9SwZ445q8rvwda5VFP0zOEyFYGIYqgQm1
Q7FviVvx3QrsfPwFSMsn6oi4YAQDawU/HfGHGDjvURuywlN0pz3sGGl2yPiZudd2+kyc4RTj7jph
32/x13NIx0eDdFfxyU8o4D27vnUk4/JfGQcigw7F3nRIH+ZszU/DBCFBDy/Zwrl2k1W8jP0m4SfV
CJoEoHPwOdCacEyInk5BocUC3PH+RwbBDYSijHc/LfZGzz9ePASgJO6hEsI/NdWdU1sbEdCi7Hi9
54La1oJSN08wIvy1dJy2Yppre5Ry6K2GBi9y1BLTgPKUZPFJ32bJP0wbKq6C2n/vnWard4R4YP3j
JeZsYYjDQLS22knUKdP8u1XYuuxS2pP/bzbPznYOOrsyypyqJNbsbkLXoulMtVWQXdoZ89P8VknS
lstrBywiIIe11M2bFhGVbGMvGdWHPQTUkGBynK4RpM808MpxayckaOHxsREyBdV9CuK7I2f7KE82
mO7R7jRAXcnSotFxpMVX6dDiIt+YMdz64Ih1Q4qSimqpoLg4JJCKehyGRqG7sq0nbT1OvfKDF1k8
UDaNrQsfI1GjpGrv84J0O9R77A9sPlQI0djqy3j8IFXxoyhmi4/bXq7MjYPti+1Q1z8g5oS8PnxR
+FubO4UmQe1UcM2RhErjVdfsA2dr7PRtKRYhILL2g493IB6JXUi4ORvycW3t4Es7/rR0eMUscx1G
Mui+nHT+7mbYMkdktw7iG76cDQDBPeA1yuDCawc/JwRMDEJOIxGwon4MySYRDZ/jQMZSW74FDekr
Aoae2dLK9JjpJx0mbHYKJCEBUI+Xk+jC643uY9XXdwQCeslSXTxmyv+0Td30PHEd9zXB2YhmxLJZ
UdOBPMDs+mU858SEfssZRzOlCnb0UWdvRnUY5m9CjoPW89kFUxz6HIYkUeDpIoMRLVcoJmxOfgTM
tfQwuFI7hVqdgd4GMrvUZtzV1toygyvtaSjgNa9Fz882i9CVLU9VHgLFsSOEyhArFF3hJ0qKfp3J
RPkN89Z0qCUP9m26GdLsK5AfxFHGtEnxUxfE2BF2W5L2PszCwHaewOcLZLCMLuy+yY14DQ+q+VFb
lAJFumdlu7HOPNXJt4FJRwPtFtZN9F+QU0Y64tQaW2M51eFeR8q/hBZalyh2BjcMKJ3zaR/hMg6d
6T3n61NiIvxkeVxrKRnDXkHmQ+aM/z25fTYSU5q/aTRHkgXoeGmYA9MT6kEupRkFxyRcQWJti4RT
0dH7jRUau6lym39xSc88dyzxdGq9ShFvJM7R6F265JANqRRdJud+RTOYnLwU0vFkMDXm5FHx1yYR
IGZVX4rus2XeJlRGrbCmm2UghqTPWMkQAIxu79OOUAdrTXtH4lqlYKs8kgrpC5FyyfzqZMmtp8J8
RNM+7m4NoubJcO1svs6FfLD+mr7D1MOmSFx/u4IEWwa1ARVUfmh3wYTz1PGuQ+IAWZPJ3X2GPWuZ
ojJ5kCVa4lvHsDf4RNIWKtmVUIUc4s5/h7im3QziO5m2yTBe1/GJZGETp8NR5a9gXQuf+M+1Mjqo
tN2NcOIDOw1MKgsLLiOuKGaYscEP0Ufu5FK84vhv5MgG6Nci09PGZln6VCLioQMkJOyg54ZmhEEC
rTanOlaXKqKLLr9N9H0KIAJ9uBcFpBQu0+4Uo85tRmYsQOT+ayZrgMgB4b7oNJyZXslQJWZ2S3bW
uA0nYICIvIkc60x7xZq2EaqEiNfVdpl3eyda+Q4qCjt2Ngje9dYVIbIl1xnIVNSzzaHxmaQ/gYUQ
zrOOba8bD4iN+QMNaIN+5YfGKmXPZpIhDgTx+twRWk9VKIAN/nAmHg3Mr57RQjAtV8ZvQtlAzDsw
wHhG+GSRCtBmgWTOqbSNTY4jzn4iVjCguIOVL2W2gkRlqRUwmZ3dA7SKgPqL7CLbT4BVcnlWvp5e
20JmRCJTaP4VwAyEBjyKgn6fmEp1WlsNYueeiClwxLYlstOZXBHXpcaYKwkcTpw7iBnCmMHZZ7hN
2JlkJL1I5ZYWTJAMKCGeKu4O6Ox7kDz5nDnVJbiYcpVxmoUdcryiXQVDduss6zBVPZIBUtrwHeXh
psajRTSyuP5EL7j4SWumcMq5Vo5NFZBFlSFVCtYmn3Si8cKjw2nc6J7A0AJ+LDRbOZBPwFZbIMjl
cRow9XLwB2gEspHSToU4+Z429nABA9+gEhRbgw+YYKBa+w+2ZFcqUB3LOSdePaw48hLtTrQ7+NOI
EkHHLG3La7FBNqAuxA24UnshyZ/qPyNxNqRSCjffsnzV5X6AU5XBuWuaKSTMcZTI4yPUtoF29pvp
YIg7h7WDCbtH8UqVCfFyR6XFpJ8CWjLEt+1x0I46LyH+Wj4JjZx4zUjWqoIjV/lrgYuUsISUJudI
elK03KrXnG4EcBh+Hq7YCGkNViafpcJYmorkij+BD0StAJMX6IBYNhTjr5K3FrkoYpsDqILbYXof
b+AgNd0P1dh7YQitwqsC2bfIGmeRpNAVyM0slDPZr8pKy6TvIApt6exEfOYfyC228eY2NemNnb6O
OuICgTP+/zMtlWKZQRpFrNKaaMpYHMLmuywujZrdHbjURdv805WDPWJ11KUA4tsBl7rDiZD6cM4d
Li4cGVLtHxq8jqjz/5R8T0wpwTwG0QwXU1lA3VnqhDTGQ60OKrWefhyipFReOZ6TOvxUHWbmbiM5
Azu6jXss2HW+tVWN6aK2tCuCjhc0IYGFw+mkgXTCQpOqXv0noT8DVTs3DpjXKbDUjbgAEHEkLKQm
aC6LmUT+13BtgOy6qHUdayYk/GnukvEVOY/SwQ0Iq1e/RVbtZb667fNTnPIQOMV1go5l++hCMrtJ
eS9RubMjkn+GWsElLIOdAVWmgqmRfbyEtSPAf5rw1rPu4IhrLgmVK9ipfKri6o0PPcsBVPDyDb43
Q3pQAwdo5P/AKZGsyJXsE4gWLsEmVcIZQq3cK8zQAB0ORypBGcs2h492PpzoIVg2FdlmCTMF78fb
EBGt3LIXIFwM/rWEHgO0i6XTaHeNsvG1HeENi+JY+ffKPlhhdRHQLWIwOcAuy3MNzqjh6vDb94Ri
HKtcO4zqwUh+1DqYdghLWKaKqmM7qRAbc3cDo1CDQz/ckH6DcYpDna98JUc/EY5PGcIiZTxY9VvU
Yad6S5SuC3a3QjPhVvww8EwraRHs+QIXwI2reQsMuMWUudNcbUNWvystmHSxZdgcK4v+rH6QXzD2
y3X/zrMXZLvupf7xADVEKJ24QyZPuaRH5Qcp7jq4IWbcpFv/yBfjEULvtWvfC5fzozriiLgS77o3
Ns0x8zDz/9aEB/IWgcpux61xaJ7So3pC+xO2sGi2/RHjxhLe893+Mm7T2XxT37pPZPGRwwuB6M+j
tGLSL9Qd5BNVlMhqXA1g7xcMRI9IL8EL52IQacullO1jxWuGvR8ditkkP8bnQmd8zs/q8CbCHM0A
eJolhItIYjq12LJkkzHYPrHxcE1+WQBaU/EeDG/8eX76hW+AJq0kdKmGTrPfSvnT6pvOWhnDriyQ
JGSfJJZ3n+Yl8SoXDoec0IV21c/4ilw0wi6x6i4Mgdt8ojD5sVbmNlwjlljB67pIXhZow1YU3x7t
S/mYBSh/rfAya+FXMJA7uS5CombWdHoYpQuYDnv+Hpc4+xYIVuZ+qd/Tr+ZUXvSP3lwpxKxP+yJD
fr0JKajK0Yi7IGOGinjCxSCKK2vwDErA74F/UIY1adwIinLEEW6x+K6WoZu72NkXRNsvCHVbBJQS
soyydS34D2ND9rfbkcrFZ4dqDfB+zZNiRNxoXnHjAdu1l+o03dP3+OL8o+wuIApRXXQvZJza1jzB
xUGHZGd133tMP+WTXxTZuiXhdWHzRbURf8jf+a68Gr/lU/3OXN7s7/Bqnnjr0NEJ4JPcNWKthHAQ
SRgxNbwTrlNsjWLrFBuLGFDapwL4d6appXbS3WCrec0BKqAiwWcdBPsyuKJWnWlvyUiURUm1jc11
k63zwos0fBesVC7pR016aIJTX+57+exLx0o/yA3C4K2ieiXNuunBZn5m2qR9LPRyZdu0m0mcfAIG
Jyvmj1HVdLwpW2LTXCtHQG18NBIDTrskSR/CE1CyQvw00+m1iH7QtLAq65/yoQjc9koE+G/3ME/O
hvlpPstP+WYdrB+B7J/172hehzORIQi8WbRqyDNg1bDeDohxkLRrtEEaKV/8ot93H9Z39GQfgqD8
xAzJQE97FdEwT9qULuoFC7877Rmshs3konZu1qgXV41LcSMunS0W0Z4cYM5nIk1f1bin5HlLkcbq
Y1o/Xgzp7idJkUAoKzzW8t4CoEJ36xERGS3sBVIWbUkk64kHU76bf/UHssCbKb38z2qb3xD2IrbB
7rHSrtW1xNfbkDV2QGVyH47BvfrqWdTXmBqxv10sJqN4EW4Sz/pDmuhqoD6Pziu3BgUxq2LT7MgM
+5uJAWdU1Xz9WZzCo++s9Ke/SkC3VoxYXf8H9b20VyHNKmF8MUPkFAojOS471GqiT094sHJOYUpU
16AwKfSOAQvbYTdIRtx+cGw4FBY55wdwUxOEW2y6EzdUOhAGuBDOjwHXqnNHHkzCoYCcxC1U9f/S
iKmGsPSqCsSkbxlMDxPb59swbR3j5s+eHkK1GW/5/NbE5358T+krb0gz81NGsOE0NZsaarBc9+2F
JZtYVhZVDMoCqG72Iry9uAyc/DwM6BoZqfK9Zn2JDagBlx7+kkbf+aNzSCj4Zh7T4mabtzcLeyXg
sUBy8hdoIFNsOBJi+j7JK9uqbiEjiZwXLvc0eRiqEXpTj7Dz248etfpQ1VeLxRqVDPDAIgRLIgx/
LePaE5F9jkljFcQvEPuoRwRB/8pC2UpbGmOm7Oyi1jPDkvh3gg9sD8Ics66KbIshXOoSFxUPYDv/
1qaSj2JEFinPjJcdk2yvUUtB3U4Dk8w+1lQP/j7mTlCTPetY1F2FpZ2jQlzcpfPqkCe2B8TOzsXi
9zcudNGSw0M4LEQj7phFDTzV8UJ2pIWV8bXCBFyCg2iuSv1T9iOWBKuGLbv48T9BJohZMUt+Oigq
DNYScLdGSZ7/1nIREVbRbJ0oOmaXEbuukDWGJfhO+KNIG3gX4MxV36i0N/2lGCjAsRUgc/Irlz0Z
UlqwnGgp5VOCDZU6+CwACo7LEe9ckJB8yhdGbsnUIXRJPZtNRqwmqCgZ2qqJ0Hs0u6nu8rLZ1DbR
0QNNgKch3ut2R60I736Ki4ssQsIwGWxlZF5RJfH0ItknHMBBNwWmM4YMOtHNbIUO9ggtHYoTV6Ic
AysoNARSarWSL3TEqTbplOZOcBouHUw13INliHqHZEvlhNWSMXx0gk8dbXWgHsv5ZOLaSEYKhqUP
RVa2ooAMkJt2YNO1zHitom33i5NKi72+7NQtcMfcz3y2oLUPCxNybzobp/3PMVnhfqcYhF9laJAW
JL8AeEPjkoKyAKZTy9fcwm+Soxafq6P4qAL90X6zzSEM0OBC2xJ+hpwak4Ad6c+HpmEjZMGsaav4
AKZ2SLhKeqhwc2n2NACwLfNwoCJmoaB6kNOjZf29tWwphg9xRrpTjPCIN4P3AwAqxrRvkmWX3wQF
NE63sQk2IK+99cctOqgYdHv+Uf1fzFfYZbSDyIu2fi/7yCtOBWiFEb9U5ROfJ9nXWHLp5JaMc8dH
bOrXhvhN4X2iLmTC1uI4hCOy3DE/U/S+Ua3mLYDMQEI+/QvAbbP40xFsIKrjVaZdB6TswVuAkheY
vr4PXD9l2lGFfSoNz07//WfnCfKVTjI3NlakGaBpQRDjawWZTr8bejSGcKtP5yj7Ud6VGuHaVqOs
NzlKANTyZHvE1zTmJe3eUnBuBMsi4M2gmIKhVVuSJqNaHRTuoriZfE+EPSwSYM++4FHvR+imfTyw
d6pAvzT+cTzFvM1soz2D8ITMIBu35EOkrFrifRTTtMajqXsFuiujgEyskSkRBh0Vu7qr32g1208Y
fq1Z2qPgdIUPMOvilfj/NRHu+hzr9cQb4PTG2UauXxd/JLqkcc7wBJaNF+mONwxM75vWh0UIEFEx
pEIZzrR+xfspj2CUSQDMvxr/gaHID86FTpxL9T0oOHnLdqlI0gVVHyFoMlK4+TAZYGRoZ6MVSSJd
haoAQwu4U5hwYIbkKGS3Hp/EuOf1EvAoxn74EpJYEGOYSLzrXTTBE8qIV8Yr2nF+XI6BGnA/N545
D1dKL0SyneJD75xaMqo77S+C7PVlOtz17wQEQpEijwjpvlu3rFoaIdA6QRtaScZgbK1r3VgC93Pq
ULwHRRycEL2sRLmQjZGnKChc4csQyAKxU1SB6uGpzVkooMjmhGWrfGsSmR9Z4jk9IQmAfiQ+N9+P
XKvUWAEuzQlfG8A/r+bME+nzf1WT+JPgxsoH42nWsP3peECLweEhsw+Ig8kgLU+0yf3XoKi+JBut
kBlubf7YYUIlRh5MM2vuTBxhVfO7GvNalQFQqnLBj+sEV7mlC3c7dBLOUuBvpXypJgQ+X1cEAxtt
wgiQX/8oO3lN+aGHXkWQ8+KcDcHNe9zc3EwmCxjA/GS/YDNUIHMlukY0eoUv8QVCUtkAVQbCTKps
J3KD1fDcWs1t5vtmYGpQXOfN7ObRTWQKUU5u/0tmLp5jTH8VlaCdZonuUVqOpV0TI7hrB/JZ6Y77
o+Uzacg/buy90RWrpmfdnZ4Z+fuOSkmLurKHzrWTxjM1mgOC/1Jytem75rcQ62seroMGVtvQ+ILB
5bjhBVDuD6eAQS1FTDLU+V54h4w53ww27ITiGfCCKXxL4Fh8NfF+jv5EQKPxj3w8wlXZJQGIrJDU
K5XRjymq7BTCHgKvItPhamnGcqAAPVNGyMavof1R5pyUPlTKDlATyCzzFxFZiwb2WmMkkSiEqdVq
k83SkYT1uCI0jmO63YGn/CcP6sadQkUe1wg/u2KDM2/M8XOuzbOp0qXF20bzSLAIGB8La9zU+L0E
ijfYUK/luskzCiJeOmdNCpNM9PTIVx2ZRBW3dKFQCY4hA/HdWToN5QeRZdyv5HhoOwPBn0pHp18Y
yzzW/4uvKxmuhR61TB7i393xK8QAl3L/UGeKUrSlij0TFZlcJfSr0O/c2ZuyZEsE1xlUVpkiRNz9
1uIGJZhNZ3YMHfSQyZuxsrPAnTvdtdB5JTY2CDTfaTystSahrztbOXn4Hl3aiuBfgjgIBi/tu8Un
Woz3oQspFyJkDnESckCgfBFFIoK00gSbhazj0Hg5ylpFdVwNPKiUaukTGAN6VyNSF/yh/ITRYkYY
bSEHznRKtEJ0vNMH/+ZjPHUYT15+/QuG0QXmh2TSxlHkpI4FXhk8ZTWEP6DIET9HNtbk+JY7VWFS
JzVmCJj9T638m1rPyr4PxjedJVhEWtd0PkpSmiQzPCH6cmg+dfheOthTujaIBF6TZONDw7SyzEEc
rk3/u8r+zYw8evamiiCs+ncaCdziV4w4SXNAFFx2XgA5SWUBTlOmpqm8pDrgVMhHSiLvh3jqqwQg
eDpKI7ltJS1fcfKrTFCypJb6E4MdHxuliAsUowlZ7yjvGvwpmHW7kqQJMCIFqF6suiB04ayvAv1q
y89++qN4fi23OcUYbE1kz4lnHCQSKatGg71Wprj8by0ps6b0r1akj5jVtiSMCFPFbmZFpC9nKH94
bQh9VFFaBRyTd92u1qC0XMmOAXZBIv9QqZjQ4c2La0bxnWEd1dy+9twhRqZeIkYXJT/aIaOs+aGK
Kl7h2MFVlajF1kSuy3PHu0qCg8/saThrmRgG4s9cyWo2VcgSi1rHBoAYrfOAHdasf62hxm5Hwqqf
/6tX1I7g3EfnrJkbpPgnwfxV0a0zEteixlYvIKbMdBXZA+8aHZgBGQkC2km8MarpMhKyHkII2rgl
H5HBfNzqlcYGg+ZeISTvKfKZoHAcRwX5I+0Ii3RX7hKmbrSflANwYS0rLytvKbZZPoAZNLxCACNE
G4xbCo3lEt3oyGUC5xbN2k7Gz5W2Haedv5npf4r9Z44Te8RX2ItEMTRTCTZrWeneaohVRf+M8R7w
2dO7xtEz9jC6gXkmIyPjQmfXIDEF8fkOqzHvnsW3CGvLrW7GIJ6ggKpmovxTCIdiQgiQZSBAICo8
J/EIcY4oMynC64hkn8nXV2hVVXdNN1yaTKInhjJ045jxVTeQG9nLBEOI0A3F83BoOcxCX0YM5UCE
9Bx2TIGoNAR9Re85vvWIjAz+gjiRnF1Kr5v41eWGQlI271eSvGysl4TYDZoBac5NxKvSWygR+g2/
lhzeUGjMWrvmR0gCjspxxDVOYlX8Tas3swtBRZbmIggzmJfZJMVBpNONN48l332wg2hbWv095pTG
XW8XpqdoHI7k1ZrhxtHBFO11STa/KSefDRtdXX83ICpo9Ro6RuY/i/u571++XHqN84JfZWIaghxv
/DcFpRnaw8h6TsZPJIXgXkh9Jtq8AIXGnOIpJiB9KU/DIgIu6zrHLduS9ED+OuSwFYOX//Vk0jeo
tyboi46THyegNAr5abfR8nRjVdMmV0dE/amXoKiwyvCX9Jveulr2M+puSYsKuncNrTqKa4IXkK9O
rjCf81sqWCp8VJ4oyqbyZchkHxpQjWDnVd+QcF0sxUVV8OLkFD2PU7qXABn4EB0hjaVMHn7G7gmO
vcfkRAF9O8UDI1tFR1jBbCEOLh5JRR8uU9a5Wfwdcd0h/q0VEqYQAzbNV9ByAjrNecwAf+Ld1NAv
ldyD6CqEpeI1kQO4c/5zAAXGyWTxnPBddbqMIfSogV8wcCQG9LX/QSm4R1DTiq66BGuT0VhE+LP0
pfVOLelAy3P03oQXsOuaGJFUzEDxpB4IWOPs4681nvBxwWGJMyDv/o+k89ptHFui6BcRYA6vChQV
neMLYbfHzDnz6+8qX2AG3eigliiyTtWuHewnDv4JBtqd06LgUNubbViH1vWNNr7poXJkD9TC1BbO
veS1T68ui7Gl+Q1BNvsEh5FWO4aQAB1W9anua+tAihKjPCRaVtx7LfvW65s5P0pcI0aIqmEeqLhw
614hSWXttk2WXT12vkGosJ5yVlr6Uag+5EySgEZsNWZD7xg13HS4UaryX0nueJs8AvCI1Ra8b77q
iBeU52IwcdMlWdsMfyemwb6IP3MVc1I2hpDj5yL2R4obx5fLQknF325EHoU/GIa57PVmZ0Q7pAOx
YCvQIdDg92jV4DASerUfXe0upoQBhdfsyxyQQc7LEDUlnv7MBmHt0svuMffEGoydjBlfFkaFbMj2
NUuKliWZNbOwAOsq7W9QyrTYzlTGssBcp3zs7TfzLaXa6TTzESivmhEXOoXHCkkq9/x3zhKn060t
JtvMWH8f2ZwwY7AZ1+oUYxC62IysBKs8xWxFc+PVCPElIwREYlaIWxzjU4mZSowEFi2IqtMLI7vh
Zl4bduJguq3qnpPCwidMSe5i8PwQRzzI4vrLUDkPTH4F6W1I+XAin1dqymrdeamCb1T6b8yjt0vV
p49JCT48zeqHyhA9hyUELyjwVXa2C/WEP1nNY/Z3yEQRGwOQjV1E54v0lbrAxs0QRQE+wcPwWOJI
SUja32Mhj0gMWEIDm/L0x/qphcApLD3pV4Rh2qonGQ76PKa/cPPz1L4jTICL+qN3mLm2TIh4iVxC
hyA5DU11ZzNKFqdoUvZ5A3XC3hPqjAVBxejcXeHUzjoZdwa+KvBoMAtxsVmGD4PD9aGr2fUrow2k
1QIsxdb4RAjBeSiAoOpS53Ex6+fM+jcpLJXztqffTtedshxpUT7MtrlGEWnueG0bKWBFhFUqjYH+
IH0Wl1gODCNUEF6/xY57DJsH2/0tmIQHwkLYVE8LKir9PnM+C9oqHjzEWiQINfVhJjyhN58byAp2
Vd1zxnbA0ty9mtcH6NOPQsGd148mI/SlxK024/66Y8OaonGF7H+hsXfbQ+VcgR9rBIgcAlT60RyB
uhjPFORAuLPRc4VzLwCHO+gH8SPlZVdnIDmZzBSHBSR+ssVkosZkd2MTWE6AdpU/FPZLxGrIAJuj
T8O26RJihJBAt5EiWauJL8l8BpZDYz3fW8lVPhd+FMesNo/mNAVRUcEGveUR5x7c6gIeF5kV+5m2
2Y6I6GQlEkHlZWNMsrBsHg1Q0ey1YDqhIe2cmPgV4O2W2QEPLFj1U+ts0XCBvZAd6DJG0NFlkK1K
UyHVnJmGogVIUBfngpav89J3i+WccI5jsbrD3GDmAXeL9F6lKcWBSstf1TQg1TBBldMLU4Rnti7u
FI6J2iOMHTcYpnI8ayFTpOzKySYPRu1TmJxEZmHYwO5vZp+ooLmDXgjfS/uMsFWCmnqUa5+KwBA1
TON9JTpwsNZvodRZ3DXoS06ofQZCRaL5Dty7M+tz0qv/8mKEO/pq4qpMraQI7PQhIfED1/W/0E9i
EklJZcvnTZiyVhBuy1PXuywFxq1X3jm6BLvrf+WLYoL7zbYswnPdHSs1GJ2Tad+PdYuF0H9ZPe7w
VwFZtvEC9vOFrVofBTmOGOIjxaCndPf8543hbhrKcwuKRL0U8muE7B2H2AwdGHd/wohgYx7DIAVS
vhlfpQinwKrYF3XMtGFDBUYXQPiEmnC4GRSYlLYVFeYMPcqu/2V4tykI59BXDE82xL6F+hE5PNZo
qeuvpnrgVpdJZIWNj7XREb1KTRzxSHCos1wkcQJawshCr7F2Whpv60I71O2IUrCjBt8KSjD9gXjj
LBUqA5YKBYbgIUkxBKHzNxxant9x/YY4Bjjj+dFkwJkiYxuckZs/54OWNlsSHElGh+QbBobaffBY
BM4NdDYJa8FbJwYpjlkLHXqFXFPT29jja56D0bHoHrEjvmhtyjUmCQx+CZwaPfmdVQZzLpctw5EJ
nZyoCIW1rNyo3DSZcFoQLIEa6qwJYE5K7ZRWljWJCqDBG1OQFSXd8SOHSxCHz/kdHhxT+6rYJ1El
QMiR081y2X7BP63Ww+hg14otYT2/ogPwaZ0FI+StejNsbGwxID3wACrcfo+6DdcOJlK+cr/pJk6K
EBNSohNZ6HAwlynrCzfZrbgAge2G456gJNq9cKXjiB+94gEPKx7NTWq1GFBB/oDpbejVQ9+eowPt
jElGF2jiwGZvek875FoG6d0k6CRcvZCS4B2GAuo1z6qOvFyUcH1THNIQBk+JcX3yJ03Dh4IIXZwH
6/UgZjGp3ZOBxzjA0+El4U4GpA55kyfejGTvgUTXveJPY7k1MD3LQST66hdRoVxOVjfXyqYUAPi0
dNYu6GW5TbL+rGJZtwJBAdxROARVsU/DgMf5gq9ia+KBzLoSGE7tuzs5HaVM5vSI+fxS0rakYK4O
zQ3fp26v+37+rqdf0YDB7HEA+8RGKi40EXjtdCTuq27uZ3Azhm/0DKv7qeNo49ExhoN7aNfxCDrp
vlEngnj5psvtFYYKC2YM1FUxzDCvq/utzKjyShJgrJyK5gMa9MaXmD5x2O6cSJewB7+iWqZ4Qsy/
PEd8b5HhXlpQva5uTxlDbEnp6vlAYWf46D0noAJTvyZ0cvEjB/gLN33HwwzmKZ9RLoM0cANsWvpZ
gVmyGo4ZPBV5rOnehAGfW91+XJq7SDMpINATwMPa1i+5mR3KYwzOQC4IdYWOeAmxRWekH8HU2/90
kycIdj/iSDBHmRuGyE81MCO+8qT6r1oVXLoU7PPYGI8V3b8FPdmS6DowNfAlpELy2OkYZ3IBm/Ya
j6jq4R3M5JycRxCgzHsjQQn6yur3s3tQRnhuivxrHm0oP7hMr2vDWjrEQnu+Ic7eZTr5A7N3ztD2
Nnp7y2lGXU4+iQRlbOISqVOHTOubdjQuUfJxo2jqwD56OYNryEWLUEwxxO+kX2/i6TGN66sZfcdh
csYCjKtvXSyC0f/QFUbfULvXHdixslbrMKIhgI49ashbs8Iv4f1EyfOQqD6zvuiNRuAgupaJC901
wYJTXSipqx9RiLDMSw+KM2GKFG2U5E0ydHHezeOJQqzg3IrSkOOVZaaw4qs8/TvImNPlw4m0dVbW
p0JyHAa2UJhPGoz+83FFML3AANb6iWCYYrOsCIWLJzmbZSLzvuCbokJ6SsATdQ4CCq34RzBdIsm6
ruSz2AgU5EKh9J0gXxd0fVFRkp0LKjnXT2JnpRJ55uDioB5c5hledKQO9Z+19SVznpxZqWUc2Jyu
bP1d2ExF/Z+D5UQ/WOip50BtT65Y6CTXeGEnWLi+l9u3RbTEFAMDzVLKTIM8dymclzqd4EyI1yjO
/YxCLHInPQDGzfvmaDW4orjYGvfcaF10yfWPtcE8CPLdTMNe9DCnG2zyhV6lpQFgJGKikkAebwO+
6dsVfCii/dYHw5PU7Jdm+JS3L7NcSOM8F+hDGbGmhJTTykAN++h4NHHJ5C+zepAn10Ja7557Gnjc
AZ/gWyA9hFNcVhfdmPZVfuuZmyfsTtVCjEWRAuYzXj5d/7LkJaMdnimke82IvTAaSteXVP8sNbjs
4DJ55aJOHZE80p9B0Invk1ikWB8yhv91u+YjdheHAjjIHoxtXQObqwtHnLKjUibeq5R/D/Asrr2N
tvB/+YBxNHXgy1iNo6ESgdvujKYJVCV50XP3ak35eVlmijCYiv66LOvOhvxkg5aLxQiu86wCs11V
MXYAPFsVCecwFwx9u7Cvx1sbw6JLC2lOoLi08R5EI0up7E2MK/RXtru2op90l/maDtwBKB8naqIt
a3WDTe5AsnHHc79swGr14jHkC8RERNrYNvwwh+rvEHEa85nrT2z46xR7HP5EDrNroSmjPtro8K3y
35o+9+VRz+e7pF/2wr50i5cWoY3Y/6ij9VrBpsl8i9VqimvrxJxbcUwRmzGDWPPQimICP6qYui3T
ZurklwWBd8ci1+I2kyOqs6XLLnZp9stzWut4PY40669MFdJfcFQ1wBuWSWQp4mfLYXNNSCPaRLpA
vQpvCZ2ZXAPFke6JLAVc+BQPlGxj9t/zqO8Jv5VuyIIZMCmcs85wiFoYaHDGLTgT6qeO00VtKP/1
UX8K4wm0PPleE6ybWbY66p08N0PZ+GzcUh3jGJv0UTby8ubkaBeSsBz63Cwj1Glx3BcMbl08BLwZ
wOxdqLPrnCSWDZcnoNfVI3ER+BOk0gbX0yx2ZgNIp/vW4eXSNO4VMJHpxSe/WEiJItSvDg7mfoOO
WJqMKqpQaw97B4l0FKrMdez8iSL3FmniOp4G6hjqqp4/HsMZttXARh4wc5fEVnZkz7/yLuuJcZhM
oXG8H+DIeOm15hKWHv71c3VE7Sp6LKSfvENnDEyDDFgeNWEj9JcSkd4VE5KzASvWw59cDAmwAT+A
2uCYHL6bItXuVI5uriMS3DTvcQv9KrKByB7+Pv0Xh8tkNmxh/sPnOAfF1TBYylLUU8BPHScT+xdG
8QG571pNdLfwQpt/GIjcMpzpXHJoDfD5nHFqmnQQ/PDkRtr9CL9B9SBgOm7iG0CmSsqBQin2tqYm
YY+cg/1nls+nqP+Imcm8etpK9R6b/4SvDmolZ0XS0HnnbRLYKQ8FtoNPkUJKjObnIcBhLAzK7Ff0
QYlR4nxAusk1gyyPewgNLiFp8W/Xp4DglE4EqnK2JcrFq67SIihtxur4FaSP5kd6XMMIRhQlGL2Y
TqDCGOH2rtMOIQyP6sLGv//izMIHX1Gqq2dlj5FLkhlxkpYIHaR74FDYyVJgoF1z+UCsT0KV9LoM
ii2NWqxURxWqvPQvxdgFPIcsfyh4ebTz9ln0Y4/APWr9QDK7iUqvjfAc1gg6pfWEIDGVMw5pn1Wl
AfDhF3w1tXRnDh9CN5dTAKpVXAc2vkgVU5+8axfoMMZboMPPJqYKc79w1j7GdbmzRgy2MG5FWcBN
KAiNhy2WJkcv/6dEgiWpxbdH3F1fvhXlJ+MUQgaOrpsNmio79mn9kH28RvUbVm9n9pC6JgYCLFFV
A9bETjEgX/UhXGG430yxFbR6C/N56MZDuN5x5Eh0oDETRIVSorMZIJcQTW8c6AOSJiwOTGU+6nQ7
atzAga4OLLSBwJ16PeMo+dAXBeYJE/wSJ3yrVOOzC71fx+nrXfWeUObpBGQssiiU63uLmBRlP6b2
QRQqADFc1clV/DYDbR7PbcWEBZmmeJzPDZ2WsAI8YG6td14VPqwF9uehVtu0innK0MKa8fS94juT
swYHyhy2moG/lPcdaQQ3jc1ujtQnUXLJdYfEmMa/Y0xoKdGoqdbttIreBQQj1lDgoybHEC+HYzXf
lwxRnIc7Ks7T337JS/8mhihlsE3xq6edBjiCkiJVbxjCg2t4GOA6qGLQX7R7QTGriqUvZ5r8XKR5
rct3jyEltgNmCnDl/cRPw5TvYgd3oO4bOesDF2qN1L28tpOwwSVYKwJV1MMrT4cL5NjO2B3YV9Eh
AgSr4AJr802Zg/jI8etliEBaqEYOKMvrVPeX/5eNosP9Ix3Q66Dtx3zBwj27fFm5kRwYdNLVccx5
BgELcyALDo8uc4rN3QoHhNWmW5q7qe93lrL6M5E8DospFQfemt+bQmCJ8R9efdA58DMmnTNHhbvQ
x641mkmX6eFz6t0AcXMM1uwRbCERy2kfndoq3MVwRuWbF2g4xCrbaLCT4rCURa2r47iE0emo69sk
vrXoUh2O/oRZiv37REhu2+MMwckEJeNU6j7+uVCLh5M5uEg/0rPTPplEZOssIXMzPkjzFfFbA7pn
2QmJAYfCJA6jEfaRh+XisgNf2ozW99BhYqQOIFKufmTdJqd6ZHhnEMkuds4YakxNv+3JoxQcTnZM
zEyMXinQxaQkJyRGRqbsUeUySP/dEJzu0kQKeCTGke4wnGL9UFrUra5/mPRx32nM20Z/Ekt72f2B
Ak4TZPamPrKjmc3/H+szxBnF/OVs0ZFCW9jpROj2JHAMoWIBtplMzmZ1Q/JRKAGdcTY1712G5cH6
pqzbHd8KHQg9CVKaV3J9G+E1+TPiyxDJSPJLtN+UQyDrXnA4W+c3tjPqCtzOy5YOtwy5ef4SxvuJ
6945DgFwYCY/EZGlY7xp2WaU07tOpovV3MWFjSIKewJG+MwCBFnzACCn4eNoYBIGFOFinj/tptq5
30UebUvWz6tDCCMgaFW9TIbNlFFrnw6SuXVGGzfRGnGTG745aJwk+NZQ0SZIyslUnMzI3DMFLP29
TPd9AfzlBgkkGLd2QNXhUDSdH6vJjZ2Uy03PgDgZ084kYKHzYeio1ZebIjHGpb6jPvIwQK4rS7ID
qxlh57Zn7scTaxuH9pkZYT+7n3M2nDUDtShOBPgQY4YGP/zXgmqfxVDJDOwgmm+LRgHuYWzoO/mQ
NrzHRuExYmhf2M9R8BSAmmodNx1uCuQPb6oxP8edexwAB4k7KsnlK93iGdJrOWjBhCS8ZN3ndQQu
7awOZnR4KGDC4J6LpoL4DO6gHr8Jp5rPsQXNpXtxOMfD5cRTOLO6jODD8kVUqnahu8S2skpz4FZW
s6yHBLjVkR+wHodT3Cj2zgCe0NkSVOkT8WsYjs9/5wTVcGXAjpCkxtwQqo1txnLL0uUIPdUvHNKQ
KVdUoprtS+ep9/mKoaIJO96CGtIfahSDuZ9EOTRQRm4YBdhpsLNzeJawMwUCYv2sAPu04C+QEsfl
sRb5q0uLxTnvKPrONsbLmkPRs/C2RDU3wI11iU6MQms7jI5fs7oZ0aLN3nDXseJLVGU/k/vZs3hy
NP151D4EQRjq1LfZigyehkroU04MbnPqJWLah7AwdtxFLzxyQ/am1O+gFZ0N9bepfzrjwaWnUVJy
vJyWfoSTE50i/TokKRnqkWFJ0yG3aUP957uWM40fMMhnI3c2MA6LRuQdqNu4JHFU7pLsWC4ogECS
2trijtOgnYnniIVxbVXTUpM8YiNKsNl9MVSksKMdzoYVckOFTXQ4NgfNa/F+4Z/vCddxS98tlheX
bSz3aQHe5hEAwelbmOR3fznGXYrzCGrNXMUFzU+cf0qFOMa7j+C9/oXu8O4FsnRZwv+tRflupMZy
Cw0T8pAVacRyr1haoEWXkBZe2rA2+/QQfmG/Pr3N5ookEYrz4B1jpsjqNsEqx+9/xSTEAqfr8NgP
McDNnfrcex/4FwRdnTG6x+Abzaq/VQLNaeotyvEZsEvuv8/QCLz6ZoFkpwC+bo/JD6OUOmGTpO/w
ncX2KDuJ7I8vTqS+nJtLiJFRggzVeJW6xP7bjxXQf2nEGRvqN37Wzv9lAzaSHs7IVn+bIVpYqotO
Z3xQhh9rxjBJg7sikTXwolLzzYA9YpY/ary3sLSlJ7CxDzJJmK9/gTL7ujpm4F8JkRUVPs15+Lmy
O8lIbnfwQlSQSovwk6zGa1cfE88+V2zPBV7JEWOK5Q526vuRJQu3ooJqpCadR6I2Q40hJfzQNP2g
NKfJGP1p2rfjbW7CswlS0I50nOJ3Dfc4fZKuu9Xizd+jnAW99wLHwo/Z9KeOgID0+L4GIeuvzc26
s9ZQRsDpC6ZKvevv2ni9Y3Fr0+DQhahwjwtCBhp2ZCdFMzAQYUXjlNcaTvqyOtSZAsDtRLPB1lV2
QWxJRjxQUsz2LGMvRnQCSEDhuKnQE7ALWxlGlAKpqh6dxBOX54YnH65yzNGrqIiO7ROsLX6dw7eK
qidN7zi5+wMIItOoyadJjC9Z1VC0vQyamvY1MAtBcYc1UTHNFX/7oAkuekM4Ekts7mLdm/emTZZa
sk+YAQpteSqyiDTpV5gB40ymC9Lr5CGVbzQ+y7ehAer2kOvDAWpgcZEOl+XnqAxkIrz24NNyq3Ue
A/R9KjWX4U6t/oseYbqLYwsZ4XfMnHOEA8N40Hh6xuTCUL9vwV77CX81pNuoVu2XGddCQLo8f5lW
7IBI5e4XP+SAcHnA1LN50HF6xUWJXm5iQ/MAYXFPUOcGT7fq1+JtSfsysYGQ6AKBosN0fStIoaXU
6NqfyLJx3H1SXkKim0tjPMZtc1I1WuOUo9Tzq2mWkcoCxGUGp42neZVeWy5GU+Ja0LqBvHYE90yr
36QTVo12LwsPhQ7wAEFXbM8NRsA4zvc9Wtj5MerRCePg9HduWy8ZT6HE5bTflERXM4/ihj0DHXCN
2rT34f8Dp6XGbYIhu46WL+D+TCkc9grjlTQl/Eks9MOzE9110XemguEh+rae20reSvptOjjG0HV1
o4XqjLe1vogWXpZE4N92rx2wjAHpkfWQtOqGRYJJVENr+TZR53M8nIUjIgdo1lhn7MoGbIzl5rRB
OobDsB4oJ2LQYbCeWVjzpSC37qvVvlqghDJAD+rP4EGhSkOaIxZv1TOng8eLcqPH1X+28Q/vq0L9
bmdzA+wlj4Mcw7J26NY1YICFhc45GvYKd+xwFkCAu6dkdyhFfjasQBNiDYcd3jVidGaq4y2sWIiB
ymrQz+PwS57+CGBKyOt0dgvbl8RY/EIFJXTYThXFe9VYF0GCoyzEG3MO2PgPk3tZmJU2mC9a6V1Y
PRAUVc02brPNMU8ex7a6wGXdrQy9g6UclIJ6DAsCrJWDtBmx0KFgLFlywuIGraFJNQ83HjP3oBrH
EXWqLCI6i5GgrpisydiG8hMNrJ3GLf5/oC5c8XWE0xphm0NjqgJqo2PesZ0G+X8O2VWXOLdwc85u
sXVUTKAhFaesIS0+reYMQjqMo+iAWY4gTRnHJW8QhZPgD/OACqA4mxb0FpONKnCzpjv39uoEc+Wv
zbuKsTArCMQFBa50BZc8gSbjYYmgGBOynxzsEr4JYhpZyHjIs42ZPRrJ9qfk3fbJxEBiuBepz75E
N/FUXbIjOQ336JbGDQUIN9pv5ZnVHeljrH2w/1Ke0M09u+8e0rPA9B/SbXemeudXGFov5vf4Upzn
u/7DeWq8Gz2/6m7Tj9baF19peF0RZ/vIqzwsALZ3ZJ4TdRRDKYZzhAOOfR6yE85a4MfGia2HgdM8
yUjVuVsDmJtrjt0dhyGiyY2FBIw7B53NZu0JqjurryqqDcj/ryQNddUdlljzV36jKe/vtOUf1wYC
Ql4HOeTsAK5j8clCjr7B8zAYBw1FREq+ycncQz9gn6/GR+cbBfdzcx0etKA/r3D3Aj271+ig+C4g
8JuByw7IfGrqS1N+rzoTx73BQwoiBzv3yaDXruZrGaEluHHTMn3EGA96W3196OMLb2ga7nKa2VfQ
Pslw2zyOZ+NA4ho1cwsBA08UgqKKK/RiMAOfXymmrUEjTdXcNukBHVSNT0XuM9guhBpswppE+JOS
7ZLZ1xCZq/5kYESCw9Eewp3dPjvLvhoIqT87L4tF17CvvxP0hakDNwQ1oebDzCkxUSXYDbfMdGft
ALEZ82Hg2R9NeawC85NxK0JbiYENDq2vrhp0wB/jhjzcax6eLRVjllsTktOAJ8LNNyB+sPVJn5tx
2jnmnWuC3hL6sSMPtXrp13/mcqooIy00yYTHy7ozX+InhflLfHe2tKtLtIW/lBIrvZ9/VM196t4I
hqzwI9uZxAadiOp5xbyhK/d44bD4ZkGGnrkha47N1y6/Azj6SEM4KPgHj/kn7spY1ehfvB27Pdoa
waVgFOiKBpYdLCyymeV367vAVxvNOFbjlS9Zfk5/9gMtiBF9AaF9Bc+pru4RyXOGtnPTXDQ8srfD
gaVRdHA+B9SrMbQkdxfFe9cP3wj6q3wO9CroHzBO5cETS0moOYF2wuXByA5581PeGlCAzlecnbYG
xcC38pUU6MkPkFFblrUwip1ztL7p7BoYq2JeXrvBjLT0A45NU/hluwvbSzIRctC6t2pk2v9XocTP
jrRQsDMY2YApNXT6O4xphgsvOpHEcgvnsxteGfjJgO0C3FoKjyp6XlBGaT23tPXPjnYtZPoBsuxw
yR+7H1S0RBig0cHdBJHdVuVhvWnEM9BSbsvvmCp+rItg4fnYRe/MsXRdhy4wnofz+lzcSAD8Mcxd
esrxzQcWxlWxInLzmiinVNmnWcCSbziM95lIXPTlgGZlKHw6Z/u9wYwdjlqvf+QcuMU2o1htNMj3
JzY/PW+A7SjXdGU+OdnpS/yb/2II5f3Oh/Q0QH/ZJE8WVqoskPelDbESCwQMBI5se9fugl0e4dhs
sW7l60KQle/dtnA6FRwyyY06TM/00ZwKKmBfhRe0r64coZdK29DsbD01mNY35FqVX15ZBZISAbq9
/jfDMOa7Pk6Pxg6efb3TIv4gBYH+QFwb7ApGJT6zQ/Hhkjfhku1Rs0hpqgHgfkb8dRMWgmIlZzVy
BYxvX8fvmAnaFupP+SgDIYO8ABcREgP8GVQQFX5I8Bk1uIMFEtPM/6bwtpSENdiY5YNtZ7wAK4iK
BWEL3qK0j653musIq7Jqz94Cx4o96kyEmvcRXKrFVY6wWr4xezlgK1erb4IcdYN3lYYb9WCdCdNp
JltBhkNzWO4i8gzm6djkuIphdavmgZJgDRChAXRQmXeKWNFIpy1YsrQixBLgxYfmne5JTEPr/nGG
FJc390n6WGfmAexNutjFaR6wYjgaxQS7fYa8wmilAZ9YgOMGttPR2N2RvruXF5MWPeK4BJUzZTQs
r6oN/ygeMTs9lAUuk9lB1d7S/CSbMX2OfZkmpVHuC8zOs3f5Y/wKYtc9cKHHlqLgEBArdVW1bja7
Nk89znT4PSoxeGYVU9PY6IF0YXlSfsqn4Wsyx+9uyZ/xVgiv9qGO96X3gtQXl/6UM/AOJIjryL8T
1hjdvsb3DZ0hMCPHohqAAjXcrMdnxop8xLx7k50JRo78Gh7R3qPO1hvIuPiN5Ozn6MLrB1fbcU8b
7aVsH1ecX1AubZyT94IfOgBuT0Kkr52TQ3Klf4eLOIvl7XY9uR5/yv3uju1reuuOGj34RAhvO3wZ
7g3r18GBGrPPQwb3p4LxI8PP6r9FpEXRi9N9zf2LHb2YuxBGuX2ZCDXFnZrZiZmSU/dKrOBx+cf6
w3rF+7Uf4YcclUOGHj+7wNDAgs7SYO5wxxI+5M9QLYv1NjusSN9aOILgbOeEqCnwzc14ztKDtQfd
udlM+dmRwLkED0EiAZ7Y1BAyEwc8hNkH68Pyt7ODNtzjl5pz5z6Lxcy6S5iMU67QFveUPpgwzzgk
J5J75dBdTwUNPACdjgvTru8fp/SCg/1MaCY8LcvXLVJSDtG9gWMBfl+grDC5bnHQXNiyeMiLCS5q
bRg+QQh3yTysUITO2IrcGwCNvxC03GNFNB9DYutzVTGLSu0zD/r0QmNlAx/9hnda68Nh5oOgFNOL
z6a5A6d3sGteKD2owx6mD25YEjIyogZRWtAl7yha2OW/Zh8w08iujI7o9uwNyWvJkc2KPZ1LneB6
0nOVLyz4seNjDaM/49kqt3sVIB96g0UKTkuMBboq1V/Sx2o46atfExQGFIIQD2LUsg0TDMBgHPdb
T/+XpWawYN6G3abJN6+46MIw5LNukPCxAiH4PLsU3sOYB2v9ivAG9UPZA3WTlzYODzGJI2p7BMek
e2Xs5lNCUcjRQ8JRPvTR7LuSO7VYZ3T5zqgQqvSbxu2OrQclz6P/8LC0oR9gY9shOnYVVFWyzWed
x4zKXIddrbucaoOSzyGhYvgf0gavD1rW74Snw3g3tyU2PHhuMHCk8DWsgPDwH5WxAKuA7dyOr4Ji
uxMeXfaLbXGAjHie0nZlr9C7sa08pfSVNtxQOCYm3gOOPZzxbUBH7k+YGTX9ezaVBxFNVPwbomJw
bbxoErzjbpMREzxLSALymTGsL3Yxw0cwzp6Rc5ulR7PFJPleTeFHgcV2qFYdMAQXmnb8KFSAJS63
8PsTKt0CmhNN2jE1nybyAoFioB9AMcKOZ8IsgzV5JTgfnQ1A7+ACDH0VBEHYIoEQj/LwUtPG1W2y
C6mdQnABZ1SwdnbTiwdIJm6b2Yx1aqH/gL69jqx0OvU/E0+NlU0GVPOXyenf1KV7wEox7MvPcAFg
ThW07iwc+pPHC1iFeVSc/EsIAjleEEIcAsFIlxnjduXIAv0oCiyGNeHk8PJWoT2ajA9ty1OjVf21
8sITMm/bfczr9CmDBBGpDlmIHC3FiHW6aCVmfFbZgT42RXmYCvjOOmtXvT/kRrVbowXKm44zrXMR
arzpJGeytHcFRWVFQpRkjFqq6fNl56t2zLKMruSuAQaGXNVNxatlVddI1/4pZRNEZuc7GDIRQRqI
LXvYVKzR4XImhF9iLWJFbWDg3SlcdRMtBodrVn3pNK4E0qmJ45M/+0c6kS3o5IkgwOH9a+B3n4a9
m9Pi1thMGIUGl6QIgEley4S40KyjZA0NdE4NTpJ56PP3MvFORo16GeGOWo03QySbPHGyT1bSBvWi
L2Au7qWF/VvV/XNq1eeFos+nqbDFMKBLQBDHa2Bw2Kb8hPFhQgZQsfSBjGO7zjlGaImPIyaYVZH6
gkxiq+cAPZ2VN/t1Bo7RDwakP1IUn5D23+NVV710GFRvTAr3Xzdyyp8MEkOJ6dorb5lF+h6g2m+O
qms6GiQNljI/XZmAzNrnr5AzN9z13Xn50FMoRnsqHn4krBB9+fx4YkzkFuwGenIcZ5CI1T4BVCar
GZSYrIp5FxNzur5t8n2HkPVgQUz9WMkc93E+Z6c74ll+xq2InkvtTtJ5ofZCORjAcFeUUxL06s7F
tgN6K1jWJxpvsu6jB9Lgy/zaZPuFpPh/+cd88eo7KgKd/9ycTOOc9jwpgVZcp/yfAVvAt+tLX76z
y6E97ubt/LTYcoDX2BhCwyHXYZPrAVOfjtQoOzs3+ociDGa+LnIcjhMEQ2f8ihVC+oiMt+ZppxcM
/h1NSsWyutzjhcMS6W5sLmvBLvMe6H5ja08E328TcbmK+63dQifEZbJu3pP10cEWVht8CFLwX6oc
ux8Y2l3J1hVLFx0PCsKRQR62oxJvau86cFtYDlUQnI8A26OH0PBeOOImRt+O8txjO6jQGplSE/Du
a4lJm/7FzYOGfk4vfqqKW2d+0hiKRDPi97jog+Eycu5a52BiAh1kS9CqO1Zn63PMfI+w9Rng3cBP
aU/0FruVvHgZpkdz23o4WdmRD1BgMTcECjtN5w5FaDu+Uw3xtKJ8qfOBPpupmKZgvWsRtnfHQr0K
cNZ/Q1Lq8ie7uscZEcS5wD27RBEZo8XwdXaxHEpfs0UjZmZPyQ2npCTITpCTpbmgK95TEsitcMmV
x83Q3oz39hcjfoIb3x2b++LWoml/dPbuvRbw6aIlONIFcXW4Lz3juI7/QRqN0kP8DeVwqC5r/2ZN
926FwvqnvrPeIBadS98InDeKWKDtCOsN9K/sbO6HcdeTbO7RIm9Gyu4LGeRHeI+nIZhO9TE8YJcQ
3neBezU5J2lOdlEwQ9iId4pffOdHmAdETF0cA7vNvXsl3KWIHuIusMM9MdRgvvF+NlgxbVzCPoHC
kbBgkxBvppNhbFFScmn59IweAS6/F+OZfHP8m30Y52RPnVRv26ZoJiCVbdMfy6SJJxV6R0g8GMsV
JxlKhIrZznbq4W5tbO+JuExIgVxgLIDYQYgjZ/rCbwEKVeTt/SCM3pE1ReurRbcpem+df3xyDOLU
5msobmmM3/HwHqF43Uza1WXwDDHGOKTGJv8Rd4sZCiDQD/vf7/ht+VAgd/8CuLRBuQbTxbgSaZR4
++mFYKoQKitWlhvbOQyabzY7HkG8vzAzI9OGRXazKTgrkfoYF0JUY/My6/LJqOT84+1HAyRKw3Ny
uD7lPrxGbIQ2uXLiZ9EVgDzHxYNm+55LCPTJh16RAZ6tdI85elltLQWjXX4n+B9N57XkOHJE0S9C
BLx5JQmCAF0327JfEGxDeO/59To1kkIhrXZ3poemUJWVee+5CSQwze+mA//7EJerlfFnYprdhdFT
jtXkL/9MGdYA6ghYAI7tRSp+XcDHHpcR/ZbjSCBWi6alnzs+PBM198hvw8AMBg5bO66z2A09ExM0
2DEBXsIOfs1mBpZX0gTVUujmM/pdeKopxXcJLhnfDDq+WTp4vzJMTLDStJOSNTw50Ml7lRoT3RAS
1PltchDne7Hm6nCpKFTWfNbN4i22G/JBOsfwc/QA90FjoUUlMbJAwrUKWV509wJ6WuxQlL2Vr25p
rjSr8jvc0boqiCpbYSUMMsTk3BnAacEJE8RISmebnjh8Hl7DJg7FPQadEpYSBwAWUrSS42FN8Hgg
yz5f03xAXonqXmf9M1QJnC2a05/5bnnaM9NNTK00SQoBQ4l/Wz+GCuSNO+b3QX7IK/GlccuVgyHe
Noi7r3yPS+nLHpalduf8SDuTSeRR+oGQAO4J1KbHHxkmxOe4SQAOPiUQlWZ4Jc62mT4oPUtaIhNZ
Iz4fLk2pQHPO7EMJhm/0NsBeaTKsxGZ01wNizpAwSNFG2kEKosDg71l69GIqLqtrHiq8ECSBlYf4
l/XA/bs+MP+IrzQaubHxpvoDC3MgUMnalLBPMdiuJu3KKqZTT3dLvw9cP7jTaNwdNg2z8dUDyH1E
EUBV/z1En1X7rqi0LHn4yDx9Q6KZOh4fFwA6basweXKoVVYUqgvCCq6zO8pMgkK5OBKjHnCO2M6p
lI70XutuU155iRGN9DuFD3vOI8YXya4Ek/Hc/xroKostazSq97wEjKMyEyCPdnBV7QXupD+wVQ39
gQNlIv2RaNgbP1cyXARk6OrloHggm9hXza/9+GqlgFXf9j4WpwTAJOr+m8YnQrfIV/lua5YSax4j
ypVnZC62061vj/khtr8rMG9Id/IXZCQsAWkrnl+eLhzjV01icVOS0sl5tusTAvHoJHaw2FXvS/3O
r2RHXQId7FuzNgO+NFQww02+sSzUG6sr/Y0QB9Jk/cpYOy66kPI3mqk214D9aRspSGVAOE48Xn1Q
HlKUr8Xd4hK2WDUe4aP5XDfPE96x3i2f+CLq9sh7juKjqgbxa2TwJcgwiY9q+wt5bfykf1tiSNHB
cKza4dPo/Nn51ofvrEEi6NAiplO7sx4wWl61ZGure+nUIBLl1nSwmU+5GpMZuqtfgD3jOyULt+jU
4nJbqFtmHk6J3nE3bFWWKdETr2V8VWjGeQpJEWsUU5l+QBrzgzBDurUhYy8fHcxh2ALPCc/xpXut
oMMEKJXZdY41pNCKyMsdd5ZvurqUVOd+n3+Yrx1460u5J6qDPjbxiVzagNybRG9wXj18JFg/4/5S
0GVZFTsuiAx4jrQ8kXQgfNFLBnVUbTscbs30UtleifTdTVMfmwKiA1QrbpwFduMjx8ZgFh3x8s0I
rq8VmnIGfuMNC1Wsb6M/OfNwtJP3w7r2JwUL0LooQcsgHgY4aa21ZwcXGlNfnrTmaLCNZQeDZwJv
9gC3cGeCW8Jf8QK2mPJKd+VsG99JrcE5NkjMl7bUy0hpaN/hWXHngAyHoEk3tAuaY+aNC6MSLsZr
VCYbtsQb++bjzqWTgqbda4GgS+zYIvtwE+76G21QoIpaIL2rnUu3KFEgpq/MrXxFGwMuo2gOEoo1
LPYOHa51Wrh8zJkXItfckUPFnh3+VD/Rr+QxosgeT3SyeZtz4IjNGJUuVBv+EgORMvcdNV7nIsDl
nWFwJziTF0YMMwbjZs3Q8DsSrz4cdm1K+J/L4kg5Ri2i4YKZaFccpWvlC60/RX2Fx3ytXmkH8a8W
dUNfQnqWxWGhXESNjypnE38kfuaDd3xXI2/hlAD3+6NvxzuYG19zVWyA5eZBDT8ekt9mCGhr1fI6
utaBzj2Pwwv7MkON5HJYPum1Jld+zJh/yMy6SK76KtDiB4zM6qA+Nuh0JqZLfBzZIfHsll7uqWB8
RHf1NYSnyHZGWXgkxQRRV5X6BPxyonBnd3DH9F5/HbfmwgXNQwkk3wcuV4yKvuufOmAvqXZsLOwf
/G7pt/5rdhRM/HvTI22AHeGoANtfZd95Cn0X6eFGYb1SsQSJ4nOI29xn+O00jViBOSy+tTBJk1j5
2FA2QOZFLfWu5YG5o9pI/1QE5+k6DZAe20H0a/xpb/wyhN4QNFEDf+R3vvArkW+6vgEw4E+v+h7I
h7mV/DwQqhZGiBzjzru5jX7V1/bWYAzFWbp7g1jia9fmzKLj+HBp2exBwFlry2NcwKfKuucj02S/
Zc4XhACuvhKP9MF3Hthxx6Lu+BPkV/mVhmDij18MwLnDfDy4Vz7liCQIr/HCu/Yk+bQ76qPjK1i+
ETHv+KwggtH6ZpXao+fyhSDre9ySzwjZOhccdA67xTOu4+0RxB+FH/3q4HLWY/BvszCjIBL3yFVn
bsvuGCcbjpS/8DcFFuBlvAQPAQRAQFcqX9L4mWk+XkLFU9VD9UrHAB9a8scEJ2Z4vaatJto/NDs2
Ii/gBfmIZGwdr8kOsG5IWG0ZWfnFYRbXCg85CrOe67h7ePO980ePm4qvXkciIChLeXobFjhquXCH
a7f6YdkKnequ/mMOoO4TjPlchWVoA2vRcsN2xW2LclYJlDuNP6ifj8VV7uzU05b+YePQJGKb4DFT
5/3jXuVbPGkTVf/0wpB4zHYIjzDLwP7kAQYortSuPu2UPZ9O8gfJ3thHgXzNAIsTXEtQYPBgryUV
c8OeM+8Sb0TKL/DCSdDvpBAhMuJRcEuHES7crr1lANg5FgfxyJuqqHrDHzYOxlNDdYaypTsktGIU
+ewZev2N+FF3ZTBTV9A8AVa9gmrDc0xxQOE6b4YDn0n44yQ+WfSZP8f/GrhSda9vKLk113knatEg
EHfdUt91/nR9tKsBwdeyZU9IfBrOj/t4Q7rEMDImWZeNgynHI6APzMATMAiRRYy/8c3RNsepNKPt
ADLHo8KGAzKbgSSNO3Y65DaBGm5s7OeohS1XA54duZRSxSm+OsIo7FE0Gy9kdTP8Yao+hJDeWMwU
62wP0XfzbR+pRkABYup0VsZ54Tx1KTpksMv35P6ZUUW4/VHfmjt5P+0IJ1CRN7gtdR0/04AWtwJY
9Kp8ztcZPcYXF7+hZUWuaOKOb/wxQ+ZTAkaMhGVCpDc0XO0S+gMMOpAjJi2FzWx/Oz9sWVxlklvy
ziM1q3cKm3nTYEEIYDMwrblAY/nheDyy2bUoxWgkbnmZ/AETTwx3QW5RGGjIJOf6kKO/f6zya/wr
7j+/Jh3515z1cOdPcVgEFAs7tF6B8T5/MZQEUMXIY9/wPeMI+EfkTX452Sfe6n3mG+HUuZNsY3R8
CvawZZJVoZgKHiAz6m2f7UsgXA3X13W7nQmSK6iXFdMfoHCznncMNzdTDIALbdRamJVZApInv2aH
/EN6j3xEjA6aDJobq+F1YCTU7ydWNZYUzG/ROuo29rbF9+6pbEOQvH9ZBtADMG+gMg4sL7kadyoS
4y4an2CnN/OO429HUBeVK/f1wOIqIAT6geMiayF6nO9UGAtXHKfEx9Khei+uc+Y/blCILQkXts/Y
QMOFU5+Ta4tQPzAwfON9+HljltIU69NYepz73c9yLQ72D1jYznAd0pTQBF81+tfkkOAmoHpIvK53
cZKLUgEXNR6FDWWFPwdL+DZG20Z5kl/LI3FiMacFI0+xjl16pac56JnjnMaVhrbcVDfoXhZcrGdH
8xAwsHFWbzN58S6SduDb/2YrTHdW0Ok0iUvb61HPNvU+JkD2sVnyj+RiPqtEbDK1oPRnQNutUelL
s7jM9ehyr80nP7/bDunBu2RH/cmETMUIjOWpeBn6l0V07fUfvfVr1Rvwf0PJhk/4CsDri3qkp0Pw
ekL5kHIdPbNFlfJOnNLgx6jUgCnLT9hp83FLP4sPirkoA43140KIQB2Dp1pZJ+fGz2nZlTZK4Dxb
NDokF5cyImgGbJ/LK0rdykdph87epqDjXh4wPJ7InydrdloXGxSUnNaD4EO6Yf/J7j/DgsHkwFhw
TYU8UpQirRPDO9JHskTMkcCQGRPhjgAS1vpnF4m62VnXCzL+dYmzgQ+eGTVjU1E/sV9aSHru2jsV
Dphx18Yl6Mfu468BcFC72HdMIh4lgSslC6Tl1Q1uOHw8kLwb059sMy+gUWvr1UZiBKwsb/K3QVrJ
QCTdUcn+whrx7V+qXal3HfTNkos+IC50YLQ1iBDOu7O87JlvK4xYn8pbQSUP2fuIhjuA2s3SvzHk
cqut4vJhOc9YXA/ToXjtNvTRV5IbbkjRW0/bxh+2tZvQU1lVHI7FAdR8vpY/DU89ZwemiT5GUkSD
yvfjI3L91cfIe4WXdObJj5+TDVTTTe+Kn3l6a1cfHJD85/J0RVayCVe0f9bairKWv97xxqxMfhkc
H/7hsBv2EtoMiVFeetG3uCa8YvtwGx9qsze7nS8FxRPKDH85cIVcedIRCf853D5Ry22KXbR6+jB5
8HfQINfLlvLEQ87tUrUg5aH5sf65Kmt7x1a3PeSrp3717yXFwfwHgMDeTzziQp/5PiUrB4fyJzql
tbm6vXV+/f7z9HEq10HoIhLnv5hc99y6WULtmnnGOfmsfpFf0KSdbwp3t8n+0Q+Lr73Z3/I3rGRr
Wg2Py4wxN1mhki097Wdy8WXcrU9lO7iUWHwD1Ixc5kJk3IdnnURgx39bg7m4kly55qt7u85shbOr
rAff8aj0vCte1WWLxXZDZMoeihBeKMJp0zOo1LW5Rou+ep1XPz8fyprClhEk3DAPXcRu+WDKUtLL
Oi47sCRoJNbBc7lmf1rJqxtHD5UR88/TsrFXp8PqUibkHm6Ye0UuI++f5QQOxSUbZjWvr6ymo73j
6uyWxG2hMlzhyON/OabZzhjuGwpzfuK/AK/5PSgWjZi0FZ44DOxwToe96ToHRdsYMLkwPKwmmr0u
tzfzRZnwkpJgtOXbkLmCBLQJ18uKPBrA2fANnPiQ7UlxaTsKCIzUa0ZmDzRTTCxvxrn+1F6cXb1B
qbauXto3ygHSwwhvQmAev2ZfDHagELowkfeGb7rqUdrh14U3Qbn2Z74tF/OtJSqC2IsRHsR+3oyH
8cDVYcvEdBv7pCPspS3yEQR73h3zSrj6ZiTA0YR2kAyDNSGRLxMayup0j7bWH9ZnBlLVXb1ERK9R
HpjOCaLuip8Cx2VaGVf7oz82NMkQTVMA8pa/GCY4v5m1UT1iFH6WFzCk0T2ljj2Qvs42XVK+I9hS
V58xDllqjWP4Q9LItP5t1Zf7eC8YLb+o3R4O4kXBCM4FflXeF7QNpJOwVWHX3xqFy527kTAvrgD0
Z+On9Zd3Wy4PeuczaVa3BPdRtIoqlu/cTcYPLqINrbBLZruZLLoRNBXKxqv+oHv2H6jL6Z1Bkv6k
jjWCAbuAK6B/DG4IZN0ihrGJ6UKBRcdyVa9Q46zr+4LFXBfwKi3bNe0G929+Tw4x1RFXBsorOu6d
6xxHaLQdP8tlkE4+AL5gJq/cbqVn2/bi/lBLH2O7HcaXpLymJ2p4yCYZW8ORZsiTcezvbI2cVQkL
t13TouyRGtBGnl9Va2O/k7dxFO6GWrwWAfTniACZ/BZ3J1nMDLYExJCmg9HctPIXhKauUCNaH0Q7
FKdoX3kTW1e37JMzY+3t6CVbEW9NhcoYCgEUpwYk6sile81rogtKl8QhDIWPfsc0wOXv+G+9h24D
CfEJUVn9Xe5Nn8E9hiP+bl/vzV/lpJzUV/m3Okon88n25acf53FJxB7J7enQndVyZbwRsvRUZfkP
tzzjS6O7XZ1FB+A3+qyzDVZA6pwswsUGg8bF8eQ80wOqkNBAyfANZzNswzPPrwmBxWOaxSnKfaDA
hlFsAKIw0bqQEkgoCH0+czv9ZIB7aG4guOMKLuI+SPSkfLrxYWkhPcEgPcX8S0d9xvIgEtCo9jAk
4fghlueBq43ECmeV3zo6OqjgNBrCiKhXONndFP8uuwej4hW50wN9B2BVOp0JD+c0pRpZfqUWwMVv
HB/FHhKm+JSVW05Fh6DWwVPtN5Qble4ycl3or0DmVHgPa4Zi2oB81NXZHdiAMzdxnm3nS2tPtvTd
/XL4p5WHMFt3PB28vgpH92UkONW52SRs+hN9DYaVgL0+sf3T1sN9amzdyXTR35ELc4goebmTUDet
YnP1wzs24NoCV8bnt+GcsHkU38t3Kxgvy0E3g2VPR5fnBqzSSETfhksZkl+G0swvaBpFz8MTr2l5
RSItE9m8sfpzXSN6pwEBKL27UFHS42M4KYqyaSM0Lrgyhe51P6ZcMiCd2S8qoTZIabqS0aDCBdTR
YAAnrLrJWZ6ScCIXVdk6TrbDmu1gNxJ2UfzNwQDZRzh6BOFpyPJNjc1YGbVtaX0acfQmOWRQMGZw
wsh35lwoGSYqR5W81MocoDcupODioZ0MktJChrCcOGga8NJRd1PSzdk/sb7O9DHG4kUmAOU+ebrp
Vqs6IMCwbRqAD0jk++mwDNeHeVT4otPhIIRhZjGsMibfgADwUiPTpohBpGnL5Vqld990dA91L0Ov
r6JcrJGOG0yNYaaEOZGlVIytL2B1Cf9Qix7YgDZNHfulrm7fFYlTNHS2INUS1LcOER8dtI8uKeg0
4j3ud0WKwYiS22llt5uyt6r+ERibvNFeYoUULqQz0EriJYYYjAAPx7uW+gIgCnrRVxVtP6Q0AsnK
DX1h5ZXoGKUPOncUbJRYUh4IN4M2+wQcGI4w9h4Mh3G7KRKAu/TeUIIKWG6Tsp7VG2YyYa+1l/pF
SzhbDYSg1l7IXwlkBL4JgVY62TOpwmwGOSDc5Y0AvaX+GNX3B2noOHBi0AozyE1d2ndsjSFdct55
h/HKSL/BpW2nmpWNgkXK3gcuH1P1w0cJI0fim+M3/+OIAl/eCSNmqX9Euj+jZXD4Es2a4Q9tOH0E
KANg7MHaxE2BBELgA52ebFXcPP0TDrybUG5URF4ir85jZEcMmBgBSCi/EQGRu+dkZM3NNHQp92FW
9p2rFmBYaBnAJ0xygo1SNwLFBahlzaeF7EgQZyzD2ZVh40Wj9ivxllIn2Wj4jzJNqFm+RwQGtLmT
6VXAW2YMLBLsescazi0X3oV8pKRrz0o0PYPLnGb0bbLnQJCjbIfeWCJIYqdlbWbfFTOILNZRuZj4
xS7Y8RXU3/DdMF3gEY6Me8kpWsmqO9O6k1OCVtrsMLXq2XAqqnmYCE2ZeNIMBYN+c0Ho5s1W0YlG
9F4cgNhYfJf4IsiEPbAG7o8lToapJX7NGle6doF5BOFMoGnBKXSJh6mqp67idascbyiw+NCBWOQd
WmKDVxLBbZ9vQsgiKLvIakjO2HX4QASTUGCZS6Y7dr5HjN8KjSXHl0bDSayASnp6FGBGUcVnGNUz
7GgpRlqeyAcNxQyRVo69PUVTxnOvdm8AUkLWXp5zbEKLENiT3Lbf5REjoHgOWUct5zSEH4EBAze9
wJhxEJ5kqn0ZUwmJAT3qqEYsjVGNKRCEh0miC6R8dE8dPiVwsNHy3UAjksI/K/3hjAARuOBDkkni
lHp9jby0mmykitZmMN6EuBX4IUuKWbcrNceZngBElPylMA7ce1PNjxfrGNFkyeT1w/TaRtpKBAvy
lKIv03TLfYw3i38Ai6imVsIfOEWMSOGvTl4FTCoqQlcXxY+OFQxHBgnIibMZu0Anq0OO19gJsROv
+AqFl6VjkINv23IyTNnPMMCFX6osza1pNWiiWNTa96R1Bw2QX0mRY0pPMRtfVYUHfpuKZaJnClXF
JqCbaCdxwvHWWzKTuOg6XOW4uU4pLVATcqtBxgqhqhElkxytQKIlwPYfEXsOU2oEcHA9Ip0rvfrO
m83Yyvr+LcIGu1DjLc0n0DkMQiYsmQjpBnGQaAHYETAg9bCpzBL4I8tS+QKma2IREYC6BgEuDjG4
BCgE+zp5i/sUKO1LM+XHmvjx+THsyvILGlLI7ZXfTNGLJlStkQTTxpIdIGERcppQbBwWoDG+JqKs
aJU1li+IUQMKbsRqJlbZaLTX2SC/AUuo+XqqUWYB3wo+47pmJcC+g5fA3lCzvVpMqjtAmxH2/jnv
gdUcedfwJYQ2e66xppNBalGmaxYAtmtCxx85bTGPCFvSFaIWYUM29OoS6fq6EO6KhQ1/bD1oksL5
b9G0K1RqnyXxVX6UkOrw2dl4X9rq+dFwIVLT8xBe5laInjQB1LPEgwcLiG/qHzBMQe2kdxRAW0WW
g75k+IToVCH9VmNllg2yFBOADIdjiwzewSw/qhbB9oA4q9/GvJQFLRjcXIKAR8Nmsb9Kvf4UGGpE
9XSrU/zRYfuMkLOXKGIoJXTgDf87XGSdPjH9Rggp0MOZFFEMSDKIcRVhqoHrzGm2EeqP9iA8m3OK
vqWIL8aMKSYlZhi7PuaZit0cFgyuax03PdYnvgs1BdHurPoJwTMM/Bp1BkE2XcVPfDAbpcPCYdBF
l3ZGpkW7px6FcjLaaIz/+HA7jDwRLCIBmxMr999f5+ceUQz+TxBwKeK2gpFmJQAxFse8znUcxtMi
Bp9QuARqSc7fAGAKZiT7XF5/knblIunMyfQjYZa5PuEOHVesApIEm5RQkbdptBVayR7zZ5nkHKqe
+JKEjFUgn1Q73/YdCXaQ/iV0xOhkRVQWh3xbAWUXU0PzrIiHNbPIMhFDP4TIyU6RlieOY5vtUcJO
JpgVJcowVUBVoKfw2xZaI2q4VTFeoupU8+KmKpyMINI3Qj3ZAAY2sOWV0tsUMiHpaa0t9M0NorpN
lixIg2GBcyINayfS3zoGAwrzTY5RrH9jy1SUKDCPCfQ2HwhhHjaOrB06LqSKynDI8NGG/kNhtH/g
enBkisCENgms0rnlWYX1j1ALxAJsELS6uUBFTDBzojxVwGYGtZogLti44AVJlAhRXVgFP2REomOt
+k76DVMaC//WgYfS8EsFXXYGUl9iK0wfgJ+JI5MU+RBbsYf/r+8gYOw5sOoHmxxpeqIkLJAoRzML
ZzhzI6ikI5NMTgVBeOMsFYYL8LwzdZPq3AxoiQJ0BXDQnmijnh6oqK2v3PnO0B2OwEmFjphNQtSY
UIAOTVv5TD5zvFwR/e/G0dD6clXIj/GciCXGmUDoCfZMFDlCz8wM1n6mNHM4FkMHDROjbj7EfioO
Y9Q/A+ATBx2kIAHA+qf2zPJgoLdjcxSTDzDa0t5CqAD1w8v7x3EyviP1kKLtjhDSjPsaZpWmXaA5
dDTFBZLPKb9TJJia8y7VIJ3SW6ZgpbsAZamBWOEkdbgMvXd76ZegMKpPKq2OoAFUoRPpupRSC1YV
nVETu1j2VGDLSLN9gVROwmMQ8pX0Isc35pNWBtxbfVAtnNbD+1KvLMrtlKKrqcRYm34nW98Uhchx
6388CXEEDA51KZZfoySRwmF0G/rju0DJgtmsLGIVE7R22lNBYIXIuajCR9Cjg85kCvKKko7h4cis
l27P+MGnS46DSLHoFsoBUKOkJKNTfjQTCV2wzh6IR9Hi1PafDbAH9ihjsrh/ApkvUJcpKbOgooTr
l/oZLM8KYGRn/AnqqKRbr/nc+lPe7VLWgIQuZiB7rIM4hix+0rjkskDn6m3RzhUHChKezIbsh6RR
uKlbcddD2cGkaaDDR9xTjnBBbJ38GQJ0wlyS9jbF4MNst9PmYWGeo+QiNA0OIzOIt8fjJwE7yIKa
s9iTC14vF+E6Vfn/QVp/AvjueQVp6dto8v5VVALWaN0meXheOMQk6uMKkIiMVZhvTEcuLHVMsYjv
ffQ2dDcnfR7llufjO2PDsZJDQpiNNinXTm/BlUvoMzLf0U85ZceCD7Y7T80MTwLUAYnKLaaoiPyU
zxCrTFUzsGp1xNXcbrpkVwC/hz5VUFN2mbk3kt4TURSqOXmzbm0tcZYkM2BIJfFrinEs2BG2aAF2
cSQ0XA1hpzqHfbKnBMBb/aIiEh1HdAMEgYS6xokdnRdpZ2EWxtGpF9331Aw72kacK6xJHvEcIktT
zr5AsGvTtBe1Zm2rQRVb13SeeYPrwgKBiOdcMAH/ewIIvfrETTmPZMHaQB+uMDxkEMsza/s2djak
qcUG/sSWz2e0G48Y7/+fS4yDGiz/fVhs5+5iMU0l6trGqd8veIEWTKLpKdLlV/BtOdlfenc0UdvI
aUxqYcdDb/JgfJVJeBAQQ2ztT20eVxA1ulOj9S5dOQPYSqouAQSuJzl2jhn2YqNLLuwvKHosCh+R
iCD26ZxtW22eLRW5HIeeTMqCZEdBMxk8EYCAnebexbQpKkKzZSJ41JlIZC6dI1KmdoxPaSYwnrdq
tryMu7/MwFigl2IWiN7WNNFIchYoRIGHKTnW4S0IRPo00ulBOMLuKqgm40C3jjmLidJBqXZOpe1F
9QOcUgc5oVTduWj/oFKwb4oYGhtk+QThsYnpN1HfzY0XjuYJsAIpZiVtkviSgZ4WjYm5IlTTmTAG
wbTEdzHMQVqwB1jh3mH8hIGEIdt8CvN6w+c1iuRqFUjCQkcKTgGxR2uAd5uxSH152I+RubHFrg9h
tHyeZYw6TAGHnpZz/8xx0EzFFuIRzrEQ3gZA5x3MRMFXo7REy0T2NT+N+B807Y7Kumn/2vQeRW/j
g84pojtUMxU2x0pi8MOnawH8pOLhj9i5JL534OPhhO665e0RDftKP1I1UJzbq/E1FCpd7sZVerQK
zlXKxqK6pcObOp+EZaOkijVg+gugotSgoag7T+QXPSDcCnYmbjoqE54HTEiaxc4S4/YDSRwee/LL
cw78eC1+qCCpK1Ly3A3We0huGduhA7tfPJni0FqiHVttV4afDoqLDgLggxooQX7Yo7pJ5AbAacEn
uzxxkU7n/Fm1lmcTyXdHc1Lb6cIz7ZTPacN9NzSxlYbMUWkQwePaqfq4VUmFV2kvaI/QbYmn1UOD
iq7b6GRRmZInAieMqnYpTQUUmjOrp4kmAIU2mPxZdNtwa7Ywh81UusozfUt+tarvWp32PTuTbEt8
msX02dKtiSX12CPsdxY0/b6qheeMn5JW2lGhAyQWAcOcpq+RkJ2TBfUYLZAFIRkwTmDGIDo1xN4R
KkIe/hGphYp1cJ5LTox7Hi5P9OUBOa8ApyX9W7ZcYrnm3gR7idrSPBsdkzZxe6Q+KGN6N7QncIrO
UAHrAa6V+5CxxRP8LSI3gZXW7a+FQXHEwfv4703epD3Au6NcG3TTtzLtCNJgSdGzcOV02gyhOP5v
wJ1Rau8SLvJO2ZwFpEqPcdXlxVUMH3VFRU7C0IcGht7wSKUvqaDDEXASDdDHuFFbVfRaKwDCmV8u
7wll+2L+8aoNFqboVOXz69KzbyNfQsOzaAcdC0Se0U0FsVQ8V2izGwbNERQjO933yC+z5vGVYwsI
u0C0GgV6IYWxXiT6OamL5wneilE3Xwg4QueHy5RnoB4NCQ1SC/nS4a5kHbyKchwE0Ux0TsZrwop6
GCaUZul+biWcpQRcjxeHoVA4+CZPa2U0p2Zh+CPRnrKkxZs17FmzdG5G/dIg725NxsFjIB7csQ8P
gyRtO5RxArDYA+mNkVVvu5ARmKc8SGwXtCxzl0xw+B0yYJjfJNQiDSZuDIlLINoJC9pbFL51te8p
S0F4cPiKTg9VVzuUmwnvzKOeTzkRBQ3gyvlxkGxqOSpM0cGGoi2F4UZ0s6hZuHmQX2saMMEp02Vc
35NKd8r6yyTSkdSj868fs4vPMc3jfyXX+CMg3II5wqlA+0hynRTTDGNuZEn2qa/eRb3TkoWkjKY/
oWodJ3of4lEgulMcjLMQMpkL7CE3fGAvO45kajth+c4+IqitMfy3MN70Bth9aibsrewSjDZwuIHw
2bK5pLCKI7rwNKVtcGFOuuxzVD6cDAKM8SC8Q0LnlmnplzicshYvEA5mSk061EQkYIldGIM9xmsj
7SNhpZ3K62zq2JN6n8NzpititnCOwZAzXm84abVBYacQlaZODrfkxr3hgxx4lxqkRIt+Mfro3GQO
3ddnAfAJIYQwx3/pK8gD2NSTciYdRHsKaVcIsAvPslJ9JaYVLNPw2jdk0lISiy2rmwYmVMz2UiUK
6myXSjkhtyz2ju6DLSunfqLrnZXLoW7I0wBEKXiOHCIlre8dxwT3pdGGQ9BwY6GdLLzitJSJJ2Pm
g1fzHFrcf+FfLWHvh8gTjRZPMR2YmnvFSM8frFT56Gnzju8RiTUVJKglt72lPYcxifIZiOgi5Fme
BmerGNwAqBiDcsL1RSGGjiYvPxwqPK0glhhHGnuRYy/Qj9E5dKsa02bPeAQoXiBpoBdpu6vapZLr
Hb4M1vZkloeH1J0G7Qa+tSSbgwhiOkdx+V4lwAO714kmqmCGUoaPTOCEnxsQUCHEX+WxCri1QUDv
08k78KuIg1RnuKCPKzhGGoEvtTa9Stxd88qbOdYZKdvkDXE3Yd5hU/uLhKCUEB+DJCv7faSr6XBz
NlCJwMDLCvzK7XgJu5JK709ko4rfQ84s5B1nVF7Nmmc5RQ6F214yk3MTPuR1DoAulgtmCXhF02yE
QEJzkLLTrpj1ompsY0RHuaR3pK0pzwVBM93IPUZH5ajpPk1doocxiL9N/fe/cIXpIXyx7N4pr2cU
tTsUKRPu8Kxycpj1rhVibZ6WToJD/r0Qrg7KSVZUd0jU45AEswIM2vqbasJ+5jPxezLN84LkO/oe
dLgFgQhgUsVT1RsYCxgDVDKpglX7pMrLZ6XKR1Uvv3TCDx/x7ANIQ7RMDNhPhvjIRn0pmGy6wTVw
wGBOvhG04GRhIwthmDz4rAszBYVgf+aGRJcKuQg36r5RwDowZrdkMHMDXqLPOSt4vP+VY7QAhkg/
tqG9MRmpPNAp6pkYF6Hoct57fBE51gGYAZCMyP/8hxKA9lWwuRPJHDsHG9+igHT3gdIxw+K7OOmE
edYEz3BBbJlwNMlNs56HkI5Zb5B2ke+4d+5TncScHKx5SSOe/Yh+i8ELCImviJV6q7bGAZ58M7/T
/LZ4QrUSc6tMlB+XsaE+dZRoLGUDlnHNKD3T3ueBwCpBnjV2j7kDsvZmth9VctGdS8zwTvmm7X7l
tkKHMCRCuHdgmJOElw7PdSmkD07AyawjKYwI1jVGyisYdXGHjxuKgE5JJm6c2YQGELzBwIxO4j4u
0KrylPt0A6RntUAZoPafDG/E49gxKR3UbK9I1EN8ARZcIuH1LCKcgUmBcL6lpdvWENd2jGVU5uZ1
zR9tYr4UeFrzZaHPn7gZovOS5pnAmzVI5cUXopk0T7DLA4LR7a5kBFyvRUVCQ0o8aI9HIA0dCWcO
0DLy3tnvHC9JB2Fz/qp4u2aSuZEisAwj96b8WbaLfS/aS7N6GELTC+1uN3GnT+dxWxMpFwN5ydEf
0t/tqKkdnYcZRyfLzOJZ7YnogOwOaNXCT8VnWm/5vTGJP3CjOoNBHOqYZ2u64V0Wp+Vgg+pW13NK
YfUvnmIgmjAOetpcHZ3nhyrvUvrOk0qZQqeFTq6cmDuJtiK4mKUy0KThp4gfviUxu6mxBxeP+Cy1
6BzYJ0Tfse+zjYamtCngTzxwsYvBncH5wdXZLeimV3QFF2o3k0tFbmHAray12GQMuXgVSMFB0m5T
Mr5wmMzyKaz/xIFZcykea/ueUb0Nr6FcbQCmvvzbFCjsxOdn0qVXKdWt+q0lRIDhFSOctPh2kKNw
vCa2V3fhbkx/09QB8gtQCSGmnX/GvDRBRYtDbI/FJG79nHYkEfMpoKFMYSLUONfOpGPwLEJ305p3
mvxMiniA+ScOpX8Nk8pgNxldqdo9xqeuSo4gstfJ8FMN/Y76ZCv9Q8+vNcFwWr4dzCw2gATuNaL9
JtZ5yGeXhNbZsvNXZbaDoQGzjNe7t/Gl0C1ISWhKbWb/8fhko0tJcktA9OmaYsGjDTmAFyFfIaHg
gkG8VM1rLf8ti+UKWokAyqrEXSXAC7nQ7QVYcwLAnZqKOwJkDUP7JLK+cebSGn0Sr0t8tosKZoTN
zFATP044VyOu948BvA5uRueSVPVTjjEEzEo0/YjWTms/sR2JbqmIbORu/R+Szmsnci6Lwk9kyTnc
QuUEVcSfGwtocE7H2U8/32ak0Uxr1F0U9gl7r71Cj+E8YjgubK7EMAo38bAhhvtuoXClNa0shFts
LiKvJJavNojxJdgtQ+WwvOpiEU8paDrTVjrHElyGcrFH6RkTkyM3hFOiQ9Dol9v1YsKjqz9nUuB0
5lwTl24XQMdJrrGLsWmP3TEB5uKhIG4x2Li53ZG8o704EDQlM12+vY73Iqdnh4JnEVSarx3jJYob
QMvEgaENDipa0OFnhQiVpZpCCmK2tTZb51hU48WkFxgXopaMeF9p2ofLxpTHruvRGvc00eUz2v4a
EjJZuv4w2PNWMTPQau21C+y7KO0lHKlvy0cbBRhYQtLCHRCvYnIEzKsdmnccqxQR8lI8d9pwDpNE
djd42YstWGiuPybtweDQlaK0Ur/hsNaDZcvbqJPikg/leg6hS8wkxLj4FxmP8ivMHQxnOiqxHjYw
0cdsuQ/UJmICy9Tc0XBSp8uCn5L9tfKf8tY6Pd/mmWLr4QzwaQYP9fzh0Z2MMWe+tqHeHb0fXDPq
zCKvBlLKD988WSJSpwDkWD9ygnEEBcaVh+oiWY18pgvK3wPDk8LQmvaDycPA6VL+T3AE8h5PIQSh
zl0oGJHn5jsMSe+87Gf29gFjAVludrRD2x8H9O83ZgNcYuznmTkqVJEqIgSu4UJ4ydUP6BeLqWZo
qZNWP0jo+oea4N8xYeKcJAmqoxrvTIhNcNZsCtGB7IIaqys4Se3PMpv7CiIv5pbUIWk3re2oXw2Y
60ET2E/9J7nwBDGEL63W3Ah/1hAiapLswCOKrISB8JweQgbCTufelG88aOC2Mwypyb1IjnvNZNrN
32vk8hrfOSyuPb9rmpLFVb+ZtJuxF62t0N3UJvm9TAf9iCWUkDsS7yOihOVEmTzzQA3JBrtrvezE
VgINindWUOwzcKlMQTVnVk3X3jjal2uh0cMfWq8+IuSkzUAou70jBWynop18HS/6jDFwoxBi+miv
ux5ajs0q7VFp4RhA+yKbNGHdDags7fEgOel8Wsbd/g2i4gzQFdO/BJts8u/JEUGWthotRA2eD/WI
QQtRIxrLgp1qBCebsYaBXpaoaQRC6UMaAqlDE+Cy5T6jUZusej+UF1dhXKDpx0wZB/F8Js5l7cRt
ytAUSiGYYUwxDYKjbol1nJOEa1LfUJpkgAttA0uge83w0hI4x6dTgA7K/IWYLmoo2TqL4T37XQNJ
TtHwPttx+5N06XM4ljcNYx1MAPOR6R1UE8e85whchmKTESDnWTOnMImqrPUuUhv56niSrWG7nBbc
2BOkrcombdUjJQDLqSVGWGTi0pF8MnLBm0QqyJTZvhF/S2FhQCicx+bv20mFbQXDLlqClWemcg3p
KF3MnYeJCQveBzI38HQqtBiQvAOMQL1TXPXwdYL/FEvQo02en3HmfYyXvsKPtnIPPk+gtD9mmyMb
/lJudxiQV+9ArvFysBkJCD/JNnLkhvrjkHEiUEkbPqVYop8srT5hmJzhgc7Xjw/iGzzOzQHT971j
HFghtOWD9TlIKt3j9CS/ApNC9g91+J2J1ZidDLQtH9niXhK92jucgNDUSq5Hv4Fwpg0w34iu0DS8
L2YOaZuo0UVviruBA6qMrpX3L3F/5WQ0mnElJYHvqe0cFFs9xNQcoxaDcwR+ZDMq/BojDpJflxcy
GxTgUNTPSfCGT0DFPKogm4aV7v4IxShyiIjUy12SqjXzyp8G5WzC6QE34iCniHwr0FduJs2EhBpy
7fvtw2Qexjzfmjq4scdvONG7Jk+GS2E64upD0WE1DCqc9wKCT25+INZFBjlbj5gZo8hfGJSfO+08
NTX/wIfoTiL0c4l7aYgl5uD9dOVOJ5Kkl1yE4qBV8FshZwB0QwSkLGQm74BhIdjU3HcXpE9r1Mbu
eB2EM1G6VnitG7shuI6QMctwRCsPrRLnf2Ov+YqZ5IUT2wlfmfFdO90/NbTdA8ZdYwxCT92pplfu
FN6nNJoqab98EAEmovlAHo5jbsSYu+ORqxpiDuKsLqtx6Yv1dVUu8H6wQGNdq/epT+7/83Nt7RYO
Rlo728Vkgt4ydMNdDQ9EiEJKdALJKwB826YnG8GRFSV7fGkh0LwY5H0thNYcosJ6tPgEEneKmaq1
/gNkpPaC/MPkwQ3eUjY8iB22JgisSQyWF2+a+N+W2iPkmTCN/7Oz6GzM8441b2MOtXgDGnf2jxUd
CUmnnySpbdyJvaxFXRBSfFewLDPzQzYSqUS6yKpQIaYtG7vnEUPoifHNUQpPARoR0CnOLo0SIcqN
0wA30W7jvQ8C1MZMhQPgLXk7NkdYZlubPPpoYtRANVnRmF3Km9W65sDELvEhoRrMGwwXO86eKG2d
YFouyKR90HxRJv7jbeqIxiKGYeArhAUBKLevPREDJeB7QcUXJMQfpuwTIkbWKR6LTeivq2h87TXM
671zhzsffUQzZpTCVJsY1EbxtYeowqWb8OJr2/tb/qwD6eRkccwk05CduVg4VBUp3dOBWd3KzmZm
aWBT1YNWPc6TmNWjE52TCZ/DmrlDQ+kVYGwraezRN20pnB9mHmhjzfmSc5x12LVrSwkzx7nrNP0/
uYIcxjsBM8bGRaSi/SpdLCemn6U31m6w98B2Q1z6EuDviuFQw01Z2mylGBxarVxM/YsGL5WInkJ6
Q3T9M5OohokI0VtG1Ow5alatfHYjR96d4ugyoY/EnA1OlRxCgG0ufIdYmK9qRqeLSS1Enmm+jISv
06NXeCTXv6Rj5LNzKOzfKYD8QQbY7Lg4jyPoxvNa+nwTVF7Azt4HOKnng45+0oDl7wW7vMHM1feQ
NkP2A73S9bU91NJ0GxEm982rRSCJtnxIRSUddIvHGEOIbgjXAYiXOP8p2wGr+dAYEy5RdEjac2Jd
hkY7yehU2HIOWeTh0cSBSthIdprsqOkagjs0Mh/0s8PYM+0e0ghrpnZte8E9v4JOnirz21sGsT7B
E8H+bXGMGMQpxyGsU9YGlhvmxQYfEfhvzjGXQUtEsdSlUjlCquXHSwCgcHaE5QiyspEo1YTOy/aX
tbDVBgYaFs07gambFM4hiKVlddCCavTf1I/u0c0OHqZYDBnBwx9T5eBbtcZ5MaIck6LR++jSdFPP
f6EBUH2wWp6ZIm59XPyhyrUMQvG7MrQ9oPV8G6oXtLjddBhoRpKthZNI0O8JNOiXr6R/NIv9jFGS
tgf18p0DXADPPfFXM3VsYOMnIAO3KsXwg2QwIlxecIjLI0Tij82wIY+UFtJmhFeQ74xC4DFH5d49
zjo++acIXe98odQnuKptz/MzxA0acPAJypA2elEYpc+8iiOAjzPtmlLoVo3iWn4A3E3VaynXQvjE
zJEPGTDKQBLR7EX+Pm8j1Kcs+HkNmcFpEIKda+1BTCrq/4Yc9enB7XDwOHfRyXB2/Lcat3SWzPEi
+9D7QjkN3YtBRbAKnAeP4Jr+UlBn21vsCxwWWEvnar0VNr6BRxqGUN8oGO79pnBPyiMU4MgvqO9T
FJ2MPCdsS1JYHg4ReqHWcQ2P3ks3Y0poeeegbff2yeN8XUDLI3gcGpOWBLY2E2qtXvUJcwK1TYJN
Vh2JPbmP/PFJjgaF1IMrQaAyjtkQcpenbhnUrDByaNf+SMVJS9c3nQvudDPCBEmGYBLp6ixXicbo
rKuGkr53IEgmZ9d8zbJLwpY2cS+ISXDTpJDL+pOVXse8hLJUngO/WE9vFlEJlo5X7UUVo8zvhChK
q9uM2r3B9dMsxU4Weep7GAY3+2J6tocPq4StHXufi5tcWsbtiuRjGwyBHWtU8Uacrz0qZgksn1W2
0cvyv9rjwGDmnjjBUYvpY3Hej5N8l/NHpmqPtrD3TAxbuqeMj5tJC0qoRP0y2uZ42RekURczV07t
YKeYwrCjVoqomt3O3Q2wetAdidk29BChGjgIhMbGfs96QhQ5BTOk8XJcZMwXOS/FsF/Fu6FiZkyr
vOBvZdNJtDrhDHyObzF9FUDa4srnTfMPxd8Oy7iOIL6AQXec3hKCtiYAKAcO5Yh3iMQmRQWus5bk
fAxYD77mTNwyDXIWY1XJ4nLOlKYmKAaQmA4JxEUWa8DJzbzH1NI2AxAtg8GH2nwjTZOBA5M4hlem
USD5gYvNJhDukm9+i3OrjTrY5vAVqnObf/GNckzH5HQJ4vwUGNM2RGkM6CJrRggyQ6X8u5Pnzcew
rzZmNv3zWv9QGwmuz9OLFehri4fQ9u4BohhUcM39ogjeNd1t0bV7Xd08no0woCPei1Y1JyV89JR5
n/kvmw85shpShwErqN8G5tMjfqUBoQiTw7JH/+g/ORioQhKRhGw7AYFAneDzeS32Z3l1+Ps4nAVz
uyeXRb+XeXbUvBcS12XeajiyEHpxaDfwZRIrvCz7Hf10mzCJyTGEfJUzuWLz+AZyXpAByFRtCArD
vMBGrZ7V1gMU+BFoikm1TTK0RCEb7TUgDF6L2CfzK1CMRzzP+OkRYriEFB79LUS+wTBtAUzAjNqK
6m2k42iF2Aak23B9TjscCmMHZlZ9aGb9ELLXcsf8TuCeMBSQl+9Z7nvgpE9mCdmYX+uP9+X/k69H
s6bq1xioQFHkBG1KXNcMC8/+BxdYm41vuItx36GzZV4kFtk5HGvhU/nEs1rDh9DcSCpVPsQzllUF
opJwzzt43th8UAsaNmZP2MTR+RMz4TKoma4a+e3zV24JJAP1aRq/CtSkjoO5UVUewwEHA5R98KfI
H7D5rR22EYiEnlElckWWDGSqSftLZRQ2vSvex1N+07VmU0IESp3kyMx2mG9QNTcpV7ul1DGM1TGB
XNB4aC9KOo3wEyhHg4qzuCDUVJPEhaA9TWFucfkt3NIMrJrxzZq/sBGNShyVwNmEWOcx5Rn/nO3M
TdWTXD6+ych0gBxiaNg36Y9+kJ1avma53BRzLS51OPopks8Hh4mhgExuzrQQ+HskbavFJCmyV1b6
1EawgskUAgqvNeO3YMDvlPUGcsSpJt2gj8YVm0V405y8eTY+/T3/wEL1CCO6D54ZvvYNKBHCe32x
8disMNBwHwghuq8hcFCyuxMWDY7yX3R61gYjtaY5tfBXCVxRwfwtgU2aQdiUhg1G0WCiYyzCOcV1
BBib4eIJ8YWPiQF99ey/zmGx86NlD3z2rbfVs8mhLaatFciLVO/uc9SGyL1+Vfcy9v4FZsOdV7xZ
SPytlkC6Zd4btccqfZF4P4+SZ5jTTYRFEMI/aGFCVqWXEya6PCKbI3ccGaJV0zv+kYKFG/qZHkOS
5t8crf+RAX6Imb+vMfqERy6lUIIiCjL6gyPxvlhpmLmCoeLBkdj6StuHiGcUzCUqvQontbBOuGdw
ufOCLU0jvXcoJ091kYvIhEIo52pNgUlqR79krwvAiRPgk4YbQ+LyZ9DEyHTWOTId5jQD5X/Cfq6w
/DMTtddcBqzzObAgLAzIfudDY5g7J/ShDX1bf2yH44Jq+iCMrCXgWs0qF0P8+KPwg60QXAeMP7uF
aUNW/yZwuTX70pdoAocfuf1cFmfd2WAwxlrH2gFQeSyi55YdaqVQAYeDObYbA9pEPx0kksui4TKE
HZMQzKEBcIlARTPee4iwzJB5d5ROhBInnKYtn8Z/snDatZY6e8Oy6xM4K6ZJxiKyTLKeiyR674qf
ZlFrs1n2swX07JjdC1UWnSTe5+jlPQHgufb0HGrWSDvKvUZ1JrSaiBI9Fqze6+89PE8WwUJuSFLk
Reo8KPub9Zg3uPIGIFMyKQowGOYhczeD4v7Y3L9/1pRacVpYbQpgyevxaoLT0ifHipGdLFAv10+J
D/3dqJ3rNHqvjTZfp5BsuvxTFrRGxAT6Hz71LF01R50xYxw01Ls5eq0bqGqcvqWw+O+7oN2Ocv2y
NgKLRPkJgTA+1WNxM7yLDAS635SzS2gsRYuEGDiI4Btv4p//shTs/xKz3vFXk3li8I+3hQW9yIco
DgkMsOWv+OLCSBIX1ne6CgmFbvvvQX8KX7tiq9AHNpwT+AZMhU8GGYbelOYZU9eYFkjPkB2T/Drt
yxQRJOfdWOmrKavX47APn7GShmMW3f6GeOEjhzaJs3DPveYyW+KhVx28ID4rD0LB7KEp9Y7z2P36
pZFvRj/kUwJtYxs9AzBSWCZ//gasXAdT/8wjm6FD51axrjO8HfTk0QF06/x/DHuGLn+UJ86gf3bJ
1uHBG4vPuBFmKFV4QFPNdVu0ZDv0rrvr/GEVN+9Jf0mhv7RW9GDCwqe+t/CqaYjcGKhOVEzmSsUg
N1j35efi+ax9H04s0OaWNX9u/nIuEO9gaBsnD8YI/ak8xi4+JrwjeNMyzyioWulNl0uEsMCl/+31
H396c5W5jtqzRI8ZPSYttndXIt+0iFvZmbwOeKXW9FvZ1Vp1OG3MV9oxjBfx++n1FzZ2C2kegqe5
KMxPCWqp8qcWxw+zvZpOSNTFm5m/ZsNTzv5X1AVSMAlXhqjB/3rTJG5d57U9GCB5RoWNgtOfmcWJ
fsQA5HbgAXkrI3S+uKB0houBXFR4qNqxsEAkcZSWUnKeguYww2b1YUUWlD7U0gYXqhZmZzh3NbMJ
dG4e2JOvrjIcyW183OcbRwAtkwengqWwCsLsA2xZAuWsgtB0RvlyPBsFw2WQUPN7XpqjlZgkpj1V
S4XHKHVAifsHoU1oqbuTZ05nhUhUGFgtjNrhZvHUJxQbYYtBNVwmIE8TFIS5V4CJk2hoGvONAkl+
hfFWYHhCM8zBrAhCo0QN6n+1RM5AfXIe3AYL1fhf41UoReCFwsKZf2QuYdORLmCYWTCt8Ok+N/oC
KaxYG+U/EpBB2Sm8GvWVm/NV6l8nyPYNFBGt0uH3IUUBhK4HuFRcpSM1pu0mWEq40X9ENXwvyW+d
Tn8symx4TQCJ1JjdzPKo4yUE9JRoIBvFpzFgSxCSgdSMa3mXcdM8RAtS7zrlrvGsgQOY7MsMr8mp
a/CSQea4uHu9wqvAMuu9MyVPnV8/gjpzHwlvWwKeXDAJs6N0ySAOGyl1nNxmVhRvqx5TETqqzi1h
HC731TQR0YLzWt+Xv4NLixj4TwFIiFePsKr8QZ2mnnBJDK7MctNT4uQzrichYkf9IaD/Qa8hBaRp
ILxJerpy81iM5bG2kiNTPxwkzeAZcukh0bBnXaKNTzSbYGxuRNxPF2ZXlaaUUXLcj2j+BjR5LT7/
SiNw3AteYbZcR1zwdA0zINV3LzIZSsb0VrbGr+5X0EKnb20O9lk8EI2sEY/jGEdg7y/s3wmAAGlq
rBGONd+40CCqM7+2kcyQPUjlWohmmyWXY6GzTIe+1riMB2ou5zS4PgU9tw+aFploJ0WHvwKtZDl8
pR3EyK7aZF76IM7XvTedYnH+IX3awZCgBGh3rtEYHuX2XnjUVe+QyhB+CnMGZgmdu3DO4sY8R+86
ii2dioGAL8h4Dq7wZfkTD5eg6Fc2ekqYNnptrnRmhGNq7IsxvyggkEbCyZNAaFWVy8hkxM1GTj0U
5WZ0kWqLA6QfiCdhmMSCGMHCFLWBT31mGbAfgzcU8viWM6Q2Tn9cK0TZy9Je7Eh0p+WxzUAzdSRt
EWhU0ya4iFSYjZH89rz41bo2cfapht6+G+hbG9rtabC2ydz8K3zzqa/1nVfgpYH6HVUTasVh19j9
xsKRsuVLSliVkcM4KsZLpYm5KoSGUCCDyUaV+ewShCX7Mobgo3U5a+dlglfMFvd6JaV6XD/5MS40
nIlT/djqnDKNvgo5joj59dzl0A5HdKiKvL0yTb9zW98jhQ/j4TqTRDg7BnSo1Nt5pfU6UBeP5kvZ
j/sCSrFB1+DQ65JlxnR4wAlzdlEsYyMBsoCqZQaWr+EL69NDveqspzDC64vyYxkBF5D9Tddo7WjO
ddDsVYNVLQeuxCQKTUrKvhEHGQOXN06Mqa/3PZalEq44oFP2PCg4RgAPtstubYJbiAwAucjsiMzv
8aawKE98iLSIVwnNHTOMoc0xx9YU5xi0CVUcn22YIU79NIf2B2c+d91ATyqz+tpfgB9cjK/cAyU1
nqr1dUxBbNov5kJoFoiLSYgsEDUOJVaLaiCdMW8dMatiYIqEf/wEZ3WtgDT5DI0fHsKMQkgsqfMt
yQw2MnPRDaWMgSR8kFxOKZBidTEwX+RPIuS1w4vGqWCAOzYS1hPz3TdTza90cDBVEQmMm70yyucl
plhXjPVmdnXYN1fErFLEmQn2S9mdYCp5+i68pQj5Qh1SiVXeX1xLPKJmqy4BqCaAqOaDsuX9Rlgf
M3eP/1DBWK1xaJPA0IbKS6JuMzrVpRuhL/+EzUHwgA6bDsd7yGMUJsZdPmBDquP9/9pCoMV3ZJhP
W9NL17n96fGO2u7FShFaB1sfzKcEkAkwNRcGVhOqJ7O907Qv4iFgtc/Dm/BTlx433eME6OAr/ZjX
Jqo0vkMRatDngqMTV686wkr0oiGYfDttYjGygifHU3Vp9rKe7rI5Tdl14s60A4i9Ie7DQhMVmgbT
p3Ilq+VPTIUGQZJpC96yjgbF8UuO0WZjK8hQubsqPAvIEczsZTA+FIxCku/uF2jARgtdk9Gk6RJe
y+Chma+W+TIj8Jwn5kjd8EkqBT7TPwpznWT4CMNyF9CoO/aLqNaC6MGF59jYVI0OqqSgISO7UClV
SAQne0+c+4nOVgZAIktimzB6lbeywI0zgd9U5pPXihbVmiCptJJ0cHZ4ZDTmFNsRpYYm5U15BSY0
Gsb9PIrAJyiAxqrhKuyOfIVYL+9G/0XNVxLUPXO8g0FVZNUqRyvbnqHn4oj4DQi4kidHvvHBjL/R
A66cCF9FPkyoeS1mqB723GZwC31/bX4jjz9MGqw0UNA/IqWbvFvC6eHX/CPzI+e1qnlnRXjKsuOB
VnkecLoMeCcIedPPagRiBl9LHVQHuBJST8zWS33WpdxFqowpvsuVPu10tlJdt9j+ExpB4ZwH2x5Q
XxPmh/oqlHettXQ1QIyf3YURXLqTWCIhHJVhTRep75h5c4OVWAgQFJLjt5z8LqLPo7l1unWx4Kzx
HDfbxlsbdEfzANavdpGd7XGYMEIpbXkl+byPEfq30/CvC82TDbNeW5JTrQenkLliZbg4q50z3qNL
lzu1/S3HdJNKIm6fkqI46XB2CXyUQjhski8LvWDPEFA0UToTZouBnWh3HAbSvg2lmkzIMjC45Rh3
jHCIx/EcNNbJdHnNhb3KJMjx2I4+oFJ6FImD5vtfXaO4R5GZKOg5RbBzGxfcnEqeM1xSjcXfgwae
ORIMNh+gVs9RkCwY3jgozcGCK19WZD9Mt7AgnzGo9y60EvZc5Sz/xYu37upyl+nD28hdEddQddMA
z0jjSI+55m4q9S9ZhCNnOXvdUl89vF/1M4NSACpbew2EnDM0RDlFGAn4YFv0m55jtgip241purQT
aJCDlxObXChUFWDp3obd1+rarmOyPuiofD33oy746fF1nK4BMrQirc8oPlQEtJz/8xMyhiip+qrb
WOmIWcxCijyP2e3X9YDaljIoB6+o9H8NxlekZgQlxqJ5cWbx09BdfTgacq4OyC08UmcR6YsmodOI
GsH3zbLsh9QDSBqeBX91c/fYuIRTYuo1hOnaTPlryOVIz2FH8/sKpiZKxGzYGAnZvTC3KhRRNelz
lvgcQZkyAchbbKwyWLkDVEG7vwnZVO78CEdKAinncrgfrfA4lSUiO5cJGK0DwIu8w5AzXKa2QzdD
kALf0dEODZTp1kPQowU09r2yfiNfreYw2flORu6GIl0UbJKxAK4CBZLgylMrpdS558eLlDtGf1VN
P0IviJkiVtawcjjWJoVT83BkSg8Q2TZ7/GVKe2OAcZIx4zRHwQNTVO2gjXAymH4q+M8THNClZ5Se
oYXIN571XHjALxXqNqo2fWQHJNjzLPg5FDcvMh89iowpfcLMYq2XzROsKzgJnEhcMVKGyKquyWCo
kmY1zGfDKDcOQBA/XsZeUltiW46V52rW7hsVv9TYRzqSh0t+RoIXf2S3K/miPVXyTPsqpFO4jPuh
f8SFkHgiNC4Q1pA8GKXa9jke8SHcuzlL1/P0FmKTw7ODVJq65cdk0reA1UGtuE9hFiw97AffPA0q
ug6UzqNubMwRUhfGNjnLRcdXxfc7c6Ua535E2JTWHcHfDPnBrukjESPh2kvAii8hQyAuo4NBuqBA
hPEM2dmEr4jmchsrDyckneE+MSph9WjjIW3EGzSPwEiYQ5s9ZNBxOJmYtngZzk/wZ8uM1CCPna+0
8b/KGjdpypzzY+6hq/QXhUIAXANlL/TNHiwwmi6C49B2lm39PfjQIuNc+8z8cS+7JoKxMmCDXPn9
S+CZmyDGcLs/J4P7MEOoDEsiN5wNNNKLSYCy3rwvMBaoSag+VJzutLraZbB1QUCSTZC8FXq/qwCi
W6gQCQWoA78tCWxxSWs1PEY5+zi0oQuYVnHUsSKl99D7R8x40yPH2ti9myQWRs29rJAg+576FdnI
p4m6uIjNXaihLkqS5zBod7CPDnaPzg5D8bIjOMAyNxZ6MsuDVpEzqorguzOixCipcJBmi5hSK9lg
6Tf0HKm+mLB2RXUO8EgSgvMcwSdl206/ZvSC+Ysyt0WLFWZdMSzBWIxHLa0UV3fn5nsLfrAj4QzL
j6yQGASi5qSv7P3QOYAfFqQb95Q3Jy//5vxEGyk/Q1gOLO+0vxiJs8PVQ4WmdNgUCs/D+NjBcavZ
D1LCJsyu/XzaS8kYOg66Ss88dWZ9jobmKc87brISrBNfSiNdPS76tekJpayuNpsILnQ8fETZc25M
324FIwUvZ/UGthTBINVz64mYKhbZ0OYvDXuwhBNg4TYLJwID0Qz/SsAj+hW3MB8X1a+VMl7CEk0g
sm0I8oiQ/Nheac2ym8drJKwyDgbHeq8WF96dd52xi8UwgdkXcM2pTW89YWsGxgaYsgpiOEzWurAJ
GnP/s8vHkJjTmUm87Z0Hi8XGummAyq1lxJTPWPVkDpjt8CxncgEm2utfkOSQX/3+C8L2vZ4QooaA
bxh7MRajQl/M4QVpyYVf14YaVNfNrk1frC5+b1yoi0yozOtk45GfRAebE0QB4WowGisneASShuwE
Ek23AzzDbbs0zgccOtz34r54lG0pUKvbDf+lNr5VPFl0rRbeJTqIPd2WWoZt5uqXHlzEMHQohxsc
1Ky03hbuF7rgO9q+mMYB9gPSuXTS4YIDfB1Qsvz/sHVrFjvgEx4zNNyUxiG9emKvSoxoWqBYD5MB
jlzE3dVNFJ5+BG+uAWmKMSGRk6yGJ7N04p/qY3Y+4fGTHFXYH3OIY3K5UX/qHHB1E2zq8J9lbMca
nROTU919KfVr6Dt7lA7P+jxs6bqLsmJW8w5CHgBaZ4H3AMCHFvds4u7WhvrbErlUsAQ0Nm+jbxN2
7K8kTttW/tqr7GPsMCCBDTmeQ9Tqd+nw1Puwr50btAq9lbtVrjvZFEmGU8e/jBwQC7GHnJGMmv7f
AaYLBDucIbXhv8z+ZAQiDzJMX9VCuCltPVlwRgn7tkMviG1oiFTYV80Whg2VL9Ye1JYTW0SGTDpu
JbK8BPqHRYVfjgb7EJ6J9QbzCC7Ba0gDoHvVM6W3UHGMaCCdYxerYF/jcQ5mHTHsLJqNFAH1Am+H
5rvBcSnXic3mOh91DFQZ6Cbk0LoljpTVbbST1dwa4jdCQ+QEzVZFeFf64E5p62J1Y52l9m1YwR42
IzafzE8XRUgJF1TKUqyDpFrD4UFotf80b9otSDLjtFoLI7QASK3bXRCae2PRiMigNgiXm2Pbu8bT
3uQqzGA0SXueE0OkxmOoQNtiPPmYGNfBasyne9OAGpx/UUay4P8wfuNj6d2d6FmTPkdGFL3m5AOK
SJNLjxceUGOCa1ddsXI0Jkis64Jz1sG+QCVENrSnvvrOZuB4OSC9brrv2+LCSQ/tLUaVKMWzfEfS
wk+K2knOEYWNJs1M2w600BpDQOp+QDBpcANIS3+Hb4E/SAemkxk0CFBH5QiuHNINeHOIqHTOT72E
agAIanFHNDqxYjn9gYaH8evEd+dt4+n3Gw8kd/BzEwsCojvdEwSI5IxIIMjhreYcXKZsObylwKUv
i4yPyMLaBv6bbDNPQaKZLhoGnFVEUqXMbppP29cvkfsxl+NR7uFy9lA3i1iFwelM+EWxreWYMcmL
KD86WlNOqRRhp5FMa8pBkGsaPCk32hfLQ6oOSCI3wkAUHiuigSEsjJQQcaWA4D6T6cNARa/oNtDg
bpl/ORODyQv0+oD41sCDj0kRnuVEc/s76h2Z1XWqO+LGAG2sacdXHEnM+c2cnqOwf7Idciu64tHr
giMmdeHbKEYqAA6pBcHWZ2soItWAal7kUm4yokoJBcVVsqUzZq73DOjewOATGzKZ7kf6kXtW9hHq
u8pK75TnbVrXIXJkuudj1poZXovQvvNjwmBijA74hxFk6AwOcNAGJAnArnT8EyAi12Y30juM7o3f
PuVCc+tfEy6hvhAa4W9lsJSCchm5ok7FPB6Aqsc9KA9BmzztXoTpNco8qqGF0jncueNF+l+UAhVB
7NmzCWu640Pm7q1rTnijj3iqTa9i6abAWQIINqH6tpIbGWMepPUWfnVBwgu+dMFtDF/JkVulbBQh
bBqjdi4nUvOkdWTKGDIxqMjXy7HFCJhjDrUnXc1mAZxJqvzd5ncuzeAimhyL8bEc/a1e3Qg/5HKz
97Itolw/8hVz8PMYMdSIp4HJFaMqhkb0gG54c3IurhkHEH1rMFK6M0vzyciiTV9UuBXGF6GC+9DS
aA4RHvD+2me5740ADWs9biZ3OJex2paG9tKCK48kIZkxhLirrFhdY3SKBm0YiH7n58qpIqVyOE0H
k7EsRKerVDlogWRlc5lv52wi3f0tq8k4l4hrEjvC+qZN9lO2kJUIBdeH9RDN6kUMc0Yfth3/UnfI
yoYQhc4xXvJnBzxudFyM4VPcfdH8A8YaGMTR+0eKSUMbz4T8ZddcWSeCJPSgO1vW7N/1sb5SJng1
Kmy4xtIZwkFdlLtRuJrLm18ynuTwIXWJaZXicYSuQ7Q/soSz4ov9nbbbYJk2uD6hg4mQcbdgOnI/
y+ksNPtkyiX0A9IrGw4GKHlJlGwL1JCsOtl+iVDbPrEdRRkoGB7Q/r3DFKSufwf9o0mdc27UVNn/
QTAXVEOh1KRAoEsZ7y2ax3T8DKF2w9+NcGjpvqwWy7VfV/RfUHZK4QHii1LAOBWbx4xsB9Q0aBB6
8H8HtFYlbK5lT6g1yGMyMOHwiucBNEVX8cNSv5ka3AMUudIPOXr+xL6KDQNRMDUjvYrgnj5PJEe2
Rxx7MZrrpgzWVvSutKdUVE4U9XlcbDviOfynbnnT0lNqnfQkpESgCmS2hOfHqhSV0GKcDcwiyBfW
UFr7Fft52xflv16P8C5ZoJZafv0950wUY++9x5yQ2p1t6d81IfuyK8eVFhKT4cHcGZV28WaR52Fx
hFnVyKWZZI9wQx9bgohVZXMNmyixbER5A1OVmDOswSaU2qC7ef6wjhLcI+D82gzkGu8pZ7RpLKj7
OCZgHz6PiYv91QJ98tyCW7b+IxqRFTUEjhe32dD/s0lnCnG0SjhfZGUxt5e/6MPXgbrC/+KK59Od
5imeRvg4eIxyuCHd+T8Z6BuNdScWm1647wiPDsn05ZqKWqakvJyB6s+nODUHjZHpqzWjamXUnjHq
dXGR+h9J59VTubJu0V9kqZzK9isr50Ba8GIBDc45+9efUftIV1dntxoalu3yF+Yck2tm0oy4tX4L
aKj9Ud0dDGE8/M52vB5xlMT8otp8sDoU44wrMw6NiZhkm4DcSuzQNa/aaHjz0HLlGeDud9SguJ1i
eAWsqzBJyJ3soNEjxWWio0TtdRJz94voI206guDgnjHkX6ScZU4ltiAPFspvzmJlUWr2R8iZHXF2
GznBLe6wQhmP5y5Fr0DAE/1tYRzNotiKsvkn42FnIHiq2WR6+V/GZKrq7GVch6fQNc9Mm3l0G+NN
huFlwqdnl+EnR8QOCZM6jsJYnKNr1BMuxr6hX7XYDXmgdYs8Lkr1KfyqdOcWBsW2ottC1wnzvKSb
7BKXl21BFETz+I9e0D/sFE1DT/5AI0jj7iRevIeqbVUh71krszr1jX4eaF9y99fg9A+5u9lYrfDZ
yPN/IxJvXOgRW3A0Dsz0+FCNusZS98T4wDHfSma3KVojnC3YwRewpDpPI7BhfBpyl029/5D5+0zx
ZeLrlQBtUYxVqc9s32KAq/dombW1X3KgDbcGSG5U3FmMUmoEX6Jhp2EW1c0OSZ6tN/4EUujAgj7z
xp3ukofOWRzRtsbYCjpcP+RqdZts2pg2N5AuNsbUvLlFb5HpzAKiqnlgaBVBuWASKophm/XobCKk
ePP8lmFxVdYvdYXVsBw96ax9ZHb8mrgIy1Hjq+rFC64SIVz11wdnBNqgL8iGHQlfsfBB2KTABg06
uvSuRkzGndFFLOT7PKH/d9L7YAys1ZmOia36yduuv2bElXZVTVaJeRzABQ35/DJRqiNZeXeGddNP
l0rDVOpC8sNpGqTbspke7iyXulGtJeNN2/oNwUs2bxWJ8XZxUc9rXuDr5AjVoMIZU7bTZbWeeIE6
KB55OIfQ3zbVtZt6Ri7ORtUobWQcJ0hlPgnEDoug2qWERJvhtXxAM3Vmeu+Ayjg+/kntOUBAPXq7
nvRKUta3/E+tIeCdDCsX/cZR5x1SkiPa6Z+8ZHIygXMB8LnkIGFPiKNgBMwoAQVMzHQmbMRJ8V70
P42O4pXAe570qQo/h+pPa4Y7AlUWiQv0/OhVkMZUhLKDRuabTqSC8PIMulXYgxqQ8cantqQT+pd2
8seP/1zc8aItz3OIWNIj+cV3/swW/GPj4UU0HeyiDFNF+MhzgpNHh4yjVxuGYh8mZ+UfirmgEUub
nkm5cbI4+j0+0JHRt89uK+3HTZmV0KgvpaNBcmonmhtGefQ3GGthSN3nLGB56ngUa9yxOS/dbnYP
ZtJ82cFwYZy44STueiYlMr6gROKABMTG5kUePfBDFJWUPghFqeFrPX+E9k4im7E8cQHVelRmVa2p
cThSqHctQHcnfhRtuHY9Zpr1PzHBxpvtngPDyr5YesqeIUBVTKcw9PYd0gc8hsIen6MSmUftLJty
erTCv8MqJdGIroBU4fESshyZ2B/4yItntvPlnJ5Gc1rXZfgQBq//+G9MGxzX6ClwCz5KgHgxG/OY
M03mxfHISn9f9uk9kPInxrNS6JgZfMe9d1NxmQaFlbiEUe4vwsp67myD6g9hdmo8F6xYmowyvOTW
agj+yOWvsuElvOkcxLBlUr0LSXddZNMqzN79Kd8oMRDzbPSICaH39Q6HEG6V+mdq4X8RuaBjHYJA
ndjxi0KXlOa0KaDMB9BWqni4K/eKbUxESaN9Y3ZaDvRbRbYjKoubQfmm65wYXYYFtUN7CUmJvS6T
hBStnGOiXaXtkpl/EL29rIKvfvxRieyp8+D/RinvU6awCdNe1v2dgpNWxn3oqDZ1HRIqlHocPYw4
IzbuEy5xEz04A1MC5rtVP7tUCsSnagSQBnIx9s0hdg9l659KEzocQDaTtZSASB5DUeyz9K/is1Qw
uY5N0oAsgQbT/7Yz+ivQU24yrUQFpTMjxjAhrj0xLrIB8jro7jaHFFfR3dnUwzVZKGaQL/QgeMvT
7GBYBKjSKfZE2kOFDycyjXW5TkRDYZZ8j5g5WFIQ8qzFAvBkEBytUtvOJjFbOsvMKKVZ187F4NGs
L8MZRJgiK6XjqnWsfd3XnxQxCHnCpRMZFzM1/izyK/AprmsKQfX3/uPjyXanIuSdhIIR5ENbox8h
cwo9d5Eb7BTRG1FjW53khDBwWkmLlZ63BWm/aCTlKp/C0CK3ysub3s0nvxrX8wTUhMAKh00ebXdD
nUAGU2zfio8qt9+cSd86TfWi5JpG5v26WHP16io4EvT+M0zae9+T2SXMNYNVnl3JBhusKJFYRoSs
pd8FEj4ujvxlimOtmcjBQ4dfc4QH/ucksMUITk+0H5FXHVrdJwGqQ4Drp/1xEYhxHXBTG5G/d3ge
Wa5KJuhRmb+qTyHT2s/OsU5wBpr2mgiyd+x2kZY65Z8tj3Ly1n5qPhxbexr0/IymmL042rbGubX8
xq4RwoYaFlE5fVb1aQ7ZQMbTOafk9nv0KxZwHMTxZZdePWfaimnE9TMs0Ebtw1n7DI14Z8FEQ4H+
4pFi0PQ+DXeNCSL1ntUFmr9qqClzj5o1mGyKVd5kOAHx4BAeqPcHX8QvWlj+gwYB+dW8SaUGEEx7
x3+5+6jJqTCs+NPv0+eyao+tlMeMsMoYRzYAL3pqovRA3BcfNXs5IC9npyNKQ3e/jbr5s2bcSK77
XqA2poj+6Y4pq0NBwFg0GpuokO9Nh+/Rw7RTz9Wfb9T3umYax5qMcV/EGL5G8DVo8hCNh3Tk9J5r
9vLCeoI4eJAUPmbFoKytH3Ex3nLHpT5pN321drSKyS//uiQllxHOemrA7eXRcZTO1Sr2TFiWXY85
LpjjQxJ224BGYRnLj8Ko915L+4ZyoLVmE2k+mCUkwCHhHGhpA6BeijPEgbDxNHJXtAFY/M1AnNVf
6yS4sRtmchybh6hr1kXlbOoo3rSNuDZhvqkLd2kSFTeke0u0ClurIZlTd6rHFTAyBysZwhRNByWn
ACgN1IQhcGic+IiBXacdiavhuNbh0XCG/7URpKn4aPjB56x0SSESt8QBFS4RoskqOqMxjbW2fJoa
a7fFkImnKCAwlNk7lkvwiuw4kvbiWazcXMZCA5qBPtl4VHFZhCHBHhp0e84HnTqkUhzEjshAr7Gz
ZWDHNRh3bCwhKgGmq6BVkl8fW+Y2QjTeW+07m8Vl0FTf5M/5cjymfkau6lRAxU7TlY6/ZDMPKqOu
PeQsdLqMFepE/lerowcAvZ9O4mZWR1/L7p0HFEhj8TxFRKk0DmpPGW6MsCTnXKHP7cndpGawafFe
JxMrqqDZiBIdFBmDQVWfc+MRxelHieAbZfslrrjBrP8/a1Yur7lVgFHuzoBmx3nR+bwYR1ruZDyi
ekKwnlyAiTiEG0bGVR1ADAEuFcB6o5M3gz0+TUu7sfWLAy7U3Hjp1sE1pW/5tuB735g840Jslr2H
bwF4u1YXq7gVDO1qJtY6O3htPQPDcCL2RuFu6stqyZKbaeXMdqR9qutkObXiMOJu8AL3z3KSTQpr
TmhQKF1UtuYEztavdjN2yEVQU9KVqN0Qx5y1rCaP2oAvknoLp0I/P7vDugJUnpFH2AgAwXldvruF
scNd3ycE68hlDn9TD5obCRQHMPhrUWOyxZGW4wlO0S3TRbP82NBGaezKB7qePLI2Rs0wDstgPd9G
vfiIUK9ZyGjmBEh2uhFwV5QdyvVuRQUlxLSXUd28a1O5zmxmEiJeWBYP23se6NTyerDJ22Qd8AAX
tVzx3h/l0e6x5gzUru5WctMFJSNokmgd3uvxtFQ2MCW2Ugd0Gd5ysgtRw9u0NgaTeY0hyNihWSN0
0Yf1XefpQf3D7fQ6odJyuH+wuqH3oqFgUObbLAJ5Jnqglp396rEuyJiYj1VzVVeKzZLS56iIErx8
mItymlfXcHaltA5uiVjZAwe/cCGjYhtCMPwn3RmzgtjpHuKbrJ0BxpOgYgfXJOgXPdm4fJHNtUJy
xNBo5FbTkFWpl07v1Ycw0+4xaYl6Jc7wJ3/4W8NkvYSzSVJAfhuY4IgU1kp5Qly+kvxYRa0f47D6
tRqxtbvyVusmQbfTESB/xGYNyIiykkd39edalm7Pk47UwbDffJ6cgXtKfXhxh3CUTWrENj8yVOz2
RIPLscQbVvXurLDpMI1PbhC64ICGmR9sQr8+O7z3eX+Z2rkET9LdgiQkICtZqfdRUu0r7ZaHJula
8aUSvyn5vKo4NMVO/eJBn+7tNjxpvMxMdHZospi1B/QlqrrqGfP6HG6DIJyqQKQ7r9U3TceUA4rX
o8dIUMA8T7P0FBe7kaGaoqPXjExtnShDhHSqPAmnTkGMkMW86Yz+BEbRqsipcGj37N4CDC6TY9xx
rcmYOEr9zUIAgMayVGoDsCYZQ4CRY8te5DOaQgYsSlMc2u2rQQvghTCNyapJ2SzN84n0mWPeswiv
WQVMvL8Dyi+LVEq9Y6QBbLBCYo8bRsvmn3Csp1VjEYAW9eu8/a542MWU/gwmDEtp/zAt3HnEwnXi
rStw5BnTYcIQzIf7jht9Wbb9IW7SuzUUnw0W48DUl3E1bCoLMbAwxV79mEfl2VYjdMFjZBT2W1Ma
uwARB4zBdRZp26SmYcT1GbN98nlfSMZ+0UvmMtry9HPSOyyfXDS4/XpuG65m8FV4nz0OK0kymOZw
G0MsskYq1Sx7DGVxEQPLDJvnbapemlzbZVzBFvylODgDOM1OO+gjZ0WE4adkJyNrRk6AqfquvCqe
LFK1Sj83aU7/y3AVxgixpSVcDvVBiYIJh8UQvPqXQsFTvGrbJMlIN/wj6UqQnk+KgqBeWGCAq2Y6
x6q0engGaFJVRkoWsU9+kX1Qb4YamtUyzwTjOe3UMgetWg3dfbNmq/vcafs4xHFdeps5L69VWhwR
1GcaOM6z4t/K3sBLp2/a5D13zA0PBe/suCoPmRkevVBbdOAXnsRRB7VMKXjMUzyExfwZ1lTxstu6
4aY2zWSpCpA4ifikwUbHlf5kZs2utWPkypFisHKez9eEwWHI3M4wXBz1EF6rikUKdSVQ7HTeyXC+
5m9K4NkrBCLP+6bpD50Vrys+tIyWMnWEOvUBYFzxofg01GF86v7lME9U3RYkKrrCgSlM7B3hUyDY
d2Xo7wA51KW77nJvifYCVDbzIyKEx/zDaDtIHun3VNdb0fbrdP5Sh6L6m3Fif4etuNGCKB259M2D
LS5+NHyMvCptopGrYqXBOgNascUFqH4AEwGRXuprQTVNnf8TmmjTN3axseqP0FnzYfH/hxxxv/Re
ReI8Z8O8S53sMoYB5QCjSzWVTouffLxMbfGOeop3ankPPf1gIl7PQExyH1jwLfW2IK4LEziajaFg
PjWmxPUpIBi3Cn+PsSmoExhKY+MQC1TdpO38aF26UE+xy0ZbDwgW4V8zovzEzj82oqNeFr8Na9zB
kF9ZPjsL4djPWkQU2ujV5zHym6eCT0efWxXOcDHC+tesSdLghBpm8gp9sYmsL7Vj0rDMeHWwj9MI
VVXIuRldh4J0P13HKKZZKN4LBltOZP+zawboGoO+KcVOadus/n3IUpKsMVDDlrlPWjwFgKi0wT8K
I3srQm2bxvZzz5pYWBNIEZZ8MWVNAZWcliGsmr0nxG3AQ2j62sq22G1PJSUl+k2Ryb1Txai2GVZk
0l/H40dowWFqq1fFWIhtjGVNXX7KCpu17rP4Y1Bdg8CoXEIzTDiqZoM0Cfwb1OHIRvDEENob0o3a
roL8UL89miiPryFHuwo+A9+ZsNTYV2EqoRiLftYJVZEyUUXzZtlbkPVMJ0zSzvTvfrxRDMdPCiiG
b3WZyX98+q0/c1C0N8GoBx9tZ+A6Q6hUJX88XRcvywjgRFa4JSSq4kVtpxHjSr5DH/TQGZvjgD3e
DHXqqabbORZp4AS6B/pf2fVntgyLXAufrcw5zbq2ShLvL8pJJ3cuFb/+7Ee7wndfLF07zg3zvhqt
UdTcdA9BNL+MnuU/kdMpSopGhAzCCjbAEaiZLs7eA6NSieLlw0tsWI1wPVqLC9+H7+oPs6I9+f1f
PmmQQvjqvARXrSVIQhxQf3hoqbqov29h6nykuYV6cmK2kTZhSU1Kx+LKZheR6NHryKj9zEQdqn2N
krTnxPtyu3nr9kRY6UO8C7HN8KpPHAY34jsSqdh3ofc3DGlMHdwfefD+CqcAr+krutBoUb1NxVfj
cgDPyRVE8L9AzocunS+z5ZSLdK53VgxENKvhA0r5VUh9WBhlDRLvL4Q/gpw6VfUhFpSMr3NZClgD
UPU6+/SEvjXD4NiF3QHNSzZtC61/NnGdTOf+RjhXEsc3K3AYdTOiGI6D8SNiY8XVBwLp0udW7/b0
JicosGMVL7mb330A5XL4yo8NmLeg/wRE+Z+fBwwSHxspqa+4SCIeIFgvkiKwiv1XnfN7atjNIjMc
6zePXJm6+C81M7wFeNjKgqoi+S1S8aH+Gj+mFnkgcDJK9+bqu8zYWCKnK9fCo94GG58Gt41IuurR
cDJx2ahjCELoJmyclaXny7yy8ZqmGy7y3sQ8nLMWSgQ8TpfMwZahJC8LMDowteeQb4Wc2jEIMKT1
socUPmizSkBnR774zHV0FE5+7ge6GELA58gi+tbCoPYRO97ejF4TcbMw2yxrsiWVaV+0TPZ1kMPB
1Z8rNoBEgJRMkz0Wo6Rd5DToOcQXjOPFbLJ2JymmZbLOp4uZUxgafoYS23pz99AxaT24ItTdFEYs
ZxXAtKExCRs4x8NnALAYLGsg8PdrP0bq7izYUKa2KsuWXh1uN7tvjG4V1XfBOtL51wUw8Zv0CcZy
4+x9VLiE/Sp2P9ED7Z/nsGfAVBqcbUKukcQRBIxMPzhE9QszbHaPCWsvzEc8cU0RoJ/KNyMUloll
PuFLhKn09c5pWKViREkRWbshQUk3ZQyYwhPVMWXle2nRo9OX28PBs5wvFBIeuxfSbLq5P+lhCR+K
sO7xeZoFYWeHif9A0zw+U+Au4eJyDo4DY49+p3l0F5q/yXvMfphDxxR0s49NiRlCnAGnBI9Sh95O
z3mOyWGmlx/YlfnUUu4RXY9wlIn6D08bjR7qcDdcR2m4M1hQ+sQaLKPCeWk4Bpm9dnm27UWjsq2c
gns8pGhgDBPYGXaJZqEeoCFi6jCsYFqDZ2msd/pzOT5bFd5VEBm8r9CrHPQUAhavJZS6PuZFrta6
Nm+5Al5goHADYg44OSao9xKRscv2jHO+CJuF2XzbIOM0yqhpPxb3FM5R+Ysbiu6LZkYiEyzbrTv0
N7vTNjLBMESHZdPNB4LsCxqCV2Z2KN+hNVTlI5eExSclsT7t88xGKZcvePagC4fY54K9rj+K4Zoa
yWnoZ5CLBGjM45H9UorppLSa18ANjnTO+CPKVWd2H+Yg3+Jg2oZjTyd5cCOuRu5tK3s+oNcsChWW
BTK15xQhD5c931olukzOZWafwroUpHViyq8oYVQw2u9aw6qTQKAn8Ea8YQGVV3VwCLhNOp8pgQni
uZQ3iLeLotMFIHX3wk6NkadznPLoQTjMEA5fRp6uU5NRQTqvq/YwlpTDSXvqfZoyvpWyKqUa1Yl3
SyVjFmmim87kunNfJr9E5fdRhDgNmpJv8Aiz7zh7jlGM0LgtwrAmkQ7tW5tsa7N4ERJJN+0gcmPE
AOMvOrGAwhRdaoN+orM6/P24jcKzRHuIXMGuDwNPiEKtam8YGm1M9BwtLchQGT55f3rzGrFVNzSD
KWl7oUFEfJhuG8NfmVKsKqQxWWMuONBjdjAVKfJRA72e0A1LEnCTrEIib9wRTUz+Et8mT18piq1U
i/p/oU1tBiTwVDrPI7d0Q34F7NZFLNBvwLGgmVCyAF10K+FE9yiw4Kogwue/mbSnjn1XYr7/xO7e
FcIkp2ExHxU/jAEDtKaWEk/bxBzdym04WGcr4s5ZqoKdV5472tDVaPjmo9DdlWB95BqoI2wCNQaI
DQH8b8395zINKEP5iukJscB47IKOXTK9vXC23ES5do5ZHhXOCq96E4vPuPyRens2MduV4cnOVRxY
x4CLKI3kuR1/mhANtx86FISvY1oshzo6NvWjVn+cQmTjFis7jJeZDmOMkIltVsbMRMzuwJPz6/Mc
VozqhtE6GgNctrk52lWACAtseEiQyuhCVTFO5hCtNJ7jcUCuAc8FpLVAU5dUD9u+uvyzIdyzEeqd
y/tbnVAe+4vQDxA0fqbnHh74zGqCoGE3w/T6ZLx39aYleUhlRrYV/kjvZHrvJZvgrsywagggrsPG
tj/6fFqbBmgy+VsagMBj1L/FLRpafTlEjGRhakbcDA4BuRmL5vjSmmIbDGtpX3BKL7W9y6nTV2+1
1q51h0Dz+G7rD8EznvaXdnA3oqf+Y5VmsynABn6ypA5yHfFCilytXSbeKTP7I3ZiPY8+JLetnRP9
5+jPWe/stF7xE6t7SiBz67m7vh9dDnT/pg8e8OJ+H5S8uBG0mQ2kB+9jiqpvJxI7GHu8w7FizR8O
eTh8LtFwqNlII6ZVQwssCJz8uUxOcEL3qq7lWcRWMK70IF5rzbxtefpMVmWste44cRkyUlBkAxM6
/Y28h0Uwvrde+cur0Zl5H2Cyi2Gc/xmjtTMN7+h0vOq6FpZCcsEB92aTHaYp9fb06CGViv4V7KhR
gwPLXnPbeU5arufYUN+bOkrsiOMfwVCrnIWCCPEyO1WlPAisOv8V4eTJm8NOpKcKwyTzuzd9aD5G
8rtQRq156S/0lg7N4OdOoFZbrD8WTLF2Y8ZtHJQfqtkZiXGOAK55BWbNYfhSj11RFieXy9zXb6wQ
9y1P5DCdJ76qTJ1nck0wFajsudi6qaFfDbJc/YOWg45fBX6PX1b9PvUY1/vqG85/eWZ2HmG9Dy+A
YY381hFWLAp5JU7thWWFZmp7IcbPjPgjNL+sRh6TtRt0BF/DgcU/knCiByHtMDFmgw2PYuL6I40a
KR9z8nLzLaQmmw0lrnZlp2yIgQyDHVkVLXrxYj+UQEeeKrlnpo/6ao355GyyQ0X9YvKcYSuUAY6S
veZxdzDqblpWtr3aTcpbbPPyH/qLloNcpKCJFQSf7fzTwMvPSw6Gsx+nvRPsBxN3AEJ+53vAQqI0
iS7P2uQNm1xDuxaPqwErg/8O5e7JJH4r5xPssNEYQlwGLGQwSxVGp3EtdonpcbR92vXavTV4zaN7
75a7ODgbJjlB3llnvcq2It0ZzJry7GM0kTI12puMu1sDB6ya5kNgQzbKE3+ZduYmFdbB4143DMJ+
VFPFSrH3w62w5JcjSfNO4uSZGRBA3HLgoOOtJmsL3HVHXME6m5GhoxKMCy5mTRYRdCJVnbAcJUJE
wd4iBCk2ny63CoDOih0rrxNg5Kq4W8ZOSSZPfGCuS9VS7VOCmn2siHwbzHfRm+F+TKZZgv1Cb6QI
ApRVTpeiJZclwyr0V22BOW7oMVrC9in1Z7fsNiFXWOHU1bEde5qGmDYHjZ9uGCH14YtH6fjk8Q2w
aoqBiRIRynHtPfyqujLp4/fZB3gkbcpiaJ5Mq/2tC64ozp3tQJJ3C+0VvyCz0vhehVeNMEp/PnD7
xgiAJoIF0LUpf4pF58cG8+KqasTwNjiKOsrdODROnC+qqA47f0e74qg8wtHCUsBsvwfXMf+q7qQN
IqCkZPrJpc04wQuPKQftJFMSK33WP+Z3mZJ4YTEJYDrO5ek9jSrLI4dBII67lJF2Khy4mCSH5VQI
HKsJ8bo5IjsWlFH2bbmbysWaoVx9/RvKP97Mmi7Y+mFjLHCFlfXOkzPYSDnsqzHYRhyDaU0F7uD4
HlxnYXLq8yOqJ0NSFRSRRBv9H6mp1b7i2FiPsfljDqwf2RcEfB5RamGLzWBVfyYWioQKSHQIVDSy
1klSr6X8VtfN4MyKGvTleFg3oqV1rfgXwvlW4RJS8rw0WWP7UTeKjoZTt8PnYlIAcWYWMkAJuGo1
6xNG+cw2tDokcfHsznd7+NKjYtlMgP+Lu5EiiJ4aaLR7NV/Ay/vUNsk14nvy8jmJEG1GHnP1uW/9
9oUEAL5FSlfA7H8RUzUjsIJlAQUx+hSM9IOpWweehMTRrF2q8jk5tOFA+7PvozczBHTMH+qauzMY
tKj3qSqwUBmJjo0g456ce5kIWkINLFCXU3WQDgGI1qNHiJyhmWNVhVlJDD+hej3atBH8pL341WhQ
i+iiJXB7Cvficc0YZMHgZ7/u/o7Bv8nHUWGXwMirTRs0i1i7A09A1mLi6njnjK25n12Z7fhFSRpY
AT5ZSiq1EOlX1udXO7R2vhc/YhX4AvK7nz8YQvaYKMxCZeUiKBXDy2zVdP79l92WO4FBt6dbHj/6
MVsZ5GcWFob+BseYiRTyXxBJ+AmsMjmOgpIgMXEGJrTLuAw6FCGOzUgtrgByVKmHK6+5KvORxGLe
VDDhjfYIBLh0K6aLnDEZ+is1qWJ/xsNqe/ssgq9n9/eR/Zqw/7zU2haReeWxfREeMqOIROw+eJZG
gD4ePINByaNehJwii7Y5Y708daN4aQOMlN5BXaN0+pniU6olGw0xV9cZJ1eEd6WWU/wmUU3LUZQ/
XZCAbqHxRKniCvByjIjr5Nlzq609JIRHszwRc3iMhEAsy+B0to5p6169cJ8kZFkb8w7zBLV9nhxK
MBY2l5GdxTFapl6Arw9tJCWAyct8kQzhux+4BAdHmFi7o3StU9dqR9ya66lsMMlC6ekRFIY23UyF
02hetbrD4YdAru+xbHbPGmc9LdUW0wtuxwXEjrVKzWmRdMaEXaFosvz/6Ba7LK1uvfVeYVWZ54if
++TSITks99LkN2xQwgHQVE7H9hQC24dgR34iN/w3QB2ikPJyw+tg0kkzo24jVHlQ4lLqd01OhEay
Ww6ohpazt+3ESo5LhJaavehZrG1KjZPIxjXmYAkYawxbEXIL+ymtg7U9f+o58XjowBgRuluiLI82
bw0aQFYNzSo39x24SSQ4xfD0583JXdLWTBo7xfY0yHrjIkq2SmdnB5j2D075Nefc8dO8BvGNc5U/
RG35g4pNjxfOvDSpK4N9IBl38fqP/pzGUS/sc9l9Zhiz4/SsYXMm5gHl0LNCCnhWcopm6PeZQCyK
xcSaDr2HlMsKT17I8i0kzAa7Yo0rHG0DK8fPkOvmOcCEJHnRo46SiQV11TwS7n/Q3Xcv+OwD8+B2
Ewd9s/f5q0nxFwK7MXKUZyxG8ZsEFLKJjoyLOR5BtiWmpXGyl4ZP/aU9dwXQE2b6sWHsuNa8ui4E
t9BcMg4qXWYduwFRh4JIuLzhEcZaFIp0OQHZ6uw4WJ9a7IGyz4KYM6m9SjHvkpzOgoaXN+1BgOYy
WE31UYHA0tu6xrADVrk0Wvrj/tiwrWTlCzYUcUs83ecSxWDgfdkcdqXQNrjycWjyAk7jPzAeZs6h
KmHoxcjC1YcjdGcnNZ0MOmsl6k2hIQrteL8XBJjH3XqICY7N9nONTj9SxloMOuweFwsdf3HoWpca
R8GIQy2fU84b+nQUFb1enya8/kFXX3qbGzEioyzf00kiOmcITj1pWcfRc1YaA765v+sry48pcVjR
5dZGQ+Kk0nOZ2YL8THibYwWhc87S6DbMmKk577sILHztrZw4eBl8fes5BCln/UU9aBYL8q6ivleD
rIP1nhBhndTzZXLd19Zhu5BCcGfUYxK7SLm/AH2A7AXPXQcx6Z6PDP14G3s0boa57Xg5Ve4/k4lA
hh1nGI3VMFdrF0Vqxv0jOoNpBdu4137qD2maI12L17Pakmf9kTRXRm8NTF5R7bzwljkjYVp0Zhh6
aKOYvl5d5LkOM8A5xtHfjQEhBvRgenj3xvijSz+jEPtNhnsMhzzrUzfgRmMoYeMiHiYJbfCcBAEi
47x7oR7xn2KUEXUXrcP0PXMcckZBfBexj8M7VwHICWIdh3lEjPkB2mNq59u8qpKVgXxOrwLmqLhI
u3Ht+6QPK423tir8funYD9t1VnDelhn5NbkV7BLLIWuGref4V3lkzIr8MExJByJXo+fAl55AzQF3
KXJCSuj0dNs/p1WxqG2AChwL2nUor4Y4BWKbhCfR4qV/yr6ZOPseXd/S6Da0O+a4YAwg8Jei2aRb
I4ZryRfIZt3qz85Eq0Fb3q+oJVRqQEwF6tcYE+5B+7D4Z3MuKl+NMJMX337q7mb1wu4zxhgDd+6f
88Ud13K4za+Gzn8an4nRHjgaD2JnZcnJp4M0qY9NkjcUWb6jyssbuZIVuT0QEZg16ZtoOMaGTwbw
Ua/kykoPTe2vkVYXOjIKTmD/FnlguRwFNURAxwiBMZvG2rJPDzlWOX188dG7YWYHLITmN3nrUvKX
sM2isa3XAl+wHf6Cjrd5onrk5T4aGmiWYvqowl+7OzvlqtYI7MSt+uT/mmD0+NAmmLHRGfESUyYN
ncSwii96oT+ntXcQdPaTRuKJ138x6sTsDZ6HM0kUrC9G7WCYB5TFdCkx2URw2S0bUaiH+x9UlYQq
edUq826M4q+izRouGgMAu47uFL6pqa97mke3omesSAnQe7RVTjtvtQqsU/QZWdZFj62V11jHhBMI
EdRn2HTEkFhoJvZhScgbydPqf6Tl3mZN5F+xW3Dc9ssUkrWai0R4aS1/zxm7G10CDNLW8BZtEa/d
kvwxK11klrXvzW+Qra9ZMPfL3kVG1JVw7UftbHN4GLH+12NE4xBM1TwecnB5Z3nNl5rRLxueJy0i
yhI6tkTmFDpXIqMkbuKYqLQ9ovPaT44B0vFQyZuCZOEQ+YC5AdNPjp9SO+JrIyE8xtePm0fprPmx
LSt8DuyUrDgYaZpuYa2J9cuYfI2gYGKkRCJtid+gGrMwpCNEDOAueYQSNL9hNrwFaAqEBTokC1Xq
XcwIgmBWPLTOS26bQFIj6E3OrXYxpnfFNs8YoqLcLmeNDV33GED6+Cw7EJL9eklzKLmfsvEc5MkW
Jcx7EPlroy92FfRjMk9fMI3/j6PzWGokCcLwE3VEe3NFXkIC4eHSgRnae1v99PMlt92JnUVIrarM
35Jp69bUf3dv6NFKXl/R872pqPwm0oZ/ZdolSXU4IF6n55YWdBDWVW9QpYQOkFD8AUCF2P7gUUcA
qvqXnNbhAPFNSyxIj2B9tWjBPSr1h8Xt0Sc9WuAApo5gIkEsiM4BdLZeYPGtp26p3jPEM36144uk
jbvC2rXOTx4V35I3TInJQuRIHHevaHeyOnmvhum+gj5I0gSvY3jfk36LDhnpVQTNRUo1ClTuMuXw
x5zNXT49eX395C/Vtojpe2DfSKdqP06/XnByB30HaLH3kVnP/tbcZM6bm2yd6Feh8cH/ANtGByxN
pl1aHcOk3mdiAcMcMnjVh0rIii+Mi6IAqY2afY8FoyPFoFsWaAj27Y6vlcMGg9mPCITl3R5oDGnm
Q54UJEcONJAgnbF5+COETfVt74S3IFhukJJoHKpz3+t/5ImXUo9Geo+rfsMqfNKBeecwfCq5eH39
oYp42XiQ6KQyiJeGCKbdBuK6+ajV1UTEPKkT69rG9pN1kqbruZ1BGRCOJ850EOF6tNhAjAyYFWLE
gKEPI8QpywgTBV2o9HdwhnAOkdCF6BVTDAST3ZxmpLZ55t1WbrovS2PTQBsw4l7jptrepcjbHO+M
6hXz+aagOqwZCaQbk52n1HPWavuy5w2KAQX4wvxoiJq63j+EOgxNYr2MqNFxCf42opqjvdEIiOcP
8efREZ8V321NNKvrIGIzuvvYy4gew0w0WdgUryQ9WcUP5b9wYG+Dk58JtSLvDA4/Y/Tg+gt0F0qF
eCeSe/38MQcKQSqxDohhaIk3zvtw7XioceMRHnOirXB8NhCIDSVjtKsJRdkQJqKIr9oGRXpnqnCX
J6UJI+vZK3vSAFI/HfaDfqSWK8lwkKj0K4zDJ59Wl1pFeF9QyFQxogHjisKB86C33APejHWgYrjV
JER4hmGOcWU0fuGjmTC4qRPUH+ThOjxBMaAA0hx8qnlA7Jg0bsOakeMnFYWg8scWFC95kOJqzfDw
DXrkAyFayaMXv71GXFIY6ImpItCqgbddUueo296bah0kk8s+ZUlcSNN01CoN0Vk2OjIEcdz59xlq
Rqqq945OwEqJjJu2T2RL7DlEDvKTT5j39gHTEAE7hE8Ms7EluhkpWXvrheF96lpsm6jqIxvgBsMJ
yzADLkBBSonE0HFUoGI34+LUFf3uz+KHOdTmJpltY5tUxaPDFWQW4cUAJMVY2BQexSn8uraRPaF0
+8suCydrN4QvRkI3GBg7gCynsZp4FVjcmUDImuDXw7M+AYVXGlGQiNbrJqOgeiBZh5MfxdBBd56S
eT+xk+vqShLdrT869yhENuWAzbmgW7e9kNz/GeU8d3Z6SIYawlndUbm7c9m1xwwjDsIwPlIFsRER
+xQ3DhkerwOASkC2A6nwXr7ytPyFEJYVDCzIhLy+lLOI8T7oeV444LP0lCubfF9oaMilfMy3blru
LV5KolFFoYxzzhfK7LpTMGhXW3sN+PXIyi6s7DmJ2F7M5S4N+PqgpKpyHnEqvsONybBIQust0eXv
xYzN0ujfSqL96E4uPY3QCyyyJK4KWIwxi5PumE7Jzglx64uZlWDYWsOrPxo3zcTCEdkUKKrvqfm0
aEAjzpBWEWvryGR6UAXE8wH9b4tk0ba3Gn/fajY1cSsNoRiT+z4v/5RjH4uIFLaHwIbWiMho8cjq
TqaDhlt78Kw9NsGitpAbTVf81us2+OhC48XD8FTG2b6zSNz/boL+pWS5H0soDEf789Q3cym1GFCA
bOnEQkhYrAvjFh9t2yElISGZiPgJ33R3XA7/KtixQXt0oT3lWvFQv3ic+Q6RUMqnQmSqb10KevWC
bm/5mHkLqw9rhGBX1nPYZZfBB3u1J36Yre76DDDevveblnvzu4nt+8z8IWAQPyyTfLmDxHCPMxbH
uYlP+cJZyrJv9WiLBHXPWHHgCqK6eyeocafQRnoeUki/OMJJoPwpzS/8kGSHGgU6ZPzaxcwoLWJc
sgtRuG14cwMYnZpC3aT/odVU44URJtElR619BOMh+k1CYCZClNvnBVhec9+bxrlh6v1qBBW0xm2v
+Jax7Dc22ZZ20FAMWD1FYHn9iLPSy6+LPmzBxfGvW2inAh5RO6/Jy+9frWHaV5N7CcW15JrdA2Lf
FmlhoN17kYYsKJzeF2MB9wvJPV544bn2onn5czgx5i3xsan8+0kLn+W3aIGe9ALNzpNbbXuGoc5x
f6lCxKGXW4faeTEgGSUBnR/xzYvdSHzQQLXpqH4Tx3pX5EVbLSXYELB1gs8NQ3Eb+beF5h4Cp9lq
CYAYriwToM7pXm1G07gf7uANh5BSuvpC2LeCT0QtDPz6T68vRKjU0TGf3i0EUQ44jgPJJHZaz0YO
5btYYDm3s5cgS/cFJKPgXwaafIcl1tNR7vEZcsml5p4gXsC0aTjIj0HLl0LFTP41puXuDxBvEOPu
3RoOhq/6WWcJfW0Gymht2g7eHZMicboHbKrUnWDvskRpJSkkhG8FpfdQ++ljO3W4CpfVUsaHATnQ
TuunvaxAcxz/olED5dHX7NjnuKWvj0oiu47uLaO8y3VQNKYnPgVgCnc6LBXoikV6ZwMjornBTiXI
MFuII3YcxDgGXPIQLn+u4irpV3PIExNa6gUz4sYlC0EO9oSD3qvVYzcaxxlknGrIdVRT5plNR3l2
/4BCyPMQZMrQqSfrMcUHW2cYN4H+RcxVjDyaAPolCM5yZboMQCDCo+HCkfjU3wSofq9dgDjE090H
nGdbbTAozMxmOi3j9xBoq+iePMtElYcNdmAPUH0hzhrGmO8ml45KbL9Lw3tozkBoOEgTwBo9I1bO
a9kM8+xt0C1wiv6qEgyzCSIypP3RMFOgwep6NsPPUfePQ64ek8D8RM35z6esVwfVE1QoyCiwbKof
FSCbX6jSok2NwOdd4NPb1GmvQGOPo9HhHmRJdAPoQJ0zdEHmaFv2Q78UhyYrrxHZ/xPzZzKYj8pD
zdpwyd1ZjOsGix/gszF6qwpFjocqqwqbW4khqQxOYSrlmLGEtxO9ectzbbAuhvwnBjq2EcVkYqBB
RfbDEcUZl+DCJfaQnOMhQ66EwEvCYlweeJr/KhIULvWcE7iIgkLfuq1/sarxsrCaCCNO8v7BT8Dh
Gkj9RcMhh7bI0lBAaPdARWvNoYUD44LlPKEidHLjNJo6V7P0zgVCZVBJliB0hURD6ECtjOftAxNP
o1M9uHN3qFR97ug0nm3+qwDtRe0+O5Z3rvEfdedQ4z9+DlzjXhn5wej+hXCyRZN+WoTW4kYf1St6
TVK8kIp1lb+VBInCyPZZQ70uXI3x1iTRE99+aqhE4s90VdFk49H5TkvcMpNR3r5kC2UG8XDL0l5F
xj6FumrjbXlrtRVRgLjl9eSgJw1lxa9+jpQc+j64WVj7UwBuJ6ueyuwz6p67OrxUeKhQQSMlK9y9
QZa2Sb5Qp/I7fcZc4K69uTj7i/NQol3wFGFMmHBQrq8mi7i+HqKiMK6IlzYW2jC4NosogxGC6m8n
QoraktojHJSloQ8muNxBic22Tjdq036D5K790T+5VAlGZCgPBgsZ1JoI/4RCt40J8Uu7Dml+nwkX
g0qIel6GCVfK/3NqjLWAa/GcHhC6rC2bsMgR5IEIAMsJN772AEvQQp4QhOe7wVPUvpaLs1u4IV1C
cJt+YEdz9wGFSd3QvKA23rohFxjCY5gBAWwn7cU3EfP3aEQ1tLLYFuK7AdG+zz2d8oVODOcgD1Tu
sSv3/i7z0LP9xlNJWMuAjhWxH7e/hcQ9ip6xpO2FXtBEJvBYJHBYGZFq0mmuJRgi4Qp97gYZ0ht6
7Qfuw6l7b92/0MUDgdIk0ZwL/xr0dzMMbVWEtMe3uxS3UUoo8XAgPf8mzvR7hzm2VARQmvFHzFy7
ZINIe28gehyFXKRYBzAkFQBcxg4WuhM6NAiRvU4ofPjSKnODXgDaMnFeAqJTBiq2Nf2GP2jtt4ot
ZwJnF02CPQ/Pv0VDl6WZYQqi8OEGidhvwO0LKpjtQ73YVT6jRYLqQsuDw1wZDwLyVky2hM9yyOYQ
ssnFgYz7+wWMVRtVZ5ECpHwhujpdo35ewwYXXD/EZNMNf3Dxp7B7xhrYCJI81AXAy/JV8fJPQ1cI
HoqLrrPp9rjqxJufHEnCEh0gwq11MN6RwM4b2bcvErAiisCKAw9hFmY8yFvCpMA1RL7MOhdTMeae
/1J88oFaRfNo++TKNr8Dw5Nf6Wc36s9t192GgAGLFR6TetlZycvIGkOMxLZSpN2qhz5nt7cVqhBt
n47vvZ7+KkQB075Jyo2uI24pa2+1IFAd8AhGLLaNEQNkLQFq5oXv+nwL/Kx7ZyNXT75ffkg1NQLf
QxcRQANFYZkfjk+nVQEcO+VIJPZpfIQBWFUp3988OCpzeQoBJIy0AIzDnMvvanSoV8M3Ug/XHufr
6IWIvLhkqYvx4tXoFkeJ7xPinzTyw5KSq4YYOGI8NQGo2vRXm9pz4vXHkaOOMEeDRV1sYFkTncr8
4obaKgm+eVDWBENuJ4YQYMcVwRIk7DONwh7mUXrTqTv0IbK1hMCuqiFpFfWP7Z3n+XNy651cGb7x
KOoRvg2chz4dreM0bX15dgeEUN5mNp/k1cdhvNUa+DtzHynaA/vidWYlk6+fSIkmqha520KW8FzD
9ooGVqkcyLJJb7S5QnAfIbywho+K6c+GJ4NpE4W1xpJla2tFYINNnkFzdud233fhmmhM7gtMhFtl
4PaDqJk799LM2DU4xjxreOTiIEPJvov04smGHanH4e7RybQnEZA5KRYBAqRRdEUoL3yzJ0iHSZCL
dysGyMT02N0m1ILhi8MUkjU1t42x7tPwX6A9cHvpU7mDQIw5dbvgW5OBka2zC+8CzsE61U4Bxdkb
ctSxfZhbshJWENmL/Hm6zvH1VVyRAwFZXved9Ht75lDFsC0XciZZ5+Chrqbf1nylk/RYVQYyVH3L
l8kAe48Tb9/5P1wAN6LncVDJYwBiZA7w6aB7Su13e3S389yfJPujPcm76lfaDwbdXZOiCE+IH0xK
YFSQ2J68Xg1xyw2ZXQc/lCCsvT78pHGwHwnedPrupzfAMwojOVMyv8uM4DFxqX+BcCCKpiCSGlf0
qM/f2ELvsY4+yT/PCifyYmK5Yfx1UfsCWeNtthFyds341ZPGErXzW2nQX0CXms7vsoB487J5gc9R
iXICNudNuR/dUpCHk3xVeXYYiuIczIDBeJWPMXosic/UG3MhAI/kXfQRWFhi1kiw+qQ5VHFz9olF
ixjUbTxiCUuRnbtfnlzdFtZmLIi0Og7jsl5MPPoFEZiYpmoD00s3vDpafDYxPGVYXVvSzVqeaISe
txICyMwYg8XuJbx/eadWid45GXlTfS+H2pDFLzoI+TSimiLj1B1/Wewf3cT9ziq1omJw55TqyQxo
Df/ncBp0kjY0axR0BsmldvJLJAt0O18hbSjInF9HDZ2Q5d/nRXdpDYcmcxgqUnuuTQhWsfS3LkZe
s2/v49E5meY40l/urog4Tat+jVkJrpaOi1J7pNWEXPipZ2gM1ylRlTdjPGLTs0Q3S2NJUd+XeoOm
hVrRcrqQbDnY5xKVE1VTKxO/Xz9Uqx5tQjMQloabS/KEi4BzZPoCQXdpxes9546eiM3SWZsZPXlt
Otd+tr6Gn4TYjQgkr+AyHpIAPkvTd2whZy/IT3W9rGJd0cCDb4MItKZrD1lmPuXJU0/tSdysRE6g
ZtPG60GuR2aOO5s1zkTwpjCvpEojxqfZJWNyq6MIQUb6Pef9qo7ipzCdiC3CbEN0AAf1p9Z8tl2A
mBFfeZhcEUITpPsv0y+BeXRhzpQHLOqgOO46uHtScUrdXlfEDCyN9pVQ9eK42SZYabp1jrtinTfD
7TBd4+yp8f9VUQ2z3K/LgJ2HlvPW0cmwLTcDWm10GI73HpDihH3IO4M7aQR9VvH93Hzr3ZXRQbMd
IpG1rVwwkDY7Qmk4F8COE/c0ccZr9qfvkBoJdlGot2mqDr3RPGjGOTRoO63bnR6gXTmZ5HfauFq0
Jf4xI289wYmQirgXGaw5UnVDFFUKZFPpcJv+PnRIFOK9n5EToeESoSzBX1vcOgmUcBhYspRsDfZt
RWBYatEX4BfJJYr+0ldRQy0nj91QBDiF+2wlIw0MhEY1aFdiQoQjvt9jpq9t3TyNKJVcogiR0KCS
r5r4VeV4IiBsucmcyvkUYdnU+DdFG17i7M5Lm50hhzJrMi62qq73jNukf9m3AVliwwhIAy8iFx3B
WC1PBxvfOmamrAr7wyE9+CYtWLEC/V4DzeEc1bX51ETTLZneJPFdkTRidICaY6wdBntvNqi4AsAA
RgQDRVMKdFfQ+pb2hLkw+5S4L+ZlfA4/BDxHcRlrAaOHhfzeWjnta16SHhYhFx+uKbIJg9TIhSos
I3oYxQZSHgGwFV4lkHhqcVZjzfMdlZg6HKIJs33Acl7m1dOCQEEp91BntwESmQ7toqd/+T+Nym87
8ihNWK86UWt5+YpwNb96yNoc+A+xNOUJBYJqh0BV6qAOKJoiYiszrzx5pSIjhFv5b1yAD5tI53Ye
kkFMmsT33c05MdicCHCPJjH8JJfc56j97Nk58+NdmI2YjWTorEM5FAhimHjdzLgrYCrVBxpEtmge
935+XxKi/lpS7QWEdTms2bspdIt3g4mqjSgBM9Sv7Jwp8cDYsY8COXaau88ZkGSp8WpyoWcqJXD8
dxGNJg66BDQSo92AOKtnn+etiwwmkeVxJm/r3Nne7zLyw8pI31bsJx4zfucnhwz3vjYhOUeUoYzq
c0EZO5varWBtGOQQSaPiMj60rrvriUbjNaG9kFAPyGI9Pso3dCx/fODSIilRP9VHNgAM6yzY5Awo
kjv9o8ODodf5Jke8UQbaCcUxqSh0VZL/D/TXw9bCxgosIcIsf6b3EYAwIlmqHe51YvQTKDktYnAb
VynB6+P1OZpFpWYd5WLpcQ5Cj6O1w7dQTuM244D0ObzFymFDDndzs5Vjo+VBlj6ABnmXXGh8tnq/
zhFK5Ew5BqR75EVvZJ8de+xmIeHNCaEjvUtzwKRuh4CztYbr5AucLM88zK5m74RfUQT5IVvd+FWO
XJOjaQzog7XXtb838o9o0f/e1aAmuxBGxoC+CeAVNZKQE/XoVQ4P4HRg8EnqfBsn2WZBomI6v9DC
J9kVBNCRtai3yF7m/Kyj4arGM+FSe4RbW9fHgoYwlKpCl8cFIbajbSY7h/F2RLohpJs/1LsR8MB1
CUsJy+24AF2lPHb+sZcZvyLLCELKQ5FTmcO+Rzy2LPOqngfS1fSVZLOE1biiW+0O9C0utaciZRrT
twMj8ZAzIZWD1LfhInH9dhc3xePSk6zgEDCf1rdBcTsbj0bDN8ZmMEeiP+n5i5iAWN/A/NeI4Vdz
+1MS0BObxV1P5uAcXOLCQUnx4jfYf4F9QmILCNrqEs7f+rmh9E83un2s+euZPDv++asFSxxCypMZ
/QpOooYuqyw7GRkJJrqBjj491QsWXfe42ORi0qHgdhTjkmJrbsl0CnRzI4WvBreE6hivuUf+FOws
BKA/q9ph1uGnMVa76bdeBGw6eO2dhxlkn1SeQ1mDfWFQkbC2XuNJmDP3cULWZCX5t+H8Dqx6aaM9
alx8ZooJYT63roMxnnokSIeIePJevQq/JRhq7rUbAfK9hZAC1oo5B8aBFSFj/iWrgDNzBiveEB2k
ZsZ1ZdpwLDCfVelsasu6md13I453cs3nlf4VyDgDjhvAWBbmR+4Oz3KHFohw0Ttu6kLdKw9YsLmJ
Mp+tUuJaMDRmbrlX9WVJWeOFRhH2vm7jU0PTd9eOjzYGF6EaepXtXNScieLnQPF42JaYuMeUkAEE
7yPmLSEMrEpHCuyQqkDY/EycrDHeFUvwqUdbK7qXX7Me4kNTJWfqB904PwkLk6NaUuAcJce/TDWO
S9Sk+M2Praguw2lnpNq5M7s9gsobw2+RXtlnyaWT+OOwBdllWypwkE/xVcudZyvKb/3qd3LiS50g
XSCqXF5sTgMX57W81rak6oYRvU7RS3QE6gVXy7Gec9KHvNh+8WCuvRqBv6z6KHiM5R+Vv3/kWI5X
fB69q5y7AsVFbfEmecEKl44rcC6cQYp+RTQRqPRsyPf21HFUicBCPgkBtfleUHOLeDFeM8mYnbnz
xn4dh2zt/YyMwDYvPcKwOiI4AymCLvf3VUPaYxOOiQ6vMo6ynOUlMxy5wkrrT4yTK8wJke8e8YjJ
mufMBQfEiza3j95OHnjCkm/sbDiHUFA+d2RbNi8jjApDYd8/yzk0M/Z2HsVW+DqgjmNSK2gV3jR8
DDnklMbLj7gfJv6SwhrNLrTWqVZzyq/BxvVHkjRpumjG8+ir5khbzEucY2LwiAIGNGr0EHqASLFo
GwT1Z2s2SPCbS25+SE1tEiPs16vtDBUTo13BYeRjLhRAtwC6kUiAgI86Duu3xjF2IkqWM88GxdV5
eFsQubi0uflA48hfhBQfymE/liNEZHccFiKHWzyQ2SuRrq/iczJKQspKopOyfzIMy13lMNArPlRi
au7KuuV/zuLCf1F/yxUoMnW4Eb3Wd2zhdcLN/z1on5anbeLCIk1Ezh7jrhm1bY/VBT35yTedV59q
lrA/Bb6/qgrta8hwYXGCIAo+V1wlaZswkr5O/Xxa5hwSFvgIMGIp+LLCtIe8jGz8YY7JU8LJ4vXo
wLiDlQgB3mFW4+U3y5934iggTtnm+9AGRHgYXOqjfT5rN/jRQAbT/BH3UB7yNic8o8EEmvcujHvK
gBRxGDom1ukheAO7OZQeSkDE/AuawcFm5EIAVvvJWYYez3bWd30xn6LU2kiCrjMiSvGp2OTHRh25
ZKwFSftOiA5cen+0KDcirFW4KV1X1BN/ed2ut1+H8DWzjCOmlUALuMrz56xUN7ptXXqKzamfQY+z
UJE1304zLha2SGQVZAGonYMOaY77cyCZ6vFPA82SYiqzOXUKPBd30NvCpZMzibfkucwgH3PzovM6
TbWZsdVX/cgppG0nN7qV0r9BTXdRCNIMlt8jgh+GjS7hUtSs1DEnBxBpmxRbawF0SD+XujygsE1S
DZzGPuNeP6NcvxH7UdkNgPn+L9bbeYnXUjimQLUHS13ryt/4oX+AIjxaWPFY7gYoiSYrjngrNo1F
TcWCJNAX5RlSzHBdqhwQ2LvwzeKZ/owaGkeeylBHYjY9wFuHGHVc5b5AzpDnqtGDBt7llSC05lZW
sIqvOqUSYLxCSjls6COTzwghtfDtlYknINSrYBJiJKOUN9tkMZ5RKJuQ3dBG6Y7oesmOMm/K3ySx
6FwRlsJaiDyreGpgqBe+e0ahwbi/ZLjsKIQcgKMVEdfoDwYu8NhFBhLvM5bG3HyrkfNMXbEzcFTg
DNiI9CFt/Z/oZDvVhlCDVU3QA5mN+AbITgO2EOV9zFOUxMWjKaFrFpS2wYfTz/E76o83o2kfZAYf
RvOUx/HWZbeTmxASjj2cx5MysO6pXE7NYiPVAknj75fIT+90suP41oskTEQK8mF5qBSchwhtqMxm
EQd0WdTbmD7GwLBR7htbG4G4vPGZa3GE/C2xc4LQSdlH3kCXgbtJYEaL/Db2fkit24ZOT4obUmRf
W02MXkVBcxRLdj0eEUp0mDD6lL1ntg+cueQuL/taILJE7eWFyRczj7CsRx6deJJHxwC57GzfZ/5Y
8LukDrqYlIwybv2/PnvSzBHBFIRAyy8FGBGM5RYbQLZALKUUTw/2v2K29oa+vMzNfCkatTdAGGXa
MSEIhVa2ss/+RwQEBdSknsLBE8m1Xpj7K8RdFUDvUHHXzaSyjXKgAA1PLqbx5qi5lPKcC+ZdIYtJ
AduLRtFQ5ZF5ZmhRVPSU6+axdYwdziT2FIXQq8FLKp+LzGQ2I5Zc/DRDyU+7KaqSeB9qLCJzJ+bm
AeJ5UdU3V2LPS9ZZoWd4uIoHVVuHnnWWkxy8OhtI80Z6YehcRuOREKUNjOBoJKdZRfiWv7yZIaOw
921yV7IjZdoD97IEmBQoqeAtsgDXQXQ7wns4S35nN0ATjtgYfxPEIuH88ndON84D9N/WrFxqyZ/B
Ozd9jqsp2Zse9PyCPR7JvjjVOHwBkoi7gRu2P4fZQ49LFa2Qrvmt4ORJh1iGugktmu6zLfsXJC1q
n5JBJ4z9Tw/bCEq+EOMbirQZvbwQVgI6K/7vOYNbQEinerZRGFPI0GY9ibyrpC8J5e5BAaOVvBqB
0QdneA4AmU1T3Qb4RVtfpPwYULmaKNXEDWExPAtTUWja1lHw4dw3BfZGSJIc0pubvgk+dBrLCLo6
AH+vU4MeuC/xa3vO62xRCiQBOhYfvfxZi3yN21P3YB1EBDRig+QTsvS3nKYJXt4uR7yoyONI+rPy
/uVOxeMTrEKoskLWLlJRSMwBS4pgTPnwYqal1vulzAfxMMwFIc1e62wcZo+YzV9s2bJsBui+ZS0V
I6vSjG3bApm4yf2saGxYwt0fSe3yeKbWu0my9MKJlMfOW8JAZ7fXuKYMAR/MNnUeY4RFjxNh1Qjq
CUe9i8g1MipcMjyhARemENDU1azi4dvWUYGbLlMNeWHkIvUNHz4PsNiZLLQ9pPOuJmTPssFVBIUJ
IIXWgxPnxcDK5UMkTaX70DioEmhHj/Js5+kj3Mt+wEg4GvZVoN0AUPLPrj3tLQoDBG8VZYXFHJQQ
kNnk9l1eoTAorjypeEO5AQ8yFc0ViKYY+asxO8rgFS8ephtatod/enW0gA9ls47QU4Z4fQWvRKKx
pRF5F/VRz4y01vz4TwnaduObBRErfKM87bMLk8I8ImgbA4tTfOG8o20gPpA3tbIy/TChhR5ad1tF
zUVPacNq4ksaCaVBLgwO/Dpmurae2ugtZtBI2vBxpHquQUG1lB898DIqOTt8NIh1WHjoe8pG5mU6
iV5Qjn5P76kf/vrTskSPREyu8XYhVh1u/j4DDplU+Ze2RT3b4hkxIKVCfleT1mfGhuRn9Opf1D/r
YWa/juuVf1trb7I6zBPVUoS9xOZ47IuFiKOvMVSIt7pfahmZyWhJ5l60KlAu5H9yvIOlFHzHZIcP
YYBp1DtbnBG+zwANPubo85EKr3PQ74keFOhJqh5kaRiVv++cbFOAu2Km3chJjn7vq2DK0dgPEY2p
QR37jumjmP4Zy60fxHuPmdHvnwokzorSlgQjhiKch+epm7AItu21SQGcORsG+5uMENbH5B8+jT/r
K52sMFU3jh4ibfosuwtmOdGass0l3sXxEaTCpxufOdK6PNQeKs/k8LcPVDxM/D1LpRuZAVwvxaz3
rPvRRX6RhZyjYuMAwcr3t0PSLerCOSdSRZXEZXYoLgma1YZfhocWiSgdBSVhSjbfUksj62A1eUj2
uC7EtVQa5i7gtKnaX1i+zdCjmQFIqmDWID1IF6Q7nIwQ4OdPWat7jqqQ1auEgEIas/X9U6VvBpPo
Ytv+GzRkBhJ5tYB0MQ2ELXIM0UnJkiZuPgE8Q957izYrQ3ti/4S7Sk7p4P9Ne/LXhUQEXFA0JZOA
TRQCIxWLrOq+zYB0btS2caoAjopNXeNr7eFEgYCR218yyI0wXnaI/PdhN19jgOkMpFUGNTMmB1pv
42Tlg/oUdnzvYr7CzR6Yyy72uUfLqnzJp+FellCZmchQd9Jhr7vpiyr9+4YcCM9anrtsF4rTABfz
4llvIsKzl2c2VrnrfP/Q5B+8o9thxHDENGPn6c57NSfWM5KKouh96L9SVJ0i+hRL/d8DCmaApIRU
9W2RyptxlbfJYC4mVgeKquy2MvllfEIu/G4fYd4AKREwuTL8Y4juwQzn1z+JezlgkKn4bhFu2w7n
YqCilhtt8X1aEXW6r1LYPfdUMdvJZ8TlvJTTIzH5X9XYfRplfYgzoGG5cnW2bot/XhZKhciAhwJ3
kJH6cbTyCJGSS7233xu47ci0CRevbulevPeKY9MhCkzRK1ioFBRXS5tUl5L4J7h2XaMWUP2tXti+
FB1how6Ttm4fhpErIiUjh9MKVe3CmzIivxL0Ua6d2EuwDTWPKVJRi51k5K4v6CnR+gQ3Uk1mg8f/
mKFTiLF9y2ZLzN2UIJqT4nHaIA+Zaf6o0br3nPIxjau95oVvYzWtZlPQwnfSyG+nfLnWAcYivbCu
fpuxl+KToA1gIt3xhuskruojSQnbHNEZBWxHZZUnlfp3Ko83rfsYJJgPRKBKTSKt2pAHibOTyJAy
5teOw3Vd/5uMhYQ6HGMMkvKLiaS5zHEqvyH5uJWd2mv/jVRgG6BCvfqWL13k2nD4/iVsqmvfNZfE
LDfuUN/OJTvR8KCbgt2PPLIZscnFkfIRRtQIS7ugIYS4/KmQk/GFMNu1lM8mtXknKJ/kv1BADnpS
Thj57WvEsc4pVgDfmdAZKiFzq0KHlSFjpG4P/8ZtjujMtcvd4qdEHmvocw9WXe/YW29CoroCky9j
pUFKTmg0KNpl+tV6RNApMhwYlQGHRYY5j/2a8Ja03ogaR+rMg+7sc5L4wE4lvI/HOtrV/recwaJo
beDXwH+xrBmEZpHSUrJpBsOxLBeKnOJtrRFiQHmATQYN8Qh9v+yM4i1Hvyg/raauT/uQd8PWm7Wq
cFqa/SEH64CR25RU4Wj3HZrVMoiJrGp3hE69thw5Mg26vLN+8GFn5l754J9e8yC6l6mg89ZoLzX5
yjUjJNhOlNW7LjB2ohBoWgChmMZXKubNbJ0DdckfSQ5EFy5MnDhFwAma7K6W5BggO29mx+/i4oo2
pi/5LHQyJFqregiCF0V3ZMkFkchsX7sbI+RoppR91wN+N437U6XO3iFKJLO1zwpTGGktOLg5s1q8
5+J6d8JjZYR7BYqMI/hJ5Cgc+T9h2hxsJKYzCcF9jKCdA4JmiwP1HNuZsKoSJa45I6TFrDJxofqv
ae1sotoTENXf2E1HHKJTHlu/2lrj3QwbPHTTCa8aWOK2bmCB1Fxkq6mY0cKQ2gRcPSd7C8MEO6FQ
bSNc8cQpSub3Bl0RGZPofjSS9ZHOHD3OtkjDmjxMfGL0BpYRrdParegXEgi00k0O09ijfYbkm8v7
QSPRMF1kCjnIxkyoiHCvZpMfJaxI7CE+qhaLC8Zx5e5kUUxazCEqPj4WYY8JJpnoBIrJuyYSRyE1
YDwhs4ZwlPwi8qem1Ig6te/L7LtwavQx4zHTzLukQWxIKd2DaQG9o2xK4Sd8FGUxqUvQTj6fdy3r
rO/z/bZ+MIIfi3Ahp2Skh3mI7otA/2njiMY0fFDUJTx5vd/e5FjwQ7xSD3kIqwr80KfRcQzIDBGO
okCZ6+iYGXMoFeQRK41/ZRQimiZJoD0HOt8732L9s4x/bvuHrlNZ020XOjLziSeRXK6htPjO802g
lmyz+PmxjMhCisczJKlapn7lWMmhnYPNwG2Uc6V16rdkFY3/k3RmTYpqSxT+RUaIguIrs6ggIlLy
YmgVijMgMv368+0+Efee7q5ygM3eOaxcubKdPRET/VijvNK/jcRzqLfyhTjgMomQ8LFvDfObAE/g
whARyvsxLnGMKolopSIWeoLj3u7g0crUfZfo+3HoCXYNQgaro1/piVYJO15VKeVKJYAMQPD7i8es
71Oyrpd76We4kxFKtvmcsrp0UZLL5/NzoZce+Y1VJk1BKMHUua8lDSMdp6WXv+H7fkfjkn13B8G8
s6BXsy6QPZJHvsg3R6Jfr5mPXgykHKDXQg1d8EhEzXrC4cs6pGmgFNDQT9MWwy0l2uHKqPi8w06Q
OLpchmrIyJ23mHJ5vZlZfrDQVGOsp4zheDV3Khv0bY0oWQ+f25lEkUSZfTb3dxbdumCc3SHAl/Mn
lA6Suxb8aQRYriFHgK7DGFrrUEz7qeef6zeQBojF04YqrhNJhvOFtGSWtYYkGgFKMBiK85/bd00X
FfJ5MKrrF7Ur4F7lu2jftSNA1b6+bPJhASP7AYG9doDH7Lao6Mfq7Ozr4wAMibrclCoe4FlGnSx/
D7Qbu3oEe2Yq07JzbcCYmQWBCJvCN36VZnU/jBbNZxJ09Du+lNx5VoserLtESwmZVPTxp7A3pcXh
PXLahgHpWcpgD7b+9Lu7thQQW/lmlMxV1wrWgUbdzw3cfjbHjjFt4EnhmihSvvkfuh6Kvo5L4D6R
n1Er6jLFed29C63edT5aUQ4xs0tnl8UhuXSzxet1CdTxJ6zpmc8Y1jzIITI0h315rewenOpze5ye
D1r5IYBea7LqtmfsynsUiIJ3e3kkxV1aFtRXFQCWS1utbur47zCmtFvdd/WDxA+FAphyKHbV4acf
BSIZ/EhMH24nmTORwHZunUOTqrClg5tsOPLweZZwtcIpNKwTXKugzJmhWzf4JvgQDOZThyeRx2dv
LO+j3Kq3IrhfFOdLRl9PwBQhRh1IAifQRu7WFY0CAMByWsOLgEh8m86EHJjUqwFsIyUDTMdETPMh
X8OfjA+cwoxonjBeYUzrE0lXqoJRnR3deD3tHy+UdUt5aD/pFy9QX2kZXNEf5oqSsYGyeY5vPkzp
y2cF4WDmau60RR8+ubbvhxI83UA9cjGT9+xfYkwUsUa1ZUk9vZOuSf/qwzq3qugKW6Icj5aX73BV
jUEq6U0eSBOP+p+kvUlLp9jAabudymF7uwcjNWDSQqhwxkf1us3eu9c1vYEwDxS0Xptz3dnQlxfT
72c5vcB5sCuVyZnWt91NwQQKF2l1aUaDlndQ3Qkyc9CnC3e27QuDKjmfeHkFd4ghMLTIH2Wbvmys
qzKx5G45uixZbxBauv7lnNweEtD8+3aL+/5B2UTz3rX2OkIpyRZ3qvz6xWiCKkG/hWIzFOY/SYwY
YvqKr+RLJt/Sq6o1XwQFTUhD9ZGREx0zVHEazHanJ5S5G6VJKFXsxtuZbDxp4l+Bf37hEiveuObW
6JnfYL/Qg6NYzFTamWKoB3p09MvP+64zZ7yhRAtrDSRxPTohrUYaTJJUcHohquQG98aExecBgECv
GEwDZ2i0UAv/Q6nuzNAQ+pRQYWT6FLIjfYJc5ljxCFfd1319lzbji3+/gQFRtbRnqKmD4UL9oeOQ
iv/EBmMvv4bQ3W3+LT/dawdkm0G6clfQGPA6L0KF/sH0NYSm7nbbBcxbpYFXSEWyXVFtlQbnB2dA
mjA9l3mN/VJWfOp8t6srl5V5bc40QcNfGcP7BPHnbpoJ4iPzF+RsYiRkJeMO2wmtxBH8aiiy9PWB
k59ETkH5C/PJAouqNa1pXJd29ZlqjvzZcJslOTWCRqdrTWIS7q/ClPsJ4g9QexjNoL2iCfqLkLMW
z7/3noSDxGgEFIzXI7zNDSn9xogQ8JZvBuiol0lTMYRcExVE+3C6zDQYAfJLYzdAAiAZYy784Wrx
nbOciboU2nkLgovoweOnrr84lJyCIwndrmT2gE0wN3+5TSz9QZ/ESdZfA8EOdtGLvqnklTIagFD9
C7KIyANjGnP3igbaBnjierW6sZNR0MAQwXbRBgMRpzBIKBACV+gMLMYA8T78x3rzhN1+15mVTRT3
Nr+5wdRF5tIJ+ZmL9jm16SF+77k9JCnBkFlxhMi4I5W6pTmjIoLwMaMUDsbBgzVSMTsGSQvSN04c
nKy7TtUeecJLyDC7II8IiizkfoPXCske6+qXq4MpL76O4WXOS39Ecsx7P/6Q8fNz2fk4r4CYYv6m
ehIyIjcZxqD8l7FGv8x9/2HVz4wQmefuZzk2HxFTgqLWYw0LyBfRP7KGNjoN1rfooPdmHjyCt9M4
s0bvTlOejDNCF/10gJ/LBRs8uOtdRyqOCxhzTNaQa/kZr+HckHEzYYFu0Qvj6Rm9zVxKSSwBDKcY
6fU2JdepV+JueYY8X5gpZDmIGQHBoKfjIK3sq5tnSIPoSnFf3i09nOgA1WcGUudyzFofNjyWMuU8
oJxXb1AUqlNuEAtFCx8I8xZBDDY5owjij/sMXxv1xKUd4n79CKbnLEBze87OLU4IkMinUcwTZ/3z
tGRQlYaOqLS+BezUV9otWJ1DXK8YDbo5nDgZ7Axx+eknbPzhiU0+4Z656vDrVxGMQqe23/5kQS/8
4mC+rbv/cumnM0l6zcIS/2d95hQVyPXTfDUweGq8QF7crdkcQfJ5a/1J5ndBf6YFDDpn9KVJYdZt
7ZItQJcJMfBszVGGEBoL+RR/uBxp8nLooGruzozMJNF0kQfz4WyaAA8m08Rc4F4Hk28hcLhu7dvm
uxgauftKhhbBKke2cJjMY5Z25r1Qm7mZnd05iCvx52ChrKsU7HPzNIBgjWIO7GfVdr16syHhGqy/
84fH623OS/JajWL5t1gUFrndHK6PkQVjs4sPm4M+MXO7XclLWjucciU7L1t2sk1pX/yrX63kBYeX
8egkgBGqKWRWsOzW+BRH9R8uEEPQLF7mxSeE3BT+S/9TjHLFrbBrsCH+dP3x+ar1lPb8Vb3Cnq3z
iN7xoInlGP+BZgZ9QlEezG7ayx46VTQ89as8oR9wIS8eAW/RungU38M8uYSUfThJ3zU7bbabLDBw
dKbSaHKqj58wtw/6zcYFOmPzwz3WfNwjym3W22EioZ5tGNbqUxB1Wc+kiT+Lzi4cxjDbCChY32Xu
5e6Fdx18kFxXDugX2T9W78VsOVq8ItUbrJ/hgK3AaRHbM0+zoC20fIVnqCHIa5z221zaf31OVxMX
Pvf/SCcxwLzYqmzGFPUD/vVWAYv1CusNaS2VTDJYDAq1KHeyYFadc/HhL3Obo8Uo7uJJjDbhAuVr
v7Ufq27OeOpFZmZYZmZuDNlyBd0jnFo5VuYlTxkynsm+WHxPzF+Phgt6WfwyZZH/nU9RgEmZ6GlV
PAr0JflyNgy9nhHXJq3URe1R7tZVa2D37oytU66ypRS+ll2gnnCnJlPiNgOsOdPO3AL3pIAZJE1I
w89Qr1ePYOgwK4jNLh5Hbr/ja0wPmUczEK0iuD/+i20RZaTdUFP2GFtc5o6AYxgD6WCpYYDcUOMF
DQXTPV5qPYvKpE/H+3eIruEOY4DhO8RMmVW091ZKqwh222gDL3VRiWFcGopGBP3YFD1Pbm7hM/J4
r+A0F5PNbI+ZuqMnIx4IpFSGSjHpsKhAE6jjwPHA1iGkq433iKjtiph5OtF7g1EhFMFKVjRBE7tr
3zXznZToGba2uqlXqoPByqMvdbvb6hlKPqGJfNPZf4zOS6RzndQB5dfnibbjp85Dcdm9o7gOqvSO
z4LUiCRebqREQfhk9N6Tbq7sMKMNPCvG23HoMk2StVsCHITtvrktsQrTxcmXF0VYp+wC4H7++eg5
KjdEUYXo2geqtc2YLux6/vPc4M4uMfEjBr+wvv54zw5GTA5yv3LMj+zKtsWfzXb0J8P/RCx7M9my
gaX0FXQw24S7HO9bu0/prmda/Q2iDgo13gj+vkepESm6IT/l0PsDHt8PzUu7O9S9mx6AnXMNrDwn
Yk+9uk2fQ6xJ5h7iye90x7l/+2O8Eka3i4czg29FN0+RNYIMlhArTrSI52KDQg7DebAzmJrUhMhJ
s53GUb7pwscR3RRcBqQ9nCxLQXgdP8Pir9teDWk/3d9/nmKXt8fLL0laIK3e/m3VMN621dCo4lPL
lFmWnASiABK6aqXSFcA9+7M/fomzhBFLLYgYBLUS5GcDluwT0rqEb9UHN4NF5/v5tBFhdYJhq6Li
j23GRDqW6xtKKx4n6f9g+TlhACP23uHEXmP2Ni8uE75BZcZYUEXsXZ7TO+Q3Uxfl8q/xcFWPQNal
xZUBAFN3uGSOo1lqZPf7mTfFmUCHc+sVyTcZir974CCeVrfAwC0qW9XprTCYkmwqc2KWeRbN1qzl
8ESPGALjc3ZGts6XL/PGwS78EdL5/PKJlS3T6y/bhEW+JVUqn7B2xHkT54ZReYeEGd2/heYlhKKM
O3RVp5l//MvPA/tOn1ogvDdL8KTBu4mzAMjOuYfdXIC3wg7hjBddmK8Y0038mXwIo7Bsqzzly9H7
BlAFehY7A+/OY+U5EErcK+0VjOLboqJvV1c3hDV5Um/KtL2becLLm5CIRcaiOMQsYoMQwqREpu+K
519H6ilP2WJ5QlBztd5WjuUYLbIEa7uqPLx5Ch6ksnq8SEkvxCJ7jE69GhOo6vKyGBB2CbAlxIx/
Qp4Zt8/Cww/lazFRxKcDfRxJx8Gadrh5/HBULHrJ52LdHm4WPLaKMZ6//i5hF7501AcJBx4BTb4x
wC1hQ0bbznK6Rldi3yZZcvnlhMhojdHD+SL2IyL7hBx5tsfk5+mrp+Gpil4p66zsuWE8C/o+PI96
Mzl9wkncnOpA7DCXqCaVCR6+YeaW6cN5pQQ7mAPOZ5+yE2HZx8O439UeH0BC8F1jHPKEoAvG4ibf
0ORGxM2/mBiukYHVfBmagBxrXs89Ex7XqvmYLZnowmxb1Zfcqz0Lyk2PZimxJcah5msbFpA4EWVf
bud1rFYXn5FIPNTo5Q32w+WNNGnVp4wySuXVNCwQT9ZuQb2pPMxEilQYWn36gIY52jEpee+4EjbL
94S8FNFwS5891D1xUMlDiDg/PodcPB9eBs08RKOPBAeDTZ+phpjO1EbDpDzTdebJ8TChjyuCbfzQ
0atZDbdXX44nDl30IJnf7XiNztey8vAI/a5YPrxK7HApGmybefN3oxxz1YqYHIxr5ISxtuIMk9/x
qE55S4KmH5jBNBOrp6Q4ExRs20T5KxF1Kugh1sZnZEmVbc2wDupiKXkNFMpHSs423PK3imm5FDTJ
TUm2TDb+cMshIZEdViIDV/ZDh0dx5xhNsH3t6rZ4h5eQxpUEsdO4W3ZxDlcWi716BeMkc2gyjxrC
OtlqlkCEPvAf+Qx1LmOwh9JnIktmXsPZ/r1A6dlqbdm6+NWyIfx42Q+d7mcHX2ABIgXP5dNCdDRt
iNL69TcsI85rHtBpWAe1i2k+lfrVmFgXPuHtk0CkT1/Zwz6xvyeRhQIl4GvriHidQJFFLX8GCL2S
RaAzfeqP+aYKrn53Qh86wnFjFwgZeCxVRCb3iVE6I6j4JXtro8mJ1efYYwnG6fcPf82j5zxgQzrq
ZwhZ0A1DiP6F9I4iYEAJiTkwc4XkWYF7ITIesUVxMKTOlKE5+wneh7EYaPIhtSh6ehnbSZ2TBYAU
X2v3X7wg8M+/gqMwNzRAAPHwKWpchGy9REoVFlqN2fKtyMYOKFzAYRPuiq0g0IdC44baHTuFYIIo
pk3lZR5wc/efdoWjdNhzrdfFfcqHc/uXnzIh16gTrA/3jsARKdflB+4E9Nwtgv4R34S+Dvf9R+zX
iBVnzEPCT7nr++9wi8llrgKjQjK+DdJsgHkl20VyhD44pt2L+aOUzkHnqPeDwDDbm6QRTUIGxZKa
l7RGaZQu+Ymq8vlY0yluE4ElQgl6TamySZr6ww9ujBCkE984oGBa6gdAFpQsoIKwSD7Tb3rVnEGN
yB2oL2NUxz5zxA2fNLLn4C4mz6FPuCbqrjQPU327e4cFz2uLZ2NIooZxEF9B3DjRmEsKnHT94V95
T0MHqV+FHoJGCC68kd1t22O1Ux35dA95K76kCJ/bZiE7DzKCJsQN+ZAaV+Pd5HTlafhI5HGeDjF9
leP9jdeNI0aQxiwqD0aNr36fcMxZSOwM2jV0AX3+eIN4DPffHvNxWzAXYy6lzOBcKkF/xL6dys3b
f6Xqgq4bIsAHSfDH+fLZxeLhEJEsAFcugDv3nyGh/EjD+E9XzP5YfP0P+92D2kKMQACTkpTtByKg
GqcD3PGbwA47GBdW7cGrJUDFppM8uOwwLBGtaBOqCNhEXP/mupv+5ekjOZykFbIwtQe3ghCVnXkC
RRK2MlY3D8IULG9Ue3UK98sdbsukCDkWKkRcZO2Me1geSXNPrVcm/GyBY8VLgVGtQc/4dini0H1O
ctxscT9RFkw20+Nk8RB7k5zOwYyhm661REr4kS6skuHyuadz7ZFCJCSrIsbm/OJ0ydv7tE4+tbhG
MSTyb4ZiWERSxTdy0tsHBBit+cNWpMQtkImF6ZVWdxZ5uhdHmlChMLv56Ef1e7O1iT+977ZxblHp
0RIQqVYGMvA24KitZ1tGtQdEAqssna3VRbki5CbL51L5tuEyWzRbxqSs0cq0pP14zYGwhs7NvYTC
uFXW1CfYPb8icirOVZSn4zBz6Ifw8EjQnjNtuqxRNCeY+gfR3H/Z8EypxC4Iz0kLwO9sJ7zYsk1Y
TA7B4URiAAqK6aGUg99Vdtc9pIBjTz743jd+7SGoElXk15P4Qwabb/iq1hO/LnyxBenPd4ghwgrE
arDlE83JirCMJKMi6LvOH9wwM2MTmkWieoUNeZ4fW8aPDujWAYhGQ+uYxz3h2xPdup8+4QJ+wdNC
0lOW7WlUK3FQPCZrOAW4Ip1qIiwiIS5C6a+L2cRDfI3I6IenOnr7xCKBumEpajY0aAcYVUiO77Ng
RNbCqLHNOFj8hefKA+bvIFwkdAI6IOdaEL2EPBbg7eg7bxaNz1/xjxw49VSEfcSG4sPYP2INa3t0
KhO+FOvL74jReDXmWo3ZoBzqn5JwIckTvouHLE4l+UMRElPhSNqUxWTP4TdewhQBYyTfE2b4FVy/
/IjdhVslwOQxndh1mOP/7x0BV3wb543VuDS0YIqzh/HAyUkrrm+wFxucSSRhveGr4JyRbf1zBDQ3
w3Y80JSXUoDAy8BPVGqfTYwR7TE/mDzOLt7i336C5zZaNtsCx49/+CUwlVbClDcOzVqIW63RPt/d
mYvqssfGisGdXEqThO+ZG8+BMAoMrYtxPM/fihSwyzTRRsGe4yJZoMsvtnNBPQa7iX08Hk6fv8OC
a0V2PulOvB1XSFLNlNJPiJfhI/F9093ll/WsE3FsvoizU1/Rpyi03dGbsvDRPOGOl+25mdYj6MWr
IH+DS6k9cYF0/3lc7heQSxYPARSAZ6LyvMXhRkYq4bRI1J0JNdk+SAkATv+VAR5Djrs5+zmBXxOA
geKacVr8pc0tHhsf2kcSwcbLpYjERiBxYAOeQSLYGDDrZumFri1cL4k/SD64VKJEUjqOMOJI/GA/
xUQofnoXJ/JwMASG0WqqiiwJcW6bDE/8hIsa5gZpXXm3AbTbds5+GH/htdCnh80mJscxM/eTLb8h
o8SdgnF/EJ8W8SKHnJRfQcntRKyrIgAOOfRjjPlyoljICtxHaVI1VP8VhqhNMYdJzLS7WfdszTM+
IDhDwWNm5q3DP7sx3doWChnNwKDZgQfLpXD1HFu2I9t/mhIdIUFCYEPsD1MMOgYLejVQM26eFi2C
Ta1/wCt+3zhuYhAc9r8He+EDIQiiln2B0qWPyKoqfZxbRAuEvBMeHbsTm4dE4Y3nIE4Sgl6EHpCW
2Wk4TSW9/vOYvIT6i0xp4U2xHLKFSRrB/iUekbkUFpO5W6wch4rLxiJgRXH+AnIlDusNDL3H5YOO
8JRh4+HF//k9OrCh35NHSy1qXDxARMDFcmN2eWZ8NDkTGIzYQmSLshayDDBap7spO7MH3mYEiqEA
fUId0V/4ZLRsDO5CO7rR0j6anr30PN1ehsvQNe29oweubTqm7pqeY7quHopc/UDWEvV61GiRuzTP
bqa5e8/eD7XoGOnuTYuio8sfpeaaR911TNPzvKOnu14YmHrkmqHmhh7vcpauvsy02HUbzTyGsV5q
x2WoeVQetPBse25wDD0v0JdnJ3A9N3TPRKCho5uhc9ZNPTQzLXBcVQt1nZdyP5puios5OhEXdvYc
3QmOgek64PrGxWAKmQb2qHvmV4uQE9RMPmMfRujHafs/toHGmwOumv8qehR0muO6gcl36vpRn8NI
0Zxz2Gj84G6EL83lf2wDfjzSjhC8jIANqIULtxP/DLzQcZ2z+zXEW0LPDBdcPN/kuldLXKV3dtyL
EUZn1w3NKPC8KAzP4U0LI7yN5unnMHKPYnFt96W7f5EblXoE4VeLWGiyVCPkBSwil2d6LiOYvSG3
fmZChvbQw068hlvMtDO/dVxTZ5EMl//oSzfQI+3o7FjTiKV3nbvFNXu6I67Q9Q5arv/9PbW/840H
hV8DX8IPB2xUmVwM6FeAPE349KV0iKGxMbBlgH38vx5Cgsr805b91tL5xc40sLsTQG/CnRHUlx8J
mSyhdTPJWmwzU5hMeewzH0T5/KgjKuJI9UnILkJjGqFcigblkKM2pUyYfX7ytwK1DS/1gdBe7lAm
cmDxaP07YTbSgT4c5W0g73947FpWkS+RKpKCFZOEyssIlSL0WoC8BzPj2X+cz/Ntvmb9ohcuHvPw
LRrrKr3tIWy3zaFD//1Cuws0HEQvLNE5V+RI9ZV/HX3xQ/oP4Gd/P9+V6NGfyTTi9l/rq1xXWfNx
YJ3e8u0gb+BgP00yj9eBbh5GCE4OM336CruOe7g27oyOjnFd0sCV6YNOYQRkTQOCfR0zn7Ky81mu
1+MAdWsvX/T2jYN8d75LTrEWdgzlhjiOqAfOhba9D0JfNRJkXJXFs8BMKRhYFZmskVnhx0cXaNRt
FT4zSoYTt5CYTP0yu+92BqGwPazT33S/t/GQurc/etHec71I92JvpO0jVUfUnd+Q8hDBMoaUDlDG
OOr9dMFsX2rmhxFdAdb0CdhtEgPSqfDRpkeSZiTzqcUJyOZKDszOehlQ+z6Mn1w/Nh3MfK09ot1H
+HeEvM20bH7V/JR0FvXMVpV/hgKrmJ4/dHozYHukPTbgDFQbS7pEaUGamNw2cZxSiFwp1yd07GvQ
P7i5CY9LQh1Qx5PMWoOghYytEfVVOhEROJBp4rxCmTQht8hPkSveOh1vNvzA3oRrog+AvMi7tpTo
PRIwREyPs91zWZuEoW7jF0tmQrnV7mlRn6BacV3L1pDBcF38IU0GjkSR4IBEisjmVFTPuDvmLjjK
mU69h1adr3uI0bSpXW1mfdsg3N3vlNHpkH4RcXiiSkcFwShmGiJJzBPR5L3kDRiI5I05OH+jbXke
BLRZfRHuoRUOygiIDeeTnm/iLeJuxAgPosCOb3iIYIw7IAx4BOS+h1qrdq077UiU6SjcvNfSrlhz
yXINJ5eGWsYtvKGnoqgl67wPAh9tFhl9c3wimsnQO8GFd4oNC3VzcYvVM2KI0BH2vw1cviR8NS/r
6eZLIrnO/DYeuxWx0663p+Zo/Y3w2HM0adbZZvjLVDo04bEbROZ99HDoEdXnDChx75A7tTHCQxhY
pzqSE30MZTWie2F19Xn3QFMC6p7LIaBwtmvmL4/BZm7lDbfV5vDD5nnRq8nCJFUg7Ug58XmteTWG
C7eNqCFFn3VLBlBYZM0WfAWrNzuDqQ5mGXXzz/q6HbuvzXUrGwRgVjcvzbeRr8Ym6pU0pN482UL6
zoZ3YVP+BWKCSmgh7Dk/wsPVJ0b0nEef+cwdm82cVHEx2MhzOn1/8o3qlMnApZT5m2+ARI5IVcr7
63xiHKxrlPmZD6FYv1J7Gcy7pbydUYSiJMTM8592l2/k5Z151z/XZfNzWRcoNWqIyR1QQKXy2NrM
lFvmm2INmr2lG85/HbsllJr1mITwuT3QdE0Pk4hF4f95CBZyp6QxVz5A0Br/mhMIEfWjckcGwLyL
yn3eKY4SWiaM8l0xftcfmEiDoydUObU7NQf6sdKudhFd51NbpF6ZRePL5vp7WdOIZyLi7o6c2pMX
3XxiEQjxISMwdUi39mU+cF/85uCBD7y3WdSucpsSsF4sZVLayz5z+ProkqhLgRuoa9TDeAzy4maD
va0GHtLGe9gLrmJ+Lfi/xiOcrD/RVC8sNDEXY5tBEO7NE1gbDIwwAxL/Uuxk1PmKo0otr4rIXarV
dZnvBvZ7ObGGy9nqvpfXE/+zvCy/0A9w8sErnnmVS7vKamKoy8Yau4PkvRS1gcycuQgErgCZ7TLO
HWSqQOBv3tsYBBcbERnq4SMDtMPod8Ofgqrr8Ge2UrFUHlwmo/QGAVc57z3YdAYvN4cWWtdEYpAV
zMGK1hiKGOnTZsH173LA7b/nV4sZRWwYbKY9cTi+7FGq1USK7MljwaRS8JhaGJ5BaxSyzhReDGo7
YagQXCObxjvEy3W4/irtmZxmWr0p6o+EmSLCxDrQGzHIhDnlNaDNpPlM76KfAtpcr6PIkg0F2Ugg
bcdm+9xj3JkkiI3Agt4uVi2Gyxl9rw1/n3v09e+/mFhwfkA864ZMiDY98wXEvcZrMfqZPYndNSZS
8n7Mb/synn/tkSEgVMDBT34RH7tuM0BjwPW3VqCUdZ5R/blpGL1aNT60OZVmiTgOpv1jINXyZmgK
5prRUaBMaQ2P62lhuaiFgqHxEZjJbk7kcvnBEyk7NX5FN0AGbB7nSEkfOAVog+ujMKE0qRF4g8YI
FJAf8mnMm+qPcoyMh0BpM9rP9PuAWako+IvaGt0AxRQQEtkpTUVHTXtuyQHB0J9X8UCyzeOsuFP3
spU2zLsNycXGqKz+HH5R8lF2EgjpZyv/UrVn7i2NTzS2ieKckk5O4A34/YcDk6U1RYG9Os2i16L3
esrskltuyhVTpf64d96Gu6l3E6NblpsHHrjT7njaP5ZhuAU2/VfWwc4Pl9KuPo+W6o8aQnxZfLe8
mAzGka3Rj7SjURLUO2GricFigHtvH7V6j/z0CjPFbZkgoue73MM3K0jY/DzX7U7ZNT5M/9IrdxJ5
5o8oGm4oNDBsIrnvn9vxuToeoJv0pGOcpnDy+1nffwpqnePzXYATzalYC8rmjtcx+OdMx5wnrXS+
8e0XY6NDeYv10PGUmAEVdkNxEtyhT9yvMiJWAfwoNnPVVrIFxja/29LiHbX6w5m6jdFtX162qDYc
excIRTw1EupHUAaX3/H6kVY2HQN/YJZQBprlzH5z3uDw+mAgdm3fSJnfRkclbUGiVqxllu+9/i4o
Qexqu5jfnCx5r7ME2Ae5jO0b6G0wH54gdy4Z4mbOAjrQgocH5GTR2RI2ywo2AiKbmmxcTCZAGdPN
aN5TWZjpswCUwuiojE7mFbVQ3I4+NSggbAdztIcwovc52hXGML7PB0E0wmC0+sEZWjCBrImXBR8f
BJLtQ8lNMgH7Nt0cAOfhsDdGyxqvj/a9X1hQKSDC8IQx9LczoJMzm5dkgV9cC1r7Ft3063r3imbB
wSm9l4mYrHVwmNjEzyWPRtKAsMfpN+8/+JnOwH6ZgJBmseTb/Ft082aM9fCBxNgPXu1M/Peacqr/
3HIFPfibahX7Ys5ICZfSFWNLfka/3ZJjCIgeQTGAawBJCPjjNDiz4lKUJS93FjxZeRWg9f57UYBk
gDZQuD6PEH6gdXWHJ3vvJzyw4QjcrfaIQElPtvyBZSO7Zvd/RjrwAegxIXEPDxHtsNzA5aGMMqSC
AuqOTnenwfS7Mjtqpg2YwPF3Ow4Ugr/7XP6Zrg5he0Zqo9i2Jjq8BHC0vH79629F4ZZHAarGxHTo
7z3iaUa1me4INwEGwOqUoxRxIoDSvwAFEcvrDZeckgt1HIBBhkYBDP4L2+GEgApReevRq8Or4DqJ
vJkE+9HG+GYL0/pPPE3r0yFFMZIoKgX02jS0Oq1q1Gv/lWD6iDImoCvQyR8VCOoZbGBRZIhvUFCK
3uCSQYpI0IjwsLggD0VhThmC2zjYxFKwTgHoMAzgRatiOzph7gG0xjRvg9vB+h7ockzkBmQGKgLq
J2lVg8K3WcNEuxs0bo3o5IWV90sdk/0MRQ8yKzUxyJ28m9DhB09CtEr4AjoDnwYDw+urUoAkeSKg
uF+WhvQQ/JDVEQfXO8RQbvjpQUB173C6A5GrE+pFAtz0KJZCnokBnGDf8mz/B4sASQThlrkZQv7B
pBwJyAMETULYjiyiZjISWArwtYCaIGOBr/FciOWZNoU4t2o+G4v0IIP/NzXvLBIlHEZdX/W6MWGU
DiYa2UgZAaOBxYAK8sV9Y4KFUaQVskA0ymFcIbpKoijFOC2x/XhqcCiozLIWrPSCLAH8Rz41/sgB
FuNO8DwHIEIVsW+aZlCTZh6gQHhQlAKAhAHMtuAKCPNZxzu4IPhxwk4TKCBkAYqDE5ESQE7lnyD0
pELAlDAyykQ5811sAMEBgsFKKVzUB4ELnj5jCtfUPUWdhQCaKhfUFYFlitO55fVQS874vmoi2EPD
3Jywy56MKxPFMzRfOWWYlNeDegrkSuvlff6mKdsGnKtszP4ImvWPVQuuxqdcQcZwpSgru004oMdB
Fv/GD08FrYF6GKeXTZqDNP5Vu3fILVLGYaf66ClH8gY4glYOeslFmZ9bZx9DqATJ5lkA4fEg+D4I
O+MdHvv+yy+4aJA8FgQfMLuZvI3QgnJ8pt02jNqFJknnNaA8c5ESLptlYm/y1PpEpWpD0EhVZsUy
ynGdQBrifbT/s+ArHreozWULjvdgTfkdU3X3h9R4RxRmWu+NPiQwPJ8pSqS8mF0vyLIwGBRBqCPu
qajf8GOStusvTHjwQZ4qoCu1odON4ifXyl7l5ugY4FhzcwRjEpVfvU44RN+RLq5VMRj6ysc8cAhv
ZoQaNWNR2UeFgBH7lFOk7Gc7kjsq7wD9pHsg2uysKWYgJvsGO4Dhw69ptwO0z4/Pt8OU3DtcSqG5
pcOhuAwEKesAT/2FRKaO1fzQuvrVEVzBOPL8yY5DQq3JiRgK6KECvxQ1Mb6Fe/6uwfhFyscDEjaE
WgPUMkBpYHfumX0IcMTJBTbFavFfKtKgnRijHF1jKsKHU7Fn7+NrAHfZMYKzgaaWUduvlELIdJfv
GJAruFuCnAM1jiY3/ovpSUnvGIiHP0igW9KWME2faIFhHqkXQ6pWF5cfwV8kVqIkcf9lk9TB4cT3
UElULRHYQ+a2hY2R49abHlX+nLAZ2a3cGRMEWEqDiFyUbDhWKPvs6LJLgdqv9AUhkUCAz+voQxL8
c7E02DVGF1OUksUniHI/m5SDnbBjWbQm5E8I63kiCyA+6gn2AHU+PiVJXKNwFFGxHoNMYC7Afr9+
6WJH2bfTlHXjHOCB2ohPBIThQQsblCgpp4wvBNSzPzEUQGJUnojBB7ksrMpuEw6D2V6qNvjLV8ws
ILgih067ENPJh/H42CRwyZb39Y3pnTqZpHP5AXGiRuITtOXp5WegGFXKRaqLZl6n3fwQYx2qlLu+
/gy3xH8skDdzuYfchVpBrDs2OUiU7u4hh4XvwN5At6HIUVEpc7xiS6jJfMqFgqlLSzB5sbXIaMdH
nlsiykuczLehOpPwvmY55QVFo4gVFLkxRQyWl21ZbGsbeig5KZVO8mAWg7JVQk3kxP4SO0A4FeFK
a2+W8l1lWm0UQQ+6uYdFnoCRsEiEHSiRrO/Eqbj5hOfxH0ln1p0oFkXhX8RaioyvzIM4G6MvrphY
IIjgwOSv7+/aq6rTKWMQ7nDuGfbeZ7J9i/LORZSKYKR3ohpB7FH+Yp/xQfhwql9ihVNk3TM5mFfe
mX7zDOxt5pV4am3seN/zj8dUufxYhCC8j78cq5wYeu1dZJfmZ3INW8uugV+R4QISZ3p0CmFmBBWC
BQUME2xNTb8B+OviJKBpi6iwVMEbotrg0/2mo2EHorA0WzGc14wzv0THAvNI6kqFJ0VDeVHvM/sN
RIYH5JVHpKJq/li8kJ67x6880S8RXbzffUAL4WwIOMyepEJSXkGb02sg5JUJgAvqPO2Bq7LAiu+s
FycQpS84PJDbKCZRZ3qZ9FdDBMIpf+keO+4dElC0YiB1ReGFZCIPRG5PNVwOzufI4Sx5JSxyqjWQ
AvvD1RUVSdg57ADGSXXoQ9hB3boKr454FGOZIwGTe5z/AvTyqcJw1nOQckJzyiPvDCeFD7q2zjNH
PYvOneiyiMIV5Sn8xcIbN/RIEKU31n+feiKFxpia4nyk1KPT6EB1OP44bkSFRvXZZyCnMVsGLAz4
OzLdVF1xGM0A2WAzKcvkV1HKYVop5UEZgiol3ATZJQ1jYPo6l/Zs4GVhI4FmYBzwDkxv3IM4jO9H
jworViPv0bp1WelmEatv3yDkvYEd9Y1i2jfT69Vp0fvsvKfmwwy5kQF7uEPu4QnwWxglcvOitAVv
iK58vUNWNKUbvWEx2oJxQn2JepQAnXFbDB63RR23g4ONXaYg17v8asf1UjqqA3txCPjfF5vwWeBh
cP9Ula6IPvLpuNp0SmRRl78sa16W2SffHEgGBwqMSqhKXIAaM0YGtwTJMETEmEUIBPQEEIuP6YnA
Z/MMYtDe/mBEjA/zn7F4gmsfMGDiK7QzKCFUwCADsQ45uUmoPX0AvTp75XMnGKB22FBRpIwGLMjs
EkwNcy2cGPZWzBY9stCoBVAXn6AP4WFGjzsOaV4rjahjAiZuOXHVLcfPpPClAk6yM6yNEwW/29uX
2hCXW4IPN0Sp6TWcqNekAPBeu0WzaIzNUUHNPmx7H+Ly0/DU21S/xJrpIMJ2SwOwrAIDTVcMdaEd
41T1JfIsZY0cqNMrs0GZ5+fisSPlAF3YrLzuAg0ciTRB0ZFe85EC2jK9uyXF3HWXzzNQUFZtTJth
KuV+XU8nUsAY4XVK4RU+xuDXxF3aggL6s0w4ozMVZaU5LBD88JJeHVBUtuMF2PuRqMUz9Qs5wC1J
ORU3D1HlJ8fmHZvZpZ1dBbAU/wTHbnLmDcBngWwv5dPtTCKR8GjLCchxKqwlwMNPUILeOvfHVQDG
Pw6kU/DwwXU9Dvw+MQsBUg5MDXzBFZgEtN8PhgIjAo6gT4Ah4opccDbfW249/b3vMlCrkKek/x0O
7QP9kU/dqT8bJyl3xwISwsnxPzbouX5TqMQ47/QO75ss5J4TAq7O4noAVb2F2TGyKm6fEANHkguX
6253PSgCByJNgC6oW2hz3E6NJ3LitOON/CtDURJ7D/hul0XDiTOURVDYBeiDXTUXmL/gw2G4bbH+
pEfBXVFUnueQXQXbjUcnNuTc4Kc85xXMC+EhHjbRAtAzToZCfA+YPK89ggNiPdw5ggZFPL64BToV
QQ1YgyvEnnDnXJ7BJNzil6X98yROSsIGnocQ+I6gbEg5GeAbsy2q+ARftQhMUKCRKu95QXjWFbA4
VRy6wIp5NujfW5Y2Qp2ZAcWWjR29h+g+2Y7K71fxe9dYy+ETjkARc3VONfgJ+QHgFI1KNGDmwuUd
b6v1NXnyzfk55/54Sk7rx1ZoBGAscNopJtJ9S7itLdEbatUkTIkrQTbQhgF/B9cPJxZjzq/hj7yo
wjlA67kKvup9TamQ97KiOP0ZLQ5LjnXWW7skfjiBrMWBxj4zyRAyx1kw5uBi7coeAJoT5yCo4xNo
aU4tAhghKyBcReYIlAidRHCrARcSnRMpEPLCDHg7MB5l2SWsuwqoMucdeAhcHEb3teUwaAefY/wF
5ykkz6EdIDiCTWqJfUyq/Vb6b+Q/oSCQsRscaNqoVHOEm0j7M6FnHG90BqqLZ8B5/PykgRIiGkaI
5vLvjsoiB5Td0E7rTyQiSQpAhh0BQbRkdC8V2l84JD0lIIBa5l1az8m7ZUkzwXEfjcBIO0cXBG6D
3ic1vjZljy6yWrI0g0N08qNph1puKZxJNHZCmq56s+6IkRGvvI2+G/2gG/QC/z1KtE0KW0o7JsUh
FN0AfE6clh5FMbuV8OFienyFWdLQ0atyJuzJ3JFF/3GbzsnVkVA3avNFoybFMO1zv5O3Rr5J239p
tsckls84Q0kXwdxYadCro6v6TJuh0qbQCKKfHhvPvEFMYHMijvnAFN9C3jeahA99il7BgEwTq6Yx
9vdJOG6Xhb5kQO53/335er5PprLQpfBYIoS0MqGaDKuO2KRdjnVXo16Jc0Sbe1QekPNzQG3fBFgy
JRh6W5hHcjHsOtGOifWE9sqDBtcQS/tuyYZ6525OgS2zn18m6UF4fAv6CUdycgStxXoFEokChDI4
JdxMTC1jhdYSUN7cpXMT11Uyr5sErRQAF5fJDKYRZ8RbNF6KH2mgc4M6H+Iz2ePclyeBnuPjwbS3
nzRuQisNDYg8LsxNfz3BHL6rSZ9DWfJKGpV3LkYHIiIHSIfrQSRIiomFhanGarMx2y2L3dyzczSy
jVKoxekcNtNqtOO0fCT3uTKVFjDuSBfzk/bM3TNW/z7+P3uAbci+E5uZvRY0i1HcnnFf8LM5Ve9z
fiYTTxFuYQrA0FfUGQixgdMt8aFFrwOVkx/1ExGK44e1l8j8qub4dnD3pvgsry2hcore1QN5FBcP
BucLJ2DYcRxRA+Q3iDc5iYA48QFE1Ts+UlyRrBROMvAmokt4PlthKXJsi9shu1VSGnFyA9UyiqxA
0GysOtZrcjbPHF3EWBTZSV+aZ5nkzp5PpV6C+3L51r8ECVkXHhqvljc6OwicDjaqqQXCSjiRlMU1
YY8IcHluwJ2cgDj0PiRc8s4iP/Z/1Mmq4GVSTgdBywsQ0RP2gzQWNaolUwA7Gn+4QZAH0+NiUwky
JBpRWlwCqAPlFDzQlQb7DqKbyH7zEjZcBFWUvHkGjDxFy5OAJ+44sMQhQlKOaSEmOTPeUCJ9wRJK
6MU9h8+zlYkPLTLQPCLIw6iJ8+i5y+F8oOC3z5Kr38W0B1jlSb9QVnDEcwI+QywisI8CMnjmZORb
DirSjWgAnRhoDvzL+rKGqOkYs/vTHk4jgdpdgigMapDEAsN7O1dzac9n64tizuoCPiwg82RUY3LX
CQ6F+SfH0oKbJdTkEGOOtsNOj0gMBkB1/Tv8AHEeAwSDWNhRAaLos8zJ0dNVEnRps8shblGUOLA6
HksWO3dGnlPbaSeReiFXuj7G5MgS6Y+ixfofrzDgTA5Toy+agIXEwBM7MTl8Q1elJT+HHBOAXBAP
/Drjc0U3Cv6I/bFd+u1o90quB8ayO7F9aWjEeIPffwa1j33Y1xRGQVXE0Am2t634ldGOK0O/wTKo
RL4LY3ubtp6SDMvjT88KwWYoDqdEhlMDeqazyMEc7VEsHsXwJsjUzJmQ7DDeq3+TPSueIWdods2O
jQchMk+QTl0Yqwx/C+kAK3NpF6gDomZrEoyW8ye019LRnSZgo4T4S1tyCHYHfKrm3o3ZKDZWkP2D
Z9wFV+bmmtDwKLqSawBjnRQecWFADxEB8KUKQZN598qyv0BExnlOmhP+6v2kzCZh4wLvdAwbYKeV
JTpFisx/xl+pp0MPpngZaDPiF9dYSVyfMx+LFHWBunB0arxyDJl1nq5Nh9XrZrDO6DUJN6J06LPN
QGZuDj9EFHGohdgkWd3SAbQZs0VJhvBbiEgAoPaI02B70C4+/DPB5poOErbxLcH76wKu5CMyBxEX
TlhwWSPQGxorvo+5JilEDKn0dz1jUo8rJgI7iBXHqcKM4FfjwGBShCPXOAUCW62H94Mjh6cmAZAn
dwwSd37cTbb9gQzTQhJgs2U3pdY/y1fvg2ytX7B9VcpCvaCoUNJix7NBIatRs19ijqgt95ShgW6t
2+RGCqmOqCtTXYZADlj5lcgn8MtCU4EwE7+3O7GtWMSYQBbZ5eN+KQJfgMuFRYDYg1fG2eAj4R7z
DrGFnvDaBB2Mv6wQHBMWCfTOOcJFpGp8fc8POAM5gIgoMAL4MGQzYP7gvX02uvB1OWPixxlbRkIE
giwbdwX0PeFuuCY3xBkl7Rm//NCfyQNoJwIvQnm8L0wsoFo+GC9RARWgLhj3l4Nl4QwmjGI/DJhy
uLKMzGdL4C4zB5iRBzoUZEM74YowMazXGLA7y4/EM+cA7xZ/E54TzxK3mW0/IYEmhiYnKYRYDzXg
j58pvDyhv5VFgFxZ9EQiINK5h/yMzEiAg4d0EY/BN1yYZ8de4JkL2QNauNt67uOs4ueyAPBWh6Ng
YKIHqXKqt+4k9wfcdrAViIgcMODXM4wp3HYKPfwAV5n75xnpRpGKrociDc9POdG4IsafK3JoKMj2
4ZFQ96FAAbOEwgyvs9QWWGP+BZlje1yx8hfHGeT5LT4Gl+KZ8gNDyzHKfVLwJvrodsIrgGMFEJiq
CZZrR7aDhcHn4s0SPUJ7ErfHeuKQAVQiMoWD8JVFBhLaFw43h9Sr9vTBf5LwIBFM09h39IT7oX1p
zwBxVjRhPaNhnSDkf74KdC95Vo7fCyxjX7/GpTqfNPTORbxnlkHzrn8MQhhjicStpMwkKVCV9VGd
k18Y90vp+E9qklZbGMNfp81r6esjZO9qz3VP99hu+e6SN7mdmsbO4V1BEYbex96o/6NmwTcGgrZF
PKENHsQZao0TnBnnDWGimurvb+kicuEuUU/bkTcBd9hyuBb9V0YPWhlZlbo6ZciqtyM3IhfD4lbT
QaC9i+OShXPMJkDJY6aqqC2FVDpAJxo5kO24BrOxSRcJi94nXUGzOYdMzFOn1LAwdsy5iLOfSByT
8eBzuzOaL9c0ZAcRzI+AILzp/YM8/ejYeZ2UInf58gsKfyUwwUmDGh/SSwr6xPkvmt8giaMLsAHE
DqhMyT/amI1YoQpKA3C2UUh7SrTDiRRSOehLRKrtckRHGZazW+qxNL8Y9gMYC6IQD9rP+u2DvenJ
6CoQ1awMySvJnX+pSCQhOt4A3iLlXEBWbCr0mTXg2Vp0+83oEkDplb10DGr21SqT+HKJ+R+Q7WcV
mOfHD2V5fNrnbAQuRbaLcqUryfM2lc2/d+mmw6xHD8OYv2J5/PdOLfX1835Mr0hLy9gU1UJTc3hF
D82TIAoNCSmmJdtyRFb3yo6CU8vWyLKIZF5NU2usZTQhurrSWn76HA0UJjqXJd4T3BNlngyoroVP
W8J7LzLq0DHzPsFbo7/NY4gkjv9+0+QKLbno49RYJHuO/e97reWkdW9IapK1k53ildnDxVOUgMDp
OiCxH8pqMmAvCxLKaE+jGjGIoEoiGCu+rtlZvgy2efMo0FaqjxnSrqQ/ifOUAHdWS/dyPnGOVFmy
qHxPCd2lK4iMezS6eEIJSQuax3rI6ZXMxXolkkn10FSpCkbGZvzhXesNVcCcCFfFIUUK75jPpcXl
Alsmnb6NKQtEl8HBg2KkdTBlIg7fEWmwGKvHzx6yx+GGjCFtsPkqjFmJAk0diTwCxayxwE2w7Ev2
o02+DLV7KPpYMeMZI6dNkkFRQqpN4grDlJvOi1jYLwxPmXAqYjBS1CF4BcbzK2bRYyMHeVuoPgZr
4BQlVugS5HKop+Fzm6gIA8NLjtqBG8Ry8gmojRmK0GZ5Q2YS9GMHG8T1yDVd1PmFpnGQYAkN+IuG
uzHFVJJ1Z07xYbgDarCYFZpCjgSHHK2nngLl3aUiN8H/QLKT7CH6l2QEOkERFmXxlxidixqSKa6u
G/L3FXlRIjxcTLQjyGyzqMkv8rRyrFbInYVE+SMtKpXwgTCiyGzWHsN2+2Q6SM4StvBr/Za8pUkv
RHT77OGh+xzlx2fGs8BPn/xIUrXBwKMJlkN9KGj9jtgPnoIMcAKHhZUnT9DHAgr9OpsZc0GqD7iz
9gYnOCchgiJfwCamlkzY9FZnWvktsoHZH7mYVE+6txLe6ByfIz+kcHSYX0I8QEsUHcez36de0c2K
JqTftCrNRrL9gAmuLY76xVaYFeO4z69fzz4eyuULocd1QVDfyJxxCNkF1wO28Tr+xsI3zawc/thx
7CucZ5+UuYI2VjdxocS8N4MZvKR1kyJk5b7yEJgQkVd+CQioOGNzQJJD3KdxGhhk9OlXKCh0Mknr
ft+ooYqTQu1hnAy/k1s0CL4RG19D/n9KflUPL2O7YkhdFcESVjE60hSLAhnlLHjw4EPIJJDUKee0
Uv+wOBCvYp5wqQfTw9kR6bN93gngY5wiL5sJBiMzKZEYzhYijR9TMIGcRxcBRz7hjhCmAbbynyyg
nhMp925DlPl47EROxu6h7XpwGJUOG7B9kUxD4WiEYuq21wYbF/cPA66gAWB4bEMsJhNaofF4bxcP
+ncBNSEnHJdV2BcLmpxucT6N1/qpz6kd0znuB4DMCE2zgYIZsAC8IggKhJY4L7jOExHrdNpBKogp
IWaflfcfGgB0faQT47LMRXIAdTLS3i+6q56ozjQtIb2rtYIEcyQrDYKxp8ZBYE6n0PGDauRl/6hW
d/3ARu003+Cw7F4oMdtYFeVEMjSfO/ii1+37eaDMCJecAlZ7RhIPny/mEKwDthHhmZ6oL49WmZQH
8ozsTZKLTgCYkrv70BZ4dYRK5j5b4pFjD1m0LhS0UoIQQ29aIjQqDSKRiUv+zkVIQGdDvLUTLgqJ
g0+ir9/2VA7hQYC4rJaV01UqXRHA0t2S/hqP8/P9Om+0UJ9gJhEsIpMIFziNHhTEVfZ8uaH6lnJi
SVLjtoqv5asxkCKgHRW9bAaIkDQ5mKoSgbnJXVEslu3XPdb/kRxDYbDeg+8muXFFje/BIqldvduA
iQrJgFerGmtFqn6Og4VQBltj8hR+Yio0E/VFWpJMH/Y3c2yx4NEFF05ZUh1JMoEWPJdH73GGVtcc
alBwF08lo9k6Azxhg/6VlbS943MJlD2+74OEkndHB+rIGm9zNvofOi2Pcge2ufLr/ueonLWrV6qu
Ki9NamNNPqXF0Ph9AH3Z0my0+r40O9D4ww1nNwDJWpcBuKa34HIDpIZWDswaB0DBO4wv5JB9AznE
UT5v2gU1sJv0hQajQmyVAVICekV/3HFtofhb/KpFrGgJbd3qhKQA09eYy/w+zQ8XemS15IATynzY
7Vs7f6Rc85TKRXSvvmsqzqKJ7WV+PEkhbixL/4W3Or78U06UJ7V5y46bSF9VrdH7A3N5+UdDKfqm
bIsq4UcPUBA0BoTTTQGyxtGjv5HI8USihHdgEyMslccypAmyFGQaopL4gf4FwOoaByQz8lXBwyLS
/pnVsCxwt8BvlosIG22vj4KppAHvGznph3wFu0dwsWWr8mAD2dHDLsG2r6mKenB4Hbi9yG/T3A/3
Arzh0YqO1v7nZs0EhwhPZJba2zV0pT2fXjrjnxLwMbj2TbtkgUHAdYiPBcqAZmxoSQmCGMIGkV3b
ME7g/R7jyN7a7st1F+bSdU1/2toPlxAAoCsaXdQvKdjBDuuxeNTnietfyHHB0eHZQR1a3Ct+mG/A
ES++0a3Zg0OeuBSrURIiYo2Pu8ie2JUTqT+jae/agCbhhGlexhhgOEAo4nhwFfsHLki3AfxI5RVt
hx9IBDbP9kNVwfrhbx7MRsTzb9c888GUUa3Ld8QbIvf/y9hgEEuHcScx426xdNbP1UV+zhpzNcGO
gxlnQw0LxTuCCsQn3ACLinnY+zU/QtuDGxdXBhoKbRMGN38eAC/x4oW0GH+AlSNEwzC70Q8FyfVn
RMHEV/wWS4LPrHiwq7sGrCKG58GwDWGzqFD1IO6CffawIbmtxzBOZCuibmojaJGDWUhtfw2yQDzQ
D1ICVgMpWnZGU95zDUYQwRzoy/ewd+kUZ23htIAOpZsp66MLJ5BkJjZLTaw8KHSxPXbFzybuDDu1
sW8o9SgeSFtghjN+5JJAEJ+hR2OX1+DHMwwZQNlyD3jCheKywaf/zoLamtYuzQ+Ae0tYEgKpUAIw
c4Oh/gDjJaZZ4FVJm/NsKjNVIa5FNpkdZG+3a+7dpGuhv7W5Idahx8qlxMpDXwNA4KotHj1iRmmf
sskC0ALSspi+YrQqbKCfNtkpi8XE5xGr8jl0ePURLCZ/9ETiA4eW2aLATeH2tdkOT2dUCnAjuNj6
R+P5S2dEhg6GTqz8tbvKP4SHg2TNTwjFO4p94Ox3QWQ6p82c7zGI1mYF8o1dOzg9+OOKTSgz2HRp
dgXzUYVoWVuz6W6x+F1oYWnTJdYynKOTWvwa/+FSOeeppTl3h55hFo62dWfsCDx5ZfBAQtt78XLj
7N4RmQ4bbP6ydXWf/cwmsyAfWTe29nr6A3iapBWYZmdkwxdy6L1l9c68d3pHt0Y2jXlQShrsxlVU
i0rzvPWoOrtP98FXePP2hN8FO4wiIwp8ZNhIE5DKg+Bl+V+oFKR/19Vzg7bjolmMuQG6rEPGCBo6
x1miVbvV2TSyvANWuAmdlQseoNsBTdjRNZfG9jZkhdGYzuqg5N7ke6mzT3MiAQu54Ze1YkS2x3Di
XKww5Ijj9ivLkywG2bSYAA5M/htc+u64SIvzfe+IJ3w7JjPSf571AD/A6qcmvzHxJp4RDe4jpN0y
3b9M6z57hBVXBXzIf+KqNIdzj37v1GE7vbNiPPGyzHO8nUfItXkjKACbvITDbdtIuDA3O8NinAUD
buRst8w1c/ywxjZW+ofcNpBtKAJYbzhAEztb0R+SF48WCAnexAklDLunk8GDQOfxZrd3f2QvCwpY
YzTOA5cQ6f/M6O3qZOiwpYr3DB/SrAk5JDY1oPQOQ91NkWhc3DK/2zUnfcFc7WAv12C3QGHTcNC9
vz2l8d//no2tUntcl/aitlg93PrFMR24fv9A55fwQsiqfpnLBgXyxup+5VDeExi5mbPY86zYwxdJ
2v5cH1B+I1lNI5fF2P4lf5MoHEg2YXglNFEQR1c1B3V/jSbHlCQxEyAHNcGYehMaMcXw8OxT5pxA
sdidP8AFSZ7LFswJCFzKyQaehTMkRZzZmU02zV6cmcvagzFhP+0TdEm7YNZZFtYCu/sDNk+2trRI
RjMsgqNkFfYv3X+tRWvtbjBeY+zWDPl0ACiC2CxOUw4NDl+OPSy+zPDnLiRaDj37B24n59XY5vyi
3MpZKfmUaWwxnST5fAyPO95Od9CQczvG+bNuDgAcbol7sx5oBiLH4j68l0cF3VV8crkR+Rm2FQ9u
/8u4SYQDlzcmfQ2fV6wcMEM+PJgoS0FfitPE2VLXttsoDf1fYTyfXmutUmtT0mzQWs3v1vxAOZm1
eZin4iFrd/qz5Wqtvw04yGdb6L02NN5Za88iciTO9Aers3evlt948/kmPIRh4oH6XmS3YpvWCg1J
IeuNEzV5rxqysviLL0/Dujsd5GQy6qmirMl6YOBSq7c87ztuvcFunReZdrDd3sMB9uk19uPzzF/i
RRX78XTJoqvWX+skvB389vfdbRgg1ZITYZn4lxV/o2VrA2yzhNUhKLR4n9OpNGhFm65gOh0ya94F
j3muW+PfxtWtBgvFrd2tBMnykISPXYRzMNcYfKwfpTPLgDAhey8e2Qo3E49+ybPnlxZpET3gUZrw
Rq7sDj+6N3Zec5bUfH44bIT99hjdE672509vrfyb9QOhWjgQwh1Yczo7sLTFYTuE9kyKNC8S2xoK
DgvlB6F+p3XH7G/rdPNYrKluDbNh1vkaS16dTkBYWrB2YTuKGbaHOUfOXF6/fVrbzxt4agtyXVPw
CvzY3ELexeRO30vxD3n99Ma+ue2XYx+XkuwNHRiX/jjaT92ppXKnFt/Ad3R5fndPBcBCkBXyhhgN
9zrb7/eSLzzKWfQMgVDBOR+719Vs9jn3Z5zgCqu9d7mYnmhet4HYhdsm+QP7BNC49Zyqyf0XTY1v
IBVsa8X5JRxQMruDEKlZu97mBq3nL5pG88nBEL6JUN/sfai2pG21L3/HYrctwOdWHWQn6I8zhjh1
V+ffqXsGPowiRqDPJDd8WxvwZNamtxCf8iWXFpyJv8JsTQdv2p8uHHtHn+pxNrv7ReRtxAmK8iOY
E2tzcw6nkoUalDMtMiJx1DX/jn5lVVZCwZxoFHv9XpL5IHUnc8L31iZ+eZULL8ppEzsYzzs7n5Ka
FyrLkcwWDggjp6r19aVaMWqh0NGjyl2KMylhDXqHw4HWO8GIE+MSzGlTa60winZp+0yks9v93qH1
+HgilGG/FzvfJ25nfg3HOofk7IN71C6o/9gnM57rwTALJYtvJ86pD0nd2fPjUvFb5/tbXpbW9/f3
QcFXWPm/vrQV6tOa5Q7fUz5PTTTrfL6Ev2J6FreH5TM/8nxXu629UJxFa+9+28jyr9b098Jc7uQ1
RTXnMp36O3aXi06Fu3tFi8WUX7fGvu//Xuzpk6XKDf/unh6enLhvmsZb+NwXB0Sha8T4o7iM40QI
DEfIOUZrGWeupUCZWcs15hLVB3cd1baDQsHWLrwltmnvgqi3WIACpo9VxpvfTuDKpov7FAB7Dmtw
aayvX9mP/Nv/M34LSELGd/oHN7Ev15QAqtKGaaZ811+jbylBnW2KeLj3cEm5zymx41mBWrCFV3Xu
P0YLjhl/LtY8mceYLg8he+vbS+ZeaHmL6ZTV2xO04Fp9gxQMp/65tfSZbltkk3G3aJwJGUtKrl93
/IrPMXdpAIECevRo4D2kjpK6JuVCwk8k95aqainzNDwGqnvjP80RzFj6IduSi5KHAwIV75d2chHE
sgi12fAYF789kTowI7IehoBT81UFlgRg6SP2QRyPTtvZPIOaFQwIfIbSe+AEXBZi1MylvjSXBWBo
8poReApwAMt+7L2oWT7iK2AWXeBRGo4nMFT/OlhMrJ4xTBpr8pfuEAYENU46Go4EEgs1IE9n6Kkz
hGk/B6zz6j36RsqM4E5eqYs8EQXcZzxetPuMjqrkG4Pxw9WxxQPAK/tO/bPeqaQ9WH20JLwfxref
I429gR5Ke7ByUIcpLZI3Q1Ga02+E5F7OGqGagEImNCwAD1RmKRfyInq7HpFjQtTkRdeVTDwQoVgC
vGIhLBnK0MRORGJJnYgehBRj0buofYp0C1GINWa6o8M+ziJzMZyopT5P+h/C3qsnxBDii1BZjv49
EExAIE3ybjcOQBzcAdZkL9PbBybGK8XbgIox2aWkWXS0BL6qkUCiQcogR1BHsoK73C5exYWlK050
CjaAKN69S6b3eqX8mf/VfchfLTOdMe0pgGfUNzpLkn8phnNFp8eJwmlB98vepmdeWAk92DsKEC+n
M1A2KL/k11oHA5DTW6iST2pP3o4ERlad0uGfhihPO29TVPcoYbyt53WrkoW7Q+Y3HC3zyUnk9IZ7
QT4FVQjj2y9KD3cvlUC5hnK+lU1kCUMNmQJkVY+oVYpMNqVFMurAhKmDdA1h7GtNppwUeHpNwPWB
HyzVYHQhTe9Ud+dOA+l92oSvLATtnNFq/Eyukzw5OhdSFslE63QzcCEnKaCzyGr5tWKIKmUnEpAZ
qXbyBZpGGvgICpHqBeBuGN+HS7mB3zRskN6hKSoM5Yb8qs8VX3B6r6ULuL45+gJs8xFWuFSgWOzJ
yL7gGrNF4SuDSvtAMGDPVbWbA2GgUE9eEg4pqdbJv3TBbqz/oXkM77Z+C8MCNfjxb/g2qZd9EdXH
FTTx67bcVaAN0vX4ggLKezOm3ABkQCmTGvh8jeD6Yzup3lZuTPsR7j0RXR7TWcm9Xf6oCgHsADB+
U2cZbVHuEcu/l+hkO32QW7599wq4gJBNm4aUZY5PtObo6UkbbrL/yprij1RNqTQC2R1U2sPH5gII
h6ha71SgTjxQe9/yTBQ56vrHRPugT9bAXUhqisw4ZWXQdh0UIVtdxBTWHs1cIvldu1wKQBTFYXgG
5Dwp5p6YYeheOUmtHLn37YgSuElLvaMjStOQvfDFh8hsgzJTkEUvykSmJKHOG2Psoste/FIQeBSY
6HVWLEhQ38WFnJGa0IcI/toGHC2jkzHElYZNUkK6eLCWWC9UntlglAuaYvNO16TXj5NgwpupErGI
SdP59fndBqq0uvWbAT0YMGoMc1vgmgZ4+QRPCVliKvQQLdrthXV8u+N8b1EgRJWr+M26gP4wXJ5y
KcUZhi2dH4sNoKDMvy6pDNxNSkXon/rU8PlpYXqgVWgk+6nuXxMqwR2YXfKIzYIi0wvhDOWxPr5X
quJkiOmlgbRn7lhpaDQQiDiXdd3t7/iOCTd1BUlTenQg4iMxFxkRDmgI6oBgd/o/M/9KWcuv2REg
wHuyBv+oXBNqDYB0ytEJq0VJGs5V/8XD8dQov1crkvqZP/R0ZoJ7lC9MWiBzrwqSpvL2ga4KdYrM
Nx+NS5OJazGTs31hov9suGoeww2dpH9pPifJjfg6K4I5H1FT7OnsmUZHgvgdbT2AUCntPzL9EzR4
iHMYQmlljr0jYBySd8BAS3oJ0qOIUthNjguCVWV+vy5ZS5mrL0BWKT9iNF8OZT7A03F+7qS4prwY
PFrQRQqdK1ZUNsw+YjiwGaKTEvVHJtMfCaJPSMYfyHWxAfpAHfa6lDqI3+m5l87pnEX7yL+oaoDf
8qniASwpmcMztwaoAYV/5cfkUVsE8FN1DlqW8wLAK/PVof63r3DRjGV1+07HKx4dWudRTBe116MK
DHdFlpk6HExYWGKZstZDPukOnGwSmpM1ShUU/um8tzehTyKjxolD0cZnqqPcb3bUGobdeABadvMv
NZrxKTcmOrCETFsDFpPishSMxi7P2GPfjkVijLe0FeY9737/VH7a0XfV0MgGtEzYYp3YnAwb6DxW
oYzqS0ADEYwsEVwR88Tj6wnBjBb01fu2EuBnH1Wlul2yRrNJKxjETQqcaP6pb2CJR7tbwtRwMSA6
KPfegbC2t5U2A9LNVFPloW4KMpfHEruQXQwNqV3AJwBXArcAQKdibli1A4075PjO8F9EQy4QsOq+
XU7Y/CPEZGnYJbTOKY6R6eMEBXwqdAk7KqWIvmKrDmIl50t51chbIC7SOB6nUZ9GdbcEe4a7TNfR
NaaBW2TgBaR9tFMYBOiHGIAPaYgxAD8N1UDYHTYHx+eZuujAar9h7x28lToaY4+BgZcJFf2uCqgv
M3rAtTik5ZgaPcV68CD00yo4g5gEishsfqwsgHoO9VqldIUT5Dy1RFSoaSBEQQ/FabG8DAwdRWto
3IBPBa9PQIwwvHlF6V9MEXDVagQ86hWr+4b6GHsYuuuUmwAoQpcv7EWqcS9OenePIzQEBVKpJTkG
AkRNGCw2Fy7L8QaWwnlQAsJz010ckNF9B1CaBhyU57BWJCuIdKlT5pCEIr6CH8iHqFHC6xH9III+
YKskDaWA1ngg+CnkMhytMa0Tqt0PqqzcqAlOI7zW0wuNbMhQUapDV5346AxoFVJBRg0dqWgoOfSu
6UJ2PmvyjRtbBS86OesRRAE6ZkDWG2gRSBO2AMARsFGsPesEjNUtizh5YE8zdCCdsEYCcgVlnfwM
4FbV4cbo7QiAnf4BIMI6EfSZoTi6HdjWUusKKivwcMaYfTzljSCT6VSNzsfYK8pv9kZDlYizDJeT
4j3PchONv4CM0Djd4QKa4TE+OB6QuQFjgOKo0TAH9fTkBBFMZvrdA7Wmdo+WmYMv8qCf2h3Zr3io
I3wjsG9jkrEfEDLLTQKXAoq5mXGoslNySunAmbhJhaZ4MZ/N0fIq4paKFNQQMhqy2w1Tip3XIsY4
8LzgsGTtwOwP+RyIA+Yop9kOk4qDWcH1COVmBlOgKZMxGXsyGqAcjCkuGbgqQINXxE2A9wgMkkKp
l+R3MxdVZhA9SGLwtY6oPdYGxdCI2bhl/2gQB6sKYAI2imOKUTdATPKJdUbphkb3n9sSpwvTyTIB
m9yJtWlB3mJgmb17/aGpoplPmZeqN89qeu8SlVCXR2dDUL9ks7w+g38HBcXNg+QYf1pvAfzP6C+X
D/4RQX+8lGbG1mTQaaEFjEHqaGBGQZBoAKlmUGEPBBOgvOPz6KBl84Tx5Q0c7OCT8Lp0aqMC0m2Q
GDxUayDUbO5qTYVWPxNayZ0HnQwrC61tePrw2ADObuFd34m/e+hK0EEpCAmfcoZHxTcG5w93DAif
whfHCklRw7o+t/B54QQi6AzdEpMnLSrQGuS7wQh+ZBl4F/WL4reTbcaqnLMydFIeWNJfXTQqZPji
d/L8e5ONhZ8W5eRXJDTTXLwguiYIjosDzPNKWHgPzWT4o9NYhKwElQlug/gQpwo0PJhcuJC0HiZD
jtmeHhN9muOKCjAMwD5w32xIVijBBQ+uqSFEta7zBjITuPeda9arifYfSfe13LiSBAH0ixhBC4Kv
ogNBLy+9MDSSLkHv7dfvaW3sxtwZWZju6qysrKy3YhhI1ZiWQP3g5am4LUiHXhXp7qJd+fXrvNtr
DLgnGlmiPaVxw7r0G+gIgEKYVhcjTwTl7QNeybU5YmS5ue61TMJtlmjo0pyYPDj7LWWpY2dRWRrl
obanOYZ1tj/1H8aVjr6728WQYdWYt1kl0YV4jJ6WhmH+vT2DTzd7pTvOORrv0Z6H4D3GIkGtmA7J
C6tE/EeAXp3Df0M09qzsEEicfUzpDdW327MKOpW5VXyYhNFx1uJq3xbkNOV5f/YYKQZ9341exQ2K
bNueVE0Py9Q5UmptawqgZGp+2eXH7S2evMRTpZdHs54emFuYgOHOQ6c6q0AWCR0zv8Jw+Sln0+CD
ALc5vWhyQzp/TVwOs/DiX9Z/V6dbtheTlh6CBaPTOC3uUouf2QPFx3y8qXTOu6/NNrnrQNomGqdC
i2WxVUTNWYXwXanlV6vhb2eJH3CeJX6hbk6d4lpXp7vQ+a6vHNQqVlOt53FNoGDfYeKRZtrKRhGg
8KBTUXcWUa3m8NnPbt+2OhbvHBA0uiqwcYSrh/VqXW+Jwx4KmjntAk81auyjhm5hJePqtLXNo/5O
fy+JdYEv1BBV1K1Eu1xKKs4dcBzRwVzi28b1+6QUxTfnZu02ZiCrCR1tUwhzaXxX0H5FfcfY7TTw
NhaVjp0CvkeHN9npNE6rWaITlfcymRR4w8k7uNJquraxPUH3uvr21ghI//rvj30yJrvEY7vfngv6
Fjh61HqaP+clQat+vI1JK61bqOpaGcTCtAzUM9aboaMXTcNaRGbgDDMPbpc6tr1UkhHfIhuUCjpM
zqtT3aXphfJt4gVcf4eNWov30P3WoGkKrimbzgU/K1MgAKxXtQ46m0Mn+fnF6gqCgXxjVfl6KjmP
+qeoTSo7Ty5Ffk5kGjWjx/Wobur/iTC5ETCm22gXfTo7nDV6MkOzKfFwq0iGFhR0icdhTYkJOmJ1
5qoWb575Pf2tZ82iRI9dJ7uzhOKJzE/XNDsETTTaeT243UepppmaRSWxNnMr3WbMqCxe2gV0lBT8
WBrbnaefuDt74gB08RL+eoh0r8B72SyZ39sBJEr6QdF8aOaeXQbEOdG//5/ALnA2aWnm5QbDkUGc
ZtRPlqiASCB2xsPm6ywmeT2iaOISg5iXD8xNMnle/5s8M/Rvxp1fxbnmtH1639+a60vjtqwv4/pF
GfBWP9Rs7kaBSKfQuGf13va//ao5J1i9NRdqN8NVT1lMk4z/ATLvi2pj5ZMEMe8RRgmRvFLXWIZ/
n1uHVMBu7XvsicfmqeNaEGdoNf8nLyONrT75zuv39PX4Xe3dR3Khe9tgSmmVE0NR0FSuc/007WIz
t/cmLcz22qhlFl8oop0zDipNpkOVS2MfszNpFaqtdv69mtUL886x2kB7IhDSiF0ClFjVKIbejIqt
KZrpqfJGApyslTkKKp7LlmZlxYjJ69y9rRvR62UQhb9Hr8uPyyOxnIiq2mp2t0pj5WtnltDhh7SH
iQ0fhdU2UCjWShQ/eNmkyt6f7akxkqsRtr9lf7Sk3RajuFiYdoBdva1KElM0RFDDExDdUiAzYCo4
VpgXP2ypN+iLMPvcLv2Bv+WY9DLqghlUzEuCOKparUawh8HSBiWnoqc8wkBiR+wmaovyfhC8OAmj
93IfIgoTHAEt9MxXh07xQj/vqHcYbRPiP5vaCbWy7jSBi8tXDaimjDdn8ScZEJ9XuzsvmhEVqCae
2LsLAk0N86bET9fPq2/rtVh8zDkibn02c3HO9MXnHZ+OWvNqSog1AqJs6t6yQFxdvobD1VqPg9+O
7VciLL0H9xnSUBDOWb+ta59gYGAE6eT6I8uIluPFsQvxAdlV40pAU5XKSZ3OELyXv+DKZiWnQLo0
iUhOtW3U5u37hkd4eYgm2WJy6J9OhlE4V3V1P0oGQH9CSXTDLW9xFQutK6VhkHOeVw3y3Rw/qwrf
mGM33qbSE+/Ha5PpgIV3Fgiaw81ycn7fnr090aOQZaFzz8nvUKv+EocJE4IV0aveOFjYkeQYumvE
MCgORyh0Tp+M6nJIaZzfX8NsRknCrfzlJ8N0oN6knAT7X0JJ1LdTRfv87frfJYz7/p5fO7ylNqdu
hBljayEI/nX8Gy1vHqQz5PbfbNuxKmPL99YmrbMI42M3wHY2ChTwsz/1thO4P0+uy9fNpQUVneJP
y8V3MoIQctYzIyeblzhlXrGxf66QVTjQNiYIWauF78V34Ze3AZvx3b6537UssU30QiW5mALR9Ygz
+TTYktsE7KLqe1PmwgHz4UTBfpa+KjVpu/mvXHFNfmlwJbSvomPCZEGI811kc6aKnl8rOwbkzRtD
SVpOZ9aqdZz1r6u3wh2wC56FegEOtWS5hjaS0rrJNtFUkbj4UN126VbLx2SqYXOlwzIvP/xYVlse
mSPI+R/0u5tO7tJhRnWZ9s4X8E77g+1mZK6lqNeu0tHqt6M3NaoyV/enfAFCciqM5Yzho7UWlo9u
eQldSUh8uT9ldBoQAb/i6l0yDPgDjYhR0t/pvUd3PhVmrDb7jfGarYC6ptjzVrNZWp12JFjOcPtz
9g2NGqju7ZrBXidwPG1r4fBYbDvA/44guFjpAC/ha0mocg2G7bxIwCy+ELxFltHA0hOqfGTlBNm2
yiSOAZomfCHW1+S4DxPg4EWYwZItNncGh11/d9Ne7ZI4vfHvViqMVcvkBM2DicTmp8Iwv4VVlT+G
RfJwMhX9ngpC7IqO52FUa+XvYZ/caTsN3JUFYx9Kt8BgwcPU3mhYakR/8dlw/jOEM81n0TxnSQVr
po+lDYIDyMGTxOy4Yxhk4IYqvmPb8YysWC9J5yGXkqzUZQZ11EtyzNKwQdFC7oRAXn12eCv+c/Fi
ju0T8CJM4RyG/vlHqa2H3dgBtTxMOIUKXdR148T6oVdbqlbqlnGbVzKO4LrmGXtKCPfb7dVO9Jdt
qesi5VSSCj/WjwLYZSwuODxdLO6pK16I3R6I5QbInZCB106B4Fz3R8ub9FYCHlj8gJ6hYUWDib+c
gpByw0UoNA41jksmF5/nZZOt2twIz1KbjpuOkVE/ZJA/dgC6jYYJDthX525TYL4c2tb+vtRe/Zh+
cnvKZ015wukH0gRi3LHfS5mX+5udZOgaBWWcEpFWjPe1eOxXsSAO7oBwOZO2ne4jqjhzeYptftbl
FQDUKoKntfpsxtfU0zGFjdwf+9O8VJo8ka+55vzUYxE9uvzFgkwpuWO15TZt/R23ewuPV6u+39fN
Sj4pZ3ZoA5LLFdu8ZrhR7z78azbp2Mglai0+ciIAJ20D36tdWhFBYrnSQeEa6wvikFUoWeTmHWXT
2611iTmFA9v9g1OfdakPUp/F8FTie11dMaPO81ulTi50Ua6fCDjlvaUw0kwMgt/c2Jwybf9TWNst
LE/b5aLw5fOeg7Lbla92GbTrQC6m3Lt318RRykV7LKUSSxbs6HhlJCmFMJ0Dn1I4paSyUmkW8gkr
Gq6t0E5u3d6U67dT6hdBRGpVbsgPyug1FDR4om+0qLme5qyW1JYOz+CxE81PD5VC5+seN8pZ+6oI
wGivJu9p1+5NkGo1Ctaoh1axGGYvrNeNyouFZA1KMqFYL3VZ6q9L7f06WJWBtCy+2e4cr00+io78
m+GNbGl2j7VfH7uUmqK6HEHCWLl2oGZqo15Nl+k3E3OnO5c8fn/na4D5mWKlfsx9fUrvCdDJUCuJ
A0JOVNh23dnlp2DSLxixGQny+eD+/gDSsiyHng9lln/OnMu9V/k11GwaTgPO83FXHwcgD4gjHcrx
p+C7aEHIsYjA+d0yK1ea7K29yrserHN9WeiEYyGfTM9aSB+inDJSg7x4ogtc/nYj+rLeVE3uqxE6
JLuPbTjXaTPJ3SLQ+t6ihpwcm/zaUQ6/jrfFty3oyuE/KtWtISJaOPzq4lSvRvDJDAnBMbn8eMAV
2rl8w6tbHRru0PwLemAcdjp7h+SXQd19osRrKZez/1zqPGCkZjjnr1TEZS5r4Vk5zxAylla+pw4e
0tDv3XA5HYY1xhLeby6y3a1HGbau5dnZO/NjC0lyOSa7Q2NdSOxc6UqVJ5N6ubHxm/b+2NLWRmY1
jxuqsLda25tSvxRR8lnY1JNTenjePVuKPoFV2ltKpdT6B4S9zm3csFBvWXN/xyD8QWM5QM0NCwfN
yteErda1cZzVY17Q6+ax0Ml0Jp96ESnSTt/qz+r7og8rfpgxeEYW164J2GDNRPlGXq+zSp7kii71
VjeL/VZq6GDwT9ELg1DGYGH6df99XT8BiHBLXLqOrdzaUHeH5Upxppc/Pt/00VAzccDeNHn92dVe
hehCSpvP9FO15rXG1h6bNQIxckrDkyu1d6VGWMibphXtpdt7mJMJkVGuCV2IbdYWVb8AcbyLIG0D
Bng6kWDj8G8vy2mrVGyX46TKMvOqgS3Z27yV5rGUHqozPr2pwF37byF0H+mjrjPjAcxybCvi1TZt
54K3YIlI+jAo8NXhL+raFTy/7OSCK8qJV6MjZcdam5DkXj7laUlCTeYVv65e/ipxj5iYncfreDKJ
Rv1hGkbaXH7g9IwKjXJeJWTWPpfapjuIstaETeYB7C+PBE+RZRc6Hxv56Si7NfbUwS4RN2PqQjs7
vogDmDMHpBwaXWAOBsme00WJl1lNwCKBWkQBsf2IGpJcLlh6Ud2YX81Q2jFgGgxDNN87S84gCs7k
Gh56UR2dKLtc3/5dkcNiOmtMam3OYMVVq/IVghdhpF4cNYJZ23P3WglIhP8iP62+rT01xzLocVYf
/M1cvRRodR0ZRLMVTZStBTZA9jhL4SKj6XBukG7g3LJOsPJ6RD35LZFAvq9Hq/o1Ds/+uKs7XEze
mNSMWvB0nY5iEYUCjoIPHIDMwctGsXP3vf/fkYyoNEusZ35g1dnf9vPKTyueqqwqHjhmH7TNlOc8
fy3PcM3oN55zsQ8eEyc617hD1LR9RXyrvJh/KqxVMhr//9MqnZmpVHmApr3i0z54rlbsjFKrXFUa
00OlO4HhtsE9WLZ8Q7oCiDj/QYzSi68P8L4UHhFH8m3H7biWPN9NZ0H4dkiAw9j63AiAn9WvBcTv
Q7656QQmw3yf+GFtC50STx0B6JEY/He/dvzcI82+WUX7poQwXwlfYP2xABE5/RwcZvULlLFQLWQh
R359eAbzo3trETVtYgffdtlxdul29kgsC4vHErsS+zN8GoXnl3KM3GJGp6EJD7TMSi3YFrjhmnbv
w2LnrLPffwVYBTzuWkUmQRepnFGsh0pnXurO4LZtUip2tR26L9gYRCvIwPR+SeicOF60x1OIux6/
Vp8NrHFvHY4Br4guspfJqmUfrr73j8Zj2K/ze2pNFE33+IV5AAVIDD+0S3V3Y71FEy08MiF/Xy6b
eDBMNNHvve0lRlHb4MsqOrqxm37K3+1WgMNTNkmxUnmqSu1921+aFJl77ozLnm+R/uU6DtMNTlQp
VRy8pEsA7D4o5zlyf6g17n24xf5CZ8CJ8gI7EiBmkwfv1rY9TKaiw9bsrOGhu8+/B/rtmuSjtp48
nCDuTYkgf9UYG17Bcextnrc9DlyL1mbai8tfKkHQuBdBrHWQ7HtX4D2OUj0awx/UC/qxL8lecsuo
ROasTEg2vnpdfZNG+qHloxbkrmKmzPyqxFOlbmkjasF1FQ1k7jqtZL97hi4qVswmerseWOhu2NPW
+FoxwQpkqp7kOIyR4z2CTiVYRzLexnjuSL+mqKReVxkcZNDSMH7EFTxH14XIlpAiGb7jQVlTzmZB
YBoZHp8Dx6Jcpsgk9T9xkfj0PuRSdj5pFgNlgoioXy12PVOhT/CQsuHsJvOWt0OnJtfl/ikDnrcq
m+50JKrNvg2DlHFWAsFgHaJt9BWj/b0j4zoZKIL5s1PT3ijs6rdWBin9cX5swnOLDu7RQILaqrnK
GFnkO4t+Qa1fIb6PEJQQH378kMAfVt9svZlhoFtOC2RND8ilVtCKrQ3Z04STwKWjXLuWnpzSgeBa
vG/HkaZ7ZqFd1uSdYqvS1gFfrzVlL2zZowZMF77QTkZFSa2cnHEipChCIZ01p63TDSUcxWobv+Vr
EJr8+nMNR/xNmlQ1416gDQPa/5wnQ2Sya7wInT76JDIsarh72OIS0qZ5MjP65tYqjbX/9gC22bun
Ve4KAQtW+de+klf1li4TQZAbkwGjXwbkYDw1CQSQ1AMJnZg2qzPSXwRa/I2E1BrXNam4I4vzuui3
zDsLto81CnXvVb8caoWjNCTcFwyC3eKH3woohQRkPzJLUs0Dt+yEXop6De+a9VIoLclilbkuDwcN
HOtWAUDKN8VHwfRUCXAnynpAZ+X6UHIEYs5qeM62TwHQk9trsfyiqLG+fniAsmjceOk3TiZ6eL5q
qVUZTA8qHcHqumiLxrdKJ3rTsq+Qpxil4CGCQEkOxzg2/1fm6PUvS+3ql42EsQoZ/rRTzYIhrh3D
LhLqgAZX6H8O85Wx5bW6KHzBOQIaItxXQaM7OkEFpKhp1wT7amQ6Vyh1nGOr8pvnrIE813j+vU/B
RNnL6toqfaF1QFvL2qonaM0oQ2WFPRFAlIRonBHWBo20o/HctqMNXhhwJKh9lW6J6cvMO4XObRAv
eaR2ni1ZK7WcCCa3PGvzCIWXa8BKhx/jdB2zSgPFtrPY8R8yY3BVasEh51wPsTd+LE/aVrs9aXGI
nsX0Llullt6GaCvsWq+ChoXAdZVZiSZKX4h/ilpBdHdvupFz1CrIxUxuNfnk3nQ++/3uJ0bBYQWW
bVseiD9M2tIXQ5s20uZ9w97cTNuFrL7XKbSs5/oHWkaVK31FtKnlxjlFbqfOVv6fliUGKfAXWbA5
Bpc9SGdghjr3piD2SdjUbE/9WtheaWdVSxyh0KW9d2VNrzIBFJMRCxYRz8QGnHk7Pntyu1MzriW5
dCH3KMEzR6noNkCbYi8UXZP1IKph8OseEvMRF1nUfOM3uyil4O3YpB6ZloRAiudLCh3YrLr/cdzJ
Fa43kVfBLzUkQ+wCkIvWLseSY0jwZEu+xiMpVWgaOpkJDMXGhaPNEv/wsH5VL5PvH0Yhs4ACmXB/
v0STNqIUz3ZsufHClhOKJv66wVKw+uph87LoT2gtgyAaaEAlStHsEoeRcqBq9ynXgFYCn3KzG6Hl
tvdq6YGzFk9JMdbJPAmwwePEfMIs3sBx2UXHbIaq/Ehp0R9VhsX1HbatPeVpLvItAWUWNeVa+7ix
W33KNFEXa3mzE14RL//vnuEIUotBPVxsU7Q9Z32TWao7mu91Xhd4AI1qQYvvcxvgMa6l2Js+LV6n
Jq09zL5qWIPOXMDi7kPW8k9AjaK+wwIZp0pAbIQvtj9YM9Jh3PHWioiIRCyajWMexVAx8HOnnw/d
jmXbG1pndniububtp7W2uYQGYpDT7FgjnsLJoBV66GNqUgLJUTmQ0kHwCIPgdHlifgS+0blgFI/k
jnlqWngFxuRQ4V+W3fnVH/NH7dlCeO+mGfF1/hh/r57piZeD+aElNC9b2WBjgtHwmu9vzBha9YQG
q237uk4WL7VBO+qUjCFa7+rb/PDWO5g20vXDjdI6Ljun4xj2C9exFvcpoNIo8bzziqJ3VdOOMjEG
fVdxuoVxHjpTa3Uu5Tb448x4NWxNVujv7erncDB8OAM1XfKrS31mOjr13NhgLo8iyiZ81YGr2+VE
pZ5X5NF0mQA380TXZCERtYoGr2SN+aA6/vg7p3P93NiuFyVqqU+rnw/k/1ffuZQvGndSbcxG4cAl
ZCjiqpMV29yhMLoP3s3hNSzeTx3rH3sSThZeYBqOx9Z0vkfNeH8NWyjsO7mm/S7ri1xL2WWKx5/o
7umlXVZSa0kUB+tHP+pZSIxO9fL7npXX0cP2XHVEv82Hq/FuPB8WurswOuo1XJZfCiluB1LAjf66
DEeQsO81HKMYZiePCNm/DC0xoYrqat6f/1bIk/he63GJkqwbJY4SY3SwZoPsMRvET/lh6TE3CJK7
/va1cNdQ68GNWdf92xmtXeyBHXTa1Y15a+sBNtAIlFbUBdDM5x1vUw7mpcb9896HMKjR5n3+eZZK
fYeXUJTtFzlqOp/a987la84d+zkbzQa1p0u+vdK8pcKachTtbTRwXSppqXMlK/2INiknq9ktyIiD
aOWl+nHaJEoz15TeajLpUhBFj5ze+kXatd9osOPh+8RBxCDX/vaF2yMPNfXvxXCK5P9V7CFwWo7z
3eX4fO2IoItFK07USHDVDEqETKMgX4jl0msWfAaMqyoe2lK1v7O59htc17nP5H0TuUtLs54D9fU8
Fu9uHZyft7xBpWbVRjTkG7QcXDq1XW8j78LDTrs6sHLpJBEER3kEe7JVje6XO7f3pUkqcQKoRZbU
4tmyxKq8TuQ0g/m2u3iOnyS085Dw10bZuVMYTQf33mVwEYSkYuNyf9WtjlgbdqdPPHVKo0M3G3Od
cPcGfYX3RCZ/NfEKR4TeITTvaRd5rFX68YhKMKHM6FfHsKFx6tTAt+AY7BQ3oSgMI8yF/6TTp/Jj
1svHXtx0UH48zrVT5JLScPM6G7iCx8mjR8wq5xr3gvZ50ax+iMc001zWR9MncHMYD07Vh8oo4ysn
s3C3syEF9Hjzde3dHdDD0+3hkp7Scq2R67lB5LTS9PNqsBpce9vRKjn1p59bHoxPm/G9txlsodxd
PSY6Tk8FpTaFyjq7rPGMSxNn4L9RVuX+YpNWfmab9LLvTmdD1kTBp/pxkrX4WK/ujfyhezwHVzRy
PiOs+ycVX8IJ0+J4M/8pP0ihsjHX38/8P4I6gsXJIB4o4566SW0UnQaF0zC/6t+VjNZ9JVTJ2FSb
HzqP1FJZj1RdKP/lYWMpihjDY3/fD8GdHxd5ooN68yTr3MVhoLlNmRa7CoBOGYYCWcfk32+FMOfc
ToE+USMqRm2/ZROnlCwklsP1mFYsSthOCC2JhL7ctXZZMUWhxhT9Y0JdCQIbNmM8CwsvlvkeM0wk
nIbMc9MxnWYxXDxdNh2fKnZn1baIrfBInGXugXiHNVbtTDdPsUxI2pYq+BDeKPLsl919KWSEwh70
9y/jK6FwHXOeJDN1AfqjdgmDFyYnfYe8wvH+NvbFToHYrSIYZJQqfpgJ1UXVSKDOnwYb6K0x72oi
2Y3AW/caJauhJ2FYwYvWhb5qu8jz9yNunXPfYafwbrh6lExtg/K/IlNKaaWCFmtwir48IaVjc9d0
50GR9ln8Vwz1raPdng+1V9MGx8ux5755irpS6MWQCkDxnoB729M5UeoSFa2G1ED5ago8w+VOrkOc
ktocnupiEIPIYCBZFj1ccXfXOgwlEl6HeOvJiRZhL+Z4UYazjlqGUG9cDrJBSEFmI3wbNBhCtxpJ
bZwj/MBttxwiMgJ06tHyUahSFZ7xnDz3sT7rWbobLogG3pyoZ446zJHy5JXJxoZzR2j4ofv7x82t
+KZ8JN9XBAjPourGrL2j+X/sheIGIFm00/epE1ADlWEv+d56EJsRqr3tns4h09SjoyUvByPos0YL
12997/tngzOW6tAP4QIXTzI82fta9bC/fDHDxMLfVDR4cYgIGdHqo9AP8yxnozDd8fwqf2xirOXi
Mkil9MMw/3aa9lQ1YZ+3uYWkPyTS0xJ15UuWtGQHOl7JGl2UEFk1PU2YxI/3CoC/WWamUiVnHFs7
Hi5Mafzaf22ea26t2JMYHmGkn5vpjTVDLBfPxe87cQJAHzNo4UIRNhHTcsxCbrRr6eM71d14eIeb
jmWsShj+8n0eDOjLcNH6hJhD8w8LcqXo4mAwt6u9lLb5K6HfrXP/Wo0mceLCnNaPywGsEjD743YA
KEOh80Gx0MgG09Gi9lJrX3rZIBrtCJmUp8dspbqlwbI7e76Glr5Fz1WS71kVNpWik3V/HsTsNCau
IuAPv65f6B+4TtRoNSGR3bazHmM5wuK6f6oiBTzj6bmYMLnE04dPipBhQFLAIDzgZHs+xo1TbztY
Pe8cWHzqjuDeatfPcyO4dHkMvmV05Zve5mX1u6ymRT1EJgOO49HUXL9zatggMlgDYnfWM/83G+AF
4vd9KQWhkV+DWqJlWuDWkcv0VaPX5q10TSmwsFDiUL4b5hApo8xO3rsttk3n8758HSSXJwYkuYS0
kLlMcU1ziJpGEjxjJDP0H9osYDMw55ZWnEXsMbFEFCKf8zHlAAGaAXrT3upJKDv/rq+dcxjE4GFu
0/z0VchdrZ6xfGB2V8p60nPISau1vPzL7X5z1a7igrbO3LFXLPUQxItcf3uQNFeTms67QnuqOHk0
t9Mb4eg9+dVaqBePBbpuwh31z6Ak+6R/OnRD+w7bLfLkcmNrosxg+eLg2fbDQSkeBLkn1mCWrL5x
7KghmxI0odLNm7N46p2OybXteUglyXS96GqxvS50wGJzkRS3nEF+CjUSZoSAs2gF/2FWfw/Jx6Lh
U9yh+HA2yPr+r3EjPxG+YVq8O7Lh2lHY0573czqFSbsqUJXbg6gkF91JR82o46Db2n3noMb5sNih
Bcsi+IKvam/XrQlykLXJn4tU99Qt5s6fbkMsmfZ3/UJ3Ni50p+PS4GrnmeMXuA/lwY4EPaQCvJA7
9/dqqZ6N5FaH17hfhHKCI1YXhogeQzsB23mur9yoDT8qdOKDCbps1IfRcF1uZz4D2oRXwYCbTa8j
5VnaungWa+YCsXhDmbByVuQMwDFU2IMVT8ciZHWU653fL8V0qZlW/SjfuvZK77Xhunf5rza86v0c
mXzRyfdz6meqWB/33rW3+cqe4340jqb96NjLRodVY7tvbBbpitROfWd4Smev9+Euq68LvWPrrgrR
jfq1XixDTXIaPZJ7vrvXYmfSgPl+TZPBHksuZF3ocokPiynra4+pjKofcHxFMeDlzBh53QHuJwOm
+dWR9o1tf/Ov8lH6KA9qBHE9vsLPpKr0TlMW0IPqRy6x4Mgc5i+7btarJStmxysZe3vV9dM8BUCP
qbDPbLgQA2l8krsabacQWDVZajbVFvQ4GVeGIFbWi/qXfb3aK4nwye4t1zP5m4tjcVDWGnRr+O+G
rbblXhzMeyW84DCXFB9ZtlfCSKVrrxJuJdfzLo/82hF1E7WU3vwFjtI5MnFfGzMVB8BZxY7qn/T/
sHgxoYPNPqvFy9tksNaNlQkVthAmuZ+ZofvGgnH7YlqJo4fQlTN1OAIlb0/g3wbReII7A+LJjbTa
cUFEDo93QXm/Hlv+AYRvOpmGsI9gwGzbae8YsjeFEfBr3Kz9b0boHWYjCSXK+y8o/vX4JW6ZpgVr
24x+SL5b7OItyeJ2N80q5hqS9j4R1WDjZzqSHrB6y5Qe7Nymob+2IY8Qrofl7uHQdpiWE+PpJ7TF
Vwl/Xg8UdqkbH97KzvUQ/a7t2beoBebB5vjw8KtGCFY/x/gm6cniHXqjDsL5giGTbkjCHQy7Fuzw
spwBeKAjaVJwr6eTLnfd4z574oRvO6BFN0+nMCpLzht6GsK9Hg+/1cJO+RNUo8baTxGSsrNZW6Fw
ce4SaflhhHM37uCzp1I5VT3elf+tZno+qPJL7Xt1gJgrhOmeWZufKjbrzPbh/FXUeV7dPrAAuNf5
P+hBA5vfM7T4XPWkVW1MxU5CBQCkd8sNJdfrYn+dN5ZwZpj3w41449RE8pmFruCg1FWlLKAte1dy
dbWXQ0N+rxxeujcvevFP7NI6h1s3kDupEnk8e7zMyBSHxWmb85sZ3dHENJrmImteiVeXLYqVIm8i
n32Ork9Z1o93/eVge6e6vD7N4OWo9lU8ppkPRKZ4Tk/t675V628OzcuUqWZ/X0hLSwWE+on1EwnA
qWe8UWk6PhVGqBiuc6oNkEZh1Yi/d7lhvjByyB8fvam2drMgL1cTMYSG97S0rE9Zrk1QEnzkybrS
MSTrzXUPO2Le/v8l0cFhXOOPZ+c0uaWb+bAEamiO/Tc3RYVDLOaYp/LAcEedjLNyZ3z6J3Mk9938
y31I1R5z1abJLhsDd8zIEXQ+im/X0fLl8G/7Uv25vcnGd2+6Xj8Ww42zbvtS6kyHZl9IjYxYHsSP
MYHOkwxwyY/eFSwpRIJbdKbL6lHL0FF3l7Cx6tuSOo7m4+3LleXpqj+790KDDxZiyMAz7pU1V6b2
ztXJWIZybFflv216DEG9ayBJyGtw1mKXEciJVZ4s4v5OSmELsYHdf8Wc2u99NWSsSzsYtqtgABUS
nYmfoPgJGbGPt9V265Dv1tLzonP9OoX5U7eegu9lSM8rM1c2eXGohtoJ8mfTmSMR6hoXnZROZjPf
n9ZjZJ56iYJEKDm51tUwpEOzhDH036HjXA/YfPMUjDTN6KwkcA5vc7v4HlKksrAR+KHgWhTAb+zR
ZFfzyXiJ74bBuF/ioU9IeNs93cNY0sovvJl1kM7Rm13e3453WJ/FU75nK+wfcU866MO0WaqfGGGD
bhoKEufPfar0wEMukjkorCsH+wX0pcR7T9DkeDtLVdyo764h40iylQgpO9V+sJbD3TpSPlW1VBbk
Z12ljIKEqOXqQowpd0Ud/o63D0WGgK+ocnAhRjVrNb22sF+4l91o9W3zbqsMhn0P8CyuBTSLK/I3
5ZfYieQv3UI/MDITyWIwlffyk3J3CXWvZXzHflgOJNMh7QrJldHiqc5+t+XBuiVZ5TLUoImG6Jlq
imnH/vTb4w95dQvdu0zu7HYZGIRJpcskSoq9e1/ZQCzjZneTFZwHCiOBN5Ow5mt032VipY50K2gJ
FB6PaLXNT3UKy1xYaLZWH6aO+b74zQISheIugu/EFLtexI2qjJDSEg4wFkl3hgKXe9i4v+nNOdQ8
gUFvXZUwOkw+41Z5Iiukr4XhSJ41OrblHcXe4dQsyTIMT2kXSm1h2GBtMEK+35t+3DpZqX342aey
TkyolLaF2aYkyUfNyEvaeUnhfJjjCAwCjUFpmZFaz3L6Rn9+nCU00cfi+25INhmWl+QW3u5uxzqu
ZH6FS18viSNDiUpnXig+PfHMf1o8rYZ0s3JlalHybJa7mAd2FAtmGSsnsQErpM82PebXBwxB7NPT
bscSPqpqiardLV8Ms0rD2/VoX0zyhdPWv0eZv0hw0OL5uREzPhnTfq5/y/82ywyY3b7srv8Z4rV7
yr+d9SZ75+rGp+EyJGqhWhUK693slmo9n/dFzw3Z8Mv55eAsI/LGCc6U9YIXeUcB4dxGmthgBc4L
XoHjk/ATQaBm3w/sValV+w2Edanp4PeAh7NeaYwp52gSuLzlY+7SkF1lXSkrucfi0qbi28kpvcrQ
M0LgES/7mlbC2iVBk7IM1WsuIcyVX9YmHE/k6CXPy0MWFaqp8SbyfA3U/dCV2idhNgtk0wkjKezD
PjaHTtmlWfbD670dyvZ/+WEUMI0nEWiT7UsR2ERendGFpp0hOFzIvk8ObDJ8lhwmY5SvXN0D7J55
lUXJBiTZppthIMV98Mm1zrUC7FqiW3krEtNsYC8Cw7+K2QwfVjKdmxF66rYHzZjKf1lzV0uKirq7
Z7KoSeWXBvy8THc/ypfH6ftOZMylakLYiEPlp3oflpetdaW1LY7PldZqwV+q9Hw+9e5NbQLc5HrO
6Fy1sd6Oautu6fjIm8YU9zwLxFAeJJtsavrBaWR3Jt7Ngi/YKhKQYXXiXef437XSuu2xQU159ypu
FzSCgQC0stozJxojm/cJx4n6ZN9aS3734kP3Qt4bZEFacULJL/ZstzTXDsSzVonm9Get2edev0vu
6zSeq28/S+8vnIoauGLOdF7NzJMUccqjbN/ZHt6j66e8oFwc3nNXHSZ2CH+b2eH6sH6JljWzl57P
bCkUfFFTq35V/z5mZoKxhY132jaC//R/21JrDYYV5eXlCpPkY1JmY1/Fnm3Xi9a2cG4tT3C/9LdY
+ixzJ9dffWJPQPi+fMnGOuU/p8MVJExHX4p76pjFg6kwisWbHclJ/aKd/xjmJI3XL2UtkoycxzYW
BCJ7zIdutY0tqUCMILN7Oj62GppqZP4jBlmK1bcowloqW0YKd7TYlvDGETEl6ghEXKbsda4M5hzW
+ja2vvWrQHC04p2gEpfym/MzEPJhm9zCOf9/vj49joMjyjbFfqFjwhgl00W6C2WnuerY+nHpNFiO
nRVehcgW6EYciMhXQxKNzm2qKqLBfO8k1xHhNyNSiP0qVTe5dfEXx9eTYpjUKGcCfeDgR5tKUxuU
qtM96tZUxrev12KqXqZ6Mh9sv46cZtVHOw7ILoMfKCKjeg8V93B8ZF0CJb6n2/Zq7aQQOALmP7ed
JmXRYp9Oq23sgrm7XwDq/FESv3leP+qqqOXdzKnMFHBBxkC5qr7bFVjsqN3orMBQ7NGesitcaWMP
4aZLp3j/tNlunVvHMbtrrSa04sn1VQFHPjWzVa+DWwc67FK1AF+yBiKc5bj4xn5Yvrg212s2nJ+G
NW16GKH6rotZmFtyjdpz8bE8OBQTqbhWiTdSWEV++eLeCB8F28dCp9aTyd426bbQrcybd+WE2VA2
KhcMlQAZHQgLC1oA1yzdm3Bjo+xW/bVxcuvF4PKmX/p6R4CDPyg/VDmmUywfL57Q1x6cUzdLTVpS
LQ0VjwATA3oMzY3wkUpPgbSj7cgPgRjNNX9cjXBuGS7CMcpmSlC89YIHbQZVUE+IXJoxUvK/IFhr
VXEY4fUUg0RhO4jfTXAjXp92/RCM4yE/mj9SeDuhU0O7YW+wwNI2PDgoC8/9JdSGclL0BTCs8Onw
fE2Vp6TH/WlEwsDwqF+qyn4vbKlGtuIxI+oP5jRP8LdpT7rib0FcAPcJ5yECH4bKyak+IhpvCzbU
N4sWTzGsGU3EA8XR/YDCOVD2lnqEG5JCxgm0ue/PTSgs6b/Coee6iE1PEBCfj5U6ZpkMnzEIkdDf
mAYZgbdhCcDyoT+bP7ZOugFuAaLfmJAV/otemHSVS4q7t4syQvsih8psZH3iePbu8tPbzWqMPtef
mlRWT9r+A6N6xaQhwxG4YmVS+joJwSJl+KACdzgEf4N/8lzlSMMPldXQ1Yfc/a9+J/Wep/zvuqwb
ihz0wtPtio6fOmsVkbHayD1PO6RKx4faaxgcqz3TAFsze7/9q/JV+K3+Un2Zik7a+Hv+hLb/R9Sd
NSW2JVEA/kVEMA+vzIOgiGjpCyFVyjzP/Pr+kvvQ3YbXUjics4fcmStXrmQbOBaSL5z1U5ytKtTI
IEkhUFWRy6Lxrhl7dHMTOiU6s8wwFh1w4LHwJEaPIIJMFA6Wk6Kh2wfDFlYvQO8zA0tHaYj8s+0e
h0eggb/qwRg3CWXDM8f548dn1Z8qgxlHYwT+U7bzsKIrpW6OeeGGRHlb5gP6Hgc90VQpCy2QOdjF
p+2QUBOrDEvAiQe7D5NjO2F56W5/XEpTjkS8dulUBy9JM3RljNpAA/zK7VdktLlEkPHOjBovNVpu
fZHUdyDYm8FelPEoZLxzA5ZehKGQiClgnVfPxg497GrHKJq7hrugCr1iVh9sE+7BQlcAyIlOZ0V2
VDGcCbo3wpVbiYCyTQLKgQ/mVlVAPFQOC6zIoINloFwvEm2AuERrcujstOOS7iV54uQarAaTfGM/
NCJswtYwSIIsULU+HDn7YX68eL7+rMyRmx0oUAYBOaKGDiNuJp0wvo6b5/ApzHbkqSGW3OM1ujr9
nUHi0QPATIkG65MX7XH6c1QAmDod3xcI3GQQuWWHdA8o5SPPEWumTOS8uxjIGy94chHHnH/E6539
MJ7XSUo3g5MmSAXyAG47tnfWhFSOuqGtPbP+Alxb3/PXdwPN1kmw6Dy2lEa5StlVhGy4HbO/NtjP
qOcNXYPpl4I9pmwfvJXwLRd/RMABdkkjtsNVcysYQ+EWcijLfHa5J3rVXZnLx/E772Od9DljiCnO
AbBH3HzEgk5PpNBjxVjAOuhjOvWjLjYMsePDKoRPIZi5rNNaF7urUbC3LH0JKVWINqUmi0xijJjB
fV4OZwMelNXGZB+wCw0qoZlRD4gw4DTwbOPtAeybI0m/otijnZXO8Rg9LDmpmDqsN8Bb3mU/eXmJ
0MKMsgdp0YyEy3ZDw6FmNII920mz6zpEYA0Hns9VeOxsKjQdUwc41ytPlY5QE8qtYOVBA21Mxahi
xDifF9c67J3OPyEgaZ9IzxfH4YKz6tsneIwZI3ajb8WLkXEfZnvUIzGWyfagKIby1EL/RboJVlYE
rTRXrEux0dhb3IiaenVc9E+6i/sTX9xqaQ+WbVHWLrA4s/A4YYQQQekRk8L2/2JlwixxpUmWeKd0
qJ5h8iovCb1JymQgDp289nP6J9PyCN2ygiKDmvleD5Xa+kVJBLSHg79SZpMTpHCl/PXZtz1Lwm7a
oOjAgIIPI4hMK2GQ+TG3GRDLrZXBXUfvxgutL3dPx+G8b4frl8Y2XZtWn8xfPy14i7DEOu1f5X0t
Aqd3OvpL+29+9snoLhzYduOO8WdBPTJD2YWL+g8oIRsllvuhGVwL99Md5yv+BbJ4VDLsLT/grdGm
8Ke2oBkMjr4Qafrl1xCjoWKmlPMtShC7q5xxXenlAVYaZD+KJGucO6nQS4qdNHWUDAkk8IY9+OR5
T8BgOKVsYvmFW+vEjEF5VhoajXt+Sovefpil60KLKz4g2Tndn0RI/b3MLM7ug4qMITVrAx9Oxfb2
6zRYspGzojNcVrB1XY+XX+SFXNjYT57JhU30MGoDvzxCVDuqksyLNM9De3D9dbwaTZthB6ZRjvXM
IgjP7VdmVSAtk/0DSVaRuRnoz3iJ7TOgwREdOUHthCEsMyRvB2U6ah2hH5NNsK6doeyj0p4KB9yZ
i0sLGU53eE8cUhAabkHxwUMIWu3q0gMtFzEbPTG24+3ygt3G3iQxKgPxYmR1elUUIwYQFbKJywbq
3uF5uyAuYDtFKlzpo3Jktgz+AxZy4Bxtb7YLn1CXS9uEDtR3ZIuLHUVreoZbAgilmAQpNPRlI/Nd
emfC4h+RHoOiTJMVqSYpR36ZnY85eGtl1UkRn1SYkwHMTNfVgELOfXE5Z35dTz8pown8D4PJqfWi
iuDwIjWwE4QVGnutn5qpTB0+xEGckf0+t7Oz2rV3pVrS8RqVUW/EuEfxN+YGqyrDf1vXb4HkbSGN
m7WjbLfzZIIPe9amCJERMJdlHOeitBPPNQhPh/bifVWsLL4TSz3fX9ZvVzwht7XplFLV3W9W+Ub3
NGtlnpeXTiZVTip2aGe7+e680DqjLraXf+4owNnxqX0uNO7Pl75U06w1I5GcVgjVPq9l4/7dSlS4
qtf1U+nUoiUn3XgOJszl9JM6Pq/QFaVUetIwh4I8fCUE45SgUgJpld5Gr0HkSdVoiaY1J8601kNN
12lYadH5OA6iFSBGe5WbdOjMg2P1rHlX4domdkUwbEPm60D0sScRMnr1IvJ99LCJIdMqX1eA6a8k
w5a8RH/nbt6ewv19qHJl7MfxBE1FR1eKgk0yIbwZazW4kqKMc13vL3QEFIF910kijOFFcQA5u8IC
nhbJ0Bq9gBtRFgrn8NURyalXxk8RgHzzTmtTvt7RiXZB0TrB8ha9TfJ1VgCO9shwCX+p7cgk5XRl
aRKEWvyfwcM/XyJPr53lzBIraUdzVncfc0iChi93nc9qy+4uZVjuut47PQ8V4Ha4BdPlu32qtF1p
tv13HtJaAPScC7rUM2nrPv6ViJjnAhQb8LBkhRwEJ6dic9+HdfJ7vnaDnAagORl+ZsqifFaijlPE
L7wCsCJ9FdaNqqNDKtKExUV387FI1Vad7Os8AXEoHzWN7eQIBCbeNh0Ng3NryF40ecy+5j4Ln3Ks
GWzO04vplx+UR1QyIURwtknTSQYkXuY/pj/36YehMnze+HzxXto8iSE8b0B0d92LiGjthhP2F1aQ
W/SKzmnjkACNMneJELfcYXIcf1LXtyzAW7IjoiiNWm/RGJPNfHQGnaqEV9PNNhbzXdJkkcGXs3oc
MU5j/e7O2tZJoldUh8ueA8IwzvvFMTmu5df+Z8W7djh4XSweSh/Jj9GyfyK3FoaTUZ9Pf/3oGadf
l7HDgNzcgOTvz4S+ng/6QXfJjx3X4C7eBgP3yNPfVAbVA+GYCvdaytYV8MLaAy++1PGjgrGbGfLF
EEL+Oq/VSpDmj/o/mWgeDdyrdxi1rhM0a2zsFlqImsQ1sWToxJPyz8K95pwjcDkOXT3Qj36uhDUG
YjDzAIV7iPHkJI91fJKrluo/1yiOPWMclAq1nShA+Jko/4r4hDSrwTHXW5LzEH3K7qT0I090TjoF
jhGhik+n2z9Dku4II/jEMQ/7LiDXcU2lTYRnZ/5HI3IkmoHAdJ2Clhq3btfOnSJpA8nxXXA+cAko
JQYmIUbCO+MFRrQaZGjkoHDuOp8huLsg0NuKs4ENBO/aCv1XAwpFaiT0M+xsRTPTdkb5TdCvll98
9nubTsDipPS/veeBdJ02CjIeB06JFMgwlelcu7vE2x7ghNgm07oaAFMDWNpgE51vn9NbszDDy+Si
YgMRlkA1efhB7YI6IfFwz5bZypBdyPmRNmXsir3zRehX+MQjLdBY7S85mPiIP5TkInaItfMMq+Ao
kDLgDsg6BwK27zqm89yFL+tSVUe45k5t4PetfYnYrpeZ62WbPmieaBYIywowQHad6RedpRI2p2Ra
bvPEFROxmIh0qe5gehbAnoecDZoHij1LT7fb02k86gnKt5OHJN5l1deee1FsX4Ey3eKH4pVsJxPZ
M3bDuG6esr0EjlKmle2NNPuYkjNpi3PpVRINzCFHVo4/uhjOb23Io12gJousn0WS8uUxdE3QVFDg
w1PiJ7HNzNZiwIHfyvNxbcPvEoeIQCMtJpe8/iqObRSKD0y4+eucyE90IyK5BrnrERKrA7yDns8N
3gdurl10/zn2C++7QbGTUmuefMuPZSryWY6nxYMstKgtf24fy1N1OpwP7d9tN/cSgoyfzpPEp30C
bAniZrA99vpQB1EudW8AZtGY+EOL3k10T76D8/XMU0ZIF25nAE4L6hx90Qw1VgxAzmfI7nOTsmP3
DBSNfeFnAhaHRgTUB3GMWUEHo6Zhtw6ZHKrfUZAvapHZAcLB6VTEqvIqllqldk7blbX8PcQwfuyp
x05l2pNjFCafnoC+KlSE7Lluat6xTs7zl8ynPUucDHMjwsRRvrvhQivLooLbBuJLhybfhuknZ9Ph
2DrT0Y0LENLIl7PHWuo9h55G2imWCY+b676NpvG5FwepjAqVO+hFiTKISporr/U0oi4SxSv545tg
KPOjdrm4IQrTGi0IpFTnhc70dfSs5mta3b/jLk6Otc20lkKgSXWzf1CHzt+Lf3tsM6mvBwVhVt33
ZO7vXzxJ6T1O/9rBtIEyTp8ml2pBiYWqtnQr2dshpV2fwGbrwhPnYyPePutcDSwzuEQpOdBFFNxb
m0gj6yOAcV6QpOYQnCnR3d6D+knrnH4UJT2acJt9o5hrWN7UDz106OE62EgCsjwNPIpwh4W6CGDm
uAPXs30Bq7h/LT6owxqxCsbkiBXFWPLyMgDred/ZzQFgKxsDYMS5ocsc/AnVBp+DCuWjmndZerrO
lLpTD5602AOIFT4hzTZ3TiHTR3sKNYrwQOCEXC8vP4n4inIZAi7KYIttG0TNMh4jEjqPcpWsr14U
C6qCaF5apCzUS3WoPSvtEzl1A/Lf1AtImz1p/tDlTnUOiY58PMvGNEPSAuUvtAVbuJdCmcnxA3iS
Yf/VSDIVjq1jV7Dtnu4MUn/d3T0wYjmJYNEQu4vDHQLVJlUqOHI6bIeEMSNTjTSM7yL4S6KJDq1N
+Sk7hYaL4UOmZMVlRIB/M+v4ZIBFDoKtRcfTs6DnSWs14C2c8o+E16XrY4Sne+M18AnuwxogvLX3
KF/iOb4ALjO0Uc9SdK5Y31Th2BKF0Gi9tATvT6Pkq7vyVbp0cXAiOHVfui1ScHoc3tU9PuidegtO
9Y0VcOrJK6usydQuAypad9aTmSrgMKu6iURHvqHMEN9ELkuBZltKVoKQzOmzTNsef8E9wlw4iOGo
4FPluunXy6p1ZwSS5cSa4qg1Rf6eUMEfK9r0OI6ROvKHTqJVyPaYM8YJ32PynD69JM6gB24oEdsN
lUHr/UEKzoYR61iPTK1lk8w3KDKSgEzSryOLpNAmYkbh4021uOSqPS2In3fUDDkeZFaOER5bxBHL
BbcZO93SZtyMJIaz6HvXxKcArWnIplx2wJip13pWxiPwv7cN2IGUTyU3FPkoSRcXUUoQGkn2TSPH
SFPJjtGIl9Vf9yFH8om+xxjXL4Mbwb5TR/JVWCvPyve4Oq2JNuYb5I7Wy5gcj+bYsBlIGfGdGS+T
pu4OqzywAm6V8wQNlXzfqmtN25e5CcnLwKawM8zq5C/riPXUoXjgyiIxe1alZU4ppYHA9AgEPUC8
uOgtJy1tpplglFnO2AOvCoLG7kHiR9Ao0DCgo9IQCCafYCSGGyF1skZDvvyz/4PJD3j8kYRXZyXI
lUdWUK1GO9fEvZLnNivctWuTfUEy2dFIaasgsOYyP1b0teV4BAaRKup7dmkFlNZ911UU0UM7GRe8
71B5bJk7sqYR1TSZiYMqgQfj3VTagwYhRcidfwAHyHeRs/MBtPLzeFWwASTukBENTr/KAnftY6XF
N4Z70YFEQ/RBE0Il4vfYpkGODnVgHzxrMhqYbn3+Je8gtmGRiDI3xsIvxaZq2nbZxDrMnq0WwZb7
N99AAIaU+t78Ud2aa6q7NiP/ZXQibhHGAZJoPfD0ORQgdiU/r8Az3lzQePgwLIi7Z7Aj8WMP3DVB
v3QBSgzMHnFc2YHHAHSE96VAkpykQgY9jB0bdszQEvcic83iBJBkrWtK/KDweB9DtWXIAkgBREi1
24mbcHIiJ7XiJ7QLNK3g0aorNi25BjHHWj8xrr1MWxAIWqoZ003erWekPhHJDB/EEEJaA7TWxUph
PHNjSKKM9dlAa1GwDlOHQgEd40ge/BnGbek6qqE4+AkBj4r1YM8KTro+nJuOLg03AvUoJhkQicuD
ebjL/AK3ZcQ4I3IA4F0Cm5yb1EPvzgaJJQfPmdcSftg8UweoM535DoKwVNmPzZOimvYhAZMlrwVW
QgtApw5QF4ju/gaUAmxGzIhkKTQNxGdEzfio5zMXBa7NZwDkOQ15gA+FEWbTgPoZvJX/mC7pllav
PxD9UxbDOYQfAqgXvTuycaTIAJfqPDWWY95e5J+xM0I3l6gjgRmSeedeCKAJJZCrFaN4OGGB1sKz
Jm8Rhdmdb5ESST5Fl+ZsnpJQrrf9oQPgGDnn1NxrrjD5oYl/G1Ofvo23GKbVBJCyroZCe2zGMfu9
z7/Mv0AJoZQwcGcGRKHZHK+FZErbGO0F30rwoQscCNwnigGj99vlVxy8gj0QEQRofzxKMbR0BWEP
HbHuN/1hYUMuFK6J6m7/1n12WurbhkE5A1/TVVTMlZn/3aiOu7yfeKZzLVxKddkkvm307cg0xSlC
QyE6RWzHfunyBpv57x4juStKoCmxqa+yVjLt9hARbthhqmanrHuipSbr1v5PHM9HXmirE/+HjCoc
KX7AXYi2HX+IaNN2pJxXLPZNkeg5ulmLpAWC0Bs46m0cYUIn3JkPcoxonKv0WHxop3IhdBRGOuFG
C5sOpIwXz4JI/pjIcrPq84TocB43r4yEt/i9+ydrzKW7wjTd9Z0rUV7sGxvkGWOhomjCXnNVOfEE
nrkz7gICIN+YvvxqeR/Wf9LiZU2ZGn4akWC7L/+yIO8nDHHbpG19HCF5Vw6VT03XF1oNFGb/iN5f
9ZXxLgHZopenUcpYXcv8WToGUzRPYa95xt3RgwSsUyIc2mCM1Prff6zjTUGVEY0L4u9eZ1RFwAdQ
mm48U30TR2/zLwjEWjaWExoR5e4wYCv0svda8hleVNqElxpFaaP3hXK4qf2KU8mw3R5t0FlvB/bY
jN6vbzYK0hVB6MLondfgaeAF3LO88jSy9iROQzU+Eu2oE4kKOUkH6EQ9waVOtu4wr7Ody2i7DPoX
xlroyY+7j/oxUqt8QO92o5VkH6uHC9Aq/bEQ9+Zzsl1+L9wcaXntWZNazxA9TlVOqz/isAXFgbu2
BE+nJdo4MdhsEE/nnCPdOM9k0OqFQu2O6V6bzOqZzVM45ufWCZ6f/zIsCkMuuhelropl+jN2e0IY
lFSK2ePWs0VMF2JXX+raolYy7CCWmI79wBwJ6+WqoUg1qI/2CtJWuZbTitVa1CcDczmqcUuYO4/k
aJ7X+JhA9ujt4hF/851R6c1eZLNdWP2ZQOuq3j8MnifnItn1rKTz7jYGZznDbfTQYRlYj7b7TW7a
qZeN6GA4wotJVLwWNgPqcNFlX4AgmCSJWIKQqNXYkxp6Ns0gDllhRWbPo/PLdsgmsfC2faD0kBmI
1m3MBp+7FMIRkdyjVR5xjb9LOAJlu5SIW6VzzfqQp484ZzbXWcUyaqmzEQCANZNj2WNrPoFCWvWR
sBvbxzMZAV3EDcp08W4riZ8Alad9w7DbwVtu+KlHu5WvZpQtQ9ZwfXrWuJtx0bjBw7sdmegppX4Q
FBXq1A2/qHLVTIV4dfl+qobkTPhg9pB5WNQB9zv92BEHK9knRCsvpX0DPoIE2f8+7fgzr+nH+5NW
dcfmzNni2weZXcmoyR+zHFMU+zB8uNlAtkOMuKkIu9vszbwWralxSjbN0lq98JqCPBpSVlP6EPH1
GNDHr+yC7y27Vb+uxvPzs98KMtLjfm43VEI3/arqG99hKUnLWwV7x3RQNfgzzmvHnR7KvdPLZF3R
dDxRPW/rzj85V6JPFQtx+7WpMtvecukgfUjZoMlmn/D1bvku3SNh9mjf8EOGv/NGQ3UzgOyuuxaW
/WhFBr033YyMWeXOLfz5z2zZy+FS9c5fTlFLq7husa19Z6Rb9spFw6Y18YlWhDzHr+Ao/9yHpOgG
co8y8AqM7s5/zP1NxVHr+KEsRbG3mmyqnGrP8g8GirKf5xReA7u83Q232uPoQTGQOtASmYXz20oo
jVyvj45cMnHPZpj5tEn8jttPTThy3rlhiC4QcOl7elmjfR/XlaP8vX+9PO/TX7rrqcI8YgPCSquL
UV+y55SvxfM1Qfs2FX9VXtpHDekG1qWVoyVPBWMaJPXCdYiz1oKBCJR/SSgQ33KfCLBbDdcuA9t1
9hcMs+3dZ/3j6zz6cjlrGefbeFHSi45L53403N6tu9DOfZ++iUqFVA1FpCJT1Y5aLROuGP0FnVJ5
zaimQxGgeT287QfqcRbH8iWrFXFSt82a6G73odZiVNEqxtl6KUsRJ9lzYhXLL2s3PZaGNVbWKn/6
v95YtaUAdei03/7YvwesFgU/DsRFh8G+dk25bgDww1tnrsOGPlRnQjR9Tot5uzQlSWwHkuZLbOHh
9mvfX9XVRAzRoOFB7IcUQSQMpUeHQBFgp2McAGrvX9hzf+RcVvn+t+TfSHBwuI74vUCy5Zclsw1L
thjoKuZSAW+DfSrtPDKdyHvxydsy0RSa4b0PQcrMLNLHdtYHmZw1QvdADoBcy+hvqBciN5NeUfr1
PXmpqDcs0mfo5XfVY6kHoKWn+qk/RLlQ2dZO1QZtiilCxK01SD9dBifNzix9K6U921Y5EvjZ46DV
yEAwK/oB8ev2xLZY4U31jub0KcmhIu92e90nmql543rtKw7Y6NP6WUh10/c69mjpffu17q7PQjTF
SZV1onGcO8/L6Vt0edktwMDQUkUQTq1J6S03P0IinnaZb23Q8iddAnVIGWknKPPCteDsJe+6dyk2
mgh2hrctR2P2mS69XXFpODJOt/u5aWwpage6f/2nqUl9tGtwB4sXBM9iGzyTG86DxU4JkRQowQm1
kCBPxMdpZf8qTGgTJ/gz78D7S7th8vJ7/wGy2SsrrUxEbpv8Xt7gjUEYZegLvVD0hhDsBjjppKqv
VINyjenXnfQg+xslivldwy2zjbqCBLEl9X5Hm25IlgEJUzyM+a1R+idhNt9+a92VpbrKj0uN/XpD
qlywcn+S5Lg9Zf+kesUXfSTp95Z1aciPtdmRXZmeu/tsT8JvlWvI/+XOLW3KbumhYi6NmiyQUbEP
AZ+Q96zISa2u71h1+SJwvpzJ9W6ZoUiB5dKF4aCyEGDC5eWsb8nWt7nfx6/zvJUNdo6jZrl7DQlL
Nx57o3Gfd/bUTDReU2GED6qlU7Y1H72f7n/Ju5cIW9E0v14+nVdiPipDfiAVWnyy4bitIEggwzL3
cTG2ClfEgiTB7mDG7O09oTGnY1azQ2KDZMDEhNoA3AsvuzSS1+BQ+Mqf63oJrvS9LNbuZ62A5tH7
LFNSF9x3/EcAdL1Ud3PY/P1pV+rneBMOp9TrhL9/Bz/qyzf7WaIsWmAG6b5UpkwdYn7dsMIF7mUE
xVya1eLZiQjp0o7y1CkaPSHa5AlgQ8pMaFjKDejZCZ8u+YaUtz58YH/1QXvEMq4JcH3N37p82kMA
BMeSy26UEJ5rPCj0Eq+4XqzaP2bVEx2iVK3jNHDgT5UC3ifa9nyePIeYjdIgq2/R0u4hCrna9AuS
7mgG63rmMqY0iDK0uNSROwiNeuKCD0SOBEr8RD+nmtP70YzEUXj9YaY4o/M+58rIAATl9XD5YQDF
jhccIihl4ayOed8RDdO37oPuav9ItCICwTp4Hs4vv68BHiiBhM47uWWSzD9aRc2/HAZcfGUvlrUi
kcr6x3+8w0kVvdhYdeaFoyu04ro5AR3G0XDGgecHZY0/Ii6BGcNeOjcJ4Dv2kW8SZ4lfaaMYZ/tX
j0/DphIq+eqFOorN22n8AR9ckydjw9hoJl23MMq2NZFCnFQWOqIe7JaN/+F8eVDhiGPd1KurqY/G
dunlGXTnamVlb4NVZAxzjcSLGNHHLoecOI4sVyceMpBovc9ue8KiLSTZ4dYJEJoW5YiO1AR6UfpD
2DaaffoRvCMMGa4ryaa+rpGvcVyCqayKO4fVLNbuP6v6KVm9KF2PdI8y2O6+vaxxcQGJs794IZGy
KIMxDi1HLKCEpOHmmU5gAI4gMbgtSpB0KyXzKCVaBNBiM/NwxHr+BKtcOQkjHp8GIijkQjcfWKLz
cHAsOTflmFRc06b8nQjfDHhUqBy/clfLIMkSfnCyakJg59sRpqtAjFwpI1YuvBMDPeKshGwShfMa
Rapdtc0pvb3do+SDsG1mWPhGGyu93wal92N/HToxuB6z6VNxLDc83b4eniGSpVQdUQynfpxL1a0S
TfKUa+bmDVXO2Sp3wShbS4J4JPq6xcQRP9lAfWBEESEi02xajkryEhFIZD8ADk7ueY2AIzROOqoh
1hFbKLhG0nm5Xu12u9cMsd17hwYMSg3XpHwan/CLNZ1I19X5tu8/yRCQV36P4Vcbemyd4Fr32v4L
JhrzKeahykekDFB94VqXg+3Q3jeEdKdMhaLhiiDapZF4H7+2/K9Rb03KLT3MX99ar2WNjPWR1sD5
pVx+KmvorW1pud1uNy/lyrTcXFf0haw0qxbGbzTVHTjGy7/9wbbip99oiTuNDua1dnOg+/ygqdPJ
tCyVOhzesJVMVrI8aENs/HY48EKdGP3fL+O+MbVrMUK0B/yyORgs6u1BvLQ5aA7BldyHee33F54X
12oPHm/TI9rfvaMy+B16tTv5vZXJSCbvf3eLN3z4icj9Nt584D2Q06THCUQNYIv+n/HmcgYOZZO1
xI+JXG+he8R0kN/V0hBjqxF8RO5TE7JnFqogKpL/oWS2qOofQL3T0lKdNhT9wG+fUT6o2jKTOiER
JW+EOjxAtXoRXvJM/+IC7l5h+LNM7fwFlE54kPu163nX9H0oF4BMH1uEsmb6/uRAgp09B1ta+Cm2
ZAEW5V/uMuJ6/VMtRvRZks7BqVEaKlpdf1V31x/dj4es0m08HyY+ddXSSejW0fuNFXzW/4lzIWAR
1vykP5JFWXveoDQRuUm1RfL89vXiryHbNySndQ7Ux3A9bfqLd8IqIihBkfZnKlUi6ibMIpx6GLmi
kk76A7ipWqDNE7b6bBO3fVBeEhzvIBkSopyXM+QfRuCMv5yVUzPfS7T23LMc0L+cVvi2/Jr8Of88
IFycO+IdzzyXZOQRCFkfAzS9D0MeB3/gpkVKU2SncEyhfFUuYJGsDsXE8oE8Wl2oT447B5HIK1/3
Tl1x7NavtjXX42IP9SYgylmqr2uCOP+V7IfEL9vQ/CJxLpMEE4O8srSK76bqmhD1NlsfOPqYJKsi
EUI+pfa+vMQ8aQph6a55UuWb5k8x65ecgjjNrF2e0awhtYIhMGpY2KrBjOQDjWFwFPRFh5i7Lg04
35AlsfLHsZ/5mfzNAU1ZSETqv+cvodAPTibEFFwbCLVKJZZ5cqbCtrfjLtKc1WR19zYP+53gaVf2
pElPjdLxa79oU4Dpmml9+DiDndmf1b/5a/7P4S37loowY1k54hlmr+3oSq5AvVDLKIPR5FTTFl7n
7CKcPHS2eZlKbe6as2egxM1BzlQa0UtEx/L8ZqL0w3HjYGWT1ZVm7n8B1EfJj1U9pOAUU+6/bDCw
ny5RilZv3PxyAuipI8Py7/TKfDk2ZDLADlddorSP0dJBgkuMOKYhOnLqSv9c6yW5yGtIfFK89p01
JWJKUD9EJh591ciDTAu9NdrrtbbnYynsucKsGtJpekpdRq0QyBw15sQwKmotFaLTSXcNWv/7WXf1
Gc19EL8fWuyrT7zVhAgo6xAPYfBjL/XNC9cuSnkPLenQhF9J02lwp7lmiNYn0yH07j1Ryv5NTAXE
sAfmBKNAADbLVJWEaGOQLDVu1cIvbbsEHTk9A/j2ZxU40YWBeolKO5KQiWLFb/KZisp2fekyq6om
D6qDpk16iWQ4boo8xeoXWpB1e3Zz+ABPqzXYa1x1aXGKdd/TK3ZRxVw7X/uSe4Iv7bM1tPGdlQH5
8bzgq7wGWW0x2OT6c859OBHBtTkgnihAWkmpGbQRdOqHgBuhrf3idm1Qv2k00rEl7dOC+nSXoURR
2dT21cxFfV0KXgoWOhQqO8T2MYKdRintfG/9J1/TNJejRd8BjKDEqodloJEL2jMEJYdMIqKVjJaQ
UXx1rZFsSY6aFxtD4d2mhQqwkSWCcm5mGu7iOg4V1+VW5aN9wvN1JENsC9CnTtHnEN7Aqy8XtNfa
t26XKtmQfWv0lKBLlHHm3Cvn9qFefCtylkw4quo4NYGh18/cF7EVCUV6m2FzOgyc7qFcgfS0fk6U
U8fq7B5dWQtTXSePOPjNRaZ52bTPx+rtVt3xoE5cpOrsegv02i5m2daRA7CDNHaGv4IpiDGZDPCa
Kqdk8/Khz9XqEShvxe7A3EdLQ32s8ARhVsT0oCAMNOBEtR5Kk6523K/d57Gff002Mjw26xl1MveB
TkHsyfniBMOVpW9eKl/e9q/EiOB9UtnTcl5Y4PsHM8lVWepBro7DeTa8huy3Xbn/CkYDHt1w9mm7
pL6Tb8JIB5raE1NFJZU27kOoniEMjBD0M7TL9m2U/NXf49eFXf66ifm0HZS/I65rq87Wb0tJVGJ8
WE30FJEuXlb/yE6LkWwuW2n5mhmmfiqjMQNp62a+2dTTs5oB1wseAloiNVUY6tjILofN/PjeLb1H
A5StfO79RzjunSlAU8s2I9r1j7rip2c6NuLkUERstyIME4I9HPvG+Tqc/WEJ1jAUQ0sbPFu/ftu/
14bDelVfz38JGF2eEGsQZg5KwvXwugvfU+VoaI8sIVxZfB5ezlukJBCfoGXfd0JN/q0+d4MbSSVU
EX0Kf5c9fBBIAJEHeri81Ytw4ZkUx1VzkYfp0NopI/d/e1q87F62vfTTqHP8Xr4yIlSmV+Xr9/a7
iM4js9T4Jt07XtSzY/HVvrGCFkCy8Rl3FB0VVkdB+qqeJE0EruRFK6X3Q5g42bZHB1J4Jg+ewxHy
+xlAc2imRQtIB7xjy5o0ZiW0XkLBjox1qDeBl7zANFoXkeLjTei+oe2OojBNIes6FRh4bzIQmV3H
m/yd1yu3GW78PVR24STuIV0sCzm91UpzMbfkPHFeOETOrzoreJUKKPdkuswUAejblK5UvMQnuXFf
7sCXy7s25I/yMG13J6grIXWRCHAvEnau4460q/BdrbBPcN9ugUW36Jxb//xntXVQl8ka+MN/N+mW
1PR5BNc19t5W+MH8ql2zHfQeH+k3/uSefA/Cj4wHMuCk7u2IYW7Ui9erDk/QBy8LA7/xRSDASetT
3JYZ8WzEoF3B1GSO9ckl/qlo1vO4skux9+7NldWr+o1L+fKcXu+XXu/FjiSlpV5p8l05Z1rqsz8u
+t/n/Tfr1qsZ9Df/RKcnj+Ol7sZd5u8dKLgH8EsPHDdH2YffrDkK1/bxkb5Pk417zwO6DddweYNA
+CHux8W88Fo1GS7gyz3TLNuD245V1/hvKfk0UxJzLQaaxtu911ssAL/5j5nrFmLoHuMZTzCpqxQw
bf8tN+/19d/NWhOm0EB5cO0cilEu5N2uGlv7MZ8+JIYWW/eZPgnc1eA87tbH+fm/l7oBX5NrdDeL
oZIo0qqQ2N5DVdgcxWhf6p5Ruxxz5+qGytS4tBuI1z+m0nc39t+neI1R9CD+iXDmsr7oW3jLfzPr
jW7RXMdg810ZHoVy/nHLRE8J6l4kL+ID7qGq64dpJx2QnT1kzu3mVaQVfIyl5su1PA/6j0H8byHe
FT6YnlW8iYa25/FUPtVQcl+sGD8gxxg7F3cFd+8HeoYcFYKDLPJiFd1x/hsUjCGvJB2AUBMNjeMq
ZMFwq+4xpf896+hSJ1DmZ3fos8Eaf42zAbdjTb0b0VnXwoDinklqVzLffqVE2j981osKq+rqc8j8
tVT6rl40eir9Hv5pJLktbz71cnssuMlf1SLH71RE9pbklt8est6L+KjhalJd/Nl96nGicRZ4oHG6
drJSFhtnBoWu0N1K4mWyKehSVn8bXCHjtxFFg1xrTrTdps8g3/RuwjiRg07FXCffzLZVHIVxgvXj
q6Pm8Fb45ZOt/m3+gSQlldS2IJFGzwsYT9EJGL1POGtBFxTrH4eu7hjmvFkKk003d+sT7w+iVNX+
W+21RlRiUz8dW3imCqMzfV3CYtOyZifJJUbL5nUiklIiyD6RzUo1C+jok3h+4AaredzU/F7nAx+U
G3J/ldTPNzXv0PyveNTIITbm6tgsHOoT2jMJfeZq9PLuWiNMa+TV9eE6TWtmo1CgqaXnlBxQNUeJ
mRa7zmWZSinZmgGowm1FmK1vNec51ni4+ZwajhrZJsrjG+L+wZutX9Hjo0vPZtJJP+rlD3p0qSmk
NJL9uY2eyTal/x7qo7cdl2pf1sSN2/Fq6RHSHx0IDdc0/1HijYiPzZo71E8rEXJzneil/DytcZfz
8qmapZZ+d0cNWduLc2txpkitUUtdK1ZS8aQmTofmXDGmB5w0tHnKXjXrjKvxdk9tPVMn94/LSRFs
+1RqrbVICDnf2kJHsU05nansdxU0hiuh8ak8aXWbQ/OsTslRfCARPJ0Go/FivP2TV3m1rO4nWqnw
b/GESboT+aucU+Xj86kxzflzeU/j/vvaSefTw3U6o6FybyZMzK+Uc+7/ZEdfpeNwq+DnNoA/PDn6
uvne5H1jYKZaOle2qSpSWdnXWQMFvrV+tme4Xn/991hfyNCbJjB1RoOGcoFzYt0jRGRlsBXBtSRE
lVZWTHGx9DblzCaSKbpdh/Rr8TRX6vBv8jeZr96HqrTSvX35O1PjknYKVcK6IJ8/xWH26/oHiH3Q
N6+WnWKMVTa/haOuEqLFak4qKVVNurW/M57MtLrZVTavKCBJzWgtjfdUTk6hsVZQpkHs55xBSjzf
DkK76sUS5n1/TP/ees+yKfr0CKBBUvoAiJv1ircBQHaV1vj4vM3UEuOJc//rb/HfnYiHc7HAHFbW
c4QdUhsWYuV2IbHcmLKRvGO8FmktjhY7DsyRjOysq4mPTb/UmVDEe79W691UXTmREnaRtNYfhept
VTuCaop4CuXS+jO5kjJXkVi+VS6rxqRQzaSqeZLJvysNNh1pT/dD7f73si/v9N9zGkzjfQTHDl7f
Hw33f0qwn1R1X3IxDleITk4VZgEDL5WB4m8UHsEKqv+mnbxVS+u6CrEEmyLVA6+nSYl+IT12PLcm
9yrsPjnnTFeu/P23HEpnqYqTrUjg0Mlty9l9+c/FZ7u1a+71lqsnE7UN/jRybbVYRDuqkkkEB5V1
Ia4VCYxoflyyovU7qubXje2hakqMBWe3fPb9tKruxK/F6vrf1/ol+16alS3kzJ+RFbDHwqEiU55d
q6vvxXfh7/bfPg5DeEdVEJbc1HPqQswKMHBTF5+l543zSKNZuZHmHreACAr5gfEsW05O2sdM03yd
gNv36kbOVKt7yMl469wsz/UNVSjTu0zQrCqJFHiqXci0ipdKUWHcsAix+z595dWM7bFHyut/mbqC
sZxEnCRX98zSPy/aUKTeVAjvWM9U4+vT4lwdHc61Uvn6dH6aRQhSz6JC8PP1S7YWNHD+JY3YP9cv
N49a32mMcC5/uc/+vXPqr+KWi59F6b5kubydV1KN+ff595KOkP72p8xH+9UPRFeZkQOie8pqvlbO
4fAJtzg8JMaKZf3ctp95zeXA02RIdK4sj5blDd0ULei+J3qk/WZ/i1pgvG1e9y//cvViG7x1rGGm
vV2rqI2VSfP8tPxHi9QmSVemfkPJoowvUo7fpJQlN9Pv8Q9+gl/MmlPi1l7JKleSNezQ2rirwrmS
WXlj1tvOLU6FC+wH52IZiF8jClq7ISJUCs1MNS5sIbjWvUqmu0bJoY4C2EyUT19Zr0lrJ/C4B7Lq
5dM3HLXO8KXq2XaSJa8davPW7F2PN/8XLU8rf6IzdvVYzZX31fi/Tg9PjMlmVZv8Zsr7+r46r1wq
Go5WMmXCgig5lcuyqma2iQf5Yjkwa5Dc7uxjX0/UD4LyarHSTE4Ap+p2KqVqqWWpeHOieaye/Fej
Z2k//8mU/WNZmYwVO2aJ41X6mTKqY3n3P6LOdDlVronCV2SVCg78ZW8GAac4Jn8so0dwQBQFwav/
njb11lc5JxpFwD30sLp7tc/W3/hHPCpABbg9G3b/i9SnQ3dD7AuR95U0/Nr0zuaYTxIbaSgWyjhx
CERC4vyBuc+AIOMTQZUA244EdYUvqUGTfFQ6+2HOQrU7QpHYJhtIbUDgkSQKYhm9fUX1p2EnFlTb
J4UsJP/TQ373V3Ax8APMZDjSZAJgEwcV3zqvvdPLJyW9i4fZp8QbYIhOpNSu/yN+9EN7BoQNZVk3
LY468BEwY0lFm8a+oV4ce8gEaQOISAZE3vCrAYyoRWX5IxBpVB4fGrQcapHDp55E8tlW3utF1AX6
W2pL6WOeQPFkqHPtJDmYnLruWk/VoFljS9e9WdHVm62J4bpxegaTGh+qihC6203Dk0k13ig9z546
hCSx8VQWFHHH6FTTzsm58nszvPdo7ByetwA4aUqGidfoU+e+iI2gfVe9NmofGB0fRuUPXdOkYmth
dTntZVtBxa7AZAekKLC8idHANTaRlzbBaUK7GOAr50Q82SO6woKHisQvB9dJMsm2a4tvNKHp1o4s
QLu3o3vuqNJ5hBhozMxaldLSncGxZvlR5EWpIWBesoamhVPqUssz5Cp932wYiRUCRtOVS3fW6EO7
t25yN22ogrZNzgS44jYVOSfW7u1e5qUeDo0jWja+alPdR82uzZ5vglZFsd8P0Bze2VKPrWWzfVWl
kwm9BddygzALHeSvy+DJbqlVMrisRQkFtfqobR6Wcm1a0Sh22w4dF1bffaf5BYmJkv/wj0GHY/BM
njdcGmM4dIva8LLsIEpT6fbErvn7s8D05GN3v0smTbtJohKH03aMzUrTB45HTcnH5DNyxfeY6kKo
NlWfyAwCxOnYHfsFUaNKoCOznxrtKRtU9jpXDwtFbstny3bkMUAaICVqBV/DJG6F3QFVMQuTE9BW
KwOdsE+6/oeLk/B0M4iDc4Af7uc++e2upXYbDT2NA677XdrE7O3CJUwXYlq45KY4mG42NTgeEX4+
TnjNJiagQBwI38j27AD+G16loLGmLMimVxqVFzbep44XZNlNSvv9RazjS0QsLi3nvzNyisi5ovne
VTV4kvJzfdqYIuoGnMjdyK1fyNPjOxyd0zgbniG1DY7cJfkQqzvxW27lSaRFF4TkeY5hN07gVV61
F4hzVBqy1qGPmU0Xb/53okSdXnYWvAdIec3IkjGAUDfV2ReRDXXBwHREEUA/wasitss5rylAFkry
QJtZcnSX5+iclV87d14ULcNGQYNs0yNLruVSX4/hjIO5bHxbu9Mc5gR2x9uVtY960s/oGdEa3Lnj
pyprXGN58GrNgk1Z89myt3vg3tlNrC5eq9kz8kiPPkPBRyzPnxe3GTz14yAyB3OstatZ0k2WbuWe
l+gASKF0f1jwBDHzUkXQH/ZyJxlgf+FmjM2hKJSnBslg8dSiQIKHc1tvFpmTsMT/VinLEMR0l0QP
p8B6XaMhUKBeZ5ZDOmVjV8OEjghtuOctxsKoHzAky+5dlRuG5TavxXQgf0JDUnvBokI81NjrQM3R
NeLzO87nNOiKhlXPsmXtU0RnX6NsWbNL+1MUoHodKn0bcHHeMXL9uKsXq4/LJaWy1jXWVmYjRkp8
N6wEy+PlB72ogmx0Hj11THRgzYXpeca+5l4+AymSoc1E5YM2j1iNb8a4ipg8FkrKG2zWPg9iQNBA
mSRm2wxENGym73VrLQMvPPAs4CVGWsS2g1D3J2bYZSgb/mUNE+/PKarc57pc80U5HBEY8xXuh+a0
yyf7C5kaCyZrZoDSbfY1IRtEUJAhUmrPsENcm96sPX3vsrPfYXqTucEt3Olb0pTV8gaD5YTyXUSG
ltwti6sPg71qZbasEYxMlUcI07Hc+Z8s/XtsjGVFlUebGjcOZA3aZySo7k/xOxgo1ovDemI1ZRgZ
Ii5f6vM9WTNw4TJ3sDkUeFCIIFkrr6nc/ucr2NmFpcSL/P/7EZmVu+JcnVg0zS+Rem/SWJUFYIdt
qB6rV1hAxI1dHgJ5A9UbEwOCBZjCAfaxM8SSp/V0+KanQEYMKzhlbh93tiiFHCLpRfkGDqrqFaCV
++ngLP+L1j9zjDQaXlAk+hyxLHR3RjIk19MZdr2iEYaTIMrHfZuVo7A1I9GharMmNidxRCwQ8NYp
yGUA+9+KJN/fo655xOX4islVpqnzkG+CkmAwxAx7fabBwlQlmd2GH5HNSc/cHePJYNz9C8fRrZXX
2LRaxhkVMvyIbW+zeKA4L0yGMZYF89TsLgaYVSUnEo1FpAKBwawkCR8vmYpr1Pbk9ceBqFEEkMFx
uLa5rDRm8BKJVJC7ErtSNMpTY1z8IDiQKZvhk+PYkfHovO3s2GG7bnDHJK05b66rsczfn6Zkn5nM
4Bzrl4VzHLGvuSfWnNv3KgRSx+TSUABABsU+x9NrKkKV/Laor7AtlI6TTHoo+wYc2rIX+GYcKio3
HWF0fYlp3QDsGrQQvj0f+n5+LghtJPzio4ACEpR06xeT8KSfIQnM/mlFjqkPl5JNNwi782Pa5Koz
l7ThQ7W0mf23ukNF0MTfVNQFODhLBHSzCMNJWV7DE3OR1TWQRVxpE+nVW6fLZtBhST8xkwHOFTzt
DjnMrAdRdfko37LwBmD8aCkSm5XFxc6DLEIXeaLNaNSlj6geAqJ+C0VKXJrbo2g4gGdTtYJMGpOs
XmtiZxc++tLwJr7oo0Hc1H6QjczCrFSyPQ/uROKO2bZkb3eRXH/uDDt+ncpOlSn62ArMLh7j+oWV
9DTVdX5tM0FtRcXEnyBL9iLj6uVG7MHrpB/0D6KvqqjplCmeCeWW+16JuKZbHnOAnoPFVxUjsQqZ
A2yWJYy+KgvQi7gvz/F9iuflYQ0wSSdsA2xnjZ52359JE/cHgalfX2nQ6zN7gDOaigWnZdf/0p/z
FJJA++0jwjnNQx2Z64TnOGL8xTN14nYJCOjb+I7ev7r09wtubm8lq4FKFg2xmy6oNgtIUcS6aHxh
GgQtX/6mNEZlP1iunOjOZcXAEcvVxIuTiwnYxMR88RpTIyuOgUHKZT98G74Fn/lc1PCbmCf4d0db
ruSQiwz8qy0oxLA8sD3/mfI+FUky0XLdx3R+lUPkamf8uoQUBAYiUbBH8BLJdtQJ8UQMDrFDZIzE
/JBHFkqI2xmCOXGE+KSozm+cSOwQcTdpucvzRLl8vZTMBl68kkk7aCBlGhx/9P8e6yO1ofZzUInu
PX892X44r0h3SgUQ6fJMXpHJM/x6SPGXyrk7MV/kONGhrJxk/nIuczms8EznOWCzv1VvJ/pF1Mnf
7/oAWMPnEHEfrWOhR2RZ5oOcj1KigiBIJqI7X8syOk1abZRoYwyrDlLnY8D07Na6FgwJXIgdxzQU
Tte7RucGVtFHsOiyQM6YgdujObGN+kaOBaBGq2R4QWrCGj6VG8LgFWXzMcZFsXTYzJA9ql7TvUt3
Bx+xPDXG1MpykJjdIKLI736uMgxokdjckxs2p0v8ZHF+6cW1jzUmfXglK+c6pM8T9DFUhRe/1iDW
hb9xLBg1NpymgpUWKjGkAmUadVisoPuzkwUZ033eJYj0C/KmqHCgfEHyRC7wAD6eNv0goHQgqk42
DycBpeGPl00emU8G2Qun/EixyQvtgrmE3wskPbh8JBW91PiB3Ev1IO6gyQz9WRDQ4pDIFwX7xcUm
OwjV1d9x+ytMCgLrj/nN3iZhLrmHgusj88Ro39jkUiEw+7o/IMITiPV8dd92GQJiajxu7vDskg/k
UytIKUru8WXmfDtRC+JonHCkQFnZRewB728tN0DGXkEWZmGH5CxjS4yMC4mgJTtnjSD1KP6EVpYx
YuBowAD3v9/BFFGftoPSeJAAsH/9IomayIzd8Gj7RjYWrbmdBtkhBrL0qA3VWkKjxVlFKH/aFZLd
ExImNgALmjDTEBrkxC0HeIfjoB0nb/I+oz8DuR9t/0xTKpTNQipNJNdAUvpiDc5IliN9gv7VPoNP
YzVtTfpo+oJUs4QefhsFQY1F7499t3BZWLLgwBV1+tu0dBvbjBVnkqKnWgOZGRxDkIeP3UNz0uCG
MR0YswcgDV4IGtCjCwl2+gw1DjIthySwZd3R0n/OnIxzNcY6mIOTyzSbXU2IFOuLT29I6fOKgOh/
IPaESWKPmPnoLMsXY0PWueWDF9knNrFYC7TJvaPU3rPMsfwOh2Daa8wHrJAnQDbziTHxyD8XZ/Vh
AONiyLs3Q713bMo1ChzmaXJ+nGYgRjCt7rDA8GTiUS32stiiTXXqODmXhPjvTS4Nq4PKiuCyRy7b
dG7/SL2bW3jis9nF8KJFy1urNDi5ZAURt7aNlbh17zB2LlR8uJlXt0M4wH4pixuiPnjsEoxVqZdo
fsRvTEjjcsVhPM145e+PalWJEwmX2sd/ZIWDsBLBElW1kk+SgT7Bp+QYUWXpMKbwA0fhW9RZPJXj
5ZhyVbNDB++TQpmndOd5+g1avOi3n7hyNaKR3FDslCHnYx+l3CK//210BhAfUitND8mLmC5oGPGd
3+F5CnB4HYtDftEor5AetFNRWAaK4DaGvwKd2FiJDWHgsHYpSsIvRbg3j2huYJp6+2as8VpeBB6B
PHC3SE8pGehm02eU9aav0lE36HsCumCN0WHwDP5BvTgwDdbbTmwKmaumotsJpttm+kI0i78lpgWG
p+zsh0DhmHLYQyeAq6DUOEdwu8GS3h+mh1qZdI0z3axmJT3Q4LsH8OUlgkfLPm8T0QEDMXQLRWxs
2FrnnDleVuMNcu6l+axYodkhiUQKw5zGYfWUpTtoDTKH3YBslyX9aTokklmQElwE2VkCmdygQOGB
pT/820RtCOREMFEyjNGxBkyhayNbg5pODwiGvUigUEAUsdTjpSRxsFsKFEF3we3LvnvJ1hR1kuEy
ig+D7FlQYBkZUGOzneS61rw/eoQfW56LG+xevOcj4lCGzBi/eYEgxA/NmFFY3AKrh1OR58I34sSi
h+Su4S2cyTFPtzkSR5CAmDmUL0A4S0ZN3ESS/1NupDn9k/I5u/8P8MFHYGyOS27RPiOVhOq6i4WE
PeI0uBLbP4JgD0lx+YxuxwaCxKbFvWdSF5tF+6LNqfjzmx8aULKnCxpYq2rd2QS3KN3i7Ra4xNDH
jFqJrp1sZN5ZXYDwWBcmRO32mPBBZ2NfDTR7/bBPa0G+6QeHLVEObvP2shAAPA5ZlyovVYqKBFE3
l4IvXpEFmBxb8G+wn49VIi9c9i38AjF5qrn8N5digQLfEmvEKiB3e1tg1oOjqR4hz+1t0GXt1g4k
SKhJmjjBbY9ZUtYAINUOzLvHsIpnJlD4UhztFN0KbavI6RsLIhf9DYs0kpJSQGop4PR7k6ZDeQA5
VAvqJpD0xnd/RMD+BCEeTVv/DIBYv8JYQ4ZKWBEJhYrfOFIC6mE4OBdFiYUYCd2vtziGzHXB2olA
+zLADfT+iKihMoetmTiHzMRmCDpCrSo7FLMdqEj2pexXnLitjA8sRvj4AiHh87FbG+xfQCHadxFt
koPfrhyO/Xaw2DIICoaJXrWkFwKKIQ8E28LMA16FARR5DUZtv91syyzfgVJeTvdAEKvUjCFvMjGc
kmkH+BVfIyedkZPUXBmYBE8EeKTjvt366hlrgbQu9GxHYLtiDQLkkGI/eiwNg48+wF/c/9AHeg7g
u8rd8jX6PAG9COIvPkJu8vztbqYgEFw16MqlbpHE2AQvFdtP1Bf0sAgpmpQjkuQ8F7TMg8biLPOu
N0yX8po17u3OI7Fkc6T3FjiM+7svLTxbAYcZR5C/aoBkxWBgsVrun9uBXW2RnDsWR8TQ9GkyPiaw
YIqfA8AMH5jEpEYT1ekyOuIsSTgJmNCp4Oj5IVbgHylhIrbNso19Cf+0IjGT87kEpUSGkwhJE2+s
czDpRLffqkrVBUP5PmIvfGH/R6n/+uoT8iT+hqU+Sv0u3q3OAGtFUYqfcnQIsKuehaXWQsGI1jhj
u13H8hboGMgohU4hjgrF4Fj5uv/9XFWkwMITEqAjg0wZ+E1Q079wrk6i1DbfxP1Pmic6/nfD7kHz
md/XlcC36XDTwNMizkUeJO7Ta/HLkKU4RekFp64T4q6v7jhwosbZvEdF4IDS+S8ZcBNzQ+cJWeU2
u5TpaQfiAlxBKp4ai0ewCZG6tDy0r1Q93BRk+uzaCgk5Oa7g75/0HQHRxSJvA8Dq+yr5B4O2agMj
JZ6FeWOCpiEfpyKfxXwHqkR8EkI2PoGtj8U8J9VoL6g9Ihx4TRrFsSu5uHxUnhW8I+idRMoaiAs5
4u5AhKQxvWDZIJKvjFmHpxKDs+7+Q2Q9WkOi++icF9btS3dvfCNC/8jYn1PG9/oowHUhqhS983B6
s/OhFetUInUh4NZCVMOfYiATirtA00a4RCW4aEv8n5eTboFJTgoSU7gJVa3p4WwbB5qtv1UnwIyw
zfFdk+8M7nFUxvTtWSTqkkmq7nh7C6pY6Maxq2OHSkVi04AgXdsa0sZDMBPnHbSmG9rFTI+qscC4
AEAhZTCg49k0WbbH6RqgXvd+Nr40Q7Er9hTHvU33oUv2HLgaR6vTkpR4PmupDv3UAERY0/bDBRZR
9/Vdv0cEeWxjZNCIZNJi0YIJrO4kRxeV2+O+23v6sasep2iOrz570L6uuoPm6S8qQALWr0Hi8oSI
gm2N2t/pSVu5on8bxCOqPbvY8N0QqyDdMhAIpROIY0PB5eAVbSvnvb0Pcmrnj99CkkS7VlwGcqup
86J+ZLOivOBGUi+uV0ieAJx66HXx3UhisK8giwuLdQeTwwYPkILpTEMgiwdnfb9WTbYTrApwpsBT
CmDhzW7e7EDZH1FIlMHhhPao7aP2q3+kDJFZe9iTVE3dzVHH7uEMh4MU+UD965L+IAmvUAjbi8OW
LhawrFBLR+kVxr59OAgnIam6fuYeanshXtnMnz4GlhTNBDPu19IUWM8Ohb2XRXQnhiiOL/WQnrFf
vmc3HJZwT9ew8XXbGz1Q0EBXO4jzWAosmxlMPqpJ0Ofm76ASAcaimEHjQ1WMH7KgxKcqAIyWvQNM
AJJi1yN9lzF+46fFZPbiG+JedejXl/OfDlxS50ra2Lj2oSFy5Ybr2WZFxTB8FsLcTx9OPFSB3nCd
+QsuqynZORhjN3TTBeBC5Hd9KJbtIB8QoASVwu5FPgoWUs7/Q3MQeOAvgjhJVP+/mP7HDwWZEXv7
tbgr61fSLvABREQBAPEGshNhdUfCn310nNMbE/pgypEDdjVJVwynTI0sDroHwljANMFGUIekVz9/
Ynz+3H5D3wx7IBuxYF2RBPn3ffru++JvIRMUQJkkC69rt6byV75k33pvckcGpA3SbWmLmpzIBn5o
2ouNHhF5ZQZbHNAMQFBWMgLFhvdKt3hGASTh4y+Dzi11gnNOefmaXEE7nedkgOGv5+ShTLI588Jh
ZEDp0yibg3x2goxMbzqny44XmJLkwQjFo+TW4jmvLvtj+ZubDK7NYe3G83RAqQ9a122vs4SbuN5V
PNnQrYb57wUUapy+KudBuQDRLue5bbumS4Wr2+LGo/vgRXKCVODRD3q02b3amgoT7dAEiU+T9Uoh
BwF8SAkuX+n8uH+DLOPABuXyhgawL6PY5Lh0zi2xPikX1c8l3oKAAHzF2qVuaUtSF8a1+7DsFjNk
w3HNd9uQ4IdIMPXOwnr8ak64iZEFTkvyE4wKv13d3dNK8JuWIxkAcmn3vno50op0wEXpUyUBph6S
fzM6D1sbdfttfz/DHqkpuo1/Di5JKTdLdJG4/UHs3DACJtkR50L16F2iYSPYcBUKXgdwE73YV+3x
dWkEFYgvw7okWQ6Q1zfAI3JKfzIQGZFTQO/QD/ztAgiVWENkTTskuYNrlKPHHBix+oX5QzYMb1Nn
JRuPHKnvmAzRWFHhtJfll03yNyzkMEEDq9AZzi4m2XdGZITzydZsDe+TByR/TwwTsuOrZdylvw4J
mnIbZBiwJE8+1WTsSJ/MVRIWGXnWK7kirEZS4d3afTrmzppaHswryPY+P1nU3HXiYUyeoX1bttey
duM5NDjIYlatJ/BSGkUrms/oek05Asg8TKtub2F48hfFHu7b60YIoJ+L3Z6lV0pOjmrjE0ut7GOU
rJ44MPaOtOEpCXJLKAB1b1GhZCtXFM7Tbs7qll3snhtHwjvGkDP6AsSXMC4Y0+7s7aGWUIL3nUS0
P3cQUGvgsSqemNjq6hPyU4g90WAWh+Q3xew1wfdvzntUUUj1InCNamJayejlFNSraNp2qnosKuuo
Ym5fVFFPROrVJy9GdVGLzQHF8/N6LIfc/CNxRV+OLLko+Z9ozpLHFrdHo08qsdjP6EzyJx0+OusM
y0ACGmc0kbqEZ4AjZJ3qRknqNJZyDw8UHncRXfjganOnXQL7W25LIuuilPnePVWs88NDv3NmT/Z9
Z7qZ1TuZ3ALbB6PBBGpkq4tNAA3GhP6mIgTkwzRwRRWwR5QYF28Gt4WxAZAG9zy1gkz+YwAG49Zk
//IqyR5Bc0Ydj00Ppw/OIaa2Nb4vs2U3yHFdJKVD0A9of/j6RkA6NnE3CcdYP8eITAOG5BMoGYgs
qlTxZAlRQk3YmAeKZ0R8IuEeUYkguW5LZAXYvL4hm4HpBhIGIymlsUNx4H5gX5OeitfwxGVqqgLf
AO+GCJh4SeKFEEpDogu42gpYiWuSodkE5zlr9yBdtEqnbx/n9HaJHkhLhBB5m1B9zNN5n+/Qt82d
7IDu+gUWSSHWpIguX6CThJmabNcn+UzkfsuWhpDFhS8tJ7eJym2p1l/duG8a51Dhnns30Y7oviOu
KA33xCF1iBPrhn75xS/Fyw5ZtwpKDwV988dYxIfzS2idwKzqfxJNwTT/IUFkeiZFgwJZhlk0XD6R
FAUByGM8XIo8BsAufGUBiGuEgjxSQBIzehQLY1lbjGVTUuVF7dE7CDOIGGzQ9KnlnRWEm8h4YgIN
33I38BLLjVpasOgmnO4YK3zFDQEdzgYa8bRb38k/iy9Cn+HOx4BnLX/TgI0rvWEtIjBGgj4Hv0Jr
QOm6eNPwE3DN4RFWAUgu8Kq5C2i/oHiRl4Ha/Sx8FoJ8CvrM1xpW4klimkt0WkLsRBd2BBdb2OR1
IPE7IPjT5yauw4JW54yGOBziiVwGeXRfEsFcQ6TkijK9s/RapLSITJS/HoO7ge66+DATI1bbLH/T
/Whe1iOt0wR79sG3OcYKWgwnem4Qq60I9DYlvOSOh0wrpdFtrKLXWKLJJIWKgYjJQxvZzyNG30yy
4uS9YsDVt0CgLLDkC/R0TZ/WqMngf3ZMvqRiaEBRM63QWKoI4DZ2wkvLDmFDIkR2TdnqDqbA/Dum
T/Hhgv+tTltOQ4HkVoQMqdoV2dbqdujB1ki1J+ICAb0Wg73TU8ZQDrrrYl0lyALrh1D5cYAN6O0Q
G4ji7gxmdJB9741vjXQA5ESKmfZrLecReRQPjmznC74Re/2JIHvajshKJNowjT4a+7okEO9KWNSY
kgeXQvKhrgcRPGaMZLwBgzoFuqHY8cpHihvDjuMhE1ySRDH3Rd7e9WRyY19zYsgNsD/3KYEvNDAy
Gxudk4nA7wyJ+9vvKZ3OeLP5/fQlvQm7V995XT5cBnQMRe+Qlz7i9XmD0s14yOv20dtESEGfxCVC
2EC7ZEMRARV3e4NbjT0As9uvuDeXFTSlVOKsLFwFuwpPM1Dk4WNI1hJIcUGmNZDylaIe9hDEFSFZ
zODSgMFYHfwQdoydiqgo6U4JCLFEIiu8UNDgo2OEHUq7m4DHzcq+T6nlT314viJgMWAD2e3ub8+X
88rf2D6DppNjAX4RUwQrwX+NeU/el7i6hCCxgydiNDNc4Rmgoht03Ac7W2KxN55h6hAyxeYnxVly
eExwhQ8SAhTBuwD7ckLvJAKduC6cW8ROYangDigcB9knLVks7mPwto/BZSySiWDsR2YJYs54MoDg
5ZKclnkSeKJJCU6rc0EvDOKhWGVn1SHrDO44wAiD1h64IkE8bTiYnehYeRfNHkqV7Wn1eqn8l3zO
nn3JxBZj9l8T5hKtnbLy4C8aScT+EtKFl+eyAqhoxqPcRKKBcZHjiF+vdcuDGzQiw9MhLiQ7y2QJ
xTkrpWko2XuiC1g2zm272clWfW6vX1QnY/NjlrXt3pLwk6YyrMNc4g+JeyOuTqwoPdbZJHliwNa6
fSTDD1Ejb9Oc10EQIzan+LVoT+w1RDPsgFT3c8SFRty8SIlnjaVXQojNy/TTHct5F6MYVVMPIMEQ
y5Hy+SuOI2QbSB95pBwMQt6psHX6/ILSjfxWatRRAyTHjhFD1LBj1hITo2idrkcKv5YunOrDxies
xzpx0FRTKlV5TbTtg3nSFZVLVDuO6fI97Jbu0X3eIWWhcvOI5mrj94l2Fbc6XxBvgxCBUlveLZBb
WLIG4JE03BBaBJQFJZp8Wi5PRSa7gtJsGGYWaIMf0VdH1CbdjfTtHyckTMozVVErzPna/pv8TOKo
yM9A4KON0EB/9JhEOVG3qItQlLCoYjKJKUFSWYyGptC0tLcSmxQbnKR4O1/SuW3ZEgv5+oWCd3uH
+8BcU5OqYO6SXMfGUKwokbbvD/JyohKEUqfBfZAQ1Edj0Dr3Qf2A/YhEIFMbHpywrWO8vBdp62Nr
WjrpoF5TLHrjRN012WqjPguMk2iRUnJ61p29rdf1Oi7BhrHNoCuRZcdSI3+l5P/HHHJy6TlfAwal
OFzxnA466rtE8uNXAcUqa2qAh2C/ZNwZTlyEFZNWq4w4DpkgKO3deZDQW3bWmfIXaoFL/1+Iv7AX
j6fo6eQfMf0MHhohOxYDE0uQPReB/4AnkRV8EMGerY/0XMUyhsdlbVX2M7iW9Ehh9hK3Iqkg08ee
0zQk5zO/eZn5lT0DnNICFleT0Axc1HilKFnyTFnyoL8AfAVP7BuzYxH8PtyslUFFKt5XBHeI6u4L
0ADSb0pgP7w4p0SQ2vFCUki7+1uYEjXZ+PEQOylxr6uKuP/v0SupBIGPEaAzhW1X96iQcZIxfQ7B
Kz0a/EK9p/s69doTuEZgt0IcdwcZuOCJJNUefJ8ODAM6XzVqRAfT8205L8gUSZNtOEUFuGp9lX5d
Djr0HKUDEV3tXuRNgiwDviHwTdZqG6pT1QRCAFZGmKqCuPkdeg/VAckFXR3SLkd0hv24owfkKT8f
ZfHJskGpkMqLjuBRVWGMQhI5qq0UcGzDrfDFmCpc36+Nu6MI6wtA5xPbR1L7KVJv4941pBgbn7It
YDmvHlcsFJLkBKSwyELGY2UN0WULF/2FbUPonQWI438wgT3SyV/cPfGlK21bC3pjQEkCE34dXpas
ajaU2I4Noub1x8gmikJ8vWB7S/sasY1AT5yeZ67FWmBjIfu6GYKAJH5oPquFGEgZHcyJaoqljTt7
9U4Lgi4iYsouAuEs9DtHDX/oGfgMUAmsBvkRyKnJ32cbPO2eJxaaWNdHKAeQIezMFZJ4JyKXUgPp
yybWak2JoYgYrHFuBNEqdpy2PIh7pAdnG4kKrKmrRQuDQuo2gYaoe+QT0rJdrClsFDbZxz3i+mLK
YUJPKX//u6WKVAOSAoSB6COTsPT4K9Xym55wdLR/kmNIQoSP5HFouTG50Y6y69YRpqTkcqTfDCkV
GXw16cQHJwGdoqFIhZXHNJjDx88G5dM57xDhwvo5RZx2YRLG+pSxbfqY2s9/fRB/ZCTV/R90EZGZ
zlhHVB+3XZjGKXWnFBOqUQiNSYqAOpPG5wJN0ojtwwJ+1lCc5OSWKgYCycr9w1F1AbUnPQQoArZ/
fgk5DOzbFycbpxqNA5uigGiLGeX2+Ajcv2gfyLyBCVFFAg4y3TTwFCEtZSDdEJnN1IAS4V/KYYbo
tn4IVSeHvDgttZ2qAXo36cliy21Fc+2LYyyo9Sz2XZMiCdtKpnRRi5suVAQv8rufzpkgJBMLVLeC
HGaJfm6cB9SKHD9Fmc+uSy7KeQ1sRcV4vO7KmoMbDW5MWm2glNqw/JAhetMbpAQ8owTqmKUCemyS
SXWHKNNRpUcHdDQHWFhTzfp23ovHmAIUMjDoHU8m6/m3GndoRJwZfp/9yjogUf5FZavwhcHsUYIW
dRU86PAh0IAROIa1jD4iOQRZmTv90m4Bm8+7LsZDZuIjO11z2ThQg8snmuwe+hggFkg/AL+Ao5vq
PsxD4rJ9B8IxiHqFOY/gaBKc/iVT2LpgmqtgNIRAj06HZ69aNNCraFxEBNDHrkpmGeEwTPrvHMgn
p5jEPTUHHdNNqPakYoRkNAxNjNr1ed9bUjxbwDGWL1KSnGLINihjtCkEIk/mITyhEivFQHEeBE4o
rBcOfavhJxBGwzZHRUxChaKU6B1HR6zxXUXOzlH1yekihEv58ZuiTdJBmsShmrpuuwa2IWGjphtn
Tr/p397QtvlEEelfbzpH8lHwKTrQHWqD7IyG28Xih1XjRv223wUSuMLI6lDsybWldIO0gJNHyzf6
jSTcKJySJbL6Rg88MtEgmqHKz46fcMf1p+a/66yxuqCxwd4L79h1M7hauqw1p2b+EfTgtiAQWHoU
U+J4V/oCVa7lGTmFu+4dqoJ6kafuq+nT6wkyy2VjQ8sKtSbLZuPciVfcoNZzy93tSvpBa0bp68ya
nQhJWX5v3ou413xd9Egxb54C2EDvOk3wanuzC6v77GcUBkdNcol60U1bMypnGIkiJw/iNKxluOma
Fl6i3qxWT3YZttC4RyBvbOwu817fT1lx+A27Z0TSb7qlHG0zeY8t/wyC9VuizPYE1ibmMKM62j1m
miyCXX9oDutpZ06x2c8L7VQSGrmOrJIJUAk9ojD9Sb35vbLqaNaz8AOoOUL/poLangU+UonRd/j1
sV2DmXjEAcIJA3qxWGDlLvJgsVUjpZxR5YwCZ/RWo9HoezTCwOYzM6VmC/5Qo0D50+U0DPV+Sqx/
z7/9y/bD6VRrX+8Vv3xfT3XgT33+UPxJqGbq+7MDyMuUF5Ueunq41GFh671WWvmu66b2UFNSV6hl
oTRJGCHnDvsOJz0p4o4+FwjXP3qol0vSSgrln+39MtwviUfuOQ/ngtSBy0pS4HRvcRfTvS8f1ktO
NA33odwWZHH+WnOjC1+XrvaXPA0lNXmvp6i7KcdAQSdPpiGwigoP/kEfjtqfcZcNHnxfHWaEiA4L
hoSRRXqjRxcpVHsL3r2q/cwn8gQORfajC3myk2oO/ai3Q+IcsNARuqX39BRiGZK6GQRhogLks1NJ
eYCHiGI7se3lv2Q1TiV1bip5jrMZszXjui+bQVcMwFL7nPPlgzvBXhdsRR+PAmrcFOeVcJmv1cSx
bYFMRt/fzndLOc73d+UoTA8niiKnqdF6CPgRE2uj1bGrb/aIG3bEFhFLZPTtOPb3I+LjDsBzoe3v
C8o4Irhh2ivb8zwbLr7v76vNP8yNJ4c5Bba2B0eH7XyiIoKZPu3ooSOnciLWmNrm9oIhn0FreNj0
t+lPTO6q1zDVuBOV88uehqJ+5+iMu9tqbjz962ZQzvs8z/cvJIF4y1hxz5DI6PkHERtsot5og8EJ
TP0HTb89bDDMSFp/hNmC2Pu7Z2do2i7QxapuQYU+r+ND65eo568gEJWEImrsaQC+FDoGu/HTCkBC
qb9BffrXUdt9O4/BmfS0bbk0+pBSpnPckDE1EGMzdh67eic2Hclgmd2fFevW9BwRTBI3ormmcB8f
90L3jxKkZPdYYw5arbkxbA7q79Nv8xtBf+lNqeTyKFEfHxeIVZewkvfGaB6DOAX9Xds9zx8G50zw
Z2PdOS6Fz1ygs9ZyQ6BhawQp0aeEptRdtx/ihfrp5BVZ03dQu4QfiCjdI+teE2AiY9+NJ9indBC/
jqrpMcLfGuNC0QngcFxsZsmoEzTb9I/z372wScUIftargD7MLnAlDilksol+J2pl/ZwwnUL68Uwa
25xQLyYe6hiRBwCYaatJ2fHZu9L/BQDh5jzIpDUgNqXAU/NkVxCPImh7kX+dnxZ8I323hztDshhu
1VUYH8pUFwjRzG5t221dbhuEvXe9bSOA7ZhISp9ETRKBc00YtehAU6r7pvMGcLW8ItEpvGj8m1vM
4IPoSOoVbjt2chA1wnAYLHsoQKBXhFCvIDeB4iLANNQ5+SdAb3ssjRPpZC1hiMFggeaX8mKytEgU
IlaBR1WSKXDKvM4W8wCCDOy2miwqUtZNQtvJIjc1NJ3EY5zm5O21PDpIHcx5Qw3zsD8/K6+3eNqT
iZfTUErlffcI9yhpDjEV7bb1m1Agj9+AZYYRRloeHGaF/aoUfkvP9HsUmba99mKOh5IRYShHG5Rq
3cGJU1WbaumB1fx6EOydvYnNQTgF6jCMF70R4E34zILO18PURea+W6rEFxMj6YfPmTTkI628qav9
I1fl+OVtKpVCMnmcPXPHJKgJjw020IC8/ROMNOTJacAqE6sJNwu3EevdVH2qxInGPaEx8Do1aVAp
Sc/jNxFvgh6WquZPnPl/wHldmgC2nJrRIuh10hv86xYZR7ABsgDo1KF6xNiEmQguX30l3PByxebR
l93rqquUrtxur6374DIdp0c3PQvCBjJ17ZrCkmXPz5/KOGr5TUGz08cTuo+pvujWsA7jDNF9bZJR
/jA9Bpz+Mgb0ZyxqbPPZedietPfNWfV1WXW5TyynWesLFGzj5/D0WjqZVeF9AbFDMjNJdmz/j6Mz
W05Ui8LwE1HFDN4qoziPMTeUJkZAkFFAnr4/uupUTjqDGtzsvdY/LafisuhLDSxDs1SS8Ar/+WEK
khsS6wqGfjdhvVD8PO5tcpDOL4ZI3PrDaOP7in7FzNKrKXVVyatPp9xyS34gW+qX1oAdq/NpRPEL
NmVYGuosFKH5tMT4s3jhLuqQDBKxPVW7aXFLzpB1NJ8I2U8jEI2oENKFLgysNULmO94mCL1lp26J
VrHZryRmJc0wZQEQGJWjC87AUPMHTbz7+DgaXDeKtHn+oysWZK42IQCCUD4qOu9ZONrb6SnqQb7h
MCG/86mwNWhq4WK/3o6GDYPmC96XDnalH7pL9Ff+TJCF/j0Owjbe6ExArY6wDzJ4KG0WpWtqU5Un
H8rlGXnQrbGi/Cdc6VlaY7qN1N1eoq1Ccr7tB93jtTvUm24NJkihPjjSNaLzoQfhaJjM4tgeexNu
8pbcDKehRmR5yMQP+TWcrO4UyrwE3y83ubCkbTE+0/7lpoNN0szwcvun9/4wc+S3fLNJUhA+vU/j
5p9V99VXTg1DjQOdgr1yZJJO3q5YWRy/Y/k+RtaLWME+vGSn3zVYUxbdlwC1SsBJaoF066SwPhB3
O8lg5QTBE9BG+dtaj9Q24Q6I02LvJZiGCpS5iKpT8saojobt9mHpo6tkoBUZpulvcQHEfmqrjD0T
ZsNn1TSFXSa8sVbdeTVRt4CJ3SEZdq/k0CeA7LQKzDVq/bD1O+Jn2fsGK2FS3wv//lKBr314guyF
b1sxnOZj6bGl5baU2033Ywqu2G4nsyGfFzeFCRvHJmBfh9l/EA8SzhLeQxT5gmdKTt5tSdkIacOX
qnrmyUru7cihp5EJDiECYUNa4iS31P94TqF4qelMMp+nMAo3BueaWAopIWjYE4tbJ0ZBmTshelLZ
ZscTVs05vUUnda25xp+4eO2keXlodvo4M21pOj0WzeN7X/+GnI7ww9VsADxeICfQTUTeY04Yoblk
uNI9E+aZZIy0oPBRv97rEr3Kpng42jDu8MY8CbiJihMhRCFqCNie2kEoMtFo7O2yD+JDVXNSM4Z6
XX4pwI3dAgvbXEZyYk4/5PaRk7cg1qg4DbPn4T9KyYkm/RGsyVDAv+FkfiEW2GBe28rrCeKQhpye
E6+GcKIWvca1buzyIJ3oEYHpqpqAok9jhz8foEJiwk6kc8aM7iTknsgU/KzGFOqaIZKLdk7CqnAE
G/2x06v4Y+5DD1XAXCa1dP/yXp74Ze6Nb3XNmVx4CYr7g84wg/Ga2yLBEaH1UtcJGpZu6pv0FkSv
HttbfX/Oi326fylXw34c645TRbB5p9SYZBrShwir/r8IVEvmYi9QDyAxaDI7EpfPj5PhnERKQFKR
QQbtVEGVANWVUxRxyxA+6gOz0B4T6KpwEGlWCgCTezTVhTtR+TDObTCnyb2EPBr9q8WdKIlm2+H5
mHa1ZcL0AOwBzpkz6ekB8NLEX+sDEWYGlVExU44RTaNBbgOtvtnY0WQm8ya1Y/Jq99uC8fRWhFnh
pKfOhKQ8mZGCTC23n4aXVs4Ae5faAyl0ZmlNjvGxPErvYzLXqcaCtmI02rv6EjJb+s40jhfcitDa
NjhwDtCruMLy/Z+RGxkVtqdl+TnLEjVSMouNCUZLQ/wqOoqoFVvPJ0XM/HHa55yPSuamhpWYwKi+
sRwTrXqQL8NSmfUuznvilgvX9AQXdCtyCD2mCccEiijlqtviIlygVCHCh5k2UOeMBUXwBLPXdr/v
hRb+tadyWcAcIrI55PCmPDhpg4g70UrTthNuxaVFQwmNoM2KzI/Q3mNjCsQ1ZJBw1L8aBnqFu+EX
CSeZQj2VSjRDlY/jJkVBE/G+jvPE3yQldS49tYKsQGKI46jZJq5UCPS5vDQhsn8NvgNei+sD6w6l
ZIkvx2ByE+Gxxnwsye5gLxWR/JykoNGPaTRZCSEIXp+gkVJlq9rle+Cx6tvbjxHAtGew2yjN5Wxq
bIyNQLE5ox4DPNEfU8M/BaTRTh1sItkxvo+4LklAgi2sBDqLJngue2+HBngNdxjBed1LEtC82+hQ
vCHMr1f94n3q7Oh3ucynqd86o1LbR2ECWz0dgzE+drZ6+Q/ZLfxRiT1KThP/ca3tDNVPasnUTtR1
zJ4ICcurnR6+8AAebg3u7rGMeE5OV+BmGEtL9Q+6dcYmiUpE8jrnHqIHG3WOyOpRD3Lyo8F4rIcN
lJWNN3nDjGHvg+8tcX9HqQMGVithfUDiI9JoLOTqtuk6H6S6mPt9Et3gG1P/T5l+Uwm6KAgxr4yU
ZurDITmZm2A5QO4AOXmvYSwxLGBo+PpOHRk7/Tcvid+OMS09XfIaPJaBjxOM35Zp1nOgTNWlDLEQ
4yMe0WdfkbOk/u3sZoF0xo4dRqUGzYI5OC727PlfDYKKJx6nG9sSf2ewfJDpU7sEj9qvdZNs32Sc
cqX3FX8jI2ce9svBDatb/IPYl2ZvQqvceyChN+AK441Au2K3gvTMmRA/r9haxal06yT3sZ1UnpHT
eHxJzRSbA2IQ2m9hQyPAhPEbYNYtEtJFTOXfYoIQYZRmz/CuuHe7n/4QsAzBekd0BkRHwwuyY6NM
g0J1KLn/U7RGhUR8zRWZHlro4m/8x/biYf+AvburS2pHdjVLlwFC5fkf/J9buRTE3igowb8zMnwj
pB2Ahlt/IWA8hCZYASYkR7AAbiL798g5A24x2gkTKL3EXm3/xICZqSyDYFwfRD5NEzco2DGUTeLy
Vi1Lem+STEESirFPnx1D8vjtc+TZ+LCniJ5Sl45vz83/35g4egxHVZBLJOgMfROFPH/dSKvRTU5n
L5eOmTUFMTmXV60JuJXQ347dwPQZsflIlx78PRkBGQ3/DfO/vl93ZkUyQ4ChbAugjm/JTqcXalEm
cMtEpecUiHBAZCvi+yTY8ZHZKuNxtQtjhtcxahWUsBM3ZPEiEHPVQ7h4Lh+2MLt8nCKAtD6wjz1y
JmyRSzkLfxuvuBm7+P4oGVY0nXBKWfD2CAfgmW1zU91wOR8pSDjoCBV5oiZA7owI7PiCC+T6Qsai
qP/YiFAt+hdPCkbDgBbgDtjH23Sd38HkEAlhv86/6+N7WW4/y36fbw/Rl0SfEG7YTWBGtRlgwjjE
4z8vYN6qb7TSiBuwjZoE2bsyxhaUB8jDShu4GXyZ8b6Th/fmHC5dAw86Knn8pt6ERhq1/iI6Soxo
FxbM4N2pq+xWBoywC6AGtV9xJ+8+OxDOxzmaAHKxmR8TFR1zBDDc+UwMolwrpxygn70MAcpG+j+S
lMhQ5MfalbrJYM6feoMrfkOwIhxgpCyB8ogSWM7DtPxtUp88yiec446hJx4BNYgjpqOsjb2UM+5+
j+2bGd4U7VLNa2XD/Kc2+3l+/lQCr82OS0boZjEPP6wOiPknkHWv4QViW5SJIpuDYk7A9IDxRt47
mqMQVsdqALh9TGCmeEZsOgoTR/pMZqxDFk1J+WT+vKtt8mbVUtocP2dKBi5yJH9J5n4Qn06efb84
QYQoJXZrE9ZAJS1jw5kkSXSNQrcytJc3dOxZFaf9Hd4gvPV3Ce3itzkseHMM+GxjzNMnJ1GkXATw
oKz/eYMTxNskkBAeZN4jCp5DEIlgHhaFBeGwECdEwOf4phVGgzpNxrxJJ4/cDICX2HbEPFCjkdvr
jvb3yt23OstrLCwOGZnERgJ+wHsTQCnTAthQBS2iIi61Pv2Y3tOAQK+JBocNtaXHlkbPkFwq0zdX
RZ5PMvsTLrtop6JDQ5jA/Y2c9z2lZnlEVo1N5IdupbGTK5pGZEmZ6b9OCeADemSETKRkfMl7jn/Z
l7kDTrWDHpQ6DoQtki6G6EojSMLQMe8Bu4d8A6cdBdK3yR6GFuaPoklfdBfzIK20ZfKnfccxhHPo
RadSIEF+1iAtoJ7uyMYju88uwGhwCF2fP5yNCaAedBW0OyYdFE+5RfyJiKoMslmbGQdtEytMKJ8N
iQ10Ln+AH6woccuzQqpH4jJR50W0qg4UODW/qLyp6Wn6gPV6oiG2bPgalIHkYrdqqwPWyaWEY/wL
0wlA2fBF4k2Hg46WHP/h9X19YR9W9qML8BQdzGX8ZpCDrXF8wvgR/kTW4ErePVYv6mesnqAEo+Vk
TFqEpqFFa8g4nL8axg3NMsIfDYdTacAIYZ5qVE2mQz0kK5xYloSEED+mgfFpnAvEbZvFDvYJ4tUf
tH4gq8fh1KwUvE70uhKTsktv2NyIBjlLKvQ1z/q/IkDG9ADT8aruHnc7KhPzOwvknXBAUugwpn7P
S+Y1ijvj942X7UwUjIypDh/4ArqI7frDIU3bQ8xe49ep9QnHveeQYlGxwtclBD0t+jWEFaxhSTKD
sFUxcIu8lamEfbF08kuNCh2o8jnxHtLENmK8ZdE+HhB/duee/NB0E6NLj2TFS/oqCHOgQ+k8OYkH
CGv7eh0lOlgy9gOm9lE+DSJ9RGFigWSg+FFs9hy+lHj1L/o0NIAj+5073brdHfl6Bj/7dDgnpdl0
cY5nG7edufHMdYkanCElaChVNpvN4mzb9uqKkHT80WPrDq7hJg1ar3Qt1Jb22ukvn0DvyT3UT0p9
rQjvlBaok2ggc5vZLh/tqvUXJk66MoYybfucbNKeAe2OjBH/41XMhGdSAY3tvpnM9TIoJvMnY3Z+
00VJYn1qt0vy+uAxNdK3QLkGlzxgoq3HPRnnjs60jJleQA5asKQaYR1Pm2aGLxKFzlQsDWvxYxaj
wdE8cEu4XWh0UvX5AYRA8EHUzcpduWtgaIh0SVuRgfapFWDR3bFi4BBGNoQ9Bj3IA+4YTMcZpaEj
z95CEI0/iWuMrZjSA6XRHk5npML3L+Y2FeNgVK507rBb8uxUT/D15rQhoZVd4J5RY5ZW9PEYJURv
B7IDncoseAakmwSA8Zj0ZQhJKQx+ElysFSIhjfuOvOfrPhpfLHsfsQoOMbxM8GhIpSPJhsr4bde/
zH6UJH8yjFyzDhUcg9HTPPfXfpVd2D5p9VpyOzFj8tE3vXYXjYzmjPaZX6LKQBb/cNlNoXqJPXgg
FKIwg7TGe4h2qfZjwCZSY3KXTGAifBu06FDdtQUozn+PXxpXdmZ25NS0VIrDItDBemvnJS0fLXmm
U1pzevR0pQE/o5q4vrNZXC0BtvmqSJbN7jXQ5U+imf5VXUG6swuekhS4DwfuA2muP4h++l7weGoz
v3zoS/WgQqRXe4UGYsL7p5+lY+hU5/oyemUAA8xZlDGNAxipACliiBXTP+bgCsrf83cy5+o3jVM9
HF70ZA6gzu0D0AE83XjxnUksLi8gYXr4wGBBsm/X7ffkVG+YuBCyVa7RrcJsdNyAVC3jamGmKCcm
mUOMDc18GrnpZ0u2AXHEJFlQsDF6bVosm6NOx7IOdzVzmvcv5og1S+YMNjC/uN6WNTLb/xPV+n50
Zb1HptonWhtsnpIDrIbdpSRdDfqaoPc7gZarwS43V+aEAguMOrjPeazX87V6fs2NUxQAtbBwRs0F
p8hry2AGhG/3+Gdy7xVHuT+/IhgK0S5/0w9n9+PtIQQAJxgQzFzzXxAhph4wc6E5VavOIjTrtRPm
7ardKqf3It+w9yKLRPb5iyAB0EI5cXjTdUcvS/lDBpG3M4OQj4ao7FlSrlROWXnaI8NBJz7KK9F5
grrTx7PK8kNLnngYxA77geIjOqmWozaRZh09Haa//tjDkAxAe6uJYTHUPLNLX2M2lrgpUA0Qu/Je
VOWJdcozVyxr8IwKwotmv+KBuDPe7nuBUwjeCPSA9rZmXDN+ocyapPsHCZphbUfRUuZg+WiE6C75
ZqyNP4lIqc+DrvaAsF4v+0GkycMduqNmWDyUxHQoigFeycNlVKdYWSpz4ocVq1RsmPk5/sUNsEUG
ysrmND579N7xsBEk/Zu0fDerLOGzFipg/EPK1zGCkHn8AW088jMDEqmv2vA+5N48vfrjIKj7b6po
DCsmroQOGu9XZmv1AsEf30yFDQUND2o+LEULXp+phH2XYJhoVohuKOKVLEklh6pA7s9GQxFLmUCE
AFo0MjzARhOLNGdZm4WvRdsvzNdC5FvsSshVkOe/PbFzJ4pLncs/hcx7hx5OyVEPjQ0AfSsaemWG
cLuKZkBfJSq70u9jXywt5btO+Y6HesROq6AYs+HYbl7mIdWWomqlCOe02chAEjSGmg5rOjFFkJYE
R5ERhfTZI4ZYgwmB2kTX/wJocGOtDbRA9gvvbQ1DumxOEgg9Dd+ugq5iUl+zGHhJBRY8tXEUbY4D
RkdFkrBFt/XfO/p5dzOd6HIa4A8Af9CEgUTqD8UUoQc4M5/bDO3ZPlpDSUXIZtdcXQ9T85i9IRD0
8ViqBSc5jlhOVHBgtNQJFfG22cBXqZvHViF2qbw/ljDGxNBch+WoeRqO0vgFGiw2xsn88VtcUeRD
Li70n4yiZ8yG47iZ0AYTDISmiUF6C9Zkuurdx0/xzeASyK6JB0aAzZlMBz9aGiRTICc6/1VLNWC8
IDwC5x/HKmdLMY8U97VjFwfPJT7yr5pTjtXZtG2YLDX6UtXULdW1IQd1upewISKzq3Y6BpDHdJCo
y9YR8QWkTJn2OEyXIV9M20T/QyfVex09IruWGyHzQmOn+EY3D1Em45qAmAEJS35IOGLwdR07/DYP
07WOx4zncfNDGMywTHB6ODzUiwPxL+NkpJyh05/fnhItcZRozt4lEkc46CtZdxnoisezIMAWtB8H
6YRkiYBd/QG8wpCS0P0AZpLwyYaNG51E7cYTJ77GocamZBIDRLfBnNjhG8lSa9pMmmV65J4xTYq+
CVW/f92oJig9qCMMddQe0u4NE4Jyx6kUFXaY/wMxeLYQjSa+5nTOJof6i5h9zjSegex6nIocpHwR
M2KHTwKslz8BmhgZMFO5XMwoL6iAYYwhr+mHcRtDEWI10w/1fDBc1DQ9UArCWaJOEq+ieYU2AbCg
7KEdUL4r53FWdwZon/NBU+4MpZ8iF2xco2aU0LRMZjpEHzOVyE5mh8ah282zfJ4VjCKAT2SntPL3
Rg6ZKscIejpUtLKWRoEecrr+PjmrnJTpUOF8TMysXaFaV3HAo/J4IjQFiQtEC0F2hIyEJCkHs1Dv
lrdG8IyEys2iClZUinOHsbjieyOeeWcZpY5UEpkbCERChu64ElgPajGurMK0c7L4ma9ezJmSJbMQ
aiYiz0EKEm1kpqX+ED7GkfFC4jJ2vOrHoeEsw2KZQE4TvgfA3V94LXDZ1VJm1qrP0Oke8j1dRRO7
YZ2qx0x3uSn4RQ52Vi5t/QcL2LI98j9uFVZWBU/d///qN3UnP5aSOto5GXUDSvdhrijjWJ3xc2LA
+EQCM3HqbsWcDoADPnJo85EVyegU5osgI+TEZpm2/Cfaon5q1TlaSzH/xjzJD5ScuQytiWfjsgK8
R/9B0YQFAsMCcA0/SsfMquNEZslxH3MiZiOvo1JeDdMV80Ig+OD1ComddpZIHsRfnTmsPW6CvHUN
wWbt96hv8QhD+X2C1giq94ISDwa0JjktU7l01mRYc6pxcDIXqq59CB+8xAr4Zu2nzD/TdggLtMGj
J+YT1UTX+oWbV6OiJdKiYMUzT8fGyC+vYIg/b+8NtgtXxzc/UNoEyJ+x/70hpQ2L4yuStwnqcLIq
iQVMHY4sDg6sQOgrak6QzG7/P6oZTXt0sxnVJkJD7j3B5TT4dC5HDucQOD0fhWpl1i4qQThh5YMy
2uW+5apzgRV4s3bGLZc8V4IYKHHQcML1C/o3FvsgTB/0lThwQ5aSPd4TuYeCkK6ZqPHuBvo+7rO5
U8hI/6agUEApjFzkk3qwWOA57nDoizXJ3pFmxbKdyg63NtNpI8gIrIccRaolwDayDbL8JWjmGS40
5ua+shvnE8Od+UkBcQhZf8TVmzbPXZ9lgkty633+3HhaJKKgsR/E12gwB8K4p+m9m44U0Gfe3Ltb
wUTI3OPOGF+5AIw25cfZRkvZ/mNzZbwcZjgTCQqD14UATJdFjT6c8OaOuegz9QwOhxuWJV2yOY3T
L3kslKOMiwX9QdhROEyUZqR6fXs9V2/MkUitUXpwr6KNv9CTJzrd+8hMjaOrkTRXLoJgcF8YrIrp
nhwO1J6fOTPdcegzHM1UfbFmwbPzkIe6REnK1eOl4vFQb/RrHC18fDNyt3DawqHKjkVL4Qw5ywgO
EZ1a5k0962dudZNff8wkYnowZp0HSsojLSWjRYHCahYPiBpO5qclHfdJb8cVEV3OcA/PMemO/NFf
2p27FQHwq7eznwE15Zx7Lf5i9VDdsuVXvf3eUx9/UYb3FNIiEvD3nv6Snbz9Fji4iKgCauZkr0jq
o+cjoY+pOOOOMtFH0S2vadRdnbm6fAEYrSchCEUAMwhkm/XJA5slXaqVvffVN1pd9p16zWNUEyq8
LR+ZBcYvd/sUNmty0rBf/T/eof5/qeHuiGnDs4rXOFxId62cUqb33wyEpHfIfsrSEhft7glo+pt4
iG0B7Ni9ePVcAQ42ZqwxQVLtnOKzLC8F4wRCF9Uz7BJb0lu/g78pMLcX4CKG0JQH4w/pjzA3PcYA
g+1JmCVnY7+7MOI5cIZJ6A13HUccTBfKHHYs2ivmdVF6jJ2FdmKCDmRjmDm0ni0GCMw6pvX+hcBE
4KDYMXH/V7QNbIXsgynC24zBUlOwQ7pexiDRlfBw5eUdWwCLYyn3H4B9ESo9CZjZ1JHddxXxd6Mp
7sa5VLxK5miD6CIfvki687ikIK0IicenZPOlH8rHv6P7Reok/x+VJQ0ur3rsE0np2tNzZTAXsIC6
DcTJgCguJgOyFBpx7BMTCz13u2vgTuVxMt8VxvEL8pzLh/hbd6Bl6YvQU6des6LgpSXmEtAtgcBW
uxHkxLJN211bLzp0FHLVCp0GRDdDK+nS6a1QsGgn9n7042z7WL/QM2SIPzSoZ3QnbIfkofBiSL1A
17F7/tLY0nnRlquMEEKENNj99RFTIKM+LFYcGngY4Jlx+Q8B15kH5dGZxKmh8NtAtGe/GPd5qcQe
mtgv1FkmnutfWaVW2NbGL5kQG56VlyXMObQQw2M9I1HhF/tXf63eJBbUP1wBs/ZqkArlkpERVqzD
PqAHH1xzQaCBweZhhQ5SYdu8kTwCyIQRW7ND2Qr13bs6wOWXxbp9L4z8L5axrWs4VQoyYEEDWPQv
l0NsPPdqz4T4FPZ0iIW4Zqon+Q8ReLG9iqjyBvuj7xoiNqSlzJGmHAT9v5wPo61fUeNA9iR2F7Qn
5ED0bV1liTQdFOAV0Zx0PWwFWPjyi1oukceoP4wzF5d423sMJvNnxZjngCCBKNz0yKo5xZAvvAK5
JCp6Fd0mpVujv4cWxqRTzIz1hJKqmMkSV/hh+tkOn7PFFgwHr4yoH4MXvJ5wlHdQFTvCqP570MZ9
dp8p11qa5UJsP5N1uEYUlvt8Vi04NFYTP34enqpH9S/v1G3aEp/dJ9cOqhBjl+i+EKdHm9JW5/1X
gf4MGRGHGOiKC/RLz/Kxhb28Ys7beoKdZvZcC4vUZRbjqrWTU7dolrXH0F+H4h7XJGFNY6vFOHED
w6u2Gz/P/eT4dKgXEOum7rDE6DgNqi1nGviF+N0WE5cVbXxPY99kd8OTMzrRUxRO1vH/0C9O6LqG
RUu2zPaje5nASiE/ZGiQMedcrMyFrPraJtGwRHMSC/6EUzl78NIo1KvjOL6TfP09NQ5b81AEogdh
zreY3hGNRToggUYmFyuKmBi/DRRsUA//hXHecNBwUEma9jrmftc/B8RzcT9aoBBzycMeoZVISB1O
2xpGEAyvXaCgWRa9xx7F3jDP2ZJRPmAKWKlqz8x7EFnEV4bkP/RTEe81JKYp5pGQUN2XJYYuMxpr
Wm85R79BC6OtVSaqJI6gMAsIoBuG81T9IcT6PI8IXfLBSarVW9zXgD/khZeL/i5CA6vUuMVWLN0J
rJ1Ir4zHrlM84ZI8KPtRsUgZkBl88Ckpl5m8BbJXqJQVEhksCWGB7rdtYDDijkxBv2ZACPMRHxY5
8D0kBvF3WCDLLTr/0KAOd/LT8J5+YCchjbr9O5p1g2++NlAFny2wwmdpYkW6ScxQW27TOVb7I2O4
vtW/AeEevEhnaeZSQ7q1rNrgqTrqFnlDOJnVY5WA/BoVBPMdDgaAUz9VESuQVZbD1urL+sGcO4Ye
WRQSoKySo/iD8DPgCoRQYH7Ee/OmrcyZJT2XqdI1KZDUVYiBgzrjg/BMuQPMlfiS6Tew8uHD4uCY
VnfDp0SaXGAXModRQfDMo/MImkQa7OwA4YM898xJLj0c6QjmDIrEebJB8dv9oAlEs4OGR7QkYExx
8s1OqvZ3wR/ALzJf/06J9yGVzHohj7tExy5I6DnqaQN96ecBzVdHF4PXjILgwNnTLDWKMH6dFbVl
YtNBJdiSqfR80HxIuR3g3oKt08T2vqH0sgmxshtbWFISs4OycaLuS4MSuz2vXA7ZAv4bhOlcDQbg
FgZY7719boSEBBf1/KCQ3CfLWhll7MjULysqZYIGn85qMZvhEuZODFcT9BIdsb9j9K/gUFa+A4hX
gVO3X392+R8uGuNL/ct3rw3jimY+Vgnb3flP2JLeIrp6mWOvl8/JN4xtc9Euzzro6akLcmKVlVns
leza0c4ZF0UM0KcI4xFtRW7iQv0YqvW56djH5BmV2Ttfwgnr3jCZKafwy3CxTU/+qI8er6X0f5pk
QzZlDGo2BeeWkSGuQNJ0crLiBaye/MMIuhrXDkJpshGeDgU7U2iXuseRGB8EQGS4QAybP9076MC0
nybLeU39IICw/g6gp2D0T+ncK/+bvuH9I9EsjYfeywwwgLFqmlW0E0h+WOTEV4l+GXLa2OCSsjFi
guDRpoIIKaEdUs25Xni4fiiOMoHZLapHR0x7+w6YmKSvRMmO1+ja7FEfSbq3nXrJDngaDaQT2a9j
fhv2RIAyWm/9XgvW80zWmxPaim4nbk2rMEUiPetO6Q93PczwAuksZ9juedV+SoTq2+zc/JRMfcRm
iAFyocFXTdNrTcnSTVwJna5DmgMikMoF7Lw8fAdUl7h5X5kLfyjVza+PgyoHRKzyzNjyv5Wf73je
hZsSwhBj/bDTmMzjV1dpDmAWk8R80rcPfPSjQP0uXh76QoEkPCDNS6dHceI8z8BJGRQ9RiRPmXd7
WmokuIF6mGwpJJ4BrD8o86r5eq7kP4EQ0PTGWKxZDqwC+UZEHVUq0qW1avg4kZtTfFAlq9yAmE/m
oiNFM+1vnBIIfdIueSv18JIxDBdTWD/1OCLIS+tmWTFP4t+3hzYDypRG64HCGvlXoFyMAyc3OSMH
FS4QcRYtCz5MlGxnAYTDZN49+Z75XrvH2dIwbUiqD2ZQFe18c61O6bX8QfrQT5vgzYgrC5AWywN9
vi06iNTGtC9qppP4JcxTDOouiJyCgZseNiX7YvDbKwVq+dtf1XDdfcEal0RBoNjQRPKCYuK9FhAm
FR7xQIgcaWcyVJf2VyFdY0T/UTib2NeZ5LKnvZb9YY6F4guInDIFfqW1jdED/SRad3AiUhc2n0UB
2m+Oe9rU+H5s8gUZfRzjAeKsisJzzViCRf7FOzjgELXES4qwgLYFvUOyNyhJtskt+TMt4CeAjCcL
mIyIKJnWy4mBIkIlcgTGvuIPqEiyuvPLTuPSGqJTOdEm/iHoLB31XJ9TyXk4z3Wzpcx82dkakwJF
Hak9O+JAlBlJIr9j/09N5TYQEp2T/xA5ZljI80qElxhsac7MS48Z48EvgJ348VFh07XNBW9E/YVR
hDHqeM6vhsvVLvjrOhfjBtbtiT5vGerRnFDMvlYIEA7qGtTkArnG2rS4hDKTUWZoU5PghSmZZctW
OGb4MGDvQN4gkDXTUfCX/kaDB/8PLgFWDqQdxsEkDIzSHcejb9QNr+3h4rpJ9s0Q2lJy0IGVgQcI
jOhn2AKQFkcoQ8J2aZLelikuSdGjX7FDLWoJLz+n9GQWX5fvNOAvOM5hGgmXDvhB/HpgdPwkqyGm
B6JTyK0b4fdW7srd6KkUXpbMJkL2eb8z5VUdu1yB1/kZemQ18n4+EbAUy+qavvZ6SxPmPsQ91ces
WNUbkSFmoh2rR9Cvcv/sNrXuI3XqyM8SPUICiKKE+nh+40QpEh8qAMnE+2s0z6A2GWf0wRTAjKDE
ILNKX0uiq5G0gpgfF0iKxsxGTaqgFcckX89NCrjHAWTo9QcSNACieBmLtKvt1+Ar5opSOwpthPbC
EVnSjVa0DLh+4xJGaHTC2ksCn1vvFEZWHcqtNK8Cyf0QQ7BKnNJtAESO4VL5UtZlbyFve8YL8ltQ
SFJXb1NGV3zcRmQlT9P1o7NfsVPf9RlabgoMFPHCzkB6Cm0nBi16PYrKb7FnalSbe2RuW/GOlnBJ
wIePS4KnIosE1U9iZdvyHrHU0ap/Cgd3R6fPeEIRQkEISnPx3Op+f/vcc/haDcHH7CUfSwwkshSo
wOvdgX0RVXtENNv29VyzPaq/jFRlvNzTyr+1cThWjcm39fLlZ6NTrgP2GosMhTqC8/FejnvX2EmK
L1btKlacQbA0mIa5wUnlhUjoHZLDAbswBsKPr6P9ZDUgGGsI9rDMn5Tzci5suy9jZm6MCftQtszQ
mQBTuu0thhR3xeMzMMcs0CkaCBF5NIs4Xop3JD0dA8k9Hs1kN+ymbetISGEptiu+pppWUlsPZCIb
jdlzB/K84VSAsVDa4RDft+jsEcNXSDDYMEjTjIiF6Oef9xJLRlSeYXxq7u3Sp1QKEbJx/lIPFJI7
IZCLV68hN53xUrqNmdjGKvpDZcaU3igFIYZOwoIFwzcy2UYadGCj+88tUhibuUmPsemAB5oT29wV
97fmyzdw5jR7YLo4aVel3IFaKIqTmsETaOOxoiCkEuipcOmdUfoqVvUijTAMaNDpr2mBssNHxxuC
/oiS2mU/ERmXjl8EgyEOLNSg0gYXfvMNRTI5vQ/ENoI4eR0gOnDihhq5WKZLbQPjpVpK76Zz4xAh
sKPWem4Y+o3MlNZStsEJCjfcybfiWzwDPdIpfCiV8RoiCgVGBAmvb6Bu/TfQLdkO1FkvKyMKEi9S
7ACE05dROCM23LHS0GHAced7A2XnOlGCT+1iYRlnGIN/AJoHrRuv0+3rDo6Ww4l/TxZY+MeAGWPR
kLxxJVhrZDUmTPq1UsOueJbClm918NyD8yMfP9M69hsQzMb9uM8bJyI8E2Hd64RBUT7HkjAHPU24
LdE/4IuixiB6B58ZsU5ToFL9/KS3Jb7fG1uTaLkHaMVMn3RLakwTQe9NcLRRNgUWGu4kZPE+VTGl
Zj7Of54iAzQGLiZ2fJ6gB7hDA/TNCknmnchUVJRrNg1FzOCzkSefzCS2frwO2OJb0jSWHOPIolh0
3C+2dmQNAO1TZuabyQmOm0sL5vbEkmcrzxWgbEMovTlVhZkiMxTbJQ0WXNdwob0/h8kf0D9dB4Wu
lruZQ022Bd9nnP2zHQ2MGeEviN9AnIiwA+rTUALZpOcBINGuiBJ2UF/GCYBjneikdrpCCjcCQ4T+
tjOadXFBcKdMaPOU0gOVRLt97lnecHD6PNmanGJrTP7ReL1BOz8eFiSUwV8scBqO8Vg5NVdO83oB
jgfex7uBJjD57vYw4KjgLTz5MdkJi27b/6Baw8gjyeTQxzfBcDuiMiE4Jaee69tTwrGw7I/YBrWL
hpC4pfLfThbg6O9Rzk6+sl8H4w2KzgiTMGaufUp8qFWftA0EBjAOm8RZIvPNq/elh5MeZDc9Eicx
r2+M4gBGdlXNLVkZd8Bng1PhGCOokkn6+WmOLCbLxMGEfJepGnYD33d8imOWgBo7qDuI8SX1iR6x
WoKUxl/6Gm4DMYOLGMDgLIv5RQBzHTk8sLulO2roCv9do/gF3LTc0cbQ7X1unhD9kkpUQW13N/Wm
XMgq6VGx/CPpPJsUVaIw/IuoIkj6qpIU46ijfrGccQQERHL49fdhb9XWDbuzCk3TffpNZ5Q8xcR7
8LdvdoCffVd+gT/f+EzwZ8IiYKUQ/KF/cKhaE7Y7h8PrOgHLCHzG5ItVI9rovNDxxpxXEKEcFYoC
31kzRzMiEcH1ISnDE+ItR1nEmwxqgEla80BrcYYlOPsB3yILJA1R0e1sLHma+Zd0hDePbBD8iMSI
zEV1mnx8xuV1FQ6NsIfUBZ3RfqiLtDXvUozG9C8A4eFUvZFzBwSeeypat//uc+smAV7Zs+pj57gn
/5XSytEwaIsO1OiCgBftqiY9fY1xacvha/1xhUW46n/onZpv4g2fTkGOMYbd+xHGFq9P/VVPXAUz
7R9azNlt5aoVcvFyQSc1qzwgS+Mt1718iTeD8g01opcQKjHrVq/rbYlAa6EsDBsmQ9v3buliGKDG
51h3+6HNzgM+gVm5Atp/vGd3PSSKTznWS/JNkKugvlUu8fyucVaDKN0nR+b8ifKChtfTaMuECR0y
C+dMdZ/Nb4Ns6i1gNqdu+COW5ABEPRW2bwu5Jvla4pLrYwLYvFkmVFt8BN8kGxIYwktvDs3WKefj
f/3Wq45CA3vcVUcSJTsKSPFuMfLNJ1hCEODMK57FnoidHdm6dnyRTNRpXBMTh+YC1eXD8dyWZ8kP
eWwWelKFbC+qRktms3QNq4iOlTyPT6FXp8uGKEnFifWL/PmWb8sgvEjv/cgYN5zFT/VtPjIaNKFh
h0p2IUwNfkwHIlmAnWH5I2KAbKxgypIST7zgi1yd94JKkTbkjvAIfngeCyR/vL8mGM0XNij34yDa
Y0GKZk8V+HlHxAVqKetGn+8Vgov6KPywOGSweb+Da1DX43pQ/Wytfj0n8YFXmUwsmLp0xfEPGyJv
K9FLvZPJVh3ZaXThJUDsfKPnevkloWRH/v+n6YtOPufahquIsGzV6A3nCq7G8wtYhxeEGCZihTfD
BVGsdgRivZubhEYUjukRC/bCCgpB4ZDUgiD63RLJqANK8JBVVwX0B17/pdJWnfrQ7OCXxRBubAuQ
PlrcMoR6zT6/4RQJWawP4fKzzkfQgjS6I/t/C1cTbqEL2nrRJG7NNFMx4cjXbCP/jFnh0PWj4AFm
wjA9xIF57kr3TloNJ9B6NNRhOi7VorFAoC26wSZpd4w3myyER74d33pfJWkfVTUWElfdC/sX+xnR
5R75xrQfJCsomlZk/vvt5j26N0fVNIc/xX0T9mPf2Hcp42Zj0pZNpRyBEOc477AwIRZdf5YY2ZMn
x9L3k8XtGDj1X9Cv6hUPcQSEaXVK1Bz4OZv+tBlPcwz2CDAIp7KFL6UBj7L+QOVxqgIkw3PEfk8W
+RGzAfYCDB1MAAcx95rdEPgn9qWliRhlw6ctIkf+3acf+4VgZCbtu2/sOZZGucors+0OKM3O5Vq7
107wV2z24QmrP7GHZI9bPdrE79eZ9XYKnrbNdsoo7MnY058EOl1NBIyyQy2FdhNt+rIY/aYwEXQs
4zmz5d27xZr3beKTzBYB5cCfCds8d+BBJ0uOJmMWxI02VhV3Hd6Ve70p1nSVvqBZNxBjzaEyGOVx
2aDo+/yVm+JIfPlPanfOQBoCvZaX9Y/Wk0nLMlRvpdpXit8Pc4H4FprKwXKK2EptCN7efeFl0s9q
OY/eNCp++UKJBBFQofUbdvMLHFZJT5/yCw4VWffitm8oV93aE+1Id+HrlQUwgrEs6MBEafpN4Rl/
c23HaN7sykNr1znpAoo1+YakJnxyga5MENApBQe6I/IbM3neCzNjeX/dSZlehxZ1OQpgMif3zZK5
xiEoW3E6U9Yc4VcDbeOoKQ94C6Gfa1vzPijOf3piJHHMbdCHvT4LzvE3AEJ0LahVoLsneFtCcmHQ
kSsbGbBKneuqM7hvKrarwuTEm8o87QjZRJEYkpGRU3CTR4E33mpUN6OMI3xGWMekPHzGY8uHqKh0
Jv3K1HicOimjVS9DDOr2AMS+eDQpip2cJoTYeT7WiERYxKPlmFV05vUbd+ws3Ejsa7g4pwJngd+J
l6PJ1y0TYedHvkscZbIYCaVdkZnDnqxuVALAQYl6hzn+egwey92NEDEQHbr3TbZjXk7zFVg9bvd4
w8tHAObHzmD9joE+67NZr86rbfGVPAyoiyu927k9rh33M/qxaJbzAdRKyEoGpNMENSCdJr0SYR3N
Q8Ty+IMXpA+9GNqJUDgWrd2bE/ssAW/7bfiqh+Fou1rZRUR6gH7Ju3x9O3V+i0k49ieYk57ly4uf
L+hCS/uDzrDqyxs8kuLaB+d4P8NhlWCnah3NmyD24wd+9WdJ14rcHjIr1vyPshFb8Lkn+Ji+xqIk
od1ng1FXkGis9o1Vfo6htpBq+72U9lg1Wzw9xsVQ1jcmHZ7nl115uYPxGn4n1DcSyunKjsgm7c3z
54CPIemXEaW0sTROnwPcRPmX781sqoDr5FPRK5Y1xbQLXIclNYBQsLD4c0qLdkXvZ7KdbNLg2XIq
p9UcO2rmqehFVvyBQYIefTo5mLaexOjinFJpOcCOPiz4+lC0X5UXYc0vf0X4BXJaoVLRuDYOfr9f
rN1l59QwGiWcEgdU4mDBzkkj/Xtlbvan/KS9wxNXJaurcLmQDMF+QVrHrs+nFWkcNNCjZkUCBypI
VmLok5whn0QYZBxxgD1ApXsmdrFtWOfhgMkKQJ6s2gKKysu74IJm5Pjtmn1xrUHyrOAr3rCXFS6b
74QCj1dxcpRAxhMAvxWvUx1b8qi9d1qUHZFdH+mgXV7Vn+hY2igpw4jUplktj2NXrrKdUIHLQB19
wDyS/WC6k2jVpq4SLNt1Aga/zPYhLq1F9VWvmXrFQ4XlTlwbsjLZmjJupClWRhFqF6F1Hdg6UBO3
QzcgTu+syCDjFL48MqIDjh2rXutVP5/mAQ4YREs1tIV11jsFJajhp8m6Qn+IVqygggQkxKEzDiYZ
zryGbI2oPWGExpvmh0QaD2jrxvQkWqiCj1nY5BQ73DBj8n2D32DJzxG3KB95iaB6EWK07us3Ahdm
B6fBKQg9gbDmQawRHU3JOeBhR5aGcSjlTIUwpbFHqAVvOR0/YcGsV71OtFX9Z1Cgs9B1qFtDzRGQ
/8C/0iCqXOr19v0FlvTemNSQE1cz/HHJyBfmd84H0hIIDwsUPIK2BVBhnY9hIM1Xzpl6M8b8sqai
Hs39lNiKXJtnNyQNVwHM7y6ujC2fyp/KXv22dAgToGXgYh302smwM1J80v+cWODnQEtGiLStpO0z
JNicCK+MV3Zs0dWVy5bO2FB74TQ0rmzI6ZE5vOBeSjisELIaGACp4nT4FmH0oNvpuloTFXNhLIDW
mo9XEW9abV6fefUjJbsKuJNOoC+8NI8X+7vmeGSkcLcsoG/yHCcuJQl9OCB2svPrizUybz22BkGY
HYLCZ9XrWJeMrUzL9HxLXFl7qvG5H95+pE1vdMPzNV4BghGIV5hnx/DcLdPjjcrWsNikzWVD4ztC
46my2aIV/0PAPBg+r8pog5ixziRkCiCuA74el/+lRA4PlI1plfsCtUtgGx3ht7OClAliA1ip6rXE
i8meYWR+/doaE9xTG7YKTgCk3CQ7fjsKF2w82C4QhRH6APNgM32M3OcJBPKGLxKQuG6Dk5rRD+3q
NYjE4jl6HclV2VNp7QRt5G2qhwoG4PcEdo8zvQLPyDFz/oB4EQFBJbIJsb7Q1XBCLl/utpKrEY7L
NgehbsFXr9p7XE5fl3ZPazaBJXOfryW/OHwuqq8uech0OvF0RpdAOuDnh1la8f1dLWLJoe0bnDZ2
eNJjY1fobIWONAJVvroZW6QU0J169yhH9e0yWKSGJfHXRO9dO3qTT59aGS/0+iKx94NygZpSgEmU
WXCL5FHIUwVj9UnGUYB04lemzsQRSLMxkpJVnCwz/Vz5L7LVoWIiAJQpUXM87JQ/ZiCoabEqNNP8
NIFTYjFRcXNwOT8tBddFvhcEgC771eSog8Tc23u95m79bB+RvI0mhoqTKTAZOwBot+9WPjTmXQYp
SOOvevEmCFD/yjrO5KjjWJ6HbWjeJYiWfqpgnZxLmkvPw064vqOjoOy1bGukTovaETfGJFiV0duu
k0V/RzEF4E76xW+b2GMiO7/4wikA9tu+YaYGpPp6o6KtN0G81FrOWm7qiMFfeZxQx5v2631+seLs
eF9SVgjKZQyveLQ717gH6VbWt2+kYcOyIGImZY7O5XsTguQiUNyxSbxCJ2o5gi5i6FlADlpT4vUp
iYSZVihfICKolHgnCM9Gme33mdUcpPSqanux5X6dCF10tUiUU0EyIZMPheTvB0Xqnt2v8Cs+Rd33
C+jMfN7j/sltvfnSc4/eQjfrFlF8ej0mETqrR9+yRhIGKdlont+0AXZzsgs5gVFD+5/fALsfIKOK
OiuZqzcbLULI02VFE/wYu8hnJ9D/gcrkHThqYN2YJR2OoPg6IMQbalL91V8dG8qk2gfy4W04xQ1E
i8YVALXMmxXtgNb5WZ/YUEKQoycd8dCj2CQb8zg8pVNORgY9+WLXpFLrHeFam04GLoYhl96gMjRQ
zxohoxHh+Pj5HQg+Ty9kRXzqQ0qWEaBT7bb9j9o6xfnd28sOgA73keabqp/jVNW/TDQhlF/Vvm6P
Qb1PGPBiV6gPWV4IJEXcsK7MjZVY2Jm06AcvLX06Xibc+PSlH9GSv4Yt2o1ItUWcUzEdOmntDJiC
DiulBBROJNmwOaqlw5wn6HUeaWgsKTHYQVbG4XUqrhxFO6uTmNKXhEnZ7zpOoRQjnMPEaDzqztvq
lAN2v6TtRFohPfqgq8B/VaEvdlgbqC7j1DWeJZ7fwWbRRu5+vJnnjPfQhG+FY4f/RHE8pqNa788y
Z2l92fXrUmAwmYZPeVOdwJW6FZ5a7bf0wN+JGPTwuv/Ly9JCDts2W7g08ep42Yg2G5jE8+YEg3U/
cDixJe9ZSrBpOBZgtb6WZ8aCZZXEWg742fKd+KzlIVKJcTEQBZLhexL+T68zC2Iy37MHxvNDFtBi
8btAWr2vWU2seBfSMe5YaI6C36I91n90xysMMmR0DhWXZqy8qUaSXbC4ARiiVkJ1EYwe+4w28Q6F
1ItgTHEvNesKTScNBPJVjKsA9aFHcq08B++yMIG06FDn0aqSjmm0Skjnkzwaa6p/nMeMzCJ4NPEr
++XRUcnqkLvEAlU2cAbl8wLwNkwpQ2gdSMKRLaJNR+xI7AFEqICiEIEHiOFOcVWX3syusTUHpBSk
JxHIR8lmtWC2UPvwhkjrP3NYRoJ4gTP/kazM+c+4M2Pmm1Jz/dwIIqDdkSXTZbLy5YX0m7N4JrTV
CcAqScaaowCkZYDhtE9afpKNffOhD9cT4pCB5GwyYw5EboH8mYv3Wl/EnuTksPL0KjKfyhO87qwv
LERpp4RuXMU85CEcetQLWemq7Ib9Er9HBTUrO0GKatuJU1sNVxFnZ8lBIjU5vDb0gli8N7FjbIBa
HGVBSjSfgmyQXXtASEP17eMXeRPqMfEnwVL/PNHMY5tR3s6n9kNxk8fH4bNNkyvYCfwNPsdQ8nTC
iqLVLViWw1fTzSFFFFJnXpR2nN+E1UQmhNbqIw7QB5lgohXQsdrOuUQ1W9JwC8SP0z/hYZjFiNXj
F6oPMo2A+BE1cnnvE5vBvj2gHsxGdeSAGmMz+aWFEwJQeSqwKgH/PYAQcdqJvymNZNqzRqsDnMpf
rCOZL8HbgVkjnYgu5SNAZYJGkwWKEL90Dl0LdoH/DKMAslOSjvmihJvGv7dPWfvpmYabjMJ1C+z0
wYtkki02qlG5TvMKETI58/YiDq4Ei7BEuDzSvWbgpiPJQI8VYlyG0Z0PWAkNgU/QxK+PfkNkYiLR
dCGQm+L0glHknAqozif2G/HL2HzugGj8Bu7T7m6c462uz9+iR9OSnnaGPXgL4gXziUCZ5Zl7kOjI
Q34cuXaDDQRWiS6YyvDhaGGrdKreZiv9J101dPC2lWeJVVDxMUEgxP20R6AurIoBkspmliMrUWYB
DF4648sEck+acQAQgnZ3JBMx5yiagYNx+u9n7sECPaJxdOfY95onYhSgM7bt4fRBW0GEZzRjQyjD
Mc0xyWckKIW4B7/7TXBI9tLqthxOMCksFndOWswDUtW6l4fB1aRfT+DQjww8WF9pvrhNjx8iFr9v
F4V0vsmFZRzG1jcWnAPKdboPljcvZKv/YRkZ9p8TXmSClxDh9XPeeWUH2r6JD+E+XDP178MYdIFm
Gy4AXBBInn5mhErU/mcBJ3Ng5rw5t7NEoCR6Mtz84jZxlDBWpFIyOKQKYI1EeCVh68hZ6EcsjrsE
P+U/cJOQ0vWktxGPJGcWMJvDOQz+DcjRmKGVAJS1zWtMa13YtGf+GEWb0ZhPwMBxNTnBlpBdyEvB
2jn1R3MNnuIGUDHTbnczWI0tnGgnmtiMZArfz8hfPj8gUfIGg+N7o1WYJQFLx28PSreqdRpVDQ6u
/TVKBfS0pInZ98F6BvaCRlEI/ai7hMWbBmZEdBMCgOLBxqbtjC0PVQ9GhCqMw+W3ufjcVQcsBiFd
OS/oQFejZN2Eu8bJsZtCerkFcS2IP5dIxgC2UXW/9gUiimIx8NY8iWFgnGhNN5PYFFakLrm8C0vD
q5ZEO1mRMyZ7EI/jtK6+pTspBOGYEqV66Y+4VE/Dvf2XDFra3PsiddBpWGPbAH9qXdaX+5HE3Zbc
3uCr+BtYh4BxnKX4Qz/IxRglUoOjAQ+XB5H9pPhmI6hfpJ3NQtNOaSQFe4J3PnQbWkjlVh5bsPsr
Opq4tFNxIkRd2gX/iz8K00YCaK9s+a4tGCfcHLaO5AqrevvBZMxbyfry3qt3ElLWYwy/2y6ifbEt
sRQ8NKeG/SDL5bb/fBD/5BsE+VcUdwJNxkdvsH7S6Z+ijCHlTIwJmMC/1QCoZELnAbplgI4PdgML
PzrWR26TeDmMvTeMvXaXQKBM2QREfKCjQFziIIvaqZsTKwfSTZ+WFH0Xi53sdMFOj7/bxpFVF9y8
o8udPGWqyT4OAOwGA7nE2Bl0yDIP+6BJzIRui1TQ6/KBht8kBbnyJ/qPsoD3RdCOfUFmieArGvpC
OCHp4og4APKRqNDifdgApKQ2mky4SKSNd1IqMVsk+zhYM827eyvaeucSf7NoZVoUptKaZRtY0jzT
46XLHMqt/lArVkbLWSp43i/qzPti5GQb3HUebyNmKWVHevwH8Ve6GGipJHm4LAakO2iUpcSpGj+T
1uxQmJ8Ac2CrtW7LhXO7DfV8ZQc3D4UkYn79ue7FdQI4lgALd4mrZE/Y6TwkwGOXhKsqdgEUXiny
ndFwz55ICuWN2Jx0VpGiwnGSjnRrgfBAY3Rt4Bf4INpP5+xeNySxv3g0WHZUsAQg10I9QIOrRAMX
syCCvD3qp2rMykDY4a4poXj0mB6U5qe5l5GF/N/sPH7vBXBRrdoA1AgpOLqjlD4GmA3oPSc4kQ59
ail4V2EvqSjguP6pyE06yNAJrCDRfdFTE5rY+ewEGyC2Im2mEXFD1QNsC4ZcIp7dJcma/0UFQkof
ekAFkcOxKI8fxFj0JIyxsEh7Uzg17x8TTHal4fI1RkIcgZZK8utxrJ0VrAH1sorcFmRQhTurkmQ2
CyPXJIWWg3mljTznQAMcvEwD9VMTO3Vufa698D5DK5mSl8fG7Db9cowgdQXTb/rLLfAlnXsXWTOx
LbTGauBQq0D46rk/hDQN+VPoDi0a17yadZE7qQ4VGR8ar3hvCxgzaC4pXG4/peqFnZsxFC3tdBcC
Dbz1705bBxBDSedy2294kRcAcYt7IdkW8eNFd4TBwWZlci6ssp+WIDLkE/zS63mMsTJBGl8OVKSu
8f0eifOYMNXWivlIOk/CLJEqiMexX5nkeTTI6aLOzjl4atJaE+YZWFOXL4t0W+cSR7tyEQm7nL+r
M9yDDo2X0K5lHtXfvLtogotV2G4EpgSOUqAaVfkwY5e5euxR69N/KhxfymWu3YVkzc+kxUIjMjjt
MeJQMiOvSrW5SgAjzyPweOpiH06jj5tpGzSeo9Ih2ar0DUeyMnHbdFclBGJbiJSFwIN7wTcngI0i
TOEGvybNurjyc4xC1RtsnP9iN0mHeCFxwDPVrTCrMXli+rJziGckTemst1bX4PyWQB8hR2U4ye8Q
kkunTQjLKwjG4kN3XoRzbG4xamW6XnIQabcYH43CwbeJk85k2qyj9yqMnjEKjZ4aGo2AEsAfFxyd
cQ2ydGXnnthUxS7zRS7OUb1ExupDr8XvoNv2/eldX6O+nWG7k+KH2Kzj0unA+AyAlwnfo3FS/tip
tP9oX7Hm9e1WZgRzkC1uKuahq+CcAkADCCOZ0QA68kWW99mb0r93GYs+uGK70rk1hA9ifJHpU8Q2
/yuI0kLvUCESs+sVil0hLpE5nQ3wGGA4w+Wl26wu9XAipXr0yPFZhuqysgwA+7JBaNYLL1fQIOU6
xi9xUSCkGDJj22OBk+Qz9yGCTQWYyt6mn8jnZFFLe5lMirHiwrXXwpRrBrLB4DUf7YMZQ41sS3WL
OrZFYZZRCFCoKZ+9EFE644NJtu9mE2O8SmmZ65htdxJEKIGycOtOsPPhhJEkGehZq4GEjJqwLl0j
EYOfZZ1AXZmIC66NkFf8j7gWB6f9YsPjvoY/nlX0G/9y9u6h9khp1r54hblrfoq8mQ8FAjXTZy6L
85F8V5FIcDIHBsxdJCXVDvEM/pVGsRErSh2O9W1egiIBNVoohwLdyegIq80lxSZux+R9Mj5ztUP0
DtCFJAQbn4UCRUYLgSoKeKm1BW1dbvjhVmA9GeVH4yXSu4//BvpPNryHY/OVcaXhqxBPYZpGNsVe
R9oPFhj4Be5TUGmI9N0TAcRS+u8CI3mPCERu7Uixkty+fUt/VKV8eCnO+ZWibFa927fZWrDsCiIw
dLa8VMiB6HiZuzxWLhrdmgHxBXQUYFulegbt4X2eYQClfxkKgFSx+CsDSybZQLxS14Em1QH80Goc
8W78VaRrmFG+m2sJIZvbDePJZ2BI4G9jwEQu17dr1FkMSChCsDvV1eTMHcyrBHs0p8LlO+RSuXf+
7w3exgEfnRgBcv8uoMrt7ppvPjHcXehjIc3fB4L+GG2Gissv9Q2eVFIO+MXgC9oXn84T4uawnH7o
cf/Pbqp0o3v1pm0MjTyU8aoEWCHyNAuLJT365Z6q0aaKN5NpwvNJWTZDIB8eHg+Bv2sqS6bO+LHD
jufLkPA4pWR0rmN4Zcusrvwha5AMhL2L4YvqL54g3DSKye7KiDEvFeB8xpY/4rPYwfqXbeAY+aPX
w5WZRUs5FAdcE//MigUyuvgcnSleKmplqpFenqF1aHfxGWKGcwiAPh9NCRJir+Tm8d1DyIztThAc
2OiaWJCZ0WwGiv7NpGCCdqbFa8PltdygGXxH78O4bSChuiHFvMZnvprUJFYb1P4ZAjwE7/yjQgqk
4T68x2ee+tgP58hkUY7dqp/8tNVM/esPxX7i8zk6ochMjDGmemTZ+SRKDIygPUbNA6k3F5CvB8co
k7LogcTb7lYVzDDr4SU6E/6E51Wz6w1yK+Siom/gAuAgNZpVqfekk/lsD1Qq4CpnLEnpgYY3NECn
NO3m1J3DFaUfF5FecHByAAdC53wurHV9CTCMPxc8FlMFtTHSNODvweJk7/MFAmJA9ltym1haH7Sr
Dx39mT74AIpc84TQDFThEfwSt4VqBqV9vm32SFWwMRejeGQ064JljgK83osvKPLxBi7ic3/IHuNA
6LPw5uOrw/hbIGECOKDiin9RSV27a0+7pTdXR21GOhVR0lBR62Y/2lcDu6ts82+sDLn7O1JFVug3
sciWeODUR865zBlcmSNkuZ2Jb1dR2hY73vH+a7iSj0CmNXdEDmZ8Kbc8ra/2gXyH/6e0pK7n7FA+
0Nr+e3LlVkJ/Wfv5FrtI/5VdEONwUCSGi/5Nx+Dcbnhm0bnY8yAYqTH50Zj3nkK0cn5R/9hO/2Q/
vfT0HuKtYJrdvsd9/Jc3mfdEnWdf9Yb0B1xUS3pxGeOqyQrBEBKNmP5ytwxN/rarvchqPMovkoiy
/J9zFjWjRn4JdmT80f289eqv+JfPGiKXFa5HmDHV/4YrdiS2QwaXoeG0wKPj3oZrvSkfxMEXY6uc
UcqZbjmwDHeeYrOuAX9+KWK5SF50Zn+zN4wFLxt1Sz1+LqeH7WvZHpg02Hi5b14HpgCy0+E6tjDU
x6VE/2MZ36HunVCv7iYs5NzYzWaV5TfyC5oj7M+MXnEtFsY3NhukxM1co85ioMbFIb+E5D98NVf2
9Y7mRzMVTHrNxAp4CfDANGvujgH/Y0AYfnLvmiU7O3YsbPfVnuttMe3fxt2eZ8Zdc1I61w9EM1SQ
bO3T+Ez9yA10BFAc8wvDxN+h6O2/9L/R5n7mb4oH8TCeOg7k5u5fy2rPA+FdVu5j13JGm5nK+jZu
mPPmihSUC9EgPpGDcZSrrQoslmncLEQC217jY+BsqR6jXz6DKyBQnYlePzBvmyci3lhFWE8u2KcB
E1EW+BKlGm7RcovPTDzw+eWB1nbRv+eObgyu4ZflVPaZeM2dKfDga/9Z+Fs2qjuHXz6Z3wIViTWr
WHBzzZ73KvptH7y/Ks0J4fs2hTiGD/y/LHFPIs3d2wPvCmDz+PC5D+YFo5f6JMkxWThOYX3DiSA8
ZTvftgdWWmZpTXQJCjvM8NOJ5pQ4afb40znI81fyC6sXc4OrLRVrTC6AHKUqmCYoXTHpIKsZ45Y8
rqp+MGpVdWKkGVixdG6gZxSDTBVaZF8Zl2YvoO0kfj5GA0EAPeq1OUg3N8rt1o/RZS97JkULyzhb
RxDb7OQs4fziG3k4obJijeCtJ7MAH74oj0Uk04gL/bxWyp0V4cUHkVTGKwOewO8zT7gORpTZoN95
M5UTqbRkKsxTZTT19SilRJsjc9Xu+W/O+VpIdUTMhK3eKU75sp6MIbrsGPP2wNLNI2Op6b1sO7y/
zNofz7OguUTVA/1zDo/mAsJSzqqxx6+Jao0dGLgOoojgZHHPE67NdCLvE5Za2VWTA8EtWWpzjGfR
I7HJhIoAj4WvxlYF3UZI/O38bvb8Lz+ZrMF+FfSboYUyG8sDsPftHF3e6+AyIhKyU9yDbQAmQMrf
9GVcEJPqwfkGwB7S5wTr4n04MVG5kptqDZrNBYMjg3wAOmQ48VGDVtbYCKCdYyUDHy64YDYTzqT0
/OJY9g9Wo+ODL2Hd4eFnUwx4dIQHvwXnywwvIC0CzobQGICDjEcJqaa7mDRQDRLhx18jSTNNbJDG
1xs0LXFZN+i0SCzUgi2fYqLaAX+vG9F9YfYD6iYxNR2bbBBMz7eMAkZkg/Sz8VCcadvEtMVzFbMk
TrZJRcLarLK1YyE4ykbdZCfThP6f0G4HbJ1D8pv8JzZMBE8VZbzu8sdGOLuRs7cL/Sydl4vbDOFk
QUYQLbYP8VZ5WgPBYXMA3oC19slgvNdUMiybUMDmlrhSE+H3H7Lz4ItK2rAn5VLJbLKgo4mnI/Rj
wUBe/pmXhPjR3Re8kYzbp6Bi3qM4mhORA+RbGDMLMBuJKMBq9+TfkARBhZB1qu+6Z/PUj8Y2X0Vg
lYwIDXEmvyo9CRv1bkZgt8RckXIvLNQdEsTcHDHcLLCGzyxHlMZRCv6dHEjAebqss+yxAzNeLKhw
+N/4hNR1r/nCAOfsaNsXvdah/v9w/xPaAI87D/51DUWXgH9jHQIHylO9AInP5h9UqW+vf/vJT4/U
DyiHKLfJQuMdfWg0mEB0W20Z/XKG8gWSvSYaYJHRAQjpReqj/oE7miWHMT7+4w22CFNsrzbe4a+b
egdv7/jD1CbMk/7V0vRnE7v04XNpGj83Adrn8iwnYB3/np9Z8kA4hbQSeyI6egT5MUAYYS3v95cM
4SpOTutpMiXSe5jZ5LZaeA2ANSXaamcrunTMtrxSutWwro4fC/Q4ez0UO3AbP3AVu7cKT7ER/N8b
8imm6b7z0326LzxKNbfwku34372FUEFBbH2uhW4vkyR2IAB/O/C3hI2xe/NcSECBI0AMMO88vDDz
97JZ0B9mJB+TebwPt8ES1UO+106FZnU09B7jvInZnGl/6aLuZvUfbUQQ7hITQkP2Fx4jFxTFzL5Y
RnOWe4yalDmcpy8sS8Ud3D5cj6mET23zfhJafMvncmARrhTebxveS1M9Zz6NbDBNKTgbEjRtSBhX
vLdMx4k5piYT2hRDN0vzkpkKKVNayhOa6sOdb/sHwr3bkn5AEyRyy/oS++YK6XrrfRbJTvymmwVG
CPKTssojOA1tAqYB1mFYdaxdOF5YDFkeyTIxn9kB/iUBlYUT8SHBqFfhHNAObTWyFln4KIDBFeHC
n9wWv940l4XvABuk6Idgo6c0K2TowBoAiJWvPYycTDg0aPSJigdRLuPVpyh4v5o7iG3IpkENHc7R
6g936CDC1fknpSTRaKj5WULFbzJT38W2P7xwBzczuu40wYEuE7QVoJ1OcKCCVSSPIiycFydsobfS
K6jEqNakE3xZ9ID8ArKHU1PG950VG9Sa7xnurMQs7iCbbBv8k6Wb7Bal/IUNz+GtYE05C2QODJsA
C0lvhQbsy+N+uNr/geO+cbLKhWiqAOixrcIhRmMMAJwm67t0f6sHlveyOQMdM8gaXSP9jkZe+HLh
4BEev6Fj5iDSDD9HDiodPgXgl+2Lz6r2VM5xzf3a1fqej5W13LZTMOjoRs72+Mzegc2+SOAskC89
hhhjMHq+qZDwMSOHwGkC28gjJp+Mar8bg2hKYPV7d+cow8+aJ7ZrEGAuFySfhwZ7dzMdyhTOa3xx
zg8D3Kc2KHJt/DJtCM2JQZnZVEck5t/Dyg3UBpmVPSSLc5FKmftqfG6Z75XyP63CkYsgxjb/bceG
jhiIxqycmoZvQdlp6pMaYYJEAMKJhE/IhM+ScR69MYb7YdPN/7D26PkakXNJEYCSHIHnCyxd2cn1
WS9tzloxbntxAx/M6QJgC9LytWcGS8miuCsnNu0QRUjM6wA/FnspPDWQOJ3dGB0KKAXBhF0XKyZo
b4xnB/NJDv68M86q8IUygssU0R2qVgp1JiDif45VAW+zDfSUm17+iBO/ELFnknYqHHsChg4YKnAQ
5HSdfoOqR5akLKj8us9TFNEdbHhLRh66/smwId2KnVT/pMFSNH90sh9u64Q77qfyLyAMQUwb2CK6
jD8qmP58ZObMgla0p9b8ySYzXXQJXVfo7FktjO6rqPwssRWaliPWogMXdYzkQnoJtJLG0ytuImOM
NzoOOJKYakwIDbfe+CmZsBHrBaIHflpULfOzDvLLrXRzZKTdcTS1l+T3ztOSBJv5C7M48j1e+eiR
xkfuJd1GElwU/Nhcklb6Z0tiMFwk5Gw+zkgU6gmkiUfGa2y4fDjhEMLNwoV9oyiCIHEIhH3tSdfH
s06+M8FOHKF7qqw9jC7jzVOe6KM9ZDMp0ANfQ2kHO96XLtXRSNY2R3NV1fcElxaOMJOoz/wUGucU
JfS/GD+ikYIOOGfkyMesVw0AHjj/FyeOKKBrXdakehsz9AzI9OXue2we/86WRMXSt09GaEhecp2v
lJRVMHar7kiRFrZ3KO48cERqqdgjE1cryFDYlObx9abfJdOaOlTEquKnW9KTkCdgBhz2/7sBecVF
i46qIdkyNozkiYMmrzOFFuF/zN6U58cSAVU6V5+igBsEpwbTAkaf6pB6MWcgmUGvPfa0vHRTxY8/
l4G4E+L3P9ue7dXw4g+BevzZyMZ+RiGCjo26ktHM0S0M0mIupzYrImKOTvRYPwPyoXm8SHleXhrt
SapWgp3cL1WKTmHxwVQtocAokJUgr2B70PMTZDRRAXXpQlEYvxB9cG1IGuKS1pXTrj2GaxZ6Oo37
ZI/hzCQSeHwNMe/jn4CerxekdQ7iCkaLz6W6hMzXY3ccQHG7bvPd597cU3hhNprOLZbGOMdT4+dD
kU+JRm8b9m8mKd4sgdKom6PxMNGwGD9p6VXCdxn7b+VCpLB227DdvNfARUycmjgGBhGUbykP6wHG
LfnWB7JuGFxkTdZHX8bxMal/JJJN6v9ouq/dxJItDMBPhEQOt+QcjDGYG2Rjcs7h6c9XPToaq6fb
NrB37Qor/KEC+0GUKhatrSmE7lBfDe/kTYQk+ypzbtJumn8fYQih9v5hOkxvj2//k/6nhaIn9uNY
DV1552b2TUa/cP5RtP4HOLlhwxUF2kuxv+VIjV+9vO50zaC2TPrCbl8R46D67QMuxMMATc7zbB+W
leoEZ75P8wJCp+2fbn/zef8CxQit6iBZDEnmlaS0H+kPvVnfzq4+aFHaW95OvWUxPTo1gR8WQu5L
wD2eLrXHpRogdczqzDojuCHtqVQRVC5AMOQi2RysWdNFisZ1HyUlsUNDOLD53H4dv/Y/CSS3aBUg
AyQlPlp87r92zeQ0PrILxUcCbANEqGUVcDUi7e22jg9HS3gupjmQBs9OfZK3C15lCnML5I86bMgR
5lguAg76s/w4h0h++3H/csl2AQMMoCBgDytKnC3VyFXcrNt0Mea2oOpxLp6Na5b0uRTA/SzjzB3D
4XP/OnBAvVQtrfDgOM4AqeFst12gLygUMhgMEZPTDaOYrAVPLHq+/XG18WfD3NRzlQx695uT9Ebc
ubUQbLyo5hb0hV2fmw684XPIpnzfZ3lyRjU5mnSQermlisVGa+gjzEfa67eCkfb28BbvuWG1weB+
ENb69xIPwRR+9TnDeYgmnc5uggEHVfxLkCDxPobFdHb7phk30g/8N9/y0S/pGrCQC/Xxyw93OukY
jkU3PfLEoYl829P3QR6uC/YojJCP8fD+zWp7lFtM6aC4IpuVkU98L/7sTNlRdkT6zchCIIgnQQNA
mpyG1y8vdofAQdLYTar0RID20KSVLpNez9SH/nd5y5h+WCE8/xfEGbXtoqED+vS69MiZkBx51FBC
DhVp6KIrE8/N7SmpOX6Ldn0moBGUZhPRqu9Kz02CWIDDWMRLSUh7+3H5PAfJAOQLcuXZqbu2Hs4/
Jox4j3qQ+4Z5MtgG1gAaCavOkJoJHoqPd+Mu2joIT0GXMN2wBXnIjhVzx5PfGch/LHC7m+VriO7z
e6qczISHs4LuGhnJpRhl/p5LLoWbm6rfW+5LuR4iJGx7EGAv5AJ+zCNz6atnIzryK+mp0TPqi675
tgb9+kn1rCZv4RpT9vVtfvPHJsCU/HJmR28Wk33BML7jvex08eeJuo/tT3j+6cZB/L3NG15AKZ95
e5WlILbHybkKwUfFTZaixKCMsM4WoNzMBTzKkcw519v/eKPV3+FZocz9wbH4X4ZiXpA3IvsN/Tfd
/oRl+2VcwkaBnKf+pUTeO3+lCSZBoCluAKOFykJmUnpMr6bb9BRvXsOzctnXr9TcBS/be+CKndJv
HlzPVV3n5/n2K9PLduIjFxGbW/VO4nS4VR+zv5TDlJ2TvuWX+cIf/docOpMI9Y9KuKEtTkseRHP/
dQgyNjxnrG0tfGeYr9coMr7O/Ybhdm3rn+fce6qpbMvG3pr0zeMXLtWkEx1N+g6tZaySidUhnh7T
syEpPDI1qZ6/PrgXgyE31walnOxHxqChIFvRZz9qIkGWZ6riGN9JTgU2riPTc6fn+Uto214SgZP1
0QBeHhrxi43CY7CN2Q/T2YpKw10CGSjx0ZzFUjjO49PzF+sd9/J+de4PrQUhIe+3zv5LAnnG9ou4
iAd72eZ+iOkR7M3eH07FL2/FIBWWydaBp3ir/LsKGESFjUiwz0Gyi06lqWLg+DTWO1mM10qQZ7MR
XJo7pwu1d8/Od1kHpjUzvh4jUyXd8aspU+rRONqDUzB2BZoyZ7QHpa98Ntj7kO3x1+Stl+UQNNd6
gvtpcgXS5/VxZiJ44XXuh8svRaBzmHVCGWqQhi4y3iRLi7DhVjjI5jjX6Z6i+b4KscqxlHjVkNYW
XK99+Er9LKL85QAvEer37nJxMD3ms/55mSZWNe91mTIXKG0EapPScR6jtvwqRL62w/xZjfSBXlZE
9Ee8fhWi/e2kkBp752u6GP+jPDQRXGHVgiKrSS+KD7+75dtItSXydZoysRbipIAMoC2Md9BVi15J
F3BuAO8PAMz73NLY1PEcE61TDpsqvxHoOSfGz1dNmeiQw60j5tJxr8CGicpEXckgvDrXAIDEWzBD
FnE6o+3MCx+xQDI6E5KBVI/RkiIUM073SnEIInL7E375HESyloL+Z1kPB4QvN06fq6ezkiJKUOXJ
a/tRNGiZcWpdNaknp1r6WQ42S74gJVUke5GflWnxAL3G6kv2PcxHsmTGuUuTwxXfSRO4Xi8876zy
HY3CgykF2VWkPuRdN5P6NjXaT0oBLr0pJ3h5pPLWD7+9x40Qa3mXqV2pdFlR6FMmsLJT8zRdgTVg
DMN2Xl6sKgqnEc20/bnsr956cyHLWknQ83iFO0SLBJ9+Zgo5ncs2W8kUGJ5RUlY7l715TLefuwF+
pL4bdUeLzxZ2LqUs2pIF/NbRvYF+Ggvwpnyo3qV6dMPSzU1E465gXuTiNcDs46F+zwjgWfPqFeej
3+k/+MJCurihqFqNyMA+D9OV0JWreS0yXgsLBun+u7dXIay66VjvluPafoUiJcy0r9KedHV0PSs5
vj7JcfQPw/vybW6RpTdp3ADZNTK3p6pxiSTKuZ+TmcrqCoC4l/vZY28AP5t4L2CDwvIrxydJHRK6
j7zXs8y88CnpeqmPaKuHuyZT5vvcsdy5S8iiLPcPMcI3FPKLL8azx9IxxU3VbH90Nyaq0o11l64S
2ZwA63e5Y+vE5kocMHbER1c1bHMr+pIsJXAZOvHPHVFG5clgq0yEp6BqeYuQ2C4m7ZWxEktYA7rw
O12DEv3bMQNddneKbGZQtk3R6t2OdhOt3DhOf8QC5N65byuH6cLgKKiELsu5hjpjDyVy0XoEEaLk
H20q9OljrsEF3leq59LeuyAoazRImUnAUsTQ8+tEzR2vAQ8Pyr+VGFbnrewS/MmVdEUJs/OgqpTu
0UdXxr2BuhEgI8hGcL5g7Wbo5eoBLT68bQ6+t+DxKfreKI0cqK4HBL8p/Pxw6/dd7fEdXzWyf8lH
PUH2Ry8E94DV8b06OQI+DRFRcQFOgzjNbpwmzugR5RkBWP6C16Ty30sWL/aESdlUzG0ru8THVV8K
i5bO3KnosbyjKjNFkmjAuVc4y3O410S85jJ2fsdMTla20Xxq1TmhHqjDlN94Zuw5lsYNOeEZRfPj
rF3a8+fwFpTvcsXIAfm6bEJv+Rn+xcAbHHsw/sVFfuW/p71Xr8evLsuexqsrSGBpcmN+kiQf33hd
i9k/xifksja45eCXiZpryJn/csx9Lbmu7JM18Kzzb+ZVjO6bLwyImHpX6cS/Gf4sUSVKJafNrpRL
elF8tXtwkl5eJNyf6VXXm7ETeax5C5Vf2A647Yl8lIUwcu2keLw6DQAEi6mPK+ovtToG0lQzFcio
cR6KCutBdI8EVYRsMLF1DsX5xaKuAgfUbX1fWA8H/Qbj8abEkKj5SSbY2KnY7ht4q3lS5DMW1Ulp
N2Kk3jnBxUl1q/6cLXrgC+6oi78nIr5k8nudLd8y0O2CrDBcXnc4lGOZvKsFrti+f5OHAXY36qb5
/DI1rIc1TqMQIjDUTRYTcwIW8X2K1DBJDhm+N7OkJsA3rn+SqUyyu3rWkVQAG3iZXYvRe28VqW6v
OJg+guZk4FLhopwLd0azcaDtcpxqF64XSRdtVmRJFHo9eIZbHFt1k0uezmrmibpF+ojWLq25+J9r
QUk+OAzWzOcKsPJe6O0fh3IiWYm9Ph4sBJblCa4wHdNU8Pxdubmhb3sjTjkGIvm9HT6V3j/Nvm2D
4+m9T9/PpodebNtlFP76t4qImN3N1o8sF2w3livuh2lu8VrUj9qTbqSBL+yTlQX7+PUIFWVo52xy
Gj/eZvFEnpm8CbTv07QY5D6Ms9euI42VGXIhklb0cCbdTPsYK9wT1XSmFE0Wk56rL1Do72zX40ql
6q9DOR4rZ7/jkQ8qgsd7mX8NLYGVLloED+UjdaosEbvY30QauRgCzp1+0oOwT/E5NDKXR8spsWNV
MKMxlzIfns0Ux2OD943whZW6JFc6wz82qeA8oDt7tUeyj6aaOFT3hxoyZ2bLGLC4DPDq1vX3jVQ9
S5l5NE15GDeWpEUpPcXAsgp+Fgs70Xixqt4/44PHjGokMcMbdazBZeZCF686wcS9UnXumxDp8ikx
DjypNWxWNS1PaU5Q5/O3SDcVb57mGwneZ/wHHdhnrTU8ZQJwTiWkdbQtIN6gIiVRCgTOzceE2EJx
8iqtP3Vqzp3o7EREb/xobUjd5o9dCgmGBQsbFiRTegzM7yuVxOS3z8/8Iu6DZkx31Ga/j92tmvUg
dtHHYVNDcf7jNbtWEx907i7MnZtpyOBJ8TkJ4hR2UC0yw3GiaAMwhnKahmSqxrhj/GSZgWrGNt7N
Z+3eTxxr4+tnCv6YOCDVzL6NEFG0+GqjUB8GNPuGj7REoxAZvov6SFZz7KBcU9yFhDBv56nH9bYG
yNUR20a6DoJ7KSS79vQU6hehzkSDXgPnHobHLDd+9/1D+zY2GY84lvnXgMJU7/5rD/SsF7GGczXV
Ni0tv+T3Olk7HAcXzDYOUTQTF1Ub1OsZ/mkixX41Kn+ZAEvrBK+B0X1YVd+c3+CaG5sBLUubQrq+
oaZogRyal2R+B7cHJtq/vdHAS08YOMg2CKSuUy3OYurf1kQ4fjU19++Pv0DxXuSvw2w3yCumCpt4
GQ3aM3Mb49M4UbxLoz8Zg4VCTGADn9UWZBSr0urjipoIKEdXm2lVILpzBolqQOeVVDf1RFNlHyLp
+9xP17Zft+atpgYqdXBQxkJ5rLOIVC90kCaFzSD+6EWSsjmvO3Zup0CQ9ZZL0veAHQDspeS9pSH2
yDj32plY6VrPjXVMqQVVbTVPmCmMPQ9YvJbTemnGa9lPPPnyseMKj/3V+EKkw5LZVx/PSjhs7Jhs
sv7tCDYNO+L+2aQXSl9kfZvtjyUSGXqtHKxs5rtYOcIxme3Pt65sZlezvI8TFoTFZaJKS9G2eL62
t/fZ7VlB9VvMGKGbm3aNO6WJ1qJusj9MBaKSYHFBDLN0mSE5AHj8XD+f/6QYYhvRdxAtPRJfaEch
CoFl85MKT9Ha8+9Ryf6MuDHDf3FL1E2qCJYL187ZIp1t+3du5N8H/cvxYXCg4RAUhZwJ0JVgL/Dc
Bfe3woKIDSKZXtKyrxyO5edfOCPClshRo8yCtBxVQ68n/5J/u1bsN/X7GrzGjsWP6NeWhOWqtNRQ
3niy7U3bOluA0/wQSn3+XlpERxKNw+ColBvZFpUIpZgZcuboHUuqk4e63k8NKqZtbiCgaqu1jp3n
MFde1S+0y3/p/XdWLT+0NnmKkCPX3/+7PAqJ32v11Y1rBkJEiI9D//0jVY12LlNoJvOB3WV7M2ME
WQEb/4w2EWeWPaYDVbWJ2L0o7l2+Sts5TsUNr6cu69W5X03qciQBeRbi6Pt9JPa74vmUvxE4zjWS
MQnsofj4nqwqETAb1FHHbBoysiTiXUsJSd7Eqw6zY9LjRqKnkRZmE75YbF/dnyrxrmBkwlD+UE0/
qrdBbnjt3KBtWslvPwR+HThAuIiUkiqX1UcAluZ3gvDx8fuq9fVx/Yw1U0p7sda9vwmQ6/zr61y7
14gP5D5wjbE/n3lxGRHTbaSw6u1mFE4au0QdwiDFeEg/1Fp850Xmw/TXDpCtwyhv07hqgYRcRU54
cHYSi103tr/yKvI2/8olkd6/wn5G3h1iZS010fRwGbTAVatLuMAfpmn5oe+0qV8zQtjHM08X0gFj
NIaiBzGAoD/KSv1aFAnsBNaQer/vKPh73ua//d1HBytnaT0zeN1bq8H6wruknO6+Ky7oRdquwG97
+RtBGoEUL14GqllJKlraz7dCrBcbC9D3DfM5Tk793rrciiGgKT6r6e9M9VABoV1ST3ZhWm0RVsGr
mb6DfkjiZ9tO1HH3hFRy2tVrJMzh1/eGdw8rZlWqLUpkXtOr4qSmZGV7UeokmvNqXwqruthcr/8+
jxZTXy/63pfi2/6cbsTaYjuKqrdvYaNITAZbOdXxhuUBjff8G2oIX7h4/kh31tP44DY6fL7UEbek
wK/tU+Ai4RaTS4sFOxsmHMwf7uWszI7MHYbM81KiulJ8fxNcP0OZQ7ZmervP+Ei7+PKn0kqf5zfF
GT14LIHFlsj+OXbHbAr+uVAs6pdI41zfdJNYueNzhRAlChvk2ZVmW37RiQ533QmlmNrzn/cdcbtI
TWc+YExhhrKakSbnT7oaH2oHlxK1CB4V5YLAdQSMgD7cfcPu/RPhjj/Ksdl1W9EiM4kUOCO9jKKt
BKyDIpeB+bJjmv7Z8gLyn2YMvvrU+0Ah/7toMM9bd6I4rlZFG6TgOtO8oiLkd0o5GixCIJKOrM54
ND0DItiNgjevQgF98TcZcTKaxbr70UMNpaMV32InjDxOhQCiM6EsG4bkTdgZsHAQ/UxpmT+aqS/c
pNgARN3wQ+eu+TlQot+21U0Po0xLjn02q4Sc1UwrQqn19anNeuuDRahYqlgd54LXTU21dlWICG2U
qo9zpFSrRwLPnqWbg/NRGD5+JH4OtW2DfHYQyglUNtYrwBmJ+fnQUF4BI/kM6XtxN7LNsMRUj1WI
Ld8Hyd/jpvy6Nkfp3utVWAi8MPsau47G6lmhL6siZG0Q4f66DphsNldf9BfIceZqTOBQp9Y9Aq9x
VCVcurxn2F3YY8cqD9/LEprDC8kPlamgdG6sDt2XyQCx6LlExJozdH/QhI/NNxhAUjWxsu8ZyGjj
THAlUmVfl5VHPIS7BQScMzzozEiPd6AssVZWoqu138o0V3Naf1xWt6VnKV0+1R6d+yDWxf8oWlEV
fcBCHCX0RUBSHbu0bDwlJGJo4ueooYMcSPHcZeRmd94Yq066yrWKED9cZaX/+KdHOMxx2kLPaEAC
eoaAlNkqmzpPK3YKUF2zWdaTLtxx1xCOgPXFUDdIgUbi1kn/WoUMpkDlsDYCUr/8aDyGR12GUbKy
iYrZgxdy+tqAZ7cD9pKNZxvVh48IhhKJ2+U/tgesMQcpNIy+fsd41w82XpgAa3L8QWn3PcuW3y2a
DQ2QqNX3ZAQv2kc73HWVnWB6qZWdSqcOzueTm9S5wqE599K+sNUFH0VIUTdk2RzihcQpvxgxJhIR
0GIcipe+Ln88kE/fpxjYLz8qXrCn/ooK1eN3Od727hn+sYHR4t1fBmIdXNZeKV7DzeQwIVBBSrE8
ZlGe3fHGelnbfWeruutAyzgC5E9z3+uxw3XTp3Tr+8nmhDSlux0Hw4QziU+OALNL91G8NbPlRN6U
7mTLy7YDrq551Mgw4jyP6BJV7hVWqhU2YzpLMH69+DAavAzz69mqSDPFOyEE8q2x/iEpgtsbTdZ7
+UpH9NS9/lxLsYLVR/ujfm0Z1OiQGxCQZ4mM0VgnFg05R8eDfYH5yvCbBRqdjmEunD6O+c6qqIzy
p8qc7bCdgCecgnIzNXgFCWdTIP6bOZDXhFt9fK4UWmZudu0K7MWzM32vzPxNM+LeSgzWVeORTtaK
kW9s2VIq3di3l41k8zw2M+UY8L9EeUbLxrUNDZEubMencrYcXTRvhxESjPm6biymZrkpSeYlHebA
vRVj56NtJb76zHDfCASLgX11sBLp/e4HuSWE+I0zOSS4Pnfjke8vW3OFh87EuR4UlPVEhrFVdds7
jxdTUPT3ADVqofg3vM5O/UVgaED+RkPv/tjb9blF/ueV7NPP9RRJUvA0IHNWm+oHf7tppH5p5noP
G+a5HZvr+92uECSF9FSjbzK6E2x9lKP9c0k71i6om6PsHfoDFARQuQM4y+Oy2z1P7QAF02z6y9Rt
iPeSszGyrm8e1UU91o6Mm091z1BAlSG9RukROVYGMvddHbLA0daL6LLkl2PyUSjUFxrBoIhj5IT+
qXYwPYj4F3d/6jyVSFFvorf6ijQiXUUfu/Kk+W4riJaybAFftdiXZljsJ9lYlsgNNuF9y6cO1zcw
/y5NhqEm5FhSue6Qwy9EesSm9/Vocd3WOUQqkXOyHBA29GJDjPNJF1K5tP3ShsNjSFGIH5iVJu9y
bBLEeUfbxho24+Kqs+tfKPWo/xceQ/4wBR5b+AAbSIhl61U9WKzZM8/QeGPj2a+6t89kc/GoPL/s
fLyzA07/8bn7g75jtD03tpk5vAakMSSYgxOMSdNN9hrahKn5o5abaZU0w4gTlalmq2uNJR64zzfD
tQKgEVszP8z0LqNUK91Z1Raf0bKTFGtfl7S3/rlnAjoRSRQyGALh1MyN9SHuhdAtNPiL2pnRwj+B
eK1n0Icv5+HqUtUheExaun3RGLpbKFjfX4WV7llTJbGe+FVGyZV0oVtPHZFDJdGIDS+YriqFRjNV
kByTnluUBF/KjdvyaWysK+uhqFdj5svB7Iq/Qy2th+FWSH+uBGPPHoHlT0XDzrVEwKKQHNLOKV80
9475REBd5Eg3mO/p8urz1o9UIi30zDKHA9YYq+7+xwmIc1wk+lw5T2lfFgGcfhbXuofdBahoU6Sz
7+gjkngfXa/lR58v1pDLVkWLZrIokmejW6nIE8HRpl+Jg6BVeandK+m27fZaObcji9az/Wqm+yLP
JlgdHkUdWKf4+pXGfgLxB+RaQCps/qnWF+CLSlRlJkWsUPiQP2cz657GsZcsW3DfIuDJp99OzdPl
dZXS1I/Y7BMMsLBu28vnrpVbQ2FZWBbjNYjzuUaBPuOl+WhqiK8+s9pLk6qadq6lDTRWcH9/iHgG
Oh4Kytvh6l7atBY9gowLEQvDuN/lvazpVSAOlMjbsVsZSagqgI3/0blmCmKxitM8H2mmPrOFeP5R
NAVcjZ9SIjj3LmhhrSwyuwrSGDXOlu+9i5Gmg6GY6aybk8G1eKYUMeEFep7tW7kqNFeBGYLFHcDj
l/6zff74RzhbCLdG20CEC7erLgTQf/4IwwtyED4R+cLeDpCxbIc4DVYmRj/3OEd2ilcXrfVQtEa+
JF5bxMvHKsGWglCgsDRykw7AdaQF79/N1Z+V1M/eGRbmqgYf43K2PKs/EvXVYyHXXdnPrZWnpZwO
TKNsG0sXn6ONOb9uvvsTR9q+josSJ/CKK1l41E7lLQMrSihFgtW00uXn9Tt3AUbIvUiHsoAb5t3x
KeOBVFl9pq23SEsnmGhOA/MBrKJ3yxY27QuYK+768gN0IVsW7oTXZbriwG6kWGe04oe3WmpghB2k
xVvN5LLf4dq40V2TGFfrwefv3ILt3R+d8P+MABxEjC1+yCUUn4XXX7hmfCqc1AaSaErtaZCZPdu4
OzcaK4I71AcY29SivK/jZb5q5nATKjLxRZAa0p2NXO3i87KIH6nBpX/ryhe+H5//sWYeyQLE6gUD
JMCQn/HKNVGPzbkoFXP11Bymc/HnHLzE+WbUyY7Yi6ArQGkeRai2LnRTl/eu2zrFtcMVHdKa2QEq
LSGATPEXvf5d8zpXjDAVgQgjqYZ5kMoqWFVPo9zgWkqh9xcZw5Uv33H9rJJyp0LG+NK79dI/z2YM
MrNs/kglGYELUmk417YsyG+f4pJ2ZLYg96jusq9GZvqUMuZuYlJQnJQ7fki0Q30684GX3VNjU9y6
tAiCcS+xCy56y/K5ocI+KVeG01DHkvfGMuVnNRRaLnRIlp0AZ0d3aMNBtNZ8DjF5aPZgL/WeFM9D
Qc06SvzEvi7dbFlYX0x1JwW9quKzIv/vPq2NsDLkSBPHVqbutMiWTyiWu87iWLv0RZzHltB2PQOm
zudQO8BQF0VmrL+m97/12clOCttXPX2osbk4ju8zDg9X0+JRkwR46UqqxeW9lqgdW/Hf+FCcxIKs
tfnFb3q0rlxamZMAaVoctHx173CZl+Lhov0zb9IQnSgcYoH8fJBhtzZTpzA2E57S4+8Zq6IM4VmB
hE8UdruWdMQbDXNU2TvbWaZrCWJwFRduh461Ij6TOrFk8ThLXkTplz7/ghrG0fsLzVEgnTk00x9+
ZdW5zhzRQRZAE3tBlzQkf3qOLTxvCpFZ/RVwbfQo6UukmW0LNBq3rv0Xruotl08Ijs6tEE1GupM2
NoqhYDGw5QBPFmKczrpKBPh0rpwerjoS+fQwO9xkWis8QkZ5ROzDHTzz92ChTReqzKJdyuMSRWoG
K7OsHqLF2CBQCYNnoaMCKqBwbB1nygDb+mbZxLnej3nGexffigsjKzuJDCWKFquuf4z1/7KSZH4/
Xgm8tTx7qgRxYQ+ifgewr7v6ZhbdnHReU6d6Mx3UVGrs7dylYz++rMR9VHj/gjFe5jedtHxySEDj
/UfPY/muyJq0blDo28f27fPl1MzVXzaFwOuySDr2+uSvKcGe2euvB3QwfK3iKlfG7XF1H6lU4f0d
Nvp1i4uJyfQok+irLT+AwfbtMFkvfUbkTpXwXPNrTi7h6ToeAtfepJdchKeMAG07nRRy1XQ73eYm
UMf6Cw8r3bnPc7brWOvcOs/4ZK3Hm3I4sU7lWxOALNd7z2mSYW5YgYcmcGD9ZoVn7k384ojTiQel
5XSrJZt7kZuPpLCy6HqlDQeHyR1Ha1BttFogLeHOAMb/HLB0m2ysp79HJzVbPN1HHKzfWBaPkHuC
nx75tUfzMgnKHeQiWBZ6+7AUpXdGiuwHSvvv2vx17xEK5ib0spRsxFqxXMnixhnAm/uSan0J/RZS
QeZZm670J+y/KjT7KpsxMH+Dcmhc7F2kIywVT14Q+u6vPjId8KsiQ7exsQ0jl+oSxZajxFrcCLpE
N6rbsfkZb7h9ITsuHGNED1i82fDgbQT3WfQ3pDnj5O9Z8o0F+vVsX9L1SPc6cwuhYCXnZJXog+K/
luoxLbkMhu71ySinmNxP2x0YSVv7zBDY+ZSe45hCbnFdfUkj9TSEZOLmDg7stUVROVM3QJlbZ9Vf
yD3TlP1DEn9vpYdGLZrrSWNJpUcetaRieepukkeWQczk5ToQWtUdp1kTOFvmI5P4gpVXxfrH3443
CMXYolSRKv+WbvzXzmXum2y0GAvphhrBbFvnMWkaltTqQDmO1bc6XTn1qJrMLsU1MOm4ZUM+ebIF
/CtghHReZu9PSgvlUBrwmcp3gnqsiJV66aUYIbLXRfm4wZYLri+1dTVquTHbEbL+IvuoPTTIuzUX
f7GgcMYZ94XxuTjXEwMHs5zin4sasxP0Oo/pLaJhOgiZ/4ckic5MZShbNhcDUf7YdrQm5qJ6WHBA
UtjZzPzVTHxZuY5iMmNK50EbcIfYPY4u29dg+hfmxMTp0rvP9mO3GP81Wu+B5DlbXk0fzgkFSWU2
byIdidq0L2yei+exi6PEkhhIx5G2EZ25AipFmKK09v3GJBJ41bQY3mPVQKXJZ0u6PN5NPfNAGB5h
y2K7+iuBAmHKboqNKtS4ffo0LBXnQ4xpEFL+36sZgc5VDuzmetfSpHpeAtDx2Spuum4nHIlR+YuQ
pikfxXkwUqdu6kfRBGZG12p6/Nj9SVgZhAjQ3cDjc6Gy9Y/oCtXOGqJ8+dt8KxoaRatk4ly4U53T
9WkqXvlxrLUw23X7W/dn6U2tSsRqsnHmO6Gv7p1Ume66FemGqNkhHWVG7nSWdf/lvhC4iSgkAoHH
+ORCJNy61eWI1c1o0jjcqrvvpzQ6J4wv+jOw8GUb9NEUQoM8gz3YDZlQySbaLw2Twr15LibyODgd
ZkzJht14NUVL1+7oEiq3ZJGRPZJc6RX8ElZ/OCYwbPW1AGcz2tePclH1l2c7ZBSb5r8YS1S1FoRx
JhX/ECisWotFzO7GqkPZxEYS9cl7ljAhROMK0xE6tThIhv+lc841irdBQy4E2t7riYvVs5OqdfoX
3cls+YBUJdIzGCca+crBDZi3xyjXSxO6BxyWwtiyxYBAo2CY0+s+8NuWseqm6//PeUC8Nld/u8D/
BoZsvabr9sZM/vJgQ6QZiGvKaG27b1PEluwC7XSx4KqsJAohVKUFwBzcktu3wtHlcaoCdLPtZKJy
3hYghCAowXpR0ARMuepyHJXBQbzZPtrxhiqr4vZZ3O24pL6/KTv4heYU96qTBoqXzhYgP2Oxfzjm
ZYlUo8Rit2niw2L6ZurueNW81i/T2xTkkZteX0EEBPIerEQogx0zxdfUXx/TCuDnpgzPBYwNIzcH
dGe7YWq3D7PIupBrR78FoYuWDslmtu6LQUm2soXswSZE2rFYKYle+hf9huxIfjpyDMIKrqS/agod
q7uw0Znx/ZDq5HRm5UXCQyVSYRZ0nIDAjc5sbrYokaE4KjETsFBTUVGfbkZmc5BHUK1qKSOeHmUb
ot1QAV923bJfHmdH88J7GuaeHZhEaqxwnqV/Nx3ba/i8YvT3qs/Z2o7FAMlJ8XQsnluOQruremML
VX2iwfBHv8xyOH3vpnj19Fp6557Azt50sUU/Sj531dkcrdf0QY3R0eEfqjS2NbU3N0AWjMVX+KD7
q0dsRlmmoo4NWTgOIggOD4AHq4ysfZUbGyM8wFXYu5Yinteo5L0r556o762RxAenduqrnyV/47/K
7+eWSNAonhDmgkgPcZ9zaxOi7IZK7llqHAaNYB9mPpa/T331V1PV3sSMBEi6RppFEOQ198F5WxEv
R4l5qUyq480osvQfpKvLUuzV1M/e/xRcFvxBx4tbQ32hsR0v1uXjmEEa5SxSasNIStoteC0KO/f+
h2A/YlvdiNUU6FtoG6Y+LYd+puu5+MZ4X7+PqS3lvmwr8Ubcwz712c1/hwwVO2cy0ngAfKNGHgKe
5uXz0l3x45MYVFetkxzpXg97MqaQvS5TT3gZaT02D62UFsySUGaFQk+L4w6j2aAkGVYhiiLLtljL
lndsTfbVXJd12aQQaa4d4h3k7+ivpWYq+Gs4m15CEEWGkA68QEH6ge8uVQqHJieV7/MHiQs3u+ho
V+B0/lOMWHTi0cKiYyKzhZE6Phv/D+pkVlQR8VfRQ0iYVvWjrq1bZw2Cq76g9l9+NOnODCI9agXV
07cOmR3QdUBeNcy7hROR4keLe7s4fTG9z+QJspemQWmvtejJaYTrT/PVIwNxrGa3LWvKt2/qPJd4
SURFVMe0y0JRFT25dCM7vGgk9jLp9nGsESAEE9LcBzZem9W/GnZ6eBHXRuouWalFgJuF4a6hL6+m
fVqBcG51FdBuAqtJcVAiKJ9ZV4nbRMxGts4jg51T8wrxh1kFOBkzVvv6W0FJ+zokaLkvh4ZSz1gi
t9GR75A/McTHIG/xbIccP/dPrM6acVaH/deQKlVuq6eyA7OQ+LR5dJmCVbBr7LpSDmdI1zX6dYXR
s1iD7ovRCdvl7e/xqXxXf/7oLHRM+kMfDLRn3xEL/8pHjz2KgLQP+bAM31LiDokfO4Dn2Q60sHBA
vYLeQ6S+674AV0bXbf0950Jmzv17WvYCJRcSRL3rx7WNjInMhO3j3LGhUu6dE5jovucYCpFz2R5d
RMcebJpnMGY/EnoW7nxoFwNHxFhxoHn+8AC6GQRr5Mb8oh//lWjUQqpRUrJV6UPfagVCA3h7K/kY
gmM7HVefixTiINoU8gm2SUoqiiOOroUuMbfhA4QrYp0DIDw9VVvp6YqrCi5/7vNJH+XMMRuO6Nyr
Fu3HP6EngrkdYW9Kob+vb3oYSOShHMAhuGpbtw+IHcApZ6dgxGmLPc5Emaz7Zq+PTNc5rjXcCLGF
PlKQjSiFOlSuDRTPLrkYMrObX7goeXZucy9r/6sW5Kr75rM56b3mt9KtLq0LmfHRURSaIdW11OMW
KnPhq/5N5L0Yn6rORcas4PfVEyUhYYvLFDhUvWNoIj16x9FktmwlpeHdXec8FsLH9IF0z2Amxaq7
rjQrPgJsXRdYOuo+5eo6gLbDXP32SdWhe2hclRcZ4xwL2cH2UXcuNt+QisME9X4l2/xluJwRmdOe
zuwL/h25Fv1pFvUV1EB8mNaAtHX2dVJqjMjo/mKJWDePTijd2dX9gAzTuWWBduwSTgtM3BkRM8UK
8ZX1GFcXd2koPjix8elzvsxY24q6ftYM++2kvUhWTjSOYGj3/mW3my1Qi/JZdr2zCRBxW4dHkUaY
XKR8IAnqXIvr5v17M0yrOipTHOVH59bpWJ8fU+3LpnPqx1q3rmAvgTAdw4BE7FKn+VokVFKEsUHS
59pK/obE6Te2rKv8DcKCUsDQ9H/0n637eDI899zMnS5ba2HzmYlokg21DHqcfTWb7DD96/Q791KD
68fq+/pDE6st1L41X82YOh2jGKXgWpT7XT5e2zWxQB9NJYei5ob7vn6sB9tZcWfTUnK59QUAyV8l
DZv0x405CB1UcfCiLzUOp7VkrJVsaDGfe9r/m1HmZzdNyMkiFEKfPIVTXOEgcyn7FeStZBpFGqFa
sqyqVcV/idJmw/NINtfCqulxfF7Wk7/CkLB5Cj3gmTJSovzqN5FPtpO5onKuwk5oeG7ZGIlGIqGQ
sQpBj+DnPLuG3mCKUybAwr69/7FYsTWQubg/dBUwQi0lFF0iXY0rzwg2ba3sK4yJ5qtUTWBoncTL
0v0hsU8HJcfkr96nsynZWHT2zjldpGP5PBNQCow2x2riVYn/LkKDyEnt+NCvNGbCG9UC9b++hunh
hPEdrmoyvPTTv+o0dkgn4r4+Ge5MYmJxHzKMW//QFxkhRgweHb1Ej4KJtptPaKIRWdPpfx8bZHyw
tOWrKr40hJ/FwzeN2RzZiaaDgMx4KEDff7ZV7cxuzoNMVlOzyb0eptY4VJ22PUeXUGYzKb+3bVWp
p5ALPms3lRyFI9Rx7wgI5XT1w8aOELJw6FO+9z+W7qs5kS0JAvAvIgJvXqExwlsh8UIMMnjv+fX7
Hd2NnZjVHWG6Tx9TlZmVdR/u5IkNkySET9uBM3/meaYRZmfdXdGxI6Mfcg+5VCN8C8TbgapL7wsh
P60sPzIj50czFCi/HfoMGgiB8p2tnZCUY3JuBkgDBK3zEeBJqBMtNTr8gdcPns16Qac/PlLz7t0h
F5GyvDjmy0tUiql388P8W4OJpB1Hg/Dy/Q1Gtx4AW/qmkS6dqx4rvdy/eyrKvR8/r51dK/GWbU/b
8EJ5XWpYaCZxRZ+oIVPT40033CFO++9Mjxu9nrSehMXMVEWMYpDUvKVrxxoZTmMPLQwI0F4be24b
X7FR/E2TF83KA7kaW7zxNJ2OzYXFHzoYIE5eaBCbFaFaSZQqlxaEWnK3iSVxTYQYxycBAuQgkhGm
Qg4lBd4I2jOopMz/gtexe9TizhJIQnz1MqB0drN9gYMhbgJQ72ERn/njXQe7n0x3P14P7JoDXdAr
8WfxVEl1dxiRQ4tWxCpy88L/1KpqdViFOB0x5Jb5aELfgSD4IkuLvfNO7h881+Gjr8rvEHzqWTdf
2gwu+FMcS7t/xFrXr7uyRB0AnxZj9iP5dXlPNqeN5zhPVt5nJeT8MeNT0SpV9WSfso954xXcD4KL
hnahTBLs0FmG9CntIMMJNR0zK1qVnjzHCClfUU5Jwysi5Mg7Uxc1gRs8h75FXoLktTWI9LcgW+N6
qu6fcz0l3khGpjGNc4JEJDnWwhjVxKotWXnkyyuLnhLUZjLJTd/pPIDj/jwPEQvh+L0rjPKUE/8U
sgYXjf8GpCU1LHOAr2ajY3M9XPWTX5v3pTq7zqIvYC38qhTNfr1+p1+Q23ZMv0yOKYXe4R30WLvK
FE793L9HlU7hLzziAaduINBe4mRalY5A4EoL3lTpy1LhXZyC0uXQtHkXgBh+RYkA1XphBIQoEdy2
Yj+4Tj7mZI+1accsdbnTDwg6xJPlTLIeeF6F69c3Gg0dHS6haD7Wu/w+v3a/5y+KVb7/4dQWV8+/
jdIbusupSgBVk8jeIBNswXyUjnHiR/TEouVwfh6rc6tectp12LOCV4vRxJC1X2hMMGjhFzoKTYDC
BrSALiFkGzmwYC0729VFskJ4rV36d9IGER65MFS3PG0uZu6jxoTmXflshhYP63sCbbv6sJcHQPjx
CQlC0fBtIuQSOUaxxloxUGk1KtTupXv5EqH3muQY5/p6Nu2fWgHK0+26DcqUbIXhRxri7uvPisYs
XLJS5awHeM2i2eiJVj3x9ryb+b0ORbFlCcq0pHjXUSFwFreGyyh0A1NTIaDsOJ7WnfQsP/Mum/uE
2XV7PQ6J5Nsxg37eN3KdxMAbWo91danHm9JUiUg8V1yNZPKHUTKcgTsk1gNRYBb/5RJQ2hbNlEPU
AThxut5+tveKf7lgJta6XWKZ4o0bXOtUvYwsAlqYww84bF2F6Z4OlWfoIp4enw+R5sybnlc4luOy
4Z8pz6ok+jeyQ8nDadME4a6ErYpzKQ4tJE+K6L7+274c5cygfah9THqXcN6OnFzJGemIfsTrjh30
OtajfH5p+Kx7ru6AtbSAp96XhxkcGZW+n1TK1X1W4v42JbrXXOWn0FXxQHeup6/MUBwEpBW9re9d
P0vLDuQm0B8n1o/4CPlldw5N1KXBmtHAdObUM41Fvpzl3qWBitpcjXX1Lfy7NUlMgI8BxHLSPy3T
H2R6mqx6wI5ZTieswXrgHo03WOP2Q/Pkgq/6mpPC+SFWOmW4DBQ3mXA7PuL0E1jjwzoKw+3WEhAG
KJ3c5w9o9ubwamP1d8/u4dZaZdugFwGBrRnxRECpeBcYny8Gunr2mJeYavPI3tRXD9569sFPg3CZ
8Cc/x6JgfAlHJNfkCviRIxCanHpP3poQiMPEsSwrDj6elwkUAhA8dgZceqmf/OyMZ5KysiN0nvuq
a7ZqZlPHnXr5cQrbPtj0ZJaT/FhA4DC/d+A41yGvNT16A+WLRxIdyB5DqIg1t1G9IebPQsrrqQyN
CAAKyK10Ly26YcWFlYEjCwzNqz7tiEB9txBJ1CfISH4FfC/Wf1mL+usKCv9UAzDHI+8jUN4/wXIH
LSEOW9XFd39U+qp7Gy7QU/fytr1vFzqvr2zrXN9nipcrRKiW760ejXzvr3MaOj7XiXWmrRXmXrDi
lDzOaBvgKveetXrCr6L7Xy63vKpnx8kmIf/oOsj9O80D5TUAeDlu9kqI7rXpsnIRm60qwENha36W
gIlZipaP7us/IQ4taxNxqGx6WSQ9rFncY/TXjn36xaO+go9w5ntCUFQPVUE526c3Ay3LZr7r14G6
66HWRJoOx/RsHovETZa/HKAeYn7zyKbiZenZY+QfsChsr/29CQEW6CxAYWHU82NQlKhiTwM2CjAn
SV2qfGDM7Vt4vwa6OQmdWXcgTdGpLgZx1l8eZdAaAmGwCynGXcXWtREmxPLaWPS2HTPoOm9efnwR
EMUCWDyHwDo7wLbjOH1kMEoGaffAmwdCdX+vzDlDk9FYS9CRH7sdnqpl2LznMHn8GA2/nibL0n1Y
gZltVA70iChXEzd+l8LlkqAyOWbmh6s0BE0VacdpwZU7YC2T/CzAaJR4Yh1DFIIK6dLyQygljpYg
CR5v/cSILzSl4E+WthVE95rwhaWfVSRMXvtoI6SP3ySgCNZ4unTQb31RlaAJPXAZTCUJlj/F3Dei
O1NTg5KhqJwDVzaYkDGt4p3kKN1/o3hSrM3OgeiJ/QZoOZixBYkdB5jn8l8IV01t6+kV7LHEq/9O
4gnQtUaewQ0F0kBn7GdyCbqKBYwiT+RUZ4dUwGfw23iWDyeYqgrUZn7Rf1kE2+qaZxKJBlZGDNBM
fyTBdelyM71qMl7EC+QlvhNqwKCMEtPx5CkUgRQgtsMoNryPn40YFTtDuHOIfEnratxy+nGaktn8
3FgTpyoBpYUgqocX9x+HkTQsnKBCcmGkmDGw7nZN0YowzMmwrOw794OKjNL8i8H2fw/XTLU1Xv5L
1W5abhXK5Nqt160FAQbHW1OxkogoHuys1+j3kdhRyBUajKyDam75DQuIzuVLWLostVwA+e/pJ4la
9HYwbXRuYpba+Y8VWfVrkHcwhxOeTewn8XnnPLj11t3ntIWcCY0hMBsOfpX38B6uWcI6gs/6rvbo
2fMWUp05FzFsKvK0lQWKnfqBiPoo5KLlN/OT0ISFbIuxxLJ5YNk52X+o6X4xIaUros4Eeq962XEI
D6BodVrnQ2teiTd2o1zXqDt6A8Atea/gnUAXwtexjf3vVBMMAfDMwzxoHvf9SUqIxTf9Yi+OpkV2
czpn8flcvxV+Xcjn6VmLvauR12D6Eko87kpwFGTEqg/oLuwq1sLDBOJGPfyawiAoC1KhkECqs3Dk
Fp/je6BSk5I/bNFDZvTH3k/yIxDhgrZXWELgf0W+w6lABs9IdiEAynXT7Xz79zfAkopUa3JHCEAI
vV6DDA2MNrZ/orLF0JNtLikvO/GqpIkEeRsQKy4XfSH9NjOhXV868ZGO8g5MutpPf74zwN9U8exw
KehUWswo8n1GVJykxFCy+m6i3V0rzNwAOkq0bSeoHgFHoF/POdA+t9SWbgYO2qDUyVdU1I9h9CuQ
f828WTWmWOYlBZP0uU11Eer9i8DBpF7owTjGsSQMLiWaz/K2xmZIUEy8Y1uwcRCLproForm5+9Qx
rcPhzYMOM+bW01cMWRjYjtSmljbotkb5Jruyt1V/zrEb0toK+Muh/frHF7rJOFDyChKr8aA0Swt1
hQDEZBsna6Gjyot7wDeLTRCf5JYYtJHp3IndsE/wm1ML+rD8jEWpTeVcJj3Dfd6qBbEWhqJBA9yJ
vyveqAWB0DRRVVzTyvZSnRufgpGunqkVjvIRqdIqg+sC6qjIRUvZZ6jg2CpF+D2yWKnnUVjj+6l0
RNYpzr+Wc6IMdnmQnP5+HGuc5aEFhkKlOyZW9d000sJEAZ+XmF+pt9ynuPJ1K38rIwzo/+1W3oxS
qtbntceq+hzTh68pRkZ+VfjMfaq0JrXAS2kKonU0rumsEaXmjEWIzELpqbJcw7oO2oNFLywtgV9s
1QAXJssL09+QOB5gzlLkeP+izvYRiKwGMyCNe/9Cau8UFx6J1xSyvznW069ItOk7rmx0xbLi4phr
82vyj3sptq+Eie2FcUmHc98pDPGxP91LU5Um+fJysECQAoGIOrp5vhnl/1BXmm+iBBc2cdGbdSN+
0827vEsShixEYKvWPuDxeIfV6DCyyXYWrYfdjNpGkNFL6kKNLBPAdmQ3XY1tCOYHFGGjNHVurLgZ
2VbcbdCY5NuBPFpfGtO2XwrMaX8aoTBgjwm5VcUrpVygtU+AzWXHoOM7cmlqHQ9qmq6eQ1FCFL61
vGmJrBetgGtK3YG0F/r2AcTg8gPt6RiSQqRl0tS8yrfPdlNF5OvSYgLE2/BFb3qqmXvp9z47KDGr
iN/XEpax7PZn15sPPP65s6NltFSyTDwRnyxX2fyYANhN3GMjPsOoddLbj1Wr0N0QHaFmOjBZIlHv
NhyLMP7wovAgmDiET6QtKkSb0f1cyq+HsqygHDOje8Rphto5BNa96ywRCMwatGcwbQel6/nSyCoT
nEoApAsOswCjJWeSWzG21EO0P/4DRf3Hf7fib0Kv8W6SHMva4J3oooPUbgCfCM9HhLQIxNK+sheb
eMRqLzAuAiEZggzo8YNhadqwltG5owMAHsSvk9yP9QKdPANsEerEPFmT1I2YmP42m82Dy8guKMUI
+OdIMZUka0qhPAssjO0vkJ2FLkvTGQB1GxYfkXtV7cVTYK2Yzoo4hMhV8dYfhARFWvzYWtPMMXTj
S1Sux+pmtHftlxACHI0GnBSVsiq9zAwoqmw7U5IhSh+fqqukr6vw+lesNncbvGsGi5+kxlCuKydk
rMsrqcxw7pe2jTzGjUHy+/f2fNv2YO4JRmJdr3d9Qg4DCHWPJ8q7EZruutFLSWxb0ZrNbFWFpIZ/
xZk3yNny3FF5ZKhtU8M8ryXPDd+T3EduV3QTXq82VONI90YL1EZhmAqEhqYkvQ4lmhVMWjWNUvtm
fvdm9nqAy0HNIun6dW5eC2tPPnqIvC2U6/h1+AS6p/vMdhPmqnfZasKO8ffEDvfaX8pu89jda8Qb
znyZxS7DXL94eMJVwDwDHsKXZMW25InKns1OkT8b52skC9hue9bEbqJzl+PjP0ZrPTAMK1G5GpkD
pIAo+w+S9g5XVNoO9G06/DwOTZ92+xFEFxY1WIE5lp1JH9j3h7ZYsr67YSOlDVkBqudWyneU7FRS
c4TjNZrWKBDQO+RbOxmlqqS9Sq80Ruf2L9Zj+AN5mjxKafp5xQ3EDhLXWBdH4HRvi4nxIdOeXtrR
vK+/iJNIgLCsrForWtVoE126+V6292I5fes+y/dypnM7l+Vt2V6hxnatZXotX1anFHFA5BSavspl
pJaBFr8Tv6sUyXXOVNzlUwCfQsJL3HRGPxAK/IBPltkqQlrWLj/vQfKIqyt5+ali9s33FnBJkbNo
FrqsAShcSAvDZm05x77FG+VFV5vM9glCfIUV/gVxpSS0vlAXlD2qMMntIC72VJ6l4cRCddP7379K
4mYnCrN2Lgoq8kX3XEaaWBvZ+qW72lUWeyXbmqlWCrWCY2hHhagnYVG0fAlNacR/BA1SpvSM/ko/
DvpAHkm9VRNxjaANBLe8Ra3FYOm8Tn2cfLj6qva8wR+pZQcIkQgWI2jIVxrtFmqJjhrW3klJCrac
LjsWuv/lS3qpddBRWFEbY7rhi20bktNbX/lF0Gxd1Rm8el852jyUQyOtyGDdzLTW+m3ywJbZ47cq
sXh9K6Dk0+ukbNOvxeq59weRmue17Wxt5KMb9cFgj6LFeHK2D/RveC9BV6ylsKUmLdnUVm2Jk3Gd
NlZlYqwJciLRug9UMmRf+kIKdsiBGtvatZ+rbfi1X9EIU4U2ZJ8PZqkEaAPt9MT5n9dbKcjQGfP+
zilnCObKSXpSr+El/qDK3dUXm6rxvktER7tqur+pHlqraqzp8MqXzvVrmWpQ9HQY5cv+q3R+X/eX
DTTae+BRNQSVueBW6Mzy43jj1c1bWv3z7D6+N6b9RfX9FMXNrPm5GD1Lz2qOixBU8uqf7cZvYdo+
Kud3/aq0RSwe28/yvJH/zZAL87GicWtdvnedi0F2Kg5eCu8mnD50rFRI2L4yGqWc+9RsevOV/NlU
Fpabr9tEhjcHMfsJ0ZcPzPDauJbzo1CwoWyIece+ne+Jnju5Tp5VF8IE8Gv3y0bxyYIV1rU8/cl1
9kRqH5evBBekBVokk4rWMxRcmPwUgWzOyhqHNM+/PryvvqCUCRGEAv8WnmwuYQdJtfRGjdb95PsS
gYcbK8UGgkBjdoq2tXN/3n+wjgvMHO60MCh0tAaPsuUCE+AwSDR28ZWujkzKKvNOIHoHQckBRA2F
nmlboDl/LT+YI3l/yo77UJFedDoIuMFUXYWPQQ0LHW7tRSoR/ltlRvdKPul891nWSqGS/7m2gpo/
+cZboJu8VG7D9C+wCP5Udk8B3p32l8798NUrO8yzfYnCviN0ER3TVkThYhWRuZyQZVrfbrf9+Nx9
6IbZTKMwIhxGwctSw4vVGWL3Hr2ac+LgFE4Vw64VQHMdwTa9h4oQk5EkYDQfFzp2DOcnKFU4fvrG
QVcZw/zTgtcDWP0E/Rd9duiLzYRg346zSlQ39rVtFzRC4FPYoVxXqMHguD8XZNuNF911LccaQy9U
jTO13GJuEcUG0x4fE/P0yaIZxbCksB8uX+Un8eGyNO9v24thSkGZTIdgSK/f382FQ1Vw9/fDK9oN
fUfGVGp4GndaU6qEy1v83zVbSdEF+n6y2u9zf3E3zbO/vmi3LR1fSknLhmP3XQg+i8Vrf5mr7Lo5
75AHf11buZoG5dVCDaGuWcDlO2a26IxNMisJ1vogGNPkOd2paCvFvm6cMhr5fZUjuuKt9rl1kdnX
H1oVvCqpzrE8b+vH/mjqgNmLj/S9O1WDCUvvqYP3vbrOFPdtx0GwjOJ4GS1UCT0gjJlO8jc2SPcs
nNpj0ZjWF914Xv60/80Da74LqsJ60+7yh7/JXc1iO4mk0GOB+4aOivUrDYnQpJIVjQZXjPPPK1vd
DOY9yQIrpF3nOIEzdWLjNIle09TcdFO8WE/RzonT33Uf9DlDo67POPFroeqXK3qFd/+UuFYvNB0Z
J5B+qya874QO6bwlCORtdy3GZrcux8tOenSiMEpGq8+YEk1W2N2jXWnAQkaJtLZvQhjBFvNzJZul
czuuJq2bfl/FK8l/C/lZxCzdEwd4vErH/iz7fv+3BdSWjP6rwnZmTfGvARZucMnbuhKmxHDxfaA2
/k16TMNTd6t4BrE5ZogCRenMfx59TPQXfW/o5tIlEdbevQ2jYl0Jldq8d4WrMHshJS76Tlkb8XC4
fn6dHxVep46X59f5I9HeNNKp6GoBCR5n85FHMVoky6tBTiB4L13Gy97T2UCjDQ4cuYL8P48r+37r
rr5eb9u6Ph+Vebmyrj+gnNVNpaDmsLO91xaDwrJy10hT073e7miTEHwM5/g0gcJn6maW37rHSUEy
uqrcKUl8vDLln8sgBwxVEcSpMt/k69O4tlKzRfSq7Sf3iTE2y+rPdfVRm3uHaJdkY29Td4UZXy0K
+++HjutJ/9y66W09/m9B4xzXEat5+N7Pi5vPc9g/zNNstrHS5izavyhyy8e2jTT3tW8n2Sk09/2E
cr2hA6WdaSRmqbHLy4Erlmaqb9pENrfJscd+JP1+7e35+sy1uR8msSjVbaEZ/5nKbUbLXInT1ONS
uk9ug219wc+SRz7EWuKLH60+KauImRjukNivqxts0fztoQhpKkMu7Ueb0EhFygNL1sSOBjFaDBQp
ds2lYf5Y43QYnPqcCsKzP9O+plRrnO0WVEg86vkBZvXEYL2nhKuUoy9Ey/cLfX5rdLxfuRaFF7Xc
V6wlp1PI+m+tqEPBHHgSKO1rlRUq8HNRhGg1PZ7ZDB0z7Xl52XqypjkVj2+MZZvadKu23JTInB+/
y0sZfk41pnA4XUvpNWQuf7KCsaOtvvV+nSer0zuT+9Idl9nX/7TGCpJ0JVXZdJZ6SI9fQDMw5zg2
bcwn19G1tZe7DB+L5n0SH7HQMZ/w6Tjs7s429POQDBH6cqLY1VbvgNvl8IGW/bNiyw/xVTITGZmU
tTtM1W5vt+ZqmK3O+2ETX5S0x2sn3zRfGeQm52je5PRaEshG1/r+dxu3bWa6ue+EBrwIgGK6F8tS
ctWWfmyvYCzdlGYAPOAcZdmZSur9SmItF5FPXBPaqoVE6PBDEPAcy+dO8zc5aoBMJBXUqQCXRV3y
vRkVIokWdAdMTGIubVvCBMdzGYCUMIdczaeqGw9N8wsBJr2F9DNEWCzIv6atTLq85gnOvfk9kYhu
WGxv2P/Ji0L87dv+5PZ9FOLmIz+6FIrPXrY1//dwnM+3xdN3+v30JnRgysE0mpTS9mGHi25fz16y
d0G2Dx9MDwrNxQii0Zr3bUnn91V33750k6Pc/i394MZVXHFKSBSzP4XxI1+8/zxH9sVT5wJKHCg2
lzmqvR2/xg7OwtvhMznKhFpp3mt7Bk26gTtGpF+itPCuvFrlLhOj+rzhEOrbsu+8oWvOqSQf53Ci
V7jiqLmbbHurYwio2Sld1q3VsZonxuredm9c8A63iuUiRKrt96WsobiJeNjfig1Lus76SlewQXiM
7q1bd6q9RPcRpd/v/evDDaQOUWG87amyrk9h8XTUQPHRorSt7RZV5/Rt6JA9DddLn/U25Q+wKO0Q
Eudy/FnOFLjHapUSrUHimcpq+PHgYJtn6hv5lZdtcZKWAEtushMm+Jdq7iqh6Czfc52T+n2tmor3
3+uzmBPvrcQDp+JqESUXpQLwUu8nn7aIfNpF+Ce901BiEZ3ZGGeKC/20ttHlWkqya1s1z/PWf6nK
WuAmI7yN4l6zqRD5b66l9LO0/00vx4lOelM1w7eKmjUk/E335vxZ1Bcty2JZUXA8UBgm5gIHlp8p
5rcOB9OGov3Mu5btr4q6fCUIud/9d0orooh0/Pl26s+X5VyKTfOfggy2v27yXto0FIK4Hw1iPk7l
5PBBfpUbpi7dZ6KRVc2pWnYoaonyiJERx0ReRHcq/uKeKOCubneroj8dq6h3PTdDL+WQ5oRyP/QR
/eLqdyfb3g4XfSYA9EWb/nJoc2I6vVa/u6kENqKtyD/bOb2TTW2/jzRgiiSWQybbhEG7d9ITwe9/
9Ar0z1Kjn3MNM7DAaRQD30379Gi+GpmxpCTfjGABuwlOQpvk544nUCgvCXURmPg/p6PDRFgNL6Aq
6YAfU58iUyOYD3zPZrSE9Chz+3f4SLZYFW6l+4dEVxBwfJ9qbToQPl6YgGgnVJ0n6+t3TfiKE5ri
ZqZQfbzZBNtnSzH9nv43fT/WDVyseIev/KiiD8URXDN+Vp1FiTFDOdeczzbwm+Lts9BMsBKY4wRu
nCzbixG0xWNNNm69Z3Mebxfqq7IyzhonkPZSufimpggKv9Y/oXNCj4x19/Uv+DHhuJTa3fn1ElrU
45PEsbZRRQL1TqorBpWWcrZJ01tH60zpxEbqbJuprTg/fS3tbpNtonq1ZjrqeYYZCUKGcME2JxSs
pVvxXtr7RJSTdC93UlCiSAUuDL4Y7ab1Rrrn88/1kEq56/K+fXtbdPcBXr98nb7Sk4Ly2ytjZr07
Sgsl4r2d/XGUlarkyuBtk/o71iA1peArWYK+aP4sF9jOQIm+luNku6DuGMBS5w9ZfUbpJuUDKSqx
wQX6q/kVbwXC2u/YdxCe5MqQfraiMsPVovw4Ra1pz4KKheOjEjpx/BoTmeVdFJ3pvD7y1Xk72fPr
C/L9eo/27/K5l6Pz414WRduPs7/53+NZ6MnI8rRctEBbybf9R2HCAsGhisxCmsTxT6v+8lsLqLmO
dk39tw6ER+kOy9jW9uOS8x4NdaJCf9fgCj63TbUEh/dPSy/45fZT/fjBFkqgXWMixh/Ob5UP8ZvO
Dna/+r/0govAurlGryR0VMKdBt+B5ZAqNNl59YLVHH/fr//srrNDSIdrw8/u+qd+ITToWg+1pFj8
dRwhkn3fJGpEQDbT5vxC78WCyoApV9KwZNfYf6y4EIayKr2EelAEXDyrobSGuWS4gBWyZ6TJuQFn
P77wynKdQC8osp2na7F889gRutAn+zuUYVBf3I0N+Ifhi66Sj5r6WSVsdwLKJdcd16kfmAiI5hCH
iS/GHduhXmw1dg0m/Pmr+qOTFXQU+0ev1eDBwSv3lhttfo1OBlvDgmInR6/uJH777rYZ+MFXLXjx
90PNo96LYagUiF3W9RWc6c8FP4dutghVU1ZzLQblXJE3Gq+x76FRXD8GbOvQzDtE9CIizf5IwqHU
OBazH6f3y2+h5QnEerdfjt8eakZS9/1EbbSXkORVadk6NHToY8e3rSbfMpvyvqn7xEXeRd/1Cvsh
VQCdmktRw0ab5UDYlfWJ+FP3Js3BZF1fqHPQmMCiy4ewY6lwvvzAVbEgOSvU7nVQpnosIxlQBtNN
6zkjIqSdH9yJP57DJB2nvpFSm3SJilw/6keLvkKJe1DmFugY783YNnqUT3hm9cMKbjSvuQXh45rW
rlA83or6MSQ1rdCYSffcUPj/T4Fb/+DCoGMguBcRwbmrsqch7CKgU0/8p8lwma4PoXXaYyiPBDJW
MvZ0mGDbB7zIidsw7aTksDqd4RN2pW0xqweIyggZuj6hEZr6oXkSVYj0eEwaZmPXu/seWrCvOwMg
M47EdiXPCHzceuyozI4Sg2sp3nt1EqRp9DQFpfKjx+e9Zw+01Le/cZIky7xDEm8rXCQamWUj2T4w
svygOb0JYJiEcVFReCtEGMfO1deVEaOgQQPForP/KWSel++nyu3DwYFRfEIzVO2pb7w3nvjXjzjF
bqZiR7H5bY7EgY2XyWWDvTfOnDEkDdMy+71pS7hyCjukUMN/h09gppT5uEOuClwOnm3f+Pi6y9az
WgRk9CVmBkYsGy2EIzoA6m9BFEEqlS5fTrX8qNCZ//Oa405XNCVhFRHF9jGJpyv7w9dCmElnAC2F
VxfIfksP4gkOV5zZ1cNm05XMtdjwXyKTu/mZKp1Z+stxaA23ohAYbAXKls5Gm4/17yshYCr5s/JR
dMzZKLUbZjgwcJf/WDomJs8DeCnZchJBiX3gcVvOinwv8/J5ysavfN1ykosXxtkeKFfoPH8/Zj58
5e5UW/8+1pXk5GybY+L/UaCHOUZapsUuJU/vank+i0e5xvYtfmouEtF++ebvmOBtHp2THVt8TgnR
g3dy8SYCWVRS3zeVqatS4hsWOjzEKPiKNy7i4JFse5OO1gzqlR2Or3TzzG0L0UPEzZ9Wi9vPFR+N
nSYixdsXbDK1llUPdoAzbRY6h2k9sx/uf112uMNpeZUu77c0xuXD17RQPipvmUePY5TQFgCtpXGB
4zhV3rhkB6KmB4KJcnpyeQQkPTG4YwQLxS3Z5sQLj+XDh+AzP7p9Ld/Tk2l8GH/Wbl+55SR3jHzR
4WMpHDckuVIqQYFdjx1r7EhiFaNjyq7JZMRBpuKzuLtUD1/iAAGBZ7NjUzCxLtZAxc9LKoSaiVT0
+CQzARFcK4/P5XgTM9Vrj8/bsbaVICkvduVNl7YevwZ+ucwNM98kD4dt/7IzroZ69+Ee7zk9S6NC
PLrs2L3z1y0eT/1sAYtZCZ/Xue0qU1/iN9fKNV7a5gSWpa16ZICM2h0S6baed1yAdJ+e3FLd+L48
Rx6Uk/10XIjwdmDyT65xLnom4e99mR7aY5sfdE/zw1tWnVkTetktqLWdFxublZlGtk7zhkcs70ms
cQsinHGOtDxXyS+Dhu41sHfsM/UDghG5CKvhOnQo6kq7XVSAr1tX61BWnT/xz9OfnXSLeOPlY8SP
BLlu4cThGH/Nfpn9U5KxqSkfPsobXKPbXHEvzQ5tMsn+7dN/XMGs+/J/80t1jhxztyv5GtPuTFlh
EFJFV+r9YpoFlygAAVzC1qkuoW1Oex2FCckoOyeAWCZc0Jqxz9kQ7A9lUzl7bPy9jsBh+i/Unhiz
3LWc+PaoKB5cYOp7t9V1Z+LHy+ftczmzk6Zk1bU4WSvpjt4BxC786wHu1zcfLYRczzYUVPCtRcU1
POMjt57cvs339YsmgEUXdZyWiCgun9+Zez3xaamlUjbIIf4/bq82cuXXIDl5Daiy/JurS7YKy5Dq
eHy+dZrsJHYV9775UJbaTItAZsd0Ndmaz3YXQjQrF5TvNHWkLFqpbqwRbtBb3zzy/ey0quaa03+J
74vHeYGVsw5lTs0FRLdYWX55rQnttZVvT5Nvi7/ZkPvOfH8/7SfuAnSHXQ0PX5zuE44g2E9SHqVS
D18uQg5ATXmZqkWpTGnJquDuj2UII1a8ULrOaHVTXTH5AVswM2RmufsyMjGUgxLZMZGn283peV72
x9BeFxWPPNRtbHqYxyjdd5B1Exf2rOtn3/0bmlhKg2GdD5RUvK0YbIvmY0WP+cZXtZ/5dqhaCUiS
OECUrIT1XOEbA43dNuYESad0dEd2A//JW3a1hIN4T0uzuykSj2Qjia7rJZDLdddT+kW1yE428dbf
lsiCnwqG0/y22LOGDLOn6L8XIzftK8Klcur/Nm65WDXMWpQrwNAtJQd+E66NI/YfLY6B9yYxTEG0
SzIVviJeNkjnsdSDLkMoAZlhCaEgAvGNF4p972e+2jXzAFs1FlkS5XLsc1Wf8+tIdFPfW4KH2c6+
tK+be2bb0e9hN/h0j96fxOdZ+2MWqMSwIdAgCFJVKwrbtDKf22nkj3baRpPCeub6E9/7QmRRhLpa
H9N3SiypQj35MQlXioLHwzaE/MJjtX1CvVIYf//igmF93RVXxmc16PvoFUT9xyr/yvrt01ZgUArf
dAzunbqF1BrPr2v9SJpLgRA/NVSGmFnhMZls7CeBbNiULTmK/s4jd9Q/Gsvb0Lh6Xt4+f0WpVTkl
hcC7PeR1vbRmMDJN92HI7BCtxUgJ4kVXBVtftv5Id++5wJu2iSIfxjrgZVd5NMiMBEDtkIoxuE7N
XwbzoW87vUJ3B4CYD2iC6A9ytECJt4ecM+csjc61tVzhWjkeq7dExbNK2i/ndZd42JPNREJAN+Dj
9oTsNPUVmfjN+iA8eEUZdAWCITUAw1lKoA64H8hNmZ5Z8afnyZNOsH+xI+m2wDnjNZuTIDzqxEMM
7T1vxYu78Pn3RPnEtHEV5b5T3UCSZ9su4rmvn25lv2YLJGX0IYufS2qwGYXI2QTZg3zLLomY63Ka
GABTI5drumqzM2k3DnKuv+7hr5uCcTeR//8silY/x5llT7zhSs+b1jVbT1me87oXhc9VDDJHEcX6
xByqzS+rdjz5b64NhdVw46QJ+D7Mf1Jzht6SFE4KByqH+SBzmsRX+qJcOvfkv1usFrv3cpw89v9y
8Oa4nf4C9iK72t+6y73WnfXTvGYSu+5krHG51ygpCvP6w11BMbmqHLKgR2lUjtVV4da6rd6ni89t
arTJjHO31vYKeWeY+b6+do/jIJdZdnQDPdxapk36WI0fq9tMa4dyzleMvf1je25EYCmlpG3b4u0z
8Z2Oly0cp+nj0np/dZ79cBzNbHv2emWmduslTWQp1V3mlduTKHwvBRPTn/XvuS5mU+lSqNG1f5Nc
0lM6Pwhs2uuZYl///+r67MLQEzS31rNck4KrluqamSfsJxPJ3dvLAWzzc9za5sC4pvOtnNSwZRBr
HhJEmjjKPtI1pE/nJCREePon9St80/mk+7tEJTa0M1jBZgIxaB82YxXKV87HsdXt50s6Mu8sCd+R
+/QPc3qEwPSESWI/NZl9ujEjLRKa99P91a1s6/SB50YMzhbAZvOblNBeZ+laNa7VdVv0QRrJYoqx
pzkuSL29x5lKQJBYETjoPUrlZhJr/IQONsrbbb+PdBAn+UwiuGwQIhke8nP6TV8Zv3+n+xYiRNvf
+2Mog/FW2+rRw9SwNLq+IrOWXigRq5nBr7QNX9te200mhMX11KqR2HtaMjVGFqiXkYXo5QVthOyk
iTKoPRfcJIMqaUrkgcSef50manrUnhQqhAQJDz7L5rKw5KPlIVRoNnpBLhJvXBPkf7b3RHc5y3zn
vt1lvh8buiGdMRr5WSrUXChYjGiPYX9qceh95JKLGsMttHa27yGH/ekzhCdvuVDXHRtad7uW7DDd
eCnqrT/BDdX/IibHZqbrBPDczmOjmureNXmYZdkdim5FmNN24tOneEZ2iHS2TpR1CDWyrihIB9QO
c0qQc6quD+ovB1UQFydyTfWAOnm1gtKKTIf2RMGLKl7FBQgIhbWQwfKit5lkx4kfu8y+qhwy+BME
a53Ee5AwM//KSgARjv/iyYg1LvsghXaXPr+aOzg7WrWVpasalbyCg2TtSPogGGebLSkanpJ1vCJb
vt/5Nw0dP8i0ZUNvtSJjWHQLirrzCqESrae6l1UtFwnZnbCVHK1mcMqctsCBhLV8/nICaP9fTrZj
N0xyqnP8JcRop1tCv3xF7XIHsBcK3+kjCkFG61hQ7gt0mn+euw++EaefW/WOKgmSnbxIxIFNmt0N
9pQCpLr0ZP9XyJ9xVWTwwUBsfyzpRoAXfpFAoYYWpRfFAZCqflSPrDbdl30KnGTyiuOu5eyazinT
IcmgEblXV17x+oIgSjFzb/kW8QAAN9o0EExBws1qkSpCGU0v739pNXY3x2571ZSgpluPrwIFgc4s
m+629j+W7ms5kSWLAugXEYE3r3jvJEDSC9HI4D0U5utnJXcienq6+wqqKivz2L33ydRdTEVUYbKc
q0+baoGrH2jl/hFYZKsF4RHQ8IBpmrcKaiXGHjgLOM29zYzBaTQyPcDiwcaCh2gAekq4nWis2jdl
0nX9CkQ1KDSsjVOa7ySl2Qry/aiRz+tJn4e3GgxC9i9dKnyv4LxIZgFvQ9ogX8DrY+yC3Cg4PG4a
2o0bFAR89mcwNtwo0xIsj/YmgXt98dF133TA/Buw4KETp2vXZjA11vrnZvJLYjGfCBrPzeVEwnH/
pGFoL6SHW6j22Huooqf6QpYdYyBQ4Aq3wfJd9m2NzfflLC17Lh5nosstUHbsnbO7fypzT3IqyeGs
Tyt/akLprpjpOGOa3Z+fUf7JUh0AjQwY2VDT35evrxt2dFDQ4A8DrJmwSXATLPaWhMxLPKJgTRed
/aOc7Kbew3/hEIJBJkW1nM3LB/njvmVbw+cT5MlWxtKV1DvEmHdIDYFKJUgeoy80gHYD3cXGOiRA
tHP9xQBFim6kahrpWiFtI+xceMzqorPcDDJ9AcS2tZ5wfIzzfw7mnBsIYgvl1Gcw5fy9qHKW5WQY
bjE80vuzzJm6nRH/wFazHuqmhTJs+CQ8foWhJQSxNz6G+baOXFn2WrVthIRzorOq2Qn9v/yQuVpn
OitTnFGPi8CrzihJY5mhgE3k8ADBA9IbbjrZiEiERsRQHqJD8skR7E9vzLVlPU/8/2E1Jvfdd3sM
WD7wynOixAbk0THASi0plwc764Nuizl1lbRXYTCWEwkP6AOf0pVRgn89VPyA1yowmOpjTCux4KSD
cxMR80n5z/2EbO0rWvL7Nd0TXbl9e5TjcDf2Q4GR6QvZxHNMrzjO7avtgdFv+VN6++Yo+uY5YERY
vmCILWQMwOdVf8ZdC0Gc733R5HMBHS1CVZEGVzeAINHysL63f54tOvmhW7b0vJ1ld5W5IVRkD5SZ
w/djJjanlSvhDqvMp7nBQqK6Gonx+ovbu4Pk49cZD8LPp6K6yOG/jOUxOb2kHOZv65BXCHamZdEC
j3+dgfnG+POAyn5zRY8DzOvthsYWxAV0If4hLCF3cm45qIKC6aX7mPnZs+6sFSdz62WI970oMcSQ
yv7CBLbuK2Cxh9QIufuD5knZSwz1VtUAESkRIIjgVZA8YR225pXh5IXd6R40scv2gKrVyP9x/Tpr
3sWn8MCq4SbA7mMGzM4POZclLvwIxwjoBnh3ji0PUNDkDEXDn58rgrPFh+DwXLruGi5qpXZBiXNP
DAFoBuEVQzbqFBjPZ3mQa9gLib5T9N/rJS1MuY5JCD43bDDXJl180+io2rYcmn7deWLNNcs6QnGg
YRO/pGeJhoJBQJhZRjxmkWPuZ1HbjbLdgvZGKOpx7ktE51h724o++Xqboi9OD7vY5ROK668mU/0R
+m+pQFukHeLHpcMQvuAL3ZDOqA2vyquRT2H1rtIYIv+lVjgRIXlQb6uBWiM8vN0AReBV+rK7WK4d
4oX/ctg+2B9JTBWLzLIWyiO3YE4dFt2wQj+8XFOJVjWZe7CM1n+rhS7UUqLuy4oG+CZ9G3OAZZEJ
AjNYA/mKzWGXKLrnkHV2o0Un9xOEoKwZCk2sfm2FVyuM3f27TlZQ2NruyUoQLPXp0T0yqTBkheEO
EZeWVQfTT4Wrykj3JREfFHZ18bv61fRuK0cvu7tGvpk2/mlk2syxGncbkvxyqgT+D9cNBB6g5gfw
bdbrJuJ42cEgpLJ8Qx+fbWcsjs1nUJWU7SdtC88pmYI7yrTZeFuLqKA5H7HP2OfulyG29MuA64Wh
x05gxt4WUrXa3Jg+hYHYe4A3MtnrgGAc3oJ9tpc0QvCqQOy6YAuYHy556uCJz9/srPMkZPw4LW1G
p/ApauOArPtbmDVxk4As5EcBsO/VWknJHnOOcVL49Jaeq3FIK8OtBicFQTuBbvDZqHISCKXrAO4h
Ad56bYVVTXrkXxON9FCrwgFnHtBS33ynxQgS5LvgoFVWjBfhAvhYvzZMAOP1lKzLqh9lSVHfNv0M
T9zPfTJNYja7IdRrjM9ACHNG99WQK9AmZlk/V+uWO1dDcXoFnoeAeLF3/agPp0kRCrX9QVkrpCqr
/fAyHW83g1W+zcSI69Oput+hViFq1m+HDIWX068lTaLwxlrWMPkchp2q68q0ynOZIOtYmNdxCECH
gZUcPlNA0A0S1cy9GWwZAouT5Mtd/xB+Z+v8gE97t24XYyFQRvycFEMCwhkpFnEkaZ7P2AQ1Ang4
YLbfu73Jkf3O0QfKtplH8ynkCjzD4BePu4bSgTMUT9XdmW3t+WOMJxkFd8Ev+QB8UlTnsu0EK3fO
UNg8zyxx0meUoFRcpfXWqftnTCbrpv6QCt6JBZYUZW/jMw6AxvNO5Fo9LZQsyHGE/yQp8lh+/+8Z
spmvZbphrS1JqPeI/BhzRQzjaZAsnuXcvqqoskpWvdLZfx+2ONy3qpIb8KXiqVFKIpYrrh41jo3r
zFCQWNWuk31k9ibDEXxp4L1xf5tZ1qwof8UJ35csrGPP8C7WFVcVTwQvAuC/qmWTiit4RwQMBTqH
srXZ/PqID3IgHKp/kNB43ZbFBkOstVKWLzOvBzux/LEE99Sb5feuEvP6cRnukW/N8SZW3ZPxr/wh
7HFzk2w5Uxydbw1ME0PzYvVdzbtGx/GiOC/XtvPij+/U6vuMUEZphgISGydVjapyyZgYasKSEFTv
3JKjvD0kjndzq+LPpqZSMCyUzy3KwG4JzgvIa5Wv8Bcvjg9P3GW11zQW+BRe/cXx8DJiGAmbEYMk
bPBKGBsDbPwhLF3Q3gt6hd5TbN6kMU0KIZcITOPLbWDZvK984QVVcRA2XHH4OOd825mHdG5u8NNY
Q4sb7HN+aCzOLs8CU3jo6qLbP249+O9PG8TfLPo0VfcWXdt7WowESoffOCWQNxAYlgZpan3teg2e
2h3zAdyXYxBiv9/N0USjMNpKA9Y9x+b1zaPpPTh3VpePp2/yd52EmFxl30LZY5MV6uHIk4QYPLwa
JJvXkQnBDoWaKHhgCf/iVvECsIUWOI4+5hLOoFVSmHvZNjtrP/E0alk4uLYNDOIr1vUOt+m6m1Qz
nJMn91rDuRHYsnZRx1aTkHz6BDPsTj0xU8KHClWCIX8x7Tz5S1JLrj78L5hTSFyGbxBYeG3hBNse
nz7vLgOB7lFze9zxixsZ3jUU+sgBJ8ioaPJ+nCnTHGfXmfLWiYOzj7TZD8G3M5v8k6Aj4NOv6Qa6
MDYxyWwLEcJQ8rVvSHnWUUHYxXpehe9UW9JQeZkt5jdsyptQ6TZzd3tcrBUC2tHGNKouX7lNsBFH
uXSZibWzNMvDVDKqYnTT1C4es4J5S6E0PH+TcIdAv5LBV8Y/Q56T1A8CfkktCMLvztoV4zPlcMwv
5Ks14n7LjgqJwSToLx5GgmYny8XdoNDfJnee1H1ugKVFcasHJBSCfedtbn6FAm7SKb+IHR0COKpY
S4x8nYR1lsoLD25FJ18k518EzZ7Dsv1XgGV3vFx38eKR1ry3sJBC7UWTnNEuA2cQtrEtdhr5o+FK
3G+2GWJjhg23jBew8X3lrRCG07HrqShI8/DZ7tm3qu4Eli1qreihtXjfj4+V6b873d3V8G4G2Gpw
CSM9aUG8cw3xwrud68HsL7RXZ4kBsjGwG6U4+ypLK7cSxx9Gl1GYrlMBNbg4sRTQVmNnmTSPQrUN
pe4dVWIIUnT1Zatmro18vxUoRI0Qrlnel29NMRPiL/iHRYh99wYEZktWKYBThWThiNgZTqx/COZt
Xdnh1lhFiblfwk6z5BxhPTphSrLix7QT3K2PAHtQyHH/NrstH/uRiezz1VCd7GchTE29m7lzeQa6
kIW+VVZfATpHE+rpwJd83h5ns5x8G5kIRmU+/cwdgncJ37eqoGB17DA2yysKPvL/7REG9Savd4o/
uYH0IgQjhg2NpkN343lDoIC+sq5R4nLQ7AHy5pP4DC+Un4bSvbuCnWNkdggD5I7BZvEU+/Zu/rcW
wJjqRPwHeI6dc/6VvNDJA83XjDWw5BD6xIphn4XuvABbi0BTz1JyqGFcg13l1d0UlUQJMz7PAykY
MNGhXMcPFBQ3eDYeoEcqC79VcW/9vvgNNFbLmx+uQrwZ9okESmQoBacHmm/zdnaeFprKtHD3FcnY
tSEredlAC24x3EHMga8iRvqPltjZsu0e7HcgdjfE0763IPJ3awfVB/4N1wiDk8dMVLaP9i765D2t
idrSxGWCIxkcFnXIZaGXv/k6IYVfLsRWOvDB+6QCHfM/YxCowC5uhybSb2EH/pYdqsWvr1VysGtm
O80ISya3jvXp//VIqKXtnfW2cxndkZQurdWAtJKH8VTnWSbX5sFYkGXQe3jBfBjEsNhfKpvXwEcO
K+wbM4eRp6ASmdfrcpoYI9pwJACC0FE4QgjmOEeYp0l5jVKY4PZt92I1i2f63FOs76dkN4yhpQ8P
Ly8yhS0t12NWDaOUDOSKjqq+DVaypZtqN627pxst5oFkbT/02k4jj2yl3f/8WAnLqAkFKZUvRvnK
vsdtORhhkX41jSwhN8gn8OfsFzvtIWJRQw1TRoEb7nZYnH04ON7BLtPdrGtukyWxY0SKvJgzzioJ
fRxzy7EMJE2wcqZcLzldBNESwXD6YHTkqZwW2z+4drhoRf8QANCIb/gZy5OcHW4o9y44N1NTBS09
Ez90LOXl16m0mUJUpTdBW9QnRb5cRDJgwGxbz8r6iqWFmHA3Lr2v+3HPqh7tdV3cw4vyy4555f/l
abd0w35crcdCMo/qDP93lPx+oIscWpChOGDzeFq3vd+TFP7IRQ2Pve3F+h7Mf7PSllwdg3TK/M2N
hAWWlMFxe8+mkLiEKACvj6Ev837XkDTTMLPDs9mmKMbbDM+P7vtKaX2FTaXY4sA7lGEkElknvq2a
PrcWAp2wbBaSl7SQPizmcwZckF54klxDQ0omjFF3kT86FmJjH3L+rZjXxVNK1lqgwf996oQanA5D
Ade968xNEvEqvyowsuKgOmEVgvUKlSVzQV9W/xXp+VCszJi6sJfEShHEd5v/2U6XBntVD3SjmxFb
9jrC1oJFODFS6/cQXaPu76vrt8fE59wZprVpliPvyOK7oM9yG7SmhlNPLlB9LThrGZaSvfPeZXV7
NUWBjxWV/nsr+poWx3aWXIWWannzy2VkVvih4c3+HmgYHUYikld7dTcSWBOJ6XkFLnnAFrXZR5df
KmO5Pto7ebc+hQI/nR6KucILRvk+rAlm2fCLzlXh6jm0PVdBLCH47NCyNKrODZOZ3TXkoewE/xLS
fm8+FyJd01YObWdTyBkQg/R/XwctUD1fIG2PLvr+3I3cUKEfUg6icpeX2oBhoQLJwGj3r7yoz1NP
eYUWuxG3paLSFyTcqDNARSJPuxsHeB4fWmJru9aYh0FEvU2EMR+3XoyZwfnAAVMyTlWv/YXDaRDB
o83jJ0lPUWM5hUmv8zKtgjfHcTCvKksjRIQtvUJzDP8fxG7xmSWz/XTLnJo4evC99vx6jvCRbw5X
xrTSbSCt4Gy2guqE5eS+YVfwFPlonFBdUTPK7p+huI2Yrbf7hRP+JAMc/dJay0+oYQhCs3XauaFc
K7nSDtJJJFAoTnWbi4FLm+lhTF8QxNiHypeS2DSMjDtn9WZcn0fzNmcxNQiGhmujYq6eMx3mS/HZ
f+INYfJTWtlSZ2vwIBmQIEsVDeKHuvZOiI6zXf4bdYBOUkau4xyjef7HNwcJ/wmCOHNfT9V7ANGu
MRFmCL+GoOCwLwzOuY/ie+WKJZHF5WqYgy97qKY00tsvuOpDAD02IjKqYIjXciqhfzBvLJa/810n
9XiPLZvL7/S2s8x3TokGrahrQEHvvzeQmrnyJtmcR6VjTCUOTCHfWp8ql6gnJUwdqoXzFyi3BWDy
drG6XaSU+IwN1Q/mdvY69/m4z3gSFm4F92lTMmIsOY8dfp1LSTUIO1IAlCh5+mCtL+TrGS/NQudQ
acJcyZGCePNR98PB/djf80awbbcOV7QPo5v4WZZQySz/X66qaV+Rg7Gb0g2/e3M86csKBAf64idz
NC8PyZTSIxKYyGN/2R8x4+qXN2OhHeXd8nVGQ7RDXUPFj1GiC5MvXrQMP9msC+kyUg7ToSCKHnc4
RyJxWnj1NRJwbzp0ig9h3uTuaw/Cb7AIW/afr7OFnNRg7dN1qQqL4Tz7/fA7HQafKyzwE53kLBre
T0XQZt2JNUki039vTvFl1eL2Qvbth8VdmIvHKmF0ss5mjl068tGXCoh4M0TDTIU6XDe0UKY8y6bm
2Ik+pEhitD2xmVXnPNHAVGsrqkQzsI6fB/TX4Bf86OBRqFrs09fFcN08xjSLJ2leNBOLOo2BuAd5
OXk5I1vqXTLijltwubXpqRYEE2nm9L32zVpJ34qoJI78kMlKkiGsMmL8Muid3sK2BRNxnBTasffc
jx6X2Qy8tWlEhJTZ+0nob23D8A/7mbHckoKj81Q/5wFwjcWo+kN8RghFpLIbubMoWQ3Wa1q+J6sG
kdqu96BTub5V6fQLCVVET1gb4plaRGOb+EJe8IE+0SRtd72F5ybykoB8rxhJRoQz6iYnLpKfRTQ9
fYz036mm50WArLVpUkHoMQrLcM5J+dKn2/dciDbvMlP3r6lf460+Cft3oOuzvXn//ke7FSXhoInZ
ezZRHkoRhDto/Pwn+vdobMVxzeUnIL5R4HRa/8E7j29vJ/IGJKxDOdSrstLpuqkK+WIiSNeFIbLR
lymMTbYOBOBOPD+MWSI8CpzyTnw19WeUtzGT43XfRNvlDw6BPUZaoJLufeJmFAaQ6qjkpjaexodx
ZnBpniqm3r6E6k2cN2m2TKCumyEhjk7xR1p2+e5zy/bUNT73H4e5VqnRXUEl8gIff2aTR/d7kQZ0
CeFI+VDNU0rh5TprxGVndoe9FjNZHn/HpoNQCy07DTF6RZBK+6peB+QRBTvh3GO2LEuuTfVZsOSO
cnry9Iz5YvpQxrF4CZl41kMQyF4CK/zsCH8NLoxy1DT45Of+JPZSukWl1L28MaWmSxFw5mskfY6N
fgJ0HnRVCtRTtximGzkYSZxVNDDsMtyBFX9dvpNfmVMlPYgPriC7pDUE3+MAcG4miVwkMfQ35eS9
svkgqqBN30xshncshig7w6NZmpcDepmRsgGUVWM5/NkqZGOqmzb1xmwEiFmdgryCCbr2tT+Pfu/x
1hFX41RfNbKbcvrZKcD95Gc53mpRu92dcuS4ReVyeI8utceun8l39pVzoXXOkCnB+Femnjcz22co
+BwXh6I8ROQbizqnhdpjrhI3SZ1cnH4HBErsjL5whU/upRwRf7uAWCTfPIoR54/zMK9knwaVLkXb
3r7+PPVS2coqfyw9Ci1I9luwWue/9b19A2MqZRe9KN2PCUVMT6ws44NUtpFPkB8k4lQYbkycSKBv
vt3zOpcQ9h4UzBM0Nhdv6ZbD5hZy5MbOXsjn9Lgt53YyPY72YT4JGHARJnO6vxfjj3KOpAUZi4Gn
LwA4rBMO16m6LUxAfh80oBYQGBK+dCf5lAusEopGjaM1Pk3rz7fcg234PhLq7CR3P/mEg/WorhZM
eK6ODICLfsfhE0xyySRQ4oODW4TNvqW+crTZeWaOr3Dvx0gBwFDkoPtvu/H+WoUY3q4+0ptKclN+
XmG0t/WDOgFktL+fevdpqpg85oqZ7Ci9at7wajD8EnT3IA5yAWALBA0fPZ9w0kOg8OeyBg92Vqdz
iIbo4TvadgE1DGgwn/ktSoR6RubHq8TdSMHOFbXtGNabJdByLpSvOZrfq1zFUGO8XOCC85Wu/Niu
v1zK1t5S+pe5ZEmrEk5Azm1DrtedTVT3E7ozAEPnfHUdjf1L/NJPRO/AR3PyvZdu7lpfX6un6O0C
o7SvaNZ5vq6ruQ4obiR5jgbPT7jCPrgrpHrq3U1jDVzc55BC2KEI+Zb4cYlCGyrZTcYKw9xPoa27
684B0NOPcA/xncsVj9e/zBPf4yfRv647Ofb0cmNc3qGYs6nGwvjP45sij8h7N68nooa6su6vqqzg
OHQ6YIgF0okquN52oqG4vXQXgH+5AGfMD3eJVuiYypwDeldBd252WsOfoajdJaQHiOOlvGQ8FdzE
PwI5UA/IOTQv4eE89Igk3YuR/txDkAiTvwq9HTjIe1Rfrt5Vn/xLAgfhCf3azzQQbXSlfpaJF/BN
Tj3J0tt/BNy2697ARSEiNI9TdWu/pzExDzhvhINbEyUA5MgZhJK3sNg49sBCsVpmdX2HUAH/vn+S
cVwFcsZBbz0Z0ByLRPUE43n9P+7UGtsV3n4qoM4re9Xce83VY6kX5zAgLSjdmHYVyAPRZ8Cop4oJ
E4gQAFzrUbYxAYoNmenfFr29mp7dFy+RkLl8Fq7h+1zB1+ODF36sqXb8ohjvbmfpRRWocZaJV938
euK/a0aVUz+g/fNJtGwtZ/ZuWIZcQDHGM839ge7ljDsZJpP1c7pmqwCEazK9p7sPECV/woOquxzX
UZjWU4340NLY59OhyMjbvk58GWTKf7dzmP/oHnqUjbrm0HvkdHznWh3ZAoEiHlvx3Lv/90ZuiyrE
pK9ggwSB+5nY6bT7ZzNkH+WLHSbhH9rLz6UhZ0wdakMtZnpwdugEeFJQilImelTyy/dN1Dinv1LM
K7Da/AmIPVSYOd/brhROE4k2nBoNpQBbrgCX+FoWxHdCBtvbWm02q420n1gX72MHE6NSikXg1CkY
RnX3BHuGSyDkw4xwDHTd31M0+dO1ZxSgf091fcD/spduewCu+FEtNOVd2aCtCdh4AhvNBPiwXRfc
sSFkqTqGwJ9H2+4a4QKryv1eux0nG+SZ8wyGI5jXWyqgm7NqCQ7lOYAPlPvimw8lp6fwmUIrI0Jq
VCPdXGcAW5VYXYVMFJp+ftGe2y0UfdH95oTQ4IfqT0Dfo0IaDeX1+D4dX8WluabYS3Tq1/M3rb5P
s9i0l0CaKF3G57LIynCPbfFnVfkXr2YGCiZvp9qukq4eG8tGZnA0AOXR8qJKoyTi2DiULQKmb9Mg
3lQ64l+hr3w8mtR+/Mu5eK9fR3R9K3B31wq7VaTDXKZ/XssVt5VdQ+Zz/1Yu+hf3aWMlaoXih6y0
Gh9H1UPBRy5VCX6FRZknKlYd+nJTXI8ZAuwRBjFdY2rvuxKmzFIZWR1qryQdah1xdbf/BMgHhF+7
SuBd04Yl/QhLjUJNU0U0QsmpjJvWfwxA52rLv0Vj+Q9lbrwCIoRO3Dc1H0lVPIrrqIQ0xiwAjws6
N4tGBlZSS6B1MQBRf3FXXth+j5oOYqDzjJN/FDDSuVbsuMf269I22BwO4ZUW5GjglYjpw0AfyoH+
tJaJocD3rnKE5PUuwDt936JuPtMgqv6I/g632vxPGv5orw5tZAI50T5ZP0QNATvgkJAOX76NDDFO
4D3B4dpW60n83F4nKjooehGnMwJfrr1Mwn+WwaXmcevw9QCU/ty+CxUHx0wVV2kF8ZBqZLY9jiaf
aREDvyGVXDNG8DWpMWZS3UPsZxXRfzx8n4mpJruZxJsUIzXeH5pXdldoq+imenc2fCGKWont8KwL
RqPd8IJ9nfopb5K/t++SHDbgWOPlDuvxynSOARMRiwewxJUQAvlr09bmVN8g+z94iOSz7jWnYBJ3
ZPSUHHb1Q7pypnQYY9e4p4pcEF3BKGpTIA6TeZA0Y7JOb6mxslkmpCG1gMh5NC73twNFE3EUP77u
5o2cQTkyCfJUXRbMECktCb0xiX8uSzvpXJhYTfxERKrrc3hYdm/PWTKxrWXpu4boV3H2HpUPgfKr
e5550soYQCFF6xY+0fX2s36M15NyPgE9D8T8MU0vSynqC0dyPYvzF42rZfWZXVSPD4cwMUvf1P72
s+ulQXA5karGNjXE6inKk1mWt5pmxFG0XkjjK8q4aCsrX+6GzMi3/w0NeOCJhXTufUdSYFOKJxsn
2bAb3I+S2abJKU+6EdvyopXr7/9o4MQfDZiVacBZrWXmcMK9dGpcIEtTCZ2/J1JSPfFFLUFCPj3/
oqJAimW3jfPf1ZC5B5Lr2+VZxS0VdqXI5ewf7U3pEAsN9kf0qx63P7cOHOjh0ZSWXlMEIJbvFzqt
aLbfYM3r5/cm/nfPtWPZdvopVP/C6bgdYlVXiqfriuD6CNnL32n/b7npMJ7HazdLCSSTrKKoCDIY
z1S6n6TndBOx5jazxZJPvr/HF1UFDTwsISWT/JTMKhku/UjohPUP+3+FZT+9r8Cq6oqtwnO9p64N
I8PVPW+Jf7Fs5Zj5ytByTi5MgdsFhh/Fh6BInk9K6rRHHsemiUWHZfMCbs7frQ3IKAQFGO90KSRp
pnL/5EgiRKRX2G9dlWymuZszyNW0+TQhis2m6gsA0fRksdc4zYBHbpECljXh6Ck9SXQUZB+XVgIf
FMIltmtfbbv94nNNTDye6WCTne/f69RoK6MHOrjENpVHhoOLoaRTHFokKWFOh1GmG4PWMZ5lPUjd
mocI7doXpGILI3p+sGKi+/vGfZ/uAwFqKAvDBp3NhohDSZT3089VWqMpDNJrXE9vygl76ZSy/TE0
+2/6OkycRUoWBn7iLM2JddN5S9m80Ha4tLPnysnkYGDXbRvK8dusBsd0eja0ISA68Kbjs/ulmbl+
Ii/DUuLWrozAQWRODE6UGpLp5kLdYHDmIEzOYeO/54dudGwwVDoqJgOm5mTg78X8tHY+NFIavMJF
Nl+z5Ad9+AqXqy0k1KsXps2pakMEGROigdjtDW3JFwXeZhciH4U1aw4PCXFy14xEOl6jxBKPkxWr
TRNNbNDtz/3czOR6t3V9SpjyJ02FcHj6zkq/HgYWFJ2+hzEfiDZz9cnEBQO1HCeONFkzQqgiMsrm
Liqdpfo7mO5s7UmILVffvR07dxLJiWqa3pRi88m7uZnQ8uzuTtgYgucfqzPfVdYUsiwNeD0V/CPN
+8K/1FK1sf08fhQSARVhs17TX86UZmfmn5KhSjtXM/2a/q2baW3uyjU+olKz+CFyjfxHTg06r5L5
QBQXUZ7a669TY/ex/Sd0sxrT3yxLrSlWunW3/6ZHo3cbifdU6ndbnztnWALxUv7rKgAkLylqElRX
Ul0HZf9d4KQhxsxEdjXkNI3FynP7ecb621BJKEWG/GRK2VH+OhaAH1uJT+7vsHhLHuqcXzzVpmgJ
AkeLcl7JfZ+/Qj7xd6Pk0Lq1YrR3gAVVP6Q7TJ2bTzcT7xR3kkNlk3ufJgeNPwycXON26MfeDrX9
thR1BJHb09u95/EGXOhS5PkouXUaLLfizWDp2qbQUHHfjWUJwNLJ/DuuiaA3Wnwns+gFOW37ZFcA
SRh4uerBa6eNgKtm2JZDrk3SN6Rw6y7k0S01Itnvr4neLtneJKoBcAGntee7W+ivOfz7DwunqPq0
q2P1AgMkzmFfcygLD5J7IZHNTttsHT6zrOGs833u5dOwVd88WCTtf9I8P6G+xhrp9SAfWfJdPRVp
oO/qc7o989vv3l6GKdScEholJzfDgW+19KWJ+6NLpILbiy6V5Xg/OxKqU1I3IvSZUYbUiTjWpiP1
84dhCOe6AONigpMyZZvTjJMADaPEgYLR/TPajcnQSYrNK4VnKde4iNaiERmkJc9fuq4mlB3d6Lzy
/AxdkWlqVHg2DYu4l3eY1jMVbSXR249p6JmKjsAXKvdv7t9zTPEuc/zO7H88ajRUgX9g4tv2scpu
UPgkzEQSM0Efox0ZwkMV5cMxmtcS23IYOAGObL2HKxMezNjEbdw7NgjeVTMlEkssSlQEQjyAut/b
v5yhD53sOF4DGu3Mn8UbhSQOenzo74KGcfkZ6XJiMvCuy7/5s+So5zeVKPO96Z96q5/MTN52ytYP
WCCkmPTj+sdpOyuLTMrQQOPiTc20TaxxGJ1Qd8GHipkAWny8rc3WAhY5BMaTo35S8UmXVcPN5KIx
Oq9IXR/GkA2WmWo6U0188OeXlNqb3Kqy+kmRPXt+x//Nj0F+L9Y2iESI2XFqsm/Z7ye5tAY5Bc2L
0rp6o9kCcRlGDRV99dqK3BQk5eb6WiZanSqB0ZY1TSwMA1Ir1LmIxUP3UbCFqn2eqNQWPFcL1zVf
2pjjXfeJeC3bJPN3IOu1xK85V0Ik1tj9hPoYXgmBnQ8ZfipOTD70Q7NfsmcR6iY1Scjl3yVRWUlJ
vrqoJZUKi4k32ZyCzvE5O6Z6hXs39bb+t+nTGSBLcXsEhrw/OCi7D2YsKQCvJWeLzJCUfyFZZpEW
+ZoSmWpChCF7az630B1az/9WdOKVFi+S9XSP5dhmSZxGnzLSBdDCJfq80UODLlAqjUf9JJMiCUzl
agvwBFG2s6WrqBSnI31WNH8ONXlOm9C/j6hUpWpyNUpH5ZvWvakqL9QdR472lB4kyaot/ZNSeYqr
137JL6rBclYLWbk39YDaE2+zeIuZMyjZOhh/dRld/m6x0qo170ejc3tngEgz/f4c7dsKlPFzXQQY
3cpxg51l1tG/PZtqFGYEz1m6H0sZKic/sdG+r7K96JqG2Bod6slCSP7OyExdkjTTnvtM/a7OrAJP
mhgUHKyBXRiAPV39w8yPsRW8tKZHmmaKuyamWUkq5OveGA4xXtTtnBPME7GgHv7p5ffazFbTA9Mg
EZkgnfR9/h0b2ZmOjFji9GvXp9SA9h+GtmTz2nzxuqaYbP8yr0dqfj+P2aGeqxX2Zs0mlPtCvyvX
EEEmj3dj3JrTW3ufrmYKzemGyud8CvkAEpCpHJ/FZbOw/tqO5q1jZ7MtaRH09sPsZ8aICdu3k9Cr
+zqJH0yDIwGRKm9m6eb275Isz2kYHnrR9zFbfLIk7Y3e28fpXIr6+/F5QIZt87M8lqL66Z3aBMSl
ylGqlBVooiJdZ87ycUCnqp76SJWfzOHfiqpGdT4vhgpw79EwXEAR72EKgmmscmCSHj8xq4HDUzfk
oxl9EITBPWyAwUPrdRKaE9fGPmZAYvu2az3JdKldEHih0/r36FJ6S8Y76b9txyC95iZfJ/maWZQX
H5Js+Mb3XKq0gtgiaNe18S7v2Ud9Xi90Kf9dOC+M3gt7Wj40iIO8PwLfTJxKknJrhCKFK3g1MyCr
1imxCQoL8cnx/VintlY1bPzj0Ff/gDyapD+W37uRDs8pgOvidtzPo3PVXB0qE8U+jw0o+SRTmeM3
FH0oBOjfl6YfK5JuKiEqsaRhhvHBuSc24a+2RG5IFgNIfl3G6mQauc1spqXIkGk8P2LljfSd6DHS
WKBKLMv5Qq3wI/c89fKAA8lOclpJzMvZ6rF++cgZD7op7W9sJBW1RenR1qH0Yi/tRD2XKCJKRkVy
ki9dtNrK5MnWIoDfy8Q9l5ueopeqZDJgX0BmqyQp1GmXz1L6TwxzHVzHxGC32Kxq6OcJgkxNXJcb
sv+em47wF8HAXPUaZkMSgL02z8W8fuiZvSI5V7qAgBnDbBdhsGO3KmlrYd8LNUp9Tt2xQgqR1ItC
1vZUNbF2GOGvktO8CRGC2omBgKpBycaqSkTw8CXqydfy99mZHtU50bzWF/V0V4kkM8l8JN6O42RF
ob50HNECnjbWbqITb97yrc3ncpz9VNLiQEye/8f9nT+obV67D+i7cU5MUCWjWrOhQPM4AHgyrBAh
rnxuOlq9Ky7ZhVthU0r4WZzWto4mz18oEoxRr22GiqBoT3lNyk5R59LeNm+vEm2Co9TvW12b62fl
Ojj/bdDlHjNtsP4cakDAGthbuBH03YKOIvj57uN5q0LTo5G/HSEAbp1YN1UVS8yHfktV553MN80d
QvkVz757WzR21cuheR4m+ptGXOO4eX4ECSHyyc+RrXr5KHw7u4teHDr3WVxXLrPFtRrr3vXKigmW
ZN6hxhT0apaDffc50U3/vf5lP42SkdTURIICZ4Lk9/60c9KtsienfWL3ujWTx3jb2bZEm9R8ei57
bBXAKuy93oV2v2b3VXsSqvox3Jx7NFgXlVyZpmyFEohuV1XSnmlF9fmIUhNlqna6QcBYZav67MUr
hL/ib3abQPV4tJuno0XfOBW5XG3XSzdDwGHQknEGNm6uKvNQEhibpdDYDtaTVPtwbZCTJCbbTY5v
A6+qsxx7Y/Evqq27zgK+tEixJEztCdT7Yub7Ucy1T+3HHUu7dHLMWsRY2lJbXfhKpsq4OSLLf/u3
KX8aNI0L3cW2pKas3u+sJ7uPutjeoslF43/U3hU8hgaU7CsUHcoqODdC7BhbwEMtktn5rzO9eS3L
nByzdWuu4+CMRXbBJkq9nWe2UGU/BpEo/CTG6dkzUIN/4YXL+z+jz2i+7jtYiRGW0BZUjzbYMMIX
rWOM1qgi6UyW8NljiQCgzCIaKx9lmwectfwI/vDUSAFLN/TuVj/Ei+70DfXyKJ5BZ5TS2TJpWyIr
yeapUFvE+5fVkDW+XulzeezlvnZsJlrnXWnxlprXJGk2PGXNuyOyPL2tj7NLNMhef6iWzG8/B7GL
JuMGmDDTfe7bx9wgcZHOFwuN5fbjRgUYuuuc1vfvGzroSJA6N7Yx1yxkPuKbIFW3XlaupzLRu8Sf
ONsoe0Fl7lSN1XJigpkiM6Acn5TK12kUkr1KHMv3L1ATQ49a9356oG8g6MkYrVz1MlXH5uBn1Uyb
X1QGTb3RliXJqJ6qXjBNjAw8urQLLRLW29n9W1N0PQ7SPh+xvtLtu97hYdVexRq6CMlVc/pvbT8v
S65MpUrbBb5FHKn+mDoN7IPsQ2+zxsJRmS4kyiEwEjulkuOLJPRy7EQfgk0K2eRRNyhNS9UnCsPl
e1YKQaRUeTy0EkxAbUSz+JfF3z87x8ljYmZd/CvWfwKDlDPJgJ5LKJE9wQtrKO/rN4wZSzJfNbQc
loteobc8qu8qJNEMKJ7gYd63lSQIYLKXTJWUMaN6blE7HtrPd6Z710tVc5R3jfDKVLN/hXTlOEzN
nt9nc89BnYqXU/lBrzjR2jYL3Y3IWMBeDft+OG88R1H2fySd2bKq2BJFv8gIevFV+sa+94Ww2aKC
gigifH2NdSriRt2oOvvoFiFX5szZ2B2g4j5XyR61DdZUPOLa9DPNzwPYq/hFzk1ojld7wG2Glrfz
21NfHWVJWL7H1dXVc69/VLHtXX6uNr6S/JMp7Uvus2nnvUlDLjRspHPDYW91JD5KTwccExvzJMR/
GfdaAxRVoBJ41RY3630gpoMu0+mJEIEBQPfptaai5BrsAtHoYNYP3HUxZqSL9BbdtszdJwyGbTom
kgOHwi8X1aZVi9M5w5FJqG9nYaL/IJWANQ5BayRnXChfBuaZFJkD/y5XPv3Tq/NV0szSjblikunb
yoxRMz3QwONJl8d4trUPzqtrgA0oX7E54lZKeetr6362tzXNSw/87XKv/BqLngV/SabgZyEDB//D
gGyADdpEMmxZppg0gIhWrUzSCxMnJ5XwazMXdjtjX89Uws/Uz7Ei4SfFho57g6aOSq2bk9c7NkbK
/rZhmLviz4IqGVIYNJFK2L7xM1dVuJ0aKwXJccBSusIFUPMMyREv4f8zB6hO3JyQCQqXg+wl4tuW
/d11dB0lfRffkTOmcz2yVGD1AH48QGgdKpbQ/xq3pX49gQhQXIRFHBvORg8HYnP8rCEfuxUSG3XM
LhZcfYNGhsLBHqoXK6w18VzD04k1A0z52Q/OwdVj5QaekvopGuKYHR6bLnA73gy150t2fphxMFrC
QgS6rhhNeTGXNfnjiBUIpz4tCRtklBx91jCrgnZHDd5RPuqjFsWZcYt6uXc25j33HnOgGquXz3up
O5SWqjAZoYtjd9xNdRY5mJY93dsHyax+BlYCN3wdhc6/sc60bmzTAnnH9KdOqEY5Kq9jeQfiEOZC
bLf4Je/ccnAwsADB8rbwmwhnpkU6gaXPF4TGBzj2wCY3O6o7uio+L0jEq9pIutfn78z16ZWlWf/f
yhoCK7ZB35GYSL7iVeF0GHN+B3QGUXOE582WD+EU0rj7CLCjbk+QbTDISbCY++dvxHIaNBaABw5w
RhDVb1wLVxIkqILSduviL19D/XLMY7rFWsRX7Me074ncdiiqQ57OuRmDi3gwzke6B9wKWwqwRdl8
Pc1lockZGlQHzDpJK/ys5fAWEEUNYG4RbG+x0bB7QT8gbdVVhJEzxw3mE1fgc062h3CzGemTNmzD
zk1GD+w3saSOH+MP4n0oTu7qwr1xqfBTQq/r1b7hfGyA8s2Hn9bFERAPFhqUkDU+j9iRWwRrGVgv
x3h/mPA6cFKdcY5P8UcuGV5Vq1g+D2RtVusb1Cn2OxHpmEFj37GRcF5TMj37IVPpcMDw2bc2zOaC
X16O+KWDCuUann273MIRc0ZfxIoQ45hIGuvcZ5wdLCk2/aU0jzgBeLw55MefAFR32KdX/mxh9hLc
Auc3gOlp9xfpOJ3nseT5YKd8MnGFqrjgP9KmtZfrtO9KDjwaF9KPY7bDT7AkemAoOdyM9F+swunF
FO/Ge2iUcCYH5zbuyTZ1DO+fLa0bZU49JbPbvHPXFyyrAvbY1oUugsZhWUtB75SmLuyiQGIZWkSQ
MVAK3x1KnIflqubiqEyXuPzsS685mg430LaxaBwgkil2M1wD0hJNM/y42Tqda7MqZhkoOr9I+4Ne
4cDbcgRpcXr1jPdQXRBMTPJGGWTdkFAHuzfGMZb0RCtd49rYnXmemXcYueYMVrSt6hmuEx4rsmir
8K8TDgXgQBXaImQVcA4eQ9BssHNpzBhBOWq9wsf0JsCb6g5zPWLlfs08wfT8YQcO2e9GOfzT8Hxq
fOI7YZQKFIm1mJ1iCU1mEA49TxoAi+RZGHbfJywkMInuAo9tpP8mldOvhh/nLx2Chts/S8RHbqEz
j9mEyh6RvGEGFW9t+IhIVgBPlZf7JKAzgLm69V4q9nOGoARx99RY9eCB7cv4NmckmAJm/0t2SSMm
zRm2zBPFwyizm9biuEhWyahYP4TcBldcMWUM03Uh1r6QRs+t9SRFQLG6uJm/xvoRa073a+cx/pTv
q5Ve1LOEJgxGDm8kDA8BrqutwoPHpcwtIQ2HukfBhIJ53zdCpAe5EvUB1ybffzzYKkfMAEkULZFa
uVo2glbQAB+j8cWFElsM2g/mS5R3oKv/LtjXki/K6Y76jMUfH3l1n6EBJ/QKFJzahxY8osLYPEFE
C2JZYxPQwXIe46pRyov9kTNKICGMUZ8MYh8qbfXHYhhV33OUe2BvTHgX0+dXE3xZ+KqAs1Y+lRxp
ZWKXvM58+eN86JD68JCJjtwXYQ9mN/r70nqKFJN0DmbHSd0HVe92ELJG2ggBjmK3l8dYtvuRepQ3
OPDG5qUwhvnyfcGKteWZqoK+S8IKnTYNFMNXO/4laD1J3B4Wh/chwYC2sXkUxsVBP9GIYETbW/AY
VidqWh0mqx4bS4fTuPXoC8nh3gjhgQd5woOmCqOXhZGfB9U2D/STEiazxPstfzF+Yf73KELVVNfw
njFfa3n6wSsCDuagG+FK5Kfj3iSPadaZCb7PmJfnDBbuKSJ4AbkD+hBkGXDr8OBYPXhnRowocchl
mCV75FVHSNv32XOWzxigiV21oNU4zGqsnjoXdDjUA2Hbw97T7y3okYCXe4vfiVFRMJRAtDDSdY2+
XS5Bpcw8pC8zZzpg6QKUXSbbLXFwwpXGphLQaRQRF4FDAAx7AVwKX+BEdkV2AQRgEzbtXznIAdng
k6Y+N5rgkNyjTPMJ9RVPNiSu0X12w4IYhSixccx3PV+tJ5l7DVm0whrWWZ/6UNGl6Punr1qIfG59
LL3qy8lm4BbccVCQBTPht9pwY7/8t/NYZ2P6K1fxzFnrQF512OU4xUj22RtB8rhd8ESFrrL56hYf
gcMeTUcjtFg86d/aNiL1ULhsaxEAbhS/pbHgx7S56fBI4cLBNgDLH0rW6Hliuud7kidslQzvdWjD
B6MOlVUZ6lv97fQWg4W4ssPPqKGgNTMUyyRk2iACpUuyGNbQu+sZp99p7TTWg02FPGEkwqyTu6kl
qlNEbeHv3oO9IxhmciB5v+1g0jqadXPUSHO4N/hTbEgxTFgAWfvybrD8QIPnK5IETQoha42AFrDs
YbOAXJOIaFeXzjo83Cdrbeh/3eQayFtwodFzyuQDf9l6wBS1MsR3/nvyWdXcFftyfp2rOse4fODK
D38zdVYEHTm7Q2gCjjq9h1R+QptBhHoj2O+AsRCtFoNA3XU7jvuECiCOv3QOFXZU+Ld1t3hFCPBo
oBzDUScGmUm0/ngZaTNGR5yUUdIKXz22HmymRveYIXqwwHF/nNqPxdN7YckirG6x3Kr9ntvOwN8Z
fb92b6u6GpEWExxXoGu6tZNztxd9VhR11FKirj4416QKWYVYdBprOUDEaQGOjQ4X3DRRA4CZAg/D
+D8BlY5kzFhbv3CbJabSG9oDTh0gNhZXa3XbMaHwHUQwWHbMifnsduoGFhQnzEo4L1L3Y13Df2HF
QPYkpa127Ok9vCWG8NURVIARPKmUPA+4cXATD+E3kRbSOon3XUikiXUu06KAVhaaNzi9QFI+Ljdh
HucBxcJ/RKBi55bYa0xvVuhh8yGHm4R52oq+Wx9+L1j7o6KRjqQurMBIgIPtldAU/XFe0ZkIP49y
m21uJCP8pi8goTWpkAx8wu1bqcSQg6nrriRHr0ak0G64gBEJGAQ4ODe35kCvN7rNqeY9z/AIz4An
8Co9yCAOPRudH9AzpiK7mz0uAuHlIphj4xe7uCjZM/BxYi7kwZDZXxsZeI2ZIx6fBsN7EtW+8fdr
Mfsz/d14eKWHTQAXy6gDC+9mJB9f4XOq4Xs/6Q+PXQRybn9PZWyGP/sB0F6MeW1f8rCRsIrZfTfY
QmIPn3Y1hSD0JDxKJYdqgKUojB1omKXdR5Xi3Xx4Y9sqZpVeBcnlvYasFaVOC38OWBFQYVWzO3+v
DTBWgmXenoT8ZjjY5jvDIjcMgySiD38+QTEiRubnv72Hr/q/iIF+l/rZOPGKUHPaQxX8XLyrbwLy
MEYsdiK4UTzzlf1YV9t78BZRYoMFt3SCvikfkeSOC9jjwmm6YOWWraVQdm8+fBx/YKl0Ld+hCJ82
Ln1CbKoJ6/3LJ8gY6TjiyItWPM17Lh9rLWwOX7twvi69Jdegv0m8q6UfrxN+9ewvsYnQcbe4KwsP
yBeOcPpEdicq3Z/TdyANWj8wq2GzKn7OnSZv8px8F8naEEmCnNQuuEY9H2yldbXsrs57/Y1VV3yO
rXJp0hlpTTeoXQ7mdMJwR2eR6akTBn95Cy9Eu0BtHymOHBezjqwnKbjFDyIeWlealNHzCIUgmcpH
faOJyLDr6V0RIvdeFej09rI/cFOsXmBbRwoPDHESsvdxoc9hQI5R+R2URbg0Y1vEUD50iaAAoXzu
cE+FyOOTcDKrzuZfnz28AawhHX7LT+IlABcd4rkheDUtQv3DVtIxTNjjjnYpkjHdXM9p2P8y1hBX
UlvVA89qckFA2ZySsLw1IUe1JxmRwLRP/5vpd/dVy3+oWCTiOcHq2htM2KmCib7WXe6m4+zAaU0t
VIky4YUfNi8Jr+//tuRxEAkegDHlVPPINfCyQxWz6Fblf1GuUlg87LrBMbC5B3oSFrJneDpribVR
TGUVxA6toUVDQzgEuSS1l8zgY53oonjUhXv/lgosAGQWIzNiYqptdwJTalrnyafbVoSXcBMO1ZM5
K0lQ2OsLNsS/FMBvyKFaXPJAEbaCg622/k7fs5QBCy1MdPOroOHe61wMCwLFQ5ZkEzSGvUd/h8fL
G4s3KIQaLHh2dZg8s4cp8d8W5GR83UsqPq6J0OdOoIVQ8RPW34w+A/GeZhK384re5rUG7ZE/MIQI
3bNAI6huDwRLnN6CBRypooVrGDUnyvimuRKuk1xcQcLmjdQlwTX4F0qCZMZgXkQtUQFbylTZY5jw
WS8BUDCvwNXKcZqufVQLTC0QCiFogTHQssH95UTFWpopHCCjhEwsSPUhjYZMqyxZxG8XHxxB4RTe
R1/Y9lNaSFYAZ84yRlxSSmGUgx8cQSQ8aFDzLzxbYUL7PyMa3Bu8gcb57etLUIJaIDFYfeA5zAYT
SOYHupLYNpSIfy+vBtA+cVJzRVJqCU6IvarwEP1wwjMzYWfMA/460n+CGryFzRkex9nm+7+MoC/8
BwxHnrA6j7gitASQyb87ZY6mAg0CaJb4CAjGBza9iXrmEjGKsKXWIJUQ/ET3wbSI2x6QDOpzbZxd
wMsl73UPabY+2IVjCcqC8btUuGTa9Al3pKAat3PwksfktWwjkBxgAFgqzfAbF4JWTaTwsfYVn2WN
LJz/+kuu3WdHiWk9zM2gZFEN3McOOxouWxVcY4Aj7Ak23Sin5NPD79VQdvqHcv+qWbe9qfZVTCaf
x1Tj/6b9gEH3vURO6yYz7tBJ672m0BNVR8D4EUfbu2DmxKJAm7wC9gxtAE5Pn0GS4WN+X7zn2T7v
2b/NTfonGDVXkDVRIYy10tIzptBPDLFiAG9lwWVp5zD0fhyTdIsWrqDPnbxt9iV5g/s+Gny2UUig
wRLIBVPZTpFfVS5lNvgU1Ej2u2gwrzafDcExEfHjRPkQ2vn54fRGzCYBKDvSM0j1ghjzNniOSIYN
BaefuVG2u8Hhdt/gGUrjw/JH3GHaGELSqxtdl6Vb+f1sON+Tf6qhQ4p4RroBj5FuQUVmsEC0NGzs
eis6Fri7yKnYngjZPN/Q+xF8Hof7gL1tM+RAwgf/qE+f+ztrRW3UO5Fvgd8UUyptfUqwdjZ94hkD
i4hUT9Z69LQx9zRTLkM+fA+aEGrR7YjaGxYDjwANy1sSo9Ab5c2albLJTSb83t++Cco/RIABD79B
DaTaKHsoEuyHHxf5TC1AXQDlBj0vIO13J8ggUGpwk+L+Z2fAnYrOWfgh16ATwJus0GyikGnBmrCd
aX2LhDNIJhxhzc9mb8X/uqB/1F1RxvsW6/RfE1IRcNCHMc/rvYw9VsNMcA92LNhcnrA1wJSzD1ee
yQiOk+m+GreOSaXJ51LqvAIF22tCo4aST1sbf2DBAR90foZlnI7MM8EAOD0+1g8nG+FFFIqaBDgC
zkNPWrg/7Gm8AgCQ4NlsJiyTYh5iYsxiTcBazDrS/Bp+Cw9mTHAn+QsmjX+d9c+l1w8l4aj3gduG
Xw7iA7zxFO/t9ebFwGZzkh7vf70l3hhTsAXQTzDP8dWzKRqPIwPUWxPKJg6470kKccO7dBDXQe4s
QpxtNe5PqAupi/IZ5QiT1hbsh0UeEOnMzAMYFj1sFo/UTfkkdVYCIa6wahg/5GblXs5Qz71yd2p+
OT+PGyXo3Ftr1XANviMiMjPHJL/AbVCb+d289gz2U+zkSR4kZg9VGurpCDsC6Lj5io3VpDncA3P+
a/w2VsPvrN/sIKGgU0AdPX/G+rTeKMLiFDgWPhIhiHJc/yFre0p2Vtvv2WfaO74H8MQ5P6H5hhlw
6PNP4QlPv6ueIjZ58nVKvo7Ud0t1nN3FjhQrNgEKI9eC2ldF7LLSxqbvpR2BXQjS9bx7r3wGIGNa
76kASxpa0hm/wPsoEK4yLo5EM7Ob5Di+E++axcoM12A6df4+XSJ3PE6pk7Wb/OZVvaxVzJ38tBYA
e72BsYNiGn1tJzBuCTp+KA9cPsiC9gj5HxBz2btgzaM8A4WtAvoUyuNLW4ll4HXcoKv9J9fmrOZx
Aw/4QUoYAdMQHAhhQ9QHLi7KowaD/sug72hHJbO+xvC1wCLVYx/EFr86IRxLOO84rMjbidLle9n9
YavAjHaEsCOPEGGaPtqH3zpzScNcqKHht7hUHX8dxwMOwzC5wGnS1maB/nX5I1BD3OzvdyKahyV3
P6ACoCTonvBKYlIE5tjiGaLMxV3AgwhewWlzpxpxW4tjFY4hSNBItwfb95rP9nNhtUVdXG5ftcvL
PSZXbvUJD5q+Ax0YFCsD/lEqaBMp7gAFCqtpeZuWFAs+B6bsCG/aevrWR+/78iEdwTyu9ymitupO
iKT3RD8B/K6OyRcoMCMoDjWTgqlNqG8kP8g4pwjjCxst8I1edHJvhyiRNPc5+6zeR7JhsBe8wwN2
ng4RWGQQYhmp+Nrp8bA4YCbKjNpyBhbPbN3rnNdSXgyg/3Cf0ft0AvBhWA9VB3E/Gy6622UvqFbo
sMJeFTBSRKTicJUvf1DEkd/5KawSwJ+YYhSaIUNRTNL5xAyZm07fRTH+vUZoW989R7myr4DmY7Gf
zzpAc79g9sSYv7UYILl6TJ5aPaZyc8VVtE8B3xa2xJhAYd+CLp6CUv2VMNUpwQvWN1RPCPGq5FK0
myP6fkX1zdcGvmJyND6BvHquCqZwJg67F6a7qyP2bn12rm/aGes2fYbocHILWd191SxM6Hk8KKwe
krnmals0VCAq9o1D08EZi5hHiMJRvk+B7q9Tc3Qf4bdUB8kph1YnLJZjfZdvwR3HV+fFR/UBSfMZ
OJyQZwHf6i4JOcI7XPh/40geEKd1u/Sx8W69687wWCESMSoD7aLBoVtP+jhr/+IeaccfF9cT575L
D2RB5ViQ6psvB0KIfsO5cbs74CEsu+SF6ZWTHAEjAAr0N3abNFGxIOi794Wx5AtTJpDt7BxnT9Ae
3S5LW+JeHhOSSvFqdzeMQQ5pmN7tMrGetIHHG40jTdvP4rF6I6CDNPR0lKdNXOYz8Si+gKT3U371
ynqbk/D45bhwpHRbJSutJJJ7kiZj/bfoM+krM4aNa99/ySEU91K3yi08ZKh2rcMfU7UogTxut8nj
LPmDuGls6pPbEEnp6VOesZU8eTU2Q8KIYGJpLW9LyJwRtHldGcKNfC5gh/+DCceCe7PQKHa4nfdO
sLfB4FBOcH5PrjN8EhbQrD7LavLGtjUAxGyoV8SbTTI0DnMVSjhNJM3BuBurs0SHMjAcHCUagFHm
s6CGOGaucSm4NGR1RjLIIMKUPyZA8VhQmdeCtstuK85Tr75clxD4V/r4uX6ujbOOLGSS+Noun+Y7
5qH5AEIjpO2xyqOw6cFh3NW7JzTf8QfHkZvftQjlZ5Ue3G6+cQ0KLSzTqWaQ6LiqKHGfEqDPfK0z
0y6vTp0vHk+HPNYc4BNvYc98cEJtfv43+sIAkKNX2Dt94t7kHtzWMsmCIJ2Vy6qa5/NXBd9f1Gnn
tLep6CWvapz1NumvG1as1FLaq/RLvGeMgr2Vd+bdl6ttAjJHINhn+5EMFtmTN4L99nlO7ouuv4J+
wWasN+AbDxLOo8+LdFjHeK6jO1C+SMh6z5EwpA8PChmFtqHwIRq/OabqIbzXq1B7TLXP6vkbrwGM
u96sl64IxWpL71GfVQIcenBYoic9ZytB7O2vzd6210N2N1FBtxDe4MWrZCOYwajbs8+ldx23P4cA
O4I82aQ/ZRFtBkYvJ3+NNsEuD1VuRf113g3hBWyGJAY2yzwN1rBXqEQsQpAkm2MIWND1lCF1rxnr
E4ADLczdG7NlnyYLK3yqvjBzdGguAVlbOJ6MJmR+4qNIxwT0S7nnW4VvTXNCs03PCG2XExI0GL06
0xLtGraEkDqCN2A1aZdT0//xKMMa4VRZPEsXByohdI3rcX+TidXJs1lWoZF4n8N1VvVQENYd5oHD
hw9vDlKQiL+mYwQ0XuEN1Z/fcDje0+79mAMLl1ka4t+g4bSgTaOzQQzwDulkqc6qXcE5BHa2E2/J
wHvbmE2MVlrBfAy8q8f2zkbpKhlL8BPgWkfBeVrsi3xGAV4b+S+9M7SXJqOX5PLD4mzGr78qEPxn
6BBiXH/4N2Ysqi9SlYfDTQmz5tv3zcbesuHMe5gtol6HXyRGFOki9BSvY5ZMwTuAU2pMKSIaRDM0
8NbGhAz6NGMmRkQbgAskoOCNVwvQYXndZus3eACl9QAVBUFGg7qTheAOwQLG+q3kIf5XLuw3OgvE
vl73fbQTSpD4aZgVDiyVtB+VWVz+oqrCxdzJCTsitJ4DmkZ1nye+KNsH6PrfLRA1i2FYZ9DL6OzN
I+0S3XezqZlxqBYLMgWj1yVZgeNkB8LcNqhWIbdPah+Ta8FqZotQnVJ8U8DNvhvMhVphJ8BSnWBF
fPxW1VH1n1PqEZDFYInDGo4myH9BMR7QUZggFYiX+XeCLfs/kNZGELJ4AHxAkII9dt1VNtPQQwuA
A9gBtuR1sQ+NHsd7LOT7z1kxYaDCfotkwuldWNEiylB31z0Yxu1QgvkyBzD2n/KYECvevMZ2MBwE
YoTBDgDjImUhwlZ+HuFIWFMzaHDnl2XuYcIOmNObvgBeOeMY9Jl0NY/bj/aRHizJtgzTBBcpiAFg
VlvKZ/qRowb+ZukxQYI0cA9iDvRpPX7/CvbVPwjkyXMGY6DErsDJb1HZx4qXKKtfXCIAbF5egVcz
bME0bLGgwG1KY/fqo7ODdALHUSUER7NJLvFxfEUQqgHb344UGhrn5numQ4MpB+cEZWOBWwDWrGhK
jyzm2Kk+Njz75mcKb4afRqtEF9aL2UwAQ2Cai3VDQdzKWLuQEcTfZ7hDOPOPJ48/dcsKZiNMF8+M
ZaypkwTXBlcp7XZJ/CjcBgPaX+eojslSQWjo/c/+odrm9iSPcXuQh/gG+byf1/yTReR4XaBACLud
uecJFW4BrQvdIp3LRE4/ydu0mn2Bq9D5y0HEfDpHY37oNiqFOWZa6MFCCghCyzacDAZbyxHWtlO0
PFiR9igcbIwYaUDPEosyVv54gMWGDK7RppBtdidTDv3zfQUliFdLNySvrJRTFYLRfPBoh3/euVyn
bIKbGPd3Oq5cbQNyvivmyorGyD6LubrvQRFg9nj5XF4aWseYYnYbvgXlt+TIrxFwcs6/NtkxO9zW
+pINKy0EZQTBod9citmLZ7K1SDmXT0UCNOQTwUxhxmHl/SAmyioflsRAsBOSko0KvSRFRXQDt61J
LZkgj3g0OKWT3S2U0Y3zGD3VSfMHTo8mDXBily+eO/KgMC0RGSb17L5QkfRMy43q12PijYHEizAb
v7382B/xTvnphsfVvFmXMSsRbEChTLZWl7lftH+8Vc+pkFjs1vXxsYNywjPRX4I1c+umR+4LpA3v
KDs0M26h1GAd4gNMK1J0C3sdq2wuQGMrcwbsbE2cH/+f7OVta7glxWZez3NzePtZBgmDCyOmXCYU
df+90nbHwfgXvkBi4txuD/lugKGm2/5luEPCe5mUMB5ai2Mo1qB83+2n/Y2TvYmUeKgfpXW+TWbv
g+A6o1ORyMDOF+8eXEDUCkZIH/IIy/7wDkRzgrCYL34oIIdGz5PcBEK5DQcHHhYsSZLrfVbtry/C
L9TRmPgzwKGgiK+PffazW93tmT402isuinwe+L2Z0w1wMvoZw1B46b4W/Z6jnQoEXQqngo3/vWGC
elSw3Xc6RFL06ajMWGfhNu7Km29mVbv3OBtYYo39sB9z+UXK6LBem+sa4vx3qLKjfQPr+uW0/tG3
1e6zJHNg8t1wUg72PyCtVarZ5foTPV22UL9P9Frd/i09Ep3jhDnXlhu3TALkmMoKXWVNlf/TMVVK
OFd5DOosqA899FKmn+FaB2FTX4MxbDoD+xAu4GtmaLv3jaovCL/5l+1ejcqjnjPal7UH3MR5aI7W
2YvRChIEdDTIapRf45ivAFvSLriRWFR3Ew4DUm9vB5qfe7w1QqG5mPZYwijr7ADcD8eRP4IknO9K
pF0MXi/GOuu3HOCHI1SFltUAdXiT2+yO887fgzSuYzHKFaYkl1zwETfU7RG1TJ9aeGO1btqvA8Ty
7Q2BBw4SPyq//TTW748L2VZe7h9/fXQ02YjpogM36e87cUVYt4JuaxvNR2CNQZw+wccM+AoJNkK5
8Eok9J7Giw06E2MxlYpIh5B93yU7HairWPdx2oOfvryfBiSkQQpnP7LV+yFXDMm+2HEARTDgM3td
IZjuKBlQD1SX1prMNri4r6gM8iALu6uHayhEosVj/nVfm3sg2/oRaumBRGGCatHUL/MR2DhWYE+7
/MNGkBvTockqjIjG68XSbUoTUb69UgNWmqdvty3WqHRgNa8VU/B7WNH+BDWSoTD7Z3/SzslEgEgC
fQve7a71mgvsWErchaUDmmDFdKEs2vcZeosvBMcQniAuO/yjsBhRuz+U8E2+vEE+gKwiPLJIgRgW
U3I1/3reU3P7+/s4P7YnhT/e9GZVf9jPLIOsPJhKDHc+R0sdqRNKBycm3OJnDIUWPkwEDyhk6/M9
UYn9Vne+Mn5s+BzxFKJudbIu0Lc1DCjIbKwl0Oiq+LtjoB4ZiDGwMbC+CtxbyDsCrrfr+O1QGTDc
KvbVqb5k0JOWzMFIUr1OHt+nCBtTT5Tdf4um/Dp+jZUQKFXjGMSITXypGApNMgGMf8n4FsCF6rbT
z/l+JgWaSyv2CtC7c0bzuJ+4LM9oPdk6UbQ+aFos+Xjf9mDSq9QJITUxLvgr5NtiYLE3NHcfxj+a
5eijwcteSYdPt1EuSAGyzmLJpWPG+s+zXAWsai3mz8zpQeeCZvJn1H4lW/joLUzTpvgmb5fRmYvx
MLdMxAMMm4RuEsoTpi+T695wwMkgBUPqoaljmNmljf+aK31cLvY0k6zdeu5gCiTS38Fte/4Bp149
OWavLDk9IP4CXj5+PX+qb4S3iGsDA4pSn2D+L7mUFM1RwXaFeh1egESFJbwcKQIR7lCsjbBACTa6
nwGsq1PGnlyxVPZV8X2pOArZCOekGzEqdecBMeKmx2RNRwhKmm5Ei66KNOGadmmpjUAtfid9yYxV
zjDIu46MUTrn3IHKjRCgdQZLPsOd4xa/4mkTQqy0PiJRhrGBdT8DVpeGuDuSEXHjoDqR+Yn9yLCJ
mCmufuIkFzQ9TIry6Nm63484WYAMwI7aBI8CsUm7rnAWGCt7+EpATZjkjHTVAol5QlXLbRRrsFB5
J35/A4UHJjhf5wlQwBaOlaEDoQN/seVnBstSCt7h/U9C6z8yVzRv/MagxH07a0UnccSL9gaLM71A
JL9+gwfSCbDYE8e1tOflWPmRq/bDyyr9xUBTqTkElntHFJrn/uqXB/UgL2RNyMcoyqyF1g0kB5wO
hPVRHdLdRlCW26My4pDv8cR/GNpmd1LW05CNFX0DEktM7dgTlsSc98VGERbw9XXg4VL0EFuVL2vp
oXGEjUSZwM0JNzMwT/711rKP+A2LnbQxxzfXmFchvuawRLNx/sdWoBPfjzP40imtIYzACni69NpK
f0aCbXEPJXgLNw+gDteCCu99BLOb35QmjdeA00w3qHI/TZ8bjHj5ZYYdBSXISCQdfmY0wv0YPoxb
nWSh3YLEe43VHekwNBhTTIMw/IX+ze0FxTOzdJGwxbdKStk/H/FH7WgbE89t//4OuF0psoyLwJVw
/Uem5oIm5e7n7cDC7zebiga8IcoPEyNQQBKLJ/hZjkqkaq7kkuaJ56DTHwmbBTwrBEHbYpsUHfMA
EHOsnllJ4g4MH2iaOxIPm/W5wCV6DuUGJcYGqG9bz3T4ETaAjwlbADWilUasZaafoMMWQBt2mydU
T6w9ObeXbRFJYqJDfMNcMMYaAQPCOVIkMTORgh08zQBmbHzdM9/l2ABuldF14NVUZPzbMBD4WOiU
bTBSGfxOh4IHRzgdq4afExiohEg9NLpAuBJsYcbtftALB1cHrIprLDntqnja70Nx4VNdp7QTHE4w
PeDjbIAafgNR1RDdc+pwof8gJGLZi4Qa09fg/cdRZ4PKcfENZiwHC5xPcMU/DnS2DuXUQ7tB8/SG
wriHyQOHoXf6wlSIWO2SIEioKfdtMuQ/cfpSOpG2NC+LMxruJITSsYoalkqUOsZvL1GT3h1NCp5i
E/nts5cxOA0TlxO2reYo+Z9BwozPyvpxKN37sWW3sRhsuf0YscGNWQPjcfTdmjOxsWvwD+brx82R
ib9lhhN0C/gLt87hEoLjw683zSWjn0CAEe/s8ICGRskctYSZj5Ur+3Ls9wT9r9rgcqpjvlv6+Hlr
qg9eoNY+FUgJJaSHWH1igYTlAkqGhpDJegWqgHcjkND3dlL0PXMdvxP7TK2N8TfNJD6asIb/Qt42
QlTuEosd3WsTWzUdhrsFzqdv8x+40jhMWDS4/BBzIcL4lk2X6lQwUVjlehyeg1CHYEnvr2AMbfX2
2rbYcsjjRQzyMBFhuBpploEk/NejtodumfGeosZLDaA2uW/FeVMYdPRO4O0YDCukOXzdD7N43oVN
Hb17s2t0H6ObTigunVAuMcRr9JDfCfxLqNNvKiLgDXSA+BH8/YbzoRtMqmWFwG712zBcKIteF9TL
58vV1/r+iZK+iO6H3s8pehgB2u8Ts+cM3OkOLTDP/NTSl2KVitpxSlEiw1lFS8J3EHKTQDQDN4t6
XqadSvGA2ApUeMgaQR5dx7i8uj+L6eVrleNufhOmWkENuT2u9oMdxAooadM7LVo82OuA91CbRsny
ZzV27yK5zbR1f86uWWBk4r7wRrA/Hmy9V4wLAJiL9XFYNgWcZKQMEwOHEhEeHtyaLLwyjTZML3OE
WoVq8RGfT6cPZDMpQAgUX0YVvtPQW9OXkzjjgC5q02SKatLXaKE8DfyMfdZcnXXXpTHFqoXL1uMe
IgfjD98VNS5wAB2me4n5RSOq8JxMlF0CZ9ZpQa89zlbuSqAEbBpeKOEwmRGbgJaN7qRaawsDYfBi
AMsA+ddt9IVMrnklQDwsoku2ZRHHlX2Uwrte50d67DQIumyjNv7AZkoP13U7rZFNfYf8U9t+kajg
frqE6DfqRbUv2VcIeYjFYdoAmGxQ8r1BM037mzjlGBFt8HGwIDJPMtbCqw92eNDF3ljxr6r1S4jT
MzCoNdyaI8el7MqsKOIWC3OOA65XbCzTIM/9/l8fSwIDOEiQFB4bnpcGgt30c5FYWl6dFu4qQC1b
F1jwm8FfdsaSX7E1iC8YFH9m1z0Ismw9jmxATThxtIwo+eCI528fZVh24fTNY2XEvAHO812BNoac
68jLM8iqmO8BOhwgIIPhQPPbdNByLLY2VOGMloOxHAu+JScfC45nEXOLjNtImjNw/EfSeS2rim1h
+ImoQpF0KzljDjeWYSlgQlERn76/ubvO6a7u3culwmTOMf40brNzDxsS0hoBN3KsrQfuhsC5gOdM
EjNQAlDmB4G7VKME/LhlcEnhU1vauS7qSR6AIdaTFdkrvwk6btHcQQdyIt1QCOPDP6XilCydwmBY
afi1CII6Tc+G1xhecfX6iMXJQSYkzJhuYLUkT5E9tRlq+fXP3H5BvlDwDkBqU6MXfWGiP/5PoPE6
2mUaG055dEIkVlg6AKk6lPvDMugyCMX7ssl/4SZjqOaW8d5HOa6xwiPFfNq9NXkKFzNtTt6AhItQ
dn/CivPBqDD99sI+wpP4igR0r9XJwz3nlzmwinhG6HjIZgKnxxw7bTHyxfr6lL/3/Dr94ZqjTdZ+
XQ3yBGC8y39g6hoiDXtALY5cYXLRhzJYxsj8DrXDWfL4SSNmb7rGPCfUnCjGODZ2LYH22EzQRPb9
67I4Jy3KcHGAOmIrOzYvG3kLaMGT1TSvjv0p4oILK6Hm7sVamX6J+CKzUZnciOUaeM1KHyRyyxT4
5FaHZ3NeI1J4Kr73aaKy8wYfv7czbuMb9Z50IxWdWbE35teajmRM9VdqMH6Scr5Dj2T9vvte4crV
7nFiJAAxCtMOY657r7Cv5uaVhDkygeARZ3XhDlZUWC9UIi5biPrZAFPiK/ckHHPMxWCO/W37fKUX
AgC4qVRSFEIn67qsFzWiKWAe0y30pA/a0TD5YKWAl7CzKd3wexgUk5M6dPW+oxjhg5CjqvTK2hOM
IoJ6Ar9DhVAXeoqBpYjHJ1YUr3v6DcUKKjV5VOlDjbR+JcfA3qiWiYmJD1UG/L1Fbo02S552FI30
AUzha3kL6wuOgOxV82XFMRGSc4vfgd7EUufLBHbpENTLvuYraM73xsfSr5HxsPsvq/90yvuQFaOP
Lkdz1vsylyHcwMQ0YY8sWk9Nzlg9yoBf2LWTF0V7L1T//X7UVqBbrBiN2Amcj8jP9wpyp0hJpTWe
gL8n/Uk3LHT7sdee/uV4RdOwv9yjV5fpt5T5O4UliRxgF0EFPwfsTimsWyZKXgSSy/ey7An4Vhm4
b2xxyBS74S98Hu/TXmj+vX7OiXDLEDR8iBN6zrlBmflvizUyEeTfD1VCIbFJzmGmiSrjz1r3gx5J
JQeYyhK5GJvX8E1ldfahp6XOOkFMeRtQFBMXs8fp84WRfFuvm2PWhKi0uUT1iHAzV0ckxuavbkic
Xn32q23dZfXNM0cvjGRdpjFNwEy+x4om/BdoWVPwPZy6c7omJEKxD6xQMHo+LaG++PR7c6Qf+/Tl
oFDrexOYoxu5iDiXGSwLkAZa0jn8Euq7i/suHB1BgHowULJKibQur9bNL1L96pz6ttpBH3tlF0nI
GlAfMDSURG5qfRIoMH1xLP2rRynQICsEJD2iFWGgOQyJSdt/IfUC5TPpGORWgvdge+7HMtgd+zRe
MIwEWN36sXldkfuNBrRf+XRhZ3jlMtZxjrAs0KNCTrFYTZaFS+LQ4AMxZDGzwaOrKMCB8CdbKoPg
sE9e/W+TsRkD5IDccCbxk7dyjiiV5B5G9PaBxaPBuCAdj94a8v66QCgWysIwA4oDIg7pCIIjj7AR
C03miGOMmcw09UjZAkURtSrUFwTeR7JvFOI4UGLT8K54wprY7HIDKf4/CTPpfZTUhDi9qM8v1byH
UYl68zc2qxQ1CL0VgbwTARwT6wDyg/+XeJ63r+KMIuuOtlEbd3dbU3wKVAZ6Am7AgXz+4En64PsP
T06BggxYG1SigLVOf/5bYl4mFurfKGzm7UAz9VH2R/WWlgFRLbF1aqB5jQMFKI/l9K4PCT/hwgLN
iJmxSwaYfMPvCoko4+w75gAkhuwN1iQSfoDsyUtfc4UuM+OTf9ZQD2zRu7vLVIkxc7hC9QC9ssmK
EF6ziiFsEeBwhSFeOsoDJbv9kRWMSOtDMsBxYEZkmVXEY48fl+Rdh/QHNKHITaFo0HNS1xL8iYBU
Y4ouxF6f/CMA3yVxGqr3DNFmdTiT0DAhwgX7xjS8YmocNf0tMaeXUTHCZQHhJvI56EQYLjw2ZupE
4xg7Xn+WXFO7O0SSN3MqMk82sfHQq2kjado2RFggokTmm74EulOFUMhMmkOQBYEeUEUVuDUwppwR
HiOGoC1tIlghZxDSDwLn/31XUgSBTK+PiBPsAEzKWFPBYcO82YSVwZgwd8ZD/fNPlXf3EZjRGclr
lgETSYmxkFYQc1zGX04BxJeiz9Xxc1BP0h4ULVoW0kAzEhzAvdBKAQbQS+qHChc6n6V2uOsQFrC+
rKJrbTMPkPKHfDiCzaDkmMkAqovZC9Hzy+6v74sShRc1EQYeeVEkv2U70sa0OKfs6XXxNdPRMt6f
Xh0SA8FQc2CXoGHGz0idQio/R0R08mh99r2cvo/yrJ4xygYj0jkDgGAoRvTx9NXVJd1oDxe35DEK
fpkY6727xIOx6bcDhIYKHnMxZGSzqwV9wLDti9P6hAYlfUaoX20ecTJQOh9lTgwYzsTd+CImv38c
GO8Sj9awhcbjRc3i6SKPWnS4BH31cBc2RiV/eky5/+Mv4GMZBg0Om3Eol4SM4ogLTLTqnPHAxGSC
4D4i0oGfWt4s2qiocet12J5ooGEYe8FDcIXAb43io6zVp+a0tAF7KdPRVp93pq3nxIbLIxD+egkz
xNJkmBLwku68d+Q+I6PF4MqPQ4zzd74xmBSMWrPjIwMNgUrNbiMdD3ntfKhEcfJivEBxdB4/SUVn
R4k7D9S8qXz03BLv/2YNP3b3BTCUQNL8AcS9ox2xRUNdFzP5KYj9C3MKm40FLnRyuVZy+mJq3b/l
JyAx956VGRfs005p+MaMb/TPO3AsBtIg3UfJBAwE4G2+k4bFlRA7yyQnLaYxEXytmEluChsU+pGH
p5BqTfd+OqApRHnNd7y/ItQTAPJ8jnbHiHKeSPXArlW105bY1ZYPPPDQ5lHjGvoKXz/N/ubua351
G2OmAxh4V1MNopDxe6hVJJTHX88kq4rYzUtiVFN+Ici3wlQ4rqjAEiSKlRNJKSZcPpW2iMqd8fJN
7bFEseY3hVuh2UD1yEiMD/IC+z3p5e3CAGiiGORm0zWwlHuAgOJKpB9MEa8ZwG/SM+ZcQE47GFeo
HZ5Z6Zlx0vCjz5NfdCHYqX52aqZa8g3PdjvdvCPGWQLCPmdNxlrRfE7eF43T9vqyThN2CG5dhUBw
hsQeMULpdWPzAPJaz3ro1Q407UsJYPAascGSkGKg3eOt6bcGa0DweikgkeyZwKbzfoh7X8gxX39f
R84Ge9Ejbhia5lKt0A9/w3r+7tldhUg4YC4Li+ucfb3nrB7LUz3n0gGLYfaaX782BCTOxMsaTSXn
ClwKaNjn4rNLNGSALNGr8G6G/3ApmwqIOVtbduD5F68W2NSQExwZ9CugXGJjD+rRxWP+4gn7KeNl
AHczICZmTEEloGuNKw8lJWIBAqrT3oTxUDRdKdjtGxvJpCagdPjJCzFFHQwNWpm03MaHYEVyQu4r
GDkgOE9ZTYNBK6YynaXkKJz+M3qKfMQdf0wQJ759lAZ07ZNPwgblKgHB/VoCEna9RR2BK//iwACW
EcJROuI27NkoglB6IFa80kuR7vYcqVerpS1ntwY2oPE8BX0ENVQCebftHzejp6tjuzBX6OmIYRsQ
OOyh7zAlhIroZ9Bbvr3WOc3rEVMp8KxN+96pE6p27Mt8o62QBoUneLeQLQU7HEXqw36DaOKVDMBm
eEdwXJY3IazieJXHoNE/8qM5L3iN+3Pf3mWiROd04JR+M6JPDPCyOv2v/7UJ+xA2zb5HkRl0/wyw
nKNcw9ZHnWlwTO9RBtIWTaAPd0JlPWGsEOdfbwXnMytIKDWnGgwBwlqMY9Ki9d49Jhpw0vcZSn7K
BslgVM43lO1LUmuEjxUhPwDm8pzeHRr+gDnwKQYBrLFrKjUaERT75K5A3eH5rkvnTlYyRH1H6Pgg
5ACmCMKk6w4c6HVtJQIaNzZUP4g3qW6v9AFQ59b5xr57JCAAxbMR4DlZ3twb3o56gm3el2HdVeBf
G3CT5MuSBUEEq4uar7d8N24vVgCnDmQRGa8xsTktURn3lKrus396PIJsR8UfMy02M/Og7YA1mYDL
rseHpn/8LeGEbnHtmq4cDiA87uMyVN3HsTm2EiZvBa9qu3sPmAtPAhwkM0ZO30yMDPbsO0bONqLM
HlB+EgI3AfqT8oFXBBTLcAgTGfce8C08J2SZdjyvyRiAY+NMAj5x7ynQMRHzBzKkU7ZYNfhmrIsq
b1MjKXeaR3pJxGTCBHtZ1SfZm9gPPuwpohRFx0AO9RPwOf08QW1IObc4/RDAm4d2wagzG4sNufHk
KSGDEINAKRKp0Hh4KBURDD0Kl/kQFK+UHtQDDs5OTliwW6pH9XQAK7OhSVF78/8aHdDGb5ESI21/
/aulT36NtA4NzoQzXhPTHvHEL2571ZbfrghpcKkplBcS4UVDzAKaPWYpgMFNkD9zJ2CJSQ/B9MG2
ydDWWevrCHkXqPoQEbHm2KJVMms4IEgaXzCO0z+JbZLL2ni46UbljqKL3HXqUgON+cAGLSIF9Aaq
9Hb6I+iZax9Q1JGjngBfGDdnMfGFs+vFFiZB3+zYTWp0aEy6Q7hBUHEnSBiOjOKPh0YeGyPkSQfy
zb+g87ui73KmMMCHN+CUp5aW+8QxptQsZX/GUBsifXEUCMEV8w3bObHaj5ogvCFzmzgUWINUfUWi
5vwRpT/DQrkDT7rKJoSmGJEQ+KnSb0lP3kTFIH1WKTWfmDlGDOgmUjZ/3Npq9qim1JPMPYD7OWqs
lPKd4/OqqxzPv0FIeEH5Wmbk8hvoB37gy9SiDD6T5d2jypqnRw0sMRo04EShc0/LKfx+2gT8hc+Y
bimRMJUzHCDFh4u5HCOM24P3N6eGJ29/kRKx7M5b8psoS8ncBY8rbYqFKu6DlmnDudhhx1Xcnke4
92dYkSScS8kpA26TvDLvFrh/2Pv4rdThAV3ZldCRE1FK6kHPWZ/CfEhjPCRdgiORYB7G2oKYdfFb
S2gZaB52TGtHqln9UYJriO0CgnjMgLBDD6Z1AoGA/FW8G+97vB+5Z9ABCDzJukC6R17FfcF8gvsE
6FFZUcrVa5i9XnKfaJG8q8P+8pNc/socxyGWcB93Oc/JtJywHDhUOc36roGMcWDdAXa9cyZ5CMBQ
ULj0O0zZ/aMif0woTtl5v4yAyFtmc4GxBoPFO+pNvq6yR3nEMCGsdpvxI+ofS6oIuA7auj5mOoxI
MiKl1fePu9+NlCnk03zDNT0SxQblA0Qwukjj4p31Hwt5R8AslnIWyYSxUWdsFosTDC96tL/vyafP
eR9kY8ioYlIYASVOGEzEBkCo+5WwyJhBICrhfi7yemz+q9dyk1a+AulAqTfR1vRDi3LFXN8Q8YM5
f6bvhkvxOiIGRhDEDEqnm9SJGPAoMWK09mbkj1hb5iuyAWr+Z8yAK5gC7CoWgHPrXqeIsW0cpmxh
zN0jGfYdY+20njjSfgh1+I9t/CJdibRhi4iDAL/piIPDXe2bFf79QAWQt7Ql3Az5FDeLvqTMLmG1
5gtZ4QeWFDyB6ofjCW83tRzdWc5BOUQpkC6R36X3qD/CapQZIyrxnNCFqE7I/I/IPcLRQHavewnR
9LloSbwjKjCXwEExByB7zvScgXcD4jJM21hojKF8eUQLbCun8jdDWGCac9YB7PLoEZh/39lk+/HE
MBWwdAJY/Ce/qJ+ycwEKL4h+HZJKALbS2cr8dCBjjKSYt8+qr3GcNz6nv0jJoPWdKBOSjtB6u5Iv
DtwMRlDzqpyRR6MWjQZ6IvuLAv2aNg21PaILdNQkBLFOXlOdkPO0WmqoCS2ylGIC93DsznkbQIKR
yO+ovML75gi1YynG3PfL0dAw0TZpR0BCQ56SLflIdHuIOpeGd3gTa0eP0KIeJYSZ4AB2Zq6113Pv
EU8rqCNyG+5ggBU73DiNTxBa+E2YSdoSG0yB/cLzReR8ge8jJo+TOw3QTnTwhjvYoF3EN4vVDEtM
WgQbonC5VlY7/aSy8Djq8Az82evvRHP4tG/xj/AEgLqRbDPcwUWSFKCXGZlB8adAHvN93X7CHFm6
TiqHzUianOgcARN4EnU8StiNGJJaJU+XeAPOVaLlxr346oNd8tHRKB+BiEgZ6NmopYZaONgSvE0I
jmLjowt7PhJ66GpgaMGFkmojZCfU2/su6UWQUBEy51d2twx78bbHz8mNdESPgpO5Ws4putjnhJCS
EpEzJa3z8k/ONaSuqQOcA4ykgifIyfMkAxcTLuPbOJ8xl8QAA/DG4d2H42C8kSEi1la6mBoFIyJN
BlE5EdcGcRxjeth8qylRJ9OsF53x092mG4/ZayRTbBakwTvI81PCnjy6HltneE8zZOWfXPoinAPO
a/YcgWQRGCAc1WYABu+OjAg3p1UFVU5zRYJOTpTxkJEWSbN7uSKC68ZaQY9e5csiCXvzD8HWDC1k
3k8TMhM2R0NAZOojIs+HqN7T6rqakEuFQDz51kI3xjFtEkXncySfhroDl+C8A1bAXOLuAn6AUfVH
PBwMrmJcFLIdLUUzbavEfmz276i2R4oDJxRRgjj2TRzjTI2Ptr8wxKpJ3ITVC7H1CVPMk39oc7SG
TusW6eqxqGaly17i0MCSkV8l8u5ks7IyQu+IPCeDboRVztXR0krBZYRXmSHQbGOExTH7nONmKiIx
pEjjoX1h2ad4nAuDPw8HUgELXJRqUOYmv1PGMrMuiFrdtkROUzWRD1dHV2+T02EMe/tX0HewtdAk
pVguEW8RmuGjAWV9vgIVfR7G9wWi4/KPHEIuwpsbQirj9rZSY14nr270ywgTJljXhSbyFaO7LMfy
/Bk/2AZUUwQLNU6Ltewyfaf15OZWbv1jmQPLhjXpKoaHOYERIWQ1MN6C3IPjz+VnDKQdKSs4fhwx
3/JoEF7jb/JPtInp/7GImJzrH/Qs5IRcvat3gv5eaLR0xvDjd/mTtFtK+ozK373lbFWEzPYPMGkb
W/c4WmwTaToBEfX0PuLhqQF6l+gxYzkAX2fAKcKeANhe3l/jesv8zfXHKoPeqJob2KUskEAY6aA6
klxxH65+wI/MCRnqqWl1BzDAtE7lzLBPya2dK7biYgCHCQtrFyXlj8F4Fhnn4WPbs+/jdqwikRIq
TUS3HdWibz5RcFrXMaMKJxjKvDI0I3OBkhebCsZtonnBCG20zrvrCCOtsXqvsdo+CPJjfI1b2OWo
z/zf9W1yD2+o8nRX9dVFnXHt/DcNIoSzzkYhBz1ProeMFg7/0LZKQ7FuGGSzwKpAVsjD260RsZ4i
xW69f5kg/aFmqbE8r0lV4dPe3MIVUXbSUndJuysdhKLcXjO6uB7BHD6L473axHAcA9tMGreMu/wU
q2MjJ401a5PSkdBIrGtSFW7gBX6mWc3dQ8tnHCHCzuxOq2/coYzdIp8lZCOWmJgFondzqDoVEWfM
WFDgjN5SIA3CuehWB91Hd2w9pyeKLwy4nddh+3FoDekmOdIKD19MoMcgIwl2nQwtYGYcNyEqV8Ao
ZrNRgKqZSMT47F8MvwZVfQ/XULQuF2SoI4VjojfUDF6yh1dRuJCXcuMeNhYuSc0ipb1AhqS41/Tq
iLuZ3nCwDmn5MeMxuJX2kVuGRkakSWP0Rvoo9K70+pXhqxcX/KAfKgIcMuArsP6xt6LJJOI/ZNdn
h/3Fb0c8HrTPZH1t4ShPZG+XSFuIHXCRCZkRQvGA8QM8jLQWkz1QtF0sSyQHzZ9EkwCU6JpcPP8J
7z7bDOwquxO7dve+0T0klk4sUQeHvm+Cgi+gL/f1qhzzSVW3PbOVWYCmDoFsPphQco56cR99khoL
izyVAGdYzx6gdUlobkWEwZmzAEMbTkX0ytWhJe38Ht0QUrFHRBkbxOQEm5U2Y5baN/6wRVxHT0Jb
V/Kxj9lapKQLdMZILjHoBRQ/3gauGP8MkAOvgvKIf32Tz4Im8h+s0OuQvbIUAuAIr5c3kQ+yet4y
3eIbY3Kx0d3uE1gCkggTetQe5S/yX6rgysFq0k97B9zDINQtMUUcFMCUznmhJSwedcL8LvCHctwA
lMgOucoZ7AHgzMNaz8XpdCCpPOCvjNwClsSi+JNHhVey9/O/X66TC8CJq+y77eDvFBneC/0VaTMw
chZ2/+g31b7IRODF3EHNlnEQU8ixKQm0O5dTstOIYCpHu2es8LjdrbPzXA04mVyDjYS4sfVncpt4
SFxTctYdlOLs5WysNLDfYQ2KgB5ph5P+M5WIxzSIqjM4Axqb9xybY4PqZMLowj3ZPONTVPS5k+85
4f38Hl7rIpNg4YORMDszLFwIbLfOvr5xYN/FZeIUSROiwRvDJ9u0Y84AsT7WmZh95Y8jgklsi+9b
pE6kmylSBT4/bk2flHEbAwt6JLfiD/0PBRUe1BxZ2onTQ04u9mMsPC6cQArDfyLWbPB0UAQjQ04e
f8WkBArNNnBLbChsw7+ec9n9mK9InvyLTbByr7MnrrjWUfBXBTAuk8GMRCHvIw62KcOD6WoT1Oj2
tMHXvL654qDw7jmHrPP1RW47N/jMA4F5oTf9oP4YWKS7vZmIF8kzhNN++4fXxwIRI63u8DwQ/zJE
MUyZ2LkqJ5MqyiH295xECWy3tI34EtzQfX0sqkCsZrwI0WHGCffgMewLjSzPTlVn2pHPBrRF8pw+
abj+jYO0G73kOUXyokJNI1OBHXX0jHz0JsQrwC1iJ2vtB5gcOpLzWvSACqMHj789ymV0zJtQMJUk
i23lkcR3Q3mG/fJtDUbfPRQoFCChhRz0ZRnAr/ayz5IyXRhEXodHegn0PZ+QdGtleVGdL0wDOY4j
QEnitB+6Xc518LxyXgTQEp4onc2coFLqMYp3BjwEpv+xTxGWWhgFwn0DCSeFf8lYYQ3zbqnXsM7p
AQMXOjSbJIyD0UBfd/4V/nkNqKwld6yxtxzBaBGcDCGvxn533YrNm1lD1AJE6Yvvhc366hDQx+WQ
9uYeiSTXic+LUOi3bAymB9CY8VJKC/VJSTUlqolwEmNEPBL4OSP7tjgE4ZaFTpr/cdAYgqM50QKB
Cd6I72FbQrPwCgkzoxYRqCuLBKlRwlKQUxCoDQIrYO0SAzgO+QsDLmmCCM0gdgFynPLl5BQ0OPhQ
iOn5x26TdaKjwszE+MqH/8t+2QO5wxsxmhiwSGpzweRcX92ATlrQD6xxEPYVNB5bFygFEBfxPwvA
GegVqneYrj7iONDLvnMXQfAIqZ7jKnqOzhkFqvYaMoHlmtE0uS0FBZ4QlazPk0ArgL8ZXWiu6LSA
GfKHL3yF9x14uPtjYsf/oIfNb5BsYRerEzJFiG+V8ldSJ3rAUPuPb6Swv3CWfBjA4DENFYNpjPS+
AB8U8VAI+8G2VaE6/dql3zaugCfJRGixXQ7bueYVJp3Ji+Q/NFMQryG0yxh/IC0lTVv8ZbWjj9dW
Gx7e8TnVPK6bHFZTgNKgSUEv7MZjJwLCu64/i9Lvxiea7sZvHc6azXAweyfsYnm1VCMtPPl2g9Wt
T8AoLSbhcl0SoSrPeivNwdcsTQ+bBHWx8zvQDixKW8puMQmADvCjvH7vMEe0o0FYgdej40eHPa1d
Ee6HGdbLGNwIEcHpfJu8Jnzi7ZewzsCM2jPGIs68sbIU1trgDhFxJGVBchUq/JPb7UTmqQDA9ZzR
WhmoDh68FauKg0rMEsbgWDvk4WBs5KABbJ/AzrdfrItn4MNIG4NddqiVmZIkEgoeDqgnut+XNRes
8kKZwkZDOmJjAwLoraBbkb4h0KVIwrgbt5rdT6ACFh1YLujXwxvx7hxtmCuWbciWs9MbjxAlWhoE
pSL3RAy1JoJcxFgOwidCA6hPv9zxlq/9wIPavmFORWJNWiUn7hiclCRzFieTnTdjYmV2YstRpoxp
ZGQsEdt8r9/EpGLDj63NnvsPTN3iS/oAayh6LPD+nfja4C9AiyKCvC+evAoiRkGiZbGAyCsS0SFQ
Zm+0fLy8XOgHvq0Uf4SaFPiX2KADzPD0HmGn7Y/RQSxwBMCv4DjgH0B6YehJsCTYBjchqU8rctX5
U5MTh6ndxF8yVEoVd4XHUtecnzLs+C0wRTLD3JwTE+H+Mf08CiDQfIYVGObmGpjTjxyBqv5WBKXD
r262hYdKokgwZPdT3g4GEu5R5QKixHgyWoqY8PYfk0PYGPIMWXw2/AGXz4grALvK/UOcaJbeeQeZ
j7iAn2JsJzuDWD4L8bVBnwnsvFmYAOiTecoJ/cL0IK4CL2FyzhhyFFV8ypoDifZx1Bceb6NsoHsr
h4GicMq8G9Lla89hewAs+WEG/cYDNaR0ui/oqZltxTMuCICHR+B8MUNgAPHJ2GZcE61FkBMCnfsC
iJVvyTxOcGxuKelReGqj74rENPZOvgmv2WDjrKYQKHwaphvdxFTya4R8/eMMEIwE4J6goIJDIDht
wULiCUGUwmo1p7wWwpvvuituYz4CypF/P0LOUU6oCB9GXXHVjHHnC9MWFC2vIi0Z6Q5xrgQ8KTlg
+iMizqb4QxpOhvJrIAKRCPKJGvaCTVqsiSaNiZyDwmutu39dGGN9dZ6QBnK30VQ0GFNF9LfAgtDF
T9UAisGdcReH/CosHSxaajzJFVvjGJyd2v2FbhytDIqfNwydwDS4JUDJQCWJwAs157FA1IDYofKw
OVDizxDo3Beb9DZDthsq0Jdf8udb693DBAfQft0ZabcDICXD/2CgfdmQwcXpQDo//x1qADONkhtj
yHLCmDxlhXKIvx0Q6oCcgZvCl2KuZkC3mCcAAc5NZLVwu5mHzmvZ4QfjmmaiJdKNINy8VTLuwI/Y
f64rsyd4hFA8i2Hh+JK7CPANJmmH24YbJh0YDo8yljIh4gboORQliLvfAVAy55LnOOtoAKnEI9Lz
Qb1BsKH8QYCQ8owpuJl9JU46kEaUETw/DDyc1fabLNqPPWBfVwmIpaV2ELGADSJS5wrT2d2866RY
sy+g0+BPsAp8czYvLuVjh7HCuPmCzYz4dbzq7FJUw9STLjtjyVTx7wAfpaXinJR8nVoS9bBbkiKr
5HwJQcAwgQbklBhOMUvWhf2uRlJwYobxjkWxImAi5rGCm8dAi87pn27HgJ17h49ID8qJgnBQUHHW
ZcnnAB5HqITaC+UH6SrYRtFOWQIWxYfO9xZdFSP3bol46Bb8TpYZcaJc6gwbgGhVUKnxCBARnpND
def4fcJmQ0cBT5HXAmlJS89er8fYZ5hCsDrz2Wtbtd8+SoxNKk0B+QU0J00LdA1q/pugifExT+BY
Xel2j38V8VseJ2MA5+axXU20BcLesZghV4RMqiAPExqETXaQqhgha3BybXxJmEXJ8xigDvMZiVmN
eErJ74O49h+7dySwPyofso0t6717eWeXSEmbbbOX83guVQ5eiHySGJnBLGoYNXgsUPnOxM8J6BiZ
EmBin8RiuyRY8Ju8ECrx6PPQxdHPhpS2kEmI3n8JpodXIRSQOdr7aLF90iK2IccQKu6TO+eUdJbF
bEIEj4NkCExddkDW2MDZMr4rLi+CHoZRftwGQRHsMAtC5PS/I/Z9Ng9OOhXr1sPFEUJMwCuR7cHS
yL5OS44duuqmP6zGBUeoRzJxFekh4IWP1SkBIh0M4QjIKz6zNWPPX5EOyfMkhr8LVobiyFFsCFoq
T3PK4oZhGF5SxanBOwkQ4MFHRcCKkVZiZAXJBAR1IrH13wbDa9y+X6x5pJBdEA+8ITvNZCPjNQqU
6DdkR6UuMW1Q0/KIsd7TSVyCUUXYx4dYyBHj9yZU8Kgb7S3v5Z92R3ReOARJT2dfHITIf21jRpYI
uDHxKeiq4MKItUDrVYQ3gjDPmeFf1vAsBtsC3C47p7wr3UFU/aGGcq42R/mMAaVes+v8f98MFgU9
Fm5odY/M5zUMO6YgECPk8TCIDGP4qGuGOdDSQLcZ2YAmLefAgOqtSfFd39af9RXEZNgtqjXa+2qN
6KQABg4HhDizDzc7PkPhFBGBLbNnwqUnV2sqgq0vjKpC1cHkWGZTMtlG4GC7L31ih51QpNWX82/2
YiAd/M+yP75GF5S+GWmnbSgfNwKwbtGhDwl0Y+90P8yMQMLJ+E06Xmovok4Bt/8FuOIP1+N+ah5w
EoeAQiQGh9QjEoiWkTDSk0nbSgBHA6OwwhNNbjb1kHPbY6IL6iVbGfMpqQZDCQWrFOuHNzKk2qNM
ga2mRuH4ZngKB23Zo2mS4etz2HGclQwPIMIQyRaJG6yegf1FA/gJCPj4d9KKQFLY2z8UqEX4Qvxf
rvQjSWPb/m7WxowWCaRRmf/mzMXJqPo87KPuhHxNK7yFzz8IOR6vC2HXPHfj1mebGU5kjwJpmFAY
xrBqcG13+1hZ4gpN4FeBFzD/kbZPoCxlErOWuBdyFAmGhIIHOi1naf9RI33ZEtiGWC2nPbIVTjqb
1cXyZgQKJFptIeXjGTmQtWZt9gO3ZgRuhLxxg8hnd/OgCWAoKLfR/lhXqEXWHI86s+/uw4WZckbM
B/aiSpVjt8dfB5UoQtGv+SVlNFLeX0JUXvM+ZEfLB2dKAKdOxafesH7ZiQAQ42PlY9kkJLvjWaQP
h0th4vDw4d6cJ7QGbw38f56THBwYCe0q6ZAOEt5Ijq85q/MSItbbgveRUuITr2eLx8utPVQ8NrNh
Xc6uEtvLecJ1PVuhvcX9yqm04I2iz6z2Dvfje9gNj2LcDgQFaQ8UWDNUDQ5bPr2d3WYKcxR4aua9
fRseSvv4tAkqE/HO1XSOyYav8mRTnehzzHXhPTc9oryJ5aywV1ivP3GzivyRGvirx2yHyFAhOqKr
C33KWVALI4l/8ebw+xYFr6NRtFRruGm0YRnnMxv3+p19OEQ21jcjTMlwuh0+Dwd7tvPJFZjGeM5x
xJGl+RrnHAotbUz5tSS7bto68006L6ZXBtEJjuk+2hDEXUbPCWBsb/dZFMB/ZHAFdx5GnLTgzh/r
Gj6YqbigFWQrJGG8HJHIihiWwYZMU3uRo2Y/1m1SZa3hPGYXm8mPb8AEgkNJySbODHD6xRi685hg
iIYh2oAkDIaH0F5Lkw5RvcArmfRZPf6pxgB2DaHekjvrfjzgebQOT2bwAXO+0JmqE1CCeokqBS8v
UwF81G5Jedz8caKw6wFvOOVWxDTv+2sNP/2YwovIA7qRFTKsakkJdoez68RkKSNtdxeKS2L1qRUb
p47RCTHCQznoLX1bfQpLm7sRMStqXYxIZqC5p9BRAtYkVYZAOpGkuipmewbboIuWIvDPCQ2IAecF
toom/J/KXp32x9JBgDwcyt8eVTq6Y4pPJWAinyw7mDIbaM4xWznwA/vveuBTJ8at+wo3DEgaYuQe
ExTi/xAThq9xO9Xn9wCL2QIWXGODeGNqCRnJAjNbuox2Eg9E4dBYWUBROxF0n7SLdletL39k8Qmv
1ZN5v+gad4+oHX1Xj4iN/8XZm2s29BcNULr/OLPnH9ZFWuQvpmxmADARi1POOd0ccZTSuJtsO5ep
IG5/e+FTztQ90ZpbwkzpzqSIgIrpcz/iJCYcKqUBtF9ohGmn4b2U+OceGG6b/P6K8B1decTvmbyT
4Jn/tQs2g5FImAh+EBXIBmPTJs7nFtAyhYHKjJfxeC0fkfqL2lGnUmL0QThAJNY59BjsLqHJBkIN
Ti6mR5iW11pExorx5CKua9KbiG/P7DjricyjH9KoO+v7CKHbL2KcU94j4HaM0hwSy5+Dp3FBOIZg
6GAQgRw3uXF4AYIC9O16EXgBykLYko23ZKWy3hZ0q0qGNi94WxMYIjQWBAuzeQoztAk10DrCQXyJ
WfjN/BWwewhEQ4xPIgCwDaFfjqyJF7N8RUB9M8bXSkyadUprTqvRZ/k4kndgdAxWGlgPQpNNxfoR
l48E4WuTut5tCDyEPujSAiyAUyNTAulg5nfJeiU9ynnr45QrdfvI6SH8u92PaE/zJjeWFBWCdRmq
W4LmtmzUKPGxrKPFTepxGyDSS5BWuF1BoObAbwLD5xQyDyLciFBZoN+luAg2+7V/3ykHdttfRjhd
j/HXN6+h7Zm8nI1/G856jqC8qwQpjV0SIsMmDBsciNvJvxDWLeTCJe9P8hr/DSiPTREcBmgmRyFH
UbdQV3RaPUbHUOhjzxSZXczPmtIUN9g10fYLkU0f8ugEV0YkB6k0bJ/68L3CJmTXaRfAn7j0zGTO
wzmw0SDJnvaOt/k3xBX0Cnse1lEVYx3iVDE7qdpqS2ajsJyyy9YUmlw0Js5h4NnuOduMCbgD1KU0
dphDPn5apFad+MCx4Z736KVICbhY17ksWAOmSSE2dqnLLfGQDpYzrH+BjjCGjyfqMep5jMHQt8t2
2E1BI5cERUbw7eTP3eDg6ehIqChizaGW3J7nlyk5VIQuMaeA38BX6SbvYFJySPay0SV8pi/WYEUb
/XMVdAvU8C54AM+7GjgofSLyojlr6PZtoS352OcIH+gCMASKsIW1+GXS5Exhkmxm7BbMGzT3Lbeu
YzUWMZiihMrhGTMx8wQThfQYEQnfkDNYmOszfrQDCutCbjDTj5l16xRTRA5s+XxYAupYpDDXQY2a
lgNM2hMwCV+Tt3MoADLxenGZ1gHacfbb/0g6ryZVsTUM/yKqAEnekoNgTn1jqd1iREGS/vp51p46
c6ameu/uVoS1vvVGpDvwsNf5LRARSdPub4CjHTDASRm9UDQyOaJ7IOXbEQyUdLxu4XPWJcKO/sjD
ExDneZvmHHCYcUXrgSCPSTkQLNK656JI/glkh7mEGrGMFkdvh4IA18jUSs2xoFAhAUIcFqwzZ3qQ
RS4kNSFfX8Cj4jdrwWshnxCw5LPBkb+H0pj7mL0BDJTP1eaYQyYy6y8kJJY7e8MwN8pB+8pxEZyB
oAgeITlmiEaf4D631Xn057pB1IQc7jJOSHzjZdbQdvSJO1MoUJt4OCc+1RF3lkb9xwuECQXoyAoq
hEZc4NKvl79JPaq5w2q+PQc5YhIA6uSGk5GtCiybeIqAkxoyGrw1/Fnn1RG+qEBmDuFzjRsQYeRF
bJY1xSLiVDec96iahHaQiBDUSQzvqEH+jZ+wryqmtuiSgFvw2RM4lAma1kFSo56UIxdqdEkairu5
UFAELffjWMCqPjHllI2Qw0sHldC6DDhuIeM8s4CLsjwahmz4E3MOuZtxlxhcvY1FR96dqQXXwh6x
rU3flDOEedd9OMMYc+9rQhAFowGFD2MREy/PLRcNnD77/Bq/1YF9/k/PquSxxGuR3KYUUYNwemge
HsEtHZAlR0TTshiT4tViRHa+8P7pv64erjlZxq6y+bD58BjQwyn6N/qaFC0H/FxZFJOKOFvC6q2Y
nIobmqPbtEuLMYSjBQ0GEU5RC8E88294CSCXH1PopgvpFdVI0HtIhsZ4PdJXbedph4EaTjN+eDSE
naBWyGEvieqEKvLk3lGJ5JpaK+JpDeIvTtL4wlBNvouKqihneuLIy+OI7FeyVTWSM5NPshoVo1WD
Axzkj/mxQrcpDg/g4h7hz4mKGgDYYqRAV3xblu8BWRLOZW6BQ7dbfQLQff4z2OqpvR0JjE765VNE
bvSNiGNdIwnXw2eGOmB83XxWgrmDhCj5aIVE483s4iBhw41qUpnsPWbMUuhYFoNRPfmKvVFmVB5d
Vg0arAmnw/oI7g4gy/hHBO+0vvnYFfgSQsk9PRasPR33KsV4Dpu8tfyScT+cF5h76Pt6owgiRhTt
AMo/TpyY1PMDh0XcuQNSPPk9EE1q2p3Hj4Qmr7E+BubnDDrE9o8bClkSxz9uTlZXDE0hrwIO65Hs
9lYvrBxUUG9q4js2z5DDaAhMAsTG9GRokTS5YYswfHVkJGRsAP2wKfC4r6kcXfLzSJ9M+y0GoJA6
y0WBMgrdaDDlUAVCxciL32bGba45V3fxWqDp1TclVCDB5VdQto21es4eHhJnjAkilZNKJCtl0hmg
gyvFUMq/afC4rc9X7/GMwcJB3dGU33E+Akax8Z5exwYrMPKcvfpDQewjQtw2Z6DKAMzkH87mFvEk
DwiVx79ULrCgJ+XFc4yrQIZXRLdNAt20Hm6ht2Cnmb6QAoNHE/AJeKll75iZGvAPwKWanWOAAr5h
YHvk4M575xm1K4vO2pBQVe86Y7eExPQ5W8YPnwYMAo1VhpQ7utCLXx5QazOVTqrlg7gCoZVj6GMa
uCAY1V0seC5hRk5J2R6cDrgT9CoY7lJ3IWl96sxGyuYyY0tIyMjcGHxGjb3pQsnVBKRiMpGbo1wP
AGYVYDL0CqT6XWzitPBJlMJOR0g3J8xDZQATvYFfimlFCDeCbmoBAqY+k9M5tobLYTCm0d6di+Ta
Yfz8LbDGAawAUKNVv6bG7CtOfQH1DTKE0uG2fh4oRiGQkf1WeLYAxNMu1ikLJevLoI+J5YNNFKVi
P1JQiwwzI6L9ILhzKM1UZP/0zFLSoB96CiOWyB4i8qNHak9tk+iE4pi3NbPH3xWrHAtddRggw4Kb
CYsDdvU6YY5G9aKETdAfLgTkg4IhjXumr/XZL5dtUofKDBWz87naY8RDyYU9w0SMcPHahL0U/VzK
GtmvWcR427iZ7PtEP7BwBYUvtiSLE/RzdY+6OF/1x4qdgKGbcMpdXG0/HMfyVbExUongB7gvzvQr
NQb5cRtRbs/6LeFDR2tKZDCxY8yGvT207B131w953viGrnpEf/tByhDtMUD4RtQs2zVLD2fSx4fx
DDMfhzXpwNGKoEU0Ipr3dRGGgOnGbAT9gWLF1JhYBIXCHIcaN+tUAzJNJfwCYliSb977x+R0RcQA
ENlBYmAYhCqPEcfh+N/q/HDKQDmoEgFPzj1hPLfpHAlY7ymUVLzXmmsnvqDyrBqdfUsvy8+WrAGv
ceXxbpEzJXBTmWhOHqkKVru9QwpgDXz6xTNEajZW4AE4Z/BZd06LW2h9bv18yvHjr1+/Dn2428qm
dxMuR5GIQgJ6FaqTK+gswG34Ch8g6GPFcBssTlMzJS+CJM+FiuDs4xME8XY/R8N9+8aYA3JQhI3/
jMrRIHiFO1+dV7RDjyUWvNEwWNeJktGo9E8jDHcBwnOP+yX5khPFqxxAJcr9wBkF+ENndWAlqpv/
QhJNLr+EVdr5Vrecy6KG4P+G5bGNpR9woZEU6FNpqh5NeuIw4R9vEb8sVSr7+fGN+Xn18na1owTP
COnGUZvj/p4SdqHyO5hc9dHzKB/JWcEFiAwsUGbfoHca/zNRI1yDvvyyyXtXIT++tvKwz+PdyALK
JaBDwf7gm+k9qTxtzp/myyvOj+T2c3YVIsHs+343Jt1F1OUEt0iPB0I99LWLjKd6UdGxwVV66l45
MoNyMbAchAUg/R8iwswPmjZ6wpwzznyUuGfHAMJBkkIrK6xJicjZ40MZFiLJ4VWE/N4KLUR8n8N8
c8521y2niVSOXgjTGSNfxMM+0j55/LzGj6A+DPfy+OG04W2p8VET8VCxPYFHEPnM9WEkN8HLTTax
k0LgwdnRkPN9nCtdXf4OlZFGAcV3Uz79SgsaIFPvEQzW3GPFXNSOPZeD2n6mZiZHN+5rNK7zsw+x
t/kGOf/Txu9tfSIl0YFVWzSIzuJ+pcSNT6BgYrIMM+gytxOPh8hVBUBiGViSVySSGbA23klmg8Y6
XbAglJHlMygF4Mwgo8Y4n1CY4XJ7Qi4x1vDKMlRXY9TYP23Cy3aL5DbazfF7fqffuD1VobEgpy2S
N8O0ji06hS/hw+sTHkRjRAm88466DXmFLlp+uClgEntrzVtSi+ZEkTRw5EjGMfk22zIPuxaFFAJK
TEVjCT82zSpfl690ffB0XttbPIBQPoDqOg3D82DUTGkyTbDcIWokR43apenX1jEULR8B146NcGp1
eBpJ3b8Fr3XrfGPUgcvdCOYrxsDkVkuMO3DvbHBeZszBeWwTBwtgHxtNaJFmfXMHqDk0G4PqxxU6
Wxrt25hUDW4xzqaX6AYSjtcNZ4/pGEZooq/d9rIIHZHRXwGj9MGrDPi4h7vk0rj6i/9wyj8gvdJw
iF5CHzh/zVXvtTizlDFgQvKKZMRMsiNWL9Yy8rT4ImK8yArAGN37wkCAZ0xa6HwO5yhXz6veo3XE
RWVGt7aTA+BP9BR/7GVyJcwUDbS2bdcKOmgJ/tHR/ioiJRwhRWZ6I8y4Dz/nUEGwzkO55koOMegT
R6E6XarQQdFvFWJMNfuMARVbT09YPnkrvp5oDByM50uVnZxQKNk1D4bhGI1rNS4G0s/fC1S19D9/
FSXyVCKKxjxi/gtzvENevO/Saqy/3TOI+VHnXoavurtPGoxq55nb9fzNDYJ8aPx9ixRwea+MEOJe
HnYJNMGwGbQTbYXQ653eobEzY6+++eIjLIDs9g8SJaZ8t07oUmj6JrWgiw8tBjiH/wXX4YF4qS4d
u+ixzAEiFWH2IIyUjORXmaIXQ86GbgpHPjiqsrhuOe1oHpM1kr+v3Yf4FkLrT/PQrHNMKR1yaSmp
zMWhFg3qM73dXMoMXxhXEYqTCElEPUd/1se1tb0Ehkvnc8gE/kyxfz4b7A88Ctb2uXwub9y6wxmL
JcJIf1g5o5ynvHdMrwamfPrWFmUhH/3l5xHI2zrpE8m7rnmE1IiPXCjDNZsg5AcjOC0W88+RmChQ
yGNt0qx+DtssU2JjXCRC6d/4FirCWb68YYmbXE/mzwA0RpjUnA9sjY0kWNk5M+J9WlyXd1K7Q1rF
0gtHDJYbAQzByY2JnkC/ZZtTdWwOvWZrLdiiDoWPL52KEMNle35q9pCuchISEB4GBBlGig1rnTG0
WLZJuEJK3GjL6SLAlxxTMkpB+YCEWCrbJpf0m7DzEhRFwdiSR4iJhCsKUkgi7QHdMvNX/ve5ismD
vV9laN6S7sVfGc6MqAprktBLfrK2VEZCz3ixKe7hVimH3tukUtHXr37DPgVawQyRw8BvqgElgP/u
tJl6AigoXSztRBSRFkccn8P3cqg2x+Ru5OGFi9KGACu6wnTDahOezsFuT8MfMD6vmbVwAVbr4laO
dTwIPPSgDyBhkeFoqy/q593ohruBlwZbyzkDMb3P3bW8OWY6XF4CwmLXOIEtsV7clvl0N+FmYqdM
di7/oUbsml3tskux9cjH66o6MSkYN19a8rX6xKNsiwEpKF0lXn7CzDi2iF3zPy5UFereMB3+yMf+
tDteSbQlRO1JOQjb8hPhzoZA7vuKRX4vQ7xcXowWBGdKnb2bwb0C7gurzXcOTkX/H1WUN5ESzATS
JdJvpf1foFthJ8NC2XvFPfh+p+/K+97+pHyhao7FR8G/mbDPOO2LfefLUYXABqwBt2JkfrAnEJc3
keffmTKVEa7Rcoy4A1CP1GDuz2Ew8PBbphxInCp7sXNR5MYm4zHE7N8TPWYSYNoKLgttDIPttwhJ
UamennCjpvt2jTEVSURJJAbo5IAhwyKjWF4j1EARBhBwwkYJyoPABpMwAlFdJNPAr6InIaCNwiaC
HFl6qEKURmhTxoR6CNgNC4f3SapATbr164+OHsESFByS4GuF6oIseDxmaBVxzlSx5CoTCyYKOyBH
2+gT3sbvtYK44MAhjWxUgGl0MogyEJvg5eP8TBxhbKQdcpKw4NiPICqGa+Hcw0SDEg9RCwIf2aZC
jFxklm3vnuaS0GNZMx3JEAmSCIQatzwAc/KuEHFBmL65UbgUHKZsKuHQY7YGTmVthiJC+iVKErGs
DAPJiRKFFGwuZRVr9EVgWBaSM1vhcMaKBvl/GHxjiQNgdKs83nk1bSb8/7cbAAYjeY5k5kjLdTQC
tvbKPpDdV06hpA9MfAF5Hrjm17kiqZL9oSH47prEhF84v25nP5GHJdVXhDV0UFa2WNfA3QYjBTkY
GtQ9Hy6JEDQskqAGTDl68zmTkvYl8dp+LOhfGuUa088XRT9tlKf7/jKBrgQL94d/uKl5NON6Wsyq
WRkBsRcZVlgzFkudscmj50gJdvMCYcv4OrssrE3FkPdziyCW9aA4tZ7EbFp5mB6Db/ydypH2S3oY
meiQDNjmEBwg22WIwNU+HaLFDjlzFAdrNCChikniszGQoszLkTr+vpz30P4c8cWmr8RMzWnlFYnm
3kY8A3lUknLK3U9k4ZkYoi368jps4TzXOayWHHwzxGnzEjhINC9/O9LD+OHV6RJZIyNSJ/fk1iU1
kf62RbAJ2zdbJgHhy2ERln/6eriWxAQOybN+R0x4cBo4Kwn16lzGNPQMp/9/r9scORZ+wIfJIXvf
/A9SbVS5gMjSynDr9W7Ctoao9Pl30emipJuSJUxAfcynO5e/nHLgUvSA+XnS5nbDBpk0HMxQ8Amx
EYdaSmlJrTTQ/qHkW96WdVhj1Sf/zWkP+uyWDrGKmek54/2jLhkPMmxPxvwyohiBb9I/7gNGjQ2h
5ejCRDt/pCVRoq4RfbbYkCxboIngedPvQfLuh0taHIyRiUVoIIIFX5+w5BgIEo1sDuRycltaozYc
rK8kuWDXx/hHcS+JWCl7U7u2Wu/992DnnRHODVSZvMbN7d88lXzSTw9s5mjLMyw3Y9/Ph20v+R5e
hH1SUAeV+oOvxZGyfAlpD0FL+swZWsKyiY8TxiQFq5b2a0VDhh52N6SZiwEbQPA8XgIkeo61bYlu
1VyOD4wfyrpidgN+ItfVfwN5Pklnw4zEkHz1v4CCbjE+jzFurS3clhLlnhePVF4OR9P85xuahAPY
MM39L1gXiBb71vQe0dWHrURxIZyFO6eKNHDTZ2wC5Cj2RPohkfGPnide2pbTe3vQuPRZHXcbxDnZ
cN/GuKw+nALZbuCBaDy7Zg/UEgTSwQECHjCNbNU5BtPDJWhJNC1OJT5MmuzQdrD0ItEG8WAxqMki
d3OGciS+PK5MtLzXf5NlKw78RRH1Bw4JSp2IK21kg5JcYe7RUIyvlacbAYMvcyh3gsUcy85NUAJi
exqu7ZPyS5Sog8Iy+GzePhHLp/uJO7wUs80ZRqqyTZwotIRMesSB7B75QkqHd5ezrPzbTVSYSII4
k25yAU3rRqVLZB5PDo3ASObDGX441riAzRicwdha4i4sEK24fEhorWIegZxVBFMtn+NB/n1u2MUJ
ev0GRDN2l9WFvow2snYhZytNc/khDE3NTzEh/xgPGnENsx3RxxOZVFhO/qLKXovVff2rELsoVnz7
NVb/mDflp1NY4orS8goAw89BCbnm7tImVhd0V7c/7CJmC53ERSlotkRzqgttwSn4frgeVMO7BGfh
E+SMwFXm1evrCu8Tpnn/GxEhN+gyrXAVWACeA06xGGIaMVxx45iaUzEZ4sEBMB2k7YKuMQbnNiq4
lfcKbOEW4qXHh431bD8k4mR0eXpibMuTLyfXi6fTs9DEBcHPKCYBzTlyorNTXUwr/CO4Fbouvl6z
h8b58jVGixMWx48PgLcDmqZuGgc0uaDT8gSldiZ0izRc+kdY3ZUFcRp4MyDMXpiyaw/7eLMaoHAk
QRDpG7s2pohoIGwAu6k+tB9GskvhjNFHKHA7ZSjox/zYRcQP+ISOPBiZmp2Piu8WoteYVKGCo0je
G4KhAsPaaGmFUhx9+/o2EEkn+m8LPZDdgKvgt5Txy1X/mfo4YZLccPgcGLDwb7BjHnSkumpGQD2u
gtKBikCYgxBZ1lJE4+DFfa2uG4QaMOIWSaz//oG65StYaJ6aX9cBYYbfbq1Zc/zjsPxIgsn4IEwP
/CAUuDiiAN6PjhLL3A6J1M/jnfGnTEywHYRIlCE4skpFxyjPEYvQYO4BLkF0/l4ywhQjE1CauF4e
3wyWlLjAUU3owBl0ivQWFZb1nOggVvddg6UnlKfdPq/ZRc6ExNI4K3M/kWww04q5aR6ZZKM8e5w0
7FZAOgRyp7Dt5hjKCzKo9KCXhmJkA1fgKMb9IrhArIhwlf/T81gbhvbgaExJmMc8ROQbAhd9w7mC
rpkGBdpwXm0gM0w8bec/sGIaxVC1XrGKlAdUxo23wz9t67ww0QI21jc6ElSwzCmiF+H3sGAk86zY
MGO5BPBNPxSecfQEV8wUTKiQakQZIVQZgX6y2vARrK5wTEKt+HWvMJjSnAcW647wuBbYT7/h3230
d8Xl0S3pk6WMETPulKP5GYoVAdGeo/FaRz4PeWObibHiLJLh0kKLgVR53Iulux8hsODYgb6DSyPM
9ZwqbqDNPKuYkh7CpqVs6lGz77xpRVQVOgPcCAM6q+8oRFg5Y8npZyCSYyy6vnbC+aL4A3p8eg4+
VnzempixYT6OD6haGesqrCjMJYE8JE7inE7J7sSpooSH18iafjzMoG75d/chnqdvrIKgpefxGYN3
QkA9zJ+0cx8pfDJO1FbHo/sUbrowj7TImBQHajTQjL4jYWZWF6CwIK1dZ7ND6G8Khpu3RxgJCORk
kDZH8Lf0Ra8pNzHt3ey3DyLLyFgCgv57df4VmoNRnLJ6gxAlATBcOETgKCfDnZP8M4BIpG3ypm2f
gF/FvJezvko/kjc8SscBD0wtKkZYb26N4NtbyDWCjj3l7gOsn9EzI8Hkve6viK7ePp0yKqSsxd2O
RzeuqqlYnkh1/jrDY8VqfaaFIK3OLk7RejAqnwkynxZlHklSkid6KGxRSIHeSL5GLDy4SXszvONq
5k+F81UUxeCIYeUadviOHYUMTBOW1SP/veNhciSNqgxPBUODJmR/cnl+6i7pHgHWL0Vxi8HvW4mL
bk1zwA8EVosacdNy5IeLew/ngx1Fz+61CUiTGiouHr9cXbCMWpz+Tef6ye5MpXdxTt79wc5hxyoc
jgF2GYG7wwRBcpP6i25FJLzw3sVL3CC8OWPaUz0BFucB+xp7nAHNDEv3iC5LXOKVNm4o+SPTh0BG
QiJJF/4R+5llqx6mILhY0Amd+QVH9mtp8fufbAMgfeuH7jLNADzW9p88VxdWdB5/VNYeav+ABjhG
ZIcyfS61X91TAikNApammPmQgyEHid6TYvJhyxGZ2Tw3fbT7OoMdXDbOqEuIev4XTugkfM6c3S2n
27OpsSJuxFhhBENEGnAX0z5BnYbhG6xCsAro2hl615RTCsdleV68v0uQhvac4C1k2MLEZyKOXdDr
zH9qJ/Ydac5VviLvIGhTH5ceEUtQ8V8/n8lYuHEkCiaavyLNaU0nOTZ9rD7TdhiToKWGyu9NDa9I
Ee6L4diI5VWHAAByC0iJNZ4ngUAXVAXZJ+VdmRv4eszTJsgTg4H3DXYRWEvFS/feKS5rcLTOK5A/
PKCuzmPwrUfA+sqCRfGJKJA6M8RvjX29MAjMeLvy6syJ9+K9LRpD33seKP4CtnL+XdF2OqN67EWy
5AqxlLyva6/bv9jJBe7SEfWQ2pGONfu5rOakshHazZQzRUxyAMfcITJKzVDiWS3hFbyyZ5fnWz97
ndQyvA4gMVm9wMd9sVz97L2zXBSFNVBoOcX2V/xGozLGHN8C/duPn6534I6IWmvw/bYoEkCMCDP5
ZTEopzmWKCA/jMIcU7ZPp/uzCClFJODdfcISMmYhTOkmLDryGCx1O+CrhZBbK+6B64fxlXu7d0D4
URBwNjgUcxZTgBJ/OHvEKAfqsfhMiAj9uDeSyfFKwByoLj1WDDi8c8QMF1QKzEVklXDUxao5MegU
Z/mw3GqHnY4kYLsjzHj2sESKXXcPP3uqQMSXUJG+XaYr85tUv82+Vl1s+uWMzAWSOITpWnyKuccR
yN6jtQyA3dcqKBF6bfhir8LcADolMWg5RZWax8+pJJ0IKeGmcL8uiAX2byHuhw/n1FdiBlz/giFM
zyBfbVqkOLmRDFFkGbE5zG4HmNq/x7z7J7Rs/yT3jvQHypg/v07enoH8UKgksHyBVhhGDM4kojkn
SqQCJMsO4Mobh0hOBJfYp1Ti99o+wFEVyglRwB5tV6P8JL8gockVvge5hbODjJswJ46pmOEFkxYy
KW/YyJDl/V7WBN2NSJxb7JZEe5K8xRQ8k6JYiUP9F0LZJzpnI/NAgfcQk+Mq6KiXSM0C8NFgN639
Yfga9Tycd/8qshDrgUg1rHGTMsgZWiARyAAnySh1I3cZ3wwsOOl60ZDwabZ65qY1jJovrxEC4qWw
DiLqlx4a/+sBXvWclZjxua1qRhfKMDdNiD3ChaCuO5RHrULabX9sj5hiosuJ4q+U0ADS8CWscC62
Ktwzks0L0NCOUkFD2q1pk34pyBg+JHNB9yVphO9DdRWZwQ034JrVW8f5RzrBNCd5bkOB4OgdKOsv
AR9X31hhf/8CweF/T7R9MX6RrTPg0wc5VYGL3XIFhzzWplXkvx0u5vZCDwqnEuYRK2ahMFZ0RNI/
9+b2GYbmObgB6LPcfW3Q+mZGzdpe3kNR54nqfWn4K1eA8XdmbvqrgD0ntVdkZkC8M3flZ8UZ9c0q
IjRwIkYWOUl69VSXhK6cUymxOhQB83mg+vIuHmRR9PA4JTO9B7hZEwYNTkHNH3B6f3hr9l8m28gO
S9cCoIAtJjXpwPE+n57HE2jDxXOhbkr3j6Rtn8CJAYD+kxMShzfxyo6M0SeOu4A51Bg4MkP4lvGM
TW0XiejGbwJSY2Yv9J7c29yx83wqqL0LNaFBuXzEb5r78COy2ezo0Pkg6iiCIndQ5ZJWDM7YIMDY
uSWn2wm2lWMx+pmhpcSWNSKtBSayDPL4SQaUiwcUWbWyJaKUq5FR/OgXZM5BS4BVA/igqasRN2J6
nrA1+xUxXbdRFr5j1MFzGI+Qw0fjmOO3RxgUsaQoP9C+k3V0DYyhd0bmeDshxHMPuLACHTXEEjjC
iuitDNro6VzSs0+eeqA6tx/g3cAcD46I4Rai+M4SFgpExpxIhCS5iNvs5uZoR3qSci4ZIl+b2zKW
3dOvsEogevaLGEnLgdSxoJgSo4GjBIUu36MmzbhZ1LM8d3tY7j5oeJusyqOBEt2HTgUZtLMB7lCx
skrFBoy67N/DF2lqPmCgL7toScQDBoG+lEFo2RnY/EGJiPtREmuV28Ft0u+HyNy4A0Nl+ULQMn7/
NotmoiXiIBYP9u9xi5w3BeWulnDxIa6SmcWJYNK4IFF7SmMmdL0sYZwdsgdG+MqAtv4+hzqtMzDK
2/YyOWeXEQmEi8svxGdmWeHr6ZULEycG8OkQ2nYmxY/JZfva8+Pf9jtqSYueEPC1yLDTQ3eTxZDR
9XF/uKTjglQ2Lgli+yp7APQHhIt7OADoIikdEHKZWhQj0UUwAZ6rSXWPTTmFJPx6Q2AQYnRWOihm
7r8Xr1n/FcnOA9Q7ROSsybCbtimBiRT88HZbApGAWJhi5vhTisYNdc1ltcW23xCbA239om/Tkc6E
tqOZVUf6n9nb+aaJ4Blar3TpanF7J2cpOSKHnuhEYudoUmv/fcopZvLewhSNaZ+ClQafIU5cHGZQ
Pzt3h/mJw8OmXxIm/XhFPcGifUSoXw60zITMXCM5yl+jh/zGrPb2eMxcIusdgr/BMHri/Pib6rrj
mcYdM+ZV80tuaC34JYaoINoRsSY5EtUusvtAj75XQXJWzaKEWvSfX5/vYl+x+7+bSo8YMX5374Oj
kPf++smP1mGXlIUIHhz+dQtrzeu9HD/R5+Gb6MNJ89Ucg40XlHSGMnvUYSZ6jz+Lmk6zc0DHeWkG
Awc6AMPLhxM4kPHxQ1R7KbsyNH1UzLiC4qYj29lYP0D6/B3tCYyAU26jiZBO52SEaX4XDZzH6D3S
4w79tXbsHfoz3OWVOCi8og3g6SBVxzeSGqY7n+mWu2pbe9pmEBRIku6GzfmG19FsFKxfEP4wovvd
cSh+WH+y5mZAuJ6/hzNlCl10x4//VG3NfqTHfAGy99603tVeZh//frpFRGLLrCd7aywfm6P+k4vw
t6azX2GR7MLXh7YkDen10ZyCbct4rkYKvCTyCmcwHaTK9IbslSwFF5p4BeRcfOzqBLj+oI0Vm7Th
dpPgfhqmNHyQMHYAKGZS45aibZlcj8MABhhuTQIpL91sSfd2IEfDZYNtsw1V3eHw2Xrgk3qB9QIJ
BTMwnUHZJd2BlsAL435mymVfqJ2hFn8/7n3NkvegqzjUCHLjKqIBOGeoY0j5ES0bfFNHtp5/A76b
Ed7Gk/hyqo/3QGBZOvKCD6wyiH+1ZWyjPZoWK5FiVIM8h9KU/otS956TwcoIKyZDm+eTtULiAZ6Z
YASE8q2kwAzamNpWuw6uPw+X+qwYRZ69pKMZfRf6DppmwUTY/CxHgDB30f5MZAH+8mp9kVgLBJF3
nxKEmV0m6DneKOXPdF5VPHybgTNYqgkuUAyTwspMody2IaKWd/wnJ/i0SRBASbeU4I+39VLa3pfF
H/YowXHhyowxLoRkDrD2xuclSkuI+AmjFenO6ZkpLacmb+i229q/rUhhvE15gYhZ0WXCHpaHK+se
0QTDSKSNE4IaWv6Hq4B3EkMhA+GBqMrg5lozcvigqzxmTUJ4OXFSzUSIB/Nd3cfDLTHPUsSTjN8V
kgeLZmCRO5G7mTZGToCDDo3Gz0mCyEaUNe94oGGOkIHmxN8+YWkpeeL11ht6AebMYIEUzH959kcA
fogFPh65HZTbskgh31kw+rnFBqqYwJomJh2DxD18hcKxJ0+vi5r3Q1reEuOL6EOENV82EIBSpBHG
nyPdPRkhWwpp00mR0l+Om/ec4t6n7RyWC3eaiS54yGURLCCRr6yN5Rr3UIjPPwSvsZe5202RQBJZ
ACu5eHrWT/lywPn6sUv77ArdHn+A7h3oE103jvUFJC8Gnrmw+KMR5wGdGlRpgDOIyEtob3TNYECp
/GH++h6/R6wFZCTufpLTwJninAJr0xHdW2jz5YCv/ZLIOiaOMRPHA6Zcg8Sla1D77QaxbjE6j14c
RIiXpgYUBQjW9+Bn4O6CDqH4Sic2S2R+f7dQvzYUOq/XQ3mHEvpEQuFEmTPgApqFXdLjssVZjJkJ
HM/L9zSROydmY0pfkXGOdz+AICJipfanyNMwlPEWYpKCyDcBchWDzc2gXv62P+9SalWQJMPafhyE
iVI77zn/lm5Olx+4soi+2RXHL1NL5Q24LVhqcprr3EZPKpQFTOXqi1Jjl3/y94xcostJNh2KUtTb
qWLSIXVqF0rWSeJUI3zocLAlo73ugOp+CXFBf0WwF4dZcCpaL8j6QuBNyaCF2sBhe1UB5gGvYHB6
0YVEv5hJ3a7OB4JgbNGNOCJgaPW0oxk0I7KpFwNwd2LxsdazM9eBFRJeW8AlPaMdLm4Vna8/DIBl
xMZgQhUW9rYIEZFhKWYrirjAPDCvVOihyFVY35e8Mvxr5FRTGkGywJM+lyI9e7eNLEJuY+AYqoYe
IyYt/8r0LDGyWRkFk2iI8dRwXwtZ8JuwR26R0ktpBnAt5+diLzgHBeTIc/rrBfj2WlCxgLaRNT4g
azklXkkznV/ch4Cz8KjA3NPedn2w4jtiCyPllLH5AY0HpAQ6sX9yqm+fiLTNcJB0S3K1nXdGYSpw
NCAtJ1lmX2Az7ukHBYrk6we95hFOL5F6cSW9SdSm4WAGxv9QILaHYxewGIu6JAJIik21aT5Q3VBO
Np9w3yaAyARJ4aQZtcgxREoHMggpqQF9yWrFxsvLIaTqEdzfMQ023TV+f5zLFQdwyXsZej0EUsvp
DeG3ilKmdAc4FJ/JmecYU3mguyaYysUjKTPogUWj+1UEKQBceHVWeVsrhJSPP/6yCed7hmZn3rmY
V0nOpes+sIKVWMxOprsc8BntkiY5kZfraElGYYSnZdAB6Aeo9wXgy1H3Un0FEk6+z+GMcRvZuoRl
ljWVvBPOHx15zbSioMO8iw1IRSezRRPX/lhr7TB0zymv7PuLv44D8nf77wiJufsLFv3IhFmG+m8R
DFaMbghZl+SM4zRBrqCR1hCWIJsk5bEqkWvEMe4T92P41gA3NY4/icgFMAEBZ4J13bL0PgH3g3Vs
MoCaEKKaPjnEWFQPrqo5KjYCGkk6SO4HQv38R8j5kNRztJDSNwMvea/OE+wd4I43GUluQATXALwN
eKaKDCXWNB9KCC+DQo0SvoVf4keETOOCD3V3eMz7v2pazvHgoW0DoBWlM7kLrBsSezLmcUhLTkSo
XBcU/CVcX24oaeCRosU9BT7LJWj2nC1oLQcJJnAg6H0iUqLXiGio03mLKMnAJ82iGeEkEzpsMJxL
0v+qK8L7CScqAbEStjvcEODA7C6cCmWeS9b8cwprdDgvcQMQjvuJHyucdRMpKn5oM0vMEWM1ZFck
pFXsT8vBkbAlLB4s9u2G5Z9D2jnikMIlluNHSZEPjAX7mhORr7zQN2jgNgaCuzLATTLh3dDHIITu
H0LtbkGNjQJoH6hEBCIXXHfILiYD1tyrzziVkSPmIO1bmjMtMn+0aJALzrE6IKTFd3YfY0N5BT2K
EBR3dUiVLGFmPJJg6UxFdx+aypVTna2XlyabroZn6Xil7mO7C56cWejxvP08i0BWgrZM81dWU6eM
D5zVphHVMjzKImIX2kwEf2lZx9IIUYUl8DIf8lH3E+tnI8eynPZliol2hv/rvjVZOt2zizgB1TKH
fBjeOT8BSqea9KP3aji+Mu9O8d4hgzOJwj57nNDXHPBkzpKyf55hlXasUPjJwZR8DMj42sicYK43
CTfB98wdLvOwNhj1+C5CCjskVhd3BXvH828BDzEyehxYnJnYqs3x4Z3ibKDjyInIA04IAHcfAUFm
LpHJI+oY/tDQZw908ag64XnCs49kPkcV20ffFuQwvE8U0jKHwWN/Q+lIRPPHlyDui4R3/sKRxdYJ
FwddwH16d7AjAdvAcNMlwt7QuTqT8MfR+O+HoAFAu7rObdlTeT6hIJnG+vOM5xlrFHSBDoeAPHbn
9RvLdNhj9THftMNDz1X4OGeQP1gQTq4fH9N5pXmKGUFIEKvQVf6jc/nl5pwE3iM/rscTjKHqP5Lu
azmVLIkC6BcpAm9ecVV4K4T0Qsjivefre53bMTM9M9cgKKryZO7chhujPd45QrpIVhzWVhmer+ep
QXQ+exqNK7dnu8iUliukoqPeIxiky0USoLwDtpFTJE9V+w5NUBH6gQDa8PuXTI1PxS0rIDJsFy0C
n+/FXji/rkLJq4eYm0U1vE0WoDfuFc6AQ7akWExfz98kOoLcrB42Y6xYQv4zeMam8rbtaVFWf8vZ
INlN9C1V7na3uQrZ1H5WXfEEPg5Em+bLZ+mAk/S9kx7d7EkI1YoVeqckQSWAqrW2Rst9nL8hlMZB
poFDoif1dUXJcKlxOdowzCjPW4h4A7gKrPSfo530JfSI9lqcpqZ8M7xGf1KiIxLpd/diKT1ZHDmC
r94SnWSXABvEGzjHp9crkuK2ddPCUl4FbhgBSEsDX4xFf+A3FIN1hD56zQm9EE1/HfAiTWZUQBhO
HC0ORO2zN29eNtiBD1aqL7o0mL7wDEqUOCphmhVE4Cy5X9HWuE5hH+1bqnEZuvdSFJQTEObCZ43Z
OdmPBzPp6Udwa0/5eRVxRudaqG5cQo7FRuIDGpoeZe3wtPDtyxcM4V0WBs1ZrnPTTXtvvD8R3ut+
8ksveDzu/oLMbv7KFSc7ui6akvIW4+33sZJpbFtbxnHX2iTtS1GLtf8eQu1ANSi986X56KljmbaZ
z4futENroLtCVaTMc/DraLITfD2zBZ8hz/mmSZ9204BqrVne6oXmtXzHWrcKKcUMfVBn8aXsrqON
txhCyyAW8y9jW4kwijPaPllLaoLS3VAvkr1n7zAt60ruL9H9/crHtuUsP266fmmvrkkr4Q/2kx/h
C6TlkjFAqmrGvzlVuLF8ncdbqXnmbIHEuqsAkf1ts46vS45afhFME7aLJgx4TULAiuRr9ZXjikJo
YpKBo+VaBjCv4aKGaHX8z8w+ktNU0HoUxkJOVm+ZhAjTcINudpXg1HKtrwq1y6qds9L7Z182j2Zs
YBi2FCw3DhLC72p/yL56Bss8NSTAe3yVOJwHOY87K5yv2R4ThP4tZt22axY6zl6Vlvb8/zM32dtV
77Vg6Ke8ly3CizZilutt1pPASYoHD8y7XDdMRp+gWGe/5Fff6PCmZUEGmS9Zt5LabVjFG2Q75tBU
rDy2C6XP/L08F1Ns5VhJV7fsJ4MWwGdTn6jUiDPjmXwpGl23QAPcosIvqeceo11PAicrf3nNWmvT
WG1t9PU98z8SSSLM2B0aa/z1R/sgvg+eKkgFOXY6FOg8JI6qVQAAsEQ3X7Na6o0lEyGjbUdJlEYN
r8jML8MixUYg02Q1hhcVp4dh8t6/zoSGVK73BtsppnfvD+384e3JrI8VRfUTjMOEF1X8ieFGbif1
2XP8Pv8jUOlmaunPaSkxETJ9rO6bxdestYL/CbGxHS1DmTrsxqOgo/jMxA/ivIgsz/SAXVTPuTyc
JaTCO9UKEkPmbPv4/ojYAottG3n8o+q9+raKWhzxv/4FjZszzD77V3jHPM0wZv27b68/rhEbHHb5
hyYTLntI05/PWCnE9489qD9LOdDe/x5sqIBxl66WbLmKlqmak56pGLu5NrWnGtIwA9FhwS9zRBPz
RuZr++vPILQAMoIZlut2pq9hZ8Xe7k1h2X/rVcNC2ywzQST5tKkvtK214+P3unXvBrdjwXOar38p
PzYsg+JIYgQtPaH9XKSPwl+MM1jl8XbyfL+zI9t/e5ojiX8dPxvFBO2L4h2792W0tVxavREcNoO7
gqciNML8XCenz4wvSrM4H2Win207GJY5lL5tnI1i6MK8Azx+nAHaKXlFs3Gib681cTdV5AGy7LhV
RYARf9vY7+v7+mHL8SrYDnHKOQ3T5WyjUMSpAHK/NArW85NiNE9FuyufoCz4aQdt6d5ktusq2w8c
dGF1btr8aNn+exCNJSCX2/79NdNCKKrCCltEW3cjwvdqdB7zAKM3Ww4IYX3fJ9TXXC1IhaTnkvyi
KZSIa9YN+LHdRoKDZPvQXZDMNi/cVTLNa/v0k4Rj30bXj32/AAR+E3tu89PrXePdAdkyrSJpJS2a
EpMze3gmgctyhq7261S7TYrz8nl8a50kz9nArWPL/+HdDbotFeJjsQxc46VRkKzGoCHL0Uc9AAW9
pYBlvhwVWWMc6EOWN1w8sKPV1DDBs5809tF29+nH43v9Md73BKHVRosqWYNA23klW+onSizEjv1h
cP+TjVBmOIyT/GdsFDvB0CT1abar4klyvn8pXfxVzhS4peV5Q5ISxxd3AnRBj7EYX79nZn4KaWLb
VJCm6Gg3Y2AK0x191ywFk6y5Z3bmm/mPzaLObn2qF4ulw+elY98+1U3bN/pbg1Wa21k6mKGnTjXL
M2vz46Y8a+576x5n7I9n8+vB5iAtOG5TOQSim/e9SBhJdojkpKF8ZkL+hpOQd1M1LPjkKkhpoQqZ
2P/Qw1bOSta0dL3amm8ry/czHDBofZ/1Y305Qmp4svpZoyVYldeeLRM5g7Xqs777uJIbRRey1byj
+ssy/ztDvsbYPWd5xcOB3UEPxLMBeuXfC+XQvZyREmaxSczBv7KKXovu2lXD3pLtavNLNHB39vmv
Vw/zzk3OxJ5JVGcxcy32vXxsnqxeD5Z9jrdH/1Hej5KTaXvxOe/NAj2q0LCX3L9frQM4YLxNyXQq
TJDL05HN3pwyprGI0qCweuBCJFKN4vf8J/Nnagt022n9bBTak/auh5vowSlSeoJBKFpXskhh2+6s
4Q/1CFzJ84Jed+lXnjw2EUSeb+6IWmCwzbvoWj7+9zSq3QIzmgF7oFbbFeYHpBopo+QIt5STMtHN
17SfKg8KkHIN9Kf9yoysWA2pnQiPdlwhMJcCJy2J7SKprrN3VcDvnZeJ78vUlawsh4uGoAtOVn5l
qQIMDpQnAVDxvXCosJQN10X6Qy3/JjgcFMlRhzbtzirurmXloT2N7NIjqaiydjYDlAWMj0TVnOib
olL7yMaHFbeqFbVXZTKtrnfEBukeczEKmEN7wxXrxiWKeSSBb3cng5dFio39c/Iv7vZoYnZrot5c
DuUClXiniDfCpLjQYFzSChbD1eVPrrEakMyFvu38k22d+m2pSDwlA9Chhbna7V8rVgDq4UszP2Sm
5CLH8n/iotaBpXaV+BG0wEKvu2iuu3QXISKjjqXCt5mUripAgwRxXub74txiQhlsODgXFg3ySTR3
/KXWIk62Vt6WCITrT3GyirHurCmpnPLd1F92gg9181Txt+XYlGhI3eicu56bn339KJeQYQsOR6I8
1gxquKDLQCz8DyN4oZJjrhHbg7N/uMMVrh6pXFuT/IGzZcE9hHgwhww4h/fm4OFf6Fi07wvUySqW
0bSBbrJpFHoe1dIHhXg1WztEzxVWeNJCmV92WUNUz3zmfu2wZfa0rxhSQpH26KLQl80vCv35bfms
cM7Fzv/d/L50AuE/VpfntugcTZUKTIyfzPjaRd81TcebBjKyW4ereANPObpF6Zh63A77FJ0GIMy3
e/PW3jOpIMS6eiqFKzhpquGi3UXCU68/qtva5fXlDYNFaegkJ8Xva2uDXki3lS19XfrgRFDEyMOL
NNINVNAZyvzAhIN9SYKWEkfRv8l+8+RPK3QGrcd3WPzLouNqM3M2f50TpTMx7lK/JoVi0feJZyiD
kmmObzkvBKhFGeq6YrSPpS2tA8P/61uud37LD5ZfqbpX7720+ZKUgcJ0Cphf8tvaV9BHUBejMLRT
2F9NLKFwnyVbi8bul6v/JhBvqq7gLtoPMfPXw1ljFR31KLKQcQgyvc0EQysq+K23ly0IoFB5m0FW
S+eCvIRf30WVZRy5yeusJ9B02l0PZtz+E91FPR9ZJV2r18b0VFFM9m+Utd31d0BSbw2nMnsVzgT/
ytN8mOtZ4navcO3RnTj4gYtkn4fhNuB8gJ2X49eAOq707cqZS0VKy6mfqK5H3IqsIc048w0fgWJz
R5OMPEvWVLpxiPB8r7vz2jdYpnaorOo9hKsImaKcH2jPSlJiRubjKF9VtOoAtPI5euZK/8eCwUro
3CKjXnWv+0zCCirT4b1ByVad9g7tBwJFAV6jcHK2DXTUwF67RPP3c29FsJAw3bqpf59xSJL8PknL
Lc1GqzppQrVQX0UcQ8ojNGrj3gyZQtkOWKLoGCI8/+LG8NKhu+T3IAN1mI/Z4qt7juJ7Rf5Q+R7f
jB+/uQr0uLFsthgNkJS/dL6nw16eYrLfK7YvtSIaO4UbaEmfUtuXWAS1E18zjlHrKm6kpX2i+6h9
ouPUKVz+WtPu8TM/b/ORwr3qTDHheCEKxbWXJ/jQW/lZa4rG0mnyICovHdm4TdZ/8+B83TzVpqOs
dj2sfI9/t+/93/7PV5ruZyOqvGpnGg+OKv49pg+ny0hUjv3N8NjgHlVZj21mp7GrM342pvFD+tSi
l68SGFqMnthJ3KPpaM928ssxRPhxtph6Vl5sq99puUkIqP2pjMKDhHp0Kz012MiXSFhsHZGRL5WZ
HJFHlGHzLIYGM+dSuQt0PTcPyDzKDS61Skd8tapciaLTtYyki2LtZmZ22pIfv6W9kY8Hm3oq9I8E
8oNEjsu9vUqHOJgzxdem+WTtT9Rcy07r0+0bxXHx2kjSziEwnmU44m1ey+dbmmfip4OqkOjec78Y
jMkC0ljlsGgvEejoFsQIczkrxJl8cwYflBx2+l6+dDHysse21oq5UgawgRp8bIdKlf1mNKaFGqvw
yxEwUlMO5lb2kXYLdjDF7otDYlFfZwa5vimglhug9ffWONjn/qbGTbbPJPb6a7PqFGSzvrRkPadq
82BHK4MxPhPlOSC+0z0DJcS+TFyIMJfEkAGypb+vk33rOPnnc+e0t7nbT2Z/6R5WbukQfYQGjKKH
BRfWZx8HynlST36d+ue6d8zqr5OvPU3EVmucuhz0q/a0bn8ncxHieqeKsNDL906x+UjP82TDOP2A
gp1nLF4zAwF/k5kurpntbr/Fs31dvs4XsRkVisnWg0mnz7AKYZzst9N5h1FIMoYyUEFwdZ5Vi1Yx
0TU0eV9gBTGRDNm5oOq/35LGqfTw1meh1U1wFeT+M3dMNHbH0pLxPC2cm28gO9wi+RHyI226WQC/
9BbdlI+JU9THBf/c9eabEnLgS88wZvxnEPT60lv3b/h2qUhnpCPGbP+Him15bbF0GoA+95mqLzN4
3dp0cMYB1pXvNTcAN6f6mVSKUEFl4/DxUVxUjrpE+/EXqxuQPRO916zknzD7HxvHCOMlsCX3hj/Z
Pk1bAU2JDkzqzMelumzhowoDuJVFWEE8+YsF+6rTZ3qS15/ckHHDQvXCRAid0Y3DpbjJ547/cbb7
D5cL6wVeaZEB8Hxk6siYrFxoDnXyl4Bzwnkgjjbvt3gjvBI6XhPHnbmDjOyLdkhJ+/HR+RVtB4Hf
EiwHFajowRSxuY2eVBLOGADMdJD6enCqDJIRXIR+8XfTXbe3r76tu5MNI6Ce7QWPz0c1V94Ob7+e
q1LeTFmjCBnnh7hfUlWPvVwDiXZRmthrw+ogPbrJ3OClXugc4oN+EDp7K/9lmpm3WzAgrYz7fQkq
pezXxwW1cm7XPO0L0qEnXyLuRISMJUL8EKJhKXHRxqn7CeuholwAe1sbikObvcJEuVbEmlwOJr8K
WALZTn9YvjfumHS9RUQo1kz0zo1vrWl1w5zs9HoW2PmMbh/3dEVQcFcncWHj0j+1V/eyngBD/GVy
6bDyK/0JBAN+5KCXOIyfAqz1vzYYkysvoSyfnKdzvlg9IMo7QBIsDVKez/Y1JnjUCOSjbWfTe4yY
oJTzgstextlBfqBvKASTr3jzShN4berAUbGFXTHxCn5eNhPGf0GZNEsXznBa5WL3hLb3CDOqJLYF
dvfBlnQTTxvXc/XKschkmLBf+Tx0cg3P06pzb0lo7hhNf1KqlpzbKF9L/Z57m/jwISSksR7dvFvZ
31Fq7Cc+hIad4tW2usRRw17izHuq+R+Z2+tzFj1W8dz6bIPXPEhxKkLCQfiRvQivNdkGyVUlMN/L
+UN/s6kYoi8iu9hlL1tX2UnPchirC9EpW0saz2h6h4qrxUT21rQPWu7eH8+4eI6SxwnnNjhBPj4J
smOW+ayL6YL4bz0Ap6p/pq0NhLZvoFkV/zRR2+2mts3DM84+LVvYyGy7+VPjeZyErYKabkVxKfO7
hdynlvEWtzERJVHY7h323r4giUeebZzL3hWnJsWybfd24tt9I69MNzdDlNuFFTsmSv3Iitl+SNzo
vQf41p2X4QkAk2L/UD/Vl80d9Av54xUzYfiIUp1717BveQ6kdJj0jo1r8P6x+I+l5PIjGLMUAytx
wX+z96nrghn8ArsmP6taSJ9VPfQF+AwBbDo0z5P7ZDc+IpXYa4DoM4gcVF8vw+JQ2mHlD52pAm5v
uwH+Dcnrn9zf8udQLIclmBu6NRsEg1nbkmX9WUv4K9yfIpOtHFBbnTjsr2h044BypLv3in247XRw
IrJejA8xdVIttO/ZWnfb3ZC2nCfnSViOQeKKvUA8OHZgZ5VZl9t0/LDuTPagzP9v18QGpHu0+DKS
Qk1BEPJocdMGbg+gobqZl0i+VtUV5Pw1+7LsA6wVPHlby7fwa4EnIh2yun/PcpAtpIMTVGNVLTZn
zcvJcm9RRcvXfB8q03o6PnKn+Dp2JRox6PrZurQLxyX1UzMd2wFXcyR650p2spO3pp1pz0qjJHXI
HEWjlrX5MvadhzIxHQycQe1U/6k8cn/Kca5xrAMoYhH2bxy6Pgx298mxtextezc39yQ3ZtoTlI/2
LZM2NQgBojjI3rF+8WNZQDIzfcjK3nGE4S6E0exEtrmGCY1N8YVo9emxMqjPe7dPotDG8xvLYfGn
5Oc5fOdry39CQ3Ky390XAzwe+bIX7I9OrAoeJp03fY2vZJSKioKE/q0peoGn6+Z/lm9jRihlyaco
rH8ZmVTCgLo70RLW+oXB5evyJlT3Xtoig6Q6uXYwAJaaEGjFx9qBl53TioMs63FdCyVOIz3cgVaX
gqh41fWSvanzMV3+C1af+wpxnTDRfriHgvE2QzysEU6qYUQvOScwzNzZyfJsuAOdSNQDgZv6lpWP
YOubDwksp039+o5njCahPUp9zMZXWxpiT/fsEex286EPw1V3b3rg+w3OqOaZvgcivAAJ/OfhBnmp
jbhclkpmE5XrA8DayZ9cJ6tTcqbYWqQrL815/WWY4tZZeF39PfrjTNt+JVddok4v+0/74WDevy7/
gTGxNjigpStbrMQaephvMNOYJCKCgcCBER9m2VjzdYVvOAX+4pTt08N/OsxIWfOymsbqH3lA9Hsn
tp0hdK/g2LO3xwAPqbj7kG6HHXOtWTy3bv0c30zeb1Gik+a++5elKnpqdSR6xOF0DoSEJXDEHtoG
7F5J0bKEXYSHPadt0VfUs3VQSYgySQ2mv65cNVk716GL83cNNyYqC726Qsntr4y3b6EBv1dc/ykZ
wge2Xq2uo0tJOO24eY2W+oe/A3oKg8yKvssG0Wq8cg15zfhjRIpjypdR2E4CtB3+KdcHnMPrFkmi
9HH3XAVqv0ITSGf/vLUTMdA/ETPWazMlsoZz9evBwdYpUbuii4TrI2y9foeuna3/FNE9o/qQojbG
fLExeJVNbxDDtYk0M7ZRq8ra3icRX4YpcRm2GQM1J7j28hsho3ix8cz/W+/bf7qRr5J/Q7KWRTgn
RM9GMOnHMgyR2gt2lFRpavxB3NOZdTlZJJTFpFSGlyGAhGXj6uPSTpa+8Kov7HbdkhKu/VZoDCjt
G4uSpprdsnld8YIeIxWl+rNPaXEBSJLGIGk3pT88Vf9uGAi3ODCgzyh3P38pmyisJ/bYKDXIUeHd
2S+FNRTWmudlHskhW9Sf1sKzTwfyLFFfjzJ/FyW+VZwcOrNmQqWjb0SMmH8DFH/O9cvg3L0ChFlV
67Xf03QugcHH0hbUOGsSe4hd5W6VjBeNZHMDNfNRNOmZoHV2kzkmRIC+lMPdi7ddCpDNkYFtvnnX
xOEaQduKg311ZX1qsx60euVEd7sso+BeG7Rypd9VdP1atAv1UwSZQhy+h/6ON8LbgVxdTY9XvzlC
0kI9EHw1QO1pj13CerjrP52/8EbQ/a2Ki1ZoUFytfzSiu1np2CXP+gxK2P2QtZm6+6w9J6m+7crA
4kVAzKsVvUdz+7tsh6S55a8q1Cz+4P+cJAum2onB5o2cSUKNYnN2ne2MXOtiHOawWRVCbSZqW6K/
8B/IhUSodE+sRqRvHzx+X0prt//c85/p8+alL8s0xLSWdq9d+87ogxiFvorquUti3EpDPp/OXhvU
bohrz/Utx+3NaYpfcHAwLCfjWQUrgKVv/ifsHQtRcCmm5GY1vCzTOsMJL82wIlViaBzQUvYCmsJW
9QPtvL9qFL9MVRhaMo98iOJP8DbK+qxudmXGqQGJdGgIaNm3FpXrrmaJXcBfyIv/mb7a22r4amHz
3A4MUr6XlYkd1nD/evvCOWtgrkpefApsMwwHr8hGtjTe1UzCj5iTbDgtcEVfsVQG83pgj7URUohx
tD6S7LI1H6YVojGCFerGIeJPrr6232E0sBcbTfUe4UtA7ateuuHGD1RSOLBvu5FXsXyjHSt2v88L
LvuXqNja+noFOTQRnGwwit3KqSd/FRfrOOH1BIQxdKziM+KEKGnhEmhb8PppZJ4s9uSshMADLMLU
hw5RYXQMvukIs/Uztl46bOCT3mvBSvel/Py1+5RMgCwyEZ5uTJ1zKfY8VHgPeC6udTudv9Xfnsb6
0aY+7tBfccRwH89XZSGl3Dw+/rFs+ec7Ar9zKNwB3PXAtcMf3feepVX0lfp78AY8qqHe/0tNOsZz
mB7Ovsb7gATuOsKyv+gzSh++WSZIBSsV/Z4Kobm80w7ue6vAVkv82wYxEUeGvddmAxewlWrsxuRF
vXuPW/k3htmRfi8V7TVBR0tjwceh3UT6ZSHiPsI1TqK2qurHH+IUtfYvNdAZQxABGtFLHCDvihsS
n8kfego8UKdfAku7hx4YahyxauCYLQyXyeAcbep0iCS4c13w1ZQsIkxPowebVJatOVPEP2rD8u8o
DaLPts4/bOQWpdmsJDg131ynyh+FSL7mJDu0TJDZ499IQd3NuDicbSPAsubOC3QILz8DCmIs1ZNz
FByxjbBcNd7HxVA9knpu8X/BVUCDUrwhtWr5ZREQ6+4Bsh5e89+itvmAdl1+191CPWPvwDcOiIEC
MFh/B1lpSCJ5gbSgoFZyb7vhjjEvKQ3PlhpSbqZtp9F2sepamrZf/efu37h89Rs4v2Qg7BMJF212
Gc3aNlRyw0dticjXyWqQ+NrAcms4/41zNdEFC5KFZOrbJv84JTTXm7WfnU2LeoO30g12jDyJTTfZ
/JxwXlmHxylqpnmMPsVydzO09S+8pSriMHjPWMuDBGa8ME5W5XNMt1mnEIEu5IEdK8Jvu0snRT8A
IbrHIf9osEl4pFRPDlO6/8CGv71ZYX//7Eli/lI2RNQE8sdIeLyyvEt8cFlaNRGQV+AyhOIs5T6c
0mgTQbSWRuUqGCMw8aNZZ6wOOdtf2s+qeWyIoo8P+wJ6WShCwE+xHoBHTqvFxmZ06O2c/TuaIxJV
xTTCn6uZL1EGQuMZlsLFFn5wY0a1W8NasWihKNqiieo2e0oLK4Zi11LKum85uijeoRbT7XvKwu2s
dcpO5uXp2LajLpnjWOraC442YilcpYYrkR/OBsVudmi1X56Mp4OpjjrhnUiXeakjzeCIpUsNvYbh
6dJ05dx7yrlgqkJVeVa+2HnpO16IMmQM9EJ+kR5esZejZ6f9JrKykg8GeVAstzkaQQ/cuYoT3NxJ
88N0Dg/wudmF19CGImEc9Uky6EGS9YUUhET/ro0k7/XZstCNa2VyaC7bxZ+LXIpnNzMIIVEaWasx
o6g48ldxo7ohP/0S/007p1jCFF5O3kyneeiZRAqDBL2h3JGRlJhz5+SiAuj5IML9fwWJviV/sMUe
+gE5nbyJ9UizH8imY+snNzij3sc5ZPUsCeWmdoxynrq2YBMd5qt/pOLWS2fV3rShLhUuLVx5uA1X
XoPX9Wp4iJ3F6vPtbdd9NHGalyWeU+TReDbzD9IVs0UA34oySYK/fjgpriJjHjF1bzM83X+0NyaW
j8vHw6OcZPpiQnPvX8wlKd6lxe6x0vec/uV9xdvoJ+cJ+FhH28Y66BtRaJeilx17KAPiZq7RrEvz
UZU9Wuln3HtMtyzKPmAyZm1ULNmDpPblTXn3e3w7EGlo//ivnCujrsoqI9PXkPpgwExybpFU/bAX
GYQ0pqtJXBOMlco6IDAC9NXV9Pv8jv3wGK0b2OallbPHgnH/kzXsuz0TA4kA4hXi3B8xcj80JFkv
46I2JXj8G8xOnUPnGUhwMeIKkBlzsry9CxRlDLiqYf+k5M51C+VgYp0PsHjqgGjxbzfbCxji+INn
QHk3QPgdHU1BKYSFQLqUEs3Eelf9yzWlzsW0iVPY7a53/pDGVM21mSLEwVg8WUlzM4ivPdU8XMYZ
vPdw9nzrBJzKGiD6xXtkgiti4CTNW+O+9zd/NV7g6em0qu3zx4Hkp58cD4s/D9Ep09eiPeaxBRQv
PUqJUfo1iAqnv/19X6w6Zj+U+EEuQ7mAajG5jeFel7HleaCIrxsJZ3N0a+Z9ufG8HmJIcmMMgTkG
yF28dE5jwc5KCxiS4JH/Cx4Kt3pjVpm+uvdr1ygkdD2ijcWOn091adbG2naoUbZMch/8ONDibqCB
kz+h1yDL9wCxQsdl5W6DPMVDxzcOL41DUiNWvUtmAq00w7Xfvo7Dw3mvNH/OUrg0dBjx9uUAFtPj
HZPaDAdoKFLO4PfC3wL2gcVHjqQV61CRJ4jukNpU56dNT0+nxjtwHaXefuj0lCBk4PJPaLUCKQm3
OP6znq7CdqTUv2J4RSQr8/6LUq2/q97quTh2npENm4j1R0K6KqkvkI/8qcD+FMdbnVbHRvEIpT+v
id7j5ADDbUQwiaR5RFf+mA70Vra+/N1a1Vaz46D1ykTJidhJuJk88EJbzbPLKIsYpDk18yMZyN/o
qyzLV75H0Hl7wFfSt4txG7CQL61saRzkOQF0X9NqSEDN88Q0ZubKez6IDWdI6/mXDZabkRRdAG5e
JytxRiZ8nRng5gc62lt+SO4zCPxgulaug6sYyJD3xDKDVDXTR9jd/ODeBo9Nqn8U2kQUWrEwVC3i
e8t96EZRZq/x4+0oGt54eQHGl699rC1Giode4Fw9ut7FvHyFdrKnQPSozKJpMDUBQdgG1tJO0URT
3WzP/1kFniY7TMcgufpzuB+u5dMPUne06a6GLgWk4/CVGFwaYp8sCywUEKILkTzk1GDmCJp20PQ2
Xeh/VGDmMH0toKXJkTGW/j0r+/fE6/r7ICfKIoWsGrhlrWESeceskhSZrh/AuXhD1fzoFP8j7SL2
rSXHhxCNxfAF/KDetV7V8YDevJ7qM9FGlxJSNWCBYRuL7dSE16/bOtN5L/IHhS54dofQwHADNjYm
cdfbjP78Hl6f5X9kTVl//dcFOLaNnYZ2G2f6KZWusSm9HnrnU2naJC1Hozh7vV3tBQFv7zkYb8an
vySlZIaVd2Bw7kq+ShbA2iCsknEmPFfZd52MHGMBbNtRauPY+IeJ8AeVuegxD+kHP3MQPUq8JG66
knUZrhdmMYhUnKXiqiVCbku6JbZ74CxePPlvcr27lm6FMhuGsxaMoDhbS9uI6wDDYBZOVABMfRY/
JDGaGDoC4xJaZSsBmA2C5TvTqweOj6bYNPlvYpNMEx97qsTSPAIlIp5ajf1AfgGNTcymJnHiwJLF
zcjTJ8TM5xYNcoNnKf+6ivz/IWZEvfDO6kZyQXAVubL/nf6sv5j0G+Lrz3p4B2clKRHZju1tP25t
o5I5d12qU1SFjUR7g3SSN2CcPleDL8z++OXt8mpyLZYfH/aUH49fMEFndiiNbCHK3KHepoIKZlUk
lNqhzeE5/p4GsnaDjUKlUH+Sg2lmmpsY9iPjhW1DjPUUk4w0C5ViddOiaSl+GZtecbK67JtCFUtK
mSVbCuZYoFO2z/PReULU03qCQsOd9/jSPKlrQPk0Wc0WUqcuCWzFHextuA+MNh1XLeD2VGgsIPom
IzMkhLN1tItTT41EU77o5+jYtrgbko4LcisASm3m4PeFwebLYf/uSiH8XMYLn5a5EgyIQgoyB6FA
59yPvua1L8/StncoMUARG6j9EgjHH/Xn9nnupQVQBHJRDux+fw8JWXuGLA+TfjMj4sJwE46kZtpR
nOLisQESzH9MSd2v4rem6V7KxH/mEBiACWfovJ7cW2HCtly4ryoJNROj9tqeAUePEbANqTrEJIWc
o5C4dmk+mToBLf3HikKAa/EHhBoZZn9+Pta1aeX4lu2MAqKHNmGBwVIFpCwwj07ZTXyp8gsCO/Dn
capSv5h1scvCVyCwt55hNHevfWw69tjVqQ83lTB6TjZtoUk9w99cd7vjU9PwSsD4z9YMXpPuErvm
+uPlq0yjDJb/DYfjJaDnFNMVyul60ADjHH5g05vGAoPLIBnNGrkKdhI+mQhwsZ/BQC4Bu8rJUmh5
f51lbdPuNgOAW7TLt9fNuwg+TnzsLvCEp3i6wt5P4d9Ma07YcEasb1smj1s4gvIV2ZA6fqrpYKud
UqTj21+Cybhn1r20tN0J7veiqbqsZVyy8K1tcJ3EcL5S232e2f0fWY2kIW6e3P4RRHTw4bl3ZMgh
Cp3jL4VzILD6aLVdUypzeWMGEsxsL/w33rdu+oBTLN8l3RumrapcET8avmw1SKND6t/wXOCoVzPe
TwH4cm49PmW0ehcg6K4C1bx77QRsdMTCpV4L2XzKJYrTmR6JuV3tGc/6uffz25XT0iziX16bV9Iy
I+QoSFoeJN9uv/l415CggsIxXAoVuH2km+fuM6AYfrYx2qA/1aKzh1t2Q/B7fTUAPlY5FGKi5d43
bQLZ8olK7RRtgk3r6725eH1ypQ12YdVMHXJpHKqsv1ggoIA3cYi5YdNc9rL+Iu4Pnu4r6/lSOt5q
nO+nCnu45fv6xJGsXDxWit1C//r97DJpBGtXg/J51pmNoaWQDlQS2COgYzuaxS+yc++109gqBhpC
j+CW6TNG4XYSXgYG5ki3HDafhPqwHS06x3oYGM9yXtgEMUI/d3flaQ1HokqQ9n7szod8XH7Zynw9
496j8stPNs5WuW705wzT5105Au2VeYBLV6UY3GWYy0JeSgdQT7nQCjWQVUtzBxyZ0K+6ppJpME5l
c3H+bQI7dbMkb18h5yCwGEMkyTVedg+MbuLg/XUqnUEV6bdbJ+1n7N1QHnGb5ZNBTq6jjQLoXvqX
kx5mGAItMLMC4oxY5rv7ohtsSsUR1dPfRPPujnmsR7ZhsOBRh9q3+MAN5W+viCOGHbtw2JMhLCkf
RvuibKy4at0qWWaxC8Zaucr27fIOrUgPiolysbPQhVnmM6N58h7MyUkNIAaCHHXL26x1560bCc7x
+l/Z4JyNn3erZJDBcHkHI86GCL4hASXcCc43Vmj7P8Sq0Xwg5+u9+BoIVafaNg5xLYVKpj6r28v3
vze/CwWKGVovX822H7VATrNoLf269Uvmp+qaoz2SrV8iNoiAcgx0Epp77RFdRfHvpc8cz95/8XEc
8vudZGs+eLz9WvTXNdzjnk84Y754/jqayhQ9ZJs4X77y7hIRESzxRT1fQB446wGgb81LiH4DvM3f
4GRnWo7C7eCcZv1e+MmYp40gSczIc8NzcRY0dPx6DkIMTevx1kD5a82QyeJCbz4M6R/5MkvuODWh
7a7Phsg1ttQsxPfVFwbo5CqUZol5RZDIJ7OU1vwU3Gbu1v6fYKPCdypw0zLV66OcwOH82djEMSy/
lU7bcvJRefSeg6MgXVLwqcDaUi6sZs+HaLNr5T1Ml1q6UAOOSZ78lUQ06xe57XSf19oK3id09mMx
K6dZmJ/KbJXvR8W1t0KyaxUPDTaPBYlta9IKsVvxMvuaz0WzW3cqHaokhurOZb2dXb0fZKZ/HLU9
d0T2LCXzssbtVJWg8gmVCK80ucCIryWQgbpZC/X6pX8bXPqZ1+VkZnriUP6BdDZrLifp1ibeUCjR
0LRTiqOVxWC6KBfGCf4Wg5MRiaD7X+v1UuHkCdv+yI1fUqXU6wOdkwgQ3XFRmSH2jXY2DiPuuckR
BWfaENvnrBsmW0wFvFrN2lV6WGn2qOzR9y1Eg2FdbhGiM14m+Uk7XUu2rLdL378jb3ZbEYVxrXv9
GfDxHBeBKfCPR6XI4jZd8Vf9XBzcHkOuYy85SrYOuGBKx2D9vu8Va6nxnp95gEq1aINEoXI580aJ
rtfJev61P1X8ykPkyOhSnCTPcU5fzI3q04/QoAyQtE+Z/ozhl56aD4aX1VIWKmnOOH7LphKGwUbX
62dHd9TRa5QZM476oWCwgceg3v//Kqm7mnxG3DtVMs9qauxHbuG56S/N7MubwqNBlXC4rx1FEgRT
TLSTLALAgMTBMmpRWWwrXrDA6og3GfOCRvLfy2PBcF/UjdSDHjs01/X5+70+JxNkzjhwMTqnzm6Q
WJQlqJQ5PiL/eW9LJhbKCL2mY6igKw0QwGoAYe8xANUd3o0+ae73DR6Ikm3Hd/iELgcggsS0f0e0
fm0LcNU9Tq34XeeJHftpcBi48vt3HVeh4mV3yZAdaQXxk3oGH+TTIM1PVsAfDn/ZNTxbbuxK2v3J
x6ToB+xKH6vBrLlq+m5t2wwAactaV5FQz2+CH2uTtl7SGIAMHhcEySwqOXXtRFIUXGptJgvQwBlu
lk/LxBGDvxglk72b5r9QKEtTcV0OrgavVEpuSaeb8kcaYO0pqn78s3S8q/j31mM8FdCZNQr3AiVE
kdc2LHsk+eH/hH1Wnkly2J04HlLV2oTnYnnSngQ9eabxkfSSD4ZFKebrCETy5FfKi6RSr4i8dNna
3cXrn3DdZ9Hl02fw3xmfJNHxjrzN4rz6lAP+UpXnlyoEI8VHuu+fL5NDont5Vn2PnKJvm2HhLzNv
Z/5j6b6WE9uWLIB+ERHCwyvsjRUeIUovhICD9wJhvr7H0u24HdF1qiTYdq3MmdMk4sOtoaxTFJ6R
Xxm6zle/VTYCOi2vVOIZ/N/yidY1G5sbrMilHoqKxQaf8PZWS64i90nPVljQ13h/JnpgtG45pWs8
w/i1CgIZhpiJllzOespIXk+w7QcVQR8AfqRWI5Bzn+7Rz7dPY/342r6H4xEipUykulZTGkEMD8P7
n8NBccZdt8F1r5KUsKf2Og09qG33OjHe8/aarfhp56MzJ7Bh9sZhIxT6m+7tre7pf9BOrMuE9Mdv
+hhOqj8MSyelO/EjCUhIlr3W7yN/49fTt7IDO4m+G67m+74rYRTy8yr7MaeIwsWNtNBbTToYMPt2
IOTPCTXWbzXkMJN2L2Pq346NpRYDQLaPnMtTG5uthEvDDilZLaJ+62fq40IvOebQ/L18RAYwzjuR
r+UnrSOi6Q1emB8nOnx17K8ccWGrCLiEh171U1sZcRx97b+DhwL+MpMHcboj/JhTsXq5VQlGEHCe
yWr62kgFpwTe64vzyFXLztY/lePoDRKC6m5FXMXpXUW3pikxVGOO8BR20cpTkMsMartkCmI1XD66
4aR45LS1y6qv35E8asBvVThCQggOET8IwMemg1Q+bw68Cy7Y3MidzrIvb2xxKdRxWRWQxO5718N3
GOaK+r5WM9kSp4p7cbA9+/XOOlvRt/nXFBqV0dMTybF24bN1/Be+9BJdXZ97tDp2fmkZ/uh1u2XV
R1H6+wo8uYkPJGvGnMdv/DMUJuNPHbt4d6tHM8tNg78WKa3EQ5neDfcjQQmN0ERA//S2t/xqUV3A
A5vCmkmrYJVM/+K8WQuuPzCT8Mt1rfdo6ZUjH/BsIfKyaki9/2b6ydR/b696huJ75rucHejEhcq9
6ltDxnvz7dX6BR2IUWYOtq4XRcDIsiiWln5jZ7XCmq7rGQLA0c70koNg77Mzw1i7Dw6cIQkprnEj
XrJe1Sd95aq2rfPIERqkkNIFzs3y+4xvqz1Dr0MjZR0w+Y/OHW5ZMANnplULAttz3ZIdbbgBY7xV
d9XTx66VsZ0xO4E6Y6QExdJLezOp6nTjDmisflxIuiRLM/zhzcSEo3ptNZ6lXuaLE8wRAJti+sBg
SW3BbSXEUN+NKljdzXIfq5aO+VyTG9tDoNlKb10NiO9LJ82yizBej4q14HschkkEqYZx/XBdxzpC
TxHMnYiod26mB+CciEkqivQdev6wIhLWHxcuUFhyDbxLR1ZKq5vJhG+Bua7ee7iy2qvDMOOswpmN
1x1jrPprgDLkCk/purBZUqZoWjC990nDjyPVHT2YrbODh6PxbAdnPlpmb/9uTUPIQh/9731SZjc5
Tuk8FPQujfKoEdhAkPD7CPnvPdf6yozuJBsveisWCIQ2+rZCvX9DQw0ohm3CY2g3IB+L9y0BCO1T
LRFfQVxKnR8TGpYD+CNWmyZbqTp6W9BwmM7fSydIkrapc6okgp7Tsnj/thNYkCwE1lKv6y3X9GJs
k9VrJr6R/ibePfIX6cGZSjZfP6K64TZkKss8j16vt9SJ+iUtTqD8A7ZjqzD2fP5Muq1Nes5Rx5/4
ViSVcvEBMmgWbHYLSOFUX9+Y5WAUlDyGAMILE/izs5qmZ8vvHAzqH7oY2KDQI37j6Bp6S4tdKdNe
R2Yw/LEtvWzsJbIgEGldNQEVh7RZBxTbA8pKt7yXH17Qni9HeARBAHb73HaKIJhM30MLo0TpAEcX
uwjanpi6fwKBZKqLecZYKTkLaNaAIFgc0gEdgezMdn0sMRVabKqvwf7zhvD0x77w/rDHYC/Pk8l0
/ae9pqq5t44Qw20f35s2a9nfML0/cY2BCsLFnqNt/9iurP1AosMS9MP8sLK//tGn4J2YdIwnzrfg
l/KZn6f6oV9eGyih1slsvTO77wb+WRvxZhgEoA88cth3wYT2NEvOobNhrFas0Te0Djiq6fHSsPld
1fDTTkcBGfnlNez2hy2pfrZN8iWPlpyD4ueHhUFYNrf/VnqY+XrNTuMMt/+fBWH+LPeVlz/3mft/
F+KzeZ+UNtla7PGs2W149vMrDMZsHkRKe6j7Gv8Hrav7a9ppBEnNePz0msbb70Cj1Y6/JwD5IFuv
6LEfWAtSzSN4vNwbTLlHmw9XNdd/mq0F4uP8ALzj2Frm1WimEhzslqbO+L9UCIn5Uh/OaIPFVJbv
dmn5PekxJebZS2LXIo/WoGuuTZ15xJanli24b3ClEEBANKZxnYY/EzQifgT8YNvYkRxgtAbcBbkk
E6OqeAcFhPrT2TAo2Kr5O1yLVMAXNKFUMvpPid1SC+ESYu8gVuK1H83f5ppIEpYQfgWUMr+LzcvG
Yjay6fLvs5I//Fvd5AKeyvvNJ0S/sGkkcUru0ePU+13GZxYt59rmp8FTC6mJesBI6rXqM6bZsCt5
9oqIUPlSEYx8rmTywUAk95BAJQ+wt2bAfMLA334mZR4FR5GERNTpsZlfM6kROUdAXcG0iqYekVrI
s6++xWO03N5xYea5xvmGIZn7td3I1zmyV9hZ1tPJIbpcsT2yCIXV7SDHIGR0ZLd7MkoufO6+ns3j
lI9a7dHZfxL4MMfTTkTQxyOMHy2wgiNb4GXcuf739vn2eWCmEohkP4PAJUjMt3gPgQ4UEqkDEpS0
ylqy0U759CJaejNiBIR/qek9GFcHItOjkmuMUTVRVcmqCA6yxqFboW6FeiKeUjV2MD+N3Rx9DUVW
TbxQJlbSwKDb1xTer7Fal/47aRgPQ5ACKERLzkwLEHMjC8kmgzuFh8i+NFyhD2WM/I+tA8/V9p4P
C2wDya95rv528pVCIzQNbF7YNp3z4bxBY5f3bMe0rZ0GMFV29EkPTN4wzBsFq69NFZ9sN/xlx3R5
b6LMmxmv2TqYDSHMDUNYS8GY+Vo1C6IBqW0/vey1UCmUHv8x4kNCwM7zHG6x5Gxz9X1N+lHm49AN
2niEVvl9K0qeaz1f2/e0HB5UFPD41jv8433Tuf+3b2wh6Jandf/ezgA9F2p98PS1f1tYuo16C+Vi
cjThyvZATBBs0zlfgm9Ysdh45Wr3vJSad8aBmV283TQe9JqXzhYsg4DUyA+LXtY7akvB7XnhNSsB
eJdLB0Wcu46PJporE1cgGk58ms35xsYcVAB8so3IqitsmF2PJyyyDZS8jtXZST3RDaNfkptEN/vv
Nr1/rgescfm8bT9pT46DhUl2FJLi+F1ZQVfv9grz6qTZvgXnyovALWAudaorpjhLKElagS1wkPTx
qk337Wk/UIuneO9axqAbQD7n1r+u0QRHNtNAaFnGrfPit6IMD+8RBIp3P0VKoIxmYtVr8A1Qg028
WHwY0YaDGl+tdO/pf4jhZhoXz5TlZpx5yibRlBScHQMMDZDAiU8aUeSxICppZGf5Th7OMhkx/qxa
jfLhKLZtHFlcK7qxJ7VQ4SM9L/y0UUJYrgzYaoJGOteP+y99VKCkrOq/Y/X9quubDsNt/zDne1N9
4cTxSOir663imb1T7ZhCGbwogPRrwTYr64SYHhr/Bzul3Ic9Nv/ua1PtQ3lO7Ewijg84ugswe1QS
ULEcg+DyvccwyFAMv27m2j/GhMiu409F+fazj23VTcY+8U/XFMVT0T7zUUrbiCQaGWN//WQq50dn
8k1lsk1S5OQtvRSgCPdmocElhwzL3H2Ny7+e7sanGdXImSGmwuNUfv2j8bKLe+MpENiX/P5zE9uW
LynzmqQA5yfeMZebDk9F2C8q9PhPvLpEGITKn+h36fktz1lo+3m6y0g3vzk2T2OF9EU9Nk3c4rVp
VjC9o/m7MkGav23HdwyP4cZ/3EzWRa6TM3ls8emnSEv85lcfGHEoP8G2/VLd1W715/CDZWtzPVg9
AFgRV5gVj5af6iYfb3K1TQBQGq9Xl60bCdHrUte26KQUWjmQQl6ml6EyNWHtd6alCAiDh8ViwyFg
RGQ/8qCWb6MiI4X1HzVw0wXw8Ff4rT3MyyYjWRe0jpd1JZmurY+BUWPcwBw+UU5BvuvaiOMoWdl1
L51ze9Lzb5/s4LeNY+/JMzL39erkvZHb0nyvMAsBOujPBhJ7owXMTpJhCGtTr2CaG6Vr3HZm6V4C
pTkj7NpQkIKhcTHLeIMs7v9erNO/u0EFaN3kw/qbqop9YB4AygAzUFlpo4uz2/dufv5+W+jZkrPU
HSVxTcCVeqtnIC8pKp5N1gQT1RNssEjma2l8Lr4Dz4U+XO5MygK6gDpkZ8Rb+1NXmI12nOpK1YRX
vo/056mjzR1Hstg5Zys6fFXfzvTMcqjP08F7AV7d1OQz6LbAp/vnV8oPXepHJ90+pN5PRUuqTX6m
Qyue6/b3Hc81jhhSr3UpNOCQjknY4tejSxTZGjyn2qMkXp8v+cp8oawEnl0rPJofYqLLgxPGoOI+
sKd1J72idifVt6BVv68jGSOl3k8jO3h0Ft9ia+phr5pfWzkGDWghoYu82yyfVQ880ygcrUpgs1rU
4mUOLIc6iPdsM/RfnEoUajUVYHrAfqSCe9cKTMLEgEq0fTL1QtoPI9bN+2PMi644CPd3DPZZtzd1
DI4g+BiftS2K4dhzUQ9Td/4KELlAmcbubGYgc1Da2bqmfMRAocwse4iH14HJvo2QqofZsIfXehqh
jfNBwhjnkbXqYQcF0m1yFh47CrHNx745yIy/7yUV+numZ+UptLMY10HcUWit/+ZQf0kzmQXUKbOw
cm66XFnq15k2wqjIEMe8TxfxjQFTpcDCGRiHwu9aA40aRFQS64+HuYCl16ZlmY97++6xnm4MqOou
lWfvBmlF90UMFJb1VO5iHManVs98uyHztv5seRVq4twizu1IpKMfDWSRW9yuWhwiRSc7PH1bCKUR
ziqC6Vtp/hpk64tJEM3spw8Dya9UL2kPOLhv1GSYXJ3tKFsseXgxuMN8l7DvNVZ6KCwzvRYSWa9Q
XiB1RA7ywZJ4PzqPdsNlX76Ornnxtgi5Vi/kiGMNuR+baosYijui7r6WgxuuQLMoEG4FZNVY4lf4
JXhAUr1Ug0ee3TsISBTFH7af+JDCJfh9lwhVyclkTZvyBap/vh3sYEK3p2gM9DiPGp+CVqhVfuJA
mMuaRXs82ulD6VbNN+/tZS0gcYvzItVLBM9ZHlJW+0QvUJue0fqzQJMASjYHPlcuWAPGD2v9pcOn
Lz5ymbYtJOrKpzlgpHT9BlthnTxrh97ua13Rfe8RlWUcNqUExdDL/mGYr7zBkAN5paBM2dTT4+fo
TvhGlMNZT8wa2s47MuUwQQXMVgQ7KDwoPJGIfI1dIM8AC4hxKgBHNmICIHOTWtAa/RGtmotg+9v7
BqiU0Rte43QnK95kZwqu/8uG6/yOSLv6j2ayIV/Ku+oUzfL/Bep3vjRf/hlvLaMRNpSbKqqdSEek
wbsZfqXQ88aWyc/0woFAl+r/4NiczDhj7u3V45BQFVEWaJZUtAfr6xR2axDqBmvOn8F9+Pi6Dzdx
z6g+RnEDV4TOV6F9Zu+XHGRawZQ65KlZQ5WiJxyi7Ld6HGZUDfzOUe97i2sETQTvG0v3HXxpbiYc
PZ1wmJdTiwNQ9iyGfqOeULGmqgGRH7cDLq92HecDyaS+Jx8OqijM8pJFRy3QAJn72EUCil26kKfZ
b9wK7hoVTsdmrg+P5bG9G44WOWPFeVbPiKXBnDBc6zciXiBZ/LX8vmsFX9H0+B8zIkfHPiCIJPkA
KvHCpTCb++8QZzjQzVvYOZv6CHHKExFiBgu9TT20EcZnpAb8J8xaEiXkxWIT95dzJoOc33faYUJ2
YiYc/nFC6vcbR5Ja6lvj+TPyDx00gCZ/mH4RA/PKWQwPNPSe/IR6k3qydm8ZHHbtLJoKXD/elM3/
jUtQfaPH+6b+5yOkNl5pi5BgdtG+sRoE3oeXmHYyDJQR++wO+UFqse0/Boiw5uS6WueQ619AHu4Y
EwNMS8h3kzM/iarNEBLyxG/bfm7oekJnb/xPPcfuHh9qXcl3vRK81Ev7xvV9KsguHgWBIgokcQcN
/HxSxfmkGQkCsR/msL9qpAo/YJUtr/j47DK/Nb4IA3K9ZX/6pUjTUm3bQV/LWtLDtpsH7Zh41NL2
60zjQSj6TxRdghLUdMQ7EMxn1csbOtwgpQj1O6wwrBHKqyAV+bs3QVWZqfIWU2Ce6sdvi5MPCAKz
4Lr+08/XrniC5W66V792LcMK3zbpwcA08kY9NmkEByMq7Oq6iVdbu/XOZSKF6RhACjUUgw0ROkQH
HOMy3EDp/BmeXCQcRgw6fAREHKzDIIl/FZoZd+ZiI33GYbSzdrKBycTiqbWebhoEMS2LUcq1OJe+
wB92+mUwe0hQV6zqb41i5zjatw1bEjOpQKCt3rVsXa6SewazNMsVWZRhPUkc3Nisi7LCgLRkirVu
b0ephguYpbhPzBId/HVwY1hwyFjrR13u+6my7SV0MXvmFzD59q57+kcu4wozeAiu2scpDUbrUek1
BkeEWWFMs1Q1UJbnqnnUFqzwI8morv5jVf8BS3pv783iO040ag9QjY+ZBUT50JhaRhH+SD7BPvtv
938fIaIe3j2WLUyllgqfhT4OWiesqacQyAOeSLt1KUO0fTC6YIApItBAiN9UKhiU4modMcjgo9X9
K0hmRsB9y24W5th8dZT1ing4lrI4TBkOcXZ880Rwy2H8cW51C508OIfDhK7G+QuNMi5ECKd1s51F
x9b+6ydXznURTfqpgeI8YrrYSMR5w+Nq/iMXDQvcxG59z5ElBREDYJRj0ydb7H1oXl3LBQpRkBbY
GJZttlh0IKrgilo20A+3oZdUCxUHQcWZYmIlqldvPgX6Bp884K5sKftlQEsn1VBaSwGPd+/TY3X9
+HuazqaaW8yn8OPe8ap45QYuQG0yPJZ3FQvVW9C/lTbn+Kt5lvf5IBcTWhfu3qt2/oD6bBtBR40D
zkXuPTlAYsHqSoY13/0Ii4i+uUdDOCwCtmAt4/AABDpbZhcdLPDgjpDstY07ZiIOnBsbdki0fJ9U
Uh3zhzI55oSUzlsg9GvEts/mnujkBXviqxNlKPrMfEwAS9veNHC9Dqi+p3pQOhes7hywqjDra91g
u7t3IYyau0YDkW1VssQxVkQIUsu0OGBdI6RG+4dshUIVmchxqXO8ma3puXVr/UjmXA0h8YtrXXUZ
3PM7REgITyl99nSHuGEntWRUj40DwI5SllMi8sJHsnn3MBtveHdYZQQ+MkvkENKVCgmUJ0XHMNRE
ir8Qtasik7Twy5emlR+YF80p8mHQ38Im+B3TRT4v5SQvl8yXWAioX3p2wlJFjW2RcICD+A2/BmwO
4Zn0y/LdDuPwRxrWVdzTbMcu5Xb0Z4SSGLjmuiDTakqwYIWAr2jd+B3/LCyknU2RzEyN4XInqy9k
s3Vp8XEZfasIk5bS3Ide/dmbfGQsXl0mcV1+yjA6tFoVvIKLzcOamm3MG3uiNmRNgacNjGy9Omax
xrUtT254NDlpOWPkfFrRrz17sel9gb1b89xAgapfV2DnTGeVH1uxrHj2Qw/i3yKc5ieZIvb/pw7r
FJACAhWdLTvB0TEmmCb4cFkg3VAX5HuEddRwQKTcvOycoL6Crb1godl6DQhzlDfFdxLGhbrwMXNM
TM8WMJKgqTSyGd2rEoiDP8Te+4JI5VUzJWUgaF3iMdeYJspDvZ71k854pEnMcBTdf7vGFrqepVYD
AzZetziJLa3cPBNJscc/Tx9kWyhWTvXOhKmWlUItdFIEstEw4WFkEJ7H79+hR7zy08ONshF7IjvY
b9Qp5V+zO/UMY9u/jtsc0pt0iTNgpeXo1/mptSVB2Cvf7UWp6tkXCorQbInzs74rY2wyi139NgqK
0FAXTqB9srVn5AEU3piLp3fricqbeMK0jpeNfa+UHgDnmy+kv3XD4ChIh1NdKT+Sz109RDCPc/ko
7+Jz81baTX+buXlmIDmqlqmfpvhRLJRSdtXoYhK8mOgFZptn6eTCMoVbVi+CtQv1bPtqi1IwdjII
+xbS63SCMF5dv2fb9+6ze2oGsqK5p4SsrIyEGMFxNrQP2FXXDQ/csBB4ahOP05nNTDvbN3Kt7vml
ZVtv3Wy/ML9+nj7xuxSODKVrKV7xaeswrB25NY3nhcLdfpRnufov1bmVmgccP+P/nv8ycu7lfB9N
JLuPR1wM8fElfLD3Ypzp/qAg7prJ3qOXAQcyrmhaWJsHZndShT/ycfLrfudOl+gj6WoW5WKWkw7q
2Sm8I669FGzohIVIDu+q8uqjK3obsvFkXuwnvSlNH8mh71Jz2bVK4fVRLaEt4HHbfqqS02tFKk+A
XOEfGCUw4zbT9YcEPLdiyTENjIJxXX/r8lVL9lx0/niu8eCwuFjmW7noMuUQK4F1+5BFXkmn4rds
dFzVmVylPorN+7ly4GOiGMKuQqtY/eNpk54ZT6K0ApR7T2tfsZ1QOhfR5lRjswK9sc2xuiU733/s
8GW2TOjSQDD1vBkJ0Ae7qX3hGZfsOzPTpRoHxBx+4FXjY67n7m4CHT3C0Dss3jrJXqru06JHeSNa
dvG7uI+RD5t3pD7Rk782s9MplgePTPS+/ADNP/p3cplprrtBivxYpyoX0xy67X0rnanfb1EmVVG1
7b/yP+WMPDOP/C7O/Jd5IIvmIOTEjfRszIvwIVspY5tH+R4c16D6/ngFXjJr5sVRKF1IyRjrsUtC
Vc/UeDglosI9PvOyu1cKv0xJlfePcuLzwTK10L1c4keq/Cv43TuMDrxABW0HX42CkED7Im4mJz6r
ACux6XVawKLtZv5lNuYh4tsYUT/6y9Kz5d5sa5t5SPAYGIs2WpzgfHgzM8y3Rce5DoVhrtsVNBcn
p8V+vp2N1++OUWL1chf/9PJbDrqt/K8KZKWCK0hUbiz3JX6gJMF5Mmakt/w1Jtc+2spPzR3JZGBL
4eJdf5mKdLIZi9EJIYxW5NnM/hJiHPsrI/xXfJljje26t+9jX0aoum6K+lzf/fvFvTkzecJ/NOhX
By14kO4g+OBzwMDaWoUXlJBrsUCBewYr2tvJVtumT1baZOMUXslE+nQVLWndf11axfETTaQY1LE4
LbnF8tREnVLo4MKAjDGM8uPbW+dHaKii5pZvwswn1LPMRpfjTKqRPw9Plx5H4Ax79ifeW8dfZl6d
V27GQPXFHfEyVPkdhs9d4/pTPyET52sYPPeb8vEyy14ba9l4EjYCCegkxL1VxMY4cFt+J33Jqe5U
QcYi6L+zXaJhd9xe3031mOHpHg9v3bfUMGXZXd4//EMiE6Pq5NU6hY/NlUGvmtlZ6CozwZ7pNwwB
L5VrZr65r6Lcnprb3/gJ/2cgi2otCytZXSUam0mHQdT9PHtD5r2mRlnYcp4dlHYLwKSfcQsm2XFq
0sVdSZrDe0N/P5bX/mPS8Dl+6OEE0MGUohYWBfEZmEDkfmf4Z/p+utTSjEl8IggNHkQ9+OBQoO7m
rprtpDvqodjWagUq/0x3HxKnjQc7l2DoZuZvI3O/BLIQAlRD3lKQgFncRktbP7JXxnj8J1610p1E
sELjWlHKlWb91jh4TKSNH3N2frQRn6PKmtIRlU2N1cszipMxGMavmVDcbG+palNG15jbBnhxfJd6
CJeYlB9SQk1kfkYIOgRG2c5jhvOS65k/KP5mBuDL2u8gWzOYPbYmUbZdiE7xc1YKxmnXmtC61tLi
c4qzve8gbKf4MD6Nb7iDVrg0Y8+fD2Le/3LeLAOIbfO4ZMJ47qUT5WfLpcw8Iq/N27Z+RipAtruV
307t9KSzpxvBn5udNh8BVV5+60qopfZkpuNfhgiYkTx8cG2kHaVIbG5UCiEp2FEqI2gd1H7hv1yd
T4bqJHOP+BkNIl0Oa0n48MgdMCkP0zGFkgrmDaoCHagZtVTZbH93hmJnIgvjNubaWdp0vlb1ryvv
JQySnuVTt6ChNevyu7LRlA/L7yv9HFJC8NcPyqnhJMJcNlVlePshf1X8GhurgTihABDqBqM077U1
lBhGteTQvgTDZmHVk96kFYYDVojy43PIZZq8bdJvcIVlCiHRvjmHVW6q3xfEIFBvjQyaX4xZ6Puu
t1Ws7uoBjGOMawtSdDlDrNWo2glD+WX82xyGtGXfYjBOUFRomYB44oCk6iM2P4ihZJTrwTY6xKRy
SAvwoRT58h+ghtOVH19BQGKOCJH2oySi1bqBR/NTxRV3SdgK8Qg7fChgqoZHXA4hqjMO9RgxEDM2
lvwIEFyCJlgXB9apjILzk7peG+8agFOusCNYEjoIbz2f3+SwW3l+5FhmTYL7WyrU1+w1slKyvl52
HpNeyjCq1HN9XfzMo1Flxr+VMGyD+H1IWbuL2nmYbXHxTncLNvBPkcYAzZLzLd4IByG4Hhv+Ps0n
igUzAnaHRRSRZ+8tw7f6jjKTMjPY1FPl6QUSHBhQxvGQ63z0mj20aBjpJesTCyWbP5wN1K+g1Ifu
xZVDpw46sPwgMUim3mEQYgPcRDkQJlvlJrVmGY010Gh1eeHJ1cOYGum7NpUx+RQwSoAWNCnVAOaJ
Fg9yGpA/xXY+niilAO+17DvbLZ3CuvTAACm2T5uv9bOTt70K+PvpJwNKJEQ6F6FG8NYaWCPc9uy5
fmVWubhhhfCCEUCzqaX2c8OTc0Va9udKYuVMzMuRZfr667oVw/XfmxNAO8ARNqQXXCged13XQB1m
inKDQF1bGgIj7nAnHrZixmgdfMuXL2Z5yahAZqAIXEzWtdSONxGHNvehsuKcqcXXiVevs7evIBJb
t7Od07hY49FQCxvE9BKFSdrZlLxhnjx7DV4aLxay4zX+0MYgdPnJnUzQIZz+yyKLjXHdlS3NTJOh
8X7EGkz733xrA5N9I42Vf+XM9S6HJkMpMk5guFtMTdqE+cE6PUI4bt0UOe3vsXfI8V+sXJbR4x9A
nUPTrfaaPwn5BB27ddSNYB2fmGrvg85MvSB4+ncGgqs/uN1LxtK/BO3bqXr9EEEpw3i6p4RL1Yxb
/z5zvYfPXXPvTmuyr739tG+3+ZpA71afpKuvQ2Wzbr4GRTLUpNmIRxi8O9AD47Qfyk3/xTENQypF
FcUT9J/d5q2f7Lg88m+EhEzX6a+k50tdWHl0Pd2P2Hm8eEkIN/VeciFqbAev/zgH899iOSBRRkDY
mZ/OT/O6IeAJ2Tjnz0RTrHb7Jg8MFl1dgWH1cKc4iXBi9tAvWoIA/vUcQwrDXTuAs6NdIaFziSyQ
s8Ms1b7gFyU7p1mG3DTT11N3/IBh9THOeNdQa0AaLVcRq6XKNimIbPO0iO+XGR4lIgESJ4nHyLTw
vMi6r1WUgXlR4G73hL/omKaPWseWGPx2j4tXBX5RpPMBnvKVsb4cWy8KDEFJ9Wycj1McEBDMauqB
ZnA92RgVl9YfeZv+Z0JGllUDh9/4on9Grao9en/+x7+wxSE5z/ypnRP/1z3FN/Io9fyVOurfhTco
AVSq+2abjxOjXMQknBn4+j9+gD3fR6ZyqSLMXwbFpjnPIjv48/Ey7F22csOhbT4YpEsj7CnaTqWh
scEiIKQ2Zbvq9bNAN8cQucXoq6K0NDXgq2Q0cCv/raSA2z8ByAuPSUNdbMLf2HNpgEdhzD1pFExo
oDPzI29YD4/lY3gZHhA21sysv9QBCHUe9AbQUV6khltWNL3jtqYrX0BcU1IjIIWjXbcgslHLPbT1
MNyrZf+B1AM8BwgwU3AagZALCAujFMh3iABMQYGWn4ZvPZEYF/CF+1/4mLTC3x7j9WgJm36fBkJv
sdz/sp0EPuO6lWh3aPl1ppMo1Z2AGIp9lQhl1CNfSvczw2DhxYX60XvzQAPHNHqejnP0NsjU9cs2
0f88HTp6wrNq6r8Jw+4gNrK5bxuJNn2kKVb0O182qRjSHJJNZFzxST1f/o+dfNmNPVYfrOJ2lXv/
p5qvodB9hOnCwb4Kv2Si4e6JVbsvxCEYSEzqmW4CXqqlQUpzvAnN7Cu663b+8EU+Sh0b2yhLtxnk
+4ipDdmFfcha+xBNzRKZ9G4bb1j5YG8ivmFq5NFmmPZTFeR2x1BawldDQocJLToX7zWesQ4wJQbR
P30ue7f/Au6pb+uxq/UiXKeaTT3Iv1PT9bn9NE6L2yw1fAp04G+r4qz+yKut3LvXTTk1TLeTtD/N
3SBlTvOZ2lb1dtfBTuDRsbVhEpKqX+eESXi2pDo6KEDv24j4BumRW8lluGOgqSViATbcdLfYuDLy
Qv+8ilSZh+Hrp4aLoFnJj0/X+DA8vHgA2MqWfdQFnW4qhHRe1YidHGj0rZ5cVsH5q2GKvZ7L32D+
SpudW7aWbEmWgVZf6GG656nmoYGY9HaS88JKku4czi21vrA4aOTtFQAtoPJs8l/6X04WdPkh1pXH
OtoBbtz++/id71zHSpjVkFbguFCy61pO7yD0DNLlKNSP0eSrsK4fqdC5586ClSAwC96LGcikqofl
oHolbadya8GOkzME4u22gWqd7qAzGlcY24UtI0TGxclldOVPW79oNEaIikr0hpjhUFJQj9eR5pVR
10stmf+wjetTJnn87sLXUuWeE0cYWgvsR0lwDtD8dL94zF7Xqr9yAiEtlHy8yKbDsR0tsM5nGbP+
PC7yuHuAamsB9YPjGLuKOzoERoemMQrqS0UuXe7DHmdL/bua/G93ViZfUnqeZg7kkqjIyrvolp71
DZMb5zJTVPh8G/FyEqd4a2FLfWSPLQVbPh1PivHuOBSRdxFgl/pSv20X6UHqodTPtCbf2YHq687H
9jcqpsOHHp81f/CRr2VkT1OWKOscwG1Ty28rTgzr+vdadTPyg/w54rQtydK/uPWOKneuFDJNJwCu
9avpefbKsDP3ZQdkdPs8NCZFbYb49Ui9qD4Q/3WaVfzw9la5X/5qGNhhsX98RpurfL4wVfnl0LgJ
3uJHdL4gEkA4fh17J2l1stcJ6lYliLEPS2Tf95gIyptz5Ygwia326ObS1XMxSg54fltzJzr/aAv3
EZDNnErYYqN4iQv4Bcl3BdZ1jeYH9rpZA7ONDMezg+r2Yb8timqNV/LLso3stfX0rhYubEH7B1BJ
dTfeQmqWt8okHfIHs7k4X1jI4KuzHgvlQZtJr72fbXwokKvWbqTy0dH0k0fgMTI6T9ZHF1RDfewN
eTwLqE2ERJOqRbU9T/4LrjOBdgkkj0dnpbPBlIH/y76RVjnhNqbrb33w/FEVgV9mHsoH0L88++ai
/TCCV4avFFgqsdooWNUH3+BtqTnC9wlHl/NheQ3bpJxgQKqLC7w6c/ZnFdfmKxDQj3DvnFsU5+tz
5AluGegOWBmKovwwKeruyMLOtw5ZoTMGYBWIVBnCw1RJansnTF5NteBAfPM0HArNta8LxPG0BzyU
9ycHwqu+KWBoWaK0CFy1BOOEx7/QBgDYw9HNwcTds3I9P8xGpqFpnoFISE716AofofO//+DcHdW8
MrUp+q7gQkvOjFP9LMadDtcXhkN0aKHu8WE56LjWogUwCXB/CPIrvnMeysWocpNAp+sHG1n+stvS
6BaCIcP9CFczfKOnyCX961bKo/3fQMgl8iPhfyQdvjzpnoRBUWhHw9/avrmtGCRi7bkKxljObsVy
RAEnhzgXR5LamxMWQAU339/eV65Lpp2PeuHSwYXCudYy7XBu4ZEIHBgs4GqiEh6g8LeZYIaW6rvu
0JwK9xr8YWtYPCnPf2q9e03Z7n8siMKXI627omycfMO5Ng+HlGi6X33mBa7UmbEWewcUmaXJavjN
njYgHO1cZmhpvinPw4etPjw6QghdwXM8Cnf09S/82pxapYbESE7hYf+30tvuP7ef/tzN9MMvIuNw
aAjfEZj6culLVxRJnxB+P+eXwokmg1eGzvjvicU1Z5rsUR25nB6O46dSmD6uztz4VJoX6z25X+Ve
Ty6mNy9b73Gudq0d6DEeKa7dC5cRVyc7D4frq45SxTgbubo9L1muHXrP8E/hmmmryvfSojdHdfVk
JOsuWWAkTMoL75bLzzrGgNlTkOtDD4goopEPvUThKcj60fm91hMw1BzNgztyuIH+NwinEs7OQOnv
eMbZUvMMex9iutRTrUzrTYoDDkTjjHyBwnpkjfLWN803aQqPqRwwOXOBeG6mWU3WW8Gx32Pam5dr
5WTM/mr+PfgQglgzXY1Sn89SrdfjkGHEXRq5aYt5lMRL/jZrbzUXPWy2gKXNQz+8ij8gIuW2/Orv
RmNQQwZYIokhAaK0MJco12pNGNl4X9Jo+59nrVcrf3xb76JX/F1rCGQmT/JBZoV88ITBe4Mv9th7
GcAxmhvjy3sqWRT4D/cGA7bhPnuxq3oBJ7ELnS6Nam3nELc/GoOF3/d/C2ELuB2J93CcHhvv7yUa
WTS9dNHeKvJWbTad7MDNqvWCvCP8IJqJH3U3sq66V7w8DhcgxyA0Gqm6KmNzwmXNdJq7iTQhA1ga
zYj/VWnumnj/euAFRAHN2WjuipfAJ+E5TJfG3q7RGybCb6U55rzAzy04yLj31OedPcDMUbX8Z3Mc
tfhwP51sjN6lNQI/BD6jWx7ACf9PS0EX5mjC8OUWjx9Ra9xqBe0t2gI2V6AejZu/UXP8dY9b4Yf8
yJ/cF5/bcF7uJ4pX66v4OcWuqd6uYdmYz2sftYgv4TXyPvn6qCVbp9SCpwjCNpsLX95ilNdxVOEC
5jXk2xK1j+MOJIRWy40aNx3JV2v4PxnzVwue0grg6bhQHX/5tFbTrRrMe80XwxPEEne2En21Op1V
2b/hKkZRpRWNWpVhxeDb1QvfO/76arXCJfDzAcQVyWlZPP69CrvyoHfnCzdWfJe9kU3v/fhprL0v
QYZcrHCo/spBephIKMMfXTOs40qzNWqtSlHPz/4akDd7o8gtQwkOvxP9HW9wLj+WcIKaDmCcj6JO
p1PxUORLI182983NUSv66lTwmip2qbBXRrQ5rXA3U2U3duynx80RrpzNOKwZXnQr66ZlGQcRlo9C
4gBP3MED7xpmMQxPK2mYsawdrJbr69E8+Ifyz6f84v6GyZ33zpYp1/IOnMpHv3cfSjQD9nzNR5vf
wAa0FNh0KtYffx82HOg2htcpOPKE7+eD1l6sfYCBFQ+2JYOy8HHFKFg9CyyI8NV85l+NEV8qb23r
XxDQ0D0ZnrfD5qPMEFmeeJ/zkif4oWMInm483P5eIgZz7fVUxVGgr7aIewvj1cdPk+ZTBAg+AQVJ
hr25C1O9WUr+j6TzWlKbW6LwE6kKhITQrXJEiAw3FGGQyFmAnt5f4/L5feyZMQiFvbtXr7C5rf6v
wBcxYRZ7bj4nbmCyi5BBQicUdLhy2G61ZrJXNiV3Hl9j8TBBWeo3BwBozvjMJVfhmgnjn04KhmIT
QcpvD6QmenryLFJvrXScMI6MqYd8AhKPweaDjZwXnC3SMRdPbhLNP8la8Ok1+uPN7/yyhj756MGG
WgNwhIOhUGSrkI+MLyanmSvGq8UFKHhTro18rxWeAWfZslshhYZcXr0nP2DMzqPXhGu557y39ngZ
7QaSPAqvnuWzyM5kpvLp/XJU8L03wL4sqm/OnITZ8N5dXiUlsxJBDbdHbIIaserk+FsF+kDBpgYn
9ujri8vmhaKRNC6gCLiQoMUSTiDPAxwnZhzCIxbHdvBkuLJaLl9jzMPZerJYYQsEXG7wn7g4wcmG
Q4HJtdWZs7oJc1Ty0kt0K/Kj8rvsWeDInCEKM4o8DFntNg4SGIXydyp+h1L1VyKgbEQvqaCka6xw
SeV+jg3kqG9Lme2cbQPqfXxi6hvvUfVe/ROu4tE++jJquI7wrL2OvrArCdKJ7r747LPvwC7fY9ku
93JO8RiCYXG/cnpx7FMSgLoP+TaXANxSNiMor30Zy5DSyjI8vMT8wHnP/nOBeZQ/Alz74M4ykJlJ
KSn1DEcGJs0wg1yPL2+5PUZcs20u+wYbuxR36rzRfUQwahKE4AC7kcIcgrPrwU0Sfy+nABS6JsLI
4bTt+Dm2B3HMh8KEUR/nEL6EbEHjVnbagr3R3rBO81NXpx5QcLHEndcctJzRg6QswygZ3oLmTAfn
06iqiTVZYc7Ck81TDcvwxQYlh6vMSNnmNlKDu08qFbxFMkw4fFkH+HoOrMcNJikKREtAzYdQx4gP
dgi35JldmtQPmJHOPS0jXiQW4+Bsz268fU9QQKVoUGKegpDzgLc4BOPmYAwjVbZQBd9p1RdiPn7p
3IQ1RrlvMUKOdClP4Bl70PN92XYPPF9yA9XZ01O8u4cRUx+rO+BlIcmoekTxwYInzu1s8fI85HKZ
WLt6X+qBXP89JMG2ESvEdcuS1mCr4i6QLopylhWvcCiqHyuD54WJz96/yYGz/mGuj7CLCTcr2UZa
D7ZwWx59phEsgVII0krLDpFOMeBEykkMhtw/Um/KEjlmLbM2+AnzkjD/eAc59QSaxxgyUmmQqED1
KvfShtMFaV3utI1UlLLiSHEm+4PcZYRjsB5iSBhQr2LUhuFieJvIEXf6+O7KH+RlHytc3ITG+nP4
kdejk9ooQ31mbvjuhB/l1SasnMaMumqGLecfccuQy0G8z+JCDR2YZ4ZkT+4XViyO77fh/F58wueG
Tys2u9StTZ0KXxoLyYo4TSjiU3kyeJDRA7BiweLmuQjkJuNWgcZ98KjGaDZZ/nX2EtZJDDrZBmTt
Yo2XxZNL6BTcgbgTcJg4QyuzK0QG9iOWOFHkc1Tyc/8rcumBuNtD/sb9vcAkudM3WEE6fVHX4hbj
fLno8gsnXqGSN2JucqGFcljcDHynd+gg48TJlC/t0A4ccwhqeQMVySOr/Ce/TpkY5OGyRCC4uKqe
HHvLE88nUhxzJifvwViOIBLOnwiLFf4sL80ptbZ8bOaDjCuzncNE1OMA/naOFkTuDPDNnRDpOrxI
9vIjIcHPM6KG08FtlLkJ1gNXH+Mjys1gSS1NcghByJX7dB+QJx7ew6v9m9PyJdb72DWwoyq7Jr+3
IrBnKm05qay5FG+y9mLkywFjSgklXVxM98iTC1SFqF8ZUbKExqcMB1JXggNwFfE48B23P1Jll6Id
nePRrfw3uEsENZ8OAgRLFnbcBJgUsuqDmHFFN5IQsvh9ByU6tRXjdHY8eXoVHhI8p16TktsAjwZE
DcuClA8p9TFfTo2eMtwzh7vBnMXhkjSBtvv4nVP2MXog9sQ9IDzj5VMsJm0sAkZyoJOmNsGd4O7u
obt9rWptDEDkwMCGHfQ29AKYVTLWudoN8BshpT9ndBMb2nRmm4J3q30loaehUqTANCnuZOhMaWpa
VN1EAERTvief4CF9KHqFAAm3TQ98tPMLmANvIRtYAUNLDktkdnxLqiLZHo6c5S3qPrkcfEEWE2k/
lCE60pdn7vxWj6efC0Rb9ptbyp/HYyGz25QaHBXsQZyhgb4oPowBxUrFGIuViFpIWlsp5RQvznUL
huTLpcQF1JNNRrYYmZGRA+DiqZEg143ZQx7uOM65EWd+gqbkv5kB0tIUN+R8M44fLtdpTEks6MSn
h0wkpu0VeICqEfKBr0q5IguS7KjKUOvGFAigIUQCMTuHEkkSDTzQNFUsLyyscNg/2f2wP6R+h92a
QgSi0ZDFbfzkE9MESePMc8x78DFYFMCYIBFL0XZOnjQb3nxO3TynbZlOYwCZsTSP0nu00yd8Tanw
ZQlnMd0OvnLG7Q2wBR+CZouWlV2Tn68cZ+5lhcXBXAgdCDMPb0NxUcqycD6fTlkl6aHSK3+BmAdH
4mKHIdRC7jhrBSQPYkEGDam2TQe9me2thkNYH3FIRh5kURI85H6BcI0UzaIRo5nicNnFKfqF+QA1
3iOFGOonr+iFYWX1CWSc06DNmXPhSIVGpBHxIvNVNoRK6Q4ZhXlUWlMN1n8KRcuj3YBtzeXFSQK6
HcpuDm+VreQYJfWBOcgczxSaL4d9ULbvnB0J/GCblz6Tc1GwUYKEHA/ab5+qmH7LG3NXyPxV/L/l
bpOqUC6O/Ipjx4iW9mDgbAS2oyeivpY0MkjwqIsWzOmusCEuTFlSuYr8Ey6h/CCNF3csHS1NmBjX
SlUpzeqvJZ1zUq54RhDUaNF1icDqZmWcL/GXOnFCpB+9WBwg1w3W8/xhheRoh858mnpZNp83bBop
vifPK4cAl5mPrsL/Rihqa/hfIV8R2R3D2CEcNlfHlNZbPYe6N99B/5O3I6qaN7nLyXjBvL7DN75Z
9GgKrAgMyXDm/d2h0rYLMoh9BRtNRyKSwMVkFtHuCgtBZDw3Es3Z8XkIxRGC+0hwMKoGNsI2P5ki
7zec32/Sqsj2JsuCJM6w583+43bSkEkfK/UwSA8PwXPNisDa2SSs8tsXxaQYv9IcDYF95SjY2UHP
XixDePV3xT5E9shFn0hMGo923+BneJIFEUOfLGWESBRQTrIY83IkvEkLJG/AwhbJL4GwwE5bHMcn
E7hLsDvZ0xky9SkinFODKkNgvxJNfy7HL0+d1L5nXwpGYJac9ow9YP8nByeVkLyxAMnAsJQilBO/
3pVlRN5AWiSKoR4Vj6yN72BLaS0nTNpa2lNqI1GldGxuT1Za8F4BsmUxFjLI/0UZzDegBpAkCBR7
8nb5Jt/Kgf3/JQBfp2v82iuKE3kXk2yBM59H9ipaPNH9Sm/MHtCgM5La67cSc0P/r79YmQWvpFLt
S0EPVE6kgaFzAdCuUWo5lI/UnBh4hBswH4OlvsjM8Mbp6knaCZcFltD/6877nSZmgmoPfBpwnM/B
DOPrX6d3Kls+GKqM1ZUlKCnJfv+Vfpw0ffa/bnxQlEwAUrP9iJ6Z9qOgnOWLBgGznb6goMYGFff/
087UJD9Pa4AzkCsUs9Kd/24e9o3i95IKVoFYyIQAdGC6+ORTPM3+16eyjDZnl4nUmrgNzRCzU7YJ
pM0pIO2WDdtk/BzKfSw3YS71J9dzRF/eAseaSFtEdQuSSrWHDplJxnX66Y3RmfMBuZ8FLa+Im5Iu
TB6YDVGhq4W7fREdYtJwadS4UsRLHUUmGDmMA5hkoy1tBzXlFYhC6b2poaWToSWmBHNyXsf+YSaM
Fg4rtmUzIcEJlkS5H9Mf9Ex8Gb6/KFoTSoQ8OwEqS0GQA43+XgYDso/Lnckvn7QwFLp/FJO/vZt6
ji6Hx+vyu7tIkLXHEAd5ecLkDBhfVIGU0/TmUqRy1QvrtaL45dZ2fq2UtFDRlYZrn/P/4KRUWJTa
tIryDSrVUPbUPX6y/+9dBfNE+gUQfMomedryBy2AMXsHBV5BvOyCW07Kun0Orx8OBp8wxB6/L0cB
qIqjMzOXx0r26c12S2/EucOexBHRloQ6sm/yKsweSaahCqM8DLSYSBiORmJvC4JQ5C6T9UWeXBF4
yiXhF945zl4aBjpyAnhJnfj13YN7Spcu/5IVEDiJS8bt6n1X+4P7xrtU9dQLti5ehfrvEKs7rwIV
0v0zIdHv8H6x90SwYiX1RX/iNw9u5xI8NeiquEpziFnThpxvKgnhtshFvFs4ovWiEwoGuGBSrz4c
nTsACfBsN/ssr/1rbb0GmOr3iIdP7m4724+v44an+KZ/SJbbwX18XGqDavv1lNTwMUvpNqmOW7aS
a8jVtg2vqXt4F0aQlaPvdMf+GDYj0tr3mLzBJE1I7tZM6625C0a72xv2CwNzjsdUXISLgUHuWe2X
Y8rpYFb7WNQquR7t3a+1lH8cHgiWtuvlZdaBFwysafqG/3WYP3p3+5ZB2gwKGJu+acBNqeyv1/Ae
4XGsTmt86fLq5DRxyZkakZKfkXJjhQKhuftaWOfuE4HAOXi6L+SyyTt5JUouVEHvhQyjslXy0iWc
Vvef7hOX2+QRFj3C7qG4qt7XQc0fSv+hxnc45hOI4hCCLRIcmeaiorjCSImuQSd7eFdXG+wQbPE8
k2x7SmpXs27Tm0Oye9TJ9su393Hf3kNaG/3tHCWFxWl7qndLSMXdXJx8kTdNKU3prBrJfSmVKIVl
Ai8FlmEIKbnEJHE/BHgWAuWbX0pE3xJBq4RNNoEyZUEe+Ky59zdXm1q2ZZ8cbNlpZcUwS4p73Jux
7cJDDarfB04HWDgeKDw7Cc4AXS0y8DZKYNkwopdn1j0G+lJN9kEZf0lqktXrCEn1t3MNdNZxWc2Y
eQ5KKKqv4DziQSDo9BVvr0DLQjskuJRFAlSEx0zAQwRmJEYhqYLlJAA3Kk5KPVk32ds6CIQwnSHP
fIrcF7yKlzGRBQpbfpGapA9hLx4t8F15WOcOinm8yT+IPRGfiX13pM2laN7whIK6fvsKpnDUZhRb
mORyGk40s1cIk/v0OCoyUUPtXQJl3AZSJ/zjsRPB1ajxxbGlnhZdA0MvHC2jcqj5V8Ta+MrRBu8j
LT6NK1Z6unnatujiMaf3EEQPiO+Rttpj9ZLACNk2OQtAWBcgHgPOTBvxAGGc4j125K0xsAEYknWK
KodiWTqtM14uX2BQhJm+ShbpE1YeB3UPNYSRHS4VHufckA3+U53DtIQ7EqtB5XeCtmf6mDLaF75J
r0yEE2Cgd81vmRbfMqEWQzTOZV3cUn3J/IVaR/J1WGFZ5uk3AjKM+Yw1SPGR8g+yJNhTx+30/3ur
TcBOQbUWK1bxenaHMworQ04Q6r9+Qa6TCCERV0F0o1aFNceVHTfTDzpwKluJGcWgkWpFvN+JrBwe
hws8DPAa6/gF/CxygLo1wRBQ3fEsE1ch9pXoRJDpca4GIA/pMRe8ijuu2+qNZWgLqxD07zk1BrBM
8EQa4oqYQAgRc84xJpuYAEX8mfFED0aDJxcRNXSok3PL8dEJspUewNbx4RJdODIa/AV5EpILlwQY
lxfjoeA+JhuuwbxEHh4BIE5Qp0/xF4oTfn0g/+JqV3uSdMXzS+IKCgnSvWD+Ou9E6MiqxVIwvR7C
llv9HTXrOSIaefYlQCB62h1CCUlN0Hvo9nAgGagg1gcwuy8iU82mocPiv3R4jQ7JHdgfRN9JweAd
tiL0fbBT+OYvaEaQoqWOZSDC4OcLMR99JKP/N2pbjH4Ab7//5YTNRJkQ1LphUCNUvRt2k8zCMkLQ
rpD3ifeaMsS8DzHhxLJkhQUhRA+cvTFTN91OUoT7cfKxoOX1RZauzuBSH7NLric7FO7vcXt5HdxQ
QFhNlEFgubOOQ8OxQ0iE4ANy9tOOcLrvKdixSUImlFsvbMUnm3W/i11qXoMGMFNxRNYF6e0TGhXd
PV7VEAOFVSW/g2iwjtf2rS/XVwJ8/VeKsw4mTdn9F6AHzSm5Y5nfpi99pRMCqKwVQcRFbe1nTzwg
eLlLv7PVxf/jgOciOnKskvhQtmlzaCP4ZglvtkJK5pbdEGdSUKMhtlusmqxDT6fCN7oBPxB2eIb8
4zi8AyE9cEpps4+RYgm87314ZDncZyh/MKYlEkQxTrmRPH5lGYMQChH6NP1Efdiag3MPR4ihvmJV
U21lrbotQj7a4cL7+5C73YMHB+uB/1RqcKofST24e9CfWLlxZsPUMd6thPb6RhUr0fQl3uhz3l4M
7OCd+89EvKoOdjhFoYBPEMoAD/VWScQibizMwognZp3W+t9I4qUJdAuxE5riXeBicRa288/sMDGH
gJRlxz8tW+sWhu7PUJmmEHSsywe6HWePhpYEOhRrUH7bL4/cRPqJkuKV4hZupChh6IDoptai+zyG
zelT+iTM0Bo54tEOaSAy923D9bwmz0TMC2U0LD8II9mZY3CFRy9IuViZMIVnen0Mx1sI25biP3pE
w7GcFj2oYDkqwS8wHntmeMo6DEcoPcgCKki51aDTg1P2igH1JpsSCwUrDdp4cLeKVj6lCBwd52/x
oSNfwghPMYypHJizd9to8WFtbrWp5nU73hnob4GjYd27r1n0TmONN1SoB3djiP7H5LZlp36HZtQc
d4KKOQGZYXTGABugNEtGWDs6kcOSjPPwSK/Jg0+WusQl02Czuba7QGsnqtDNlY4M01lhMEEowxIF
LQXKV/CBgCHbu0nnVUa0PXf/41JSBMuP/dmKRsB09CEwFMudJAXarr+zG55KOqCIvTHYHS5yYOVb
xyJeAokj9iMftBpoganM2x5m0pzkfXrnlBhTkAX7PbxAXCBokOaeBBYWtj2HarA06lPIa4zTAEkJ
JUO0yrg65uAUbIxOxBq2UyhmF5B92zYYiA11uxpdKezFRQiTPHZSghWDxlda/vDOTKYVkigNkQ2y
oZF9tzy0LzwdyCWxKzinC+SKWKBObuxTSKXFbgMFp3MCpkTHiOoA/kgKpQNykvBjjqal4ryJ270A
ZQzjicbC/KoDH6SNcObEA3HxW5B8Qn2lwYO+upIPSwbC1V08ZZ1KSCbgsUE50W2MXr528aqdh8Sv
9PRVC/ORb0W0QL16ffzHaCcx5iiCdXjQ94H69+iTv3tGShuZHm/3pQ7pq8sWi8hSnsrzYBgzY2DK
G+q2oNCQweaDEwgLOxHJCMdsRYlDkgRBg0Az4lsEnzd+pSLnoy4AnNABpA2mapw9jNoR9fWQjBP3
gkaDigPPApenk8L0lb/SW3rM3iiHzohwVR5eE4X2u+l+GIgSw/bBwQTBPKbDKtZ2RGuEz2wRpTcm
pTgqMDFm9YG/dIrV/l1NcGnrdOUpMoZsh7kCQ9zXh9LPU9n+PsqPXEOCo9UiSgz0fKIihg0YbTA+
xFkCBaGy/i7RRXoL0lyxqUB1zOL48PEJQBPWRqizm5ckSJzS9kyAQUSoHtI9HFrxcBzgvOLwj9d4
7DaWzwzOmQbaRSwN+psDO0I7hJgYzHyzv/OraG2y5CFxfgYE9x38mrFDGd3+8Hv5diWy6ZSfZHOj
KkKE1DtnVbzoGcFH4iTe6T5r9R+QuAuXNQKvV0TwD2zVqEi5ecil2EV/e2fV8ijQxxIzL3r303Zv
By7rDovMaStcgxLWdTlso6Qx5Smh5vQUrJCL7gYXNBQ1kuiLZxNGNGwQmSYOAAdXEW8Z+MDJe2Rg
ZqJukUeJ8Di4pVVQ9420zQNbgfbv7L3wjl/LK88Aslmc4eqgOZHYmRovY/xMtS0+aR3swQ4UNC1u
Ev4cHdDlVWRQHP6yKWNIckZoMojMco8dsq/Ok4+VifnqgbKbfVX3CKwJPcbkPtYkwSfoALlA7pag
TYJeChT4OqNVzgvSRKGt7wKE8mFzosC5tm/+HUNO1OaKOxR3mgZk9cOId9Cz1cdacc9hQS1NFM6t
WG4AN2+FAY463ef/cLLD4G5y5rArNmaxyjpOUeQIpsQwKWPzYZ3UvAEeEp0RkbAII9glLUYhHxap
xZxbFGmQuGeITfsif5ycBsZoLrrvTAQcLGScCgKc+Ic0tXy6U64HreD2hyoDoIt1/R3lELMY6oAg
JVraxDNN+KPm4G0POh4qdbhy4hxzB8oVX52/Gqonq5PmmxYmAWSUyPrVW1c2HaqDmM+hPOouEkRw
iMrXO5YbPxxyH+GzRS10c/D2tY/WnwKfHs9Z+w9XQktixHe2Zq0Pdr9NxcCm2+UWD1jGU8NG2H63
3t4uXKy/w1Ovtg9J3S38U1qkCUS2KY7E46bfRs05eXkHbMEVH1793a23pyEtN3qSd8/oGl3KOMkv
QcatdBtYC+Eth5GAImlDnh6AmblFCgBPsmVIOUgwDUrzG2J8Kg1GlOGq8EV+uXqMFeuv2Tf6GXi2
z+wg4vOG3MAxiAb5LTVLsGIbffVtfWpHYxbWtD99MwVTmR9xamixSEGwf+TPpJ5yL6z4j0lKY3by
j8wfLl2+YCJZqDFh+7klBOpfnVA0rq689vdCufnp4OPVClgux6s/Mg6G2FS6Yrl98RtY4vzdiK3k
mUIuyTFKAiN8Xe4eqZkmFWEyBQezI0m41cU2AIIt6gJ9ov69+ihWSMLotKIm9rHJg27qMf4iFt2y
Qg3xrHMeARI+hdQkk20b+BxSPVQGgtYTwHeGOlioMJ37lT6QHUlJeHQ5sfy38MsZVpcTIoNEHeHQ
SNmHFF0Dab2eAVRItjQTCNwlWMUF4GfsuGRFD8xs1Qz2/DzpH7jxwOOGVih0i4X/lZqY8UzBrTWU
hnOVHWHpURDD1Lsgx+AR41sZg5M50vabPU9Xq4UMVmLIQi4O/6cuWSUsqt7N3+ONekJre2AV+usz
lxp+rL8/Hu6M1w/7mNZTskA+FNS2xQhERlNjuk8a5A0QOm4d9FQZ2mQ0KzS6lPWKtUKLit8I97vc
5T2OkiqdIwJUsYZDZBRYUB4Y91zs4RBFqKhqcBgImmzr4jU4XzHRUqjj/X6/X1k9uf1KfC3t9Xr9
zUw2wU7SSywZc8iKQCFQO958GOIpbNztIsGtmZBo1nGc7ymeGbRwzn0tXDjXuDGoMOEx2YT5eEhP
7kGJI5N9DXhKrvGTGRI6EsCtYXu43xKQg5kCAd+yR5hMNq3W/IHlR+nNYQ9ueQ2c7ie7P5NwRKbh
LKmEOXAhuog02JEZfEEjIIvtCQ2GFm+Ha4+MaUz4+mxqNTJqGEagN6xl+K0YnICdNT+G4jPx3tlT
EHlO2P7AVTXcWdL/WOEKIyH8QVU8CamkKJGYXOH1iosVUjL7NFJckie3epfsMh5GuQq1X6RVjGYr
qruX6dVthPg3AGsyEuka/XaodNkaEUdEKlnVf5RF+DCbtrZLHx0yeLwd5dTZ3RMzBgi3sFqFL16C
7G2EOZQuXTJ90mPchqRUU0KcJaOQVHZ8AV6QkYEWca9cXsadfYiAn7iOhhD84w90Gt1lX7xXwJuI
IjGHrxap+Ll88fUJdRwfiRfnpbhQW+xTr0r0AVdpfujQvOZh/qE5W7cRutgVpBTWFV7q61X84Nd7
YkYnwRIRj2qDWvOSGQXvZbfWeK5u8Zw5mYPT22lcumdzCdRBbgTS/NsbPY99KNLFefOqw/s9/NZh
sdx/vdY1fRMzgfYbL81dAsLEpRThDZKUE5jb00S3iXNHzHew2KX4vZ+z8znjm6XBCOzmaAxgyhGm
zFTBbe2nTU13XayERU0AQB/RdpyLvmH4tCgdZot5Zw6YgSbja9gfEorvLv9D5tL+uE30ch9jWZz8
ayfDBPxopqhLzlN8F/VOqmlxVcWt5qQy/AeuIY9dqFKCkSMGOHR2mlfLeCOC6b3bToNave0Yqs3G
e9oNb+dgseyYwDE6RhlVXM3OlH5AfIyG7pTM6FP8E05p1I/7VHtQ+V1cXk7t30AkJ63wtHrgeYfn
ito1K8jpH7YYNqiG94HhJGa9UJt4xSaYiCrzmjZtHQ5z1N7cdoBuB9IFm/bbIRx+eV423RbBU9Y3
ZPLtj1SQ23P0+TsMkOuNzuligt4mu6cnpxMjZp6fOhbEFIgUsDkkkVdkiMJHHmHuDWYIVxVAD678
4epSkKOeF47WA8xMW1EIU13T1FBbcH07C/eBPQ50NfBCp7lV0iYonOmItpbZB4snxg/YfOHExXSA
g2P1IicrqIj0wgzO34Ii5W0DdbASSxrtgRa4PXpBI4JWhBcje38SfzzuZbaPiE4p0JK9e8FXMkVw
lp2gnDFjWhVCdR1wwvq6rdG8amKb9go1U9Jc6S1Mpi8EGa+OKeSTG7aTfB1IeniPqjEsDnpLGkMk
TqrQK+bt6BMepKSjogTpI/6kwd3jvC8OiDPbmnDf8OuEj9KTGdDkoP6GGkI8XHSs7svZhZ1Bg7Up
LNieGFecIwYe09MQfRTDIuG2SNhtGVQCvD+FPQf37eN1glsPvs7sMdkzy6evBXFrjyDKjeGBRiO6
WhDthqU6J1of5mVnrD0I8gICRmLmNiYXEOVycBtcC/vQcK7zg8NlHzzJdgV+MqLPy7lpyxpXR1L1
8H4sLQPGPxPnFws4E4dn9xTul49kMcVHJy/epGJY5vg8/sJejoDD+6fhc6zhd/J092ySw0VZWwxa
HqVzg3BAjglpGvHB7szwAPOL4a537KPcDjoYpKsYvTyDh7MURHY/OoAeH3oPCpLxvstQQi9tThjT
mVC5ukw6zC5S3C+Sz11SRa0Up6BypfyVW2VkpJ2Ev54n57gtQbV+2d33a1LAgIAr64JoHiOHG/Nd
Z99nrHELjxjgodWs7Hpc9m/JggWAurC3D3BTCerRAmMPKFWAosQ4FzPVu473S0Y/Z1e1TL/eNoA9
SyQtSji44nBdp63lM9cCrnSZc4VeEwNbO0DMdrpIN2osfpSLPwb23HhbUMh1Maa9dd7xDP9lHtYW
YAI8ZavFY8SfYOhA5fmW9ujjbiB8ipm+4kVyWziXEPWFvaUg8zoDAFgkaOGAdpJjOGWAHot7/Pn4
CHK9F2zU96pMv6vyD1ofjSo2Cj0o3TzE7/gyYYx8p8QULrEwzriNZhpIhgOwCE4Bh6/dPVcuDxCD
fTqJwjuADzMvwDODneIdCUTDjBwRJis4ndzoOe24iCd5dJ1HjwYu7xYYnwy4fmDOh56EyHKNJ6Xf
IOKPJhqaKos0ArYejMSS+BHJnAY0LijxWWAHRXd+zr4QW5jUMrZ9zoC+PGqxH/VLw/9u2wT5YroB
p1ug4npWZ4qH/L+dsuEAfp3HRFC4x/ELx8QbBQKVQ4+ljITyk6d5rS2POq4EvVfS9kYqhApArHZQ
RmI5WyZ1D/0lUyPk1EuKfaQnb9r4NngOs07XjHbD+/Kb6D/enMbN0GARKjz08/AGGRNvGRR/6QiH
Mu0Y75xZCxkshZCZcySvx/T9sndhg20Z6u7Nbo5HgllUszec1fANbxM5To6cFVuKFggSMS1AFDXp
rWzniLWuBI6SakO8zaXBqPbjI3cExkOv44htLTc1jddG9QENPrKyCMV8w1/IQ4qg3oNTImO9r83E
GAqaBnVWcws0my1mvMYYYLDq83kmdSo5MQKON9cKysGa0jnHah96AiOTDKf/om3p4u+vQ2H7Js/u
K2yNCFDK0CEwU7mLxnarTmBWFoB7pVQb2hvcGMefq/jdsNcEneDcX8SvwQvUINtQxE8FjMGXLpoL
kQZhI0kCe3yEMC8n1JzRrkHco8SolTpTIG0Mvp0Qx/dwgJM0Lh0uHuvqklH2KKaFqbmJtQUhNoTJ
v4wpoDHGQ28smTDyvkgO331DbWYEj9HtT7D6yQPHNR1PBlHGWu1NkdR54RsE04Q6zQm66x4rDZkn
yLafQw4HdxwYyIQ2JzTF9Eg1gSgkVn5WvMJ79snJufRxs6IAJoAFSOf6pEA++KUzBFTAkJN2enRI
2xsJAMazkZ5wv6LPuwASx1hnOXqKX1xvl5tx5+8ZIv1fUquRf+Ng33iK8Dmd6zjjAf5TyuJiaROl
SJ8EcCBhdSTgGLjiXxh15zcIYZdRATKYYbNPAiBm3uiQN6RL8s+q4XUIFECEqCSBCNo0pzBkmtXm
2i7Ntfj+XuYYOc3eJHgjC/IxgCU1VfzzsU8DelKxDiwZIY8ZmWqkyrzSOsZSFxkAg9vfxPMp6ORZ
TDY6IJbtP4xAx1fM6SlATsAXNYo0CBd3CBzHXwqyyaK4Rq5OM7rDpm+9H2tAVkYfxn3cYFz7lKwF
boSFf5wdWcTGr/w+FPTF8C79U3cIGtMrohbCYibDMyw52tarlR9nhIL00GkD1RY6MRP8tP1BVE8U
BnicS72IxZZLlcRYVFTXeEGRhCrSkRbgM81ZC4temfm93XKmbovgOnuku/yQYmYQCd0OcpmL1cDh
w/k8xNdeY4zvE30t1bUJrw4rgWMnVCmvYA9jJ43Y7IJWHU8y1uCSHitrB+b4yzMj8j2gULgwjatd
bNUuC+Zu1epRdI25LhThFPrlUId9cYWIBf8f9S/VUa1YOnqOkYQvoEGG/58qG2qdD8sCA0+Yq9yx
FHWIIYiPepArmj7uUCo3X1ol6jh5ougaPIj5MEieowa7gvhOwdaF8UpKA7FJ2Z2QqgNmosW4heeq
9BXJmVpcRZvOQwd9x1nd/Dm7Wk/IfSuQth72wCCnnGKoI1jyMY1jiaXeB4hazCHlMtHChLo9qnGg
4O55rj7EKgAL9GUOILUm1F4cSeaPSKOYnkAaSmiIEWpCjIK22+opHDIubJAMCRagRTy4EAXFMZz9
DEtzmssCocxtsqDTpPdv2nsIaLHSexFf/Q7ViV30zEimCteD+/yrb9yM1797CjqvwYXa1Y5puOf0
cGbvI+UFpRIGVDEsb0rh3Yk2hNWedgal3/IZVhnAw0A3SMkBD73lO6LOrmIm0CJMrpp98yYSkNJG
3M9jyAP3RBvHFnfBtJVGBpdUGE/IivM3xFmoJHcL3m5l0v0y78N9jQv0mX46I+7t0tZXzwxaGHcS
NXf42GI7Lekn941gjIpNkwycQJIVbkOfwOyvX57hNnrt5Jt9e2+vGS2yCaO3Ha5FmGTE4FrHyZmG
xP9MWPmKVFdDJPmhHk1we6TD35PIO+ePt8o97WPMTRif0b5jXGBV7OUTFZCqe1+1idGaYWpI2XYk
DY8J6kOzTul1Il/DmgSJxkQNGU7iVhzfVw+Y0atWf6JN8UZZQ+JZm2zWPRUuHSTUAMAh2a/Km48r
CxOGCp/OAe7OUOxga/aafmNTUhyvdj6+ntaLFl1sO8i3xTal3dN6GE3Et+gC4vqdlaxQWKLmYBZr
HtXs5t8oonH9+LoAPILBsc5jNP4J2r2DDxQErwLlZtbsWO++thRnkJLI5zt3Jx5W2ENi8R1QY9vK
VKHQIkUuWYzAY7tNYVygXs4vX56Bs/MdvZlUMH+RFrUFDQIgOS7XdfghCDj5bIiFuEtswww/EF82
CUGuWkxw3jz4j175DG7Rc4BfowrjLa9WRwZMmnWdHJuSsEzygncCwZB/2naa/g53nHavDXsnuawr
cDEsebsqXs+39JkdAibeLnEgXQndJUL8kV/sXaqGdVcl+Hpdrw5/e4+ZKemwwDOBNjP7T8C/qrBM
/JF9rh51PXerz+UFdFphzTLfzR8fi5EPoFiT5CYgnwO7IOFx1VC2WqDb2Rtv8Y3uAb6BEPSNGDyj
D2M7u0/5STp2I8NSunuImYdivZuDfEC4ZiiF6IyVYjeml76zTPAL6ouC8x1eLTxXXJMS6w9oKti/
XmQrx7Q+ZJqFncreW71dKX/wESdMDOd/YbKY2WtbjKmw8CpBYnRfH7bCMuZKAddH/LhE+oF/ItXs
9J4TpavugZEYPkxVBrGDR9pEuCk70zXrLCEKoSdg3+tQ1UZn5zi4ZkwZyN9iuGzEX/ju3+0i0kYg
6Ik5JZA4xeGvf82aYv8qcrvfZKrMuJl37KkBzx57EUsExmXb2tEDPgrThKBKCtxlDpHx2/IR36VS
Fmu5uT4wEXyN5B31Bj41xZ+0XC+whVm7t0sXISeRXQqDaJBxTbfvMZ86ePuE8DDb4ZInD/hdZ5fj
t5qs2H7ltgevdduqlkI6Y4C6fEGqq/pl8PVmzTGGbcMXdG7EI9sngwsAADCODYaz3x7PN896yk2l
d0gA/llLk0OPnWt+HFSB0RdboCOuiH9ixCv0sxpb70P65lk7jIo59RCQI0WO9eLAryvtTeg7+ytX
sgW6J5z3koEJUDlxkpC1HxjBazaPbk3QM0se47EbL4aLG3MRlRD666oR6mhh2hwX8X24mjv4Ps3O
wXlymX69nV1NjlAvgHFhYnx71UQcez9A1fZ7dGwkxHbU96icXljyWr7CxI38X2LrQTPxn8JVkzV4
BvvivAF/ZIyHO/172aSRXVBHesfNy+RbN0DGDd+EevHmn9c41rKIB/xOIi1+OsenyxcJyyXYV8ee
BBvUMUah96dLOvF9eOveOvhTdyusc6E9MWzu6cTyIpbaydyWJOTH2SXvF39Q6BevZWvX76jRVXfN
l/+55+bXg42hXWL2iyND7xr7Gae5yL6XmK9XWA3cU72N0aARl42u8bI/pfvdAkOelmaGdwz7OdI6
sQ5YoFYtse/ozF9wAuAO0Q3EtF10GretCu3KOZAVyWXz2AERJZTM1XddIMpaTFZffgu6nR6fcAS+
ByxeRr9V07lzvxPd1sQmuyDVqSsAPMBpn6EKD/Jxxtzq7zaqVnfGIDiqWO3EYMxhG93W3By9vTap
7oC7KqtxrmEXk+n7yBiZrilTGyGWHMcPUtiZMOLYP8Xt6zXjG2xcRwykWV8++B45l2uio64GDuHN
ijlPUftME9G0G5AdP7aOzAWx0+jBd5xryyJcvS2hfw7Xhazsdisi1Fen8AOIsl9t682zhAMtzcPd
aSopV6LgPitdpZUQAM2Var+dJ4RSkNdnZHJjkA8NgeZed4+L7HXtUVGZTUdfRAueRh4/BlOaq0OK
PJJlGzKrI1/gAr2KUdkiMml1JKxK/bp0i+TylqijSvfVsakdqKv4WcL6WNEgzRztegpgTjiOvLTK
qsGBkPYEmAtNlrzUkwsuq9H1PVyFrg+N7QF/cUbcJE5QhHAv7E4Ohwc8j/sQkxx+Gl9BWvemT0VD
bBcgbYEBE6+xwL4ww8HuFQH3giNT9nKg5qDGHWQfYfrzroMWuS747AH189CXzmuLjykZT3f3sAVi
W0Dzakb/aDqvLVWxLQw/EWMQRW/JYMZQbm8YhhIxoWAAn/58s3qc0312d1dZJRLWmvOffyBV6llF
VJZY/+m2i22rilrJ6t+IVEekC/F/Sd6UDl2KWLdi/cmwJwSK9GomVxBcdBeR7OPQJnyVd+FYAVaI
kptT/CJFXtFr1wcCqUBkbQcW+neWDfmcthwIrodZ6WPOMaP81ofUvXfBE/2TMTqSptt6V9FAWE+m
W9fzkBK11XwI45rl1kZkfBzjidutU2quZU2u5/nxGKnMtikffh+X+cNY6Fuozjny2eHFV+eAGnN1
d4478DKOrpY00No25fy91HWhMQOP9fR/72Vu+SAJxxQY65baS21ZjZraeY7uyWna+83/AeFGGbR6
0poYwKJ4jTBnY0ByD5gMURGDZBXoGvlnihozQOUY1wPNL71LclrLOBf+IlZAp+FhcRKtQW+wdBc3
IDt47ouSfBJcLp785tJntCtoiy6YQ3d0weA8abd35r7gX9Acz84/fWW5XRSV+ewOJwooXMN4R4ng
zMTi+wgEi4IbfjR+WliH3qM8ZOXlF0KT0g9djNku6AHHNsqXguQjcHPUJ5P7TpG4B9T6QKSQVi8r
CmWgMnhPi94Q4iAiHFHHnp1Z5kRvKjSWMBqQgOdDPax4hHGXXZiBNnwE8h+fmfmjgnqjmZuDwaDu
4J5At+OhPEPUioxZ0FRH6KQ5s6Lyh8Yp6a6Zd/+RLL7s/TpUM5ADpuLTV6KGxTJb816giJ8pABXl
KF2UdFB4geZp65fOrAFAM0NKefKmMJzDPhbaHlFgswbdBMeCyaK4EV/nRz4JpjLpyEoqZ4/BUZJt
GjSsS3vMh+pB7TWn8sTuaolFWCIYZ6MBiSOSHcT9GdwHFc8NnEpufDoDIs0gQXLkbMIwcPBr+4YN
kbhEshOv0vVsJpolfIY8UbB8d9oJfoI8GljIbTU+qDImlv7okhLHZMkYH6WrJdsj/U4uWQSwtSHN
e1ztJPkQ+L2Y2f9oSt//MJ1hI2f4wgLCGydPsVyAtgZssiI4lJCQ7jRbkzLOzYMxLuwl5hoYDwlF
7ZD5GNzB6Z0h+WEI5Oz/Xfngw9rTEaFSs4EoKv1DJzp7yr/OiD+n0OKGzw8+GNzeME6wyO0DjE+w
PHfzGbRyMD3yv2UvSyV/kZPHKglW2F1B3WYiADMR7qoyfiRWX5uX6Xf+CR9gXcDJ8XdAo0b+HD1C
0NsZr1DWYx5FYMbDFwTrcXV6cx2Oxy0iQ/GLyb0iC8IXM64+bSjTCMKF4LhogY21tw0g4L/uSab5
LysEAtBMBM2vLYtHe8PioeuTnKj3mSjccdTgAt3icxm/YXRW4VsPOmZsMgktAkB9evzqGL10H0T/
cXZzzFwXGfAMgUbdRDn7nZ9qXawekKZnD9KDCFIiN+i3ZEfMggy5JZDODadmV8Ni8hq89tolVOe9
3O0ts/4x6oWPgRFeyRfwv8DENBmWY4RvbN8LpBleNqu57RY5teN9WQev3G9XIJwGDSppMw+3BdrW
mX2YUDmOI4GwHx55CmVMAHfmnNJOUF4ZYFmganMKFIDWBNfytBk9w/uCjwdKThyY2w64en3IKvhA
AGIs2EccqVYtXB8UcV6a8bFcbcHTxWo51cIs6gCWAbUebstPD6VC4zehEjLqZMOjMQTh+6uIiwU1
vp0yTZ2bKCKuvzSyt+g8UIbAt9eBDqGlov4hU+GfldyXyLFjiCvbbPBM2vF1ZYzoyuJnomzE6ZK2
6AN7cmult6hDt/sPMnYfltwtancPrwh/9KBhOG+EvSHC6nAvnGpOttf4iZgWi6uBSGWXs+7s7eZz
K1GE054IYrzkJoH1T3jf0Ph9Dyu3EzChuadMlPpc4AWTQAQLpdv+oKwRASImFE7edaA/cESLzIdj
ifJYBHyHY//F/RjS7uDBD5Ss3qDuv7nozfA0fYdt3PtlPPWrd4MeY/e+Oi1/vpPPFKcJmKecQYbN
Y4B+NVgQRw5U2F1/J39MUfHAesCUaAG6kMjJgFYdMWKDh98FML/9ojYimgPcG1yM4QBESzSIPIe4
ouAp4SWY/y2wuUMHR/Yv+n5k7T6MX/aaTwT2Qjp01DscfwHmEhFDyrQLZwGsYJAv6sPvRKxoSQhH
6I46vJNCohemEHfKESl/xn+3U3OIa+G4+GmnU2Xdm94217md9BJ7eSYpkwPBeSIgExVoZULOWnpf
oWUrggKzKJKfOylTMm5ViPZ0bNAlmwgqFds2jWbRx1+JjYDQFaj4DDqfAUOfwYkwKFEWMMDGJFUz
fYwtWKUAH94zVkJLo0YBD7R6iQ4NjexGKixWlOvyO75vuOQtYohqhy+0C/FvjrfrUmNUIBZlYjfy
mN2SDpTIDlqsJ6ccOdQMpl20vyxsryKcDpxNDfcXqVFEmPqZqtsmd2fAkGwTROnKVTwlutO4DJkU
5oQycHgjhoNRhYkcYxna6kFn9UWy55UBhMeU1YlJntGi0sFeYXiKi0MOK50Rl+yZry4/gSu37cLn
x+gSGudCCfThc8dKsIEkS/7aL2laJGBjmkllakEWlHLlxS7NSEMolSKixatDXIAml1Vx4Ax/KIx2
1erlU/bS+7VOuTnOuRRv5A/yF4ttZ6Gn15/nPzn0GbAZ3AJe0F3/aVvQzzCS+1A/6IxJEfMCVHfD
IgWZlWkPMJpjJY+4jq/eA1YA/obEF+x6UT4yp5S+XHEgnj1wMhGX8GgfYUPqa4mIrHAnvzFtKwhw
alwCuqz7vHPYYkDLYYzMGL4hPI3xdmXETK3B6OthtTfhZz4g3Vjpdcgj7R0DSIS99PbnDdzQwb7w
RLnt1PTEZsvckKk3YDsNGH4cpyHlVG/++SnQlBrYFRpjXg/QdxuD/oOPUvVDYJUcnG8/8yDVJVJb
dUIbhl4Dw1Is0a/wpM5rGJRgtlS0GBJCyPrCxbx+BAQjLv0Y4xA3Qf8L35/2rbc9Tx+LE07bPyeC
UmBCCrn/lWI6ikcyeAfSUIhZkASXxRiRMA+l2AVoY9rE54dvqK6NHrf3jyfLiIuAuGBlj6GJt4d+
UGNf9cPALw9UZ6qNFdbBGlFrPrMmSnz/tWnaBsrq9HRfpNjCDIL5gN3D6PwDoE9dko/IIPiyOSOV
WJkoijDAESo8Ozkhqg8Wi+8FNQt3Dhj1x6cC6h5IcJ8S6Ty+kL51YTCAieIM6OAAnW7K2WZlYhRi
hvkIesOR9EACQ6Cv3WLwRVzJ3qvT4I4eCnbVPAsbFgPE7qhYsTHjmzud5LEcyhoBNc3PM3LshQmR
6gWgl5xD5ddIsTzGBZjWaEMph88bNGgSXZCicN1wxSmXBJUDEVwmRJZFjxAbxEiH6czy5uOqHL3S
7EDc0tnFyBW5o9iD4rJQDUhLjPPI3JigQtBnYXSKfkAsrhohuE4eqTbobj5EKyPhQh+krPJIcv+s
gYp2H4dBYs2hnOAFKabonVRsDBWozsL0oINC0//oNxTRD6phDQvt5MQISQ4MvUO4zdcPxwDacssF
oez8DDYGoAvJM8qChgWSUzU8jxruPqxx4dLSWeKEbQ2wpxaDas4BvsxhNlFmXKmWXE4WNJTt/pPw
o7UYjZKEibR1yJYTvNcoEVM6ue+ERuu8fUMMG6tra8YKrFf4rrMwkGdSpOAkzQCo9To1eJvH9KR6
xD4m94X6w+7IGID6nrA5hmcntsiG5QZJPNqzmjZ5iEEsXQHuRNvOmmMHQp4e+YCs7Eg5OEYxPWfo
D7UvIq6XoAKRjrOYk/Y16ABPCWYML2ou3FQgI9ArOgYpwouap9MmpFzBaPsMHxZeLFdIUiAkZJph
ioOeiLwZKMsMHDNJvRa2PFVVv0wouCI7sPpCXTx5JbzrbtwLGKyRpXmiKocOPz1DvT76GNWhgbLH
LHAJFSeJx7fdKTTlSZM+kQAuVCqdEdJulLwtwv1Kcaak1HrQC7Bvgb6pTYwxY6o5PvDqmjPQwj9o
8LLmhM16WJoGbH0YS7a48fcwCxbDeVEvmOsuqz4xaxfiedEmYq3AM4vJLrwbglbxvTz8wN9l5khL
9mALQicvvm+EcvjdIfM4aw4pgPnWPwQbvYSJcUMJgNkIw6EZV5eGnsgGDCWKFC83+nQkYZ4x6/qI
VvQRxqyYjqPdCQCik/cPmdsDpm24CKD60wdYIYv/DXWdi0ZyxeyTFUx1GbBhwFfzoPM5qxVBCHgK
HFqmXXe0zXJHmURNdqbGuApq7PPyP3E+KL8mon3IETX5zG2fsVxIIDtMIitmbtfH0ha+NGrMEtrH
7LYTvzl7YHa8ZgXPDsrOgQVb68nq9YIUuLtgDJ/37R+TRz0nNVjrE4HEynybE22EH8V7YgWGoNIM
eS++1s99OjQMHBBn/nIfQ06q+5CmsDU7LT60rKSfojBXfy4LoNt+g/NUG1WLCz0+vJADG7xckdsA
SxW6SYwfY7EvF8o8Zhs+JDswMB5jBlwsAKipxb0CM65YI6XV+gEn6/3IOU/NVIghBGVPmrhGQzMj
mSwtENAhb0NkhUhsQHc/O3JYwXWBIoN4Qito5rRD48YbdyG+3hhonUfUP+KL7lazx7Dh6SSFijX3
apKu3KHIugSKX4S3v5gRmFVfZ6vy5aR2CQdYaxH70zMyoA9vGWCzbzW77XX6q8+JlRqpE8IA1CVL
i2+GKh+ftdSnd/EtpoSMcnQf72UN1r09uvUlJuDuNzyRqksl0QRiGM/+mOSs4VnQ48kj7nkISRQm
dRZYU5u5f4tfU5NQu/vn6ReAM8d6XoczDMjZZ3snFmF72mIo3zcnJrNq4PGv5nfol/0hFAlRRwy1
VZmCoQLVs397PZ6zSGUNfToqhfTwSVMNx7/w9f2xZZvydNjBzEjA9lYN+qTAJhRxbvkGQDhvwq9+
Ml9jvICYLqqY5XyReVOi+N3ZafRMutK92aDCQHwJnC7oggt2TVCQUe3lwwt4qPfYfafVlZ6vOthh
j1KZ23jajrNInfB9PmHJK3NqVpgnpMdPa9oZnMqH52DwjEw5wHLQGdODqbFtu8qv5atjSbDrzDjC
GMbF5y9jrzq6Oo/DTp2RU3dZ5rE6y2YqICiRWOMLXP3RGSCTs2xNT4glUdXjiM0iPT8+fgxGwIw2
Hx6/jTMEZaOdmLProDelFSQKfqUscsO17y74GVp76Dc6s2lWHoKnImupe8We0g/KLwla3BLHAD4z
0oKBOhbmBmzg4LX7THrrzvihO/yd7zug00HFyXhj+e3aqGfhHD0P5q4ITUALGlYLPNZ9wp2C5dI7
Bh/TUxVAXfJb+vfP8kT0MhtXdU9MuXyfYbfcZG/GJ36rBwZxAzmUFaT259Bq9spl+oKsx65nxq/u
4K771GFPCW47gX5zaxFPkSDB+Qx1v3MA8enb2T/JOqjDF7REPSB3IG/iHowq5ufgSo3zyl27BrJ2
P4xnG6eV+ea8mr3uwZGh2bC3bWKGGQBWDxc4BYtjFs6BPUa7xwAOefTuNPlsbnfydnvB/D5makqf
3KddC94QvlmkB9fk9dtsuYunIjQgVdHjuR1WfdOZELEA5s687jK7Lp59bZQPTa8OKt+Mb1ERv4Dm
GOs6P+8fxR80MIwekwtwSBkgMJ9gv416KtD8bAev7wNDj6OErD57Xjx7oSzMuVgRdCmpybRCdOcW
jFVKKqyb0wPqrF0rldH2ecD0lPQEHsgfKnSI9fWJZr03umksCWRTdJBcMeM+jg0669ltdqHaQgPp
q0v9QNHWTc5Q1p8zVgz0xMTOvrc9WOHvn4p/dmk+vWJ4/X1zaYDTvrDIwRwoPySY6sZAPvNUMjgY
hrdjq+Ym5qGuA/L3GMS+cR7eoyXBR2PIWL7FWi3+4FxCSRb3iKIYtWMtxe2NzaAFeGsSHuFBu7JY
drhbRrD/AwhNbh7C2Y074zw+Hq4fhwhd2mDo68cWhIZKfcv4RBvZZKkYozOLBStG13JBMF50lR+O
nzThF3QKtAbQxaKPkIiIsLYYYPhl47bnUPvRIAU8nfrvXlKPiZF5nxdJgohfvers1o17+gT6x7/D
RaEqnHLTfT+Ty4x7ToG9eg8YsdRNXJA/idCqidXfCmNAQjmKpPzSesZNRZgVdycWERVI1rj6jPSG
PKJ+DchWPgL+o0Lq35C77ChdQCdH4SrhaoGpHZ3NrFMQTOcUjZ+T5/n7/IS9n0p3y+8/K4uL27J6
OdcWqp1TcHfDAMbubnJuvQzRE7PWDtJrVwVdyN3LLWjXhvfel3eXt7IySLn+EQYeKjM21zwoWZNz
93nsPzBSUrZ8t8ayqhplhavpLq9Xnn4FSkXY4MZ4xtZ1UcGEIDYEGRYCmjmZyCfY3u8EYtqDrQXl
p+obtXff50SHSSiHgk8ZbgnMJeC4vjG0KqtJF18MXBXV4CUEERRyJbOQCSsHkrorN0hI/mF3aXC0
o3YJUg3pgdimwj+9/MJ2OFRGlxfS0wr/zDxuX14jchS/TwK4+mXX42v3fYvbO6NFoA5Gx2fuk+jJ
WgssNbmDAs17N+/EQAC4m9WXMvhfBRPUcg09eh7HF3C0zoDHqiQss40/E7aC3poBcg5j++XoqzuK
hIPVOmfImubAuLCfRdnRf+vhnRk00CqTu15oYdcFx69wW1jB2EFTvJm+OK3QG5GdxpVz1DHAsB4r
LDxXiunr4ktyJvYktWtDIC9d1YQRYqTc8Qx9x6yD9x7hEl6z1bAm3EqM6LShQCBXk+xYZIAN0XmM
WFgJkrvmUhpg3fFxKmTnsF2AAillL8PPkCH/b4naDIRk+Pt27fC+qef5nu2FHbQ7Bi40Qu2UZJE9
vIuSCuWIOtPWnRyihjzJqRnLzowEeMuupf6zRz28lOIOBMASWzna1c1x+9gxb/+yqA+tEaSekO3i
0tcngJfa6MttPS9CcrPXVFa0+uq4w8EAv0Jxw9qwG7W6YzJnZiI6YRTaFmA5MNDf5Jf45eQ+epNc
N1HCYwQqt6qv7im6jJj4gLJfEsZOL2aVasyH4W8AoA+96gEaq83UxTlTcuxOFelJl606I7CnDrqy
DLKOQYKLy/gn4zfNDOJUooLhfsFa1ZvCofWV38Img7YiuOnhHZcfmDovZIrM9RmHYO3jvVKgW9y8
qI62HVMWIjYQyiW2RtmucBkK4OQ/xyZ9CIT28I4r7r4an8bF9LFu2N9+Cf2zfnp3Lzv7RYJkzGON
eFEVIOaZgIwPzvz7oQPGkVHg7buLmofNB1EyXbw48AqwVxk0rQPsU+gmpISyVQ55Dp7zBykzJKr3
M5SNGGrQBzJnI8MVHtOwmFEId2xYZ5isoQDX/aKP5uSzZA7cORCcE6iEfHadexbYYIJw74UwiKOA
c6zjgsx6VKu5ayoABS7uGGbfaiBT9G9cPMMrVq9ZtrW4PxvfPntq17FKlyTP7ha3UXiKJ0hu59kp
gahW/zygS4kjq/Xva7nKfY2RHJvKjZ0ibi8kwI6Fm8Q0FqR2aS4z+CcIzXaQQNxvcqukmrzz9C3v
fh2QRuyaXm/4GFCDaYk5+0IuY0ejX60G5LaHj8Vnzfj96TGd9KrDfcnzehkdR/ySC3ZK35Ao2FhJ
YcSxVVhbFYId/ZIABV0FmAuSW28GghVi2NmxXUZWb+qp3vDMaBq6I0TOgMaI6XZWxMXHU+zwlfng
gQST9nZflrxRuYFPx+BWmjbiHTkIWoxQQURfj6uUwcIXV6IBoSqBzhgSdqq0j5qnVAlDg0NXpOAB
R3dCZH0OH+FzfP/Hcs7fvXfItN/WHcwzrFWGHQ38E/jtCYyHkyTULTUI7DVuZlNm2S/QgcphPvY2
BXY8XoKcCqH14Th2qdrcHF0so8fcf9FJt8Pip1NJzsPJ9E5loLf4XVc5vmPMfGrkrZAb53iWtQKM
1qw70C66zmVB2338fUB32d6GXG+vo3hlF4gYYzDbM1gQ4a63PiGo2d1l+A67kDYX8TmF2snnl1zO
UENH17uH8EdH9EypBedIcQ1Corg6epA/mOSiZXmUUcHjIzczE21hQRK6+HHf2P0wsMr6H4RzKBwq
9/sPZNlGi04T8/OdnTCtNnb1gX4W3RcIcE00gRncdsYeXQFpmhDHrlh9w1aAFNL1ToDioIBvooqD
GrsNKGIold7uvReZX2KbyOXzLTu9XqMTxH+dwHmHRCqoehsVrsgpzS8x8zm5Ro3X0O0hwkY+zZQP
tzwcrzZf6jpi1i6Tcx+amrnAHAGrx2JYfNJqXl0W51TygllAGeFTnV4DfhXvpL7TuvEeWnzBTPft
VLSU79BAWwDr5xiyw3JwX/Iga681/+VQfWqkYmyNpAB6p8vgfPPgvpUpxJ37M7LRPNFu1AFyQNgi
rw1qQPZXrY5Pe7ZyMuLPRygNfqNNShDcwQMbEBMDBZ4PlYcOWWSJSf+BpoF3nLOGHPccE0ENCPJS
PhlzZUBdsM/gCrGvHF32jCoHFuxt+uPIZG7ApDBBQKxh0tMDdU8vwHZQxTsHflb6TD50PTKApHor
eXF2+A6IMObJ8fDVZECMYxYZE1gvkPcM2eeyf4xUyGvyvjzGNH2O9KoYGHl3fjORYOSWPkGxqbyv
nGdO5TWVOGP00xv5ZwfeDIxjATQazu5cJUZM5ddf03JUw5K5QIAEmE0xQksIoud4tQDCO6wxXsgC
kv0djLAwSw5bA5s0Vs8BquMEJlLKmeE73cTAoUVwRYOflUOVE8V35bfkab0sUpZo+j0o/WSVWqKH
lXcE2QhaJAdEbjnALByofAh4vPKmHLB4FJxTcAf5Fy3QD3yVi6H6ed8Uw1UCNcrNh/iIkanA13Cv
6Tk1gtfytTS4enJ88mNFaq3KjbWSs4EbBjge15EPeJ9Xc5xURl2a+4Bj+vsiiwgR5Fh90KCOHiN5
78Fpf5qUpHDLOhqWm4tcTzmw6+g6gleASxgOHAPU1JtO0sHgh3n9oYTsq4AH84HNg3x49NKcADj5
/IjEpHKXuHDs4Y9k6AGw7eF+YRqOHcSES2keXjf/ifCCR008gOQfcta5XecNwxF5k+vozF9gzXxF
Zg04Wuz5/6SBcgkyzquhJIPMM4hA3Kv/vaIBe3ry6+Q36n/vLz8rNxrcyqTelHwkkbUD2SOSICBS
0kmeJFqKORUnCk5DAqKTPDawPN11DftUbmX+EttYHGnB5LXVeQSjSpzfiDIfNDhtNWiPqAPkTIAI
Ud7KHUBoCusB7wF2xDeOE64/3/56oibnROEDc+VdKwZm3p3LsZGTJodrHfkDxzdmXOoBQxfPWOUp
QgX5yPKT7FMjjO9kPMBXUD0FfAburBFcPlscBDjTaAz5bYQwysb29/TkUQW98b8PwmXmo95jwOA7
hgN5ChEdJQw/NudFQq7IQpT7MURxVv6JCTgvUXa8ISeLNOk5jNkEr3Ne/Ywvkyys4h7PrZwn/rkU
X2HV5ej//m/iQoTdXmzzvSFcM3bsz0ZeCCcNhuB/b8yP4TMsn8bCoIh1gIoA2y6Jg3kt5SL9d6H4
mEXKk3H8l4U9PsIt5qJx+AcBuf+7ikIXpBUiV74bysMu1wBiNn1DLE8c13GDB1wip493t/klf7ow
cUXiicPeBy/pxxJDH06MMuZtAyzLGKcwBBQUA3YaB6qCqiM486pBNrX5t78j4YT2+IXySf/7tUxE
5tCRl3ecsipUES1WHjgPfyEQ///hkEurMos6b3LuhbWcReiC1HgtChWNaQ64Is8AinhO3DeQd5XL
zdoy4HuDZ7yWA0cn7ZMjLPe1fOfld6dm+Be+MTeTIpUld73uhpg+UWs1AwUjZE4KHyofZUOx+8Ma
kSEJcWo+NGoOB+dmCJsOJsprHgKIOtyRtuRGLMW+FqeEpDO0BDm/EDshoySIS3wqBoZLJqjo+mWl
74Q9oReJbw6qELBZCRKSFYG1mNsLvu/wHUDAF6G+hOIwFoLOLMs5nPHRumGGIZzoc3+7/ixlpmGS
vsidi0sWdwqLY4OtdocvqEy31vwB34FhEMcib8HhcvgoduFwKTAi+iu5Ez48AThhf8kbYs/JI3Qe
XEPSN9cyETEYXm25CJJ5tMKNgz8xuFNm8jZcHZEdD/GHDrh3ANwY0ZEWyZthZ7204uWKT4CdtjPn
zP13lC+o5Wt+bE4geOPMmc87nHh5tN+chis30pobk/v5v2sq37jFkL1tJ9gi6wj4H3R0B3sHMSTG
AQJf6uWSTyZ3mNwVLWxk6jvJRGo5NA5Y/NJFU+YETuM44c/NwaNB3rX2+WO9pe/qx8CEzt+6xqfD
gL6LenSFHziG4vKLe5zdTrIix4j3gYkgzzJflrnfsD/kJURfcvVXPCScYYyC+jw1QjaRYzHDYV8u
JhlcHLhc1Hu8MlZDeYrlIHj131mVMCbe0BNf5+Xf2yO1iXnDLs/vfydkHQS4LaTh4N/gJ0zjbYdH
wOTHTpP1OM35eKHzdsO/DyOeFh2XKSUv4OJC/5Nbgv+VLPeyElqY/WBCw78f93Jj8UhyAuSVPDes
6cEQORFLxrA+YHYl31eZG9BDn32DPUkjw/1DK0c711+Xy2Zl7yBiQ+JiBAdhALuuZ0jAtooC4b3q
TteMhXQwRDx1OtOHFaBqum6e9DhvOkrGlucUGq786Pi8uS71hMWdxN1V0T+ThACyD2uA7QfuGAvU
6sHreLiwZpua02FOcQ6sSiD658DKMMDuDonFHdeLe3DfI4MHy2NFpBlDH8gQ6F060HR5GA9wgr0S
kuW0YoVddaYKPkGMObnYOlnX2KivWtJ+2SF5EPhg+HA3pFd/IBFi/7MUlz0s+iftCGBY9A871mLy
aTEfZRw+Nnb0VfBxEfVPPxj63D0Tpzz0d9wUluxPsn0pvCxPmVPOtsr4Hp9AQAY4OCUVF0PZGTuZ
n8mk6DSAGYdcg6H6rIac95a8U9TQUzYFKgbYFos7vwzNBFk/a4Ne6kod9B7j0eGoh8ey3HgKbgFC
CuEMIm5MvoRYzjFklJqUW+U057SY+OJTcCFSkXeVASg8NGo2oCvurWba8bJ9HoJJtG4H+4GNkXbm
X4j95SqH0cNUoUnhhgXMQbZY94yPBwPAlHqK8fznH1rd4enQpF3+a6xz44KGOaC6rsaEO/M7O2mJ
od5rgXgXDoE7uegIPy/YTZx9W3PL5EbBQNWy6f3IyAdA9coE6DSjYfCAWGAo0uUOjBQcCSenH3Al
EHkaE+0TtDmUY/iXHbfLnmpQkYA56gsELQzTEGyCDP3qCNgqV99ktCqFNCY2MoJ3eNkrbR+8M0Z8
cNsjs4GHDpzH7J1V9etTxX6/AS49lGjfgHbpqsUIeKm3VC4/NlUHBD9Lis/jng6G3sVcUrNQl6OZ
PjS6d5Iva6I7qKD0ruiG5Tfiu7nEk/eEcJ4b78C9wpd4Dc0CMnt6NOqg6+Y256GhNWY+Dzc84W3B
G0ilAAgVujEKKBvgjKYuKkdfRuSoyTkaCKrZlBodf5kU1rwWoN0VEUW7RMHwwesBgcxl8lnitrTp
rZBTQJdARaUebhAy0FRgsTHKz2Adzgm/LgFxyjowdmKYCRajrbBtpQL5+lfFZ6874UOF1JD644U7
L1xZ3oECrLejoqHYapfc8zVPUA3pVoe9K7YtvV3ncB0puyfhJYBT+IUyFYLJI09MkQIe9XbUIf+9
/yXgM1CMQcYwROKCX8kKScZpDveIoz5W0yr+YCwNw0odvgnUomdFLcVA/kCF0XHUTp8/P+eoC8+n
62KICxrXzNq/6Uy5NCy6EfcDB/XyHb0hpcyBJHQtpFBSn6n+jRR9cN2giq7+7GEqphaQdsiF2CCx
fmnkmXvfNlAqHM991oM7hwttk4bp0An5djHSuqEFgws1+wDdLggHf1vMqxkUMuLvxjzqXxMrM84c
P1xRsAUYwrbyLQucWh1+2ZxWNtqp1RMoc3WJe5gvYKsATeWgzFhCgjv79QMqxTN4rwjHsuBkZTAD
j0N4BEhHZeFQD+J+sRenWwlpwZRugyzdQKIKIZ9ax+4X6TsQ+zYaFsl+xr6XnE/09i27PlmwEW34
HL+APmM1KEgi8+VV1gyKkvdk97ele+mE54OoU59uB6bgdwd9zkSEistfzJIutQw2Ozh5itC89lnM
eEsoEKe5skKclmRrHoLbHGOmL8Y89gzyDCstn7rsAvq4IELf4Eo7eB+cl+BVZ0laFx35DSgRTrQK
wQuVMax31khidGAaDJYw7cP68MCP696NVDyUqd8x4HsHh8qZETCFXQr8aIhXh0eAqkxU0vIZe4NX
BN8r2G4toC+0KxgEQ9WjkTzNl2JVSXmKMEL4iVEHU1dkIxHEqQAEB2LUO4ArSRQt3olLXWZ/5aY7
ffgHFSPI1wDuJq9vAp48hC/3mKqaVRjhEOwEkC9X/N0uAZiH9yudWhFhd4e+59tvR9ekC2Y/Efsx
2z9baH5sV0i0D+9X3BhxOBucEzFHO2IpjnU4IrFyAYPIo1dCxQZ9imE/A3ePr6AaKNzdl2HEMwHT
jyzwSsuvwKW8T3jzUESiOcNSx9nx+ATmuGndjBEEI8IOP/yM1LgI9biKukSm88v+XAynj6H68o5I
5JA87V50spDWVsymvk4HCBOXuMlj9JwrtMOsiU/VY+IEgtVulKOnrC57ushqDoxFkgKaLLCdat/T
JRS9eEzqDdhP4YMKsT6+lvYqp7f8MqqSVZSlIbuP1DqgPUYhzyJKf8ktgyv5aaLstJV64LbDwVCk
7ei3MEQANn7WUXY70LNyr59wwIbxwqIzZ0a1ezIXVvwKhcpjqaI5t6NLHna4/KD/3PeGyzJSVR5r
4H9f1/U59j35l5U06MIMJCgXI13m+388N7Bi1gwe2fPVY6GAY8Ur1SpAHySCIWwaMGmiV6o8/pRn
nWy7KmInz6EWw7b5+809BcjRrVp5JaRKmxe0DosBkCnPCLggICnPJETQSj+8zsnjG5O/zgsKJsTQ
cc6B9QwppvgXnKZULblgk2HsG0BVeKO8OsNO1PR72oCEp1rBICYtzklLLUDA9jpnIcDZp4NRjQgQ
ZEHzKuTruHJzh2P4fmYy4n33xfaCdJOuB3SfxQHW0WMLkV8fkQe3Pw0LZguE2UgwQvhMsQ9xHgLW
XzH/9O9JMzS3QLUapCZ8dTgo3GrxlcHpgkeOCdkG7ubkCCJP6GTcRxncYKV5mjN5QDzsJB22U4au
mKtj1o3zgu6/9y/0i1BP/TK97xGZvXGEqCO6Fba9+FNRCgbnlA4f77suHJIs7HfTimAeQQPE7ZwX
oDDEK8pnF3lDY4Emhu+ZERRUpLCvWT9N6lLabvrFrVSwlnPAwJvOhcJ3APXakZpNGdP/UcaBB8BO
AspdUncu970JOo8Wc3QCb4y5FVcAccsboy73PAOVtiYPGlYUkvxI6a9OAfaVNGTIzSAdddC0YF4A
9eA1fC0KNKBIqlnMsSihp2A5pnGnJ6OvE6v2LeN3PADxoVFmIBIByrwa75CYIqaZfaiM+B4CdtbT
ByLsenmZSF8JxQtffZhO1KAFXBwszR2+RW87+WK/YUTsHFAH3zRP0NWdWSdq+ccxpr3VXYMKs4n0
fwL2qRsbgA90zOtMP7iQIKjxvgPTR/Y7U/lvdG++joCKOYFnUgPmEWMG+E3n5BY8x7hFz4EZaTxJ
HGWaOIKZBa8XovzLX8Pah93E70b2j6NMN4U4Rjd2Edd9+v3ukDTKLfk4w6MP4RpCfDe5bjR6QqZf
GGMAbgK5BR/SvHF+oRzlGMX890vv/lie9mC9UeMZO2tmhns4QphnP+mpKmAHHjS2BgEvXr6kt5xn
ktUGDgMttEguqKwQImK4QzDcG2sKNck354O+Piq0nzZdK6mIWgNTEB3XHOgIq3AnsVrnqgxfR8yT
D8Q3ck1kj1OBEWxHmunr6ANNtZsglMdFc2Xt8hEaIDSiOiOLcbksl9RSxeh60DCqt7Gey1OquN54
Ws+zPvugTWkugnrEPx5u0i7xAtzCkq+C920IjX/fBJRiBu79BvcszuMHaGVAeC9xSKhHZXLlop9v
IqykGKLSu6af38uY2+sU6IzOt5exEb1R5IOV3uasrXjXUBzgLltuStRXDZIU3POZk21oUViu+SYv
YRFDGjnj5sTVBS4cJRP9su1RMzEBgvsIT5CuDtX2X0Vs4Mh09Z9SYaCV0Jj4O1+MulAKvX9FxRbd
hnvKkrFFfp1AEkJAE15xhgEe0y6qO4pD8PKCDWJ7CuCiIZqFQcaCmY9QajF30sU8AvXm9XCtgsdB
JSzyFUmIAF5dCevpKZaOFrap1l9T33xQo/QZjnWmkGhPpk8/x98fcv2YyB0dDXbNEx/NJzwvDlgb
8Co2CYz7WEQTa/+4+xAdP31JB/yevM82Gx1h2RKiSNYqGgQmUjnGXHgx4USHfjhLLXjh6yWCf+dw
9TDGvC0kV4K7DRbtsICHjvA/7JEoJzmYkiVXO98nvMDiQjEEPD0psCB/Y2mCT0fwQGDCtgmPnweY
1RUXY3d6HiNyGSyx3XayRILZUAJRueQBUTid4Y2Yv0ts08Cqyf62uD+cLL1u2xRTW8QK/CoERwcI
GSyb3pLNY2TQI0U6TjFsO6BtpLxRokPzH9Rs9T5kKu5/XI3BUZYyDtb799ByF5BvfhQ+VE1cl0Ze
VhFsFOzU/7xVkFIcR5tpo5F7j4AJFndD5zGGV83qwTptIE6kXmbfF4doepBN4eDq8wXEBDIUWvBr
WYOpiZ9Ltu6A6SIscPXJkb4foJtl84Ko4gOJMxtKXrmwx8/RVXrUkNWIgBJI3eLmrIy1HWMSpJAU
6+hmN/LcdQ/EyBkBTZDOtPXPnRpuwi16eT+/CL2GtI/YxfKsYgWdTzFBmHwYU3RxaQAfjGkTiiWW
r7DrgdU9g4NUUG7eib/AsZLUC5qfTrLW4V1CsWTVuc9BT/5H0n0tKZIlQQD9IszQCa+IRBYaSrxg
JRqtNXz9njtrM9s709OFyLwZwsPDHWTx0xUMjA7Eiy5BbjxZgR/F023QdlTgBc1iEEtbf0/7u4bC
KYwoQL6zgOmmzINYOVp7se6nH+afSZ5NCpPP5iTeO+k4JGNC83itAVClr14ZL4Lf48SzQqCl9J2M
V53IZhn+c5bcv+hWDsU0ken27i+U5bfQyVzaTCnrex1ikwSMFAUvDZxjgk0mFj53Y0lJ1Bpl9LH+
DpLVStJWWMTINg2HqrCDVGsXHwe5+tLZvDSO5ThIPbgCFUvEBlenv2SRYAM2aOX+du4fetcOmOE9
nLRFl7y3C7SSxTLxuX8eo5kF1dyHl1kM52MMNcsxIUDKztDCr+D34TgfPu79k0oVsoB30L393Ozl
Q22cDzwoq8DqmMO/zdvTKrFN1mZBExQsQwkuWYKs3O2Eu+GZ0uzYWNGFCMpNObR58WE9c2BD7+kr
ovdJ8+CwE1hADreXlHQKPUMl9W58KP9la5jymrdtBQXAOAzgXC6Uhzl+AbzaLAUVrFXcKn8TAxav
aDVXMs8Rtw+WHfcZDBdAWWhq8eedVjNZaqX1ZtDCeZ1YhtMGLyBOq+927h6N7QDG8Gp4Vg8xTYFW
I4iNGbTYmYNsgu/LXdCUTP1q3bUoi5iklHM8rztzoy0ZDuS3La1khYBS5gcGOumHvJYeXD4ObWNW
wSpUFk5sTBYCdIT1Wgv8fQ9G6QegE/fFv/IfnMx8MUezRYIFavHEFLTbwcHi2iII5Lm+tMGPApwJ
OpKymXB1+iXMlhg+9OZhHatl83YW3s0cjVjb1W0JMj74Ked/++bF7gUuMUyjHdnWxv/AyrQkt6oy
6Wnw8mrmPlFGRvOPQkyKYmj1u7N9T4hLx2qeNFLt9RFp0XNOPpAPXPgsUTOk5eMjBGAwVKznAaio
fQU5BJykq3f9r+7C26JDHoTxzj9eSfm0ilfQWiPB1r06BToHm0ImMhXgpOMQWndII2ktSnKn71TV
U+gxNpHGcbOPJK87spf+05989LTwntrF2wKyHnrmx8dWG0O5i4mRGjQc1h0XiaxFgGSTKnkY6BmW
DlKyt6bMCggCT5svTnL2hN2E1qTzt2iG6vZgirZSD5syi36Vm4IpFc87OXDPLF0XYPeei2/nj2sy
FkWiQVm0mfmnxB8u+S0FWbznTBxy1UFiJPH7wQB50d92t8NTv4DHpz5BNcr2U7+pjQXKSi4rQAkV
9npmh/bVZTgnAJtKwA8fli5I5gP1dn5tQ7TAROfJ+lVNFWu+AvJAwiIH/SGiPqCWcAzC7jJ/kWfQ
k7gGK5zZrtoq1HwiSiAug6G/Odi0lgbf4NuEdRA/Rd9wWpp/zj/3lVlAp7NR6FOFpk2YsId9oJu5
GTQhlij4cuDMk7jPmLx8rGT5loz8nfrQlBadmHWHdJuixCB/Ih3wkEESSM/SkvEs1KbP5vL7YfwF
KynrjzJheaMCvaXNs3KmiCJ1XlLq4fc+VzaWPrMaD+uqPwjTRhmKkgbwWTRR3y2qfzKJZH7u3zzI
1zGyJnwt3byLIPYLm6F+ECJ+Q/Wa57kd7J0oGvSCLn2wRqe4XB2mGsGP9GHZhzxbw2WJ1J4RUAhW
L3AmfiMZY1Mep4F0bNXsIiMh1ghM8B6b+cegqyFdyo0gROIpjkzpK1Ixz6VXpLOgUZfRalcHuH3Z
ymgfZvqQkFir54gjSYlRcMuQCncjHIV6spr/1hjhyxEEpGMfMBK+GLjRj1IXm4eaEMWUpLilunuj
CFS1PQVG8zlnY7qVvEjCErC945qBIBigN22irZm+F4eHRrhUD/opiTIKE3nY8rrxa3mC5kuyqm8u
9wYej5sfun/7Ttbd9Sv52rTGMUg+vZeYeGVhPtRcQsKeDxwVW0jWMdZVGBuam7Hzqyweq+zbxfdV
FyzqG2JYVfmzkxowlDBVAHtQJ+xCc8rXeFsemSc/KiOU8HX5n8KlXPzFSxkhJZnSE4ICTjoxtdl3
+bDyoM49E+CzQrgi6+/DtZYojSw40shYBl1NB/e9W8SQplVyDUqDibfE7xlhLxQNnvwp/utPNHTQ
PWTnCYC8Gg1GGtQtM2Ci8tXFhFz/enDrPlpyYkNmHvxAa3Ss4ZDea6GLNusMcfvfqZppDnRtnElW
5hBOvO8UdZZfe1Tp+DzAcYiN6EsRhXgpZts5k7wOF8HYj8TNP5xCA5rz15ecVp43U3WgaPfV6hUD
u9J/NYQurfuXn1TpX6r27yFzBY44Hvf7oZ5vhCVMaaQDxKGwaUeJSMq1mWt8BAkNbryhrAn3RNAS
2xoht/+F1eZwLQzBIJCLz+ANse10uQhuuVr9PGcLdh87VWbxJ89N5Ch5SaOdw+hc/penxdhL/Eh0
bwMlR+s5fjQc2fGpl2kbr60EZBwXeni4ZnNE/engrnpyY9glZmO6M4fKqys9Bl5HnLL3FaKTtrB8
xtfZ17pIQaFUMqv3yKBRclj0dRFrgjCb0fGvWR456UUtlG0nrAa6C6nhFeYi1s4oN5f+1oG24QqH
TFDs/g2vo5MEQggD1qPbVH0NMv+9vZVgUSisM/LYxUWuHXr4ALFm6F7+Q50sIUNglmgT/hzsS6We
rKzq44lIty3V1cKlftII4wYTpeH0nx8NEiqCiLmC1wickVfjVVeo+7qZ983Oc0T/318Wj1uv7n9t
V2goofbbytWkTW2i10oHP5Swrj9Gom7nqGWTCdZ/FIcMrPRmm97TKCSp2l9iUeES+IiSov4xnr4Z
7OgIlVT8mPFMutK2/mfZ618xY7hmg0W98mfUPE6DbvRotvRtqRf9JhHLtMPlf2q9/n9rzrptLxGG
qctNPVpU/Lo0RRIHhY6Ck8RU5dZdVjOtIOa2iBFwR3LGIWCfGa2Xg4Jzjrkkrq7upcQPdtrH49PA
B1zsNJlvHFz1ZgHHBCPhA+UjXB+e5PlBamjiwy85dMCWTg8i+zPcu/j0Pm9aFkO5yehV4CZOkfKC
uXN19bepTJtBGyrhr6lJoEUufAkCdpXDLGFFzg6ggrSe+Ln2IxyT/aI8f19cKkbBiiRmshYD38JV
s5uXUE7FxeFpRGOWIEdr19DuZ6vyw0VlBm8EG/qSYG+U/pyoM7hO+Hd9QTRzv4W3pZo3jU7UnL7s
K1qqph0TTLZobcJHmpBHXRHc073PFBohH2t4IfteSGf/nM2/iUpSnc9M6zcShOXj6DwtbXhKHvjE
ZuD2lv956bRWVXIElf2If98Smz0QZKl8xttGEfPc4FJFrNYSSdIVhI9Te64ceAYJmifHQW0OXgla
79Z2sjr1qm3cT67+tHHxB05hTFzLBRYzqxtfiFnUR75575xnGFCDQ2wJD3/FDpoHNySDBSPRTVid
qayb++bxLWuvfdnfvB81gvdChTwWoNtghJHfo6j8uBIaODaMj/RUcpXLY/8O/uQaGk3H+d9l5fIb
Rjz+V1HqZ2v2r9vFRmhkiyRfrq09uVgJYd457Ut/V+ReGimja3mY0rRFw/U3HwivvYyjMMMujMWK
ky4waFcnUciqyZaL9aahWbVzo2tr3T2ETS6S83xtCZNXrh8ZL5QxXcnxXfBzKiSuVM07Cp2LSiGq
uq6lez/QnG6xhVcEXpD3mcctub2AbtcznUgnZ1RDYqdpybDxJJs4mrdPP6+fUB7xHS1QnrMHJQQW
QhVTvaC6LCxi0iRYQmf1192VrifghsuOj41aJYG5d46oHqF8HKusS//tY847xeGmtu5xZbUMm/mV
iIke0C6f907lxVuwiszWCO5mKglMAfi8/aQg4hT9YjViqmI51O59gFoj37pNLjI5ytYfRIXqa0Hb
At3/Tccw3roKN+qqvV0DQ/8Jolct+l2EMi4QCVER8iDOwPoFEK5/7vWkMvgraSpKz4eIcxsj4vYh
PR+BYo3Ur/hr6aOk56ulB7ffcEdYz+swMWVBNdKTakDN1RWTjD1oC0N6wpKCNQZHKEOAhLLGd74f
/U7Iy5ddmvB8OrSeryCBwlONvIteZm/h/vuxap8n9+9Ma/qdIHOxEH5SU5aY88p3pk+1SX0IOYeD
eWyfMY2gLzOMTdtgYjWvmXFS/LkQmDxxl3Hum3Za6ZWYz02roofRrDksJhy9XJqVRM3yLaPRxMcN
/gURr1zdtYDwGoF4GPyBMOrAn1CCpdd1fYGysMiMMF16HUcKZ6MD+ntAnsyHL5XuR+0H3NU2xcLM
mGHwblLoXi1p2CwjJpOGgN1bRZIc6VLyA7JSzYWkPy3dmpHCyTJ4mmGrBBdyZaJ+nm0ButAf7bY1
qAm5pMrNd8HjBtfnoR4ItPWDLPaSapbV0yh0wOb3W9rUQJZALvY42Fzlo1sGU4LFdSxokFvNWwPX
EvsUt54vqkpq2p23jh17zpuehiaN30HXxirlYDdaf6sLrEhSfNc9djfNfLyclpLtZbxoFv/5tY3K
by2CsqYiKjiskZMek7jzBSvGU7mPHbXDSqRQKMxCOSaPotY5wyyRVeM6Tw/8lW1foT43vtMdBCvb
feyM3zrL7kPXSUlmdv2vRNi+4VAwThnm+7TRjxUqEN/LeubdMzjJrvE0LNS7PmF8TAVv9yuLbluJ
Oti+khg9a5YKLtP60wy2k901mXVE7eWjW0g2T8qDISk6aeAxsOqwW1XmikpAB7Vk9AI5a9vSzC4f
FMencerYYJNxX4xOCdJdUfVys3lQfax6m2dt/75obrg4JnqkkAZrcKb4TPSFuF/tJaCywt0A7Fvm
AQ3f4ffwgccRM14QLpUzcBKfPsa0eM6SfY+YGwJdIaLlqooE1EsCx27aQ2UUdp8lcqlqL1lrHb+K
ipzEr5q+OZ1oddTYQaEtgg9ZzedUDEkM4HHAZ6wr1h6/p3iSHWjpTNjC0MAe+ft+Wsl8PnqHj+W3
aJLqmqvxSDF8mZfuYisN+wJmmo6PksDS9LF6JpdWiBOjbetg6TzwAsmJLC1rdfbhz1/3lcwo2nY3
6lzffvU1H2ZWxDupa4V9/7kzTYxhO7n8Lub1/vo2sRNT/COALxnUbuT83zbNpY5RIYWXqNycJIZ2
UD4871RQplD+7JcDerlULolgi5D45LHQZLsytZPt7IhA6S+hr45X30jUX5/TsbvvczaEv6+InfCz
70pK0kXdZVI7YyELIxN/q4V9AC+yFHAMowRGy6dK4VA+z1T1uW5qSJjESZ2R5CDBnS5hUyRO1cPh
bXr7Ik+4zNYe9p3NDexQH2i+OHjlqwnVtZ7wWBpGme59uOzLQ3X3e2Ea0Fu/b9m/Kb4etoNc4GP9
evHLM4oXgI/flL3Y9+AEzN2yffksXthcOqAva+8/a0JqsOt313YJUEUX/Mx/5bDBPlcUW3lxw9ns
5fN1LsQ0CBJ/x/fcJykMo2gY3KNJ+uwyr1+yndW9ccC2WsanZy1Nt5v4FOy0/EiSXqtte9Mf2zUD
2ETp2dpVtz0qYRfDJnwOnFYC5/uYFmu3GJUX9XyX0appyvIbCWJ0fd/YNKVvF0+7qqBFnYgMMhZe
3GRTlgS0v3aGc03ZaNNJt/IU4OQY5Ziywxm/GpEPCVaQB6q53aQoKUiet9WbsYEQP3A8JLblZM2j
l7lcoSxf54n+LZq3tym6du1yJgJnqr3+VlcW+plGAMZm+95TaR/cQMbM/uSP2NHIU1WopRWHOphW
kN7Y9Z+mlKt2EDT+vaNfaU0Q9zaVYjMnPP/d/6bddDxt3d524+wgM0oMhSyX52COcoldAoc/EEMQ
nWb72ZGHI/BjWU8HHvHMTFKnEPgktLw6GoPihw0stRt5fKNfw3qzpfLxcx5fW5uqQufSVpheUbGD
6SmQrvn0DXb23R7+l6d+mBmqTIfU2OIkJ5EonFn5CnHRlH8nxCbjG/KGEB3ve6lx3lxWfEz3CX+1
D/TKMtUHkNpCZ3teZBRigGbOI9Iosj0Fu7ZxxXcSeEc4tfbg8NCWrJXlVOLIrbRxrHCbAempQuOc
xypHMDTKkXx2xZrb6ZMgJYgZxESiIWbCfFfN32nbcDs0MFBGbHrFXz2hDIv/pWeRxVqv9qanGDoa
TQal6cXnVZIjeVgTHlGxyGWXFbF5e9ffljp0Oq7nmwv/HwlmRyvpkA4oECRQ6vOrqsXUffttbbS5
H3Xmn9Qkka0xFidvq7+Ca5HmWSDHUoZfadeztegSKFsEPKqRUG15AwSINVS9RhXw+H/hmtWnDU6j
grtkjpzEEGlTrEVRnczYSFfiNOL4L3THwR0TwDFTUYGm5JX3ZSVR4y1WykKt7c7hSBtwvcllOcLK
VMnt1JP+il/fC94HaeXgefZkuB7WNgoUZThuNVXWk3xz2cI88CKlOaK2Qi+PaqbDtS+Sh5bG+pVL
eTF4VsiEmR5uSpN9QM4CjjxXN+nltH/X2jVRzYDSWKxmy74coLlgmiVrIwLmaMYcZ34UEA4LyVd+
EIzkJts8587iLyXfh4oIJRHFSsftv6Ezov9o7tgqq8U2xQbQzV5w4KKDutBwQrVrUK5PNzmwAvqc
nUaCQ3epcF/a6tcyT0L3WlkCY+b9Y8dCF/yjmf+3GVJ9f7f16eYIXGCYY/nHFpmRNfHz2mF4e2cb
RvucBvKZseOjdUcmDNMg6YpC+gP+f2IRm+ut/kUVeljZ/it0mcHKJ9nSw0fl2RQCfG3Kf56SlhPh
cCWG2RlisHccpyqKqN3H26bthGT7t//+PeDk325FmhwRScsGNVx4f4NyGH27Y+v6c66Hnl/lD6V4
dvB1LRDK12M1CzknX8UjpFz7fqjsIQfdC/4e8dCmApeQkK7XoGtuJcFaPKF5OiWdJL2PYbYzHWfh
MlEtjINNnD5NQj6L9WP9EgeNrPxlkOtCHKUSfuxcc5L6y9KS03jA8SWMSeJOQzkcCYIxcLobRPla
ahrUJRya0KaB89Oly4SaKWDbIw2r/hbcjVy2sXwxDU+I6eW+/lCxhtozUXl8JylE2fHUNNMAnKl9
0DR57KI3t2mldzcjSCg+xXWAJ9MPmNvyH833X2Z85ZeyDFB6nmTg2Me3+QDPKQ3bDQj3ZrRVnAdq
OGXPKgKfgz/39IctLqtyfEUMLasHukV3n/xZA7cVaXuSMT/8RUOFaQtykqlMZSA66X5dQbOzfQ+m
EFGYYesKaHjuLRTKiXgxS7VRdO2rfC+/Vz13U1HNz00s2dTJhNuPbYCJilr+wa63tYmBNPcnhKUy
eo95a9s/ZKpF4gsqdSuVhUp6GTaXjwhQplCCMz2bReNcLC925a0K/2aTTEM6vr3fkqXUTzJLugPK
cn25xmVN020eSGXHRM/ziwNWOLd3VBhBBfdWQdacroY3pLi1nytsqjmAOqkkBqn3tsKtFaz1VEi7
cm7bfg4uhjNWnu+LOHNt5HdN+6KfCupMg/grJ3l/8vaZ+yOWWnrUHhO6DrQNZ5yr2D0Fz++8AWCy
STZ4WjYqfLPuBuOkE2IRNgguSavb99SnajDRVlh0TlmzqGAz/KQQ9SxTis91XDdVTvYt27H53Pw/
GBqmPlL5emJZVppUtgbsXoKg/hZMQ5W0oYRYThitmGV+BSSzv6qrFgR0+eXjOFFEPz4m3kUEE8pl
y5K+bPO9GgQUplCeoCShOXiUKvhSu5rf/ViVAOM3M5U1Y6JAizzEubDC+ZwJSvMBqpZC/TzhwVO7
yuDn5tlMHSrQwQe5tzwTcoOtdVJofL/E+PXEj4R9dVWwHDRcfjsivoieC775Zyfg7lHXoEpYVbzY
eyn6u9a3w32D5ZSre2xlB6+/ezPXdYDXHS/27Oe6p8ewEAW7FrZAWIrYUE539xjI1PMCfC6sdRa7
4Z1t1wAjtM/PcuJ39WfHueZuDlcGuk0EvsBVydeCKXIaldu+TBh3b8dmpD47rx02Y+wyawa0QUvl
TFTp91T9F7VyLMAfpBgpVBnt5Crp2u2jKP8HP+/RGxgwlQrUvddQe/amys5Blvs+JAgl9UsVEBIS
Zpiz80RxITg2faBjXRUffe7ekqzZidCM57xtfy6fUOmVLFOxYL5TNXwXz7S53G65HmeQwmgCuYer
67eeDAvTREc9t0LDtLgYaM/bCTF0vcsauGSmqJLxfGRjKKvuSRsvfT5LG+2QQria23Yv5lRasCOr
UlPRYiXDmr6zPNau1tEQgn1Qaxp6a3aH1zhzr80L8ZlPGI5MsCtKq8BDBp8VVYK5xlED8LlMlX01
++OFjhB6s/g94lFZKNIfBjWXMvL1oQrE6Sd6QfX6bCHMDDX/9aTWOMUt66vnz831+/1UvnmxqhdJ
/BGVLRBYBdrFxdG5eVDNA3VpgSbr1x+N6aaGAtlJvKGD0s1cqmgzvWyHgvpCmxlG6ycuqQYJhvfu
9XSs0W7YGU+qeWiDCm7lB231ayw9IgOTA7uZ11pTGFI6zk8DEryi+nprHKeIpyUQiK+x/XllwYam
AfEmUQuNDBZGNl7mWtOos8jXz1HsauYvf7ndaHUbijy3af3haUmWDrfGnj4QcoK0Zfj76fdyt/6L
k7hBG90tGMK+cq0vs/DG07/dv9U/sg7Rn831MwxCvFpZisd0ut3o4lqPb+VYcR+oeJWjqJpKxbMN
NSwi8ObN5Qc/+FsVN/UwvsBdmtMOmdZPN16bBhLYp6qF4zB5qC6y75nd9yIx8+K+G0U27m/3cjpd
z7KNXwKeShq+5yJezcPhfXKv0UWTXMpWtPx7MhCF+ACupbUyxTPy2ykdhICzrG1/rO6vTSn27f39
d5vL6lXOsLvCvLqapj63aTsAPzcKUdvprZFPtM7yicbENCmqEBI4AUs8bqotXbfpg3g6L1G/95sh
Iqg5HXhSI4YyYexax8svT/zGo7v8Kbah4JCpqORap8EIRVhFvuJwzavnbiIbfxpXuIXFYfo2tmNY
zeXQ5okYbeP9kTzSbPsEQz/jE/AW2iu8Hp6xNiu/bgqSh+nbjd7aie3qf02gOjBf354H++s4+aiy
Z01lqvtsvH69pQpdISGjB0fLI7cxHW8SscBh2yubrwA+F7GHsGDEth8ttzVCwjaYrMldcy3mt/wy
OnjF67sdHOK983c3wJllu8ZAh1IHQXqR7y1AdEY2Jg+ojn9TK9ebNFjJnqVtiQrSQgtkMI8tjq0H
p54xq07R6EsN2bKpo7qACYYeIoWqKooF6f5YHXfwOUIZcpxk9Gm/SfEECeJMB7XqE23OTS1rcaFd
Nyb5yDHoVO9oZoWg/hrdH9MPG3FeXbAJZq3mngNXb99ifGr+nRLMh+lsnIvG6wlU0oRUBe592Pvq
RFeX5pb4HLmNRHzdtbx1njTvYizLG1lsn9VNplw8NlLrOLts7KdV/3C8UV9I9pOu6n8mudQ49sna
5lJjjZuJgsZHUog5Lhvn5OiZEXxah0Qtu/q4JFvX+y+cYm/AXEpfekmmI9k3rgpG7vuKhz4oZKAY
1paS4fXZzW8q3p0ayMluL3mbzH1dzl7AghVI033ZWKTa+U0VPnTfVBSwZ/Mi4pOXv3W6viINnuv7
1+LiKy1aRJPnrul5W0TV4zW+FQeZTCU/TuXry9mTR84k/3WPCAPFzpKw4ufEmkvxbfdBnfrwkR8f
p6Zw9+Zp2iR7cQ6mQ1A3fdY6KJLgfIYKlOEHDxuwaOjbIYb+S/ZtUYMF/+bHLtBHFNXMaTK/+l9B
s7rXKd8+MX8Ooui5qWwuu0J1S1Tt24d8g6M7TAoIrNPu1lzlYrX4yhYtQXbvGwVMEQhzyBqY3vsr
jKJzNY/qPR0ketnWCZ8tDNAu1BxE13Lx81kqr/iyfOrlp+MgoR0dnHFhSo3xpdsJtEm3fFYAk9UD
UYtmR0blv6xoABbtw6/JBbjKQ0Z+hczv+vvrEgDOo3JtT1uXe0H1q6jgpzY6WKEIsrYznxI8pSUp
KlEX2b0DvtMfCCaMSgeIl1q8olI72N+uiaIorSy0PStb308mo86dr9qqUR1JJzWE1waxTuQLU5S7
Y1heFSZwqsSUWrZsydR0Osh34DmyPLgmXsAYv5YzOAFV6GvLjo94WQlLO8cWsUyd2fz9iRpqS7bm
p44tKjtUi28eZwCOK8Q/5ukUlZI2TEeZntywVEm8T/9JfklRbkfuDLhVtS5wrPflYJ9CrF6MH/oy
X1hcTlXNlwqgVqZNr9Kc3uKzMpeBOiCW2HeedqLe/udQWU7gqJmRbH35jNqyl2LABHOX7W3MsQ+l
04pMymS5b96LhKMqUn/qTxrxeRJxlKgVMNSr159C5xBVr0Vri9Y+A4bnOsmKDrLo/uxnMEvQY6+T
12c0klRfSOGN22fxyn4lVtVn3y6fi7fiH6gvPI7Ycr0oGed2cbFe+NpX1+/Pwek30whspmRzy3ll
7aDYZvnY/SpVHnfaNQtGpJLJytOg1FjEzKyjtkc2FChYd0ExrHmBEiCxXOMnvNFyFrVYtFFKGTNQ
vqU2MR2rALuVg8Ei3iw78OVHolbcjXePWrT9vl7j9CJcvAsN7VXNP3iv5Qwunf+CqruBt083BqMd
l2u5LkdKCad4nOolvzzeqVtrp4i2laI4OVakijPZeiWBz+f+pU0RygVQIu0tG9PrOHOsixgMv92S
x6q6ZR5UiFUL2c4m7KuEMqh7+PAdL8dK8msVLO47BXZhSI0k47ElLk4zkdhEjSE4IW7ahn54gLH7
rDjvrsb2ZzVW+rgod0VGT6InqNc+OVXcwHGyfrxnxkDhHRJH4+dtRzyV0ENz3UtVH+N+VHG0puj3
qNG41qnh3a+h5FSBDZaqKnQLVWMdPPxzReL+ZL4IEiRSom+Nfihxney44FZuGKidtYFfW0Co2RXs
PKo+rAGs+zdSx+NppuHZvv/csZZu1aeaY5yxF38AoAUD76RncXQkPTh+fDpEfzsuA4bAplKmePPS
sDzsYyv/9W03m1MF2XH2pRQDRNQrM6DS4Zd7JytjVy7bmb/z5qlGvWl1yx2XaewIQ7c1KxJAzpsZ
dla3avFvBuOqB16vOf+z/PH2gdNl9t0Po5JEPT3gqW7EPCgm5ZYd2Toqi5COQrwlH2ehDtQLBB+h
hNNS3sded/cLMCMMnB/Dx39ZMjs3tQPltFBsF0eUoJHV6Upd4uAF7fT/9H2C/qzfn5YnoYtZl1qQ
tjqtYj8Il75D5BIAz2tpcqd24JPeyzqhsHoEbb8TDMAWRZcsjF0Ax/OP27z7VYQKl4WxR2/fuhvT
eWL+ciMyTNsf87+B9ZXfk0Y5ih2S6VlNL0rstOUdyTT1eW5BBFdvhUES56nhEDmFxTr/6X4Ww74n
UC64rr69QF69qMG3c8SmATWaNnkwEt7KRBFGid3z/qtXvDcX+MKnfzq4n7BKmFRckm4gys6op9Cx
m/hmyC/LjMS+tIVUIZKhBINIcEwr9OeZ4aurAJv+W7T1bcX65ZejeSjqoeY0NwYyqv7UUm/p79F9
7crRZ/EzYW7moGY7iT/RNPvmfPminpxohNrfMfzoXL078+mxAwheE4k5sPwdlPwNlb4/7+GKLixs
TDjWP9AHKtZaMTO7v/BEVJ1w8+9O8W+dGrvP/hZQYRmLVdX1orCsk4tcKUlg4H2n6bpbdHWL6WZK
JrSjrN+H+rwU3UGUsSKGUbgUIBDqvcPzXFn+vC4V9bFHO0ed8lbefehm+fwQWSco/WO4I39wIF2A
YNk4F4lbJ0aq+VfONypLLO5Urkel3LR7qAjBwdw2XAgvTw+940MnB4u2guOdAdS+3JxZy6n6eqnP
YytQaTNMhxbWybbvud5z8Ogm+9lDORtp9ZFM9imC1vdrbMdQB9TY/xQ/cw2mP5Th06RUy+Fheff4
WfvproAuPq2vt/qn8Tn/zAmOJEWVzGj5k1q2zhT+C53cX0Tg76Nw7tyM0yjLCpn63Pfrrl78s/eE
nfbmdp7C6V3c6pm/7LZxwYNZ9pY/+2l5f6y5mX5OQJlWuUJ1QJ+tDC7W5/4av6kZpuUNARaoSqrs
eqcw1T/z+H3xvCuAboElS+Zm3kTP5QRmqX86DyO36YIpuYgVp97ugSLkc54Yv3oEaH+6QdTh0X49
jwoavtjakWuWvl7qMwffUK2ddiEfGXC6F/bekrv64m3/LuRF6PDz0ABpzvPTsodKlgPA9+ZG0vCq
+nTgoxWEt7e7B29Msy/oyQOK22JKbuQhPr73GS1BD8oF9PO/i4ZpPVHSpnpQWabvNePeoumzmiI/
pqDeKkQll5X1O7eZxv9POloGOGk5SXJLoLVj92+CyNi+9m+jy5/N1jT/CHIbDxhwOzekdlP+2lX+
kZaP6inci/YJq2BCCMr0vrmn6L6dGUWgUwCp/uPPZ+rbenoCswfG5/vw+0CWhmftsNttHtbD6pQ1
987HvrV8V+pSoGmSffgO8liPNmU0tCJiR8uONSQhH2sGokKoxmPZ9mmzuN0o6YOop5n+z6/ku8As
ImxuL1/1g2Ul/OY3Xd7LDoVlZCquTdvcOsY2CbgEsqihXVT4ltOVH6cPeTn5lWiDOFvzn0S8eDOD
+2VrKE5uedVTdNSIY4ME9KSsDsoTH6Ae43KMFJvbBUU7TS7i/UTllDHFVtfb6fS4vodkcA0D2fRb
BlhTbOQ7j0+P3LEl2ggXXufa4oKxG0eNKRWQlVXt6A/vAiBQ5AwzHVzGCcZyVGrVWV/2Vn8E9t2j
CQvyZD9zzeKyFu3K/UXAzrAB9oCFy9i/TQen8eGf0sPBG0z/PZtUorRGBjr3wIPitaI/gP6fOcKL
WBqE/6Ai2c034Jj53xCUlR//NRymItZdDj2sv+2/GAjzmy1IKeZZnDHfU6385MrxiGMDWtJpaD36
1Lv93Ym3EXmP3tct3OcgBncdwKQ590ytRZ87j+H1UX1+02TZVe7/ovjwaUPaHkQdBr4xaq/Th8B4
AgM+woL1/S1Z9cMUNAPBHkp7+zhKP1FD5fJlw7d0GcLDe/d/uTrKH2/6AUdDf+yVXgTMLnXoL+07
v3rw6oWZiTUqPtIG5/Z/L7VlGEgblBqSpISX6S5kStkJDrD5EOEFPlVp+L0tHX+FTWKkQFAGP7r5
NxjX/GevrAmuEGfbdftOimSrxWg22Y7E4zfovFDfGye/s0gX6JHpin17/B5jL7ML/fVybsbjm9nh
QtZMBXJgDo0E8O3jWqQtjLNfMqJ4sguQX3aLYKEWgsZmhs+BSXsuBO8v0Mnggl4V0L3Wjus6M0gj
QxTR1V/0YVMcEsJV4tBKDShwc9nI3dAwGY1if9rEVm0d+yg0oOFo1SYXcYnqlm/VXBqQ80BG8aDn
EbjRlo0ZHlGYdN42ccYGExU0Sw8jk9TTvEYKQ/SwJQmFMJYqnutWFXxlY1OUbGMMP/2yqD+vFdZN
mDqj+un8TXnzQayHwAi+bF7Wr2932BAnG5423i9TCgjmqJBcLqW5fVcYCmjzsGi8bYUQiRHfkdcC
wverlxGX2yfsrIZR9HN2B2B9WAdP/fqgwJjnDF5k5H8/TExfMCFvxMNX7fX8bUcKbW1el/m1p36c
QbWgG54V4FfqrJNRvBe+ICdPva1Auq0SI2X5/NBU+1dvrzhalLeT9SRxqSVzpSWuvHsIF86Ut6sG
R0sfMHserFP9W4gbeODUZ7HMcC7nU4YXPk/Une46q/bt12Glgno+twu7SVrrcOjvU801MqDR1rVW
LOoSGwbcQHXvAQZSjnrde9MQal5JbioS8luAwbNxIdVHp7NB5yXTq3omGsNtdgY3z4Ybumi8eKzp
r1dNLdVcFDXoFRxfXmVVfwFRNZu/DmUG8rcsmQOkLNaScjlWKI2C2CxUvEpS4vZdf2XoYYd5inHn
JpVS5XMlqqXKuW+youk6mExPcH4H+1q76CdYKYbYiw5oCYRA9uKTvJyDM7Xy/Z+a/bjQeOFA2qL7
cIOj32DxO6+m0XpMeg/cYzwEYUFs3grLTtlZGO2uPh2a866SYTCD9FCOUKWxd4Fogv7rY9mhPxm0
dqyPVTmghjrHGKdmmSgoIB0Cm1qlwG27+JOpLNhiVNCKK0VKxdvaJr6oDLDHUO8KpXw5g8S57hcj
os3nz4f03ihQDMGrE6x6j356uPHAs6mw91suDi6H6qEQM0loXGbsUnvr9nyU7ULiTQxbHG8a5Pwz
P/tXM8l0jyEbeB9Z+f0+ePwdZBf2xF/n/rWfIAoq/2OaJqvZXdUqSPXeOSCJLobRsVbULsDkFfm0
LV4tdtE/98HKchuzKheih/dAvTJsG6Yqz8kPeX5uPZXLqGiyLHzZ3/R/zRwjdF4TRLAtKjyrHt+M
NOD3jL7XFQq+C+PX3v7fg+DV8Dk+Nq8DVa72ofXyTZOl5au2Ywz0KK9+c60rzfRMfP+mOySDB9V8
y0moncZSJvJbx/ilTUhSFVgOntzcV43oHAg7aHvkbAqNrSmHD3AlUVM9W/pe0CbYpZHHK4tcNQdN
OzXwCBNYAAjafVgZERuSFPQrjsWhmIoUogWzYvVqgFUDNQd6YBpTPr/q1vVpElxqu2dsOrOlBQ/J
LmHX0kUO4RPlA+RjSRDqScjW27Ba+M+BltoEpbBb8b+nFKcDs/w38HaGDnSmDChNb2trglKppin1
JTuYR+YA5yagSmiSjzybqHQLjIBjJdJeJdgRt9NhaHX7wAt4RA1IxXKSrnlfAy7FuJ+YPuvgVQif
pi9HcyLwxQtvc/LTYlhb8IJEnZn8KTyy8eZUh06wzBXIJguiWfY/Dfg9tNmPlCnaRWNZvgOd8o2r
wI6NaA+GU57O7AoXf4/OtRxReb2tK6iQfag4tF9bgW3b0AHttcOkWAzE7k3tiR5N3awcfkYj1fNB
hjSyspH8rLw+b5/rdYB3b5neOtfEaMzL/Obn+rpT63pqGU9odGhj/UAG1st4Ci4Ed2zGxVV1wbtr
+g/YIHk/3A29ot4SSniMp7Z+Eg25cXdtyMBioG8F97yEmqVs7pzeNZ/pOkZaog0iSR9q/uNWRid3
t+pHdyDBDJin0INibEmFlwLMnCvr2UTRNEUlOKZSPvpD4lR4aT5/soPkgHmfkjJQWv396mSjiueK
7db/SLqv5USSLAzAT0QE3tzivRMSQjeEEBIU3runny97YntnZ7tbmKqszHN+dyiHOJ7DYepyi4LM
2z9SJfJfSzyeHNnfASd6aDOA0CbqUnC7Xhc9GDuWrTEpbFYBVDtvMMZJKkx94RSbSlupKfRvid9L
cl5NPdBq5o3U4FMXnmjI46081QLdTAUIENrrXrvkakGtoQ8S1BNEepoXQI/yMnmsFhbvMUpWzkfn
B3VwYpKI2qfER4JYMqtwGqiGyiKYUg3tsGsKsYK1xoxNdfWt8z5qEhKWa19y33vYwbm2yVUWF1wG
AhWieKoOBE4rrELdfIKF6Ggz06oLfaA4DRPUQu7JXU6SbTrJLlhWivnhc1OiwNIU54m384OrVWVf
KGupQKQUiCMUHVQm1laVxea5uVf3eDYW1a1BVlE1TUYDjoSOkep/KgMoj3IVkOdrsiSavQdYNTXZ
j72wBbMer/GRAYVSLQV1P4jqOMufWmDX26q2TdUthsOjuULdzUG4av7teEFHDv45HZV4Afl2oeGi
eIIkMUbXq6bm3v/MIfkPZ95Aj7T6am+kIeeErX7fXMBpbp7+jiju06Pmvtz0giLj9PEjRShWcyxs
JlexInPXgRrU2DeMegZ9EKAAaeDSGI2k25f3RnK4Yh6FR6LtIFN3hhJkW9sdBruAV5YKKTVRkCMv
rK1nP9zCeXLaTiy/zk85QME1tPvUyaT6Jgkuitr9xJtdCaHidV/HsluzQu3MPSDRuRsj9MNPJ8f3
J+V+I3tsvRwWBxk+FZxApqXkSadxaC52yzonqPxIDxQ+hUvNYrZZnXfzc7q6jdfig8Pn7di4iaCP
Gj4bFs7DbdGQeVen37ag3LKLR7jumras7BG/B4ipKn98QTtaOjy/dXyHzVOZfa6cm8tLzQ4gw//Z
OKKAfQici4M47mrt6gvMLLv6qx/Ici3Sonj73XXAGC+hJSF4ALqwLCvIU2IUUvLCegf8Rq7kJQ+F
5tJO+sWmoK2VEqH8EdvcUkKi+Ld/yLfsu10y+5792vgkot9hIs/+4vGVX0HEhcwnVAXRwGqBuOeW
LQ9Z4sK+jMlUYNqsV0wgTqZ4DdhHmZB9GE5YdgiJ5Ox4QMPH+lH3JQHkSlAMxaYqwayu3fSZnAH/
uBBgkUfek/4YZpatXayWuVZiEdKs5pG0WDPZSjoaRMvqKaYxHoYHU3scHobSZUKTo694lj3I/4Nc
nggPCKB5s1f/l/xCIlh8HuX1sgo/97HjX/olIWBn+0oFL2E4S1TGg2XOcWR9ab1vZmkbMdfzMJw1
1pJVa09TyPGJyz0z5B2WcTx3IfXHfRP+lZqk5ZWO56CdMHTdobb+SxqNbmugtNGqljUFvbNFW0kT
iHUKDc1GJy+Q/H05oA5oFCb+dxYAlKJCrXIuf3v3RubfPV82971d5+TrIEBi/VMndEvnlmEgVdf2
Uj2CT2iIfo2apEMLvkklDWkf2l0+xbUy379BDSqavQ/CSm1QgCZsojzbxV3vJoEh+C2npFhvh9+z
OLZYdTvOGcznSB2Tq1kUhLZZCp+zCWacp4lyT+r/98nYsJge1zQwQW3j6DfVes0Kiq/q6mctg+A0
NhinlTUW5D55wfMs3UTlMhM4BI63RG5VyUFCJhvswgLPTAHk6FQntzTjl17+WxddMAQp1T70L/3k
x5YHiw9KDCS79aKmMZyCR5YVWqKNV4H9ti9VN6i3Bw4Ly4gFsam26aLOlPlqNnDlTd5SVbpye11Z
rUvieV6ujC9+bqEVqiFMBH/WDxRmoThbvqFYtTWM0WGmVvlSR9aUD1XBcNV0mdaCh+jE8KmnBPWz
/zXW3R0ASMx3iIY0tZB2KeSlShzDVJ//yK+doDJ9vtbCXNf3svECFEZt21ihHY6gfRkhxafFhUps
4J7ZMjjAvxxdqYbzP4CoPBgu5STW0uvWpr/72XbsNwL/2NvXFu78Dim6LQ7ATOxELZ1aM0RJKxGR
/FrxbjJVNDg2xAvPFOnF0bG07mxmP5NTt7QpNhqJ+qpq2sW1vKCo+F385idL6luayhuTGunBR/4j
pEMRLmc+n8rRvzvOJ+jMvoJJ+BRKCwlDmlQRisYuFupU28YBhqZl25W7qVM+Mht/PhkyetG3bYHe
G+H5I9GnpleKPvxwodAMtcOmePzjRPqZwlw0frofYp+aFlq5mh5AFfx/VRtS9DwzIVg0kAdpFJAo
cLbnawmlnIZtQQEE94BBrpypxCl6rlvIXcF71s9f53cpGQI4uXAeDaXrwEi6uih9X1GP3FbTsOU+
ygdx1eB68bDpTutIbDh51mzqL0uOOr3zEDiLax3xOMZb+K2YCCSBVnibtKRY+pTrGh/EzdrJSdt7
jSwtUWBUF8JpjW1Xz0vcK85ehr0Egdn+z6kZq2bfk6ZRRoy0O5M0ZCsqwghtYUTxZ/EqMMYN7+1L
jnF0RDH5fq6tZWr1MLD/4iRm68H2Pb1i7Y6/STYkbTRGkNzETM8D6SFotHjBFfV0PvJbF3wr92I6
X5aD8zLbZGMmcIH9nss/BPNPwT8/dzfF/D1yZ/LzlyUq5lach98AUtjvNUmJZ3VlZs21Fi+gsQJQ
QSC9ygyDBsNTAXJgt3EoTCuxQ0db4d9BCYkfZeTtc/9BIGD1Hzp2KIjoT/4rYkz7ALlOv+Ac/0Ro
xHIbz1Qn+3Ugn8nWHXZnko3m+l9+1etTR6RjUXgnu9Awp83nKV8r5GpBBGn3OzdjqYrZ1c+ooeMx
pEkd8qMB0RPpVIYMNRIJTGvn4EqLyTu9R0ooG0UFLhpiZvAAo7027CRTedo8zG24//J4yEyg4JqL
NhmKSFnzGCCglZDxq98Ur+BBreb6kq8bci+MtYS3Bn1BnhkumqcqJO7tA7GgZNP+ZkQbLzw+hLFF
lYeSr3npv+qzkAPTDtkJXqtdKO/rprCMw2vem8oUK4gIQBhLOAFWb7EhW+MYYlbN1hIjSiknAnVM
4/gdEsXuhmCc5jlzA8v7v5uFHbUv0MvP9Bc1RPThguzJ0xgDA46y+3mCEe81DQa6MfOGRD7QfiQ7
njV7Vzh7h8mv+2DpUM7QjRXXChcND0hf8uSznJkrhxU5SCmvKOb4G90AvyTXUDEEIBJSScjkJ7cz
vKamJ2x0izIFyj0ewE7qmkWipBaGHRPdeV9V34alyGkiuJEz39VfcCOX/dGBTH5uSDoiQfKBqr+H
sW17i9ScOFB/Ff1tC+V0obUd5+nE+7eJL5GYcxf946hWRgaNaOFQ47CBeDU1v2VKz1RDM6XnU+Oq
KLH/62t1sW9m5h+7NNVl6Xllp0z8o8z8WATZJkEAwAfveqr/oq7TEeQq+3MLY6LK9x1vk2m6GaRc
X0pH7AhMG98TCoTsUN2CeUFCragbh/cZCD3XJo9xP9KdxZhrKh7EXeYJVlbsjDZihfB7bK7JUeur
fDW2T3yeB52FoevTqUeI6XA5IdnwbiBO0ac1T9daUoAtmuD0GMLVdc+378nK81h5EaqS/Vk6b8lX
ayfKYLS+FQu1b0hpefG2HBg27q+FtCUf8tcDYv7tIP5HXDVSLa1G5lEOoZoSn8pb/MhO/oeCn40W
jOgbuHC6CLfzH6N6rzu77zbqnT7uVnXkIcb7ks1q788G6KWX6/sK65mG5cyddR6fxymWtau9ajVP
tYUhtsjTQxKOAMyA+ymRHX1CDroyq3nCz2QaHTXPbCW8anY1A+06fIxyQFmFO7VrniWhJyBag3v/
MBzDnrAsn6mqP+xibEWli9hhjppDG4j3YRemKgdeLL5PInDt5f/II3DH7dN+BYm5OtT2rBlw0mvz
OSAxBFimSMzvLdU/naJNPhGvYlKRNeoAc789xc9ih9WchlfB/i2WxvBwsDl9/K4HF5FBZvY3X+Sz
yk/h2dQ/nNu0g8qEQgRfCHIJ1bJeNbZsJaQdxKtK7Ew/r/mBs40ePdd+b+C3v1PfdG6SlYaJC+Ym
UHdFIk2XV/cIUbQCX7FilKprMK0RpQlXilQjizTx7vzLhTtH+kpDsUhUsJBsofEukc9pAV0F6Cf6
uOV/DRmtCcPrZEkuE4sNbv+Q3sTbJVtPC7uo6++uVD+pAAJQdihSD/fi7fF5itkNkrxFegt6KLsa
AdO1QsyAf/W5dKY0dj5ExgM4I4Q5m5f5VugzaBrUNHFF4EXojcePMwUspaQAmiYIWR6V9ap583yr
THQrSErfO1ehUsUC280w6vPU6PQjVFVnvKC+b4CNKIcwyrNNZTPY1RCk9SOmCvgqQJD6jeQEjeaS
AlJrTemOTbeLqHuHWxac11GtI5obGyG0ojFefWwmfRwxV5NNU8/5lyzHy4fSrvbocLFxYYj5VJVL
BNqJYzKszeyaXDUnoG0qlf/5F0wbsRhz+PpbsxUCyhikcWpQr29B0CHHRImTquY+/zYc1hQKfnP5
Lr5o7hqa005GAfwfE+bVVyZmh0aEOEebqe8PW1RDw9XLNWxmrM0fufZ2lprQuoSUnpBLWmC3pIL/
ls0UC/C+xQh30bGCPfLvWaEup4wMIgCAeuz3sK5a7W5gYb7srFON0JPhBWHIWo1DZT1LwA1G67H9
IBXUAWHfRVM/JjFVZDAM/p3M0o5Xmz51jkgruIbtBu5BxqsWvWJhHpRHXbu8dXNVMsNcJG8IjHHK
zlK2yeaidGwcKb9X0sJ2IPzmrnlYlG6P0iHjQ5STRvbtOfWZNvazoM62h4C5HOdhYAeo+VCNkWMh
syobY6xFzWtk6oXP51+Y7HDf9GPW31fu1Ya1H6pJAUdHGHqyf9lCyi9hyGxqVhjfv9RYt2lRCAe6
CeiXZLRLrp0DIgkEAookOtb2bkS+mKgbEnj8eoXA5lsjwXQD4SXyZ1JTguXK8V0NomyfCkmWf8H1
cC+rpzKr9iHfuMvCmkpfk2qu4V+u2lC6fcy0PKWjSm1hsrXILppFASy+36/eOt3yJ+fKBYn66IFn
SYadr/A1OCWlrgafrCT+dfq5/CRBPOHuffqJO7ZoGWgVs9KOuy5OqFCHDtQQ+MuOwlZj1kCr6UQG
IAUGHAjqO1xEdQZK2862M8/eYjwleQXT0XYAU0FerVusoTN//aOf4+pNsTxRzyj16bl0+LoNzgQn
lfsuxAkk16WkBkBmiTV+U+/gCtQ4HB9jI3OrcofT3BAGNoxeo9UPXfZqQqrfA7oHztKHBcWWwNC9
+JgdSA+Wmag2gASeg3s9ORNagO6G/p0+Xz/ZXYtCwPAi2TeGRFbi2eJjNJUa2DNKwTji5VvKcF3x
cfOjlJg0p041IRf/FBhUbYUnV2fahhKoruz28hkYcdjAPIxv03EdTuDX/u3xXug/Jruf3SdDWi9E
Cx3etpIVdUC+oULUJ3LkSwajbNw4Ldbf3J+SKCmltbCOuIQIyJ/Tz31Vv6arlx/j0/UCnq85SQCE
MiXnoIjZ2s9ek8UYlknXt23Zvx/7Dq0z5JagSlWimqLLvEzUdLF7LXVv5qb1YFuPWofCIoiECsnu
QvETpACpBgjSlvp6g+GdTNseOHw8hj6OwlCPmyyUj7glsYqzlGKSmismKQ/eXmBEP1aBSezcThHC
qx21nL1YBRl0RcMrWOvKmAhQBek8yH7urVOHjP3pX1QyvgxDQCv/lStaWwKb+qou+hiFOEvJDm5Y
B2vG+s4yMD2dwWsSSDwOTFBfnVOvEsRs1EIVK5cF60l6dJLuNx0ABzSx63qungkONf6oNI+LRium
HFGRZcLs93H6URytJpu5MoI3ThJej1aF63uCYAJesBY9jQUhxqli20P3GeTBgRyMzaRC/iKcrBnT
YgmbFTSMsabqcf/hq/ODfEe8AU2OMi8TeIPcaKlnPLEzn4dhvpbThWFbjAoUwmi6Bkc8SJoD/De7
r/qUifr1fYUU/9U62w01ioXqQxwLOnLEbfovccLYtoFoFwQ2EWogsi6SPhh39300MxJqi+78JIjN
70+ltVnrUL1Vc5X4w7Fbfrp4p9DrJ50tB1OOmORnQ0mT7B7+qVWOVSgproas3fF+P5gm2VzzFfEf
nvSQFe1BpjBUuL6IOx5VBgZ/H8IKoASb59pnN5a3yqoMGkN7/MK87lUxn6xnUz11QFAvNkUKTL99
HO+bEbSgiIgPF7ytMt7NUwxiKWtp30opiubPQfaLth1WesiUzuuOet5Otaq9iBEn0diqZQH0Cmgj
j4AjTL2UiyD+XE7Xpjou3r1FLR8v2TWus30MGu1MH9wvRWyQEk6toO/LIlqVq41VwzFfaGe7qpVD
rr0Xx23JK16c3SIE4JBB7hnnnYIOHtqbh6tZXF9KV/gauUhAgE8/0Qe65SAo71KzdSS/WrdrPUtE
TznoEQ16NCBqagS9DNrjhcpJYo2kF7hbDJlf8dHQRJRwc9WeVmR3qxfMzhU4y8wdSIBVIrRf/r7d
d/O7LtMdWjGc5p/PsnyybEekZs0pYiehLAhjqHKjXEMYjzCETboYS7QWuWYUePxShtb8UbqImFzP
r+Wkqbmp5qvCQKqcyVfuA7sCvqDleetT+/IjId10VaJn7uxVatCWD5rna3jU4sNYKzTuaKntx45H
gNgEo0k3v23ds2V9E6OQngfIc80F3UAtq2iqJvZtZqzpFM9W5w2ItDB1xWzYtpzC6XLm9LVkECei
psXTu3FW/a6xRli8suAbkrbWbgACXZdBaQVy630IAwotm8AZxTDHStCwJDN43er0WrVszkrRIIW2
QlWe8SCvtOUsTJXUZR2/rFmbIF3o5UfxDT9/M8NDHMp+5qQpRN3svU1178/FmnxmeF5kzwCXFNmj
oDtsu0avfbUw4WLOA7bffCi/1m+XzqoVb0uNqYWyjCwQX6ZNV7bG9dUa53TjsqrBhyePZ+1xaEfx
8rH3+Eq2D90HqH5belWWlWvL51zptPSTeJfqepSQyjDMZ6zRUg7oM1+1coLWG4KsJF6xBPvRi4CD
Pc9zvgLztk66Sueiw6mSGiy75tt/ZGqP5rX8qPBd96bshtpgWUK1nBxp6ExIjoiVs7O9SCRg/0fS
bjhIlJqxRqGfaTisfiRcn7mU7+989P3e7ChTMqPKDnlw/1LolnMtQTUCcq0FbmdL0YI0yBAf7Zxz
FlYlvLjnwBDKvRwoZOnZnk1M+I2cAnppLOToNjIjNUy6ESJAuMjycZ6WUpNjnRvDwZ0oLz8vOwio
RMXmls/ezEmk/Et/K2TzDdcB8ZRlh5DsafzsMTZfoYnjnJCR2nmwMYH4NLvNokVp+3XurHp5Qutu
3BLs5ttxDNDkBn8ue8pyfNzNXCnqrCF4ZjSA5H7VkN8h5N+Jk6uTcCwd33wHhVLBLM7btSndzrcF
1h3hdd/Hb0K5ZaZCVnR1VvXAZ/uezAnNpLbSgCujUlTI29aSo1zzmnO9BW5cmxrx9Yws81+x+9K7
/YC5EASRyB3fSOm5qQa2N4wD0xovotJyFBLb2AxGQeiGkEUljF7t03y/KBaUswaDLdhdHsX7Q2x0
L+9UGYIRVyPCiB/dD+nRzeQrgUpsqI+2PArDSHpPwt9BAYjlDlbX1exMvtPEOY133NPowlkdbgYb
SAwIJh5mn+6uIwB4mB2mh0uix0vZ/p7uAP5fBh67wwUm4nLEmTLUtXsXGObGUHnOHjcuJPQh7wBl
59pegOX+feVDvJzuj9Kd5616qj97YSnbnDvHF49oQkre145jDwNRvMwuqv1sSV5mJPBTlF2cn8KY
IqGYBUF+XrB56G1VmO3jMP4R+7ymB8dCab0gbIv9JJLlBzAne/9OW9IKc9cTif5qGM6ENdHXAwID
TX//F9L6YPE+lki31It4PnmSPIjKfvkVjmHp3MrIxGCx6GRt3p98HwFiCNqvF0QyX3MoL54VbbkS
Own2zNdAa9nT0Dht7dPCV31UPZHplSVVpNLXlOR/p6bYnptiZG5JcnRddirYZ+qOsnwnZYlM33Nt
13uaGdiQ4amE0SYTaeGoLxwn2W3/YYHTO3xBBaOZJg0+5J/T32QXH7sdf/CbRLPklx9DemqGd5/P
J5MJP1arMF/9ouMITx1Iibkk9UXFnJ9JONjG6MMxfeOeVGzD43Uiuo92dWf0K9te3gbOOwJqP2cP
Ee0HPKCwdvgv1h2fC1UIbHieStNv8OTeMGi7Rs7ZaVt/5D4QhZtP577Gevixr9vxL1VYpR8vSMhj
U3y7xGoBunrII4ZmEqqQrrRSo6DGnDiKU32MHMB29ufEuReTdh21hMg6B/Xw7Ki9TJwQMNFNbVm5
DO/tpM3pIn9qVYmV5+o7tgVA8xdd0fu6XGDmy0pSg+LV3mNfu+IbOPwvPgT9lXgHubKhm3TkFz2P
wOu8tuc50Fc8FK4qfoelv3ch5kVjR39BFzGE7CrBsu+LGbdDDnt/bS1rzlGSnIdbu21pe9grxL1e
qjQQth3pCBVQphNsCy1QRIOAVoIceCFPrUffbaXRibWp0u8tSYHX9rkNhiqKsB/G2nNT3UvxRnfZ
TLJ/v9/L77GGjUi8FDqzquwTumFuVNmooO7l0wbBqKPCK304mI0qiX/kWgpG1gsZ2t2LPpHrz8Lo
UlW4qjFDW5hWCNXn4XyZW/4wjENNvntrWjTDgyIyMAnEijMNg2kOIMxlcbBi3RVYxMGSrB8ENJoe
1QxzFtKD+ao4CF6R4Nb5vnMfLr5DuvvLOFW1+48plUkcuFhmc7hEWH1exI3n8VhdGYXM+dEHo1gN
s1M+8eq8rcubyqui+voyRkf1I01qW/1jW4yKnXOtQySVFPzuAGIpa2M/pb5j8NaV9N+i9SifQ7tQ
jldmyzLdaSM1qMl6oSqO/RRCcjVVtDFGmeKbuJqsdrDQfr0dTVOhDdVC0UPzn8brfzB0wiVBX7yJ
9fm+Yl6OtETqKlbc2u2HFcfdVpAV2skOLUTuTRb1vSw+HHYqawj5W/mIi9DHisJJSw0Ufv5rMZwt
mpDrv+v3ao5fHLxaszOWGWlUOfuIayMEwlyXbRcepRXPNhaokPWQUHZdfzQKrfv7qvpySSokxyGF
FsY2DO/xElUc/mOSVv24Lu7gD3Xs5UsExvY3iK2p+UfrbvLfhKloiIWivKOIxAqiS7FIhYgFIEBr
ZGmyXr5oLWCv1brX+oR4FnTPGua74DBcwJEP82F8UxES6GdeijJ847mZGqUmCwbG79tk+R74cOs7
Ntp1oA/cCm0rDzKw6LFNNi5VqGV92gQ5k64z8LyjNdX3xM2rDlUqd7EqRWdjnAUW12BhZ/JnvvO1
bTpB+4d261VVO5zKCQmYzUTlVKPULDuNIZb0HA2Z5KJmDZ6TaacRG37QurBoebbXHyS/hqAqfV35
vJjd0DrG/xagdt0IY7dHghdiBcoSGlLG+0uG57gMz5OfkWaA9/yQmzWgYUuzjW4qa8VSziZdseNd
xYypevMlcHYn+nqMX6DpNlgh/xWrHltTeaMZX4kion6BgK/NcnlUdV69hwfmXLE2cNnLRlJW3FS2
3UJ2x+Ij+M0voyXH6KYonTpbznWk1YrO5t2ozvJ/uv7KaTydRM0DeXy++S/YiomV3SPVVmdUjx4C
cvYf0heTNl7VL2LaiQlMqJiq1cUJ8iYVzW4Yb24mmDa5I4UqpC4zfsKEIFDFyKWP6ss+/1G7kwgo
HiqsbXEbWZ8ub3qQllFe+LhC7seoYmXHizJBMqpMWM3aaFfWV7EStKbV+2TRedTPndwYo20/yH99
jRbvU2XFl8yp2nYWHwJrDKc+IgmyZBR68lK2nzwU05Mktd74TL/Fq/g+BcG/ZWan3tLshVxpmi3G
MpVsWOQl8TqfgXHPN2hHj98BL8wWv64fIWCcb8QT+2MnCPNRJeV2g9qHeiXsDOJD1t9g2X2unPqJ
jH1FWigGOTqdEBwlQb7GH//5+FzwBRoOvJwQQ8JUs9zdsarhEObzoWiVBshRKlLyPqSMuHuKh2D6
jQ/DQKO1aGDHDN02JlvoR5mHDP1wbtpiHlLkJPhaulyRzYGjIiRLOZMax4q+TYiku3coUYM5BEyH
xKP/xPP+MuXDUPKlyOnkIFsTy0IJnRfqb0ZHRfxYikGRTZLx5eLV8DJ1I7VKrcFzbLWmzWhINU7B
7f40jAIP5nw58z3ZFmusi5W5oBdirnMz6b9HT+PiI9FIDuIfhbAVlUEZGoXnINFjlqcAqs4PtV3t
4/Ip33B4BeNklD9KUjOqIIWw8QXb5GeYvPDgAs+XHKid1Ej184+CTCIKhHElmDWZrezn964hCoYe
sWaFvAVxq6qibCU1zzVwKiAeqqFa9t0WFY0dwTV3cP03TXVwjFxhqYaMbACt2BPumXc5hWUFlH0v
xAZxpIcaP9EPhC2klgPsNaHB45qEXjJkMWOCXXJt7aFGWFhH36GvXYQNFNq7H9KqVc37JEiPOrGW
Fv1Q2XSurLlct2MjgAII6HUOPgfzZlDT1o+zdFclKyfftxynAx2+xWMAcAX3MtnPLp9EF53gZsz0
QXHKCDGKvzcRI+PX3JgwjnsDPn5ZI5VPDItjllVM03D5ex9varlRLFhDRUHW8E8SFhIsZJkRtauL
4WMngsJRl7BUHUbhrNsRUbp2O/oeMScO+OGxZSt/TUCflJNUIPY3IGCQZ1DFDO3hnr1g3u95W438
sa4K5sgF0Kg9mcmN3DyUl79RTxXWFT9ePUhtiufwLZf39FIFQS/XMo1EL2yVqXzKk1jt2Ui3Vs1r
PWeAkAMAmSPqi0wSp63iIeRB8YgIiIr6lLx5xALRDFbVQBoX+sbBVLWZ/ugMlv3jB+ub8+NfXhMB
rFHBi3fT0fID4T6b6qLZF+f2/TA7zwiZnhNUdO3+HfbduPQXHAFhFBFd7+9+QFVVzzmb4BRXD/wX
8MnQusz4+v5oYZ9rz86+9As4LuVKhVLU3Nf0ObLjcsXo/QVEHG5m2T4J/XmvjSltknwBxfP71CW+
Fx/nUszMLWOeVgiMiLKEL7G0H+5Gp8aKp6sQIsiu39NceY2gmQa/FPW7OWbXD0WG9I7ebiM+ap+p
LhvbMRzFaXBsml47kgZCgMwOw5FyLHRBI5rXQ65+/NuGGPjCm1xjosZb2MTsOA5OonQnFsmmkFtN
z6VK8W6rsaU866IqbAuQlRM36grYbq7X/w5iBEc41fYz9mguQLiusqa1HyvtJ1bSwfTAbIf+OxyM
cKXJ4mPZjn/R7hbaUJpkV1UqZzRXNC0dQ0TBSUzbiv6mNM+dT/rV8BwngLcailcvOaS5fdNYqEe2
4kdFBOhjAvtix9uO9Te60xymV5JIiAQgEYPyBv8k3S41goLFQrflNv6ARBiD+uEHFFCXEDERgNo7
OXWdBPa4bBl+KUtVrsJ6pu9SwHucQwjC0O9gS18TeGlyaNNmy81Jo5TnMcJJY0jZUjP/4li1VOdZ
rr8yoTvVU5Wy/K1nWbJMXX68tHtUKWqptgvGNnON2x1WsSBZ80vSASAVawtm9eTbhvyCALEHIvdI
QV5v1JqaDo/ib75i/k6skR/anoD8ALZT9T7IERmIXs7XaFz/zWusCYo1LuL0U/ZHjKbQwwyxD7+7
UiePhVh2xM1DGEOexbJ2NUayoZOMZvlKfgidf4+N6uTqwxyBZ06Otsg+2wFQBt8iNr2+XvMWw0sb
u07YJ/AIBP/2jSg3YJN87iQTlnllwc2puU0oq6oTu6N/1PfZHF/9WJ2dfR5WCYJcp0d4hoiYKBl3
06F1oYViW4Z7692DPj99b+e712ByZq7GHf5bYRrGZyvWj4UwVflDOFXviUrJd89Ik7n9PdOgu+gC
+OxFdkKXV9lK5Yjhy4wuGJE5xj82n3anXVh5AD4bxE6WXx/mHM38ntF0i/D5RXIg/H1Od5O4RR7H
cZyCezTAwJ3zTBOYsJ1nRgnX4jyLt0xUrMpuruoDW6m/S3dafDXztEzbaqFvKgD80FqXu9VLlu8N
0cqttzjJKPFm5T3qi0363TTv6oxQCwB3v/NfhTcp8WY9xOWFB4aLCaGUGK+F9Nv5Dv198Pus66qc
3rqWnkTFT12L845eSqQMDM4se4MVoVZGyAnTErR66D1Mk8uWYCipaqbOcGAr2yhG4MndEHNk9GtX
JfkeBojtGtvuoa+uq4r7MjSD2DM1Xr3telToFb1K7UEQP0kMz+WUcqqxbZ+rkWTNwgwZ/LjofqKW
gWUJ+oZlmMuggon/IZZ8HiSKXdqsav+UlvqP7sPQwdOEnYY4izAfUPf7LQRPACDoJdNndcfOVQ7v
NGLIA0vO3B4oXx9zi+rZgvqmClgAHWFe5fq77SS6+1KmVeCnKZueTmJJS/nAbkUhQU8Rc/jR3yku
NM2vPjlAJgvZzuu+qqEtVqfaqiy9H9MKgjI4KGBDPF/Ohdl4/2VxA56ID42c+zarI4xSyjif1sPj
RxAg0wlUZYEVd+C172+KpfCWyDMnXa5h5aZNSj3nhGdLM8iUFCREC8QSehTdE4HWrp4d2hed1Va4
Xj7dZSQC1hsQCwQg1DrREATOAomzd5Es91hb0QLxydJgQQPu+OtUKpBDNAPWtb2YtsjfC3SGNNk+
DUEbUrPrLL9UvJPUBFVc2YoM3r2HWOiMYhKyb08iSkjN96TWybWwiEI9Y6NjcqbXIorhpn9YXgCd
E05w64ToBXYKJjumwUJ300vTMG2aj9p99GyfVefFnOm1DsLJ7Sv3nVQdOABZu07twrMaK4QJ7aFZ
Sg+N6wgTipaXioGBb6lPS8cRWA7H9LRmnkeyvO86TWHuLyGyrzYsGBlcXwwK3YMqrQjlr28766bO
phX/eBFYkqh4d816CBu5fJ4JRmCwBuEyfdJMRMXjX5mActmGkD3CdmwHVGHZxU1uFBm2/cNy2dSS
zzLHkT0dSS+QIxPpCrOiDPpujnMx058OjSjoQpAcemK1u2mZQY1kVz0XCKZVi3Lu/Gi7Sq6YX7ww
yrCHJjU9RojZ3BJ97YIt+CoYTviKPL2hW7ty1fvrTUeQjDsKooPZwRutAaRZJij2aJcI2vIeGX/b
AWCTJSWJIZxXFcNYhF2It2hdbkiqiuTK0qGzM1qrnjOMjdnMX4tXUdl8AI90+Z4fSbaIRR9ehCVH
AZw0a3jfVhtaLpngJBDLYyNcvQsdx/SNAv1DUWffHR6upAmEiSsiGUIFf+6UF+VyrcrDIYdZbgUg
TN89FckvNeU01SObsge7DqnJbZDeNU4KQl3A/vGRux9VKO14/tZU83CSvFlROTjn9Pq3jq8r0+eU
qWX5mRYPeM0XndKxaNcF1i4Lw8RGonU8rqPddLKpB8lY53G8KPyDfOt3C07JF8aJlCp9k/1ex17S
Kjwgp1sluRPTl31AO/f5RC2btiGl0qnKZrvvTwuK59NJ2Oxt05jmRFqsn1H3sX401utCMbN9lAr5
+LF4O6db6Uz8SQlClJQTwX/LVm/LbXMVP7+n869KbHPtncyzRGpPH/dGZOm8zr/LZCs6RaVVfFU9
v16dne4nuXsOz/csknsbG2Si9/P5Z5tN4+y7idy6ETvvujdwzDqeN2mhUNncMNnxVeVsasQpi+78
vcbyZlpY6blLKwuav72Y3ti1H27E/sDaejGlcnFj4TxlfgqH9WhJNHderX+WyQtjYRqUVtgOt+t1
bZo5Kkwzp8G+EG9fYw/dZeKcaHomg01JRF2sW9gaYvXqpVJq0sTiN/G8/l0Wz9aN6Yo2cjF9jDfJ
c2O1VWGtetE0Rwt5KrQOuSzYKtOZpo7t+P7rENs3TxHAQ77H6ZDHXDLMtLZXA6A0HtFrsDuHNb2V
RSkm/GEQ7TRFTrpNjI8r1XQySYElqPHs8EjLvX3GB9l9PzLw9YJl2+eL8eg6zN627ejSzr8cT6nI
k1zwIF12Gq7lunSMtbIZ8owEnI6aZrm+0bqdy8/sq/ww/HALNhOTm9xNG5H9MeccjSaJ/arloifv
0PtMJoRVTG/8+YCC++tRWkwXrBUGDVAxTPPF205IV0ocaqEcRdvO9ZSthvde7YyiuVdXsd99XBV+
wa9Mq/spSc+BlXKc3/eX8s9/zvcwQ30pTF+mMgXSIoIx7Bfvheyqnr5uOttYoRLLkBS8qvckwO1j
ymkOnZDPsDmPTwlJnLnrVzxOyJbitiuogY7H4n5x79w9y5cNp+r9vbDOf4Zn5i4L6BF9n46x+u5c
Lzx3lSgiCUm9yvmLKbW7TXeTexYvn8vXabiJGYVzX5T3Z7DOXVzzGQAXCSF7PHuxJFtM/vbzMJ1u
XThIlnkdF0Cc6w2B/Zba7tLY6FgpeazdsslqLg3wyZsFftVKLcv3u3FsVzRg9lBdeVLCGtjc2umn
jeosITl7Ky9WJpy90vVoc508plk/fr51r6tY+3LJY7EK9WQi2tTiF9HauVVvKWErsU7NUqcEW0ri
0V5O02DA8wKvkViU0hlLZ7GZ3U/yMU7ZUzfaG5RxjR1VCsv6dLvBgzvpltnrvZYv+Nbpk2ETsUIt
ukejTCr6PW1zpechOchfRGVvs9HwskQFns79/AlNYYjAbrXtpQ0tKezuX7mssPPkgqB8LRPz1rqE
oMzjbKo5XJ0f5Z1SdCVyQ1+c3pbvHtvzAQnamhyStLS533S64JpN4jc8+uvttiV4Sw8y+dZ6Xc0f
ypRAkVnTz8Zy3U5kNcvPblKtPN0rLXbNwhlUtEr/8LotxLVFPTxS/iWfrC/OjNLaCywv1Xx6nsu2
1qN1ob6jSNtgttMQzI35AH+HzE+kwFU85S6ft0szb2pT/l0AyQqAmfsGKKemw8diblHHbh2myrR0
/Wj+WDZi2+Yr1cwZE2EyhcXo3/bPt+yDr0/3c3+NfYHM2qip7uHxvo93vbVvFbs3pttqxjhqpwEa
+FXJ/N2z5kelg3+TQmK/HRxT78uFAx2sdXvfbhpZwh603380nddyo8oWhp+IKmhi31o5WrLkIN9Q
tscmZ2jC05+PXXUu9kzNbI8C0N1r/esPRbxVwllI0BAcLrB4LGcrzZVrEWg09ZSJG4Xx3Hhukl3V
fYdMRzlGnFVons36I49f2XKFOGHQ7xj7ETSjOhpinWPY5D33oFsSLrhd7UZxt8WRhW7L19H9CLHx
AvmxVrbxVjZknU00uFSq+jfEBPa8xvzq5na6WyqoIGxv3rWPHg7pUNm6KRD6HSF6tger2PPzY3mb
LoX7CEFRdNxKgZqdj6z4x0XnlsUe8/RTWr5a2GK79ysNfry3khu3vDNRrnk4jfEql6xaC+s+prum
/nK6n/n4cFoK5oSR9Oz2ZFGx10yJ8GapGR6p99r7CwLUxQdKnKTEpBT/WaiPh37uEyMG4sM+T94s
91RjT8DAiu7a28nyX4yhVEiFg+NfCqWGf0ILlU8bJf4Uk1Amh9wEwZY9b9FQ6ngpXf1o3i+riNds
otUUXHkmfPK8jL1RHHj9sMeA4pYDOXWXDLuoeEMhEBkYU4hnbgTPgApuLh9I3Pw+puzlBN4zWa3G
z6nZpvWuA5UefnkKk/Y7h0DqRL+J/9Y4F5wAjNe8/zXDh2o2MTnJ46YM3uLwGPUPfk0KJAvr/r/x
iAosTsVnp3uTCNk8U5+vlsDF0V7CwONc55GcqTboZKzD/A17/50LHmmwXs/ReFftKQ/PcfIc9dvc
fUwFab28NESYh978VvCd4h6WR0WjiZ0rxa83nRpIHuPW8Y+6oOPeKLnKyp1tnmv/hV0zAvANn/ti
mP1KInn2uNUE+/gHbhjLZuJYS8W9bF8q7Nkrws/xGcXmlPb7OjiXpGZqrK/5EjysQqyj8qD3Sw0q
P0CBxcMRiW0RvLvFLnROMnmNy0dovnTFjxDXJKIzthOab0sHJUqvPKhoq1Gco0uidzXFpYY+GEx7
zmC72MaOxys/OcVxSL4s8+6LdiMFNgZhu609Fnzm3OciKzMm2Cmwk1v3veqSn5bt0fgarV3efsry
Ja1gNR0svEUqDvcV+9wUb6L6XZivLBY2IAA0c1qzhNn/GHzz3dgAjOIx74JueRXOIQcihGUFQ79a
shPq0wa1w3z56jPBUeOX9QdfHW0PzRfKkjY+29ZF9Pm8sdT52j1o6AWSrwj+rdTkIhMZnsRMDQNi
ffQPZa41PpO4teKIhS4iafaMNCAGyyKEDHsBa6ecI8SEvDrRFXO4+9OWGseKLzWIIyAEqEpMtvCu
Sy8KkWoVYDnSb4rehK5uMldnxXS76K2jsw7LhzO9GrGzH+VvyB4zwOTTe+uQVdEhtdPXoQ+wxqTI
Qx0272yiv3PE5L1axjAX5/86A5l17uoPPc8+pZf+SzqyUUZ/OpalDvyGkXFknNq854iM60tem/g2
lek50AJq1PBj8FJ27gS5Rafck8b+Gzn5Ko/oouB/O/74LSI0kQr5PjQBF5C+lp8m9ZmDplL0Cn8L
h6cHIbJvoz3uljXHZOL/2YASg78suhYkJyZwr7Y/+hRIh9QAOSX0mLa2KJt8ojTt8PrB7iBJ7mNe
7XVTfbWVt8lqlqmAVQfRvLbJ4taGJ01iKTb8MxKc3idkJCH2K+q36i5z1WgLytfBYHjEcMp3OMs4
IjT6t9F7iuxPk3ObJyYwfLQxCqGW8aKokm2+R9r1y4JKcsJQweOJ7yRgnoe6LATEBaio25WcoqMc
1NkjuqjFR3Y8usmvFlMxOXDdqx5dEt1KZa4qlwOPrs1S/F6uKKsn7+Ry/SrMu3AG58I0GjxzBxbN
lDDe4P303NjYRvooeKzN/oIHmulMfEVMBrMMkCWONEwRWqTnCPZQdZN52WZvDcNiz8sAps/5BEs4
+G3bVwdUrfzoUEGlxWP+TvrBYnrH8KtU1lPPKDTuznmE9KngvCgIqYjdeYHMlyFyfyKA8b6Hq6Ew
H2UtFOBtRvSPwmhl6FioGwjv/PQ8Lxwt6p897U0iN6mrcB/AIU4sbIYz3lND2wyvsZEUpQG74q1K
X7jXT/x8xJmW6dXKcIcnoVGpEiXBzVMDoHW50QO20X+VrfNwTgdV3Ss+tdEABERXqWLG4qizYPuk
7Hy+uQ9i0D+urVa8qy7YaW5ECV0dY6Q45awrYRjaoTmC68SK3wmw5EIy+XNnlxWiTsJilwb12QqZ
XugN+1RIulWYHEa2n7k0iUaG2IpWssTcNZPnMBm2udr7gGVzTzMYnM1JvHXCadFFM0eJT4NCKasI
ZjccKlOus9lWcJe1a5Zqnyrw8cvDj4At1h6GWyXEn0m96KbM+4JyOb9PBa24YsNUryVmRkMVr9ny
2uoj06/Sj0gQaWB/MekV2iLUaF4cfR2OABxxYcFk197VSCHQT+XB8b19bpZbjOqbIn3xG/Fql0yT
ZQbwI24JG+28pIIcFjS6MZ2LzIFeJzCrHGbxg0cR0fqvgxxAJgR2VlezgB+aB1unbU4jQU2UzNhS
4AEXmsQw6UezqwDugKiNCJs4iX7YQ9eouw+lheC/EztBUD4VVvqeTeK5hMnusxYt3TwFEZPDSPBY
BxlYiG9ik2fr3/VpDD9LgTdwRnBK9qJHDMZcJjQF9ipcZDN02BNyGCK1XDeBx65WLlyxnJhnOXwQ
v2sdHhPrS0nyUBN1dmtYDiYW+i2LjPRGcIPWx4awqZe5cDc6X6qlcZFtJp+QSkVFe0aSr8oRpiWY
qfAdPCdR2sT9Xad4sX31rJo4gNOYY0llkVUUxN8yriANhfVKaOObOdAvmbZ2kzoLtw9xJsJVZVa4
TK+aXW51lkBOLgc9UQSjtwQISC1sk2wwJYlMGisH8Am4GFWyLIKFRJBAA0CEAKsVdWSCi06NB743
vE45w4ZEGAcxlKeaDVw5xKbV0+IzDcPnkG/r/c7dY++xjotmnTNBatuPnAeJk9Oago0RvBWFR5XO
DB19maIyTtwPaQ3rFkTbnxnx/o1PyjaCYoDSI8V2sM3/BnSakVtt+pKhrDfsxyZNMJZR96xDSsWt
FawnY/SoExsAqxlk6dyEvrBp/pXOiI5ggADEYbIB3Kz9AHu1wnuVgt69MwVNT4sEZ8ywSPC+J+nt
AngXTo36ob+mGqhNhoweACIPSUyLxD9P4Ey96fs3q9pYioMzNk5hIb9cExpOplO3UjuoFB8JcbBt
MOrBfR9CutYRs3eiDwDR/J7QMUQHymckB9hi+JjVWCbPzqov8L/o9W+6tREtklXl73W16AjMdvD/
2nmxeTDC5urzxn2TXRP2GwCYF5lZBERgcNZ/GKRR+3xsLcZDVqNJkhyL5KZV/F0//aQJHLwcOgak
oAx80Bm/owh6RNmt2In5nhqr1oh4bGoeX6N5rQEWqOI7N1v39rQPBw9bO4x8GBBbk/kRubRR5dmU
Z218TornqHj2x3Opn0R87Nq9xujUXuvi4kMWdFGbcVp2YjipFDPCst/6Dgy0Erbrn5fCmWupmkjU
6KafziU8GkFKWC5dl0h0tneOxLG5JegJKFRnbCyy2WU5jgK0e0QmimzvN28YCQ7eLlM1fcSEb7y3
NrSrGWqrrqWMmK4GpxKHgBEZe2GjpEf2ynHN3mT69b02/Vtc+ptGSaiR8UfX0mbzkAxdxuIg0bZt
ECDseuINS3qtKdJWrka62F/e7OmlbUXmx8HvdsHVwG5jekZ4k/6BAuH4tNWGc94Eiz7lsLSijUGP
EBfEWrksYd8GQyZ3j5mwQxEksw719iU03oAkw2naRTYGTwnJWGRkoCskqa/0rq3hLyqRrzuupW+M
mxSoJ6JWEDECNPPaif44Uvob9r/RJ9KFgIY2+dTb18ma96HDwNyuGZlmqPTkctqqyHpxCmNnc2R0
6mxE12SA4isOg8/QxKajGT51c1Oyd3CU+uLeYt2qxTmUMg4qC2o5B5XuiTX1qDVCCDdow6tdzb90
9uwOilVe9zAnLrFP7gKo1nxOO2RsZfGFxdGHLpoFRiuue8z1ZtOH2I002kstoLshr0krcQsfHlB3
W0UbSLzHaJoLShohmTTgSc5pZHHPtyFCK+MgwHmp6czm1yyTbmmT4ajQTHXYJpmtfsLtLrEY4lOp
aF22LQDMMlMjqSEzm4s0IGYDMFXUGCrh+4ly04zJ0qRBgxpbGBhJ0AE0SfwT2/CFr62/HKhiqWbN
mBjdvH5uW/RAb2bT3+OCAXHjk/8QoFKp83tu6MiQe3GQgbYarHoPym5q4a/hTS+lI9dF570lTbuf
BrUYNec3c9t7HAmSPrBQEuXVLZutZdr7MJzxulbkC6N5btoJRhkeAOEE1j/m1gM5fNPK+mR27W+b
vgVikSnUtOlWq6InOXZLikZBokxvHTMJpGq/h/Wn3v2lLVQoCu8e9WAMrXr+lIIkm8nSTjNs1/Tu
SwTELvjSpCH51rhGb+z3bPWsyrmybzXnYOv1yuMk0TvGWsnJ68UTdnR6RRhWi9cOvbzEs6+bRly1
38fkfcooGZvfxIUOLjkBxuc21fdKV8t0PDg8UIZ+9qJoyW+dA0PddSj69vUwrP47ESOFbHjhKfhU
omFr/fmvbIZKPt/z2iJIfigXsbCXc2tW9fgmDejxzX3S+cfBZOuOceIYcmz5Q3QxdbetC+MH9Zap
IUVUOTzm9Owzh4HEoRLORqR2WH8ogkzRO/0Hl/ARTa1amyPfSo/33jzNYeTsVZTVdrGfqwxBGZRb
4cpQW2qPucHmksy7Se3DakZfFRrDNkZAmxHTDQTTujXAyCrEmyQevkMhvqY43WX6pwwIkWy8Lb3A
KrTTf3O/krgBz0G9d+YCSR/1j9ISEVazIFB+uDM7WlwHJNkqfox62IuC9QKaEvQg0gEzcI0TmDW2
NuV34ltPgFVaF7+UCgltZGyUt/GblxFB46gbz+jbIII+Wy7yTrBH4ZavZWof54rHwaCvM3wAH4n/
IBK52B8vhlNdlGXQVpv/nfa6+tbdN43E2NpU20LJo5XBtk8hsXJPKzB+D9Ovrmd2YwUvIoLnQmE2
4d9tNRxl3L3CUpvY/fM42TS3fk56fxm8WHQwTZNcv63f9FFnyWejuXCUVfdtKu09dZIBIzIN14a4
eqoAV2WSM6ouw/toIAcNtAkyYDQi5azsaxv3xYpO2X8qS4ZCA8atrISmN4BA2ani4pE29rkQ8jsb
cO1xfYgZumYjo7S7Xejn1ZKaNgtmusA1qlAuBt7KbLSF24I1BcizIKGwAxcl7E6Azwm5U1kgN+Ew
smheYiaW049wXyvKONrcpdc3h8gRL3GP+t3RsNTBVteyTnXFp2t89MPcqXgqyLMfqnujM44MtUNn
fdnDnYdsvlb2u6anzETGj74bt1Kvr000fRdlvagd2oQ8pdoDXvPICG1XtY8Cm+D1ESv45qeK/6wk
24w8qjltcegqMt2JvvTTzbxVhsY5hosxg1Ip55qR5xvpWIs0ca922PwWjXUzacM9hEEiEn+1xQx+
irZFpcNF78JtXQdwvQYNpQgyjCThyRfJockYQZhuvrL7jyyBEGXL6U2I6Sc3m5AtWT9omkieCjNE
UA4R2IheW1JHm3MkKWC8mhiV/D2YkmShxQ4smIi0ZZuYaLGMepI/YnVMmOZEIrw3obHrjALvnoAE
d+QmmvMv0eN4lknlo8DuOOWT6o23lmO0EWZ6n8L+1faLeN1l8c10nJsfBkejGM+hapBW1VB1CyMm
Ogkzgqb+dNy4WpYpBmoCXNCKsmXT92s7JDi8t+NHEZ0m5eLbrfRbZZjVonXL2RfbzNx1qcgoynv2
D7thFl7jATVcJoX5B0irGTXbQCPDhTmh6sDvk7DaV33oLOqhJLhi9LZ19mnoXrl1IOg0BF4NJSbR
DOMWZj3Ve+T1Aai/EWg7v0PNUoYHOwhvulYe22CCGBFyglbpuB4jE+YAIUdtnHdr5gu7Wjr1pozU
ReWm9zQqeVU5SWtpg3qgQl/SDDm1GyDOoPJDYEz6TVrtZ2OPh0i2L4Hp9WuKqGcrb49+rE1LYmOD
XPsVmnafPmJv5zEj47e83RuMxpDoa7cx2fM3+v9/5Y8F/Ql/Vbb71NvNf8AlQOYx3HiLVWoH8MEl
nr5ib2S2vbcNJW6unwLgl925iOchqaJdr9ufIaPz0nOowlpEHGecdT6utcVRtw9JzLw4KCmrzNqm
cgb+sErnhSrOWmTo7ZxpE6hiMzWVQ4yQPTwNKLOE9eULKL1d/IFEKMKqLc1fNXiwIRCgt80NgmtJ
sysGfdmXvFXW73rmjjb0k0KHDunh7RDR2A/j2kvTk+3jaDHa66Qfxydl+9aiLqGp9fLSQd+rMiyG
HRZF3r+HcYKljo9EMgRGiignc107Baa49z5OBWaV/7Gxr12TTl5WkL0aGpMi+aLN6RLnRQvkuRQp
b27fs3K8e0MxLA0PSUUlMCSI6DuL374GMtRDa+s58tQ3WIeUfmPRoyIThbLIJv3sEkrIawggZFrY
TC/35YQbc6+nu9L2L6PQd0ZJPVQO1bmwpgZr3RAqqrOwInrRghHivJGY6q1MBeMnC+9p2pUm0X9V
qq9kRjXZJezcJZXhWD16bXiksvrRTMy7Jnymc+ryouH1m+LTKZpTVI0FcrviX99Gq2LCuEJC2tTQ
N9ucsHHKJjQxnvJtsXQ872JV2WeaQhNsPjRpnKcY98IBZljJXL4r26PU83toJfhxNkuJcVbJF+3g
tWbZThPw5U3c2hz4u1EpGawROpC6WyuJ7KUTl5emVAfHcY7aYCxyqBytsbai5jAqjpg69vBmrJlg
hB+i0H/18XMskXf0zJ01ta0iFq4/UH+Ya2ugZ+IDLNq+2GdeA3FAe5W5f0hdBvM+lh05sqpM7HSz
XHdNsam97lr0Cci5urllnezwOza5tUNN/WYPhLP1XGOb2a1TJl/tFL1nGmdUF+ITFpTXyQxu/bwN
qKj5snLOI805+uVbPJkAj8HJd+YWHQiCR6N45O63nccXq8dBmauipPHtT2DnA/WzLufi0101Kn0p
G+U9CX1kNpmemwi5jQfOruSzow3BU193d4ORYJSML5GDJUd38mpnk/n62lIoc50UsWpk0OoY1oXH
2y0J/x0THPNiMKD4Gk7Ot+4RG2hs3PgzrlsKuZyhge6jhDEr7VnDtbIK2yvPOVzdMNuAZu94KqwG
9M8yaYuL+EUVGdBiQJInPXE2Wya62veQiLXd93eNfVna3irzUA2xGAND/jh8a18vXjtZ7FRU6Qtp
AMBHOmZYY37pehZ1MD661PqZrw+n0jmDfJDEPXVY9dMWHUB0Bo/WmzZVUF6YXR/THP8dI38JR1z8
Qn2D/yHQuxtddSRUTXZsTf/gyGpTR3jFlb6PCI1Y35YOMEgFMAZXwCuzo46VbCPJk0zKq4ktZJ4V
+2RifuE217i0/nxYaCLBr7xJ7WumQ/URdmRSVvlHyxzvNm6vBvgUhLTS1+9eNCSbMvkUtU/nlhow
LQjkGV04GJ327LndzksiitAabRrLNqt5wud/G9f9zjONZ5wfB7v4aKv6e+oR2MiYUUIbDoeER9OT
Ch8/76Px5LYuBSSIyPxofO3eJBC52GPyGKtML3iuwTgSvVyWoVz5lbwGRf9pSnl3LXwlAsu7iAln
Gs1g14tfA386z0+yVTMfNLQnf3Aw+2aXSOMZYZMY2g5blbXG0zB4v0lXwlEpbR5A9md71XnRs1W6
5yINXkONkr8b54ubw/bMi8eQut9pNewjbq7XcUPL/s9zDqaH+D/VnVVuZScN9mFghwh36cY8a21b
3zKka7G/Na9AexkiJhPeLXbnzQx8TnPaRcDVKGpbLKpkfMgU1m0GpRxw8AVTGeYE86gofnCm7Q0D
C35JrwtLqSDTejpFtXzu/ALbtZUnimvfQv+ze/qUsrxFqn11B4HxlzL3rSSxgATsSAOo9KtqWChl
ghECxju4lLjqk6ANVSGYxj3f+3NN/HdA7V1J2w/rpDEARrSKaYhXkwagm+fImR/AhKTdHAhaNGRT
WUeDUlJFEpu9VL5aUK8paFdTzkmgTZA/WXCpXj245WpRRMkbcMlnZ+q72oIlb1hrYc/kAfWcBIBO
wXDQXPWWjRQK7EGOKI9gmTZcMV1Ez55M3sdAwfQi6c3VTkPLERdYahvmAf4vo7gknFVRbKxGXxJ2
0ONXUht4r0KiF5ZFSkeCw0z1mdnVex9Vl3qE9xNoFeaXWOBxVOVPpZNverdf59KHGems6HtxVqLR
rNOCfmYVJDijFHCYDdbsEHIgDX8VG2ge/lRC3uxq/JKtAWnDuJO1DVXQ3GReNQthAf9HbcAUKXPf
TQlAmCfRrxr1Z9EZ5BpiWaRWvmhYbwH9NQc3OzTcaTUW95IBgt8JVPTtSPTrsGugqXk5jnKNZV/g
KQpmLFOXPCf4SScJXSwZfYI5mN4x2yXKgKHQS2LA/G3xPVTRyaqc5aA0n6LIe6mGCYl0skgGlC1N
boH7yd+yZuA3QTjBr7jx7K8pbKE62qgNAlrQnpsawqfqZfjZY/1UjjgqFi5ThYjRO+k+Xtu9gaPl
zIdvScCATQbiy2osOJFI5KrwLBhXPuWZEDjlr1xz7DYK/l/CiFSN0yUIYJT/98H18iyLCpgOXiGp
S3GG8HgkWdtxtkr/hXcyJgw0NQEzo0L8YjQRYR5UXRHrS1XVUiuM97rxjlOjb7QMmmZtLY2o2bRm
stHKmLwQe9iOjliUQnyoxr3ZU03zZVNF0rYF+YepGRBGmeg1k7lppdiZ8qUPmeiLZTBENyeWV9+H
R9ryAXr8DGSCj3mKNZYl/vL20WN1wGxnG2MUxYFEQd3v6jD+s6fsEekWDu7o1u1/k2asM3P8lrX3
UvTdD13AwkDRkQYso9ABXKq822B0lzGB4exn3W/BLcy0dGNK8S+ImZUUSEAhKf4UcngLJS6Ppb9N
Y1DcWdo5UXknUYqbitpXo75MDYdG1djJKlzVHVglnQ8kq/h70vHEbI5p7e4L4WD/Mf0w1Xj1K8qI
tIHup4eQryB0tzVaDKJD6e0WImF4lZXe39BiAsPjRyO9pF08qs5+yIQl4ZuIzw+OoNwpsIeg8Jx0
6mK6anKUxUpLZvTYL7YDXLluxlLiW+CDrrQRT44FAkcb2j4886TCdCkce5E5RAeROcZZj9NIxQ4Y
gT1MFDozN9T77eihY0I3DCaMXXjutWInCx+fOJhohnrA54FN03mMtrS9fw1ibraHKFEUfCnm5yVe
jOYM5waLFmdHXPbmF3SB4To2RjPFZwhufqsqgi++4DEF+T+mW5u4BdXlfxQF7qwiByEGSsl+Ky9Y
JBVZMPikxZDRKWZ9A29abHC1a2xMSyNulhP3iekgfrXkyEM/MF0LB1myuidjMdUfVrwtO7E5sLLw
JogQ4eNvGKPtA1Q1xgT0rFv1XbyT4g9TeJM5bNe+8oZBz8/zVSQbttfjlW20L1QlZydoDkE+nxwd
5k7wJ6kSxoyC/aPUUcQXP433nhj1Ajrb8whZVUNEWTNHj2FjNsxbteyRes9yuNC6PyX8Q0pUcEXr
KXg3gfc1DO1jMY/Kh3WWRU9FxUTk6ARAhnz7pvmbYk7H36D+biWSAUSbTStIWkMEQMq6wY9xljrF
bx2ik4RkGFEiVpzJPvjbfNkFHC3wnCXHbQ8sF815ybzQfFc6avMcLnyh4MWhWyp4+4rDp0T8qcEh
nCbtBHQeTKfe/gg95i45IwXMIDpctkvRrry4Z5CtL8xE7OY7Q9GAmie00E61vwEfM0GGnGfNsjQa
QEhE3rR8Y9bcKAT9hCJT1t0tzIZtHxHJxcECYux15iq+m4FcYfUM4iCb5jm1p3XRENMxP7lxhD0M
7B1mEr7NcGKc8m30xp1ZDuWIJWA3YFKB+GhesVVX38Q8rrAznxvoUIi2PZ65iBU74qEcCGWlxvRU
Je8tLRqGGQW6V/KX8txE4ygISxdZfssapj6YeMnwFUB4p1nupuKHCle711V8Ggy+bPtmRt0+mDCh
K/2PMtcPNgIO18L0wxxRc9IZuS78qrLV3+rwJQ3SPZP1s4/luyPVxg/6z8pLtho31mnk92CrF9vo
NvFEHZdkamU0jxxPpzasdxYdQ11Yf0Camyzf+H2wpx4NKrA4TbdYcYnxngt719n6LZi7siG4eTSJ
PdYbowsQw+KvwmldJdRvxQCuCX8K6sm1RhpAXhNbaz9470Yyc+O6LzHn/WHeaRnFm6Ul/dO8pRuM
pFtB9BRZ4fpmktaxzQW6wUnHLwctdkehhMtVGV+Gmmw7U6Bf9FE8mHKfJslBFATUuIAIMkt/yGOA
6sw+PuanSPFUZ4jz5zCn/N7nzsv8IpPJdcwptPHU6fk885GnU7ZLkzC2vGOKAGhCyizq8wTP01EP
z0nV7p1holDDGkXTzUWJLZQt0m+/i7Yp2EBR5IQO6XLXNTBNwhKeE0qCGlKp60fRf19l5IrNlAXL
uVRDue/IgCqtJtiqDxkylJ6vFNXOT5XXt95His0nGC3U9Xn8wH8tdJlE+ZBjAjzrMgO9cqDfGne6
teXVm/BxlxP+OA1bS6Jla0+NB7Zaf+YaAk5uB0O9WoIdittQdNHBrKp16cGWDmsNOg7Ho9YZxykt
njNhr31sFTMgCk826DhqSOh2tcIMrHBbsZlx0lJXF40r4DkNbKmeLi/qN03IeehaTOjwKHWnc9X2
3CIb/zcq28wtzmmW3nC5FXX83VTRykBe6Ef1R4utt9HiF56Z/lkDUp9CYnoTN9E3hWUvqCJrLye0
vKRptOP6bWCkVwaboZh2QGik6E3VA1jmZDTsQr14NuhY5pI+d5mX8ZSHpf5gx9eJ1TCh0OTT9NTY
5ntlFNcREEHmj2AgJcnH1jzqvkJfXIoBmVfKQMv3siNCsSZ5C4pDnJKEG6VnEQJyIw0Fpb3DQXor
zV+37/Zmr4xFmEDlBlVOs/FcQDUW7CdNB+IVeO094918gY4145mpOvz6ZIfTbYxxY2v/RlN2ZNoE
vpXZG1fR/aejsfiIZfbeN7ibGq37rEIfpdStbtOHCEMMOQ32V/Vao1vtx/a16xQ9EjHx83qYtSkS
uyuSfZK0PLhZ8xX1eFfo+r3pkTEa4HoebVAVVAqmvFpyg1NZ321F5ddlHoZk9PuWwCMqrC9OzCJp
Jz1fZMAHLt6PGuP/RWcGGO8YCqwOPmWZcONGxWMQ9tUppfueIvqY3l5FgPmOKr/qfJ4CKSDCIipf
Z6MdKPHABNYpYvQ+Tfa2x/pZth0DyAl1jnLS7zENL3HoYm8CAZ89Vf+deRjWPtUUvMKAc6YJGLnQ
59UWAy2Rjm8C6nzrvoaiIGQnwTIQS1Kh5I+dQC9spvJdjmzs1bQTJQdHZotHnrYoyScQTV8b8Rai
JMD30mufdU6aIg4ZY6IPAJ0MjGBfzlzxFiu62LzKHCFijh1Llz3rmn9udXzEUCfhIhlyRmc9foBR
uvfr7JCq0nnyiA8c6nyVuCztDPIQTUC68Ahw63RGYVbESPxDKuYeU4SKfMiROdXwzmXa75JG7WLz
nygn8OEJWbOtEA4Z7apPPI6lQIAYOc2pgUvvse1HQ04lgZlgatOgdZ73KErIYiwjpkLbWqNQGJNS
ofGVf6nEpr8tuWs2SU0j/lADvrWcM4mHXVerbytPfsnG3tqQHUENSROXr8xgcVIazQuP/V9flXNC
DEdjVOH2Yxro05yBe4AoLc+e0xGanERh6EnCoIyXuYbMc2/bmh7EILGxbYvSysIDxHfPbQ1JMPGy
m2721jxN/EsCGAQuEkYKsSiN4Eslr2qtGr+Avz/DgvW2bUtivYEknkYJsw2/VLv6lLAvHaaIoxZ8
FEZ4Ul31UPpbLJS5cB35504DqiBYJt6w8kIs6cJwZFphXWpt4xv+qTYrDI+poMv5ZiZXxHlB0Zxp
7XgCsP70O6RVTfGd+p+dNSdfKPEGme6lLl3es5hTxppHKKprHOUbjF/MsvsIjVlN5lFoGvBfcx1M
o2W15hxzkYTWWmDXxOk0pN5L7aAl9Mx7oMYNIduytU6jo/4GAXA9YRo2b+mGutYcylka4BCmbzqq
6sGVpPcGUNfgELjdMqJ19934TYzY7gja4S5sDrLEHnpq/sfReSw3jmVB9IsQAW+2JAy9pyhpg5BK
Erz3+Po+6M1M9Ex1lYoE3rsm8+R2Ep2R/ImQZynMuz81bUhAw0WRqbuAe6rFFVzQQyVjeFQTicOE
KluPfnqamRmdbNPp25Bq2qjjW8V8jYkTMWNSblvUkvG2l/1LHo6bVJ3ZZVl/LbusFsWvRLWpix3u
CaYcYVV9qEJsJzUjcKOi4M+So9ogQhSrugAir56ZqvB2CA3wZGZQczmte017ma36MyG2mBSQkBrC
Ae5sLCEb7tprgfRFCcBoGeYpE2Q7n/JnY0m3zpz/FY3w1GGL4sFolPQz8udjlfP8gpQW6PYTk7Tb
0rSXz2L5716YDmbRI90j/db4GjIYPbyyGR5BI9XvIdgL3/B/tUmH+J9elnUp6qi3PoFjJ0Sunv/j
NnOysLWFHCvlv7iod74CpJ4pa94G93F+D0H7diMZNziLAshrVf5IEBrqPmtBJYNW1AzOyJVboqsU
2sBj2A1apSIPCeUggty8S889betUw2CIFE+PtXdJaphopfbQA8o0/XpvAGPpp3wdcQFITfAdULjm
hIo3+ocsG7D9yn1SAblL3mMBkE1geJLaO+xUWSqNG1VXSReFjRKFDGPNTSE0+2yq/zLezcg07SlX
nExIjlOiX9EJ3xRt9lKcfAKacZNqaMT63dDelr3ICHUkpMZUuUZ02Jxid6l6iyVhds55pfM6c9Fv
QjQyhNNk3PUwpefLTDwGeK9zf4PXUbfUJaSHcQ/7fFeapIf+VK3k10xQ+Oe8baJI0iB/QT5NcUY9
bxr5fWip4zrcz9IrKZXnmCZIqiXpMvUIZ+Qzy42tZKoHQ1VmJEijo6rFMRR2acHSX1VldLKc2CIX
JoJnp0SUGInPJPXfexMRapIQLwxyIMlKl1XMqlKEE+tqVxJxZvr5lzUWj1EgRGj2H0iht72PUTIJ
X01mkkpWfiBkvpgmhhZcVRgljdbYqwo0GWzNflfueoXdb6d156ongNqHzd33C2MEXW5hkIGHwkog
q4q7KcZP30ndv5bALojaTcVITGKeD6ybR/e3HLp7kpRuqKP8jMCDi37d2SarlyQkE8nCPEkHPCTY
CeT5Mo66w/YtQO1o2FrG8tIQj/7Q3wf+aq3VuXJZ/PiZ4ogMVbmRTFjx0SiDEYETWbG9Lridlze+
KtXvEHFIAhFDVKP7UKnfWoWezR+WlNJppFOsaS6NhlmX0EQvw4QVRkE18lq1XEkBRSZmymPBiSlm
zVHCbTnO7RrRWJB7BbrBOjqkHORWFd/UwLrqYfkrlepKtorLAqeb289Ap2AZJrp+0ssSAbeqFTBt
79PGY5n7EscRRwJ2H8TvZF/yFuyEprPQiZt7/mFtVYsnu7GeZUFZRbfqRwkTGQQ9AcUPiwnfnRTF
M+vSHSvfa1N5K5vjtmhgFtLsaW27nfIAZXResPGWVzNV6WzJm07w3UASdoZJyrMSc6kTOf3nG4M9
W7xc/LbSCGxz0Fn86DQEfaltJ+tuXov0vlTl3Dtwu2J5m6vKuTZkAj0Yqijqv2CwkD5VnEbtYbSS
Qz3hmEZ4m9V/AifLzHje6Ez0g+PWwFCz6M0KfzOJXz/HqAhvijJRnDTBXwM3rsIg0+I0F24+9S3r
VVxISXIpZ+0v9etdjRGQkTJb8IFaLSSwtcJgx7s/ikQMmiVJF3F7VCXrMg1vitHcChYGBZ7sxhq4
+jMYRhH1Rj6OWBM6xVsms73xGdXmqebctVJlIyHWXOOwiwxjPVYKgMj4a8rRH3HI9mjUiyaBqSta
Xi1Dz+lmBxGqMzNaQy7GnHSZLqZS8TASuPmGceFJO6B8PsxVuhQN+9EYPZXDKwvhZZvScRwQeNVN
yeXzFzAuAK68nNI6CvKW2auf5OuW1j4RqIFnygaKAiH8wVPWIeUgrUDifIDTHlbaDXgT7rMuw/7G
0Duh0oisbMuwGl09T1SEjsJ4M0skein5Fv2jiVVXZddrGdtEnUFj+g9BVr7UGuONUNh+2rgqJC49
D9d5HryL0lMJ4jfV6v5JAbAu40dXc6gT+lzbs+m/BQ0hVJKVe5Vi0oCw7Ug1fO+5yLCWudq2KBmA
dPF+SBmORPqes3c90aK4fTE3toa/uItyiBdmsStMfocihzwqiohSGVtV7cxBZcj0jaGNA9+feVEC
Yd9IzLd1E+NdM/x09WyR/Ce+pjr7C3VyxGbhvY1yRuNzxnNGElJTj7aCpoczKRJwVupfTfBBfmAU
LgTglSnp7xW52JoIaqrTWiDLIeoepdwaYfxGko3fYsRtdUZTDEvqgXy8BGNJMaooJ1iURHN0HMTm
7qtxYPcQU0yifEp8foY0M5eNdB4ODQSzgc8oagECaR0swIJRsuILd1a7jt7AHzbIG2tqxkfjuFgO
vnRTugSJtBKC/nP2k3UZ1Wt8UlOnk7SgXwcL0ZXJDSlgvbXzynImfKB5nzwERfjgqnTmZMhsJCws
afX2miW6jKt1Zxj1tQjBpUUQBXXlS+LyHC11WPnRecSKsuz73DCBU9OYniaxAS9E4rKQQQvhwNq+
Bx6QZgAzixamgbJS6/yzCvyLpRh4qb/p4rirgstSIZat+V33H6XWgYEnMyZTkTkt2jooBLhLC/Lm
AEHn7Xr0RzbahAz9kxNIlgU6gt7lBYA0SVdk+cTfWCHcm4hqXGnPmuQm2udEo9sAk6DHX7XFl4VJ
RbXwr1iA03AqfPPOMQWfTFedWIAV7bouWNiqrx5HK19QYT2qZsShfJq0wGVmwr+kF62TAuPK1Ref
WhPCkWOYXvYbON6DARq+h9W/l+KLPh4YcK7MgVtI/GbzTJCVn81ug/g5M3ZttOlwFw5cWyqeBXWF
c1Fd2ESXTtlEI9cCSy7h3yR9lVAHWNByr4u3NGFahEYL8552jHySSV5hsKFKnjh2IYQgcaX/45Qy
IHAN9Fj+B6UtUU4iRmZe6fHBRzYsMJ6N9FsEznBvE8q1Nes24WNBbltXAxWFuW/OGV2dedC5E3W0
y19575gRVsQPKf8yiMczHvFTCDd5smcu35K7gizdBo/kf0LbBa2qwZZlaD+4uFaAjRGAoWJdwXSU
uN2rhz4GmocHl4CbkJBht3wXNW9O6clXYszIyXAM8Re1k9xd5AXFhmfhR+r5k4pbwUDGzIFd2Nql
NA58VyJ/+dC/AbOghQtqT9AvwuiNEhsRwHZwXYYPagDrB4mFTDEmGrtGO8JF15qJ2cVBmUsirLK1
BkCe+dJVNmA0rxUSBWJsCKv40ba4tDj5BSdtd+A5DMzrTAvDQ0ECh2D3z3jYVtmhTgKHJ6QEMD/Q
0P52wIDMd3o4zhfhEUHy5+RBDKrdOXK7iQTIEwyHMO1ciQrxG4JSI2JzwjuC0pNR1S7VLvWvEe9N
Amarw6gif8ST+kXXmir3uOPBB1q+qZ+FvMl9/ngHWpEACswNATFCLSHJOgZNh6oPCn+JVqV32mUg
aJKuct8p/HqogdYHtFkzug586sinv7N7cbZ+BXxtTz9Du+RO3zxogUlP6MjdG4oPqKCkGXTqJiOd
JmXiu9cg8Uwu4oD82r0QCiMsTt67h1qeF8pE+cPXmdX31HTYnS+/GYmX3VVPjmLpQd3F8lTXB2Iy
oPTz5zClkmUKhVcz38LhXI1vXXdRurOeoC8EXS4ggcMufh21VyazPSgOdbib+JZZuahIfl3kLs03
ZrdYq1Zz+FtMb3hKRflmfmfy00gw/DuR+S/Vbf1E0vN0hVQ15dt+PPIAdNUuO0/fbXc0sJCo6MYo
Eyi9VtWFySwGFC6gAPw1YMAfXMCUjQwFpsblXB2gajSkHqwlY2NeeylAQ8bCi2EdQEDQLL5B7gTD
5GcCixdJhr9Hu40/PTbWjQA/ZM2bx6wnbHdwa3T/IhRXmOYDBl3sIEZ2C0y8V6eQ2IWIsbe6TfMb
r8Fc4TfgTRe1s88pN5ZPSb/I42/N8nrgsqTGxeQirhLEsZC7j4bpULx0zHj35SdSRHYTHk8rWkKG
Ih0+lS95csTPeGDbukclouUuG5T8Z96CeiJnDW9EbveYAMlFQqszKw50IKIeNP+mYDbbcWxhb5CS
Pa7dMjrZYYJSYpvHbMxkPsqXlB2Q1GnFE+6lb4PlUkeH/IZYk11sXjwoDZtCS+auQ3XLMCy2J4H+
8Tpi/Y7p2DasXfnISSzhoiQ6j+e7jbyK3rg+ApZAKR2HXsVyr2XisISPIbhTr2W3tUZPLFgheOGA
jZ0R3xUcTp845LCA4P/JNu2l5UH87hueZYCD+boybWyswp2YFhiAVCzW1zJ3vjEPAaiAMC89Mf33
yx07MU4LfrDEOGbFpuARAZtcESn7b6oJg2AEjXg4+0Hvvx7KdQrQbkrmDYRKUh8BGMgIZttfMTzz
/8PK8SGmkMreeiKDckrTmZ8L+Ntco58D28Xbn6yYYbdXDXhWdSRnvHgNmsf9FDG75nuN8Dk4+MBQ
Yixx9tXS4SAUwU093VRUI51XvJGYo14mi6Qn28JWpNMjxxa0vrJ8FjEW85eEWGIXtPeAEG+weejJ
CKMofiU0wLCcuI3HC1+7CRzeHvYxbB3JsVRoI/v5FwxeVO64iAjJZCRJZib4P109C+E/n8O8BL4g
iw77QlhsfIvYILEpYxnQkKriVV8RRTn2Nm4YcjU9YTsnC3ESAhYkfAjcqEZ0L3zM/i4WdhUxpxXa
jb9muvFX4aOP+FWKYiOknFM4Vz/0mOMD6yfuqOFLJv4i3bXqIW2p/Xsgv6T0ucOt1xzwygvB0pJe
5I5gd2wmipgd9Wz1xjfLbYEDGsttjQmycTH2aG/B8GQ8gPQABcw47PIcCyUuJDLD7HDLMAmco4L8
VuEU4MsMwSGbLboegg3FJ3EuPCnGx/2PQK4GdhFXi8thxz6QD7FzleCW6htWn6R2RMWOcXRbreh5
T+q7SAEjP9GmeaO2LX8i3ln2puS9s7Uy+OBW0IkgYJjhGeSeEbbE+HjzGfS8dmbw2Es2Ihe+Oa4Y
RLAojWY8+X1HGEzH8GZJASMJmxtnKje8XfDUzescOhZ4E98pIKU6U34SscfZMW6YLYEY/NqMxL0l
38wGdUW42y6ONgFWXApgZ3at9zhy0FKT+fWPtBumZS3BI9D4Ent6cYQk1oVQ8nk+sSCMHEIgxC/d
CwaExJ4KVVxbbuIm4G/H8Ok+11ed8HASWzbCj7nm5oaoZm05inUPEZKIQva6kLImlu2oCJAF8/OT
ItaS3dYvDxlz1ZmNX+BxiHLlLDFbxqcqOc2+2fCOky8nefWHAB+lX8u7mJI/3PNp8cplUK6cNthY
BzX1On3HvA6uY26i7mN9zisJVPaJars8cmTXzDVtiy4SONfKvBHjI/FYADykVozQG+Hv4yonJxBU
JWBISPXiDtM2kQ1EzGBisWFmKwd2Q+mBaY7MEueGtoGcaMvNgi3ZXo6C6vU+YXE/XDmNskN2vnM6
KAiWxM0ywbeVfy3AStf/k9pNRTcFCDuBGra1EQfqdF5EHp1KqIY/EQlRDCqoWmUnS/fCd06mvXzk
lzJDj8WX2d3446qroOorVjx8NWF5BSMBc6+AWE0mwjKp81uTWg5WM0v5FHuahB9Bi74n0auSe89H
LvwLBP4YbUcGOdNotiGt/jTM3xh1HrIe/VNAck16FPdBc9ZiJ3jpn6F4MQk/+wveNLRc5b1fmOIQ
PS8yLw/Tfnxk28y3qYfDB2NrlDXAOkA6Qym0fiB1iidjBaOVeVWLSYu8XE8KHSYnDGR8cuNt1E3I
AIr4yrqj+Lakvep/xBqYLLeroeEi+DuPp/YI8g7aF+ePuqHvRsKk7keysdKTCgwJjORBti7vIR4z
mexsa2fcCaqr+3UQrOKGzx6adwRjjvXo0ee0EW4qqF1HMbGlYKYiMPzEJG5ArNUdEPLPID+ZsE/3
bNrGF4W2tj0kDJgs4TiJ20TXmINWCLz+WoaQZsO8qtoG2rvQsryRu0Wz+ki179Yc9qn8w/M/0AFU
7Vco04ay222ww4A+YgyfeFP0qNrTaL3pMXExKiiFzdhjgJZREaMepfdpOLm1D5wmMsU1+emWHT7j
/oi7RyfmBAwzk/0KkpXILVTSu3YoWdz5M9002acc2phOxT0O4+wfmRsXIjGwIDqA3lg3lJ7x4Rsu
/LhiAhVwoGTih8tsoWP5sfXNtfSv28XLuBV3+DYB/77k7WkXeT/ck/SJEINt3VLVkG258cdbyEZd
Cf5paKCOf4ifdP/hn4zIo1infWKOg26CA/6P87S0J+yFpLyH/xg0Fpg4hu0cbnnHEWuO8BDUvS85
JBV1G3nCAstMiHTFnNrc9vESeRSYgsFt9yoTRnaMcZcNCpOj2hE3oFAZZsmeziTuOoIk6nBnbNDf
58pvLP9iXCzhVAPWG3ftcPR5dolFQvNcbfE5mmihNG8otiX9D217cYuLQxIconvb2t2eX2ryk1i/
hNEJByoFIb8V9+hfL0GGeUkQn33q0SuIgszpvScgQ+MCEGCjNl4dEH9A/Qb9Bg37Ksh+WwvYE2pH
gklzmUgq7RHu0t/yN95hTpfuoqdxecvoI63vguoqAYQ5fGbgzjqbA8poHrP7ljUHCJz9JeNJt4CL
9sfiV3tViovSPTav/OVGr3zpptN/9xOap7X8YF2pOVKzL66kqyxmiUPqP4LE7vcYT4LRS8qDaWAH
+LYY/CPpYQVMNAsUKtWz0qMs3zOPDWQ+HyJOXNI5rX10JPnN37KMo1Cn7NDXFR+NpnsrI3KF6oVx
tiluSINQSBPck7EsgPhsed1tOBZQVgfJ7Sj8E6eGfQhwBlOx4vgHCzKThigHRyRhFzz+KuXlPLIn
vwHb+x4p8w7ShjX6KtBsKrSJqarhtPE1k+5I+FM7YtTZgwt7j8haIe6ksy1SPoNyR18MVe9peOlb
re3r8t4t4CrExly6tOfC+FYmIdPns7Qf6QxnutuKSPrhQy1vZV+vMqx9LeOCAIOi1K2gBtS/ZkVS
Z68ePvMePY6f2RWdlwBntOeVBHYqEk8TBxAXLxbbzTZerFHbvjz3dOWjqMGyH9hjIC8mScnqxt2o
HMIoJ8E02yUozYUZ1RVFrZBgPKLRh39G4Up9XW9raIWSfIAGl0FUZMRu3eXpLCODRwRSDKwi0Fxt
y+U2FtxRxaJ+ACmzai1qIfaaeopnEDrPBICAlHRLOCjRQdcx9uMurnxU+l5Dv0SvQpmH9iV162ZL
ZaWha67YEy9uhPigmV+8AWa8hPCxhgtTF5xXGkLt50YZ/2Xtl9nLmPROVUDYuaCtJiRKJotI0wRD
SUlWccsC5Qtm+FYQKEC8AhVYWcaZ/opkGQQRY70ySJMYSFJkk7aSoSWyTF6z9AV3TRqk+Kl/9tWR
GyDwe6+AD2VRdwyiukLzrbJp6S1o2pOCkEcvNhE7lBhtSi5QRQjvVPpmvBv9fxA7Ln5ARKKVMyrD
nDPX60D64iqTqeY09ULBljOEHdhcJa+cERSLaWigJijRfdIwJuEQiy6k3mniPglYn2AfSXLYzCfG
XBR8zIaUIdrqCP1qxqtSfqio3E1mMTN++ZhQ6LWFd7HAXikMu57NkbjPUay8sEpbjybfLDF8+Rec
XQO9Qnaxwg2/FAcqo9gLKYLAaEhRJaaqk5wYua4tfWmTM23Nes2emr63Ve74X2AKkY9b74HfMqlO
KYNQqq+ZIhZv0V9b2aa8VQvgQKeCyDrV5hwv9N1MdA5VKyvkXbdTFS+SOfKFPzP8iNrlhKQkAo4/
nMpn+CT0xJ+c+KIRBxy81Lcmgzq9r0rPejAPCbl1h404HyrzmFCxluTObSLlWQfb3mO8LmA2e8uv
pBlUDExltxOxlqKJxWrrZgzKOXvaQ/vP+EgNtz9qxqH+rUtEF4g+180bL9qQ76AYlP42JORFf1T7
EMR0AtbKxeUI4nJgS/oX/PGAz8/avBAUSinXaIYzsxlhjEhXbByA7VZ3SzrWt2EbvM+LkdLp8c1D
4LoSUzagC3oAT11KdmAc4wnEe6q8TPMBLKl6CWz+ygNyQmDuVngrwqMsHqv6TQk8DPam/GhMUG2u
xiiH4ZhyR/7D1URHOnBczKCAV+zAaKFSCuFklxpPYjkajgOT8og5+8ZXwCPgUPHi7MsQtlwu84cA
z4qJQUAfKuznuwn33FpFkwMB3v8lPVsh211aCzR0xHMgtvmIpn9Wd2zbM3WGQlQvA5DkTWbgQErd
8oEscWxzRkH8jyqB7rBAAdCrl9Y4DAJbd0pN+Z2ZIYPFLNpaqLCW8n3aL1FjNAnqJ+Lv5jUsAz8C
V68V2wvl2CxU3+J7wF016of8XdhA5W83JA4zYGTvQBFCDBLlpNx+NeJDCt+g+xYw6cDswm3pXLoY
0naC5GWcS/UWI2VQSlCHtkQ22hDh5P+BhGWZjlU/EZ+Qz0t0KErJcc0jXf5j6s//wECkRKYt2Ok7
12vxlVWn0QS79qlJN8Wno93EdIK9Qsp10x6Mc15dFwO9gM5aRZjv958t5X7Ea9xIX37Ee8WAZFg3
ImZzXJEPOO5avFenm4JLUYtYz2T4gTUGfBqiCxjZIhuPJjpPhkkPgzIuIZpJvUSZvu6N0AFIvDgk
SmbT8IoksYHih9qXSnqQCFFBoVW92sUpz8DGIMBPnnctC4g0+V72EZSTtsivgRVMNqQMKlDfZWJr
N1XvLMuMaL5dMcLHVbIpmdo3tXHM+UTxM3lyN5JOY6yGyku048T+OQlQHvTZOrGMdc4XQVAHAk3u
N/BYN1YCgXpGa8yjE7sMOBlyWZJrwkcaflrUpsuEab4VDN4LzpiuDtc1zhFLg6mzQatN54pwegRR
odyF7oPZP3+qvGgr8nGdgmbQG3aY6zjb6BsFDV7A9IrLGg4RaBhc5hvUDcuuzATKveYTlUbeAkQ6
+PiL0KNVn+SvLnpMJiyYdTdvxJL1EPkqzYEXIynvVMDMqTWLG0j4sIQbVStrAdp9ult2tTI9Fmdw
VY+rlGleFiPm5etkRyc/KxnG01bL/rUqfP2DbnzU+RewM0Qla/DMpfnWy0R4GAJfC2PFcVuXz65g
imbQSniAqXH3cufdmBsB1mT3ANYuxOgVid9FPzpEh+IfWhWEIZImlh2ZejaMxmAe5Zsfhs8YZUVC
ccD4B8iGyLzAFsZcLTnzAxo/TUGSSBLS4q2HaTvzRdr8mLgaWAcE+ZXRksA3MyKTXdXTOzMBMhSm
0ps/hled2MzwyT/TGJv65Lx4qIjC9oxzktW2Fdz7wVlgZAzeAMIx54FmC7+H/2DNcKMrJPhVNE51
dyz7a6iekMkTYUuDh7dG64/tsWJExCG0LFDRyHFwgoBgfc+8aJ1AyNA3cupUqOyu5B8w655kRhWI
XaS1GJ31+t7P7ws1E5vXkXkuf0FARTFTzii0uwn2PxQERbtYsNowMPMYlI1rgE9ia7cK7lziZbVt
wVPoB709cW6yJ4qMXVC8lyKiGRf1cs+cOwJ06RLVkQRHkiogrv+F1ZHhgfZTH9v5gUm6mZgM2NMG
qtjv4oMJbryv5FIwTMXnxlWYTZtU3udERSjvKn+3DPMsnpTe32EXwMjcGqT1OEr/ioQ1R2g7bFSD
3FK2A/Ns8LawwifMlFcE6IWSBjZ4NdLU7IykgeWtKiJXK58srnLgl7cgcsmOlYlRXXg7lkHXGPou
41pNuLUKcKowdxaIXlXuwlxzWeuYZEGancyLTP2o3jP1GX8K8IN9wqXFHUko/Xqmi6/ckRUZyBnc
K8vQ6G9mEoqrky412tbKYT6z6hIuaf3JKFJvN436pcw8VOqef/ADCjHSAgxe+geW/FJ8UsZJuFkJ
zJLZ+d+m8jqw/84cVXhOd5Q3ldsGiKm5CjjYlnyngkyPY9LcROinbBW28+9UgeG+iegiq1X+W0Z7
xIwz/eoxjXYmy3XgECTULo9289EgsroiSm2lz7H7B2r3kBuPJvBksimHm26tKpTPDAVdULEiTBP0
WiuFj0o6ZshzLT6o90Jx8ulBFypz/rVLHIJ5VQIH9G8uXhDLZdmrqN6M4lwyM8WXe0uZ6JOjATa4
OekEZ/NY8H4IO764CazsDSFb9qLoY5DfkMIWOIJ8aMYn05trmp5VddcnhzZ+jneoDmL/MJGwm0Sm
xOfeOFbizpj2xZcmoRxYEochO+AsbQ/h4jiRfzuiVlRHFFiYbfwSjtKt09zAWivvVXEp1UNebyfm
swTPBp6VuGXnUexhIaBSgK4LgXrK9rx7uJZF2/gQSY7+QsOMZ4c0WnCqq+aN34+gViY4KZwXGgnQ
LWwg9BZqPMIT4DwgVAPsd6R9cvJ1TEybhHbmbkqgcMH2L/y41hw3HYy/RH42WrRWgl0t/E0Vvy1Y
hPnWUZ0GbHX9at5wybJ+aqg0R+Wk8dxH/D5xVh99VfJ4uab2AgaH9ziFYGcRPUNwTMGWeFzJfFPp
9D4Oa584DxOdRvfLeqbtNxLHvaSS0MI6KkLhSMrw4sgKoT4K5qLIABfc/7Gwlll2DaQfDL8YX18C
0xefncjM1DOIz8F0SI+K+grVV868IK86p1paRUVhrUwayP9XRevHTpsxuWZAx/7MRB4R2JFG9KWG
+iZG2YDJEnjYiBIF4ZZKWc9Ito3EbZPQ9MQRIoprHrDPDWDys22GfchzJDLsp/lmrad8BfNhsj7q
EgSbZvsEGMpPNTpL+BNuQl+ug/FHIyZgyNiKXhPe4IlxHiPszNppQeFJhcB48z42n+yp8tHiwblR
jg/8iEb5HPj13GergvRSDrywmFdiejViYuxpvNthcDasBCVAbEyzAEEqQcHgGpq7suIUNQXTNQjD
VBI7ojVpzd6NkFK3IFTFU/8n5ucx8wrOCAUNzUE0fsqvmfoJaXl7bQgyCWlPi4+ZHSFJEZItfMaI
wP1ml5AE8hugNM/fge6E7iS6M7J3THRvEJ7Kr2VHiLUp2IqkiWtHpv4hJRmmfDylq06gaKVL4OeT
1fXQkho6/lGzM6AHfBQ/iHQK/ogCYRRFaHhF0LjwpkU/OTMszr1S2Qejm/SAk4+1vq/sIj/3mttV
Zx/vpX+umvekguSL8kcEJ+E2jPTz/J6EXmg0ztz8k/hGuwst29I4LyMXwakZ/Lf8uFzliUt+XvGb
JMhDz+lFqDd8DA0txhujGhJ7Tfnapq4WletW+9P5NBIo/a2JNskNx1MmbrDBsi3FQ9cBouENdFnF
yMmRxRaRPmyVRr76ABFemiNM+JTip8JBErbvXW6385shnioMCwxd+PE+0WTkPwqiR12+VrktJZxB
6+mnJYYMSBHL9jz40PKMf/FbnCAqc7py8qsEuSveQCKDQIqIxnmFZScygASH64S/f3FGv0cCCB9v
8z4o6X5iOwqvmimqzx5H+ot4PjpGBEbUMS5AUd+Lm4FDOmKzpl6adPa4h9vYIcp9iKt1RplGoWBE
J5OeHl/8yMCR6sAsPQoRBVks8Rx5/sVWVB5RKBurUAEB3Qy4GtGgTTejeOa88TH1RnsOj5ElrAT/
T+U2T8Rvzi8iDPa8FNVM58MmhOB7jLWIzkicI0cwRgRuDqSyfZfoI/viyU82R6el5vbp6iokfRt0
d0R2QP+i7Icdwt12FfivUb3QDJ9K4VcyEMTHbxKmB044imNa5IE6XuF9GwQ4MCJP3hHSDvteZW1K
QJWoKIXNwOC9JAWKWgjmI8I/himUje0q/p2Ur0gHXqtSw+RHNiEmg7SQzLItihuluDFSFaBHq96o
XAjCAXQ47+LfFM4UrT4qctkOL2R1DYynrCMzB4DuI+uLxJEALQXb5D1DtIFu1i6qY/NP1w4vrLga
NsH82qNaouTIhl/mSMG3Ftnlu/oHLHF2UcvpnzSWJqIOhnWB3UGLnlzJeEMu4UMkXPZf0LnO6Q6u
1WGJuAdxYkPyUZASoSTnbGTRpD34eS2vrNjBIIdeWH1sBo3nkNKcnToWKAvqT2cgVqFiY8bFJ8Nv
RyzSsGO7fqxI0Xnv2URYJzA2x2WxOcpu/Bx4shjL7lp2txA0s41KqUJloR/bs4lkiPXLkUzxQ6Kt
+nLbt1uIDoKx0azzQst5YC2LP0wiKit3mrfBX8mRfVpsmVvdOjXVmrQp4naqD+V9dqHgDcGxlZA5
n3iKiLjLukPIlPNXpcaDPaK+OhXwcwBMcDVGdt97WKJ5rcW37jPaBfy4d1q1Hpt0R+w4sVXtgV5y
1YJqm/1jUJzMT5N8dXJXUAXrWMZzZvztE1MBrb6QPyyf9ajgO1XangqmViMz1AjhKB23/8tVyHpq
REvDME/k2KExR486nYi2Y/iGXI5kGYTbfIQv6ib6G2plf7DZGDOeo5RNSaPs/zHwyAOmCjhxmd0N
u3f1GuLRCI3vSrjQKqfVEfiPDE67+62zL44dKoR9yUP/s8yoxjWCGpYVBDSRbvaOSQkvC2pZnIaC
f3vL/vARViweyfT6VLaq6skh8WGRaacoewoFNdmHiE829nejvsFbh/LoQ4ouTEqKDXr8dgB2uZqq
18RBQGMVaEej+sSfkVX0hcLK7CjuAJ9K3TEZYlxGCCW8sTvmNfIFOnIu/Qa5HbaQRiUogZmqsMUc
zCcJeKAPuV482drjYCVogjxLOiArPyxbgilY52wtMDB49ES0NwHljdj+WQ9E/Rw6I5o6803nB1b4
rQY8SUyI2P7g9EqunDe9cZARMWyUL1IikfdpzyouKVt2vDX9lreezojAefYQ+bpeAwzYsOTcUMgA
+LecPjnl4zH9nYEgMFvs0FmAmtg2M9TDUw08ObNNArsEXk8mmMcEfZkW2NZ5kHfT30Ldmjf6UVLI
urK4g1N8Nj56GuKRr4MarTN/PzE/G4UfS6FR8Dhzhpf6kiMn0YIVsZaicc2MR9K5U/GWtd8M7Mx8
H4mb7Bbluxb6Z/BGnWphkCjOJggBrsDI01SnQrOwRmLHaAM4i04rT0QIQiAvUKI1ZyH/FwwGuPIS
lzpSR7a+9FAxIyUOm8m6LgOkeefH6/yfLwF7ZqRl1DtmYugo/tLkAJR9UD/S7j1rXEBDgbhNGRE0
6g6J+lB13M3raKQDZrh9QFeBcheWdUAOYe9CQcyGU0BYjE0TptnikrSdDd+Gb9d3jdEYU5tDeNM/
ED2YwY79CU7rVXkzHOYxxdoPNnHzGqkstelg+Q9RYeROVYbczefR8IivgUzDAp/k84rOc+6wtcLw
kILejeWf4crXHHwTv6ilHwxn/yPpvHZb1641/EQEWMR2KzZRvRffELbsxd5FkeLT5+MOkBPkINlr
2RI55xh//bTbXm1Xar/Mh7Xeo7TTmkcgET+8jg1S90zBVgvKtvyMVTM2XAPcQeM+QdM2xvv61i6i
8Y4I3W2VhcEllPKt4kZG1Es0FaESwcyj9A/xNvzBtmF+BlSFMotkt44egfZlgIYH1gy7K6rp4B+Q
URq7IimtzV6sH0h5ejhysCl5NTzISxSLX6C7lvIP4sA53bc5IoR6ax7Imw2gM/UFuSrm5ysSTlgN
03QXnhj7exJk7PefTKztpD9YIFpjVEMcrB0oUG/sgT7GaXyMrQa7W30IXscmRSQuZHarE8fqfcbl
aIBaSbu3bEXkH4EjpVud6Ykfn+L1RyDa5H2lM/RVe3jcxEnlUwyTOJvr6fn9s1NQzriKvNcJ0C1R
+q+w1fLNGvu+B5ghcd2rMH3vZzhuDvp7m9l0mUYCQw/x795LO5uZh8t0NLZ403OrbfZy8q/OVj1S
67g8VhCuTfAgP4NUv5DzbrTLeDHcZCq7vXzdBQszQqHb8IIjMrOGBabFnhYNAtRx4RFtjaOeP3ic
7cxmlfK0U3mQerx057hbQUmRqdkdItVTaD2jMOFnBgVWEiRE9+9KqTBjbV/JccJkbx6+88p5J2fU
Wv8idrbfD3oXqqOoauopAYdHCrvzq7qpwzqMlqP0Qy54Hfo65hfAoXhd0QSkk4RqEC7K55NDQOYO
eJQYOqCnPUpirJZGsOBzM3QPGixbzNB/kSshQNAvJeVSExNkGf5RPTLFN8g1YV1IXLFpEDBo81OW
IocNx4T98mfFiVxgay2nl0Hy8r2YE+KNnZK9kfEid5UlQlM0760tm4u3YSdH7SlXm0+/Uj/dPCh2
HOMFf3dUeKHpZ7y2hYM8E/PWdw0AVB4FhXsYvTExKIvsV8qtF84gdd9XrpJAMy6yXbTLkQjMVcJh
/oIFzU2TLxVG1R5aIqE/mz7wlI7glUOOVBupTGpJ5k8T+F0eW3ymvP3ZuCZqE+WnQcQjSYjjl6Au
Zlc2gFMDD3wcSlfx/w/P541raj8Vi+u89LIPU3pwD8oDWQQ6Xu3sKpnbd7B/Z394UUOIvZPBQaI0
xxByNAan6OZrCjQQ6yAt+exmkR1g9cwdNAr5uBqS3y00ZiYfiG2JOtzXq+a15yXAE2lck3MmX/vW
NY9i+6gkIg7Jk9zTrknfbnvstRWAfgcHrXULHRDY2QUwfUeDcl7WFqej93yYN9iDUX5X14FMa22u
vtBlivyqwszSNOvzAKBp03UqTIHYn9RtQAL7pX4pXnvsVdXaxKjGek9AReP1yUolR/sYcM2Q8HUc
ls/Uepc+d5Spz/nR9eRsMudktccUKWbeeGOsfPNFbaT6B1q8+G4BSiEsWPuaY3Mt18CeNywZunYu
JQqJmD7gbiHv6zX2tCpxSVoD0WEDIevj3kPWgGRHJPt4Y2jPDmq/QuYEexPd+0tk0F3AmTUP9bUK
7FA6CkSfI/ZsdWusEvTGiS0mXJu3V/aRac/DF8g6ZYCX98wTeWjf/uvjvo1vwIfEcFBtQ/WwANYs
c60T6lD9u37beYAMYbGOsGEqRz51y1iKuR3GFsPrm3/eLqdFyjHXYrCiqhd2B5Ulx1/b7UQCL39M
xSNrl3il94J2BwP7w3y0q/OneRrotbBWlV7yXiXSrR6I1F1jwQ/8YtUr1/EofLP8i5RYRYsX+eLL
QeDtxAwCV+J0qNx7xwT4ypcSv2unzg3RR5tovFnO+ZUzSqGJ+JvTIFFz5ep25dMpX6wQCPNwo/hL
p6dJw190IXw/io8w2Xk6s8Dak2TNWN7JC3QTRb+BzFEZ86cLMhD5ZGh4mBm3uD4ZmTO4r9Z/vZet
skyKLw3buYGwpwY5NPzgs1Dhu2R0x0S64dBuwQC/e8qBJI9KxKljwuqkZaH7JEinfEjd7CsDqwHq
rxGMljY+qHlRHRuMBTpD1CRa4VuK1saXVvwBb8vTuYFwt8Rnwu9U0rsC04W0rKMHqKTJz6BfetPy
nY7VgSBPGQtKdS6FvTt2K+xUMxVRLZzYaXTG7wC+mBB0um7JhYC0wxZIXwV9pXJCz+NCzDZR9A+I
XdPPbKr0TJBGN1APUxxRWEHANAIB81aHxIpUfLm1RtQRcQiuD7oJvDrZNS4fWm+Ee1w+ySzT+xXj
PDK4wiEaWhBo0KP7zicSLadlx2FMDQ2n652aSxcrNKx6zBNXNxcpxtTr5BHcdoe2GG5f9OlmjOM7
XXJ1v0FB7k4OQ4pHwvav40dk5hnglbEdbYigZYXQs0shntJ3SXykLd2JHpgdBpvI90r1zNydFU6F
7AGU6F9YUxfU/Rj19uVHv9LsFxMkpyoC4LZZI3JEdfLWUW3DfJSPsALpXA6NP9zLbl1We4TXkvIn
fNx0m+bMMHv9DOJ3KCVKNiH+FrN//D1R5ChP49LfAsSXVGJjRlihZtvFypfmNZ2nKxafgsa5gOnK
3WjejOqgbQAfFYuHBjlVYjekqCvyjUbEOb1FZNbL7KzYYob+DLklmme6CjRGs9hWOFzoT6U2kO2O
0jF9h6O3o94E5HQxdht4UeG/gf/1Xh2CcgmElJ/GkPYc0hPcd+pD/Uvi5vVt/tMCTyi8agA6IadN
PU06aW2JHJshOUQP0a703hvh4lpSoFqyynF6A3iAXZuexDMpyvbwlZLKDd2zhLsj5h3xQwHMczR4
yzovxG3WrFvmbppCUCs3NtXrs9+CuZo78yOdap6fhY7WBKRa9yJl2YerCBXEbJWNywxO6WVHxHa9
neF9yLoNNCrULJqJz5pIrBl6OFk8gpo0lnQxCe5sD+V462JMZ07tUm3OJybeRRKva2hOG39lnbtx
6oYnjYhSEcclfIppy7oLS1sj+8GgUzkt/FKJQjmUTIvjIyH45oTqLVwg06An9ZMsqO8rlUNw4CDg
ba4Bm3QBdn1cYIUc0MbEO3k77oMtoMxgrAFhJSj7oF7yFaD+SLXflgyis25QKzN86/TQB5dYoadj
tsaEYmJfY9JBXjs3bWnTw9wSxCE4mrgnlaTxeNPK33d9baaw+cZ9OC2f6Qd+L7vF6UUHr0QgGbgd
GgOicSx9OVt/d+LzhdmHP/dL+883QvQKj/s6+XjJEpsKZZtZ6mWXnoyjCWif9G9TvOQHzJfWiKP+
oJiXVVN9vMkjoOCNrGV90oBAtuWM7RzWm/Cbs64D1faNyJp56lMilGKB4GJ8Yr8Tj58jARrEghPs
doshzR/hjgcnobg9X2HyX+sUHD+GB+nnh/jf+ASiKZk/pmHfet0RIrotSnljyzeAWRfQ+B8/ECYt
fNgexSzB4bVW1+ZqZpHNyqsG/pOh1mxd5Q46BpraV/twNZAeTRAjQQWztcK0+U0pGUo/DEfznvTe
Oczuq7GVu76TTsEXQwt0AZIQ5hlxX/y+5Tn/gjjpr+jqRivZF3uDQB+ivc4x7tWJr4xbNwxdUomV
GBzLyg+VYL1YycC/KTqd2cMthWdC3+3DYEcTf6Yi6Jz+3ep/FRYuMLKHATIMhEsCGvJYZ3YfaBW1
GLrKc4LdFMFkOdc3lUMF4444jFdEUJj12SaxTQuNlR5TDXhjPjk35zUwqUEXDcRG8svAi95UI445
tFS6B7lrLn1pjT/GQ3zQSMmevQVn6fZTndk8PBQ0S3Nnp+f4XFnRJtsUB+mAqI+Jxut+s+3n2cJx
Apx8EQrDE4gHmYRnUhLVtUFO+AxNErGbVJ+bRziM9gzv+gtC2P7SyTPXtz3vxJp4HogOZ7y+ptJC
tbBE+tgetU8NcI1tBHJkQo4qtIhfKJh4aBFJQPGz2EzRv/Mqs2tznq/1DxjzPP8F2ZU2H3Iap6xD
S/hHpwYeMl5U7g9+skm6+Pks0dBogJa3pCD5x245waDOUxptFukwzy8K0h7E82ge0FwwaNwl8heA
hskWfLJjVDtiHCLNMYioxkh0TEsE/JwCdK3ZUkNYn6OeANnxkEzEGqnN7Kw6Vbpg7FZoEj8PsYEy
hli7Obma1p1njMyl/ijcwqmh2gbdl020di7XAirUSlsYyGj4m75prJcfpHQLyfojwn+6NUxr5vYx
6SyWVDt82GRtFjLEKTyJVUjcvgRH25QgiORGTi9o2cBmLknk4hM5IVxFaPuGGcDDZnWdq5Pi4WZW
XTn89QiqtA0zj94sRgMtLuu9X3fHUPKjz2oSLAkbEBcyZRGVv8dtPu6g5ihYGKIjkwoia4nQnjVo
pv5gFGxcvdyPhIjzv5HtpnUHKiYFp0dgz8erSRij/DcjXe5KBOJki5gBgn0ODwi0MADLy1X1lVo4
bbjKOSk4zYKJFcZ9h4oL6YLZO+LLx3L6ZpDA5JBaIQ23OFsm+AKrbgaJ5TfBBpBR4AKTvSbyMsUG
K61Mz0T98T31u31cYormCLTLYnqg9Hw6NJGVT5IW8GPA7dbR+d57Oymcj+FLkgcTFrNsxDTe8znO
ecglqzMeyNT4m2zSSuTxiKRnof8p31HFcVOvK2nH457ZlC7yo/Kn5qBB6T4BClsTnMDMJsaOyHBi
8diJvL3N5kY2gFMG8CRuS8713NPYD4YHwu4Mx0LqM0tgYkdVPtL7AONa1jfmvZizCdKv1L7+IeZX
vwwCOjLsprml4EmZyRdED9z1Sn6sfxLkUTaD32BISP/ptboA6givnUm3OOutnRXrhGYW5ULJJakM
nYoIFSU8Ljq8817+vmrSRf0VfsMAD2j5E+H5UAnKFe4yTkh8BtyZK3KLk/KCe4PcQhLcQvFSqvRf
AufGVvqVmW5tOEJr9Zs2uAuGb2rHOLy/xptAV+k6oAMOz9ckcjyawq7MFywbBPJmsQNsP6Zfb766
l1RvdQ2laP6LZo3pnNhddIUhqUEkgfphzS/yAr0H93lhBB5YrmiaJYaI7qaGzMlPe4QzkBq/5np1
DfhAQHXCqiObEkPT4IC4xN8mwmg8NulJ37UJf0r+Z2Kw4PmC8IfbE0siDP5Bz0SNR4cMuydHREp+
x/we0Dfh1JySMdbV8f4GN29CDugJ5zOpmRGOFDOdGZZFcp/MG9qwBOoF+JINnd4j9d5OwhXO0MIW
WAjt7FTPttoLfykZzDPAhRkG20tC4QPGyZWMMQYfQMBpINhjNwAanWRWX2qjMugdiMKV8LkVv8gL
yoybRXmEIoBHyWAhka5T7fUagolrkeLQcYFESlGPPRsQPzs3SPB4ZZtq1+KeMBwMzfxNRu/Tj4ff
/duA/yEzJ9owDOB9etuqOZfumLa3KFwIRZziBNCzkHRr62T/j1ioKQSc4HkAQnlfGQudGLVgl9Vn
pXgECJKhIbibJV0gvX4N3R2XHMUt+5mD4Lkt9oWvqagFOYOVf0RjcHDJCIdZlQnRF/dMHtHsqBDE
2y14hc3vCpwiQQNRbvAh6q9NzKskKNIGp/sby0oNkKvGK9guynKl8oJi4BfLtJBQJGub8or8wvk4
nGUI+S6QaZXa9saBNTH/AW+ki5kFsUFXraw3osUsMtmbGgZlL6rP+C0ExVbgIfu56ut8akwAtP9w
geyE/AQVzZyojWtDvQbcqDMb0hCYO+MugLzEFoWZe/Y6oleUwsWi0vYJhb8a2i9UpAc6Pd/yUpfO
JnNYTYmtOxDXiWz5OHnwgFaVlqTAg9qQq4W8+pOgOD3MJlfF4BMUFK4j3dP+iC4JDgnDSVLsKNWu
yxVGKhHrlQznNNcZT8RtuGiRek9bNnehDpqgEHgUX7NkL0JgTEvDT6D41E+3RKtV0V8jXPXZ6cOq
e+mRiuNe+prRmWaR9uNT+vBewLA0cF2TimqXrWnJJnUDM3jBH91r2CAQJNGjZMbXCdUXqUb3odHe
nZf5yGoQQdbhgappDdnniwZomZTHI2H/RM+di0mcQVYDXC+jKiJF1GqSejagp54UoFVbgwfLtEoq
PsZnXtx1zmL6y01/5KFEllDKxwAvTYJylk2FDL0PoeeE4PofdYG0uVVZjn2jOhCL9kGUR+MxibDd
asyfoeZXwwNzs9nbJo7O1+md/pVVP3lFe8UW6n8SIiS9sNUMvYrzbpHbYDR1m3wZZtRaoDvDZk4u
KQBd+WwoPE3WgkhanogiWeA/LsX34aWxVhES8r0ekhtVlgTYUZyTO+w7FSDv/JUuO8GVaLTs12NI
v45F8cVb55qDk8LGo+5zFOmJsKopubmnvHRliCHdLwd3aLeC7DdOWRM/i8BxXq4/AhMDwIIPdND+
SLMtAARGmwEDwof5AxcbJofPfEwXL+I0fcEmh6VOz3zB+PDkn6xYIsIrqX0JIrfPkOxAmNpv2iW+
TXpZc55Oainx/M3wKRbrETkgVqSTJp/LfAkRXKwVNxCcOl0qOAA44Qumoi28xrdKtuCrvlcKVQhe
kV407IqiXxHQhQVZYocG6h9sAgPwvhYk7T+ALgSixeKJhi3OCJkCoB4cUmfxYPyrQHHX+bd8pOwY
o61AcBbaIuKxkq+RXhzxb1AmaymBZ3r4RKaN0I6PR+INUYU/9Kq1+ENYE+qmrl2lGeqjN/9jROlF
JG9ydDKTiobGVacfAChxOUUFkdg4zYRsm9cGGfk2pGTmxtJeP/Tyr4yga02WyStA6AjsuQYvF38L
yKR89XmOGrck6rN//SlXrpPwjYyB0skqqLdL8143WyDsaPR5mmbEcagLgV9JRDkW/Ziy+0bhV713
prkGkuBFsQ0sqf947JCqooZE4lfOGdT7gYfaAv1uW5ZN3Eag8nP0fa1T6j5DCHYajG3oURivqAAZ
82WHTgSUcoxcSoqjBfkW2O1uaBLe2bPeR7Q0za7KtQp3ees1zf6bK/dNHJZ4+Lgzcx7co/FRB3xH
gHwXzlMHRYS6nL18oAKeQglRisxvhc1HsGvOJMguowI5cwaTo/EWZU+jW2n0fu9Mm9+iNtx6QfIQ
3gwZtycqHZuYO3RuCLGTBZFXlgCJgBUAbpEAwPb8rjf4Xt7ESywJpCNdpLdkgBBV/sVUQB00N1X3
wBWu/k6cKnlU/YVrpp4UHYBlmsr3zHa8FzJX6yBn4R3JeDjEVyzR11ZeIuk3QIeYD5wOBfKrKFYp
zptMgDq1xYoXJP2T/HFPfVmdM+XzytBzQ7vwp9uC1qLZAcSlfOLrGtQr/X1oENRK5GMA6Mz16gja
qHXuP96eVNgj9FM/e6y7QB68Ul19mv69OikdV8RR/0VLC3FHkkigXKayOeIsZuG6OvB0cJiP9cJE
2YHeuxdJivJG/CUOhFFNyRoHgwCbyJoyKXa2PCpL6hKxFjgz5L6LDJI2d+oec8wdtwO6RGDVV0Lt
p60+Z/JyqA9xsJXUv1e3VDCk09uUO524zK/1MatIAbZ6mWXYi4xdKGJU/p1OjncKhhPY+q9cLit4
8fTHQPSSIiJU3/6MvkdYl/eGcESQedjJwAmkn0+4TmYrJbuRb9wiUzvI2ZmaKZhpxgOfaG0EoxCJ
nxNUk/w6Az99eENn6mL8w8qMUvymay5pK68tGYD63xvSRdZ2n2mKJRk4oOf0c8m4WIuTwYKo/dI4
za3S98RdlKs++Mbr8Kxpv0Mkg+p597kn3yKWmd+8XrY7Vuar/HFRw2ZLsVpIaJ1J212N6OSida7n
IAuL6HNuvlADQzU6L3TI8Axq9kNYAmpINAia4b4HTrWdEv/OPs/owAYzpr9ZTcwcVxk1Zo6A/UB2
s+EgdfaU1HIeh03JBSz8aHBFjUtZK+kl4qIEtwZgZa61mmW7VrGvslmdChXdkmXUh9rNT+S0Rdo+
3yUg6p2F1RLqmZZVBCvzcMfl369MfsU/JhlQPL4r1jBQycDA/EH0LBFLXnVEhkEqQdLuQtLtyAwC
yIvyawCbvE0uXNlvUHeQAMTWDZIYeBByhK9Mqw5akA7boGWOtCif9NDjvktUWvBQRNW7EIiTZVVe
Cif1iWapQy/gaUA9KHtmGVLYo74Lr+FsYzaLjv6MJQEgNAzhxP3WzaUJi9n+dJjfIwfF7lBvBCLy
R+Er59VReUb6Z4VgyORA5y+d2QrKERR1D5TvU1uCKzpKsFFGF6xw3fZrrVm/77jjW+S0h0lO6koy
QMV7rbVrgU37qj4LGzMApgScJYxg0Z6ViDeBM0qYtkLwVBeQhxorConGW4vtOycP1U74iKAmYE6R
WnOhueGSrd+w8/eC54Vvd4pvpaXJ1skx4fOpcVoOkLvi7B7+e7HJ1UAnVyRQbFDkK2HTLO2m8OWZ
/coggTfJzNfkk/b2WQEqr6DQx9y9ApJ2XAzw9KUqWHmpTvrWKXebf7ZhaAF9JHOINFv7BlJDLoLU
BeuY5Lbz7jj6Kr826RNwHv++oGuEJ2NxcNB3wSYmk/qfvERKwv8pz2L/2fIbZ6fklF/gRiY9CAU2
Vv4XX/Qt+uV18qOt+6d0oI9xOPB7O9q/+lqtlWfwxZ9FWcuuYJDcysd6Vd+EczeJFKINnqPbgBnF
HYW57uu+uh8fk/mWeAH+CY5l+j/mgDLBJv2nfU3oB8elpf4y1XNDuRpuk3/GIVkzV/DxYWoUSwqY
/Z4SIihm7p1Feq/sJiLIYYePE7UrlC/zNYintn3BCqVggbAm1fyTbewaJpW3hG2i+kK+Q0lS6eKl
RQhFYRmmt0kzu+S/wN+h++Gwzo2lXDDxwunJJESsu4zcscoVqS8zF9Iyjhw1/zVecKW6D2WuJBsT
pj0POactjKTz6rMjj2A4JbSed14n22R3mtAg2m516VdMt1qGGW9CnkiYMD6+vMFGYPAhSEuQ2XxK
QCGizSY0ABX5i994GXzRV0zdQsUzApLt01iXqXY2PGpibb91clZB6Gxo+4YUysxpgPfQd473QDtE
HyIcaMepjrG5aAO3p00jRqFl8TH670t6q+5XvslCX9zZlpibD2jY45lv2rMtxrVdWB+TX+TmiRFC
ayGh9zAf9eyD7wPFSmV6J/EGL/wk7MQiGf1NvpZoJjrle/siY6KTfzh7PrOd1D/6FaE/3czniKw4
mnxVoyCP2wv9JJ++/HYzjbYuK2NimBwlRKCJ/S9RhEbw4GvMPzzPwarB+qIREYYKLng0keKwM4KV
xG701VTrMj/wyx1SfkWqzJhfovYbNyD9a6nmfVS/RovZT5kUJcf+7YPfE+Fa6ai7RLkabM758b+0
KBsQSvVfT8hc3mUgpNiDpIGX0EXcgOLPqGKhZbKsgaPk4TqkCC1DhmHSpZpl+WADMe6KVTjczJN0
E79d0NwilJnoOyquhQceIPVzJgkg5/WRSWcYa9K0YGBEPN84kSFbG/yl2u6l3M3Ur95HOkVvhOfE
bFAbXgjpEWIw629EOyPR0/kIx/QZIJdfp0RKzus9e88iWhdPEf44sRky+MfJE8NmV84/lrkQuimO
aYrymNu/+qOLyZygVMkviT2xZVZWlMO2CEkRqxuF6i4C5bXxB1f+JEPd8+y+hi16pEkfdw1TCoK/
Ub2hSXqkzIrJkj+EvBRk6z2afHJye07x7LD4h1yLbBygxBanbXDD2gRHKfx1MbXIjxEbEVPI8Ncn
boolxuMppggTPw39Bs3S3CfIbvmM+8AueB/bk7hiROEXj7NdN/zT/UnXPZuSGh7N66v//A1pY79o
nhNdcXxmHqrgjLTVlAhwiR2K0Fuqg8mCi/4CJ1qy9LIcqAI/f0vBdr8NtA1OLO1YxHteyszLd7PP
9dOuZjBD2LPA7Xnqen/2k9vQCUZlyyvSjtQdnrlmXOo9mVqLxlR495fR4UCkR6SsWMxmeOS5pYOr
hGI/OJo6OMr0MS/rwkc3x7snld/8MAqxXrUzNmTLd14kz5a5KyLT+HBNJSisCH+Un4guCLQvYUt4
SM03VAhdOUwXLvZxzilcFECZUDch24nNYWzGe8BHXkAC4eQ1v3zhSSxFf0jCeFaLP008z4K9JBF8
zLVPvjvuZA7KId5qIDqLj0eyKSrIebYjEMsKWfOYZuVTAKWhemATbrTP7t2qI2AQDfvpDeLktFcc
d4tgS06sY865ghfKqS0xJ8E5YDbcSctLcZltiWvQ8smkVj4rkjbs2S/dMsAxj66f686j+p7hZFjg
GxUXGJzJhyA50Obp5lGsiMEo96hisZ5Rn0l2zbp2T3U+nyrN3ASZ0le+whvXO1GynEFUrngiUbqh
ECf+wNJ+OmPZUQSarlKX4ZWHAhjQ9OtoVfB6FKBn6s6olzysqbqT0bMlnsBVDL2pU/8ybEPZROD1
rVS4M9ctUUsZQJTfmZ7uobIymWaS3C65xNmgofLmFAbzCSGxFaPpKyPp/1m//D6aAEE21Z2urT78
P/3sV+DwzD5fNBLkd91i1JUmnRN+mg1YoCG5sUVILLEyoxXq/uzZnj+yZfYLmbur8ZTI739Dmi8C
Mq2Ohka+zrFDcmU0fgxMh7an2tB6L7uiHYHZUZjEoWk1Fz5UvpzyoRPVMI9fdmLup3RYeGfe5eSk
cOAAm5Qe/IK+zCGbqt1gWKn2pBwW0MYzPwRUWGy6sLWvM81Qo6URyMVgZAlbKgAV71HXoCDKIWUl
vb6LfU0UgJ6w+tHoCgrIfunIybEaHQxyXXocrvI9usVLhhP0daStdPMG1bCVXwzILizaOGTOiLKY
qF3EXzX1BqyDwyoxTshQXpkNs+rLq5AOUjvWlh3yii+A/fGfqbJSYAnEqf5AZR748sO0hD/xiQgB
IgS3vEHyliVrTsI9EW/pB6FUrWfAIKTDRMI/sXd1SBUqxQI3qlXSFdAHTwatApiC2ZgxuHUo4M/J
jywcq3xjTEKxmbwi7GwDC6/RurQU78lV/Oxz4W13MbqVDcP9hw+BWqTWCQj9IURyjhFw20nz7lRs
g2cbfgsfnzSbFwpZW7kVD7BCrt92xeY9NA4hT5n7+qxqtPLVyjR9LVvKlwxj97E56zwIbXBSDIQ2
McPVXIUVCvbtI9jNXCP6iRaf4cQyysKOKu6MFE/8UBZTHkanWtGXXrJcB6iTxs2LPgORZU4q9i+e
3HzTgLYH9yT8ihkj4feKXcbIB43AOI5sdN4QIPjdeRDJeFRDDHyYa5yKpeq11fbVjUWVlCz5O0Nw
kDrlkRB59Ja7V8scbq5I/jGu6EgcShpseG7qLCI/+XpvOpyS7hSaQ9bDjbzhqTgElIdZ5u0ixzcz
sDUbO06KJoMdEsRmHf770FRu/pGQz14S0YgCUIY3lQ/CxSLm8WVmh+qU3IspYCxmYUMAjXHdmJum
nYhH5v94oxqgCvSzEeTDLW8i53f7zwIPr0FNjI9hkh+PCIzUTxe857r+3QxLhgf8iuZqeFKzFnBd
YIUr/dL7g0lC1ukGTCoreDwkKk+SZk11LQ5OzOes0SvEPBHWjl073bRNQIGXTnnLLib8ReMUmRvy
46O2SLxA9HBtID1KlqVip4g0g3v86GRrSjWlfVUBJiRIXV8k+h8JMjT2zOVfDCGEkm6UDWgP+S0l
zN7U8IASkWhQ931GLih6RJbojnpsj6z+M7c+5l6/V4FwCJJi2sV8vhGujcJECIOwam64w2gBNvl6
cTE88gQ0mw2amALh0AygBBsBMwZfEejdVt556NM/Ja5S9l5km7nf4/NEJFy6SGwnEQTiuDnYncd4
oyyC+KyFj1n/i/QZlowMtNkBJyhPC8vklJsWoot3MJRif2Cb/mAwa3/U9viCIygdfUsqGyYXkl8l
p+hWw0J1ej6SVb1OqFY6tn/9NuGzW1WE1c6FDW9mzrAX+PSIrBPIbnTFGXYUFTx506LWGlCErcl+
HZbqLaRij7Pq0f8bT+QmcxB6/WSlzCYHNBUgJPpsUwBIVF3nH2WbAVhSG8zticaU8fpzzKVvaDN2
YPDWY/5F2VMpKSwhTnTKht8+P2YEHsIky24I4fXSdo1k/VWLzy8yIMnz0ApzlRL2vUHlBfcN7d16
tUNOuT/MP/o1/1KmeD75K4QyCpgG8XF0/4K/Eva+uDfYBEltNS6EfFRrUkuekYc7EWEALjpwAyQF
wwbiesy2nNlwCtKDBR03zou8fbvQCI1hymHHahF6/ArxDsBoU14yFyfFzHQmgN3YVC97Cpz3lXT/
jnBQDzuWVJ42UyI3zKckVirXJBqS9Ex7nbxgltnUuof8HmfuLvKv+babLTvkvdZgZ0+9tc7YkwLS
MjGeOiQfBUAxl4hXvRAmqYgl92sENQRlkQULFagviJWDG6IchjROG+aeB7C4BL8JhLyyjS/Jz7vd
jx5Fq5PCRFrWEqEdiHQdgt2nYK+KwjgYH4fzgl5lp3yxe3PSibH1lJb7FCSgQ6xC9bUQL0jSqX9I
FwJIhjL5aBek1Zyuc5TJKd7aVa1sQ3Ttx3RTVM5sPxpu2jsEkks8OibWuyYv0XD7ChEW9XUQF7Lb
GKwoO5qXwtR96XgVhxlfDFmHnAUE6d17+dmiAktMahQ57alkf5S2qmR2rv9rCpaVa4oGv23tSH1I
shcAwEj7tDlTxjYJnJLxkoSuAmLzzD9ucm1Re64ZBpDzNgd5/anuEa5kwxVGr5qaV4h4Ms17G9uS
Qyhb7TdXcYo5st4CmfE8MFpIoKfB26Va5vsbaW0a/lRUIdNtUxPJukXyLMQUUx96BkfuDdI9cQ6Q
b5h7s9ap4k3d+sSVk1ddHD62NvudqU5UbeHF8X1dkj8sShhqKFvpvdcXOvQICesUHRncWFuGiqwT
NsQ55xoJ4sMSRXy3RoQoMwafVJCsgnWVlareasyVvBc6jmm08i/d5g6PQ3v4w4tCdHZ9rOslgq0U
OTy8gcb9TnaCP4CusDDAlr7hcCfRMEmOJCg2qjuif0PeoC+qOaqWGP2mpYl2s4wcrLEa5jN+SlgT
5FUrnBmvaPEOb323F1cI4ocDBrZkIwurLj/UlZ+pt9fnEKe7vCbymo6ocQo7PgOGDuE9Ypcc6itZ
LQqC2CcTEkZSFYPTNEOk5y3BDh4SarnzgfshNwSY55DEvmyLmhoLHoVGGkMGvDiubb560yoiwsNT
K2+Jac0PwsdjA+XqcCjqgTNqz4GCMeEPMBKirmr2wxWNIFPn+c2I1p8y5cxlSnSbFb8X75V4YsBb
si1HGB7eayRXw4bCqmiJIvy7Eb/Clz+5xqetAbB1lF1zwKhtB5YAj3CJOW5voZuTHeZjugEEJbOg
Rjduw2ZanUlulZ2gR2Kfx7E2GTyZsaN/Mffd4EqvJ6/BSWKiaSa10imB+imUNyEh2FQAzNhwKDwy
LbW4gWujqzsJaN9zkhD6Yxd40fsnQyEMjCrHJDdSG4Twt9g2oMM6ERCegMJUcGNhSUZD8vH5MXgb
CoHkqZWokC5FvIz9bi+F7Os6wVQ79tm3cJJnyM6Z7b9Styds+/zSSENNeD2Y6lyVCBB71L1RW1P6
2Ppp4bXmOl+atzfZf3bPwUeV8yFo1qa+aOg0teHi++aqotJJ679R5Kqrd12LNJ2BVl6nCLQK5Zho
Cxa5/5F0FkuOo2sQfSJFiGFri8xMtVGUq6tEFlgsP/09mrubnoYySPo/yDwpJsjN1UX5i6VUf3sZ
Z79KOiYsVCgrfP4wH7TE++Bpcgl8ddHTeGYJJA2SKBbEeN/iGcei9lfFdpKuaV7LYSVCpsUa/bat
RdrvkZBBkGnub3lZ1D8t40D5EXYwZWKbT9BsYX1BXLdmiXg3h7XPFAmFMilG+55DtgyhulGzL+CP
VaBJUjf/P0qWLCgGNQthwl3AZxlX5R1FPWbK6nMnH3BuPbifwxNaYWYC6LlggRglaaBom/GOTa6o
YS3lcIrcXF9jN8TAhpeLfku3yWQYAU/KPJ3veXrEsInaq22OnbnIP+6LY5/xiYBMsJ4Pz4zHDDOC
1Hot8IjEFXs3gWXuy2/RRGg8Y+TyX+BxOMmyF2M1YmvjbJriUY7T8vODLBRd2Dg3TE+aEBzkox2x
pmcIYtmcooHuIALOPoZvQLxVi2sz6RZ5DIG1BFAMx6Teoq9D5LIJhruIOI+6QX428SPrwUypc0lb
9Ec8q2WzeMUYmlnopO0Tb6ic+iJqq+x9LdCv1Rq2uYQd4HeKrjY+viQAeswMzx/q4VBZIn4hN5lZ
BZwqBN+pzzrpjdkTGMl7w+C1lR9j9icxM0sY8EJlM2t5nr8XpPQSb/RQp/oXxy4I+hMmYCMnFhCN
IVW7SWmRNDm3xwbdQR/fNMlW2DkUP0RJzPEOoK6uXL61Aj3CDwBMrAPvmyl+C7K5eE/KDbYtb9Wb
GE9sQIISEw3uIi4WSuMqgBOaUoPwa7AVmBOaXTc5nKhxYLKI1FlDgz6Gx88UwddssZMrdHMRMk0j
VLx/8rYavKo7DA+TpKEeZFZyiMx8Pig34FlNASCsvBE5VXYnPJe4DnhEo3PQIB7TSxnwWNCoD8jZ
ApR1OMP40R4g354VMIPEzDqxVsdkqf5iOE43BIhYrqQRO/92ouzeCr8vdhZ0NlRfD4XNPhZo/ome
8auJ5Pr7jcDlEuvccX8DbHSJTxxBlnq1+sjJ+G6t0TVoeHolt2O+Y2kacbeo4yGFUO/c48m8yHw6
A0pvLgyNVD1Up/2LvGhfMJ9Duq6vCfwldI2LXPlLy6sZokqdwidhHHNV9uHL1xGBpPyABK+SUa5l
ghkGNzIXQ7DseSznobUlxmmeyFf4AmqGUBIJkLcrxo18ZcYRbj70Nj3KAHFf97y3yY0BvZCV0wiz
PxIYXsQ6KQYrxPrT8yDGVgdKjFmQQBozDHSqCmgK4D+xVpNtnPzW+JM5PJqt8K+KfxAXeR++MZmr
ola/8CqGQK/i133I14EIOGMSgMoMTchqiHhsrwAd8uNurJHxdZXJ1uTa4u9+HqBUcTrnwZF9noG+
VuXSQb/+Tv8AJXwADAE1/Vfqv7m816NF1n5FZJv9EtuAC3JPGAnxTNaSOZCJgp+robcH1BWU371X
dAeO5kI5qSh4oPS/f9/pFRuqmENX5DN5dDPQ36ACBO/dorHdyd0mfF/akbCBv9iJnURnpIbgdGAG
xRJsjttuRjzlEO/yW/AvFPwCdJN5NkGSOo1+ANBh4JQf4MFz+v68VlgOV+pDem2GG3euuo0xkJ8M
cky8SrSbaTQgwfnZYoLmmOMwVJdGuEWLYFJ2gLVJAjCRqD8cPTqhOMo/V620tZWi7Qbf0DbFPf5s
KYrYw39oqlhMOJNbhGu8PrWYLEBvhfOSAknzKA7knDE/wgdllv7VBcXk90hRAPhsmEzFx7GjxZlP
Qnmqj1r1iT0Q5WfO+E82Ci5t3AIfcDG0/tJCYTLZHVAiJNU3auaSvhgJ/VbtfzRlb3ZfmrErVlp7
CJ9cDFlC+wiFEdAIx2DTnzmCGPKT2kK/dJWEib6NDgzLrtafmjt7UQKjBmIHl3FyG9G8x5egXvfF
dtTtyo08K2bNG62jVbeFcItjkQ0ptn4WgwAtJuIWw34qP+UqmPP3OtZ/0nUIDWmGFuChRYx4Lil4
/H28wKUokOzki0z0dtE1Kw/ZtLZDZYVA+JvhcimTH8YhXnPdnmSmD9+oLAdQI0cGAIWTE2AOe/tc
9Ye8OGYsD3mk0L9FF/mo6AvWmAMaXG6jvdhC8bMFGEV2Ybhy6vE1xsnmnS5AkgBhziQfAU/Bgf+H
8h9HiggN4iEo6zJ3W7YQM82hqw7PU2lrt/sic/ch1Ipl362kHD0kySPuMOt/i9fqw9nMBtUxMEdh
YYCcM0efT8xHuKi/dk/VmkcPQi5yUDXg5LD0bghLaF+n/o959ve4/qaJz0xaTId6jfqIoNeetxV9
6UfK/G/llN+ZsWCByI6Qpz+4zqE7Mqz+IWuM5TMbQhfRTMfyj23hK96LIxx0droS8QkXdPsymO1s
G2v2BCjNFsEC8FyJEJXRlK9oWxoKdFp+pa8JYqiXBJ3hVaGRxZZi/EQmMoYj8vPiaoXHKiJCApd7
h+oQ8f4NSW42k65vlvswRm/BSfPeZ57VS/0/CFtrzJpHLmxgVJGsmyIEPbEPDZzkC/UTdi2UHwyx
ftsDImq07e9rMpxYkdfNkSGPemAvXbl/feAiLwl3sU0bAKMdPf+7QmdATQG7mrTE1tMg16IRyo9v
s+ZZsR7+6vdZKq8on2nD5NF9cziH73MzYnhAkI+8718FRUEX6IEFvJF+Nmfm4VEq7Sp9GlRnoON8
diKSo+nrkQavdcofK9IWqkyOg0Pg6Xbg5pLFpYRJWVVdEIdAQHCswEPjNFHJ2kDg9w4eMbry7gWA
gCf+v+4hScJeJ4guwulqHHjkc4db8OKw8EKT4cmrnan0teQ6pgdUo012THhqtqqHLFrhww4yMoqo
qrUGay0GU6Zf6WYiu+TJnuXiqpcvXbJtCjehnxR+XujwoTD2yiJJfibMDIhF1C4DnDYtBi7tSg+F
3gLirIk6ZNPqXxjq1YG8HVxAvvnVEwI9q/13f820aQYonZILE/OUHGVG4Nb5/TrA3VMpu4tCcC0k
gBa0oI5NFbqOcV4W6z94nBhXas4YEk0gj7DUGpZvFJVjMDf2DeNhhFX5sUGtR+U6TGVFrbuSAvV1
pyD+KI4arMake7yF1VB+s5RK9S9dXcj5HUtbhzqne18y/StG+Czy7tMfwFlVv+mrUwvQCA9cHv9L
6aw+TyhVEUy0LqQCA+lp7D+DV/bwIpGgSE5oq4TXSOzSPWHgMJmAVNqmSj0WOlGHz+hdTEkjqbbo
Pkt1WLNUSg/GGs/ADsWfWLEvmiQqvC1rWFr1jgA5UVm05kHu9jmbeFeVF3zK+UVYIAMSnzWpNsCF
CdTy+xpYARwO5sA7ODgqe4CgnGAU+H3YqZKJxhmQ/Gq88Cb607kMNVwvOGk2MiZogYkLf6Dnb4Hb
ioQ/Vu4EtiBSUCkkhV9OljB+NDg62e9hvCBUdKaJ95cIp4bpWfFtWpInAgDckTCS8XrpfWIGt68z
XSvNMRtNtpfyswUSzHxBSvjZ45pIOoHyUtPzaw5Q2B7CP2RdckvyCOBqoE40+s86eHS0ozCAXr+R
Hi9aFiBFJazfL/AFt7SGn0X4tN2wZC76zrFe8WmAQgsyURR/zOaDU4XZxbem30QUmAcLp4vsRC8o
2kzX8zvsQnJMcFuNh/eHlp75hWStO1RwMhpqNGtVQ9NXw20Hgy3YUo/NCXYE6TSVgY8x+UtK1vHZ
SsYSeR9QGcmok8ox/Cqp0xj+s15MjK2gnePPNeu9YFwN8UFuHIlmx4nPNeySkbEBQssQolL+5MWZ
oex0WepY6KUZT32gmhgNoej7vLmiTMpHTwIo2joDcBI80FgsO45vDzBTykyYFv9kjUgWpmXxFDgV
b8NTkTwiww1Ux/pNNiRKfMRfvIGVhT/GJx8C4+77Bm04/wpY0/INzE00kkG/A8DBBj7bFoyMXfqX
d+YJybXS9pHKYFPPSgftrXp7WdPCsaEU5XGNHj3uttCTCQjLP4dElfwxfS1Y/+nJCxnSmRlYZN6R
hnJPctnttu9CBN/E2NRA10d3EGrAf9MTB2aFWx3fddXZiujrFIv4XEMkPvuiPpQ4hMdr8KzYtEqQ
oPEh7AzbagAaQS+bGgowAyAA22RRfMPWYnZ3qP2KyzzkaAxZKsu9wI02l3qoit+COboBTjV1Lirc
I8Yq0H6V5kfVQcJ9Y9QABPmOVzJi/X0On2eWsbz0SQt8J8jifSZKOkOJ5TBitITxD5t3o732fIWS
BNVkxGTFWAWm7sIU96byy7BUBMmCudzKl1K2ShDpnnXcK0x/0bt1xGAwbiK1Z8YGJGMJNKeYH/ls
COjmP6iftmiOssU0OHsdr2gpwjW7TDP4TxVpOYSQBuS5sCZIKpXxmlFrS2ji4OM58BUyeZ9KdmMS
Ezd3xgwN8Im5BebAUclUtODRCWR3LT90+osY57yoOhUNVMqAIGGeK/XEBCh/b5431QepF6TRQGYA
iuoZA2rGFmbTyAeJ5TlfgjZ8aHnXcYyQ6g8dWc+y9oV4+YbLIfPSxkO2a4gHpSIx1RlyD3GHRQsf
pOtL0jOOpoO+lcodPWBS8ejrcCDASWPvgmid2W98QLijW0+RbQB9Hru5Tm8dmTIUqebrJP5wp/9Z
oiejzcKZOMnSvTF0yAp0Bt1uMf8rs/Iv3E+kOmsuS1R99yLcm5ova35ZQu12yftQsFSN2FYE8gt4
vHBPnpiPqcE0js0d5Yr0Ntog4Ncj4CfAi+c5NC9aVFs3fV3nyhacR/T5soDl43jmS7ZAW6Fhk+x4
OAVwNbp+3eOYdstpD5Q6GuNXzI0vm2ndX7QVcZy8lu8zHq3uN93RhKMseQ0bxq4ffJPMb1+FxwXC
c5lQ1B1T3YrzL94I5Mjrfhgs0TOH4KY+e02/B4bPvcbHk5gouw5G4GR7eLmkuygOA+OXvIz5E20E
/tOusGkkpxoiLCFoLH2Zl+45I2KcYAoTX+CCM2Ae/KlSXqYV+2zpIIWboLatDCk/VuF4q6V3keQK
5kJR6SucXuxWWHVGnjB7jhvGRh2B2qSYwwqtg6vyjEd0nM84PkAVEV9Xpfay5StM5uAV4i15qd3C
ZHGoMLh1u/Un8gbkvx/zGDRfwK3Glx/xCXS7jzBvLxqGsulwY4J3+AlR9rxjlG76XuKInJwft5j1
JGZrmd5ddCJMz7JvVRs2q1cCoyUu1TkDW9bDqNMUVx5mu/FK8A8RuYiSnhwylLbGcPu4KkOBLvQC
+Tw6NVTwuXAPvBc6w+SR+TmSFB0aSEdPiurMff0TI9IqZdD/6wIaxY0kWPmRW2c1JELOzo7U5q9k
cvF+uJ0UgIpI4oK9KZ216ILsiBxxY8ofEiLgUg8R2/xD47GLRPlWb9JfWom620nmsuYBBBMGGcAv
xAxapzVJK/CJl5Ux/+TOJ3Sr5V/w4rihsOUGngGcQQqn/ggGl+QtVrYllqAWJhJwn20Z78rCzzs3
2pFl0Uus0q8AENRH0C0q6TnlZFFDfcXGnFf7hY5IChehO+yafxlQyvjU18hQjYKBaXRARtFd5BV1
XE2Xabr0kR9X9EZ1AVuMMAPYhqvotcspOg7hQU1WxieAO7jJvOwCu0cfPGAUx5uxgTMRAHqEYHfC
YE5mF76HeTfOzFOOOsoRrkIUkERLTIlwF/TDmyJXYfbKZK+eEmWfanI12i0HdZ3MglOU22/uOt0N
GVIto2Del5f4TSUyBzgzHLt6rqOKpdw4WfQVn59RnLMzQz6GQ2v8Q2JQPlK8sCab2E3dHWr0cBDL
X996e1COGbngA0JhRGYsf6faFQEog5hRm7PkHzvCS1jeFkinpxfHfC64vi89Y5GK88acVeVS0Tcv
eFdkqjO2nKvwZME2Ae/vlozg2RZ3LiSZknUIF3knPEr5x3iShBJZy9Chle2h0abMqHwCZ4eDvoAe
emB9iWzmm4E50QzeZFy9hUTRHIHJARYMn7a5jU/UGAhs8OL4EWc9Q3knmdcrBeAAoVcTKO2AH+KP
jILPIxdR+X3QfDytfiFvmR2L+oPFEPSmc52e0vfPK4P5Qp+Ru8Av2HECirHlcfEeWSJjdiCrVaE3
OJi5TxXJYqN9kmRwEu+1jbBNFa/oOnh4sfDgieVkAWa97X/ViyO/veGRVyjcRBcRN2BycItd45kv
L2fsyVCSHUaqE9l4E609SPhZGOJpl34NwgC2wJ1+GXsmqkd9xWf6wYa5jRBvkTjXs5RDyYTOYi80
AMzuaePkW/mOjB8+v7QnLkEu/n3GG9dAC3hq4vhHkjajvgZDiPNg/IuPbG/D/1K55M8Xznz4noRP
LSLaA+Jc3R4EIw43O/pjMS1SffGAWYeuCPQfR94zcpo5q0foEZMBIkqcaUQPf09AKk4ChcRzm5Ec
a326+R6wCcO76v010fnE/oelzIKg3JDTNegzL4AG+pa+a5SXoDnPbDUcGeFfYqbM4Dxs1ulBFVcZ
saJwcH71fdRdOYwSKo7y7Sn4eQc4hNPp5KQjWl/4sfXtFRwk/KR2ig6GnUNMf6mQBe+QdRPmjTtq
QPyb0TFQYjGojC/jiBSJWupRGuzJbPxPL2DTD61ise8OvuUUyiYG+Dn86lSanVuN2EvcQsBiuBQb
u/PBuvzmkAZZ+FO94igKzD8BD6HFRupHVX4+eFs5lFLzIuX/PtpdR5fRjbtespOPLx20Ifc/0L/Z
AerCIYUs37QwCbh7SPVJSQH+hzxaW0rdv17kKMuXln7OEWiTHPqQT4a41JkSCR/Q905PbiDHd4Dy
QgnWn4IFRO5GMpY28a+V7Fext76kQ8geapzp476wdkr6J+vPkStV3CEd98JzENolCVxwGeYLLn0A
KX/wdH6JqDG+wsP0sPrNbSQjMIwhH2EiLlnxo7lR6bFJsSh5LCxz1J/v04sxms4GJ7mlvGPC2nJf
D5cj0pUbJjKcQGQ+LKhSCONbmwvefgQ87/jJFln8JfPw2kmwARwx9kiDJaveAweF1YhohyjfZKld
XBiH0mXM0UEk8U6YvyHGpPMz4U59tMRs3HoWWaIfzyyeUKMaotRCrOJLM5qpi3ATqlBQz2XnFsPD
kC4yfbdR0FT95bdC3b8it0GlMYDyXFY3Fgqk3Lg5u6p4QTCzuUaag3M+3zXC2lSmz/3d7IQAs+9c
PxkIU4+F8IeNcPCjW5aADRsUd4T0CAl82x11nxmKfqMdU1kv3rrmWEqHSnVH3c8nyUAlXsKKnZpN
0BO9I5PsxEvVG8Otws6Yhh9i0KEcxCvGn5TIqjxHzzgFv8LbMRyh2YQIrJUL0yLQpIXpAV/W2NWc
lLfLNKjUVuC63IG9Op1NgtO69No7g8xv0YYOIzuyjQZQfdbwthyu1FP/mb9+8F9LYMRg1DUOqhtj
JVy5vIQDTSVU/0mg//blo0iUjGZbV4Rt3+36vWZHrRkn3naT+iGq8Wmnj2P2LA1nWDUtE2Lyt9h/
zfIrtysxWi1bOgh/DEwXzVU1PTN22E41DqtMu2rc1zHaMnk1DTT3roGhcpF/qRAR2Qod8gtHYFkT
LIyuksf+iIITbwv5FRj1Y04J6FnedwElYIfYXwsPOPMicT5iPKY3+zsgQe1HJ7936tsGhVJGHoHP
iW8shD/EAOSpiUzpED0yBZqhuaX3LQwWsNQVlK14IF+LvjpXEBruVNP+sB/uhNmoHutFRuskIL0d
7VwRToaOqQV8mW+Ub6vcFxgjYby5fGUzYTUNsHdAMtmaY1K9Gws5drESGB0bukXkgE3XKDYgiC9J
bjD+6nXIkCr/5fUVrNccNnKN1+O054vE79bYHCyyaCPYJ6+rOfRrGmn+2BjRmmIVHo/0L0t5Y+hs
pB7keTae4lUvePb7BOIarambX5gbKsh6bT58p11UW7IODNPRaOLaBesX6rU/PkCZBxIptJBhyAiZ
DZ2vJB6jihBYITKyOU+RW+kl8zdoRj8oblBJm4H7CXkeguF1l8+tM5J2/YngQlhitSzU3+ZIlOdZ
s6/Dnq2ndupvZIgdJzk+oBZeGgtIPmcFVQvPgth9YSZofaCK1vI1/8AeYSDZ/eiOZR3fYEh2KE4o
dNsVNDmGO0DLI4lIQLLm2nKpEdoWJXthMYGWu42Okr7s6FfuIVPBFikYVxLaNR3BY7uDjypnd3VC
4cFxSbcqF1y2AdEp979Vj5frUKH9VymJpkcKGyMDnqy2U8mR43sofIoLKud2nyQmrphJQ2q/222V
slSj7DGnA7W6jMnOooKVnhaRJVC2qzkB36zf4nA9gmNhZMBopRl6h1kZY7xGPfGHJln8DCVaugJc
ciWx4JdIh067vaIlUzZ8FV26f4Xzrpn4WY8o/YeCR/rQBPICUfK9LVfTyAnk7ZZA8d7SsahBo9e3
nLkQ72jVMg+Gh8SPnJTd1lehLT7xb4Y9gndZDICOGTpKc5zMZ532D4Zms9FKt7PWIPZwWsGPwrak
QHU8yLijXwep34DqJWIbFQDCGl1BZE0e8RxHx9isQnPZcyUDQY0Buu2wE2fuqixOaKIaKALoYklT
5HN/d3v8mLX0L2OjzgYV1QeWF2r+vdE5rwMwb22p5KvqmBwqfU+joU2mkmojzoYvhb3/PhEc8TzO
aAtvoDLe40ziUqgsp+22mBnYHHF7zOTdpMFnuhQ60a/WQ1FdZuM/fp8pm4HVYcRa91RJH+ZwsoPm
wO0EYY9JIgPx6nfwIny/FMzkyXR2tyW3q8i/QvFaVmCVuUoZSQ4PlmDtqUSQ/JNImJIZAsjeWO60
ZkL6B2hfrH8ogobR13/Aa6xAgvtY7ZJfMqpglYUu+dglDB4VOb/DN9AuYrKQvl8VaepP+CksBFE/
hdukvnJY8NCU32SfoEOFERwdoxSxPJi8S0iwiPHopNnEUoH1NSIfnjtw5jhuOObpAhTvXfmRcKNG
wppfTIoCqov0Flqe0l/y4TsltAuhgDi6MoJ+zNuMMhkW8aDtQAR4r61SbNsXDn8bidE3M4sLkhPV
/TjVt0BFbYD77EbnI+wt7d5NrKT0VCM9ODA2oL7KKCc+Bzr/N2C1fd3usuZhJvvmWd44Rd4Kelxt
heCvkc7iZHz/UiKM09SkSBw8ywlnCwoDdp/vXxn99EZTFxjGw3b+aIE5zLbYEFDFs86WvEb2WzwC
ic/rLmx1Nd7YLlitQ9sW2prNc8Rv/1XTu2gGSOxqCY4Me4eLOl9cv7BQHDKmWedsXx6uWNdUYym/
l1CU1p9jiFAWBCV2TuQMqJmjn9cFncwmrr2Rd9Y6ChyjYNauMSgVMoLG7FRiGuvJP5FJGBFcdLFs
JFXwT4DfaGUvhuR0zLs3kbH5PCM7CgEszBTo6M6LZNJ5f+6cuLtp+Z5u/QsNlFkv4dALB7QFnXVT
BqIuj82Vo01XFrh/k2W4IAkkOAUfnAU9OFNSxpibYZVQ2KRdSsDuMe2/4O2bpfleaPXa2KCwE7RV
h1aEZr1ipOjh6zIGPw3cT7pCTMyJBNZb3qbjcWD35U+AdcE1L5nxyDSvsNxGOyn9Aj1NXcHhf0zP
2Nc1c3t9IXDe2+ZlSng3ggVqRY3ApsTNh0VgLNHwSxth4J04eHFqnx1Hg2Ic7BUjFLA8KytbFuGz
75YJHjzhIF3y+bXxghu1Rpwe//ukUVf1BqNIj7A1c0u2BiC/hNplwx7cbRWHrOoNWuVp5wHOKLSR
ZDYAsFN/CJzY8swVtxRLsgPMmHqBDYAHZdY6pDYCDIS+fhC+SF2lg+eCBmC+GUpgYMcOqc+P+QMz
gMQpXfVNvwRTqsCkdAOoR+wPVy+2NjFFQT1jXCxXu5fqlqVXvU+pspUh9OG6pD5tGAgaZBbPRREQ
oPvBNG24zWvF2NAqXPLHkgG2FimhNo6YvX9ZlUztse5x8UUXRh2TYedXwe8poYamds3ZpwGPVjdq
82t+niObsXTV1vyf+bLeI9GrFTtZsmkw/Q/c1xmNMbZMZREaZ5Q8Ggmkyj6XGF+4LSg20JYxTixy
jwlgQHH8X0z1wAqXnfYwb47Cy+cJCgYqn7wURX+LRMZFs84RJxdkjWbl4wCB+7z2HeP3Fj3LjCes
wZMv/lfkvqZuk/ZM7G4C8gjY1bDKmIKBkvAkmDKqXck3PF14ZniJU/7ejv3Ef8B5znfS2mOCkSdX
Z4A4ANfyHYZObcxFTlNqN1crDtqOUCIEVaH/VRcnnfks9B6AM0T0ioUPkbWa616LAkgngnFW8Dpw
TnwY/bvYv2iimJtY/UBLT67THnM/0B0Wz9fPDwUkIXuadiRUTyOcmYE62J5ruu14zeQR8BTiVuqs
HfAEk28/xS/NX6j/aM3fbDqzf0rqJsi6aV17rObljXVpC9nmRs5Ph+RsinCaCLIUwZxEuvGYtn8b
DsB2gsBizOoP/I15grMuXRUY/WBqXHKCK4QrJZOpcMVQBMnl8kPZyb3n2bLqkfYY22IzV5/GI2d0
tOsIaB5/cFwJ8T/uApRnpasLZxaQIgPHNOZrWHYegObPd/YPPKPGUF3O1gm4NiaRHjApjkdI1qqr
z575U5r6QFjEAF9mbLDy62R8ez0/zK6IDHk9MdQiK0PMJas+y/dNATd9EbIe0qavWTkzpIxxYwWW
M9BWsNeWnWFLJLpVbqtteg9tJCvQ/PNFqp7HP9BEEHeoUY0ZW3hUrKFNfMhkIwR8UmJaVfhx8sV0
UckqDoeY6n/KdTgnfM1lSyfY8fPl1QANBZ+H5j3aRgFWQF7bXAQ+9xsQWw21u8FilDrsCihZot4v
gpVW7dj+Wupevxj9aXjbgnqsCh4bO8SMqnKQ7qyOgKiaInpFN7zKsGu2+l/3r90k6Ga6LTPmtnHp
1HHzrIw5Q5gMY3hgLRusPT6HBkOCql59AjugQtNTELAHZDeMrDO0QtbAdcE8rWKtkxwT5shii/p6
GyLn55AjJqMN7Awga3zrGMBXIay09E9hbuC82QMJ4K6IFMsJd0IlOO5Tnu6Kyk3OYI8PEKmYwnGM
oB2/4VMU7hjpqvFuJE6CCDxWfQCXcIeklQwTRd0TF5PyQOt+DeFHr1Ys/JV9z5cPYJnqt0D/tzew
EGJaI2k4/ybE0GgJsiRQqZh+ER0Au2BHRLUs9+iXyu8qWloMGCgsKfHNQzOchYcYPRrqdH3ZsNSA
CSKwFZlWi697g982klclhuV0uEZO7hmfcpcP59xa43flJ0xLl09xDIJHQKVLwap2e6ChZbQkWa66
fHBT66yrcKWyq4fn9EJEom1rCAIhZdVAn9eAsLFlaIp9AKsSVFhDLSkjICnEdceiKTA2hUHt3Vxq
LDoBNhhArjkR3gkU9ObavTwF+lJzLmNjMcLKZwGrrtXoWY3fZo5+x1z1lv/Kbzm3TkiMwV2AxTeu
rNptEU+J+lEavmUOe9V8FvHxIzjax2fRVTOx54ItqHPQ2efFnzycBChFaIRZukGggwdlMoep/AHn
UfpVG/6ycbjItMLpHyIlNvYeIrkg/uR41piFpOQMXhif0Fqw8Ecrl21o8zThng9HRg5cI4yRzPjH
fKSmg3IAvd4n2r1eqDmQXykL6yhx81vzmDbY6fdJsJJIQsfkcTtixQPgeOJrovapXf0EJhtF+BnU
5QGRIQliwUNHT9yyel5RBwvBvHsW8+DMUiL1ECqRLWSSx0r7jmcBdyYP/G9oUBTXNU2FfJYrOzwP
Dnbtxut6vq5ZjzRwNnDJ2xS9rEJZKKs2yQeDshjQYjz5nzS4hi+6KB8RbwWb5DuXl295bWTEiIoD
p/YhNQgFlH6b6hlaO1nB9HIW+DhrQpr6QyI7TNMoWtHszZOjiOGGkjJ1rXQGkx5VOq+Okawe8+i1
5YV8Wuuqw7co0P+DnPyQYbeBDozGTA9WJMHQYXCFUcjxBnl/eGxDQmbG5z+igbk+rTWvjstgg6HI
YpCXkZZI+joYX90RMf8Rmv6vI9F9ofau9o2EFnUJDrhl/M8Ut4BNkJ/Lig9JEnq0k/0xqQjJoKj8
RmOqsoTsxDudwnz+A1ut5FUFhO2fAHkJtLToYnQ5FP6kD+F5tWE6kvrqQWa2wnL6Vx1dSqJoq2W2
BlxtYSz12uPvYf0gc8Kn6UdSC1fcyVbod5A2zGEzVwAQF3AdcleGbYB15t/L4xmzer38l7mKqblu
FnGXhDcQTHMfOkrseU9VgifEhOZcYP51mQMYj7cKEZ2pxZA9aHGhhsGYsT+nkWZq1mabz4Uu/A8T
0J5NPZ+jiXUOonf9JfZuoXsWKrPMOow3PM9zP6w9SB8bQXV6RoRVCl91nl1rmDuMjoApo3iKloIx
5SYXCH+QB2BE0BhwkaiYdXM8HRRH+lObwBwWqwnLJY6lY2puLkPGNaE9Z+FBtvaS1a7QsrefKmtG
CXTd76nGmWeUqeXlBS5dXUQXFSMMsSs4Wpi8jJSlnqG6GB/wMdKerU1SppjIzEWyGtbldqCqPdYh
HR9NbrTmQGcIMvXl6VKcm9CselujteNWyLYmG40LbBmKhxI0ow4U+Ic0tJKYpVZZUgCxHIwYDaGD
JyYlQ04wLGrFtYpHTK5Z2LrvJyRoayEejTtSeJRVdoj32FfOBmPB+aGlANqKT44AvUR8RJAeCdUd
7vgzM6hX+GdGrh7dEHXr0wTK5BVSuGX0MktWrBG8Hcn+UIT5SePwmykkUsGR2zW6geqgCoQI34pw
Jj3VCyqvF8Kazg0IL2oom51c9rvWjZKdnF77j9fQEWe29IOp4nM3q59PsXsPO4WIpdlAQqQ8j7fA
cim3QB1DcVuIVzbvZAF/2/gcQsg0TzwWMP0rWiUfgKNKKBP1xkDPyTlfIdjI3Q+y/p4tBhaGffbH
QpiWkhtzPIolIzCrfojNBYkzkTVoaYZ5Saox1oHZWyPow5GqHa0O/4RSrIk8LPU9WXZ4e+x34jMA
RBBJJcx9yxQOoQSWEo5YDl/rCMdlV2Ea8nICWz3u7+DIGGpwfZNlFKmZqhNcmE2kkHb+vXLSD2zh
XK9wx5KzCe5dmfVkSAox40vUYIiAKYw5nN8r+GL9sl9Ww6kKwbRP1h/I9NcYEQPUf9IfbBTn+mup
AlVktOCG321xIxQOAWyC9G74V1PryN/MKxGLwCUxu6tEL2YcXr9TCt1BrlfACPmeITCk3AV6veJd
CfF1lC+RZpecv9SuJPEa/YFuUwDKijwM5YDPo01hJMFTM2yX726pq5cRnQw8+L49mbU9kv/jk8xY
biSWk45Z7/nQxhW3QX0DoyBjQ2XdjHMx2zCditU5Yl80s6tog4ZzjXuUfSTyQ7g3BqHIjnE1fV9+
6kcMOxPdgB/dvMihmeWHcvN2rV/946K5iL71GaT/xUtawCOcvIOUMy4y2jVHvTIvr9pBARlmI90Z
10jAQAKQz0IrNa82cDc3zHyYo6BBQ5MB2sMiiRGVK3IBmyY0DO2K+Y/SPVOVgD1uJDy1kLyWqC+Z
n8KS5Jc8at4rUfOCebuqVwLtG8Jl1cWUTI1FX1i6n9/2DUqJ6PYZ88ymsdMbUkGC1D84No8CdFE7
f39n+uIjfsmtxw/KdI9/P6H7QVCGuKHYUYziPjIvDPVslDwxUVqIVeZvpz+E7DtmJL2ba+VSQkz9
H0nnseQotkXRLyICb6YCCUnIm5SZEGlBGOHt1/eievTidVRVGsG952y7CYxTyyjgT9BRCpMCJIG9
U402VesRCQAcTSazL05FgoW8ZPZL/CUJRcLlvSVdBrIB8+yasGCTxuJlgVnjOWRrOBLtXOZHBL3F
jQWYWb/Gmy/M3tv8OW7T75xTV9oCdYk0Uf5JV54hwoXOf+wNaMWZMsdxSVABODqke6G56U3fkrvz
onsPRTjJVBzWtCyOR36heTSnk6zj0E/vwqqoPfAbzI86EcslzCNpfXPrkaALcS0WXhAOgFLGZ03g
kUd970CbvFFV1zLz07Le5aZHFJDDx16AjkZsWKglpNGYaSlurAPwYUhP5tzyNzlNNJzRVWqrG5zZ
woV8T/wyUYxPdtI3sQihpZkgKxSVo2WTBmDZIijni2CcSStcMgqQfM5eX9LlEjaQS/QyKzwghLEK
TlpfAuh5GnCIVtmDFqaYyjQkbIqrwYDn8t1Pr/z/LmgBxEqyPQhCafXdpIU7p4RfvNYaVsM/siNM
rgsuFaaCge5VBnlhPRdcEoQmXxU2V/KSOEu2VuOwcGVIEPLPN9kk1ETNw618i4CK9loHInPPFH4b
2gRqIeHhutAPomzHiqMXxySELLbR12UTgObJy+yRknpXbZX0bPT8rQPPHsdhV5DEj0KbS5MfllOP
rOcsOb7ppmUWMB42EEb/EJdafo22uFKG3OGYZoq3wEu6newl7HnFdTQ2UvcYVSRaHxRBcCKDjrzi
i7zL7/qa5mC9nzM2ycqWtEzzaQGt1u6gP0KMgSzq3JQe9tDShXWndq6/4+x7jdti2Efmvsadr1Ni
DM3TDCsodrTVpG0CNB2U5KtRViLxNvLXv7u/b1Zow3AAbslRIAyn1VH6sPnAHdIJXYSbQaGKVyQt
ChF+r8zWLF9QeyTb2KBu/5JPZrtdrhMfATmDsZ5hKVhA/OTpXqFAdIsT8m+kUmCNkERT+MQkUiTw
UhCGjCD7yjFq3iSuZwg6GlPwNlAnfA12SrLJ0YqhsjQYUrY89Xnx7ADYJ12HRunKk048zGe9cyCv
IAMLZRhfYkmM6RWljyddmXN0k4GA5Q2AZc4Iw/iqNJcBvQYSBDAObkkGImqTm31ZXLls4xRQiLOD
oHbW+5j1fVKblP1C6AMc+giunr1C1J2+5uduvvitULOsA56gQA4o81yLRPOgR8GhAIuAohn4PV/w
xaxDP7lgfcsruUV5+iF/wifH2CtaAF5YBx+UPuDvIFValQSy4sQB4LCndMOZ8UFy5AD15ISeduR4
S4oDH9oyh43OFxJyBKzT1BwBogHOoyzyJNFT9QuzfH/Pe9IdXLboBIf6Xa8PHICv7qqwvS6I5SqG
jfXD1l1o1DvxW0QSd34TtuRx7NdPWMSV8INBgy0d2Jf0xnR4ssHoIKfVmp4fRByq6I6gcDFjOxhF
q57EYZVlXr1BNGMAR2d8i9lFkpwg39E0KqVPE8OigwfFiEicZBMZFtXLZmIMX9dUuAnYQCcCBm+i
/iUw9vQ3vkSMTe4z0eYBi4xNSXKTfiv5XkSC+MlMB2SJdYG7SvJ8YhEs5u4azOfcheeRcNHIcIXm
rMpMHp6KtJMBB2k47AgevkP6a3azCm1fBSdEZIrWg5pzR8+xOiGrVsaTRuRD4ppvOgZPb79cFnkF
zvrj8ziJZGgY2/cb6gbwGjwtgpriY5ghYAh1NxBdZEACoZiU//yKhBB+vD7LN7I8nNDRSiGbYNi9
DPAmJg3TMbjDiGkMnmWE+XPGMmy9lznbCfYwww7qNcj6jkjMSdNHR8mw0tz+L2xo6ZtFswdZMTMs
4Gk4F4cdS2v/l2307zzEHfPRD15AS0NSTs4Uvg+tJPTf1u7vwK2L7ShwsKG19Xm3ZyrImBJtVIm0
l2MUuu96rnHISch16QvSXlem0RaFhyD/GsaXFX6+0TstxwuI6Bg8QTF7gNdm18XuaB2b2MOQhlls
LN0UoRx6YYX5jneCy9AgFmGSNp0Hc7AD/tu1tB4DCFC0rP+01K0wxV4JDSCeJgHgkpxapZvMtepF
HO0MUGPdmOuUMjOyNdSadN9u9r7Sc4fyRg4QXWLmrD3BPPaeD4ZHerPQEiw0Q+qRy1dAL6Ia4MXN
9DN5r1QUDL6+qeM3idwebJDZInRjDUCHEM/7SZ3PqoGAeiae6XGDYMLMaID0+EsE/SPs5ET7q1MA
RTlsxOxTHVx5xVeTGPYkGEwQyRW883XcoRysvFWIO2pR/+QtMth10/uOmP/gsovRspyrPyZ8lRHj
45V57TT/I/4g7kbe55xx8YxtCR0gRX9xsCQjINu+OC/eS35g8+XSNagjCZnrvOepLerrVrwHxAu8
MRTNQ80bmFJr5ZOCzJKoRAIylasP16yYp7fgFIPLNczOvA3lOZHXMk0A+UX3nzrUqy9+DGT9duan
3i/GFCDnuyYZI71YxbfUXAfTfVl4YokTq+70jGsGXnMg0SnGE6RhoPYRqu61qutf3fqoYhd8cpg3
f+LTrGZ5dxz3rfNl3CSvCvp9xERz07FLEruZHNNgXbGeK+JnFe2ShZ5tkjO9QYicsaQ0O6n/yJr9
pNGJoP3UB58bz4kYrLNruJBUPoZNdRS4TIIDXhtWPWbiy/BRo8bN6YBquI+g9KgQM/lrvBftbQiv
Qj+VrLxWcN0vwEyBDKC9MZHUEVLQkDKHz4pSYhalTl8o4leruYCrAj1a2gptY0Dqfb2rC0pLdwnq
Oi18qP2xpMw3szmr+lthWBBkOPCWibZKVaLJ3NSVg/VLv6nBnx4fzAfK9HKu3FAtgVmRLIo3GPHW
NVMYUzn/ddLC9gObhDJNvOk6TK5K6CUt3rTkgg6qgD7heyEY5P0sy30+1R6Tu7mvQ7ZXpMlxvRCJ
+mw3Gbc61QH+2o+d+PdXWUr53ayQFc8wKPYYoPNFBE5eLRX84wY8SNNec5RxLBOCsbLSR23ulewZ
fyE9MUy09bYRHsp+Jw52Ra3eTqZZp9zXxg99wkDvRfFN/ge3dUQrpDeFSKdep96L/JsioYxsiPa7
6unMBhxJNCLkD8EO4fxv5Z/GaB2hkK4tGlA98lWoSiy/SlJm1HNUunFMGymXqCMGf5y98bFy6Uww
rKXG9qisX0zTCHsY75C+wJI7xhU1P09mzodaguUHk0nUNYvDINLJtZaQNlZfJOVzjc7ycRdTn0YY
wzcgTZrtihCKXXTL6DrIbi9u6J7UwSteh5AUR3kRxntNI/wLWnNrrgh5K2aISFL1YGbPvtwg/fpD
uhkB7CT6HWTvJay++/ULywENWT4dNjapHUhYsk2NPjfaUTBpcKOFqwTjXbmu8VJqO6ybCT2cCGii
YhvVy3d/i6otiQ4h7hBtxn/J9d7JqQor56zU4w9mWcqnVM5fUBl20FtJ55t0NOLJxuDkdByQ6Mwl
H4s1uDeAekp2qrZ/uwzA7RwuDn0J3pmAKfcgQ5Ny8LKiaQR9I+dwKO4V4klshZohc5GOdosCIOBf
qmVAeA0GcTI33nZXAqXZFnwx2WdxY80gQzgkXhdgl3LLABmy/6oinsxFYy7q5sKEG0jURReOSXrW
y7TL+6vaqNWv334ruMlANak6wzolpCC3FFfTpRK5SeyZuPlecCzRDxQJTMa2YtechDR4DNc+4eCr
5hwiJCYBUlg2kFtVup3+Wg9C8JXwk8pcZ5W0q5p1GRxB+HFgEJ7h+2schLW6AFJ+58R4TFcx+TYt
jQGNbYyrYdzRBwiicqd9R8g8k2KGca/8URXYXdTqQjUeamZmKBCwK5oPg/pQ1kVCLHPZ68y1BnAK
bUiyHfhBvoQ7Ss/sRsAPSjxPYixJJL20Twn3fy8RO8sFSkms/RapPHANVJ/4LM2Lj9OaXR2BMTRS
eAzyFYO3fMLM2sRTyKGNNVvbttnJaPYFjNZIelfD5xinW7gQLNpq8yepN/oB4nNhHVXCivNfyikS
rIuBtu3b//89xA599aABhmaX/k0o/cmSfgLQtxRjqR4dzXTZvtyI8qTVMxA2WvaE8usBYShnYjgv
6AGhGSSMOTMREE06e08QViMqQUZr5gNMhVl9QCJlgPkkPAw/rTn3Oec14YOw31w7N+0hS97zN71A
8ikjQOkhZV8xQFmR32Gr2V/Np0zIQkFeC6kwsNw8zXK47yHBfI/hb3QYeNG5aiuF+q1wRf6F2CM7
owISDVGtFzj4vYK55UZDueEvcZ9ZGnHSn9EzfIaDC5bKn8wUkjUYs0O8vmkB5Y+8gqcuRWvKt541
h679rtVDV+9GVBlki/UkIpHgS7LQitW7A4vKiGBGikYs4vjXErQYh88XKWEzFlivFanDOMX9oiam
KQhhMeg2lE86SdS1sYvN31CbsZMZyQrcIFfQp7m68jWiP2pAWTRYDh3ZG36NNljxW+BDl4kV7Yo5
sVPbgb25lLnAmSH6+ieT2nlMOqJKqPqhYsWqyWb4qYRP5bN6b6fMUtP4w5xfTov7tVv+GU6sLlI2
IQJaqDXcWaLDoW48jOD6nvLa1jXoff8UeNWkQpsZ4h9+EUdGZ7LRhNX08HeULC9wM8b6VqGrAlMB
rpfuKwlW/LmjyO1GmuxSDW0+mGYuWAv4vBiZf3l8F1tOL6Pe+uMqg3Y3yLqZx9o56ajxsjYl+AmZ
pYMLhot6Itm8G7cDozVXorLO0ytodE/iPBFmh9hwSu2bQBeKjNIbNam90yPcCCEZF0Rg4EpPGY4j
cjea6Ba9TjE5edaZYfkluczGcXOtpHUy7HQMQf7T0PD8sRDNKT5NnZRMg/KYvv8K/zbZ9KZqA8Fc
cvL2nhVvSiLs2Dwyai6Ec0jyh6hRAWEs/XDbbzJAm8ELNUCEefh47RR/XVYSk7obiQca5YFPZcTZ
BD8mjpF+tu8r/oHxhfTq2ObHkrBpZSemwHfE6oKTdTaVq2zgySbrNqJIoYN6MrNDSoGMcgKMhiMv
lH2QxuvJ1ADvFtfEEmQqHYnUZAEHEhTgwIhGzH6hnWrbhkaiOeNCq5+yt9vr+CHsgimdwy+Y45jf
o7IooZJI4qAMHRUhdQzoPZp2oe8KM0b1wtOHHQN1YINMHvfBJmy3vn7RifMBpmyPxusDl/HL+atK
yjfRtKj0BHLaEqHKCr8Do2u0Fec+elgy9DKUTAg+HAPomb0uulc1il27WYJrE69I0QnDV3gZ5V9F
/GjQN0Nr4elfUYsY59868XoBoEO7ePOVMnLrpgiytnHwabzRhaDLAdzYLtEYkhLok31zIjibj5cX
KfEI3DqMP/Ize38IXoBdpUYb23hUKhgiIp0ZQEQ6hfDS6z46bJDwMvxMkRs125qZrNkJhzBfnIE2
5Bs3kk4+yZmUFMNnAbK1mSOdBdH54IgxCzztDmnZInJPMb/Hsq3ThId1nt7Y/MfqzgP4p8UqQNTP
Cmg709YjbvLaHmlmq3eSMQdWQe4REcaiYrF4k4ygbsPfZtwUFMBjcqZEy3fI6ZExiW3AvMzdqNuF
MufCJU4CtbyTEr7bn8hVxhYEuD8aOy04E8Ybtx/jC7UfRpYF4MjrG53xcBZJHRRdonaoqxKqtSSx
5d+FJb/OkHt2xMHjz0lmUTpURPuIDoboA9FKTPQL1likyYiJUAxAdgX7t+3j1UMum4C7C+hqkbuT
kwkVduwR4jBJpv5uGLfmNYHBl/fmaRBPybB9u7inSLhakfMJr6kuwZN01kqyjlAY13iDEScxr0Jq
yt8k15Hfy5ZASja/H4wRgctL3BtLUq4IK2epI3e7XWBtFNZ0u7j9sWb6tssP3GuH7odfdOMVyBSI
oNC+BW3DWYjlpWkd0Y53zXw0J8yNzlOY5KP87PekJIZThxORWV5yRXGbcjvEjsr6RlqOSaea+S9O
fdN+4q/n0ybn5Ez56AEzcHDHMKeeIewq1Bh4HbfwgXVyBtVfhy8PisQnuIe4AXGq5QJoYxsj6YGV
k2qG7YiOmzDBbxq79V2CIgqPyMWUL76rH3sNnf+9ZUJ8ffTEbvVuqzl1SYsgcpyWjnnuUPTcTKYF
kDlN4Qsmal7PbIERKI/d3JgrZIFTVY9sgrBmpbZp+yLVZjWeeS+s4BrqGw4TsivZE1P27EcJS6Wc
ZZTZb2Ikl/ECNnWsHV1x+wUlPNTZhoseg/Ya0s7yP1+kmZDluKD6eXojIgq/3F79Vf0b7VrZohT4
7o4IrpACFXNUIQUCDfGYyPShz7HNA3am2kp6/bx4vCCp1X+R1maIbokwC9Qj7zd3OT5mjVaeJ5V+
T8GxljT6QfMK45QnAuCKQjt8LenT7QgDyRfqV33lLQNdDbUJ3uzpBdjBRw4kb6e1F11LZ8tViaff
TpGYTRrnUrT7GoTCNoJ1lHjvX4N4HTKIr+QWBgtOxl4AWYPsr2bQE4r9+iSP3rR2CMjoycx7fIVu
4S27G8E5d2lNITHBMwTzkXFOogPCDtsLD/IbXz/1InyPeD0cy/TQJcNGJcu6WFC63XyVscs7DDRo
OPDwVPFw9qD2p+2WpuefyRmBRu6VbLgPyDEVtzr83fqvhfTIZux7yd2338rCXCqG917zVYrSY2Bi
tjqrvMV27oyH156HLd2P7U3dYjiQsFlgWjGLef9Z0Uw3zv6o2KVqcUq3784ESa74HUMuZPkc1L1Z
Sgf5SKyZOsw7ajqAm/uQGG433oNlzLhH/mVEoqACAhZvtEICf7JQoGo2qOZlwnMyDC+/6ZfqYTuZ
pZdhYa0P2ueU8E8lIjBy7pBSGCN9n8sVSVH2a/qE3AxFePJIwUJ3vAREFhAmGM02/fYnmhNJBKRO
XRzdDyQiAsB2iyDdwwUQdRXMh+yDkQ3CVXBIkRTRkKFnpWCDVlE+OWey8bOXXXA6kIlz4VmL/YOM
SAxCCYhhUqfP4VIJpuR5ZAmA2SUbuNARQNicEXr/02hr0tvA5JdV6rEAGKv0ayJzgQUh7h3hgWyK
Pr3EDdU1+mejXFSrytwGKDkNei3XJfwcuThowDtSkujeAC/eiS0n+cLEFmQc4oNkOoIb9o722SNQ
42SCww8X9LnzZgkLqo3laA8nqHe/WEAEfcdBbRCTeJw0nayHBfd3HQNyXZLfljgsc8GOybdrAVQn
L7zCHvlAlLKH6VLJDwlw6CcpHRVQ+2xydDAdouSQ9uvpkF5lBqnE5NTMkmqVXDprh6yb1J+3tQzZ
4fND9NPXS2PcvZR1rf4kgWdyVJX7KUlmJpkLmDhjIXn6B+c+CWlULDKBYNLrFuMtnGIC203z90rd
98q4N7TKgceayzYiK8ZBZlcb1Ds79bhulv5vCOin2lAwYzlPgPiQKepz1Q5OYcPtwy/wz8IEhJS5
2PoQQvVCFlfqJzqwvSBccybTnCMKqxoFfji7Xd11EOJjQkoumK96BErVDuAJ0YYbfksEjrJqzcLW
FeHYiHuMly8i4CzkFzsifq3g863geqXUZ6ajfvkDPcmRwzPAcTbApcIuM2XUr52Qvh2JcVGFQvcg
q4n4Mx4cL9ATPIn+luDtKRaIYnOuvzvltRir4V/5kEnjGojTXZAoVX3mLfSsQo1T6MS9k34Wwsav
T0k1p2CSRF+VMuY3r+xKQh51Gl9k+QCl7wqM3OpZjLziag2buNhIw1Y6AZxDrt1hciI8+u1HDoOT
cSZVZDS7xO1I0Ra3n2I+GlLOUIDtk/sLrGxWocMgbA92hYYkRvRn67W3HKc2VXi0uYlQzfbQu8Ch
F8EgvcvRRp4amyuy87c5M9/cIvohFQiApZemYjvJ8RpVFGudZVKFCX0hLFJGIaGg7sf//sYaOirL
3GO/sHC9HlFDS/GD+Ku+dMFUSW3bNguo+Rp1svCRFny4N6XkO59pX6Jyrn6jMxq49JqhuM6XsTVv
dYhPgOD1+xLIa55UPsMiX5gdbavXnINLWVoMGuOaqYtKiaXcrwz/gh9xjO9mNK+LdWweRpWEL0iV
0gXGa7VNUCyqbkuYM5YCHPAv5u9+XdUOXm4R1w2Q0KkV9t0HVcgyMj4JXI8NLYvXId5Hv15MiwCX
PT1+KhVd7Jgb3OPCIubixZuAhKv9kZgjpLmSQfl8x4TxJXeTlo3IWAbIFCjW4yYPKItmTdLMlbkN
G5egc6Fk6UHYEdBT7MpHy1/I2rFiTmUi3uGhIguUOl7kd7PyK4q3YngAYNHRnh0solxPhu8hC0wE
mm/LJj1IlQtoNTOHddGvkOqwhZh0aJTBkzS/g5rcNNiJntzCCxAaMHlEMp5yM5UzUj8/25gP3o6Q
cY38FkVyDVz7NZIr/zsI4Ot4ujveRBiMAj0CK8OnhN5/LYBCdd/1X6Ev6Z3MEUN+NOBbGFNPJeH8
xYUdC53a5Fzsbe2X4723/T1W1+4qtVcMSCGCr5BC8IoYMpC+gXLdWW8uDKrxvtpiTg2ufmgY9UzJ
a2svU89jttIYM5fpbywJ87pvHebuyBnyZ8/z8poDs4sWuhDMxs6A3ifZgDqpBgVXyI06aIox++2x
qcQbjifNR3CwFxGyEyFER3Dyqfn3ob+rpGuTDUvWFTz7YTVZca6yehBfH0T74SIYgCEptGHB0Dcj
QYwJfG7Z/AntR48MSvzKiHulYJyf/W03KSsV0IZxKuudSuwpzk8eEG1nDvfAQg3EGFNQol57Gv66
aS4I/ozmAEuk4n0kulT/y4SzUVxaVBqLPL0rfC94FklBmKe/PjTse6k+Jr1Yj7YN8s4nh6rYEvIg
GEc+VyQAonS3gP51ymMQN6mrqrj6+Sf9Z2J8aHQ74s3m13UnJy44DuTr1V5DLrl2e59XPOeAd1v+
Uh7vJXmeTQNFsCYYY4BXq8qdds+kHkGXDnKp/gycq5IbS8cs/5haJpfFJ7AxBifVEhcad5cEnAEg
SysaRd8DxX7ilvbE7LuIbzqM0vAXnMbFwD/RP3NzRXBcQG5zOOBkxFMyeDBD5PiRkMvLOd7JSCfV
PqYhQRTmcfGj+TEi+HnMElHq36QIJ/HVR8hmwaokWFCI11awxROEkn307DijtGEUb3v+NWQNO8Yn
TACAMD7BGyEzI+nwsBrIlbhkKbRj7ap3/kkdT2lQ0Jr1EJD0TqG5/Q8yaZBFK/6Ku4+Xuu8h2QhC
wEfCHxk4K0UKDDYia4vGQYaGlEhtcokLZuyMTTWBcQt5TBSZiUyG4Kj3qB05ScBNWASla4/UMvLe
RMYHj4iGQpqHdLyYD1X+LNh8I2Lo1+NadOJVDQpBzZJTn1gUGEPoXo0XJMN3ESlf6F3W6EhRT8wa
t18NtnisOLQI4CWYvl0ithjmslsOByYNHhSm/PRz6LC9+Sz3IwPuQuU30waQa/y7L6ZnyPhdRtvD
u6S4dlJ13kSh4Jy9gwAIBdXjB12f6sqcUjqrXBZvgn0xMPn5uVaI/cXqRrtb/x3xWaKyCggRJKzE
zcRTLfx1SGszsvoQMJy6r/yl0Z5iF5NcYatRkcQtDW8I7XTHv5GDGrxPU3o/7vILn3CBkjUJfo2O
TJBop8+Tll7SGdGWg0hol+6or4vMQDLs2W/6uXIOOWQBKXTPkO1h+GI6RYX3an9l6yFBZxLRVG78
3ynXbame9PRg/YRR7uhoGZkT+shAw7Ga6rz8i15xg+FWlQqYIQz3SLgK5rwaZQ7LpoE8NzIWtLAj
XyZtddMEjrkHEsC1ni3AkOBakpo4RztCc8+0CFiH45jQRhiXMf62IlDJbgXs5gnhwcktdBbzFIEC
g49ITdgLlVM5VYbbLyoXVNu8x4cgtcPdSOiIuKr5vH0PPko8YSwY1R3D7A1IzPCRvy35/kj2Iml/
6e8hWZuVwMZe7WFVUMc3OkS0Q+nkN5cQieu46sPQvtXz8iPC33GySrZ5m9eh0+j9spVgi9URSzrX
bnuKEcTgg1sMeOIReqZ2Wh5fBzYmsHp9TObVD5guzfS4Bk8qMweUknVOiQVcqpjMDLYCV7noc9QZ
prEYhmVGDAA/ZY64YI++C44jy5flUbMxifqQKATihMlPI80tk/d7Cs0hgqzovQJkCxFBxhGDTQaV
3rmHmJ2bd9RO3NMAiGiTeTDGbItmmHoG6g+WfD/dRNGgSya6rX8S8o3V3P9lw7OYxRKbQUA1HxhM
sxtVpBAwjQObtPQVzixOjTKYCipnxEcSO/WSHVFfNnfmZic+RLQ9FrZFnApb2L6hhoB4FRcFlYt+
JQ8AnrJqNoc8pXF5/ear7zGsVeqJGKdEWUlPHPgpB1n4xcXWRbSgOckXHLtk3qBfhvKYIXFAtkP0
/xvNl/O+VVP+ULzjoCmzfXPith0vZYVd1A082fY3df8tv3bkru9IUISJQml366WP8MJcNAmE7+GK
SFg9vxFb4r9/LR5McybrsCVehJ2tcFVMDN3KfAQvCjwzrCKfVbPNAVssjEk1N+dMMyiET6GvSSFz
yD/SxI1hLdrGzipS7G3Mapm/QI5N/DFQE8UFULTvDQuisKApeNc9KyQxHBPqFlpb0J8iXx0FOOaS
eIvDFBGp1Tt4wENC2d3+QzPvDSvlkG9539r2y6jpPcefRjUyD2W8xDuAfaHtrnyV5mRZZ4vSjnor
E9rSkrrJvxgRNlegj47/MiLLE83DTqDj71SNldhh9JsL6Eq+jWTqi2HQw4/REXks8XrMBH3bN1g4
Lwq+w2r2jZ2BnD7gJiNdMntPjaivjWkQ4mJ5+NK0uUKhB2Y85o6BUftl4A6+xSoC3YWA5/SvOvDs
Dw7n7jyHTrLp3hgQhwkbIlrkdftRp2vUVTywIBwdaTus7bPXlx6iB5xNYn+sJ6RV80wjg2AXlc4s
ayHvS+ofBpXJeI+RqRxdI15VBzAozC6iS+pAtAOOAwzlwNBAroTlVMoxnHjuQbdh7Q/sy4AixC9O
+DQGWsJN0G0AeA85jyF/RieytISJ/D1ScNi1H4NxRAWiw11hYQ/J9DjSG0bSoD2FYDL8qXQFIK+2
DiTbsx4r4beWAdBPyGxy5dsa0KwwHjiY5Nn1X/NO2VuM5TkWRICpDxW9tbJG0evb3a1qd8i5/eYn
CSMix7dkRaIu7rwgerQhKZJeXLpivG9bvIh7PIQjEkGThNPuz+pmSygem5LNjnZihp73tkkeE9IM
3s5pHoK5oEyaZ4++375oaUdl1328CaXGaukz7dEOQJqQsXpZF6Brj8wfgCTenfOUOdQsJHnHIc+j
3ZCWAiJPjNachXVA4Vq5RfOhoXpAxps6hTAlVQODhCsksgwSE8jU2DW01fvgy+vwotCssCATJwrW
o7wzHtqDzON6J+84S8lUORr9OrtlHi8R9aMQ4UivVZIKJDtaKx+0XcjLtw3BmemQ/eEeRZiNrhVW
bupd77aO9MAwAnNh/TDLRFsCnuKdEqzppaiqsyhfsYZQnEzCJWQD2vrKOBfaU5RXVjQXSIEBoYUr
gqLQUdp89dFXcQPFg8Yk0KF3qZLNf0uKd64jJuNPAy53pj182IFuiZq9p3QYzDC6AJHcoCOx6Mxk
wjccFIFduX9P2Q49WowvfrHFLSaYBRMHKr5FiLsmijz4kh7DP1MRdTjJlhTRcH2mtzOylQfUemvk
MMeA4XQisu5KlHSzfPKj8rRDx05jCaaKLlup8lc4fStODjxiW6oECgXSy+9xYjAga9jOgAyaRfKL
RYRXpvIgyZAL6dVyqrPiNRrWzG/aA+ydLhzANJ8sFBe6UgN4JaBUbP8AuQnnLMBUzwTZltszQpbk
HI54Q/EBLORvuaYu+oBMToxtcCdWUBkEJCDzH0XW5D8hIgGk18oXCpHzKCAm8gEYzPeJlXWlyAUh
tESPMmfw5UGjBG5BLq28BI6HXQuGZUOGh+yKf+IppF6F+3EH34ZZF5pr41t0DszRHSuQ6s70v53N
qk/fNDHM1E6b5BEadNHZrctbgo2OzW+dniXg2+agNLTawyDYBBLidRK159heuGcFGuPJNEA5iEap
Q7FGhJ6jodvp2KtaBN84NdJb/agd8kinKEq7i5c6ZieG3dLLtUM+3JMAcQp2oMebWLhyrnL4YK10
MA78jhAGXCTW7xt3ASGqKHn50XcTv3621oYbU0pNh80e4r8Ml+81vUyeNKcavv543UVeNew4N034
fbMUCV4k4Aj8Hd4rHvSkv/jM8LAn724VyFcgXlXfou836geTPgL46eRQV3wpjQ4Y0EkkArxWdbuE
0oPMIf3uGxC9wQtBKvbwY7XLRFj1CEGKLTNkiOuJNm2KoT3xhqYrXjSwKMNHDiRYX83hJ+aJnAcI
+KOHehspC0vweNCOgR9I/0qYFZPRDRiIYfG9Ghli0mDYn9MUyZ6p8kB349K3jkaB0AXyDMvVbxZs
TG1KiyWqJR3+UBDwNJoghSpia61ZpKjVIoWNizZSUfXe6EITUlFHk0R72Dfp9SfG6rwSHkb17FKy
J2h6dXkiaTdNydqFW169hQ8VLKxJLmV/eeVLPbNmcn8wi7UfEqihw/AuKwTRqaLaVMu0WbmoY5J6
CbPVD8m2/VX4XkaqY2jJIhWlNApoOdCUnqrkI6S0dI9Fp5YiSoMZjcJVbhES6aV70X8UVrtq8ntz
jp3iLBNPiNi3wD8aI7w3a/7Lj14y5Qy4LG5opWMVFyLcEsn+XEZCsEaA8B4uOVL/mMsj/ikGHlDs
gzxxImAkXrY8rGY6IFbob/Tak6IDQRVOaG2yZG99vBCBk23UbzHAhvLK+M3qm9AjB0K5MGhXHUlD
BqUskVHZTicIV3Qf/6T65yt4ahZNSudk2r/Nte5lLe/Y8OgxQmKmXMiehm5cQe7Mt85D8apmVxEl
V4l5O5ctUHJ6qont05sa0AQwhOy4N4baTJ1LiaeDlsVhxTpN+YDPEXzHvci7p3R0CvPyGVG3EaCO
pr/iT4a9CvMg/j+Rn73ItrllExSFCmhHAsd5YoDN+bi1BK7rYZuZW5k/Jo9/SW7LxJa2+AqMnteQ
nzQnkCKmPsBXzkNzgzEKAwstA/e2CHWgCiwT3CWr/ORTDBKQCz9nwfCxQIwEQlG02EXXmDbJ8dDa
weF1xzOlmPgQyIuDa2+/pP4anlKA0BVBE6ZLDmSUrYPyOTDrffqBVwQHdbpuFWcq5yp26PY1rOst
Ru/U5wJYa8iJxW0XuuOc1DGy3mA0n1xhffXbxFzMnFk1QYYmryrYhuyy6iQ+buued5T/PtQyqWm4
vW2FGGPtpO8JdQ3f5NzitK/nFRCUmDwJUMnImyW5VXYC4aoMnBHxlXYNegMvWKyQxomCo7xKx/eC
hha5b5aDV06MAbV6db9l4pPTDuRARHdCjB0fYJYdc2oPehypb+1Ykg/HAGZrAhocTmBdxrv/IyEJ
NAmcIYczwCeKwRirVEZMxELk1KRyec13hGg73uFsWoYLTMvUaOnm0twX7BzEoBi8N+vgt+1+muZR
ECjKIINYj5gCy21hjpc8FcQIy07/MclkQYMc7NcKOLNP0UF1G5EikArtvO1kWL+fqTbx3wSSacY0
SIXNnmObqIHx91v7AydMIZSHhcoia37Jz8lB+95nxdT+gkKRlAYB7hWsJthWK+WTeC8M5dLJoo9e
pgGXcwBYF0shAhWoL4gKLgVW4rn8hdRG3ml4EDi3xKNYGzNEJ9hF6smYIVvf4oJnLEJjc44AfQfC
l2fhkViMCdRx5PqPO0XDceMwyVmsH7b2w3/+j6QzW04dy9LwEylCEhpvQSAh5sngc6MwYGueR/T0
9SkruqKjOyvzJMbS3mv9Y7mMluHsR7mrvwjJkn/hqpI2IVoSThV2dxBP/Yo5mP9j+O1Vp3ewppTm
sdnm6gpdBaWunN6NT828XO+hyC6aQuQRQxy9zewdIUaiST6Bdyraxeap8/+gNRTGv2hDHSMKC0f/
4aZmt8eOhfGQiSoMdrAqn2U14+yFNDAvurZ+oKDCWsRz3JgA0mx4nHYUNEQsMozsOpJaW7nWHFwb
1o275K3UrfIT0meDAH7OybsYeA9jdhEQOoGcGGUlEQsHrEYEuonAHn/+WoF5R5sQrZotlY1ZIzqi
T0If6QXyneCCrKMDaZPGV6W6F3AEyU7zJ+niR/7JRdopgRt4u8hq8h2pP8WXrv8OP1/yh2B5K30p
25IxKH8HjmhADkzCdJo4lDfLFQHMkTHA8JNMVh1V8dCKw6qjucjyxoEPBu+z+bAu69+J7MgPzfFU
OzG25YXz3D+QuPNE5RtZJJ1Q0zA9Pi/+V+4YT1Vx0X8wBs+NW/WZwtZBcdFRMHhzIaymOQqicM4y
Lbr0kjyslHSMwUXkxw6jf5GjZeQ8qaTvLZUn3AHBVvqf9GfQCAl4O5xxP5dLjnK84LuY1xGlAk6c
j4tNJ+Xb1q9YnwgO+XymvfhPJdWvdtQLWmXOY4fHAnUgAawZNmCfsOgLTyqtP+9cenEltyr8C6hl
dBA3QfYVDNPQyk+Apyrg4mco5ws/Uwxrk73OxoFbby14awM3OmbUvWDxIyCm6Z9Nv+aXcophBvtF
MLA/REiJ16IIT5/MNiiF5PE7IHCJ3LdNmu2kW+SQXz3FdoWTvVCDxsVOIe9rYZtwOu/+I9V4mJmn
Sp6LqTQLVw0PlZHarboZYGGJbaIx+zHgwLKxSHb+Sv/CwY66YSGe+wWyQlYb/4v6gnR2AHthGdD2
/DcYL6kLuiLWYsEdFqlPxjShswFZLmzDuMp0jE321BJnHDLCduF1FPiTz4ukZQ47bdyyCrAZU+US
3egtdXQAdhBSKEQjeWh7yLcBpIextbfZuf2CacftIjA4Ih08nrklKef+IwEp7MNvtgjiWTpIqM+5
rPH8Xjz51hHM1fMEeT85uUfMxMT1ide+s/Xfqa8dQFqmW48PDuLYIz30fwWsL6l+0up9reHNPcbe
SURk9A9pPQpr+FI2AgNJ6b5jAgYb5XYEK3RYSNhwER75MHRsxDrxUyyDe2guo2xcEXYSXR0BHhtJ
3X8MF3NjrKBmBfto6N9DpbLOlDvh4Pp7dkjDNWG+lPUYV1SYeAYmivXYz/9mRyxn4OKk3mW0F3BA
A5JKNOCyParNgaTh3qGwiIAUPV6RWyiTPXep6iVHOYrfutpcyDnoDr62o0E+xSBh7HnHasJ/2fQQ
Jp+l/1aaUNxmsV2ToxnuOVE/Z8CPiedFXyYcK8P6wCDvCGeWq21FgiLNFXPuU0is/o3tWEel840e
AtQgviPGofxkJUp7xhzhmxetzRw/f1G7lz5huQnCQEh0ZXmRq02ePj4fNN7RlcZeJX3gdeMt485o
0dsjBRdYgedN68TjmkhNUpkvH3Hr8eV1S8wIOjgmxiUuyIdQ/fMQM9TxSSzsAt/b4KKRBcI+8REQ
BZM8SF0v99Cq2vFXcUa6LBH5M7S4I7WzP25RfJJ24c8nh3lyRgkBbo1nzeP2aY8KShDwvmTHb5TX
lDQqk31JcBTtioAJ8IWoFo48fpvoQ1uHqA6Fw7T/wvUn9fYA9/uN5AYInL3Pun33a6L8UR2HK06Z
mqSeqLtOLoePTawiKEY9ee6i32zyO3Md+msAWPZ4/sMHBK0OoS4WBdDm+i88EFJWb4ifRLWsHulm
ROKR3Ca7LgwNNsxcQCiHeRuR1hwVJkAOIY3SimPG5rEN6zuBQP1Gc3jOkoV5rDeU6w4az17yO4EG
0krtTuRUokPvHdZi5Jo1KaPn9s5GU8RfhD32rTx30C2rVo3WBXeyDmYXneqCDV+kaZEJl7DwlXdC
odfhVTpgJZjjiW2SJaJ8t2e7eCPx47v7rnilQOV8gIGstdrntB1S4vZg03cBM6lt/dw506d8xxjc
gHHgt9txBF1mMNDoZMToStArp4JnYOohtfWNEDpw+dx8vWA6mFip9EE0YYuBnac7BJ0I2DMQnyVx
eE7Dv+6fx98svHkGOVBGuClIEUhcJqOahvMtIk0s0ozCvPiriAT7grYwWpi4OmEkcN2+ee/0wJn1
rrG8Ic3h9OTe9dNrHmFfZUh003H7FhJoWdZHfigkL3Bbrds7JfMndfeI3BeYg1XQVxxHCE/7b5Qv
42yDjbYc3ibxPvv4Qr6mGu+R5KPk43UsdvGqBO/5AW+R2oMZb5DxlGQ2GegLaIdwLK7gHBiE875c
eZjTygv0GGreBFW4rRD9fUOMwSW2iWyJouHi1iKRr3BOlLYQH43+q2dN09t/lJAyHnl7tnw0PtoS
H1ucH1XSKnaMR54vMcBcTd4nwPZKRyfDC2Yg7XcFY2PUa5gcYc2pwOev72yjpkc+B7K0DU9jjGqc
r5x/Y2KDogn+H89xLN3oTU3f3JI5y+1+ptvZYOspvVLOx+YtxhqLBK+aosdl+YCXBxcXDOTEN3AA
zbQj+BvKc5JlP80pRVSpYi355a+32W7AKWYuKAgupmNq9q1eQn9nTl0vLH1sayh1V0gSQGYl/ilE
a9CpL+QAO1Ff1SDztOBCMs0J+gYd4CwlHiTv3kn4Lp98nP6pCn8caCywSPSgflkELeNBpu9w0t0O
MRERZHMxczrzVwcqtoAd1pgwKJPRX59ltB1psCdhlfR9mco+TkasDurMFa+VPfY2ku0Z0/ywC25E
b8/WHcP8lUdVVg65923w6/p4V07ZOHLV3q1hDDhzxuKMTTubEafYnxjRBW05Q+oSM9guzG2t7FR0
1+Qm57RdefGJS4ZQmCL4/fBgZov4wmtekJr1N0zsXH5mWdTA3tC4+4+ZsCeYb3LBo9GMX1M1MlnC
eHvSpwZIyiYw0P76O92cWFnzXYaCw+JzM1shtUGT98EgNKdyAifSjZ+jhOf/5n2Ff0VujJhL3OhI
AQiXgvChTFFcUGiauzkJe/TkEqzf42OVRpaROvoeewehI2fFpkAgWd1jYRPjFqWUkxO/iiFK+t+k
2E6AOzI+DnflJ2P9FAZM49hvFYF8D4cN8TuTdgnyPDJ5QXN52P3UVvR/E7yd+Vf9RyrOtXEq630+
SYG65ewvQfKwAsKVtipa1mdXbLMb/V0S0FP7lHFKxl85cQBwqYuakExAk+6nqW/MUECG8UOCDSBT
GV/Z9EMte+YkSg5tXucB1rMm0UjLXU9eq7PJ6WlUK7Fv5+rLZ1fpPwvZBueuaSagfHnl8aj88XdQ
S4a66zQzSau4KURJHKItubMNumMWMbYknFy6/DbICk7obohMUjPcQkiIb9iFgW4lO7G6UO3lKYce
E9RKyLezmGRSICuNqsCnOXyTmEuToXLg1OJPafJ0rmpI0HSXTAIPJ3e/i9NrQfApdUlqgWyEdAkD
ZdRWQ6GCc/tdQieJw98ne4SklBL3wNf42XYVTBqhJMzEwbiQSE0wLFH/IziIdAVFWRIuBHuDX/9T
2QTWEs2ycMGHRLyZhCiVbo5ErLNqc32PRlIf5pk2/zAyoR7gB+HFgJ6l4omHXl+izW2GdUkid2iX
GO5LK+Yo6C3DpAluLwbQ7PvZ7xtkmAOSC7Q79fI6hCGnkITqeRcPO1MYQMyJQOkUYX5HK9pcCWzV
nRKWfl4FqgBzWaN//Jw53fSR0QZR4h/vA9vIKtkV0jYvXJ/Ss03BvlW4+fiawrSDb9bIdt2RtPDf
/YbpJTjl2q6u+Lf7l65gVSEbZi/N7qx5OrZ0b7qfKCEhfpEKs9nFH35HGPg3GQORsicbhOCBpne6
3zG4ME7RTBZVt6kPOXLRDATlv0HZZ7ML0LeJk5dT60CCQEQONxZOzcUwkSrrvt2XhZvFy5BJ2plo
HYcdHv6odiRy8hEVkBFibM0vj7L72OIbbk2LK8cTNplqKZpNNGg2I0oJVREanZsmPjljMSXU4pV7
Qd6gH8YiyLk6tSGqewYCivOSHVeDNzkxuEMYr3lj2Rh+p67tuTniDLakN9oqAnKI+5jR/CFR7bBo
6yOW/m6dkVWNNnFOCih4EpQHVhpAr0ewPAWUD8zJn10Yyzy/cwVFuzR7NL/55zcu3QKiAeQYDfod
MQHRjuTGat0KPktHworRn2sNhwNJSO30Le6S5eeeGIQGfs8M8p82OeIr49TJm3Y8E/a7kZV1U93w
NjHjAtzEdnOblOlsizVe4W/8LIUP2zzVEmWLmlnBOJHyIccqQX/Tp1f24j28iJt4BIHSnOJzJUoh
wzu8C+CH/fHNHx1jTGRCoYnqAwnKnt4MtnkVyMdiZ+u577tfsbkDrI2IlILf+JWjrWZVnf3QuUZ/
G8cqto3fKdl/xbTPWToLXxjqIWLwBYLKVz8Ef7Yu1J462vgKHb5Y7HA20hKkXz0+IwppeG7UeW5i
prE/hlMivwID0mDm3YJf3qdZFMZDQEQ1TzCwuTFOrc3H+M+aURPVMIGgbbgyj2b7DWNq6Dt8n9r4
VOITP0VEl92UPUe4YHdWsy3iYwONGHmvOaW7uGIWHxohf7g4dZ0QwEV2w45QA3cgcl5pHm/UstZt
PiIO1OwV3BiWLthl6KbhI/5jS5ULq87XWnKFVxWPgNI1Gauk85kRcQdWgMUwWv0xf+QfR+WN11et
goV37+HcIxr+HyFrrJB00GKOgAEBlNnAVQEwZ6nDzyYK3/yziPK5PovMEoxF5O0z0B0iqqifIum/
O0tLnlSF8j67nTkVyEQyfXWAwOj2Kh8Wzh2F7X3LjVFgaQWaVpadeOArj5s7TFqgwVBchVKHX5hW
/RExj4Meo2m35GrrNAvuqRATbP0zD/ZTNjhnt0CN1N6LGFx5lDdE95ebouc3bpUzh9NmWKu3Ehwr
ob7kptE8kvxjLS7vYCgsKGC11U3t1zjAbcxemKo5j9LVorFH0PRw1WHStMJLhlAwG+0OUSSpsmCb
COmAFIizp9RhJ8W/EHr9pqm4BZHjMSeLh4S+l+SHBwjx2yQwhlT9bT473q9GXkNx8quAdikZqr3m
njb3Lt6IMDHpLlcPzANVOElMCF84fIajRmEcTAMMR6sDJn4XM7u9Sj/9QeEPQY206vZytSupjFgy
bcpr7YXiYE/zAwIUbHzjV2ACcniXVlnU4wbsP5oRBEIO3tI7DHgBSQ4mZ7B9YH9uhUPQbZFyei8O
eqG8AfJVKSefmw+0b9nJwAoYLCvRCd+87Ox3lGhd0kOrMFpg5p1yhxtMRgpMGsHs9dojCZHRDp6t
RIRCpQdq09i0WcLUaC2mCz4uMz3MC8trStLomkRSmi9IMiZBQqH60kE0Z4gEAJwmBBwwg9WGJTHb
fSQw5fFNjGczFW2k5j9qL/p3oh/hE5iNQNtq/rS5mZ/BDAWeuYAenn6H94JdABi6XKCuCc4tGdzc
6QE5nUyHHJEU20D9TjoEi6FN5FTg4oUINeyS2cGFp+QV/ZsVPzx+3ONsWYaEOs5SlGHuv7tlZyyk
EcE7OoYd8ileanlYMaMaj/zKmBpkdsPyRv8jNY1Ivi7aS6ydCPgwtDod+fuxbB1TcrEdlZDtzMoA
4IS0WVG91eXrqE7ZLSl7AivDMYee/Rx92EzfEts5weUqdSNW0N+MYUU2Kd94NmWVOiS5kUvWyfgk
1wyqw7Kqn63p9havHepBg6/MXOj5kTVo5DF4ZIBIp7abe5Qn85wYuKUl6zPcm2IzSZeSZXcqzqST
eNqz+CIlKm92bboihrVrCS5G/T4VHCY/0r+kAsOde+8STxM5iQNhOmSWIDsaz8XHSSvaJt+6nW8Z
nNS9CBSprwbUeRWP3VKEEMTCU5Irumzos0xYmajymzL6WpY3wwnH1fhZ5q+BekUVNpnLY4EKCjeN
kCL5srCsWXD3qKxNJFb0/lI0hUaZkKHqKxf36h8cDaNXgCLtUptz8282IIBE1MP8hjdxgneRBOdL
gPpBnRZ6RAGdRNoImbULaVIdLUtCHPmFf5aUPAZPtKmM9bFuE0QEd0GqVUUPEE7oCeDgeamBIjGg
8jAAChIroy+xWI6cQv0y0hfmG2Unf0HHQi1xCS4VZAhklCDl50Yf8L9P/pSMmIy/rrFxKHlYBThi
pqN/E9I8zSWUrGC3GPxzPix0NMGZjzGan7op4mfTECgEA0cmOi614ELWWhNZSbin4JYiXJiUpOM+
Vhcf0dLVPRePlPzgmEcgww3dnQJGlsC6+UfivQSb+1Z89qc6RZqDJ2PCwvhW0nzHwKH/gW8BaxEh
zKWOXqIZlsw8YbOw2BI+hCchn5gnNzN9xni1iNsaeI/hsyY5C/mjxYDezpmuR7LXVafxXb6qjmQJ
0F2yOC3kPShMiCGgbinAYsjrfv+QkLzgL0AakkZKY0k/dwkKq1ubizEhXD2kPG510r9Rwimik49L
iFJ+vaKEGukL6qisoC3JxrD5zdOomEFmkSEBNWzDUavdmrWcqynknh5tufrK+n1YLaQHlV3wos0b
TSxJ9OjZO3GBaB5CeKYuqx4SxrBoiU5haB44QQzt4Y+IoA+EeZoRieksYCQ89a8ZUb96bSfCi+cr
ELjEe5RzwIMjMM4422vSD/OmIf0owaHEbGBcR6IuQJRnMqjUQJ6wjFEBTWaccneP5ynNLPjNcyA/
9V8UESKwM4gb6BROqxRvA++a709DIGW+Mx09Fx5u7iNY76K8/bEihReioqebZyY9dHZQFkk/gs9j
maxkIraACpIZQtmOg536g165emQJJy9dpP+bP60fuB+K8xC9c9ZGjaTocuAVZCr8nKbac0rMD7Q0
p/62GF3+OcLCpM+piY9h6YTZKQ6/+9wZw9CqiMRQva+IVqnPpuedBw72LJ7tFp8oUx5iLJmpmSy5
JeIbUzuahKmhq+AJlbRLptIsgfYNHw7Rc8a2iDfYuvTiB3lZqdtphComuaYxv5AWXeOhrDGhfdxY
+DZhniX/TwW80ujy+kdIwvBHrjWoUdUdEtiXBK4/QFHpq7eaPIF8QDIDwDDBiQbNM7HlZRMbDugH
YMSCUgV3Tz9xY9t1uiBgMHM56FCUldvPJrPDAzk8IYEEieu//SN+Hcy4Eydfcg7dEZEkdkMY2rJH
57zibWUaKVfipC6DLi7Wkb+mK6mZXMdwRRAHKT4qm/gbhvDLp+cIu3ckGzGXTkBOtQ85K478cEgQ
ZPIvrmp/IHfP0VsL8yWQer7A/gcuTowG/6YhWRYxujugBRzjhujmlGeDTUxtA/HEhlPJsSrAXEq4
pA0dxvWBKQxL+q0mZ3tKU78Fzn+y7ZE/rCVFnHl8W2T2OHO7PyGcqk718R/l4IjvNDjpBQEFP2iG
CIgAEq2f9V2hmgAEaksE9fif2pi2MoQ3C5i7o7fBfi5Y5QbondKMilyJBXfDDKk0HgNWvfVn7ddr
+nF1NLUM/8BbQkHec2UJZNrZ1W78YamPNml6MmCWylVMkPEwNfQ1Nxo6otMQuC5VMvn2g4p5ARCH
tLfRvnt/K3tkKmPihnhoQrcEMedM+8t5vmktXrOp5SsB2y6tyYvsi7mV9/k/ML184tGMd712gkf9
4+dVzEN/SU7IIswzUS0IyGRvrUivCQZbJVPewg8dkQT2aSEG6Kmg3DjDOQQnNlU2QIh2oMXWwj7L
eyBgm2U1432mjMAnDodfbu0i2Z+59ZY9xKvWxfRO8Gj5JRINyliJTJ61+Aurj8uIQrQHrW36YrBn
Id1sJbWpr/aziY/lxPZLP7PAoXVSd4myHXQbBHFSvhHYctCaeFH3R648Jb3ysuaIQR1AEsNwJMWt
TrX4ouGNOB/aEmXKL7U7fBlW98bhWk+LtTriJGc6P4NhttdupEWDZY1QDfQvvQOVffXUt9K5qOFi
ZCyezjH2Xw7JR3X8nn8p6eorvzq1b+K3sWT9sjFhoR6WkUGHN35Km3OTm3+jWSaspvaqqcyuV9MI
Ui6q8q+86qeiXqVXtLW9uQaHXQFuG/tMsMPZWj9ixTQKXCgokHzlqWGCWOfluidWhpLFFNyYO/oe
8R2qNq8Ip5LylDccUVN0o8blSOd3i7hANs4y4nrjJSeTHmhOEoE3o0Aum397L6Zs5SXqDu4OopDi
nXBOgaBqRD97jl/EPYvgy4dM9Zdtj6yUrAIH1Qtixp4Si5VyZcnZZri7TAv2Biwe7LfX7Gynv8lD
EgJgbgifcAXKQW5VL+BQn7ITUbzKhNVOvTuqv6IJE/TeE6z44akHKVhLJAqyjlNrjodjkgx028J4
hY6YutW7pgbXytGFzc5hsCK9QWn2ufQDk1D137IHngshhgXVmkTj7PTiXFRQILqIQEmQTQsrXl3Y
3aOVyW4Z19/6V9y5Zet+i8mqYdYqz6K2y6G25iBcyvjVnU26qVZ8S8XOB7VZxFfDmLNsBOAZk+5M
dpAEZh8yzBZhicH9lLmt4XKXK63rkzjCh1+Q5GyTG5PwuZWNJlpBflHEbZGsaw+IDiZ83XzYSOc8
6vMU8TihZCTRAVqTy7cUwoWHaFRRnixL9QUCHOgIczJPNTGwBwqA4heYQfyd7ZXHp9rpIXFrbrFv
pXuO1Gzsk3mEmx098nJW/Gbj5GSjq1Ra1phbk4AIi9vNeEodkoaeWiVLR2P2uWHkxnnfoXlU1gS0
M4seDHr01glxpD8hU08gfZnBBjEFajS+ilV5HfoD/wiXqLZOdl7hftKTnD/Mj1sH2yxBlelU/9xg
Em4r66mwKrPCPwQk4rmyOovCgg0dyfhm52p/gRwfcEUe5OelVG5KciWiZYoRXCo4kdZUvARvHm9B
sgBxgepF75EqjwzzN2MHbXL81jMGclJ/uaEhguJ9eIABCvt9BLgHaMMhrrGpbkEueDcIU5m6suGK
SrQHi9maPwltuEcYKaG92QZNm3jmE3uLE0IkcNbxmMFlYfaOjtzh4H3mlfoe4xxa9FBIANv5uIVJ
R0Y37tgaC4VPhMQG/niXB8+GwpJwsAxwJY6rz+fr462QeCvCj5Yuuj0H0opy19s0ZAh/6OkLfRGp
3wCzgc4GuKwWbbk0mZQIsWZ2Q0fK3WgKXyHLkbzkh0j6czreGbCh7SL1DpMTOFjpvA3ixYUq22N5
HFCN6UgUnES2I9zmTATi/pMT58LPCpLQTug0Cn+R7WtBdK3ANBb847DhF2weK6pnuPuL7puge/N4
cZKTW2r0tW35kDhr1CVHVPygikGNjz3BLLhWWmLNfpGigUej0un9Da3txByXa7EEa6JhFDEdzg0T
OXCcbrl9Kle+y7kLtB7C8RGLrkyrjYkjywq978Z3SEhgjOF/QEOodDlGYIeWRJxALpwC49gj+AGQ
z5kBUre+kk6TUw7SW6PJ8ubWxWHmXQr9Een1knaQaMqju4vKn9rfhHyaM6aS07/Y66wGE2VcnlTe
b4httZyBku7bflMOl5CVmozqpUwtaNyBq83cMTiN/qHlFWDfR+aZviJmJClFGkmuWudioOInkeg5
o9+TSSj7x2+TnIIZTw1YLkGSMT4vJGpBvvA5ZVD8S0cIwURfa9hZu94tyykMi/TkCmsmq6IJ65Qe
UgKhVX36trvqxwD1Qi/M9wRSMghfWuEUM6o2QodKzpCrDx8ReXlkYjLbaPgEf4VpdcHIh+EJmLy8
q+0OKJJ0FJQsMsdc5VbF2dT2TfOlQbCF7Vrm9hUWUfqsbvnsyQV1DhV7RAWrEA+wZqLyECHW5kuX
dmb+B+vLJPvVlARm98yeTcLFjRqLNba9U4/XdFustSZNIuafqRD3DlqAhVn8lwdbRikCX1jxR3wN
GAjn2b4Tjm26kIijssjmBRykwLzHsI4cpsCxKW+T8Bf6A5AwcsSc5jjhqelYbyP2FmUhi9PUK/p0
IX2FZMB0j4xDUmvWzJDoQH6kXZ5eB3Jf6Q+Cn0uEJbJOHIUoP4a1BhYabHx/gyqUUR4DmOqKyiHu
juT3E70eDKcIEsgcH/D9zSLIl5+nmFvYKnBVFDtyZWGjomuE3JHyBz7MsrjG5QLJ5I58L5jvLNqn
OeVPKDxIr+a2d3rUBcO8po4PuQTqzNM0d77NzxEtDxN/V64/psX+HRDrm/O7WZngOS6LeaSvvT2s
srek+d24xk8Cpr8FsquxdGREXwFkKvoCKUMqkwx9w/2och9WAOqPEFgMIgEuW7tlka2cCV+45KnN
gUtGV5gvYwcLa3ybapf9b1JEPya8rz6nTIVU1JSHd9mSSg1AO3O03sX41HdO3+1C9egTdJCqx1nm
Zh2BZy+ZLaVBotHQZUp+fQoNgIaO+Wcnj3a4Gbf1YIEwqqSEr4pmiVdufBB2gzIeyOKQA/q+NDtY
4GL4FsqLdw2mnLhFaR4MeWsI7sjehoTFrZNb8QWGg625Ik6WNtfwHgfnmnMD45UzncY2UazeveLI
Jqd3vPYKpB8/xt70qPpaVJV1KMpTmlqddPTJfZiC8vna0/qCOwz4zk2/kC56o9uxoIEkNVc/+IYA
LBZM8JyqwO2oGTCQzYUDMZjmcCkimNIFaTuysssERyuh2fZZ9DWJAbbvyDsUhNOndkItZ7anRGPg
fVyiACR3ckYgBfasE/Ff3RZJgI4c+9azuF1GHEKEiMUbYfjiRGWBrjcD+xv2NjU5jZzkiFbn3VPK
rfBk7EbzPdvWdn8zjVX/Gy8F5JhEpkGMPmCVRNkhKYWAFXHxIKoXRwGVqlSY+PJDZ/LZtCXpF/P6
FEhE97bTF3amp3mG7ohA0Q/mo4VUn0KnWAUvobKljLDnVe+fmmJONqS0ap7ZpaDNHAHAiku/XCon
JeRXCRx7zAFsrpjZCPe0xjuYcrw4PKt00TbnkcoyKplWpGNQZ1AuUJrid2htgq3RFYg0MRNcOgdd
92an/kcjRsNWItsQXgGoYHOfKetSuce/PlzaP3VDuC+el6UEcgn0dEnx7+KwUm7y5/qZ2bjTrA93
GZHaKDqJHb1lNAWZdkn21XJKdtAtubfk+vkZnZEeuLF6NA/0ErPw3xTLkCsrRXSxfmYvAs98dcKh
mHqYrFDgAvrB2qlzRIiEXs5Wsy3he5f8l6ezntnBo/9tOwe1CP9/JzLzrn0NgBO2zA/Zrh2dIjmm
fY4AVs90HRkQLu1OpnqG/YsmZfS35ZfIk80w+TkoEFzGdI7iWjTWTcqycJmJJHs/FbDMgV7jqEev
Tg/E/DeEmMcs7q1KYEOsMJ6lzFyZW4XYPxoyFoRiVXAP+04i1mSlQjzA3kaLj/dWpZ9EwlG9ROfe
omOb2Q0ipHhTSc/gEjZgUBgDOXwt41Ku8ApzO/aHF6/Ejj4pPLnRgRDr0SFHgiAenMaTAZOol4RX
2EZIpxBAsJ1dTT4DOmDNVQSAgp/RIyZEpzGgx2rCsbLKEoQgBbVM8+TVePPGWyF+VwNscHu1fUTm
uhr3hYl4ZGGA9yT2IF+ixcakSofNjhAwdM4PHFx6j1uNDgR2nehU9m+CrETXhKq0suaS/mrhS/nW
1gRU4/xNkBxNfVscg3cT2WOzKs9IdHMECIQ9LA/BhQ1Sp1LV8mn7tRsC5S11k12S6DA8Q65ZZT9k
j3yYd3A1hBAq22rt5b+9fPLQydJ0U6+ooSPdhYjdZqt7brJO+V103J0Am2iaNyM2hJmV9+cuXGq5
7WHufW/CPSz9Qro1MquhuuUQnDKO7sE2VNd4C5HRexu6VpSvtL621wo1M1ohS3tGt5IeFT59Lhxz
4u7GH/Gr4tHwRa6s2D+QgxwEWyNwc6JFZhuin1N/JShgvd8pv9OaBM2arMrPLSONvvAxX6wxo2Bl
cdoSbRpFjFMBNtKiqrHhvCF9472G6kvG7EOWVfv/PCpw9Q46fRVg8cd6iqYRNa02vozkqvikc9R4
hlZJQu3EXbaMzkaUAtZUaMf0EproD/Aq4VWduXSH0uyJq24iN2kgShcRLAeDXgVfoBxqC/8I0IP+
Z/5J2soP7AoouV93jF/jh9WJTKNVjfhXx76edYjNX4l6lUZb6B3xDogCFIiFq1QOI2moyIZoNUDU
rMXuJHofQFCo1aMvDjs5JBkN3L7Ekkaqa/bt8awToKSfpdDqeZu14JeztMFywYqA+oXSeJq5zpV4
7NRXu2Q9fqmP5EqCiqu0h95GvknhIPGpXzOOEIUeMFZIe/bwo7XxwZT+JqFAR9sG5zDdJi0LFmd7
TY8VSLJM5Unv6oBHRX4LVdKXN1QmAyGSnDswMTMzxeqveEVWOM2j1aXcMC2AJk2VyqU1FidoXoPt
C6sK4ejKIWB9hXJIczeeN6hjEI/2zrQgvWNjz6f4MVCt8Fe0BTg7cXZRdqA3NFxoDmvSjpO0sGfZ
SjlPYW90tEAKLOpjLDDmoVLpMAssfyhFT6lGX1DWuMgJ8Voo3Ua+5oCOOU6Nba/bErXy+zhYwu8O
rvAloQJZUx5GWxI5dWBruOCAlIqD9FcVGw1zNfMw9ZkiCqyB1i860UG8DH2cc6pGTwIkI4FgAOje
IwJQz0I823E6yavSv+FBk71V3B8honx69xTASkIKW9MOJL4zh8emgNO9MeTnKBVijYybFfVk/9oC
cTtWjkgGovFs9Sdj42ZfYdhN2VNucnKALOhmtFpaen+YqGvxTZlOhzy94RC/eRtdXRkmIulDOFDe
CUS+nkkkv79iij1GBFNLNbzwtUE1ob6BaspTHPXJP79HJYD7fa9gfVqQmpAhyeJvIqmZtS2ltRDO
CSiE2MKKQh/4y1V34klST7n42+0BafPA1gF7xKkFSVYZmaaSWLh/8GPqjBE0ojkATTAX7CSMtMpX
fqUchjHahHWZi/UJqAN9Q6ZcKf0NG2cC34mK/PpYqn8NxCUGIOhtHE/1Cs8sjJdhGcKV3LTI+2vp
LMdkYEbHmNXP+K4hfNrpIr72zL1IkcMvAW0g423eTnmmtHTaBvrRmwJfAmSGcRvgNcerZGo25aKR
Cw/WOhAggvGLxOsTXCPiQYgErP6NnlOLTwlrqki6Z2j5z9L5wM2AzdN+QSYeBLOnX9mNvWE7Hvvx
u+gukvCLWxKhakUhJLB3fPBqR72BRWO6Y5XGLYywPw6vdbKLmz0ZcjJEE6hqMB4DHAl2M25IKkuo
uKbKalfvPJGv6pnO9rl6NKGKJwPTUZ7ta98R22+5W0r61ctXBdnGqgEqAHJ6myGJ4TqG2g3QBtLE
IeBEsEj2QqIKmWkR73amXs1jgI26txI9m+Zv7N4El9F98JSZFH3enI7woQaeBB3SJvR/B+ERCBuF
/DyyPrkAyVei9JZf0CpEEwtuqNyqAA0DoBdVrkr9Klts07T3Ugcc7gmqr55mi9Eejo6dfEG2XJgQ
GbAItZZPQiWIRqJL8xxY6KX80KEJiH4mBqxxSnp4vmREvo9SInsUHY8+R44uBV/wfLL4E2rUqBBn
qy2zHVrLULXVwZGd8HMGQdA5H9v2WHu4EW8grGgtSMpw6a8hpDAkX54ZAcTdwC6crxrhxa9XYEQP
bmSPmu0JttALT3Bv4+weWo4mkTPoqPhdpfglfJOoMxzTfYc2hUndA0ogwpZwd7smauvfrCfj4vfj
7zh+lxWZO94mf0YS+5hqYfedIXUKZnviXWBmWex4KtlrIoiInWxnk7BCW0vvbDgB8eI0MCvO7WdO
m4xiDd4fIABR2QCkcr6v2REY2OE9MaCBg6MnIpIWFzUiH0HAQc6HZEOiKSBYwMPh2t172YBrQWE7
4XH/UG6zEPE1ES0fXA2XGVwBfoZE7hwD/9gEPFhtcA591EGUV/yPo/PacRXbougXIZHDqw044Bwq
+AVVOEXOma/vQUv3odWte06VDXuvMOeYQ7CDnLcbtzo6ERiTtnXsGAmhPuI+/O5vM/3KWv6FOdWv
ElwBnm6c2+IimjtcDz5Jv2z71uJT3pO6wvwSyDInT7IX/L1mPen1cPJJvJYe/l76Tkpk4vMc+mZi
wgGKsHp+r9VNuQ1xQrI30PdKsVP6C0vEjOeMZmW6StGGaS2/8bBWAfRxiLQbBIPAfJZZNZXTsWOI
PyDJ+Q3RLjm4lxF8myFERMZlDA2H+EFK9oSxStmFR5RVFkvPmv6qApzMA4REd0vxPisONqvkjF0S
Nx7aDOtR8uXiEEpHB/99uTpAB6FiZ8i56T9R07FR47ARt7qFvZ3F8Xod7KoPv9kkole+Z7g0eMl3
FB4j4ohpV3kILFaDN/MJs64C1AAnC8mTzKEZrAuPEtYvHHmvhCxebsgIcEqM3blBT3agCmFwgK73
m9IMiVxj/5n60ZRzt+PuBLAh7dgS8qdTA351VHAzDYG2nL8mBb3XEAJ/ifO30gfWSP8L5iddFTsR
r3dwbGOAe6tEOFeHhE/teAmQPyLwoRi98OUIA1wnbNxb5n70gpTRPHTmX0JPx67ZA57phCayGZJp
McpVVB+4Q44Nd6B1wIXdXH0GZb9ldY6mtVQB6EFfeSpI94qI2SKCAHwRQ5kJiYY79ZQje6B1kYRo
Zhezq7Kenf8Dw6aT3ir8IQAogdBCUHIsWDsfVbCVUbq7YnToycKekHUwEdey34AxNjzFaXLnayf9
IgYDWJcuxHIXxabylJILopSh23O9oU5qqzViEypLT3sqM2M0RhEzkvOjgnfJJEsXjUN8sYjJRtiD
bpzDDurnxXxo16RYRwSuRATwDJdyOVRrp9rNe7qjiWMBDFu+BRQPyBR9tVvhSjjneEldQPesZagS
LzrPLkiRZdB460QkZXZgsP+F+fkmLYfFDWoNScCVTXCCssTaWe8xcbNFSzB38cjjq6btw+wj+7fk
uZS0TpvyzdpnLm1BWbN5Iq6LaeSOyp2ob5PSiIckIqp4WRWb2DvOfxFWbbtalLrMwSg9Bn3XFFef
B+CbzO4t5kb0ayIb1nmRq/AxZuB/8pW8TVhEvY+vvvoXV6cUTWFInzZVoIBQyi8QwASFEWIG+FWS
rQPjvnaUfCU6t6l8hAisRJgKOX4X1dHzRy2x8v+e6DIL1Jpj/mYNaPbtqFiPpAxJznKzoEYFfPtu
nAgJgrTH524+yskRjjS+iJ7wrmkdRYa/VxsuaYS92YwHoFQcGcG7ARSQfxVKj2o8pUThDIf2nbSR
ebZhGR6ZVS3ibIKZSUJh9GQ4iXIrEaBLTCwdlexfkaW8y+lhRDABEMxDqBj2Mz6iQdiAHzl31q5p
93iB+b5qQgoDhydJ5lgyWbXCl1kFKKMm4dvY6+N7nXsKTgrpX1j98Jz1cO4d65pcsp+iwhxvIiDj
4aRqKieMkHcrAsFxwvAw7tPhxdXftSwpbjXcW/nPD595ei+il3LyXQ7y9luD0iKUd4PMrXX1kUpI
LFeauG7BRq+yp3HKwrvGBo8gNm0Xoy7iwrxQTnA8Qx1lsNH+mzVsZtcxvgusOSa7/Y4ZkfnxqWnP
Oq5y8ZvXkfXKCNj3JU0eabVp8vJR/sAnE3ZYiO5Ix8toWz8TbSMJG2xcJXR982uob/r4PX4iCS2W
fpC5JlJAA5Vx1rsK1+gKce/EDQcYZH7RChHbyR5NVZzpA6/jZ0WDkjGfsukuuiNzLRy1V+Xeo+zX
vY6RVw5P1Gnv8/TWUZ9ijMiTBWVb0ZFru1xep25yjYg/xHX3m75LNNXEzK91HkC4GyjY93p1U6RT
pD0mPOUzo7wbHXkvocimzN7T0om5E8ZP4m/5+gNHZLbYuTaprfyaer6P4m3N22nw5KGLgNaSrByA
BfFBd8XVGlDsmTYrUl+hsLWsfzgSoNkuvtxin2pLzmAfHVTzjkOm2vXdumq+5xqBIThb5hh28N5k
trU1yGwqt76nmrC+3cq4KcoVNR7zoX7fBJiA1tGRL44Rqviz7P2H5oSFR0HMUmwVUNbjhrwCNrqs
nAaaMsY6tGHw/BYZACRhHDR/LQOPn2CdQS7CUMeIizSZgLVjQkp2ezPgRCGA6FctM41VwggeemB1
lVnrJreiPshcG6EjfZDsly77PFuYNrgxBsq2imDMq9ETl7P11xkFbfrXMFrls2Q6aa2LV+TwwIGN
jfiIbHTSKAawECtbrIHDsX/X/VvEZhvBkslsCJf+5swEGxH9mvwIZRWyUMAIJu64HVhMw++7sJNS
L8EU2+Klxg141XiEcA4I/8yAtM7HJLsqyQr1VwUXk9UWd5vuSOpHHO0MdlVjhdwsIpbAgcoQPEcf
s0bL4NnpCJmMOLJFhhpEBwuIIn1Xof8z52GliIE7KaSUxiz5iOp5qirRK98qlVSNAErZuhX7t5Op
efLeBPEGXFq0I5DeBToiofGS/cjBzB4ishW74hI1rzorfMZitbFXlKdAzhbygw1T+vxd6P56hu2Z
SsQDb2dqkxl6JhOYx77syJGmMAwlVomfWjY5hv9UoM2j8yXUPXsCZZb/ygbtANDDelnOVkRHuBr1
nIdNBxtGh5z61YafMHvze7cB8C498svEPp2Lk+nVvOk26b1EysRFVm+YLEfaSquPtbUdiAgqXbl+
pvd+KzLp1+xRfioNS3GgOcNRBX8JDwrfNBNlJjgcB8x2ntxLXDUSfNKLxOTZdxLOFggssVOwGt8J
THFTNgwsHollvsXdn1G9i5I3k/pV8HI1HCkbXuxc2igj6VKQ558jR1KwDmG148VfN+VRSzdpe6lA
fRj6NZCpOS3KGv4ARl9nNfIAtJkSKPgFDIV8dD3/zChnNy1051tq7RmU+gxGiL3QLjKK1F9Rp3jg
S/ycaIN0pzbcYTxVaPup7IFIU5iP7bOFeEa6sz0Ev1P8jbq2vQeoR2CU3mLjc4hOckvgFaF8AJ//
lSgYgm393q9k662WvzKBORJySEzp4sEEc/+CUYftLVLsgM+cpZDlVmuZgE2Bl+9AUiQT7oFsdrYq
NXly7Arq6r2dbil+cX7CmqR1QhYegYP8kNqjoXJO291UcyVjKo3KvxQNjv47J6CEdNsQF7dyAiwR
v26Mla9+hNJpCcQi1fFeKEC83li+FmTG8Zz0nRNILxJaFNbona0dpg3rM231wSlznojzRoHNih7B
0bR6w5ME8nFfnkOYrfEjf7GrZEu5eEer+VMtPUa+QfFXxKxfGZUMX4nQ7xVXQlsj/8nrI8wn+bPn
zm9IBgRCNo6e0K8u1U/XbYBF4wDtXPiGO56P6i4t1aupQA5hPZFc6YF4+1nJVOyh1ykjB5f8QIik
ufEdQAfr3TR6jizpBLbS722363xKa50CXsZgxLG6QhQW/sAWBek2C/BLEdPGgf0n8BwMVFaphJtY
WMXVK1LoT3NkLDDXmA2a/zp6J3KKTXb2rDT+Gdaefk+Wt6Q6laodMlqtkMhcULEjHvkbgbyAY7s3
6ITm3uWc4g4THNXfXkyBEYbwE6svlXlFgCAM7S26zRnh7FiqqFb87Q+l6HI3msciP+hILtaksT2y
2B6jx6XhyIqTj7D9J3JOmtG3tuQtUHR9iI35G3RHg2Bodk4Zo4Zu3OTqRn9Yjvrb4qYbDx3nRxiQ
ksD88LLso9CgEtpTTftCJ+v+1Mz7sfW6cT01IioFRpdJDWMktzuB54hkl7F3Q7qrGQlaBToVXuZM
OWTcRemvajRbmo8RHKPh1S14HC/gccgtT1OYYYeBregPgfGszrqJY7iJDuOtgg4Yvvrm0vRXtX80
MkJDRsBIZjKyFahfYsoNgAm0pANZtzeLDRiLOPlAcBprFw7kIPZm9bycql18ygnQMb5SUOQa7bZ8
yVnKDvIJyWpGH1O3fyUNuc/+E60sI8ijhkhjuJqfJo0oOZMZJX1a7NmXmD7z453OnEJMEY0He13Y
Ql6l6ShnSJnIsV8WyuvpUFsPg4WaKaAQwDdyy1RGuzuZgfhM8igbIOyyAwHQw0i+5WeE3ELO35P8
7tP2dAs4M4q58TYazq1cWHe4+rtTiQOEFdZo58Z41GYvMt4D+iiGO/JLHJHQfARYK/UNWw/LCtxx
4TOwV/SvWQlo92D0wAlOWrmrmmcQ/eW9RwKhf63E7TS9NH9vQQ0KN5F6HUXoFYeUbSRBL7Tri4h8
3xJo0x4rhTBJObdzkoMKkFbvnGds8ThMRWyobtjtLPWQw5ZJK8jofEeIInI65WeqPsWIRnelJz+i
/j6VX1XyGw8XXT8FxmnMDlW6G9nnIY6D8GxKG3IOxuTQyXsUes2NhIBmOw02P2MPS5nZl/VsqjUk
O2N2BTJD/zL5qL8p3z7nXsCNTdcyeFGGoAUIsWxxFhN1cuieUXbSKTL4FUYugu5gprsey0NMZ/tR
RJeBATkPKtjOjq8bMfYhOQTth1ltW3DWqhOS4vkTHVsCEmC1sm4ULwpBQCE2l10VfpXDM3uoP7Sy
FTtv0oOQMlH9InypkUydpzvQ0pRFJPnu/qZ8LYvo3+5i8Be9zcu/PhaoYP50ZrnCkblTSzFnbKYF
WMaw8QAeAY1uy+4QXw46PW1nSGQHHQa0GTNBJNexcMaXQXZhe5/uQ3XuCaTkDu8+WlR+jcKN8YfW
X30M0kUaIkixIUYXu8z2afARdDhFyn+x8iize51vQplgFtZE4B39T41Imnw7jG7+1hWfHRStZ1u6
FMZw6gLqadmWMQH1IqrUrZQcw2/xnjOBvot3AQUy40AECe1eNhDnr6yvMN322Wb4QA6nNxsBLebB
N/fZBWuKkTHh3CDGN8SjlHtis9XPUeOwDjCuE9Ff7EfpCT7p2QDDkeIge7AUBDyauuubO4Tn4NcG
3qXRM/7mips72MS6OzIDfWS/YL7AFcY5R9STCa0x0epMjA1QYv6ADBQ/WsIXRi9E2IAQjkEZ5xyi
XLzqoa11B6lPV9ITcRC7uo6xHCqVXCDWGe8s2kvxwz/HIFpTTqi/ZCT7s4fdKCzy2dwgjgQj4pY2
rbgURGNgtOrwtafZ/XMAB2NutQxDB26C/GvotJWie4OyHlqkyok7XazoXAAdxlMOVNRoTvOtKM5C
eSpxsgiuoiFnhbz51xg39MT7oVxysGZhQf30ZCTnW5z/JhApH6nbU45cDJUROe1E4z6xcoe9eGih
8DQ+Gei4CFX8Lxt5vKMRg67Sd+Ua8AK+ATYQSnhMcCPh0jxp7NERajBv+MuMX6hp+KBCYmqLN81Y
U2xayAwvYbappU2Lmek9ac/MidBSX4efmX4ccRBjGNrrdnIo1kV80WcUPYQ+WyDqKfJzSNzrOng4
JC/xKPIATZ/MtQrGd9f+GScnCCMSWnwShwT2j/yHjdx6DfEQMZLVZ4+pu94E7XuBiK0+T+axCZFB
3WtQeXW6qdDOVBTVZf2XLBq57ClnLxDXSA4gpSe7iEXNza/JFvJV1dWZhITQvJngS9dmPg0BSfR3
FNa4vSifmm43YucmU2JRt0VEXzVuYmzr7B8TAOxq4H5fUULbv6o+kXXz1Jf/aOOy5CMCWsLk6g7t
Cx0+kY0V2inODMoC/WCAo/orSVvmTtY2Mopp7gEQhu+W9s46zso3jWILutfOG7B5rDuBoQmKR2eg
6B+RtZOahQCJwpaDh6Oq3qqHhc/xZmIbYHLmVd/1sGfojL4RY4TZ0rShWtgwbmK8Od0XHNJ0TCOu
SMS8J1Ys4pk0A98iXczVE1e1jmigAU/j0sJEaiYsIChFNBAleGrUWwe6yNqaqsM/IMvyj2wDq5pj
lNWvM95ka1X8qPlX3ZymbhXOu4T5oM9HTNRS2h1Gkmbl4xhdk9/ukEgXRHsByNqKgIxnhf39pz0K
ZNWxavlk7Asmb/y0xkve2jUdQF4c+v7Iv+zQRojHJQNJ3mhQcuObCu+PIV5/ppvmZaLpNeoryNHM
q2Yyd5ckmfij5XcInT5fBRUotOFLO4/MbjEXPxvq7Zjy9KJwSTD1UJigmc74QOGSJOj49wjru/od
aBTjOzjas+DGmL9NxLz74Z03O8A5K3qSZMsj6i9HkMFyAbmREIgsNPe2RfjvJIMrfLJWq1/YKFE+
RsIlYyhI9iohO9ENlX+yS+n6OrAoa+MgXczFbA5IiDBBvF4kloUE9xkoNcjuxFfP0lNJdgNadkpr
6T5JewbSKO0UwY5uYkZoApZdwpIWHF6O2c84cMgiCu8o4lsbOI96AtQ939ufyDrBIB1oD2U6/Iv8
KgEENddxuscd/S6f7a2Ai9burW6t5w4VB5BCsbiZ2G9W8GQT68LnyO8wzA6TPeYNwc5n4UnKE5AG
ajVUG8FwiInTvRKGPHypdKhQ15JNl7Pb31EXqIx1haMoyWvzjeKJGWxKXHTldKYD4r9If8eBq8DO
KpjmhamRgopW4iRgsISBnrL7vyumW916+TDQ9+u16xMmET+JsKDOif4YRCHeARB3qs/pOXhZ0FYU
2GjsntEmrIav8pFDeK+hJ/FHDoLj78f+I04P01vKyWDdexjHP6yZInWwBfZKixxiXvZJBpQBvNES
rvqVfMR6vexGWfUQsxJs6uYRJvCvt4Z1LkzPQq9SMXFGTYW9hYWLKV1F+XPkHdHgGrN3xTti2AX7
mXhhYbHAZ9m5xgQp3wKGMuVpZDwNCgN2QfygzODABL2u8Wlz5Mw3uODZBgA8gqlm5mxwiSEXlVfC
6JAENIIV4fbqqLbgO6LB5pnCwJ+mTnFfIN0tOjy3LY8su2iKm7/pT55Yl013ceLvXBmIbVFSUTlV
Os1Kv+ZF2ym/Mr4XeEt1v50Ku+yPE8NxwzhM9Mjmq/m2fpt9Ij8a/4K1MSO/AfvU4ql6SN8jg2sV
PBGwpArKWGf7Ax/+mdFRpbgEshXHgiLOYtmPWXR4RgUI4/Cm/MwNI68G7CtLUnNjSH/NvCuHd6Xa
5SmFgvwrKM7IBCwSYfku7SCSd23cJJ2rSpzZbDGUaIlbzqoR+dRZjq81tpQ07GgPKY/otzbMkTqG
eFm4I1hR9hGphztoEpgrsI/O+RdcQh1OImvsQv5KYPMr79s9v3+n73ndUMXHbMeyxpvzmd3aA+iw
LIK7AeW8aa/cDPJa7kk/WwA13ZLeICfHRetu/UMjwkyuhangNATHMkgp93egDGX6Ftj3mq0VP2O3
TMpuUGyY3abGAXsmzCL+3uFdx7DKV+bAzGePDg3of87g1P+CUUBhkSP568Ekkuk3EOLMHAUEyakt
uJM8dukECEaM5Ui3A+VpE+vYIQ+YsYYtOXzAq9Ah9tgiFgrzT/tkUgiFEzDDZH0COuI12mW8USey
KjGV1BtgsGJ6bFDOYiBIduVBY0iNt+tBs4cQntjD9fyUt1xTObXihtqGf+xfgsDSYZW+cD7gu0Ys
xWWHK5B+iQXJafyMsO850Ltv88uEzky/B9tY8JDuMrBGGo4ohXIR+mq3S4IN73JCd3sOLj3DHe50
Wz1n6Rp/jfWvBf1hG5+g1Ib+jXW1YR6tS6kzWviYlhWv4KUaiYNE4FFvHcUTRx87qKPBvBGP3/gv
i8+VfsyvTGeS9LY8kRSNsd28YzrY4hq0Lm++I2JXecdVYnnEFEtQpQTkUlTVbrhDCCx4nOVgo3Jc
Rk40ejwuBnNXB4IeS3h/k1E/cJj1F4R8eFFaAwG5rdLt458ZQ+R4cNzd+mT9kenacUPZUb0drDN8
mkhdx1vTS8Pl2WASP0PmsokjWuUfIBMb65L2Czu8TNyYIU3Mc/4h4AAx7CnbG6CHa3tQXrDg5uKJ
jY1jbpqOC/hKumcsqLpY4hLF2GBSXvPC+zcQ/VDI0Q+rGMnif8iLMHv5HK23Tv7ywXwNBHZDi81q
Yq+UZwcB5ruhrDJiDz5SFTLtGz5FgntmtGZer7B9w9caJ29vmgpRMf4J+/PA0KLWpZWMgj+OfyW5
Rz6+jkK8IIjC2NfH6CTEAnxCQH4iP8vLLzAt93aoPTqs5pYLwdr4l+1qopLdCPpCjM8NshCnAJnN
eD4V7CtsIitipjuN8+qM/GHEugnJOjtDmFM8DSZKAmo6ownXpVvSbGoKigFnavYzYQ5pG5g+4Qeh
Dk3nLero6AjyWNfPg4j4PN2gwDE5mhRwMsgOwnUTfhlkY3QsXTyWcNFFbT8y8CL+RYMQxKK11ZF5
q64Z2RLqmTOsAA77CJHyWh52zT+VF9mePpQK9c1WozqjnFu6CINq65kVNE2nLHaSjSZ+s0abVTKd
HGl5nezoH2Ox1P5EbMy6VSu96pFPL6HDueYfio16IThk3YGlAP6fj7tuFz0E9lC/JT8OSxrgec9p
11XXdtoR9bEBvLeMH6GBrPEtaLh9/s+pg9NwsvbWLVphGGIhyttF1Gj9VNkRPEPIxLMbLUNZr4U9
4eWFpzAeBxLfe4m+Tb8BwmrKhkYpazfaHy9F2zMIaN+18Ldm4WWi/oJix13GxINvhE56ZAq8aI5w
SxDYzspL+sTiQ8yGBoV5Mb8g4IBNp4auQI6ddkQNI25Z1zfbAcAEBK6rWGDDoHGpllCqW2HIb4lP
TFrGfRxTsEPh1eYWXjVDlI4d7ucceVj1/Rfw70lEE0n5/9Sy1sU5pyqvoHQiHmj1og4HHQygFUK5
dQtPZvK5BU3DAyrRTZ8MREIMmwmUWUfqsYwh35z8wdjmgmKjyyK6GEUO3DuGlj1b498lmYHTZir2
wsjSWNm1cPfbgasaTW0GcTPRCCzs/iAosZCtUAmLjgqGZRoP6vxtCTu9DNcMRzEBsm/6/+4mYImF
366NPakFvc472OP+BEsjLQ0CUfYIlsz/q2kLVve6R26hbQhuQkASkvq7i7z6PdpETn/x1EWImShb
Y0ROC+vyB6xiFzMHlrBZs+BUX9T4xnjFe8SRzepuJvAsfgNMFPGSE/4wbhBVHRgGwMWSYq7JFJ44
0hxGXz0NyqOq75qFJo67JvseVldQCzWKn8INoC+AUhLiHxZoeX4DRSVLzxDNsHJSJzZ6LR0PuAby
4MTVuHBtOgxkJ472Vrtw23aSAfaDzEeeErJ524s5f4Oq4G7Ckzu8U9d3nxKFc//G3RN0Jx7DFuX3
hPxJwZxjbSYWmrTWmj6te+Fv0pnH+H/VdMDmyT50aVMKsnPhQHBgylsJxcIpDPc1CtcsvWLHyosZ
BPpRh5TZu5lprH2+NW5qQbu0PLpy4wXnOGBYSt8guR2HhIrZmLoVMV5JDK2/jscrKrmuO3H9w9GF
omTFHk61ifw9YVFYDotEQGNUJ3hieEJuowcvGC8Lv6LhwkTx8v9lzAwYlqwwbLI/cS/VjmHzaCHy
CoxjrFbcvauGikHbtDiuAMYCBF+OY7SnhbmqX8wmETvxL8bfHPU1In8c6O7V2hEuznMLUgbZEi6R
6yeq5/RNdE/jqTzKlErMsF94r+KDgBbUVg+4B4E2XkYesw0+NCoc6IZ4TuMjs5ZBeC/zNY7E8ais
DSACgKfp8wayruBQdd/8BCKzKyBiTvQrh7eQhazhFS2lLCLlgLvSbm/83Hy1xc6yZUabDgz1JfnW
oWSKljCtJ78nKx5lieBZGvaKWTmygPSkCmzznyoIyXAZIIn+BuC7ZVtMxijHfq1sMSsvYoPkOR+R
5DeAxumGEOBhIi8dFMA70kE34ycfbEwJiAQSPCdGbT10OQcuqrK0fNNiEckoG8kKZwchLREgIICF
35ptx5SBUVibNzAaYByozsSNWZF+zK6IWLMCbd81YoYNHxGIESjohQKCDBaWVB/+wuMw2JFhDPjm
VWOlaC5qFEV7D/n8VeMacStWjHV6J0mvZLUtNAo45xI7rZ6pa4vPi2cLeOktpsWFL00f2KzDBC31
xQduySZYSr8bsuouknYhOIZW3Cr5k5GgrxNOIRbLV9AdMwCAB58BNbYVYFjIJOKEtwtyCpZolTMe
dtPsIuzJ7DDPSUCRAnAWaB5S0+CPGLrOJgWp7s6V79EdpUdiJ8hZ5gMR8idi93CjZ9voG4yo8JlH
bylSivWM9wlrXHVoyr0076edzulCXDwHLcC30rUSx2y8kG/XdIXoUovUNRFTVnT3KGoywlGyHW81
i3rduDZM8qh9MVjRrxNHz8rXILJ0PdwDevAnxfiA0f8hjawc6N2ZsG6Z5cYeFakR74NHhpeZVAKU
Psh9JuJXSNLg7SG/Sb2F/TuzPrTcPnt2cucXmobXvecYvjb66qQZBF9tU3iRh26/uDt1l90Ujeog
f4nwibZ8nnDYKg97ZpA8G2QM644EHlq26tVD5suuS2GNfJHbEvXTkx+bD+hbxzPJkqzETuDAH0ZZ
v6y/eAJQ4Qwrelw++/IfdK1bfaLepJXUdvqNDwGGKNMYtJEBcgWYWvxW9BPhEfcK2jaesvwp6/s6
8Yyv6KGdrHXlPrf6N9lrTNKSaB3/snX8nXkMWfFcYFNzBi51PtibxSSEO34dDkc9WU9o+v8V+RW5
d0SjvW01fvCUxKBryQAUSkUa3ZdJPHemw0Ruak8SxkH0Lx6T8PmIuk8sHToPLXwaoosYsRPd2jjI
Nw5TNIr4X6Eycy/MT2w9IxuYniQ2pqRBep5cLYZrwdLMvMknc+1/KWc1c3wSrkaJ8/kvu7MLjBD3
hmdAv9SF6JR8CmCGeJODU5uJbJStlb8ypZeZmU0szp+gPXQpaB1yZO0GANyVKHWawyA/VfGOGr5i
pQVPiqHFrF6Z3yff/SffvrmZ/Se2g2Zvims9/ShZIm/6K1Dsw+AzBFgo0KbXLrRPnu9hbUP9wCLZ
7RGpZ+j3tnxXPMA8ujHKRIKO0Gwr78wJCXugHwXRTAX6KeJBbZ/FOQTAYHmMkLh0zuVb0K9IzrpP
rlnb+PWHbfYNjB3VJsNC5gE0Fz466JPwO+We3D4t4oG2EIATGyyegPgVTymlvuH4jvDg6CDca7lq
NYJuRSgm6CHz07KU24KIq81LBm6LLekuaE/zXUSiiErYxp2Mty95j491CK9WftKQzSQVMOdreVc+
EIKWyJVJGt5qV6t2FxFqfidMZbEOxpvsHd06D3MNstXhE+e34KUOES4vUA2m6Siellh3da8PLpDw
YADzsFE+Q+z6q+xLkF6M0FG4otEAHMDdvKR+Yux+cTl/6XyiKwMsvV1elmFjjD5eoFUtXOg1qb+P
9YNVbzPuiXrb8LrwNbCSjE+0Th0yVLrFHG4JYnmGrrsIDVh+7V+6iM3IQuGwLXLPPE4EyDq+CBxa
zVzy0BEJqzvE1dK5TteQT3hx+/gHomswouO6Kv+4EtsrGYdFuwWkoSwUtRsUKTxi+2R2sx+tdElk
GBcYCOQwIMgIiBHXlChBXKXfdoQSkgbPtAku1JVxgajuwqfMqcMNTTHO7FI4WZvIop3adT1TJQdO
6bDFwp8iGsE0V/CfAdcN/6dz8DeT06ckrFNc+Jhi7JYo/ZgmPlFCrfmij+k1Lr+4wilubOlPpRMC
F0KXcukAN4NTRUrWEHTqSEecCPE/mLWQCnPiOFgtto8hPUQXNIusv1XmGE8Lp4jLXpIRsXGiqtQv
45YlLOQv/HwAaAPNqdDXQ1uYSFlzyKizLtKRZPtoZbwmRgu8WJDs2NhUa+YxzLAam6HpXnlny049
vWYzqC4LQWyruxwmDZveDaF3MUoAzc0Kj5EpS1uf4V941L8wpBWiI5pAn7BXuwkIVv2MBaoFr0YU
6lJXYyuKH12Bx+sLqYu4Z7DjnyJ7nd2BgWSUlKJDr4vqhmEX7IlmR0dL97XKpV0pInpcKp052wvp
dpg8FcH5ztdxz2ISJNyWu4r4L1YOkLXgZAWCjazurf0zyF6HxtGDOyAGhlVW1x2nc40gWnNAcRFm
A95LYph5Dfcga3bhzj9iHuWRowaQb+Bw8xNMJ5hvz+6dAjo5Z8DZp37VYysXf/n6sdko5B+leyLo
UunM+woqjMKXBvLR/SYwNG7GhjntzKOdreXKlpx3fMcXFSmTxhCLw0LPt1iDKRbiPXiA6k0NsS9u
GUW0LqBwSMPMdHN88l3ICUaFAgdnTk6Y5OXm3il2eUNGljBPIfszmL/plaSLXLkTEDd0sio4Ew+l
EXtkZriBstck4DANd7nENt0t1CPlloRgqbUVTlgLKaJNgAj6mtqNq2Pwrp84UymKCoRiMFYRmVNQ
0rYF5skQ3PQDqRFljAo9XlqFv+2jF3Z45pmYkSKIm5Rge0Ru7U7lLeKPPeXnHK2qPm7jM6qsvF0b
W0yYbiVfdZOTZStRalQ7bXjvGaaQgWG4gXjF8ccaQN6rL/WFh9rYseqIhh/TcoTyYxw2jPhALZdO
3z8CLupPEfFbtkPXb1mb9FEU/7hKbOOeHmbzLP3SODGNzvccT4nxyhECsCwhLEHFaNJLK/7sPP4R
HsB4sXtgxoE0wEgUz6coP1rrNmzbf1qCY2KlsxIl0OIaaMzZwN0z+XJUVAFMLjUBHyFORIehOOYa
AHmdQc3qiEyTSPLbwYEE5lp9Br1HLTI9qh0/7JGKg93+1thEl4LtJXIriALEmPKZkB+KCxZRg4fu
IRkXAFEVu6I3XA3VsaydgW2KCj75yoZzW67QcJ8icavSgHITdb4TUpTe/dod3rSPGTPlh9I9WDPx
Y8MMZuggWG+FcVSCLbhg+FElFmLK9skN4i1lPNl2as0j5epXRNrSaviHvVNwCpSz/K+BPsGnRt9L
ZIc//AQYmDLoE8vU1Vb3iklu1zX5at7G+ipVR46Ocj4JwuKA7wyPvCGBLHdWg1UIlZS1tGcQ2OoK
Z4zsfC6hg5FbiZwYBCJS6uJgjTj2r8qJ9XbrM1awcQM7ysH0neaNHQo9gs0IPTPQr659MhMwK29w
Q4a4reDWbzATqhQOXsdE6aiIP8J4yLHbqatvTO35pTW3QeMOX5hkh+EsF7eAcYat/QCDb/5ak/hr
7j679B95R0fExH0j75dgOxv8oYHruuDII4eTfcYMF+6CzEczHuYnXf5P2RyjGYPJqe5OxBsF/9go
1ltz2OS1VzdwpylCtr3/Oec7mh2BQX1GXJ55QKfRwFAAxWh8tCq4CIgT+H5YXYJhlh8xvzu161so
sz5lvoM7j+bdYXH5rPV1S6lxrL4zceMzKI8v6CLK6mK90f/S9NDcE1fwPxtxby0h3SiPk3V5LBmz
FryXw0LqHzyUvoQpAYxddzcgAcRMIeTx2oUNgP4GZi1cNQxBM++jPRDYAh/m/0imheUOEqh+ZBUZ
E7uwuc7JazxI9sNgiYZWmsEYnaRiny3sFDzyoPLFLS9HyCVu60//qPK3UkLh2td+/cYtDwsIF9ka
AtIITRXrANqmRc+HQZwy2zeO7T+ud+2XkPA88vwnfvSA/7+noVZUXVboHBFrFisyOvtkSzbpF6JQ
pfGk8cdAB3hDWTbAgwzInXXRimILE1aN6ZQI010fxOvCRgoOw0mym2o9/GFmhjzR1o5P0iVlNWv4
yVXqvYTToPw1UXYio7TWwRtFIj6mnZZ/hJ3HzjD8SDj2oCedBZ75dutzNfriWY7uM6equq+wGCHR
XysIhfbsDMuUGugYRdtqrT7LbovAV9KcbtxGzBqZUfReVd6YUh/bn/wTRkES7gRt24QBECrET2P4
aoU9wunlIO7PuK55vXVnaVWQTKwR1w5EHzJ5Pur/cXReO45ibRR9IiRyuLUB45zddt2gimRMTk8/
i5H+2K3pdtn4nC/svfYSQVlhrcOWhuenrSlM1zwYoJ/eYBUzZ6rXVP9OTPOE9XLaKhnvoTz/nMmF
TEMJ05/H6zM0B2j+gEn6Fl0QR7XUrHuFvwBUenYs3w865pqQuBeBTcQ2oFD687G8fevieaocCsO3
K3K9Xpo9p8KcspbJK9GwAYtyAPqTg1slfXIkTB/cy+kTgAWgXz7JbGngpVL+ZEag6KZsTidmMEc+
OoWVT30ZK7eYs24RlmM1JtxsOpYPplUgNlhlG9GujjfKj3oxdiFp2N1i+oagMRlrpqLo8opv9lz0
HXwY2Uoi//wDQ2Y349NzzL2NMvvK+gzNw7TLadd8HRvbReK9ty7m9NLPeX7k1gRKxrdT8NA696vO
PKbjIeWA+KkPFoSh1ZvHli0HzqSlgbUkXPbqvgdQYIWHbPRCxqo1DFs5Q/LPUhcJ9R/N9GAinBRW
GjPT97eO4Nh40UkFyATnPt7mP2EiRPGRsCJuf9+BBkNggnhnPsj0JfU9MbrlgCmOPS5f+BrHqMXt
v9WbB7lu0w+tu2Ws/E/mG8Wd1oJS/618KP68u7MYBwv6QwOQZ/0y4mH5R+NtvGqSYWn90jsjbsYm
XekRcf7+4zrjgIrvFYv1Oxg2y4aYpa1ptxLrnzjuZTZMebTLsdepR+jdDc+jReS5iKmL38q4T7N5
GIpDGW9fpXI80gIbs1MdQ+tN4X/VOfy3AKkBLt+hQf9POnmGRDlk6saEOeMdK/mKAaMPakYur4J0
PAy7UWjH/LFvP1vXAAdLE42R/2u2fxYI9eHRqseme1mvoPA0asAIl60UEs/ivFuPNV7E1gftQX2Z
pB3oL5nNBJGZRNqIT2oBykbmb8b/xeOIcUaabPXVYIoO0TWFTvHopA2RGZCJRGUH+LiUv5hIBkcg
+WzlmDxW7IWs5EBrZXW3frgMTI2FGzBBCGjNmdW5wOWtnVQKYwqbdA7NAUELED2S6BItUMHkbXsD
wsXZZIiZvAGinW4A9qnJDkDSkKx0c1FcYoFQToB4S3x90ydZQ8U6/7jiGcYOA0jXef+8GegPdnXw
QR3Ny823C5oz7vcaBf8heSIty65Y5X04oNNKjZz6dpLrtemvCB5V6aUX1QPTGEPidNXi3Xspf21x
e4unVuJMwfAozET1zxzdChJsYFMdNUSBaHduwDREdP94EkRhS5gacUU0v7hc3n97aAbKRjgic87p
99J7rnFJ6THMVGxtqwfFcF/+UYPWD8YMHZSuLKe3c1pA1DK52rTwK8n8Ci4AWUFZzQEDP6Wn8M4t
2YZYJWIEjORaS9iOLdigvF6qeJ0N/elyBD9McV7lS2MRdDsrdQnAC+0EE1rebCjgkdNSa/FM9KFL
A8map1qZDPLhDAq6S7EKTBgcIRU0Ogyx3EiqPY9xmE6zlTwA0ULPqKYFzkAuSbtfXJP2wHZIhuXU
hXh3nka8m1/YtLTw1oEThNL8opZTsh0AIjjGb6d7caWb+4qaChbJxex3vJCk+4vfd2rTeQlTwolc
gUyjveetE27EIdMKE4li/GCJYkVD1tQEXdj/BZvnI3E2oW84jF276DSA8mclkQzz9HHhy97EPETa
4nCP7xH6oR85gby3DeaxcbD5QThUYfcjuOotM2j4DfeBy0DEB9e0ZMvDZHUkiHoeHFLno2B/vb80
vBjhN8UwkECCSnqMDwn15q+69QGYMm5YzQ0Dmp39+6vDLzdL58FJ181JXE3DgWhZZlkiNBuoM0vm
htYJuzdNymXc8v/ypQeAP8L/eqD8IYIvxAyiPguDt/XO5UoaGua+KjmBAaYbtl5ycwCwvKN8Fl74
fck07thNH/Lor3Trn+SkZDZZV/69amgi74O4p0BBn9D/fN6R4XczYJOvu3VgpYq+S7ZRKtLnE9eC
EAk/NX5ouOWTcPBxY/Ue0hS0S+W/4g4nokcmDXwPIV7j4r2i94vdCpoRlFBqjiuw2fZElwhynXEd
6wx2Z9YixP/pDCcjPeWkP2NAxIqCb9x/mO4oEZk658FCF8zObBJNCGrhWrV4Bkm7dS2P3olBu5t/
s+4aqWPYpyG9AtbFcIqG0LMI5sHSoC2bY25D9uXV0g3YrUdHOV4U7jvyg+DomC5f2fCDdRrXXmBs
YE3ntvIdcUm62Zd/KOaxbc38/VY9Y3TFP4KxLp5wwZmIZOTEku/LA9SDzCARmRm78/9fE/eA+Vek
UwTalhhWhTWLdko3ZeUkMNtASoIPSs8ZpQb0DkotJmy9w48JXIndeHGWkc1w/cuzgVfrk4WCx9XE
2wgHx1ome2Epr8XjKznBP8RMNINZF016EG84nIXf97cswI1ngLHLsT+ucEFgD+NsaZi5rMGJbvgy
1tTrbLq1NXhj/x9QYZ2aZ3AkvJHvI0JvKtOF5LNo2JsQOK8JSyzg7gf/+E1OIqG1Nunf1BysPW2o
/siAeVsVh7CLnVJ/8PMYAEpEu+fnZL2IkO+z/pkeBXWDiZ3lhiekOweiiyQUjDi8q6WR4szkONvn
H0wruztESbb1Reo1l9qE60Mi8X1uAQIgZhRAT7wIyYOSAv7FgEGAjT3v36zHYE0UblAcgNsBSs7X
9u1Y6lc+PLWMVYJHUYEOek4pLD31w1Kd8r3V7/OUkQVBeuaDndgv05IKxxqjm5vE1xFyR+vg1xi2
GlZzgq086wnCUzKP2jqltd2DTwhP4f+jBRCfAqDeyAM7bzb4lUQTcb4LKQLh3RAehFmcaov7cpMV
KytgGW+DGBNt38axQ0fScjvBAYKXNzuZ3B4zUUwqdkHK5zbu6QG2mvUplc9xSTQC2vpHN50QlSGc
CKmX55xHo3yCZ9bvGEVz9SDcKjRHChUlFMA4uvfznN/j6xAKl/r9LyRotkO+tZxMRh7xnG1Da0aG
DeI1YddEK7bpwKtoNfm5xlOxQ8AnWEeTGRtDr09zU2TLsr3ETIJ3kkWy0G1IkNjsWpGVCuP0ak4X
QH4XR3xNIUvHs2ehkVsPOWLGGWU64/1WbnDpSOb3tGt1IjLWMORN5ACM7/ZC9kp3InXKuOyXpCQh
fU2bVQ13LnP4+8KIIa7jN8yMVnx0srbnqe3XrBDkJ3DGwnSAFzFk5RxWfowAPxPtHHta0QPJ3Hul
deasGstVp/xjTcG3iDjUBXcsUg5MhXddXSfqKut+CEQC50Evj4tLmbYhSO1FiUTNrZWtwrD7SIfx
A2ZPqzcjc7PkrtUOWsbGLm6x6AYfDU3PXWUweJdhzSpfCkEH6T6+ZgDNGIto2+izQC/lCnwWwUYI
b/jqY/VTAgNfbmUAvAjSbZxb+ff/Ch3m3N3W4Gtx1jytxpDs1eN7oT8Q8pnRNSh2yRlG05ivmJqJ
jy6EJNttq/Ro9i8tAK6w6oQ7iBMaf3kNYgBWd7whGOhfBadVQomDeGJpkmiSETJT/IgWywL2O+KB
+8BYNuA7Dtj7RWg2reBlZ1G/qmTg+WvkpMg8KXPl4Wkd8isbPVhPzrQeWYSMiSeL6yMsZDX95zM7
aJ03E2vIyo8A2sR7DS4cguIX7AAWZ5knAbXClgD9p7vIZz4j8TL+TSQbI7/7N0103RWyiHo9mHQ2
FAY3S1iOySrzAlicM0mvXr7vUuj6ax49mdw3Hn8AHgyKUoPZMnEpo/s21uybkzVTUA48bO8MQSb0
lcuZAhke21dEnbbR0bwAmA4ZZxITkQBtWAj8vkiTf1foh3O3eNHVHkKgCAcxeqosmt9eshl/qyvB
9IxfEq9nsq3YChWCntjVtQbH8VTbS76mRUW603iIJHH+DIILSoSKjaMeN9lCYaSyGxWo69zB1Fao
r5xhXjdJLusZu9fWPkrCvQltMmQsJS+jOXjNllc1K1K+zwtMBqeCpxUFLXarhohHf0UsyYZjhTln
u4IWK3PbJ1ybxFpL4gKciWcYHiOEnjeTeAK2G3zr91+K5WmsUbUDk6pO8czYXlmOVm5uDWetvKho
U1iFPJDEYLNj9MCQgm148Q/cNmABHoMAICb+2fjkrxhmyKgHFHf6qoQtxj3Yfpi31c7rig3+U3Nc
YdAc/HU+R1JucmGzhxo3nCzODhzN5krKCMhcsztiWuj6myQ6D9fBAtV/DvXV0G5VWF+n8Iht9Zyn
5xSf7QkV0GjHkdvrXkL/bRnLQUYW5nsQhoRD2pD4wKSEOsjR133nCEjorGCX9U5Xo9XfDgxx43bN
c2kb5fGt8X6FwF8YovNvHdx9Mz2q0gl45PcNmGiRwTWyzNl45HslAv7tlO1vdbiRoCcx8lv6L4Yb
7w+IhEgM/F2HvenUojEfSIpnakAYNIMXBhtLiHtUe7IDNo6ZzKLch2TzapRY2MbXN4udnXCRwweX
jNijceXR7tz15NW/AkqbksKAAXd3iIHIcXHSkMPVvFF5MqFylAExy8eEtUD45yeOAa0n2/e/nHA6
HJwvS/4S79OaKVVY73WT8m8ho766wwpkFHWyFvRAzXLAOv4la8sqWcZMvpG1eQir4DvPIel4PLC2
w88bx7Mx4Txkewl/LFm9z23pDqzVGCdrLBKC3DY/J8byHpqfapvtCZlxY3MTjBv1rvjrd38kXJ1n
MyHEGIUIu9pgZHxlwvt5ypwkAucAUXH4hhjnZgThGgbO7c6AOLSP4/wgSpxaDO52Q83sWP2p5U0o
bCKkDJV1DIpHzENRv09BMjP+dQe2kQRS6ZhIFzolS9u1IGRlbgyQReBTE4LLnHK8C1WxEDIXJ7sq
r/yUiYxAD079FA1zfSuO9HDq0hBPvXANfQQ0a1Y5CNNb4qFt8ZfRpLIzKOxi/TetjhLLvZoWwa5G
1Et8R3UIJOJHXfxakLv9TU+9JR0BP0T9nUzD2HjoZxlYFn4rL8GnA/6Cc8Bpi0tC0Fj6ssyb0u8K
1C0s/ri02nI7jfzOcE+TEYEaSg6bP1ywPsXYA28Jg3dAR4K1gavqkADrIOpJ22gGOyTUTNBfsQ0K
V5E8rL8B5De9t7RY37otP3U+XtoXfi15g10JkG5+ER4T3PMK/iMap2UPj4M2qkVlsuR7OpNskQ1O
z0LxWD38kaNaJAwQye6ez46U517A1AQnCgb6Ga9CFF5VBof9b83oPWXY5ocb8LZFuuNtl7Sdqt3i
yJHyl0yIA3/W54BfSiX5aclOZ6LOImJ5l5FwFK766ifEUT+OJWUIDxUjfwXHLA8oi14AjtE2i4Ge
8FSKy6reW91z2lH/6BuU6Z12McsvkVnVuADhim92kP6B6GSd9Qa1Ec2qMowSmIMvLCPkdldedNbm
OYd1742IqQvhleY85t3WOnAwBSs8vZ14H9hNwGjVVhyvMj8t3oGzkCwloG4rARVCcRzgJPGALxh6
hj/CIn0VAppQBsMOVnKmWhL+s9c6dfWX/rIme7gyd3BRhxLkgUNIQZe87Midaly9Z2fBUgI2qgld
ndlTwWKU5oOswnKHxz/B74VQ3mZQxfRSFxbSrgKrSO0LN8vc9ZGHRQQffrCXJs7tXYGquz23sV1B
7iA1EmMbEsXlUC6VVX+iHqhQ5f7jr4VRKDrs3iI8UC6m2Vo/sFBfZdOBa7hyprM0OHCRWuxII4RO
H/i0nSEi4m2/jh9dAqKf0D7d6YMj2ULMjv7Hvam/73E2nPQoOlbSxbIouB9avkWyHX/ClvDFQ6xs
JNokXpdJ/hqr+XE98DJDl9dSHxMCSFizafuwc0VO7KK6yoo9bHRzNY5XgmtM8yhMZzG6hwe1WtfR
p1V/Fzlm1UM9pzdVK28ke3IRvNjTLKff/IMgK1n1KDTrmp+OXY5DIk9ID005yphhXvdjXMboki1C
brYEwyVwykWmf4AaJsOpWkXXPoeKvcqO3XhmmUCyTX2VBvyXWOK9DX+UTtjXLtbOdceuip8jdDQ4
LAl07n3NiF52aZUZbPT0K7SvDJ4kPLTbqnPy3mNyEW9CjTwYgHQaNtFsDqca7pT1WJysjTIgBf3g
f2NNSLF3WgrtCrfHSIn4HEBb/HXldy2zsFkH0SEbXs0XYWg75aMcrx3JN/X39KCvZcCEvGFtMP/9
s9AV5DZF+iydYIl0HngEfCitRxaX/lfB8ZVvtJYg8s6uCF58MBbB7kI8yMCARsTVgGZcuzNfpr2a
995FvmMOObEhyLaZwkTm26xeo899i7th8xbA2zO1zHMfcrPXmAXTdKYtTwks7XvmoffqDtI+xgui
KlEWojSd5WU9KmJaE6KyPvFcKi3IvXG7TMmPeG/HZ8SIwwT5oss1koqDAnQYD64ABEgaPR8DoYTh
trQ2ptV6en6vuNAs8V69N+xtXOOiRg8TvBxDrj1uz3Ke/nROm6yCmUaNeYF7QPkyi+2IamzNyVVL
VBpno9qn3aZipIxCTIc9v+ThH6dlbaIkSNFoIZv+e78NMsPEhfHV/r7hZYBJK/BBnYZ8n2E05zyQ
jwzog19VwGrEiYj6voUgWA7e8DNFTln/5CZWFhZUNgb54ceafsToWu+5gC2AmMYy4ix5z6cp9cmq
XiufUwLsLl2juErqfcKQHxeiCGDYeJq4icBgVfG/TkedvAANwIEeo/+hKqrIgjuSjIncAROyNFug
jxp9w9QYCwXikMaPGaoswyonR9+YQ2dD0+8hWCfByzXX1rJif6mfJ/NfL0GBcXPD3kFKl5rdRNHN
7q5+f3TRXg2ClZh89h2zBeyoKNZPGbVaKUAvW2hYYwhdmsgCqG/dZdSPVn9U2l3QrRwpAdGQO/Kb
X2sZpPKSRqdkGEEhVMc7S8MrmLCcjRdK5g1gKVmKBjOAZTyVNpeJykNRkg9OjhzhebRZ9b5Tzha8
Kn6PhkEYP0ZO/vDR0m0yHmvsjuUWk82lhC2eclMet6NOBdYSr/NV6ViGyZGOmy9+O5Y2hYNHGNT+
5DJfsXNJBwv0pFrV9Us//itkzIVO/JnoX7idiVMYxHM5Nw7KModvxNWeQeReYdTArhV155KKtRud
MPur8ENotcKFcQkRWhVUe7VPtxytQGTyLWx/c4u57b4qHi3TQi07qdFHjkcVDVbOBjcYVtPIf+nS
vvq/g1SIhaOz3yrLx2ijvSRK0EDsix4Tm32DKWBk4vUG3yi5xoGtSQkQCbmDiiEEH30/DhTp14KR
X3vDslDaw1ls6GgXYkjVXf4gWY2gQUYASBng68es3gTrMV1GDCIOsuhG5V7mzhOxw28SaWei4FBW
lBkN31Rqzg/rLrwd3/rBUGuiuCUYj+q4QFNyoEGMecOrxXftAuEp2TkOuxTR35z6RR8HPDLpz1rp
Gh3sJCKtuTNwVuOswFIEvBAis11/51s13xmEkUK78zOivNY6uFYYm8tUXH37O1QD8EpMm0ss6dcW
FMBfzP783QUQzmhbCt6gn4X2Ny2vhsjTV12Tco1asnufNHx/5E3WKIIpSUokKSQpiG6Dha7agv8t
C2JwVnrHuXHyX4QPQz/1HzQ4NFngAwvzKuznOF907iv1m2qk/Ywf+XgsePuJGtNzFzxqH3jAioR0
HyJI8W81FmCSPvCpf7KOltz3gYKDtacY7CvOKpgxtElruhjtUhZ/bhw6urgiw723pe5ZwkaYB+zo
yZxxxl5JFFedsLHMezl8xFg+lVsmrvF+Alc1yGxAWyWZKza7FjwC4Q7vJ7f9leRihMXZnPPgNFHn
DuqPpewCGDOPNvqDtiLp+37f3NB/ZRThUfqvCT8TZdMKB037rT/VGGG4vEouhvZT8qUpuyVA22Vf
HN5y5Q6lshTKm8+BNrJ1SiGB+hQ6Y0QnWHCKdKipWnyMhCHyNaNU/hiXWnUzOS4qbrF6I/ong5hM
n3SPDx+VK25qnSEUPlnbgjZ2zIZ7dMinU6AvEuHa5izqfxOmRilcTS11a3Ftcb/Qy2ikMYx0JuJc
Z/GaFf8zSf9Bn22yeDmM/1hrDGAkPAjZJYEiJk5BnSRgR5nYqArUeZW2GCu6j2OFqfxvFouG1qVs
XcCymXHOV/lv6hAvscMxGHy/vwBFchNkW+3HQBy8qYJfduUnxM39OcfFIUWniGNoYJR8Rz2XuOwd
MA/2I5mDdvadvoHG3lEDWjF8x/TG4HPmAp4H1vQMcFu+rhpXRdwdDRBO1arObjmk0Ogz9QwMT9FD
htNPQM1CmV8uDFktXSrfiDprMnIh9/e2plK6OGbDTKu5QDvxV8QQ+QG7ECTtwdEYt+jIMK285XMS
nNWJS8xcCOJDgbsUvO2BqV+1zqtnNZ2U72g6Cu2KeNy4e3a6U8xAjXWdWTC0kZz7B1Fc81h35r1v
P+eHk1Gp/0Dq5wQkAqwVl7VcWj2b6C4M7jvG4VwB1/rHZhztL9SsYVf8aBoRleYeILye/yPRNZE8
4GEmSyRbXgaH4GJt36Ri0EIEn+ZH6VX2gKhUPGcXc9Ospx34BM9wk02zeO8QDO59z9xxRB5Ne/gH
9GtbYk1n9K14zDttUTwofIA4uNe67k3FtiZXmJY2APZzyXRPQe6ajZ2LCYtdvnaWQOyEIKhVSgIk
Vov+wQmk0wbPy+UdQ4lq/ImwM157lRknm0GH0tVmsmhTZC7la0JW7KWubXOOs3k0rCLhZyS3MSLg
sFvxtGIN9YEEBaSdPsfAbl/Zk052dKuHaaHzIUhvgctSd82FUwR7K50vQfjQM2aO+56FTH8e8QDu
NG1P7aBNi1MLrd1uJJeYzhyDCjuZeVFL52Xz7NPCGbMYCyX4i6VO75QPo3EQHUkGmsWF/hJ+AaIE
ArJ5u9035iKWnZoZA3LB0VXNFQpMcBBTtvZP5mAPMTiLnVatJab9T1IyYiSe2pLFv/Y9D3XGv/IR
94wXTymKY9Z2C8tL94qjHuHFgpVFEHXjZgqWiOAXBSuVhU00Wb/4Y8GKXFu+SBIV5rmBwY/CB9Lb
Mjs3DZxsfIV2szbPqgY2wXdI+P4ydB7cPzYwlzeDwLBC+rEcGUh9mS++lQGtVuwO/yL/Jy82SbBm
lld++EAJTjRMBX8UqkpoVto25JjApZsoL4gDOjNnUPIL4iD+n4c/bPXjzdLxYNyyLRF4kPRAJfAv
uGsfkJAO1hUQFtJ2y9ZX/VdlQlJw8BLlVyZD+Czz4NQIx8r81twAeVPjlPpWcUPAey4pK6J2bREz
Nl+gmdqAuajtd+vgY9oOXwiYeIsxL1i/Wvej2gzsoKwuua2OReEF1QW7V/1murG09A0KNvrU6O67
J3mNYhVRclk/4WNNeJYZXjYeY+O7sufxo/OMR0a4FMygviNHdU5iecnir1a8Uo4WKFMRu8/a7C33
GWflli62zlpggieJWdWu8qxiNbZ7MAa56cZfw3m9GLYw63r8gQpZQCAODxKOvq7eAv/F9xmTrQeh
HwCFb0tfVOFMwhlzMHybtlOzhU9FEEDNgpRKHJrUBrn5SkLU7WSH6WbRlz5ZLFEZGltybUjGOBrb
HnQfkiFs/dzFlP0PJbsjbHpPL0BnQLj2Q7XHUQz0DRliJX2LEY0gnTxQGhEmhnQgQ/AmoIgruFKd
SsAT7HbrOLv7AqWniTEsO/a8P8H/GcmD9ke8h6TdNeAgHZIxZu6UCqhQN0AFAsspN+m3KnkJEi1j
FmpZEa9PRTPio2HfYMXT+DF4x+WQR2DNPESxreSYnJV/7S9LHr6H81uyQQyTEwmIyTnhfPOfzZVH
eMJn0GYezw83e0AliKeNJxRmEEoT3vZC3amoo2EK9BemkPzhQ0WzzU6UZq/dsUG48OL5MxGjhOI1
u8h0u7xGERl17JJI0laMs/BwT7umREsKedRw43qfVb8+hjXw8uJxKokLdkKmblpPYWJXxjHLtmP5
1zOuEMZ/XBcDCdkTUT6MFRNW1QVJPovkwgXQIXXkI8JpgmqJBfXamqks+rYiJgfhwTlvtYXxramM
mQCoCr0zlLf3p0K8rMZ7AgD7GXWfMadmPeULoi44dmmFLBSO/qd1BZIxIo5qTa5ayfICmhAFwtL7
j+oiUbRlMR56h6IzYx7kklUhGtjVL1VdHRpQ7iazYx0XQOkVje3XA70XfZrkvKN+YQjzXNmdDZc+
9qzolSS3xpzZ3/Rzb4Qk+DKVjiqkW01AXCOn7zFp0tIwb9xJ6OtskgSe5D8HV+LMQmxszJpJNIKO
tohHrOYMq4pniBArtv4wzAo37WSglQk2aAfU4JXDB+Q8IDiDX+T739H+7g2Nry3TStb64Gu6YxSe
3kw6lWfc70zzo2s+NDyi0CCi315BZHh+w5TEChjvO0iq3bbVj5Pp4H9rGqyQf/gYY3GLOYr5C65Y
jLPADErFK0AHEvKd303lGEcPTK7gByuJSKcVQ+Lq5nNcojfAdUNkpfJpqSu+6SH7b+VaXBNgn8j2
D1V17PTPtL1O5EXEaFDplRlZW4033ALIkcSfnhV1GZJbg8/EBNEXfcjGTuwgda0rbKlA6jgrmJ/z
MuWAicgpJnQdTiqflZbbVcljHrh6cTDh0nPhiyCPXiH4dsAY2XIM92xj2YnIc3iQzSju0aAeFXYW
U/ce1AaDcgyzm6i4GKxWzRNj9OGWAMbMUcIWFRBJSkrTAsm66BsiJdFMot/zQRGLji8/hwIh1Q5I
faMglOLXQS8XdJfNIlXWmsxMBcf9GqhkxTCmO+jwTfOl8gHBqNxFEdHY27b2FJ7vNnJk64gT9Anf
aZJu9B8D2gyJ0VP3nWBfb398Ko7kl1FjBruDSD9JXQOy1ep/Vgryhk6P1MYBty7uytBydQVnXbdO
it2AvqQo5rO1XA3WuQ5Kz9eISvwYo2tD398nvwhIDVaDh1ue3uTZSwQTHn4lSzBVPcsM6FMNf7dF
kS8c4/izL9jrcAgXjZeOoKxreV1TXxTFy0iKJUcFoDIGLz0erxZNlGV856kItJhZs6D/dYbOxzoj
4j6mdqOQRiOEVCRGvxPgYqEPDeC/UUvNi56uJ5HH5NF/zPf1wBEGX9RfkLqAYLO0/mnRlyp7KaGL
s+ZOcG3sWtKKYRqGoPyGbLY6wZfg7KDNZAPrKN9WuCqCQ8Z4IGN9x6O+EMA77tFZImwyaLbjNWlA
VJWOUjussOqW4dtSxaYb4NN2UsaSVHqutoMJjAODJDhxFcDd7SHuZ7/K2wnAj9eANVhjAlwGIqod
M1bDOpv83hFJWQRz1zoj67VsmTTzepdRX7t7FNofhJ6YRQmSoDS5B8HZnPc4TA/otgiC4VR5A2Iq
9zqD8I5hrmbCOUK7WDtZAjIJwT0CP9CIwzZi2Dn+UcnsW8dEJuK/Twmemr6c/XSk2mQz8ahzyfdh
w/wYEcE3Di4JpOL1+6AOswqCgnHb/wHcFN8/A98C84t3q2E8KNA4mVyJHepHneGzEVBOzbEMKiNU
QBfjQPg2o/CKjB6qzzfdCdpQCFC5SwpLRDxERkOuSumyzLkGwFfRM/YUo0DFP1JlVVa3OL+qKMcx
KmgOY8vJ2FbG4X1tEW7i0iAYVM09XrsokZJEuc0CADwKw9H/xbCswfsF46YhnrEyMg+/7M2qvP2c
46LwHQHsPHNVCDk4tOKyR6abXvFHBfk2xuuNB6M/dT1eqKUkHrpb7H/XokfDGiuQOrllVPPQjG4x
bOOoXYzphpwlPZ3XHgHzU4F8H2vEhqX3Tp39aL6LAlvcluQvjP23JlEt4NYlQVf7EPqbf0Aw1Bsf
UXazOEllCnnwYf+PqaZhORBIQPCRdiI9Ha+0n3lNjGF4FaV7ebQNlG5O8JeuA+TCReVVO3cgMX5p
4JIHXzxkFiqXf1b/8GE3/JODI8UH5zOjG5ZGtBJZa8voUegi+oFUi88uP0vJZSQP4piIx/G97Yhp
wTGCjR2G39GgakMlnbk9Y6c9EWTDKuVvItHAcIqS3LglCGNg0egwCC/V2Dat+Ecg5g61LXZfWcs+
6NAou6680dp3XNjJv7LdRVDt5HPLNE6FUYqatSu4Ev39RD0gTVDQMURJTz8Czlpfw/aaIlXwGrAd
PLL12njGfF50oiNDAAZ4fD/79w+tsSgnZx3eU4uAEvLeuwRPrZIgFsxzIEnbpIhchAIlGx/ewHKD
O+CC8FCVMRjFYGQZ/qpZ+giZ7uuWtikR6fKoWOsgOYo1LpMI9BvOu4k9kyyhcXG6YG7r6Zh6R0WV
UAwvddskP8M+dZCyITeVrGfD7kAmlNMpyfLSSfLu+WcRFsTCzm9WkUHNx3c0LA8RiwsLJQZmM2b0
K/l/pqxARO1sZaL2sJFkStbfOFzU8Jhyt+SfMbKkbQQiQ24JYjnHsTwLcIUToi/i1olyxZtngvH5
J/GjdRQ1arqHBEH0uhjfMNpb/JIAdbbb4x2vfmvGWfuKabaVnIIS7i0AA//NN6naNFDbTNmWxI+M
RaR5z4F+ONXoGXh8ynWAVMP/hBpaokjap3z3azYMM/zobVwYxwrvQyytiIMkvh5yR8TGo0CiJ/xN
8lyWEPYGC4blQtBeW+Rgps1ImLAP4O/9PUXWR+HD5bkCH0XHKNgNSB3rQXRbRXwH5pOyvFLEKOOG
uLFwQfIq2TLBYzA8zYKtsaGvMGwBdQs1A8fqh+E2FLSI7TjXxy1r5UR0CH9EZ9xaB8vaC9RKfJg5
PerJ/CzLTwQmbNMFIisZwkwOhi3Gku0+t/sPDomcOZzKAVu7HzwDGvfkxcj2JDwV7qQdy9+JGB92
GyXJU4QcHOXhpk/noCa/e3LfrMsHNWSzg8CqPJiVa9DsaAiJ50LXZGDlhzLRZuCF1Bkvw+Mo/qEZ
gNYIbGJyeBJHwE+oxi+SteZbWycbnddF+6Rr6JojYDE+v/JAa+OLq5if570vsVnEdhO6rDl7/yEy
WM1LL8OuL31M4qE6Ka4ufRQcgyoW15GvrUuJJcQvaTj1wWxZurNkTlHsFMC/EGPwY4c/hrmmHBPS
D2Re72TjKy7DS6Y+cgs7KncY4Sk1Jj+GTU60EVhoSHdWi5cQEd2iM/a5q+gP9skk6HLnKwjYs1/+
MYUpEvb+8NUIL10iqglg1GffrycsziCh81dWPZkVC4jKjf4xoQ+RFKgx0V+FPsXgk5qFKCIb9rIj
99pNoPTK4y2tzGVu3mN6NIB5CXiIaVboGl8Ylp46JjTXIA8JEJczqv8G/PzRKaCUxzgqLUNt2zFf
gJolTo6pMe9rR3vI4Pk+GfTGwSkmQTvVftjAG9NfGr/ewkMxmPgo+7dMGyajJH81BjdtaM8fvYkR
H7etNJ18mWxSxmnJD8tn9k1J8FQtbtW9ih2dJw6JS42e/E6QTvZvNFk66uI61byA+dBAAqIgbInv
Ur4WWrMtFDTYO7N+6O0XT5SaoJFDPgd1nYmijAf7Eolblkh1eLJIhQuqtaayFoaDSuD27G2qbwqi
f6ZPiHuQWyT6d8JGlyA3/HPsINrgux9PdcMiVROX7UtAGkw2A5JAvbNLDBZ4bCooPB9KcmvJ8kGy
iWOY6qVU0aIemWBj7tGxyHLhx5cYTgT9DzLIAJ6xWLuxv1bTjcaK+T2vtIlL/I+j82pOHUuj6C9S
lXJ4NUhCZDDG4BcVxhdllOOv76Wumq6Zrun2tY10zhf2XptQogeNuijuyEOerDXGUmBo6Rylyr0P
WekGv7qM/gZt1ZEV1i6gjwEfIWhyzssmWhMRPrGEO7nAQknuFvmv8DPfbGLRHOAqQDQ18L8m5IYU
TpReb767UHj0Zb1pbfFlAbQcFN5UHhRB72x40NScHHAhJdqstvmuuhNvOrNZXJE6CNcCkUIJIAw1
SGuTqFB+LJONUtp81pusowSRv4fhHGAtbFFiLohiqyA6sFbKzgq4w0L8FbHTVOYpLJadlp0LsJFi
U8PcxwLWF+4hfO9aELWpf39D+WT1UHxa6sqnW/u2iFJYiM2NPCUJZ8cJhjU5paSGL5/qkowTuPFo
4D0K2OaXhwLji4iTZMEsqebdYgzEO2eRkAbEnA/AwCLib9/t96CmNp2/yhBCpvtvRdx9KwEoikah
7/NulrzsfceQmjCCZYuNX6G2D0hTmSjpK3gIsg7stDsZ2Dy00Zn/M8U7Cs2UooP/MhnBNclPkZHX
TXsUdKeMSAz/GzGS3YB3s2blBJ1u+D9JmVO3XHGDMTWcDccnwcIPtyujwBEKQpJ81UNE+Sbg2FgE
30VpcCgB6EQ03eZ7M/s46SV3Ci9vAVWXKYGAO9z6E390xQV8aaKXpBsXpD8D1TkmThYJVNAUG2Rt
TuN7kRr+9whDz0KZaCBuw4FumOk9Vpmtv0LNbjSdG2VUtpTwFZGOItAjQb7K/O2A6qpn7viOcdPG
7a6fAk8UjjVDkKTY/H/+uYXCnpM3se/4ZRq3vNjP1NY5OIzJvynualgREckjhGXjpaEw0phlrVvi
lU2PjGKdiYnucrchTfiJWtB+9TU84n2UcTqOaOkaW0LKmPqHMf0mwRwzHE/zyAoJ4yRp1JqHeKqK
HmX6KbDP5c/O9iyZAsYcLAaWVbv4zd4bznqAyhCo6yc1XZT/RZUDbTT8mx+RtLEVY+UrdwZStc+a
kSyege/SkxB2om9AxURAHsaKi19sWuG7uFTTN/ea9dncahwvmLv/3xsk+WY3D7R5wP9wR9ZsgcSl
aF095p4BTGnmsdG5q07yiwT2tDpxz7MWSYfvwhPXGpa7Yonl4hrO0/fsSHTNZHrgSyLlFP9xlmzJ
2VYhb6UbZaWu/ffeRGIJF3etBUeBmA+w8eZSv166Q0IzXQO88KeD4v9Cl4IhbGwK/R/Z38ykTK/N
N9U9LdZz9DozTXHFFmVk0gUinnlAhH4Hk9CGv9C17+d43ZO4M0l3YcQ5bIZqFUyeQsgC4WA336U7
T9FxEvUXOWmAEzZjK0nh6qCw39L9kQOBHD9QL4K8FPAufkjtPn57rJzw59MpLhiJ56fALVZIECPQ
RU7BRW3CNNS/6Z2KA4s9ueK7BGN3NEJo2d7A9fJtQA1iDZnMiq0x/avLVwFhLMf98YmdU6+Y19ld
5aHhUtNVmt/5xJBPSr7blTYaYnpQ2EDLuc09KSvfdXBl8iSIGalIlH0e7iHERfA5Y4+tHw17EXC/
L3FgsahgtBrNrtsP7Mls8Bmjz92tIi4HHBqc1clBtelb1ReJ7dNNg2+4KuWLxFknHjh8AwqGbXIi
5Kk59LwSANkTVj9OdjbyA6Th/qt0jcJm7VyEewOlxvPdupjOtfcBu+R7wJ5GjP0h/Mq/RWs5h5fr
rKpBi4Y79GqwCZJVIb+qLVUJfTe/TR3ZUbGM1iHDT1QcCwYo+xLwLfDcYHaF5+CslgRf1cuELRQg
6spTT+pP8RSrTYetCZvUACnGHc8JvTq3OasvzZngqR7Za3A7aVvemDep0a7mu/MwxOPplkgGYuzI
UI3OA0EGfA5UUv77WJUXbi+Gz3wmjGwCNzgjj3bFh+HQMaXFKicWyuMsw45cz/FGqdtsefkNcBYV
2dQM3OgRY+eNkY0qqLrJBh7akiHtja+YsZkzV7h6FT5OBEul/a5dC2pMtWBydmG4z6RpSTSssi62
oVePvMnsV61VNacBd/MCu/ob9+GdZlJE0c/AC6oWcTB6ezCjRbbDG5ricyVJffOmHyEDKRk+dtZN
frtFsqXzU/DdNS3myA5rTvIZK9c02lZAGwZEFOYK9RlWlZN20TxR/qqHQ7/ejOuQ5y90mWaBk5vv
dJmwTXuEJ/zA+Z/sGnEZdOCQ7Ust2uybBMsluCMnKWnFw6kE+C3XdX6Vd/UvbTs0Moqtu/9P+Rie
DE5wOTJjNKDoIW1nBuDIC98NIFJHrOEBdHzqTbSQqhXMDsF86AQ4U9GVXs+8LLMhcE2HYdwDQwwO
AJ35ZREqhAokZa/H0Y5ssaHKZ2JC3u1cQtTXOnexvxCeyggm+Ydggi3nX/Kv3KW+I5zH/EuQbG2T
jF4eXLq/lELf5geE+lyY5+ZC0SHYQ73rvyRxSRTXuVunH7/NSpIQ2KA/YisNahloO1swUsZY9BU3
3E8GpHx+6ffpF/X/BnQMgD+CgV/I4wZHLQBw2NMhOWOo53rXGZ8vNP9Y0dQyEflBF6FoTBw2Sbbi
5hJuCIb72XKuAPbB92NXIKnIZmD4xiXTOb4FtBzV7U52zcy9CQ4wWf2ntLMH89wpIOTUZtfir0FO
M00LPzsmNuOhl6CM0xLw6MwRi/PVwJxRXUWFwxnMYgN7fl39MXHjWtNU/O4Hi1R3le90xtouwyNh
r6xMeTdi6yuevqtt9hiQYRjeqF+ICODZeZ+Z+6IM7ddvNroD1kvUS9t8YBbmGvK2QD3EoQ7iCvMX
Uyo0Gd2yV07zynw68hFUNfeLwSdcrRTzK4Lpra98/9vKL8Pg/BGzRXz0h+Wp7zWQDbpXsT7m52KO
8Kp3KMRK4dyJTGHo1fBzEVSS77O9+r/UgQuZP2Weti1NIHwrb9zHNBI8QYxkLkl5ZL2hrPJ/aOow
e4AXv/cMBgq2pFB7TtTUgCaWEDETxUVGFyfOzJTRHKuHvbZAWsaW8YVy/XM2ahWr8gyPhtPZODMe
N3+mJ0GVjFuxck2u/wqA69ji5IEm77IzLHGd9Lk1vSAnYIKBeYKqtrc2ocPY6KE/FMup/lBMF7w6
pzffN8LExg7EOVKO1hftXA2bkHNZ2JKHNByQFSfm/2gLHrVhVR0QA5T/CDGW/heuEtXID4kd431A
mqDfJ5kEDt1mwABCd6nBpwF07xJ1YXUPgSgnsFjLwroT6nVF06ua21kvSlMX2fnCsSCb4AqSwn00
LmvqQZbub0qcY1+8BgKuynujgGvMXZ34GAAPxprgF2JkxC0/H9NU4m1KgLMfmvHBbYjEv/s0rEXx
mw+LzNpS+BuGwqm0Fs1ljOonn0flDLD7WaH+aYlHI/mRCA8I3Y69e+PRimd0inzCKXEJsr7psId4
tFtWvwwN/IJ/7WDz+0n5LnNklA7DNWk+MB0Cdn8CG2a9sgodkBIQ0dufZhvhXr9q4RZcTr3C1ZcA
HB+W4gx40V++DnKh9ujcMqAn9tR4yCtJS8R9skFDz1SbXUgoHOjnBmLDa9KPHzm+A6Z9Fgi4jDU5
54lSXUTlVHjAnJXL2z9QeVsInfKNVJEnlh8Kbp+OZfdzinjmmXuErO2xKNR0YKGEIKlHZGEsdQRW
pnyJLR7bivcXbgdzyEAX+W0g6gdEN9cRbty60cS9wtEw2nKPbb+HKpASOcYfM5u+WnTtDTNMIiqV
8KH3S4Ntv14sqhsPaEkwKg9eWO5865M8n6m4cxxM2rkxfjXcifxkKWYoWNcTGnjLpT61YVYaHw1X
MYOWp0HKpxcpo9vPT0N1Z/rB9HwsNsjMmWi0iVfNKincM6Q1bIEDMX/mu+ZSLVpoGcyR63VZO8w5
H5byZ0oXeTxA7GHfy6pswS86O88aDoGpR/bSi6tm7bR4G04OFiNukhBoFDWl5vDqCCgiB4KXwrlS
oLWgqhDpzegFapu9qDz+DFjmrd04MnqOv7I5K1P/Q97addAMAXxA9LxyqLFsAZGA1Z3iCOb7S3VF
Durs/Y/ybT4x23Yh86te/zAhV05Z7ejDV1Xf8FAMt3Da03xTsJJGXVyjyetqFBw71ZXY6ffJJ7qw
uvydEiaqzc5UfmjTqmI3mbsBILD10TCzkkITkqMO8oi9DwUvK55YJRbOeiTFU1Cfub4R86v6/psa
6UNMPsV6GxeXUbzH8baQ/in6b/0CPjNgjGwfki9s5aL50mHkIVoVMQeEFORy9oIjkiN9Ry8zWQiV
rzlg7BpAMep6Pjne4KrfDLhgSj4jniyJZ28I3JbhHev2Qf3Hoabwit6GYdPo55RhHsyn3t/XVOzP
N9dLgt+j8JqW8QjyK+1pvv8Jnz3WGr6NjDLqNjLAlJhlJzFSUPU5+esoW7Kl0pttTvp4gNwjQMWS
PHxWBKjpujeoiZIVOp1gkyNLSD9HZm2xR93Gt/5mwMU91GWMogCkAaUPzz3PufJs+AxGBp9Nu5ob
0aWJY4UqhfWNEcPVT1Z5cOLLsH3M2DP4w08Uf/vvTUcsh0zsKFWYBhj5w4ANMZ5yilvpwKSwohGc
gt9B3E/Mxpv5udOM34bvMKFNpbcss9db+aOK4JyX3ve4PDV9YZsoymTjk+Z8SZ30EaLLLSQgaxUm
4fcLXpJpiIsf9GWzEaU/g4mgdFS2DLzxEAEXUzx6jhgwtnFoQ1R1NZg++iUk7xjvd7UbHp6UBDUT
7mRXkmKUvDqmnsgW2HqDfKb8Q9NAZmVAVpxUufCpgn+RDktw2WC3f6OpA0So7CzgOEcFsMOYfbOf
r58Wq0e/PeeTLTW1G8XdMsAmw7MSiuTLjvpcyWUj2puRuhDM6tc48i0bMH07UuNWKDYxEmaEr5EU
SmjDKtpgOaTjItuXQZC5iwoXX1k4b0z3ensW2c3qHPIIMkZrMVlP/uyavMaIYj1ndxSg72bAlQFs
Rp4/+Nm+sXbUwZUttOUC9aWyK2piWIpdBoQtxEF8qsNFhJI8xE49iAw134eYpRsRHR7jtT769icv
lo7xkY96AiYT1Ipj4jiNISVIxAQG/nEX0MCAkxxkcCTQwCUVm8yXhiShZdqkAyvsWbOgn9KRUYMw
Q1XIUA4ZuHDrZU/w0XY3a3aV7XSAGvWWdRt2z/hDCgDwDiojKb8YFah0aG4bSnBF2loMMt9s2fz8
avjBqmAjaakYBN5HvWGE+QDCIzgi3mykg9m/EStlHXuYp7ZECmhPgRWTFH3J9VYmBLTFUNotUzwZ
HReDPW0NhymdCBOa64xzoVtEUkUYsSuu/WnXVavOyViQMq2w2H75/DQ+DzYYoKakCKSsJv2NBvKW
oU0FOxqheAqno4Ytp2Sfu28FWDeBrdJG0zgq1kHqP7Vnw9CrrK4MIibaM7iBpNSwTTAgH0H+FA/8
vProSuqCzlhiJGUFoz1n2XE9N1uBQaQJqOn6nvbvApzv15t+YXKGWzJ5oOApEPlaUrkUQ6Y8D9Xa
S4hvBqZVMQ5KlZaafZTxzp32eo0wJ5CHQ0KeHtZojWfUvEv3M4XnilaLx/ZjIuQG5gnz9RYxWrjg
R+tJoGoJfbDMQ/6qaySY1q62q+JUMDAqEYw1JS8jTm1Zw4bes8GpyAsEEEPzRtSGkqd/hkglISPK
xMyWLHT9kjItiGVeWJNYGy+X5saP8jI1+YVfo+y3K1ZvCqYM5p249fvfHoEHXdoNeFy+R5IBOirf
gJSyImhK0WJoy6VyS4pXl99l+YIKNhq+ZBVVJ2Uy1ksAW3QkNXmBlhsGv4XAKI7PrDNQL3Bu4UXQ
OP07+iNVuzX5fUBAolQnUfhk6qMEe2CStcOUqmchLT0roDvaxhTvUb4HI8P4GPbm8a0+oZcp4Pyj
b20pU1x8KzVATXR7QPp8BoioLKye00WGGpm5QfIZAYPutcrr0I3VsX8o0SoNMgWkSixLexnE/spY
UodsW/yEMJjLK14eNT2y66A6TKBla7+U4JP4r4L6DhcGIQ05p8j4FzVagWO8syIIwWTxPQdSx2Se
7IafsYId5ZP5po3lRgseovWpAGNtuRplFEwJpfE7fPQGxAfeAW7RVsNyCQPsPbJgIPA4vyYoBEyk
8ilziaFX8MvR6vNjDfx9nQVOx5+Wpk5XXKQA1TJ2IgKzQkjLU2MtZyYXyT7gyhAsiNotMzAwAEFq
5gzbce+z436HPiF6C7oNOVHZ916KYGbZAL4Ri7XFGcdB/uZFH5RFpGO26vGQJHaPhaOC78K6WeCu
YFbLNo/3yZClLSxIyJ2M7yryVlDcVhTwRV4jmfmoFcPOKTpgkA3YezpuL8TQmNEJOEGLQYPUU4AW
qM1hxw1MtKutQPmwhLdKBSpQoyc4vls05cTU83c8INOewRWPBkaFWYPHiGTQztTINMmWfvAlijWr
qxDf4lDwY0awN2n4znBg9dR0EDBB+amcrMX7qwdmrJ8KZh8jd7SsbydZJnTPwG2rLfyGpINPdUHg
FCBycqLq6vft56iIPyaGN2P2r6IG3Mn1PoVfw2YeP0IJ+clgce9oH7Xk1s2vWmhMQ18CznQlOtcU
LoP6Ao7H2is+ihgDqGnKdF37qPCw8qSfMniGM0lJfAbsGpXSU8jUZpn65imGxJZhRRBP0NUEa91j
HkEXntA1slK18QY0nEamfCoA78vRxEdm9wUkvJBLn9OCicZjbhIZ6EYUI4bbcrfwTBbIXVedheNf
fqJwrvx1R4oM4AYW4f21da1bYfmrPvJ0E4QlI2n+4rCRKCwc1v/l97gqyo/xNx48GNizHHBOZfvQ
gb5khPuC3ztorS3wpTt9C2S6YgPc3DM8pUpM00OeUCRCYIBZAUXRDkwLeclS+2vunIKGwfypzY+V
9ZjPS65ElBP0rumNlw9LsLXBTg30SAVtDRRX8P+QIlWghvqaey6/gHad6hsofFGKFpNxfYco9uK9
MbhkwvUxduCPvv2SGJlW1FljiFvoQnOhc1hb43Eob0aOt2xtxJDUrHXO0msA1huimOIXhcInkS7D
+zB031R4hsxoURMcw292kWytpBbv906OvyHgMQLB4zwVuwZWQlYnyHNuJh/zIMNvll6kIiMA2ob+
ruX1abhMO9DkCq0vWwaU/58KAtL/Oyn2WsjGTH129dBDMOXUp8hBYKtmEyMapvCSWxkrObYWEceC
QAskumOGke2mFbuOLX3IAk6QrpmAU4Y70WAjxBC7lugxwb8Wi4SVH3s9e45JK3mguwRfB7sCyvay
pTmjSZ6GjR9WpJZA78L9Wc71RbDWKO7m9k9q1t3SH7EN7mtSTSNAPbVyKVhFEJ1Ob56iwB2+dDof
JiqJccxPCGMzJXY1muHKS4+lDLrGxZxesOc1TTyQbgbZMNX/Qv8QKCdOA9Og0+Woq1/GJ5kGoH0a
GxXMEhDoJnHK35SOF/MnY+cIAoCOlFdBTxqdi+jcMoBh/KeXrwDKZHHNuNLKv6F1c+FbpVNgjSKC
9IwrXETUKsGyoiuxqFfciQ4ReCRbKbwgfF/yy+SF9kVPCzH+Me4L+JmweHPqIqicRbsc1HcKYcLz
VCKmCWFtVpHoJe9NSmwjsPKYc4VL6SPmFpTgf+O2Y0gZg8khPIE5OT6/LWdit+XseIQX9imscNaD
cBARosMohtrpMKdpk2cEuJT4Vs7vG6l1dXUtzYXafs2tuJIszHQd6A4/3PDVeBeIAQ2RP2BGmtVb
nEXkH7AiICR5GrwVjdnsZ0LXvY63FVYMGxPxhUEIUywaNV1AvsoFVYJSBj5JUCxLRoLEmYRBiAnV
bTWjTp7Zq7WR1S4mwtmko1SveE5ZG1LZoy4g3+VPDi4Go0KRoTiQ2GWse6wFaYUXgnAUmI9I6Spm
4vPl6Q8U22x2fLGlCYEAN3xp/It06/PtN/30OP0SmsgRrQd9vh7scDDpOVMgTGH1qk3bg54xiEFw
SxgCGCbs8sSNlOi5XXEDeksgG/oDlzHLFh6I6eIv9fAo3gcEo+xQJscg3CRctAVxuJuK8ZEIo1wY
P6y6+PAR7ZrM4JBIsaTL9A0blpSbnWSHrYnj1yRmwq6xavA5SXvrhrabEjK9pCRA8Ki8a863v5DQ
mdHfw4xoyEFvvJIt0ar/IWugWViOakPtpJ4jeZ7tZZE5Q/ZDmxatJNb98W6sr1q9azInJROeahVb
7Ntjd8E/C+gPf2ILPJvhAbIz7o/hxdyqZ6kcD3jQHHlW4XDsUTpxpugozHmulwzjbGmZHlUSqRfG
DPBehOP3kG7Lve+iR88ebE+IpoEWzuoY1cteuTbSCpVWytP7jWZhUG39hCpq+gOW7w/XgU3fQXgq
ZMfzBsEyqYhS2KPkRHSvMShIPa288673wwJX63uTtIveKVMmlsYun+OsQY6ULtCBeNyyEuQroLnk
Ua4nex7sU5rVOH+TcResG/upucVD8/f86zMlpNwoMH+T+l8Tkw69GM2boL4QFMePqNxXd0TduPuw
TxAGpqNpZ81x68jM+GZD7L6Tc5Ns6/wz/eMCzc+Tly4P2UnylznoZCAxM1BFXqQXNEhMaErNIbWS
SkimfPt4+157AtxRqSsZFYx6qbIfqTx04nfAv5VBetFs6u6KM5waFxO0a5i/zBmEGJPURpRO5BlN
WB/fNEDc7PRptPy9fGH7AiyCUWEDT0NsfkTlBuxGZoYGypnHfavg65qdF8mfUngjspM3xDM0gvOb
VymzDhvaAgDe6FRBKgGTTRfb2bAVPP608skBzUqSlVIp7VBQhNS6xm9AffISDm177nkvGzwHt/cc
itMuzMljmTBrEYlZIWx5zGck9RHJiS9SzsO4BanJPpGOIBR2PjY1jCLA//K7dUvYvCI793aViCj9
T3gCm0GZE+xKu2be8QLQxeUt4u1cKs9unCd9YOrTxa38LsMDB1xRdYuesz2orqyxdJpV3QV4pXNF
Nzb75Gfsf13xd9CPRkz1SSXgxqiu6IYYESDcSh1unmBl3PxTYyGZRhDBLRxjtB5Xcv8TFrxCwPZh
vz0UMkJE763hbLG+2MPqMsLpWwezn2MGZ2erctYr/4RhwyFEC01zzPzmXXux/qTOK6DCGP4BXXRr
VzyHCTWwzBUKHAZdXRyi+9sy2ZKgH8zOVRzldOPcYInkjSjomRWBHLY79CMu6GgKSK5gi/hy00Pu
Foi7kNrbiejbVsIFT4WwGjsA9T+Fx/llraYNjqXxX2Sz0cl3EnugfMEkUXtEpxGVdbMQLcJll6L8
oyczEyiDzfRjMcTfQJCNj/LgJQPytHYFkEnq9vLAAwaqgxd9UU4/VbDptoilERIsA2rG5cY//eBo
6a81J6LvHiSnX5s2iTa0GdZKd9oDjMUQAR3LkxWdfILgR15XlpeQ/sHNaSeb8qsxTohq/IFzb4eI
YpVHe/3Oy+Q7hosrcJCwGMeEX2/GZcWUbyS1ZUlkUUrkKXs7iCSzFn6U2H9tOD1eQFtG9HYS0Qx4
ZY019nNedqYEFLpJ+6zUq7XJvjKmrGucRkdZvePwY0a6riVMj0t2vXMYrPIKg42EPn3yxJ5tLd6T
P6bHNEb0AHxpO8xt5l53jCrjq1cvAOoqcSvWzyxPV2XTOwPqXQqDt3TsWFFG4s9g/nZCux3luzGj
Hg5V8pVJnioqqPrp+T/jW3wvq/GDlTRQMtSTDhtgWToJ/o7qIpdm6tngs0A85y0d5HhK8m+z3EJw
J0boUbXrfPxixIYcwzXdNv1UhHWWrtl6yXd9JPFDOwfiQfN3zE/wFLGKw6IRy9CAXEOpPgaaYQFj
nYV7AFpH4RTWxbyDZ7SCu4J10nh7HcGU6XX8l/8wps7C72b4FxpuLf+o0QrCvE92dpweouFe8DmW
TtRvcWm5ITYJi92XYGvEywsPHMmaM+5rbUm/9hpw8fYHJSda3lplNNrmeTD+miNi0JC4N69RJbAI
qIfCTYRrLFpgy0W3iQqVyqTDAAf9l7O1ZSyfOfhl1OwTflxKzV5cotW8reT8j80/9DvtvkCk2Eok
3lH/799Ab2BmaMfQWBvpRU2OonGsPsuGOSS2PkRa3NbQ4JJVQPjuaC0N89mi4oow+XGszlVhz+fC
r9+n1NC4SdmZrfgHsKU10CAG+8B+UJtNbxu+y7FwtJIVtfIzLaLLXa1dGKjiU4crQvoM8+F3eZAX
+IkTFknv+DyP7dsVL6irL8HsBkdGOuKN/APQjtNexfjVoxBGPDFqS5r9aOG/QHgwF2tTF0Fm8E+f
F1stn7W5uIKKShMVfcwlZix8q5UTxejb29TBSR9/Jv1cMboZZNy3a/EKSGz1XonlqcfkTLIY8QPp
ZwHy4Yh3BvUgbEAE/eo6278TltakzhaLX+hF2JC+AkCZ3UWpsUs5SWg3LKFpXeIz8hrRQt2GdgbJ
QYUBDEFFji40dQqAkxfpGYdfcNTRtNES/E8A2L9z9GgrcDqbpHCq346YWn1dNRvwYInKyKoj6n3h
n0ioIShLOCcimwSmsEv1FDJ0Z74oNwNZCeA/k1MhEPlAjaAQLLr4mtcS39oiJJtLspkKIYJmwrFE
tn+AmBE8tWBBflD31W6gHnOQo4Rtsq8Jv0zyN79uzPHedirsBO0s84prwrqIt8z/+IWHnzEAkg8o
B3Bio+X7So3sO4E94RaGyxE+gmQbX1H9sYy4+9jevsA0aRmqWBihbtAsZU//a7Dz0pn9G9gD8s+5
CTsp1Ym0tTIezfpBS4/BLPsmUmn6e+XOvuLTn23ayktemr+o3JGtr9b1ulNtlWGPOJNkpatfbyk0
aD2XvgPZowDQDNEJ8gPqFXSEMxTAC1YUupkKm3yTnbppqYnriU45Pg/sRun9HHXYU6/kNgtaNwnX
enfJdjFJrePCMJ49agt1wXbXKi9SdRGe8rTqGWcJxiGYh3WIVYyPagcx8S27+lMdnZB9Gr209a9a
IBj+V7GJRDhFUgR4KTJdF2SSqR+g7mYcQoYAUF2ovI+QUugwi6tuwz1JFqEr/1A0+4S+9T/SRr5r
thusEeAjrHKs1I6Rtjo86qLi+sPikh7qWyjvcm60rUm88A62SeaRLASSyX6z6Z71S0gtdWqc7gAC
Dhj00gtI0wABAEfLogQEkeDDBkWZwup61g9yeWHgYGgLODw4vS/GDUGtxPU1T7noLQJUgCDomNIQ
phHMeAC73Pe5TePZtPPNHr+3/lfK4WjMPrRLn+8RV9fcWRujhFrCmIO0pCvirp8WYwBzTqcarlhV
kI+xNd1OkstATLGrFd0MWnp+rXRQvPf5tQLH3wVe123ITApPCvHtJ+AF6dpSFjqnKLqnmL43IRLA
Zto1RMtf9EcL65uoX8bwX4orZC5mGVKWOsiKrCeqQ/tg4Idx1YdrhUEhd01s5sath6krHlluvSl0
Pgrskh/xElddxkwIeQOB74/5SmVLI61FcResKsMNfdeq/xez6Ru9eILfJHUtcGsFP/2SSBIWtB1j
RzbGzBQoNnNIAdgSiyPxL28WhHBY/Y6KDZHA20aAOHfse91t6lVm4j5C5zUzHkzuoY/OgXu7C4st
PpTTcndoPqN04xcOGk0lPmOzpEmqiJXEnvi/Wq1/ZIkHNQ7WB4zW65u4j7S2dXe66P2ORUVxHTkM
o+HB7lLHYIRyROzOkeT5IOCUF3M5mjSpQd2ECg/NhK1s5rgK5nAXtNvIoZChCQ0M4Rc9JR1cdecy
sGa+LSQeCIQHgecCGaxUXhXU3XD2XNchoSqon+qailxgOc1QJhi/uhp69CIbtUX/ow6sYW1AJ7Om
kEX1oLz0eW1tepV/KNq1zllM4ShFj4LPItXPjPWtm0UojaF5Y+ng2K+TlX+FrIaAS0XCsmZ5xpUP
aDAzc85a7D18rvSLvC2cBLHD4VrEmMyxACprf82oyrPEM4TZqmPPtlG/fOKNfy3VA3GqOdFqlFZF
fW91J4S19RjrL/aS2LpzrEaUZAxsDzw+8dKrCyeyqViT3OXVNxkUQ0TaM7PPuFZK/NHo8NHFsIlz
W3q3aq0Gis3vv9535WFQ7Pqn1b9DgpRr5tCmPiMASvVDIzc+wSrh1GcNnQjtNW1Qna1xdM2Fes36
ECGRuQKSRbW6gFM2c4dbnIBS4QTKriyMRY+QAsG6rmO2cjBBvXVmnNjpfoHdLcQQuSYwT4wZCybf
ALK6vx7eJQwHrXOphCgVMoYc8Q12Q/mv/7ebHCU7sItGSsceNa7cfvwqUQkOpAA4LCy9OfG5jf8E
/SAkM8tEoXHwBbhVuz5myIcJHrkEfLxjvf/12mXxYKkIFo+k6Lh8Ni3U+LvJRzwb3yQ4XUXIBnAD
vgPHjP8pNxGOmA49rs0mYF5GzAIXagk5/4s/NW09AB1Y6C+Lp5T0AQr/TUQD39nAI9V5eTBHiqFf
p1W59JuCL3thJqi/UiKJoGjBzWcsxlSBJb/NFhftrgpSBhhgvm7diQ0EJHduY5fiUeS/uYuyRW2w
01ia+pHJQHbC44wEMvYQFTDWJxtCI9kYtR94dMhzMzwD8w55Fvp1wKdyHDxkUrOzHtT0si2/TMEb
vkdCFFpm8PVRu4toZXMn+DQ4CXxjLW9V9W+2gE/fBFYR99Wht6Rg+9K+KBKMhXlB4Z/W31W+CtQP
1rEjTkB8hPRu69IJ1y/jHlWbhCm9aux7ak6+ZzjKDey/SxW6RMkYza3vwDCv+ZBjHkNwGuOqigB1
EGW1ZwrF+YKGjfHsDT03axA8voTtwivZkMOqtbtS/ELukzFBl8kh+mBr95cM5ybaKuRD4S1kQVxt
fGAqZKrA4gS7hdoR7tApesmwNWuU8yk4iw371LC8U8DxTDPskpSz2j1GjjzWuWsa0MLaZR/4gcq5
Y+tMfKW0xSbGKEOf7QGFzOqG3cqLXS7UPl562WYbCjpEvVMPmPglQTYiBpIRJ4Ppx2swHRA2dWRu
OiBxgFN+D8fiFmT4B5d9eUVUZQwOu9+jcE+W1lUMQW8yWX6RTGDaKiaFnUBYfATHhi1apz+t9oZG
nmGHme7L9a/1v2AGzChiROFstZ442EP/rbNJo/pjsYpEcw0DuIU3pF9Th4M8+wWErf9LK5t5yAfx
Goz+eFtBjWUP/QtjJLRbuBMs9jonkjc9088PkDbwVBlVS4yAFFbj6U9NSGy6IHqMaDpCmDm5zFdP
JUALjC8zetB0sq/PaNVO0DM+NDLjaEsIE9tYnv81MlTn/wWr/UALi8QJzEDqxiTxobFoEWbybZBz
A0exnOepDAha4oTFs//DlcccBmXzlsKVoNBpVoFSvgJ8tM2b7LQeJc/auhMfxAfmPzJs9mxMrwz2
HWt3hxBBJ95vjKWwYnSR8LVZ3eITgyFIwAvwJPysZLWBw2vwktgKkBaZeex8twKTaJkDgMS2+c7g
RjTPuuJHZVwjvuaRMVNZHisDAYSDSgE1BLZImiTWrYxT+U75ShgKQhU/kIsdl8lhtcz7JZIAnDoR
Nxu7YcNhXn7FYsSGa/7OCExlcsTaBOMEvnf/1V0ar9uyWPmHxI6KBXnneO2vilNxR5SL6m/asu0Y
XwoKd5RG7IWeEGrg9oNrmudCKNuQzobYa2r2vOgoU2ATgs1PMpTkgzuA598oGKDasR7slqhNZdgw
8gJnPPKxrUKUT+jg4okX6k7cswxm05nSqvdLLAd8n34x/46Y9fMECAeOrQNXGhNWripYHQJwDVox
yUY4eMAL16I5OlIsE/ZjEk+6qE8E4tjjg+0CdQs1GYqcfqnQQsw/BRlDqk5sov0mZ4jKAFvjmkCe
S4bzasFAj7LoOiue8cI7HHgr06MfgTUX9AtWODNF5IB/reWf8Gc04USZUTnYfP7j6Lx2G0eTKPxE
BJjDrcSkHC3buiFst80cxfz083GAxU7vbLdbYqi/6tQJNQ/d1bxAoZK5P0yRGNGySdl3T+1d+kZn
vxAzq/dQXqGUkghD5W+DGvvZvqNlvbw8F+9H4ghbJ4GOTnvbQfhg87UOCZH7BEoGnuGCc0GaG3IC
koXZY0P6watBX8GB4krXgPagwbwuf6E/4f0s+cMBmeBPc27Pw7Pjs61lhPU0NKg6ULiRtsWBiUIV
Ez9Srlp0cjveGtT10AZ1+mE4fPmN8RewoDoBfrNJA4QUJnyhiJxcUbOFNTSKHHAbZ1qVABVOA/Go
L38/ZzQSZPKxYbiz27hnqL1aWA64qq/bM7EBgBk8Gi5OLWuSF916hZMGZgosc+M/8+21y0+49rsQ
rR76dnkPeGkULE2WN8BKwfGgN9rDb3lRXDgg7kDF65Z7+nJ4A4lyp7n7oHuPuB9/0eeiZLi/mGiW
xcy6+ISgPbFlWoZgbjrUMhQMLrWHaLqSqwGicJW5O3BYmUI1+tJVe6OVp0L90tBxe5v6LkveYKyw
JX39Y3+LLcESino1Dzq6QE4UeFYvdxGd8BhiMYA7VsFYh9c3hjg+PTGiWs3hyG1bB7SZ/MSCouI8
eWRZh1MKmNn5iAlEbohUKxNrPz7ccjawf6UaEJyFNyIkUfxEsZGgU5SBW7mqUHSDP9ZL5/qPwoCO
uDqjMwweUDXBmEgLUJDfEjNLZce2FsksQYETH5TxlMHkjrSYPh5FS4dX10p9oGIBM88vyjfUOA3n
pSWqhEXCGisC2PdC7EIsWaAgdblyRrMWYLcmG71xXqxICcebViyOwSgUbMdYBzY2IbtDsjaPZH+p
qKuxJkARkWJW7HTFprbcApeGykFYzYuN3xcjbUgGET1N6DAnwppmA80WB9R0KRsIB35juJix+4J6
XLJZ4Ko4C28ISgbcBxg3JLTGmNvB2untA5vETelbZ5Ft1ubSEWRt2KQse8LNvMzuR/4g141jvQRW
5sHHYLzGUIlaSO2BpJ4/5VO+T3NcWG0TXjEeY8tqcU2EFC881xmVJgenBehN2WX65DCGIP1Ft92e
0W4sOD+D7h8L/ekh2SfuG3aVgG/TP+g2GrDGlagGNjtc1FBfA3vx2om4HeBWjXhaW7MX+omnFSdO
DKaLH+oAuQDgj5LEu0zvHfCEufI1JyBrlbyRRZ/Eq3/DP3TsJLGaNNi/wRdzJ+1FcOGfjN2cLRyk
yEZZYVg/xgccFaf7UCBEoP0EnyJ6FCEbAm5eUCjrfCoBCwEW0stTMlfOkODDj6PkchLytpMOBaPB
6pxIsk3RATjlR1MTuy/tvf02jq2/wcYhIJ0Jeg1NMYGthCCPa+ubRWT1yTZlBkjBy2npbtaGnyyx
KREUx+Xpwi5vbZAwBVa64phPbyrkys/Xjr3xDT9Puz+8WE759Bzv8kHcvhzLHz91SjEbV/qZAvI8
Ikhspjhm18o/7TQ5uZegcsBqiqyHJ/pH8RE8rHfAU/VX2WN1je+j3z2M1YFlBY9IzG56lf1Tn9qP
5fLmiW+EJm2goaP60w/p/48Nd6MAHF7QA+h+FB7mPiyIMM25QA4kLWOVPsKjuGVd89ocGI3F/08+
TOLCxwvSwZpSTinjegqQWkBY4J8kPlQt/gPvYkkQDGCseI3qoCVbYgRD3A5RzLwciNAW4XgYdk4+
tSCefc5mmBE62bnDDpZLT5Q6etkXFHxei+Wo/TAgBbJEpk2wFexSWVgTEoaxG84+2Dym9yr4kjLB
CS24m+M/k3WXN2OpsqalQQyKBo5OGO9MtOVcouhe7DkAPXvXfk6TXZY2NJYS7tNdP5SUcnx6JXoV
fCPWDM9wY8Pf5rUGzMbTA1Vkp5HMt644LDQ7oSiQTb6ZHgjB9uFWP5ODuYe/5EtYIc67dkdk05mt
fFhTYNBzCQyaq/oovgU8GpxVB+PoDZ/R18JBXU1oa48yj9JX/FwoK/jvPUjGRKUhaa75Eyyerdo7
lX7Rg5FNhWRrLf5S8RqJf1J71QfmQ4D8aCKxR8M/YYv0OZV3/bH9jRhI/oJ2nSOP24of2kV77co3
koWchYt06o5Mmm/Jz3Bl+dokjOPr6hTu5AeuDCJ9F90Xq8S/Ttk1p+lIstQOewG8AdFPscgq8ZtE
0kFJIOrDJBKQ0f4kEe1QbVwEnMtwnHwYbn3lBeJ54xoA84P18N/R+UCdBn+JcriJ6/CLhhtnih4s
8a/9mS7ys3FF7H+34wfj00f4IGGBbAi4ScY9fJeG1YVRcfpmLUz0VszW/NG8l2cgw7qyk1+qMy6o
IMbhxC5YJEiR05fVGwYDP0Xv5MEaVGKPYvUW+9E/uhTkxFRxWgcofiB7pH4Fb9JNQ9AkwslsPfEt
PHJvYMJEVGyUIEB9gKYY1/LZqWkclLTBrKGiTyBALq3e2a/UxmKDxxxqx0p7p4biF3hqTyzr3PYd
0wjLEd3kqiFLX5mtHR+s40yczbCEmla8+cT7vEdgsjSsr8U2+LqCTSo8yMOCGhaDAJF6yx6Z5Sd2
FiGjAwxfCPaFA79lgTeQ98KW5XS5v95zuBrLMQNX7La4ih0I6v5HZay/FFey23N7l5ftGqAWXS70
+OCNHo7LxXFPw1179/A62vWDPzF+TNdmI/m1V295VAH9caQ6V+f+Do5Dy4DF6tKuYOrBcQXn2rQr
UCdoAD3Ue5udv+QubReTwya7a3CcySZAvQNfBLObRbem8P7h8nDY8F6onzQSmC5LV/gDx8Dvfmg/
ExouHAlX7bW95D/jsYa4ATCGsyW0i9W4BW2bVh0MFR3J+GoL62uCfo3PFaoBTj2WNJBQ6FRvb1/J
tQbkouH5M6hE2OvCudvo+KnW8WqfbiycoKkgGa5U0lHDeclDkkH4L/ya7/KCLu2XMpDw1OJlc2w2
o51ixgd9bwTTfeiP6S84SHtUh5xl+pZ9+rY+sEtBiVRCxXwuZrQwrlKMHpIerSCOOBNTMxABGRAY
BHCMcW6DG8Nlpr2uJ45orlT3wdJCxosqdrBRRKTIGTl1+3FxPnEb4QDQgrlIfsXcsb6Me9JIPW6h
BAHJhsEBf2PJhoAgpX9hm4L7Dhpxkv4E8jfsOLwoiJbMb34NzNMcxBYtB0Nfo9H+px1id69tlyHW
ZnZs1H9NgjU+Ynzcm9L+iw9f4xDCqwABDZwxRGzIra7uKi5hQHuIkmC068guaOy4IpJ7aAOPDnbP
+XdZvFIvAjZ/AJrpVRL3VbzvkaehOyHagAij/93E6Groejh6dh8JAMHngCNssppEh1KSwLsBNRtt
ufyDI9ncqTAzya2ykxfk9+J0/sOHVzaWfUl+o2iZUfXnsDag8D6LTaew5F7QaijkbOeAc9vmAJeR
OZek5GfF7eFAxLZ0JpLEwSwYOj6OwzpdulwcXziVvN61jfKPLTAZ3qLsSXwrofPb4NlZGDw1BLXb
UEJg2PJ8qFtydcN3Y3KLf/WRFXP0g8f5uDI3sRPdMNi1mx/zdTYCFyM7m2aCKE09O1QEKBGEqoWL
GQWyDPxJoK2uugShHpyfFxHkX0IEbp5+4IWrD9iHb0J+o3QekabS0dgZvUrVs031IW+uTe0i8vwo
7afew1LUefqVk+nMkrbydU6RoD3XprHOSZCF2TY8DGlXjJeWa6U159IvvwAqmhR3G9BtFZmOK0po
KXev94qtN93GrOwYxYUb/sLCPvP0YE1+Hu4P6OFMe3EKWOr61P11/V8jfoyFy3QUf5vDhKmMm0qw
6k8ktA9z42kQhHaddsDuL3GEz3XxVkXb5KmT6NT6VuGMwUdseP0h2UrDRRsQf7PdaeJ/0XiPAJov
IctFHXnx+AeoF7rCuC0HcETTWSzIGtSe783kVWy8sXQowG6IGySlnpVg4ecGYMp0NWgfZoNHAKNs
VhOW9G+sVn8p4SHRPcPXiEj6dYBYPsV0dbWjN8Tniged2CFX1S6zdCvbs6keyKOaP+GWaCxgifoI
yQHFWZvFJTeQyx15NTezRlUgQo8/Sct6hS3/gUg7ddrIydasXVIro/14rimWG5vfeIw2oP7LsDfT
SH7/k27wNC2Sd/bhOxZseJXITz6SQmVBswQXJliHAF+QbBCUkSqoeTjJlyQ/qLa6Me9MY725Io6G
MoT3X6m42k791SC5vryFZ9LZsUYtWWc3Zn3WEBw2uDCEkO2DbQLq86etVBSHUE0lmFAe5PGwIhxh
WZVx8qJixu5Qx3KMfCwWAEC9F1bUHJY1ckif6GsCW1uSZGe8xddLXKOO73GLyhaSi83SU9gb95df
+6I/3CcyJgK+ynfzVP0GIdpKvY5Qxb6nK5NM+GSn/D6DcrLbvkyHgZPLuvW4ka/yB0BDA76Nrfqd
NwggRn4EixdojZss+k68cGZbau0JBjRi0ucByhM3UnUZw5COUBQ1uHb4oH4zLs5YozMTDgsExhxN
hSr29MM0zDHmYAlkUBdebgt1MUaL4svKRiLQAOGP4Fe4B0L9Wqz2iVVYJ0zZ6hpCMV+Fp49nIi/t
vrYlKKaAxL2b1XAunFzzlN4xcN/Buxf9BTfeHlmStdeR1IN7r59VEwKLnxSnWXAhHGn6D8hEzn3r
XPytmVRpHKu7AJP/T9kMpLXi0r8Kj+YiXlrm50jEN8aWYpcqEMuuUnuh6WCdgdkBpa7MHABh6CSY
AvYMrJUDo4LGlg/CxPF/+xzBsrN2KJx9xC5X4QflBnSrql1jXxFppGPvZeOcDefROMDKyOPt2K6/
K5diz0pp1NGvLjvdVOMcR+fuwJJhr1OOPkPnBCaDIztHgtNZjrVDMVtnO1r1etoa+lbmfBtgO60J
W8v4FFgNEerUsUXrbZ5qDuxUQZ7oYUnZJrxMxH7Yle4B28hAG+EGy5eepwmoDlYywbupjdpkyVkk
E7v0sdOiUdnws0llmae9TpCzdkqHw8BwR0iD5TIoh2R9DAdZP7Pe4l/wv+RlJhu/42FTTluJxdu0
x4zUYlYWGW7YH3ZvlbnacBnHNWcBWErFh13jT4b5BdYay53ogSe3M1Yoqk8CXgKjiUP+Gw7qDfoL
iKlMpu1sGyXSW5ePmeHIzFeXXawQCtXvBn9+p7cMNpwzIO5MywwRAOZ0+wDKmADwjZcLwHS/1qBX
1uTa4Q6GMegCrvBh6ie91LLiX/domZiG4E2KNhFfmBx21jr7AWthWuIWIuHDkpAvpP/ytZmjdPaz
dEkQrDmyVFaWqwz4jwP5BsiFayM4DYgDVezO5MG8r4880iu2G/yJrRij449pWcc/WQf2BGFzln0q
pOnI1yWXFiv9pdMmFOmTiEcey5m3cZX8FDURLWBESIA3dKVwccwKh1V/fA8zhwS/+YIM4uC1bD+K
Dx5Nod0FAIbLu5HFTkjvhyEa9n0gvSjBBMYwllc8RdL3HKPaW9d0z4Htwo6Ay8n7VfKKUW1qLPIc
MnfYTQZQ4eIF2mP+oR1HR1eqF3I8mWshi2LqEngFj94BM5qji4k66ZkKaUUuBhqMS8sq8uXj+YaZ
FsRF3HJbl8+jVQjRkU0u45L4+g4idCvEZ+aC477ijY2Div6ssGtPvxEpMnsgPuU7LaZZqwbIbHzk
5u3Q+dkzkd3kkN44gmYNRtAplNgh34Bskc8gSWEmI1P8rzNo4gBR4cdTlN4JbpcGRyYewLZKb06P
Y8hE/2/sN9lwKSTEHH5LOgguu5mXB04cIGNyQ4DoiqvM4Ox2ydbY76SvpvpiIZsljwS5HFLZYMXq
bJ03UFHw81s3w8bE6pMFteLrvOQdP9MO39Pvpt8Y6vE17kmpldE8GqwK1gyLpNp+62yt4/CjsDPM
DtcCahTepA3qFxC+YIPLevKDaXP91hEfSf77HhACeOvGVn+vsRVFNqYedkV9FyUPuhJJiTiiwQTA
+iGb9xtVcFA0cIsX6iTsDJrXAFgIY83/KYmh4tKpMOPXVwXY71H/70mB0QXiikW5ScQrG0eYeAHW
geu03/ccWc/+bH3wt0wm/kaL6XCBl3bkqAV0GQchyLJ8IBMFhZx4gL4SMOubultJy/A8kgzIw37H
7zwYNgapqnBC6XXptAD3clcG+Y82YwJXc5M+Ob7bZqlHr4P6luJyKCKiXCNZCtHkfDGjRaQahq5C
ZQ63lJy6cuHSpycBkm27rqBzV3twCl7iaIDwgU36ElwIXR4TxE50WMkl+LexpMP6h96s3hrhnm1/
HG7CcAOpK7vxrSfZe5EdN17w6sOh6VdOndfkMWOuwYSWb20adsyaUEDNKNUH+mwayGWF9DAddL3A
ZHPiEPJdvsuyX8o+HmW0RnqxY1LXFIjeTrwrR0fX7AC29IkPCN+uUfAQd2GgW6bbMnAbDnm4RY/v
iruBcw9cSHdYuN/plVEN7gV9DdJv5vyU/a7qGI0ftzi4k3jscvZD2gI1h/jKmPoofsbQmdbmU0Ph
gTZgIhUaMSEwiXUalE/4qhPoIeCK5s90kvZh4S2iuvTN6TS3fnVWPlgc66xqeEz+qh8c5aOT0dxH
DAtasGQKwIJucsLmpiOhrbnB+w3ZJ1Y2tT5PdxavKAv3byYXjkNKFiKGB/rzhbcIq5osv9mD6AdQ
45XyvbG+sZ9JXl7Q2d2zW2IRfX4afFo52wFzzYkbp/C0v/fz4kIIeEEesWFXxpUISzx3JmNnzS6P
DVGUcXOtsmsfPuP6S8s/xOFecUidT6hIc+ljSn7g/uL+ye2OFHIloYbWW2oqFBFYyK10nCQoD58W
oEQx7mWswZnd0OIfJdg8qIOPVYRVzhGrK2Swbn/KWY5H5nVxoKa5uozanl+igMD4f9S/hPFvwnW+
H/9q3KblDj7MTjKAiF0Ng1PtHudoP/gUi9Fb29xfeFGgdBVvjd65FSRVHWNYKKOGeurC3175kod7
VnxE3c4oiJRm08KNiS9a/5GgDem3Yr0fYxv2meJW4U7pPzpzNxscp2AGPYy4vhhWkvgTyyfCnVXr
zIECkc3sv+GMds0fUQyhdQ551BLzECZbUfLN+gyjcciIPjrhrzthJ892SRRghB6hLondHi7LEH+Y
w5Uct0DaQInUIadjKrPRpQPoFE62IkXgjFQUMt02szzKOI8sbbnuPTCMr1R7QGMMYYC4qyt6ImFw
DU55NmWpvyilf6AtS8GlMQ8QmziWs8WxjjZJ8wHPcrfKvjjvebUITCjyjxcOuw6ebNizpx5skmqr
EHPpRcWFdLly8gIkfWf0KfNeqLatdW/wBr51sgtJguYB7sxYfEw0NDuqYn3tSk/sP4e38MrFUNsn
G0ERQAiVAH3DuOVtFY1HZuxmn0XjvMsSF1JSia9A6tTg0n4rYw/mhcOBuGA5fjCOEwyir7FupJXl
381EnLYnabpKaJA9dKLpcDPxEw3V25R4df2GyPhGB1X3y7KXdojWL+0PQnwiCbJ8/SOFnRaW9qXE
tGB2XeqTyI512im82eDnjOgKNnfPsHdgBhmRW6o28AgNHF0x6vWyg6LN1nSFi5aHoxwXfpHYR3tN
P/G8YWsKNFv3fgO1pT0nlfPq/SSA1YE4zKkA+nrO0Q9sTe2YkKX2GDYfgXotpAMimcm4hvg0uiYc
pZRoDOLeb510S5JNxDOUojcjN/S1jjEPyuxQ/8m7Lautll4am94LXDQt26ayXYUf2UP4IukB6voE
1daqFTbLvJuWLQfw0pDjBE4Zku0JQ5cMh7M12ZLpgmjFqIjyjJbYHq6gUbGxdPFLo8jWxZiklSo/
gxCzgzUhfyXiPnk3sV8i47zt3tX/k+u7dMczzPkDliMdENPl+q0f9xywJJ36JfqU+BBnR84l0nCY
wdgOivgZ71LLOURY6IQeoituD6aUfeaaE9AjZxawmY8UvW8OyT9x8fMSqzOMRkA66DLs0hjYUIkv
0ZF+Q9dFDeW8vyJxodZRng1jC8oON5Nmltc9XheYoY2o064DV2YdP1MsDkF88XFJCGf83wFoaZev
9eUAXhf6iKVQUcI/Y5ypzvCeehx97IqoBDJu2N0WlT8uQy/Ea09J3GjZhLMw9zmVNBPjFVddcnzq
wach55ykt2DtPR0mGnw2NuopKK7xk3kImh0OP8MvWBdslhftz4pzR0MhhCK5WUepKyweYHuFwruC
N9fc0qOIS3K+rUeHuvVN2ws8P9odq0mocpK5QZRAnaapgMbwM5rbYPJMlf+x4MW4ihYnnLr5Kp/8
Bvi7ec5DjiwcUc02bo5AZbQyGm4lmFSyRWYrOdqGsB3Lj5JRkw2PNyWPRvbB2pb60pypf7QH0K+h
QdJBgwuL+QMknQphcFhzA1TMzsQ/6K19C4sX04PVieruIn8HaEK0yXWekYI1MLcQY+juLJAHl1l+
kB7x0ztzqINU9PEXgiYSLAHxQnissd/U2+kg/Iiqys78gNUxujwMhNiIH0drcT/W15rLLvKFfSJ2
soVNQy8WzsJ8wTzZ2kwVSxi/xUEO7zFfy594W0Bzw3yF8QDyR0qsN0agCZ4s7Qa+3YnIHbJ7uej1
hc10rV7geMr139S63Go48zH0JC80lp0/lw6MnAw4mSdS9AUecrhXBaejx7YH4+QCVFuXoR+R6Wcb
3ykpGuvkZH4FmMYtgWov+kqSsFeYvb3qo1H5mbElDI9BBZdgphs8Bfly6mIRgYaNSyjLW8RWmuZH
p7I50urCKZB6z61nT7LlL2kmGHv5bmyV4x0xQOMmL7b3A/pOK3jjxzLwYJtGd8F4xHIAXg6nFTFD
DGQvf9bALDwGFzpNodrkMyDchthzaqJBRSefEthqhawKXh2QM/pZMF04vMx+dCXNWdVB7gn/I2hv
Lch4xAJ6LAJO88GnxP1zOZvbNQCGFJOUsRxsSAJLwmLZqHwWyirZx2/sy9bcyilz0tFXyWBxtPfx
xoRfAyyU65akMs2+45lKcnO2mwijJZrWkQYX+zHkUrm1oxLM9ZaJmuUwpFzKQLVWZfdaAiHAv3Am
ZWeh1mPLwMbc4RLK+sKwhR1skfodMqRm4x98Z15zjo7NCN4DlRLVbQxjwikVYMed+snrw5E8oWyC
R4M3hrrnjiHQE7uTStQA8wUx4ioJ8o4Y+q/QNw2HVXrso4tSSUdp9GeWrjlBIdqc43TpFdD8saTC
Z0uWP+vs3RDPEWt1AaOpbYCelDOdORqgJNrkiqt2NkVPrVyTXWZK1osLUAHhouaFoUMYXKZtIleZ
zxf+DWzeefvSjtQgYl7QzDbgspmjmdvS2mP0PiBNaSETDCgZu2WH3c8PbtCLVi1A4amwxWpI3FQZ
Vef5X9a9p6DSHXxL9Y0BR0ZmyNTN8dN+QPYPP2bA+JRTtmfHOqLhrfqPF/rqAOABoZMqPQUe+Rdr
IAHhRA3szWsoMySp4QfCKXJagu6102kXE6C/lL5V2Uzl3qT5j/gXYvXVGk/0PYV1ics92piwvoa0
IP/y+DcleEhakg4SQDkVAeib2BzFfo9rRQzl68ioDw+an8pDvGWCCDzzD8nfuXtIUInavf43cUMQ
U5vY/UJoQT3L/obd+Arf6hyyItFTvR3vZCR0CAxYdwkuukuc3YjgANVewv9sNiYIQBhmkslyezB3
CcwHy1eCTme6q4q46/GSJdemdRrrLcv2vb6sRigcKimz8nnC/Tc/LqR2qFiY3Fcu/juZp5lfHeCV
2F9mTEjUDdkvjXUfkp9Ma9aU/9G6c9oLOnGUio9tbv3WBJ/peDF0Y0W7D0DyqvdpChOJXnjbM/3V
cCbeYgwmIsbUaBfKGwLJKIdpd+XskLckX9AARbto2kmk57D4g96VWJvlIR3s1PggJKdqPhvxPci3
L/mAeyaCa125EALGqWP9mMmmyEAUNozGsBrqnA95quV7jp13BxJ4ELnLTILmgwO9rDwARxwvjfTe
d8cCo8wB5iU931v6TOzywJErWLZQYBSF5d97u1A8fiNa5WUtrNCpbUzZN1JXPkw0OIU/Db9Vfmzq
t0HYDcqblp8gDhXTpglpsSnt2aHoT5b81Oat0tkRMm58TvJbk21UIgHTDZaoxey8/lU4GBNNzapq
pQxvxnZGwH/sKPAE0kD/MvxOw1KbI+ddMm3lz4JZizoC4YGyLjfNQ6Jpokjhxz7Yluby/xEuHPEg
WW8yQn5cQI78rYZpB/MNA0mrwQKn8dLKb/OfoPFqDDxmz5o8ucar2x4HDkbfVnI7qq9me5aACnct
kCutvLyDsByeKlyiZSdYfMtWremwQQMvZ/Muye7LIM8Xt59NsqB88OHX3eCW+QGQW4CXjQ+rayU/
eoC9sGf0G1nxE6j3oGupY+G1ToOA1NCBv9c8a2LbSgxsHb2yDYZ5bw6XBQtMWTyoTu0r92LNr/9p
JsjlwYI3HLxQFd6N8nfNVSwQEYAjTJS8ANSzYCGZuhmsAgHqL0RzvC+3UfWoJTsYkmM8+ALuyujQ
mRiw/B7ctrOtT2a0AjoJbyasop5EXyvG+lLq+qNAiMWP0bHVh1deCgS01EfVbXQ3rpj+0NMEnMxJ
6GrdXke3gaZbqB9pdgopGDBZikVarxwTILG9rO56SAc5oWI1bqEuBv1p+zerPy9APTy0/r0A8fQE
sy42AgV6qaSD/QQSI3WfrDFfYNz9rpR/iumSpI+SA/D1kHiuYsD5MsRmj6VMA4kF9VCK4UQ2bAr8
gfpb+sIxyUFipqW+KEMhOMzcZbPZxiIx6p3uawIzqCNVuwKcAEOep1G7HcsTfcKuTfCDF45XztTe
QovEleMc/+jjT5ofXj2GnV6FlzBSZVk95MJObG6KuJu7DbsyWO+sRCJvTL9n61cyv2phL3pBAjnV
7dpDh0wXIhloHBE/M09rT4d8WfRTY/aUc4hEC40rZ0MLZk2yCiNkhVbzIjff5fwksw8hg37IukO1
RC6rZ7HYdqQyt/J7HhFm/BgJvm7/ImK5WJOxXRMMMn9YmzzH4JqM26i4Dph7yghbLjGrKgQwo2f9
o0bwKALv3gzq4HCYcHtm6jlVqc2/kNn3Okq5z9JjpjK4bMNiowT+LLrGokaYuqOR7MT0HqJZVv0C
9nu15eeFqj+JOEzAldiOnJloKAgmQ50Aji/4vEZx41URBceLLKym1jFmEoMzwUGiG15XT1KaZkCR
oN8OOa0c+q+XpTAgZOuZgMAS1lZPHzXdi9dZhh+kJJceHlCTXcbvJSktCNktqidp3pcizv86ZMXo
t2beB8LusXHbztqvDPTxgprRbuUXbPHPvvocGNNKEdpOjNsQ+7iEhU6CH4ug3qdoJzd460FHDXf0
x/N7LqPpjL5U6SigUzF9K3tHTs/v7iGX4V4q8cuJY2sqTrSrBlZyYn23Xtd2Yxl/U7CQe755otd6
7ho80Xh2dETXtp6AVF+TPkQ/3Egtg+Qy5r7uDf709MTK3QrvVXozObq7YU/ZiEM7Ev05JPCErG6Q
BwGiVHKqg88svE3vWb4d0PIJ88f04nuB4gD4bQbt1I+XKMUYr/uaVNecgcecItxgR4IvGRC1EpIx
u2OFmY7nPvqNyQ/0ENCaHFVvuepX2vElfzXKUYEIFB9HYpMTzgmflzHBDhANQVVcS5Yz8FlK8zL1
vzsdfuvrNku7Sd1E8b8g+xDYZftWymnt6WwEjGfInyujT7F+L9iPEbADAuM2WI8PfokWev6p8m2z
YLMD5hnnjDDB2tMAD9TltS9xohfXI9QaiJIA3fjy+KIKhGrjvhRiAl7sBcXGSZ10ol5yX6qHt7zY
/SoWeUirS9iDn+IXQRigYyyq8OhvGtyoeVQVRIsQzic010iF20xJH1gBs0teqPOQmRqaC9SqxXUq
Npi7sOpMHwKfgyGNNRGHf8xb3ZBIzvr1NB6T8JAj2tMbSEqdVyW/TfGDr3NNLDSh3ZCFv2Y6sQr/
q3dReaMgq+2tUbwx+dcP9wbemPVoq33xfElneSmf+KiLRl9tI51GZTE4qo+jsjX6fUW0WnFJhk9t
/iilr6S/9fVH8DqGyoaltBD5iXhXtFueI56g0kQpO8e7iDFIdXqhYdyUrWciTaaJj23e4DY+4hoR
H0Gn8cY0a+Cw7wiqdNi+T+296b+z9M8yq1+TYlai68Rk80+dAi9Q2/UIfCExKZE1ArUV5hNcGiLX
p+FGTicbQAZ04jYshWtKf1tg3tkCBYRvCn3mKH8IJcKHqFyLFRPr4tmVSbb+Or7IzcpY0hoRbpGs
6FwmEnyM0wiN5kVdki8d1nk95Sh9vJKdZS0ODaaGRsJ9ZegCtm117xAaj9Kfln29YCe8IEPgNhYq
NNWIB7uHUVuOyhahx2Og53AKmGmkwWSrDwQJ3r8X0k3ebF+YOLTHerJj01VAgKz78jPmKduX2A2U
34UJN6Wmk7DOur4Dsk9YVAPhloeu/y3ZGXuWTj1/jMNNL7jCRJJVhL/hdR+r0Fw80SLoah8XhzC9
dMIev8BhdhiZKGVldZ6ACYT0WwugJRl7If7pggAJa7GKDKb3VYj77eAHnOYvWftOSQtX84+2n2A6
0LQJsIhNJjqkZKkUwYKCQUsXNUFUJ9MlPhNQVwHq6TqUrYHjp4J0PZHtA88hCrEyjS7UsnyEGYEG
W4z2rfKhqyy3cHEVEarl7BZzgHMmtoYZmKsSj4g0wOQ6+SsnnKJCiaQehuUgGzaq5kwD5yNrtRcB
ZgqNEdICStqUDMwRMEuM4taVnxW0GwvkJNABBeJbGT0J7yF78ky2mJLtCpwrmIaYDRkwlOxPDX6y
hZTx+lPx7KrYeef/JuVPVP+pU7oWNPztefRMJNDNTZLaVc/E0i01KGK6YhHQM1pDxrB0PDnEZWT5
GFE3T7SGglWtNf7qLiceDXY9VAGZQcmKFu+l96ZCYQlKILd+qn2NzLW5+j3cBla8xfylNfw5hQcD
8mUtqJDygaulEcudYl1VWDlBeq/ZSbX8XbL+m6AzbP6URR9GpwX1VkNQPjKzJd/1/C1KQH6UFC17
BKS5S1diERkEXqqr0bdtMdxbx5rqpUiEJhiQM4vxDE4s7ibKMoOeUmTuEuwsT0DZjIFm5XfmAfoF
JG+AHoDq2MXHhMzzpHjIGUmCeFSjSUv8+TdrrikOtS59X7JL6Q9gsoiftOqbkhSsc6a4ImuISnhQ
CWzyRxosiKtDfMoiP4bubC0Zmhpk3Hn2ZKh/SM9YbVXEJxSs4B7zOG1p6eutXDnKP6gcldd4I8e6
aroxZctAnt7N+x7dGwvxFJ+iC9R/ZV6VmxGJvR18q7LT9RH2WWDI3bIqjrZsYEPYi6mNJJHesQKV
648RN9xcNRH+gyCJw0GB09Jq72VIDKy2qmbocO85Lr9xt7MqSHxI/RE4G2nKqoBRLGd6U0kNG+xE
VfxJxxeh1WFBPf8gZDNX4NCALSn+grw3rpDbI2HxmKZaF4qarJ2UQrWnTNmOKVY3YrzScgR18bbt
UDhwhDUIITUwZtTVzV7E6x0+oe4GCUk+J53PKxjnFoMY90WgF/g6h1TRwPeEailZ8NsYl/NFxv2H
73JjwqlDPCdEXt6hGJP+pXB8jC/FwWGokZm008WJjIc9JIonYhUAkIFdyPA5Ho0rxpLOHnoOfgS4
WtlVvA3gKZpzsBHpy0Q/IVDN50laMxdqgrEzw5imiXFfJbn3DVO8lnO2GTehcB/6s8BnUbUvGvxY
ZtGXeEN2F99HuvjqqvBgYFU6l1/BtZd36IZKlokbQppXW5K9wvm9IkHtc7BYySiQGNgxaUyOFGrT
ocBCCjPDQyBtIRmxl8WcghV/cimeeC94oA76gUwZLzrEt+muPaQHnjYbyxPdkX8qjPK2JG5IcdWF
Q48ij8y6xQYWLfYaqUn4iRWD/FrqVQgbovVL1LwsUPg1+B2ETRhHDAlQ9bALWYl3FREZ8ql/IFjQ
K6eb/iGgP+TTctu6xBUDVxvtvvyPpPNabhQNovATUUUUcCsRlHOwfEPJskVGIoen34/ZqrnYmZ2x
An/oPn2CW+D9iPhx0WlnklYHamNIO1QDFGUCNW2q47/5q2YLSngl+dHwwW+Iujkqb8eA/dmQ7cZe
gvnvk42+UZlJNAsFwTsGE5DqYQEK1wQCiWReDexxymBH04grWrRM9J+hWmJrmF7hcmr5l4hMBiQn
xruJWy9uXmEN3UDR3GBMTqn3GI6O5PYWH6PRumhBXNu7t8StIVO1osv6UJW52gKlf8PQE0NgBjji
B/sb5BqVLNo6hAVdQp3OBbTLoyV+Sx0Xu8ElZYbP4E/XbY/NzYGScPoriKGzgJSuC+syfL4Vggqm
NDBIcSgrVQ4GbU/XoYwXhXmnOUI1ohCDiLRhpCvMNEqKV0cyxttZmaE1afmULtS2CahWReoitDF8
VzgBAwj8mQwT7vWBugMpfOBILCFJhvc03r0ZSAY87ekLny+Xb5+nEzrtqma0IPkLojSr6Jr9lazk
2sqJXX7jMAX1p6TtqWFm6cHLZ3VyFtLua65ZgGjIq4lgOAUnbQdIl0k1M7ocex7OzEWx6andQ2h4
QtlbuLzANGAv4ZNpZUsgjJp9L8IsjDgjPJwkZA2jrIEpyeAq8Z6vSuvcK6oQfd3+qCmzS15guD+W
CqJ+ev1rzD5TJg7Y4kwNkT/TfliJ+NNirOW9ut7C+5Tuy0eH6jJOLCAIcXu3KFxnUrfIuhGnMZSZ
XFgVnx9dtmfjTSLgxsCdhvqIWZVqlz6jKzw/rYBNVDiBYH8G/DpmJbgconyVN5KgbIO3FTq0nB+2
hMpYwGoQHMESxOqS6ycmeAnrVQY/lN7jUzfe1uSn/gIABV+NUvcd4kuMraiN0gVMAvjcpAsgIeqO
BQ+jPjzhxfrc1UxomadxiWM/cCDCifsd/94KzrZvawc2j5/SvDHY3bXBsYwM0urGAhQi2ygtKx5a
vEgIGDFg3D0ncw5gidvDiYR5pyBr4PbtviC8F8Kvr33nyq66e/6uJFkoI9v8mUQX6am/zwDAerGi
pUgrS3HyLUMtScYWluw5eG8wq0fmCVomzL6REaFalF81Rh1oYikkRoleQZn8IzHXQivPmBIqZ+CA
ZQXqVCcGjLAqaXao31yu6Cmc4u3QR1HFqW/LDN0EGXk65W9DGNfIYzQcgwGKNyshstKHHcH+asNp
ALcMBwdvn4RiwvfQEw24mDEGmI2M7Q5O/9R/8m5GHSAkGqwQANBhrbGFAVj98fuQtWX6sd+qi4k1
IY1vJnYObUQWcHjPqB4xBeCnVO7I4IocmDU5CDuBRDOdeDCShBNQ3xncLi5MBbU0w7DGpQ0Wlo9s
mNbqjFOZ/2ApGQi0QcoBV2hT4elzbxHfBwqADIe6BBdz+HbYXLJJbpRq/F0IpQFSn3Ba8dfRgdMH
L6QHn0y+vU9cgukvnt6oEBGww0NDsoqoKIM2ZSlErmGIOLo2sGCn6T3AVzC00jtutNoffR71mHmd
3BK0Z5QmL/nfSwQlQk1sDGea5rQqT4i7CU3v9POQXmCjFQFmsmUGs5LYtyWehx6GZ+mMzaMzXEQd
jPMpnB1Uxr5NhVehBNYcLm6TDVmSBmP1tMQUmb6lEJXHrccvHN4WpAKvVU7+M0y9376yWqjTGDo+
01/upPqXt4FbEK/CxxzQMiPzTu20d0plhs8S9Wfx+Ah2zfgRXe1a0r4q7BUQT0ER1y1spDWdIC27
3UvbImWvQRazqBU4EGpQFNg15/AuI+SBVp6uQvzzkcYxsQkcuNhGM8tRtMJP60ZPp/63QWuHLSfD
zLGltoYX/YFAS9FiD8FY3pWRvgUMu1y6gAoz7sBtB3hrU0DgnIBBefYWZhyTVJ4emkOszilvuukb
LjGiXWY8zAVxLcF5UnY0lNISfGwANotlTkwd1xH9twL5SnWBQbB3fjNbO30uLFKsW40VYKtP/kER
elPceOHVEfSCVagMW2LuGW43zLFYDAvro+MI6KBJ87nuU4yAZhNAV+CgUU00A3mnEnqvqfh1zFAY
KfMz0KdiBoNxHi0AfqbKktUe/3KwsJawBuZEBLnMZu1c3r5tncn8B6B+1s24Fyc3oJaIj8UHRTfX
2m8YGBvW9SezAE18jJ5CC3N3Dm3gRNI7qacHA0kt+N7GQ8iTMvp0uswyuXv44XiVDo4ar0lnZ6nG
VElYdjI8JUESdfIW0HYNCo0nkWWojDFgcE8NcR0CZSgxX8DVLy1eSotXfXECldHAIX9DJvVzfZVi
4MvUTYKRYAX1SJ2VsZHeclRQrECKNzwU0NYH7mtsd5GbSvRDs8AmMMWE9s85AdXE4WmCNtTlXhUP
nItidEuU6yjj8lkMaHbWfUihjMWdUGw0zFgQfeGzUDAHGO0JfXOcBGNYBGMR5R8hiiSQLQFGzJOB
MJrrqOEKABH7PHUicSyEmkwemfxbEwb5VAZwiuk3/0zAWQkC1DXrOS5OQsHHpJn8yh7scrjumPaY
MygDNBtaMBtIp1DhrlmZSdU1k/Gxkq2Moak5DRi040ehXGPTZcXTx2H2TZ+FnGuYNy+A6MYEFGK+
yhKZdo9g3geW4Nk9FHykURBjOd6IBEASjRAUvEZZ+8IS9T8+eAueJXGxDmWnVmE7ypWXd06gfmXv
ffA5xQ1jgLPy3eqIm2zkwM0qinBtAtK+IRJNlMAF3xbLbyZuTXn7xz4jpAueANR/tTmKVbnovb8f
lQsPN3JmuawGeEBLqMUtCnym4B8LJBA9+XN0buDDghwp4A1QMWZwPL3RKBDtuQWPbwwWwc62hfi1
ydK1wSB8Cu8EnyGIx9yzI1XAjqgWvtHdh5eh2GAZURlTBY3NNPwrunXyg7oZQndwEjBZpnqQbNYZ
DGmcFka+dN67UN6hjRPhyF/DBgihPxMEGn3kE5Cw1EV0k5+J9KjAE3GhqvXtGMzBh/DRc7zpsuwq
2Wjcn7Xzv5o0lRySlQn5wiMLqQlbsLzwSgVY1FEapwCJBSaPE3HbrCeDTRYVBpCQjkdzGUZ2OTfQ
VDrXlFB0XBjccLCM5lgB4hs8BQhkIKGPSymYNWhZOS9ZUrWDiDgiKZLcEr4TbEMYsLLMuwWDVYJG
AzbXOGCFqdB3Vv+Nrxsvg24VgGMmLuDAcj0zuTAPwQlykx9ZYr74CHu9fNRkVe40kt7LtQ5vuUIj
KOGioP0apEORFixBCjZ1xf3AmxXkAy1OAAlDeyUfOEpuiQBDil05O2vJn1HiSYi3IwKdZl52jmmu
GLtwWXHP5DiwVItaoGEI4Ien7CRsZOXwMhlyzHIl/sI/HypuIkX9aqpjWiwqtNb5PEaIgpWczxSB
WryZa4QfCOpS+Liq9BsJa9V/1MVckY3pp37k57rA4w7oCNb3NOMg9Vl7PfXx4L/a7q/WyOja9bJd
lIgGmfdpX6B6BFHOcW6PFiYosDMhZZYwLtV8ZHFlecGxa3easO3x+oOfbFCIyC6X21u+DjggKpy+
S3jzOLQk7cp/W+FDmxwj8QYTJkCnW60/2lfGFydZOaxOPNTOmvnICdDDCiVeSJBYukPDciwxdxlc
wxHVdV5sjCpH4UR50j0+DebdOL9xARi2eM8PYYsGW72pkI2azedjrtACqe9NFBEcuNMm1nBkHiJn
HM8tch4IH4iRMK/LSeJsCD2hoVwZ5NGlXr7K3lwyHInBwD9T8avgFKGayDeVf8gLNsNTanRKNMCu
K2WyGH8bdEUTpmWZaiBH/RWJgyHQpOR3OCaBCqSjnvLU4uUWNUz1A3Tu+cNMNj3xitlSJ8ebA+mT
P2Vx/5ngKyMftIAaTlzFiLWCSwmOa0PtS+M1lgi1NZAlAU88Em0VL3cs4fDYF5YFlR8G/WBw7Xsn
qA436IRog7RZpDmCAlsbjWMY3IPXKe9bjdEF5OvZGwML5OitvtPhqVLcBN2HUdiq/wROGV3yMYIn
Z9TLpY0Uyl9xxXq00QxCJWWpKBtu+XFAk2ZrHnyWul7uAYUeZYJ9e6YyoMeQVTjCwELrZtn8a3po
mCNy2e89UzhbwOOrGOY+uglep12LmApFNgrdONvxrHLnIxwHaTfv1BB/2Rxbkm0d3GJBIo/rZESr
EG6Zx6jlmBVHBUbVTUcwibvAh0m1b4NGTkwAwzFoELLE3XvvwK7wLaHD9X709FbIVG0812Cl9shO
WbDHxl7Lz2rAuZznNe0gz3EVYo2/S/AOyvdh42KvUcGt/WdbTnOFLZnhFszKisnqLiXLqr8Yzmcz
oc83GPOsxWE9H1B5hbAfEM8UDXBc8DXp4OZ98Bh6A8/OZZiTtUEAoAek+h0obuZLs/ceWnMAZZGm
BJoRV6r5qjq8S9JphvOg1C4mOlHfvGkIXTzd6jBpvih1vOnn2JdzdcDHSXnV2q/Q7/LwwomWupmF
Zxc+wAhmLQOJ4WiAQYVWUNE3lxJxS1f+JO3Fyze9w3LIHik+d1RuAwx3Vgfv8O22i7JZ+tE0pM8S
qXdq/Gza4wD0rKXkSJxT6sueS1qS4M3XCzWeeegzZDCvRrMKCL9kGHb0IxAuu5bxBloijZrFw1Hp
S8T/PmI8moLZ4eSz8nB3pb/tvWmMXVnES78XQey++hWj0Xgcb2vYk0wjANCQ30FQCPpl9pfwjw1Y
H0XHkZNfYBmYNIL+Lu7XPYqARKXTx2GAlUa8H2xfpXWL54qyBs4NRgfmGwsB50fBn9Ltfg3syxAg
MeHfyOPUAG8MIJ9iJDEY1UrV4GZSO3OwDgE1iIU80YPxyUyNEfzavJnerCYBudtrp89vQyNlV8vC
diFEkao8RmiSkBIe5Mvkql4hkcaOPg8IYVz9waDVHOiCy7kp34p8U7zP4HTFL+YsOd4GgD3VhnOO
K3evYW7mDoPV7rVldmTJMm3my5gaW87v9OTNg5+Mqei0mvvKScoJtyaVDX4c+VFfo2GU+1kLTLB3
sbeSNzqDjalA3XRBWb1LnNHlokKUiFsGkDk2UuJoc4AB8xKmwoqJotZiRLHJtU0ndNMeclrfkZN5
JfgAxIR1QOdtJAfPRpMkfFZNuvcwsCD+QFiniL6XXG6sQ/XM4FaZrEDGyoIjJdjSZ5TiTZMxSOZ4
EG2Bb/yzZpAOKsL+pPnONoQuBb/iDQGq1o54iBBAAqt2qbowq13EyuqfJZyUMfqO0h0O1CP0zjBZ
gm9fpzVQp6UKDtw2bj1XZdMFuo3FqVV+XLm5YPcqSwpL+NdA6puQdzOd3OuSQG7DlT2cotMLLWcL
LmmFNqK3ALeHCHB7fOHR60GAjWo6/cxTXBCSpvJdT3hDAANWuaGP10pUmzOoi58TnPda3aveUQ/O
reBGKv2yOjU/FschkcPCDpI5EIRvGRQJ9PXYgW1L0J0pMpsL4QRo7NsXlk+a9x2+gsQZEJXhqcmR
SVhAYjlSwwa202AXV3/4obSYNq5OVQ83FIC/hRgLt+WKZeTGt+blTYTNbXyFX2+rulQ1tTtmTXHy
VX+wgIVIvEjMnTne+lb2zG0VnzrE+zvF4dWqzylQFgkf+UygN28zmfn+pn51TzoUHM03Z6RZULUR
8pvHCSIks6MHx5uxZM47OXfISC6wJ4ldt6bG3pvYVIelcMS9zEagAaNVQIJ64wLVA9ekPmAzvhnJ
E+zHDb7Ep/YeqHZ70+7eiOqIKTqldSUxt58eOH1E/I6MzmWR/Mi2OXWS0cI13/qISbByC3+CeKzM
/6JsPoFggK4A1p5896y/4jbBcMjRod9hRTVFFFNFR7jkEe9BgB34jLcoElF9dHMqVYWSNDa2lmGX
PyGKhENzpA0CXgArHP5awunZUKg0q+kcj34m3za2TlE7epuB0lHQ0HxkDpnHDM6gvXvxsrb5IsXv
qHO78Bq1h9bEX9mYBt/4DkRTOFvtmV7YPDcROApqbHAqAd+tb0z8KOlIapxq35MJ/fJXaL5anVXO
MTCNNgZyCmcQGfoYiF8pjyPOW0SJ81mFfO0Gpa1ST9z3AcgVfl0Smn6WykRdnIQ7BIg3XESWCP5Z
seeCCpvAxO0se3J+4K2NJWvIAaFua45wWFONjeiu4CyHV8XJgbuctAAa149euRPyVXuXeUugak8O
0dYkWNu1gAQhXmOkBSYPSGnvk5Mr7rgqWw7uyQx6rmC39fRCZ2mczNmuQzsFaUpYDwjk442sWoo4
VW6N6CTaNQD/Zvz4hDrewp13WmUJ8rwg98HcsRGY/9XTc+ZAgV2IJ0XGtmErmA7s8NhGwVHh+WAc
CGNAlRlMbBHgAI7Qm+jJWQIg5Pu/AW0wekApXps7/GU0/TJQF+Lw2Dl6gdKB11wJIMdusklYchlT
iXmPdbFd/6gU5O9mH+BWy1SjQ0mCm4/4WU6kH0n6Sg6hYBlMBLVkG6nkHf0qGB7MlkjN/9S64CN/
GzHfynGgWAWi2QCaA0VSMDdOdmGhGeMfx44BU1eaRu/IZSoMPIjY5R6sNAJjwPo5dGHtsjbnGrIE
VLC/RU/uNvlLiyJY6MV2ELZYhyRQWGxa8BMIA014/Ku2My4VGTjarvGaoSm+4F/xrM+qfuwMpu4z
3oXUQdB0JkeKMOEOhCQAQYlHcM36bEztzzXI5qB1jGC8zMGsawSqMORMUBvdcAIIWYymfymEhfdG
znd5ZwtpBEASlzqj9WDpOz2zwgiHtuVA1+T/fiDoTy5JMAMJ7ES3/CKuT/6BjEVGMXQGznjYLf1B
mtxEHN2NlZLzFiySXtEynxhCKte70Z9ArfRDNr345Txeh8RTzeS7oUyNO0ukQzbDxSWS1wg5nJth
TiYxWg3yYER7Y+yhWZBh1DvDjN5i2IkIgYFlrHjBz5xNFgyt6TDGVWdDiB3EtVYelPUHAj4tOVfZ
CNLPGFuT2XqE39fke800ptgeQSxJnj6ai3j3QWzKOsC3+FIXbtQvBYtKCa7SyFBjl1JTn0y0mxyN
wGHJBiz83+WWdmsNUj77z528JMupj5F0ZO2rr55iBBYFKvYeIQql5ow10aGjo8CkmlBdzGoTNyZN
dOzse/Wkklzi/bXaXkSVdUqkX/g7wog3EFf1lh3pB5M+aNqS9kD+joQ9rXepcsrrTWg8Sm8OXJpb
a3TK0M7U395b5sN2PfliSAhpM9fgWYyAG71HdxWQGLnpudpBd2rT5f8O9bjozMZsgGGGOVOz4KfB
ifPRW6y1A60D0iHdeoNSZdstYkRLljCnWyTpbUDsix2zQLo06gYYagcZPzbnI+38mnEIaDV25ti/
JdjYWuBFLYX1eMDx1N1i+WjFGyW+qnXTSj343MgFRo1Bz1QlWbwnmHZP7Bbd76OHF9rjuBMcevP5
Nn7F+CG+VVj+/B/OLvJdtIUOIqoEL5PEij7lZMGBIDmYFK/9T59+ydAScX0fvbQ+yybecuaXIN4+
d8kb+OzE8KJnFCkRytstleacG+fm/ai1Xa7OG2AEfEa/hfYOfEuvAM3jc6kpeuAZ1MmBoWesXMAN
YQjOzA6Nq4yR2shjeuNH2N0x8tqBq6EfhjDdMWxBAsDViTAivCqkP6wQ093H980cn2FhTDLDWQvm
arRLvkNmgyrGDzDsq1WwQUOU4ytGqSy8DP4w7ez2oT2RRLq8qDwGLcwS/2Va7c8HzdjsLTHmAfpD
b9Yswl3lXbV2o+fTJVAxRzoJZ86CFdZAFdCX2KT5m2dhx095FWl0owzQvbu4mpS4RVjZSEeu0QyN
AC23IURPUXrkK4FUSe5asqE4dpn+QXf+Z0SiwoXvKHPj7Yecoy+luZfe3TwLE7BQYgVmwxp7BgIi
qCQBq+i1KWsIg6NKV+aoDyNC2nCjUbq/rNlH0V1fkargbRR1G6KI71EF0nZT8FFytQz0CMgywK7g
/fXztjxR1irEpcKuNmeiBSQtGHAErcrFnnJ0qMw2ibHmkkAGEO9m8qr4njSuiTK9X4dOZMvz8iTZ
CFj36p1DpO6XXOnCLHSZgzGltRF7CS25Z9DtZqCnz1GW14/BJFjkjdxx8DBw+Ss2BPEW5gTvptUe
b3GdNHYf4VcJepo9ZFy/1i2Km2T1+S5GapdDGNlN6ZjRjx9grP4Hq07ORfSnt3i3kWW7EoO7IT4/
Po/12eOpJtGS773iVHXnXiA9lvbtPNScogclOGXfwj35qyMOzXxmHNP3shTRDeP+jJRvGYy75tX+
xPDGL6cKT3rhb2DeC36ltFzw/Szp7iGrvPgLqB435h5dg2nVN+0N8Atl/cLqmFTAt8oFZwMm0YBi
fnYpu3X6UxajpSYtexf/pTr2C5OpGrhautQpJQXZ7ejY/pLBoHTRYR1vzVSf9eKTYUsQnJqN+JN8
N8IVPT/Np7ariwHLUdeAeFFwAgPbMwoF8AeeRPjOi06V4rsUj4J5Vdtfj1Np9MecocEWFuAb8RHd
jPIvuTuS7fxSUwqPTsWwcEJ9SakWZuhWXp9mozTzCbPb5agTAPo4VOIsr+dgH8ZUdx8ttPRZcahk
9OFWJ9qSK3CfbmKs0ojPIGlc52vbtQyM+iVDzrImrsymqgXZz55NZZnR9n0CywKEi2a0tPrOIwL1
SvNkMt+0/QeOCH9LBFouzLlfBa8CN3bgJZFnSTImiHaD/Ad6OVbIbglFmmEtA1fNRn2rTUvzTN+m
CqSLTV/mQmEASj2+1cjga7XfQMdzZgnsWQvfbbVhBmeMMMmubldSaxlTFGj+oekuxRbynuy2Mjkr
2XcE2WkiISbKMXDsGViAP1QL2d92jOPL6jCoB5REb0bz6bMyIhdY640vdVI9jWeIiBpiikQXOmXi
/RvQa8CQ8sA+Jp+luMqEKwhbqcNUw1huR3NL+8Rcpp9yZodWbBwC9VYw9s3Vb2prQtUv9ZK47gFG
Y7Yzkhc2tDj2IeT8+eigaOgv8Tc6Nt48DZyoPpd2w2OaahnEHsVkRPBLjrE3pwvNMC6K1W9il6dv
xAFMAr+VXb/MJRfbBIJzCbwmkx0j+goNBE4B8NuIikI2ktyiZuZLO/W6CxF13LAPQH4pTnhksGAy
yDR/kRvfoKKBLSz498wgGAIGBLlyJ4x+KL6BXaJH2E50FN8rSmfirJB50YqRnt2t5rorB7CcZu2i
aNbiOgYSUsVTaCxHdQxbfD7RNh7/37wreBH697Jfw04hG1YKn1Bn+3nCjDp1tD8oRww5/JWqXEuV
gT9GLu6EMQC+CghuO1cK9uhnixUIYQxog+NVF+CjFVwqKt95MbXNlwRAnq5D7adHkBueMTOfZ9GK
Bp+CBCRy35nrrr9zwIbCJdxTZTVAIe8n4g6sSFSn7bcJ0Vb6vMhe0ivJcGMvF6H+G4UHFatv0oC+
y9sQrnQBkQKWM1/F21bxQlzCi/gIN1Gfk0QDdQCzOTv58fmFlvLZY7ktXHqPAJ4NtGYfj8H6J9Wf
DHPVCC0lpfQLj3wbUjvWGuKPpG3UeOvdM/mh00wFxLwsWjQtZAiZO9xws3mlTz/ztP8iSQ0h93du
uSq6gM6Edr0cjjI24UQg4oyIe+D1czXeO8bppBngmzbMmSEAJuwn4XbIiY0h+yMpT+i5TXOuM9DW
q7MI6oMJEELq4qINf6lGIzo5oSXDpWJC2YuXRb3U2VNkwbVjTF0yceEpI+qSEfG13kvoj4a+xkfK
P0DYzDewpygMDW5Ft2BMEMyukTePR+5MuW9fZEXhhMHAc0eGvND8CtcIsKbc+S4z4iFwOp/KSDwo
EEqKCRY1+l0Z7sqhZFazYzI5628RNlb+Eo4Sx0/tP5rPS5HvOGyxcL1pve/wsQLIS35rZJjcJJMr
3MqEgSVKo3xdKCuDBmlyG2d3p1IjMgEoCU6qsQoTXG29tUcBUZdk+W0oAlV1rXMAYj4JmNt1BBE+
DCetUY5/ZR8ItQhXoVC/9BdQLqGl2qI6cjZBKzabS4dlGHQFGij+COJi9y0UtKPrWtwmW0DvDt06
5CHSXhwgZ1jv3TRQVuR5qz/ZXwr9xnT80EXzFZJ1gzGR4o58XSS4/D2UNQkEucwapDk4tTA5QcUL
YQCkTkjh1OebvF8Z8aXtT9wSY3AxwZSdHVYrpuogZ43Mb2ewSZOtqG8EHpvxG/qwrjG5a6Vt1S14
FdjM8gD9Hj7NLsXZWDj1VvfZDzDUzfwXgrtJeRJfJiUGvMw1sXV5/5YDu24r65yR7w+mzdu3epTf
32EIbE8fTMitvIyLeVA4Jg9Z5bJPXhEpQtk2SJkv38J+24c/bt261dvSpJ9Gc4sOOsbkO0W9hLNB
FTg1FgpMsIQVsxaE3GAxg4TpwC8oLFoEXCNHA6XR8RmtXaVv6Lg8Axfs2Kbn+giPBgymAGLgcHRi
wHqTiQXUy2k4zwHsK9uHMsKNlt9R38vDoe82pEvgk959pfLc5MFQ+6XqgUEpaW3kvrxR9WYHufwV
apcUBmA3x7gj4ACufn+X+Uq2meYOBowZOlVCpBhyMYzn2CT+rThjyYz56ParlZcl0c6ZclUg18j1
I8avydZGz7+uoBmZtv70GlHjRc8QNstogU/hOhBwVVz0PRdSG0wTDOVm79YWBXBMRpzTY04dQW8G
Qx/0bDIDdkWnckO3QfdUkUMDpouNLoOZKbLomZw4EcGtxUFE24+e+nMnLa1R7vD8GUCVaGdaR/VI
M3bpldLWZavVe5/wPGb79bBSShLYYuS5xYaKriznxM9ND/HPL+cWnEFp3xZ0uy9u/8zVwCWmQoAv
FKystY4Mbxlnj3GKO2EQgpW+DZlmCJe9ust7UH3cR214vRCHsANhyszRT7tIY4CxQvynXFt2GVYA
b+AilBbzJrFQr60MfSNJ8+Szrusl3xk6UrM5BN8QnLRlcny3jp+76Q6Sk/pxxW49NKcMsIkJTLpP
QqKll3poBcrf4ABL40Cqe3D1rZqwDUoChBxvXnNO9A4xManshsrSx1zq1Y7DlMTS42WXuYK2gqCi
DWDjWAvI1bGJjrWwF2EfiQw1mvQ7GW6mQ9ozMmPBreGryGvWgcALe5tBeCQQxtpwY+iQPbBRRjdz
jxj3SG6Na5W87DRbVM4x5del810FhyLCxr3hO4PfDKcCA5AKUydLiR3tqYpzT1mOKbVwKiZEhI12
T8T05IzR17EL7DYApA433EzSyRZbqEL0poVP2kOxDeWvoTwp3jlG1ghDSF9TeLU1vnk4zrmT0DWC
7ZvJAzUllyEZogP8nnlijvyskiwBHje2fHPGk93HjQVIYHbL/JZyvMEealyO/VMw0UFOWwXxxKzD
tbqFrzLrVgQ9/Y1DUfnPeG+E5rt85rAUzVOpz5uljue39JLPRrBKM+52QUmxjp2HKiOqG/RGcfH0
N8JfuujLRb0ui83Q/ETQPr+E3g7NH1U7qt4yqS/Fi3QksB9zQc0lc2SSpj5NHuEe3q5yeK/5009x
pUqsUTjiHnJoKZYnVjV1+dbBlOdqvjDaVVIfGYSumaF176vKVAhbjWot0fXAFNKmerpC50LBTV2H
yH3GNX4tpaOkuNXBJ4yi4JEZT+mzLyQXcHAiOhM81/hHIJSwTYpw42H+NLq4sLy4wE9YG8MHm3TM
q5S7qMOq92q7LA+dfygEcaQ8IVmpSY7SVx1gcYh9QTfMCBJ5x+tq8tV89vB6SfWCx4mQzvggKWLc
bbpdxfLWQVFo0HF8rkgNnZZrktGwdAhmGulDLaQh9G0RkSZ4zuCAQZl6id6vibfMcGlx2q9GOUx2
Ilh/Y8X1rJIWE4fKTJOWqulmw44bO/C/DBxJdBj7y9rceP6Dcv997ppL+9m01GXpiz6wFzgw9yLR
rdLlswqYOwuOD3eh/pzFp9DPzHheymtt6UFpT79L8yevR1EtFGssEbppWM4p9KPq8cZOpjyG6hrf
3kpcRMcxFYhkevGWZSdt4giQdMVdHWNfdzf8Lb+lfW0xt5/xJoTuyLjLMzdY+Hy4m/d1uK6ZwyI9
RgdRejuoTsmwCH1Xz9zqYZAJi6Ui9S5k8OIUMTBhKadbIaYbHFEuHiMhKwJGTRPseDeZ6tDC2QkU
+IuCr6Gx7R3cqshqmiq2IrrUqZXilvTytMUlFePxHTiJbyebYtbuhreLtT9jFpInZxDqSgoTRotZ
dDNRBgtYo1hGvSlxK+XbGClv6NMgzI9UVqgxslt/DhJGM3P4/dAjoHRk84SERfgpDqUs3NSE0fzb
TQnC60CxOODHZ6+XW5zKG2267C3gBvkWUqH/ws1A+lrA96INNSL6ifl7kXSPiOUXDN8aEYDdrVMO
HlbudUw40lGjIAD3WjTVun+O1g/xAupoxrwHok8t7vKDcc+1HiX16sOAt4PrhssDpMatUP7U1bKB
f1rY8ufcq0ehxXQKm718Y0xSi2m9juIe7pjvP9SGpdj7GMjVrgyYKHUDPNTZmh0dno3eeZeLUnnh
vCTQtOdQVtF8YUxVi/uE8V6Oq0oKISnE5a9NaN2NH/+NYfu5rt0INn0nYsm6z8dDmkH0GK4IOiRi
UXYkL5Db7ANxxX8on2tzTVkj4HrFudeOebxu4Yd9PGSLZ+hiCpEVVDvsHPMnybfv6quUrQk9Q14T
TdddWK+GDn5O8e0M126CIIZIsKX5+SupGpRXAu+khQbp05ZVlAHme/XhqpEeMcFxX1DmdGMWbZUX
6ChcVmABfiFLpLMQn8FI+h35MV638p7CwTOZS8KREEa2z8j8xfuCeh58YQx1G6W+bDuGUNlVhQTE
2wPsM6fdFRf2dK/Hi3GYWIKAWPB/wUgBvm6fo3GDmcwtHt7pLzkNlv4eSgkbjaaPf9gc64X5h4IE
2gV7iE+Sn7urvy/xvkLnnRECzWB2+PaSC0AHvIIaco/cp/NQR385qwToGXNGEUr+kiEbKzlBZMcU
f+LQ+xlyFg2MFRhkCs3mEtTXoLpSlEO6/5Crbt25Ilh/k5CPHFPbvte4Z2fXCaoxeCVEZdq1DqFq
TxVKcfKhNeZbJDaXn0c4pxspS+kFSTpsTAcWMzrJpYINY2pePsPYkrXEz7XmyPLtEEQjEojhuK/j
2jXJjMbfccif0RbONaqBlNcZqSn6j+B2n229blruGrpU/qEyMm6vPfakQCJ+sYiuPEBhU5lbPfvz
wJqIEojkAwygPDhOcDS5SQW3q4OIWP/hbIEjA6OaRUFz0taCxV4RQNA7W44uTxkgpC4OXrFQ4H1i
KwYvSHfh+TYTsnX/Buw/NlSW5vTGj6M8ZeQXrauAsJLNwKwn2k7IOpav6cKngtyt18wxfPcmFAlx
EoxvYVzPwt+pPmxAIL84e1lPlW3wdQHXzcfliBMIZ4mxK6jQc2P+UQ6ysEm2IRbObDeqB6IPZT5k
jExOtpoHZfU4Jf/g9sUifJ9hkMtoyl38Dx7sbt7g58GJCC6mz3O41M8I5SR/lfwA+Hh3BmLCsJOq
H2kGPae6jj86Ix1R/RyEy5S7KLdqJz5DWDZLSKJfnUBB4HTEmqmYk3rLcFFJbsa9iWhfxqeHGbSd
PHwen1pTF2wgTEM0UEVQ52TOL+OZa6hY+JY5I5MbpnLKneuIhW/b0KRl9ViJGw0uBPQi1cQ9Z99B
MZrK+dk3Xds/k5FjMHv9lpTNx6YOJgTNEsL/ODqv5cSxLQw/kaqUwy0ogMjBgH2jso1bEWWUnn4+
zc2pU10zPTZIe6/1xwGJPc/tDK+UwioW0H1jmxRO8XivOTA4b/5F53F0UWqxM6cmupoFp61lAPQp
N0ZhmLzOY1KgMY4qmDkQjmC2I1UsLClfE/ic3pCKQrMB32JYfioEaZT8kF12gbAaxw3a/ogJmp0a
1azip+lWEvbMjntWzufravHYRr3B+YRiSuJHKxmAOIw0T40+mKzeoYcPIFGvc2pF+c9sTjRhd94Q
juuy2CQc1IOTIyqY8QxOi6C/jyQU9eU1HTazjJsXuyX0i8TEYBcJxx4lc0E8dfGpMr/E2jO45LQ2
rrEc8ShUxUHkH6Amu7sxCJYeXir8rXgVu2GFT51viZE7OMsYRrmMaif7QxOB/4Qbs+tPk5A5qxCu
IadUhY/LJ8kCQX05kIi+LX4UIthlcIpd4AgdINNlHLk1wYVZehLVLgQb3hX3Jtpuk6ENHkLfkQGB
v5tbnX+A2iAzXuGdMlAhLd+cfz+S+Og32JKt0Mfckgtrsi014TzX4l4slTHbJqjn9Tqt+EVCohUa
3habFpxRfWB7MUB3bX7SyDga4+w+KcZ/ouW+SbJ8H4C8GGHKDc6QzOsXNFZLxznMYAG5iFk1ge7p
xlNu4gHHrJMdCtHeEPySI1Wv5pxkXlvxKQCLwaOaK9mindHctIjyBIHMgH+4PAU2IHcwbBpCZocQ
HjLREdu/mOsUIxY2IqKKBLcyPemUA7HbJQr17fxonatPjveX6am0RiNt0e2IUmpXxWkwq8UJzSDR
RgWepZ9tdBTrjhOqidC9ze98IaBXoRVs4ocM/Jf+M0l+yb/B5jZJtrYGGICfYfvtHMvqfMS12Dhe
CJtaIiS53eLzi9d0Ko6xuW7lkyT5zHlBsKa6JrHrCmyC5qE7uZsUzGSUoPPeIzVaqLqAz4s5bFFp
Z0dh4ROH90oeLlr1i/JIbz3FA6vwYkLQxktBaE+SIOvRnmwe1r83vj5uLxJ6yH6MjzKeCNH8MUm6
gRuZDWWH+YAUjxMThtJ9q6OB4mHN+Jahg58Kcl53leDPxumXcY51imzmQXWEicVmMYp7sVkJBe4D
nxukk+e/TJ8FyEVgLfvW2w5cQV2+wSysAQmI13frgUGa5RXFvar8lbk3nap+kzNrYd8LUCRyzWDC
zFZ6jaJPcxpg0dHW/inlcZ7twXFNW0JiCxTJXW2KuB++ai/CCJ68NkK4lgkcdaXikrakkybLvTO+
/QblN+c8aXaNXd4GMg0mq7cj2lPpWcOnw9kZI/PEt9O4A8rV5mECM7FbRu1+0q/VQ73Qq44SGHCm
v3KZl29EHnOl7wGXjlY66aZcxxT82OxzEdwihoMFfyyca+63o1FvTUAi5ho9Ainb9S4zrw5rSPo9
iXfei+9HQEJXDx+Ryat1BNRldHhhAd0DNWC7Q4vFcuTK3SaTPxu7rx+c19HN0b5Y8FFus1YBbC5K
rGDECWBr0p6zpwkQdVXepA+TMrdtj+HIRckz7ZtLv8HZpkaudQUCevvTU9B+KdeKAZ6FlS0dKY1A
6KJZhxRDAYfzZmB9o/eAsY8limhEV17nmI+3SIFfJ7LlMPUGd52+YspK5jD5TyRHO9VLuNF2bbcC
oqG9JCRDktAp9nybMbtgWXlgSrGITiIoQ//RNxygYu+pK/ii9oTcXPS0k+DN9DkLvPEZ07v7+53v
QTRQUrQxmuRFyy3X2+UcQWI0nxIQ23tpXUPi7wqs5gAEJCi6JOnl7rjBlvim5lX3qGGMAHKRyvwJ
z/IXU4CIu4A6h92a4p5Ft83yT1E4RkRiOOSWfAgIvzfyBkepiun4wEHSAv7OrVIIYZb4LorBnhtU
7Bf8orYcxE3Xz1Zt2H/hL+huWuIV+k4Uua5Ijroo5PlpdA8VW0VYvQGQMOv1+NdGagibSwgMZEJD
V4yCMjzb25L+5OHWQtpJ+eh21AAOML8T3jmZozDHGR/ViR+EP+G0KRAhhZ9ESVnGRgCz6a0fiY4b
fHK621zHLY8VCSnjll1d4DUrAaswKgFlIl5RuE8ZIzN0OTfjhYJdu8p4dFqOw5EukN5a6eFGa7eC
6OlPIBV6YQ81aKuvybuMourJFTwEz0iGo2hZ45TcDsQIgsiSpce51Nij3YQIZZZsC6YFkA37w6bH
F8gqV/yhDm/Ba5nH99nPH0GP3RHJXIvWYBmvWWNl9UkJTQR+m6/XrASvbfAbvVCBEVtuY14XdedN
CJjW8hXgb3U5DibFe3POQ8MOxEAVHKItleDkJEnr6VbvQ3YxnXPhLbM8l38JheXRkKzrFAJS2tW3
IP4SWL6Pr/icMg2HwyVrzriQQCWwrmqncNwLxZFWnhTm2sWxwa+Fa+Q8Fb3Xjd9IGv6fB2mrY3uc
jy5SVMZdLPxMAsnIsyKcPtQ38rs6uopZDzvvRu1NUU9kvmVMH6r7hn0y8PJk9Ai2/TnCYT5hmceA
Q1RSDZqikKlkWgdsSgVsF5NTmXKU4FfmT4lVYcTmHWksJq3K7eVnMBxTqK5FdtfOuHv5C5LLofkj
O9FyD6gefHHZIUNe0OTDnpyg9Ae4gr3G+q9+iYhASnFB4EvS7nHl1TPNu2lpdYIgndPZ7kHw5NCU
gAIizlgW54ZjlNOdQ7/CloOAvCJZuFF/X9OxiD+in2T2cWy4H8uJKC6C6O0xh574ELj2Chh1bYms
1dhT7CWoBHAvWlbkjlsL6m2l6eREs0zD7gUtbCQcUj7+qsmmRWRIuiCSBYnp9yCaqDytc0QACU6m
pr++0J3zdRp807UrK6g55s4DsGB9LfIx88Er4SMWvusOb4ix0uCM0sZnTq3aVcY2rXIls0Syr8r9
HtFATGb3VUr3Vk9W5xokX+p34cjEla+HOfGErOkwxBXBfzL6N0uHLY5SHeuifhiNXZQ9u/Ae5XyX
1Xdj7ALeivLc6j2moS1/pUZKZrrBLF6kH6g0gvxRiL/I8yTTKdhnGKKp+BYINJB/JBJd6fAYb2Zz
V9CAkuWrmqeBlPFJ3hSoCUh5guBCyJMNoHjw0lGnLnp1FTDqVWQDBGziOUFMAptzmLhq5b07AKDs
EZhXhbxZpT1AvI5M8Py7GlKDEVcEOL3yLVIbwDwRQzTTR6NLP8nwOVMIiHtC6TcbrxEc/VR9T+Fa
pMIMDp48FVJELDQ50fRp4jFVm+swfJbUZ7xxQl8EyVX5e3vgWj4rGXdwAe0QlquSyDFpJI2JsDH1
Q+E3GAF0FTTdA1LwUfuOSFkkThQ5Ef9PDzHnyA8NJXEvbsVyLSLbQmzFEZBrV+Z7dkFAAkGBN2BQ
l37Ndt22z8za9NQpm3+xzPw4cL0eIQHm9NCvqESF446XSDr0AS+s4YDsBAW1E6fhD/2kNXqZMa+C
fjwidTCPY+wAPYhboBTAC4DPbNqhrmeqvYW/EJiCh7cQEJ6c9WsceUxAUXPO/8ECwTyoW9Hl8NAb
n2Q1MC3iWV2BfrKcVFvz3TLuUwSawZsXwVoFyBpf4LEPc+47/TO+1V5YRYpHABs6oERc98A+bLlk
Rw+nnIDn6mMiICC8B9w5IwxlRldASCwsC0vTVAjvuTj+evjoWLxlcDVXXFxkuwWXgIt0qz6m8kcB
gSs+cwcPhYIRXt+xYq4izAicxWjQTOLe6NlGxbUM5HT2jbcz4vc+Ih2VKjuAZsP1IMmeFlzSkKFg
LRLCjE5khdsb1OealovcQvDR+dFr3uQNO5F2BCSY1TVFrTJ8iw+A9RpxoYFBFe/Wip5rLbfBncTw
o9dulhn6kZp4w3dBnrwKfWzaPMT2dOt0pkcCl5j6SHPpufUtj2s4QG7dvdYVscn/iuP72haSi3sA
uRwhdf+G4qck8tRJQyJdaUZnkFsWn3r6beiE0kebTebMhzwS9XesblRkDTIHkcjbvhZsBPTiMwu2
CUZgpT6qClFnsmmnhPI117gbKCegCQIsNEPCVSMOGytSg67gjws+Q0CRF3Ai6pEi+QhNchPsaYKU
mJHfpn/wv234iPpvnNRBvTLUh0T8Yc8J0UaOZx5k/vwdfVQWfpV1FJGWzVaJ7HX4wQjXFauue+Zo
yPFn5Nmp4fx49HDsC+lBwsBRQ5lmuy6FOYd3AhptKyw00hxNgZpQmXYxEi7lVimkKdkBddTJz/u9
zms3VLZtsA9+DYzE7wefLnkwwLCKl8YOAtm+XWqIyEILu0+Ad2Y4ixkq17WmodOl+pXrLt+H5Hv0
RGw1p0I58gFkLlaeo8SsPn3Ur/3rOJV7uX9M+QXELEB+wwuZKFdo4SXOa4A0kZVlwM1mVcfm/Yhf
bph9KQUKesYPUgH5J4A/B9mzrIcgXMSOTAeyFlDjHGNeWgn3KBBmomOZIRSPEHNgLjxXxvhFrA2w
+pwZMKhQVKsyvb9QLnO8oGHDXzYeejJgimcLyVYTbFTRQ7BLG8K7fojrlx+GB1T06oi+w04d7rto
94qcXv4XQPAwo7KdqIsLlpeg34utg7u93xLcACtZf1CWZiFXJPcevQVwDO8clUFE94o3ONRAu7Vk
zf7rxcuEaxWX510k9g7N0ypA2B3Oia9Cz9FS3+fu88stdcdVol2msQRR5ITcKKiBOWdkdHAaIVv0
zTWk6M7xlONrh8fcxKuBp4W2bv0Uv3zebfJnXiLYxXcsExO9ApeEijgmFoTDtQKiFg4FWyKxSeyN
1oM8cpxN2RJJKuQwDWn1Wri08lY19wGxgLwYh+BGnM1CYgEMpJOJdg7FCEgfywyTPO/xRGq7D7Ut
yte6+ExkFO5ExS3Emm8ZsjH3iaN+/0njs/gK56CPuSElNTeSepvqE3KtiteANCGqUEh7a4WDiU+g
MMhPkY95tM/wOmWM02ZFh2JP7Qoq9xkuJ5e/t1DgGGgOWabftxFPO6b0jshcNoO8WU84kpgVLSTQ
rEsKpo6G5x7Ih9E4JcKL1rGzZf5VAa4LHEUH8OcU+wH0xwFnF+ZCQz5Y+5YmcEJTQfapZKn8ihii
L6XbRHiswI1q27A8S0X6eowph6lIw3lIsHr1XDQrelh1eBRNF4WqEDypERzjg9ny6w2Dk/lvJFb3
5r3GjWUeJSLQ0w+WVZLLW/7/KCxISjqT/4K/Hw+5G6Gnx3sJAiV9ZFbkyg3nU7iqZ9FOt0v+BOy8
uMvphetICoTrNam0oEiI6X7/tPUzFrmQLnSCU3GVdLuqQWkyQFsRQGhub/P93W4aVJdUzaKkjqWQ
tp1D6vbcSSHpW+VKIDyLNFhO+3pxuxefAbK9dN95gJp9+EMoA9prHgR9E14TMiIYUnf3rvsu1rxP
IQIhfWcwrJUIPZN9kHxeQmKmKWqBhray3+rAuhDpn3V4IFCZSXD8G5AjewE5br1iJ5SfEhtFvMoM
wzJT9NoH19HA12GK+xlPJuUBYG/zMv1IeSB6nXon+OmmzyCjdcC1mFaUOHRU3aPuoMHZvKjNDctQ
q11RxP4TUezwnFgLkgsS8SsAygfazas/ZJXtCQjlbkTrOpGW4bAnNFIoLgItCdPtm8NgCwo10ggE
Gde41gkLqVQtic2KVtQC+oluq3j/nyk7XPopxva7WjHX/s8rzP9CY60kc2N8V90m2BhQoHhpMv/V
rGpyZOzfah03DgM47pS+cHHq839ivkllGX2D9Pe0kNIsxVYp3rnAxyv/AWJeLOQ/Oh8iHwZ6yvpv
lNGMwU6ARCanaCKBkyr5vWItYZuJeGqEz4J2tw9l8EQ83vlqRi8FYGOcYE4OEncXXyf8CON9RPDX
3IMKzoqsujlj/ge6Ub7LfMvJs3qTs7Hi6AJ/DOXBEeek300V/OTZShmdEpqht0lnpwPHIF0o/2L0
ePslqbsM1iXNjBW2/uoS8p2XrOld/ptb2zeAYGW08J4/6kSgG/5nd+h2JA+Pm376DaSfYnjWzPqC
vFRzw+utq0mjgjpn08s/iQDQxH/MDhqc/AUfWLukXOh/xs/o/YJKkQC/agkfShicF7SbqlwrIPuB
6b9QKZWK5cQi+rONHBGUk4MlNCGrAJenpfzUftnr21ARtu2pJP28JgRjQky9lshHNPVbT7B0CkKV
IsnSpFULiNuYM49iQZmoi5wIKIvHeJ4WrdnvoaFLJTnPeAZdP8euvQMGysUrOQv6A1au384yHbrs
7RwYGLh0BUeirZBzZ+S1de9fPufFxCT4Nldk7oZPjQD9SjqW1U0vdyTRYExiC2JttpuXK7qF9jPW
K03c0adcMoVxKOHUXyNgC73BYWSHUUVZ2LhAVsSmCPkFNhZlb2F8WXSAcUz0MsXOe3xdfD482Yfq
WMsAqBv0EjhIXndp+S3zNkjCReq+kk31BE5GDzTRfUGAX1DR4LDraq5IincwlaVkhicZ5V/VP14G
qtnaG1zZmzeTTOvZ+js2m4YlZRzw0yM8Q4kP/xiUj274plBWoNxhFZEfuyAdeAzm12u4maRNnAnr
yaJdbiDT1DCcPXX9L1BvJvXprB8zAFGGwDLgOAHzRsGrHMxzXMhfnsDQ9NVnS8tmDLnI9kufDrJS
MIUOrYxqHNgdGkTKQ/WXButk41eGp7y/xJp65hnjZhzgairHtcVDU7wvsHKGeuIfmrgJA5J+aX/n
q9D/xXXDYoX4kjUl5S9sIJwzRJ8hPPBRBzyctE+Sh2DHNStw3/xBxy3ZaZ8VCkfdjQokZxTYICSn
vTAl6a+4vtHOmcGHZmrL8Jl2BD2l6I2gR4is/leLpOr5wkRE8pxTAnBaq3jl9X/MuGSmxnzOWU6O
DWHsWPQEhIF8hO33/PA2SeaV56nhHF6XZ7D/5jYOFFuytHOexdHxBUbSKbiBAVV8FP6EZBeV3UoH
H/kWHZzExRv/3qSakED25ksXCXSanzeUB8Qx80qYhBXl+/y8nP+ieOkHG0G7ZJldQUMIA0c4j81R
kXcxVVTaivn/xflq/ZXmkUdSJqjgJdQoaTwjWmU+y5amXdkHeu5ELj3uIHWDKuTSm36rbnTx3mP0
pKUpZKDO75bit69bVEqUMwkLMB2cnVDuVXJuMQuimm9XgALasI41yvX2SbcN+GXQSb8OgvkAyGuT
v/59l+WzlLYAL0eJx9tEY4lHTLcr5LfbKeAlbVfEgiHPLBG7ZVLH77lLGFqZYExlm+R2+lvo9ILy
WK9YvjE4WSD+6LPtlNDcACAdeR+wYpDRZRKfReZpoFdsfWgjf+pgHmU3ReelIfystuUZE7tFw+gk
vz2Th2gmCEP0Yh10Mti8sjUjoAU19A3CnrSzxmOe9yEcErGZSe4mwT48GsDRlcQA8A3pKw8bGiNw
AKvKv7G6Vj17kAE/IZVOXHZLnQKPt46LHzUQd/N4l0QSgoKCENQYGco/n4gBPU2WIAqAOhDXxbAR
EcagbEu134FqlwoNNVuGZF06MDnrzQD0pkAiAk+VURV+NfJNRwNf9hzuPlTNzP4a5W8MB6q9/tTG
7/hwp+BuciOCZo2YOCXymUblmZNLRASaeu4IBguIjCYgBHQ5MYpNW//IL3hOntDodzKuiUR33K1F
t1+awLmuCVDlNlQ4Fa5cEkIEkifD3mOG9uIEFTVl3tUlCzY1XjugRyrMaLKZ1gaI5Kf8Ef61HbKL
ZlNqNBP2fOUqwh3MbgjSZPkrhmTg7RdEAHhnirYFlzhNGFLgxuZdjunjOWGTqyrkxbho4Y4whtnx
61vLf5WdYrjdKnLj0zT+WeMzonqXgobvcD3+8pUi1Ar/4u6An0g4YwEIP4TXChmayIfzxvZNYTIH
C58GGv5th6k06u3GGPYTH4BkXNT68A6e64F6GdThK6nEZOKMT8QybQl30Wj2WJxiQsnezM39TSGl
CRQ+DKHIiXrS5csr/elfxHvhE3Yy4qSGbYvPamHAwxDY09EZgcWgvhh0IG9M4axw9eIGLb7Tgs4s
qg95NWTwYJQ77eIVXqV8h1JXMU9U2NH/Sx3kSEIlbZGkxfmq7NJJyGDMA6TV6Pb2KmsU77oMuwSL
yc+G2PIr/ZtLeu9CtxcHkF5eqwfc6ehp6mpIXJzb1sA1P97E0acslL0KljEmYwgYJ6R4hQArR4zY
SCu/IQYM40IHAXoDNjNKJygg+xec7bnyXeIb0vkUGuRTVvhp9TcCnwQnsFWNHDWElrO/WR0hdMx7
DEoCuG7F12g6W7ofsfgFnyN6LoIDBlcn7GoEN54L3YgWo+9BJ6tWJx+tv6TWOVO/oGSATwcOFoZc
mJHqN16TpBeUJxMENkK7OAe22ZLu6yTnwMnuwV1gfF7aedT4uLw7VJnYX9Ti2kvP2HBA/3GyBxKn
C8dNYb9Q8mThlurOcQGwP7gvNPZEfaApEz9GCV+ObXSAtH61RgUn+R4K4K9U8BVxdSxowvk3EdeD
gATgxheq4xE5mLJEhWFdquGSU69iYHfitZbY1nhZ4C8QZaDlsUXcEciatmlEEtoUnsa08cSSoTE6
WiGT9zLmyi5eoODYbRquQeNaNLiBumew7TnHl/FuCoalTurWa3YZM6Bx48toeOg7aCi7mvPffmqd
bY/RC79A0r2XE303bsSX/VHZZugEeYILqXCj/F9HtluP0MfQGBJqiqKn9atEpkLuEbO+UzKV6ehE
pBw5xT+luCW3mNCUSKeFYTmn8fAZ56iIkWSxj9bUxCC3aTMn48wa2dukK+9juDVrZ8LBX1wDQVmk
Ak3gNYYR5t+BZUQSOXYDSstweA2Gy2eR4cCtBnLs86PAqZvHQEKMQ3VMelsNiRVP6xDts078jsaC
hK9q6EgUBPpIqpSiNCAQFNTKPa4eg/g5O2kQoylHpSAt7EvLchJOmN4GpG3TgowsGlpAUhLzWq/K
do8nzEp35rsh//PwMjJ/VO4t01EbbMKPODm+++VZiJHZ9adO/gC/ij8g/9HXxMmvRmR11P1rTNLE
sBMGNrhGBWxPYaUaA8qjbJ/Af7SdRd0ggUEpNZH8MagLHg1T2rIiV/KlnQve4yNRMcM99VirY2hh
L9FpzPMkpXQjWJIWaqXZZMo3/+HszksDSvl6qLMRknlW/+CnK8wb71oQsFE30PDM8OOx17h5Weqi
HtUTXNuHUjxIFbDq+wiYU3xnGFQJplDcMbUbwPtB27XyKhLslDKVRfpHo2SnX5NoRzTpZoRoR54w
nNB235tjFhEERYUAhdf29NcctO+eWeOW3bA3Y9G0x0ekbagPKzh+eRXRdqaLDn3Kzpp2r+0n6/Qi
OcPagGSTQuc6SN4bvkzG0uXbOJkc4NQqDDSqf7wh5S2J4Dn3HSVOLOe+iikFXfLsbLzLKNCD6WmZ
AH0dp4PhvvuHZTHy1hGdAcqSmRmJoPRyCixvINACdY5b1BPDTSk3VDmoB55B6s1an90SfUl2hhDv
pnXSnsf0CzFQGTiYs2nx3nPI4Up7yMpSMGxGCjbGS39hOR8vJExScsp4q+303k9qT9m1t+LNJTB3
WPA6jk5CIcH8fjmoKSq6SpfSiZODOw4lBrlG3LhkkVFCSZDWtuVE4IfdId/VWYo0jEWPAOGt0//Q
VUNFkkUKD/D2hIKbE8BBJKF8iXxISN5it7IHGEMUXZHsY7YyD9EKpmY541srWf0XznLwit+NUC3p
jr5aIn6PXnabNLWYYPj1631qZy8R7COn9WdguRPCxuuS/MwbCkRzgtckD8JRgxU4E7KFsvLFTxQt
g0O9LsfXtAwqO/lmtUtmWnbwLdUNBUhzFqM9FQbAzQTJGCu4fLw3huQ3jV/QHpStoEiKi44tnC1h
JzmKX80H/J4rMGLCnDXwMV/flg9fYxhD6EBp0ug6COtBlQVcCi7/COmWDow0SpB6cKhJibKNlTjS
bax3kDdUgfAYCcvpAylrJV6El8cr2c8ZvlNzwANBVLe6ifptxOJMF6a4KA4ceH6Z+DXcJMenGb6R
VEhgonCsQEOrWsBiYEO6sucexhVqA9QJurYWhnUQnLLYj+oz1AVVBTIsSAzm5JV7iYz0gbrc1EAy
mK2OScEWsVSgKBB1SAUhPy5pz/XrViq7RFqX9Da+HKz9pJAdMFrh5qKISn2IzQN6OdaIBSPdkfMX
tWv/pBBLxYmwqvIV8Se5V+7wQkZfGecSMd94X2Q3Fedk0iah52rRXKzkGdxD0LiY/OAEKEgiRj9n
TqoN4pDJ0goDeqBnvFnaV0Aan5r4NUm78Dgxl6JdOB+Ru4rbGskSr8taY1kIGNqJYgVsTOmrxCZG
ng/yUjqISEqsr9n+k8sWjAXFYpSupODYPEgllHlwrYMRj+dGo4jmVzFs61Q8+k94EZlKWmZBMoh+
kckUAHSNF/1rXp/Sq6btg2rWRYXF6hsjAUaD/1dKle+ois8QYiTDokFP/klfmnyYfbb9MhE2BXTw
nlgXF2lg+jntWkwonM6U/rHFw6rP+YZ2CAmQeukvyJROyh5Dp3p5sQVemKlZ2JUJBgPBuSs5TUqa
tVd0S2C3q7UjJ5KuAAUhNySs2+irgAotnvjgKINpvI01iE9EnrO4aT4Zktr8SRzCqXPavflTZdel
uiJ/g+2HTOJllRGeiQxHbx40P8vb/AT6WZ+a5wxW9BRr42U68t5ZJ4mSnnPwGOQTgmASkYErWUN5
I+odzekX+pCgbzqSngCPEEITW21c5a9b3Gy5WMHBWuQduGCY+NP9DJjhzTd2Y+3JJnm4gL0Zo6y8
I9mKbp1B3gRkR0iV5mZQtuVY8XeGC9ze1fCvp5z9NcdouhgJKT7zOjRfKq8/u7UGUqt7A3cDLuzU
eQ98cb3Tc+eA7QalH1d+R8RiBuELBUZBdnlONcy8awKG3/rBHJEksDtB3Jq5Be9MfQKVZH8RpBOA
Adfi+85rqudck56CSKcITm+zWOavffg61NpJJNNA+yjo0dv1h/CYyD6fKkwfFq4KCMz4h7kyHrjC
SD11eVCNkwYnhYZU9qa5Cu46C+vcHqg+IUTvpjYkS2H6ZbAiTx2ydub2XmzG+n5E4Iu0+/VVABBk
uqvDDFXxtyGfCIvN9mPwjawlnpWs1hppDmYXkHzMNuqfYjw02RfNtVqdeI75XRFkjAeLftRF9iMj
FqzvMxZjOi0esWdOq44jH8Rf/be+Wf+iegnqTJAIP4BGW7C21lABgXfQ45CQDz2uCU9KYj/+7dfc
NYh1LLjusvkG8MJPZ8V+6YfP+tb9G5DF8PVgH/jtEZp/MzKyjDdf/EVvyjxDO9kwDx+hucB2zzId
4ZDCioMdT8W8267A37sXDnh6g0gJ9JsJ3wctJZhI03Y1C2gPTANQ2aj16VUJNvBR5a3RHFBXantw
uf806BmRYhsbTkoDTjNQbolOSFy964p/7S3/RvhWF381m7g2kgVdYGPC+uMiXSeXvfcgH4o/DGYV
YT6LdoP/C30EeCE/b+POcqmHcZJ8JuTXExEckU60JrHZs6fL8ZdxIvyFmuX3qicvJ3Qp7WrICQYp
4szLU1xH1pqaxWQwlvP0jJnG8oJHipGSJx0MahAcHMFw0MzL3bhE2IUsYd3gQvJM61snkAJIg2Yt
LGbFN4oVyGjDcibmjoL1d6HMowL1NAqijKf6yQwZIKiu/Pew+FN++H3GY/4P2wHjP1HGb5Rw2+6P
Kq/mEj/0dkYPO3gy6LB/Zfk0ecNxRH6IJT0gnvzUvuTf2PooyJGYJTqRnX7wXJEtV/gc4cPpni3K
M9ctExd3xoTn/1J9ChMxTCuNfkhKE3qSWefHI90iO9Uv0S2hyIPGQQfDcuNUxke6hex09E3+lfGJ
rckUNSht8Oh8wfDD6gABS7pl1B+GyrWIuxi/KW/Q6DTMFCL3sNuiUWRmLpf16zetfZzJOBKJvl+Z
727ZWuCUH9RnUdjLBx/Zht9j4amWdeFRKYieLX7G11xwun9q80BA2j+IxNVOwSE7o8pcK0e+1Q3N
TUe0WcBMUoql1sFlEAffXCd8M60fY6chueb/hGKahIsPs6dl0n/9kTLcbXiqz/IBWZAKhjutQOU1
YMwBXH4O5FdQw32jRHhf8cXhXqVGUuqZ+GuApwc3No4DUuJTol31n2ha09bQ8k2/1uVqfBLhY5yq
LWp0FCFrcW1eS6LUnq1vXqJvjp+p/2i/mytA83SD8Ic/4njZYIPoJRu0g+VwzuqluIFVH/Nv7eX4
6t8gZcvgWZFryPb+BYhl/COQBGcXkcm74SN3DJ8/VNBjjhfp3+uKEW/OpfeQr0FZc9cLX+8HKFvG
tK6zgpCgF9uFekwTCES6oTCV2t2qvVPe7ufBSftRfhJGUTS6FlQteNAxyE1POReG85stPi2vc3jz
OFL97mUbuxxSaJPRVcB0HaPMPA8n+dgnnr79xYPI8Uje/VL/VNfxGlgYz4sjrTqNi4SkyBZzGySE
5OhPYZnTpLdkKzql1HMQdYB1xH4FZ+IvoX1Revcg+e4da4FId7jDM2+Xf4Kn7FlaDEc90FfucyTK
GzpA/3DA+yChfMrOC/2JuuFSnWwaJ162Q30BzBFM3uA0dn23dgSSMi8SKok/acN7+D7wzGybX80p
ulW+4LejwX6N9JBkBqnYOFxIaGB9VqIHRDR6Ko0XB/TFK/sdiTNUEtjM2tvx5fYH5HAko3izrosf
qMZvewPK2413o0fVP/6UJ4bePdkV8MmZcVQGJvTFdDP+YQZiYSiRNzBK/+mEsH5VqL5L9FF7aMxm
3IAqv68I3DDg/2byTgOw4tH+zs+TQZDsRxFuSK8C106ydS06KHYGOiOHBlHnQxpOk4wBiM624FSy
iiXjTo9ItQ/cmvC1rYoZChml0dw0KDzxIAvfQEDGb0kSywBZUGjnxLoUBuEfIwNQfQa6Y57PFewG
1dc4R7ew8bf2eTZEOMkBS/nAFP9L1iSvn8GINLCazN63uRzhxHsTRJQyu5OXrhFAEwu7xIpIJJc3
OZQLyO4L53aDyHct+Fh9iGeiukdZa0ChJFCwBdqRDAq3CjP/rGBHWgmkcixWqwgrT78q4xW7HGcg
NxdM2i71gf2AkEAcao4L1gDiL2YSLFoBxCJBJgLmLG6qFoeT1xI7/cIewFq4pRCdZAB6DujoQgql
rumzbUePPBFF2zNyDdGsbSOxwc5QvNIEiDibVmTC6k3jp8sd62SJHnu+ruOxARHFBr4KPoG9ZD4u
pfIEQIxinnN58xr1mCUnUu64D9+unrpF5FRXedvE7NhbFsnkawJ6JefTuLCUICwgAat671vToWIG
rsMM7B4h5DgRHYX11Mf3Hw7Pkq9cW4fhVhpBL9XJSSI6KliZZKfECGLC2JvdP4VXoL4rKeJl8VEV
j0o9jHAXhPOpDWakxfC1ZSgc1+mBGGjwgitMeI/q94LKIRS2CADfwSdhZLrmlR/yTzPeBO2o3zFH
bDvIBLJGkZnKLqUTMlnbEzEmyBBjSBUeKDQf04rsTvy5c/DB7GgIY1vC+spHJhFDv0hO4OhDd8UF
Mxb4sud+5CReh1d4MPEnoNzdHf5EHOQrgglUlwkOSVpNvPdRQyLMq25yI43kDy9raTPLGLGScw/g
VnRBkqRwB1w4Rl57Th/Ie36L9C4j7zKW/fClhB8EDb5I8w6X/5F0XruNY1kU/SICzOFVIqmcJVvS
C2GXbeac+fWz2INpYBqN7iqXRN57wt5r180WU2R3IbRBkHZ0YWxadCSIHzzDDKiXnO8WLIDt9Muf
gv4mwTC/1B1mbHP9e6qSfXj1VNfwXPxW8rQHQcvfj5SqyFKwNC3QWSEerOyvaPGCYWPwg59KxoaB
cq3+MdMFLIzYCL0KA/6M4dOmB+CL7iU4yYk9NewlcLVeo/gINnQwQAB/GJ1TkyNzCILfPnglwa+E
5QjLyQOP6QieU78GvJz5HgYWPyap1CSZDsB/7cbYcN3UqBJsaLOmbnPgiZ+s5m49qd2BUxz1tZLM
UXqqvkWJUubwCLbVb10w/Dvp0y5s1pr25P3IQElCqh33dO0kUlinEUwbge7NOYf7M8DV5N6Bl2Tr
KwkwzZfFChpk4dLAL/iFeKje6lcGXkQ/v6az+eC+omJCr5O6vKPj1kJujbYAUKzBt4Bdazmd2YCX
r4zFV2ejPpCaZc6qeUGEwpozeAkGh90WP8w357iFDcBcYX2RcVdm3L9uWRwHjdMHokLlFLZ81Iku
YAi6hxgUYUkA7RAvQgCc5CSgqDkCM6W1MvY4rfxPepR6/hnE6Cb2xBUhFkRoTXQehhhjyYIlhOAW
OxrX1leHIT5npVreR1Qf3rYx1s9ko/0zAyDVu/RD1i7ye8C7ZwC8wFZGat1so+cRsbKH1NGjrkfW
24Qp+xJZKDft5Y/ok5fhH9ZHINSZRhPgZmSavTrWFny/QDDOFbEmNxRPlIbeqry+/eMwHn2mPcyJ
F0EDKxiwJ4YHBlfYnzAPvqcTxTDHbnQkyUTHPXzrErcbb2Fw0cxNz4LdxCRld8La2Fd2xKmA7SZe
V3ZKZQrYW2eoqD+q7DEJ1xLRB+ekg5JIpNJwIdUr3YrPjIcC7Je1bXBFXkZqCgXOAK1JYncv5j7k
ImKLIGGeUNDBblDbLtGSVMamX6NHKT8p8ce/+st7kNFROmxFuXPNlcGQFaPin8y5r/4bngTqoE3J
eBhXKr9mh2KIuNK1zF3tGmwfyGxTIfgtYHX+GcmyYOjvWCc5hCGBohISz7FfYTKveBbhtVIO9HRq
DBXtHL+tdxLFg4o7qy1+2KoRrEhMQ7wEJPBvuut/MqkvmispUDOYzeG4pL93PSmH6+Pk4l0SQNlP
TjNvG8I774uB6YAhQr6NInTrtnnReWOXB8h1rv8NkfdIeHDyLBnk1OCl+9/8Nz3EbxpuAF0KYkJ0
eWgMxEv6Jd1TeJ8/aP1JAWVkRE/OxKL0FyFg6hVzOqbuDrIvczn+jGhpPVQHjrZTfbK4VqrxNAmA
bwk2q34SbB93KdnL2UqyFhGmb3w2WDJ+WV1xnE1uh/qK5+Fq+oeMvHqeVoHkN2bz9lhCqgn3wtpn
A6MFj44hX8eyh9dMAg228rf1PGJAzT6nfgz7Nw+osq8fAaqxB9LfV21t2QmRjbaudt5cIftOZIOE
3QhOjpLunG6LW2KrMIlJsUBMAxjNP5fX8tqy2A+QxQJ8saOXXHJjf/hEMB0N70FUO3ZeRrjJNhp3
Qbeqv7RnrKOdWPveMf2S0b/+42wmXgA/zUIRGPgdlBOvI5oPhgOL9i//QBKYbfRteuzjDboGYnSs
f6JKuusSyLXFmHEr8gme9VWRnwY3YULkzOkymGEWnLfk13NDw3Vr+I69w4Dee6nyyqgrQPU4+9UV
L4yjjK71L2LCUOC+hyH9b3r6X2xRNDhjy47BEr/UM2QITSyH4x+NU4MVWHjPtcDAv6x9E3pBGAdX
ab+rhHibqrhTi8QRscli5AqjZdn/K0ilKsG9ZCWiatMJ1ecQhfDjso9QASCHzp21hsvsSKbFrlvo
RZeccyYxs6XG8em1P/4wj+LqXYmJOBIY1OZbLQZSr2xSXp9shbf9ZLpstBHSizuFgczMVDtZCHFe
LALjCXDnoTbcho82RHcZfErP9CjVq6LDSgCD5xoAFgmQbP+Qr2wpAA83dXtGTVCOa/+mgpBhzHIl
YR1hoqFALD1y+tfGDaxb8FMr64kSDF9ov6Z4V4QFM3fO1+h7AiSqfsGegJ0nEGDNAppX23KFH22j
j+tmOte48atlEjlytk6Ti3CHth2SiclOidCMfM1FbJO8UqAzW8uUgJNW0JStFMLnyFjUpcdo4CZ7
6D7QQe0cj/9KYUe2u88PvBAEdO243HZahNPVaW9gE23OckpcwI0wsfl7L9yQGxkEjsEX+8MKOg/3
kGwwrjz8jrt/mbxIuxHaZZIfgFLV7V4iWiw/koCoXwIuXToIacu3LyhzJfbjjciRIaqw/6ArvcvT
YsTR/+8n4kdgHkJiKV7HBXa9wU64NekNEEwV/xp/W5JVf4k6h5+LT5B5NONXroe+gv2OLoX7lMDF
vxtF7GfJqplTeqQmXwUAPGdF1AKQZbZlqnepOi7OVUomLtS6aCWdxAueH3Sk1o+wbvZheNAvRDhS
tHVrudqrRHIBAPlroBheI2Q9xJGi3tDupqO2bvQg19JEH7pKXXwJR94cuGkbmaocCyVgGAT+eEsO
FRmorJ2OIYuBhV3sZdgZG+POi/EwjDNFfmnZU8RYfNUvdvw4wQ8HZS+7fKZoavDYLafcnWBh/zX3
Ea4tcOEbskqEIaROu8MKvJZyLmwOgerf1ENlD/Yoj0W0pA1OgpV/1bD29VcCL1CZyiuRPu2lMnWR
+NyREVXkXa57E4/wu0c8iHLlaUjcNjZat9FldZyojheux+jSsBe1fbQEWghG1O0vbelg/MyehrGR
L4A4WUMhO1NII7i04t037ExAUrBoNIyDt0S4ADzFtDn4DsbtUw27s7p12qd1ltkwRJwwsrnjsCHQ
YVzsBsltADax3UhJ62lQHuTb+HNMHYGtBk9kYW04KmOPrQ2n/AI7N47nHk8R5A/He6NZvnVooMPi
k04hwNvlTGdOjM63AYgTImeJbsf4kqXtwvAAduAwZ2fIrulQPXsmgic+w4TydZEeILdARuW0VNsH
v2cFZ2mp9t8jY46NjuXurUioRxb8A47DONxowy6CJYaHm7zXhnyRlUGaMuoyOBkMdCkc4navjgxK
qBCnNTUf/4jtkbkgy+ahS1tqpcMUrpQNS2N/UU629ZIPGLHbXRs6UAuPw4ksNIsbd24wMNglAKi+
xhHVL1IItCGu8q+9jIcKms0GcTjrDPzoFBl7KlwAb9KuhDK71ft7lx4kyufQLs6Y3vriDFfOO6T5
EVV9BT7l5p158Y0MijLzdlsTr761IywLtkSDrN3f6b9yfKwYad+j7omcXox+LPIt5YMlM1Zgp5hS
vSjPFugTdjffRnuO/Qnq5x+Ix+E7iu/cRcpOJ7dqxkduoNB5NJzyrA9HKMFDnWlOhUdzZKUKBKOM
bGU6avMypXm26AHjGfQHctmCoIDFHvA9sVB8sxnOuYByV26Mo/iXdfWq57EXzp1nEjthrC1QsIkH
tpCfTP3lsC8FJ+Up1oDyz8L1fRcJUN07VmIlzxZ7FtCqpO3mxTEAQlZKoA+yxo6qe3hkvVOtY/6d
sEUAg6dfTFdRyFTHO1S2daNTMrrPVlw1+Aaq8G0eQvEgm/F6fkMQKfZT6XTSX8zDNhUcOcnvCBqS
B0J588hM8s2frlOAOkliurBFSpKQFwur9JwJbAnFXU7FaQxny8C/BOqm8X+8mAga3BYCqqrqFgqK
I4IIo5D+SDt/X+uFDd/V6C5dTxTZfnoFHaMdcl79bctZ2Xc/qbIRxS9J/EDKy2IG5TLQNz4uBtXe
1kxX6GRktInZOWlWDfQdvzsmurwhu9hGLbixMhd/RyfzUyjRrVZCO6FzSkXTFUs3RzUjmrcQgFwA
bUj6y/hiVTREodngepZtjZenpILapu/5y81MEkpmpOuC+Nrm1zcuEVBeepylhNIFpBoaielcNVfD
OrM2VuUlYHiIT2ZJcgAMBqcabAaiqUuF0DECg4eQa8KZIAfvkMBV6xBMMj80V2F6yxHYtFBWzkG1
NtnOyk4ebAb1MZW4Ebt2k4xUs+giGnfK7r31nFSeZkZLOnICuc1uUw/8UEf556HEqvL9wPtb4yMp
yHTAeKI027zvdiFLk7n9Rg8XUOZLsYToDVh5MeEnpGi1TCervVXrHzjFN35yG5pxqWrxX0rrk8cc
KehuZCl2fVQ4+kXEqFxLc2J2w0PnozgUboIX/GXlxWgG1yxnayo0FRkvHWPmSEXdSixH9rIA0OE0
yox13YauKWY8LR65fNpC0ssPQZY3YdXZyTNKAjeN/7r8Uhlflu+fBfBXqRkxz8qR2/W8zgQEIQGF
zyJYR1Nh8aqivNXhWZym/wbHT81jI9kePE2Gh70KsaXerfZlMVWNL4B3magon4mEIinHbEfkaCJR
zRimPWh06inRGkRHp2Tl5BuVpzaXZjnBJ7GTMsPlZNjW3wwbPJWGM7fJtEgOf4zXjEuM3ibby2AA
zWzL/Ar0puD/JNwthJ1idROqZ8jtQXdpCVvhNP7F+nN2UY/o+AFaNUQNUYfXfOwpjEBT2BcEow0F
7Ljk16hOEnKL8Nz7r+AQiTgo5bWvuqEP0IimSpfBcoNJUXu3Q0Wp3ZWNkblT9J1zY5sCmyxSkCUC
vcIPjXp2gDqmM9zsSHHN4nFbTE+NC0yA7cBrQxgaF29wYAON2IWd6yD8lnG8KhRtoYkhfLpFSLxX
9NGLFr9zwBLpBXdNhbFCZIotkBAqaqTPyDf9WORfmrYU+oueboYTojug2dwZPVoG9dwO/3qN3+ZD
6UTsRc8AgY6kHmvA9PUtYJfUMZ40mRwp/lZoyQwSoMdHRzGGX5/OAjSsRyQUS04xg3fpnPsAf6jp
UO9mENW77Fr3H3qJOqBEZqQGK7IgiEKOTeThzAJxM+mUs8mljHsub9snbT69GAh10WvRjzOSzR4G
fb92JHKD+OKZsJ/vA06a7heavRuy2R2RStkod+B40096XN0Cf7dryGHP9rp+GZTP6GFqmPZwMwYv
pd+k2SEff6BV4BUR5Q04Z8PYozeR9W11KLmYjbMYw3vg7iV2i4cHhRyND/qOy9wpo+p2k2eMKkHf
dDj4GcmycwGbSyr1hQIOCiz84E9jw0Rk6g68bGjtd74Ld0U5SOeOe/44nZk0TKTBSNTv1OGNyUpe
WafwhxjzpBdVcsJ0FdAIduNRGSmawFczJcRZj0RnIkHBbvy1dUeN6zOwCWh5Jj4Ajm/QeEB5SzhF
yC9R34H8xT6vhfuIuTMpFN2H4EaIbdAayHuRP5OJr/Bj7Fz0vAeR0UGwKf618aEyPozQMaTfbJ4v
KrCYQa+r4ymgROA0rWiVGNQVR9/YGfM8qL3G5VmEJ5Wv2mnlZd8ixAsSoTaUWtjuei7A4DBDRq2R
QRP/BbpwGLhD6nKFN6KNY43LCsHNdPOBEk/1uoDjoDB1RidDEd0t4mOCDhrhN9yXkbqMQUPrD2Sn
sTRMQMMzorOI/9xR+Aknwj4pgIVmpU2sLp9Di9FCXyODH95SSGYQmxD5T0Vu46OyMSV2FAx8XC8d
WYpBk0YaTEqgyEAt9oNV9azI1akrd0J3XOdHsXskzTY1WGEwuyYET+STVzlm4xraAKUgKT0WKuNa
w5cmI2RibcYAxtIxiW+DGknQsfjxtlLwrQP3o4BEgoE3U8flacCpGXYVFMuqZufOfl1SyWvKfjrz
EXjI2NAXiNZxmKjDtjkPFZrl+rO4jfGOcUn5bKBHugkZW1QtQImhPfjrqf8RstpNeA+9tlz5BDcE
rJA5xBlo8AAdWNf3H8lMhW3PCdrvHVbC1tp3/rsj90ccUCctNXOOcmbu6x/NbX41ZqSQcMOexaq8
BdMR8jYinRJ5LeAPng2myKp6NwfbR451VdEVZDLICy7kNXMsufmnPrpTJX9beEbUi6CvmIAgU5B2
isjDsosQoDbkXlULVikKI9GIAHpoF1zJjXhtolNncHqqICHBsUGtHf+hqeYFsvbStyJ+h78pfE9H
vU/pjj9rzFGZfaGhJq+rkDEPsw1geoaoJ4Ff+iEHGzVpGZ/eJ22TGiIGn6UAPAJSiKje0Kqx1/Jr
arT4R+4d5MRGjXznXkTrWHWs6DNHFQn1khrFmxYBHgcEU7ozEzF82vpiRuhH+rrl1N0OhKi2zIO5
710N5cS00rRVjgizA2RSOXp5lNptUGC4vBbCNlI+5Pkl7nARcLlrLR2ddNdBSJRNvmrGM4cTGPoJ
mYnH0lq95tLDKz5ZZRjJQGmHal/gxK0xalu/QfDQs2MkgwN+Z+Z3Xn7U6LC8+UvLfxXZDqCatvsZ
UDUcmHApyPdibBvxisRoVt8GEnZrj9ZvEl5avJQQ/WXg0unbL5kbMijCv1LxDTbGW2h2yeDWCess
RgzyylD2AwPMOeIKoXnRuaaCdpdG+kMP/spkZU2/XrxLLIj9R1450gSr+mUa56hjkNjjWKEwOOnD
RdvV8sZHXtfZcnsy5McAH8P8ZdTg0FjwyEwb1RmltbLnyDOVXX7pUdco0bJ/FN0xM98NiAvd5mMp
jzpCnz0jNOk9Cje9u9ZgUoYYfyYOHCzxb4OdA6jWZC1LK8KrMxvJMgttNKzmAsMeOsCUxV5eg/l+
pMrKD7BvEFiwUrfjROSrNC8Q0mxljbtyeFgAr7dMMPEcuJl4pPtiVss4z+QlwTPhnXTlrjC85Wo7
qdCclOmWVXd56TbQ06UD7xxrNOnTgJuypDP9w3Bchwc1OOjjo63/FRbLpq1M1znEBjlQWx9V659h
fJMMHQrn4Z+BwgTGKIhDZK4owFVmow/Vx5F9DY9QpK0FW7ewuZJG1jVs8BiwfRjSWW6v2DT4LAN5
3zPamg/iAu+Bia5556EiNyHfItBho+Ja9dbgnAU7kTkpAihWo+XkCPUm1m1Kn8KzFTvxFs2JaAF1
vsCvb+9CtOW6XncnRn8OCCRwn7vkdMX0bDi5tdeglRk7Jdn7NNFORIoH9xd3w9j8wxAuJlus1wXG
1PIqpO6gSnaCaxf+P5ruXRPYafkT3GOPho0G1hdu7HwUWGYHCo85icS9c+GM2s0LLgERYh8BncGa
8aQ6vQe0HD3wRZrkVX4Z2MY59K17DjYBoVKwLD9UBrfPAxUb1vOBrCw0uzkd4KlFBKf8eXSPUv1U
WaYN2HW7ZgsEyQmRkBQtIaE0/0v692Y60sEKHK9e5Yq41OAzIqWavx0F5w4mCwJA4/bVKzcEOSby
BbZZaPbz/l5pp4jUFwZCOznHZF/dLA5FdnsPbZ8woOU2KqylYm3qUYTM4lSVk6nfhXdBcrcW5IXw
bK+GuJDQ1bTzUetjfkKCfEkd6nFpceIyxNcnMrRvt7wq/r0DHHVDdufg+CEiuWFGucZFVCyFz341
foB9kO3orP4x7i6rGMjYH19wQRYczwP/S7WLsCBJacNnHzauEH6Vx1i7p8FT8r5ltNpUCB5fMuUD
Wa/mejeUL998ajM0ZbTsYoOjKNrAf3dEtmYbpjVDvWb7py4Hmn8GGuWaxcXA1CbVUYHjTzyr2Uqm
FTvr1J+4qO3pzuGpYlVG3iS3i6Y6JQpWa4Y3e1Pk+I1nPvKu2uDa55biR0aNRnc8Lrih3NhaGsYa
F1OPCCzdstiYqoPQbAh8WfCeB4iOnsTZCsc3T2WurMB5ZPFjuONWK9/tleHRs+EXvQILPuF79CH0
mZvctFnb0nEk1prIyz1cg2cSfPEwdsIjHR7m+Mju9UciYElgmMlz48HzhZtLVxe/KSPApvn5jsqk
7CGrBQjosLtgO961k0M/X0Jqjq6CwTDwUFlznGP0o1UXRu5ZuyNDVVS26ZrcIeQ7OH5uWLbiHePK
6CwAbZOd7hQYB/MLoiJLtEKxG+QDC4yMmuv9DTZvsHArtN+yCuHb/9NSGgf6/ZFn+5kCxZuks9GV
NsN13oHA4RxT5PPgkZlrJy0RB7uxdMlonHgWKY606WjKL/K3Mx5o1rdUp179XfirmNsJgcQIU5wq
xFpR1tVgT+t8i2oJiWQS7xlL9x8FIzbSilbvnRp/VgyMPM2tlL/Ap0iYYNjOu9IBrYuioVhbt2Dz
7P7IBDvb1M0+Pir6P1BkC3UeGPA7gnhQUGOW8CA11rGZo69gIdRPL045RHfczRwCPkBvD8FbEBNS
TRboOvK+KmK555GU7N2IFgd8dxw/tPitcZaznrsEbk0EgvDRsiNdD7geUfpJriWvCSwZqlXOu299
VMmF7fZ7zK//7fewhcWX4talDNhp3sKt4W1U+TBiY23COd/IQ6WHg1F81xMzVlyTGMieoCLEdJf3
zYoTqUPcRL8aLvvkrIgg6/76/lVZd525d2T3Tslwp7tWm077MMSbJ2IDPufzJF37CDQKpxupEjr4
k4azjSEJyQHa99TgDHXNrTYf88ysF2ASKYAjeEXIfmiEr6gOGJ1W/q648/8xPBHTVnYlMeHBSlya
wbbjprfepKupaFBXwsibi+dpZf42gEfs/IjFlVG1zWHG1rECt7ynZGAntbSe3lb/IqiVeFaJqegL
q7sEJWotmJyPB+7hCb52A51VoaJd+qiwYozbwnfWbc3u228+alzNc+zyd2Mu/K2Zu4xIKcUYSU3T
J7vdUhmoguyI8anKyh3PGL/x5Er6tfZdLD2p+pK7fXFWIcfG8DIq4wfQi8STrOsmgDB2bZlToESy
3vPds1YxIN8bYimCdkNp06WuZPxr+QpHY3d4s5fjS1vxOtfxJ5/4fOnpv5zZKhsPMj8z0da0zQzD
FH9adZehOEkIVTLcAI2IbynsbzYKYmbjNiDa4wQmxp7BjuO/C6QYeBPsHnEY1mRhadoIYJPeldZQ
OBOZAd+lTbiavQ1lej1BOkFmWlVb0iKqFp8K522eoqfEYu56hGQ+8+ktF4R8nDz5LhkGtImTHx4G
JFMgoASIRhATkSoJ1V2HclOcOjw+/n1S9/MDJTMBov4d52/WZ1bG+vfjxJjUKPFtgA6T6e7p3VlF
mtwhcJJ248f8VDP0T+kK/gaJwJCgXxLvkgbFTkO69jCjzyp+W+xjmOukkHvYArGiDYmXwmWTH3uB
Uh1TePkqEDfGb3WCZbuIfvS/lLii6aajZ9fjX49AnFcjXCjLxa+J18VPKtvPbwyydIMil//Eh7ze
Qq9+NOYmjUiaZbQmGeC3YTWzBfuKL0yoS6a01tH7ib6xZkYouaBCERSdkX/4r2ImaaQb/advuoWk
HHj5qgLz5HrofmLviv9WiZ+jAJYOdv6uV+YoQZQy2kEqb3pI7ubS864jMTIh7QkzGX07kefX2vm4
xTTbcaQzxVG4t5ME1fnbf0sJOW69Q809YXou7PhCecHgWS4fHe9UPLxIFZ7/E2p+gDvGWUcuQ5Z0
WNvtjAzTPvgHJB/r+LxlUilxPiDPSB/i/GxrzU0nviuWD213DdcylzIrZ9cLl2K8YsO7PN0VMOk4
zZfc01SiafwJPT+4mV8c3IG/a2SbSSlY8kf2DM4t2VB2eqBFCDP7rUANWaSIgP5Mfae4T/ZZIjZu
ju8YJsHkUnVxmtPDsQQhHgKhKOwL9gMAz4kTX+pE68DboBdj6Hcp3FkBIBTbUsTcj5xpM4sTeJFY
s02romXddWi4iQzkzxVMP9PuMCKD86SrkSy3XHESvICwWvHLF512es0Jkg/0MkH0ZcX7ZMRQcYle
LSnC1zggkgTjNPONFtreO81sc7p3G5oFnvgGHoW59eSD1LthsOkoQhgJEvcgHblhveleScQofE7E
DSw7+nj/IwVOrA9LBR2lfipXnJkl0npZ2UVPf5bS2qQTHUL9pjOwSJuFSLqxj0CU949htepvTHiU
xr+YBzcVaNwDfrtbeYG5NFwsQvuUddaeBRx3tN8UomDqOK90Lv1Ni9vIx02y5OWvrI2mSDS4e/mL
SiKmIQRSPWHmgl5CLsnLCmgoHO2ZER4Qb0o2XIdwXVUHnQDabuu3+8baHA7Ygu1UOniHmOnwk1OV
3ZxLk1Bsgp9iIl/MjZqNTomVMWwS/wZQ7MI5U9C92lNLGg5zULTS20S/moZN2RXNBUWbO+OvRtJi
+rSEHcUVipmsxEeAcoOd3iBaGFpWHdrVGA8QDfafueU+CsSbKa7rcq94Kx96STtfLu345eEEEo4T
MRu1y05YWuGglMZdLh1Uw47xP49OrNwDCmK2MJ9eA1yNru6DToTDrgjRIW716pEmDkITsdzp2S2p
L4b5HQs3ed6qwMfN+TXZZCvbIb76CGzLe0uMoIxgnXKWKYsJizHm3EVS3p8i4EZuVmyE9pYjRtbD
pzXt+OYrqDopYRc84Y2B1688Cag35l+45j4Owb9ZAW2O2X7r6h3JDkOl4Ifa1iK7dplvZf1M9FqL
oDK2jWbtw9LQFT7+ZWRuw/g38G1TcOoPA1Nm8jmJxGcBM0e5R3qKttXpUIFZOjEJJc+a9jHgVJ9s
mIf9Y0xu8ZFCTVAdUWIgzdmpYfOjG2Rs51HEzZ2T92UZ6yQmtZeFSFUqy8Ti9+8e3QQIE6Uqs/Hk
VoHRpuMi7U3Cmyi5RbzvGpmgPwiPJOGRxSedRyf4CcKWgg39kPGkBvEwYhv5q+4fJbWZMK9hhptq
1cuE0GWDoI0ovNIk5oLTUuxR/Pnihj9OOo93xRgZAQc6S0gBNwuVirKPS9R5XK4GtI4CBp58Z/2q
Bky0O/JRobXIqP/y3xLyVodhsiIldSgPetbsp1rFnM5uAyExuUlxTYTzvBLmuTcmBstgtsvlW3gi
+zG/C4ZK1JRFBxsbqXLtWHLlND5/erwoqJMlmaETIUYD0d4ZDFeLi2yeNfLnZokuBF8RvViVcNx4
QHr+QthJ8M0sbMbxfNax8VbxGfj+fS6VzEW4Cn8rqoHYAc+M5FRnQLdRqS8ZTGk6L3ywmvzv3iuW
82vd9yQDUNh2VxMwPdNyKjIW2siHkYk7UfXypU3JgMT7jCPWODaSIQLdYiaAMKFwsTIkKfJLKa9k
hJOFdGTYlw6XXmU8uwj+yd2VCajBKtUl+Sn5iQI76Tecv7xYOY0077wPHRFdhbE0Po2jupHQC/vv
AU9FvTTia9LtyoR8O5LPFZaip+IBL7nYyYyjx0cHQ7F0eXbnBQUMUBSbBZsEyMioalZadmiDp9i9
RYKRZ8gmCXdWsvEjOnVHC19EB3u8I8BUaxt2MvNnKp0e5URiAADQ/yIDE8MSvkeWk3Yg3MLwZqr3
EVO6hQVjY9SXuNx52B6N33qEVHVupLPC1BHxJLg+9GWlU7A675Fv8AMVZADUpCSN+MA6mBU7ZmzT
tAuGY2Ot2WmbuGnlpRa4lUWGSRtUSz9iBi1JooF/EqP1d1ifxwnCJKf6ukRTo423jsZROJXluR0f
vrQOB1BZDt2kSlP30hjAbzhEGxomaZMiT/GmFeo+QYmRsQKOEBGB78QSPwdT+zdHM8dH+21Kh+qH
qyRiHIw8mA3OuqD204RD+4VEqDzSsNeI4D9JIlOhtFyYqPmDLepPL3UmNxIOTNSSlyccAePJf5W1
qguoHGxgEGgx4ZC3qCMn14Cuh/9Qcxr1YxY08H4VcBIJNmXQ5A4uw1CKmYB1h6X8+l9MmGmmmaVY
E1R9BnSomZRn2XzPNfrSCK6Ufp3dflBWJWs++fwwKGt4Egz28mHhU00OtNjZSk1vnbpvea909ig9
P+7F/G0v+vjFNVfSbRV8+dU9Je9g/vTulrYGbjI+DJSVOC1y6SfwXf1f/YpXiR1ajsD9pu0z44de
kkYtXesTXopTh+I3/DJJKpmWHJ/MuiTWOvzk5k5NP9P64yShhoEvvWiHcK2Ya2YrhX+0eNK+TZSn
Uomwh0JxE50ZvzNiw/zONgUV0UYGZdkpxLIiveG7H7+K1NXFg0n2C3sQvvlhIFChXov+BaLt2dsO
+p8noPp3+KtkjMi5a/WBGwgHyucx9T97fTdhzsV/Q/ltnGpI+MhOeJns8sKR5pw8FHtXzAeztlID
kijSI4ig8jc1XmE8I2TDtfPwRNwMMnyIRQNHmLMOP+5oweuTL/Ntz0RR+RkQ9kxIJtlwc1+Nw0Oq
13l5ltC05/UPzZdgfXe0BBJXZSkDI9gxW27Atu0szlKPIJ94w3X8ZiAgINNPNrwoiBd2XA4qHraq
3jCWZ+jJ7JU/z4g5uHtwmBt8KNhdHz2yQPMmV1dRhmTlw+bu393gsnVNcL+rjlGtB/E8Y9PwYo7M
4blg1tUy2pJKPvU3GXg8rAui8n4J3agC/lTY1cjcGmd7rpK7IWtr4xVCcmCt6jfQN0VW/D3Q5FNI
vCZ2YLO6Fb+4kFUd9hcP646hes3bIn7KlDCn0jgJUb+vCTlnB7yqR6z7LjtrAePA9CTqCwYR6SC4
hriGsJ+Nq1g7DdnV0JYXGpLGFgsGN0t84Pw1wvPeiosaJ/gb+eE7F6/pKbr4SGEDdq34q0USrJBH
i+qp8nm7rkGwJhd+HZOevdQ/h3cXXgDBx81OLz9tOAa/9fdAauAfLR4VSLJvbFJrl4Tw1lxirrCJ
WfUWv3/i7mfcPbCNlFiYfxV2xQ9uYRY8S6jyzms2XwYOngjuvoZxcb8G5bePcnjpbvYvJ3jx/76s
wxbv6Qy7jcF/r40XQhQwgAbCOD1lHUqvD+We1TDicoGJIrEL/E5MGg322jiUoZLzMZW0P0wA/TsW
kS53lohnXB+YE88LaQirABDHhxT9TBpJJcgTbKneTioGGSdvd2pIq0g8QAPRmF+EZT/h9ilWg4Fg
R9LbSD/5rrvjfwGnPUy2z5HFr+WtkTy12jzCo5qB4gLlkcyVv0I7jiIi++ECwzCfrizxuORzOHbY
L3cerd26xkuESo2wEFF4icY2is+R8IegY/jhP7PUIwrxW09OqAr/3GbLz3x4jE7jDrtUg0+w2De/
HNisS+JVtF1agFukMz6XB6vNZk6sXqnfw4OlKU2zhFlKWTUCmajVftJZYyf3mH6AnBPEDMnRm35F
lmxvyn7NPZmYMXrDx2s0K0uTPY+l0O2Q9w053/suvfGjl/Er/Md27Igf81iec8iLpFxq5xYOeTgn
L8XnwcHnLV+R8gIvGK/pNy9N8wjLjUEg20f/T7skZHQx+sPSDsjfSneoGNF8D0TSd/xh2f1TNUCU
HD9SnBTEI1Ft/GkTawB/aU5uiisg2qNtINAj/IeqMTwNNZBoZkwkathEVncr9Z9a3NFLON5JYxSJ
wmPXKrNLp1ZP1gZFzqZek2fD6JJuiwNpS3XHN2oMc0Cfr6FPc4UKdM4SzgCwMGRsgAGGmVGv/mcB
FhxM+Qy3G7b/kkOOhklELCg47AbtZId0qtRoxFR8oYAwgCKxwB+WZuSOUOEdsuHo522cx/6//5F0
ZlutYlsYfiLGoAkEbukhIX2MepOhboUQ2tDz9Oejzql9alsaNSGLteb859/M+BqWfsVSlE8Ds1HC
b5iUAjLtngtPFYbaiCheWocnjv7Ph6Po7oOcpvVkrY8TKWuGNeGrp9DsSziVy6yRVSgbQZldy3/i
NuFIuwAIrexFWGqAMwo3BsLlBy+UX0O1RTbGunKhg3wxk2wW53ycUaABAj9hq27iddIQoF2GL8i2
CF7+Zpyy223eksi4hMVjN9TBDzOIDBM6l+vFrUisi9QeVi3DsVPBYGHlC2xjuO6xJz0kG4/oUvfy
xdYFUlug4YiyF3D7hNuF1m7YPqOEIqUx3f7wlMI1FIz39h+nMAh05eOm8hpPIwsBo8UaJXafOjSX
DCMS6I4Y3UHGMMXnVq+dxU1JcsAnOUAV6LsvwnJM+aQ8t0JID/td4lPwVKF1kzpux5DviVKat0Qw
1UUgsTXiMLJEk6BCGVeH+MmgHLWtIIPiAspVuKbMiKYh52EYRMte/M36NZ8IH7L5A5k6e5CRJ5gL
f/cFHSxfzrcsoqxnT4LGXUBNF98K47dDYwFLjeJ1TUA69tl0xAk7rHLTrvwYmgkxgxEB1QbnyjBR
fgYJOxcnw6e2SRmJgang/yteOe2NLugbAperaxuvubxROhBci6DxQUkOzQpj5x66wFhta06JBWrW
lz+xNKHkRMLC9oh2VWSBxIL9ALAE8Hhgf9PgfguzZw35l3H+av6ZOt6i+2Vqbq8MG5/m1jFsrRZB
AD7lrGa2IC28z98EoAwgWNhMLKovcPB5K/eHHvGeMly6/veVrpkUMg0R33VpcdIKn3iosi8bFf5j
TodfBezC2nBRLiZI5arsTbxfUmCS1/PfK77l4hvO6kYc1FppycyswdVi4Jnsos8Mhf7pIh4frvg8
Pe8/cuPlxudIfc9ieNXbNL5NfKTg+PxAy3Hs1K8aj4cu/Siq0/3l6c+9wS8SjK0Byq91m95LxVDU
HDaylMwMWT9J/XYkB0C85a+PNaNSoBZYtnjCFMxUJqqb6f4tyN6TIFZ4F536NvfbHmznzsl0p1fA
DPfJX5ig3/pBJ+tjL4zHnBSIlhir/pBVqF2eP5xdOto49T/vjjxGZY0V2vS8lBkT0mbB+1IvFvAT
c8taIpvqY7rpfJAC9ZM38cBXSCcZgPdYefwm6S/GkBW3/iPbd+NbSjIQb90kf6+rLbbIM7YNCi4m
qzzKWQbr4rujkK8xFJFjeGRxj1/R8Z7tdZRQGHT09XZqb2tlk8PPm//umNZxQr/WWJdnB2wz1gN2
rVwKAUeg4jN38W5xVn7xWfHxy2u9l4ejCtu2R34vfP/KK+3Finzyyapn4//AOcATffG2cPYJ1nZl
viB/izfIUtpN9FFW80nRr35fkbxBlSiS07MY5DNJC9NQ9mUiTvhgeQzk7eJT9tOw+BQ3T/f1y3MJ
4XDzFfp4t/KKT45aflvqjL/aDaG9h/+wr33zAC8/8yx8cYOGlM+s+P/y2P8/XuYrIFnLhk/tkPFb
K+//Xxd9coP4jaKPynWjrkxeKlE9fD9/O+3y/U8CEUirDnF19BO+tXSzEPfpbx65yFhwJQaHAvF1
pN/ey/gedJkep6mHy1XBI6GNUNdfe67nys/CAdWgX/Nh6b4+0VC4/Dz8qPUb71V7bD2J7wbBc5fn
kDnLcyhdJhl8tuDj8ZeLPvlAwiJvgRC8qNpupMpKIYZoeEIvJkEYeSGT70/oYxGyo2n308q6f0tX
TeC19yPv5es3DYeNEawDw0YhWpmA5gjRLQwn/Gsfpci3pd/cRVDJdcFfpAizcHnGRfh4bz1E/SAG
Hv96/BThcH786G535hqUrub3nn7rubrL9e65dha0MuvlAQ/wcuSlzM5CkAHO9FdYHEsqQ/ovzJRs
/YaaxGv2zKp5JDbhVs56y206T3r7T4r0/sS1XK4HF+sMAcK9UlO6dMgm/rXINoa98pWiBXVrV3cT
X3ES/w7a4HIMGX/Ddn5L/YR/1mHi14EaUs/w0IC/iFMWvOXTj4/+qw6QK/sQ/r90Ciy/wA6McLqA
OUThFCyULKq4Fyb+ZjpOrgkmIZEA+ZO2fjf4go27JznHRPCcZopM7ApoOm3lTeXi1v/45PLSPOm3
O1d48vOGEB7lA5OH46+84bKIG65G/JOFRcgldECbuA2feGmtfNnH6WJ5MPIHCEcMbffxz2qzLJyI
T7RRs2ecwRu88lnJ9bnc81DuuuVvbulwwpR4g58RMy62JJbmK0Jw5aLV2DzNv7Ns3nZjSOlOlCb/
2Mz/f1l13JQhT6mN+ghPOL9n66MtWFU2fl3HV8T9eWdspPOj+RuD+fSIqPF5fpyTY3XN93RQPFHy
GM9YMdmv6HnOz2mMhKzcc3NF2fHJQ9poeaZVJG7EjQVV5Pg8p8ccqjjv/eQ99o89MnLjQLRiCZgD
oHaO9xWP7zZCUESPs3Aw0IRtzsW1iuKz2jtEtK3NByzTgxAgOkVTk0XD5n4yDk0V/icRUg/rg76L
kUaXsD1QGG3iPWz3g8EQL+KBNJAHbafv1INxSCPjcFwH64MqQBhWoVV5EP3hm/Jz7yf91G0QUSXX
9Aor5lY21p3vgj6MT9QJSu3dKb/p2DawT3m8vmtgMyLT5sNTTEvPskkjJNzRnd8mbNGgKTwDlSe3
aIn++2yzedI+Kn4SNRvlA6sAvqMhwmxpLiEu84Regylsk2h51gH2RnCjg27DUz3UmzRaXgRu/0Sh
mfUNj/YTfDyH1MH/fpUC62XHOYmhR8RZ+ny4acTl4NXanbk5p9YabY/d4h6C7fuNLoMr3QFVhPcT
HSCS3uv91HCUXfUTLNd1YWknRNTqh3BBrX7r/vt9w3dx5bgTPnDOWLzimcVcO8mavrsbrdBymQxc
3De2f8yurMfdOsh4a5e3lCEnLEeeqXrIIiPAPuO3AkVEgr0XDvF++ZzfbXiH+SG7IqofbrwsFeGw
rBkSFTCcPEvV1+KZNdGstgN64tUNt60W5Fmm+glwisCHgewbbD48bp8iV11auQ4eZ4KfvECn22QQ
ymLNLuJ/gg7ekAJW70fGgE2HYV/KPUmnF0+tnTywmFiBV3x32qchN7bEECFPiMEcRVNlWPyYCKgc
dUZLd0cZBmwIV64K77O6TgYq/XYPX1rU7JJo13j1MUiXLN6gN2K4p5P352Id/1S2j3+S5iKn67Fl
UNls8IT1iHyr7Vua/bYUsVAaudlNDAJDuXIQWUN8cdNjPW8GFABqVL2+Brjcq5aB8uBLzRS2DKWn
+yWTUyTuK4Sa+0I0HC486szhdUlI+NMFW8DTLT+rb+Ql5ViM8u4Tg7reUvs9sfxS5gzFHA6wlG6F
6qr9UcmIh0thM5S4ToCEZ33rTurabFSPGtuKOebtGiIDoItOiITkZo/DPHivdFHo1YDbitm/frBp
q3fZe/4MZmRwmS18NNSL+BSR3DvsH1k0Gv/UrkImz5gj9SYJWxLcj3us7BhbgtlAM2BZDiSn6V4D
f7RFyPXadIZbtNfxS84/E+Ir3ESDuMtEUMnhhGrsHThk1FhMKzudZubus3vdiQ8FMkFgDFCthIps
vUHOqwvMN9orGPH6a3heiXovAZ1I3ULSkl6RYlbMR56w1O74O5GN2b7I49qXCLSvDEeU1CdRJv8R
EtVZrRiwwhHMuUYKhNr1ozQJgHzshvGHJc5bRqqHhFRR5BXVwX2+Qt6XDAejp6zZC2sixj8aRhho
H4kuYGDbu7yo5B8e814foWBggxY3rUal6WAtkkWJB30AzYBV7gw4gbMNU3DwGfdvhD+yEpEHNTbL
3pwCWfOST6Aeyl2j/MKtBM0sAyRUepOnAauO3V6mOy8omtHWDQGuesNzT5D91O9qFBm1ti+uLKfL
Ul9tRJcLzDT/LO6F3/koX36ylBw7pJIYVRFY/rrvOLzZkNSgruDbuKtPrbDLTXxuvXm0C4fq8zaM
DndiCr6JCZFHggpd00H9eTAOoV0wm3AgYMHKfpHKYuvIqAmDO1yJIY5HCgVwj2kZHhSEUcInwfdz
OGhw+qLVAXvZl49rGAabFDO42hyRI+Cud8X1ugfZdBsQB5OCTA4EjpWnw3Yn9Q6CjIpijIaBwQKX
maxISlsoHDwHEAuq3CuOCngeYsXMu25iDuG+djic1tslfJla5FxspsHq7/hC2g+yw0woRO8wMaGm
mcUv+h6uY1siy6f0J8L8u4WjMJ3k5lcZ3fzN+Hn8wQnCKeGUn4DQYMcg2LfunwVGiLH9JMhW3cRv
wPXCnrE/rfIWfA9IRVR8buJZ2sT6kfWEcgLIE6kbgp3xgGryHdOTS/axugJlf9f7NguIkACkoZfR
okq1G/HEXuA/4Uk+D1OGBAbjXRvynob3Jxu4tjaD6SzewNI+u2S/OVYm4WUYKEbJaTfu6n1Z2cLa
Ab1dqbxn3Nelg7t7Z1LQkNaC5WAfn+uc3veD43UjeosjhR7EhUNxuOhVYSAdk835vnvecsJ70Nic
aXucg4cESL48ttjIX8QL8EX9CimTYnL4ZJdl2uIrVhG7IVlPvDpJ9fUJqGHc9S/sj+W+UBGhfOR7
vIFxT0SxWFKmXFlRiEeXAoda+P6tDmRqB7SL1D3atC2NI/phI3mYMhDzK6HXmMNxiGTDJUuwXw6u
CDRqEDA5DygDfymYkRnDNVCHiIXu85YuB27lkSnDJP5DAn/TuQFsJEPEjuOjB6uSgTTxjPk7qSWX
E0+RDpTBlfWI4ihlskHhvNx3jVVYFVidnXt03B3+kaiLf4Xv7tp0tnBSnfHv7mo2jtU9tiCWjKqN
BQFl12tWDlZHyNKdf+oevdC3cmg9wXtWR6AbnATj+bYOAbTuQFuQwWIox28fhLuQFvErbts3chC1
d+GJ7zPyzdk1/qZsm8y00LB8lhjn+/tSbd3x9hE3p4sevHyjMUlH6b/wmfUkLCPCxTwboda0VM4O
0UL4AVS2+vAb5H21i0dxgin9bLO6CNQuVkxtBVMHGTHFT/UDF5ylylM54P0q0lf7BgNis/6mG5lI
yWJFAoEp9mpTf7eIjR678u+/gQKa4OQXJT9SJNq7nNwOqmDgURofkN67TfFxreKAGxGhuyh6fRKq
qb2cU4yMcSLB1Al8Z0v9h6dTwrElmMTHIRVbVKaoP3V3jn2g3Bwq2GBRpKLTYtdAkvUa/LziCXFb
VZ9DHk3KfmLEAdPke8JpwcIETYJ3A0IMkD2YYrUkjD1+lAUe7F5bhgTAtxRYVFEkeBcdMSL241wd
AdP6T8yNoCkTqze2rmz4MXaELGLShtQAiLnk1T1cfi6GD4ji61Vwp73pnaFz+dMBGbFABosyFgcd
th6Ab2RMbG6v51Kd9509cWXgQMDdTBcfhMeZDgGty6Y/rZlISTCjTSQ198pPiKnDY23wKSKZtGP4
w5wEzbpugLQR0IPD6RJtCqdT1szkkpbY6TlUvW3q5ZKTSi5SKXKPiWbVoUQD0uUO71u9tuEP4wEQ
4l/Q+VzKUoeV5NyT/z/vBfKluKUQKr9pCPgKq+ZVucQYLLa8rsiEXuL6Wfcby23RfACRbeM+TKEq
pot9L1OiQfXYIFfwcQygb6ZA1uPGtJ/Ad9hlWH0w4lwvZlxGih8SwyFXhuP6zU7BTEF+uGyrbKiN
T5cg37hks05OBSQLX9Ud8NxnS/iyh33ryBbUAxHRJzfkVdchQyBy5nvaHpy2aWOosojD4SBNdUdD
oY0aHpBeS/fkFA8SWhuniHiuQ+92vVuvw8U2dtrm61AuAvG2JEkuSVnqVzo60vMta20qFRWzYcwL
e5dN2DjE3Q7jIFSOGdZkftqxKz5rr4B74U3xB0MZVA7lXuqjF/bXg8kMFfUVOhC83rkUKAqw34Dw
3gfYObCl8zGXW2r39yJUFNR7NlOxlLPJIIwK5SZTE6uSNmgU8foYcfGha2JiX25fcRivYFWeOFH7
gHajx7moPRSkR/bBzPHKNBBXCgp0XC5kB9kqiy7/WdGHTj9t+SVSv+cG9xNGA/fu75F8FFSiL7rV
ZlEF8NnkCU0dJ8elBckqjKHCFI1E7UuL1e4yrmIw1g1/qyoE46RA5rrp27UowQZVgwJmLV4YslPN
oUFsO6VKcdJet4dyVfnZbf+h9B/tE07BdpUdOy0qwUSLb5WuY0W/Lgwfokg4er9rp4uCyRiWbUmY
4EeFVwb9nbDRnxc0yzO8acUpy6DpXSnbAHSC2JFm3DRUjYyqYNVg2nfsCbvOYPVEjIvYqBgnoVp+
5d8PPDlIQ7hUXw3Dn+0K21GqYzbXBlIBIzQivRLReRTY6m0Gwc51YkMo4GAdwrLCZyQavp+duX5C
UjmK2HFx9pgYFKuvAx1mydznjhAmdY0PwFL2D1pu7KqU1e3Z714CaSH+3eAhfpPtk2uBB5InPmDm
2wW27hxZuY+JNXsuRUodtt2pFf0xQ4NqDg+XrXdpEFFDpXus0U/EpI8LdscWr7uUWCBjeGXDXZGx
Z7LBGvEZJrxNfO4fK2pB3PBsPAHY36lFvBT/NDS9lJ+DbWBlSaKtipIT7TBuvacafA10FuXHx2uD
oyoTkHTi/HTwjWXExAQIHIhc0N4aLtOFeTX82OeBMKy6idbh4x9fzXMYs44umSg707cHvvKWTvWG
tyKzkJJKDwbIF3mqbncRmVvhmSE4tfCV6nbOVvMvfzGE9WNk1882YfAo+10e75VB2w0T9mD4xIk9
HQXSwYkVPeOll8iAHOcHeLGIEx1e54v3yh3zOgkn+t/K3GK0yUZhXwiatIsT9fiWII94r3qvDSHY
puF8wiYfIsO6UXkyDadytJ5+432SYANot8FynjoKm05CnpOV9yD0DlO9t/s75bca8ljc9izI0lBd
dZCFFnM8+77NsnetwMDXBvD/oljoXLziCYeqsPJC2tPvxSc7op9HYopFpVfBycbTTEZszOkX+1r6
k94/2oebx8GdSU8kAZ2L8TmV4YMuKRwuojXUaBPRp9RjR2zZkoU5YlMCGZghqlAB0CphThrB8pcr
FDcJWBdMGlfEwudwg5xgj+MJOXi3cnB2L6A1EAbCIXRNJAJYX7joZzDkt2hmn/8WvKujtcFQrN8K
ur3y21/uqwJryo4sE/yk7BXSeHrcKyarsafbjbLz0soZsIwoRAytXitsFzeGaCmnNcEGjI8Q0tIO
QKOy9dYXVaB5v5F2ZBi9pH26id9pgrLT1DozPECdqQr3GkLgQOuQH5nJibRU6l2FKu99bYmH4vtS
3D0kLljC9EynUE1QBZ2IRo46oOxT8waTDYrHhN4Hfs5pFq4oD2cmIjs581DSEJ/4nsNI9aXvynnp
Qc8b2WKZcTO1Q+PRSzCe9pnZYF/xnr6RNmIr31j78IW1gzXhdl7yBG7zTljSwPyYWCzmbatAxFLI
xgAg8YboHlwKf6t66nF4mLuHYrPYVXpcdLOlfeowqcPxw5TfOd1sgq2cdBHWqkpAH4iPhwcNCQ2X
hSKMHfv7fkFlKa8dJf5Yg6bt+VdD0UKKxhgixpVOo2br+wzt/Anmsoyeqvla9Uh7HIyOycNTw+IN
cNA7d9Z7DYvfTzQWgWUCV1OiCF9ku3nsc+/NdsWYuHXIrjfmz2q0GTSze5IVrC40W6shVWx2Zbz5
7FptrSvlAy0ctumO8gU9SrmfaSTI7iLDgiR22Wy2j61uHyp8iEPN8LrcopvKLDsFpp8n0nqXZ0FT
OJZb3AnaaxHR9y2TN3aW6wKzTeYWom9py98ZigSf/n8XL/NPM9ujVPmH7S5DZi4V7grc58excsbx
57FFCD7YlQQy/nPAnIVNJNlUUm4+8EoUHpvy+9ncfcq/8ctLeEHi4w3YwjPwND/ovRpMZgbK7y6A
JBaY4tsmn9gcmsx+ar8J1gRKv7Ji5eYpXgLSVpX/CM0auPVek5O9EXTlTIthM/+DmCi1G8N7hXKy
ZfRmYjy/5QoxZriOkREiK1T/Vt93R3DXtQ38d2yGHUcVmy7HOmexOgM9JzhnGIs/lFSdRkAXIj2/
UA76WtBhy8Mg/KD4D39EYrqtwwHnXFMM1rvnJyBgNAaslW9cLqMB1obZUDL7tO6miA8GOuwoz3dN
5rgXcyFp08O56IquZdgOu+444j/KTs6d5NyrzWq0iYvBZsKCyiT+u3uc0VxnRjucO4Zq+/5z8XPD
w2aNT7NyUcHPtQ382RcT4fwtCZpHKGIbPYdaJNTh829iuPVXPj9gzB9Bq4ZDhlM1WlKXsazgv5Lg
OK5OhXvJ8TDqPj9Vsz2/v6Ms0D5JzYwdu3pHmfuF54bojZLJtNC/1yAkNh6KeDbtReb0vMigYurw
/qRSg7C7X++H2SwCpYF/DBn9GUMuchG7w9rFzK9iaF5B6qKYe42PsNNWtmahztvxJdcAc36DH43O
FBn9pQmPbRv9yk6Q3BZ9GkDn5vVwEvI7cc93UwZknrT4MU4RFNVWsYtDsVdWFpqtDZRVqAP2i85q
qzHKjD1i9tjCBMViR2u+ZlS/o716YrOAtYsHvQ2fTrHwkDo8JMzszPoLRvfa+EY6Ibk1M5MJX26U
2vRK1qKmu0y/IJJqvyiJGx2SqNU+7LUvbVk4c4goLz+NW4h9fbdpTlD/MASptui0JRxX3MeGbK8U
PlH1XZYOWj0CCpCBbhXBJmIYMjecAulS2BBIDQKcC9OtPz12fVggJWYZG+b6NU4SloQFK/M4/O9U
/0kK0Goxv0o6U75K3wZ6EukWMx1z3roz6ASxRMOx2WhOidAD4mVWBZGeV/+0Gf6X1VyZag8neaFH
2YhMIcWXp+Rf9q9ZfaBXe56waYohXDC4Sk2mutCSySvTrFdu4XYkOhCXoZCusmBsAwi1Q+tCr1w3
QRVDt36vdRvjR6wmGPAQEes/X7/Id/6tbpvOWU6CJhjgzwp7voHDnMbokDYRb+W8RX4Cm4HfvNhl
fSidBcVxRMFF/AcmukgqoIbTOFuxjzSNvGXeCDxKP0bzMcIosBIrfWdTiYLVaL1PHrj4RvLnuy35
BeJFqz0bVUj1k+1xoxBuzzB+eveUfLbv4UQecrJ476IcafdxqH+UtLIfk7Rhb4RFil2rpe9nHW8V
RDqW4cQhXBdpg75noo6a89nGBB3vZm/mlZ/yo/ZF1GboDUwaSx7PdBviR/1dcpN20vbAjW44CRK8
F6nL9ioVzZgSQ30EhMaQ2AQAYYOkU7YumHzu1fzaGC5kfVSmz5FCI3MVXoMBiTv5mmaqhxcW5+hh
CxS9NjayOCiN3U55NoQKhlBEUTrDP9jnRvDCMb5OMaGziWfHqalZJBP4fDhL6JqVveMjR20y0lpY
3QZi3PpDJV6NjGfBpFNMq22HALgMjD7K70RxbxSq+Qrkn8SKMhBpch4feXO+3y3c0DbNBUYWaGes
/jZc29kpyaCERdm+A7pDOkiARqkrlsCUEZdj0xFN3eE8Y+GCvmzj+kwj1/+0Ha9+J5+KDrkK0+LS
lkR36QEXa1uToT4CbKYoGrQJU5He1cp9oD/HvI13mrmGW83HJfczTz5zmIfnNvNGtDlGfSrugKb4
YdvEokmM3x9nmTdl/bXCLVQ/VYTXK+ZUfCYbGcNP6Gjz12ragCXhpWKuMIJBFLgcLdBs/gSYWbW1
5NcQG1DI3oS6BoCk/8LE0RAYGnzdza+XwNFtBDD4AAaWw7+5NEYAE+VuQirdzvWBKXKPnP+v2oXV
rr5fMRbHoxRmW7VrKWXaEDI5x6zcvefxzpounGKtpekk1SypJcWp5barrbSh3v02FDrGX1ox4Y+M
n6Hez9WmaYOE0NiWnI6V4YfSfGXNjAjJSR0YP6/0vbQhysJgg9/JYRPDZS2iKzmn7ejU3QayX3d3
C8OpZXI4uSb/ijHSpdN8TRLaa9I/5PdpTfzeqSuOA5dJWOY4dBjQbIClsozoRQYBUEe6eJvLXMig
F3BvpNetoRHC4Ca/akyCVEQLL/0wYF7F2wxGP5vyUUjCLnXrczv3jFptQpBkuiwJjHfMfpoBAVSY
NNdXTnGRoltil3S66XeG9lPCOSy+lV9SAxpiOtH5QklRf7UqUBm9asvALhE4rQSbFMU5e3uoaBpx
h5rDVkWKjdfAkk5uQzWrhwVDhOYCKWtNg2AD/EDAxNeHzfQKbHuNxa0wRD3i3yc8iwZyQurK+QIc
k0ltvGVT9MUHoH9eT+kCr6HCnc5c3QTKAcUF9foeFVT3vyXj7KK5ghwZlQs/LIMv/UtcdToGMoq0
4pixOeM6TmqBzLfVWoARkqpZ3AT3VQBsDs+XV8PPXnggJ+GXcoWa0qlrDKOgN4KOp5mta6hsfE4M
MmdKJMJQr4rHn4j/BdKjdQTXA7A5U9y428xJGCMz4DyAtHRvbjVanWPymThYaTAaetov4s+A4Y4L
E7rkbsTwgxf/0WaYPHCEcfbjCsMYPzG2dUreg9175aFb/Jvu46/wXEb3HHBJKCXhCmRBBGHHywSA
EehML96pjvuowVIdKjNROIZzFyCsoQitw1z9aknvUgMyclgOym857ODNPH4aPeJNtZgTUsXHr32N
+/ba699gyMGMILh3QyULUaYlzAUadX7oxG2hH3JocOzsZo55CPEvTUciy8qEVor/aWPHxO+kp3VG
rPu4OjpNggkXhkHnibVDw4i/tw+gAO+yPULW5mJwkWs9Cpc6NXOqY89SV9wa3Lx2oFxwr1VBI1vw
WXTIaFgA/pIw3+zhx/wzRnK2vSXZ2KrEUIOLFeOBimVEtq8h7hXR/bZmSSy7t9DZuU1YBaunpOIj
8pgEU3zrYSaclREVDrvTiRysdvbOmcKgA29DBAi4P4OYwT7DfQkSifq1elrxyyF0vQW4IqMcwQVn
1+wxrubm23NLsulKlSvhXk0NJztEFbEzrL4T8uTUMPNzcfu8u+NVzX+uxRj0EdRrVgzflZjX8sJN
yaad7xb4WMOSEy+Y/YrbBwOCwVOdOSJH5Zc8JkhAcPZ+2YNe+/IAYEA3HWvwUtkqSVDBROwVAT+h
gyg9ZtKj/j6srIQuu9ty/n08Dc9gx7DWYSkdwLeUv+kd+ANRk+AYkTa6MFMZzHbMtf/qrfjDmQYN
9m9sGURfxXETr1gowp131z6MMMSWoVjUzJgCOjR5iiUVjhS/87NnPHM4NMgTh4XNaftF+FCCLFXc
KxxyTCBw5kD9cHncPYLH5XgnasGq9TW4tKApJFk6qLOm1bbosbmlywrIbMXj/kA0OJJ4SiFcm0OA
dhiM+UfzjzgjMg0YGO1p6viNu0IzQY2g5q7/RITYfrJhYM1ntsDmEHAIosC5kQQbhiZwtift1G0n
dLf8Tj79vGa6nRiWgXKbF0w8wtvrQSZald24sjzi2diqFHFlIdUuBALA7n9JYU8rcHNLwwUfT2D6
2rVNdwuVmFDo9RfOkxFVBED6YpIK2xGiLXAvk8jJGhahPd1YyAACxQDmAiucN9+XbER8/DXqDmaM
R43KPadbs+Y3+uClZpktRVtgRY4lBjDGG5dvdvgaeXZ/L/x9sXKbLAIkH7JNVkZMVrx44IMO4qAQ
TYktJvZKsWZr/MNOgAyfjtBLxRpIsGucrr5AzRAIfRztHsuaxNZ/Vu8Ed2DTRGrX4vZsLzFoVGr3
iA9IFBvmnYTGVLZ7zn1Y3yRPoR4BelgsUbB6Xb7ENUcXQZ42swCufCcd7v99hkuPuJbfpWNCJTjt
2/JG3L/U6gARu32jSSfDrLmMWFEwooW+dlxfcDKIun8q8QJ31ocMMx46GHLNeV+Bmnj6vKvFA46a
WrlPUBXYJRYvO21kkmkVp4Rlr3hZS0KIg+aWQcZu2PqweDBb8kVO/PqfbHgMkD0yMNfX9a7XL3F1
DQZKaEi5WNZ6sbnegUTC9kSTxCnyJQSxzeBijP+RXMgFsIGn98obC5olMu76CFx7BVX1v1nBp6rb
sk1YxPxJ0s59D76JhhdmJDmMyEnYNBenN9jodoMOz4WMTh1FxsrsPjqHwZPMtvAn/rzelGfwnF1U
NGBVIBFsVc8PCEGSl57KloBKVNhogMz52kaMP5LsgIhImS4DyXbViY1UGSNuo5hw+wxNlwN+1h3I
fNJccAAL7iWYeuneN/AoyE4h9MKrFJe9k9kE5TK4jVloHwwqgdqngL3IQoXYIT9bMJ6Fnn/ujxlR
mdgqws+R3ic1qJg+M2dsI/1GlcB2zOhkvZikkjUiFE46k8XIzaW5+vvqJ5bNQ7prAAlJeDL1jHMV
1kTP2B6lJ+FulFNNMNnEKQve/Yw5F6LO/HLf1Ht1oS/Y9PE7hp1QA3/yMqIkjt95P4aAS4v+jG29
CorKnclWwcMhYFp9B/xmcJyEkOM5QWq8FsUlrbMiFGA4c4poibfqIOv71DQoTY9GdiBLbq7cbgU/
NxQgOOrmU0Ce/l2JyIbxfKW6SDbgDviqCr5yeLEaXhtmA0CCczCGEIa1zmI0tnqnNxBUbPqOcTAc
CIPKbiB43J1lsGP00BzKVxhTx/8swSOF0+3HfEeWSN/b69Eesu381fxLsb2lrFTrL6XevpTK1AYm
ckPqrjaxcKmf+2p94MDiXaTCXwYkPXl3qGZhLgLc2glcZcogInOoK7k6Cu5LLFuGZHN4x+TQG4oj
Buaa7OSVX0KLZr4Gj1TIf1gUqoprlQ+pfBLtdL1M3yYdRMY2piPscSEJWNwc/wyaiaZ+4/wGdlI4
1O4CWpB67cW1/WqvOvy6tdWKYSU6OdDdWnHFC7kxIq0M2CpZThZnLzUEjNSE5hbBCGL1FfoYmKqU
OkzPCZVKbBLsLuRKojFCbRrQjbwYwdCjY7lEsBgTT84EnBxeh2WI+l59sQMp2AzuFOXj0YcY8cZw
CQt7oJ2BgJMfRcTCTnsE0ef2DtWQ38P2+Rm/97jyHaFbomSzJeLO9E+UKHp7llExXzNDof4kzDws
Ka31A8VMVwPlJttMZYZm6TfEQ6MnDXuaDF56qt/uWPSLZykJRM58RC+Sv2QBc/ypf2xz6jN44Gyp
w4DAi/vCRiy77OMvHE4I1/qhF0eipl9AGlisdglCH8j71+1XPGvgxQvRDToQ26gtgoeKwNdh5aO6
Xkb+aIBY4TLWrFZ84YY8yxvjV3MfF86S+AAGXvpn8hK7bQnX661dcERYR6q2o1mhcG720Fi3L0u9
Ngf25sMaWjtdDaKB94VoUK3PM8ckNSlxb7LtvBg7Ir9miOEZwK7LQuAcrD+oDv57k++bluiv2A1x
iPnITjplxqi5BHdSTUCsXv/RNGaZzz1D5DEymHJDcqX+3pIwQ9QQMpy/xYiT+Aez+HLycdP+YXAG
bOxgeyF67CwcJmVAKhyPgAuCgrp4k8nt2NGSPzjMOXC3McjybnKxBSb+5SmbsBt9TmIsspi+e+Du
+rukk83lOBC2yI9tHO1nxseOScVV9RADKszRbfRWH1zaLpi9lrBdYJXMzl+EcNGLEAOHmIjnBQdg
4ZjzpMZlp1dCdjmYiXFuUXl3aA9OLDiYELCn4EZCpW6C7u5RiGCdg3DRrI7cBoW8ROteY4u9Cal3
cEWBscsPhgc64FFLiC5vHBVQoFB3LbMz2SZ6Sr3S3AEdkGiI/UAcwMynFKUlegAZgyUYYGwmngEm
lYkUcdJQ9giZ/+TgfZvOPKL30HiS9pPAVX5xQmpLqU9Xiqq3sx8axQ+xyHvKa5jltMmkdTPYbulu
8n2monqw5BsS3+9yr9Ew1UsLghgtoD9cbcLXAKF5jChx+O+ZuTL46dqSfrEB3fyPo/PacRxZgugX
EaA3r7KU96b7hWiZofeeX7+HC1xg7u5OqyWKrKrMjDhBblhuU/pBU6TKMNcWRRADTMYpnOR3DG+J
QGaCatFi5vTfIHCJ35b78N90bOkNj6VeeRCNcSadYCU0ye3Z4a4CKCNO+jznEnIdAvQsQKvxFaLD
GTgb8CexlKHHkdBWWXdoWTKWaw0yJc8qVmlka6qKgQqFnSRy8i1BfdsVBRqXmicgmHDVaTCg1itn
3sZCRfUTigjrtXvBd8dMUuWKUpiGH2xiwHgFGkLOZB9IOUHY/bYEkkenRN6ycWbmxkNmwiSy/Mw5
rgooFJZ7SJjCQVgKHGu3e4VHZL3nB0H4NctMxgi1DIENxHOyO7F8Y2hrHUQCtrhASCo81QZJOfxB
qQ5x919jatH4avUHadhlHb1V/4aOf9pAdhCrdXaPkXtK05+MLA1jFkmcJ4ZJvhrNaQbBYXTpsnvW
ozuL1lrL1g0DBBAZnb3C3RWlsmiHYw66NAfVJH71mZPcXG+GNtLCMnmqnWrltpB2MoB+0eTM2Kp7
EtkoYSQ5/HQ6wJa1GqN6Y/6SpEeB+9bROQpjysBIbcqAYfpFEcBSeipLxAQx03KXKRyjYFTl3K89
1nGAW4xLnjITH+s6TIBEkDp4iNE1Bkh+eXOFUq5j89YSoXcjNrcIkNfF3WUAAtCtA2lpaJuuP/gr
gGagcddltuNqVdWC7uQqTQC8tzO/5jcuMDSyIF7Cj4hLs15WjIIAJKcDAZoLAb8xEwVO/lOQE5Tk
A2OHSi4WGvPQnLi3f6K81WtcMIbIJPbukPWDD5GvoOE0aDmX7J937w89sAVyNTNqUYyoGvlBu2HO
PAQTXhye+ea76MLUk8tSbsPwlwNVyCPtnTjpD7RPXagZIEeSf0fiwZONCemIU3VKq69zn0X7lyv8
naM3IItNl6lLI/Zbl7Y13og0mEOwC610FONrqc9zSwBhC11ieEhzA6GWQFBWxgSD42iF34xeik5u
R6A+2KrN508Je04EfcNtNdLPkmUaK8eYh1cRf5M4+qdaL5EhzOBcYMfAR6DvnX3Neumdu3mlXGUC
SPuAJ7Dlg2pTT+3twiSCbKAHrvW2KVcIep4eLx+dDQKvDFLJl41zdNGc1tqcHzcF/MbQf6LfQHPX
FtJYyqtgJB5wPoASnCD/lMfB7dxFhRmXsV2VsHroJxvZHSFhnIOVTjcO3225qqAQJF28LZmCcetS
/lzUfoyNo1Myl+Yh+n1OdcQty9KsrqVJrn4LNlFuJVO6Z/K67B5ZeOH2ci66R9hEbYHbTicD9/sh
IRbJGLc1tq+rPFGhS2Ek9q9hDZx8IvVT+U3/mn0NHBgULPaTf8WfAXp7HyNS8LfWP5obya90N98I
kcNilvyl19yZ+Fc5PbTNOpSOFqx+kAP1sa/nrT9zpLl47VVMQmt1Uc54JupnFj5T5dz7m5ixVSFs
+yeBkSQmFiZmy18nR0NA6Fj30HFQRc2tM91pjsBLk67tM+GW7Yq9oZmT5l8Wrhmlhu2Fg1o0qw/1
1qXUUKH9Asv4q+YC7Rh6sBgpySsEFaRveuDa6N6znZR86ZgPK4EQAw7Qk/BEbGFxTsHpW3cn2vjE
nV37apXpR/wDA8QEwO7FwnwbJs1Geq7YLPNVb4y25K6dic1Dk04dD1woUXlX22pu0m9A7DvDtVrf
CvgSWwovc/I2OZb9JtHFpG+SlWRp2tW97oD+XKGRmkjaTrV35KlPejaMetmzDtYMbBvobRCw/WJV
oL0LibAdlW4GJaQdQr0Pd1G5SaNupUqLjk6FuasCbnm8sZ38Z80ZNeWPiO7WUQt2YpTAOCb0+qxp
pyKxC5kbUbbLwnYWWr5B9YywOuEs3kr/amoXlxjX2tlVxcePbz2LfcM5YM5AX5sHLplIy8Dc9Awv
1XvCfFRbKKLtl2APbPHdpEfSoXP241kLI8W85f3FzK9DsHLGqeYuiVd+sI9go6xZw4p4We17/UC6
suAcnXIp/Rbz8dC8jc60ZCLyjSYMWrpamATNi7NNwlvIxtwJDmoI3jrphFgwXRh3YnBnWTtrDMZa
QzK1wD2HrBI0o2RmUAQmM/6fxf2C8307RjSvPehJoRcTePm19Jma7bTf5F9ogYxdKPfYePM9iqt3
hsCUYynEGWpVKZ5rLJPSzrXwAdfPoXzlAP7Ud18+KcXY/CKZWo2qPd+22kc2Xuxh8bpn2Bvke1k7
k7tWLgFiTrN9QeamPJP+BvOY62ML6i/UP6nzHjtNHCkJvt522CUxOWF1WVIWUvKZ54ZeTU+m3JEe
msloo+OYyS/0iwMNMGUnchr17D+WaUYiwhr8VDIPP+EC5ZWydXj2WJrCat4oC6zVSvo3dCsEXILx
xAgHbcfcZA4KGQxLyT8v/9eVL9pBDEUGnvkelDsnTSt8wNOYgkc0dkVoe2T6oPSnC0nqtpGfaeaF
bnAKso9FUkyM8qq71AujJt3D//OcCwsMDaOATF92flfE/3aX2YRd76+gNw5Lphl+Szym1YuqlTNa
JnxRlQXt2YTX0S4741hRBvqskcwwHOsX8z6193hawng7dt4ErA6THIAW6RIDiq+1NiypWJUrrYLO
BQBx6Zsjp2BTO7icT6qrqn0Nk85ehWzYovYGrhWdHFoiCuImH5hETDKEYOfdNh3GgawC2I55PLiv
eu+T7JjTQ8BiSQiMuYdClBjbsjzG+ZKsPkafHDXkBa5cbS+2aK8KkJ6pzcAgMrdyRqXGGO2jVBSY
K0DNPdHNgIX0aasczFO2z5hDh1C7ySnjSMocDlnOUpk3KJTNn6w+RL9IMREiVcLe2ajMfYJNTKyu
zwwWIYq/UVayfADO0hbT7LkJKPtIrkbOsPWDk0FtNgb9bHpm3eWLmip36TLPlXSrPnRv4ctXanG5
3FgzxMT5CuFuXR0bhJMCS/xvW76Sbt0QRONtitk4BMpPdNfSBQplchrUkFxLiHYg2+alDSZDtE2H
dAiiI9F1I5Eeki2shEkH1LRfali28GeY9b6Iz3r7lus9utp+h9i6g37K0srxCrnAwph9KINZlkez
mLcW4AAisSgZ3dJcXCngxyE1s1q8YyDWowMnHyXVqrPSEeMGi1aaR0v6fiKa+ZmcYSeBVDStM3Tu
ZLrtHCaY/XKoyNwcY0fHMSk9In/JHLdatOYP2cjo4/a0xMgoorPD15O/VIWD7lLBXcXZfykpEBBt
z78Vi4ZQPuyArsC5+GPN2Ak0INcWOarIaWGOTjykMNP4xc0jLiV3XjpM7yC9sZ9CoOB7WDI1LjEx
DnwL+4ZgD0BhiIGnVbgw9zwHOCXwqW9cRnMzd8E3HqwJMq27F1zlRDikk51GRuc1z+Hx89a6xtbP
8KUVaUvwoIrYZmOsUH7HfEyNkRlOFY23Fr695LAJy5di0uQ/WxBMxJMQI3rhJgq2kUL07FFec50A
mdgt+iqY/fDUTk769a4chctRV5wAI8rChRb8dmXLcG9Gw4x8FmYvWnMVuA2yE0jFaRiudW1R/yEn
kU8000SbxDoCyxjoPMj4EaOZcqn/Oc484zjBY0D7ix7igJzFsTtz2RS2viuZfkpLWMp9PHexmeld
PscDtMS2SDQaP9WcsSfj1UbDQ6IUKQro4xMksI96TRSbOKzicuG3f33wQLLkqfeAzNt/gnUgXSXH
r9umo81GpJraVf0+EmmxDYfRcrxoEIpV67uC361jUJvtBPnelttfcnZ25Zm1oI05VUNTxwI7rPrs
PsYFtsRrtX/NwiN3j7KjyE/oAR27TODr0j1kvIJI3psO/B5VY9Gc9hxEwY31C+Kp9oFxQ/zP5Cvl
ETqaOwuEWTZcQk4Dc+Brv0KwJUpFD5iWbupo9Zu3fyphmjKaUo+nH193ui7jTWAhSdlxD7bZXpZ+
dM6bXGqqD8Z81p4HoGA5XwyzYcQdjtkjkNR6EkGGfflnPRtlC/+RPDWOux6Ifsh5nf61hiNkeEjy
yVL4NNTaj6zup9pFS+kQzUEymgzi6Sb7t2ez4LEOcvJ+UNPPRCwWlIqo4H2Ecyr+T9p+S+ES/rl3
vZ09dx7RCmS2HcRlADGXbuURUhVXPE03QMDzqbkmNaInKI/UwqLZGD+2QcdYWqQpwgwXmPwuw4/M
s8hDHaQ/qU1lXW58ed2u254Hc1PBxwnXrPH2iJcZ16zhx1pBGHEBROM/BiSRuPZJ9U8xbdsasxDP
8lzjFn+TVKtzA1J5qa8gWtDfX2IkqfuZeha2sFIgw0ljjlq8QjvGbkDuirpXz2VPXbAxMfPMe3dB
SAdkE25fsKME7XUVlE4qE+BJpO25ijnRaTe4wVW5FuXahP/7FzrurJH3qMPada4+ZZr577RhUm3h
PHmac8U73ntrE6KG0rOLJJGb+MjVX9aaoblmul0JS6vaDYTkBpaxUttti6VklUMRcxYGY/UgPvNV
4eMETGtcCcEiYhA6i0PHRDmTlNtCKEjuFrb3+NOj+IxL+v0cPAfCg9RnTe9JElH68Oujdq3NMvkh
ON8SvxyGjEhYwjroPU6sNCEXqjxX981WqegzsD3TzbI4WMyIVkYIxu3MLVmT0YVsaV4gf47tgdNd
az7SdpYXpE4wvae4Y5AZf7qaA/PDcn5z9iRJt5MVWnMI8KzC8pX/Zc/AOeO7jJSH5gFT3Ws5qK3y
0A9s7zNK6F7QcPVcaEwTQosWxzghMN7IMM+b6XAIaYgysDt2x5x4TNo1TF5wLPdzKR9JkFJ2EuqV
HGC4OlQxnnLLFsfCY6pjNOIODdf+3ukZ1t0lfeue3WKvNf8vBx6LSHdQRTIsAW8jPd3WtqVvyWSS
OQpOmQBIx3CkU81gybiH1CVpnDzW+CFCQkAliW48Wrp/6KBRLPKkhLhabJQLnkChPRHYAqGzLsyp
3K9GIeFU2BpKTWrRpqjWFsL76B8wfYL9QmSaLZoUS1nKwtHLiZilIM051tTLtFhElKzc0TN2GqS0
HkEQ9TSkNTnYxbUnGym0W3bqRSlsWb+q4DdE3+nQO4cChn41Ii+G796/ZZwlMLt6W04Kg7DwjuMe
BF2+m7PharO+hxVznQb9vt6Y5OIkW/KPgIShmBC2QcujrtRXIjrwnJbAIdSjddFjG04pEkypPBDg
KRUH8GJOvJIMQPkTmYCClaFM0n7eNSseCkK8uh+o2tUsp0HI3soFLLN3BllCe5c6qUt2OmIe1yp1
rcxggRaUs1VVQkQ5WsA2DpmQ6RFBCeEz4bBmxX9pRuLyVAj+qXb8yjXmj3PjqZBMHU38fw2WBoNG
Fq4ocuh/tH/MNCnwXvmjAML7q/9yft4E9cHrGGncK2s3vDuLvW1VgCHOcJvrdqDsc/9RYGRTYN5h
o6pEwqJZAiXcP821Xg/ezdHWpc282LtZztnNaH4uyvZT83AOFkKMYtEKKEAAd7jsxeGLgDvMzTSl
elrKQ8bChFdXVW3rU7s/gJ46+RmFMxHlfHmu9Vn8L9fn+l5golesoJgRNoX7UlI4WSPIW2P6RDvN
08ZrTZK33/xpFCekjnI6EZtFSw/tpNF642Dk/yGTrHDEofEkeqF25zFNqp6pXXIloE7CI+tP9YE8
PXWCrywmjhj+9LWl6b8I/V1lrkRxCakxTTZdpU2egoOVzOpW5Hq2dAnHXu2jgUUDWd1cWtlJQ4Eu
vcmiL6uXY+4bcd8n31g3JzFTLAozFVIL2EaX2mnjsYKbNiiCprQraz1EiBCjS65cmzFYgjlWikXp
0Aerrl4L5rLrN6TK5g5oA5RII9ZXYZvWJm1jTEuSK1zC6MbzY/rt/BvPruVtoTggd/wY1ZMoZzPe
qNwFCoXJkmW4j9aWtetYOLNRPV6+nNg2+r2Ur0b7P3JrbiH2eJH9mEQdoiCI8wizpQsAynop7dMq
TkHHg84ikX0McmWztycwGxVY//bjZvnkuan0F/ElApVxcMwse9iSwMRVqElD0V4h3c9eOhnMKHX+
aB6CNOn/OSJjz13hH4l97At0wrHtpjP33EtooYkdiHQ6+RKJIHMPQUyn/SuVpw5dISYv27yiMhes
B6N2uEExsdp7YXgpFMEzmGKZTg/gVKtHKZsrwbV5GQ5hXp9G4Li/DGq7uWoYxKVRPGgyYvlxu7+0
Ywa8jQyw6Hkz7eol55RhnyE5ofA3wQ0bDOfhb1bERvP8OOOwKT1YY5q1vmCvbQag03Qfzc3QQ7VK
bLTL6ZFThExfTIF0xNfIoUwmnrebDww0U9pilkTo5rQ7psYMyrdcLVxAUAjbBvc3922JeXvIzk+6
qvFVtgXhEBgs4TnVcOjgQgtBZnNjKO+dZ94qjp8KDFsNS3ABkyu/E80IWlwO2z1aubmHQcizzmr0
z6GRTXoUUe69Xi0ktSGr6WXqdL2YRzlMFKYsWSix136uz4aLRdS7hXZCoKc3vuc8pijmwBNs6GUL
+EDZpR9MVDMOPwdUGgJ0PiijBpFuJVWr3b+Yp6n4/lgs+pd68sKtjHLXCS7D1iMBYR+BE1Fugnrw
KAjxMC1cdvwk36n000VxXYf8MbwwqRac8kmeb2BVwh3eZNjj8M6X51BZZuGhBL1g3BqohMvItBXr
T+kYaeOARZvmLxkLhCVt/KmQrmukj40MlRh0brLs52mfzcqc1qSLWqTiUK1cIyxdJp2LOv2wIaW8
BYGOjh7S3DnjSDXpGSbFLIATIH/GKvg9YIQl53q8oaC1yFs/vbfYkCLA1gP8jyRf9u3WaFnz4kno
If/uZ2XdrEg7ITKwO/gay7/wjHFd6T47wIQQMEZd5aFC/JZIN4EsvNo2nDfdXs6RxoJ/Qc55J4gb
yYR9nMAn9IC3muHGNxXgL92+DhhBtu+OqMUY5W04wNPSAcppuOoUcU8g6p4bmXNzY8clF1cAvxsV
hy7T9w1/zwIIEiU6YU4GSvNAJA+CvoMcg/Bw+AyNMdcLcp965aZWMXB0CpE0Wgyp8TBRTqkNbSSp
YJ5FM94bblItPxIRPygklcHYmixWTERoPORz3dlozY+prDoBirycnwOvekTFb5r5v0G6Hff0jpLL
G1HwJvJWHGWWYJCVRyhfmxZYYz8936RjOu9CQpDaKOnVUYGfi5zYXHQUCIktiPEaiv4oVE8dRXZM
rLmeKGfVCVAPqhUyelP6EerwrPnvAbBLbP346TCr+XsxmonM7B41fmkec4VVr8bCZMCHCeujHKaz
XD3IhnciHVwazx49SgXzp6sdgnjMQ1PifGI0mhkWn+NLrMm87Ku122/79uNFrJOiefXN4p+AftQK
qocfdXsRox0AhLAbNqLjYNnQb7ZQqRvP6uiHZ7g+v1JinlLxFckRIY6YWmJhm5JabEFK6fv8W/Ou
aX+0KrJuZ46xWIw0xihIO0kfdRRmA3F6NKmya1Pc5kN8dS+RrB7I8OxoNOnr1NdmiWOuJAxc3LtY
Vfi+SFlAEcRJRZAbRuDOOuw+eGyRpMsC4PugPIZJfByvjK7mZ5E0VZHFo27+OR5NqiH0Mt4BSykr
Rv8mbeSbNDS/HXeu4AQx84cXxRcnuKoh82+KVAr3PinmuctqTmyUoFziEebVMyomw935B5UrE3AZ
0zAQUfRx+aPqoJUwc4r0L3bkaWHONSk942MXUbjVkYUxCrQGL58rBYZs1vCCAbtEE1zNt25w4Fhr
CNrKxktqNNFMywi3YCrbOcrR8KixH72Gzo6S1wXehgOdBiNFG6l1rg16QEnZPQk85c3Uyl9aMVLl
/Q5UnwattSxs1nKLWLv7VCQD+t2nfvWIqfk4Je5DDdz+p9QMehVEfCZktPB2WagyYYyJBY9D+a7Y
AxWoCvJeFWnXiiTL4sAAhiP2TJTcAiDkVEd423Hu6sdPSKOw3IT0u128+iL9EffSW4T8kNIEsJzP
PbTO1Dln/H3dwUZGhy9xkYNCMJGkexLOk+4UZX+W3mwBR3EHTngBEfHbU+bnC5ljQ/NvJOJSIec9
ZBzzVPr4jJjXA4N2aQk8ORX2Zv3/y4bDrOf5hz1JM+Kn506Au5ukf/w7AcOGwy2XQyHgFQKxn8ve
zxicW/D5nZxpIpherYbeYC34L16GpBLLCC8wpvwSf4mEdKgPgYx9+5AHcAfFl2kyzXZhpcGo1X+9
X5H7r+HjScmZT+DB9LCUi9j80+v9+E23jEmTgO5h+WugjSXczCVQQ1H3miUSMaLNTx3PcSXCLheQ
+NajJvKkZ/Gxb/7By/VcHGpiT0gJwiQm/jmlr5zgZClJocFNynceMjAabwlB3XetucwQi7rRXJhV
8iIKOBgotohfaPy0gXtJac4LCH3RLJsn7mSVFylCxDx4U0ixJudpVvGVc30biCkqTBfVYoUfb/oi
7aZld3dLgGOzm6Pc8uEd9m9Z+YtS4Fkzl9ZzJXizkWTC1U5ArAbFze0/UUjDa8w5rvi4pTzXLJQB
wabjjXJnVjr3RHetEawG8Usf6kWRbYtv9k3rBGXxFQtIBpfEpO4ZOnrj7npwgzWdVKAHvD9HSjjf
kGrIZ+ajIqkKs1kiU3IJ8vjLMgt3Uv9iKBaR0iNrBzW84lHP0pCf/qrIXBT+L0hu7h9umaQd+8cw
2hfZV9cwXVLH8lsE1lkrWPKzfQIfxvRnBVepoDWDodElBpV2pLvWAfcF3dnk4XNG/EXYL6Ugmw2s
Bl34rqlAgVhpLcSrL9b8VKYr3E0MBNtlibsXlrbSitRp0yh+uQaT+wy9HJ4UzDiRkMP/FW0nzZZm
/8bbX4T30BUQqqbHsf1v8BVk3rdC16elZxghJTcwCJy7CMdQpFXdRUAUNB7gGxiOkDqo84iS5raR
MkLlhm4LiWacJeIlN1omWg9+a7vx/ydT9+pKCe4On7rmY4UGmQzR1OROBHcj4cCG1k0oc0jZyMhh
I3FViu5ahEeNpu/rngHREvFSIuZoiPGeNK2diM+UAQClQMJPKaE2d3J2GwZmDhRkj/TYi9h+K/2o
ZeU8LaE28TSq2Nd+Qam0BGpG4WYj8bplQQemnTdsK+4l+9XN07hGWDWZIbXKomfN7JD01nAjEFHh
uavAW5cIEUx/wZ3sQMBQ6N1x8wJyU9uWaDrmlXUBZp5JCYCqJsSURTpbpz3CRN9wPZP4ZXSA8rSH
zpWiGW/we0J8lXdQ4lAf4nQlATGn2R6a9MN4uW4iB/lp6JjKajOg42JK4uOSAGEESEHwcfq37vy4
vJfSg/HM8OEYfQdQhReltaFyjMsenVCyl5AVaS2QNpkm+ApKROK766j8zblTPJ7zjI8W7wqSw4Af
Fg2LKubnhvFSgM+dmUdLV9aaZ4F61KsNdcWU/O4uX+bYCPn21PJSgeESlJ3kfQ3YdxHCAZe40uRZ
tTul/YHhVRGxWlfMzvhT5qqJoyUoSYE039R6sLH5ru90mUaQ7wC4JMPt0uoLvSNVvBxupuEtS35C
MUkvHulHffeVuCrU7Yr37UlSbo5ecRtruo3BbBX0EAcoD5causdkRxaY6C80bk0BXXhQ4a+eGn6I
rnOuowstbuJD8ayVpO01ADVcjCD/k/p1IqHznpNlBVw33dx5pY7BoUUrAhM2293mVNKUL8CVjgyy
EHvMKeNWKcFUpLQTHL7ZMKDDWGFZQlWT+Dj6i3pZokQJcizRkARIgYeb4ycTpfyFMJz20Fsg59/U
Ah2w+hfiS+gIAawpE3N073x/8KanvVKtBb8g4AVFUPd1eC+B/sgRHJm0EdAvuvoK1ld/8tOnr958
56fobCE9s7ybcE3kRanjg/MXplnMDFQSAneDmNPB29Df5qGCj2Xw8r3/M7AeV+WvwgokjhntYfdt
oUVkCc2A1qWwRBw5fleM/2T6rP0sNcb+EPJihOafQXpWyXApcC6ndMZVPriPtbJFYNpvCXpPdiXp
7/AKyLROfXXupHZbIE5KpEkTG1MZvVlKjMbAagzQked0V3xdODwWkg5g7YVng+UJ92KO25hYZKoU
qokSLSUheUhwB0zbXPtWuGLC6t2tmRJv4IBo5ebAdJBy24xWJulFQOU01tlW/W9I0IncIan28AQF
C4fSnQcN6aoo/BTeGgq1VB9iDdUX0KX+LnIhO+KUEi4X57SlyAMFV6UFY2WhUGCoNmV0375Gai7X
KWKUK3GESuvhJpJtkAGQCEdOMx0mVyF9EQxKy9OH5JzlAgF08QXbg7mJLymJpQMK+A45bND0s0KG
y0KTVYopRG2IFEaxBOk4jVgWpLOKEUcnfacAU8OwUat+my87MehCHYUiy2b3g+2qYSdsaRjGMIp8
0diF6DKLcGG5LoJ6TlNo/ujQRAGA8Y3+Egzm+Avu99JVNjLGCD+xJi3T5CpUjwb7Lqj+8gG1EDm5
uGmZojECHTSS4qqDnBdzl/F+lXWHhpGJqyHSlZiJ5Vid9gpPJbia0ALAjSMlRQ4i5ANaiv7kOAN5
7Q0zBIbeZoPKn3JyXeMsM2KV1nm27hJsUAhMsp6mGmyBiimiHV9M/jS4Ppn+aEET0hhReuaT3OF+
TN+KZzSGzs2Wp6MP6NTyLVhgWQoJXwqUUzoVKOD5tvzqUVjbOH3CE9cLHcVjsBn4CuiEzMPYmBnF
zeS2bo1+VYjiwhVTG0ecFt2Ffg1rSSeycfQgJtG9xNsSCM7aJylK40013sonDLK7+cScZHzXLGvx
wuivAaNzfDFquDPpRFYKHC0uisLHFOBOjOxo3YLBAsd5VIw6I5vEH6HReWZzzrP8nUZbfPxWfcaO
CuFjvLbQ6bZCpYTgE0/coM2sopwLHhP27IwbzK/5CBqxGOaky7eI2PEkDt9gPkSQIDk0ktZ8pzpF
NR1M1Orh5FQAZKSHuDg7BjeZ/AzFbXcLjHbihAeT641NEsn/SDftgEGLq2AuQKFR2FIG758f/rAB
wYz/CNm5CL710G64/blqPdA/k6DxXxkfPcPIkv4xmhkruksk8KF06F2038nJgH7H9dAuAk2t9hgw
PKjEdlbGVwhHXAtezeVHZfWGj1SANVoAaBSFq8MC2+x64arUyISiowUMiezddp+ba64DsvxGfnrm
EWg534Tvbf2B0b3AAY5GdxC/U24MpZuLLu7k4g8LhBz+tB76Y1zCJmM01LNJjOwUnoA+/EvFe5fQ
5yvWkfKMml/Z+nVhzJjHPnu63YA55Kjz+piJU3AFIII872H4lxwFYdSjWolp2DJXIrQGFEiN+VjT
rm11CoZbLF4C7xpbKKDde5A+XN0uMStWHzN7GqNdmECrkBmsJNA5EL/kfOjwsqtPLX41pLeO8FLV
l0jHif5HVSxb4+tkJlXUTfOfUsuJ95GbH1O7m/mhpbFdlJ+q/IjNUzY+PjzJ4Za1ZxW+fbOl54xk
TZaNmQidK0mRfvQ31zzn1SljGC7PAGIjWsnwvJQnSsBJLpCxeMCpl49JiNeuv5VUhcO9DM6ZkHFO
/4vLHaJMpXqjQcwdKGBHo6UHc5Xcq2yc5badRCY+5O6VkoYha0yJ1ZdeLm8ovA20RzlZahb+hBxX
S00kBOxe1pfs3HpLKf0Xp97B1e6WYU6OGY33qkZ85OIam3O6nMsypoxJCve3pVWXHQRvJ4doJPKr
lR1HwVU3OsgKPnPiLRl9ImeSw1uOEBJuU3vjsO4gZ7MkvoptMProsWjRqam0hd6S6f3j06WuglWF
9LGXgYwUnLTYQdnG+0tGvmLv3PLK9pgVFrsyT9eqAxJJF4mOYHEwbYSqDDIQW0n0hvdYFh8RWJXq
XMlrVfnyz41Lyg1qwJojRfOvgj1RtORmVmuNIKa2whyafmIMLsO6bB9t8BvQYZfKV5Z9Cj1cOJ64
rDONxLQzr5WTyjk8GmPTutgWHwaddhEHP1okBFdI0TENOocCeCL9RYneYMitENIdzNBCBdgClPKs
MqtLpbmOnyTL7pH0M4wDFmS9scRCFFxQDsfBr7sC/dfmU3rFrrAoyi21hhczbS9gdoKNd9aZdEVQ
TJNrUlXn1HW4t//J5NEMXKRToT1Tw1ZEVCssRdIJyxjk3uifqAEu0jayfE95LIsYcf28o0krr5Hx
YeYMWCeQmsaEFQbykhqiN2y/oUG7QWrdwz40zb8aDqVC11QssO+YQMdvioXphdlurvxDJcq5boqb
IucHmBzyJSHZNIuVodFwcseMjAdFYlS8peHXc/ZRq7ALUmVlR/z5rs9oXGWvIsNRn2x/Ol9mO4Vw
B34k4P3F5dNkvmi6IlZFjgzdojReddGSOXsLvPAwkIzrhesAmozgIzBNmS9urXSTWnbNo8W7phzl
ob0Uzlw23Y3Vr3w6UcY1nQILSTo6zESKyQiQFaLf/yTKFpHQQYboWUey1pRkWNqdGzVCZWq8TRis
DaLPQ3NGCIlHAnV9lcyI90Hbw/LjgLpyJmvHIwWIhAtuibtV08eZ60/5OfxDXSc+A9Ap/RyjK3RN
PJCEpEDREfFETHoUcTjMxZmE/o2ja3IxhHlTLjxY4/dp/MZpVGgzeI6h8xMu6hfHN4NhWLOgIUEt
n+dzXOxVNwU5uMim7mxKO0fXlkJ4r6uHph9bGg3tro+uHOE55VJl9tT8Q3ZTKTYkumPDzKJxp4Lm
yHH2Zd0phLQGQXpk+MlhzaiDupa+iV2mdhWQOspptplrgm1YBBoIHcEqeJWmCtJkzm/URPkS+Qqy
JRo0fXgSaGmnK4GeTuR9ZgF6ZHan0EHnfEuaHwOgOfIn7wcqhkYxXqp401O7fHX4hERtx7szsCHB
dl6PzSsKL6Lpe5oyNF1c2qo+/T+ZGy3EjlILm5K+f5fdJO/TckgluEcNDiJ9BTvKkTwG6OeuTrIq
qJ84ZVJPmW23JX94ErA7AyrXOFH2awCFCqQ2zrxVewqQaKfgSoINko+g/ZFpG7UPs/32TINwIINn
xGhOoW3gvxqhfqiO/+p0xdXG+A0oDTrHTqEW00tpNpR/2PJyZmaeQmUUrTR/Z0HtGdjegfQXS77K
2iWtZkGjcioRh5KKE0n96dAaFafee2k5m0m43WvFIr8CljQ4MhdiPYIm+BUpfCT3GhtwaJMFphQJ
Y5CykDmkpc5Csiie8Z8M/tpJnljgsVq2I5bBZNDM9eivlv+lQcvsAVYNADRnC3sc7XYg2cQ0jkGS
8stDFkfdYzOd1py3V82Gj4pg8j+OzmtJVa1dw1dEFTmctiAgZm1t+4TqNIkCkuHq18Oq2n+of881
21Yc4/ve2I3FukRNgW2TKQk+AB6hMzFUCD6zXNdgVbwgWhyLVWOslQvJ5IgHONEwy60jOlPd9Dpt
VDdtnKBNPgfZj5A6dmseuhD2j12cpj+clVREgyxoqWtdWResZFoTeQ+KPvgLkogGM82cGkBKxb+h
n+f0aILgFVhtxZDIWB7nahTXDfqbezify/64TPE5eF18KpY1JLcmuiD3r2gr8OjqM/bUjHiRxNaf
YEzjtTcdEdljn9P6l66NDDXEAaqOJNhpQ+cPY/JC7TD2juNKXZIoGHspbyBcZ9GNboTRr/L9kzHZ
pOR+GY0braPK3jarAqHNTiUElwxwsWbG15a8xa7GlL6SNJ0XQJQFG5XAyVyxUc6B3JxChCOwRAS6
hrqfYrZ40cY4vsscxcSn5BbnMFp/SlCIFmch/GehigQqAjBECdSBwHxjRUd63gqOWJ961HlcDMYH
2ZWc6XCMCTKRF92y2PbdLDzkymOYqPDDrMxFSmc4gg3e55ia3PCoFIxz9dubZaybd2yt94SsN4Eo
FnvOdmrzCEdORYJ6zbVOaiV0MD6BEvfMlvC5hgeCbOFVxihSYkDEv4k0Pw/CdrWNb4gFzm0CF3Lq
gPRST203TBHx10v9eXa7l3lrEBbdyQMM1yKb+Qdf5sIDPO5JG+8VL8z2bIepnrAooVra199a/Gh2
Pu8OAkNSmwsQ1zciEbNqZQ1HExR+XwWz7OkoyUaXXxAXUNd78i8JKxwT5CSjiHMwTEIfabYP7B2x
pHC+rMgYJl/+8aovwkbEAx3wNgNFUYx0EfUr2ScFrCyjg/ZFG4cL08yZgP7PHTuf/VR6r/d14TIC
MQLjjgTY3y72F5FK+9TLkzspyhP5FSaGOXx5NLdFlw4yKPElH0Exe/Y7OLekbgYMguWB2FKOpA0C
+rg/S+Clok2OkWm5ZAyo4K3yerBOoUYjD+CP4EHpq+SYULHXGYc5Ih9lCsKlSdfmGoqi46gvDxPK
bYWk8kV0g0qpe9vuI/0nNlfdjw5ifzD7pYQmXdTFxIqg2Ndmn5GS9h7WK9R0R/7kpiEdkK8RvkYs
QB7HL/G2+hkaj1OEc5w4Ui3+5c6IP7noqBohj7bagDCn04bwY6DRMfLRRXLB80UGQr6Uuk8eHnm6
Y7tEMYtXMtx1ZC8btIM8SWvdODHtYIjWciT+Aa5uEyxgwkR4hdBxY+GMigiNKCqvJt8Vyl2VQGPs
Rj3kmNPz0wgmqI/oCbgEANE7mwaDsvKsI/q2lLJOD6iRTTsDvWnbz4hIE+E2Vf5wHbYVjVeXCfsW
vE4YxJjXbFkiIdMBlJ1VsmXfzG+YIvuZEjhLxxcZaKC6R5lgGiJewLYhENhcq3WjHdBja+5YnXuc
BCSoE8t45Jeb0DK6YOnPA+sjg+gEDb5pKaWz6xsIV71KbjJo0o6+AsHHXsnlzSHNdkQ9X7pIsouT
9FXIJ2lVHouNBFv+XEHM4RBcSYfioxh47+hl4rUQBLAnOxAO6IvUTvQVxNC/tHcFwUKAYhnBkD6T
QvtGzC38C9iHLp+xQUjI7NDLs3fV6LShyzekqIL6pAbf94ARioAWphjSFvlgrKPho46Tfnv88XgI
XuuEYsvEnUhaSA+G4CG1CV9u/wd2VVdQSp8x5VhoW2bW5As6qj3wyzIeeU27n3d670ZcyK2tyHtT
xGtEibLzzE9DkMbe72CBKvKksrd3+2e1MTW3wSSVjQTtvWWHF9hIMxxfnOMtRxo4cEYfD2mr6EQV
YaST9UBzRz4ccsIQBWIekdNwtBemE7VBB1dw6HdJeBp+J9LWvyoYv/W2/4dOhsMVW3nu1Z8nwecF
WcJJIK6jp7d56eSDs+nI3ba1lRpYITQfOnGmb1KXByoYKPVCEUeu+Kr77nczjl6adjRf+iUPHJUT
2YSDraOHd0ktJwMcgcUapVHhKoAN1EVuTKgCC8EgVhqwR1t3FNxMbJce9EzoMIouU2tw6jzhMe+o
SmiogI1J0JopcF8w/iX5qZ035Eww4uVBuW0wYRF7mtlk614hydfIm6BxVuMj+9K43it/ERQy++3I
26azRv+s/QYNpCuem2BUMXGMT+cL95mSwb01QYDZc238FpQhYaJFj2GRlOaqdEbP9AQYRzLJ596z
tDtu8qVuCh3FDtUdcqjSIdlA83uM873DoVK/GANRyPDdIn1A/oEBfpv4Qq/iL/Mjp2ljaSeg0QVO
h1gUZgOS7WmbRTJjv+spWvpXIJNI1lHaBHJiTrxl8MuKG9lku9cn3mL+DHftSGJ6tiETf/HRYEc/
Dt9LxCiprPwlGQH/3q+2YImkE7B3vWNuGXliCof2O4fXNP7rn3a0IhAmImxcJYEE+CgLFmxhpv+c
Rl97WsMIE6vQv0uwOuQZo71mHgUGtiQy8PmCzy8i4t484g3RBGQpz+SmjS8LHE6UEUlDxQAOF4OD
04ulfrRYHQ2/AYbHwoQzJD/RUUjmOCiQCIJg/SMBz8o8DcHsEmTKs97tB4Iwmunb6Hbvc/69vLFJ
+gCozVzrkb8jXeXGS4/T60IPsHak80HEVMOx/Hq3aOU0EuLn1zh3lnAXOd1K+mJGtP6S9XjoSGFY
I2LppC9ZJTvyQRMtV4W4YsMQQzDqlahvWvo940/cLy/5TII8F16MO3irbjXRy5Yxx9pLsH4rFb87
9PbbQPqcuEb9uB8sIkENn8FXIyTpbGK4IStnjaQTzMp6VDu2xm9EE5OCOSc+Ilgk7SZ08tZHm4Ni
ihxSPfG1eqNIlzH+GSqHBoJGZDJax58oZuTnrj0x+phBnWKnv8O7diFVARhgSSjR/rXV3zStCcwr
E5TtXhvaLyq2A2t+T+glWKrU3qfvhIqoJ98F/Kb1qeb7s+vt0hN6RLQ0N6TOy0AfQALRUf4gURfy
g7MUxyoPvnGkrwD+UKTXnHul2rIGoDIRdJuTE+kLZB7CwH/jB5UO3GN7ck0uWF3fah+BjwT2wDbi
lSLVpIEm/2YlnisOjPx5nibwVZsKZtZEVOlldoq645MYQebQSQj4cCBACq7DsNpwv9Fm1SoXDtPs
+dFOrhJtKJ+CipvN7gM2uqMIE3i+IcyddYcwLYlYtqbmmgVjhUGaRkK8XFxTi8JgZCQXCC+iyWih
AlvuB3i+Ivspjc8I+1byPLFRvuCYOJDU9BHzhtIezDGOd4peFPoqonVyUe/SvOHZ9DOOVA5MdjLx
QxI/kgTSnTwbA3siVTn1TIyEds9jjzGeHRP9upRAjKOICHu8tMTY3iPlsCybfEYNXwXVjy4LP1wj
lKWbqWbV5E2q0puUBmn0F/I3AMB1mDAYO0Wsflr92SPkIZptWUbQQWH4iuH6cjpcaHPIqWetLzn0
YEzBz/hLXZBg11ChqpcIJOPj+GFHQ9EwkBmp+i21GLQdCL6k8g9xelFPHKlfEn65p/H5hB8YiGdg
81fr+0hplcyKlEg6HoU3QTwQz8wmh+Adsjvr9uXSf4NxOt138jvnFv0UFIT5L7TsXbDQ/GX/N0nv
L/7bk9LUlh2ZpEuU6naf/tTciiN3oeDDOUvh6InWValApdkDtb3UfvLNZVrK6Gcak7+J3NcFm+/Q
j1iOjC7tp2xd80I2jn5uLtqDhOiN6SVXeEnEllTr4lZzJDZRAuQhEFbFD+p5BWhJW9c/PGmKwycL
+NITwsCgBHXhyqSGdQSGEJmvo/rgCWH4iVmAvigCijFWM1aT8/rFc65uAY75fMmMwqMwnATPupTU
WqPrWE1f8wfOjxjrJiQCbVLt2jgwF93G4wV/PI+vP35k8UHckAeOiY/LUN2HFB1V69BBaqiHVAwg
GvAbTwvPiwKIQw3kPT0WsO8qEAI4U8O05XR8oR/EivmvX27Pfv9sly+REt9mEJXegZ7vdUR86Jg3
y+IaWMV5NLcYUGHG+V4u95JAQp/16CNWIybUlTnZ0lISj0U4/V/Ow4PbUWUMKchhckaU+snPZxY2
jY11nNzwROL74Axn66C1D8GLTW++SEeEeRQ+4NRKN+/WrcctvknxTQQcSmpV847s44CWhtCx3H35
4JHXDBd+Hs6wWu5LklR9/aqqduXo5AMMfr7o3urERX1Pzoh7S98VJIMiBYivbI2r+sCpjZjdvBvX
5pAKtHQaSGL+d9aRicX8wOWlO3RtUJG9j+6qShu5h/Kr/2QPJnlOKN/sqPSQUTXNBXZmRRzgOzFY
w4VewN4xmsPre6w+XxRuKx5ogUF9y+j2cqATK6p+WSyQPLT4Vl28I+WdoXwfkjzPGboS/5HsDptg
cbJc+R3hUezCN4KYMCOnuWlvymU5tZYSBnC9191iqAJyW+RD1MMM8w+sIDqk5kAnCcSM5Eg8EGHl
xJo9zh+vijj3t+6F6N3mbCPNe4X/6Nj5LDqIbJ0S3tMm3ago0RSuWCNx+7LDA7Tzz0S0U7qrysvv
5jHbl2cJuOiM/dlT/vQPhuWzvI/fybp24vd8S9LkOwYs4wiSRUJkT9oBac+SO7vHaimKs8nQ/Zmx
++JYuyfJhnT6wXDzGz6FHYDP816xmBKn23+1ZzZnrgpXs7ZFdofasDZpwORUGE5vJ2eY0bR6Szxe
knHtQLCO6HILf7afG7wL1UYtVoClR7x3uNHzjxvwYf0hEwf1lvEQRAf56cececg6IsbtcsCp+TaR
bsk5B6pF+LnXEF55KJFfl8wJAaVLBNVPzH9ucyVGGE7X2HjL2KWMK5ofwosyv6kPgX1oZbwT+oTo
OrXH3ZKvS/YPiS3QEfIYAI6GjvjJ935uvEF+FH74p4BX9L6QuGB0JCytQr6DK0pKY6rnEFhoR+Ua
tYwj2eL5Fj9LckS7NfFru+lPIwXRAe+jP3r22KvtKGh2f+D/yHhbwt+vMtHFBwDHbhVgMGNMLtUd
wt4RcO6Rf+AkIh6R+C+MGDsNJv6B95cpo/PYAKkRQ3S2KEqT/ErXEUsjK2BC8+uY3iykF+V6AHt6
mm4aIKAx1vJnThrbW82EsB1fOx2cnpM4SxH32GJ5lIgy0wNoHpWJ/22gmRQLXbTp+2O0xLxDRWyH
fc5kQykaQAgH/69IZRg7+kWVvKmwO2UjGT/DrbnpGxhOibiXlO9N1CdQsnZsftfC+lVW60puoHA/
+xTTHXEkKtuAlkcrqSYdR/orSLaFYMZzRIbgZ4SwcWMqh6Q9Su1OEMkHl7500Xnx8xuUbWD/4svN
rCtmD2QVlo2y6IVEp1zLZ4tHljUwA86XAKr74Yo+Xoh/1YF1QUOrFw7rFp1MOPBt7mDAYjQqcepQ
5YJybQpK+vUA87Bzfwoc2hUSlrIz0cQo3UGzEKzvszcqkNkcZMSWbBH6/D1FCESGqxG+VokQsNRm
aKtDTKovsLZV1+47tuMC0VdL8xqHMmLa8h5KX6hXo4S68getPODoRfSXLaJCsG3jyI1ZX1RUxZrS
U069CLDJJgfTXk6REimtStsqZ7yh7nP2M/SlLJWv7wrRn7T0Dg5xBfL+p+cfLeDpiwTCJmijfwk4
CJHrwqKgJDxpZFmrybyhDSc3SPfTDv9/e5DGgS0xo+WoeCrSMQo123cTUbAiYWcT+ZOM28lOnf9G
znoBu3X4AaqoGZP77D6I8KkGsprDS9OxZo+XhrWm7r8UzI9PLBKsljIwHkBwvQZBgseqrLvQ3hKs
vd8WYpzxDRHLK94I99YDj7kL+xmFTbTpduMdmleDB7+k6z4Y/hrXwNz4Tb5FUN1f7/pf8yfs2yC9
V6FTe+axPD03HO1Ebv1lwdPrA/koXrRP49M6Ue+y0yF5V+EW3DUPVJtIkYu+0o/jpg10Wg1UjH2n
PsgD5QQmau0I0PwZfPU7uvBG8ObTI2Ej0sjf21P8FZHvuciAqt3Y7/ifxjewT0wNDPCa4CMVShxt
QcqHACBCFu9ScQlX+GitQ4SVnZp3akEpNj7oRDUwB2NoXre2rf7jcP9FOsN6T+gv6xdxKw6xUtXS
qksfzjrK10t0RTyvpJvoab98Okp/6b4R2pDDJ6+Fcq/iOnl/BdF3S8GvfaL0q1oSJcmYbpz87Yui
U4Ki32UZYYgjUn0qriERSM5Ba46sAQjjCeugkeCIyqxyR7QtA279AUOvvO5bG4ymWylkNRFt9Yts
Rlu1B47D1wTmCtO/TYXF0Rx9d89APJln3pBq908OCLagU7iLXVCd3A1QFX0w+Tcx8MmKr9D8TjA7
rHp3gSI3mOimRXgHqETqJXsqerTs2rFqQ4S4qXApmK94B+9clMT6kQ+QFEcgIGySw4R2/KdOCWek
pXp5q/MTh6TmFDoo5wbQ3soDvvTVD6Zqg769GEM7qo85pe4eX2xEuhk5z1Cka35ewisZvewb/S9Y
DqJRFJfx6hCo7lTRycCXFiVCjMZ9t3hwNqK9tJTMDsj2q/Rh2CYNGmCFndOocKBP4ooRApS/PfHA
gHRJjyc4iLaS/ChZ2oH5PnuY+0kykD9Zl2F08MgozPK5Uwtuo20Y9GtpMUS3xpaX+uyP05K/Ruwy
+0aMDj+JDykgKfxFv7PKRbeqGPhkmoBNo0MQlYAk9tw2/ujyxpEChKWC4CC6o1BzUfhpvhkP2Qo0
jIqZIyPLnPx4U3KiBMKaPiQ0jpkXuiA2NYSNhPB38SFyS6k4jtr+lIFrjLwU9by4nplUH1F/DBHS
ojYD/zLJCJe/2uxm0Sanf7Z/IVrTzjHPSYQbFVXLVwFZxngAlowXuNSAMteD6lKhFrE7EFnSOQhV
8T+BAc/J3ix8VfVjjsiOzkAN645D5y0qL6Z0IKKn+hmnP/QC0wfTc3t9gONClYmay6CxFAMx4RJy
CvuWpd5MgAfBAjMNbvOZt7dh/BKiv4Ssw2q8Ah1SmFmz97H2SCxHKIznH0s7vgjuUf0seeSEEOao
W01OadOQnCK9oU1jLiybCzf5PFxhPNPXOxJ/CEaVGYbdsyJqLrypCjtKy6d0WQ5lbq44O/LwAI3z
e+jDTekx1fb/BP725C5Amyr8N52bcYBH5ZZzLYWIYi7a9YAEOUaq18ykFNPptbOYzeeetimqg341
2oQMgNDj4n4okfGy0UAKMl8P1mPRlnqeAaK1hx+ncJs2M5kLCMW4AHpeObdcP+oDedV/eXlOAQpR
DuvItFuNetdxRS9kuuIZv4OYGzbaaEjEJaacIh29meGOiedBoCp3vSOyTEW+mizzMW2W7JfTHV6v
lK0VImUZHg7ohR284yUi3C+e+lbQxKXXD/VusaOQnBKvRUb7REo8sHeCx/YCMTfjCrzP4HEgJR1d
FEJktOqziZCCf1Xs1h2bHm6iYnlRiWGnOlh0gW4MAhqFoQ23HBPgPufDKcHkSYHDXH3NjA0KOnCB
/8y5wFWEfCEltzRVVpwYT151ifyed13VDT5RLJzUqRfgtoRIE/5t8v1bkjlJqiK8r/H4NqTV6tWT
TbyiVrP0IAkWFmQ4RShsnzdElTM1majeBVhO3qtspswNyYiFmI+ew/h1jizUgK58J5Sfegdm0np8
aATtj7uFn1a/F2L7f4pfgbljWQAuUrjaRZ3IX0f97pd3AuY8uyYk7avS5M/xX2hs6j/mhSI76qBS
DyP5LV6RXTM2kF4voMoFDySpZdEfhs9TOd8qWDIFYnl+NWBX5DkrxO3yslW+Mi9GpYrbs9rwXGEp
sNANd4MManU3BWgweLjx1OfH7MNo6br+zSCKBg+E2RhOEsgQvYsdn3c8RUuQPjSMvsu1ffcErk7s
hLgdFIOGlfiqCdDUbSx6Zl9XeDSKd3zge2tHK3VBoDR4dyN7+TukHONyd8eB0qi+qn+ykBHNMumO
SUYFpNfTpSqVvZbcpPmQXMltMojtLo/PG25EIiIm/G17I2U5PBOZpi4TAj7jrfaef/K1esVrwVOV
jcyuuQc2NXF6WcRfIA0OjOq9E8/jeAJwIr/7u16UtTz75Aab9T1j7MoQGaDNlqgEqN9hr6nU+UOg
F0lnk/8vigUr+x1gLcYkdQVzi2LoPvHdThDcjnSOUJ/Wa/s49pZ6QVYFkS8Qp0pDImYFRje9gS+x
OEiETOa4CmJm3Nwl4etu8mFJoMX83Lg6x+h2ZXI4ZSS++OwTSjSE8TpZa5JazWOC3ricbhZxafVi
w1f6Q0QzNoIfs6CWHJlddCenn30HRgtLJKTjSA00pXLr57ie6S2x9Hs33RYiZYGsYmINameRSRsL
1x8mqVcwncLwxRRYtiPHEgFkGSd1mzG+o1lV+xgHSYICm9hOGBaLyCTETqT2B9zfpn6KlhRuXJp6
fJ0YPjCCvprR4bJoph+h+ozgURWyizgQP17s4CjaKVCGkkrWUHbL4foEqYb525g8tTQFztsMLXDt
0MdIrm/zRA3vDqAeQ3sf819L8gRhP2WCE8XbrLk3Czs6fKWxK6hniApe4UBZCNlAyCchafqUmJED
zgqLYQicBKK68nHdNvsxR4l1eApLmS799Wg89sQSTrR9nQy0PkvIgoesXfgHuMlti/IlhTFPzmF3
RuOvJI55ilqSa9f5xKm3Tr5u5Ax0KSH+QMP4r6DZ1N1YbFP6Vgs/zfaZvmPUIJGKQb70LOp9YmeJ
TKDfsPcUuE3D0VKWeXhrLH1PISgUqFvEPDxYEHjo+qXMYf/gVxpUTqozYBjeSxpooVfJNOJFlJyE
TCnNxiK4iCy/F4nhaznftfNHyp/OgB2JVOIbVj8K2W8AZLn5BwpnCfk7Lxbw1Ffkm0mUjrIDp064
D16Xpr+1yQ8+WLG68H3Me/wrbFoeuTQLLYFXb6QUxm0LdPKBsfgg4dJ7qiMV4cRnDcAmdCd9svW9
ugRSkfJzHXioty2EpuqCyFm+4GsPYfucz8yODAHY5JuCy9tw0ux7PvKPzwqiy8x+eS+Gce2Tpyh3
yRQTPUCgJtDUSzy75F+X0g/gaMcFyDQU7unuIYAIqw+tVwT/r6QL4AejChjsNz+9x5Av4Xuz8Rsm
lR9LH5ydUXblQKZZlhHMpMeBNPIr1xsXYltu5x6J8MryQSnf+dLNDmVHqF76t3p2KG+YsMiow5YQ
QuLx6zORUJQzCDxF2JBK29xznalP/3VnmOk01CcSGRQVAWatSRvT38LXg2EJPLnor5oLCn8YBdmL
80C2PGZEvg0RmlknDD8mzgC+LjuYvtTL/vGg8xECO/Y3yDHrN7ZuSrqHnKgviPAGoopJlwHFLzcR
fKeXlJ4yrDoqWt8zDK/kfb6F2o7qNNBK7mII6eiCpesF5ZxIZ4RXIm4UzQZqg29vodT4c2z5hXZn
P2GLElpaIppPzpQZpwirLsh+tWMa4IZmv2HXl3pbJaSpQ4KP+wjHkqYigsGf2iLasH7BZRrSGLn1
x6v8LTeBCZOM6BHG2Wfj4AdzF51rSths9dOGJKo7T0vQ4UU2SlrsyoUPv0V2Rwf6Q7gGLvzy3mL6
jqrNUF8iIA31vBnNm3IszStf5VY7hsbJ6nZWQbbeQ+l2HYFn3yoZbXcIMIsWxgX+/scgy/SM8pqJ
Z7Zf9w4vRrOKxY/clVo2MmoFveYen2QZRkZAJk3uE6lH8BJx/Wn86u1Rh/VCPeGRJB9UTJEFpoqQ
5Vvfa79E3S2d0Ok1hGHik9dvoUZUTh6victJ7mRE/P7GcMtJ/8tDAx2SuoT+upUEaUMrWaWIngry
k08brmigKm4KxO3LWVk7pFbTZpBLu+QXAOhLTriVY54QGK5hRyYQ9b8JYYqtF+ZrOmI7sjuZE/ZN
h0ndD9tA/CZnPjrMr6XKmqliW0D4L3YueVkWbijVQF9SJG6ukrB32zGZ0vFKIJmY7gsSh44kPzSk
NT8d5R0Kmvl7CIR0jx75BtoMV45GltwCRjozeKFPydF+2BORxGeBNdE1fFZBojkAQpc3mWmY/Ce9
JMPnRmAGnyzHu9QHGhm22B/IkuC6caoF/iOZYNP/yhnZEyPTJ4xasc9Rvr92RvRlRvFKi74gIcUe
0c5tWW4TzgkKbClqVZKjkI2rWdmr4dZEUjzcOuYRYdiY8Vrp/BxQYSQzneai7DjgTtaghAWVQBUQ
cvjZricuBvUS8jsgMaPEFLaUINQuSf0TrV1/SFmljDAHp0tsRqEBDskjX0lUPLQcMx/hFnn+hBS1
/wMAo03bf9auyygSMDWR4PZ0m8lmSGMhf31rEecLZSaXYTX+fAzWJZI2gJDcUBQE/tMap/Db5sV2
vo63sn6CaZpkujRU+mJIw0P45ZYcDo8lO8Bs/xmdY7w0OySkwupPHA9CSgv4fmBpmIj05+N6uzHG
JZd/tfuPfEfzk9hRzSFbiUOq/jNJoPHHGx0IX+OeHCcFsfxbsRXpPbOfYEAvEIhFVasU38Tat8OJ
+4Sx1xgJ+eNDZvURAODI5VPrgLCyob/FnIXP+j49TzgkM6ZSAdVqWp6hTcUBMT3on2UQye9WfyqM
5QF5VMXcMXNGsVRwaDzdeHvpfLyNk23NvqxsDYSnBHigKiLMDtC2uydLn8ETMc/Sm8Q8Nr/hHOu+
EQVLv6pGhTDAwEoLnvPmteHJou4p+weHzL7Gbjcy/6B+gsL6Z86O8BGdm38paTxsSP1a+R1p6pE4
C4ixBOXadXc2tbS11dP8MWUesLAuUe/mLnGLKIKkeyWsOzoxCSxuN0A7M2kBqFzLFjJU4isRL+6g
t46T4qSPDnFzhrWzBlZ7yIKwK9YaWt+cmCN0uETQEJ19SeSv1NjOyU/aE4BDuTDJKwm6Js7n52ck
XVtITR4YKzqLFsrMHYGALKqzfDGLfUXUc+zwYhJmmdK6FPItlwkvJE2ReE4kRxaWEkLIzItUEPg5
2HCHSrI1pL9S+zAnYls2pXhlYrIgmsbnV8KbNfIeV3x125jvu44vC8OKq/9fr472uWuOzbwjq4co
FK0+1ERGx7fwS6bssT9NxqNBMK8kP8hzhIf+us8UII4nFEsY6Age6FATVsKv9Suh+8vxPYMqW2dZ
dMmpehIKT3wVxYf7V/9lCURRXiAGTBcZfPIV8k7CVnbvs3Frucq7bq11O2BuqDFkLMJHSv4ZyuE3
/KStRUAlyDLtMF5NSnd5nc1dKrSroCxt4Rd1CNWDTE3GlX0UnVfxGOF5zkbjEXa9CoEjQCsxRl4Z
gJeYiSxF7ULedUPWpR2CVCFdX+EW1oiyMc9PrHgdbL0rsuGJjmF8JrilKfm8SvJbRU5EzGVRyrQL
7sOBmsKttFb/NWQxIn7RznOGCLQmXJlemDDkAuy+0sjtgSkftGmabkkvEVMhOZ54gmaZsSZxnrXO
zwbvSJCnQqJBiIYjuXQMEiDuvN56De2Q/7TWqb5880j4jUMg5q/hpycRRJXfLxy2RP2Z7VEo1mJ8
0HUeY78Bl1KFD4LByOk0rPcZWsTEb0naN2KUTn48b+iVxZAgkw1qN1OZbFMiJX180w6hMVArD8IN
W7BZVAER8QvDp6GcQ0VcFTx9g4hlqb3GUUn1zufyGcoVPtmQ37DBw/j8osOaXcjOoVcnG/tLhuBi
Ard0myFEcB+i8ke2oB5eAw1UEdMIaQLRmhg4o0F06AzfcEQKkdgdJU0tUuea4lbyLGzTCgqaqkqZ
qCOMWuOnnBN+xohr7URibmW0sYR0PyMigd67gcg2Yd1OR+DqcZ1oDOIIwGDShYA1WWJAfTFy8uvE
hJ71ob6Cm3khJGjli5Wa32VLcj+4GDqHhokAHmjIaF3HgmjZLwDiuVgP4pfMUx5jsolAoHpCPpZc
G/HUS1thlD2Vgtxa+lNPrOu5019f3123t3yGxJkq5FD2lejdEGnZO74IiskncFngk2ggErbzYuGH
xVcs9bXKFIq+A4vRIpcaxrOaRZ5U7tD86E6HYj125e6GA4XQNQhGVrKRnMjsY6iD4nkOC7vvrnX7
WJYIkgPQETXiu8ovkmQfpvgeJi+WTE5cKq2nfSJEdkfmT8S3Ju2vsbxArNdZ3zYMebJHCO78SGAC
S3wWPjuJJF/i7hFHG845s3Ixbkr0DJGX9TyDk07ZxzMM2AEI8YzTPVdh3PtcgohUuYUjaDHKvEfU
NWsicOrWbigWlhb2SFZ8o9hG49bgF8hoRLkJgn/Ke7K8PfilkK0SGhoVUYQg3avYW8CeW9RY3EL+
JRu3rzBg24h7h2uPOKOUGZFYLrR02qrhEjZv8FcRiqUKAHNv1mRsbDrFZwEikNZUXX4++TQh3CeC
S25VjigiywEBIRHZ4lVXobcdg2rhxXD0JjcT0QxvIzGc6B20RXiyqL30DS+34JU9uN7TwUPgughV
Xk5YeEC8bAciG5q+LVUXyRPDf8q5x/lQeA3iOCJGwn/wImTmJLxSxedtAhIH4o3lNWpXDFkcQkCI
7JdM4tpx+saCstUZixhe+T/2tG4nKfuBjyBel6CkPIINomEXeaBMjijOVOUQLqaRgG8ow9T8+uQd
Bczh3Z4g+JqAbdOiFWhccj9TboDIQwpE0gVkDYHSxH9qj+6u0hM92fCX7JZAuRmj6l0LvUUs3CED
8zHIvArKkfyOsC40PlSVkNiqupm2K7Wd0V9hkMTkoE7nTD3wvvMaym+x3LCW5tmePDLEJ/wAQF/g
Y7UmhYtZ81LzWlCcUliLtAPVrfGGZ03wCMKsQRpLbxw3tKJPZCV39hLirLmR6r84QJZkw8hcE1HH
t5qExVEKlNHlckVfSFkRcxOID4wFCa3cNGoP522XXAQWgKCfsfnwWEA0csKjw2UxJkFl3PJOgryI
YcBnjzjkpX9m1oN1vU/3PYz7L78c3wPuOh4bXiVaFP4U2vcq2mC8wJAk7qHdDwLyD/pCPk48gbCs
7CmtarPnsZrJZ+lHh0TFVM+ZIbhasTUQzYT9DdSe75sRen3v5SkwxkUpocb4WPm6SY+RUIvpzL8b
KDq+rV9QFOhkVjYWHN4VPjeEmPy79WuX39EB/MD6Lb+Vo/D7hJIm4jJ1WH+BPXDFpMqlK/zl4f5m
h9TPxm+PwhH5ifDLB8BkK1yBDoC2lh/HF9KApGP5vMa7jtIy5W8K0pVxXXavX+RTvJM8V8/vIRCX
LRA7nrxvf8qA3GeAqUD+XmVoxdHB4tABchmWBVISwBFufMRLOmeLA0s0OgJfGLEWmVf+EQmVzSHC
gwvEgWAMV/gf/FZDvqThNPcqJR016CX6Vt2Cyj7jQQQwS/VRREIa2mbYnjQBoIrDwuOxg6aLBURj
jmDWmBYPqJbztIWjA+2GCpfF1k53MrctyXO2EJOqy9/PaI62h83isUwpnUO2JUuPavCF9hgNRdCJ
c169K2yFEarZitVXggfXeDTpCxELT+RXeTHOPGkkFMDC+P5bw7UhxtZ8GMuyw5/OExWBDUHTCHRS
DuMlAGmWSTpFIzBVuPl7xiKYokpm+0F6YBGtjvXJFXEPTFqyGpbT9yHA4UX8EyNhYol1bSA+ZOsB
ewUKIPF0GRD7hfAvsgDkEFb1z85f5KsJ7A1ihaJHBJ9AOqqvN1R/y4TVJQiezuz6inDGJaUXoDoY
rxz4lQYVASNZua4ij1P0l1FIjR8hUEmr3rngp47l/U9SLgCInBojH3HkCVIAkq2byC0WyTX2DoWQ
CQ1v2IYtbtnmeXABlXraFlfsx4uapPdwXgBUYRAwiStO1jOaHxXr2xYSkpewpDf1xDf+pJMLMcEB
txzY81kpzhwRvADODQFqDNaOxZ+xjN0WhIyv+uBPGpGADi8PNIcwEoBcZJb8bQIuwtQRkegBPb+o
ZqYmhdDfE+MMUiLeAI4J8tB5nVxbeblse/GAwfRYCgG/Y1S7uA35q/LJxdJBIwm8pxVt+I14Ouuc
dFD0LN6ococ7GY7IGC3+e6GymmtHlbQ4uDXNRY7FL8y7xjTC35Wajql/0szNDM/d10lLmhaHMRk8
SPh4d3jRQFBPc9FwshyizoRi4red9A3uRL7x/39/u29eAn8uaYMnUkuZJsrlSOIf5mOBVeOH8QuB
srKiodHH0DmFNu8cP5Wb0ki5Yol/XA6Q/0g60+ZEtS0M/yKrZFDwK/PsPCRfLI2JjIICAv7689Cn
blff0+m0Udjsvda73mH8fnrQ0gKIRffBeupMetSUEJkUSBvTXHuqWuV5/EYuxOOXwSEXOYPjeTYe
XLROx8aLkS2alkWDTaU9mkzhhwEhDTOlt8VL80FpU9t/SwUQBCkmdSW35pNGTIpZRXwAPjq6HtYS
XKNRRcLHbVfcU24Q5wmP8PDZoNGBf4cXEW/gLC8n3U5FgQVyPd3wOnxsBfISa+8dclH5zHwCsGKs
/XhykNGNHHwkXgeONnYChsIcjEDw7Fl5COAH8Zh/w5uGcc9nyDsHzwWkLFxI8C/uArlh49cBCCpT
mjAIoogerzE0sgknPS0EzxXTLdga6J0KoseI3sTzLtUlLiXXHIXdLw8drwCSyV+iCYRTib4HX5fp
tb0qX1C/Zpgt1j5rlEsG6VIorTePYmawFrnWIOWsXZbT+LFRlaFZ5SQHxfzlWYvh54w1nwmVkz5K
PY8lWXvFiiTuKZftjpnIjFuY29hCMzgVfqtfJux4kxvjCYNVFRNivGD2jOxBUtnfZyu2sHyPG3tp
QSXmFxOdjEWEbo0tgBEGA3o6Njy/OGpgLcCZwveD2oEPDaXvSglGBcjbAD4Bd51M6N4ZMpvcpne6
wheEp5IShWvHguYyw1Lgg4osVpWJHW5FaCQNTHNge0++CiSilceSBrVnJb9ZJhR82JtySPAfuP5z
TRHIvGx64qeM1HtcocRZc5m4L/xDsEtMunidmDBrthlm1p3DtYbVDaL14kFH94ysrYNrydJzztSL
uMjg5cKoBkAD5yxBxw2IxcECL5dAPkwOJRkW7Qr7FjbbJ14xivcUTZZ4Dl2XB7byPli4qCYCK+Yf
vEf4F0g5uEMEgbJqYSc+bBICPgy3YweOLxZxvEXMhD5smHeXTwjLGfNZRiaQNvE+6TP2lbHQQUjC
rfi3rxpEknzUoKqCp+zIbTSqVqtgQbHGOv0E8jxUBg8ojU/Iz4IGIaV2g8l7u1TkrVrgwLqTOvDB
LcHfiLKg3YtMnKHd79uJIaojhN38ItYYjlTOvCs+91R2sNdSyDaNvV4iQa9SVi+mvu3MbUUWrw5T
PpVG3I45LlPcbozQwOeHLQblAFzibhoQZ81i/MyMnJDtmUugeNwThoHgccw2UbAmiZ2Cko9BYuWo
2ZJxLUQKfifB870wMVx4KYh7cImEPq9zdDcfvQGnfevDiwZDq6B5P7QLQz8CDnnIp9CX4DQw22Sc
4BJlObOL1xrBIUFa1eFzDwmde5NqpjjT3CICpywsVWTExYv0OoTqBWNd9203HJrMklAojDKMckeS
DnYTMqwUlMeC18tWjKW7DCHJOKN3htQdtFYCPZRJvjbXTMz7YIBwVfXpsmV8SKxQKgIIGmJt1oqT
a9w5rbaAqQQC8+YAYt1eHOWLWu5gJaBqAbuGUf0li2WG50NsAqgKJHV9PBLalpUzM6eufWTz+YEO
rEMEMhE0GoJN7jYBPCjtiF4aw4k19h+fBAaj134a83V57rLVBPo2EmuMoP5gdaPYYUqdAorAMGnp
frUeOi4cdEIRoBL/5JHgMRAVaJap93QZt8scrx29INMbaZfVwzVRQZhHvDtllzlQzxSwA3x8SVbP
m3p97FHfr5+Wd9aCxJ38KnssAph8U+HnFvyTnGnay6lPrVVbmfvWucivi8NU1xlstFMa+zjX4yiQ
nYzh5uoyMFfFq9/oWptpgQ+pOVuiYCmotG/cR0gQuLiwVibexMPuBacJlgif45KhXEa4DkqkKWEB
sQtxS2ZEF27XbC2tB0My8+9xZycgmfTG70dItIMe2wvjtvVSzYxYV8tyt0cLDHLhI7cxZqt5FK8b
cu4nnsL/hEMcKSHuE8tiJVpEi67bGK3WyyMJ8Xv4ma3JMVyJPjFCbBiMNckR5a4vfouttGdJC+i5
ImKpl9iUXpS/MVTaAnJi7KZa46gCR5v1XiSZhxGZhmyJs9NDfqBdVO0r18xj0Bn7LX5e2nr0HYW3
Fc6j5/EVbiNVG4NBq8N9dQfrtDJrskpgHxI9fpp45Rf+FMKB+CvmcZNbfqpOxR8TCU2n0yUGi1Kc
jgSZG+IExIDUTQbHRnmF5MNFfOF2RAWxe2zUa71t9gNPkv3ek1IyvS6+Oi6x6hRLLObCYjRioK0a
ewNGDi78KXexQ/LPr4rLRcg0QzKKeCTTn5G1D36CfJOCc8qsi5OMX/98BWEZtqvSWhz4iT41AXOa
pzk3xXBuDmvM/5lJ0kfcboRJknBA2DPOZSd4af7rd+KOSo49JSNUNiiE5ZVks9/2ygeJ11sQMU4T
JFjN6DIB3kuU4v0AvHu/QC4//6LfowOFBC8BRid2Qn4sy46+Pjzh/mch/bLhvGFN86Qb00aSkWKr
Yb+cOKXPAG+c3h3BCGBgws14OCCuZJksnKk9jT48WBeQx+TvfhCIMVG2yaE5yd+zG++EngjI9Ulo
Hi0TDTmvwxcZcn+j24NdzJdL5z3yhBdfixvQfXcFpWivnPnK13h0b3rg/KO0Kq6USZQrdElkCZVH
YQW3Er8x1HxAoIpBWYAWg/keiAI1A6ckR8KZ+c66dV9es5+s6JPG2mHXrxgs1bTJO8nl+WdtSGNz
Nt5LznzmACI3CzeP4yJluqQ99qwMGi54IXsszq4Qf3F2m3zh1PH1AlUDb4NoNBYVdJuU6H5jzcPk
D4yZyT8sDIbkM5gOEHp1fm4hYCNv8jtvk04QcGU64NeDWlNXa01iCStoAf4StixcNrDZQHyKmwj+
f4VN5pQaKltc659/acCERLGSIytsvGGU2P//NBZvJIaQB2z0W3qtcZxfKI6IZ9POa+KmdGYlRuPi
N35R152ZrqQAExaXqZrbONT0DM4Jc+99kk+r22cnObiNW1lIlJn1Xp49Cfz2UmzajXCt9wv/E4Ck
mNmB7Ah1PeB79Hf+U5wKg6FjPNHB+L/k1fRrjqbzinDBnlCVTI2e9zR4T7ujmPttf+k9YdeTjpJh
BnCF99yF8oHB9zbdzvzzRy+9AsbnNVtbj2XNSAfDHdw7eAxZJwjJDx3yGlTLGt9FNPTi2IXV13Pz
3KC31XG6XT+950Y5lp7gZ3ukZqmVrB8WNj+b/NYd0pViXROnPuQ7wRKM5zd2O5vEV65FiLx+Beq1
qraFU2BZrz3XElx2xiTbYg34BQ92u7hr5xXXrP6t2VnBlBrtvhaO9X747a/37xm3RdF+72GF6wLa
IOiU2w4Hop4y1FDgMTmCUy3ft/mBucIHAnuvPX+BUSebbF2G8K882cxv7116Ewzcws5erc+Oxfox
XqM6VMg3mJ3Oa+kHZefcLg8P9F52H+S7bIM1lT+/9Coei+g/9Qfqdlr/mhYZlg9zRthp1OikgPn8
zsSLiWT5gfp+acSDAs4fbx4kuy6i/rOazk7PYcn0UzYbQ2UIKFsVAUdkZRJCsECKyEP8qzR4Vjlz
NaonQf2y8NQrhK+K0xEW6bAaputUwYkIQM1q1YgMrrRaM4X6KMxPiWwz7gNVp518nAR/wFeA7Ax2
FBh3y7gM4eCFaQE6SqbKgsaGoYzDNnWfBowaSarpF7B9MTHR4OmAez8fELlwldfEUCbSLLZBkJ4K
MOPEhxnFY8XOh79ZyyNK/aPNTgz5IFkI42bM6/LdavR0EODfXxbPIRwuugaMN2HBKrAegZLZC1Mw
Kp8oJBP7JZAkKDMadGFmBYzSxi1yCqDDUXOHqAfzanywO3ZhfjJQIKJhmKKncQN22mO1z5bxWo2K
6+M0bF4/2d/jxJQS1gg75dMREGZjgEHXAuADCxTHXCT3m/OvGCbXDnlHatIsjx0RXH3icGr/gEmG
BjVSgyqhscPqbM88bkDbRosL/8Mt8hC0CgTyIWAvRe6mPR02leCD5QLewoQR/CfIzGPDNKZTLbSG
qPmgDp9B+1357AMWNwLSIwfw/Uk/o6zjZgkE/yEKAK4/7Hfa2z4AAh4EE1A8hdlcuONHwPW4GxWB
OV09SNnTTsC+HIBvMGyAQQb5UJQHgD62hGaFrpefJvCPAOVlsilIfdC4B9xMlkA1NgojB58jj2YO
244NOVPxKFt69TRZSz5mRhAWnLYPakZexAAsALwF2mAAAcanYkLzdmgIyyPn9SKAhzpiczpjgC4h
IFTnIJ8vjD4ldt4C+x3hBnAT1SpwqGUbGj3oYSQx6HFhvbTt3+OxGdneCdgZfpFQwllrmEORIrBQ
9OH9C4ttNtmI2TqGxQpiy1CSnnQjR5/bfDNxP2gPRP/f/4ilfOIokHrI/Dcp9o+1P/5vEkwQnbc8
AtdeRkgBUzcsrIHA2/rUnapDsmq36Tfr73yBQjX2wkeaChw8eQh0wQSfPIJrIhcnpJyQu3YY2Wn1
keIFOSDYSq/VDoculwoPbpo9ABQ0DNmhoQtVibLmYLTfDm4nphhM/drp23HIrtBzfJ035VaRtQU9
oMgAza0rB0J/SrbdWDUBEHQoDB7xH31ZpsB9tSvganSCawAOIqQIF5UeBiqArCEZaP2ZsluY51xX
QnlV+ZINhTUguoJSmrIfT4Diljs9EbpPht1jFyKrGA6YuJ7JvaU2Nn3Nk60pmnnKWt0+IqIRnYUt
G5n+5hRIgiR4U/0XRnZjBseJnV26v2kEsE75//LuuzeEnNpV/an/wGeCqPCIURinvytb2AJJ3lmv
vbfNaGUs/OQoDjDCiVqrtfLjJ0qC/BJDSKYD5/RnVGzA64Ln6uEyQfj4GUtW0GsC7r7VUHBxg1gS
YRHdLQwdojhUNxTvm5bAsni3cM4RTa+HFYD18UYxRf89XMneU/fJhT3ryRteeI8I3x1ca0ZchKEP
OheLG5z6d4g4ME9XU6d16TzQTf7cV+SIbCWke+xi9y0pUytcEHOi+KD/H0WHRgKwFgObX7qR5lKt
qRN1ohqsj9252bbkvTKcvKCMR3v5cgAZ9QV/c6YA3oHJZUdMjg78bhf4YjRk0Z41/b1xXtBT6dfP
R4pYu/Y+nLRFNA+JebFEA2uV0iB82MwDOgsjWZVLdEKUMDx0jhKpMEWYg27Lq7BaBLnd2y+vWsdr
au3SF248o7w2Sx5uJTM1nNIhdQcVJT0DEut5aOiRL4ifrdal1aOtt8pl7gHzmvU29YBkKeDEUPTO
3ozylCpcfY2RbMQF8iCoEaz3q3LjdvFtwhcEAFLBrwyJqNc3bOXDJsGMHd4F4hkmW+VRWYn0DU04
HM8bakWM4kXnbkCqde5cRZWSIrbmBvR4fP94Lgd7sZ1gtBGbIq1GvlfRCXBQsRWB7R9jszXhUUYL
g9PVJPto83QW2Ko2OpZJ48rjhcnZXJKcOKYsjGhLOOW5pvnxmaxaPPIx5re53urJpgo+P5/lsMlZ
GyD+JhTBn7l9tnNX/i5TfYZ7NCa1+pMeEuoqTiYD90lZxkHqYovrpi7BLryXzvFogb0Zn6iycW8w
a5iO2PP5AvMy2HMbONRRbk9w/NfSS3ci8CczKnvm5kGCDRILlljQFY5b+SZ3aMmMuZ1j/3tJXcwq
HUYTGk2uNugq3A9tPmhMMBYOfMx0gTxqtq0d1WSThpjMY7ic26LXGOyDEDgGb27X5o28e30t6rxl
Aw1+eCMH1UYI4yMU9YA8+FMexGQWzqzEOa9LzJmQZ1wrr4mmDtppZ+pN7QPXi4sqRtRLRusnR3kz
ppuVRu5Vuor5UmYgAzamm5mBa5MrbeX1k/nfTfzuT4373AAxWQjnA9lGG+a8buktJnRzcbr7JM5D
mzg2LiZoLzdftZChf3BhFa5d2AR3/oSAlQFW0AfdH1KiInpYqdVjQwwaqy9oPWaMxLgjAAmULC56
Nx1uBm8ITy1CrKj/UDOYjA3BdCrnaVBf7lS783pramLv+Zt5vAk+fsM2Uf0CXiruNMr+ur94FbuL
n4mDKJs193ITR/Lv3jPMjXSJk5n+DhhmYuI2wqTs5Lm9CLDxt2cR8ixD9FKWCFC8gSGbJRnPS4NM
/MElrtzWzr4zT9SZjtiK1VutBzq8oUs2S7PVAeY1mKAmAdmaFCR+Zb2dithuonTo+/yz9wqSgzKx
IHIJd7u8TDDxmLEP1eagT35etzo3ZfyBwCqwg8Qy0Ul85H7mcw8hZua/b9UyWYNlOu9tvixsDM7Q
RiKcNZOojPrxyphnu7MFPiw+TnbFex/4CjCwHVOAAtNiiw5Gf2RA5b12j9sQskfoYoT0izmEpmxb
E8O3ZfE9erlr1Y41t2KyQVWywTwW+xzQh2vM7YBiXhjSz/yvTfTX3My/HrvFMrdH7/rah0a1gkiB
ppsuyRMsluiK2D92uLDX59rTHt/WJxB27y3DxGaZv/WMPYSGEQdHcjFBEfbS8RlR7Kc7znrczQog
AdEmdobi1cRujoXfuPRLkkrgA4lpeDJqdK8r1aUrmVJYrssoPqVfAhcaIpnX2u/Va4cm2fm3qKL7
RgiSNdXeJts0rc1kWbRBtJclAIEa4rELwWhZHAlA8wfvvkGx+5fjYHp5RkTvsapzfLV5rqBdhU+n
WxdEF6LgXSdLLG8QPbPfdPxDkjMsxW2PMzpz2X4e+oBGT1m2BLGwhUxcuuzPl/iNlzDST3gvNtT7
g/CD9cdjJ5xkniGYMNyHr36Xfp3tymUSSxLe/A9S1rjNkFmDYgKswsmXAnYGN3mP8rulGeQStN/P
aJQ/rjIfGZd3Xo9ZveTcbbC8ls3embtPO13lrmBgwqqfbYph8+ymW1BFCx6u+Pd21Yt0EpZ/CGlY
6c+oiJDAY6W4IbD4wGZlEm8WNbC8Cl21oeSbpKrrU7tfqet8x66xgqra7GhKYPcwCdDITzxMCRbX
0tsn6MLYoFHm12Nb2/MDIMQP89x2jjjUyG/1ofxrPZkjorc6E1bLh6KDntSIeQIj7Antjw+9x6iC
wSsPuOHaEOK8ewQLghuorlVYulh7/3TrfgVlB95D8/X6GTZ/EceBR4NFsWLNgAJKuxrTrW15jNhl
yyHTdcZoUTy8TsN6EgirlpM7caaHewRuQQf1/gEZoMmiPR0VZLkxB0tv7CcKH8hpY6z2nQMHNMzr
1soNg7pgDveeR3qCeyMeE6+TsKUXQhi+QFuoZ1BXcMOi2cPDaXF2AbWS6QXGLAYgtGdALgun9nxh
BRd0um5JemrseUUaAWmy04gYTpS9cFwkHHmYzgAamwepHQOqWVzUEcIXxL0HuWFQ8FD5mDhx8sNf
jY3WgY6NPQbPTKLAvoDBgLMIs3pe6aJ4JUA+/gSLDb4U4cDs1vR3nCDdERaYn1zT/d16bh/foFyM
ROlTAIboPtJfFPUUCjpnI+HXvsHptcKxBQkMScknMgWELR+WT1Oz4KEQrIkp0WFxAvs+TJBJ7S/W
1pj2cLoC1h2ZnwMkfvD2cvBaNAT3s6Uo0BsXopcuR+UxsfpfTw6SJeX3ntwtCzKxUR6MYW1Iy2rM
9Y1ab87XKgyqGos5qj3V5+Ft9L1glEJwQqzdXvpR0ItgZh7vbu9NNTYYXQ5hVejvU+x2x9kP9ro/
yrLaVW66ar5YLX9UT0veaLoGMXNfqH6zJbSHY7pvr47kQrJeDRvli5XlMfjCswoJ8WjvxW7I/iXt
OPQm2/sf/3f+hhjamp/T/XKPlhJmplDWaXI/1NHg1vDqT+ldK1cmUHO6oUb+15RDpGB0mq5GV57K
ErEoYpvGy9D+W7bHxeqxJmeYUnpizyhx3kBnhurHfut+DrRB2zlopupMAuJ5HeRdmQng/t7T2zAW
RA7AkFBnBhtmBkl/y2acuNEJz+Ezbpm9avEvgg+qhYFaGOQPsd/dYC336epvZiC+158OC9VYuMwf
n848SvW/zmUCoP/RTE8CurXj5MbqbGVKq9YfJ59xQFKobkyPFdowUg9ZnVRiS9DLiuSH85WW6hEC
euI3PNsdyBrAORF7VJct57ESTSg0Zg14d+DSOzK6CTOxwCghFUcDZxqeKVSW8a5gE2N/UTEIjLA9
MBXeLWoTmw0eD0MuEv0CIrm95FRsg6r3WEIyfGwTczx168vkNOPs5Rg5SacyaqN6rTiyNz3MHEy0
l/32VRutGLbrbp98w4PFHnwPFRwTkey7Yh6JPS/zNd5Nj4cp+ghtimrML/c1JziTs7s79LpSG93d
Ipo7G7PqDEyhAJAwFTnNv3msD7Id7+ZrFjQMFNB5KJtayxNSYmXUOrUzDmvO4eeUiXZPqxDdIyzh
uFLKiplf8GKzhF7jlCYl1CkNiBuGvZeaCUguEMTYAKQBjhD2K+DochJ6FJ4Re3z53op3sK3t4qDg
ERPI37X3shBwRz2VlBLcj4DpwgoeZNnC2hzBrdfPbAv5cKAkp4xws+skGNdF7ILqeJPVnOQTMBSN
LDydj28KgDsfDOTwbbn/zXYQ93lUYczx8zlrBhNcljXJ/eI57q3SZ/1OI45QPUFYvk0Ddh47MYgK
+6Lpon6UICnPPeAhzefYY7lMtmzwZCi8LDnqPHlNiW7GwZn9ejwWqYK8nKp+4WRH4qyZIhjZZSws
318AXlNayYUhuRWbCQxIFvhAX5RY48VFDNr/JLyktIPXRVocnUxjy8HEnrMV4diPs2vrXF6bHMOI
fjWsKcAZGuxIK/Xz0ayOT0iRYFZBfKuoa+eYu+NgN7dJKeUK1Vei+OggHqvFNTPJizdii+MiaLZk
xuTMub+HUDI+/vkr23fhDE9MDeQWeBbj+2MKV0LQZQx9KgOi0rDniw5m7cuSKfP1vk+vuGyEzQ6Q
eyvh/iaPvhow87aY6fbTsRIrOcxKPd7KjIZAg+35SoJ+IGt4RETY4Niqi6XkqM+hGsYcZ1Puy3Xi
Y3PJ10BJKAkW/kAAVapngO6oJWgneTprrMEI18LRgBGFxjOmQLuI7SkC1h8I9ES3LE4S53MdyfvM
aVw6qh3FB7hkcigOBX8SDMlvwxqPxxEnp666s6FRYQ0HCJa0T4qGxg37CEbaiF6017WBWg6lgzYP
4x3FVCUm49qMece+/IGbaM8291/cx9rT2SEIHmPWl96vp1+lTZTLhsLIeobiAbZwyNG8hLpmSWet
DpM9LGhYLofWEleLzXOdeHMcsxa6QAQKgsoKRxRDmhGXiZjSyhxQf64qbVONXwTwv1vtRA+aq4mO
0D27JS1ESyvB+EenLNvKq7uZWtTbZmnjWsvY4uzOTJgnVvPPDSXzPn7jfHzcMZ0xahiMttfjhTX7
wBrQHki3mR+RO4PPG2A//P3KGEodxD77Tr757kqgptJjWjYQDcJKfovfLKx8aKEUjZ9APIiH4UJt
76fLMmSCHcbbjKFCh9xpKTjuhyryxRtAP2UVtgDwqAv8QPBAgt+K9cIXnNpOtz3i1bVg0AVciI5p
D/Wl2t0vcqjsgBWYwsJxSNdrsq7ssSDONNiTOhC4JRw/x8TL1k+2077e8tL1b/b9WObbck/hiFiV
RQo3j0Uq1HoDv4rTYqk484N86SJ+us8Q02NyW0XIdUz8p4y7V2xe2+leOPJq0PtrET8GZ8EkgqMT
vYdqSeq65emAOQStGfPYkJ4DEuH50O8kGIGo5V66OkeODBnTSM9uLBnTA11BvxV2CkYr7EdEe9RG
AyopkS7AOsToLsg2Cp2DhERf47vEj17tMqb/jJQ5+zBcoj4iweZPpOO6O8/NeOloZ1YyCuI06g/v
6GE2EYEW/dT55F7dEvNiyw18G4bFtohIAzkW7ZbMrHRI9AJKeSGGw6P31IVHxuKhmZ7DHOy/BdyZ
m51Eyf1Yvd27QytEW6+62CGyDcs6Lc6COUT0Du4OoyS7ZX41iw36/ejhJn6NUYfGqaN62SElkDp1
YS3rn+DlZtHZKxxs6Zl//n44jlm2mU2ED6MqOsLzk+Leeu2KDcZUzaqO6guu5OApYDnC6WNVbmEW
Dtwhu4BapNOp7XFSxhN0U9jl78CWQ5bBzP5Q8R6f6+pl9q3P/f5c2QGyveDEP/GJ8dtRQZ1zfPmL
iOURbyeb15WR3S4JJ5tJFC8Xkbi6B2PfnIXsVnSKJbYFbklWIYez8VryCZz2V7kyHGOC1xyTNQ8F
HJFfhmNEjOdH3FgXZ3YVjVycNyxwRq5MVqHYO7PhJnZmTZx0DGHTZLZWLMznFN6c/iImFIAAx2Wq
vlO5Gb7jE60aFjvcrKawaHXvH6w6HJZYCRhGZhm0Vk061RcU9V+Pr8xRsdFMjB4lyQOmK7Ry87Gw
ab1oRXiockzhJ+brn91ZUf52gs3XaePkDvNsXYiN990m/Zax2bs5CdJBOvGXJTNv3HkN2cuNwjl7
4wCOdpJ09p6rXv5icpBcnhgTk6FhM4Bc452zWfzQWKU0w6oOJ1s9M/610SvlrT2XLUhSsimvKWBp
csfBubieh7PtYouVCjsZLV9ht51B+Bp1L5Xu+RttE8aOHwptkZFL0IvBcxjV5HcB9widOgJ0jF/x
ro36bbPKEJFNLAR3XWHOBKP/mWx5O48Y0QDeXuTWINhhCG1OibNPXaA3VLKAxLTzMIh1hcQn0rTB
Awf9U2Mlo71lk/jwgok7sSf8x8MWBqzkDWZxY0Jc6iYp6aMQ+q26MBflLnlZc1qKA40gyvgXoPFC
Ay44cNnAGsC4hsHs4RYNZjVYebksRQ/xJrM5pfH6iXf/mLi0ztKgSveE0me1VUIoQob0sj58frBI
1U5ElBZBwYOFcipD/LVcPNevT7T4rN7nkElnDyLE9y/C+8OvuRL4OdIQyWYHrvDChU2vH/70Zakf
RxXxpPmdiuuejGIvRjRebIXz8n1eiryvcyQ3m/7fy09eLu+eDJrB4qYCmXBpOGwVzIxbDB8sorfr
ftnMnQWQmGAgCeT6C7VZkZ8jBYxbh9QdFtGn2j2bzfy9P7/3b3Vf5ttXDrnK+rzcoqGHX4qj9M9l
afbJ+CjMThV5LRMmsKFoP4LafIFMvJx48TZa4eulOIvHssGy+bEUa9poHx0iJs1TQnNm/kII7gs2
o+u5vRTirh2WM+l2v4ePAWHntQLOmqpbWd1ynYB36N2zP6arjHiV3lKIEapNiQ3v0HmPVj9/0/bz
bMh/+U0KePq6C4QCNMbIRdGDKTpBnJnCxm7j5Ns8Rncu6WWRHjBQnv/Nf3Ajjp6WTE8shtOIIhNA
iHCT/mnktScAc88xEHIz2TpjCMxw4MwKdzETZP3QyyO/ZE2Jc0NEw1rwXEzZUNULEsWHxI+Ab5Bl
WxF4Pwn4VgSQVYMqDONkG+uPN2g1C3FizdjnGQRlVvxyHp3/qMJXFUqUypjzzY0M1lrqcd+EZdoB
u4EM3NkTTESQCZnwdfmj8tAm9Gb8o6eTyiaWKFyY3FZiX3367StQeoye7LOExVDUNfsk3SJdnmGs
RrSBxFBxnCaTZwJ9BWE4/XAX5HNHwcylcBN0I4ROVxBNiS/XPtsGR3BicBEqE0FemhPyoUQXVk/f
miLWGRMXuRcTaPn7g+cGut8pQkmMuSxK89HivB+hFKUIGJzy607tlTP20T8thGto3jpfRL08kwz0
2tg4zmBI0M2JyxijIKa5UIeQ8ypf2HVBU4kT/03q3shxMgR+Pvs0nl0xjJzVohsFmeSdoNX4JNhA
2AgaUHHlaJY59qd6jBIBiDNhEE3O8PjF8uH0X5UU4U6GPRbTX14AeWAKiNTQq58mCwa7/tAwRVzc
JiDp6bprz4Tvdsan3Z2lUCY2Be0Qaahsf4zXgUEWhsJPe4/WJww5H4vNhCoQwI1+P8qSnQIAi0AL
Kcqd3rWy0efdR31a1Dz2MzFqUb6OVGSHG6EkfG5OUlcuOGqCR+tW+KHLFveDqYTYo3ey8sZG+ks+
2ad1pdaZi27TeQI/eo561QQqJtdqVNYhicPaLOAl+eOzcHkxFUUIFnPC9tXuxC5IkOH9u5XqApLd
eP9VyeYN0nL2iV1x3VsHT+aGOUnF4B1Jhil19qjxaR2ad4hEyfH91dMkVswIJxZbK/gF/PLUvG8n
u+zI+Bx0Kpaic706c8jzWokPjYC5AijX44e1RmPLWwIuoxedTGEjQ70m99KAWsG7GnUniO/uHVPY
ce1AwWIwz5tIRp0abufjlecN8M5QEMI5oGGu05EAxb/n2/BNQM0+rk0sL16UoIaK7xuUJHwk05CP
kbZhKq/yxGfZxuL2U6CyJU8ObwZhlDLx8BzLYdPIqyHZTSbQ6v2H4KN9QhyZPNy+MZjptxzVtbDH
K6BQLQV3VFxZSjZ0jfEoE++4tCadPcNOPpgrFjgeS3wCHDTV4QHkaPATm+sx8ZXtjBEqPsvBa1Xb
0pFULMrdpDUsqg2IJXhjwNy6Djjmgwl5D08GyUydEeWhsYWdgKoJARujw1HIBWqAJzCd5LA5wzNp
HgFvFqEbD5pUXIYsLEpvkfhSgmrIgG2ChV8hOegY7/yuHj71kqcGigQfDIxRxMIphTmmw56YiVto
IPhk+CmSl3qJl3zP/aGkK/B3mTA9Gu8lzDkuOC8mPL9T4gxq9Gd90IzWeCMzA4UlLIwO9VxsjYo9
xi9w3yEDiFu5/UWcN5N4MEYeHz8dckRZ+zAshPeO/+anwWR7QA2YQFFEJcnXlBtrEDZM83aUNkSh
d5aWZfv3RihU5KdRLDq8D88RWp3c8A7mH/E9mDwg+GmJvUBjQUH+MWJZ4801+D+813W6g5jBX73e
7pvif9KGQ8MsESZWOuoU0VdyoXFvft297jHan3PX0/Nf2USTAjNkR+2DehYK7HiY+qsYg5uIfM7s
TmOoADwUj4tVPm3klHPZ5o1wQVhZUHDgMEIPvC+xvUVVg1E6Ja16kDHtQpF698R0J36ub/gg2DMQ
AUWqiiKCD2z4OcDFSN5hkMAsGSqTy9HQw6a4JZJMZ6E0RaP6QSIk4WZgIrHjYyPh+rBW0V+puw5z
wLvDN3f44KCeYFHMPXQ577dZQRKpfcJQePHF/dZg/vq5wpgBUUFwAbKJHg9OIjQXsQ+S6fXM3ZgQ
z4mGCTNd+DgIC1E7YdgKYRIjohnfy5NK0gxAHAwIhfRnjGVNbH2YhQujhCzgXfAVkM0Cs5W5h+ta
kx4yjIiz3Xuy+WCM3HtoZcC3MaBHZzHFxReNv/WSo1ZeKgK+VCvMfAlA6+CEp76E7zbjKoFe38eV
HcUBrhNvwef2TZ82iTQou+aSAyOFtYBLDtJ/Lg0KnPaITGAUM8JhyMM3uDY6hXTFCyCrQUpUwrzF
UBCBJd5x6K0ZAXbrijFiKV0mzTLGEWd65WYihuKX+hzFXemdRCR4fDA0cHrkGoPU4GS5VVZpKKHO
JKtV9El1Dar1I2Q9sLE2cD7bcW9Gjgvshe4cXhK+K6P2UbwocBIm8DN1Lhv2tk9qOJReAuoinrcl
qDSUXnhAEJ268S+QzvAvyvcfrCJy6tTnMSabvRvVWjBxpm8LbQW6Hd6lwqgCPSvqtn+yTP4bzTGP
Y4u66+Eizfmf6sQywz07eW1jaZu/vxDSsTlCiuIeQ76SBL/q1hMeyMVMZ8mOowzmF+Bx0IRRND8w
04QBF3CPRhOm7ia3VnGkskEIzVg7hYjuptCimlX1phRxS4R8bJsTG4UhmwhsrOI5sq1YbDwBLOrH
O2TZJrV/n2HM5yHg5RlTMauCfSotFSBByBHsPiz5M675Y2U0Muqo5riZIF6cLQ8MXpCkeDwKPFtE
PiA7wgZUtXgQR3MfRFaJz++P1FfQ9L6+u+GHFQpfmt0AUtrkEcgURQj8kOF9tX5xZKfuGGn/04nx
efkJLCluisxoX9ZkKlMor5iQMOX6Ha6T3f3wPMj0MnQVYKbMapjIA+tiDAb/A3LasVj2+3bLdAAR
9a31aArENRrXpfTztnh9fhxLl3OaOrbvfOpkHEMKnJkg/HGW4dieRJDToPsR/v5Gy8FEHj0/IBF8
5poAQXYUSyw98ZpDBGnsHE1wuSQsY905xMVtiPWAlt1b55CO5GN9Q7PCRpQOMOwY6iD22bDuOJIo
91lfez47DwwUGiDW+spkH8XT4gs5FKtsZKfhcQsMOftf5cXWgUOcAeMFQhfEc8hunQNOzugud/8j
6b6WFEmSKIB+EWZo8YrWmqLgBStKoLXm6+dEj23vTu90FyIzMsL9+hUJ1cbZJ+puqvva4UMAU49y
yfKHbjSS5oyZH37ViIpw9NmIyUw4O8O75s2wKko/szCsJI8ZqxARdXnWDSy+bpsOnliw2BkbjJTO
n5wVX8FhaPa7DjYT5TeusKltLtyANErYrcaSKYp7YXxo29jX7ljZt/aWWxjAZTMkU2MATCr3oqa8
14hAE/daYDOWfa8kLiUf2QP1AvnCuiH67grzWpcvndRox8YU2ZB8iO81bVRrPcUMTzZvPwcD+oGg
GyvmdSq5ZdhYHmjb36ma6qTFdjRyzJR2ZgfG9xJqIB31lSFztG6+t9qJfMYObr7EUZ4bjh8WAxuq
REWQstsdmpsZ2it4WGfD/VgNrFwCt1R9/60hO+cvf4lbmAQfu8/BS2ZfwP1M+MsmNktB5fnzp3le
0484cu6HZjAroHJEYvnmX4s/m/rOohGj+0vfRXoU37Vwc7ajiyw9ZRvXDKSUffmKD8cm7dlX5r87
5/LhT7PHDmcmUORU0BZCFgAs72Rp8XGoLkfsXyqv4aNz6qwGrkjuJ4yUN18+EPDBx06CywEp1Dgv
HKqWF2CygxSs0wpkIetJVh3sT/Tcpqw91PWoRc8LApzAC/YhI0N7nI3hARkXjI2EciyRsC17KrPL
XBVl2CsTw7xlqy0SxM5vP9dctggrR7vGTJpemYuWdnf/nexB69r77lYSHbbHohchrKWvfBfLRHNl
rDuLGUvVtpUZkh0g6cqKUfDGZvwrhplbrUdckZRThe9rzzJG8FmOdaRZ24njwuMk+Wz1SchyGd4/
jkz4qUFW3c3Ps4QjJU8jZl6SLbFgr7476f5qHDVkHy47s2M+1382tA0VU7QPbJGyCJ/2HcPm2jy0
bb5GSwyDUkzPTJNLeBCfrhl0x3QAf0grVIjW0TMQpQ5m4w9zo0f9hu8kMiAfqR9BpRC1wWairyld
5XyZ1izGs5EWFb9zA1m2yeHV9Ty3DIJHiU6kkfh5d/AGRsumO/2rjqLp99De5idZZMeSPVgRiEz3
OFZuil7xvs0whntZOAb9XqW1+JiN0tN0ipF6/kq68+ym8EmnT8BXMSpI5Fyyd1KU9LOjm1CfQaRj
OgL3fNQ3hmhKwyGz9sH+0z78/E51Yt/3SbL9ajwaAqxaF2MiUyCKHhI0U6GAlXA8cy2wriitPu7N
6/A8fP0ta7MCi5BhSrA6Q/HKKcyz3GvNIkLjV8gw+MgNs+1VJz4/dWKtB5eBTC3d59NVziw8uAUd
QqSza0NnJIV/vD9jn8vho/7uPtkFYG+arL6w1s7lxHfikyruT49q9oclFzbf5W+MlORY4ZaIabpv
MRvFkMvmbYcdUkH8SKj4dDFIsQoMywo9PT69fie+18PUQGhCLd1+ofuIdmsl2xvou+mC53qdTw1o
O2umr9n8q5WyN8tsqYYZ4CIIZViHaMBWepdMJ5B02Ld8Ggmlv7aTaOlc44jUfPIYzJ8Ewqi0gT3n
YaIMXGGpZNYXhRgV2C6MNx09QO05OTTM+r4v9TgfyX3T7Vr6+cvf7WP9c28GTlkKV01GQP3WQa3r
u0+VWEelUQTGDI7T/e9lvhu/eofGssXbvIkRYyab+Nz1H21GQ9vvZ5MzaGeBqUH8kjF/zASTImsn
3Xr1D+N4e/YVvlg/28723acy9Vc5UUDwh8Wequ8fa8Q5kR7hD7a3BbR8Hdh7cvxMGhaAgxFg39UY
lqWorL9nppKmKJunfnQ66B93riSrsqOPMpqFn4wMxIfzR7x8qp2/sFe3bXJKyrQcX6IkpkSfOPnX
STproyyVnWe3hoe6+goJxvF+tPIuY5oxxE9OH71oTwbGq0K6jc50bl1byepSM3lonA1zk5VA5KOm
QU7au4PHWmrw/Jy1Dm0a0amSoRimtqh4XcnKJTtTX07QFb3RAxWtx+shYiPbssmauFJ2fDKfxw/N
VkhJ3s1VGykJC05ydSfeW3xgCNbBjItV4fCxbW7x+QA62ugFVkFgsbLUjF+5yEXLud4TWKcwCqHd
B9K9TP36Ia4oRSzx8/wYPcyPefIs+UO5Zf3DR66JbFPZdZYNymE8VhmZxWX1XUoVlDAIvbAw5MpV
mWYQJ3ZbUSLVVX0g5jzVeCnW3X+T4dZe9Uf94jFZy/PqR7hxHMY8mz7Xtcvf4SMzOOby908F/uor
GQiPHZT8kvi1pjFxzX+aF1TRf5+nb/AZUdR93GRH2YfSrQt5RODHrT1fH6v26e/VT01iNeLx1tmo
ZS1ETrCmi/3NrsyT3lmMwWnxFspKx8ECyn79UfCgq4LlkZ0uHwRDaN+PYg6n9FEEqOPHRTmUk6Rk
2xCIOsI1A87zryTPUtTE/1x74lzebefP5q6aMqG8VneVs7iGeA3+WzWqqK4ql/KiuaiYjDae4800
WkrWwy1kFlJd9J6NY/VdCerbWD37vRimB89+uplqo1DXdpU8Pn7JGVjMVQ7FKxXopfYsYY8Vg3o1
WuNhMK5cFWButyEsMZYqgj537n3qyDKB0tV+v8r2ulQHJ/f1l/g8mYmsvi6YDun6vakEKBjGUhGX
HsVTbU818ii05uiKedHjFSGEx4/UoR2RtgiJ9QSH3IfqAR/3lT98ZpsGzN1Z8whM0DtCHmLl+9w8
OAzsFWDU8ghhnTMxqPHxTeRO1VAsy2P9iGqZ/D319rH8I1d6bEs7PiP7QuZeSOcKW1vhZD3Z4XSv
ChcR0lZ3n6bscaikrUR+WXEmd82HtbgsMV7fZItHk3Rmgt+WRibRjO8rCjfTIMySa6SV25YT7EO7
loEuoLCeYddUDheAQ7AyqkVOvVSm+jg0Mhd256XHrkiBA+E1sNwVkv84vBeTp5AhX3xnqkz8drti
CoLvLT4NMmxs52v9sa4V0+dyNNZbpcprN9/0YlM32zh692TJNOgYb26gn178VaLfWrTTPee9GAal
FLacDOeeAc4r1Xgzf7uU3vbtZHQiieKSG28u/V22vUFkSlfVU+B5As5stAIETw1u0R75VWoW4OH1
VRNdiVpk689Mohu9f0NWL9FRBOd7H6y4tHzaegXXLh5K3kg3RjSbqx0GT5KOsXjWBu+d1rmf80AM
IzWd67ke53GdX9df/MDAKbmiCqeX+EzWJdkF1/Li4VkwO0w1HpVb2/wz++dUBebtm9fPTKeV66y+
th7o7c+2O+uhcX+lp6ocMxy8YP1G2ARNBT3D/cznqZ2KYxqUQkqcyhg5IFtbPqlZKyZO8TeXKJFh
kinpSamUKul0MXapGwKcSjycxMRCvNO7WjRnylWlVF0tgaDMxYsCLtSCkLFoXwLr0LDqogJGZlRm
PBpmENlnyVmDIhTNFDilH/5UxY+/lPpfofsomnptqfbNIQW2mdxlKkZjKh9MHhOw+PFjs6me/o6J
QtYUZSFkurpAnnMArj72104s0xTxACbQp2sHIz/wFe4XT6y/TWenfOTF8w+NY6ulXc4n+ep7TyOE
V3kdqZsAepPzvnN41wxFWJTeOcTeWVYIGCtmtcusK1p7c6oLEnsC65HNKQ7pu7u5NBXesF+IJIMx
4tW7kcQQdGQ/XiKjNjRvxg9kN5nqPw4QokIrPhae0c7wAsi/v6PT3Vjtoamg2VIuhqaCPP+QX596
6MLD49CAvXkIhNftT6ZxHDwb6S5ncaQGHBuKVPrIg3igLC/afMJpefNU8CCGzYf54dJ2kikaWWGZ
ZlvnRyPnTFuDO2vke/R0J2LCpzIo8x1HcJhRkpoLsaConk/2cYQwGotdLXVtgf0de9I2NJXhGFuE
2V3ScpleTa9yefND10SRQzOogEgGa0HzH4ro3a6UvRf9uenZ6VXdxassVs0SUijSVMz3hqWVSHAn
Y1VZMuBZsjbRUFRy0fKK3dGPusNP3tPVc6bGePSaw/tK1TDgF3yYcE+KGS4TqaByxC6VKNqW2SVv
J0ZrUxZa4lduPzT3uOqSQKacypLBU5u9O8BEKQPW+x/eN8U5ifbhvHdrxZOtCLgaMqPsTOapmyEE
yKrq+Bdb5ciPsh5mgUlIzJ/5HzsoWXY/90fQG23/aZhhhtBlwODbhT6WIunm9lnZr7oGP6ZB/ogG
HEC8WQ9hR6E5SFTPCdqZRoAfEzW9P4AG9gp44oUHer7cyuwnQWyri4YyWBmFX+TG1n2mzEcV1ux1
YGceBnjaW5KHIcW+Bg8COURjJfJEdm3wiuW6cV2XeF6q+5i+0FDO+kCtzKPHkobnkIUbBPVjkwIV
H7gXwhWAdmeRdl23BOpigwT7eBf1zRAmCBQ7HJ/bh7vMGfnBWeHInHFcFzgu0iZoa8Gvmx0Ucc6/
7igydHmA3BAsfx7QVrMQ4Mg/7AXayuZwk6iCcQGQjKiem3aIRAHvrlnIFHwaZEFpNwIKd3PfKpYJ
9lBZCQz5vVoc4Jk75v2vL88XjwPVgCoRxLsaLE6ly/xW7dkYKNwhfS4aijN9YOQRojd5Kp3mIErN
LQkZCN0f+hJ+gYb83bA6eLSSsu1H1sh2BPIZEeRbJVPeQetf+qjdfInenKtVeVHBMRktCYUOAd2O
beQpuZ/C2BRUsSCvZwd8/Y1KvVxrxH0kwvhlS/Myi1fh7XjYAfgHc8CAMIs9Iy0yvc66damqufg/
0LyCa275K4kD1XIxN+HowAKjkrXlcL/Qb8xaqU6ylxtmAnqGAlJnVlW5EBbsgoypfytE++nWP9FC
4mczd3nmQQxD7o8QFsyDXHFDB5/JL2smbFsgBnIRrlY9sRD+3v43fLTfZe8wiEGNMadwapkd/bpe
/3wZ4nMN3i1IgfnxdVPd3MTErqkhGae6QKau1LERyqhJYo1fpkUX+XnMGfOES6UaVusMNsXzE6cj
GBWByg7j52TdOlaMrBu37lYKhdbv3nrSJ175kkqrlEb9HR2uq9ePQzM+FAoyXjQZdwVBY35VmTXT
tIgnWQXFHMnUoYT113FIE4U/iprtu3pOBZvtnT9nI6PfxODVyzAXRzYfONhLz26MWuVB+1uzDjT6
grzH4dKPDuN3Fx6wQTE9NYyym5vhuv8qBl44c7S6jm6ymetdgVkWS2a49Gox/83okA7MCoDWn4nv
SBWOgyg6AK52n9+qGNzFWOfgLV/jQ+fWXXyz3u/IaQiuaCaR9W3PDa/cGoexkBRWpJC0WDGyKaej
lQs6KFAeyXGXD8o53mDipCyVvldrLOtpAaJfMlNElL/wdyoDjXc5plFQYWhuUGqXo1uDDzJueJD6
TBbe+v2qHFlxYAd3H+OMfyKs1tHJ8NZv1UT3YlKhqKfkrJp8TxY/sY8YGZvOjleSSLpGls4XC7Z8
Vh0lfjj21gwX0b4vPlA2iCqIKzQm7VM91VAIBSbnonGqMy2AreZnE/S9/YC26T5Yuew/KM34SoqK
xcdGl84VgxUjiXqyyAAOmM+rTb11nN5qvIG+MmDrS203y78/zsim1ASZpi1K/xQKJByOZQGDiI8H
3ppBadHAvHepLEq5wq7Cw4QZD743ad3yZ/mj/K2LbVgWokcN73iR2wx2JCqH3n5wZ7fLXYtj/DN/
Rd//jiiTfdrJgdkxitalGH9KUUzxqs4ryOP7UpJZySWvyqbVeeM2oXydi0cm+vHiKVK6Z2svCY0c
CnIDTJ4zks+7ikvkDFa6+sSbXUmVm3oaU3mD0vJf0GRFSNhxVRGvmIiWjdwxKva06LibcouQywiO
4lXD751uMVFT0RDE8/IMM1CI589DqC3fDi2q6QWnOIlkj7x90a6b5rmaHZoxLVkFPisgY2fev5Ok
kTbwYPIli6j1GJOQmFqcUn5rj16V4d1VyL6zir/tiVQKnBNjfKsfg6gYeGFfM/7jvRZEIUZe91ak
Zrff/75Hy2X91ID3GrE7kx6Rz2fHyCE1oI0lMxExKwQ4OIUEG+CKsoU5SjW5Jc/MNRU/kPEAzeip
V5vWCQzDEVa4UCUBphI7x/QoPngi8axWHTJb8ORxgGvg25r45FAZJjdI0ySYmywdHuuec9Rp7UuF
VHDzgtCrm+y4DMbDB0O7R3Ap4FYbJYxp+y030N0YqG2KxrbPnExqbDBriQyDb+bQse7sPV2BN2ZP
PG2tYTsFjEfJsq54gfUI+HqTP3bKTQ4PNZlqcHe4lnZY310DNi9DsitTwWTn33iD0qFymbOqxwAI
J8CimuGzbhpdc8D+ZPv+X1dI4SPYuznPzjSxPTrcilCQTrbkmzNJ4iEqK3UxSLdjNcVYj/9CvO0B
MzBzAJIFa/JpkiJFMxPjMI/+cmSykpvYbBxyWBicgqh/JsvWumUpMBktm8xWg7IcKG2EEJ+u2rnv
czk3TDN7tmn0sp8rEHB2lLNDb91LPUKDJgoqiRvP7qKwGMdNeU7QKSkro/coMeGbUMBmEtl6FDUy
doid68/ptZXrukNqDDrP1qyd6y7YXQ6NfYX8egqw1wbpklOwTb3ypbP6kzAPsZLGB6g5kUkrTHZB
a+X989Hiors7MsAPm1klG82vOqC18JKZn3/3L9xv/gK/8b7yPjUxyHZHHYTbigoB9r8o4++pTEzR
yapOvP2cGyqbWFfpF2/zHULJY3QcmP4/mUnai4zCGdtSIUKVZWmEgGfD3P2vS+0FXegLHcz/BYKb
+A8+NY03QUZd6CSr94ArjZyit+qMbX/B/MDtBcOXX2OjspI9uXpt9bYtLMfmwZfxqFl36ma6i9ah
oyqCFvKxVub87iscIeZH5g7l+PhY33/lPphHVZsKtPK5MNiV1704XQ6mmmU74Twyvd54Ddk2VO7B
h2hf+FC4wmrVQ6VdcWAzKH2sUSGrt8Z5pBgz1stLMm31nKlzsHkouRjF0VOG8ju/mKt3M5bsuZ9s
LHuG5o/GgtlXLzs/DOR9+54eAIULRZIKluNTiwTsWdaivEgeNSotYPxzwpwlSmGh2me8YnBdSGuw
R/TnqmyXe5oMsXleDOL8yGd+yFS4iKy+gKTK+Fz1PfHg6AFHniWWz+n+8l7KFmLdUPI02KWFuIlQ
pSJ51TxA1WXPTRcgkCnqO+x3Mwp9N5GlZNf2sh6J7dJ+5c1BEYsHwvCusJm6qTtjSOWrt+K2te4s
S4qyauJHVIa9Iu5bGpiLik59vOY+p7NP22SgqkkyzVqkPGaFsBx7o0uD6BYvgwdN8J3M1SJdXgL7
/CipcDpWxE6ZlQ04NRjr8b94JvNtF6Ex43zaSWKdmV3mqrZ6KDIIG/aNpWbrq6n5seuWqyZ0FM3a
uhxpgq155LyF9dY1mVdgPxTQ+bdrVNpd20r4zXyjYandxmkqLE+rEsoJ+Qvzdos7657QtjKWAzH0
g87c8R3pZts9G9xtFxohE2K+A7oINVQt/P3bj1qaji3XzXX94y3O9zc6xnifRofAVYPfSTxjRxoR
xbL361Jp8BZjFSa9JtTEETOPn5eyA8sXj9VcRpmrX9B4pvLn9mqCXHP/VU+56v+mBja53M8az1GE
Mv0xgPhUiNlLI91TZ196m/+h+U89n5wscOJK1/Kx+QkdMdfpZILfiacpf+8/SSSHVwD9sfLKN5j2
VJnPtnIYxk3ejTXzO+SI0apz+rGphslZKHrfX9c2t1I+r/14L94D6UKagxbpAKvIDc5Q6wMpiPPF
ZzWhMQajagUczUaUVv9ip4xvJbDa2RITd8PxyLAuOd7/co5ZFF4NLtenKr6R7VILeSzGGyY0da7P
eb60yxaioxI2fyf+RrXL/Jgr4Fm1D+vOdll9jVFkFgbD+c3gecrLYX2pEF/cAjNOhwb/36FZgAeh
4a8E49xZMU50Ik9ljtF6K3p2wtG76aEmuHQauLh4EuPWW/kwF3eVijX46djSNZSB1qNaYKzDTnMY
O0+zs4aRvPRxFMf/N61KDJGuwv79LiJGo4Pgg2wUmfWDXarPJlCi87fyeHnFBNGlvUhY0DPTzDGM
S+2/mN6Cky7XgUwlS2h/6TiMZ6UsWERL6OCcSWMzhkSOIr0/9Fesah5VLXEsONjrzjxX3o9DM5iI
JBgJRu93wQR4YmiAlu/V5Gms+IlLTZPEGhcdzFvVbfCXIC7nwTpe9tTPii9jed7epGRFDbTnZDFx
+TSWGJ894XenuuUWo22MN1z366KQKsLSPu4L/qfBhdVPLjfdf4103uz3AEIIqKnUK+fpX5L5Zf8S
rx/+QDW+VqQcnDtio8grn6tIQtxKrM7jh7VjIx/vgTKBDOa59Z7xRnIeD2qzOkyP4Z55WYYbAwaG
wlY/dgNfhGmw2Jps/9ra/CjA48XjuTBK/V5q7y/A6GsoxeH6tRhmRt1nf8aqZp8trr9unwy4sujN
uu7FX4IPzvemDzVcdsOslIITZIOimy6+s+L4zKxeDb1/bc1Tg/PsY7C6SMUSt9S+fjxQyPNwYdqB
+7L0SDci2/K1ZoJMt54o02S/6rNnWNdK4MAeUc/9G7HEMMO4WMuOTem5oSCSD8zaA9ahfeG5li4k
QSs9sO5rMEsUnqNM11BEu/jLy/TZchBi+qCWLn+vlc2q9J5ee4Hbdvv9V7vg3IchcQHRLrEIyWcn
tqktBxlXfR6zTIQwaFILRjPLKI/zZq6ymUS4keL6lfa/2DEYE4frF9YvnMr2G1NX+ZChae1c/mwk
m3cpc+xQH/LkzxXjffXCBndqcDhXdOvn+kxYbzCCR+Cx65exfGbHzuFHalmCwiMkt+IvNPfXCpQS
MYQVqpOGzqSSmnDYZeic5XK9KahinpeOEiMsh5mKKZtX97tKl3QRSLUQDttKjSS95j7Oyfx1+jJL
EgGzrTEUyjFV0atny1GAQMK4yTQgQl6xLEB/n5ladgRhO4ztvQ49dFXF/fYTUT610AzW9V575tHp
kqCAUGgd+F2HBPfj0lQlzyCXHbCHkPv/iyP6P9pjIkfOhL213BiVPoUGxr982CyhSLYkuYqR1e7W
VahelpOQnu5dmTsYEED6hgARJMqAbaF5YvxguY7Rk/bkyyDpDfXDDPZeREqFb+HuReXtvqzcU0K6
teTlWX8hmYrLY5cB8uvxs10HPSEDxxPYm+vs+B28uRusY+4Mh8vZ0yBLF3FBshtcI/3FvRv2MT7S
88TyO0weFvUUnxIV+WVgkAB4+5HUGDV3PGRKyVQrETkVqhuEI0fQkcjGOPa6K7oFZ3SE/LF+OBXh
Zr9WxW7MOhFN3hA4+rcevl75xBA8qrRHDcp4sZhAvYqSxM5iK7piN/Kjw0U8b2R008odcpX0Pa/P
VtbqDePKLA9JAuNaOxiStew/oHxCDF/Q2FoEUkAK4WnbCgL5xqBA9qbZwLZoLpSe2qG4ZWMs4iJu
v+59P6e0wye5El7fC++RjVRDq5VJrLtvDL5YIzmVjkkJmws20GHLixUIJDSwMyLcQ5O7825dXiZ4
nsuoYE9S9Nghdh/v1TPPpFZuIZO7xOvNDHUdxBB5DhB07cqiGMpZoph5Fu7qo981XNPUKVMIJG/0
41uHylwm3HZbPD5rNvs7UI6Rz6N4JSqk1kvl46Y/Bp+j7eeFZJiGlXoZGkjZcMgnNawPJnySb/P5
uyLh05YYJkNQ30jRDuIo52excLW7xjikSdtPwo5D/v0unMnywIi6QvJa3D7UKadjsqtMTm96hPfO
lVef9iMTugWkfkLyCH5X/nEPbYzdZW9SfmgTOcUmOu6Ar+qNbBHR4iPd4nd2l5GI/6NRlaC4KFwF
4TAPDt1usCEka5pqqDXadxDWrgSuz/2wMJ9mx4yYGOm71o87SBtBUUUkyswdPHHxZGGLsLKE3qx/
bOkB5lfjaL6NK7M1xV1w/pRgSn+zC6CcMjG00XwBuo+lxDh6j3L2bFglrCKyrW574tSBBgkFCYq5
QbaSBUO8gLOBcHbA3DDVx4v8lX37G6o7yHauCPCO+7tz4FhqYt1YZD+Xhg183b2NnnMz11s78r34
Svysfxf/DLaQqcLC+ccpTnRWp0Li0yG33pV3UzmZMKmrdkQxa6sTb/ekq6a9KBmYEWG8lVQ9SrTn
svj6Q/PSizkR/Qjgx7wVa6sQr8bxJzIDj6EEqj1HEbW00pVCnILE5Gn6akCnD8HnL1RxlgaNggFZ
run2ByXAsRSf859D1ADSo3ImtTS3oqMati5+6IDpy7IFw/8BtRTXSlyWLMAcgmIJb+D47R21Qeqw
0LNoSoYx/KMvZfUqU0+A8ZwG+bgKobJ0lkzu/0Yl+k9Fc5CQfZ1ndn9i1zzsyIw3/rXiQfWbiqPd
hwyJo/IRvX9XWFPZGFa34/SdMN2/9wQ+o2GxANv2+nDCh3+TrNoqbHCyl7+oPk2BLSDbUIY0cIsA
wTnoPNU9MESqLRvPZ6j9VGOhrFWsc779PfCh2XDZZqq9yidG71hlTdgxSP1isaS6VHwGSmfunDDe
OxqGKN1ydrr5OMfxBc/TtRp6TOL0/PbZLlUVe8IHZkXdCXmOHvmgEciOvfTre99Tf6H7l9amoZPL
d/JzfypketGG8ZkbZVPy4LyaJxM3XUSKu0r+oUObLhKF9Ccs0oGkt1JgMqGPFleTOD+GQLzNQDYy
hZXbQYPT1wiH898KuC6Kiz9hAlddIgNleXJyPGzlGLbKc/3lsa6y9NxG5ehkZJxzKDx/J2ImZpx2
VUNGWWpsvPOwbcNZ/5iZRujeTjVTcg6ntGGHddVsNhf9OEQ+Z+aByWSL5uEsWTQ7hAhmDXIo+jN1
vMMluwmfRGWW8zJU+2WYmgI12GJ/7NlghgeUqCY6BUURs6T1uQpQSWZH+s0gRUXftBExO9Flv3Qo
+7ptCktksgykhfzsMzq3ynW4Egffzdyd/aW8Ff28NtMjHOCmZD715auAQjIfF+0OBsDtg6x6na0i
STyebEC1jZ6ZCOccdDxiVTqewPSkDzG1QfVNZYvZbfl8KuQUlMh/L9W6PzfPF6sRRWyd3HsaI+G+
QD6SkPdEz/s4iVst3lAC3IOEyOri7B+WgBWQom5J1x2B52X9agCTKCct6VAvnovrv+WyEF+UjvYQ
R0ROsnj+PdLm5pB9cpPYz+FPQTndTq/yQj4fw1dt256ZFs+3Ione/ANm10KqQqBRQtP7O34H3uS9
8pY3mU9/7+uqwn84/vnbF22n54mPyb6aHZxqapaH1uRceY+OrI651mAbMkuN55NxCgM37DpybK3j
InrCItfv3JCzSKyxd/9h04evaC/TRWWrrVg0DV8NK0y7SrpaXDUjX4/uI+dVFt8GA83N3/nbZneo
gmVe8+3vKZPf1t7lzOfGkOQj/rcfmnoMqGPHiRreYSLYPlbi82MrM7lOTJjhLjHe15bNKtl58leZ
Xvpk4Jd85hs561FJfyEoIYklv2aVGwpu7aaEXBQNpDM3T3FsYEenIrMcsX3DCvK2/1jOFO2h9KGn
SQTRVLCxzID7DmPQzO+6//5Lfuq6c02oVNYD1DUIna57x55N+8Hv2AyicJ/uuiiy9siPfxmw+55r
vxrmphSZx7bzeTWJFENL8Q9rzE4zgwWPnty/6bvjbq4VnZ9/qZDY5H+HRZfK30WE+1rYYq8GS9xG
IKGhfySRBVfz03z2OxuFoyNjH7I3sDl9D8RuoQWSrTUu42hRCmGXW8TXDmCYT/buRkoqUttLoEy/
euhLM+eLxkyebo0++C1nAR/wXY2vxineoLp2NQn2z4MXQTuV7NqT9sJOo0kA19iqgdMA7iESWCT5
3ayLdJB4tRM8AaQpROunqDSu1vkkG7ahHVE0a20wthXH+OC2wrDzpttvMvUYuyxDsG7wfgJz16gJ
6yR/pUiN6q/w+fhA5ov2LnWtdE08ndFLeWmQtuxiJvEQc6pHBtlperqap0fKhzffzMX3rnxpvv9e
Th9Rqw98+dxgFynl2BLyFWGlx65tnMFVFoTaifycWcWtW3QllTdaIcNCsM30Pl03PG4z4QbiKEYD
XX/hZ5cHYqzymqq4mFtnDqjyd12/9m/NK7LwiVtQ7BuJaPSa4zA2hQuvrJhKoEC++m9uOr56FNsx
21anOCkiDVZVBnDGlmK54ngW8KTvOylgzNe99vEIfkO+2aYzGojt4W9K5i0dTXkCzplGd6UpBg1T
7jDTULN9imfMu0YDFQUWFe8TqK4nIL9jUWBGmtLNAU1U1FdgoIjUOLuPf1EZ86wwrTDrpQvIDbe1
JSGg17ipVZ3Nmj/gx6umklNAXnQ5pvUtwyrtUZYlhcCGnkM8jMIbiV/e8B6kxzzaRpLDS2plavho
JKAs6MqvAcv/eN7HJpO9VLmj9Q5jLrbT6F5rwfAazYF64tHP2iFtHaexuhX4nNNCfqaMkBkRldLY
o9k6a9mm7TndW08u0ZqKafZ0xpYW89WH61OlAOAOk7oH0tsDSIeup0v58ygrhiDrT34UuVLogBQq
05fwF+kgNut8MltQuGRH29/VkzRNr2BL1iKBj4HICJAoDPCXCDuafGT0xioXbYZtFs/ncGL1U6V0
Ncrv84dvdWfl1jqvGOgZ7c2CLoBlh4u64NQUnBny128cKRuSh0S/A2aK/d6Gt7mZg9qUlxZmAXpA
en4xczQrgGzpex7MUuz39joPeLT3VLclC2m25eqkTDf2m/m6jmzGzpEbh9+mY/1sqEuEyiXbzvcj
nEtUFhAAMivRJgc5KL1lcio31KsmLr5qN+FMPOZtY47eV9PuYfF0EkPWheIgVoMsbkHauwtFD1c2
zbXOZUk31i7ITnR7XmDgZPWnkIvg674Hvd148bf6eHM7e40FRIT5deXVi/65JiZLGLqFzSTa3Pak
4FikQMh3Z/al8k3Pj8xp2Dhdgip3+UvnZA4CZjqzb7iUZxnQRkEa6fHIwJ0VR2aeVmcsCu9jkRq/
/h5GxokkqvDj4xE0S3jv73Ag5CS/vwI1bWEgnPnHz2nr5pA7HuX/5/o6Ej1Opib0tZsbxqeCepWL
DNQ9z4vysa4f1El4prU/mZ+tZdSC5dDUmzm47ltz2x3pTWl/qcYiLd5cV6azbx2o3EtyyPZ9WdkO
3cP1smQbPzPcD07UYXZzq0E1iZyEhxPmnmgX40zkAezFwH/nRWcW+Ct1U4fdfdQNMu0noOKTtXKb
w/hANFUrj4gEHTJ1qUea9LWK01Uj2Scpy6GIOY2TbVV+qKVd4wxpVMTorfGop07V+6mogve+uxCI
6HkhtVqNT/N7YGk4KGU6KsO9kZgpDScL9UiTKv7pfLJASOXRlmwLnHJfFZvtU1FI5/O/mv03MfRu
pPPX8mzVM7R44BzuOqa9qQKo6NmJp9GcA9feo6gsstuRFnyeDUPb62vdpJulmfBMfXHGRlNSfEEp
nh2dlsYKW/V4Z25S5LNmXkjbvABX3i3MKaRcyaO+Yxn87gZfTqb/qpZ90qb5ukutlan9ca+cW46j
8TvF+zgY7oaNbbLuLVkfMljY/Blj4uH+vjuOm1N1W9GK930SKhgXlcnFXp0c1CLOZ/0b3jnNc1A6
Pwo//sKe6bNB4qwU5woZZn6upov7JqqxO6/b64d0CXIGKNdlXc+dS/fHwD0UXy9EO44KJuOXw2MH
O9Un9FuN8ZKQai29o6/1da9gZKQby2MPfdVcP4P+fOutti08NCi62TWJpN9ADA4JhWZ1ke79vzPo
GXMijdbP1mUQ4UD17wpH2+cEQ4HB9Ztofb3uuu4hHpamMzH4uc7+Lo6eEECsBFdZZT2mmaDi084k
6irKl9sF/oJm5s99/t7n8vkxeGzob/aj57tCfld+rKYMtCLtRXMP0Ogvf2dfis5ZL5fziDNqZk0E
+3vngw+GPCnW1+nm6v6RHr3EKmRb+2wn16SARKpCPcre8wcHyNT+qLRD/WIDI3ga7kCnK7ozK2aq
cH+XcqcCXHXdt2u/Qyf4duhqW7PVezg6TdqfbCTeQewUrizMph/t295u8wXbCngb4uEiGFAp5dfV
HerkL3iUZIwS5nmtzyhvjkuOLrUbj4Mv0ziYB+nPrftMqM7vaywq/cRqV3ldmxkDCwinfLRFcza3
Ot31662XLF0eRcK1W/DglsIzz3VnX7NoCWfgjAO/LDOUyJmWpPOCrt6gD7652bAbxYwq3wW/jjf+
fEXq1v2hL2btBRFbNJ97QtHaZlewXx1bGnxzd97DEm+ayS8aD2RKiDdN8P5RY37v56LVLBw+Pnlm
YTGE4oX4v1/L4D1UTiKFFxItXaqp17G+DEvp1UtPARxdd3Fj3yJP4dnn4FPsLdl5STnvJlHCqKyh
12RVer9ISyGPKYPbChuIapsTxgZhOW0rtM13Mvm8RuUEdUo7hcNAXxPhjPBkgU3eB7QIh6udTSxc
aojFtsLu64KiNx0FBGBTl2+DznXir9I6V3l+7z8fvVffdmD8WTp+HP+kE5wY6UwvQ1A7Atvo2RXU
kTrVlFHp/OPPVXJ0n+/GMsiAWD/n6lZjzmKvfZoD91TQh1h9me3A/eK91Kt84CnP5OE7O3p3IcqK
vPitQO/mIl6WRT940Cbj6SbEzBYSKovSaWxQveBXquGCwFP4aQ6tPchhspz7frXhWNr2sDWhC4pD
yqGi7Qa7H6+6pyW81pfaszZG80Tvc6jup/ePRVfQevXsu38J1vLw4LBcvx1MSNsWPDTYZWaPrhdV
e8XycCn0aKOy2GCJH4gq9y/IiZA+WU29S/cP/Z1qBnG4PzpXTt291SxSNygRDbg8dm/2ashkDWM8
Dk63QmTw0IcxEIFMZfIz2PZGTRLks2oczhLJfz6SqvypuwbK0JrG59FUNXurpH6vq9ZuV9j8HDbN
eNFEpsLt9h8Up7zlpJAtvPbF25epEz8k30rHquvszjJ55BwHw4yxQIhDLD8rJt5jBGYskZQAn5u3
c2a+u40AeqIWzGXfZXPlN+lsuhxzLEJnsTdPZS1MghWgBmjdhZ8l7DGwQ5WVBJfFP5V0zpYfXdfO
OCFm8dAzR1lIZceUb95O0NgiQlw62IRQnErITN0nUAG7EzKdkcq2J8T+HcP/rc54hbwZfFVn5i7a
JdtKpL/cVGymOyri3jtbOCvmRTmZ0L/+Y+m+lhNJsjAAPxEReHMLBYV3QgjphmhJjfcenn6/7NmI
2RmtWi2gKivznP/8JhkFDkSxs/0zxwIZZtJlF+W8GthMIMAMIHaJIcx+84C6qy7p1DOSvzffAD7A
MPsPaR5OpRCtfauft6yf2ZKZtO7qt7kXMGCG86dbxQ9+cRS+6BDw+lW2a7LhuZw6mVi+GnC/yltB
ti0BzvNb9/oh0fyZel8YoSrV803l5npfPxTb87dAHDg0s1zxjj5GMf+1eUh7rZxK1fWbl8T2xbrA
TVlVvFCwCTBGSsgudB8oaq7RL551FjlL17GmxWGIemhCqxVDpYzCqLKiktLdSAkNEu7XOl4944u5
Jybu9T7LLz5leZ42XRyHzXsWetaEwpd+rdp9aDLMzhzsgPMCSnUSX2jJvNBVMZjOBWTAw2kYZHT0
GgpNXQXGlwmvKvJ+q0mKXAT8Dr36zy5RD1kr82YWQ0PTi3ycSrVeqFe6RbBQugo1SDyag1wCwpsm
lnuWGbVX3mUtptKT0mZ8+Mtax0ICuqC5L1kpPt9Li/76jkdww8JrHFKtOS03YTau6GaQf3J95LBy
fjve+vBAhDZ5tKWV8ghM9bc0L0Y5oX0p9A7zgws+ihmcVUmmwTtFbrxTEJMUqS0XP+518ZqpveCu
IgPZH+tu+fpdVa+X1jlDkPT4nSuPHSohtG/zlyh6uq275bjtwUwAie7agwWmFnVclv29tnpU9SwL
097kyAqS7azGxvQrfLJheNSupeDeIonGijf7hPW+6wIxcx/r2CYMw+XpshAZLKzWDyUrYmrN8PUO
SB7Tj/NvbscvNdBmsNvw4lZN8UmE0ycF37x8+HGu7X7SQzm9DEaAdo/1T7HQ3F8qhdJkWkRUHuZb
2Xo6284V+0tylZ9DQkjK7v2YNsVuOGIkuNnD+2ofNbFSkNHM+tD0OW1iydUHNV6hcm7p5Z0k0K1t
Mtp8CeJ9qETWn5k/02mvqHHPBuOXkB/n2VvjJWdwMxpYVXfGoxAUE4U7Q4FjEyUHj4aJB4Ilvu+h
urmPuG/fsC8eld10XFgWPLuRzemeqFj8EkeYHS2Du09qVwPM5vBTn83DoXZPiC+q2XASWK+7Rv6a
LifoH5LD1y08BvQGxohCSw+MlRwBtdWmRX5aV/UcU01FqoITXKb4x3Xm58y31UP81/bstgfhv2LV
CIxb/iKi2jFmSw64Pw3Um7pwR2VxVT8kgKhBLbB8A2GwDnpIUXcokw7ZqC4GHd3Tz0uGlW2h9XjP
vSqUFR+InY50Fa/xrkJmG7PjA0ORMDB/vTUKt46lYi81hj6tx6vl38zdvKe+TkZJiSAhIDqaa4by
uPTLbjLoOJXgDDpILQrzeuIRQpptRMbFx0UtxRrImEQNHorbf7IWoEooEW5hinF0WCRCKgym+gL+
pjMy5iClYbhQYmFVCtTH26M7Dxojuqj5qj73lSWrTpNefs/0OH+8soG/wWz7RsdQTrcNGdETsP4c
lo9+cDjAjyhFxW7qlzH9QnFvUyk9Jm4qHYWd7PHXYbB4T34xZDGxy95amWYgzDCIA2G9oIv5IXxk
+hftAFXX38lQwFTCka1VXtYOHY9d/itTLH+d2uvWeTrc1eHHl+9lvjLndvnBnZfG8Fgd7T4LE2bU
UJstOItgK8ZNDN3YGKHcIwYyg86Gie3gNlHV/tN7uSRyDW7tR6PGEur2prUcG7VitxrLqPxZ4puV
8oUT68f2S2Hp0O+zXCgOCj/zEsvWw2em/ezseHhuegdHYuyNYVO3zl9Ax5Py07/7uYm1f+Jtmexk
zo114k0jT1P2mJBpF+rqAhlwC3xBHu/LL9auHq1/8D96AAqC1Odzy5zInTOsmprqFJz+aGq5X101
gInlyXSY6qNKcDh8Ow/yK/rnCoPkJsXq/mSEWX5tyyPuiMmCIQl1qzUiVYDMyT59DAdhQFsijTYC
dc7s9h9BhlTo9mn+21xwqq4ufvd/ELa1FGyWirk4ezbGKQSy+jkEJGZ+szIPrh0VzODSOzl+j/EC
Ub6zmmA1r//Mx6J2UGq0VdzSG2fesolch8Hw0hNRziSUNtGln4ruIP10OVc7/sk2BaqLlXk2N20X
XDjgMv6l45t/735SDRO2ZKDmFN8NQTuGmds/rmipNx2IJn7zEK6HYLPtnywWHBV/41K7T60XdTqv
CPNC2I5FcmgTEQaJX+tVakp8eYNDr/+8arrlVcPKOLVJZe9Vz/yrduOd3rtMTpMOOHz3w7cPAGAn
uTfpuAb3R3ViIZfqdCYB10rHKtPbZMdcfMHvGBxJCt/Z3js8jU07k+Un+Tb1p5VwDR+Sn8KAuV7/
7tEdl94MXqcDrYGyPUC2FVDy8lXlHMqZs8SNPlsF72Q7ycGiAUKOTT8RTeXGcIuAOLCyphX5Oj6D
H2NmlKMnb+2zsZLNybL/sDH8CuBEadc4JSYBTA4kTJlknj9SJNhgvrptHfl+cWmvWCb8EJ7SRj3z
T+A4sAOVFPszcKLDxLIVBpsvIYBDFNxFrELmA1QKPlu53339bvHvGsdsbBIVprteCAYZREpBsmjT
QZSlpQHg/tpWBIaSi6uumZ0UGkH2hN1R+NVIOqYSowev6hCxHuU1am+7h0lYDNRk4nE31uJDY3uH
Z5yrpR9PHHA96W5XEPsUrZs2Ix944qaGRQVc9iLKI7C6UzacQwYVLwjtPbKRHn4viUqxWCFoSP2K
RDLAN6+GUHyaYuCqMD1M9dNDeMn2W+PKPgNDVWcnRsCW9s87Nr59Hx/l9Bi3jMsmvXqO6dx6HNp6
MYaijjXPbW3Lb4laMHjLLQbT3r3/GNxH8qg4qqzHycr2UtuPPTX7Ge1E7TYxN1mBgweLzrGG6d0/
dPOetS+WEexdnDZgt3Nz+heshwTTBfT1c5aZanf6vm2uTDDysmEeNXPD15sVemrrVrUULgXJoUMU
zNYFwdgXHBslql/3ixKVsKyvAIBBHgLdMSax2I8Xk0PDqZuOVyN+bvQxqcp+cr/zNIbqJkKH9Bze
Ps+t47dbaI8gJAJ+4ckMHuJfDAzlQ7Yks7Nf7WBiFT7dw5DLRVb1qEIsWQQXZ1rRgxEg6grymNy+
j0UjxQW358p7RYbkXGyeAHa7/HaWH6zrC0lB85abf5J+tQ1Lk7+GI0aAkati2zQo8nbEQaHjgq9C
Fj0rjXBvzdA8voEwTkbopg9L/RkFR6AAXz8Cdx3cqGX050E3qo2y/jXytmT1maHfux+hOg7mo17O
QuT7pJnrMEXE1gkeN45Ev4PbJ67iscWoyvrEMv/NvwMUuC86fhlB29Ip+2Junl7KayD2BbTA9Hf9
jRuOTGSTPtaLw1x/FduBSw3Nw7R7xiiwOm2KzjFo+XfeUjx/TLsI7Zbor+6OJca2PEbvh28sQzwg
qguDID1RN9XHQFuePgIBlRfY4lMt0/UhikNI0jxSp3hkV/HDa26+UQiL+NiX7pgaS204Qtbk5Imo
ca3jHMGEDKVIA3NfSGw7HWyJp8aqL67No8sST+uq8gZ9yaLM0kyVxqG21tXSaAanvsqxNb62lASg
Y04OfQSvmh2qqrtK3Kq6ld9ra+yjeGsy521eliSFxaJ5iAECTTBL9ts4zdONcmeMxlEPe2P/gU47
LkX7LCE5xksILngrPWKKkjuZpohF5Xox+GlBmhOfS9DneDWvAdkbDzhw57GvaJzGINPNu2TEpkL4
IYzxPHnWtr/X/swbd1X1Cu9kTZ37G2zj+SNuPixxpJ7B1Qj0GIoTdhdTslDwrmnAtZz6S5L3wdtj
33feoBY+BNuwh5aMHClHcLqN+c3m7h8m8359WL/Id2w2Wrhij7+4jdm6ivgapIq7DlUEJtVACV5m
/tcozPKtTacQWoDEW+4NLt5ckEGiUvLwolBgY8Ry9omamOtz//O23D+EBPiyao5iejl8/JYm4jOY
3DdePXpvBKilBOL6jcucMbF7BJwqq6Ciw6/Z9i16bGpHphSbGmODmJIiO5R8faimNJtf76WGfR6p
mE/MtsQpoeIoIcZVfHMfs+DL97J3U7nUnsuG/dG+4+SJX5V3YJo51fETmagqdGZrP1VbmA9dYg4d
ZnOcF/AqdBr2NUXLwMNqT7FzEDQkHKV9s07Le2092zRUR4t0mLOz3L0VYrw/md/+TWlmfgArI0Ea
e7zGLgm7RGjDub68dt91zaci+VU9J9ZF5jj5vHBA1RJjLm552XIpWuM6T1N4kxEoOksalqpoC4EC
BAlmD/NLy/4xnkevz3mm8fpEzUJaV+UMx/jkHjF0SRRZsWDf62/PRKGhyXp/flw6h/ewyMrPM/+w
FszB7oDddfzwS2+3jscc/yygCqvgjDn+51J5eTT/3Va9Bu6r4tFmdXk2U68JbmWJZcOh4Uh9fOou
5m+XDgLOhl3w3xuWd+0JMndfHPejjSeLUvNYTRpUOpt1NhTnKkX0b7pk4y26cxT27JsPvhiY/s2Z
Q2Vjv9vXz2sXRLFiyqZnClHs0mgL/V+4B3qIy1foF37DjdnE02ItaLAB+i4IQS2ieTX5be98XwxO
UhjM90V79108b2HuZzjqKqcc7xXa3F9KfGlfGSkoXcnftmW8DOSaXN/2NS52xwYN3sjjPkIkG+ep
1i8t6PK1JcfA7TtUEbaaOPWirLm04BhW3hGli4co84qRPzVhieh8rzESTNWecEASmQuV36a6LzTJ
LpKqYoZKgks5NDKG/N51mtttuNDY7oZW14gihjIw+PABDBINIBIp0NhqOAEu1rf+/Nnee+wKJzO+
QvN99wwnR341ypPBuQwJ48VCk0+aFplswaqDejxj7/r9kZxMeZ/mOzsk0fR7wIBynTGqr/kGaNmb
ymLQXbv7zcDY4x1EthQMpQ9/NG3K/t7zHiw8+kCU2zV6yDNe/lLyzmfvO3lkJOZv4JD1Pba55jSu
z3F6OgIpLvPV4l5xxjFGQlgcjLjyLTS80xfJVmM1vj2piV8zNHwXRIkGlHCG2cJK/bd7K2OZRO8O
rAI7Cw8LnnbYGWxLkT6X6ku1U2hjdfxJf7hvl4L8GgfMqjoGZAAQauiMM02oTfHz8an6cSK4xEWa
h2P1zaebfnDzqKTfLmOJEQxALT39jrGEv+GoBor5mjofefU93Ul3Vcge4kucRDKe16A6iIZLK5MV
lM+K0ogABbPh2EGgW0ez1dxPC4N89fFp7qiaRaYm2jy25tA+zKhKIW/Oq4YK232i5QwPI9c2JXu2
W/jFxw2975771yVOt0MiJ6x3kBxCMC4YfYwwLVaD9EJl0VSfJLspnLgYBbhe7KgFp6RuSwBj5ThT
CBVZRN5QAEE7uclRRfsovmelkEuGSEFbV+yC8HyjpfIUOEfmyRdBOqTcR3kNeGsPznPZ0N6cJqY3
TAeqmd6l5rZ8pVE/FM/t8D2mKY1r8xRKglT/uR6ws0ygC1ybyRD9LN6ncaymvZy3h+LO+cZYjX3I
7ecSBTsrx8d87GdOSsm0XqFI5KpacpAPNu1Tonkkalc8oP4cq8CN8Tz8VQLK2Xx8rc7H3l+D37FD
s+djJxjtBdexdfAlyWZ7x+/9d3JIrd4TMXis5J/l/KZeDEQQLz4I7zmnbLyGnEJJmckBmO3bilnF
a746lSRqBTIgu6KPoG3nXJSrOcn2px+mMwwNDTROkTLyrWgJ+sBpKstWombRVNcfLDBJgnc5OZy5
t9tPpsdyajszu3n1jHZ4qOlgXfxUA2r/T6Nrdsz7KMx/AROK5Uf/CMCsOFMVdZTnZhVH3Nd9zSJN
9Yk8Px490RKpstCAc5Wv0ObVRTWZMlrE7FEKY+4aKGXjrOGifvOh0OJOoZtjcTcCbOV5qex6ITDi
bMLzKr8uk1wp3vGbUoYFybcefMWkRTd5dIh9PEbIEYm37LlNZZIWeAKohT6YZVknq7ZzegCwO9XX
Vtp5zay1kUyPckdIxamW4IXHUf9tBSUsp05C69XWkkJC7vz8z+bUoBTtIJDMCGE8D29Wyr3UncY6
+V3+Z56OE71ST5+Oq3R71p7a5OfxJ8R8EGMeVMjt0773RLw5p/Bmz439upErNvCOQ+dvYomzzNUV
hlNbfSYT1bkI5XXjkiO1GPLR4R+EMbcYptbtfKE1XVZOm96eKQSzgTpuCUmD4WA9k+tJ/QH5G12Z
vRwv7c7xXCvODOlL2fY03jtyiLBEFOVmKBHzvNjzOpBltRyW2BSNbQcL251StPPohYfi2cwppkx3
T93kg/GkGIyI+SbLnmQcojdS8TbdTLylm2bsrsOpnXjWXLdMsb4TXEYFhAn34JiIgyefToJL1VWT
h5lMxc+dwhxOUduOc5lKEo9HdsP0bcPn7yU8IErnon2xvf26NOAk+B0oWwOKAxfdbrrFvDl2iuy9
hLY9P9b6wm2ynnq0mJ+Fi31vsaxKvbpssM5MDVlf+Ri7GElkdeI8w38qTgvCNI8zIZV1PFfo6FAq
pUszDBJzYbl6RWGKaBbJwWViKrg7DSgQL4JiVtPespsu8Sb/PaxFLrQu7ez07dg9tYvxdDCVCll5
pgacGjehpntqXi2IQ8MAzYiRNQ8QSAdKx8iJa/LPN+ukaBb4RlV4b+a/Vm1Ab7Z5nb2uceKnUGSr
UMm/r2JV4R4S03716QzD9NWmke6Ki20vQx7kBuLeu1PMWuhPC7S4695+No8PNlOyWog/yX/qwp8d
E7e3E7mlLzjzvXk7+cfQQJKvA0LsDwYqrICC6VLL0aY0JIrsMQHCBL26KPUkcgRDrNULQZBnU3Mx
r8Ie52iZuYoR1GvexBmCquiWYDrUUoUCb2Ao0G7anFIoUTEMwEJOL2DeGwMstSEtRSW7a11Oke1h
dal+b1OdbCr+xkr5Zs3TNfML5+yaabfSujItducz98ca53m36u8cku4ODa6Q6QYUjZ2TysbFdoSD
ektNVhNGXEjYj+p9/KqFvBJXr4Zg6yphJyf+xWFk3pjLBRJkodS4iSSX/rw3ArVeZFLcWxZfvsjb
NrpFlBSoGIbiQ/Ct3Jw31I9jhJhHhuJ15CMVQsgNO0U2WKd65tRYrTFDpCqUGVxkJcRWpBtxRC/v
VOEf7JXX0dYOdq0dPsCwx3j3aZoryOqSn52WRDqtZCbOyBtK0FktK7lSI0PHsa35icONteO/GNnb
2X/v1OGNWzqSnJporhKdo1bh8aydL0N0KjEK3hSKFcUNDxCw3DWGTbilj4l8oEPm7/JPYl5lypJu
ep5XMOIjV0zgh8H1Y4K0upIV8/gQTJPo+1WSBoUTY5Gny4tJqrWNc5KL0XTPFRzyz3WhkUHSIA1g
qd3KfWQr2bE9+vv8eaqWvFr1+bmIfvL9zcdp30zu2mnMx/HwYHpqIZHOcelClmjeWok/0np7+36+
JRMSejea9jht58rP39xjiJMZLSKDkujn8vGT5wXE+XtQArw0Lw5/2PSxmSp+XWUbTx+Na7qxuMcb
hljH3nXTWAO7z50s0lwkn3K4ztdO6/fnoxhdX9VMdnbyzDyyf18G4mm2mc28vfvlcEsXogszXvCb
Gd/iqpkPXDIXYVF9oYHu93h4QK1pdZWZnacfDL8SBcrP/bjI9sQ1v2IE/yaEZi7jeVfm2H5MwH2Q
8AfaOtXnY/OYJ/swc/bEzzn9GY4UHMsLdIlPnSlN1vwVTqsiCSlOp9o8Ndo+mcix7RzntyFkiDzo
nhxsF73CHFAzJM4pkV2gmQlAn5bvw8PbeV29d1yUXc57Hih6VDwIGHexhPNlw6D5dQ+MO5S1jWro
7dzaTXiCZb+UFK9sdfejmoXyMGrRRnuMXunoUeoJEZpma5wCL4XGct4BQwPwdw76W4yUUpBiho0Z
FO4OGRXRwqdQGwrASVrdlUy+Dv0+OwiKfOGhRxURdWlpiAClj9PFhCXaLGJ+oXSud6Yy93VTkpDw
S4VuCXC/bP/jbGmuF4lmetfiynYqvEt31357fCHU2ypYc79lUhbnCjHODl7oIpxW0/cV47iTw7Fu
XWdSbXKqSyivFn+N3rPZFpGad0vPcf0X25XL/mZfnNviS3p8xSxSGi2DHgheSEaZKcaAx+K066CH
PAQircGN+5Ob1OxDtgi5TDJDmwvenpmgdpl3oek8iAp18lepyfNHBSY4H+LlXMclI6LuLh1936Ie
tkXLWVhxEn89oh6ma3JmYoAK1wZ85I7RtBNqq9/RrS8RXUThhXdh2k85nYWxfDfvdZBvroHgmSvP
yNrt7aVAt719pnqpUrm1a7c4NNm+yqv2XWhswIcTHBzgPJfsL6MD+7ZijWSn94jOh1bpJ/gokzId
G2p1SOw80sWz5Ti9/W4qiDKBG5ZEMyTHDmyDCJzVukNqddQtipwMAf60GnhD0EpYL8xntAcHlp+r
5o7lgMTKspFYNL5F7mMSmNX0pB3/9BZ9F6P3rJZ6noP9uCfgdVcGkLMg5/AIkBzn47GYa1IrnoY/
nOu+HRZ16H31c8FShFiyOrPx+0Eq2NCbPVuGo02wuTJ3M8l+FZwiGELiSa9VpXxr+Sf82+Hs5Dbn
8PLfqdEy3KnqucJ5aOFdn3pitUdqpkyt8Zi3Fr/zYW8zukWWrDnSP0/XW6lz5t/r/I9RGVd11z/7
pRnoeL1t1exhEz0mLZFcfNkrLeFpi8q+nDxUcuvaLRorS6rFwTg/aIXrUii3blErH59zNbYTrXm3
9ZiENxl+ypuJwkdQ9torN5TV4Xz/nb5P/yY0Xk9FB6/eZ7l3aPRMbqaDcfirl4l26jfprR2rPrZX
9FK+CEwrSDhg61GDkTTHcqfQJD2/ihzVA5T2pmMo9Apv+3J4C+rm8B/vxzvcNHzt3W7a2UOlQLbk
Y3Z8qthhbZpV/i1+LakbyrrEZ+e+bJhqsW2t3AThtpLLUZjvOsG7h7uMbjroxmNXO/ycJhnVgLdk
o+zdzvXJsmsA6jMvtCzcR2Q8tguaNku3lDHvcfkZevc6tiI5cnyeesmKb+TZyJZHMEJ/7j/+KTaB
gxYOw6OJUtOVQCr3/kBVSiy2iO3xdWYfSm+jEXzcpHImc716+rFDrH003saTUILuXl3l3+TelDzH
7gbH0fIPTwGoSAPNzAQoFJ6Hf//8/4sAboNLiWfUQpqC8sMHZbCUH1w4ihcDoMsR6OZpwp1XYAEf
OOqr/HYND/z3vGxEwHaY0b0BWOV31cae+O+OuH97FIyB94ma8oM2naGbnMeFabO1HatzPwu/s8Pf
dH32nojEAcCVoua9/O6hUDz/fX26+j8IH1DsyG90T6fbONnMxy3VRAvkUrs3DWGm1Vz021q8lz7X
b1Vq0uofk64Y5CSl2GdyHa1Mw5QvkO3s/x+60GgZCrsmxcqMNw9GrxS2srVyqgUbq8NkMpaVBGm2
/sMnWzROE9f1VQtD77JSqVLHwWLHdBGHAvQFZmjU8bc4Is1KDM8KIUxtkP36dQJ5BobHdGX2Dizq
ZxrYSqj2BM2mKB0d+3CFKuly3wymrMxnczwA3P6AtMEuLnzOBSC4NPq41IALudryj4fw3rRbmvaa
JDoZrw0wM5608iCIiWwhmZ/0Peqlm73HnFFYRUX6qpFkjE3Nwu3ZNMJDFj6Yr8QPTTw6/z1+/jAb
//tDhalnyzPm+fHd7XjseLAZOlLsht+ul+5IbCmvYWtSEi4eaHwsj87lZWskm0IB/FVoPdAG8OFo
61owezutTvpPGPMu4/bf9k/xM1PHDe0sHC44CXgkZXtzsfwo54Qb+3f9a+4X7T0z+0oRYaKhCmIb
59nuZ5u9MypsXxJ3tbav9I6de5zIVm4jWoE1TRhs6qM37fc2UIVyKuKaRHuXx2C1ROGJ81gh+Wjb
iuKQTixzM4PqOi2P5ujuEQWaettedchVw6OaqS0+JaVe6dN8c0XWpr5RWfkTedvj1I+MTK1fL9v8
dlQsh71Er8fG3zF2rbhfigM7v/3TENzYF5AYvzafW9P1rNcOu+aKu8ulhoVhJYZ7NHd76iG12FZm
IHrFHvDdsIX9Jpu/9iLf8Y3NOVQRbl/pzdZ0eHX/u7HW76UmRhPMFHbV37BDW0QpKzO8i383v2US
JkLc/wm/CFAMj7iKugtdTD45Qiw3By/vJvbdXHSv5Lbt/C0a4LDkG2hEhV4WH+vHuXBvChBE0/Ue
wxa8HTuzDdvniw7bEX2A18+9TYzar8YWPpTMwfP1HUlj/v+Pnv939hkY4pfjpJyboDFreOK9Onuc
ZWHJUbPKXBdqjGVXWZqirqtCjE+Xcp+v9uhRjknAK9Mo3sZyTcslJ6TVdLK4SpV5ua8o8L9dax/H
h2lUm5dlGyc7J99L/9mKsbspYk7b2nfi42yRfeS6r/izb9TVWQ62Z1G/ymblkBJIJSKpc8qNdxpK
Ehs6hGO9r64xSLKLwZE2wssTzvRkaJu0fh3MDlrMvWXoeGJukUgL6dUIG7bPBHVPo3cdc7sYZ1nV
K6+B8zOcv1H43bkJ2Wz+WRVMOqbsa5V6LUGkIii/AE82/nugh2a0bQ0/nJpsrOXSreW2PTIE/fF2
/UEMaIPSJ7enY/HS4bqtUcTWPkr5/n7pFWqyt6peFzv58bMdL5cVL1xDxwhH17+PxzZv9IjCs96D
H/UUhrXs6+t4HVLBL7uTi60BBalQSTKVen9W6mhOPX2HQyLMvu7lLIsLdVK5/rBTQeeHD9qdVO8W
hQDYKMPhPlJYECWi68PBxodLjKgMvqHmXpBX6Ij/zhPUXBW6wKRMY94U1YTMGY0LGsZMnQuB3Xat
mSBKv8hWpgn/TtDBiyP4K4V46K1r8ZaPAEuMFr+58MjvRqt+QGUKETxKsXeuTu2yWtWnwJGJZ2/T
dnQwC2eG1Ej0Nv00rXMEc1t6pmgh56UPvSwn/UFmVBidjDtVmApOMlhKv63sqDjXU41f0LJEZMep
RS2BCPl+P5DpALdEj4sDr5y+dRLRsXJ5y9WIfnPVrwX7qN6utsEBfk+XCDkrU64gHWY29WVzXl42
z50j7haDhYywzDrrVHqoxk6vJJS1m9/NJPWmQcuexglV7RiqEIDVf37LKqlqiBNwuLvSNycLaKiB
toQX7g0frrHE1/S+xUmyaqHfLk0NDISiB6qls0Nqx6ERG1VVmI819A4Fu0crZ+twirhoYT8J8iT8
Hxa7eBL/iu/2bPttrJoh+myu860WpHODyqG1SfZ1J+dUDCUplCet12Qc/g8Gyiu/Kj81tgHw4OeT
Nuxp3R+WpZRjosRTY9O/jOb1dAWracNZBmVj/IgeUWFaRvzbdomMHIVSaGe1Dq9NPUd7XRAxUXyG
4gxM4kgLTBZ8gvLzVbn+uS8rhZoN/va7v/4ABfnlQ+9Yc6YWVQyiR8SUnGIoVxt1th5ym7VSSQjV
5FF7TDCMBHqr66ET23Vjo5cSyaxBfpV7u2g/KJRqkIyFPqxy/7vq7dzfReUmaQJVupXOT7bDWzuB
KnK6VEFMMD4nyXQAdGTAL6z5MDr/WQ/tS9F+uJgLUIBlFmdPgpgFWvj7sSimm4E4G9JTgGKmqdhT
mkk0oblPD8utXcJ5qi4qHZ2vQYaT9FZfcoGQfn3sZJ25y2qSwKwGzS2vscB6mamPEY0eu/J0LeM0
/J0Lf5XoyvMU4Apz6i+HciTGHvR7+lPlo+SsfU1jfcp8U//KNzdAMv5I5WK6qfK9XCZwNvQ7EIPz
KmERZTO7OiGLB8qlZGG2XjevhidWZc24XRqz589UBV6fj6TY7mdyCg3lzykwvAsV5coK9k2b4Fi7
Grr46asB2WveqRa3lVqiJ+wgHW9fldQ1iPOgrHSUaaHZTUd8KkRg59QD9rtnEcg3c7z/4q0i7ITi
zbGdeNOst4Ltmp7sFOHYzRx6xXdlG9Vn0ZTlxktm6Z3cmOX9pH5gI/nBXQHaYDX3TPR3jYA+DxTA
VDID20Y2fhTj6+xZmUy/8pchifPUsF28Qjcx6SVnIXx5tk3HmUL9ATnu39pAPEOKdTcfp2fHECql
cAj0wEyvhUNX/AoS0xq+EEhVqKcvGCzJz9ax8liKN1CdAiT3hv3IqC5Z2X8zN6TEzg4NYauM7smZ
F5GyJVWbDy+nQQcnaFIcyK5e1Ut1BAwOvoEn7WQgQOSB+Cujp8+nMYzZEq3bT9oOl4837eJgrdAu
/EB7JlTMQWFL4JwSyXsc+SipXDV1aYqLsA+NuKA1c2yr6hbR5hcqUEO9S1buQ7OTSs9HqhoxvMpz
CrNt9FWaOHeT40noeqYHLoVtHduXpz0FRa+aHU0fvdJb51idIARe991URtVcmFwfUjEboYx71ZbD
LB75un7wRgo/m35x83YG6fxz2K9lq7dePltGQ9uznsTpqh/wm+0ofbTpUbLozXqKbcFziFYrtf2H
yIIRc0NhJQ7bDqOGbONiIu/0Xw9K36ly79afNs/ddOU5O7Tnf3SHJ12CY8GxVc+3Lufy6T3fDcTR
THm8aMtcuQTDirzpV2hStrNrOENQaOez9JeQZQOqoUdA8/kmc7469idqqDUv5Vu5c5efwdThyUFF
xLlHEHGbn7BzboWKYbI1OWYHX8fui/lDKEAV8Gt7tqGFwhV1TNNXuc3b58oou3Mm1V9snl5VqW2V
IzO1KD+D8dQkICL39IBHg9cHNovZdnXaAApuK4lSNMUL9CERHd2P6joe3pxTx/Kw8ajfPvwrVc/i
65l57SqSPloXhl119er79X0+uJGFPJrTz+wjnvaXnbD9FKaV23MInD6+L5tP/CcQtoxx5jmEFsny
CNe2cf2a4pzm4+0zytnyMtFxOM82V58lW4wiUQq4z7+sXj15tYPInHaC6e0Lrdt1PZy1Dzkk4zzX
3FBpd5VS08SHAdkBDLAbcdmPv56H7upVe+HAYi/RIdOa/MkglvgOiLYULzNNOyyAUaRduvm04k/b
r/3J2fLfL9wirzo5qdHS84k9PMjSotyPyBdeJQ0vjDl5vP8pFeo3tSbmzTbfMkt9TdxEfZvJhEx4
e2nqGpdK0zLYWzQ8nuSh4fwydjiTLv6RvmOvMZDHDzyOvh1rBnFz28YnQoaxhZiY+1uudytqmp3V
jvjrTBM+6VwvaVGqz8WwlKgpJs2pMikcbJL7+dDvd9gWjNIT10pBnFfKPGWSPlYy6XJnQB2JNJpp
Wk+DTf9wHB25URxYF6zF90hcSv0Uzk1onsi5NNF+Yo4l0tyO1XOD0eAr04NU7kZOi1Zj0979PIeG
29PqSZ+Pwl1fzZksrLsbmgNrkOou4G9Og1JD8faapJGn1MP6GJsyqWxlZAUn6w/xaBU7GN6Aored
oHC2oXWuoQnBUVb7Lxpjg9yANi4ogTe1ErPVdJMHeNuwZ15LVzLTmJ3DISZPzIcij8J3GvuePCUX
xQWKV3r3ZP3ZunySdpuzfKG9di7RFbYyr3EjnMyDQ+pyUY7WbyCTOqggmgMKhqVWpmVwvKZyv7LU
QnKeD3e/BNOVk/qt9RAijc2+TQaC80maGTQ2K6KS4djbPs7mK8vy4zvRnQKeMGMwE1qq8Xmqfh5n
FtGxW5rYODCGZns2WdOyZ4A6f8uBrTI5j3MTFR1USNVicnAcGzprC+jkkkIZE29oXdmQzZWP3S+q
xB6K1bwKWzdvSjdzZYzT+nXHPH07DkkguGD4As9mQtmaQ6ujAYFR3aP8rvtI/zUDrK73YW+i4XYQ
vkq83MWtCNmx6f+E01JaiJuX6+2EqBHR6wFzweFEHrfXF/T16MFeKRUTAoiqYeAaXX5Kj+6mfVw2
gP6HyXbmz4JqmhgvUVNDopLnPROrIuwlISP6d738uJISANILUBrn2+zStiUGXrDKGJT/QX2zityz
Xu5zPP/AUvAOrgVrO3A7QDWnwp8l6hRIcj47RLtUOzeSEoT4J74s8/ZAXUjGMvoCbNLGURGsnu4W
+aZ95YLxOh/29JffeCs107bAU01KXQYH5p9NNmM3y+oyRiDP5EBhIUqmnx44tcc640XDn2JCJIfO
gtylcib7Y/jbgWIj8JVRzte7voEB3Y3Of3mtRYISCOLaphlFSkab8ynA6vYCcxjKKyqmgmAKD0eD
FcKjlwUZlVqPfmnbxqROXfUs2WG+ynyOQ0A1N6IamPwjT8BGiu8Kh/nlLyW4S5Sugec2YgOZabMJ
5jDW3PVf7ZQUr6doRk1ZzjaR651ZAmDovSc3Ojt10CPqqK1TwHOnfKislKe7z+S7nTmcKatlZEux
ajnN2MmKO3EcyGa108gOi0jZz8dmW8WOAZNT7A85CuJolLFj1+2fL4GswJoJn8fYIPxUjr7SzY7o
xGqnVWMMdSRfoizeVtepeHldVyXlGNbnpEb6C7k3SxSjyl7ufToVg9td2Xo+mHJZhZoZPYeecDKv
OxIae0585+iVw5nfdzULtVXqA4VAR2TSoTT2zzYTx2kOTblPL/yray/Gdx2nuSRhyNy4D7c8ogxq
5w5aMXgTqOkp7LGwiIpNgMG5fDh1TMQn9B+VzmJ0DN0VpQj4KNqPM+l2SRblfWbIO0n1RFtWt+N5
97iBSErtGUxuNUv23OSKwR6YfYFyOdSCWQG1aYBpqpYcH26tV+08cwilo+2wQJNRDCZB9tleAnC2
bqzxftNhROl9JorfBfXSsXfc1BPwaR7Ithb+NNc4lMYr1Lhd9alWvZkPXYPOJ1ndk/lnBFoU0LRc
x+TObGfvZu1a/EPeqJyfJ8/holFaGyDG6Sfr0nuAJ6tQqnA/eqaGR8Ml+uTa/0g6r+20sSgMP5HW
Ui+3oF7oxuAbLdsYIYoQ6uLp51NmTZJJYgeEyjl7//sv9P4My3VmfwZhWfx3DVI8F9gAsSIaFkv6
WsQsw/SpTWt6jsvfFq5iSSQSg0LZA1xjOAjUzsWlP4PBuhw3jTsSr8dj8XSWzVF6+ZisafKccChB
tDlRlE06jsWz6uaiIJ9f4maK3u2e61fpGSxhUowZ3yRSlqlJpyQuFPD3A9aedLqTLyxgXnbm8YXZ
lE0BWeO6zESHd9DvDsuAVdLBiO64JjTJ0B0qZni/PKdwDdDSsWpFTwQQkN913yh2PP24TQBgYfjB
8fNUqjR4jI+g5fGKMOivaPhpP8YVyyrnIddInY5+Hs6GWjS+vO0OQr21qY/klb/c9+JSbfXOsUw3
DWIzsDLKsFnaB/Jf7/EqL0eL7rfjMrti+Do394NIAtHcfcckjneYCXmX43OjuMK4TTDkaU6S5Vqf
+h92iFpHa829DhwGJrvD+GeiuzBU3bSCY/wONI17bmwK7rP++uVpZmjLJQbU0z1MFK0tpeyLzoat
iBGO2X2L4zLFsim5AJ/hy1fHluFRuXHuH7eE1CKcbjfndO6vkdWQJz2fwmdqfKOmEwq7bh8JmFJD
98mdHhkRzy60jk5xmiD16lvwWFDPsV60ColyHMUMezIYTAvBmrHc0DeYAVNX1grKBTgJtBUcORZq
SX3fYlq0S7/uAXAHfRTyJVAIONWX+fqLHQ0KXXFkmpvB9oKTV3Hn9uKxspdsiVC9Ih12SHibnmtM
Y8WHV18/r5O8Ci0lIzdlubynYa4ewD6MWQIPA1dxsF76jgwFwmc16faBk5gB84YuM3rIXwRgMw1z
k32ayOScsuOyt/HUX/FiZXXRfWUL4stzBU69fNCrn3YIQQ7MmSajknK+RESz/rqyVqG2YSY7BWgi
w4dPSO3iiKj+2cm5Ng+JKBS3k2xITPhoL0Uhvhgf9DXIiqN/GUX4wj3X/LiQdwMz5QtjQT6UDoPt
tu9RjjFzZo8yMIIDKdS0H4kld9qvGLlqOj23gz8K2XpMb3F6rzGgnXbx9ZR5m57fQdI71e7NskVa
JWFouJ8gjqIJvQbsYE52li6wI9xpasXiXjk7ikDLx6Xtc9mKnuWDnl9ZV8HQSezDNa3GoNYhPOSi
bG7XLX8jfrGXCrBMhX9Wm3h58vC9D4wvbetg0UAMtul1doWfqrGEmPIthlwNenHetQ9lj8XUezry
F9HSqUPAK2y0OwRriz3rEU59kLnK1uCul9Ju+115oqvg4QCPLPHqUKfMmGaZIWU1Z8W2JIb0SBtb
q9vXzZtl464yw6L2bqAIKM6f+KYCXj9RsY10KiLy5Mb8sbSNXj6C6VYVGLu9aujXyCcBKNXilGJj
dsjT1WNYPq5rht29SCvos4vZaf9VVgGUG2Vewf66uyPMOMIG8/iC4DKRLps7oZqrBpFTWS7poqVh
yy7yQjIvH1lbEWiWQJPIba/yTMIm9sz9lrGoCdR9xhadGHVj+4ZASqwm/QkP1HtOY4EQdejxGqtB
ieHNWQuoaqUUdwfoQCCQRbnUKIpEBcOio6Ti2B7qAONwl3iUsyh9hBblr+AUTZhUnD0DcuCbuvbx
fRhwZwYQsbV/z7M+QS8EMXOCD0AmqA0xdU3D9vuOce3EpulsGoIxVD0Rehgo9X0OiMdp5BmwgWyM
GWiMNnz2exIVvyuURB2BMtgCgxkC8s4EBkjQTdS58AvMDtVv8mybwhofdNkDZCUsUEaXFY70vu7A
PSOHUE6mh55ZgPc6E1rNAuKwQsESi3PBuemH56ZbtUxO4HcseHfxHbyk4xuyAbRDyDfPdKU330yF
UaQwos+ei2mnJCsSDwhe4/XVo0b64CnxygMudnqonN7bFF6Ngq3h45XP7xJmSTtsPXTYqUWMggq9
8pWAgCcPDVNmzCL271ix/8nhTC4lYayK238zvbu2gfiXgeusGDUQy8nqRzd0DdBpTp/nsVdA6LRl
mYZ3qFjmdXuRY+agVx4AESAFHCSRJyt5jkKDmoqqQcJ1YmkBFgG2emVp671zLxnAdiEsqfvpNUyV
nonxVIGrjBF1KnRu+07xfMOo6se4Lq/oA1o4BS+ba1GcpLfbknkOts8GqP5Rt5jyrmletqTm09yG
eksGZIgQfjB183E8pXI+1/QABlZ2l02Hk2jrFHkJkkg/JmuPOWWLLO2oUCRAxnsM9+ClRZaEXfZv
mjByZ1+GIc1e3sNVlptvMf80ezAzXEwY2D1xCcRhAw6hpP5m4LbNuMipdyH9v4PLa63kgq9imZN9
myyHE2+R61XCDXdTHqN2XFa8n7zLqyeEDpOQgwYPBAKDbDABOIuZGNzkdfJaQNAD9/66nto9E1Y1
A5xBab0skc+ZLv4I1i7n/I/xgH/cb3ONGxktkfIn8umw8rtRPd7IULI+3yXI0hNbqAaTED5GA9Rm
ABJMmVMiHDAgToq9NqcWbssIqgkz1SVo7fU67dPyF9UUPiX0Sr/yuec8n3ITrhJxszlXj0JP2csZ
G7UwOGOZ23gAKNsnFQenT8jtCQmwZulzlUprZg9t7XaN08EjR6gVKANdZ6BlVLPGr4gugrHF2AMq
mOupvdCQVamOYtKJgH2my6JYNq9kcmuStoKL5fQjD8BBX1DnvyaYIHkz7nofKjLEITz1/cY60KtQ
R4nMljv7QGdwwe3pbncHduDMoPqg3qdgEIZLVAiBakg+Pmv6erD6AAZPyXgZhprhXqitRv51o83R
Iry6PYbFBcV2PVyXw/HN8voQPyw8S/HfbHtrXoMR5D8T9UZZ3TL05GzPAza0l33a7vVJ/xU1eYSx
uAoMYlaDM2AlAZ+vgUyd3hYwqojj1dAz93ED84FvNdhmJi60clIqcT7qNUls0P+bHqnfZMxE3UuZ
Cz2EeC3KMzGBjizTR3xQf8bGodxdtukpPb1wGXiXjoZjPkXzZRrAgfKhKIEwgiHFxyA7wDb6vKg+
UesM0FPQERHTqdLVMDWur9tWjZt19YF5BTqQ/SRJeJ2LiwN9mekBPebYKjOgZ9N/3H0RuvjAkKIN
GzyiqiFSoRjOiAN+3j6ZH/NcUpRV9tvwDWZ0xV9uLRTYvM8TzPDBZbtrDhCFVDwhJr08EwI0YWGt
RdTFJeAq0e6xspSxPLzI+/r1I1dxW6xuUihIp3EEYJyDZPDBCLyf5Cv16mVFWBI27U5qktcky3VV
1AwV+S8xNwG3ecmCUwpeBy+ZLvRWxA+JdSmrXXr3lgSDZ4mFFDWFPv5Qndapalfvi29akWi4MoNI
tBvX2uWK3PCouBgWcpErx327rQVrgzwV+twM84d4yBisqx5XVPAHExS1wIZ8/vhfZJZ73ZVp2wWG
HtLYwid5R/6mAEUzytWAT6IcdQ0f59MjnczFUZXfAPOfF2UyyCfBU6efGPNlA1p3rrXeRcXTgIIt
IABc3J7Pz414UvKF9ia2xLItEQcJPAo3/ILPdMHxTl5zQ0wiqlQA1Syf9wPG/ii4cE7hiNhAoehd
kFbM8Xl5a3NuUZwUKPiEmiRY7/ba3qUovUFQNmKtWaLTJpu3ZRQJeTzzWMSJERbdHnNnE+v/pK33
8mNLr4IvT5DKEXKM8bp4ixs4y53uyBisg0ojDFX40DEPdIt/Ap1338/qb2qEog7k+W3R7vl9VmxF
8YubkYaFdfR+d0k47s9M96C6veE7k1mNNb0WPRvoY6/cjqhoGDEhabywYEpoFq7cY/TlIZMYa8sg
BJyriCGtfmHeM9kZdr8FDaK4lrbG1D3wRTHU6OQtTPKYriwFXBlRt9/pDFJQpPSv+p1ifyp3Uu2Q
0/YhbeW1moweYVcV8IsAAkkegj+utV3+mf+oC2UnJ9O3ggmEbyCDDwovMynjqdRmQykPLKjIRi9B
BuOqOtCeQl8kBjnUk0sM/wjzCMsX/DZk4sN8EkG4zGwHw8gIzdJW5hv5hF/d7/CLQeiW0MnQ0IMR
rVO2HzkcoE7enF8NF4wpeW/rEDPNsEJChJQBhEskAIM/KkGPz0ZkxcpJxvb4EUnY5vbUHJG4wTmE
2Sz0TAZL8ubp6xvu4shCXr0BTiHy8fbDMbn421xndXRJLom+mPJGSWWKGdlPLbgVN0TPvSaZ00ZZ
aYEWGATOZaarQLiakK5JxiBEFPWMG5VA8NGVXbwThldkGx613cC30YcjIvmStvCo4gLA5bqa0jnH
EJLxPveLnR7eFsAwSAmS7HuCj6f5V0mwfXnCmZJUzfcB9uuuCkxC6wc6CaakwpLQptUQ9F7B/N76
IfYSJygcztvNzR/iBrfj+26iIsAveM8zH0k/KC6zvw5weqIu4J13Yzh8wTbktcdSYFefadCoRpCK
rY0lbbSwFUOm5E1MP1vGoF5VDEy7pckE3+Wo4BXhi0wqNEWptbxB1oDqfeaeIE6c+WMIy6E4cEuF
BFxzJekPJlcRyJoD9gTm5Lx8CYxtGUsr3KWQNTECTY9aQTtmbW7dsXHEzhdUnPfdmvJcR36NUezD
sdbm8haIy0cghVmQx28vi/WlENb8GWhoWSeXJRKtSEhAhuJy8cL+/LIQkuk7hY9xqePBMx82OFw6
T8oCn+GUN6zvmEMEamAsnh+P5JFkiZYYiYDazOt4F7JJAuzRojRWAz3Ogvbw5DkNtVAJBXS2jhbe
VrdV9T2cHwEiql22yncGFMHdM2inWfDsFly+R2wtl/ryESvrIbwFDZ3yb3/Ig4H5KsViPITX/X2f
B9pa8xgA8lPfXvZZnMXWx/UsLuuDkhTRPZK+areh31j0Cod/p1p37hE+tgu6zo/BT4MqspJnLPDz
GXfnnNEbsOf3K+Z87ZozL/vv3JWo4fmGd6jS0cTDfDzIv825RtKyviFynY2H+746IwiKs11OCbxP
t8zk3ctCwUdmP4RWInw9YnXZMl1cqlvJk9ZvL+dopbW4FZdvvDmfAFib8dSv2iOn+kJO90ZZpLGC
l9B0vOwqC3klB+a/a/heS5wXI6l/n9asdrNAXr55Rc7D4LDjFRF8w00ayyvzVPpI3Ddi8KIswYxp
g6FsUEYjokrof8LCWGhODtKRR7mvHBjYU4yh9Nmx9lLELqog3zSxgGPNZBFTkWMblBhkMOVoAjhz
rharTmoiRxpWajIF+dLDKzs4lD7SJCkYMPZAG4xzQwLfPhEBrS26cQkSzSt5oqoNu58uolYT+Wip
m57MID0+kjQQNsKCOxv1E3co9yh+q1thM0SD//h3zz0/hMUNTzUmzcnjT9ikq9sHU83u0zDdLoK6
8QkAN/gMK3PmpdlXFkrR8y9fD2htgzcSh+f89mHi3gY4lfAq/Psk/2h+Gg7n/TP4LyhnVIq8G180
SX+fpYF+BPqC5yZsrA0On9z5HbwhYaH/+730ia4tHPAIihQoZ7fEWHTYE/QU8DMDFJhXWCF8JnE3
dxjz+hj2BUqiBhnKn6uLO5md7UaA9dU9m+lMig/D/FPysQ3GO5rZwMNNw/47hSwDA/gfHcgMRyfn
G6rVa2Guaf07+of9tLE9Jp5avilWr+/HgpbY2hbsisa23qMrYPqOJCbJuQiKn4aWiytaqPnTx53O
tbDoouqTCBLx+LLVbXvAHEMB7cRodd4fV8WPCGN2lbrclY5uM4K9T7ncGD0Q4ggAqq7bc74pd0Pw
mt+wgsrm2fof+w68cqYDfL0ctr47a0k/U7bgjt8Guk+4Ch/5mYwSNt477IL8zA62eH7WrHWTvQ7O
LOlCOGZL8afy5KjemoQwvJZdgpn1Vo56X/4pkKmLkRoJLDIaoQlP97ZFchLIic5GDKgXcrczSFOW
GRBqE9RsDplfrPSQhghOzHe2QSyxYLTxWNyhp913r2/IVwNLFyBUtuA11iICwwOz19d+AqH4Rwv6
iBFnV8yQp6kHBFOGyqzklEsA9/E7ek9wEk6hmM0qExUpDYtgEksyP2QecygbJ/U4mokcCA2lirGy
tV97YNCE7rQM7K/rrgyoxFEbhgCeCHnYrWBBpbNyBxWTF/TUc72HEIY7EwSE/gNBZOrBq+E1gWdc
ZsVzJAnsRlcyKaZ3Hc8Ia8cz6CvMedpsDOWgswLkb1vas3O+vwb7HrcKPjPUDWQn4+yrY4IHRgLA
wIKA3xxdXjyBgO/fDr5je2Zj9HTk+7OHj9CUZKWZ8jMm9PgwA5rdV8V2nHow2CCA2ZCFmcxkG0ha
b5ffcSrpmhcTIDGl5TEiYkS8ShMOiYl/DNV9JiyNJTspSrYzJ5wRav5NAXAP+AVOGDxJOGC8NGNa
pibqeTIsZyuamLDtXhMXWH7Bi3WgRDVxu5dcpibGL9u7zaWD0IzN+RS5ASILbWqhvubwL+h/1ygN
c/+5EWYJsCSB4xT40/dB0+SzzCEhtPuhsgnJm1S/mGLhlMVsdg/yB1rAU0czE05GWWe6Oto2wBew
LGySbKbHifJwCZ5OeamJR8dM7jTu0TLWcOTG6XBBJQOuIkAdugReyPiluiiCGmt+0JP3YVKfN/Fj
cZsIrECkSPVcUL5J1IJ8oHYOibB8Lvh03xAVptXg21gWsfI7sRfkuSt+TyTud0yS2im5IhXGO62Z
aEH7mvFerLgiS0uC2IgRvh62RIiYnunxmSdiBrkVkDGEgzovVtDO+Xv0VYP9wxDtyo3ANJGB2AQU
opzseAsO+KJOxROnDZRODYkBMLm0SQGlNWU6iVBW9/ozLYfzZrq8nJydObGgM3tQLMD1NwILlOHT
v2fW5ZeQzlEGLA4gNezoEABi2DjSwab6ecAGqSZtbWMT4Y0vR+bAsnlQu3OrQY6cOM3dr8oAgW4V
oBp6M84x9mVV7p6L26IkNgW8CttnZtrMXDxOln5u95cTQDwgIRPRkIkgtyW3M+Q+Rp0a73bGfXSa
6PFMjrwe3DqendHNFlrt8HJ2SRyX284OmPTgsYI/PY4F8poiTwy4n5T8g/p+DY0SRGm69W74ynFf
wAneAb5NJ8lNz2y5QPX4mcEShj8RWRHjfmzdyS2osRDseT5Ypp4zmwaIM95B5eroplrMp2BI6JOx
HV06s8yKV8TNmZf1jAOgEcHnFHSEIBTDzE4/JpIc5BE2E67hEjB2YPqwH5C3Eb0ZoU7hNHbuzUCa
RcYfQ1U0jxDDvnjg+okhc5ChbPAxtDcLyPQak7gpovvHgefxSdD25c/SY33zxoYpqgm28i/41Nga
9YLgk5xrXzRS2fmkLO1+zvwTmHtu+jz4ltfG+UqHm3U+Cqy8PNXxaLerDyLahIBNQody9M/SpAJS
nMRl978n2w7alEdU2TaaVu6TIgY8A2YGIjaW3GOTa5VzBSdSZhGmVlTsjN9YGbEjOt9JZZ9IJThi
4cup/qD4nKd4AH7g0DrPCW4lPs0t1/AXQHexvLK/yV3CTdEI8YIW3auvzL+NM0XvsdKZ4b+d6yad
SUzUZ4Xuqi4i5cVov3ZGKIJJohTK3OzwZtgK5vJ34bafflh/VTWHmDJrd/DWMOnmTMwYOqYzhzc5
ErY1OMZZg/Zqj7HGXfmRMSiYlVBp8UWddTgv2CpBI0DtXnaU7bYGdpi3K4yjsEHhjmQAD3+SUdW6
ttNxlc8F4m+SFq6zZ4G0+NlOwjTjt+fPxb542OkSq+3HbtFD+XnPftVl47wwQ3nYMC6wTBYI+8Xs
JcOuxrClU2ZjI8Ol2Wgn/GlwJvlMGUihgIHgh4diFfC0RvxOsWaHg5kc+p/zw50+ojHiSD8HGWFI
udRfQQWaByrAIj1/7URX/8VKn3Icv+8gOzU6p5udBVRzfg2JrqXR5KFj5qDj/c3ecaDNUidAeQxR
PeMi3++X+orizoqWP+r8tpEuOOoxYSpoAfbsJey07NKir/0WAfEaw7buvjuyapJJqWVGw5knaPzK
Vhk+pf03xtSspzosBKer6b0G2OI/1a+GUSMTP12GijQ2rkQ0OKs30HEJjPmatGRsFI+WAlsipdq5
SIAilQZd4GlE91XuX2Al0IBl0cuIHsiT4UlpOBUEbOtnVw9xYmSLQ1DoQGUjHJdCzO4XIh50HuFd
UD4wbXAmeSSmFxCY4VOCApOlh+nGd/t0jIunFojja3UH8Vp/wWv3L7nzojSSJVbn+h4CY8PjBNqF
JkJbfD1qMnvWY/OWV4/xI1OS3NdYIJEqdJb3WrRo7S/Yxv2Yf50ZamS77CeuFD4A7JYVv6Acn0if
8t5gf7pM6RhrUKIiW6GtL9MgGZgtAVA3fhdT3QA8A2Pha4vOH8LLDlmBjC8Iyh37vjOuGyihkl/e
vsfvStuX+Oe33aYMHqaNbYXi/ntbRAl2LifFdcOYL0UZ1e+fON6xehOQB/QWPtsN8DkUZNNjAsRw
msPDMmCovSZbYZq6HDTUjvNHBsnitSmP79RucbuRNi3rK83Musc//Op2LPzGbXkLERBgfG3jPzKn
EqIGhixZDz7hhUpp35s5wxW4aC9sm3k+uhArUdcqgx760CRNJzWT+L4GptCy/UhfcZc743NbFO57
114oTerdbVM1/JJ6k1sBcSyn8ZvB/00NayXsbjGE18zjpkKywYLMXC1NCCKGiyUiHaJSfQMVJEoD
ZSGuht/RwLWIaTXmIyHCMRDkPni/vPdPzmOPwHrxV3w+yEB92unTzW6rq/wjDCeZL+p4VboYlabX
mcbAFX4KdkmSk2dbTCNotiph3g84+ewJKJzYnaPj6jc0LxwpwPzudfFf19+C7pCNvb1FTfN5yY9I
zswXu9vSEDcl5kWzILWF0lEes1FgnnIqBnSEBc1XBwguOKPkSsZa7temsr1ghKmtJInl4EJeBP+i
93VssP3a4zI8E1PFVp9RKxdnICWLtIYPXqMSGZLOSZHcTmNfEz/1OVg6vjJXfCWv80ZDUAqvxDGU
5fVzYIE9mifxiFd70jD3YlwFWdZaPLrg1a2Hwn/k+0e3e6abEv8ZGijU9PygfNRCHe+IwdMccTv1
8KlrYQaB/mRqtx5J8wn9PYeO9YNtAjRdmsXyh1+qT2NhLfJEPmoQOWbjseEujDUiLgbH+hbuUMfn
FYybp21UURWBr2qLLFEs29ggxN8YC35u1FXzY21GYaYqszIqI15q+j5joa6yD33VfXK7buu/+7L2
FIjCXCJsKpIm6nw94MznCS/tV1GLIma0y+jNqEOY1Vz2xQtrqmMV6UHly2gwfxo/T6Z3SAEkFO8R
ty48t6B2NQckCNih8XnVCE54eEtSF0YhX+U/Fojg+Vv69x8dbnLlv+Ezu8SveBjrhXnQqs7A1Jht
OpxgGSlMYeLE9W8WTBDK41D6E0JSTT8jZXH9zIUZEAqSDOgjuLniN2NfWSAVp/29VG4BbxCBEMsv
4xN4iWy6+OurKz7eGwcjGjbsZhDJ8RF6l+fUJowzUDbZn2XZApm7eLF1zmPy6fd0MdKLuO3nIw5/
152hJoX2dWmwhICx0LoX+npq56snE8qEBXcXyIbTD57RrJg0g9WZrpr6Vr0wezywMDZW7NxwzByz
WTvHf43MXoqV8310Mm4paHT43SyoHWqZR88TKA4LTwJJonSCO4p9Jc/1G67Fqn6Z/mimW3WcDNVE
Lq+YR1L3kbHVsK85G9a4zBHxSECWDa8Lft4IievvGWfPo0XYhzb7w0YkvuwVLxfYQcG+zJsb/oWk
ZJb0kZdhdp9t3/MLKFfdz97UELb5S16JVf1a2mwluvHKwtobrslzJfSUditzqZyVcHA4KpsL0h+Y
ixTnzxL6RjmbNbC358W+htLFToXqazaQnyGvr99N/+ERUsAkssb60mZ//+B/YrUm5GP7ku3PO6yQ
KtBnMV8yt/Pm4W3QncJ3JCAWQYxsv8/HDgY6qSaZ9/nYFda2nqCnU/WGIZ9MuWKG/9xVYqBBSpld
ZzMP9G89X1mG3Ql4Qa6qZjPe3RYMeJB3N17w7ZtMItZaRQ3CnsPxMPyYe+/zriw88WDObt1spWE0
l+16XEvmH4Cxs/RXoOzQ1JlneauBfn4kZXaENjB9+Tf9Pa6y1WxFhJWj/loqDwfnuhhncyaTs+Z8
C6xxyeJH9WVQ0AjSTsFhDkHM7B0urvsMwVXYVO58XlWzELHSjEHgsnTmyCPq3y4c5jtxcFtlVX5W
kYrK/M+0ofx9avAn5pdPUiKmGsuiIbU1ItE++xX5WecFkG7IFJoC7IL327eQyHQCuD0FXD6nfC7U
MqkfR+QBKx4Y+FaeCsB7xU1/KVXzG4dvZwQ0QRkDOr0h9HXeYXt4wGhPBmJbWcKQ+7vx2H9qnuIx
QXuiBJmneMCzBXQ8iQ/P+pANr1/xSAvKV6EmhgOAST3/1dF6IlLd317rxrkFLQlXeEnOaLmoU6rg
N4S647SHOd4t656SngGXV565+bUkw+Jidv15cLv/aRvgrKd1VvRdhs2tp9R/PH2ln3kDPptQO2aP
xmtdYNqMOnDk3BqJpdsdlPCKntLwlC/CFWaStHt7eKT6fe7h2O/OWG1Cz4K/G5RUpLPQxJPaCHRz
2WG1B1xuUlg/JDts8NVYs6TLyCeK+Uva7wiaeZxWHWIkSA7k8LRB1vm3qyPsNWN+w5lDVBZ1Gwhf
wl/lt+2Ua/jAxwuV3a/BJn/94uYzUodKtLct7LEhlfHIDpA36/gFQwf+Q+vl5dpCZQds/5HBodCG
H5H02ItkEKKCth7mA6EQJqR/3HkYzK8HgZLyTudB6Ofk0i6vWCtX5uNbqSJ2KAeWozRac7W9bfI3
0dHMNqqvfjxoadTQwbygPGYai9ryhmrsyYDClFz16RpvYKXufM+PRuHDJbrS+ZArfCQhkwJX4Idf
qUHnW+axoD1+uiJka3c0HGmIkRwLG/Wi//tXEr6dxJ8jXjePOagy03n/CvfSN2XDfaGisXbi04WG
oQt/Uv9XdCt+GLDXGtrbu76UlahcFu84Rzxg5Ufz9aHgFU73haMQo3UUyJBkwPRuMz0PkcUUuPLx
sT7u24seaDFmHyosQej8jQfxrneqE3wz3AeK1USI4FBEsPnh73Hxx275vJp2O+l08Nz/6l9Eds00
/JNe9KBBo/jXPSHe6XAy8lBsp7YzbHDBk2VbvmAsbF90l4SV4btTdw8Zb2BiEqURbzg2ZBPxQeO/
TOatr6UCtYY8YVKZB5yRRsKK+5U2ehLzmTUpMSQfLSBCze5mRApOqdurB9Po+0dhzcWd2YUVi0E1
XzFvZk7mMKbNFoR6pZoTmqZPp6pYc+2v5x6QFmPj/+HTdCGzaXYl2wddMGLBGaBSGl+hVvRHuV0L
+lGfeUv1sjKL2Y/yhaLofnGlRdnu1Xb9AKxBRoRZx+83amVWkz7SCFeVbM/sInYD509gmpM6JlaK
qCLnf1yclv6PGvzq3oYZiU8f1LzQ23wdYJnd9go8QRFV5cvyxzLcPwOz8sYeWhfzrSexXQ4zdGbh
3PXzHRH0JUechxf3pdn3JZZXwpwqOELnbj8Bypkn+AwTmFpcXOZsTsbMK/OaEN7RDoYpsWLUIHmc
8/8mrF2IVU7q8jAxCZODN18is7hnUZiVFHSUEDALnxckZOa67hMptfvS5QgMnSaM+FXB7sicaBN9
BXno+XFBI4Lyf/hACDrJ2OcbdSuorsIk7Pmb313hq7bZ16/P3zZz+A3TNr7Gc2xiTFqyaOnySWFX
D28xy4S0Vtb9oTpfN5Vl12y1TVxQ7KD9QB12ggBBIWSMlGaFYd/o3dRdQ24lxaRaouOntsvtd8zg
ZcPTjOa5/6NOb1Ub+dgHLAZz3zSrqQ32rc+W6qpwUnVlXGjGoI7d0meo7xSjh/0sNrQBnImLQgjG
debmDgUz4p1hDlDvUOok1oYCPF8zxqmh9OvQuXx9n6E2mWB3r8AyY7yehC7UGYwCJFdHGr1GCMUR
G6CLVwlLGvmSg3eQldxnSfSaJfbEOtDcH3Iw6NjowuASvlCwbOzHAtpzDf/MHb8nv0NqPVzsWRvQ
1UEgfEXPPLJc/Aloq9uvckvvDglUO8CNbqQYjqdFX+I0bK13mbRGeMu22c8L99FPmUCYFH2JBWpI
ynrgctp93oLyNMd1etimaITeXyirr/LksnDVTgKTbdNO9/3bqx60R8VGNmC+hGmoAWaP6otykxUB
LIG50ginUXqoUa9qSCdw4ip2r9cK6ZlZZK45wk+D5IcGBhNWo4tU1DI5pmCxJHiP7kPA4Qowtvh7
s2zeCES7aKcHM3EWBr7r3rqDGr9LcLvxG64WuBYTyX6hlxEnu1PJDOcz+G8KrlBmvNis/ph0Ddub
j5i0kxas1uL2+fCvx0kvDWQFEPjam2Hp1l+Px89b/Gm/FffOVSjEFe5YUhpiKcANwUMINVl0Hq8V
6PqjoWu8hxjqqRCzqH6uTKUJN6kxNlyiE+X5736uSyVSvx8bjXGBtcyypKwR9Gi/uU7msFycYCLp
19BAEpV1H9D25YKNbTLxLa60gZSK74IOic2qVjAp3/Sf+bYSD+QgkTTeq/5rebmeJJEjBZAjwkrB
83Nz076GzslUvxH8BkLcqhJO0GcyWgCR+v7pXq4OsL+IRnKGYpmElqcVSdD2z73GjaOuXlVU/lpp
gNZ0qMOaApScBP0RMf6Xp1UiVIKWKQu2DP8CcB6BttN6T9D3dxM2IzXt1djf4Fs1f3frBnkHdJit
t6TZ8YqGPCCXDclAtg0ZlqKJRhAB1jUyMWoEu8AhZlcs2ltcPPwqGXc9czAaOfP7gqRRn5HJtmt1
xIJT6NTzE+Y/r10RV9MsyV9JCcqA1Rowe5l83o4a1AwTLRyJqyeyozPsqmCx9tPIhekeIRqix7QG
F1iYuhqNl29gVmwLn8UJR1KsMqHqAe03QQm/sPrhL5gxjdlOJY8PZI+lrkzgBaEjkpSziC8AVgTI
L3eAhg2TidEXx2D0rtQZPHXUfH/yxTNWkYw35wBqJHt7iKUkVV/Xgu1fPCJBAVQD4QfTGh+qjodp
GqYMOCtAiYFGKAVmgmZoWg4SLEpuYZbNux/mvZ9GHeVfxfbmMNkadmiRkTwWWtwiaGWHniMBJNzm
KYdk4NXaIetZ2smo4LH7lE4wwkSYfEQ6M5EE5eJOvwGFMa6Hh4Sbu6/RUJafwM+GEZeXsH05GP3K
aGkxaocEinyeUgqzIec5uulS2Q8QTFGicJtoE6MQ8Ro3DioYgmuB1JXravzRc1dk2q36Fwbe3Ptn
BgRwq8wbWXqhWa7QZmOt0DGIgn1oHB75/AFyjnafGWb9/RZXYGOC9nu9fvBkvubCEjUTfo8xZaU8
ed0AMoGvK0Wc93thRfqnBc+iD4urp8DaEmdYXpfWnL45sVZ3VFNvABhzpoxenrrEr/6Sjcz6s4fN
CErz+pMdDY8Usoa5LxZQ1JRTNbgwCVLZTxcpdkFJu/14anG30X/wbCLUnBHDgmtw22CGsHjhJgBO
3seIeMhtxa2eKAa/ZGmTfur02PUJRvfGJVT6pDZCgyEOuVGdDw8TcSVkHGk18fLEGa6rMGj+4+m+
llNnligAPxFV5HBLzsFgbHND4UDOGZ7+fEL/2VXa2rIYjUYTe7pXr96KY5ct3S1usdL+XrjyTxdu
rYbp/UZTahAlKOALs101QZSdVfHcr+fwctVL4F3yCk4gyCzif56E12jjLPxQtKx4V84CgAdId385
MwP1wwiqtdxv+k2oice2dvk+PIN3Rr5uKOMF0PyzWCYuxRunxvZ9uF4UEngKtxWkmUUCGqvCYXD7
EMUaT3VStJ3zZ7yFthtWKFeNMnytYdI3pQRMw6W1LO/LgsO20a4MkcBs8DSda8cBMpZdO/1gac0R
ZtP1bD33CfjBq91CJ5jBcD0Y94BDfthP0q3MIDNQBdgqj5yfjzUYKz5Rbe4PhNDaoTUvb0X+aOvf
WuY6OLydBzkveNsOWK1N75MA3koTrel1MxvrF7/AYyg+yyIIJsTIm5xybixizXw/vacap95R3LS3
e3/PZvFGz9GMWzhW1XPtPNh/rb+2X1L2Lm+Rj3s//g4o1ri0993d26Z67S7ym/rjHcHcn/N7XJid
ZpZ5b5AdUpfT6j4HczGGkAUpO3lmtP+6988Ddt/PowWuPR4+RifcQ/TFEoBAL4rLr/OAhvoxzE4V
PNV8csLEn/A25mr1ab1SmbSwpDCRPVZlrn91mI3D5NQ7jABRevfGbnR5P3dluf9VQZiaY7Teg+MA
K0Y54w3wCBTmyEK2v/fBbXI1swYR1s/dGBqbFMjH7O0ANc2TgWvi4u1YC3A4858o013xPEgOz4Po
ZP01Dkq3ilXj6fypfe6mmqtoaXZo5IAa8ISlygDXqzcnc6miZKfZvxfDLTTP9Vcl4k2ZnCa4kfhG
D2wWzXKkoai2JmBpNVPEF3EMj0fwGnRhv5GPnIjG71iWtv0ze1gp9U2w3bCX4Gj8JrH7P9vdNLMN
0RoMKOhxQ0y4Q+v77OfQPYpua/I5/+36NwEr2lm+nlOxRbH500LNyRHQi0QJ0kKBgahxrD/6S1Ca
9py00UvbVSoquoX6fZj8jD3yz+n8jWZncmtGKvPGQ5jxR3/cWLqafW26i99Lcz0M8C1ROK1nZdxM
tY4lel8CK03AGQlFIfZx2xVmdVQsb9nf9Bea1MzHBeY9Huw5UD8GEvk8fzogyCmtf7C3PEYr0XQC
OitdxTrFMh7lpI6GEDKPPSl2AvBkstHPrznmx9NwVU18ZHdlJAxyZ446/M07l5adJg903ulrf9g9
fe/qj7/LKB74+gWT9ZSdhHkaqcGeQdxugoUwWQDPYhSAL7n/Hurzr8BRh4Ov9BbTM0qeZ35k1WRY
fjK3nWqndEAvwXRjFYIaWFjzreZ4B2gGCacAPNYEtAa5fBrWl9VV0PJbcWUqCQDHVVIF8k+z5oVL
DHMAK6RYowCjdx45yMoL+AfccX7OEIUU+aU7n9Y4jrrZXIn3lwnU489Fk1EZTnezKXGI2TxbHmeq
FYua/xkXTJQ8i4/Ib6L7eEuBQG6bVzBY/hI4phaVdD/Sir0Bj9HAzIfJWnYwHqTaG967AbthOiD4
w+2xBA/hRfoDIjGPtOwHzDLAe7yCaDHxpcbzvp7JG8KBxVodWCOPMCEv7z6WyoAT+AdhTA+yrTQv
HdvpeBNYMQMLtMjHcbPl71N2VDrIo556EBAvf51SzUizn5xP5dVg9rsbtM/DPb3mW/rz1M0d8imL
rXdPcg9+Kvn0D2UuDejpgg+1SEs2f9ZOP7n3+ce4mW0mWjMv4qo6PX3OJ4ne4yf+Y693MNX83H72
08RaNCCbu9vPPNp6fFL13k6lHSETZSVVFYet/H2WZ8N4y70fPk+f++mKIdIiDlWpyAuiz75Agyj0
ye3HxifKldL38P1N5Wnf19P19JDLJ21Fwe5Hp0//LZqp9riWCOx/4nFz9Q28CaH0SsfquEoF6flV
XOUcwCZTLXvhAUQcS0S0+2w/e4lRdkYNLOpLa9zMtDMAmPPqSSwKDpsfwkHhK/vlcAq9c7CN1MF1
5cA9lTNXOhVAbw+PwNfNemRHcBIkGgIGdgac4ShoSeCvyffnMC5dzxXecBeG2NfKyw3/NC9g18uK
MXEpIFsdH2zR1nw5S6LzxACp5m8o8bi1gO148jQuiVLpBTMeNxR64L0czHBZ0Z9ibCcj2vqhoqJb
J6jarJB6+WgY90Priul197bEB5usB6urpgXriqAtCexzHHaENQIq8yf+NGOOByBggnx9EzUvb+sb
6rhb35DKvp+Bu3mU1Vdv698s2/hkM0yPsAIqUvpeOn7OQY5Mi0uhGvmx1xSfac0yxCFTjC4clsSc
/edieNk1wLoQImKQMMiXOjs1MrrvdcHIj+vKA1/zhENZ1tNIbMU2op1kRT8XAMSJMdkjTpMgFAcH
irRwKpHgIFxGL+UxlkzRIOjRVWrr1BCn5NxLVoEWeOqXc12sqBxKLO8jGBgWA6irxeQxfNbED7X1
Ym09VSynz3x6smGkfY8IXgM7tx9AzAU2ZluJn007qOkpV2eDGEwHn5Cdg7n10z6Bo/m2eRrCbkX6
i+n+hwtgdfm5G0X/SAnd1SSoDxItIE2c00vmUxtdf0Vp5aj5e8qVxkO0brHmY3QUMfPYDTDhoADR
ITRdwWx6EwqEkk1czIndoP2sjq9tANAHi7a2VKlBKAKbEpiK6WIyPpQZJ1vJ0mr0/D68I0IH6hg8
oJuDruJrgOAIXN3kO5Hk+JWcpPgvwmlAaV0pW+s7/YnGH2fCmhM0vFH5LGr9JmBvpmdcYw6n8oqR
oyBGgj6+zwVOz/vPZ9+V+RZRLx9fHWQxzb5f6g97nBWzIdVmbdnN4H/Y1XeromUm19h3n1ZaFU/I
N2NghHjmbW+sKgHDQrTK/n+aJKfKrG6VX43ohEQ8ugLXIF2+yEJi15el8oZGNUQRR6M++RGQ4jQ5
N2/D0WUYna4HQnB/EvyIeYzmkZ/5L8Y83hlz4UeyELK3v1mVs0vHyDpNY59eNv/V2vQ5WlkXR5UT
xxAtkhKu6VdsiUsWLuQVZIIY7/OwrzwC9jLVZlCD41GHAIHEjlX7zICLfeqXJZDUC9GHrN9ijJnH
oOcVyguHnsHO+flDFFO0We1uJzYfHi309vDinTIv2/cgVhkD1YLx4KwikOcAdatRAyWWZ3I/3IoO
TC8BK/wLg6IcMGdmKWMLkwaPcwYdMTL5d5tNDV1EAzzeguj0PLWRDYQtGgxxVeu7LSoW6Nxrower
6fsCF6/ZFG/G9sf0q9ElsOPc4XVZBN7ZEuscUatzshxJlK6z0pE3coYPaQG3y9w+go4LJp1pgbo6
UbTVAszVZxTjDOr+CLqXwnBPkLOdizhANkafpt3Vqs+Z/IIuwpybC0QBc8TZAiG2QwUEHOEK9oUj
T1za1nxyV5JxNUYFO67y97C326LhyXxlLpRFoFVtLkxP4Slu4osOjuVTFqYZkxI2nPFkcZ4KEU+h
Tclyohrh2/WI1+L3N3TUy+x0kxKnjGMUxW+2teNVVDrE+XJyrduc2tgvUzxyNo37thOgc5+1xKO8
nDUywtJEW/EUt9IKdRzILZUWAGfgIH0jw+2760f/we020RzSIDzSjQ2c/dvsOUoeBNjrmEIDlF+0
lazQNyHl/cOqENvPWPzf56cq0kxhUrJnvC5gmMOrnVGwocWb2TA3pPK12M9heJoSNvQxorx3pz/v
G4HK+Css8qmgJS1onRSXGzSSy9o2937Cs1S+ret84BOIR7arUTJAM26X70iBOtzMzf3JXRfb3vVU
JZA3o2Ka9NJbVq1SfIMSsy7PXBBaJ8mHHOiSV6/4FLFHOQH/mS2w60yxGCxrASYRzcnkCBl4Ay1U
DuFV8FfdoOh2Q2PrsO7nxvU9Nqr7YnLvCv8cRHwMAt2lvsQriY8LvKmW2EhbtCmZRPFUTyFSRbq7
rFJCZo/cszoZzP/7giA7nWM0hmOGz9R4UcVUEISVEY48Llh2ER3EPBcAT7P18gqQmsprXb4DE+KH
ALAEaYYaFhQnAGvxWR+adX2+LSXH/Hn3fKraTqOhOFV7gu3tv3qXSWT1TiO8a/Tiq49Ivhgf0kjJ
dksnv6cFN2RLreiqLj4CG7x9BxKaE8j9YF2zUhXMFdRxc4QSx3hzFvl4ZmvxaM3UB58t8erS/NTx
AT+HI0tNtrKhg11VHxzguOHj644gPdxP45hUh4GPcPlmfrTuggjBjB16D2jY4rk/K1GOJVeYdtNb
kNgJ9G7/qAuR4+m6NRUM7bJJMoPoBjNCm9vkkknBdj+VbmJd9zuZi5Hf38bmhU6wko/QxF730I7r
7nBAtk1hzovXj3vAg7J1Sz+KwhBE6sds9ffGBMkZFI2vSHJIhXAYH4tAer1clhot+OpSmvQkuhHn
6WA6IVqQzbiYp0eBInNVDpilCjaKxQxgSsAOOtROetK17JT4fP6YXKO5DxsY8/L8FMyGHfpKQ381
TbfumQo3O1PKNdHNpJo2g9VFuREbkDHe1rUy6UFs1NriQ7UNrtAHyG3pb+Yd83J2dFpiKxCgnJe7
klUepRPnUk57QhDH+g1zJEEL7S1miP1Pir8eEUQnxEqRbRlz40UtEymPR2YMm3eo4Q2ypWQJIv1O
1rO2JGAwavZKkYuJfMzhfWCgjx+d5+kTuzz+NQQl9/sHt2m1uorWjG9Dm6yxvouwAFLMaqQqBELJ
VO8/s7c5fNZIE+JQGmo7cgl3Z1XwScwllQX+3GZU9JswLH5+dPef4maZzMmFOg351Nxvk3Ou3LkZ
ghiDVvATuHO64TX5eARh0nwDvRhq/UN0sOP2sEXtWcJqPk8WNx+rZUG4Hj/iCkHowd1MAPHdpXyL
1k9YtoQswHxgrYH21ag99gKTKBD3g7Njm8kjgDPWdCP4w3EFhJ1CyJ7U3ArgmSnmTvUE30kryW56
2daJkpgKBCXoskkkMYkjQb5TlzVTxwpbUvzvvi8+8V8JH8oOhK0N+NOSG+VKgZENmgzyE1aNwf9I
mIVnnH+eI8VZtPLcF698aO61Iwg7nyHicLpkO4K+Jyd+a+ESLaU39bSOHgkISAOi720nzWhFPcEH
25TbzLhVC3bHYn6ZGQMdzAwI8Vydf5dypSR7eCeW/0zxG8HEuqmeOJGsSkTVNyy3AIn5S5alkNPz
N64b1JmZn1M9oJc81yhulsX4l1hQRioej0gHvD8GRkLD84mDAeAyAZAZHTI/XdpQmc9TDU3raltK
HA2WB4hodwMsHAjEIsFUIm+ZEv+t0qka69x/SKevOeMyofIMxPrgG25tpq/SepiZ5tr0NBdZ0RmL
TPIbCLMlA1zs9miNEzhqoJriAz4mo63AbxL/SC4PG5/5Hiu8ZQB31IjXyH6wf5ap6kWOQTC6g+lb
i0eQv56KiHtIG5Ei3r4YW/Gpqg8Y2RcxY3uX98elmMDNVUNIUqX/nz6G46c1tYSTCWYFDI/p+zQi
Fh+/o4MYxr2eAF3suT9p4OnxR7Z8+f2Ct85v6wsbz3pmQpduMUCTmy4KWViNgZKk6rvPRP3Yv6xL
mJOOwo+mS+lJJlJUY6dJRtWt7oTcCiDrQ2OMa5d0nimvtTyxyweqSxGM7qdC7Lts9AAL2AMi6EQ8
S5X/mFpVxi+tweJUTj5Y2JuHZwdQfz4wqR0Nr9KmN7YXXZePL6Js9abtBOSzO8Esgt2fK9CPwOcU
IklmETJ94mcsSqE250qQ61sCzgK4EEA4NWwFvA94KYQGJ7VgTiAzOBgjS4QxV6aI8HBNfgwkNKaB
IgJkD/jr3xGvZzr2kOgZH3mHrZ0JgyHKmcTpTMA0H/IoGdlzEvOIrSTQHUTKa8tg1FOZONxx39jl
t4BYp5KocRy+BbfDH0mOu1J0RNRxoHjgwWw4esvtFVPXcLAjpPZHgrGogN4uvs3aSCaoirzJNeHS
hQlM6VzYtASSsOxugaOYyT3kSXDhkPH4T4HNxjYEhpJDs9hzEO2d5/tgi+DafT3bHaw3YY25eS03
hM+EFLP1oL4yOxFKDnWGq1flqVAXDsKuidU78FTp/Q55WeUttQ9tTZmNiJsct8uPhhrCEJS5/Yx3
BWvpNMbDbGCtPyM+vEyVb5ScykFHwivPGsdl5ZWTC22jzZx9ve/ychfawuFCFZObtY69gBZRE45T
4Amisve34AA1FblJHoDdgSjwKoKyuLCE0H8pve/1bWE1uNhMgFxbtjYQcjpQc155NOiyru3AU/NV
NVrDR9nY/Vc2/E+Xd5aq/mliTaNqIJWqQQG78xxAWg8zxUv9BURH7UXYRI+htRTfR6R+1LKRsMkH
UTLEwMmffyxTOiA/kqAr6gH+DivgbhV7VUlDC/hNcR26r4pnTMHk42f0yENuJ5Bjy3xPZ1we8swv
dzU1yBQ333znS2fiEosMymssR4GNhXCNp8kFiYFXyCVbPrwiEwt4xdgTbaTe14e8P2TkLJ2L4JqO
l38otw5dV6RmUGbzN4X5x/X9fMjv+YUBSr/eILVrZ9nLi2kHUtKd6MetGv2eiT7woVrE6/XiYzDX
sQoJMoHJoBStHuv3SrYatSMMnPAJ5G3xV3q5OvAfD4p87Itsdas+Wwsa8mUJacCQRmnbpSgYT8fD
HOBrQhABZFR/jzb/pE+dLtozRT27u4Cbj+KApx3eh6HWOJaE2VYrNxDU1nKwmtxQYOZzzeOpwxK1
6KeGJtnccJEoxniD8GSIgmJMRT/uBoRx8fb5WmJ6w4daWxQjzQX6lewUN4cAkuDO2mu6bAa6odKj
kixt+PziJVhodiCfMj7Z1aJGuD/VUWCyWs6FJEVNsm4lDxWWuvufEPGUYYPc1xLP+ceSu6foZMeK
Oku2hTN6dpczsScL9685+gAGMxROQnaxLvytoHnqp45c5kmJOQQdyKlfudq1teh7PvbFzBqJNrbX
KlaCG55BGEtxUJF1IoHO9i6lXF+kgLaJZTfJQjjUIp+2BknMCX3SVCXNw5PHnFXWlnmUG9jn1hYU
yQ0i9rxG3o90NjzBroHnnuk+PQ4kx0SmJtKn2RhckR+enUZcxCP1YZO17JLF8fCvVlXepYX9oYcM
mBLQGKToT2OLDZARGI8olmziTsua8HxMVdn84FEA1LbhuBeSOIonqwqXhXGhsns/8p3j6ghUkaiu
WtBhHxs+yoD/tbPOlT8LIEvhX1hxbJn3H1e6e1PxvjQZN1fLSmm96t2HCUpgyIXBnUNa+Tp50oVj
+crf6/vSgLAEuxzvwk1GWj95WGfF5oITLRtDX4f26lpbzCuL1hm3fxJWtrT8zrCkS86gmYPrEHIy
WG2pp7NafhYEiKFj3QjGy5sgPisy6Jg3b+V7AFmszHk9fl1lfexE3++rwqVy7kMsorzkR6p6cHgM
sS4d4f8HCzFtc3wSCtE7w209CAPYPHYWfwz22fzz49hPpUAD01+HePl0Ka5WzN5EBMr9ZedwKaaX
lXHtmq4z88CYQgu+wposhAP3MIl0VrsKDvS37R8qxE8Mi2L6rDHgW9bRQwWMDU8QWPMFQrJEfr0v
J1al+aoSr2aJFixDQtaeCiiMvzGT1KG4G/NVaX3riZo5nlCLHMW057eFHga25I6yjr2W1x4cLWQC
BwthVJ5zYU3LIFqHWOMi1Pwe9KSdZsBdDiKJWgpFarrADQLRaiJT3107amJl+MUaAU2Wj9gX3XFO
By8uX3GPbHoB8BEH14fQxVStu2o01RJbNQJTXVnW57nS5vyxaxxBaJaV56oSTVZjl45o3/fb4K6h
k7QO5QQgM69m8frYpopPU2XjdK1mYu+xVW+ZqmAuil3LV37bgriv29tMa3VviYJSPUUaN641y+7s
1BcII38VKDzyFlv3Tgy3PQ77UWtg4Zjq+CDoztmywQJLlfeGAL8c+85ea+y1605O5QDhz0rLsQWC
liNSePR3XZ58+7/kx7a3vgl3VZitggDVc0wPXyeA/9mq88TrLMZXlso0V15E2PFrwr+vV+3FubHd
va3T3fWtdkx3b+jRq+eiQbovXzef88S7/UmO3dhy0jhMghn20MvWCREHBuQ+P5/LnMK7SbZdjZyW
YhyeAdvyAGCRQoa/o639rB859SPiO4vlXFu0E5/YaWPZyun6buNnp5fp45uhIb+Kp93J3oeP2i3B
hhNAIWYFptOhPapOuft4BLs92PZz43dIvzi/2yumEvSqEImmmHsPQTs4kRApVlC6H4rGQxB59Ybj
rKt33As3nebafsThQPOR1WB/rOzuBXYLzstDPlpT+z451fyjcqFAQgblfJnmcCwAk9fOHwwojxEM
x12InUeqfd70on+3IT1stheQmy0xRjxtXmdB8NFMPvp2jQ8T+9799oHH5/55vpfj42bAC4Zz5VZP
82811r932fKWU+21sYERmw8X37l7apKINrLbXHdza0ZZ5zLbUsTIwrGVRAqe7KYPX7tntrUtxL6A
3a43PLpbro6DVZq2cy1OYflh1UNfkwmsFVfU1OzGmJ/AgmdBmPVtsk0MmqA04HKQ3pcsA1vu6Yoh
Zva9aSH5jQwCHA0KjbOompZj1AenfUnfB4zKDRK/a75Sv7FUYZaozmKF9HUYiB7fJLhnJL9uPb7j
dGx4oa+1GdBnrJTBJP/2THxEs2V4L2joyzZQpPn9OKvnIjVEq+Nc8XotxZlWEp0ImM+yIm6BXgAy
/zW7dDeZ3iFWSPEewnTxLIKdoJTC4pS1K+XPVVgtygBtiWXJxTqlS/dS3X2qu0y2hey+oPmPNWaR
xmlc9F0Z4mS8sY2X9f0IfpBDabEHlekddrhwRUmMfK0RUTdukJzRQOQkoqcofqdTyD4rUJO9nLf+
ncYkKJ4MH9UjI1Nh/rdnKiKH1mKFaL7Xgw0p7fAh7wqHfjKIxtDbbvLLanvZmDPwj2tZJsgtOXJW
jFmiy4/GZlGO70vzeoZ/2qMJHwWWY9Aan0khiJNsccKbNFaciy6iWNZTwZzeEiQvGc2v6/EPFuR3
2Jl7ZbsuRipHsryJqnSmCKogjxEG6/MGYUd4H/IpbuyYLk52kcxwXMwuZbjvN+i/BseWWfH6E8mY
PEu3XZUys/NozEv9xafMFz+Jv+z3dRQdCFZ7fQOd6976j3724/keze97MT8SJKEbDmz6ZBWOBa/r
+9+yd/1Lf2xH19b+vchmhi35zp2Z0y/JopaBXHhPvF86x56QrIvP2c/4+9a/V5BwRIr3Fh8KbBcx
TqejBRKu+OQ8vA6jbValL+JmikacxPdBnPW/5iWaOrt9AYOi53/dDO4sKyRYFxEyITTSLf8wT6mC
e5AyvOOmiyDBC5TkpyDZ646LfZx1b9Y5tja5sp8kA/6i13fhTxdLJkxQJks8qfqVgzuG0ap8frfp
LzM1b0fhD1J4vbJGP+b1bOyNDFLBJVoQuvzz9AsdnwTSeB25v0TgH535u/w+sdxT25NK0ExoWns1
Gkjoe0AXVvrBI55vR4vrt9nXefIk3wT8l3h6TCFf69GhyzGaymch4aaTQP2z+iUELW2cTO8alb/v
36Y4+wGcXyca1cijQmNRyQ2fI4jRzF9m4pWXX11L6WwS+Gkrxox29bU1CKtd7ak6daWeHZaqW18v
r6kfPwUovf6qfKxkv8ffqfdogI0vHTrkkN6lb815X7fPpXR/XEW837t1HmR0mJZ84H8e2fZzo/Nk
9mknAe5XXZV3fQtc9v4RvskL7DYCI4tZD1bFlAm98rp48ocFtTGBc0/9W/0cvvyZ+9v8+HTV9ugr
rkP5PHvel50dx78la+5+dGSrNwu+MvDhhy+VoUkmh9/TYP0mC8cBZto+7j3NIvqZGBkaYf96FcXr
Nz+JiWTa48m9srP6fc7KG7GAakvRm8oqcv3adl1+t61ch+Fn9h3MdNE8mV8/VjYX+ncWBZlo4euW
1QrUcMqwVMMn1bhU1YEk8/dMkrrn9sfUsCMj8a46rzL5bboQpZd78mTcp6zfY6wbXAGypTQnwyN5
43GoR9O1zK7yAER5xg6TTAFlXpHNnIbxMQZsVLOxQoTpI9N8XIcb+wOeIRtDo6glutFitIG7xnrT
24+y7UumbMOo+DajRt/8DyDm9SE+wYXPsV189I2AXNcmUsH/fafvCBOFg0SfktrhvjseM9TC5lGk
sFLCX9fxcvIj1ko2PWK8qn8pTZ+uF/0ZaUm/DO6puO1f+OsiF7S0LuK3sHuG41jZw9HsT5n71buM
VeXVw5w9Hp4l82v4Irn/l09DMOnGpWu3/yp9mMg5fOZRXXVQUPhDch1VEYJru+bDrIkToLUcnd/d
v5g5GSFpCpEAlU9diLD7MOCGsHIP04Nlf/We6kXq5I0mdUYbbTc493wUTL797Dh/DegijqPtKGgo
w3i0+Fl86rujzOQxsDTEiGKlfTsDyDfd52/N7RtQDLYm+4vihgHgMyvSAMae7+ws/6hGilplrhYq
vfn77Vsj2klnP/bvwa7VWLLv+Tu/Hf9yA2v/ilIEHwUVxB+Uqf6r8ZzDljc5BI3//0YK2/LMH+Q1
fNWEURsOXz+pd9mElfT8kyRsXHOqMRUODG3hz/jHcvQ4VvqH5OSwYjCub/rL6kywyeG5ldhNFDHd
SLybrcyV27/0KNrb8dxg9rIXKcwK7KidX6sDDT9aKtNa+d7VfQkAzr5BCyux0oRFCLsPRsm+vzUy
MkH9REfSrqaYRz/ZXH17zHJE9xQd+V/1hXUhYZiPCx/mcBFYd16qG+W5vjvpgirNPa892vx++0tN
rMqbvhfEIcdGwVyGbeSSj1Y3HXl4CZE4HHGqWhnd9JizklmVVFlch7Jxg4SiNevAUHtCq14ChAxF
ygccdvVKV1OOI81QPYfBTPgCyjFKqkMmUG6GVeKCxZmyTpQAmrolJzZeTRm2rP8qLEypheKjQ+nW
U7b9H8UfwmOU+aVdf43wal4h02Xfnl1MosVl5VymRuxEBqnPJz16oCW+13ZtPAasgpn+9XNRTZaQ
t5WD4F0ImAbUJ7n+YpIYLN7AZqADU5+pfvo9IvI23SMK78/ThMafPo0SjyIiE+gx6SaoJKnW4tNr
osiaIc5EcTGJinKxb6aRzBzE04oOt91NO9si9m7/kkHQcTngsrexaHzLz0G7kWlkRxR3tiYQALST
iX1+VRrDDnBC6W1o7uwHimhra5A4oYLPmwnbyhTgQdjeOm6DSuz4aseDYoloBL1vPYLesPOnUQzY
ef5Toyo5NfxSw1BYBoCNZJ2S+ouRFAYaMR3Yrk3pSw2t8h2LA6bRoDnonl086aGB518taO+tM+oq
5HbXbiYS+V5kH6QOO3zYeaUIDxOtC1O5+/tz5991eOHsvsZOfI1LErnyQHCEnR7J/vz9UkWx+ZoE
wrMuP/9Dvil4Tzvxlen+5mq0nIklgEJ+HcDq10zlBbd0Yd1naUAYZXrsK3/DKbwI+7gx6F2S5Yqp
L4ukZy7f47b/wgEQXnji34XnvNpC2pr1Y8uK+8b4emQwhE/I0YUkzlPTm2e3EoOivya8VZ/mM/1B
H7ds7S8ozQV334/UoHTKZoZTnuAFL0WpPPz+eCX/UzyD3kLiFVJQlyz6Su4RetBl8L9DHmEGEklq
OnB239mMENaHER7eN7ylz33ZvbzWEmL3sbKv7KmsgjfIwoUjfN7LSVDmIE4VsltyynvdkYsLq0Wi
dChbeaSzTfrb/oUrVfh8dV6/ZxrP0oPC8XL6iXQEAy/0csVpvb+0PiW+ErUEhtttI3WopYqC8n7v
35cjeDmHunXWkA7FCpaNHZay4K3Ofd+utlwppt+cXUsntWtrij+dpfGns092x0f4muC+j349EiYI
M1Effgpz+5eJm3B74beGXxX+KSsXkoUF8qCcZRs+6NdgO/OqMy/yq7e7iLwma3+GJfFIWB5/Ojwe
ntWma/kHK9zrZphtWGbnMP35VtIOErgjsZsK46yjHSvzult+9reieI2zhgoFBc9Y8KVWlLCgUsol
fN6v/vR48OsrB4kD8eJ1lpXroNxQVN8agsT92r1ND30POPhHEYO9WDp5OfvT2h9+lj3fsgcKJGln
Xwk/KSxGYFZ4FcyfYUn86VFlVp7wvbL5VxJZyN59mcxL614sW/KHQ0Hl5Qi/TXZhifvkHbfCh9yS
QfD06yVexfDgVxdWNfvXsDge9nKPhN8jgQef2aD8LiR2nvueoPZeGclO4dWez3UnvOnsSRmFF/+K
GV7IPUzmlbIjgUnpor8duSPDZe9R3fTD94XZKqvDUxIkG/GqRP6Okt24aPO2fjWba0eQ4+tQAvcf
1X3r3y0ZKEJ//O03GYe165ldX1ZhNYRvde/yKoqEDjc9F7zRxOapMRmiGQiREv07h18TfoEpxGNP
O6xX9eZAcnRGEweK3NedaLDJCm68vvzxepe3SHV7pXL2qJe6GZT09af0bv47L8D5Xpm5aQPnfvis
vLVneP1ATPa6L4fwK+Lfu2KiAkox+HqWOJ8KdHOdmfTEYaxs9sPrUUiLMTN6gFxh0FhEi47jakyt
Wob5nolVmCxfDi1482Q+8k5Jf2PmL9q9b4BkCiRlciQ3moFJT/3LOiwkE9rz1YTKE5b2X7H1eDeV
UJ2puWwc83jQOOrPs4GAHraHT/KDz1Dn1H5hzbspO2dpHON4ybWfZomS96ltioLYmgfdqy1eHUUO
3i1rwIjgGc/7OR4gl/IqT1/QIM7uJF8XYe7ha2QXNoJnVXNwJtYaP2cubpJ4qbMkYUP70xP2xuRL
WbrpV4cLx+FY8hIX0nvnUvQ79o/gnodUIG2GYnruvzxezSptf/YTZub+wsI4CxJcOmHhC4EoSz6D
9g+81ILPcCf35wXedKGiDP7P/bFo+mmdC2pbMXN/ntBKuT+POfwVlk3hfaIUl18v8OjtV7mkkOHr
0vYrLGiKGkZSGoBh3NZM5d1+ZXMJ0nurI8w69ycXeWX+3FLCU5Aq95f7kxP+uluQiffdfhVHCudb
UGo/ef71Lf6SICyGa5/iFxevDwu//79SteNF9+X/Korf/aXUOuh9Qm8zTL3vvjY2N6wzJOJ5JUX1
LWAtJG8+uSkkMHBe67l0eTaupf7GjSvMxrm6o18H4xXIqLxtpzeFebx2ouq5FylikptAZ7HclU74
7rNCWAXuj5tFMRqYwlaCxLcjhwKv20UptmidoORwfRdnX2hypv7aLgqnbgaImkhqF8p4lsNw1t5u
6lGIoFORNuqGbA9j6K6yjLcuWPbBDubF6xYBXO2W/rktJnMxrxPNJIr9VXP9dhnnz/x6OGVATuaY
FvKL7pKLAil9unqWl4cuOqE4bpZt6QgeZSOBfhNjD9m9F+khB3iK59tL1G9lgg1GlFUtgnz/51mP
lqOz4hl3/A/+7GMN3UAEYX6d0nLJ7WndT/CnsDvadTaZaizW4whza26uhRScWPIvVV9Wz5PDpTLu
Zx4Y44pXcWyuHGVbOyRtnUMzA7QqPvWmuMLX3Y7R/sV7qV0309pDWv7s35Aa7i4VxDRLYa3hKfg3
IWhIYVaJvEehmn2BGKBiYPUXujlNwCRSiLQXSWbAVS89WFSwR1tpytsOX7zKJfC52pVxOZcSb8mi
4jRiPV6aE67Jm+LlXEcUdMnlAwIW+7mv9G98W2jf+olKN9ULCC/yDnwZ+Xl7zB1lU1jZ63wiRKqu
R5e+RjrWF5/3tBgwhaASr9Nxh5+PpM/SMVqNDZOn6m5TnmOJ/U3V529bJuHPO9VjeZbABFFadIPK
s+hOcCBhWTxhSmkmKjyJuPBw8YnDzhgDFVC5eOVUyXDYe4tfayAZKKoHq3Ksnv2JQdS+7Y6l3YCi
Ldt5fG6BZXizYYzh29GcY8ybxnq+PddDBeFluYqAkPp7YVu33CWrVyTZhfsE29J6XR931ige2okJ
fkYMS7uvJOCsstT61OX1KKyZmOhguMcyZowak2WJPfrdiF19nZqXGlDqrsy8M8kC+/zoFLuaIkww
RlEavj2K6142mz+zwbLxlueb19Q+Sr3HJuMfc8A+UxB1gz63aOiJBzEHREF5w6WusOdrbXSly0cM
K4bzBnsJ/+mikXxtu7dN1I2dHEXuFWFKOZIpsgzdBoYl3pKluBS7yvotBg3I69yKF+dwhQGicZiX
DJIYfAxzfDVTURsnGiepchWomUi2sKBVSudj47Z6TpYzYne/HU70jxHec4L2TiVNTOPJ0np660Zz
Avvmb8xp09OmYERD5ldik/RnopJlRX/UAsUTGl8HTi94WX8GPJ6q3MtunyidDrVIhQeHqMiXwpPP
Sz3dWX6r8JQIdsHAvdorF8cQvswy6/audgfJuFRwR7F5nBlJm2nY2TmC2vzyLZYqyzboYetyOlvT
Mc9DH2xssoxmepme/3Dh2OnXcKoREkqHYgkDfndpak13HuVNLVo02eoChvzJV3CSGpzoxxKaeg8F
O5CnwyfcMVia3+fFYwqX6KF2qd0Mdw4aBlnQFGdust4r1tG8kMQGLNzerLJYvM23lasR/RBOqGKC
iWIXiOWJGjFe3twmkt3H13ZK8b5XM7P6pcWDM1c+UqFcSkaM3R6GrsmJzyNcSV14g0fB4PHyJrfa
ROFCp8fza8zIluftlhkl4wVTxjguvEsxevpaf2xucN/iGcS7p/d9J/l+aj9RKX4eWk3OaIVEdUtY
2bQSRdHPpztWbkqIkXYV1aYI7bvukFqLs8MgZwfZm3Gg7oM10jLT672lJvHmdR1sIe4jPTlGMutw
89/1iX10ZuP/kXRmS4oyQRR+IiIABeFWkFUQt7btG6JtbRQVUVTEp58ve2L+ZaZHoZasrKysk+ek
XDYBteGSpPL1DVmun+7twbWjMiFACw1P+3qOUF3QSVo7+riMCEqes5vfbLXfdmIzaZpkwgp4J4Pe
7paQmiOxTUlG1mT32SWzVnbhVNPnlN2anYoRgvTs/gHR6h05ZKaEXJLmX6lX+4VDtlASShwZyVMA
jS14iZ7PAFJGeA7Lb3WiT6x5fpdIsCoduFBsbZkvoLh0LxNu6m/wFDq9EO2UIeU64Z3K2okqVxR6
jMlzCRihNuhZFDZKjwYRhLXl7LA2b2Jep/Tl30kAN3iGaZUegPBvBuAtEA4cVV+MlLoidlSuFLI5
zbziYTrb6cXHDUCx9t/8bGpVuLWwNY/DGAfwAYEgBRWczrmc3ZFEPPyoY2yUy54vcuae8f30H/HR
NeOujvoUibWJBTdAkOeg7oPjZz07PP0mO5zG563sw9yCpr0Rjb0iPyXr9jbF61txG9offe/q3n24
yRQAL+O6HZ1RkTThL+6RhXPPiGP1Fk2cz/ZfzAeOjf2erbAHwTNdJWzBl70+dMrfQOE7dWp61wn+
tJsPvk3CgltSpXm+tCiPdOW2i6tY9qI5FZiiu5HHVgymlqjq0XcMClDACxAWTJvt6JmeF3jCA8VY
VqhARAVBB+wQFCrB+bViSZ4zgoP+CcSD34zzwm8M9DtyquxhoYLRj4pBxKOakJ8cAJJcdhWqhLTg
Ii4TNra2CdSHv1YZmx5bvLMEbhT/Tk+pMt2TeYPBxsk1SglC7TTnC4rJ9XOU72dq77dGJeajf1m/
wQ+8JyeKDhrYA6llXujGLLe64aAZD77eqtPCKAg0Gqpt9mHqjqFQ8K6AU/TYgmYTfsMu7A3c72ze
AvCHyC+7odxUCVIMPdLZSfaZXGeL+612DShQT/nVqSUdAZqG+nkEnkLkmrx8UwbV93ncjtf6z224
tqfc73tc1QS4QMoZhFOZUJl5nhsukC+PIAALZrauhT/WPXO460XjWQppX3OY4YIsgJ6ZDaIeYFT/
x/A7l2uC4cPVqZr2v6sP3cvm173Lk2e/rHYDfmYYu4FBnoiQNDRRYDOF/BhmyHdifJeEFxEKCR67
FNCOfKUi4HgK6ulz9gjPC67jA/3pwxJpDtfUGk8wmkmL/uOIqX86vWg/4HrBRcyS8ECqihtYYdic
2f+H+PIs22+uLq1g41tT1SD8nD8t/J7AyyDdY/Sg6LKnP/aHsFkfQmoYPgEo8GXqizmOOAjU3L9x
eEDJOBW4FMFSGLG1ffkteydxSeMa0dsx52xzMF24xJ7sZ4DlRjTArb4PlKS5OHiuWNf1SKeWL+IW
z7uOxZdCcj1iafjLq4eGcEigknLlONV4oOGwuTqQiHqtV7PSlBAuFQeRtuFpyDG4c7lgJc3Yzsla
YeMItiQ2RIWvD3N1iggkQNiFMHR43eqVsmdzMQTsbFJ+4+PYcK8/oPSGdoJD2L5HddSs7v6yyPYx
qVhaeJuRUevmbVxOHTWw3XKajyrnQTnL/ej/StZvVMwHC8prO9KzFUhLPJG9eMSXTReQGW3SFmx1
EPQ5HoXaWlAq6JNt5SqEOj3HhszX5SkajUgpstKRNM5EKsMpPNKmyy6uwPXqMVmdpRlfPYqLuWo4
7XLw7SXXDBRyjN67d+vMKdxbAh5O7sv3mrU/rr4GkEn55EerJIffa3MgixqeIht+kQIm+5vTiq+K
ml97rG4Ga3roF+6Ae//jqJ2zCsYGQe9lu4/xhiTP1/iZn7cNCieAC6UBPe2+v7WPS1ZsYRXsOcW6
SmGZe7nP1EBDN7L9Oj1khEfXsHPf1DGcM05I/k2mlb+kUHzRjp/UTsN9QvjVc1QlUSkPVkbn/riw
oHJFppdpxPXfP4grqzfqzk4JG0TH9Q5yWyaRwu32w76ges86bSiuu0fVh3GaE7JRjM8HoDRtqOED
+B0C0K+3bzjx2WI9u0iAhFxxmP4Z3QHD46cnZldNqjztjl+m/lHVH0XhV3XqGMBLbqd5qWRtR5G4
kvX6KDV3kx5QTtZy8zSCHhwkVoX4JwDP+5FFcCeQ7Sa1Qdit3jmp/TY8kTraA4UJ7ysUhN2Nap7o
jeySFuEUoT/PAwv8/yU9V+tSWx/wSNfk+nl1e6Z7J5DmC539XaokGgq2b/gf7xFByoVCDeoO7/5l
PyPi4jfX4pvTFCHi7Rid86TW/Fv9odmp3qUv6I7f76SnRTq3P10T2UcYubwXtaaQrrpq1uesu7+k
92aG+iOXcJcFfFPDnn+/eQ16MFCTFPs8rtneenamz+sz12LL9+0IDPRLoeKyX08H/fhGEWWe1drU
pC4DJ3EnVO4B1DgCBBk21Nxra7raooP5tlc3sukXgGYsD/ryBu7zgrOTU5o+NuevqJ/bDvx4/cmA
YwIMBw84AiycUEXB2rM5UMMEhgUQ040D3HGuzy/QFw0SbWon7Wf1+2jnnGuPAJ7NgBCRQSkISb1n
pM+5CMYLs7WYMLwMgE0OlS+CbfgYlC9+1NeGK3C1Iue57j45NBDyXxvYqoXVgQgTSlXOXvAylB8D
YeOjnviHqL75hHtX+WLT5nD2pLqCbZQQiHh3AqHymKhUm5Yfjx8iyF7SrAvxYb80CxrE5pNdoyyd
oTonbM0pwOBUQBkzgV/n9Qs5Ir9rhzcSLmtf+C6FmilSdj3nSC3bE1wmOEuqBSBPgP9sqHyfP9W/
4eZH3WPYsoTHPIMeMQs8mN/wY9hRu8mJBnAf97VnfFpnsGy8J5VmLqRjn9oX9L6DpT6nDzkB++/F
HkKZ2l7DpnA7nu+dDmE5GLaUdNydDgdyQxPpREEb+TR4mGDpMkd7UAToXNxd9LGggeWd9nKw5Fsw
WlyAeIXnz6vGgULIqbuDD1ddPRjalKzPGTQmhDQRWEbyZJBIjdFvqoW/9LHmJzc4wtd3hBP7rjar
T666zVXvPmBswGySn3L4u+sBqDPGVm7UNWVfyQs9RccKDz51fMMnjIqN6xehmlnu0T8sc/7fd41R
D0aKn9fJfRGcQIe1Ur7NsQK/pOZCicuhBI5naKgvBnqtKBYIGfW57yo931CdM+RSz6lmuxX0q51w
WOaoVh+ix/LkGfGDXDuZ/GVvMKw2HRkKYk0AVBDa+EQ/A7j9Up7BSN062AYR0/Su5eh2QcN5WOWY
sAtZ+PVORsOt9x68soe+e0E3BL6mC3V7zrkcvXjzim/cAA17D67sAPRDkEXGa9tfPBi8GaPBCA1m
91WxU9d8ZNeiioHB6esbCiE5HHGQRDsdTE0KMHIqah1rwfzBb1vF5pY/aheXAabtPbg+IRMi1bHo
b/+39EYGAaCB4eSGc/RJfcUzZpmH1TmF+c6dRiL9Vi5OXLpSWx6euMLblG+3SN6zJ8Wam/0GGDwN
vEK6ui4SOy12+VZLsad3iotHEs7c5oCsuXgL9y5FZOMf5Oo4TqzLVX9rEiNAu34f7m4xvO1dlpNU
6g93VohWnHtMdmARPutRPeq7O9jRYbcgClxDhrnMxx0ItbUygsznvil2V2V4izu2YTjxX37z8kHX
53kwgAKTQla4PSEU2ur1EFy9TgoXWTIuWp0DgmAPGDYWBvtmHd03/L9qnFpz7ItL+gqM7oH6aO4G
vrSVFoOjL+ev1Z3LWLKI5H+UoIiK6ZtnFiFldVw7BZCRwFtaQmp68Y9R5cGrl9wnHWcUOoqMyRaS
Big1u18qSQZwMErhCJwOKH2etsCA7xPR+bxg+e8L8gXDln5RDFK6BuBfc6wRN3KpvjSZboiSjs7B
kubl7iHAw9qfhtf6z7kRnMBfr8BV0oeaW8Z5f31IYFX3B0s8paY6aj08XUD+j5h6H0mCrkXXx7MW
6lrPzG1HGhv8cyl0+toBul7hTz9pS14NS76RCg6Z3zN668EMptH7ikfYUOfnWY52m2uuczTv7iuU
26AGOi6piCCtxI3/0h4Mz8kz3luiBGfBUt8w+vDZQ84vn4fNMi4Igo/Oe3UonEsSvmO26gmo2ell
eZieJuX8HT8SI2Yyfk6Kuz/ghahMfS50MhaTRl8fbFjELsjdWa65nx2yF0Wb+3WePVGaM7P7imGz
BlAnLbXgunxviimGgO7cLl8fk+KrSRpY2y7TagJlXdKLe3DSwgb78OGiuBiuZXA2Caih7C+Pp5Bq
kycKGdDLubUHQ5qKagM7IKzp7ulHHIcSWNlzZWZCQ6bFUFUNACAQVK+7r5LwE+MOKq+YDlIofDyS
qkaqpbnHOq7glITAX4h74P4MKSudqQDG4nukZnxuMDPB7GwgzI2NGMlyaGR2oOgD6Hb3LlJ/Sw3e
/2NY/46FWhvMOCIBBRpYwwKRRh46s4UvnIXfD1k32AI0xsqQzyY99LXW/9eItahQFrh8il6hvu7N
lNrHL1Qr4PxoB6x6aR8xx1uMe0cSeyWvKSD1qhEUqOIXrEPCDIUOQYapSLsn7RovhPMfpBRyxGq4
J2cRIi0RwyP9GiL+FwtghZk6sNQZg24rkopqO0T9D3Z4Jum1Oky14P0myMKKzNI9JwPWw6TdQWI7
FXj8Pd7Vgegt0pgE8lY0Dk20K5XEQIJT98q0AVdmTqoPO9mnhq9FFzjJ3tF5nM/Lj8azv3K4lJQP
XC+1ZL/VX0/eqGz2kv2ql9TwC4ugY7mpY8YGJ/pY99I3HK2ZOhfBBTINAR9MjfS0YnRhxpr1UkFi
k5fJPUizPBkehAfyMSPF1OxXMpTajAVnhtVKVil5gfSwtGeUPNxXlMOgy5iK9uEd5u+C/4oiYh6e
0YM8BKKgakFQ9EjPiAuKQV92ecYStVP5OHxRCxQtU8rYgUz5bx8PkNCciqVwYBXeN4iJTo/LnuXd
V/XmtmH7KzhaBoXpGDOUJWSG2OOxYHi+TXQ7nqSRwclsi2VL8JGiIJGRDQR4QC9UHAe9Jb6LX6x2
8ef6WieoyOpVvrj9b89WXUMLja2u2DjB9WdiO1jjXTxAPcLf5Ft7xofPQyvTWwyWFRTTrmfc9N1S
c/BFKI+4xgxPjVzHbDBDMaRa3WNoyvvETQn9CJ6r4xLFycOX+JmVkt43PHNlhoclMTLdfrI88PGY
UYHPt9Y48UiCDVQpd+xg7GL1Bvd+p66EuwklZbvga/yiRfWGTZZBwDBVtk0mMg+Y8RkboAyUMXsN
ZP+sgmKsQnsErwAXtVMIMwihU3Z09C60qebrE1MovVQkX9HtmkD0HNjLU/yMRK2UjPGkN+3Pq0Cd
KEtip2ekoe/x5ltHFDxIxRKqI8dK6emEtODdMZJ7pE+gOG4+uTghpVq477Pf/ZBHRkDgjJEj3GpA
xUsQSORszbkrsrhQ4Un9yXBPaneq7Pa/mAlOPx/fggF6oMrMgq01gYg4QFQSDRGiHsI7RGZJgHKb
groK8q/fElr9EGBf5W1vn9bqMEQzOf0Mz85/EUFA2oQwB7kSHMIC7v/kHmj4D3F8UJ7i3I/TmnhL
3NYt7onzGOshQiMx4QszzMSJcEuevZhMO7XCN7cuUH2LCEnBsqT4BheTe9TK+SQUvvuhkbKBBr34
HQ+oQ4zZDs9JOZfdyArtGVUuu3dM1yjumdcexUMpBK3zK6sBKVQaRiHfTJkVEVkyRFreED6eg8Hn
JTWkgXgBPENwLkb6/Bm9yXBXKXQ5YyXqcfFy9bgQvUWnESmAiRXX034MYbGvKo7gZurkMMlTa3Zk
J033PjA5PaVy0jNTikQS0JLkaElf3BIQnVG9VFddAOY1LCbWzJydkl74Xquc5Fb2AipUJJ/X+6VG
spv8qhrcE7AeMAuTQIhvSRtXKBDPC143yCjhyvZIwfenJrradqCjJ61l5uwRk5gA2RaSd5hBOROU
kbQPNlvyGkp2SpSwWrarVtLGx8ZBhHrWx+MmNi0iCVGgsjjUA+iauUepRmUEMXDwJF9gTzklcRGW
XgP6lqA7+pFPhVCbojmYNFGyy78GcyW+Blbaxte4icm5PKAVGpqz68ZMKSFtHRt276THvgSUiNIP
CjcoTgECy7ttKtM0h+Fq4r3p2CGovpg7FtB7RkvGc5CVy1MCGn2Vz6SpZcIXutUBTA9cB54ZyGUR
GUUmT0kGTEqJOjaq3LHJ3VAZvHbFXJ5pAocIVb/gPM7tghoBCQ3ztJiYKa+F5s6zUvJb1NT0IM7s
YspWJxD2RpSidlF/qieXQEOU2witFLweU6SvZICLiUjdPeIuQO87bDdqfJyrgf43cv344jGOwSM8
bMVY+E5QR6DgPIilwybWsoZ2wIOeHaF7dbt8BEdIoKb57pVpYXOmpniweK3PKIIDa5XBs2YN09dq
kDEH3G+Fj1VFKgqVvcfKmgFu3C/vOK7WQS18AXzSGghAMCelBZJXlPj2XNsWZOz4E6gvwh/Si4mS
0bWJnigeZLy8x8SiHxtmpMJuj9yPJsZOZTjt0EzfkNAdLy6lYAMy7oPMmtlB51M3Dla0WGnZYKuF
59V5dd1Q9cWSMNPDHCAjr8b61vw+OUXcr8xr7hj4NertTtE+amMROb+ujDXmHTKSufQzkNTf0++N
eqNH2PdqLjFucGNZbJbnVJkrFEFDDj+GT4HFls8G2b6PWahxnUB/xXNQ+sZuulgm67ask7vfj0tZ
s3MlY1jAhGpZ57fIx9eoiyNt+6vEOieMdM+KaGJQxM2GrKEscIufGSF1CGXCglWoZrtsrrSziR8x
wMuC8u+Q1i7zVBkbIXWlaZ5SEJC0KxYzjcBwMzsTVPTSCK9xf9Ze3P4MCyjd05K2YEWrPZ+LzRkY
obEWvjEAZdzE1qyYsGoTa3ZhdOA/HduL/4/neymGTckOxRqPjSwLitaOm30y2ELw0ziswSZuVi9C
ri3dGKz5gTUbQEPBEiPVubAw/o5hNtNHzDIlD7RVtnwF3V9+sNJTLYSiPGvjdvW/ryw8QVrLcFw3
QGj3O77UrMjX8+9+Kd/dyOoHoiuLQZzKAzezhJByZs1wRMsy6fFie3Fd7ZkkE7M2Z2WCq+QBDV9R
1tVSGkcSN4Zxf0HlvAxx4RrtsORvcnzcg5QpfpDmhi4zoowpDcDPrHqZtJ1SlfUJd1nMUfecUmIW
qTwAbbOMYJ15Fd+pjK8ilRmWySXuTfZj/hwzqLTmCmZc/CG/oyoGG8JDpu+1/E4WuQwyr2YyizkN
ie2MK0bWD+jzdUXpbweOVQn3Q3mp2Jw4t86/fnSwiejTegzw2mSFV+MCfjYETyZKgPWG0H7IfLN9
2BwE45anKe7Bk13gOFHBQTRHZBn78Xkij6eXwTWGmeLCRL0oB2SssKVADAtblPWM6fnwHy7E/SGq
Ah97G52p5pF2tkGFIzrwKHxcYgVt2BtRjhRR68eOwa6BqWQPdgEuqGGRqagcvHl4Jdw/dP88nMpm
vlozSvwJD7pPFFxBL7SDNlICYGquhqN48Jqnr7Fy8VJxF9XjjoVWjkvm5rSkvCgGuxP38aoKP6N0
ZWpwZzs6ZIgdjYmCJkiviEP3T6NTQjFPw9IlHV4lBtsfY43D/ZtABlN2ojx6hranQWoLKf1MiNZv
no03a6Li4796evMLD8glwNVlfYqgsVLsYZ/k9Ir8Mrs6NMLfSLVkh/AZ0QwPPELYRSLgbrB1Hqgt
OKT2hB0XTsoKzUk9KtIOSWmLVxczg7nkMpRKcmwCS+EsT5ZSSvo8PTYDhjI9pYfFZTzwESQLC6Kd
CzLipBuifVwBjb77ddIFxRwkDcU6HbLcj5jriWIuNkwtKMCJdtyMlURu/o3sElsIwl8CO8Obh64s
O3xTAL/dVMIAkvzhOawjuZewGSNlXsAJiRsjzo44IEzlOS0Vlnd8Kq8cn8dNaFL+9kxUHmWP2eYD
nDuelbWPdroygbY+6if592Osu+IT8xn3QY/xLcWnL6VYROW2RPaJcnoJbujbk/yAv7sanz+qsTYx
Fpfgiq+Rdg5YF3bYsXFSZ4qTTbVMW/dYo+J79dk1ZknLUm+F9kPcCAsO+N4Kv81KNLJByOa95u1c
EMX7KWU5g8iF9FbxuN3Br1MZDHkRA1gRpDGzLuWmrpQHEjPgaPgLCW3I2o3A33hoArHFgLqP+hvq
Sm+MiOVpoz1cdUIt/OQSH7iFwkbEXPI9O/xzHqAe+QNLJhCPiX4CpegHJJD70SmENyhoiAJAzwQc
tPlE51MD3kX7UP4CAHtAF8UKH0SEXBbduGvCNYWKd+bcxE+lhEAJxQXogbnhnpTX8pVGjMwIn8hF
4qToJd45+PNyAX3rgv94eGPLPo56H74Bj22HlPHJZk4w0huxcvw9e6OYVG/U57FEdTDdK8wOtAIx
ZgvMFUu477i0YteTX4rXSoD6wMn83x5aVp90nsIyWq4wIv9B9l3w3N38MzbMiDKIfWBALvxk8SU4
fdJ0qFz4JttLcPP2YcXOq0dQwfbc/qha36Ha77i14F4JT0L9SgexGZN6wePRdxn1ffS8EHqXOFhr
c4qO3CzLyCCg67eTHtN5+JHRkDm0SQi8I7LnZASYPfREIiP846wT1yDTIGYg1v+/fSp8JHSO43YI
lF3GVQnlXz7hyldxnnSZq0Umqv65CQdDTIXGlfhH9Q9cNPiUNdPTm6/wqxp1gRh6SVvY6xlPaZUM
y8UlpRzspzC1sNKIlSnzRlIQ2QzMOhSoPBuhzAnuJdonf16bhlC/0sbonnsXlBvhhPZ70RviG6IS
buu8Qcjcr6Q8Q+ExRGYhPrPF+YvlTLuNBDS4Wo9Yjek0yW7L42SXtuWT+6RPWMMzdNwgV1reACgx
oRSjQG8VTwuvo7j4RcjYbzBNWT3SHfY5/kR5ShdcidAoNPZsxskgbmAbibmUZS8jQ8E44GEhMPrr
J3kheRlldeUI8I4v/cWSZXzlp4BAAkFoXSGel7lhzJkLYoTgvla/bp76JYEqJKGsD2kAf0t3JVqU
78s+KD+HJI2LVYJKjPrvdbSZqZHpE6O+eYffjt7QNcO5slHgsn5K8ffwN47V6MatFO8AaLNmf+N5
R8zn/0pnGNnpLr/Iq3l8REbjwr15L+pxudrHmzAtoAdDzRcFqwYtTlQ8GVrpARFUKBHtnYbg3kgh
hgBqpM+KL65I4pM/Nz464fMV/kQc5NU/Gu0j8PzfHZvbcg1T7zAesT4lkJUuToWB/FuYf3bdxznS
53pXs+UqoQ4KBSNQPFnCON/gaTqybuUZ/3cPWe50FQaYADC5ODeG3YSNeySWgZP1+vwM/0HT/zZQ
RhL58ej2dRqJ1chU8S5GhEXEen3EEA3tkycEfnQUugOWVvY3FyVbvckZhnAQY0hl7mTV/o3zfhjc
dtCOY0uyLdKMmDOtmBQon7BYyTC6WD14WkythxQZs8/5l6qqmKha4kpWHePcEc6YGxDFX8AfVNlE
ZUXI9sORMjQh1wTe5Uh7MtrDAsK7ytbHFyWqxtnhYP/W6IAoB3hR+mekEgXKuuEoT6NluOWBMpKy
75+fzCGDRvQLZj2gaJSJ557Z4eTFc0OWnTxNmi7exNw8OC3+eZXAYTdrkYairzLlCs5ExlxllIsN
USRmLr5XtpqrGINBr+XU0cKFw6vqRM5R0jppk7RwH7El/N4uUq/FcLP+gMrySxyXzJwaAE6VUz5h
KjgRQmlWTr2TNcW5kHU7kB2HeJ/myrjIE4O2gcuijXnkPjq9nHp3EzPqOJHyTMZRPsZWIBYn3SI2
xkLESqiCOQIjpsGcZ3YcYfkPzRVjksYOQimzI3eN8I2csIhq/yJag7hdzgPE42XCOUgb8S1iS5KJ
rmzy8hcYlhiBnJSwKUpw8DeMI//Qko4Pi83KMDMTHNppOJOBzVm5gwVwOktbqod37H2yhSqZRLYt
oZi0CwPlMxw/YOUVP8OCETQHA0ZEwsfEVnglcyc9Z5jkhCSHB0rS2MKlc4VHvoU3yPBig0p4mBCg
cxelOPv6b2P4b0cyMrwwpOayx//+fLKsOxlv2WMZeh4kh06OPdAFQ9IjBsuCiGkcs8P9piy9v8ML
TlkOMtQj/uV2ZJLIreAf/zdUwgsZAtYMvzDYfSTtZ9LlXcylFOZD+8kbeOy54RjGSiEc5BkZfTlM
itqVBhOmcpOe0F16T/k+I8KY0NM2sHHAJw5tUAqEAoZhLvibE7PIOO85Rfxts9XfGOUjwlZeHdxN
4UqhKSw5mUsG+r9jICDxqemhobwbG9cunnyeOi1+ysaH65J1LZbET/EdsrH8Py1h+TSeJvxZ4XPH
Yvm6s0OL7csA/w+M6K7XLWTBMYp/+8YVByXLW5zshXPa6ROVKQy440KOV0okA7JIBly8lyxA6cz/
3UT2fhsyryFTZnGkksaJaTCkWAd/wCRkZU8wI+kg76FIxBpSYMSZaeA37BPYokg0sNmw7nkCDqlP
gkkWKAEQ3lmaafPTv4iFKfjLeWAOA+Jk8UoqsYYcnWS2Sa9xZmZEZdbE9LArid/E1UqYIOuDRogn
5O/FebHG/8z1EWBM4jZ6W1JLdADnx1eJbnGBTLS4LTk6S8dxa4ZDwk4cAXEG7oMTCv9iBLydYzmO
heZKf4lJ/441/x2/tEuea+WQebEDEcGxreSbJ9sK+luUnrDIsHbsMaHQ5P9Kw1NuyWK4kGbDcvNn
97Jm5Ul/RhfrHEDF10kzxU3+dwTYzP/+Hry5bFdsZ7KUHij1/U3N31lfzB0j5gAvFkKeTJwsvWZD
ldb/LTdclhy2cPysATa0mFSb+AQ+ft+zcfHGikJgsUl8fiuHlb+oCcOT5SRGwf8kgJV9V1KjFWqN
vIUp/tu9qLai+2xiMu9U+rE+dkjqwZnBJ/5cCTgfOeNsbn/TaG36ASEVI0eOGiORVUFLGTHYM1hf
fEcWnrh8GUgJGv5Grdr9t+DnTnZdzoPuiaBG4jmJwMpIjkVcXoUwQcDjtQ+7xgdiPQVGmrHxnhER
6kP2AvEcOWps65bcuG03gu1hTj6bOIX5kTpr4TtQ4ufxg1Qm/IOXlWzAZKB3YPp21SHqr8B2LO0F
/ga3iqgGkoysHcDpcKO7ZPCOLmUVH9BucZYaq6+f6fSRu1V0hrskYg6BLLUDysWje19iDiPbDz+U
J1xggOt0t/fxnaH+bYeEZ7X9eeTOyX9/UIrjnqiSmhf15935pLLqWGT5wy+/zUkN/nRs79RB1FhR
jsQEBXkXeCb3O3gJYNoc7pf18kaGAnrzOddDvrlq5xRRUPdyQbtKNKdv0dF9rHohrFSw/C5rAmY0
cAINrZubd/8uh0v2TtxETjzj9qf7H7i+WPrQ8DrQNKV3DyQNUHenjDFBME3hdQ2otttCEKS4+Yjh
4dwrOgiTmouCrieHoWwPxzhFHVRbAfCmGOY6hkFdoBEPEj2vY6xzkr7MqTTRwUKsIZkB5pmgqdMB
xGWDPHif+WxpqSPX3kZkN12Ie1on4mwNmYLlU/+7B87qVODrCCu+z99Wcl9r3HP7EvBRlRmoX/r0
lD2WYHV2ucud/GHaPEfdF5dvYDVnJxCNqjNBJwMu2A8qJdFY9t4/8KC/AWFfgSqNeBpzcBgpPzAH
12CvgARurT6QDOBgH1VY793mVxluecbXNPevyPFSuAjhATj2ifJZZvXNfd5H3THgFuILSgnk405K
wGB1PqoWaCyi6mE7NmCpd2Iuja2xsCCOwu8RZm8HFEZ+6qm+R4d+eAXlgOTNS0SnGoiJDkIEoXJF
HSIWYEIJ7piQ01JucBoZRw/+AeCrr9GpGi1BF5XD49Ddh3CyQw1uuAVkXOCDIEpokciZtEasOmDH
hq0Pgxjwc9j9gSgCOxABkiMvXnGQCvT0MWQNImYgGhgGN3Xv0WCYJAViok79uX8REVYcpkndmNH0
tCMVGpR+P0cTYviANA7BZfIzIFbRXljznxxK+n5Um17vY8k9AFLcw9MSAsYGSsjFzTdroSwj9fwU
ktcefF8Idva9gjPu1F6wWinKpAJ+MDycphQNAEIFh30dq+4rNVfPL8hzZ4ZffRTjDtg+SpDknBx6
bXmHOZvUSZ+Toa6F4LZTneLimlfPAIAJhrgXuodVZaFm7pSDUal5Fxgtfu5zpsP00dkkBFvCK0Ci
AHEoMNAtDJQ+IljN7yGFhZ15RZcHrgst6rE24Sl1y2nbevOT/8sFzr0nKkiwajTAA69uhRAqugnj
828ljOXnk2/+HmbWF6SZULsVcHzx1vQKUHpz5ColZdfgcH7bSRyRlKX7YS/E/5OuISSGkA5arg0I
ZEzoTA2QsEe/Pu3CVxMNOtFIfwoz+0IDXDK2PcrngEdwtc+9NNfbX0+yRm2EMuhg+5pUP9e4WuYz
PT0tOY0Za17D8UmFupKg9muA2m/lwU5HZv9tOIcVP4KBjUWU3BSRIgKoaU/ej+BMwQ5QQ9Si6VHt
Xfz24Z6MoK8jIOtjeEkjonuXtNZdhGCOdab9HLovOFbzKYXNcnsj50I5cbDyOeiyAQAmB786Ke0J
AJ3mewJH/HWmO/gEgK5Qc8DpGSiqixgFeh5olLGlKovHpvbJYJ+PYK4L1wUWN6Ct4E05US312mEa
ofX+xAdM6p9K8fTpfcyQKmgEkC63D6POaUVfA9R/7TxdVHDeUMneQF0qwhV82WhhPzEpoZxD1l+G
MdyJNbVh/rEbMeMhHPr+DVavipOGukIzQwhA6rursE5FL4gHm6711WfVpfUndJwQHKbK5IWKE1eA
qKLuLdEBuh9Suk/vqcNBYzR7rmlBXY6MeYk1UqxkoOU5YKBREcGKUZAxkydCUhFCQ7p/2LS9Se+Q
QQH+dRj45hXxS5hIR8f5Hjpwdtta6C4gvxh4j9GhGD5GrH/7kDLyBlW1VDeUJaViHRGS4kqMD+LP
IS8fEx9qnvAEw6bzmujcm3XxL0QnmbZ1afh7/obyPL6DGRzl0w52WzyN/xrueftMjWI0TLL84r4A
QVgTS/XBkjmG93gNNyCRVaBuBwjE0Ex8FFMYiI82EtDHtEjR+MIf6hQl2UgowicLjUwNxS6X2ejZ
hAmk50jzeU8QXUI1Y974LZpfqKxoKP8sGUuC4SY+s/V5nJhgZs7ec4hmniJ1CxNn//eqhfttHd7G
Jcz4n/GdzWCBlciV92FVeNFpCZb/laE98YiUsUT+gPOnOBM7OEyM7RW1dQZG+G4Mr4NjW/fL8d/R
l6BZDmUcxQjGykgnopIodh8RiP8FmHxA8iyovYfcF0dyVSwXG5KtLOAKeoZ5pH5bvxAdQ81ZnF18
dTW+/Fbj+1iSv9X4+Cuad2MUZPhDF+mkmfgRxW7JI9qPJV8jeTTJuD5QN1ZIJ+3JS57GJ8T54A0S
IuQDBJMkQbsInytfkFxTF4m3gj4ICQjALdOBiOTGlrY4VHFbzo05nb2f4Rbt3zxzij9AhcgDzVFG
ZI8Q8EEuzf3V1lxfvIOXiPYCxriNWgYQ9Do1m1STM9ezYvb6ZNYmT6SVPevkd+roASp1WGgjuEIb
bgTrobLgbv9dukr9gDvq2sxvEL+6LYoQS1gmp25DXixAqh12/fBF18xggGCtnZgj252i7FB13tWI
WzvzDntn0pXRiwzN1evXPlEb6YYbLJEOryK+cWSFa05dBOYMYDeHqc5tJLFk9+Y1RDLPUQ6gcoKe
a5z/KL4FHOYHyAbHsFHzQWyxPi0KeI/86baRA40Z6D99SgoBkXvUlYO0JWmqtSM9HQxvC/iYynW1
kCgCMYNIhsgrzRHFQEQqloNcC/oT4ztAheTkeugqL6jvXizO/mCmcshRne4VVQD0IC7qIjCGj6Qx
5trmvNx7FwfJjmsf3ze6/DxvM1DEQLOooTw6he6d+xSPeVApn61RCZYvUFln3aJS3EHt1vps/0r7
jk2qmItmC8n1fnRXJpTrUWKXooB6mNlEUl+J+nszRue0qUBEDvc/1dW9kFdGtx1ZKEDISHPUoTWN
EenpR2eyfNwz/d6pCEGN1Bj1Wzfu38cXGJuGBhHSbdoN3NC4JtonVNEEauiyIjd2S4x3WufL4jLS
xmqimk5Rj8EsEtApwyn7KNV172n/7nXAZZrEuE0tpE3YuCL0cuttzpHqMtNWi8ltcuNALPLDZZNo
CGHUtH2IUPsNf3o0QeGjuZLcuD4I797zE+7XqNASxEvHZpH030G5MCQQjfeLohrJRC24Xo0NOzxa
7udzoRxnPSv4is061X8JF3qL+rpQlVFyw+Wbw38kndeSo9gSRb+ICEDYVwkr76pkXhSlMngvjPj6
WfTEvTEx010lA4dzMnduE74dzd2RKvAKuIaZG1oD6srXfMAh6bdxG32vIfo76u21qvbdesSGBhmy
8QxEsGqSoUIHxYnhdjJrfBnvCS1AWSadh5bdCmK9rVdus0nSn6heELVMA5fOHXSEqJbe89fsMwy/
8AfZigtSp7pr5OWstVt4ir+1gbMF56aBioyyo4T1jgvZl8rItnEIjHssHWURrVLL1Z81nLPE7dFh
CMuHe58CEfEztkrz47F8xlfl0/i6877KkgMU1//Rc9iYjPsj3+4oZUsLvdr3KFH5VsrdWnKaarKX
XHgSIokonumNyzVxPSx+Z6WIFNI4rk+pB5r7aJ5kGsEiVo+Ky24vMqtZZn8MCPM92c2xTwUwpUza
O6yT81vyWQZf6do89Rz9VL6DyccQsC6GvYyy9kTsm4RX/+zIrYmvZmRRi5Kx8zBXwjmlEKQJlZAO
4QL3lLd5jmf4roCKZ0C+twYZB0AvJTACWRuao2DzGX2ppyczZ9LolpU2J3h3JYBhsYJXCemXGHOh
HThliv1wINXvSSQTlXlUOXq30Aq3yi0FOZrpQ+km4QwrdvJpe44yYDmOExql2Z+xJASMPTR1njOv
QxnrvkI7IK59Gl/RK2ko6sq5bdL/LX4Y/WGKYBVo37SVkN5zjkscAoSdBGV0z/U0m+ur2GEGbEf4
kwi131KEDcX8mo1e1H11qZNjyj3uMH0e6eGhXaHsp8/7RvGBhYa90aemhJQaJmnNaFO59Np8BZjw
slX9OZKY6b+1axQtNBLg6XJ0w+3fdlxbpFjla33HjZ5WL6aeDtZx0uCIE/c9ujjZm1vIscfjWwy7
wjglWBLKeD9Hn/JBoSbD8e9zyrcysVfHko5OadyJyCIvhvglFHe4Jtl2l19pG5tlXfvE4lmcx8HR
cLXXs2dhPd64trALOLI9nHAJT11UFwvll91lh6OdQHJUISD+cZWJ6FgudlNMm1759Eg1SrraEm1m
x359JWaUJq/K7DfaKqex82uUQ9j6ab062lNF/eDizAJ748jHFX/8KfJmaHwCbEmbh+HVrGcSazL2
9Z30Pa1UMIpd6CsH82Tu8vXjoDHVbW1oHK6+IwruOlyVQ/OnMxUHXNxknyp/mq6nAPF4XV9p+MhF
0GnrAa6ugqfcjQ/aCenEUH0jus3S+JjoZGB3a9PrycXlHOxumEM+5WN3Y/59LGB1FHDpIFTBVyhW
LbghcxrxWApTtMtUlXO+QjYkqFzaZ89pGhCQTsBGe9S2M0bks9vEs9EZl6t7k6KGf56hF52FNfQs
nnN4Zl/TRJ/s2R0phMEfcVkMtmhDliJjePXMVPEMtXA9nmoHG/TVuM8u3c2kFMm/o4vCT4w34d9L
JtB51J8ImKNgumyuMcFcIig0YQctVxQ7S/FAtZ2Q37J58wbT126WDK0mxst6+oaq9SOsB5gdyhas
8/z/dZlm2NJe5iuaZ+6gsOYfCuQA5SjtK49vn1wUaMd8Weo2pgC+CZMng7g33vh3SFB47wsgVPAF
9hVzI2SevAdvfNTXjHrZcadrykXZUoJyvf5lyUOSKp5UD0/tCKnlNvPlIwwjejFhxTUA4TTXypHp
+UTb1FDy+Bn0BVAFOrHsYkz7Z3KZJhfJE44mDE/wKNzCwb2OCuJD2ET0uepZPErkf7jU8FwFke8s
OCt4SNR5MSyLqRCEK8NapNt/EW6G1ft7Oa1HY4PHqCvtpJ1IKuUyXrOi1i13TAAHFiGsgCz0B9bK
2zWauTWDUQBVIOITRfC5xG3wnCiFGbs56A0Or9M3+JmIaMKPDkjZCfT/01QJJhGXVdrTx5zVn9rh
W0g37sUxe477GVe/YrTKEJa0Pp8RPXfNAyaYBszykUu2ZZF2KixE6kamk8dhLx7pU0FZEpYeX326
QiIXY2RNFiv9TLkNrQFimLJlIbvT0Ie7wp3Rz8mTzwb+sNK28Uf1BNtlkuhPFJ6JilmRdsywB74f
QA0cT4qJj4kKNqmAs+dE6xKckD8pnlButzwdPHQ8AcKa+2z+iEduhK/+0OwDVU/riht3iejkoR3A
vpv9jKSgrKInob0sPkvnYszghPFdJy6otCcexmMB/gCHTCs33Aw3Wl5GygwNpvf+kY+Q/iomVmLO
V+ZzXCZ2n8qq4SpOCCzczuqCn/10A+AUXgYkcH71hPw2DYD4lkA4jEmp3mE+c8kHXOgX0zqMLsON
ZxTe5cRzorxXjuZZLUGM+PAsyqP5M5nYsyPfJsoI7h5clvHGnYdRytM83Mz1tIqpq6dZ09T0ZKyR
cpq18tp77GcIr5iQn7f1b0FVLTf3BbS1FxxxOzvPfLr3Lc8bADANce68uZb/NsGDfhq/5Zi13C45
ZKANTOmup3YJpeN109cToyOl2oAuPc4BgFgl0ypFncYzliNQPYCV4SIrbzlQ2ALPPMrsljzMEZdP
ObLG4AvxUAIsAbjA5mNxTr6flUdDDuBVApicg+e/p4sfAkLjnxoMP+78eWICNuAS63/PPdekn36g
YAtTjrBnQVUE+j3+duJyQ1Pjfkklv833ZNfB1vSx4ImFuDcF2xjsjz0SaQ7i4BgdSfXcS2sF6fQc
u2+7WtIFW/hJfe7KHzLkX+fMyzw6cNBweOjNViIPmZ96wbdHsMD/2BMdcQfzDeVkDhMeBcGugFrx
JoWng8GaQiZ+XBlUrQ3sCQqrXEpf5lJ3Hw4KNYhovTt6wqbxDQfG0kbbKbsOJj1VDlq5lfhjrF8w
BL3XssTFxTP82ap0OJYx26BZJWOHU+97Iim9QUZYpf+ea3+64SBPpEssUWztuhV+TgzmNg/kQIjE
ztEGvRkyn722L/4R8pH4+N0zmiQYMRKw0UOYskToVSxGTyI1ZlNssmHOe++qQwD66dGldL78RYz1
NocBuR3XypfpEL6nYSfm02T8UnKfwJvfG50WvHdjaV7uiGK8ULi11G68evIRntIdNfdS+idwQFpw
1JDzE5pFEsxN20dI19C8PCf5oIy6CdHDi0hS5sNe4Ku2jHzNRAvXeeZ20u2AN3P1J2mHvhHIV0+w
axmXgQ9RzlGBm6x+Px4mWYO4j1zNR5fXreJdxCV6fyj2zBpBC7IjjuhbqJOHaTMPtvGZTorakcAe
qlCMbJmSMDhhtW5RzqxG1LAyoW7L2R1lEcuB3suT+OfoPXwkUn4CjQsxR3wqT9kSyAeFQ+4l64D3
f60mSUS6Kz6Spe6k+xgpUen0ZMUkHqXqEsychSwfgm0JyDAVjvISDC/ZmteOhdhv42/hYrLHeM0G
LywUSOvIYzww/T5qCWiVCaK3SQypehNOsErYZTzT0T2V/yGYA3dHx3XIT9mh+SAejVsS3BEfLYtN
fpp52XKS4NY7IPx+A+HLa1xe7BBNbfKRb+nx24jq7lyVdBcdJmEgMpUDbd4pS+zgXmEQYA1evKs2
xZ3UQO4yAUx4UHP7VPu1TFG3zY4qag+s/z3uCNq19006IuJCPva66NuXh+wO/VrVzx+e6KvHaBN9
RB/JBmkVB6aEh5WFpLC060uw6dH8rHhCziMyS/En2CAzDjb8XAkUvEdVbNjhSUJAupO8jKRZvh6P
xgt9jH4cJBvVqb5FmquzlOrL6ykcu0vB/UH/eEIWqe2RWfJZJ52YuaVOdRGCR0iPAlfA0WGLIIkV
4Wn8ibHWfJkXfekI0HjE+Cjp5fGTPifRnboJP6XUKtGxzFBzsYmMl4f/8JH4/Yh7nno0fQEqqfoZ
ksG0maRsCNkCvnGNrm52RNm5bzbZst9knoog5xdBGRuFNyxLNrdJXf+NPD9axxe9XvBoTLuTjC5u
dBHMrUWIaBp/p24nqRQSRTRaH0h8AjQ8yKV2w6FbGrvAf0CDSp9vIKTNEDp8wQotGQs2mi7qP5Hw
9s1mv6+92ZENUPGVc+7Fz/GIYrC1Eejs1a28R8qEYrhGThusHuSEET/IKASJRnRM0EDTGy5jrgD4
CNBBZClU9+YtfFucvw/R5qAx5+a3aIPu7BvSMnBltw5v2etn/idcPvYfdPBWPIFkHjMvbwHhMdws
Of+QrkhzebDM59u0jV8Nib200qtlk1u7Z3g1eEsnnll4Vkkgncs3rds6MBfqFZcdQ6fJpgn0y3Ol
LwDN4GQAoV9eV+pgkr0t0FlclNBc8L2xM4jtyKLYaZ+ceFBSAkC1OaNUoMmAyRQcCmimUA+0k8S2
6AWocGInqvwxISzYQdvD4JuAl0k/QTlHgTFRkiYtwkSa1igmKPBCl0piqr8o5FFAwCai7ERzALFu
2x/eB/neH4SVvqaaBKJlOg6VeSJoQWLoL8TKwQCf0NZpdDxZhE+vCz5FpQu6SrdCsb6fyO+TPgZK
sBffwyUUosJixk220LCEYzYRbIbJpBRpjgyzHSoD9WZJEtFxKk7lLckQk5yEOoOTXn5bCicxvU+8
kHXqeUo1KA/7STERbsY99YSHscofwe80iLMdB/NV5WCeDud/CaBgtNI3qE8JC1rfTbGgNGz/QFsg
c+wjuJ+0QGAR+mmSg7TMasDui+mP3658oNUEF2Rqw0ozltHK5GHnkFk1bsZObjrVcVxrn7rz3pS7
xp32wnFd/kw75mwlrYppv1yRhAeD2jwZB+YB52GtOzonbxIDux4YV9RoH5sVDz1YvybMLJUJwhud
zbETjz2OVuU6deLkXDDQ5hl8pQe5v73II3jc0tIXpGMPRosby12ob21Kq3wdGHYak3oZcpK5fAjb
ESsHVmYY0BDhwFWKW6X/0LS3FWjzpHHa6kfHWC77CKLDI7ez1OseKz5V0W+wl+g5vsmkQ1GO2DOl
OMOzieUYejquDkBOo80BHsCPUMnonYOuYBEQQKAnevgNP+FNcbgMFEukKUCjedd8aaWtQ6x/mB7l
i5ivRMxZBbuTsEnxKZT2W9uPcA3BZX6NcZln6xgWFgdI9IEWF8sfhCHEmOZeyGSj/+RSBXiGmowW
s02fbONqmd05VjiSDDgFdh3ZyTjXqfirwEHg3e0eN8TW8QLRagpdoDy1EOS3Y+VG6qVR8Sp0Tdku
dLiBF+WDKmPEegT085fJlvFXHJBre0HqDgDLCy4wKWXy8slZIOvryW6iLxadaCm/XCJSmAlMZYz3
+h0/zN/XodiRIJEzSKNZgnvHHTrJl8dlVLCvXTAb5Q8B/ch/GoMlwHkbe6wOBuKF5DEY1gOX2FRC
07uQuaoz4ZCMXRjP4goFsjwAQ1UbAekiB15A+gSp2PrSSPZnoGdGOhHeglxxfdEEzuyFDRQmHgvC
DPzq62DOwVcXAB7HpYGfIyve/dGHMww5QeE4sgDvBRXY0++lzaPhc9cLsT8+ZFDDM/VLnW/YfION
QFaM85S2SxxYkjUJhltcajAR20TuwypvDbCRqYMHbFpKIFYOBGGkiCwv4AGR/OcRo6GZ+iC+mlXn
h9B8cEU+vTQ3DteasSfDvj20vx2Y1mKIiZBOv7u98hnetL/JbIFEa+mSn+ITBwWcAw4azKwYxx6K
DWUWMHuCA4xLyiLHzl81ZRQLRMkSysYavxPxbs6RBrbjXF3B371rg+sznn0pbkRtcyQFsbuYbyvr
SG5wakx218YieXKtqhE9hHYEFuP/bFJRCdZnkffJ1khnSdMJtEAPeQ+2uDqA0QFu896MuczK6gKs
6tyXia0Yp1JtCaTDYaw4WEl/7HNrIA5FgbjllU/sKqbCjPjXM7GIT/hI0+CZ4qHziEfkQcMot3p5
tb7of3B4xgm64I+lBc0lqWjRk4YKngJPgQgkQWvUYMxA1uW5dI3KVXENpPN87eLWquASjcsuXQ2p
i4Nyz3x9n+F7SCDtOH+gUmZC5WIBjPRpggN5tF4LhvCahl/SjCkw2EpLAOUi7GzDtEwsUjn1W1tW
l1G0q4olG3pVWGo412w4AAygxC1IGW0VnSrtqsrkx1P4xdbuq9NLwGpJByMZT3AvQPjJzZ6ZHuOM
oVs8YCR8EUwOGeVB7B65utw8PEpffofdYb0UYsc0oRR+dNbwTfwF8RoVwdSc0MgS/sKf+kf+TLyY
iTSejss3Dr/D9g1Q1GM94ef79qs+wwyYEGbymb5a6ugcaesmkNySF8DPNHcyGbqvb3xWv1SXfKjj
2FkCeGe9ln96QgPfm4EUEE5CDtObtJ2BFv6b+rNrkNtudLti8LX4VyeSO/SztxU+vk0s9XKXWStD
HLBrbjpPbrVtOCzGuabRN9uB7gSlSzORn1/KIqgX0/gbThQQb8YVB9yxZ4zAf6PcMsMpUFz543e5
aEwuSWYXsLqQ54xWqslFyGqYGfyQ2BrDF0r8ofFYoyDI7DUMFJoN5SfgCAG4AHgaVQz+k4H7LpDP
WwDuUAXilP7Qhjn/wJquPpCyKscXCDpcaD40MPq/2GZ8tHjCKp36xxIMv4Ljh5Dtteb3hHKjo5tn
S/hu/pB/KKoTM3H7YhYa+vV39vd+85RY+ejUL7sWtynEAN4cV9ZhxQigtcVgw6d5893x78AyGA9X
cRdJm/5xGgGE+i/pfQnqT4UDV5gt0sZTYl/WroXoi0S0FysGNO90WWAZ/bKZnjFBKjtXhmbfHEK0
KaNdZcsi9VSWeSDTQZPR64x+BJysUUxYjwPrIfuq180n9512j7q0lG29wCAAi8CmOQKqx2+6hoWQ
33pINQ+D8+bwYPL6Wpvfxlc/Wxnk0igU3yVLRHS0W/4TniOoEdvgbr4cGg5KcXE/kNFDKiFeu8ac
BmaNj550KV8rVqjYeZnkVIqNzUO7C8dnVKxN4xybTO8X4eAMMo4M8/RPOhaTuapYLWDxZf0caxZD
WhEaWi9Cw0up0i6V2x85v6Q1LT+4GnOeRT2QqQiIRHkqZGsEgpgHsBYXZk8t06Jxq34TfdElC5lX
HBaz2JEMp2EkaqxJs6/X3fuaXtu/dB/NnCrZD+fh7RSYfWPPJRuugNEcN3cuwSXC+qnZo9vBHFVu
/DTHG6orLersHlEI3e1o9UcNld5ewf2TbXo9BQrXkID0xzzsnWTVsDZwkNXmRenqeGlisIB/GVQD
CJ4r8B24hSany0fm6FQcFYL7VoIXmRfOEH/OHsBIon4oryxVibucnogFWkf/crvJrh3e6+zebs3Z
9LrtbEkNpOe+AkmDUQT8jzt99j4lYxBnt8Tp+nMKAdCY5/ck+Ah2DL96VFiNa0bYW1DIksEr7PUb
glhU2wfR4KDmkWWaVquYtIYkdlkl0PKwRlmglEuTWnLC8+BEKs0qaC5JcoD1Ir++snILc4r5I1Pb
FFV84vX1/AdDqaVQ/kUp9ohM7WNUeVLnkuOVIVsUr0LyGWIUNTv176M6Dd2mqsvL4Ay/10Nwysjn
okDH9rzB5rfBSST20rSDYZRDeFuFb33+ggOziWJnwvC+QdkUbPhPCg72eKf+KQBt50Hd09cYMw9c
9ZH/MnbKLuz5WASvsaGOwBtxjKT2F65SdZ91XlK5IdapKl0cserLaabEyqmC2ydJoDmdBzXMv0pJ
yTxICXFgp42dXg1xYdZ2wB4st5/5d6cA7KF9E1eEfoa0HbinEYDHT2nyhHkx43/LbHDymU+Mg+D8
VU+5JpYkwoCui3NwGvpFJ594+7cI0cIpZ1YtrNizK4KXp4mR/Vg3H8yvOU2wwgu1UptTJu3S0C55
+cYeaiup/oTGJhmcCChcQ0WrKK2IATM0noybwLMEAdHSdIvqLG1tTIbwuZLkXcyuj7kq7FtxYcAr
NghQnqqGWqNEdcRf1uCLkcWOAvKNN+eBCVakOTyEBE2B1vLjPVY7tvwZhARvU2io/k/3nWtWICwK
49Ysw26j6Sc+Ia/buDyGmB8x9sGLJ7b7ncr5pswFqMkQQfJzS84VY+7KIgnLM68ULdBFStF6YU1x
7765Qmm7EAP0fPoPj8lIFgM8dlIJoS3VVo5DebT0syNqfdRddbB44xpHKzfFCqaMdWHZAaBiTZtZ
Ic7ifpR46b6688mY7nP+kQvkZBAzYliP3pjcXzKapGTNw85E/N9mIClw8IhjJ78LA+l8T83cHwmw
5vKyLPmv9osE5xq7DT8+z1aUnOVfh1ss8EvyKZ0zxLjksitWaWALvU5NBwf7ailpdi46+uOZvNhA
D5hWV+Ocu1Hf+G76cEJsnK3Vb1lfvP/C0IW5SqWHaUDnVJ8aneZ3AsVzoXrGD76C0appN3ALOIof
5CmIo6dqzxcacYB72byEs+MILVJekMhNR8JRjo9G7qcRFqBLtdgkBq7sNuRRLT0o8mxuEmwrBUut
G+xXDMG1WLazr8a4tQopjypp3OfpgTaPMAp7NbKpwWrj03zvyXtfPQobhlA0cI690kVqwhlZ5EBD
NwboEG+7fjVEd3U3w50RXodljPC0I4bUlcWk53EsE+tR2mqzaxUXYAV6UNjShT9+GQI/Dpz3b9xi
XnbrFh8DTrODtAAPjRbTNfOS3p4x4riUdIU3g3MSSy3T6vVDrMzFiBRTN58hGWmfSEd4xD9fjV/g
4ySv48Cd2nQGeZCWcT9VY0/bpQBhqk0QLlow+ocwRbItrzKr/KreTplMVvDoWFsHN9bMmNNj6Yn1
Hlf1ndBhEStvHSdteICSCdGjxD3OcESafjPweHgfzRf7jElXxmBjNtsyNnm3PyHmP+ZfmX0VzxGA
Kvx+dee8O3Stz2iZC1ZWOBL7gbBPqJGN2MNetFnXQKQtvaQlI8oQvkRhr/E5ZdfsrvDFNAeKid66
DPmhu2rsdTOczvlRaoMZTIHscXqnp05/zpSjaGxf731lrgYi0nHcDG5aeRr3cIzlyjFxmsS/czes
u91sBd20IaLdICDbvGIl4MaHqrQaIoSVjZFbfPqOR/w1cQOH73hNO0Ix+fhDfAPBeSvj6IGn97O8
x6aVgfN3hA2LlxCYbHpm5oWtsWlu4NAEqiPUXmp+CEyLEzK732xJxRfdcH+nOuehiL50Cu9jNwVG
ovoyWjIz7MoguI+Bp8MUSlvXsUuGbqlaNDH8VFQc4IriZvIOHU3eVT1DRFr4zNZGnwqq091Z5Eq6
jeiJ2c0DU0iRfnT+UFfjLkbmIkjYOQcWL/SZnOu57JTHASFhtzWYIimXGiOe8YgNSqkv0t/2BSxQ
uXpn0/IGFcWaQD651zxucrsfo08kfQznBleGn69YzICkyholi2ZiTBxaKt5eilcP6YOBL6MetC7E
rZEFAguxeHbSPICMV60kZQ+FXEq/1GjdxNO3mElrY/yIEFlAn844xnACuYr34O9RrdjTW52qC5Zb
Ha+kbhMCXQElAaFmRHGqHV9jz7sJ1VWGlp39wRrtKYPCf3KeJt4tGioShvfYEv2TR7GTI42kBYUq
JHPRVn3FFgnDh+nZuQjW4IcxwRBYO+M/j3BsXJiwVD2yMogYiHUnT+13uDaDyVBAc9t4B9W+M2yO
e6bMUuVnn9DfQ7z7GcYmtqjZU6YMfsS6RexK9s1PGxrEuG18MJzZX7NDNhG5DPDD5fjRssaZEUHc
qDYvRPlEj87mioGb+YUPL+Ru8b5ke1ZgkH+gIRQws7zrxiIEYEum0sFM7ITVgvZNtfAcTypL7ubJ
tWP0cRcYTWrLcnBhceMV1Abr8D4Kv3mywgBnhlP2C64SnBcvuuWyK4K2KgslWXQtzacVD0goUtkl
5EcQoP0GXgz6Ols1hZ9cJzdvPP3nKsjgEdUcZxouKYJVGAhbVsq4GaNr84CCP7kpa67GfEUx3MJk
Mpe1B/RB48aQgdDm/WhV45EE9nu2U9AMaguiqFPbAFkDVu4PGaw9bEAx6jTZaK0+PueSxZGrxzaK
3nYG/Od0RIT81lyN2+MLBDHnMOmR37ipvh5VaIsfJiaMPNo0/QN8ZZyYWu/VeeCxbAD9qmvmZexS
S7AAmNobW+zuw/cS4Bzh8TdFf1Ite/mDq2JMVNArZGs7RZodLDC1P9WfNZomkzqO14suzQo9ErEe
8b5L7PKDT1q60gZj9IpKEUQ5oZdMerrO5QNXP+qtZKsyC/yQC5/6yPxtu4UU+klylHE23zQlGwkB
MJpd9a7eHntl3TAY3ULzdTNMcMvyr+C/cX59+cFM3fa9SsvJshS+hvZIIPoDGkoz1zrHaLchFg+m
PRtdsIpuMSWNA+UHzH4rcD0q3Ydb1+tWtEj9Ifugo7xDwYDIE4fEAj6Y3ac3Wf/RtdOsIPAbgjiE
znDV6jszXZKzLBk0oGSzNE9W9qy580QiP6Mgok15+Q8BjUd4zQyLirDWnu98VUdrGmI0CGZ/aqHQ
QGQ2XGjclPzZp/7yqBV6YCGstEmAvxctJBzy7vFLR99BOaveNEgpOZk5ARwjympqAirkx6YfbGQR
GeI6mk43UIHmPovQKYFaoXXq9pvPekq+lI1+635BIsUjb1p4eDRNUFVrQ0F4cDzC/eoQKhxe7Yat
Qsqdjtp85lOEGMDXws878xvJHhVrKJy3flCBxB4iZwOgnTAJ+D7K3wZCB8MGSMJXFGkfrGxsx+Ct
5wswqHRDsfR4jZ4svecyPXN9h1pPYIMinMPXvTKWkuwIzYcCA9a083KhqV8VIx8cQdn5SJ4hYfdK
/NbLDehtiTUV/gzZ0uG/RewO88JcRhK2o/tE8wVjslfXSisTnsUPYSuES7WNP35OVuvJvp5jwTJJ
rArqlpenhPYocmIHbmY+EzCdXxKsw9BnicfEUZElBf0j8sbAD67aY8PLGRSb1akcocEf83Y9ZUEN
q1bcqu26zJbkYOnVNvTy5tOIj0pGYDYOF1ZuLgzilZiF5Jes2RimK+Iz8l5J7ZH+SVjG9farDVZG
i8LlmSpn+gv2vRhRfHEjbofknzinoN8JryMBNKHoK+0iL+E5GM/kveroMiETtvFRwGxVeOq5TUTP
wC98KZyGYUm3/l1+yQyZkRPJ+HoDo4W2rvGJJm9z9m5x3HZg9lG7LAn5rh1JugVn5VuI/TFdZqpN
jpKwZ6PG9RorocfJTJaNkM5vD3IKZLKw4KLXh9RcyNfuU+XVDTrcdhHiWUhr/jZ3UnMc1FUl0+1G
92yK4gkAYh3stNNmO7ZOtMZiO48v4YhtxDFtP7AGF38U5gQzSzyBrAlvn3OjDh2RZlxw8N7GiZn8
ija2QdqwPGadzazMhF1AkIY3DCTM4Un7jJtFWrmduhxe2y730nj5Er+UaKXOmAsD4PeolRxlHyRk
aG0MeHNA6uxa9/QUBCeVaCiJKXNpVSA1+a6Utz2wLBaa8zpeGq/bMA1CYW5nqiXHq8RVzq8/ysjX
18zgEtEYLU1isSP/W0VnnPlCAA12bnSL9orhfMBiootFnQLyRitLm382tOfDXDbiZxwh33aV01t0
EncEms99OOey/Ik/Op783+SBRNEaE2n+Tj+aH8MSF3TpbSdvp00duVmWky4Xr0rCeQgqIDJrjcM5
aWDcYoH4ws8ZrrsJPglX/kV/2AQNVeGRv5/99fkuRMGFB2QRb2tCTNA0mqtMt03T4i8yrNmMMzAU
9zhUdiIU/8o12AvVrSbMmRcIki1yGCOVw6icJ3jgePHeP/MRQcxTpcUv7Y4Pjb6EcQRPx1U6hOW2
Ks90w2ArzTz5TT7eQE9wieQlMSAvQPw48dr+UlA3QAbWfVH6hM0RPTx1q3f3BOMhfS2XH7n0FIU/
qCApbLzOzhbpMwomq27lBpImvxa8C2tOOuILqoPMwcbAz0K3K9QdiS2NzxZSVWgF/aKS13iy8+vn
yiGqngFmbmMQNMNkNZ4kPyeq41jwIrY1tCHkgOpLjWkO0ifqbmkxS9zWoyQMKZHh9pCGoVpDAICG
fIwqDxTCYzSL7J7TXko4JLBARGXbqAQuW9jAlHjF9bI9yk7rSUi5Ap88H0qcHl8jOtfhl8FS2O2Y
FEeaC4eNlobgLiy7pUWh7brhMCLqF1Yjotrhs+j2FLzDMA9aINRfqfdnyNDTbVgjaP1m5yBlRyVr
Sbb591MLikR1Cf1Vc0vdqUmwEy3ql8YK4QI0e7JGzOqovHwV22qAQIW8nSBZt9d+P7Dfw6KWNmT1
8GME09XGIu8t7Tt+OUZ5K94O1u7GzhTstqakREDuFIHbJ0w1HeVJeYPqTqi+qK3iBZz4HrHgRjIx
tYBqzcR9UsfWizcqseBDgNFoeiVQRH0sIiI9aNoaK8LEtIdq0Iuh9agP7LvcNLk+s9FG9MYchwlZ
Z7PPgaaNcPJwSyYgATEJbcL29Zc1vo5ysA+PD/UbmkaY+fFfB2U6we0FmVHrpNdm9CEKDMBowtSw
T40CPgk5gzbqHVZG3dkVBIzKxizAxAQr8hUuMBWY8UkrA54kQmRzwc2gETLBIP1E+BVhWjGLgVZk
2KwlBdOuepGS9DUVoC/AjZhm3nsVxxFpSU8Jp1zkmHxRCzCKhUD4dE9l/Z3qVtAshbuBYzADMd/8
lWXikyC0zxEGD2QDfhlXA+HkeOKok5+MqmYn5B/plRoScXWUYEHAsHywpbc7pm4Q3xTVYyWlqlWL
dmEcStrn14JL+DoOH3xvGl1s+jlSox1NTe9NUWzbGMH9mlqXU+mP02WG7iJegF0ryiRvDus9R3eY
kpnl0ZkUrS//CNqBy8/tKGlYFhPSxYyI6vojo/i9jTMnP9KnkMaI2DoYp2PyZS4EEa84j52NEDaB
8gwrqtwRqGT2YuiSJpR9i5VNKUCCk6CcdcxpylU2gCwjLGpNt+4/iK6TtGtv7lr5M5ZvpYnrensd
aK116EtAAvjugm3UXhw6r9dWi+z0sc8RKsEkzi1sgzHWL0kfIIwCnZbqsNID8lEYfhTc+5k/lG50
poCI6gM5DmbtEMsBXCEQQB/fRWkKahhixiQvxHZT/oQ9QLQLgCXdGjsyBh1WDzzdu7aMO41k0RZ3
c0h9tv2ACTHcCbFo7HWhRPO1pDicnxgUl3+ahIz4KEjnNzTnyikeR4WwgmZREHkQThKkFzhjvgtq
lqYtwzAc9kX0qURuOuweuvtSSciAMM2EHydiyKB17ElHHO5cnqrxyDkl3WmjH6RW1Nl8xENKcCPE
r1jWSFzW+VqP/DwjM8NrKj9E14EOh7bRhX+4mR3ISSs/Hyf1XhGMqU7DYuGzjVzO9B4HAKwRJ8x5
TuJK96fiB/j6gl07Nz9nMOsRFZbOAx8q2DDGnJJcmXKwEYSlUxw6zhA0wOKCqSxtyIPZp2lpyeYF
GByvoo7pw2ociONaq/kRb4X6V7kQ+XluftqZNXyK62anrYapr0I/jY0bm31C6tMi2ckX5ULu7htb
p/EP3oWJHFyeakOEZ4xVE1z/ep+du8by9IvHYdXw5//ydw1IPTz5LseCNOG6U+BaLfLkSLg/3Plb
ArHZ34HdYjaABbRiyMur8TTJHvMr6BQQHKTrwiP2/j+Szms5cW2Lol9EFcriFWWRgw32i8qhQUgo
ovz1Z2yf6tN9b7ttQNIOa881wzb95vQ97BcQjFGkXVhvYhTniZPtygMuqxs6psnlma5Bh9FRc9QT
8Dx37SFoSTPdo1tYkItnWPLIqZdmvD9hcUcSnI3GDkQpK+z0Np+DrVNcozdBU13itSG9vRa2uXDk
uZddICQB7s+3aHY603teeYu2DJWg++EsgR3DtAAXcGqELpQi9+REz1tfj3QvVcFFQhi4mK5D4rxC
5HWAzRotGIqhAwCzco02d+LiMoSbUsCrPUDHe5f9VSrp7T/e8qcFJIYPz8Ph6DI04Cf4gIz1+tnx
eunWIMkgkDUmnf1C7JduUHUvik2J8IvJ3FrVV/oFsYdzDocRjkVqZHfQNKrJBXcAfaIhTW/aPPCB
uINAM4BzmYtxAJgyXWEIRXfVZUHHXuSsU3pj3IH64SBekgbtZOEvAMcc4VFhtyWi2EGyh9pnJOri
M0T/OO23hS8wFCoFeDEITsD8FlhZUChhA0OrEYGT4aO4G+i+Yj3dwNixY/yOgS9o5rozckplx4xF
rUYvg9HHWTU/mEdp1+cUTxDYCmrQNcFBb6gsuhWSeOWkgJYjgE/W89v8q5GtuciXCaM3hlbTfLyQ
MrWbx2TzyTXFxVcYShXycAZIDkEArtIPuxXYCO9GvOoXGX3TP1ZnznzwxmlRUEnRHbmNk+DGVHP0
qPKhZSlE0FlepO6A2aME38jr4G0N4cxm+2qZFT+cTWmNCEyvOIJd3K8RLK0OTB1fLEuUTH+uw120
QaLEFsCRNUsOuCDFi6PCIe57fnhseedYssF7FPg6Ev19LMi7TaFvKLPmndgA4TFQF6EdbV8rrifV
PJSfv/fMoyHb6T53PB0tNgNoCgvN6smrhvKwYi7TfntNxxkeDrrPI56GlfyV76QzHTvaErhT0KIQ
kIvkMh8w89DFwBQAE6w9/E7PSF3oWoEGPEomEyfQE68P+PEsxXQa0QSNvtn/YiAwqVtAn+qj2L2I
QfpG1fQc3Zq5gYr/+HyxqTgRMg+w6OTuj+pOVb4gFqL9MX5xUjDf8nHbSx/06scjd6JcvCfmOu8+
jMe2p62a2KjOzfRQoJdVvRhfQRUHJ8JYdkBoD0oDavEfZbxc1diirxpBJ6OxNvNUBT0c22W7lBrz
R+UB5ZvnvxGq42y2vMMStGcJyMK1H+A/EBoyYViiMk8h2klZ5TSz2J71ND9jpCw1q9IeJHa6n0D9
m/tNSveltk1IJlZPlKRNS6Qbw8tYMA+xEtBDZTjr5iGKVhlmAxGV4C4jugG2l7mkfvEZ/Cx5n5ED
fypeQ+gRnteJRjfYj1mQXwbJ0HhTYWRnOA2ntobapTje9R0VyYigYyE+vPxwZ6lHe6Oj38h4mY6N
6Si61YAGg2vcO0KttY1snuN0q0YtqaCr2d1PBaaMdbf9Al4vQyBmwAp6NQWiZb6qxP9aFot4OD9B
ntWTkqzkWmTh8vM0jjllgFcn9p3hMUPNK/Xnl4i7ZR7HU2Kx8cRPe9LwZyihY6xj42U3DKuqoTD/
SqWjNr9W/KhRHJ+Mrin+be64vRAcKH03Vvs6Vao/JWBZ92BobbXwx/Fd7/YTcKCxz7JDipdA+t4N
HE3gz8LIJqUBgkzFseiikj5MnA7u+YqvzXxN25rPQxf7ZnwHEub0SKosYSobKr6xInjGY/AssIfM
NqXimg83Kv0y3dJBNrSL0e0GedXOLAxm2l/0C9gabcQpp6eLjfspCy4oa9r+bZpUJq1PL1ppUXN4
C5wFgQgT3PqqlXYPeT6L1OOsgmtB0+yG5Ic+GZTJibQEzcV/JW/P94sBhkwVhSVDDjcFOBIGDH0C
pEndP/WoLN4NGMfGC58dpBYgWDwB5oU1p45OMEhiwqQrnq/KIx42Wu8DTyUmjYR+k/d+2X3IZDkc
mRL1dC0K3XreTybX0VOFuMwVBUey1awlw0fQnXqE3bCLiXqsREW8f6qnWHYHGBqfD/f5Vj9+jX0N
Fge4zchqKCZMskeYpLgQpAfTOLBM8tJmdXnG/5r+nHzK6g6WIMswapfZuUscFh6wme+Ink/Qa64U
7TRBcQVFGPddcUBjSyMYQSlg4cuZh1MhdrT7u3yE3/f4Rh9P/61aIV/EJgfNIOrVgzrfoCNdTNuK
sPDt/I1eavs1h2MTOUIzjtfEwkdjd47XBd3iKymM9DJayTF4cvUbNuc2UZ3MffpgtEa9+TOcQUyZ
gr7+fpE9RxuESq/m5lye7WZ87FpYoLXhsKnr04a9oKAEyYUH7DwPaBixAXAyUg8Ye8Twp5DoFkhF
1kW5OlR62CCIvmIjgiccpzmOxPI25dgRO2KtfK0HeFiQQfPiLR/CkSWf2rGRXQVlVWMjdcHGpxjs
nD1cBAF7AKUjwGZKr3KpxRzkUWSxYsubzDxQJMXqFkaGMkJRsd5zyHes+gXd5eUw86nropmVpCuO
a7HhAMyzb1bsDwZOFt3eiD9K+BQI9qF0jtbiPCTbeUVOMC5d5EAHxkmqfXYU2smy7gL+qgeYNxRs
j63CGRZXqSyA+BmRpVSuy277MISBSXxd5AEMmYS+dvZXNNi8K6IuKhcuHX7V6GCZwiOPI5+j6qPy
uGiojlDpQFE4oYpzWv9OGUSzE6wXp4/XfAePBIX1/NN8bYsJzqPHkhv170V6qIu1aI5WdmTY8Cul
wm9K+HzeOLBJuSnNkphm8ZcE/VIm8qX+ps7rMw82F9ysEjI9rocT5gXWi7TcKYDY0E9+G11kbqJW
khaIAQi5SzhzPe1q5kDOGDWcfpZ6u77L3oDFLJG/UQgbFdoZd0k6t32gQtXM3IGyqcDK3ETvRm71
CzUYnN1cFkqijkDAOS3C++qpg13Qhu90ABtC9Px22MH9gOSqmqdalZfSD2zMjsjnF7ZNSIM53MzI
fDnSqlfnZ4pfCmGk+ezNqlqStIpXS7Fp7yjJDLQNr69++LyLNj981fS0IKQex7f0NBm+fEPDr8a0
nPPZ81+K2vr5Xib/1JoH/jmyUs0XEeX3kf9GiaLwXkKDAUIvHb3yFFb2ZwSRR0aZQk+dvaPBQV6l
yzBHyBzD9Eve4XdkAhe8M6p8jeZQ4XIyGIx1/MaAB08YBo+mWP/YKRh4GE6tbuv8SE1WCj4B5zmA
gzq26JJyMnoqzCXM1hQYTDjhacJFUGEbtVVaph/z52YwGMZABviaU9X58gPWX3dbBLcYgEH8pMGJ
aWz3Q654tSG7NdK3Nv6Yc7hddGxKr/VrvrAKhboIc9A7Rde+qC+CisT2MMYfU8cjcWPSiLXNRDt7
lh/vT9IQTSeS33o2NDZwVt7Wpj86mgfauKr+maT7tHJKyHmm+6QIeVROjTOdm8OjTz3EFGAl+NCx
+Zt4GsDMXCTeIL4Paa7GOsFWiRCtD1h4x/qUFkFhhEnsD0gvquH3jk/O93iHoNptbmzxGYb3hKj1
mwoi8CBeHb58aplI8LobVAn2+Qa/p6EPCqI+hcOm/tm8Pos/15Rn9v3QNzWNxVK0qPJ+U2g7enW8
hsLpr9StV+fSCayyTau8cdm5vMKCr6QsMusLe5WRrPoWB3PogeRqlDZQofxtJB73gzPMSw165Svp
Az7WrD905rou1xMkCSPsNaok/HekI81RhBCjp47rqAXcvTyHg9Ef7rqB7AX66/2G0SugEwk0+vRj
3ImY/hDlFDHcCG7gAaV2FX3MQS6mQYhWgnFxTgaQ21WBCQsaSJauyOYaB0QUyE2wpS5TVykHuo3c
bdoqEh+vwpphxrMYo5xKeaOwK71ijOzQ3RL7HdM6nHf7oaJhCW6V4yXSzmQC1mGza2Sh9xA777fX
65RNPxmvNPb/1OE9J7eGn3osDiXbtqiAQgY9nGjOABkLbgzr3PicRx8aJR0aVVFRpSuJxk7TcmL1
44e/iH1axKO+4a79Gd043Vv0PX0tcPnzlH+0DlInWpyb3h8emJ+UPphsSV77YEWFn7r3aa31H4Pw
LC928oK4JkuRXal0MXLBpJofafIy1L/77DDEflH6wAIylnpkHFjyZJ9ICYZRuXD17xNN+pM1pzv4
lXFMhyrVQeOlT11Ix+fhwKuCgyxfpFhTb45GeEcGLPt2iSGl8Iv6MOk4ORlkagJQcarsOKR52Wq6
UWgMDo1KaRCWXAw4+MDa7qWgWWA05KWr0/1RUwDw/EqYN+PEL+iQJMzALODMnHC2rfdzLDJ+x2De
u1m+IR2JOpx975+KrYPOtgTGboOWA3Lg5GOBZD9mZ2rRxKH2ZFXI3Bbeu5wdpNgfl2H3mi3DGFjk
NqZfEmY2yIZNe6rflPpNQuZ1P7Ecgal06rZHMCb1Pq1JhaI2C2W6c/RKoGPlK7plIEQQPYj+JsMW
tnxDgGOJ8Rvt/YBDxhwfW3Ko4Fb2P3rOCr1L6q+aRi8yHmZ/Yjc6JxHQMY1pu284OyRbqCBjAkGP
w7c/sMPDhjIpi6Hp80kw7cZCT2MUc3A0tgn7Tp3a/AdwCazT/es2AD5tgVXvOmXtKTg9z2XneVB6
Ygjfh/IIsDpRqBX5YfakvUj+qFcegHRc7CT94jRxoH86YF019p4l1qil9/yEZfr2OolvFX8XMQf/
m2c/8Qjvd5nNL1f8Fi8jzDzFzwGM8pX88HQyG2D16bxOAL0O9A9XsyDnWzK/C5uQSH4ocf7/1XjC
sF0G36Wl+TpPCpbnxfoR3AORYyb+TPmb+P+PYAprkZtgeFqYYWdbiN9r5c+2PgsqfklYnmuhjJ39
wqNN+kV7E9eVo8RnENeYuriNAnMJpZlQq/1vgAu0J8xXa1JB2OuByv81SPqcNvImlBXvgLfiLUUQ
4B3/9TsCxex6D4zN5EkE5mmkPeOfzw1JGXIlN4uUbl4biqSLYQCTDbcQT7O6rwUwo/jow03z+Ljr
eJsFtOrw9cfcXRBMmq0w9Ye2s3rtKrfaUxDyD1vZRvnjSmzNe/a/9KPCcBS40oHoUdFmbgMwBW4R
NixcOWB8WAR0c8gEIe7cx6+QuzI5qivjIo+JCT5hj+0zoIzuQ2Hd/wwiL8N2rF7nQQIjkxuEA25Q
HmoP0153sYPBEDyDBN8ykTOBHC8AZBLGDpjxsu9ggCfsYHv+/H/0QIwjUKDCWC5zQd+IZPg3VmHE
dimGAk8EVL+lYeb3u9e+BGx0xOcFDHCH92qvuvSdi4BNfs5TFL/TICGHkYdPwi+SaL91RfYC0PGe
w5rF4SCkiYRcmfapp3hVIG6X4lDh8rhrHsUYUoYEXJyoeDnNuZINAZ0yAY+dq/AlRk9I5oF4biOL
K8OAwTziQowgi+WAUSGM9OmxYw0dQ7hg9EyoIPlfNhGuEUDTHflxtlsiwnBYCMXsqeExMgMqxjkM
FJ53EehPKyPSsUN3PXu/ex15hnciCYqAMBCNEZZxG+Z2eVTXLVbUtfsM6ETpISpvngm2fIF6IT3e
ywm0QLojrDwCMWLR6x86MNoM12/KEbIdDMyqxZ/YtARIc3qfbAjWaQ6G68jTUeLDVWykFVaegC2Y
VWPbj9LrREYgt5NZyhDk4eF+mxE7kAAO/w04pBysBtix+tjlHpnfyBu4S9ik4DAydyAzM1w47oUl
Y1/4fnNYwKlwhKGrX2csDYu/HAW+6uHgsG5v9+8Y2eknI+2zG5bVSV2zNjgIqpjWIvRArBE0Tf/W
DYAf1gh4a0xM7FD/5pewvJuTAbSIvuSwv8UBmTxsfTYskOCOQF7m34RbHupILPRgDSJOx7VIDHXT
UwFzy8C4CmmF+Op4U3Hly1HWo1B3aDg5COoRIPod3yDmBu/Eb5ZRWoR9SMVBZcpjYWnEuRt/e2FV
PfoQpfjMYgUQ6lUSTnjvnLsgXjjymnPkzYVGrgzkGy/rYr7HR6uD+TvKHB2/LZUPc9+qXvl3H/Og
wfFPZL+Ia0Ab9Oca6C4Csf6yZuFQlTN99RsYb7mmPxvy4cT18ZqkoIhb8ORD59i/CAOYOX97Bvje
quHrCzNbjNv0UNwK4+fv9cWNYISIMaJgNdWR7YzXkj1PcU3MZxs0N8VW3CNx/6htqDQ4h4tPHXnC
pLDhZ8VNRASwnmMLB4Sy+7vz7uNYfZUMW/E18QIJ/ysuhf7T39MhFYM12NX4dvF8xIcRwUD4MIpY
GRGlZnoNF4Xp2I1PveYqhaEEXoec78ldib6IIHl4MSdmUqVM/ICE+eH8UwQTRF8KI1H8Qn3OAjbj
O5hbeChiqkgLiJRMbooYQLw1XwVbZKUYscH5s1QUsyWkeyFyPUSSjnghDNuFiplfeLCIacYBiDQD
XJLRXP0NcjHzRL6B+AbxC/oSlT4tFggvv8KRJ17f6UKK5JhAmDwl65g0I/yNsDGaEUnyFyn1924L
PEHEhwbU3wrnHf6FvzPUgCT4hC3z6+8zRxvxakJqzCtQl/t4Q4rPLEJlAFW4EUKVneEJhJMSPjsV
ryeMnirsoES8nHBFYt3n72xdmSBtCScZIcoW4SsikYz1EuazWPrRXPz/Zc5mTFkIpBKR5uLfICMz
/DGZ/xNzi8vlJjINjR3pJzzqEq48Z+u/Qcu4ab+6NehUZj3w9Yy8YjnYJoYgYlCZDI2asV0HOo8c
5gMbAsMCB0qu7n6TP4EKcYdBZy7GAb0rkekTfeHa8luBP6GH4EYJ/xn8rkS8kaB+c+P+f3w8Cu33
T6xOcIlwtedp/Yq7LO4Yr4+v50O0tLRd8jc2xPwXH1+sKuJi/u64eGp/NlRQzuf4eYpfCWsQAwtd
b/j3WKHch8JF6W8oeeNiDxR1vwFoYikEciJs+GF4L2j7eX+PbRSOq2LCEmGEDu9v0QB8bdb6yJrB
YhDcfZaRDhdSMY+Elanw3ZDDxU7c4hyPp/8/JZ+TrZcZzz7frLE1FhOPTDMP9s2x9zKo9BpuGU/3
HAU4qgSPcOEarpih4m3kMMK7K7MNoE6mBENVXI2wDp3jesoF0p5s/xYjLlW8qRiEBVOBEcTzGMWb
izVP55GKVxSPEUeYiiVOZ5FRhfKdnDE+FWd5PnfJ/RX7Ron6LWZdEh8VoswWd9q/axLrebmmOfbg
S3LYSbWTDCtpJ3yt5h7+aH+TU0waMRTEn/VPjNvVk/vDQhgg3Qw0F9Lu31Pk+Fls66Bbo0jkK/yf
Ets7TAhDcf33rfDdYaytgT5EypswzhLXJxJ85BALVRwWGYn5erqKzyi+F3I7d4bPDWGcpVAOCe1i
GRHLERWQAEjhhnDnuFyeL19iePVh+aNww6KvuRf9g4rp/IIkrFl+/r65DJgn4rPdfY2pwWLrCtuf
havY4lrmjpgyc6ff0sXb09k5KjaujlQ3wjCQDhB2fbjJipuqczPFtoKCR9xpcS//Vj6xXsx8+fMV
GsLsiPHfYty2YG0RcUcKq8WTgSAe3p23EvYy+Ohi/ZLhQ0P4M28u5qwYfM16Cmqccxr//41bwzko
JTxa2Bm8vEcInW7/3OHW4z/0/bBS/MrLiUOvDi8BX9gGPcJTCrcBGXpsTw9oD2i/ccy3yPHWZvZI
AWP1LGUx6uu4sXIbF1LkYo5eiG26WoL+5ad28GYk9ZyM2UpZuBLcjd0EPcoHCYrmPq6dFaz/DGGz
pTpTIMUAZkEVKnZbOE9FGI1+owlCZeQ+AT1PsAioLnEFKJwU78WPKMcucf0Cw0gtHcK7W8/s+XAu
PtH3Vv1xoVrTenjYiBL7fyO491tRugE0DiytnRiL/BonxWUadpEbSVjnFOyQnC3W+N2MW/O9B4W2
sG16gKQujcxSQTCd+TtSVyQdzS8NhAehKXitwpHFLZIUeAiNQf/V4CcJOKtRvY1f+k1Dwd+hrYo8
k28Qvb38tXltpfYqoTNCW64+Q7XFYHpYzXMvG+xr8a5AFsai6cswg6cCqQxHGqCzLTKxWtpibZDT
GFr2dwZWGdESWiLl2KihdNXAtbq1dsX9GTxleIu818IUWuISyHayNp+jY1AYXvmJ+4Ef0sPi+JLw
A5jRyGRZwCQxQjAkbWjvmilLKOsdki1sHYTfPo0X28BAEKxa55yPt/BiiV+d9DOmF9RaBaHL4kVG
wAUmGnNmcepw3nytJXmtRs5Qnntr0qMlEl9cy6+a4S+WNp+IZXCyHwRQOchyda/XV+lXe1N+yESw
mcosUB5t9OHa3VF/4GZZENQnVBX8iUOyBB1URwjceobqlOv4HBV7Gh8JYaFgufTU8K3mFHZ3VK/D
XvF15Mfqqz4CLXsz+bfjqIvPVAg5oFuQCaJeuwxA1V3glmp8GRzniuo7/5khuwaniu/Qk0m47UPt
XHORuJdVUE1Ypp7erCFXd0Cy8LCJEhNchIVNXC4ulNqhZgs4tgP4PMgxbA/EIBhWFSj5oKSpn/jf
G6hHcf2uV1FzgynA5m1EPo6obKFlu2lbV/st9TUOxe1BCYR6CYvmhAnl4F6j/C7iPSUJhnTCNbFP
rxK2MPQEoMd0mOS60F9odKeHOXIG3vD+MXQ0keFmmVDW8XAuIWNA2aVrPdnl4wcgTttP7QY3rXrV
0u1YFt8Q2yKrkbCPMbVQyted5MqtG5OzoBErUF207gzcbLx2hkqmhpv1v/TEHnijQwKKUdtCZjrR
pId0INx26Lrg4YISbSxp+HxxPivW04vjoSU/dgfokZDTOL4q+PpT36CAmJB/8FK0EdMHtE27X3ad
ox+JJW62kVV25E7j6odhNW2+jmIh5wIronCwFkLZC2JcwvoAJ11SG6EjJn8ZwycgZA5hHDMU/7Uw
rJTGFOi4eZSnb5t34jMMuSif4vs/IJzqu2333MaLRlT1BYwJnxvDAX0lVgouduWRhxMdSToCjeUf
kHAAzlJt0mxUxLEUZxxoIhK52LPUYjXf3w4HKbrBRiAAcPw7tPu0kmF8JnZ01LoAVLZQd09P+3h6
SbL6peXdV94tfoNPcDiY5CCAxtp3GsZ8ugNaoUXiLBqyQXgV3pXvKrlgReWMh1kQmrfn5tfXu38k
hif6KpnN7Ob+byRzNa9gyZTWnevP+0NC2y1OIcU2zkKUbHjzKw86Zh3fgRihwQWx65YGVhpPglQl
NvSOTg56IJgqMV4PddKg5wxn1Vudgorl6iEd17ent6hbp01JEkK7U9RkbOgmXg6ImUB6O+BkGbvf
OsP2UUkiGpvvD5eTqNz/exlwgEtK3whO0J1EZ3M6ziENzNMzzIL4AOIc8XIPQNHUpjUd1aQmFoPV
sALhT5TavwC6cziKkZKxXYXxIc++y3RFF/brF8Su6U3v1azmF5Jy1MxLTyYkY9kH+dc8Qhlm4uxh
0iNKHflb9Da3d1zHagoqH24MESsQdNOTxEWUHNjhgIhrgXZbnd71bLN6qV98G2tGXhzrf/c5+4kB
QTas4iWJQPx7vnznhvwK5LchbAuOJRgym2vF293LYFXs6JpLAl3MN6eBMuXRnODwxstbMnnjcgXE
mr9JKBIa6mQQ9a6YlolDMNnM4scPubOCvUxG0BLw/4EcB+SVOlffIrZ4r3YQkzU67BiHkKna292x
vUyJbSItxPfvqn8DYuo+zSu8AUwH9gSUAIOIrEL0PeZA/bAAY1xpODZNB5qoOqf0y+qOl8nzE/Gd
EY4XGgmLO+FLaHbailFlH6Th3IHL0AAxPltOAeOlhWSBADMq0R+8NXy+sg/yJ3tx7NMII76wnl+n
6WWFrRGCKmfql0xXfNFioYTlOf2KnmV5DcgL6TmfEwbBVp/s+tJRHiLluHwjMcDLTtghpSzYyVcm
LxVkjdJygmgIC8ObI551XuuHCfMGJd+Vri4MNWulXlQ1oC9DX3peOlIb3EF0N6mwgYHBm01rtKbJ
UjzEbjxMGwnNZwif2Xz5HYqNfSH4owJCHRFEL8utjtYkCu9nndWq2ypv8dIydJrIkBMOCb2aeClt
NIbb8R4tn8sv9HnLooNo6HMvjDD7re9uT0zWMqo33HI2B5pGWJpcwe3zzEaeHlZkcEY23E5CZvzs
YdFLBQlPAfOD1qXX7sJOZsdbll/GZ4nw4q3lVWbLXNtE60X+05P2AAcMwbdVv0OAVTzW58QyAwiv
CBos9XcK5et9n4PdF3S6Ve6MLTFb2lNh14i2rNkB85IArwkJ//ZodX5+x6z1rIF7gMIfhUj6M8tM
MrIGLeXT4lOa8Jx5Dg5EPDQbPANIUy3wzQwtl7bu9wkcAUz6OLqIe11/rsoDyzjaZecdpNVdISmj
/VpbN9LmfoAlJnxKYRTg1InDrmSTxwGftA8/cS4hO2mg+mJnqW0AsPm7rngPlXgG48TRqMKIhR5z
TTPVi8er9MF4jyxIK5K17diGndeZeY1jgbFOqMJJ5SptxkcBFvryGI4RHfrGJv6ClR5bkg9mx4J2
kIu3qqPUolZSzGBzJTalQP6OhGQu2A0hZlzNurF3Gw4Yk/vYwkoYsg+azr+xVxZfMuxTY53isMop
c/K7RfjbF4j6Dwek9VD+lE0POTOyBnp107p5W9FEYtESKYG/yp7lG6P3EvolNQuwZLyGAS01791n
A40rJrTexA/3SDlSzVa+iL3hIkg1ceCY/SbILU/t+D7EWKcIItAQh13pNm+081g7O20rml2cGGKx
YvFyKs7rWJaspg/e/QOYFnJMeiIWzR6ZK7sUQYOKBcIyZGOFyFdDlUEtPL+2D9t0U1t/ETVN2rFQ
qoJhC2clsF3Um1gqUTOo0Ga1HjaKcYrxvCFuDl58jmmUl2tbVqMYPIpSiF4GjgPLehm+gkpeDtZH
/2O8xZWn2+C2zP4rXfldRiuCDHDIITDEjfAx0lqyAJCRsVJZYWimh/fhljaoe1PFKWXsmVtsRo7R
z+A4ofqTPd1stjz+M0ki4yxI4eRJ23txxofC5EHDB1v262RrJOHLbu3pdbyf183tCdsCSdFNNoPJ
MmJLmXyqczo+2K7QUdmjJuvPfWcNn896TVdhfo3wsnCzj4yCADgr7oLiUq2EEB/q1H5O0yCBMo+x
rlCJUGwg94PvT3wiC8KjF82fUP6GO0CDEIZuIYUlRBosKM/JNc8307eM5OIttrQ13vnmwUBxRFiE
M5EzYhdfCkhP7WKwYwgrtR6LFGmpVui4sW4SCUGsU6UFm1r7OMC4Fu7x5oF0gUVAJc1h63K1rmH1
OhqNpZztN/aJPijJWBP5e+SjIHOwsgqXeJggaK3hVOK9aI5Oc9WWmNebN6yKsKoA4hCEVHYJOVt+
wO0GBUdCIfItWdhNLIrBaXI+/6p4J08N0jI6qF9csMh4onRzaNQ//91403GV/5vD8BfGGDERMJA2
CU77YGP+AlhDq6jZ/Dlfjct0Z0rfEAnEBJ6JDX0CWbKz88f6IwW+cWYwatY05p4OrUUn3kqW/6Gb
cEFYAJstK5wu41sAUBSy8SO0Fa/Zfhti5C/27W7GyoSnwbKAs8QpaT3BuuKMHqZn2pf0bffIqWc6
OXjdgSEgREfvp/EbMmuQntOgzB00D9p7wlGalg5mGYfyc0TmKrQPhlftX7skhEMHT7r5fLXLdt9B
FCaXRVhS4k6NlOwX3u5esIWa73i/MHx8kfCv6ADkABMw7k/OenRK06CjU5SuUaTOYDBOEFSg0V0H
uzwPCx8yEZSKsJM5Lis/+uE6YfVfNv7kmp+cEZh/Ns1nIrGfb+qqTYVCBiRZgF5kM3zlM7eRlzkK
z/795cUfjelH6SWr3hcR92yVTjvaKRlFNLIZD6OVCTM7eFXyJ3aNi2GrGV5pA5Ic4W6iKhdxsY9v
pIsoPX56chszGz8clQC1D9q57TemCT3lnCfCxxhNhDMYKG0CaQenXikhuxTU0d+ci6YPcoloJgEl
WoNbvJtE28VrRCee+mPiijYG8WVUKEfC4aIZeDIRPbgjKWFyS8aH9I5KOSkdkzJYth6f+bd2yM6P
j2myeFQVjcQvOADbQPlk57s7ycn47v/BSlI2mjOHsY85EVE1ejCOW0O34eW0RiCx+ZHjAf0IM6zc
QTSPYg6B39zwi2mLpESFL/xVfVQ7SgcW2Tw6SgmWFPiMWU9pFSoQPxZAImtlj3MGi2j9aaJ7gk/I
wSAZXqytMNbpBc0+cq9Nz1TPjHrR6o99QYHJDvL3+r2meO05Z9rQUWDhzFXSd7EjQq99geOSlct8
aZ4Umh3viD6F9gte48vpBQ3YLidHWP/stdyr8IhydfX9jjGKZG9DDp6/3Fxo38roPMatdkhj56Gu
FXlz3wtXDWKyX36fHBtkP4plXbjwEXih8cyfhTc+XfiTMWl35+hqhMhgmJcGVGjwwev8TN7NCqZv
S54QigFonBy68TznTByvY7QyxJLEu2GHpltw0PDIwlEJ9KL+KZzZqhCxa1c89LF1hfaBVV9mrdov
EwUjO0p8nGMJgaEOHcJEwVkdGbXzZJRWwYqvXiAfo9kYbW6xYBGQeQUFXt2auFDCzoB7ND/ixATx
Ow6bf5BAnp+cc6BaLfb4MyBmwuFVtzriKwC1viFSEOyYY/cxWe368QFBHmRGUNyR+1eoE0cOhXwR
rmwQY70OO2KP5R9BsG+o8cXiw4EH4+kjrQVgoHV6jGq6cYsTRu6ZFnY6VR/4CcZqVRKq2sGUd7xG
yVpO7M3v3xKr7BZsKArqK2RqPsRPLiP+7Og7uvohA8jzQLInETjTuHA//t1PN1ZXdAhndBTkOmIx
Gi1OECczHhDGoJQQCrUd/idzyWOJx3Eo2Q+BITqwPsbsCA5kmxlnBqx05g8KTuZOOEOhzLRR/Bj5
D5GCS33XEsSyRyqVsfJOywJGp6XarZv7epBTG3Lquqjn44SbJuTDx1IU/8v41itLsM3oF2Ea/6nY
c2L83yNpmoicAy46KkcO4xRnKW5k9dO+BxyPJSSL0bewHjXtebyamfvrK/7spYvZnuC59z3Slg0u
I7CN6jFsFmvYNZChZB+ZGGCOhQAQldKZGooMLrt+ZznQqR10enVXDSPMFBqfL0qSVtoXuHbBw6OG
8ObDHo9C50SwdL9S7dfP81vFqDZx8tadn0pnOFSt0OP160ixhp5SIzbsqLIVzmPVLT6Sv4Mx4zL+
MqW1hMQAeKW3nhyRdWceFNd57fd2hc99+4F2k4bPP2Ca1i79Ql9XqYMw+U7mE2QK/ZTUGDKbCibc
yUVCVzZ4871hURWXfqRs5T6UTBcv6yLbsWBF687fGzTP0181Wk4WPBgkXSW7NcQIyiNlMyAzAeV1
sZXZw7Zvg+yHC3Y5G5i2TLnhYkBsg/U6uU6z/2E/rtBh/Wn5sD7mbvvLgZmFSAdWCbCghUL3x3hA
YPAJEGBykKcs5TQHS9IBYONfg97VxqVT7fpV4ynAR7thEx9GqFqs67rLjBKLlmp1sHX3jeW/TuIA
xNbvmCtTkKMdWaWodpF7QauEfYGh0a8uTtPNP+xG+soZl3d3XB6ACNWlROzFhbhgZ9gMnuS8AnJp
kFAI6e4yRe8ddpsyPNVDIHEMvwwYl3v5Z1aFC+JrqMpZO0gapp1n37Ad2XNiMx3CghlHF5xioE2h
KsO3rVnd6JadbZIU+pAcHuLSqxMJtU7u9bzphXhI/CZ8Vj4sP/49vR4qPrXq/qHB/7MTEPrNg6NZ
6pkiTsLGbiU5wIe+PKgaoM5ahPC+NW+1lf4kuPp5t9xLNvhB8HovP35DCoH4lYB3i2IMigPucTLc
a686P/TfYs+uAI/pO/deWBLBnljdr1nrc8Tj9WRHwRpe2IC2l0e641Bwd5E2kNpwQf7KSla4Se9D
GlXVXXS8wWyEtqDaiJ0+NOyQLJB13PwOGfyTSwEplZzBTzx3iC0iF2ERLmxOO4X6Fr7QXnJRTGvZ
RX+hfXBGOeSflMoQBE7Gx02IXl0wKuKCMU3AlCSnSa/dMDkud9DQyjAENVMF6wIxEJq7z57YHIi5
ecjKKj9dIwtjwYVYwAK0Xt/c0hF2igveeirKsB6c6gTiB6wabR8uEtpxecL3Ajk6OhtaKiG04G8Y
C3wLpgDQ2EmaKpG6xZwNWJis5gdKOPs3T56uanqB2/47cs50iwuaDub48w2YD8LDsuBWrlDqpCcO
pQ/3lnjs/PNjQSL3Av2Qh3gd+bJV4CjZn/F+0wAKA4odOtNo2O7w9zyX4t6hIQjcABSG0ECy0P0+
XLYA+qLCzfBBsQloTCn3/McbcmWE8llVatlkDNEVw2dyG+OHkHoMJWorMMSReRk7/xF1Xl2qKzEW
/kPDWuTwWuVsMNgGE15YuAkmZzD8+vlk7pm5Pk33BQMOVSppa2ur6nRQJqfmBsbM3UGDvTYkaNlR
6+9QUQS4tKPcssfnHT9OhfrijGbDw2pvh/9DEwHr6ZVJBgNAneyDlNJlI+DiGfQ2iptggn0MiEnG
ffCMS3CDjbtP5xDn+4c6jHfI/m6GcTfRGUVcrHn0L5/BB5vY57JRKd106P0nmBbErCPdCwHkRZdq
gx6o9QoYhBSbX3vtCRyjmtlm/Wh+rO/ofzbld6fTvmUvzHnT6OiWbvPYNhC51xCAWZp+P1uNRmvx
Chkc/fBxaFHW3/Yu4xILhi6Ze3sP36ieG2jK+whQB9DwU2lDI8wCZnVHlDcJj8D1IOfQe64r2zYB
jjJzK6d96NN80eHv0QWuczf+xq/Cj3mGzC9DCFUbEjsmHh3bh61iyeOXjOTvR7KSvy3vIroa/PaQ
veb2llo4W/6skE2sWLlxDl7d3DgG5yBH6q7t5Yb0D6VjJo9o2Sn5bVFVwB8thaNv3IxKH4WL3psQ
j5iUz/wkQvkqUqgX98n/yOdL7vy92Dh8Id07k3NUsx7DsonwsVnXzYQ4j/xbXQMGkVVEBdpCGpzH
HdsBygEwFwi4WpXMVSWlJYYmi2tQf6dZslkuAPjI0N3VrN/2gBVUxSBQhc/AZbDeXMNblziEWOaF
hJHOTuGbG4LXhWLR18tdKibpUXI/2FuU4T1orwC9JPXO0e5iHKWbRc2ppd+GTUdOYHKNC8J9zlnt
4ZEyBsZUk+oHjDeCAzh+9XHZaaZVf28ASmt0fhR+Dz831EoPNvA4tHUYpJqVlfd93IfGVEJjgvAW
o4aJoERrKjRJAfOBqqwfAVIYl7TbZiG9JLtF/lEfC9Vt62mMB6sXYihQE3WHbbBCz4ZrRUWdlgQt
nRe5o3OPXqVafkgH+e9eg26De7Plk8wlodvk+bRh3VWKF2RuQiCwESnd0SU+hydE718xzUCkS7PV
35vpsI9Ik/UMt6rPX/1Mp/0X7CKhxUlO/BrJOJTk9NyWZ78G9Y9GnS+XHooUqnKPwdoUBIjitn3V
arX6G//JbKIDtUbhQK8QXdIbLjPzmct95IzkhT1TcHVQAzAMtqbi1OU+5Nx82Y2cC0NB7g/9oFVa
N1OcAwUOw/ZE9P63AX8jiy5DWYb226SY3PixOF509Lt0aQ1QDHUIxuxH5tontqT8EJksQ0Y77e5M
NPMZ6785IPNAmuA9jO/fy5IpezXBsugRDllwQh0wDf5EBx7BNI0QuCZg0ge3XbC25vabifebrw8X
6tsCmx9dBpTLRqfBjflxGPSE0PVCtffVlb9u7jF4QNigsTGMCKHDzHvtXqPf5rHdq0HKqPUff/VZ
fXaaQGuoOvj85RD0nLJpCoRrNPpJsP03t/QnZImyvidCxpNrISbgZxvAk2u5j3QhcBHNLedYgbZ9
Gsqlmny0f1a99K5TdEzUxm9Y/X6a0sNnlXFnSYZynYc1Zzi8675L8qe4rQc1plje6BIic+eo08Nn
bBNOXjC2FJepBcssurNNEK3fJrTPqtGEylqy55BUD8HHaHmddclueS+TNWqYm7dE3F7ZqjAl69YB
kujHwIOzKjRrz9krl8HjXcNb3PJv/exPyBM142TsLBlSKNOgW3BIkUhwiQEw0m23Pv0Zax57CNIr
VwYW7ihbigG0QQfp0eaSKvp4VehPHUe4Q2WbUnWIKs3wabZDwgSascJqwUbCMTKzQW7IhkwfFhn9
UNL5Yq+3/jGiCUkD6iCK84tsNDcbRkYF/oeWPrtuI6b7dVKlvcRmAVkH5PpV0/uEryYMu8AVhvOv
W/1s8EyOEWBHJ94syFeEzzXVc12eYp1F3x0DW0bvWe8ml8nTSwDYmsEG2WgfPKUeODTK9qu0iNGv
LfLARoJ+KP2IbbHmpL2/8e3pfC42HbsvdDXomC3on22N+CVUBTg9SN4jxnLAa4MHAW4qajtv/GLn
S6WoSP5XoV6jFjMm4Q4CEpXRf1Gf5Rbyj3vs0KyABpC8wTjbu/51VIaQomkjdQSROPjVNlAIyWwD
9ZUgd7YHq34zLgePMIj+FxPQhS2GL7kPP4i5v1TGYFwiU7Wf3pqqkrQnpygoc9+GTfADdEhNMIMt
NPe3kZXMck0jZE6VHu3mSS6RDNlwGhZ/VFr6CjwDSEMegfHCMAKSG/ya3azQZmoFGahKVB/WouyZ
1C6Iihntv4Ytf1lonOCm6CYz3kiPzpVF6IVfpPc+B0ZD4KNqRBURqHrjgC9LSNQMmt1yTFccOh11
etuzYn/dJqBcHtbADvT1oWHRXl/R8EWYCdnGvFsq6+hFbRXSCQjWIHKM8wu+4xH6lVGfJQruPWDL
v1hhmgZh73uzrEDrwEcs44tU3UrEPXqrkpmhKsQRIlpxpWyB9bQ2nhOF9SlnQ5RfmCEgCORLEuhv
tQk8QeScaYMC12VRSrnLVxuNFqMRVZdt7tPfeXKfnCf1+P6XjZHBY5wtq8tT+pnOh49xRherPB3u
w9b40r/F1VFzRZkh1CFoR9XFbrKH2ejcA4hUJHGC2xAeFbyxquYKW+KQXIYMbdaTrUM7nq2WBeYY
YKDXB7cBGaNfcY+wvYa0r4X/dr7qDNaGoo35hBYvUMvOCyoScbzLdYKU3h7sF6kaOiO2V2DspZvZ
YgSA9mLfKumXrHZFv5k7Wf84q8LVOw2Yo0mtSmKsVz8jcU1jGFKbdAXrWNCitrP9iiv8xBOnxHn2
/JvjBMAfQcpqs6g+7CsMH2LzTO8pqy8hJomWp57fjU/LfpTtew6ryNhzCy8aLZZSkt2hJjrVEjPG
n1OVI/LrjCi1m5MdRzlSn6Di1K3yX7mD5BrqDAgZUFdFSY317tjzzqhDYcTJbpUG11r3tCgdYShQ
fGjldGXE2wREgKa9/kxonzEkP4oG24rpCwpPEWuGw45U3rtkbFv+5iR9CP6OYCzb4+pND4w9Uu0d
MUOH6ZOZulf0MNMX/yIZVRczaqDu6lbps7bvPswtRWMkJMzSqjW6gYnRlKKmhghiw+ZEhQRSdFil
KWkGFvcJsW776IawLYLM9+CyvAwgtk3gGNJ0mECwIgkrCMlIbKBialDUzBsqfwDWH0prh9/J/mQ3
Jm+7Rme6LanMVojGmInS9LOjn9Fj+KabxN4tTS5LXBL8e2ks8YL+Padb2YH8uTl3qxAicMWACd7Q
NJ8z/vqMSK3i59Rhg9UXz6jld9I7kroUFncRP0fSBWSPQCh3kbitppcLqHfckl6OLVpyovTVQ1KL
ylVqsHLyZi9wf131EcdDuQi99hy2GXnfQYZYKRA8JbN4FjA0yMZSvLcGooB1jxtZGl6gtqljcsF7
wCbTpZnaykXJ6wAZoyxK7NEwyFKTyUekte2X03fcYoiTwwDMMbe0QJ5sh5RNdwGtgUxrq3PcucLA
QwELfXQydln4XRHIY1LvSBnCMOCTkErhX7hPq73HBNUUGgdTxs1lRxQbFQ3d7IGaHnGOqj2UYlEh
ReNks97PpefKg2a9QE4ARIT5kDMa8ERMrAhdu2n5gGF9875yps9Ja0C944Nq7IP9Xd4z/aIkIAPi
pdVzOaTWH14XNcaEQbhrf3CCKc8tz/KKZJKemfUlCzcj70QdNHLHOaLof9DpmPl1Wl0GTQT1pFqA
ioh1Gdlm1Zhs/Vv8QZ+HbFxOnS8Yr0Ix/c4qwDACvctMuPy0jeMTZh/kI8kVIu6G28YN4bkT7nQd
S46oKzE66amreSCO9Oj1jij2GdmTp1GbQ5mc1i+LMzVijaDl07ooukfvACGq2X3F+M/HFJYuthGO
WP9IuIEQcq8SlfsVb5egDDXYerUWNYj60cUAYw9pHvKhHVryoQ8gc5GS2Y8Yz08A7+02vVARvtwQ
sk9pEnKjZwWDAgoCGaUunUGOBs7efdGw6ghzc2Ghko6O3s6qM03v0+e0QbJH9BNpxPgYQLs7RrQO
hN7Zb8K+MOce5Du6pnzx68ojFDM1BXQx6WcqDEp97NSAtQJDuTvpvfmMaDSF7zXee/QKXG1Nsvq4
Zjdd7dVniItRqXylpOM2eJTj+8nL3gEkUbcMzGkfa2/LfJkm602CHFRSn8wnqNfJZ1tV6rrn6hac
ae1AAQ4YnVQFKv44D3cREM/dek8QFUOsx8B/GADc2/uthXezRvaclc16NpETjm7c//WIHUFjP/6F
oDXorNpjUOoT9XtojupvS5POC2lU5rbQzHJe4S3Ik9uoOSbzfSXgGFdxG5dP0hXMErz5qjovN5NL
CJL9WpWMedoGMxw9dxY1sM+4lZDT2w5PyRwIWWHx0VHy8gk5BcYxkmXct9VLcEwqH1E8n5NSJ2c/
qo2uvEi1AkESq/RF5JGBTKDGNXK7eYOooPJptnp3G95h8aSyHmsPc5LkSqEzXG3MQLteqxp0CcRL
2wbXqnMmmVBtQ4VBGg6hMtgply9hMPrY7gmPvyyNM1u5yQmRz8YutFaNFYsKWR4kRElWA2WXPuaT
5t3AngyGg1CIvvzdMiC05sDhk88f2C9Jq31VmaRsMGKktD8th+8Sfg+OIugvvXqqtA4ygfAbZx8q
E6ohlNV+Uihz36LXkgA1mEXYd8SCJ1VHreswkzSJ4E2IdKIxpuIWBATIF0fdWswJABl/HJP0uCLb
RVGyHEYzbs1qsxIKsVz6Nb8/g5bZGnUgeiLBov7mVsekGr1PoiEqT7MxTUryiHr2hjpPauQOzwrO
DE3dAxbLzZRpaHYr5mbawXRu8dEBtOgmu01FDZDJxpBCrQ+qB+ln0oskHih6JhytoY0oqRAA4TeF
/atXWO6egk6d9jo0RVK0Bw2yFL/hTYiMKwzglp7GTZIewy83lwLeEQozI+gaNP0jrSdtBNQ9fY8v
4L2IVF3w62cQtcjbvVbNMXWeuJthbdT2KWdenTFyVA+D1VOKLCphb0gK9PRJ9mukF+hCYyLsVJsi
O/KYNmn7+5QDf1Bih1wQSZGaA8VPyJY9TCCGEM7BYTIfPa5u3YZRO6eFnc5pZI3VhemOXillyBiI
uv1ez3B7ZrAXoW6PSXmRl0fUm1rt89ZiSAN8MYC7DbpY0kWbjg6KgjioZmljSeuWfiU+m8glAw4m
ZPkhIdNDKL+b9AKqZqSgyB33OwxmzTzK0CCDWr3o9D/rOkMxQZqknGRADcfZK92vmlz8qBXhdtB9
T1pZvk0a4xxgb/sf+H5og45ZBq6rW0qkwiKsOultWqNTWGbBKychdLevXmucI+XM554jAmY4DFPQ
IOc8u472IR30nNpRbVa40jdcD9SjaNmL42FJeQdlHj3EZONoH+7g3289viWnp+s+rI1xOgiQaikU
5FJEV4TJZkEW2qYx2fjjwEX+xKQ4kOBKIfiQaIDimTUM0uAwDdCRgemxYfRG15QU3SdlhP30yjHw
LH6dSfWr4aGHYF7ZgGoE6PFfYntUwXDnNyVq/HX1ovGrvmRGeQ8XmUtJ16Xrgn2pWQDIgmMGEfxr
XbFAc2IFvXFutP+26Xs0pJCO8LAKkmc8rCa8DSm8aN1clmGiXgAQyuOIod6kfNGbpE8EdViV6dzc
pqeWSZtqms5DpMshxHnluwNUy1dY9WULJh00cqAh+++U1GzCn32X6VwC076Z57/nFG3C9vDmSS6H
JskbSBlt4zioLPKviS+U2zn1iaX1fvm6W/PJIaCsd2Nv52q32EmnKbcBXsnqmBmf4flunAA51szF
g9+Ov8Eb7S20K/vvlnPNDJiI6IiSUUDKjDwtTlLzbFCpXE5xjcj3AraTFmd2PKYv+rnjDMytC+3I
dOsACxphIpUtd8sPPvWUFXLftKpJSnlBxP/M62rvvxMqWRjeradqhni3pDYQOttHXzycNRUrJXxE
2vFRNQVhZfX0MYVI4DSkJTYGZp+exxAaaBmBa4J7xLs6cT1owswXd2uH3Ro2kDQkqdPLV3UHrYTk
OKwazy6NCZ4ExNhLUq7kJstVhPScrYhf6zoIzQDxvTNiX3RCoEGDrpI/IfxACL8lzJwGBcSkhKkP
IZYffgebFE9su36C48Mxp35seBucNga+Ee2jAsLRXinN47m9Tzq0+K4NzmlnKep60nh912NEcIpA
7zyWbUhBzzVey5ky9GDj750W8ZtfHz0G794Hh8TAZ/v0mitcp5DG210amMRnuMSkTLBRXJPxYdRZ
PhECm25gycF6gVBDZcqW4gyuDhf0OgZxt5pO5nfCl9cZVWa5V+ohqUxmhKEOPjnD7MN+75fxoqav
EDKxs8fHyBxa2RrYcpfR7lS798FDdHfPMf5/8Omekhf0gafACRApH4v6pDxhpavLNGae/sFahOqJ
xLSkVhFm5qrHzel7AoGB5RSI4tZjJURtvn0xYD4iB4xxf9PKD5avEOpOqycabn+1FQORkQ+xlpwz
z5N3HJG0Qer9RrURMe8xatpk4oHtmL0XuEkZnXI1RuCzRlYC+cJjQhU5kT0nvP5O6r0NCSTvJRHi
KzlD4zfeZREzAR0iwcagxsVDqNP+gBGT1zByhLg06X2c+pLzmtzXDAbU9aq0zKwq7BeKOV0CgiGd
7fe0aOnWhvgqxwV9Z+Jvvz5rhiBUKTpQlcmFZbdC8lpPmD+4OvSH/cbz0Vs5az/0qVqZ3Iyj8j0v
U08V+svkDNYM3iyQ8LBfUvw95JIZW7PmDzcqwq1UQ1TBwOquegid0bTYY8jOtNICTGoAdqfQfU1Q
vGGuorOOeJtsR5u3D92NcuVJIgC4fi7YiKD7UWRHq2iVGVG0Wm3tyB4MMEm2fTVUFEWDQWT/2dMV
O30DIHi7pLFYUeRyNMOtikpmxMfKMQyHHG+aSm/hiopyBYAOCtifyXmm/VnaH85mNFBTs5koa5GC
UZNJ3Z7MehNBEKtgiLwAvmD2JO/ytWa8wifOeh0lNZsCMkJ0Mj5Ay+yB0gSoU0few6DfkgfxZD8w
W8infZ4VUOqq+nfVrxmXPt+Eapea+EbiQyIKSL8dRgdNfObHiEJC+l4+0fffK3/PYQmMPamp5K39
tw43RrhOkI6lFufizia9pg2nb/LWDcUNaym/d5RXjUlv8jIkVdSKm4gdsA8m62awjvcrFuWOJtGB
3FE5TDnDGykvZIg5d37bzR5rAsdIPBdyVY5qkkAvYVfJiMl5gRzxmBuzsp713qacu2Qc5PeZn6o3
m6V1CrA6v7Pm3gAdgE9zw2Uopak8wXDYWcM0xQ1kVAiX4+szUJpuxK11+cfo4Dle442RLWkHslG8
a9jnwc3Vnzzxcs527rsyYgQ+kwt7NxOuxKSldi4nXuPoE2JiNXlqrmO4bBkhsoY9qnrHNPtQnBpX
2k/8LaRJiN/F6VEqqCdc/sS/WZMwdJi0Fx1n3JydGtX06GwsAgSwg+VO3dQoCC7KC0Ys4caI5JPD
juuTXmfmB6qhkyn+P/b9ZfhWVJbIp3lrEsuhT8qXD6SOpUbJ9Zta1WUTOPpiNE0ftJfDqtoU6nEG
Tw4k9HmLk/g+Yp1uJc5cstj533xWRdTi7oAbOKEBE9CgrOeg13yXE4ak6zWiyhGBlokEVoH+kxLo
QpuFu2vAuhzfjel4SudbA9ax2WSPLDqpAMSIzZZswXRs3o231R38DZD/sO2ttgfjleSGVoMOaVgC
Lv3SvGiTU4LOYmyLpJhtPxSTk39NmPYD/os2vSb8F8r+Dd74F3W0PR53KRDowqRW4yk9xxRPTHGk
VJfnOYKEI5tyCDVvxyWmw+Vst+i+zC6kJFOeZ69pN9fmeKw4FTnDaZv3XVTgLdCx09OAijijyHZA
+OcjRjQyMkaZ77Xs+7DNurQfkiUx2ZNPCqZ88Hi8Gpuj6bTbNU1u9EV1SaR0byrAzKzqfC8tE/XZ
HVc4ymmu7TqvgkDY3e7UnCsz4BenGwQc02rVDQAJ5EsXjBLC5w/yMKQu6K6VmWUVrkkpyuBAkgjv
xZTx0jHW660BV2TNiyH8MgVKbq3jGC+EVTz0Q4oBRhm+81stl8uQvS1AHn9HFpsCSMYMYz00oJlo
OPza8ZbhkRStxSSW37PckvkxSZ7al2cSANTgbO50uAw5Bgb52onXO3NNjy/G7qYfdAOdoTckqki+
vx4xstext47Xzjo0ZCifdBxDAYZ04IQ0Lj/uHLAfs4Ph4kcsBdU9lv80P7qHPRSzM0x5bLHDpIcN
Fms7m2E9yGXSpMfCeN97eBAYCOxEyg8GA0PN4q/4BM7jYTCr0V1mhshGvlieLV54a6yf39YJJ/fR
SULy5WpyljvN7INQ8cY7kNzwjblM/EOcBJtvOef8WxAtlqx6GFqIhpIy5CO4UE8Sjy354hmHy1MG
pyVZ7ldXEq1i7iQZKUZ0RuxNZrFYBf7ZSM4SngCWtFU8EnVyIG29TOAeGWhFU/fT5qvb2s9m4CGe
x2AgyuQ45epzocEQjMXBWTBoCYj1IlhAlph2M6dugdyUDWIUv+V9kSnJoX3HAD9K7g7vJZ5RUJxC
PxttAEPPiu98KvjJYezF4TLxyZPKtkyoyIbntbxzR3k1ZBkKl0tIe8EyBARpwm6sPegdH3Jp+cdq
ww14SU52MffqslLObUw+ibbZMZJlDtAJzGtGuUqxJGydkuqVuDbsIAwBGhkr7mkKpYWFY/Zwi5sL
IV2WT1Kd3Eq5nPKDCec7MZM+6yQ3Vm6zLIg15bPazWThmeRWD8aPPC+vziBRsyxtnE9CBhXIDBBS
kt4kw78GSw8Lz9BlNYkGUeGCVJQ17JAZlAMSEsOGg61wKHK/P5pVFF4506Y/IyyQU09YJ2RZ6M34
KhndSQieqxZM8hhHiipbn2dsGMJ6GSZNs+YmkF4tf8ml55KamGXssS4NpUJzuX4rZnlmcrPonIy0
12g0qqpgA0OhZvKRV4r3yGbHwAqvkUe8AD7dYhx424aJ37t36RzLIwYQGzX4I6k/nVb0V3cxpN0g
CMQmIfhmYPs8s+FNsYm5GSwCrFKwAOAT2xSHerEIYrQZmBscCIWlMLIwQ8sl2nyDBrofLbS2m+Yy
KVnMrCZ0OdYrVtG2ubNBM1Q88jhphqrnMfpk3MXrEppryokXfIuEhEpTc2XeQoiB2EF0dLwX9oQg
BNO38wDYUualgwxR8cweuTWAYK5ArEfTcYAaHmwN9hRLeqVhVi2hiBZa/mK04NSmEJZZz25IyUHt
R8NlAevz3JdXcpPVBByE/K1BB0CoG/T5pUEPS0OzP6YQrBMCExk0DSHffUnaZ8rDThzbg/IOiO/I
2cqFAPdWS+YuhPUP/d0gc81usBLo7sN2cpkMdHtiIAoVBziXxP4FsgH9iG0EM8nj5wZ9MRFQELWM
u3k3aW0JYQE1Z+tsnjEAodgA2bjg0PXgoxKBIKjDH+jTyzF0ihfp7MLvHZccIJREtGybAGoDsih0
myj8BNljbm6skiF2RDYhcVJlxg9LgrhHKLUq1BBlfn1hCf0IIxxlV1KAP5+tCfdIHGEhZkC58MR8
iy4E6BLfSYW+JcZLPlke5ZMJ1fjg3svoTQpnizkykfP9UTfo1cWlklJ3mU9lvYnq65ZfSlEtNR8A
uKA/uHY/rhFOfK5WwDbO0V5BsnGiEp4fz5117rBnv8kccunM1avSLI2oIRLyyRZXvl/W2IKfAzeZ
yHXGItQJhcWMiOUih9ClIMVmThaWrG7Ls6T9WSFccDYL2kncPpsZFUbsy+mFSRImzHpsC8ZJFjBW
KywREyBkNUjR62WZ6pMt4ErI1unKI3YUh4w2nzJ0qCZbtlwfly4Uj2wOg/0wWjvMdS+OndiRpsK5
/U6rUT1YM23EoOCAjKfBAmuw8JjG9sLzdsqj8CpYTM+uuD6L8XQ6V9Mv+ga9NxnG+9nYgbtB2SjF
9+WNYLIUUNNEWaKBz6NErE22iw11lcTYhlJmWWe2napTyTcmNWxqDBkeP6xw+mgnq8aNEJTTk8lj
Qg2eK3yrCDq0qjCJKD/AywpGEjDi3o4WX32FayI+GDPvgjP5YLvhO87hb1h346VvJupxYHxdyp4K
JojQi4QVUoI8BZ/YIJCUGGlIGyDVnzW4qBK3pJBdiBiji2PjZH650ZTPqmjQVotgIPEeFEp5WxFT
DMfTcZQZRAdwAIEK9zbIkk/dgpETKsiXySN/KyRH+WI6GgpPRgwpp19Xf3fYErA/1Rb1vYeZ6yeM
FooOjE64HV4S2GAPsiZvC2syeVsPclQAcXE7/p3qjROuCaUARoNBShT3+BuArliPi64/cJNlo9y0
4LDtoX9vbTpATDejzahk0k9LeItzYz+iV6Ypx1YqLg6UmIzr056SsZCBXxw+MdJB/V1MuazUOt0N
etbinZJh7sLfV6Q9T7C2jD/i5/H4j10fqmEO6u4fHiv/MJOwhIRaicZqcSUyHjOIFDLR4P716PsC
I+xK+qlg/DHH3vhleGb20ZP5Jj9QvviX6adNyg4MGGIqj5meEBjitJHwJAhkgzYgSzCTp1oQvX7x
s3hJsz6ggtW7GMww2Qr3CgyZ2Lxl5S4rs3yL0MjkG8V34AtlpRZOzx3pMvwI/IkqzgbuQ9uezRgO
Yk0o0uNQLQowindDT9PvEb06gSVOBSFJKHFCirsLgmH/zgd2sAVFweJMOAvgMZ6X8xG2nlA7xeOb
tXBJxByknDutoPQ8lJhXzlC2wlF94TN+cW3pk4xbu3WeUcPK+nNjjEjMuDl9eLVZPb4hYK9r4XXS
7H/6WVqxy+5tI3UTpUV72Byyq953wcxCNAFhzwc5zrf8E4CA3xI2ZMxrJh/YVbGt49EoHq3X4Tok
F82KCQ/GET6kLOlb49KT+FBWNf7m2d8WH2Wtpukkz8sj/0MYS6JVy3pNCasjmARLbRHFsJizDpMf
5HXxpCUgBmMrfsuzbR9syZLludoVliUMTGPfl2+Cm1ms+CNH3iPvBMHSb/fpijdL8VEDHUwy8qUQ
tVA4lzLTHsy0SnjjsWEjbMmQJm9H9CVOzpuKDDFEKHGQKiIjBK+NKjX7Z5wOlA7SU5b9xqwlGbN/
dcAm5WbZehtt1v1SiCNNQCgSq5laED6OTygtUshtv62a1/CuFI1eh3XocHLOQpaTuOGmRw89aq3a
PmeI+w2lmpWWLBK2dI2Gq1yMqKZx4QzYBgUjTr5VmKOXRIikt0R4dMVzOGPCouPmftGrLCNZKGKh
D74J0ja2OisEQ+l8ww1p6Fe083f+c0ADGLwp2YCQddkiDCXSlHmLldiY0QpzJldqjJcbReN2MdsV
jWLUbtzRJ3/uSIDeNJpGe9jBypxS/s/FEGlMhBBZc2VZwtW8LgqlPLTzyN8xv+CS6g7T6U4LTiG0
4ynzt0ycW0zTg2I+VIxxU3UHg9UAu8ysZLJuWN6hl4qtF+uHoeLwoDkSu38p2aGuCEPEPfoBgD8q
t9gkoQoKzVsI3yDlzBVZQ3KdJdvC7yW3xXqD8usf5fpipXHx+k8GxZPSlrz4HuCHHxghdk4I5EfN
NToz4SuOGLZamWMT+EmYr4Jj3llekH6xAKPMjfmzhmJ6hd0rq4UQZTmNwnK2ClN+NUiC6NyDxCUr
ycPk6ssGS0IJiP3uylKJu8nJytHKCct5VN0Tw6HeUW2oNnaDMYcAR0LRS8JyWbOzhTxR8fbopVYA
K1o2Mu5Wh0cUM61XMv+70uVBU6fW8O5dKUYSL/bH+RXeLwbZ33t774I5I/ZKJNiSrYLGJoX8SGk+
uX8YMG6QmGSBNF8QTullAikU8gUEbpoyJHO6fwyFD08WCh+OTt/ExhIRQ9XFz82NbCA2Xb5SNjHL
hceI54iQi8af4reYRzwkvOMbtDLxLIHGHXkUX1B+BFcUZ/qjKXKF0Ckoo3yO7EH6lYGXdpSgeE8i
VvHmxMkT7FGizeLDCRtvQBtvDk64wlda7D71L+piYkpQgp2EAChRseAAstHRvvhAIQ7j4W/osvZz
mZEJxfcz8PnFvRWUABeGrTH4vaXFaf0uBfAJEJ3ArwIlZi5rkNCLhaYsxy/esnjGTyU2eYnTuXNx
NsMl3VICUAluNW8kxGM7uBQO4pi/rPyPQmFXEAzxl+VUcTxBnuVayCTknhX/ZDXeMm6Ftr+FPy5Q
qYxWKm9wJ4SPzv/1/3/87nsyhn/bb0YIu1vmmMwSCrAcSDRuLchBVbkZOQse2MtQlt5iMe+nwyEu
mpDcYSrziGuwylMmDGUB5G1ZcWU6bYrp1O12bIKvYAxwaEclTkEQHE5k0rTlxrZ5fFMqMKkQY/98
dnlZtj4+tuz8BkYSMEmu5T9xPbnZciVmhV256v6wLxg+0X8IFhaC8h5x0mc4g5IU4B926Ati3E/l
ys3kAgo+IaPmQ8VGXgw8CWuAfLw2jwIFgdD8bvnvth+0jBhZOxlAkMOq1BiQuGEoHey1VGnJqJLw
+WCydlq/wSYA8MmmtppdaSHFHjtelQg5lnj2o0ruti+DCiQYsAAgZhkuKhpvmmEq2wENJIqtJPwL
45hVOXYYPw/mSENGK+9ZQqMinPwSeP4GXHX9m1wf6K859w4WhLjF6Hhxe8SHuqu9I9mY1caE8eFU
MHm/Uo4af2cMLPHW5PLKLZGAUkb2B5qzpMl/sSOKkkUkBa7lfYtbtwlkb/lmWnNzVX/zEYIZ7xRH
j7HDv46YDNQv5XaiBYfRqOp3Iscp1gdAzYCKyF7Ch/8kchyytggRnFCQbfXXxFVliZKNpkIsJ7LR
WIfHJqtbI3o4j8LDF3uNRfc23i4WO07Sio8iH8TVqBhckAojVOINyWeJoydlGuRgBgJY1fWemphr
9Bsn1jmQP5BpC0Qjt6mFyk7fWz6xlEJy7zf8+4jBDa2fim9aZcTtAQEtqFOPVMJGSl2JDtxOhPvr
lgcXBzpBurdbZt29+B16/9Kc0aErhfUNhheHOmAT9pBDysutDhDaF6bvdMMg8DajjtmJqrhOHPWL
q0KYUERR5D80Pv6W2KFkNnrIAYiXZNjz7pHi0g21qJse3XONplt3r8XC/7ZK+k++aKunX/tuXQha
DjQ6tOnnxuokMQQFoSZfbh+7L+/DQiSlViheEcf9nZwAkQ+1eA/qPClxEyXn1gPpww3xTsd8eXyr
W7FPvjhrW/dqbN0c+erdNUDvaLR5q7bzahsfdZ2C6Jjio6IsRVy6pR4HNWdwjzdaQ8gLvVzSFzZw
GepkJTaZdOJEltXIxBVDvGOuwJfEC4KGBrJDYY7Ebn8MEjFydernRXN6fLQFS0B9yoaB+n8r+G8k
4XyQ9dijGSL5D4ntnsbdkNcOY0KzgXhKdc5XVve9BqL4MnYkfBR/RjYJmsRR2BkSXIhQ5N785z7s
LAmdbvHJYJgwaPaYaTHWhCAEJkcEJsWLavi3p3oA9M8qQdYmkKddjoaKsUBAyZbqjachdUhSwyGF
cuIBiy8Bmyw4LFA6kV3oK1q4u/KSOEZPo4zHKT4DZKoKzec8WGXtv7Mrmhf42bjb9+6b2YpZ7h7d
LDh3SchnQQtXpIG3IV8o7/4YAfAb0caHuIPyV0hr5Xg/+/qujEOsBzNINlLn/BA3SZz0Q1vROqEW
7OdaIJFsl9dfiwY7xheF9ZdR6gtWJhP/C5YO0dwTLwIxHaJNKUDbhttQ/LDMymL5DVDLoocyBvOY
BaZ3tbHtAzigeIZ/YECklZsD4j5Iv5iONiVflJbii3eElPCoGofla3Cnap2OgBYtwXb99qBzoTs9
TB/d+TsuDgMU25msxsnfILV+WJzG+1G7S2SNj1ZDQCWE4bYlYhm+6FBH7hMNEto4dYRTtpfm8UZO
ffvBoMLiAmhBg85vr9bbVczP4Dk9rJvxYf1BG8RGU4db3HLIIiGLjRtIN9InCgqqTEside6WJ51Q
vMQseACdHBJxZjdDiYVoEgyz1hI/V+7xy5Q7Vf2j8zRDluLu4n4hPWVDhpA7Z12BgR/muUvDsyAL
ZMDIJPm5o1SOFwHHeVnubvQtqqq2JZAzWjT9Nr1mJbijRI7fzDenCDT7u5D5V0zUbFZ36k7VgVjt
XFCR382kYYIoEllIN6GKUPxQncrc/k/SXNoRdJLcvg9E9REJd1krYaTC2WBgyQLJjxmTvnz77/Sd
bsA+Uc9DYaY3p8rcF7X9LNzG0hW07t+E1c3BSmQkguQ7c6NJ2Ung0x3negzANGNmM0nzYoDK8NxS
QSc1i//8fQl0ZJPf2FazPGgbjYCuhkUlH/Qri+EEgfuBSlfFPIPmWRkU/i+uvjjyghH9Z06AayRY
ADSxZejKDO+MHyw9dOgq6T2MLexJehzVp9Vpq253kA1DfglFCrPcP779DSYghzIucXM0nxD5VqGC
0w8ScSjGhWqQbT7TVULi1IMn90N8DQ0OwJ0rwkAxgXLuQHcMdtozyMFhCGVh3FMs8FICAInZLkwj
p7yl0kpQN3ERJfxhWqEQVmwyqbcKd4os8skOQ1BPUlv9GZ4W0Ar4Gac9iPCpKDdjqpXUbSiruFRZ
Se0rsq78SPx4o5ZElNWl4k+mfIrnKADcags49qZPD8O8FWJszUbxKGOaGIY1kMoeIiCCoomMcYmV
obpHEM5gvhAw/0rPykbHe7o7582PxOHn6X3A6sqIoMFXnzEVguJT3lZ3qMqh1J7mHH0k/rmMzfFN
t1NGDrkbyTswwEl63MD76XSfynAu1qI+lSEF8i5JOqT8cPrrPWi8JO5uloQF5Ax9CUhQC0OCmTSZ
K3EEebYi4qj64hTKj4cLvIXaEtkL3DhQ3EXgjQRGENiEdIiAxPI5cLhE0ZNN8vaoqVM0hKsoHmQB
3yA4Ir6k3H8oXHwwsMrq32syhSSpQvcF5iRF/3opgDeI/w2wXkIQ2SS+2RhMZDzQ3/yUHgcyyQUJ
+Q+YcVgJfE+QCNmq4A90PpIrzNV7xjWupSA3DUAOdCX+l6jzWk5didb1C22qJJRvlckZjG9UYGMh
hLIQQk+/v55rnzrl5bmcjYW6e4x//MFFEvevxxVLQhy94oT9D0kU6KGoPZ+uFmoz8X/usJM4NqDc
UY82KeAbjQtfhHBRQLiiIH246TcWPnTh4ljNFgK9+X8opPjeiptVNBnczxpbpQA7BVfgcmFB8NAE
0CTqhAf5fM5zA5k3YPz5b38Rz/B/KJTODtLsxmGb2t1CXABx02T8weKPFl8uoCrxEZNRvc4rmZ0L
8X61wpPg3+4lL3LcCeDyreGpcQKfTvDhYSHMz8zXKEtIpJ8+QrwPJ2KHbbeMcC//wCaeIPatwj9o
YgmL92hJGRb+Hpnoi4ZgN51elmdP4CPsNfLUZGUDqnPgsEFrjuSKH0tSCm+J18+/F84itnwUR9QJ
BDUi4IQK6tdHMfGT+CgQFCgEwDyizpKkEWT51EwmgMkTGGGKEyIiva2oMuojPFGPsqFnLYrfLpB+
NP0TgfsnawGvKQBQ4mmP7DE/SHHyrShLsj1SrH+fEf9CAWUzE5OAj5vzSz+MIbAPA6jDfRexWDj6
G9DTjLhIqGoYYWNmhD0Ji/wfyCGSbj6gfgIGUQKB/dRA3ZUrXlTXcP7nU4ybe1TUDU4B4zfGYBpe
OUFlofGqbFi/FH5TnFCwn84duT5VGFlDy37OMkykvBbKZU+6lVNpjmbg2mfjiA3jOEMPSWqwgzpP
SRFtbd547YMlKDN5D4/08zeAAgOT6qFCg/j3/ImBqbOlWmwa/UDb/HoT4+ZAME6G6TC5E+BUHgbI
PWgTxuG7dD5/2NOOnqth/op9k+rluS9UXHJiDqK5gsvS+uUklouPNUmJd0R2bVBo/hAHCvsu52Y1
snssScdULRN0aijo3/Tp2ip5/hjZF4+0f83i5qC33+kdCiSKE32tImwnsGx80ORLbp6j8rt9/2Qx
U7cxByvmwfAwT0ObYHR9kSr0XlQ0Fj9q0PGpjSh6ECa9CKuy9fNnNZAd7g0xqXMWrguP6/PaGoRy
Ozwwo0ZtkKy7dmlmtGKJsisgQkL/YVIrHM8ZdsizhEi1wpPvjDjhM9uPq7U10MJsCmQk0MQtv1Yn
9WjWtPCvt0TwAS9E5+hs4Ol8bU/ttT7FN/VscEz/Q6PFhiVSWkQFgHEP4TOKx50VNBQ9o4W+Gi3M
lbVhyLuyFt10CNrp+J9WLiZZR3SLd45r+fTw4++H30MkiybRxPz38l/rmQgowxPdg5jMiPCjxh/T
ucWLeJEszIkYT4rv6Wf9TPSbw2yYoapdyDPuoHSqhK8A73VUlOQZ+wIkg5ZOURFPGU3NTHQm/3wq
RlQfo2W2wIZpdl+NtuLlvmoWuS/E+yl2+N3EhERNvgBx61hDibGxUL2j0fI7Nw4NP4M78/FEh/52
+DxSCXNp4uyB1w1BFvmiDrCr+rddcER6Iu0nJ9jmyeeb2YPQi4cotciFOBhn49yc1C3s0LW0fE11
9AXwcTbDKdk0t4qX4Vrc7uAcNyu2P4+1IP2jxdwOpo9p+Uw+abPPUhm71g+uXV8p4WGpb4yZUZP+
HowRl/b0/fAAYNVS4tNOr966g/4zmhQYtkOFY1Z9TunfLbzo7PI62ib5ltsukhE7/8byLC/cu3mW
1UBlD7Tcm4TsuiNeHMERrVT23V6fqAScPprpE+WvJUC7d+Oxez/mtT1gq0EX27omfuAGh8WJNZoR
RWtrQJJ/1L9ba464zZpbvyrmLJ6yh8383BuwJwVEfunGoYrnIEawIYXTtieayQBTlwsvP0WoXeAx
tjbmWhxR+bQl4tp7DET74RHPIDCXN8X8DVsPq4zcT+DxqUGeTaTJ8MHm/HIz3duWgszfihGloNfN
OeMQEK6ZDImOdGBuJ02giHMP3wn5ZnOd8efwJsma0vmGNdepPKUPQqOUGBeu6JeYxlt5lUY8pLuf
zyo3P3KWULuQK0+YHF5Edefia5i48iKmPign6Vd0MkM9jGa1sUy+qDxlZEp22vvkHyU1BAlQSd1u
CWIo2Cdoje/4NCOBkQ+mtEtennI0Q5gqo+kQ+zXBaPKi0Q6cswZNxHz8drWd9F2X/ge52BXSdfVf
Ai/L6O4T3x5tGZy36kmPZuo/IUN6xea8RAyMRgCrtcl9fEFUsmjxivUV2dNHDMxoG6tA+CKM/944
5K0KPJsA9hBGqLd8l4/capOvkQhEi/ECLjVZOhiRB+hkphbHoPEMwyIFrPoIgWlbwPEqafuM5Idk
Q0zlrONLuhLXG4q4eGEPEuE4fC5vRTsb8LK5h9gCdcrsOYVkmbrZLlsVIHgMgow1IN5zjZKKoNFn
WH/jgCS/qXlEzgOUlFzbGShBVHhpFpYBZBKOZ5m0zeqT2ucrLO3wLoF1Hv5hkupI84LQtXSvHbCH
bcB5EeVZ0Pf7lYTYLHdM6Wriku7iJKjCLwKsfNi8odTfCYX2oJxMBOOmGkToHs8lxb7UrrM+9zn2
8hCP20yY0463+Gc8rtI4RDD0/Eq7hnscAUgPYZwbDxN0oubwzEF71YoV+BqZYS7ZBTC3cnqb1B2W
y/otr8+BXIYbvU6PKhiRmmJgwqgwDqaOwjTLHUuURI3DCi7fx088NdfEpNu96bBBr4dTdI45O67K
FSnRd+Sja38B2Dr6b8Io6GZEmP3R5hdjv6UWYX4LoApr/TA+d7OaWT76kVNyGx2jXyrMAgFST9SE
244ck3TOdygRRo43/xG5zhQp+YA3i3oZ9vLeQhGkaoJDXD99bIUfaKYz9/Xx2MXk0xiQ5kmXHKae
NRtz7p8q3ZHAynqnSGcf7AYoHsJxSj4nom0B6NRIwfDCQLDuajJIB1KRem/9RB+7XJMkgXk1Jpy4
Ivx1J3WlBRa/iJZ5G68/Lu6nwknBZPNZEnce9Ns4eB0gdaxjHK281/K5ZlrijQlhscjEgge01afy
CnfHUN6a87v/xOx3bpw6ap7b56Kd8pW0eOy6U3yI1toMU1pnvNbP3TVfFd/aqWeHOiXlnKJolSCh
eqxpXMu1AbmAUYqgOsWoaBZWBRDiK7NYaO/Lax+RwEzihhONbLATngOeNlV1+SAHdknuBPX7YTip
WDPs024xLvyaxap917IDqFkE1mut5tviM90mgGbaSkysRgCTQDhVctbKaV4H2X0qoxrrfC4ub1Sa
q/Ck49cruc0N7SvJ4IcXNkK622xfS4NydStjNoZoDMjuYXdAwUxi7m75m5d2ve6AAQq7/okW8TG9
IHr5Tr9LZJoSntpcKnGGXDUURyLCZcSA0H3k/rBXOUJMILzyV708MwfNW71nb8jPFC0aDlFo03Et
0HFiIifGtFtS4zlnv7IpVkZof5VZsyg2wzy+pEcsIh+7rN9nL2wwXH7poyYwhmvBkdeG9fUaT+/4
lFR2ey0OWkbDpDA14hr/KoDsKiwQLZo9rLPp9qGyBXWk0vjgfupUhFz9sMtZH3/MXav57dd9Mdqz
keO8NbaxJriqy4ewUUNUVTwXujUzrPuuGk3BBCn32W9b5TgeH0bSwmKVTpH6PGn+8O5juD7HSw0A
wSuOH7T4mqvHQl75uiL/yi0HQflae0PFjb7VpbqNltLMWGMgd80XfGGxqnaITb37wkJoWILAAcBD
YxlmBiIwzUfLGFOJjLWFWgF7ygjQ0XU/lgpevJqTILs+kVqNJP6z5YjQl/ymGMb6SWa+sXtjDyWh
nhTBpAZ3v7aO3ToOJQIhXn5LKD1u6V+vP3bJ4opr2SKfgmEtsqtwN0Ta+5Ic9NjKjKlUDcd0ZnV4
MMzq9yxi+DqEBGi/Pk7LLvlwPmiy/uWEafv3BivxxyROMEJ2THA63snXBdSN1QgghlOSmwMO1Fzd
KD+PaEsku76ETJkQz4GKk5Ef64f4iH1/ltc1pfWWHJMRZLKMiT68M8TbXDAmh+tc/Tikj4X3hbp8
wcblgOMbSUXDKiOAHop513bko45luKesSLJPry3zWazayJqBAMtkLXJi+C1srw8hMsUM8Hd4C7Us
Rs50AJQ51i+CQ30bN07M6FASAmjaAi4pzx3f8feCfcveRGsqiGp4ZWmIJC3De95eJ+vMLUXytomZ
gsObAqfDfnghIaIlWDIm2iEgPEFnfXFuA0B8I3g6xK+dqob3bmXBaUiD96yog44sdlVEiCgPF4Eq
jzPmBkSIh0oVJdlMB8y4xzscDgkWQcbGoVdbNdnKc77ngZkZ5XQ3aYu5xrCjXY9x6+W7GuZ5E/6I
4eEZEiz5N7PN1h3NPx8ozR8JI2Aoe2S9VOByUUgADCkwe54Jvm5QcJ61R7hIY1qfbV86wE7vWRiN
QOnV5w/YwgxUMgxrMlo4E1NHBG3vEldErmEKU/Uxvfe93Xa75459Il+x11JJTV8LdgV6AfJzZ8NE
xZVIw2OFzKtpRJLgf4ZTwstNhMD1vs7gnSqfar/zW4ijwvmtRKuFOpj6X4wDxfj8v1fhdyReJO+K
epJZlQ7uqbjZv4EDwtgdhfGmOoguJQYhSZ0h8bNbzCF5e4Ac8d+uODx2z5UGPeLfvJCRYA6ox0Hn
yS6hYnhi4ahPOKEeiNf//+/wz1JLMKRgs5COhYnylKEHnVC1gEu2GE7dKSVbSjynmtAKWs1U1WeD
+Xb68nxHGjq6jr5GMhO9xqfbzV906PgGwu8wtEWN9622uvdi855UDKczP5a/q8/Y+WQ4uz6fU4MO
smTD+OT7pwHj1zg8O8VVv9NnAr8RBlE20/tt2YCh5CYUUolmnxld4cupHtYdZ9cItgAOHHU510ad
n5vWvPkth/KmiynJyHtxB73fTI1ViHochsIOxhjc11n6HZhMqU6xv2/07+wPJi7zrP5iruJJuXzM
jCONMXYHQOzKcYC0NsbvPMF4cYXz6yY7v5W59neXVuMfqN1mv0taD6FO9Vsi90Qrmqdq2Ny3FoFj
H7Jorv0DyxXKUUwqhnSHx1IP0EWZQK5UA8Txk8YzS0ZpLU0ecN1SlNLtBuWt+pwrRGUMQGXpL4kb
JQaS+JyGHSceJqMwlvilZFHb5lLVwoiE6nStAZNIYQwU+ZnWmhtT5wKqc+IheY+darcbYSuqXO8V
qE2EXeQQdNDdKtopt4H5bNoPEEi6JgiPXAHFveN3BrzbuyqXgEbtmKyxoE1+sRnGqXcarT4/6RwZ
eqCcCMToVlh1/eEDFGaH9tpQY7Knzj5cNaByXcZMl6rTGRC//DCM4RIoG2Ujb6IdjBiO+bCs/P9R
xvo7bZus3WejiWE5T1rQl5c+CM5yS9OP35MULxbSD2Snhh8ZOSl23NRC7FYxVgFRcRmxUbMno6xk
IL5skJQfnmRfsm/CJ2Am0LolyTIoQq4jSByUggsMRhCpa9tsQZdc0dPi9o1fDsUvI4bHCvOS5tbc
qMCz4L5LvXdALfncUXPtUNDz1xKmlm1YPJRs7WqVzpotx8i03jMg9y1wW8KVGSti7c4G0gTSETen
6K/GgJkT4ctC2nqutj3Tye3nKNJMTYdPLN7HO6jfMefjR4vj6WVnHrZ0G+loTqNN4+keFt2LdHpP
qFPJpa+c0U6YDCjU7rWr352x8InBf2bW/ba4F5zyHefGaXTKWFNuBc1VtMnmscO+CBjFcMd5ICsO
CmPsv1WiCPb5Dqsp7DTHH1slxGD1vlmn8pf8damdK+DItV/jx/R0iD+qqJq/81zAct2qwxDRvFGf
sYW+bxpeGUSiFsvmKLz5yFR7/7XMgZiYb5MlBXyYLJsthkbDngQMmjhbY5vEp4aNfEYTEl9oYWW/
nQjiR0lda8AKgWrg/dOkNEdYT4DOdx89K+F9fdhhIsa5hsXSaXkSTLZ2NtpiZXcbxeK+SL75v8k5
w9N8ik1vOAFiKKGBWSiSf6ZBKVgP7YgXC6r4E+1nE+R+g63LP2cC+cTeG51Hy9HWwm5tmBVBxX1Q
He67HmQsOpdXA1yoP9W4NazMeQNoWwF+3l3Lwxgax4gb9ynQXPytXZvFCATyc3kH1qxkp+dj28cJ
yA5SkRXUSJIp85YKk94HhofR1DrFUxDVPTgFGL9KYyNuu3YvC1uo1xK7XKLJ6QvdejSNoLCp8Jpy
Ml+ExqX4sEC8mlGsbhtf6RJh8QquirxiVwKG2nFgdz8gJ6+j/oeRhIKcdCFNsxkf4oFwLxmwviKv
i71x5LXYmcApAc3Bqe67wvag9geiTRnK5bbxa9B1/9KAcdwyGqlRk4lj0Oqc14h4P8/svvPeV6jd
wKgxaEAQ9pP+1V8YvowHWwOS/o1Lj7C3jp+z59DGD4GT3pSc0vAaEVEW5oWfF3Oq4mfqKsykjq3j
PcLuW8VugOkDXrypg6L8gwNc4xKOruPr1AkLmfumvAkvkFt0+uzTc/LD/kjJo19p3h+3sp/OBN0/
8thBz/cDMWk5jg4qoViISPzM9J8P+papQpq58JqRGXwBwBOsZu3JwtG1oCIhhfjsRbVSH367Lbdv
d7QRqhWQyCEcPsIzr4F1W6CmJ67G+bzEfx1ji8bDfayunA92Hfg0vgLzC3GLAu0S0AhOLjvXl/LX
7F/0B+SzA6xbODnI+DcKuulnDql2mfw+txicYd9AzAINAk3Ec9nMMf/BySahzIGEAlcBXsHdY0dn
a89130ITP/jF4HfGTOLhAGHYXLt3B8Yh7B+a1jMu/SVTHWK2x3N6hw+p13A9OyejOsym2jiQ+Hmd
jaeK6nw07zOXjy1lCHwVxZXigG/NpTBvfLNcmPXkES1bgp3Qb1BJ8fQwVSS34DWVM49yrJlL0JHu
XklEQhwYcBBVAoN8PAg5MzLg3fHRMJxnvvwf7fUqUl3p2/3zZMBjvxrQ86HYsNB+LIbC8HJm5YxZ
A2xjLsZYW+NciR6UGi20tmnq1ZJdojI43XfdlV3h1YWGAbhQR+4wG2EeurmvGAUXKX4knLl4UlEY
BdU/RskD6JRjQozHbMBW/pWvuGjSJkwZJvOueI3tbXALgp/1CdrykmlT81O5Py3yDKwpIfAIoS0T
cIjMgj8gKET0ay7UoDPjOYZJYlTGdJiv7YUJPzdzYCxpLLGUZkMBaw9AYdxiIfiDNDUTRPg9v1Ts
hoLhEgkNgo/pipiKp3xSMKsE9U/Ir7MbPjQ7MUjmfYckwgMFFbGf35jbwrb6v2IS5G2pMg87WMsB
i64WECR3gW04A4tNu7MAPefvrUAqmm0W9vv8/MKdkD2cU42NRTrGYak6vG/+fY7vo/WjfRXL8nmo
Rwf8w37f74vIXyDWQgrpteXJi7Hh3nrMscsZrR5rpB67+xfWWYrmDWObo40vaC4q1cdfdVHx6ZNC
rbDLPScq02xv9HLGDKrA0Y71PvrrJmBLZM7OG56aKSc8fCwFmdpV+caKCauJI4kL32LqkM0zGnpG
7BjhNJB1jY21kDfW5c2VUGwVWvwHr1emSsIvTrmLd+POayAxLORldgAaiTSnAsgvvUx15ZcPTSXt
JtE+WQxBNhkFeMrNo9/+el8l24i428h9LpMgZ2TCxAlE1I185B/h8+5zImj4gYwtomPf89Q8yWN8
sqMhwLHRjo7vxq5lBkEYkSkdsCYtA59fJeyDCavSz+Dt0Y4CBiZ407vpy9UAlL65M19sWrIfj/07
aXyBLF8F5DXMnxhWKOSuZtCBIFok7qcIxoNDQQ9TwApIjW02HdOAPdMsuaIvMYFBsNpcktqI4z2h
sQyU7ziJuYD/UQlySaT2QASFQOupzDTLbUMZ0/e5ypV8UHaBAKsUWtLi+Q76nTYf5vma6oyzjmQT
/jxkMr+8J/3hmNO23uM3mTUQvhKH2B31Dw+kY4JVXLYhKUcUTRGsrLD6/iyJwcPf1QpelK5Yt1Ap
FOINkKSBMGo2AObQtB44dgEnsz65K1FmNh5HZYeHlwJ+inX7lb47gZTFsqhtDYS99hV4xkAKVIO4
BMMZ/pe4Ksv2eCMLhFF0+/HVPKgbRhI9d+KuBvdAQjGt8LxN/jDlB3gfMPzj0+cxEXsFjIDHxgQ8
R+r1gzMMP7Vnr6a0YkQ9AFWpOi7cWNFbkY3BJ7XdF5ZDv5XlgEZbZUjLemdIGtmG5NbEFhssWKAz
6SYG9fX5ecbzqnXeg33lNCBjMbaNyNbmOOo6V2q7/LFl1Uz6OYt9hpup9ZVsySWppLAYBwXkCmEw
TkWqzTM8KRhVPSDAryMsW2+Zh0P5seRwgA2HUPeQSA6Fard//FLSRcGwzR9O95fiF9s67Modsx8G
Nmxkpi2mqt3V/H0xAvz6b2llT6f6GbavrwQF1uFd2uPdAEMmfPtDUIwhJIMVueJL8/noEvk4vYr9
LU/8hNkdfzOYZyPgoGEphsaG/Yyca+r0J259zWOkQniLSl/hrMtTfVWnr+P7wsR32CYyK66ADMhG
PnKK+5THJTqLaE37i2PNKn17THuFJ60I/GQEMfIMY2Ju0saXIb3GLpnewWejjQKefbw4zgR0eIAx
MQGJ3PoCJAGWAsQIpPdRUlfKWX6Fw656fCWinG8WcIpq6TqS2ZOy94bouLB9kFsUAnqzWE1a8fs4
tampu3Ql3bIwS92upYm44iOZsAPB7EjP7SIFUULpQjAjIxGiHWY1CkTBC2mD3vTywsEIS25XMVEf
5BwReyR/gRv51Ym2HjwmBxp3lbUkDAVaMn5eEP7VjQkmyYroeBgxGONzXlth1qzz80Ck+4fWjcKL
ze6He1rC6JE0ROoFFiurO1nKgDUYaiEImXU+iPkKYCXXHPAztcZKmIQ4m4FIfqhywuQmNYdzCfDi
tGegOqwqHw83O8lnoCAslBrgyAzGGWaz/JHZpnwTWlJOD/mlvNS4pychayT5w5ODn9oAVOgOSaGf
WXLHtdbbPUseBG02Op0SIwskMTzEHH834K73KlszG5HICWiTPUksDByBFcvvgWwYamXHQrOo2J7B
YAnxMvE1o7MBjW8t72L+pOlBfs4q8GYma6bLWsucEvgz/coS90nXzGjbLrqp3hHfAx8DA7I56xMz
syMSIlfYdidfzZ6iKfNpuyngIOeRbpTfw7flG2y9rjqXD7rq8CXEoFEDlk7x8tR5dJLBdxqqVhgp
zYrkR9JDyf4rTilqC316FLsbRR68oQn/52Rk9b9QAKnTuPDaSa557IjJ1mJwgYmn5psXpfvKIcC9
pm8PykS3/lDxEPiJOdv4KD1JIu93kC0eDB+3NZNWX5mXawkbsL9kHAz1QmLbplihJ02wb9C3r2kc
6rgtOeyOL8YPuL5B0fgrv4TiWmgkEvwrxmGyAtHk+cAfKbmSPtPPmxPOVxMAY+4EcGUS29aU6cxK
e0e7DIcdbn08r+cLTtbzMVzETbXqtu0yWzcT+QhNZv7aywtzVk67A08XXcjjRnD6JFpUx/tvsVRI
KRS5JpOq8dmpWzhAH9IgfUJGRjIWTPgtpR+ceFrsWCy8d0Ju71J0JYiLm2NzxE4vh2m5rY7FM2Tk
BHKPxXdPBYbLovsc/N7FEl41nVgimNutd/SJdqyhuEg8UrbvvW3sgXiPeha8NwaZm8OXMDfjJpIB
tOCsMnH1jWTO4Ga8yE5JjmnzbypdDWz07bqfJqVnjYKqtZV4JUUBGqoHM2rsF+YVdp7LdiGMbHKC
COBDQ4WhJkRwSC4z19dNVsUKQh33zJ4gRkjszBvqPfCV/mWk0xrXWsIFkVFAssAqEqcr88dYiOwj
cCmnGU1MJkWT5ue9lrfQYVjjk3iibR5HjY7GDEaq/1LhkOtz+DsP2OaA3O1F/5JBDkhnDVv+IuR2
/scMZLYJonMadijSUaxJ6jf5ommC+hlIbrccTbul7ldwKR0qrTUALtETH6eh8IKCn1D6JsFDMEu0
gK2xP4EyzLVtv2n8BIlh59WImuEv+S9aYjNUCRWEITX2l6PgHQkXsfs2XVvEWq4QfRAV2AChLUbn
+0ZYm3J8e7RZn325zMFIGIJI5LLthku5xNzyYtrLM141OMbUtgeVysEmYXnGoUYQWrAn2Vkf+4eZ
74vPvISBA+QxmvSxfcamhm8UVCuheMTKIXZUyj0AQxhb4OH4IzR7a7o0phg/yI43f6Ejw87PPgON
MV7h8jM8m8BhVn+yfdVscGiDrOVEy+pkUUdzTjEs5XSugjAXyTHyfYp3w1SdkaKxK4OnN7bbLRN9
XCnUWcaBuiJZiE2YERBpQ3e6YqQt3CwGec7uvXe4cdhMSSIymErTp0vCze/DqUK3QHQiW+3pGYTS
xgobbFDk22vXQ5756r+NC1ePs2CVS066Vv1iwuBhEq0GT5nivzr89TLHOt7rr5EPDqjHbjuVO1d1
pWHNHcimfoHm8KSZ237m4tvetXvi7q7mo817TgdwrODir98uKYPJOlmPABDTSTGvJhIX8UW5wtag
/2AgB/fb+ja+jcXooO4+OGOj/aPuiCmPIyevxIQZTAaEsETkzSgEZOgALDTaUss2mpP1wYcnDOxC
ENBrfQPld3Qhx7eDiIqb0NtJH25E7Q03hTs5cqRf3a2pfHB8wIUvQ6EwwhJjCI2FAZlykYdwh3lM
rLTnLP/79P79CK28fUw609FJ4FviTf65XziFODKM48ApnvoV5GxOjVkL9E/sbCidnjeeLrpkhA8B
dljuY+yTTDh+rPAdp3Ct+N1RKD889tUGUsGvXu+s9eO7XnQ3CtLgM894jl1ulxjeM0zq0iWV6uVS
qZCOdZbC9+nJfi5sWQmvfZEuNMIFD1+rt/tVXCiaDTHAeCFV1meYXBsrUDqg+qYM8AL+WGSi+pvm
qgCVMM0a2WzlKAp3xWw0f51KjOjDqR6OztxAoD/cWDziAZvLZHCrE46XKw2sJ2Drxl6tvqW78VW6
Psiyssc06ge+v75x09YBviObDqUL4cuzdKUu4Z6PHKQqDKtwvNUgh9/0jknkGPYFytvVUwRJTfsj
qDURcxzoNQsNxsSBIoVH0cJUcEkX+qaEGf08z/Wq2PZfCfa9XOof5r/f5RfChOQUwwYDWvmyfh57
pqrIS0wHcLLG63tavhxMtY36S9uhsSoWyv49/epX/RvySekeOeG0NUPWevfA4D28v72PDj0VKAqf
2nRd7DSHfKleY9fnMMFhDLrX2/lsm1AR0cHlIYH7jT38pD8rZPDgreyR9DpedDx8hodzdUlMGoH3
ugiEGtbqUl53Z7o1G8qHQ4ORwny2loxprWQ+3tQf8ea7WCIXRXnq4YSIlOor29bnxJNP8AD0c975
726hq8v0mxAgowQ3sEAnmUDR7wm6SUjf2p90TllOpG0Ro1dxBZ+MgozRGUIbjWOI4cYkK+eytjIe
q4KcaBrxYgErQFd393bXjRxCdkBY3UbxR/jeTTFx9Cg23tuhC+Q9PQgTJJCE8TPUgbDC1+AsVAf0
uR38+7r7+ItE2IWqFwkJmmIFtLBw70iCpRybPNegC/pjYn7ggcYXrjnTvx9O7gSj04aaB21neqnr
SUNJy1gm9XFubIOODY0hqG8oXgEaJQUfDuyP5xo8+Br/LTBpqEBwaFHWBPKOW4JjXN6Z39iSnB/Q
QS+vKY1jfOSrGRwzpKatPDEKJrCuoN0QdTftJfs0z9ZnRoFDsPMG5r40S3fE52UrNdQOY6Cuf2Hn
rTMKUipMWdl8vp5b/SqSFE99MAr0H+YqPdcLCpU2k6IpRznMAJAN9ljQtPZYrTV4XWzPixpaYTWD
9W4wQjJpCdzck6fD9kGyl+mNyCepSBhkBSmpXTKGckpPRdhB/aCf0p22fs/gOZ20CXEarzMMIoEY
yTN1wnr0zJ9q/2BkBGNRMR1jWIE7Rvh/uyUYE39Q/wyzNd2gtCoodSA0F2syns10Xr62iJwqELME
rUYC/+vlP05jxTVAy2HpkY+CcMPHk3Ud65OC0oQ94DCKb1rhf9QJXqYuM+TiOr6TM+7qwtcGTgSP
GfYTJMaaP36mGjh6Km1g6jRorBkyiKTj89+aQeq4zNefj10IOsLs39bT9QCejjr2ntwmNKmnGsnh
9s4VYacffA4p0Nn3l7JEDlHYZ9RYVuZ9ijNm3XCo03nMpItaaS2fX7YrfFxTE69Y5WYcu239nNAM
dOnkDiMQhNPWR9MPtLsnaI/dTlEnjXftX0MoOwjs4Hjgw/20OcuMisHIQ/4hpAArmtb+UTkzhZxd
ePfRMCKIEfQMc1LP+Cp1ksB2beEjGLbwU2nhvEJQhCv7wByicjNwkfE8UzjJ2VqWDL03FaVKZFcd
19x5Qt6T0RlaGzRSowUCMsy2abMzRJe7Br/+HmxzT+QAVQLDt5XxWmps0JWnhf1u1e27fT5nbbHO
etklwxRPfRy1dcOBBKfmUysJ4sFNORqug7l6W6fsL/kDQkgrvzyXQmQDK2E68PdKboF3fwIxzamE
6PS5h3xtW3eXmdIIdHvZYHl7jebmvuSsI8/VEFmosN8MLClBn4zUnj8IMI88hTPYcEaWF2P35g0p
aEpya3yIp69lhmU0I+pvrXFE740bSW9XqHeYWlwBWysoOKgiPchvY8MDz1reIWbc929Uc4GB6g8C
nB6abBsa5BvYlfDCuo+NzEtxEnwhLgYnTwXpHkRcgzT0V01ee8aZlOc+/tW9CySFfIZ6G87Okjsj
pefjLgGVn1ATdBcJfUMXoJXZsQYx+6IIe82MiYVVNPxBNgMs33OnLX2F0PMpY47N5mOH6GIQNx8O
/3l2UPjgGUZJemGnoxmFim1NeTt2xCv2hPy3PMDDhtXPBJKXZnKR8MPge8Cu26PQoAn7DvHKDVoe
T8jTsKNMqMXQjJ/+6bis1x+ZLODjQsg9gdAgE5x2xWwpEdIjWNk4RMW28PW53eLF7WbxkRsfnAlV
U29vBT6dLf7h5vtkuk88WGXO/v8gdjTBUDZdvA86VzSRixR3w9/f3Nmg0Nl9ZtgzYtNYLl6nx+E9
2wg/RlQa4e8vfoIcwNS7vAivOiB+X3K+v4RGGJXwP4eca2Kv6Ib5SO5rM4XoyM3rH8eZk6qtPJ2S
gmApOA7QEs6k0DTKvECxhq60J70ZY38FQkFll8Mcv/J+Um0B0Z5NmKSTB93/240WhEBcnmS/w6Av
3fhGO1TcXQngYjws+79oBYky7KEM75vBiendJI6YPTxrvfApTMkcHCD0Eb+zTNEW2zh1t8O3Yhge
P0VfIY9kdu0PrMJfzAxczI3Lu1fH7icgtM0d4fnmww7bqizRF6Fds+yYnIBciAdI7eRoboaveCaN
vG7N7ONtoLeYZrJfmz77BQRvQ59yeOFu9vbUeMrCgBMI3EbE0oMtF6NEMnxxO6YcwAPgl0RtKFaR
WCSh8kHf4bPLwE2oD4q6gy9EPXef8o+JlQfcNpKMYB0NpFG4BWLeY7fk9D48DtS5hIzC92KAmEqE
cDXt+kEsdBSOpJkE0uc012Z135aPifUB86cAtHvL1wlqegOjzosRva319hSoEjpSMiaF5TeqGmiU
P2mg95seRQJ+UPAFY1c9f3ChgNsKMrTUUE4rM46ASCM9HtOvf3oFtyJo4cShgniRpGWi3hGtcnRf
q1N/Zkj5gdQl3AgE1+c9Be9dYeZLQSFehBCtmULYhQU2M+Gq84Wc/vjyofNdC1FaE7oUho6+7CEG
OxTH0HyFP8XXl3BdEGwh7CoLZ8K6ErMlIf8TRglQHtw9AyGg0H/GT4yeBD76n+JZTIMyTgchuY/2
QOW8BecDapsNGDYTrHQSHobl45Q42MAKI9gxXPWf9e22jW0hov/+X8LOa7lxLEvXr9LR18M48Gbi
zLkACUvv5G4QEiUBIEGChAef/nxbFR2TqczIjOqqVmVJIuzea63f2SDvwiBTmAKAEeKuLEwehUrt
GP7HDU8EhIuDFeQmY91De8qJeBNvWg1gMQdeAFUmcnvcTZXpZZ1A26PqvblHe0Y+LN55mDTsiZPl
jb3shaGRMG9Aq4NBbvUoPNm40wGTJAduNAzAd3PyzqVy72ywykINrxNxraZUuibzkPeFWKdk1F1C
Xf18Mg4Aq0qF8b1oygShGk0ObdgDSvkQBH96mUrv6VsNVsyryPySKzqNvduhYmK31OeyD9bqx1NG
BcsOIV2/KJ6z58tLualWELWf5H3/cYmUt+Gt/ujwUioV1jQbQqyJQwewHgtj6Z5ncXBfjD7+qyxN
1bCvkFvyxlPof/aMqNlroOLeH28vxCWgeReRG+enGUFWuRXiAA2eFvSPvIkq0hgKBLZ0sqIZbrtQ
0RU2HXlynCVI7kGTgnxGVFcGbVLfJoOjElzsmtAyQruk5fdKO+qwfDlYn/0WohlklwIKHPm3u/K+
0VpIMEd2PfY89FgRqMTDJRzwS+wwaN0Tl7hmS2cUjiJDkDdSPA1WjAV95g+E6F7TYJ1DnHg/jpWN
MFtht++kdf18gXaAOgVkF0MNQEhSByKBvUQjdK8QH3BRwpmEsI2Xas2ubkGcuexYspIR+YDZAkxP
RbxowWQaw8sXxiKCzctYbtjo71TQNKpXjIFACQljv4FBvY4UkIdIxhsPmUEgLdAjYKgOsRPMAy35
gWtAlFnGO3N3Lu24e82ZQIMpK8T3QhHCxRqVTJd8HEdjcr/qCRMDLkp7f6MOMthqBV+eMouFezOg
bbtNSijoXH1yQt/wgZTHCmtPEpxOk0o86Q4TbaRrH8M+faJgqjqHoR3Trebp8pl+Uq7YNAmDI2Er
lOOVP0OiXiVEv7hn2uE7aWy8uVSERhXaPhnOO2M7ehgtzw+QVlt0n9WkSufkwM2AFZihbvRZDhMv
qq8T2DjxBJyh6yAcjDVE0YIyDcF8RKXvHpclsVjwOcfyG6D3skUQmwYnpODqVoOpGZQW228fdBQj
bvwAkLQlVBdIJSNkK90Zexzuh/XpjYpbfZde4Bs7cEDyfbyQOwdeB6s+rU22ZMCwp9dJRXp0jzW/
pPkj/ILKWYI9qSL5TKphKzFGvcDTQCHKxyGspgJedRs4fwTILUwyPweeST5Qc/RHaI/WCvLW6WPE
GkHpSw6MAT8nBRVlc9lel+ojTxK9IPUjaLAECeYBrSB7c4KK4Q3c0lrx9Ff7bn7Z3R5G29uCk+GR
4hFVDzzYounPHvInOn4Y2d6deLw4KimviueSUfoOMH59nGZEgtGOMNO47uNl/aGI7WD0zCSNmQxh
Z+3L9QV9yVJB5QfWxOwa1j+D9Wfo0CmsoxVwB/hHQT9G8wcA0CyJ8vE1jymG+tFdEfWA7Yj5R8Dm
c3wh5nmuTDX0zufJ65BNdGb/hHcyV5nUc4IoVAuBdVoC/8APCrTRNE2DZMn9udgPEIOT7dWamc/x
JmMorAKNTmhPmJ7A1EYwspyyP0n0GdqkgXauPoNryc/2lZfcnNXP+UzUMPKTBhNsK1EhR1T6PE2g
y4gmjuBN8Cmxe1jcD5Y5rg+tyo7FiF0FyRdhmUPE0jQ21hbsJKaRsNvNQCI0dQ4Z+tlcQRFHpN3Q
QUTWgaJKEcHTU/I1+kVlhHYfxJbT3teXq194V3bxwq22jcyZDiiAPROGoxrhylZkk1HlnRjkpfL8
CDQTxUH5kG6YxVk8bPlYWlYAvprb9VO9I+2ELDL/cnd1fKDvQU4HeJoZt/md9WFOYVbStmtuJkiq
eD0ESj1OQdRa9J0P7SvsmZGOAJRme0Ktf6LOMseM5i4XX2VpYUoxbrQZMz993VMrY8JF6l7iS2Yw
HGclSxD9GyAC9uKIvYGIZ4/q+r6QBYjuiHTA+1p71xgWbBqvXsifuk5MH/FLpfvvf/2f//d/D/1/
Jx/FqsiHpLj869KcV0V2qav/+besyv/+1/WfPw/f/+fflmVqhmZL/KVphqHqhvjvh1dEeon49v86
3Zv+cj7n3eoGReteR0cLVvL1DNthbffqUjMR5rYyTPmOqub4Wl1Uboji2ZpIBcnWVgvG2e818Jbb
HaO/ms6lhRSGabB89VIVORKi/ISSQe/C0s73vZ6iD6+gDBagTlyDs5VPVWWlQe4uWkjrNziF5xe9
BYXMUANejzZQhuzGNstIbyeeqgCynm8whIt5Aosh6c+EOmYDmiOYIcgHhqpZnZTGO4G7DyQYZmX5
kGDPY8SubJjkSikotUxmaJkGF4pBdKnlUdEBnN0JuyVa65JAjryovnU9r7szAcGftoREpR+CntFv
wQEl1uUp16IO6U/NHJegVwNCVMLAqMpe4+GjNpAqHXG9SDEUStkyNOptbXEh5utCUtBwI1C+Bg65
VK6W2pMMym17j6oR0ZLwdxBujNQTBBPUd3wdN9hoUtAPbLe3B91GJn52O5huMrs4bZ/cvhxN+FdH
2cvUjXkq3ZFM876/ddpMz7bKhdkOx3yq6BBv10XfUK6a2fjPD5Ii2797kCzNsHTLlkxTUn5+kNrb
yLC0XOpWOVW2CTFct/r5y3mY5OarCfQ2AKm2RyRII55bh62kfJay6EJ61An3l9Me+i25ONzkjkm9
WgcdgwbGAB1sjKZCtpmNS2lgj86DnLnzHZ3LmTc/ZgqQ8kOXYTpSZw0v3mUEeGNu1f4MiRpKVnkm
N2ino/Oo8kMD7eg0bbL3ltbDuLLgyW8qxZ/Zfsow67KlTJgOsJzmtYxI21Dr/KybXuTnCwvxDQim
ZAi5aPqtVUUGZj3GLG529/sbcwKr8FKQhZNvIw1rPdTYKeImrHEbZBrkOyIWmxyvC2IsAZKZAl+7
QAf6L8JhOJTHgy6jZdlJOFYcd5byml2jnG84+lWhTk/Q5w03h2OVhqhX4mpcpsH9Ht3yZcYAzvAl
zKrOa7ubg+AIfQfhnUgnpkwIJKKNUGQlIXpOi6amWXTShgW0i30d4yHICpnftJ6CAFCdqtmi1YHa
YxA7gOhRuu4KxLEJ2Zbp1GpSTO/IhKWFscbISrNkYpCNioEINFsAfYcXXn0l+64iFgd9+Vdu2f2j
PrlF61n0bCBV1N/VRDwIBYvs+G6BmQoKYCVgximor0xzVk856FyZ9smHWi8vJ/+sjM+qq35hmwSm
IZZkSK5lO0Xey22oqEFXIHMMblhIIepChZkGMq8Pnpe129hBzBX/MNipeP5HQY8iWfF0BoHHv6yl
lvT9DdBtQzFZfwzZ1ixb039+A/Lq2iuFWvQ7kdd4DI/E7N4+NV/y4Up7hnuDCM6Fj8onkPivP6k9
BWtuxSe9JEpD5eunNH6SkflENANnhnfoE8nexnTsreVrWH1eEsFz5mvTjT0Yxt6wlP28w29BOZxx
YZAwExL/FL4Mpl9gSClMH4T7KZwRXEpz/89vvqz8ct6qrKi2KlmmaVuaaas/n7eU6aZSXPVub83v
HloLy68nyebuYTbJnOW4y4IY2lY7QyCz6mEM2mHhaj4sADfZSFHLpP4m2OFYz8xPG4x/InmaI6eH
JZZi+0TxjXIuMJ8gATkVHfAjzjw+kmxHJo/GCq8ucZhjMd+0dpdABWyz0GDbc0IWInCDKYGk/miF
xAQPN8gz2KqRw/ugPJVEaDJ1O246xIavwpUG9I1RPIObrfTIUD7M3bMnTcdKNY5A4piTShSzeLUs
u7d8bod/vozKLxvx11W0bd1mS5b1r6v8w0Z8ORWGZql2uzfWdVjumrkGr2VHAT9aiDmv5Ok++Hq9
MHcyKWFUdHAB7s9/OQhbPKM/lQMchSapqq2bsm3biljlfziKtrqf42ORW9P6SrtTJo9diQ6srh0F
h68KEqxm+Lq2PyKQlTW8QeCCycVLWjEps8CRNPqDUumdqoCsZvF8dpDm1CFgX2YJ72eyjDF9mU7P
gjinYhvav151OI8ZwP5FntUZOJP5MqTGpMtZv5vN+eTGReKZcVibsBPphPLkTZJLb8TYPtUf7qdy
1ss0bGXsjtrz/JriyUs51LvHZBE3YtNYnauH5MzDx/Yu45LQIydicdahbsA+71F3k8dnp7PmPLEt
hQEBhybaJKhfEuTl9KqsrinvkZYQI5Y49futrINblwXijC+t4Q79axljiUICXX1Ug+aSAG/rSP6w
SOuf79Ax7Jz9+VRA+sqWl3pzAmK8YuNn3+bmsfevo+O8xKYgpUy61uskl8K2nvMrJsMd/9l0mBxh
Amr5o3St2Tuv85SUOekcdKSmcuj6bXBTCVw3w3PJ2KQFPoV3GKjKS2xhccGCeyme75oajW44nSg3
AgItyoyO9f9617hAs9J47VIsVOuzf70a0fXcbsQNO1MjSTD/j9dDFz8UJtEsTHPiWPUzbLDPiKGL
S3gaONss3uXGEZBuH+foRQ2Y84UxbiCLDR1qegZAxeaab2LgimwzaiOFJu92exVfdcyjGFuf2XdU
BjTFxrwQXp1TSR/hDVHl5zYN5XCeZC0dzKq7rBX7JUHdoGZZkAx2ZGZQkw1a7az2ZKaS537bpRvx
J5ZVv1ztqTi1/hjI+XXfi6xkRMKjHPy2Bvkf9ZQZ4rfpNskxKbaiCqxAx2BQpJh03c3lsSt66Hxt
KBUvslLOrUIDFwduzWHAHD/uMjaSkPusy0ttpIF+SWZ3hjfnklwdXAKsnCIBjqV+Zg23OqznUL1W
bPU36geld1kKJjVRvCMF4WrsDYn0ENMmyMM5jBXcVUoVMhg/rmVBaVK7akT3DQ0SenssqcRinMH3
RyZzWhNw4YgRCX9XvESS/mkq9Wwos8hIJf9cJIuyv89z9PMNFNAbIHyBr4RO6zNA59HRzfe3zq8N
ukO9vBNNzdwFR0nStRWU6QQONOTbaQop7GbJ09a4Vlp+pO1l0tUGApCol06LW1t5xZGxpxgzgbxK
J0r3c+6P2oE5xlt/G2hLlb8Unppk/W7JkiXFMA3xP/1bB4PI/zj0MQtnfZscV8SVv6LdDtrwuDPG
12WxaOYNrpS0wngst1sdgaOFxybW0dP+ET0X0nyd6RbvUdhgTGZsGy/D1itZDEj1FUAR1a0CO4AZ
5qlLdWoRkdFFIrrx8pyujrM0SlbXSAqq3SiEruDh6TW3g9tDv7uH4ruSB22e3cHls2XvWx7uEbTP
23JNqNS0PwjpMdFwBtvJ+cFa2MFp0TAYGR5r/xLpISBzPreCKsQhJri5FRx64rT5yj6k7xDpFs3r
ecPkZ3hIn7OFvozXVpj5ZLtGOOUsO7/y1aAMrC3Bq+FxRdCqKz0dA+0wYuZESjgCDt5QXrE32hQ1
kPYyth3qmhHp8cGY1W8jilGHzomNaGUu7A2ktigjwxWD+xATiGW3sphh4L+DJWXlQx5Yown0WO7Q
X0mwDa2VPcaBigANkqJ9CE6etB0t7j44HbQcQryLDTcJ1L/wjeXCiSlkMHp3VQoeE6DfXNYzjjyC
BDaN19Twnojv8EEdGdPKfiO4bCH0oMzpESP2VBKaa2AGOcxOHtHYvhK2AZoz4bKKwSlmLgCkdWTM
MG69w9sqpjEorDrHlMsrvBtmc9VS3KA8MjDFhzW3Jd0STElYr2HAhjPh+gjnBIIyHlcWJyrAPpzw
vXOIo5p7xHqrjhYrzMzhO5H7Mku82j/DVCrCq1/76UJ2X3F+XI6gRUF/9Gt3NLmvRrP3BhvXZ3MH
GmPts7fTY7+EQuC8CEiKEIeP67abl+FtYXuD336UH9e9/pz6+Y5h7GmDmMXLYEytRtvjrnptHoCa
BsFuv56Z4NoHDPDu89uKMV61Oz/jVsiADQQ+e9dm/V4hrkbGVxOyWwXt4Bb8uZrQROH3SzFhKZqi
yrKlqKb2rZjou+Z2uWTdvibxBmXq4vwgP0HpiMe3APA9vOzOXxZMCDDXPKoAfIBbuNQ2Xs/8YJZh
dOOcdhZ3WXuyvGIlz8vFMDWX7QzR6qL5y+FaokP96XC/1e/Gz4ebW0M+UpRc1O+1x0AB7RzcFDx5
/DJI/JgHewV9FjnO1S2e0KSAM7dB9lFSmfcBriyUoLgi+YXPqIf8eDxu5hdE2KMlPu2Ris+kFcJi
5MHE89OTXeTqwdEVFodXXwO8w+AJL11SgCvuBHYHULzQ7oe5j6A+VMMUJZ+xH3nZY+qPvD/fKVmc
2q+nbhiWIhuWqX419z+UfTe+OU6vI0J/ma6n8VyD6Z94benGKXK7sIRqWDwqGRrGFxtpVh0e1Wla
DpM/H4byy1KumbKiaJqsqSa1rvXtgTnn+r3QrSLZPy0FZAxu3AJpfTjOJvRddxx8xSt108+/3Pnf
fa6iA77ohmppki5/62BK5Xyr5fqe7rFRA/JaXt7VSbtEozkOnRVyLDNqWhEahvkRjoTQTxzQ5fX0
z2evGr85/Z8O49vpW10zkrXsnOwx0IXE7aBReLHIWmHYVQID0tiTfvaICASpgo8CltRM2KzgcmCL
S9wow/cb4WUKpC+cxfAjDyzAR2HrPf2EKPDlUsnCP+mxJBA/gw2u+3LF9fMIVjg8Z/O3F5A/Zv9k
eb7cPrH+BUG8O+ITIM4gR/RElNvTXGJDHcbvUN2FoyKxJoXXOQ+Co/EObnscv5wi3P/Xlz0RmIRP
leQ1kXqNj6WsAkY9cHTLDpSzCh4YEdBk4DSObZ1wOMeTB/5FgVewT7C3g8ukFM2Pk40hREd8Nqvi
jgwY2NW695Z66PF8jGiWNx85CEJjLapDGfsE9GuPkM2YIC61iMHDDOo8CAisJdSu5M5a4W7Xzwgp
YKJII60vBIUGRQ9kuHYiomF2PSaW2IPt774xE2E98fY20w7Pz4z+faKBVzmhb4gJsEC8zaCje1ie
ocWUI9UX0ZwEQ0xYcdOAJcs1fdwURewIxqFBGuGsUvqLy0PpfJoEg07Ja5v00eGMKa2v4FaLOnvC
KHL8DMEbT2F1LbIptBlUDPwyfItlUcUtbYMMZrJj9d+4yPYXJdaP1FgH2d/0oD6xt4nBIIV7ce0+
Y9qLRWky2UM7jkTUSY5GYotJlV+O16WzruA+xe72PPmET/EJH2ac+/pk/bkHscOHs5h8YiQSxu7n
1Udnwde7Pz/3v24TmvnTY/9tbjJK47iUi3i0U5fnhTopVK9PZ/lWRoaEIizBpmG8aR+bPfOv1nlj
H55iHCD7bRRLk+bpPl6wqY0sYmYsCHHopzZWUEJUPo1LuvX8Y7iEV0g2MLjWfz5w1fhlg+PILUad
ms7gU+Ekft4xyk5ORlqWp/upp41JDVy/EzQoqCYim+MSpruvgATAqTZInA2G4vsN9w42hs7mQrPh
IrhybL4b77TxO8Sdxnm4e1jBwCd1wg885Xag8NzTzc7zebS+oiMKPyTs9JGsZmezgfQE1n5zUK5j
cZ9+pRUSW8ikTlA/MYbkhsEP4ZDmt/EmgbXwbGCIeH37uB1WpWuOF6kTLGaAjbilb/oxvJyxRvIq
ZHUhTuWffuJ45AEIdxOPzN7xgfxnRhOM5bDsh8LjDwghnR5QDuyTWJhxHaCl37MnOu2UbJoSbZX9
5XaP910y10JjlczF7KplsXnQ3dahKsMPH/tQMcuqPG0yE0ZJfSCMmRl3OQd3/An3aVLyRG7js4Om
4RidMSiSwPrjpbV8RmwHh3lcbLen7UCGJjkjYTzZvbB0vW+Ds3fm5fvkItuseOJyA05NngStoWMZ
nD5Nx3CweEufoe5D9F8cnWDLayBoB2ccg7EVYwFDte8FRD6TBwdudgswGPJxrSKxuWSNfeCFCR6m
ujOZrAmAYALq3QLDld+x4vHxJf58F/GLIn+vCk7OA4JCMp/HvHTEUIqcwNHXa1dBqafr9bafuQ+O
yoe+dcB1IRj8Xx7dvz2537eaW2eZVc87l4ewaotNQ5zJ05Gws4ubk/2X4faI1Uv5iGMSggTNDNJ7
cA5zrIcnqEiQWoxht+0bymNJD9ATWAv5LwMx5k7fi5Jvb9e3daGTa7PVB94usWmZF0JEB16Lp7kI
hRAO9OxdPSkUMtQUdkrE0oikCdoTVsfqeDZ4MzQazozxlXOaZuKBCGVoLVDIZkmw9J2Zxeu1VNxw
iV7UJWqI9+3RrybOaeYLU2Tx2h0gYrqvr8K3/Owpj9s19yLgkVjjXjreD5No+95A5Xnnu0TuQgmP
xnXG69FM3OnG+fNNU36p0jRTp4w2VNmSbdM0vxWod1tWToXJTbO3iPRuhqMMoAJjZF3t+DqTruM5
FcvHDb++BLNUEx4My6LMNqM9t5WjTPN98vjnQzLMX+8RRZNtaNj6WGA/3+aFSprfY6k9pnsm8vg6
2t6LiJt98YzXZTH+iNxVy31px6vTnKGIzxX1V27LxfbedsvQof9aLL7UMYstb+10EqwBuOcEKH9W
gTnpWLyGYG2N/3zQ6i8Plq5LFi0JV9KQZFsVJ/VDtZuk/W0UDyaZYO02ZiiRZBOr/LCYmzXIJ+8b
nHyz7HGQT2xEL9J1ca8xObgdYsyA9bzxVSjX9TCPGRkMGEarqXMAM5LL3LGlNyZr9+Pj9ZgEmrrI
iwUgimnYzjDS/vI02OLS/lyz/3wWopr84SyOfVc0d7XqdznyMpzeqDuUyUibjZ5IgMG4AG8rF42F
trBnreyouKsk+Jgy17aYhkCA6AcvxaUGW8rqwZxquNM4HvY95WR4kNxqY3vFHAasJXJXJqfFGckf
9RY22xFWfqATc93yGiWEApC8GB2048S/XcYA7IrmttRIrN44OKwvsm9A4sEFvtxJqJwzjJd0Rgjw
utptNTnI6zPFHzKhxKdxNplHpG4RVpwPSqFIOY8HPMct2Fle5l1hJrzbs5Ng/Pny9S8X1Pi1/+OC
KopsaYolm7L+7bGojeN1VCawkkx9U5yOoWKfvctoXx75bByZjTMegq8Fw+y6XN4uOnSazimr8H6a
NWh0YtkDA/GNaoguDOoHtEK5dmHJJF0kxrjsCN8Br7ih6dGRPMoFBfFlklcT8VVcWw4j24by+XQU
JmzXdpoNJNolC733s+Fw5jcCsE5uBbkWr3GKG2UcjnI7qgaYsdnzja1fizdStW7inVJPLYwvU6me
NkoXmMdsKrfKs1Qk2/Yy/KV1tH5BDMTL9MNV+/YYKqM4t6vKTvbTp6cblYj4a7mc074JT3h0T+Md
1BrnDUIhWkHSQSmuR5vly+RlF4bEHWxQeQtqYu+sHGfhimpVFL+idBVqPhGiMiZyAprvp03yNcxA
NtKj/0kM84BQNo2Idgo65y+13a+g1tdp6YYiKbqua+q30zpLHXAzuPk0YRxWdccwI0kJAlKd67tL
w2xvmKe4W+sMsTJkEUdeqEyXASo/67M9NhuiBxlBD1fDPeI7ZV/a4M+L2G/ffmawtqJIKn9/2wtu
Wnfrc92wpgXivs4HUjCws6qyqZa8nEg16U5Pf/7AXwF+cUV++MRvS32bdEfbigWxwCUfXn4iEObz
FAgqauzhezyAO+ai1dl8/uWDv9bjn1c6W9Ysw1bhqkgKJJWfV7o+NptWKRpRCMB6RFnwJJpXihQJ
anO/myP0gcklfKgwbXVSpBA+5jUrOIOpcNHKpCWi50sIl+IFU2o6whG6+ZI/gVWDS8zkgfWx9nBA
Qv3ON1Eo6lvNJxt5ycNbDf7dsZplgvfCAq61YOEiBUDulnrG7qPAlgUJRhxieLvKQucUi5AeltZX
SExwxp1CHT8bh4uzIMH6DNsHiQWmzr3uPd/C84rmd7EPbpbDc98Iw8nXO3OGbokktYywu0QOB6Ef
f+K1JDkUubBVmslWxIp076kTIV0L37FLXN+3f7no1i94pG7LuqTJsqZDDgIM/PmiK1djSNSW6kt6
qWn8TwsIkuvC95LB93DDsfCIaKaN6Nfv03MEu13BeOuQmE4PtbkYq0G+FKG0vrLT6eRp+IdJ5T0i
dZz0pL3EWznSDkUDEXfwLJKMiDVQI5GlAyEH6cv1QTlgtSLSIUnKYf+kcUXWpNMtM2pFyGquOkTk
eDszJ9ADjXKrxvYigkryfJkztN3XeFomk5RRXj5LIQrDusZxt/S0Ob4DeFKd0DNZaOSkSDCYhWeu
4ULVdqrpiHa9g1iPtJph5OpR8qLXLRp1h7okHwdzEXfkLF8eqEw203S23tJu0XE8Td9Jh6NzDsbr
ZNJ/5H46SzbFIoOaDIMheCrx/cQQc3KfwwbE9PDORYFqeXRxtPwbGYEh6y/lgS2bgPJQvCzF0LTv
C9hR1WP5clJ2J9zg2DFxYsU/G/oG3O3moYZr+9Izcq7REB4G3TEd9qqneKMe8uXJcADKpM8agftS
4bAPZ9LKAkZjgIR7E0Nd5hAbKLQpDoLjbJHKzi0Z40Jze7XAq9DRwO6xHDwh2+0Zrs9L55uHI4oO
JJZHnCPMp06d5+jcniRcGYhPQZgEkw5F/S3AqRSbkhovJ4hVhOklr7jVgUg6zX15ekweGntBsRKd
FRilDK7Sd5tBF75nl0nxepQWLUCpOUmwVmbWc3EJecP0s6Qdq12DVIfRSsyXDKdkCobnmR5dvHzk
ycNCSebxS7e3Mbl6v+2VfHPropZC5HgPCdDCTxm2NTUext4dzqcRCEa5wlPVMXZIeylVSO8QMK1T
f/DUWo8mzinWQmfLh3d9D2KFnUxmhWLyXU7og8EsqudBm6jzmCfuDd3YCLf7ITDXIx+Ki0SSlJmt
R/qTkWy6HeqIPsIO0gQSiDR07C/wFcuohSd2+YgbyD4hzl5pvJVm0JRk8Nl21S1vK4y5Shj2IYfE
+gFpyu9U8HmYmMX8hAuUZxzMF96p8hT068vjbdjGxTo7pF1wkrl7CO/I8pmrCoSzCUjsldnSR0/G
MqoJvPhvm9odoCWT8m65RlBZiLOYj5muBCkZEjYatRoWsiUMQ/68OFni2f15Q9BlqIwaLDTFlGTr
29o0UMDBo5BaBF5PVm0uKtxcE/CQ2HgacAE6eaORf1cXF5DU0bwECUGQLcM7mg+X7iXB2x3KUok0
OG8mwMywRsPSkmdXVK91PC8h1NoI5FEvsrpN+Nm+wMhjeB3yVQUFhb3VgPGKirCC/9SZ78bwWLVE
gHIHMROyc9/oogsV2B2mvIF5qvECzV5VlxhaStm+sPbHatYPExn/JhlhDz5El0xGY2SvawgLgzxp
21dV90xooSWKNhtGQ+uP5GUO2S/Hrz3pPLtFEFcxiCBUiAg1I7ggouyyyjewpNShEC6rDix2GJej
v1TJv6k72BIs+iYTtpNkfLv0nXEtKCxjGMFDcB49Fnf/mj9pyb5U13X8MKqWf77V8i/kIp1b/b+f
Z4pl7ocup8ny0TWxuNU1BrTK2ga/ovUAT0Shab9x/ve/jfV+U9DKMiWfCWCl0iN+GzvcoGYUjYQB
a5yfoWjKbl494Gnz5/P6XQ8qy4atyDShtqCM/Xxe91txLcu8w+3MZmmS4sWQXqL+2swtEhiQ72qS
MTeu14++VELtAteuFUQVFGSyJNy+sJZQH1EGZimzpWx0j4ahY4Vh9mZbU80idu1sWs5JAyLNGmQC
zj2vQrW4PpwNyu+T6mWn0eR4/MtYSfllHCDu1g9nJcZOP9wtSc6tFn4R2KfGgmSlkSrcZLHTu+q5
q2r7RnvkQalupPCCWcAC75Ph1RC8fiw5Ruo0U7LZBYNarbhNbwMmFlQS59K1pW5RXDHOtPJky2vl
86j9+X7Iv5Y7HLmpGMBAsirBX/35yKtM05Iq7vMZzZ+lQ1vrGRaBTRtuf2euUaru5YaEkDAKAxuc
P3+4av72mTNtnV7DYJLyvfUsb7aVF3rX7QoXqwdfgjh4mTWfyYLPE1G6aIejPJQiBSM4wROsPcEq
LFzJtyjHBaeQLcAvw3qnuAJ5l/Co1kGyQHdQ0Rj8VBrWXheh5PniG6akSndRF4nfI/7LEUFNJH6F
4qLGB06J4RHUX8RDA3y/D478KsMXh3DkR4eoP9Af8+/28vr1wbqXBJLbVJjZqbNhcfXqJRuFfyEs
tWOuizfm7PgqAZWrzHlPIcHZIhxRZLc3/LPxugOhCZEIkpP5W3ytYptHXIuvTRD3ChlzHBIJ+pFE
Zw4P1DWg8GbcJn5c53favuJZTz1kQMFOYGuUPEQBhHHfP4vQhuxwaDxjK369zC9mb3JLZmTk7YmY
0SneviBXHhaIrhwIi+9qIy6hhN9ZGZaMvvFS5TxhNs6kz2t498rZhUvbooeKCIXBjd+XD+LaiH9l
WBTxR+Jfh4hpwEywQXN+yZX7opEomhA1kz8KYJkJiSAmYld2JuKXAFj8A/3zkxiP627lJVxAbXLl
NK/8m70fDiJinGQRkkGpln1IzOJs+T/t6YLNDcMILoCGv7P6yfCEi3ILdWgXpm9/Qc7tRkB2QlOv
eSKVTHyF9wS8UNxBgiEYhSMw53jRAAkRZQUtogkxUyehCft1IGt2ogkAGH9d6W0DoUSuAuxCUh5G
eSserX8etH9orcdwFMAGinCgxbBYINgmcSwdn/OVZRcRaESR3PBrUl/f/Q3TVsRa80uR8MM79a0A
TiSt7GNWwFmZXcfmQbm+S+foyLInY4U2Uty2pvvQSFKus7WCHRF1IvmjMJoUqh7lFGRXjIMNY6lT
08KnGtIXjN3+/OLbv191/ve9/7abGqZcdmnXivd+iOIX6evVFuHNgj4sHpp/3rh/Xvr/EIQVv/qs
efnTMAluJOYCVPKEfJEQiK4ST6BYLhQyXEcH4QSvezdotf/5TuxgeZbEayPzvonMNnx6aMOEDt38
asdoyBi/0ZeZvoi0lfAjsmzsee4M6IR1EZmMkc2NL9w/Xw35t2WdpdjQX1UgtS9A4IfdQ03LLE7b
Kp9ddMWBTGgr9aSs14LTORzno44Sx0RNwrtl4BnVoCMrYLwPUzX3sZypjol3Vdq/rM2/OyZWZbGr
WbpsfJ89WIokG/e+PM40Aq6wucEuO2VKfCOY6N6v5XO8+PNFELOM708tu5DGZEcyDOPrifnhGki9
crvc0zaZFeQM12tJ2bb1W3p++/On/PZS//gx38oqhYFgmsTFcSblH8cT+Dc4wkh/aG/SUj137pW2
JFMw+RlhxhqX61u9HtUbTX3MB9j8mL2IoeSfD+m3F5q6EiRBsw3zO/NYKlNNVTo1n7XDY1K+xmjM
SdjpNDTq2qsaB3/+NAjVv7nQKnfV0HQaCQYd/PcfLnTSyUPWJCew2465gIhriOcZrNCJFOnLAZ+B
F6DHEXJcayKyuDcnIliBJoFEQWNxjMNj2BdzTb7ruO2nzMFcII4xBjhMxHAdhcnEmKSb68FtfcK/
QKQi0yrxg6OxNaudFYMkejDmniKI1g9X8N+eF+7jo4FnmFAwi/xFjFKn0tsI0gng43a/JaV+m7rR
4osO8Lp9D5gBifzJJhRQyl44jNG9jBfj2MWla89YFH2lS9e+sSdVIJTTR79xpk3UPhNMx7Tjz1cV
ttDvrqom81KoqswD/K2MuslNHlealTCqa4Cdk1dBNPn/hJ3XciLZEkW/iAhsAa8SUBRW3r0QklrC
e8/X37XqTMed6emYDlotBGVOHZMnc2fmzurVW6FBkBqeOGuKLkHLoLrFe01P0GVfZCdC/gBDGNQi
fchCrsk+Ro2xa+8WVzH4W5I0HghPSRqNxlsDhom75OGtu7zq8v6h3+hzIBBVgx59SO5ucN0lyUMS
x3G9SVBeq9WCce21E3e+vjo39HQCKUWSxB2+P9RfIXk7AznXGecMLvC4/kplEEBnWTAeH+nf8tOQ
sYCwu/bYyjebemNvf8yuTdAXNqledT8eHvofH9TdNTf+CdLoNqG1dO4PoI0axE3HNo7rFSN39XiI
e4/bpPd+ff9NrvQP2P7/MAS536ngBUKYQIRQJ8v/MpgGl3J5vK1mHig1Mrm5NMr326u7Pc5kkMdW
vtZqLVrHP9wzxZJ+FVrFUpHEgSIhuDgp/7mWcrsSUdLD3PDx1J+hJkat9fsiqb0MIqIgo0PtWLke
pYxJ3X6blNALflgiCOZdMHOou+6Wuxh3EOEczWMNDsD8C7b4GVqGl8EV/EXVpx1aAn0I08/dn7ac
303XMskOFTId0PvLv7h8okP2stuv5vMOpPnDeW9GzPmM7bcyrv33wvjdoBDLjZmXx6b8l7C5DDfV
6vFynnV2udH1qITtAwliRFzgvjcZTv4wHKmt8utw6NsEvM3lq9WcmtHfRFs+d44WxVzmeKMAJxW1
CiIBTXNtGjUG02YeAkxS0aiCRHbRsg7zzo4hGzXnlP+ijtMZ4o5SnCvFsLmUiW8aNolnz0MqR/Aw
qeC5RhmLmHSP59HHsURmQw0H85qiDBfqATY3y5jESf7lKd27rpGnRfwC/GykM65AcnFQ5GSgLxHh
RIjVF1RvYETQ2OWXzWG5RdJacdzYrlplOOQ4aXm9p0wkxGLw8Y0afxiR3ziBc5h5rJRslHXW/rOT
KptxfnI+b44PwZLaNXCMvqGto6cDjqo9VWJtmwKGlJZAvl5u5Gqq71Rnejs1YQwmLlQzxNe8Oyfs
c0BA6ADvgJaL2pQhKmrYZBaRgzXpHb7Ny1IXH7xs0MX3fYs/U/C1OUM3LqMhn0g+IIbvv5+1+Kdn
de/924TIloa7aWaFmqlpUiSsFW+uFgy0//BNYZdUPzfwkofHnFFatYwhooqoDmgymYlkGhH+VGN8
HJYfIPiapxs3qsmfGiwGQpP+NYf/Njy/aMbb5fE0uIyi44NY/QYz1aBci6lmmpqtrKTUkJ1+a8Bq
CB8+d42om01NYwziz8Gjhi0l2flfzbnSnXRQd+JsbLLdjvJI2MOTjs6B3ScbP8Zxl5yvToXKF3yR
WnJaMybmBVNulKAYYH6DgmvXeUg+TtmuQrqfWnu2tYXIq0X5O+y+cW+WnL/VJ/xilICFq8/71aIT
3qmrLzp+ssbad9ZpUUOhm97gHKMLd7rBFCBljpjABIA+tQqGvZ+avqYlVmer2veqEe8M1vI3t+du
Hu89ZjBYz0guzLY26CjcLE8GKS0if7TFj1XjJhAphQ89iQXQifjhc04ThfCJxBMoY9j3u2K6Xir8
7ePkaXTh088msEezfqJ42jMQboIjzKuxnPxZvmdxwlGphx7ajSD6uDRKPNUiYU6OqGzD49ARVtSK
INHjz02H9GxXpt/4P4QPtKTYWlFqR0N8Q6ErSt/e2IH+TQEe2uvd7ApnuN1hu8lPPH8bKupVeTgu
QnVRp35rAOrGM3jvMdHpNl5Datrj5qMf2lGiAWIAnu2Nst9yYuMy9C76I7+97aYz5XQvZJel4mT+
Hh4Pfm16ypbMEsji7dRx70JAYBQXPgPM42fDng04fk/p6tBSms2F+KpCqzzJp9p01k+0zYbSw0wi
vqXHVh2igyjSh9LSKrDvcqTPdaRxYknMTvCC9GBO7vocYWArNGrTmQ363pSx/M70h71VOlEvDedL
4XOY3pfGbut0avqsP+Eph0SwiV6xk2c8BLOg9IkwXXFfp+sBhsX0Xk6VvOsgmTMVwvwc9qh2ytpz
snswfhu2L2aqLfAKzkQP9UXnElccPht7MB01gts/3kOxmpTJ9Vl0vIiz0gnv9B/2yn2u6HT2Ag6I
rWC1pDcgEO7bS1ckqsATHPOskpxSKZCTbduiU+6zhItxuT94W3AZcnt5iIgjuRgUGUoFjffweHZr
lQDmbGuPDHDu0b0CRr54JBEim1G05QoM78L1FQ7KC/+05bRiAliHFIqX30JKipJF56yZQm+NkkOV
EGeziE+fWUSQZBuMFj0wo4WDID244oQ7pUQeCDRRKUo8d5B7E64klke6E/QsLapteqlJJyCRSk7k
mvCgbxRHXBk9vsOBs87pc8RVwQ9phtcu9FOsC4pBllkr0xwle4T1KBk87vmLBD0d7cpxGFfwKyKa
D1T/ycaZ5uIlQ3400eKfG/JcFPqkjAilcfVMc/DoBrCnDYj+l91r2BT2LSoVAi1RpIEtqFL3vAxb
RfTop+GVaVSbyzYQVNNjQhb26TXTmH+sSbMo8dm6XQLMMPTS36Uk/FUiAcNXAS5dsjAAugC7SMfH
iIL2uLulwmOZQ2f8JYKFWdWmohF5dTjF+TvzQ/JWLzqJw404I456o3jZXvPO4NACWR2EJc//Su/I
sM2decqoXm2G57JQpMketnz84XNGj9TXCNsgR+9ezzHsTk0Sxvhtrxx4Ml94deG7bO7gAgImyjQn
Gw7y1B2Hknkdz+juEr5CJlZUH3XO9POELXXzAqlpv9LNx+vvEnPXsXN/nH6nmybjwyb7BmrMFCSt
kDg48L1Mk+ok3M2htuGpQtUePlPRxYszt5wGTMa3PAPtXPYGpMW56XLw5xRT98WznTC2cceg8Uj3
Dj/pDC33f6/ij9s2pY//+svGEdrmB3+1VZQbNWD+LbYdsHIXj0qCz0LBv/7m05XqbViBKAYqCIdP
EJ0Ar3s/78V07XtRDxzROecYEtjVywglIlUK/rqjDxeUjKi7ebHpowTlwunucG65kUPHX7wbAMA7
AhuGbwZVnP2Wu4/efkLzTvMA7Kddw1WYIw/ZHiPpifM2xF4+WO4+yzkbJ7fo6psdwJrytof0Rg6M
l3JkvfkBLxCiwefx/2y8ooiFmlQxhsPWAfFDp0apkI4ZfzSJtnHcvXhY2QroohoBEFwqahByD2zD
brAtt1skP1dAaP58KahGD2xJsWXxiIm/YWdtsfEUW5k+WyAgZX/e8xJFdtoMyg+8X3du0IpmJb8/
Y/ahyq3yZ01WgnC7G0X5Hj3iXvFcuVVmIzWZt+x7Hq7oVIiHzUDKEfYDfhW5jMQMXiC6HfYy92g+
/5e2HjW4zfRzDeD+lnU+4SQjNnqOIkM6IntO2NzVEboDdt7RTYH6dIf+Au8BhROmdQt4FmqLRvZr
H8/4EKdCC5OByB9SJ/df+2kNoufWmHp14zfIrKjHRPqYzo1hS5tih1siOAaKD6jh1I73b2yKdvSw
aeZ/UMysscIrMPko1ooPeawNPQJq4jApIoWovIroUyRIOqHsMp9MhD5DEqmzRSGpIGR8kWcROR1w
/WZIUvRn3Fh8CdDrCvBF+m6SefWIccNAerLjF1o1RHutoSTTMCi0tkR/zfG1LPm9hgV/1ss2TvXt
w7GjBVRsbP/yIoya+QZFDPBSLBP42+PxjQZFyu8OyEzh8QuQ9Bg4egitO34d6N2j/jSp3uZI8JyQ
NTPqlfnMH+FrjyBHlcDrQX/a0TVS6W87s+9VPYdjqRBDAsH1ZmDYwaW0JE/1jFtoyG2DNZPmqyYX
rrShgsGKrqUCMUWgBMlLdbudjm+WH3HLvMGJ++j3K8w7nVSC6NWu2Xy7b68giC6YXo4X7wtiY3pa
gOuE5N0a1nO868IF1tzgVdn2z8mCvKAy/qkiObnEBQzjyXPmyfuOO5DyJ5f4wvUHTYhv8FfpCvJn
0NC09FPYjTrVx1ycTUJ7/G6FA8mWBQ/Xnmt53KCxax1a28bp1vfjeNU+3Q2aPAcOPv7iiXG7pQ4B
SSDh4r/PJ6PnIcmzcDHTI+H++09b4pPfwF0IBR2Z+w8lbuZs9IaHljfc8yKo5a36mD4Kp+8bs29N
yVXdI0japeFDBo+qZq1Ta0herueUuye+BVROKLBjo3jE6iPVAegGr5tjQjg8h9byxavxOC2vrSdj
zDdlBif4Eb2u7fDbfSNc36OIieE423m6zd/TahyT1Xe/cajtIkp1vXinbSOb/LPjfSbPDXfMk3hD
U8JtbHRooHkr9OOrHeKnNkJv45busucc05+ul0NrDAmJTdf3V34cxqvmBXr1KKGWHaNA8aTM0+m2
+rho5gtkjK5fPBtShWaWMzJPw7Tbjzfb19PtrlV+dJS2r8WHL3zt3F65geewTYoqBypL8kk+lSWD
xqZZguCqTR5qXOmQh9Oj0jUUv81Nu3w3xhW6axM8nIBqPFJvHsmzaUPPMe7CwtYrIpyim007SvxC
WuniTbUX3kOemSbDxlylWyDRpjfuesQOmGTXJGpSvC+ukB17wWW1Ji0926WCMqYHuqTebtXIsOcO
vthe43UbBnuUsaA7ZUk85C1CC+VJrWj4DBwAhK0irBGHwUx0YqGmiYZaHxff0Acfo7dNQ5OfvZAY
GzaSDduQu5TKOCm+T3jY2J7Y+NgLKreDeJdM62vSeKdxkT7Q95oKgZ4e8EP7/AqTJ8OtN9ZhLtbG
eN+mPBZpwKmocCFlnlw2Lssy/e+wOQ4MfZPSEWYOEzzarPYyvSD49Wfj14ZYjj3AzhrHEUuTKqCb
9hiAqYjvAQmEFFql20CxRsmJgDlt2hvwp13ZyoDczEGfsHI3zdEHKfur8DlXqMGGW0yOrw66U83f
nllMzq/FH+Y2j2N/82l7xZDxVyocgnPcoZ52DxQ8vLQJdiaZbR1T7JbaotO6/89IbJ41SN9+DkN7
+XDGIRkQh/Nkh/A9goVtmcKKDyY9O1wqOWL880hG855X6WuKb5GY2GRD+yQ+8v6ksfBYR0IGdPBf
KHlJZFcdwLABiwfvlhTAzIKh4STBt+wG5TUMMXDFG0cQJEyIKLjgTx+z30qsJHnS4jvHZBzE+W8K
U9IyF23mEZH+Zktdxra5eJX2KqmidScPYcOfmHGUGBAcHBIucLiBihxYcEZdyEktR1e5oZ8o1sWK
sleNoXCWHJoOOgelB2/ut5xivIVxB2sqzRp9sCWltUr/ThoL+A5yNThwiMnwRwQSfhDgdZOedvAp
waaLnqMFHqzxYBAfGqhnIDupkqapqcEV1clLW9SLDUPq3bnx+pJEd8ZaGcXtDZgVl0zUdcIzar2K
Uowxy0VaRFZWybJXaRWofg6HYhx9OQGmNIo8zWahQZk+u2PYLDfKPJ9P7ji79dqX7hVBCjm7KrWv
xYcz3JlN7jGdNGTADz8n7bAbkNUNgRLRwzmduxDgOXVdHhV+dpyNgGJAPdNJazyHUzscc34dfTj7
3degF3r2XfEBel/ikNlJH1na7J5r2PRlQS6xfti64CXsONvOjfHDAkaTKwvNZFFgBDyrlF0otagu
VI4NYXGHUcTDBP+GOH+ZcuborswhxmFUW3kiJqAFYZYKmhr8Ap+BDnc0mHRx6H5Xj0Fr6AC5q0MQ
1MHkJsa52CiiYmXovLCZlVhQEIo/2ZHu/Ln4/HnkPU39rL6p7aDvvPm/r3Fi47ZoRmEis8U+oi7S
A/Z39BB6bMOEVO1UKjuS6q2H+1ztxPSSkAtgiwJat0Io5X4ZGtSAnAg8iXPNwCJ3cOKlKIUwSlFk
ad7bMDPF/aao0qrJ2AQrEIlUkwc5SKENzYgU5elB5AfI4zU9wElX4Y5Oup8GgPdaAX4NWKlFrAwn
o0r4+XuRoqHBdInqWul7/HMa8RrOw2cn/lmgCNR+CzHDifWXS38gZ+Dv8MmpOaSeoFr47sMdUBTf
zUoJ5BTbNc+Zq8pfux4Ct1mFZsSZ6Cv/6gGpkOQUfw9+OPXhiWiJniu0RrDDmAp+4WVwTlCB/T14
UZgVGWdV6vD55h1gnaienyo2LgN4v1I56rBacl1F4qfCl6qETGp3pJLkFEhXg5uUnfCf8Cw+NesR
uY20acCchFQpNc7vudq4CQdb02WvDePvUuPUKTSo9TOIXco7KJOH0LdNborf/t4hHbL1Uydb399R
ppSTjTHzNe2tklKjyixa08V0Zjv0ik0g8c9P0tfh49SmQRD9hyq68K2m4vBild00kV9pSB3dHPm/
OT6EDw55+kE6WQuqYoTnMj58IF3TR3PF+5jDFozAjpsCwYUcdM7B4kpi81K9+qgq5PasDu+GnKle
U1ES0eGCGBJlxjtEgvFmKMrNsHu4wLYvpVj1PkSrOQLjxL2fa+8/cU91cgQK8zbKXbnmNt9zEmZV
cN1yti+uv4jaw9FraJzfUbyNK6L9V4mtykEB8pP7YxGfibwi/LpBgjNUQnOsOvjnyRbHiHrVknL6
VFurnrFdl3oIqMu8TRMZpbm7arSaZbWbJ6RrhuBh80230wGMPQb1QYD3Avm5lHmpYwomsVqJ1k7e
c60jEuN0N01OzNMMsg4WzJ7OK+7eqTQsO64jSzmI8UKnZN6UTdpaSictKme8AWNUf4nlU6rUhbpg
q4mJFuZsu/J06znbxhoOlTCNU8Xg5fxprJEbfRnVoMz74Hc6N05Mfuw4IwaJ50Nc4kQdJ1U26XD/
MFjKPaWjr/AbVb1Y25UooUzy3TAViX4RfhxJ34+R5CVOtfn5RkT/TqCBytcge6/BCUg/F2mY92Vo
KUeEKeJ9wx3On1M0eRWNMD1KMRmCbANHLutFb4pwE2m9qGk4PJdU9adcHZ2twPc0dZVpcvg+88k0
yXLJkm3kOQvUuWIqgc9AN+Qpk3d3AbIhJu8QhRskaTucbb6CmTTmZqcWShS7xahH9b1i9Ypb0KPs
XtcbRqL6Q6wTQPADqLK5IJzvSHEeJVA6suSLML+153d1GSWDNmV75lRag83o3R4r0yfuk7bWJrhy
HNafmtPxk5B07SR/Qg/h5Q/D63a37Jw432fffC+p5pVNe9lF497qVecdj/OuPPLf4tOYHjAP0hue
zrDdOutsaA6Jm8arUX+yEbZU5abnF1rzjtcMPw6Sh/oyZFQxHbFbs9rQIING6Tok1qMNwgvmW07W
RCkGjFMUBZsBDDXfXYJTus+c74SnQe7AWBcvG8A3sMIdvwJay8HYIaJsI6igOSqDMVPl2Bx4p/GR
/n/mLqVk/DFBG95dQ22NJqyCEGxi5+82tWh97HFCWuIl7UCFk/2rfYguE4+w24M1oD2wxy7EQEaJ
xuB9dNKH+es7p9el5TCiWbxDY0WXeJsgK4ndTQ2MTapVaebs2sqw6SOO79RIxGhMZYtHGEcrL6mb
6aiBKEZWLzGlNBdQeduUWFf/1XQVKnFx5xEpJUJzTsgxm3+6VUTbVFU61ThlOYZPKqE1sJ1jo2el
b/7Bv4VMPG8MpuCDOQ9d0Ytv6CZZdwi0F2ZhMD2UFXalz72HKmWP+k8nulDnyaiHdsYXqmTzTpkz
l4jxDMxhdAdCtYr6JPxCsDB205CTtfCcTy4ZJQTjhEBTzdK2mn95LEopm4/CwnaxRuhqV848yXSF
osi/ITpX3bDE1F126hs6x1aihw44XsPep11grYQ9qnjjvs4+z6ArHp36abBzlQYswcBY45j+g8bo
ufiqliwQsH1xXxgm2X42VWjQj3/QzcmJNYRphuHjfEnBR8Z1ziOyY6YDEUzgyx20x69D0KYNYKPK
75LF5NT0cUp0lmLA984nl3RYuK5HxYgd/FNgnChXxmmuPg8SQKuiPSMZkSAlyqLD7t0oQdffpKLo
vUNif8Tlbp4LleMt6KJjgh1KoxkpahZR+A2F3n4BI+UBZ8+YyBu6TDBkAv0IRR1jsdh1l9O+ND98
/nwC0MOcED9kOTHomp7TjivD7qXrm/zmBuyVjSzcPRqao5b7arbmzprjCFGRYNalcena8dOvoOoA
gbSNEXEY0gXIbCaZ42HVnHy7jZxz1LoGf0FtYXd+E3ZwsB30sDVRSR7J6bIPEJQTSdA3nQrsQk5X
+7VMMTjD3RFmjOjZpC6Yglbva/IomxRpHy1rpPdDL9/btU/tw/MIzsnr0sf+WJ/fQptvbj+G3tOE
5OrNFRrGNwGu489ltTHvn+GWhHYIfpodUd7jd+sE7iGQfNpjPavMr7AVyLAqNUqNPJql4DcqIHRu
65jsb0wLNesBJeV2bbls72ANWH7Rmml3Q+XAwTWxUEXsunlyAQAaN9a347t8D/8a2vKudqJaBplR
6+a4fDuE9Zp8sns8JfU1XhH9audY16OOTT2YhYcRbrAI2RzchviekN0z5PgGZGAJXkDlKxUqQIMG
XI8YCZkGDtcyTkv8LpTwKSS5xGvmsU30+3rdAj6gRYcOqPMJDnZtkzx4kc4kUXT8XXO4BMWb3BT0
QvDq5JLsG4mwFGXuWoQ4OHRx/+on1j8l2BURjqGRU7nddcrETeB54MAiftYVsJS+qeW3/ht3jkF3
xZlRnLkXKhO4yuJnMU3E7A7PK+MOLsanxgtOEdwoBjxoYdkgnCfd3Sd+E/NE9OtxXxwCOoAKePuM
7wh+Y7+L6uOPI/6xCIc33kHMLW0AQQbvq5s+vb++bB+iwuO4sRldY59pqxVbEZafMyLMiXxdR4qA
icEVUyIeDISo0MIx/WwHZHncWad6v8LPRiAW15txNT7l4XS47XBhnW8zbWOB9NLhwIYhrW9ITtkc
08rtKiXaI90WcKKIETLpl6mmwJpSngm/TLvU28EoaRdvNE02IJ3DriZcgdjeCIPiBG3fAs4hLcM5
JKEuTO1AkkK9hq+UwQ8IbUoKhhCUGvEApRCFOcu6UYc8PWnI+VXq+Xgwc2IG/g/VH1r9rD7mfypP
+zcEahEafTVdxooTpYI7hmaNZN+2af7l72DXDLBM2PvxyjWCrR/QZTZBdn5leJFYZbZPwBMNGvd8
keewWVRIGnHb/RnJ5dahDHdjiuCjpBnX2qduzGU+PbWu3F2HWMTVegUGl0pSIg8cMRsl9KSGl7jW
il4s02LtTh0Ith8kn91T8ZVBvnsLqg4Wblffenfwx6A1iP0oOe3gUxtSXWFhrfJgqc8aYozgSHeQ
4jOLTGtSxjgVNxilgzjXgKmYdydckcxQJ1wRr6GRFoackLUTjvbsYPEWaga4VTg4hMSIYIQFuGJd
F5ifx6eLoTEVIpRAkb+Lx9pszq0GMTfhrmAd3LICoGBslFE1HqtVXAITq7QOQBQ2TYwwACQCJ4IV
KS/6zEVGwnqQV2nAlLObTw2aCD8E5yEUlGrO8QkhHbqwB6yHypvvDPIwFANRcOsx4TOoaXPEWyAz
4s2LtzGqRGlA1Mt77jMAKyw5LmBImKIr+MaVBILfruhRkvtUDrDQuKzLUGe1ojF4u5Et6fcuSc9T
sAjXmGNmjxhOJQDpFYdExLikF0TAAOhwzKED3g/V6x7zftYoNGHiZTAcNx3HhdoK+54QyvaS97la
gOiNwcrA9qmgEITiPoiQJd5igXyfKmSxhS4JHfZXNpYNBJtyNhB+hgDkd/AgJyRt+bgiTMP3bR0n
APIVT4EbAIlICay415QyIhJiDDSFXi6WRDQH1dsMDTGyA1bObmod4CaVCp6/sNszSZXCjPxFTtOE
CxnPOXsxL8ou9H6hg6qf1c/MZ6GxoVPOTzkct0xjZvb5vcD/TubqC/sMYPO8F7XmvUPH3wFisStF
gP17xwTEqf6ta3oQE8jlqXAgpnFRjoTblKOdbeU+7TtBngKLChrd9va2WD93M897buRNy/I7VpjQ
SG+cJTQ1BZWZyc5qzxUPclG5hMbpe5tig9IAv4hzt+8OULokwABRDJIK2XIuEgdMme9vgk351gUE
XOj+B1bteKXufgO0FPzugX7ojkPNQU4A9mMhH5kfgkOXZq5NfhbSQ0ROrxl6LJqnWv32U63Jl1gA
Lj5y/4LNjmVOomHASZZgMwL8Cjm/VUqq22qOqqJCgJ4aoiTO+0cOk1r5nEOEBQBDz84NJWPQyfDE
4hYkoA9xmYPywisWH1KB+KCjFMHNUdl7zZ+g0q/q85cBziIvom82A69hFeEpMqsk14gIDpAdSq1q
ZPC0qUpSwQVRz2E+ujvYCJ6mFHv0/9RSA6N0k5s8a4JMnsPeINqSecd4ul+++BCKbbc59wxMl7cA
R5Dgbsf5jNoY7GyoSyNKIOilGbF3wVLEr7YxAdUkjRSAkC+edCeuE6IPhs8obRvicIiq4X+jSoKi
pBl9hI4PFw1bItziaNFU4wKZWrLJHZqLDx+Hv9W8b3N8d+Fp1ZDF+KYxu45b2obBArV5oaM/8Wc+
Q0YVH0AqjIPQ4NimFS/yjcMTW5oGEUh8nmiF/Is2nftRhkfVaGYvZWShHWTCZJkYYZwP326RaWIl
m6GKvkfn7x2q0CuplZiMIGBDByAcXmyLmAl6JLwADY70j2LgSHVHQixmRItNvgwoG/G/MRl+GBM6
/Tp5m4EBa4MUa9pi43jww7Hbpf3hb/dcPRTOoSq6fRXcDcAPjzYHByvZiez8NMm2TD3ZEuiibTcp
1ixQjQT7KItfY9vBWMSWqnwevjX+fb6Agk0JhQAcnAB/Qmb3rX2hNTfqBZQAy5LLcxXBF+3cMZrS
FJG+jWHnrJ8+NNc0EAMcQ32N1PDTNrbvABRYqPpytIa0hbTunXqaYfatS3GL2ea3emDDs0UP8x2u
1jK1mJ93KAwBz55T6tRUZ3d5E5/V+7A/muoQAg90WvuA/TXFCgvTR3JmWAwBrU8dBBqghGpdivfz
Lo3B6S7XV8uuChfyhaoju35VwwYBZnDrBLCG4C3CafRG+3LHgMNkFBewBfwwM65R5rOuGWI8n5FX
hmgtXrQOJsROWgEGunciqtwUVi/+dlv/f0h7CEJTA1cFhv/k+9xCw1U/UPVWJLpRa52ov+zI8zF2
2O1RfwuaDzo4KhAyFPmpVuQe7YdplDS7rTuuQtpXSd0ehXnBDry5x6GL0bbFyWvc0vZrCvYeXvOY
WCVtOUpKAO5D19te05sWa+Gg9vYL2B//cAh42j6ym/vHmqHwt73p/9suPsNaCW8THlMGa17X+anv
CQ6ZGT5PvTMk03FTwSSxFkWz60+QoYx2Lcgsn7tI0YbxDRLQLQBB8VCszVgosnXzbnNVetOeDtPK
/cALKed9Z8TPmAm/fvGzY+NEgbNU6gVUWE+LK8rXha+BimyECLbQBX+6WUx6o3fRjDwIkPM8SE5F
7hD1lon0cfrQqwEd8fwLswJl1F20wmBq1BwaawLRZiRihFFyy9SX6hi5r6JbpfNDNc/j1KyIzcTs
FFVXLVFVNJQZpw2m95zkOcdw1y/UtpCXY8LzmS8N89zDohalprrOngI6a5bW6NMZ/Yha2bqxbmcC
u6P4gtppYIQSXLOXfBzMepJuqUQImKK/ukBtUjZlHkQQACWC1Uj1UTIXVCg9XZXSk5l43Mz6PzgJ
nZee4nQevof8AgPPVY7CN07y7bdz1ieCao85BGqBHFR84KNNhZUjqOASHXF8T7fpgCuBnDH5e7f8
MkN/uWMb5rD/v46NzKx2bgCru6uDvBONpmFUwaTTWzt81cuiW05suIIU0yTCriPtN02wdzuhAoiB
bN+K2wDprYGUFX1MzhRTVXoGRBq3b4mSf0xc3lnIR+wPtjQKeyCG12xbxowpnCv9PSXkQQMz+Ofz
SO5yzAy7K6Qo4erdW+qEjl4yMW5oJ16YhGL7goh8ebuHj5pa0yTr52tH3uO9Ju5t/EB43RzFZvXk
Lcstdwj3B2PyTjh6e0tA0DDZw4S309Sewnqxv3VeTJPV0+Be7F3/puYdKwd0cfsCRNcXqlTEG2hh
0Isvo89SzgVC3aL7aQfzFp/AAME/T2DNfznffK5RfKqnqyLLF5jvbdBQZ8qzvbmMDHMRSvUV9kL2
RHyImsYH0D03EVUhtS0i25qgciJ/zTywm1Ct0U4KCw3U0YdhH6u6ZaKq74aXHaAUa8CXB/jYNQyt
3J3imFDRO+EywGyNCN+aLtlsi31GtGXsoeqHcK3+c3x7NwqqoL0AFoCxadcaMoOoTNu57RaQcbu+
gRHDZvXl0MmY7PFghgr0VRpL06dKV5Gfj08vBvMr5cnqeNDCzSEqL0z/050dV6pnE2O7mPKtEt2f
unhK33PCKZ2XOjF0ExpBwF/H2uh9hL/GKhqbJ+eRkzEe3a3TmbFO1F9UkbZMDSnPMNVTJSnEpxkw
V3ozWE79OtVqa0SnOS0MQ1NdBdGsWTW5VJ+wO4tTUItbHVZ4wEgMf6NhArW4qfvJ7MP/8SH8MNhs
11bvq/aonnBjDYUp5eEARCNC3pxyJR6LIjoduC6TQ29h2YR0agu9OMWnr5O7UkuX+fSGxcMCYRUc
CYjFtdDc9iGxqBXok2Vt1ytwcgXt01MrDfXPNRQXUvta2VvnaxbXa2YC3fmolUdRJaIW0HfZoD4k
sOGiXqIkEH1bIAxpzXWWtXUf3Q0vGmVWC1BDEXxLsC0h/+Vkyso80+36Xgy1SvsPdcsVswWnn9wt
k/VDNZ7duaDzjUXPxTjjf9U2FDjkiEOGOgsYSwiKUbb7WoR3UO1rxIGC6sHkwQ2dgjwhGkWjx5ee
B2+bf1CfWmN/ubWQ3vdBHiMWpFu94HfQAVX0HHy3RLXAXOtAHRPFG4mZSMU8XCC764huU3nPPeon
00u9eoMNJM42qXqbRQfexcUP+vIERfcU0NyutbjthH7cxNm2TCP8/UxhlfSsc3MJUk1V9SwFQoTG
Nngj/X9Sz7cnVF2jULzjsOvuupPWGDvEMyf1XXcV5/WT1zdx/iO1Tropqna6XuHh1FAJJgv/U5rF
EDMKbKXAm3HOZGTj3Js2Fpw07p/bmDS+IYasaxA0ts4jZbY4TasH4tl41Z2crrOQAZAaPM5cz9aP
1IJdFK+OuPKWnUV0PV7VxnKQzwkGmz5lqKy7762+KGOyrt+OWpA2cvI3/ITD78VX1erB59ntAbWO
Kr1kwQ7n3QEA9aSWOdSFFqiVmFk9Lr4ytexzjegAeMqut7PbbKbN7Dxn2hQSHh27FBzLgh1P64c8
9Hu16fQa6rb1krKRV6fJp3dcE29cgbdwek+v5D5GsFbPSrVdvr2cU3LsCkZ1koia+ewVR+2i6yYc
h4OHzfyDu2yOVr2Jrqfr+oir9+fz7mja5hlX5PJG13P2TJKWVq3Mzbg/+xo2jjTqtlR5guk0d5Of
dtcU4rs+UFfoZryqj7bz6/Hhx/5qeOrMn6P6vL3EUFySmVPsZTpCLCjPqU8608l0jBkgPL1NgswK
r0MhORyJ/yz2CGzvQQGM8QQM0zlOKAnvG+NEZZe5vHpKqpbzWRo92s7dhKQej+SzdtTD8up5q1Fc
7KHKA9xTAqdDU1DYzXk4E3s6fla1wkJDoe8Yc6p6X+2Yg5PjRP/GVUDMa6+ccDXMAP0A+IWbFWgO
4vGzzdGdsOQ5K9cU2abGDkekIayp8ZDv4X7nwqYl0RHtAvw3hSR/rvn0PpT3NVnIk/zMvKQ9VAJl
atVfj6l9RzNJDaHXsjQTwcMb6g5QW7qbRs0iiHBKdPjM65V/rJtkPLWLd3aA3v9IJwuPn7sxYSDH
degwilGAbUFuUCZ2w3vaaXmvT7gADdo2uZnPn+k4Xqm0o/PLjtKoG3o10/HYwg1N78F7fCrXvRGH
bJuQxL9u28hKPep7bq6/e0Lz+GmbX2WWlRFcZENPrqr8Wb6ZAK/t27rhZ90RC6WvT76aUISxefyw
GAAtLd8M+/s2TqryTUDjODiefEl9zPdemMIVgx51A/ZtTlmI3U0o55oa66Y4CGUcwfKOzQWT/Mo/
gPK474AqQzQUeIU3s+7efC5wDoYGe176o32TBDHsfP8kJSwwItkvIZtsC7sQHKR0OoPlUxJHkHbs
z2FlTk7obTK8Ova19qTpG06WQnJ6ta+DYXlmuh5eXSkhk23JvPCoTGP4nB7zcObMJb4boqKpYUJs
wZCFBvnHi4bo8PlPOdq/42uh6kUuC7VoKQuJwj9zymFPyhcy01KmPcPDSZIWInSMOgSQfupOsx//
ncH+W16Rv92t+AuvSLG4PlWr0z352lD+ZXJWCVlcXaZH6LPfCucnKDmrm/vd+n5bhuieInOnCH/9
icC1y+O4FP93Y35H1lYp5avlCEYaWB1+efJzZpWlCmBh1Jke89fVNcUBMo/wD/33TX6X/14pQeEA
XV5UqlR+4XBYL+eZeWZcHneyk+aCumaL+n71PsP8yjcPm6cNvf3f9/sdEwYFXLN5aJeqsPBIIfA3
ioBjNX+eTYarUWezecktbocgH9nFVfSngfwdE8Hfb/MLueJ5vRhvJ+XytDOqQDKbG15nt3+qaf6b
Jynk4fSB3aHCABV+ISOZrrbROFudcYsCJn42rl7uzuWPLYv4v3vsN5we3IfJD51fJRf9yrIxPxcn
o0MuB2PgppkrwxRIRmUhXysf6pX1/g8MDr8j3y6UuFOlUKT2Q/QrUcmmsrwMd4XRtEOpw9pxcXOe
vtS2y/a2OKyVM4caZFmVXen6OFpd5xf9+aGeO8MEFNXz1Gfdl05XBYpDrFaDP7Tqdz0AX2EEWSb0
KcW0XsXf5sxlu5tXtmf4uub7j/3gaUeCWuG2NPlc/IkF9DeypkAf56kOJkVj+Reupvy0Mh4uCtWp
pFgjElIKR9j6WAi7D6i/RpM/MFGV/n07SBipQcYaL5UZ319vN65Mtofjdgy1Im606zeYfUbX2+st
QST8D7/920vhqj1LDrUXvqLWzEN880ml1muq4xDoANVOkZ8T9Tcs3lQgyOmx936KKaN4BaHQ6vp8
xRYrSPjfEzKlyPonZwbtrkSlLEXMKGLwq2A67YfZ4/6Uuzxuai8EXVMLtbe+KjUON0TPntpDaPbL
9dnVzWsHEHefUPX863E7urpv/kF05f69yKFFg38ooglUOYt+kSX5c3RaL7Lz0SNlkFpHem1JNtH4
mhBTTKbqpEae+R9Y03LK/38+OrekbhykR5ElmX4Rl5vjZVecXwrnh+1odD0ZQSidId1xcWxHKsN5
KtBmyE4ff2eOwz/sBvl/c/hVoDyqyn1Et2ezv8ibxeFSql5Gy9Fj1AWL/R7eSeKbqW/BM7+yCTi9
4b4o1gaAj6+j5rRGHMN/jzyEuP9+fjhsaIV7BVvSL3L1gMzYnwaL04Ns7eB2b7qIJXjRrSc4J76b
EtQArhqUk2uuwGAluqQqs35BkME9iOH6Vn5KI4UDwgaB5DVVULGVcIiAEeg3MnJ3GF+og4jDnyPF
O4at6LoMVKGXELde8K3rtCUGJSYP+g529TRmh+SsFGocN8uN048AWBJ5gbVKMAJ2PMVnI8JbA9Zq
G0ShLiXALmEy8yn1SAlvGF+xxLD3Nalfusf+iiprxLOiws0w51XhdLHs0fNUzgx5nWAlmCBfqv1h
BP5dQ5D6N4jnLNO9xEiUf9EKSqPSpLiuTCnHQl/ah/5c0sSe46P5Qfq18WDirkBHIthA1NMYH73x
S9Q0k8NJSQaZ14mqr1aUHq+nnm+wYvwGpPOiLHdvB9eTrz3KnyDqDA/IgqSj7WOInRCV3z4adEll
OxAAahKBFNiJdqkoqJGTwqh2rp4svz8QRQfsAK5owgIASaOK10wPTsRPGtfCEZUX+7yEQJvVi8/y
hgqbyHeA5owWPfrD2qJO6L/mNSzTlSzFeiDpK5V/1fvKh9FkUK0sw7xe1uUoEBzTjazvQiRdvFq4
TK9xRLxA9nv7LSytv4ZsfVDyMnnMoDvSjmLOi/E4SzQSUqMQrVu/ToqxE3ZktIP9rYNFH7RRE5IJ
GU3hJ2Z84UEnZYSi5O1pl+AYfJf6J/Vd6mri1d6AcaUOLNDLgIQZ8wJclvr2CD5KnVtjUULAGeIU
cVsQ+HghQilkbORIaSS9olZKJwxjDC3TPIXTPFWkzRsIcAq6CqhS7w88Z1W6KuAfdMCJyQTOEclc
EiyFz690nasL0mjHaCGP8EdqxwRUJvXwfmn8aL5oahhL5+o9wlOgWCG85FOugdy9HVZ4qNRxYCIa
4HY2tYXYGdAxk/QuBDadmWKC8YJ4ulTMlBCDJYv1h9nEAbcnFojJWX00uXfaEUYE8aUvraVKXFA6
jf1rRjBZtn4g82TVWJFxpkfDFbXALZRL4fEyoDmh3K0c9y7UD3dLEMAdUJHwlNZjWPrY1o3B5Upz
Wgzg8pq/XGkmYVcRkB3VDfjY4LP7k7kU/aZeE1O5WqjAml4oU5vhFxNmMFlWj5Pl6PQAhUpriOtL
HxfJLM3D9jrNFyQrBvzTGcicXWtqyxmybefnuNdd+fqTRQVEF5AFWv7pEX+No3a/UeSVx2WdkWqM
v4092cCLpYvRiMZZsnzK9Dd4a6rIjBX+Nh2dSgy8ObfLW3MR/0fYmS0nrjbN+oqI0IikU0mMBjzh
oX1C2O5GICFmBNLV7yeltf6vF93bDoe7bTNpeIeqrMyspjQnveHmTZIwaYZUvKPi01dJicYe3fMT
zRxwKyg+RMBQDU6yJ5GNm9qtoF5pZnPYXA3NR9YPmqYN40qo9hqGV0JjRFXuRN0Qhll29/MTRGVx
rQ1U2qqj7W+cH7V6uJHHHmG2NXh/g/vXvz2JdLatC8jC/lvPYrCrBCit1pKryo6HugipkdbI89Op
pykcvIrAsmeh0MRGrdZRKbIdWQyxdYzWsoMjILUtMVdEdlJNq2BZYCmAiiIstaEgyfjHGMLeiQ0K
qSqUqVR2QHHFTywTyZv5oW6G8n9QEZRtlrPnSsbHx7osF6PDelYprnxuI8MsKNU2PkqNdTTGSbVR
SVn7psjBQTOXOQwiof0NPxqGg1F/i716GjbAgDutCUzy1ZERyb574AFKDFoX4U5pLatpUIw3/0kO
PLUDzGdThtApNTQ0WSDpedg91SVneoFNYGFB1tMd0b1oPYt92Nx8qQv3IFSUbvj+aMBvFWJw8eaZ
79DaKwTLKuskvVJS5lpirkWzfrMn3AHo6EK9Ru+nJ7LAUT1o/setAK6MeDtaUbadAPeHWV9V3oTV
5d/yrZZB1WhseCRSzjsm5R09qPtPMATdyRnuGLkOS492v4bRsJ2rTIVneIcQgmUDwRNsEoolNKCW
0pjSCiWVugTshiKuq+TbCGRU0DOp+uE4UW+6oomUnwlvz8or1Y8o8TX7vy4eC19XzRGrrU+6BQlm
lxzM6FLU01uqFKPiZoPJixrS0LwPHJvEoUWblVYVSH2pjOd/Vh3/VeHQka0ZuB1y6SZe9C+sxSu+
mh0v4/HDdP1gQTxVwJRyUqKlAsz3SxDxk/B7ByS8xsfUeloGjuzutaryI30SPpfSRqWG6kT3EUaY
jpOuwDNeVovX1r9A49hAZH0kBFHQq+C+GijTbuODmgICLhi8AtO02eCbJCyQ7zvhllrVti3W5R2D
XJ5K/Gelkd6RNU9h0O5G7iWyThJiGfx0Bzgn5h9aIxX2CcoTkK9KwJ6bqdqC8YGzCdBhChxZOzvV
UDF7gU7jm2iQftV/CVxsy7SdwLf8dhOw/5YbnyzntNmddpepAjeolGOFFQ1Fsege5lpNFP4pqGis
xGSvpnBD/mQq9cM1v1fotx3V5NEZVjVyOpM5nDiVxCj1k/RUPU1K7WxHx2NeMVjRVHWEE5zUuyLY
iSTOdKZzzFTk9f0IZe8Ssx09KlqIU/u26f/FncPcgM5JcfJfmzn8+Ta8n8UD6wJmrTNMHo4jmLL6
cdZbPmg9aH360BWXUAJU22z4rzw7gP6q9XN2v6aeWcIGrF9/wPcHjifvaMz1kfqjDIHEu9VByKJP
h6N3kjuQ4mBJgBv/O/8MQZQ3EJdAFHeYBCzUCIkbZr5yD5HlZdDGc/incV3TRWquhBY0vSSZYAik
S76c6OLrhXxOLW42Sq6eaK0iUoqmYA2LmM5hXHqZGemv0kNvdlFZku0QyHMYCkGXE1yNdFm5/ojn
h/wmbofBGUm0LE84Dyl1Q97R/WRDhlryqZvbeOjpE0puq+5Zc4JagjVOZvfn2qPOw2ZX54ICQ7YW
zgL9RnPwDSm52bN0lLoR1lDOdjrCf+2bdH1E7NeH133ROEgft0btdqIMMaB4P7pfYAKod9yPWtj+
cEB6UfKwHsCH1i0R8/RNCmBlKro3FuxT3cl/75j+qgxGp9IMbjniaeT+c5HgmupxnbrsmHRVpBTX
M3Spm3BBF1V81NWgboeh+6gz0MjWVZLnFO+gyQTdRDdcj2rD0ofK5U8P0sEPd2/YLNhdiZuiKwyB
+E4+Cpt3PkzGiToHfXPbc5ww9SXijT5Hm6VyV91reQVyFHxG87Gze8bZkvmp6aq3bXGD9D4VVPPW
LUMVHng9XNv4e+r1HGh9j3V/GzpM+16rw4qXa7PVp2ou80kyeOSm0ESdR6BvY47NG+ijEUFAoCVg
nGFhxmMc4QIZCEdJUikWgfgEkkho7fHfdLyXrsbZDE2K3gvXE5jl+66I3fij8qZcHJ2yr5CGlyro
P8IEbw4M49A671r91DTWfBexR6QfIQy0hX8gsK2dLgmPhmz6sWIyyDjS4S5IiKQHEucuY2u34Pcp
RNNWrVwU4i2pgHZK/SbTnENNONC/kEmQoLXxKPmX9yoikAv/S7hB83ND5lV2qw81HsUplGquSTC0
VWcUV3Q6eNCxKUjkUP+VMEEkGtF99RfRi1Q915Et+YsYCKdXpVPKsLyxngf5S2I07bsn+r/T/0uv
kXDyAkMjH7XGbcguchGSMg3dBAELkca9oggJkLT9NrXxvHuhuaWK3uu3zaMDkTTtFCQs6pKh7XrR
V/cNhQe2FIKDJZaaNauIdsPK6RR2qLkKVBUkbDtkeTRruJU8Dx7mvR63e8e522uNxZpTBKJnuCAB
RDXLsKBAzdEqRUPrCC1B90K/Heey2hIJYTGRTlH6SLVwUayEFJv/wWKQzKHFHW7fRXXQ3xGgzQs+
DVcwGpwBMzaxif5PscPiiMU14DVKTesvGy6DyUJZhAp/9K5myY8CJOpzaLgJut71YTUxl5TN6MiH
6cQjWEL+N1pN1P6kjKtnsakkURYXyqObLHdZLCqFSXrqhkguQNJXdUR44myAtHQNdSY6N84D+otE
dBqFS5Jn3fn8VfdP1ktKUJWX7Mu4TdrdCF6IQMXxgBBbPcy65xM0cKW7UjYeyGZ0RW0ixjf9QKJD
0Z/rB6NwH6POlrZZ8aeONIfFIoRLGItCswKqgsIsFYAVainObxTDHsHNMfKYLTqe1YsDoiPKjgJP
HTEs2jfZE6zmIjk2cIDb288VV+q8FFEeRulEtmqzW3mVyYiEmBMEjhZ0vXbt2ab4V1+6gQ62JErt
F/12bVQhrpxocBBRoBPzpcvGEBQv0uMR0VnAkHjNaapOMw0lid9gHzsw23yYLLoDXAINrjWDSHGw
Bk89qOmoB+S4G+wGIrGJjSdungRKy5+GFYovo3utYSmSHBQ2DTYRaORs09xz2M53Gh6QaBiMDJN3
namEqg3rpRldjXh1MyrmzWxqzAe0Pui9WvcaUGKWpxymxpAOtP0pDrXeG0MYNKkn6cmHxPIeJyeZ
qqasAny9mUYz4As/YZY357IRm69ZAui13inAKms+kxGvJxeyD80tCXl1ITSjDGaq/PU07UUcagh3
9f1iMDXjk5VHNDbdeOOx4c3LMU5KA4MM7fIg4XTD4hJHTqlQ8NRImMXXq/NpUWlrVKrRGWCRhFb0
Ajgg25BdT4oLW2gmupEAHlsxsDpK7S1o2HjKs/4r6VVSJdTrRNmjR/tTUbcWNBoCduL7+ICo/R/9
JdSqN+dDiNyyBhGFzmnZE2QrG0M4MGQGKuLLHD2o+dRKbpXNqiLu/mxq5SIMCMZSaV1pgRIDwR/t
J3uau+QK30T2xt8QSTcI2m3bMwJaByjw/y2wt3Kr2G8WrTOBvWAcCQYr0G8hVQJ0pGASg/z4oYSW
DpFCQWja5985P+DEcZXFhpPm7fKRDDGdAkXccNWWbIlsiCPlw1KLCCnborredkrGyhHTRdhKLAci
PlDSgG0my/gTvAjQzVF7UmdXuhhkQwN/ItRbDwnNExYuALR+IWmSKASyJZALpBgzyrbcb2pRpqoe
/y3IcInMNhVYldCoSv33Mp3dzFtZp3M5Tbw02hpu2LIhz9n3a2fdbR0y5Jt+xz18zKzZve+8l+7w
6/v0lx4IfD5VKBpAuRbta1Uw+e02ZdUu8S9+at9hBP1g37QjSAJQ8xPOm/JEAM1uGa1ifEhprL2j
a9ni9tM6h5+L+OJFbZiI2z5OjCGMyGj361yFaJcXL6fPxdy6bZNnkzsPF6e4NW3Fq7fibT35tMf4
vofJkfIemx19ZXdGCFmRBTCLzy/+kVbVNMpaf6Zjv/qudP+3XPP3c70qPdiBcVq1iyUgOXHjiqwI
zrjY5VadqjTqLSQSNdhVx2r4TU9tehnIwy0ZCqrW7naJHBYRAWnaC8RBlg2M1nwKmNLA4xNCVs3M
VRjDAs/yWpMGF9h90nqessp30+0vjfE009T12XE8qmxXxbUit8xkcXHLJzgtWN9mcP5CdxfvOhtS
y7r4urw5hFPUBrQbf0AfRFuRQ6u/3NFZxNt2HLP7CxQ5eihufhVpFHQy8+Z0jCld5YNVGRnmixPO
kDPlg7sigl7Zifzu4yMtFf0kvKdpS9qmg8u9QNiCslYxyKs4x8sVHmJvVfQDSL0U3T3KB1+PXvfP
cianTTUxcFlhHPrp/Hf0BplhFqttWT2tgzAeX+I3/50B2AGQifbxeHy7P/dud+H5eRd2Q3zUXnq/
nPD0CrWXUuNkdI47720nosVoh27Uy/Dd7AyHj/eUjZYfh/yb0efU1fc/pvpvB3tVLp9l7fV+kTL8
DsMcK10kA6wtfRrTLwYHMAjwUnVrQKT+RtYFsFxr25WtkXwrLw0eN263SenIFkmrmaCUWR4KnKiE
1SnTk/yGzgu4Hqdw9VivpvW6NQZm4jd8o4HvaUXH+Ocz+FlOLAKPVOeouVqsiyeMKEP/YdXbYLEC
LvWj3i/grwn9FzlwMYaU11GPW+RrMiRX2Yft5knYqjdq3QhGBV2tqyJWDwU6aRenZ5BwlfRg1IxT
qoXSlGRKah/SOB5Rhc9/I2sjnVPupjS8rNO7kvRPEIP+VYpP4l+G7ZJ0XtBMnTmSRypFVUatPFCq
XlS1YCxCcrWMVzVLTFWutN45VdJhqQEd6x6ZqhawnMtZKCsuRu1ICp1GYXM8RNqtVA82b4D2pf6J
T090xAOmNm9YFlXiQofzsXgkEBgvh9w86gAnKvrlBadjNZWbkdyk72kdBWq3V7tBhSlNWVGQPpZG
AUoLYZlEfBvEhfKpaEy1FL4oklfQKvKyHGkUnAqIbdIwJYb6O9UsvOWwVlI8u543T1e0e6y9oMbp
iohDT1TDSTnJrpCBSvqTEBXLGKn1pNxMdQbcRhaR0jqlGygnSI0aqFVyQL2x/GL0siaVbPyzVOZQ
Xa9xNJ3VrG4lmt6TinE+1SppNOWTqyMWSKyESJiwfmqRNsriRLu8xRXDebe/TGP55BKGYQPybxZL
vnoAJ68epAVkUUbCRBarNZlnPCmjZcXiKg3k+DH7lMSR5sSqjP/v6zJX7Fh09u+Km/WlNfwYFRNz
vHtUpXZd5xIqhYk0uK8XbpEHCZ36X69k/p9kOa1kDt3AbPrCetbVSpZYy115MY7nacm6oKrXOjYc
xo6Gkdm0KwSeWuSRMzw/u7XW4cCQBCVA8lN/E1TVXx/mR1bLpyRFtp41WC8KXtlkHbgAovmfHy2C
JSHkZ/I8ZSiNS5quAKqaGhoXb3wPFmARbopoDnMdbnoOs3zxtkab+S0W/Pe1/H9X4Gp5tIlRWm5O
JHKsZ1/SuUt+Uvfgon99qe2/f5BHKyPbofna9V55mAXFLs9a5ZO3pp/9zavlR5cYwZ1are3i3siM
Ju+d4P7lk3bkI9qe3f/MX74+hL/Q1HS3/3cIVzQcZ9be5pl7Ok+Fl8oDcn8HLVPyEYIFWRoGPZPE
J+seiEC//uy/sJ/++9nXrKPFtj3LnUv15IzjN3MTvo4XmxDPk/HrG43hrB+rl1+rG//xxaJV6sSn
nV4rvnn++hjsP2k4HIPr08LXotkXxIX/7tvF1kz3K5car4gcItWo0qcKqiR4qC5ImdQnV3V9h3Bf
qInyZBXMnW6yxedvAziUx1k3J9qXACHtfX2Izl+DRTps0hrM9h233f7vIR7NQzE7X4wKcpsbvu6e
jQhx08MuLOmRHu7tuDUL/d3IDM9P04NDPFV8TLNxbxXiKPQj2g+HbnG7lFPvPjxVXTt6L+4X4YHu
dkY4L28e779hNnl/csm4or8drk7ntzjeXpun83HLFd2LiTCUC8ZiILcL4lt0seEBip7+pB4FzlvQ
V9yrtgY1q6asHWoAMpc18rumMc8WOA6L78ek9n6qWOuFXGjrkK5awI108DI1B+55+kSHwaprgEbi
TsbDZ1ABoUUuMpPvbo1fU8X+iKQ8uC6BqRSzLir9drKladtG0VpdWCw9ho02X/Ee5LKZ9Kl/yC5B
/Qy09ctqSIix1TvMEy+Ws88R1eZpEYFuCxauK7bEDqrbqBeLrhfvICD9PNy+6kIJ2LV6+Vw2GupS
QccLLmSLmo0qz8Q+ryLCVD+VK4ovIvKBkmuFKgpkBOtXhG7qhCQnYpFkZk9NsZmmHurBEfSD/upV
lTzv5/JFrUKE9SNUrlt1LXnGsSv7H3VxqB1FALGP3GqFXAq9FMoF/QORjqoA5XxGjcDj7Era3+gU
GjKKwj1lH6rswYvvyO1DTDQZDgm8T95VRJ/holRXvJtakQoNqgKIKKdwtHGUVe1DOuqmvoGtDGw1
iCbsQWzdjHsZrClVL4BGRKDTl+a5uBHp55aZrrktT+wLu7p09XCoaGIgMZh0xBlOwTLORAbWJWjB
1VKPMgAJFWoEjthF4RAtED5FhpFvt+weUMAfOYh8fOkfEN23I6Vv+hgZu8rKVoSMVu3ipuL75WEJ
d4iX1dAPOLhYXwAQ7KzieAi4caGYmZiPqGyje6c4YFHTpEqiZQWzwPtkiHYsi+c9hbj9yL1tPwmB
lMOhdX9iFMregcYkeJT2sjALWzfoD1DANNSi1k+Poi4KEplMSc5s1EHj4dfmF9EnMRPi/KJv/QBz
wl4dr3MOsXqQSbfq/1IRwgGoTZqOffE4cmIsLae7+7zjgketuqfeGXxKzEUdKsssHk/42DYVLFW/
VEZUJSUdBdiRnupCtZRkOkfUO1B/jt246PpvjMD6RrovB6zLxG1IOg+KPOR9bkP6oiL0tCX+1Vou
hzP5DBA+30jkqZ+WMEIUoQgWc7unBxgiNSgmlo3M4eQxIF6MlPNI7PsaY3Lc1fusIQVKxC0ejmA2
EYIUcgrdrdldXTlUZb/ElpHzhwaE85MCC0pQRYiXe1Sqg0Vt4mqDsUvM24S322dG11AIKEqFzWA9
kR1Gg50qXodxYPKo3YOl6oNWCrWs8LOVUHk5FWLZogygn1SAMHmtnkFEi2a0TaEThFYehgfQegGc
QrIFyfKJDaSvbV/8LA3tf8stQia10spNUJnCCuy3KV1oImBvpXGvLgYE1MwXRbZCbTUrPCJ+VWWU
aFw6kL3m+lm4/R4AeHSmUKP31EsI/eY6Q5BhnXCD4kqkXVsrx8KjfbZZSQ3TjjIlyToPA6m/HXy6
CSK1G2s/RnKCgxfWqYpc5CVHzMgmLYNciW31Gu3f2wdZqDbRtl62If+SShKZaI3n681OJmZhYmms
a+6FwxuBiXYDrESgq8kzTNGrniLRoqDQht0gYoOAToGc+mpSVog7jGhvkMPAI9OLd3f6LB32iZ9U
Q9Cb69E1GCRgaPnwdTRBY1/23z+3LJ9G1aYh2utVOLEoHTdRi+yn2YUVIDnHh45LH0KXBTIO6I37
tqBZ5A75W5hdYn8XOdHl0cniafvd6FTxOICMFl26ZbVGKRnx3Lc3ezQNrSlmOisPxnoQ/VrESWeN
2if0um9jNr8yeh13p4Pw1/qmmrCChonXf2nBjdzdU1v5YbZvwOOt8NAaY5ztILrfxxVz9/MUJwRb
LBixPbfzeBsatGuOZjdw8h/3437w4z47hqewf/BCI4hLfAi/vli1huaPa+VbiBgM6Ky0gf1vLJMY
2bZyzl755IZxwBW5pWgc2h9o0+iCbLFbxfZm6P8ozHeaN1SI8Vdhx5x3tg/mGEL7S38d9c9hfgy9
eLHp7pP+Kcw+snDd7m8/T0lY2aH9DbbzlybZRF+/HfEVrXyRIZFIC+J5wRrVZzunO+MRvrgq/jAV
u0VfG5xyfQTIc1GWjkPtVP4A003xClU+EO3cY7oLJNRcEwFX6l+RcNExQWBjYCuw+PpyQ/7/29j8
7eivxuZsZxr2pdxCyaYs31TXF4O6wZ22O7Hg1CdwNkaG6z6WQwUjindWo0QUge0+XkJsYe8HJMnH
7egII0Jrunb4GWclVz6ZEgjOl9FtBvtPnMqEhjpAyCCqAgKSaVKE8rZW2YlSqjyQF5PWWCvRmrVZ
pHrV/lRX1pP0tIwaZDCW1c/pUyGq+JD6ItuFNaftvXEVxRiKtX3F9URuTnWwhrEUp/XdqfCrTT97
EVdwTVO9Vrf6IYVmMIAKxSua1UwJhuoB3yWjpvfXVMj3gyAwLMJZ4ypwX2WVWzkZQ0ehZWNhtx0t
aepIQKrIy9iD4C5bHbE0BHzpdqSD4NEMgAxFpWnYhgbogAizgq/0xCboFZ2DvyAu0DNhhcABEd9C
PWxVkRI3WAxhpMpsqeIL4zx3L1eU462iJqiGHRU6obOPtGhq4W2odSK4q6xJMY9x3ZgjCQ0SlAS3
r/ZCOJ0IyITFCJURh2Hbn7Gus6c1HsyqrlW9Hfzn3eu+o39VtLOHsmVyXuVx3niL6T0bd67GtJ59
kZKiyeIvzrKAGkkX1o0AHYrAFrBC1vC63fqtmUSqmaWojb+7hZaw9T+Xq//dwasSyi5r+b6XOuXT
+tXdd57Ht9OdiMoKRNdDB23TJA2HSYwCLXZ//vxm8v6lATAyN8tG96WO4ua1AHLb2q63s/VeRQ2l
KUp6Gs6L8j3Rd0SKVfqivhMKnoSglrTulWPqaVg9qg5Y8swj0Ke8ZDCW/KVQqyKgE7QE1NY54QyX
wxzNRq0niuavBguVgg+DKafmJUQTuIGIxKF4dAmJtPWkmodyRtA5pn9ASK3K3wpW+oEqqXyNtkTl
eaf+FJ5BBY+QA9eB+s5qo/733sFLDAkQahMDhRUCppqGOGJ661tb/RIZP/NT6hXN76az2zdX+2+7
+G8XO7jCqIqlbW0u62X1VA5Pz3k/GzrnEEVCL9+GWBFcfnz9cdbfQEEP4MtGZueS7F5thAvfcxdW
yy6fzvcBxkhh9j6+PYQDLEF+OVOp57LRtgxfJlF0f0/ykH2zrdVj53pke5LJIV1kf2hfnW6Q7oPz
LmdjKHvZXBj9nsQXhTyihxbZqhAEjTrIUMqNlSOq/S32imR24ncL1VEmcP4loFyccqUgJ9Iykx1P
HG/8S6YCemW5DQkYBsUF5kStv4ARUXXK0WIfYqRC9HcaXN4VGWtMqSma1grRgxeQgSSv+Q5mMI2/
AYW/n74m/m8ww9HKC9/ZH//BVDh96ipMowvcdiXWmmBNOt5MLxdrYhG+tOWTIgFFXOioImWKcl9l
khJ+ydrK4VtSM4md1LNooynGMkoo/iyUS7GxaoqKxtfvokbQY2A+uy3m2VQkCfUb0KXQnkgewS4o
hF/EGTzOBeVqZUw7Z3jAUr4LshaI/fXodFUu/Wp0XIGYbhUkYHysPDg0c8qt1x2pnFsLGc6IBJK+
bC4bv1nIk1QixcZrI+skOrgw4dVBSpuByBhKc0zO1h3Sd4lmGpruZBJ1ueTyvPwpZF4xvyjaciI4
fIO/W38tJXquB6rkGq4f1JDtbzfbybPLJTFPQJJEO+NDR2iNmrUIFmqrxY825IZ0bGj1rG+/brxA
n3/WUIbFvqt5oqhJGzW9kUWuFAFXPFv9K5ZkG+BeOzwVLO3V7MuiKqsVswItbdlaosshE6uofcW0
n+uPTfVPQERNRkYWIjVVA5JkA0sxk6hT+oMoYMLhsGoCV5E1Yb25UlLS35owS/UPH1RFuajGmMg4
Zdf5hICmFDUbkOyCxIxU4Gk9y5ewUbEoQ28oL3hKdoToNMZpGtntSFm90RHlUd+y1FM9o0EIZF9J
PAiYoXfCgvOnYSPlOtQ7v5JiHX7Z7eD4z0YAA4pY2Opupo35j9LU5GdTq+FY58qqHWbNjGc33kaX
jvy6VNMwCFWUHwIT11F0+mZQyZClDSYXrZr2gXGJMkVNERkRypDw6ymCwv2vc+T/RtV1WcduG8Zh
gdx9yhigXJqvHg/G4IyPPNVAOBTEBNPZ/Wbf3Z5DLG1sdP4kcM+X2zyIWv3tffLsUs3j9/OLgxjr
cZZG69cMifB0+Txbp+GmHZqraGcO3DRaRISEl1O0nx42VOzHZjU5LCPzFB0mwHnIRj1071GwHVOH
5ybvwsvtalRMXQCfUzSrojLv+1Xk7O+sVbjbRZCt/faN874fLecp4oEDorJjnB1CEkM/gtW+ADUj
p9xGyXvLiJNW55R3vFVUgmciycvuMZ5YOuER1Ps9zSIzCdO7LZ2UGTH32zKyflTAj4u42tzsvdhn
d6MRxHKUeSN3FmFzval6HrnwOCt7ZhXvDmGGK5ETLoPO2UYRZT172PqWpLpbSBqD3ThYdffHTglv
Dsr+3MogGAHiXm6s6e4U74146cf0PIeGft5Hu1lsYOLvRYvp7N1axda8+JxBMkux3Ylzo5MF8c66
OZ3DFQAeoWrZuRghzoTthICWtudmuEtDy+ukuAa5MVfg7I9aZtSihPOStfrk6PtZvPfDDe5Yl/jc
49WX0QmfrSfnbjtvH+P2pefBz5j4CbZB4QyPvTLcTZdcnVln+97Kb4CgLrMODWn8T38XL6etdbRw
J2kSXZKooMtVPl8PF7toVXXgOG2T2FhErV28svDPCxkj5vhkxfYuPCziRR4mAB13q3XHY9w4YTHe
zw88WkVWHqX4bB9DXHeKuTEqP3KG13jRjsuiZx3D4/w0i9s3ROZPxx9+FZ+L0ErghOz2MbYwxwd7
Fwk++Okv4h1ZE/izH3EO2WuVx0fy7BI39GKjflVQguD8AMG6HXt35/2AT45PVGhWUWCH+7IH49w7
xji8OH1UT94igl55l/7Cb4nRdDFDPLMgye3BImjVpmEVrXfhtsJVismyPn34u846izFBKmksDMn/
0kt+0OXZ/THze2c74iXbX5sTRxS1bxaX+IjaP+/s36zPpTcwnE5aRVUVXWi1aQxW9n1xit1zSB8F
Lqbp3x7bIzCh4+vh1ruEyeMl7cBMynBxOfJb2w93TjQLGF9hmnYWVbif03GIewM/NzjHaz9eZgy1
byIzRL3fLCxXoVlhnN3V/sh25T8pbG/s1CUqQCzC1XwVx16+psL1L13gIGkmVIvQvqYMUkz9hEHA
TmLiqmlRoGhqAFIi6ElKPvV26hmqOjRQI+TZBMR5NlA0r01GqZ1wjH0fz+Ftf8MyLjkt+GMDLBLF
rDpnSiqiq7A2UTQhGhEUpz5X8jbWUp0BffVAUu3hZW4O2wEpInvRp1yI1dcJbJ5tYTuvU4lOESnu
q8nHDXMAT7i6EigDMiqBMCGlahIfUtne1wt6HfH+GfP8bz2/Cgnz1coKli0zpSp4jOk9Gp+jlhke
UbxUXVUIg/AQfuzCXWjGu9CJ0GZFH4M8KqCMyenirleEn/zfGr+sQjoTs9hHuMeEp9gP92ESpeFT
P4nnj1k8XGCSFpAynqKvT8G6LmxSTvMsMwhc0kUIY9euE+fd0bN2QZZP3OouIboxNtEW98J9GR3M
cWau4sxa9Mt8ERUBHGV7UK3m6cQ4ezE0cWP1dCmeNhvOoEDHhm+U0aYD+GERtYu31F5Efpb2l970
60OuwdHfrroIbY5pBobjYTLiYW/y30D8VBrbYAHFbZTtnncwgWeXtwum+zBv3EPOLnrpuotFZ8t6
Yi3vt8x8I8s7Sx+JXosyHF4vwK1lzy8A2e2sUwX36fnOXtE0e8mzcNw/nOLDGiOYwyo65+lwy/nk
aRXu3DJqbda31QxwbjHrBMtxq/20sukRw1juHCD3rEhPtpv0MWVvStbzA/jX3h+f4hKNtBN5WRGv
TmmYsWYb6D48rhslmPP9vriwiLfjxN2wA9gPl2zfXfjWYCWIjb0pZyNdHd7aKUq18tWcuSPrCDAI
PJtX48rsJ+3nKn3++ipfZ5u6yh5mQAYONVh0/AG7LnfWkbK85U62s1VoOg8H89ZgcJe7x1mA29uW
VrznLExb8PZpBELLlkMFKrlYP+aHMnKMMzuPF21XZuSugig9QqBNgZNn4Mo5e++Fvb31zTJ4PZab
Qw44XoYH49m8gl4O3mZZ+mnmTi6H4QITs0UnAMcuO8ckOrEaWKNjHrErcm8dv7vkun6eoGXSpRL1
R9XJNmy8HGm0OYwqf+ptsESpkjhjI/r60l5hfH8c5hXxtMj2x8Jr5+4k917PEGuhjiFCgF0Gu8q5
+/qz/nobLdPHkyfAd8mqH/8tkZm52dm+bA/lhK5rqi1nfmRtIxccPQ+7OJ6FH0nnGNKWcZuSeeBR
Cg+sQzhBX1Dzm2OpbSeuJi5GRJge2VBSHewp/jtxi1lqzZauW0zKyOzuKGTiiswKabNE+r2yc4jS
1/RnC2R/+dQa+2guyp/+NvxchemDTagQWuvQgfAuXWvybIetn6un4K41/e7+XGWy9f2xgM8Mz8F0
CxDtv4eZBUa5y9cGAdnm7rSP8mV/edhGxenhfHk55nlY0qr7m7t0hS388ZFXQ8JyZl61Wab45XWS
dW9GQoiEjTI9Rt7Z9OT1vVmnPXtYA6xJGZ0/+q1oxshxP1bF/QGhd/z18dSneH2nsAID5nEAocmD
/3sJKrt1XibnzL+5wEBo5XeG7XYvDqX3bDnct9shjJ3+AovL9PG0KqLCWlIWOiJCWocHP4tnZRZt
F7hf777hp5tXu1V9nTS/XcduWxC2rjbcc7rdmO1s600CM27t77NNhxuU7jvB6t7MUWH3XLwgnE6w
6Tlpd7Xrpn7Ha4+S0zcj2dJI/eP6/HYcV2BHGaz2dsYRTkzM8nEQwXN5MToEI4pS6V11GTlulND8
xr1Zev1NuzOsYNZVvfM29imJBzEh6dc37P9zQJ6PoZLdxgDvasxe1vbZ2OZFOVkM1lZov2YP6fT0
fBkd7w4RNb6Y1OxueUdsnrsgSVZ4Dr/Nbv+2rDm247UtCxstx7gaw+XluD/sj6U3WUGOQCOUDq18
sMwXod1mn7AwIHQ6Sw9fjt7+0JlBZ0wIk6r4Yvf906AyPnxKreuH1Xl0SthM71oZtqCDy/4YFrQR
zedl/iOdvWT0FKALJFQ4HGWDrrt+2J6npvfd5qdx9Mf95Tr6ePr5Hsy0/47/1mZbmPvdcQcXr4rf
kj4JJCDmeXwJRwlmVMSxD9vo6QJG/bSKtt/NPo2erz796mYuN4vcti/eanIetsw4/ek/0ySCahZB
4HzbDsk7seXLvnPms/66fwLu/t9ZX93BtW20bP+8wWX1BvX9Jkyes3Rwnp/n9qs/NKcE/jf2C1b4
r2kekTsfR5uHZR6u4hOdjhfRBXQvndHxyaNLT94/4KS2mKaI2U0E9NK+tyA0z2Fqv9qflZhZd+mP
Ko8MsrtJfgiXN8UdiT0Nq+8x9SaXfw024WxoZATOzC9/Ee1n4WZyHJzH6H8AlO0usEMrNDrpXUAR
oUUiglfJIaJueCsX82Rsj4G84mC4f95M3VL5oQEg8u4Re/e2xN20OgCIkPm9TcvK9IG4T6Tn0UEK
w33ZKeaL96JDeuzdt2AC8RbQKrKwiGBNfBbc/MWz8brELx40pIOcdfu+pjIHVYRWvj+3h3C462Y/
g3um3CWyXknPKaufF/Fp4IxmH3a0uDne70W/gHPAKIpaOEWv3zGiX4SbGA+KKJ3Yc/40PNxCG4w3
g5fZLQ738fa+vEniPYUcHAsKVPjrqRcmAASTyw980V/OUsysR/ukc/n074vX6jaAT3EabIfLOH+c
PRihH+YD/+YcRieoaV+vRPUm/sfg9QMP10WGEgH6f6dO20qPVrrfVRMhvBjNZxFBbDRfIO75+pOu
a6X1ZuBiIOebXtsIvGux0vEY5O3lKnUnZ+/xeXkYtYqQaNQpO1kyds79lH4W7v1qjZMgfOXybdXK
4p0fFi2MUoqXczk+tG9O2DrPIg98YuX0Wy3RLV7b3iI2irEZLDvnZRqe08dk9emXty3v12xrRe30
zTqOzfXQLtif+yX53mEbV2fuR2u4v3QScCeqLylmzWdXsEDQgnUwPFWPld/bLBFJLG9KqpXLKpzR
yPE8pVS0qrZh2w2d3ZlYH2+lbm50995oFdlFZ2lFVREDnbVGoDbAMQl4R/JdSHqFTP5zLeGjeOyq
vnntS1uxsNv7dOZMgn1n54JetMbmbFzsptbup1l1g+DTrkZt98UpfuTbp5acDNwXwpOqGJ5Xd6f1
g2cNUgpgeFVbo+W5X+Tj7NLbZL1tPs5Pb2b16+QUUZvLcWAZ219W93bi3kA6aSdvqU/jI/GNdtML
XHam6Qzbetpg4xELwe3wyL55YtIZA3fdcdCxbEa5XJ8HWys+efEm7RMLbY0bz7k7tCmNjWyvt13f
Ovgpt0Kev0N7lN0mtOmiUwr09mK89O9t24982qq2ywcihAvw0cK66V+KMS/eHL/h414bLTaXF94E
XqRY3f3hjWmnhuOmCZf3sPlFxHJI70rjECOkKvJHI3/FtDas3P03E+S6iPHHp15FS6l9drZBejxN
XCvaQi1yoqIVCwA9hnk12M1378HnpYiSdOiyKkFM3LHDbMPjLLzQY92YHLZzL+8uzHBLaP5i5bdJ
0tliPXGZnC/dYP3stPugcydYOJD5zMGheE2D2A5G66xXlb1ZPi4JTZcyMnC9eGaFp7Rrs+6fvxm8
lgqf10uOa7LgBLBusI65WnKSdeI4+7TtTHKiihKfkwP16/Yl3JWxPfs0zTJaFGcmEGwpkyJAgv8w
u4m/uiG/jWb+r8SiLAAAv8XxcuvSh+utyJ6PoDD5/ddLFsf0zaFebe2zwmxViWW3J0neCY69DOzf
HhmuEe7341UwIPJ3l6C4hM5d03swjYmX3BDrLrfPCzya16fXo9d3EIvt+gzvhTfgbVx7wgQxwcWs
R2czZMATaiZnrn+XvxMhpThp0DTG/fSWT4Hz4JaT/RFEk9SqVd0RlBmruKAGZE8uyc+Zc2OBbQfm
r/Q43LP9Vp1962ZRfmwhHuKgf+aeAmi5tIeHsumNjWrozB4CcH3buiVRMdGkoZv1Hhcf1jbk6UXQ
3a3j46nDg+469p275aZ7oQVScsNfgsPDvro9HFnYlt3Axr1tuHW8qJU+HlbvxeauLCesJ8bm1vQn
K1ruoj9zi3CFfAtrKtpVVCNO1/FAXbGMet7ScSSbRTNnsEbE3Yq5CKylwa+FGxtVvK5CIx1V1tSx
Ufwh5sGmfDc9UUuCDLTrXrKbasF7jZPP/0fYee3GrWVb9IsIMIdXhso5KL0QkiUVc4719XfQjQvY
OoLVjXYf2D5iFbm591pzzVC9mNIPs5/fvsb/WqNfaivDKiqrxLd6LRq7Tj0B/KSdAmEUCqVGK2s5
OZEkhH3i1q4q6GD17b+Xnv5dSavJ4iQvVkRgsy/Nt2hkXaJWd39N19izA9zxedb60m0EzufWtI1h
V091ddm4igzB2rTZqAQsWPm/4c5kelm2iM0t3RmEz4CjLIefrM+6+1pW6N0tiDuF6aVF5KVMJPFz
pc8xOUpz+bOJHtNBcg7dfYkH7yU0r0G9GxiKh1wIbSYRoYVceskgOzfOzHtYgdGNDk9wDKPZnQlh
5zupVjHEeArv25Lt7H4IyEaXxqP/JvY/Vf/fvqR/3Kov+6YlpoU4CqO8tqrjoF31PnS0OnNC2r3w
2vgQDJrOCaPKaRSU0MIlyJOtrmPLpjjqAHHKfLmFVO7Gpg0QpOyCNHTFUZpFbeFEUuxUWbTtImH+
7wf81ez9f7s9K8gwVEOB+fNlF7QkZRR9XTF3gXKSjKvRof0dIIT58wzSP5rdUXJrmb3ChuFh0/bb
rXa93z5Cqfnh4KFo+G6b0yXTQsGGxvo3Q/IP1EmM/biB38rEPrCbX1OOZnJhbgY+XrmiNzq9ozFe
RdeA1gp3BJvfscHjgKOGc35sr9Fe2DE0WQQwykP7zbD3Ny9p7Pj6JoJdYRluj56xvq0SvCxFDD+Z
Ea0nHjpiyzlO1+n8Ys5LO4DAP/nsRvyt+0x2SlphsJtunW/vROhMHHXTHaCkbQQG0u3Vf2ZNVY+3
re7Gm9ARn4sFrnrieSicdNN5TJORq4suAyFYCjilU+mLbuWMbz3JEvQpi4YoYBG7Fuf+0F6YqgUL
/81ET1fOqmO6z1aFM7kKxGfAUWfY19591lIWw0reEnex4V5NIuDW/pyg/3BmHIyl6bQeA7bF/dk8
9bb8yGB4w4kKs1pwg6O6CLzgWhJU/lNx/S3SMqlpQBRo5/83cfrjCd4GXSz9QC924Ss0scOb4PQH
VYFjbsK5TlaAcP0jtdcP2+S3Leifl/0CrADuyo1VpuWu92gd8VO73DdS5yTPQD21c4h2XT3TZzpk
d9NR4IUILiEniEFoMWgZl5b7/u+3SvnqUPz7tcITH8hS1w2Lo/nvfkYsBqlVxUhZK9Ho6ffBqUeC
EjKTZJmzrs6VQwxInDOcjAocuqfs9WERGIc0eh6tXcKsBPamhnEjsfLgn6tez2y/uXmlwfEruE2N
xU+Q2QFz43Sd3mGt5dQEnM/W+Giix7tPBZrODA9ed37/tDTEKqbh+PI+l2JbsT5vCfp9GTZMKsH6
YiZRCm7GCVfE9AxZ7eh9Y2f1cyZlztAMs1viTZkP2W3ebSqJaWwtaI7RDTavseSovua01buUIXpX
ThroXxQ/3ti3ggFprfmryNa68uCj809u2zE8CcZjrGKBLTKYHd8MfwfHsek2NajFQ2Dt6LUcJO5u
Xml2xC7q94+11DhF/xAmD6HuRsOvdiTKXn/U83mib5WiXFjcoLL+0JVnTTvFpjZTA38riSUAbOTW
kri8lfCYKn0pmrelJWobRfu8dS+BwaiqNpnuOmlszEJBtjv5EJul3Yyxa1Wx07FJN/XSFyAlpulc
0H07oiZIs9K5p485zd906zSNyKrmmGE4Vm9qW1WPYQPVLhnsqnjqEtzhhdSp/dYT9QHeg0ac0aYf
0/3Y4aKcIdSpaAvNS3iPPbb45Nd49x1ZoOCoSG4Qn+58CcBeTxdR0SY+DSOtJQoDq9z5Rb/XxWmI
1C/yNN/4GPs+FfdXDbUh80NCCtTs1PWvaXDI2sbuKeaytdS5RbGMVAz0JSeTRDexErcM5zliDDF/
zgL0BXc3j08+dX+uATqUbKMEtHWq+ZgV7wreOvHVEsFIG1vPN2aYuJF6wQxCgu1QObp5UZJF26Jq
p7IK4eaoi3jcSDE7eAyxhEaNNLR2FdZuXzyrgeWltSs0t5moXMfGU4TCqfChqqrDXYPHsGnRXRfB
MY/oQsZorjI3MpE0I3sT9bnENB6+uq2KO1FkAAlbIYFNZqza7DLesHKo7k5scC/HV7Ip7qQ4tN1t
W+rS7kbGR0VEEqyHzyo9180i6K86FvrlvlNzuzdOcf0s5O9B8KFVrxUI41BaTnzj/eLwKSJHSBZj
MfetddCdeuNNN+ZhF5ANBdHLYh8SoQsUka2ps1u117GoCjeS0jlG9pkh3DIPQpi6mrCIIQ3cPmXr
Tevce2c4ieQV3XWQL4bpquM5y34J7ba+L0CytEZ0inopNFsdmg3Tp3pjqvN7+D51wyIpSU23+PdW
9h0+a4CVMOqdoP2vVuulEApF0TWMNaDtx2tw10J+JgmiZrWGl39f66uRzf92TdNky4Q9h4r7y64Z
YkFi6t3NXAu1d2tzR4Xs48MQx2HkAd8QCBd1s7r5uVMOP1Vv381SjD8u/aUOikO1t5LBN9Z3Dcq4
6Y+uKVjbMZBtM3/Ua38pxuDht7sdtbtmyGwTXexNz5xCC1E+12HowK1em9XxZqx8df/vG6N8h+1O
7jo4lCiGRN7D38dJOZRVTclNBhZTC/8lbD7yjMD0qreNac4qR3bC5AJ75RvZT+M1MbcZ70job5jE
MpzOg19ptRsq0y3TXyasImvAisYiNqo7l2nrxioFCxVQIjzopW6PRuhVKZkaP9rnfFtuUq3LkJEt
3TL1Lyd160dj1WuBxax0cIvOX8MJk6p6Amrj4nPIGL6CEWfYcDO1K2o3VMyFJKDIyYN9Kfyw3r5b
239+mC93NchuZm6GQIH3fBtErW0l9WyEHVjsOzALNf6hj//2cszFJj24qTJY/fshimafNKbOQ9Sw
oIcQWTn0xlwvlHGfV17+vWSM6cN/aR0JyJB0IE5MCog2+vtqTa+Y9zhRjF3Qery4UrRRlFNsP8Qj
5Cu8XsryAGhwszbj7YkJikDPwXsWkJ6sbzK88dO0tfvstVKugbliAlNo70Gx1/IVY2eNAL9+XeQP
ZYJpcbrv26XYe6K5wYLC1lXfDmq4WwoJkbLg3CzVkYbSu0EzY7BVId0VPkQc7MwL0IEEL6ps7nYe
PvaQGxn+mIWb1peqexG1hVBTOA77Ox4vN8O5mxv67bJmkkjP3uPgFlvMedZZJtil9RwIP+x9U3f9
n1tI3A6zZw1xhPql+ZWicOyCfEg3xu0kQU6SunkK9QOvclqhIWcy99Ok8ptdyBTxCTC4Gskqv7G5
P+pnLQ5juRSbYDPS+wwHQ35Vg3GlaBk9/+sAhqKpwoJglh+wMOn32vv6VWnxJapAhayt3xX2Hxce
kjGzhNrQd+K4rEroMPM7qIm/0nem6NTIwNHCFM95+a6VjJhb56Z2tsEYRI3P/EXNulpgLtUbSCqs
k8iaqRqMXumaiEehf2ABZcVewVZcx+JrfGlaMCnJnn5OeRsocI654An+OrufuDAjQICnqFKcBk03
+QL0wQkKsVVfnMCO8rvHUkxU0LhTI2+mMWFdvUEnNSZYgILjDbQojjyVhmtYg4gFogs0ppDLURwL
c6cWBft1bMsJCX/KQ3mfcCUZiFK9MCIH62E9i8aD2lOAZ+95mDoC/Af5U2PaFAAjzQGY1GmY1pV2
FcOW5Pf9AZJEdZSt0QaYasqHqoYQhL8QfoI3zevrJeDTBLHhF6RvGvzfkfPJnyXFGRXmMLfEWSm9
+pi2SIf2tg6sQ54e77eVXp75tUsOINFCtvn3DvHdzIWDXRRJlZqCl9Qve3FZqq2gjnG4B7C3sKKo
s1WFgxU7Ut9qdja+8jnkaN9mP6zy704zLoxdN/4dyNW0L++VVqZyeBdMeR3Xb0bbLAe6DKaXbmau
8H6zYtD4NzF7k4Wzpu99jPXb9C2l+qytX+UtccXUd4SB8lo7Sfj+q6zC6mJqC1Iz1XbWoW9uD4Oy
Hm/rWPEseOeR+8Od+2buYYKVQG/CfwTPtOnP/3hbsjapcxB7YV3D+kRZZN523eSxH6lH2Av9Y5Tf
INLOyCz1i/na+BG0+e76HKFk1ikW9idfuWxd2YU3QcjMHW+jet+zj49RMzekaUTA2tXa6xhd9V9R
tLKEgYKAWlGrftwzvtkd//wQX46zJs3GVLr3tCDbHqHGzdZOyVrd97iUurjWX/59z785PEHp5UlA
hEzN+l1Y/HHLkyYzFasSTdJU1/d2JWGCEEY7ST6W6TVndvnvq/3e2r/uhzK0CInkQSL69Onj/HG5
qEjUmyXfq53IXNmcgyrcQgfEceA1iRfpa3GZJNXD0ijnwk47IZlOSzt7RIy6hwXPaDbDhJQgaZip
/POq2XbX0O3P921FOobjg8NoP7BLvrtBaLzUycvENCzly3mvIxPo7qLMYTXsqqR2MuvYgxOFQF/Q
0scf3mHtuyX45+W+vAJj3kb93er1HcCwltRuGh2LdBPLEEmg8zIi6/RNW9PO1ntReTGHl5ykzkw7
CkVn9+KxGnADyHhFxtIp7wTLtIpt+rI3UIZFfmnnisiwU1zLMWoAafREoXEteqMIhwMV+t0dChgU
07romDTVXt8XWAbePL0aZr5PSE+twVOngXrSO2mWWMCwABsG3ExfQ+tQdzOm0E7ePAXiviQvvmh+
ooNJ394g2YRTyGR0GjD9vYJ69abLEEC1XdagMzTfBR1a+3hJpX2SvNwQN8oG3zh3rOohwtwhqz6F
8jVJfsoN/GoTNfVUJvjU/3+OryWFlWuaH6RJuNekh+SuO2YGs0fxnwD1mR6iERtFfIjwMa2sWQeh
fjBNWw+vt2h0CwxT0wN6E8Nf1b7xwwbyXXX15wf7sn90o9wYbaemmxvqx2ZF6qbUPxjwxwmPIybW
/KH6/m6a+teN+HLc3Sh8hCqL003WznXrwcog5wRrxQAKcYT+mBOT0eXZDxvJV/HO/26/Mh1yqkYL
/XVEnmVaxdxL0Ek/+JwKXHP6X7ZGylO3r1RPmgLFyXgz5E8gClQqItaZfrct4wcFq5n7PO89mLIZ
fpryHiJyJznd/ZG+AT5TP6x0GYGG4jA/Cwye4nqo1rX4yVBN7tZMvihgBHHLsMq09kL5Bh9qiC1H
xWg998zgBFkqamYaOnrT8xGMQFccJrqZAPFAgt+wbcfakxHbNGsULzX04njOQHzUtka+pUpk+Kco
j/CVb/0sQw7V/tCUq9+9Q1QJKgCEZU02Dn+/Q9FQt2lkhTB9bLmyIaGWD1N0EOweSMTaY0aQ9puW
2tJORIAWnO75gaHS/dNwlF0B5Hx7xid2doUT4JkndJfHATifTMltaVtu/QY4SWD2Y8Xoavnv4+M7
IIPsKYP6gDEGiSRfXn5lEOowaNP7phXnsN79eSPZlu9G+UL2F1nvFndPYejc/XRu/TY9+3pu/XHh
r2+7cKewzoUynzwuL7WHW+Zq9C4anDkEc5aXOzUmdZPhH8rs8wXGqJecpUW60B7xkOCWBmf9Gf8i
t3f1p36Z7lNXXFsQcUjD2ZowoTaaE7uT/UF4mnT+zeW2MJ6eiIxeTZWw2+wypBrRnK7wQXJH5x0b
HCT/GaKNyJbwtv1k7PqTGuGrc8bvd4wYRvoWJvkkiX7BbmSray2/yXMoTd0lufQPqc5MqNrTNkXP
b+02Xxmkrl+Ts7IOPf/Q4BWFpOajhELzSH7VzjAc+VdwGmW34fDeNB/WIbsmq+qliO2mtGPBqd8U
in7beE8JUZ9yzOWdidbv36vmuw3xz6/xZbXrahh0CmHI68FXqYePxC2P1FU+RGtZcvp8q/44c/sO
JbBUQ5b5Rbdg8X3ZFFEnV32hKeVOrRgnk18Zo/VaxOTVdDiOWQj11HGeO7kDM54Br/ow1jb8vbWZ
O8JbO9j9x4UwRGb7H6gyETN9VG9DhFSl88p3YXV/7TuMdvT1eJY3j0yLH6SrvC4GO6BIJh8I4Yt2
oHNzFUdE7uPb7Vl7uDuNx2IpkeubRLqSWxzPqCh/OH1QwP+3fmVQBSqHOx+AjPJl1TSy1hVmLpi7
wdxTn0i311TY0S+m6M/SYHnX7+4oEWlVHTt1kxXLMJyKGkAy6myNgi/JR+eegLclHFwMUZhrxdvb
7TmVrjAkKpZLYpzEh7b9VWUzv3cHa/801IvGXFWFK/YLvz/G0VPf7xXpkIxM+CcPn0pE9lOuUtwT
UfzlzBCH1LJT7dA12wqndy3Z1MahDKGK+XbvH8D8QCVirOQM9jPAl2NcxfB0oG94Mtbj0cEvZzTY
BtMiIKAcS4R0Iw+X+MXEDY2D5l4KThbsgvhklatCX/XwfH2+xiG7XfTbLjAdKLfB6sZkocjsrHuA
oJV0jSsnJ1AfsKIm3YbxPGgPt2Ep1h+34GLezuntRglHWswCnnMYLQ289rGpLHewrjm2GvW5vh1k
YQWrY7y9j+PT9Jvp1jJbOyeWyj+lHXd9DjVbKT2L6DDM7QqX+dLIOcCxBQalCmhiIjcPPqG/SCwZ
a8apxmlQ5jPVeijF9aSBtEiEhWm5BG7gFOOfYXfEuFEg0hsXnHw05WH6HhcTASa1FkhuhOThJlzq
O4PTOD4CVVm3d9jCSvIWYKATFwsLrZO+lo1r6a9AQRiH41nF7zBrcDTxiM0uDJUPfkFHDyM0r1aQ
UcZymys28MeQ74zBDsUN8xqchYBvHXQx0blrl3DIEu0UMv+7nZjGZ70Hx6SR7nYdepzw+rA2MAbq
PXrypl8YMXns67iZhij320xlMNgvhfKQ5edMO/CJJ/6bxGJyJhnAsI6kvR9fq2TBPeEZjsEL/LcE
19DoEKmPE4+l9zRzDcOmC7Y3gVALLKayWbUKE8fQGaaOC+5dh7tMyjObp+zp6tIUHvL4IdC3aujC
u/Zx9hBM5MTe6B+rPCLTDM8QFit3F9QDFJHiJU9WUJCS8IHCwUIoFB6HYFni2WJ4RfhSl0AzlDr9
smDY0291wgaGH5qX/2y0KKYBny3FmMA98eumZ9Vp1CIyM3djd6V3Riyht9DYLhSCeXzhLf73vv7f
auDL9b60ZuHtlnWtlrW7Ypjl+DSRQXBzsEvvMMPwPYXgWiyvpVml/bDHAeBNP/qveoBLk+QKDEwD
IFOO/F1BlZ2pDYYU1TsNl9GKBCtU2fGrshfWU9dOnNAaRqszUheodsCw5R2Y844YusF9UPmVk7xk
wbHud/4qnIwZNuE6QAQA9uJFv6RLtS9mQ2D3p9FLbXNXI3fF6Ltxew84//hmPGHz6FUH3aFL9vRD
cKZ8jT+QK0f7/AgV/NwsOaoxKytfx8/6VSLbx4aeP5tgFSaxF1Tk7YPQOnC4Fs0he69f14mjPorr
PHZ+R+ItAyiIE+sbVwxE/l6+areCzc8y2GHdEf0CaKFsxyhEV/rW2CPnvu2qmcYO6ShPxpm+fkqE
M/b3J1mbKU/aXrM/c7c7krPqIOjeJgChLa2kk2GrjjWCC53RvR9wYFzFpztCCZFiEjH2Klxk74yn
TsjZhve7DfV+m3pCMGcjvK2rs/8gLWp5VuxVz1xptkmiqLC578WjYneTWVwDU0o4T77M7U68ck+t
GdyBdRbY93V41XbWLr2m12Yd7Lu1tBOc+9uNmAVSzl0OX8EJ3HouOynj5j0j70fjlG6lN9+F2vyC
76W+J25gaZ0kcjJ0hXwoYwfl5UqArh1uGggv+iHfmktp9yEtIuzRBmd8Uu1q0TR2vo1X90s/V94I
99yY5/CSPXzkDg5Ma06q+mWKpixfMOV59MkE5OQ+FTNpY+C6GLinzildwYsduv6jMrIt2J13gDo/
cfKbQz8PflmiLUHIUZ/N5/RDkaBJuzdmu4y18IWDuRLRDy0Gu3vEm6BZX0p4+9Ls7hbnfh6uijOu
3qeI0/h0P+kkfaiX8gkusXEMXjEV21ftLMEHsLeTSWCsn2WMpfACQ2qsnCwv2TP9DV9+M3+Cc3pV
1Hk6Dxl6HazTRA2hSSJjHh/Sxg1mrfY4LEhG5RW5fWBARGEpOeal8jK7d1GMnrmPK3mZQ/zGn81Y
9cypbZgLLqxInko+1w/Jm1A5/obkF+76KjpbO94znhaIZz4PzhEfxqshE8nDikPsRs21pQKoJKca
NmbmmJoTzFIofh/xS7ma/DxDXK86GiBumH7AJ2plur57Azq5xtfQiTewLXVXfy6Iw4DaL9rWzR4Q
gMzFg7XzL/xgqv/VzaPm2cZXuKPzYJbfnLfw9KYsTsPKOnYOnAUsUPlcFGPHaI/12kZwwtW4LR3B
mxI7SCBKN+NBO6nvGDrtUVpjalnCidDdtHX0M/55O8OxYkaVtnq2LKedDnhHDOc4HXnZrtwEd6fH
Q3F0B4e40q12HI6PyirY6XuzcXR/1va2uOw0bNsLAx6RuidGS8CV8jh8Jq8+MLxbrSf/9r531G6R
vQkeFnJXVEHhFdnmXjS9yYA/PZZk7EDxWtXbcq6dAlcgqIQcklOCe5n1JHr+UbCJLl3wOKrHCrPD
DiiZR/PkIxOniH0eUEvgVQoz4gAOVf9SULC4xWt0ip+jtYws4gEs0kuu+Ru9ASXYI+aB50mRDX1r
y3DtWD72b5PlgBM/o8ZwJj4W07LrJww2JNrYJpfeVXpAAuZG24ydZoTIoX3CMFjKZBLTgT1Oooia
m7vtPjFV+TXYrKQlOUhkUcAq2amYPc60yZeRdfkpvCjHeNMfoCkYaBcmqwig8AV7BYCDMxkJmk/Y
iu5/pathYaEgby/PGIa83J2reWpwo2lmNdk/GKcchLm/f67sem/OenLPjMloAqFK/uyzBBqvsOET
PW/mKhJ2VkW6VFsgULw4Z+WFYJZ5YJdQa+0IMXrtZcv6dXSwh3WS3eGx3gwP7ZJtDCafPgvsaKvv
sF2c0SRsLZ78IluJa+kjdCNnPIH6u/IiJ+QlmVcur6utPOPjc8wc3vl9S0hPfE6cxsVO0D1j9bNJ
PGpVr6fh1PYxNx6+MHxBw32HG3duV71doZ+Bb+pUTwq3OLB3uv0sPjbXYAVHWrTv++mS0Ur5iCU7
O/L9F6P9m3MH43sTXNITgiUnfPEPZcnbS9yCA63zw6CtOfincJ/z71OSnoVzXeErdp9Vro9wddk7
L+lLO4fl9G7ZD/hJz1PksyLkPfMkr8e3BM+BkUxX+QQbGSMyecvAjEyYTxFPsmnttI+IzKGS2Q/B
dvj1DplwKdrvJcxAdf7Ot2ZSxffhHmHboNgjDFN5o092dt5nat+fJPI3yweNQ49GjyzRboZrIPg9
iT3NlXYrmF8hyeSQ5IZdNu/mPc95AQvVoRy3I6iG+vYdSxY4/yiQnjqO+4oVDOeflhjG/Bwtp0d2
bHRlEbnta+diW96czEX5XB76S31GsrQtptvPre8XONtljnLgyU0GXFDy9FnhQIWzO5pPLrggesz9
JFFofACxIwcztdehO8zlRXPEGHw72v6jmtkDuhO7WkWT/m8jQQ+D9Ejvgh0U7xIsOrvZpW7oUsye
WRzJotjJk89n7A67bhc/y9ymiHXyjk0cZhCwxFnBA2YdLgvhth8M77OwHwtP2XWOyYdsZybuslM+
hNS7H+wsXujFKMJuSxhbNsycQ7LoL82R5LGtZksYO/Dwt9Acau9Yvw87de3zpvte6UXOZwI+Es4K
972ZH+X5mvAZHi87Qv1ZSa4+V1RPeiKTki+iPeDn6fJU9wKoFvG7RAElzvR+4MPjDhttk+1rpIf1
vNvnu/rh+KmueQcdgXUdn6N55kyWhv16tD/TdQsnFn7UXHt24jP2Zw49K9quVYRLbO4pB8X2X/St
tRh+UTdJM0Qe2uyJK82N544Vgg6JG3oDJ/rk/XXo7zA2m8CDwiWt5R1oslsyn8c2XJ8/KbwL/QLl
E++6edUu7Hheccw8M2X7i5gSs7DEDfYwOqaL1qHmbXAjDuFypq67D1aXHR1UpwCkYs23a1oxxG8b
BAVbYfk+Oumu58Vepe/JYoIYolXiTfsK5heb39vIR3HtjjLrZrRXu4qLeJW9ut5fIxbAjV6eHXei
1xJPZK/O18k3450v6iz4s3C2Y2KzNA8p2CgbbTglImJmm6zSfYAckHMQ81zRNqYMNHlr7QnurFCx
YeHgaIebqy6KVXru1+bJOMR8p84LTgGCvZtz/4heFOeazfXfWxl7YujK62lTUhc1n55B9GPzEeOe
+yvc/gJpOCtO60pEayCc/gW26WJ6zI1QIddSmLia29Nf2hHh4WDofIdp96xQDKbuZ4QFrO/x84Hh
xs1o12sFP3+NbSlkARH384TPGrwqe9w++U70kZC6Jbj1unD1l4eYG8mFerx03oRo0sMJLmuF8TDP
EyNf66LvSOZ12Nps8TE7Wq7WsrK1fffU2uH+CH0bExh8kbAC49YAU7yw9jaTgxbFOPvJi3qEkjgD
QfA6oJ6e/+aP0cfk7LPN5vnbnaOD4m3GkndF8rh5JaGu2mwygwavEt8pu3tWlp/Fii8N9uTBUOBr
4ZMsLNAXhfYDeVp2cLUWCI5WeDQcr9PXVrBRVvYPo21H4JOJQ8nyMp0KyCed/A33CUjSgOI7nJvm
bAMwZ99/aA3N73pRrGBIEGFoB2P4yxwNnpBs1b0JddnB7vcyNRTNez+3ZvGptkFmqUHrJ+y9qWVU
bziLr8Oy2huLfhu/QHxx6d7mKeW/ikt6T+CC5Er2YKv2Cf57j9XVMUZdAZXdX/rPVHOzePscnfB8
dCS3L+1kHzvxKtp3j3jobrqV7gqwiO3obSKxi+eUw/7UPcYUa+nyDOeN0vm26Ra3q7SDCks1UmEb
/iu84D0HoirvN8JkwRMfxk06C9GPTidGcBFXwlrZ00VtPzHli3h8VImvxSo5JqV9hT7M40yomM7Z
ql/iIXGjxeJvw2JPtvJaoiR/6z7uFESlp78lH0Bw6ol0KQ0neZYN59upcZPD6KyPMWHowaZ32K56
p3vm4f66P6nHuHfBj9hwjFd+so2tyrEB343WJlvLbRb90O/r3zbdBrwr1ZQNFVD676a7byxr7Arw
BWgeVr1UyEKAb5VM+EfT2gByMQZjPvohcwsumBLLFCyAoFBUGSjoIDSXXiUdTP8s6mu/3oXZklmM
BSzf7keCDepzWV1B1ADfWvp3hFnkU9zhV3kRlQg5Pslh0nIVe8ChWj1VtNf+lr8DKSblxM49YDNg
PgTyIGnFcOSRFPka2hUgEDJHgCkdU29r9sNSn1gd/4EiLHNiTDAYgeH0913RUNAZgqhrO+4BLCOA
QUQmXe0y3lIMB1Gn2HhZ4v1w1QnA/tdVv1BKJVEr6/LOs0D8hjJtvB0besdgwcsBRAgh2Mettpzx
jZl6/fva/5GzgL2Yosl/YLkwhP1y6VBMukxvinYXp+59I5TziMELdbD0k070P6P/Lxf6gmQL974L
/aDUd9iMNNlTRvIl6G+/BN4VA/r90A0qIOtTryx4rIO2i+tz2x6AH/P2p6f83X5myrKuyBDY8I6Z
/vwP4kRo5b5u3HsZj7RgJoE++ree8Toxgn1wSjinZFJJlXTirtsFsgzFgDGbpfYQy2tfe08bT4ND
bYudMtHO/v1AvqY2kZXEE9F0y5KxtNH/w8BsrEiz7ndZ3aGHbDGXJWadxHtxDpXMHG252CFc7Op5
UF/KdjFSbjQnxAe6sEzR8VSrrv9V3Y+ltVSzqcoER25d2Xi7CeukmTPY+ven/c3Q/Lp0IQEais6A
QlR/87f+uJWjOqhjpSsF7hydq2B2bp0KQrhBTZnGOE3E0dC7PnXSzblSqoNOcIZ4+WPW//BJvkYt
/e++GfC/ZdFSTVx8/36o2HeYSTsGiGoohwdX1O0wWWTKQ6M4QJp6Oo+LdZ2sq2ivY7t7dxH/Cc08
qt1K9pBtYDKJ6ZZUX0bs9ejl88CTg9f7fakGV4wFW6qypd+Dt9eR2wF6NaPb3h98CRHpD9/kWyjW
/OObfMFDozQRC1NQtElJCz1wsJZwA/ETuUkzZIxRsY6tRVossp+MgI3/MDunpWeqWGIBxiqm+WXQ
llsDo78ObRthPJ8MRqeiHN9px9/qVGH5DvzwkC5gGKWvwTuOFnhRFr6dXapDvmLWxrNWiRrvyGho
yE7BMQYkSSHqxHCyzxxKIYp/1+IHoXFKXOuI2z1MvtntgAXSR/YihXSAIeWcckAJv6x+YaIHQcDm
8MRD7yemhfzdpkvdIjFUxNiF+f3f60XsrHY0Q6PYqVtUR8HBPxpYLLwgyEsZJuJjRrcSAOt+DtRo
1xT8FoMtJmz4peD/Y4/HaCnYN/ttdLQzxVvppZ/YO4rYCGIUdwTwFQL6cHqfNWWmXTrm893WV2+5
0+CQl9D3hdhGpzuDcBdAIPu5e3hMj+nVIOmvWjer/rl+Vklg2fWL0N1x/B4HSK68P5/sVRCOJN1V
SBzHx39cgF3V6D4wRiWP4ZxbNkYNM3nWu+qeIpxynsqFiZsvTpPivqZkIR/4WXtvF/lbJyzhQedE
KOEW+8NG+/u4/LI7sClgtwYPUOfF/LKgzFIcjExsjd0drXezaowlPVQQeXK4SDD1B7FAHK2WD215
HTWEOM1LJ2LKCnYebZirDfUhjJ7acA7jqFBnqX9lzjOxToPPAbywjp/bAB6w/CSoj6W1zm4rXOx+
eBu1b05IDmCUgpMrE1OKLyVBNATWYPhom1OYtsqltHZ9fQqBP9pjHj79H2fntRu5sm3ZLyJAb15J
prdSyr8QsnRJ7/n1PVjndp+qlKBEX2jXFkpSiS4YsWKuaYR83SjrhLmhXOfxWkuXKKemBS633jXY
OpV68uWNViNM38fD0UjepGxSdtNfoz+o1zsjdSkraPrR+qO4oLV1JgAUdweSgfRtEN0VyUEoH1T4
ej7hj/m7quxh6vCLGtmftwjIRmCpe7MGT2l2QX+jGlML9O73eR7Pge81yj+34eJ1yYxaDBLPVPeb
zrkBJOrdOQ41joETJN3geYnTJg68Mwt/yMEh6oWvsx+3314mk8gD/4nO0+Z0+nI/gEZedg+iI/OK
GcSPlU/SyiCtIbM3a5j0c9BkWuqlfVpupt9OZ5mPDzbXvKML0TER0yZ27t50oCHTnr52zcXmz074
7HyxJ56+Lrg3D7lbzDrcqyfTStypwQtat3Uh0tgaH8xqzgdwCj98wuPmPwduWKo8W7SB6Dr2my2k
GLS1tuyAbESLh83p9fme7zEZ2AAZXOQLn+YcBuBk2hGyGwD/8B2EY2CXPUY3pf1MEoVdbKM9CUnO
V8eZTz+p41PKIjVTUcGyxT00s+SVhEBOGUNEtvn8HJ8btr/LdW6/AsACgLnNQ83xxDVmx81M38V2
j8yWGGuQmwm46yatKEkVWPQuBiB/LIts2V5zb6ZHAznxhCqMYCkAHh6OzMYH/2s+RMeyBf6eTWpl
frLhMU5fz3h0b28vL6t4fXw/0px3tq0duO/o2Ozn2fsjuBIbI9+hzWC/HyPW/54WUUolEO9H7ra8
xvcbHfTZZWvIH2umuwarBHoLAtGiuTADe0dwPLz7tHliB8nycspNF/aCYdePLeFmwPl8sXCiOQZf
ZGYhm3ZJ1pp57icJz7glnecB34od+tVEVwv8jukI0Phxch2Zn3mxnNgRj4/40ND48I+ii084l9Jt
Tf6ebR+JwjwClrsdaFkHXj7y0CSuqcPzFcCfAeGz2cYRCyzjdZzh4rVViYxElGg/PuIuyBiaPkp7
NptZi/0exLlaDa75gVeP/fx41O3t8ba3LUfHBHXkVhGUsRb5d9MyYNqPE8xtTelZ2C/pfKHC6psS
D1F2bnOoySbffuUAIh/3+/X+OQcAAhxZNmAD//nQ2PafnY+v31/67/RQXeSdh6pFhUe9fFkPWJ0W
jgmGjnt2fZq8pRZB55CM60F3KmCmjHtcr3t/XnULeuFUqjTFr5zCj7Mvmg+NTZeGYHvaxv5dXwZy
qWsDBO7plTH+mGGdkaR7IPP4mKKLHnzeFXBaLJ3/N4dmzteIq6cJL19M/Il/1vU+TYxJbqIGUA0X
Egx+FECkYNzDAJEVmEF2R/PV2BfyLJQod92rd8D4YaNOktZ/T+Nih1ZlQdiMfZ1NdcqN6oT28g/C
pJx8mtMA77A0pwhGnKORs8ebcKkti0/zmXaLS0dsLS0RsSzwqKg3/Ub+MJ/zTQlJDCOA5L58o0KD
CKUsAmqzIy2awYWfA2T3KW9YqUcmhc2w3C8g5kwGlULnFAe0JuCgiwl5NGfCBuuK1e83/qdK/p8r
vlhqFLktGzxazb1iIRbND4h3IvmIdQY801K6Re11Dp/BGWDTZM0u7/FDAj45IfWCYNqPDv+Ps9dE
wTYcV45PgWtB8yC6vfRUSO86rOxqr2LwXvoAnUKMrfx67FFg7C3z8/dL+e41wBsEwKIo8NYUrIgv
LqWxZD3NUYnuZSBDg8lQsiv8W5jcamOe0uLfenYxr3fpzkRUfaV0MaeNwmX59dfR9ane/+vl0frO
gtXBlrF9L1i29RlwKpM6hSlUWeUkbMyX/Ckg4VP6UHc9WtEHqArijXWwTuUWopdxCPflCinBmtw0
on6qXTBXP5jKoN+x/rBq+K/lFoiOxmz12T/SiF4xRR+ido5QM413wZti2F03meLjjUVbkBBAjXDJ
wJWfIpIuzjQ1usOAA4WxzrbDiSK1wEW8dmDdFY+/Pwvrp7uhKSLZ01iq4f578Sz6ogiEXq8ydjfS
EzZflCqrftW9FKQjPFskuKRuCXlqBjHklIZzGtv0+EfPRd87BQVJm3aD7NoxV1AL3jLSz9nDzGj9
YgbA2/U23nquvOqOGtbXI7SI4ClcWzPhtX4QsSy4HbYRnfo1jR7epZ21GkS7fen3HrMYzggxfYfh
LZ5PWiqnkwn/6B7Z0WPBIZLmpGH4bkybZ+1O3VNUFkARRwUVls3mU76SSvfjmMUwG3tYUbJk6VK4
oySFd8ajWtuf8+dS3CjjPBUXSfjQDkjND/2w64T3sKa849n6jWzXrKfKweg2ZfHy+yP7sehEaMhu
HkXqZOD27wBOhqSIo5D9AwsQ4j1TXsCwg8mHcsKsF5DEWmbA0vEhzl2VOX6X1/DuwsBC62hKGobR
FxNvj25DT4VEmZxivai0A5FAThOHlrjcAZdKckCvRb0JcnJqIn+ea+adiCB58L6S2toqASeV4fLe
R7DO9NhRC+Wj6+58W4GeGpnF3Wigx0aHqsrBhzCEO8QYq0jLV34sbPoc8pDgaCHWFor/ZZbnhdlJ
92q/Q9SyGlNhmzRoB5UOT5jCTYZ1KbMyc7hRI2hVbRzkVwhORKcN9E0RfoT5Fms8R40oitl3BMOb
WiBimcQFY/fQavdd2D9gZTcdJBbLfWGU8yLGe0umDPXaRdNAD8++ENu1Y4SFEW2zqLZF82WoCRUv
6PHH1loaTQZpvdBYE1uMYJFoOwO0sXrRpoYtNUi6IQT5MgLEwHjumoCJoLMlYRWWGYFpnHi27bvq
7dzvMyaiFOOlQgVNoujQjMKNrRufnz+zyzER8nzKhvYe5pITAEw5utKt4zRY9UwcvXUMeTemL1Vt
DasMwwhj5B+Sr9aEu9yk+0zniYSLHoqCavVHyRePZuZKeGEEKHbG6PykRVRiKm6gEDCtVpgFuN52
IhZlvuL+PsrlnyamvwfaxcQ0puEZbFSWNxUOR4AN2W0Oc72/77WvXAI7G2U3BpQKvU+jApTEYCK6
9XBbinpewJLMDaYqGf547UTyh1CbV5YR6acK5O/zu2gVZKlURj56+H2a7/B+jzURVudUrRsE0LEh
x10lbUtiTI4CARZn3cKNrFn8fpP+aOcu1zJDlHFtxgxPUy9nb3nwh9g7R/gMCtuifmM8lPBFKmE2
sZtHOLMMSd0NSVOyIJDheIetvWmr3rWq8KebAYlfhJkpmVMO+b9TUpNgapB7BVMSku9+7sMI6bh0
AkY3GMmhHVfN1VAtB22JISMWgb/fBvkHiI6Z6L+Hn8bSX0t6lHGDBCrlKQ5jrd7Qo+lb+6W5YZI5
6uTkLMxt+2UCs+G4QPvbuPv9+D9tCYBxMHmQZG2CWi+KYq2UBz1vqgnSWEfIp0N15otPMhkoHY3M
AgSMqctWyC5QB5LuLbJac8FpvVu50a+Nyx+aNf+cy8UE3dWxEPkZtsyQxtFg06nBnhP+dYXiGjnh
HzVzG82u3IHpbbwYiEwoU2ArsRIMgIs1SaokNcyqoQDxhqT6lB7rO5wo3sieJXzYWmd3GPDDiJFv
rxx3uppvx8XjhEpSVvh0MUvonlFaYp6O2zg+9fWipk3RLVKVbnU9L/BuEuxc3IXlTlf4iVvRWMNV
vopN/zT+FCZW3FRpkYETT6/HX+PPN0ZMMYoY+mFDGjgk2zpb9zaVwLlcZ585sUA2ImkLBGedo8Oy
+27ZYDbC9B9emRH+bP0ubsi0K2JPqGLgRADAv6dyVoV46PRQ2egZ/pHRBJRDy1TuIuGgaLU9NMm8
KFE314aLus3GD4zgC89JsUOqpl1OBl9KrJwO2PcMbViFLSEMTpzQnPYg8HvxlalDmU7o8oTxaGDM
gLEji74Yr7om61VVKMVNuK9Mt3SRP9AWRpM0NwRXImilPvnWLEJ7MW5FaJTCrLUBfdnIVKuwgckk
7GXoz5us4vR0Jyea8LzP70/D7TXhybcpn4JLpubRublIDvnbv/e2OKdtpVSKukdyh6SNZgp7L3z6
h35eQSDbwedPewhQRuqIV9tzl2/Yn4OjpsNV1iJP+HKKLbuzdBZlSd239RrMoezoE59GiPw0kjl+
PwkKcOhI2nV+ntEUxSC0Q9l+rRP3000g6MwQJXBfAhP+9Gn+GuutEdZFN0jeHgVCSNAuyfbKQsTq
p51J+QynNlE41O0t8kRkEFp4pWMqX3YpyecTEUrLCkfGbvUyqM/I+qY+a4O+p8+uxHCzplGSJFgz
NetGhipnwrBV1k0hEBSlOKVEZ2vMl7lW2koIebQ47+VzsQprzfZ39XCbKy9tGWNx9h7hiCJ3gW00
FnXNZ9HfatXz79PVN3O5KWKFMSQZLNXG5GH97wgKrTbFcL2qd2OCG0jGngmLfj/b+LrrtdBjoq84
fojxDI+EnuyXgzrgezi4Otz+2P84Y7CTV4otJatcEGxNSnAkm8q41B7GZu5DK8wTHPUJRK/d38/8
2xL358yhtNATshiA+sUKj8mIpjdBGG8VGWlAZsAHHmxLiWY+wk0hhdIBwGD5L1l30xjnZzRvmUR6
3ZhX62K8prf71gyczkbB+3LqP7DqXLY1setsS12KSOIkkB48uHcVbZYMrugTS0QOces/4SYa+VdA
mMt38D+HRXXHDKCgP7l4fFUt9UmRGTG71pki3zcsNed1i32seoWA8PMF4jfEVhOfDesyk8TqJC3t
Wce2iEQcJUep0IA2iC+R9hJKylrHaQNbe6GMXQEVD7Zlvz/uy2V1ulDYL4SBoL6jV3WxrCppqFel
QDggXnxVirfpfZe8ILX+/SjfFO5/DoMNhmmgsuddvqgahrrQo3PjQ4BU4wODR4/rW52GnKf7rmgR
v8S48vUCVfusinOHHaOjJt0sFu7aDElCWrB/60BGehvSypVboF3WtERyK8okNBJFkU+XRZ1KtjLn
HMbMF7Osuy9RPqVkJBT5alTfOm9bqu/Ke6B80SOPNN1OZTQw4XDQMTMoAhzcR2+e0NHtRhq1NSQp
rAkzcTw0qr/LSOLz9cqtPAKICv1Yq5mjFy9jY84KaJEpTQE/cLKQEnqkdkPtKhyNEDUF3o3DueeR
BO45e+yGaBaXNJqwdWzOOO43ZNXU1JaFreAgggB7LurZJAq/8tym5/L3mm1ZEkUu7pishSQvXVLf
4qobFZVky5NP9DvqG9ffnV9F4jn3+eJGuDLlS5cV7eXRLgZjFJiJyS5WO9WgasMu39AZuBHnQP0b
a3nlyi6rkelYpMNO9YgyYZMXIzIYI9mjWjFO3r3xHi4jiKwzASPpOagoAQ0zFKa/H/Hbm4ZPLzgo
r7oqM8bMi22k1vKIxVAu9wmImlBjCXocA1yIj78f5ht+xYWhrybNGSsWqFyX62bTV1GXG0qKtLyE
6osCCEFJSGtlbc6+sP3a40kKV/T3o2Kb+n2kYF8CrIj8WYVbdPns1NYMGUUl0i3YnHQbA+JEkgfj
hEkU/42E0EvYLi77pwFuL3Tr912L1AB+w4oCdabDcFfA7Am4PPh7AogW9ZwQXQdK6lymv8OC91S+
qzt1hy0jIa4N/GFMctddCkYfLeXlecdhsZdCAL8g69M6RaXrw36kRWA9V7QE73AXWCvv59I9K6Sr
ToMKz8jI7gWb2G20/+QQPymn+sk6KAf5pltjnfZQ7ZNZgRyfNujeIOO6XuGXPW9XJcgI/bSzrSiO
fkM7lVYhXHAHa4N5Td6ijePUGV5DMCNBrlmXrnAwvyoYLbb5qS3pet5UCFXaJcQWcqMt8rLR/O2C
k7YpD+GmKR+SeAWLZ8RCjadICvWC2M2DMR83eHMWn1Xsxr2tLat9TaNRm8UQ2l8GJAlTDHFwrBFw
4Enh0lsloBAfq1Nznx6aBaia9iij5hux6pw1xNc/lVAq0PrR6IMSgdngHv/5vbwv3obH8E07nVfe
C7HFmmVLU2v7fCdtywNysJc4XnT3/Z33JSPEInveOOANDoEYqw6eIYGgG2RVmPZzofvzs7TtbrtX
qgQS2kKaryCAyOdfhUMFZ+Yr+ggimjTFDRMnXqKofxBvwZVdcKpR63CXpXfrPfpQXGnTQb2VXJVx
QcinUy3yg/4Qo4lQydLAPGZZ7BUX0cahfpSPvj9JJvERo3okfBvhFsqh82TTbXf79EQo7Tp9EHZU
0wgqb0t4W9ZOurFI/dyVb+Nb/9h8Esl+K5N2Q8HVbnlsi27H2xvQSA5pAh+ZnAnG2mGcRhOaBwP1
h3TrO/8Is8dsnBGfRljOoV0nk8BruJc24nP5ADiB7lhf1Zu6ZCWxLdSMNFLZjx3BUxSa1HfVbfIi
3je35zvj0K+0DRTB9Jng2oqRRVCmtKdOxGVVCufWW3OfvACDAfEJmO9wyIzNHcKH883zveZWy3Sn
bvLP/EaBVJ4clYfytrqr9+TA4vKTkNyBY0R+i/z5Tp4/f04sps/egfIr2s/Yc9Cv9WkID/YzRDqT
ZjDxtqiiShqyaIxRhBG4g2jHWLz6zmTbjNO1vRjsfPfB54Vz+vq6P00qCmjpbnFXvnpPbI6brXdo
tsWqrHB+W2oD9pKMQvRwA3HOgxuvzvaqnE0ak/hYhk57i++cQZoFIiZhMWrzunp7jLSnnPbj0Xqt
npVd8148CTtlHT1oM3x7dueNgNGYXbzXtMAfuffmnbWP7/0b41ajr9wv8NqZhIu2BzW6Imp56kZ/
nQMHZwSF7jetb7Lo1z46Ah16PJz+AuKvo5MeLTr8TvXDC91GQFnu9LcFfPRsipsppamGZ/Q8RgjB
+ttZtkUUjsDcemlnyVH7Enb5voRY3dBUr1ycrvNX5ea88e/oPh75Ykb07mRVaue4p49zYmZRr8NF
ntef3cHvUJG5Je9uZQsLpLOuvtTfSJFpji00Q3ZG6LlU9J0DIiI0N8tkHh9ISlsSs7epTta6TV3j
oTiM9yQCF4SVIr3FOvWQuYgesHHo7eZxIJTrPqYbRNlioiTQBGJd3PCkboCH76OXqrbNfIY9lvgG
rL3TPjEgOZKOs0jzOeJ0nTTh+/iAi3SQEUGUSI5/EtEC1/flQn00H6UdEqB7UFJ5KT8mh/zGfNRh
9Q/zxhXfJ4nc7KufR3c+CbbRSrzRVgZqhcE+v6yfn6N1hyCvQ6ziv2Kh8KAuJgmBtx/4RQjMbsqX
9r5e+E5uH/WTt5zSweuduCwX5WLcNaebJwUGvghXJX/3v5j2oGB2N4O8UiHyLZONsso2FscjF3Iu
buLTpNv5fY38BnRPK7MFYgNqquCqZF4skWOnFWVvRLix6Z6jys8leW7xSx+YeIEfpWYzgFeVJetm
ME9BZfr2U4UDg2GiEI7rTnwMk10RHgDqQ/Gjt/or9cm3bhOnh7zBnBhrsjzxRf/dsvZ52qqYmWPQ
AkdGctvVaL9L5PsWKwJ80RH9fjd+Kvaw5wNYp9lmIq2YCrS/4AWzTZqqECMCvOzRZdVbQ6ghgS08
fPx+oGmrdlHC4lYM0Rl8SdFAzP49TtHHSdMWVr4vBu4p2GjyBHEmeJeDiuyc+0zKnN8P+OOVIRMh
bW0qhL5tHkUjTsy2D7O71p1i1P2XI2QRFISTaut/cyjTBBWdHhjRRv9enK4VY9FFHKpzyFp32q3E
6D8kCJO65ZVD/VDgmTTJREDfycTncqdYx2KRhSGHKt3gCLVpRi2Hfrp34jv/OXeuPLWfRuPEygfa
BDCUiR7898rELoyFrrPSu42+SLf+XnJ7uyKvjaoLRue14vz7NpydNwoA4A5FYz9webh0AIXwUg6H
l4kdOG+QVd0CVRecVzjAV27l9KL/OyQVkSuaaNr0cwzlAmJRlCDPvT5L7h4Meze/u0Wa6Cx6Z3v/
dXPzvxgiNCtA7LGhpJWs6xc3Uo+1MlL0Mb3DNpV6MHMmUTode4cAmP//KeTfY6n/PrRADQqDeOb0
jk4kla0Kj3gaI/XMO4hogs0rw1/5phZg30YQHba/gPGgbZf8KKE8W2JqNcVev89maHDX4wFjXopl
EcO4ZbWGzbEklGaFWHqGtc5MvKnWNVJaYY4xvXQo+XK1tpbALTg95O8wC4aFdApWw0Lc9wdrmS3R
iUsra+k/ChuBXai8Y6o+9Yf6map+3j5Xa+jDfJPNS2wbW+xpFsqpWvcH0hAIWsRr5oGcavOlfMJQ
8cnbWaeBvpVwQki2VZCCqdhwFIue4BLEiztaWObKXLWbEn8IET7j3rj1d94djgDP4UI+ansVTwFS
2PegEtSr50fvzrsz07n8HDpHCHcrdTU8a7fDUV8RkreUV8qeOnhBkt4RDf4qehRXjGq05Dm8w3Zt
bgt3pGfGYpIvveWRNAoEaPlyyn9vnRQTrnSZL4Ev5vU6XWJytfyf7/JbKlLivaW/tV7E00iI4vQv
4+244F/Mgsd06dUUdBNoudJdaQG1F/Ha9Ifwg6WyCLfiQXvpbzBFsJs5uYzI0+zJ/gx6DXYU7evr
M71pl+LPfv9cvE8ytiOWVcjpTcwMFu+W8y6TQMj3+QPBfhM65VLbT9THcWGhtNe3coMkLiYUpwWS
AXF16HbIsFqW1nOpOcWSbJaZD2nUdIStuNDuhLm1nfY+0z4KCbIL9X8D9WoRLOI3ghwWCkJMKAGr
nC1OOTe2wULYZJiq6LNyLq2mYdc+Tz+HLPfO2CKa5GcZTVeQyR8mxmnIT1Mjmg/lG3G/a4qurJQM
O7Bh1+d3UrGTSZYMCYE75LRCvHU7HibD3Vo7hedrON70Al/MXP8c/AIXHbKkHsZcLbhJqEo0jO0b
89Si6j6bKNSQ/SXB3Vm6M3AlstLYbercLir39+nzW2fgPy/9/7sDlwZ6VR1ZqVV5JNiUpDSVPMEC
ZlfgBCALCsmZZxJUpVC1W9NDyvKJdVZiPpikwVFpCYyAaEzRA6/SyoBUQHEM0N7i4hJ4p3HE+RFO
ky8sguFYS6dROv1+8j/AMzw+Vk86S8BAAKL/TpHp2ObWAGtl71Pm18EMeVeXzMbuERPHSmdL5n95
eImk4r0oHtVSsw3L9cPbTHFbAgyunMyPj3NqqdLKtxQMiP49mSzPoBj1gnpqHJGw1vBmsjWZ5Zse
/m97P2zO99W1MuKHtQ+wleUIYq02EYz+PeR5xC2rkpmxM/lOxGjJ3zFTdubesnaB+lkkj35/b8Ji
MZaGtNY83/HPL7pYwkS7tjJq3xE5zoSrhutlyAgAp4rnrwo0LMdWDKvS3IfM/NmmZMPS4wrTHQdr
WxNWG362GBsVSckTgpkX3EkY6LTkgibY6Jny2sqelfxZAi/PoY4PuIRlGJSI66ZEdO+NTppCENiV
drvQvdAJ5RhVleWm6t1Y3IbGLgaNCCQmpLO27IZ0UY6gBN3rOZk16j7PVmKJdwkKt8J7x3Z87G/O
2WvOJriLeN0UEBnv/ffh8L1pxWr69w25YDdABvPaoDLo7ecKJrS+Lev4KOQwZAs8h2J8sCIUB31M
PPit0ZDTBKBfQA1DsSlE6zC8LTEID7Dq9XCZOseY7XlEiGtcDwhHjoFJJc2KEfYjWTQKe9bfT38a
OZdzk6LRZKBfpJn6ZYEqxIlSFEOCZZj2JAEdddT7QYsbSAU9bJ2z5fv9eN8a2tM89PcBL4ZySOkR
GdMBJflBSsJVnStHiXx31VScMH+t43IWFYnb1ZUzivdqWziq0ruIseyq8B1Zy2fDcDz7rZvhyjVW
76231XD8g3SNRgzPw7Gdp5HqRmVjN6K0agb6DyBkA/E0V3U+3+gEfy5GFy1eAzJ+xcvuvEf7KWiC
tNiPFA/KE1keQn2n4igQNrc17nkmMyT9TOhYh2h0ZWEVI+ngtFEPauu4fMrjkykR0wvcqXzBn2S8
F1cesPrTC6tq4uSEichRuxSu+t6gFFnaJXulkhf03lOytXKjhzNwXw4kOAvxGqi50RIH74nhj3Hc
QM61gNDGHB9IZhzLctaLsVs1d2hxbahys8mjMBmKuXkG57K0zWiWni2ln+czoo0RhUIhz0cDZyfs
ehYiAJCsEgZAm6czwBDATnPIFSLk1CG8QwiedjejIW4imEC/jzb5e3NEUVSoT+yZiS6X/rTr/5qt
xCEKSh9kYd8knAeEEhpnMxkyKP3h1PUUV68dMdqDSKn5Kk3dkdQGQsLwSsGMi2RObxlfoyr8gGj8
e04Xi1nTGFk3BKl66p9kSBnAMQvlifnCQDqzx5UKLjApID4FGKZuH8jbbiIgrS2uoVdYu392MZcv
/9935+JdlIU4a5JhyPZleQb0o0+uwI/waL1Fk315+mDVEM3jgNZ7Ea1CMrBa4TnWngt/nXf3Y0hO
bI2Wh/W4WJvqRx2RDmbNvAzzEMut63uB8NJeg+oDb6A+k1n6dY5PNfHTBX5zeja3hPyhFNAuFoEz
DsrD2OEqYrZumuKn6K8jadgEkbap8pewOS9Cc1V4qL75pLGmoEU9ZGo9ZVU4wRmHB6zFVJVhSrfQ
yO91gCLqhnmDG2QZVlcYXdcG1qWDs1HlSQxXftzj5xejgnwUoFjvqheA7nKm3BsYi9rd+3kPsxWf
/B3eLe55F15jFv44Af31BC/9mAdBPCfol3EIJpNMKG4gDuNnKHiOFL0qWrKYS9BdMCCF+dknA+/m
HFQMcAl70fTG1G9bU7UR7GxMPXbbKHNS/eh5/ZUp6BsPc5om/zrLy9pT9NJ0yFVuVkwap1uvRIAC
TDAjp0D6hiER5H154xczU3LCwzVB6Tf62Z+jM/chS8IpkqXu34pFSuEkjXWR7vNGsjVoyGEH45RY
A1nFW83HOXDWBcmsa4kC9FZlCpPAXJXmMeuJuPS1udcePegFZxURtyxdmaEum/wmiwd5koY28QJR
Sv+pt/6aobK21co28PRdlj6c5a9GXEVJ5RiK+NBF52WpYLBFJ7Jbt7RkNPKJcgHTj4Z2mRI46biD
YWHFVwb3ZY337ZwuZqg41IsiFGtzNwjSGnBrNgiKEyUfCuqTuFdgRHvugLHX8Dx6r5XElrGj1TJx
7UNX7x/G3m0JMOxXbY7Va6A5dUDOOymh5OZ2Xei2+Jxn+bjvPo2Rfny4N+R7j+cy6vqy4s3uSHmI
RVgLgUcWSk2H+QAvyO6CbrY2Y6x4e/ov0HTfkx63LPExUYns851Eh9Vb4O3iV/OGrl1T0qmornSK
L1bTb7fmYsps2EMaQaLpu7ElajPY6OYhQZoynm9/X7mUi13GtwNdbBqh6adiIHQmKZB3TfJh6PUM
qrecsvOfikflPuqJA/zwxnGWGAjJKzRW9O4QXODXy7rKGsJNb+iV5bjpDDdFhgQw6xZirC3i9yJQ
51V9MvCr6tBEIng0EXxihmSupejKMnOJN11eyiWYpii1JzWFqu/C5tWiGD7HJLMJjCJpNlJ1eFQa
+sCKC1OpwQw5r/FyRrkd3ArQQovkVohfzSnv0Vt4wfM4QBDt/ZknrGNM45rHElAq6kFUvUPfYyrU
XTv9ixL52+kr/84fVtFmWVXwhhpsk8P4Kay39Ez99F1l1OttOGt9XoJh0ylrszbWqsRW2Lpvzw89
gu1h4bd7jy5badd4SNTJotYWOjNtJQYkgH9MoEMqENchLFKxpsZaV/mdTBqU/F5a6cLHPjfLed7h
uPx9gEnTvuSvxf8/l6XBgyURhLnnkpWbmEqTlEY6cah2ubXz1F2SD2SUA7wJhA1rNy1Np+Z+HF5C
LAAFt9VNssSvWAqZFwXa/5wFEKusKTBcrcthfs7PRpe02S6hrZYYSLVV8ESB8CGfKCyjB61Klg30
fTN0Df+D+XBWoCIZo9tOx2II02i6cw0yZlG9UcsXyQyXMimzZBpKyE+xe+uJA+3cVMx3qT9vYOEJ
UuXqzECKuJLNhzZ775vwtk4ARFBBeOmbYnSE3LhD5L1I3qnztyLk37BK3KZYiji7wabT433bba1Q
stVjXuKFpHdzuT9vLcxTaxUtdIfHpYydvoH0OT32+qZKOrLnVTJvXy126wSl1uFTnupub2KCKi8C
H2qvD9waW7s27ldV2O/DkS5W8ViQ5xFp6eL3x//HquL74/+/Nx7a6L+jui9g1ObKGbPfE7nLJqGv
6Lr9hQi34LXt5k2Gb/rCO2qIYnKLfr2/LIlERe9IT9O4OYzwF6TZFINMXmMg7oJkbZ6xUnf7btbu
sEntDgS8DXi6LbR03ghw/0lj3EXxQ4/nq7qR0NQLt1r+6l1ZvH58WzGWmVg8yI8vG3LlKEtZ3vjp
HgccHamDKdNjr7xDVsWLMz5tylU24GUb5D9j+L+HNC9uZetnXjXUTXYHz2xWr6YoDprd4Kg06+ni
//7gLsuZ/xzN0MSJEAWWeaklMPwxieWkxhgwXp+rRdfekKlyhlpKJvQUmKVli4bV8lwy9XfrovA2
fqfZVvmpqai/hM+0i5yIDGOaf1du/R+S9bcx9depTWvaX7WMnyVyM4GwO3zQe6oYkZKp82+HbqWE
voNEDMLYIN0EynaEikRVjNzCXHXpcybAkJYi1xhwnJcKBMUGEGj6bMJLBhbciGawCU3834yt2IiO
gL9hc6+kX7r/kpMmTt+cxcQZDfyZ8VwXwk/kMJtUgoZbzdRukwlOo+9ccgDXQ0OOWeYdJsr+0Cqr
JKuvVLvqjyv3X3dhmnj/vgtgocjyOv0m2Fq4w2CvMsx8Y5Psg5Zy8yYfNvEmXls4G4ins7TOlNtR
d5lGbDRaeyAk25xr2OtvnTSZBa/FipVhhin++SaI7UgncnKNxtpHSfciD6tkIyg4Dv4+xtRpSfvt
QU5V0F+XEFpm3aZnU9/VSrqyIFiUyUutfFnBbSfdWZxUhNWAgjsMYMY0OxTiI5sNY5yRTqwFNzEL
vD5sdR699tG50rDSjWAWaVstevL9jWTMiP5GX42SUIo/UODl9aug3GjSqRWfYJKaSujkOBPWT129
yo0rw9SY3sfvV2dOvd9JkSNfXN2gNXKm6YW+E/xXoVi33YBiXF5Z1ujsAll39DKcJ42+khsJT1JN
11ZTkKdQWq4k40RuwWUb0seyEU78xGIcSVKpvX0mJo5i7DxNXE6MZE/rnRZbF0HuZ+cIA6PEeLQK
daVDRZAVdC5tMAs1DGmym0SPNjnqp3OOoStoURHgASPuNUiuI+FKwUMqpm6FL6KEZIdEyTIKbgT5
OR9f0lpaRFqyToeDcS7uKvOjn9IpevAc/eFcvZRndlqq5zbRWvMrp43KtdnjgBKmMw8o58qoMaed
1G839mLfUJ91VVALSdkF/iwgcSI9eIaKh9hMy3a+NzOqFAlo6FrhUQckaiM4Z4Exb+mAeGCmPgqa
ZnhmR5oFqhuHygxl6cxIn1QFA1P5TUVpHQoPFW5QhKC/B2wzxlEirfM2LPdj/H8IO7PdRpJsy36R
Az4Pr/SJs0hJpCS+ODT6PM/+9b2Yt7srblQgA6gqILNCDIo0N7Nzzt5rQ/2/t3Tq7wrpN4igEjag
cQvb7z6SNo2su5UkOPEItGhM3RIzjVTzstVMigY8d8p1S7ot6WlSqR7EZ5XcYaLf4pc+J1gqOA4o
HVU92zTBhc1NHN5j5E+KpbtTtZESL6yBQXN2toOKPoxzIHxclMbRjtPIiIVas6pUNzVfx+xaqDA4
YWiLxilTLnF8zci1l1oUSKGCyXZyGv0mte+N8BKLI9GwkORpKDYK0eEJRGjM3CMZcBoDLILfsAUP
3eIoQbXRm2E91mCmUEKL+bqgBBgqFG5EybZAwfkFFWXfV3497kPznNanYHhu+us07jPrluTFymh0
uzH1VUYoV569SJ9Sn8AtCtx24KUIEiheQx0vuwIPdaILLxP90jAxVmG0yYgTI9lOqVVnSnwBxi9h
wIjBtZGGvNV7UvSjjZcyIP94ZNg0n6zAM9Hd1bFKlIB4NBbHQi+ITfz+e5VKt19mIjpEi/KqXw2i
AK+2Qh6lTA9RRtw8m06SXXX5cwF4ZibP1b15lxvuEHMR73+GYHKbLDykUBQ6mk/Ju4TSsWt9sQTG
u8SE6WGcn6pTQXoddg21cLpqo1helZ+nnlPElXQ3VTwDmtDgQA/pgarmbogAU3O7q555qeVPs13M
tkQsPCgcw84HFPl+hATXWOudbwUui0sq1mKcrqjwMeOKJo/pK8SHlRlmdlFttey1Hw7Jk6S1ihuW
5feCIN0ssrVZ0vhHZBVaJvFnnFqfTAZ9GVVkKoluJKu+ykJopVUtaOu0Fe0kA/JONS3BwhpkYzUT
fVL3+7EunCErNmM0cxutDgnLWoonz6p1N6yhxgbdce6KtSK1z9Wy7/qr0pCUJJOR3GixHWmw6srx
m5XoTJq0SU2UXvNZ0RB9Dzp+9lA4SEbmz8M5DNeImR2pat5TFVHbiCIzArQb/AxS4yw836qi2/lS
05K63uu1mNNYilkrsAya9qRD2E1OcX2Tup9Ojx2hRGvQE8cxk1XFGKLN9oWUuoGiPIio0GKIhtUI
VSQ3CSqQsi+hDP0yzI9DORzRjL1UxeyUc+rEU7ddounaaHCQS/S1AmTdeSz8tim3Q9zZsfHQkmAS
BsfKikgn+kkT2W25ryjkY+kkVnSB6EQ9N5d7dAdqs1nNfUsovV6mBVKWThTpztDQws780tK3xdQe
NAk59XxkUhG0lb3AGlDLwe5oDk4W3ncpfBkW+dHM6T+XHc6ckWFF/oxJyw6syE7ixklDUpmSYGAS
P6q0VIVNEVJNEvhjURNX5Vaei2NTty5JjLbB/9VqLGT852F4NE1YD8Imiql7WENi+y5zAxKraDNa
yYOAvCBH/hlPXLcAsiLaPDT5pw5PQulvaVXYhkpYcUYjVx+AuNarqfu00k+wDsZYw00QX012rKRf
NlJ2y6XnemFTyAo7RIVXcnrhvapNY1Upw7FQQZUPBTZz0Sny0tWTyZfEtZG96Eivl2Ns1IeBCnpm
jqD1t4Sgo3LaaaXkGXmMExocvfFkWh/G8BD2xyUJ94zSSWZyhrRzOnjLYvwkcIOr5X0akMp0ARpL
28duDZp5WINSsSCT47WW74NgAo7Mz1AhzEsGTJJ3Xg4IABIaM4Czxa25gllbpcxAWDVpp+7bapNy
QEskW0Qwx+SLgj7m34/M33UJ//cy/5+ryG/lb7xIcanFsnbgeFBahim5CDEAo6fltQDBFACOzLVV
vlsDA9yU3m8qfxMg/RPV+C/H9j/9m19uezkdUlmqw/C8VFB6yFn1FlIKRDDyyxsT/V5bwWqnRsYB
AT0E60FYrcKLLviSdlDih6V6kTkcJ6/JfZmLarIcMkqT99mxCOP76RjUk1cApkXklvMWajdlGv72
Of7xSnenn8qyQVbe71e6oAs6qbHau6SPGm9yPpi5AXkO0MH++zdm/PF2/8vf9NsdJw7YXNpZVw6L
6jZIZOb2UUtmDFhP5UKsXWpHPLN1Pu9MTqJOIf11Bv5IDc+gY92wnUsL/FX4NnlxT3u8Jrmrkiyb
pK+zClJ+edSGq4YkOCkMpA12J0wnWcKXMKDZyYjDXDZjwGVUOQeEmljYDLJB5YPWHXOBSoRdRDB5
X49lQfaIZbDnvPfAHXsVeY9AzqQQ7bNaPHap6ph57WTLK9eZ3OyJKW+pVYr1QGw1Tw33fAZnthoH
++oVd5E7x/06kEOScBPEVyKYOMwUTX9r2QU1EtT+/WOW/vaF/tZnratesWZklYeoIv1ISOyGLDdy
dFCpdPrz2L/OSb4Kvv/yt95Ls/96Ev7z5f7+JFijYMXkdprHROAb6FeaUdqaQLzBQBT86EvTl1V+
wThZNZ3i67PqJ+ObWLmdPv9tQf+xL4bHzlKRPN6Jw/+7AsvrWA6atgIZF70LoGWjAEAhojjC9YYG
NkL8kBe3sSJo7i/utX8m/r9/BrIEuI1xKXDnf7JLf9kNskXo8qzo6MhxH8uXyyjWfh8S8hxV9IZp
dbOfC6wsWeqfOgl7h8C0JGIwsISnsLTW8dBzzrCavVx80pPnUXxS4qucbvI0OkJCcSMvC8mVUjmC
ZVQSvESaXLNkPQYPTcsGZ5IXyJmuDWsRJr857ZOquctCLAMoKnFCTA1XhlidTCln7h5TZpK4MNR3
vYi7UHZMORYeBTcLDYcxXxjOjdGXaAGf+/fV8scWPe4sUOgiOqD/GizNRaCUi9mWB2kkdIVbQpyS
kGKSzjdgPU6wFlqWKwWVh4D9m/psM2LL7CWUixWqBqNwWx5MpT4H6b5EQF4vLKvCSWvDszAskBb+
YUnZppRdpbDWCgzWcWr8Pnut9cYvM2wCFa17rAz//mtJRPj+6TEw/v+p9LvUth0FI6fPKZ3lM3li
fY/gEyTXAbUaJVtIhWOg9INdN24rWqbKKl7P+vPdN1Vum2xcPcguHafmOTjk5KO9hQ8KnInkRKRL
Bcmy0zaqew/PaFfTimIvoOuNcj7aEHxDXIREuNTDSVtrsIneU8uJt6lfkpnjTYSDrWnqPksYh/C9
bBXtMGzq2QXLJRWrdMvbk9ZdtCOOTL4a/Up6SN7y9WLe+kOY8j2sypSfq073+Et/2MtkdPjZZz2B
9FrI3IhJ4NL1naB9aiVWVDtJ3+rUTUuPh7+vN4uyTp6UyaWWWXx5PgmBCxBCiTZDuo6jR8zOiQoF
mPgojDMVGTd3BzuXxek83tNZlQ+SNfm0SmvfAzZKlv0Iv5KdGS+UedKohGPZNcDrnVpmMsmjpv+Y
w52YyrsVNyL92W6bq2/Ja5LaxQdgPUds1vCkl2IzaX6e7iJussqrkHKrpCxbzz+UCU6k+ug4updp
rbwQEHUoQdBSud1rLTvzpmJVcm6kG0nCeDcyp2eDVU+Cmzxw8pTTKhnJkbQta90XTjhw7/IEeWXN
glMbxVq/Rxs+McfBzIbirB8fUjLhxpHG/S433UJZ6yR+iRclfbasN/HeoyOKIffU8RJ9oR0JpY2C
JU23vw11nda7xNh2Comjp+qJGWA2fOnP9V7vX6ZsTQMqkK9jeumuxxn8JghFyc6fc4YEtM35p9J6
VLDMxQSVuViKkgKskQ5k90joQzzjQZTfB+vtnrc2mV63JmoOo5J+i8Nvo0Qin3jd4JGEgna49qV2
l/oFi4ruu8SRtxNe0nnDw5mLxLRQgt8DO71gOlOcGLzMRxV78QVJRENwlrEhNUe4qfj+XCil0ycF
JAiDac1rEzxnoo0P1xERhOa5BHjbuZzLJTlnSJhZ1BlgDDhX2OGEm3bmWLeXMwjGlryyhGG5LRxR
u/kinctPXbYtan/kvAmh8HaJL5QCdSU8Drz71DefsU2/dDueCTiMwzrQbJn/3QwfHUmFF2lFYrNF
WN6Y7MxTUDzGqHpTEsWGHYEebiDtZIKtJpDasmsKK4GKFY8bDa15X47rqn1q6xVap2M0hnx4Czpk
+27lTM/xOXvo+ZQiRgGeQHGkq843wAjTyw/i4Cp3u/Wq63BocQyw4LLDUq7TczQcEyqtXnMovym2
kTjDhZ+8GXCCuo5vVXbWPhgiS5XT3u9CnlauS83p+VXhOR0Sbyb6A2A1+lUQdO3dSgkqr6erQBug
Sf26tKeucy3CEKrG1YQ3RWKz2GE9nf1Mv7B98DwMEeQxp3vS4y2QZuQjMgmtdq3uIpLLwl2irQ04
vwJVmR3T0AEkqXJKHWLDzcMveQAzyZz8azGemw9N8xfao2QxhNucaPqEdObeNyr+5Dd8+8UWLPu5
MYBlspli/CK3dGieMh1cZWjPPQGPyopVko1eUrvhUm70iR5spbslj1FhIeBWFsDdrzNuuOCrTBz9
GYtd268ZLA3JNplXOvh61bWEl0lEet2YXt8c+gFOLE6qgWyioqfqvuJm42BVgcypjzOhM3JxaVQq
8GPV+GHDcbSut1pyrl8b4Qlwho36Fhz7jFLwoQyQbG5giKiDP96j04L6nE0cYT+J5pWseeQ3K/Up
lsAjbvTX0PJThOiaJ5hP7akcj3Pky3hj25UhP9fqVzUThGTZxrm3VvANLZ9UBeDHCBJHr+LBQ/7X
blqCmvFP7uc9YTt0XR/yj/qlJwFw3+6svaSs+g+wclS/RKOtOZ8SQlDY8U7MtrlsT98kNLxNvOR+
gW1+IXnMhI+zgvwJ3JKG3I4BNNNYEkKLTfyOisCEuhM9y+JBeQ0u4Q/HV00MF1lurkEOmepmqasl
vqauhI1yij9keVOj0ZQ8U7nU6aPcbY2DVRHB3Wm7zHrKwPhpTnRsnVqx3/KN8TMd0AgSZ2Giy/vi
S5HDW/NuQmSFh51dqvh15nSoSNQCWBsHngo5GZNg/9Zkj8k3kDwRADK/b0oUbkaaDA5B62lkWVGB
hI65y3Ftr/kEJlCuFNJr+XwPRkpVL+GdAewk+HofRa6V3NLwMHG9PUnJSRN8lN1vOd0X7N3KI+7z
cibKeTXLfNxd5wwC4Pr0XBE2IRNMhtSyd6bZJ4NJ9CMGGCizSNedjziv8Um0N7Gk++TPiqtdC+Ek
76fwqYVDR4uCWPVzSX7RsCU9AGI9f6bGZy/a0fgwVV69ONwfZLaYRvC05xw3WOJbpSdU72PsRbMf
N6SVcpaSEAx9gmio5jWCTA/DjM6jo1dOssNpGayyR1y8saNcBnw1D/T2hV17z25XSDsjF4E0D0hP
HF27NQ7O6vv+lkiJIq+BfILNuIaJVX7w3ZNzJXp1/dSU6E5X7VNI2vV9qeHTpTRuSOgh0inbEgbH
6n3S3jpGNyiOk/KS+EPiMLrJmguTYa6vVuxqG4ai9zXqK28FEFROksln9RrUfHyRgmN80zZKHfHD
wgLUuyrErmuyD68WyWhc/4cDwTYIFVFcjizntNzm0QOcz8zvX5BSGfTfKp/MPvNa3Yqjm+wGXVqJ
ga0obCL2orgGLmf+PuvE/IIodhehEQ64mEgmpxvd7gKSbcp24ouwJipPY3J9wJlRv6jWLjmQ2vOj
v1arwq0gumIx7uGNYsImcsiive/XL/wO/FO+a78C2VEYR87b6UQrOPQ7RBPKxhKJ16DHSAqhQfCS
cS4rV5TXg/BljduYlKgMgSj3FPVIuAvfVqpuhvamjWvB+TEM4p+vOHvNxGOB45X1chW4swajfD5O
tjLziBd8RV8WtPsD0TChsW0NRLacDMTQ0nVnyZRXWm0F+woHL2rr8MKpRmTm7Kuc+xhejZOiPGHt
Ve6ph9F5Dp5raLeol9g5hfwJMus3LWeWTblS0fBW7D7ao6Dt7vM7wTFFe/yIdi8ZPf3CBUG1zFwJ
qm3EkeD1z9qttBXqOLcE/F2uzCczfLTyk0mRMjUrY3TGN2DLnPucQKnOmOQhn0+jR0u2Gx3eJl8O
5t0z4x0cGyTRY9Qp0WStCUXD6qd/Bc+0/sOtYZPlILwZbxN3WDc8Tp+o68ndru92HmE9xaRQ+eh5
lfEQPsAGK0n++4Dh7gU2MweRVE34sSBkHBT0lxR8o+QqrN59812c9UdcGK3o/6ivFyVZk+8JDF5C
eL9itBo+BNIFgl+0rlaLv9DE67AXHU8LUn9ebuwYc84sBC7GoN7v8D83JwWUAFqXiQLCYdFdCgJo
mMpANk+fR0+s15Ptkz4e7iXLBg6XnqQtAZtsquh6sRB8iba67famX8AX25Y/3c3aiKIrz25P/Jwh
rXnZmt1i2/l8CTJ6ogP54XSlbqEAGwt335RsUhV0GicBazP1OGcrGig7YFONz9mcO7CH8VK7megy
5/QxZkO1Py9PFoaoeddAnoGt4EcXTvRGO5krRK+OsjVQthlucQEyPd852ZecyyZxNimlziPNUrPa
hk8hYn+HVjeRWPVaGwm064a3zE038WmiLSh81u0upPPNkDhrdji/vZm5E+jUIxFymnJUjXPFuFuw
uxKrfkBkvIN3vr6oCsp6xsYr84MkLrLmCoJsvlqgGBJbhTCsSy/fCO941VCxGtyr3ynWpovUr7tx
laS70E7eRXOVfsDtZm7VrDhKGqSmJMzxXgSmP07F1QfFr88kp+YBg1JPued39T670WqXTXtmcu2E
Hzw3HExp/bmoX6SnEFVERx7u8YGHLCHZUV430AfZoi2vEa55uRbDt+yb4wOc8VutrAfDbedNS6yo
5VdASzYIv4yV1hyy7qCfhWfzGELu8IZ+q7/L6VfG40okrHgKkx3W/caWY5tJz4QQt3y4H/L3zJ+f
LvEDy6GJF177dqfqzyXv/zLrvja4sfmG+rsJ/WhTIMVmKrZVSVJfBWdAIwz76lvyOU7OmDuI5wla
IBD4aVeSmiwd1HQbtW4WIld+DIA4fITE002ZC70p7nYCe+W07YGj8zB9DVCqkiNNPcjRF03dZrRZ
dpn2wor6DgJnUVez5idEYtBbT96mE+vkfSadQZZsC+QPDFPv2qfP5UN74tgDwSMyC2ofFhtt+wKr
zeY/msOK5snfclzpvrWpNAJdMldrPYlQkdJTiv1wjI5Z8DJ7pDo2T2n3E1qeerjzUJpX9Gr/3mT4
p4v0e5dJuvP61DsYVFR+62/pUpSPZjTph7oZ95oMRR5Mm6W58vCIKjciui9rHhrrJoTH8M79CHqH
8WUF/EJnvEp/ie1cKrgUC5/iwiCf8SCyyEzfZtWRdOX6c6xfw8Fa6RHZQ0BGSHAGYjIt+0TZtMNs
G+wp4aOBBqG44Y2xwwG/tMFsQGy2tXX+998Wq9qfOiqmpsBOuscH/WPS+KWppnVhH1uxgIaQLq2F
YFRLmk+5xg3RM/zEm3cbIl8tuER1nkH7VQ/cBrQWU6hSeUhI4kgQyqJmGgnVywZKmMrg3qliGHoV
pS+92XYioA1FWZtF7+lKs4vAbwjIDlr2uoJecFNzQnSjt6QGo57PDOdBZxJeqePxbEBocDH/iFHQ
SyzovDk1xc1sC2fSq4McMoBIY1fWQqc0ev57FDuJGaEEvzX5XorRUTAmhXagocwkcu7OvRZmNnLB
0RuEBor60OlnuS/cOkA8FmvbbAlcgQjzkAFppbLwI0ZDk+GU2sbMmGa37M8o+0Gv3x00DorUfP4x
oJyzkpdcJmy45TJ8nObG0YP0ITYg+fTlQ1J9jh0cF1H1GlWzG0QbSz3tMyxAVSCsFjP0dO7UEP2F
Q59fhGKXiSMklcmRaSsu6rnSPLl9vY9VVWMi6pNZBpXjOB2biGANJhhJFBDUk0hrg5HTNV2IGeUz
znqnUGK23UJimrwYPEJInfiIhGzZaupZX9HBQOKOxr7X25uxUHdm81mY/HQaHN2cHxaGPGCn8S7Q
ChmvVls9yP3wXJvsO5wxWnbNQDDV0gQ4Nz8IGRGybLnVYRZh0jBrm3gmBtQVdzUTo80+P/L9Gl8j
NfW8Dsdy3ZvZe6bQKCsT/gAYnlnkLibbJpeTYsafVhKWEtG7PRV19hep4T8Oo/9+1v+z+H8bmRh3
MKDYYd6rZcp0iWoRaE14TiOEnU+812qK3GI4lpThfRM5Ta9g6HxMetEtOsg1TzVI7apCHSYRHz4n
gO4+teh5Vp86rUK5AZqoRIHgVrz6GK8l4zNb9mbLkax/i9aljo/LAmFHnrAgIkSCNCtgSTdvHRfi
MnmfTMvWkl1Je8GMCTrga26afdz/xCXQcXQNlPwxavRyjNyoo0SsEs+01L/J+v6onfllh/ht4IF3
TU7FYFIPg8Y1mC+7/smXW5QIq7JHBgrATyUFYDKA99PU0VNy6ZghDZup/ZQqREgifybax2xhaCwL
+K8Serl/38Z+9wv9z7Tyl/f427SyrNTEaMK2OLZtvtH0dC+aFdPsyW1RNjRmfJjH0kafSFsUj1je
HnrujGEHO0tc8DSKPlbZ9zHZBAA4m+6ctzdIsifMEX7yMWs1959iLS2WPfBjvQqKSMmNx4nCSTQu
2aQ6+fTCGMZptW8FyJfBPGuh8VMtoh+TOt9OqLFDvD8paNfDAAkMyl88B/Sxwte4YJhfmV6ZTrTj
DnNBmDC3/IFqc26mW9rrq0asPMC/Z35K1P6ic9b/fAAgR9VBRlpAkP/3PCeSeTw7Qc8YiRPpk5g8
5stKSwwvGXSkEPPKCDYyRtoSY0xFrcB+BsCdGghGCUzyRCPJm0SMcDnl5bKKwsv9ZwaRHo3klKPs
3KWuc32JaaHnaD6m7Fwx1l8qWykpG7hnoJY0+Aympbz2Y/oosDnKWEgmMdnMMJAzGv0RV2GK/uEs
SrV3d+lxnK208mupKaiq7YCDwIj3hC4cEnhUSkyuYFKsrWF6Vu99k9TcCJRsg0ma9314jFC6m9O/
ydb/OH8FA/T/Psj77OKXkzQtu7BVNMQPU+OOAOMWk/C3BuG6CkCCrFnUK0rLR5xllAyHQcUYwH11
bpu/PAz/o5D+723tP+/k/kT/8k60YmnTAuj2MTcoJpZ1FV+70U5OrLBiOmaytx411FAvaFnLmJNX
pmVn3kpUW0zRBCQ8Y0usloowPVo81GLcQRB+6SuNtYidY1uYypYdjFVeoPmw8nOk/dQGLv0h8iwD
vW/tpgbJZtlR0h97cTvI1/sq0MZdPu8Ze64EUzkJ/Qtt+f2UteuG5nOZIfF6N0IEQhZGjCG/mJHy
zOngd2NBh7d/x0i2idKPfm58s0I1InGyyFdNtLzozl5KDeh3jBN0+WM0qLjOWUAPkUDw6qC1spvT
zJ5hUaCcqtyK5nteu53ROPJdAIJywRjNlfiBwGOHJevO6VLV/Zwbu5QnQS8eRABDlFym6AltuwoM
EsSpwv1a2Mghaio8P4cGLJaKrbbFGR4DCM8mbRfXzYswiXYIATjXF5smkVISuFbuS+oroSVypXT6
quYIHj1jTBkhs0IUxHHM5UuyGlCpiJsBgFkiHGSpdRcJKz93Sqt8DzAhNQWQpXFBWHayaNXwGI14
XrE9gce450JXL3HzZC4fyoi9neYUMdDTITdutKTtsjyW87IqGabJ5zJan8T+WQpH/95uTqufJk1s
nZZtYI5eLcEvYQFEsZtm9WtUXBSWbYJCVc9WXfrWtpeeO/zQYZao7YbfgZbbaJ6b+FEmfkb5UEEa
pnPspSJbWLMi/u4+w1+Eb4mpT0LkwvIqxKRqE89S0xM1dZCTAJ3m+MUUSq6ievEmirQz+JRMqfuE
kPMhzNwdRTJ+imPePKoFn4ssgJAe1vxbET12Ybzr3PUUhkm5giOzwk9geUY4n2MyPbi9ML6BRz2K
r7UhuJA37Ta2NfQEZPiGbkI4aZO9adYF3sKKvyEnQU9hRaX5uZOLbZ98z0V4A7LL0bvnNy9lyy10
5E5pZOfjeypta+mQyzehzD/God0p5ewiS4nxMmnRssZI4m+mhtxsbHZ2OlZ8cy/zjI1vyVoEBFpt
2nKikHFZ7IvMghwsP2OhTKmisln8HEwYxkj7qonIBqnYluLoSlK4Xvhe8vIxpEW2OEL/U5Cewutj
5LFYD9VMi7ZhYDJuk/oKGjheuP/SSW+Nt5L+aP519ykB7LQmp2Lr4EqSBz43srhapwb9sIPFjbc/
UnVl4U/evIgQJsx6eO53IV8kz5KtMHSr1DUhQkKLOQhLecgWMSjPIRPFZniysuhcGORV6fP4UnIh
rfAzL7pnlu+ayqW7TjAbG91GQrJNNZKr5jqn41arDa3kx6lgMlonjG0uLYH3gkLQFKdOyQtMWWZ3
s7SbiM+orN3U7IrG8NOapoo0OILCW9ao7RHl6anoznJGo4EwuvTT7Gq/0Mn/IiNKUy+lqNkagrq5
hy/GDRw2MOiRsyn/zPSGgJTfP/XovHAb6PBi6zy0y/CTMKVNEbmBeAuaM3/SqC4BxlsVUiLl/VLo
R9I+cnXTHGaq1+AwhZLTgwaQhPQk0rTQ53ojRdu+vxpj5eW5ZushI/Yx2k3JNVSSU6twi7gr27lT
anHEpIestKGriLAV9sEALLFt7EY6tA/x2DF+jBji0wKY6ITTZOksSgnfpCc6zXs5UMhaOHDwikoO
8ysRj1Wdu81yy0d+v8iWZ9q/kXC09PKqFPRyi9nyg7jf3N+1yr5aPWoW5BUThrHpxqNJ821eZ+27
JJofEsPWdKElRbbOIPWOWlWU6WA4cwHHGFHFbHeSFrLml103YFBEryLYTXPRZC/GX6Clu6GNDpbJ
l2BR4eAA0/lpDhDRCpxcJPpsrB6q+8Cfla2l3UNsZWujqrb3Vzbo7pBt/ncvzZ+O9181Fb/1BcJp
MOUyFgW2T3rbzMzNHJEhaktx4AtJCEPMWfXGFm8UztG3gDmCYQp8MH9TIKHi+NOd7df3cn+vvxzw
aTo2iTBbHAnqq4b1VSCbSGbmId9hoffBY7VTRAC40lEj7SjNdrLqmoT6aVyCDbeKyayVeWs9g8eY
8bE++4bW7O9OziXK7cn8Grk+zwOotkTzI5lwDPlLnkBncbvii5oZTUz6aQ6TNZIavFn3XIXpJyYB
V1kwXdFNJN8qo+Kt8NrmOqMT1kynMaoRXpcE3em4DXuEkIlh3ze7Yb4Uireg6eYcbxdCN5JrOxCN
iYE3tWibo1POGySR4DRiM31TOGty67lt6UPIK5GhQbeWwug6tp96j1oi3uVkY0ovU/g+19RQTb+3
CBKnkIs/dRHSrPw9m8U5UYe1zpuSkdsvbQc79TpXewvb2MyZoKG918LXlIGEKZ/xRCRt7Q2s4+I7
F9+LLxWveNBfJnKlIloY7YQeeko8kfY6H3OJDLyRNX9KTgsPlIrcLh5+TMF0hiFDFbGVxqOYvIz4
9nS6Evp0bpAqGMHrnWdR9g/L8DnkrxUbjAaPw2gdQbuJxrvGR6xFHK+SsZNIS+EOvRpQQsTFOx2k
AqVcC3hIj/PdMFxTE7cFynOrwaEbXRXrbBQ3kea2OjPDNgQ6yqZ8yNhXLO3TbDU36eh9d4+JsXh5
xp1QOFgYYcW3DEmPEb51UreSg8nrivrccwTgi7LFEeqxITkGdgk1fJ2FyL13OKhgtur0Olb4Txk7
NMkem6fXlZot6J/KcM358cii6OEitSgb8Cpl+RGwush5WFUxTcRmswxc67Ytgm9dugrSew7WOEGY
HGrzoVVkOxPeZEK3tHM20/pooQaM5luNn4z86nG6Q5i2YUD3pDzo41UqCAijzVBqt6R+b5iaCBTM
0yl+LfJrOQTeiDxdL091/zGTjB3TWrp3uwp1ZuTSbDWZqfd0EPLW13BoytFPD3ZYhUextLWdYZBc
mVL0GGOkHOQfIz+EU4ez4roAV5ljzct1pDBd+TI0OxGEhhY/h8lyrINvk82Dd2nrwMgsmsEpFbUF
aq+e6QxOfAwRYx2yYDuE6s9p6FfsLhKG+xizIjmfjoz1KsCWadSTEyDCF1X0gT0yd2mJvO5ePilf
SORRSx5GRvqixuCs5mMIOxehsR22rxLPdan1Pwi5G17YjMgP63aaNmyqf/JRPaMt6ZX/aKJroeYu
eKBHYh7BWyXNujVuosaAmoWnCx0Zz8Vz/hwo10EgfLhmlpWt83bxO1rFJcpSRWcklNhV8VgoHBCm
5qtzuVYaiGuhZwbGl7EgH8qnXVdCm50A6IUHrlfPSnjOcSeVC407OfxKem0bN88C6KJcTvgvraKW
NqQ2vtQ900NEv1X6EqUoaswQ3QoVpaWFodPmIa3ne7cvfhcF9WbKBtEroq1RP2rdZhS795aEiDLW
3KhvPXE6m+XjiLnHovO/TF9S81JZPD59eiga7ugwznvjsREUV65INWNcljElyDLBMxR5lxUtIgn1
eYi9SqkOKoQsHfmdG0T5agGpgCdC6fnNc0KMS84rmgAMOoqEXldwqNlopNtcHh5EbnZy+c6/l7vX
pFpcVfuZOJKtOy2tTXZJDqZthgARHuL80vKr/GPXnphndmQy43dR6XtElMML5OQ3a/hsuBMY6OHD
+lWcRXeQtyOCW9m4AWLzO3o6sfQ4dLd2bJ3/w9l5LLetRdv2i1CFHLokArNEUVTqoCxZQs4ZX/8G
3HjXh3ZZdW/juFy2jwgCG3uvNdcMUp+uT1MhbEz/fcrpQmALRX2wshCWDONTECOezN+CVNyM7aEs
A3cI2fMov3SrXUnNl9Yii1zICUj8kcMwTyuMeinStxHLxghUW0LO0imQ8hFWMWBNkDxN3V7XjpJ0
J1OqptJLGjEMDugOyN2iGUUKJcSKa3bRFxveQkySqRlDYR3XkKuyn4FykOItFmErQXXF/DWm8K1h
MGWkDOEwSaOIJWh6nq2L0svrEkNkLH7AYwkg7lTSCF9oR41IgMehr3PIHAoDimrydCtZ+8H4EFgj
oyISMQmNK6lYC2s6GMPTtEzYosGjZu0HxZmF1Bsm0i+1aRVpyo/Rei2S+1rGdbCOXjNoOJJY7aTq
kpB2JQafUxdf46B+CAc3SlD9sIJN5jjZbtTGt5ihYsqkdpTFq1RH3uBXntoe6pDoVWaMvkTDHDwV
GXyxmraxMFZK92K2vi0GDC6XeWviSeh9+jZyyKO7V4vRM+CkKnG+DRC5iv342up3Zj3cNy0xay3j
LUV/NpL43FBgd7ugoqbwL7rAywH3Nk9kGyJ+Kr4E9VPUPg2w2oi1NYqX6tpL7zmg5sBREvrniX4C
eipTkvkwAxpVMecVBbWevfiosebZX+upJ3b3cNbjtPdyP90I/MUEAdX3P1Xlo1bdNCMAL7NcK9Zf
hZUPHaUZSob5D7KASQNiCgF9gmmFR6Pe1OGTHr4Y1UAuLPU7aZ7wY/FWp3gMsJPO7msNTZzYeupC
ryyOU8cSQFlJWsZe1AdHUTDo7H4qScsyLu6ToF9n7bk3NLfrm7s6/2i6J5WJq5lnJ36UrWgVtlEs
404FW9QOtdqveTlsxDAcUGzk2S5R2mdcY1dAkKs2h4bPQV/xz8Wu31katovJ+BOPmlXYJ3tN769B
jQILS8uiZbwByCE3B8aHrfBDmqJrKbyPQ8WoDJcxdVU1FswnsJDhHRtcJxjaa1xXtuhXm0UxYRCQ
WdaWU3KwDkJki4lw1Gav05O7ljIgw6+wihX4mjiZZD8sgOyUIaOvnmWNny3tOvILdMicYeQphfhY
V+M+LAm4tLAzGSNXWaZYVQA/r1lVAAol7mYKIwStEm2re1WF9M0vLzRuA3P3YbK77mAE91Zwvxju
aZXvWZmKFCuCvY6Ux6d7ybGIx0HDSlUIPmRAGxBmLWb9miNIoIn1yTcPHAl+YxJCgXc2w0Cs+nrp
OgVgQjDAGfREpKJpyJtD69JBCMKL2O1N5SQls+ND/ZZqc9/xCtewoBvNqtYt0vRheI2H6F5BfjNn
Fq0fqlYUByWJalxY8+KP8hHR7mvgm3uzK69N6G90efgy89ydEmkbKCAylXaNAcZ6vXR6lIgqEV59
oB1hK2+MivQzxWIebgi07L6XlgIatkAHCdaZ9ovwLtkoCjO19bnwVPHRIuPaJ1UhlKGvqSLGbPkp
7CovyX4RGMoKvODcw0vJR30X03cP8EIF1LpShieDyb6DuplROy7ldumr3phDFVRXLdvMVBtoF8jI
yLeChnodXujUsTHLgd22Ly3cE1MkSAD3fHVgwtPOGzw+bKsS7jWDhpUgcc7ylMgC9U7OtPt46nZx
T6qaP8NS1aqtnmzprh/HZBBtpMcQSeXrAG9JXksTW0GlmPtw7gpkJuJBGjtkkNlWshq3n7tNIVdf
YsYEKVcObW3caRpJiO34OE6GjTqWCq0/9hWz4eCpuRpkO/hz91IXKTDeWznoPzIpcAqChwLxrcN5
cSJpq6qvcjcjXzP2rbCGK+03l7xHthUUUCfGdYE0chrkU5pAL2IEPqfDXu8Rl2nWuWcTa3kZ65Vq
fkm8t2Ltr30guEzEHaM7iyq9F4LhWMenJhLRa01rFTlIbp6S4pAFuyq8Fo9huUdUlgmKrU32cnzU
+iIS1Ux3ILV1kIx7EUecpu8R8NHcz1BorOFasp0PFWy2o6h+msFbJCbwhv2NiBGBKDI4LKKjZrRP
M1y/eiJRdxagz12J8wSGSh/kkSGRGswEk2Edx7E3+8W+9blTcrIWgM0zYSuoiRvFLZN6GfGjBGsj
rOgcZbgI7EfK8CNLmbylmtfAKsRN29ZD/Hib+m3IgO95HH6dg4V8JbmTZaMzCJMtIxHtUmgQU2ib
bYAYVXMDs3zuD4Zf7RMhtaNW2ox4fHVZ8IwqkQgp60ljJmamONH0lIUGN7IrTVsrcttaPDJkSIMt
Cr7uK2A77HC8AmSiBsmVVUBWHTWt06fbsi9RJFSU2vGRmuiQR/MjKWYrXKZtv0x3sngZT1MTw+up
NjqGZzpeAIWI1VBavMIjqvP92PJSPjkHbFhW3uFDXa0+vGdvtfokcOfj/sCfRVvvsLo/tKvndPX8
vHr2Ds+Ny6+He+/5/nD/fPCWX/IVdstwgg4HEqBWjueoq4gQjH59f/j49Rcef9Wvn737isgNLyvx
TJaJgAV4ubDWfMOLv8QLE6cH+T7xhAfT/mxxS89X+G67EsaF3WOzndeLzfKSFLjKcJyGxodaob0A
yzTHZDdvghVCGbyTozXX2hLpMTtY5nn09Su2W/g6zd34uSR8oJ3YC7vF3iHbdhikEnEyufIF1xXz
8FGwHh8osSIEIR8G6VjMwn5KbxhYKA3mWivrx6Dwi/qziRl02KSWdMOK01dmYcQLBKjyUusHDdVI
4SBV9Q/5XnP4x3gyrDLoOPmmoZb08c4QBxClooMl9eKTABfyrFn8SoxbCeQ8dDXnCtc8pWaSwYRe
5OA1YtUNwWShcgcCjN/7HBK8CtOV1Nadn2PYnU/zXvVDF33YWhN/hiJfXjmWs3RnBM2+Y3hKaOFj
NCvrXpz2KiNbKX2WunqtdvIiP5WYuWoksgzipsOTMetfC2jiQ9u6ZjVudbiosjasyp65Z2HZIsoJ
k2GAmVGU4RBlQHyNgSfGGVCcNjtp5/XI/irpyq4dPEouAAPcvgHHo/Eo+ZGrt8gkcsVTxvk1w6sg
nQes8TpP9Umt784ar8Hkj6sKPkA3OHC4oJ10zOEDaMiFPq5HAS325Nu/WA6x6ABBNyG8CS5K899I
PBvw3LKY2EVQXHH0bNgQVGQK5vjWZdxo+thh/rlUHQD4fZ9vE+iSonAqSmzwJtOeYCsvoWfhoHpL
Jnga17gffnUmr67Y7nQFfmFyNTmfDbF2xxl9cv3RtcflznaZuY4LUuDrfY2983LQgENH/M0gLbzP
mfTVr054FfCQsE54zxqT71IkQW2MMJQrjxECCkv0nbkTj+aYHKEgLzA4/nNeRXqgJmTekOvbLrpQ
1Np+Ld+ZPd0yih+CXRk3NCSVWH12aEf/EILYCP1KVHp3qfNDPXzu8shpZu2M+ST3VHGllEN7kj1N
+vLBYRaPiMjs+EkbWNSa5ALpFMS7pOQgRcTKFchJ+2bYGvA+9CFwOrLwjAEHT6BBn/0eX2ZHSU5t
8BNqYusuZk519GTRs1fRMzjIamZ8US2ykOAxYSClApHK1Bcq1NEagm7PwUPaZPswG9wtWrJE9BKI
CQG8xRAFyFyKD5NqOEqAWRrwylLOtSAjBlR5NcDXvsCbgR+27OxKCDN0i5Q36mBdZE/4D69xNuPo
QbdP5aqYJLwL7IzNuu5OffkBKsDneAJDqwrIT+0fmumqi/q2rrlK9JYSBJhhfrGocyuqcgb/copb
ymXEH7hsTrl+1BBF+3DSYTsMHZa46tk3nvLgQ4ULLV2E5DBqx1Z/weygJYUYXr70obS1XUPuy8xj
nE9oV98s/RLGuGANqj3OBo4PlMfdiwZkT1LLKpePQs/scRYwYfMAspHScD8xerA0PBR8iC1w83MP
wRZV3T2eAjklhAgj3XrH0CPv7W56GLWLCm3HDH4ECZM80ZfWXdS8hpVkN9VynCj7RLrGnPR9u8XN
20gfM7CgFJYUtzhVh0Mpv6YJ2TsOP6qdUc6LMTZewH3AVMohTE7EO6yqrjjE+mM+cUayNYgIbRDI
+wApdfE5IReJSBMNJB1FK4k+WuO0g7QJx/dRQHFNWTznXmTMtD3vhf7EIe5OBcwDel07hA6PEFTO
jpjoSTRoJBtbwE8TpHJ5b+S2wpCSVbmiauyKHwksUDqAR7VGWWbYgeFN4Hyz/GJq2aeBshWkH1Yr
qV2jj+hMc0sMFnOecz1hRGMkiPIVjEC8eXyrexLC9J/CiOUWSmqxytjcScWZf4TsHWVYrQZk6ymz
e8X3iUlc1YScmziAhszMjGgTdCCh7VU3XsWRfa+P7JzXFRxxqjoUTThezPM64t5/ZRWmCJl+H6Z3
AzPeKErOs/DawzZTn3rUb6F/tWgoxkFamXrn5IxJG6jwHdgdEgMCMledAT2HI2qxZinybLu8LgJc
W+w8JpiiMyGOYnfKwLFS3cGOv35u+X053Y2ImWShXXN3xuQS4X2tUmDN5aUip73gDPTV54XRgwvL
FBeuGjFCJv0YJDIAiNMKbdWPyd6X37r4iTkyhg7y2g8JbELvj3UmfIe9gppIBsiJkZ501h03IOxO
VvyDBTvS0YfkRgkc0018qv0LhDhNtw19H7LhlMU+gnyNxCXIEWCLQIAfSvVo0kZk7ccsDO7yuOV0
pK79msivIKlM4QRPB7QZ01vuS7uyxnQ1qe8VuE2aVlyZborzl0BNHTDOlrem6MMOeyKiel0WJhPt
mtnkV4GRzyDOuxnva2nWTxMDoGah6qEVr7Ur/8qrG0wz6ZfmaunsGDQNlNXTpS4f/AhK1PjZVb/w
pRrEF1Zdv9DUEmoFlWhMgXCwTCI2oqN7jxbp0CYurReRYjjUBKfKLBqnHrML86zKrc0w9xgsTA/B
fNDzY83ymhADhOWnEMeH1rrAI9krHG3pqDOF4xyZXybxFTdQaJAMMAgwK2FvxGzDWZmv+wE/Hrxd
apwR/VR3m0hfJwycG5MjFeFsQbGTB9s5aRnyf5qjYMuZ4Eztxgz2Fqsi7QkTa6k2EyJRcfAz+X/H
cVurgV1jdCHVta32NWopsO94Rq7VAbW2thww2tJI9tPneyNIP4sp2orltPb9fDcYpqMb01nUcfHx
TZgQ3RpPfP7D6gDmTR6bUL8LMKqBeYZa4lna0SrT6ZfZRxy9tKnkVnqPOwBfq+7RYEBDNOotk79H
zXq1FAZqOfao1AOmiPUxZxlnhIysdX4xZCptA40cQL9ZPZa9gd2Wj24h2A0tK39SPS0DGwS4H3GH
B8qe5wgpdYO15NdCaNQmCIWZCK5/z9T21I07Bu64NGs7yCcrLMHvJNnHagw2A81RPOHpYvac90Z7
UvPSFiJYGPIqln6W4RvyRzU6ZqidRgMagaDszZ7wyNHfLy7QeZXDWcb6sKTnfJeGg7Lwvvpn9hVH
Zlw7ZahKqFh58m4gNG4D8xSLvr0AnTMieU4TvbF5ink75qlzFPEth5IPy5Ecr9SR6IBIf9hU+s9J
fdLq/IKdEqFKW70CxBTzh7AJ78dFqx62C2/QwIERQYtgi3myF5ILViGHUnipce0MYb/Uh3gZ+Z8K
+p00P+Zcftzsa4M3M2tcpWRXCoRwF8JDtSbCXEBwB4rO0GwhqHBxdQB6tV2QpUIx0SBjXzSzcwvg
klPGzkDMQOVMSU0a3HFK3oaeWq2Z8K80neFFSqcVBjsrtTn6RePS2KN1JEnSfx46xQ6XO0f72+Dn
4zdvqRBvmNPDOtdLaKIhbwtLd4EdxFTb9XSXDUivJP+Y+89WKt8NVPVVKh8DNbOlUrubxV0pj+eF
5SWb9YGK0Zju/IFKHVooRLF3s5Oos0iJmHE/5tRPkLAI57LIvHoynKGItn7+5s92onsK4ZmzQvHB
Z8hWePZjwswFyVOiwpOAbRUKByHZtzlpEABEOgxO0pHT/hi0Bx3s1aytO6W6xjJWfjAC3MCH+Gvr
k82u08fVW5ncY4i2FaSesSGStlJI1lmA6TD8vioxkNMEmyTTNhL+t2KfeB0daVHJgNyqvg5QqQwD
LSzSBU5QdR62w+h/6R2yLiTNI27jUThsm8RaPDu3aWEcxhwjVlPczkAyeZY4VcJrpFXHztdOnS/T
hvAf0KbFHIrhqeRZ1EGkdhtkQ9aeIMnEVMJwWPrz8C14zWB15abM3DTpHzTM4Py+uMhJSlZBuA15
JLoECgu/ijFKdk6N7K3oELJVNV07JIyCWFbN71ZilWy1yAcxaJ7EkbBHfRum2U6sVDen+vPh6gfG
Ve/giKMCG65jwHmRyGC5hSemV63WznMH0B33eM+K2ECmm6HAYDudHzIINaG8bxYDB86sBMOdkt7O
BFZZZv5zfxzq6TCBrImz23b+O/5Jm4KozT6OjVWgUOqYmI1xfDrjjPAmEajPegTmpEDlw1qqw8cK
Wn3Ztl6xNeOrHFwXx+oMCjftB/amnsYhIHDXkoQUxfZdHHOnsJJtGPchPxrR98jQw5q27UNe7Rt1
dHw+fUjPTUZR8kTKND7XExD0OF4b+bNBS6hX6Y5bIEA8wlO0O7btGVZRyPuVxdGPgYG56RXqDDo7
ZGgz6vg1DKB8mtJeC4lCzFn6Qhgwue7QWsm4mvSxb+cTKE5CS5krzUkdLxGWvHNUbgXEuEpfN3aJ
Abc/wAemtyd5Renf1AF8CY+CkeWgPbaoaBQteTLM8suqIGJNAHbx6IgcY4Zyp3URbWs0rAvV2moC
MjUzFAJbS6XQrTCPgMgCSF1FSEKJD7EW+r7MA4oGvDNN4mWG6THQwQn0gQChIm4P0qSvy66/lm38
oDfEBycEs4Rs5pqcH+M5/AhyOaSBfqsoh2f0nDTfM5RBxgSNf1/EstcKuOiV7+F4rOXukhbSr1JB
0DNwtORlDhMX5vUpqBQIT3CTk/kQlc1LGsA/KC0nQ2eqHEYdlZ11UjRrZwwbCCcTIla6BQe3SPQE
4VdfvAVj9AFKup2Q8ZSaeKdW4jFf+8WLqDOLEIM9UyiY1l9dYUBhbxEWYgnv7xnheGn3aEJ91Dpm
uH20H3wNNE5EuBggmJsJwGLyu8ni+Ql3wfAT8vas+SvTGkDLGEYiHmlHXKDgZeAsqZceU2kd6bHl
+05oPBXxS5XqWCZCpJhXP5hjDipaNtJ6S5geDdtIP58H1qEI/K5p6XuqzecFP5vkwVOI0hjzfh1W
gYfPhweFH0Zg9ZxwGEbVvBlq4UBvhCIiwBsdJIr3O6OhWhgrQX9Ka99ljWDRZk64Uon+xbCKr5Ty
sShQaVNfqFiZV/65M7ms6WBy6drin5+9qLRUEwq5gdK7Tst1Gs33esTkshzg8j+VRXxfjsNV0E5F
hktEGkDDGpG988HRPBJ8euibkrOEu5jtJagjhfQ2YvwQM3jhTFtVReNIwAdaGX5KU7utUN3203M3
Ucz5I8LtiYJME44L2VzAFhgmES5dTxlxvKr+ovYw1ytMSqzGySThmqCk8Ct0ta2aO0HUpggWn+fp
lNC0qrBPdPZHhtaQUVweTiNtZP95CZ/UYtkFs7KnWj3x5PDNi6eNH1+r+hzoP3zJoVWzjZEGQn4S
k9ALExn1x3TWFEBVwNlq2ZHawJF6xR5VhMQI2PPGekg47Ut0rdlQeuQuoainv7v4ybyRhfIeKf45
nJv3gOyhuGkcvdEd3fzZT8YKoo/d+6dhiaVGzJP0xKOSSoNtd682+6LdWcaLpDZ2mDT2gGyLTLK9
lUwufSQwVWyXLBxEcIVCX8garHByqM3eHmbnCMQR7ZYqY0xLN40tehnzboTQZSFfycnFzixrG9Cw
idy+UjLuAnNwfPShOoqvwIfec1QkqsO1juTFbO9jHDtQn8W8qfAhEbmN7dYSXkZGrcZ7g6bH6F8k
HTIoYwxz+Igw4ZnVc2yUq8H3chmpFdU8EDGhZG2PbuUl4fWpfWwPoaJr8sUizjuYPq30IUoSO+zP
/DmohjOUnZ0xnoypT5YKfvGW0+E3aAN05Rgozi/pM7C10JUNg81MfNO6RSxEA4fHw6i96jkio6b1
BIgrGooPGYbu2D8AVmSQihOAsyodD21BzQxQpE1nHSBcpQSr30aa8CSt0PrS7ptUwR2Byx29Ta8w
9v8ZBy9KfgEhgrcyFvNhml8NBWoKgcAJAG8PUghFWbPYMYE98w5bzMKLGH0EQC9jOG7BevJ6MxPS
NMqL7uK0UJ6VkqQnJnASQdcgAeG6J35o6mFlujVACmW2II3vhYoqNr/7tygDBg80tFse+u80tYXG
9htNTfRBD+WFY2SRUih/5tnk6GUEev8+ISBBl8tDmSjgY4mIYiY86lS6BjRrEKaWnrnBrFakdMFD
DOIlme39cFEK1qEK6Sx6i9Qjrp5rgR5wotRMiXquTYwGyKfWyaQ6ZfFXCT1qMPqLFFWugDpGjgyc
I/EPSZCBggeM4kMyHaNhOcUQ/kAgLQEmfSgRmmv0zUUtjUsADSccsvtSq73EsSAowuiFGHQFDZ9A
SStt5nzZ1capiPETgeEyAeJkeFKmceHQQa1jFSKMGLkB0jOMF1V84BIYePlVVSU79vVtn+5z1W5N
gFrinfEjEj5j/j+1+zJlu1ZAQJPrJcmqU54HzoQxC3ZOzpTDdCEKPc0/S8aGvttR0VjNg07ftnis
ffMwv3uWN9bEXd+z8w5zdqp0N4mOebXL8Jq39qUG9Zdm2w0qvA+dUMKn6JAL3yi1brPMfgl8ZMky
gMbws5LEG/ZlHwNjS7GaHvTsBJkE0BjAjGF6ededJvWR0Rq+rgeJXcKrDUQmq+4xzTawcZmnpP49
FMRBWudHIcfiazfsx9d/356/O27JWILpoiop6m1agDzovP9JREApPp4Yizy3H/Gh3uo7406y/dfy
uaZ3AOLbsf+JuEw/y4/yTzpFXkbVmXdAvsRyM6ANadTt6j37aiCAme6/r1Ja9Gx/vJD//yr/sNYX
8fT01bHVjrrowdKH+eujPEf61vyQFbfVPkvxoIBvFa35YBK0lC7of34eEVTWYbmTkQB8c0V/XVa/
XdGNaGYegxwfshizf84J2VNcxN54+iTgMJB/F+NxAIhdejW+Wc+LIOz2TpiEb8lEBC9JujcSGVGb
KyMn2vYkAEtU85uQnTWNueZbsfQK5Vr/zr3ur3E6v3/icid+2wyn1soihiLxoWqRskBFmZ2eDlsQ
K7weANDzM/lTPSx34V5hIlPGmefrT/KQOjyBlomTOhNXOH5jqvdXn8/fL+tmj24FreTuiPJxrBnP
hFdD/qJHsUuc3LSZaSv9Bu7pAf5irbAYIFzifvvvNWAu9/qPZ2FolimJJNWpt1FRsclIWFXi8thN
k9uRxIUzCpAi4Keh1mer4FwDSK11DK4KiD6KvunEgMmD8S7kxW6UP8Ww3Qw6LhMhvXEEERAGUYqi
dy7Mh5g6UM0/FV3F+WZ6IAhgxzni1gcrxVQKxzA4hVqEeU/yLhmQD9EyQO6q9MYTjdix2vl1HI2t
5vsY1TTBDw3GFkAa2G2W7mtN3hWMhXzpZZ76C7nuz5asfcYDW4y/qUy07Zg/+yoW+zowXs5UbNLu
/AwfsHk+QCDZtvrkWszr+oRIw1F5jcr6kUmk0/gDZH3k7gNeepI9qT5M7dhLcXR2FfpnGU70078f
w1/jG8z/eQy3WVhabI0VKJd6xAEMpzZYVlTzLcuBCUW67xFQWPqxwXkT9lhjeeBVzFCof+eeS0YX
gZgsefz3Nf1tw9K47SRkGZbKIrg5deBLQpBV5/TkM8EcZhO743NT4r3Oto5GacSgIoDICFNAkM4L
YKUBy0gdIpaCIaKxD7OHf1+R/JeN4z9XdCMZzoqxLNMhMe4rPDrqdxrgMD1oOJlPG5F3ZNuifTHP
yvBB4soQE8BMCaLeIesGfdU/BLJqoVP4mJ/bNbNtD7Ed3LvuOy3i30xKf3+Wt9tbGYVWUVXa0ZhK
p2IXT+bdMMMRUHa+tSuTj8z8SRn973vzV1mCZVm6oUuyqRK7/t8tzpK6QGeKqR/1pYsbtl3yooWp
LeqN48OGmvVPH5my36ZYVjCBIKOqdyr1rKgtmaNQjsKXTvDkokE6csCnvhL1tdLCOZ8o+6ermt31
vWyTXbSV5feWAzKiAdXnixpcB+ynrPzQYRa/iBz4rahRXctuQ1WskAQMHtX7X0MXrP79nf/21nCO
KpIkS6KsiOqNfFZvMrXrrNw4SvJBKoY7lDKnHPu8qFbXAuIL6jjZBwXXgmMqvMiUKb7xFZiM1cDE
me86QVetlYo6fCI7Ft/nf1/f3/b3/1zfzQFrTPLYqZmqo4y9Zkp9qQevmHYD85RBRsTLpAqq9zqn
JvW1baSiMfru5Fv04Tfb+3+u4GZVaEavTJqhpCdL+Rz1typ96MGE4K/h2mp+/fvrGksdePthkkWc
nq4rhqTfqpnpW+s2iIbmTBE2B15Q7uclps3NKrcKyUhwrcqZZdq2dd5C4fNkZnC2CEs2dkHD1Bie
Jfueg8ud+pTxjoJHD079mpsbCPY6sxnRrkoX5hCJZngGhl8m01WBpLtNFdkqZAjBDidboy2V3YUm
eRHg85DDJDidtQ3R6rUujIa48BL2AFTi1br4CdepHpHR2hw6vC6BupnULWZtgbAP5GsEshPswAP+
faf+VrEyBjMtXSZiy7KMm4PfsOSytGbuVLhllIgX7cY8EuZ3yB5qcDy3fMx/ktQRr2hYPYPYeXWr
Of0OBc78xdDgEN3XP6wlxAgzK+oEoM9v9jBtWRe3j1KWZEPUNWA2Vb/ZaZXJEFJRH5szTqrEQCkB
w1mYL04AC6RfD77TYiOYuLA1en7T4EZIkeoMzMUxHMHdg3EFnSW0mLUIiVmw4zvxnqmu4B8SyW36
7UIKtgonwQ4QvoCx6fieM8YPO8oP7IA9nKUYcuWjY1ouR/Ty4b2LXxBoJQzrfz+N5Ry7/a6KrC9u
vapMzMLNdyW2zwQMtbLDIHl+QmwEYGD6phF39n/4HIu8WTYsaMjKzefA5Rs1ReBzoOzBcgKUZlla
w3euMsumcvt1+B7SksNtivqvY/23WldRrFK2mLgeUBbzMQvtKk7OsXBPYBsjkcB/bWEM/furyX8R
xemiZliaThkpcQxxUb99aFdLqLO0NH8gEtJg5y3vy8pG8qPkd8XzQj6h+4a98ErSQmZuIwIhy0e4
rChuJwVswUuHpW8EwcHYA0LXv69O+sst0UUT55sl8Ne0pGW1/3Z1Rj0PuWqGCKHQhra7gjO5aLBM
8LTOVYU7US5spliB+E2fI/2lEtApqXXNwG5Fs36dD799rhA18Yg1RXQYW2/Recc1ZLF5HURnA09k
6OnLbCr/Lqjz11H/+wqQeAK6rlLPG4pBS3xz7HDca2qZp7++rlhpO32+dsXXYonQVsa7zvRBCzoP
01AvjutndNEaYUARemPV+rDw8Egm3TGhkGQa/n2fqjY6Fn5prcqbqh7rxUhonX8UNNNho3gJzpK1
NaG8Ge7//diW9+GPr2FIxJDrmE6znv/71MwkSvwAEcOh7DxKzyJxdOvqCzZn178/6HYDWO4XL7+k
ajqLVzVuFm/R6L0SNlJ0SEADsfYdrB1Y1CoZPv+3nyPzNKhXRFFbtv6bDSCLBVEsFTTlJX1unGND
4VEcwIL5xlbkj/VONcTGrcrsZ/xO0Zeq4Ld1l6mwjHRdKx5bV94prr6eocLKL7MTr77ZbeTbM//X
R+mmKIISGYQr3zwk34KAk4hlcJI4kKZa8ooyRuGWu5nlf+gtcEbx1QMYIyipe2ObCAL5K4bbA5RF
11Q7Jg3ec5TiASYn7YuZTkhesD3pxG/2gNtC6PY6l+/x2y3p5WiKTVGNDuANHFC4hDOABCcsqh2i
zX8/57/df268qWu8gBTk4s1NkVs1lRr08AdpjqHEu3H6JvWegTFeiPpiWAhmeLQHz0EQf7fl3LZI
fE+eODXY8tKogGH//Z5DIyd+OxfJAXRULzHABd4Y/auiN+6voIB5vpDWrQAmBX22GXHmkRSknCeD
WLEmmRwNBX+P96oamN8cf7/M2/77PsuyRMQeKKJEXynfvmaAwVai+dPjfKeslLsXY/XmSqvtFsW6
t8Sb+266f462z4fX03p9ufw8xx5uFE7yv18JBhY1lgGywkEl3dReaYFIPALiPjA8Xl5Ejnzm5lNH
SxMt3r3frIXbM4AH8p+Pu/nWva4bkdnM2YGBYaCcZ9+FiJQSYKg8ifJ6/JS/64puc7VBcvhE9k1L
ETVMhW6/IAoAqegwADiEbOmk3bHMZwfXF5oMAS3PFfs2Wx1wvxlhW+Usj57saEbhSltgOqxguPxt
efC3m2DCelEtjZuu3TZqijwMqEnK6fHp6WV2i9Udz/3BWnvOYJ9O4mq9+W5b+nNLpx00JUmlzNLo
h292wFAuNfTAQYzhONwaxZaQd1bSeRGKzyh5RpR7SvgDmvDagksvE7GlPJUZAo3mWgzntMOGphd3
0+LYPWDOzFzaTo29NRbOhEoOWeo3L8dt/cSpIPIoNEkTDdmSb7t3sc5yEoW79CA1Z4AV8i+t5u3f
K/GPbvnXyUOkOIWhaonabRU0BnUimFWSHGa5XjX6eTG+kqPzPE1Y1IF1mSDgVGAJajRV2MvhjyR4
05kga9rrhMVskF85eVscZBaKz7+v7c+jfkHvFVNBAUlLdPu4VJag0NWcjNg3VYhY4uOvp3LX+99k
WFp/ngN8Ei8FuLOy7AE3r2M9xEabjZ1+Yn9shmozFd4UfEUU+4tLUou7TzkiEJ8w+ANyXUyVlD52
EkkhSc94BKDFlKaM7PT/cXamzWlzwbb+RVShWXwFNDJ4Thx/oWLHFkJIgJCYfv15lji3buKkXte9
RWJjBg179+5h7e7VS7gIfKDSBbE0ewX7C2UbMJzAWyuenB70I0cPelq3mRaQZphsyl9o/WvhaeZQ
/Owb+MarLWk9QY90pR5Z/YdTFfr+eTTIfRrm3Vruva/kSng/dnkVrw6rSe5+P60fDcOfi+ULurIB
LFHb8zuGzDh+WxyPJDRugtNuT0uoMwS5bO4ePRUn9xeE4LNmTyEr5Pts2F1uYBUIdnhtrkVsDvMx
27HeAezGqUMaKZMPT5aqWW5xA2GCbWZLa/BsFlVygKp9W9MIq9ywVQD7inu58430UNDPgFSBHE6Q
zLzzPIwcRdgFkXW/MUcVe6FfxjnmZ6de4gyrGNAkgINlOp/0+B62i+pkbd05XErL/axfD25vDgPq
nLbkeJG2sJm3PlmfweDy80AjP+P05BXvI6OBp5t6qTJfJ2D7R/eLVfYX5qPL4nJMWTn+dZtpvzka
bttr4L2oiukeJe/YhKzGrLUjL5/Vx9na/GitWdWW4x7lTitGvN2s4v9eS/9QfQaOn0PAYxHCO588
AHe7cI9IPptzJlwX9pithQYmGHiF//s8//ByuFPbGdg2Of74s59O1KuXC2Nv1+gs+nztqJdm+6yi
m0sKf3O+fslABt2XRfmFav+XqvjtrJZMzW/j227znrU2y7XCWwig6HIBlQ5RwZfQmaFNoT/9Fe4P
N9llX8T/2442xdGgbObg0/ZgXFbjsry1oaEy386wMbA7xGkbEnIqgjr0Yr6DWnNlfuHO/etmfQMu
CQuFJSf7z5u1oYKFvuC4pgXjCCLF7Y7WHEG+hxvu44vJ/JfU/H6mT5O5PqxLf3Xoq1u1m2YxifMB
eVERmN3ohxmfJ+1DNv6qxdy/zklwjDHC6GH9tMJ/m8ozZQCbpnVXU5Ko7NMMdsJTxr8vbq0T+M/z
OPBMy1UwpBjvz9OYlV3nnD4ni5bGC9X9mlr4Zp9uXPvXzqI+IYM3+wg3DKmzl7MZbsjkW1JTu99p
R2rW7ldky1dJCY0lRaK9wZj6Vw9KuX5BvlUDzyt8CNmb/MdyO3MPW3K+vq/9x83+BR7A0YVGoCY1
pPhVWNSSLB/DJ9fsMNqyzQwIVuGfmLgWNakVpFvQBC8sKIa12YpVg68L1C4eFDmkly4Ht+uzEa8N
ck+hudqXs8LOvvBW/yVvoJHeAIJCMKTPyis7H3Napros6epO2zznWtApjQxGpf1FkCqB+mtWBgNc
Edw0w/k8+VDo7he0yiqmADJNPkeB+NsntmDPuxmrmTbh/y3g/7gzs0+gD7wH1veX12+tVg6NXXsr
xUXgfH3wHjCYzYJyCACyL871D8E2cef8LsSw/oJ3s3a/aJv6uJw62zuQi8qkR6rTG1qHj7pv3ZfL
h713eyl+QplE9f24b0ULyOZOVDaXaXOIatJI/caIILLbkFq4GphxA3nY6nyJbaumx5A5b3KHKk9S
WWAWa7758BWsblUJsyANZX26XfR9yAAIuut9vLbPCQq5Wqcrux/m7nsFL+WlpkJhGdW5j2Z7seEa
qq3HM3UZGY2kd5Sxb6r+PRrVspqJwJ2mt4nr9f3SJcmLgjBIZMHt29sFXUPwDr3T4O7UGrG1vaSt
u7v3NqFzIaubTlxFmQ7YgVlTzF0tDl84c/+yQGbfJ4PBMnzLtD4jqoe2Wp6K9lxMqa+0DqwQSgPZ
DczeLecuW8z2gzayoLkq2y9USucqfxLeP078SS97jbuv/INdTvsU7sPIeKhnvRbWgdHpO5ObeyHF
J5ctrC1f2PZ/SjFLswvtbG76T1Vm2314ZVw3n5LpZ1JtfDGfwMSM/dOXIKLu4PMdQv9C+sGALLJ+
/5M9KKrLwNv3rA6spt7DprPTg/94WM6+RN/+dU8U7hEc+u7ABCb9856g0jPcs2V1ICmEwGdORcPX
fE8K11dIvyng5a+7ohMobhEIuWPK5P9mcdoDxZrWEpga7lp1Wr/EKPL9DlIMjzKUSHmTB2ra4UyH
/zpYkRBUwfh9jkos4f6OQh7YcHrI/lcZXv8cbQ+XzQZ9hPlIY/TbdTnlqSl2B8bAGQxGkF0qQZ7e
cS1IEUnBRzv5bwX1T/nFQySba9Bn7D/vP+3X+WJjVhRjLNiFW6ZqVo9vsWL31od+3H2v/Vv6xFM7
nEFP+8W5JaOf54BtFsu2SP+R//7nvbb5ydo5FeSfNoXONMaDH/EIG8kd25M2PMX7MjzQaIa9Lihw
hqX5/27h2CkGiHIYbW/QgSe/jfTB6gFZwl8yxQNA2vK1yBh3LN8v92H+dZ+/n+nTnFaH/qpsfPZh
sDiUeNOSM2djbJ3a5mxHjYXR/4kLQMIRnS37xVedQv9KlSAMQS8i5owz2MLn5I3MPq1re1fS3MUO
IFP3PLLxLgtyZwj2yeS+4K4uvXFL5YQDh7g9Jy+0IOD1MzZo1sYMXh8rdE41ZZlzcfgcqRdlm9rP
pj3a5RzW32i8bG3aoN0dv5CPf6mD3y/807D1m8si6y/6lCST6Euq1jIFncR6+V8pcfsfAeQfQ/RJ
iRf2Iqva/iqfiviCfbm7Mxy0HuXz5GhHfhEv2jx2myVSerg/B9tTNYeXZV4fy3HOvjVNDk7lNoI7
gH3SUd47j3x4Ds4/7BI+Y6qyxK69MFYz7GvrNmPFwFs2tcvekw1xl7de3hXUuF9c+AOqJ8Pdz/eX
wVyFTdmXyOu/tAsRKQ42AJO2H/9cceel4VxwPJB52oOg78i/ZpnjaxunO0p8/j/W9+9n+wR+L4u2
T8OD/optzsh8WntU0qBX8mNsnUmzHfW8Aw3+og2lAqdC/E+T/z7/X9mqneSbA3a/TCwlSYZ/3q2R
H0uz9rGRORx0UCkSi7YwLp7S3uo8WsKmeATvLHNqAGB2P0Bo0ppQ4NwOYKYePJLC32teN/47BVk1
RBsebtthCW/1mq1oHGKPrcMl3c0GIDXu7isU8F8TZaOWrL4LNGW5Uim/Kafe3qKhw8JcTbfsqC+m
C1Yc8R46wiYp/8v96H944ObvZ/ukiJt8Q6V3viinAKOgWuDgJxHy99OSNdC6L9ss/2Jtu3/bX4dI
GqwGe284WIA/b7A8rM6DvesU08K+I+tz5d1R0ejAsA3TdGhswP4OoUFz8GNUsIQ2RWwtIA3x3u3V
gsQV0mVMj5rzfFJhsbe3qyWFj/ZTzya7BwgbTM1TPR6kw0vgsbt2xz/K3mEorLfvTnqpfOpaYQCB
75OMJkK3/TFyW5diNjJAjk99areoLDCoi1gsi3h//BhAXL8tvuHMVlRxnSjRytu7fv5aLcmM/Llx
qNWwVzewXq+rr9pjmP7fmLnGijCMQAwfzP40PX2TshLbqNb0eu6Tr+VMd9bpqcwbetYOwsKmp9ux
d6exyd/BlsdHm95Fxi6BUSetKGpdxv7+GO/PNm3B3SlllQdyXzyzlxgQKpz8fbTO7t3dt/zy5DEE
bE/BRX42e7QIWVDWQVOvzILxekcKB9VnPgVp/Y+6gabS7cEexMJogDzYNjpDulSs79YGhc7UrZRF
71cBh5qZQcbt3x5X32jLmQ0PVG2szJ8KKWu619gU79ogp2L3boxmYrTUcX+Y+RslGfAe57Pl5b3a
5lQMbkbezkmO7o8jRO57ONnzanKmX9PBpCoEQoELwPRGFgzeKX360v9uZ72QzjTUvMAvBjFgk0U5
lOYlXAMW+Q+rwoy21IgJQ71U/aDxbbj9gH/Xad3ckV8JZevd8XxjUyZazl0bmM6DjfPeoNcqIGZ5
eTu2b34GpcIhzaoPw8PTJ1ql3fWBTQUSLgzzCduOV+UjjL5NU7DVzwr35uKQerQb5TA/rPbwR7hx
Rf0Tqxpp71VOsl1VQUHHFlrE3K7b2G0HkVo/tKRJ9NikhFjZp6+Chm7NMLr0jy8tDyaaqAWS36wm
MOANmxNs5BjoHflkPRC/M/PcLgYjA4LV1ocOorUoO4Q3fDvoQ5GVRQN4rFXWKJRD8r1vqQAt1zHQ
6P7gzc4mOUg1dq3oFzc1RYbGCtzYcCl2ad56FZ1peztYuDJ72uxMPGggMiubHxyKItWRmDIz+GRo
VLo+tIFJ5xn2wBryEg5bi1YsPvVkbrAyi7uafpjL7THOQaPBf9Ye+aYGpAVd096fbTagk5AbN5Td
bAb5c6b6aP+UHrMzgOrltT7n8Y9jlc02PsQVJzc6N2VMXSfFIHCwCmRd7KhwgxkyLqGUteGqU+MH
tqDHDcFG5e9weWhUxPaPAQ2N0vJo9rElmjsYLxZMMDBeJi4ADvhxD2ahg1um9ZaOdhnsaaik1O6l
npkOzJTnWZv2UF1o+ETU3+f2MKpJ8s9OH+T/w1P7NDAgCG9gGlnEDlvmW8L+2oCBi9bJyx8wNeya
yeJEluYBvv/yQD0dEmT5H3b789C7c/q9YOM1t/9tMv+BdJKcYro0z8Bh5NcnVdM4x1XWnJuNXNUC
ekcYjZrhZhupqUi5+ADsHNAD0Kf7ERySZN9VgMq3/eO3/76Mv+2RQ4a2JeSJBFY2wv40DjDGL1ZH
K1s/1DmEZMMFqyCEYvpCE0J7G/33uf4BHXAykqQglh+4vtNZqt9MrVG350G+XK4frLd2MMKy3B/p
SQjhMNTKQ3d++fHf5/srQcoAIsettfuObw3oDvLJtLfZySctw7rcHW4dOOiDFialoQu4h783dMLq
hu7Wbu/NhV1kHUANforLh964/b58H+S3UFqSSPFFJGT87W38eUmfZv24P8CL4RYVvQJRg3s6ngLr
YE2kAy+w0fgsDHQ7gehq3NpLSGJmS1bDtteEBcSJ2FBQh7O3GP/3UP0jOOW6tAtIQoljkpj3pxzQ
qcdvz1W+fLg85x8nSm3Ji4UPYD2GhW1O1VrbDNfP/33Of4ke08KGOU3aPATiz1NiTcs8o0p5XpZ0
LRiZbth3yIgKyvrOJen0q62TLgvjzxhY2yakQvjsRBKIfjqfsXBWVB3UJ/LpRySst9HOBf8DJhs6
GGkq4WlPtIhWZdhMITNZ78ezPVwP5+j068BHSHae5mXsfd+dHukjTaY7emgfZu1obaZN8d2p37LL
dzqi1ZsPCq9MOjFvHlHNh2FZhfRnP/spNp2GrCWF7avX/x5KMFUG6/PNKbHCZUfXssHcPw3mabDq
n+jIoV48MKRQ6mHRgx2DNTRrOLfopU6t7wISPA/qYJHMetFp8fO4uSVr8Aih8gZIfL2lxaT7uijn
Oc3LDjtawIaef4ksAFvYd48oh0UEVcFo13s4exN3+8vZ3DR04q76Bq3CRof8aUPvEpyi0LdTqlZ6
Lpyy6ZJ9fXMJlxEkke0qMubHZuYvPuoWzYaUFYPkvCBHj+LvM41vMzqo8zvDBy0v9KGD+wu7iue3
wkznFP4ZR8q3KlIsIxozWzDJGdVHVX7AyDkusGHnw4YCU8JY99HfwTnbw5JbkWc/rxwrPOTA66Qg
r04vSBlQyxEyPe3DArD1WX1Nnu6gCK7bl+YA9SibxlRxQ7m5C/M6+DJqs/xOvf4+bWBB4EFAUK7j
gJB9NgKD9aXYnPr2kaSxfmRG/ZSqmMQKeYzLYB/tIy9kMHmtSkze66drfts8o0g9KubbZAulxPAw
3Sb9Dzv1owWPLF5QVrZN9MwKMWQxPe+TQzwI6tgLaBIaYybj/g83aWIlAdVxHtljJ/CC5fdFuPwO
yeEKkkd73Ia75zyh7ebHdPWTNpvhJoGTIrTDQbSe90Mn2gZOsOV7HOd9876J8D9XN+VseUPG6S4q
g/Z+EJZBFe6jIi2CdUgOSLx/X4aH+DBp4oYr8rmGJiYL3aJ1xiRLF0mWXl45Upqlq7CcbWaHeMG1
n+JDjJaYFTP4tBZJM8lnXP6Et14PkzLyk4IPXiYwoMRFYMTwAwR0ofvfUfOj80eVVFNGLlolNuO8
SszozF82I95PVwndYXhl+1yHddiLoWFgNs73Ju/XCcSKXADdWaNLvA6dSTWmGV7i0okU/uFXatGD
TbB+3vCzF3az+KJXerH7VId6jdzNp/WzftehuPWGdgRDzmZ4GC8Yom3Yn+UpLNMcfcf/U5y9LJI8
PXEuuBYYPuY/Yvajc7SPl/xfzWgcSsPo/aQXGomVbHj1OKHTYLx6b+Nd3Av5TLSms6iX7OPidRlV
z8d08dSPNrEbnCODDslc6CbeBNYjjKS8SKk+j/3ED9rYSWiL08ZnWk3XURluQuqv0nO4f25D2kI/
OAG0T/cSFnB/pt8Lej+PP+zHapJF9uM2hsUIEYO9kncWkGrC1sjDfnMiLx3AyCnxOQU2oiRxgqjc
frMiCRnkXZCCZomBLFLC3x3GCfo/tsjs5X4bH29XSCef+2iRPDjbQjPsRRCXjPFZo/73bbSNjrHH
TQ+S3eseeprRfrLnhWXkJPuJm3FT7esxpinwy+EJ/tZxFayC/c3moQiXqb5d8T8Pue9j3MYa6/Vx
6DKBVJ+lTbhlv4eh0gtuwJx2vyEIjM2X/OOMxGTfnUd4Vnlv87//rUeS7b/rSL1fupJ93E7a+Pg6
SDjHhP7ZdDQ/4nIUIZ3C4/0r73HmFXO85zjMV3BOpRNWye6DdO5zajxYj3Vo48cygRDgRewfRaQc
Pi2ekOl8eEQ9WG8utOxDyfgxPTPvy2TFOkCpoRDsgOU4hus5gtp2ZCJbZpDFZsA7KA/63SbbKSka
rAz4pLVAzukS0dPi0ItnxkGvlB9NeEy9hhEhdYUR2yWQKiTmo/24COEqjugT9twysYQkUZFslsE5
1Iw5EYQACZ3Y0CCLt15Eo3U6ORehxv7Y3fgycgPncRmtIibuHUZ5hkTzKsG2oybJ4hNtpbkaBsdK
rB/Um7OoaAo8XSVafBJ/p5vyHcO+jBaX4TJqJwNGmhbLyTnOQ48e6cm6W0y9cFcONYdNeHjTOJ0Z
sU7HRouZDmtG2RyNkRKTfsDWF6NMw/qxuK+ThtG0xgVjZwbGeICW7geHqdvNli5vFyA9WvQokrQX
Gw/LBPQL7cJ4aYZ7iUSuCDfjdeDyk0e4Dsqw5tUyXCGaBO8IqcnjEhiBBstJvbv6w4ra8JBK9V7I
FHACIzIftG859HiJRTimczN63U/cxAsI2EIjLZIi0TOtnPNbkdQfMFYzB82ox+gN4jY9M55USCNU
deiYo6vuGsSSsP8jz/6T9BrUgN8Z4rFWgKRdg3z6AQtXt2KuisRKoGJfPGlRWI/+0/bNDeDe5Ata
QN3v4PJQh8w1n5FalAqjHzWE7dBKa/TWkBkPV0mfKdAV6br0STOCClbaWYK4StZTzVCfZGs7yDEX
0k1FApcsj21gRdJETpDDlTqU5TMfLmnJfUP6y0iYqDInKFC5BAKJzKoOdTUPV6nX3zqVXpP0+zMa
k7E8ZHzXyeANLjOMsBs1UxsDbfMqzcQjLSMtJplmvV9PtfjciJ4TiBZtfjEq3BlHPTz7LxIyLXKb
32TXINkNBoixQRhNzijpllxfDZauRHKOcWHgnaRFqdBbJ0RNj+lbw0M6UVbaQ0M62Ooy8SLIxpEA
yEhCWpmx+miEG/VDPovoZTfS+0tWm9QUNoFza8J1Jee0/JAxZCqoLkwPDEXLpeqCdFnbKeV0V4Wh
1bed+nfZ3Ix2H6tkmWwC/TejNc/7nbPSR9lkMT1H5rCEhAYjpXHRfa0ZTYwyY1YlRrhOyCPTSxpo
vaRBY3hgjUV2dnH+fadrfNaILRPjoWVJ5zd5eJ6cYylWWbA9z/wANEYGmE/3kJ7rWjy1Q3pzcToN
KmRYDP7l7arYaJ5Dvn53VInV9tmdDbCRWhlLVOkRWdDrEryKe20DwED+NjmyTEJnCjoJqlADNQMm
BaxRYH5fdLrqTdfBCAXrafmx+5AjYqxH0rfejf/EtHaCbqKFaUiZMh2sNg2fc7MJtBh0IQs+p4M1
b+LUhQhPgrAaypQ4ibSmjAfqhbcOb3InkcBk97NKGvQmLbk10lyl7uO6iCSLWnC9WJLeu0GKp/Ii
jbBzLCXK2I5OiPFNEdG+lgWir0XQfpzeMI3dAkAtSzo6IZcqcV+MsJ/C/H9rc2CPPu/8dadjyFsi
FYi70yn7aT5f0UN+ekylYqRUNnCwD7X4sGmSdo3vGSssbS+N4PI5zahmmtu/3U02MVUFqPFejFRM
e2E52SDVxu31E7tYCor/fE4yIQm/qg4Jl27Kn20CzXYdShdqYCXqmNU7XaIe5/teuKYvApDAMsnm
a4QAMyvR6dYmk1Oj7VyuUNewHaDr/Sf59DoRJ8ArlFhi5mYuput6SdKXbUz79+jceVwyTCuW4VXl
UXyHfLLEMHuKCUgDDSnZQ10pAiAtjpHXBF+VAjWujJiWk1zt+uZ4bwY+6ogrRf3oO1pHLFNUVo2I
bqflzzVHNsbYNBaehoKUoNQnE80g+tACZd71SVg9+MTYGldhjiPP+3yD68A7VZzijhz+dlOXa7mK
WRa7Iy/MY1/fI57WOxKq//sgfYt7ahIpBTPYRf0xhdDhmX5OYfXTS3dJmeynh8BKTx8bdJj/tpvK
naBYMB48ZZHcyt3zPrxg72CGDGhdgespt7OIYL2hLF26Rid20ZjOjXTvVesyII9+upmbweFhwGXj
WhM51QRd9H3k1hasEkVOx/mWG1TEQowyKaIM4sVh+bz8LhO7mDr3VE8QusjQ6gFTIIg7kVXOJynZ
TPKk97KZHrG4RaeDz9jhTUKNbCQ3eJfspl60mcqplhNt870DByO0oQ1GAv0RIdKCozaEPyWxjc8H
MGGJ98SWmcx8UkRNXPOgbpMrGvyUJ+AEu2daszBQ6/nmFn8C58qNj5z2ElgBm/yRHZpjO3TfQI4r
HgYWcZ8PZSSKBG/txQsItiblu0KuS3x4bSY6X292CQZRcauf6/l6vprvuPSrnc0SfULx4j7UNeZc
l25H/n8bXt0OQ0MSFd2INRPIV4l11qGle3v3k+XNZULh+1hKSt7X4kWTVU3RgjRBuFqDaopxSbt1
19kGGdt8Xk0NHAktaS3ZPQ4yGsOBw/ZD5lTL1ruRAOh4sij5fIsm07ManSXJ9rt36/FzNaUzqUyS
jJLW7eVtndCbTarPYOktWDQ2C8y+u9oB+0XeibyZXlwSbxBdsLz73WKWuoYsgsXnR4dpMZcOlidQ
zOspvFu6T63HTn/odNLJ9t327Zg6SJwVV+EJibNUo3MN0t3ETuzxda4l/HJdKKD/ZhMqGdGFAEpe
9/pD71Rxxl+8H8OqFshTtMeXSIukj0NoJ8cfXlBNCmq/OWAbDmGqYv62HG8bI1/BNs5mDfEuDuQP
SbbNT+bsugxmAAnIJaH7XK8o8j5M3NscGIGI74kzsyj1UzOuazqlVlQHOV5ZnmT81DJ2byDYdHjh
wodIC6TxQxbByewhI5d74Q7w0ipyYPmUSCVyjYQ3cW+u+HgTLW/k6tpjSRzwwxOf4qg5cqizksXj
BW6ynfgJIzigwxg3d2GQtCp10La7LLpAc2lWNDiPiuSSrr5poRYsW60i+7ENj4QsJWro9CFnqiRe
Veiix6VzqPf0me3+3EwNPCroJviK3E8FPdXH/lmDqr9gIk8U7i5jcpxC+7nEP9vwig47wBOrfp75
3maaJdQrEUZpYbWhFrr3ZD5Iq12HV3rCTzYRSphAJIuRqY9tsptb4f6nVKmJ2l/fZGmOT1ui+pGr
mZZR1XmiKPHIeaunCvDYEasSQAhjMzTCco4sYtPlGsjnArkDcXJx2mRdtt0XzoENUuGhWBUFSWni
icx6sXyQFetMFgiXddrHZMpA6yGDveSdfH5IlmiG7URySEXcN2LEH5o5HnG/k2s3kUZrcNLRHUhT
FhkvoAnMsSIck3e7+U7cx3rCZ2cMyAzd9yr5lBZsYvK0X3vz6lWSgaQ/IAXGZbhH1hFzuguHWgAI
KBfgBcgYOSNjMzE5O1yR6KsMPElAmI615rjNZIAQSb9KKqE00YXsw8FPMzn/kmpDyyO1V5hDMwNN
NfoPeXHfhGzsppePE9QBAB4bLBm8HNM+iMUAr5zenMx8+wy19hs07MhQP/TYvYpWc+jEcdphrkzs
WLGgXHtp8TraEAf6IXFgao6bkUm8aAR0pyUulFGRSOn/BaRGsrr6uZuaCJqHvpddpRgGZ7+J+gTT
fRLLiYGPcY4B6GJiBdnnWOdQEKE4sxedMFESbwUMDstEa1LQzHV8pc2vo+XMmS30hU24SY+efJbP
Fr9AFXnpFOcpuaDjIijSXbSJygjUj1Xpb4fSZpqOzXPWBWNCCU7pKTW68/SetEQtzqYzSm9A+vtk
RNV5ZLxoRWjUOSk6UiLglfSDGZTDE4arQw5fLpMVjspJYsHaURysta+1RXWQxbKVrVv93IfC2MqA
popItzU2gwLpbpLql54pYDGD8ze6X+ARsSbwh7RGFDsIXLASOZfX0BYqiRcCJVzYayjHehAEg4s2
IIytpvhVeMYCVBRA0nL1Zo3a32LtritvzeLEGmDyWIZy+Q7gK/3o8iDAiX1Q4ufsdfusBbVMPAPM
omZ9NT/k/1/DD9IlJ8ZDht0TXCOn1npTAJrFh0dhFKdHLxxwP8d5CUIKy/Ld4dEYay3j8LDuZStt
nukeiznGLslj+XugRfCKTPJ0Q8udgZYnizGDGQNA8O2Uyn85dWDEtlum1wWjBbzotJiRaklIjK4x
qWLRMvHfzmEfWHE3dVIntT52iDCNU1kXWiP9zkfSqumzarRiBtF+qqNspsv5Gb0tbakplGhIz8rg
SfUPXuR3ySAeSW7AOdSKRPk7dCO6IFzyF2WWZB7LZ8En+ojkSTp28b/P2KCvxnAdSmquZkaOjASW
3Ur5WvajPm4+dmKov9EhKOtRRMuDq16T9WJA+IR0nI0AOi/efigNIoXE6MQy3Z1ye1x+19VIxQm5
Wb1KBcmBAtTGlaIokVHP3wGhAbqFswsmhgizg6ULnCq5BVJ6ddB72gabZ1m1Y3j46Bw6ngsg0pnY
yGFnm/oSTc4CveY9CfhvJickQviVAnP59pL3fqC/N/d2QNIKUmDxGcmDfP3mURHD1Ze/7kVIfq6B
0p7wX9DBMbVumvCK0Cye6md3OyLFDtCD8EiCTDtbYnGio3zI5j34WP2csZ1Bx8wwQ9bYB3jX2pWS
ubqScjNPzlA6wsDWC8xqw8GLNAW/UexHmJOf9m9yP5hj4GrN+W6cJae7RVzFp7seKkRSop/7NxgO
mJyKzjISAYaQ6YgxGYK1L/CODfkg4l1O5cPoHFZ0SOU8UJ3BmSVIEqDe0+lOHsOejRNPAlLHy+9X
Z1hwFF++03lKHCI9I27B8Ej+ek9kquCXQevVgVYwtDFjwqcc5qzl+iV7ckP0vhycMzHlh9XBN3Iz
rh+kHgGTse5ckfrjlFJqeAVd5d/ou06Eq6UnXmSkhw8bkwMlqwFCpPWj4aMgRuO5wRTJVghvdLE0
ELpiN3q4KLxDOwmuazOlk+4Vwr2k7o2BA8UL53AzFap2NReDiA6SZrjDNhFrsKz1BjljGnlvJi2s
UGM3BRT2IvOZIChxUkY6pxmX/KjeTNdfk4yCItgRAtJf783BrmEX0xPWiaN2iKjJNZpjZ8RPFIa2
o/JEtT1MZc0eEcPH9OID759r8hpuLh/cyOMyVii0x/uSRpEuWtw4OKWL7mby6SLeoE+oWoqOzxof
eW/6lHw8DaCMs3y5YhloQ+zwQYdHRshj5GRjl/EyptiI8WO3AETXjVfBGVuxFB4CQHBFUAXQVO/H
eJkesbrkttztORaXgyRKv2jSNBc7XtUJvYg7kHep2SqfFWLJA7natnXn8khDSVA1OYhqit5M28Tk
kk4/8T0SQj6G6xIcEwfnwWUID/Pm/jR3Rs3Ix8Vobw93FKCE9FIMaoBn7alsASUEUuvZMs1xR45x
Ac527LZILjQtB/SQ9bn6e4rDFAhVs/VLzVfla2hjhd+Uvcf5jdB84ZXalrn82E+EX2rjg60PtkWW
9F4QfDXRFo52QQRnUUkTkYzRvSJsRPsnCrXW72zWzITnHyf91+0MCqRQGwWCwc7ssgySXrKaaUdl
Bbaik17/Dzjy4p7jcxb9109dgIBUnYXcPW7vOGkn2j+jKWcb9xKq2Gk2SByB08S7VBmDMcqBWrGL
s4o0INxYjzztYXZzlG91vS8+o+vv/RI2rqu22QPnNOsZiQB8jqcDZoMMt4TdqQ63A7PSU0uX1I0z
XTEYNYa02zDSEBzj3X6kK75jzBCsHd/ZTXpTfsbmBdTpy5QVWAc/JRd0u9Sq/6SSTwUEn5JWBqc8
d9p+dWKXejmlWapAL7z+7F6Qoi+45H7L34JGgRgfs9gmXigDOmZH8q9IKJ/wuTvnRi7RdRNJeOcZ
G9EH6cSLwXuStQC9mur1xeycDh4UvQvCxDtCS2IdmqngJUUyghnlQNXTEsjKCpe/HAAyGbADJLTC
4rfTzQdNRjmlgnl/5tyc3hSV44IlZFUCLOKJOW9gCvdE+QLJjOfFnQWkBTgx6y7+ziOqWv0iUJ9e
DZmcJAGf2j3VNmuNlwZKOBOEe4Wr6QEAREe4PlYUZozlNBJEceWk1XYPQLxE17wFjBC4re/qXuQa
Ck0ccMtAE9yTTO3lURCbNXbYQ7fYEt7DyFyNaRkYFumeod2kzisdQ+4FxtGTHpxCG3qMxZg7AXdQ
WOY/IRdn9o+FILdIrHag2GZjT3I1G/xiA+GVdfDakxTW7zYqC1Y3Vjvsz+zMKfhQEFIQiqwIOaRw
z2MZBcIUxTWJPS1D6QXh7yvBmRF5svp1XY3SAEVYvehgfYR6/7qesdjX0UJbsvqK1jm6BLXAjlNK
e5Ro0O3G9YlK5TkTqeZU3zFJJEsyaTfC9CfOWLjPJj5lYzpYMyO7iRaaHGKh9ogiiEsO4lJC/oSk
CvMc3JAvwXT2kcaMt4QDEfGChQoT8m7kjW+nyAMwUAeR8tQaDM209yBH5+rGK/VCX8zmEk7NoECj
JoHUvoNNupCU7XAFrjiAeHryhxWH1F3WA6jElrgyB5PZEpTKOcDk4MIqxpITqm08F+dPQZQei0Qg
ZA4mtwx5eQsoJ+jR/5URBCsELomtlDlxmCBzSAlVgXGZ4roLwXzZjXD83wXdyoOktjDeTgY/Dynu
S7zl9HJk2qvXhA25WhcoutNFWHLVRHRd5KYMkgPxlfCpHT8NfhqcTYt8/4RHCr3XjEtoiMOyVABm
lgIkznpzxXwCixYAST3SmrkFm0YhxBNZqgSH0y9cy+9GrGQX7QstPqofza3CMYeNPSQ96LMe9cwa
N7+E6mrKrsC6Vs51BrT1yt4KuyAIMyiciWktQuhxH2TDEDt2kKUctSK0u4YIgPIKdtRDWSrXEHBA
UKjUG9pYs6l4vdOc7qJ65FzvOrzouukYQYCJowrxUrQjT0X3kqekv7wrkYPkITJYjO+LpMBz9wUt
4NnJVcAxaIcbTDD0MPwpIKhMDvh1mgKa3TIFpBrhaSq4KqY01cUvo5NEKHPejNqHDT4PlXLB/tZn
268c70KSIDqUQBH+KljzV0neRn13wieRDyaMQFt/+S24BMsW7+JFPvTqmxzA3qxzO/mk0AQysXE/
5eded5cX0z4oiXBDhS0Ksyj85ApPH4OZYhzJq7C5wZwwHFFFogpcZpxl3DKyLHRh8hyocAKB0B/N
nVwQXZdJLoir/BKSOEA6OvdjjU+3CbdP5AJ37scy7U8KISE0AcadwK1Az2wj99V8rSMdrjvo+BCZ
DIU20zdhTj+LkH7nnSK7fghCqLEQle1d0+2562zHG8aLT5rj3a3z0xntbuXB6YrMMX2cx1Yg52iD
o8Tf0+v+hLZU5UDubk38ZfNZYL4HIr5hcnfMk/5ifHEYTYJjB//WfDPwXeWMKzLUQrsw+sJsaNSO
C56x0LoxfTmAfyh0gZ5Pwyx1oC9QO9aFDV2oqvFW/KYN/m5JsbAUIl6xGKK5DneXD8mnZkWnFhS4
k100uUyuIAyoPgtZoaZ0iyvhnFwVFK90OG+H4D+Cjj0SpOJB3/a+sUcghJU+WWR4KICRu3nFZ+mW
x+z1WWBXUyuPUBt2wuTZEiMZY8fSU0ZRL2GvVrN4tS1yEGVVlGq0nrWxXKwEDwrLcfXy5ATJiiwD
oxjPtQpwYb/RdDrMfmi6S5a3DgAf5lMdNRgsPXRYXNgU3xPnSS6TfL81Cc0ceYZ3dp7IcaxwIfuv
y5Sm0LfLgL4vEzNusHQCwZh07N46bkbNvU8QBCSmhReakzKUdmm+Ikv8iy7hs4f1qUZnX19WZd0U
p8derB1e7UAojsbfwnwrVcJ4wBpGcmFWyaZDeQQTCY8iSkdYrkDz+U025BriHsPq4xhSucIqpf4N
I2SPN281FkdghiLasww6lve/c1G7eqK/chp/8xY/pZSvvH22g9388nQcKbqnVGGi+ziFp/GLMS4m
u1HSY48LzdkL3B/vGIx7f2qP64CWscF27j9bI8h0iuBjFf3670vrSo3/49I+l6mtcrs59Mzq8jTx
hrOS3gkjWk3RbiTIgsPQHdOwjA5zQ3+4uz09EblNemOcbZyVL7KtfQ3B39fh90UWSC3B56z7vXd0
M3fnnZnq42gGNdd+eHN6faQX7fC85sfNqxVnw5LSmmHY3BQv9OWi0wOEzrgYOWmwwfqGIqvL8GY5
mr3svm2Gp/8h7EybVEW2LvyLiBDEga+ZCSKIiOLEF0PLAXEWB/TXv09WvxG349wb3XHure6uc47F
kJl777XXXoumcMTT9dJud2ivD0c5aDVVccKOQw5udYG/6b7biHqujzipkEm+aZmewdgxEkQVHXSG
aepvzASFM2BLbY+d2xT60suHOXPx/uUt/JdU5l+L/T93/wcRe3e7NG5HK/+OsdVh4ofxkPs9NRzR
GH1q8rA1f5q03eaN6W383G0A750MDQdGgpAuxXKombQyB0cggQ1KZYtGUzq7wK4JZ/4u/m10Thc2
//SeNIX9bwMLV4Q5WM3X79iMgWcZK77nmuiMu8sbH1d4oM6wLPum1S8bYnFx7eywrD+RGJKOg8WE
aDN5dVfIBjC3xm2sLhu7Cr52F0iV0anrLvxgTTZ/QH+6jqp6doEICGAKwonZe9NkrqnbrEsm7B71
9PyNLQNZevn9KOROFnzmLjTwpc7apltOz1WHCnTneHUAPN7cMzVe//Iw/vdrazOoYiFRjNbRHzOm
x7PR+h72998qEFoL/dUew4Nu9KRc4yCiYuFnk7Uh7ae7HiC0TvQNzlsdNgBm8JfTdXL3X7b0/97T
f7usP4Y8zPJwdcpGqS9Lt5+g7JGVsk1IoQmNg5x8DZkXSS3GFWrQsklL6q/GlmZewU6CdEA62Yp1
56rOyavrJE2K0/+kKvVoLJD60VDQcZQ00FzdfpPX50VCpGSD3n5b8TqINlPNAaDXQfHLwA5PRbPF
dNH7WzRTkzTpCWt2wZ5nVXM1jFqb6Ksip+UXfqSgvV9qh+svzPgXkU23R1D5+E0jNMqm8XSANw2U
6bzxAJSpv8nRdV3qBAVJwR+nU00MQqZOsnRisltrXJ30D2xIpyu6rQnABkzXoht5JD3UH0ZQ//3n
C/Cz1AyF7gcIsOJT9OdY9DB1YwgHPdIjzd7UpAINcTXoUTRdzdCxgLp0810zRPNuffQOmpF+pPqX
/p3PS33nmvBn9CBoUYMi0Da3+39hSf+yNtp/TkX8njR/Wxt6f/9t/553zWNhti9VegdcOPOs2509
LQ/93C2qCoxqfikpO9o+NpyROrW5CYKg2yKaCaJJK+1AIwK6dtOp1k6/aVqQ8Ewih+//VdnoGkz3
mg6d8y96D0e93eXLb51GzfXbnNIFz2OhKJFYThhnLwY5pzlgN6UDosR6XbHKML2ihMc4XZXJX9R5
Dffz/9/W1l9lV2Ol+1Y4g9CVQUGZQkOXf+1uba47DVe/gp+tW5MNXHfou1Jl6gu+U5LqxoK+AV3W
6X+/Qsy1yK6xFfzNk3RyoxECjYRp5rT+rmYukzVpHOrjF5nm6hbByWu86UvqnP6a3NG/AR+g5Ojo
NIxkm6Tswb89Orf4keiPBwJA5O8XD8wDnbM95P9XKnwCyrC/SG5DYjEb4QnHd158lCZm626lZu0e
I4duG964XA+cd/cS1iFf6AxJby0DlkeliNy//2bB7Dj3dLGn89Bf2hdoG+AAXzUWoa9aV1GAnVQZ
Z+5S89Gavyx+1mXXmmoIVDNwP4Br/7wmW39OY/+5JP/IjsrLbbFjKrgaP4NZdE6zr8Iidy8bSC9w
Rpm9M3NHO5BM8VUWKiny7UK2Sm+iGpmiETJg4W1wUxsMFl6bPnBsZJrG83523KX1EuPDbGz51FoI
KaMTuBqd6oJSqibGrSWJr9jmySWW+DCeVOAnR8mzFP98f/U/p7p+78/RSkyWbTNH9ofuQb1W3hZ1
x/6M6+LlhbOsO9xv7mHVShc1rw1tr06edTBowJCZgLOIJbKzyWJ4lDixm3L9rqWcEHVIPK598idG
Gi6W/3yFvzM1/xXU/3aFf8Sxy/OJPbXxrcYmlspG/HFrlSoJ3k3hiPd9QgqG4ZeB7oSwZRvzwwmS
wq/O+dQrrmIvYkEbz8nKi5jvBkW/7C7Ep2uJKrLD6qDKEes9sBYCwLKMnK97Wtv2dlH6137/NXxI
3I6aMjCj5YfKtel9uuNkp/S9/8s96hTqn+7xj6DY3l/Kx6WBPytjg4I5NZck83LZ4NQrdn5mpivc
B5lB+Ug0JJkhZuBZZBljuXMmkwNw7KAztLuoqBklqWOtOzgK+Axn0Z6Z8jrsY6dXU8vWicFFIYtw
jNpaKAO3GEoZfMTeGz1F8s83ZOsC6J9u6I+TPLfPr5d9Z/ZOF0e6NNKNeIbsAI/hWwJn6l8oiwLf
NUFuNPCs0Tinf1xp2OJKPNXdHCcpe7rJ5RA2Lz3aVnAO/UL+y1AtCvf/crl/7PKPbT2OV/ujd/ld
zcyfOuFFVUxuPN1ZhT1n9rqn+DW/91grp6sD2eNBFW9BSkCe2+g91iZT8wjz2Kd+w5aF0Xm9pE3D
nCXauKso3YvhUff1HoAMIrVdjoq9bF/CGnD0ufP4emUr/NWV6L9JceSOJ0XzByVkCxPznfi4VBxO
yMtObhuHtkT/PP2iODj/ttBIFtoVmOriNE5BDUWtFIYoSs4g6HmyPruI2QtaDIg8Cg7Cixv+XphT
o5C5Mtz79I2v6XD3UAM8gx8f0WPV/DQY7yXXNyLLW8wCpCHkqOZv6eIg+yJyYYejT/fZrRnx4+ti
E9Lw+sZ2Pj9AeRG294777iHFqXd0FrQJ56ZcIjsmtr5SF3fW7DA8eBEhZ4Z6i2c4svxR01Dm2GqL
g0JAcTHcqTWubv3JLHJ+omcfKWQ8XEE6RdyU8T6ABxFHBzjI6jtj8vXtYvbpI9vj1bnT2WSUc4WL
cPmp9S38mHlpn5Cj9mHPmTjkm5evZ9JAKMV3icTM8tnl56a9h+gMv9Pcq8SgJQeVnFJU5i4P47qd
zsuXMCW1Zi84uqOaGJ1UP5jfer2gEPKYVZF0q7vo9W+I2QgkS6+ise2/QKx6764N8Civpo8YAQCn
HlgyugvZ7q8vrposMoy63NtEo6iXtspYKt8Lzowel8hdv5cfF6uIr0czZBb6QdVZXskY+4UY7eKk
hT2lt72ZYnwrvJqw0NvFr63bXiFxMP5W6u2Ah1SL3kN+GpNGK8QTsh70jLL3xFXdPZfevPdCgecj
yfkZxY/a4jc/9P1t8hTrfz4O/ncURaijgYsAala/mmN/S+yKov1yvpdFlaIX7TZolaA1C4D83BSw
SvXAIZwFgOOz0n0o8ihVdq5eawo0HuqUXYPk+oggSQe01VzUEoLSw4cOyEgZrqN7QKWCloVOF+6b
W5vcpeafM404YVJP0mv5Gn9aTPV/aQhSI05XcKt/vs+GPtb++9j7z33+cY5/rcupdTuY3OcvFnRl
7OQOZ5o5JOa34GMA8WtOpGZk7kneNQ3EVlWiG8SawqBJHpx8l+7v+JDELp3G6O4XcfsLXtV5O1k5
56dm0zeYmmj+y8R7639iHX97VX+c3Ff7Ve2QHK3GFxf9xM5sdu1GuUxvMvXMXpTNZvvJRyrTi6i0
vK4YDK1Bt2uKmIh1VYtsVpMxeXmazWy6MNFNlAThG8BINd0J6Cxf2WrLtihL376I4/AqngtRn9zF
2ZUjBJtVEq7/Lcexa037vwTf/8pz/vNm/kDsHotW+S4L5zs2wvsMl87Cv6t3gPTFUaJPMTrRNMr0
HO5NPIdRNKHZLd7J7K4qU3GCNjuZdwjj1oWj9SLUUyYJSKVMJt/RxE5okiSUSReRxe1lRmc5iGbq
7oVJHhXyOAvJdA97prDd2awuku12ZAl/tM07ISwwMXvj5sqHzoBWLlxFPohm7VKUQdgaqdOyJj+G
+4JtgRtAeP4hO5g21FtWXDa9LmysA3awF2Usr9AkIN1TL0d2Vayw+MLhK69zxVF492g/JxTJ8hOc
74pAFVHGOema2dTY5zCaYLflklE8+6Bns6vyP4LO+1kWkT+6ZqOzTFoKSaeWWq8ntc6MPpo8ofEn
uW4s0E9CX4ItT35M923riDgupceUOqIeAvJaJ1d7YQyHbTVEPW9eiWEes2hU1BKzgt4SzzfahSgp
VL/P97Jswa3jteRiwvTPCadk8Sb1AZYR314GANW4oAeB7Ez2diMVNt3kTbZcI/Xxd6MtZkry1BJv
wXet0E/8KkYPpqd40l4+XzQFeADXxv9LmWbeSaiipyIeW/frp7nk5DV++Jl9BoYw6hHvj0DI6kVv
mMXcz+y2XHReahaGEz5/8umEM4cwb/Ys/mx9xu9gkgDL5+6+JUouitY1hEfe5wQjwHeIblK4vPbH
Um7fyK0IkvqHSCb6VtvuervPxUi2w1FSRGyHkewTe6QlRirMeSD7/ofPNEdh4o8sNd7t1bLKqLn8
neKun4Vc06FVk3WzhOzh0yyR48qVwdbpLtzrW+L9fJVPcZiytsVZkvvWxHY3Ssx9eFVWVEtCtSWy
j0aUkPRr717pMjOm11ebrFuSlc6e5EUTu8VVzK49oi/vYVZZrHjoJTJOS4y4cRoTLAZcy+THxekw
u9NmYQ/RDGapg2R4DdHAFotqwVsM96OrvAbjPOAW9Hp0UFC+rRI/cN2eE7nzhUBrxPcv00sI84JN
OzF5j7YVfD2WIMuiIdrjJ4OR3Fzo+7LnjHFEF281l4Htj+hVrCfXWTiroU8gmE/43XDk0sPaEoOF
C91W7JORf1qVoq4i6J8pEVg8HL6gJoGYmTDoVJCwtMev+Zotf5aneBSyk+4K574nL93uTEJFFfch
N5CGStZW1BDwPsWHhcpAVOioUS3c0sxQk+aYsbi7jy06UsjibmI7LU6Tx92HDTpp5YMQ8VBhm+5e
vWsEsRGS9oY6xLeRFWJuqpLkWiguoXADdzfoj7dleI44NJO7N8l7tHS3jJiLRAbVJBjLs9yG6+rp
XlUiSbrUmH28Zh8XYgI2wJ4ShWRdzU7inLtPNzQ59ApJvvkUteyUy3tdHESjm/jUn0CgNRHwpi9i
mYuxf5ZvsX7Kq5rogr4eM5gr6Rv4frDMh0tLyHu0PXeIusFj4o6fo2Vru7RUcJb+1+AH+6xN2Pbz
tugH1yTotwJXQuTxx9r9SSyDraFGSfIJ6eK8+uMaok2CS9juOIHqA/gCshaoyUi68wY07GV/+UrY
JDlPZlFwYbcVu4F9QupdpF9wG0s4dclNlttmZ7YbopcizL0i0VL2NssOnJz1cJ/sxNBKB8MToS5e
cTbx6ykIaJlXykNAZj2GfPxRcfHAz0CcvSi2OX3vSjk9esQ1nl3TnUXau+PGL6TBxJl8lUEjr8up
GrV595HnxR/KglUKwYRuhXgNVmcvLTgwRdwmS5Rd5Lx2YvOddldx9j6Rsmdl35L7UmTIuNWIpqXw
svuL/5TfblodZCmbcnVfr27JKopeKuI0jmdYiDgif/i4ki+ftW5NIvK2jIoz/6xyN4rjbntQidT0
u10kT2YblEj4aJijq7Lk4s+IgNXdZu4jhZjsWcpf8Uxa03129FZwktkwrITOYrI/0o2veo5gh8ND
xJWIDJgvVtk73/Ab8Gon1zp1rE98fHYMullxqZkeVTV6NBA39CaNveKxNQI6jttn7HNWh+zviEOM
4/CqJ/oRCEaXE0UPMSlKAGx8cVLWeBEthgkiKJuEJa3zoA/uLDdV6I2p3ZHEMefMyjCOlob4ZJgM
lPI636E9xhl/SVI8YQlOKzMPm/gE9lpE/lMpSMMf1/hoRDW57x+W7P1DW1pXFNYU2pTKZxEGnzTw
uaRkfX4jV8nKB4wmAGbxi5d4yrpNyTlCkCI2lu7sdlRvSlnu4CnaPEWRcMZvz8HoF0m4F9g1uusE
rE0EeTjaJjc2SKeO3JmHvzC/TduikDd3cjqpByfO9SgxBfpSpTJm+hG85qzmxkevO9x1RJco/Lmu
sYu3dxELmPKvLq92LhocOB08el/q9o2v9vpchRVFAB3FW2I+oPJd01pVyRPHPHrWEs2+0ruj8YVm
Xv7i3i4QocXX8B6VV9gYXqhZa0So41WfjeDQ8D4t1RLllsENpDwO/rnr0HURN9btiZhd3X3k1x5q
ZsSzBwt3j8+M4BktEkLnDDx/0ZJHOjWle1d594CK0ggduJTQe+q82emQ7b/9Nqo3eiTmo+FC/jS5
UkvHWkLzUb5mxui+63Axi4Zegj0mZXrRpMJEiSdEkYyOncXjuIjJbjKbFSeO7Q9q4fwWGMuSA5CX
5cR09qwxX1+qFlwgFV0mF0Cl7HjiL9672X2+Oo/2bBNb8tS3fOcWpHsXPs+wNu8OLwQ/SuseapiK
cMPxYKxuYqXTCS8+uSt2dpqrYX2K9YNImyzLm8h0TuOMUK4C0OEPkSt3kNw8epoGMDRcx8WadX6S
xnBHG9GLv2mcpnlb3GtiY2vJwshACYDM4iTvU9jmEkPQNJ+BFgiNj58HllwgsoNdsirPfAQTE2YH
pVUQMBpkYu/HtYjMnculw1pzs9YMTwpxfXViQywm5lmk+H2K19RL4+zR42g5bGdR5K322LB6F5qx
e1p/e8CHbym//tWQ94P8bFr8h8hhZDheWsc2L0CURy0ojwccbtO4npOCUYBjQ9q7Hnq24d6W+aDJ
DAeCsndvd5MsOrIvHsbXZzKj3NbeCmrX/ivtu/e4KwZL6vI0uU2+z44FpUbUJh8Ah46p7+k4fw69
ryFTHASnO5faMcbLN74gsdop1OItPcap2gIjFxKq8WZBH454z05w62G54WD/hjT8DuwGTnFOSxq5
VhHu3NN7jrjik9qVNUCOfRp8SXEsZBZZKceBaeBVxzv9ppkFZVnErWnjwt/lSclXyqgqMB2PSbW4
5C/riTyS5YZezJRNVIiUnNQlVCzU3T9JqzuoR88fpO9QW2uqPJcAFAwWXIIh6bO/Ty6YDfDUzSnn
x7ur/y66uYwcVMzqLHrvQSN7CGBbQKfkLO43MIkmYZBl4PZ1R3n7nl7lqO33TwNIM/RxhX+Ln7F8
g3i0EnpVdhlMi35/+c20vrQc8/UHGLGPxmVr2xbHfhvJUWX9NCmgkHmKcqAKlIAVrP7y7AEn5dNX
iwfLOmWzy2fEelCnDkl/v9l7teTd7RH7z/3+RQVczmJIaoJU+wbwBquQ1BI4KveWjfE7JeGwPPf8
lQ3YKXcxHzCpu3Gis8C41nWCfvCMYUBmqFN3txyuz9W25gc3TxqdtviwiXkC9aQ6buv3HpLp1bv3
7TM20LHih9tILrOfouxXlTtw5E5Uq05TYa1W88Q32csz+TwOrbl0smmPRKVfH7dXNVF3+05bLqt+
cIrPWttKjGy/7UGib/4gvkiaUJfPampfU4v2FVJkH/drQOWi6DUAcGjLWeKjTmkbo1quAQnNnXKa
yoZWhdSJLHFSkjZZptxvQOI5ffsDnhawHPfS/lkWZJq30We0fJQ8pPOyLZrxEe6BoObo/E68YBF1
qjroQh4KVTv36ECjUPlC+tM1hps8foQbTT9nWgc6+fjkBVDIeq4tqsSBveNAPvm5vxVmOC8x5ceW
pftlvxAbvLoz5W1jjv0SVwbZxX7AsuIAEMa3s5OPPnLFJMz8hlWXL/cB0iFpKe9oiFcxwmuDvRwO
yTliL+PstciNXz91U6fwHLkt4R1Vt3NG20AvqTYaKeU5/hR42T5l3vCmyCKfRW8+3x94FzdLXUU1
oQAiX4TA3YXS1eYJtcGPODCP8sP/ftwLIYG26/3uDY7hoMlf0SApJsayOdF6jZwWl7NrG4PT8oMv
FRn5S1HUtPTBDOZRqOE1JBmZVV74HR1WxDR/0o5A4W03/OTSCqhJRb6+faVBDFJg3GbQbIgb7lQt
YjV0mqryylPns3Abnz61wOwtz2c5aVHklKt1ax1Sm+gkwQ6yuoqvnikqUsUsOy2jVtz4IWAtLwii
wbTVP0hHLbtjOuJ+9NqERrOTf0b7vTT4g5x/lmzMDiQtu3559+5ORJFV5Oql8CZuiWr2+GlYcsLh
GUwuLo2y7e4CXwTdpdxW6/rFg9/7Sx9p94sOrlYvo/t4i9MDZzhB7QXkwCSNznZnUKBpc8U2Z3/u
DeERVhcF+xU6nDPJVeG15yUtTsmRJFumuwso/EEBbrrixqHDQ7NwulAMez6VGSJ0ywzPV6XWRseS
b6ilcN/YHf7mprdObI9NZD7FUUUx8aEUq5qr0zRyNY935b3vBIoq/s6TW02cVklDP/ZeONv3OTZk
ydlLt9/kdBXIW4A2oOglSBTvyhm9vAJYeE+tGnNWU/952Y7U9yublK1u+Vu+fzpJ6yybfVCU8KDR
sMzbuYXyHiPUcYfOcFjEpHvI6gasF4L65rAh4oicGlZeR+lrtMqiul5m8Yf08JSkxkXdoi75Qz4A
40C4k2Kh7mXnl5iB8r6UOfsgUgTzgbuF4+NzqoOcPESK+Rlf9UHfxdOiFcKGEresUObqURM2zeNW
Ypse9MC3qJtSs3vhFXRu4+tZFMoAMr0qDbwsjI7gbXRTYnD8xW3FizVvl3x1q+UlsByWaA5P6gdv
11LNzIGfHTpvFkay0JW5hhiowQZw8fxdfN/A6aHuFYQQBHXv44RTfHRuykM82pl8H2eCxZe6vhCN
wXo//XQOOh2zDgyteTGZU9o9ARYglWroF8X6cLsUD3zrBgy1H2bwiHmoDIifBMPkJEBpo0c6ILuF
Z4Ng8HgAcTz9vWF38O2Lbhnd5OoQrj5Y1+ssnDT1I7OV4/EI20sbhn45IS/+ckIfAmRdBHVznaoX
GY9x7l7He+WoNXoE0Ek1REYlksUtf0WGBJ6h+wyrksJgR+3FhRHQWaYtEu9BZ1725tP3z8M9imns
0TfayywfkFRaCxdfYPaf11wgQWN1nvJ86+4LWRc3vy0rIiXkevorPEQ3oOdAiCjQcx0vjU5ATTti
nEReQGysaEKWiFaENB5ydifD5VffoYeuD5BJixJ0/fa3NOHFMw56X7oYyRRiT68voSdp9uxVPjZO
odZXuM+S4qIavKnfX975HONsCG91x12bdSh1/H6TbLvFa3uL1nx7lTSBlgcAh4Dq+i1C0EnQFA2p
kPJjhygiD0Dv0EmB9uPTMH73V9dRKwTaG0LlEd61DeSnFmpjnMRQZ8kaJNpxqlnbFrDSTSB4b0kt
UwOKUP04lrzPzFZ3du5mlpseXJpvUmebrFjWisO5+nCRA72VkBQPPhV0ob7+8NTZWF1ewKE7rT2p
kQhVg6v/khBlBo+gcw+HlZ+SQA1/Fi/5ItbSO2urwXvQ6T1nDoEY7WHxs+vtKG57TVX9Ntfw/oQp
Twoz3mdDLsOGtTEY2MTcAQn9KjsOPC9t9eEj9nTf6Kl6tbhUBM4LIjmTWsyEXz6xU3O4afWhkZC7
F4r083agnbd3f3PhLhXE4DOAoDtt3/37yZ0/96JvyvkLjqVNrpJuclMej9FmwYksYapU4vFVO5fS
EglWeFB5L83QohCtH9Z8A7EeXY8a8BTH6WnDmySn0Jls4VUPagD10c+yfqUipn5/Dz1LHlmrgJhP
mcVeCljPr3a6l/seFiMJAbzh9XrvVrdNT+9FUhnMB9e7mB4n9QSfXvkemNDe5eeh4AtYDdnuoVdx
DH+Y5XNtU30ZPGHEyFTT8/Kt5LL/2ZO6BEvQORBnFLihfr865FVzdLwZ/UMNWt3aHTNhQBc7sTlL
J2VPgb5H6bOTDjf2emBm34884l+oHtv5k/Lstbzdu6/GrFROFe+d+NRrEk0bwvl0SUjbEiz3oQpr
coJ72IjZkOQ1MKif8o2OqBG8FJMqjqhbvZYIIQFqrbPPUcMJLdY4ikwpCHWc6m47OfZ8U02xfhMx
UZui4+MShXN0DCRRm7G6ydPNS59AzQNp8NcJvHyh13d6Kx1Y3ufJO/fA4TQhTzf1ZyZ7oqBXKOrQ
g4mWmxPt2YtssjEBno4ql5kGyJ8vtaIgvbf9jKGLUaxxoOPgRg2WpudRdxXFeZpl5FRjfTi9xAFJ
niG1lGTBrHDjjOmsicca9dwTjsu2fH29Uy0GJoA1p+iyUnAwG6uZFY/02T8zqgOwdaLaOa9Xb7dG
qXXTOQgwxJ7vK6r6l6JrAPRbD4nowP1+lu37M0gKL9Ww19TeOjHSOVUdCMujUxKhp9XqTshLHh5Q
HJZQdyBQSlRONoec4UZZVAyyR3f15KRIzbC7Q/UtNBayiTjJInysaB/op7OD2S/YTi8yBp6QKVaA
O4Rx/SgvGQFzeF4R4Fuis3lNdwJsOv0QVt7Lchhlu+Hsyul8IE3Iqu7KpJZaUJr3HzW5gbCDEInp
GtJ+0CKnd3Fwv6B7HpadKyf89koCa//jnp6rM+ynroMaUUWcQaYDw4u71/g5MuAqkZOnsD74+o6Y
B8XWjD1mXbBdOPpI479q/Xq994Dc9tBXfDeUY8hn5x0VKm0dsDuV95oH4UCT3AxH1I6jZy0izXyo
FrH7WI3u9fWJnPiuCDGI1aN1+g73y3aHO7LQR6DTSKGAdZvYJ9SVnJ98cik/O/qQRNmCcmTcLRPj
IGtj+0pQHjw7pqEwV/m9HJNHalNYU+6ehXWArCidh4hXtpu1g70mb5k1XBdY8u+2nDHLk1wW7lOj
PMY5bsSTw3byYGC4X0jQaNFz9uhAQRmHmHKfzG9pEDR9koX3gyxhVNaIgOvFnd4EAPSD9tSs3clu
FKoyC2dhoqCogDnfrvDWRj4gsKPafXOwfs2b7iGPD7XOhCB0AefgBYBA7Zj1le2Gd7TJAgDiSIDr
T7EA2mr6VnJ2kOmzr5KfMbuJeO+a6Lh30g2Hs8E+YUXtfxfATqBza80Z/zI+6hDdmCfYD07wAZln
Kgij29E5IDavP476NmSB5sT8+2Yu9OnXBzcssF7db6HyaP+FMHTc7NVHWP7NK34rW4Sy2Ow5Prj+
3T22pTtFzdhtRF97hvrB9OP1rl85P5VqId6l/2GAUPSoFM+IU8cXB38xYXV/FmtUeDcEnrRJzL8h
rjBwm0LX89dOw/JQLs3duiG2PLtHcnTJMGzxOcjgHvRx7KKr9ILxVx/3W9C3BcHKpSeZgaCzYhRi
I5bv3/ToE24ux+A0qq32qgWSKrbkex3wS/oxkDTaYEIvdepnYbVzv7OrLqLsgzAHdHlhGYpJGSbb
8yZZuJRQb90ZoxYEMZkQnnvU51+gicNgvhjNnQ7i8nu53NuyLxubU8Mfnwqx3NHxFjtYgA8ZvJIl
DIvl/OPly8adv6txgPZTzosldTdkjeX80V+a0f7nmsAH5HbpKDdNt2Cl9NfWsC0fDMtQ9DDS1BJF
dGgn2zzKbX1P1SfYKwP7i01xUOSwRfZBjVpe5Xkn3+Ed32e3/nYXU8gqBgPqwmFq8yP2FuPfZ1Sx
s/pbaVTk2s/9D/gFljQHKkuaULloG7J8irER3MUeawm5sNFihDjDRzgdk1MmcJI2dWorI9hXNfeC
YCGyOd3jBN+Vhsccvp6TJ6kgHajLRah/zGTaHN2AUM/iB46HD1FVNB5sdk1hMeRg4d/0s/3Saq/L
nRw/klfEjA3bRWzJ5xmg1g2cY/SZbi9ftb6Y7lH6Dd6P99oE9xaL496HbCIqkI77bzOHUWbBu7yC
g79pfGHK4DEq8gpvLr3L49EQTNmcn9Fu9SYlrHeMusovnm40XqAJNvsJ/T7axjAi6F/Ue6QcunYG
xD7PJja6u6sD3du6JsNvfVpfvv/pLntF/yym+wtlfyPoX4Pf2TIG4EMuzZ41hR5BcfuPPrDWQTzG
nKyqsAWHw/DJfAHlCpdC33t0RzEGMEgfNa9K+v7oI+7j7TtcL+QaQmoygVBh03fjj4KLRTtvvdgw
qBpPdFPY25w66QqEQpdqOn5h5hJkv+Ue1VimOVn6bN2DHpoYVng5VFlVktOrJ3jwYrJqwD8EZdby
7TphfiKecFm/jGyRYUGjO29v4M97uqpGzuqojIU6xhDisic1Ri7fjtw7FJjPRNeo1zqRojqLvaPS
9K2bM1UpCwRfxCmghYWQg0sMtN1dQQvrQD/rFJUP1a6rYSVAO1NwTQ1d1vcuwLQjPigBa9ig5q5K
PBegVuZ5Z//g3VxPVPgns5JE7vZxtDsGzQTs97wxRi+w6QlQxndAboRSy5bMBl0N70uzcLX4qMuq
RTO+hsQllAH8NQ/TFqX65DFBPSZpx4gencBucAZZWj3omMFOjiST+7B2csFW2ytN1WlbrgYETUnb
cQpdURnBcg58acrHEqjnr43v0EkS0DwnJTWVKGp8+0ou9xHglywcAx5RHrUd8dIg24VtAPFDGJEt
yKtZ2XR+B20xnl+F6fbHELVYQLgbcUJW/WXNEn2qr2I80RKRxLVZG+mRE+jfq3CvNiY2iG8+OiWA
YljpVOL7Hh1b/vGaNk+dlhPtGt67AXehZKk9bsIwudLFoPlYXg0Kvypu1Ie7dr+WHHRH0X15X0QM
3Pe2BoSzh3hwoHM8otEl6t21UxcwbW+rhUvpFW5Hx6QIiGmrnXeb5pceTdgw0i3NmtsMQLQnD/XA
vEVWXjv6jlBtYE4vYY5P6g1C+7XJAAITpWpSwAegeTtZ+8dg5Ie6Xwqt4Jj81WcO6/GkPQ41ueUg
kmTEkxntPH+kqb+EOcpjzIX8fS6pSnUEAMuGb8s2IarOil7C9GZfPnvP7lKyBSea1UrLZcuq4t9K
iDe6zf/kc6zoe5STMqDqXhWIG3P9UZTVezCtM9CZZqKfPJUoVk7hhJRZt7kpeFvCnJGrNuhZ8qNv
gYjvBgiMzk+o04eap9A89+mYHWWbmXyPTJ16iy2x6GL3jpAhGbImlMWf/iKgG0Xq26SNB6p3Icfv
Aw3pAps21slOra3JLAnVdsaM0ISrCfMfTIyuD5gTyGWRWFJdpVUNOH5H9oQ90FkVzS7OCLB21EXv
X6zgV2WHGHVz8ZmN99rPMWbS22YPP5qUNZU8qtcITJFx/Ga/NX0c/o+kM1tSVMvC8BMRgYgIt2wG
cR5wSG+INDNlUlFABJ7+fLtORHV1d1VlpuIe1vqnRcOb7RhdAXJDASq9Kzd8zy0dx0WDVrp3tAK6
/WQ27t+KNu5FWvIZp5mTOVJ13l4Gk0Lgcbab38uCycHPyikjsOaNBRUGGYTgLBwl7gNt8Pg0pDGU
p9SNMsCcdAYDNt4v0p1398++UhdvqCP5+Rn+izghZ2StEkp/HlknFiMi9weIorkUb6T6uEQtA7vw
z08lfnL4AhNeCHj6Ey8s0olu9gtj2EuXmqoYV8Bndq+3PPW7/e84KT1ddc09LjNmiZ0MnZ+mM2Xi
u/q+mwjsTfb3vPfih3uipn5dUZIYk/aH7c0ShF45Rxv554eXbVzRCLVwcRpSQ74SpZDUT9/tg0G5
YrNepdbrszwzMGIFTTWg2v8rV+FIgmfusAb3hwNiicRuWJxNHI9vQpXg39+gx4AQcnXg/VONmWqK
gTeoJo81/bfH0fvxlaMunz3fpb9wQkum/TmTDu5lNV9GdhW+EWVAgLld4ira15dSeo9DQZRS4gz6
BWM9Wwarfo84rtGhmuOLDleua3NOtPJ1aJkKcsfhEd/F49AKpTtXsV/wlYxrdZmYwiW0vNW1bZye
mIOuTbTL7x6z31J1mQ2nKk7c5yqyE0vcG3Hb1rdjilaZngt+jqHe28Fnr7GrolsmzDLI+sIvX6J8
p//G2+Bj005KH8Bv1G5U+wRDGs/FexyU3Irc3w40Q5hU4jFZf329Ao5QVCyik2Kjb5gK16cnv9l1
bK/1pw0SQ6npsrT8O2FcjaDrcf+YNN6QyoQ2ct5P7eNj9megZ5/Ztdu4aUgdHIHorNfGb2PHf00m
ut9MmptddMal/b27g3/dJstGoTYgwXXDkQAl2AgDGJ2PPBp5bONVPtPdcgdLygV/QmMP/A//STcQ
BK39o4O3OAGHCnla9nB6RBHMrDdcsLG7BU/F9ccuD+/iWe7+ZH8Yn5k68RLNDmwyBu5CRFE2vlyO
LCz+GlPoJYq2UKCOH+oN7zhD0lpMK3uxkFnPtCgqojJkonJppfbn7y5PsXI++Hm7C1raoJ+Fq9W5
90a7f4wDfkLeTW3558UHSWxGkB9v87LiHJO4cgPNYJ47v+bTYZV9/T7EjVbuCMm7PlgTtiaBkOvP
Nzja0MRL9UJ329oX8+0kpatwdoA65YhsLS9FJet9WtgFUdMwim5xGWs2gpmQxnyL1wAWaU50LWPh
i5DS1F5Wawz6T2a0O/cf+s8VnuzzntENSM+CwjMrMhFcN1rBK53gzm7CEpb7p2wBDwyBKMHO0Uni
j2f1JZnwqeCfFL9pDD9VuqjJ7Pn7iZ0GACDM0DwwIl4nf+NHD7aARIHkqFeL0LMfs2N1qu01TT3o
YW+H25qTwiG9KxX+Vo48kTwEMpt1DpxI/7cBNwjr8GzQPjPO6dMvHhL5SZdQ6IvK7iQdIatrakwm
Lzt8qKZbz/TgBcJDQGV2lCCL1kzoFvVq9bz0T/evzURGpOjTt7JNwqe8jptJPFy+aAFRPIbaGs/4
cPX8OQAvnz9+arltYn/Gx/Jtnxl8G7YgQPUFLwB18injhDudGo5NhuxwG1IeDN2OLra2VukLW3EA
Hf8XL7IL339MHyuhcQ4hB6DP8c58C+c9nQ2+Zo6Xk5loIua6/sp+W8HGveZzCDa0rjaphKvobBGc
ROyjZMKGP9ygWeIigWTpPfyumMnQHChuz+NQ2wKsNFxnr0WyC8NKXMDODvJsjGr2nXZANMvCuXjj
Cv+kF2oiCLhU9qswOwFQ2NtovWXipIQbo3UIKuFVi4rPolqyS9vwLMNOUWFRVmgdBauUVZVfcDml
uuwdbFiaPNQRcNwQi5yQ0M3QJkgGTb/xr0dvwZZ+ciwXvcAwED7mjhTOSICBJ8c2yJcnqgyCRGYM
K4JbYEyl3UHd4yXifiiddElRVizhAw/yh0ts6YnGZ+j0DjXdD9qWQ664OarMFoLuZp/Ol/FsOLlo
+wskAdjDtSUAnJsOFVQrq8iodYcrDpyGamttpc7giz70N4o4IhnBt9vRnnV2rjqP6T7FROLjGH7t
nq09tV622E0iGupYRzT1C+Gly3iqa+xtGtnnUkIni18pg+R9Af4uxt7FlDCv2VF2rMYA3gqBQyaE
/QOVgvQTcX2BTY8AIDvJUFBstda+ulM7MtDp1D1mPCi03vpmLElaq5k9BoA7UCZxu3py/+gEWRko
IGAXUBGDMvR72WOhwP1Q29Wtv/kcOfifmx0SLfl1KIVPUg+EMA2ixX4fpNiyBhF9g/xskO7uqEIX
J/XKWcwDhR4r5VIHQsVgluCSRtTXbZ6nceycohzIVpYZNfLF3LakPc6ifwe96OzN72dziBaDH+rG
IT3SBOixdR7rXheGskNIFNKlQQkh51iaqaiQS8u74IKuzeLHMOfSZrwZmrcwG9hB4vwNAARRQ61u
fDpoTBbMTKTRZJcFlAyQCqTfwF6QdUXa0ogPCrH1ZMTLKiBindd9BhTS7+B8J7OJGLawOrIJj1wm
pZuumU7G70luP36go3jiOfBS6QzR6QKJdhxwLl3Wtyyb485GDXM/IOFBAHltHZzrQ3xpW8Z89V66
RV5lvSWpzuhixIiS2Do0DzgeS0WybpyRPrVDILL88Gbapce3pXjXpuiopLocmCeapKRFAelhsYKZ
Hr95Qdri1ygFn/MsTkQCEXZzNyUGI8LdBs0ky2ZJIX43CNWA8KoKUGHEPY0Dh9b79z7LoICcB06G
XVoELSNiPouS/UgL66RO4soF/8htVjAL5dqTsWe3bydVnOycMErS7amu6eScLL2aRy0Bp7IIFWwf
fmTrPInQtOOQ5o5wRAQVGAlE68uSo9hN98UQWUBmiamGNtelYapBeSZT85hNXzl9ZbkRy3TtSs+7
thr6X/M7Jm7gm/b7OycNhf2yaSCaURSC2CBdOi2n42/Dm74153s5sATOIR3KsMdG16rn+JdXABRH
DoBTU4uAkR1QZywVpCh3Z9+8pOQmxdy0+9g6QeouoNNgjMVrwsTLyI3YH8zUblzQz8K9g6+fXkgp
cPLGbglF/Zyj3CNrg9IPE9eNpSke7B1AdbkJOP81zLV3t/8xmBvycTSKc7jFhPmrdls6EoOnU/Xa
5JvBfaNy0pLCiyKAKgHdCRE6g6nJHoP0G1D/Ok00LfVtw+gb96F4cHEzkkBFvxsETwKPcIZ2jtGj
hszcgQ47WLEHwae5WlM5k6+y3OHd++TA0szKQHkGP7CSAL3ncUIHCGChzdJzaHneIvLPlzBGY3wM
OXWhd6IFClbqsvCeu6U5jWknsDYpMiEy5Zjg1IwEmHYRzdshJ522ypRLF59ymg7CA+hN2OCEaFCx
G/G01vZ3clQyN1WvyuGu2FzIebMws3XZMCMR3pu4p95mgjNyyNRadvV8xMcddnlwA2Ci82q8gqvJ
cC25Fd5/AGz1k1tgNLZBYJ8mqdVuR0F7sbbvbDnSVgyBfDB+duxqQ9ci7HC4foyYUOe8tI9dq5Tk
hTcuJu8Ks5vbvpeA62XB1D4BmXfnhrU/vpo58eaWzGkjeA3s7zszoAEKpwOyhJidQqQnb2Q89lIz
d14Jpypwa7NpjbAnmMWmMi3H3v2N+VAks9tzDg3/DgekL6pBdWPkr/dU5io5Acyaek94rRWaAU69
GwfR7zbhIqZF3RULaG3KcmH8wufBoVizNeUAwKIsKarRsjAohVuSYZ4DMXpMUjRzNEzy7vYTAtTK
vUISMwSvnUKXPRTnDUX0cp+aywvu+RalKYsu8higbctdmHjJ5/AAMgdhsW+F88HgKhVLqWUTuTSv
NPsLmdGDptru75NnKb5pK/O18cZFaR/BYn5K4A1ge/+G5gxPXbwliCkNSn5l04wzG3Sk9v3R5stC
zeUTyaH5X9GPbv8gRXu6n9o/flnQrv4whT+OkSb52hvoNNN8kPq3A+waudaGdAXaadeej8Xf+i4i
CDqAPkqXALHWHtzIHiZfAW/kNaQD4w0QHYCsPHEs2Lg/ba0YG9qenOmFbBf3h54Cdb5HDDd/X4i+
p/SnujifOWv/6VqwnpIRA2cnCdAyor7lHyze1DyDmN/QY64UCpJACjQLQctHXgHk2HjLQeTQMs2Z
DFtICdzXckj0w3QH+ZS47WJKOFO2PB7bTS6Qch35YAEHxwMRbC3BAxgu5v4y+imCOWKsyltbgj5r
vbbnr8A9xnwSPASXeCJ/m+7N3xHiDLc9UsH71An+WRcy8+0ZJCEUHzCTNFghfNeYygW/Og/D+z5y
POmjAv2UdAGuFneIOlE21R6WHEldakDRcgExbKL4uIFPRjRgpNAtjtjsQFysrLdjOqnc3QY/3Wp0
dqUajcbj4NIocmfcHJLPFuO9H/yFDFeRLiT5EzkA/4ltcdue8UDZY4pg7Tz7wKvdEVdcxz/vlzg3
QbUdpk6Iwkaiq2E6W5XD+fgEsAFahcQIgk96Q1JaBbRePL/5LXOIGE9m8ZHvOP6iDkrsjInJsjqK
xP2ilUIaVDJ3F+MoF7elMYTn0OzpLnXuDAcXZPqYpIjMBqTDofg4fDZMboPw8WkPexpyQlE+WzQ7
43qWEpJ1qfb/88M8JYk6SMIOwKGFhzX4iU7RLAwSpMR98c7X8YaFCj8DPZA5zQtRVlAfmeThSb0W
MEN0aJBc7ICMzwiNjtv1NmWQqs1UBgY87HwepsIOo+hLqsuoX0SvgBnHEbwHwfz0PRnUrxwFayq+
wa2XrkCdLfdubUf6mwtonlz10l0/oEsw1IlUmb5jgoOtaB1Z6AvalbEivtcZEi7+xehafGTr+juD
+vw4pbXkTv2BLHkuv9ve/kZceJq3wtypAXQHmWlPji4HvWT3EGstHGyYu82H4nx9j8R+/LLhSvi5
3Sqe0/9l9AqFfdR/MBf1NxtmY8DV/sLVstLGgcv/0Evny/i5gau05KmcX0WojWUc8p1kPw5bV4H9
AJXVJtE8Ql91c6wZ5eTjC+VvfJGCFvVqbHLwaQkYgsPKoVNGHySlo6ALGBOlADAZwQ24J6jhJGSa
bXVAQ3Kp1wO7BrIggtBcK1vzVycSV7XVgYemutsW3NV8XBYatYeDaIb6XK4/EkmFdqXfYvQ8sZmT
XF3V4QoqvFogMwerGk+kG9y8dqB7qDugRas5m1LFMKR4g69fFimlkWr/5iBdkfNbesijqIpf03r3
JNK5EPlmcOH8Yemw9szxHLp9K2WpjHw48qTRVzrL/Ovb7a+cnPNUWIXL2bjN6O7GlzA9IyTJ7D+p
QonkmSkVo8sOz/mST+kmfqzvilZiwZHfAzgFOSQsix4Zu5eLesLokMLpmolac4JX3Bp44/FpiJ5Q
XhwqqTcmeGvTFpNYQnZxDtZSS4SVI4SslnR6B+tT3Qpd6m1+kW4Z2Wl0m8VpUKzAjRcGuMXDbZ22
sV9b2nykE1T85cdTGFdj32NsP9jDmKArLDJN2NAM7eAQLs6wNasmRPgXi9tnqQFrT3E8fr6pdW4Y
meNztVeYxQMvu28M3zBdkkFaMUSt4IFz4ljQEZkHZT8dfFyzCJ4iN3zUmBupFjkt+Jwr7rvNeAaW
CoN+3YE7vmfRZzmt9xPU0jQCG3YthltAbybBdGE0EMNu2nLRuhVxhaoN0zUFxYjt78Ft8g3LiEbm
Nm1Vyo+gVFHLyvMS6e50Pz7ElCdi/Lc36xl2vDafqcco+drJEwwiS7yOhNAOXJPx9KSDpzOYCDq3
fHO/LXRgYac4RqrQx+GbC7t6M+5rJoHWhXd3A+Av2ko737eon+GgJg3QBxzN1gxilzdJhNKcQ5UU
KBKnsglZBqzq6rCgwV56HYqF3s4RupOoE3zk9crfS3PGiG7yd0P/0O2mD1qFibX+hZRgJTn3kf8Q
sYM3/n2kzzIeQTe7/V1zRTz+ChAt3tOmLIR23OWI3z7hB157B3+oz4oxnkuSksC6aGRJ+579Zgta
IMXe3HwMeEPd3kF/3/jLm1DCYqYtaYlQx4Dm08RqU4Ybg+ScWW6WfUdZ0uBEwlCjdULeczA9nH9M
bt7VL+flsgZykJKxBfIKhjFMbTIMoAmkMo7uvFzg3NrSlirHHsWMQ4/69PTe1y1X5wjFZ4QaTmUc
Onvklq2er2Oq29FrXkW0hmzWJ463Qx2+zPl75Dxv24i3XAhKMAtz8ENzs/c6pQ6yvAdGkOdoX8S7
OyMx3pNX7rRkBjAzQhHjDCcgQ6KF2oqCMOhYmMz5/fwy1oaSzwi4sO+9+3j7RTXnimp3wCgUuEkR
GPnS+AZsof3smnXaXE1VtB9/lPrZe3U3w/eaqi6OEDOgj4cVsas0jAg35bxZ98DWHAO/BVEAaMSl
BAk/CenT8XQE1qKvrNx/VbV4fBhSgDOODCTVNvHWK34Ov97TbPMFzd5E34CTjTHS+nTUi5ahUKd3
6Xb45bCUIWwcUIaJ5kNc0tro5u8WUNqh46RHzbu5TmmrO2Xjcr3r2eRu7eraV8gcnSWWc18ptZNK
+txEZiOqOWWmjgpAfCbpBSFEWZ2SIWksKMvsey7ulP7ZAtHIo3G1fKGSih85+mBbDWxDn3eAxgU2
AorZh/pF33DntoeMMdz7Si93NNxEWGJWEhVGWjRGbAJYgXpp1DcvwioaceaGie4+cy+/PPxBa2dQ
psgpaq8fnzJE5ApeFj+j3L4tnyQgYJXl0mTL/hPNFLfdSN+Wo21OQIwvJ3pm04KLjSsPoL7XmTdu
a5CyDSW6M7CmdefVdSfQzEHJqK9ZZTpVSSe5fjwnD0KPqAaQM60+g8AYBIrG9fN+7F7PxFejHQIA
zR48F1k9LaPVDZCNtkJz4pIBV9K110F9RMFYk9tBG+HAvzVucmY64LK38Bw4pu41YItMBUf32QsN
Ld/NuDxfBLIMvY8GfMFxDO4SD8Bdzy0RGdq++WyikW8kX/XHzZ6i+H2iNB+su1vYwZWPUVBtkCzp
NweIKXmdNegk3SF7tA05Ql+ENtAOjigdnJ64Vzw4+5h8Blj1zklR9tOc0UtpaCJHgpPiTQQ27+Tu
9ABMO3pn1XI6Q+b1FFNyLpCEVN4HxEMtr5oeAt10/aqjlOIjj6tLQ4n2mlgvGBUnLw6f1r1TOqIw
a74UarrCGRfbmPy33mkY0gS6xyvGFOttNsP1QfvMGcUbHB7zU87xSITB7HX5neD9X5y0gc9V1871
vwLGiCbd5UQarZ8ICy7dNqmnFMhDz2rWnxwbVf+TcYDhH9G+B4jHv/IMqlk7l1QBlOUfpwZk4jBH
FE9yIDfTMZlD0nXnjmwKc4to5zX5TBswprk5QxfOTkWiwWIjtJzNVOH7IiLlgYXBfn11k2Erks1g
H4OA5GKUUVgLDTZw2s2bzq6CJ89ehi8KczumK+frL+qW15c6DE7lc19p8xuX8FPcpgVW9Y8wpBM8
QYR+fKu+9dsFn1RuiOhY6EInm7/13/N8blDrVehu2u9uNvh9H59nfZsE/QmFncncVHUCvjBed741
kAJnindmwEViMAOLphkPFLK6f+5IDZ4IzBwLpoMbI8TYNUTXtWegCHfrjDugE1xsyo4AGCj8BYu4
IwPJnGa0y6t2TjalSWo9eYSXZIBd4rUhvu5a03OfcsLlGNEUjFmXy6Hmcg3g4azs+EApVDF3RdrP
tc1tXixpqgdz9frCGr2KNk3woUI6qMt7Q79vI8gC27FOzbphDsHiQ7V3AFDFQu8iLh3O8NA5+tcN
WlXrA+YCwAXiQuYQQLX5noBTPx+rBFeb7uhLHgQLsfVNl7L1TgomcSbqtB+60Mav22Q0Hx4V03sO
7P7U/NSS6Ur/wKquOEW4LqBduMFM+YQ+17evorfZJITk88CAVv8yXeQ0VoyWHwgT8l63s1z0mtvA
IK6Iw7maPogNVtjYHi/TeX5Wf9MF/0Q5ksHUTl6kHIu3y0u0VpVPgakzjGxoQ2Kt1A0kgpcayAkH
p4HTWk4RT7Xnw4HfbZvlkGl1uYu+FBsLk4RgE0fqNEYGeM+9lOTdTDDjkVKwAhQhXjkWSn8pi1zc
wG0yvEVTLRUkbdwZfMDwn+eC0IDuNsmI0UbNWRKFotyFymw2l0YBL4gkDOLFc7w3N+Uao+RrO6Qt
DoAn0d4cGvQEFMDKpVhWilscIgi4oA/JGcglR0FMAQrpzh3QLlJVzIczPjtPvWrZxMKd+9VQMK1u
BEzxeosNkxc291l3Gfx1E5MBvHNlp35nwDEP9KI89i01SP+0a/L/jul1BIVhOORw0Shvok01Hf0+
ThFIJazuHPsQwqhjOZgZpHns80iQ03ShB/ksBmSS7e4tlMo+XcQYI5BIZOGb0OYI43Hh9ONpDSSb
OQaZ0WF9UUfHqJizSsxrDVe4ffvI0/s8LIGHioC1YGFJGNh3iinyqb5ia06R/UidV+ugNx0ND9qT
8newNj6YeGi2DhaB0rUPOG499uq5PqVUK8+3SEtuXcNpeJwRKXW8VGBMFKHPWdmAZLlpPzFNbHpS
4zSaVZlPOVUtqeF6Bga80BxWAlQWPJR7B6J0oiJS18j8u70ZepT0jpE594/L+xiPXGiV+um8pre1
yrr9QsTjGpp4ZyD03v3vSbpGIbrzsHY1jnt8TAlNsKt34oWkCbsQugykBoQZL4Btxyg5l1kl8d4y
7IZ+QzPjqoR1GpzSUDr1mhhaxOzElCeihpwbMQviMRbKOj/GfL+hMBbJn4Fxy5Y2GAnWc+4oP7cK
rfJnM1rX3ogFgrbM5bx3WX3vRESgWCrb2qVClUMUqECIqcdppBJ3mEyQ9kR/FQM+n76J7gX2U5RQ
fuQ/ZPv0NuFpv5A+b6KPg1gHcApMFbPuPQvy9xZL/X341XC6jb0W0CYVtQr0xcd1FwhYBpXgB+Bm
NVIkE2PO9z/92p9Gn924Q8LUfHxe/ZuoBrpXP0cUZVXu6NTLCpSnjQcV8BvJ/GDS0RmaiFCUVYtI
VHO12ANgNUdhjGGXtoJmiRFLiPdJ6ArR+qwGWM6d4e/btbxaEcqFsaGw7yDr6+aX9azpDqKBBgEP
2vDn8hYm2lJhuiVrQXEGNFg001+jGYaxco1kqEP1QSlT4VFGbI+Ddg+H/m4BozFgx+UPVSF1f/sQ
1aUk0LGcqhdja63Q4jQ04qljRqRYfTa43TFAzh/nodSODVZclQr0/anIJ+zWFtXUMTfBlwaBxQWS
oOL8thibUn/YkNQr1HY6iNOUnsL4Vmh3kDIvBud4wds3rnJ1EdMETRI+VzlDN4ypQeDUqk+4DtI/
ypYXQoQrfYv0M8o9esu5I5qgmOZ7q74CY9N2o0a6XUo+5+1guL8v6sdUjbYtfiCgn6vx2d0hiWph
OJj5VHItZ2OmO1S6XVdiNAw0JehHvd1A+o4WD+gqSw+a451pgmNkzDOT3doZ+wKW5CGwfQ2pb4tv
Ducoo3J2471yXyfmMolE3PpF6j8/P9rgyCX5+K7e09cgF/nvMOUO86Mj47zgDtemYqsg46/Vw/iF
Mn6qDpMsFtm/FD0kHWNWKlu2R3gIqo0dkbuW3PpMKJ+flMWqDt0nwAtpvvE04vHWFxK9s/G5uSTU
Y2fEOtY+P9e7dEtl2tNk/3ZULBno7JB4wAU+8vIIig5KmnkK3oEc+eCQNnmlgs5xU59x7H2whOjL
dIMPHKkquojctyKhAqKRUTa0ISox/uQ6UkEvZwdZQfrVWm5Xu7EuLDUYxJ4sZ0jHgZtW3Bj8lUiK
5jJ4uM/vtwRKBouHGhimD3Ohrc3dCOwF/MkbsVqCZ8EDKTaEuxO4o5J4RHtvfqeV016bYl1G7piY
11I8LiWnOK1gMc8Iyq122DKU9jdNphgEeEf3x1aLJsmlmI9w76SQpSaw+Tam82+P2z+KJ59gSh35
z1tnBiHasV/AIsYa/JnrLU8c4Przsf9QL/j6wF5rtTgaqzl0C5IiO1vi7AUI3PkIgtvOPt4VrxH4
uMHYbfDvlbegbJG5K8Bf4Dw3BxQZlRIx7JzPOK2KBa+eR+cXDzFnsFZMyMx7/T2cotrGppXOu9IF
QGKAwtMH20LpsWqBHTgXWjBTSg7WA1h5NP+Zc/vUbk0o7YH3p6zntfu39YKwmJZ43+3zIt3Wibs4
s9RkAmwl0KSgvrghW0N551iag/lIwacDVDCeoA6jACKQwPDLpwPCJw38f91qfXxc1+uxu8bquKVQ
A/yPN3nu8CNaUgOYwV1JWeFicf8+jRmV5CzOpLSR5kLABITTX2uXvbPdligLlKDNT/hNgGEkOBxa
R/yWkCtcaZBf7pb9Z6eP/Y/lal9SixVzAnMbrMkbuM1eufezpQT6S/0/yAAXG7yY4if4A0axp/fI
dpvrMe68kjMuPC79J5cJpgV1jhNE5KcmB6EgLTFfMz3uAT7hyE++uTnro/m216wQrOdzTMLym4rN
Jr1gFHipQObc9zhTbHMyVa5LPXGG4puKfIp6zvrsgQzuciB2K3Ip/T2aN4FR7enafwHoJ1w8iF7i
njHABS8R+oy/xAAI+ly7CnKCEwb/0ZUVkFU2zjTy2+lXQ2JIAaDNAKsWwWZSFh091wVsK3cbxa5h
SD84u7JHBchedkYqdqqeEjWxw37WXN4fBAEAvj6HVSNT1dEMJaLdfWJx4VQAqIWM/V/++pCUvjL7
xTYyk2OeSPtEXNPWKBpKUi09vSOtJeLhftx63jpjRnnfJjneZD7yLQv8IVc3rMzcz7Fzn6zFeix+
dHK9KZ5lgpEB2G8iJWKxfBgL5Kux6/u3mU/+WivJS37LF7lgS1JbjCt7Lkm0e+L67s96G9w8dDz6
C62LYvIbmjaw2xQPVsX6KmHu3YBB16Plj1V7xtsdLiEt7b9UHP150gviAjIua6GCcrrld36Cx+98
Y0Tm7sPdq6yNHJXYu3R0HdMLbxQrSL2yZjFShI4zd0YBofygb/UsDyXdaMImrvaImPBQ2FyngGTn
WsGypownEgv0VjQEeNExUZ+lfuJxOmFkY77CUEgXKQAc1HffLSt33BI4PwLzuXHt36/ou/BOYfa7
gR23yNeJEGqk2lSYYjReKeQCjT1olZ1EJM/PQEpkXu443MTvZbLnHp6Nwhqi0v4Faozf9lRVnXhI
VCrOaAd5JqYf8Ta43+bli1aNaKLiA76SBNWIxLgV7bgqnNKjSEMznK5/N7i3nA/SSVZ9Ki9evCW4
T25c4A+bLrv5a+KgzIHrk9y+ysEnHHi/32wQzqOF2qN9sb7wrWC27qRle6JHAmggId6fbLYWgcUD
JTT/pTIMDbWw87F3BWjvx1hMRyMnqvnOYBWEjsUOyCdT8IrZq1rONtURk4xLCBuS+OVt6y4TjEPN
gld1ZU4MBRJ4y5hyxldQ4tKYnAjPlWIxE7kyf0WAtHykZL0R4TU7/MtKIjyPhgYNNPqzw7CGUAP1
VgV8CeJFj/8QQajNRzHPra8XTGgQCulTYYyi4C0oB6O9vnzpgXbpdhBI6EJupOnQ3PL2EJ31AUWc
DutDFZut9GxGidlhhOS8KzDU293H/fjSS9zOLnVAQYQ8AZel29g/lfPzRz4BesAHwjkGecnsAU7J
8wBmbdLItBVkFTYyyexH31dY5yzTzmfNTndf05Zvse4W9bpe0wl8FYj5YV/6eRvErNSAGtTSUAjz
B2EcEzMp/19KBE88o2O2E+d8VnamTwSTiwYjzFJ3TC5sBa2Hy182CFtcPVg6F3KOVWBtE8N/P+fY
0n/fXG34W3Lx3Fe7TTUzt1zHjOIhjw0XFlGhTx6k1NO3cB6kr/HxoNnw4iuhBpjymdLqgRHUgNJ8
nexDP/w9ZbFNEc1ROjoxldhhtp+wYL7IOgClU06PkLj9jSp65xnoBNowvQ5zqDRUkp0clmFPxBC/
5sDL2bomx/iUbuPJLUxRzIQ3mdufAkXE25Swvmuy7qQ3C6UcuSCf6y14QZO9UdbBgMcTk7zF/ucW
9N4tlH2DrR+QrNbB25UzaOkYQA059NEEgEWTgdn/E4nfUDzYz2AVjslSWZ0Phw+OL0AtDonWQzID
UD780TfEgIoWVso1YQ2A/UQxazJkWZYj1Wswyfzxm2cSkfrNbg5AWdBXkcgFEvP1hjYer5j9TLYm
LnlK1tCaqNsX8yV9WhOSzZbpZTzXFwOMjbSkJj3M8zRCStNtgMJGBJcpv/oSOz7FPyP2XH6OS6oY
AX9fybJGpoSOqmM2Jx2v3c1V9miGDcrZCeKYReITxiD3K85LdtrhAwDSeyQKwzQ8YP3c6/NPWiWt
QHHqBTA7LkSVhcLZhB6MpSHeswOyGr4ADmbg8QHDer0X4wu7BG/4zPgbzQwBfwWyh4DTk5kXsO6h
ZBX/MYryYquZzfBwbk7h51yUgMwECtghncwk2SgBx5HidJNywfAoB1uc/f0igj3ZxuuvbPK9I8oQ
QVrpnZJ1i2YART5Xn7kBUMqX8ZIKmvExfLjSzjHa6T7ytRaJo5wAWF3zb+zuK+wiEegmZn+0m51s
7FlHAEG4q1Sm/aFwOtFIfUYMDVEIp9eWKhJdtnSNegpFkPTWKOEQ8uirOFa4HRWbj3+4poadSetP
fn2gjcfWsqiuuBIWH2IjyHLwIVNNmjVgv+ZnRAFGC/wuvVZhZMZ72vC6Fw1EmFw4hFNOPqInNqXx
WoPJ4wqmeMIAOdb4tuf0oPvEbSRlYCx6Y4LiL5u/0eQJ/lmKDQgB9QtQBy+6yuS8E4xIYTnkwxWz
qLdldxhaeDb5LAvup0nGOYcI4klMLDku++c+X4H3zMZriYrfeUdgd3isHiTAkyyCNQyp4hj5L+a9
Mcvo36d1pc53dqlX1dwWkkH5fxzfzCRviknTxIgUc5MaloCYeApupQFHPxEkgW6Jl7WB0Rztbwc6
Dyrb0RSSl25gPH0ZrvZyk7/GZJM6Ub7pxmGCKGE8vTNeilLkrxbpb7+/5Wu9cOLXNH4sUm+EWDVA
9WaC5QwuEZUGCzgmkkWZ6jAJf7fcoevlqqvzg3rhC/U3jHZDrTTecEM9yTLzrS99BuLA26lzl9f7
qfcakLwqEJhiY+OU4KzKSuagaix7ZHiARJxkVP8kOAmLSR7QcWCntzVJd5Gfz5jioX9XhyFSLXrT
isA2MSRz4XnIC2LJecz8qGxOYuOA0d0EHhM9+VWhO+EenIKZxJPxcmCEKphKtUpwbkLYMJUV5Ho8
l5Ubx/0MRuXzl9LBTnAn9eLDr2VF1pujazPOOF4f8rDiSe/KuJFxy8QDbpRF3DHDBi8QcGRRitjw
MKrdh5u62vTMlykds/JKrvLKe7azgXZ4FgiR0mNMtp7T/kfSmXUpii1R+Be5FgoIvjKDgIqzLy6n
kkFFxfnX9xfZt29Vd1VmqsA5cSJ27L1jd8OahgPbwFDCbt2c9oKmBqdbj3qA9tGsARiaqdqs83Hu
S3gBOOArtLVZg8gAoRtcxMYH+Da372e79wMq6QuOsGuyDmrQa1Cs8AVKOAQvuV/hGEpHtGYZYFmB
FIr+O2qHPe5FmK3hK4Dbe3/NuCvAQM42kr17cqI7GgHRcfVvoEFsv7t9rJFPL59zdD1DnpPvLns+
Bpjqj6PxHxnWL4TrokFW1YIGgVVpdU28FyiSke2/0D74pBgdgDBMLjPS2/vLozcCUsUlHRHa/IaU
9O026uYO5aWnPKfNJVXvrt6GFtkaFciIv2Ra91NmduhF2Oc+r/c0vOszYZkd9RDcj5MRPAckgAcK
gb6Bf7b/7YHI8IQ7NBkiEfRhIFGt3MknNBSuROO3WwV0jHCpQlgEZ5G5xp1+Sw0/c4PckAOMzQBw
tjWHuO0ZevhmuFZ051KYRvt7RiZ4iUVr9o1wYnNTwg/jaW5Ba3zZ42o41xu36sPJe23N+P61gRco
aqq39YFIycBWXFLxc+NV/ft6wgKjzFGBxpng0KG6KTvTJz5KZAdvTOvs5hVe6kAvvOPVM/dUWDrz
ZxZXWvkQy3MbOpB5HzRPHi4eJFgKoV4gBUBUjYFhG1gCak2e4gFBrwyvDiLoiK/kN+e9ITVv/E6x
O9LnYkT4w8+xXaY0Y8Zjn4rq1zcylYRRsV8k3M+QPoKyRwoCJAMBCZpiFWkHU5MijWINzKl99fmw
9Ssw3nG3nkK7620+WEd2nWU1PRJBAPsgGVY0BLz3bUrr4lLZIZS609pu6dGlbT+fTlmHj3NCF/zM
TN/0c5yW3vqUVZ+I9ka7jZQFclF71R3q8+7mNqLHYyAoBNBJLq0+KAt/InJUTHAC0GHcJa4rV6fV
5uajHX7+IO3YIGs0c6xyp+N4XycsC3u974QUYJi3OHBM4P8hH8DW6xKqQg9sWfcxLvlkagr52tfd
fkmrh1+MPo8yide9LwhM/87/Pgt6TcfsnCbYR8IK8+D/twYrD7xhDVWrMdwvT5S7x8DtCRNgl2ZI
e99dozyiU0DVh5UBH2Y4/9j+8FAla+gbjNqDrEeLaWxkfE6B1aAxonqMPuPPpCPyIvAuELc1uYXp
Gzs0nPHNhZc/gBwOje4tZgVvqgIl7SdOEiLWCT0m430jiICgOqIGoi0NIsEfnn4z+lDRFU7DMK5t
G9obvEfI01BEoEO4CEGzNdTiCXdScb+zM9g3Y+yd6/6ZDcLnQRTSUBMnYlX9Tl8DRu2KsCfdNn5F
2Id44NbTdr8cV/zHgeVogV52h6h7ehCS/GLEJFkQpG544a+XAppc5yV9P2wvQ39o2VcrjsHT2v6c
gzA6bTo74UPBc7PLQTloXaNwUhxMpARp450RI4ffQbPUJrCflH0XLnxuXwNmcXzpce4NdAhceYtK
IH1E8OwYOjp677Txh6IahrcDuwNmbD5rreoYTV73b9rnIzoc8CjKMp+aP+StzBhxX3KdGzB72QY1
o25lbC5LrIfK0e+pVDQs3QvALJSu88vtOrC3ehvmEIoED2Yd8CufmeKxHLRNL2Okca/E9gYTJZBK
/1AxuDSBs5tB7nKONEPjCXfvYx1U4XDtrjh224frvENng1vsA8PZ9RQ0HTfcNavpxvRMB+Bc1Vnp
lZ9hWagNTSc7T8PCvSGphS8WZn65vcI3u26zoTbx558IIAkDhK61dBtHaXmCw10t3LA7WKXjhriL
YwwEGYnbRDfTP+MdgKp20WH0l3uZEYtn5PQ6ibgnk5i6Y/yLxDuR4DWfr4M2+jGh1Jchi1XEJwYH
U+I9R1uofQzdAWAcF9b7MDH6YDDwuXOkowEb+m0yxIYyze7QQHKIA5RaKlk1nTbhuArnVBOftXMm
TumYj0n3kS2dKLV3eGwrupPO+hNltdh6XrEjdR7bV7+lsX4K04UNpzva8TBRkZSy3KEAvSoeBF5O
N7/KA+n5UuWCdjH4jkRgIvVkiNgtbkf6aHhzTjQ95ZUNLWCPhAfm0QqJ1tbGGFF4h1zAUVh7sAMw
X1WcBidZJGTJASIn75NkYaiCyuHyJ20qduaWZiiNygAW96sPk5nFClNLTCs1dk6JO201zbAkutk6
jQfcxOytxDADFPigZsQ/8gCguMEQ5R5UGNSHXM9tRC9oNlh1sG0RIfnt4qNkWkecmfCC6er9LJqE
N3ivBGZKc+ZonO1QPOcnT0VcxKB3YikxXmC9u51kreyMpFSgadjZB/MdtWwBNnU709P3xT5kBqsb
mfXbRn96nJqX+AD5nNNpK/NHAMFKOELeTfU7tz6j20fgf2wdYAOT38KwO0Tsd7gGV3fIcN+Db9hx
FzuKKCK/Zmxn6poDbfFxq+F9Jlb28ROdae7EYJV+47A4d53JJzNcrfA7S5yzwHnoEJSOmAN7bWeL
czX9crEGCw8ECQyhjq6As+05czTgvg5hwe4UdI9/Mw6Pljk8ZN09mB4VGgHqY71Ll6eYVSvcfrj/
8K4Fx7MG1+F2MplYmXVzxMErpmFJpqRQJhvu42jtuC8lD5/HxI/XPhElhDm7tgt7qI/i5Y1XMYeA
8o7h7txzbA11APDah2lc4VkMO7K1LQAtSGx8NvJl+6DTYhPFjMHOv72IDuulRNIROP2WaQ5vlycG
/IOR1Gr1zC6OTlsW194mZ4/QmD95JQJ4l2wYcbMdhsXU9+Vgj0D/uw7qSn5L/Llh2N0bIPfaGxZ+
zSdvg3VTkOKm9E0HKN8x6u35BcEML/g/L48Ej2kODmyP7QTbupsd5uPsvm2RtvAoXqDDLOdO2zuO
nm+Q8k8AUk6AftGYAUtrUrbUGb7ONzhCwu+TY/AkYRMxq/3mEHY6C/QJkDLtDUY7oxTl95/bzRz9
GB0HM8VQ/EmLAwy7YPgN2V7aJsPG6WcWz0HaIUwzhu2v90BWMiEL77Ss0OchqD5JfXgTNG4tvyGJ
btHECpfLVN9sVPvttGSazw2nL0oQElAzMhEDMSQqbvXI4o5whW1j98ZNmKtHEN9DZQIjCGo7Mau3
qNPkutw2qy3VBI+obXL0mhs1hq5swxeCpm8NsJiGIcY9grtuOlczgCNHE/lq36FC+6QnRUprPOSt
YDEWzIF4N4AHMMVQbTIOxyYUatUcIkuDEaZC7lLQKLkTWTnUYS7U9kUDe6vrmK5UPW1B9MKI69vG
fzxGigAjmqwYSu6o6zDwfEmEEq1A/peBHDiPKBOr5Ekzm3MlryY6aqXceRUkO1nPzfzn07qc/S5n
vH0ynMY5/XtqAAHXEYsIEiVR3PqV4RwZTePo/le150rbMUwYyximN94Sqp4zp67FSdtiCCxHUhwj
TV6q9m+GbZ+KM1D0i4rYmOLNOnsuEQkXyTkRGjEMYBovcwoO2uHYfckVlwNyHFqrLwT0lrImfiOi
o+AsOY9JLdo0ay79JzWvoyxb9kmWJf3M3gQZFfJ2Ee/Y9Yo5AEdLh/Yo/74lE+xgHJq0/iAHKhaz
b5glFY8JcCR5dRwdrbWzuuw7qIPNA285JS0MPUoNsv1DRq+WqpSk6+++jpn9LBZDRKmnIRuYwpdA
1Ff7UJ3FsLPNcDJUxVfCZTh5csJDj0YS6TZHjwalifT3nXIkSV/pM6d1cO85GaGMkAZBhw4N8R+7
sz0kIaa+tmDRMEmHvgM+nxAyrWrEYenmCwaXueyF8NFbVqb7d/pOEAmOsJYkc+bgFavjE71aGnXZ
BUDcNrIikQ7ecSRCpFb6EPz04x8Oxyh3buiLOKhlE1DbNprXUUbsBxHFSoMOdniT0Wr5TtFV9Jsp
ua2Pgx7Q1uQ3+cXo6ZFgiij7rAHxNOf+j7oFsWwNquZS+VJDrgg7LP11qkU0hp+uASzkU3gm3bOz
rQKOR8xk+XWzaVoBWRCY6P+wY0znL9t4okZ0tBJa1iO+4wGPI7pz7HfAlDmGEA9beoBkgOYhP6wR
9hF0WqGw1Bmuha/JoELXb4PM4B7L3fZwDln/26JyvnHfS5qar/7h0afLLM8BgSs5QMVyMvEcfHLz
OjobrZx3YVRzQ01xF59MtjjwMozVzh8uiQvG2Ri7nZBRpMPDY7A1UDPIvLZ7R8yKOZBVzX7+w6gd
opxb4t8ivRSguj/nENoECHoFuh2csJGaMejn3w+7ZHH0bVzkNYt6Q+flOwMUzMg7bHRikyMSUU4D
HkZUBJJlYdQCml2GX4GPE3TfK0x/N5J9fTz5uynYNsNv4tusRchbKbwa5S2MMrIwsjkGWKf3GIE2
MQpqFU0/Xwepgx4CiSWlnCY+kY8wzghTEAGWQ1zOybP8Uhz6g9wrkDacJZnCIo5O/jHizOETTnOP
Y4RCWSqGtcNUYz537q1DGGsy6BDlzeDFqTJgC3PEVSu+hj2EZF0IFyzygHJ8o778MJOunq6XREVw
1bEMnaXoIBvvn8blgBm1VktyL5dePBqsW/Li1Gvjh2MVmVzcYBtmfAtjBFg+aXcpn6MtJ16P1miY
UaK8Pb/HPlmTbsJsuJFU7YacSg3bz3l7a+/mHDCDyY4H9Wgpy0dwZSytnHOnrbJ8URexToaoow9d
LDK0UCMx+aUve+2hbyPJHCpjkkNS2Gkv4044YF6GXdPAIQV3CzYtvBvG8kJ5OOOSwu2qcGk9U+NL
uDkzNuoYSbcDm3tPdHRSgmpLRnRs73OpDYjaT4NjZHBy/krAACerrn123+zZMx78tJLMpOOLiv3n
qcweNLBY/jgcS9wcvs6/ySnFrFoekrVNVMCRDWsQAP1NCkoetnKCaRRdmYY17dKJ2gOUSsPrbyH7
XAikxIbqUyIUZGkKHClsDjSSNOdydU/zo38PLnOqpOy7P+LZ5/GlxiHxdgxOl8ZDYOfsXljMn+O2
b44xeZt/6LLf3ben7MzBGcxlwxnkvdzv4k5agMVwd5ejasJIFW69hcXbUsx+0TIayZz0yu7ibI/N
Yiz/3Y5ImhEwPlxIE78IT7jT7OHmaYFnHbqdKw0GFUF1z9+kaLxQUjrfHuwGjjxeB/cQa/2EueLK
grgjW7KfTr3Gco/Voex+vOKXb1mu6eMpVDsmeJDFgAEmU6lpG17fY2AQdGDdojsCnVeg887exEzF
7kZs/N6gomn0iouMf49ag86/e9zMZPP1xvRnTiF87ck1hu1tLKCn2veJKAippEDMYZslotl72zh6
81DzjtWFPYrk0GRST3qCVcXRyKyp1pjerrce3eNio+5oNZDiDJ6u1HcvplkdU6wdBowTAdHHNqGZ
FRk9+s2HVfKKGenrkssSLt31kuPL7toDQBbalS8Pd5CYMtaZvRmbTS/A1WmfGWMaztaeBvB1+m/U
B6nBh5SCCONd1IEBJi1vDDMxTKOVwddaVsKEoiQ7cC+S3uooWT3b5GfBCOZ7EZBBrxWPZvpxEMxZ
eEBkNvQ9ydYGREhEJ/Sv2qGSXQXP7rc86VHN4L+ns/6FOgTp61j8MidoKHAwnbaGeAOB8R1K2HPT
5/yU6Gj35u2Xu3ZLH78Sv5sxTnpPX0E033XAtCq65dqoN5aWbhc8j5sMw3Z2DVfiPl1OeuylwRtT
JE5Mw5rhpVfyifso1Aiv0r2kxTm6wYWhRfq3bbAlG9D1huzwcTzSfozVn3gVtJe5r6W4lPNcVXp0
Pai2tIfVUEsprRkf3XWLuck8BnsPFT6TgTmVg/8mk2ccJk1BorJ4pRneEkPsnagt/TI2p02k0hXh
7TijS763npsu1vwOwFv/AT140SFe7jvpF1mS29CmpSc0zCE50hkC+aO/9i9niByNtxAK+HQswqKT
zy+7THQmXHeyS8kHaIe6U/f3eULvSN+3Yi1Thw2tFXqws9HZqZ0zP9dzeAtMloYl4AVdCj7xfv8Z
QkYg5WBUUYVwiO4rwZNq9i1N7wszS+w2bh0vZuX+xns8x9jywizopvWWed8TlVnYvcCcnhbPSFvd
XOZiU9dAJxkwBAJfTwIHinZ9V5GDrNk1kuaD/NGXNSOyeGYuXLzXvk0EU3EiuwyMvhFortixPzgi
IVx7SPq3b2xpH+MHmTp1EknQsB1DM0/Fq+iCg5J8ewHkeh8LxHZLzX/wMDmCqBPWyyLC5V9snnBI
Ej/+X1xnrcXaL4dahLwfAhc/muJbRI+X41X3dI9SjQQIuglHGe/mAHA6+Ee7dURDnU1IbMA/Scav
QyrF4ubHFiXcQ8MjHY3W4YTrGel9EmB5BbUPOFKMyFy4kRP2c+GS/LgiZ4Tp7CNowjkHSGFLBevn
Y/kaTD8OY/JQVw4/mzEcvVQ01fegMzwI1sXBJCbEH9Itcq0bn4n3xZA7/MuE+44WacCxAEaJKDS3
QjBYEY+wcQbZQO6MajM6hZ3oC22iu5LD5Bpr7Aj+4cw60dN+u6CTUkdr9nZLgciYLZKTSLbUhKKB
LNwkb5OBOvnYXOL+1Z+cAEnoUnkFX5RoRTJIu5YyKrlN5QOTVZIIZHWSAYfshngy4S7vMO+AI+hl
D+8MmF9TQR9MUBUNtytOW0z3ZZY9SQknM+jPlBNX6gJSzIKTGRgE1n4ARVfuBlTC+WVe+WffdO7b
nruOr8Ex4Q6aTtdpXqQgOCW9GHyKBhZArxtqS2o1M7zM71uQDXKY3PltSZFIk35/7LTap8jhAvjV
JOcRxpjRyXv6GODh/NOFXnH1pBF9JQhhf869pgVqbX/ey8NtYIF3HxurxRIA/ihcSnieHJiae6QO
gQi3HQjQ9CGVNyNGH/0c1cNyIsAoJgR9AoOu0keM2n4GQYKj4hQCVJBSgqw/XYZgPrz9vuf8+0e7
CtlhMTjRhX3DuuCUpLGPmLMXOrnfBHdAXeJzG5oArK/g2sOsRh03vN4f6WKRh6Vqg0TkYY0LDM5O
zL5URshGHl4v2LeHGLnsVWAtKjgyEqmeSXgFmRxAYKDBHCo+k9upORz5+wvyXmw37Dff9fE0/8Ga
gjjvqWTEeMRsKP3/AsB9AozeByh34SIOSYdmax8T+LTLWKtudJrIQtu2rMtEmBXOOXthVC2hXtyP
lESNex4taJbIi3SNCQjYlPrcVYChfjHNRJdd8zQRZoOTS3lxw8l5T3hOsE81xH2P5MvGy4AT9Gsn
jxiWB/Y8AK9ol/awEhgvwMRIC4y15bJcyAZZdhRKWxoj8I+4pLXPWdzz4EDKxeqDxjWJfLRYrG4k
70H0gx0SM11M5zQRohVDLqFtBeJgq4/Feb0OHiyUNcMfYrDel4f3CnFY+cKPkTkhHw9arn3fQdFL
f/uuK/49NOGGQpxgLtrUCGkA/lEvCMXoEdxv1gOK/lslHw/uMg8aGw/GNBuOHK7kR1xO0F2xPP+9
FiJegL+zw9CQWpQGzobYxOJvuRMwWIKqiqVP29MiMjKCiFybcB+I73/kDQ4IHvNv0WZcW4Q71ylk
5kkD+4OxWTiYfQj83CZvJuFEPgsXbwO1s14MUiIZoEguxXC8T4w5JuVNhDQb+qI0+cCUT/QJZBoz
H8wWz17EJiG6AAZilGwyuIx8IsL1Xo+h4QW4LLrbMwcHcthIn4MOmGT1UvCIDBwFEzWT7lG60vsm
KP7/yWB0oPslgUvolUNDEV8oaifpEDAiWawzQAcccerL8Z27AXVQtQKYryVKBRJDMLKBmc/6krVG
nGKV1Qyakt4UfxKk/AlWXBLGSu+8Em4ri1ZeBo+DPugJywegVa5dLngrzo6EBKom5om85mRt/Ac9
C4LuCgDlDRmqSy4ruaE45vLzpVAlVfBtkdjLKYjXpLWFKIUVzoeHqgJ/FP02YR+/uR+TZtjFf1w3
iVPSJRDwQR7sC8YSWbFfTiCJMaNdYhXx3Q+91QyHYr4CPa7LzFODb+bpys//1XefsEmJXXLvOGBO
DJfkPp6QdSzg40M2+ttHsv+fG9XbajbDrmAjk+IirQlb1nYyaJLJtiejyd7o4Jl7Q+oDUI2lWW9Q
hout6qxnzxS1H5+VeMPEAhRstsnOfbClTHuENLxvQOxjG0IVA9yiySErJA+L2cc7hR+ctyQKy1l2
ooBdD6lt6fbgYMIdRESvuBRRth7LccdfqFTcQkVCOU0Ae3nfaM3IgEV73KVvqDMDMuSaGNAgY5lx
SoFEhQyuyKTTQhGgRNjtK19aL0dAPJCIuJyUQ5qPf7vZoK/zpa7rcfOZGz+oqTZmM7Ex5p8dYQj3
s0dc6kI8A8fGraQdt50jUJP9GL+nFydf9Ew8/QFeOI6Zv7Us+gUMDdK1lN1Cnz6pOfnZBZxOW4OY
bl88/relMStHleIKo67zTy5UDQaMJPrw2KUmICPjScKpQuVC8wrjqa60kJ7Z9zqs4MRzre/Z/WWv
Ps4vdx5XKsZ1onSitkeWXWAuu327F91dYXnfhXEertApLX8xsjTXnJ2W12UzGjDV2unznuL9RjeK
CoRwR9hnVk1vwTmwy/caax16Ct/CGp9dhrybc+VFOI47pGS9BdwYeITkgaiRXjGt2n+UZx3b/Kcy
sl6lglrsxVRQcGVx5mvtri+OHSH8gZKRe775lU++Nkl6eg/v4TVsU15EJoIzHjgarb/la0bdf23v
QvsmM3iZGS9Si8yF7fRj96HC8oDRNKgqGWt2Bt/+ET/i1k5fdKMik8a4glyQv4YCgYegLCiVrLJK
cdOAsdaDjSkkQsIWUqCPQz42a1NARlvKNHIml34QjWRANWwdCg6mtvd1Sc/QJBMduLW3VLbT2qdI
ZB3J+7XkQCOyHEdexZCJdgwGTMBrOwjsh6BS+fIVn2VRrUfyUZuNAa180xp0/QckSVINbPGuDGwU
njF3mQOZviwIgsUzb3HKwrIjL5nQ0Ua5+a+HfBJPEi4n56SQ+hSgEhk6plXWaV/0jf6W7h3HrpdI
bgmUuYIPchp2mS7+/3DaFUlkmCRMx973bfCGZYoJdm45o0RdYJa7xaON+FFZfWpiDMoXEILFAdla
OEE/ihjuBsRwDOOl5pnW0XYBI+zAcWjrB8Hmy5TBjQtTw6YzlpFoEWJoUyFpoOEaMZ4gvYXRNKAY
Y7LpiNZ3JKORFWo/2L3CYbnVh3UiyADjze5VrB4ZXZoiMCVK/OYQwG/nSCX5Bj4x+zXjUZfaJs/7
F/Les3c8ejQlTo9AUYK27sICyNHI1j6b8dkVOiglD1aqPJJPK2HtvmfnFNFtOiBHJ1V9IL/ohLvM
4/zuk3YB5lLbXx0VX0Lq9ZsMmXSEloqIefGc6Uf/ij00mwRIfT1Y+61BlVV5cnm4VMrGomIX5w6r
EKaSdDTJ81n0vC0QfM2cAjVC6JdT1/Nwl5B+/C0H5bxLVxcd6/w6fic5PUh8EIEy6PjDVKNEkplP
q1fMeURCqfjCgr+yVQT0+NpkFGPJBQ2O6l6bgK7vwJzDNW/NIcM3SEyElmJLoSGkT/lQgKjd0dO0
WeE1PrYwepnufZrAJqU+F7CQJKIedEd8X0Eug6Z/3JEMteO/4BY9rZ8RyksnGH+vV+QfxxlnVA9W
6xs/Q3PURrKPpR3MOEiLI3YuES9CYYp9cts/nVbIBs9VmO9NKnM1zvcwwPgRNgsdJFoWLwfAEgx2
tWLjcpYYqEEW18maGZxKUJ2jDmocW2HlL1WYjdew+gTflIdN5wM2XMZOWZ0v7FL6X+Jkf2z+4lE+
+exQud3+QRrtjn4IKgFwdAvTyx/P/jzjBuDgjER8fARv4tpDc4XgUgjDzLzA+Mb0yds7PgRTY4wA
/Ihd+mNnjE/xcXZ3KOfa0eub/o9mrRP0Bg2M4c8O70qxM72GZxxMIZEfpBUk1B6BdsWvtbZ/Oslz
EYEfV8l5CjOpOPBbB5wB1nZAFUbEP5D3vNCN0/e01ntUtl10edRneELP73OTAlWV/oqUbY85XmQd
MpTlh3734Ud8e/Xvcxok1VQnm5hq9JjNfZ08guNhPcRWmSYQPjqkcQUNXWbd/OWEzLUTxXcxykyH
TnjuXRG5TJlZCu+hnj7mN5GsoZp+kbZ9trAEmPvqIroiUWOw518JKTg51ULuteVrAr16npP0+wxc
ANIhExoCoDszigRh/7BjwOlLxgLDoPnMqcpJWzAn6YOKW7veXxeMBHPwUqwbsGuIPxJwMfyDu3D1
0WAGkJHXx2B9oRdcUdXqnSlZLsQYUkNt+Jnzws1U5mE++q30w7zUCLQiaaWSDFLQvkiHpaY/jl5b
VHxrOs+fACcNnhaujWJTpNcBfIzbdD3s1FTd9QhD+akqrCBIdFAVf4yehZeIQPsAQbKy13R4aGhN
3hlEUyTO9eiDnAaA5BZBsmqwGbh6tGCkXm/ffZp5NVYGpHkdjzl+qKGIDZQs1C0rNNVaHsDi6VCD
6XZFR5VHna1/7juj5/LAsOwy1NkqeDJTZHRH6i6HizpCRHtmkioLm5MDnlZgLlVySRC3TF2dn6Oj
ER7pINMfDcotMsqBscpb+GChpYfK1AP3XiiqY9y8J4LBk4vtnvpx37cQKl0PsyyrCCE2YLR1J8Kh
fQOPVHyMGx/tCFO9B0O8KfwWDP39JVB0PmLNpxdh08ZdQyaYNuCsD1u92rfFowivgCWgNxhf0hzz
rm45L+/W9W59lMiY1lfGW0IEDVoIpxssm+7euQN8faki3uyO1wUP5TpSfZrqGLTQyu2ckHLaHeqM
k4ff+jF3b8wX6WCPt1kPnpzAedBu2/R+jmnrHgJPv5zFjP8BVRHtqavqGRry4uzcc4iWVSrltuDP
WtIZCdo4k4ynJFX4/SWvBMAuf4/brzQTHpSSMBrd3rhqI6SC4y5B+eV0SeCQYVMJNa42eizUAXPv
BgqaMCMGcIdb17MggzMa4OhU/+4LYILP7tPj7PLuC7x43+BDqk9Fi/YPXmxuL2alPetCtqJ8Baus
ZxdEw/UEvXZ5D7Dpp3okdJ++Ka/0/IXGEyD2GzVwYKP32dXQG/Ft14R3vmMxcIHQ6j4WTFbq0ZD4
i33XBaT0G4+7F7XgY3JHkCGVER+gg+Hluc+48+MXFpsoyhm5ho4ezruWPMRIAoLsd/REcD+gEK7K
saLYbbBzgVLyGImsAzVf3/8hr89+Lzw6CqNAmHC6eIcfH98Fv4fXAn0LLN3Y8tbl7Ohg4HEdoi1k
qFyY91s+g0Ves9PFXe9+EBz8rsdB6zwH6369xLdOsT5Jm8fhGxjH2ffRaXSJ7j4TfYatUCwd8qg2
LW1bDZBc+61JabrQDWUI0BekGSkFVm90XRRr+vGj3Lr7F781HK3t2mV9+b1uYAw6uD/YFF8CN5cg
QmUyekKtBxxCQjVm9cC8B0m24bBujja9To8ZWszy81qOQO8/oG/UJ3+FVsmh+lZCHZNXMOLN0XS+
s0dcYEfNe3EkiygiDzsjpo/Anf31KGGqjb6O+EMiJzn0X+fqq3eZpzu/zHq/8AGvGlaxpTImiwfy
T/ffTj3Rvt4p/TqaJwMAtB38VHajGr/p/cHv87XJ1T36lwCCqOA656RV2nqbQt9AG2JQ1Tx9TNhg
ztKKBGC0dRfdgFXTjGd2lQv73O1aQrb7oPKssXDIGUK6rFCkrO6HGgMNzLG8+u0dmW9hIEi0z2/v
0vFK3Tl1RIJwvTELAuMPd50ab+tEOFw73Zuvk3Bs19kN2q3TCrvaQMeaonb+FbB0uemn5IJ3y9D4
MLgsOB0U0yvGSoC8RxoefLHjXdDNHLGiGpXJxTeguT2sUWF6nYD1+fWbm/vuY994Q5C36qFCxtkY
RUUPIOeLKhXY8ogTGHDFoTzgjdJd2xdmqpSAf/XLw4dM/vvoNHMcfEMaKsMGYJBS+eSrsE+5fw5D
OH+6rT6cK0Oa66i1v20/tacbbqnhcIN9zbN/27Y45FHayV+jKGzmWtO/4HkCOcivvctI6z8SDsTk
OcZzR4nzAMmoAsxs61FrdIIkj0Iit493R9mdcEkYVIw99XAwoClItG0lqv+hoydDKX7/EGoQWwzn
riRfxlaHeHdAfiGq0tiDKAVxsoUWCFjrASZP2qwxlapZUISE2uAyQ4vtQ5wIbZ647qvRevyz83Qp
DcWX20quj/g0e7mntOO1/GZSO6ZpVWgl6fyM8Zb2WPFBM+xY/5T+2VE/1h1kej8O4NKggQ03gR2Y
bmBHfxOmNS2GOU7vJ9qIf13XuyO8JzpEJ/fsNHvsbqyUtiZ90R8/jedP2T+3popmm1Q+xj43vGrZ
TAwCS2yTWDNc/Of2qhC9u/ZiMrunY5n+cC/4K3T8vD049Wx+tiogO5KJ4KrnfGZ64x33CtnBrk1L
M3dbd8vc4e8TLn8GXlbJ9+gzb6OGQztbL/SoGDK9XMndI6khU8LL4Dcr6Tq537gVNWEO8yJ6AKu6
2MNbt3CKya2rOCU+fY6KI1vWRuGcjinUJEmiQwcerIrV3R05Ml6ShCQ81fDMZuruxR9XHhPyAKEP
oJoEoNnjjUzsjpBVul8v0hSY2im6G5YW5BRox0L/J0VShfko0D4GxFZW2buuhQD8rvmHjBSItO1l
Df00DYh2J/tflM4PGSUm7f8D3RbK3P69BWXIBpij0QD2h+QSShVM8SrRhpqzu1gbzWNoHFUkvtN9
hgIyVvzt+IB0vp9e0nuRvCfTh084QHBnDBFSBGyzdx+DaeYdh7DTaX0RJlHH+YVXOWMuNprK01Ys
XNz8mjHwmPsdB4SAKI0pNv1wC1UGsI+PBJTn3iFOLEQkSC8gYAbE3ScDhIiBCaqkdYJmyySS3XAY
p73omlVLrOFwMVlioNjgtUD0YhOuIcoMmKhr8OywKsVlOXtPyiwPygzDFqIhInOyn66lMe+NKSR0
1Sya985ySoxNZbC9gXGNz1a9XtNqaJgY/9qNZmMntrymbTUyULyrLkdneMmOjVMN62O/WNYTpcy4
ScrZfvL/SarEqYZp6jvGYmS2URyWCaKls61iagX0FSE8CdnUd6ea9EYwvv0mhhnodyGpASI4yoKW
PaQ1ZkxSrl+gHz6d1C2DFEqn7suArKVJJDH8b+7oSAdT/YytmZ3Twlu0fGb0Ffuvw2lMqJEz95Ji
dWvxGQq7GLZIAOI0hpi4/ODc+qAIZm7X37eX9GscPToyqszjuzfnSRPr/85IbsjT/pGNmbuef5t0
GIxncDgZV7CC4x7x0qzrXWV0TngLMeb7J0a/y7ez1O13fFyehx0MAj5waS3ocx2qQeeaNpN7hsTw
kmqe4lSopYYKdysPMHjXeWzyWt+YdNNt9hI7b8M8eMKEvFq/TTPh+ws24kaJlRiLe2RkEFNnvdka
Lp7bib+hPu2aYBk6hHA/J5u2oiP5ycdW3rI2g4A5GEnbSxLHCbAyQD+Bl2Hwte7J+JEA5zntmeJM
9Y+1kWuB3NPn+jeaNktPtKIrJa0fbroBk3EhgnQtwy+DCz2JKrhvbr2wOXvXU/gwZT0ZG/hUuY8y
LLdEJT6ObNttjVK37d5PIZKnIBrTi3JGfSMmR9UHC2BcaQMbY8GGvAQWH0AwEPIimQUoA68+mkau
waFT0vI4t4J9adNiZ/tFafp2XPKfgDOdhefa0dmL2IIn12Y7/+wo6i3hpHQCO2WmZasLpeRkLcnQ
3MiOLvYo6H+zgLX1s4sKDWEQF2GcLvMgPUFjqeP5sD3CZOLhzsldyHy5ctx1IMTCsNR6ZBXC68dz
fjrs2U/dHrZmu3mbeZkygrFkp95H2mcMNwZ6f/r98ohh/D4xW358pt0mfACyXJxNpVqRprsnVrLG
c+Wi1Moaf6ZfIiicGtdOb5Nl3fOXWm2l7VmaMorzyqrFKAtLFvtGmyQo1kwgMIMek3JxwsBGMI5k
w+o6OVQ67bzs8sXos+e+htDJWIwATsynwOSDNQws9LM31w8LVpZhxAj1jvVF78o8WPuEw3HxGp/u
8U/4fHAnHY72qvCfyjjvBFF5gnAXEYXGDMZ72fnZSvV/zAkNi2GbRV8UbLecPNEpYGpByXW6TUBJ
zpHGzaNcaHmsUEkG8Kuiy/LvRpEBXuswSLlVzO/u3yxLFoePLQP0WyvuQnGiuRkyRFsoR7imUION
WFPnYdfrekfetO2yI7hMdGPOwx9/+8qWSiAYTYkKEGYhGPX8Lwsh3nGgGPTR22kB3wpdjW2kkjAa
9g8i7XvBAwwV7z6jJw0jqQ3Y5W7q/XNSD/E6yMRQhMnNU/ThIaUau/0cNighduVG8erwHMrwqlv4
jL9OM/m5Jpu+N/uG2JNm50k1XGPHSQhkomCQBx024Cmonb+RnIo1xrmMha8Pe8P/WDqvZlXRJQz/
IqoUFPGWnEQQ841l2AbMIij++vP0mnP2qT1Ta1ZSvtD9pl4hNenbbNSTnRce2CQPl1J9ysVN0REW
4QU5h745u3f3OdQjAi3kpVPpRh8fGzETN9go38GLZ/uyqDT9Oiuo8QltwAaNXRNFTv9DQEODx5s9
ptj5hXu5MsMw0c0Zx0/8DbvOy+Hw5ArgpAtv66/T5pTjwudb4n90+Nu/55zJlkJfAWZGp4S9nHs5
OwwbSfCtuAtBRZg8cXFUDv13EiJa/thrYvEIk6B44irl8+hy/ikBcRB0P8ydpHotwDs/YZSxaaQm
rGIMNcikEalbajDzZof065SxjjKtQsbWXz4cheKPXt4ijoyf9Ns/g8YuRgtKr3E9fa37uHVWw5ZL
1GtgmLyXL173Y6L6eMJpg+Tdwz7oSvgFcXs4xbn8qe+QyJqZSGZO/AHlcy8hQ2cdDlwe4C1ZzR8c
6x/oAN6bnncOHlcKzY9Nx8Cx1LJfXEekQvD5F19hxKTiaXuR1bF3fwx2tKX/EoMGIXgEkoxpTRac
bPSM1MM/PFZfpxteEgBd1mCf4pJ6LJKqk1hRSwaNfFhXKHM4GEZr1T2X3L69sOUuZsBnW8D0MPvQ
zk5ZRxQldj+V56+SUuyfGeOImGnRIsCKN5xo4slt8gEB04FYvU/U8FKrlNqAEQQz3TwxMxO1f8z2
k3geyfC5Wpu22PDRkVpMtz9Z3QGfSEzt2DDXvK/n+SV8ZHf3bb1Gss5VidGRQAF4Bq+mHNqVaXeN
1tft+NLCUjA+Bm+usQnTTLyXdwnZZdaKS/6Nmyh9T7vh+e38DItY9HXjat5Lzn6eIwV3GIYdP3/i
5OI8Wq34Ogb4UpP7nSjfN1GRPaywCSgM6Ch1gx3aP6AeVN11nUnve8O7cCT+weZsr1AqvWOdWbnu
Gbu1W9lGPuvSEFo6PknTq2xaDhZiGVfzh/Okgx9coadRUfYxCVOdovkXMeno5Z+t9rK5rLcFVdr7
aPHrKj+fpveI3YInTE81Xa/rpCPJKcXXJCeaTs3v76btT6g7T5F9XbAlVhGPrzXLO7jWTebkslkG
B/vL7Ks7Sz++MujFVIe4cNgjLZflmOA2n+DMK92wNxV7+nrFomnY+HnW71p0r7eOmXc2+WdILHdh
TogSNtuTs425Pay9hNJynRwQwvL0k5sTZvSfck6EAoJM2PAqgRSns+WHjMLlZbT3fSSPqHegwmih
WO8ZoMTddsIniAiDg7kv9Qisi52BO6GxV/OwHrEv3v+osYdZeLB9ggN6nHW+7k+oRDjcDXfCyUS2
S2eDudFF7uczujax6oTICeY4wYRQ2nzInoRdmE/VwfSFdykFgvoObzcSb1BAVBifGYdwQiVtlfev
edrcnssrvpkReo8nWozfF0c17pgUhdvJ9e9DLJWCBDAcYb8nBX16bVBOILWtsLBYh0dIGId0MNLJ
9HSnqzuHilCTmlOvDGXYCR9XqGCtiinEiG5kFNSBw/X9HTfsLYuJwP70IbH3rcavXeM7nB+SE/LF
2wr5+TG1kfcwN+Z3X6D54GAFZLo6394EmzZRE8+sl7/75vTX81CL4NpogNhIDzVfSA4/Zo0Wm6Rs
qK8OI4aA2O4cWYAEYKOG04oEZsJGXREc3eHkHZ5VZ/80OMxLQKnQWVDeHI428fnJ4pVAwTUMogW9
4gxhEyE/3BFovDMc5JyK7fs0SF6e89N2nREjzfvW+wNaJMu1h7LK9eWWSKgJksndneSEPywU7rDb
8mHtP/6b8C1LS9vBe0EuD9jq3yDWp09jSdQtyfks1c9bQs7rs+kTSLQH+dgJoqh+HaY5vc1+6rei
nOA0mukySHLuTlAhN4vkcQIQ6nZruVNHDCZ3tAUGmbQyI4HGHpUl6uueGFBYNUor9pXC3O9VH+nm
cfmYNCbAG+XrIBex9ac216Evt1R/wXrosT3JPEDeU5CBR7bxFbreJll5V7UdxpDz/FGFSsZFfhvk
nRlzwrukFAAKcwVruhXKpZEYRNHa69+aqqL42os2ZWinNsP2JG9tbt6eTZgXJtO7iVqmznHYkeyE
kPJrAhQCcfkI8Tk4k98yTMqrnGshjU1o+Pzu7wMQIbgM4CA7XEn9knva2/UDxmUCBZo3hES8CsKU
D0zfdDrcbdkxo+Q090qw330X9PQmwOgna5Ce7sh1+WCDN/fMPly2O+bf/Ko9QJiyyG7Z2V6/Lbop
8AUOM4Oi6Y3c20pCy+dlQFoqZNRketvZaWk2nRKNynjhg00y0hmXFkz+jlD3h7PLAKVDZtxNp10s
J1BfdS9gZ2eFdZ0VRJYAugWEszS2rC/gAroAEHda7UV0n2XgX+AG1pRMJhTPR4zT/PNJned0d6db
wG5n9nPhfUwyOVjAR1QiWUGiTPmP9EQMG0Dy/1o4tRh/V7XX5d3mRuQntFoO74TZXjw3nYYv1Htm
XuvWAzB5mT85J0oWAugQkeVmx28p9o/jZT7hoTYuEXA/4pixNDT3IWwpleA70XRqRg56rrkoo9Ky
VOizC6LtGICany+auU7NqfZN6485XQHcWUdtVgGvREhaKivrIxMmsl2e7/vfYwDG0IoumTorloxm
0UMAvaP36PLqSUpMb5OVoyedpPJ5CRHKXFRfF+oswg/cbgrGSASRw5I+AzQyudbTI6a9wBxQSetz
3MThGYzhO2WS6dk+58ygp67kd5m/GddBFsmuF6BHZp4DIyMYCEhpwbz08OdMTm7LpNZqKHBrJ8n1
2RF1cSYMfuWghKhJ3RY7/HONwOQzxetioksiwO7prWC1UUfe3M/JKhavtPWnIIWJSWH8ILzb7ism
KIVBGizg4QBZJfMBWx6MZ0Nz/++Nyi1GpD1ijQTyQm3mzmxeSyZNec2mj4LQKzJyytWNwZ7I9KhT
2r+l/kmfeYthGiyGsDHM8oFPz7xNqugHRGVfJhcr0r1yKpS18M9IiKYMcVxlqHvUl2krOTwsw+O1
/DQ9rOdPUcyLMpjZhm+KaAxEySvV4mfWjYmHq3hyxNBFxGt+JiiZ2c/LavJlzePfOzBYuYf7EJ0P
csjufIOUAyyIESRivbHGD6KV/CojVGFQE/VHrOtadDUbTNwYtRHdwXP/5tpW47cUgqfBbUS0HBQv
dJBsL9gTIcfF0owdZSnaKLGAy/CYLpK5P0Omtn1BngH7o+zOukOIF7XFBCsTNj1uQjTkRtK154gd
SxLCFb4Dog7UVRVnHEv6tBHt6cO7Dve7HboFI3sy7a1rwjxMkUZCSChDKH1Y+MFz/4XxvwUoZTys
a1PDeyC5xkaV6p7hEaJ3Sogr82XIMmm/4adr8jP4v8gJRSyDoiB7pYAFPfSn8oQYJlOFJMohBgMv
TSt+cIM8p0gr1IhmtVb38mKfGW8jXrD1Z70KGZLsH/oW8p4G3c5rDFeBcneII2B7WB+DI+avjMxu
TIMwgYUEmxBm1UG+LU4BjtHCUxNU9yy78dt983uqRK8h6/nxk1+2voT+qrcGf0HaGRkhaKRBecgV
5wgYHwSl88k3Ip3RWK2xWCBklFyM40KEwmek4eLSQvotQ2rw8ozeM3zkeN7hPgfKiA+zqaxHVCH0
T4j4ELlzb4Sq2NKwF/YdI4WoP3sG8GpwyEjMOKCCfvngp/iYzoOTp9IiEHh9pqN62lpWI5wlZnPL
1YzxhkbGoaKFR0m9Jz1z5f6ot4nNLG1128w7wy+8Hj3K2+kOSNR17px5l+iMy9vzvAXNIvkTGtGO
4tJ8wFMsVguSY58yWlc4/q6B7ewJvayq0fkbiMKkNRHZAZp5dyClnTsXJVOfoRbI34ifQKyPNPA2
lnFeX5v7A9VYHb9iNWwBciKz6qHJQJuohjqnjXB4eCISxb0TnVXzh2GVyYrlqOSyENGeIHpH7iTz
UhRKPCWuCBLiyQJCEL1mOH8SaotC7UdGyBJhwgbgPuzNl/j++XkIxxDwofHG3c9LxKQ26EVoCm3g
a2JaSSaLXqkMaT26br2BO2/zaqCPOeLY6wEBeF8En6DcAQPF3vRSBxMtUCaS6j4hslhg+b/nzVYk
bcwAuDkCN/fJ+AoCzlsM1Qzj4wJWJmjd/SOSXiT1/4Ihdhc7YmwPzL01pgP5N4pIOEQrSQzjMSPy
OeJSQ6+L8HuI2nCsxCQnzdSRkfQWjJPxT8OXp89gpzzYKTihcmXfJgpTYAtHukTKKJ+mAyTuMISE
tA77N29wK1GYeAtqhKhRJCoMhkN1gj0kUPLe9n5FMRI8iAUOkebhhmv7eAglxYRcnmmXUUUNKkeZ
YKvkJbjkn0SH0/VW+iIBghJE8IfibytiXbTGMaMWGENJ6DTqt860hXxUOyGkBLHN1IZID1um8Epi
hpqtsDWRsBUd6F62+oTgbcofunz+2R0LvoAQvPT5a74cjN8zyaPZvHOMqj5xgXZ/S14gNstXyi9t
EKPECBpmknMfZgU2QLLgh5f8QLQv4Tw2g5u9CuXvb6NFiEXcc1hgW/kHl+iO8AorqGPSq7fC6QLT
8QWkQjtyYB9erRTCyvvPgIiPU9I4LhhjRU/HUOHRO22rqHlvw+uHqMXO4h3hDBlqM83vzcpsfEX7
DiPoMaE0IvwVjA/vZY/qhIFbknNR2I8cU+C2dUaWV8msYpRhz7UuLLkYXmp7NRBX2i0ogsuYTDG8
9VDiqP4QmordQbcZii2CdwaLiWNWjmNOv1DOsEusUAMg6jAyEfOJSUdiGn943dAmdrjKD9g4Ualw
w38DMrHi66iZdvaYUizCSk7YAK3CkOPsD3rrcRYpyXXQ9oG43VV4HYklvy9SzOTJr/4kxfgcNpM+
7pKJOkHnXY5O/olIDDFmg+cnUI5ywNGG37fa4OGvfN3uM8zr4KmM8v53/oeHk3EEyBPZutx3ETLh
+2hzdXh7HicJy/7ZCPXY1keXI3Z09Z7/kBH9k/uXMB5vJconXEQDcVhuDBADYiJAMgYXm6WaSo7x
czIe6ns9RHVHxOSoi5NDVLjPZWuCnUml2qkDAs0RUYqLRl4c6l/kGmSzMx9nzVOBRLc3nCqjIZrJ
zoB7mxOQyCgE80jCOOKGSHpRPCR1jIjd0dcPt+dCln556CQ22WiDHGII9PT7cPSUZJIB4USs0V/0
HJyXpVd+KbewB/0J61+52JPE63TwG4qOa6K5l1Sd9lC4rsgOlUOvj5hV1CHocxzUIC6cAIfqyxZi
pbQP3BSt3VbzQB9Wd2BZ7+oKudSnS7n476T2qA3ABXRolsWbibSWYGLgYSHz2EltsGvyGBu/Ymzm
EPSpTe36nE275pzjkQtAJIao0MeDufQvcuv2bHrq4SG/kKG565JI+JcXwSnyQUKshjC87P75n6p4
3cMhG8ELdEP1aDN7an6Fe6GRenkPT3QUPQ6xJ9iDQqdMj0vhPEay4kz9gysecZFEN86TmCfNbuQd
vjrV6DP6BR3mQZA0wLbQZjiDI1IxhGD8cgEclhwJYw7gf+W/FwgKyAo7g1goBrYN+zF6GaDDkFZz
cM4vaD4YOXUbfPx+AOFhKQtyPRf0OCuc/3Z+B03Jm1kDPvbmXWpFgHL3PIcr4g0sTMYMYbsBNZFk
RaH8ebEUV7i0NqLnpxWV846FBQCZE9MJcGTRgHCkn1zBZeEQXGP2+OtKwz5IK6nupHcYsGSkhVAl
A/BDZIKJfkBJIcQBNMvhmW6Ij/nnIWPZwJIUew/BaoX6RvX5fm57UETg5OApwMzuh0ajYmIzxM/K
0ZAgiG0RWs7PugFhvBGt4MvtLCnv9uSj4ZEWnxDZm6w4McX2MHbqDTuCSZiHqHGuiXiCVNTXUL0i
Tx8M5gObcb4E4dHTMgvEpqkckTI37iRP8JB9zcwe3oUDz5qMP815b0UfJTonLS9i7FDiMBU6qohF
k/pFk/qyi+Bj7bhMKCRIDRrctpXVJzy1iGt3GmHcxFcpFtG+j6UHK0Xfr7dRlhNQYncHrYB9sVB9
yAhoh3zBfMaaqPcEzYjVC1ZWnq8TEFNisYDzTjZAqW0ls1/iLXivQRLo4nZ03TyzjLp5ZeEykN/4
ljKemyxqxKbotHQOYam1bwNIAt3JcrhdjGwY7Ok7vcXa2DCctgzKgP48CXnl1OjOHf1w11ap4IU7
j1MmLmC1A7jlC9rO3RYuGzyOIR7WcaDsDKuVUFlwrwOsubKVuDLp8hYlWz0u/zz4JZ1jqiScMt4q
peaQI59xNKaaz0jIgfL20pjpGeZ6DUTT8kMzxqAvM2GZQttDn+Mt+JbAEKQFpYqd5QsIt7/PkCuB
kpQSVB1v+w6UmDWDsjJU3hnQLla6jv2jpdvERm4U8kTLaKq45OLy/BXsVAY6px4sSlteyzPSxq3E
+LLU6F3tX/6aqxkOJvc6XxHE7DZE9RB0otuG3RsRkoJPflJKHtoZf06f2ZBfbOzOy5xI5cBiwFEn
Bq5ewOxDJCjScNvVLMtf5qwHrgxmbqn2Y/SdalPYMBd2m+RRBr9ZNzDhDp/kOWCuTXQayna8u58x
+nGCtDXrtX6UfDVUPk0J9AWd7bD9IlWtl13ptJG4uV+vhWTky3d+kSO2apJj8ph+7JpEsaTet1yl
Z3+hJ8ePNYy294Z/f8bE9WDDF8FaEiLggE+NWQyEr/ajJyKghWZ2MIMd1rLA1VCb3xAffgSL4fWi
hdNHOn8RooZru2ZuFQg7rKOpeKuhMiiBn9/maMwKcUmJgWzvQl5Cfj5ZfO45Rbpk39MjONFCOAxd
CAGv8Xu87Nnt3xvOL2z8fQe5E7KmXcNsKyAqEEEGCaF8e9HltEz5UKCkrUj1fwMQfksbfz/WDyFf
21ERRaPfWyhjkhxBzDnYwU8MyfJ9s08kVFiKaql1iGQ/m/aZ0XVo0eIyZIoexu5xO1cHJLKDUIin
7G0XlDQt74IiEMQFNIFGmjvnA+IIBuL34x04Kmjn6Gbdh0z+44yrCEcGdHv/e4Fqg48d2EiFs78M
EOyZgO62X4R7Vsmim3aSdwe0BFlVOZNQcjrktBvcozt9iCjoOe0uwX16Tvjt5SMP3P0RpwIs2d6w
4KrAMMCnSC0EhQ0dLwHp/1lJnu04m7LGBDbbcSD7fMkUn9KQdwe88hKXewyja7ETiinR8M7rDop9
ThixPnZtfSIeA8XdnbkGrkQHOKTTqMFq95i9/BdH8/j/g4+32p/rgvSorles4V8WnaFXEbNx3251
NM3EX9kERhHLk3QQ9zAgV/O6g9LVxz0rRSbimiOmaA0Dyes4OP9SD43HrA6ZCcTqhiGHJfH+Rk+L
wQbfG445KrqaMwW/QUA4ydkipoB5HFf6IyxNSPidOQLZyjzMpLUjSZIr+eAYNmcDajBIl0xDgqIh
f4J0hekBand6/Cya1E/cmXP0AXrrPTobs2KXAGJekjhNuQd7HsSnt/Ll501nknv4tG8RQzNtdfg9
wgbpdNj/uo62XPmnWLs4dfjABT5qBa1czX+kk1DkY/MWsuxfD0HikZsvbdPB/SMKr2etIBULTkHN
2z4cI36HZHEFxhCOC/Gn27j9f9/l20O6TstVAMi+MAqh+CMOocn0ATOjwVzwv5HmzyA/7zLvxSy1
3RsUl9uWBUK0QM87bO5cWceBxt3D2T/eXQ0X/I9zHQWg/5khY4R0hvKrsApj6RR9VmGBOXLNRHjS
yHW2e4uT+yLoAHgZcV3IxRYS5mFRUaycbHoMJInk78RdfDbc+95jcFtWOYAviOkk/ASSO3DePt1+
2J2iYfmuj9ErUcInygH/lC7AA6nTT972N9Lt7TlWh82Qww3aHtYWNYKGoq4e/IF3t+WdWzWCw4i+
SxzPPqUcZOPfD6CxUwIRZVFulBD57MnHskfFn7cZ0IEz+sA27gUs79Pmm/bjGmMdQOGGkpayozs0
ssYy6IzC05qesLJ0h+ztUjB0Ks1OIoCPFsztzHKchZNfhx+WLG/BBy0kO9HgPWlF38F5XkHKFiy0
ym0oWK0fe9ZmrcAvTq42kwuEq7/aIeKYJwqC++7HfwraU0lMuwfP8VfnZioiBuHqVgkkmd8YMAtT
P+PCAA1Jj//KtoXk82RD4xjwpe+B7qPm4AIYIVagoQoYwRwc94TfIp1EQwlnaRPibmxaJpdAE/xJ
r3pocJniKnTk22HqVdzji0Rre2LeMXGAaN012E7ulccaBZZzpuA0y+HVZSrnmWMOZunGhXhBblr6
XQ7W+XA4dvsRUjSIkzU9vanhbl6tj4XzBKUbc5HAKRzc/U5HqDJqp7vOUsvV5WN+BIjhFxm+XTU5
zPSfCfcKZs+cX+54jkTGmZ0xAex7c8xv2FaE9yus00wFUjWjgRxntAdStgm80WN6NMUwfvibRaHQ
BdCrrOluRfijkBkrbrVyRho3dSwzGLyGj3rfjn1ELsm3+zCROspOlJOW4ebgJhSq+d/6Ojont0Ie
MLkkjPYVcp2rFFyYukOjeAEpbjFV4+XaiAn8TrJHBPxLbxTIyDHgkbkfENdwWWQ47qDroOL5hrfB
CtE1f0h5H73eNvcXq1dCRKQ3MRwevUaHsHxkbecN6YIw3ooq/FaPOPItFlk3e8awrYq9487y6Qv4
yvHRu27EFw7H7zPcS245CllxtMOA6HyLikdRmfOXjVNSnLpv1Opxe07ThohQ9J+IK+LWdka6sySy
co7dyZsgqy74p4M4kdrpv2b13b5tcGOQYyABh/n1LzyKzDNBBGvkhgvnEsIwI16wmCv6cpTJyj1Z
HnzIQvvYcroqqAxhaTn44a/lP0E8KhSi36QZG8DO1L3JJel5D5EKstdQEZEPo8RdW0uliFWCo2BT
c/WIUhxJwYtmRlL9RUX+yiZtJuJ2Sbmc6WNuJDVQIQkoKUXZRVlm90CIszaS8vdfUp9HTV666g4W
PzqScffyC4n3e23E9P9jtPcohTNIjPizYPhxWs/QmROSUlPYlW5PPpPMgTsRF62vp1ij1ENXCxfy
fiDpaOYiQcYwoqzbCTGyLFfW3b6aV/NT8CUpnXRfRmxZzbybodwDKJvf57+7A8sL7sKeFAS27ZVu
OyvdrvOIJEkLu7lb87K4oSPi0T7M/uP2JdOpTbgLM43a3jmuAcLy88cEsP188jMk9bCbHZMuULrT
C7VpmSIO8EXo8SAX8Gh/uaK2H9QlMl+KOMjOUMdGGx+nx2lNLuT8axlqvBoi31RwkDOuPOYUAbTb
wlai8zrqbhU/0KL0OfZFInTY9v8ZETNRockBXQCq7d+AAcG59KAIx1FdM3EOhfV5h3CVhXBIUR1w
vFA3GU6HSod2EeaYh61JZb/QIDOZzkOnB4IlLM8t/P4LqYK+KP+UZS+7TY8jTjwXw6bX2SI8F6kF
6h47Y/mfqfxow6iToimwHIesRuH1BQ2lb4g7SXRHaNgl6wIBhkMeKLU3I+4tcFPhl9g+UrO1h/Dv
S+mHMhue43gSK/x7Dt7/waYn34pxV2Zrk/Mir8Pao5VArWiFWZ8ffHYnzkx+O2XZyR97mVyP/cct
AyGHpYVsg7j/pJBuE97YwdSIEcB6OKIk7mfywso5HebbMZFUtQzu5Db6Fz/b/3dxa6kxQotNxBLv
j/hW4Gj59K4Ty7QpLDxuP/vMb/vYsTJYXmw5vfg3fNh32kgbV+S8Btr5gQ+RhR61OQ9D4YR5Pb6c
87Q+sRxOnwj8AmXbqYbl1LIV0SbSp7ywYs4PKY4LUQIh/A8cH/XmjlNTjd7e2+IxMSZrRhLn9k1/
nXdyllhrjiaki3TacKWtELYhXiBLmhCLXOHOqq1ZbFm5FBka72572GRilG9CY3DDhgLvIh5Q/ek2
noxHgZi0FkBNMaDHgXZ7v5t23xJ5UZMKJI9IQIYz36xLOaDSKIsAj6xseAQucaTvWHUSqg+SsZkf
tRD46oLIqmJcyMKZeV7P+ectYgfZ0bpBREifpjnIvvMOIhuUk8l7zUrcN5wvTxs9fOysQ0tOqRv6
rxXPt7I7VIFp2g57bHUe8DvkcqPE1eNZazhjAYSfuOWiEZCxJKjP0QFhyFko7lTeenBxdgH6PtQy
+yNnYZ8BSd0jl9gdxuNG8/UWUEO2SYYK//inXpN7+jPDv4KGkmaEffl82tJJosFeE7/GTbayMkUx
0eRPYAkAarBEv72GsxltLzLNL+VunEyki5+UwQ2vBnx/w6Mq51vGANg6QON1csoELz172kgftxNE
+YFGwIWEA8czVmnLDBfGsLSdmEro4U3CFi2pZiEAOpcUp53Ril+Q5/cI1+3p62sr4SNBD84C83nP
uELNxXeA2hMIggIeay9+Mfuy/tg6UXQixKTPnnkauk58qrtO0EskO5wSfNLj9hro+GEcI/gyQgfo
g8BpEDC7MyYYb9NB41P7HWK8CHkBm/hzD7UQF1ZUQTTu/Og7gm8CcgQ95LafUE2PrtF1g7SIwvlm
WUnLfVL5lTsp5ECCoNS+4T0+MF8+OP2tJY43VpjIKWunx8XDji65F1hl1GdhvueUwd51dmkeqf+r
+AfmsJ6RgEcJ1vP6maiwQzZGZTKJp+PrkfblraICBmijIMRAZE1uDgSFyBfpCG9kYrBaDEcf0Q3u
uov24jxTXHtHeCVsEAcFQ4YIjuHfSg4+RjUzwyhsi4sYZL9GNHIiloK7VnabdeVfsUYiUIhubDPD
olzz5OTEXTnu2YJa0nMQ1vbi02vSrlESKkAury0uZVjZpAyZ9QSsCqgLA/AEynOBUoHbJS8Jbc6W
YsmQYDUC/0bGqJj0vx4WkgNrmAuDVvsxefPiSF0Aws76xHbMW+O7qzk3klFVr+Mac4at/UmGBToi
DRKvyIxbS9jNJtWSCs9G1E5W3JDjVtDUUbH/Zf1Bd8l9e9/efL4qUIk+ZDIf2gXJciM3lvIJLdLN
MxJGkRWeHUX6QPClwtvdvDtrdaJR73g1WjYp2q6UdgjTGJ3sdhi98x2yNX/538u6b4oBxU1+/3OA
HUNkCemKd76T6CPtgW6L1DtGkVjZ3aldbpRphCqHspVp5mScDJ8fm4y9vB9/U+nlaGVSGrcB5Y97
mQiwqjA/p6AVFGa/tm2C4KZPp6JU5KGI+4t5MGE/5uTbF7GWCzX/iok3W//HQRx8Rn1HxeJDGup3
O5d0pksqTCcRVgjrTjMlPg4EE+yPu/b3YUbXvs1TrmVgz3MDnBaRCdKCJajt6WM+H+BX7W+NEHZF
ompOZO5InAyBMji0yT8GknpE+gJu7Es5KfzK1X9wxNMkhG0qP8mjoCAdXqc19C2jslKykyFBGOHC
2cb7qZk/TKrHmOV2jYpY9Wje4LFa1rJPus6LEKfaRhIhbvdOJrOxkIv8ZWZkXxmBthmfkJV0iAPq
s/5QEDgYULvAMW/3AiwsjbU2nKpL8a0OL20+1BqRoQXWE7K0I95PHvdhiKQIUYd9hqUhZsfGaIGu
YVnxNSf6dt6xA2rrB4YDuUUlvIioWXYJhf3D4n9tkBuKiDcPy4ngOJLjWMn1TBp6tt0ONaGvZhqR
gD/Wx9ne7/g8m5EVpHwNRJLDRC00bkzYuvsRmLfR4JS4k2hRQmrQ3Es/j12viywygyWw2clNaA/o
eyGsnv+eZ0eOxOTQ4VzsJiRnMTiJRFkkAtgqMdcXLw+yFlebOPU3JD4bvHZSPr4kIN9cHa0KQWUR
Y+xIAtoquPpaAQN/IX2nOn4dkqODqmHcgPmhlARbR5nCkcHL+Q7vBK0VfutPI1H53ZXbQQlETZqu
qHnHVQ8Pfunv+mjK72TxJw0zTIB7Ny/vtA3pegq80loo+mlE74j8j4MeI8+RytKs/7XGBTLtl6Wg
18GXKOVjP9gLv6LATNB77yvZWwWINwgu34dYdnfN1OHdhKtQwkA4gy/WDvCRPlRx94j96Q0h36Ld
zXp578kNmNEYEWOzlGwqUqicJd2UjmgMEIL3NCijB3AUjWoHsaZOwAjrVgislneYzncyRIHPhFlB
FnpEVsrIq7g/7seADINOgkJLwHZrzmC7sGT/1bAUd4ddd+FdGDUjUZveOnYnqRcdAPoG5zLl7DNq
7+h/6QGlPvqxa2RqRI3G4T49HkmUfbGBiMApOV8kIBNlHIunM6qhF2c4PyO68sWbfqNvt1DjQiP7
Dbj/mxaW3tmAJenYCvuOQd4fE/3gY+u6JYuDhLZ3oKHFwYroveLv0a4wGhIBckxfhMyc8ZicSLU5
jHTO4i2Wdkl/QRtFgUpGKsE1woDyF4lT7hjhw6bPrymyHj7/HaPsYH11SU3G7LJXCWviEPG50CVb
sLBXwb8vBiJS/kiJLsEJ09l7P4NLrmHAx/JsVtlgSH4Dj9UPaTS64TUIfSAL3qq/gKmKp/z0DZQ5
2GuA2ZDeDfqpwSvmnedyHJDxzwSbuEUwCRDI+jr62a+dMWWgboU/hcKNP3CO4sJfLQ2wDb4M7EIj
+yiYu/N5tSYuBC6LEKg/FqcdfxIyutL32FWnxe6WKijH2oBCSX/+GlOz0X0/RuhDhTStArxqGH+B
igrfasbXLQE0VP2f+Jwa236I6vo46nkzQjYdDDXl3PuFR0wcmqdlRWI+RuI+A3OnP7Ku7tN9sNyV
kNAG7xi1bLHIkVwdP8drmq4CG9VayaBunS9okJecwAV+jCmu+fOiW9WH/cEvPDPoaki7iLX3NaUw
GcAxBKvhOWDCyWlcrH9WtTIZSMSuItkJK9IBJ4jmUPyXjG3ctpCgrBnRqnVNooIRwAoiexjfTyal
HGLxhRJe8W386IcWRp82iIkC1IsYK8MbBQZVJG0lpbQWPuNVfsarw3NjBoAYoaY/R/EQJU6LNf9x
C2VSmp9xmX4CeQvKcZei4RZ+dpjq6kwMLM1mlYh39d8ZNo6A6CGue7oF+LR/vA0gNjblbuG3cXAO
HtkHTraeAPx9J0e08SPMstYXtQR6EGkuAP3riRCquCThdd6AbiTWI3dxcyucdHV+xzKXZuLGM4Ed
z4g29z5jGobT+DgqRhhdKIif6TXV1hxcS54yjx2P+Oi+O1j98B4Uidg7W3aNaR/vxBDfXTihmncf
2Ys3Bk6Z+g9oTpIDOPTkJOIOcvf8YuC3eM0pOYHBM4a0cuYYRNqy0kn5RezYMrV/yETQCiF3ZYsV
Usf0h51Q3UsSsoQYsxmYnQ4XU0yIJQiK7EURZhNvE55xtJAKY10cuvoZElWk5uRZ0hJhUrGf8WFM
tO+2DGCC/IfBedtmpbB+aqBHBn5MAPgp3yl0HZLxvfMEcexrdqlJaLHesz7VlPMBroMSbIOCHDz5
pz7E5kvrRMQdzHXPk+wAvIa8ivYAoQVRBtDB7ml4dFo+02tvHmdYb/HxbwNkTQUTJDboDZLfAtjv
g/cZU0wrM5Zd8ggIJcveXOi0pqD8KMV+5GEJZSK5hyL5/oIBpJ2ReAI0/75BehwpXYvTkfdWFtPk
BArLYGPvBnO+qWq3v3gw1N2+DPi5fA56g5x17H9xvS/VjbI45OoGUAPg/sO9c/EA/xweALcAQJ3i
ZtMBUDy1FSZ4whjxfnOyM5eGE5PzeY0M8uTDTpOJJcU6d8FUkFOSoK9yYVRHFwYUfsfptCyjyLq7
FdPyCGP+LZ7+q+2eNwZq7PT4DbW0rrPrrM3nMiYOp8NBWDh91F1wXSnjOyXNrlZQf4lx7MVUkJB5
lVD8E14TCmC1zWr6bMgLwCTAXfWvIUmzY+PE8w9MEl4ebKhe3o36a/X+XUA/Dw8bixBLFcLbI/LF
bWbIIzDsNXZ+5QrGXwCJC98hCrYu+TkfK9sZE4mcbDFbWQR78ytBceqeKR/xIfnOf6g1JYRzT91r
TIjBrBe37QmmjcFerk32aDQg+6MITvuaQLHHvCGwkgG/XIivkwkt2OPPdf2yjwwIQz5LxIup4yfb
IpBKtfl1fU2oS49jYpq6YB7Zx2HisXX4WYjFcOTi/oFqvGzbKwSG54QtQ6bbZSyyxRPyQ8KnyCHc
tkKKezW77vVlO5+ucBJQaAzmktgiKnBtKOAElhJSGqTlEhmrXJdE76kMDkAbwfM+UCnyq2WEXElm
JYgU4Bz61isxKbf4SASNwy/E+GleFWgxPYuwnJWJHaYA6ybhGiaJ6170GfqI5SFFpORByLVYWRHJ
zfkx4GmFSGzgSooCOBpdQj+gPOrFhsWW0QibjuQ3RJLr9XKkJ+4Qtm7oKvNln/KjB0j9/3BNlHbq
8pO1gyO4u2hdpvaUSC/JV1wOjWnHYVIA4zq3yvB6BcYnio/Ppkr0H5xFznlDpmnl7jiVoA4Q4SKN
p0LGkCK9olguEMEuyk3hTQ0HuWMkggAlfvqHzU+SIlsJ7nOz9QcaMdRCRJaUxeB+XEQWPRFYNa3b
ydGR4vodVuCu5hDkOMMy+XDYB70d1ZVCyRDxPlAX8aETk8tmzwg7GnwC1JzNZ9AI+YCUrjJGVBhF
tALzuWZOr9EdHQUTT+mWXHR2JOrcKdgLD1fRDMH6/4g6rybFtSQI/yIi8OZVXkhCSAj7QjROeO9/
/X7J7MbGxJ2ZO93QSDqnTlVWVibSUnBcIey4QHBCD4MkYSTKS5LFjVxe77wO5d0aMFThQ2rxUMGr
Qm5NAs8TSvqb2uCW1Fi2dAVMpr5hfQLPGjyfBZfKu6Dv7TAbAewvVXTkV10IOKm4C02byRpma8Qg
WmAFbnq9BeWceiO8P9wjPskNUuya1IgRNPUyTCYyiFFUurStKZFx6AZnEP9itXXXfTUcgEo1DSTc
9GUO+Dji1J40JNMRcK9PohYEt4uLoSmS0OlnSR4IMaC1F5cQUqfXmZagQ8Pc7lckv1CnUgapGDKw
lbVgr1ayE9jthT2SQuqYI0R0HG3hyvame+DbHPmYKwn3NoTBXokL3nUOk7uEnzxN4L/ypBA0ozOl
JnOqZKIQOT5gRfY+bEb5YAsoWqPepuQEBQbFIKKO9iGcMHdDH55cktZ5ApHCA9B4O6R+5NgcGDAr
qx973c0ZCB0VYfMNmhEipW1Ul7labgovgIfwI67fLbpe6Lskn2SwWIFNU1eCFshwWsbyTSgIEaqa
UYutXyLst+YV+OywxvG9PnRIo4srEfAhIA0GSbKivPtpkeLgZsZRBI0lPIe1OECNiQmbZDOcLkFv
WPJcBcYGCEvB5byP3nOu+7GCx4kWFOJysDlJ4UdV5Lqm/L3c3sHDvGbbcX3QHLyzKYKbZTTQp26z
LSnd1mjb3XdbIy74Sb+R5jlFAMMBTw7Matu6Zpc/hO8+A4xl26iDtVEd5Ofcw8qIIjE5DMS3P4cF
rBCezjHU7mgCryDVBYSiYlyPjymPMiGfDWlV05r1HF/JmhKKKmpJdjfbRlAUiAVV/nEkgJcxOrqF
DzQV99kTFogsKDnGrY23C6SJefUvHcREv+EUVrJuYiOewr/WzAA69aHqggkEELSmpJZ1hBByJJ7j
zcAruftw/C3Mubx6+8QWY6Fr+AjWuhVNnA0tf4nmbtzU8J1ZnKJHIhYANXcjQK8VccVLG3+keMew
B9FbcvTuMT7jXXBQJaVXx7MSL5HNo2GguUIvhPyxCfhpI2VDV9b5LETdqndbHZyS1tTDSNlWkAhi
qHr5iV7pA7WYjXmAFDu4+18YsZRBiEMsOLweUNBZBJib0H/cUKZ9UeQExl/d2QpkTyiP6bwq2wjF
JtVla/YlI8X0BWc1BNPxPDHcbuljUm/cjbkL9utKo70+pkmGXDIwKwXh1kEce485DPZpzMMwvgMP
eg8FWS4M8q4XX1eiTQ94yhXrDQrY4uiEeLsxshJzGtcYXq+H9D+mae/eM67/QW2F+4aolL9GT/Yb
7rtc1hXSMoKCyGZqluiOsummwzXdBnVMBq4IDEdraMsx1ZW0JOVoT9ucDvV5sWPiBcep1dOftsGc
KhLHY81JvFt80o9NngULvMLz3me1UWWELziPXNR2CltGPDZYhehA4aCESiyOLjsfEesPY06ELOto
nTGlimOLBGWwYImsPjxpIU4t4rIiBntlmuTpJq22ldBB/+WNJDxd4eYw1aN3OLBaxPmjBUXhb0Za
wQii2uLjTgFR+Yy88IhDCXKTrE/9KY04Vq7dMvJgl2JHTzwQBMe+QyoXF/vVLT12mb+aulUTtXnd
ti/y/hqW2aS6cwBnGA4h9x3uOnyotqIbJTiVALrZFefJLdjwxtLIbdBPaRi6NdkXxVlx/qm3r8jV
F8H9/kkpZ7SOJQCLunkoSwElslE0gSMO2ZrrSAAMfthAbV4mPijc8QM6EYgRpG+8qviUfgnGJ+I0
PBf996B+hh9MJkw0gg3axKCRCa2PYvhh8AYuJPvgSRK94QfrAwJongbEeVIjACnSpg9z++jfgXAS
L17kXaMJtOh/P0Ty8kpI9pm85p2CQQI2oQvIyYlPH/z19jmj+B8U4o3i8DrLO8SXKwGo0GsSOJuJ
HoEE+EpOnbD3sSdNouYufXQ2R6s8eLL0/l7p2clJ4wel7N17oRGOLjNyGALEy+SU6FGQ9SHFLM3r
o38lGp/+AFE8FgwBe1AZyZRmH679tc9ZzTJEeZ0b8v23evBBy3N80FpOlWi983DC2C+qKwyuSyB4
3t3Hdjt7MLv1FqShUSQ0MSlwBB6ryqg4X6sOm8RtsSq1EFpzboVWXMl4TOon8wPe6d1fDnz4hLhz
jg9t2J9QvYFUy4M6ax2riK9fQB+gVwuLUWE4m0V67LJUizmgroBmO0m2szZv3EqckeaWxO85Rvlt
cOX5O3CbxOGDv0ecOBI5UB1hWBC/w3P7skRYU8DkFlZYH6H2X5hFUDhLjWXXZ7iGKYOdvUMYVJOF
+AoRb++9KxMRTHJEB7vlEHFFpmeilXBUcyb7bu7VYMOXWb7cgfDGzth3tRyoX9AKPeKHKQ1YUAlO
kX9rEs1mlunsS5TUlE/R5lRxZSGgkFZtF5hUOWHWls7p5Hzpog1diHUb9xhAeceromGnfhYDHIvA
WleWmIlXDKOQNQkTj4WpN6LE6+igImP4xZqGx6fH8YMThH/BgoBNwFag+kDOMVLJqnjK10yHd1b1
APrKB6HbQjx5LtBc9BreqX3u6f+lFS5/JNJwBQqktX//RzguoT7/ps7F9OJCtymucEe5Z3XsNj4T
vJAJ5SUPSwxHYXuNWDXI8dnJ5Hx1M2IS+4eb+UufuS5NMXD+eu8MI8EKh4EmvLAfBHLm3KDt9qX5
YTW7HDXRJWJcwb1EiKzyb7ICwH7T0owL0vruOmZODOcUixMgQOkLAdcWPucclzJo4KxtnybXHiqn
Z4Z0+4c2v9gDBH5iJh2KUQXoWoH2n4q+NLjLbNFZgwevzVYm0up3WOcEbz0GErYnhrxZ9u8k567o
gaZIswJlQA5J8U9NtfxKAQM+P5KiGMt32u5vjnOmSX52XJLNAEfimTAwhhtLBmOaRgZnIhkbmR49
CSNj3WZMl6Aoww7iGGAR2HWMZ/X7DG1tU6+SxrYGhHQNP8VtU9MwnKM2EcbbeApfuoTJbIalH39m
0UTLfIIuP78TWsHeWBPrLlc4mlC6jdBp1ioDzNINsCcYohbNEV8ORpOfn63iMstCm4H09WvFPF/q
vMkMj1tNc/G5f/eHC0AAjEm1nC0DcYh+wdbJcFJm22uyUSuWa+fb5VnAhXK5WUxviK/zlrz8/7+y
DJXszI+zTCOwXPnO/v0M9vaunaUZs3IsLeIBP9tP/2tba6f/HhN2hsQJPgzOCnbNI7FQTHAyFvnv
CfKTZ86XfETf7mRZprUjf4S8zcN01yQ0+gp/16PNeFfcaMFB2LDyA/p9ECVe8u35fWpsePz4fx9+
qRf9958bHb116uNCzatZL8t5CsLGh87iiAv4YB38uy2l3yfjQc+4Kbp3GiZcW2wEpnqwQcfmhJkp
wiCNGjnGsbQwufiNJr3RlstYQDPC4++9iMdETF3p3rrHOxo2GlYCXz/xSq6d2xDvnezgHUj1cNlw
cAK4EQOI2uGMSbH2Z8CT1irSWsKBbjJROoEYf/m3QuTkQsKoZaFd8/QlS37nd72A84U9xIIZxYDv
TuREox/M0aSItdDeK5I5A55M4J9FkygmMMmYssVh/eLcnDRIwGucAvIYg8M37UNQoc7WyL6IdJSn
A/ojAHdmjh7/mdGNFifEpU11ziRc3j5FrRTm8nAaXhjZZS6CZkBUBKHq5v0vuAld9qhJr8a9MSza
qaT7WbFbYROLMfzqNuxa2sxquXH1KtGWiQv/m1StMz4fCA0S/sGOvfoLVUF+CN2prGAbeT/vl7sv
JmH612D6TMAtYYcxj1uh80O+R1ximre7WzIb6hT/FPbydnPc4GdfYSKUJlDqgvsM2LM+LpVsiRe+
UbcznjM5L1Y8PdMDYvhLpeHNsZ9hc7g8DuWxnFXtT0ejYAhAW9NsGmJG6zzb93Ytgkvrzhk3lQcH
49FMkI0C8mAow4+2WhtoNp3pUhbCPXCKOpXgASZwA0UBeQubUXGq4VyzD0b2KJ5G2klkLdqyKP7a
ypY0GCgjBGpUslTGaug3Uznz4IgsepjNRHmp1hFjnHgxFEnVa+QSrD+2veLMx6Rq0i7DC5KBSHMc
QoGivWTf24W/o3cImz1MbBknlqbO3Wt22Qm+bsM65u9MnxQwJsczK877+6H8GJvjHR1l5hfR6Mb1
nnOCb0lxsmRC82AeUBa4YO5yijCA38eH5JYi6eM/Og2yEeYSkzXXfPC+WHZwUYys3nG+c1vBq3NJ
L+kOs6dGcHaeGHHUGJfUYUKu5U1XlxuH57armzF5MJeqiVXd60UAIOJ9mCUYyJtEp7mWuQ4YNepF
RkLtnaSbkFxN6NnLpGIaKe+pum/y8DffgzFQc3Imr/7g3cF4rLNLjj3mQIfHHuLj1t46Y72gUkFv
W+Hc32GfRKlKobfp1EZn9mz7tRKEXWyrObWBtv3SPH0jrpKtkrxK0h6sofgn5j0uL0gqd06D0mjT
wSF188cwVvwcARu0epVYp4cAPkamPkAiVwekVSwR0XV5K4oHeGvwPBLgPC0KTXIxpc0KYLGwgnTK
aEUVONyUVxGQ7BsjlsQ1xC+RT0IDedZAnLRzY7ORx9r3tXNmwJw+MDNOV3ZzmQGkvP/P7esFzwR3
y/0M2XRNC7Dlm4un/ItLHaxld5zFNfuCjjPDigwc8A2NTtMqda7YiDY6udvqFKBTVlJi9vI9Y0Yd
2YW0yfAkS8iD2/ocTrs0ISht298AnhP0V0758e7lbzlilqnr2jRfmNDoqdBbSWcNETHnTIum3bb/
wtD1GY0S+0GHComMwUwsqczBnsUcrroneTBRUiIP6ipxd0aidUF2XmISVyY82B9klP8cE7SzgJZ/
njZl4qj0l4ttQSe3FUPKieQUeTQ2PVnK1wljvporB509+sgEc20lMzoiFEaHhXIAaUiGxKuaK/AA
DPk2hw1esJ16V2Ppvu9gaBZGjuVnvu/6LrLAltt1yX58DuB/55a83lT56yRcEl/p1VyHBbZfbj+W
fja7mZMy7dKunOEke0pYYViIk4hwJggBD200+JS8yXpWSd7NfQLmERZmLzrsRfuBZuLT3HFjaBF/
AxY/CecPasFoFvs3MqNNQFqjwncXHdHX5l+Pzoma5GBnPhnahklr5LJcF78RR56dRCjmHET7TATc
wJm1deVOGmcTjsev8QyY/VftWITEcIDxeQBpv4N1l3r513+1T2w6gmitV3S/PWgo9Wg6qdeMNcvP
BVQszbFgptYssBWQFEDcFAYkETOpJy1YHa3efX6dw7BEd+B+d7/xfTS4gS8m2EVGpODhp1+ECwj1
qPfpn3u3iGlp7o2HVgpC/6dIAhGtlPHmEG8zc8d/U4dtEtyHzyE6EZwgzILjiNDsYgxhvyhNGC7Z
+TfnNWbQhFELttdjXOrU/aseACQ3vAW8z+Lq3b17wCi6czGXyzkbgVuxMeDwQdt0U2ZuqKsV1nYd
aA8u85E27nN0HK0tTRqo5b+1Jlspxtg3TL4qv0XZgUWvSoWV/ES25Ga83JkiIQ4ewD0P4gaTq9BO
DRDDTsliKFq+q7ilph+b6h2kkvV/0qEBoFPKvtS5LzrECwapV+fs55MktgFNj7xuRNITANGVewaK
EK7MV3OIolU3/2vEwnwnDK30vvFxjvpDeAwl9XF1zuD98OBaWSOEUvTjTBUYv9qGaNz3ylQ3nB/B
M5h2kbfE/Es+Fdch+ZlznR0oWE7LHSj/GErNFFIWca3hIfpSu8GKuhCTHWYYuPoNKuSEhz+xBRhK
HUivwSG3xGJL88aN+LGSxx+ffvO3GWwG243YxddRvqJPUcnWPhpK1YTjIKcX2yvFbwRNopJfTr/d
EzOtmH5gY8AdX7GKwCH7CCmF9xGgLuBWNaHF9cUJYIpIww8xScBbyarICXArxGPq5TIQHjzI/Rm3
p8GMQjeiHR650JMBBMJu6xpU0u3sA6zPwvqM64tpdg5qablbJV5oWZ7jC13SYXGJJziC7JoHDbBU
ZOvDH1qqSBQiJdWCOnbrQJ5kNm1soYgI6Zw4YOTpIgkCIRrbDKsIYBoOFY6OJljtevEE1nuD5rHP
Owg0gNUqz7z6eYqSAQjtqDTCTBeZ8F4jVrdt64scxvZc+wXvZjM8QbsjWDBrjCgVPuMM3IYP3ErV
4KHR4osXzoBh91wKmDGsjaf2YgHH64Sl6TqE3WgL/f9JTkFTtL+LC9ld99uDLI0Fqtq1EENzWmuL
RQDyR+WtsxI7MII2aVh7iy8g/QXO0X04jYRLayEwuxLqV/nYVeyWBVqZzOKEgMB5ISst3TZgVE4M
ARrU3AEFMLaUOjgPCaUyNxS/aVffKTgVTLNuYkc9o0rptqC53ts3h1Z79IRKfmMcCTYvLhUGMO7e
IAJTmRTZ+nUL32vXlQQMMqD8OxoVaKTuflaZb0MPcsvJkUKrLVI3kecPlz9ebflFYgXSbZ/Esq2O
r0Fjio3pfbaL1laJfU6mTvZTjHQRmJxyxK6t2J0iVAHB/0quBzbywUCarnmAIgr+2n4z3OkcJgGi
S0gfhNJqmc5h4tJa3vz4HyV401UuQENLUqLUDDT2Is5cbGWmATqkERAQGMY1ynOcGjC5nm98vULa
9Ij/+gXoLDng1+rGfMWDOh0FDpOXN3+EZ8ysd8qwndkkc1zDZQw4rE0qky+n4LfNaCE/ke84RDkA
Bjyc3xEPVgT0gYSHtYXDj7QNDm5DssXOpyPlgFdHhfoksoAW6F9cfkJykUOyjQC5a9vyIy8MmBUk
bMblROiyvE0jFigJNRUyIskC1jgUON547jmfsGu368M98/q7bh8Ijg/WTSk13TDs/FXDvwd0FDRX
kR2BX88wTohYo/Nun2H57MHi1HFiQWpMVDJX/ID5lulNhPTRSPng6CS3eoSnkGQSNqLkrQ4GquyW
3cc+Q6IJmhTun2SQjH1nqly3nOQnnl/Tqh0MJWsAgawRDmJkUJbcN8xvrMeROZklwS+eER8w5iMX
lBnu1vosD+3Z7B/CIX0T9Uqkoa635HgiQUHU48BbQr0hH/4ay9u42HtTpx3MDCoW+jzuA9NqAec0
M4fSOX15dBqDURBFMdkDJ6IQL1CBGGzBgToB84KBxhUEQfFg4BxbHwQ3pQNPs++TEwMgOwcf0l11
nSHckz1gETqQiTdNOCwzJIfjrmnwlmH9MUn8+4LG1da4NqmVD4WwiXRRmXgg67s7SLusmQpYhyPy
Zhfp1SseECdCmZGQD6T1PhxquHzT/pf+1tX6UKsxKewQnAhddeaHt9iXFBxED6jkYH5CCH4ZL0bh
m7YURKGzYQEhUR+41D2J6yIzwEgxficfV5d0CnbDU9DIpjDZt+4t0C+RMaSCC4UlenjTlHMdHvmb
Eh+JocaiKWIkUesXFzk761gj6hOJirjfOc2WiTQirez2o0HErAD9C2EXA/f7c7CFYrMPqwn8aKeO
eIpWHyM1JEIQXtfhcVR0odDCWlXMpbjwApEc7oBRlfgJPxc1a5diA6K0BEl019EqN+pA9ErYbjTE
Lfrf1gIWgCPUgEjMazVMra/r/4JRsbMPB/Th7XofvTPNTVMLLxLkOVXGIDlm8qQJ37yQuGWSxf0K
pF/+gerE1kdUire0AoTHIHAY+CKc7MHIQm1d6Ngk0mgdj/SqyXNeisYXuwPurbpDavUIa6O+xPGH
JksLxrOKY51zM0FsoHSwILsq/lq/HJ05JM0+ipghGTdWBitJDQYh9k16O+sFpGk6VlOXaBRUB2CZ
4HSTkbr9luUgNdUwXbLuH/io1Ew5O0Ecq+o9yJFcBmfZAyRKMPkM6PzcI8ElevH7r6tZCsg9J7cd
NuuoHmG3grzVr6NVNJHmo34aQY98Dah/w2dMfo7CD5EVsIqPoUMQiE8btkWoZm7Oeg+3ygmMjFS1
AKrLIQMqg49vn36lfR/egxIxjEMFjIutr2LkRIh404A42Kir9lC3sch/ycMklFbrlH1xx8gg+tLh
3blT2HUUkuWsQqEnTV5uwLz8YGKJc+8M8WxJ6qJR1wVIJIClQi7mYw0754iAcGugVU1CMicOht29
SskCR5rw3q6SbembUUp6eYKskIusFa+fb8zTqLy406omQnH+YfjFORDT5XXRniOlFjgKcBAIeYdp
TYqObJB37En6T1U7M2nGma4NttbBGnzuwTtXKAIcuoKYsW17p8m2hy1tUEe0ohu2+whcGDaHT8sG
46j7uI2RpHds6VdbmjKVOEuvaQ4Q/Gjy0TGaXSLmThzl6ECWqRGUlxvsuOvWP7+c8Zg0n7/afYRF
lSF8mIlnPJi7LCddCqcXOc4AcYJesc1JwNtUwjdb4UFIUI/yRd1J2B6Th/DUQGwDQEhuUbO7ibpz
ReqC3WA+p4ZSJoPCc7ijwmfAovlUGzMnAdngrfv19Ezo71DXP80XMzLob6Akh0ClQdXJu5hd+RGE
kJGdC+cTZyKNfgmzacrhTtCAYwJKDknkgeIIhjj2e1yO7uN6n6ABOYIxByua0i9M3wJqmPrOO5DC
Vi2dhyYqgI4mznRuMLThHHroSMK9EdsGtTiBXD0IHfBiHsNmWus+mJ8/MoDDWAbUyiqUqnW05dfG
mXZ4FZZTX45JHRFftg6cvu+Y0fKAVLHiw8Pj9BEvSVn51Qr6pzH6xyt0LAb/hjkaEioTG4hEBt4W
NtDTPhULXAdEzNjRKykVijaBygusBlEzXm4RE1hAX3ChS1KhCCFYgNDJx1aH1zaqdRvjZkfjtAwN
cJRNYej8QFpFF+xhzfKgQOwj6BLnGsZsdnQefXr6JOz0FAatkZLvKrwLEDzenJqlXevV4iMlF2nC
IGHkzVxolPtMZGNYT+T/O0N61N3+E7ALGZYj4yg40TFPOYqeBN4BwzbGtf8xmHRnwgHV8h7jTjxJ
zieOsbfOtYRU3kDooMW0P8pHHEuaCm5yGl15jlIPEluOvBu1ZUSHJ2Lyw1j01pPSi+OrBiF2JX4/
KrORmBsFZvyrVE88ijVnHQxGyI2oHOG1ghQ6P0VCCzmY5uJX7XbgZSK0irhCHYWZWrdpbwClLOoh
Dp3hG5YtgnmQYw9M2lEDeEVjJbkaWNc5/Gs+MuRZiewUfMmgFPyPh54+f5PEw5bFtp6s2w9siZzr
sg4bEs1d3ZN9+9v/Q/XdRg+CF1GQiDsnfRI9NRISTzOxzCRoHO0SiJh2a0NO61w81jznRQsX5aez
GTDlAqkevOhlQ+501iNJ1Plfn0jTp7Twzt2aswkuqIthlQy8ufGukCV2QYPmlV/Y0FGGfYEP7Cl9
uTqs3jASSuEO8+2WorlbQUy0FuYB7BraxypdHsmz++7t1K9sA/7AfVFWd8MDsREU+7WQ5hGlMva0
j0FrPlGvQr0+SbWVOCsh/0NYYyv/2D4w6NBA+6yqrJAOZTTsIXwgALJ7r4O7Dyn7KmIeHrNTpww/
ithifNEV/dDobzBA3BKn9z0qlHQyyjAXNKyoN2u6uK+ykn9SpiQnDzRmKSsHjCjsBmvQCQAIxYuP
fYRfUf7wM87h7sK5R6XMjUTk1TnD84Su4ACcglPk3gUdW6hR6GjAMqILYTM5lFWjSg8amqzgGZ1j
IO7HZJ03SKKhWDc8eiuwdqaXtHzu4smM0ZNVrzlvpB5JiB5tGF8N844KSdW+N7wa8qCs+So6SE5j
jXAAKuZ24cShXXm4TabTjObLaq2tav/D8ADRaudeIVJd7BsyCLn5ZNIRpYle4Tm4Ux83rfKm+6xF
NPNr907p+EOADhzJ1YLsPs169zgDXLdaQEb1xRfAMJtmxfGb/f9GerTpPz0y/edw3SukbybhmQSd
qIu7SyrBK6p5j6jBMCZHHcyBY49K0bwD5vmOMey603BOFSBXzjn11IZcQCAtsBbnwZ2+izwwq7AJ
6dbRvWE2kdLt5rC+fNUU6uFdzEytRQDcqv9dO9UMLGxLpVDocCZXe59YGhxXm8NtH2yKwR1MGYRP
lHLOtiOHPmr9nakjjdQGx9DNkhBaZziXgqB0TGt7l7lWHYPLPccQrsI6D6G76mM3fbV4W+pA119k
KWicjqtb934HCUJ4r+RlUzor4/fXogfRv0Xc/y3HeWt4hZNPpP4sqZYgNaBe/cvHyIioomsd9f9U
Lq+tM3MrHT4FHvd/Quj0sdA0ORBUUPOgiislSDGFj3CNORHWBLnPEHn6NMg+plZ10YApX4lKVxx3
DIxXb8aSB9sHPQQbNN15lwo/j1CUBeGpcjW0qxHnwdZ1ip19efnq69jOKaNI0bg/9mO8MSuR3DYO
/nA+HDILgsDepsuEx1+p3b0bQ5BWNHrGVcozJZl8kLdB15TYUjNK618lR30K0x9NrCMBfbVBiAx+
hFviuEHdFgy1u+mfZ/chHa2xdDIFp0FE+HAkdYXbT53takjkNdN/BSHUAdIb5Ygg/moU4VXH+72T
L4BA3eJ9lw37m1YRH4OzBroxVBWMnsPOnZNIvZzh2XuneVih8sU37e/yMgqoj80ZB3UO4c0SaFJY
5u522LAPrBpA/3Be9rF7mGb1jBX87Rh2m36oa7t+DJZHhytnfU0XylGbiCLxrvYTwg+z0mceYZn0
VTnup4s99KjwV4uuqGZU0qmzZ6DZsLl/J8hKJYxApjHJKBJJg7uNx9DVXneeqH/tBWMwU4I+BjPz
868H0i807G01P3gIYP5K1bHNCFN0Yx42E3hHX8Nf0Eo/9ONUibAO0diczZyZqA8+7WqaeqjNxuCv
ksmFC2A/YRugkG2V7XucUSnPYvJY0hbcgjj1c5lZQzZpM4hAtaTA9lgBQlIBg1FWGcqFzkk68aHA
oc9BjiOBLYYqkOmta1gMYPRDnlGHwVBBdTI6eCKrPWFwfQmOzF1Z6CswQtevxMytWTWSKRdIOITU
IKEspgmIzQOqNJnLDdZclXeA7o7I7dV7cEJwFRNL1yqOh/gM9YjeMaBrxpLc8WiE8Gh9p0SP7IdC
qNFf9wWtvZsGjRtyd/cWHZl1Y3u2d8naKQ0bU6s0KwWn6MhqRi6Er/Aue8Rhb9E+PtIcPCXov/Jv
aD9SQmn5toJynzEQertQhkocomLANAKRImEHKJC80aM3+R8wFMNfbrCsU2uEiNZBd2VqqT+FyDLi
AS66Ju4QgWAEQBin3fTZ0D9E5dUdUqscgaegZrVDgCqmk7Fkxh/YYoLercbPK5JYb/zZbpIimDcQ
4CpJIcP6QxsDjKjs3XfGT0fFbHqSU7kgAgDohp6OgbsI0pDtCq84+Ef4no8Oa4aPvuQHEAhQBhzz
NbxHey33EaIPUu/VSD7E7y+SSd41kICU+KpJ7VDuv8Mj3RyiZloiVhV7T1P6cXwYmzYdPSZc0iOI
gyrp9yEYwShIpjYoLYB3LyCXpSj/YN37AxbYWBziaheoRP8N4/LRoFpwN0GPqM/Uw3AR9sLchbmj
U4hYAPcJIPCFPtIXyTrnanRoPiP+hahN03LT7sPx6QhjUB+BIrC8WeQd4HqAJxiN7JHJFoZgxRG9
tolu+ZcdB0ur6dbAeRqoextkERtYkdH0R0ZkAZ74sG+QkudcbOf8D4w4X0mZUTLNgnbU3VMDmN9p
BAnkKTD+Is8DOhJklImKOkQjewKlasybi6pfCIMCu0zipa3eFj5gjb8HfMMtULFCp8Aqdv5JRorK
z2yYu1rb57eJE+zBgWCcO/wNkQ9Eu1YCvE53w0LWf0XgMJJf/h+/nX8XcfeBOJQswZTmzqipX6M/
CDohNiU8tVSBJirbZPR7vzb/F0XEoLvSzqTtMwPMLa+K1Io8uXbxh5QJqNsTR9Qk5rZ+LREaJmRp
4nUfeD8IWHTE/7HY4CX9+LDcIwoQkEg1lqUpIK6oQ+mczX4/RIgLG34Eok9poZqA2x8jPicQkZ4v
yHa5i/AYR8URQR3axOQxgBP2/LepwB3aHJ8EAoGFjwQOIwkt0M7ZF3IzAxTx44i/1g2uCILMxYCy
+YIsrfGfkgM55gOuBWmTBlYE6hQw1sxzWTPlu7sbg7okGJELYOxCYyuqhKiDRpfB71NT+vHkABg1
HWVZ++yQlk29VUR27ERnH77aI72Zsf8MxPv5x8UAqREaOlNTFPoPh28GNnJyU/qxdupWiXbVLjuB
3l+U4aGeCo/hMKO156d6EQ0qXkjtHbSCFjxIxU0KBX6fwdfQV0VMaloF2t7w25C7rBvv1ZuCnttZ
MTac1Ov4S2Q8JLv2bnJKGvz9BtOY2ekGE0xArk2IdaJXkjgH3DPU+8TqaeA7XPMXEtmppuROHL/O
gJF280WjmvgNNxKcjdXoBQOu3ycn1bHq+hMxwOkK009uAWS07M8zVR4uir5Y5mtz8obRMJnCnS3+
XTrnbh44Weo2Ohy8hi3tE94VEVYUYzjfCa3yE0wShFf4gajcvf+M8E7rYbeEUtKEmJL7Ejy82oJH
6gYJmN0Zhl3CsDK/Cr7zpwhc2ophuaospqN1o6n1YclP7j5rekSjGFkylvxkEsHRj/Bs5xB6e61U
f2YOuBr8CLjc2gw5EeVNwwunhNqI64CUQ1MnvQdEtrUl5HzyYrziHfKAaBn42bYH2dWh626wOHed
+N5Vxww6t98Sq3CSnVxQQAfakg9f5CKgUe20J10ASQ/cGohh/+r6WosCi/EH5jqYMGOIpP1mpufX
OQ+KiLZ4PVl3ES8wpFLZu64yZamJdnysgiABEKfUALZFXJdTvMyhfva1MfJUVVRtfmUQCoyzCOwh
+FvNsFxAsGpp6nmHLYvNAHR2HeI/QIIZS1YmHf2s0OE+rE0iCv6B3PLlkmMPoaMOKrHGEiIWLYJO
ISXp5njhdr2W995lUmAxbhLBiXu4cQ0PasUmmKE4gRRGibKxRcsRuJX7+wXJnv4N9iEjTmV0cHf0
QYijcM6KBOlnbt9zUpOzVY6uIBzsbc6IiNBSmsFSPFLRboymcFwyGgWLBlz/f3ygPb1WFeJVbDd+
yIqCmLoBSKtz51EGJ4igx1a0Nx719nH8SDdBBgzIUmZygWphOxLt846p9oI0gjodA5BvePdvDGgY
Z4A3cjg01NVp43DlcD6pdPlxGMXnohqEdBpiLOW/Os8eRyNE7VuRnb4fy93gkCrMMYDBypjAoieP
fSS/N8ttiAV0duKjGnQbVzQZ0bYIC+rjziaCoHX8rUU6EkVlOikD8uPFzDWK+M8Qk0G9qo5tEReV
a3ghq/B10c0VJ2WqG6Xu97PC6OW2zIEfJMECfbwei8rZm8kCPuDDZs4wV2nFdmTXc4XwKPmoWiw5
wz3sMM6Q3IOzOyvxJJmReXtfFESXbs1282UtTY8BuRRuGfaVTuTOPTJHpiuzKFGV94FF0rGG1umz
i3gPBTPGa2iPl/twf3NSZDr7HvQfCBqw0CAazUBrN06JAbex4lLLVMa1RoE4afRlFDopJfN5ymdN
DWa2y6NtZ5Mpr+9ILviv1m96ZwSiaLh8jF7NrIJRy2a0C8FZfyhR+Tj1ETP15C/g0sgy0iikeMNh
Fx/tWzimwYcgGFUD0/AIKoDLuttBTrWAeZ9diVpHq4nTlF9lgqfkFpKXhVCXWcJe8TkYf81GDXmn
h2//AXqf0Hb6tAzSoPOwYM4pwdtzpP/q1tmjfiQlpf6Ukt7paHbFtRIhMmhCzLK7dGKnnkiu3McO
L3u358rjnNnH1tl4Dr7hC0KN3bwxQZMzfoBYbkD+JOZOUAPWy4ga9F3Ic9a2BG2kYYOIjjrnfpkD
/2SXuk0QIe05NhwpnjrJeVobndCw9sRyKP9LQ4xqX/TXepcszjhSEk55qNmMYR6nZEXrTP5OK8Ze
jZ2v/PfpSsuXo+hkM1FHqlAeBFbS7m09YGfguWjVvnXfRJe11984iDhqFkPDFjv7E+282TmbMCYP
i4iRQ/PAxwLAzNFjvGE3WJwXkv2AIg3pwydYH66TQaW7tWljP+Jd79zf9jnl3ozCMTTsU3Scm0Yh
3dkOlENSCYjnrU6MYh2J14eNFpN/cmanWRZ5tDNAKRcLXEokQpH00XpPRtO2cp9Fggp4HZK8cWQs
X3kEQxUEZ5ibDAyMYORCPsEcWHjp11l3uaPstn+MhWgy2/AjpmH6tGYwvajUSXl/BiM1wxKn92Q2
1LiB288ZDleDuMZRLH67dg+EAIafGJiB3BnPIFvSbZiNuLNFdxSxqWBlNv3Nkhhtuu7NmTdIwupW
lwJCNS2WGBxU5FcUnLkBQAnPkzzt9DLcmp44cVbHlniqZFnMQEJhk9g9RK7Kr6kk24s4sj7Jr+0H
EY5EibQHveHh9o+2vuom8a85MyejVq/KkmFKrETKoIP3hpUAh8FIic8/MFmCK692c3J36n2Opd1g
RL1MLmT5aB6rQZVR6uEotP2F3wc8jBKrvMAgDdnhPmu604REYC6qnlqLfOIJZYQoHHABPZ1kisiz
qtngTcHvWaI3rn9XU2qpCy23qXTommZ0LHJv1sC24ceFwh9B9UchvnKEV9vTBEjzgZ0SHTmK/WL7
eGOI8QXIzRaCiQknSkpgfjIIcubF3qMRnFvfHbLXl0t/BiGbR/RiDxSTUTTx4xQwBxaIX+h3u4ab
xj53nWEhDa0xN/bH4U3vGJ7nKC7bfIwdai66ZTWyr9PGbB5IOx43585Y3O9O/mkoU83Rw19FTlX/
GHUf06JJ8VuGAqnhuJolJRpFd9rfQrCjZGJ3WLjvkPowVRkWIvBBtVcRfqYrMjWTG/aGHCDfqBxV
o5Odr1re4BhS6Iv6fKT7vPan2Kh96Lurn1FgRJzRZMbRK2Max7SPiRutHurn7hoykVWjwR/Sj37S
m6IhU+bUqfT0VsDN4rkit9RiMNuKSN8ApOwo9mEhd5pbA5aeynd6nbnNIp2htDC89lgdTn21SUtM
hCMD4RVDamSJg6/bBbRjHwR7fBnQhWim+yXpqND7xQ6j250ZGp1bNkV9ro3IJRUamtExqmNIftwn
a+OSVdBC2Y3l1PAKECW+mv3xx+m0694rrpm8xMXmMzeRGCk6T3lj21dOnBt0YEcWsx3U/Soos1Dy
LQaUKCrWhJHYyS14zCrcOzoQRh+F2SuCU5KyUj/xb40vhUe61/I3zs6R4fe+ZiDZAL/EmfKOuCJL
yxNpRCLr+ODLfFsSRqBjNdce9/907fgDdl93w+s94pPTRAGUd0WDxlg96an03vjZWviy9VpddN6x
nej1JJ95rWGZgKXpGJISiXq7zT8tXwUptniM/zFIbvaubf1YJGl4s2tiN41uI4IJU7LrfAu/vMJ4
mkrad/AyiVxkOB/ibIsVpf0pusYHlApnUYniwv2h42VfaIwLLdMAzCMBXnCe5LIaiaTTQe0XTRgb
ZxbhTWOA5GNyMy2IA3RhsbJEr+aMFzn5inU3z1cT1/Ul+fJ43cZizpV6cgEtr14bTCIco2Jy8jfZ
m66F9ZEwlcXN/xib+I46y51DCvFBVMX2SPCpdBQoICLaDaEG2p1XGrNOOQUJo5O3R0L5Q4wO124C
Y82mpJKHsVV3/rgpH+cNiHhFvbzce2Dppbb4ya/unXHnr32EWvG1c9x11x4iW1nTuXUP7BuEvoDR
haAg8oOurtEFIZ9TRRWzcogQDR+U673QJdhSC9BctTgO6fP+NYP6f1g6ryXF0SUIPxERgLC38gYh
ELZ1Q7RoQHhvn36/ZDY6zp6ZHppGvymTlZXlfv+dGdcIcWsWBjuFFNfg9zccMc2a3ZZAzXNSCtaD
ZZ8BnmMSRpKSL3GiTgoSPSHOPi1wIIM+/xMFUwQPECVAwoAZeJToNLj4wui0UNQdjpTbZfqizbzN
svskVQPEFTLGoPefMPytMt9EhKgbVTlON7NoSkjGtFastcbBULelWZ44l2+Lx132DyitoufZ8E7g
hi4PSuRwMBFjU+kWB4qaA0tDCi+shpxeyoVvbgazhTTDs+V+xvchcppXZSlots4iLmXbA3Ya8Pb8
gj6CD+JikkxUGb9Q81rZNTQCBJyDPYlmdHbD65U3k6qOwUVmD4HsLum+V3MR0nRvRBu7sMrY44NG
oaPk0Ii2dqXGUC1r7eoc1n/IdN9eJXind0oMI8Q+qPoyfWdyQqJ0OR4r36SlnQCa02tbDKy0geKU
EPvLgsUqc/nZWIeipm4qxc0BV+7AUFe011BXtACVKEvgopIWDb/Zhs2oLCiitUwmQzIz5mRR0C0c
aEkq294jph1LckuKuUiPMgzacGQ+qoDL9mP8GV9Y+hFzrQvfQA6qwcx0jmCI9irIOCeZMTY+ltSC
vMuY2E2fR/HL2rSBrwO1dm/MTr9QMi3zac+s0y+mC6dkY9S+540PCx5WCnYeek+cUNQunv7yTY8R
YVmM8joP+x3Dc/AGzF33+fTviGdHRY5Tw2RRFDjQg0eedmeF2DwnLJAwhVmKtHY/YmIgjzYmqATX
pSTbcqJyiv9g2SPq1Pa3c4IZbJxlGj8lwIFon892nSz4BtkVa37vVeL7oNxCpg4CxGBUYab7i+YW
dhf5pTrT4Z09jQZHXsqY1hBSY4iFUFbuoUNXnaDVLrsdXmQpJYP3t5+0sARPw2/2itGse86PV6uO
5Ci172tF/4K+PpZ4P3+jmcWmIyj18Jg4/2bq7oHS/M1rwPWxCtSqULDvbHAnjvNrMbb7YoEkQqSi
MA4r/AtUqoQPjZiLoBCaU2LW/8pd9Dv+7pNVy0R4OgwH9wk3zvW5JGiZxgzqRFANs4XAx91ibCJl
PJfUIFriA27WCiLWaHB2L9Y5CVtuiHh0uMeBvGKUt1ZiQDqaUS091AUWKNojgsu2tvgIZBRPzTHh
kp8Rf0JVX44LFWoujX/Y4s34kIsibPZEnnnVMbB/Kz7dGom+GvqKAcxAzjskufoPEfxhwRnHDcK3
w/GCqbLXyKIEqMNAlANB5YD61P0cdJNmLAlye4VXMDQSXZlq3O4ckZwquVKyUX9b0RGBGDroeIz+
6h0bgqQ+ULlFQAKMAvHvC593GF9rEebSpWGPIQvOx6p7rJiVbterYCa1+El33Nnv/yNGiBfA07HI
z0kzMLj/41K0nthnZo2jTWX2q8DC2+VDNXHsDgfHgnutGZoEA58pRfNyeFnDX271Adv3pptlBMoO
veeAOXTAP2gDaKKOpKRByjIw+jCIyteIYARH7yFiE3cBSvQbAj4ksUk5iFnAN0o8tsT1buL6M6c0
mKLU71yXL7fWJ/fn44wrARdp9ftGq4BI3X0v4zElgG4EdCJCYS3codDWhfzN9LIYIJHxuQmyp1Kn
bVmfH+PEhui0Yxh0kku9pXrclv2+KH9nyH+Qb3roHnaB+/Cy/lJcCw4P/BjIheMzV2WVR+W+Dd9k
YyG3SftiLWyg1jQd31woPm00WPuI/tCnzhAdj1tPgEtOkdAe3BPH7OKYlHhpmoBTBGotNVbMATvk
EKFC4gsVkjKf14mMhISMOeZT2KkmXXtJg+Q2jseinpDexET6MSOr/QgViCnJAwAXaKSJUrVJHkL9
WSXzxCUztl3q0uoyIichbkZogZMR7HqazUfybTHk4tShloKiKFbi52855ofieGjOg9RlnZF2GFeX
vJYdhRH8DrGu9MlgzMSbgTZk46fA+xlQ6uZE/eofVhPZVL+bE4NAEl9NZgyh2J1MTxQ6CO5Bx111
HoPvIDeChAVEQZvPgzYj7GeapgHlIFCbxBYOT877UnxZW6lHhii/XTMdDG5nXpA6gsFs3MToZGok
nHl0etM9QY8iIgbUYfpNk+P8ZDp6PPb51ODnfYJa1qyXunQc3tZ8iE2AqAvCLrxyltkucJS3StXx
PB5DCBIgLzasJLFAp4V62rC8lQyiVxQJ0+IEC7Sbsj6V77KSjrxDcXpFoz6hp6ONenNion7ph008
Oy3A39qXo8aK8KyuSxrF0YlZXn8c0/XiDZFntqecsK2ZpXMTnQT7j813E5PPzq95junBVqj6CLLr
uMIb0EE7HhuBCggbVMveFnfnpeFHrktFEIQode2Yi/qag1CSA3vewWTmAb8cWWFpdkkaIfCIB2+m
mUAaFYeMtK2LkJdDYcCkQOjQ+cWGqNdz7VedJNiCH9ccKVypLVR9a0LLWirY3Z2YDi03I4qAHBQF
sB9y5Uh3kuoLsTGnnIPfpqTAyZfVIEhe4cKiIpjCmeUTuPjHs2/HUZwf4abSNUZGBUrZQS/A+/jm
hJMPF78CS4PRuAF1dNgj9PinvTRQWyoFksIeJoY9PKAbQMEUTnpbz5m0PDG/qcUBsdtnWIcehmeo
SnDh6hdBBgdP9Myu8zsngwvXTkBpE2lzokobEFZt7WJUvHwwCViLueoZauaFgpK4Lq3NlCZoYXdc
ISUl9GFjoOCdawLKmR4fAwr7SJ1bARPhBgOqnBv66hrWkP97UNGg7oQ4NXdgaKIU30kLm1sSK0ch
QdaA3EdeuIypWKwt4u5bGLRpbktotWLsEJj+wb4MqEHEwXVBi6vHG1OyH2Z5ILhUOGkBRcIdAj3w
K3hIVjGFusKT8uXyMFlMPGv3IcivwzTtdMn9TavmMyppYlIrcIWfLlIGTGYv/1sgB1wG38nwTRH+
3o7c3F2kH3TKiRwsZ2c6vmOyHGxaOpGSvHeYtOzVqO1cN3aDKZHOAzpoy64B75ToL3r46xF9hx4b
MsPAYcFYraFL4RD8W0JC7WgI84JLj6GVnUwnBF1mhSZAGs0QV1Kz2RDJA5cSFeaE/QRregW7n2Oq
yivTexpdsA/XBSCiPz7Zd8ngwYZsoleaZT6+i4oW4woIGAlmv2O0+sInk8TI1XygIr/GtKZMqUP+
yPREnP7YuTRN4ktnlVZDod5kkGHUZExJ1FdeJ58K42CHBCHg2bjSY1pgASCnbPSbSq8GgAkA7TIJ
eMW7JaJ4EFB1Cjyna5rQ815AjFxXOyIGWVIEc7OSOZTIBvCN17EYjrp3wAUhuHDpHbgBaTDMqc5i
+O7W+DUXCTGKAQkfk7jW595Tk4I0y8kA+KEfBX/Pq/l+zQkCpwOswcKo8gm5AbttjznXcGsc9lME
cVQ4qCXC9GmYnsdRWOE1KH8MV33EnwbcStAZ3hHNIjvyBz7lnRfXA549HtjuR/qHaMzJW7QdCl5w
UChccpB5daEKv5wYCTfmkOKdurBlAj7RGkO/prR2jw8DGlMjxfH+1zvGlF28DsPFsBr0gnPhI240
2iYiSMhHcpzWYLVbOhIxT3cQTPBoHDFnPef+5uyjqPGiv+dqW9w6UBKwaabp/CJesUuAEAOMwBBu
NhtFj6oBRVnljwXQWJDnLn11bh5wdBcXHzubXalbQZa3p399bD9PZKPAsHUAISkC9PC1AHhujg9l
JVh9Og/spikkTJU5TNQRkIut7RBBwPXgs7T5ddhVcWxunFKfo5rhtdOa2QsoiXhph/zDIh1JA54o
CuiUVGcLdE0blQmT94CD5XN5ah5I2tpczAGEOGIuS9FMYp5LJWOWNYboTJxL9zLmAKMWU8XSPvYJ
PLRIar6lCDLj5P2YrICHxqsZgEhSXqdSZPJadgEXjSDMy0flYmOjEmZiQPUxOogJGyibPemKLnge
ujUo2oOxUGhJF2bH7EB1oU4R0McmAiQcwRZGeaKjx04MoYb00o9PbQtGF/3h4PtzSPtYYHRTQJZr
FocalMlkHVzg0+HVY3NV+hqKUYDtwN8sI5tFJMlNkKigP3hOYysjxTm1dXPqEpJw5hE2Kaz4ZXOu
bxG6sxS8OHRop3NNiAAbiCHaGQ0MAPXEaWxvA/uAYzK5OAmrWE4BCEUWkb4PblGkfoy8m92EvY9j
N2PBYAaxSpyXtBewO7sBNoAYuw/CDF82hNdDVMRkYTzMAN0QKGe7CMYcXXI8HW1OyFIOItKVaNsV
pGx2wAw90Jkgo9FpKgSe4rdaR0w2zY05o8LCM+ms4I9cwtQVVr3n4RDwi4qJo6meRAB/QrjGy2pU
2YlgiXJjtxcc3DRYpL1Ox3RVESj5NkA7IvZjVHLiIVtvowJKozgXJ/Ucc4R5xru6QPR8IDW6gXuH
KzOBpOHSslC48tpJQMXIW8f8VAenxLF3eqBK1uSH7zx4K6akQonjIqRg7fB4Umr3/GkbHgZb+h45
8NxMpN1U+Vf4gs+sc3biiIEKwMAoWaKOq0vjWyON84GsEv9FLu6R6dE6fZx9/jVUCjsgs3eYqNPH
bG+CzM3ZXTQ4qKkLprYJ0CKRmTDRPAwVijVGhIKRIrqHXrVycj4PVgLzwTEi8tStgJs7RAaFqS3c
XJc1U6Qgq5ezFYuAHeDIUvGg+UZxwjVW/J5jDYbewpnwDwjhsEkAO9bFQ6bXBhckwQwtRzfb+bGg
YLFsv04HNidd73h9lonvYRriGOPChxB3g/Oh1rveghIScY8NS5dfxlTtC8RffzPNy3QhqXgrh8XB
xKoG1E4gvo0oiY6ws5LRUEe45/xqczBRRIkv3C3EwSxisdEQjIcEXnApsF5e+pgQLY7yDAQeH5MF
mCpO1JA7gQdGUIr4k/PiWMwxwtlhs4IcZgOHi8PEoWRlvzuEAQ74MHolxU7MIgd43edMEBvPCNxe
E1l6HBNNNaIaq2SOS7livEieEtaa0/cVVQoXGPe1tWAK0sVyIIOyKEqf9qLulnBKVlqyoAItzBSO
H4oiqI3g/e5INHD5R/s41QpcvX1/eA6fXlKlqKEGcSQEdHMqfGVIXnHpYkS0cVMWrDmOIAYHPJmF
gA/EuThjBLJgARG1YvWuRLEe9wK5BSxyYHL+T+YkwGfETMyEKoP4YMCKDHiThL3EbXA9WSPiFDyB
i53XWROpgPxBzlvKUDK4ZuqCVSfExih+xgkJBDE2h6OlmBQKFzuFKRHwyPtBpMEC4alRAlKMwUHV
zCA2wsZzMONvyNJ5nHpCPQ4TASLF90uAYEpuIKDFk3EAsKE8OvcBeTN+gVL+XCVY4hPdCVQvDM6k
plZG4z5awCDmOCECCP6LIZ4S3LkmFJ+vF+XIiBnw5MpRavLKoSICnEwBtRLZpxfRHI4U0jI6UU2W
VzGHwcIoKMNJDCn0EzmnAVYLtszah79KqTYeUy4kFFRiyOBC+k8JGqaMZMBKsODKDRJ36gYb2tLR
8lwpX4rB7a7RX4nlJjwJdwPFKyCAS5gJNlaTDIJbwzVwSzTCDiHaFDYlRyd00pZSLMca+KHJrHCo
nOnV5X3XnnqloSN4bxGJqZy32LCDn/JZ212VOllDfOesQ/wynPWC+iQXpQl/tjKz21DEXLgPxR99
EqTUSL7QbiBCbi3k8Om8icNEzEsWqrbEOh+QDRVku+RJcUOklvdRzmGy7aWALqojYCDjuErpPbKJ
E0rMTsNKkzwMsD+9ByLsehKL4kWIF/d4NOiQfOtExF+1ue986lSiXylZIwTUecvmLJddk97ms03b
2sLr9F68CYlMB0EWZsB6ZZwMFlCkB3wGVqvR6WFSuOBkRh6nbHHz54v5xCtlCNdSKy5DP8VtiRwL
c5/yIJ0HL15MGMAcCMoTuEw6GaD7kEGKgIvsX2hgWU+u0UIGGzsAm6aX56ROaLHlSdwKeWatbDPi
fMaZ9M9UwqVZ+9PJmn5+5tC9ES+60QAjkUCy2uz8a3D4MjQKNGiDC4PcKum3FFc5q6Fm0pfm0rx9
Q1rZ43vtP7wgxz1ewTCCD7NNaeEw+HkkLGy1AV+Q4+R3b4YxKiAzD6q26rrkV2zXzAIMoDrn6QDa
/SUEzX587up3EUhgCS6WZSMw3C+bNvkzEg4wqsW5HHJzp0QVYD40BveWfxT78NZESvGUG0hkN8A8
9bHdZAkiJKkf9dCTIkSDNrwcBIHgT2wBO5ccS4K26dkiXkepg+xIvx4HWFPNmNONUkySZwTuijwF
+tEaFUNda/PENKHZJCGEesjJpCmxM3U8ZmneA4akQ9dlhCDhDkYAqxIr34nBUH3yHe4VXpaPzZGd
AjhlIigIOUL4jfOGeFfKIVAiCzchmeI2KG5DCyRHvJkpFs6jkdFDiYcQcosoSdPF03K5KqjtIkGG
GaDqPKDkSw2YvzAJjyDW5gGqXsybiX6GCA5zdPjVBs8doO7qsjt8LtICctUoTfIEkUPKhsh4kKD6
9p62swM7gkHZq+dJ2IqM6HAfMrKKpPUcy9i6eT5MAmh7GfEmUfMqI6u0EAZ6OuBHMXFTX2O6zD4m
WDEHYVsiy9P3oRlnAF8ZNkHZ8aswb+Q8W6edixIqFlupCz/OD9IFl4y7lpLwp5U8iFlcV7J8vCEh
DKaOv8v9IUsmH4Tvnb77mOEv3RALg73N8+3/zQGcJbiCXpNNp0jHmRQjsxGKOaeEg52Pk7T4QjlE
zy5gpkgmLl7tOAIi4nuk7lxrwry7DaIA7MhpgpPCPkzhGULPJ7mnMRzr95pAvUKSS61goL3V8Ny0
6wn6KWva2ECHxQ5oIczMICfSQzUnlsxcpL/FEaKfWF0QUgYfn66jMwn8C/0mpXc5uCiF3X22SbBt
johsaBJ8UzMpuqg96UvDx718zxQQwHAPZ1RdaRDwP5Y3Y9vx+F36ufGVXAR16zSCeYtDDHYLtYe2
l0f0QulJEEM9YuNjsnCYNRVyFXSjFp0JYYxDj44GKt1jiQlquNJjwkxVCE4MFEU30HENRGdwJFvL
aDGbKSXIo/4zIs/r9ebAvtK8lIIW+avymymBO8O5UTpaQNXqlXhk9TnRVoXZLGzkqwh1Kl0sJ7St
Cb9HcOq2fwL0dxoNc4ZQd+vgzM5Waymx3ff4OV63bFq77/Q3zOBwdd9LA2S4QK//Q5PGtvsADvg9
BMb0Ba3vbdbgSMwLhHi6p047KYbncWnQZpCXph8gvPtyK/BgpKr9htMl4SomLndpZ0ShcEijUMN+
MO2UCZlBzfwAhxl98dx4AFq7xdfberXezaepJtjNbOT1bvmVWQHmmr09OeXib/Ogc6j0+5xvft/E
h9RKSR4E57y/kI6KmNTOHCo2sbgUK4iFmoRHWYA67Igi30/HNOj5rjs7Bku2/Bo4Jj3btugM+6Hm
jECXE5lCjQMtOgnudrN/IYj8145ztSeE13xpAOZDyisE2weEBOkkX3lMDLfw+SA7WCWxKNnAtoPb
lwlTSA7YCJ/tG4nSawfpaUTzk7dHIhUATxqQ7CcnVeeagABAENmtFhwkJHAhHfNPXxlciXBLTAsv
jGnSn6hZe2t+j74e0Z4OOy7obZJ+DS71RFquv8rdAkyxj4J4aPMJP8GRps0zsj6InDjchfCRH+Hs
OcTB5xhoVz0vkp+B6qI/rh1josrDjJwmbRCz6AqKLKnMIxUTF5c+5AKAx+KWJQQGxPRlVPIxpdPI
y3AfSTT1IRJTgGvQPq1ywnLwezIpPyopk0iG6jfiBm3Hwqs5ni905ys4I8JbeMGVyU5Ts/onZkwe
/zqV5Wx+6JanKiPU+3f3TvPg5AduChMWR+HSX/4VHkXpDSXKt7mkDOSTWPm4LQpeMv3fhDLi9sK1
6PZ9C08y/2qYAHF2nNHo91cVZpWUl7Wb5iglUAR8RVPS0KCEw4StFYoaUAnzA/Xok7V2L97NOzg7
5waXh0oy5dML03TEQ1gz269YzLrXXAMxa3vaM+4a0SHZoZXCtDJwpdgfM0DEpepV9wkzHqlPMZXQ
ZwYDT+Kt6VDa0ACiWqa6pdswJNqUZ6QLovGF6hR+/RSe2EZoh0hEIyo66G3MyxBpV15xDwlNTh93
f3CKBgahVxnW/TMgJBaVXAhE9p8sL01PRKGqNZVpkSXTYgdkEKkVYPkkjoxgN43t1RB8QQgNxVFC
jPGbmsqLjo8bGwc6khFg6fsPl2X+GzeZT8SIDHhWTzglmremMsGKidlbrhD14qKvETpl6q9MIqf4
unJ3vIgiMTXXtn3OC7q7N7EWTH+nwvJdAvfg8e8r3nzmsGwmq0fGzzkTdYg5DMzrYA35iZ879IQN
TBvNYF1SnBa5ZWW3OI5S+9eXjAY/KchIfWoMEPI0ruBB/VIIHfQ6sugHbTPo4yAyrgZ1JpugQvZw
i6CBHsyNeinoTdWrD2688MxIkjpVT0Vh6gVhAnFSTyCUXr/mssE4hju9yvo5ikzBy1Uvfx2RIKQc
LYl60QH9P1EfFkpnzAv4aOLP0m+EVzWkVpNlRFV1vvg1OgY72uNV4dJne8B1U7O4GHhCjCC0cq0o
ZuJdcP3QvFHG1GU40flPpz0byP94Z00t+fNZyCXt+irvSAuCghbhA5AldSdl/XFgW7495vbiCsYi
hLc8qRqqHAx4hAKBz278O9haAP0KcjnLVqaCQB9HS1rvXG7gvKGMTqIYUHGO/D2Nb9AYFymokIFi
iZicAoL0JPpqEpXVvjd55WfKjNuR5ra9At5CZR06YjzEcRvUQ86WlEC1TloplxkqcGZZuTbimMRA
8PvtHOY9v1kRKDIqWG8JF8LbJzrc/QA7MepA9RR49FdAlStsYjRQCyRBDSqN07Htvzyl1BW732xY
A8k8VBF52jov5LhJYyumWoKJVNCzpFPZj12mJiJWlogF0ORjiXiMxJQFsIEUHrX0MXloSLPeDHvW
pHzh77AcF3Z3ZiH1QzmPLR3bVTVzQatCpJ2FIXpss/rS7CBfbbr0BTy9FxExzdMp6COx6cs0ePUP
EklE3QYlUY0XVckvv4/eI4x8jXiaC/2tIREb+cSmM9G0mfejk6RAnbg/WsKaUUGFyXEcbgnqfJ+A
VJBQhw0kASfUBaPEYPAemgtLNFnMTNWqFemRpkTLW3yKr8l+4CuMoshLfkPmr1YHFolYX6ImVLxi
PwK4OOMb1f0g03T3jAP/Iasv/9YQTIPJD7yGYCxsaspakpdq0dpAQHgM7/GDnBCwjhKyRy++9/i2
e1G+p1RENoLKFsOLaRuys/xJ3O9Tf50mw7XTnrxgHfMEUrIKQJ0yDotOWgVXWjENwS7qTWSuQHBz
KXircgQ2q9uCfAg7UXFtcD3oBFdSvjdlVqL2HhmaaKwwgkE3w/hJNlYAhxHOm8+OlSKa3c/ZnjOp
FZUhaCA6IF1Su3SxMGFG/7EHxPbaKtLPiwvkVBL/O3J1JexoybQgGr2IwmllyTJo/sBPANDkG/yg
5pTQpvlHsZ6VorliuE411ehLmGhZEQwpyHrg6GWLcAGMWOkJhSeu7NIP2SkgcOVZ32+CPICEUf6h
UBgH5Kfqk46VgfNjjw6JNKPuI0AUiu1VGMMuGWpWUsIgYtoW0vEq2gyVCXxsg6oQl1whPwrNTntK
xLr72ZIDALzmLCxh7vDK/IS9YlqlFmXV8NtmfnJz1QJj8FQOHkUY8n55rHOXgQQpvVolst9s/asr
Qyb+ZOJWi9vLNVlyGtkuDVwgIUfdWO8jfrF6uS72GlkcDKjbiIugFp81Bxm7iowXig/9kk8/9G5a
ECJDEcCl/wLSwAWIxp+BwSsZQMv533WeNObgFNT6WaCvieUm4xVFhD/Nq/BvmfiwXtbN1ZgRaHPe
U1Ny3sTW/Alhf7eJPC9Cz9y9J5J7F8g6R0dkZ5S+wrP8AYKIVJe4+3WGmCF0Q5KFq9bBREOefQBy
PtLvQ+UVk6b2/aH6mZGLCr/c5gr9yvt+9cwpz9VsdIepz7yzfbpCO0Sh197Z+5v5u/tgo/Ih6cuV
xEINhC/mfbGm769Zb0+zxvjBCIgXQwGY2Nt9wplnZs2xhbkQ/kwjElEo2ruQ9zU+CEFUZGaKXrXF
MhmaIgq4EmYtNK/UfIusIsdVraBMObHfS/JNeu2eANK5qpPEvA2oWPYxJoIl7F7M13TsKcwu7FJX
OtE7kMfzqH0zSRQxDcQYzlD2UP3oDElRLaqbV8cvPnIFHZAzbY8sm3RIK/wr560jsOjWk1Oh4pS4
GZ0JLVqSGbCX6oBBnLBW0YOqnLS/RKbgELuXOjHTASLx/iu5wrcYDvoZVtU5tmHUsdta1uFGDSuE
RoAs3eJvm2rKDEokw/cYwKpXcRmjoqEol6GBc26EjbdJyFa23stVSmp2KXAQmo2HN9eYJUVoIFMg
TGhlEi+rNx4rKqM1XIXkCiDpqWTwrwh80V4XvElxb0OtgMAHRjugFt/01cEOJwPUmWmuNFVm6L4w
UYK5ElTI8rZiBSoZ8L7Yw49dHq9YR2HvHDGrjonPqdI3Ft8X4GvX/uFPn/8StCXmuek1Qh6b3uop
s1Mg/GD2cBgNdAfFKsnAEgMzYUEkprb1OYzd3OgA/uaIFFHiTp6pgRr2M32mEh3Nc0yL1hxgA8xJ
+BSWLmlP3vGqyYE9hppHUMhiVnvUbxfgFF+d5kiRD1/1CBWAsLZ4pm13s+GzC/xXQ9g5fOPEPxwI
tWgqWkK613501hDSeBaN7Mv3zr1PaQrdbiraxAUqwdIi2J4ARN5xRWVayr4doI4SuK2FpgoZ3g2u
LR8JPEXB17EvH1WarKPkNlD7X9NV5580DY6chzqWEKVy/zO8AV3L3mpuxlbRA3iCErINfBAMY71j
cGoZTPsn16mu6Va46V1/oX6w3g+m9U6/CnjA9+T+6tJVyMXqZU2dd4UBgmYCzEK6Gq1iSbOU0PFQ
RnqRLklQhu5OT53AlPncgW3dDLuO+fN0m7F3wRub81UAvYX8CRDZKY02yzmZ9mQFFN4muVU22wZ+
w/YA3zKN2n6dHTQW7oudXcofLR4OsKuK3xbc82AMr06vjmFjWV22eTSNKJAK3uZvna7pdHTRI+Py
UZcZGv4T4sCuxOzrFSlMmyIPgIh3jB9lExmYYDH7EZrS6l3ykgMT5Uf8lBv9x341OLzt69mu2Z++
kZ2cLdZ2vqPbN76FjSqaqhuIscie/Hy8NdpeXns0I+UvB4aB6JwRf9LSeOW1OtWgmAC8DHFzXukK
AN4ixd/G2xHZN+r9oB8pWPeqM3MXpJfMI/BuPvg6i9k7zl9pY1im4Q68AJU6AJy2Y1BC0NIvQA56
cGtksClY5JS6hzpMOkiruJn2SpytI7r33Aql28HixEAJwiUPlbmBwryvrL51p5eaCQJbVh0ZIbjr
owX22EkXx5hFmSCKQaDa200oVlwQyUVXbx23AiSnozqYMcg0dXhQm4qzXhA3spMp8vw9mpyQzMH8
PjEJQ0xkw0QknpFqzHC7O4YBfveEOo8/RPKcYCvPxbcgrkxQFlsefzMK+zuVIE0BJEa8i8yi+3T3
BJmML0Acr3duOcUuvkIzq5i3t1MZbaH4kcT1L004/0F6tgJqek+iE7fSLfJqcKfrkg4H81Kxho8t
RmkIAIMERW/PGXgx0GZNBxeuegn6Qk+s+97S8dM2WW1Odg12VJ0YhdrARKpXmObuDVwFEA1Qxz6e
nKLw9iSv1rNf3RPg1YY8gTASpn1AbchmXp2c5+KSV6zdHcxpxiK7fl8pEcK/uL06uUnOqD1QXbaC
K+ORDiCcxT4lZ343LpGIQ2/RsiqofpGANe2CZBdWMUwTtbNRkSAPun4NgNRnzqw/4jYHf/Xt25UF
wt93maJWLzTjqME1IjTGRq0cigX0bXNU6uRASI0lDWZ13k2ijFbcHrSyF9/GBGYaMvQmAawMUOXE
2lWtHLExRGF8aJ7qgcAzoUEAIRKQiL4Z8IaNxqHTE3wkBSDCXRTAr/tFq2fgHekOZxgVaXmbtZ3P
wAZBY6CdgyuUyRr2/Ntjqky15n3mjf4T8hRTx1q0jWtCVNskdBPyLq0t9e5x9+1nF2fFlDTCcYH+
8G/6TAeKgb6A5XpN2Ml7Sshs52T9WyN64mngDNMAT2iHtCYiHTVvPX5Q0JYi86fzYBBZ2cEFoI+w
59nKZ/MGnPEy61WCt7+Mokb5YFUHl+3OnaE7Yh5LVeJTYpsxYS7gu8mBda/pBz2eH17gpaB4MGdW
noFY8ayzmVCwlXcSB/cSHICEycFT1AzqluKAyTotf7L79gj6P7Xj9x7g3Q12Fsoj23enQpt93a/V
QCNor7TWk5tbW906UIqZu5XU17QDKou+VnHrjKJXzrMyq08AyuMUIejxbhUXYWPH7AenWDJfdwV2
TJt7ztASiJj2x9/ZT6jLa3P2YBAeh72N/UT4Cfi1ju0uIKlVAB15CWFhQGGP9qIZ5B1UM39ADQ1K
6bAGaFmeLKhv3imDUqv/JhZG58YV+aAnvR2RTHeYeGP2PpRtSLCUwcX/2t9f+DzwQsx4bdQiNhw8
eppbs+/XQZqUnjSnSn2Qo+MTkzlTYfxHLiOzX7Pr+ELqvLuSvQ/bTEiro3n+oV7zlkzHrdNGORbz
yt9BWQrE3VapJj3egs30GArJyqRvktQWJMpV5/T36jApZEPu1Ag3UEOUjfi7YZsP8mGayJWhLIzC
+f0AI1DbM6Y1qFOEKs+uQVHtSXi9zlCQY/SDs128QPpFHIsw9pOCUBTJDlwsAcl8LkJPL9gvioJy
Jt+UUYc/9vEaHWztC+3sT3fm7yZPzZ85bsxX+tjZvckJ+uW+MzkgkgmxIzwHHwS2XsAkTUuTNGBK
25hEkgR0htgiVqtdQb67HuXs3qKxpaQApDFSBVa0MO2OmBBoq/18w4r8M8FD45cHwnfPKLwp9jhn
20zQzJ4UYmM/UZEeXFrmIy8gqO81OucrIYfC1+3szf6a6aUMgC2Y+J+B5+FBpRsP/5a/EXLyKIXt
qOluRyrGXCkrS9EM7RFqIelCUDgfCb7oI9eH2w22W3OVITsb6tDgGUTb1VCKf76Q0sJ8MYHP8rRv
cNAmqJT1zjvYMHBapYSCVhDe+upCJ2G6zmKPa2uqQnnwoR0tghfvx+/ESdPojiOCfq/ZCa1gHb9m
aMlAbOUnVEkir1z3T/TvA6KIK7eZt4m2FEHTGC4Q6tExcNv2gSH2rkGIDj2D+QBpad7WGGiMH3T0
ixpt7+NSUud7zbv12VHUVyasoTEPuz6F1AWOJu0gyBqSqDArAer2DCFe5/3G6DBX4++VbJJ0HXho
Zi3R1QedU7fJuD1sqUdwu5TcshCIfXQNq913SrQlrdQj8icl90maO4akwaxVWFQmILngwjG9efyM
cCgGjDEEjtncZAa3G3Ep+hLOgwcFjREF6qo/EO5CpWZH7t4FBpXkZcDcsmFz0gQHgBMLPtmIhUih
EU+jC2VHYQOFypMqa54GkrfPKa8SdkId6k3ubm8VoOUnbStE3adzkB5mbwG2aaFpn0YC2Z/RnPno
MHUBK0nTBj5RODOgh8VAhfqA9l4cmvwcZPwphBTqsIqcz9ZQcRLyIEjynsmBsPHf6a05893M5s18
MM8IRSHoRfpSZe3xbaS8zi8O8UW/ns3cKyes6VWsET2b8cXzabu3ui9KRSjlYCtrXD1oCrZ0wuqo
IzYjcbM451YP4lLD3izvbjE+OfXYOFltMLemVY/RN7YMJKo21LEuo0fcmpyT6rfMdHKMTVjPJjvz
t6AdbO/SYWo9UHc3vHJyclCvaVr0eCOySMl1Uhs04xrf6XHgA0hByTV7kN/vYe5ibyZn+xW+k8vF
nN2sZnafN+PzdLd87pAQrBGtYkidOw2O3ErYSr013fp1r31x66iH/Rphef5w2v2PJLUkj3MYb7r4
C+cmEWXeGsuFVCTWZkeTCMVyRA7raX1lvoHCzR6Nhj/H3sdph9ax99y7yGDUP9YhfdvtcNNtGDxT
Zes3buHDedu3ySkAICwlNRCBOaVy4+6pw7qBJ/u7BW9GBCxBlTiLxc9tiC0mjotVpo4pjmuHT0jf
cU5WXD9hCCSp8Q1tIO4jEEKn6jT92ViqwoRBfAHOI+G7IagZi2QlgFvzYq/O8U0spymomjXSNGei
EugVN/B8cN29CYOUdg2uLKTB7j8NJxyO9L6/vTkviPuQ4Pw3foGZwOg9PxKNcFinSiOrzh7ncR2X
x/gUDx8M8xqhSEZmIO7LRYKNHD2ZKIyAgMtMXOCzd3dPN7Nm1TIgo3MCalKRBQTobv1dIzV+IUEb
U5CKalQ3NMuCKJwKUKt7L0uFCXvyDBnqgso6gzTok7kR6jYQMOC+/1amx18EqpiigoOUcgsQvvte
nsetvqpvZezNdXxfogZ+YFFLyf73wtKCtwMYcIuwxgNO+RcVVe4KX2mpwEqggIZyrfr70dlj7g+5
SY4L5VK8Ivi1cPkgVj5JYJoTfnpA9uxeu8oC/432hT7zC9jmaESI8mCmSrkv+BWQebAgX9c1ejAq
CwY5rK0tatyklE/yH4rhVDaitfMkwpAPQZzaOfht50bvKO3BB1N5GaE9K7qCTLE3K0+sF4eysSbM
oQxZERdOL0HC4my34waNNGr7aqOSwuiTr/A4OpejLf6i7ZAjfydYNTBcbcrarQ7Tp+AwITLqiful
ZEo+9oacOPRpe7WQSg0v0MuQ5Sb5a3Kvb1iSCgp/MBfr3tU2vHNH1QBRHHY4PBAfVVMhjMsbibXB
4rLAOEJoUZrAdFSizU0u5Pj5r7gLStT2fJ/A6fu70UEDBcM9Pr5qmu10z4fU3a2Z1Dute83BWJG1
U9BGbNXUYKg7DeudFcRDVUlIo3hmWOwiKIzkH6vohmrI3gfFj7N9da8u3S72h5F7D743cyXUiRgm
z0Dkwb9g4DGUJ9aS0I145WbeXTTcW/AkVNWePKnjvqx1cLefcwqxZ/ts/3Q7myqTjKxzsOvCLjFY
notTp+CPvEJQo87z0wxmzj5f2QMVWt/+c0KJkTJjERf0Cuo+2EhaHTwagC1sqQ2bwTqFgvx3lGgL
NTi7J+s2Og4u3v5buFX79sCiPEiD6ujt1mk6N6jrtuhJrXt3+4y+zDEoT43QwHCt/lroAOitDFV8
vV3/4l3CKm21qCt4VCGvfptPhf6zVectT96GVuido8/BLLVO1X27FavtHYMWwjU4HJ5OM05aUEjB
WRZrYFO6ntCpfGg0qvPveEEgxCU9kHxsJFs4d1v0TvX/YtFVmSXe7ErBstLRfFf1dbyio1f3Tz9I
ymBtOPlncFMj2iTVMy6vzL3TXWEggAvm62RkythdoD6KMJDD4MUQLlZMwFnqS04GS7ruky9uvcCA
Uca0yeTYn6HiWu+Wg3XnPi/Fe/jXy9aglK0udtNrTCusXuGX6dw/dl5W06MnSmfNrKQBCEW92yiZ
K4V1EGaYgVIH9Zsx3h3zSqMqEuqMQTiOC8xhnUIeM9CCHnQNughXZq6a4xD6oRHioZ1XnzNEADZm
nEtyhc5xZWXuEGJX8Sk6+Guvkta7KBkD0FBO79YZUqZxOKxK/6NxpTQXdTDO1A62XQT5RIWrJ3TK
Kt4QR0EVgCODJPaa4kvWDm77YrYx3YH9dvIGr9pSoVgjRAt5BLIb6IpXzd5p035CCNhS8KYxm8BO
CowaKU112B4v/T5HsJyvXY5t0OquBq0U1mbwjJZiBIxpPoqaeLH6LJn9R9J5LSnOLEH4iYgAhL2V
lxDec0MMTkgYCW+efr9kY8/5d3Z3BoTUXV2VlZVp53+pPV3zAMnNlGFAyWALew+AH00jXCEWAfKu
MLWmgAI7gubRLwxSjBXVZJJfa+ZBrVGZpySssi0KFD+X6KYxMEddALi4ImLgQspXPrUfLClQKU9A
6n9AT8DN3j2Qk69otqj/cQIZP3qV9h4UHDH61Lq0Hi124948dBkB9/ItaujtR2uPyJwayqUeWgGp
da7Yp2mpl0FC8PL1K8f/6om/037066PTguKWS73/GBz+jui9IA4EQwcD6Tf4t3rj+fpB/wQko8oh
6N/Roj+mHHffTRGCHQ1F9UHFAV1lsrT++ge4cCW/tMrIApOQzTHN8STxUqheUMLlrzTK2knYnB76
hCs0oVeHbW1O1DYRStPuO7QBGgHTIdh4VHOUv0f3CTrqIqeVt2AEPWlcOl8mu8F+iLTF4NOtU0pI
d6vcKxuMeZxbAIf2eQqcBX9aU1cOJg/pagDmNhhc0HRBiduuDihv8YkV41iRXz6YbNuGXRmlK+L2
GDzTu7wspI3X3vQOTT4LPu7UeUQvO50gOwIX5mwuh5VuPnm58t40+ggin0DUct43btd6AJVootHv
7mtUN+bEvoRQSLnnsabPmXTiQcd+4UwmV+7VbID1mY7Em11H2Tgua1J5fpwsu7W1oqIEap9OYUGq
eHfip8w23gx0EqNcatjp14uDQ1TpppOrA0pBC9hckyGazzAmnWX8ET2qLbzj3sVev3pE/4Sjqkea
aybRt883Fya9wvjYqiG0MinDLl7nBHKPg6YcTHVU8bJdCU7nHBuIT/HTCQ+FgElgU7FJl1DD04wf
MQ3ETc8AisxRqfWIOZokNf4gMmog421NddFgww/IfJY1RhDhD/OM6yIk489/sfltXSLucKeTtop2
yUG1g2Aeo1zxV7bf3iswyp4VXtzOYVNqWJ0/54jcxRdRhTKkogzTCPOvw1YYdmpd0WV5Wk7nboVT
h49+NOlvdmEyZba4a5T6iDI8NTD9ts4mOGgyerjV9jNMgiVMqln9Y5GQPwwLhTj+ixrw7ePuOweA
D6/swrGKUe5xlmzT6M35634dfutYiIx71oDHDpN+y/HN0A4DDvBsmRBQh2TEmv9lDzHgdAyIjeae
FUGyIgwEQucBBYnZPt32O6LPjL5QJKscMedOeHY6GXgEbdfuC9Gbygx9osiZwyrnxHALiESS0ENo
HZzaNA5UVzxsj5nkwXZZoIvP3Ki5jeLg61EY0iNiSGY+RyhvzmDFdPpxv7obNdUquQ9ifPVLqrRy
ovtDeDdS3OQG1PXgCNDPGFcLiFMjFXejU1uKolsg5IFOtBHzmKwtiCbRwONmqH/cpYePCzXoMZgA
hxVvf7E93jZaqzz1oKQ0GGVDTljxVKTYFX0htaTuwUo+6OolaZpwlHLwgv4vjnu6rwwGGWDBstpa
wLmmHlb3CJdBb6ANTmwhvVuvexIZeFpH7sgSbhq3vZfNKmxB1aUI/hEG+F5u7hxfW7Ea6itV35qm
Xa1+Qo8KyXVqbxU5EIwh6WoeuhEInUHdfMCT1UmrF9LvYsoowvHIu12aKkBcpsZNYAhrLqMG/QsY
WH7etJwsmsY0bo42xAqySjSyCCLc+hZSb1uFRtYQrZpud8XXgNsEwfUd1qdn4jvaZiYEOAVhsgGj
R2R8rACGoGgpY3GzHUzNyLSGjD+Rhb4H9TER4ezLme3hCs1EZUfLL4aI+2Rzk/GgaKhtDmJjX2Mz
9ys9IgookgMCKimFmBAdADeRuGjMhfWpT6s3rfs8Mi4m7iPuSwgU4KXfM8oHCghONm4S/EndJVEx
aZrokMUHgSx1Wy/ynHguWyzt7Kuvf5F1ALUGgYZY8uZpX+l1MRjDlACpP+Y35OoITj6H7xpNOJWg
MCw0UsNsD95VmuWYkSj9nttspgxBSIb4CCo402CCfSXjLZRj5ooRjssiIR+HpcsJDsylSqIBQpjA
EQZYoPum4Hlz2XIEKalm/XVQFmK+bPgTh4bXZTGv7KMtJmGtr2O+HSNE3LvAsFFY9eQn98M12kuf
qjuiuYI3QGjQLJHrwhnBfcWDXk+gRy3obatOCjkCr8zlGXyIAZuBGoY89d6V4sY7tugSsnVx22PK
MAZHJtiw+2lPc6bplhNpBjwf/jfQbdTIQGm6pLgUfLPqIj9Hn7OIxQhgjmoFHo/M3AuWS38CxIn3
5GEB1jcmOeusHDJNwFgQfINQNJsqCD29T/rbHABRcUdyGy6kqCenq0I3L5t1OvsmMJIYc4+wzqBJ
r+DWYVoaAeojYl0prQEx68cusjme+McqEzI7pDsv/SA4yGjPnFymaxBEgqTYkjXbptSTFLJIW3RQ
4KRK2GGDWh3250ALcE+iCyJHFp6V9EEeoeZ7GhYkzhiIb8bsQl+QhGyj1S2RhL/stx+TCuGX7Z7Q
n18pd8OVCcf3Z29184Qi1FGYBenVr2zxgLBDua1d67v4HYclnNVhRVwWdO89saLOBYarRAdYcWNV
mhEOIP5Wp99phQd+QfKyY1idl/106tL/Yisi/0aRYliFD62ScEmodw2OeMZ3c6N7p5liuo9J1p/R
fophptuHL73nBtyr4+g9EqXgC/FCM/6vA0l9Lca4e8+QXIAftbUmAvTAhTXNiCpsaToinAQD5kmD
TshCHj+GWe/Ro3gzL/MXz6r95eyD7rgjCaHnBQ8GMYWPTUuTBfmE2qaKJ7ZOb3P1YxcSdFlgrcar
nYJV1K2sCQiblLxZf9Mnx0cNB8GP2bkHYFtd1+p2fAyN9Wly5AnY9c2HZ1SlJ/f4Cd+cmN4uuOrX
8aAlyXVqQDYFSyjQUpFZ6WRit9pgRdyiHQuRRITKCSWKs7tqthqTJwEHxeNm522givnw9kPKEepb
987isB/jipPO7r3DKXxMqrF36DSPTN7TV3QfmEKQSlccyhMacjRSUPv3aKjVwbaOqEY6H75Ti+bj
1cYy2JMkO/pDAUxRqaC8WJjoonBQFD1AL0qadvKbuM06dZdZINUDXRgmlEXMMzWYUR7dCvB+qcPo
FwJmnal9FKHYTlcUTGBxucbHTUfVtaognH2YJkg6+v1VYrgEPUbOE9qc0JFhSiOowrQLXceDv8JB
fqrTd6tje622xpSMcYmnxnG1X6X0DCHaB58NvzX2ZoRxCrXedr3lIObYAdkH2DmCTp5Ztynr6Tk8
Qhep0IFEaZMDDUIdUYb0ZMtRuHfNQcTEBzK84BkN+7hqWqUB3AFGk+ecMYW20Y/MhKWoowv70IRs
mXkkebQUwFN0XDc4+fars99ToDtQiQHJ2OUtZDk/aSVYpBGL6P0zEIM6nRwIUECtmVjQVK2GW3I6
5JRzxeP/7PDcg3F+puYn3dM4nCgDGjSQnN8CZhcMMHFRhUPSr2K2mpPGG2BEA6KdARXCG1WlOnOZ
0n0zwtdb/xR3XDgyjF4ymg6ESaOV8SdOHh4Ec1s4HRhA611z4E25HMTInHnEgakBRzxSiNokRPW+
BvhqOnjZklPGLXkf2hRIbpIpdrvqKaXdEYXC9pccaHstHjU8nzVPLYryT/mBwVa4tgVwhs9kAXu4
WwdmuBIJjFk2SZB7emK79NnlUdIBdFyjIGXHWLdRaTvPFOUY8bIlQyetJ3HehfIgwIjU3xDvAw8V
KOQQs1V8N7Np5n9gm0DxFgyaodFW7SHH6J5aBb/GuCdKUoOLvKB79QDZRffQhXbez+WgQIzH6neQ
Yfx7N8xvY5v5qcL25sLviPaNap0C9pwii6MC3aNNr5Bep6FbD0qIbUNYx3GTedLmqERw5F9xqEIS
ZYPPGYQraC2+AKkPRxdhIqABbARV0vOSxSTAt2Kn43R73D6YDKtiKYYi09Ut+JC94Zyn3M98VJiV
CdEibzOiDuZHnknupqW3+hFGebJLjkNxOT8/Bj2YAxxxbfAXkYCeOt6k99mNiM2Oj8EVKH7huYtg
+qrb5fC1+w3Zc9SIKb3gmUmfOGMecUEC/X9sQv+ts3C+CdNprCbRt148OhXbHwuSIx0ZSvZ2cQEY
gOaq/sZq+qgioZfOVBcRAPYl+DljeR8vmaKIOMLaj0j52CFNhqGnga9ehalgQGpkTP/U51FskbrU
N/gvg34hcwVggmaqE70WlsNiWOvjW9v/hAb2zfITPa/v8wJyyg1idoEnrhWxxx+1iSGpJEHfLh7g
nsu9gYzwgMJ7DBBAI2rNOAZJiMMT81tf8HvldOqlxIj4Yv2EdQwkJgpm59QugG1SggSELVJPZehg
wB2KVOBd1Z/lntDROkZPCWlZhZq2Zr8HjYjp2NGxpcbMIWh0n84pUMhT3n+zyauWUd7a7hE6ofAO
NFO8Vsbb5P+cju1aN8HaKueptQ8Rety1KJvtyfh+TD9X5msw6knAmvru/scFYYxk3vLGoFGFKhKM
doYCLQb2nYJX9/LJvnOzrSEDOSXmoA5l+j+nQIYqp6jcrbeL3duMWhuLecpEw/syzfweGO33AOrT
H92k5d789mU+fKXylg3x2b/TFYVmpNkkLLN8bOk9oZqf3g1IGOebwq/+UJpBZ0TxWUA3KCNYdEKB
Vus1OxrP1+giTCOh2jE5OQ1hRudI//wkBOOWmwetasyFaa8L8RYPlGQcVB6fp2BNaNYLgodrv5AJ
abcIFoXGQRNS786UGSfAgMtYnbhkiK5PBjtZ2bzSdapXEdMmGTd6T0bdNedVnsODitsYr03xTu8I
hyk4xZd5BMNAQghfNY9c4zolGVW9SYmE8RYYzxi/jo6+0oUm2JBongtuANOL+Dz5AypBziV1DP57
eF1shuaAL/HrtE89Mi0XEU1UQa8DpL/9u3UdvL27NaY35zWw+pGCJ8iXl7nncPhuM1ZpMoArUKJs
kqdqpEa5qvH7tgQ75LslRVHp0pdAApAXQTE+LIRlt1O270DUHbX6Sl4S3Wh+vGmHCtY/+7e54Cs8
R+Za7jl1Op14HgckSFoSKntl9rSAr829VnMLLg5MNRgOgGS6h/F4QCVJmk9nMhjpYFbJrb4zOsUP
h6JTiJ3KR6hhwrqXriq8JVpm6OMH4Em0+SsmCJrulZ439tMbimegrP+xUM84cQocZOxGh3M331Wo
CjnGwas0LubNO07vSyNVFupqN+NwtqbVegR/PwTC4Wn28o6QL6Aj0D2hxuV91mDMSeChaaLsAykJ
FhBlo+gPhxChKeKwrTpciYaQkwFLDO5bQ0kObcse/4qiEwwuSFjil5K9UY+UIR+XafXJXkiceEX4
A2wr8quf8SXxnjNcAUqUdejp4Qy2GWJwiA42rErMOaODR7NSGvupUmns25WOzIeU+71dieL9f7E3
oVJvoYrySYz/ccabnB2in56hCLM19Eu9uwN8NQEZ+nwCCLT5tF3YKWRVJLCqprWYf4BJm0Ll92qQ
KEku9HbkoL8DIzOpcUg+eLB6wkx9SDIT3w2zn7jJ8NxmaosmiQbCXn6MqG2i/zOj9X+MSYreE2Uv
Oma+9qMjbwtACl1Z9gMvui8qGP2RYxE859Bn2Lz9f8frw2A7y6yjGoeYWfKLXFY8bdXgwmL+k5lJ
XLEfw6Q6t6HG0fsdQVThRz7O6iu2x8+NXk2QJn8pbiw8px8JxVsPdHcEE4j2JBbRoy9rHEp7ci+N
gKim5/Ih7XPK8chUUSYrg3EoqcZrTGgZnkfikMhoQy3kkl137yN1UxuhAB3dSH145bPC2064QX8Q
G+jU/dz9dCpMQekXJCW24I/uIKKcplQEEay+zP8giMNEX4kT8+TcPAMCsf4k3IhfxDvRGdm+vMJo
O+JGooTFGQf5prnC8z55m49xihbGSnGTNN2BZjq9XVgACrECELFbIjxuNYoqgjVLBcTjsNVXMkym
mPS5lNbs4shSWJ9G/L3HhXflKdG6bUMnfeZcFpY82kUjSXyAd7PMWH0/NoXGWQXjMsvTvx/gnJ/B
70tTvIl4r8ev7IVRDVmr7pdJO6EL4r6swdSVMX0Cu0xOA7jo+yervUgTFTpJAV2VR/uDE9xp8eUC
Mw4ZzFCGsvvBhBD6szB/YfRbkKalW7FrgEqYHQMIvjFMu3PkTbGO9ou4M8bexTbadIzZ/xIg+kU9
HxdNbpOW6gBFDeGcJes9Uaqv0x48NoBz3aKTFS05ms9OHfDNrxHs5y/beVB3n4K5Ae77cO9Mh1/9
SrBVbBLeQw1AV5yhXS19zke/CCa7eEMzpyUOQwcemhyeA2jZcFW+pBZ3EgodkrVge+L54r19sDLN
i1/axornGROq9bl1yQPxexCUw1qYLjv3i4uFaMZ5Xm3XopgGIdV4ijvkI7pPPpwnRdLxklN2SSuo
GDi/Qh354qUgari0i6ldw7bAOW3hZn/JojIQUrjyX6bhqgzKcRZcOq+vd2c3+9+IDUHbMx2eFnv3
NKa5jwTcuEhCOzwRi+UmCeYr/Jfr5Wi5YyD5JhhGjdF3UOwRn8cgVSsRgmnY7xMXSBCfICTgAImL
c0zE54ffEPbehfM1PXBhxIjf6ta5wWnwbC17l7EYk6szS786vVhF9G8ZGYv9l4MTHCPvpsHRSm+x
yfnIyaQ40P9AJFmcYKz9WH0wOazG9rnJBknDRrbQPm0vko1cvQalSPQJoYIAhjEjXE2SSa15NnGr
TnQFBgcCYQXFIYMYtJRabIa4z0RLEltZ+5qgK3Fqc0/IVjpgZTwtSHurBD/xmKOK6cJWqWg+FtAH
mE1TYV1BYbJuFa4WZ2s6vfq1HlmtYF/BPoNtdKen6kQgtcSuH/LrBY1IULOmyX8qU8NsXXUEtL+J
ah5iCBrIo2KXdShsOg+qX68RXNKW7moZuQLBkSjGwJnnbmEhbJ8/VsYfLzYHO4P/B6iKrG1zn/n7
3IZVCvDBxdDIvJs3JvikyoBw3q1f+9OJdJ5/lb5+2EVFt7m4OiWLpBUeFhXq0i95OBiwRuVcc+PD
+gbDkHNQ2lEVGGBObghICC+TpcoUybxKobjhQkWl5l/xuyVFO0B7E7f9XLASbm8tZRMRixYN2qV8
ULIGSWS9zXyV7ioY6KBkt92+5jT/eFMafQwaQO3EOEIqJuD1cJPZ/kjPe3TawiUExAohYT0/D+Cc
/F5JOpk1cHFY213ZW4kzUmInf31kb7K3xXIBilb6Cd56sB6p/QH4W9w5BNn4MGAwZd1zpy7tD9ko
nT17m5Ice9DLwFOc+4o0mqWlPrFcEAHfseAFKO9ty/iWcj+VZh2874pFpytdMcFFVq2hjeB7I5eR
19S7xV1b9ppTjclwNjK8ZtZGV/+Mv2SPrssyqo/JiYD/PmeKnCMtKieFtEEa+w3VBiB00ZFsxRW7
uCGDJE4vrWfdfIDP8UaijdyhozUJBzCM39Z+YmiRVKCsadWw5PgTe8y6zbncg9nbr5bRXVdfDrKZ
sbhlZo8OAL3DGWJ6+tavVQHHgCDBmxvtJ59SHrfvHPPgOyX2As8kInl3OSRcHfFiwqQB8hlLjENs
B++N+Nd52CmJ8M2GkeLSpozN1wPvlIebBOV1YfErkoLrX9qR85LhfdbHXfFh8hafzR4N79Th2gAG
VvrkJYcZi+zJNGbdiaOvRzvjbBbom77c16yiCyi97GSU9F6cQ0GzDxeGXt/LTagBqeC9Q1DtNxeM
qQCGMShRGMMJPjHvc7cu62qlRTlYvbjlLvTAq/lYVx78aL3P+onOkCXXD8a3ZrTNautm/xDcHhwG
L8Zf2hlESBIHyGb9Kz+HTvbHua0LtB8WR3x4xnGURHsSY9q1J+d+NekuFtoiPdaGV+gxnO/oNCCa
gg5DxjQk6U3VrJXsV3lSqLj6Gl8AyOxZj54kj+gNkIee8cl+gyIDzDNxhhdt7BgVeO0ODZ2DTpYT
Sd7FNd7Os2ZzHxnHeQPev509w+QXuzD+bNTllTrH2RyfkGj4i3sOhBo6iAUk6p5ONAhWysI0UaGM
l+2itAV5SQt6cMY8wh83q8EpTJa1AVB8wUlt2iyc6uLLKCQXZl5m+8kRZwromu3GAzuX8GJYH8Oi
N4IPrWHFEIeACqG4llkklRnUFgxpyC86pfBQCJ8NKiq4ZJ+HxQ3OJ6WPeQP2LWPSxQP+7rJbA4+v
G5rHkT5GHZ3//WA/uJQB2+N52a2Gt+g5aZAnkC18nSrEIVNdfiYIrVfQqc0uQcFL5q/o0nuCt9XM
/eDQwyMliivWclYPsYSJzp3r1ypn5l/qv53Sruyi9GLfJxVmtmfQMJezvFNzY0Bju75b4kuS2UUN
dJ96bCDYSndwe1pEZRuHhld332oezQYrMirRzT7jTNL5TrIefhI1lprpZKOvU8Oio+ZiKYuIf2w1
WvngeLYLCKyAIE5p9veIzy/3hjLB0dz/0bU+/mmPsdSh5QVnunsUWFS87neXjA4Bt//jwvEJpi87
+3WJp/X2jS8x+PJqXUyc3Ro/d4facJzc7DjiFRIqURbH2yosWLe3GauahcaXr/9IBWv4sf5+LLbQ
bdYYPlyi+JBvKpxa0HTZOwk7xSzVrW/HWDSbzpH1OSROtmAP0X05W3eKJwZivC9VfhMB2NRi7itv
xYzmwfRVrKoS4Y1OkeOmFjFoNq/Z/Hydae095w6N2dQkXc5bdBGJBU16nC+K6urReWIlYy5BQ+xK
t9Ldw5OIn8SewniK0Rjod6VbX8QPatD0r8keXHZZv8NCW8W5OIqsPWRrdrTF48jDVTotOAZIn/cO
q33+u8PqJGDFVvtsy+LsBLkEBO23ggkC+05WNmPu+YXtF+QT1mpGW6PN98ADZsUuu/xEw4yeZ/bX
G9MG0OxSuV9b48Li9kz3YiErSgntRJeokAZ5XrNe1Ke8NOLwhz86nYhan/GKZOjeoS9B30ByujK4
qoSF9cdK/t72Pcr+Dn8PHnmnwnOiVkjBFREhHSg36lJjyuupPJCfD7OfsiBjCFyGnCrvNNJ4jnKg
5NuERsMJRKNJSDMLa0hkXh0p8oansR+V0bIdiF06qtiZUVxPyuFdrR4sb/s5bUGVyjK7hR3qYrJF
/y2ncVLrF+Hwzx67Y3SanNQrRObDLuniYd7//tKsQPqjR4cczET8VbDV7AoHbImbUJFwmATPNXos
i+oeYwNaNmlq4+bTNoJcWG2KiURlYPQqHUyR2jWn5pTmlykYcrza1BGcqfby1DFqUWo9X15lUJPV
A44D9A2BeWsksKg5TOwrqvVpBNwNzRwPhL7RVdVVIR8kyoEO19oG4v9ArskkJc+r0oKstKVq0ujj
TYyahz53DsQgKtByjKNvv+iB3s6YSD9HVbzVxHWT79lthwLGjHaffduhaoKXVj22kwYWEzCGkU35
yGDNfuyEPxf7NKWi7/rpprh3of6I2hoCkW1KQnYjiAGyUxiW3hyDR7yBLEZbTRw5GRYYmJaiTraW
dQGPAmE+uROAww1mdeCRE9aUhNPT3wGmtNZDzq+nXRiCm0hl4Iqnc31dCeuzzyQZfDEQ4t3FHR9t
zenZLGOH4cqkDnhzGr05VyCj0xW39sQm5myijEmbh51TtRlEp4a5XBOms6i5mIIBrVasHwIVeHK5
r9aKDKNlfwExhtFahiyOHk9FywzxEEiHyORyXccg5TVMkCGG764oJVyobAvS0qe/0Ueyj24haoNQ
rb/RO7rckO+/ifwMjqIRJz4yBbxKcQwFaDDCu7NeFLzsA6Aa1SgcOqg134MXxxAczgTP5Z5GTW4O
TnXU+RA7rRUHY4vpSopV0s95CRAEInupTKOmAjlwcugw68wIBk+nKgXF1SlcqSdwGjAU7ZbW6p8L
8rlRsyDT6agvoCeLChioxQfRMW/fq85OnUaY9469e4Rd6Hrfe5d5STcZaBKZWUAuSvtt6dV2H8b+
RKunPSWig0B/wWLNriig50Dv9+ZHsI5WT6DEhubq4R8JwufbZjiV9g5IpYz2vSVwmajq1VlznTOO
/wWVKtvyuSs9NAnKMzv8Hcjpf19eORP7tb3F72+3tAzvkC+swyQNjPVtlxzN4tL53plL1KAkjdBr
9J0RasQNpUFP3c4ipNbtp9eg3C+QjPNX63PVekO55zAqtooeHjAfq/4w89S+Vq0nhP+X/V4Xc29J
G44q+jZYMvZat5Ozd6Sqh6vIROqlfSn03uhJkne87EPDOr9b5ROQCCNAy/BSa2Gt4l2lJoKEgmEZ
67iKD5j1bhIoK1fiZTNvf+uIR/DCM0JqORSNsnZEARbjL21YPsMR3q7ZuHFaOnsYiWbh4Dba2cmj
X4yzYbtFU8VqaI9SvnNOI+SO4C+4wgAaKfUfdeeigLeMkHqw1+GJC+qAajMARjs2tY6Q827WsF9/
0TaT5QrjFasEJiymYrgyYciEv5HQvgq88MDeNH2u7dXoFNgXdnJ1oXbGkzLqN5Pn+iUfQUZt+89S
dG+ara/hTKrDbNdI/WzHnrnMyv0PXW4iTGpY94qT/S0J6HTwpTbRfcnzTQqNahuvy6M7chxHy3sp
q8sa3rzMfQumx78nQn0i32vTAsnumooVowGMlhc51vEPmg1DMh3qCsBS+uNLRCgHwojhxOPNTGMN
dLY+uviZT7giOhe9Wvs6M1BCSEwkJoHWyCAqTfM1e/ebSBDi3dUz6RXfnWHdg3zotUfI71KFYxoC
aySqmhupMt0hZX5CJsSKiFZJP+zjaftJZZdRKSisVHe1DblV5/Kj3fN0pIhBwwWduqQQrF+sxzbN
pKc1rXWfu9ssvUWfhKnD9R3NlWG6uzrlrtL7RtfBUFC6rBe2FExaWnufkIhqdMV3QC1whhq3y1I/
y9sAzk9Ms1xIfTa7ua/eek3zxEp25bdzaba+wNAUCWiLsNBpCWcBiNQQDBhNeggxZYSDBUlDgoon
t12NU5o5WxM1kbdrRECcXUxNZzMNy6G5yjeiyjJ7AgpDkODU7n6JJqhBX2xEuqnz4JmA0ozUfCEW
evS4223k1QpBTLdTSLLBqV3D6kRDxmxcPhuxeIkbzJeyEkjzC+hHxevnN7Al3FapPU8zYBi6N6D9
9HNGUA2qqwIYHhQBpnjiNj0QH021M4ivoFPmUq/TRu87XUJWY0hwAOp4S+Qjj5AH2s/3bo3pKmZq
cL3kCTIlv7dz6ncaNtRoVZgSrPMHhd6kAEy7q3eNtcZ14sHpb/kNGGglW2l2XztRLcrEmr1tPKTl
iPwLEYyMK3+axrpMWdc0Y3oydFMbaK3Wu3mES+jHus9iCIZXM96VLn6JoDQ7nZxlXW6YiDOdJnEn
U3xoDi9EhZ1SnVnK3ysSpgSQy1V5jlRn9DRIdE4wDEpdrD3v9BWu+BJbZfr1+muxmrQVWb3MH3O0
H0g96pyi1gMXovu8GYG9APzT7s7R28ln33mpR+ubPOVhljt7j164Veoh5bcxzMa4Hn3nuOOiOVU0
m6MNom9Wtmray44aBssONRyOmsOxBOSYUmeFqRFCPtEifyKOuBS4IdbmebsQ5NZumOL3lptDWD8Y
hTEIpt0kYerWrtIaD8utxiD39g5Oemd+oNkbY78Gn73s780xtzlMM0uO6U4TJg02l4BGAAagcT21
Y8joKuAbfDZeeWlhMCxmlzQqUagbH8NDd9mpBk05t04urbPHJGcpwJ7KvY6xMgtxNjt1Ezv3kmHN
p2EbXDvUik6nao2xvFPUhJZkF+b+rv9CCe88PnP9kxrN7obV7w/7n2kFs0AM4tRZYaMdpjc2ASgo
rptcabbCXi/M8S7GEPRjfmtWvq10NjAaWocuoTrHYi23cB5cXLcfSBcI5S2t65afzNsv7osGGnbD
K13j3WO1z/C5a/YODbOAQmNaMfeLTcNCDAEkpJWPj+gYiCqBSDV3Ss/lwTK4yJJ06Uip0Aj6DUbF
CyJTWIVoAgH++n+Jf6wzwxys9xk0AnguCSHv4rc2cdfPpmm7n3q1gZafzDGtHcZ/UdM3etXew2/t
6e4MxH/oP/TS5U550WI4+i9D7/4/xRkDK6AB5Lj63AF0/yYM1c9kfTbZ4BrdUrCgskDbzYfcN2wR
8V68nDgtG+75rsV14i6lgAajhJ4WqxKyBUJ/Ptpm5X6JSxJzZdgvBaeWjgE+g2n9vVxORCBPA+Vr
UKActJx5ERfCNpuNevepPuXg6ewHefgHx7w8KyMzeWwbBqdpju9UPUpWu31ft/HqMoyChX0M7wwd
SKgWYp3wLzInZIu9e4wGi0yakVlPChEWcdMXxn1fEvIWPoPeJ3dwBww5r26tdPHyWSKcVjO2TA3M
ssR6vdN2b3/8MHTC8f+V0IQWWWXmSlqWNOuIhRX70eIs7ybdD2/PULHHGg8zd8kupaVWRkTxu77P
6sM3u/dOqusdXwHLFqyPAS2x6aQi2GAKk9BDARZVliT8p0nj67+qzHr8+olfZO3ebpEKoLZ0xPe4
zlgSRrfYj+n9duEKvdhgJBxW6cUTKVHpdJYdBBHpjFbtJrVRlbGTi48DJ5IaTZu1eOwrEWFUDLPJ
BoQ4nx19my4dODy9mOQFug7tymhzWF1IYdgx3CxFlseKpJ7Wjbup200aSs5yLO374oINtHlA84E4
xJ6hYEhtzD5XNw1iata6n24VBQhlTn3O0mBH9Gqk5lmUTeXuKgPUwggS0QoX5Ng8MYgRGL9wUtiw
nJKqh4XdIPW+mO86um/yn6vhNXlp1TebJt1SBMBosBKD2018aKE0dSRMWsZq88zgqMcI2vDdMcb7
1ie495fTk31enIZ7IgGVZWzVt43W0a9Ovgs6GxA8d1Yn+pMtZw7Dak8iKe5T2i7YOaOmF8bI2VYD
RVmJiuhTLZ2dxpkT2EyEVC+3wo97CYo2c9MFQl37SWV0MIlExN69xAuxhQ/n3zAKUT1xCsGnRVvY
LaOxSh5M0N3xqX3CCAvzai1bojIQ6FBEGQCZmhmRED4fF3pyj37FPTOeUaKSY6SaDZrY5RZ2ggzb
xdbutepPNsRyH7VgnI8LdopyAwuRLCoFq5DHaGOQoPK6xz+VVnT3RXzBvdlL2CXJ8IMqDet2y6DS
77rK9mtPp+7U/VF9ORDuFkhhb8cUoDUP/X4F14T/NG5KFlcOPyrCxUsyuk32KHnLhQr64tSHDyrw
4IgKXBNVZYTI/pb0hPZoXjxHtCc9xltpDsFycfM9KU2DgxTqKtAt+5JBFnp1Qya6wgxF4ZRm9Y9H
wzeGjDB5FzVYae15iJA/6foiT0FnkA4LE7lUj2qlIef5RSanxgwSTHe0gphd7cB6QX9i2aMPQVeG
ht1hVTXMy4Sm0hM1VPoem8f4sr3Sm+sciJ0daF67dG2AIaVWmS5mhbhtL8EAveMoDyD1kWd1biCd
sLyuYDr1mQQS7tHl7DTBUjvN9VtOehRUqEY+nMvkSRMYeYTHDibpjmSJF5A++Tn4zgB24BFTMpd+
5WGdjj3V4iUWkfS4kYV8zbt0LsiGJP6SNTK49rirAwbGJzDBUXyBcZsNpCxQdI6bkn0NLh0DDIC8
8UQvPfYZ44CrSLaNihmsvYkgoyLEsA8D2CeIrZ8/tQBFpis0f2DJiQshn6RgcLhuTfXl+PSQ54I7
SwYUsXNKU6RIyDPPEZkUfFsCi4zKqW+GF+R7yfKhwylX0cgq29f69thdXrJ7hK/+LWROHXoCtAIp
FlfhDqC449zXd3cfGTGFJHDIGp0JerZ0vHlTMeaQx6LtP+TRr5J2kdN1gEJ4FefacQ0+U4ViKrPL
T78xZ3GxkZgz/orl1BYRSZ1IZEwuDDHv3dLqNNYaq68Ym1pkiz1l+bSAIDN9fXjnr3ET/bh0hmI7
kMOiEjaBFRZHKn/4EqxkUU6OUOukEUrxAw5QWD/+QB0ggA+anN4ndCJBR5rgM3BBYZz4sAsPLEsH
nU0bzaGydR+dc8TVmOqG9EAGG9KIIZFarmg8R992jZpmcJh//66dGk7CtLlr5vevgVRPS7bpYOaM
2n6dS/CAt27sTidZmYcVRniLbgpyDsJuvRcECrj0B+sCo405DvfUraxId25wBxNXAdEnzeNc/DDR
m7ebQdPmD7VBmSx4zTB+M+chQuJ2Gh0RRAmTGxKlgEwowZuVY8jbx9YyJThKL5pkpUAy9dxmbsWX
WHTDbfh0iaLTqOCVrAYkXdh2SaBpsOL6NgPyHlbbIE6BOb/LnIMZDeZ/q/DzjA4QsdgEfOjwEDVg
LaMJYal9k+6yWQ6Th6V49esL87h7WzdCsNBe+kp3hF2Cd8PK/25BY01wtJPN13ktTesES/ljj4Ez
zWZ4HYz3PpQzvK3vKDlgsW0DEtm3QDIYZ6ewa/hXxs2K9iugxxCVvnKUP3t1qLe+FSmu9JAIc3Oz
TNLo0xmBLZDxx+hgzR+R9GygadEN+6PFQgwI483HLvTnABb220l6mo5vmK+9XSzbxs1tNL172duj
Cf1olV4BmaqS4WILYGGKXnGVAzFzNqIJ1zSmUZ8POWlSi/Mghqy77NSDG0/jTMDGmrgtAWjlLsdt
4nK+s6x0msortNb5zi94wmrDLf+udh3cBxEGcinQXi9ZpSTXqHefhroX46F8VLE+e5E2O4WRcjH0
nokB2rGcd9ICj93zlkFweB4cXhQ+5jB2kZ+FsmErbVJ9xCs2LH+MJP3bCctgkXuIfaxHVMVrrBpl
Hywp59GqphQXy87Re6fEjCu+w+X25sUi5WDt8260xXIOvxLu9AbD83/Tt2hso8R7sXzeVvpX6Jes
e+cTcPVyQydfJBXjEKYvCxfnxWD9Hk/66pzsaQOlGVEqe7ZQmSats8PkGjX6APFgxPVuMhHOYZBU
QXnmdNbHJiSimmEjlAotWoVZEbtrtN5JR8mN9uY4N8Fa6TtxHocG7O6nV9Qlay1opOvsr2nmisDq
jEt0wuAh/VrFoBIs8iatuit9aL7lYmcvqKXG4Ats7UPeD2kVAiDYxviLFfMU2/B1nVKIHnT46L7p
eVWNsFxmudGUK6bj2hrMxdmjtzBohpWoQYbAj5Byk8gwy1/2EQ7A+v2yOj7/kXReS4orQRD9IiJA
gIBX5C0I4V8ImBm89+Lr9yQbc3fu7hiM1F1dlZWZlVUns7QUaOkwCZ0PAihrHi4tDVU1rpS738UF
sSoZytRf9FOBMT7Pq8uCo6DpP2JeWb2gyVcPN/1aG3nWloyF0QNlnBagdfKPh6hA4YNVPeUTpvM4
2DepMkv2JS9Hq5wx4EfPII1HhRQpMeLSfgMI2Q+rg+kHThXOeik+RfWqfYoui4ZdmZRsdsEnsba+
IOzXWK1FjWDHrM99epjPkFvlRbsY8SSj87QyoPJj/vydTF4jvFF3N1hXJFBwSj+J4Z9sFjQRkoOD
t7AjqrJC30klMXbWkwIcU3uNLR8QNHmJXEruLlEiK/ImDSFmkdf/KolYQ9dkUKxRTtX/nkmODwM/
xzpRTpkVgDakMvbybA3uuCes+NAV+g/CN4kohltiynvTVWI7i145Xd2o6bOq4yJ+kHauLCKpW2d1
veiOVMn/97jkU46zU9gj14TJ3W2THUnWJg7sZG7S8uRKUBtYfq63wYakU+RvGC/BnU/4G3DDylVO
WiK5fzHVQMtePEwxGZEAkHe3fNmulDFxkv+EOPiselLSEj71reDBq2C0OH/YKkGFQkCZqEYLUIAx
8b5lM5EeH2bJcxroxSAOssLbXB2+SJnXWyfk+9QVmP4TZElhiR/cqAEqDkQlWSOgnuE5pDsrsdlW
uVQTdaagaycSQEjj63bh1W2p0MRDFNKJxMcTwt4CBBH/UHIetYD+d9BLbGkZVwvVKSwaFFHU4Esa
gKKSkz9U+Sq05F+Fw4yrcldCJWZgk7jRQSAqCCBSBFGt3LI5N3XllHhvuXJ76zzQ+zgxbyHhw1Nt
2CQXupAHPQiq4o1S6V6iUlzH7tF+dw68IFpbaOQa+T4GZfTAtvh5dewEIZFdccF1GeSlJcqlIHzg
WbYIL2bIYogEmJBGBRrgXekU/B42jFVe+h1FxNMlqPnSTmFJQOeB7seXuVjHgVA8e/iC0K5EQP3a
rJDuLHBefTFSSk2JTbpKsT8MGqSK6kp+gBz19A8QOeB0JpLfXdMpiJAnArjwhmSBFzvdTbUf6A6N
mSkgdYZuQR0Nlj40yU/TFxA4Cry8YgyNrTetIEhJOGyKQC0l3xlf4nPXwLRW/PoFLxEPGFFUb6h7
V9Ej3fmfr3hLw92l0rjinkD1mpWo5fce5bFqPZbQ8ul9kjf2VHOk+kABre55UCzKC2qvW6fpv71T
h42fVpKnV6N2vEyO4Q4XlaY7eBN9F4eta0bN6D4oQ9auWNvw6N2iD0Ev4LaQ+AJnBBe/HtyiAwjV
nhrLGsxgxrXDcnTH/54Ach2U7IwAsFzu/6gJoQhzbjODQ5u5AF97jJjIkW+902gNY2zESkKRM+s9
vmO/2QE804PjnC5EfcK1ljSz1V0n8o95ACM9Ri02EMdOAgw0+GDnRQBQoCPIt1vDpvvoGyQiGMZQ
+23DGrjZdXDlIubGiBVLXAD4Og/O0yPbUwJ/bCydc3LA+DeSV9gxNH34FOSjW/7fHPGgywfEj7ez
m8HKuS9/sC+l175f0p6nKQBDxN71G946xUYlxn4mPM+fzq5bCQvbcPfp7Oc6vM6vF6gI9goKKidd
E7oG14lnF+SnhsrGBQ1bltth2vYwMQAsYtw7w1CWa+c5AIHBepDfJFxcL20rhOQ0x1M+CCiDB2Ib
mKRjMzwXnDt2fhJUOLWgRztBznqkoNQRsnrE4BbKHCQ2709yAAMjlR9oHsyItJaWU/IK2PrEXwwL
lb/9J+xABUFwJuvCK641eDfIGOLqKMXDUmEEvR/zIxs9fgEphEqPNLeLyYOsxOYpvgmTmAfiHyHQ
2cb6GZFYfrAROzL92ou9NLR8hp/NetsMhUO7ktU4ZFHv07FhEClGDOnPM8Q3ADJj+EPThrfSLXdv
EEJNKumP14DL6eE6gPHRC9sY+Llt6CDY1ODY+EZPI/LXCrVwNknnO3c+yEnRHsGqe6BF3PJ4Wxfk
A0qsyi603RlXkaXR27I3gSRC5NiDtPJ3BSvydc49AV32ZBE6BgWy3DmnMICbVhJ2Gktf42QM/2AD
OmeGDwzBSTTrER+BhrjFILtrYJM9GAu5AJAxoZ0BKIz74wxZXppMmcG6lNJlh16uHG06rABFQywD
f/dYtLRijZsRIs2kiTA3ZiSlbMneg2OPyR+/pVhR+F4BwBbSzAky0RMIyUKTB+jErl3keW79riEu
/HLE0s3h2y1AUj4KYbLY16zjctZMjIzEnDGShQW4qAc5kVnPHHQAgnxMbNp5S+y/bZvkQVn4ys6a
DthtthtVAlgf6YnjYAa/3W/8KkPfewbKU5BsPLSIIf/PEa4JpkutAPMcOo1g9vxRbjtLvye6Dl3y
T5XY9OSbTou0aGfv3B0xStkOO4hV92YybRHPcbEwv/gRBDqSsFOuWT4FUoX9oNTd2IDbSreoANEU
cjaZPYJZX1i8z3i3KCOsBObXxVGIH0/HhemrnDgDn7zDcu/BCLnYr5OcXPNNuT2srOxqf//2yg24
GGMqYKPuMmaEE69kBibCt6N1GTW2doUYGeLmLAelGZNa2Q6DEGjRHl7tYcZJH5C+c1MJitx/CiIC
QdN5dwvPZI55eVr2Sv4LmZyuKZLJPRg+CZEg3Wr37BEpzJ7+sauAzZvgmjfO2zWprv/K7pNGfOHE
v3LKV3/PFMPOYVFON4v7BJaKP2wKGr7AU5mlL/BMYFRi7S6nEwHHzjfAZj0AVEI3uNvTQSFPIMJ6
JwU4eyiNPNh4BNJaqVqbrmIZMQyIEK01TVww4oflDw1OOpIEelbMSr66vG5y313nRfpKBZmc+ax6
kHW6D5RwkIN5y6/1EocAFbhzfLfLCxJ/Po5OfXiYGHaBUXT8TGft8NCtQoAYlu1HkJIvK53bW0OQ
/8KS+/uOmx0yPWOy8qvuCrpsepHspxjWhlI1wmkCXZuBVGFiiKqDkzxcB+vgUHPHJ6eGCxqsJmtY
CeSu82vX0tMIWJX8EJ6NtYEEnewRsxY0Ut1VZ/tH2t4txTWY3y92a4lcxhyYCXjbij0lnLfOEXgb
qW/EozhVJhzpimeCH8CvWWXt+x+rZWc36EuxRFjFecmjU8X1I239VWS4UnnocqOOn5SxNkMA2IcI
+4RThmcQVhDgtxDu7sz7PPQhgu3TD+zYJ/0fV/z+0SXGdJW2KL1nFMJt9GgG6gXKVuAb0m/Fw5aH
gc57Xl+aEM0gtkfh/oRAvV3kJ+UGd277c9r4K4FhZI+bHR4ma5A+x/pw9rNwfAObOI4PK2N486Gh
EUuYB1ODC21+8Z6YU0qJwQWAGFDpqAODECq4YIyIE0P7PTiwWKxD51vGYLpLer0eaHNwntdYKiyK
gZD+WzikBVrLmnubkbTwvtZ9zMx/TPymcHxEdQXXTCsKSo+ESoJsTJf61d2a7bDqmCS3EFsdqxVe
ft/euk15RHTpFFF2WZBztBvB+2hR2GgU2Ja+JnhB9xZVyX5A7akqtsDUK3CpOiZy3GO3NWl0L6NS
jP18biaboTFlCQSEuxJ0kgsZ7sdlBl9+JdMm6itt4sh+O/jk1AlleH5AMHHS+Yq/arHvCbQKWUAO
THiUSIwNSlr036BCEMXaATYP5h8L0jDpgX6tNGEiV3uXF4tdxxgVi/3KWmdXiKFAB3/l0TarRfe/
u2csdvmNEv1N528dGr4ypHNyLqhpaDIRLme99Z9JDHqAeEvQPGM0DTQC2jhwhYA99/D2LoAIBrFJ
rC8AYNhfRXhYlhE8sfZZ7uEZTlQCeM5/p6P3Gb9/dsPDAZreVlOutuQ9Eok3I1XUwEg1pCjV8BXf
Obbp4g/fw0O3+bPRYNpSAoUUF7qXWwknD0weqzidVDKYzNB6T/HMGFbg35ZQWJqR+X08EW4bRN3Z
6IlJoP7ss5r/TnjXh2ObHuniiD4dmiYNPe/6t2J96GIoQzTUaB2wEBZXPAbLxMXXCPDmFj3CfXx3
NcMDakXUwocve3NizuHc4Yf+Hs+mj6Xh1abm1ExgGIGSd27QA/CAeO38UgfCHFVB1SovcXufi+d0
DNCMsVxnSWWsPlkTWp/qj1YHo1xYi7Wklnw6r3C3XA15QGiatORuyxI+Q4yzuYWzwSv7IKLezGcF
ZCJRNDlTzsinCf4EcLjtnVujPRxu4Mku1XfFVUpkqioQLxAOjEuCtWol9N2wOVVX6m4+3TEvvP7z
Wo4ZzTOGicXkZWcLcbpvhrXlKZ32L1aAGzDji2wARyvND25o3YL68j40eHgy6ptbRv3IoCzSOhMw
aAIzjx78B2bedbnqv8DZ4FPAd52kKZW9bdkas8r4HjWHtbqPlnXOBqlDR5UaeR+GKfl0OvCtDGH4
YYQtu70MUTO0wzl+W8v7ck1WjLorhjvjAepAwM0x5zTzihcbEIefZPSZAdP35orTj3M3jBjyReje
u2DVL37WwydyqNJyN3mnl8kn2TvQonk3q4NVHgP/dJk5CeaW7lM8/YTyQrol8+5UOe86ZqeZb4w2
7H/eIuTdDazDAvO/V7z31/6p/wgeQZE/e7cODIb02Dt0934LKKQRrinChMNskK9616m5aG4YrUdW
KGoEKaJLVuarx6iiXR9sLnBr3GNT/e3GETdnx6ncNtL9WAhGq8/sA4YgDBpdarbHgq794jKaPVxB
FdRc60R2CrcFz0CkvZLVEnKbEUZoHaqTyaBGtYGuBscGzlR4F0uqLaZUZb6fKSId7DynXpn1yDoV
x2cN/sers3zay372+/vpnqJyz3T+N7V5yZhfc6yreGRcAgAJd9jaLY/jav7uDEt0ek/+sAZWueJw
fHdACiZlSmjuM4GSjPOXBe9w5DZsNXsvwK/5EvRlgY/PHtSrBs4qNFm9vytedfmaY4nm3rexDiIx
ZAST5qG/bSg3xfDWgmapQbdjMqO6/ZsJoSEbG7L0AEiSOjPQYRm8OFNwQBg3WR9zQSfloUHl/qUx
yV4YzsGw2o5+MYTEL1s2HVeEu+rlUL73jzbsUar0BCt7qW07pcljySwmzUVu5XD96C4pS5Gw1wjH
nBAiTOnsauVCD6BoJfY4URctWeCNvSGBYdpR/9LAlGo7flEIOfIRkuU2vDPNwdLGgRo8lQ0H5OFu
BTGTT+btk8DWUiO9Tx5EjENB51fDraCx7EXLufhleFkqNTGhCJ+genQ7vGvypNVBupFBJJhM3hZy
EclHAlq/P0c/Hk2abWQCkP6hvL8p6JDgbaCT4fbq8a2JalusstO49vNZ1sbaua0/Dl33SBuT5OY6
fXLXbSNW4bTuUY1lk3Vv08fJ6oaDEbWuA8B3X14kEihcaqNu4ZqdOsivAOfRzw9p9OQSp2m5L5iY
7u7du6BqcVFkuKvxK28MB5/kZN97LzZfdX4nXRSGinQgxNPFrwzC+aG7686Qm0Dz4bsfWitU9FXv
NlZvZgNETPk4vrVQpJ9ftqaVztqpLO1SNB/d+TwV6GeFE6wXDCr9V3yG8iMJz9NJeQMp/584FQIY
FOSmB4pcAhx/Izya+SMuoCOpRrjtrf35QGZUd/jC8yttLFDYIk4V22BxlG2+VnW+G7EUCDUs45hL
M1zVF1892T6QgAq3pX8fGIvjQEUPG8ORVRiIfT10mh3M8EYXGzvH0QhFIPJ2JvzKqg/XM94Q33FS
ropu2NOZzw+2OVLPjO2UnFdUSFsK3isPug0pcZlZSfUKl6Qe1NJDzauQ1v8e4RewnYS6gZ2JL7sO
Cu/drXSh/2EdAtuaWZkGrUbNRSPn49DP4Y+kUbVThALaKHCCUlyIeCvuF3UaXKzODuxc5jEr3kwl
nP0cyVK3NBjoYpXxKRTFG5uekWzLmu05w4GHLJ50UmFFrnvNDrktq5oFQ642P7fDDPlryytcAQb8
Hq0vR0V9ySbMwOICToJQ5t494G2rPpwT6t5/5QhMyFGRs+sW9j6dn8iuZT9QC37i9EWG8kC2dnYO
0Fm4njZsIXhpBLig+rI5P4SdxIgybGf57JVjWmJ/j7z1J+Sp4sxfv3uH+E5JD47wZ/gqoyCSdc6e
wfP6A8Pm3YPCJcxQHskXwrAt0Jor4H+0dvYMuqUHekacv6ZHNGXKIwLI6bN3cnOhz2UcMetemsKn
IOnGIxkFFrhDGVYMx8rKVVAWQ0XMrhknyMnhbgLEZhFxaspIAAJVjEv/02WGaXsIn4seWYXbDHPt
k7+IORAPTTgSJ4i9TBGgWE9sOO8lpOudhDpsOKzbEXR+MOqGRoSDUZevpC9P14ZUgr9RQhueMIci
IWISImNGa8x5HDPcEYtK6esVcxlbSGHg66eZPNbDIhHbJIxlrzGzV3YWX5CNAYp8sqlmyBhGO/8+
stsGZQ0oBu7w4VmYdM7CItyocn+EKyhLAJ5o5XUpIsDjGVIXmfjJGX4KB9W2o9y3eVoY+PgkJYVF
vSGrIzigb2Zf8XKiLLHRyrxCkiR49b2LPJeb1zbpE/BzZ5O+DvYG//ixJg0KKP5fi5tE5Q0EYEB1
Efq0eyFndeqTV/Si3lYRq7MPEAIDIGgn64DTyr1kd4plq8FR5MhtWTYDsCq4rB9eRJRADHEZq8Zw
sBakfsBp7IJC5tNcwJmRB3BTpkiIQMFLOCEfu5AyAJSZa9Ft8XNXUe7Aah5+wwalpyJjeXK699SW
qFEFes10/QfTcP/Hi6Qgr43wzmNyE5gyVnMAgtpzVJP0ldB22JzSRfbahecftRdU8gANKatbO4wI
zgeDFCEdIfXaDgKmtWJZyXA7BN2iQGMXCxR4E5/ZAnwkvRxwCn2cW6B+UoqSOMTgToSkGupv+CM4
DQ3Z6Ke1/eFKxrumc4bBNYAOc6YnTn+vjktis01CE+Ld49BJW36zT04XMsV69gnT9bzu1cOHvU5H
H+ZTC1CFoO/U51shlR+GIi3pem4jwQ6yxoaOZZGXXr2c2PRJKATpRKYciuGg7Ieq5w72QM2vLR5l
bcdmZjUFH2x/N7We3o3ADQ7AKzlQwVd4V3QNR0dYnfA4yHLAwfAVUcA9/20xvCLg8tIdS7OVVeHt
Q5XKW1hZ2QHQCAiRPMy37onvWDFrBxZcBoVhUArE3c+X6lOJCLqDOuZbiofMT9UtsX3A2ba/vC2g
ge7JC9dkYfQSTiRaWquQFd+dLTw4J0O8gLD1F9OHuMpYZCOERsHh2XlDY2kQEpQjsf5FJ5ErCpiO
nRztKfto5rCiZKHNmmSBju8ukjZiB45Sqi5IYTodzdMqrIQk54g7JJsljGwysywiyVJLBTEGv4xw
2TNDEqyE/E3/rNrNcOfLF6PX03hV9DjQ2+mbwGPBCd1Fgs/YkoTsT2Zr6Gg6C5Sm82v/0tPUCVhM
RZg8EZni5q+ZTOcxVWsT2lQFwpe/XjkN7tQhMpI9vi/Jlq4lXRv2N6eir5+xqwxvQD1zaK8e7itD
QwLyVz6GdRrSV4iN3mbxBuOiX/ji2l3AMRcyIkO6uWq/lNG2kF+z18lp3cK/JnfvzsIG/CRe5xrc
F08sK6ehSLGcIf22BjGWDnFXS2GHcdiFQ4vOxQH4iQPYnjLglWSdme0DwNfe3ktZTiLHZg+fEh16
169KTs5gCvsVfWoi0P5PDmbCFzVyoqDXVYQtf/yG+6PRfoRfwrhNszPHF/HUXriY5uFSiSmC3HLQ
l1C2EcYZA6W+GgY4rf/9r3ZzamTNwbjJ71fbw2zJvoeMByzE3VAXsE5PErN/fnWD7ao9HpLn14Pf
YWKfsRWj5oTfazguC2jYRDoH/RyJG76PPhNtl68MfxbuP2k4BOBkjN4J4u+2DZn6heCma6bVX/7C
+gUz/UzAjuP6b73fvCGdaX/O7XKPTwfuQD+CZvwII+qrmUOejO1/v1R2qxB2PoREYL7Swzd6tV4p
Znra0xnethaPSryspTe/WLum4V+AA8ttiB3vrfPlsd4qDm1lIihsRa/FE5EYvuNKyT8BMsV7GiOD
XH0t2AIc3caN+uWaGNEZD+rNUYgqm9sp+0xaL/JXDqgxakYr2vLRI1hDOnqhNabOvBcIsD9ZDVJg
L5i2uFWbKbxCfJ1+YqLrLiidrTfiYEj9tGvI84if5NxA5ytyGWIpwXgFaDlzCkAjkC/RIm+da0Lk
AXA7sggZHwwxxLZeIP3ONVQpa7onshO8/egDiAmjXjDv1JoPaPQB1OEiAJa/gXhf4wHzpf9+tau0
82kXlukg9z+EiyMbjtFdfB00+UifDj99+niMV6DeFOBc/eVnv1zpF+zD749XuacF3ooQtMT4fUWl
7gnOP9wP+otHmi0l+AVAWUioLuKM0mls9laugDp0GuoFjPSCKwmHU15/2M93e9+KPzvE63Tsneug
vLj+Pckkds71zeW/E/5Ly1fwzC5cK3JqOl73doUqrAQz+RWJzQNefwQ3FENsi0KAtgiFO7gdLwAc
99im30OqzI10+bZ7JokzR1ePVo8GWGiQxWAPVZfSle7p+W/X2Ya8Jf9BWnuylP+tpztRXKckwSMl
/Id8RdcDZtE7EVWq7BuLIlKxu0UoIO0Dd5GTuW4CrPGbzD66exRalb/mQv0SkUCeyQu8xQDs/bn3
PlA6wsb88QurgtoopPHL2c3zw8Kln7JCf4R8/dFvUBchQH8EsenuIHt9cPA49OVRhyhFmfWRmmjb
OwUm9oS4ktWXp35liSvGpOw2f1re2zkFtR+sDbbzQ7AGOGY4k0DqQwBSgoU+Z3dcYlhHg0Eq+IbW
nGvDfsNucZ8VT8wqpqrTj9NN3tHcAUMkny9smnYALnVvlr8PzBOjzKLqHBgwQl6BMvZzz3Cv85a3
7t1iwKEHRvcw9JDzM7nNtE1Is1cf4VMTQdVIbJJLAHwF/fll32JahlSYyDdk62763LgoX2acmRcH
g+Fmj0WwtRimPWvnfrXtA7dTI6XpOhVtDEEA7eps7TVs3RUkBcuINEz9f2yBkV4o2BsLEW5oZuWY
WtJC+N5f5p08s6d3pSt2ypeHzj7L89DBxx4DUhpt0LKV1O9cn/46LvERABmW50/Li6/Dlz1ID7bY
k1waUQF3HV7EkPD4pbcr7Qe+8cgfYCedtDp4aenWh4UiYJxx5phwnAIcjKgAlWOskYcjPeOpv5wz
FoVqioJ1eaBGomCkUVqhphej6kl+uefnihv++oZdI0VKmW1gUcYCMvFmCEVTCEVcJdBYm+yHktI6
0Agn4NCVrVMNfxwsi4/AcJrhsgveYU0+G+DUbX4ACLOvUspJKWqObTxQkN+xurQyVPBClaVGJLC7
OSlaBSLRtqf08kMhrM8A64+uVoX4RXfVRj52ZtTQdHDZBS9GeREKBp/B22MRrcYAFdAI4pN96TYh
q1976ra8WWZICXEzECRdp5IcvezyGEsFe7KyJmDTu8BsAV6/+GHumMD8Z8LW8+4J53f2ML5dSzD/
Uqa9I2jzkt/YkPsdnUq47FzcxgmQ7e5B2MDSgTcXQCDTZYxY/QQ8tTWp3BJ6dSRwtfQScQY2HcYG
iwojVgoGpGDINyjQD2eWMXoDjczNKfngUGDo1vWnhBJgs6A1Ar3mZ4Y4F6yXedSv7xCUjysf5CdT
1CnF34i7Glig1VIzvUUFSQW5QnZQG3K5H1BVqk6p29+GBgMSyoTjEO8qGv9CgKxQy1r9P8oaQuje
IeVApWNz9mtY+GE+BDSQ9AXAEs9PIhWtk4uD/pJ29fBDexruTYIAIzBSmp4UKjSyH351Yh7IVuF4
Ea20hmgHs0REvKSHzNOxs0L/ty4s3K92rny+ujNsn+iDvkIsVR2ZlkKVChvtbV9VFFO7GcndvPLP
XWqiXETL3X8+YYjPvCpqQ4+BZgw11Q+J0qPPC9LWqemdDYotmFfUnRJuN6hFRUuvWVON4zqkj+H/
8eMtuTQhKmc6uqZ+1/GtAJxRV3Lly4KRhOqVLBbSSzM6NV1Qs+Fcuoe+1FlFBqbSmhNOjYTr2Y20
V5MsC9hCUqJvfDJbpAQUwaLT79ImaRKOPfypoLqWVvsMiE0GLdn7LCnJ2FlGzw1u+yHdIA+X7bKG
pAu9vAwr7owpPogJj+gPCwj+8KBQMPKEDERTAdpYowCHMrUsAye6cmyp2hpo/Y5nYYcAC80KbpMh
ahXPHyPuhsuPsNKBcPWk1AbmJOPXi3wzr1zj27ki/H4NSbkRIhEPZl6Fq/xmNPt33CJmFlTlfJNf
YrR0f5OeA3zVGR5IVxme2H/Wlchw1LHWidGfX3v0hzdFeM+Eg8dwSrnMnO7vRZKhAL6BDsPo3tQt
Ta+KxJ9LpTFKzBjdBzI2OEKY1R7C/wIbiS+HC2ZXiL5gLONZBKhD+jxjKSYL2mC0EycPy/jaZVBt
oFnTrZJ3ppzFWs4Ts6Y+KnlV7ft+sUS4NpfkXYvhxpKBCaabpzpq20dQL+KaSdV+w6SQEXNTvHPR
+7Ma3ROaBiz5eCvN8Iu1nDWuthaiqWUx4d0mnffebd1ZUK9BBY1Bg9VU91u47q2t2qDhPzCh02Nz
cUr8ZdHQCLv2u8/oOgdtAJcfxcQQeiEt8WTbB54bFks8GOYfjBnK1oM4jDS/YHofI+DwNmYGFCtV
yb9mrPf/27syjIi33rSrvTsT1A5weGAgcZ5amhJQ53yxL5kmzd14UQ1ulzkXyF11t5MPEICziphP
j8+lVAtYFlZXGlDxZmlVRm+mhDRW7TMTB+TrWFmAbvCTR14BwymaCMYZSRXJXPFkMd8Yy1LyOR4G
+3ibgbrZabC1Vatog1y51ud+6WE9MUoLGmPU/QhI3hxkWiS81yEVR9SZPryL10fbiFH5xgHRf7p0
9aeQDaqUvlu5jbAaGXhUODgW0Dj4uGhnHFqfNa8K6sU9pq3WyC+kZ95RfMcNDs60hWkCFPAZPx2G
BMtwU9KjGiGw3vAM8Blny7wu+465uPuiKmu2kJXgH8Cs0Auu7J2iN5tj14zelOmIx6N13bY/v+/u
fQK+WqUKOkVEPcIgGbo1+2NsAVqzLURDmwIWpxEitz6K3nNS48IGu1EZo2ILogNTGL03rpegEKNb
o22iikL7Kx7PZlHubWtwiuqo1y5URtRXJzrBBzoJpdjoSRKnnztFz61T660TBL/9R3uzQOLH9OkG
TNAu/M4FVQHMpMGNPlZlguSOUrAU37BL4Ptv5pGmzZ6ZXhaqJn6/mlxRZ0GFUdXRCqJO5PChNyQO
PlI7CIZ6vM/kBn5FzXYZAZttEaTjV6IDUWKkmafQUv0GbyM8BqueHCnYOsLDzsFtroCtGFsHWOAw
gDtEjLwNK7BSiJ1P7gAtWNxMFDa5JjR9Da/KSNIcsTYVbTNp5DRrSVvpi8MCIWSN4d3O0I5Qz+5j
A7drTAHcq6sLX4JK+mBiO1Agomh4wy9+BQz+v+/4BXnxjM0fGknRG8pW5xjL+/s8pkM2aYKgc3Yb
2VjmOLLvUO/oDKP2CgJiQkZVS3fVSzbpBrOVmsdEEk5ZB3j2yNySi3MB3NGSXdNSrnTKAALHWKDA
bLoNKp37D1MIOpflNsA3cZUe8NUg3jGCc4ibRvZ2I0RM3G0uOXAUHWf9Q8TebWCEao6rtAdJ8Mo9
BtpC0K3yXtBbkVTQHnjGZohZwLDIWIMQfrlw6Ic5+teBQCKjh6lrsI5L0Sss0c9PHnVygCsXS9Rg
rRLRfx9htdOotFsrEAG8LL7v8EGl60CaAsam2lfWYVUnkGyiBn9g4L2iWSpIpNS1qTxxbx+Avn71
iTQKyaaWOTy67L+2+H9vlNpOjyJdOsnH71Ket3s6ZfB++NKGrB6ukhDNcvSlbSkbqn4zItYA1bFI
cajfoZ3zKGL5SAMAukZ7g6oAQyMyJiiqUwCcbfgUlfZGycgMWVQEBQmt6ebitdJkUj2zJX26W3Mx
WJQSI1pwNv1DENMn46DW1LDl3WGAX191DmxIG6hxadJX2Qy5CWILswLqCEOAeX5PfgtbIprKvCVL
hHA48H3xmbS9vgW1Ra2D8vPg0r53KLcOlAt36o+rVQTYDlBazdqDVPVde7Jtg2JDaeEqUGYj6Ffe
Sj6fGEgYXjapdxlfsQotmxT+odiuMHZJt1WAnEnWlB0aEZ1Hvko1wnQ6bLTNn1Q4yPKXrYBo1u2a
NlhwSPtC/LdsGQ7gUtgFHwxO6wAlg9gOq9B5CiqQO5zRbtne91rL2Zju3vjtQIY6gh03gHkPQdVj
Ns64wbRQERTgGCAq6B2gQUfHrDa67tRLvP8xd8faTUT3NHwmPjTC+WDw+H2jQkjPZns+uHUolYEg
UJVu8hLY+IDSr4RSityM+1fzayOkuBZ0GzRjlG5gAKJ+PhACkLPLDUqdZOjgT9jfuDUFwFgNkkgy
wwohi7aFwgrBjiQcE/wqKPzaK+NytSUJBrsjlgZm7z9dqdrV898WcPTQgbe6W8Nd5S2gLbxEuy2O
P7f0IoF+4eIyAN/ha7gJ0VftrDdwMngbqrUY8kuZXPHw3W7Bq9xh03lEeUYpzpFPeUfm57Upl+Hk
xJVQxWH5h/FtOGCcvw8SN5I7aX477sm7FidhGZlibI93vmT03BQPM817u2cGG6bP/0k4xPgvjqre
lQMdX00ZuXf/Rg3E9vVQSvunZFD8EDa4Nk3fmcsDvCE5Y5mZPTl6knd0X2wwYgjXbu+vSzuwO/o7
WIekQk7QOXcu7zaDdnLm/tGatT4LREgMuG2AGT8Shtlm2DIym2kXki4d3YtXHfWvndO0sVCiUeJC
LmR5vAvNplMM6gsceEuL/iXB0PjgMFLRv8HgJtE4TG/J20C9ecDQ+jAt/u5AaCSr9GcYZ1OJYE1y
J0k3yu3aBM/P4EFRNyphT9LoMW8WEjKumhj29BrphdtkcTXKneIX9Rdcd09+mK258ctU9Ntk5jaS
0Q8GMR6MJbfXdkYDqsgc7TUjSeoZ+Mam0FQAXCKLHzNvwhGxGenJZwjaMDbcx0lyRMdp5o1sT9tD
Juvw20eQZ6TUKSWSZM8ZfUKznb0/UQ8mnpR/9sQYkx+oLFe/L+DE/TCeON/tSr+VsYIYR4bFz/nq
Hos2qwAvugelsHMY49qHO57wHp6rjnUiWMyY6Z9JAXkVkMfs8AKQQRY2T3XnnkM6n7S8OEYDx1Qs
oA26N3kzbyUVeud4asrMGWxo305bS6lEXyiEu48+AIkixs4lXlaSo7Mbb6M1tCc7p8wnIn1b63n+
DVWEMytlxa9+4c12kUxC0r0RMU6TN4M44eas4e2U4SYgU6/R22/htl9ayrk/pI8MEdINr8k6oxx3
qd6vnjVfhpfJPQXBFY8SL4VoHa19/e2UU0d7ZqToJlXgYD6ZzBGSpdiQggHMN92GV7UgoxPd6CBd
pa2cG9yBcQk63LZXdlHDjt/WyIEhWNDx5tJNsanqMVTnRmVRp8iI61MITs1Os1PDEEXQQyWpOkAZ
dJDhWDylrT2njA/Y9dkG6DWGXfZS3B0d4p9VwBwoe3Qdljk0AFj2UO+bXGMmW8Cl9yrhm2ER3ifE
RjCgYeaMJjEupv1Df9bhn7u+E//o5rmtDN9H6kxe7shDJ1Ahxo4UPpipQ1PD9MV3GEB08NQA3E3C
wXVa5IM7p8QMi14v5Xtcyj86GnRWLCMW2gztmHngnG9V7+FKkuB45SC+OjiyfkUI5g99vVBYFciQ
YG4nDs0I/+zhKxjAdce1U15xMeySlJmNMDPSO4bpzjHkLBsgxfB92OE5iBow1yVwUv8787QBH2i8
DUAnaGDjeU8iUEQQW6FMNtnCBCN0awNUMu0QBDdsEBJlbuoOarzq8NE1oypyAJJwp/FXp7LjNAx5
jZARwN9E3wfrErdKeNgpf+Ivc4AJWXUe+TqCcnFFpIzYU2K/Q39eBfC/p+nk7YBlwSprp8Ri5kAM
G1KC6M3VUQL8bHsgZ3aJEi57sgO5WEV7xB2MX5yKPNVyO3yHn4ygjhAqBfe0W70dI9c8ze2gnUPh
jpXzSfMQZJ2MT+RPeYILL4H8T0Ow+RqSEUJ4t2H1mvYs6LaslYc5cQ/qcRftSRvhB6P3WnBnaJR/
exNIQ94snMkJ/ibTMNiLvE/QI2UyFUeBy6CzxKapgcZ5OePuKFXATi2/6YZkClBr0YeYjg8LIm9K
RnGGgSKeOUhYjjsICRspBbVAtavM4+FDML7C3ctRzsC4CfyQydNTzmc7I6+Ul8ivOP8lYCPbX5Iq
cgyvhmJBnsmAV0OJ+3ej318oAiDutZn9JOWB2OKB7T8T7jMIOo24W95kOattK/uMdXtPdoy28WSz
3dl8oKFFsKviIWvv726NHu3RNuEGHu0HTFTy+r502x80N9f0PazxmzXphtj4SpQOv1C3+jf4whhl
9K+Y34JsYqcCuEiwJJA3q71V8HJfwKR3DHUN70y4LiWS39TGWA8NGwyCIiPa9jRuJB5VsxvZIGtB
Bt8l6++AYX7Qq6YIhdLmr4mbBP7SI+GaUs9gQt1Fv6NQ9j82ou+iYXUOm24Z6UKNcSYX956d3Erd
hlu8xZSFt+ldm/ED+lGr+1g0IBDj0lGRmYuIjNBquUZguHQo7oPmKL8CvM74Igl2B8GLhJnCB4WU
fzmFKeCenZs+naZs81PzaXcTE8gnAZYxrqSPRdPdGdAP65ftJ2JSwGs4NhdYlaZ76z/TLX5m9mqC
RH3rP4Kmm2rzvwLj2cYK9zmHOv+I60TAH4bj4QbMLTPi+fwWb7p620U8+9mb7aoRrtlTsx+4O7Co
iDMlD/UqR+AlhnkmE98DTDAy7a+l8CWeH0mL1/7Wr3CzkPXDsnI4G+Fm+8LQdVdx2xVs/szo8rLW
/TI83Zb9G6HQRBXZpv4/21Erp+kF3jYFTbBu6S2tunj0OYsSX6Pv6NTdqj19zDe9dVeqRTO727Y5
pW09ZFicMa0EJxVNJ/zsmBZgZSi8yQNZ6EoixbDlY4gfmZPAS9EzVZgRBrVx/StNRINyWQ4PDRvU
Z3hkCaYbEEdKP2/ll9nmcf0HWzRRhkEuYNbs2D6aTkUGA8FlKA7YB1CrtmTwd6cAoZpCynFq8zom
Z7amB4C9OIspdJQvIqrOvnSRpD0QOop/LJ3XlqLaFoafyDHM4i05igQVvXEYSsSMKIan39+09+kz
eldVW4iLFWb4Q7D8g4I6qtxGTSf2Bt4hbselR4sVDtRsICpB53XPaZjNEWVj2LtKjA2YlIMHkvGJ
m5TznpckzAhmEDg/cOV6mJ/4SDhEtUD36IY81W/SSUu0Bjhrdh+xruIjINAAknKFaIAo2vJZ6FPT
hHxBmG9TJyxXbUAFcEnw3GtrvSt1xsWQSoBUMuGeiq4jOqLE/WhKPlqgJGp+H/inIDO9Hu94N1tb
ailoyJb2EfYIqkPSUEK0wK6ueh/X8/UdCM0NTa82wGwAEw+VL5B8avCpKe11UTASwlf/qqOWNWj9
r3p0JdpnKV21099ui2gX7HfEgk3w3+tDqV4mZASno0EvOU9A9c0b49MEbZwTHMaXeu+z7FAYa84+
tckCdPfQfG7BZy3ZQUN7zfaLR1dt4ubzx0v58gtG5agvC/P0plyhHyIByR8bumDXaLlKZ8La7TSX
1hFawy7/a6+B1rfJ8E7RYUHjGOsssoA39tjON9c6QH3+6Abx/yo5uA3ehDSw9/cl9Etak0nDhXqu
DalOWqe2w9H9AFNlvhEFQPFu13NHXXOEm2TpFOOa019If9YfvEZx8BsEX3e/IvoNAKk5sqcZ9on8
cRlrUMY22JiOcRLyfRqMhs/Z1XYqc0jw/bd5uLU6/kuxYMdYfKkrzgEzWLUTY2kiyvxsoziEgRJ1
eoSXjtBs2BIE7X2wR4c4HzeiL5KNHIuijSC0R59YCaVIkKtf94nktbTjYaLE5J6rHrT+vS2xNsGu
fQUsYy+9kqhysIIIBcBjCcoThDaCUE2O+3VnUi++f2/rSNe2YMobT6eNFDZyCRLUSseSlsjixDZU
zhFbOTqXePU2iAeeehcbhw1a8hwctyktT7d2H2xsxIzNjLjz7FxTYjgaW0PJwZ/Oib1RGqsinX9B
XrcrL6E/yoZ6Wz2oRWCG595GnSm9nto4xF0yyK/RNR+rzvRaaydbkFE9epUkrMn7Db/4Tqv/AfQX
CAHcE/UQndzhFTTne7I3SLw1gp+TgcIVs6IzWXo1lKTwzFi0vTMxJjIG5zmHj2Tk3oM2qZzlHNgS
WZVh583BVHFsCCZgOK6RtDoTFFCXeHqR4NaleXaxjqFQLoVRibzYmkUIh2UnVCQkQD1ArbFUd3Yn
MMpyUd4r5e/FM3xyGyhUAJIW9O1+geYebTkIkJzl0ztNR7C8BOslnS2yXotqRw30DKd14BdfRLPo
WvKAL6uOW5ABrQhoecFxLIfIl7OLGHqEBC+txDztuKRZoOmOaUkT9cypIUIbFR1vHkwPIRzBIncA
qV5IXM5mC9oyWBBOWsD+tOgaF+1Fd5kuuYlM2r1L1Cm1rw7b1IgqFiUoHalT9k1oZZIvPdcoZ02e
0Lp/1NHxCwJUe8ZF1EE68BXwZTuACuX4PWr6+RzxCIXiOQmy1s4uTCOCO+NLq4bo9CC8zOAJFQ9b
swTiWm4+2TxgjuY6u0cB+XsAAUCKT/SmmyrTVVTtm7VaoUFPBE5ghDQ9Cr608/DNU7QaBIVkhLlD
d5UHrM98Kj6jyiH2BvpagHGAfaV35miXSOkTQuSLiVKYj0lFbzdh1ZBdSCTep6ivd3bnHowFmyt/
unz2Go8FEsnLaojc9wZQTXejdA0UWf3h2Whv8APob874jJ1JUtD1aWZ5rbY+xmPXRxf77iBDQlBW
Gf0wT0mrQJFl9Y5MuCPwhpeO/puvJPSEwyE6uy99mZCV33Ydkqr6bHyyAkcu2UOOmOFCvcDdIbpM
T4TpoiN/Uu87DC9sPBQCmTr7lfjzPJgGPez5vlZjgqj1kXIKqSOo9G5y9gdktEuTiYVELCbXY9Kv
8QaTleBuXGy8fRYdqXhx9XY6mFBZcQZBcztgJyt19gKuchodfegCmHYXmi9FMrEJPPvPbGl3k8oU
bP7ShyrDPU0L/2luBgY+b1rBMDFxZz0sDjdYG/rxG0dVIZj30VYRt5kZDr92bl28LoQuRe9hotLG
XAOhfsNfzWjtYB2nL/0DPhy8aGn3+WZg4H9DPytu6aXWPrCo2vPuvEVkFHfnnbhJ2WgEm9jo62Cv
72e1EyApc5m14lbcdfoFdh6IKmmbDhrJgDyUbR7cQJ7dsCxR0s6oPefKV7b1sxX3GbCesV/3dX55
1NwKU3e/FqvIu/0HqxxXQTFF6aZStvGeHbUG8Gc958umiW/K+vejA6C+Gz+9D7BYIVMSKS6Eg4k4
7ZpiWFwYRNmF1RqJs0mMgczNK/ioSnq3iwB14hEOhsbdbs5FPL8I/jiHCnzzunxfBA+xGBrGcvjQ
hTJx+BWhW5yTRmLqd1njMrOvtA8FJvvuvVoIgik4Ud49QOrDn/cUHo25iIk91qKM2wWrPsYI72cJ
VOJqjyAdl+4Bu/OQRKalJ4ecQ5vMLhb8cZHNwAQRUTEsrOjh5nSfzdQ8hM+osJHxXeMP7Zcj2tMj
SpnEkIhh7LWhKWhjynAJ2SVzG1uwrlbG/xoslfqM6O7RAMTUyBXPtxMdvD4azfVW8Jx4sPPup+Q6
kW5yGVC1C29Jb302Bl4HAyrai8bbXjodsHeIrNsd4DA6hvDWEDVrZBBKS4zels4SP6bOLEeRDxNp
uuRHj6vTlxVtDZGNE04CFdiO/3UANNJBRzvuY5y6Qgxe3olRj966Z0og3pd+rEZHPmAU9Ornziba
HHTu+YbPCudbv8ZcgPYobfgVrWosWACAk8mtvk967ydaILAod8WouROBe15JA/irS0iPEQhNWAqG
DMLirYefQK4mPV0x7tvrf0ipIGDSoNsprqoVhmw9qpildgJDorUw2mzxobrG2cagkTarWLsddGYL
GX3w9cjg2QmdPNqz6/3hD7TOI8zicgNHsjUtWUqU4GYBEry9Pb9fWgwTs+CfcR4PSWTDcyyFxLmM
WcFTayDHSiaDdLJMS3GCKpERxyobe8mjsc9EtPA5efIzygtuy+uwYaNPLY9CjP54OZp1gljEMkrc
z962fL7lmOFE+Jv0gjac41gO6tKhvIRJ0dcKlVUEJlOiMCQU/+6IP9/XUrLIMZWU4oWC+1I9oz6h
K/PhCBPAmNmAixStY6rRRnww4T5LozzGM4w9JU6vmuPwDxQ/9snf1WKViZ/gWYu/8mYxWAceARlz
qcXyvpg7WRi3Mbi5esSFjVSasol8rkCeFQBhgwTb2+N8Byi5pbLeDjpAZKQb07NGd9pkuxOfvFSc
9sTjCjolblM8Pd4Qfz9a4qWGUSI3dtGRzyPtWKyXZF8i8nNDVv9j9LEXB3aiL9220Uqx99VzGzTA
XgPeXAAXkZ/s5xBwrVs6yEA1PAF1UNLX374AKXKb9nSwQJMemwEAnk1QKcIiC7sgPCA6LJTpgE2G
acBEEr1zmQrSdhcXOs5+bR1Kqx5jaLhp0vUX0URKSep9Cw2CP13WcemG7RWrR2wNQ2blCyNpu6Wv
BaWyQEFwfRmvqxhHg1HuVfhiV/z+m4c9NEOa3ltoDT6ga612WA28VybrlFY6yJNFC5xJX6tTICZg
d1Z0/r0P99zXUrHye1nHn4Hhie0FH3ZGJRUvyYtOjV84BgBruMG99kj4mpt7siV9AQGBPP85GTwj
RpFP45qgON5OcyVYkrP9sp6oK2hfRW2yTqHPWhXy3dp+c8ZDT0dLvLFuT7qTm/mULSuR7a6PhCJA
Doh6LY+ew9XlR8QpAXfG5JEJVAW43Be0EtjtKItz52u2LJbh00pxOEO1iFtn42LKUH+Tzsvd5vwo
0Vu7E11iF5xJNNAJepzwFWWwuBPXdFLwDWSPw1Zg3ItvFO/EJZDDemnmnO8oD+qHtRyImOJqp9mF
r/EtRjjm7n05Ihvqaf2we4TistI4UuwKP1k4IaO/O+dHQzvBrJjlJJHgmh1OHRIiDsQJOjOsu47a
uhlLcO0OMA3g2SyX4egxo/Wx1HO2UKIWjnBWZu1xQFIwMc+soh4Wuzmw04bWQumBv4FtqxUZpn5X
1Ndfh+PgFj6Seo/ioxr2tR6c99++O7DP9jNur8q4rAAgPdJhJnIPmP71hMwT1TB2UKUWnamn9mPR
gpuzp9PaPNFSp2ZSwlMtjRechOgEnEesVdrwqlFizpCXxoADMQm/uye7F/6OUFmWI+FOCDHho7WG
MKbhcEf7FOQcVjQUNsDzuMceO3nTIL8GbFNKy2l2wVKwR3uvAyjr5pTqcnrImDglXNGvfq5YlXiH
snQ7nAh4WjgdFv9F/DPZNUXfcxgX1Obedu5isMh2w14ktpuF0QO/0/ORAXMK+93V7tvDvG3c5hy2
8DOwbX8i5PooVIV9wyquEDn6Z+P1+eEE75ur/Saghw+q87xeB71PwMHEsJapcmOPvXt00wi4xjfk
BbB6ru3lfDk+/+G8VwVitdgiPQQHJHwkrE7YxQCPSc1jz9Ah4WsJhk8qJAIx67CpsHnIyX5GhlsL
1w0kZgyRd+Vkdh0R0KXO1dXWjxBDAFbIWbuvB7FYdTed/YPwZkju3fdh2jXDTVd/oYOIa1MnbjtP
ALv0LgluCW9DiUorAPlnddx00AnCJBJiHuEr7HD+UvHsglFI72hJyRUNBYo/hMH8nMqi4h2pnijx
R0UsW9DdAuNGL+BALbnr4YILG9FKihAEa1SFYM6Ba2q3eEXzBkgzzleAUuldw0lES3M2OzttYvQX
njWAnVcdbdVAc6Oiie4iNI+iD9w9NdK9h55tRUF/S5PW3m6hSw1JY3eTOxUQqXdWjnBYBXvNHYIe
BKh848Y/+ouqZVOHc4QGAgzVCvvpIc0UWK7Ub8Wm9NcAKUQxT5r2l7inrW7UCqCXVDRwJKtkTwBG
TGMO/meDJl3hcCUKrDbzAu4PmATBW3fNPr5p0pbtWR0Ln+noE7asN8ksjQjoWAbQYyRfkLPn4vOb
RpZOW2ZicNvGRAHZOhLKO9TFi5ZQKu2abfNxMSoKo1MR0CpIAqmqbT7iRNfe1BRlfPqSQ9qQn6wR
vN0X7NnnRhKiLxE70fm4jZLoiPjZGhhiaSvx891+eOJ4TUkGLykqP3ejNdByP6dbjYWIGh+R042x
nfQ2h7tKEWjJtIdEuIHj7M+spT7eQNy1MHBk1rzd5qYFd0yKNpT+jRJ5Bl7cD287DAApQdNH9UnF
5/wC9CwbivyZaXFxkXiCZ3XzgKcb5Fcq8XzcmH5j+KEPxg8esJGP4QyzgdeGKzxQHuPwaFFb6wJG
cXqYD8LBpXEJnmm7g7pJG4v+H8JWAvbWNGRQBC+M0qMUI/Kfa0DUSWFbItpEBULzkLoHiyL+0pLU
azYQja3Cj5tAnyTQzTyQUzRgQd+IrJM8kwZU0RbltyRBE5HacG1SMJW1zIEdZFNRK5IiPYyKJAJL
NAi9aZQgiNrSqN5I4R41IdAa6Br1ASJnC6qYYW02ATLAlBe1VS8Hu4WU444qhGBN5BsaPpR2C9Rc
RRtxIIJXGBbs/xDcEE0i+92gQD6Yizjv5Vfj5VahMzV6/JaoQFSz3pw6Z44tj1ZBOTARsnWWI+o+
CECijDcH/CDAmz2theEYYP6Euqe0LHLR/ijMD9IBLPIErkXymUF9FyAOYxsBAdlHN0GCCD/lqiML
Me76xUbIfegPxai48ejRdaDfu8zka1o6lMFo4ybRFgUvCBrAWTCAoLVozIyE1VTalFob+mNxii8s
maaqrCle3elF0hpE0J4Hqd0CeBxsNgWEEUH702+E2CSQfKo9rvjIH1QqezSc3NFPd6wJ3B8mOUWO
hnAU7fnAfYxWt1ETIIwQp6XTxFzz0QzO5i/pH3JDoqEpvUQ6+ZT2qS7d1Pnwgw0hgHaIfP5temAz
2I/OjkjbvdDZEqr41c9T0nm3n9ALrjVyfXpIZLO5ag1GNHFJc62hQeixYTUSSIO4UP+oAZxhHFoW
6ewvDubYD9BIJ1gnoJbfOgYxyW58tGhOWV2d5RkXGt84DwIeNAWoY1CjncCEoI1DaVK4aF7GkcJ/
EMQShkGR2GiuackEchWycgltvohCYM0QSnXwn24bRFX2cGm6As8AZZ8wUB2tnhquRsMXRrKIIuyo
2ases+yDgQDtai0Z8lSaNLB3iIUBy0d+WEcy7IkuvoZsBJ50pwlzh9Ygayw5Lc5m11NmX9rBfdqY
QruBUfCg7xS7T86bFgVb2nUWAz66YC/RciGd/pPRbUWvljp77N4aonoEe8JOpZK0p9ck7SQYszhD
8h+6VjyvlTxgSpC0us66hlmkXJuyGGoC0YT9/+W4fEQaeXBn5m53htyUGLp42+kUwJ66vdJW3bU9
9Iw4aWiJSjG149jJw/phK2GHQtFji+CjSd+2zdEhFV9pf839lag6UEuxBq7I5/WY+EJ/nfnMnnkL
ne7a4HARuQY4HbyMiUeF0/qD+QNAZ6mzB9JREyVcGwAkpUCmrgtN1XZpYqNCgDCgTl9MT1yRw0Mx
gg6iMDtQhuCRSTnUncD/kOfJ0TfyRwJVAo8yQbWFrcEAZgIHYXVNxbhVIC5CHrmoKpgSSBw0dSAb
DS2uZnHUCftlRTk3oS8v1BFXnvDv+Ua6Bt7pyd+5ymVYcK4LzAN8HgOu7ihYayzahB3xFoi1Cy09
m7uDy6ZPZNt1h6AAkPDStCKFIoKEygAtsEjDRUGjO9eDqD5Qp+wMTCeRNBVHHjC5Kl0q9u+KXZPK
LbVS9KbpYTO9QASiFoZkJo8LEDULnAMVdrxs4ju3pz0JFgRCBybPtqfs+kaT7W1HOEEVdyfBGLu4
h1tKxrvzB4T3i5gz+JoEcIKC/6VnAkf7mmFDNelJyjciqo9ciV6tMGZEEcindAEgllNAIjwiPTZj
DQhr3xBVGmBpKKpz/rCbN5At3CIbqqPiEuNZg/DXgYOiP3rSv4J4elA5llhtW6nH79GlFn+WKRdu
2ExX5MNoKALwFPQrnlOe4H45GmxoLzYNP7QCjS7nzFgBFsfQYsUxmO//QHwaMJoroAbWMoZwFSLt
/lJppB0mgIVLMZEYOgrnz3oABL5lcAIQ81VIkzbGzwpuIp2sjwje/ZMmXMZAGwm66fRjLRgAGTEF
+kONPbhBwECwobkWeCgtNpg6CDXsXb5orvcGJ/qBU+QQNVmYcMNphn0Vg2YGXBnzdbfeLPLgtBCt
jePBvLin6AIs0OTUEQqWUK3uRKaU309wA+/AiGiPmE0004wq7M/q4GzSP8mztl09mPV4GNNoZg8Q
rpYCpJK2+cV4JcCgvkGJsw5NpSI72ScDdh8xhr6kXkBxfLoHfEJhv6LGj4192mZnaRnQ/p70Huj/
772WcTXdyahN2HMci1ZmU1co9LmDHS1toIGgEQihz34vOigade2nWRKIC4qoZYlazJU970FIjNgI
WjJXyFt0wDpE3D/mvdWz6G1YlQNqgdK7hSifCXPvOBY10pfOwSR8KgmXeqiAgc3kXGA53oiHhYEm
u+wJ2lkxL7cQ496w39QTASbGV2abESHcXq2WmRyUo1Ge3qcimTawaHkRkithg9o/N0eTRtQknxnQ
GUxp71i8DoPKbCalfvT5NOZ+N5CzTRzBXzd1TIuS9o4E+yjtIzsmdP9iXDlVWqYySrfRnhojsqpD
a4XOTEmk8NFXohg+tPqZjGQ9RWecn6Jd9iaWFJMAKvUqcJkXe6DoimArTe9tvnqmNNL4M9mrkxfn
GocLW1Q0le0DzS5WGgkcMPVflUTYLbK2X5pQBDpgfrsjBXJzZ5wTI9ltKsHwvSFFH5FJcKDXdubX
WRd0jS8XKjkdJw0/F7EB4ieaznBSwdKAg+rH6PKuBYctwr4CHiZ9YSOKWPDo8g9ZFgUIHVH4FQA0
6VNzydGCQgGjwzoB41OEhwVzN7G3WgN1G4UjAhAzLSpOQ6HgcVQTFEZXwfagdkpfKwFSRwj0pJuz
AhJET/HDl5OWNp9wNhA9qQcscIT3eE3fBppjpU+bBqFXvbnxqdqPZwNr5tfukKoL0wbKNBAygSeJ
X95sdnQULIgAufWkkcF8rd1S76f0jyWfVJKW+zuF5zUCfC+bSDby5JiQA3tpz4UZCcIIzUrtelft
ZH5iH0bVMemuJ36O8bG/elhvMETWA4sKQDBrLZLdtMYfU8oJHHxRBEDgs8bi4O+D4ocF48TbTxQQ
G89dCws4zD6voyUE+E0rvPjIgZoCtxeFvYfZN/L1HdYAQTYcAqLvnn72eul1oBazfct8cEY8TWh7
bWkL4oAxfrErsfFcIg2NXbA8HF/E+Mhx/MoJjV+pL1Yg9dJwXnof8BGIv9JZdJVZR3iJDX2KNbDU
tytD3531zsplDthtEFKkAKLpwhkAJn+KU5zRRuruCqCFD0S5xBnaFwfLWr9Ez1WUVQ8T4vVfe1Bk
poHIawAkvMOkB7OEZGB++DsEFYGKmP7CW2TYnDpsG1k3ouReGPjrXLU/OjIK1fGrNliqg7a+WGx3
1G3OPAobIArmderCfMMVSrkvRG2kqql2wimYmylrJYBQ8CRz4UmQeS8nwEBG4jOIdSooPPtGm00U
m8Taw/qTstzaXGS4ARUrnDkjOj0uMswboreCsLgZPs34abTE4+9Ab37EVBwNaC00stN43dfO7uI8
4rQn9DqRU0uw8GTxsvlYJ1qUYz7Vd1YFYJEpEmH0iSgDut4O5z2qCD+/Gu26e5st7hspHUhZpy3w
EPdGioYL6+5peFOc1rYI1kgCeHdM5xQOgEhT8nzRvxD6sUcGZve9aKh7FHxpOhgm57Ku0/7Qe1mH
oz69hW9P+C/BEHYM+BdaEuiMZSE1fXMBVxR9DallU7H91Z/+UjoXUuF6P9SUco4ooQn5pdjhWu92
URp7AKSEMIWh2HIhxCmUE0uciJUF44igA4zSHMX4fFUZjw4vFmZNDxQNL87Qj0yo08ERz/rRIMHC
MKl2y4VgjiAmUsHVcT99ZCUYnpN/x3ROWFii4iPczg+VDxTjjT2FqJPTZQb9E7c4OYUQ2XiLj4st
rEhNPKgFygsQrKD6Lcnr25R6HkUyfrNrwi0RacZ680bD8uRQTvxueuEBpaumhUvaBhgVTpcnvxcK
nxYZ/fBtFiuk3FCkz/oWmTScU4V1jgNabeLBicUaA3tXjy8BCuG8fKRQQe7Gpz44vRb39vuDmTLv
hREVaTSjANhkV2+4mZfbaakfhAdPWCtDTII1lh3PUHyVyQsT5ydaKu4wOTBPyebwIbrrg+RhPjbi
voYtNLKV592Apjkdh9JB9CnsBw8oarSgz0aTgQbGtFy0UHk5TpWgv8A3tE13Dn/WXedoLhfYae8Q
pLzuWC74cDj87i1HFHTvXO0nEktciP/z8R6bYgqOCU8h/EQpiELxwb4gKXnH29vsLlCqxC7SeYJK
tJuRfsoh8CAbhLZHw249AGx9tzX70KSHJIf+TQb+bTPwkeZdwLd0uwh5jHMOefMM3I1m2+RKtRwP
PYhwFTWL0qwJaNzl6vGTSWwu2BUPiMVDts7KodDqzMptglQ1B1RYDd7oGypvtU9cvFe/tL3h6gXn
3d5XJrwVwgYJBOvgvvlEfBqGGOJUxHBAuQJqxPBiDGBXe+0AuzjpR8piuegke0qv1J43SoC61K5G
DOWddT8arp0MHOCwPbpieIV2MP0xhhvahcfRm4jEamXV9IIJAetN2FWiDZCbA0d4ZcgOTHw3Am1G
4F3z6XtqQHd1H4ZE9FIIEjGBygiu2gJXW1a3IGSQRWIPJua3s+mL+NBfRWzU0k0hzsfxuetm75RW
5iKnVuIFGRVoromYiNp0qI/RO6BXPBOuGTYShaggfjQuy0IjPF/ILlGpP8ql7eQevZEjOwQFe7q6
5BMLQiaOF+m1O2aIhsyUpBIAiC+2fi9EC9+oqmYcJk3yTDfZoXig/qn+ChUwEiEbfCkhgbci6HPp
W/Oo5DAbANeVz0biQhsZ/QtbWYlzrN0VQDF7q8adAtE720gQSUnS3PGDpnYZVxHuYOLRfdEHs5pq
ntZKace4dGE4/r60bdCT0vsumqo8RxS9obA1XQCK4ATFLJuprSwUkXg9iyIa2f9eZ6/Bax1RA42h
wXaPUBCb9X0K37MJvGPKA+f1+fS7qU2cEOXwrjcD7h+tOX+Y7J3jblDq7T34yTeG2VkHyx2nAVCH
hX/esX9Qr4Nax+qRmcWsalu95IJvcguW1ktvUCwnaGUPyphug4SdIYCnzDKuOS2ndxO9HYt77S+a
UVd+nc1OmIpCjWS73onSuHRDiDLqjSBR2xFfXoakpPnXrrMmWw7gaDGnv2V7/wIBVpTT3LY1JL93
O5zRjbuhBHzWh1mSAnZpocgckRh0+ScJIizJycG/svHzvly8l3zDhr3k4IraETsnC+zJUXYjUeSd
2cqzNxpxQlRUFtKmwSxIF+fsjyvXbNjtQLhtULCBnrpNqwC9xmnC6SqQV/YMTnSBf/ZUEbtseMBS
T34/Eqb4fSMKsz+wbCfh1uBY7q8w3UTJiNqkplEd00CsUUhYuYltezSATk4mRgUgwHb2SGPSUqcY
uSTYlFMy3SPV5tcMlD12xBOULihW2ISEW3Ff+sdNL+JFWEXrBacDb80ixK6GyAnWK9+zzKk/LbVM
D6Rp8zLoPNZjJiaLikbgIXFu5iu4IQNKe5Q/sjUIcLdrsffgRljw4Z8nnZEtdk32CJH1x4eGqB16
g79Fuho5AJLi3NwJ6+BFvrz/SxKqCsMthmgxhrqU7xPCgl0yhC7J3ZHs6p0XRsGi1DWVgIw1hVEB
engBn5iXSuFWRi0IQgyUAxNbaKFCZ9NoOqA+9uTsO5PbG5Aonu42iiIkGqTwJnDnu55x4cXakQKh
aXLoD9RgSpTIiz0kkUi8vSlhjBeg50R+HUGPpo8WXtWga4SsMs87frkDRQPIp6MYxv+ywEPLSbUh
DGqBHqzBoFAYULPF4j6usVURaDN0YH0rkoqiTRTZKFXzJlLOWHBN1Lnf3Nfe4XVmy+9jKEB72M5t
6TtL9JTp0U7XPNi+P1v1cP0K0kUYLDJKVbbo/mjoJbEdgZG9qSYyhhJeU+E5jwBUC7RksW5OXqMe
/1QSoqBgloJ7ctCRQOyqbQWlNoCjfzLTIADRTTse6vrXji9haTnFhE4g+ACVDJXNNb6idMt30KWk
Izy+GxacjKMF2lRaFzP+CYiOtO/PlrNxLIPc1OB3iQZN5iShoReD5AlRmTV5CNhtaCOVEi14BwzK
HZh0Kgm676sx2IV4c6QgyY3OhNqnEP+YwxFMejc0g5s/pRQb8GZgNV5jGk4+4In4llTRa1QwUgit
Ld2hehoPs3IFMOgw5kQQwYiOvmZ/XlpIYtA2ZZENEk63lOMhGkh5l2ddYQbuZVtqk7uICIrTgIoW
Y4oJM8NH1UoPmIOMOQdNDBVuZFlIvJk8erZhURdjQjG3ziIxmUk5kQwAVyRpang8MSY5lWSUKA32
HTDw3m/zuRpTSnpbzxvSxhXZCE7KgLPVJu1uUhI+IzSGWDWlNBX2r/hO8a3MIcaSXAp1SsBdIc82
WOArgZxZEIg0nUeXxuNoRaDRiR9uzCOXeUSmwm2xFuiczqiscZvI/UVk1DI/THw+nb3JAexwDVS4
dZrVMt6B2fP6GoUIR03NNRs1vVLBMgQLAfafR+hmQDbPmPwsInwmBBguOnI2rSSZksEiJYwHjrJG
SS/aJqgA8e9RxOIeMu9Ki3fzbowN74RqhZQAr6sh04UuzlR2ZT4V466buFbS16ZO6MG11JyGWjuh
iH9SVzTNNO34XYN+bwOE2MvqTx8OR/Q04pEF5trUA1nWCPOh0MeWguoo2p457vDDkO2AKcXXMiTE
r16wDu7cNqsLzQkiE/ZCHurJ4eeiMCgfyXQaIxklQpofmZYQgG1BVS25UIoMIJfydMWIbFPPUQ0N
WAeBk7LaPkBgNFlzoi7CjFM0Bp/oS2cX1T3OKNAiBDI8MNmgJal9GkHQkS0v01EZZFERfslOwrzr
bJoUUpsG+IEADTvTKScpD5tUg8chnbeL0zJFdWBPRpgywaDpB+GjxZKQpyXbFNNLoPTMmd/UZSQY
FudPNESgfkh4ElbscTTTfsleC/0QwBVhoZZRx0vRUP3qJvMIgVLuwEwdZgmSSY6ZhhxAiy9bJa/t
gIQLJCUG5YIzLcAjmvAEpvyR5kzoLBh70EeVekJTNODDrFsqwSCwSR56mu6TUuOC61TgcKfEITW/
6FcX1HwuvlaLFrdA6UeezDrgg2Qm063UeCA0M3gq8nBbesA2wLLh8lSbgX5ZyGYbAVvQgYGV29MX
JvAwNdYM/gIlaDrsQNwcQjQEGB9QBel1wuCBTgKeLl1bolY+KvN6ytFEzk7l3pRHzKMQLNOLuc1j
YmYAc2VZMSMzZFLZeUU8pQLEFceWTzHO8uM4dUy6yT2DtvFfQ/sCPZ4daRIv2YoPemf2ZMbm9joA
1SXgHmYJh5BMbt4WPBPvFlNyivnns5EyriPweDyPmEcp4ETeFLlbU/0bGDwdwQTFQ+OPTylPhjiI
Cy3HAD64yizmKb110wGnAxoEkA/3N7ac2AlNGSHVOvK5+HfHUkHs+9z7AfAM+AlPZaFxn+YSTG6s
WjP5JUFXAAfdmKqcgDLGQOB4PrGvjlgwMk7hwAvLiXgQM1MM0ViprFOYqvGJ6NwpQK2x63wAXTER
L9aWsteW5jOnLrt7yqQBKJaC5ArT5yQNObnJt7gP8Fqgvz5cj3lkoRgu803Yh7UOJmxocrGdaKZ5
pCEEFkQHbWPByh1ywNAo1DYbleYQn1x+j9FMY/5jMoN4glKXuFqy2Fp8Agugx0xakww8YjwA1lg3
orGSCQeIrMkM+RMEDfZs3VukMZ1HzLAsHj+AtY5P1uoynA60EaarkwJ1u46yQOe8kxoFxxMPCLgZ
H80044bhhBSHAkLW/9dsxv4iipmBaDtVFsO1EM3R3uZGvoAn8oFthA1DZOaZjjV5XAZItOkKfOah
X3f5CsUQgq87cauUF2hwSIBP4UP7qZrwBdkFvZ5CfXN6islIaRD+vxHw+uzk1OM4RfqLa00lEJKU
odxREnmbCoyxYopzO6dEn3hRtFh7bKaiOfCmzCjlGqmHSC3jIdE/tRYlaJGGEWpTNyEjEu2lhv1F
ZiwfHafXXQUZ0lEC2I7KqE+uS7qjkKbnUykeRNQCfolT11IocJBTnXRlgotIVgOSumk1GHzyC2BX
QylO3IcqujdfyiB+8ZGMi+GaoCsS4MZMliJlkL3/ISW7EztTGkKtpBjRuvxu75Ry3psKxjaMQ7ZD
SkSbPggwytfkQIPkE/UDPoEvzoF9TjFucNa4ID/tik/sy0UjA7kFSa/IfGa400C3SCihk0Xc9Bww
M7ZctExbRiLghR2UB3APy1Ed5OakxBQvekBelfGkicU+LnppO/o+dK9XExbIbrCHX20g6EszT/ga
WxZfeDGZOMT8Yco5+tbB3IbZlNLexWyoaIwYEIkhyq5OqJpA92jS7FZwiZfOVxv+4J5wgVCdYmLb
TrZ48+kU2KQuQB1Zinccjx6T8p0dV5I6lCPFXbrK9AhGjr0dn/JClaqdVBDAgbPXlGTEBzYLoGBj
h0WggTwGqMiMZZWJla5AT6gEj4ujyMeSwFwpYiuI2Ij5DbJEGbzJtEd8D7NQhwgIspN8mrymazw4
GN6myOxUUfhARouzriY5jSlRs1yaLjYDLFViX3JHcHxn9xIKyKwDNmDTldMH2OwZVP/VWr/RNaPa
p91YqSRQAs6Wvb4nbC/9r/HzXeBjAdK1BNxYQjoYs22+2S5Y9i9y6Tf5FSc2e9Fb/auQkuJQVKe/
FcP75Ghu8Xp0oCBrfUE3UABOwTfEIXd68Nm39/pgdDM2RTB+u7gj8KWM01mjiTN+q8EH0OxmfHQg
adDwBvQQnScVmyZ4e04Dudc4hmTPKPJCiln6bxKco9ixaJXzz5xNiwDMEgbAamvB67TbmkPIOy5e
k5d1zvGk6GofXHkoCuLqpo7s7Yv6IgpFmaOOaSadHVrwvEsI3FWXQw/9XkYEqQwKWsgGsZI8KSBl
QJE3RAgIef1gvHJEcfJRTyGVkupSCWM4rjUnfYANbyC2Qa6hxebN/KBurlhvHRgOkDkUxKXKivap
/UXWV/0hranTFwxKJeAODmcBkOSGRaIwH0NTEYSpWJpftdekICIJKVHUOM10CsDLp1RxqZ/37DpF
Ow4KLCtQo6aOFyYIeaKNSITH0rddTfYmF++Dnf0c9T9OxIXjqOnTCI/MkDv1PLulnkKGe6+nYJeD
E8UnieCxiyZN6FC4rHDUITJCt4qt7+OyxZO1iOER2/lijSwcFVxLFMlYXcyOG+e+gDOFRXBzRNvu
/4NMiup1ehQqRekOwLT39RhYpmiuEzSAp7dgRfA17QdOtyfhxoDA5sLhJZXeIDX/3jbRWUHFHmUR
J1UcOX4PpNh7U4r54u/4l7tt561RlLu0mLvlQkbmiJIfnQdwltMFwlckLmB2eOK/Cj6bUlYnLHr9
aXFhkKk/YgA0/SsXaKHrVJsdNjVe1jNP2475AHLPXXjXmIoZ72ASHlO4dO7Ofv5OwbfazOGl/sOr
v73hqAXgXdFjsSWRNdd3zsHBDJdjghBzEDtOuFinS4dzmEgW4C/xBVBPbZ9UAFsDSh/oSGWXpEHs
E/dBdN6MAXh9cYZpWgGB4w2sPsQtfX0wWVO/8IKMElMBKnPOGvw8OcjQiOVqTFCtpIsiQngHOCsI
xnnIqPytJSBbEgL+wjJcMFEvVdlyx595Q2sgiNB3pC/YHTeMG9vgF4oMgdikC1FGhUWD1j2kG+QN
eOXNe8yWY5g06hEKPXhrFnAB3Qcii04avhfygbPXqy5BIr0pSosXvQZo32LLatJeovM3uiLTKAra
GJeh1kkWwK4U32yn5+UqKgoAE7n/o1h1AqNmvhDLwcmAEnEMzn+MI1QQSFRSsLxaghuX6cdaB0dv
nYMyyCdX4tQfw2dWLJYE3oyNep6wq6ScK1OCfuJR7Rhg5wJ+klkzb47B/Op3lNx0SKL33SBS1HkN
SzOhIXuwpDuMyiFHruAcEUAQeunBy7X3inr/9jqGZ4e1LNXiCInq9GR/knL+xam+qT+3ufbEa35o
XZ1GcJiiNAC+s+hCkwemZvb+Y+nMmhTVgiD8i4gQUcFXdmQVF9QXo7VVcF9wwV9/v+q5MTM9djci
y+GcqqzMLK+8WZ0U5u6al0ntKLGwLT/Q0WZXZ3N1+vFz56iL/VaZtLH94oIwgoPz3dwRWc3UYX+y
Czqgr2l/8nAVSDHRaXZthGoZ1VQCsr6DlvktfHjFab2tuniFSE+66ANkkL+lAYGjsFISFMbxd/wc
ggZLXjST2iXIz93qV+aRhoVgxrehLJqXzd4w92S8co27ue504XqP66LB8BURGrPHuD3vMWRxV8Kz
gebhs3r6ZdJrwQZocIel2AMWVjo9VDn5ToFRjAVsO+wgkqGaOKIRQM1SebF6qy9LRmkaBY28nVfS
to220xdiWw8x8w55KtWB9qqzopb+17kM2iDuJM8UcfUVWfjV6m6IwMITQsmSki5q0Qm8jh6MCTxm
7do6YWNBWb3xsdvzW4sv+nllLI1mhI1IU1HpDQQBkg12KQhiKr33umMCVY/CG/Ua3AKZOWv3HPXT
0/RIt1VxHMNTmIgS87Gi+6sJzSfQEbYblK4vof7bYOtXm12igNrUYHHXVDfKCaQEvWvp4IzodJ/+
OaYDZFyNmlWbp7IFTUbhSDhfqDZDXFguKWLugEvzie8DFT4CDBecuO6EXrSzcjFyx3lBgx2iT5Wj
2adHK6ViLCyOfevJfP2wLxl6ZWh50yt1h2eAonU52/0iZ4ZK0IXY0tjG3X4EDaXc7JwohMCz3oxm
i8qwu8V0A+74mpbA4nPdW9fT+kduKn4d0+9WHfAamW5v3fcqfHJUnHd2tEj7A9hwrpE2Dcdpn2J4
rA46zAcoQWl+d7vbxxNqT37yapwKKBDrW6jWOiUECg1uFfBIjtC4Y6d0iVrITIfwohtoKDhbD4/T
8xaWw+IDCD+AzY3eXFv08DNHgdiN1WE9eLjn7ZLBMFrS/QdaC6Wl9RGOssw1yFoTDTUI9XSNylDC
Ij/p2Wf0md4yU6Ads3TxD5WGaueZM0gCJluymgxLyhRJSI/fnLxDXLp6gnCE+JFpCelSaQZnSscI
6b3DBAER65jMwJrPWmjX4TKonja8/halbzLGwT59MPINs1+8N5edNf4SfDQfSwVk6hbPzWHQTB54
ksc37zpqk+8P+2Gb54N7vuj6mG5d3SMDG0nCULkEOiagTypAQJGL6uZqoapY3aIDPAsXCSDafbP0
ERsEX5wnrG+k2f3itLjhmkqB17+mxxHrl3t0kbwku80uZp6EeP7yuw7Ky1zPCemsmnVvz6IqYrYV
ZIMesS2YJrpAZEeav7cNBG0Hr7QRPLQ21eA5OY7OKWVG1ocvYYGnLq7+id30c677FyXZ27wxieiW
uth5b1j86DfcfmNXE+NsdUS4qeimMf/wAHTMy6Yc7Q8sd+/NiSssgj5STZ046jbRVmpxHiEvggPw
mPRVS3lYn6v//lh71byj1sjKtbFpqOMQ1jPp55+IzqjoEsvscHbORL5jCAA/H6rv5HLDy8k+s7AN
yQZhTFSJVJ+UJ4Fwm9p901B0J8mjiEV+Rv5IIZRvSQpJ/5ph7aojKqbfVI9UKgJQHQuk4ejw91Rp
Lv8U6vDm/P1QHvW/xm7ecVK5GOfgnC1d8J7hTfp+w1UyKF/sXOZuax+1UIOa/bXqHnJtxoE+f0qI
rKXdmX64mTtf1DcdC9pI8Pp9JHKDu363OMAHQUbkKQXrJnLFD4hIFCnDQ9s80SML14bwmxMxLKPu
zkRHSya3M/soWlyiNUASFE67iazOZbok7iDtWB0Wj8l7ciGh5PjZPryP9hB/WV6N8TnMNuQMYUOr
rMOKkIZl5OldhssLR/eMUTQ9Jr2Dw5sfHNjBeiPe8x+Qsxw0dMSWbZx96RCBeIbkGCXcI2EtAq7b
88waQd8CBCnnMaDGL9bcAoYjSjVfK6JNu3+3z+PbD4rWKcH0r+52IygsFKRDd4YZAGUtKQ2KgwlT
b4rPCcXOj6uMTtt9QGXp2mcGf2AnQKm/msJIiOj3WEAootsfx9JYVcRkUwX0cKRYALH2hxz3bqtr
Jjb/3ZBcQaegXqeS8UNzWGM0Cn4A50O4GbjM/GMZwNsY4M7Ch4n155H7SjV50HgYuPSoL6sjSo8/
in8Fbtit3sN20v+lgnaGRvua96Rt1UQPFGnfkfdtzLryKawMiOFDxZ1u337PudrfrIQv+xAiLP3j
gVYPI2xRhCKpYN9Fw09T+xHbptvv7QoFDW4nLfAwVREtgJDHl9ZupMGJgXj612/nRiS5eqxOhKSs
Vzo2C5crJWcW7l2KBzq80Ymwy7dGQv8Jt0VTVewWg3Kzn7wBnrLu3uklOyY9WstHuwK6Q9S5OHAZ
Vkvak0BlXx3hpLasJ+XZTPyFMWsFmZCltvuLcwzOj3NoeTQsyt6hGLrshw3pOvp++pNP+qj3vEeB
3yix2i8LrE7pDpl8dqa70U76h+NRiWQP01GS+WH5MRuoq3tWeVy1nhacdsGGOnGfyLsL+0Zd1xSv
gaxJbIgh9YKRR8rGEYL134gxd5vPmaB0GfSTNr53wc5wXvTfGSG8Fj3sPkUqpvoXhKFM/PFRHJSH
XVk7ZIp6T44UGy7wQi1m5LPg0Mz9StEN7wz63uYzOmIOo5MK6Yh6mMsQZsM5ZIWZv3/qAOqGqZC1
M3N9o7aDk3jUN5X1zsfFxznROtDa5ecT9riCDdBQDFdnQd4/AY1l3tiav6nW6uNHQdJPrji+kV3x
+U5vDqhHtkPFeQ/LAkyThwytrlWRNCwo0EK2wqvWgxsHiDMMBfHRIdHsEsLF/ANqcltw5uR5S/u6
QoEfIZ/lWjxxeFdmNdXbqsLs2xjeHAAgjWrAY9qfyZxVOU/vhbxx6fGY7l3idVTeYDIbFLgsJgpS
wPdGJZkVzWt+oroHUi9CUwyiWCMlym/FTy8HjyS70cODo/qPjWiurysyTRYl8giylI9/pKEYU4g/
PoRNrIFIvPOzraHEXU6fySuDL5bXQZmVS+Z6sce/R+A10keTXCQFqTAGXYTFFPe8hjZ5thqd8q5b
Zy2KT5wQOd0enDcFaHYxtXJP5vhAlDEef23IFvTOheDGAb2+pIcnJ2CIoPCE0yR1rBLUGFRfFP5K
IpfxWyAWl+lWSkwf/4kuenRYXDbHkYA7oqK+xGjSP+ZuaKD5K9jra/VZMYsSqYu5Zs4aSb6ECnaD
TZJ7m1QDMqTBy/8gku+uzikxxBVMBFDF74bX0WEICWfQpku4xhlqZPQtngpjSKenySrtmz26UZA4
Kzm0t5AxjXHoNa0G97RBZwAEra2uIz7Euad3gvkBmRhC3hbbodWvBhoNsjeXAxmryCuXJNrHdDdU
i9dqmSGhZb0p3Q+PGaJ9niO3M0dFC7A9OcXLN/J8coUVT91gt0CJ+XsvrkBOpIRfvAlGyOSHLwSi
+D0NT4Ob0PROHMVh0dr0GNl79zDoEg5pxGAK+yf38bqMBFHXs8Y1tLrHjOIMpoaNBFrLhMSmeZsi
/a3Gu0mfC/jVzffLkTQdCq11Lt5zLW6PbzNMIrdYfqoYCl2i72A/3QW92jr7rKO1eZq1AySbD3Dd
I9xvI23NUIWgBc01tv8OVO8KgcavUBhriWHfFLNhAsX4yjoyHseq4fYxBgG8GdUqM8sJ7ezbOvEc
fApu8Qjq4ZXGJUM11IkiNpdF64Z02dJXT48BxaiKG2TZdW0pxYmZQOTcOB5ZUjXBJYMvBEZBP3yN
4Fz8nCuvXbslBPKsovK5uiwwivVv2NP+iikCY3N1pdSlRpe8Z7WZUOev4JKIawNx7rDkESSs49Lt
JhqFqudbksEPrU4wigb10KzHrNC8F2g7Z1wFZ79knWSC9JZuC83P02zWbxBwh18/1gaTleau1eEd
uZZX3eHT93s2y2998h44GNmfQXtUMT2XlKjwx22lmKtElVUP9kuoq4KtiT5rhz7y7h+sIxJea3OK
e1kVi6dI35E+8D2i9868UV3iT2JbgstAnBOW9ukPtfySKoujP4CGjBNQjldB6LrCDqAAyOTy8Vv8
I74Am2IMgdnE6jEhxhJHD3w9Co0ofE/Mq64esVq0L9YTRikjE/UwkYhBvFqPms0XU3p6oDiPjUj4
VyIIpv/WRv4XO4mru5zSagC8hUTA4GElG9s8Gbxnt00NINP9frinHzp8uZd1nx9BlomDmKqpFue3
vDPtlh6rBvi2X/lqpJi7kK6JACGgW4mUhcR4o/Lrccu5j6/MYihcHJL+Njza1rSHNPYXdnF7ajAT
iulAyynnDZhB66dtifWC9JZoA3NjkYcU+o0HzkBFeMCW/dn+943WAaC2A5b8Qwfin8vHfuBuBHA0
3mfX8R3vqN/uzquXk6cad7Bqx/eobX5omF07h4+NFcnxZHUb9w6rHZ4XJAo0S286cOzCipn7SCx6
wblCzIdL97Y5DdRu0MR7lvQrp3wfn/J63OVhnzbPqKM4j5978J5ekgO4bE5n1kPymGIQwTMBQX6g
0YmYdib6rLNdDuiBsK3yFiX3o50y8/2Vsni8Siri0kfvlL8iuOy/neklP9Z+MwW+/2rRjeVcWlvM
eoTrV5p1NGSyuNXHiwC0drxYUD+njZ/mE7NjG9M3pQU6F6sL8/ljcwVYH7WnBQ1Scc4BdFriWFiR
7mIVp9zmVbygKSm1hUsuzJwq+UQL0eHPFvRKsXqDQ/4KKhpIyOuGI/uyQL1sabZhUGEA0NmeIR1S
7XrhOGgubNzpQljm8OvIJ9hTx7q6KdU66ogL3Cf661d0ScR9gzra+jY9js9j9PpqZGy5pTduLlnT
Ga1PAGLMEDmOYZC3neW2t6Wx5REv/IQsJJI2Hk1MznmGXfQkijc6PDMgeEV3pbVZ+CEyrlkyWCMo
gTS4SHCtxChl5wRSRaagexCnnPAU989B9QbpZF25+K/wHuLUsLTJonkyeTf75F9DZ5nwEo9Ba4UI
tLf7Ogljj1GB5h+XF7xYzHw3qXmI+8hbiy/TA+VGdkLYwlRL/EWUN9fzakIidCV8Zt7NLpNbTJZO
suMcDVOSWQ0ouE53e6tj2DqKRXefEWdJe5Au+me3RSsdcrMHf6SHBXD6IVHW1D/Hx3EM7ky1QknV
WYX/3Y2Y1ybiUO7BR5suh0/nQlUakA18GS8PRi4iq4NPbnrGMhU5EF2aOtC8l3GvPS5P1ufpLfHl
friErPqdcmafUt/6aVhfuI3DF4nSeM97S+dwCc/fpOT2f4M7e6aBEIEkpgs8AyfnQ4HBvbYJ824H
f3fNrkbQviS0usUFQttH5c7bf8JlYyk4D/SJpP2q617rgdFYszZeUI25v6QfzdKv44thlaCQkA65
2+qcfRuPSH2HGnq+Nouh+9gy6M4h1CfdNuK+Hrz6P/DkG7rR1vStpfCJSyUpQHm3l0fhle7vNiVc
mtNcre+aIquGpw6U+GX8RoFMWWO5qKYPjgAjsAVsUyi+a9ok1ORYX6jpy0UN2kQLJGF7wgSHNrlc
sBc+6hjxPz9qBrspFHuhqtez14zd8pY3LP0bm3RHFGTPmsUvoZbzmg+AeUoPE752gf6RxxNJdk04
pvyW0u5uykt+ydc79G4yTWgSUNlveMc6JdXjv3ewIe9+D/hB1cguePMdVTgT5t++/n4uuzti+u/x
HXXjNyg6G9JqVyXnF6r7MZKDorz0dyyyFUc3Zcf85TPpJyFfyeggZaLpauR1PTts+e//XwccVBso
S96kjTgC3sN2ciiN2W9bh+0H8ALmMRYo5KOvm81fOLD0auGFcMNbnbBp4uOstfhkV4w4kdf3nffd
egD6ks+ln6vZf1mtZPnz4oRb1m6l/tbzT/pCy9aySPw+aStvPDZ778x2rP5iZ4oyDG2uZtd0IMFx
FXF6bd+lw4bsMfsS/NL0BUK0pwUdIIgX9axP1spbILPUhUkc/zw+2N9FMmiqgEQk2Sc70q3y9zv6
pF27KqqiT/eWdn4qaOqSfM70BcYpJPvMu2MaoXr0K+0G+rgfNVBwKW+r9AHTf98dqgK3UMdQcO/R
chOdWQeNZy9RfntJF192ckrpbfwIDedSKOOWbn6pU+dgwbI9qXDAn+xSlLFC+4k9xbhbIX/YsJdD
4/eVcf9XD7rzJRsbThmX8QOZKM3CJt35bbWffPc2bsMITLP9RFpsSD3vjXdCJwcpS54F78q1bE8X
GkiwgZ49aVtyK7T5rfjQwS828lvxpeUKHRm6czmJfoBDYXaj/S2dLemHa6D6MpK+rQQiRYMva9MH
GRuCf/syaPOJKgw8CilPiLw6k5P4xabV6uIFZyM8wGcRH1ey9gqYOFGiTmPfUbTO1UxxCauDLjT6
b9bW3dJT+IeIllA8+jyDVtLkJYEwgogGVSyA+6Jet/FkEHKc9IV+Uo+UNlkSIuEJdmCKL+EeCtPE
OhJaIVLAdoicg4SPDAVLLxXcqXJw4irU4hZfyIIkVdm7AWZr8H2dY0qedEwvMW5WKHqoNXonbD4o
dcm68GVpIVmPwbzwWYvFJUxJjIxXFKso5UkmZ738mtj39FePO0xOE6zGitNEcZYZ38VYAoAmUzZH
jJUZ2SHGlcw5xDVvOsBf4uNIdEjR+IK10I4CS2krySuUYJKgUHg8JLiHBTEhIY98phTFcTWNuo6a
3EMDwFrLqcP4L3zBCG3pknAHXRVT8p6NdNMgg6abBBJO0NzYCJaE60SpdpqTm3Ilx1SQ7RPmBHVx
8sTuSmQLUicMaGJFkQ+rO7GVk5dSr62EjLDDlIccVTA5ckLeDntCLh2p9XEE8Ysaq0IiKz+QPct1
kgReAk6kBuztIwt6ruQnjOXwq6Ki3eWmEApjoiUIMgEAFUQw85CEh48Q87od7xN0hXI2WTvN18Bm
uEgs+0QF49U4lw8Casf1DoM3wnLSSV9CeZZYLHY64uMH05ikmw+S6vtfuk36hAsTaSnOevaJG8Yf
qomK00am4fLN5BMeoKZTP3txiSWPuBcGdFexO+NScXONrC4Ah15hTdpHssG1X0YKlyXnyBClcBlC
wdOlrLnjzhuknIqV6YnCXVe4pzldLnK57NUG9DRg6HCSL3JNuF+4WrGVXGL2yo8FHOAGUPdsZ5sN
YzbefEy+E1Z0O9OdbOdRgYPAJ9nslX81n/Xy2QOVT0bEXb5l13+FOpKk46qZV9DAen/jqkVySAfe
LKPknmx6AcZDHOw5fF09TC6a7H4PWxhO6ybV02uhgxFzEjQI4c8XJX3eCUh+pUJwD7lO1MjPRS+4
h589h9NjTi/kp52gprAClVEagtxJ7uXYqhgpivfF3PENu8C/krsdyPphwfBr2Uj+7HDrYl8M47EU
nOVHeGYlPMFAi7xHf5jrpSvvrWLJwsOrD3Y4VuEuQCVLcLrMQR9cLaYOhN2TK2aa2hdCunzYvyvE
MXAUX35JBrt0T6qtLeThWboPt0mblM8j1Exua9VjGbakIBuQuHawIaamwGk22dfrjfbbO6IDhvw6
q/rmEloCEQwCsfWhH3898mPU1LjjeHKAracUdU8zNofhHkiWuz7NOpXNTk8E4DzuCMPS25pd8veM
GgQwDLYbVGwEEb+1ud/yusmwOvM4sx5GL0DcZ5vP4Obp5mPOPrgIbF2u6FKx4Hj4lqt1oAYuVxF6
h0ePBC0Gsrhisnn1VTgJX2+/baXymjvvc0DP+TdRpk3GzWMERU2qLTjyG0n4bY0VqVh5yNCWK9mh
b4IWc2U+gyXiW7g9QTlVyc+NMXG7uwtowvFBeG583BOF4bcNTFIeBSxRFvvpc9aj6Afc3ht12Jp/
Byyk+f1x+7Ea1pj1KTpFKNg59a7TGX2HuDINuBPU0J9uOX24h0j1VOQDQy6nulCH3+F+22Przojb
0DF5S8IGCzZdc/yoZzgk2Qv3qZWqC2yQ0v12F3DYX68zUhkT++1x26TgDrXZpHRqrS0uIxftO1T6
IA9Xn+MkdIJvtrMfGuyl00zZcNG4MAnfy++5DfyS2wDj4CD4CHdLmfJgLIEkwOuSJuswb395Bhln
AM2Y11b2v1v6nHM7OwAXUnCUWQO7Tx4LYcjc/Sce+dnzgyNN3xkLBwliiKdYep6z4MC20R0Q2WDJ
U8Nsw+TNWmHl0Bb8wAjGsk3YmwdUPzFCZYmRFS8DFREdHHMXHpgsCrBIUopt1DVD0lhJ+z+2MC6n
vzTho9PF5GoNfsSkGfeYWfMnPeFSsCRDmSYWRdjD8uGYnIDbTTrMM2KPC5v/5V9XAZZWBcT+PAc/
gmMm6/dBiEw4o5E5MscHQXsesDgKegnCKS9ZrXHKZI7NgbNKO1hC3UtLF+orqweolOSDkmnSiogt
WTMIPg8mBcoHPz5S6fwW+T5lcwivwDUwhWUtIg8FVJb1JnhCpV6xBkvhFmKX2LEKXy6Hj80rWRlJ
EVnuQPHH4+CJN+LRvQwD2Rx8ekzpTJbLo5ty+PfRNX3/fd/EZ7vG6hRQksVu3MEvDxa82ESm6SM/
hMIFBJB3VypQR4v2n7hC2gd/QefKGtRt6ZGdk6/DcmycMovRYHyho8HvcplnvN4AgrIzi6VuhrAh
jjsDyN7kNg+sABsL1hFqow/gD2aUIMulla6kfCsB1WVwhS0vp8ojze06ExyAeYL3mt74C+DEQUDY
k49mtKERaTi4mRs/puHi76PiHmw6aoPMQ7ojhDFxAT1yKf7aU+J/5whgJvwxCWVgEgl0//Yg9lB7
NvPAhGgoSbPUlves1RuOD6tEmfaB9nFL6DsduInWD1pJshAe/qhFGzOzqKwNzDf4h7C8WRLhAU4m
NEM22yb6qxoLuCvCtixLLH/A+zMHHzrRhUwgElsVXY1Mh0ZqlrjAWVWGR55lYckRlDnWCviV4XBF
C6BdFrXwLYqiS4QRglNgVWGMeEXS+aTDFGSc9Li9Oh0MLPCX48goqvYnrQBqFf2K4Ba43vhPaTmG
lfV3bbCJgtTlZQ6dNjpp1ymqwHu6LzhXD/uG59s3+Wc1hTehxyryN0vzxHCWmMnmUqSvAPQEp7pZ
sDFrDKh+8AfcSK/PQ0xIyb3M3ZwH7k7IkV+LgEhBjDxkqmFuACXlEWQNW7PQ9zDKp1CUznEbh8pZ
vCxxYnLw29QtmpM50sqDRcOCGe4USSE+2oMfLjLfOj8RCR6OSyMu6CD50TCJe0ZiWETzkChxuNwJ
P3oH0usI10Dr4/3gm264O0t8rbhFSGAnewc/GI9JRAmgWm1Z5hyIPjRyoqsyHiYG7ad2WALKa9YU
b3R2Rhe7pIDpTuSTcRajeh3+NLBXdhZe6ZipaHCPmI74FZv0YCu7yVH6bWOFJNYppsOuUC1KD2oT
xe1Ac+RYXDzTTXqQ4yvI6SYmJ0C7dosOeviE8dYI1so8opPV08YtzJFvX878/DP/bA381JVhhf8S
A+c+PQUMEgdxgRNx3ebyCsNwdioOIFSPqzF71D1liOVf5NCIbu3wg1vkVGP23B86xx9lODe47toA
/xQvacQL/z79O56ETmQRzlIOw3I3nju4Zs3/9kpD9mr8iPjw9kwc9KTT3ZwjiuZ4VF3NyInEaj+a
mwkvHY4FxxLXYUs+5BJwO8VjRhs49Jo6T3XPwqjF+/G4CkhYsLvCwgv8Ovo4c2lwhOOU7rFT2S8k
oa8ll2SfFAbN1jhAPoDzdvhw3l9wIfhuj3HV36/4fA7LtHDW4uechhwkPfU4hEPwtuf94f6Hq6AO
5DAT7+UYKb4piWeYXnLCzEbOxkiP0y/oCXb15Q81ljX1GJ5HI63fNsQGShTS0620ljtbH1aBNlTR
CaftlH5txigqlv7LcrTFN6+L8hIcibJrW4MAcXFr1PKFDmgALaJC8+w+Pt6FxkfnRNOtssAj/WUt
/fWGBC7j2dQnOlJQgA+mJaklSKYixGiSkjxX/TxHd8PKi6V10M3bZwJkYmf4xawzrBZksTYus3uz
6phglT1o+yAWzLs3j1IeduA+gqNqKK7kFA+uPNeSE8EJTzbLICDwD8ZBgHk8GQZ5g3+JvwW8R4uP
kEyBZRcDa0Q1TLPPG+vRPX0yRewWR/t+Nlc4j7J6siLa7UmzuAw0X9Y0Sh2+ksC4oWzIlH1PWcel
KByLsoTiNDrKxQmZHZLbP8FVxaz9hfkLU5sYlpRr1ThSbHIhWsTx64XTq6wxdEBmTicjlhwm5irm
HCRzD6bzTHGRF7CS7KMQUkM4RQ+HyGSTM73f7Ou2nRZza2SZRKUFA1Xx9rQrGrTFrHLwc/nle/+Z
PYPutDWmZ93FOzJ9t3AgpUbk0LtoxxR0TAqJ2dcZ6hWEbS93do/aW9xpWQ93ORyUQLQrD+q0COvy
dWskRv4EjbR378EQZdIyIzRlEHtnyMGBxJxyjLIE2JLswr1V1gJBA7KkTLoQRHPVSeaeE+Tq6uiu
xAIe3JcSu9ifHMzfcHumBSvsderLQPSshklNVonNzHv7ImFNaqB1AefhVrJ0N3B/Xi6ieumsCw3J
/R1Ke1cj7zBeLYr5lOPZXEUkCGOcBeZLXftM9TlHDYS+rG+mREXjFEa84lLBR1HJBUYxB3slxN8H
wqvPXkSgC3OWk4TDDXOYGDPfcNXoucps6jDgTc/CGZD5gTYIEfO/GIgKRw7onHIVA9FbV/4sXqTl
TEY2lPq+CUtb+naPQeZTqOgpn2HfAxupIMI9ofYI+oJKgbgnfFM4UGBfYbQzWxAxcbG19Z/eyBVt
nBibUAnIFegKC4UBKS80Fy1jx+OMUNEjqUTs8GVrcRYG+7VQV1L2kioI9M0wBhQnQEUFRZwD0Z2T
RobhYdkym4ZIR7E9wOXhyy7vkbQDJ8VCrW8sKhX5TcOIib+ZAQKBfB/+EqzCMu2P9d8PFpV7Gjrr
uLq9wSm8b213ugPDMVAAJfvN0ionKnsOlTGtOyH/UbaH98nNtzpwYCQsKqE64QCxS15YTPAABMOb
fz8LYhYomMiVQC3WbzizFwgMRRKM9OXQQdTzHjaoSQjFZ1ghjQY/+POhlZnYPvq/ZoKkAWJCGItQ
Drb0Ks+zdQ4jGuXeJnBRwtqjNvzmIdItURrTTcQnrLLMpxtZh/U+xBAgFGHuURSDKAzbiymKXlSG
YHyD26QrZfvimu5TrUY0ljk51zoVtlaXqe1bVIMcxpZMWOKSj5gb2TXqMo4gXRE2b14wHQSxuZCE
VG+/XoEZMatCMp5IzkLbVI95M/eyzV21usSvf7VcgK6MqnUGd/NJ1YDrYMsI0miWzDT6BK6jlOS6
C7t38KW9+R7M2HxCCdtRPhPVHQOjzCjCUfDUS0eYNFQ8pQd85T+pe6FOdt+J6AjMNYHcjX6SGiFD
IoaPzmTCejepLZa9z/RnH+Jsa00k1hCHX/yJKTuy8ByT71aHObjzPtte3yyuB18f9pYDfXgnCC3W
ApPsvPb4Mvsz3sJ6NflilAuHNXq7egwZnDe7V6emUt6PLzS5dB3MhtFOw1LicSfGR34d9hxxQRPL
Amjq2HN7tYtvBq6BNv2y7zTdLpkwGNdsPQsvTohzAvWC2r049pBnntW13orZ72cAwxZCmnMCfI6/
V5a3LBNkoCLDzTCt4+gufw1SFDpCQlzyM/Jx/pJPa8Nrxy36caGTu6LuWXtdLEyPLLJ3pyIR523O
mjS1Q+6/Frrhw60sQYqoJgd9KE5iXK0llUfRTUOIj2WwCY52mOQbKFCB+F1nWSddZ7BZjKjvUNU/
WFn2sgAq1nfWLvq8ANuQUma55GWBF+AmmumWlmwAirJNhuqSk7kLLtkLOuAi4YFTkz4O3aSPwwT5
9tVppe81J95Ou1freIR+oF6tPpM2wNbV34hRaxHlHBa4EPKqWNNhcjLshBogAC66Cpn4EU7SrCQl
UO9lSiLM38DMAevguTw69ll1hBZV2qTnYL+aISAic6DAl0ZQr+ASFCyjAjiam/UuanMzPDkrnhEx
xUeDhFiqMFnaTcYNj1yFH3jHbmWffL/6ouTyEbmy6kOKMeYsRrWZ8Q526tVY31jdEEYMtqDEESzz
1EfgEXsqtAOx3vgY5m3wGbUcEt2VFkmZHScG/AwhzfRBJELkP6krDe6WgxZPFRMqAjkRT6op0y+6
qSBAPBLtYo1UXrJsyKNxnxWK9b43PhYKirmH2Q4MliUkQF7mcVmPBUhE+OewAHwacLgkfJR5cLIE
bxhqIWzd2/Dk3zOBwql/ERJRGGTY+Jrfiq/0p7sj3oCv1/PiAO//ktY7IKG61WUCSvjyICEtC+4z
4OW1ECnyBlgezBeI18g2fKGAAlLbXV0GpL3WCjt9KvwwoU7Wl9gFrGxmbO/BNXDH+RV+YVKqTgbQ
x/Mb5LTH8LwsYsU0IzrJegxDM+uMlr6gUdnDLWg9W5BCiJswshmI6kKWT/BMbvynhsvsnHXfDASy
huZFS5GbhQrY/tPRjtWQHg3AFytglwHwBF0TGgpeYu9AHpmiAnTfdNAWQsHLvka4tixk/iUhd5nm
On8sBjUM8izzPFwBsw6HQIx6NWtSP7BvgkJZFgyg3gNmxa2M/giJ8GPWPDKiV84cK6FTKaEXxjAk
dY5VOoMJSYCo2uh69AcOrdDWVANh2rkuhF2b6CoGaedSPghL+sxWRyxGJH4srQV8gyWcBCLDxsK9
j9QLH4TWcDnpxK8nrZwhxXbtKSxbaK2E1CStsjteecRs2K30vHIsYdQV5xJE3JxCrCfCOuKZppEn
kfkGmk90DxleSJNyTkTIgd6mY27aGNUmNB8C0wp2T6GUiYZK2Go71FP0BiV030OGo93AdSQOAV95
JL7B++Kg44TjUFoIl+6AVA/7kEMGbAOEXYU0ON6Pl6qnzc7jNr54SNmOEOl5BhFr5BpXATrSviDp
xqpY89vB5YoMXqLFCsgJsgZuLT2Pajruu6zfs1lcI1Ykuc+h51E64UGljtCmozaW1zr0vhMpPMR8
emuLjGHp3uw2TeORcWnJkeF/D+GV5Syg4964FaylEXmfCU+AQd1q5kAAXi9YZ7IIUTYiXYEZCJvG
Wv5KaUDmxmry8vs05+7N5YPuhcjKpdozprwklQxJKV4Ag/FhcdoFlyHlcQbbIaQUF7j0i9yoIfFc
urhmz1xzb6Bay+1+fuBhTN6JSighCY6YkG5PRIAcn+CBHp8bSxwYXDZMAzyixAmi94fjTRzbs2Ss
EoBrEa4JhLJol4CPBCCUCt6YJ8WRRRB5J8MPBgz4COgWGFk6zll/amo8mN+vwE+op+y5qkIUAR08
TW6iVv/YK2Y+vCI+f7YkkFxfrngjzogXSZRITkLMSKAtIHhnFFNxXC3kKGATEK9hloQ/8vZJzXRK
ZOhMp5SiyQyCk5jGj6SaOpx2f3mKyGjFMJlcWjCW0fYo+7R4FPBX2sPBFYzOFdcWKauKgbVQf3SC
kRXwK8nVcr4bcLjCejGycoRCV9YHYFEosywM66wzF5QY2ikgk0FwDrLpSXmU1BGTx5DGPtwZKLgC
drqXAZRBSqdfGLYNBjSPpP69/3YczcCXpLFS/WXChD6iiUz/5KiE2ym9PRqC8zGlNPQuJ6I45nCT
hVWkNURwjLZcGDg8Tc8E5xziNu+w6XTsV9hCCSiB8KrDQyh2NX++NwsXBJIZ651fYEUNW3E90uh5
pZosKTg4ZKIM1ojW05W+2iPoh9xD1IVB/KID2bzDMdjfxcWVTog41kAfD/tB1aG7Xxn3kh6l/PkS
AzZxuFksoJ/K3Bnc4oARihURN9aeIfAbPYEVJujGNne8/lHlLK6DNsqhXwyEneOwRuVrIGA7jfjE
6I5xcTl4r+4Q9HBW3k9w+MfDbDgigiYZYBG2jxMsSKOHv6e/wW1F09Eh44RRtVsR9C/uOB60Bq0h
/6Mhvjmd4ektlmsuLOuBgkoZSsIHHj+l+xUdW7hoJlX7zRPqAFYp6Xkj1fYtXUyvdBQ/ewjmra01
sEYd6lV0AzzZjQmHIhvRGDBukJooGWZYfzgbzHcd1/OLK6Nye7cYtvRcwNklTEkLdPf902skhKEr
OnIuB2MNYN/urMYys84WLYtYWsTBPBhp8/PAWhJOUAsnR9hL+0AU7jZUt5e9JEz9gTgspmjk1Iye
lOeqzPC9wDwGEjPBmQzITRaRbxAQyVxEsZcojdme5FPEURfDqQawK5265unfgCjTVqgVkyb+aH+D
UpLGVcyke4/eWx1yUrLDgOk2FWoaqw2Mn6TZnujP0GfZFD4bPKU/P1rbkMOaaS5sI3oH0x5HliiB
OUjKSIeOUVs69b4d0au2oCFgpWb/473jfIffK3cNRT1sQvGPkxXPIyJloLIfvC2OVkfe2FlgyfBJ
pd8mvmtIQTSxnpxLo2LUgn8GnzDxGS6feek1HvatEewaOPqQ+z5Mky6hQQD5HEcZ1sDZk31d/OUP
/m/Ttidzww12yK3A4+dd9HhTIcbdaAJjzLlupgVQimGjNWnZbXqRksrdOQUh8ZMSkHIy7uVIwhl1
k5hEPmVKtRE+MoYv4e8Q6yRAOosBUhIr4c3dKyaTL4i1j27ibktq8TvV0KT84gtFmQ8/5GGLZJIx
buPPPp1y21cLAJL/WDqzZkWxLQj/IiIQROWVeXJAFIcXw+E4Kzgi/vr+ltXRcW91V51ygM3ea2Xm
yqQm4c26N2amnNQmw93dB70imWFv37PW68Xo4CPZ/xsO+JPePgDn7El6PHYR9Cz/fN3KOT1WtG2H
+XN2RRXq6n0z657DxhSB6IV4OZp119TQKJroYPXgxljwzdfjusCcEbeehmqFB3JnTzLJAdL2JFH1
E71XjWuoM1NOa3k1R0cSPo9ODe8dXtsISNM7looff3fqMYTkxcYGCMLroMHEzax0zvfJ/e5/4GeM
rHMe3Bdhtew0+jusidMTOuki2LejJokAt+hwdj83Fvfizf+tUIDqIoYF8WnAEBLR0UaDPrkA8N3d
ByjcFy3uIQBD+1ogxcSmp1cLfyBU7OzruBwnqGMXPordvINY1ez4r5ypP++pWXsSLN/2foR2b7cs
pxxAehYD2Nxgtpf2Y9u4h23yx85TZU4k6x7Ivvb86ubU00JzTgrKr16t2YeX1QB739mtSZlex3Xc
6mnDq4+oCcNYd3Poa5NPt7MyD/ZB8c9I2Y7MzKH6eaLvP8UGuIHhbBthd9r5unO1q2JWDB+sYvYz
BBQ8DB+91fEFDcqTqCGWWjWtGW+954zjDFU+/v3IJu6qcaY+7RZ2Ipx7U53froLqYW/eOElhMm+9
OfsZXbc+vS/L01LQLuX10CAUFkUH/dy8iro4jGIR0CzWU/GEKVqegadi3mfmhNxP4L1l5cZV6ZLU
bFbsmlfDqVYv09sTDE2tXAUFdTK5V4PKwst617DPLTtvU1uQuHCM6wtOSWqsj4oqac2bUU0EE6ae
S8XqMM1GkJ3os4O/9pg8HffZQSVtXbA/KL7REDW6Bg4VNRHKE3dulUlhLW4W7B5hbtGcjYyHOUJG
VzI7F1WLeHvDRJYlEKY6Y3RZZM6AmVLkhi+bVKMldWXTsm+D+757t86BXnpFxzr+aRRAo3TXsTAP
5Iej29vqvVEqZK2VOpLxdSBr8pKZZXP3amBW4+vywzcAz+0VaE8wV2CvvDikHtuztq9696VRWx86
1C1htecrc9nB9eEt+hqzaS7oOy8UQf+Y/nlpYCRtiDWJZXCWnaJvBLzd7/Qbd+8L2ID9uA+JcAlZ
ee3gw+zLyOw+IT+0NZ4x7+3xCuZfOZonvJvqaV7iD0fvUGaDhlgZDEidcg/hw2GOEZYC4yNaE4sM
jC9pFq43tGAbltyu5bmXRG7AurZwqQymCEybfuxEtnU9w9T5lsfGPZ97EMQw5+4SuuId+TQ9vb0V
4ZeIBVvQc2FoynzR5ysWfB9QIEgZII66P4Hso4v0rb9kfZsS3QJZYY/vdgSlAW5qEOK0yMy58Gkk
0EJgQlYKqqID1ksDSswnrhEfGLr96q8DeiogGm5cLn3kn2AL4frvh8+L4eEnZZb57tJHJrMo2OOo
PW55dhanez99ib14t8GIPcp+jA88pbKZeyManX7JvdJlSWiSgqxvK56eR3+btZDoZQzGnbtbDVGD
QEu4TGJL5GXBHot5OzDDmiH0LZN8aYpBO9gxPVH/1Jekn+2m+iGYHDmMsne3WxUQsXRSZbRwRVHI
kOJssyliHIFIXa6sZ0He0Y3pxCOSwgIlwyAwDfs43nkHxmIfTORxXnHuGCEmsGgbj90WeCpv95pU
UHI7xsmVDWa9FsP+6LgxE9KCAzXO2z+69cqoKLspYviK0DQ8uT5PBl94+3PyrzlJzLCy9vMdqSV7
am9OKYWScIOfc55jT87Ao5j3c+Cow22Kz88rFn9ASi6VtHg2aGZwY5BhivL2wKCSUph74MeJb8FS
MdDlKpL58eDyPYixYI4zbYcdV2blUl4/Jecl5f19TInbSUwgySbHe4HUD/aVSRHzC2+seEpw9zr0
SJGqUq5SHLNcaTqKQPF0qznPNxy3TJqW63fDOuAsuw91PGXFcxWnXpuyEbuBfFfjP8X57KlEfCuM
N9Iw9sVDdpMvXGJ8AGp++NTFHgwBLOiPrQnPUyLMOg29FSYgBZjlg8YANwlZUkcF23JQ8aod95vx
MuYmJVEeEzfU78C5gkvmORhQ3mEGE5P/tkNdG3A1YlINHuhbTbyidv1qVf5du1iyRh9XifbBbdT0
FNJszu6/2KKPRsLI9UbMDN2SWXHXs0zKbGxY+X276G+reMt1J+GL+U1W1QYQ/VG6uMBL0Nbz7TaH
jQrhbnP4HWzis3+ZfAc3d9OxiZnPObqO/7TBOLn6L2ByE//LhXu264Cb02X5UkylWxIYrjamV4pT
zm/9EqeKmlgr6z0mWIRHCg6bAotHmRg71ojMu2LXyUUPUGT5HBBicpuyYB20uZRBKY2fmMmyFjZH
OzWQ4f5d/zCSYjVsd9mZ9Cuxon0hXYabkZ++BSzsgB8WdOToBsh/KxK8gkVvW0xMJ93LC/LflGjO
lg+apZtNXFNz5fI5zEELXXCcg/am/I29HI3Otct63W4d2tSym21S7P9Dbtaxi5knd8sJxoGweewQ
2SNQWa44f7NAjRFKCbn0Md6YebqlP61SndMQRChaEKGSSenHPinafRzDrRxWB7aw78zFcREWJtZD
ysH4Zx/HH7Bu3T4YioyjKRkrMfx59dGPYTb3axUQ5Z9yXHGdGIibLtiWQtTm41G0Un4JGMQszdMB
+8JZEy91bD9lhcOZUg4TtOAaOKdTx/KsUsYLShCjq97Q4NxAxEGVnpgQMkKFM7/8sdgiXay7zAEw
MzFXmC1NMbPHULTi8IouwybzcyUzmw96aCHzhMc0oNcMGtRH1yTSjFX7BKMED5CJqJq8S52E4yLC
jwhip4vSVJBgpkADCgBBkiQ5shV1cIJlmMNk5wK+A87c0TuJwEb6cZYR7I0IXT+gGDjolTSKRe9S
02y83Pe0wMMaeAL3K4YIiBtQfY51egqyO+U27PGmF4v5IzsEQwMYC3Wwh18z+V45xVLp74YtInD5
1pjwwz59p0ckZUuVw7EtfJp7BMOhS43IaTiHp7xmePfQQ/NP+4ARrXioq1GTV2d+5LHV13Bo8tZY
qTZ+zKhqG9O3Zhk/G8MVWmygrhW8HCFK9ARP0AzyBzAlxn7vsLzihttknpfyB9dKUhqYi+Atui2b
WjKgmqfRm5trhqs0m1lcuQcP32vzKbnQ0wccRMJ4PZCxx/K4DnBueuUon/g4kGK177CQAQpR0oaw
oIpFYCpXmc4Qm7yeI1kLjgMp2EEraL22NIiOgkM9dSLA0cvltflIXb4JciuCSr1mJJ0ZoQU/K4j0
Vdtc3MeFtAMBaWBgh0xPgbbgxSXRDHSNmdgGcm9ADmVv5JDDztebeu8F1C/oUaviAzjM5rT7+1Cw
UmoueKm709o+mTaeikvafNVaqm7lEluc1wQa1u6td8FSibUhW/8xua8x3R/vk2+2MDn5qeWYuaT4
i9thFSwAHcTIVsEw2sh+D4UYv2Ig7ahzdAA23KWxOb7d9gbekn9Hyed22Eo5gy4rtia+K9l4f4Km
YJLTwXjAdFTc9iurQ5XyckyF8ptqwjnO1aD8WLSMz64WdwIlsntGdM/vufWNRGdF6STqlhmyK3fy
sXcHixaTIj05WtRrKFYq70Y6TttOLMQ/NSMLQWTPYL8QFC0mBhUPOhzSxHCCJOGJLLgF7U1qDuh3
/a1B77qtaHADOeFJqHFbLjelGLLwMBua137ATodF64btjf0OXYiE/hCWSLWA823H3sCfUDdIqEBz
Qv4O+U+i8nKPQErNIfY8BL7oeBvYxBGtT/zkzykozHg7zhP74Gwl2NQB2JbtxsDNgoZatiWuE6F5
ztnlrMQXlJ7Z5Gyg2iJ/4JAFl8y+zlFS9iwkO2hpKBUHlHnuGObAdiWRbkwRKyDiHsMGhn45DyQr
UVRQQcZxSyZNmvNd6uAutkoSirek0f7U1gwq0v5l4kl6XYMkKwMhVqQimRpTyhp+D14R9CjpKdEj
JPbKiRBSLSPJNK2dKJLD8GeJdfbJXcu2ATtpus2isThFyBm93QKKAThxGG4zThas+bZbMWzS5BNK
kQZZHUMVbTZIHvjlZGUppwnHihxr4J8b3NWlBnPqlTI7ZScHB0i+gMG1ki9K6cQ7P0jE6C575MnO
4NkmE4r0mQtiMONeH/HnIcW0h79RgCCME5xPV7IKpfSrrddqY1ibgFM0zS7OzVtGGdYP7Jcch9zo
wBh/IFfHNSesEvKWQA8uF2/GRRKXlovD0b5zond6Do7x4mAp253dRlV4GkicaeUxE+msEVElojZz
UYnATv/Bz0F2zxJEQ6QRjjO+xYFrdPGeacaBr8ua+hWqFcuKgtXPSCnLthz7LwICxbIft2Nxnefy
8oOsLY5+SsZgmx3ZRVJKwYrNnjlO7jxfRBCTLb+dU23yocsuBQb10H4sMKscDpQ3MX8ki2gjmI3J
nQH7Aw0kcVWqGSARR2Rzs8r52pW37+00R52KIszmtTNJ5cmxOEkZySMCQmNwdsoWy3wUey2LvY+T
aRv5VbeFczXcc3xFsb9z8k26/xP3UMDzF3g241N8cmzsN9irWeaIMp4fMEcGD+OGrSZQQkFJ5fSn
hhE43OD3wcWf2FndZVyI3cjPc976wxneOf9+RnB37FpXrx+gXHBK3QmIltMUiauYnamw/kzYngef
ZAV0PRJ0WgBI0ZyupBxB8XH2FLwMKbp5YWh0JauJRPEbZFiISez1ERUupqlUGmLJCssg8KDMUjdt
/CNcYrlTooEgwBrOP8EU+KKAgzWMvYQidMWK443Od8Xp8/PbSPjNmlNfjs7+Y9usLHjibzSBfltD
lXbw2xRhwzd+/WGWDHbEoBD8u2PC/1Cfg/vbp1QGVGSGFT7jZ3aDOzY8Ic4lKz3GQQSXCYD1XgfD
yROOpAz4c1nE5U1+FcRT7LUZ8OYCYG5/WGryUTnJVXf0gNJjf88OLfswx1gQxrUFl/MTrTEby8Q/
5Gl4+QPtEp9HkXi0Y905z66DV093IBN+CjTQ+kyYcAP59iG9wXfDzPK1ICfeKOMlhQQzQ3Ioce84
Y3+K1TRj9Df/1RURE7Z9/GjTQUb7RS2GHgO6XtBiDPwgOnDBFNM5cBq4B1Dlboe49wM9ttk748Ia
nv7uK+2I5n0RLmDPepB/GIt41h9mr2ImMuS/9owJhw1cJ0toB3OCNwWacpuaj+LjNTwEHsYIArBx
b9EigW7XqMTw/DC84m4jJMKrGT/BmqvJ6S8sISYgK2A6BtrLkcmU6WAR4cD2xU6SymOFMVcRiUFF
w7kNT4xtz5lDFz4G8uyI50D9J9zK3t6xeCxuq5A4CK8sVzzdAokPZZNjH5/hen0g5JlpFlEGCLaE
OWIXzQ0IycIjysADPOBVMb1mnBq6TjQErfBv3w8PEfYGF+aNuAif+A+pFncEtpOLPhphY211lkD9
ELoIx7j+1PLwt6wKTKG7MsW1w/4Z9+dWJG6paMU7Ec4mg2fYn5I770BD88kF3aehFPtZUaiw1lGr
cxRfE6qfhkO55pHTpEW/pJkP82gUiVIP+c6p9/U+/IPaqUvJhvU5b0Lt5Us5z/uf3DZ8OdeYe8HL
gIvn5Eab0HB65hS0eeitogAvMZmtEe0qe5jY4XH15MwXgRSbOpGnNvbINrVk92eYTg/J3rTvBnaU
vDwSVN2lQA97t/PkpEvxXQ6x6SMVrzOULZUtgI8g0g/0jCljBCwa4Ry9nO2PiAwJsPG6/Ta3cjQc
oJ1rWe0UUbU/2GHuja/GIpozMy7feKqRZ0fzx2gXkZ22GPyTT0uEuByxuE9RhlUWcmXOxKY3I9V1
l1juDIO9zOHExRjMp8pFJGR3O/K5wNllYvICdMDZecIpkbLBS+08RhbEjLV/HTUMYug7DNyQyOQo
9CW0L9Tpx8wTz3rWKDQubQ1ORaKmWsyO/UZwm5/SD4fj014hB+P7oQHxoGBZYjtYaX11SFlU4Fqs
Osg18cAbsk39rfEzoiLE46hGIaFlOma0JNpgvaVGgKCXrZ5pPjmrC19YjqdsrHJjnwMkBAfM7H9p
GcQg/dGEwvminSkqfnuIx/uT/KWGgzUJGk0s3SioHzlutwMevUNwG5YbZjHkC7B+aDvF4kCYLaBM
qio9t7h3tBSHuB30PbrS2r18gxxhHkc141b+s2mpq4qQ7DGhxiyZ0r9299Etayq2fScVlfrz7Lbi
ov/oN4PCk2Py6meLCYXD3b/P7111AlKlU4w8Mvs1wLDSpd4TEIu/qRHWWYV2iVR4cLdv5KjvyZAH
U1K57wePSmFr86zDxQQxwbA8GTgw203QrX7IRV8pa7qcEhKG2AqeC4Bin2eFxwTQUp6AM8gFdk6E
8gJOwOOgrucDB1XWQ7Vuj6ki7N7SpRYkEZoinLrcMn0jimB8IqSdiMipQ60qOY0W097skZwGGp0J
gHuvSuqkE2jJ2NYBNlcgI3xqXi/LIGCf3SOZVkF7YG8vXiDeYHUM/GVvDw7xh6A7FRXWiYeKLMuI
dMy0AmEQMMdGf7i9PGxz5GwZRnZBIdqOHPf0iWSMcehLXYDK50diEaMm2kyIrA5dZBU1yR+jEYsw
dqMwRcJFgzc9csCWyW6pbumQMSQRAckeqP32SxSCA2tg+KWlZTKNpxWlDavvZIHBkbcEiYxC5bC9
xB9eclOljYHgifbMGoAP29tfn5EH3w25bfwAZQqNsW4FZsIsNEmGT4+B9eEesHkKq85W2RUchHvi
GBvUn3ihNXv4uDkB8Ww83/LV8PNg24gbA4FkTqvLqjP87ui9BLtic6tj3lOQrx3BRSNarx4lJWAn
fPfJOwcZ18xmbZHqzNrMKHTvdFBUpJ/uxzdyM9+7WgI0rbL6mM3ALBStCbAmYmIM6Wl40m26EcS1
koJ374slKg5CTvogj/7EyD/lqZZ8/LItPVdSkJB9dFmxl/7d1hDww5yzlE9r1Rq3l4uJnjOw5i1I
bSf/FVFLBlBkZ2+fcNPkyxDDOOAmZ6UvT8r4KAMkS82xbdMnm3gwKza6/WQ+VnZBCxCowyx5Ozww
PMgnYk17NXPojRkgK2I3p4WOx8FqTp+1CYQmjFWCVMGTP0Rcl3ajadGfRb0GQdsQXmc8UiG9g4ox
fj08ACxjpCsHCxtQ3s0fkRSitwAclg7NtAG+OnZDoL1XsHHMRB12bMBemixqUAFpNzx817DLhyx5
vTcN/wBMj2A5cpcJ+cQFcwhnBhoY4VrPJwZiu9HO8GTIp6QzpHuvfYGkYtGbsInjXviTK2O+wnKU
/71npbPn91ysCcaU2JS8ICRsvtSeY2wPob1lJg8EJze8W1SjPqTcsMwFB+ocrAycjQk+TuoLEBQG
97DKaB/wBd0csb/Gvsye4oYjzOInMfFrmzttEBpBMAr4/ZJYRkwNJYZqLskpDCb0yUDxwhIDQPeE
ZRsH91y06kIJS2EsQ2JzZyohqLf4xjPo4PLgP2dNNCd4KuyeVgxXAY7sKLMrKzq+Qrv6zPxjfhEK
ktQSKxSQmW634wOGTD0Me/g0HaJjOryTYGQMsDFxN9f+bjBmVwrML9JhZEWT90oZokkfK707g46o
LRnvazDX8PLNmNryG8t/Mj9F4atTqIPISaHCP3yNEceFlKafFXQ4uJUMZ5g9mfWWSlhH58IJHVAP
4T++MnEM/RfAuft5cLSzV0TkBM1BHeUOOh9ILuDiuwVNNNGwe5Zse8aFxuyXNNMpzocgCJ0hTEXG
c+vT+v2OHg8C4ndKUGmwcJcLahe8lWj88Qtl8wyK0rl3m5NfzDmWDPH+z0lZwDJyQcVFCbio+BeZ
t7s6F8YoX0NKcdA1VErZ+O3TlxPgzhKUg2jDkyN4gvwGDRRxtcYAuof2m7nOgNkpukroIIvoYelB
iQfnLx3TNmsQeQHr/0UXTUISKSESYCwvldk9xUdm4XzHnQBdNIVUAtV/Dp5sSCTUv0LJi/5y6qAh
DAdhf+T7/NRgMnCZ7YCG2X5TdaPpVgcCRrh8ynSUu4BSyY5hdSn0EYr6yay06vAwfWDNXbAXUSwh
+yEH3d6IQBCd6i/0QD6h7JsqqAO1Ut7OeE6psXBoJguuM+wAufltXDXUC+7NL5ZxEytOq8LE1ch0
0GFa1iB/RXeaSc7aioRg79p2S9Kpya8eX8HzDZITF5f4DadtIGBxGpUF5GYyGHd0ixXkeQ9FB0AD
lnzxfYqXjOSRFO5ldTp4n4b3uvk3VDvDLwANPkv2i+q1SylojlrDs6/MeFTaR4sIdc7PE84YKwVK
GjHxcfB5BxomoCOwRUJHG3e3XJsJkjO8TQoS0ElsxdVU87X50ztiw4pv9WegDcu2e+Qpjs1Ne/Rt
Dgq8o5XhYw+TfuQY5sXZTwON8Eh63ypaPLiA2HX22xkTJlgWf1uRggt/fL6EOvlAX2bxd7uofbRp
A89H7464mEwYxnf/8F3SiGxULYrGV16RdnH5Q+VU8+CfvF1u7hNdMl5qWoOHS0wkmaA7vzCkZQJ8
fxW9L3tyg2k67Ct3cKcGuniTgAIAwhOE3XBPDSt2RE9EH6jC9Tv+fGVnpKHw6Lgf1bow94OhQa/E
LCK9vRz6WBXa3nDOZnTY4U1GWDPzJB3Ga0IkDI2sOEZV5FwR/Z7D2nQf+LBV3ot9st9casgUr65S
ZQXbwvCC/HJUahZ/F63PlxaBwBQxjXFa/j18vu0D2PUlRfVx31sN+NXW4Pu2d8Q34eLGmNqRvtx9
t0YtDMLvLHNKiN7uYz98Cmmg8KOvDBH/ssB76FjY4i6kp0AnZMijWvh/4CQtOjuG1qrX7EiF1kou
x/iAljxeYOfkHv2CYwFzVwxL2R/JE6+JMe+gdYKR7l1PbtPo16vzadAmCNNuHHvc7g4ONlfA2eS6
BsnBRGq3XNRBg038JgZBexlaeTUD8+3u+uoEhcSH7eJ9szKplY8Yp0GF4BjoZeeoQHBUBq+sFTSx
VX0GaoIve1U6V7xn3d0L1nZcPthZhIhbDIWTvXeR2p1Lv4mdwxwz+BtmEg338uyZmHCSfLk5XcIn
KM6OJ7n18kBpa+ZQaWw0bE7cq9vxKKfZ0jpxcXM7wTnYo6Q7jvVicDl7ydN9P5mu1Lwnxf5zqjD8
bzPq6xofNrMadO/BDD4+N2/QF0qjEaWZYVNtaNhET7gWE7ZjyooKz/4mtN3mQcSBirYzhc1Oqr03
VXvlFBNFALQiLN3FwTV51gt3UUWHInk3fZRFDyUw2WqKALuKavCa7lvWu3frHzwo6/0ffj72YdUp
XLXNiu531PXnNLj02+e1DKsWBY6IvfZf2XKOfIOF1WKyieiJU/Agmcj0Z3dUx+A422+uTTs3B2P1
y6JrfOgJ1i/voDBYzElk4LtVOedhAef+iK8f70GFgcE0TzppNzf3+x1dwNgCBU3jzWsSTmpH2t1/
4UxBEX9wnoZjUN4iX6qYI27Y9dcRFUGhu0D+MKKXZqjvOZ840Xf2rt3V6Giq4A04VIeoSsAXi+z9
cl7f5NRY48tfRx08GUlUABbBSelA6HnTe7/smxFr3Vfp3siXrKJ2VkdV3VcOyaJtl2vUOg0wV3SP
J7/GSVy3ikewMJdK9xK+DS+5jLhCxQLv/dWHSpKOg4V253i7KHaNckPzTs7tatHRaxM1QF1UeIix
QH+jDP5CMGO80cBZ8GVjgYJ9g4pCUDDt3AE+v6BYYYi4ct6M3J7Qn6C3wnMCaQvj0Qv4De4Vk8xP
X4adDeri71JgXsFugfs5FjgwoaThmc9d4ozaFK9Q0Tg0k4Aw3vXbIiRY9HZ9aAWPj8znkXUntkwL
/rZ8Irhg2imsmn0tRlPByXelnD058vM/DmXZkzvwig30jiAcHDl0F7DK8j2oHQT/4JyCiRIdYKfX
5KDCAVq+qigmjq42KVEPXscKzlDHrj7DuoRzX7B6iCEqXDQaA7anBEcoalklxCmKnzfBTvCUGjwm
ICjtkF8cztNb8AjE9EoPF/YtVhIpB/fdBcTMRmoNOkC2AP6i/NWZ/AGfjFLzxO8STiof8YcRE47Q
5hWavQ6Ezs3dJ2q6T7C+dtuO3Rkex+e/XXb9e2EzuzIVa5cd56i16gkdwB1/XSgpheuvhOrvOu+y
HVb4IUKZFoV7t54oM36Qb+xfMRjAo1YeSRpS/Nj76Gwp5esYRJ4GlPrUhCmRQkx4Da53REHEphQ0
Yy3gro9Z390yLaPX4FHCae2Dy4xF4CCtG1wGmMXY325j3Axaq2YcMeq7Egplz8tcU/Qs8ROcYLsF
rpFq5gJwQA3WtjsxnttLWis6uTlHdXTzzrJx6eM771OH/Mk+vpVWoXq3TdRwCXBwFtMqKXt1UhOh
UWr+9wwEpnoy+s26jdTpHuME3a+89S9riRXwA8PRjmP84jytSdMSgwMMVzh0P4iXzjkFbnhAZ2UA
v64BdXB3oNps4aQDKi11MpAjg9vmr9rDtbX74iFhn8IlHZW/BdX3glTAEteZXELG6CSFgwk3qeF2
9pLvDU7VCb5goAM2uq+7e4anjc4Yln3vnQY0YO7XbaJLG95CzbuMjKjEhdKD2qK+QR224MjCXbeF
ZcNBRGvtmgn2Vt/wd6MLvjAYRvA9kmTWhM772JdkzfCUOxHdy8SlmvB/U4Zva7AW3xvmNJZ/oFgj
OgKCvXEs1ppgp5guOLAFdvNPOgSZlCCAiaulMvN2QL/cYTqBAY/rhNgEdzFiGmuHL0zHYU5IH37Q
GARtxvkw8CJhwmO86XdxZIDexc6GspctCPESol16BtpkDYnj1T26T7RMzGiW0RWdiFTiNNjoZplA
hExikbC7eCr43q+xF94PIsd5JL0lTS98UMxcL0oIWWkZgnBH2YjC5ZoKtMivYxiOmCqf/lsQI+GU
Cmhr0rMZeoU/FyAJtHMiuI0ob3gasO1gBzr06a3LpOyiBkOwkKKFRBm2gsjq1lA6rRWPhysk421w
7DgEjNi8CzvsJRtrSTOxeQomj4wHpT+uNo3layRyTlfZGviChNx407fh+k4MddeO6lWOzHNfaR64
1yzmmvt4C3FAeDk1cTqX0PBZz0wXLoID5A+GPuKD1WSuidvQ3OjdRXBKTlB0FvMmePmgo1O6b/dD
D8L176ksVWw13R5PINcJH4txsBE5vVgj4Pc/44JDZSeTmbvkPoyhhTlYrGoqy3rGMBfQFTrBqyWs
4RczkWPQg0XjvyO5m+yPJy/jMOU64CvRBLfv9YQwzpYgNNy61Em73CfmtxjulWhtUH4QpZx/d2e9
2ZhpMTZutvMNBBzGrXFuc87K7US3JzvpNj+CqbbBDgyQ99En7jfAxQHIfJNWvPRWq9WIfQKTV5r4
aZ6TabTzWBxwgg49IUc0zC6nEFG/cjwIfS387JbhXxHWiGBHOnsPlIolIe58Eo7O74hGXogkGQds
g2ItwJjj6S/k0cml8QIyBY5BqgVSkgYcsgBarFZpxV7wgXxr0G90CRvBy0G/WKu8SeXyKXCwARbn
xeHifnDHb+7mgSpHXG2nV8gUfoE7Y/gAUYnk1SMXt7XeaSLvzKHmMtkg8Rs5h8qXCXzmzgDj5l2I
F16Wv5wrKGemTPMIDVb5K2CLhS/yChQ5gPh1pDPeSD+PKeGJWk8FGnyBBsT65lBEYJOoxAlRBCw5
OnnJ29/jc4W9ob6hkrzzkSi4n07QoBC/BmoNqJc7D76xS58YO18da8jT6qD3j++0rta3oH7uECMS
jdTwtCFvZCbvCoNWekNOVaZA3DsGie2RTqtGnMXL+yKF9r+GXfCQYlimTN9tl8KUKr6Y0J0aSMpG
C5Vukh/XAR3eLq3AAryu6dNk3ggdC2tAQxClHhK1GBNlRCKl9YhNGjNkAvgBTugiro1YZnYCWkP+
SwIRX8G+a8x0LCRvYjQ5AJYD7iycomEfmLKif3Q4YM3QYI1SIVDSOOaMTlsBmHDyf0tMOmsWAPdY
zxhKpk3lyrO47zBIIjdrdhfjqXAZTV+sj+GeNHjMLjj4m6VCbw/SpEhY/QcrB0/r/bR8rLZ7txxv
Eb365y7f+U5zRY1EMQQmQS3WcOkhhCvS0eMWUhcAeZoi+oD8oXNGpVo4CBdfQWPGxW+awjvzW4sv
ZYk+ojQBqRO5m3DGRJ2Kf9Er5WTAs4o+D4sOkDaOB6Jz7jG0HPYgNrrdxpxQGu840UCGoSIfgJOT
LzzJbm7S7Ts3KAq4OZxTByZef7iIhOLeQRg6Y5lE3wrJJHYKuCwLVRubQS4Urmn1GfKEIyG0HNDt
46A24Qk6spPDxYcCCsng/96BNOb/Hz7M4ND/2AzWQYSwFXAqOXcPC4gUnJUtJRORIaEqohLVbBR2
bEaZ1JNwjj9m3Yl/u5Mj8+VT/hZDIhxPclcFeJECLo83YB1IW7mR2O86krgq0ijuH9K3lco3BUMs
GGgU22XhbBltAI0EIv9lj8k2MmXr0MWZgQcfmxFeFfWf/gPJAdF5btkxgpy3zSp2VsGCRezwYUBS
6Hl2N6BUMnlcXH4ZGBUclccFhZwsOVg85zRhFxNslsWPlYYgXCeaoksWIfSMgqevcoTB+KW5TGLJ
35ILxVuLfHwxL3kxkcLJEmiQqyHYq46MHCZS7DkkEdckxYWPD0shZqY8vKCCQqxX3D92GThfSeFm
V0MKAOtQy0aYF4HMAaKZrjiINTBpNj6RI/xoY43kZ65iZmKH2kofbswNkAs2n8+xUgAe4R+uLkmU
fBp5XOTNJOCWC8BfAQO+LC+9lt+CTJHPQgdFQjFrmaIDPfICXTZ2sVzonWiiMqkP0i35pqwPOBE2
UJNG7EyA7i1/O03iMb4HFtw1fJMTIeI3k3UXyk58Jijp6YnoQS7ZL0WR4N39QOV7gBLwJbDhYdqV
2y0Ui1xEtl9gaOch8kiUhwzHEnQO2yx3mosnE51yCAFMi2jylYv5GG2dvWrHq76oGfYzDOplkL6P
U04EhCuECxpQNL0kfqKQk6UkFIu9m8Ds+KcFu7Ss1w12tvE/gbfwJ0ekxQcPLVJjwNwmMbLIZPnb
j2g3eUQlfJJJ4t/Leu5csWFAKwcJJYj9lHsoGbrNVG4y2hVRnvTl+zSAME9zUZng8SaYvVySf/Yh
7EIjLnC4Z2UWqES+fbnvImd9YgTT8f9dnzPO7W9v0W3wp8IGxG+n2j4ldgqOCcW4wzmsQzjVvpBf
IkyRZ03s+ViOrEe0tIrH0/jLEc7ld0UK0/AuQ1YeMcp4wE+bKWcg//nBQV4+Y9tSMr626sfTN3d+
yrOHfkdeXa4kA26OeNNI+ovoCN9J5T4TaDhus+xJu0DM/0W3ipW9eOxLcSCkmyxXrql44Hy4QX0c
9pi/xH4+Er97yR/lhjOyZMUwmw6KMQR0vHbF3ZYYKJ4veRWhK6ByGZFGzCJaEkz8dhjWGUFfzOuR
kYpAQ1gRUgcYBITYILjlmcihjjZDoHDMgYnmaQSGFWxr2FYaa2pV6d2fdg/JHbUbQXd2LSZfNRDj
oNezl+dg/PHhsVD02zx5vAUlFmAzD8vlam2dzTQ+h4bOJPf/xYiSqRFqKcKgmv4Xnlvb82Az2yg0
/HS+WnHNpajKY7r0NJe7z+1Ahaz3D3mr+/bk0dEz9nCccriXslvJ9sKJJ1WcbISu/sI/G/1nyMAX
UlDoTiS9DkAKt4nbvAahvD4wluGyuI2wWkCj7Ss73SPIYylUds7mV9EzZAuQZnAUV2NXW4AHMCmK
TOL4KxyApR2l5e6RNR3GF94LYnAGK8h4E4XdlVLpye5vUEIhEp2rKDgVO8saqFX916CxbHp3WOR6
5+/o9bCKM101OBtI0gmr+pUbT0AHGPEekcoT7eYb2HQTxW1/oTgV5MAj8yCWOecq0KByupf+nkwt
j9vSRr3AwOrXPgeRWjqH0nn/QXKj8tk0V6/V8R3qz25nfsPzXU13y1tOhETlXrCjYOEabJDryr1q
joG5WOlqPKIaji5N6GZcsm52ffHuanBLDAxdX4rX1Gn3bpT0bYOmhsl5FjPKHiY396SXPNnx2YXe
Hu4z30VMJBSzWrQhpWc+YmBo9a/9cJTbDL1QcbCP68UAFPBM8UGHnxYQUhijj/+YS1Tb7hX3cCxC
DKolGDUmDC2t8EoUT7Q9PAqnv8boi2rqZIXmCt0UJgeg3rgogVPi0f6xHqB+s88Qg932UB82nfZY
LDfog+QXpFQKttDku+Jd0droJfVFW5Je7bf9ZDJ9n5NWU+Y9xr1u2Kw9+MKwN4b/muqSr5ieLf/m
HJJEDbVRczRQ6Pt5B0AwZWwud9gEf+i+mA2jf5tViCN3g8Pg2Fu+wgc2I8AagLsiYTJnDE7s+s/u
o49yFcGtDZB8YY7be9HrVtkZSFfZkozKmBaNX2O7pPsN2lvNu2HwJRZ1RfLZ1k7DxWzuDP4AtuUw
s4S4NWIyDKoEV2r4JnQA/v4PAqUDrt0YvCCIdtkWLKi0n90nYZsZHTR892dej5htPVkMedgzRsiK
wc7WXZ56dwmYuHuD/n1tda37h6QaHCrbXz+jtTrg21uFaQ3UQZs6b00/aT9rPh0v8QVpgXH+5udA
8z4M6e0PturhCdT0moXlFh4ThkSO+g86NbavoOE/HMFakrVGLqPtq30urLse+pAsasncPrUb/3+d
EM3b5ULvxsOb0+xXXuIiclL7vL2/XzWdu6utoR9sY3j6O41ZBY2jHWIVR7UVYuQAaoP9E7PUf4NB
8nAuIbrsnIxaYgkSnGGsdnTuASYNKoePylqgX9Y2bV6vWhvzZv+UtLst6zXFBDHSrN7yQw9eeQJf
WADBrIMzHsjneJGo/9F0ZsupclsUfiKqsAO5pW9U7LsbSxMDYgsIqE9/vun+T6V2spMYG4S15hxz
NPQKCZO6qZDS6kNwX0AGwi8Ek9kzlpP8roiSIU+vIzgJ06zCHDfAIj/jszfGps/78S5og0+4q6w8
AvcEhN1DSgE5+PmExvBldVhW1veT+QCcev71PEkK7U3UH2XY8+CvYq7I5KjlcQYxqHB1z5gI+NVf
34PqxNkibOcXRIT9aN82Q+hUR/61LDm7NigPi6Xq1vsP/b04zREm6bWWefDkMAWckAIcXKYjxrOU
wxvTQ6UN325gbjawlIGaWjw2+kRROM4t50NYap9qydP8hfWcdoBxHnTcEMYJRvUKh9e3aS3xO8QO
8jzO59q603OdtiuejuxHAA32KByNUDoAffAWeRtOJFJ1z4BbgknDfWLW/HYv5uoT4uqMgfdnlcZP
1pEfoUZilyRWn+MVxi28OpJgM2I3cWrG0EMoenIVYx760+PqJVHn6xlPab5IQnQnhzTuB11JTjt7
QroU43roYLAArqHu97DTEL/7bpAdys14esRP53j0eLAzlT0OrvYRx+9I5uZEk8VIYhPIAY4CXdEK
JJXpoWL/Q7I0lz9D3qmY45Othwc80eaMuIYZT24lXkZ9+/j0HyvvGXU7LGJO38aLW7PLxtRppDIr
/cOYCR/sVoJpVwYyh7/SlFVPH12HSMsxO8Gshq9j5jHuiX3lZlcd8+R916vSVeNVtRYH7gH90crZ
xYwTHM1VvNcewyjG1w40+huY3WlMlnPBOdWPM+bcXCwbUB85wW7LdAo7CtiKH8JGx+AUlYO3+hng
8QnLXiq1iQ1pjwoDOJMV0gL8SVyUDHBSENYj6pTTyVFtaPeJfQWV7/o3ngVel+aItYpaLLInf+GM
ZaoaL/waApezGmOcgvJU3HksQdwGLMvTwUD3+pw4CRMN+KIe/KoyyAHS+hQ2TijULLAZka0hc8Al
t8PaSSdgLRriLTnJBBjrm9aGVGWczUaw3a22OYMQBIgMKDu9g4GnZj3V4VKF2uGxtWrYNjnDQBG+
IXRgGRxfaKS01QXWggq+zh7uW3lAh0VopAwb6DTIdL7bj2kzB3mbQUhCG/kXstjiZIEV3Qx3MXgE
LwaEguaIyWvtwWx6QLSbKAPf2lSuXCIg5dDQjiQ2L9o8q4mP6gy4I0TyB7eXJh+SOKwdSHVgHZkD
pWlSIHqAqMhURXjwDDAdS9/IgMAVFoZ62Fm8W1LripkB1zlCQ9hNK+o/sdZI3F+KJSHvGDDFhP0l
jYzc2AXAQ2wsjAPFLVxaDgdajxkldEQvF0oRRsmVI4lKlCIItRYgRRnUGHEMQUcISSr94rszBkYL
+nJAQnTpE+ozXgJpHRTz/oSeF0AYbW4VKWOZEBWEx9Ky+RqVEAcAWWLsw9ligmGjN9IDgKcC0i0J
32i3+A8dCB0wHCUmGAgB6P3/uow25K1bEqQyqX9KqvHDIaaVgSa35q+lYWZqY3GEuYi/hBMalcHw
Ojr7Ut7TZ0j/KN4VWVDYWF2YvxgKsrtSJt6w5BBq7MdFBAiVlF4VBiMSrpeNxEyUTY+BhtCUljem
WfpmcYB/SKKVaOnSNZ4/5mcAxvH1HykdNfzwajA03WxrAoc/CPIOLbcOVMmUcLb43b3cqA/6eaIz
T8dXM5uLUwf0v6DLG8u0HtLw74Vkkw6UI1G2vVxJ964QZ/n2nz9DGoPK+oSF3q/0ZPYQvpHw9nnP
ePE0tlATqPNpWA4CseLZxSvC/JV1jj62uyyneHaNCO8Ij/3xXJpzzIWERsSKeMTXiLb9/i/Ga8eR
bmM3Sb0X896s18n0EWwv4+6fiAnfpJ6IjIx+uWdqW1hnfAcsqQ2JLRIaLWDLJy7crrS1hBAVFMwk
4lSqxYnVnnan7REzOLsGc2CC5XfGk+tKG3WJeGkppjaq8HYwbG0Kwxgn8RHNDPk1SDPg/Bk22pER
igxA3YvHEA9lFT9OuJ1DITVP7B4jwPvqS8JD4HtovTzD7sKBaEyQNqg4EnpeEUBrBMbT1je7KVky
R23K42Fdyl/4nVd4Od6BJEe9DXRPIMIpTgUdbF7oxBU4+xRGhOetTnL9X77ByHwvI9LJlzOKitsY
C2MRQ4jEfXjyQ7mCwiY6zVTm+mnYhivP5Gx0cwDur658I4M41Va8DaWpb4asm5trgIjNQ5RGEPT0
dLVKjAPXvSXiSHJobNXG0yDMx4t9RYnKKnnGikT8nlSxhaiP4rHDgFhzs2nqt1mMWARjQKTIYjr4
8OzbZObLDKe/KuOeZRz31ZWthF2DaYHhJb8YLmBRyxRMRn6MSf71nlS5GDC4nIgfFkSGWkRBTj8w
JBl9MJZACkWDJYKiE4r5cgXtdKwDYXzb9BtNZwpbN35P7w6gElLeb/ctPZ+ADErE9e034RuIsHZF
gKKb+RLenYeT6j81DB2npBlLay8rG4AaaAfcpWTUH4L1vH4Mdr3J20uWT/cafcZ/LabU+lxHJQTn
tYVeAHkhkrCv4CuSjK3ipwqh8XHNCDj1CHoztO1RO2G9zkzf/u1xfoo48u7noAsSAg06gCOvjcwX
yFvCiOS8Q8/ocIJyNkbo0GpEgLM/2PaFLVohmac3fhnxOyygXNrbXz0QoiUg3+weQ6Oz2fsYPhGC
zOYZ1rxL0EZYZdndZOou82hw0IuD8M3741E4Vx3InRMcdxmICDwmm+kfrQUdDN9hMsVS96blbiwW
BECP+RAqJugUBv93PFIJtIHfMoM+b9WzD6gFE+MlZjUQz9G7YL0D9T7WwtP0OgLZgGE5xzgRtn2A
USkaFEkhODksPo13cwuQZO5ZoF6o7oJ83VGlX9DrxOAosOf34iQiqCQoAdzJLWrEXnwaia5XwBoS
gEHgkH5CCgVcfPNN/lcyivQiCEFWd6J/kaM3umLeV94pIUWTvwYpZd+JuUmoTS6IVDlThpxfuyOn
D8AEu9KAty+Cx/VXOU8wCFaz0slJrY52ix7zdr8iLD3GFWqYBU3IvAd0VURpN47H3UygTyQOylVc
HPsi11qpzoXrEfVxxsutJjXXHReHCHU0tBte61ANtTt+lPUYkA3HpwJI3cIKKAENOE2zyuv8nGEw
JcMc2lPm559hUk5feaCqXkJS33NPLpV2C42d32/7Wuoy9mpthHF0CzIvXWgMSEjzczgPqOJ4guuT
e2Wwkjn6RrlDP3I+mzP0cGThCTnYwe0Z9528cnMdQjlS3gS3SfLyYIapNsS6ZIqLs8bOR75yIKu5
AUK4ftMlz4zSuRE7cXZL2NIGVXB0PkDSKhhYPhxtsctCFRIOVTPIc8NXKH0optFsX+Ccdd3228z3
lYFZYIXhHVAPNqJPJy/dZolFhWb2s+DSxRkBA6/d5M7hTkYE9O0m7f11X/9cDPP208Gcz8qUn/Z7
eP57Pb0yW714tuCb0FlZqq/4bXQY1UCA03rb5o40nUwUDIKY884ufed5dpodcmDCtOCot1DFQzMQ
8SfLabJps4AKLOEMLkxdl3tIWoyv80HTdTK8jUp0DrTgBiVQYyUpFsoXHEehEwzPhOCY1bjw7orV
YqvfZGz9OYtey8qvcCRx0OeFSjGSTagtCVn/BC+7wC077KHLJQS9sJX4SbQD8bE2+YAv3HABPjvm
Z3bfd712WIGfous2vHT89SjvrD+zHle3DqUT7BNHtn2XZKzBZfBV/Yk8tZyxVQU1ixHtHJL4HopG
7uIySElmh3Nnwbfs4Uj4UawGNfi45soonJYSvFhrMZMC1cObDApOduyyrU6yhOoQoPWNnweDOsif
7Zv/IaDtbjPIKBks3mXVM3j+Hj9+aQN1m1H9bD+bBNcq6DOpxZvYHTHXsrjBjkn3CJqANt5xBeNn
AcfPwU3FA/Xj0Hpn0Xr02f/Ez1goQ8Uibzsq/da2ia/jKzwDeBUQFR9mxsgjfEcZMxSvdRRG0e9t
3WT+tRkULoJ3DfrNmfq2E6ePYQ5MUGCGVsDl6Y+03pBaIOd6wbgtY4DQ3pbOtni7PHUdubdidsCo
7qEOVbZrpziVKlGi2jALO6yjvdhoRc8T0xpgL9ACrN7q4Q5kAVoJeQbgOQqrGu3rhBxXukCAOYPE
6mpUBBR8qB2xE/kxZh8j/gDPFanTS7w6yNY318hinXUrtwlcIf5BH15+UDnp6/s+JR57pJEoyTuD
OSRrt4IupPkMe2e3qyOcLypfg8/HekvaLRyB1tP+7fzen6m5K0ecU8TNo8S4Ww9MfeJ61E+dmpIS
uz6VzVWbXGXe8t36CIlFmsS12nNy6B3zymlpfnoacQs+4makniXdLCyjbNuG9or8HGJAHkBNNm9d
O28tPqS6MjNsHKOGjL1z/s6cNech/lsNYem1e81nv616rpygkVqUhYr//Cmdl2E+ScVTsePQzPS8
QG1FfPnTeUGn9nGqaBludY7OUPwOV/ASLvLZE8wY31/FynEFfDJ89U6s+0d18ZypmFiIK1/cG7zm
JBXj+e3eZjj23vG5wOmCWrgafQY9SJlsgyX+oG3rNr5Om+VtLpKtQ8uMDwLTP3jPXqD6Oa2B7Jlo
C/HVuGEI0Uam1v7rM6/SYKxb1z57UtaxPjH8MgYkUmCAa4N4i0WfSojnwzA/Z2ZVMnQrQ20rQ7sa
JkLPXL7iVnD3M23Qmf9S4k7Uldjva6PW5imMdy41jW2IDqfBH5CrVFuUNG4J1xUjYE13GSLf73YJ
AW7elil+e8qhrTAYWKWLXyZ3YqcvPrBnBGhamM0LTE3R1WF0uyTNle7iZDKzQcYyOY2y1GYn4BZA
9jlKIwxV72aX64mtFvkDRn3DG0MEoP84G7BrMrlB2leYd4JTC0x+3pOKE6VlsrE2k0+FL1B32GHg
MjkRrI3XRDNRPQ1IlxKKms4cBjEemhLzdUwQiE7n4sLYtLwseP2wTrJK7IXh0MWdD4WHRxazRa3F
jFy03l3vvKRNHWW/b9iq81fQGdSYpz0Bhc1mWG17kJwbJtMc9EXplWbbqQOM7d4Y4CIAdvUKt08j
VihAKkcGg7iWQJPOAcv91hi82r+gIp5R7++wxoetkGPaIBN2GWMYPxL4WLGN7UJMSG+b9r7+bRuS
JyUVE6+C+oMtjXJmInYk0nRqkAlkplg5pxHXHQ2fjJxEjWK439Qq9rCKCuHpYOnsFYNk9G2tphpO
PUsOorghyugcuToUBrweMBkW/SYDgQ53KwQSBq4NxwIP1fewIc2pN7ghx4uH2zV27BF1aV+nTaLo
cAx8h/65QDAlRBbyiSPb8As4CAmJl3fnycLf9foc+ILK+kVJ1va0LetTgKA+TAcNw8sPwjMUMWdc
QUXADyOFp3GiP3zZTDfaPI8Wi5nURcPE+eBafHPxyeWKg5KOoSt8cIdKCb9s8i1QPZ8n+UIiliVz
AX58su2dyGY8OzVJr057cWByJuMxdX+BuhfKvFladhapv5eb0lLsNJszLvmTKaMI2F+oDVlOiL+g
g208xdTdK9aLdXyO6vFzdrMpdR0K18ZrL5tRMf43XWRmPOhiPyNtBxJQy6AuBGbAF7hgWCfjYcFd
uohXdAriL4Ep6FDe8i7y5MCvsRbqWjmECxHlxExVOSycCA4TYypjksnLKZJbFPPonp1vBVmysMiy
hPDHbh0yt7WqFvqqRdjk55ADGXBAQlHtvx2aIRmaS6PPkE1OREhDoh6VwMmpWFq750js0uWsUkQw
dHjM5gdq7bqwKetU9A0UeUJiAWD4jgdhJ1j+mjtB+w+kIcNhbg3g0Iv722TZXyR/KUPeJ6wWGflJ
hd73ZFXD6JLMX8btlN/TF5QBOX5yWYtHjOrIqF80jR/3TYUjMRY5wrAa/ecTnpIx6Fsy+65YCkRY
JU42bJsouoAGCA0TsAowA7lwhLFp9GHp+BqV0C4KaWpHkG3KIkntD7sHrAtyr+jZkJswWAoSGqWS
IRs0CdoicbsSizY8cL+fb3TiVIfubfgYKl+N3cnlO5jEYibF/2f8Pf5cF/Jn5SdiuSGdeRNAOhpB
mGUW26a77vq1Bz5Jm83oiLLGUXhg2L7clXChU2iQBYh2YkHw5laqqTHz2bONm9CuZ7M//EJx9wI7
wD9FiLvCOQXulFsCkwGoFd7j+6SkjYP/w2e5vYSHSRiUCJ54TP5B3xPEXu4D71/uZbTDy7CCBk5d
KdMCfrQQZSXV7Wi02cW093Lz+ojnSyj44r9HFMhA7kTI4aqNboiPgmHEG35j2+2RZiPUcmPSuJ64
GBjWgyHJWciljApPTH2Y5wHu2AzjGF30edQEfPRs49/BSwB+yZjiUu15GvOuPryFDr4afV4aUI4j
+A12m2AyMgYDxZSPLAT7NNGYgW4vhSEsZo+JtYC2+KV9G1RccrT/0cPheQ36EGj6juJqzml1pTOG
Bqe4facT3JGb9wDM3jBe5ExUveJH/ieiPiCq75nJtgR9AlqOXFdQYQ4SCjS/uD0APBUNMygfE/wX
5zWQw4lLUCfX7joy2OUfgxraFf0MynbxExMYQS54+SxLiXAi+oiD9ZmQPYSdIb2wSIgkzkVwTAEM
hR+J1Id/jDCsyyxzUV95JCzxM5w74PcKsUQMv7iyS67wgxANem7iFzjCUnLsvEegc6dyl9JSCxtC
Lt0dFBBZLlwcASACO+QCOzLS+JeIafCVMFRmKDK5MKZn77SQdEb6i4g5CYoeEVAtFFwatA09HCH3
Qo5Ce2iLmfdLJihf/w/5fB9CSv5SpxA6FqXFX5Ebm7okCi+uxPDJyA0LDf8f3Jg4L3JwiUuUUc9d
pjI2eYdQsIj3IdSYOONvmi04BdG/zid6fTNZJIZXHJihebOxcJ9O4ij0usTsgmEStXilDRcDDSzV
CcO9Wt9o40Vqw+sSutmYVGQPm1r6d3uauuTjroTrdeUWR6aC3TFUAjxMXj5u9p7xzTzmtzDnFF4y
cyMiZe4LnmUO75ohFSYSUrjIIX7Ily6cCjDYJ8CtvMtDfCJQdAqJ7sOgSUJlqHXI2GJWxb3K/coA
Sg6M3GKeWxL2yN1y7hK4K8dFeCQgz7Kyg9N+Y43YaYjPgZEl9COqSyk2ZNlc2+6Xy8a2MMXmZyyh
Ffy15EjK3zMxtYBbceptliDWh0NKbICjc+IdCIL3+URUktgRrLO5sGRebAnsNVSxLO+8FmhyUB3T
sezAO09OWjhO4ozAI8vZJmXIi25CXG7Wwj4Sl1vORmBkeLE0j+aWB8BybChGelj9IbOTHfXXFysA
kKzlr6QXic62dNpyda5x2OfpuRzhJVj3GoqdPJpsxEg7nzDFEFUtejZYOViXbBPM25DjQzeEAglQ
1x1Gv7+Fu4TkK65WSKV//aUQUYQ4xn/I/J4JPUk4RW2vIEBLrmT5J9QmtiFYi18iHoRj26Yw0qIX
66lMkTLYeQ5+gyKMCLv+TMXwKgxBbRmJpoySQGAb1jFZwWVyIy8YfNPHEo1ySR7+ba2hOAE5gY0i
xqcghgWRTOQ9x6GC+b34pvDNfUg5IaY3ch4BPXhz3oiYd6vzjZPGYAcRImcJFwLnECY4ksIoCW7y
Z1BU+PfVFaOMOFGZ4BfI7S4u5C9QPpYaueqoPoABSTglOMW/fTFBCpP/zlweGrlrJOlJ3IKEtsc3
SYkb0l3xtEKksMiVbwCHF5sZCk9N1qtepGOcc3Z6kbRdV3hwbUYgxfgT1OPWgJrMr7wUu8KGzwR/
Hg5ClRtSl0kwA3RnOcEOMmXh4SlPZIGEWUfBaJ8gcslyLKeUcK5wJwYyhMhJW/Fv3TXQdW638RtW
o6zd2aZHdoksslKrCUuPgQ2/Y2Tgyf+lUNyqcLPk3qAyOzy88nMLON2lFeyGUnC+iG6Qy0LKHqiB
PBjQNwwmPEtYfHfem5yzR9D+G/JXwvF60Qs+yH+Rh2PSQxnJNIX6XK4lKSwfZGmk8/9qd2onrjkZ
uByEj3gaKbHM4+rv49GM+HIpnvAFhOh4Aaor8bSneXaFyyUfMnl60VRe0MRLn/FaqwWXoQr3nF1t
cBsAQ60vQb3GC0L+WniokEUBMpg9AQEIBYznADyKKJB7lnpeKl5AK65DsZ0X/5YHRHagN7ENmAlX
gI16pbC/N5zmiUsJNpadXoqbzBPdIlZ8NvTswa8xgEQuBPM+2qg+n2kw50jwozY915yuhFKg9FvM
zPn73lhKvHYC4o32ipkO1Y8nHrbUB3a5SuycoQJeBkeQHIY/O543pmJIraSkonwQuo7ITcL9XuSU
fXO/XzwZZECTY0KIAI5JScj3BnoKSoyOtRiFN3TkXYa+l1AE5zdcdqU4+lqu8eCyrsDQBfOXKpc3
n6XzRjNTDSsPejXFe4P7DwqR7zbNYhq9kdMesNq2egOxsSHMibdWzggd0FWJ24wJE1pBqQ/krZAG
8R8C2/Yu2PgX1AyMRuSdkhYCAyfWcdkRCsJC4E8EdXSFjaD8CzKCrj35R6TZbdjyaLkQ26PUlT00
mcjOLFsfuy60B/ZsX5wHZHFg95xkbJlf0RRQ/mkiBQiOopJnAGzCZ9aKCEZiJB5aLACTs3zF55Lc
Ya7Hjn2jOZF+R9YK9MgYwUg7IziJxtHggkKaDZDHBw0hhkY9DJa+0AttWcXHxf0eQQzAdHcXNvuU
fCO5Tr8NpHv2BUHrOq/ZK0AFwZKHb0DbOUiGUMfms3wwsyD6ietY9h12nq2gNeJ49OHilEmCMDXl
opId6l9hVgyM+GkbM7o57E4Fy6kleoBeUTod2nNUxxhHgV/xMNIr8jA8CPRGCHrrf3Xgx37Mm6WQ
Ppt94ndJLZa1RaefEaNW6XZUBqTnP9laCvcVi0gPufqvdMvICxg/4RU3xOMhpeI5fhd6qgE2/hd6
GEhRDAcjqoKI/pjoa3nDWioD6NLrkT5dTv51jrl3YVhDQ+rLQf7YsfR+if9EmC7HWf4p9KTSnzL0
fdmySnVDTMFY1xTeHlnx5M2pg/dSDlaLZbLDm/SClSpU2ZqGg72efGepU4VzK8uC0Gz/X+N2Zagt
yyLEaxdgi1/9V4FyrajA9UIUFyc+SeAQBvC/spiUCTZdqU+F980IAYF7Q9ctYIbcVtA1Odoq69CT
qTbzbFi0t+/WfBtQHEg/KkCMrJByE/IJ7S9McDKnP2MRKyiizcdxTnzmZB+qY9p9diBpkrtcl2xU
F/cgBdLdogE+kJ/AEfl3wKTJx1wOC6cuR6pFUS2Flhw/KW9EsiM/vf+j/nIw/2QH2RF4XQ/6YR3I
kS/Z4E7O9MQjsyyQmCQ7lHAOhAMr8zgwDS4WCceRch7k1X4Ez0EL2xOJT+4N5B2mymRDxTWPvCed
VkRuyRSf3Vb82fCRs9RFHn5jPMlqOgCRcKr23ArX0cknRr2CG/CRTXbWfPgrd/txny6jzDekFv/U
N41juQL1/X1CuWjFGJqoIIAwVU5yvV6t4legszj9SfFxmPSPGPrh0qFHRY3gJYfPpTs1riU5PV10
PVlPLso1xsSOguLYhXO9pCiAvDDsh0XGQTM4qe3Wqhwy2wcppglOIZi79bJkcaQBZabQOyIPpXQc
pHenpmbtmau3O3piQoqs9Lrqw540z+t60gKwWNy26hNfq8ukmOY78zm5HD8zbaIPiLx5oY/E4ebA
JA3JN8ZAF1Z19CLYADwwnpeB6mVx4zP6WFreHrdRIW3e7Q4Bz1cYTggtXCUwxvqmivSNLs7vCwgF
U2IIx+kRIRL7WhWV2NiKYTcUmaCJDCgvScxnrC+xIQAWgLyDB6ldWHdX1LZdN/VvIz3U+9CNPuQG
d4gQeDE4art6iENQ0AS19whbi+fkMcnjbvQIO8c+ik6/mMi/YlvNyljzMTsKy9n9ae1WVYqFV38l
N66HGl/L2SfBtOvisJvpVju6bXMRkWAFhikOAsw+xuR4/mDOpIyxbVmVZw5uykAlsWU6La+DSJ54
N+KDxQyg5A5lgNGFB5X5OVT9AmPw5/AzzHzDk6CEp9MhYhl+IYfOw7MAmaW8fITa3M0bS8TxDT6r
MuZ4L9QDPGyEzc0B9GWmBMK9QLRJOkwTdcZo/v8dTgWl/qLy8ygbsvkfAVeY1G6wMNc3yawrrA8g
npV4lPOxQDgd85ZzRnGzBB0r0PmYuiQwEKqK+lrf4MaUHvkCtWh2WfD+ULWkMij8IjZQyuE3iRhQ
IBl53+FrIDjCNSKJT8iuBV2SAILqgD8osngoIkjQYRXALIDAUuJtgUgFDlR3RLvAvo35BuU+bZFs
N7h+8HFncZd4NGn45vOz30FbdJjK6o8ujd2Zn8Z0c/byF2IUYJJQAyAgN1+A4w8zWlxI5SlOMk+A
DnYRdhh9zgF+vCydp9+ztIdlzKRmzKhIX78A4ExOKnZnbHsUP0XuQz6hVVY83pVkU+mx6cUBcWqE
yN0APqRPYtbqNJHt/cP/27VT4MCAZBFROqUTdgIbY6SiPtucF6djl3nx1RRPHwTkh0fbecB0wGuF
fMSEdBvzvOUH7FjD1qFXUzU0jKH61Bd3bjNrzlHuvZmbcQIv3mevSqxqAWBf3Ew2OC7WLj9vqOaB
heD/xng6qWgsohy8md/mpv6U3zHoei9KUhcPvcN9y3+qxWP25ogccrFgmqjDnq+vMBlVj++FseLm
zaIa3uJiJj+4MylgaGCsboh4Zg3Q632LSZWyaob3yXvx4Gb3CTef4S0aVJQ8tE20I1IK0e3wAY+K
HeXqwO9qhjpJlPcQiCbsEY93D3u0TNSGMZWUW5KoIZk/YUtKw8WVREfmgxRDOl/fw5QpYHO8xdfw
vWiGJcVEEon7n4EjJ0GTgkLROsVs9SDpJcBQOayOpdfxZZMQj8QbHT4AO43IZfw1IGc/qqkCetiB
suUdnzM2oJFBS8aE07uHAofTnvlXh+PjP5HrqUMjekimpjp8j5SVzk2vlF+6X8fclNefruvxe8hA
02MeF8nXxpOfX6kcnzF/qvvNSCcFi/RLsOgrTBLcvhw9ajC4arYPt5k+3GoLiwJhIlRyoKyOTayM
z2+83fLM7S4/V//K8znj1krVF1z5Xcvm3q7+B7jsstCKcQaHSznzshMeInrTFF6sYnNhVn6epgq9
ZLzrTuI3Xhb0xHAoR+/nz6Px7tPHye4u2yfr9SQlOCgYh9ZhnsP3psZlbLYtRzt1m0TbV871UC6b
i3+CSUzD3bffdJh9+1GHLeTbpflgf+v/nHVwF3ZB1c+6g905MMC3SW/9uL13VCdRHz4mms6n9cQP
hxJMGRZ4TZ2cdjInVDs4G1aPNfUcnCDoYTTf3eQaFcSwq/p3BiQMvp40p4D71vVoUJHpiVflIw2E
D/UqTVsSafQDntHFChb/8/Caj+/X8ApvUR0hbVJ0/1J7nQIhHC3ekhkcVoRvk/a6Gt3DYnYB/qRo
rYBDsb7AvwIZBkiR1YcKv2DKu4S2Ac1F5xy/Svf9DMiGev/VASefhV9REkrgJ6PO1Mn3z7adSzwT
LmJ2RNFxg65kfVpmXaw1zb6Br0FuIOcxxJNWeIOUb4VCT02JRymETx6yOikNz/i1li68lAoGxqCk
sISr4jPyLKgqL7/6ui0DEe/Wok3hWiLm1NCtlQ7gd3Ef7mfwwMaPxaF6jDO8HSnUZFbb3LyritoS
ilEI88/H7gavE5f6CjWsXwTwE8UQpM0YMA1KSgc4SxAtblZrUO67lppY9e8ZgIV5NNzo1+z8GGvP
ab7M5gatnNoOz2S4X7bpzrw/xjcgpZKBxg6BEl61w/ZELyCrMM2tYDzY4u7SgkOSMUOhzSVBG0Eo
bfVYNyvGQkw26eW5+Ckaj+gPnrxyqOYfSjtKXPaS5WMsOioJb8wGiTFbg7YVHFOrBiSeMZRNIK2M
uFRR6rZGz4ttABrBXZp0OGDX6DLQ9juvD3/z7DN+ampWsQ8KtY9PXES1pQeDiNOEKnQ5zods0Yft
cWB+/wYouHWtM8ibq693LHHllO5oCUAQJ8vyFSuqDW/pHvE1a6wcSCmztd1A1/BFSQ4ow1MAUZdB
8/On1vfaNSIEiyZr0Jp1MJOFj5wjSSdAJ7qC31HdJHb7ClW3+3R7VL8Bc2kcr7G4KpXBp2Wrus3U
Pe+A7VJl5ksB1RtYH7OM9CK8uXuSAQC4uNbXKFRjPe693HV753y6pCHAca6xuQLz6Or8vW4WAWdn
Mv0gy2WC3wHjgGLDKdWF64YiS0JUAfzbBK10rBdXJLLXNhQtR2E6mAWnvX5xc8gf42s9rXBorq27
Act1m1DytkFfKqAZiAQqA+xhNhCyBY4VZCTQYzE1zS3UqmfcSAockxjwJwf9O3bCV60T4Ik2AUKt
XcWF1YW9QddOdnSTdGEAqa+Iat/qLwqWP1aKesZ2QyfPdqxMVQjH7/UVQsRjoy0lIhieK7AGQhO7
C3mSOaLf2xA5RgqpBpGVMdZtcnEN5+HvXOWMUEow8cZ7UqiUntYxX7RKfQyKQNNTnJWGRjO+vZa7
scGpNAFGCPWVcZ2z9NMV3QZIC4dV+GJkhaoofDss7O4tPjXOC44UCTUgk+kjuILZcMLhjekoOKyx
5GGVMobfQEzRhVENDTptvCwz0/oepjHYJAZu+RHJx3NWejqWfmlICZBj5yuTBuYl28umWrbWkI+q
JfzBv/TpdZgJrm53F8tMeMo7uO1F4pEBmf6q4Tu1yuWObOkLPlT062cf1klrZ15v9D96xEUfNPRu
k3yybdPT0+M3Zj2b/6gVJdOBRaoftikHKuaUvKnwbFwF83fcyV0Narl4ohEZT0OESkoLP7iDdYJS
LFatN3kW+9W9Z+3w4gMRgtiCPg+FyxFLmhRBBzoO707sMIlP8XnOKoeQTPuMXiPFrny4s2/WVjsN
7pn/rlyAs5cnTAWZ14v1EV6irX2B9xXnh3sd0OehwkRmH9ym2sXi7g1guYEx7H6hMLgA427/8EJa
SFQTihO3XJ/oYAtT+yn0aKf76V7lrViyENBXlyZcsjvcJwFf9+oVMhvvtLTHusnJrL0dNrncfGBC
CDfQeiPRhUZbjh9bctkmg86kFZZEr6txXSBNS1XzGZ6Zb9g9Fn/8KI4tBYK97qyS8QUsxLlgCaSZ
xlAC1BRU8BiW2T/iM6+AyUF8YaT2NRcB5xBAA3En8GyX+BroQzKG7gtVhCY/hq4n1O/eGKbOk4rZ
1WgQGT8QFppwuCMDBlj6CEkQrinAdJcdoOd3OMm2KjxnBqkD/FCt11z/eQUg4iA044zZOWg0U6gD
m9qBRqu3gTmiTgUzhdTqpbNsZbCFP23F393sYcdOIIRPXtOPr55N45DjH4Uv3GXI8FMPuggLHnCj
ARgCipd8mkwxkC5MhcVdsIas778nNLsNaxQoLfvPZ9AGXIaBwI4lV9WHdY+xkqQ33ycnpCU3t7vg
LdwQL0lhx9nrJ5VdsqVd4l3fzp5Wd9EanFr+VXfP4CjKLPF1/UeQavUSSg//KR6mAhNhz25zERk9
jQ1Csn6g4VwCjfTs5ld4emP1LVypZlm/Z+qyjm/gdkSPq4H+cnY+nSfCqHSmCFMVlvqgszOpdurB
dVous/EjYHdjJYacxMimH1KTRs0Uz4ATFBsheygzQeQEOBIxQ/frK8FchEoEiucUYhpLOlFEmMrQ
og/v1YK3eF4+nD963oeHypLGsIda6oijJSlMMn5p/abYcpZMkdt2MTeilzQW9GcjdF29yr0Pr17x
RI/aAmx7UcPNWRlOUxjNHxBZnRVXf7s6LV8yhKdZ29rZzza7yXtSAFhrznnEviVHiEsYW142Djif
c843TsdkxDYFzsId4JSA3IP+tJIMKMzSG1Nl+cdgpwbhoxAImPEVYZ+Ha4G/3aEXXqM/iKuh5kAj
dYmp2Ll3DuQvnnsHWLVn0BhhvSWkArS3ybTj9vdth2K3wQVgxwpPF+qftq0o65s3qBD1oBwB9PWx
vle3Q8IQB/CJ2h+zYqeH24+oEnHUX3IKIBgq0TaZ5IwpcgGzq9BXETSROQmqizW61BzzrfgVG+b8
fCR+CeD66ivgXaUvMLY60XkJhN5qDJOSo2ZtK6e9bREYlbAXGlF7eZ2Cak3u2zskpLarZs4D7wd4
nCf3Q0fp1Wid0qDqO6iO6RODe5hEFGXwKME63f4EOu0jSMhhuoLOiZXBk4EPmB9EMSwGZhhqcian
DjXFjtrRj18DuLIlOx1nWzprM4Xu2O17ZGC/sUyiG7PJzKK0qIEkqXNorIjKddYKIRYMn7D2QS/9
/tsl1nWaoVpk62J0Cwe5MZxbfOubFwSrNTuqoTq3XqhVMlPH140uln55m1vFB6a0mcJacmiwazwf
MITp2S3QVeJU78jVnXxC4wzJOOKavTW/T9UscYhgd4aejv5odarsnEDPrlkpx87OwmUTM7DZA+hU
G/Vq6tcO2AzT3o5LC1Lub6mn94Pb1b3vuZIBdkE7cG4eXcb9t1ntZr0eO9X4CmACVa5Db/ByeqtT
SAw9Y08cP6GVPEAjEObBenP01G9gEKOgVjwN+wrYqXEJZ/wTKMO2m/+yR/Ygg+B8BnGGYWk3Otmg
drhbIpRN5qWNJDuizyfjHZFxEjCpGfUs1JBpXDLIZcewzn2nSRGUk1tLw/fB285h0z9B9EycvA6M
k29wsJFlvsfPrtsbNhvwwmRwO1SuMXkQAQ7xHnY7RzxM4HE/cGyOd4PP6HEbt7LwHNyDjoP96FT5
/VXs+8wY6Q8HeguW4q5gdmK+lQfgrDs4hTy6MSIe01KOxjAb1cFjMFSe0B7/iQzujsSRnfY1ePHZ
KVoWD3ijwSFH7NgZJV6Besntl96lwG3nFWpxCbkT6C9vmwmpNfvH/BZQ0zLJz8bV/jlnzj0yfkCK
4yYLOemmNQQ9K511x1Vmtxu6nx6X+kkuE0S1ad9UIMxhunrscEQ5H/zu3X0T4dnr+BeGZB/EpNCJ
w9bD4aDiepvjXAzFBRptEnJa5v8j6cyWFdWWKPpFRqgg4it9I6KI7YshNtihCPZfXyN3RcU9t04d
y62wWCtz5mwY10Fd5QDHsQy2D2XcvjPVndXsAq3yLBkv5ayY6JZucVwP5USePYxh7tuDYELZEzP/
l2nV//GATGHw/coc7WUfS+fCICmnghmthu9XdOsMtUUXvg7kf3ZQIZrw4d7sTLxHzFPYYQshXSY3
hLrGLECS0a2csO17eCYY/jwl16t8+d2Wc8FUicoHtPBcj0tulDr4vMUGudYsdiRawoKvOSi4XVle
+B//vDxxlMIvtPNPejjFPwRSiJaicqxVk+qFLoshoC7G9c2TQ+AP19J5MQb4WThbv2dX0Zetvta2
QPGEQk/DbIV7zH72yRoMN4ASYFEhp6vAXbLm7u3Gz7vQqdYVSlMd1zdgfmTJZ7MEvhLt/4n5ArxK
PNL2Ndt8a3HCkk0Nq7vzyWOx1d6T6ZEbOGphugUPtZter5jQvJiA3w4+eBA4W/ieVovv2ap3P2xg
GQisbyB+w9WALsssgc6dYnSbEPsL9sXNiJq1WWGes7suO6pR9ewf7dJj3CohvwGY/hZ39AFXXKjb
ABAZP6DjtSdLWljMSc/ZE48nQNS4+8ZALOaILU92zXXjHpQNXPtwp8efq8ckjFIOA6QuTFGca+62
Bh1h+ePp51w5emgpLkhVMBs2HxMorV/GariFUSFDoXpZbWLnSLHQ7BoOWeGr8Jwa7uuVUlvBZm9j
ADv5hg92CdbcFQEOkwfIGNC0I8y52qMvDijg2c4B3iG10/cElxuL5Of6ND+C6h0sJarg2+J6Z99j
truA+qRtzFCZhwdYgBCWSPc5j0DkknNCCU0hDCZoXLAfeBLpAUhDN9p0e14xg/s+IXM5aT7dHDqp
0RL1zTNctwmpJVT2jX3Sz6TNyH+0p9vxC3JkfGJC1zIRutEQpoxuqFG6UQXBbdbcNS/wX3uGQlY2
ciIFfE3P8YEG7jsQFX9n8AQdLffOHIbPzrCsNUJP4DS1X57+hOb32Zze2yPr9snp2U1Pq1Brc81O
qcKwgIfv0jIfIahu55qHVW9BqaOz23Xtex707rPWZf4Ffn08Bzk/tDc9MbvRhu3O7NBIi9LEI6TB
OV64ypN2hI631pwOTg4Xg4JG516PVz//ChOb/loTwhIUkP5lyIOI0wlNNB7ERnSEJ6eYKgPYaxqq
MuSTfBjtyz/IaVWDnuGUC+ZdriKkk6fg4h/ZpP4gV+sax/qaKgYANONIuAXp6u1nd+jnpFwiCPj+
ggzc5fIKCoxuU8ZxbeCS7vggra5MCO/T4hIgowC4OhrLx4vhZ+VriAnZfIovzWHPAOEE8+tYWSut
BzAvpMtudykuw7vA+vOqD90VPUSWcq1QyP0njNDIDkGLj0Z6wJFgV5BKaSTU82jojfMEY4kkVXE1
4I+62LAYK2KN2L/5SbC4r5TbQIoEo1YyIcSSx6wL+zvqXB1kszIwfPHxQD20gOZiTYOVLqHgUnNA
Hwiu0MzyoxkxltZozJDJmDmoLDzrTv9GAALPosE9WkGycYsC7ID2zcGlDliBl+CYA/pBejLSS3QM
QMN83dXXaFXcrWWeo+Ja0jLPozlm5kZZONeVq0kfnBEOFQDm0v30gIKhIZcLwFw7ve9y45HpXaav
8ZIDDebhh1SHbm06D67PNQZhtJJPV2hwfgoswHb8MYb4Puwes7PZtVuVuVPRlYs/xClrPm2a4p26
0Kx22jXvm5wcO/yZZODqQ5hS/eEBawf3Mbu2zGS18nC15tIzPk/Py/sEmRK0E79TmdrRegWfrznE
ZAIpwMnYEbH1mnWTl/HhrpiNnrnr2f7NhQxFJRdkwG628522zRNU8y0L8+enfqFC+cuuC81MGdXv
7ngBWRiZvLCxcC9TZMNkaMvw+QLx1eihxIC+tRpyw0u+Lzee0+cWUbJdGXfqIMWWMAFhKv6MYpmy
1H5GRPt8Vazzgy+IipBmp+UJKYC/gTUFBIv417Z0zDyNWP74EXL+g+Ixwa6Ru6Q/7PuYnRwNKCIa
wd9gD8bEJrbbF5qG4/c7kZFwoqZZBqtuvlpGKEFuRpyJ5vMbIcroDj4GavhymHufsYyv8v9d12VD
ugakDwD50sgwwvDLWcIG1qQFjVfTDNw2zrIk8S9GfxUPXNiHPnOan1GtrF3DHFaFsTl9jZlLC68x
Zn257/GKfIGm8DzHYE5dnHA/lIRNlbExOQzu8NR0E3WBSLATJclXn+oWdS7YChYauVFy2EJnQcR6
bzs3nlT7yT9+UD85tbhPiPUUT7tkMndTn8hCPRW1IJZQ/ZLiEHcHT2WA3cLcUPO5PfzLAF5o/2w2
1l1MWru2Zq2ca3h0z/y8l9ewj1E36Qx6OBRp1q43eIRVRrFynhQQYc8BdsPux8uXgoYJXwPCq02l
frsx17oDCTH6RumAfxJbN6uCMp6hjXjDERvGNIhEDE9lZALwwrgn6zlKn63BTLktFnOQN0+dvFDo
CZoZixKL5xOCXAEODi0QDgg7ILslFECjjtjBYIYgVG7asB6EJ3yGMyeJgEhXonrCHI01S9LKDTkM
dmRGxgwnwANHuIPAN7BOIfMxoWGLslszVgrMA9ZZovsfPrCQKmRRZCTj2i0jwZYZjxcqQvzXcRse
6hb7G2Vdz3Tl37/DnT3r8x+BdcgaQyj+dmazo6kMOoOdmuLIT4vulmEbrCj9f7WTU1zwLYSoeBmT
G8gcAtTfQxQCXBV9vPNE9xlrfvhOR3a7ZsReab93EuMHGQutzgS48IYbNVeb0VsrVMJOyCDxNipG
gAySQdJh2Hd3wSRaTNcuPEJQGx0lJAYBysadbAWqIt5cRjBtNA09aBmqfQ7xWyAwmRhloUlxEaTA
suGD0QmHRQAH7E8fIgwQxnXCLWFE1z/wOYVDkhL6CCgGtZECXlhKIJBcR33BG5qp0JZhWnIn3xNh
fABLbOUF2Y/oxi5MKJnyyZVndIyBOCYQc2E1wpDkKRUST/YeyH4qr/jjdgKJssBkiWUydpMf3GLP
wL2GXVh+/VGu5TOzdUDehQ0kH5w9phwzFePDM5Y+mD43Pae8IkONC8eHzFkM8lhVodytx0yiZ0hl
B37nj4VMLfDc0X14DDFaHKrmA4PuTTUzqtKm/+3I3xdCOPX5aiEPi6zIP8bN3+K6u62MR4lLAtOb
RxyGN0+bincD3G129nxJPZZwbGRCotbTFpo5Rh13C0TfZJPHrUo8DH6mhps1uWR21/wuWkkXhruE
tCTwr93h32rd8VvI3DlNdyLXnqBKuSckDSJ3B5UUhjNUZsfATArbJ8yDNhCrxU5L/teM79haLcT9
CKGCeMK0+CW+Rx0S6DUMePBZhlrwNTBPKCzb/iCNKI2FqEICscTGlVqkHHBfxNYffkoE4xD5R4HS
BHoCXhDPft1f8XfkzSEeqyHdC+hwm95RlBZK0J63gjw9DOxbP8f1Cxf8UYHpkgry1G/GkkzyC3Ky
H1RL67OZmR0uRhez9PZQFa+3H4RPXxl0uWQV77eKUaHxu7vVWjKAd0qv+lqv3Hhz0SOA/w04ictJ
PBxuZgQG+r4cgqtU9X8UQFSiELFXzJ46NwvKwCs7OCSBaNTUEwycjIyL2WFPy8SnnMvfV40/otbB
YTWgKelQM3UJNUJV4idyf0SwkIhL+lDEAcJi5GWIFzjvuzbxnBO5m+5mtytcHcPzi7EA5DN4267Z
9E/Ze6GB3wAd8nWezhtzrK8Daudy0fBPuiSiORbLrLfz4uxht+/rfdzjcKP7EpcjZcOZy8KOBYxB
x7vBq4rSxtjkvoqVk1eGGna4Wteuslf4yhpUAXIivQie8YWyd58os5LYELgrlDIBG82NSUK1gAMP
jQB6xAh+SaDjK4Z1PdunLKOGDdAFhUyIyq+4imP6d06Oy7iVCXGqCKqDoT8tivpu2yZDBvzownAn
Xt3JODFO8zMACEoEmi9m+wB12PIiK0EydoSx9Tha7emVzE8hLRYD6F5U8J/CbDJWRNdSk9NVJFGF
s6WwNWWXhwluvBN2P6A5OdG6yRELra/TCsr182g0ImAhnJxwQB/87Mnd/+K4xkQbCOVhN0ZFKuZN
36PBZMh52O85taliXtZtR8dsbq3zfXXjgN2I+IqgzcdQrLb6JYp8A07UG7RpNsS3jkv/sssp7lBr
zakkBfixF+eRjvlxOzwLZGrgBqjwxL1RK52Hh0TfXNcvAqsX8vQP60XTV5bqGNjZVdxzv90yKial
/nsOfoWZW4+ld4zYkz4ImvlhpYFSC+YVnx2Pk4dNwIB54vkDVQwe7K3u82k0/V+CcWTUk0KEBc5q
aQ/ZYczG9E2byNYX5EjiYG5cbCVSODkoELU/e/hnX8IHznjciTeehn4KSm72MdwzjWTIg+eyj01+
SStR/U7S9A8zqhCPuZH+MntX68db15urpwCEGzmSKMW8ze+4pLV4iFdOO276xfwavhcrh702PuLs
wFdkG1CQ2u0LGiFuO1RO/HhGh0GL/aPwZQ+pyWU5mI89bghF//1w1fjKkMk8og4MfiPaRL5Jk4df
9RnZXLO/rZ1nu2uvKJl/lIMobRmoBzB1xv8PT43BIg3Bo2U8k8PiOyWdIiQtKNDIBlEQ2xEhZX3I
C0HuTyLlY1K6FQzi6DIi6SIWb+7T5BCBAKgDPD77H+J2kKSesGOqrPZIXerLP4JtbdMHgann7gP1
JTxTmemqwaNfDMBqMf6T1p3ZPnNFWyrdKQJo0bG+HFLYoy5nngjD5SiTLYpBDTzz7nCKjN9tJm9z
zgHq6osPCodnoNtFEw/6jqXEH2YjKg8SGZ+GvjxQuXnPQOH4ZLLVNYsKEoLZwxTlbvHB4QCoNVP0
RtgefJg/1V/zuL99rU43Luev3FI2vQ34coA3MTrC5kxjlY1x9O3hPQC+gXBCs3IqjKfxIojkbulM
TrP28u+ioMaGHQH4DO1CEO32n32JGGehvhttBZF7beAZfyeZmAGrmlWhTuJIEwZ7zG9La/XBMAee
hd2CdYZ+gHepACCnypx5Rw/eMrv2EosUrJYpEpZCJxYuLJ5Q+kgYuQgTAErA21DDlv5pywyO+ZPR
2RzS36aNMwvRU33MXBi6b5ojPeqgaRx1Y1pYMYQpkoePRYWQVhh243LQwSRBw06ZgsOMnfkIEfa0
nHfGwChvBv3IHJ4YtViRdPGY/hxgDYPwRHfcX+c1kzzenR7KeGwwhXEf9MkgC7Tj1lZ878QRUqSN
ZzShMM9iuKFUCgrH+3GIwTwCxgcbR9PSHR1m6PgNQnULt280BV4AlvCDqIpi0xpB3db2xeCK6k8d
8T1h8xdMC5h+D0ksLAZ5j8EA4MKWAXltrPY3dCLDDxbsOl28jC3nCuSE9/QgL9fwoCFeiNKVIQEi
3Jr70La4GgDzFbaRetZ4BKeO/d5Tw61mzaQdAaV9FucZsNqzi/ofzb8KY8MtMs1ueCV2S50F5Eqw
OR3ytSiPMEmDVYn7PEpMGIrxwYoxukYNguc4RRpAK04h5vQdEHwGCCFCRiKyGJfBj0Fy0RN+/JyH
yKi9bv/gYkhv8imGCkQuvJ6P006sxM9A/kI7F5m+Nrh7MJEGMDaGOvd5oQ3wQk/gV2ruBT++ElGo
nlzdp0EKDtIO3nn0cr/YcyEhMbcSOlGj8NLsW/h1IU9g+NVAY1JffS3hYfrEtagkHjhyt63vXg1E
g6MG4ih04sCZNpAdFHbJbzHhrO1Lv1mazVHP44L1vBXcbITuKoSMKz+aZJGDC6Dr/4DBQTdpT7zP
zeku7nAPvQ/uJcChZBSIbL6Dfcy8HWHbIB7Hv1jiglckyz+D9+gzlLR37MmWb0/EyMOGf45lBYHc
/rAVuDPywb7n7l0AE4E/t2wTYDCQXBgOPtlYEKqd0PfwqJBzghKVIxxnChms/6eTfm0Ja0Xcv3xO
dQwF2Myp6l/951oLLin0LoyEr/5q9NyfaJhY99g6IIMvcCC5DhkxCC276yyZl2/QREwVClw2ScWi
0zAyXAQx1gSwYhTadjjTVltS/N7gFwS1wYZ4bHHOsHDOYCvAwgSWVHcDYr/rc2xwQnNON+zXrAfU
AUVb5c0ALFZ9aQSA4CencW7X8AL1NVIDm6UuSgRUi0QBKmMVT5/zWmQCINsMLU+Ltn0b8digfZcy
RNqYtwsgSMclrQoJyoNrekwe/ea+u3nqSAFaFExwAYVU+IxAHim/5IWystXc7Hp0s5tq0UqfA3Xa
ss5hj3ZDyPe8mDg7fkONJtzKlvfARxJm4ZdiS2RzP+/4MW4TcG0PCOsyJtfepnuOmOKHzFJFZ4oi
lIYFgqpw4zKY/wOFAZpzWCjw4rhmCmYMUG9d6cyGLsSms3/tstO8nZbLSft0DlOSGJSIcttubjs2
xQalZpehue5XWWPFzHbVkGv68l7ecUesIUO5G5NAoRJ4D+gFvFz+HxaKCG4ZFJY1ql7NrxF12d8h
twFowJWYyqPbSToJDRk6IursRRHxNzOaOxor/zC+75gNO7mwIPwVQKY6rDzVby5Uv2G20f92mPUS
XkqvhwxpRo1fycQDHgTiwjRTzROFJNJkXMJqfDkyaeBPmK+4jM9+szxAeoSHGB7ny5ShCWsEAe7P
AoYLz1GZSZt4NP/cfvGWm0qz1HEptY8mmIxNq+ooM2lah0eavM0dAOcRQCMJjn5zM9vgSXykORbX
CtkZxMJBpFPnwZc5ehsjJrFvg9w2mtN/7HY5sI5OhqoOWHF0LzOwP5ccOptK5+n0KfovNB8aTscq
VdvXOfvY4ZLrzexF46kSJJiT138zmieqprTyL0bg7AdNd+740rlCIYEOfHW6s0ZW2DeiQVwKIuUq
zEKceajxq7RI5BnguS0GpX/miJpPsdlis5YdGAkSZgtij8VujCE+4LmYTWh40otKRdSUHecyPGw1
9r7u/JJyWK8K5pCq+9kwqcapTngcegBzQQtEtctUxF4uwUwBVDelnaSwPLDREGYFqMF9LYx1rNJg
oYsxPuLXqbKYksEi1mhi1sAvsbHnrorai2auh9yH8929TTHn20P2KtFVXX3IDleIcV+ztanRySI6
xNWKcqP/3Cuw9wJ25ZsATulS8GsR1GQISflcghnQnrNCXERsRozxlBFeIsjvarL978hQueIHSgRE
zsEkG/JTiKaXeR3U1I8Oot55Iz6kVf+GGxntO4PEANQSN57g0u+NCThwJN6nwuUCW6iAL3nCUPUk
s35ORclAKEkL4IPhgwmGKlCHyLP/OwVTYNp+ehPIwwNDdQASzq6UjUqYRRpuFnMI/zVXR1CS3G6F
TE8nAuABSP1weup4jF7ZPrzn5DK+RzLGAF0D8mhPgALnIppVMnbbSBBFwFpS1eW6m2/klfjM4oiQ
W1sqNWK45eDkAyPMpACT9FhML7GQ5YIIXAFWJliGQJHsUQaECDIATJ1D1dyGS7Z6wYC4wKjIOU+4
oXKZeDhp3Su62srTt2wj6AQPcSNp2D0biLvNUBDR0sNS6VjBYhgNYFDSjD5+fCFv0I97YeNhpN+y
D+vJqjjoP2yX6Qp35vF3QLBIA7ochR6h5zWpi1BLLhxNK+O1VkwsMCkIUGS02tAEvmgaTP1nnc6E
QRrj5/i+CLCpbhYmSqBg/MUFkXu26FrtpA21wq7wEh+qT7wemJXqg0Yql0LCUTqGk8rZgQENvH3k
9af/oE7bdDRgwiULDKWeDDqWGeopLhijieFuBmPO7rtD4PaEEQ5Z1dabGgDJHld33jaj6ZZ4UJIP
ieOZR5loAAQyhQDjLyNeJXYdgukEbQsxEYKji7vfInz1kXCIi5DcNBa2vPAGYCQOaBJb+PYeTH+x
WhM9CYNTvmDunONygs8ZY22IcjyFUGLS7vbJ2Bl0DjvhO24lAGpQgxGOQqIWtjzzfJgmqUISrKTQ
E5eKt29XEcUqt1x38aPtr5hcS6/ERslKOrnHNWWBPqJyhiqtuY24GPxocYTB2hmvlsxUnPO0MZad
5by/A0DhcyDH9rQd0SvJN1pGTDKBJ3FpEBS241UxvB3MrJNH2oU75FG7Ais0RcUtUx9ATZk13eDn
0KihyssUJ/LBQA+Wg46bsaANO49fPSi6N6ZeErYh2OTVeo3h2SSi4RM/jHIMXIteBWsFplHsixCg
fhb+vz2UkBBhEXA3eYzwZZjiqgQdl0bYn9d2secwgyzYDuDc0MSIBBBercL2KmVRy3rFDTaqDwRH
YmV8eP+y76KzjFrk+qoSdiG/KIoP3E6IxAc2Qwn/ygROx/5AwFTY+ZMedJA/sDTJsNZFQzgfvdnC
1NnRwjsWVhLS4qSdSGOJMPSJTBC25UKY+uxsINJxNp9LAXhjyUwtih4Tq8U+hOov5p4qQ+7Xognv
dKi7maBxTuIzSGJXhcSFvRNkcb4FTx//kVnX2azgVLETgM7nRr1TkIW01zgh0hZDDj8M0VmANn9t
sWQ883EPQ33UHR4G5/SW9oAEpj0dvZoKVDdVQx3x1p2G5MocjPbhCZ+xQTBuwxrba3GPwZCmsAb1
i+eJyZgroKkaK6MniQJwB+w/O3bGpZua1yJR4Cl7GwHu2WA/E+hJ2JgSiMVie/L19x7Nt9myT17H
/KbI9QBiicoCHFoIrMMonP6uB2JaEragORPxwz6KDZBbTsaF1V2XfzmGTYfUPN35L/gD5wjv8c2a
YHhDrKR9Hp8xr9lxmC/PbZolAWi1GYAHBkG5IwleGLRhH67DHABwDAGcAX7KTLfO5qwTbeAvDUm2
5XztDoBD+7/kaLq9QKx4Oi4UK7earuLHVHNeGP8SM4p90TH74Y/7JYB8SNvpHeenEFv3zWWts/X3
q8E7/QwQ1gHArI9DPX6QyqhtPvs8xcgXWBgA2Rkcmeod1uqGOugLbsWBgk387Wj06Orip8PUTYke
wctUxKH/3ddhmNpfS51rG52tas3Vp5XAg/hqt+zrIB8SJwDFJfyA6rWRF/gn72O2Y7Hypygj5rOC
GLWmfbd6OAMtbv175Q03YLVnN6lrghEb6NcwCAjWpWB/lub0pi8E9yBIxnX5iA7BeHx32v02u8Gf
2dCA04BfsCocDoW3BUIuekndUTkvHXRwYxHgEVfOEtl/PXHTwLGcVgtuiTWekHxrj0V6uEpIq797
j8Xd65C4Lve+QReWxyUbhrg274FAvc/HPAVEe8Lz2V/wkXeb2dE5c77ykb3H20fmRz+KVTvb7AHW
r1C8Qi3BvzrEO3wMJfuBwvIbjsWJ6esR2jEpo+vbp9YJqqgYq1k7WzGSqBhAUqPwKTEnQBaaYf2O
z8HdA5PjB7z5hSO0J45Gj4nm3Z3zCQOmAzsSXvCww3YPVwuRYMhZgjOmCcfNXEvCK8GxC5Jizyxu
+k0/v/HYQQJf0GfW3gu/tsFnsYLax0UghpYfhfqcR6tGT0iqnHMZaRnMRZ7SMuIT045rodhN5WgY
e/7+RdoLDggFAb53p97erDadDeQftLI3B192mIbwFfAktL3ytPkaxC2TbfPMcmffUTkp9YNTw+gy
etvtCepBiTXiF0+Iq+sFweKJ2zQERsQrbuG3cAswlFEbz+eT97beVo7wFjskAl5AIUVdZbUCbcNc
440ahLNsLp7XLCoiNgGLJSu26Deghu9vnpz4HfnpA5ZIMLbhsQIz9xd88k5pHCYISaGL7XUupVjt
FxtJNugEiI17QR2/XN619gdqH0OITlAdzdsLja42L4bPl8H+dSN1oYZfH7Jgnjerguqzhb311IB3
+sgBFkciX7rOrQRyWT2d1suG4NU6hQ1lzNoqSXbvN3ELI6jg467v6cI+posOKiCjYIZBsMYaL2CA
5xqHsMnFG1+WY6S3mqTPlObzZ+33WhPgqTRNHaPolxvs4WrxuIQr2ZtOy1FbwUJr30CqafHKoIIp
TwqNydXs9/sXgg0xIc2tvk0c7UDs48lF7gkidLQmK934KhbrClhb4rMbC1AYuuIJAazBI0E4PWl6
we9n8My0Q1A2on+houoGZmloYj04loOQHEqACTCLy1b8UrAAANDAopLSALfHjvM2ww9ZAqAhk4bl
CdIRaW8KgEghTwIJnvGjcrYxFOwaSm3TStxawXFK1/BDNIRtlcyqHZiwQqTAPi9dsu9XFlYPvn+m
arhYWcaBt5YTXad4hHruHvdXss9h+f+aUyDOfBYWYGS/RWeLSPcSyTKhKyVahwvf+1idm/vGh3t8
PcsXe4bbOybgcGNmv3G7ZzWOnEPXbr95swB5Ws6x5nERJuLTUskrkbxxMZDL49wh7o/b8Jd9+3Cv
S3aFs72HykdYLWVhuTzyEJKLCWp6xY7om6Hf3e+7w+3o5oVv83KDWx16l8kobPnWpw46WCwtKZ+F
5x+uluEHGoBx5zIRV5qGjfA2Qxczb8VzvM2bJmpSJ61pL9IosqTOyC3uzDxCsXqy4mw5n4MLzfED
XEW4D0GPEj3Zl+7U5GacVmSbQkMaiXPL2bBOqM2ikNyBdjgeTQ/9Kdmmy6iVOjSquPEt+Ba22Djh
sB2dB8vaSOVuaAoNv8+0mtBSflYUHjOK4pcz19yIjgyiOBNkpu3imEkrucERikkY/p+6Oz9PsXd3
1ClUcQO3wMrRK3P7YK80Ma+hinFoFFkD/q5S/KMLteAMHMIAUmAB3nKUfWj6pPaaz2u5cMy7LaAG
Ib4jcXXod6hUqFoB/gGMmPAmySFLaJgyLAjgapoAbFRZKOlWrOe5eH0IGTBZWX6qB47jwxYhUmcV
pKBdCaalEWkL6MRw3dyTGwdKsnNleT4Tx4AlkvhOTvTG7uoxZyr6Q2iP8EmacCBh1O78DoUutPVl
lNam38BA0vGxWX9Oo5i8QTFagrw4oE4G4ZsWa56LRjn60NpDEAXjwCl0GTuOoE/LZQWKaTABIZq3
Qbo6nLEVbjUKzWDlO9lRfEU0ROFM9H8Zw+1lMYgx4GSRiDddFMH38X2/MUj0LXGevFxcNMOmGH4c
SDxEiAL4u49AjCN4Q5A7fFxbhRUQYJqmb5Me9acBo40rCi9pWa97gr2JO1NV8MGycuhA9RI2BIwt
RChQt2CxIK5Vp+LWIneIP3t4O0KszCH498prADIhHtrRaiefDJxqJtZzK4sfJY0a2hUx9BCzJnzv
qHVvnb8gUISqBs6P6KQ4tSWZcB5BvlxijZIwCEZVMmVLBb5I04ND2pjmE5HElGFe9uQ9mG7YNPh8
FmmVREpU29rdYX7C5yMegxvG2lIqO++E+tefO5lQliuQTovLHEU8wPV/ISfzAZnzxksQ29WOh0v4
cxlfGjoPl8/Hncd03cNsePSHTX/jJsdJJwH94OLHD9xT5X3h2+xQBnD6vA083xzmN7RePLeRk4rP
HZ8zSUmTzPeCzzChGWn4OSP/Ryz0TtL0NoFN4qWJcHCYFw59MeIiTBHaKN/DjctYIAzCqOHfJAkf
qDYRjYCczR8bnh6uhlwp3weEtLmzd65OwGfoytY+B29ZUTxDVoALi4ZVUvdwPFBokIuEdjtdWcKi
EIzobatMaebz7hhwS0O8ih/3g+PRhy4ANPfn/mk8WIMqcBQc0PGnZUU3SjFj9BszXPjhAHqzhW3b
QL6rMlyzv8GcxGRFrmUc85AijbmxF909izXKXrnkpsvmJYUBy0EKHY8HO4wYX8Wy4FIYYjmQLyhI
fBNT3r01PxG+STyODEuggPOl2LKYkCgG+6ikduxP7vQ9miIsoaBmrAe4eEyWLyoF49aWZwjnpxn3
BH4CGVBDx0/Zld+lybCIZ7UcyuWTnFadizinl6ULBvc6bKAUXeKfx+3JXgX96wc953Gw4hxzhfL5
EkaQEqbtyRGZE59aiIRnFwkEcR01YCw/HqZMojMPp2tD1fGHzgLDOGkqzkDPm6vWzvtoHsvwpYH2
JJ2LsxJC6APOn6mNcPpnuob6eHRYeXBC+f5f4mLPEHk5nZHMHuiPOZhsiGAM3FA7rVzpEmueJz4k
HfDF+SjmucsD895/RAy45KYIl5DHIgZjQT/UgloLvWWLfRLbC5v9B4zyDf+WPhmqDiimoJEadgrG
gyHYxSZj4IarUpeh/DfSGpXDyFTDzE0Z/FBns49TQYdEXD7OlkLpR4lqPXbflgTVE5p5NgMINeaF
PnKVkNgEtQbyOCU+UVYqgUsku4yplBTT5M6OzAfjwCY8DUuhsUEqSzJ9d5ebHZ4WxTp1YOzYZZKb
FL4eZeSeWRalPO6irOJ5BJXiPMA8kFpj/MGeIH0bGjKMGfUYrSRvNTmFNK4/Eq26EMEYeYGfMeZS
0Bgu9kW8p4zY0+psxuIaU9ztMZYxViDAJH+MrvAUUNkqfFDGMnQxbfY/87cFm+Vp9AGVKApGRDJ9
ZyTQ/BZbMKX9m5dcwLPt3pbyhaEU8UHPTEArpnbpMzd6NW319S/dgL0yJEAAmpG0VpUTcm404Qz+
uOmOU43Z6cuHIabC8TERfgoQB5Q28D0/jggFEgAMRbJEo+7HR+s56/olR8efwbgY8jGJIfwdc0OZ
EchjKaJ7/0CZjwEhun/2k9csYdddRvw1nGLZCd6ISAsw2HvAAVz5WRzXkyzrsgMzSvXn88MNsNqa
4rDtOLWb/p2fPqbYWF5Dxmgi+5wvFWu5VJy50Kc50GBHs52zfeInSQGSFt4B/jdoy+Y6XC452uaX
/l2gbEMBx+Xh5CT4hEJxagzKJvxdz2cXZCvv0jTjlfrA7RrjwT+Up7BfqAiYohBxx7gu0RbkR8cF
Rs7wmYTUA+mWkkhMWPFNtR4/K9lRKK1wUT27pxbW3xyguLVxtrE3obENofiIgQH8c4A5t/2nP2es
faLaelD7dbdiq4tdHnoA7jRFKRefgJmRZHvBIAdCA0k0HXbxiz8VkK/95Uy8Z4g4ZLl0DIbpYkkr
j+LHogIqxzIRvk3Z26c97wLYQJDYnvVHq0wSd9ud85/VPbfvuSf+dl9MDxKkfDZUYCnW4YZz3kmT
BkcKR6GUDl2oEZU1/+DiKfVF5RlpvJR8aflb1rTRD8EOxXcQ/jE3TWbOFDSQTKjI4i4mDdxl7rRY
6ksq8LsxvEO8cQ5DMdBrcUQx6we/Fr+xVcBYcs6fleytU9YG4Bdv4FC9caAu5xFzdcwZAfn+XEWY
SQj3QFoV8N+fGTWnYHVBBKgmo6NlD6yPuSuYqU8cDe+FLTH2i6CGLN06CEddf0SResSfBGdznGJZ
3KhXU9bnkmTuLXjOaLuVbDPG5sTkftIllPsSF0tuINnFmNwBiYuTGBodNnfWGzV+18vYNnvzBkdt
WrKSqbqIsWAQXvY/fJ4bVKxll9EaHp7M0zD7s7ThtYTWCH/lZ6Ey+DydqnSPsO43vUhBPW2QjvpL
YCrBdCwmUtmcqdjUq0zfdnxkypq/RU45x78mgssyNw4IQU6LEd8rjXtic/uYEZeYpBeOy4Rg1f4d
0sIf2rZYN/uDwW//tgwYTRdD1/whapCt7u+UxCVJlmkjsTNU6apKiRTnuRQePrXxynLjjpf6ukiX
IQcSlLa8D5hZ4SHGkgX53VCk14bvCjUHtigvo34PO2lISUUIinEciLoA4rvv8LylPrPtuP0h2+pK
+bZDtUgFBY3YTNmkojbfyfExZOO05BPtkJA/nE0i8QMUYj0mAYUxXHX6q371dJqEujCNahLczqV9
EJVrwjFkYjqQjeMZZfoUaDhBcj4/JvBc4Bn5pyE8OTv9ZKz/TwvaUeHKjgZVWaruBPvgceqTt+sh
fb0NVJ3tEn4LL06g1NWbWe5yr8KEbkUqPzYPEHH24Ai28h+RWI79nn26QWFFi8folkIdNuAd5o/d
vgzeP7e+2DWWX8UAQczj7ukfPz8FhRoq+RTWL1Ea7EatULi6bYis9TNdAafAE/UXF+HTnYWGR8xo
cmBd0HtMXm7jbK+wpkSAimsYGNSHTN/KrCF0AA7B3ddw2L3bbU8NCwcHGmvVGryxyCOU8tp2MTq5
caY6vf2XOUgbIOMMXlZixDc5OpP3mBzdVyv6XN07iqwDYcUQ1Ya99aYMd+ytRycpLyNuOuM7jfPl
5zYqDJiaEy13HFIfaIfpct7r40/0/4/gB65KRg/06twrF5StDPSloD2G5fD1sKuDu2wXVu8Wv/pM
nI92hTEodHDcVFcssuxrr0rUPvWAIUZjpoQ8k3ASh0keNYdtv0UoTn/XAI5xtY+7ewCBMbWJX/Pp
ZZ7fXZk94a8HPe1A4fYlWicgNoXqyRxtvQto8snGDAQ8lPbfHcPNEkrba9EadyubGR4WwV+Hyr1L
bsTPWVZ+PahFctbLB8c2y7ur7V8kEsM+Ckt925PKIk/Lo9350cPemAZ0aLrwY2FJA79gNNSYd5wn
7mkLVQlW8F8OfLPvur4yvmVIfIMZsddl+PM14c7h1PM0pl8TYRO2z4460kfiddtBnnC07poD2YJH
1k+VkMeo9cW0nKOUJurRMk6VfaGM2TSA9MgiBl9AGsTJU1y879FssKmxgVErz+evg6jMO/QG7Gyg
fg4VBWRhTooW5YFgELRNCPpkVjEVW11xAT28DZpUGhQ8zNiu4GejCJAZfEcoMREEMOhoVAGvOecd
tQob6V8AgXl6/KPpvJZUxaIw/ERWSVDklgyCOd9YRsSIoCI+/XyrT830nNTBAHuvvcIfXGJINiP+
ko3lHFI6hhznSTtCV7SzEX1R9Ygpl0R2JtQzGhaGReiHgeZ57YOC0OdsS9bR5Gj2nl/bwy8N1uQe
4hd+2LjjaChBtIrAVLgKs7OactaIvOV5kl2DHAxXf9EetoBD4djimtBEn0B8ZoHxR4t8r+0vAx9X
GTOOInMe0KTozFbGgnpgMsHclpOkJBYTC3QAyCYgXqFQ/EUzZ4J0lT15T0cTZNuayxHDskvbDvtf
JmKPEe1HSpD3NPxuRSAps7KPM3kfzp4KFDOF2/HwKdxbI+gZILe3Dbob3KDkt6Pa4jasYZcsEsCV
LWZiIp+0MtkGTr7cmpbeIB07wd9UOZvAMXzop7AuUnbYe0gXA2HJcAsJyEBc0IZ5qzgwHWZp8OjR
9UH8wMOETDIUzvPKXdHfENR91PmEgFX8CckYUmYodpC1tKPmEa5bdnPwj39TiFVfVyXaJ8hfPK2M
Ck6WS5KOaBs6SVL1vJX33HDKSvkJoqqKRG1c8ZLtBR2xiQF70JoAzuaSCnyZHI3Jd4mKTPjCUB5w
HLDwCincNtGc1kIXJlEznzYMFifgFS/v8AdEQynu3iMlBpNlVQyuQZQ0QxSvuEp9Hf0u6I6OQq5E
VlxD5UDpUo4KTxGOoAa9S5kLzUI7kXbCVTR4FJiD5EJRkx7pmOVKskfflQvs9B8dxD0ZdHpcGLpa
q1wcUngIKwdLyx5g7wxao4v9BT7DMfNCewepipvd3jOVU8NfTrrZuljtOGvIKKqpcbJBXyjxEd5p
P4sJFVCZ3aBsAJR/A5IGvHWD+L6WtvvlYc13ncwZFOcgpzchhmjLa8ubf6O5XxcAlHYqAzbW0Onn
GFgi1wvlBXHIkBFnp2LZGQ+Ha7lGxqnJp9bgotbvya5F/AJLs9Q9oNSu7cLiG/H2tmjL0e+THCCL
DhcA1W1np6MbxYjlRTnb07mn3CYPQM7mMzOO95EuImtMvpovOvjZ/sy6KZIlegMnMLqepnu5Od+V
d69WrKryc9w3DxywTvw5cgTyNvPuiGjyxw+j3oOHBbuoSiYmaHrSwxuME45aS62sAx0ixWpOpcm3
aK8WHkcxBuU1VCNwVA8bUwMbKkDcgfcRVUyKn7Ner3HHufszOyNbI09HD9DqF6CvMT0I/dJxcWFW
NsrXsWmmB0yyhjTrAgRIe8t8Y2K1ZOm1tyzc+uV/r04bpw4mthcdVTdqhZT8Apm9jjQuydsSsk54
CCmEhw6jIuSWkBbAd/E6IQduD8/EaYP9o+UMY4bV9gt5uWMdj8HRDEGQlAEqXGodnliNY5Axu/pI
/9dkc79IBJwCIKkMv7/OuZAMGyEyNlkarIiLIcAvmk8uiSGJvcJM9+evOFsCpDcuTgZ+kg4KKUN0
6+JofIaV55ymf55ffyGvYCcJ1hgfJ/zdbdSTcpdynhQbOU8BS+oj9MX3QDEDcw8YqjsrFEdD0q6v
sl7/ZM2Jwx1AMMRF+9HBa9InMzdTSLqQfN9odHGSNt5y0p0RWOdv15i+er7Q8gq4ZYNehfUUJEVT
mbZeD2v//JyEmb8G5mm3wj3YTr6NBjpZeTXafi/s/atBP/aJPD4QF0RGHO/+EXW+0lr9VEu67opF
3oaSs0m/bley3T4y3fJvi8N13qBX1xmE8BJZuCdBUGlxX/NWvAHMov7mFa0CtCv3f42oO9cGPTOk
rAEGg4749doR8mv9agQdRDPJbdoUwawCHk+a4RBfc2No3oNOuOYy2QdB94yQ7vHB8H0FAS8EUWGO
IRuiWJ89r1aiyfUtCsjeJEyHowOEWEnDLwJVK+3Hivh8djqIUKP52V6iaAEIMRQmK8xA6to3KQUy
wW9AEaGQT2hH2ez0CwS4u/Pd6/b6x1F/naQjwBUcz037pcq5KBad4tTwgP8+oyyHTI8Sn+x+cj1a
rAd9T5sVioLV3tA7/JIaeiJ5bJTSLdO6ChH2M0i7JggeDk51VvdoESQ0F2QSQGZ0IlQ7DXi8oFJ6
UHt5UPRPb5x0CeHm7SvWzZBtPoS8J2HZupd+A2Cns61/4IDk9UoHIB1JCdiHEPtH2x0ddGAIg0PB
S6TEl9zM+qMoxS2fSDYI1w25/WGOAtXSgCVJ19ogzOSMhIZ09sljadJYr6054ioy93V8rceQfeXj
Wp9vCejLw8GAM/n3gk8ksVY4eFdWyGOAiXH7E+i8dBBeg/6Erp412n1BFjSmvk8gHu3gSlmnzd2C
m1Zq4rneXiyteRoOqgE8VpIIu0UTnameS2pPWJoT1i4Ih3N13PCQz0O5qLD8aMw/oj5b+US6r71J
pu+06miLcOTGKw/cIicXvFJO0DSa0Nkr6LZrzqQCm0rRxdiHU+jdsEavLTVWEbSaNl4s8vZZUCln
VPgL5Mf6z43Xl65mkeNTgQjuyQoVg6uyHkyQIhTCc+g3l/yuwZllCdKfFiRWavU7PpkwqumT9QDA
IO/gE9ADpgN0H086sz55hFwpJobM1/z1Xu7VE9PAlo/4NO9eDvUmLVUoy01k55z8hVh6DZl/crPZ
texZOOijLe2tNfISbvMDpijFafDr5KVzgsZ06t2CF8jJrO2pP1vtOObJPyPHdFsZ5bBIt9fG1Mj7
pRZRi2B6Uo8fzX4Hx9csKQFT3N0cwOXJTYNr3TVPznP0hwktLdhhJsxRyRZK5thG/ueDTl8/mxGg
2EPAX+ncrvPBr0j0o9JB2ofODXnaTQUwHumPQ8NEqKbaNNXh6omUbRH+vnODYEyDY9b+hR9oojdX
ByahtKXD+6G8Boo/+TkraaRzZ+HayyaTXJIdXWP2Ap0G9USrlo7NTWERXEeXors+8KkIiBly5SRL
5NMUTigCNQfSD2MGmbzdxlheddoDLij9fZrJYMTwceCwWRBCZUlwkdHZHDBVYPbGUgNGwHlDyGVk
1Pcm/S0ITURpUMfVkFtzoALTYRsCI4aBv0Jp8OnzIBKzMGl6HL7BoQA+nMAOJPMSZTBRClMhxb7C
T+glgL5H6Sg5TXDg6yNY0ag9JlRaHrRBYCCKDXsOQPhjeMfS4M9aAEMCJCA7M08ep5/n5GsAbsXN
oOxlQbV5hZ4JzKoToSElMFv+EMZH7SLzKkYfnagTmQuTxLRgdPjcCHwtDxMV4U9uXFT5H7Jg8jlB
7p0GiK+51c0hSCJECFCfnhF6siI7hXxnxIlcu6fBC6cpwGiM4OMivvQqdMbEUkLjO/j7SADxItv/
dlcfeiXq8dLjnnHGlDNxIcGdF5pNHl5hz6O0gddslMf09pEyEmU30ej/egLzhU8EJULmHie/QeWC
RytO14J+lFEPvjsYAnaGCcJfwOq1v6sFfoxF0LQdhD229JDgXbjbBvRDCbgimfxj2HkDikaW6Z8H
pwGAviOKZ/YZqc3eKxaBjVeMWqd44s5oR8sUE3c6Ix4umLQwEfAEWDnJnQZ8A2leFhYKwX3qX1KW
xawe0nXrOvXR44xZnGL8nKkzRG3/ye/6UCXALejmtB3WpiHIWZnAALtm86MZnXgtQuKIoM3Mghpz
knXFMKaeiR6/4J5fC7Kp39Npr5g/Jc1ekTpOdiygp7TCs02pLSYPDo4SPGyKeC3zDh1kM6KiHTun
WDQUhwE2jWE+ukwLkvu+5IL9002qgJFKlTQokw92D0Jc4Iwnlzbg3t7kdMEa6NVtJXfAHHdrFwOK
b8x0zbkem4oVG0PFj1urzP4NU5/xaSc23MMdpLz4hdAYfFlaYVsmUv1EP8gZJKKcAify3vDzhMuA
WccUTtdOByBu9NGPTYgsQC2tJ1LaOa3cZIYrJgCBxLQSfBRDWOgYKeiblRgKLiR0yHsRC6rGOGHB
xuhfOhxFhwl7e1FHYAMSWQloHiCJiTwDJkArFlFBDU8JEkBWF1QqQy3q+f3wdPjsHNkJb1i3GwaW
i4UTHG8gtNpdUub9HtVS730UshUCL4M3xJCVQeXvXCetnZc0N/RQ6ZrrR86rxKuxOVqHJEREftIN
7+2942a8cV0gCoyl2yA0CyB/ffRFhycPIOK6XzlnfNhBANO4JG2qpygovZkaK3DWcVNgrCk/hVDF
5cCRST3XgBz7w2qBN6g0LQQLVGCfCMgWg2J8aTmMfF/b/ONlU6HE6yGpFghMivrzVj1z6B2ywxPx
PemdIFBNznqmwUuI5PIp3pZhwF8vmrmvjf+OxYikSYHLAcYYnMmJYk+8heME7+3Q6YJBeKA6iTas
ijcbYwuwKYi8a90LrpRofLscfTF8BKrthKM6p7PK0MEF9zp90kv44MHJOxX9cZQiCBFZTxOLOybX
9bQJqUf4x5LnUMn44Z9zFO0qKAHXZXOGf7A+QwUBTfKMmQ3UpI6lHvLx+jJAiQWcHd0vgicSdcDD
pZyhC0vmQihmXCl5pRxD8pi88NGpnw3vfV23WlBLJ2S0pk1Gi1YxfUxgVtK3qGxQHCt0dCcEGrvP
5aB0p2mO4WkwzMYMwAAE0NigKcUoR6Yul2E29BLgEXNw8CADBL5LKGHh3tFfkyHIhHZtxKUHzAAN
hOyKzIWyHQ0U2hPkfqT2H67YJONi8sK+2+f0fVC25OMqJ8Fpz/wSpDTVOAi/UyKJ7mzl4BfQsgiQ
DrMDyhkOOeZQXGBmp3LqQVayz302prYt0IJinkmGhloFszGctbRAPdyd7UressEPy4y7u1gxw4Zd
ApmGE8TX5sYcuYt0eOEYfBzSYUmjf8UWLxOtuxWbq2pG/B8IO4eR8rBFRKVLiRZ+hOXZ7pcS8K8w
GYEOoD6nkQJgz/UeNXE3qpg5N5icrKMfIclXFjnmtCiqRid4j98F/fhh1c08JuNaOAQ2ySlTI5bB
NI0om3r7fXvIKE0nMYO3U0OsmVBqMxs/6Nx+/Gnl6EcbWehb2+ogShvNL6ufFhykFq+BVRBFBdce
m5Rug+o77DM9oTvpbeXONGzY+shNiCdSxg5/oIooRj0eJkj+IHcP9Oz9Qfx2pBhflmEn6C2RGvQr
yMRxHnypAUfp6tPNpp1le3AYWH7Lt7iOo5EV/2zDrx0mKKU3eLn6ruYAsDtAeM89QHStgn9dZ1lI
a8F77LTk13s6WXiLAcPG940JcdNq+LXX8pcMmIHmQQYoPzb500CghJcQygSyYCEiDSh1fwj0zLtq
50R8RBfK1p0W8jPIVfCmDfc81/eMJ67AMGRgiHxoqAM4JvVvkQEhH1DeoXuJLoKku+ctQX+eHdpL
fdBxOhN+GmkbqjiqwdeW4wA+XtJw71toHnHRfaDCNidfnmpJAQIAHOXKZDwLwgihm5ab06I8no9a
cp43xzo6CjVsnDFwYmvAk3WfSA2Bl2rbv/n35xDe0Sj8uOfMozky/T4CWmo1mrKpBWNkPYAIFrRA
2d/Ep+E+JumSqUqbj6cTv1zDB0up0uCwq/jJo890UH40dcgmkBUYPBff4SeKb5Oid4LYhzHpvfdA
2gmCFqWU/x3WgzSmYe41Dp2Y1gmnpGHfj2aOEmXt/T1KOjF8JbrRMVGGoJ4XnX4HMKl2vJJ02y+M
VlRLyez3QAz+cv8+rYNbX4fiBkr22W9R0A4zTzxAjOWVMlbSZ/iopERtCBvaEoRpkvG828wpEGno
Zq8/4xeZqyBNABT7A0jcrxwjwqcAoqHTOL5jdBLCL3Iiho1ICtpRKCLxISaurejNKpQfoMDv1fH3
+HHhi7hPFhATG920zj2kIxH7T57ODu0BFwYmro/xsrcpbAAPAOZhNgWaveQHZvFy+k1SGwUF3j5q
tr7B+kOOJ0nDJh86tRIFCXJQFtCYG0FzNZEDvHaJrGeP0MclbSGlIZonotng0n1AxKkGGZySTfRR
Vx495xWaiadVOi7nxvIEgb/TK7s4sjJ0NpHtu0A/SF5DcKYgNGgXFUM1Rj3Pe4ZN5+k1J+cg3SG5
zPeWAf9Zbgu5kjb1/MCKgHOseydrg8LH3fpGHB0s8RSMrJhkETNyTxNdHlotF1owJ0ZdIrxEn2ra
Zi03+3kwGCiR6JzAv9z8wL3rFM1mYiS69YB1WDppXIAtKt0sNBNziv5BxlyCd4ugRXAPvsP0DS6t
7ahYpXRCnQHSvqUG0rEUWc8l7dPzyc6DZviKjORJn2/IRCsL6cmdHFZfOvm6tD9T+7ls89aBoEd1
8A7a2MiYoajARFNc61wdHmf/7L6mJzK4Ae5D4dl/oiUo+XfXYBqcboz+ZaNGa+JvFTUwFcNWD+cc
00n7eZIxF2DRUkrY2fIUKHYZfwFD9xrDZRt++0BEUMQX+Mzi4AM8r8oNzKcZKHX6EslpagygHTn1
XKyPFXRtFKS4fnj7+rH0IjlhRKtFRDtTOi+OAdGT9Yo2BRoy/cbq5WawXsEp3ByxIS7j00j5p6TR
GJ5GMigWDDcuyBn2wNPekqVkJl87b1m7dh+JjhUNVS5k75zZ5cvNe9rs1UPBDHz64eQWYqJcO6Ib
0qZFebXUnRZVJ2epsKzRS795GQBctqeDVCdp4lnUQIUpBZx1C5zshVIHrgtmrIRnkIO+wkAD0bq1
XXivZeGR4K+ZzdOnhuCt7Y19A5AFOO6rD6rohuXOQc88tQupu3vxCgBDMBM4rlXGmhynkHlgKiJq
CaammzudaZs2bGfYXZjB8LaGZjB25/PcrWhTYkBGKnpvsQkV0CXQCc1HtF5+t1pAI4g9DPFcFFNA
DaJGwJYDIwNDgxkWscBv0J3m+A/Ss8Na46EeTDsZzdnGqpV8URfXUKrVl4BOgtuBzp3ZM0eHwyDG
noMWODJG5DDo6cHsAvYGUNSRg1N85GisfOLDdZt3/wii35Ecbr/ITN4kLG8f0gna4pyiFiZW/hJD
EwK1V/Ii1P46KL0svLOyjhfVEoGWhtCEDMLo5olLFGD/6OWaySX+RRyiQ9HArT0RMOpx8yrn2oPO
o3oKokfyC0Q2xAJIQewi4owQ6ZrQRbLlq21dJo1h05MzXe3r4yc0YDkpO2xJlHRcER2TP5lx4Y7I
/B4iYxdhLV/+Ja67JxA56CT/dUBp68JLR32PLlOGoNcNiWwyDfqluCuGQp/kK450TgXKigkguSDM
eioeSTkleZMuIUKEZ8dA5kqG/Dy26ImJHSrZHCTPKTCn9VJybWR+kGPhjqI3tA5+vuwhBMUjeAxw
vyl2QHrxroR6/Fi8vftMhG/YB0oEqyncUG84Avk/R2r3ihjFNWCQ4KKquTf4Bng9juFfQiFCMe52
iWZhvRMlJ3kaEcQ6QZP5/j39Fxl9aOc3BHFa0DDkjEkn5vCMM4C+WFvpfvObPrwPrl8tuwzFNqDo
3UcNZJPa3s8toAm1A5AFRKnCv0ELATLPYekD7ccxzaSHDhPTpYnlgDbDxQqjbqRe8BaDQnWKmoHa
fTadz1CPi0hz9bgcvMNTwEtyq9hEMrrhf/lVoiv9RKK5RgSL78IgzYh+s6L3nckrkq8rfJfGstC9
RlSFqnMTNZmoxqq96dSxfEfeI4+YqDCexHmtDCOIeHxR1pR8iO/bY6AQZDD08KpQPq/BeanCghUH
mBJ6O5wlmF5YKfhg/LecpzjJ1YwqxCM+RTL3TiqAe3mvDUZo2ZiUWJb9fcEzoViI2akQczt2CQni
Bc2SaTnyGxLQH1vggz3xEKtwS+POErTVrg7F5up2tgXpYtt7DK7ibFeiiRKJqlhz8Xbg0b0sn2wW
rSt7PAygKHSH4/H44b1s1z3L9/OGibxtK/ahozVcViZzGux84gwjBSokGR5JiZOTCo6eSFSWLHBA
RRTm0A3R2BPRKXx7RSAaH1HGxojiwq6MUGNDG4BOZB/VaEAqY+kfk3N0jR72YWRx60mGQFAbQn3D
1cBF84VXF/hbItswBcr9wWicUeNUElnZo8KkboPkZ4TkkLkhlnCyV38gAimKkIGlKSe9Xe8GwVYL
LnQRStQoxE7ksUIIi1HEkHIJRjWVzh0VRoRj52LTpXX5Psqne79MKMsxakU0HEk7PoE0Hh1siNZs
ZTFE/lFpodzgi40rY1ZsyW4rxv7+ZShXQgnejFMYEYq4Q5tLJcXx2pfum4kKkHTQkBcJBW2P2Pfs
cRS792tcITrwgn6SMfFC4JuuLt8Gt0EAP/IxAQmHHJ/og6Kp968vLWGYO8MA8t8LEua4dM8eJPVS
p3PyUuPIB7cCdAlRhx+3AYO5N/xAkXzgFz1M1CSfDJqgoPOtN3Ihkb0ThqJERkn8PhzZZO/NZSfe
ceVJCz7R0/nYGQlh4Uoy+nY4fciqSbJYQjwEJxJSCJgxkJH9Rj+UrtQJtTtJ04X48UBVR9T2hJO1
7EDLbHrr/geDQ3kcOcLmBHSqKdWTRKIjOm20160p6tQEsDNEQuEjSvhnD6LKxhR0UczgUJG312iK
vR05ZxpT1P3Ik5lmwBwtPUzrnF2b181pRdZDDvun/8fUbQ4QjReDY5VThQ1on2RW8Nmob13ZJ+eu
mD2+IHpJzHyTqHz5oR1s/3/CiT/uusgfips9xwUNEiGQyD4APsepupuj9joa0QcB4C7lNWRgKWRl
eLqiS0HvWkbJ0sqXnSZFmYC20KkmEEPAqh0yItSELIDB42NtBUIBLBAff/mvRKqHBvx+MScUth70
ROhWFwdMl2gV9ZjEue+QKSiQKo0IhqgL5ycff9cWFIwFjwwmva1x4MpZILpqCqKIP3JfBXExuWly
egqAT75DrhVfZR3AgLXUMeMpc1zRh8XcCer4Wsw/evSJMZFujDP+9vXESVe6t9Kup7HADIH2NMuP
t31zab+pdLM7IMSRJLbPoiRJX+kXgGrhPGWxcj3kl0gpdjiWlOhEPsE9GwwGlTeQT3MLJekUAZCl
v0ZoJ5ISrnQQLyNhHyLSVvP6NWq45q7FISappoj5PcJ1X5YhIwK6q5MtHXoMZTEeEqyTpe2k0d2M
8HyJRDSqGenAhGHHD+VzRv9Ld0OwrahcY7KNztQRPy/Brss7lR6QoFqYHbIvBfHMckGkEsslsIzn
MWZIFOQ0iH4+FNaFoCrkWutoncr6YqPEjZVG65aOAp9/M6uX3fbzc9i0DpHacEHI5mfKCbST/d+o
Q5nGI0QUhhE1KWIxBTupZMV+uTCykZ5/nQ02B/dT7mXlqIvPUUqNwbnX9DJkIdG+Zxe1d8vKi+PO
uFrcyK7Jwf+yhZd7n8nuRKIcGUR5lVTzIWugPx/wgggV9g69ZclWAEsRDuSF01aR+LGOKdsnp7nO
JhSpXIkuIvYjsjKiqCf/ltZeh3bhzefz7AvqBU6af4cP5SQHhoQX+iayg1XATiIAgh/p/BXIOdLq
neYkd3+rRR7aRJW34baXIlWDBA6hDsdDfomNYvZ3b1QX1NFG5/cMbDfzNGhvglRX0KeQaZPgt4Qi
iHmw2A2oLFriJkcK+g0cF6Ig0OgJN8scgQIRUDs/JMifJ8eKSPgynSIHZM3LTFoemb4BbWaxXlb+
pjCC1b4OapBP33gdpYwKRVA1n9R0pX5O+1hgCN/xG+a0leI7LSM8/lhdXy7jwq/z3ujwxJBrQkOS
Mcl5IJbC/z+wSKv8PLFGll95jMQdwOUcwDlVOTOqU9tFUGaWAUY6AmmWGcSCUUqQUzhdPD0Yg824
OGbOX1s/Hwvgc/Ts5/ZYIc2BSi6+5/a/QPPwbOo+Knw3J5YjhlGgaBrxp3Ls9fhMTgYIefp+IKub
n9GnIMeDXw07gRsyECGUs41kl0sK5OyJZXYQ0I0F1AAMhSkwQgHIYYjKRWcE8bGGMytG8S2w7GYs
TvD8WHDGZ7USPQD4pWRNyXP+Zdgzfyiuw2M0e9qfzAadS0sUCH6DfeFoRC1puTo8eWUhyqOjrPsD
amdMwHtgm9VA+4WBZEj5GpgkLmB6JaR/6auRtYT5FtQvciUBbf6kMYJy1n2IfDhlFP9s9A5SKQG9
Ea3dlvijkyzdIpFaBpkwl9zk7uVjOTr+6opIiFMmaVI/XQFBsCT0iRwvKLg9mkQ05hlhkxHRsfA7
AwIJ6BFSHr7jnYSUDRw8EOpoKKNEBQRlgvmAjDBSi0b9mcyHKTnd3xwcCD81bc3xgCA7+gJDJ/mx
MZuwQ7xO/T56QXeGEgDVdUmf2C5YhTA0ZWExswQMyUkE4Yy2b+3KELPXidRZY4FRIDIgLUFnstjt
1xupiczDfwqWC009JPSsGRO6cWS783XwsuaV55rSXLrFsfsIl+WkxW1ATcJ9nqhO6LJxYA1FnMns
o/kzSxZ2L8utbM0Xqkk9zqPHshOALfbWWHv9oYvn6+63cnOC0vjd8nEjhFadOrNuQkUvrR33Bu/M
K4CD8B5eDHoN6ZJr8GNYHIsV3WRut5yzdMMifW19qFbu7m9zBm3nXaPz6tbPD9m43l7GBd60h+a8
mL7xp2EzgwujAKVNo9hTBCojdX4ZB3X3Kqk6bUEoZYBmaUJ6IvMh3CjCyUzWJPU/Ui2paNslUkZA
0adUaDBZY89moFs/1NJHZQfTlZbYuBn9FoBwsw0eDTvsHYBceTldz12xU1dwUEVf7nk80WbMw9Ng
PdR2b2pAJnXvGc5GOMWoG5DA6uxHhnd8gLGbADMwFiDSmwXx9uS0epwv+M3Q1KdrfVwv9MxSFxlX
hTEybaDZCY1HQHCmuMSYWDzQ7KPT+xvpk1/vB/Zeh9S6lkbzJWkhvv6ifE4jBotvJ8Osydy2KBYa
81+IECD0tNAAekdbdD0s2JA7QLD0wQN9qPQvRxEIbIPnBJHjm6GxNAfS/YJy1PhAZnp06cawXW+Q
wiBF3LEES3mriLQ9t9+ltmwNsq06qlPaNifdoaDKSDZqCzcJIWfUyEA5zGhBNYyBeqGZeSXSFsAD
Gh6GB3A1b92v12T+Cs4caHO8Jo9EdI3ZF5dlkXUfmBsTYBJ6IkX3zrGWolc0UQeAHdMEds6r+8bM
Cp/5gzKH7MPBtTo17O9cXxb44lWWiuAfxIFBeXb0PdqrAY5FC/xhml76wvIPBSUXaZ+HFujEtxz7
l16Vu/DYsIUzmPog4/f19dFNsVuVfQF6TsGI3MnyDRzp6wI07qwguzAK/yzSWbEro2dtqz6WFbxZ
fNhKtmMByq100xliD2Blxq2nAz+nQaWJU7RYbohNxxPvrV55bPZaAyVcH1isPIE2ge4TwwHkGZ7H
DzwUYIcUHkf8PxB8iTWEgGCMX2CffAbPiEiVpPEXofRyBErmNkPPs9UHHTjLTy5WH0A6NoC9C5pM
AGriNYNASKBoOMDj87/Irq5HD2onMQbCZBj9zzz8sWvH2caItb52tb+Qz0TLi8nnOjRHmJbQkG6f
KSHb+9x02jgLQp+j5/j06W5dIZ6NuEvcm06oINVI/+jiF7AXcRfcXSfcX+Duw1poiY1+RpnQsduK
30KblpE5LU1xP0ZHJwTc+oIBAww7Ob0jfJVGDDYrGcR+56PKQA8LsB2IFUa9AJf622/b1Zz6wJ4+
jJChvnYHnbGq2eZihYgp9JVxF7FTWx1xUbEuwyjmMh53tidr3UW/qouLm39jYA6RpmMTe7VYi5la
A2PPQDN88CMYtpkx4cm6qyIUN+MUbO6m3BQxUv7VFK+2bmdJac8kxr12cU3rFTHLPSMhQbGVVBYk
SG6fKU8LAiM0NbS3FMf0LiQrl0gZAbva6Ri9vpaw2RgImuMzMYGDa1BuvvPUfWGQ9kbrqXZN79kG
/nWZ8VU1yrFLuQ8uI8jXTPIvDqOcVncNi4LH08ZKCButAlWPCiYRhbZCLkoQ/C+PsS97nIdnpwIx
lHApGaG3usYi27RRQMFSjYX0Mq3yZL+P5s70mETUOJCz1cjnAM+hpQ2SU7VP2BZqXaRHkjbbjUUh
YpW0XVHr5jSL1c1jyCR4PQBBAbCsHV7nTM2mzOx7rb2KjxJdH875k2VqbDqrpFgJeNXNURlpE9iV
v8oi1ThLz+carZ8uVverwkcO1uckOjN03Hfs64K49lpkvZ8pEYg4VKOWjWzrjoDFzvty2K0a45wx
xrt7nj5pBNNv4TW2bJISY3LZrqkNIdBwG/pf03p3aKwKl6NzKIHD7X6TDB7kz/rQoOBdLHSEgk7u
msOb51e9l6/gbvF2zCp4nD3Oq3L7WxIyf9ro83RQDs5Jmo4KBBUCYwfUPe+n4VVAL1++kbotFPbI
8um64kidw0hDmgLYL5n24Ze0Zm3CKEMlJuOLOwDUHLCI/UKGfX8/vDF2sVT2waGOqiN3ylDtNd4q
eMZsUDxu0ZZGkQa3RACGuY015PnkkKXqKDhtLl9Gni6GKlOm/xrx7Qn4CUgntxPW1mdcrwDLl8zE
ZwXrq5zp9Lq9tAuXAH3IFnsFyuq2kyJk/iudF/+/guamTaJLOUK2igAb2jQcpYA6MUtlIkgAusHe
HRY3G2RztfnsCzDBzDPhue750oOQVXYR0RXtPs63glgGNgelPXSDWk4bxhGcFE6zEBN0zCLK4XWJ
J8QckKuot4t12NDcftcir0g9u3tHv/FPwxO5nNUorvDcw0/YPj5nd4qAaoQw8p8/D7A/DmpAYISJ
QoXFhrADSQDzEgO9DzBDwFTgLlJHgK5EnAZDAlYYWr7QTGD2Wi0GSnPY2jnS2raGceC+Q8/poE9L
FBEnel9l9HgEcYafAhNQWimzGtExiunSa51cbjkrrf7ZzadtQNm+hI3nEJEVNPnaqGpnR4pf3FP7
HYpJVNJ7xriMLrQuCVdtuJLppoOAEfvj5KP2yxp101G1AZRRgbMcIm/4nSC1dBHR1sMLocZVldQg
xfLJ+wlRXHnbwsLdiJMGm//af0SA8DozRcXL6QN/jm17t/UliGb1jBQnjEm3oh22dpqcxvuKzsTo
O89cJMYTNjl+dg5Pfdo1k88eK8YS1DCdrwfUHwXSZBros0+s28ac7DxC2HR8d877KzSgF6POPaJu
J0eAcuWTXONvOukFmgVHCcrT7BkAUq45dnnJUYfNzpDZxoDMRB4yDe7xd4fP8UDDQRsSzLaNnBsc
ft3NB0pQwxDBJSVQ0NBq2OUh6173oPAMIOr9Fm+cgRsXIyHdwTdxdo8R2ATPk6SMkaqACDrkBoDB
C07uPer0VOR80w00pSty0fggj0FYe3DcgPVZBogQnIa3Df5qv3eU6RChiIgxo7kv+R3Tl+CMmuK2
4zDm18d8YfgWTA3ocbhBOm0vJKfwbbSKwWtfUb/8RQaDh+j9SFKeQBFRLKj91vK2VeFQ4so+Jfeh
o6qWaBhT/JJ5A47l5Eoffo2CUwYrxSG6tP3TXkV8ml0gB7AOwe/tkxO2KTIYVMOJcD4Mm/ky0mwE
0TLg70/yZ/TLmMQVcPQ475Q+cfNdOxc9MfcANe18deFWlQH4Cuwi9e6Vpbai+X6bv7xXbMAMNeMy
+mCrieVxxIE3MseXTXP4Wjxm366+NN1790n6R8JEYtAZfmLuFxyxLuVELx11/BN9PjQGwhSB2t0b
w3slKLrX7nrSxKLKMsHvB68tSIc+kRUBgx0IUEcZPRE3HLzwisVcIcDlN6hm+tEEIPqiYH/26FDQ
Bv9hPyBKcI3eC5VPzioCGwpEXbgoZFPwejSaakg1O1mijIrgPifHUbpGUCdZt1qdEdxtcre67eVX
tIrbHATWedlYSHWWk0oB/zWCDHJRDsZ9yrG5XkID+iGm4FQDc3Xf1IvT7AEF2dX3posIDYnV5XBu
RwJtR9xo3oQ5hbHidpLB5bQy2gIZtZiVMeW/DVvzD7KaGOxUPPGW1maSrThLAchhSImpEuPGdVwu
sbwqtunUxIqAwaGf7mRKVca30Fx9uVRxyXQG+T4wLWunoIpo23AMeK3CUDCCx4qidnVZfTjqyaDF
auiEMbnTprSlpWkRWEwQ42uPi5drqD2vyZJAAwG1j4GWsrAUejXUq3VpvT52SimBJnQnUJq9t4Kq
K8Dra6B9ux8mLN8u+YwCjQocTzGsUV2ekOPSjXfuLxft9Uqq1wCJDEmj18kHLSdBYKEu8trnAyFq
WZw8KuGM5OjjAI1FwBqwZ9O+ggJDuErULVc/JA1MkF9vDP8ILlSVEUtU4Nyr/ugAyx2+O3ZoQP2z
BN3gTHRW+k9uw2dy34s364qNrl1WfwL6ZGq6L8HhN1DG3ZYDEvZNZtnttn10DT7O6r7noCcQMQBE
nQ8xqICQJCjCjG2JrMUA6iuvmT7t4jPRp311xk0GG2HQKyJFjt5ljFj684eGsInp/C6dcai3VzdI
gpygSDItkA470r7pLlpGwF5feRdWgJWNOErouDaTPgEVDGaCKgq3YXuHYrK9jQBM9omKCD9b5Qhr
q2DbAjn+pgP9tFdglFfnEJAoWhPVCLwJ8FcMmOGGYbokOHwhr8JJ4EKYlPsMdIQ/t73yXnUlrG6g
w5ob1BLITm0Tg4q72wFAotm5yivmNMNXPSTFOoekbF3qT43jobYXUEHRIuh2pjOUH14halkcsF2w
ZSbrCvTZIgFt2X3DUSJVmRFYfn0h84NLRXICcDGJ++y9QePqGfVbW3CR8Bm6iOvQChCJrfqo+iDs
kL2iZ3gmyRrcNsaCtSkESm6Dc+uBakbX84awAKiTP98KQiVCKX1ygw6GLBYLD27ul97WGfgHfaw7
5wIvhJ+C4z4zOKYXdyQJZKXxLDJxgDpiCuSvfVxxexj1QRNmt8pFyoJVgmyopGkEQDhGM54aVD7W
GOVMYNSvUJ99zcCji8JY27ttEp4L8weAz0FnhaTGzIjPNuagLAAlrH3EWYodK+U/ls6zSVFtC8O/
iCoREPlKDuasX6g2ggJKUMRff58959apmukzM91t4w5rvesNb2E8Bc99KrwWmB6swALUod3hsA++
NGCGZWyJ2BBSHE6uJ2AXbt44yO3FAEnObJHIdyq2nElIOEW+EzqdtYDVZMkm40Y24w21XFpGfUfX
nATeVt9jEkUHZWVgLWw09uq3HDcv9FXG30/ktGNiwEGPXftfq+GxUP5BoRfm2btIr72eLpSl+lJF
ttdNqx5Em9d4EGPlkSULpHOVq+j+20lLq99hFU3I+WCcYFdJDaYzDyiMP4xkW7u89sGzcHvQzsxy
F4MYe8c7HN0Nq4e3Q91k58/IOB1IakduYUscy8U/+4gneCVtOiKMdzgnnpxPwYILZS9NV3AkxJSB
pRVhp3cA2YZ9JR9Xx4MrTp9Yi4B+ND4uRsBEb3Hk8CbZCnsIh46N/egJ4QhVDMcBCi0LpqqLTnq8
ExY/dKWYi/3jw5LvxVsGQtxZkXuEygobWpDp2Qvp0NpRGrObBjjsHsli95CD4Gz/gxpPTYf0Gkpn
zmriYCg7E03Xjxd0OFASHKvgIM7DhMNx1z58cOgPlDp3XO3E3hjj2CVUrVwxh5Xmw3pmMKIKTJUN
fXxkIa8yXnN1C5KsC8f1ty3Xq26tEAeGsFR2BPlaJMEdvigdkjNlxxe/Q8S0t2jaf5hHqsHeGIR+
csBfaCe2Fy5pFG0RPhflhbQ3MM47VnMifK2An98Ehy+1oDVlWCrEeSK5ZnXkJy8t1q5YOSwzg5Ps
s5wKv+Kkxks4nxzomg6GySFb/pFSr9jyCo8P296xGGLnvOGR0EMRsY2/jITJmfUShoUco9+TsAiC
hkSJI1BQALMSJV22h+vKRctEotqnutWjv1CEmptLhnsNZjX6NWKDbM40xeAd4GtzxnxOtPlC/Qgt
+E8Muu4rXhvcYJCTnjMIdfNZ8yM8Nzr+D7Cd7yuxE77/7I3xOeOyQczpEqcyj51ICaAtDeao2HFs
E0QBnk2COZ2ASFL2k7ge2WoA0BNooqrLTFtcd3E9ejzC+HVqP/AM1M+/zPstqLw/j7pFNE+xqxwz
WQD7F1KMMTUhFV9EY4WJ9xK7U8YQ1/P5ZUccjlNYOMKxZqwt+fXfOBWxEE28SCXAX8s9UGizmnbV
id57h1efPcas5FZZY+LYaf7qpyOvClc7YsfwgciDqRaoUdBy1DTfY4wU//yhZkaMiUdXefmnOydh
EHk1B7gWdSyh50GnBOA4J0VhmU3Lr0WCgYF0g7tfd9IL4m6Iu9WCK83QnCwbfTQ0N208Qb7De0KP
ZwiZLKcwmi5WcEBpHJHrSXuPuIg9Mi0nSHv4HjNU0htuYSQwC8GwnxwBRliD61VpVdNqCFLCYUjV
14qaSZvo9Sx5nynVFsM9SaJb1I6/UDr2Mge1uCIWqc6Br2xXj7V36S1PyhyyVBBz7JktnQlUIA5a
aKLK4X7UwNE0BnTZMd+pDFKx8LUfhleJ+bER/qU9lw/2oy0ibRfrA8TA2AOINW2r+GgFMEnIihV6
FkpvjP7P2IiU3qewztgPYR9AjjXm4CUXLnBqinU7b/3zmhPdJRwoDjTWX5U2y+WBA+tAZsAwfEvl
uj/cCXmH9Z1wdiUnGtjvmQJPd2lhU8aK3fb3GH25zdkYr9o+gJ1xZkHU1Oia1d54rBIA9CTBBnAd
xEBx8BAIdtiicyALV25v9SJ/DQr6IwIxO8RzcdCNO/w2YIQwCiRLk6XTrldcVAniQDMBfLSkxeVe
W3Hq5T0SIri6kCMINQKEZlglPz8n2urBNfdyJY055HeVnRXSInubA5c/KmyhpL75w2vqQ6sHhcMy
q28JEwQRccK+h79iQMtxaJ2PYg5UWrDlmXFyk75cPHKeawBGCAjLHBcAhpQimc2l1qeRe4a5r5EO
KubRP2JvqSEfh9dUeC0uPqwQYA2Hv59UM1AP4BJaosMgRDSB2JqXxrtn7qJoLuha0VmeiQqVTYpT
ToDNz+AsobqYuphSwnVYGDWkwxgWKOYdAbgNA9h6XntTjDSNrRiH0jnX+DBQUM+Il8O0Em0IoWfO
ayWmJMdqedzZkS94USK/CYuodJLMXqPdAKnUt3NpA3/u6+bZwtCRyfyfOCBFcbjCq+M1Ir2LvxD/
hje5GvFREbSyR+0hkhyeG+IyrtLyn1Uddf9V9X5u+tcAj7v8AqJCR4dwBsIdLqN9MR/gsslwuBdJ
qtHYtxkZRgjDXPgLJU8e1yDXtRlg4qvm42uH8Yj439jy3UgcURRi/MY1JRxP4qE1pWzlXeUIGFPT
gyQLeghqE2zhxjh8utgh8llR7diuZAkXE6orYTB5mGJytloEC9268JYPEDlcLsFqNcbmUXBD4UOA
9VEqcUnz9lLo3phIgo0IZs8JlS2+FmS8vNhgOxgxzOgHU+gTTHj0+Td3FC/ZKJSYAVqDQF3KXuE3
OYN9imnk0QTZ6gsoWhyI+JmqDL3RDQmttxgxfkTsTFKyepmFk7dpXoYrA992cuugRydX4y9vYQLw
FQD0WJYH6P/FUphdCIT8qETVUhAlXkuRlcrNTCUD4FdQ/mN0yEn1G9IBPwW1yupfAK+A8wEBBc/S
VU3PC6gO0aoxjuervtx6LB/Rx2Zo6bHl24qOtJ4ncHrPgKP0kFAtLFzA7IjlKlIHhPeZfY028FhM
lD23uXk/LnjukLIi102ti/Au+LEMXToWVm6E041LHbQwHeL1CLwUqTcPj86sOkJeiNKDDgeqdNRL
tSfTAFAdTI1mi2PpBjLJYJOFaPf+ckSR3VrMldN1drfUngsVoufkqo2+46SCUdK1uThaJDCSTAZN
rthhwjq5ytymYukfXHTw+e5jwfm9D+Fl6JyFoD64rPiG983tHzTerobWgxP2KM2tkaKZr9yrJVob
q4cEyyGXUDDTjdyHrH5eCEm9I0bVZK26H+BwbsAzs2SGFq/uP771/q9k9NpMJi9own9Qppp5n37b
wnTJ6qIa1tuhM5dVaOUzsFRbwbKezYk+gfS9zo2/k6QTSYe4d/QHzj0PLulnfi/81BrEPrQYCLZw
hyl+TJ2jItGoudqx7C9SIEo486evVcJo5Y5c/Uk9X4V7amBp5vSH/s+JpbD6u80QT5RvnoICyXiz
70ZtYKAXga5Wsg0tCe2dp4wfdZi/5iMDLwUgBiteNXxnjNF6+yKq3S2hS0yPbBAfRnaf2OqpMyEV
IKqnBcigGFm2sA7e0fn1WQ2tTekMxxU/pnq4W3dBLhB3HV7Pf+3c8BmxYZhZX28kZVBkCU/VI43I
k+zOKiAznM4JEQ80NVHh3XKR1yuC6Rc0jiDNwpJix5trajPgKw0q95Hnu1bgt21Hf1YoY/EAyGHB
s2jN+7iOmth/wFk9MyyVVs+ItKFs4EtDYJ4Pt+oTjPCN329JV/iB3zIQLdDQMzBYmEKo/Mf5jPdq
S0W9usdcHmitYfr6755Pq9JHcUSZ26Dt+jfYwIiiZrQEqvZFGWY9UREi2MOJubGL+xHhS+ZkjVcy
iXtefwChKb27KCxpQY9EXAee5jyLqZQ5JzwLaD5um+EH0XBfdbWpjhK7H0rpOmnC7v2XBLhmpfTJ
cYlxC8fcy/ygfN0jEYGLBJkNr37V/3o/EsMfLl771tBVYOU+RXaGn29K4ENhdPy1743To39u/9R+
qDAKhBGu233EY4XXKCORE8gbzVBqGBjlPI2XuDVNmHkBxdyaI9fP7Wc9cDkiRxF2EyaLj4N2qqBe
IQQjElKFbCAQcZrCIoAW1hq8/TfC6Sxp2UKwMPK+W9W7Xuz0+E41cSOQjO7brMGoMK+PvXp0J8Yk
v8p1eKuP5VXtYLU8+45Uy4ws/JQZNHzV28eVSsNuOFqygoYE6kGDW+RzpbO3h2VqPZ4b1lyf3FPE
U4+m8e5K5vZ6c9nAAoClQskiVwAyMTr076SID83DfaaBBqImL8Xf3rvZt3k5OX71Twy++uXHHlaI
8ZJZzb2gx6fBupYxO7+tq3egxSct0Z2vRO/Rn6jtSL6dfvqX1DIQ4xypWApVrYYhJ8GvZyKTetog
kAmo+HTAFn2tGWlFz+UrAAT3p1q2ePIOZckGRLeUdoPe+sfV1MId1xIXcTjNpdR6w9qcRw2TaUxC
PuD9b5//0dvwTeGQrD7NPktO6QtBN363ahXl5TKjx0pfuFYokw/6yQp0Q2I2voj70+Tjtw2Dky9H
Jfkkb7dFSmY+7iGxm6XqGiXXeMuLxTGKAoT5Ju0VY40BpDv7QxtHHA5IsSjpOVkthPlYzisjTMGE
s1/gpRagbliPJjGjOmu424soWoKUuRYXNBfNjKIcn5iBmTAqLieoGzdaDmlMXYMVE5LGQI4qnxKb
2kk6Da78INAYdhqOE5zWlHdWicV6x8w9oUw+SAtQYFF+wpCBHQBRofTiDhFLIdocsjRJaRrJ3eJ9
4+a47Yepp3An90m/7I4/yg0ZViKjn0TxXxTI7dfrPr5ETzrm9+rGWAwWnD5qMejmqGaqWn58Y4Aa
P9kwZ+1kHNz6vv74wXLszR5SoKLjRwOQB3GCXRTcr37QrzhGvotXb1UW618eVFr4e3O2MLGKrXs9
Saqoguxl2Pz6S7ZFxKKTnk4repG37uiMRq0+5L+BcwPjqMytnl2zFsUMCWtMBVwl90iNMEA94vFb
P/7CbveLndyAN8D7eVLo2m76WrVL+J133IytMlu8mr/P45paLWqbevKQ3UfxF0PrUM0f0eCFnz39
luhrXKv8Bo7eNxySdQzCbAxdHTK4Z0zoBh4WZib6RGJQGKcz5tKX/Omq8EGgiMVc9m+0ebKjNlPJ
YorFF1jLmgc56xFSseClc3cF95HhwDZgbBffPWoZais6Pnn7RFUlrA9vBLwjabeRzKuhdDoIQzbw
F2xocw8DqAYVk2UwR6bitL8LZhG83xALZOsXW+iIkPm/ohrxPysTE3I6iC8vm/zjrYTELTdQ082Z
426NcfmaKxzhUFFHt9n+jzRy0Z93qOghdK33o8cIGU3pboeyOSsVqkwr4Sgd+J70h4KmQXkn0nwq
vpaHG36JT3a44yhNJwd6gcD7MitkeAznCKIudYmN6AztL6V3Zn9hIiNNMIBj6T4XezwNvpo5ykpr
OzCpXmV7+y9QUs8vlLIz9u4CB/In+w3PnCIaiRccNpYPKZAEB25sC43ZP68tITfytiJaecsra6kh
ewFOPAT7Xbgk/VmyKRhLCe55WLpQG/3Z10wvcHZPoJT2qIeHxWGfTLKez6czRwbsUt0GgJQEdr/g
DNUtueecoNOORiZTmsDTAf6BYg81jfHQ2m87JnBDVEE96OnbvmzHoJS6NesFdE59ptwIJSzh1uYg
vNigc5PD0VYZe94XhkmpQeb/RosLBYqHEdrlySC9IJN8Jns/az/BM220h4rblvaHtO3JjM8CmFAw
09nZFD1UFH1+becExAV2pCwHa/xxT5tbgrsEskFOE4T89DYvTkJOm/6V2TtWmESJggKCJbLdAmGW
THayvVOIXE7RveprxlyC600bxq0STYWfMR2DD+eJtSH6y1XO6USZJQQCL0KFzD6YudlfcVexXwAw
nlazlVlaQ1cIl2+SScn12n7xrUQsZzE5wwgBiAGHPprembBFuFsNGXiapcQjQ9m1ulcMuGCtr261
CLeXIxbWR3OzArFQ50rQx6kBUPBBIx09quD1nJXErz6rXctRMXiuYv/OEimD4fLFgFLFWALcTZqp
uv/S3Ncg0qDKEGuWuXl/M6hD+e6zTgkg+O3vaZDej1DiaghCyqzfiy6Y32I7N3JM/LBBZm13oTeX
kxAfZLBJKZvB4RjYjG/66PY43uuIwzYdQ3egs+runmpsVET2CDjWDMB+7FLmsfnYgCZql72d/rl+
sBu44cEGU9cxyHJP9n1jQ9tHtQoHNUg7Dy5MR8Y93f2dlqpune9vhOHN11KIuISiQhyPhfsD5hBc
GmJay6X0nkhOXzJ54BwQvMAKwU0Fvjj/MNp2oHsYQgqBKADxlvm7ZtjkQRMUqUx91+CKGy63NJpM
72B1w6B+wvd+eLyrsH/I0uKdY/CXLElS/WpexnAZXU1m9xD0V7xj1gcy6YCHRZP2btzhzX2D2eEV
LCguydd9Q4eAmwb5I+TPkh398C18wesyDbJ4aAu58njcUHFp/iw6MnytZrduUsmhrCIDIfjSvfRn
szuAJxR9s3cSBxha8FXh89H1tSEy643Q+GXm5zU9DGDNQEg2IedP7/7kcepWdRCbySKZ0DxfB1Ox
NpgpdCBjNBY3BYK6sAvukUeBAARZCADNimmoyMtlqoExxN2afSrr9Bh6Mc5qkG2fjBDxTMHO2lQW
C/fojiHMpkfD5x4W4CklNlxoXI1E4MC19RE0xDaDq30BFzrDtgWINCXHGRGym7b2cCwhQ7l50pLS
Hk9qEQ0AuLRIfW30WT3Y/3TVOhiawIdqRmTvw3tSzKi3vox//mQcSUlggAopP6juEX5e4VuZCRcY
7Hz0wggdR5L/QEwXISZeMWnkgoZY/M/dVrkTJnW3SAuhsQ/ytejv6d9X8IQx1bemIvCV8InwTccG
Cpr5u1JZwY4QCDjUM7TxjkhjA10hH4IZmkDRmRiCZney99BcyMUflfGLzFytqAM6ErDe6Xv8mGOK
xQZ5AJFkjQXTYvhyk2HI9xcKqM8RRipL+gIId7zbmurzslJfj3B6S6Zc8Z/t6nlD1nZ/m3oEBHom
YCKQstXQGD0PQX7hJktR3SOd1me36TnSZsrbvsmmPG6sN2ftFNL8JZcFL75sXYQ6WG90FsYUgBhg
Jg/YAt2B1i4Om6CPYG0mxAU4vWIjsJ7cF1RU4PennIYHgc8XxqJ3J37gxVtkdasQggel+k2Cf6ar
PJ4Mmrc52D7cGh2Eq0qQjJOB9WL8aarqWuZC6h+1txCK4yURTFAHv8wvGke7TypRRdtjK5glEF6p
QeCBDTq0fzTP5h65B8/XMeZ8Rt63h5379zj/aTTY8wTaCD0+nv/WEE01VCYXUVZGQsdwkT7cFOkx
2lfoUbFHJBvyq55DSB4BZJ15Wy6/nzFPzv7cHbyatBmcJ7O/KE6w4RqbOvrGfNdj2s5wUsws3kw0
Wc3SrKoYNfRJRf1OmWgm1JFU5Fjh8OY612fpvLyh4vsVUwNp6BRfy38fbzZ/fbPfXDtbErh+kLAf
9lCFEHKds08wVfKXQ389oIdWMdqx61coQR6zq+do8AzfLwb69LHxJLOWD2ATVhsPtbD6xzvwPupz
NGBoQ/VQuXsfye9ph8dvUVfL9OP260iHKnGfqIbd7/s1wBBdO/0P7QWzaeQKuT8Uo+Z60vzLmYJV
rGa2cVs0NuQ37QkeN3yZdJYxegcQjp9hqi/rJo3UAyxvHc7WB1LJb/at/FQnhEzmxOEu1n39fngi
9taDIRf5cyoyeG6Y1xEy2//YkdiPLNmSCfWHA4diQ5Og8luNS04G9j3NXxKHOg21fqORAe8ceHD5
s76Nwa4Qo5AJkk/Gu+G4swReSTUamNxp231JdeNhqX48kBoqAjkdCjwWt5ixHVXnM8WE0vhn2NMz
V5VGGXIZKiaH8qXaXr4L7zRckmoW7FmBIxRM+pg8xo8zGs2oXEf6GB0SdgjUoNuJg+upMzRHJ33N
jMkaroQQXsjqePCcqvehGRyPsnBdnQaLdH1h/PjBItnTJwuscaYrUdxheRj9J1yTMu6BF/aZ1gjq
4n5/O6OJ2+0ffToyFUQ063nAcUj3tEhYwLxf5va+aWtHhkNt3oKR9/Ivn8j0eAYQtrHdWjTbr+mJ
Yu158kYixPJlOlvhj0taYQ920gzvcjg3mBBKSGL2cojQe+BXzmzVx0ntjRg1Y9kTtTS8QkE0qNZ+
iDhVWHHMpXsBLTpQAe03v1u/U0yQBKy+OPyKGX9PExkcOSpT+lCRckD01oBAWOB0MZT+x5agORgf
hPbAHh5y6jNGGfG8Dwyn8GfM7P7NzwoSRVQLrLmxo95CnkYcsSD2DCzvRIyiDXkTl0O1u+CzZDc5
iyEi7BXa3U+FuAgUiywWJj0wkYfeGFO0IzROIWjlKzKsfTFTrh8+TTI4BQuURt+6MyRC/uPVmIsI
Os6wA5Iai7QX9eELpswN+jXqifvyrC6G1utEiuGGRbxJPKyZ5tHtWPtnA0n9081Td9ljZ7r3y7yM
jBUIx7y10sxkfB6dBxM7UykgzHtpzoWmAITMPIuUH2gZr8A94AzWjHBo5yn3OyrcmkeEbfSOR3vs
hK/f14Z5aL5hjvHnjKtgbuTmhlwVaz7vjnOC4v6zbNrtFNKXfEzBseCl6g3xKhMuicz3SUvY7Srm
Gn5oTVgWkzB355sdjBoY8CAIiumj3WQs5XWNtZ787d8o8BrHcZYcXJGxZFy/uUoBCLo9wYJ/5IxO
Hl4GzC5hlDzDYOHNHD7dMRB9D6bOnx9CQwMrMdUFkOTziJ38i1xDQHLrPl9Wh3YJUdmav/2zMrve
3OXdWTKLlWfIoQg1wnWEK7u1GsVsP0AA0Dr/cVmQAzUjzBtDFBLcfdipk+DS1jOtPylJIAx7adDP
IygG6t3Pr7DFiIuMIxgeXB3Inm8TFU9I63dbqAc5OWjQ+cXJUol58dtJCI514R/BrTFMMfYwiKCb
Huhvj1R+eO3DAB1NWyWc4qAoiHjMmcsheIs0Zc3L+DM8p2wPlnKRLuR4is6AJpklR3zrvLNYh6w/
MqGouLhjXmhf+K9PuJHYN4KbANOIySosg1P2MWFuQHLSXqs7U0h3CPXc/u0Gt3HSbb/3tV7ibv2c
8t4RLaF8mBninFavFxSgKMC0Z9j4v8JP9HmKkI8wMvqVhedRG3NMSPScWp+zjGmtsxAyd6Y3v4/t
cXrpi0FLQUvlgvNsZqvIF10qG4pHZAUMmRmCpIzUhAALIlu+TIBQ4bK6RWLXV9ozvLVgnTe4iIHF
z8k18sjXlKAliTAphqy0DyKtpxPmg4+KSUi+yJX5E84FbCIwHxUjgApiov7GQBXvUmegzsvKKrl7
BptnFzwJj4BcFzzn7Vh4w4YUTgjTUepecN4vnkyELs1wNZypHywTQz2mEjcSsm3Uj6/FCP3JvKhV
u7jtwfOzneSAsf9DdVBOLMCgWi9Bct3ZVFxe25o3jvx3wxyi4LB92mLIoy8uL98x96QztdgACPU7
Pf8CmAUqWW2WBQ2jRj/AUKG/HKClg2ZqbXPAYDTB/1TOj9VfO5rQGrb2friLzXz2F/bM5W3J3l/2
iPdlxnGzSJ9guu9MaCnnQ0YZ7K29EK/n1Mx2wZCx3OyTRXp2Bm5IXWV1hnvtbd/bLsZrGrKPDkHO
vlYPJ3Fa3O5DkbrpLylSYqt/MzdPv/M44vgRRq8TO1Shd2FWYgNVtrhgkeBUXBjeIUzAmJFuzSzd
cCISQYvaRQ3NDxr86T9ron/tZh4OjtVBJFEx4CJo5xh+2MOxywho/ZqDXc+/Q9x0iqe3Lji/zsQt
Pz7wD00rpro248pWsW1x8Lx4MrXpoMe7k/z8pz7NPdG/IrFlJCPZa+08O9xrFMIDuFxOTfuCQeHl
/uBG0+d5X+QIIzbAREOMrJRBBMb5CIc3nEyoXxi83WxP2niexpg6buyvPo+FdXRKW8juQLmzENrG
xYqONKV2Z8lJ1mr6nusu5zQjY3xZkUpF12LdcvJC7vUYMRx2GYwTuDGK3T4ZH/9GrxWMworq3CaA
WwAWHNY/brkx5biQuv3LFWQCweSU0LKcfmLHQSJm7cLMEw7B5FgeGMs5q8T9movU6wWesw/RvS6L
i/8bh8TKwo/wkIWKcXs2hTD8hDiUctozdw/B1BxvOBKTuXuHSRYuK5k0kuc5BwzPhR5tGLxTc/t2
u2kWJccM2jUkC9pWhJo+A04cNgw7RRXo6P5KmCjHgZmVXk2rZ8nf0dBuJeRvzk9nZCgJRzdaORp6
OHHnVCSiC00thlD4jPWYR1nPKDfs36wFkbHn2sc5Pz4b2Hl1NO+2wp2IDajYSyxKfMZ52DngrjIR
/iWwuxvzOhdGLd2/+Cht9dkXuwQHQOT9m2wGc9vaUWUoZaB93aKYNkaIqETBwpahBz2kyOgYqw5g
NegOSIO5eH58dj9OO4LPywWJ0rVe5w6CgIzsMZk/Sk0hYlXgfTYrkTtBQB9dqHNIfUAA3CMxBq43
dKR9CEY7EbIx+8LdRwXkH/lXFZy+RrG+jadgnlRTQ4EfmfIMgFdmSyWHtuSe4zKcQ2TojzePDTXU
tYfnLjSBMwD8IaVQYYNa4kXHUMnrrdx3+g9kbAiZkOySlsNLsX5VOP2uEE87mJHKYo2JfHiKdkYD
Yg5AzbTkCyC+F8ejiIwAmlzVc4WnwAQcplJqoiE7wDdhPHw+KKN6ruKYSoWFKzLxV4ON6J0Fewf4
R1hOQD0XJCO7FjH28De59wnj5ZpiZnvn2+DtYUIIO/I9Xy5KqOhAQSXCbxwqyE4U5qn4+k/Fm3Y8
xl4PtZd22g3e63/E0MMB3iG7Tri1XFLPmzWhZ14gJ6yO8BeKEemyGJS6KxSv6NuPU4WhA+kVVDmk
XgTxPpi2E+zH4XX+zCmVIzSHIAeKshZYgGMc3jDkL+zPbErFRUwm+4W9tQIfNQAjaMp/dupIJSYn
OT9ZzVWCH8TDmcJ0VFzmptzcYuTvQFkpBfvpOZ++9iBFGKUK78cULAUa5nrqGjtI2QLzOBT75vz8
CQJ4zwEdE3VWch5P1TX4lg3bqWOCLlzyV78tSZtolHwJNZNTL3BXtRjIAn4WTBGcSsw8sdCmeH7q
dov2YAdphL5V8A/7Y6ZO2W7Tp8DQTpigboQlvFB38ZeUBu/JtMFe3lYHUJxi7mCUQoRCwxF+TFgs
4i6GnSgIHtgOkyXLekwnlD9f3UdP1Hi9ULDxqj4aJ0SZr9pvmaQhUoJAgtqEXoDBGAIopkEoR8T0
CbBnAlY6K7Hle8Jcc3EemZLG4DL1EVtw+vlArCKd4MIGYUgwBQt4wMV4wAtKnd7LxS4HPxnxSIWr
LhTJQwppTQiCwC1yllHsMSmGwv2kn+YZ/Ask0sw4936dC070929YxrBZ2Daf//8yFSivIoWBmdk/
IhbUaKJlQW9YYFN+P/BFkaDhgEvXQJGiQHxP2SKFDdb8c9nUdhzPKM8f/m4nPYS9ARFpAeW4KNWp
hHhuA96CLA4/boI1dkoHLDAkAbs8F9wR/1j3UMej0nl2Vn6FllOzDQzQEhSTb84bwa/8Cn27yH7F
8RUm5LiRbdpqfbmBrcYVppi37b+3FY+HYKFhQHb8zuCK9yllxZ+PYaaj4fp7EV/T8X7Ec3fcepTJ
JsA6PzgyyQOzXD4ULFDIjNfz/E2YToW1NuZYp4gaIOp6TtthctCUVP7G6izm+lEB/6tnMvMso/Nb
JC9HBtRun+l+OMcwy9aEDzf6QeNlXnuRH2123GWUtD/37rxIlrymUyE+tt7iU25+vLi+1kt4G5lD
qVCEWWf/blaBQ5r7N3ml1qQk0H3oh4OXHUdrIywme+73Ia0thmt7Q/ZAf+FYDN+MiQbMbUQvDUvl
qdIk9057JiPO9kk16o7U3X7SG4GM8f3qnnkWrOMvDiVWhU4KFJmdZvaAh0T6SDzxl/HLSacJh/Q0
TM+TNnH+CoeTGz1/gsuZNwDctYvxcxneDTucUIHRJmWduYXYtMXzzcQ+9jx7u3u8BXC+Kpww5OnQ
gUQRTNBstKnDgTNfJnN/w6z3bi3xJWhtC6PB+flLkdVw9gCr3rH0hJU/Xt6jbjRhfNT54RouoYk7
nrjC68SZQDogqVNZAycJf8TCMkSi930uza6xbiJ/KCn1iq+H7DoqxtebfVZpVfAasc5LaeaTW13s
Nr99dEckppnyCWU6BA2aZK+1OjkEzXmZwDapKuwoChdtrH8mXLYYt4wlzNo3giudDr0wCiubVTK8
042iE386hWrfjujSjnR0SFbrLcbjEDWA3r14AoZcjQHi5rTUGhhyieJEeEJeH/aV5+ye9fP5TBmL
f2ECu2ed+HQEQumJMcDE6ZkWP1/u8uO0vAYFfIsvDCvp4bO2YYm/Q3/+veDLTktu0ZCuge4Wk7+l
ZKNEEfneOHADINOU2YMJ7egce0vh8EQYjhX6Vy2gFFi/1i+rD+75Lkww0uf+Zv0h16ZpnpTukndq
I/dcmv/r/O5gd2Q1f5Pwe5i8cXdb4of0sPAwAbjj6L5AEDVvJ3g8vIMCKpTHYDDJYi9vmr/qL/k5
78SeWE7jLVPwn5+9TMxhNNHD8OmucSqhOd50OdR7WtHnxljCy5f8xDtnY5/HxXrGwcF5C3z8sZ2z
MZev8RyGq6FZb6bCq8TTlZlmx0CViKfpPKP5gHKOg9p+f0e9x67X2VU6U4Tml6JXDsEWjIEfj0vG
LCYck0M2A1WjWM0XyfkwTSPMltc5ttnc9NXyqFD6HLhfyFSAc6BmpAJxckHrmd+DxkWpGtdmBP3F
VONZ+fBpepGImnTqtMuk2fJ2IJb6pzCn3d8MDwOUczdHJL7xrzaA7EBUoPPci4hdalMe/btFxxDa
P8IiBS0EYI2gEElTUBxh49R6vTVAXDmpap8mmtg9yqMmlMCaJodP0IeDzKG7201hd3MKMk+jpyJf
1SKtU4LyIng2JFFg9awHmGAgf6mgu8YD8ygzxSZ7k1ucu1SYjXz4SkcyanAx2IqR+UqhWbIQLFkJ
zCBoeqTIYf7E686o/KzDmx6ocCBb0en2lRXKXl4VHCzoo7oN53hMYUmXUWARCDBhYvgEFPXArxIG
eWWD24TW8G1NoFSwrNslK+XamvTWCloEGhPGG2i0goUbQG6luBhnQaTLJrC2NO0PSW9XkA3lU/ju
kpub/AQPht90IMN/yATOBu4hpVCECGLKgsifkf03rZbfiCEhNkE0ATDjqPRgv0D9btftGxzfecMg
dORteWGAl3sdPVTOmOPfuAmmtBPAVgZQxL7CYjqGP8XL95g7n+7iXzeKv6D1OjJ6qtey+RlQ1bgk
KOLm9zCnXxT0WB0kwmr8DlURSDqYUnYoOxvIpgs3yrLBdYZMioz6nDIdxYkzfjx85SQPPaBuQkhu
fp/qO8o1irs3GGXpXFZw7ePg0scEpR0NV4Tg2L0P4Sk+mnTzWVin4RmPErIJFoschjvLGc0mVxtc
SGjiApKj24NH1qI99a/VmCApO4UquaVrXhDvrZjnSG6tuf4O1M4G1dcwX+HWlFiH9pGV8Fn2vlT3
6ICPLRtrUDiy0Lp9KI/sZMZokDLlLS7vscBMWfgNal38JxwkBu3idYQlkEU3yU1E4jqRQVj03GBa
u4vcCy7QK8hA7MFHXcB6AxXx3NXx6FKdSKMz16/wPwJqY5f6HMFcZlfxws9fqOg2XorB4kFbSce3
gpSKtkecFlyTPAKyt8Flz4OFplnnszo5d0oA14KOefqBtSdY8dUe+nVNBd0+8J74UevhbYBNPgze
3IKxIrrsbn+C7AK5n9eejuGytNZqgYTzSx/BL4IKTvGPg1ESEEUo73maQp3BccUFrnLHieitM3hn
OxdhGmN7OsVRfmW4x++IlwEFBUTyewzy8EWF8C+FDvWcZlOj+EPEFePE4UN4cvYZ6zpz3S9E2qWY
E10bKIwonXxFta9LqhScXWABQypd9vyemds30pRx7u04vigAoDd+Cpq9mpaf7lH0SmwIrItKkfAX
cf9w/mdOqPyhfjXDp2QvX6jqwBssIb0ZFEHm8XMI9kMbYtNgFvQgjT2vGju7e+iuQCyZuYxxC3mE
6Z98cyJ8MsAJ1ZBXtTJMTbEUCviOpWP07SowCEbbvSGxj5B18m8IDWIPM/kRJE6O83c8A56r+QDp
gzmO54aZvoGF4QWr1zTbvn9TWJji+AaMAJK4pwzaMH6mZsbxegLb780M04wTN5P82n8zJbU7LINw
zfDLziLgunQVIsgrtBDdrkd+/NstsS9tbGTa1dfLtTG5afPEgYB1c/lX1DfdMpwXohaQRhvJp0H5
jMY7PvClfWeGzYKpmTEy7GX15RbtRdz5fjF0yKqy/TmnGZqD6U7UxVH8P5bOa0lxZYmiX0QERiB4
rZJ3yOBfCEwjCSdAGMHX31VzbkycMWemaZBKVZk7t0mT+sPi071sjRgCrGqKJewEcl6M8O6vtMCx
MP0aYa1Wy2z4sF/vSIXAEXjO9R83vCF0GmIzdK5KDXyRJjusO+WLVs4Xp6XSYnRgq1XQrLCN3r/e
dgn+WsofjcsN+w/5w+/1hw+HGB3wiXrbOk65hAGd5z+zyK17aQxU9Qam3vOWIx2z2KhjXs0ppRsG
1vwGRJDpW2Eun7OIhu4i8F7HXAXlPZNR5YZ85sFO6fshLsU2i9Z/eGRVUEr0Gug0OBH35NR7JpG5
HsNg6iR2sCQWYPoLoYEszWDdWExcrydckZWT+z9itl7t318BxVuZK/4+BvwkKFRwFshE3jXJbr6s
CyMY3pLnhYMBWOlhzB84yVZ/EGon0aYvN9p62pzcj9FiJITvbvTVZAsqxuWCsWOHecoBItMI60XR
K2RgemcTl101ix2pHHn1waW5nAe2TShXmO5y2152XzII7Pnf31BJDWw+Gt7gk5G9POPgav6rwtZi
c3Qgocqp2Up+MiABOKNU6jACZhtjs8C0m/Gn4y0p2e69INiUSwU8to2o2wvaoIb8gD8rysmyMX93
GR31RUQhp6yzMq+Lpe30FbMvMMXGYdjYPARmlub8Bgc9ks556mjOeTW9UP//5GO2WS/0wyZDf5F5
XpTH2DpqWWAqyM6RiU8V5CfJtEP5bjL1Y05XMP01TPoGKkcAkbF3MSIzuC+IkHCDwSKabpxWnE09
LikLUcI4C0xedfnDoRgw+Me1NaOpzNZRpr40CFQQZgDTbVljni8vhkLVtADTclsTMazyuBfaZvTq
Gst5lxFjw929sM+GgyWEHtruhp/6/pimXfmTNPvt5IXhjDwuFGCDPDNWJxHxtToKXGvVx40lJhZt
UivTIdDUTnqC66K8IiHXv6wu84WOoe3AyI+M1vFpjsqeiEbtVVXYt/Qb1Huk+t8QT1Dmpzw9BnxP
2i9GJQZ7zgKgOMVz9CKi4aLNqQnmnb8ReVH/38S04GawUANgTFG0x70DYdC9Wc8z49F0Pl+WE2h1
hSTtkgkX+/L4mBxmhAItuh4ug7Kz3HP7Mm6FsNs4R0xtsby4qAlSr7HVKWCoYdNs8Q9R85+Wqrqu
MIwYqfYky0r6VMpG1thyObLNb6DmwlAD87gxv2hJzdvQ+LeO7jjchtnJ6Ap6xADZsM/Zx6VvEY70
g+EpIslp4nAC0BfROzlSempx8Axz9OzfH7nPLeMm2caCZay8ZM9bwlEVaScAH92wlIX5Yt6LZyqM
HPxHA2Wgz/bj0Rfe+d8wDHfDtwwaLzCPbYcec+pdZctl263uxsa7RRt2LtVE8l8TTXm07l0DzQRm
DKjcDs9eEt1wYxGMGr4QibO43bJ6Ha8HzW9ArircbdB5hCHi/AvXzm4wAQVmbqyIYtgvw0biuO9H
vHf48QHkxzV37wlnTDJgI7BOVHG0nPNAXeLhog9SyNLB4XMUcpfND6S9UQg9P1aB77xGIKJccqgy
X5DDUsgoIFXBBSQU/I3JZ+pCsAwE3xI4zWcYST6j+k38jXekmSrmaEIvRYOv+jWmmhCvYIzCxsrD
lHDB15QUnViYUuNOYPBKFfND6DNJT1MNCYLY/UmeIOlljzCjV+SWm0SzUC6+Wu6X6n5ojcDB4H0R
nGhcwvJkXviz7MY7e+3YRGGQMbTQq9juJXMyEdMBGkeu1SBO4bmdX3/Dm0hVKQzEC4qPGZF0S+Le
TyK2B/GFyGjQsz9tPwz+sIPs0gIy5XJ+oNV2+6MUdG0oLgQQbE8YhjHsoqL6J7saEIsMppVDXvXQ
wFzJXuR3bw2L2iHFhziSL/EjoJTxySjsVhM8TmtvrsGYt03u/W75wR5EV5m0VfCGCXeygga+RIEC
mmX8Y1eMntEGqcoCX1e1o77zEIXm8BicZwPMmPuQzOdk/rAeBwxg7jA7hM02znmFXIHahT2v/8DU
tSpuEhovtrFBi7G9gN6hCOpXYQ5avNnmsX3LMhgE+Cif1xIyxfw8A/pb6bKd5YDb6bfHTldOqX9Z
Wf+Axq+SqXHVVLym5kIi/PF8dJnC9eDxFt2Ex/oFrGuMkE93jXx5yf0f4NE3a12MzVROeUcqUeXr
F6uSxg++N907gBjjD5cJ/Eh65eKWgBOBMWx+M5Ci5Yu/YIF7eUd4Dy+6ElBR2JvK8ErrlEEO0MTa
bO2JrjDeH/EAq5FntCLWVxd7dLEtoz+hSqco54R8O6X14ahIWnTmqMV9uERAA22jv+lw8NaThqPn
x7S9XeCSi7hqdPKgszwPwd1oZzb0n5G8Km3VdU5gsKEBzxj9dLf7RayrJ1Q9VxvXCwqFCGo04nvw
RMYj6dUR85Mr1NCxzy0rTo6qGjDeBYIXdwZIMKXsGsmHjhnZOIYlq/iz3TiFCaybcW0glBhkNSBm
I/tfOV9+GeX1WjEPOJaBlQ+Sc5p0PHJekC6XuT3v9MWIybOiGij6MKPQ091gENg6MB4c1oZ3rOwb
aj5sXlF8VV9CNH61hfgKb/3+T/Y4G+S7whDU0Gnk2kaJpyFCD6LSZBN51zQiOVhc+u6Naj9X1zHL
NpDSPIIBSOmIqjfbx+YHMHO4b9Um/DMpv3SGP4kHN2EQnf8yj0pCP3BGHX9mw1DVWg560uQ4x2Tk
NPbgplGfUugTlFLxHWAH2c7Z2VzJA/GkFgzVeDZrP+klnBOG3lX6aLCekgp3yq0EJ8Cr7CC2U0HC
PfrHz+R0UzBQ4XGZv4R60OVzJNAfgFeZWPJB7Vv4e8Vk23fTGbO10zE5wbO/nbFuzBU290HDIDug
d8/GOn3p8bshPlhC72GHNWvb0K96GE7agDDL5AQiZjcfTFIXkEDIMmtMH0hlrdElKCV8x51p6b72
mBwQjiheno5Vh2h2s/Vf5YNkI5dmRoY3jRFeyZ3RJVBVjWNyj3hQeu/9McczOL09nCY3YcP03D0a
rXyMhV7uYTfxARNMuH/ec3cM8CWYdaAryRNdB9GEfLQ542SC2ZVFAvIQ+hw1WoFJwIBPp17iEUo+
Is8O2XMKiyTBnZcuDmCHdw/gXyFf62f5hXfMK4LeEC2J14rv//Yq450Oe/ABuj7UOqwpV4Nx8ZLD
H+QfhCLkrlP7XHQfVkIbzyeMkZRFBCijkaegRHTrtHHsT+aqQLNsjo+7kd9vyYJIcOibuE51VLCn
AtAetyWySfUlNGRMWhTf6jLDaAMqSjV+UQ5nmJugDwGwr2dMUBHJHfjEP5C58gAKxZyF4ffsRcI8
/Qq4GdQfPBKc685/W33xhqsKX4msswtMi4YpkJy1LGJluKz8NcMIRWGFAuU/r9Nh6eBiSgL5Xi9t
lkW+/HQ2bbQhYLBsSayTr+3TZjIrosdydLdl7AnvaXNo65YaJUCq6h49hgeF/RG9lugtB9FlS0f+
3pFHvWwFL4D0Cg9Ag/c4e6Jwh8p22IOGUO1skQuAwd8fPsOM28iDXdVydLKRHmaBCB5q10fmMCtQ
Pp03N3A0wjNEjQ7L/wKlHM1GN5PXNmt3wTDAitcyyXl0jvL7UAt+EAHip4dCPThDFdB0nWYVzxJU
pLfZhrFuNH/E/13Fa38Ej8UgLOU5VUFpqmDy5v2aemJpbqZq9xVYnhTAW1aibSGzvuK+jLp9AEPr
Xjvg8J8FRahgguFkbc3tvi2FTnwwfwZFUJ8VFv2ifYYgQvMETdkk5FBV20wYoWShijMnVfj3p6pQ
mCfzlPPRVuHIS5SzvC4tgh27WkukNY/juYU2BaKxHMRn4pDwym8L8oNdwa/wiN5ANihmKdkzVMc/
/PbmzGoRNyv7EwjdVJgA9clsht2KNSZ/ApB1+1fgB3+fMyRlhjqFtfgYT2rok2IYP+YVRvWc5kpB
U1tIOds29FMl8uWMvxhFuoYKMtjB4nlQezZH6puSIDY0o/hVYcSDp6J1E5fJvxaWClV9HTTEu8vV
g/jbgZBYu5rlfZCSMlHEsxw67dnLblPGAxjVMBu4yuZjg3F9RDFdpy335ZcZO6GzH3xhJ0KU4xIn
fXbGbkrIxNNCw8zdHyGkY2EgNDqS9RxoaT20+AK2hb6H70NR7j5Xp3pGpx5pd8AYp6RbGe0eAVfr
N+Pu1h64Ljd6r6WG0ciRJ0lbVf7gmGDrW45r/9x4qFrnx8r6fQFteB+Xvv1sOZ+ShxaMAjr/gJNm
5CZ9un3nHHJ2Q6g+cPVPbaFjK4FVOLFN4ErlmAWLPFZ/TS6/7TtHk6EHusGL1Vz3POtUweEIzdta
R3uAl6G5f7EbQ+nkgdgDj0wZJPRY5pyMVUxjNPqr8OFAxSieEBW0YP3yADUY34svZ/jLgECKS+mF
DzvrtYlhMufmKRg2FqqBN2InYABtPL/OKMjqgMJriYApGlib69d91dBQXXSUp7eP0JmA2zI7m01Y
Hwng6nRJPPVueE3vE06XuwmhzXhxCXA5p/W9qZNgKOloeAiRuxxKC/ofee0oZXWbcnDeIZSF1NfK
eEFqFuuJ/R3b85exNCUe1k7LBTRiYHgtZyOj1YefniBC1uMLaLK8HY0XTafdY6T3Ed8meDbe/Q0f
GzaL8ZnnNGxf0fyRtyOuTA9oA4CyBKTqH6Ir0eKU5//O9LPYgA50Glk0JqXbgZygHLoycj8ggbOn
9hFtC+qEuzGLm8b0IXrTASO3I0f4gZUjex8vv9v7AtkSLTTLsLPUEUhcUJ/8gmvh5COLXC6Vi5TV
rBKqi1ye30Hhw8ADpDUGA7scwX7RNdhmcgAkVDLe+mdToqQV1c/NZ7en/U3Y8GbonWnhOM5++FYQ
zQLd4Qz0ocjPCmPuKccSRZLkaNM5aLgX7NgczL1OoBdi1MQv5NzDBz8lvYptjjCwIS86YrL9syAv
gK4DF5NPzGQhweN+YOIG0QLwG4SKcapx0Nic5DPG3+MHR0vLY67Ducz4Z8Rsf8wbY/CLghrC1NB+
BpeaabMKrKdQUPwFidn0EM7llGN4rNkDG2kBg9j0BbNe7q+7dyfgHDHyqPs11ysm+38zlViU45Tf
z9AxU8ioamXWLHnAuTwlDv2Q3pKrzA451apMuNTg87w35Vt8VWXACoMjUsnEFvCeib0O/oNbNKgp
VIwvQ22xPlTpz3i9jfGTYSLjE4B4IoyoeP+bo2PUdfj3Ghz1mPZN6zEP2hTREU+iLA1fCTwoRqpj
UgERGAhmcO3VbR4Jx6FUvPo3TvgGtX8KOzAaGK9lG8LpM8rD3WVxX/w81IyTqJ5sXqVxWaIhGWcw
ohNAZN6b2XcZqT6w0PzIgUmd0AS1f39GZ2yA2VZGlxRnlN/6QL303Z3zv4I0rucxysn/yxEf8ixw
lhnFekSsE/C2Uhi8OKVGLtcKVyZKiI/8nTkE8WkVeoz3A+CSCbW58O4lx1pu1cOE8KaX0ix0ITKx
ZY/bzvPvhu9CNW4DonMlEJlgJ0wBtVtD3CMi0+hR17etvjdiJwK3mX6GxCOusXe/pfVb4DrvwQUe
ztksWiI7sv4hnU9HP9mfTjHHgVxmrNXD9+BQUtgajEPm5NyPFmu2FRyV/SdKiaf0zgMRIZ7lVmAK
clfQigIE75hF7Vtt6IRmi8XNTaUohJJA3fWV0MPwhVJGn5J6ET/bbNYKejx0qgLKQBSYyxDp5sFK
hlLE3uWiVYaCuwSY+fqXNiW6CW6TkG0Ih9oqset82W28FXoGZG714EHSVqEsUDqwR2tw3sKjgHnj
rM8ziuvrBsibkxmG9FFe/Bkkp94CCQNDjIsS5hL2ITCuIwwdGgnA0d3A3vGMURA8aAQdlHk7IvvE
P79DRrVmzRgP9RXLlkIZvvxpynmm43YNioXa8ok0ip1bK8cITjghx1dZfQ6JvvxQRP/bUYT1vIoJ
z0JOMbuChUyZWm5ATW3fSDLnqaAguBVgBQDTm5eby9GM45urw3r6iWQY9d4mLdGrtHjlit2gMFUk
0PDpd3tT5Ds/RUUtuR3Yg3bOUd5jwsHc1ISZ1PBLZ0ZeR8SqASKgVb+jJQeqlEEJ+MsQ5aHgtzyj
tDuyj28Cziwwt5d4wLY6WVTUYMWXaSrmdisBmFuenmALl2DeSdfWHLLpTClyeRIlDTVvRpHNMc9d
EKWj4wFA+pnab9vznizjJWg7J8a/H5E3pXMfGecpLq5Df6rRzqIypD+2FapUGniSUY+C0oL8Bu2n
rbKCWslwIaNCvE+GBwPEXO8wgR1WIuqqhMjTOJNA5wpB0Xajzd9jCzWvyFL0Ihf+2Roe8ZHY0Qmq
lNsBoEZcEc2L+6I2iguALjTO5msGn7N13CAo/ppVzfHdgMgsO3JKyYrTLJ8TuJdDv1Zk4YfJ+1La
Y+qzIGi/RFByPe9yw9wiql0AUGBaJlBAsD2dSQKtOxnjo1RPdTVjTCtYpsM3JGds64HCdJm7Zivs
J63wA72P4R/kBpDDjbqD/NHsJRBiyOwp4LPKYzTkbwH9JJtNZTKnXl3jFdNNH2mEEks5WKfwb9aW
MDcmJJ/A8xzn3BL3ccboisrm7uqUlCDGAghqjs7xiK/SQyBmjZUnEKcKmB+o5mpyzCi1Iz3a1cv4
ejihjObCQbBotcP6ZQ9z83EY5Mb1QLwUCDjpkRqaHzHoyy49BjYCYEgNIrA5WNXhhoGGIPWIMphT
HJ9Y5lp96hWkqohucmYsg3EFR01UH/8BkfsMjBoxNXjMFDA2fzPvQGczQlMEzKHGN1CQFXdneWPO
xNDCLA6aukgqHnKusmouS0YG8Z3u2Qi4UeY72hwbw3yc3UilafFC82JGl4REaiLsATw7XYEzy08A
wgSHFkSBmcfmazDVyAvqbbTs3EvwDD+COs1h9rCWJPEyDmobhQO/Sa3Yz9P+LJ6H68Fccu9PzJop
zHNZ8oj1QTxAhmvXXDYHfR2/DFAbs/XlH6CTUiMFBO7ZYIv1CbGn3jcjjAe8/kyvnNuDf9ga8Eog
Oivb7OugVI+rGcGxYKwvfhv+OW8FEj1iSear96s4XCoX7kxuH8kChTZLyNIQXIhLPO97JpOOwXZI
I7b2WdwKd8eVIf4rSPnAmnEd//3pUvnmGLUaDSyYGnAxPvsHk2cbfR5DEYYzv9mpz5fCMQ8qnBUA
pBMeyK+4VfwE4YeytD+7FzbdTLzEgmqH/9zfzeT7j7wlk7uYuz5JH6a91BZqyXfMAeRRqkpOpdw4
7HVDK6zDyAWuZYNl39gnzg9M18DGn3NKRusdkwT2BHrSVsywFUbbVDGZBrkycJ9SYj9Fopp4pQgp
cTjziyDRUgDZp+zviXnlPcrLMpMZ3UaeccTBBHpPYTe1DAWEoNTuOWBKJ2IzqZza2Ov7r4u9gAqD
s7ka7P7TcoVPfClxjrBoW8ZtKDJKOnUNENWIGZDLmApYtdeObvwzRUkc8pdAwQ4HH/zhhoxo5Oxf
iKvFFyxiBHFX+FADv/aQU6wA8FBsIR3zMwP7BAlO03Gv6/TXh56WlxbVOSeGDtEkbDQANidD1Ii0
FJzQSbIGWke1qbc5bSUdEPU+qqmvc795UBXK7I3i+mR+T5P+e1mNrKJKawXKfpLOCbWPTXDzt7S+
tIkq85Jf/ezQInuY/O0Lh6gxoik/J3q9ajFcefypD3kfWe1v0J6XSH/8wmsd4wHuGug/rJuK2CFx
oBxfvzasgZzdStcy7jXENAzOBrEif/y6/vPrPU/+Ixz2iedBneQo8t6t8MruFtLBw36fI4qT6gVW
eVrS9OEfxU6gqqNzFHFA/D4mqxDcaPzZQ4FXWwn7S5eNmgEnhB8BrSsblfymezOm9C2V8SX2qgWG
TZ44Kh3+ZdA5bKKPC5yxxPlhXqJ7piiTlTHNaJvvW5RpfBqSsGhRjVv45DGEMfy0ijYBzKBSMJ7g
v1ofY7Cbr9kkOQ7QJN6UFUX/phD3OCfViDNJHROciqpF4bUOGQ2VPT06m25J0UfJnUDfv0JMXKMq
PSg1GIVh8LHev1B9YFQv6/HnHoLoAitrDxD/9VPWizfnd/CEjck2BW2d7/oDbRikD4JGarf8WT0P
aQe8H4tIccbLS5NRGHunGiCs4p1KmY+Zt2PBpujuVQjwv57EO4pd8QFxYPPhFdvu2wzqkQiWN3Uc
4lw5Y2c0C79N9EIK/25BOhS88xuxWxQpat9/y129DtlnHxxu34AyhfOHSfIt8uhFPTZmycF2tffV
Fo8sNGtSIb3h138hlDIOnZbQ3ZMaBpK6nDExZr6/2z1v5OzpLC/xIwL5T02IUL9EjYKeITlyOsw5
LQKTsoftiTKKezY+aLSFl109ArfSFJmA+dsxUiPe7/ivyZkUmU+Is6cJ6xy59GLAcaPOFfMzuaUo
vK3BmfNgc4k16zR0+JtoEw19OliKMiPTXfyLdMyjOPUYr5JbXsEYYK+Um4HDuI1DvRem6fmE6R78
KWHHwdtEwB3BlFj7V3bnxo6Axdfj0WoeMS2fnrlA0y7z9Ee6fouNmuXoMk71irnXdcvprSFBYZ1d
JhGDSByriFEAxVKVO7WZQ8PDdkd1Cg24njB7clhyii7Brkn5dhhV1qvLY6Nz9Am0JKOjYkA0d0tj
0vo0+0V4bUVdq0tR/ly8Z/n+ggCIWcmLgYNuRL8BNWyM86kmpv0piAmnEfPMl+wdWt7bHmD6ezW2
pd9AkbldpPUhZvMNwb8j3Dyx3T50gDuZgf2uKFrmEv6H1PopBOGLcYOvE1wI0zNfI4qviunyPb5G
BZalHQK6jfo6bje4QfA17cl1ZOzWk5RTTIxzxkGQbHG2bGDCN9jtDGHjnWFJ2Z1UXW4RPUMYOP5G
PfhBvZg/GeWPTG6JOE2PykoDRQOmqu4nxvuFMqpIZHZEt0UpQUHNqIMWKzsNRQY/JuLw7S6Wb0zU
0blb9S9+Q+WPVRbi2r1+A6yDWrLzsn66YLZTUAuJUwPHV8Dn4u2GT0hy1NXqZRETLZFc5djIMYL6
PByeX+aBXAoIL/8mN7hvSOaPakMRfXiPHfsCNn6RUxo+qArzku1Gsv0fTgQoKo5U7bfvdnak/32c
TTy41W7D7r1kN3YwnbCzvmR3G3CaRkx4cik5nSl1WracPmGbw28exdnFongJ6A3V8LmelMrm4OGR
k/ac3uwT6rqn3LxZB5CTxldWq1iKkn3XXE4vdwOLO7z9Nujy1Hosx4SrbzkWaVDR5LHFzfMgJslT
ykM9J13uiikywM73JD/Z1/Xyvakah/GBOqono4zce1UhJN7TnhbMoNYX4QAsKSVtNL1CAoaJ5ETL
bk8uAaOfjMLYrhKWRikDyMu8BwWqczmGP8aAnBFL5WmoLSLPg9qkyN+YCNLrczE5eeThPE1+R/PV
MWn5p6CqNPID+z2QT3Crs65OFIVRMbB2DzL6HRQLAPJTs1JGx3TpHBnOoUshAbWIj+x575k5lU7t
g7LR6zu0Yv/oc17h8GFPFq9WnMhL/JGJS+cQH7hD9TjLeBsMFvDG4BKdV02faPpz45b8wgfCxqJb
WPiGzbGML6Gj8+9th1bKwy6HUp96GMwB+B1ZiqEEFqQTOKQ0MqXjiGPjKIUmSGSNNtRGJYiJx9vK
zqHfuQZvPImxB2Echh3goe1A8L6ljU2qN2ADl6Ta3jFbkIrL/vgDN6ng3T/p5rlFXVw1BSRBjZ0G
eC9R84yWz7dfLC4bGDBMafgjYAwFEDfls8NNAhVDQ4byCeQeIpR4oNdR3ugPMF2FVdToihQ69Nvz
VQDmiIBRjmE6PhIhXthQa17eJ6GCAuFFZaGE06z98sWdZNKuYEROAaGxGYPl3Tlzbx5wiXPgzPEd
mf23bTo5ff0ebFp2XD9cHOPVELedFMvQiElOdhLw7BR0wUtAqu8Lrx08KQ8yefBbSOmtLlBFDB14
9TTanpqWachRFbnOGagrwUWpnZlOjXj/8n87LgyulQdkPyI+vbANKr+OdWXn5PHGQVC83Vd6jul/
cjskXuIbblcDJQLbXntiFZ42KiNQsx+KD95HUz+4xIPKfD38YWtRX50GuOJufzrTYjQ7ttLyG+Bu
oaiqh7Msh3yS9TPSrq4aFjgJvMKMce1oCcyuQauT+WhySLIDqBZMztc8u1ac0a1remATiQ+MgrRX
dBrDJ11rrgrQmsINLLzCHAzC6uk/TvYNasb2AZusz5JlGuifmEQPrUzbtgFvp2yjDVqgNVvIlwpe
atsWAYoFLiOH7BfKjf79b8RBc7Ax3/ZT5k+phPO3lG3rwEkFokW2lCYy5C5g89CBzNHM47XAD0bB
RVl/QFSk06JEgfFPgBbb4mEGSf7u/KuHKXDbvhpL0fPdzRIu4N3NP+IGPcIpKTHZyy50adqdNGqA
PShDy0v8r4ehjfVo7HB0UA1qzX8wa+hI0P6HHuoEcrAD5tMW5hHsrF+Dg4sj/rTzoielCTheG6mC
dZ06U49uRvl9RZzgXlaw7WIcQNMYwccDnWezoqQeAJsMgP3Abq7AajXMCDj+mLWy25fGKFY8TmOF
rD6ENuskr7ZIqnly4J1UIAM8CXvncE24sQ60dRj7qy82KtiWi8VslsCyYqdjh4DQiqAp9H36KjZA
tnmbQUOCHaBCuZ+fJCHfTRUKdwcZqhIwAdw4ysBCeQXBfMCKqjDQ+q2M2ZDuhL0A0JU3iQWWmsJi
HCJyNZ9tyKUhLOeJpAcrzxBvMkMlHhCC5V6DX06kh4Om12zzwBDcgJyG9CqBle/NGJFnXUhix/At
SrCDOEt232BoHvtyhrnP80g3VfHFEPM1D4N5zlk3vdElMd9zyVUg36i/C5WYzv05f2tI/wStM7Tb
8sn9YfjGLqlYPXZvq1LRWLIGzZ0gakOiSE0Bq9cP3xSoDM4HiYLOuex8+BUvR/fmQZNEmVa4fHO2
JMj91go7JiYLncnDmL2XDESQTqEg0pmbcyHQpKid4RQZizsgpaHZvd17xAD6yfQ4HTnG4hQR6TLB
2A4Y3MGj+plhX+xewhSW+bgrrzH6UCWgQOTASBLAcSROUeiTRMk/G7vkVB8F1uUXjIDd4fLv+xF/
aYVdFLoTzJ1Ikll8kj5v5tS2AR/7sVLBPIxjKWbIrVhqe5g0UxBjgKfMOdvJINprIfR9GuFKYCXu
J07bKVaMare6q7sM5Aq7MgeYgZ2N3phBCN+rXlmGf1JzCxgXq21Bmy4t9409879Ilgp3SBhxYqZz
ecO2OZmMwFtFHRaZO4FOGS5o3v9FojyX2DtrNn7qq2aCnyaduAJ6L844zUXxz1VABQvBqcTXDjMb
F/zPtizEDgS2cRe2+JxfiRhDswB37eMClPsEAM8b/C2Rq3u5l1JEulZLnPwz/t04K1KuqqDQx1Nd
xTJBeQ6vTI/i4rDDjoYS+SZcYqQtq4ixHxkfrTSt8S4F+uzwfB6duxH/QWWbuOedq2TRaUrkdy91
C2vifuxFqCxGcZWDjow8BMaVSgwmRUfffhEX19MzWt3n+JNy01Omex3dOvdcqHbuPaxNFnUODyNH
hWwxTNv5q6vyGV9ByFisdGfL8AhkG5Wsu4J4obSp7SQMSRvI+VATq3HHWJrBUjQRl0yUfRsKndVK
yRkBKu4CERozNZ5s/OBpVSarMh2Hk2uHK+4OYy4L1Lr5nE7Q/uPyb0fWG9Iy1FDrStAdDoKMzEzN
NpysCbODKgWsf85N4bsUq1PKXeUb6AAHRKUyp4YYDwHexF1E7aowNVTGjV6pB8o6/Z3xK2qIZ0ak
gIa6hdr0Q2IQ7M4fA7d6fGwQZn0bvvrDObh6cKeBTKqjh9tZZe57EBs4dudXWklFg6enostSLKTW
h0oaEqdqPjWmNZRX0wTfTaF3qFM+5ggM/3Q18A1/BPiOqGuYbxaWNUlxCf2nyf3YPJ1wKJXaQ4nB
a378iwimxlF0krNL1QAexRjMKLcURkAxNyX26zB+PoJUUVv5FBN4nNgnI0NG6qPFIrjmJfegWSRl
wBIioxUFKKrXDk7qRniaL9jCXwzg+rvXIbRetmUs9ICIV6wEIKss1No41y7TmQ03r+OMEfl+TKYJ
QiVQwTauZPr3WEvXDd8oZic4JHyPIu39RMzSmqZv/6/RrWPX2Wkxa9YlvRV3KVxcwNi+YqHihiEB
8awyqPxG9xU0zb7haggHzZBxDJwNzosBJWMrMLiVrFG+JRf0y0wITtWU+uNAd4LsbIkpN1KOWcWh
4COGV7ul8duxb6xy58cj063kGPfh/fbi/Z9Vsbxgzsibcn+uhWHIzflgoemmPyV+Bse8gkvi0qJh
sKrRh1DdBvTXH4MW4eLiS/XnwtH7/BdB8SNmBtOngRHPL0GJIMBOG4GMedwUwHpvyi815Rx3uEaP
QhmqrBMWALyNwuRShOpdIj2alIp0+qX94cXo8HJ+MPTpylVru12teosuovdncAXQ+0STs0UYzsnE
X0hUFHx75kjM2DAFbO01dfsu8NxVDTgSFqajlT2xazZtlz9srZWGWR+s1pHcPpbbxvjAKTafk37A
AcRzO7tv/x2xnB5HCkx22zVyeErtxZGnNxerj7ngufNB1crFlOlAiPOyxXdrYZAj2PTVAFrlqenO
is92eyFBVE/ybcKZhD0nf9PvGoQE4NMALMNchp/otVn1f6ebxeNpD0nHU9vB0WBfhueU6haCv86E
mT9eBv9Gxy+VDMUdsncBvEvGX16EcoGxCEOzmoQGqalMlZs7WqDYV6dfx59wXt/ik2NNrtm2Nb9m
R+sDhMC3nowvofsU9ssIdG9ptlZB7LocGijcIkbo05uSLxHHfkrGALSrM6YXVNhcTCwOjC4n0dFM
P6AjUjNgvVOIKTuQicvxwl30GkEWUyHJ+lknyD5H0ZeqWQ5KlS22Gtor9TDhtM+jP9mOuN5acnXD
gSQG5iSpO9mL2H30GKkVv+Oe8gXEgJTq83PG4TkC+EwInfw5d7sjWlv8M5db7mUfly58UphRIVTh
I+DKRnAPbj3gw0q99EaijnUQQ0avFj0kejakw3y2WFiri8PiOiX3KX6ik386qtW3b2HFl52DkNyN
ofvvGaMCFs+YG8dhUK44X9hZVkMPv3TUkytLr7nNbQVtK1MMsnqf1l463q9mvmxSTlLCMAnd86wv
QgybVmwQk3tYSR4daIUD8qIQjam+bHzeWUVprr2PvsAACoVazxgPEcSeosVC6S1dF1+JCVYQUB7y
dKY0aodum0YcrZqY+YidML+A/cDhxQ50xUUCcJDBJ++P5khtF+qoo05iIG2MR+DRY/a3Zu7GSitg
u1t38LctV5cpwZyiF/wjI25VrcaqaqCiWlgDkFm9locbMPbhs93/loezDXYv+8ycDNhukKkUJRLS
xwxhNJe+X4rijddI7rxjVhNj5a+cPSxEy+Bvigv7Tw3HZUqSlzdbhD3uDqkUlErb1jKZqTMqHNoh
ZkxdU+NZ7qpgiRU5GP/cxhpsLdv0sMDxDMMZ4ESrBYCJ2j8hp8CPNPAis0ilqx6ik4GGQ6+mvz5o
0b6FqyevfB8Q3UejmjxD5wP10KhIA9qOll1ac8f/qM+gxrVQWHXmrv/Ydv/OGXaAAnalRZBv72R9
SreXk3xJM903kPi3B8ZtpyirCyKofgvIMHgf8lI95ZoSliDeFxOWR18MdT7gokwvIsmzZHZBbI3H
MEuQQRpbwITlZeFk+/OtCcaLfDG2PuS44OvPly8giHLSAA44nRiCzFeXT4uaGA+vl8pS/crivHox
hsKGgRbCCD+H1XXCH2ZIPFFQl6J8zPotUpZaeMym/+63ZrKC6DGZebMtMSLOp9UH/+HUnGMPD/5r
XxDeoLrGwUAEdyxpNKb0tokLx+ZPwYIq9Sd160Xf/KOkxI3j50zIMAnvZAURit3WjLQeSOK1wtdG
fym5MhvmZFGw41FWjtkbcJLoeqEK1kHBSzE56Vx54LgHLzoYp+s4yP1R1K9ODvJLjlzlSfTEP9lW
miKONL4K+xgL/5qoweOW5QK/oG+hkoZYeOVBzR3rQ609QSV8l0SMqPprMcILiV8pvXlH1IJYCP6P
pTNbWhVLovATEeGM3DIjIIg4cWOI+iPijPPT15eeihPdfbrKAWHv3JkrV64lO/07O0VN/gbwM5H/
jwIMWxrrqaU4UAGhngqzCY3xmH1z1oN+DdMeTXTZWGcuiFESaRFQsv3cdkhFfoYQqDWiCXMmm1As
z8uxbiQb+PzhuAIVcoHFDWGUtqYUDufh680GbkKI1N8BBQyecgq9c5uBLVEvmqByuqLUJ20EIJJJ
tMPZ+Ns8mCjK0ECJqDT7pid+eXOFpdEy+38od+pEyTBsfEhZ7RIcWN/ZzPLWOqIke4Ym9OLGiRz9
0rjbE+MyR+QAr0lG3AGFILoUaLriU6tgTTSgCK2RlGrjPJYQkFGYSRFxS/OG9XPPIFWp2EJFgjyJ
nJtzqkKWOJ9LXBfKCqVP28YW7DOhgMFZfcrmFaGlkEF5UnQuZ0nu7u+9FnbUZwauh/MdHj6M65PV
Mdg+7RhdcAUW1U4nL0ctWcbMQaMA03/PbELakd85W7+kCryDPOU0/3CcsAMxMqAf72ARyt1KqxEu
eotS/2wjyqL6D/l2kgsINlcj4fTkMWUpgwtN9GVeVhhRc6WhXNy8vSa6XthcYWfEQ8rYYb4MWrPP
+lvlzpgwlHgMvDNkiaBx156YgkSVm6fXCVZWorjIc5aynnggfumqtDhvwXX1TxSGLyV1glhChaRH
lE/Z7W7h68Fdalnp52wgco000ZVjwy4ToQGdp2TTJKGSUiZh0xQVZAZUkmWw3RFSvGeTA7OeeEjL
JWjjHKzPW7/L7mFbpMQE0RRLC6tFDlnAJxaZKgoaznAKjFSUVsRgk7w/o5gjudw6M1Tbe2OmOEmM
MYvVXxTeeO422GoFFblmlRgngSGQAVSDtBh5ejeszS27lur0Lmg/LQi9s1hSMKWMdMmi3B5ytEx5
LCWgk049tr3nvPs9pp8Jxw85CL8xWVZ+KXYBuxdJPyqslPiOSM3ARv+MQBiwPSSpEsgFZkXJLInk
nmgnHezlNH8TH9hq6Xz+tn2NfLzXcks09rBCFdFQWpVoG8xNNaCu4KbqMElyNMpKq2DeCq0/Qg5h
qINtt3D15MaHvxmGuB4AIiN9IxsQcRJpZaTpDUOjrymV+IF3SarytQng0tP+GCd2CboVWThnYXBR
0iFXCvO695YQuY47A7a6bKBq+LHyyo++FxOUBkkrnUFkOFNsePQK5mHfgOG1mxAM+sDJSIsAo6Pl
HP9m2BXi3FhlYty63C04ithVcjqpgxrTCeKbuCP0Xtygp3ufSRWRoO+AUSmjaeuHTWN2AJ8C9FfB
BhL+Dc3IoD1iEBN7GuIM0IFzNsSSkB8dy3hOF8F/uO8Bw2+lIrO+PdHApysK/8hUki5NRAAGBipN
w3msu5wjb/g0bGQyOu4tH7ItjWa2O216O312s95JLDNkMMMh5khLW+lwVZZGMjFYVfOhReHyHDCs
uVKnq+dqeLAMmAp/4Jx/ZBzTACKFKEIwgDQ4ZlLcJ9/E+WmNJU5Ac+W5WgWPgm42Q1vZOhj25gve
wCpkSXvJzGIKMlg9guHbuZ7s1QDu0dBq1kThIn6ZS8W+4WWtWsVk2yuwVwLJ0299Thkpw3nm657x
Vgz0I/dmgRKJfprFiahcYrS4Y0f+iPWLWFT++ZdJOUm2hbOesakY1oG3HAzp1VqOszO907iJQMYx
pOXMROms24WxYsVvVWfcCu32NS1aZHwf68JzPDEoi5vDNaUrX0U6fzRoul3nSMMziJja0ZuVcNnk
r4znD75SjnY7HUeJWBCd46jQOxw9DIE/RuxzBNCSvonbBR9K2IqIYp63jBUD7GZR6IwoOkkVwnaK
Dyf3d/idK/Pc45zNw4LM85CGJKHi+PHgmMFelj2/BWZKEFFwEaaVY3Fe33S84rCn6NyN2PHwHTfy
eigKatSwjrUaQruBwbRaTUpy33hApxcV5WGymzkW7T8DUNlgxSVc9m5M8H9kzA43S35b3pqkuKzy
xXvDY5rfs5NPTAKRppXfBDl65l7eIWu5OnQlXwvNSr5yn5FfPk6QcAySs6ErqxiTw7gdipPdwSaC
Wl0HBNwoX4yExjGWCBU509P9LLxEWqQxo4I04JM0zcXBOMw/wLhSVkgSayW72kAvFXUoU+3Ro9U0
7qWEW0nCa6C50qn2zp1lwkwmnh0yAhe00YGYMzvJgGKTGZ6uuBnIe9LSpaqgEg+jPN1HTlLbMTwF
yj5plessnSQ6s/AT7gprDritYo9DCW54sxoUCZyD56ro0RxbKBKjeXi0CLuEr63Hue4lyhSoTsYk
62AWeAnCeKRoPLk2LzG28JdedqvvvHF6gmvwauqQUdwtzRCTdMMohuQbJ5vJe3KNkMPUBo4cUcyG
0r8BLNt2rTVzfi8KZfSlO4s3V0gKmXOEoI7C6G0QdAcBB2FB0j88h/VWBIeXHnlWiYKUHmOq1R9k
0cP5cr9uM5b5nnnBeLef1SZUEpY+o7dp5T5WTfPlnHGNZBSdKEAYiJ0qgBGNf9rwAlOHjU2p/Z0l
SUfXWVRIhCGSSrIbHPBaQRxKeDR1ZPFPZgffgZ0p7Zoe1B6IAwoE/+FBhnavJiv7nhNQ9U4q2Mn/
DMmA7LCaiNjrLj+5tEgMUS6ABtPqMJaIkijjLvRmv61Ry7bohwoCAVsY3dmob9CJoeeKXfXRDBYa
8Z553cuwTC/TYwAZ4s5EZG/SW9rKm2qojJ5L/1UClzjbZtNawnt7lRez73WbAMgeKAwCh5cdRUbZ
HV7fI+aP4GI2GDklVDkwA2D6h48t7vbPlnWyNQhfn9GTo+UZFQdcttBdnZB/RXua3SwZKpSTRy8A
XzDQuVGP7IgHzWwaBW3Aov8a1yVs4U9tZ/leiLE89yYJEoLpBV+k5jVSfs3gi/bRtD+IpNBqo3mi
UrwNunrFgbZ0u7fBRZEGRt/4xsVfOQUIVCi7cMv8DA5to//Bld3ta6jKMesYYdSynrZCTkkaE1BI
GBiRs5XJPqiz+LFiu+SNYBYxBRgtkwLdcQpqZgIvrwFTQaq1aXD+vhWbVovoGWZMLNANQOE2OOwt
5L/kwH9TRjwBvhiuwZPARrRHIRHJSkn7wnDa74Hxw/tG5kgSQBSPriv2A7r7qOksxTKZciwX9Fqd
UW7nUdb4owZKmyxjalh6MX2q6BZOvh45Dyl7lmExRf5aqSbGax94q32DXBq9cxyL5xeBhZeMYTW9
ntVG9sDw0aVue/D+6q/Jr2NWEnkv9je7BXAwOeDmCjhPqUI60DMeo3w/Zgz2y+5jd8EzjyL2LwL7
zq7nqsGXUZs99uigZVyEfe3ZCsLh3SA9gSrYyqyDKFX0/VJ0oSRqXWyWS1Pfk9d37daV637DXDBI
lG7mR9pXxHuSoL82E53+dFRELg927i9H/XCOUrBxAL1Gj3UzVU/SQ8oQaOecEGseJCozPjSQEqy3
/b7im5a9GF5EjRycnYBSSR7JOfWMD2b06WPHMwajbhkRRW563G5h0OicLyBeRvakI4DZuKBMECj1
SJF+wRVVTdOLALG3UvAhREq35mpdyZPNKH1vLvaeL6dp2teTCHCGJSX54ftq0cPQrAPRMGiXNsqe
I/pefBqqltSDO8l4d+vfyNz+IQagcihh2rHnpeSTVDEZlSiQtKjh9kjt0UfK5qTzKMP7fkimS4l5
JHyQQmlDdionLNAfKCaR39M9KKRqNisNJ5HjvwniqyaMN0wbEVBv26hq60XmRSEi6PizxaKm0pGm
4kPcb9/kqLcL+SuHCXNVbCDT5gyN5sUfpRuFz3Urpw3ipIxjU27sW6AoST3sBrUuDsHk+EJcorjZ
26CCtv8VOzlKtpUce90gp+FXEHyf/m0mtQVQHyAh46daqI6pe+DcBcxIyJTuBmaPSh+VobtRJ8RU
iuoRDHyjmZt2Svvlr9egd/2iO7K5upATxr0ZQ1wj16/+WJ+XAPd1NFVfWy4jCv2bPTepNmG5YrV7
ks6oDwpEpj8Izc3mwyfBp7k5H/ejb3bbEeNC7BM1ApSphnRiokbbAafep6DZRjdnlsAMgSaONOSY
6PilN/i36DBeW6T0mGQaU2amX66CDBCzPjNmqH3AMZEyijebNn1aSorow13R+AD60cgxOXAtDiNh
qDJZatBimjPsEX2GPYIrqx6+7Nmd/kGu5EaAKdHuCDI2ky8dg80fI0lQe06ZEHReACY0SThzK/85
BjWll23xHreX4PhnfJ7mdMPFyVj4soV5yT0UuQ6xDaF0oUvd9VnK1Ecnj40fVkI+QfIRoaTfHIqS
gsg8Bl/RkudbcJ0c0R0NQ4lL8ymYWgETgk/C4ADR3yXPPcxMJtxd6GCKJ7+NaUS+HqXKJ91qeQem
m8zCdWHcwG7g4rtQuQyI8gPU6ACFsuzugeXkV2A+4nAt5GGCAJGYUUVtb8E10bX4RvjCK0FzqZlA
Qb9ms9Tnij2lk3IJTZcL8iU8R9RwtHtygjPkDkgUDRH68AFt9xnsJUuJCwg9Hxr98+xNV+PCdWhW
eiNRf7tS7FzcfuBAXJwhgYPdYeIctzjPETCbV4vNzWZ3yItIwETYgLmSwYUUBtTlFGQmDAA2rNO6
UUSykyhPBT++YD1MRu3Z6dlBbEMSk1SwAYWlJbM+7HhqhKS4Iypu8a4ozDpMFNPrIglHwIyBQf3t
29HraPIDD8GcmWohXXcsQBRDWuFAHelns06ktkL/N9QASmjeMWpPT5x7Yqd3eAgx16O6QObD31xR
h/HKXlYfzKm8EBT3GWRwfXd6/vmHyC71L00z5r/oh1M1o3ixIKqAP1yCN4AL8hA7HgXdmr6kI/p0
fvDEswW8mnSBnkvLKW72/uoBo/q9N2cmiuoASjRVll3dxwP0dB90hUpwouiGukRIwg14LWKNFxiS
RtlysrpP67Hz1+obLLfD5kqxBSL01Q9jkAjEAzOQ8ANZXLzT3O533FqBIRjXEdLRqjq4jo7WHU4w
WDch6xg6LcXBvtmrwfz28+PAQ97cW7c2ca9N/+RBcQRM93TJ7S2p40/2ffzeQBK4M6sP+ETvgv6M
4ZWjY0dP/rW+UVEBNmnTTtL34+dMb0rxuYzh/FIkUR2mLwJL+eVwY4x9xiLCNaHHU2rIAQZ2wKQ1
ABDJ2hvHAKNCJ9BJo5aV92UBRN9fkQMsVbjEUeXmhiLzPfUNFz6Tvs9gao2mZ9BlotnLYr2U+osq
p0//osMzJTuZh99ldKTb2zLD5lyOQd2jhLyx1BmVJ3dM7v6WdARA58AB1dSpKpBGdoQO0gTFCD+s
MR6+nQuEkFK70RwCngDf6MpOhcNMe5fWf4aVO2ccBVQHzbBZx6R2TJIS5sYrQcGecol0vOXRKOCw
NUuHr+rAdfhTORBXmt77a00bK8lQaFaZlbMGVpDdKODrY7vr63YK2npiQpff6Gn4F8Lu5qRLEqpm
vODZDLTmbOC2L96/LsVQbdzp6IDRXSeCvm6v0ACwcMGFgAoGISEN8jljkuCsOtIyF7dnSvkBzSCs
eNRZ5aPAi+NCx8It0VF/ZdCbgQ3L2icTFTxjtXhOhT6rZso0pkwCJqH9Uw50b+YsEAEogE/nMKYa
tsaMOpXDpK1ZNE6RTgPVbULDE+JoJxgwstSZE3DU8D3iiFWtJfxxHdoiHNgHXpJS9ffBtDumYqgX
64y4ETW14Fzq1wS4Jvt5o6h6k1BM08RBGpLDmsebtIfrqsAM0iXVI75ebBvTYBzBzOzCMBS/tT2D
3fgCzUiVI5QG1r42PDsViGiZ0Lbli0SVkzqZ+xYfiT0MV215rtLve4XeW5qYgBPbJaaYp0VE0Zy0
mCUvdOA/0irBziH1olTJEjcTr43NF61TmsCrrLdS9B7EU8mip0vDHFRrZKxgQ6HFSCyiXz/Yt4AT
KgTIXfXmpGAr+g5SL/KbiD5qPCuJAbu7gU4Bv5hC2YYR/nTpjZsxkmmT8cAifmtGz2TqLa4mQowB
NKH9TM4g0bfR03vTo9vu66T0NOdKIYywaziDSC7oa1KD9jylBsRwgXkKCIvCpz6YGenssgV9GHbl
EamLEfkbcuxGb3t70VFs+qBrXEacxBfWy+rJjLZKeWAFCOKx4zovL112zDZrQDGqwrgo7MQ6jIgi
0TmRE2Puv+M2AYCGiVwJfWYKMVtGeHwCOjyxgSCxV+Ditt0wUNmA1LEhBwrD9g7LSz4DWLV2tCaa
EejiJg98NflnD/YOt0r58r8UHzQOGsYhzkXfn74Gu4I/KKx7cxmWDg8Mmu723Ce6l7uXTrM99EnA
hMwi2NsG1wERcuP8B+/+4H3A3A7h/U4ogRyh2nkpDZPm7AhO0MMk5SkNJiTnLMgK3KXXsHJbFoxe
p9M1RSKu23OWU3IZUu3sSQ87USwWDe1iFyRdoOaka0nFvvOHcKsFS2kGHhIb1kGHC1Ezg5RLFnpY
09N1EtH8E+SP5ThdBQCQDlAXDIJLTDnjNf03wThtbA9mPTkbR0IEBB8I6Swe+PFBaRC+07Z/aBnA
JPxzYfXVHT0FNXQY5rWYW9MMIUpwn0nhvh4vJsTBptCSzqKrAvMhI7ZCO0/nLdxe7zji+K8EgyMQ
bjtMyu4xzGGfLL6sWRq1cN4Xg1d6N5Dwc2h/Jel5RBvboPayObYCqJjqAME+XDxi4WKltAtKl7AL
PARQjEpFmvMYtyB5yRo/sECPKb0P4xQwEUpX1BvY3j5K7qB5UAG5Qxid6Y6ghfxLCCapdjMheqQ2
YS+wWgFerVsdVhTOBWJrmFEVSBhhc9MBTNj7dgQfkcxBwboNZRUdVtrdoxriZQCjZ065EtMyMG8a
giRAJ/Nk6zwVTlmGgWZ6Ytt5SG6U2dB3BJpDfJXFFJZMQkIs4r7L+UO+SomyzrIbJGZ2Aq213mbr
wYu5x7SiJFFGTzCMOJGkZgTsky48p3duhmabSbIphQB5DdbextJMYnWylWjNHUfcba/q8WtO25Mw
dXxST9RZd7YzK051urKEwSxsOWRTHSu3a4DivpnIzCipnQeBi4CKBnAqp+ZryDcUo6TGBxkoKvWg
Ejic+fREAFp3dgIFH6PNKXPtHFrcIhsZHjavlAcnajXbFq+VbdIcbvEHUkjoks7eEWjsOnccuxEC
6MAugSJAk4gDfv8rEwcHarEfueOXNcJX99yX7ndChk8EBqD4ZXkmLFJ0cnGzk3zybDhf52PrHh5h
QH8AlvMImCf9iLpMyQqXXOAMZKPb8/7EnPMz3h45NTugrerU3Rgx2HC65i/D3yDeD/1T6kr6eRlh
O8uv9HSaOeUhxM8An72kv0k8FaMnqhUd1j85OVMVfxuX3N/EUgVNXUZTmDiXSUWab2RYcg3c4kRl
Z8Mtdk6rQD+5yZZ7jb9ZZ8DpcB5QyII9H+Ergi7eOBEU487yd1RDZ9x+sajNheIwW8NCZSYcA2pJ
QfZmmztqiAT0ziDYs3rG9PPplFDUG1kjnGvp1IS7DRAE04BKUzwcmbc/kGoTg7jvtOSsp6R78kmF
oSg+htd2/qN9gPz81i7TkIK4++0lAyrGvUNGSfvDuvwuhpP7NobceB6lHkI+wLxJMwu0UBktGgzW
MMvG9Am/7oti3dyaFU7xhF9JTskzcaT5TC8cZWPaAwtroIBeDqFNkz487Lh6AYre3L7ibXskoOd5
kuzH3MldZN9xNHm75LkcaNaBqVLj5tcv4GuHVgXHDx02EmfiBNHlZb+NRY0yOuO6xuEPL6u0ASw+
C+5T6zZES1NGyzrzB8WCUUMyHgMG4zAJKcU4P8Lmzdc+7ILGy1DJt3yWDP1z45kXg664ogi5w1NP
Xlp0TY5uFp3Vzfd3HIYgW5MUZeQuRYcrs7S29yFXPTFO6D3dZw6k81FA6unT18Y5vD0h9L6IyyxN
buWF0xrBLX5LWRiQ8eqP0wWBJ+uD0iFfgtoRHIIWRL3hCQ2BM5bwg5tmq0zIM3X5RCRk0GvZ3Zuz
rJzqHZIZPWCz1s4halU89wozEdo+nQlPv/tFB+VsPHj+qAN1KmcJ5YnJRKQNXlb74Z/4C2nwdcCT
boAWKaMXjjF92rVqKz4po55xapvvr42uV16q+v4x5lV4WNJDsr9Po18Y193sSTNyP+iB+eoltfSm
QL2fg79tdyozVxvwwJFXN+rk1vPu+H30k8Mxur/ml/7me1u8rv6+svmW3tm5Mrp8szrb/MOUqXXH
eLJDGdN+x7zo+IGxDCcbhcjkA2K5xOClDI+aD4Z7YpSmhz7UuD8tGhb/71vE/OWsGX0sh5VhVdiN
Z9KA8Fb4175f07xF+d/LLj2rheLfBToS0vTE55vZffnXw7hujTR9H4tbEBTt+WcEj5TdvvWkHwwW
BtntHmSEAAxfQg7riI2ISYorJGqFCuBIWcKJoNDoJAbknNeg75uYmJbA86IcZuScWK3OXuzemyfF
RQh4ekF4BuB3D70ykyjzC4up56nEhh/eR50g/ALSoT91rYL58h+QCShNwmnw78HTpPwDXJr66PSh
cCdczRDa/iWN+isOX8p38qqExt9nEzcA+8kTUNaUI1AIxueeWfpwL3iWMPCFI5sjBQfdKT/ZnyvM
uY7F+nj3Q2TcO28erKM9Bh/G+6/15rQpC1u9SxO6D3p3YfBEcyh2+QBNbz4cZZ21bpuTElWY7Lrt
Ir/snIbGslh+jcfbPN7pQTq7BWy0sH+d7usLYt1M3KlzBS4nglPhtb3o9xCtqz0e/51qgpCHxt4+
qM/x55bPVdJRhfBgX2CcMWuMj4ULWWdECR8S7ubdcclUh7hgtKAN3wHBmJhmYF21mKn55PCNF8wK
06fewLaikhQgIX9GJ7s/BQx9TMFHWnr991zTcMhwcGFac8oQkxHi/0kR/LVIU7EAFRpni6k1p3Gz
6akzYoNPx5/wi88fcgCOKQgqNCBpiFCG5I8R5SC9ZVCSSQ6RPkpQO2OlwjJE3IrCXxIOHNnEyKFf
w3sgx6EugsCUknduCTvrJUmBduYhNp92IVHHO0Q2mqzGKSc7I27hMXWHNnW8BjzQrh2F9EheUxsd
O+BSjfzyO/NOT0Jt32udJy3oxQLs7iKqxGxvdhgmJ5pr9BikLCFME+If5gXJAuKo0eQwo17CivFi
H3pR965/XhZlQGOSQ/F7ZO8+5bepzPC0GhasGX5ptDvhVwF33GkZUeWfIJd8IXHQO4xgpWdhf3Wy
jxkAVVOl2COvp6JK3+PuTMile5g5vCm6jO9Ma+p3Utv66l9JiFm0OApD9xDzdZoWUe+vC+QfimVH
CPMIhBS8tBrtx3zcmeP/MwzB5mgc7Cj36Plfr8T/x4SbtENtR78UJFxXyA5fMInnw6EZSWMS8LjL
wBRxvdmgrIzz85C2E3NvS2e3ZO49uBW+WgUvUUZ2P0ezhPwpU2A+JW0veV3iextuIkpSjK9otG7E
ovMG84LJFSFRp0qCaZkR2ciPSS9HvZIctjK6DzIafPa/DXuP90xhItL+B+Y6nzeZJEjfKG9MO9On
d0zgO+3MPXmj+ChBCIza4zNOpizNgRCMX0ZzDHj99/I3S+MM8RvlNrAahlB+oD81JWt73bgYV2ZD
nL3geB8jZHM9FIZsVF0cNuZgXDSEEGKBbzL/DGC0zqQFBgnFaAiq1rUVzesZ1KwkM1Jbv5Cq1fP8
FD8AC4bPlpnNl6hukXpJ9hcWXF4oPWkY32kTQvRciVQuvheCsN/D0Z+/0VxSxfC8gqGF6iauFCuU
bMBz9c10CtO3cSO9vjOYgMDQ6CMThaPNb3xKGvokTDT9obQ0D5ShWUS1iMICtrnkcXMxppIJpHvA
lBDIOJmkxryNzVgyG5U3QWXMwtyz3xQj7CQaN8RLVj1LjNF+gSfE2R1lbUwcCipGij4PQC2PrknX
Bu2oV51LfDvSH4ZHatzflMa0FyDCMAAA+vmUUST8E7H2Zc/xsTlTJpUQ3rJceL+fyR7aIvzhFP6t
l9vhg2oflwSgZVtMvGAzHqLzvxMHl3KQFT5YHc/xJeZYaVgk0yVusPiYdNnqTXA96sSGeHeSwR9h
BbT99IjyCNVezohEyiyPrfmPSf6CYC+lIqkYSHLSzunFfRyvcgFE/tgqQDh20l8kKaYEAnokTm/D
p9gplnP8FECPCPJ5Uqmsfuj5si5abKucZ5wAVmxZD9paY1Oy6qXQEdhj2bTP56AEthF4rc7gJ9CW
ApTZarV+yrfAG2K8wYNosM2XnrOOLegwKFkLXg0DxCqzJsSsiPIv6QdkYm2T8ctI4AfmrVa0eA64
f4EDYmb3ownSnZHuJ4uNIbKRrMmPRW1I5b00OxdQSBlKEmQxrDiRrfI6fDB5W4b1kK5eP/x67Q6n
iX1RnXMHYhiBJOKIFWyVQAko2EWBy97ZH3TMFIfEt2vhbn1AZXgx+dgMcE+uNDSO9nOLNweqA4GD
3E1d+p/NTJl0IhRsTn0sc2yAI+YXRXWY5wWs3JemHCvSSGSFSHG14+51Dc+joAGCedshxn2ljkWJ
l9x8jzKKlyETfnHR/Mbs3gq2WuLA9dkCxJLCCBWH7AJTbEokSvWScVSWCgAMB78HqYjfk5SWvr0P
4v9/3o+z/ljxethJAG0dXfAqGZdoZBDc7ZcTIUG3iWCFnaLu0oR4RLOQj2l/THJw0DiqoADhaH0I
buAJEEeCTvJKXW4c5yQ9jEGxX5kf8pwbdMIhkAcSockB6xcSFDsLu1FIZgYGA5IBwGrzmOZXC1Ip
SfbdTzAwd9iKD2GiZq2/A62h0O+OSYrI7dPK4eZRGwOBsWH5NKZxflkXP5kaDCgL0EJlBuoXFJkB
9GHXMWFFMg9rlnGSr4kDY1YOid4hR/uNCgyijxxBuOiFlzTjxt2ZXFdwsn0z1j5sUTgBr3XgqiQc
m24xoD6Dysiog/2M6VIM4IVNqJtf7KbvMA6ow2GdtWia7mEz0MTpXV3qub2+3qEpzCw2j+g8+mVq
quthAsz5z46h1mdmjPFt/ddc6sxcc4NRRNj/o1vBxUmJxoHueXUWAZk60Lr6ujhAWM4MhIf1FT3e
RtvNGUijpzxg0qcXwj+nNUd4JL639Eg6YRgBU6ZBu7GcoIwBgjuRE3cAW4st8z39M1AAHp5tqE3U
YCn77Ncu6Or4TxHca449zM33KEqkTwzDt02kc3RG2TV242+gEwYDqjOcTPsNuSJtxjkt+b4TskGp
vr4JSidATF5023A1n5Cy7Grk1ySXbLWdswkV3XG+FIsREUAItmnZo1N2opUATAI7y0y27xEAD9br
eQT6rG+7wKg8Gwj+hJltKomWLG6Q1ciWPrUkGWmSaOzF3WzpnlyFcCrQCl2Nm8mEnnkNETs0a7sm
QjLH8aBnz9FqqUTct9hpEZJUoxrcPRhENB9bDvLELjpnTA2SCtkdR/yrAdGHb/fuIm87eDkwTN3+
4Loqks+fFvVGtnYwzj38Uw/x8q9KquF3vg8Qqk6VQAmO+VmEBtgQziG8urvgu+iMbibetE5nULha
1MAg7+ihJed2mdFk5EkDGGlJ3pphYuMcbE7uIQqzxiWgCsUS90RxpGIf2XMekEcOZg+VZ0avjZ14
jKNPOW5z32mXMPnW4n8RmLRCugq26jx599dX8biV+SdYA4h2mJC2IHAVmI58LZ5GwdG0N28goxR7
5hvfTaSO/x4MJRdJ03wx2VGK2hfqysC21t/kxuW3LFx/9VgcsmYPb6VhClVYJ9EdDDqTR3jkCG9z
PjZpyu3tpq/6xUgz7kbLX/TNNhnn2327HIgAu21Ywhz1dMogUk/VqPEhv74zemSppvummkG9JS7/
2l7LUehbDXHttA+giTez6ZXTBpO2BykQ964G2Hxxek7LKkeKRZmMb3t/cOF0PIzf/tn5WG8bDUq6
5FJmoL7qH7P3+M6PDWFg0LFlaJSis02p4DFzTdJdeFvBf1BpQfmCoVn2l5BkmoC3jLrw4+7BncXE
EBE7FrirJB97DarpkmsAc6eB7jLPA1s/fro3v8nvF5for4MgmFkMWLe+AowMKMDKK0cAe7xch+iH
Cyx8AYiRSERwzDcpLSQ0wVembcEJi/5KhaMVjHyHTW7eOT0bAOTrN6e7RnShD4RVkyEtJShlJpxU
twuFUk4rYGz+ORp50v10nLvFOdNiZSgcbn3eVfDJTTSXz3zy2ycYOoWz6JkIGnk1NUY1qGHWnQDj
uZa+8zWffhNY6OxAF/ahXw9eIJUPi9E4PqdhSIJHRs8VHq3K7YxaELSOzlpWStM92DgOGBr7E9xR
zG8NgFU8bU2V17Ttm0yfnYf34Drs/2lGFeCS6T3sEq5kTaXR9DVDneyGZ+8afJBq4gqjs/fg77PL
VK9idHjsNgOkvB4S9PDE6i2QWSZLNTTnjBsSd8i6OHsHZQC9cuCtfsz75AYRuRt+B6K0hhqY0SUy
E2mGY5gOhho97WkX9e3T4OKo3hHWAb5caC1czZ5ptRmsA1SzEPv2+S4T7SZTFBhojhsN+2Pu0DTQ
nKMHx9hSR9+BFnai0nvjbiLzlAV/ms4djHHwsEX+ep3mtChMeb5gYrgqsPboUT3MFc6V9oIbwp8B
mi2TBVxf/rx4zrVdeOgvcIsefDc5q6kZ+2hHPOHhkRrIWPmepyE4295ct12sOVlchTgDzahk6TGz
bajxkQ1rwK+mdUjDBSwI2W6WRMEhKm+l1gRFrc3JetUBEk/OBk03ujZXOGRALSRY5pJv4b4asaKn
dw5gA70Bixdz+7/GlpFYgBekxQnIs9XgY39sepv67OrUmDdPu8TzAx/4NLYg4BTORPeaAp52FBtD
YUnfrVnNb0LcmiqTG3QFIiAdM2JCIA/sZiVXSmMo4sfffYrhaiBhQw4HdfWKTpLGb+bLHEbGuCUy
+FNbPX4pbUQmxNr69G0zkmik3ejgiccjxGhz/oCAU8O86PANsnEBnXmjVLWQoPgYwGBTKrQX/3Tu
t+wxxRqpJT13wHX+7dU5mUho2su4cnps+RZT4RerP8ZQAm6jTH/UnHkVt+pFINnzHAUMXpchTaa4
Ng/T/fSFvCU1BELCX7uwaMAD0JlpRFynIe85UH7NPO3D9qaVcLNWPJEGYYKJUughFesZl9gXmlO/
JSIySZMGa0HhI5fmGjqMHvMMjG2fJUvCwwETrDDS2971dUUOCGeR0Px7Ld059tWsIj3jm8Uiufz3
W79mLocJmng6fOnFWEbCZO1izbLeEqbIfqTieAvjEX4Mf6F6AxKWbdpkUkA+TGGVv1i/RzMG/UDQ
Cma9voKFz1/f3B3By3gbLnTUkEyP8e1LojtGm2BKWAyytKToZJT0C6bBR3Z4k0hk9sCFqZAB6Xge
fJNDpVdaT1ekXMkMwEY6bAA5u6SEwyCRh8BGgatEM9ESr1jkbIk9rMPBMWwSSGXA90oPBVYKXBBq
r50NEKK/nGKw9O4sNo04w8nCBVwQsgb8NtbCM7qhkEwfjiUmN2iNaOvqDyOX3w8/2i+2X9M4e3fr
PbgPiqDl9dPusJ102pRgy/TmLzcNhUkZbUgFuWcbuFV4DL9+09ePWdOl7BhdHR7C4AJKU0/amKYP
6snrZT0mFwgPt+gTngef8ALrjphAUD/ZXb92UGzwCx8x6qRyn94tPSaFe0nJRIZdiETP4Ok1XemH
LuP7rEcNuqhCdVhMutDHT7NlcPMbcSdWSCZaA5EkooQxYlTs9EnlcIxwfD2cK601eYw4B/jaUGxi
DibHDK1yPf/xnDjsjgQqjcXGcSYwQp8VcSQVlplDdgpUiI+xYW2yektDEhvaYHRtMb+DLFI5FJ+w
QTm0zbaZl9Z6IcPB0HyJ/GOFHd6yZF7rY03htvDYau6AAAE3oB9gcr5BPphxAwEFcL/Irw5nKhfQ
M7ZMC69XiO9w/asbhnBcGoAmoZbJMrN0GXfjXINgwvWTsH5CCHccPy8eNMQo3rYnb6NUa5iBLNl0
K0WOaOFwzAu0UQlXxVmsyQcoLIE8p4hvIFwiGw+MEY0uVtaElcibMDngUoOaE0flBWBL/GHuaZSt
n3ouC5zKkRBFIcy1t1hjpNTMZ0oEFtCBLb3dpoJRPllpg50e8NxsWQ4dtFVEkkVCGnWMSNKuMUf6
MU2oHjsDNpNHOs2NpkqhwfQLCTJCx81+sWPJgmiEu290E+UUfZA20VqnIyo76UpqsNvwPUy/q7zi
azUNfOY+ZoVemgRy+FMcLJQ+lMiNCD+rI7nkJ2qNd7O7X5KM9IhkDIyNHg55pQvtxemyrmQ9nWx1
1mNsDX129OZxYkenlYSOndbniUiaI+yFiElmKtamuVG8iusrMW4oxMmB3830rHmF0UAUGPxmxQYH
iH8SrZaDMlQtpDb1FUKKc6YkSeBsFHps8nruNj1Di/XHw95ZQLcQBH05CjvOHsBEIvmClJGRVzYH
1R4B3t6xoq5hh9Vz4xld+RRYDHZ/seQBc+g+7b6BS69+sztDChSLPh4xBGlms8KThvqcJf82+rY6
7HsX90AytM5rqw36rsClvBLMehjKMkTBQUeAY+U9/cbiPttVRpvReeLzbqDVQon5cMpH7byeqGSG
Ef9Fz+tBBGU5Ggd81v9j6cyWVNWyNfxERAjS3tJ39m16Q6SmS0RUQBDx6c83d52oiKq9V+VKFWcz
xt8Ne+AIVm2FfkwA2ZCK9HZslpHbb4QO5MPsMe/1cW5wX2ofarsRqxwtnT6FgK49QImrN2jcrNfK
kbjcJP5RIRYOnOE91TV3sGTC2H/Kx2J8wyaSYYQQplrrkg7fQO9u/je635MLwn+rn4671ZXFct2/
AY6NDDrNf5aRlFH08ovV6/lRRdnNrfppXy8LCz6rWw0T0LRvgNHAvETSsRm5l+9Cfc98w5hk37jP
0jutWJk8iFP4hOZ33U+7ioKA2RlMZnUa+kdqtHw9zvzRCzqvF0yWhZD/si71rU4iaPOXlWGTRcU7
7nT//k6Lq9vfY12OpPqn/JMV22IoRz2tpamce1oX9A/vEpag1UOi6n5LGaEw0T0Bs5bFXTocXofv
GmtVqTryhesIyilBoDZMaDvGkJrul42rcfcZmteZe5P2Sp593VcZ3pb8Nr+/RfooelYMeZs28Krd
w3vKQEHSDDIHMxf9FXxJFTXqBb4yyjCpf1eaX4yYM0MrwbPNq1nv3c19YSzlITG6uELSL81Q+JTU
YFZQtqFJ+pjd3tgh+cOXXwEc5UBkas9BVW5e4/jrNq/1ITMdpSbp2Ni38nysnWUMDzVofYn3//bh
pGsWN41+5THyeiW26oX+nI7k4KWsx030VUAoyiyWJb+0Zq3ktxeva1H1fvYjFEnvqGJ+LZbnf1/E
USxcW0FanJPtTPAZx+ozEMm15MWjRQo2yLDcMbl+xF0IvHGfVK4bcswQb8ywVbha50WKohOvVn/S
+q/2tjjvQ5q4WbPWKN5sHzYUaQu1FwFS/gLJ8GYVAn5jwKXEwE+dIG9t9pIeikkSoqp8QX2hVZ3t
mR2BHAska0IUTDK2E5HHzIuiwV4CQodgQwknvYBpgYzl2R7ImAtiXsKJgoYwc2QT3YIIK1gyE3lI
GMRFNtBk5gtIujhxFodXBrfYt5gUEIw4E6Y+WUBtjfvn0hqQb/D09u4ndxFR5GSGOQty0GAnXb/y
+RZxkAGywgN0PBr0mtAVPZWwCNSh9t4/cHo0/mI85s+25iaZELUU2VkYiMofvBFPbB8o5+EgVCPL
QLUDArE9qkaUMGvgcQKQ5oCJE5KISL8QNMdjLZKSADX5SX/HZbREF+UeFacSySk3dOe754cKHuyZ
8CD+T1BCvGGSsySS4Ns4J6A30KIaoSdHkKBLqdl+D/2UsvI+3fLNktm/WowO9BLI5yGB61iATDx8
mnAY2kPzU/6A8IsH/h+Lg+rEQ933WAuDGviSShgV8iB0JABXbMaxD9Qvqn11ARC6miCj3QuFNXLt
GW59UeUPiy0mYrBPT1guTqgmKPRhATMXf5o18s4AXhdUPsgVZ9CAB8w0yYG7yI8UlRv/Cz3Mg+Jq
vu95ccg+AFZa4NrZQzhix7N49cecZK4CsVQCPwPukezR+AkxFM6GieuDvfvo8wSOdgmeezHWejnX
0KBJi51uS5tdaYsxhyA30lZdnwJ1lv4oxOBnYXW3saal2pShk5hmqW3lBYmuRIVThQkZm7lCHDdH
pBgoR1KhbTKDPW5x/KkUEP3KmRYPL1sFu2E+R9mhatgLELczWftxR4YrMyjEqZ+gBsCewBBvvxHi
wugmVi11xqjAOEx6PtgqjSHU45o/VHvn3YGoZj+sAXF5I38m9LS32yOHCBNHYADfX5c8HWBtg8ZU
yGeuCxSe3Lq4mFvZQQDGQ7eFDrWRKYNARj2JHxUlKE4fr2kgbrgFu81TY4ZQAOhc+v9/pdmo+eFS
h2HkoIVAR8dN36NYcOo7lOBncl9IbfJYlYUvfdNqBoK0NiSnkVyqQATPHsk29I2N1wycsrUPbc8f
4z1SwRVq74N+HtAUtQROtutxJEeaFUHYqc6jRtB8jzNsw/b47RyKMr2aSfmj/74br1sWP6/r5NDh
IcVo88jpYYy3U19DiRb6VyM8+MjvqLJAvSwUaSUzcNMdIxSwotfFVyoq/Ic8HcEt2kbuPfQ/qduj
COjpl+2xEdIu/rPIo6pEk3lFb22M6bINrBhiyNszR4mKZ6Pz/4pJj0LaRoh78ZM/8nTksaOKICVs
YpMvAoRr8uTsZMAPe+IL+zNGMopgA5g1OqIDhdzmS3rZYuyHNIAa1YI1muCrQwvt9GJYSpVOoDCO
yMuB/P9bEAdzQDmG/NUHin7d8d4caeMOPrYjKm5z/vqw324KXVg0v1IAe2mn2Lv83/wsBsJ/M/A2
lh1QI4J6dqks6h9EneKcWa8ZHN8BvF6iW1zMlM/a7FFgdeX8XvsUJ8o3RtZzm10JB65/uwDDgGxX
+A1L7G0jAv+t8I7Xj4ywfC1nGGBRzZ6Q7CieRrjmzUqe7bboolzfWs1PZdLnd6fh40pXMBl5ZtUz
CgmLVUsy73vZflfVy9WrhLv6S3q9p5BAbnAJ4cNXtqa6vlDe1rN3Ovbf48qTu/jBv7Hb6ulrvGhp
l8zwUiXlO8i4ep1cI4tWZrpMu7/WNMT++7qEpIqKNafjdandX45ab1XEHXtplU0KOJHV+/TcCgcj
HgP6HrwiZEJNKo7gbKKRy1WGEqO8Bvu13Zvk7rkq/bfgFGBXC4GK6Isuw903eW2RHW8RTqDnWUOz
vE+tm7Q/o2n7o07aalJZk5eWMGoGBwpURPcPXzODUGQXseC7C3RM+wAwBipB+QikOnYHqmrv86el
H/68jSgv6m4pDDIiAMughdc5RpB2LcTi6qfHG3IfkQX03xjEJ57LFqkQAkPGfAmjE7QRtyLsY7Eb
4r0lLDgH2qWMGspDRSJUKHAdNA2wskJTxKWKyWMxXqFBdNyvz9qENxZQbYjmE2/xkbKtgOayBPQA
d6tNuaFhYtnqiJwJEaCx2C3XonvCFS0la1Egs/R9wUELAaxwfb53HAyrsYm4jS+Ag98M9h3Ew9st
1m1aAQTuNToIjhNGGGMNAjmq+anXdHavnCM861IQpsJpMQ41TkPIuRHMp2BRYAdgOxoms5yHKcys
yk6gbKDZW3AD8y1QVwB+xVtDcchjuk3hfPp4Apm9n2Sb7Sj+HxSgiECpzqNWQNnbp+D3uNdKoks0
7K8LpAgsHQgToUIVThUjRIL7dS2Gx3pHQhtnk2wxOMxHQJXDejwcZzQVYBGh+CzayeAc6WXA4qcG
DjeeUbJsKYyEmmQ2IhLmp+ZHuRtbhdseBdfPUfiyRFzBOAODjNZ0KYxfEBcLw7VYRCLE5X+P/IM8
hu0OXIJNl7YBKAQUgJZv2DbopXC7idco0YYB39Ooo4cqVCcXNiOJHIEjVYcwFB2tZHZs1yh7Z+Md
dxXhic7tDARjG0cRxKYAas1mN1YmKK5QO1BYgHThJDpwV6E7o9o5vH5h8eMRWOsE1soeftnI3Zf5
nZy9ZP/o9uTyu91nZwI+OJ0N4bREOj/lw0JffpKaERSwnu4J2eXqZDLTVVytova4stZoKLkQ6GtF
kIjKmDxUauSaEQhKIDxcf2szMvpCR8f9R/HabVHb+RRaXKHZ/D+JDm9MOatCxwp+LLLTZtgDkEm2
9AC2UGoIY981HKbjFx+nvGJq1b/4PsnLLXjYFWAnrhAqWfz9lE5iSR7xSrAvSGJ3OM4Ux+8RAhNI
RWQeaWQEEuQzC7FBxo7JZf4eTDjH2pGHxZlObPLuvB4hPcaJSjE9qxvwlGt4p0Mn5GZa9QR2jRwe
3QEHFsdFubp6tH2kzQhqG75JpnvzdOFusChDrzCaRzJkBu9CEZYLt9iFHE301Vx/8FkiIwJLwn/X
g5z4rGFITR99jdBe4JGBn1BiFCQvsdfQ6GGWY52xMATJyWkhseTQJ95qVsx98UIu6pYIM25nvirY
WcKDWPQcx+uRDglt/h7Vr8P7GbtUBw+fjQmK5rPoypCiljaTuvkTcaWI/QpUECkaa12iUCxWIAlc
XR57XWDzfAHfqzByyGCs6/eRoplQN/GvKrvMef8JhxO/TSR+iN9KSjYZ7475y9pv3uwzv1/yj9wd
3VbzNXwav/T0iKWwmooFxOMXj4ryA6WFSMyNTqP/Ejx4fEeqWIFnXdGPZQYHoyi/6iBCkQa2v8RV
wTbABzZBQZOwr9n/yGikvf4IDpp/LD8+WnX8FG5fpWvzpwPGnMDmLXM/A0OBO2c9vVcqSJX4FkTg
wIujYa8fAJcav3c+NFpiAtpBlPF45URlzQl0PDYRbDw6K4VbygAgnvBp1kLLiTbyYPmASbzzY7TG
oUG1+SEO5vIWE1qZQyKolvGd8IxyskTZzfBqFGLUo8iJ+3O7ggTljnUOBkp6DaswkrGEooUXEB40
AGaRHKigxI94+jrv+h4qDjcVSBMJrnt+DjyQj0aVKFJtXxeicRCrly0FmQ+6CTho4IfTvCVwa2A7
esJcH1gWZXa6otsQ2lT07Lv0hhkcMkuW0ktKkk4gqRPKakViLVfv7V2M+wyND+IevWcSDp8WueKH
utZE8m+r3z0+GXxANCJU0kMefmAgjTiqRq7C8ZX5tC28uZtYtBCBHrHIhi9nIqzBNfxe91EEa5I7
w1FJioBMXYV2++JZ5oLhs9cDSomym0qQuV+3UsMxGNgtqDfl8MexnbzYZuf2uBz9nK1fEvggmOGu
ne7UCfj87ckjon6+/zDRMUtjUhqVbYEWojO98IAs57HDAAi/GkrTd4j/IdB2R/NsCdT2rlOOy5JT
UXEj2bHLo+4+Sbct3GE231mTNP8toCc653L3u9QoIu+7mJ9vlJMP7mHuYpJt5sPsdH9hMrg6p5wh
G9hIAcNwwDrqefvyssH5nvYN/FD18e8MnP67H3UxHxFpMEvigF6J0LU7KBw1Je8BNu3LmNbgYnok
T/4nRt+9Rc5JITnoip4sEDqaWN5dUH8aaNrQoA76nPQ88eWw6Yi2Agzl49ymfR52JtvceWBxL7RI
uURthezx6jz80bnIUznzr9BSmhD/VDxKxl4ABmbb6k9ctSN6JnYgd7m0+vif/fOF2JDS5t//sgrh
0vDVxWpcXD3E2gUGxeCbcqz1Z5ooZATHYaLtQBbFx2LXomflLI60kFe6sFu9zxohJCUsf2wgu31N
ivfcmMpvdzwtZjdx0/HlW57BcbKhT+ZEIWoO0DmnbkDI65d/7+gTMTgXsuR4Y5aJ/9kJ5vhS89uG
32vIBY1M8Nih4Xhzq1AoA0z3kzVP6nXQz+NUPHzylqjV/Vt4v/hcim/T1sYhuOdX25jIX1fc1buK
sZJBNq/UiEyGOi5e7nt+ySOznI8mKkfscyFJ67afcjZzBJsEJLyQVgH0teuPPDekGSifdnoO9ndl
jfynZ25GwWUrE0rivFMgtfSxup0fTcKhrcCogvwOdWR9bDKuaaIJWWG3H+tY/bjmtkU38Ha7BVeu
nNvYnAQq/t5R4oGnYzPAt5CvxgkYtNcmHEjZ/DoRFShXosHuzcL5uaL1vW4uECJCV+tYCSGPlMv0
bxw08Lk/hW9N9R++pA+00c2z/IrvYo24gGMaBYXFuiBr8FeGh+c49beW+8I+LNg2hL1UZ1wb/IfS
V2gyHzByd8FxAYJTCU2kpY7qQbyxzNWhhDS25Z23yElAJPX0G94wPLwWfML0m47IwRaJRXCalBVo
hcXhju2PQ4cPf5B3oNGcOcDKyEQ0fGz5iV8eoxj6TyF/2Apv2SOiGcJkyKoky5mm0AkEDHJBtaNj
BT3vOh+S4ApBQwbUhxtCZFFJzprkbXB2uk/emAXqAELg6Jy/Ryz76ZbMgR7GmaMyFMpQOof/QWL0
2DQNfGTBZo556OKMbcVkrPgsEAY2pF3+WZDGNTqR3BGpyGISWk8bbaTQStBp7mNdrr9QA2uAWZev
T7BFkBQVmvBXgL43UEQ7TQHpLAVBKS5sEaZDUcSVOBPBBlRuzhnOPxjjX80igCDeEAG8QBqc1Fxa
gGuCX6Q6aB007tJZvfK2pSeCFXJMfJxFS7xQ8ZVY50fyCC+cBI5lOOSD4FbufR1CVXZHs3Ew7LNV
Me1T038vFTfHhbruom42RsiajoBt0JZGYyCjf+ZM41aL6r20uadfHP+dPeyvER6XQNr27pDCwgf1
7uYrsB6457BIorRAdvJBFLFDcfN2lkLu96YfglbgqYnRAtym9KfOGnWCE1S/rXfS8WLznW2vaKLe
aJfGPq0hPw9Z5mQrmSGKTHtyv0FDd8ar16BMnde6b79IZx+SIUwYFqFGJcYGqbmfp3A/p/rf/bcj
y7JjnB/IJ9/TdfoZM82kYm/vtf1z+ubLAWgQNAzLpUYkxvBAhhC5lw24FndcvRkneC2Or8ASNAya
nkU+w2vEJnueIdr5y5EJPrxg5VGNQsAJsfxT0GF8KWb6DZ68XUK+3rGQ1JhsLPG19+SJbLEoHsnU
w9V55mua6Ccu/Jz0MCbp1BlzydRZ/lttR/4rwhoQKL6QsEASap4c3xBhQMRT9hxJWcU9YQCFPxmg
tIQVSy9h/2+IFdo2gBqC7/x3NNpaPq2Puv2m+sf9RMLLtCPP4KyiyAqKGYHPlEU9k3Zvf9Xv1zPD
IlYSEqmgyBpCEURio4BlwZqhxagg44xceAADlfUoBqS9GfflDMjyykhH7QPNaohd5uPMCh/J1WmT
Knknn4LdyCnSC9cxemRglxfI79WjZuGW2NOu98H5Sz2XjKIsLNdqY++JX2LEBSYthHyXh0uhgr4r
Q/3z9Kw9UUV9MGRp+cCLO3yi0eZiOJYZX0rvyTubCb+1sb5ck+/gDryi7AOwgDvWZ3iwb0sibWRg
Agx7XAm8donSpZ7kvqAHxegksi4ioV/6r6sOTJDP2wSi+wypdiVHGWSQy7zwtV05a1ZXFJHYUD67
B2cETg5X4tqbg/p4GIDharmuhbQ90CajGdKH+Lt4s9ygcdtYnrahHjWhoNbP4udmnPR2iqhHC068
iZmQAZ1a0hcRBwQEKyIFgjJEbeZ80YEMaCqYooYq4oNg6YkW8cHw3F+hRKLiMhbvGO446Tj6qJL5
BWRBiggBC0mEJOhdVCr3oJ6wvDjuKAdFmrmgJ09zai4Y33klcvg6n5mYnAaXaI76yH3jFW6cH5xl
c65PngKVPLS76TIClbF3CdEBQlpTIFoVnOt5UrmkeUX3LXchaCAUWaqLtC5GvDGLBCMFpcuyXAth
ogZ5Qdlkb2UaJonzF1SBk1LU1EwlsVG33kFbHY4NoFW+lPmLewr8dyEaKDFELDjyoFk/yAdRIN2h
QThgT/S5uJUWQ0xXkj7SMqrQIg4BJdKUgx35i4mERxYis9HP20BGxlmLmi9f0c+SH4SChVFFzpCY
03dvj5atr80u/zTXWoOwTK+HT6J612VPYq7sKo1PlFdzMh3g7WDx8cUAGC5drh8hZWGyLtsX+1cw
QuhBgkhCcegfhd77LBoqNrGgL5gFgZ6OQUpcgTJXJa5+xKMQyhDeQt8zBt527zGirC9rEf0dF1Xu
tEfDgykgCdZgfVVhJSOUEKcS5VNgJEQPodOjr6q9t4vDJXzM23R8uk7RsVJMMALzX5nCz44Oppct
Tee+qybiC0LoYmOSdP4+k57hZnZYJOCobg3vXqCAEdLNIoZTQkdHri+BTI8NY9jiRcMj0AllGxjz
eJMZbfhKJFeZWqlFzrU6NdYD93yETCYk8mzSBFK8wqzGg4a0eEyePvMh/Dy4u8xng7uoeIHC1n2h
u7sw1YIq3ckSE9pvIzHQ7Z5uTNiMX8UdM1aCXgcxQumZ7A15koeNsxncIry7gxvLm5H7QcSn+6im
SLJOFf+V1oh0Lut8OebE5Qzm1ZhthNRo5AK5By//hNiQOWybZ/QOrv4NsBwqk+kV4qOXk4pcM6eK
HtEofp8+gOSwr87WRI9CI/GvJbXo5VV7OconbQFN+ETIM5NcbV4wuDW729fV6FjEQ3ibMVQ7YagM
TzKf5IEViaTyfNFMynNzrnjhz/nql97YK5iPLWGzQ4fKG2gZ9Jh5PNsQvyc7cMN0msUYPPLE3yQG
omDk+YCPDkp4DNuPPuBEGXzsDuqmnV8SLZTTYZrFj/k7Egfic6rHZmzsjT1B+ACVbG/fSOFwwFIH
r/pTf0HIv9E1JJMbMwnSw9zhXtFrQnuvibotT+2KM3kKlgum3syFwpY6yFF+O86D9QjytIjI3IuM
/WjbMajMy+MiVkNkv04eN8530k5rH82nFDexcVZzQlOG9WNRxUp6r7A5MDvutv9Mm7hdliEEcbfK
Eo1xDHYRqv5l/t1KsfWv4LvN7fe08H51m5XgQyu/g2YSs0T01anmwO1QQtLaLzi943H4WTwSUS1l
dvlLjMszbTkbpkoKcUKMVR3Jk2bxWLwP7UEPq6ejcLHefmQkvpyHj70JAUXHwrDnsFnkkMTcmazC
o3GJSjppDMCMODozQZyRUjqhNGB6x83VfdEfMY+UKTJuM6kukXJsN4/Fl9BH5ggPrvSPhn8+9szj
4+LodMbYG9EOLJ6zxyQbhz0IzRNTsSvPO6CJ5WhZh0Xwgijn3ewtOHMpqBzTe4YWMfmXJaNmYCWP
kl972eG6xbosEDQtAW9CMELb+qpFvd5vaC+VM1mS8rGZWzuYMVzSz4OUuR3pPMCJCJkZZEp4zeEO
kvaJLHXzbXfP4cfEvJinSoFXmvGSCKZzoPcNdOBoU7JM98WpRzth5/s6JnhKPw9gDCm2aS7kmQrQ
wn7mhoPasi/QNOtusTZv7t1gQqGjXxzAd/OX5cuoBNZ0Zg+oSRkcTuVU2RLqrRFOpz7gzavn/JSf
+K3dQacVYNzajbaRv86PE5Kvg4rbLEbzNyNudEovqSB259leGMfijiZvPepqH0D5loxeNoUT/7th
QdNHU6qhfebuF8N4XVgfBaXpPtuOU351+/dZ0yr3hE29V/zNYWrxsjiVf82tQTCOBco5TiEEH39Y
59o8oPl8R+rX4zfz/78QzIlC6Ba+AtADMik4eXIQLcO0hXxm8Ul0t6RCYsD61NhIA9IhUCXtjr4w
BW06RuiBwIQSvPeiIbS8KjE2t8g+IS5EgDW5Tai3qMCgRm30KJSPVCcNzovbBr1kiAkC/eVxTe+j
2lD/1/mOiJKUAk0IOuEaoReWWch1af8+kHkJIbMQOYHyvqHkqJzVnnjCy5mCiyplQwIfMsfMpVHz
56Z9IlGUegCTrdeE14lCKq/haUtq8GAuqkuNZpoGCCjMdBEJIMB056NI4ZrPfARQhlNygjGry5PI
GxeC2fkcXJ4ymywEZHWiST434ejBba6ShoCKkGKEgnzKvvYsj1pH5yUlxIo38nMt6rwxd/2Ge96/
BSJKKHmSJNLsCO8NuUNJWRQ9F0UvuUg7AVu8mRYgJFs3osVojkUPIPoG/QfACnWWGTW75vih+KVl
Jr8gOetu5jOswN19HOXUuTnUXVzD4TfbfDliQuJ6HN/XA8XJtvmlCaD96t0fxY57t4vETURIggfU
5bVBEzSkISNr0biSMkJ7i99nKk3Ii1KRMzO7IWRE5pu/YH2pMdoAyDe5oL1FLqslMmiG93TvPiNd
yTT088m/K1+XW+Lidj6bdsJxcmhpXYNHTCaDPUQWsV3rPARwSYaIOIvgyQipJ4MzeY0hAvpwNRQ3
CsYUpmGhIrJ/TEY4UypuFKb53v0bvdN2oI5x+UzmTJ9dGDLAe3LVmcy0DMowKf0u9S7sC5tB6bgY
TRfk6TZRxyQGg5heN9I4GjFtpJ0S5HEPaCOOErjv5j/kzLr64wTlWmNCvzL0VcT1XJDG7dgsdWBC
evPdIHFlJvbsJjo6gHyM2d0lbLQDCLBVBxBMKh4WNbqItYqmhZioD08De2742QmK4fEKipajH8iG
wrz3R7e/Eole5RI3MJFTaW8Vm2qtV/8sytPGedHrAD2arvT1ofnv9RShQKccSis0dV+Rppoyb8YM
V7FLQRLcErVKwLHuKGC6lP+2EgiGkRSR/5F2llgLI39aTWVpRWJxn1qUomPoSIrUaJCZXP1WfWCn
grCOwj0TLdRL4Y0yG6ORkmTavGyC79XP77StihTyWDOMIYh1DyrZK0zRwISc0uQdKLtkv2dIi85Q
9mdIxqw5vXBvYjmrYiZnMpE+R0Be/wEPaLH0SFi3CiU8qTxjJ2PMCPXSLEOfuX01bvVPq+jTd7fe
zlE3hy+X9Q7BlT6Bo/bfxb1bWL8aPDyTTA/W5I3wOngAElyAdyMmQaN+BTLZvB52kVz+yo9LOMrQ
OQCjHdIQM3hIcbc1//EIUQkXBlgLz01YuzsmfWGdaaBMXALEMmRGckjSFlBmeAtlDtXfuqYhGBrM
4nbHObK4dGjRbKX2zYPKiEcc8Kg0iUj6ssk/qCXHc3naF97Houyme7KmH9krtECdv5n5anjfkdP9
dATwfmYPOS5MRzci8+K+EbwjXTeirLOBX4a/l+Zog2swe4yib4hHit9NEKBhWRKOqtk4QUtZrboJ
V+QTEhV+Kx4Nfra/Md1g+6J63X49haOimml6cl0bnPWDTT509CK//+sRSZnecFlkXjk4RMn15nmE
WjSfSdPMrRA2y4TPkHgwiBzn7hF0clCbTvEKGWHU1GsL8w5g0SusH0G5vtYo+zwDKQFo2CuSmOn+
K6dc14rQokEKvBa3+L1rwv5Hv7rlzrhH5e6GtuERI2gYrTI9ehoRUA17vG7c3c998J/cI7z/OvXa
ywTbyVIIim9ri5GYYNNXkZxqMQaXJv++nFyXTaoumKOIAuWK7Q2cA6OjvLfM4DKFZeaLyyN5phSr
6zUivZijomeqSViSQjN23z8XavJs+TgXyGHt++w1Yy46m//nTqbAPf7CDyiumHLfu28jed3S9zMp
qCC3iClyzCfppfUe2VRpSMZY8XA/U33E0eIy4tdaF2IIE/5ve7gn2meKiJE18/Xz1iO1oi7jF1O6
I40hhS+c1zkpTAaafvS1itPOYTYV6EZyN3sw/GmuutnDvVPpj0D3JHcI27MS1rMvTZwXmo+IEa2h
Rvua25kel8GnsEG3lMPWMmeP9LO/KbEyOLdHoMmujqmrWd5pHrT4we1LMI1Kh2AEPZ6YYy071flq
kqaKLguyA9qG6zPndHF46p/9neHrhOYaDElm5JTIdboiMZ2iiv3A9b8m1wWaiNC440Nt3luu9VH+
99xwX4Z3/IX4KowlIWIIPq5QTejwkTHEt9dUjlA7320iEZi1/rz65AiUwLhN0CevY87YtLdfkbwj
2dpPSSpGFXfhHfwl7KGu5lnjaG6/2Nb/FFAiYCzZZY0WkLGgxXzLlDW1K3NL8dZK10R1PhcWBKWn
LhSRd/IotY7Y0BT/OjAXak5NC+vlA1AwsOJMxjliD2JNGcV38RmGeXG5+cga1qLi5kFI5ZNnMlo0
+zz6kqpF7zPGugkTq0vb7ho3TG4h+AdmBOB+zGWfzZ8TDDBqBOfB09JcCCqoDEK1PG0ngO46UBQ/
8K9njvdLnLuvsxzeYwv9FjRxt80WZXTb9lqiHr7YTEJDthvAXzNqGTiEsIvuqRy5ddAex8tlzUTn
/TdQVurqOXb0Vf5PPsjLvLVVqAhqDAAcKEklbnFXPLzvRt0xA/hTBN+H0/60XMdMBURItOjjNxjC
rMLWDqQXkEff23ctaoPfmEHeVKk/LTw1FMWvfhpjNfvPk+YqHMOnj6OfJENc6zB6xFsqyXDsma7T
05KruzFhLIeL4hk9/vTwQmQJTRuAOiAmYl5ahpreWUwM/k7YXGG9YoM9gJAObJg1GUpHNVVD/iCj
da4whbHbAtyeDl7PtYR91VUTXkKn3qGaXrXw4/J+GCHWN6d/yiSPjNlNt5+S16aQ3qwatqghp+h5
jVSluF6zIGnAJWdc+d/D0IYlig+my7yYPe0PIJS24k5bbdH0x/7vk0dSM8+Tj+5X04G6aHrvQL7G
vxcMGhBt47jV/ToL+taR6SLS29/9HfRq2hG1VSXdJXlmEIA2N9rjGt+MyfWdcyopI1tC0ahNrXb2
JhBQC1r248dIEcuRX+9qrUs/R1uoPXG5ftWpxgn46KPM6zKHPy6rdKyxz8nBmpj6YoxYP0Md/4Zj
9hTo3+Vnrl4X3X/yqyr9Pn+I9K6kCelBI0L8HVjgwpiJOG/pPx/Cx7PiO3SFGd7mL8Cf5Eq+Rud8
Gdk3Zl4L3o5Roi3HBbozz0SynqD2bg7XSdnNX1DLeKeo7iPOo6dX5xzYstBmuO9y0pFH7bbUyz2C
PPt1RkSJ3X/0DqWRk/191SAnvhokZ9ES4rGqGdV5MDlDbiGLUl1o11QsTr745viFh0XCdl22UYuF
2cAWUtGfWy5TVC3XGtv9d/kw0i55NR974Tz9Ftym81V8mDWRqSxUy3liFZ5/kF1RfPLBK/9u2mbm
jpA9cnNihi9hx9CUpRfdltFlME0KqHmItfSGCmf5iOQmQrlL8O2a0/7yRenpYbTGn2E6zGNv02bd
/CgEXrvN/AqPRiZIZqsNg91hITwkSWhZqN6kU/4n+6/f3jNmoPaUImqsxOKKO6kTsQwgHBEhF5gY
JyghyFwmEEZbM/H1vhvPdZQxjhaNI+1HwDEffnseXbbXYxlUk8emJsnjPITjwgXzeWBszQyblWLR
jULcu+VmACvLF+VEmgs083HuEuOHhsCYy5jQKK+WRaABwIEQwGFqzvdHJ7b9sc/T7NwvXvTOvoIt
u/VXLxf3Ye/04tIGzhK2S4BZD6qNUchYRch778Jtosaoqd3SwTO//eMGCGogng6VtoG/G7zKLzc0
IKQEMpPdARUJ6mTM1UfIvs97ens5xELYhQX23j58BPlZnxaoYe3nUSAcPUeDxs7vwxfifOwiUHFt
BPJLUbm6/SIpA2wGu3r9jrzLVJt9iff6+jjv/4HJ/WYB6tDVuo2kE7YE9HQYsgNlnqXAfpqz4btx
8uWOHNJ6aSK8pT4nej36pMz8mkMbJBcc71mM0m15DZUtnrpZQXLXl65A+RXBei94awcLB0bU0Axa
cLWc8lO4u5nb5A/emN90Cz+pDtIN14Fwk2N7zJTAO5ziExHkNZRd5gvjFFAYGAFKBcgBRo+wV4wA
lCPySUH8OZUY46sxVhegcxQOYkrUhhIcA+LHK0JAAQGVFvYv4xIZWx8Mie79+3mE4xgbY1LPSvwS
ZfiKmiUw2vdX/geCllpxj//drX3Kafc9rQA4Yj0Zpbf5dS1NRv7IfcSm3zCnpF8XS/p6lKuxFsvO
koIIdkeQoSfuWl/HM0Xo8d29zaF6X/bp54P3auATCpseRhQ6inY74EedK8mNefSMQPxjCQpcE6Xy
+rkbsC2wnLhahT0Pxbtw4d2AQLnj/+lgbVJEMJh/j2QmOn2mZpIvFPEc3J6uHWBRfofGHPDtNYNM
YwKLulMTedsuithgjMYf1RwE4Wg7ftuN7lkY1jC9cTlF2RaxHyqI5WfFV6+l7fyJUpfwhCXNnoqF
O2zmF1b3SxiIAJZYBfwceu0xOE3x8/hBI8lMxZCfptt7/CDknndTzWchjJAmk3KGAwAkqIReLv4u
CW+gXetbfmXN7fuFh9a3GU+JWAVEiz+PuRkTXIF1EvPrA3JZ0MejbfmnbvvfJwcjWg3Yg6XsCvWp
5itb/ml6SYZfxRtt66W0/z+SzmxZUSULw09kBJOgt8yTqOh2ujHUXQoqqIAIPv35cp/o7jjVdaq2
AknmWv+0br7qvgnghVZI+ED8oBBvYL6EcsW9WOCp+O5iZQJJIRUQU9A2hBdYN+STaAfILki+8Rtt
Mx/QYL8Vmq0KBM5hWF5uXXkp6Gd+d+LT9x5Gf/7vTj/z4yF1iQW0hPuf7DUQDt49ghWs6s/PGPf4
OAn+QRmzuqV7DzfQEgLoIPy9rwP4Mz+xCnhbkTeFRTIK95CMspunTJ7hb9arbHaFxeB7ki/GO8+W
uVFdobILs1meGqcqxuDxdsjCCMnkmBOz1RA+cQ2QAcV9mDGJh6kBjI/4VbfCJLND+ScEdgLVvpMI
ATPzRKKi/EDZJAYZE4MNlS8CWwfJOZhRyVA02IDOkjUfbJRSD/vAc4FUpQgZvom6fPYqfP2VsL7o
oT5jazzgfaqmX6gW3Lm5xNiYgENmiIUMsU81LZTpaGRjRGuXVWt9FO+usj/cAyIAO17YrbH/0WB+
GgfZf48JzVJobEf2p3HHI/+teNwEhONDIewVHq+Sj3s+RKsFg38LBk14u/vll4MzP9zAHK/yrIdF
KMjvOxGW1cIiKh5qbDZPmZtJC3vZDEBSndsNfuPttJoznubJeFoc8J3x6hIJuvpKSUWcHp8MOyKu
yjBHefgYRTIQaYVimhjSmmzVlAzo3oa8QmOWRzdjUQ3jqmXSj3m/2EMIxVFKaC35eaRJojOTXOYp
q7CFbFNZNBhMy9uh0OZUAaAoaLv1r6MDrdzRSYWPh1fy4Y07yOys49hj6Twx1yMs+7qs24JPfWvL
/5Fb+rH3LRAJawf+FfgrgYrbkZjv2EUfhvxdSeAqj2gOW1Az9EQYWYSdHTzRpIHt/WwFoDG+TPaP
rfKaFP2ic6Ta/+6xxb+pCjGzOPtTAYRJ0AqsX+mNxoJPOA9YUjF0s9+p7HR3kPkPq5IBI3gsouJI
eVdH8q9KsYfZi4NwgI7JzHYdvdPNHZyvvAR3d1x67G6Ky77JJA9AdAKM2MXDC+EnHuYHCTEw0Agn
M3bwIjrNSr+f6VIEqFHsfbzdetzI7MPoc7uoHLtyiZYdMTVt1cfMJ9h9HpqdrSUCJrkQEDNXgdHG
k7dQgnKtfyzm7KALUyNjDeTN0mMN339zgK9Nndxn/bkvnL+GjeYJuNumCZLX3RqadUJ01c9rIkRl
eTgEmsGq+RIM+//m1B1W65KU5z8tcFKgWD0xGhtu3r0oYsa5Gt0iKDHDBLcUFn6SdebNXpzxbOKU
uV1Mv/hTLcbugOd/tfF9UFAUkaijKPOun+DVRONt9gOJKz9NCVfploHCj3PJT5C91pU8WKkB1Qwl
IKIDMYgKzxkhHENXN2zkgdCkr73zRPXCBCktkqg4ck9F68N8FozfdI8iFVAdHm+FI8HhWt87AX7m
+IQe/bN6LiEJpgYMdXvEJDxy9QC5IzDzw8+YBfBy3pdg1HsFDn9zyNn7niuz58jtad4Q6aZXal7I
HKZiUTZOGU3ASIfih1kJRBV8SM2Nmgh53agVmgq8VTiUSVIdWersTEddRAzGHUTGLzTeielVE6hX
RFrsdc/tkKQBxhiSP41iiUMKZyclyQch8Y9hG2V63juE3g6D+jiwb6QCoZnlBqLMuJhMJ5vQVKLV
kjy6rDqUf0fJfTLK3RZFKpqDf6Aa/P4MMs+mQP2s86fPmgV1DGhzOOsN0kdtyYA99Kqb/VlQMxS8
ZeHQefq14aDRpNYva1fntfY/Uyi0ANyg30dfvpINGz9yG6QCSPUoQy84f0h2nLEHMiGY00N/RAy1
yA5dv0bdDfwFTg9Y+MLlUjjU+lTwj/okndkF5PgRGnzDyXv3QCjGodXZ4yn7HHEPNX+LRM1R2DPv
HNUXtnlkLqhjHNmmKitxsgApDMS5sUAhKdLiOMHPuHfUDWI4Vtac+8Msj+soEN0pF6jiPvtbsQQ5
MYxeOKbDEqURX9DEIw9pDyPj5JKTbTkp6WY7W4xZXrHPaqH6JsiL2gKqLnw4UtrBPDLqzjY4wbTw
g6gBpU2B3P8hB3JmS735WLWDsKf91Fyms+x3+3kVvBN99XSP2PGQLnHbU51uLmO6PC3an3o4vFxM
QJ7yEnER4DwN7ufv2GsZA4xn4xJVQ6dcSpiA+Y4iWuxeUzxXtqJL9uP1T6p+pe5wuYOMBHgNXvXV
NEqmpNWkDdMIHgu0nYXi9St2Y6zQcm6XOdD81yWZtWytvLIYnK60x3uzZIQFvhwN2bD6IrbTxKKM
wLJOCc41Wo9zleNBKsKK6o3sKhR2add6HawM9XFLiLqnc3g1/lsOwOfb1pRK5swm4uA4jGVSkZOG
97NatXugaCzYfq4ts0uEh9VQ7JbpZ7xod794RsotePZRg00LKexhDIrKRoGM5u8wZg3xwEdD9zny
BQioeFrpsW/QInKZ93fYoZKsOXvdpg54lvLbaoiRwaCADm1kjQwb8x7nuYYZQaLhtItb8KpdzFD1
wAGiazLnQkzE/lCp8S2bfB5RzQC+2sf3RL+pbvYIbVkXe/OWW48D3WpGC1R6LHTQpC8xW+yQGUNO
HZbQ+8yPAltTmhQXmPGaPxjnd1BRy1Cyj73Bxamg3bPazymbqDJQnTyhFGjsaaitrrLHA1f7YO53
6hWdCr5iXhGCyHb7Bx3vZQ0sC8oM2gx3Yp3t5zxz5heX/s99EeMIzPGhyGewBP56k95SjJX5zaev
CNw4VNg3BeZDuLD9Po4ckr1D9H4BA3KZPyCjcxF/QjiZRcLDGO8k+gOFfbznPODdQ1+KCAvQHTRE
40CHbaVWHNGYdtOM3vOX3YbQAkQJL8ugRU4h9LwvgfWK8z7A3U6KFCzgnHG7+QML5pSJ+wIa596D
HAx+pexeV6vhwIzlQJzfksWoAw6xOWJ658YznDJfqUy60+esA1j/vqicv3SAF5HgDMc0ZiKYx/Q0
LCNIuO9EaF3d+zMs5mg0nWecKWi3d0c6BB9ig6AsOrM1wmhUQ4aLa6NzG8Qv5J8haBydMz2Q9T8t
GpQvLy/uRjw8s4/zziywRd1pF+8R0TA3zHZktBzpi2Kmt+TEIjv7mEER2SIPB8nY0ZbMF0eNsBUG
XcHsItVaddbTIehiSPosaVKMrWjwUjIT1BaaQ79gLJ6YMMk3RKZkByiwGHh7tRQ42eEkZ9QQOpqh
1dHhU+CGQ4Kzdt+EEjh9RsTELV5B5qurx0xyKwp2coO8k/SBppVTHsi69kinQhLVuVPyXBBoYTWw
XzMqBL6LUAAzLpxELAhZSGy0/wwqZeqzedhHKDj4Kdw2VhPXDTWtBD1SsbyyD82cQ3rzsanQQBAP
OTK3gZMSqrbAL0VoGQ3K5rkic8zSYtkhXxMx9MCBG83Ykveoblv+Ivu69YDtZB5ngBjW5SY9LQUz
Azo9vmAJgzsdih48/HrII+t/4mfXF5sMYhIDruFlqpQBPHUk7SfkRi32rpzo9j9UaOzDAPieLWJb
BDH5guiGA7PbtE0q62IXa2NGpwBa91xRWI9IGKq8FxdoIjZx9ZN0EtJCptxSNYkHSWombG6on8rz
FxEr49a5+60Zb+98jcK9WCU65LSm0hua6tN6b4hf3ermB5LQgTsISeTAPOs24SiW0/II1NyhW16S
cIfCD71fwbhkEZtGQhiC6+lrw0Ou7Q8pIcGJyVtw+OY1uaHDtLXabx24+vhuxo1D8A3Cmjd17N0q
C+fzNj9vB0Hzp8EZ6o3T731TP2KQQ3os5bp6jfkQTIR4J0qSxJFLcFTUcCjQ7rV7C1qeFCz48Otk
DH+jgWCFENaDAm16I2zJQU5TIyYfTaTGUtGmlOIXA8TcvNyiSmkTzZXPb3voZeltdq/N/X46+PzI
qNk2kBv4AyzDGwlzCUH9zLp0x4zlJN+P3KOR1Wup9vdrDQ/JfpI3jjoCQbXLVOUdShuU1jpYigzs
dnFvjAUrLSV92hx9DrwTTB2yelR8NOfWJ6kCuv75cPE+79GsX5LW/ZIz2RP1ucvPQIlUHAyWtdUT
kelO9ou0mV18jpfV+4Rifh6lgNiXOEjNoLDSqfBKzZNz5LOYzecEZqqZfNhAIQieVjNvks9C/mEZ
mIvnvwoNd47aOLym+fIx0za1Yu7HaC7Iw2kOksuFebcA6pFNpOcJ8MJZ0MEFKNDXATDz+/gBYF4l
HcPFq2QcUmwEowgo0Skd1EgQv2H5k4WDQGBSCPIYLdGdPzHodiS5H9LjxuE4HFoPexzmMwlR3mVm
hPvTaHNngPd++naHKPpgy2eKe5vt7+6wN+mvcsUez3WMyQfWUwMgS+Lcua+FFHa0gI2lar5BUoHN
O/pUm35OQNsGEhLVU+cKNteLXaHeGxJzoWyfUQ+fifSfPADaf8KW4KKBy5iLgWtITahFCUzowvEu
Uc/a5kD6h44GKAH69dCvaeb5DiopFJRfKsAEdBqEHpuSezV/SCMUkYF8nTZkwZNH+95ejyopU/cI
QwnbB+vOraLnWpopgTQdspt82V7QexyglV3+Z3/IVzLCN7BePeOkn90PhndPBAe/vczuCGxW6pxY
PCaX36w1FJH7Xha/Go6oYahs0JpwT8v0o9jGmQenEREFNc4G1pN2Y5YHZkvr7Hzi7mYPT0ZnKU/a
HeOSn8nQ0n2KoQOCyERxR2aIbg+0F6IfBHbxcJFjB3XwWbST9xQJtvvYVmkdsx1mGGuHioMKjpO7
R0NEb2q3IqGJ+4ygGTkQOzt5arHhSYjvKDFF/JI/im6ukEQOZoPtFQHouiZIvbb2lac8/aFmPii2
iWoq+dx3azFu7fvwBufhSkLehRhwVqbXFDn9fiMj48M8VNlXuq2735B5p4RyE6Nf0LvFeC6WgTyH
PpemrIaKWpm9ba5+7CJgfV9mw/AyuyYGb540oZWvAEYukyIoFHNAAaI5UGG9asX844LusLfedPyH
5vxE+DMK3m+rMmzldD2AqQIBOBCXMPybF8l0vUtLd121yAc+4ALfubT4bKVAejFOQmksY5e/SVoy
y4q789w7yoJr1O3hbsiIxw8T2ql2TyhF1DKpHA4tnIWVwBouY48v29K2M5ER3xdS78Lj3/KLl+Hz
C9h55H2b5vwhCxPq9MLqMbAudtG+CvKlWGiPIZZtZxiqr9Ur+GJCgTcXhKBRmdwTZMUJQwaDphcj
MYsY3UODnnZKqjQyRtmDQNJPRea8ONPDxqmImyQpE80HsZn32pX7v4c8nkNSw7Uw7Vra3A+DOXvK
k6DDC/N/ysNTNy8zNaxr/yakt/veZcEKkJkHA6xSZw7X057RNxk2f4LXv1y97b/f49fNuYFkWCHC
gPc6ZSNOaxkXLtC5I30ikc35suvTheu3rpInwdLhoJ99jBiNEf+98aDN4RFwj/nAYmgDUnTecuHz
KhA+MXJ6iHIkYLmoHnfzspTP+Szzi1mvIc/qg8+ULW2DSlUExn1ivv506I0nF870M8P+gpdOpKDs
sUPDPYiBUQPSBUQPJso8lHt8nkhTKRdyJOpdxsvfiJXVrQ8tOP4iQuQG0f1hX29rA1AKpovtPuVJ
wjBjtxHmLFTx/vdIJBgVQigS1nJy4eQIbSHS87H7nkPX+M20UqwvSj40kOJTQGr4Y/Z9Ia9V/xHC
VRxIGfkV4vT+h9CUm/3FAdOia3CNvUX8Bq2iYyT5D2V0dcyxvaD6b4Ay7WGCOBQd4hr2+20jylEH
VOHEnoBx7sNHCqorml0QKCoU7AzcR1688QSHBA0yv1eSUzK/o9urfMNJJwzLbWwVZBcjOXoMK5+g
8LpgDTttVfKL/3Hiz9ILYxO3D+a44TapyBkcTfdTVh6Dj2Yvlu816UA1rcEPu325dzol0O0Ox5mf
dke+hkTqfTZF/Yq6YUIAjY9rTT5ScGDmJRX1iDyNwUTPo0aGSYPHISYZKxyd8nGQGZGGrd/bLwYg
SHi8CPoUosS12NzETDs6bOZaarjFi5/9dgxsMhAjxbQ8UouAndprbkv5qKHTxXTAXDeZ2a3BBbMX
phShTpT9hiF+x++Slr9fgULooOu0mzTYk4pI+BdFFiaFnzGPQSJPMsc21TgchtXqhXVM2LYaAihL
rDiMDloLEz0Gc1bKP2A5F0rgAIz2VbGsYb3eoMeyAYEwDlA5p+KCn9FXi75VekV0oZqAiwOGRr5J
QUVPfpJvbuN+QOuxZT3fFizbeFFT/+yn9JLw0H0oEySqoQ9gDjE9wyPK9FRCUUBw72J/UCCwNFHW
Bq81QvUPw5xLZG24Ip32G/5cCSXpJ3tQPqtwr6Rd1etBjDFzRACdqRvmuLTqtZ4gx589jPBczl+K
9V5UqRZfx8jJz78reillNSkA9FoysPnFzfTvP8wzzP5dJzWAj4kK34ICzbw3xOV3Gk2OI/t+BD3A
nfmwKKORX62KFTOjYGnRWc9LC0mUuaCjffvqDHIW0GVFyrb7nNymjaeKSVBgs1XIt2Bwa2PR/iCi
84RpAT0D+CdhR+hFzzTY5LB82YBDBieRT/Eg55lNfOjc9fRJWXPbPWqXNi5zQMjCERglR0L0pEQC
ypN/5W3DKGcI0tJ6Y6jGmu/ovfX4+qJz1WA4wBjoXPHchRBAPu5GjKB7732oVxCXdAfB/fcCYHV6
rW6rl4Nwm0jklNMSFO4djCVfhvEFLcDd5r/eqD9RUU+7/+UZwpxCwWquIpFkgA0FIXBFMhDyOrNH
e9+iYx8EldXOER2x1jA8cIk+r5kj4QF5h3frOld//gI1TUxsZBLoB6HXg7I6dDEhJCRmgVZ8KUCt
hkh4eaN7NUfgGGw31ntooQw3wwrtCWyYoIrggL02wBdDrcZBULcm58zp6X9h6KqlBoTGfr/QGNHk
qKSmYzsAinhARz3jxwo9BeokkbH28EcJKIU6GxCfbLe788eiS+NKr+GD4mg4/1oVtCt5095nPSRs
sj+DWD0OBpyOxZEbvl50cKx3en9PiFjGC50UWeFGRctDyCRaVSGj9ZW9heQJTK9D4SSSmZQQqPr7
NIE2aRP4+PFMMJwdmKee8PtYM1ImBPMzvOf4qIoYN8Qw85xH952+sKn74ZM2eHbx1klv6g5XQbRI
0MFsTQdWPwPfT9PjhnHbpOkjdCJPk7lLCNTIBBICcfJCxDYihsIW3hLAAbwCOA44QTB+Snjhg1AD
sS6n10CbRx2kWh+SKbjp9xgKEFAyJGeaxbWD0NFaGfZK/G12FWxYwnXUs36RAnKcdG7rDsWo8JFH
cANDE70HuQu8SEx+543dz+Ey3Sq+HY6ISAC2sSnyOqJlh4fBwcuJNnV3UfS7wDIzg7+7AbxXxABd
URLkizew/y+iAXM16RENOlJYHKr4GZDtwbZGPoRO+suO+AhGVUFOuG3cr5BzghHt/lJ6gNPgsElE
IAPaQtuARso5TmXJXBIFw30bw30qVvQL+swYW6G14uHRvk6LBP8y1lTFq/D9EtbDpTJ16si4d14R
zoKbN3YorU7GzVQn6mSIpv0MLtBeQ+bwcnIsatx8O8WT5t9fRjcwsBt1GFo13jHiCiOV3u67yNd/
zmMhIhFIkO6I1J5V5g3J1EpFMqpNKNeRcKSrp5qrEouXdH62iDhJ2hG79PSYz5dgqkt92zFZkWu8
YzMCeOE1FH3jMTfFMEtwzeMFm5kIebmkmHuQ+WduYRmcap0/0xkKIxBogDWGjDOJDLz8Goj8jvFC
pG5mKPpbqwOUnA92Er5jhJKnJ/n7qWwNqXv5B37WIFtd0OMHA2AZYFyzYgXHMyZiEAM1c+7Jbdat
knBs/+jTj2tMsCErm+xA1eUVqoUZoGWxoAUeiZBnIJ8fEBhuVXTfW9c13MEDATOuvhuZkOhpexup
ArbJFCcAOmsIMRg+S53nliQhvUAuxiQ3JG1JfqYSRC+N7myPTt6wKfS4TV+XbnpI0Iij46oD5ixP
Wfy0UQu6D59AThQMuyxQGRT1Bc+YQ+aD4ezUgbunWbq7sEdlnLWY+1r7uAOCh6KsEx7KaqH7of9B
C3OBme5O35MwiPOfpCSUQ8YufeSlEBsu+yjrSIx36ImtIy13fcFTqjGeAYyI7g3/J3uesSNg1gxz
e5HEN2IvIOsokhBHbh7BGI4MV4Jg3Ur2ogBkann5IVd8Rk0wQBSPkvzqkcbXrXXsJJjJO6tynzH6
k9eKACJQUnRQ3FMAPsiKMQ41PvB4d6vSfMxfhOqTbY5yy3lAal7cmr7woKjiUhmIwd8bYC6DAvlI
AayaxjEuzYbSTKpPVzlpR7/XgXfdyEiBLKJeuwXUYrVtKnwnY31Kbm2mOhrhUD4W36eI4srewQdV
F37tzvk28y80gqBjsOCqvogOu+Fx7Hib9RTCol+PcUwQu1u8kEqGDRBzBv3+Wvbsnjnv/+XAWC/6
M6HI2bxuCDnUuJrm3SQDgLzZQ2mhAdndHWT8+AFukjMcCezb//yUi3boEd/zB1kKbRDF9A/6c5Fu
0wbXmeSgN56gCK7F8JXrkrOL7fxASBSnfJ4UyRuyifQbtN8CaoYdQuCLmxRiLRrOexdpLa0pUowf
mSuHuJwDszEbHeVF+po9kNgo0f3m3fV1k4X3eeNpDL8ke5g8ZDXQ03ulmYMBUgYFQfLbN0r3ohZm
s+35Xmgfd/Ki2zSgzi3bNe7ZePicD0F0kcx2ZnRFlm5wlH0e9nBJRMYWb6gzhB2IOSwCOSQ5IH6G
nOTJFSInqX+3tN0tTpFDsRycy4S2joA++76r8HiSspeO3PwkxagjH8u7o6yzHSYXUEr5UPwieOah
cjCXQEMjZhRSczCZAZ4LX5u0/kSPNbIx+D++gqrZ+XrgM+UXSuGn268u0JNTxQdu/vxeSlF0VUnd
wqfYjeKRdSDTqAM4ZnZ1eH1dGswsbSSftrJdNSsFGbRKNC4zWNvVBRwMjqbCmEOWWHo/vCDxelOM
dhBIymAuh0+8Sxg03jMBEwP2fc9P3KW0/itcDQqbwv/CVrZmQNZ82ya5O0JK6JJoO7k69bRwQd0q
U0W3hD0g7JwaPJQtzd4eECWiiHMEaoRqDgNQZf2AlbZIvC6W5utu5iuu7PxVxCaAzDWRxJAMsE4j
bJKRGmeUkMQ5Xews4g7yVEDHe6qvYjr8mG8fbGp769ndjEC4Sa/ODXszdQAHyJh6RPHKWMEpfY0/
8/tGMqx3OPArdwXNuH2b14mW6MzL0CfKfODLC42Y2xHK23coL8j13Wbw7jwPaCdCtYkSY9gRx2xw
3vN5g0ifaB58mi04jCzQJ5QRHgTLY1VR4O3ZPLuTPK1DVtf3N0NLZMPgc/0w88WZc5DjSOySmKl9
bUcKwPJ3YP+yt9AKCGqFOS4VfVZIMhqKmgFH2T2oC+az8ncEt1+5+39IE806GtrfhToV9Pjwt/fe
oc4ALCSXE1G+bToqU5oh+1aZK0QrZ2N6SdgRGA2EqZh4BRDXO3nGo7mEFDQZeR0hJ468yRMYMSZC
KqjwgEYRdg4WkG/yBh05/+98XfJyf84VYoM56VZkVWTxi5SKbJkfJPLHvr8MRmbyTpEMmFYhha+z
cKp/iHeWnHYpxjve5lgye8Sd9gM8svJoT+dIRgg9FbkUzD7alYsSf8kTIRfxWAQVZW5zZP4R8aow
zIshfmdwhA/eOX4IVv6LNSY7rJ0KKVvcPxwdJZgBIOfK8ZhIN4yh6wfqFCJziCFqp9WW93GO+Mnn
NxQ8MWC/nEaIaXT3PusCXRVsMrkU1BRcKni0EIa+D8BtmyqmsRlM4ekuRBEil0swBcd71lxjjyZU
kKH4s18XBpAShQRH1GjwaArxYrdEdrPlBkHwE16f0UJ3jkZiA/JEZYBQ0gR5WsC0gu8YPhfCpknJ
yliN21yjersH+3kJ411QqajiaJ0/48uBR/lYiTyOIaQhYmkgDaC15DZRI/rtNSl23EMCfwhU0/6x
vEINLRcICilQdzHHC5Ep2GCaJyhd7oHIocbu0JuRGNPxdck95LERHnInCKIKRMZF59fMd6PLEfIy
u1oidWNFKKxr6jiiVV8HEm48lhdKiSjDHt1sX8yfIc4kAM+h+Og9LelmzIGdG4snktIT51VKZAqb
MppYLcE7UUTPj6lwUdmEN2j/wxsSGzG/fGG4Hwb0FK0K9ZnzthGSy7aCd8IFeRmB6CHiQFKNb59q
mZtDrE2AfELwpip/GrM9BeTQVTMbtZ9+pvGjE8j4IzxV6TxY3OPRpIBx/CGLjBP2gzAAqbD9DiOs
WQgWh+QBSS8E1tKZ6poDmH6NypFEoxNow5/Kn0Dd0JgOOHem3XTkGPHDebAUBFBMi8pdFj+H4DzM
XwyhEH0U7j1MToBZLbs8CQkkAkr/blG3VFYiYPHwQtvFa1isePXJNiU4JobITm8pH17GMtwIYxB4
W3nZCmKE3ufeWp1/FDcU2Zc6Q746XGfUfFzninG6FS4ZnQVLzg8ExsX+4oQjkUnEaAhSEsDJlGbQ
DrNMzG3EIcAVPhxGhImKOrOn8MSPCQSaFetwloOECBESm4ZukX4JgN3TL0BFEQIoruwf+7ePdMUl
RCPFEmgKilW197PiR0SxpGQYS5PjI8XEjAjJBnWmNlwSWSK+hWayZK8zGGe/RRqpUN+iW0FwTB8m
GNUod20xqVPGJIusjeJKtJ7Bk3WMiIY2SrSiy9xaF2A82llDdDkiLOMa0I4gmdaJhB+ehORyCFsZ
ogUxXO0ggp+yP50qM6rYj4VQWTQmtdf/jIEx39jsB3REmxUvKamWgJpkamPtrFFYHpdiakhHr0E8
ibk5W7KDBspccTbbkzzCsgPnO4aM9obYqcWP3pPa6JLyLMZV3n6O/blAAHos/CWf7Bx3qze3XSRS
iVOgWmJ9sfQdBIJjkP3xckQfi6comIpcQ9HHCDmUFIqxa4SpnVfnntdBxBcDlzDqDTSAbYqd6M+Y
smntX5FtUVq/b5QJ/7dAIk9IeKVyZ3c0TDLp8dpzT9CKmvfJhXNkMH1SCIrcxqPg+HY0lUREOPQ2
DXMLl0gVE3W6+zIJ8Rt8fTk9rcGdlwWjMGuPAZDq8UguyDMeeROR48liZIddSwymEFNQGONmSTNP
DtcI1Z3lwwrIm5+KaMaxjahCp8vOfd5AVhvvV0QqmDllD7GNRUeoAzik24OxPNat/dyO3dJOGee+
oHXosCrxisGxDhLi4HuX+C20aOaJQWqtk5IK/oC8iaHChx6zRchY7HwEfi5jvUHA2IsIDwWV0Sjg
uc/ErYjVhcoWTM2a0bCB28ZY38nW/9ob3qqDYm0quyt5CqT9kTv2D9EzxiQWRmYzzdnlSN/cPT2F
QPRAcwCBaEuDN7D2KPjMBFwMv2HJ3ohZOByKvEmFR5MBZ8qQY6bekJnqvCLNazcKGwZH2aQ8viDY
COmhop0qQR4gXG+tG5E+7wPhBwwk2ZNPdmGVCRNo7og3Chc+tNkIooTAdadmKbDjqwRX33kThyK9
A/nY138DVzPgA/3A00drFhjhcHuFIhnfKCU7fJAPCspLfAuMybpmmCXZjHzRS2iA3rbWMCX3JX17
NDQm5C1CgIHVLhlKsUVSBZjqPiaICjAMDN0cNQmNLaHrSDOuSwQaJMDIeOmzqcyjxJiDKzcTk3iz
KdKyTU+9aFj/GBjETk0CuDPgdb4yfBYrsMOUDS7zMrmgQNPxXbJr+2JOGHPF2qAUn6rS/4Nio4oF
cu/W40R8GD8e4z2hpRynokOku1Z+CZ2df4T+c5wqH2CX5/oN3N1ar5pLvCavXzgeq14UAYCq33pj
mGctek8rQHO8vY7wsvc+hnegeIrxKFEivERQoBWm9as/8refTZPBRj0PtV1Pvn493zPjrnOapOe1
gEYek84YKKfhBNqljCBdcHfo0WAu7j4/G1EVV5fHECaOaGr5lDcGO0OkBCzQ18Yk8hWTxm/YH3gk
I9ZWyyxG2gDgCl9Z4Dak4xamh8fm475J7LhHawXCB+1sdnhtrofxvCGvaf8LBccqGAWkYq0o+QHl
6Z5IFaGz0Kc1lHa+BLMcBLgNA3WOR39F3gx5QCLqaVksSVyCykLiMJiT1507Q9oZRj3pwdAjLyMt
/pG5xUwmLMS00SGfj6aXMTsTEWHE7kE+uxhkgYNHKP7tN3SP4b4mQmSz+7JHcs4pbBlPCUpnbw/3
pIk+rOkOvI8tmFgO3sWHxfTBCIs6aCgFHbYdUYMJWOL4YeQU/KGJYK7BKXBJNxc3QqhP3hjNbgDh
S0NRilgPMTfAgm5c84ZZS9JdKSSo3DkN4NSfflo4b2+6iYDV2RTwxoq5hRx803/MHVsywVYGQxMR
zVi0zdMHyQAKFL4r3ZlpDuYzujd+0t6vmOyI5B0kTOffQlSpAgTmdqTk0IsN/mtP05Ojbb7QQ7DC
BAqSuWEGBosBhoRHm0Nl5WzA4hTHF069RKvA2CPy78VYAAZxEQjHkxfDkpdCotOhbREg77+ZEyJJ
5Hc0LhXSiILl2NlUOoNFy/v1MqdTZEQIewRZL/hUqgFvH3cEWTBMpuUMZuVa7x4saSJGdoiJoiWX
OzPmqEkc8hYgs9l/uPKg5u8ydEMMrZ5oIQwlpzSCPWSqFaWD2IFXF/sXe9QlUc6iaN5QsFBRgKKz
2EW2YObCjYGoYHYg0ZHLfx7Tq0uMhmZuD+8ZWDQgHuMNoTHRF70DGmX3AqB0Nw8jyHpScZyf890K
R2LuYML0wY6i8mLFMZvQmFX17xQfCCylle3NH9n6nkWaTuVlzt3jjL07aPasxYI+2Lr7X4cC6rQW
2i1S1l7khfBjK1NkNYn0w5zgxwZItmEoM3eFFMaSR8GGRO6HxtBENSwQYxGdgcLVDImCIuubXTb+
EXUuWwaP6L3sVuP5FvOSFYvHoywHKyn4WuF5fkWf+3KiDkCYwEh58QCPKy3GUr5FMKIRttDY8I0G
661Gcp25xJ2hjCPPIkFA8DdsY4tUjz3XmCA2ZUTk3lRXiq3F4QfKA1bL+hHSFl7YEibCuh6UE1vS
YehVbCzX8/X8hjf5RemtBN9UKIA5V3W2ftKpGDVWz77shiwzS1t88EpMiMQpTelXIJnDtKS7W5P1
4mjsQ5hGTvK8Cz+0yROxMAdzY57P9M3Q2m8UoKT37zPtkswXp4+aNBE7c/5z56aHOT22SIfhjWJA
aE1bK4QaNLQ5+HmFxJFxOKKE5HVBIxMiM5lwhiPc0DevGN2DJqIMYdxJmkSQnmibV3BN2jPPBLtu
DElaM3aPziuATtp+nTbJoIpFxlaCysse8cfZCZf7KevARUEQNOc7RNZ8j+YJ1YSOoC2+eC8s/zRz
7KS85NhsRJnAyRjRoCwbsvWeWP8RWox36O94GIgOYoYbIRMi4mvdb4p4ix6AXDtgGs77l51DdNiN
YJGZhPOd9yfmrIbDu8fR0DqomoQ9MREuNiGeuS25GJTg5GcGyrYjAPWBesMcH+nFfxp/7JRMMn5x
BhEqjGxts/dRKQCbiz2KBA/CJva7y2E/LxK0xGyiiTyFzetme7bT80PY5wdQisR1pWXwWrVxkaAg
d0FHaIw14HwlpBFjGOuKvlMP+zPxADPKBPbl0Tn32aliifgFxjDwYk1EOdsnRoTplr8jKPcuynAV
Ig2k6B6RJzpIJLzE6L4aGy9v+cLlI7LF+5+OSeStw/EUD3aIAUHfwd1o9aZXXk+QMZemEWkV8pPX
SVoYAH+ZEIIqW0UV8wkePzI1g7Gh/knYU6KKBwY+zHnmZecxezKOWqQpWLbcjOaD+c0S1tLewRc3
8uRFdcpXe7rCEFyJ0RZj+hJ8dVz/dkz9tEdK94g+1DTrzCvR4QFOPg4gLyVjBA4gByemOo/m4ErM
uFj06fB3j/IK8lMyZV7zZPxr/I7JejCjD/bCKwZ5M6cuWOKQyNjvGRF71ua4GS4a2rtKtkugJdGV
XpkLzysAsQN5RkLC5pLsRB4iiQqTm2Lm8XsLbUx27qyJ9K2BKZWG+zi4iGk4FQlbKczV/IquLI+e
Ww3UidSwXTcVX+ky3Tu050Ygb/k2+H31dIj2catevfLn/FpIhPno6Zf94/ht/X1KjtgAP4YBEupf
dy1F+M9zV85rQkfeyOyKLbJODbFA0PypRjmpOVues6oOaFprcjBE3wvQ/JC9x1nx8sySkLDVkcZU
zvl4+1ojVsQvRa/rK2HFdGRW2M9tUvnv7fjhXLkeKlI66i5sn07f+pJG0irmcvPTOlz15d/+P47O
a0tRbQvDT8QYEiTcShDEHMpw4yi1JImAiIBP39/q0fvs0Ke6SmWFOf/5B9nj7rPWg5QO78EhhyBy
rnCXMo+mWsI6FRoJ5ocUw7KbY9+UMfu2O3hyOGZ1dvGXtG4nhfw/uNhgalPD6qY7BsAaOtEQv7Yv
wAqmo3iOMncS6gsVGBIwaJrQ9HOr3qPwf88Kme2FieMXArmoKkTPYHEzdh5GIkysSX3mCCCf9OVO
dUcwXUz+21qlMLgkxoWKEBap4Fw6CRUDNz2IzHesPKjgWnKWXuxpjvzOL3aYSDAR4/a+s1/BKpg3
ubGLzcROVF2Mhw8phUY+pSCkkK9Fnzlhskjdvdw2zjH+/UCVsk5crb/dZF39oJDcMgQ/04LjN2vX
U/zUZhFiYhypoPxQzfhw/YeeQWrzewIDjqUpww8Hf/W0I57ryeiqHdegNZsEUV4DtYRaZ1peBqRY
Z64CSj5PmTh8OU9oTn71fqTcgSoZi3B+gHXccQYBa92reG98DucVw8y5TsfTi4KQmpF5Nte0jUM9
kqSFBo0nwVMvRitNp0XhT8HbQLtRny4XrzOkAGYgDniGKZsX/36ZhGoYZmkp+0zY+2ewLbPwQVIv
O6fH4KL0+sz9YNMdb1LUWMakQrT1xtCv/wHBhDDzkGwdsiHmTJBe0DwtFfpPZVFMK/wbCdmtrowL
Ofi5R77oARiCFTSK8Nui2xnV+qSjGb4PePtcYOo4P3TcqRCx0TN9IlCwD2DRC5ssj0jQH5O6c05S
UZIjBBo9YqHdB43U31PwQBw0wQEsX8cXAFG+ADIRfN6YWgCUixhLa6sz/H4SFHaecfJ50D/gbqPl
taF/uTF8LGw6YGo9nLL0B/SZuCYSec4UwjdC4o3wtJv+x05LpohB9YsgJb7hwDiSOFMYTkXUvdCv
ga1ugm8E3huhUrP58LrS6XdYPX4hJjFfJTOZI8KPj4A2g0Hw/9XrY5BVtZ8PCOkGlLij0THh1SIh
xjQL7pEwKLX4AUmAEutF9RnRkkouriTxAbBYQ1xQz1Sst0xHYdHzhp7LAtdjbLi+ocJFUPE/PnjO
Wly+GgfWpKj+MUQeP0lUmeGr7CfjOiF2liKGA4iQhhAx0oSPVUDGAv7VfrnoUJ8+pu1kcCr8yodZ
y3HFKIK2W3cqWt5DumVDGEzeJ0+MQOTngk2OWy8IORYODKTpI0GuHsFwY0yRpbw8Jv7wFLhYZ+DN
uVv04LV4l1zLpeEPfdLc5w8Ip8KsogME3A82gwXFBTXG/IWnc8IaR+SQ2HSVEzjIH7A3gv4Y7cur
lCySgM8XqQulRut0v9yugAyMqF0c6qNTt++1+es/0fczqQ/6YkCGagGlF2A/VClyQwKHxtDUvulm
UAX9Ld2/RNIuE+XFc6MjG6GMxy1eG4NF/OSmKHKCFD8KDiD1p7sb4OgAXD8PAJdyOzg84YVuK8aK
eLwtzTGfJbBeVy6aGLlLt+VBfBW7Xqn+m/BiyLW7QvHYVtmfvjTWD6SKZAV/9jktxRiHLohGwmUf
YOiMG/Po+Q3UwfgcoXcYwI4zaUi58EkwWSnIy/N1mnskYD7on38wflzJ9GdDgj5fZGF6Fft/RjrI
4NgvBy9X31rzD2Y8Dn8VVGHTYs2ABbbITz0xUIjBwgF5Y2oHPtdBMHV2IhG+njCTkULtMX5erU2n
3Czdz+7Pq8m8Yt+1mMfEfxgMaSRSkK5Jg8uzgujHNA2m4akfYiJAHQGG+uJa+HhMGMT1bmzUzeON
Ucn/vko9pLvHDn4KaHuchno0qrGFCqSlWfgKG3qhhDiXLdB+LVVO5HXlVYuUGfwZK1e1hHo7MqA3
g+2OdUEAqgj6Ay0nVu0FoMSEZ0mcEllyPeMBDPc0H+bmk1l7EWDsozWLSD7ATWx7SmOGTTj7g9Lb
bTcyq6mJ1JLRBEJSYhfKNW6diFWgC8ajJkVZC62DgGbM7Pp7FQcv6D5vWzhiWpOsD17HpnA/eAro
lEBv1EKDjWI6hNiZTL9IrSH/KZq36kT/fVT+e3Ne4tO2V+f9UdnuJXozbftaqy5MN8jmFN1QLWzz
qAW0h/kGy6dk8cSOtpu3OPYoI/6eUmvikrfF2UwdEF+16YFdwLpMFFwOjGwAGEop6Pqi47x+Jiow
FBm4Ae528HKtELmXBUhx+oY5jA/4+JB5W/wfarTnA59Rp+bxgxIknqhzcAyCSXUUTobdj3lN5/qC
EhTiwlTfcjqyw7vL+0L707Y2mscE1noLJC08G39jy2luFtRvbVFbo7jnXr4TNjg3G7qC/lDepR2v
DaoqpgCb5lqwpGfPEMEucNjHBwWlOZm9L8ksmrVHRXfH8zNVE+iTTMWYTTXVZd/ToECZjpn9WqsH
7Lghtu2CvGZrt0CbDK/P6VDyxJwKDaFp2ucvHQR9L6PU7xGzew5EXBM4vwBhuLCZd4NuPnDjiTCG
W2SgJziwGw7qvUxaDphfMQZRt9q83huOsOZH0RxvX9Om9hQoLtDkmwMJqVCmYgb4NL3m2IxtCkYJ
1lvt4wT88CrDIcRVK35ywEMIpsjRF99rjrc4dPd7jRgG8ynrHGjEWW90sCIaHybhH5eytlsa8Uh4
THMJToeELwNof4LPcoBRPRLNfNJCOb2RxriucHjAmBRDHFTfeP4wCjDn6ezZ499LY7MupSDf62s4
9Fy1Q3CNHkPihYYGa4VWZWXdME9CzexqY/mAOPMrzXQMTIqwQA48JAgX579xJ+SyL56mJy8kj8G4
uhyModIx8upt4YqmICbaGv3ydR1u2e3pakBRFY/8CC4ul45rxaPoGR7U0abAKZU2UealiHkVjEQR
GocKkXqGifkNwS40nul2kXoms0A0TBSePg4ouGjU6/o3YgAHMtOsZYupo3wwMq/5wUEZF3XmJzht
MOsEtXsHVKEi0wn5D5mllavMVdkzd5h4Q4F3QWRzQd3LTgSyQB5gHmbCNDpFYESNPUynMoP1hiee
MKbmA7WRFdnvQBMixeFG5wSsN1QL1NkMAelHexagCvsuGjfXaIzwidkLeqvpG3M2gD9ekBBJw7uj
QYVvE56PSy7i6xlMAuSGOZQD8IbwECSQ2/XHIn/3E8DZqWdcMCYcIxGpCNRW+mDNWEc/b9KVwWDE
ALZf0EZwZVIqCHxkf2asEvEIXquv4uDyyBwD8SSJqaBCABXYloxNOsx5PSmn7QwiE3PywSwKpUVL
WJqNCdqLMR48TUeiwsFymBEkOcOLfGduW2P8ib12WUyTQ7yOf/BYg3weoBYCz6OVrf50AqteYZOM
e1x2jrLfdpjNBV9MQqV1Qk1EGspAtxs1rLJxhinRObQKp9ptiVckm3v/hKjhsrQ/AZEDr5miI1o0
9rxRSOeUh6VTisz1Ngr0ajqYccGXo0wO0KAb/0na77BQ57Ia1Kmjo4eXvRTGC8c3Bsgv+6EFKQRt
bCYRUr1/TR86DcyYN4SO9C/f0HwF+uJo0jQ0mAVO9h/AgQl7HJU2TVI5ZZkzmJ902zXVhS3ly4IB
KZxMIXRJcMyxOFkKk8HseYyvBtM5oP9Fd81ybu9Ax6RxbgqFq8hPqMmFyf6YCXz9UnHxlRik16+1
VZhwDv1P6QgZBUzBA+VcMsL4RmcwNElJ+RhTbfJi8juX+1k4Lmr47j7mRc89a031Zv5mRsE8eoJ5
V76Roe425LzrMIup7jnUKEavRH2P6RULdLwgGDnPLprkLA7UDDyDr8PGejEEk46GxDZ6kuw5Q5c7
YcJQoO3k9v7lVENWg7PTYzEgx4SNmY0lU0AlWEatma8cJOBkAgWQlINwukpETYsEadmx4+tfPo2v
kHNbBzGINlsBpbMhoXq32PP0LnJPwAliTj7b56ar7SGyB2hzEoGWnAM7VsaoCK2luvxcrYWwrOL5
E2/O6y5gbMjnVWqeSnOSfZz4NckhuSX44cJJINqDi1KQGNpxlLnUBAa6jpd7pghDBivj0/6mDodR
cpSIi63mwxgM+4TNJq5yUwk5xFX7S01RHEt7NifrVI4vjwIHmWgpny/n2sPgu98N3IdxeyLTb+ND
p4NtqU5RggBR6xNjnzs6E+LiN70RNS6dc8SeXp0FNVe1RgZfgoMeL+NYqtN2IMw/4AGQUAdN4/sW
pj2NgQgec5iBL9xqEoPO/QGd81cZhkBYUBuhi+K9hEoxclS0rbI/VBxC1qEPWgccR340nAgZwoC/
s63glLKqUEe8yX+qVjj9IUHCaR1LJUtyCoTTCK1ZerWTkoBoCaNFeoLFG1nlw1ahr9/FOByniMII
u+8cfXyd2IK6iCLuDdIBTBtBT6xH2ZvEsg/eci7vuH4StvK6WUO3ayZqv+G6lgcALOg6DY/3B7Kl
vrYS6v3X6nP+7eK1Bh0E3h73sxCCf5kE+YPHuKaqhbbIBik/YwJ44z604EHiTtqLqhQoIou89MBK
Y3WxiKBJdxgpBxoRN7JLSc0IXP1fy6wzba6R1Bz5miaOmZQW1TXWJWE1GSJb2L0gpsTrvlyQaBaR
0D2azYJotzz2n4Wft75c+G8oSoTrJj7ex5X9oSsd/MBAzzufBpMZiJPszknYIEHRMcPOZhniKiz4
LgUDQVDGtPQZk8hPf7iG5clcD94lJQRuK8CvAKvIUdNJezV5InSHOoRw3Zcq79k7FcUBllpr3cFE
PEhglJHowoVuem//dRmkS4koYAUXknytym7sNdRi2MwzkpNOjdet4zvdKicLos9kiojZuKv37HY8
Aj8wEOzgIJOMotD/fRnbF6PZ4XSpZ8oW0rdXrKGDCsSHAQrjaN2dZKMDFROz1SeZCdTh0URBzIxn
HOg8cxPYKRcDdnRqD4BJczcGrkWcDM6V8kiK6ycXMjFq28eapAJcGDF9Rq/wtR/tToiOiVgaH6Xd
Z5LyJRzEX+SFnxX+PTKa72RZ4kzCmXfBdFeL4XLh9ItQr59rla8iR0yS6QODRuELL/8O30uO2Rlu
X4L5zoqWunn//MmeocxBMwPaoVcGHc6gZeWCj8+VbgR6bWBavCHC97sZWA6RvtcY/1eq8jvuHOXy
A00ami/IGfnXNBqJF5siVpObPF8N/Yg+nV/1XHGrOX3erNEJDz5IGFV83UzbytIkWovw6OGVT1s6
ezd6RWKF1mib7d4gcxTvN6wPemv+jN0v5uEbqhZ2XjbHv8uASWHVronqEjJPuUybcalCyUcPPnh5
kBwYQhLIjU77vc7OewfPCuU7y39QiqTKVIEXRrj1JUttwW58TGGdQWtYPy3sIQXa3OA39g2U7nRO
N8POI++40/2UiiaiuMkQT0Fn5s+N03GpEe8SamuVWbASFl/R2xFKwpUNIfYok0rg9GNqDgr2j4e9
1ah6+hI3gOC8ZRY+WRUUB3mcCdWE+RhDY2vv+dfNz/OP4ScQ56/NawRBAyoBxbhXSBtOoafw9siR
nkoT7igIVzpGb9kTfyHoWbz+fD7LdM8C1wfc5N6Zsbn3cjQRZWqPmfbxvOD8Gxm/ZGBc1F9z0S+H
8wRUIgYoRWqKNPUDVWbzypmdfePZGbQfCDwZfxFFMzdLYbCW46ZZPvGYpDaaYdfb0yuKdA2Q5nYM
LRnSNvxpxNkmcdULeLYKCNyDiLkno9ffR763WD19H34sLAyPpjRTBvMakROzNeuSN5O8DjBG+P0+
UMa+sDPD0cR06OB0pIYQEpIf6QbUrVz0vdJ6z+dkqOEA5NELownWTC/Hm6EJi4ws7V+CND4qkRij
gTGJ651mnMDQ+2hKeAZlYIy/+yX5Orrslv1Y51Zug8JcGUwuoLom7egtrcEHtAKDTBSOoVCVKHdt
hygS4lbYll6bzSVlN0QuU66/gAm8FfyQ4EmQUVYGPWPmgUssFRZumYlkmGTram3Vs/79k4ExWqEq
rGs43HHbPJIZ3zw3ab5L3tcXWbkwxEFHi3WuHXVofOXdMNbt7xumBJ11hQYK4Vy0GqrT/nsaJut0
yTU7OEO1EGopOjR+4GCiLmCz+zxBv2KAvldmg1WO8Ybfwj+4amPSe+eDGUxQjG4ek0L33lPqQYHn
1oxlIreakcob+VASGa6+l7j44WHFHiLymw0G9vy66hOaFEaqP0IZ8ljW3JQj42F/2lBSpjK2lf4X
SxBhsWotEVPhRs0sG6zt3jLfB/g+PRd65A9lYVKkHP9m33V/TP6qvw8Zz+8phFGIJKL81WLAYxiT
74MmuaayUuiMyU+n4lljrmUwFDpQJrCLhlhkbiwFpz/ZG05l8LWHC9zIIZ6s+blM7H7o+YDi7fPa
qQWR7bMlxeRD3MUD3M6BRA7LYAlB2T9T0+UQmGC6UZeM9ZYYTAuNFf3QY8tIyFMuQo8j6J74GazM
VshgmVV/nWiu7w4zOgzBp0AOc+BRIMiYloDp4PT49OmhxW8AxK/0hCeSTc/YaJdzcmtjxRnce3lM
nya14Uu7tViQALU//7qGxEt1ipmQ/l08aUeo3CFkVqVw7dNA/68G4jTEj3Q35F7nrysSOTMfG1cO
UImjjcMm4hFTbFUrxE3Z+wKGjAt8w6gcDwBQcUHnqAczDmAUbDWe2tieqbWb/Tb3LwE+NMJgiS+K
oGDAPP3sV6V9ZnA/IZFvpN9QFvscxJ9y1cB9HU7OsZcyeKXzneFEW+FQJ9rzNX/oex3MyZLHz7zG
iWTTk7wXNLDf/uJxtB8KhU0zglKFibgtL7i9VHhoZ+5o7YpRGHxhzY2BD3yukZ/ih4LcIxAGKuhK
iI8+08cNDDPpRoNO+Ax3T5+Hgo8afJN95ytHAnQzlZpzgAiVGapHScQgqgsu9AY4Lc1lurUSzhZZ
V76Opx6++0cG7NEIblmzS2s8nshpcPo5C7PBZr7zJKaJ84RrbwcPZVrdqAcwyfzYMdA4dcsEi+jy
x8TN++Vpb3s4hw8FX0BHJ8xM9adpRWTKRcbGFR10u0Zw00B0v1CPfYUjwazs1+1SXTH/bpuR3IvZ
6YvPsHMfd3wtGrT8sSPbE91LlSDuYSkYY6ZoPy+3RN0p/8T3Yf1LxWbetce6xet0rfZCF03BlMf4
mgN2Yj49Q8rMyk2vz34aEfTLvCTqJ+iDGfbxYT8fqy/8RqhwsPCKuYhrJ8vJF5HQGSZojEVFJrjQ
lpc3yog9Q86H5akKrNyCjpA/ZjrDPdykMC93Eb6/qs+3VK1t1Cxq2lR1V2G5DqUffh0DCvWCbWb2
RmOFVI79omD1+QqoP5SfIUp8RNlfmEKVxVsk88aT0dvRsKwL8EFeFtUtp/b2cyHGqNsjut5hcmR2
4x4FThlEEw4bc4mvECQV5Qyb5Sh9nEyeUrZdSSCpkNb9cuOBvyV4tMPGh0MDLeXhDgduMpMaT4Za
7suLt7dyVoljMICdJqVbWGQ7XWiRZZVjZbh5GQE43JsToB99Du28FukjfeF9QGTkbNUUvwjlybHk
w6a6paprokmjOYxNY66RwjFKjEXvg5rjtQSiGwZa6xua/wKwOffbOv+pZkxikGXtIcdgDnQ4X0yC
JcDuYYNgsAMC/FecSCk/IRH4cC+eGGUw0IG5YvK5jsGU8CslXKhWvArdPyBH7A/ozDHpY1o3GL0v
74+XZDCNe64ElVENKw+PhQrvJ06UZIQfooap2ep1BSGWlwNOTgBJmQysIFkUso29P5NEX4MctdMA
O5+jBMsOLnLFG1xe1WiTeSUsspAvgquvzDEFh00WGRgs61glMbiw+lv2CGWTcJN9p8LEhTeIj/tz
ZRKEzLnQsflrwr6Wzy29l8XwSlnXpDIOARXwxEGQ5rFe45sOJImIE60YafSugpqXjCcJjxW0ETD8
aHe+Q2oEu8LKqRrTTz0wcyngxSu7NJ8pxS9W/lnnqjVENQEzgj2bN6g/zNfG+tRw0z0z7OKPBBoN
Ptd/TEtt5oSlAwsRQyKitd1mZU5wOJxuKFS4o70zaOYY/pCYgh/qMdHmIWP1ULZC5YgHI65b3SJL
XWk4+RaOXLqpfspAbtw3DtGwpz9HHl0GefRirSVOWFb8kknJOz+U56POvtCwAjWH58mgDZ7khwzn
cT6rgM6iblW+w7Ry+ZeadFbmb/1EsrYGLRrS4Cxk3k4xH01q+ZDjGu3KECnJQcRzKxYdHJgH4Mo+
TY8vxe0phnAryPAOAPcyljk+F2l2jJL7W7303L31kmMSB2VIdW9vmK4lbCSk3RPOZrSk0/hiftSS
IGGzAtmW/0OV5owGeYPKPsGlQnMMwB8sUfsJTeYYiq2j0ywSx4vBUI/31xw5V+8Nx817TGSKpAQ1
fAP4erhm3hguAkxTSMAGrN0Cepc1zjSbMvV5BuOTOGPQJNDJUzvofEfYEDiaWy5OAwHFNqACHQx6
vAzeGKwL+/Fy68p7k44yB/LMkcgVv8+gO9SszFdQ4ez28zikQLTveXKBMwJkywTZIdxOZKujauhH
0gsVNJpwHJcYpGNizM9lqsoRG0v2C414Dl8P64DSTx8L0Bs+tZJkwB/oOcqGjwIOCdv5G/4HJN9h
XGLTOMSDzgeRJEyrF+SL9BKR1DIcwOIZW/gpQc+iSo9HzIhebP0Z73Zktzf6Tobh+KVyj4A5QXwQ
2llOihriF3zKC8wNKPvQu9wIJSVdgHgujTbHGXZZXRXztzEwfoGyTCX+q35tFx5iA9Edus4bzLDG
pW5nkasGSQJWbOTH3dTCRg3rjL3UOy9cYD/fNVsOPPN5DqMZa0mHWb8zP0GceGVBTy0sRl4qO70O
z0urWbKbvhfcjD11by75rhjJwuvGGWfzrPfD/ICUKXrMefXW5bXAoJSZdZj5cTsinJpbA3Hr1IBO
vtZuVnvNwWngMVOYHnWCGOADlL8dd3kCTkSchF3E9zrDV3GDobBBzso4I5uVJ6XjwVHFk5wrxEcU
pQHitvooy27RkPkVPAGTXnt/tqYPBMm2BFUYkg6JeJ9NBEsf1FIJqtey5MxCeP46lkC+9AGF0oze
Kjx0E0jvsX98GEap2x5dDAP63/TgtX/EhH4YR4bmkacNMEIFhjsbFgTpHqcRUMRdLYg0W0NoYAdo
HAEdkwrrxo7cdWNlsoLknXQOYd8k3wMfRocx5fpLsi9+NFU3HizjC+Nai0lNinOQk7Sr5Ll+UGg2
6Y/cQNej2yrW6eZdEDJ2itrAPAr1aLXR3k79XqimVz+x4gRyHy4z/Iq9B1N2LVDaVaotXuniYx2T
eMI9SPXVFl624wzFjmWB2hivFVDjlUS00oY/yu1i05qcCasBoOEewo0AcJIsYeZjG5W0iU1BJlnr
bRVXqMAEQJPA7eJDANenv/JjOpJr7lsXHe4e4WKvcpJpG0MTJ56uj9KreYx27KgzhiwkRK2+PpYH
BbyVr1+NRZY2kyxmq9zFPqYvqBn4BeJCPAAUUyCcOb/W5hTT47FhdysERzw/CPt8IAgNcErBU2ZC
pUygMpTuo/zzXGvnUbkSjvmq282scopliTik/e9Pe0u25Tw27HYbMRzRQ70NB/BKzq46Pn6Qyr9h
HT5PHVAj0WuI3SEcMZHEYW1XD5jquo9Zsh+qrslnuK9Ip+2fvpYs6PwrBKhwZ2fcu4N9ny0++vxM
Nfjcxgn+Y3cZqyzsqlTHYNnh7jGQJtlSEu5O0FaRofaj0jgMMbNy8VCC5Ye21GLSTJu0E1jB8jtX
J0YH34exs29WuErA/VgarFl4kxVMjBpe4STHKZSbZ0wVkQ5+DSxiqPSoVimQ9KfHnMVMLhqBZ/AX
x9yLH/jarO7gfFOY9+wYo0LVsmH5zdh9FhqrfX6oHfjywKoZgzk3m+ZoCO9f9C1XbEbSh6tDghFD
ExEdwVAf2QcXAlJ2GTmvfcMh46rPGk69B8YPBezbGRhOdhmQicZMC9xj/hgXFxJU8TBy/+eVsFZ2
XWmrwOwQBODJTv7L4iXGVlo5wrnhcenWxY7MQRhw8sAlF5y+AyAeyQXFMO7OXjlA09EgTkJGmc+H
7fUpHTrF1/WpHuC6XWlOT+mR0vlkSDVjtmU2xy5o8aY+/GA2lIRvyP50/+rnmuMAnkFnsGxzSyXP
yY6SpZsyH2w/xy+SZDydQ4VEtTZ10gKsev4pJ620Pkt+Q78MM6vV7XfiMdQjdulpt4nQEqjCm8sg
lBB98Qc/C5iHj5UV+8nTTvsdXuZEqtJ6LymFaPXrAKTImPU3nmaNPQa9Th2+mOJhXTNKDuT8VNgG
QBSBdPBY5jB2mzAiRh1zZ2hWoPRHGAmVPseFkfpBDa2z89pI71Co+pCGjJqjPAy7bk3Q2l7iNPjP
SqddSi8GH2oeAGO/uyn7rbwonId7s6UEGJey3T+n0SyFGDIYxcm20pYmIYrKgkE/1QovdC+8aSyG
leZLmHKX+EKe4eRCK0QcBMetQ2izFHJ9tMTgmwgog/6I5B/fm2T0wfDl3q3xg28RdAmXQSBzY83V
TMwHbqvmBPg5oAXFvWDPoUKW0a8Ur19LdT/4zX/Vh539gspnPswbuPuBddmChdV/DK1Un0FUSCoG
rh+S30JeKoPHsllHvTPYcctByv5cngJfNm+sBD5CHDyrcbICO4YWjajptbcgAIRifdLi+rxW/noW
Di0dAAaIMbXv1xj9YeABgAimDQProCH/6snh3X4PMIWhOKBuUGbG7fNxsy86ZqaNI0XgYD1uWliR
olfxcWca9+If6a4dFXuoZPfwU85e8M92UhgZR0Zy2iw/u/qMJlPDmSYzcMvEvEgYwQj1mzBk3Xqd
H3iBriE8ICGlIBDApyFFovyFMUYVjH5tmzoUocJwhDtgFiwC9sgf1rJcVBq/powPnvjSMrw7H2EN
jLoLPUx10paMCk7bZrblN32sErCSBKbATYu7ZUu7iK2IEJ6KqwOzjw++h6MYF0SSNaALVC6uYwtM
ov8T9kEcQdHCnBKYxeZoGWRY7rBDzdt5TU9P+H2Xz2bLmLGyeYxCK2KUzofZfxcmvMnEr0aM1nN0
9oznoD5DO02P2g/L0GvGCg00qTejezzZYBj1OPGgtJE/sY73lUYJSeWVuoT93IrGC28OzWsqQnxm
+JGQbgrSyddKWNzDibIzUBPaKWU38QFcJZHrWdrV5s0+gxaEdVasOySdeeVu8xj30MZHK9Ca0WoI
5jKbXYbhYjbDLgatCKw4MF6ehQDw7pIjIpnf42FHcIVPZ2QXdG/s7Q3V+3N0z72nO8FxiOEUdB7b
/awS8A77Fy8SRLQMGN3Jb2tdMHmv7HTUwJHQL4ORTZazyyVP78Rwz2spfpzJGz9i+3niMzcCCN7w
OYZEtCPyRwQfkTahPXwwzkOdihK9HSyKh18NgiEWjuO2HzkqpxYY5PHtNTAbZt8ln9B4dX/aKw5v
mCSzF7kz+9LWNL+0CxohkyxH8sTIhGa6zHshp6xYRO2IrOZXh7eT5Kh0YSSnfWjB8Pe/dB/s+45Y
TfD2OUDJw2MqvWNxQA3BwGzIV8fXFDaPvnp8/G8CaSrgdsHS+uzD95LdZP/sxg/DTV6QQlYVjj9T
Ztn5BeekuYXWZDw428N8XaZYb9odlWlrl89piu0Fm3DewPti1z05FWHAp8CIbpHNhm87QvyJBp+6
z5q+z+vkCeA67uQ/vcW5WLoW8i7FokRGxcW7V8dKvcxMrJdYYWTFISeEW1MRgbNKFQQKASwe6K04
3D+cFL4VUX5RDksEJ8BltlN2gFS5I4NHL7GSB2UsgS6LxReufIclFGxnZjhvw5cWTCWDFrD4Ca/T
5mcw55cfXv/zPqNXPEvguqQ5cFMHrJTck+j9WECGQ7CcaWBukQ+WJtBujmcdZy0hgN67gVYK4UiB
pJW9fCVyXs+lMiABCX8ICu40IerP/9TME/ugPvvD80FKZx1rQ1SBXXvtYN5gfQdXKzbEmaOhA+zG
BUuQJaedAOJK5qEP8xhTdkb+W/UZiL7DLll0KoYpzHHIqp3nz3VNK5w/LhoPRg6pfbkAjc8fEqRP
kEsIV6lm2M5aYOQcO1m108vd6zETxE3yd+AlmShiyNdCFEwJnCMV3XAK7qmTRsZw9tA5aqSw+FuM
zMiny6ELwxjyvKQhML0t59hJK6bRhGcD0fuRbbeNdBf+hLQyfGnrc1IyBRV1M1cTXlgYj3GIbpJT
vPC84Pw6cRgusUiEOxyAKYD4Uyv8kOiB1bIXBHxIKN635+NWZALwoMRhRuPPdzwvPZR3M3HYQjgW
DFGqdwTtHtX6lhYhwr0Q/JWWftv5Mm44i+QEzxX80IbR+/osG6pe3jNmgA9gCBJaU+yc+W54SnJ8
f0PuOfS54ZNsiH4qkx5HGzd5IyJbvfAyTx35QoGAY8VjJe+Hhf8AvuUyZALz2NBGrGgMKjtQ/XyF
XJcLmzwecDaSMabpAq44Chwhzv6G1Yz/Fj+M+XUqcBjhzxi5jw2zjz++KGT3DUYBr9rbgmLyml05
hJgtwGA+k+0W7wL+lR8kPgj+Zly4bFDDnoAnZny/wrZ402N4z2xdXjfFGzg172+0SLGD+AJecSUJ
F8vS5IsxKeJPZnBRxJfVM45K3o24CStb/XgtOMup1PwkvicuGwkynPiWj//ZxxOc5oBQCvsjHJNK
QXjIXcvTfr5YEduLLLzgQwQNDTiWEpjLt5+n15ofSd5xYGJj6AVb8cKGF1SSs7XFdSqesOrgZCZc
vfg5jCMvs1IIGzzD52KGtg9WioKBD22yvWBCwOKYwPvx2C+xt15028vDUXaLiKjwKaX/MseMFApL
uDUT+7JFVxT8me0kmolvke9ABebrbKKGDZfMHzfJOJoEXNdiOVWChEUtUI9Ow0MxWvB8Eanm7WiJ
8hgSKMrKhifS/eeCRuN2eSV+dtnfrv2xb0fGHCWKBBkTw5/EWxOnofM0stMWAi3kHv4uGAx8/6De
gceyc4pZbl+Cz2XLjqSMbcV4h9KGTrJ0/84Ov8c8gNplEeQ7HpDPH4bURNhywIbhz/FNtmx+1oI2
WisFynbWkMD3I0j5SFYQCn9YxHj9J+2WN/K3hiUGAr6/nH8uiX9iYHUxEKWkGyG/DfguwQLMWnzH
BUyD/z83YCHH7KHoJBPbQqoic3OZ2R2MlD9R6LDLNazrRs+LDEHE79b9AvPTF4QIgHXVcp6XJ+fu
nxBUcoQl4jBm+Yp1zydP6bU9a06ATCwerXkRMyph+MdsPfysVF47XwTfXzx7lhN3KrKcfoJfyh50
BMdZHigaCGAy/43w7coEZTx1AV5tdDS8nMQevJCEUD03YnpxHhXHX505ycgyHJrPFip5NOtlSDE7
wHdTKmzqVrvK8P5dkTDcxMtzAemsQ2FSuDFOGcZPmYfRIDSqsDnm/L7S+E8MoGguH8Y2H1aOnGyB
TfgsvuAVxxzmv68da8mn9RoSDUxemj1gQw1PscP8R672H1/H4CoYUCAR0gnOnc0GzdYCRe4RS77n
xevExHXUD5eAbn0xNZIF+OzrzKyKYA97y6HBUxfVYIzCmtXLWsWThpoXcX44upzZvd0ePqOQxaee
hIDbrrFxBNdlr645lwOuJPAkdzkI9ntgfW/uYu8/KokUXDSbBKNRqkHYSyNCS8WoiQOAj5DJkBH+
lvh2ftYDAm03QKnUc77PnQNEK0OTxwod9QVFp7pUb2Ql7KCwhjHup6t7tPE5nhlKifwo6t6boLie
7fvm+5nVj9kX+vUNt4v/gAtRGaf3dAbNlE1or1sZRGBde42zxBhQtMhQanmzkOOwuatGh0M6/cHg
kzKIhNPiQoNxMzRngz2dEQVwdtEinspxSXlrHVer5AKiQuojxsS80nZk27ZLO15LI+2mFu618cjX
cqvpfD7p5q9Tj3gYLKPIYamFde28ia8rxmIUoE6f61/dL4g9zBdolFchliHCeEfCo8WdGCQ6wRbf
kSVI8dyHG5LOnbvRjm7DZXF2qLW4fejP/ZQOXQ1QDBqxYAM9oVijGEXSCxULX54oCcQ/0Mg6q5tO
X/pjJci+Kv9+9+fuWLm1yy9jPxH2JTWkrb7RDw4ncDdp4svTkmWNH0Jnoxi1S/QbDGyn8goozF5K
VggmcpaCJ5mdpH4+fea66/TsKNjUA5UQPQUMd0EaTk8KcH20EGMx6Jntg8CzRjNqVQoBTm6OzvYf
SWe2pCgSheEnMgJBRG5JdhEV3G8ItRT3BVDAp58ve2Jmonu6q0oFMvOc82/x+DPnUfzy5UGAsQhb
49uZ3dKLi5+HL3fcOyf6i7iBN004JsQdMQt06hJqGOtGz91lr6QlY9OXOBz8EvYvVo6CfdOL76XC
JBW6a41L70MJINPzOAs5ZhnshdhQME6DjYnv4Di5HgKqiZysLkjQXHy6QkkkgrHJV7vlIYe1WcLk
VORA8B2C6F4dCL3vQ0loJ5/izqYLmgnlcrSSfgaa9LiREUl9w26aIe7fs7clk5VH2egFL2F/hqgU
ajyIJ3DyDUxIrgm+RbA9EW7BkbchuQLZt6U1HinEgw4UTyN6hSSV8YpGhKMHxZtqjd0eJ3COoceM
M0HWEzO55Z2t2nOxvFq94UFgfTPD1wZmGPgFU5lR15hSIbLnFngrrr+7pBlyG2TB1N292SkY8vBg
8x9XPA7GZGvccV4IEg4MLhc1mD17Xh1uD8RM5tP+JY9ImDFdJvS9wwdReyDBLoyRbHAGGEcYONMa
0OLm/u7q79Ctcrp3/Vn2toIDcwC5RDmzag4YtnxUWJRjaT6dBVQvXiK3IB5CACJso4kGAz+Dpftm
dIEcmdEyF621IDkAzWvL/MSnxJV6llszaaZJ+fxGi587CfUYR6rLs9Gr2SIGs0R3ojWHwFE8nG0V
35ECrTqgQxjHlMSVwB+ABnl3+phHQORtXZJaTtQ2lffuOfdeolzd7oc70TiD27qfL9jxi5Pb0TYQ
sbB8/WsG7hVZje1xOXkumcCBYEv+NfRXni5qmTOmMzhdgDJa2XY1gmZNtSur6IfL8fcUB3S7r67w
EopmGPcg2mP5+aWtXOaNSO46x+6Njl+zMWHkuqE6BOBLOg6zty/KqBwzNHtGhY13KTbcpAUqMPJO
S/yJUG9y7L5wbaq7rtKRUmDKLKxZ3mImpaj5z+pYY2PI4vJM3DHkHZLNAz7GMOxO7ou46iWH30jK
rqYYh1YR7P/ViiggIow4+mcEfVDEjrr3oPD5ttFBQsQlslY5JEGRH31cdWzMO/AW9FBupDwGWtCb
0P1AG0vYVbAw5AUpvy24OYhiocQlsGifSSm9qy5u8l0eeEaDU4bAh2FTB+GnNvqGqNUgI9i9j3Ca
xfbMQbvgtJ9gnu993LbjKucIsaoGBdP+xTeS6h7hm0BpiIKQ0HqT3neqZUPUX59q3DFt9kUtUTh4
FLdcn7uHD04zeaSbk+7b/dIflRNDmXdx9aphaM9zOjADTezJzr7UZP8OXaotataBLFuHSDCsGXnw
u8F2jPzoZm2umHz9ENB0UgyDfylessmHyY7i2QOv/InNGMutf+siaSwsMK6C9J5B14qAFdXZAxMk
FYZKGkXVYoDBhB3+k3cZVkoILXEYnNDhtoiBGvVwQN6lo0lxMFqTBVxkSCCwUAkhJPf4gGaI5YKB
f/7emHrYV9OHuv3BYxPsK7IEn3WXZDUFDOtqcrnwnJvuZrNmCSg3Z4x++MJLRz0NmQsHJ/T1zZKm
hIliUFK83w+3dLZTHZx8SAzrhxvMXzQWKsSuVyo7l1lHHAxRuvWqwN1ybdysuLaXvym5PF1hhaIZ
hbSx2B/aLTl997S18jFdENMSZlPqMg3f6y36opaag1gbLEkH7va32MIAxAaT+q5A0te3HGV1JS9i
qqxKDKHwIrq5UUOdjyE8EicZGlRWeB8Z2HPydlgC1MacVUxK7F7amVdOdp735WChtru8Pd2rSWQq
Q6wLXZW92ZgjGiYvq3R0AryvvjFtyDmDktTG9QUy1J8SnLCWLK3Ee+hhu4YC07kHg8+oWIJO0fro
gCXiwOk7eTlnvN+g6wU1kbtmXNr3JyT04GZ9VVJLXOYHPPqs69zBibceqcAxvrqVWnF6uZ/ttuwv
yHowHcwwd6GxTbLJC2EhdbbH9nRFE+15Fj6e77TgA3lYGJHoJ9Vwt7hYME2I+qn0nyJvnYXbs9n7
A7l3uT3RLsZ6NMaYw2FTY+zrf3d0bAFOTUT8AWEx77QnOQqBf3e8wdyOvQufOVMSxTeurNCkb5Yn
hdoToDmsOA1hNM4ZThtMNRAB/5AwjqC8pwyl/RS7MR+F85G4RMtV+cTUCh18a+dnpz2AFeAxxaAO
NueBcFyNktFjAgpHRHAK3OeMdbMJ2RAd8hg4Ceby4yNW19DlESNE1sKZdFH8kxJrEm+pAP30NnBa
K3XW1t4DTZAeHm97X9qOJnDewGFt2hrWx/JTx/HQakx+4VLWww+0blZ8n8XS/hQfpXMlUhSudg4n
N/lLb1NKj1Uq0pvwTyN/SHo481F7jmOrNEDBSSV6HaP1dcb8cHiyestUvhbiS+sFp2zjf5Z4jOCm
QgUlHh616SY9dgJIlQNHxdFIAK4ykf3OCfPSREw4NmOnw6WxwptDkJR2dOhkosLRN/vfZTTpky8u
CErRp0BOIGxd4YDZDedg7leR1sujerdIRmdCax/rpZ93BVEIpTU9ogi0yFCK1gC9yxtPijwv4xL3
ieFWm7PYmKcS6/3ABIM0PYL2GFVK71icJLrrAe53E1hUnBxQlf64OkyJSxhGtvl0/bsbXnAvX7Ne
f84r/uDNBnZhxeaRpJ8XVxejWXGs5v3lUbEYBLNZmvZUhMwi+TKurv2g+2PMrAzPJ4vL97TnTIB/
x3gu/L9F9XArUD/xlLavX1ybCsfANs2RZrDT2yFFfQve9rIXbYj+lcj7x5+sWXAHHIyGjz2t0WSq
MpL7Osykp2xBcOA068iYNPRx/CVmAlsQmRTN6GRGMSnldpIObUr11AZiGiWd5IVDloRJQBGsWyN3
PKZ5n81G4xqGCgXyZYKC9oep5CtgwDECO8OPo3Jvq+JioVvU7knOyqDclrQsDiVRYLdBIJ+CR2Kf
7cBFLgJHatjuHvPOBHZxqr+Sbs5lqebpC6Hia0NXwFX/7KaAKIvSYN7+2L/sO0JcOI6Va5Re/rT/
fvLII+ewj1T4NAJv3cl5fsdWK37pdhb8JE/1SzpVLvjJIT+qEdVIRyk8h9MI00oGLmVLRlmY+3yc
+/qVdLwfNmMmEaOLWmb3nB74lHVGn9Wyj6eZ9A27CPrXK4Pdy3LSsz8r+I1ZQF6T5lVHKF8e5Gp6
rJsfpzkZNA6x8p5fCRHTpKzDix/yaqQ8PIS5hsVrWKXs2KTAszvGCxSBCAfr2/d5KFmZzjx+B9H6
S3EAILLP4S1eowtjgYuDArutLCbwj8PJksvWPULGnXLREHRDusLOAzhTSDzgj3awK4DCX+IuM+jn
b7peOL55DDONHrhiYtTDHK7v/pBu0l6tGieUTg9IJNCXFhBPRNcYrsN64PdVuwP3FYb7liHy7+Hw
Rfgj+MoHg6rT9D7Yfx/ODczq59TQb0+ODkMHIjH/VMj5RVnTmS/XD+nJxF7yDulwqCLzA+RDWQAy
3mMqmgvME5ACypHWDIf1/0vDhsECtB9YOwg4qbCN9L5ieG1IVBeXQgPlpLK+mfaEuJx0P2GuhlcX
aWURXlAEWrHUAFNAV618BeMGdMf6qA6EWjYrczIlGSgCBqFzxgTbOj7ZZaHqg/k8vCzJHKjtaQqC
57NlebALZMaX0zA3uE5QdJzEg70KVxMHyUDoX6hOIfCSR/FdG2z+swU3prZSviVGIhZ/ZsTzxiqs
ZS8O57KjlzkCnZk5OSo8jpx2bBi5mMfwgsfEo04jmlqxz6NJFEchTxOaeS+OacX7e67jMnMP2d9B
CSgguyIeuHPFlyshB4tFyM4/4XYtkwIcUmAR4o6nYDj4Qi+OnyGfKneJurQAv1R8L+CsYLx5Gl0O
gDoAgd4p/I4K8Zxp4RJaLSNJQpSlUVc2hgFWLESMzkbmObRpGrZ+7U8v4ng8WTEgOW9mvv0/54EJ
RclgaP3GmZs8l+OxJqCDH+4YF8qlmhVxdX0OpbiMeEAyvKZJgB49A8MLsSRjm8YFMf4MjyknBUcH
weYWN+52AEgaxOCulxHfIndJ5Lm8W9VXkz8APizS0LAKNCqge0gWqbXwFrvPnBOhRlG5WioSju8s
ZPf/C6Ocj3Lybz7ilOl5zFYS9F/O8eoexXPceVths91yDL3iYtu8/36layjBTRk3D6di61Ov8y6J
iuVek/CMIo3MCET8dkdw7gbW9pb03POEbyIhjl1GB12Tf1b6PWrvzy4rpuj587trYC8w7HVG2arY
nnyQnQIlIKbv1bb/YKvojuKwwxwQMXKXRGvPfHj3iX4aGZwXHUcPXyxhXKVwgHRPSf5XBuWsKK0Q
OjzmPi4TQ4rrwjrPdG/JIqztAkT4kjTO/ev1cu/ZRwlkaXws9G1XosT++kxrlDiGzfbiEixY9Oc7
xQAv0//FVCQU7ecJOnec2LnhJksdR4EOhKrghQVLDeNEzT0TlsfA4BKVfqfadZ7D6ycsP2GlrTOd
9GPrwrlj8ytJ1QhgXrFJrdGXjCueV2P4MHCNoOHACo3NmBYBgcMTUZjJ5aec7n/Yc9WvFb/XRAyu
YdwsB+Nm8BLtYJedabxmhjotwAnxWcPKqqkKIuTS8pxoWZo9xxjmZ1ZoLuKXjL0xbvaSxEqGX78P
nWqUo+WqMOGoEGZVVfQc7PhJLw3VJ67/Tuf7Eeub5Wi3VPeqeg7+9sMb5uQMmGBiwlK3LpyyO94F
KnF7J0vI/QQvA8c5By1k7CmapGqlqesOFX4PgJ5rFMNV0cQJpMP6Jum7do+PK346i3o3vVr26sXh
bQ5lhOvOGDDax1eSMwNPFmosNhnIZDMCvvE/QvMozNNoa/4cEg+IAafLGEC5qnZaZ0LWJumHykhx
32XAdp1Zv0UHJIQbfiXvucRVrk2vmAe/3T4bJ6qzCuGkUKwnq+J1uLsp08fm6nQGDpUfHc+Ak9gq
MbwxI4DslkefGl+E4SmktmqebufikGWMs8VDcGalfM7pj6T1DnMFGkr8CBTC9bD+ZZjXuqdm+CkZ
BljwjMh90MJ2YTKdQow/rq8pw7kbAxUAa/QVrY/OsG8jM7mYCWokxdO/w+5jhlH9Wk1gLxHLYUy1
JsxEAfn/hAWYSiXo9tGX4hvEa3BseG6XaRHGE4LIXNuUBkXXKsLDgXAbQGbrYfpQn8GC4Br6J81C
QIzJD9NSeLy4jgiTq/WFWoM+mNkDDWYESxEmbDG7FMjssAmiQqc8IRLAojSa9gzrj1LMBqrlAfoc
eSXkNqgT37vScAtOoM5sSgU9T5nC3l1yDY4020ODUUzXpkoj9sLZXH0mWHZForooL3ZDxme66AwH
XF7/9HT14G7wOCgw7YMflrdscLApbKATRvCuIxjfItZjr2cv/s7n9ZgtdmrOjv5zUsgSJfSneSmm
HTsUTqTObtYyIk+Udu8CzdeCP0Y4YfiM8JCC0WN9VsDoW8CuBIKiHGgNZkxLZdM8MsYjJiMzhkWQ
SFCiYgw0CTBphKQP1uIxBMducuyse6TI4Cq67IsxymUgquB+OIA0gIKBz1zcINkbvXAJNd3uW2fG
YteTh7XrZv5O5x0Mey0fRzSMPO6dSGlHaGJwtvDArdFc+tj6ddx++rAiUhQLzmxdGecI0azT09EG
QyIYMW3E/vGPtXJdzX+IkdBhm8EXuiLMubtoc29AYOUPmFIMThsTh3nRVbGnpS3H/ZVpsqVJb+Nf
DD5krJvfWoGoh+ugGTbJxDSQ+1GLRE3PLdjB2LpO/eE791h7iJXYrwiaRCoAN7C11m8eLkYgq/i7
+BKPIch4tDqGnBfBPAwyWHHSDWySo+urMdz9nVyNV8V64Vl5e/hLp+VreWC/LZ72BCMfukO6CLH/
ahu0L3AjdufDGVAuA1Ckye0Aiek4ktqHi3R/cBPwfS3BENLqPWcfG00HMvLCjiJMDJFOYKTCjObc
Y11YIXXGeS3nNib7fcfZvmfn1xh1JEqe/AystQMEPjFRGsxX7RGp28dj2MoJSXDYyduVP6umPqMt
RgyCQ60r2xiCyK0XYW8Xf6V0PfUXGFbNAxbQXI87iBpsgFlVx7se8gE2fVSX9uc5RPi0p0f4MI0u
vkweJWtDCVRsF1FcpcS6Q5Bf4CbwkHy1F/NowFvaewppazZaSZNxVP09JuLuL8oW2YL1OgdAbyys
+C6DGcQAUMXugFFQkf6Gbtdy7WEzhkdy8o69jB5vCC+I/QlrmFUvHI3Gd+bdEubUn/ZzTviVtDof
qZ5uLbTZ330H4XlC0TNM0+ln+ddPUNhG2QE1yAakZdAyYP83jYBTgJLrLUY9YuaIAu5xtTQby7Pz
hsklqFYHQPdiTSg78efUL/6tJB0mfFEZICG18kvUG7f0dOLWX+UcSNRjZdL9bL3zawC1CVXUNbwR
CKVzEjpKz3kOAh1KC5LacoVkq6DIy+/iY+MEve6ifMO+E7czFHHX0MC5qnBVRkEmUPVJCdpy9fow
+XHUPX9RtBujjM69v0/paDpXBi3roem/EGT5TfhWKXEVbNB6gBHd6aBHWU6Q37hpVPvFAaxCpHx1
108sOM3JUunaRhfixqGu02sW9p/4IqA+Bt7M0W+QB3mAIy+nn6RZ9XaZhneR/TJZjFVvNWF7yQ2H
izSohLmlX8Koe31i3EXPi2VC1veRcInDQwtYFMA7jGlmkvD4mdIYi8B7+Ut8KrENwrJJKHIkzEoc
otFGQ9/vWL9MKF+n/2GWCggKXvEaksJOmL0AOO1dnMODL1BcJpaH1w5CJUOl2QcTRf+gx+rfPnnC
jJO0l8Nhb4glo78lZml7VvsSoQzqKowB5od8ZIoqVMeTzMXcAZsUkRzySPJ7ol+LVVnF7GcC0RNH
SV7u/fUvbZIRRrv+nZZQcv0erQAFtjCejscAj3E/4CMA7ekRmE47efnfsMAk3FHK8EIL3gY6mUJF
8qvm926UZ1iVmRlyp1uCS05eTzuv5WPJjS9MaJA2R0/fbvtR0eGh/c4aFO7q6WodIP9NvhA31bSu
mU6+L57ORBDmIu2zbdRRAUUN3gP7eWcO5oiubAsLr/WnR+DLaZYwPUmZi7BlM/ti7nn3erRa4vNZ
q1/fuK36n3XzYD42zCTFDLxnVtZBcx8hiEfO54KIgfsAMRlfd4al8magu5vxO2TYJjVu2UO8MMhB
tne6TfHURG5hvJaGwnAYyDRynEowYcMdzKMIbPbgv5XdmWlwI2pGakeEmrUccNw8X4QTfeMxZAdS
7HXdjnMY4O3ydypSSVuqp1fkJNDYrHI068FczHOmi+aQt5FvkswGPKmAKO66/Ubld3YRKbGse/aJ
UYkiuFYPRBwY7CA7+EoihRWwI1UDtzWcdx4CxVe47hKSeHF4HY2MNrljDXp4f44rnrluk2g/zld9
A8KcSConcNsX6MIaA40RRsBkDBpNyUJ/HRkrnxa4W+AtC18ZdfIIE+LSihsPgPk7Es4nAm9a4600
l+cI/pjREimLhcvzeq45glmh//eq7L/jVPFpJgecJ+G8eNgMHLNV/gnJfWdm+7XWHB9ZzpyFNXX2
Q4XyJndVLaDiOcITlDXsNMeoze51dy32+dSZVviN+TGDp4WWdXSLM6tl+//lWFLvAYz6qHiIYPQw
OGlzt4dIqBAXyHiNxBhr5ztg/GQ/ej76H+b5sIk9tG9gNibHyJsWjeoRzwQzg6kIQh9ge0iAl6jn
8ENksshdQAjZR3gAkZEA7GwwhbicEbJyX2GY7L444GykC+DbgiR7buwRFSCeuJOcQELDHjV7xler
BZpeuLAN4V05BvDXBXrq0mfYmHuIkQlTwYac/RsDBqs9idVDtRsGLPi9mAOLGOOfRWkKgshAp/B/
XRtwdTN+ULbSXIE1S8h3NrJvK2YOzPxgfcHkgLZwLA63w/ElLqHIhnPwQwYL6Xl8hNRvjzgnN8/K
3XQYqjdgP20z7d00a1ak6FNzoenB+fo3RnfD2VBhBIR1FarSz8P5N7eXiymbJBPduVzBF3To1mB4
4jJwn5Tb2KqFd+H1P76Ki2yGS4aDXJ3DonPYR+pNLN8rQ5i9sF+Ev3Mw6WxbnZjfd1B1Ik0JJ8F5
Klk5ZJL/ETTt1eaImnMA9R/JxtuyEuVvsqxXPR5ujgFmi5GOfptZAM/jy2IBEDj/rodR615xM7NI
HbjLIfnn4rAMuGcQzmGqoaeYgPlBT7c2ajga68Mg0eIkWiKmHEheJZMdzwkfYVrvju+uM83t9Def
4yb8J05nsX4bO1aOvmrNUVw5OaJvvG9a6z3Y/i7+6+7pile28fcXlPVQ04dFmTQi62xO+C5cewmz
lEt32lHCE2Ktr/3ukvTkVGdmiRVxry82m9y03h3EN+wtRXX4kHkP+0GZ6+BkH245YtrpDz8dgxQy
jKq558CRmcDOhl3g8EvKvSy64WKd7IMLBbIvAkpvDsvxvy1pNmu/I+Xpwl1AG1DoHrsidEgsrflR
GLA00sGUFQMWIkGOp6ctE8muCrsyYAAfYYmts/FKHiBUQtuV5DLJeURgKaH6f8SdysLwhEsOJv8U
QP+wzqRASG56XoCP2P9UsGboBtcDEt2LLcmasC9QyDTDMfo94GbMjnWSqCblZdhKrQNP1u3pg73C
FkVzfZ/PBrWMCwjY/jckeLzCPOe1JB2i2b0F77Q7/NQjGWGqDRUg2jAgCYFSMAXFR8R3cfnD3Alm
YEUcjnxWyUC6SC7ikMVVXNx2BG6PjdfrG26w/bQzBiXUaBJEpqjyzyivKBET8+TCgmI2e4k79Fl9
LQ0SqswATh+XHYwHDklDDZCHcPh/Pkg2RIYHel2XQpS9n91Gxb7Eq+G48j0o92Bp0tSgzeMvY+pm
6uF+K1Z5YlrXJIcoj6fBY4CMnzAs2mEqbXwHPvjvFRFEFjyOZZ2o/r1KFhjNq1deYlDju3Sc5mGB
r9LxkyAL7h5GUk7nzjvhrai9+M2JhLrVzsnXw/FibMiYJMKHZpmd9GUrhs3d+HAGHxvcZV2ADviM
nOkAgiefOWB4lZLDiKDfmLml3EDfCIThOsGqzdZyyMtjtcHO/DI+sWvACC7AynqxgdjzsTVzhgFv
RLSxQrfdzeTb5Yw76d5gfRf/Hl5GwoxfoQ982f3YiMjTlC/M350PTJjiQydJuIJSXgDAfYW2bsvn
L+dI4JQ8W5J2N8AUmwimrk0fUuMbTRKd/XTu0kYBL1NLgaotkRHE+xNOiXxYY/dstXD9ePB3M3ii
o02Te5o8T7vETbo7nMN4RiablkRaa/WTBKIfWHTe2AAuEHwQ8VAhDOy9rHvKlfcAKtd5m7nc0+RT
kjWhvEATRuEO4ALF0aa6WYom3je3XwQA4+gXr13+4rJo3Wz8pGAGJSel9Jae9QTb2tp+kXCZY2aK
rsjc/AQ1Kw6hmOnAP08IN7eNzFGNoBFrNv1ITgSLBxt40FWnDA/j7xaTZxq8iPY340UJiER7s+3c
nV7rImB6WDGb6o98UNrRiQqGFLDySMZwJenGYjdlToaGyc36wWcv09zx6ETSIHMYir571ygHXrDR
GX9/gNBE9xhHvVW1QPjn0TJIWKCHoGDye3i9c5LhPcKZHyEl606ry/LcYtEqTIY9OEZJTo7C89Bx
jPhEmoeiTXoTjIcRuhISvKe851/GFGI9WJ3/bjcfzAIvORfsdSeH0iBvJ38Ljp8O8LBgnr2uaL/X
TGV/VliEAo0Dfrl+Og+7fWb6U8M+pqRj6Hd7fduumbeM6jdRNv9c/t8AonxWPAI9SzByoW9qXfh2
2TIi0YZRH4ySI+QcahE5LrFhR5jTHkQKvJKY4Pf3/cJeW/QNcC4p/TmxHmOzGZd9//cSy2/hXjWx
jMjrsR68yhFxRSxhgXpfdxckC+geQZU3irE3pr+iM8K1mG6NQfrrGi4JuUf3IOp9B2yb6UmKAisq
ZeamF/2KpNNA0xWR/BFryYJs4sEQ56JNJcKfsz7PeLvuHgqMSptWyA6HoByUA4OmISEzKVfFsRG5
aj8jmE/Iye3lIOUNwMtkUNFnohpHj+OSb2x5WpZ9emRcnShsMufjaq1/OqrgglhKMN8obd37EXTA
aP51VDE2IQW2thh0mI+FecPSfGdIBiF+djVFx2mnO/eri6dDu6OxOrvdN7tYg/hizoNRd2TDIO23
Pw9XG5XuUnCky1pVXS2NDVIymi9rYlL2WMsnBXB8c7Z8fsNbfsEKF7/C7XoXWfE5a56a8OQUQqxP
SRR1qR0qpi28AA4NPgby2xwiDjyPwbaLBQm9jCr9Sr7wTVC6TVjHTijC6VC3ge0lAlgPcVDObVEA
ga+tpTGnmeNHx3Rz66Ujaj8FMOSB68fXHcawibJRvE+4yAS4RLEJbz7Ezl8yUcfvvQyVcCzIqosX
ba5hDf3CC2MIGxav6U/PGhzLBp6pOcmw/7iJhe+XgM48/EBcqEMnt5EZMIqg2XqKEEoKy7V1l3fM
38ZRKKYqRwLR8KIcUqjzXS7snS2gwWLNYIGlGN0DR4QFUH/hbR0exA0sH67oIF3/IKCG08/wbEtV
ULysjuvYPxqzP+Tlo7P7V/rGZOqH1egELnn8UxNWGrDMM4gBPoW/aCY68zmKWbsgxnWhcQOow4ZT
uAJouK37pNpWW5DJb+m+A+hwMyXK//j/lrmQbdxt7j5+rYwirWjCdIykQx7GdfyKcXwxIBfYy/1e
u/v7rmcFOyQaSbKfsFk44Pgwr6MmZDMSAK23+bEd4sc4tKdP32aIDf4GVKCNPGcr/KNq2uVumsZb
0LBJHn1Rfdse2OzY2dIpHj/LYxgLZ8JqsJPXTp6Y/L1jOWn62eHb6E3fWA7AnQU6dzpAYaHDxAVC
W0lqmCHkawAkvmRRDycDVu/Jmse3OIraMde+N3ZiX9CTomyyUwFcCM8BRgOsjbnxtkQcR/cocrYg
L9xzLmvL7UCEFk7xQhR/KqDZTaR3m30Fpar6XJ/7SdajTXOgenDa/MKPyRZKUIlD6sAav0Cwb/h4
DBsAhCBRJRByOPGTCTX3EkHxl2/ppScyTSjdBzMYrqaGvWEPW10PQtuMFxnLAe4lFjFFLnj10GdT
jblJFacHRWoIDQ+mS2PBCT/ABbeTT8dKDAGfuR7HJIlZJBCxT+rCIANbsv6SAEA/cgPrcg/oRai/
7WWfYGqLgRd72nXmhAXt/IUV4ZxnAjbKL9XTDpulg/3My+JJPPrQ0uBmASQtI/S9bAqQZ2esy/YP
kpPnwE3QZ0MRvoO57zP7e9kZAyinm3LVxZpoIkgmL0v8cStpZqeLHuhHAIWclcouz9QoJKln7pv2
c3eH3govQPHD1t6Gc//X555WoLYWvTX5RDcH6v/Jt6LLMnK+jmAWEaYXMa2X8H0+YCcvj12EOzQY
Pyzu7Dy9j3GKpk8+g8pYjvC8/l/S/n3c5cCKWUy1Fc4dFrXpkSgleIRvonjAszbBoEnoAZDahs56
0kz53m0q/JunB5DcnYEJXHF+ex+D8SjSezEsycFikMu4e796zKD49mlW+4Vkd+uE/6TcTcBmYF51
eK/d7/xsV96RxQ4FjgkFkcnlSVJ3QOYsicv2AXH5ncovdwg9/3r/TKFtLYelAVfkMkfQr4vjYw7d
3aEVxHycLMv7cHKBTuNyvMVYQSpo6bBaBN/XqclnxsPbYtEDAJW8dQcU1lB882i8xSO+Tm6q1/1t
TPjfNpCpROUe3R7gF7hwHWnP4bnAmnysVTsduzfJcu864GjmkQwp+IQM63sc04qdr89/1ScBx9Tr
efM8lsXsRWdOqa9c5z0I1SyOCEBVdcE+CyW44gKJETm+UGG1oAohh9qag6EB8EDNYXoMeCf0DHnh
J0c0GzTM07Ainp0kbAWXYJBcKzDS8I6ijltz3rGHwgR6CJsdIYv/hUbXPe/kMdatxfT5Ijz1wyki
9zH2ZAQOlufp3jrusRZfNxve9IVuuLlOsa2YDCKdUfw6Q/Ut4RYaIyTD+WjCmd0jCHDLkJVjuP3z
rmxxXHMj3PY4xCx/kKQiZBf6Og5W9bHzWUGzOjObcWEfX3HiBObANKWEYYJTmk5mIVx4xqns1fdJ
nI0dNpdrwEl5twv8UGIVGct2aTLwqalwOV3b2EQk8KG0WuaFXNSAT2cAYsO2KGRhz52gZYxVfNlu
m+q9aDEnx6tlfdPW5WudF9xgnozvlvIP8TqaSOBiD8ptFx0+gYmlEg86zJOxtB63ZVBtO17Nx8em
qIvdp2gjdeBnGku3f+bxwmnjYcdXpLtvRKUMqAd4dcyAPbpVxBunZj55OujbLIOx8ZSA/bPFmMla
G1e/vwI5A9TvJ6BcEu5OzPDJVnWmmw8qY6g/EUSCxRNlGDyjwZgZ15sayxKSGMxNVFwgUKq7vF0q
gx3lhUrcD8PRH+b2u0d39Hng5ezF5QRoiyvQOO0H+67ZwMThxFJP2wdIvvYEGlb74jxpwZ/kk/1e
h4+4o1vQULTnAcg96+9vxqq/utz8AotDgsX43J3+MDbohCRQje2kFvHOrr1jtm+2VFP87qWtT5AZ
KGAB7nWSxPmfAezd95/5wjfG/vSAmW5+9ZqU/O6RxREmRE68pbJiUlPAYgCt1kjEJPeHZJkn0PBL
uiR2kQkK3gqOTlXE58ASi9PFqaNXnz3Vu22pQGShOdDoH6lOKeuBgjEugRv6enhwGzSaCVgB17u4
5Cs4iwo/tXWjJXgWcZTU9owQ0Qp7Wk0q0Vu1stLJMYzEOpnOihe8pVF+TqI1CF1WkLB2eTgf5uxa
f6i2bouxnzRBKh3qHcVVeNsFlAEyVI9wMMRNCbg9HKSXn/AK3e1pwvB4JFkJ0AbwWy199q9OiTSB
r7pm48KgG9JaK9t3pjjSsd1ExnXZyUevRSRpkZCoTvEHkv85QQhGieWg+IX9Y9iV0+0P77m3rO2+
ad2weg34eA737of3I19kfXinN/dbJXz/KV42XIh7NtYp32gLn8Qxlejq98XV/0Kws+EdaxdclTGE
CArIzQVaEQJQshEGxMoK/IeviRjqzOCRPAFGC79b2yzyMw60fDh+V2cjpVydB8FFnZKt0sMG8H3d
3PpD5mqVwzz74z3A5eTtwtR2csJXU+fAhRgWEf/GCifToaGB0mQwL/0Oba9BCMksZ3aPOAYwxhyt
Gd73yfQYYoF8bd36w7dHj8ewpFn+wKh2cj3pEGox5nDmfQ+8At5AfkrWfAsWuQQo4/+oqmxo+jQ/
Oe/WxYbwfYlo0lrQL65Iy+PAgPYSqRUH9nVJv8pnVctVTQ4xPmkMJ5IHlVlL1De+O0uzjCQGB65m
ouJZdHk9rdk0j+ElZ8FR4F0Irc23y++RwoQxOpGbbCz5qMLKz25+RKFFVFBAMaUKD3RYQAiG2EC+
Vl2N9m9mnYwsjk+ew/4KVqWbpiYUhqevpbyxXHf0REqbRAVYfkkNdaz8aQR29K5uc/euJFKYIfxv
o7f6lCFQN2pEoEZ8d8vwV+MHb58w8GmxmF9qHohdva9wyCFjrXDN1mc6qTRMCOFdsIAdEw0+tp49
Fz8l/oQOtcVG4CvfKzPQDn650HQL7LUEIkSkjJ9u1OY2hU15dZ977G05WTo3jz84Xfx2fNeSUo1/
aqDUXl+zIbrV6zP6sFr8kM9wn3z1gUiWqBxB4h6eWL3zsK5s4DEwDpQMP7wyGYWB1Vy87DsFwO6C
GleSEX7bgZE+m/9oOq8lxZUtDT+RIpABiVt5g/dwQwAFchgBQu7pz5e948Se6Znurq4CIWWu/K3H
CDmQgiGh/jOytPAI/st0LP1jH35MTVzm0/ga4zmoFrhvyHibZvOY3qGjFZOrlbo5j3XAokz9ROM1
qqlSsr3XV6n7i7Lxp7ZUzDVmt4+3rSfPBpPeIikONcsecyz7+zFqj9Z93KJ44zi0LMDOeHx21UK9
NswzC0TZKd8wFVJiMmj0a3koxwYuxKGdjHtss8QR7/UZYMM4N/Vpf2Wsv5TP9Zfpth3Y+gjBW3ym
aZ6DAgeRHoZCZ+By4DJH69a89e15zMgFnGw/ordPcIM9X8biQCq6QHfT1NHdpwtnSfbO8Q/gsYdo
dJN58Tk/o1jpr0reaT3nGeCNSrR1UVffO7REG3OG7WFvVA69xccuL5Cy7i8koCbKJPA1t6Gqddn9
tQsk0Cv1r8icel7tk5G+IrqBJj5H+jMa1MA5Osxz+WJm47O2yv3nbukov936Rha8DurUm9W3khwQ
PUhW+UYbq8EXFE5J3Beiepzeqp9OP+OouCLWK6mgXL9m6ewHWqJ6UOO93Xv1Q2LJUVb7zhjQkSW/
kIKi4NHcRiTwuhrTRkioDWEQvdt7Q4IttRtLcv78+PYLhykXbkBhAzpsCJxyLwU19uFlG2XeI9KF
HEd2mxFHZivvvBqkFrEXUYsgEp3w8v088PIojl6TL6T8hMT/cUcsY0oSA8oJEV/BfTXES0v0IEg3
EbgznXxHmQE2YlfRJfKWeNnVjvwFlGUfTGttZxIXDVB4/MvU4APKO5ykGNr3yXQFGF+7P2KBUwMI
X788GQX/EP9SucQc/pWtD+OxYfKdEaNtY3su7x8Uy3nHCfE0B0Cv+o+65MEXJdA6DTyor2SLvaT1
MupTFo90Av2g4q8SmXkw/8SeOfwk7DTQW083l0yD48yt22R+N74f8nSfHQoxq2bzwZnTdJgTk2+S
eJkQxGW2o2GfwaY/b10WGYLflYwjB/VsGCHQrRC7f1z1qcn+ZhiasE0hOUom8YzQuoXOh6aw36JX
ZDu8T5IJB9bBVB8b6UhZtlMWGThrGPGCFEjfIAyP6/WUrPeY5PWtLJQUCwqANtLuGMJzs+zOfyLJ
jEeznheFo/z1pgMRnxmpYYeNkoFNSIeYI7D3iPPhc1OyewGUiJ7UlAO5sHUR9YmQlPBzIDLEpjp5
4dqyJBfY7ObfHcgbFRP+kGMMbO6WozP8BJszMcjY5mJnoWMBfF/pE7DTsb7oTxg3OPYABrT7wUqj
zAzfz4qis/HPZf/j8EMV+s+eoMsRZnEWD81tR+qmQ5fZYNblj8wFEiD8MEb4mcmImUhVMF8LgqBs
7pSrxgCeTYAI0WfyH5QtGGTielcGKediwBQoM1ENj8NpJKgavCq89oFNXluQr+kojRr+FCI70uzH
jn1lxx7DyXzopJkTj74uujCnpHVkdd8OOG/ivLAJ0nTbC0cbn6sCNKn9xZ78YBYSYV3anzHCmGVO
D4Z3+JrBjIhENcyD7YUfv6ZrtTofWVWjAes6ug3CJFaQmCukZxq1GHAUna/Tzlxa+Vxg7en4udXB
KxlTRtqKuGzUG9rySerWh+48YRWcHX3doYKBpAEa3IjehC3LyTNICWxAO1HQEo0uMKechPhCeOMC
VxHP6pa2oPBN6MTXJAZ6uNwxjArLH4EXrKgirKM6v8bCbiQqomPnaEsTQYjxbaIXVNRvzTfxRVKX
AISOPkEJdF1gKuULOH95i8tiMW2dAJcpMV+yL/+jmgRnxLJnnc/NSneRBrEIiEQBkdC163m7xt2I
1CQ4oxjCmHgbq5z+Du95sgN3R286oj/V6lbyqFwRfwOav4LHOnTUazd25x4SQp4gSWCxoqMdX7UZ
URBncRt+ybbyysjgEhH4QvpuD5Wjr4lESYIJK7/P8uRj8MXcLGF55AnGTWjjT8cYBb1B5bZFtSsX
dywECnw1KQf0m4qXTqaEA1tk0dgIWcJL4d5nhCEJQZrcpzjvoN2EzbhyDy6SNdXubCWshWUX1gUy
nzRQN6VOEHMomoQ+sRUZajaYYz/miubX5szlwnuKYZQZ3jw/KQERvxXEIOEN2ZTAjDG4Ewkndz5a
UXqI1ozidm4mvMlfSh/4SRghhZ4E7y86Ci9wDztutTNvzSGzUrNc4f4Ff4c849CMJQs+r8A/WBI9
ASnlLK7nM84xjzAQ+B1iZLi/iFAjz8c9eskMIYwlLtc7lHnnvzVhjKSH8IQKm7NwIosGZBlXme5i
gx09aUn9OaJamk/eQnlQsZEfeEPUxAXciNNgVrsXkEgLRJyaJ+3arqlfFV0Tz5nONqKbm3kLjEOy
oNlg7B9wfTeAw7o5HWxi/0DDof1eEGRi7gYO2gguAH06i6GZzDSknKzMudOe5BFRm6R/MbrbCn+8
4CYwr8IhCSjHHOEyhWEkEl/wX/s1P1lBw3xbg3cgx7UfQi6RBFSv8zpQAv8rxOSpZYURqxQc8uwq
qtshPUGeQCHQQXBleZ/OwzmznUK9SrwNbmybt/3lP+IhQkS1ps4dx0CzlLd4ScQDS5QPkT66ywFo
KTmfc2XORv2QkxSUNM8YP9RZI2YVS9caKlu1yakJqa8iBGX1xsosRNckXh/dhWAPAY9ZOSmqY7Re
Q9zibhb3ObfulLv4v8tg8HDgtdwNzEvD3xHbwhjgULztgYoS7kShFKs5td+k2olHXtyDRB/S9Kzh
SSY71av4piEsvPPk9uu7JPTjUhY+ZZY8lWt6Fs+JeLI6/8d14agP6ErJiEMMury4InVFOqUt8Tta
GqF1sgvDKJZwFAMMgXRlOB+7F465z0X+QaBPtnLo3befLUIJlf32shC6ZEL/QZOQfvDT3OsgoLV3
8dux+aGwWH1RSUOQE6KnQdQWHkN5j7Su6q9gdP6i/hdW46LaaHtMWDVTygMOa9urfOjhdFx+IzyP
KENgnjX+Wd/r8ecfbco2iIPMG9CXfreSB8RCs7gkqCtqEDYh7I2lwwPPtjwqugBdIO04nEKQqB71
aU8/ffRlSSoxV6Qh0mE2PKVYRL8QOtvCsLacaZxtAWCbCag474vNeJQdWd3Q9pmeCA4BRvGWMRV0
lIKaL3gpeTyEDSP14u2Sxbr1X4abXcHTl11j/VBtHBKSQ1DZxMiob/PBCyC/GAPuSyv0GGkEylzV
Hu6aC8TyaDgaDO0/gHfSv+fZugPDc1R+5D5BkwD66UsjUi8Wd2iTdLrMwoer+fngjHZbA32gF3cy
RPiK0JudozcFRKsezmP0GpozkokTUoytIpkaf9cvrcdUZm9RU8TzBWMGhHvKxG0ya2QXV2e7qj3S
mglXEjFPiC24N9bBtJphjuOhjBFz2PylS/dqzgLHapObU+M0xl9LXhv3UcJjL6rRqf6ZTGnMAshl
637Pf+jwHv6BqigkSt/DmSvAEoGnugfAMSblCfk+h4iM2zdBqzeHAvzUZnFR5rUcIqKllZzDidNX
oLI5mmgoMti4Gpv0FMBn9+/WOy/r8t9QGbM6giJ/eEjR2+6HM0QsX+uG8mnzs8ZUdiWs6H2kBw0w
tHgDZ/pChcAJMQOSfwIdyCFHtS4CqA6Me36Ju7FiSR/WbgxKGhT76fuwEqsEJkhpwspEvNCR5C+Y
76ONugYJVjqnVtb7XZGaPA7TaikGuh8WHAtRqHteCRs5tD57krFfkEJRmu5vPnQVEVaMJjAyrgRZ
EethUKTJDhMnoYgKYuVhOWM3Fvx6SnMntc7smC8RmZpeeWRYeJDVYzIegqmXliZkbcR7s6Zzv4RC
7PJdFyJ/HB02RxFEMWyXdg6uxozR1uggaAxno3bP/H9dSHSZiJYSIUmrO/w0Gh0+RSylZ7KWmGtk
sybsns+cD7tSbNV9sCWirWzQp70L9iIR/VD+HcMhpynhq6hcyNgjWrf4VKQ4Ab4O5tLR+0TmiBdH
aF1wN19/h2FUzoq/ONITp85pRhS7CVtN6X/ETdiBrLb2XXWIWFBNkVDiltyTT0KrU7fBkGIJgVGY
LLk0OSEwbreVCdIi3ut3iGkhyK1zndvf9b8JhXgpD8cjyu5PhEpkwQXOXDK2tsz3BKAw/Sc8A40P
rUXQQ8o/Os7k6PxwwOBDhQWPd8+HgLr70xGYgF/ELWbN8muxy/PsSODmpI6JHwVZLoixzkdHjoPx
xxBJut0UORHpFYRCYHfMsD0yRExpXhZSoie3p16azChFQgaDI6aEtcjyGrR0BrNLoIEhv4uJig9i
YWwIwefxmWf2cf/mr98MfHpPTF3eHUGuSHz23uNUdH+oZ1T8W7zn2ZTsbuh0tElUE19pQ7wgM70c
fVaPUQphl40ATYsOtQho2HWgXQDzjCmaBWoNMWITFVASxbA5TpNFbT8nSt+J26j5LX4YpQaLAQcw
+AEYbVJrw0SZ7+ESh/dlpaDnJOGA0qA10L5GS6YGpLnXLogU3qB5yLu7wCjIRSCwsn+RANKICTIs
Gul6Qe8CJFeAU7YuiKUDe1v03YYBEA6eTuRnBI7Yhb2Pb0huKw6RJWIu5fbWLmW+LORVg8qxeP4l
w231W+u00a2kzyKnMe1hnJ6ZD5LVSvOOpi8w5qHqfaVAK8cfTqu0sr/WWo9asf6QVulPxb4veWk1
P5LCtlZ1NsmtvqCjoo+OsApQoet8if67/Sqnzuigto0Ze8rRQpggD0I4gyrqSVdNoqLC7GNvQo29
qM6M/PwvwiQqIBvuysf1nTDDIqtjTWbJwQ9L3JybkaFXfvig727NfUNQn5gWWTfmLV1ih1KySDzn
yUbs+rujlLXS1iqXzR8LrwNVrzDMAnbQhaRs7kCcVuPunmVY2veftcuYFZmOKxspsVfhCVdZUJ7j
1YM14isE4/lV2X/l6I2gi1QSEX5OEYQ4xb5SDxnjluCHeIUJbweLEP/hJ0sREb1W2PqMIyzMPQ+a
G5g2x5fXFTPCl+eHIzsC2xbGv93prZVno+pX2KRzUcBixi+3BNXfX3UyI6wBbh68nAw6Ca4rlxaI
lKhLCy07Z1ZGO3vx8RGX8HwJZY0pzeE912FBisH6D5OZ/BrNsY2GJxz4i/iHUfH7Fb3HjZWcADdp
nts2jmEed3skMYimvMwQfBSh8DeCYW5Fi6HL7cUOo6T3Gm1TLA0A9CPydwbma/QhT5ttyn4Z/BZP
D6jhlICN9D0v5fnXRraEBcgY3c/XdE0Zc3VmHDPMBUFv5mULNg1bAyMIc2hm+IbHA5TAb3PZi5Zr
Iwon7WgP3ABeLLfW10bPNBuMhpYieR9a4T3wZMCrJRTfw3/JqHQ2DEph6XiAyMhmcmATR568yQzZ
FretQ7b9I3FE2bkpAAoZZVFdmDO5RcIvHD+y14Bg8Nb6tLxYJ9XBjW9lLCD3OdVFFBHw/VyNSYA4
HLOl6yHxMj9hHNNWBZnwwGS6QkmlIzH8TLSU9mLwBF6bDTn6ytcpX4py+7h7HKl+XTwRhJkDw69H
jXPM1gOq7jSCGzGXrbB+EnLHL1iAdrliazuFS69tnn1A8E5I4iAkCgaSH8oyjb8HHKRKxS74C5wS
fIoK4N5oyH24B+I3PvOi5yvQXjTjJmTPCTYLw2lqSyX3G1WVc+7I4jQYrlGBZfL4sWJto4cLmrbq
031VoF0YqJh8AXeO05p1QMV6a1JcoHrZSdk9k3EjzeQbzllLyKdK7/d2LkcKNTBTgSrrMf8sUTwC
cMjjn/R1G7YJr0zBc/GwPfQ0TweauIVAgZrhxffXcPRYDkbSuAHw4RPCa+b3D9+PHe5PCVc3G/WV
0PjujOn9hN/U01zCY6Kj81KDDreTygnoTTbwvHzNYqGBkT8uvA6UUTyLoUmtEZyN2jHaC2rrLjnQ
PUbswJw8vs7nxj/hHhi2FpQabBnSwxcktik6QbRdvNdG3RhlpMPALbW+TjItlngF3pcgGJ2EBhLz
NrA4ushHf9Ef+HiP78iGP251k8nHgPdC+UkQqdX1o+fm46BgM962gkJM91LN6ZXeRziTwp/hae9A
hYao7X4LNbvOR/cbWZXvYoXXKTvhlVOwn11rn4i9kzKXVdsYl9iYdq+nl1RIuPEhpEGHE4SjDDMJ
h5RepCy0heFoE1B9HrcPKwSPbhqoB8bnBjsdyyhPbu1mk3yV+XjwiGDH4KCTSkM3FvEKT+S15HYG
LbwuoIY92O6J+e07EGIUN5AP0F+rHuQNd9WvnyB2yR5LvBNYhvWxfIBaRF9FjRisSKTt9ieNdpX4
PlWQAT+mORI/w64O9ZniOQXon8FYDTiFOPQ2PC8GWMn4S3OB3YyAkzOOf3e4CfBYtMtr6KqHGaNn
G477rM+5xw70E4ycsuu5e6TkVWy9ELr0Q7DKuTES567g8whoQ/2+MEBYjzkwQUf2lmaljfMe2E8j
THa1BwO3qvqIITwp9hLssQMCv3HJj1m2dzXNXcEgBAn/3ujwvuiXvuhDP3ri2KyiDKVvFxbvR+A7
VcECaxda6txhQmUQHVjKi1bvoFmqTK3KVbvqLvM6x/ZrTCEK58sHIiakrGHhkIYyr2SP+5U7NHlC
av1zqBGIxNZmvi7AiGykapSr0fvK0kixb2GXZ8ad8wftUh1WvbCd9oh2g8lF5SocTGxtHYGW1nff
eTiRlvXHf/bdULtT8uRUvXF7SYMmpHCKcxY/GnnnSBQSek6MpmqCRrak/w4XHcvIk+UK1cP7DQm1
gAS90/MSsH5D0EEwEzA8KsHpSfygYaf0Gij/L2abVr0+ksWXWQaYJF9KB5b7NyQqHDqL4deR57xZ
bGjDMSTlvgHNZPZItpRpdzMAjFuPbnI5NJYgqi6copWuUyl4XWD1sg3GWH78265nsHcmfWopXLbb
sip/TURx4BPTrwvqIZAKYBQIw6Nfz4iVH7MzAM8SQEzCMGVwONB0EZUfPByweWWlLzj1AKr2J/Hh
i7mYbJ8MQ44Qa2OyoIPiEym/vXbEWmiVZxBgNqwesM8UX4XFtudrM/LrzO3n4bBIdC1LMw8z2XUy
yjFkWo0zuBTYSuFx9zLi2SeH7+Zpo1EB3K4DOvy2OumGpBGTJsEx3dZ8zustBaLj11T92Y9pEsbL
7Cpo17WxQC8zfm+TMYdGIeYjUj36LOogJ/GFfIRJcxryIaKeAYj5KybPyYDwBVh8/kdm+IXl4hRJ
UC4HZg6OJ94FHw7K05N84//0UfU0NDysHquebbCQonTKcDNtwIKAK99ANT8zzHekcUAh9U2h4teR
iRGmxpPJEfMYPimMLIMGRA0c7hl+Z82EvmyrXBfkghBdP9oMJrrdX6mr3iE9ZzSK3q/fs+FQYWaB
qx9XbWlTyf60eH9/3aSdxh5+HLFl9KYX0ZPLbSmHySRdDb3BTmHiYlVC8juVqcYW8gmXQrxIhBc1
nHHCYk1lKT8Edz0RHTmpdcvPOnfBHHAjkJokFJ3PdQIHwm8yhxpr9zUjBYMMNM33QRJFQv9n/KDB
nbyA+TAgbLyOiCN5rrODQUnEHJXYcA9f990aCxguA93TtnfWKcJB0SFbZA2g9pAtGk1TJvRYv1Qb
lC2jFFdUFqjecF6zrwMvMdxnqw+fC3fQD2rLHg4uD5aHxsYRcWnAZHlKqfgbA3wkUxoquWKvkUIW
PNkV3JXb/J8Kf5E6X0J9X1Y8r6LnEgxlwjrHSfgxV5nIIWSChLzHxidZkMNYVCxpduBuJ9L1ab8h
Ej4RYBPJ1cIz0p3BlXFuvDGxAIXH5Py+xuU2nifTCsV/vX/6dMyhskTv5217hCuJJO5SWCDgHIh6
83UmW072VGemi0FYjN749G+9EH3lpQWb5XqF4r56GRyWn6O3Q3OpQIRZlJn2a4K6eUb1NRn7U4p2
4NewAYxihmem9HTFwem4VC5CRfUIxCgej0nj9YyLdjlOO0e1AGO8oY14sedykvM65/2X7j8Y8Err
9A0M1AcDc0QOikMJTjORgrs3/4PNtE4IrFE2vqdQAh5q4Tsds6JJATVj/neiCMQrwucGSdjT619j
Grgedm74cRxRnZOvSn1XOqyJ3Kk/kqmN4E2W5Un3+L1yaXQ7D1jtUb8MdF/u/G83aW5Y4ykCvzQf
dzg36ogQW+c9nB7fwaBaYrwqXxtswqrIGECuQaFGshjkLtWEuTYjixGpPXaTFCVGzxqSSIknBwvm
D4lq3+zGbPV98HK2CAjVNFLysRwgoO7aCckFbvYeKzzVmCLE7Ud0wRv1wgH9Tzk41/jOw50xH06H
l8bWgfNUZg+7/x7TwnpHNWNH9SYaXjb9bpKS+cc/7wHgmboSk1pgEz5Ij5p65CowYE2VARud9V0c
w+OtPQmq8rnXnGb5xE8CJCAWZ1BkXFHvcXKhfcD+uu95SkMBMb4uaM3qu6GoYXJfZTM85KpbLmnQ
CONJEjCZqDvW3OXrqgpY4jFPQ/VMFxqWXqALLpBFAVeghb+NcaudgScKTyiYPnU7Us6hJE9wKeAm
2xQiDMAmeHMUmNJfhmE2yDfxRJoms5aU2Z7zCTAvvkLVHzLLZIT+esYhNSxx4aaMUsRyCO79PuNi
sR7yNG/ezO4LVfTUPiYU76IHsntUwfycePK9FaMiAbk+klP7bZ1Xa3KIZTpKAvLuidDip0840hrw
FpA7LE68i26qeAWZIBiGFywxqcuKM9wbvLIcRQAnt0m6kPuOzBS7qUiNNqx4otBAyLndiydCOjQR
AQE/8P7SR5TCrbhLoTlR7thPQKt6DX1JmAnrmfOKhqMGXujl5QcwKXJDovQgR4/50wXQO5T+IDD+
jqPB6PfPqkhIZmCM0Eyz5aJYXbILcxpnwxkKMVDCrbvBI32LDSqmHA5tGlry2MY5gvyGLRXulvJS
KknGRF/1OZqCkgFIrFRsyOzO4+OfQS45wNYwQqDgqFv4YFO2+66yedDZ9U+dEKbUywiHFGsamQXQ
TqBzTLbilbHVf84G3WXpHJdbF3H8HhCABp+B/5g2L0gLuDbqUxZ9/I+oikrntD3aF56caTqiWwkP
hk4w+FWe1Hsesbf7tnt/FI4ye86kf4y3MWrEIDpcoGHoWJTP/ABpkjaiQBE4s5p2vdHPA12G8KOR
jYxEND/kAr/paua++gT6ISPG5efzpL8kV8eSoQX9hYbcJ3aMgEJOIH4IhzkdfaiB9HKWVisizeEc
lORyXCm/4LkVwRcoqhCX45LzJJpkn35F0R7ZYXxMQUk1p+4QiHX++FJBQ6HTCcCHEUlcOex9920i
fDk8w0KZujPsdA0IyL6cqP63Eja4Y4A7HubYG6zeEhECHpHRGOfIcKX7EvjoMaZ650yVZA0h9ALE
B9V2qHoAhv7yg/fyw1K/1CCFNcdFlGttxK8/FJabxq6CGtzvvf5XjgjBJF2PjfvsgvZIdl0Tgot1
PacGDYY10A/V0QGy4dTG+JUmi+0QgYlmZkgxBP/EChhj3omRxLUzlGjNc7YlYALLDvad+tLK1/jD
tGVlRFItlR2MW9ScuW0qtBH8+qKOhFuCXF9o+szh6j3PBgnfNk5dBYU+orQlLp+W/jdWv3aWnbVA
+2M1JpuVzE98n7l13/S9L5aJghTgyicBJgQ7x9/ZwQpLjjShd8Kl+IrPY0Aer7ZP12U0dICvyeMU
OfKs55PHGNHHWtg5QUPZTmV/ykPFU7mAXANMAlDilAywR8KB7L2RPySAq3BuzjEYAmSeSNADHse2
OBbUt2azPMzjAKgHia40bxy0O1S/K6M2KKlR49cJoZqLI0KMmOrMyYeNFMG9sWN+1dw+2lX1pt6I
rd2RGxm0ozenaRJWwHXEN2QUQ67KKXSO8BmwK7eObjff/myGNZqPOV5zLDCWyvS3wzymzvtzPkG0
0hyNxsmmvYBc2mlgLFka8hFnFg4FG3meBtJzgnZaYEXJJmMBu2DRYmV5kAq71DgIDez37g2V7r12
NI0CkXhxAJWE25q400qEXQherWit94VDFh2PyFqkTcw5gQY0ZWWM+AxLcP5/LNpTG9/PSG6UWekP
sYzE3vGPhAjkdkbAiYHwb04DUe7BjNYUC3hoIs4g94DYKgJ3+0lwigzzLsgZyIv5OwR4rXB/QnuX
f5+/vluuenyFOqKqtp2kke4/YXSL5bsh6pnxjZ6Vx7o5P9YcbDl1bDG2ogBAR8RHiIrQQvxXQojx
AjykKDCV3PUfPiXUOvggz9xpdBFmslX+Zqx1YIvguAK33VJtKyY/ySeFHsQ3R9XPn2JMFmcfxfmi
9GDAPAY0z9YI277irDNIIq5PtZROiCn6NvQnGSHZ0D1KJlMouQ+ZVaQEUSFT4Qej/SgFLqI9eDy2
4NtEC72+Iegjsw9YGQJXQ7WALY+yzYOLiy4ZYHZlien3meV/D0u7DMcSoS6WIt86dvSMT56tdIhX
DGxvIvdoO7E5+wqMHIE6/DvoZsqu0rPLITWEhVjIpY065+egvAXzkifQBPkbEzP6SJj2ryORdtxY
W7myE6BbpuAtFluqGGiuiYraJbDhmsimyPSmpoyMiycEGIHe6CaJ4EzdtnKOf4SRgH7jgobxIi8c
6cl70hAmu87nOQWgk75o8bLLHrp8ahpG8n2O+5tob8LvoNHmI2M3WCK62tEu7aRxcC+tp4LLTbIe
6CTFJWQskvH2aKiTLUJCjr2oh3cCX6TTTZATk1uE4xAlPOHvhMFvVZyIHJnSSPs5b5QwAg6VUIzW
zIcPsShJm4ZLzEPA+AYntnqt8EGwIgxsAjQ6C+bNLw738cO2Jtt7JEDonl3B7BPSgwOWojqqwEQc
NO/I3gvJAYS3I3LAfxJ5UEOwO5Vzuj8gDrLYxO8V4OAnC47FOH7uITfQIeOBGB7w9qKkbYZbg9l6
WK7xKUm6G6+hyvMGt+xkQQ01JK7MvuTSt2tsgF4GADbiDyV0XYTTgSKxv9KPgMn55RDyJDyyYpoA
3CBM/mEjhR6OBTpMYlXfITDaPi6rcqQft/GsAZjnsMs7dgZLnWbnOQdAwGcEvdwVWE6lUwESentu
Rhn37KkBVeOlyuNvYdaB9nhY9ajb5JWHHUDTNrLk/Ea815ojyoPAca8ffl63d282uNBUibC9YgAj
b46ZS90gxteIkuq7H7RteJ/MZsOpYVDWJqJ6/BJKsxwSecyh4olnHxSbuZ6DehmiXufREalVFS4L
RM4BdJRC88XeeRLVZxuXbAA+iocLLZ/RzZJ7iGmh+LpF7qfpQlM2wP5g0MqlIjKoCwD7ecjQGXYB
bpQ3kZEYeS+o98vW4SsMSH0hX+eCclE0ZUQYFnr53u4x+tzaGFE0tGeIP+YFZYJtap50+HV1L1no
JLxPWhWMGAcGiANL4S07LvnH6dDj1x/XhFfQOs2N7wnooySLXjthpXggPyQmDUvs17zLwWMFe0FJ
AOflFiXrKhPGUt4kty+WBLwIguYgZG/Bcw7Ke5zmq8/mfqIRzPrdXQg6zoQKVR/CWdAKBpDgVl52
OnrDFBJBqdmMASUfQcF/nN9I484mbE7IILnQB/YDnlM8zFMshX0Q4rB3ZuK+H+7WK6rxAXvqVIaV
4q5JbIWzUt/8tubgwHEEMUBT08f2cvpLjrzPUfJhXgR/dY15HbZzbdzOjTXRBBHC4efTqvYyqZ/h
Bymr1ymTpLbuwCBY70qRM6zGPq10MaSSMadSOCe3DItyYWcw7Ot8/WA4xoOmj5LlV4k6Hh1qv9gI
GAV7R/81vII71II7Sckq3oOXKcFwLeoAxIJQtH4cqCEya0wXyIa2l+vlAkL4c3M2NsLhXs4Ao4LX
eU3Lpq5c7p2VTYwpWFe26eCE8E/GY1UwxdBrKObC/PCaf5YvrtxNIUhupxQAzq7kD33eq5DFyX4D
fQgpRp7KownBLFmacGK+JBZ3XYvYxNks2D14lFsiZH1CVP+PJRKgNZjWMvmPHlg71grm/wLfjf25
AamOjQEid6Hjr8R+ozBlx87w8GGNGoxkgBA0m6zXL6F0uDCbcZounScTWi1AUXFrBF1r4STAzyBg
es4+qFjQQ4sXQKEZLksPpmIYgrmCMmJyIM1F9+vdYMpdntDx8oRWNQkhOwLUw8Qk+BPIOXPxd5IT
lLgcH1Rs3bx7kA0y5QkR/zlFpCFNZe5XD8fXuI/SWDxx/z3u/Py+5hLZfu+IIgoLNkue6RuSIaVx
O/SYeEg/KAitdCz0gm9vVUbMKeSuRyUNTIXQTbGyDz2hrv1eMGD0X06HTt4XsHp/gaAGMVRiKQjR
0JEICWHusa/pC14jxyJFfEgkWIg+CV4T6YbmTOjxoFbherMp0gD/sTYkEzKYxzpi+qn5gQhMGVe2
99RlHGDm5DzY2n1yoqRFsY3ZT5yE+YWwP18zt8TihhKZDcItjGpNCFYRP+aeMOhz696jeg+hEjBV
9GY6k5i8SHks/tUxfBy8ylhFgJsKP6Zo1uJzREnVu4A06x5DBjDnm7rCBSsH7hvWAPxDDw7jasGh
faPIo0Shs5j2w35EFMCIuQLZzcrgYM3a8nGSG+pnYlJ97EuRAJhhg7SpPOeZeG4ZDvLrkXzxCAWu
W4WQ9zv8GEiWhcGzQerE6bK3p+GY8tZJxUCfUd/DZFUY7mfbDHCmRd8rWocM4IvgxaP9olO8BxPe
Z4c9vA5aNWUI+eXc4yEABToRUVIedZQykJ3XFxmUSF0WL/p9SX+YE38oWO6XmzYrznSUpqNJ8sSr
Y45jUuMIN1wY8D6cLwryqWRTqyIellnVEuP6u1s1bM5OucColQ7ndlB7Ii1XaCPE2XvGYZV2Pjnq
YxdGqfdAR8sYSptVlI/Tcez1pj2MvEDKu3z2HSGUgKcE9UJjpY6Igq2qhRSWiyOZLU87iadA1WEJ
m4JV4X5IFsUGShcLosrC8rlAOOR4c8KSpz8mUWmhxSepWme5H4Ov2WxcqscOzwuH7+NI0XR+H4aC
D0bBx/nV6SqF0OwNCVOFFKXBGtEHMFwaUISGN+q+0bBTwV7o82E/Ur0qvEfovD8cSn7MD6Z+qC+s
cOmKoBBQRsYJNcQV9oXW54HWx8olmbAREZnc2tmEPY0vZtvEg1jdtF0/fK36NzYfhgeYXG69hFQT
QB7JfQ4nd2WFNwzPM04wyUUMwtzJqa5a6zlg5vDAnMvr/nzPzM2kDsLVfnnBDGMto92axUGRN91w
CzzQDnxiPItm+qFneqsuWIWNWUIjY32lnYZ2ODftI8eqDUdCaumxJZjytWNSjJpr5VECGrLnahc8
iN3tfiKtovMVpMVETVG7AWvDZZQ+xLX4yoWdGzELBeXpa8pDxCfLsP7ZvAK4NfxMAAmzWsNv4qk3
DUHcjsuPGVG+Nfhazeek2zSw8IZfeq9pdW3QEC3zCzeIo2M7ZXdP4fBnCaGayKMdXfbyr53PjkSa
BXhPSWDH/XyfMBccd6VIP7lP4qOp8xrAzOjuTTFhoWxcGVM592EBYJIuRDroPa9G3inN4w4GVO2m
LybSUQLNwSquEAbpV9JMBbGWttmExQL6ANWLvKqbpT5nHlodl2wJ7Y73K42FBxNBAodUEtTZHsVv
axd2K9t8HHHIF/PjHCuD6vUuj1Eie0xE/BFkD2aPNBgsq1Afc7/8zK3Yd5RpySDC0gV9KaFwLTi7
AztRYofGlgVoRUQ/5gTEMGA+WOKGC5IaOdOJOCY0Upzuv6ikhZj6GSghEXu2yNpE4z2nVQrcvEGV
w+kQ3S/PfvuHTKtCdAKCjzIX/RRaMVp3mWEmXyFR9oiamACCTiV2ha1YVZ8nguZMEYnys9+j3qVw
Whwp5NEz9ceeMpvh6/PVxbAzOW+BAyILdkiwmZBDFs/fa9BCgcNCHLDbClEbgND2ARHxsHTegbHP
15VPzh8DPaMSrEKGwjmjNU6oEXnt1oIBN7y7Od+CiNMp5+tIwrmMQo4zZjoWEIkB6IaChn2r9nAW
wL9Cc+IjwLsjfAsUAIlviAsanwK1WfTvPcaAVyU748d/6Vhyhj9OHZjn7FKcpBHPSpYEpoJ9BAxm
yHxIYMylMoFKhRT7StgviAYOZQuhlGTNNJt7zRf45+siPs3tFa3zQ6iQ+YqHKSiZwUzsZylq7A+r
ByEOiouS4x/X/vEUTH3UZ7SEZ0izZM4wcE5dMgLc+xh2/GmRciHi5Glg1mgP84pxvsxtzp5m7cdL
4YHKiSXQfPqTloLwgtYivgQ+C8pKlM318V69/a9vTMjk95/jx7Rb13/QFQ2PwEkKdXIbKq+cxLWZ
+Dqr2WJLUYzxP5rOa0lxbQmiX0QE3rzKGyQQwr8Q0IwQNN7D19+V6nMPMXNmerpB2tq7TFZWFudL
HZqjkkVZl0QP9KNJqXMXMD6AFgJYQrz7CayBpCve8hsKRi2jsa6tc4bBDRhhwWYawIhtD3Ynkyk6
bjU8jqqrUv/sHv+Vw5dx874zQlykWj14ousL2vjoLxJgIxkJ7Ym2abeOHAPtCv1rdMOTvs22c+if
/EZGallDu+I6vi8R7iX5QXQvomO6MtqF32gXbKxTyNxxtw3hl4gmPdFeN6psrbeGu7dd1S/b8YEg
BaI+hEPGHIEh35Z3SjVjqZLxC/YDfRUgyLYQop1z7j3ptZpX7a9DvH937w7Q+8HIkzJO2umMH6Bf
gMUtyEiA/9AqFv9q9C9mMKX5hSLA6Ix8/3eEkB4p7Zi+JqedTjAXL2v0Qp3i+UPDChw8c43n49bp
rYRy2lsQqh6R9Gq7R9KIh8FU7jWCdohKbK0xdZ2NRbZwClv+Lnnxw5WfV9CeA27RwkchLduMLxkP
ApmhzfIyPg+xwn7VPU43kxpdn/3bKocsbG8gmVnMLTk2rF9oRGiEXu0XjX4IiqWM0TTulF7D3Itn
yixlCqT6zO36x7E6u2kmNYOrwQ2e2aykPdaJzaqRMCVrw8zqNc86pI6OKESb3y/hOqOafHWppOYG
clRxB6Gu65/2B19TZ+fO1RwRECbaLRAc7z4tqCzWfDN4wbl92cDeNNqAATtlszF92S97CjvQwhdZ
d+dif1z2B1NnGr7GzjR82vnWakJ80HtKi6+7Z0LQixH2ekmjRlVfXTqqLsWFk17aqgJfzX2ws5/R
r1U26l5KJcke6TeNWZHo0AGSUh1CTX5lxDkSnRQHwfGDiyNWyiIEygI5pSWXXycLt8f/IXI5pKlm
KdDX72bN1vfou5jH6cMqtRpAJ6Ws6izfNspE6C9AJTgboxGACwu5ViX65XH4NZGDbtWL12ZOO8N8
OPAdlvtl0OrKPHhaoTEouZ3bTNb0cnbUBzlaYkFq7HcXnN3fMHsKIRCi4lYwawXfsb7A458hcsO0
oWXFjNV1NxMHcTJDEB9q38WHemW+rC5TAvrdWcyaZKwfq0cgHRGzsmagPeAqFbtstZBVOA1ReraP
PPAmXhrCJg0z2g1H+8vsnzEzJZE5pqeUaKLX2liV3sk7TDS1hPGmWLmN8/IWPLQNf9pYnX5ppscE
fMd4o1afr1hHVze7VYeCq7k4xNGcP8qQXAiiu9Uwt7VamEL2BPuPRp2Sh7S2zWh47Ud+nTlQOzT7
18jZs4xb5zo6pZqw82sFet5sahvbqsVjG+xsL+Bf+XdJTq2zPbtnwUvaQ6dJPfZ4BDyQljWmu9ni
gaBwo2++uuwnOxgtl6MU5U1tMo+ZSjRO1IxoDH/115jiLizyTtphrg4lME70mMt0YQ9TwUYGKdw6
xKfFzqF9AwtroYpgznK4D9Xp2+zfUYQKeChmgFbSEvEk9k26DscHIwrXv8YDxZ6jy8WnXvAdMT/B
a0OU0ISgD+f4m5FG8VAZ4cLrY6SMWcLQNG0mpJp7PMEuaE6eCL1og1eRmfntN8zlzoAl0fSqFli7
vUDKg4b2qWb6jiogW5qnITbqo/ux7KrTFUdmYnusUYiZMQ6GhS/BnxCh0nyF8qyjm66jAcNrtHfz
6BY2/Nyt9d9HE/WvFRzNiMbp+dVdrC65UWWC1S199NrOpX+yDhZKbzy/vGHxfHT+QHRoCRVJR5pC
e3MNXOi8JQeUu6cVR4mvHhymw3KUd/Y9oqMf5SN3j8TSa3iwRmWP9+sxByZkEwR4XQ/c5eNVcdcV
mF54W61iiVDWYSjvHfLIcc6W4WAd+jmUAzDGPGSMud0K3mPhWQyE4VT7OwIrRqCJTZUPnuMPCi6t
rLnl/FW7SB06HLLuEywVPIu70E7Gljr01fid7oXjw3W7nDyZFHTCzBFEhYSDjQYbtBWXecD2lp7/
47waYmK+URxr5NgEThMBzL8h1A2HWJBIkLa2r0XjDNFW354xkczuk9lvzR8UOWazeHmy9J7YNYd1
BnFiO0P6GZQwRXxA09S6aI20K4MlCtfdGT0YvA1jgDjzQCBmZ9i03/01YnEM+vGShSa0yerKDj1S
GLZUkpjYsN6Fb/fVOydv94IA1B38Gbvr7YLf3pmZU9VV9mZuD2pp2nvE3bbWjLWEYGpM0CNTU+wV
pgkgCl12XL4UrJY7r4qLkWHnyLVtDGia4qu4U7pu2ZdXxTTGCJ0yRvKgm7VsBMsUWTZ1l0OuIhCT
9bTrITk6BBcoRbIwe04H5tgKI1hg1O3H4yTx0rRsBAfmjNzdY6J9WIZttEskzSi9MlTfApvldQkZ
XdaHJ2YA43X8Tv+1wgN3+mmmr9HKbyuCw/Zhzh8TFJPcys4I2bgW5/hlouRp0iMsPsPN/gSN3oMU
dewFG53FsoGglxWGVuREyMKHJUlk06h4tfbQGVEAKHm7LvR0Tt67D16bG+PcZ85GpyvBBSwWuGRQ
41NkGxE3DkshGiJsNCf37zjjh10OWgbce+gMZ7/ifJ1Ob+/v/H1XAtAQbO22ux/WSUXgZ8RV4JZp
PmSVeOeG/6V6aub/dEe3UPaIr46JZbrtORFKq0fTTXz0AamDvF/Ozv7HRn7Hnzu0CryPjjQAZXgZ
CWFjUV1m5JX8jbNlpXdzvoiPRMqKjUFE6H4s3PAe0jxoHqEyzXRBe/JmSog2tAhBo6eLoBXPf4GF
qEB9o/n9gAZZJwF6IMcD9ZdmzYNo/U1rY5uu+AMqk1SVeTccnA8DyW9F5wz4T1VOsMN3UGlImvkY
akaojoGm+/BQYht7nHne2kvWifXq1Yxnf4yjSVPpnpmWyUZ62SzGWuFTMKu4qG4aqGFZDIHLqmyK
nR3UDf7jAFkWw1DSoEoMUKEvi9a2nUfJkpvCCPw6LJAi/wwVuCocnP7NSzAMeEG2IIrZZewJjQPP
eZ0f0gnDqRn3OUaOgVVV744+x3t0nl/nlxTTBkPu6UIqsJZlIpONCcvQeLojwhSKxNrNdDKSJ7ZM
xDKR70ePUHdMz1JBB1agsEBMnWoJVgEi1sMfAeBbe5tiv7334Kyj9qYHhEfHt+U4Wnn0B9nKzctd
Qhs7ZFUu9tmqGWMcZcIJucO64t5HaYDEXMvF3y3rfOBuoP0hjTMYXiYCgLL8QNkIay1SMQYLZa6s
laB17zx4OqbtpUQRmKItpokLWy7P+NMYc4ADVXRa5dzG8ew8piJ08BFZhKNKKniHuLvx7zyQhxR9
eOQOOp/ImeJ9DbT2RyPTnhE1fc1FT6y4br/CQJNtRA5ORogil9VG10KN6T31STG+F0VVs0lWQluy
8UbomKnVBLcllEuojlilotk7N1cND2dCk7XarLfkJtjuoT9w+8rU+SRl6vyRimCOtdftK3CMR0c7
ba52iObNFMTBoCPp6CQN987Em19taTi2tHP8NGxX+W1OAwpIrvL4g/lPA0Phu9g/P28K+9rTT6wm
LtBaLmGFsjWBQGkS/eAD/ky6jhgK94qeCYntJ1EPa0v7GL4Nwb6Xj+YE4rl1R+6xysbFOBIHyT1n
ZAt2c5BHD49QPd5F7Zjoj7y1ZMHKi451SJU5QILVjjuKqwi/ROLEhdpF9qyw11HOsSV3bvkVigmr
0jB3W8OKTzhGZqHLRboPCU/teJn8js+Hmuv1OqOfknRaN8PxUXSmO1PUucdatazmoKY4hF/q9tY+
Jf3b9I6RQjlScsyQQkel42wpLoOZHQQcDf+0asbKOhRayhJBMy8yCLaXfdAZc38JbvfRI+Sjovyf
IvtjVJqV+pvf4nOo2dvfGckM1nPDm5M74RBJo4l8j9He7SDD047zqOHvXHRdCGxrdJBf7LtTdaGR
VV0S4eRIO1TBQXN+BzUH0auYwSdWh2y49APpdOHuhvfudkDRr/uEoUinIkNx4hy5hzs9V9DnvdaW
7YlWC1vyZdNkH7xs0rCP/YFUdvZf45pzizfh1qvaDf5UZ6OuRAa+Dk9xg0E0G0/finAT+TV7HgXp
Clt7Af1TDfwNHFKoKZ269IZV8R/Bixi9HKMCRB74Mp9OA66uPBRhrNHoK9fR49nTWrIgMpT7+mvP
R8bTmG6pukCvopmWdlnmA4+pf9tUkugU+zpNlH2QE4/oL5EfH6F2ejYufsm9+dcieamSyV0qRoBM
XmHFEYEFDbmCxnifPvREsxNJOpAy643trBhC9lFR9NkgSb7bYvscuo2ESZtFgrwEvvWv8Wn98hEc
dSC/KLkkxbw4nIk68bReR/tG5EOi4Wg3oW8XKoUWFsABC48RWkuMz0Wj3SmHmjVIZFQnWNW361UO
2VC9fbKgi1TcZqdsELM8R0eS2MVqNCJFH70jOnKYVou9Y+pmcbPXAfOZiBKVs+n1dytXg15C7Olx
UHcEwt78VlB1gF8P+MoDsn7foOZerI3PYG54crWYMbkUOKQLAORIGUrVAGhV7mEqA9Oyt+4maiEW
w8BnLLDwblkRTbLkjUnnoR61kak1YV0Aqf7CS8LaIsKKqIH+2kgwbOexDGrMyQwJ5PVamA0LzTCj
5KEpTDJ3CKvRyTt5DavjfdySJ00AdOTNu3N3BAoALSDH2egrBmFgNFai0WeWS79Nb4qyDrbS7DbR
9lqAnJWQsLxaVcCevEvFjswEBW6L4QJ8VZv1ZN8CfeqT94bd6/9mDaTWnz9NhiO9gjrlid4VMdFF
hCpEUEJhKK09SHPgqrLh32R4dfc5rbuVH+1ZYrqaMwf2R//iaW2YifaBsHkmWrvZdFdySNjXH5Oy
BOTNY7cMXfft8CVrPB4TjhNtY7t8krYtefIxon38tXpMNji3FK1WXFqU8TtWh5CY3YEVUoore3Ut
4nEZlpzQM1X8oPy1Y7UAUFpWw29gPvdkZGrmb5tJmPJ545qxHgvFE8ayV5AKGbU+aFk3D4RnnalT
ociKlWSVsLHNWL/a9lo//OAQ32hgyKN6zFTiv6Wlw0PvxPt1unofTJmrXFjxKOVhVg1iFj/ImBu+
DuDIAy67tBvzkPW6O7IWDYt3l3/YWFmWmt04iFMvDEMmjFytqd6r1pOl0DO48zC19gS3GIef+3TX
LSf0dbsvFl2/NuNmRFcejJKoHG8miyXpqVEeMH7NvqNjbH37h7Bt32e14QPV4x0gAHml3ereZzQ3
GOsa61PyamvaJFiB0+qGGBZYBAhUiTBnky4GQIUW6geUvz594j7I6U64uKzOpfnlsCXsJlaM2HIb
S01T7DT2Vnte5fbvTpOxcG1+PZ2xNv/TUeyubcj8l4td6WlxXkHuQ+/2X4FOgBbp6WgD7rp3mPZN
5E7KQd0lh0nOXZRvHwT4dHWhT6L9RhnGYhqNC/bmXOFNsC33PsE80hsRAeu5S5tU0nThIyP74ZR6
nV5luoEEaFem4DwkFsRGKJCpJDGnVDx00Ef5Og/7le39vU9Z3d3GSh6QSXJp1nX3/nQ89sKj7zhT
fQfctKCeHPmYR1Y+2IxPa4Dtd6MjrScnG2b3L1d8CJ8Ev26dzrhPdOdWS94pE2b4JmWp9coHF82b
VyvYgJVWPCrTR4RnJCwgJZKz8+fpKE8TvG1oyqcjzq5xHr8/7BFOKMajwXnb+XArwLy1DV/2rlv5
2S4bPWQAOIr40Y33tg5QEv1dxziEFMwThjqzAaCGQwJCI6IB5JAcuC4QWhPf1rS+Pep5PIV8KO8n
Sbyz9YYKjelg5kXHG9+n759HgDIzY8BzTBBk7LDUBWcSlopsDPWAec2glXXrqKVuYT9Q063jMEsh
OuNAuSjx4jlA3pGjIIOkdVgxwpmZEO35i2MiNKHRfwAeHyYNYcpdJCSTp/U7ADd3Powc4qRc7EO4
q1unCb1xEUIgCG0HGBhguAJkI0T2oPN7j7CG4t2kvjCt0p/xHLZphmmitx49sRIrzMF+1KnHR5ob
CZz4B+ZtUUoBq8VYc2D9TW/jyP480jeI65FWIXAsfJbwRUE3HfFk8PIQdYXVgeXs+dm9S2EDi/GH
gq7DMIrQO+oQUb8dWj9ZBZ3YE4f04sly6O+wkI0xhiicRlOUdN2jz3pxjK4sguIL2S0S1YgKM+ut
TybaQBuRQMsDljK/6XpNMMZM8hLWs7oCMnoDiqMPvWUI+2LADEqYTQoCd8y0IbN/hHgaJA+V2TDA
tbgkZKtxMlw71krAtfyL7LgAloVNwcRUpKlYThekW4bZxmnX3/WSCtHTeTtvuhjulg5TJ5VH6PTy
4SbuIEW8zIeltDItE/FMQRb1NltGmLOh9FKYJYidiYN4MGBGIaEnW1fDXtfW5XpIu6bTaL5qeRCr
jdVNykCoY8ApfkgTqxedABathMg6k/sAzsw2DrFzQp0IoWu3hICJgnJhpIp+wVlA1uIR/ez6C2vU
0x2vAVAUxUP/JTZSSrBcLmdKKCVzT1eVc3M4uGHd6nftmFkC6yRhGGs868K974mjOLEVFVQ9oSxp
lo3HaH6aNKTpkQv+ZA6gKWUgQljwEBzmZcIYM/ZdmzQwS5ULcAGgvQJrarZtGP4GGfgfqFCkdPFo
2Qr2A2i/oK0vS+AdABmH1eqrp0C8a4U1FPbaFNE+yPEq96eWxvXvDWqH4j/3maLC3ArCGLJkjRsh
fdZgdBAg0qcteTjpsMIyYCthuFnKuFlyUbJiAWY6yEowSBJGkA/8w2phV3T0/uoZWfaLp18LhOYo
2AqKlX7wVP6RYfNsgEEIGv/wcWXHJM5aKfYriRaPgCO1ltdPPNBhUApEfF4odSsRuwE+gZh7FV/h
kBwOTbhkqE332qW/iNGyuAi5DUFTqsZ8KYSBactfK7OlwwjXoe9vusppy+QWBe+5EApR1vshNq8I
h8RTRFMrQd9+hHhoEY8SkpsjSp7ExIBif9A/m9RK1uCLXHuL4OQCmrxBjC8GDyoAni1TAS4rhRKV
tEgf8FntgEkzMM/q9i2Gl+gfh21XXuw75WZwntjud/+T4FZ7LyoVU5kJkgjqMTSCdWEkL9UQWA6b
q9xYNqej7LZSJQOfjkW58Ual3gOLQx8QMV9OJg1JiEDi22vaaH9gLl0M8o5NXxUOw1zsYb2m7n0p
JlR5/DwrQn1SUtjj1mUie0hRrrwC6cWs8id6eBSVKMRZXPWA6edbySd9ghtAFjMCey0yf4qf1UHD
Wpf6j1XLJ4wiAyepfrWQU7Un9WHdPxHg0TBLWyyFPqf5QGWhkVQQb4DTR7+mSnkqYtAyTL466rBx
A8ivHwuGBnxfNC5q0LjpF5AQ+I3yuJpp4TUGnym8nx5MCNHDft03Svv96suoY75hDnDr5hUJPxQM
7952BBmZmUeU4gU0wG/Ib9AUqjMwXJvBZ72Wu/gpQyJxhBwxf4421C8VBB6M2Qzbq719HwgWp7az
2kfVE7IYTqvfmkEiLzH2ZNaZkZdDbUT9nerDEwtUQ6GQ2WH/WuCtJQuFfoRVdmf2y46qjiABhFsL
C/WhlMGAlDMll3Z8orGTtaeUg97ddqmSZIVsAfdzNu9zlukWYuIkbIqVY8Vq6++MqJV2RuZY8jMH
FK4IAjmpCgyPPy9ggp8PmrShQsdO11vvXI6c3SX1gSTELxmOD02OiBpo5g4EXeWQs64GySMsYHS7
fbfvdrvxLGYoCeEW1bhZGXj04pNmBjbjFBnNnSKVmynw/sUe8/KAJtBYDkZmmqlwRsKQ8l+GnKpK
rpm+GSuAAQk96ltZYqZBavKtkgQuIAlXZhyvy83rW7HvcFstUAtMEkQF/ud0fH1J8w/5cz/Loadh
eTbWDkSL70s8BgQoJqfoywLzP9szk0QOmo/es5gKZeQAi1om77vlrYg2OBj7CKzFPDN8QfFACWxF
QU+p27aJMygR3SgpbazbSoARRQnEyuSd8dF/4GLxZFkTJTxk/ILZeYAgVl6WITiwQ0EQcwW6QMCC
4xP4uDBZF5bJulvhGB+p8quecLIeK8JzCQvHF7vJMBttD0JxWwG6XmX3kMHkHeNLcwrZlKALXwvG
zhuslVpitc0CyhhPH4Ta/PaX9T1skk1KYhpKgcumHEg5W8VAlSzJMviYsOri1z5uOA7DcZLxtGp0
u+MBIcIGTLVmfDKk1o5Jj1MdkmItARXcs2kEB6ostxzFjMdgOykBPxuTijnDKPAGeDTxOxmBhixm
iWPahqbT//evGNTZB2eEAvPTfwbdCc0Uesc+sw9svJq2LFW9JnrlTAaJ9E82cxpA6xxMik1J0Q5M
M00QMZNX4e6B0/A12GyFOXszxJ0D5+Hy2FKC4/RSSqkKncA5Ho18tkJWlpU9ymZJ+J+KrhluIFFQ
o82+x8Gt/1+QFmVmw7km6PBi5g+p/JOw4WXUgnQZF2C1xlzZ1ExT9k8SrlWHJJG0puE4injuRNwE
aoTQvYy9yGsXKRJkijruGGWbV6g6Nf7WXbO/4QPHpJ+JRzKuzyIMpIyKRo38eVCMK6HG5JmBOaoR
2jI6gDpZzFAT08PlehHB65QbVYBfRIEY4ei22o12IKI6R4V5Sm1GUIHxNkG/BcYypyUIPAH+AAFs
GnncpyXE4GYrf3lQzxmzYC3iDEGniUyDxTlP2NACOxN2kkVGRwcEVo7waDolXHLZn2OOmVZ7x2p3
fHk2Z0w1ecyT0zPLMtZmzVsTKlPcMfSGGdUnaxx62caRMeFNOFbCA1iLxKN40XMcUsiqMs+CpjEu
AmFQWz1/Shg7ysjUcsRaGI3OREDo7RBYwsxwVR4bsX0JAIMsa4Hc6kBxAzqn7VjHSis35ogJu9Dj
IurhzOslC68wT9aJ3v3eY8UDhBFVsvjgFHyccowMISeTMJ3H+ijeTPtTiIUeyM5UXEngweOVBcUE
spQYcMEgoA28l24zTbEvqsXocWUbItw931EsYs1vy5BozxALcCVb3oagxs1wILo6lUwfHhvRGt94
bsiLssx8nGJj8G9+iz7hix9F6IktUdBlEkwXK1HYK4Gi2OCi8kpshKq7xVM4hL8rUiPMzJSnkyRs
ybJhccA+n5+Xp/2VR000ZC4hTK5f+qbw2fEl5JEij8bey+l9Kt4Y3tbCOqMAwd8JRIXYs/sHO5fx
n5hLTxA195dkLwJaBvtg7ZuDzhCf7GAMibb5kDWmFhyL5isAMYPYXMHifL5ytnCxfPQVjZW/oqnX
zGFnMeENziv7OPexdoyMspKDsRjBaRI9QoaX0FQLalFzphRywSTREvD5uROElKIuZAZVizimBM+k
G2CObCJaGSKKWASWV5cUhIfh1eldAGXGHVa9U0jN4M8MgVlx5knCPm6nW4UUQB9Gnx2n2oTwMCJs
FqllbNFZBs4tKFDkgRU0kEkPiaYZhhM0KWCdQuIGhVTop81KXTxO276CNzIdhyRxnTOXGtXCGwje
LgHEzX0pVZTZ9+m2ZD1H/Km6WgDib7wvTU4W8jiSn3D3oyeq7he785pVeTL036KuTtsEo0b9O9vw
swIJRIxam/XSW4QVpM9pMIPXRmdYnX5AhDm/+Dv0dH9a6DAeDQr6h6ubbWk3sK/RLlnEXAfa55QL
69CY9tFi8Ji868YTvphZ6h4ofzK1DQw8RQrniI4VlVyFPY+0WUG7jMHd1qg2OohCRdHsCiOERqd8
SSMSA08gQjO64YVKgVlnqsKaPgWUNU5mnbDNRoeCwmbLqBw8esKe4SZxj+li42ho/eLtbhnrAdWU
/twthM89cCM91JoZi0bOBnFcWtsCepcI+aui/3XY2XPNUPVLMc3JTIhpSnCg2TAZE4xaIi0i5CkG
AhdtNDQZJGtu5oyxPGyCRs1bIM89oqHCpnB3oSnAZCj1AuuJ8Ozq8rQvLfvG3/CatA5DsEWqkO5l
XcBXXXP/+n0Kg4wVmkzcs02gp/COqS/8qkCIET7e4WfpeLCptcESbXar2BcuPkcXrhTT7e3k43zy
apjo0Z/DRVfNqE1aCijTvRFpRLqmiXtG8E+Cvyb6HfoLLRHkr311v9F/CKmjQylPWntBLaRnxBgO
/IKTOnAhpXbmrahBINEyB//+IQpNdn+LpP04GPSVBBM/7GIo9g/AewYXjVX9ZED7x8xX+xVN0HTj
VQZHr0o5xKvEx5BoYl/IsikbeIntSFhws/RV5cVvZJWf7Iab0zK/8RVeQ79FS981LNl3mj7uE3FT
hmrtP86evuMP+hu0/YyfbotRqsypedo02fmMc9REJgbNUIB9IEpERebhVzJxbO5jlBWJeShtmKrL
oMpPyVPdjOJv13tNeqEoTWyAENj3hD2/JtReRnWYZ48GbjVKka3XEpVzNOISlsmsG1P7VrmHlkTQ
i+TgfxxVQk5Ul2Gsu1W6lCFz60NUASpqRD9f9IEMZN8ll+WWp8ikGQwJaO3J9FULr4efp2N2Gft2
Ql8FnjLKm8aA5WtFFEqmKIc1CY/39DJdr8bh7vK368H90riqxsu7QcN36AIxEIihzG9cpguPTqfu
5OfK5424G5s+Z3QiEVwjWiM0dLuGOPjxIYUWOBKPoEqOw3P9s43nEbQqcAixCaxztAgP/fKQeZiU
t5R/8ctinpIBQ/CP24WuoIm+Xvyx4M03p4zLspZnNaXm8HmoRFHiEq9n773dET62cG8KpInqvIRg
iMDIAwmhTI64JPeDuN8E4eYb1WyRTA/+gpL1k9NzJF5ihiH8IsJMPhSyfoUnC50OuKjpLKn5a3Ai
amwJMs5U/lVQAkHiBwnxfs1ul3FecAbgLShx6hquOzBs9pItKITZfSl5Ax6FfJCoAyxmdMfe5cal
9xw1IW/euZu/onD6wEjiZwkZkbZNf3tiDO6oJeY2bo+sU15R6RX8wzxJt06WKdcgCiG6gV6AXc4Y
VgEr48K3wL9IIClBHgLQJl1D6MkCDRM6Rsuso7VSFKza7sIm5NI/bZxUXE4qlIA1OGEBPmUawIh7
vJAohsgkhQmSEUAGRCQHQpw9GReUE4VEGy6ImRVOQkxL3A1hCYQlN7yUOXy6UC9TwLfeKDJiceMq
fi1NFHD/GiFwY0TmQexuhQQoZI8wTCCwhNE0AiVfMnEko9Ty91IK8wn0O2PL8dwtfp7spRyXHNEc
LcLdsknM2jBCVJRxkzec5bu3WSEqI9Row/GmoRqMxNEP851jfbMQHb3pzpd8smJ2RiASZua+AHfU
akRQIozl+3mjmx0R4fLn6EEhLSxiDiV6oJ7rs7W2UgvGhk1G9A1sNo5eOu6I79BEJHOhvBvgrl83
yHvIvNlA5mhUsCuW8RJVSwA/dpTNyUYyYXnonw3twE7Ez4sE0z5BedDXSJGYPLFHjFE7nv/8gd9z
pLRyMaL5wz4ZjtPzh/8GmGRqnxCsOQEz2By8O0mcTgQ/f2YPMZ6OJED7G7YmWweqbsVk2Ja+IksF
OBPDQZlNdAwgd6JZBBN9DBUHASAkHBugahfskbiILTqVmRWGjt8HgaTN8I0pRXfFwo7x6RVzydrc
7bqQHms3zpdKmWgvTphE082XDVcYkiYF0/YGE0bgBUhFnRYYrpbkJGYypEe0SogNO9DtkkTS7tdg
tKw4KzrZHehaf4QdiFacbUg35GYMUZnyRiKtGLSlSg0JXTckrUkpItQ6Gc8rkbh2iqGc0qtA6+eb
mvQz0KyPWwfpOzBZhwk2aIyWfXq5vfaQwRioCNKxRhfNIcJRR4jUotwOMIXnKZl0nXjDYa8HPaGH
KnOFmEJq1Si3oH5P36L952SviOjS9IF6KSobosj8Q3VPKhzqbEHZo59bTLpYEGn884F5g2VAXMRc
SszmQlasWJjurDvpF3+edaFkXY09VPJdEZ9mqUdKaJpBTGvbz79/T29ADMHSzs7GbKJyOHOvsX7K
55lBCFdUUp3wgb88d8hv3T+n9+DLZf5ccvlHNNHgZ+pzGD1raDawAALB6YqIFRzTYCi+t1x0X/f5
X6+LqA9vXKF2nwjhyDjFYHJB86eW/Q5PbB9toxdUL8iroHOiGVzdO9webOJI1Pe9+C5YK+iQwS54
/lMyVvUKW6uCTw4/QdxVlaRFSIPFS0cLjFxI+PwIYbV4l7T6kgP95XJiGhFqg8WKwg9oREq0cdrx
xiIZa2EEMZkkYwy6IsFSIkLWr2xLqTv5FqmMknlicbsBALHWl5Xf8AJfksFVwYWahOrgDC0qYIdK
n6FVUFklTrlOHh7WsIbZeQnH8ULcmKf0UR03qtoIRCLdUv49FpRKORu2CSQf3lGgsTJWFOJNAVEF
WAfaThFtw7UT1JOrMKGSDFIeh8NDj76VQfThGts2JleI0EcfLOjsQsYqw0/LEDf18fYjZafcHqkA
Ga6Hw8BRYbI/JkRQTcGQQbWscP3nWnQh+IgiUzZGwXKEF4hr5gh/ir8GTGGJH2wQbjFLmSzLDFiX
pjIwyMmEyNC2GaxcVHMElPDKgK25gYWZARVgdZm14Ih3I7Kqys8CGVQomEvzk6IADKAyRQGNDmkG
NQqyL6y06o+CMWTrhXe3WdE2Tu5CW8j4aoEg4O14QTJiKItRtVXH/TpnHyM61vurOWQzQBoEQw8G
CwWENnPeDJVtEJIyr7+PfFMYaNEVc2YMSalXv+JpHlmDHeCLzkp5jdedq1e5TXyBvz8DDJHRLyAW
ZKqX6WnDVfzjKez8llitKiZyy1TDVdzWS8pg9+7Zv3ZfNlkt7kx3dy7QZTAVHo7IHx2KISqTq1QF
fs7nBtAS/Bq7FX2wGrQJLAVjN6mqU2z4+2nwGHLSNF2vARthuj3AQEjyqSPJlBIZ9sWRViXLZCsQ
LgBu0BRj/RVED3CMi/pfJf2yncBlRKqgtsgqdMUY/gS7LmMzqPq0k4edI1XttmBlQeY6+vQTsfL0
8cNJ3vuHpUrHKkO+HcqSU5EPammOpJ9OgtZziwyZ9kPHWNXJ73n22dHP+0eWe+930tNY9SOoagxN
MJx5D57ksOestBi9FTaVEqRoYx1j37/6uz6bp8ooUBiSjHfw9n1Y0fzs9D2tJyi9JTtanyiyV5M/
lkeL2n7b1ZN/2b+xFhoRW+NGy+DBllz9TrIECNfTx849Vc1D/BLZLWsXD/CLBl7tZ89ZpOffqfy0
4DsgleZUA9Eo3o72loqpJU91LyqjegthG/rrxWZXCupAkJzTp26lO5U0/RP7gKpXFZ4axE76MdXP
efcPAw7C8m21sXXcE0tKsWx+7dLylM0podkXQ11QegS7IRJz7y0HDQIFEVIoZA58dU2kVSXoYmOJ
qK1l1TXoSBoJg9KxjwSI4BfwzDjcRaxH6E5z5ZCCF6yvIyYAIWq+gpNWKH5nDO6XDjfCAjuI+ZL8
wsNRZHKzun3GgOuLph0Q8xKcAr6opKK6sIeAuYFhIcwULCtED3+AGZeFOxQwGCZOdh06ZNHFIXQm
TQXpbhyASweSfA8SHCO/z/+OiHceXYRSApjy1IyZiwBUpFYFkqriI0ZUGOKua7imWrZEd9rThoRP
wZMQNN//1WXOQDlUd90n92gkSIwKCeF/8e1cH+6HBg+afg6OesAoaxcfxzoVnVsma0WYwkBL/Hm8
RF2cIi3eRreMe0pwYuY5UObAFkXjtRTk3g2SYYk5yhcEqBuBtFYO/sH/JY2suXQXE0ZVAqG6lICh
zCoaT7ljTmzH+qwE+gkrzN9QKT6TAyAwU6jxHlvAFaUWajtrk2fp00SEL7mdgJqlOI1Ky/R/MXZH
XHjZQbr8jwRIMofSpVInPrLMdymueDJhm37LokosvFw3RQCHb6dq7BGhMXiWDiPC0AnwPsGoi3Wh
20iLSlZxBfBU2sL+wv3ysIkx8BEivxIMsCuKh0/IwCe8nAlvNHvaM2HiXAOJi8rVL+OykqESc1al
0VQ3WfwTbSGiq+vhPaN6yPvL2ReRA8xjsRrRUKfNTl0iCrwK9fwDJEuuv1GwHgULNMUUJxRq6FOX
6H8WwVRMNOW/CV+Iv7CVu8hLaWwhyDaDw9CmblCyqIxBNeiqUeMMJZ1vwmPL/lYZ3JgS7PHP5EvY
X0IC4OCMv4/4kLJFI0C369ITMBptfzgM+mDaN50R65tuHERedjD+14+JAGJBhUJ1G/5FI9rvsxO+
T9U3kP4EDLVmnK1QwO84oVmSC1gDNo47kL7aZkibDVlkg1FQ/0QeUETAURJxgAfDgq6RzYM23PIz
wGSQcmjV7UGj3/CBUhllOpOXeKxY/H97+AN0mcI4JkaglY2GZSCDIkEumPJ6qmXvAyRNn8y+idcn
MjqFJWet+g7hUzJe/EOlhoR/Z/IlWE79nF5WKiyVtBnV56/gEeB3kGVPVHaozoEUYR0Z1WBcZbYO
OR597rgFbLhzhZB581oz6EhmHiGN0/KFinNRSsfphwTJzYl/2CAghQYnhQNj1shluIs2vB77cbbR
JW2tv5DPIXNBregwdBXFUpae0I1g4zplQIlXG37PzMZUcZFi8o7WOSJL/0j79XGuuuKhTPmxaZfn
lfRDsT13a7N2WXhoKFHOy4ootPtA9xZd9k6NslDFr0Y5RO52DOGUOspmXE0W8yaMNbEcifzocjr+
20e0s0iZ2CUATtUgcYZ3HL3/ff9dnLpTFluYMbPcVWl2OivY+3c+cecdvzngynHa4oq+4TQt2G+4
xK3HhOvBsd8oMRNJ02Fyq2MfUe39dUuDdgNxbbXjX8xXVLNQDq2bioPQIemfYVUqYisHDCI/2KX0
iHLqF9d4CnLzSQRDIEWxEhSfGgwxwN0vE6C8py1yJr/pzhtOGYf+MXmS9NOsK2klvdjVpJV+EJVP
2gidms+NrdjihroPc4OSTiqN2R0Swft1mfgsOo03Mf8CtSlif9BwTTQlEnfJYJwMkiWIWpwdBtnB
K6kyxdZ8P0xpEDJ9JTovlUkq2YFrn5xB5NWAQAf7pF+L0LU0G8mDpB0zYNfs5ZtMf9HruOTp5KI1
LLAE2vNxnznYzqV76W6HhyLbrmBYSXIcGUpK6rt/MAn6HcnGR5RcNr12fHR/08cq46lldEpiTPER
ZSBALDpP7oC+lDIXnEQCaC/Wz505uqfekb62qtVhivuLHnQ44uVhg5tpopXYICO/k8Qr65ftrE9o
TgSKatP5KMzpfjKfaKevdEFbDCTof2VEg5p3HJV8SAiVEmx5ZtRijYnhBfdgBckR/VcKKB/KPat5
oNIvOZ3hadWADCgiIYeEOhIbXfWVkiMmFa18RI6yDyriFqXYaEqmPOytiESmivAgYjvjcdklNP3R
UaefjND4w85UXVtsvJeZULMtqt/l+K8i/jIwKB+DFnB6zKE+YUGUR8iC/f1f5WD5E4qsaqnVFXXo
dVDiojRJ1kjcrx0eBrhKzu6Ku1PD0hmxGSZGgNZgbeVJ5ZqLiMTDVS3/Y0OQquBcrmaGLQcYkyvV
e1Kvht9Q1LSUUbbQqDVEOFA7h+yjioIb2NEQPJSvAaMpnGHLhWrZ4h6VYJIQxngyLIKsOeiVsCuK
sqQjNKgXJVXlNArbW1gR8aHVi0fFTu3ydpOCmuiIt4msNten+OkqH0ZwpI8vDDVro0p6wYHsqlpV
ClXD4u3hHbcoPOW4lcuEUdfcEZ0pfa3uWumKGMF/ZWI9vv+xdGZLqmpLFP0iI1QQ5ZW+U1DsXwy1
FFGxF8GvPyPdJ/Y9dzdlWUizVubM2fw7Nm0ovHL+Rs25ckWQREYlRfODx1xkHRJvKF+fcpkYcP5q
OHjlYJiyO3PmuCulbPq13vy9zcFytmUbkRZ8NeI24u5i0fqR7jhnSIAsfhlUDnJJUePIR6PmY6oq
9V83kS4cohXqG/lYLKZf7i7hVeEkGDWcfIObpc13gbSi4aUyZOJbUBFAWJ1LITYBRpLKVUCMDwXr
jfAPAdf+qfTQrg0m3CW/gk5m6gO5jf4JpvgGyIjcoXBPKDkERJUPRpcrDxTQAc8Fi/5fldBNMbL9
RwaRi8BcMi2c9B/9jhMldxYll/x6xqUrMjjRSIlOQ2o9WddFxiiVptxPQhSVrhVXB5+JKvWqAN0c
omRIbiOpMjgMdllexw3Dsyd4gEAPMmb89fRyt8svuaOxuqEQbUc8/fJ8TAJ8CwBd5B9RjuK5T90n
pdJgvfiwNErVT1k7Yalj1i7FscDIAhPw6Z0bkiwBXoRlIwWLEPr/gD+47cGtua75r+T4+zdHZ9wp
j69cLPlAPL/8+teSH81Wcp0pnDvBSHjQuUWF9iM3C7i2/EWeIXlA5Ey8oOnd7TskOAGA//X5Ahao
QT46Jg1uVLAAOikJrGv+MAHBOgRtEDChT6uFyl7eTE6SLDByDVk0jeuc4hsc7eBhM2QplM7n0cro
7gWaPIxQCjtnT4GbrwCDSbvz9p9/jaAGYMPz0W8jreT+dWD0OTJZpgxn6NHqp8QdeAizvdvu7D4Q
kRxcEgOG1/gaS/7AIUAHkNz6jwnM00rop7irCJLFvRV2GwTN2zwokiyNypMyl4nv6Rsd8dCdtcPP
3yc6a6joKkz5JuqGGuUwUWsoxV8ygXn1Y8cbngz+/cmkZvHGyrj0z6Qz4AJGjCJQEVJe6zTby25y
M8htB6uniDh5x3tS2YevfaPZ7jdnOiEndJcMDm/29+8J34lNtgEqUuwraiS0wu5h0irtDEV5cLkT
JdNsi2jd0iSdghpUGV025OGURvB8BU1L311TGGElxoujB90y80+iuK9RZrVZI3mQIfM9YlZFPLWQ
R2wwO2NUGpZMmnTzU3LLaujuG2MiGbhrO8OsxRSP0Eryoc+TN/KTSIVpEL3CLuhj4byEpcF5xOLQ
QlI6kb1EytdjuM6TI+k9RBKBbMMaa4cPVJ36DwJnwI1HEJSnWhRKLvJ2XdbRyZOpG3qYfeWKA8JE
Nv+Lqz5ROhbOetGlozgai8wnggtm52KihWuQUqBi1ecRWnOSTPahzwYvAW5tIeLd3BZRd0QycxR4
19EMYi9nlkcTsyX1TNDB3apGrwAPV/O0I0NqRDYp9tujqmVrSe/v5JLDyLEqgzNjd+BniXTUzHHF
OJrRanCCLt+1cCFU08a0FHx838Gw1LivgjaoHqB5L309jOf8vG8sLxiBQWEs3MbR66VPDA014C26
v6lCuKX5gnrhHPAaQ/We4hc57CxLii3IY2Fj8h2qMSZXPLjJ18z4EHeGdTLgxUQcJm/DJZuJ1Ha7
h5csVp4swntiTXymDkDK00/UdHLCHPLxa3+PWoEOMzWXNAfMV99ExfBniyOCFxe9HYlXbzKquEgq
E9LX2sBKjQ+ag4D3UAmyBTOmwI0HvzT5SAYWPn7ud4GYyBDJft12zhi+4D+84HAwIw/a/1gloQmE
6w16Ts97lNbF/smI1/fFe9wyRelnm1CPyhEGLgGqndsaa13ungWjGdlTZgUy58LFrBo4xsSxGnSU
YTlTs4iYc6jgb0cmsy/sN3OmsEyIFhwAqL58rRqqlhsl8COG+JmjtUVS/U8E99nKJFm2Lkw+KCW/
0pbj28Ija2BJSqUjc1mZoKxEL1E9jcfo+nceLGTtqngZ5ocYO6w5eM+CMxQOEUnMAYVwYgGHR+F3
y8WIGbO2Rp+R077Rb+Fx9pw345bbjpEIwyL4kLqSjTvYY/X8Ex8MX/XgMHpH1RQnqYMnS9+VWdcV
dyTz8pvWfBiBMxF3tC2uTl532UYh3u3ft7gpYhxa2gWSPmTIlBk/YIJpboZf4DtqO+SnUaB+otsA
n1xTR3aouyt+iGK2IZM8/csI5rGD6t1rMFfhwxsaUkX+tM/H8lq0Pkgp1d9zW9kdZI3dYAX0ajKy
E/pwHZ29N2rMHm49rN9sxZVbDb44qvdfEgaHX4YIaxm1O5wVlJS3QI0+qYJlwNWCTpQ5HhMLIhz6
F7sclvgIUPl5R1v8KdTNkVFyi2OiSt+VyxdFQzNUZ8I9u+2gIfXxlkjUUOTRlBITlvQPDHtCFkRu
GCHI8bH1RbX/DA87nFeiBqiyAs/17n2TbvRNb/SVB/ppJRGtnejpunyV7o9yqrtA/jzWBm/4sBSq
A6FdwfsOi1gQqGrAmMU7Lhu+vtjriewyF774njHHDmsaUPA1keZkNDA1BylfbCzOrpRep7iBFFAb
VciIFh9GDA2/3kjzw9gEzrp8KlrjHSo1in2FvZ53pzwDlqbjQJRlgiVQBL/N9rKmCe4kiJkyJhdX
TxsUoTK+2iK1FCBdwdJBhyXXHCg+y2OKrhD849ebUzNibWhWi5b/DD4orPATEoy9E6NuQ5MssAHp
AtNe/0CFdXOrfPDKQ+UZNy7OYy50Ps3+DCmKB0LYHzbAUaDaQfCWmVEnkQFNY9yBwnxz77MeJjQi
A5X6vbVQkruHiVog10cfcwzxa1tAK6PjeRPUI4y06BChHhh9qcoPrlyFHooj6ao0ptN/jVCDXSea
U8KbcIYSGsnkb15ZMVFlUJgbQBuvBdup1j/7vSWJIPzKB2jvRGQmAu4mrfgtEtCZSBBFp8sGOjDF
xEMdIiQdvRlXqDBEjGN0mZ8oqSTWiCJ6DQh+2RYzzX44DA1EHPL293zLaYTXLKjTFGh/K016iqIS
sVmTflFJWkl79GO8qV/Qi9NMWpKWr/YR04HRDM/RbU7T7XyAVThy8Pn0HJVbNAhvhgU1qkOp0js3
A5QGAX/mVD27SMV/CGJleOjDFfSY8Id4mtJTXb3m4Bk0B8RfWYeoPdC9AokgKSVMGYYHX3R850is
Vr5bAIGcgSCHgBps1GI+u6k1o4ywBjO7JFJB352jFK/huHFMbTxt5Wh1TsE/bzCZ85V9UFV5bATm
eKCS78afoy8NEBW05A1S0LifIccqTnKUzzDueDQFYHlZqyEDGUeRNpmW4xxpyNx+edd8LEhvL4ws
zpPu4k0qF2/HNQn0mJkSkI+GkKazaERNgKlJJ2n89UaHCU0QV4ryhMfNO7B2PAhTwEGGvqnjt3hO
LnP4dU0mGE+iy0/Tals6rbiKWz6cu3xWhHjtPY2P9JXa8hjp9BDbh4M02ROqIo/O09NGrcU9PM3K
RcEtvjJV5HeD60zevoXyZKSghm780em7KH2RL2CxZHIn9pr2N/29gCyxsOYGK2Y1Xgp377RR5TqK
2uYZ5ghkdquBNipmYF5AiYipIaqI9xp1O/ZN+OzBAf2j9aTHMXEhY8oJ9NZJ7uCLwHU7nWTIC819
xiIDj/KE+sa9E1u+AcFYnMFHao9v5bQCqX/Xk7/SUfcVg5CDvcY1VPIp7n4NyaFmJl5BJMK+34R4
QKqk07KFHZRbAyPCd0cHfZU93AOHmDMAE7WgjGlajvQLTn8eelhgCwAu6HnLlrcUkIhxh/SKr70Q
3lFkUGxqqd5XXIh1xlaFWSfVWbK7QfBbJLbLbBSnXPhjBGLZCYW9eE2LzqUytpCDfNfGDkUsMMhq
M5S1eKKwEctsgyZTJhoyDZd9q6BZMm7BLZCeH0hTVlNOKkuyQKuN6PbTFZzNYiNcVGmWBLP9v9bV
fWlPBf3NcJdgRM6eljnwkcUObS+zZCF/dxMWbmB5aZiBR6gPHn1xi5HZg+CqArWzdfGKFv+1vXeP
BhWVXiiycdVTwbPwkr0FWDg67/SKlZa0lDAJrpQWbWA3aTAnnMuxYk/KwZWv8GtKrQ4EL3+r00Mo
s38hWCns1oLIARFGbevjT2jKa+v0x2U8j4R/JoZesomv27y+xq3hx6MHLpMf9tur7zHgux0IMQrS
QSxAyQ8HcG7m1cH0hkJePJzAIyhr6eUFvpYzIWfpj7UJ4vM1pKGVzQIXCv7hyJ/Y1kZIqn2Q4R9G
LB2omAvcGMA2vH+qcxS3MzAVaVPffIs05R/zNT9H7E7zblrNO4RBG2CpkiZ1ZelmSKmnp6k6bG1X
fT3li6x4R59IRyTZdYDImyEx6CqL/tG/72WmKursN46IIrYj+TC48/8yJpb5usBKgDKM+aXflft6
uZG5rLhefParjtEAYC0ZJa/68oaiGb1E5ZVVVY9FWNaNL2im37aOiu3oZwOZ1srPgybrFELCliXo
Y3J45sXnDVF+N01lW1o9/tRmb/o3GpeDQK5RslTK2JJlPGqyPSMvH6pEbh3RfT+BEXrmd3t7m6vl
alkHtJf8hC/dzlQMrdou3yy7CDN0sU14nNlw34wJLpglMPPWGRM0PBVhfr5fTRreZS5otSzljVAm
BGLzwPkVKxEuGM+K1B4CFnXHJdMaSAT1iPKjmLUHXg2IQAaf8SIdw2r9tXydy3qMVCr2fu3imAXg
dw+byDrao8fH4JUHtyA02QxrQSwK3lfsJoFq2LibsBhaTubdICKoqOovsD2fUcWT/o7vLCzX8YW6
seYZblLf4SU1oVJKu4szojQQvv550tx8ZghCj4z7jkxujsM2xF20CojYGPxlNPUPzYRhqFOlTEr+
PjksTykC5AzeI4sksAcc8qRJ5w1jHD7r73/NTU8UFFmqraxmxwWdxloG0uLuM3uQyHo10RniwARF
m+9HJSqYkfhU8nwdho/djRgTpIb8BLBk4m+sD76vKdgC1SIIs9KgzPst2drmURktxPT9e4yqLmTm
ygD07vRCCug404183o70KYQVcNyU4QK9X45hsxJIfyVtzAXmCVpIUpTbTnef/dFOe0IQq/ivnOIP
DvUM59fLQMp8yLdMUYUK9SRm4rI+8ksfruImyXuFhBTAKFqf/FXa3EIOntfYQB/W7a0MBgjNs/AP
E1sV1tMzT8N0L7PcK076on/KgwY2zNwj/YOzgjwN1y4mTzClofYZ1OK1yPwAztudSGNiEGgIOWZr
B/vLIJtDR57TdY8cZJ4U9CTyufK/a9K0GkGbPewWMBoeYcG7PHtgxTZXLuXsmi+OrFyWQ4bGsP/3
AhyYvfA0Jz6yLTTRW5DW3KYf8z49JI3tYXFIVsMCYnfc2d6i0521QaM0ozLFdAJ/gQOlpJKuJqtd
c0mJiiZ8xoZ+BfxCvsi+OMsoC3GPZVGl0kCo2p+LilWSO79RixgX8gdwcMvXjfS9p8i7+M/9Y/sZ
glH/scmLhl8wx0MEKvZ2KnPy2YA7udzEaOWBRj2CMlAqgDdPnrP7BpuBhB0HeDpCFUd5SfFXESTF
NIX4b4YU+hjxiUYqQZLN2m4j1d+knBhIaSvrj+mRy98VTpEW68sTuQnEF5qd2lwEGfWYslC7oI+L
wq2OkoV48XZtkt5xoVmNq65x/5g9UtqIm1h0RrdN78bQyVJ56AfNRd4nY3ZXhqvFKnl0JHCrZ1wr
8zRUqSkH2l/bJwEDF3Giig6D5vw27TLXGQAIfJnpdoLbOhu3Y2WZ1EwjOmZJxsGXZGIjBwPzP4pR
DVtIAVi04juZVPdtHb+3JZU6vPynuGrPBXEiLWAOYrSaV/aJ+6Sy22hrFbdJrMq49lXM0R7uM1a9
M7+3+tpMC1UOkh2tmvQ2391tiPOkyw/v4z2Ynixl1/ba3g13CGoJ3EzV2QtMHOMVcHjCZFXwbBEx
IbKSIRQmVOyTYFkMtA92cEYhtBCIrIDH0WCAICo3mEoR/n9sMlBFbaj7CrWLCedb2AovsOD3jPlv
cAkewYVaou0Om+zhiv0aXtM8ZjFioxXMXDTV8hRQVtvNzdHuzVazHnjmw5T2Wp2BwUp3tFSJHT8O
e56yY03BFXJSTsq7oc2e7NwVdvdmSxXbLcjZMp0mnJUBKktSc6PNDgE19YR5aj8H7Z/BbJOs1lv/
xgJLCOwso+uh5MUbA0ww7i5q8FrzHbC2f0R6CtQSan/HGT+F8SEDPl7GM+qfJyzJfay5fDo4iiZG
igMxnkAmTJkgMx8Krd17RrHKQH0oPyVLMS8T4T5mpswIE8Egpa/OZQ5/mAAnQm/IHZqBsbTZ0k2j
9RajT3leugt6eIzA+RXTOlCjfaAOctm4JA1ohGIpgfjxjTyfGQlbYOnUH7b1Glz3mmBeGLGMcjqx
S2PWf4NoeaEb4wmayORfF5oNNwgVIvct/bk4xEASsL2b2+MI+UcPPzJOoO5fZ6C8WCDR4cAnLThM
uDATzBtCcMwP3m8nhkq400Khx8wMPjx+VCk8D5J3sZd27htEVEEJ4iIEd2BhuTnbIUxQbDcZK3qV
o8ArP0ZD7ml+QJ60o2xx4eDaHPZxKKaf4EBgKp9ZzXSNDgnxNfkX6Rt0uAGjgswvxjKXoRhoFTEF
IaSmFxdckusw2PJkRS1SlIowXygfGcHOhWj04FZ7xy1Sfm9Bk5cgHhqIUuFia+DGLQAebsXgk36Y
xYthofJzbrs6vBmT2xOKb7r9CMcWDGEO/hVTWeLKIOdS35P6XFC86oFkOaubn4sXaMpq8OT+Ew4+
NcpIG4kIUebHhx2mVAxVxXxDarl9j4EPl2v03ui0yNxDXMWOPKP9K9lyyIpv10gg9GvQpeHqKX5V
BdwSmHQiRkeP2uKK7Z4bzm5CQ8DLxb2TPPPLuDBSTsFibRN9hYLCgd41WKcB497EYjlgZXhvpM+g
CpaKWPQEWLckAg3Fewg96LChjY0bkZB7mPnJaE8aB0oDQCQrFQIrcaRA/PDQmN/x5w6UPeqG8D7D
0BSLP6HASsPJx5vx0PB+/DCZydxDgV0OfegiohyFXUu0LDDMXUxi4ErCU4TXIj1Qz/TelB/h0+N8
0HlaVHIy+HpReIzexpSakb5WhHy61ZYvMYuiSZKKP5XhKQec41gDj4OTOfs7uxrQCc+iXASpy/Q/
cSmlNfBFyImK09N4F7Em5KfJj5drz5q3k7PBJsfJxhiWFSbjgeAj7+koeIZYMKi2LjChcDicQMX9
4wHHtmLHBkRvNKGS+pn28wg5MieCDXAyGRXy7FV0WhC+Tg5/ZUKD5ZN7XoqsQ/yJZZ/9Xs301y7S
1lh3KkRmW0G1K0iyb894sIFTZKGkV+O5gx/laJseIkGCFehbeFwaPJQ8tD3YxXSW3nvDJWMEC00g
DF+O0J/FikXmhDI45y7g/Mn09uwKsQi9JzeJDOw6C20Em4hX3MXnR1wAoEPt/zzxeEVFzEtZwmiw
fkxqqj+u84aFiFp6B7TH9Id3hoeTce+CvgCKMHZnPcTT6OOBVohtjtr/4wQaE04JKtAPs1BOv/g8
YqHDEI01EO82TpRMt58/fSwcNDBRmVHCDoJbU88gjLMZCPniMIRBF8LlYY94r6BONxZZDGGaJ0U7
4sgiCA5r967X5RJnMTsAIGpzdpvUsBC5VWsgkv0A37uuicphkP7+SbqAYbqfrOUoEO/Q4MoYuYch
KlsDZT8iDc8T9mV6sDXI/lxxtr2Jwl964ZM1TyxSwdPrqAb8xpibxqFBnSs20MKVhK8pc3Lsiwk/
QetHIANfExC8TeJcbTF5CY5ronCYmxCGONWH3UCgaL6BEQVDQOmcCRDiCg+hx1RmE50buT4+Awt0
Vmzn4BxgG0yhdDK0K8Y4X5xv9eUdPUhze1jXFNYwA7GjeNgr5H8vW3FxvXVlvITTF0UlcxSx7qiR
XkmIA3axAB3ouCVMm6lHD1Xf0TkFqt22N2OpljW0NgwwGUy9ncbyM/+QLNfol/aDdxIVHbE4fVGA
3ZGgiIVB7TT6NWOAC0M5+V4Fto4SXP0mwH9GE0G23E8c2Gac245MRhUAFkl3j/liojlivtgLaUjw
yMAuHG4YDxLMIVcTXs7wReV9Du6pwkSm/5rg2D557M7UASobZIPrBamBBaLL0K4dHoc0D5qosln8
+oxrbyeW3TcwyYknlMqD25nmTWykG4Bi+JdOoAx1uMuFmc+iIVkaF5Z+0JiCLfMNNGRd7xDGeLDq
GTydNfG2PP5HUmQDKul26TRIdWLsDzhGrivTYP5Ap0cRk6WIF1BEoP+l2KKxyZmtlfbAu8KkA5s/
DOGJNb2AfxrAEaexJi6aN2E4vWH0jIQNAfMwQGoUrVPWdQo1oe3SqDMWONtNFPz0Socl789WDozN
vgfc/3ewWep+ZoMsh7+Hn9qgnjFwFZwZhF8fM6WwX4rRBPkXPzp8dfbZACz7YbUJnBpgPlrXRom/
C33xynj5d9Jtn0Y/VuYX3J/VQAuyUeUrUIzEKgNjOTAOSUlBdTHEZy4bnLDheDiPLZNfGH0osjlV
ywxgB+rA1VaXYMJV0oM/98RW7W6jHReKHNgMI2zdWIIpzIG/Wy12m4fVZB5B1Z/+nBu3BHCXW4AF
qweZfYU1Gw5vQCMf+OJoupBwrmUAgc1q1AFD+RAqDpSBjyn+cRwa08rCeu/19IKJ42F8HkNFAL8X
YQKJVSSBL2EtB5LDDcHG7hJUc7bqybv/3p3ssaiOjjDzrhP49ox4b57/pbZxs+URtZK1dOjIJ4iM
oI44d7fwLklu5MaIxZ3xsU9ujt0JOY3W8IHFyslYrlyhureM6/A5JEyxMJ8DDOzNJoEnD/+S1Oti
dPoa/fa0F+Te5U8HEDSxfP1ax+QLYcSnKeRlKlcnadsEkgRvptR+5j38zd0cgXLGQpiHZwQABgcR
Ncd18PI7TuXzjDjF8GmImhfq/R4+Oxnq+nyF+1LL+aBNS44JV19xnppxFTFHB0AWNuJz8Bqv3Of0
hXnsZ11GwuwYn1y/P+9YITEu5L5EzQ9Ogy02e+C13vKKYWMRdiNM8mcZnvnjLmTL6abZR5HiVpgt
94sUPkUR92a9MLtTNF6d8tdXdXZM+oKSqGvJlDYe7MoAKeSVuis80+BihE/wbSnRxbCyJaErV+QZ
A2WcPygBXw7I+23ORKqTlrohpmw05UB0wxNJ7I/CvBL7/hq3QY9JaSrNa2ZUab1UrBXwMUTGV3re
arvm03gl8FbsxzgLb5yV06BYt9ARkXoNjypoOU2TNqGLFSSKihg6jfgtUC3K9EIxNN3qjguIX01u
8KPV4RkHE/vx6JgzMElbsJk2WzYjHj1hHWGXSjCn2wAGNeDTYP9EwsEFYYBYdfLow0LBKImOABva
pE1J/WUQKJR4ShtK2FJWvjd2tBQIq7DnkBVer4xrAn+RyCs2qD22AjS0a8JSI1Zc2ngCZDo2MQcZ
KEQiAuFqcllS51Opf1jRUrHlICePionWQsBrYOunyaJDAgNxJhJo8pgIXZ9+cVKk7U25K8Fd2VsZ
LQ5lZvhyVkvwfO6Zj52vRUxy57nEDi8bNZmQfbDjegCWIuPQ3Pf0wZStGSB0oTomoJIpKzJbbjx+
Np8Kk3XOB5r4BRRV92AM+ZuZgsjgZBU0rScZdoNTUiQMufGp8N++HjTc7G8Fy2r9iS6w2jvTnncJ
YKFg4UDj2hbjqqG2ofRKmrNy195UlI8vzGfF+EFvcMql4TnYbEDMLVZhTVwamoUX/dXNrGcni58N
aE0DiGupEH56UgIXfDfEY/jAQ2Zy2ycQLm6APLqEXntEs36Nz/rh5xgw98ByAd5MoCJc2jCEFttx
WNfLCzGfqcIYkVocq0eCN5bvDU4QsVjGvSjxT7E6e6eXJfvUBugmOe6oginDW4l2cKjd8U3t9T9m
DjEbra1me/shY1UKQbrJ2hDn/UPYop4haMYusNhDj27Ads2NAfQpxrV+q7BPk9OoGL3GJULKpDvv
wP2N8DnPjJPXMm7pK9amPvLYwvWN3TmUTNLxQ2Ihj3iNZX3JP+9ZXTA76CvmOSU0rI+VRBbczXZl
imdhfiIKvWe9jxBlIFUIfgcmuG46JRF24vMGIjcAQxmVLkyjB8wI8ZL/OHera94VI3dbIF52BzsN
8zxr+zkxjj1Mum1+poaVtZ8F5zgLXpT0wTGGbj1UOO6v/yaJQauMeqd4z92732gSinaqzGrWwubk
nBbLCxKUVNkonjKTsDTF+6C4RJIxrHdPs0x7U9bC3MvCVaBhamJUProp/OuA57iEfgla1yrM9lRk
WF3svWt7Q6bb5ouFRs8H4iJzdATpxFKGkn/8tgjgvk1FndtgOgrr5kyWBsoT4Tx/5hnOKvYJKfT2
sH/hNZHjs6EPDgSpPV1lU/TvZm6T6VYZK7bzNxHneZAP8cR4UJwUxndThuBoErs2O6arpMfzFhL+
Vhn3fst4chL6OqAv/QzKDEYP03Oi45I3XQUlW0U9bdqF17IKHMp1h0Bu9F3nPz5oROyWpe7ZATSm
v0b1916+YHLG+fKYduH87TieI5lvR4cMTQ7mO/Mz1CsfLDx6RxdXEP7X/piXJ9wmQ120ukabcBjW
Qi449EHU6bQ5PAHue6v+IF4CyEFPHoNiWy4PlIubLhXhEtI1mQJPixL9CvuvgoTyZZU7JRUBxmB3
MZCYgMQQklAmd4zb/r3FGu9su9fcbYIolQRxEDic6CP1ZTUJgfca9so6QAyNAR0ZukFS5T7EvQPY
3imNUYxgLdic7BNOakTqPoAEw6ZqfHYd7+M+T8b4ARAS6+Fxu5o2+1z0TsgNtSuwA+GpqBOekiHE
p2GFzhtvkyT/gyKVkxLK8vu13+PGHh+IPxmwXQjD/sPi8mVDlXkM1gJn1bRyHlaFX6puOF0A85Lw
87FgalMuC3Ij7pkZfcUEKhLCYGOWYx8CMmstCvTucOURTviq84leAxg9Vpu3pH2ne4vO4Uw64JdJ
zlQJ3RYIZ3xDPS/DP/k5KrCE6uQJ5gNn+Jc32mQq4hvo5Q2wR2ayfNN+0oGDKYW/qFMnukvf/nBS
jmaQqNZM4sqCIafV5snuMjZAy36l8g+a6HWBOk8MOyj7IbBQ49ImpwCVrKoCR8AtdEXtUs8QM1E5
z5oG+x7EXLGmhfPD+1STdF84dG981J/0+s4nvfpsBrQiJeMIJVC3wmUjLFt4bCKfQzrH0Ji+zJ5B
fuPOB+SVeCItbacf5/EARYezJrFwOURAYu3Fyoi8UeRhb+c4pTq5ipsbHirpZ6u48juTDbjdMMSA
Q/0e7paw+ozWsJfqy3rbXTZ5WWleaqvxcop55nYnK7LprYZuvihBRod9BWmJMEhbXWDtft986lTX
m+bxzpns4rhCFjLgPlAv/MaTle6ZIOcWo3m3aKCW5gSFKncwuOusnjFFqu/2m9YMEx0v5wb0P+M6
nbDe2/bdag2i7GPwl2fsDRvRusajhaxU6JqclTOQ+l5Fz087zWW+EFZkPXXDHUxovA28DmeHKbRn
Y3eIWeFZ6sUpB3ebZvyATjGV9e1lAATKnfG2VAhm3SFvDROAnlZOKffCy/wR8VhZoQcwtRcRCGfZ
hz9iV3TTmCyw3t94M3OSjaW7FoYgSYCslSKAXBmEPM7EUASZ3oKOFm4mLD5pVVucRDEYmWL0wmaD
WwHf6F4xgFACnhk6cJvrJuIUYaAv+C57/e+mHRh2xLVLng6uCLwFrEkOtnayEr5fRWGDc0yftowN
KKPHLHBuontRXcndEVYQpGYqGRtFNANIOC9xz132W5Q4AA38h94T4jPe8v1Dwh8YLDMkWvFqseQQ
28EY4YZEjjhLZf6L44pHmyVpYUI/nyPAhebTlbShPqKeN13LfPrXM6ftABrhVNzi0H+MWdqxpud1
ogdGx3NgQnzBm0NMh3ne32bXaMRCzxJPj86vPzjBbRKtksh5+lI3yxAbUXCcC12CQz+7U+bRfHj6
JQmvgOLjseNpgfjItjEs77ltAiWYPdIFnZ37cBN3jd5QDqgaCwtcDQqdCAvKCXaG+5A0XFqm1SIP
rie7fGH/fXRyIm0gLYPO2B1A1RRTiAlrcJaZ4xMUkFkrZD9mbkbaMoojBjC7AwmjHUfesK+E2fK+
q7yvd4mfk5Z3kx2pyMxieXZu3Gww9Z5mrZnvXX03lBm71fBoXVKGdO6L3f66bJHlLa9m948v0JA9
dkmzCO6Z+Zbw7PtEvCkKuCV+52SStbyhqRuS5xufYzlIwrNHOs5H7s7PjSVXXbHibFhSXVA+QyjU
cKIgwXSgj3C9eFIVfb2YJrqGGtDfEKkk9UFrNtqxisx2I3HGknaT38WEyCs3tJoBxhfOtZ8FRc/O
hhmjG+s0WS3Ic6W6yimsztYJHIfoZ/h8k+fk4vwTmV0x1OAMG+NNkwtENivSs4N5tCrDTa6UYkfn
4rxxyFr5RT+jnMBwA/Gvx+DewgGx5l4zNd777j5dzdRpIc+Li3MPFOvmdL0yKeyKahakgJQRjYSS
jcLM/WsRF+WLHEx05VIJcSuNR5gpYXI1oJuxIKKgAYukSnwZyZYzjncByydokrhaCW1IMtIxMwJW
wtWE57Trmmu8K2H7zpIdxi8LLDTEQ0U8ncTZjJj3eo7iWSymPpaYsCr4vYg5lQTeoUHiX94+BjEV
7lAdlyILUAtbE553+N6+muSTMjzR8FHEYIl8Gl0H0hXXez1+Tgtaxia9sCStiBG/aHCQhuMg8IrU
vQju5FpKIuYbtkmNKv9rPchWERhC5PJfYxMiI2Jh+NJPjw8WxA4BUFZDed55pEWnj+O/GJv+TUu0
fTX9uBjvI7+zl2AYtJvCMOnXprVciilKBdlDBe1ouqs+bglB5Uh8wAtmCmvPdDUUJtWKdWCOton1
pRRtUVybGzpiC9IIxgYlTBCZlLC46AD8NQbJy6ex1I3PVH42HBLeDs4M6EyJjJEhtCOy+CdvQOHH
4Qp+KlAxODX0xgOyCqyFAFHEdkAbdo24wItfdIdiG9FhVi5JD7LQcW+LDzfpydgIXFEvrYSgSZ6e
ABY0i/SHEgsj1qvi2dAOOA8BE++pGrQhsMxlrQIuGgvwApUM8MAYubzXmRPX5fSL0gRfAM7Z3BKe
tVhDWiY3jAkUDwaDa6YJOUdkKxLW3EiPvh6vhozbI4WQtDY/Sw1o+AeNeOWqROqQQwuTPclHGgiR
QvcMatKcdmE6TZWoy4qU2eQ/41fwkmbDxhnHQSlL1nIeFMG7f4lvaX01lc2zLzHRHa8IyHbmJaRk
e083YwGA5wDTnH1JzsyIIxfVjBIpxLtf+8XkwIIozjgvKvqDeTXZXnmeLvEXkzttQRb1CIWEpw9u
Mypqftt0EAjAgELm6J9cOoFZ0V/5/LK2gNUY5QCDsKTloMe/XXASRC5Lde4RbgXIhbn7QkRR5OP8
pnkHmx5YiHLQZRkWizHM1UrvfFUFyKX7RdqPAF6lw4bb4jA0AHVEoRVU/XJ06DrdKewxZPc9r2WT
bwxJ7AGozggP87PW+hB+/EMoHPKvfRm9YZVrDuUn7HB5VQvBAr2nCF7Fgk4Nyij3wKYgRnCKCLO3
M09FDZeHz5GgYBltS9vmPh2t0Md2HBqwtq2CkylWi/JroUSdqGWdwo97NUf4/lxYimCDuMx/iG8m
81CkLLW1WIg5nmq0fYzxhvBcRg90+jfDHbNtDMFN6D9pXXREIMf46TYnrkt6rjJtRnogSVtSNwtL
7uMrTC7lIxIlW8ggwmtGKgpiGWFSdjrV9MKq9KZCh0H35CQxZQDSgJLoH4iffPoSQ9uyact5T/EP
IkWSm+iFBFCcNqpIFtnXuIrq9Z1lSnHuhDwVfPjrqNPBneKYlOB+gj7oYIeyTbdAI1o4vpzQJJMG
Fcouasmlf2PG/hl8+H5hYmbeyes6Kqw1XOIDQAz/S1lAA00CFT/FkA2F08xNfHXPjsIPuAe6c2AX
aK7RHBNMVU850fbJzoOnex3K0rFh7WPHRt38NB/x85cA/TPlMDYtfB+RvtN/JIdYDBwbzCR2L2Mr
fxKvRHvUNXcjf7PZOJnBTkq/uBtrOEPdXTbssMvZERdKSUwbZMZu61LeRWNZszA5YZXdnNgmryYS
jJB9zxrT699lB8Qd8nmnipBUdKIG2KtilT2SJpvXtTzZno+UHfereUi/MzZ7By9InkZYrDaHhxx5
0TJf62dkULktiZDrOFL0yB7BfWnz0QmYk2e895HKAgMrQtKvZjHxeTb7FZszLaLQW4TtBGxia9Yt
7FmtjKZUTU6uSj4xlli3Gc/0bXZmhkHU8kBNbuFlIzuo5j88MazM3cvsDffY2uXmOcw5PnHEOplb
eyvjmTZP6hv5gUwwAUiFcgmKt4dzCp4GuxNZZu0sOjgzPi1h04q2UTwLn4umj2jK2nbNW8jBjR8c
mHHYfIiZl2PNXEwxI9V/8MWH16FvtfDARAJpZhMFHLJhaH7e7wxy191uyZxNMvdl7FQwm9zNXMzp
OcQRBbfIam7EeCHks524spYvf7MEY5LCS7d1bga+DcGL0Rpp1nFDvTXKeIPcnJXMvbp9jlGEYoar
whFCxQMv5m7dvK3AUbnZ5RdqLl+NZVJ48w6bm3cJvy5PSHwFBBucZznHdfMaXwRiJZNU1lKhKcmZ
vmw41Mltlk/URT5Z+QenwV3A5SxnpVeG+qiRGeWGf0mYAVRAM9yF0FWoo73SA7ThE+IOaYu4SIO7
Bs417+IaiZunfHgRYq0cLXp4mv/ydBsTUd0eya1awYMqvcLlB4x6PtWfjUWAU0z0rnFw5MY5xCse
Flhx4ormwnnrDvRBGVIpmiMUVEljdO1/PfB+7vSW9+RuVBgXyIq5ked2LPfliNU+UdxVqsaQGTlN
kj5Q0h9L0/RF/vV161jpZ1E7NY77i0fT2u0LgJVFoDRIiZgWMtZBUnXyK9o0iVwrSOj8ZyhXMERS
g+O4G3fjdiCs1VUfGcUTJ3aUAP+xdGbLiWNBEP0iIswOr9oXEEIsMrwQBmMQYt/R189J9YSnp7vd
BqSre2vJysrqdQeqIkm3/Y7MVI08BAFdT6IU9SrfbjBwSerUkMY4Pzp6XZR7XG7FPWDTNyGwmXkd
V5lHHm5nyA9Q3yiMNZuF9A4URNiwdE2owBXDJmoLjRE8L0aZkSM+gQkPa4J0fkOH7o3Eq7FAwLaB
2vGe6PlClJ7Z+fzWR94gwIix5ttRxrDeK6qkmz51IKnUPtmeB5Ndw0P0F7PD5M4ZYNP4TVKCJo75
0D+4orRdwSnbZAo8Od63uSzSE59T9S5v/DgJEDYSi0TIv8VK8MQJbOgzRBRC17fw7yFZgJ1sHQnp
QmrjasZaEF5TXW757JN5HgAI9jNbK9VMwRSwXQ/3xncOkwubqUl6bl36J5ctbj/cL0YBENRnXo2F
vLFyLwog5BJ7mFr80MnN7C6bDX3akABm8BwcCbAOLhKtrAVPJNqvbut6uK0aB3KhBbXjG8Nh9uEr
fmMhEIX4qKPYK5h+lf0hp28i54SPRSmCbMI8BWQswycmZLesEDt1zC19JcpBrwM+hhrcZX52mqlu
mGFsh+FzVPhVHjWVUqtNZyVxjkenjV1wHE+QSj58wv5s1HunpIbfeeLkdWNVHMAtuUV8qokAb2bG
YzjRhXOjIZHUperMm17devqX5Nnbno1HpDDj7g9u/SNZGHwWMn61nXZptHsTLlHHYPSDW6HIihgU
lpikYMr0QtzkkQ+8RQfOW8N8jm/RzSgjDXsPun/wLsH7txifkZx1OtPjrMpmVenJJwLEB7GzOYjK
1PbOeIFuWQe6D6oy0lF/4kw/EbENLJx5s7f9bntfZHnGJej8XIJXVPVOyBI/g69R4aKeBjH7myIp
ZVUy8A11xldyos+EiDILv/oFiRnkPQREWEoDCrxVeAufqJWPzlnMZ4/eDmhlsDpIFeBRH+PrmHXC
yxbeEpDiyf4bTCkoE8gj6Gzn3iO50+Ph7FbA4cFz1PTIne09mXljciCXfdJqgaPcrJ9pp9fyt5Rk
q/62p6nxyk1IB6Kb2U4vwwssmdEhuPWrYRc8vvDOgzyI0eTmL6eJgo+lnPXyTamWPT6sh58J9VMS
8ODg1qPKZGGsTxwanA6lT8rLfpvEqOiBswYPF9Xpw/B9xasTg7tXpIvfxnlwCNpkfVXuT2E68IDC
4mM6aAWn4DhoLlk9TE84oNTB8TihPAmlgHN1J/pkTejFCDdB/kb9WeBUFG/shgW8gSZ0jInA28s4
n8x+05i2SaoBU6jGoyQEHHPQpB/p1VE44sRiE8K6d5hTrxicBDJf1nuOWj7Mg4J5tWPJsfMNgyof
uAkGncPOIaVC34fHgd3OTGCXF0HZ8uU+RwIAjpyjQwCaQKJUJe0UsTlh5Tzqx9YpOM2xbDjULe/8
sVW8qFt8CqHZmZfm7MuXy8MM2vw6Ur+iso3uNqFP5H9/n7y2gQHSORQ97GQsKVIvXMWU+9k1PsbC
AdpOtSdogA1HpFX3gK2UOO7HhXX3T1EneC5onVDzBO13PFyMHLfxNldvPFEHtIX3poTvaOH4FOgL
U6m1qZOClBvMSWny21KFcX6KpI3RIPeuAXKBrmDJpa29AEIBTcLRztVDAmSmpqwbVAEd3yppIupt
ZPc1M0+yBBE53hgtPLuzL4O47jflbYqV1W+ms5KXnZkxt3ApiPEXm3uWND4ELUZnSFWP/g5J5vH1
mPK6v+aqwc2RWNnO94vU9cb978bq7LjC7qYTgx4+clrNaiLxbnNZSsRDnuOfegyFER7ycpJg9od2
X9Oo9YvBefWiJaXm0qNy7l17HYhNTHLtBFrQprMIxBXoIehIParae7lvPw8Lv+vk9sFurU/BddD0
9tAA8uAwBC/Dm56GOWHqkRiePj/3EDTD0/BA5iqYbufwkL3TejfICYARs0fGAG11sJIJxbZO3Jl1
YpTan95mTSDB0HdF2JCYGK7M90DCJ/m6RZ60Ma5fiodIYXmRj34rT6X8FXbk4PAsJ/7+9JonQpm8
n/fZCsitUibkxzekOBylhaWQmSCMo6W5pojMg2faxE1h1m/AFyaAunowyo93VZRalBhxwyhOKxY+
LoF5+Kcl9RgCShvv6nZoMegimN6MSLzrUdvujAmBcEkr3Huov1QJXKVJ/vltAHO3LKK031r8Fbcs
yucE6xLKRt0dWQSUgBGuQWVrNLFBut8m3DCaCFgMRSkkO3jlSEwSlpSDKIFbeeiNLbdMqSY3j4TQ
Z6+GskA1USdbi9rMJ271DjCKwLAGN6fZL5gOpVC3Sux1Y3z2wxHEXaDS3Rq8yr9dvjd+a3QlLpN2
8rOcS7L43rEJf8/RPUJPACG8nfdToxlCTV6SukWyRyl+KT8iZdn7FOJ7mQlXXKkP0l5uIxWw43AS
Vr3tDkx5zYPquvr9/PO2X/CnI/WSq/whJIO86K7vWxSkELGrDDcxlblddEJwrzvc/ciZwuynuEIv
OwSp559m2QLwQ1eY57138GS6N7Go91U1pMbwDGDsg+UDDFIsUJair/ZQf9LN0iE/YnGGNxbkPXzy
7syO/xi83fVvMerAFHTe5p2PfDi1hwGlXFcVXyybP94pu+qfkLXnQbSshUe14ucHMT1BALBryIOq
FG9UmlDPisTX1f5WgRSHBePvtNWR1W89eKSTq2nD3iqLcxHEMWGaiwEekq8PAiUQ/HkJg+4Rn5bm
ndKxncGeaaFTfUOTQbrRKvTRiIAu9UCInQrKS/YKX+5K6ukzuxfHYDlPdpLyRiURbbKkf2mpTl/C
NmEiH5kf5Q5SAzZ0mYFQCnWU4a0gG3JjGutHWsJHlmrDK6bjNcii8t6zyfdZ4m9JDLCzWHqVrFPF
+GgsTFuS4AY7dbX1H+CrGr3+711QnCYdqwLc4vjt6/QIlZzfxSPko69cBu01/OnhaHGTwXzJIe0o
w9SrVpz3mMolwLCC6wqlc5QqDK5MQvtc70A7Q6/UYIAVZfK8R7mqFBBKYRCw5V4W45HHzaBJN5O2
s6YbSyX/g6qMAGKg4+hHz4FORcQlOAXmPcpUzlTJk7IYjBjasKef3sPXiAEwYyphVbjvQH5GpUFh
LBLo/LIqQ2BlUlZ9zt2O12BqmFAMJ2ecHtMV54D1LfmSkrER0XgDiyOapf4blVMBmMRdOD2Kbf94
yD/SmqNtCBwNXh9YGnxfehWk9SO9ADWM0lIBtY8fOtDqCRlI+BUy/7pW6TjSpfW39bZeFp/GwN4D
KnhuG3gAY8dKAg4Qzp5AvzlvdOtGsBidSqzh5Sg10x+EqAAMYIl67cVMjqVZOGqFX2BUyG2YFcZG
Xhzq7qyVpNy0mmCZhO50WJsKKl/u2cnB4USIAEfhi6zGIU1SGpNCg8iw7rLoSyoOFBZuhKawzxhe
LmhaQq4Nikpv54TogjpsaXommIUpALL8Uh4RC71qOnjoL/sGJaXecwjUtJrbAVgpvy4EcwTFSowd
HIVL8AlyCkXE3o0gQZCSCYfBVeH39Lq69w8cIu0pk7/XBBQX4h5tS9SQMvvolENwyn8jT6yqYmVD
FHAOoOw+70oUXSaNhPJEZnj8wUXyrlIuxrEvwQvtA1jPzmG0BKhwNsTvhg84KHs+nUjNeZFvSOY8
CwZLxQ/zQZJzA8Jpwap4Hf9GpoU67hEkU7AXC1fibne6Ewb7UeHtcDowFwl2XNEZ3hiLbIh7wdVu
LVWf/jla3XdB/Lgn6VBgVFH+SmKJeg2uWD4Rz1gaEr3Tv8oTEeQA5gnhn5zVAsTv7Z1cggHQB//J
hwFTzYBFzM1a8u15H7Ckjwfmn8wTj50VYsG0Nkfwa4JJp/UjCqRWdcu2gf1YZlMqhww4GW2weXKg
GQFHsohJnhU7aBzJYrxxr945/JoxsZYvZh1i5zS3BetXuuJWTwg3uRTxhdJnqorO+eSRvnDPWuFn
LFyTjcnn7y12JPlEWZLYDgqvHmZGiX7y1HKKJPPk6fmyjBuDvedgRxN0iHBtOPY92AErwvVRoWXZ
7t4dPUkPJMn8xF2GyChuACcB6ILltA8Va3cjbf6cbSatR0ppbJYTS/RGCF+Jvux0bhbu6kAak1Hm
G1xaHB9ttS1GZcEOvpjjceHrWN24bCHRTGgRNKJY9xkKb3iDlhxlgUjF2Gzs1N0IHI34qk3XBjuC
D1or4FJ6SGDAyoAXgXsRTGXEYl0elVCLzbqibRsSAAI+bNmNlWS9JQcj9WElqeOU+0tZmXrrFWqL
k3Qzx8zaAZNkAwsp47QHG7KYLGC1+JnCo+DqFMJCqWkehnsA05aZs7f1TvpAfoG0MrKHBIjD93Bf
AD4Og4R0o2Cx3HaDGi3XfvAERwIMUhjhqQvVUTZW4cUCzJTcajX08Gl+CcGfS8yNJxPLADdJzkCM
Vus07d07DI6wjaRqfFP4g8lZMPuaCjcRfsZOaZhXvwtVmOK3I74i4prAU5TjqTgAlu9i6pynqE2R
H+lsEtAvs7z6NjfCTuQBVsyCaDU6TbLhgwKcCrU8YbZQ8GBowqiZQjoD6CAZDY9UXDP7jVXiBA+f
HCniYHBebtLZbYHAoFbtR22yavusivW/6J0/XMD78pbZia9pA/HsWd7vAiCQWoGisOFS+QVJHNM9
CwVo9TZv36B31Xl1focltWU0zTM4/p3/p03hWxdes/+ml4Fuhpt9W0GE4QcXhCg9cFi/McMGwLGD
LE26ABp5T+vq+bS+6Ipe7vZ90mBA2uRBvX989r4GTXubQvHapu/hBhwgYmjvkfLroteebEBeZm26
MutzBktcusYNvSIUwQhT68HLac/b8w0/SOAdrVVNzzlXWR8y2WGSsyswESQk5/Qq8S0+oh6d6Csi
gKMLIx8/rO20CL4ogRAPMo8IQadVY1xEGywKM6jIUMiOC+/Vb4d1hh8NHrlxmrOeBYUzUOyWz21x
dt7wvlH5BCgV9aVidxO+8N5qwKAS/bcYMJ0EhAxCGcdYOawMOAUE6zHZk4HpxP4D8GAOWGMhNwAO
XiUhn+J0MrhCmVCpBcuTpdBOyQR6ujGlod6RaOfH7I/ZMfTSwnkEnxeuzZwj7vYKQbARK8PKJ1RR
Fj73dORyMTTyO3s8iDxizstOK1kmeJXsq3tYm93Da0h4qNTJSqhMgD+DcUQCN3WI2+VbjC9YahFV
X/byQryJTd+SG7LzQBkafD2iqmJUeJ5DEriJ3IxuWA6uwDjIAev4y2or7KxGZ++fTWyykXTX4Kc8
Bl6mayWAVXq1D917kGPQud4IW8Ih5wN0oDQzRPfDffCL8PHN5aKbywes5fA7ZYAFo0H5l/wljW+c
SV3/l7mkSERYDT3mhZgm5TA28RsMWFYXhRBWHRuGy8PpqeSD+QVOInKADA5fQ3BrBSYmoM2Q0Idb
VA3szcKz6shF4kCFN7BvzmGdZWSeFXvKU7Hmn/GRK1WNCNSD8hTgkxiWhD2uPL+jyfYFsKXE8OGn
ggyxhSgyN9lT2Eqd5IaNBD8GXki/roCiFhjD20tA0oQLdylyPIMHymxC6PekI3d8WA/sil2SwwnJ
8TkYcANEhqq8JYEHlaygKQP9UHXG+WlAMxgeZUOV0LoAHjCK+D+NAyVdiQBHcIUQJ1gT/sPVmnaN
MzXGp0XPxRPBaEYHvGy2r0rtEsaRYoaQServF9BbpKVxw5LIUBCQhRQVMbbzJ+GgGA+0SLgq0O1H
ijs4RSPIK4K6cZ8wX4ijCnwJdBrsMxaTSLrEMEu3N66DlbEw9gO6K1VtFeV4+z7bmDBGy8VmYcOK
8j9WCKZWF8lWwpLxnv68/wZvvOjfAeUoHJK/s8nBhhoBayGQuAvscqWdRFM0vghPISaI6KCpJJJ2
CvsgWjyiOWFgCHODa0BTBB+pMEZ2QVFjBg2XWiiAcUGJEgcyYLwMNUjwcY7DnTAnJx9ieDkHERRV
SU+HvcMGFRy48bRJBJ7x7gzxuPod+GeHH8FxzBAVMgcnDVJHHebvlkJhI5YjEauViXSXEsHQucJG
ODnSh7JT+9FxBK+g9OcNjpDvj+FxLLULt5Ybt+lbYuws2xhiK6CnyuCbSRNjvOlzYyYFLPBRCHPU
AqnxmZLRI0+8Bz1lIFBBLxY5owq7oTahDIFyRvIkQiRqmWiRskTMEhQtjBPtqbqy6a8Ve+REfjrk
Ct7lc3S5fgKeDKYE0+FtfL0gWh0EHSmsxSQoseryBgdzDJEufMOBxZRaPFsKvYRaQL8PdM6gaKHT
pvZU6YlLseSEPFnVB7K9eI2kQCmqFB3znmjNAOoAIzLN3L8y48asx2p3vIUS1KIXNdm5aC2goZEe
lgj+okklddVt7+p8JS/8iF2nO1OaUPR+o8mkHtaK83GH01OqBnYU1uxpy0XQU00kzLWkt0oDG8Vb
kWSd2m2lkYZcy/oRhHRPwBA6cyylBtywxzK/WEk4zHvNcCfa+QeqsXu0IoqQiOjKg7IJhCUf2Ouy
Q2RV2Jw771Rgf5qI6TSoumGQnP5SAV+LnxEf6QMOK/HXLeNEGMLifHcCCRALnIXwAyMDPLNwFgwn
uWFYqEZzL/RsIcpZ1QgAqCN0iiLfLt1XBIM93s1QCy9PZcpy06nmta3fExIy3CI91tKqrZS6MeEt
kJQvUjKctzezPuDIOMJ+NdDl3CNhBJdFa4fr0SVomgy1Gns71vwZpY1d7GYeUjl5jlrlkRN9ou68
b0DdykJqP1mInyA/wZB9V1Ays1pBjQJP01mi9MLB13vWV5VRwcpFUmHmbs3F8Oy3kUK7GY+pgOnq
d9VRoNhx77RJtZ1PBC0OZP47J5+WMvAeeR6wFYtAscp7iyqhutESK2vVqVopruYLPDbD+eNcZIaV
rugJV/GwionHmCuXZqW4RqjE1x68HQM9zqP9GGQaIhGwNvQ0v01oqrS64G9X1qrqLNXVtfHgs/W2
DPuk+6ywXlPZtMI/gn0kyuK7fLgspYoMSjRqb66uwgfB8rQ3hA/REYYYtVnz8qPPf49JeAHfg91M
UAARM2sqhoiyrLrX9KhT7q0jzutfCjmGwTLaOe/wQokBLiVpF/zLQYUa9YQwGP6FQFPta/rPgrpH
5bDpPfq0nuTmm3ig5lzmba+S1mhTyMDM+/fB+7ezhs6JBxsUvUPHavzdWnDZ2CLYeKoP38gSD/A0
ZxaTUmlwmFyXChPO6fbLqLLpo2ZCePl7ewe1prmgVcg9Dx4v/9zBtCxieWG4JTXmoa5ftEYrwDs1
rO6V+AiYWJ7MviMjCNGIbAlalk+VuPf1+wXuRw8XMko3870wiwXxaje6pvA7vvCX0aFfMlZybPuQ
QtJ5S7kJNmyu8la/3tuuKHCadRhbXrdwCv/rZB47xgE2b8Ac1n51eYDl1HYO9utkvsqXgwdAzn3Z
l8lzUPtpUPo90LTbp+YVv+YVgrrfDdSxhloKD/Y1PiXv8TXe/d7HV19NP9QPvplpwxYsUHbr0vfw
bNo31JIyc9egr3CLJOjqMX1BSE/28T6GGrR6nMInuBdTd4E3t1adIWdkT5d+qxt1KNJ8aHVzn1vr
7B/HnT/V+B92ZdWks4RSO85YbjWP8p9NcvVf08r31/Q+PkBNekOwVBFHaScxvRPnkyq8LZVzT1Fl
xRVxfHu7X14BpaFqxGd6C7pIENGKHNz8Q9wMkGUFZY02M1pD7MY3ADNdyk1G02lgHWDzdAEhozNY
jOpoZeHLoUYjm/q34BB+V9E6vdKq+0Vj7xJxKHqqBie0TOvzfUgsB7G+AkUCNAB4HNlaYQDsko33
mD4Km5KpxQitQNAVhiao0zPPprt7Las2gNL/iRvw9rIJfdhu+yaRmtZv57ed4Mju6SJ+p9vRXpXN
O/y/bHgcUZU/Uhy9BCcDJumLnuBP2bdOFwU2hWRJ4cnkpYGzqZLdgwgLgwP05SXJEjNeASEgAAoU
kuNN4AX16PsQsA/3H3A+RzPmp7Xidn4+TneYj8H79z+LgZjzL5rqCFVgVX6MNvThaBuRR/FdGice
D5O2CsSJOLKQVsgYR/RV9KlQBGReu2lPdL8PI2IvcMm/61qxOso8qEU//3jTKo326hnnj3daLECR
M7/uzmbi9vNUXEj+6RnsGAgfwZAWahBNg46A0aGH0nCH3zbjxWAT1/+EZVYpYjBaSMRFiXwh9gUo
PzlJzoA6Ok4Uwc2bf0GXsO4yAVKNMTAGgvOUK92Mn4zSg4DnHqlRXHot6nEwkI3KtAYAJORfeXNt
dGJfAJ0zQRcom6dG/ahtx+S1fyrJNAaMI/bQTbLhITWsItKAxK75hqt0TMlYJ60ZbDaKUSH5gNf5
hdJJNrTxa+OmvUvVS7FNv+rG+pqCYZjQk7A9WB9Rqohm1uIHCcMkV4F2lK1bhHI1zIwQKi7oRAeE
QirVMCh7uTDBNrHJVNA/jTCczQwo1z3aOXousFicur0VgBbkcIJbMrue/AQt11Mw5twZDRlVlzOt
bpMMxv9QJiqG9rzTMWsEdD7m3m5759HF3Y4odLOrVJ2gOo31EQO8Absei0dAIujyZkBQAYkkI6IB
DzowiQTHw672UL+2C6rE1xjrQjq5Qe9r06c+GB5UNCZAwTAtXM63dad0AJF0kgM1wJmhEa4PARYQ
RIBHF6JWk0ay2WLc8Y+FlU2umGgK+gDdoPLD2+Tk5nOaDOqgTgTRA2WvguAOHmOsNe3cvbibIdmn
9cCzUlOX4FgMy985O5xmh0iiRqCPR9LpgXIGbtHkuRYULzb9Y7hb3lH0jMHMomzSPNs7rvHJ+M2y
Rbtmv0fvLbnGjXeFrYDmfQyGg1uy6mKvKk8Gu8G7t+k8vCEChxsB0gX1qyTMnY4WY1HUee50Lp5H
dfU4wElQdAegzkMMC4gIp/5+tM3N3eA0POcmFBac7qCGJMVcsOvWJD5ckFTD0oHX0p7cA4BGxccZ
tS28WZn8QgTB4WxCYHUrI+v6V9EmnlKOIl4oQRE0MhEIhIyDkLMNqnA+zzH+ynpN2iG2x74MIYXs
Z/BeYNTkB6NC7Y+inE+c1CVfzDwBvlT36fwHJMdqUnFXu3vMUgOCq/BLyRkqNeSH6B9KAnTCXSyC
w798qejxRjgk5q2Ja7CnRTGPFBAu3Du8ULXw753NvB6egsvN2OGGqRsIgIFhdfu4e4ABAegH1qxb
hZxNNEL/Nfv1ick9jk5DtbMUX8Z19Jp3O8YTrkiVNfngvJiJiL3HLWIXrRWI6d3qzPIh8IXQL8o9
8XW5R+UDWCiFxOlD/Kr8vNvmbbZPW0gd7DglO+cMFPLF52X2dfQAH1R+04prsyOdtFmftwEFB8dl
Y7YptizZVvMG0QdIa8c40e5SYfGh14SEEVtqkRiGOrDqnelZJ2c7oOl2wp0SSihepDVmtGc9mYY+
gofOKlRFLS8Dhs3w7u2XtV/ITuAzwn7aZrMP9vck9pwXBEWb/qJ39l4ASstG3MINU/EXkg2jJ2b+
O9xyES3KMh1ZFTYKOD4B+uvXE66MzRuLXnvqAw9Psj7V/yjvA2ryf3A0FiAQy30HfEgwxFzYDKLm
oTTSTASHKNqlRskoWbrG9h4desYaAhu7VXblyfDBy3Q/1vaE/ghaz8H1mMXXu34vABKyBGCKbhii
5qCAf7+Z0xck+9E4Owegi7ON/SgAR1jSEtjDlnQjgjziuq4JLbcR1+pG4/dKTgsxk4blZgSuc00Z
Lj9a+NlQhIhEVVj6Wv0tqlF99QqmjWD/lGSfiFb13rKJjSmBB0oj7QTWr8zWgXiB+gQFDmAsBaKg
dRg+fgMr+72nQgWBmQAKIcISRYcDmM6htmj/AS6iwhAm0OyGXfAa0ROB7EnCAZ+ouAACASUU7kJP
g8XH08JrpswOhryTTWG5hCkTcQApl+WVZY3hejxTqgV8JqdjQkWpKPsPSLdHmFM8FkVKMveWtU/l
ZDLzMaN/EdqOIK26px4gjQ9V3H/hdAr1gef0i71vGv35WEVRuKluvEoUicyVOsw542TyqokIEqHl
awOMja8J8gBeLV8JYcw7pTxCiLUlgS3nw6syz+AA+AaCRwzWT3kq/VfkzuhjJXTpBLt4fvefT6Uj
xlrOkGK17NxYBHi2sEOiA+pSFimBw7oh2QOc0gxcRXmLsmla3MdfsIyWosrhjri4NQcFc4nRlNG1
s7kufOvscYUqu4g3g10PMb43KuFVzlo7bYaDF0jpayJDD1pFJyTnEZcz2Q2o2DD8GHYIaUiqqP/h
tr3Ouo2xIUp3ml6XxPwJrxFHATOAS97GSmaBx+bkAmf4knUoWnm4n+1nGuGKIgWKZsxQY46tBhdp
8U/GvAGvi7ZEYAp0wf6fQOuJ1b9goe7+IeoORLZt2d1fNCMRmEsrM7Qpzi3zvO7Ss30iH0eKBubC
+oga8WaQj1BDY/5MzUOMIr0yyfEyaKX34WMQXflCQfSv4mazh3+G6oD+qi+lfTSirGxAAwnSbTUJ
4qMjh9BWKbqwayGosDDbqFh9IRyAXFQmUAWB3ypJ8KCKYER9vPlDAzjYQil+fl+lF1P81q7mA8RE
M3kls40WJmXxp9ssO6XV3FGBy9LxCh4qPReIFFiSHES6D1T9ECLQjRAxfcmSx+016PH6mtbJpefM
N02P1qd/S4DPiW2oa5+CV3JLYG1Cr7qOQU349eyhlqOOCKEHV1WqFIi3zPsv7H820bpL6lj2F4Bd
wuAeEZXk6wtHuPA/JGn3uM5WIfhpUvdphqTbrj8HVUEen4k7639y4F2EwTRqs4vEXAsd/CfGuAK0
hC6cRKFpoWpa7xmwSo9mzSva7W20d9DlbQ6k4vuC+gW5OpvSsgqIE9QH9RH8VemiP78R0NEAKkFJ
OrPSC0aZB7VfCLZBq4/SuXPfWuq8QnnYElC5mNboLKmRpX/Zr2jeCm7TLGJy3MuC0H0yWsgQV78P
yK0cx8DBTFg9AwVRVNMSqZymgaoNU+zSJ7wllqHa6zqLqaKwM67wAF7QXlKKtYXKU/ME8jgMa5Ou
8yC1iegnIqpoknD+vKYdtIrGJKMtJhD8gei7G7q2smQDPbFt/ApvudOlKmw0o58Fj6Chr5TnC2uu
fq89Ii8ZHfxnhyZSgH2xzMZjfKnxRUUygPN8JU649AW7tzmIsgEyvHhUnqyc3jMdj28gbQ5pFlJc
n4E6wJtupU9q4pd6D8q+NNzlBuuGZiKq1PUkb1gK/QEBPrPOuB6VjaH16JiqpeJfi9aqaxMU7GFH
MOAwHSP4QKPrmZ1IvMN7XKCikX/gIQ00DnfRjelUyNQ+TRaLoqr5gr9RtV+z+PqxVB9fO9/5n+ST
NlMUagY35pOsWsNyaDBVGsLMiBovbe0TnGqvFjB02EEQilG7Ls/r735gZh5Ue/63/d1mVhOjWfjL
BYLL3VLQLnOqQJ9hi2osY2YmErJBkIOj3ASOYmDNzr5RiJw1mIniHL+3aDRM9hBHfHqaMcZXsKnG
x9j9Eqmdf0/IfU/r5Aqzj5qGfaSNcANOHXDvjHlbXhH+c8C7KxhaxHI7krMAF7rSZkfA/Zl/ItKL
+BJWZ7fgM6SNYNiRWliy7fO93wpODYGA+XnV4mJW+95m2pbkdw3lqdXjrw6Rm92OWaH5sQNQB9Xz
YW6S85NmxOL72msFFShZ1AUA+qrEwdUxEsX4A1jsbh5mNKORdCRffwdwNUw0SwvRHkSZ8T/gfyi1
oHcnrg1Tu6z2+spQNTBlhKwJbSFAgwwAcDKxj4nNmykzjJ3rjgtA7/wVtIa3P6Zh059/tS6w8dTo
Cfb6011xCloUHdyv6SvagGJWlvvVdVZJSTneJAsqt7NGRcPP5w8Cwjc7WInNRRQOtTmchjWUffoN
+zk4OzcoL3hkUg8YnP36F3XCYmfWdnbWJzqCuFMgpBmTdrRIuioNVxwBGo8DIk6G7VAr+fR5E/eA
WhuapWzaKwwVzmzJKrYpW7Ofw0f/EOjnDgStVEWo4lIjr0z3HKLGDBBkMxF/4h9DLBMtggaKDmVC
RIR/RfJs2jWyL3U+LcZ1sjBAOJUcxh1akW6z1m9GMN2whBwc/8QlrM4X3s15xYxNSjP4McrDFSup
GJK797TlkwpTzlBcpERIhxuvSoiZ2XVOm/r+CoMECiIDlgL6Cw/2AM5lrPWSDmEJIkRk7ZvJlQJP
Y1Y281BaIc6hdAiiQ+qWuGnMSALy/39hmopZqmgc02tI/WMFa2ThrFLqIbDfKCMTsKiconiaKEg4
QELzqZEkJOTjsYaIKgGDHYSFpHFAJomkkJab8XhMvs2p8PwuSTefA8tAIau+qZIhwQo5yImij/Bl
WjF4bOPBmFqRAp8tzohwkUSei4f7Qx96QsToUgyCR87nqZ5MFE1FWzyFkgzFlqovaQ2xCfIU5iWJ
0muYI2X5m38MuWBeLXwAs2VmwyJMEn+19pOEokVyYAeQOlP4YU/mazVRccFQ1hQI69ZVnYW7xRPb
0vykR1CWuv1WfEfrZjP0n0vxg6n9wFxhXWme6tA+papHXa1Y6oPt8Bgq1JH1twUZIeuuKhFxIUb3
vBSXcuOqr221ujmouDroKV5tVCBQV4RRerPS8x/UiR4a1Jj0dv/x3e7TIkcl7R6sZJMzhChEbhQ/
CC5KD2iZt4QOBUMZ2BdQ51GSrg5r+AanCZEAzYANkLrOS6wOhOhHiilZDHYndCGkz7UwgCE8OIp3
v5CcuGSBQkqALn0VM+FhQ3zm+MD5Ik1ZNSyoobCioRRR9hMaqIetnxPmIRo1CY5+VGXzcyjez9tY
U5cTwTKDfbQDO+M2KBPydnpHfiXz7/B3+ht+hzSgDwbsWw6lAVLDhXEx8IOqqaqMSioOJkRI9ck1
Xuy9isleJKGgZKfrIOmmXg7MwB0k66TVS7gU+Bxi5ojIii2lM1zwlw7RBgoJjocHRdGxTXeFcPcq
B546NpVsaCCki63e0Yup+4v3yhd7oEI+/G9JIKCZ3APNowun3n8grhyIkkI5ss8KAZJpi/DKOmcV
/EjrrDJZO2LDk5+Z6zUVh7IQyTcqdhu+xz+yumhW+kA1AKoNuB3pibU5bvo5rTyM7lSUJBX9wYqi
L863/qwvjAav59ZZ9iZxAzcBMtPy6e/UBWkn7lP9P59UyEP5JH2W/t/wafFcgd72UqQQrh7Xx73H
MaeIM14+ldJIbHTWlmOtrvGmdRRT2cIaZBP640B/V4AThii23H3spuig9Eq28w0mdYPcavXv2ceU
ZuFKBxglcMVA/0KwZaSzkt1eNtftIgjhBnxaZofvmCiGosoMgiyEmLstCnr50njWm7WDN0MYag4q
PfxiyKOVjyE6I9wubPfGJUDPj5BxZwb68+dcsmzp3yOqhPGtD5R0jH7XD1bNk88foUIXNnRa8GVe
/7JmHeNIL65GE1z8n6/eD7RazRNfGAEE96vJZeJt44qrWoG4qws0YHrd/kzvGyCOxrR61GF5W41X
Bze17ZMvkVMRxm0blSTCBMS6OkYQ8QMfyNujIODnf6LJ0WaYiWaqf9C40L9MypbxOpXPiHE3K7fH
hHYU3JD2ZmQP+Co6SiVXnBBO7a8w0QV+62naM7RaUT3SwPLApp2SLmO7bv7M+IOwaBRjnZ5e03U7
xiptmy4Db6JoMhqN0PXfofXyx2Ux53zLZQz/kJD2TEr3D8uc/fAgEGpV3z9rRVs/9zpLXViLay7Q
tlHGpeps6p4kZ3vxRfMvH420e9IYO6fEX2RtWPIQ0Vk4uPJXg+Vk/RkbUQlYh4BVfNuzmjPrGS5E
Q9c1dP/Mb0eB3psE0Y+eQRZ34Lrz0KKfPWPkWEHGuo2YcsrV/7QD+glUCJjNejj4OEWTJ7BHzIgZ
jcyAZeF6InMSsNT23x+ZkNSiWIGjPRr+oTaFRDFzWjU8g/mQyO2y9H+epwccmMFIs2aQl0ZkkalP
ZhPJeb6GvPwHhSCcdBz30ggROkQKKBwcbTC4kqs/oqnA3NBLFWv2rIVMIo8TpebRaPLzE+gBaeOr
MKTeB2kG1NAlRtMScVtd6xk9io/xO/x9mNbQ0kLbM42/Fcee4Q2WCNv6SgsGalx6vXT1ZLE5scQY
2FVvrFJrX5VYoUIUqrDu1ANpjBvMHRqzGOBdczsohdAqCzVE7BopaUBD4T9aCsPvfn8wcMb+GA99
Tvl9AJgPFCNRDXqhjG80iRAFsb4p/vedcQKSh4n31gRHNtZEFlK+RGmPSDYDHP629EgJLeExplTs
Fix5ghmD1CrOlrwUXFvfd10Xw9US4YP/UrWbi7nPHxMjoRl5jXFSpUMO5068RP0ngLhU6afsn47l
unt0Y0y2g5u2DLpsNBz3gy6ZTvWntBX5WNuxqXOKBgwjCzFNP5NW+O7vRLEXYf1nwv6EUMGUgD9a
a3gePISoZ7sYUZIu17V7thlxDjLLGwWTn8g0RxqbwJxqMd5Lo8PzEfKkVhwFapSA1kmygj/Kz9IN
NvQ83pHrTBMXw4x7xchyI70IA/M3EulhyHtjN3tuz024XY4H2lyjER35ZFQMNpwgtcUEE6yNdL+0
q9Rac0bqehUTOA14cH5iuJzChGmw0U0doCVV+Wr//0F0lXDHkL9mM4ZOcogE+/fSWYol1sKpAYB/
xEjZ0cFnROS3WvB/ADPonP7XHlEKVRfoZtnByPxjtTxvZDKZ+EemY8dby1b3kJt7ysynkviaobj5
b5EiGz4fIyFbyHROmGAzCdTZgF66Wc4v5i7PlKW4RN0kF8o6Y02R6Kx5zOtFZYSBkJA/E3zi1XuQ
V/v1ql2kC/IFsOVjaPzbjHh3dbLg/w0fwmy5j9hmNiuK+ya0Y+HltRB620W76F+XyluvCJQ9oztG
PKd+9na/Spj3oFpZGWaxjL5acRrlQy4Sul30DVlCuS/ulD3JeaCspFBGjxgomZLdCv9OAKIeM/ls
olWCYI7uKqYLQWFhbpZ8x82EIBSedQcGvaIWyG4Twa0nyjxErWQXqqpdiQYSCExE3h9aihU+S5gC
itgrgcjgVLecQpFDOsH294LYEI0P9IB7ispEodJVaYf+s9hPQ1FHTKueIjRLYDLfUIiwitM4Jt7h
UyFduQnHkxVlbQnL19DFzram4TapDqgWKZBCez9mUZmsWi7TwykJxA1CyYSIj6VRZI09INDXTXfN
ONEVUZ4yOeY0x0MJO7MiJHp8fuauxWVdxWK51SiewjLBlJypXhMsmehTBQqpFJZ+EQI16dZT/CpS
GVlSjdhKERQvpGJA6AeoSqrGag2W4n3eYLioiwo4RQ+L3KEbJRCGhZVvAtmrWLdbYc3pxpMKAyZO
oTMNnnyprYKEhHaso7VEOWHez6K5A9USc6gmQz1oahkw1nlEtFHKLMssHsWAP5iEWYqsm1GFn1N8
LKpth1gVvJ30jsWweR7ZZDNR8CeSgJZLsZmCbOHNygHBv/tcMrRjXqGVuFirCv++IB0XH49YlI5M
ap8iGKpsokcsCphgbBgp0OPITeg75ILYFXGsAEKTJ+hg40uD5hgj8aXR6Iyi5V8U81An/8fPw1yk
nHEFr+rL0nvLI11h/OnStGMV/mqnKbTkSa7+vfsx2czk+DSunfkHOMKdofFJ+vvuLYtQyglLbZfB
NJYGWFCqxyqDBSdESRAcmHDHAIXymx8DKzJB+pBvM/1cU/Gk8a8p6AsGnGiQfS3EUG00KwcVyt9p
x5wSGyxw9/sJP4I40QMCHrJ6L6ZJAb8wZKDffBn1F1Hb0WVqDCM+Sr8gmcnS2RMnMEeJjqw9oLTm
ZGS4/K7Vgc23MH/PVt2AorYA3wF/pcMbCjDiKpTPP+4v4ywEkv/H05ltpa5tXfiJaA2Q8haSQIBQ
V3JjE5ZSKAKCCjz9/31hn/949t5roUIyM+co+uijjwG93nLdUMoNK/AHeSOUHR3bxdjJ9GMmpwgR
JZbeSMEY4cjEF5u7Nulj4RMXTLUIfxtfrRPotsvh3ARE6WE8XBOa9iMmufAQRb0ZpcG0iDyGvMmk
C+8B0l1fliKzMSc7PAw1/kyQZcgIN8VfdYOGisau6MKwVuhrjkSW/9cYuqtt558hj+3WvrlDsOet
0btDJ5C5roToIdTQKgbhXK6ZMEHLmFeYr706XVBhUsMnqYw8NJ77seGcC5bViC31CHzr6CPiw0ct
CqkEzScazvaQeh5f6o06c9npA4S632QZnWxvhh1Gp9GOSR2aMpKzbtidvI4coaRAttM/ikznsYPO
WVhOY4SRxKZihgDfW0d8IjeU9mEyhABP9ZCAuhL5M3eIsuP2C8XV5y5Rh5YBPq4HJ8cHZhFxeiIy
zKe7kKY81Ex9b27afto0E2DADFuFATM/jBc+z5gKOWQYJ2WKStepA+vgM3nPs6YOOFFW+7hA2JTH
AWklHct5Bsd0w1QZKP/JtItz88RUAUKMXP9fue8urNDSfrDmIw+VsXVsqOYZJnOAmjdz6RiOwBNm
+/IK55uZK355+x63dDkYBMowASBAc5PFyERp8v6O5De78K9WYZoO1aQa/EyeMvDxD3NXJXGnJFZO
FtIGTJn12zx7Bi0xyCjOotztTmB8CnudM8dFMkvG48wt8yueE5MkiFGhG4/9uI6ARSG6pureozQR
6zLn+49D4opwPLng9GO4HTctt9AwKleXzMbOdKqGb8aGr/8rctQ/6w9bwNlzk/JLjfcBvN1//3gd
YbgBA4Edd6Muw7/prjHlCgc8wuYog5g6k45GX/xSOV0+Py89GvXU/GwYmeSGciwqn8morQ+OB7/i
rJZR+uw52a1w0iXvCuthfVInlyEFIgTkF0hhjpyh1jsmjoSLa8FmcK9O+WkSQgKnc/Wc09E7b3Zh
KBeCVVhnV0v7wIuaioeJcLAHL0EniM69UhMLyfN7d3lB1WunZ9cEy9fcJHu61qgMOtDFS1f9id0f
tMJnmo0pSALZoSthRRPjzhfcFiu933QypGae+j6hCs7t4eK2OGXaI4jw+T1QnntzjDM0Q9hRD0Vt
xlo3wTykGUncjeHb2xBwuWcLpVVSCKF4Td3o28poCue76vd/6319DKGB4KB437APJvoTcQJNzeLx
GK0tRuQFSZUCDzxFXPwCYUAzHGaxUs6SQy2X+VYv1xK5wqgBXoIEp90jD4mihXoLCcynlLDEh1ld
TqO1tt0daOohnkcHI6EY17YlSrL2y2URq0takJxDayOLJJWdFsvRA37jArlBEVB7PrbUftZxH50r
KDZ9AshntOi7HSzJkNUQmDKeIRFbi0Ft8enq59oXP1utVBsoo1pEcOSng6iCPgt/uvzyc40zUnSr
FDT4plCr2dZQD81limSzcgZGpmRerbqfqf1CAmmO1RTVcTruo5qO8oZN5aLr0vfBrgj2DFR4K2TK
LF6m4Kv3ZqwrFsfVczk0GT6CYHcMbQb8uPikSCZBG+9BXvXi2+TjNzoPH1ER+GIfZKFOGVlp+hsV
5zSVf3gAEvfd0M5qLLwSvjce2CBzrP/NP2hA/yXIIN3ADZg6GKb8RVt0D3bIByTruIxsldOBv9+r
ibLLruz/YlbfTIUCwhqD2HQ5FBG94nA2qQoh/FW0o0sIVOfp70d/FgQkC/Pzj9TgyCMEwtCAMnmG
w811ZulQq9IXeuhUEI+erWbPKgwXzVH9oBIXjnq9IBJQlRmTvsMMChls0lFVEipkUzd64sH0ZhfM
hOkn5Z8DOiX85zFRtoy+sNvZ/6J/eVDHCIKDjTvoCk8vxCEMoMAqUxZWOCUdhsoL6jGeZicMMT6E
yITiN65Aw4zHqbf67NYh28s9ZhvwnrTJhJ6Uhb3z2EvG/MTvK1WhTZGU1Co3tmOb/rVokxC4D0kl
SJJfPNVag7y2zAunIIcslBB5OYF4CMAFDNsXR8yOCtQlf1MVCJ6EB6E2m6HkEDyHXYwoGkTM5iQZ
zUet7gQcDFNtFGf09v6uwcVN71fa2tYEu+v0M/5IYnsF0Xr1F77q/5hDxcNy5tYm/G7kGdro/AYM
o5YVsGfySTv75Al4BwM7MFZJwSKd/gXTivtM9tE+OvUKjFl2/lZh9kn8ucew62T0l2veEOPP38ly
/VgKrwR/2HNkt/FujnHVu7u1vRBnAqFCOg2Q3tYfb8C+no9kwd+Ia7PXKynEAPpX775yI5P6RD3J
fTCajIyDd60UFRSN2IT5NuM3GqPW+3ejqSaBYOFnDZHKsWyTpzYFUqA3+ZsIjdFrniLvlGVMTbDO
aCwpbEaDwpaaDyAQe+oSAAUt6YADXBr/NDQzGjONsWkY6RsVBXGnRZQE7RRnw1+1gyRCDnxby7/9
QJuX0GMBEcSfPi3adfAmJZhjMN9USaugTPe9pFKASh6iLRYNtAkIJpBBmGPy9QvonO6LQgxw+sW0
8MFAgVxWTh/Mg3XBcfg5jt/rMydOhi4HhyEnzLWuv3bJ/+G2omwG6w9hWDrqMtb95faQFT6KZWn9
j8RP2z0EWdtCp8GNcSso6wVjGT1QruBveCD0eD30OIiTANUWeBVLIWPsnwbZXJNlk2cp+TpZ4F4O
cK4m0Ieof8rVs23NH0WNOXF2hBq3i17JzjCYoTyCP8iSV1JIv7ZoJg/jcXG25CPtLHHSus2LJrKy
MJAEWfAhC3V5q/Td6eLE/FAIlt8k0QK6D/8saYlY2O+YRza09H4Lj1A9brzTPSo1ZEspl5vFY2pB
9J1zzIfnbGrfngCicrz0jdiqRh/beGwG7TM1tcT3c3O6PFLA3kaeGJkwtKYGLfyIBq0JBlrUhujb
ZiEnVpZ1S/oSi0KKWPksLB2SUz5TSWKZP3lLFegswJqF+xPwkK0+jseb+q27jAlC4jEC6WAeKSWC
eMXaWAzyQkpurGJ3qE61T9oqZH4DqOCPQkVYfspf9ZX7TE/gv1H0lz69jqVp4DzIA8hmC0EtBkzd
MW5K+cLv4BCmy0JHD42aDGJ1utSFkOOLvh7ts39mDFFQHdn6hLQ7BrnMgPhz+NVxBveGvnE1T+Eq
D7TsmZEdVL7z3PHcNKLUSskZZfg/9BIlsLTBElEMASbHHJinoAhCMMcURbBrTeIL0atfgwofZdD4
758PEMv/79yazol0JM4q8QfhgbJjWt8X33gEcR5WqnduX+h7H809vB5+nI2InmKgEJQtp7Ca2HUv
UGlsOswmZch+Bdi4DgxZN3870H26hVbh/Q/VhHbQbgbthGoyHZY0B3Wg7NDmlEXio9Q6vV5S5u6J
N93UUVheD9mce+hE9g9dULT67tDFiAz2FbJRkValG1qy0rI+ur8w1O312nbXQztRb5yaayzF2ga4
fAp1o1p+CbbdMvyIM0xdd3aeRpEbjawKbMkAsjHMMwSHDgW7Jz4CyuJKpTjwHkqkablysMtoCNi9
cH2MtJboVEzXzTxNX/N2glfe14g459gMa+iunwFPZsjul5zL/OmhNlOZKq1n/22GzKllNU7Oo1Z/
hgwIpcBYCRONFqOHHtNDDKfVjZbqIvRQtv6vcop94Ac4ah49zgTqdBho38Br3oZLLgMs8KGF8hIr
f+EJtYnshI3ShnklYkurfqPTZXCHCTnTy/NEOeDVwKA2XFzCGXttjQvEA1Ocyc8Lo5U1SwK/VrHp
rXJ9ofaeJqJUGE5lkk16A1e8TppDvNHkzAaCBJcCaH6+UfZ3GyY7a6K9TwmfXpMsdijDHF7LoeJ+
Eo1BldJjal1KP0/g3OE6pFCtHsofq4cCroXSKlWSApX4cph9BgOESayJ8VHy6GB8VU0DzqGmGybq
cNgv1zuNkODRwqW1RSMb9ZeK4XVY+WUKF9QL8LLxNywYW8sft0vxZRGNERxXhqmLpHw3JGZzrg+R
PFZk9ryPw7AR8/PYMx8tDljNk3j8hkGC0qUQS3WYRvGE/fBKtpC8xykRhMxivEz3QErZ4Jddad7L
h8Y373TBKTP5RJfb53OE9Jyz+ObVtGbzh9hMGUtusx/2ncbkE/aDis+ctjRGcSVchudahVMaes91
VmWRpLMq8CFUhESpFdeUZfMBfCiRQbkg9Z9MEfx7gyrrMzVTwuDXsAPbQRYujVS+QrwT//SRFhN6
MjSisBbCAGCTfYP/TB7ky1ec+S2iGwjrGqsxvOWDMNiAtkWYwSEfkEUw20jMp2KEaUwn8PNE386J
J1TmN4A6FauhhH9huAJpB70N40+S28AnFZVY9k007NQ6Xd4o7NYYJ2/Sslp9E1zAI/Ao0O7McbGc
ltAobWNaYWBXo2v3RHcrXbto4G/i7at+9xuPsYITp9/GdnTYCAxOwh1X8dZpJQ5HxtAmiFWaUHtq
0HBHQTvXsan8kopvp74dp7bEmsiR3g5tOt+krQ02XmIV6dQ8xnInbV6EPUfr7XectANrcgzowFuj
B8oXzW8YSB18FVKn16UrHEvdpnAXUFwkKEMrBrNO5yQBz7K3FABPFvMzuRa2MUN3n4r7ZahsNne6
TakrJGw6vpb2/m+HCquKnLttUoUiHLWNGbaFGljSVA93yEVHXTL1yf78z5SIAYYgzkfDnSyWwuie
d9fInx6ScoyXSwOydPEgs9Cok36nv6oNIxaXOiVvbS/q41c0XjH0JrvRtXp7uPqyjFJlTF55lCHx
aoS1KCHQgqrlRxuRSQ4VUia/tk1VBpj/iJ81vIEWbaOpT9IyKcvI8O5CC+d+mX8yUBrQPHqEQawu
0EGDk0+aRu47o5edijZFaLp8qH191ahWprt5SKL7JqOFHnmbhTR7pPpvrA7CNWEvYVU2/cVymeMt
/eR5EsWxmZZhlD1UxDuq9xKyc1bTB0uUkcznv1EQRfGwgUwan2GC74ZzdeI3yDS9h/FwZR7WCkkd
yGEYUoLbRR5xTJdgoae3J4ttGxz7RZ690b/u8xGKfHggiEYbNFa9frRzqReG98d2g98YqgqfZzCc
jvXRer5unrsLtqaxjz3aho/tYE4mseAeDe2cT2L2QYUEG8czRLGKp2rIfBhswx5AjFBOp8R4XVbc
sRE+DHe1q0RgjVmEjIW37S0WxEY8nyBpk+sCkwe78GMfZjatNV3ZOUq8XzQqfQbHUre8+IS6AgTz
GRawHLUKHXArnsQDnpA9txshToT3NMpEmmeBXW7kOa9gFiBC9VUxzEy17ToXihrV+ueMfAEaFmoH
lmmk9gCQ2UphVqWvF0Vi2THuZD8sf+X5gc38ICVN+wDUNn5EYUoTKklaSpJBnKOgTnQLJkYIVm5r
R2CXkrg8HhdBBnU/j8ovi6APzhEdyBsn/tFryEnm2+wbDydhMpfiTehTNeZZJAUCm5Vf0BqH2Nm1
tMYR4gfEuEr0gtCzAtNML2B3yz7BeMTs1iiil2TVKFA+xsFZ77vW2e1E1p3aGlG/GaxFa4Amrxar
n28BRWajCOq7ILr8T+dKgF2C1+g7ABLQQFxfq47XgvQyeAKS2Uy1zbqEPIchH/etYYk8wKj0QdTe
IqyhWwJheAyIZcuKehIvUSH4XL7Fh8mjYQSWZ5X7ohUzUmKoHEK4Tu/TqANmHVra/m7qD47hS1O+
Hv04LIOSVJLtLN/C0SSIg76HpUF+i6DM+TkGU4/01rTHV9w5rrjpoXtaQ/f4E63YFKSpQsYxjFgO
tduMXay78Hm5/7Vm5qc6DNxAjTkW/Bv5ksr0GtPvjYb1uu10nSrvYGcipK6S9hZTxAhoy9HPEIOY
Pk3XLEs/K/RyA9UFWSHe57EgHcq0j4dmxZ6fWo87WSbJVWqSmyR+zQjz8OyAJcAj7ykK/g5qRP+I
eQTTTVEttnBFoYCBoDdKZTtwkGyKk5SY+/EVAq2sPsNLw9cOjMekjmJceW2coq/QehGjK+rUWaiL
CNpYHVH+kujrFDEyI605HEBYaAsxJJPMlWWKmyWfv0DK1TMF+gasjz/UHZ9fGZHtnVSIJeghgOLw
yt1/wyZxIwoFqFhpm+9HnFk8XrOc+UfvI2QF6YOe7lXf3TwjMn9KpODllaICDxXjukXPhR4qlXyx
Yile+MtW27KfmEKJjuUTneQP9kqBT358dpkpf2d4x+xy66UrhGLzz9bLj+Fp/rf6hXKQnpDXShNs
q0LJKuWxEEpJpkI4hJqXQOMPYRCdNtzhjMmFj4oT9wocWWHfGglK23Wj2cbv5tGy5+s4VNI5g85f
tu3QH3y4ZpsToKmyn+ni6kPNwfpAqO7rcvUf7kqAohBFohwdXMIL4gfzdvsfj5t5tGBV66B5BMdi
gs48WrAJAT6Ad9jSvag9JSGa/pv+1ZMAaaJdwOkcx1Ewn/4rAz9aYtEp/Bs0W/UH0XDWoTN5qq8A
DQPaGg0GzVstYEIyl9Ea90iSQYtoc8eV9IBmeknSrjanSRJLLKpL9EYNMIEE3kZwntMeH9v5vrj1
S5QlsARKXP3QwjM5zc+wRlfV1ArkMLtSKkScxBy3dPKeUdI9UlLPx0cq76XYNISnjBgapGxfwA5B
6PRTJXZSHNhTq6f4zQvaeg0tLEzFe1cq3LhV2EDsy81UgNPB7rT8QzXp2A6unbTX/Be82YecA19e
1xEpYMCL/83TfNN4hcL0Xftsgg+jVjpkMg5TYjjq5/iZuXTd5xAS1QwbSuQNKnCsyZr8rlWpDTvB
scAorJRSY4KXkhDdS1oAd6nG+xdOD0Mhm4UIYc8OTZoDv3tNW1X8vn/jaDDvXXVXsd1UKZa9B4sZ
/zBOlvh7gyT+k0QNTahFBPhrtU+GVnLVFuQkXD3i+BmnTtAFTI/JfrycgptCm1SSC0jn8gq0LP5K
X8SGtKEaV2nTAsS1hvUptfJ99CipBgNjjF9KkHPQH8tAf6Aniqk/1f7V6yEYD1xOd+qWChfcwMnk
NYsJ4V95BhedeylgS/XTMpnMhPfBT/vf+8gKMA+AU6ZdIT1+qVECt6L6QlR2oTzxlRwixvZgMvoc
vQlNke2jcxVKUM0hb8NMulOMdJxDeFeJEfcqBFCJ+Rl6DJBnY88QF1Q5nm3aha2keUDBYJtAAb0l
QW8AppOS9FA9wf+YgCEPiF+FXHlKqajr8XpcZYCI9kzp5A+O+nu5sRliM6FekTkNC6jmHeLCyk1R
JxvFd5i23OrAtFHcmAmGPbV43EExeUqKH7Xy4mNbu/XWRHBJJtmOkcz7rZXQtUGAY1h+v77ewz/i
IfrEL80nXPe/GwaDJ/oX5A+142uZvfpa6u2mT4jubujS3cfVJLP4fkcZ4hJWB5vXM1T5/E+tMMp1
/57vw3vj2rp/137Zs4stccGoNLrRoDYuD9bjvy33UVRltnVMbgDv6s7KQs12dC0XOgjLzBtjmCFb
g4p4MT61PyGIdAHvaPugYIa0xw4icbH1Oy2+f/QPzH6kOsNE0AKPr4jKQw4iRbb5RW18F54YhVyk
uPwSovM0o0bfPs12Ce2NvSO0yrcK2721Swrdauf9Eu5JeSsd5PaWIBa7LBKLxbI6e3Q7Nz7Z1V7e
9+Ty9kkBZrJr/Z5qvwkMuGj/7/CPS3mmzEQoZjvGZ+80QawKnYiv9kvTc3lHSeODlS830KP4Q6yk
eqyXCL5vcClLz7lqbZdnmrcTs/n/B0KUf43dMcgwZOSpm2cyDY0TG5qhFkoqgPsjoUBAQ9cVUwVo
ze/ctrTdlSiUbYndt93MaBNnRsyCK9XyeMn274ixH4ND68x8HGCDqEiD+BZ10wt9AVSFCke6SWhh
n7PbGFe8H2/ITwLKbXsIv8f6AdNWGq9hKuv/UBkAiGDQS6Z5G35HNHn1zvvg7/1Ib3S8G184GN0j
PC4sL4HDODd/IiEa78b0oK5e0PUgEc0zQHM7PDJ7gkZYWkCOzSJBYmnMoDOqZ7vaoWL3No1J1e59
eA624xJrhsvPPys1mn/77r+8owPwuls9dT6GcxqxO/cxqca6joDvz+QvqbTOw93zB019NHvG16gY
PD2fmtVmJfkEp31CP8mkf4p6zdnJCsfgBTg/V6MqOkyHWvxEK3ZGD9I/fKp7m0IDORGn2RKGseUj
Hd3i7bpGMjaMuD9VE1nHHLafeTHBaoKmOe4P9Az6FLqcfDdNr8VZci2OU73UfK3MD3EmKY3ut/qV
U2uPCQKcqFeW65sDUS64MrnRX209+5wzEXBxRWKFUgZDAU5cCwggT6O8yr8fx5//VGW6ox9Lo/zk
pa8EwpvIFYkAJgJNThSp/rooaqIavqJfnD4U9H4Jh1EwaVc6N1jhw68lcgS4UDJOBBYKvR0h+LGW
eUVE5zTnNNOilltVf2qbONc7NUvDtJ1424NmhXtcnmbFv9qeSATiynQDPjD4FiE/tJ/i0rAYZBlt
cAmYDYT2SB2iOGP7IEq328oiqqdcpLKJStpH7V8lPDc5/cG+3W4DJ3UWMXUbO1EsyES9+dQBx/Je
iv2UagItvD3FXS1Itt9E9JD5I6MuonPWnhKbVANGAypTuE9PGotRGtzq7SCA/cEF8K0N/YqXao0c
HAARlAlzfQNtNoW/8u/5nHGLMjaMjGGkn6CWwCf5I/Cx1ZZTNf+mJqCCGeJpEBUu0bSS5AcqqenQ
Csj3KVdmiddE+gPBuOmR3/iNlFM7h7v6ticfZXBCJu2jNlhD575ER/74hPebMoNiDoNEnhp0t4h4
nYid1uANEnVWTnWQhcT6sPwjpepolo4r3XIsN4gLV1ac/gHM6z8v+Tb0oWwap+amUeoW40xnQ+c4
TclQ7Sw92Cfey0A5+6s5uVkOnLwVPwpiKV9i/Ii6MFZHzWo5qp/9Pc254vqCWA7fQLWwdeyf1NUN
ds+qB+z6/nuDtBSduyxKdfSy+OqsX3fxS/LVKfY+cZe9HUdWDEsNNkpcSx89Y4tS3W46jcTY5ZwL
8IFB1/OgFtbULCSJkHnqgFaIjXHH25CjPZ8ewkt0Yp0dOXIB+tvElFPqhzZSlayK93hEsRdPAXdw
2qQ5hJ2R9MZLaoCEgAi7+E5P7f1CzWU6HgHCv7jtM5meGsZgawTo32NBfTvJbYKiRELMThCTtKeZ
juKDp6Z65+VxKTy3TbmUJ6zw+ifcKvfyC6eGLiwCHzUzL4qXIsWilIElP8ahbJGeK6OQt4uZKIoF
y1JVuSJbYrlvP1UZr4iejdmCnd5X+nzL/Okcrl+V+/NsuUGe5HmVOXJlrUIMPOrZQ3ePs/nX+uCC
IaBbk2Mpx9kETTnqQVQw2gXS1o/mL3IHzOaJX1pqrjDjyEzUA+PG/g5w3N9UutzpNzD5fKOyQIU4
vg3cdaaZBEBgZLfXO6JhVD6Dw+sX6oNMZ0HjZT1cDx1huuOVK7P93ETXgA7dONOr0NHshdIm27q1
TqgQ+s9Py7OEmjbiBtvZrfHTOoS7zssEOQHa7A9oPHrDIr63hick27gNTlzVd4CZyTEj1TOW67X9
4w89yIh6DT7nV8g36ERe+xk6mm+De6+wwJTxli+vAMeLGx9WCdWV/EGRoAJ372dp7vzTJKZ9/4b4
984+QrOgS/dJUEUictOpMvtMyJlZMUS3Eks50dXeF3dWahQad+awfqcKBaXWF7JIlsC0PD73XHQq
MfG1QoFO8UEGNXeO+NP8HhXDfTcVS9zWduMKMiod1fvopUb6IRcoL3enJvYQB/SYPEYHWS783pBb
0o0f7f6B8HFmOCYgpsB6BSV0r5wrPvHdsTMcAnbDBnBSfcEmrQlDABWYX3Ct2NvYwQ+CAUsU9DS3
80kpxIDLyWPireRY/vxvDZ0OSkQEv5Q0oH6d5MGOttEmzJJ2bsI1lDypg5UuhANyg+AfDL9dfd/O
9VP9ySCDD/lYqntR7sNw+4kwRZwWjeGuQZDYrISFLmKfzT0X8PKK8kN4RVJC25uJ4CdimB9I7x8V
8t9U7QA+TZxt5HrZxnF+XGXaW2QGjuwVa+WXYN1VXCGPssJ19VPEVhw5Pb4dMrB9jaaH1jJItp1f
bntSFj7DUjvHvLzGBb9+CNZEuVKJ9gEZDjBJUEK97CkctaBn4kOs9n4EICaAKWZHviILxZQIY7Cp
vZRh82XGMnswDfUN6qBPcEI3yWPfnZu5PqJU3W+EbLoIm7Ia5Q4rzVJbMP4hbOaL8+YqlVlMDTfl
7T3FHnSZMIpXIjmdnAdVN5eZo9uH7axSp9hSfA0WSGA2LEVYqSjy8zcKwA40gm13DkvJdAqrko/A
L+FC59S4CbVquu8SXOinlKa0iRVMp1m/seuwSVqVRDNMevf4bEZqYs+OnfM7k5PYgG73VDIK2wY8
fAZSj8eNGNZUrQGJMc5B5TgQ0AA0A7YtxdoWCypl4MY4czuv8IRCWZVuNcB3/TUfu25T4yL/V0yv
jiGI8zMurWsDGDb7N5iyOO25RR8OAVEqqDblX9qp76nE7gMLgKAPdg3jnj4OKiJM2eKHQAlTwg0O
CkXpB7+qPMw5Q3ALEkW9DQlvcontCf8kpMg0JlrND2935Pfvs/vsutyMmO7Iz/dBhF4ii2AM1aT7
swI7M/unOg+9BYz9zdAWQXzzwlgwOIiIe9uCjMx383tmAupAJVvpyyTygBjCv/wcb9sAjc0ymA6O
ILAHPR9W2cxfEQi3vZjjbFHVli6cLdUzZHoUpCZ1PTein3T0oKkvakHwjrZone3Q80D2EMuxD7PM
EkfsmYFxemI5SUiDW2xvDL2BVB8cF+F6jRkx11tYJaFk66Rq90Firp9hiqT+ADmc2nEsRCVupZvn
KeN9bTSzZpxC8IQEJtf/KzhJXQKcZ0KVGD//8El8j2fjDlnCgpLZgK6EZAEfsYU1DasGFLeqYdWS
WqZwDJhf2TqT4rJNLOGtVmhVGqjj7buKyJRaVAqPsZpkR+y01RWKGD8Nhj+Hv/1jlEUrDTGU8Ot5
t4PCcGdIl2oxfwvRYPE4r+yUnLhBVvMRz1yBFMzxRpton7BPQBEA7hFCTwvzPEXRamvORjXe3ZWV
EWNOSydEGUtuYS51iJU1OOOKLAORzVEUM5zgKPFPembQ2aSCltZdXGIpIGWeHKQjgQSTCMYEp8Cj
j/JELM1NumI6B9Rzx1/P6igVKMCtqX3eGTzqAmZDC+h+/C8SwwWGsHmecRuxigcr8aEaxb9hLZxJ
iuz81qH8pqcF5A2HAu3ICm8sD4t6GDUgb4Q6KzeKyj6z92ROrJEfaFChp64PZhbWX+kGa6TLQu+N
yVm1Ds0InQEk3SRlITyTcF1Lx836YVTS0EhFr9bF8OyC11BXGXpgbN+hC7uvY+N/n/F+Sr7z854Z
HaY/76XBdb7HSGBGtRVlFmSxWH5ZXAcRpalUKJcOadE5RgcFzKc6o1q8OoDnScdd9VcUpzwGCBYm
68GOGd/oo3Hb6ZZN4VbYVZSMaPHCOmw/GijUL3LL3Yi89oSAAN1V68E4Yl32JCRJL5FKxUk04jUC
fyLf9TQJ2O7bSlSji02O3lWRPReX0F52KPy/f806bEY6GQcay38BnJe7Oc5e433vGxYXg5LS2cF2
lok2jSIOSJz3h20ZEf+Tm7WFdCW4wyUjZp3PLdhh6ulWiAt84GGW+UcmWIzNJ7SzI+iQlfaJntlO
cfLSHgXNYNre4R52yLQwgIKI9jD9oOG11maKe/vc/iOBOXJIou/a5m2XfKYJzPsNDyk90BJDnuFI
57g4LUUgqICeNPcV5uXGcXogB2eAWB6JU5qnn8GYNrXR+4CczZmMuio8253zjwjue4Xnau6JRksR
2g0D+BC3TnRx2qYCq3rjSCyXipzARAr/Gj8DpvoM74igoY3CWAlkVi70a78E6KphHrE/aH998KzR
VoMGckDwYp/O1KO57aPRp/JFeY2G0iZKMSypfmiXlOMfWjzsGNpGpXuwJxCYffR2A0g8yUcmOEX3
yaTLru8SM0gftX5Cby1cRkntICfbN3xThRwSFbqP5PPFSR2VPryJQrFeEeLJ1JnbU3jeNnLdMipc
tcq49A9lu2VueIYQgzRhZXwUcL8itzrM9s80GuG8u0/D6hlkwPKiNbt14xdBLnApR+HqZPZAJRgu
ANaFw2CAp0BpYAJOcHIzXn4oWdg78OD/i4aVar/vIpybrn3C3++bbnXQbbVAdvHXFRqwN4OPIw0d
1KPamZjMbENb/Lm+HtFCdqjflrSgjG7LDEEnP/A14S/tryTzrPYXzdsRUWWSrV0X6/k++ggKzck6
xaUtNlWTn9VnrRNC5hbWFoEtpMUCe+7uQK+rN4oQb5UAmY0gbQh4uBKmllKIx/faraBewjHMDdAR
3vAXS7CMG4kEbXSscLBW0qtp5gu/2wQClCm7CEJpXTT/VnZ0BNZyYtU5VOo4tt9WWjCDhlUfm3Fj
Ov0V35NeIzSp5+fa7E3P3b+EIKaHOC3uFWp/z1ZCq7jwIRwEbB0wMEXChluMFnqqB4xHoyI4e5QI
JDcVEE629Vei+vO1zkrAb2rL6hZ63sdA0pYvrmkN0o5fCMyMVracRhmEibShDTm0tXGm2XAxokc0
0RGYEwxS16kF3bBPMwcwcx9d2yHdF0+wQlE8tKDCaRj+1mjTSBZJHA3j1YqleKO5lyIqTSo2juBx
5OAamwrZQMVbJPTGg/1Qtnb1xtJjsXXAA3IdsOY4N5L+MyxbvZLshQe1Fs8PF2rB/AX6VESPhAjA
ExvVF9E/3QnBpDZ0zAxUHg7FVepblt8YPMF0aD5AGVfdoh5wiSbfAg8lpWLRw7tx7W9D/k3MhAk3
4ugtl1IQGVnaIuTQKZ+4hqXBCs0tcBz+S9sCZqAb06QNIox3sWfC/UjvYrMAqVA3totiev/hXWKc
gyh+Y18xGIZiH5IJ3fAV+hV1jdbkmrRCtQYczW2th9WHck3zbX02q6C2YVF2T0oyobhq6YbWd2qU
DKTDkPh8c+Erpdm0OU9tiOv0J74zGQ9558AWhsuUod9w4Xykaq84mL7yrxpaZmu80aS6I1y5AJZS
XB9+z+hZ5SoZi84BkocgVy/1vXsaZWiKR88YmFNCjRU195W3TRc2N0z1jt/wjW1D4Rbe+sQGRKep
73zzWPXpkueUJICbtGRTKKOgbz10jYulfx5eERFmuQaoR0WR6p3lP4FbLt73Bg4N+SNqkYCzP7Un
pnrgzvawg8zzSqHZfZuuTxAg+DhDk9xUMyGZ4x2B3QDjQAMZ6wrCIxWcfQBkApdiAQ0HHrrxlhdD
m0Xofz2UPcg9bdxPk95FPRjNAahVTOqjV8QMXkkP8U/NAdMR0pLqv8EAPJNLq7X//dXIBd//DbjA
p1q+4dx0uqCABU1HaQzBnfnGQjvzP5T+rghFTLMN8jF7Sbw641wQ76l1X7ejbNpKi0AN5tZyDz8H
qNN3KadIaBJFxPnsy7jWaMz60kY+Hm1PYzTlCfh9G/f0BtqCuNCm3mOXm7xR4CISeIGIxHJsZTHQ
+NFBSUAzY00TlSnQPKQCWxHf/+KwCJwtF3euypEKhCBn8boIGJcLEH4Dju1xnk6EvAAREsN7SY9g
g+4vmujaA0p4KYAHXBmQyOHCSTsRW2ORLE+LIhiV3AED/lqZ5pR2SLpD2mkKatpLIEVhm3BO1HYz
1uKkUVCbyd/tprnsNG1xNMzhCIpxGQGeAaB+gLeygEogibVMBwSYz/XT/XyfnE16+VrrhUpkqhyC
MChf1qX1EpnJB2Szp0a/MSTYrLCPiH9qSWq5G7XcAHbADPKGx0MSxIq/G9IgR8+r6g2eKEe/RC9N
y+EQ1Tr1OhC428K7Fw4WYZJEZYxls5wcrg2jTcT4rj0G2oDaFGswrc7wsUTMvoP1dBMju0mKTpQ3
FTJ11A84CeZUECAl6NCCIDkJ7WeSAL+0b24qtr/Yb5r/sYf2CDaQX0Ao39BN4WFToFGYSXjlwlSQ
6b69Xto9ineotZMoiWtRY/XSKTBQDGekcJp0LnpZbB2AczwZc5Ye9U7W6hIgWLVwS9ZzhGA/CSE+
WQQ2XDItueYw/8fEKPrwM1SzoVNhR1JB49aGtkPzSfrlmaqm7pusQxyAmkqq4CKwbiccJIBx6Yu/
wSpi0iIEAay9VoR+CNkBcKIw6XTkmEyYfEr5WrMaapzTHumlP2oWfBOe1IyoHtbQ+Y3pUvCCe0sc
j4EF+my4DjRxH9H/afLZs03iwe4Gp8MN/VJ8R6NyH96SL4RjkdibXEZj1wKYJlvHW5qKPh6F1Ey1
CpeOx3JE9AVNCRM9ddulmUkcfXz5N1mh5RnOyR9i6QhojyOfHKvK3x9tGuOYj2WqTjq7BPfod+Bu
+B/+Ql3LEdN+5Vh7lwMBOQ6tqRs5VovYECJaSqODfOZzIDwOTYcsQREVEDWzpD1L6H7pp0msfJRf
o3RV0g8y6eU1Mjup++mnA0qw9MQF9+V/LCz/7q9afOfGyXl9G4YK1oW1kUSE5/VBIcErc3sdQEHk
gKkzTJAKX06M5RHaKvQhSnJpoyCBsBg1SkQF6YzkFtgFw7dL883m0gsz0Er98lCl6ox1WXbbelLu
mrWDTMiBbv8219D2K4EChcjUkd1T3edzULgfPpSCqTqS/+fJ5SA/o/lAI5Vaa1WJhsRPw8deApOZ
wC0bcD88NFtzzxMxhQc9yPIw1QrW3fX3KfsIH3Qif4r7ZmsRn6cJpytlK9QT40WFulx3X9N9Mao9
fOMcuDYeQKl13DdWPBL4/fcJikY5aYrLiHlWPgLum1RgpLP391hZVEFcC3IUVvINLWdOkM9vSOTF
skcujqfJwXJ6TEdkcI54BaCHN+AB1bkGroisAp4e/xbXSbsruPczXRLeHQeBO338yR1pa4TrMObD
6RXgo9Eq91mwOqy+8ic+OCMVCeqIaqSDxxEu53r+n+nJFbiIQ8oBEqL/+1jwP37fQN89UuX9jDHQ
iGwzzkoizJYXpZCmiF6ZP6LOaWjEP0jfgeLxM2rKcc+84F0Tz6RvyLchcLlV3HZsFqIhvs+bu6QH
/ss2wB7xwejbVfqltLcg3bR8i18hRwMiJMQZwqHnVn5nPjWjtj0f6o25pEAPSzAonvupIfWUqhtR
t3vEU8yyPrYSTyddO8wg/BYZzwqDGIIZn301ndJ8DGV6KhgG0W5QGuUgMNsZu4WPlMomwtUs1z/Q
MsbtFZiOsZ8/JUwgTF8u0SdKTxlv6JK4aOni1VdioOfoOjhD/3z8qMp+65Q0ipAoa4sH5WaFQVnt
+ibleNZpbuCfCg9QwRTvmHunyH1vDmHGEFKi1Wvnqp0GVOMZwt5X6kbiFvFJuVGGW1Ims7pFufpT
K8f4EOeHO5O82FiPzYwOOO0f6v3ftpDJA/NLXoQdsE4ELzf+YCzseYvfMNeSw2N3MExAU6qf4AwV
J4LME/mWJwawPMajG7M/3xilUm5I/FyPP1+zUREVNQP6P3py5Uwqq5djRIvjzfexYRVkwuAQv/Ry
N7I1X67A/jrBIlMPzjZlQgaYjC8939jbcij7nRuDgDL4mhaqUCj/otu82Kj0Mol8zAc18UzAIq/B
CH9YpO/0l0idnubGnunt5aQCtMi8F8e/pQtAFLKOnxLiESa7RJlJvmfznb/j04O0w6N/WlyHsB3b
f/3q6737pcDxZlakBb7MA1yVeaIlhobCv4Stl+3vlrARCrxwbB93fg+kYc+z5ok3ikgqy/F8GfuI
Dwz/eGBoaouCgDjrV9unQ91FORRdJVqTG9o/hTsED32K7sGOoRIwQeY/4cuAQUfkdnkSPjBD1OLF
tO3VXLevcBW23UojOWPB0m4xbIpWVAL9J/FvDtp8fnqn2oZ/5R+pvGZ7JzrrLE9Lj9cXSRZXFB5X
OWZfQt/5xaeIMfhPubvjnD4CCOxkosDatf07YywIXnK70F47WvonIR91ZqEDfz842NA9WRFmwMlX
J4WU/og+EB1F9qZpoBj7WlfVlNPC2h7hUObjO602TPFhqI2SkPIBYTEG6KJ+oWpQre9m2rRM3SrC
L8cc7uPXjExsGxfZTEA35FNZfgF6Nw/Wz+L3t5Bf4E9hS8tdhpjiIjVIBlpDH9Qx9GN81me25Kb7
F90bcNaFYFTUu3IcC2RzBrzuWueYSNpdc92UNQIkDNU+A51hq5ATYoB5ZZ3ycdwdl3YRt5tnl5DW
YbOw+GimItoL990Z2ZQ1Uo+yx+kxUIVFFajDC6WB2JnnbQALY4EsZPHRwiVx/6QgRhsYROn42dDm
xl51polkmNn0qUnh35mancLki4EkabDXenm+zyCrM+HgXsssbTpUwbWETzsRfJXqNgHgJ/VkzF1E
h1kvC2PlRNzpumFfuZMTTfUnbPwvhSZlpEqatJiGEqfvsSWxa6Ug2/tqZulQUMyhytMyivll9lA5
RKsMlYTCGKSGeR9lBJLv61q+f1nXfF0z+tuWsggYyNAKplHwO3Ll830eCdBYMcz2+l/ogtyYUlkc
5oEPeFKzX94kA9txze5iijMyv4fBB9rrW/pIyowhcYgKA27ogB5XZwgXWl8uRr+URsFGcCp0vPyd
CDf3zSPDPS7xV7+IOvwlPg+LnXMtZoqcxTZQbvotLuCW/WI3BweYrmEA812vIpjEuQBUxYMwuQQ6
b56iPhnIZJep53A3ByDqOpWVTZBhUlOXZojOfXA+h0fUmEQ/r7n6hoATwfVD62XM1O3xvbma/cD8
29e/RlfUpxWifWqgdKb36JSicLVOAA9A9X+x7P2f1R5SRva9fAg/QZPrT8NrNvxCgx/mWXCc/nxi
dKvFWuW7eZhnGpUmM8byCBB0ztFfMNkMXlKNF5RhEFSC5Xim12Xdf6ntmptBtf8SMqrgs3GdVGD6
MhPg/1g6syVVsSwMPxERIKB4yywOOE83hkOKisog89P3t091VHSfqjyZpsJm77X+9Q9AbDq+pRtM
xP9h3hhsRliRwxz38j8ywlYi/Kr2NR+3qCVUXCbSveVNRAko83Z3Yrb+xZcdox+cgoYHfjlylumm
AYAod+lG5pKMepf3pvcxA23PeWZ9vd/l5Rj8Zn3+CnCwAlOdpIt2nHvVRrjY/IHBYiujun0w6ktW
mPX4M+aP9x9pEjV/pm49fkAnxScoDr/HCqZxOInxQGi2jSpyx3oy7nuN84gWTRf29n3zMetfE079
9S/ykiG962mmkfJ0WumdZOZ0doRnarc3XMLkYXbSvDwZjgxrFAkwXE+cYklow3tAKwLj+uiOX3mk
CC+P5nsv+LLVtaba4qGvXX9SUIgYMhFsli08vmv3UXECL1RzqCwkOBpnYApUifBWWyvOppAzX7H/
LSYNrKmI0nH0pepOwmxiZg+b15AefVPO/aK2c4DgfNQ3PKUNZZgBjKqYlOvXF0Wo7mQoyyddNx1O
P7RwOrCuhrUanmfbXHeTh3i3OCKoCyoLKA7dXIH+FrnyWJmms1PYY6Rd21Lr95QducqjyLAE+U7O
3P7Aik7O822qVyj7tDkJI2GMImHJJIsHc21xmXx+HtFDaxXve3rXkaNfm+VTPAvGwPkkkxSd4cfs
1VZdHgjUogkTrtVvY/013JIwOmwZMa2c1rVV7IjJTmVBic1qC1SbnQvQx0v+vlw1rOkWRJYkGxKS
xnEtPEDRRUBYvktY9nvNcm6sI3I4XrPlw+63e1QslUFhNL+KQ6YZmNcEkWlpNgtlxj7TYlkHS5po
tx66awUsC6Ou2sxp52gs+UCiYr2Mqs6OKM9kc5h5WjVi+pGP3xQfHB5PylIusnzFo8XSOzPlk8CY
3cULKKb57vsM2zm+v4rzki0rOijnvOc1mAJQZsyxF7WGgcjDw1dzw6tGL6/DxEXa/Ojdok0f0gUb
of/XZ5y1frfOgwzxdPWjSLZBaiCiQrIlqMoJhltszmQ/zhda2C0rmI6yx16hO2xODPeqMf7hjEk5
khUMTQdqkNzORKp0AzvlPovCSw7V6XCIRPY3+cy1j2tIdkmeVvi27PLr92c3Y2Ba+FTVO+udWIt6
V17acaSP3sH3N1c2iTzRdbv4K7VRQiKBYbZ+rpktJNaG/Bw79xrUWxrVNCM1pwdIEr4ZlkzfzWjV
mn56VHuu0ga9ys1jr6zdKLLjL2qGTQKvMKgnv9yWFmdo4T0znVlfigPD6ozVKbI/8KUohznqMNil
AOibRs92Et1JTmH7mgyxBSitHkcpvJd8nzo1Vhq76vJgnIzdIcag8ioaoUc+P6/lZOB9SovlIh/k
W1RaJOnNa5h7+8cSS5BA3OmvLXOb/oSuG5GEWyNBTlk0oNsyjRvNGQZs0F/pLE43g9lzvIZr7L6D
U+rEzBIxkCkW5zpkVAaeVKBuOrH5snuYM8fk7auQq8N3oO2etlSbMdoszezQUF7SEq+9hksGkn9/
/8xXvqV36I7VZ1Wo6xckm0A5f1mH4y/0jyCb5+emP45G655zzM6vHnLv9XA2JG3pu8Pc6OU3CDZ+
zG8naSJ6hZJBEYGXPbu3j/tXuXUfs1JEnc7YbbIXhnvk7rAt9a9pMekUL27Gg+z6y6ZtPkpO035v
8u2PjVAbXKCbV8VSviofJ/oQ3q1aBpk2w5lc0QUUgfYN+a3seT/92j8Fvx/g4XDVG4ZVMv9yxPdM
fpA2RVno3kOa6wvtbWUTscV8vPyevnY6kOUnW7QFkbWKp6fX78COYLUjQ7nKQ5GbckQ5A9n123Lx
KlP5DRi5urViv5h1qt1UQRWkLIwM2VRrnN8E4VjqolB5lp+bn3bthjv9k7ra6ouidTh9yQcVHmd6
TX9C1RVp1+H3adOE4FL+XcsgfvU85gMyft7Iox8k2pMll05L+/FmTEUT/lwkkBhG3dJYIxUCP5vR
RcKsIWz3Au96N4ASRRzZXJv/GAhjPkpgi+jo/9iwqLREj9mgyRRRCQJlEQr8/KDaIkBP9ylygD9H
oyUAONbCeCUGnKCC7rUCFl5t4IhxyKsOgxOvhwoiwOWNYQ7Giv8NuFcoVoK3I0zgAjQ0KPB9McMU
GWkcN1vGdsK+Vqg8hOYImSB9q+HYSLBWC4x3cUZOcQziUDcxFp8xXohcG3cyhiUHwTYTY7vV3QdG
344XDPFbhtCQphzB+hUePLD+V8JEUOh18DUSEwu3wMRSJJuIN8hnEOodQVo7iWmi+HVCxqHtaXIn
Q6RL4pQX3ein+n/nyuGrBt2dhwpXH76ab18MfQFFncdSplk2OHbN/v7HJf46DUjE2xRBUzLP3vbt
z6pZeSuWKUjVtkTa8rQ+2LxvO8Ufwkp5uTr8JpKLhm5X+xQpLxqK2KZiaM3XIrWazIxg6fetdBMB
w7NCKRFp07iDESexqeuWTMn58n4KtlDshhr3AgiLF720IB1ThWd+RwGD/8ak4OHJrLQyX7rzYUoI
5xUDxTCdvAlC5O/Im5nqDzNp+Z12fj3h+MLPpUMzosdBt44MOjcHsVvKHl8huAmRJWqc1wgJRd8r
7+GrMu3v0NP3mA2hKepPVIwSsNzh8/AE7rIvivNxCzNirAvab+QURFXunwxhIN+8zdKwGghHdxJu
TsVSiSdDffmYY2DTQSPOzXiZszFmZNYCJ027galqKO2qCxFKreRAbTKmJKTPH/S2h3inr08byhq7
PQ6f9MjPZcad2WNvwyZp3qRJMfDk8aZY9l3M1KkyWxpwjG/c4VqnKwBjV6zB08tK4Gj/pDjj1zQm
I+amrxM/oSt4jrhGGuSoD0OUO2IcM2M9TdgQiiNq1Wj1mH4br9/aCbWmj6mZDB2gEqQWg4FFjCxH
x6kHBgkGZZMfnx3zuwAE3vqc+7GveT1oFUh96otyeO+fzGPY1a7NFarHo/DUkoisx8/v6yaSCrwI
6J11wOMN8wo4oIBiRVAgploPJ2/NNNp/pEL2fQMXUJQJw7DPAwI/yHyumr5FuSxRSqqmcjg5DWcR
EVoIDQcWtwTpu3ZP5/Wy3OCfwsiewVz2sYtT0O3j2QkxrXVR3ZxTylX9nwbQRyHtSfsWf4UvG+A2
BXVwNafRfD21u7EZxn+YAt+qgSlBI9VMlxhiWJ2C40M5oM4bkCxWE7wslWdgJlAKGi8mhrf3hsOr
vpxUv5VNa/DyrEiwK0yc+ugfIIo4d2ily4c3eNpNatYMR/8Go8fLHmh2f9m9HFUaNQPnNR2OBvPb
j8oLPyQyj5BUCdpryR4Gz+fyiqxiqjN5HTek1/1ZJdFYNDU7v718MkceQ/RFQe1+qLhBDz24szD4
aqfafXk3LrMSAhEhiz3JxE4dCrY+QJcIPdVi+zdlxFOYbnW5UAsqif2F1WHlKR2nqzShtOlTMCC1
7ZkacqoPu0jFHYjsjELjZ9eoj967d8/73PLOUe56Sxgm5yyxwKFycnqnaZcgAkZsHBKFjND0d0V8
eutPho2Db4wh6vFongFpEXnxmHGSdl6rsBf3Su8F5R88+5putcyGZtEf9/E3t0qMOCCJZFavZ+M3
aFjRrfpBBg5a8xM+HDU2obzg7qlw3Xg4Wnb5EtjX03ZfBOkbtrYGaMjkJkUQjV8oMf0B1GaR/Net
q8kJ2qGrrCT3xCAosbWPqbX2C5LvQmPli+cDDrgUKm5FDMokh2CDpOa1boOUjESF5K2OJ2l2on1c
wssnN/znNRdlrffMDgeKq3GsUeE8Jv3NEGZNIXx3+9CQNZN7p+1af8zCHw8K+4TCe9qoQvHJ5XfY
hMdB33AD2kIDdNb9kHy1MBg/M9GGUiYf8yFD+kcB8tLfNiLadTJQrWRZw9yOM/xSq82qWtQjbaKN
tYo6CGtmjBmBmuGrDsyw8bEhBXNNkSkSkmtwtiWM768Dzg2yM1Aa6sq63KcIlhax5AG7PzPzrweg
gX042LfcgAH0GrNsTJllxLRhBfqPEurrT+LRcy3Qklr4T5IiHRQbbXJ+k3txwiOjpda3hl8WpQJ4
pQan0jpIizb31YUCmx3dmmWoIphFya2aOexvHqM3xnUJRodX7ZSdrjgpxx1KB4Ln5xkisZrc4GB4
hiZcuhxKdAQUBgOhLrHzm7w9eb/OzEePQ3MTnnty+OqbKacl9+va4JuJEqvw+o07POodGs5/dReQ
qwe+rAYy1E2PxUsgS96ReW81eFnL/kseeQFjYyDi96q/1yIvnX0RtUDaYfG9/SeHcjnR+xzws6bn
vRFE/Ba1ajfTevWgdOPZGlrfzkln+l+HFnJZnck8w+eNJ+6vn1E8NEfLEtK9iYzAjKtBRvfqtFRT
czjPVgraGcwkpNh/LRN7AIbzNR+JxUhJxgGSb09CHMVtavNnyJb/V95ey5R6Im+pHH7gvqP451P8
4v/Bvhdok9exmKobqgb6jdesN/DbU/D4emDcA5E5y0Oug1DqjoKxeDrlgGdhCpr8Rruw44ECPJEB
Y7xGq/OgC2dBI257BCq1JcmJcINs5fDY8OlW9aXC+Uwy35tPePsRIe/XIKBorBB0FXa2jZbNukNm
1Ft+vd6Xykk5PG1tx3ucRanJ+hHaWgfizguD1NrsRRwhdNpTPusqke3uZwbnQ37urN7+wQhYYgCA
H8JsprmvCM5OCZMHd0g6EbAN8iZtuovc5K+MxJzp9Tk9y0zy40lS4ltqnCg6WCaulMfmSTDAAS1w
aeK2sBf9Rpv69rGpTJ/4OT93KPQL9zSFRrjg8x+jONCOUe5m0PLcDLDyxTPklYndYf2gOAqsEjND
IJvAqUCwAMnA9DlNPhylg6AwnFfPXeCEyUcUcv9Xg2bjtLxhU/yyZEACcYxyvbmAJqAWINYfTD6X
Mp0vrJ5uffkyQzQl5jNTrWMX6Et20ANeIqziTxShWdiyODc6yNxqJe9iijm2ybtk++MbVA/oZRfB
IxGAPXyx/QDerng7Lwd1xuBvU7In/5WjE2RudgxYD6gazaIBLtPgnDYUuBneBa8jv2SJIE5cGqYF
Y17mnzxP1L8RZTxUTXfwx61Lp5FLPo/QdiGD8RDyClbJOBtLN4iYH3MB0Faaw+RY6FaHgemJjpFb
mNFnd613H863Px8fl81jRDkILkjsZow6H6wH647MZfM5sIilD35ZDWh4LxScPbUDCG4PxFvRj8w7
s9ZEYCUzVhKpvsDxzK3XYYV31FJ42RQ/SMrQBh9T2nThfpHexRAnh/56VFvrYVicclXQN2k9D6fw
e6bo5MS692zWqoSA3nqy+q6Kgda+GNA/z1qhSlfX3RZumTEWjYJ88evxXVivU2H3Z58d1vgv69u4
tfUkCBUvLurcDnyUMFEJRPu7pmpVgLUg59dkmSJT53eY0W5LSY5Gix7J+iT2TbotXlSt1lfnBKKK
X6yeYcOuL54A/O7ZdOIQE1YX6EV4rRvcY3gm4X3Vv2D0/ZoSmEtye2wj306t3i6GsCtYxKvX3xv/
UYnjFEYVBBXkMG/UCGZeWSjdLiPArXghrJhkyDVmsT5q9+8cmQKED75X83SROSkYzJUNZ5z/Q5Cc
IO2/ZZ3ZY6RqykMRnSyIUzWMYiTlkx/t1mSs9gXN5v7A5UOovnm1FapHtL04GZyHZrqe8uuHJIkK
kznBzDe811pBIrFXVOvYOpeuoE4d8W7hTSWKl04K+B3pjC5g3+ztODe3D89//cGKkk0qbtxennyj
UNPWs7CcqjsKLeoJG5mYAq8b+Zo+KtGl9qZbWhkKAu7Cdlhh7mPDbtqsMkq8O9b+zP82soEd/NPO
kXPVhbV5Oa9AZBaIx3JFzRVo45X/CFaPkpbUH0rsrOi0oEQRFIND0ASgj4VYbP89fJWTbtGWH7o7
cA9lkT+WXLDn0TDUkRt1/x4DKRwgzXIKSi7RW0re7HfLgHC6j83AU1CrUE4HUCiJBPxBK2BUTUi9
LPgK7roVCgCGeAU8b6GJTIVpwmgZefT7D2H8Hf3hQiK/4a39o639PQubp0Wa9SX4IgTKQbikExDn
/by3rg8/4YnUlhbd2+iRM2Op0ylsf5H1dT0ETWPXBUbFj2VOmokI2ooJ2YksnN89y8cfx3Hy7QxP
kADQXORY9ewZD9tVmVEpMbIxD/r9uZ6cYJVNdWYO8foDJvnjQQRkw/VjTSAEmFPG0Jw+nYIRZTwh
BQL+Z/d0qsrRB5N2DMWwM5wUGpPdgJb+fd+kSXRHKZAG9hCar3MuR8JdmTbVZp9jwxNPD40zZ/Hb
ahih4oxlGyiSa+iKCY+r6Wj7phccOGPPOUb3mLvcDCvxlWAXEWAzpNCSjtQX/743ARAUxOOeHVMj
3esyeHfO4XnAmSThYnTb4NxnaeBWL0R8FaOmZkJAwIXHFWxhA5DrcaSMcxjvxv4ACoa3ztuUrw2H
PQXAhLaRuuZjlyNa2msghiGrPseMo1CXzegnc2RTkjnuGa4hKPYUx/9EgXtib/eZqUxk51jfeVbi
mcpDgd5P7DoDeHxApySB3FNoXHMa0dRwHkHXcwtjAp5QQtZmM7MScq6f+81Zuss9M5urwsRk1V7y
vxOEN1+aS3OhpiacVnF0EULGQwhE/PR6s8QfEuG8pk8UGQuL04z+ufE2B2a0gEqcV8QAO68QvsyI
CRPUBLBPtJKQfhU9AKZKXo73Ab+3i9SBjrYM14wcGVMyWcsfbBa09unA6yPdIOEd9xweYqgSGgT0
D15mYgT8An6wnvgIWDhzXPN7n8w6UVlRrRBV38MHCoMHs+icB0gWPJOHV4+YqmFGU65nQtTocwm8
mzo/5chA7qvzkxJRBdCiLAyK2NQuGdx9CzCZLcGLYSR+CfEdU0atahG9oBOIQl0ZPe2KDswpaQYo
cOqh5/zmG5aEqKNoW1T4lWxHwluoNNHxfbf6wqPaba86rfWQKqa3J6uNH6bEn4rDpyBZ6hH8nm5m
yyO4MRUAHB9+NppDkTyogWqAVtrJuqiWB54CtUcLlyA/MOxZOV/1/GpRWLOHr9+FM3yEHwn3FOH8
HQZCa1OcUriN7o9jEhLGwHM7iyA5bFmDNABJPpXANc1BcTHY8T1MeeCvgENU5iGTpsIXPjVsHA+q
5eq7WGk/dlKAJe/V51VrEdYS3mvWw+02PkWhWjpbhJ3D9a013OSiiyv9YjqtCfH+trvtWwoLQYBl
Qc7FcwiS8Rwj9ikhfooV3Ke1+Y4wASDf11kYVh8lqtkIWEAIc1cA3jF9PpEKIu4O8gg5pU5PXhYR
gtWWA2+vf4IKgzKLdoBKPV10GzV2gp7E1vMwP6t7eekvT068a+bAXfq4cuXgsx1iplGzKdJHNofG
OwvcsthStAximDANbgzmEw8qlI7fC/PaREzZxfIs/zhfQSUiq+bAx8JDkCPRtJh1bdL0opMjzLaA
RfEMPvRQ69OorrixFaxv4dIWw4lMIpQ5xr38OsekM6evvWp3+M1OUEBPIvwxe44riJYJTE5B/dYT
h1kMGZ4oByjO1jmqBSZitoawR7e8r7+r95M3Z+niMWMnM8wHKgB3poErZLanw1ERZlvwNV1BLnkd
4Fquf94a0pV4NM2+5ElEBgvqFRQC8iwoqQcwxGsPBnNb42TSr4NGzI+x3/iYI4UTa10IRDmLAoZq
JIpe5Xl/gmMqkYGAv+HLduuNIPU9F8yw198V+V6d+TlSGuD4YX4r+Lj1Ni2DI6TP0Tqbcqi7xQQs
sLKxA6Ck+Dp1Ryy6+uC/yyfSckHUNgCi9tldEJvj2TFsZ8gNeMeAYH3IhUECNMENUe3wmEHWF7jV
GPeDi7pLV+/VGwQxXfEuCLUQ7MpOgj6GcHjFYRuPhoAM89pRW3do5vieYZ2N48Ab9bWApRAULimv
ygUYBCLgnp3+7CGDwb551EWpNBy7SWRd8EimEuEz2oBYZjhC2gQoZE7/hRkKOrFwSWV9CjmfvOEO
QBY02A6hDFj1htWEuxPvBs0m0xJe9p8vtSB+wDP9Wzbj5UWsL8XkO9dC18pH+bcU37a7ZFr4B40Q
7es/RhC4lpWGrLXjh2xl5cJUSQSUYyrvfRYpGQN9ZPKqDDeoIsbW/EKYKvizugktKP4xTAqtBOMB
9JL1JzjdqSWfDiY2GKb4coezPkunfcH5MGrLHbkN09y3m3L3w9+fnFh1Y2riugp6ks8weppeBJdP
MDWxvhkPTW7skVnSe8WOtxQr821XrA5g2+rWoamVcQCxCmSVCAmEtEBd63aO+YFwa5CD5/n9cB66
Q7V1fBxkduccbpNxZrjyWwJTVrz7U2MnS4lBUOWdMJ8pnFDl+XpdJSBJ2QaIhB8JV5eakgYE9OLN
1ymyrRTuhFmAAQHc8W4uYt1AvbCzFwdZwkgd6iiMUJqWZkmiCluECnDas5669aeNtAM0olDEkNR/
l9f1khwFb5sc99piRI2xDs7FkOcERS5o8Bqs/no7zsHphsnB7F+U6vyzB4kZOE3p8iYkHt9KTLDF
kDih7x6/Lsvob5iPqRUHJwtaNoCq8LQvSQNgiMDRx63HKxXyBu2d1WNwIKSCfHmUBRe8TSM/jkwu
kl1LzlHa5yNg6HToDakzNOKr+G3mAI9d9BuIroJLD4rMplzgUnKQzDALeuwtDq3NPOHOeIJrf2Qv
O9M50Igc1+HnKLhkMo//P9VwJAi5mHhJKIaAq4Vi+5ew0hqw1BXzVFqVAdYYfBauNrxe+/P3w540
HqI3WkKnmT8jR17Bobwhy6UKh58Imyu3J9G82Drt5GUOt/gYSIl1ujzflgrt0U7c+gn21oM1xZJe
GK48iec415nplvH6dGKeVxwkQwE+0gKjJkSsSTO9mH1uypv4R8Nf/fDk7Fv9S2wHJ4NxVryn/weM
pHD9ehXpXhzdcd/7l7/0dOOQgWkEZmCBCyHl8+gM7Hi/GVDxaQzC1HtLGgUFJqXDTyRFNJIzwwBj
NqSuLkcG9W2KIRtW1cFXdqrFL9T8Eh2KpcGiBIC637oDQD3aNWn0iTmDid9wNt00GHTW82djnx4J
lz4FHoHKBweEaEfnlizpcz7To/0QhbTKoPdr0iFz4LduNI/mxlXElEGnbCmoBh9cJAcL4R5ZMYSc
MifefyUumfDd47ytqcLtXfpbsuWQJkgxo1j9fdu5DNPaUeBn/sIvPDBiGmkH5wz7P7pLd/+gmgQX
UuDkOhBRKGrUDxNEavpEjAnFPA6grLMeS/zGQHlgr6AAEEKSQRAdTtdkBDgk9IUxdDJNsOr4HcYM
Kda4nUcvRyNLgjeowD5SvOec+pt1STkUp9yIaL+SkYf8kW8mhmXC/yTmodqpzDPQ/uKmgp+AGWN3
07N+KUXuSPKVkb7Wb8rX2v4CgBEa7PvzXNl7V5mEpM0/kRIdp/kknTB8vusrfET7+5myPReWvlnl
Hi2nqIwywJHeMUV69R1xUGEZgHJnMV6sPgxVX2QCU3GOGbu5NBfnwVno4n6ijsvcFUV7kDABNoew
E5nCI6+3Nl/Gq4MoZIzIMDE5BMO7AkL/NCkAN/atbu1yYJKpdUl2tM/U7vbQb8HHeotsNHudnRn5
YQkTb0L6RGQMHpq0Cv+2FhLqKVdgIOGSCdEaZRqoszZ/X16ky1TOvJ7/3Il0nLQJ3Af78PihzYQP
wzR9x7JmlCsFZ2Jxk8nsgJaZuwmGev7RZfx83WDpM0ggXZlEBTCrWbo8QZXza8rMlp1Ad0pYZVix
mTBXqtRiKk++PXCDWZKtRIinIFR/alMEXSF1FAlboiGeThXcNRjRLBEWRpgbKmAu8MQh+bGDrJ8f
cx07S0967REFQ6MOJhMhH31SAzP0/eHdDwVOWP+qA3sCufRplRKK2Bq06eA4wT9k7R6l9v0dKNPC
UrcFhGs3qI7xPlBAm+xq4WzeyxKaCE3GTd1+VHIq+VAirPb1tluaPBTrat/q4NbgnXX52LmQzr1p
cIIDPAQ2MpWPiy71wLIZgs3FrkB6wGy4SdSWYkxxV17Oe+rTnXxgUMo81eSSsabNmlm7GwdUWAt2
95BDD3bPqAEuic4lHvnOd906R+iMhPpB7vvrD632Z7bIK8w4cVpkeYlXjfJ1Nfr1Xcl02xlqgXih
+hDPUVLvBAkJYN/9m3Na49z+HEAWZn9X12/Dl65PPAy3cmZJOb4T73ZVyyOttnt4ZKGHM3L3nds9
JcAphbmFU7JdIFhMa6r+Mb2DMCSrgGGo8PcDXLKGfuOBKt9//i1KHbA4QFYPM4AtAsFun/OQtQyh
g73OlmFSGlcafzaRp1NMVUBJWiCc/FrriEaQqzBnBTf+aDhbi8P7zSDbhUlNKXjeTxG6Df1piMOF
o0/C6XfNtcMeCPfo912jgU3fgl0qWyqC8oHb+2DUb0yy16XDE8QsS/N7V3JTWhyCH4pUxZqhWf6Q
hVZuhGySw8kxz0IZ2Zo8qkQGqsEhd2CSIZ5YLimblzjC2jlj1z9qeYj/MbSNiTlbBB9bRA8Lrjiu
Dod571ayNIkSIruPfnuxsmZw6CfC77fxqT4QIX+Q5wi0KHKwn3gjn2BMfmlGqu+KT+M40gI1Xv62
m8WOuQtM5WNmszkKdjHmeCaCGJRt9Dn8mLR/LtHr/lKLlTKVOC7djGfRfg7YIqze7HMZkI5kIVD8
YOZf3SiAzcH+txVoYk6dJmRcRxmiN7Z/OdWeICDXy1AyQfIplelwEBevKUQTIGq4Zmx3zPLXfIuo
hYf7120Kzmgv/I/t4262pUh+a9ZrLlNiXC5CDqWM41g4joObEklH2LACWGhVPM/+QJ5kZseKoLTg
uMfx5PFxYTscj7Tc01Afi9ioan75INt8jsN6QzU6Lij41Ek42EedkPh9cVaoYCS4g1BBZqjkZOuI
XX9AKBnLZzIwpbDJIeCfWpZba+H9OgbDN+zzaUyue+3f+jMZNXkSkMIq4VAnz4y313vbNScSP1HB
/TV4UOq+CefhvVbxqQGLWxuBUS7VllIYJMqVrQHgjzfub24LMrfF0e4DY46njbjQA5RUeJRlEL/D
LzI6iNlCFnCJ2fbxG8amXtgX6qvyYelh6WjYpz0oz+/iUuTrdnYBasGUYxS+VzGGxtU87BE2PSu3
5fb45pZWN67rH1RmYR1nwtkzAWxgtcULUbFhfGUPT0h6PsB/Au1xabfWJ7IPnxiQErGLNCCpRhp8
5zeCD1V4pJe1J8/BhNi3/cw6lRCWoynUQY6a8OMbX2fw84/5hFreGxMA5wcGnJmnCEBb+f5CX7Fd
tD4AFp4JPulrQa9nzhho3g8zf7VAFzoAjyGyKLf/zU9iE9c1sRKrG3mOINQZOkcdN5UOtVAcZJUd
TklS0EPDO2Z4AIowIXqvZyP2CHuwi480tieiCRhPUNm6JPlYGiuaBxv7EIhYdq6HXEMuhkCghY7w
sWenYeo/7pAi/guBQHBiFif3iBsQFBqbDYlP+jS/g+mAyutFm0eqNr9QAxM0P8wScUj91xDGhn1U
aTv5GSJ9GDCLfwYu/8GO1twuF1bsv+0MziwP294WZjN44WMLw/1Iw0uJjYBittMLrzdxL+EI8vzI
xQx5uu2xFPjHtvcsJhsPA5SPtlg/oYpNnshl08droaSi97osP6KT4HnjvgUiIBv13NCa0755RP8I
JdbfdyfUpcyo+GRcZ+QivDMMNYAXhGyB9RXTVSEBWYmf4geG/BSMVPpWhti4FrjhKeDJFtk9NH/8
3otxvojXEqJADN/QtCgXscb+XWvsnespzqAAChkMItATcVOyFmyELQYZqrumleZ70QS409Kypzay
lRQLKKHuQ9Fq/SEFEDoBIeuqsI5w2r00hYE5f49HUzlAGL9v3Cmr4sdFD8VlZgyLsxFDuMdVuAY1
E5hKAPtCB8wj3TJmOL7WObs6tizi7KEFPR45U9hjaJIpUkCVnF4wJVcjBMdh2tFaaKZD/CUxusOJ
lv4KKc5x+l5P2XV4aXoyhkood4Te+D0X/z7gf/sPwm0Rz7Wf4h5B1AXG4yJY7RhiS9Vx1aWZKIuW
I6H6RHa3FOeQgAd+dNdcUc42pHjT+dIrgiVIjhBJitvEmvVHa7IaGNhjNNE607D0hIMo6yq5/2ca
8O/XclXw7zU5KaFZeQIuG67K+3dyetsFMz9OCMPCcQhKWQdz+mkmWy7T9TFX3CcUrv8MMVrL3mNm
apNcBsNL5IoNVg+s7qD/vEe8ivB1VBl2Nq7EtHFVuRESG3d7ow7Yqis4YdN0IsTuXOUpb5Gam/3Z
OD5GJYRnU1m9JtnDkvwmfN4ZIalmy2CZcDHIivhGIr0HBKBpFZ99LD69YRs3YOj88i/nnVEKUtXn
VJijqReuRyCKYXWcBEIdg+TFDOGsLWHNsQVWu0zyNck/Vc6b4KPLUGbNfnHbEUVpPkEfggHZw84v
xeURNrtskx2rtQQIdihuAwiEKcjJYMxDUBB8pvi/KSoSNMsZy1WediNOs7GMUEsIsMiqvZwOLzZt
tK/NuIbRdmGv2X0Wn0XOrsLpigZMrBJMJ69kb14IjyHmcJVN11CxlsSlzY9HbCjx6jH5XJk1jXEf
2O55VpYYIcLxE80Pg4R2NjTHwgyxc8N/fC9gj0dYB+yv+BEDbSDhfjOe+rn6LKX50qm2RZ6iMv5h
Ok7Qx5hEWiimy2yzRoaFg8yfwD/UyEx9cVHp5+Hdk43zDL40XoSBMBBGC1Z6w+WJUgcZEJW3vBI8
XeXeBagywcd8jKgnH4KzeHgV73XJaNLv0kIeg5fQPy47Lhz4DWbhNGUgEmTqyLPaSglg66PsU+zT
4RNEY+XSXZLNEMSW7WPgPC7tLb/USHB0RtHpvVt0yyb4oXhCFxXmzBgxRsLqEiePS4/JFYhmeWiZ
cU8Yp+3EfvjOVjC9h7MeuwlI8AZ+NyGqtrqogsc5GvEf/ZFcm78/3mCGAT2NIPoofJgsXPfxAW+t
+lq87Z5qp/AGbiqmbRBRL5+/3sCRpRFGAk4HQ+/ApUJT9EpGz9aLjlhrJ+iBMSi59vcDHg8UVBBK
D/EekkR31q6YdA8WQ94EsmU2sA0jp+UwKPibzySCoHqP1r9Jda+Ynu3f2xRyajwv7hGAYPBcM7Vz
+reGXFhYFiVpnjwiDM8aGvfGmeiew+gvNa1sJAFqNFjON46GTznJF0IpKlyRanSl1wkj/PdlPp/I
OP7PZn0XqrXVM5mLNUTDv4/VX7b62MaOgSJZ5daPuDJK3HNK1Ch5gjDccb6SXbpZKPR0vLDQ2VL4
S2pxmnnhJc/AXjCBH046XVEzi7y4B2zjzW9OtyWspqCwMeU02KZa/Hxr4qTYLWcM3HGLA7vl9IEM
yoLEEhebPkGAxodHs/KRqKVUYG+xU7Dji7xKcR4TVAZDztE4kUP2+so2PMF0gIRcYLdXO0ebMvPj
c+BQy3KmAV9Br+b8okRQOFkzjzkCVcSHr1zwERavexG2PM8Zpw5+z5mjhIUrXGaFCYbIzC3w+gRa
QI2IFzqni7BFSGnmZOsxp2QkParcCi+/E+8EA1V1n3L8AN/gtgoP3hOW0SgcfGksHE51sw1ELbsH
oeO0BB6kiiRfLQb1Fo5D4jNw+DBdhAUg4JDtm/wC4bLxg/ggPrBokEiVQQQaCi93UHgkheKa/Feu
sH+Ax+fk/vJv/ARkCBh6/7khi7E175Mfqmf4YIoTnnaeykccsc4Iw+spx95/Bx1AL90FtB8Om/Bf
4U9OKBCwFc8+M/HywqNPHLYwBrE5/B9NZ7WkSLpF4SciApfbdCUF54YACneXp59v0THRZ+b0dHVR
kPnn1iUyGFXp+NEtyd7Wpr3typVRaAXAbmRf6aXp7wNvNn9CMxTXSKSYfUmLfJ1h7IUt6y/UvYyJ
nMMYVPmHxjSz0M4BiSPnc+mY0o9IvyZEuVoDQkZcntnBK+RhYIu+slpMUkBs/4DnDBEZyy3BZp1m
zNhQNxlyL7mDjLEfKPiCNgRPANQnZCfGlpqvh39eB3dKpOk65jJD3q7jdQLWghjXUNWeXRZltKzW
i3GO5ZlTE5t0r8PWzlwyYXrINNl58HP+qaaGD/Pvm65d+uZb8FcHhSKl4RN/XONjbAZ9PtmDrVoI
9EPCKyzjWK5JZRhJvb37dxocZi+j4VdS/gvMUwF1VhRxEQ536c7E8VpyiXQN1rH8CV4oZ2G18iFT
8PrSVlgyveSCXLkM0AiNqnfFUqPVZz4G1kg6QkwFPenZ/CGkskXmlb9c8FHfYrFkVDPJnz8MSf+B
YPbKLqiit1OWCRdssa9FfTpGawc40zb6W2YVw7nl/x5VJvcRX/lphjTChCq6MVQdXaYiY2bVF2pH
B+dnOYa/nA5xVd5zaAFzE1RY+Am9Az8PYKm8QsfxluF2DECRGjo3XBeqC8u7rhRXwESmsMzZOrE0
sVooT9442lLoIIBQaCRDywpPs+xsoogENBTlQwZWw9Dr9NqICrJoXnauJnHvbY8Ck7Wq0bFHUXo3
IsNG80/BQLeJAl8yXqga5bTr1H9x3J3FtMq8rwQZsO7NmPRnxBZqFHUzFMZIhLwWiG2wA1Kll6bI
py7UbH/ZVEhfLTgGDBl9kFkP60KwHE1HJYCJl+htv22wD0A2Rk1m1HbkstzRpolu5+Au5gNmfROP
F1FxeeEri70BYmRFnI9yP48ils8+5IvAjlKogqgFVn9XaEap3/7p76w8iawnz191HFd8Sru7857T
YJeDBw8uMfVvCFYt5iz9eUzwz2YnML2/Psyi38379A+/6lih4jk89bVMK3DLkpkirOIKrPqAcRXv
7qQ1E8R36XF0WXiGM5XLB7ayEhGRIQpFGK0B6Rnn3w5rvBd0+Sc7HTjoqo8pqivEbBowwqK2+9pj
88iFrREbAIfggO7z2kCOMmPfDiQEIJHElXnvv689whcTVgDr2hcczT1UlwZy6VvAJ9Li6veHnse8
Q5Y4wAMLqE1KTV0OlXoiEM0HTlyB4gjaRFKUKJB3u9QyAzXoMoEGWE4PTp0m6ZKCeZytFoDKD259
xAcIJz4j3QO7KtGPS1pYy+RVnSPBWqvMBEoVf1aASX1WNcOO2Xvz6QXLoBV0UfsM3oYuTIEI2cvZ
8k0ooGWZyMYmQCARxVpegZ5ezslf799uVUuxDU0ePQkXV19Z07bRKssrTNmQzsp58/ZkQyPTOqmt
SZZEv5NwV9NKiz4g3YHW1RD/R01r1Wsi4IEWJDdTWzRpf9Rpzct2yXq07388Ab4xtVmqTdACULEI
NYyKTNqmkrugYB1js6U/+qfvULObEURSVtl5F7ilYdiBG9HL8b0t1CKr9FJXb4Ni3BfyObYW5ZR/
Y5PXgtNe0Hc5zsxxDBdUlO3O0wUH/Qkrq2X/qPDIT65QM2CORxX8v53d7t+3jwp2AwmZFpPqLQ04
kzj9oq1gj8+H/KlEYCDKR2VQ2DLzRnsTVw60LMwkkRRAGoG/1Mg38aq3dpBfDtVerxD4E9YOnDr/
gBEaJ1XTwVJ2buMaNNCAUhLLgKXcqqpKLJNQXb4OOBrtVt6ia5aAHd5bM6kL5ZLN2RhdUvOBhCmH
Hqera2S7/KQNquo/B3V5Ba3sXI3A11PrpGZ92zn0OKGcBilarKXxE0qhhxMRc6RecINkC0gILRG6
6d9pYHk+6eO16OY+AqSAhCZX2VpUtQ/8+vo4NhAEMUemW1UpxERkRkUyZM68pbCp/aox8rmWAvql
qkal2I1Xk2yw4hUzHbaJ9pk5AYQiu4aYhjIA5A1qjrcj4dQfZgcpPYwrJO1F3URDNKwk5ezZIrlM
aJ6Gyp59Hl4VFxRNPwHZkCnMvzID/BavU6YAejur9oN+RCVLHP5ZlFc4oA45MyQZlR5cUd9NSSD2
aUx/iWZcjlr91sK+QebRRRsZOUEKuppkS/tBFZcUy9ZmLD/TN0YEdaobHmawLACf0YMTDPKhO6Z5
LDMurhIeZQ9zOMYBrcs8qGq5kevmQC+a/XuqEwMK3aEoHFI6ZqqKholD9mJkphECklEIRBEi7Lzr
MLeg1lXSYcxSZxq05qhokKUss0BRUTqbg5RzpKiwG687O47R3sl/X2dIKI1K3WmJnPwi8Zg6nPjK
oMK8uZVQstkSw1TLSbBHy5qnmxPBywXEi5FkpPhuooicO4kj1NccwYWkRxQUFGwks0SHRggiwo8l
OKWULEHwWZVoR9pWXO/+A0cokkmLSZpf/3wxJBOmI8bQTkWpACZX64P8u243qsicwqJ24RQZuiNd
7hWlsXRS+CGaS3FJNKs+6n1rhiU9ORjWfEYV3tKFphHna/Rc/MN3SgeUfQVDAeYwj1xFtZAXmCBQ
hRGQnBKXQVNIDQNb+CmM5a6w7z5sKG0v+8qPwXWC+8bNl4r8xKznJ5uS9iRBeCA28vPmhmlDgb6k
itBiwEiGyaSmWnrV8UwHwe/mFOPkhhZvcyZj3m7Xt8EQRYYBTgZzKKaDujo6lTy3vzqevKs7gm66
xafhsdTkTCTTXDKI3CTTx7+JO/XPd7u+MT+EQ4OBApQ8mALT+sGqsd9mvczqoNQtDBnnbtN3pCf+
+jBqE6ay9ekx/dhfODRRNatn+26NMby/63PuV8uK/zl69xFN0De6P/lc+wmcOFRN3jNgQCcXwAY8
LBYmwXOwihrjF1bfp8V2ziogebVLdOTYtFn1xZ09GBDmJ2hMe1U3r1DLj+Qm7Iz6hX4BldYBe+8K
yGdGVS12kUTuJiOBEeNiYC8HkAzgFE/OcbDGTPS7LPpNJEqZ58M635p+iTUas9nwgdcWCj4NbrXd
8C6LdeI00Ji5E9bRQGBqVXQ2aPadnTN/6219lpP4c3Av/VbYJdLi7FQ0ugV7P7iyjTBzksYf6LPk
0GAwdYpBcDEKqVojrRU/KYv2gvlmyFQi7Z9HK28Lx5c9aOcwhrXGHxUsRlCbunnXlKPUwK36WEme
V3OF20u87bPoLR2sVlATJOUInxY9YybxTxeePzx0RCJullG+m7ioAblp9ADfG5sySirR9mtOaLnK
VslutxYbwJ1Ib39dKBNlyqXOnoHyAnAlKNUWCjzJxmLTvQ3hmNyieaN3PiJ/El38c3ZwgKyeQbV+
a+YLu4rCi5PTve8wRTmFMH7Hu0598ECI5DxtLO8NkxWsWR3ebeSrcAFLjxxNf4/jrhwXV+no4bOw
Qyvh8HQBNiIa1fJh/gM1MPfTybl7Ge5KEXz9dPQCFZqcQZ6xtKzaz4b1xmMgAZVxN9ESATNj7nv3
RQ2UMGvAg39oufydGnoRhfTcB+UJm30L+OQeQFbihZHL+B4XDbyzWu19HwnkjVGY2HU2TGcscaxS
8LjE968EOXYUAeVl6euXv2kdMDvkrM0aindpdPlwkL4ACLnnJbd5lBbBJZqcsyeyUfvO5Dp8bAH6
QsBt147hZRuVaKIr5u7hvuAssNXdRmumREeGP8mJbHZHqrNprk/tN+snY48syXH0uhFySt0mwIFa
LcRCrUQvv0fjg++/X42omnwcnHHdkvtmODV8B3f80h/OO9gDcW3F9aQV320UQRBSk/rn3ab24t8A
ScCVSBb6CrSknjQTGTmyXsPM8QtGLjjAFD4va1ktm3TkvFtyrx9GUvpBG5TLCvHNopF4OVI8Y/dp
lgH+JpXsHbwQBtMrYuzHeW3E34BBlv8abvwrZwBkXlzBv2w9jRqNvVUv9cu3oAjepHadFQqQPJC2
LjTM8wey/8G8sOehWrH2h+XD2jBVScoF57v1gDf3Qc7zHjc7a/XqbCf2gQi5ifbXWes2LU7GV2It
2Ek2Cycw7Pxip4upc/WTbovZsex92wfCXckpT7yXwJogNj9YbZVMIfWwXLzA5MP9UF1JHf9utE3a
gAsqQE9FDOwcp0jFLJFNY77oXuanuscKuvICtnR3Tnd32xrcLsP5GSRMKYI1WK/M98d0Bd7t/fhr
rvr7ShFT4+PVOLTiPQoX696ZIOZXuM8lC8WX2tefdLgN92N4G34fPV5/UqQYvYb+qjdx6ihW4Qmw
ipA3pFpl0o4rw81rvKxJUgehuZS0QzlrwNnaTk/vweMKr9Xd8yA0rEMxbZz+6tWcs/g+2PdWp0r0
hM1VbPjPq9OChi05uvOp3WwZMAEv8/o52zI52C8HX/ddC8vbN9gFORI8cbmZV1ypz8BnMAYAqMdv
QPNZeWU34qsNo2GnR8ls95ZI8NNQ0VPb9iS5RQiFX9fmBvfHm8Wz+jCBfUhpLhWAAB5PxIABgtSu
f0UmlsvEqGjrD58qvcZdSZVReG3I/F9EFtD3G5eTvRS93Meci4ognCfxro05uDEFRbzgApCnPWWW
KX9pDqODBMUEkQoeCZ6aOqizQk/qLJX4Ae8RnSu70VtFF0YRMHKBuEMx2Ziljw/Li1i+sajVSb5w
FFbRQGdv6C44bfzvlaagG7vfrPQz+B3gGgCaMp6Dka+BGqx3fZd2SHp252WUFjsy6Ku097PmH2RH
jaSp08Pbwv8ydqaB4OHyyifnPUNoEo2XS9WqULeRFID7W0jrMOdutaXp2CQ/soB2y5QPo1XvpzRq
w1pBDLRXZvTwMr5I5z1gvrrVs8ECGS0KJBxZlQ/4b3yv9+a9FrYuIYbaxFPuHFSdgnv28Mj+JA2E
XG2QPk8+Btsw8zqbp0Z6iCZJ02iAe68F/L97BzbzSbZN8zUsMYQeH4b4IHvbPmwiTIVhS/OrZNIX
yYHlgMDa4B1ITQ5FHVfhSEqXEyEp/GYHpHQEQ4edBGGZ0U/TrfI77jYPQQPC2g2rxKpTssu08pg5
eID8nKt5B8HHLroR3JCNaGWb7hkG57RCiBNr84STYrlT6FWtaqfaOS8LPYbsl/knqZB2oZS2W9MV
CzAEBEbqA2G+nsEpXLKXe03eBQvd2wxseHDvFONNuAkxoUT9aVo+2g6l/w6sMkt9JkAve9/y7zX7
xb5tDKHqcAM/gP8YrT1HFvBqwxK8ijTF5biYwLA+TQ9KwNF6IqO+uvF/HNYJPZf56h6ck1NGleuR
XLNvvBo2w2Pw7Z0zcE+LMqCtrB7eOtdxbfHolBbvuHdy9Pfq4d2F12lMGRi5Twoyfwcn6uFUk02E
omIJtUr82IfVzioq+oWptD1zd9AkMSPoZW1SqW7suh/n49SCEyaoTeftNp2Xf0rveSF4dK83wJH6
z3I0/UTrsBw9/DLsGSTeu+uw7u3tg3MHJlnAdNGphs+3Sgxb1JUm07MiwuN3c/+2r9+skZZRfw5x
zazh3wq2nwn3eePB776zYBiNgBZGkxV8ZYabIiXBAm1tjT2uaAB5amifZTDUaezUJC6pl1DVnEJv
CPbja7zNioNrDzUF/GHdfbZLDp31uCipAllhXGPoJMknLIcH4KG7znWxgfrHQMcD70VSRvrMhL0g
HRVSQ7e2gJRT9lYIYA3KHl/MyiFSTBAYtOo4OBU2KD0+lTd92+3AexmZhlIdr9djjJgxcQW/DT9l
7x1GDdFu3yxueM5u8CaLzgTqqT6hBtaorjCoS4vM6hpwxQqmgZqT9DnPhgguP5dmrYD0R1Pqtqzl
M4TCfOzvlT0Yi1gNDJFx+rCq7OMIt0il8xSL5wa4j2sKc4wRtWlGA5dJCOOP9tPLFwxhPjjJrqf7
PlXAx0DEbvCkXHgj4wn+mK0Q1vElE87JPgcpZ3tTRISsc9B0DqNH92uLmcZpk00875J9lORlRm2W
Ri+LkaYC7z/tcemlXu2SS2Re+UgA/a5B1UBz8uvyJlwWTQih/QiqTWNADUIwdu9IlYyC9g4riKjZ
GUTBxLx5Dy6yOTXsUcqISPZTLZNhSPvOuwWRBVSaEoYUyg+jFLrb9DMEBkJ51GT7NTGwgR8ggCKe
HdPeKZEEZCZgVKCBwCOdnkBeQteSVObuaNTuccP+SeFoOsudCnukFD7kT47+HSDNA9iTyajGtIOz
PYh4oEbMcb82UdaFCuPBRNZC4mMwjS38iGFI5HDMzibQQp1v3NNfjCX3rgaLdVzHmFu6Z/car4Nj
b78opMut22xXYGd4LezbNJfE5878uwUiq10Gexe+HdaBENGxEBxM2i9G+jfG+Wj6e9/0ncq5p+Aw
RoHwI6z+NmrG1SysGfUYFTgQqf3sm/KMzhiPDwvearpql4NLX4NttFjQe68ZCOFP2g/AYBprZJqG
X53wCHeroffus0CYmJjt4Ji8YItT83mlDPY2Q9QMmSDm7BBh3Db/cJsCLk/T4VRyCToZKMMbewvI
3XwYHvDBP89R1CGAgb8GrZFwwtDysFnzcQOChevxhRXP8MZhtwHvaUs/dHQ9HFyMB9m06RTSK8AU
YoWebZoVFIjevWcMXDej1eHpOXGKV4BknxkQ3LP5p3UNVprmLSwcEbwzJu1P+Jq9+Anr7JCUkWCU
9+nVPAbP9seXMV/dQ9EBWA3I3bt7wpLhauIjPj1DYoNqveQe4ak3IXTxXmI6NQxlYPYd3SarMNLW
Bgr5BrZgQh+HphACJsdeeSDHcTQRbMWYs0uTd7HFiL26zfDdhrLpnBL47IS4FXh3Vl1opnzojUdn
TsuELpS6mqi3tW/JwQGzquhLn8faLG3mG524cQOREVQfD8mtYHKNjlCat0ilDmpVS7ofQKRnBXZN
rTMc9L91D2EbKFp7t0YVkz48xGlw0u7tOmeWsaMquWG2X4CvX9v8tF3yjK8ZUP8Ho2jo0n8V8PH7
uFVw9y9uHoXubM+sqWBc0UldcRVeKPkwIQGNipLKcovGHHehlNZ87gRoGX8jzHTBeY7kwFB6sc9C
XwDZggNXb9KWYwzkNE67tGYmX+M+ujrV8RkFKr3jOtNPd1u1VrPni9cq4f1+scN1r/GHEk2vaeO/
GLd4kNaoOPVg+8Zyg4SiD5LBZ3rH1IZjzHpw5egUbfny2gU5rYWw8hASA39ZM2+cjUK3kuJfCWU1
/EiYYmKDU0+BHUIE/aZlfBXreTXPpkfDJqm4meCHb4vdZ18bC5iBt7ux3DhcsJVzXvSmwRJlllWy
IsX0QDIjAFgEIQ7ajgccMIBade4k+gBcC5bt9pL74Zx7H4//QmYrLC1OVg3eoWJUhDZYW5W4dLTq
81V3cIjKc4W3iltQf0iov6EdOWLTRcC+m3d35wRYtsiSumnU8Ey3t17T4cFi/QOqsh/2FbkwpGBD
woP781Y3L6w14COwQ8jfBsPxAssBBo0Muij6XMVovBBqbXAjdX+BvjlSURjc5zvzNaq064z+r958
gCEVO658sXY0QQcX+5vLM3UXVRXrljpKra+aSSF84OVQyicG0KVJlVf2Cz7j/t+YlDkDo0eRt7qf
3kywnNnsolEdRgYB81mW1cyBnVcbZIGDvhNb6XENpEE9qDLk4S8UOq8PTLub/WECe2LO9cVJWIa5
tSQGG4UqBwbgCD6wAm9RpMrD4uvPEk0xT4HEmXfj3+ovQ8KXaRZty2kxYQnUTA/mPActziQXeA4y
9gtENBmU0MlUYlU8uNcsSFepbXoe/jGeZSKvpPiYZVbH5Fiw7OKh/6uM4M+DQfbCiuGRDrYEWMVS
i+nyzWaHioRAGLL5I9sCFkFewY5eDlIuyKCT1rTc0VVmROvgDcSd0nLNcfArzrit2GOZHwjdCsh1
cF01lpu+D+v3bTDkYuWQAVQHt1XLz4x9XbZCf2V04oXHroPaP4bGvBKv/InzcKg2mS1g+i7NAAB2
iTGXznujdwfhQ8iDbkL757JMbYL1ZQyfy5hIJ0JeVmW4OTiErZmLuVU2TsjgBSgHkE6KRmfK4SV9
Rw1ayImKjoBgdzbbHc/kmJIrRqyjM8+mUWRVwibcCwxaGFpcqqOKj9oaOFYwGYKxoQzEzb4AjGcJ
zhpeW2/i/fAbKJOjiouMI1UyIgI+GmHGAPcsJntzjV8MVz4GLGbeTjNe+3S7+NcIp2HFGuA/bHmS
6rPPOJwsfM/ejTbwDoUHxLdmdGZkVuDIss1xfTE016bhGMga8HOIy9aIOgOtA6qRPAcFZ8xYkr+t
xHmxfgdL6MKNMO0AQfkRJAds8bBocnpFYseaxTVkfsQ5lx10+9jMWj+8Que4YHaXvkhovyGi6uEl
xSMZq3OwlkuyXMwm00Y4x9mS5OOCRXLrKGOVPbzmowixbm2X9smKST37KTbxdtGyf6Zde4R+Vw4J
dNnnYv5lS6pn6rUfmqFlgVuItz0o7ZQFCTCsdg1ILWmFWLpKPDNAwpsqbjQ1g53TuXJoXewyjCcP
F62LIeklIzUCNCUcOjRqMYQ8OA0vo57/g1s0bSCGX/CJmhvs2Wfzg727qTePDFBZ+dPq2Tbqa8aA
CMIiBb4gFE4owHE+b+DbQGCau8BpTaTB2fChfNLSCH0NdIi/1s0vrFOEe4Wj6m6TQ3AYs8M28/Ru
2m5XixS2rb2mX8sNm2q7+dMl8JYdvLTWDoFQp0e0Mm4T2k1ZIdtPj/0LUlGwCu0BbIWUihoksktz
TEh4mxzvDY+uxhklk864hnp+nXs+BV1VMqdq0TCAWm6spUrHPypN3oicQhQhQXfrsrF1KPGryCqD
7RKbrkXDhNi+4MOzBqrMdA1ktkWzXsXj6s6o5IqceoXmnJMXPRFKoPtyW9AsaFbya78RIEYxmiqb
Qd1i9Z5tXTIZAWjn8FY0Vv7AKtlZdBucesMI7M79bZirobR1ABNkPIEBSq969ydyy9XtMLmVk6V6
fQlhal/T1UpkPAPJEa5NVEkwTNzZ0GQ7LajzLFDy30CFuBUTOJyuNl2kG359fUXlstn4NeXdt1Xh
9INtJfofu5Mr6BOwV08MiTbtL4bDSMmAzNJ+sepe7JZ3JPxdzUfR/GRrFCti5lDyLwIJ+x5uEW0G
C9Z0MbZG+h8sC7JhqxpwUJ2JMxI5iMqxJpQ9SveBMFh87JxZve5Ybh1Asyykr3N08GPpblijXeLv
DLorDIwgd23GGZ31zjB7L4vDz8zDHfWIxXD3Mho3YHX0voaNJ+4uw5+3q/1cGTzd18lTYI2GtoTo
w7Pme7Kh1OIS8zlWj063NAAWALYT4vOCWMjrUGhezc7KMinFmdP9+DFlEIDABx9RmydW7sZBQNWQ
EjO5rIE474BIUGQ2AsRGGCcTyYnBYpAdCeAMDdl+cpGAfxxZmbJ6ojKND35qsGFlwcS6D7wpnCno
TrDLx8mZ54iICHLHHhxMn7GgPGd+yvL3UBF/znDajgaLBZ/YrJM9pbi/shlgpSOKXNvmUpsSTo2b
oMUSR9t9DD5UFCRYIkaf4Wt47ssua+5C7D1YR1tVFuAPnVWOrzEFXIMnocL5r7VGkcj8dF/+wQl6
deccoDrMR7VTQ42uMUVaDgduyHVMRUwPKNJfSNYKAxNZpTMPi2om3afRAGk1evu603T4ptHaqM+u
pkkOKQOmNKyMbNgyZjENShktL3fgdhXvbf7C08aj2nEu05IDBk5rSp9lf6Tv/PcPUzt+3L598AFX
7lLa75K99trTTtDRUMSCxEjzn7pY+xVc3EFbliIgzn5zGyNH2cRdHP57zzE4u52gt0UorO2CY1+b
CYgBHxS6UOdjn/CuTfjXcg5AE5O4ILdlK8kXUYQdqvp8+mH9X9kpZGWHj6GiMdL05oFu6yWChWjz
eZrGx4q2U0RbsJysEd+L0env3d56jNJR3kIwhhBypPXdxhkCi4NG2vojSeS3sDGS/3grrUvziiJe
ciht/DzVGhHPGSujoEGaW9LQMXiRtJ/Ew8hU/AtIF/mPmAhBfHbz9BVJidIWe6fQ8rZKS6iPoCFZ
S4H2iBr4K8FBBnH0SYMoEx3j5U/IZuuSOqH+4OeXhfy0pZ6PS5jRFodg8MhuqhrQ5zSqCafN9Tdx
XYAai5vH0tWn6OV3OcnlF3RBfnBKdz3FDljpLNJ5/MXroGCep1wwQXqJACi+tbol5hT7waq3sWef
viQLoDV0eQUCJWiVJo4nOXACwbkBIHsAUEy+AohIrh5F4C2Uy66/tnLw4ck2ATuGHAHreIC3IISU
G4hFE6h5mD6ELUruetrCkapp5YIIALCfsE2m/k4XWxhuJhCWwOzoHkTIEBpXSn0V4Gvn0OPtgwfC
VwFAyZ6TBGLcmSEa0J4EcnYA5IBgUPQEkn/2H/1D/owEZq0A5fQRjPTX6QErbEHSGiykm0tn460o
zoWhUe4SuhUQ4Q28Gcsb+B9lNtMfe/sHvci/tPVdVTbwSbILG86Gf2bfNTlk3wH9y7+7fDOYFp9k
h4kG6WX828ezjXfpNHx+YuKnEUO2vVdndIWgzMMcrUwyMHJSdlpgQcGNJfrZR4o1OckD1jEHA1F4
7+7dXT5CilIot/2BJnYaNQb205ZA+ISn9NqvG+nN4dI2f4CldEcWfwM+H8wZsOOp84B9OgqAIGJl
YMzBuhNXqw5yMywxjm7Htgd1a0CU6aGfrAEJ3SRoKmZqOTK+ynqkS5gUlODRTznZoNMS2m7rHKEf
ECNdXBLNUoihxhGxCUEhVhmQPKAaqCigYUZc1W0EPGTMEARjaN3FjfrnUvSzATr2VRVA/87oU3a/
K6b2R1iFf9gMYY37CNQxEpER5nDvFwPyb7ubL87h3UOVMqeq/zt7xQ5DP8bhnqzid5DYVa2Y/AGy
/YR2NGk1/xRWzAUcc/VSLj05wpvr/1UD5/kix737aIwGBu0fpQuMkYCHiwdAHeeKiwGOCTgc+3yD
xBRDs+IdAfJZzI9hgQoNL2V8wxnw5ZSyb1CZtttmi2CbI4aYapX5VaWE88zs4/4te2WCDSU18gFX
BuzS9AFXabaDERZIkWS3PaGxMDALuAtpykZsEKVnO0X4MoncyNCgMieT4lQV4CXi0OXwpsXComoB
gicG1QvA+u/RZSHCBuuLgt4k0Tkgzsvdwx65gF05ucrp7JNJtP+A7wxP6DeIz+MWuFZZfDLr2DIf
DCl8l3uGI4jTdSjiA/DNZIi3RfoBReV8GLq/AKOzb2sLviO+GF0hEibEBYeoAk4HYBaizuNxlTVb
KqNONqMsSWTCygaFe/aPBS6IGYYum7jVPkEn4Z0UEvgvwHa7lMUkcMGB3gaoD8MHTwYUkR9H1Mpp
iPL8CxuumfEZZr9LoEYJi9eIAbxpszGU+fmoDeHQtiMuGMr7HH5h6QJitElbx0mhA6JxRsvZSRvm
O1ehzY6PZ/VsuHijLTCzrQScqgh+LoFqQQ+8BzlIaOTEU1BQIPzWhEVn9AZFOyUv2ynGeQfuE1I/
AA0XOlm7MbAwnPqMOaQ13pZcqaimCdwaO/w6PLs9vTjT9khT5lFkBoFJHkJIDf8bg8ngB75EIGrx
KJrPSbVHfIoZHLiJz411Zhcc/QTm4jqNx9pxCF2NUbEzBkH2AYIFPMlhkGUppZNQGQsZ2cXbuqCT
h3BsxEEdfzn0PzP2McA16iriQ4J1LDlNQ8qy1etA/oAUzXmIh7jrkO8BqdX49QqG8cM+Rh8oYU8w
0qSbxFdX87sjrH7tKJLiXaTnisJrGHMiobT9ElxJ4Nz40meG4pk3ahZYIz3xh9H3IsSofvVoyu8W
FTKIbBxQAfkBuhfTAohuFobUqmDkmGOoXyVLc3dZinmBIPcEF53zOopD+nSMdQDxxdblB1Qeq1c4
C03oAbU2nRkBnfEO2Ze0oKaCXifNq9bCz30H5PCJoWMMIvvpUTQDR1SeBNH9gnWX/y5+AtjyxbiP
HlKmpjwxOGKrFSz8AHUsCY2Fy0GhfqKWbnNViF0Iyajjwl8LYQmLKKHmNBtaiBRBh+NGao5OswvK
Hsw/cGNqcI97EH8t/np2dj1V3EBvmPYxtyk6ZtvzeAfgHkULGcZZ6C2XSwgQzNw9GGKetdQL7Iey
FL7C3vugTXiOYLEQB4pAIjlDNqBDah14C0C5YT0KRjfGoJfqIS+gVBMPLeb4e36F/fBjbrscBb4M
YBjlAcDF/A7GHnnDVJ3F5EXo6exPd0M0yRK+u2BBoxnlQn4niq9ckMtsa1lhHTDAgnbMD/JjybGF
E/vEcdi6J/jYSIwJjak+DGYmb0RPdqVNJwAgUBi1GjRhVv50Lov5xUpx7NLrzqNo06UrIDfkeliU
OH4FDirZ3iJPSF3jH3snBKfuoeOqKg2qY8Zb5zJY/Ye9an+4WFpQtLjqfLS71UdXMfv7K1A+w/Bg
X8C5RJQAPi2YRuxYAUmveleiYzcpm/iq8sQQqropz4JyhaY3XRURNDfxQooXueHaI3VJaGJQftwY
C2Ui02cWt5Lv7guN7iyzgvP3G49kfyxKuKhx0n0Dz53JSIyAgDASxIdhzeJ+QmSQ4SnJUJZ5c85b
zqHV0QaNljLVhTgQ2YBYQbGW4EhYVkd9XYgIJilQjsNgjOJXqL0PlwRzYo+jN5tR8l/MQ5BQW+7g
QDmo+AsGqkCvSARsmmqQD5s3LeLVqi2UvzK/TNHPziUT+pLYl/2gGaxdeAIxLvMqg30C5pwqF0M8
Jo0yHxMZAN4SZRckXNCXw7I9k5xWl4cWPvEm+3p4moDFlRGWNBtPfsstZIjjOHSpuFw4Uv7EBQcX
w9HBLzo8gEjkWm/aiB5D6be9b1PEfe02cyftYID4My6kr8K+nOwuDBRQBBB63LRfwc8KxeiYrI8n
RjRPJxEtLnOnq9Hpt3iwkHmw4XpgnVBH/5rpoxXGGhSIpSJeQG9C98yrjp4BD5Lwu2/HisddIoUr
zNWczOB36UzbvwACZlBTV+KkaqYKYrE16xT2wSHfXKzWualkJIPUpRmj2Cw0EU4XTBVzmN+6sU1K
tAMj4mGgNEWBJR3ZnFyoSu2TP6UtWS47QXvE08GDMkDFpG0rN6W50WXUDRGdhKvHJXnZzYCOnIcW
oCndAQmiwdPIu+RP+UNlMvUUQl28M6aR8wq+iu+sCmJfW1k5QXIjyMMcRt74gJLna25zdqBRdfiV
GP7LAu6DLguDpBGgKQqrJ/XjB7nFD4tvTBufFJStmKeEmS0X4emwW1FYZN0X0znmtEWMA1xGrNs+
DfXIboOW5tMkMakQvg3DT64KkmgciYfjpqD7GcUt2HmjvETpw3YH9cMGc7Fj/GF1vzyz3jhn796n
aXx7x/E5uyT3eORyhRjqWbUQPYySwahR3CE00zvAXqEn8lTr8ah4UridqXfiVrGavsHQGSnLc0XR
bbVqNrNvpAq5+nIbFYcCK8W26gtNY8BSAx3Hr9bYhwy0TZldPrkcEp0Fec7qZA5mu70Zir/D9vsY
XoEzqVJmmAROQ9ghILOsShZsu8/51kPEFiSe/sZZw0mfrKpMx+nemQgoRo0eTlS8NQrlXZfxkDlH
wvrsF5ctQnfZvcm7ex3JZxzK254ddEYTyyQbOgpMLdDD4NUZZSvQ91dWg6T8G5ZrIXxitktKiWHB
QaMRl61GwhvPPvCjlITifoNvyJRALSSFLQ3WpDrTv5KvX2bRLbJL0yMEXoHtlqViBDQZf9BEbYbU
BiPH+rIUeMJJv9lQ7vnmB7T7N0XrFQtF8kW3KVDU5O9AQsYvOtwxW4LRD4F6+LSoBwoEPQAmaKIM
wT4nztgipfPo6kXr4+JYJCYqHFUTgtFT/NJI3Tj/ZSjLTbD8JUqccYzssoMgDZ7gUuxDt4RcW/JV
FUCM0v6nbMM3DepwTlnOkbjkIazyYEIBzYEh1lNdCfxNXhWj8g4/sEb+R5ozwTodRXX7j0z4k0zf
4ZbFAEk34u7ckAwRI/8lADnoKlY7b9pYknh4t4YkB9U87BIdcen4LMMhGQJRWszEAZHQ61ohO1fU
SobjIVELIbnuCc0D0jCKBWwlRIQ8sZcoeTOobGKX/6ZStN+DYkwAadl3g7WPQff0jwkqsxezhSHi
4q7lHXsczJUwkDQG097U1rM+T+sExDJTtDae9MofPL6KF4MGU0S2BL0RE8Y2DRNrJqphjGcrrrol
uQuVvbZdQOJscCZYU/lHKebKkG+I2cQSAs87K/7NWxhpq67oUtthadp5D/CSNFTknmLekLZQ+C9R
tRMNALrcwyaT4bUFkZ6PDCaeorpGmFFxSDi+DkjutD4Xk0vHSfnYQ4YP7gENS0n7nW168ZV7cxaC
GrFOCB7Gl7vG78yWSJH8Dgv5U38f255pMX/rh3BOgiLlOJVOAD6n6CIXET4CFMc9Xd9xn1NTZJpx
9d8T41XnwGlYybrBp1xFQmDN6aF3X/9mL4qBlK7JEKLoabA3YanFdSAcYquyaIrvmAIwBL5cUfBE
q+9ODYuabsBK6dOpRohol6NyhK5kuzTdMvNSD8uuIKQS5PT+qu49mx4VHhzSAyFuxmiJ6N+tc0Ev
bpdDpe081RJK+EycaQPmDyf9pTVOtmrkh4lyK6+GvW3VFC/YH9TilEDdnclqFNpLgRdvcM1RBoCd
q+soQnDJqSM3LikfHcMadXq3i6Mpmws8sKHD/Z75q6MqU9XGMXUSBlAN25Xwtsrx7mZMR0n5J9Xs
969rpiAilekRJoZBPha5GwH0mpP4TJ//VTStPO/WqHi2Vq4fxMKGb9Dh4GXvHcVozDPI07SI6jMp
sxZdDsfEZey0OjBtYtiC3k7uzrWyYTf9s/IG/dm5ORc263JiZI8NORvqU4B6xw40zZNo9msgWAHv
DaMEWvsMFrvkYj3BD5l0GAfh3rhfRTd7OMkO03KAnj489IpRbP8r7Xm80XBkDxJfNLeBRjowLlG0
WEAnFf8Onc1fpyPiIJmR9nTgLngK+CR+mgKR5irhx1r6GkUQ2YBYgwFobgHE1Khpx9M09tRYRUbc
AniVGTQL4LUO3/HBqs6Yqr6MNRWOMFZMtV6+EF9lSrBp59A5U5kwCCE12S/LoCbVw68ykskTs6Vn
CHSXUZ2mL/E1hK5B1XGHDoGihyYB8JooNKX3dQ8bip2MHWk8RCFSDSr/7bvXZK6K5KQFxYTGG/eb
klFM5EIM9oQZWpNZdBFkzv6Hs+jhgEjmY2LHZOBlAUsFzD3QdlGajOROWQZDIb6h5zn/h7hTzFD/
hpwS8w8GVyR0bx+WO6BZPwCCSy5eXslj+HDQazjYF+v1H01ntqWotqzhJ3IMGkG8pQcREbvUG4ct
9iI2qE+/vrD2PrXPqrWqMlOFyZwRfxfI7UVVXPv4DO48DqhNRdvWGMn0V4TFjrZm9DEa17vbYnwK
W6RcPSZdBjVr5Ru0fhoMsffehp8ESWVIGJ3qvdD6jEQUKKyrBZjoVo4+IjKT+W0ptwhHBMJmihxR
NgoEkjEvk2QM0nTERmnQgjrEVjDPhlv+QHjdCtrkRNyGcnFQnUEoIYQMrj3o0AKEiYkQznkEbeis
Ei9VEgXN4AcMnwyIN+4AMie2RE+DXxB9R29aR8+ICzkH5BIPZwX0b62o+SzxH6eIWSnbiRmn3pNq
/cFENR4KndIfmX/FgyQuPNx4fS0Wgm4OjyZWqhL5QFwvqkiXIrQagv3CCdWpBjh83jtX074vTuty
2P4Di5LDzxov705rcmNq1Y39o83PegIGfGJFCDuzf+a54sxt8cVsH74xEVpqTpXwOzl2rkCxFpW6
1GfSw0gnJfstikLFMYDTpXml/OWO3RNprSYbdjXx8HKdGDnUFZEkPKxQSQohhtDVv1Nn1PBMgHfx
2vZ0nG6OgN9kLmAc43Ho8/Ty6xVaWFYabDFH5/ngpX5bnhAdLzQu9p2dlXeWGdicURllCN5Q1sUy
37dZ2PxPyiex5e+Sh//CL9kkHA2whkEirODOi8HIVlxFB0Ykq4RckAXLtSItClYYiD+yyZGmCiKg
4pyC9uo+85ORFmzODF9WE0Ha7x64A5K/37Q+rXNhuYiKTnIAATAI9HDuvA/qxY42u4bSxjTTBlag
b8a5x7uq6YR2LzZ6GNT4w20xA/IrENVoFdXEcdyksByb/cZA9kYZLfXiIzyox6qkiSNOdnw9KbMq
kzQruWRfMhZBjEwulJASROijE3khnql92UHvfgRqcZfOSl7pV3RJRIWc9haFHwuhKxEV0uVwfOIz
ZeUFH/zvy3IqoXeCtcmx1Iwbq0OmQozvkfgUocW7P+cKeu4UPtna6j4p1vXilhbhEor161aEBFFu
Qp9ReLGGvKExeQZ1UHeJ0+mQejW7O8+cuBlM8eJsrJG0l3RjptP2l/eZsMYnorFgjHuYfhnl/iWV
sLEoO6BVnPw97EGJgcMVF7FsTqyYNuX9BH8/eu0TgYbADwFNmOHRhwlEX42FRpTRY+V4gvvKu0ZE
trvkQ/pX/uvjkt7iHTrzzsm7ZQ8Cb2uIPDT/bJaLF2D/27EGaF32bKkqP1wN2jM6DcXXaOlkX0BH
kRXOM8GOQwjMPQJyoMHZOa/ISC4g7yxu3uRuImiOhqCAhuQbzENxhsiA9yYSHBH/67zpF1KHVyxb
Je0Kzxra5xBE5ExnckpuxCGJOueSNAN9tV/Uzpd25M6gsptnjcYM//NK2glpGg37iTQhIo8ZEINH
x3tuXzQe1M40IyZVdGMg6YE1ui5mgtQ/8HwfviSU1HTKrGAp8/ZfUb3Yh6rLJWcZSbS50EzHUOFP
dQBHH/ymcmIUqyIFFMlJ263J5Gimz18lNO6Q9NEOKw5tkFTnvRKw7UMrhTUAWyhL3qDl18nQN0eS
zkHwbYR4iw7qyfOsRwChp6DoSYgIlZ6FgHJKHL9WMHjFJfCgQyfb6Zj8ALI4aQle/zqQXx9AkYjr
+0ybLwt9NryhTrGm1EIgTahtUEtmQrHW4XOCwBVYJEJwizqF+avIhF8Hqc3oounXGDkImy6NoETG
NHoYkT3ZRiiJpRBjgADtl/DSQsSZ9FIyFU7VuI6I4IQOgpxw/jUvZdImL+w9HXfkaRPDLL00YLHo
xD5Tztx0tSHPVCCR4eyV3BcPKMEWNWP1dBoDdg/Z0oUslGJZ9R+AESSFGDjxTiBVDyLgrimnhgKB
YVCUV36DrQdUVMBQBVIEsFNud4uCXiXcLKkZHR4f0xYmXfLK6CafHxvxR4X+6weKXtPn4pyaBL0r
zn3MXsFGQAIR5SRYFd7fYRtmcU+IMp9dwFWZOiSdkRjd58HP7Q+/iQgivMdjtrLZnkT/Hvvr2/0F
r3kSBiByxKEK60apKoc1kEDhvfGuyvFIH4aG9d92xcX8dbGEcP8WEdmCDHaswJKpzwFLmXvAdnHt
HrsWkw785Yw2D4MqmWG0v+QDvAmBmq4mATv7blqERHK67+QxLDP4UbpRJg26t5E+AW58q8i51CUz
n+CUUfK1KG32AiE4FEZGijOv5Ul10eDNAk5i4IbPQaU0IUAa3QuyJ/82gkDyj33IOdHuNV0ACeIx
5GTtSvoJwV8t99BEn3HAvsWcRGvuN09h0WUYL7qkooOn5pZfslt+5Vfj1w60/JYv/msVgJDKAS86
56ccBhJc8TOny9WkehdIht5d3ok036hwJISRc17QUslFELnaZWBMrv16hMP4TPr+jhTRwblPxJ75
a1pIpwOu75E5Obtj9mmK7fyQnfNDZhDpeKTHl90/rhivOVT9Y2r8nYan4TzgsNreWLjzoPVXYCEa
fxi0RxpvfsxP2SMS/vv9onLh7zhTWCU+O/k1V/j5FDfBDsGzTP8lmZ64M7lQs2sf8zmVygnoveTd
PWip9p1q8BwBPi2lWaH0sfhjQIWo5StjYlNFUSyW+BaFA8VQmVmEUck70QiVLIG0yKT5MeTP9LPQ
nNPdtbYfT4fOHNaLQ/Y8C9jSN9lGP6xmlUaZGRBy93ZuRKDGlf4sKIY4OuHiMM5ZJ2q7hsES02HP
RdUA2woVex61UqJ6eaKtaL6+TA6TIM8O5F4TuWyvcgO/1UHENpkSrVqSvvYqHTNR1k33CJqalR09
nQ8xPmMN8h5MvmBDs6YtACj0xFjXJBhQ1AtE6lKthXDZuwGN8gDCZoPzmzwUzOW8ssTAvVRy787d
OW3GgeKKWXzMIGEZsEhu3glA6O48qJSfNIrAnoagn8mLTC+5hhrk13wGXhVysvSI3/L2pl3kFTi6
9M3zPrfd0RG1ctyD8eWcOZJFgwLENdizvu48hsgiJf8cGPnyCCOKeICOi9I+2XsKtNMRdPhD3bKj
8PhsZ8uVlNlZix62Sl7u8sqAXqDNGxTaJFtSQQUMGEIZKqw2zROIX97T/4hHbSAsfPpWoqYNZ2nQ
pcpAV4hthDVZc82f49l9eE9fMA3RMBO5yn4DgCNb8AVpgQN8nh27xyDLsrtL3ndp2IxR562BLGZU
uThbuzTBGB+9AIETzZYZAfnS6DGJcZiS4N0TBgyE3ey9iPNORzJYEJbxHlHH0luQR4cCvdGdCvrA
aCbGMaKzOQTAP4OC8hmdC9XFCvD2ARIoiymT/pIWbRQzTocOB2SS0WAMACALSazgGDYg4VFAigzq
FgE3f+yJfvZQE4tSsqYMIlQ5+dC5W1DP8W3E9hpphNioOevQAqm983WrI/50cFvQIpauMgLy7qx0
Z3UkZNViRZUTFOYNxvkqoJJrc932dkssw2Y0kQoGlcZqwxacSwzMzV1VuKlvqK9drZddgG2xaW4a
Kdc5AyGu3WzFHkU/KE3SdXhjKMvkFTMkFCXVgiaMDC+vX6IuI5Sr2eFy7uijaJVkxqL2B/atxjvy
+fF1I1+uV4AGbIm87OdG/6qZzGN6NoIzTgGdj8ebRDJ9mdC+BMyJOY54ntBZ7HkzfNK7dDc8ocfu
rWtMPqOTf2fhknrLhlP/dnEh648OUax7h8dSvN5YDobM9Bs3/TcJeL6xZUb9PhNPgdrCxnvC7X28
s8ApSyVzHkNo80/9mb+e7jd+x83BK767ah+sjw6RFhYJkWjSGLFJTSnMBlpTTLm4rJmWCySe7JOn
j9F9lyI0I92whdLi+6sYjcCgllWY7svAswvJhPvsTjNKStzxV+MTrJDVntkHIOKY7PZmEF+gclIk
ihoY2TfY2Ukksz4+QBdjmCqL1FeDKQHdaow6fNBf/9jmv1NSLMZP8NnCP6KNjmNjw5SwEKxzofin
lHvz63gTyPwbYjeDWYak/7HqnY+PNgB2IPWg+uObr7ipg2p5tIAtSh3mKuzXYBbDub3rMOUOrwY1
eoqNQ7NFcZQAlKb8gMboFT/pTKhnVu84mCZGDLR0sdELJpM9Pk3L3g+LTEwc+NDeWIvngze4CBss
6eJe0y1//8/cqonHFNc7D2+Qof9fsUEkDHQ3KN/jncfEk9Homb15cx6y08DmIPIfa7BsL9pELFoJ
RGp4r3CDkqckLl2oCMmF5I6zuH/cVLnY5aIkxQtHg/BnrR5jJIDDiq4YRshG3SQK5yt36pDzMqKK
asfvBdpIMF9iwelMPjRWNjkHoDL7IdNHcRTyQO8x76ULHTci2wTPTkLq/mUhPTmUkvQjxGzA1pq+
0zfIK2/C8zDg2OvPkUiwLfcp0EOeJjhrE8wZBpvPixEaNwVEfHjmCvoluwAWuoaLg2o/OI0w2Pkk
RODOCWvVOVpoudQbqlzIvjt37E5z9Uyu0cMCDkRicotEE/11iJyQ7XJSUT3N/Trj8nPFVpPaTcDC
D64A4Ss2ToRd/EJ0RlD+HwBz20GrCeoC4Zlycyd6l5h4zc/s3PdV/09IxdkvRs8X1FgIira9IwlP
aNh/rnlKTbKQ+CsKns0mayNXaYxfZCpWzp6qW/adb2Ay95rk/NXdLz0D6IKni1d7b7knv7lro3nn
ELY3eGCBM5o7PKMotOUOGTL8985eSpHhfT0Z5tHYftwHPjid0FEvTSV7lLslOAlLjJGeErhAG4n5
RMAufK6tUFDGNtA2CNgX/WyZGxs9aEEkkgFlbqh8KFCAIKTak+rvX3QWcH3bJkn/wkQ5+f0rIe0H
uksaeKgQv3KlQxSKat43gzn6VIUsJoQpqYG/R/Eu669LkxIrZ5fRC+i/0DV0oU4aO0rx5wLnF/04
Yb/w1U8yuLHCrLADCIFuR5sV/SmufifwbZe6XLohYaJQUbCDWAQo04JhjJEfCXEA+QYawFkNN8l/
/loKxq7SGfzdt1/6Czj82ul8V6g0FPrWO1h678GGJBMy6V1c/U1bK6D3wz1FDYZs8ZqQcW7oORAL
T6c5I0mq+6PeK/L1EUvNfMipJ6QUpS7UpS0ZwjR8P0W0P4Q59nt/3S7F/g6AYde7d9kQKfCBEJC7
raBKQaThy1wuCeIEPCIEY5FyQPT7INTsGB4qhO/mFf/AsMTltMmHACxUGQBo85oYH6AY/7UUwwP7
ygVfDXYlD7MsC0oVDxM6ka1MnkFMlfCChacueQOkjftkG72gtma8OwErwXjpPQR3Hfa4hj+kHGkO
n4AArIKuQqrMyyTPpV/idcESkQ2OqE6jK4O4CvtZICDp+dZGeL9z3i3Cc3oHu5Cc6IUVNAZPr9vu
nXZuq/eJTa43S9qbd1WGVPoML/frrUTVP7B1zf4gweezfSrLi6b7Q7ahdKWzGwH1jC6ioGZR8h0g
QosvSV13mkiiXqJyT7cq5SMzHBhXsWrROu/T46LV26dmv9Ur0jLBbICbTJZvM5AF3OwrsbyBMqm3
DSRRY1I44Rxp3ySFfL8QW9LL3Q0Ze6D+6bpTb61+lVR4Ytwx0hVmtnCifQcib1RiwdHe/gW6tUpE
IdgTsppsvyiQtLin60Vy8/WQSsktGbYwU8ZX5LRCiz6xK/nI8VhBXPMZH5ChDVMEu1/3yzA6RpeY
MQ3NWmjDnkq0Ne1/Lm1pk4FVt5iVqMErjmFXhU5FUUbeHZ4x6jmKEZh+EQky/aVXDVrLWgak+rSf
iosBQLRpiCVyDktnMaAscEpKwy0yI0c0ALKcGb8SXEe3YIiSQtAarHb27TebjjulwtdhdPCp+n+A
qyzps70/ic8PFJc3EtkrBIKyOmaH9RzAgssegPXFV8tp9pF2NcKzhJUT74J2tSZx96tCkS7hlkJc
Mqi3f5iSNfsSCxK8VlJI7KJ7XLlM80HKVTOKXswuGkcRtIJCtM6L6E6UKWLJI3oW1Ea+p2JAQrGQ
BuK4Z6Bge7mndXmw0XnlhPoSSo3wRyDO/ayRE3b/Dr+qs1tJO7tvgRkwnUFA0Ra35DGcx89UyLZ9
/tnOAWhq75I96Hp5vIAV4FzRCmNuZ5d1qvSUg/B/HXTBH5ecDLwlSZaLwAP+k+eX7i2C2tKYNCAT
XadBkl2damK5ZnI+uO3/tVHSzgtsYMgzSVDkhhhA0a1Cq0nw5IvLheK42xZL1d0WfbooaRBfmvz7
pkcUBhnEE0Tobkm6R7eki6GMbY0Y0pYIXrCSokKO9TeFreFtagMVZ3vB2OMUvAhhMzzQUIX3mWxy
OFlhZYVZAe8EPgwyZVoEIkUnFSUEegAgKTwda40PjyP0GFt8H0xMhBTyt438MOBfhEzmRzGZlwTI
PZ0pTLVITDZBtqdcUqB3xL0gF4WxRNSdcnuLIUfnNdH+ksdWStePT73LETmFx54XrraieyHaDAiE
lpXzHxkx+kBb0lttjhSK+TkB3NhJcNd6GfMWCHMnbTAnC/ZLRSUBlfkb3xkaEk4f+AcgZU5Tdkm0
LXJmo1QlD+HmeiOmYvWpYjBEyLwyJ6ZCuTF0JbB6Ev0klPlHAmwefC+T6eAtumcU1HIjf9Q4qhmC
Znj4znxquDKKU0waThWM5CwnXhZND+TGEw6U9xsVAe8povsM0ehx0kARh4AEEumnd240WsyQhd/T
UwLa5PhnwBUapTLU8wIiUrBrtvaa4w7CXKoYboaS0aG9uTvcXMiTFiUDRjevjkClU+zIJ4z9hc8n
WbEcXV5WEgSHsp3hxI/TViBKn4FDvBBlK9tIwMVpd4VPIyIGO4iHObQ1y2A9mILB/pYl3iAWqyGq
rk0UUPnbE3ljDyASX3xDhOi3PZq5PXn2LfT9H1DvCzB1SrB9j4QOyJ9NRim4HcxTCFFoz1NcsWEh
iiQdiLwGhxtLLSfKtENKQfveYs1S3dMYFwcUYusCR/ecNoFHRG4i6jCKHC5mm+UYNKndvumDjol+
GWPniBQVn8HNL2+X3zJcRzbw/peg4N3iSaVVeUafonJiYpBokyaG896XoUKNzTd4FGQSSezpxJ6Y
NvSk1ubrWzNa/Ce7O3XKzd2NJeiDIXKvGH3ltaAtBoBgpOkB9RFZ+E3ShK8+4iJKoU5zQDlHPbcj
ZGOPpXsm0I/w7vKq7xPMw+UQ3twXegdf6b1j1YBB4HW0gd6l/sz1XFnzsPvHZM5XxYTyMJag5T0J
b0nfnO+2PhOn8IfylKt//bt83Ovbp6cOWRVk++3sOaEpoMbfEvKgIByon91cKOCPympjgb77rw/m
WqXmfe2kBW+QiaD4gJbQCYTsXGINN+7BbtWETLntQ/80oap4rUryVlixCt1Q96TQP0PHVeFcd83h
PLlMmhH4pwVeXXbAKKzIBrK2WYcRyWH1heBBM9pvmlMtk0fjTDSezpIH5sLAPLlMjLydsg2QELsp
8Mfxk7IiZujPZXAPQCJJcKRcLZC0DW0f0l6NkbjZ7GTN2saV0W7JCum1yDT8doB43y7Vps/u4A/B
ouEiu2TDepIoHCCKl1uH8gtF6nQ/Kn/rukfwrAxszINvYLMnVyABXUytLeAmsah5lGb4L3GvsISF
wBR3OqaEGWafSEahs3mjyuBnsHvlzDfvYQH7c53tp3MehPjF/7qcweDWPUQJqHYRqXStDLI/ygFP
zsiFrGGTYyFbcf/uvjl4cnu5d/qMSCm0bJ0Gx4t4Jz9doc54aTQBlUL+GJHJXIOmgVygyUBBLknR
nQ+1dWMBpd7hfulttyy9HYJ69LpBtps7XPTq4Bh5MUJeYDgK3y7Dj7ila2WqFzZDIyTDuO0ZjDlj
L+O/RYjXpGvRg8cWVqpvMVj65hsInyR5mC/QCKg8Aw/tBlijgKjoEFleBclWQma98O7U7nUIpZZ8
XHO1H9LbkK02hpazHCIb4Y23dLFNkF+0MOTaRe24cXM+4HOnXHduYi4/Z5VFeE4rZpL9ydml98rl
WVV0h39R4+aKXCFmL5z6Crkglm+MDPK+iBxRyHp69UcAGAWzCj8Un7wFgdx075GfyaQnu56OATWq
ZPRS0QGEjBG0nvoSLnMg+4L8rA6WU7pnSSkiKzL6LtRuzUD3o8RMkWqCEo5RDl6bLs57zR6oDowb
yByB5QV5HjQIRwArx0T402Hmlu28ulqHBh5v3gNpIM2N8+11xv2+leLThj/+yMjrDuqGaRvsM3wt
7szkK5ybjzegAtPTuByq90HQaFGp1NFt7z1SZW6TP5W2OYpbFVe0duuESRYXj9yvLnkuPnEoiBKq
OD7ywU4bVBPupW8tH1QkSCeQm4aHeBe3m+79i8dQn4IU67bK00tszW7G0flwDmFl3/Ao1BET52dN
oq2IscSAtSARY1OBy+neXHJZOAXY25mC8+koAMhMsQCafBXOa1asXkSX2vqmnA20DlPJBVQ497iS
orco34y/Rm3qWOFxqi70LT/41hP480b014u7luoMLwxLmiDbIFKK7luoVvOvBGg7pJQX2t/54R3y
1vaYPRkGO+S05si+RdrertL72f8kxtdRkpq7Da60mAK65JwuECK2ArlBXPHXteLHEB6Ib18gCl8d
83dCm7DPhZnYGr41Pq1F6HQfY5n2q2wfPpJGz+zTkyKppJcChG7YLVAa+9gRxQQVPruVN3XaoNAV
dif0yi/Q6y9fAaH/d+L88w/QsBSwRBsQEP23RIModSRsKsOAwbWvYwsVwJdpT+jJg584AtGf1Bo0
4tIqCteGbET36Rmk2mD8NlsH2xEUvT+rvV12s3viiZTjH3QIoBF1LgdlQUgidxH8lDYBxO2xQB/E
Oxp71l+TrEEiynn+HDKDgE8IF6UwpsNy231s9qT4gfeK3ck9rJc6s0qaTrkWCUW09P0Zm570W/RQ
s7tn4YKRAGmbTiMA/rXZspsADMg9kV/KcORLcoA0atif0U9lSM99YDgigd48mHQrNG4VPWYVXe+Y
rN7uMW/7uBepohYiKz17TeSjDNwiNZ+Wjm0cu9ML7A3D0zdYwcxPrU4VPEY3AW8Aq/CkxCJHiYIe
Px+pgREe+/cuM1DCckAOL+08HOpW+myx/C6RNPxruWUDXolG/rJoEvFXyMIflQiieG6bviUAUAl8
jbjQPYUX7ztTefRGvBZND5BkEHBuktPWBxcD+yQzLKwHAjLyVDOXT0ssvJBTbObel0S/zs1nfGdj
e8n1MeAXkmbNBYOyGxxM+ZxFFkju2a4CVy0vrpIYpm1KMCN3tsapjvcYJVQjuEf79S5EVQoiOOWV
2LqgBXZhQS0Leb53b1Ozw7Opoz7rXmZsUAyxH536c0IEegQYDEbgbvDfOPtEw3aKr709Y+KRqNbE
IcKfLUffo1v2t0r47Z48vk3pVF2lY9Fh8U3dc+8zIWKuVwGdTJ5mQFKcNrlgRmZKg3+I74RHWb5i
E9/3Rn7O3Ntr78BrHGJ1pLUo9zeXS/xcw36W9o4wQohoxa2y9pw0VBSV2hkBTHNjmc71TSIkXB5C
9clBI0XTftbeZ3SdtSd10Ab84xcmCnmEkCf21VDv8DXihTRC0io45ci7eshwLOTsjG9zbl3soPFl
wIjzrijdabL7BvX82Rs+uxT0VNrELYTXWGK46aH6N6RLeucNZErLR1euhvQu2DdIr3o4z/4d9fO1
L/CCMbk7czSVd6ZsselsH8MPO4oCZdl0+DRQn/OtPFcmEEqOnGtrxjsSlkVQ0OSp+usQazP2/zCv
8RU3mOp/gxUZLRDtDqibHqZHdvUzr9mPUIrx/Mu+RCgok8Qlyf5uLxFCwaF63ZnqMnR7eFS8fafo
nMP3Awaa0Zdn7xp/OVDCRw/5zVO2yFfGN9XSmn/dcljO+YGCrEEc0Xds8geI+iaDeds7Co86qB/D
CzHWNCaMMgyoxcghEJAN16SQktSdkEi4FzKg9oQQl2vEgowp6EPF5iBE4HxLRpf+LuYE5T75u+55
AilC3+MEHp2AnlKdOvRAJs8E+CXq3RQVtbf4kJsCi2aBdcO8uTdYAMsetaOdPTI+pD0Rio5ykLQC
BD0vPMjsfiMIDcEux+N3z/KAwQmM4lQ6X36CvnjhIc8LkpVIvslEAUehDcJAIrm3nPZSIG6fHH0D
Qt7MtF9Pnkug3DzPWt7mjQOcDZ/hHe8QhoC3Yjh3PhK6fmJAGAKxIce3KxUhiF1AHRxcOhR+8Gef
R/Cm+LIKOhnYxw1d/WqSBCmOwWIAZC/EQZO8IHf1XO0xm4gxTsISabUOTY5udI/h4mcJ/ZEQQj4K
F3RndbHHs4FUksXQnFxGYTyCJoSEITEC+bAoqs9ONecUkX7ixnmBPJNJ95CpEKts7xj1NFaruRCd
MLqa/Ax0QJcYmkkpCbPc7u+Eh5GZ4rISkJYcMm17YA0jhUF/I0OhGLcHSZY3ty+MIfmOgm+OfgAH
p99YqRps8zG/YJGuK4lG6iIVocZm3mUaSeo7Oy2q/kvknoGNnlh09d6ck+bll/QS/OrONOey5vni
uQd9rrc+TtvelcFWF0JpgCdm5MN3z/hxQa+6r2QeW4tXhExg9m0QcnVTQjMmXbP95AjWnMaKPxrj
PuX/ZP4Tlk8b2t9D1ymc3jtXeisKcBaz2ucuiciRtkD0CWioWQawmfGIjvqHLjLsTjD2Bui4KC8/
s1ZHRm81pyh/nU3RVaZfniVOdxxPGI9esuVJr9DlH+I/18NnncvQxR5kABn5SL7+AL59tjJOqx4F
LcY9Ar6j9TYcSOEqIRSLRUwmKKl4dXgKBgOWyLHHapVcmg7zg6M9JB9eU0RAvuh+RAQoD68I8VUG
hwrwLFbsn/MTkALhEIA8c4l/OnlCc2azOgez7mJSQmvE7SEGjGrqZxk4oSf7+7pdFaMOI+4AV3oz
wfvHBoWFy0EgfCOOz764RtzxP6lml+jY3wUv4qtD2cIFxQKEaWwqDYnWWwlqQ+O5ovXcA0vM11pt
I65wSj5JtB+1pCfd6Hmm5mwzDB4CJCW1xsfxmIgdhw20v+4PGu6X90RoJkOr69BKFb7tZ8FUkPS7
WjDGHnIgVm/y5Np0eG/iCVGcZYOQePRyAqEW4ekFAnzKnguJActtjmDMTy7FVtQmp5/yhjxJwncZ
cXtg9IGYIrQ8vIbf3n5cA57Tw/Kwo8T767LBilCyyS7d/qUwsHWye4hVnweJGeflZB/UNWPjOxLG
VAR6aq0pKcH+fqkS2NG5tq44Z0fhADWeghkpOASA5iK0e7uap3d8DhDDZZ3Qpov4BzwA3fmpNxdQ
UvZtfEwo7VrZ/Me8zECTaa5ZVm542kAbrtcwgwWtxM47D44DWUa/2NFOOO7IlK45PlkZUEXtRiHF
nFTR8NjLXW1rG5xCZNtEgTehSKNrN5LS71Hp8cHRL+FEDvWEoRIMhBJJzrKnLepcIW+MTEquCk6O
8RdWhAleTBfCysOJfg+AdVlT16ABbJnyD35D0AetgjH2vbxuGEU4ACvYI4AayMwDFfC26uh5m3OK
yYUBsAyhxNAEJXse1J9CxPN9tU8KLkusEo5BAeybOAtW91XjaPM/Aul29pe4XvketeQYqihBI7bJ
R8DflGiQ5W8uO9bo13SN2TE5bbWe2hcfIEr5c9N70smiKh+9m4SBDXb35GR0HjEvyfc/Ygr0Dx/B
JoO9cJ+l8JPKkN57nxB4zu8FoEasvtw7rbjp3qcHItgQ0b8Q1luDw1jfAU8G/pJRGd33sojN2s5P
aIZQLchkoPnQilDJZIjLliAMzl3tkG9iZkAAb0CtqdqyIwB2xEVFzBCIEXMB7Wvh7GPR4QnTrRES
1DWHD3Aj6p5Ay75g9ujs8myTNXknR84l/jzHzeAxdhfnbBfdHfzHGlqQRCANwancP3AT1cZeJdEq
zEyiOToyi1ZULhXiJgaCeaxtzj789D4rHYySmKXR7shxenWoJAZYj6fyxTzwABZebka3GtDaO/KQ
CJgEeuLwuDxrh3TFZqRkVwOE7cza2L6c3VduNEF4/FFzeOnslpQUwTypQoUrznV950Sdc+o9JM79
a9jqB4UF8xqQV/fU+M1wAlu0Xnj7SiA+oMX+EWL3yp3FCUm7gnoPsdc+aHlt9O1IeWn7mJfuHCb6
3TaHe/4KRVfOXCVCv8kgTfl8XYK8wxMqZzaiSJJLWMHOE4G+01oigptxC0LWOOJ89LMdZqt2vxPU
hf02MChNLAUsW0ennCJ/kSsEJPy2AeLE70WEpWhtroimCMDHFNFfi3+O6SROyyWWjoxUJ24mCJbV
bSue9wAxzR5yE3+fvPPdZLMPmA3Ckd7AMyZ9rZ1QUQgcxxNHGSjCbXlIvy4N8CEroxcOozfUu4w8
Ww6lArqwlcgAMAuBlgXXTi3JM1T7r+0xIpFYXu3dB2+EHf/lbxZYzDT7s2rPbvQz2/as3Gooibkp
aC52zhsxGYyUreOWG83D9ujGDIRgrjkMRCAP0JideUxsnpgVwF+Bn7jLi2VH+cPP2mI6DsuK4ib/
9G5/8/Ddr0q0IYxXDb4pvwfa4AT49PfpGbA6uJFA1dBZkEtfJGJl1dbAMGwX2vDT+20Vrw+PhkB6
+6DqHJbIG1o2k1e+aRm+oBXTO6FaKIRpYa98doBWwf15hkpsrJfOpgg+yHQkAWeICOsJjuAZKHcJ
pHfpSvyHvWHCmcchWIzKJQNoO9r0jtg317AhfCTIXpsCpB4DPdcy4D/TPc0dfsC7ZVtDITjwJMpR
yeC1yXxtuooOtMeYGOfFe/JIHtVzZsCcgHNN91o7u2Vz+MZm4CiDf3bcfUJlg0BiRzglqqe5fwnP
f5cwQ1V/CbmLghIS4T+UBaeHLx7sg8q/0HphF/FLLG3dtn/l/QzNRc1aSZvjd1Rm7+ENxUZartua
e8nK9W6qoCUuM4nhIxrAxiyjLkB9kMrYz8j0r1k9vA+JIIqew0eqLyz/EL5Taxfc6qCM3+klfvTn
ZnCIdYbRvwh8n0/0ESkS2N+vPUVMtCPNvtJvPgLNftDpdkvpOUgwuQFfqeSvz5eX+NB54B82aHeB
u+wFcqyGS+ch0B8h4XtSI2t7MCJZQmTgH4dK5mivSfbDUO9IzuBWAy8W2FAS0h4EZFcABM794bXU
PgX+DUp/siedjMIfAV0I9dWlrwgyWEnEI0wGIRcOWzgN7p+oRC5gr+j2kIPG8A/gqhpj3Z0iMgc4
rgTibzlqHz6JziesUdc9WFMm8pkzaTPguexwN3R+iBjhsXoiTV9C4f0fxC1pN7TIQrzcxjLyZHYI
QikOExgHkHJXnGhypsoYNGkM4Ii+TPWsO+HiHMUv3HCjkzcoSHoX0eI8pXnass23Q8aSSUbeeSI2
ZkmUI5wvTuEvXkTKESTA3hcFuuKUzC0i7ZWCTotoZsStOJlsoqHK+yT+YolmR3g9QD4GCfOWLKL5
xd7283DYdHwveyJ5Dx8/Eykd2qKwvWjyWAt5BzBLMab0CPr/GeAQ0+UVN5Vb7IUfpn2O6AIhbSY3
miyhKklYBzIOdvSfQDliDUNR9pJ0eXSbfAgUGyU3n7jf0bYOGxm9n9znRdOHjjn/Ql0McukTDkEO
f1GiovWdSpQmUBSJOkzLoKt7IPBCwzZH/AlbxQbZP+T3pBqfI4m3ArcCiPPLlBA78rEMR3ARUNo9
sSzklsvbvtDDXiUSmcAOMVOI85mtFmU1lgwVCbWUlaL+EeuEOPxlOKPET9JcDxYQpAs+DSCqMRYW
UAvDzwQ5l4S2hVIbo9T6o/TVozbOCvFii7NBwVxL2UfechOr18SDcuTANXI5nY9t7ghDONIH3Cd1
BKlRsN7Bl9bmiGwJqAFj2S5r0PqJd3eVIehls0cHOP9RsXLfCBXVIlaCbKGkDuEj6xLxAA+asuZI
CsAjeSTT5EFDvZFxF0+3GvNJBCAHNQ8l9c/idtOSQerKdT+OglWAsk5nXjQ0Xormb6bPmkIRo9oN
dvkdpRQaOSGpXxVMHYG5F8Rax6HiC87+yAVifktWAz8C3jhmYhy6bKHj4QxBl2NC+tLjUOSpmDun
8vJ6YA203j4yuk33uiq9xshkTbdyMXei82CZr0yUtieeOphs78WAONhX/YKB/t2h5Hp3boQtNJzb
6Ev1phJ1Qu2ML5reVI7SJnC1DmIlri9R9uCydApEIDu85/LEyFcJXFsTA88wpIytSfrhJZCPzs3g
kMXHAy0NmwRTSziK9BerK1BxwPyerzMR3SG0ZgZhUmTmqsgOF0+jg0YBDGUrcmTZRD/EH/dxv2GF
aeCPwewTEIxcsu9SpMo26NGASu4sIEL27JBYIfBxIPbIis1QZTIKUugn0OxPN+BTC4t9nUeEJwQM
Ca+HiLlJzsMPfORY3o0npzFiWQdYH8jabQQkzAP8AE5KXobEXLTjYyYxxOiCWeSDHRnnNd2cvLsr
niB+z1nNxNjI5N4xIU40Y2OAnz+kYrKfqxG5R+Jyo38mRlq2s5oPg9QLWscZYQd1w3WDGb/kPWOs
FtUL4jWXTJx1H52omFHlXNAzfV13bp3bktKSl7Po73rMSSVIESGU05zAGxFT3+xo4Yu5XJIrsWW0
V4BWiYDmRgRmOqq6mFslME+GY7wX14x/sgXMJ4qNLxXQgB/EyKTAQPWJTJQ6jNLBn/LFumNLyvdh
0LsD7bEoNqC+pMgy7rkvwukL9tYB2FFMoCOAmUNAEhPNY3aSAZF5iT1CzemyOxHK5Voo1HRgcm8x
KEcxcx2Adrkg2357SGCak/CQoTNgB/yEg0fAEXmG46+ccHxBqVQF7qlfjQbbNc5MtlrZJT8gXmdw
X1kh21M8aEQsl3kHfmsko0OOA9SlIAGEW7IP6dE95J+ZlhvRITDRKkXqlP7cwJnVnhKNTL8ftUrm
21r0IfjECrY51BwTqAIYGZz9Md36+09fHcftgaTbmqRIMDCn9qrhbirI6DcS5yu8ja2vJEajpBS+
h2sdoCUg2Lv/QMtUuk8xnXKUsfXKGAGZEf2Ai2NRLJgSraLtbPopDGaxJl8gvOCROGWa45+mSI7W
EBXRg7JXIGHmEXEqsAco0e1PqiqKvWamUPlz9Jr4z4ksFdOAzE9AMn0nckeP0XKTXPSASN0txDnf
pPs0BBhcSYVwB9Vf0cJ2mvbmMjGjI94JkRsVdPSPyX5ExV5sqokI26sljoZlM6rIZfyPpvNaUhxd
gvATKQJvbuUlJBDe3BCNE8IjPE9/vmT2RMfuzs700Bip/qqsNFDXadWoQE611whO+NA6TP/jXf+2
zkkDYYjAAWZ8vnLiywlRCyuVmZ9trl7NwS0urkNREh/EpGYhld6/rnEPpUl4eCXMOWQV419jKTD0
bPQYzPMICDkNkJhAZ6Ui/WIYByDQcFwvnXKLKsRDEEzv0jlzpsXS2PzMS2Qtph5EvsDQGUAyZCG0
RFsQBAusp8xXDLDA0ENJBAzDgIpE9lPAHyTLaLxc560BWjwBDbdfuZzDdiFjlHYGhwNhW+sp1/kd
Svo1iBIW+gOIUCISZzJMfKLax7aVmSJgv180Y1BKyqc34I8l51wzWln87bkbQOLLCCGzGLJyU6aU
rH+GfxApDibWSWtwAk4N2qXN1mxPcwcX08hZLnkChiXnRlhN+NrR8phTWnZAxEEAq4qVP03StgNC
6JC4WOc85oOTDcNYWPqVdTPtdTm6FqzPjHjFYxm2wdVjhAYEueILc4hA5Hrf4EC1TBgIGPuuW36/
hBvMLqh41SWucSiNLyVzi2aPnSIEgDQ+WmCOCL1X+AN+OVeVoKdUBLDwcQLBjQmTTyPzBxgrAKou
GN7RYuUo/CrdO8Y0r7DiPWBkxsXJJXpsShuAVOAdWI1wh6BryckPZawYyTlage57UoPv+cVSYXAb
3XkuyQmgGDQXLiInG6qr30cM8483/uKm3UxsOrFkPtMmXQOf2XkIpQIKA3MNJ0rKSf3ji8HHYy9R
dcozQHR0J1C9rGS5TIPT5kvrIZuBJ39Y7nISQgsLm90Km2X0d+zp5v7jZDGxpwHROYpA+8lmMBSQ
VT2pATHoC4FnpHHj2DTvv4A+UaaAT88AhzfvrtrKIw0hPUFXqYKH0Ri/p9JE020wbT+CMezPcNtp
ctaxbMRPOIN+RswVy5Uvbi1jWYuOQYPP3mIGYM7NmIZw+RjHVp+EFfvoARwHXHmPnkHOcqboPiNp
5agFZ3AS3jfBf/Bmb+bkZbGJ5XJPetICKtWadQMNVg+AweVvdA+YUTw8QFPQXrfc4kPG291XgnfW
nUPZucjSsjEVDLT+hXAv3uZlLNXjPgRaB3GgsgAL3U7iFZ2XlX6NaK2ba4wY3dHi9Et93giv7j1H
z78TO9Bs9cAoA8SFjuDyl66KmxdwWc3MVtWwggcRlhENgjmyQXHToFEj/Iy+sRjWu18avkeAH0RJ
y0kSvtq3KOy/sI+sEO3+CFKrwgJVR6MAj8avPud/Bt0NDXA2aFcZNPj4+H/FT805QLGqsEvursWN
pxsboLqIev2C6PJY4C5zLwOcFfK52SnEi5JTX1A6QpyMHNLGj/Gu02msT9NFBg2TWqXOBV2RVH+Q
dgBo3z7+4rh5svdKtqjMxDZUt1yDO8Og0LT4BgfVnlAF2MBLOsw0kZEFg0WwazeWV86Dv+9synJF
PPUrbSM1yKt0Kv3x9O/g0BTEQ7qjv+PgZRvdali2Hp1SpHYNSM1l7fsLd+KZI9OlIqMccdlCLhBQ
sHSRsQDMa9yH2epTi89WvQUge0Gby23MRj7DhwCaNpfl4glZwmA1MDu5nRxz4gJF/TF0IbCywMSs
ApKzjDZvGKVSZnl967oDD32GavrqszRA9ByzvLfwx+TMZhWwtWQGadjDoVUPh0YAa9BaIdXyJphV
eAbR8g0O5xNZfPDIj226WQmE1Sj3z+QCXmgputAr0VfiyXjnBHwu1iTbOPNpjyNRI+K+u+X83bq8
TsBrV3uP49g/xfR/9AHcWsSt0H2f2WPJbOUMX3/bHidJ0IkVV0F2t7lgSkc/ycWO2QqDT7vplIru
mgaVoNS8UwwubAXaTyYK/7Imwsie9+bEENICkr7jPFobg74iLLVeY7oW/MIIumr0unUsLMgmKCeG
y4C26p6dc27Gg2Z7D6HBna32tE1NEnJK7fM439GJyMt062WL1YvsCXtLI3f1i33Ej/ApELPxHfTl
zqgQNhXbW/IU7K0BruUP4QX9+f7F9iltWh8+Ijq80WmJXtfcGImI7jg+bj0DjThQH+MjQW7d50Tm
RzhxdKrkC4BkUWBsf7ghp88EIcGShbbu449yxoEXA2n5992XZNbyn10fEZC7Yq/KBFgaYvVh2gcC
B7B7fNBaWQAYJOtFYddpE4zL4N1t0HbL1MC2h6hL94DlPPc8eAcDaheOUU37wVUwy0jQNqC4wAzO
zLiF50DrNNDDt+B4lRAGhieU+80AnDk2lDwSzc7hj8Xd6tZ8RoC7yyVIDMzLarEmZochZUfWPtCO
FHgXqzSUyuQrdXEqcI5tlCRItMNdp14317gYcVPDQrcJi2zlZ7swlacDZ1oEIHlGiGt5rFsRdIkG
VwMNr3tkieJdKGflNbPzH9/SMBNJNeKta0ZLDTy0QHZtdA+QQjcn76A4wLvFggA/OKEBL2P2BqYa
UX4Q4f7VwivHALC/K5MzVXfUJF20XFe1qbb/dx1YDD6t1uwLkdrNV4vrDD3wi0rZr1nYOiDCeUI6
x7SDvzvqhk3K7xWCdcPPuyX/Hu/7G3s0kaSXhz5YN8wM9+j3tkCTUC+Y/6y7dbSf69yrQJJTeNuJ
8MGqXcRI4rophafA8IsfoP7zaB6/Nu+oFv5ba5WcGXR/VkbNqaSDO558DX2HyA28FBypxE+AlRk/
sSvQm5/60K8akOKhXhshUCfklmuiWLrUJXKiozga1jLRkL0D73K5G52+nUdmjjmL3fYVs56nA9G4
GUMg0Y7ef6EC530qHUmssfl3hUVBmVkVAX78fpnp1WuuHlzTZLPu3RdmEpX2B/2bb5c73BeBdpll
89raVAMyn1m2h5o7akTjcKXenO2A64UJvIHGxYTAxObDTjG4od1820itsODAgJaNtXluFYPRy2xt
o1Y3VEz1nbaFxtzOW862DWXv5A0/doH7GYADkl0iHeYjiirLqldbyurz0uZ1Mid0wKc2wmbwv+lh
Pk9JaJXlS1dOquhLIBu8zNuiHqzQsSB7ozbvktEGmIsrRrOnHC8qvfKKwlQOikk5oAJ0L0ToPe1q
n0XD5LTcBtuguDQ68OHEbqMfYzbj4w6afqHb+qImeJgvTppZDottO4DNSVD1YAIWsZAjTpPwRRbN
xJK9+djZe37Q9TTYkXF8HHsfp4Ief9JCfQHj4l/igWbpJhfUu3N1Ct7TBWNV6C1dJTjUAQQiY2hl
9sano/1qkfPmVwijYwzfdwB5aa/FjpKbi1ALIGCG67RzW5yG1KOGwzMohFSLs4OCa9Rt8PkQGbaC
lRSe2IPHLPU8uGJuAVMhoub4QSSOkf2d8XmQJQokAPZA2ePq6D6A4y5eCwcSjqzeDeRz/vfxLshZ
5CBJMDZlhI67fMC0o9lBBqWD9Gk3O3AHedFlfnRqN0lBho5x8m4M6fELGLRido3py69POUVu0JE+
kZId7RU4H+w0lEXzqrzOFwMmH2FmiXoK/h9fXLoVM7Axh9hOizAYP05pUyKDlZ1UlGPExo6mEWY9
AzJdgQ/pg39JU4+JH0IlPAS74IkES+4p5w1LJSkpPx9uRPk9MnohbAHdX+Rbs9w6zoj5sWkSGaUy
cwbUhFFAHjGQ99/ux7qx8a5h6VDBMkS2KB2GNjI8+daYn8DTolsQJYlm1796VZpIUD+6r6pTmCo/
gIaYIQRLiTFh8uadATdvydqIXQYtq/aS6jkYEq9AjRjzl8FkZHElIdAgOMcDntEbGZlmh3vQ2TKD
ss/tQMySnzW0gBlm3u8JGTf6Wzid8Mz5oLAZ6bcq3Tc4Kk5PuuakdGOPj2MZ5VAGt0W21vhDbQcT
HDtzM/tgXHMLHyl1YMXBkY6/q9rwxgeXmkchUPnJek6b/p4lgtU1CC+rQb20s82WXVkwn3HPCJyA
ZDL6cLzhvoJBS8mjMkOatZ5c9LQWLDIJe5y3t3vyCrFM7xQWBLX66cnccF2eEOjKGTbr77cqdKTd
AapAxgX6sQp0xQVgswPSEbGl4P263CcKswO36YcksHDyp/ZKtiy7CBvHMN0cK+5p8u7UML0K5IIj
UyueeX0g2vIFbITOTWtc9Q2NmLuTd+6H+W9WBhUZBMY7RIRVH69crDn2Namf+Y1LC1DCffcbo+3O
tJlYBlX3AROodRXRZ/QNqP6B/D4eZwu/EeCA3fLJ1sl/93csI/Y2zM/S+hPvltsJRiBCE/o7gK4m
2KlPhxY8/ZzDAiaq3KlfMQMmF+c/i2Y59tPTV5/mrBZqEaI1KdckO3EcJ5BbqeUF3wBEsWky39Hr
r4nJVZ3x+MDNjDPoqPHL4eSOdf3Wz3v1Y8WtzwBEkx0Ap2Me1vH5JEnr2tmGnJoFCN8HzolNjLgX
aqJ4DV//NczCHGYdicmAT3BnOZPPzh6PM3bluNTUzevolJn7vz2nyotrMw9yvFIuA4kGzwMycmCT
HlrgPkFjlTHoHb1GcPQui0Zw5V2O2Z8jNaP17e3hlnEbDXl7alNkXPrWeu/J1PYbY8nK3g/xWkvu
RetMcwJY45CCwpKavD5hGzIIufJGdQ6dn/wH3UG5te2TKDjjsfAdpCtm5Unk3SOGg0vTzxun8UAF
B+MX1sCQZ+n+s9mDWRUSIOJGWEs0BtxwTQ6jLXOAoCPN5JAlflHXcuqLSPLqKM/LiLMAvYxX6WuE
H+sXY7Zc9TiZ++X4BHvj5GeQ1UpBsXfxT34FChLNkSQ+PJq7rDtJ7iyJKIfpzbfUtejy18ZfKmo6
o1chqAS7xWu6A6zmT1hCaWEGaFZs37myI/YavXL7i+fwwy12tWuS6RdLpYjHQO0gr5DlfHCGv1y1
KqvUS4rd00ZL2wLuXqlHgglHMIEQmBb765qdxlARoGQIMGpaiWjcZDEySBhWXftdPrUaqxQPdM/z
tLotBKfWXA/WfqeQnJJloX9qnfztAhFgOTUrF/P1wuM49y9+5snBgyxC8R3u/t4DM2LDoKtA46K8
L/deA/9O2AZug+GokcC7EEvD4VJgQ+GDEyasDfnYfxMV14PmpixE4+G+6bpl8nuCnMTUBL+GpQUA
IM0r85EAe1H/NDvDFkDgg8GiaJ64fRBJgTcCG2jKOlE6BtwQZi0MzW8/ebLBtdYjjWlDXDD6MC1o
RLOuALpklgcwnZCZ4XoRk2x/I0ayfNjuUBOFx/DFjCdmBZQfKHRYY+ifK7iZ9pd8OFXn0Kry3QJa
hd808ctZwhPJWyWcgOs49sr0b49pKFUDfIPZQte2vvZY5OgIEqlPQzcwDNgYBA1+EG+A+n4FUrNy
hUrEbsheFjra+OhS5VLE6eACWZ/4bj4HtPxcrB8yXgS9Mj5WLbACsIB1ousEoRSYHR8am1rGDMSI
3BegmvBegFpbQmJl3wQSC5pKYBoLNmG9v6fLC8t/KTLpD1QQ6LDWdXkhuF5PH3N5HgbixViThta4
azHl/9noirbAmM7f4R78HcDYtrSpGPOAEENetIL7xHeG98zmSTZT4NoDuQg0IDFVIgaMweeLD+Xj
bx7eUvcJUPfgzn+72RiZG1URJmcJnuHZf0GtL7sXNzi0UicnHvXl7MMqwMMVvzLkIOZ8XekWJ4DC
F+v6hun9AoXe80qySMRSCNlYChbtixzKFPIKQBm8usAEzBGpf1+9MQ8dG0yTHXnmQc6YFpH3j2sv
67re+090IrCWb5CF0PkhXMWkqdLXe5cqoaTz7iMEeDvN3LsvYI9UmDE5hbDCcnaY7nDbf8xayZzC
42KAy3XifOlEpqxouQIa9nlIN5OgJOGNRL4XNzo5LOUlLY3f2y21Aaj3GpRGKBusOGBZ9OuL96pm
8QKrY0jtD2Y7ujYYUQtuZuxfsMNh3X2znQb6xY/II1SGOvjfGVbWM4cjVR3vm3blbe9udppZ2Gu1
m3eONbibVFeQDK7+AqdjaVoapNz4PUgBBvS3p8XS+V4zc1xjHJR/9j5BRZosv6gbffbd1qVXYYhG
K1PtAl16Rq+5dYHb8ffhrgStw/vZKqXsk1hSP83vV2amk5tt7qMbpXzCi/u2MUkszg7zFjXqibdY
doErjEG2g6vvIHdSLx9nXaNd+gFvoKYOmWfP9okazK8bnWPThE/3hQ9ycpmpUYZ+zw4fymt6Yd9L
7A4S9wa4+cUpwjhFadg0D6cWGse04aGMzCpJY+5XuUmtd9G5MPQYcHL7+KDzW5iPzstQ1ekfDFJ2
2yVA2hnSPJTr7AVgHF6HvdS5TGdA1VwmI7AS1sTYGPFEmpwtWOoSE/A0U1SsPsZfXRbgvI7G6sQ7
vqpbH5oMdq19MAD/sHgCXvY01qlSlDgTZPfIuRWDPFM1Kva3x7sKYWNPeYFe5fOvPbes/MhR+IgJ
S86cCZUYG6qfPlqsXiWfjqO9eDk8kzWrA4PruHDiX9U2fTJMEiuhCFAGIoVhlKY1QGutgGimWadT
WSjj0jOgoGedSf1layEvTB24PEW3RAVfg9MD9a5h+WRUKM47CjskJRkUu0Zbh0mdax03HU5RHPlb
J3p1Q4Msp+Uz3Efp76GIHUT8olIouJ4/hxMrNInKo1U/P0UWwweoaPyHoxuITQdPD/pfxqtoWl7i
ROx+C8A7AJxVvDrlSXThfFfprFA6c/yPVTrpZn4nn54glFYoucsSBs+8RXf4iKUpL4AuQyWbN2ct
jp12+nYWZEExRJMMnEy78SaAVzlUfFw0pINSgFFDtX1qHfhCVJQGfEUQB9EwPOucbWmcE9ilz43t
T7JMeEo0Vf6lAH+BMzbhBeO2Nk1pbG9MPDAEmXjKrRo+aTmQ64Fd2tkCfyTbRTsvnSsg7Zb4Jw/E
B1+P2+GVvHvF9hPK0bTaXuvcJjQ5oNuF2hUYbT7xZvuXIkJd5yHgt+OyhZu0wHyj/Wzp8BarEkNu
DvK3z/nBycJqUr/Pbkn/ILCzWazMEM7O2ErANYVxCLkf0y+FocE5QO/JscHHo4fRvyHX6gzS4anf
ZqvXLTKNMZXR65E84P/UNFgcUgJ0SavZW6v/pG74Bu2C+gc1Dboa1TiW2O8pGBi6Nav7s5NuHuEV
AFgZCTeaYbIXZt/IMI++9G78JCyyGee4XnTUiV24vOKnpBZAC1MZDlX4omfizqhyzaZDNVr5mPOE
BF3MiGlzaY/EI/+d/zp2tfT8530+D5GXoeaXz6LCDMosLHUibvku+o0mDYXOaMoC5MsF06heDy+T
SqITVgcvS5F//yC/bXCoYH3HXzWsnxKYuw8Cs3TF8toHT1a/IIXtL5oCbesfpCBvyQ8SgU/brVKi
KVk/nzf7h7GzSMOrQmtWaPZ04EIFEbowYf97O/U7/zlEMja3aDgBjvhwaNv0rm+thSItFDioeArJ
CxhB+IIlyaP8OGPMRVhLpGK2cPiRKieapnrlCzAnFnrcKx2mCctb6w/GsjrK4ZGhYybG/Pzi9TS5
UzlrUYiov6/Yh9YHw3UVlKWYUiduoprdGNClOSmmnaWEm9SvwikicBhOZb0NB6c3XyHdpsmRSTpM
GjboOKK3mW34ncuiFlSmPHxQSyjQnAA02/Aip7C9HW7gutglVN/tqByfJ196+ozfqVtLngV/IBIK
Spf4MVFtQYw9eYaHjX5PLLwaeySSlWqwYmUyUPeO6JtfNhmFsL2xqCq5bJagMmB2BqNMF55IdL+y
Rvc+h6pd6Hw6X2oWzKBJ1fl22UfGNxetc68HjsGXmnPqxmC9Jo32Xxw8L0N9DwfEYaz3jKvgX0ji
73t5geghOEUSqAXD6tHMhnJIvowLhknpESn7TjdE+OSYzSgFgbab61qgza9B7IlKnDnH8EETb8Af
A+5FNLYQt/7hgahILgfFPuNeu7LroukYMynwdWE0v/QvfXR03IVqKnngFjai7svTAAiuQUljAsPH
GeEqd4ZeIPMIF7FSKzKabQAvfl1DSEyXL3o2Hhpx48SU0uS4bDon1A57OlsMK+Exltvq5qm0iEDU
xB/GxTZlmxMQen7/h/1Cni97rwn71zdsYjo2IFVAVTIzyK570e41RParcCE+pgUMCQ6LXu7L+LBO
i1Nn8mxC+86gG6lv3y3qPFcOMv4k5/DTEUX+8+9oY4o7jBn4Csln2hhAsGaWAMoHIWclUOOkrySV
RCHTGsAwj+Q1Q/aqULZrifGvRrEI1K90+mmh9GOr4xSVGL150HhZlzNZpfjQJWbw4tMy2lj7o1/X
KfIcn/olGNKMhmERqgX0ag3bMkytu6iysGvCbSk6jzKiDCiluKN5HfYHtjd2or/zyglIrsk7Axml
csCWBjR41tjowqmNULEiYiUboeyEIvRAfJKnSxHnQd5l3o0jnzM8DIZTajvm/uw3KK1Q8tuck0c+
D+/ScIEerAInrkGVYmyi2O0tGnGGV+rbz5Nh5xbp//VmJ+ba7Z0BQGB34lD5Dp/h9gPJeO4yOfOq
KSgn3GfwM18ch7oarmVurBpkGTVkOqIPY8bf3yPL4YiNNw+2Wx39IPDYm7qQTnkqnJJvSJkUfFXq
hwduBU6I7dUJygLLKDvGBsIV5aMSxsFg7Y0hBSLCH1VpR7jxTM2jGP1TCKBEF+gTORw4yrlVZjiU
gmw6kPeJCtvBgy+NwHPMQKcSqMy9RVfUKs+K3Qci8HU6FCOGBe8/mhu9MUUTgQO6F8Ts9Eky/qBx
4bu6talUAKZHBswf+QrteXQ+RalXYKnOJNuG+I164H1vl9C3DFlI9c+MzBWTf5dbJZxEEZM2QBGf
bo1YFcwxGGXhF6i54P30QRSApgfY0fml6SP16VHKN+uZZCHlpuoUKYxMuGA2CAnO8TwNGUJbPM1R
NToOXztmeZDU7SWsTWkJQB2+oEE6ODXWFMdNFsJMp8jw4UXilOM3wJ/UcjDCmgc4Nlk4KDmkl8mH
RxQX2hmMuoZl/4FqUsvxBqjny8xeDq9nj+Xw3ofYH+WTCrko9SWvRpY3NOx27em4M5IiP5Yr75tx
SrPomb1g1796gL8cbGFnTTfKdYBLBW0YQl17x7tNgRJmztmH0wCm2X9H3q/fahqZe5F7F/cN8VVy
v8Lqpw/viSaHbnyAzms8nl7+CDHjrVwX+ThzjOhYwMGOkSPdaviEsy0P92q81Pzfljkc8Dwmevzm
dLqHR/34VW+KS9xY8cnQES5m+Jq50ZjloNoBmKFzzng1Ojh6pdC0WXtzadHZRkto0AKY6o4UJNRp
/VO2H20qM7N96w2o8fYvNwtZADcjl7A4SQJWcraSUl7gU8sI0eQ8R7wbw0gLC4EERQiDWs+C1SB2
HcICuobdGPTkxe0s05/aQDVQhyzHMHnfnNNyWKETpNLhyo8g+EkvAisLiKKRqLlUl3KzWG/+rgjK
rzrwErXDGOLR4+1hZz+4kfdcHFg4y68cjZ1aItlBNXAdEA2fxDvaCR0VorJrPtg7VV9QlMDP+Yqm
jud1Qk1xxw1Lfpxn7+CqbTvYEMF6ylFScYPowxaxhHGREjj0k2HS0xoYIxnaMKJw5QnXvIOYzbk1
mjQgQkiNtppgo1ebcrLivjx8t0SLefLpESbN4crkoYtR8AjtlqNcpjLifpTGWAJ9XMLL4EqmtgFY
r3juM8X17bxHFzZV8kbLoYCiOOZfeHeIzVzEOgg/TTZ02OC7m/6x844zN+2n7iEm/JudwJzktjkA
YN3cxnC9YU2QiyKTgxfgGK5DFJxTnV/iP7Drla0PM2z+gXgdGV22YmzjfIrpbVnqo3nhorzZ2If+
yDl1T0ybo5A0+j1QVH+7qc7qQwY9VEr6aMnJMBMIudhpJ2fMXRsovqyAdvc2fIPxwiGq0SxjC+HE
NZCjhdLt35S3NfWNgdG7Es0w54jG/IUzAyHOpBZJe1PGv1ZHNBds3Vmeh+unvoEZCJ3VkYMdQVA6
2I0+k0eO+wfwzQW3EBzcJvtVyYjrxrh5hLTvhP25Zfn86gCYeEP9QAND8YNnyZFR9F7u++Pg0q2E
9abHOhtUZ9uq4w/tH8LKJdytP9BmctMIi3iDYNpqhIZXYZNHMPt+UjIGJ+7OBTAEu5UTXqLX4fXY
O7+ZROaNCEAUCIdhx7n3H1DM4GIB8bSwLNCmi5uXg3rvk3zyW190Dv1T58Y2qGwCNPGL2t+tW8Qp
LTiS9V2dYIY3P9ppb+6dILW7Wg5tD/gx3tnPQZWrN83ryXmVuid4dCK0Aqm72mbB1HEJCA/vd6IM
2WWQSTsYuLLCI1V2c4jqk8vWmRPlTT4kQFZUxVF2dA3TLs6V6ZqZXzO3ul/KG5syuH1sEkUH4sa8
At2Lc/Cyal0WxTaeViGle1xfVWC8TJ9sUIc5qRVxczUHC4NxCPWAJf9+lLWJPLg/rHpnO2CzWIO9
/7VKF+gYXL/OFVCkzKsyD++QnIX3wSpzxGtntg14BGvCSntVdImsvxBRJ3yxuORDab+xCae0DqjP
Y7GOsHlgoiZemWV3n0CIoB6xkqpHCtYqUO+plz8easZlrI4b5VXNhn8Jp5Aq9h8cTpOrbKYKDvtb
piBpGMRU1CvXh1DzlMJyo38mRz6ooQkTRKyBl45AhwjkSwCh2gq55Yq60mL+qNnF9nZR7FXb5Tb/
+0+MWWI16HOAM9pAqlPdQpQJwKIax5DVKrKWwFwJUB/Rl74agUAM/kYFGY2YodU2CAhBWAw4bZZr
tGhxY1qDo8e+p10LWCcEhSlImBADgu+nb4zXhcDzU5Kt/VxgFNrX7ow+lDEYZIhtKgsbIh0z5xOj
8Uc3r/5ey1l1TzQ5AAIEmnaByfcc1vAIWfm2BQioQ/uCy7bnU7ohBgJFd+MuwXhPs889zfNec9Ly
LP8h7drJYfDPXF1kQpXdF3RSRaVpOQxTaKRoMGEBIJOR0f/pmCGuSJwuTYqMPDW2ytgWZQMdB052
VJWfWzIuhMtTgyHgTcezljW+AHxgMU4+dD2aRWXJo54Fxp2mVcQEdpHpTkkvcBC5+AXpsJhCdiiA
balSxBeVlMfkG3F1VXKVjhOFkONNwnHV9MphMcT7yt0D3pKmukACQjV/IaJo0L1WOYA5aAeF5Man
uCq3P4wLaYwxF17zP0O1ehtJK9MaH0xrt7cGfDwcchojsATuaoJhV8B1A7iAZaQYhjX+DAuAs0KE
SbANyKOEcwaPxYOYATFLb9FClQj5AEXg6355F7lpFsBRrorVgrulzg2iJb9ADqa4NSCBdWMA1XXJ
pPIb+WnXfqKZOlVUTvKCIq4WsIbGqMY/QAr2IBee2lryCbmKgOBxG6kgWhHEosuSZRIcRGIGKIhs
5VkwfUnB1RXPSB6MOb74MRDdQ/Yq0D3f4QM47rGUE5/eS6GJ/36iEEkhjnNaI7WjzI1ggGaC9R6H
sKbbInYnH7bqJVgkkqUryaoHxTraEg6k87/CjQucwoTExgh1KRVPIKRwTjBOLh1JqwVqJEoUEexS
hCMNLVBENVUUJdjUqQvo1WZmD7D19yyV/aV5QU2MDCMV0/h0LlhhM7/0M5zrO4JO9BKPIA3qwrS4
Br+i31B3JYCKBpR7US0UKijo4jLUOhPiluMjgj6A/z76pzCny8DKlC6iZBedR3ANrhEDWmU5f5jb
q4W49oWSsMgZL2HUMea2BfYgpmCDnB1V7OSwKXQKndKgMpj7tyXhd9DOUdxxB1QI30vZvhN70691
HihxCPKbahREXsBmp4Wn3xIopX01ePpfj8kaFB0D84jvwp2FemhzlQOSomXNYs0pbXXV/1RQhX6h
A3aOxv5VtI9l63hzjFjqtwdm7nVownt6M2O2x03zAVHLKSwPdbs0D5uxMUOwVFiWu3NAQISPOHmf
9+7j4d+goXE08Az/hPnxvxgjlsEF7nEjOk4ut01+8V5lNJIFJJikXJj3XfcGXkKddYyCA74K4RvX
vGpu8dvnlwUsjY3E4M2Rx4ln89+XEaxzTliWnRZdEF0ExNDuN6ZbOEDcmls1dHcrVC/YW6Q2HE7i
PGES5R6MgDeaZafm3/rFuGRj3vYYfDF+r/LRDjCLJEKk6e2THfvDHApqDafIb1ie3Zb1Icssxv2U
Jw5z2aDE4OXp3XBG4kLW3/o62DP57yZssU9wXNbhBD/jW7+y0A8+Emh/Q5UD6Wv2j5FwpMkg4krP
4pocp8/2wTm6tcWxf8ejrbK4o3iqjR9bzKD4bb+EhsewH+PHIoWsevNL7a13+79YECLEbvD+Bcau
Ci1ccDJM50q8xEZriNknlnXR/S9b7bjfxluc4L1xYVnd3P9ovMpxChBQhztRcrK2RlWlVVWJt/yw
0cPs6GOVyCv7hCUPHzE1HQYhaRPyvnKKPQeAjoGye0goZbPOTJ4jGIbScg0CjFyZvgPFfSTcgGiV
kCxZCWiHdibGCCTuGS7ZsAfiYcqzUqtseh22XPvwdjWP3eri4R27BkLerWk8SSBTf1FvVYZ4NePZ
7g1AGrBwwm2GDacz6zxhr7hgqgNOIlLGYZBLp9LrDPC64O5AvtjpQAlcQK7Auw3UFWhmQOA3aJmN
dOTfKl1nZeZ0XJhdX1hkbAtc5hfIKcXB0a+jHYWH9eNlY9mOEQ4EpbOZtpt9mDvB240BMXgSH2fi
KvcPuxqc4YCIZGRToJjruz+YMchhDRYGllqQF2OZL4tj1yp58yEEIL6hdULIIcpYCkcUylooGrC4
VXrPAeBXx/bkhCE4pjgYu+HqFmNxre9pWHEcuGvXxeKmaUKz5Ru8njkLeKYDQ8nm0vXQFuA9LARL
2hEY7f6NmHrF5HTQGXMaACX8VgIgDqTxzepIX550ax/jV/qPXmWaMnECI+Ywm7R6+PqsPoGVwmNc
LXc+wJk23VC2nq9QtmMSUdo52fq3EJwfe+wkscSovqNcRPoKvdkU9ox9Wuwh5KpTEIi5+LLaTkFV
0e9gCjjacgKWoKwAhb8X+y7gmROBkL1jbE2VwBuyQGsApEJCHEg3Sq8YCAZmI7sw/nbjSkL3o7k0
GxZw8efIQDjVPCuPp0SlYVzduvhBbfsD5Fh+tuaVVaiqKP8oL9ogGBVU64xWUNA2X/Q/hQWNVza7
AJa1S2wcmlYJJ1eXUvrGmOY8Em9JhD7gjeLywcYcYWJpfC4xtmQQ01dK8hBZtbVq3fzT2cUIAnJ+
N745fGyDTi/wTM9MgC965ydYfK+nFvBHJOHAZKBjR6HkKNBQaHVpGFzXW1cqsQBG1nqP2YRXb/Sq
CxhczIdmnpvB81J2bzQMBgL/A3gAYrEyB//XP9iNP6JoYRK8iCfBGXHSVYzAiCcnah7ssLTdiOuQ
IE9e/WzYtdQqxFCKIOtbHh8w4JmkFXqCxE/CqoEezoEaau2wj2tB+Wiu6c+9wstcV5L1GjsdWa5j
+PoGs6Z+skYf3A4FLjHyNkaERNGTzBOa6azzODnYpDBpn8F3Hy//3fB5P3YDSA0h7DZD6WvHx3p/
Mz/QrDYg1/WHV6xH3907+DbgqmKYYt8eCQS7uv1kSbZFr7m51+mA99vhdzO/Ie+sF2NRqCovMlRP
m8/qwGYZHG0XRI0OOpXuPbzuzOsyo+XYmekb75/edWdzHfNCq/LSxihKmDJ7SFoWbqU0zMcS4DXo
YwBFGIMluWaVxObTpbVe6LZTjyYXEvFzDOfEBZesJfHBgpy3hm55XcI9eEy/9Fw0dnR365MZmvBe
oNOzFUjpOX9bJ5SpmNRCn5NKa1J8UBDvqEE4D5mb3j4KJ34WoxR2NMGlj8MvHBR2EdzBKXgh7Bi8
CvTjtNyQ9zPeFtqHg7QyH3HNgY/1WFxQfFTwFEjZCFX68wgkVy6NSL0TibIx7RVLaIcGgFYbi659
MhX8pj5eSx7sEcjbuWwum1q/0K+iXNnRtRjdT5T/VRsgAodebbIdwV1oLC9/B2wJ2Owg6sJ2xCAZ
gi2Cxbu4RJt38SFPsIgniNsbM6FpkODioU1m5Tpo0LDhvfKi4xLqoBb9aGFixYCZhj3Np0fnG3zJ
6joPxcf5tsD9bR6zXe6KVyZ1OOAHGNmsKFOTujpQnJOwXGfo41Rhrw3UiK0AawT+8ardp7VUQNgT
UC7IvEPdxJXa9takj3Xk7iB3mht0JLpAAstQjfIGIXlfLsF5d5srfepxIodxhR9rfaXA5sij/db/
gvsJ8RsusyBh+8FMRJOdDuE0IFFTweZV8wLV1p9gCmqG5ln2kPtnw+eC9YUGYwo9Ck3uUA0yQvGQ
XzJmd1gu8cFWmVDuASEKwOkujbwXnWn+auYPCuPoFGu946KluJF1ZC6Jh7E6nTfJ9ZiUJ6ZLZdYH
ZHQTF+HgHL/yV2bSROERwH3jIm9G3Cev8p+pMaATo1/7yIYGMF5WE2RPjgz0ne9IOKUoPGJpFbh5
qg7UCNYh4bDd9IqU+stIthKCqZCCgOZRICnz4TKATMciAl3IdO95y/EYC4d3Aw0bs7cHPecb1V1w
0COFkmtFi/JfldSH/x1/zXrBfK2Bd9kug1xbuF5xn0DxQbOKLo8lTsFiHGH+4IwkFe9Hx+Lh6iAd
ZLfOtqsXeZTVToCJEUi7NWdc6QUI+nhggcDQQMGlNGmT/oJXnlDWY/sNAsAuXa844MMT6fZK8VcT
gZcxjYo4ZoqeXo4RwIo1nYpvwiJ42cOPpodQiiHwBjthWeo0h3gfzf1xPcZ34WNv/aKTh7n57G3R
6r/R7H+iOkiag/3FuCbrCt8K/4YKeULNQBBrRHn6lzxNi3uXsQeaFIwgHdB84cG9i0PBQ9DFGGw5
Q2e6Dxokzlyd1oYItFbN/ZIsoSm79GAyxy0Rah28zTH5zDjwyhPozswWFvpM0AePAcFEY9cVz/Lr
95ZF/C97ZVLOTayacLU5jC90QKtLi7PlQYtLcZzqcueiX1CmudftL9yPcSVI7lwJx4hh0r4po6gU
kF/2cyiqH9b3j6xZYA6lES5EzFN+Fp0A6ASpM0uQfoiiApYNWE/GxZn8FtVpwPMW9qmqhYCZ+j33
v57C5pZ4eDGgfbu8PRX7lVxy3pHlPCoiFmGXub69MCezlkumLnGoXFD+OWWjia/MgQHQaX4DFm3Q
yeBq2dnDQrOUYWrEDLbblGMGwuJMW4BPMs+cCstH9GrM2L/9O/PqGMTpDT/RnQ9IgAt4axoGNxGu
Qg8QML4wRD1hC8LO8zWF0g8Lma1ncH2zBxPLcp6xMEi9LzvSi+apxmDJufbtGjMwXZookBGCBXB1
gogwqc+KIZg1X0f73a6wYUcDwzeRGQCqfu+GX2frP4jn1Ub+y034cqOpE3IA4NduyW9GDitFPgnC
PsfRFFk9fAqNPX1/M6oGyAz7xgtZHvdZv+Drr8nME+ekYIN9Yj/kBxC4YPGZRhybZFX84X27Prp5
+Gd4x7tjeFWu5+NgvzozclcmZT7o4BbdIlKvTlzmctVEIydFCWlqOQ4NNfevYB8TatPJ5II30LGW
Qwd767fHqjXyIpbIkeiqN1eWqoop46oFnWJhzGKDK2Upf7Uia0KIIsvzxNCahOVOnwSb6R9aF3pF
D4uOMYoVnCzNMx5Yd/YOTbs+vbXmVpFq6OOpEO8QbKFc+R9N59WlupIs4V/EWnjzKi8QkhDCvrAQ
rUZ47/rXny/YM2vfOXOnz25MqSorMzIi0tS8wVc2xBZCdan+U+nfor09+ocxfKxgxhtWo4rLG7ZC
PT341fqY8L28Bhv3M9tmfMRiAhbQZCtV0xsJy3a8H+uTtUYVxiy2h8x3YD7bdqmpmBT0+mENejdT
7bgLgcWXz5aMlafFxmziefCyIBZqPl6FCli/qUep0RVnY3RCySBh69FsUfPmmiGDusb5i9CIVgBw
jOO08K+M2y45+q6XSRvdGrI/vnPBmZdcgqwMWSxD6/C/YFdULcrc96g+2Q7uucQS2BphmOFVM4yO
8SvHX4LlvPVuuIM8Z3+xQLUGc252WBQTl6mTkMpRMXCpf7kQu36HngOZZ0GxAMn56xJ8dHAHPthv
v+FoZC6FqoaU3bl6qMe+qsMPoL6ezyaT5wQuFzN0U2YpveFIApAR6okhORuc32bZo1CnZ1T2NGAD
q3q+DWl+Xx/+jYMRBvdb94dNzMbSSmEEbzCUbhue2J5bZk7q/lpB0vHcgNl5M3xCN+ayYrN/RgAT
WKzUnWuCczEu0B/vamJ70R99hntqB3yQ+iV/m2sZsTTpPcEKCiyVyjpdZ4xyTiipOTMuxEPMfTWn
sxOWMMB8W5TwPbQkvR7CEFAaq8/otiNMkQwakscI+ugI4kDn7Z4JTk+hxn3C4wybb2A81Ea0UA7e
PYYji10Y5qT8b91VskpHYuRr4nAVi845aPH/Rxo2fARn3+7BSxfeHwmkQ7++hQfE8JEjCqrxMARD
Hp0bty/MUGrJrbXDIvowb2R76pv1XFj6elRinAXOkgknQNRgPV66hCm3IXMlGJ7CKhJhKvay0kcb
ifW1LFfuYHPD4UDPUs9Pm++K8OZEA7DUxd9Mm1pXnwiInRGPZO0Wk51JvSI+I+UNwPVfr0UsaZqP
/pEhwqf5PboPD+ygq49gBPwAHI5hSLREKQBkbsDHunqgU4ofbzwqXdrQBBQcKJkvcXNWHe4Z/TX9
UUEHz09v8ufxNA52zSrzpForkcE24yP+9JSOdgfH+jfEayZdISleh/o5HZwPi0+Xtcyqd6jTcIAF
BeAKhpFdN+coWaS0O584KqePwWD7T1d//jqg+UT47jqEIM57cI6o+e6o4mSFSgPJqVDTJZiF98vu
3SmCh1FytvjCXAGINC6qFVSTkvOu8WMOvs5Mybny3uoSXX26a9ThkqMcHSi/DA/GpaRf8NB0R1VC
FlktiBJrwNPjwse2iVGw3Kfi4evHu7yIqEqHm+530dkhB6+Kro4PnnZWqO8GjO+O5CvTGhZ+2S27
Lxbr0wVPndfn328Jk+5u8dWPwRVtNjaiv/rOJCssE3sURGaMlT32vTWjxw/EMdS7wIb/aTgMGMCT
wD7TeVt7NRCcBmV9FQcTnRv1RjSyusSHQT3rz6N0i/lIdPel6yWPljy/auP3UbGwi+p9AKxojOGl
q0X4twwQa5JU9ZowoX5vDCDU1XPVr6O4VTyjpYIOcA0bcP5FlWi1D4Ds+7fRvk0mX5wtdAo0Jmab
HDCFGvFUoYjkQGjMCPEPkKOFiwTof0Y3q+TTsMKdzUa2UtxMips33nBwm0AWnjWKH5KhdR1Cwefh
f2a3GfyDDwh5rflNaxBV0E22DqjgoDgTV0FFUt5AapU1a3QxNhdj25B/GCyp8kncX5D+ilm7G2AN
TXhB2MqqYCj/doyMXHLVNNSBFupOW4cmgGwjb/QU548XQ3r+wgpFgV3741MgLQpfCw+vvGP32ehC
CQNxR27L2O+EVE4EgQO40Yb/QMaATsOc5Ri+0YecFyGWKKIo1CZP2DXeZhdCbFnjSMoJND8l/4D+
niTvDCf53FOaR3XkrnE0pW9Iv0Sc3pP0W3jHceOMP3R3MTyBkmDhs0H+1WH9rpNWiBUbPwMK0e+S
as1UgOZwakgu2e0uZZtrBGG4fPizwACHhFleNTOCR543EnLNL7u7CrMTgVTGdwJOEJkW1MSM9a/5
2vRWYOzRRxQvArAHikS8xTBfLA/iJ6FYswAZsH6is0SX5DzDep9d/Y8EqCAuVq2owtC/u5j/6le0
wzuQD3W4mC3o4lMMTYm57iCYIktrvri4h6pEtHvFixHGIWZ7rb8hOXnhtvLlb7JItIPIh9F9UTzA
Al778Up+nQqF/FVaPCSxiCs2dG1VUYvHepxU49rHYpdS5bJSq/1kEbRsvcdB4ANhQ32lRHU61Y9v
cKFRIfPqK73gSmQY1p21oblxyJFzXEb6fhS7OyPVPiTdAeUSSikWNXRgvz3TI21SpT0zSmKskkAO
RkRh/p5aq+qP0jN1TvDlwHKgU8K0BgLkVej48UeLAV6YyCGbR6i6DB9uTfUVmq2pf/TdIlhAkEr1
p7M1cxQAZQDIayYqPDRLmsWQ1gASPf1Ru2zNTX3APj55i/KkThQF7b1Xp5/MQ++pE63an/1BLg/v
DjUXa5SDwmYU+lDMcTnhG0pJiLxAOBFNYUKElYjj7L2zzg0xrPGhdIaaw1nh1T6QXTdUCbigHntu
QjTGb5YWHtuwtwKvqDNstGnlRl4y9X9QgEUsxDEzyRNBejn8WMxo8ruX+3nOEbByIL567BNizuQR
/Av9dSKDYL+OjkkMS44WIDbrd1yX+Kk81nkx5HdGwkMgqn0pePQEQGpugIHcJ0diaabWqAitoNKc
IP5J2wE9tDa2+ph6DDAJVMNvbFBt/mei/xKoz4HQdv8OPcUDAEzd5Yq1Zfnt6BW2swvIVhmvh85U
VIN/lGwsMgP8V8q4OEmKr7YIIyR57+ZXOV1wuoBWvrtlGzGXam3ECTea+pUr+qX/Opdy+5RaDvQP
Kh4VNcXHG5aRlHQzEBLqJBWuVN3CNGJtaYSE1PmoRFlTVgb0gBXbwOPpyuuf2OIp9PsgdIIYn5N/
wLBSJ32Yf5IxfW8gIQigSEXINNilXBJAQHs+KWtLI1INkorhw0FfZbrQrukfaUbFeRfkIPSpiQUK
UaAqvI7IGfwaC7D2PqzTKdx4V39Oe4NWi94s48FAwjh0/wAewZZgbD2haIHifsn9fAJtHTrmPVG1
wEN6outnerIt58yV1+Ai3sZzOjp/wSVhjli6j47DHeiletNimOkYCMX7JyH/JxXgBNqkgfyQM6j5
nTq7/0KUix5kTzYG6Q2+IhykhMMidQ910xpPS23imJirnmsxFiEKl0k25qplo5VBXUK9vyKJRnMF
z+A8yVJa5UQM+lPI8YjVWblJ0HhOSty5XLA/63wzEhm+0uIigDOAjSnHt0EnhKPOKW5pq7fO9n0b
XRm0NdvjbLjr8QP/xcbvldfdXdXZ8Bnf5h77Tq88bjL/F7adW2SAZlu7xbApfOVJUbMbnJ4BbZk7
Sb/3GaW6KtTwuMDwmd8L83qwaQCDLHC31gZVRsY2eieCPGXDwWAe2cY9VZwTYoUfgNjbMWiWex0M
Ik/WqyS6Lu6YV/jvXKbYqdQZXXlH7iVNeP8yf+QAVW6Vv6cLRV2Uv+zR/7vYBZPDuXO3E1KF1+wz
QxFFrtDB1cXc11gXHkTJLwPnwPNoO2K+oI0N8NL9fanm9PEQOSEAgIlHMiyVzp3DNCFYQqy+G1zh
gD9xE81WMaExDEJEI/gru63GIERES4g18hICu6sYid2coiccvEgn7ttuAxo8/swAP0j5SHe2E6Q8
CSPckDI8PQB8EH3kqL0yLXTAiDvjCWB4WSQ30vBcJ/DiMVbrNU4yCG/O9g33eOtt8lbbgea/IJiT
+lQqUmfFxVDkHtQ6Va4LghC6ktXN+kzpo58C0eJBlvs15Mx1w+Vsk1TnlAWU3sMdxlFfjscDPmDL
bU8/tHzPLwxf8vcwbnm75fHuRvUWPrfEkvuo7a26I1gUVjN4HoxVBcNr8Z6gwXOlSomwmJHw7Eiw
KOPY+H/ZYQCL2HwyzswvTT/0w1FkXjAT6V36TB6FDHQbHLr8/1Abwc95ZtCAeYD05EHWua6+w5Dp
+wBderTGRIP5Q/EuoaqyA13HdBPArJEh5yvEZfmTtJPkhdSMJZR7Wfiky0FHg3/woOB+MNQ1ZeoS
Y2bfw4eLWflQXDD213cZc9Z7k4Nzc67vBS23N8OPjP2wNUkTzrS09KwehuEFjm8Bxn4xhFJ8w/EL
t9o/YH/I2GhyuPQD9F9xPlFkXrGPNiDbhs/lyF2iMdK0kSkPrl9MAOOpOe2Nt68ciVFeW3zxaoT+
b7zLEGNAt1Kys6EpO1ygNn4PqtENLAQJGzTfAtP04mAJ9h5ff9vRAjuz3wL85ckYqF+4+0CA/uVq
XZlcAIZWUKwCqrjManJLxJt/BRJxMtp1Mdoi+6CLADBIP6h7/EWZHRzpQ0a3KWce3JHjVhoLMm8k
7O8YwLn+g4U4Z/3orf3SCNGNO2GRuFNMOoFHJiI8HILB42JdVtAMSeXWgSTTpeVjhmLLgKnLcF6e
R1jFHexstuEEiIPAHKE1LsR7xAs9v3WiO8UTJZrvnU6vuXwk8iCjxv/7MhW5isgIOFZkuD2CyXNS
nyk+bhcW0hpSHHYYTzjaMmKC3dzbDc4RmpXlgSfNQ7mZn5H4aSdy3SZsLUszOPBP6NVOln6Tca1k
ercctIB7hylC+RWEZ1DOPyNd/WI04elXAFWotjvj1P8aITEm47X3qNwL7knuqEklUy9UfxiMlj79
Ek37hbtgSM6LeQP4TVLoMQb3nzqdLIq7RU2l0hg4+9+U0pf1oP+Bz7hfMbfhVSQje5N+MC3xUb2c
giNzGKFLDMWNU2JcZC1z7VfTKzxhEoUqDMbqnZ/IdfJm8vqig3eWaBwRyIikJLtRcgl4WLgbkM1u
ui1oGoWPSnzQwEnLUdWO10nF/2BixsToK54rzgMrVSxUMQx5R59k/IRzf2VuzOb3haKv/Z0KQWHc
iXZLDC8gE1RB5SDsBfU2A72bzAAvI9B2MXGlzmTydKlXS6thKWiG5aTlv3CeGnYPFqDV8Y9phBe/
0X1Bpb4x6/E5xpv5i7yCUJ3d+8PCIzY6j17ecVSysNXBlpa27LZ7HJwHbe9GCgVa0y7jvG96Jx2D
66iwwdhGOAL114yzLfLG7DYpMDHChbYaXsGRJUAHkk468cuDW7NDMIMZGCOk5dsr9LREfzoDlnN3
0bFp4gMM7I+jFCbxeKXbjZi5O6dJu9F90gHIdtml17yatRTYsgdj9tEth4zdhvnyAomD2/17X31w
5wcOB+l4xzBkX1X5LyW1tM7vcZkiljxPMaOpDv54k+ERC3A8a6JOBapstVukRVpFGwUBpFsd7PCI
4zLBeoaR6Cdjs0QAcXtZdSaPzB+0zfo1IMj5Znw/Y6fb7r9w4iuH8AXadjNphlsX16OtvYaV7ezn
wFnRDi8sVtaQWV8zWd+NnxoW5GP55YAv9OkpZQw++sE4Bfc4OTQvzN87QLX5MDoBjVfsfLfYzjVS
ttEENCfd9gHu5EN3htIgbuJ0Tss5uWbQM2hEAcgRgp1+32vbLeTfCdhpM/zBWfXYPbug3dYvJnwt
bglIc/tudQLjQZzkRSIzKsYOed+5R38YTgEEZ43ZZfJE95U0aNMDs7rltrOh8ia+8lKd4ObVkWKM
cCio+Q/QZD504da5wvsdvvPoCKzMyDl65sOOjxU2cGuTzVMGLpaT9GYIk6qB2pfgTQXH3fiwHj18
dRBcYTLcYQKvca0BeJ3A+TAMCssUvqP3jOFDLZkpmKeP2ay5qGDp3ALxVK3P+BA+Ki4uMTynB+5Y
iJVevUcp2DFgjk93tQ+/Jx4E7llmw6tjmLL93QOhM38UIeuYZhIin3XbXkPPX1g3iImAEygoIR+H
r1NQDNeMRNwOD3MVchv6ZRCH20x73Wdcah/wgCcHzayXe4sfpVHfkXowQig2m0DUeXsGyxAxQM3b
9d7+gt6yRzZlnAY3M9XFBdMA8chta39n+T69Gv5CxMJ8O2TI+1pD7UlUt5zDqn0cbqAOZABeRSzT
SMRinD3oQRq8t+vdhy0PKtsMzxtKNQruKIPmyV3hkoP5UUZ9oREo2NiYbf2OSrC1Vwa3N6yFu03r
40dySlooFy9uNM8Aoo9WA0Tz5FKuUey9wJ8P33xfl8xhsOvysQ6je6aymdpxEZBkgAtAWeIC2Bgv
eq5AFXwZUA8536hQ8FNYqM8gajbNdEetv5tfh2SKNAHpt4H8CA0jSQN+1nAp8dpE9efcOBHgM3Po
GCZGXhDVvE8f2gaEbOZVUk1mVbPtZhV+l2llwEebPvwWlkYHRAIiBpy93iYEtk7F5HFG7z9GcKnt
jVbFasYIub/gjVTwKauJWXX8gEl0/9lQPRDMmatJZEUr12v1XsknhJYtOzGTeW3P4P0tXql2mPK5
VFaiuhgcDmhQsmyppUhrqOr+1bwdHsrelzZhDnaJKITrlT8kOE2AR9I7/vR5O2bRf6U9D4g4LIYA
pRbh6Os1lXV61CqgoaoB34CTf84TT2+VjCXjSZ4k5Iji7QNgjfJR5lJP/88qZozpitdAqzBHph9b
HpR1BhLUESXov0WKg1a3artQEDAAoFlBhxyHS2j+ovZSFwZ1LmFWm2uPuyjsrM6+eOdPHEnrpH3p
afyVpUXy2xS/ro5/F5QC+07oenVvENjfdNyf1mZ5GDexOn47Uh/uMUbZ+1Cxu4rK4OxM6YLL1R5g
m7WsdyvTP+bcNbj9/vB/LGJh45/vepyhHIn7DiLM14kr/GvBZmUK5jdcvXtQZiGk3pYa8sUeY+sc
BnJ7UM9EmUbGwou43HbbIG/ywsIWgwRUcILYGqLuQO2Z34ewdsiprOaS2rbZnUYAHqIOVSYKwOmu
p5VnDyqFUQ4rQ9kaH01LiuVT74yGQj9Xdgt5Z6kH9rb0lh2n5amBwzHzDjABOXtwHXhpJTj1LzNf
4FlGCsxmAyl3KPIRRB7l45VlffJgJG8yJYAhrV/nCx24dG68NyYBgDOqwoGMgMZ0/XzbbfMMRA7T
boco8eCZAi48QXB9P7sxqYbNC+TDjMO+PqC46RoNu+PUP/ryL8C6qkH3AcGoxVdgCfXXT6NUv0FX
SSSFf2RyJX/MA8eMj+ag4FAdUlDnBGY1NX7g8in+oaaspZ1ibM5GGT+MPqsIPoGxEmPdAPJyzMsd
NnkDLqmAvmRPnJNK45qBYsGt5PMLUxU+wzBDjoZDO014DYJZkLqv+YNqDzMnJhDgvhCVlODIPwSk
wmKQ39k/ubZYI8rzVdLkuH/gnESyKHGYVFhUGuSdEtPLJkhikJTRgGADtKAkh5V9hEDnQiUYXKZm
CmmIepV6C1mLctY8LvHh//0u7wEwpIJAtRm6wViAOJB1EamGo0XzrW0Al/RuKudg7zIeJVi9ZgzE
DMLhL8akPXr4kJYkrZ016Q6LaU9JuwJQpzpCNk69DbQISUPuK0wnRy0AqAJlxaLGkdpDgBi/jpmq
TX6A5RROI1CpR6MQFWmV2TE3qzRX85nxGAwJQRVFWxpVlTGjNY5TCvyeBl5d7y6Mz9UJzZzaSU2W
jbSZUmwCmUFCYhiZaA0Ey9WHiNkmImNVXCkxKwiM1dOvRrXBzm8NzmMILA5e1FN5vOzQSUr5GGNs
zMoBFQFfH4zJLNTkUW80Y44Wg6js20xkkUR7REdX9k65Hxjw6Ns4aoUVPmbZ6WA4f6TFCMtADKyE
hRUv7QxLEkgHyiDYHpxI4gTdpY+9IB4eQunHJJjiWosKi2MpeEn6E25A3TzAcoBtkljTEJHKSQs5
e6HobFByq4tB4ch2YdwggDIweftbwSsQETPwFXGxzZskwKZ8dE6yDmTDjkVvbxpGAplbSuqEMl5H
Rs5h3P7uYsanYTNjgq19GbuL4Szc2iFEDWxmtIEPNP9ebkPCPygoFl0TOv1vvFWf9qih+oi/w9Da
6wTbOJizWIHhotDn2CFbYmNS6goy4JX4ubsCjqbiYlWh75IOsLrYLvB4dz71E9e3Kj0IpU6ykmEZ
4zhm1EtoYbn0oOFpJhyQRLKhkJR+RIc2CSa04d2jZ9M1Hmk+EhLVFVMJPVzq6JngI/BVtsDlJDxk
82MKd5oeL5Q99S9YjYrxcgU2AiFtyDM2XMIJNhm4UoFoINEAG6gMXADeF9SAtVkzwyHsARiLkxVH
QE3s8Wm10kywBIDTJ/qlcfLGoO9lzlOY8+R2IPO6khWVYfQh/E3L8Cl59wSchujo8Qg4qO4MZkzN
nHF8GAfEoon5IGtA2xxp1jOEzOXybEB6YUig7g0eM5odvOR5oInyNXz+I1znaDRhDAKUYTjR2Xfo
0QBV+yQTCbC+QNIZwBPvJDlrw8TgW+GLdId2BnfGD8Y4xPuvq8S9l9+7cSLvFeyLDHQZdNu5s/Rl
kDcmgsJPPvzNoteBmoYKF6ZLkx2hYNMBWKn1G322MmgSPxnpiRGO4/htxtgBsLpf5JFIgr0Qqjyr
TVK8spGr8LqVrniCTG7R5K9qsAziBnCbwsGKU7AFf2aa2xzUe16W1j+5G1Ucxel50FlCJ2oE4PDC
hCdY1Df5lGUn4OBPLsEMyNaYVbqU834AwLeNsqlUEVx2Ar/WSPry+GiEy6rBZJklYyf4vatHUE6R
Mtipv2LQCH0xWQ3s+qK8/0Eb5itL6aTerUzzOE8QfdipODPx0f4YOxYnuuJ6JJ/sNnWs+A68KHQ1
UY/24A1EqjQIEvagDIIIVWDwWiEuYM4YvdMi4yxwhK5miTdLWvwP4sE96yTA8opHzYAt7324ImT7
AOWMcwdyz0fL8xjjjj2LpIDjiEjqExvw9YCbteYChfLIx1Xu8ce1zmLI67Xgi0wCVrSBvbL2zCyw
Y30k2SZB7wzlowSdD2YVFxxdEZ/PzxVeTG8wkZm8IDIiQb4JeI2QG231TL8Ptg9t1cfVwxg1GQD1
/FJka+qvik2geC8qMKE6AAS44yQcLqY2kZyLafWCjncIWn3pqv/cJpTcFZeK5hno3/Dq2mYKgnh9
oS2U4Os8gppV9KoQJFE/Mz4ChJ2oV/OSr0GhSzo/wqDLFU38Bb/jnbA0bXg4y7aj+y3AmmAFM5jm
+ZRuzoH+LcsN+lhxeT94+zYWWMDDC08wZMfRmMY9u4H9Bs+WuMZgOvGqmQxjckVzM7/ibcvAOweX
j1lSIiAJhoyZ7fbGOFNWYEBGcpjiq5xhuyrvkXgRnNuYAMoMt5C3mg5BAVjYgjQEq4tX0+DFPJeS
Tzir8qrER75jBN8xUTyhieumSUK4SRLYzGaSUuj4JD0QH/ykwWXNsCKucosIf8DGjL3BQVr3uThX
fAGM07ibZ5NJwlju4OvsRd21cNqBy9UioafIdToIvIX/rbZy2fwrnatT+KqnlcEKd7FETHjMcgu6
2tJAFuE67QxqXSbn4cJHxCK40vXhOqSBKZ2ilohwRr56MwCZEzeZ2DP5BfGd4tW1x9/XbdyEzKJa
MXLGOtKyccHM2fHhalcfBg9VZxmvSJueNsixcicErClnlVFevsZXtwxN3GQADg4mHEwlRTZzWHlZ
WF5GeLeZUT1xeayKMoSqO2TZCoG06rQhKrLLjJdBoNaoiBZpA5w7XuEAlnw22ObcIzI2Yr/OlAC9
nJr7xtgAcngfImnglmsWPIMmkGE5EqEc0f4Qs0BajxJByl/gZq0wrcA5lf4uNjsV90JWuWHTFL91
CxyYzIFRm2DAstCEND+o+qs73H7pMnMaN4paIjnoZpaj0hEPE7pN/CJGHKjo1JO4k3zoZ/hEuM20
7vNLLWY1YKsarjG2kBMd74mpDFo/di0nbvc9dI8RdQ8p7KnP8WYeC9GPPVGOyxKHoyPhhvraiBaZ
XDEg6apAofuAcksNY3Ecqkjt9YzpJ3I3khfr7kEcndwnm3zzUEPy65rGb6lZvnOJc3yfHdMfqy8S
jiTHEi3EgNEs5c8rCa+ioPv5STjwSmdgoU1UuCu8qjtBfcDsJSHf4A20eRLXDmHxdgs81K8GKR9B
Ryktp4WAJmuKmpUmMfMHyDYEUe0sE38EkmV4ZkIFuAKIWsFy+OuFAexgTTqgcbFcQTNRASCOheIw
R4pllUIdhIwygOjxRytpNsOxUtteqZIm8nbCKkx4ygzCLVGC3SEvvyrWS3QSEWTxZFQZUAf0lXjW
1LIUE2A/0SRSDakyNnDZAOidC3+DjAKwYPu9YKTz1x0kLsS/IgShuksLSSM8+Nj/+j3qsYo88vb9
hGPMx4C8QgtWV8pqwtfQyVPJxsHimlJ2zvbD3sgOzdEQYize2DP0HaTVQI9+wuQjmyRqyLS74dCs
Om8bcnoDKzCIuzk3ZGHqfQzI5i5nVbE8o/Z7OpJVl5Er+AmZExnr2YtnT05WuCS2bxxyP8zkeWbi
T2LXv1ziGILUAqdM7BPllUKaRKYBFVybnyY0f77pMpAE0veuoBA5Gf1RPUq7RplsuCHCh5At8OTi
nLaNQIGSmjUSL4Kpo/wbO8RKGmXn2vod7qyqpCw3AuI3Hj0xfeAbEMqI+LYdDj1vPBiERI2YnxED
E60WlcyLBkI7kLtepcw4IahJ/BJtolQfVP63OFgENHnpMaSfGFq5I5/mc4/+p/rp7BJzRXSHNn+3
J/UhA3fnOtFyR8PdkRb4vzxc/5RNnDJR4Rd8RTd2dcWa0KbdFWlOT6Uk9wz7+F/PX+UtjxwrLjqI
GwZRo3GnwS+qIog7A8e+eSjXU56TW9pib47s5fZgsTO4ALmGkWl/uZiU1zAPBGN8IAGSv5OIs2fc
iQ6FAo4ioxj7Z/IlA+4ERpszJtSU4bfReu4j3/ijJuPaDulfAawcXEolbEnXH3eHfUi+21m3HE0f
bkm3UScrpoIBq0g12t2CbCIvJnxMBEU5spAmdJthrTDeP5cESspcHwryWkojHpPEqqtey9mqE7Ys
qg+T22Re4qtSRMgZ9ozyU1fFw2jQhjgxjYORFqAUvAQEk+j0W0aH28K0G0NcDX7ZhC+MPxauiIEk
VjzUZ1fJykqmy/jLktCoiya4UTd+zbrHfhJ3BgoUqvVfs9KIdFpeeVjT6CJGsVBdHegKdRtdNNvw
Uj7Mu7PqU/xdwOWZ3YjK0r74VWdtLkf7LjbXamod4KjsEywU8BnElBvHokXAJoKFpGsTIBOxC1Tr
wRHeGLPkoSQUZor0ho+lfEInEPYf30EoDX3hPK7S79qQ0TQhSUxo8cIx4Qvu+SeOTwwdFQ5BPmO4
IAZy32OPfFM0zaADbxIJRMgKJSJVYclOHXpi+PoXLixfp5mw8FO4hjBR2UtrqRRJODx8wKbNqEaV
MJwdSGvFPwfoZsSkUZ9egknToLyDsc/kcymvROXRGblYZO5YLYmFQv3B2YXh/fPzszV/cEyhmcJV
hAKmyizU6gZ1xAyliQM9oZ6SJvQE2STxahYuu7+DetiG/t5dvjk8UB6qRmtvobvoq4WsQpbk1X2t
Ccv1WOkYjDiKnmClFnb5Trm1F+h094gDKH2U6DwNaED4L8rgG4AeWySGEkOrfgLaFSZBR9gvg5JZ
kPZgnqFxXWObBtR54idypxCoGeGAq9sAQhppJq99h6q8XT6slZ8B4cZRsnaTEjcQ7rsfo9DaTBB7
rE1ynBYIDvWAw3H9puyqeEPSywZDPbemZ85eFvP7AtP8tW0MAZWNTBDBKIfTBUm6LPUItmnz9Whh
XUYVi0qDFE8QAR/1hIyZKSTTG5hgAxCbse5sIqy/ArwJ/BXAGv0C80i2zzOMag1Kol2gET/kTSM6
Uj/MF4Vfb2xDoQW8a7dhK0rKZj2dn5ZzPzbakVIeLhpNbNuF9UGb0l5HStofDZHTdGIu+9iV+STW
UE6eKBKSk7YQA/pZR3Bk4q70BmeysxU/yxwUWi7fvqOi1A0Af1y0oSaxEzRLeRCslaw8e925r1Vx
tX+g+vFgQQ/sxU+HUMWlShA405MGC2KkQiJNBmlIwitIG6N/1o3OsrPUOIIF9nQyYqeSqODTHakY
lfOiQE+CYwblih2xw9VC8GYL98iDfUcP0ZkKbVXSSu0S1bq3wKVxc9M19rBaXA+J358z5tBm9KqO
nMz45UPyh27AnHBBp7I4fS3bXWH+dS4u8pywbTCyEZL8t+hZ0XJDGoYcH/Kcqitx790kywH5hDOl
T8OYZ4jE7JiRABbNHJr8cJeHoL6nJQ2j2/KFJ4ySf5kMpmkSwJpYIE5iKjTpMSubVgWEtriao76S
dwC2OpafUl62oPjX3HVac2EDoVyc11ZlfA47PLx1skueQbbuZoDF9EuHQscpao0EC/Hhd77tuAXq
/AUKufup12ScIp4DKD//idB3UtRcJ4z4BM1L/YgXgoQLC4bHplci/kGsrXEDEQQYdsj3ps1iJlGW
+DgiwDwmpshhkNHGHKAH/pclTom4o2+A4gi5rZsluSBY4EYsKqPT0oH9S8BT379sUxTdDZ6wqpCo
33+Z43IbUYY6MbSwiLfnXhIhROecf0yuYOF2qht5sjKUYZQfrJK3KOlw+AFFWGb8ZSAc0+BtsWPS
eEJCAgfGSRUbYuXGeHfGufiKKi9W/o4nEBD1qGWVjlMhiYty7SH2fnquGyOnwv0XIKShZgNtEvWO
Fn3JdxrGeqwQlCUXS7okhfQEejRHC8L428J/J2FnWoADN56K7ItFH8fcjl4jTauzZbGpUj/2W0Zv
0NMTEb4mOBNQ8NtKgNtldwx8LaKMptjBy1ioBvOi5i0eTd2UpZau5TOXWa9hDa0pZlfMttr6j27J
axnzp8OqzdOnlyOLVaEPRNat8zbuEj03+g66DDAZ0a6bICBvZ5plfMo2kEqRIeTjYAWTGR5GK2zE
caUA3FOkh/j6BIdEuUKcWD3NYqxZGjzGnZ1viMeGL8NCn4cwtfgaPFuq8DYUIHJmzjl30ej+jaJc
DuDryoB4kh8cDLHdWOUAXLjy8PXoSqDTBcaj4PVZkYrjSCFIyZOQM9AEcuZTTdjhNDwZXMRyVJF3
Ay2yTRCOg/dE/aarjihGGkksyAwciLisHy1c7pIbbToltzeTNdGY3TXAKl8g2Rh+nPipG6scjUU3
GJjaxHU2XhDaqPGAQykEqa6enLHANrsL8AmT/HxHkKgbrTmyyYcDHRDvIS6/Hm6K3GO0T8HsuFZJ
L0c7bg3YsLL5pq7bkd0lxFNwecTc8/XeaX3Moq0cqGNsW9aZg98/4VxGevVhs727uEN1yyjLyDGY
F5dSbNKvIJ3dE6OVOVV+eehX64KhlST8eFWJ8IV7PAe26sM065gtNGjgxWCQC0935M16TQWRUWhb
zaFE3Twj4O4WN8/JX9rKPKLSiBmpDCyXnPQw3SLVNQ97s/i9MjccJWDBtwXqYX4Jj/ZqHqavh3FF
ePxy38k6QNl37N2ND8ZdBeLW4kPCUcMHnd6Kg9NxqM8hB7nLlOZKOUIQWxnUuDXK0z+zNOi4ZyCZ
Ju/YANDg4paTZkH98kE1I8JHe9CCBnULJQNQqx/vrsmpad4rJhgj5K1Osh7VsemBJVgzXqjPSC+J
fqqUpAB5kdLB8oIvmNIZX9C0oNpG1sMABHIadKwn6zhBM7tIIf/X+7XCAX+pyieNiBeiajUWwFOj
TtiBVvtH15e3K32Y9fdEHorMnlRnwgMP/43q6BvPMjkm5YZE7VBYeBfEBW6V1OynGu8zXjlpUU55
Z9xASsC/gADlZ3832sBEh8EGlWxNnto9A/s6Ne6RejvY2K9z8iTlYWqfrs3FeN3LPvbbWnNfXEIY
ytzLT7Q6G87N+WFu2mbBJkEZhhxp0T+Mqx+70XaPDMsz5xE8NqQU3AH/ExohT8AJ3PGknhycPBK0
3/kpzC5JRBICmOCch8Bt2uMcndaIMex3ijp45JqCwIGRI1feAaH9GrshsQ0aeDDE1HyU5ND+QVPO
R7wZPnafwb5TguJBY0DVcTL8abOP9s/J6xAsKfRz+iNx89UtdbjbH6s/ZKIdxiN8iZHzGhfwgTI+
BTon+MvhrswAvaT5s6qnkypcwUP0eBg5KOTET2s9klNutcMUbkZMPTJh1ctc2eeS+cibFPIAktzs
JJov47JGmWyeBhca1vjmmruXt6Pb/DXSp9yiluvVWvz9Yvj98WtnP7McGmCbBFZTXNUa+QCAbZx0
XzXTw5nrgIrxadVVJB68+edof+gFasxEMz9usZSx/gLxE/GUwcmlhTist0ae2IJNBItpMD55Vws6
z/RAxPTLNXp4DuyAXsmbov2j942D0NyCtri3x08NT1UApB2eKOSVYwYbEW+dPo6OyPdo1KdCd7EQ
XPgwUB8O+d95bIB+3o6m24zAEg0HsRxMd59uEMe0HkFEGtPR7J6NPzoFKbjB5FADRy8TaI3WLzkV
/ppxo49U3DydAMnYCp9ockf5SsILC3ExDUuDUzDBjZvmDX6qoHBW8FnBd1xObFTEbRky+36N3NHI
E6Z00CSsyeq3sGoHJSt2ZZK2CQJZA68GqBcp4f5Y8zE+9iuw+YBtyTX849CHUV/S9ccle6E5j4Uz
wjKGQO/PXFBQ7AH9TqSXPNGNcSAcp6I5UCIMTwP/fMbhhpOaHMxPFCNAxg90grvFbaYmsZzXAKTq
31nTCN3yjgJgnLdCVlSZmck0ElpNXKHU+hEvIgwcaAcCMoUYJgbIqYxaVuNua2CADKrur9sBeZhQ
hejtk3V89tAJgJX/NTEPJVIeRwjN84Aui1k05O5X7hMDCVdC4GvhjdWwanin9i/5v55cQQ1POAQN
ECJynaH6USggJCw+Zq3k3G82qkpEkYNia/308crAENma1iqMuNO0uxCCxDYir+OBqw3EOh6HaZPr
FxaNmBqV1davutVBpWatx3hCncaw94ngv7AE2WSVqE3BHHzcMcMzXa/fn+MZaRxywHs5KmzAd/Fx
PZu+Uy7M6Tzlm+b5rWFuMwxn60Nus79fBvYc7AlXIplba5Qvjk78+bkWJBK0ATGvhKPbqdjA5huj
/I+bsqMQyA7edci+2GBGjrHwflYeV+ndJy8IbazADTaLiHL1bhkeJmb23WIz55RdLFilZDHYmcYv
N+qXYRz+wNrbXwyskcYP5JvTy3jK0EalIqUI/hUwSOlk+TVY66wMJdZjjD/Jju4WfRYrxh/ACJtO
aHD+iGNAfqxArWQyRN2wjkE/6zhshPwxm9RcylTCH1HehjFyHX6U5ZNIKbJF8696tjqYUghh/MXE
U7YwAQiYTaNXEAJwlbDxpCzBVKGnv97H1vvnMvnhIwvz9/0PcJnBVuENaT6T5dMqOfWTpAS+RTZI
WDaJjwcPKStwCEDYONr1sma37TLhmJScP/Lu2fq9ViHuZaMeM5MILKl8NrcdHr8xr++NiHQN6IM9
XyXaN+/90itQYgSnexJglUNf4cyTL/WDWgujzEn7LkEIpjnlIThKrtibKetjJGrGOHNrG6M2JtN+
/f6tdE1kLC1J9tm7srhl5+STfaGlpHzOSC7chAsW06h7PO+vk2m7f/uYPXaqAymLZ/bn4K7GGh3I
yHRwEOjsCDYY+FH6sg8hSDnCNbmLE8zvmbLqoQ/L0XVAfIbCZsJE5Cky0Rx4ucLxJ72Y0V5peXX8
1nqXj3m19gEwEul4xFiulDzeeg36zPdLocEs8JUSmPmhOJjQJLhi7ggYmRLJOn8W/c7NKFnPU5qx
bDoGmFKydgxO0rgW74xxC4M/S3k+STf60tx/XQhq5Hbm6stPWfGJEUGAMuFnVDpAhsU1Tx1N5N/E
z3PFRELvNM1XQhsinFNg9oGkOXWIQzBjjbiPyd7mNeyzzOhM2fSk5CjYknj/bn9OG7P4Aa1WCBnv
gWx+4TNejR4nqeSc/qPpvLZU1ZYw/ESOIYqKt+RgxOyNw4iCShBEffr9Va9zdu+8VtsKzDmr/vqD
u0ORSUDm3Qs4r06tCCter42H/nr9QCFczLd9gYXk08YKdT0PIvIuKJ8+Wb5YyTWw8+LF1ilRsyfC
DuFpdcjvtddte+gpbnh/elpMZfYBxhfTWE7QDEnW0yMEvDCX9QPZN+fi/WGshw23xMAhRGnO3HYM
O9AZlqpBj1LAOG+X5in48kRDAPxaCmm9s2VqNcMvSz02nuv4pi9JlRWq+hJhHYwWkQNFxGqbvyed
BTs9BNd7IDxKb/xjWTH+6xhQddpTxXec7kYk/9RAQFDcGM5oFOVv9ImefYg3w20Rwdtv2zDlYLB6
S5XeiUflxUFLIRI0qNLPv1G6Vr4GfFxQrCaNQrySBYGAYcu2ASRW8Ld8Ka4S24OHmkc4DSJ1ogHt
H6p/tYWQSMhP4cyBDfq335Bm2vKHNobDR/gjR2mLr0xk6CHOICByZEBIS3/WcPmb1UbAxZOLWvXY
K4PHaPt8mduOy4yCLoYDmf1ibI/psYIMR40vskOX3REeNy24VHdKcIxXoL/4YzWcvUFKaGS6V+y3
VvgM5B4UA5oGvb6NgDNfa7ai+aFt8uo4KNCEz8Xu9x/UtTXfpfNecxNb2CKyPeoOxGA+L/6jA2hE
d3M1CSHlDeM5KQ29RY7kR8dF7O+32usn9pCGfZDRo8jDm8hKsIGpKHU6YDlMlOn5O4zWcKkLPJY2
DGB+8tMczz8EkJGyUW0mIvo6OjQj4Gb49k+aJ8bpYmcCp0tBu3rfjDFjCP+CIbGTqcyV852ccfpf
FAZ2GKfH4UKwNPmFviXuVKNRYcD9TuxYhwjSd2o6N0EzkDrxI9Cz+C5CB3fxGvvaOtM3zxxTTN60
MmXC052HVNSJRUnXHVgDxSAXzSc41RK5wiy1fUtbE9gqDiiReV+8XsZl1uQ/R/h3tJd/Jh8fy/mO
CeUAgNgMsos14vZgGw8RPVATouCxjPWntctyuN8N073Zz0XOy7j3bemUC/jbkOidr754T8lFUI3O
09Hy+R2X0U4BC+jLo7WRbk14fNTFDIh29oRu+qn7xtWaTTHxnj4xKLn4uT2qodikAByeBsqKL9OD
rharVYYId0ZHmiI+JOvX4NvS22IaAumOZM9jtBXB2ELMkOTnfEUjz9DsZVrWTq9VwyqX9K/HVcfy
wisbHMwoHi7M5cjYI+9pBeuDqutmWK11fuUQahEFPukp3mdPAdsnW9CMsOz+Qf+4Cnz9WFsDY7FI
7EVLz8K+o35X6W/Vc5qfYPO+wPrrMLEAQ2FTByGr1wKXobpywAuKZe5Z/kI9gETvIR5ICDlG9StN
v4Z/U7OemdojnitlRw8OzAwLC1i4pRuGPDGau7Dyt7655gbuLJZPYEk+tngmVnkE1mu1LwA0V0pd
5wlSypJyOKBu2AXCdtjDAHT9gsctoiU6thW/gqKNsaRRqKRl5h9bXKVlXArtwIN379HH4s3Lc9zD
D9UyUsabtwnMLR+VluPiVOJzA/zMb7mRZA98zCsYMUYNRn96X1ZrgJDO3fzeIT5AWvy6A7SCam42
tTEEhfI5eUOHhHoYWa0uJlftB2rOwZu+E8v7r67A7okJhfeaLWZR2qi9zY/f8fPm9VBBjzukGn8I
tABhqCKzmbslsaHQREqjiQK18JPc+zV9/uwt1K71jP3Xx25jtsvIEZp1ZNIAJpD6XpOk4aDLRHZ2
D5SP9Zl+8QOCv323+AkZ8JhiYoqsYizxsiubG9XADpcncf1dMyd9zK/ub/gNlCnvtr9gwXa2FRaq
gP7L3Tjjrw+/F2oLvqDzV9t4rWEf8QnzY45Tv55D/zfbVj1osIwKJyOQAHlQl8MPEgHIJ+ZFw+bq
XhFGOFamESjUD6voD66D0Ch4sO+j90VMlhPvuez44ioseqLbpOHwiLCx8LPha4yEUySztGbQhJnU
xJiu6V79JnKoPhn2HU8Lb2MMgdyXG5kUbtgBdd23Uzr42C5us9rNcOtpuvRuNo5Uw8R8QxXAbeXv
K7YWvFcGCEyexHobChKjaeicg2sY45UkqauMZqmLBooT7ztO6vWxHpYEi+yfMdCkN7kvtIiQ6jtV
Inub3qC1Q2A6yzjSF+w5RElLWDQC+GnXafq7oTplZxxQAN0N+k4ZhKMQXjyHWOM71bh07hbmxLOn
E43pMwxi1gms72M+JEqqnbHnOkpkbFsyu+zmMZpjiCwJfiCkMqMEEgPRZjHbGhNGPLJhHRUMwJh4
wz46teFzA3fxV8fUrJ31HIqp0t1PbXyRTy/I4V09xvDqjVGXdmx/9YKef90RQ2yElG2VYJkXXN2P
tZK+FNgcmqGCeBsJ9xCHyS1PmU+cInvQTHJPmgoUA0ZFrNIK+67CWn2IScTmefo6AqUViMs8pNGU
FR+uISNvSHAOoOIC4GtHguNvVG0KEPs3ixCOlyGnwFc3VpTjwqukRhgD5Ypro9C4ZTOU2MUIjBPn
yPYwviAF5IHPOhTWG06fZZYGTcK+kAuWd3r/97I/ZTqLgxMBJFYy7653d3hAA4y3ce7q6DTIVP3Z
gTKcY1yAudZZcfWw6WHa5hCG6u/3d/f2NEavOVrxwWi/f09xnUBO109GmKagvkI1FuDefb9Q5VD7
NrHc1iuxuLKf569LgDknEjco9hd5bo7eXZ5yuANWPmIQxRxtQxXEAOY6a5d/df65zVmJY4sDvNr5
Un+wCCDTiFkGv+PGCJDZesGr6jUKlnrPokQ4jdof+n5qHXLGSu+BYncqA+Bx3V2clEk2vFo1PA/8
cGMHQRZ9YgOILMdrbyZx8di+vnKjt+76Uoyhz/Y/A3EkxVLlK7IRXxQZompRQUWnX8Y0CorOzrox
TgEx1m10r5bSB6VRe0aK7AJlyVCZIfXz66k6zEmD/9i3S3fLD8T7yO8NRElS2sr4yi7Do6svT0tM
kPgS+7Ca9aQyoiSk6G+YKu5XmCGZTSSBDaq2pZRIYlgmX4KvSu6VFJoylU32LT/Zy38V5udIUK54
Q1ISogykBwWIpUaneJcFIt/aAsv1GSs7MummELfjQWuaX74IOr/GcyAftjvluA57AC2nn9cFvuwa
GX0I+pwwm/wG9xO2PWSVMU2ldL3TjsUY82z/Lh7zor5NA4gBF1Aq/YOI6aHPCflJZE0iUziD9HEs
UdSKKwNVOw0xo3fyalaOjR+H3FdRFtXDuzk/4C8qupTKka8bXCD+Qtv9v29kaFh48TyeFwOuyDLZ
K+sS8cjVkCFvCcCKSRsSJgYQn1nEiMjm9f5Rr3YbJOSPBUcr+d38tiSMnia9+4ElAcuLZrClgu1g
Z83HxIoFgoVIkPLRdfMeZIiSMrsBvqkPLJ2iheqS+YGY+dBAiQuH0A36LGDh5N6vsGiYO5D2lOE3
hlvK+fN2vqHcPWGzkBODy06Hxg8GrP0+3fi5oJC+hEULXhChMLQpGwSWZXTpJFYxluJb5vI13A5h
dmx/AIngIuIp/rNFi0UbihMJEjPcs8SiTfpMXncJWYgNEm88MZFObI4eUgfaUAnkrCC5l/21CaiM
nBMV5m6EPBar6b73dTmS+JLNNRPfOsrjK2ZyDVZ9vWJvZ2fvkvIpZuS5Be5lqk7Lv42Svcqik9k2
GgQ6QwjwmNPAp6A/J2kUc5l0kS6IG9nEMyDFf94iSJ1yC9HaSrXQB/l12BmIccstqLj8PJggBSxd
6g6jP06X9SXad2aqk+jlsY1iOZDnfD0UK/X5D3pe9jJQfY8kT7JvlXR1B7bm919OQBu3A3brXxgR
NgDu1DGUwkiZHaCXqlxcHmQrh9zSYSf+tpnqSJLAbtAiLRfIhP8jGplPx4eETFtC4FT9NNKeFWNS
tCIxPUW/os7z2ELBCDP+5lSlSUl8cz54L8H81OZk7uU8w+UEDkuGEHqFMY9JTVvVDJdNvg2+NRTv
IrgfiIJhP3oaL4ZMzE12AW4EnUj+bNY48uA8wT+VJx+4zcwNtdyopM79y5jvgxFaoJ1C+vuAJbDx
hG0uAAbLYDFAtsL6Jq8RF+dypTawt9rRwTFGgGJPkuwTfPJh9UGecCjTHG5oYyaqOuSW4sPtwKuL
l3SIiKBU/8lykid53ujx5CrM1BWT0ObIhVgpyBDdNpbIVEJCEcCyCHEJSAgKhK+dzOMRQ4iBUNxV
Uq0waGKUz3KCu+hMvGQRniGjHkGhQpGLQtI9TrCHlXguhAmt2XEyORcHGBQOJiqiYqKSlkFZBvsW
+tkfFw56iucRfTOSlTVvDxhNgi8DYPE0+cEaoN5c28M5sMEfB81AvcFclqyAFN6hMmp6Dq3Bbtxc
b0DYMeHZjemb6IFoDfuL9hBRCRMsDJQ+K55zhl754maBIx+KWUGQt4huoM3Df6IFR2MBPYPSxGqT
zKccOqtqK6wLmGbsClvBgCmVMJwbsqibMn7+p7DwhE3PHx7KO4/Nh/OTYB6IywksFnG0AWq1ti8D
kHiJ9Jh9QgDFRBgZ9hwvfhVZ0IftYrg9iChN6HMiVPhdKCCgD6xIzltAznmJCbBtrVaMHvAQEkVc
G+gOK3CSDh4fve6YQBl4D7Lz4bsH15e0YgaY3MAdFC/oCeisF7JNAWxwfW2FmcZ1rgDiNS3Z4v/p
EOHQYBZ9FlYuozQjpZamU3tBzBaH68FAPii/V7Aoj7hDfFNXpNOunDelN/jNeSK8yOFW9d98bKBv
AZnnYAtAkILq01QTSsrr1RPosMixNManUqxbvjGr3Jp8NkO8Zq3BAODvGCJTgalshiCvbLjgrl1m
ZtAtaxjKA6tpCjFrAmGlVVOgMe6Ckg1x/OY9ZVbLiygQabucCpqOc7KxQUYkhlLzkPUtDx463TEc
9CF3K4QpzmaNkRQzc2idKHa8ieKg+BHuKfxgQXxEUikFSs/+lcgyYVOMwXPanBxMhzzcS+R6V/YE
ti5XjbsHzsXfR3tsBmgRsYopwA+a5o5FMFgJI0rGLXLoQg/9k325uUyfNJM1ojv6n1kZBBx50mD3
jjQT1Dt81SgJLMRXyLNgfMAZp982ppqhWdOZK0K71aSx3OxjOul6Lja/3fHrxqxKhZojNHaGjVDU
sotQm/C+HUJOVgAQeLsvqIgbqOn7tkh4aJj66l/H0jNPl6nrY0yvt633iJ77iyarNq0uo3Fxk830
Gugq9X6XtrGI8TC4zKbuyXXdmXF3Fzu+0b/jLlEY7ow32jPl1YjpMizYww0OaWXEBQOZvrQdyBWb
HbHAqwG6rF9YbxDMHFcQbGH5v7mTvWkEEoYTJI+jw1prQ3tYxcgcKWyMs3AVeHJwINmL4uRPWChy
rci4A7ot6QPlceOUtX0DrAZ3Y9fdQfG+GH5TpU1vXEYtMTD2b+v9D2LDgLcv2S/d1X161etxZGxe
Lb2YHLSzlpBM9jS/o89c2cHLmL+cLz5s+rMg3fdwYHIQqDC0SC/ADwswekZGB4qEEOt3eQrFk69v
Q21aJ9yW5Ra3zy5VboOUb11SQ1KrwIlh9FidKngWj5VmYUEbLNewIPO/lDZYpxSVCQXspQtJiO+g
OsWBhoP4bUs1SyFSjSBxOilSGnbMGMoSPxU1YodySbTchXcLmTE4OMeyUHlb0owIjVjoc8fCjbBQ
suTQo2JnawKotDzYwl4mRJbI6WPgIxQJQFfhJxMMIVRGTjFRfghOIuU8G+BhjEEntpd/6j/W9D+q
uIg/2a4Nqh2LfUUGr1QC+oDax9InokphrEu0VAmTmcUATDm3D0NG7yLJRdLDH7sZkhzLEZEocja6
tmwVw6HBl/BABkVL+JWigBE+qTwfGOy5IP2a160JDnivUlwueVLsa05VHM/4su8NI0doTQs9Jn2x
ZXVW37MUeUwH1YXov1vInLvGLVBMxgIhxoAutqB2vSw8xJ1OMhKlCdJzqeB9dfr1d9snDRcOIbEH
pUAb3iucWpktso3gTVTaXatrXSBU29iqoDWwYx+rYWhS3CBmL3hmQfeCGkh/CPkaOja1LMuWZpko
ZvvaM7/Qr7cscLPtQJh8Xn4+PJBVzgIXamab2Mr6+K99h2+HMLbiNwrPq8fVhWWElRxsG04UijJI
FnIcHmHXcope2f+fRFlxDviIU3xQqQzQTeOJxpBaiGLcgJBxz4RNV1gikMjD6IyqgLsj9S3PypiC
92/+6Yn5vUhPLVgHqLl4PTkhORiYVoi6KQG2h3G3CnmcXnZjEV9IofbYlpbXUW3v4MF0rBVsrYFw
evnuf/EUf5bfKXN1ASwKK2WXu3BpILu2abOjlgR2SXpn5B0nTJTVCTsE85EHtGZptlmIjHMMSpjJ
agLiAX8mPLKHo8oBzGKMzS3ZwxhaRIb/Z+3XpbAQarqTUVPTJa94fqmcbDoloZ1xgnveWdhxIk9W
WRzQqm0OEOoCGdDNvSdyVJr7gCd/g2DAF+x6Bti5sK6hEFF7EDVk+8K9Xk5vwe/5stjWhKTHG2V/
48AAix7mwzduLJa4gQp5S5iryRJjlwDDq7XNeNrmzYSQ+VGniZ66x9mLWipMoVMZ59WHiIvJGQqP
E0FeQWwrNX1zb0vo75f9PMKjbBfIls8xInlooJP2HoaXHCgbjgzBta6XFeebYK3idwiR4WV2gC1G
ljG9nE6uMeJ8QRkxYNfkNB4cefv/9A7QmmF9ndX5b5SBFwEhywpWS7mmOKtRNRLxCiIDw1iOMwoS
nkvRw1AUUZSsybAzO1OAPKGW8UygpgPPFlXoBN8Zlyz4jSJJjl6bKJoJyhVQBY9jwlQOfxuSGFFI
oxa8LIGrmJTaDBLPOqPW33TiiCSEKniCrE9Wi8UeBRhf8BRYrCLjE77avJfWDKkCiU+zeNkay5s7
TugUcNgkONcilc5rYxdNDivsWugimcXSYcvD2Kw9XDmA6ivHmBKsurHQkTkA0xSLiRUsNWMZmOto
NLRtXdSFnG8H8SCRZaKdzj8eINUUR3sY9ANr785cMGS8e0HJbhRB8Gy4lNwNbjYUcIphncfnn65L
1PYf62bjFEQpN0Hlp1M5Vx6Y5W3OjHkAr5fNVnRlEj5hXw8di30dFhgv4YgqEwjNqDoGNUhnpJ20
7iBxisPO7OzQZZRutqKNOpVBG3Jo6SKAxTG1RQP3p1Gf32l8RSwkrxiv+qiBuRbRYCKLqEXYwOCD
TdkDEwAxy4OlfXwyLZCLpzjNMR6IfCjqzGNnWHSQdhFrTgJNQItVmkU/0G4WCDP5kC0XnsoNk8/J
sWfRPZZoWeHYoV0Y3OjL6oG4F2C4w4ecAAmSQt9GQuNEUHCqRyietQ2DX3xWo2wFPa2RzxrqkL7u
DsWGMLrbpF3RbL4JpVp3tA1c/Ry7oLi1bz/d+33NcKUgBSvfvjX7914WT0KLRD7+DZ+KwSjcjXRs
1lCODjXFvsLJYN/ER2nCHN63PeW6Cec71Crn4j7EUO9KlwL/Bsyh42gqDoQoKwDQ4slDiYyuan6V
YMd8tBw9Iulp89JkHHTUOoMJPpEDxhEb2v27C+jX/1lvtEMyhlDXT7TMQJD1mlIvOi3UAQZemfvq
eoLkpsC/Rgy6TL7dC9pRD19Z7PCx87qNS81ivyq32cfQGnNshz7eF0ajPruVrI+M2fmiCSmLVgUT
/Qec1tlX/5zBq7PzTKE90T8IKd52NIYN+MLxq6YTuQWtnl02sIZqV26SmhG47+CVmtMl//kyav31
4+V27Cth1LJv54bR6hgVw378wFWnsb9mM7Rt3xj5HOqVx9vlRqXq6JmKFM7Q3ngccnk7sBUzIRHu
GuIwdCXpVYXuB/ei4oCDYkhBEbO5fImis+MlBcd8DEwiNjE/TGS6DgAjwMm4H/QPBNhlMVboVwPO
vfkCMC+t69XhIGZ8Xl+NdTLaomGA6oanNOFSfZ4pbfCq3AmZJZSmj0G8XyXsPNv3I+gM5SjbP8xv
4cQExyVIRwHjscAy06Y+rZv6pe7bhdOGiXBlTsEtueoXkjWwyGJEakDwebFEGN/FaNQwlWeJbzIW
TraMKuPeouBxYRaWjOjD7pyh2d3sNQZlzf5t/ZpDjroumoREznvYqo3lEfKzdgvExhnE5brSwKXe
s5jPCruD2Fw3oWVhiIhmE4TJUqEdGIOuwr6fv9xkp49iUtNChrEywWgwV9gZLcCNYCb1M4vF3q03
8WgAieVamwlJwsabH3iCNsVtwHkU6kXvRbVTBE0yatlUqGQLOgSGU/kdOJoBFZJqdlGboWNCxzs+
AkJ0po1hxjVEjeaot7DT9AoJ/XHKZT1oDiKecw4tDrzP9Hzu9XRCvkQQdN2j8y5MqiJmcYhgCzfE
S2tnfrXRl3dNdlqiGdXXqmCOWzAMYRm/jjeSafjW+WNZvKyKWp0J3bCDSx2w7mf0pq2uLunlxiti
mwWrw2MPOXUm+c44tbtWr20lIhfreY8dMSJq2DtJNJtK/Z2bBDlQsv250d86ADTYtQH1tgev0fCB
l/yv9BUx4+nNYI+BrJ8SoCk85NLg+RhDMmrQoMTuY2ehfcYetnBr4y/AI8+cJzC91ZjnN7tytbAx
Z9gzyN1XBJutPSv6w+gzhir5NYax1xuvP4XZwy1TmR9eo++S55q+iC8wj5+ESCxeix/2oiLbaffd
DtmNUoS0YXwPXoKU8BG2kPIBp7YwHIhlrIY9Ta8X1d16io7sO4qYxtDzNC8tn/Dcf1aFxmMJHrez
erOfzUSgTw7jSzNYdvdBd1pd+qwtpEI4RPSCOBsrcCN7ZvLSIf5x01WrvmjDZQyvKuDHiuhDTJI+
Ta5fLxr06CWAsGP726LNuI+TyKs1qxL6YAPlJffpd0yTJZstDp2RqAfjWVRb+SLiCcMs32c80mU9
59kAMXNm4lr2o36tPQUIjE0JrT7msBCRX+cPskNVnFT51nh2x9t/keJ5VOSWQi3FsUqiA9TdhXIQ
+J0OBMynM+afAN0tG1tX5itXTolUG8RmRT+5UhCiatOfsBPr2iXksBnmi97PbKfuqyZSKqv53Qve
SWxX+aKAdcVbw6DkAL0R+nMTJ0JLcdnmvslop86aMFz4qeSjsuE8pn9Wrf3PMmMB8jkiq8ytom9/
k4miuphqRv3Btx4WqVc+1zWzhw4pa5/MpdP9IvHCIJNEE41JQBUZH7amCiurHAc/l/cD3sQ0qxp2
xUenw9gKADMB6lgwdokMyNmtxCpboKKjpmYxhOKnodz8qS4f+yX3pokJFQopqIZW2jHT7W1a4SD0
dX549XaxC9T0jzbFr4p+L/Mxv4sZbWRQws2Ewl18I7ri45Hg0Ys9HidMar2oFaBd4fjTtAHZl4yl
ONguIOZy6inZ4gV3JHjDksrsHaZfO3OmoGVj8GXWKVQPp6jM2yymF0eX0LKu04wzgn2LLNtXkLwn
hWY9r4DyKQ8cwDsMYdiRX4d/b6ujaBZjwl0xRq6fenQk8p638iUlqNQmd2bqFROAl4rR4k1jSvzJ
4aH0RUm8iyafn5MTp0g4UsN8NMzEfAJoTGOLo7lKNhHdZGkk5MywXxAT4X+Zs3KU/87louYUNnmf
Rj92PlxM7vsoYU4eGYWTsiozn5QeBE14JQYtLmiijzrGKP3Z+ZxZvtlecth2LbCRvVZ6bVhtTzNj
CmJkvCKevi2jB8K8um9bqcss/kHsmjg3QjZYPYhXZudxKnb9p9efiK0nNvVsmPpr8mwalfe4mSry
ytdkUTqqW3Ast5HRf12OtqdhLEYjPA5WAhRPZD0xxyIj8bZlqPu2PHv7qxxkNO/5+MHi6EYuDhMJ
jYQQHZm63gFLodqDHiJtugVNspYnEuAQhoRGnHdep6eTaIpMAciDedCEtrG2V4xnRWOXFsPf5XMB
RLxcu6TG85KDmANzT8ZwRo7aYNUqrDbipo7zxiFDHKG+b1KRp/79B9TXMX5DyqUShKlw+h0je3vT
27gOlNzYra+wqPvGQtOzPRTpn5NRYRcB/XNPyPhMA0rFwg0SyEVSv5hii44UwWl5s0OmVY4SVkDo
NQuV4bYDAfI+k10skIkA3pCQeWVjZuNhTSh4G2EBIOC5NI2eauUM+NwkfIR3OkioldBQo6fF8UK8
BLM9Rgvutt4/EADCKrCvTF40Mw07DKYZ1FvtgqapnQ+Vwv18R7f7bG028PJDwNZBJ8VQsDHp0jiP
wABQnc2hA4oMEtVK7jV4wN8mPUoomDVO++GYVy2IwHmTfOIyIPyNmg80rh07cUGOaFMp041jf1ta
n0KnqhHM4klyEC17GBGy/s8ngqcPl0l6P+A0hJLe5xBCHkano0Ho4l8Kdu3SPF9xexRy4SMOYAOL
OmXS4k7+EQNAgxsPT0n9xFE32ikx3lQ4DHXoZgsYChaUfbUB9ogIFYMlfg1+YZBDWuKZbHJKUOqx
uwHUPBKzvbpD+oe7f661AcGCeO/r4/mPOpZr4sDETO0wpkCl0cGM7al613Fx4DRkM0AC+IOY9jPB
YrJgAqWIVWb4AuhCvcNIQ8+3IO/kl+x4UHh4w13NHldSHaJrXJTMrGx1f9C6pNAZu465gwrZ1pl1
tM70cooLQhFSZsyVK6iXYec4LBvv8YdKGLSPybKCoyiIE/vnjOaHc4y2Q+b8RWX1dygHviSpQZEl
RZFPPBUn0cpp5sxsXgRoLdAayYTPO2y3/crAxZLad0kJsF5/HZLSkrfdn1ywiT2Zlf/QyT7Cxk+E
5b0VV4hvZbfn4874iaR3brgioPkExUx+jA7OmpfyQw+1yE2Z7jtIupz1j3ByfX2DqYxon18a9/Do
RF4ZHIbxRB6pHDVhbVzEibvDW9RntDazCgNQvcXGM/iw3+jvq/tdxQB69q2L6TDA9f08pYkPY8wG
bmYawNW8rfqnu8MeivfttByqQIRsEleI8frV6h4ovHC1ZS8ZBoiwkQJQz0CLqPDLg7Dv9pidFH5P
879sXjrnJjY+H0tlTKFXlPPTctKALzDC+tKRmC2yzu8OEeHJusJGohxiBQx/ww00GAd3qL+3cLuF
blJzK/s4xQT5S08U71Hah1cLccabGKK22cOAhiaddtsoMvSOu0OrNcxHDwziRqzt8gFYpSSDav/I
T2pvfZ3U1r0Ht+llvQDpoexaO83Y9o/PvvN+eRUSNNhLAOuT7O2kpZ0SDtnSI6IloAPGYSvBen5X
hW8m5kE2Bjk1lMFrT61aDtoskj+DWOKdXsFzKCYJ+QU5tktnvE4I7BOTaVP52eXDbqz7Laz8jUeY
/ezrzSy4ST9bvWhUejcjQf7xGzzCPtA1RWZ86l6+S42gFaSWpwQ2BJxrdq37qb2+T/gNXUypQQJH
qp8SM44VdNO7YaYzeePnCYYu8Ks4U27F+lPzU5wZNH/X8utl5mHJCt0Zw3XG91yOrtM/ql+GkjuH
OpyRPEAuDqL4iY9S2KbHGDgB0sNjX0JtQHcKKYp3s1ReVrLnUb0a2jQmJ9JuQCErPHWaXr6UpYr+
PuaFvlvAIg2mlxnNABCrmSEOD3nuwkbTBmlgrsczMeVcMqY7NE3UQUBWFRl34vTMc+dgrDJLTX/G
suaYpweQYsWN8F3bPI0LwYuazcVAHbWoDvwP+jlxJ7J8d/Qlsg8TO4Y0sJ8wjtrmig6/MIUM0/QM
dzqFt6OfEhG4fMx4wzXVnBalPvrVKU8pfsre1J0tntaCmEd/BlerZW/8Ef4rBC7ol2A6DISvzei/
beK25wJTQnDXl6ghKrcb9mC3nabyUWDVEDaBhygO1TzpKardnhiDnmDHU1ptheGWulhYc51qQiVv
46tfGpZMoCDjsvY6ZrRKg1aojk7TmZHa9VgZanbGO1mAj03NIBhubQ6WK4bEnxPiSU460awgrzbX
2kKZEZ65EJNZ2NuMZMyhyYtyX+78jesPJWgKtSJwYTKACmz5ri+r1YS/vw7c2HBdY7Yw4I6WxmxX
6pQuBhYEYPECnieDzra/fUPxQZsp80iZSPozpp3L6ZqXt6KlEIW0YUxcCmnxszWUEYmfv+1voxtk
iicbCnQ9qlv9Tp4EZudBbXEdG25bh5mhr2vG0egCLd5dinxAgtAe+y/BgO4UfgiPIwGcTI76pWea
fTcIoLnOGEmGixJCIyB5sJA98hIEJuUAzloJZgItmRXvWKdQxy2IYnn4cFFMpr4y7zIGESFYzArQ
cNYn48yu8LfcytCJ6saEk1CLJ7SCRXA6asPekjtPmhup9q8L0BzbD+2lKZR13rmsMoQTXZ8miPCq
PltofWmvW0hp4gnRAyK7T31xzZR3s/P7NIJ/HxmM+7GYwz5no5vhNyX2ILmOcnSaTCmAaLg4D8Tb
5ibj78O8bVKSCOI/Z4hNjTEXtjUakIMEF4fkvLdajOjgJN2oKK/ELyH1QOG4xcwalaFtM7tQJxz6
Ib7VMsuDSwhaADmxhSoPhLFv3Zg0kR4mcyzsJgkZpavqdnAs4bQ/vYV6JJYjAuILtJ9Y8hqP85+p
FSJXAVp/U8XpLwrcW/CR58kByJXpGuCNCfQltk8pJh+Y7XUnuGyqDsUNfBdiSoC9aIC62NQY4hvi
PAvnif5VI1mDWqW9EjOcM+JKKgjQHmIDH8P2X8+V1xblyw6n+atL99hnwg5xF7bVkYhwHKsNddlH
/cXosB6K6mV8Z3a/51YQd3tULx/zsW/Mvn4JaZji1VZ7MuV6WbttR+T3rChZ/sJLE2kFt1xCgeB4
HDk+cNFivIa7BY9OBpFry83CBwCeGJky3nu9bnLUtzgpAe48jBOe3m3Po8REfM4NFcpVD/99JpgX
BDM/vJoZC3t0u3Y8Ed07T5msB7F1OEBYiPRJmgYZYmnNRRfIEWQrHFW4ZwCus9eXDPOEHnALqwfR
UeXpjghweMPnxjqoFiN6TH+SITwduC7OJrkykCJjS4yCtxHqIXgDUvWidMEDkIH25LND/vCSORBI
IAMjN2La/T5E3Hox0oKMzBBYW+IyDV04DQpQNcgYFPAZFT3G7Tx2T/u6nqdcFko9qn86zZheWjI0
ULiMtb3wEdLt/HCNqTKf3NvIKgLE+jJYzT0U1vbG6eFdBHW/XPYcfgUrhsVhDqcuPIMJigAFNyWk
f+AQf00WAq6wQYlAy/BY/HRgA5nV9KDbEKYFcymENbOJLMnYVvTmucxQmRfjLyU/VQVQERcdc2tI
PXOC8MKdC97Z+xoZCO4Viv8oRJojPuiwTGS26yvDkfEV1K5lVw97dJsgjcW1hGmrfscpvm3AjH8U
69ysP3bG6yg+4D9y2aXk0BWp3xcm2GuDPqcym/Hixgo99nYWUG5rxsLpAUbKYuwr+x97ws1+MMoH
YfxjgMDoclgvrbd3Y6YKHk30yWOBWQ8z4mRRxw7CkW5tNOjE6umONqwUEeEVSAfSX3vP0kIRfd1A
pUyCe88HovjhvUFldejhDifgy6tjvpyShoCVa+XDuvbaqxSI4P+jAAIdgW3Ekv4hdvcxCjr2qyZ4
u9tU9TFF7RP/Ov6F5XbgFZyHxpZxB8OicHa3GtwsnZ7sXvktiqZtXOspRTue8+PH0z9EPePQ3X8/
Znf58cSovF68ASIKBzAKQgv5CsPdnAxpdhOCtFgELG4cGx1Cuj0e2q8xySC/oo77aDbNKaTHXY9U
go9bf4n0eT51vPCVA1ZwcaBk/htXUBoKkeKRN4U+/iVvpmfHm8/N5J0xreTx9JukzfwgZZVvG7k4
H1oYFLKSq/22ElZUWDfEAYk/P3xJKyAmmkCQFM+RcficDvn050LcZKqHYdJnWuoSgczAtq6M8kJy
9NfuXY3umAlHoTgpIpQlga5huVcuzdLfNJkjvtZkuYaQ/uDYQQvtMYZmnzkdm/Dxp4LHP39GHTlp
B76Jgs3za63QcSNiWEVUeL5MqAildsspTS2JiVeKaXN2j4Bc7gZBF73UnhUfA/KiXTTp4hJK2V4A
5ygbN1uSLINIh0+DQRXcNXxFd3qU6bDpgx1gjz4q93nL1PT47r5UJns3zmgqNuVMUXWAZegF0Qot
xcdGiYfQw6wPs1/iNHXeST4upyk2zRFl4N2qMnP2ZBCAaCA2m4Hq0lsN/T0Qxa4x3OkFtYEebdpG
A3r7BwPg5lvfv/EAYhS7RCh215vsr9OsYW3UVN9/B4X+nT1MMjee01mDmQwZLMZ1iBIKalzBsAaS
yumq0r8YzbC76DI9cDTruqhItTPTQxBI40dmK6No/XMkZQNa9Q3/B5SCFDX0iOSDVIqlsDzhjxOz
Y2RndYU71YfZ0ov6kLRSypQit19VAC62yns+xdaMS/zg+sxmD4GNovG0SG3XVQ8JDRzXoZtb6qoc
poqOsiOx+5srAjwYPp1zAgNzzYQb7qyOMeyup1/u29lCpc/nPgSzwrhcp5FNdzi73Bc3G5Tvkoy/
qPX0WTZsBTOWKwQTOmS9cfd/0BYusPXj3E6OV6YfmfEg8838j6UzW1oUW6LwExGh4MQt86Qizt4Q
6u8EogIq6tOfL6tPVHdUdVW1A7D3zly5BlBUQOTgNG2FH0pl8lq9dNVEXwvlyfwyzuZ1qESoJYg1
qswqs7U/lcwf0Cly4DTrmzSTz8suv6DzPr/bVGYWLWpGvt+kFOaSU5HD05vXdrkg4cetvfNGX7Nj
jYiUnl43X+88IYib7Z2Ls+ECPjZ35zMsp4Vq3oILFiSTO/Fh17CAY8Qsm471ZHJF85vzvtEkq1Gf
BKw1ziqacdPlEblArHbZTYnngYQSbE9/bHp+YRXTHyoz7k9Qj3veuTJeZ0Pj5Dg0PqKTYK4tMqMc
0ITT0Kq7L4xlSXRWiHznDRG4EXxt6gvN/jLv3SqluTXePYd1wfvlf9XoG/V5NBeXiwUG1ykcPdCD
Oh4wdNg+gPAgbqbumQEBlerf7WbppalarxkrL5Wfe2e7ePO37AuvXpod1Xrz69q649Hy96ACIRD2
ZjWzV1ysdYgIP4dFUcTtHry2L+QL+Q8UcLeEZ+YMxDfq30ifp1FSo/a2BLp/GIVmacwd4m+kH+sZ
i+wcFqCW5gtsF9VaJ2wU3troqXZBjr3djBXQojmPaHt7AoVcfHSzmV29gZOKRXLbfsAL5Ygz8sz4
bXvO62JdyROzBhi7MFP1biSGM6ydXpwBg2u2KdR2T5OIr4xtB3dAgF5Gs1MEFMt6140bmUO9lvlY
h8LXGJ9GZPqA3lc9ekzSfHzSbFZIByMvHFy23OnL02shRtqyYd1+lIZ2qWxVLHuN5l0aTe2pA1/r
rVTNTDsIW074HFaT62hAB2c8sQFEkqf/u31fWHUc6RWe/58jjuAT9jxl0uCTd+Slu6XZO1vwTRJ9
MfrRQEL6AF79T6y+bWM5YLw3GoQsq25cHjfKSKO/4LbASEkgPTjncFv8NQCk67PX/M2h86F4aYVc
i8mT+3SzFDz/Zf9kv3GIqvIH5IZ/wy6nBrZxbPr+g24awdZf5cU9yM6QqDQUC0w169We3GJ+MMob
kkLwMmp6+2MH/RewiggQ342ltq3T2e7+vHPP+P3GuhLr90PBKlQD9tHX1VmnuDKekpdjPxZdxCmV
E9VNqMNiwyDIVnPSEFoVwwXUjL1xw2ZKXPVveOtbl7PFoJQ/cJcnPEMU5sS5Zkbfjn3LA31ItmAk
cqRn+AwTyhIMBMh5/iRoApUFqxQrJXIrGfAJ75GO4yX0LrgNh/tqiej3hJjpBe/11g2fRvW1AM8Z
fR7+y9rBRAHqCF0TRCvYutHlb6QBIRgq3s8ccZAvoGrdLej4J0BvIOKjpnrYOlOTnwAFoWvve9FS
cwe4lHDE/K21YI1x2x5OSdFAz4tPMNJSj8subLbBtB0Ij1QdQ+CAi62Kbb7ysHtrCsovfBPIU8RT
4p/+/kSHbAei/3Cz1JQvCYQnZOQQU7GPAWROmZ3+8TFIkgNQfYmzwmUYM/LZow9HYpcO3O+K29ha
4UY1xhzSg8doz3Qgin7tU/lxLNMadpczhkt0iuJ4yUcue54L0Q5Fl/p14JfLlOB3tO88r0Kd78Nv
p79k+DkIuqt3Zd1US5Trkp0yQBaPb9H89ALLODXWp20srCHdJFALlgfQMntWjT1BQVDKKbyPKpLQ
UQsppd/8fKXHMV15zKOflZdXuys3tOr7/NavPz91BOOfIDCilwdCpOSd3NrsEhOMi+QPn5YyLRvo
oI+TqwloeuNFSrOV2hyJbtMC7njvcb2hofraZdvtuG3NhI/C2Vz+hnJWK9d/EBiYPpDZVJ00xFb4
+KD4w25tq6zHaY1BEgg+KM8AYepMJbFqdPZZV2ezPHYK0AkFZJgRut3+ErzmgJDBpkiRN+U3UIvs
rxhpSoDtbhsg4U2hjllZizphwLBdWX1mAiIgAePDM1EvjBVgHk1dIqTCnxO+zuawXLBfdu0vP36O
tnodsTAgC4R5/hdhSucIDFhVk03vWLa8AYltVlrYm1bLT5/RPZ1Wl0TBkP6VDPLlCXofmpgalbzZ
goKXe108YYy0isqzuSAiTo8uu9PA0XluGVUzArbOb/uGR4NZ9lG/Wb+4q5p15ulPM8SwYPOOnF0/
FGLtefrePaiW2YXhoeaw0WIEI+SzdvRD2VCjiLqwN9Mvk6eOCVmxuuEaSgPXPj5Su0qFLmOrH+eX
eR0O08x/lPvHz69J06LfKLLotnh9net3o9/+2CAKNWIDOWd+G5mznS0AnLTB9HMLS2515WX1yX5/
xT/th/Ec/zMphGwpOQXbD2VlE37ayKR+Mve4Kcw386D79d51clGP56+tosTNgrKZZuAmKcRCXZT4
ny5TUhdKR3tyr4N35jXdXbt5sc/M82Z6UTYKAuYBnmPclKv9S4F6NPPeyyGrnRTn/EEhyyu8CYWv
zMspuZd+v4oGBUTztnE+Ft3doD/+FX8tzapas/w1qVpuj2TSIv6o/hcmw3X7+9jXN843g2GrAK1v
UyiUXqG495ffmnbqfzLmAiJAC2OH57DbUc1KHf/IKuv1UFlTE8bdGiw92z3eSIUFDB+pGKYovvtT
/RZRp/X6ric3ZbVXWvM0OnfcL0TDW/Ds0LHJJluP7jpdMpUZhRS2HYPzos1yuyGFKAu8mC77PN9V
2jj77FsfZExvr93ZvHFpfzmffIjA6HkPPp3haThAgnXed7/J/T2rMhxeZGpVf9z2k1HZeXzRj28i
CbPCv+bDntUAL5nlxe0+pifF1yCVmzr49b67WTI3A9MChQZwirOk9il35l2K4q8ZMAA+5o76hGLk
kf1zX3YbQ1O8L6Sul3VkEvI0e4xMzpgPXCGHbqjsXrk5/ahOTVyrVR1+9AEfM8jsYyqdBWPgz3w+
QGkhQYRMO43Uxu9m0vqa5GzXudf7kjrKQzd9fJGKe+cs6kHu8VuTDoLCAKJKY96opfNsksJLaTHU
V7v4+DnlPWj1jZ/IMXtfKwepIijY/ii+CqxypV6+Rf2ZlMVtp2YzW5Prt+/zW9fGmEz09cQasKfV
YKetEYrkhEhFbhAELmSdf+cDHYwrcDvPx6mFpYLTTf8+Cn/C9N0c0J/Dc0q0WPNbo57d9V9G07Zr
703qAtwQM00YFfHqpBm6LOeYUc28gnqyO2MwAS7tTjRj0Zk0Zh2wR4TpSOi+ZKeITTF2Ft5E9yd9
6zrkUPyYHpmX0wwaBcAVztPF5PmQa00FhxwI9oZIxzvLh9nNrYFqv8bB9MnI0UJcMb87W+SCV4IF
XDgUQmWg6eKt2ofj9OpO/hjB1faq07eKPkN+bC0v3hgQoT6MgXGLu93GC8fUCXMDtu3vn5beZmBg
njjryXU8M3nSv3Fz8XPjg7NOQzt3tv/NGCz9L3ujM6yDxRc0hnA2qF7o4kbEev610C2CWddmloVd
Tl2yJVMO7v7i1ad17UC58Du6hb9FDoukH/U42t6UZxokTZ654QmiRRtQJ5zSubCDIomfNiF+Gvh8
WxqOytmIlnF5etghz2j/YUxey+lxiiDaezemPNXwXKXV0/2U7MacEqmNyP3ZmGhZ1GWLi3Rx+lx5
EybWlSnKseCd+MAUz/RAL/r7jhM0s+1AzNoCzTaptY/tjNejJwU27ziaGXR1M7PphpmvNCHLwuya
W4riwlfcOTA7zBLaWXYxRhRkYd6GBf3jTeJ3CS2l9a0DcHyRjF4SQM+zzwyEmSbpZ69Nx76g1Lgk
l9E3+DibeqQ4dH145Re0q12TAJZYImhx8cAhYVQ686MS06zSHt6v1qKGjcrVoXSpzcv0eWfBu8Eo
jylZvlHmvUcw7cJpa8eVk0c3G9L9ZgcexiIM0Wtu0HcasxrTno493qxu/lAbr7hTZzOk2oC1aW1g
dl3gRb094tDjPkpihPUM/GcPsoZm/T0oL2UA63LxtLCUekS3GRZgT8tSme1zYjLTUtbiF8qMPkn/
eABne5iEpz91dfJbfrbrYk13BZDY2lNGPvh0POy/CaSVs6345dMQ5wV2KXpQSCt27otFnk4AnrWE
RBwEV/sI7oHHC6uN49qFrV5Q8f7LBsN7dA+6/qO27RPtsJ0yY7Veu/PhOjwCOpgfdxREgvSIJooF
aAWCv3wN9WcpDY9hj9xzakxOXqgoqNOEjU966iMet4aYW2GG0UHE03LFCUMZvsHzNzkahd7J3Qat
2deocxlaXd2/nuwvdo+LsbsNBT/isXp409aSPz14QCz8Qnaxz5gVOO3u8c/VUO604PBSl8kIvc+T
eHfylTyvBV3yOt2LdBNT27fZiMPex8ghCM7rM5l7PRBEE6RXQrv/MU0kycOVh4heBC1a4jsd26d9
YKzxz3X6F40xBqC+Bsez3SLq4AwD/E4NjYaF8TuVF4h/tLl4GT59DSA6FC8QPcCngaGD8hiH7ih+
fi0Zf/CQSUmN5ViioiFZQ9plSAL4TjUEMzcl80msVJbdyU9GZcbMYCBCgN4hAyimrXWo8sc60i/0
oBh8/oNMf6DUtKqoBgbTNcjx6GQ2fwGuHqcZoLMYfX+Qb6jONjit5nafhjiuCBoK7wxaeUROYEIl
vkJ7Q4SlG0FVByXe6ZoMjpo58xDKtwuSa92DAVHYfDuiOAXHTOJB1LHUKbAgV7ujG3CNaI2WSDRP
5lw60DNyN+QCdvwOCH66u/Uh0QGLCFFJcGP5sAGAJtOgIrjBgs5uhxD8lgD7bjeEJUQalTg6Y+IO
5x55nJCBcKtmevK1zr1AXet4teBgM6RnRODRsQbEQYBNH0/i9NQ4gM8Gl3EwhqC0UHnsEfN2nPus
Rm0pxumUJkGGCY3w7EXUgv0ubHxjiYf+NBqMf8Ee4Q85NBw7e9HzMtf9Id8tV/qwcQa6cd2+7WXM
Xfujh4bJHxOCSDt2C3MaOmC8fR9WVTHvrTNH9BZAzaGPssRVhp1xLB5xMevKOcXB/DxR4odZx935
1saL459oolxdcJyBn4NERGIEJDCs7aFFY+hNY1pAc8BIG5mXKAkGtF6MKLC679OWdu34u98f5HkR
s/2+Ga1PsY7xCSkgy6WES+Bm0yXglQuqMNDJxu0dhBMrOewhBGvAAr8kjVAwzcboalCuIg2N97Hk
PF3shKQcpAPi6J6b3zjuup+j+LigkEEJHtZhfwZ3BBFmMCIKRl5OsOQMCT/T6lRmMhjZiw5pjZoF
PQ4OVU+PlhWsG/CdK1WxcsYdMN7k8EXIgr/vKcYJCWcZmJlgdSezwMEFOygDT5BW9AHRVEhHAPq5
xz0e5IqCzfCmqvUDbMPdcy7jXWQ0PJPX4DWeQicKGr8Z19NqCGLHKc9DOFdiUDvgsqAJH+7deXD0
trzPHKDTOTnn4OY+aBaN2yGfZmhg7tZoxBZLYlGX6vIhkpI1Fl2e4mOPY8+3WE692bjFzhPtLlvg
ABtUSWW4EBuuxV+yEsAF8AJzCh9AiVXbF/f77W3UhWJhd901CJI5z61sczaCUcawHEzmypMFKjBy
E1nt7OZG/wfU1DYx69tz/rWHfEk6CvZZSt6xbc8HnllHYrxCI2zb1y3isGzxOFLS81TfvHi55NEf
v23IlXaXe8XClW9hlRya8HJmzQwLpKFcwIp3azl8LaI65KtsAZ8gVcIDgWnPTUaDjNSEUTIyl1mb
YWfNuJFZojg+sEzxrkfObpMW6u6xr/W1gFbNeMILuC6+Th1xNTjDVCcdP4l+k9gvOioNq/42Ilzx
gAAZYkmDeQF5ajbr+PVPM42iuRM+QPmOX+OPM8Ts4Qf0MkKYGYwqLOpQriEfnkex2sqV+Jc0EksC
Toz7GLF3cbyMzOC5CRgNw/wKlrTYV2yUzsQfzu741hY+8gDOB3ijMqWr/74WeIck59Gv4i6EzhrJ
3YX8xxeeQEjxDcivvKkQqb7Gdv5lLmPSdCIX4bq9txeWPbrf91AgOdLYAAGMCosgdVk8Rd5wJSuU
+tonCyCYM7np4T7V2/UYKw7TKcz+l5nuL7p/vYdsWtmyaJbK1XqntqtibUUYUf627xmxV32dJzCP
UP+JIioXKU15eJB1YDPPTCXq6MDuEYPs1MSewm741AlnYA9rpgtadExVZdZwm/T4uB2Hxbwl+E1i
S1tfp49FjNOd1HVAkwiwolsN4WOpqaXmqfGeO+Uf3TL9K9GYsl5gBeQi+3ocv2BO52vQwiz0BX6k
58F6MF0ivWDHhP7Y4CSstYIOll1CeHwjz6Ylbm8umS07/+j+cW+gYOyr+tYVsaJ8VijhYJ9sKj+b
W7K+82/hD4wW81CFSPI7foWktkGh7RD75OeT2axjDzNA/lVRw1Ub557P+DgjnPBuvpcFbDGsQtuj
fb2yuaVgmkyigG9pLUD98T+bpU83U4HrnjT+cTuJEVSWw1k33KnbvpMuNG93+lrAaWaOfVwoueRt
5Iaf5ENIXM9+Bm62WK7fqMz1gsGrcaXjnj1Kvl9yu4URj0pvfNvanONQd6Y3szHa6wXB7fon/jEH
4GRhRjOv7376gC6PcBa2NMMc9LtW3ji6W6K0LObw+Kcf1k142UDqaN9JNX4/wxQrDfZujGUvMEow
RiZAmqVJIF0BjVLEOiB4vQXEr9fiR6b0ZVFXzlWN3rX9tiDJIrxYQf5R0Fn9cxrtr/q6oFKIJfSg
aLlnDGCYl+JgeJoeq+HU/E7nAyoKYmSqlv1xp7QJzMbC3xQiKsnH/cp72XnLf+EIiIh7gOj3qVJZ
45l7P97w9qz7xvXu9Ebnud7QNABsZzZmg3Oum2aCGDU8DDSA5vRkTWg0hRf22a9uqjGAwWx0cj9t
+dSKBWhZMfqJRDTzG3NROXebegK5llMv2337rC27FgDWIj3Asxp3+/PP0w1h8hhnzpUjPbXzpWqA
CUWrOzB1fGRBDrtir/pZ/QZ+P4veFnhfVhFGXS/wY4aoA69TMts3XdheYBWHFC8BGGx0ynTuXdCP
1PxHZaO10HB9s5hqeoH2kWWnCHuNad745CjWpNgtnuuVyj4XnPveAG07FnjgqpKitNm9x7PZBZ9i
mxiQf2TV2qwQqYhjEaQC0MIvzf8XJ+K2r0d/g5E+433xYW0wpemPlbH6iEWujS0rbYnqgqF+TWDA
lkmnUh4X9L6dIVBBCZS+xss/t3/t8NIdnocVJVc36Ftfio/wgQsnMJVP3VrbGnEYtX07ud1XG9ka
fTsfXfLJ8+15hpoMXtPbKkZCHwTvzJNPBJ1Fi2B9oEkmbim8jtGdbO6NXyIaJ3+tMH0KzxN8e57V
YZPc99Cto9yrLladkP7C/vEOyF7EQ5/aFPzpMrmVXobQiO4PW4k2lStuBGID04KlpcPq6gUapMf0
X1q5BJt3TB59/q6IYxxoC8MPc5c2XPs+4iUhldQ48c+YwgMTIGFwACPdymL4HL0MBrw4m0Bc/Js0
4QkmLJBH5fxjb/HU4Z+C30zHviMylupm+pq/YUcPtaUYSP12hNUh0YAWY/SYRkDYAMziC59sZv7C
Zi3xG2ZbCtHBpngMPiGmHKioEzJzWr6YijAc4LwVJg33yvYPHwxBXg7ieGxCdULgWCk+h5QENqfj
dPr7cs4xa+BI2Tzo40fvAWVCX+Woq60WqZ8MBwo/nwE80Dtc/nT+vjnaKhjeAfVywJ2kUNpumRTF
Lyo7n0A/NHTpdPmkKvxwqUTWk1l810Q33SXnKjL0rqsFy3iZnMCujS+o3H71slmR78jqg2pjpnvM
Nl/j5ExCHkUROlEUXhCZtWB/nE04FUSDP8dnkqBQHXLjK/898H6RQopSz9xRZ7D3YD5V+ZgSMFcA
zvRnYn/LNuCqG3Bz9OCSlZvbHbhVMK0wryVUhOu94RBfM3BbQgGhE0EOxQ3hqCCPUHqrOO7jTs8R
liLCL2mv9Y1IiYuVGD6w/7AnMYC5jWv8wbQoIUl7ywnB6c40F+QqhGlKBZVSgq0Jy0rNGiNFb77F
ziP3VVqLEVRop4wYC+JFw0JkLoGzCn0uIxBjJhU+P3jGZbJE5ByO48ytrddcugrNu/KFGrdj3mZZ
jKAEy4XG7Ed3TNeEU6tipwTyl6k4r3X3V7/nXn2ZLpzIZONqRe19vrj6/HHNJh6lvI5qV9NafMnZ
4RH1zlLerW3dA462QNlfYwlfubFItFAVmk/mQAniSq01Uq4vuUHaen0Qlx1FsgmwsFvdUmiHDNIi
SQD694joCQsVuwOufQwxyzsQYieRICfCN9sbEW5TEK7XKMIx+RU3NgYpfBzZjl/25/8rr7Rx+wjB
Y0BOK0f3zm77YVj/9uwLUgo4S14f8AyCuVEHD6sMe0l7PTDZ+b2enZo3tP2taD6/TUSj86VTaAzv
D64eaxtSnu6I7ZHQ6GAGEqpwXzwiiQJWOCJ768euy2AMrmLfTMRWBDcO8W+HmYhLuD4aAC5gXIX0
Fg/FQBvlxGy1lxqkr9kOTh2peQU2YtVUiE6/HTfROvP3lGSWBx8jwRlEoJW2tRv/PJiYjDX3Lxxg
fu7+BHLA5TjxZnK+SD4xmda79g41ogQP6DhESI8Atx37t1kfvYTQOh05snE3avP/yi4BSRTzVnYO
SikUMWIwhyCFmIchA5uhBAoxzR+eyE6D4OY9p/hBlfZtqnl90lkOFW53A9x4OGYgWh9kw4Q/SILX
v8zbnSywYnMJ/MP+x8X5l/82749IOQ/4PFDOTeQOqKMg6h3Uv+TegZljJtUuKYb+rOv1wzHzTSCP
0mXxZwb+bP5BhRpEgzqIcXYiZJz+MdKDmJJOLLUJRPB2r6TmqxCVeSWnUrx80erLfwOoUnFCGB36
Hc24HBIioPaGPZ0CDrM4B7t8NR91j3SlYBlfMdU31oq7XuIKzRhO7EMYMvrXZ2rEwBs4vRIu8DgN
tYLic0B2DTtH1KywBDG0AMbVD3NmuBW5aj0xvpRdJZ9BDrgmxYzmBthRPFmLGWCo9bPxQo5b9AwM
+81RAJcmqJLPqLBuE6yO6aFxRV8INnueXPEuzTpI7AxQU2Vmwln/LVDuvU260MFYOOAGIIprkDO6
RUzg3a37WHrYdmZ149ordwNqcOu6eSfl9OFObzZSs7nqtZY3Zs9Jb6TFxVK5uOLxiD4Xv8peUguz
Gl8YWGnIlNH2oU5/ea/lZdzyquHXe5qIxGgYcFNg6xBdPT61WoBjCI6zVnYxOS9AJlVPNV7jEjrM
Z0PMi5uvnu7Ao/F2Sg5qA1fUqbp8zL1mPH8tM3yD65B27WfSVSJLsTQT/1gx33iOoBXhPKsa244D
zXdljxDHUQBbNKMBMPOVpipfqR7GUOwb2F7AKjHZdmJgICy0MWtqm3sj4am4HwjMJJ7148mzuNuJ
E1A96rGn8jThs3VyD9gfINQ8UCBDRMULEQRYfMzuLGgUSzUuir1YAguQiWTGdYdLkEGIWfpHoCGm
fH+nYSbUPXHe+fDcPloEwABVffC/8JURaloP9IqVTWadcQZQIzmUplnE9lIucC5dx48py/UR78QQ
TQbk/1JqKRpw2BLAUDLJTri5Ida12BNibj0ha2NpksHA1FkcN07LuULGmf3sbQP/A9CM6dc5TGlj
ALJwMsMjB/+VLyA/Vrx4oto2KCFMPUuzWw59Ku0xNSxQYgp+k3GIofKJp9///gNWgDcI5wFZBrPW
/IVqCl45Jn3Z26kkuyql1/U+OzR5pvaP+vtfui/TOogmtORL4nELlHHioo7bwbwzPm/B5PiIPYeB
69VW6YLLWT3DX3u9vC7w1QIXeLPF4VcoSc3iM3I6qLEimyykSnIJBamOogMMDibPMrtvKNjRlp+m
f/0ZP/fXIQKJITX6UNJGpDQ4/3XpIPFun3EfPmjVruwmVIF49Tz49X3Thvszey06xzxB36dcxdX1
lLytelFsUXSOT6MMog25by0QPI4K8UCVUf2TNxHbz+jtyHRD3usjXRO6cJXzekcj+u/8Phs7Ynt2
L9BziVP+zUTVJNabZdCjVt3I8EPUOZ9o0wuk3P93Nm9us8dMQQSEEixIAwDbfohjJ3N2FQVPa8EF
XPedXTcEwasTqnlhxnWCiwgaqKU4AWh4SYFNXPciGD+aRE4KoZl0MlxiqiXwt82A4Wp2pvhA3LzU
ETNJ7F04whnFiXUxuBEsJUA7j2hH2KzAnDALZJCDq8ea0TKl2IcjFAWDKgXfo7LeZC+08DsZicms
mMr25gvs5lpHLup9y2hUjnjKw/EOhwbnlbzcZtgM5c6Apf3YwswbpAnzcQ+wrjwviUBrYTrTEWks
6O3NmFdB0LZHeNx1bZAQvqt1aBq4sTA/Zyf3TRSHNuqtK1ZIB/kth0SnY7X4B72G4sP2Al99Ob3M
LiGLKi6LWKYABfpwOaqpQ6zDA61q0k/eYNUlHO7+bpxgrSHjAfSlYx+rv2oJ8Zsuid0FJjZ1oEQf
nIJZv4Uyc3nQOkR0q3+9ni2hD4Co+E0IpvYsrFeEcafxZpD1FHSNS2hCKLOL/RzKH9Q7raAmdPKf
M+ohPYNV1+IAC44Mqx9oPJmc4LrO1DAdlT+LO9eXA+NmltOrXcfefD5a2wLCMJNI+FlUOOfteQSS
9bHh5YKS5StK2WA6ZzevfTp20ShfvArs7SLJnFqDw4UEo5+32QJkSjA5bKiZsnSw+sH3vN2HEjwK
bJDNBks+kZ4+vNa0Cxh6AUV7WTQjBWlqDAyw+2Gf6gK5rr8ZjhqVd12qcLOexnJZ+GQmw1RlvwF9
HV+guaqhjCTnsov9TDcCv1bjAdgdLDSsMHC22PdW/Muv8v/Li77jetWBH9YZA3oiP5owmuhY4EBY
ohwuPfZUPSnDbqz7grDcd8VSUikyP6OD/e0fEQz7MRFFJ6hD/TaTpx+NdNshLaQ7xtyReBum6YsK
hprJxH21YMOB/+MQmYinFlJ+WmR7t5MqGF1EvhCv5BbHazNB1QU722K2npkTusZ0OHArorbMdPKf
cGOAsA7PB4cX7LmY1qIAGsMNd3ZoP8iculLk85cleBmzrWd8CWt0yUYZPJznbbh5onCFBxpixTiI
33HZmSrS1BRIGFwf6YnbYmaZWb+dSBfaYgnBNAdzLgjlSJxw8c0Z5SfDpnaaAsD2PtpQ1MxQ0s7a
FJNy5MFDw3aTJvnBgahyagIyLWXrJx+PPllGOJ/lS7wYCKUh/gNWP11zz3zH94Qi9IkugpNrQF5Y
+mIJ4F+q0PAyTjFyKFtMNn8+d2zJVDKTBAqc1qOHHbuPti2BCdGIsmrL2Sy7Vo5R+16O2Gd4snG5
GA8/F4Ou8pR0V9I45x6VrDFLF1DnSNa5cZAj7BJX5Wq9GRy78ND3mx0N5ZJhXDIeBG9K6P1m+Iyl
3SghibxJ2dYcLdr5REFAludKYQgM3RqRAMKHJby5bjgrhlJXSx1PDAjV8y8ULn0fyI9h2BUfmtzv
GZfCvC2Qy8fYf+IBR0/M+jKqadvI4NxzN7hbGFxTqVfWmA6BIwYRmmhJrrGy5ze8nS8CaA5PigaL
HeYpiSVn5wB/5l8cy6wbCREQVQq9Pk5KCU5x4mxlGwecBfey6zOvBdowkf2VTG5t/wWVYT675PJy
TEIO4xd72imA6WO9x0/mqmbOKIHNDMKBNA98bDTSfHaDAdTFLocvJlMTCpEN30Y9fDvGD3Ysul6b
+SES9zPPA14DF6h9qjq9wEmpzFIC2hBdWMpo1qZwkmKLgRDGUu+w7jIyQSI0JSBVnji4Ud6MaSci
CP/Lecc2/wfrkpkgyxdEGwh+pNhxTLdojsqXMbKrxQtK3bFGr25JTufMGeY9Y/hAfCcsAlmkju8e
yJDqb/ZUEfwV5+07bOnJKbiOW2xTCXUYe6/K2bVq6zSYjHlla3i8zPeKs+zjkHGuv80clwNOsdUp
0ZzX6DVigfZxnrSRAcVyiX6MqOSK58Fp4szuAQTNpLXmq8SULdjdJ/CaWlAjKkQcRT9q6IIVg8by
8FnKbZSpHwbNaPO8A9+9fXaUy6xmgPo2HssWns4d/3EDJRq8sQFoL0mB0klZMBid/ScZmc3ULETT
wr1UkQz6Lbop5eb1YlK9GPyRZorX9Sdkjqy1OcBfilGleD0fPgm+rRqjEYjMJLXAfO5nPEl3nIcQ
e8mm/9p3DHi5o7b9TOZrHuw8lqGFbgctJkU/ThIOi+ODMn5bkfIJcWBQmyTBmGdgHfjaqAA4mrHH
UuI7BP796B5XyejGafJvvEJ1unyeTfeX7DvCg4XAS3U0O01Ak94EEdML0jm+bk7SUad8Oy5ZCRRp
sTTFmEkhbwu1WB5cnQHCCkPbMbUsAM++zKyY1FLS5JVPK3fdynBMzz2GBdYP7+SbXdXGdt0l67vD
DTQHjBOF1wWpuhptX5Hexzhsna5OOIGUs1dEj0cKs8uVieyKvJVtQddC2/PCV4bWr31MyU2vsPUV
nXD6w2Z12lt6R+jnfT+sNE4AqCyVOWeuHsMPZqKHv0Jfc9nn7IhLqTpaQJV+XnCexgeXh0C64Gd4
uCvUZwdiGJEHhaULNDrjsWDhizd0JTLQE3nSGTs8XjnPZTFkGmBp3uCITvzi/WYF/vPswkDN0lxk
DjZqJMTJg/MxKJJcrvL+5z4zj3ILcmGe2YjIehihBfJZ/lFGwKjdz5abPVAspmARhSHlzyz/GBgT
ccpbeL5iBuT76bqzfuF6abAZ4LDOScXaEq4Ve15qbIpRyzxrERraxnq9kqZctP9hdtrF2ORPih0A
Qm2F1ZQRArffGnIeCPA7Rxg8UjmCVtycceIn3zVb4Off6TPbcfyxeW/Gn7/xJ/pJHtzFaPpW72sM
x2XyHg8WwFxmzfOWe80CjixTEXbaPOyHgwWLP1fd8iq/AaG5nHxHg7vJyXhve31xayiASmj3gJwj
npS3zXoAAEAadcI6oPQh8SmYbdIHA2I9tiCnlTlV4EvRxAaXeBTopTG312u44PHn5SRc6y6hGpBd
l8pmKaRsXI0VeGwjnD7d/T7xibKdoqnkxNmxOfSpy+NYmeOHwbmOY3c95Dht6GxhQWakoRi8FBh+
XFu5x5wNFyVMbJwPBQUc5pQzHYvnfyB/FnXJLyQgfN9CRQ+8VkITpt5RxlhMPeiRHyL03/QvIKtC
nV41oGOQbiTqAf6xzILKm1sW1hVukFxRZaW9A7g5oGYIRo91YQ2/ZkeUQUwsfs4lqQE9ENGOkKYx
2EDGfI11o3ME4ZUP2oJBx1Bl+sX6PXpabT7aQyqjEm2cSj65jYqQBynAqE7FE2N/YnddvZUTYn2z
w7j3an2+dqcJlYI5Y9Tmi3x9Blww/SmyC3/fBRY21PGSCCGUMsZWf0UjcpxOD1YtU2bCnT5sd6NL
AVKTnill2QRStDWodhJk/SsiSD0CUZ+huyd96/2I190C9EGK6j3jKHYewD2ovW72NX6o7FFxjMDO
R/pEimT2KyAlvQhpuPC/QzkL2M4mZIgTMAvXTR1+fVzXEdvhGomi0dPM88i1yVRNJGOWA4SOQ0YQ
tHupW/aI9TN8GUKCQPGljAQA1iYzFqycw3ri704h5Sd3XLzVz2s43lQSxnc05h7smLQQbyXdLvVK
y+D8B3mTsqcjvmM3JChcLSoSHMa6FGWGiN1LNlpuGihFzzjdjyycHrUgyHv63ioNPxU1SP/sq4/U
W5j+/E+Hhu4yAkbmZek8LtZYIuYhAwvFj4yPjqNPcZljAcL6Mb5H8Mf7918TSFh3zwT/ZPDRxY3/
tts/vH0XwH14g8saEfDMXPdFIgJzEZLbqR8ahbhUDDbWeyr9FOYkAyjJreZmQIvDBFAcf3+DkbJZ
F7r73H4Yi7S384qQN4YZI8pM98JsZywJaYLPnUPOrkD0WZAKj3rUqSAW6JbnVabMhSN7HmAxdYDL
cbO3W6bOwPkzFq9ZHdMxr41YzO6t1vYBfyLbFylo68TuXANrUn5t8LxWJ2hsGZ3VYdgTL4PScPqe
kyhJclumfwcVbQr6+fOU+6p5kjlyo4I1QIYSUXo8PQDQU9s6sO19PEzTCLIwuxTobu9ivc0MTHD9
XrSs+98XY2T46faABCmz6pkQaV8KHD/Gxv8j6cx2VcWiKPpFJgKi+MqmRxHE/sXYHAE7FEXBr6+x
b6VSya26p1HczVpzzUYRqcoF1854wednzATdqnEUjdZFjwXMzsmnmAda53DHrPUnBm5UnQZJl5BC
vBWJnYIpgcCbCCyFxgve4eFAQcIKnV3C2p2Wf+iCxWTodCaEnjh0AqTuadZ4BR2y9PDzGMRteJ0f
ww4FFeUZAU4cH9robs3oKoBuZdV5Tzl7Jyh7Gwu5xBbbYfEZZd4Q7xy89sQeUB1ZTCsvr6l/S3Dx
LjxwDqIEkOpL3BvqaoJE/l+DRQIJpNIJ3gU44OX4jISyfuU1NkciFuEUMts1UXLTMECeWlMY/YHt
E9d5k+aM1Lz5v4gBq1kCAlKp0uVfre/fawx3jxvO4R5CSysKOUvnbr0EJYDdFl/XtU0dTqITCqYX
+hrHRjAjjYj5Ot7AA4kf/2DjxhiJ/kiO6Sm1L+Fmc47lTGjVdBztMDAz3KF45gcdmzDaRyxxkL8y
qh48PZlxgq5UDnYYoZeMlkQfKywGph8/X/9LC9LEFwNwczNk2kwbLh1w6GqNBFipQW6P8/U0fkqH
qGn37HZxk8rMPpAzs7Anr3MbQ3Qg8eOC2TkfLA0fPVE2jg3aHgifpcNatfSBeYcDNGENTByuedpH
Rm702xlDAX15s8+rbSZ+lIIaBtWAKD3y/HpQCxnRlo2n6F77Nys2zF55fLgMQpTFRXtTjvkRxR8v
CB4cXEls6egGSCD9ecAqGQ5+2JXTcmIh29JPUgcwldvTD2nsmBkDPYWrM3dUGMdEWPh5FwdCMRwK
ehIeO0cJ8gBYU3Y9AiuFvU8qXlSco3Z9h9jLySKtAEBhcb3KeVBwSNhzS0X2u7LjhRpKIjbsA15p
J5q6PYvYELg/w9O/mtYeMt6ZnRf3xbJeQUlBsmZXFLX/+nqUghjCkCGagyULvC9/zpcLcULcKsHI
Q3Olup/DilEysJhMqcipQNoGCO/HgUwHu+e5sPR9hibTabGZ+vRSfYguugK+jPlFl0ePrh589gld
2Vi0hZhcD7jYsrGUfUnLSW3xxLXhQ0UmNOlEPp2CiAGjLLEWp/w00iv5IvyBR4Xhl+jscC2kb/p5
tL6gz/ya/XlPtwskuIS/OqUEVEQsB0iAAWFL/6+EclrZs/ct5xfKOs4IcBh6PzmZEa+O9z0DBfwi
dzlM+hNCDhgmMIrB1BVx4lQGbr4wCIGlyGc+7WMmLp0PbFDqdUuonJy+jOrVsLGXv4CQRW5qAE8i
ucxOQhJZ9XIC2hNx46gj384OEK/2cCvyHo0FK5Iy+2Uv1xUjCf+7ep9UfORJDLwOGG7Lxd8sb5TZ
3I//rMuIVs4ZcQ8gVZFmJ2ylMedrBS6PglJEOwl9Mf8nxJY8+n4IoP5vyouV/EHC6IRRpEF04w+l
BUP2DrtvQLcomHhc3t6at3E/keNG9SaLm6U6RG33oBG530yGxLZ7Uaxb34urlnQaSslK8sVKS2aH
PBnGU4YMf/MDQYnJiG/lJrI7jZwFwM86LwFQfhHsT2YhXUeDA7i28ZmHSvrHiA4rO6FLtrCSFN/w
8nb1e6y+AgjEbxhez5fd7zjqI7ne/hT3QgXe97IWU4/aQDQrCl4mjPGrlbMbf2Pw4s7i9RUqHu/k
0rHSX7U3/dvK6cqHjBDgVGAWEPwc/gBhi/TrQ85Cid8MHNzjhzZj+/ZEHd4dY9Lhm1Szyw9SU0w8
4sEzPFz4eNWVcvpa1d0W0bCAHWpYmgFgSTdFs3XqRwgh3tgoygfNGKiHdl8ZaxjfAyfQLV0dXBRZ
oCYgRCWoozvUGBj54/uuiJHmGsyQ/rL5v56FZCXJbzvzLuC1M4mk3ZQzX44ouoBsDG+tGloa6IN3
AKLu+suPGA2S0Y/S1/xcrbjlcMcp/Lokf7Ww4sKvbLUm3ARxFnQuvuh9ZRoOU1nyQeMRPIOGWkI7
+90VrDCgrtK0qVjvi/WXxQwddsjK7qdLjq8DYDXAADfzFfooRWYsab80Wj5/HjF7pDrtjpig3Px6
S385qpvw35e1sUu0wFn2cqTLDhc7XslsDZWP9/RbcgD4571B2z4CkfX4eY35xPIl/jwE62yQLPlO
aChdVmr8PYANE+iIKhxhhSKQ/wObj9Vl4Zx16zFGM2CiPFbZeVyBV7olCznw8sG7RSRq9le/p2Rx
DanJj9S8+C8MTjm1tKvCssfTtjBp1dGbQuD+mGsNmR35bVTUUrow/FrgyRTaGDiMjfSSW9VN1m87
1RJw5OAHhym2d2jQWwjIOBj8fc22tHpbcWLoKNq9mNdHyMV1bKjmvI6zFXad4px0rNvkNKRWNtMP
xt14H+ABhh8e7AE9fVhU7R/IYK9gDINtIic+wEO0i+YLDJ0owm9X4GMgFQtfui2n8fk7xc+FhIXK
YN9wNW8G2LqYK31iQA+T2nBmRDkHMbAhuZXa+qgxoPcJ6c0TyrUrR+o1zu0e8iwc1t3m72x3wxMe
GxDFejg6BFWye0db0hIKkcn+pS9F6BqLAk3HFG7mU/wMsW5228OwhcNDEQzIgbTwR/FqOGl6PP+d
zsF3iThrsL74+HoingZryrhqoLX4P1hIZXRew5/b0g7qsoHHs7oC/dpxbkjd6ViRwCrihLudveja
f9brR2PnVr6euY3VyS1poNzHvGj6mgKbE8xNVVFe7DLDb0NapnBPgy9ywYKJKtSK/b7Q9tIxn4yV
i+B6L/F9pwSj9JXk5duIZml9OUqz1qG7ziNWJYAOE3QkLEkwtxlUsBgijAkqs5yNhsmnIvqn+7Q0
eOHcIESrgV2Np7xmBYq1jSCIZ8MmBK3UxV+FXg14jmtVaNw8klDg82HisUQaEYgmKCWvrCKNxUHu
wTxIEkEu2GaBjroE6H5NimHqOqq45p8cmht7v++jeKIQptRjxJwbGH3Y349NrTybEZlTTwcfsR84
n/QX+o3n/1Gq/P2ReWbiHPU3U+eDvWRw/GYyGOHwclwbiDcS814YwGC27fhRmYfocQ1GYONtPKUi
ml42BSJ7K1fMfQeeHVAR3cKMsCeGFgsM0k4hviX/8ukGNBoUbp/ZzZs9XeK6ZxNaspUx5is7Ew0M
VfbiQ2oq5xLMyjk+SGd5uzs4pj5mkuld9MERBhM57vyMNpt3PPHpRCU/C26G/41je/ukMcnvdsS9
XWP3ZK2/DkfCcEzHzmi6+Ze8cX+ZqMqJXSXUk7GvGZNCerfGzie3uRewoLKnf1pXxJW91lpmvgyb
pAhd1RBMxdsZhyCJN0DZVCzw/k4ORH3bGuAIh1andfLZAEBDr12aLh2PHH+FSHwhrQ41iXUwe2mZ
uF5AOOiZ9dXm7TtVvN8S5YWGA3vHNa1whPMUH4l5hxDG4BUKJoHFJmHGGIs9WLKfyqWteMPypKiS
ZT6Wq4wJy0B+oFw4GOGBzsmV0gXREJ8SsQs+bPQO1Kiz7meGuGMb3tnURzovA39TWow3yk94O+hk
9amSram0mn0WFESS0/ADEdzmDRULcRmMI9kw2ZrxY13QJ0KgflzGX0w2/nTp+wCiFysKLk7D4wEb
XwjheXjgaJcVn7y5KEJwW5Cxd9+L8ysoBiUt2exjtWK7bW33R32L6gihdl9mAvIbcUxzDtLbr6dZ
QxUyiqoB01+XLrX3phjde04hegUXXe8IPf3DlKk/GjA/FdWAKO52zXXSTC+CHwphIFIHi99g/YZ2
PRTg47i8ecVXPGnxa21osiuxYZEub8PpRXV89WuCALzD9uOBBoOHUq1jFkb3whSeccKDq5fGBeQX
hx6B0f7hU4nYmGGGKRhgHtzHnvJ/RtJzM70NbDjJX6bhDFqo6TPDllzMMTqt3EGsHv/wwujMuYYS
4PD1Wd67rqzZqL5+JM1oESWOPLFeLowZEBkOM8iI5k+h0uX93swYHdn6Mhuh54j/7ksEUEsgDvQv
rFrJT9S7fPe/4w/l0YXJjTWF05qn2IVdgH0ZeTWQ5jjcqY3PD5viRJlSj2697UdS/X9k0Nytw1Do
5wTf4tL5Ay90m8r5v04wKxKSoE9dsZ3mp1ABxDd+r7yENr/ZcPl8wOJzr4bEG2fMFOh5O9Fb6rQ+
51mP7pZm26f24T36b+nh9adpJBP2Osxi/s0foAP608KQqZp0ziUH4V3z/rJSuHXj9vojuIz3gHjd
giuGYTzJsSEF/RR51x8D+8bUpQV0w+z6wdLpYFUJAIEaRq4S5AR8TuQmeNut4w4GAkCND8H+wnZr
0poE4BpeSylbOcoiZY2PSAthtldLosvwhEN1Pbr5eFUvlvi12OvocgT/E+0sopYf5QsiQlqxrOGH
0GGKirJTwvqkDlKiyruGzexzn6ybE9k/+G3FWxkrMb3Np6Z7KDvgd/YAKpJEeFWOMgxfHihkew5O
XjZgkbqXNrZX8kPQbQ7UEL3zP5/z0/0P5S3iU0jiTzMRMNNMYiUOthmgAKj4yy8jO1OJAXe/Ygsq
5Unc6Z58xtofkvQ4GgbRUwcetR9T+DzKOEcknXp8n2cQIOA8QSW/MAHyzYMf/kJS9AgwN8oRjHuo
D6L1s03pYVTnOWPHZRK6yvBoMssJkD+4+e6TgqowpbU71LAiF5vMAwYmZdr6cb9hvU10RpIjnqdf
p5NNIdpxUf9xsdLUHmPXJ0kEw9FRG0FR1slcYCfgE2hPtjCwQkhNWSInfO870oWtXGNSVgr3m22Q
0ZTLERD8RgRjvEnzldEL4C34luQpck1oK2YTuKY1TR9zZrIW8HCbkVNGOw5HA77U0gc9jLdApFXI
XrCL2Kbki6A1AdpIkj6F/DIjKQR3F6n0i+pRl7Mr0oPHI1JB5G9wS1AYQsjaw8ahKUfQdGA0Qksu
cGykV18Bc1Pq6dyE9ZTZM/66ymqlEU2OcKJEwjw0yymkZQ0Lo4PxtWd4LGJ1h3mfwRMj+blrOhPo
PviLrzipGF8jJ/13jV5FirwpeXq1+Vk3k0U4ftSujDvNgSRMLmb+RDQi4MFmaLaqKxHWh26PQQdG
G5XARmYsVJUqD+cdz9q/CXgttGvo/bq87JhZIn21cPzFopz/2+rOz4HxC7a+Az7LsWTxoYeyMRVz
YpzItoYpp2MbyfUPaUpsbgYwoNmpA6ImGGZPzoW7f6sig7pAsMwF4it1jgraMgWc4VSc3bEMsxRo
hh7T6iKhgijgs96d75jrlWylr9OSqg38LJENTs4Zk4LmCI7kuEzVSaL8n8pQ3Mz9pMUKmCAmNL1V
+ph8GdXOJswhMN+G/SRDhjmluAMlG312PUDeHd1zFxNHC0Xry7xp/zBJSVD4WF93iK4bGcAHgjfc
oyu2SRDw+7hm40YhZucn3suDpazvzh3W72s8zSd/2ALqjOBz67PkygVosTPK+2bWzp9/5FS/J130
XhDZvqKBF9a3G2XO7Tb7EL3jlIoEUOvD++EWmGPNNHc70TfnV9SboPliWqGNu5/w8ZVdEuRxbCCw
ilBO2pDRTj26vDzJ1+dg32ZkovZTsBmd6+nsZb4OV72LDrRcSSEsNXBOmjkXFVfVz9XYy/LkpMv8
WjildDbtN6U9ZGTxMuYv/PNJximvTq47BZQt8cCRE2Gd4ReqNfz5rYPJOszVTrBb51O06xShLvVG
LN2kjBRJlhXtDM9jtnkyooSGgvbR5aypFE8TUcb+O8ixPVr5SnaTTbDkW4Ak4BzRsux6I0wgUmkd
kTn6miK+dUQ0f48DfQcPhCY9JMUMARubliKDisn+gxwJS8ud9n3sLl2pCuPgRT4F5v82TxmWA8fX
PhmCQ04wpKNddYeG0+IBx5mT2ZTtRQIocYZqjPaY4SlzUYgMLMkS98gHzC+JdlqQL+xKteEu+39P
AsmFpAww9ASnDSZ6T1ABwlRjVKjIgRcSClpd/APB8CStxKwhzTnPKZftXkUssZDsvpxHiZUBt4B3
3frGLcBrlkMGuLWmGKCI3JIX6EPu3r823czvy2QNRkcBHbm2Z1ESGKIp4maMHKndLhIJpyWvzWsO
P1WDraMXTqf0JOBydnGcJED5e7GNjscFTaCz9AKFisaHeZaVHRfl7Aa3X/NZei+rB/CBDmUM+qnm
Bxg2rt5zf8S0wzcC7SfRYWhREj1CKpcuYYTrri4AVdu4LwUmkJV3QOLBPd2iEbH0qHsneCbtHhm9
M/Vi0qJM+fCenaMkIvTQaMnNrb/jWoseW7lZWKZ9zTa2Pm5e3UmB6TPnFvoWSJZMrRJsLQc3u1Us
wosgYN/ty9B/d/33YGW06Q+IgJzPn3NFJzG5X21Ftz6bZoPFjj7H+W/dG9U0erPPUJxRbhuYOr7i
14zymPPeVHH6R3sHAQkRbJfgDhAAQk1a4ADuTljL7McXpIab8x730aUkc1UVcOwAnx4b6Bp/CeRy
6TTHl0zOXmRwS/EMWZPn0n0DZTjgE3c7+Pbdx5AgDLZXihEeXIO3r7IWDjXDaVjNb8Vjx/193F5Y
XbBuawwbcJoO1ejQMdWA+PZHSkI/eHtq9ehnl8dnPB92PQH7Wi/DSzG1y+cH6U4FeRrxnslvvB3O
3i6jOEF8esMtRsCx6ldJNuRjEb8BZ02G1x9lUKycA1hgTtWicm+gRUudh8yQH9rm4Wm5o99pTYWz
rhAqdmdPB0HZLBoEIJ55tF5+MPj85zD2tAgmxLheVm5Qo9fc4u7WixnG3SdbxGES2zGGADsBfezl
uLtyUJgSUD1HyyXKGyh0C74adIg7+LrTg7P3GnoIu1bw0wwzfam8r/4SWolm7qo+h1MDBwjSEtRi
UjplqBVFMynjdISc0BsZJ4c76dPVkCB2S5uKscS9BRdDN4RwN8ZlBHD97nRQgXgVzm9Co1jlWrhV
MZf3d64tKyMhnaf9+zF47KKDaedA+fDqsB1AhUNh9DGZcOmTDEW1OSSI3Rp2naeHVVa2tZKWcwsQ
8Z9PjA4nmZu1s4B+K5NCuOm4YO1xyDR0A7AUrhRItecZ0/XG2nRJfOGLcPymubaUAxN56fTcOeBa
xUSXG/9MZ1qg3vslv76rA52QJUTitwBYmZX8UeSIXv5oiud7DqyeYBhANXCdvfFgpdPml1O5UgUb
mMTXU0hxGW993x1PNoacCjOJWkgy1d7Jcco8vZh/wveVBQsG0cN/HIqHUz4AhK39zebxtLLl4Vph
enzxiGSANsgJmslOeUb6UoEZNi4h0i9jMs0kmPIP8wE8SnVGQw3UDbR4mHEPWeClN9MNB7kI02rw
ix4lKAiFwn/ofNk9rcdVB36jfMkIUPmt9OLQrb0zujyn3bzT2xWqJMdv9wQJjEN55Fypc1E9iloL
qGAXhuQkPGYV7PJZGT18pEszpSKCzoc/Qk6EFigUtCNyKtg7D7inJITVzzgzwuIZ1tMufLC33+3Y
j3V3kQ/d60zX7e9PfI73GHJLb47nuLFoOFwQghjWnbXxtBs/lzyN5uUqnX9pUjI7BY9f3pT+Eg8a
kdJHizT6xHcVK+gQx+ELyi1ofA/LgflFh8u+LMAfX+lMw+zfGuhE9V6RU3nPzRND9WE0aC1SGa+X
BPPsPcuAGwyXdBAHRfN6GtWf+CXtwVBHzKl+4MVPH4j/F1wy94fHoeynFD7Fm1VUXvegBLj5F6PX
Ghyjmw4hwt2tDH8zz2ho6HJEtUdjMFI/nuEPB0SEfPyK1AJSkRo5jTpzcUHC3BImI7GQczPi1mCU
inBcLeL+J6E/vi8VtH9osUMDcwNcLIBGSNwZgxiXq21h0zLS4AKcfyUlvD/S9JBSZvdSzaInfruS
gBJ1iT0TlrmUYrS4GbVEsR/yYtpxC5sJlWJmBgNSiwKsUW9m5dIi+UZ4mdCb3dIq6I8eoTHCQFqO
ld84kUe99BtDV0Us3x6rc9qA7ubO9og/WUf1CLt8/7BI9B6Ve5vD8EOcbxa7J7L/rt02kg/JtO/C
ZN1i35SMZObPBHitE5KtOWDkPfVdBd+TImT3ARj+vC12njNmLcvPcm+crfY+/XywAw5u7m9Z447w
c+/YCVfzztOmiWCTYNkgyZfE0iFDBmDUHKLmSqHM+judar57am+2snrtjKA5wugk/kZbDa5C2Qa5
yv4vp72ApwosFHCbUh5nm1aqF6rcNlofUHo403Fzpe+OCLjqAURhNEGzDn/VNA4NYkrCoZ3bqANN
FYUT2HTHv5LnkM+aidpaOBz3IwVvs9LpZ+aVZLMnRr/LH/AusORGi8+k9K2rAs/f76KGB4rrCW5i
sNhB6o3w7m7BLo2e6z3DIJ9fqS1mnTDkkTPGHzpblwgWnfHRTdZF7AvlSWv58y4oywSJUeS2dWtA
OgznNxfDdrKELXL/RD0c/k2gWGTTHBrbr92W9lW61lFZfucX6AB8+8PzYUl3dat3sfihHabZPPBn
kNeh0nfbLoA8xRIoMIPkYMAx9XHUzONXPDywVl42vFhOX7ZtloDi0JUyy9zImTV7nL6FjEseAeMe
DLM5s3CNTYsZoAzEls4UCYE8gK9rNpFqFVM8lMdKE9b4+p6G4ZP4X3R0PTgiyj2gYuph3NQ1H9+/
Mvd6NE8JoPn3OYeBqlIBYsazeaTUtpXB0D3R7v5Eof7cs3Q/5oQBGC9vmwWTT9ec3GAY8fjoGKGw
omBXzzFTfazgHZL+NPApwt2spvTbflzPm1cqX6a+3NaT3HlXLusdS/yfx8zXBd7/9kVVuU51Ecia
nmwHFGMQzxMezqAjqnVndYv0WqiGpTDM9e9Iv+W3PAPYmw2WGPYZQIDPN8aLkk7mySD5EqqfSY8X
GEhe2K56Wc9dV01oCWsY8gwoNFH5JVRjw+rtsHDmQKzDIc8Jce9S+1nk7j3nNy5CwPcz+Rx/3ESb
fMW8gZ8HogEKBc4ghs51BtwxuYYDI8L7QrkE3+3utepmFuNmcrhU67zr8xnTGLS4mjyIqoEcpZnv
vtP87C8ZOC/vMuswd0Arh15q0k8Ry7UHWcWg+6sFPkSz6/SZ28y1FN0xVpxfhd3gc4IAf/TWndfH
rI/tv7wmZmvU3lRLyJC+ljrqL3FEBif0VVy/3EK3HwHl5Euzes6ZTMjKahYYLMffsDU/yaN0jVUm
4fYBn8CIqVpnDI5b+hFawH05eR23sNDHNBNHhMp0JWR+Ddz7dNBni78Xb6Q5w7QheJH5LrYQqDku
Nc4//BY0wgOK+a2DMHNcwhp8B0WGw2yX2QdjOWZvHN1LWPMOCjCP5Q2D8suhHtBY3IDoKROebrMH
s0UMM79AHCXW+/J3XeZ7GWRHmXte5Mv6CypI/PklC692D7TDq4LseA47a0jNbDGwabR3+2P6XdLz
dSimfydq9CXXb2njkj0q0V8h5MVgM75d7D3LH6IE4G97YDZ24RAcRl2S3fT/J5QA2UOLzvtWeRA5
ERkWfjuB+PLB3mCHImciKc4wc0+PRWMPdsyXtYHVYYRLi0ApyXsewI6Bv1SF3SMjmfZlM8uMXNGH
hOdVnEzxlWoA/2CcuArokRIKxNmCjd8/MtjtYj9VzM7T3DtHnb/qpP4QtTbb6KyMVedBPdWn+7iQ
xfhDkd+DQQADErN4nGLs9+qB+vs0V0nMMU85hilASRYhiIxLF5dj9nPaq1OdfbU3JSDOcAet/cB4
aMstv6h2HIIMaHuT520yHIOAQq0EDSDnA3CNUHHQ9M0WGJwcS+vaWo0hnh/zRXiy6t5V9/0U8wIh
g3uLtxD6SDvbit9xu+m87A1Md6s99dwS+3KhrVTp0/EmuTX6mtzRTxp+/BKfD9EZDePHuHEvx7st
HxEGhAyKeFDjjK4Q0T0VS3fCSq5ldMCh//LqnKEPEaD4X+BlEOH0bjJMZtDM+yxnBQoIxsJgq3cc
IXFARR3SpWbGC9M9bSuXlXNNhusG2B+tbc9M9fUP3K0XZGzm1fvQn1MvdJdq1+oeDHqnOu5xIZVy
jd2cfxqoVNqK9UCAYNcxmIl/f8q457DDspGGRdfnwTzCyTbOx2uPvRShl7jJsS2FDjSbZZ027tfM
ltq6cp4tHh3HGvsB0SaPq/gm/agT93Aq7G59dXmmJlKcjFwLnP9ovr9QAyyd4e64tz8tIM6tuLKV
icbm0C1AwNmngImL+vBpvcEfxHeJjvfRuDVzLUaiX7M/3f4Njp2B/el4Oe5FML5Qs8J0+R2uufeC
TpgHHxifWAm8l/XDL1b1BCv2zh0+gtcSbg4JYziWHt/Hzqk4c7IL9zLDsmjPXzsIs35GmvHfmVPu
VWhCW2+Ifh/bKguP8gFO+Qg4PsFzS9rHCGLDmbNN+ovr7g0zhdJ8v0dvoN6PpJa0kw6432Yb99aD
uXZ6xmfseBe0rD0qQDkt4GSEUEESM0ftyx7QfhaQRJawV6QGnzEvimKBkweWS2+3Ro+DJfDIB68N
fGrtLJA2c1gRRqMCCtObid3QXvPK8REzJr2JHtBeKhm3Ek/7hPkmEQ6JRpOHTLvpgZwrAaGoMjSx
HHEL9DyDS3L8nKlXR3F/UTUwv+u7B3djlc3y6ROPdHN+9ZqgsV+4h2zwL4AJZFEcdSP8nLuwsZxi
SSKrpXoGAVQyZAHbx09y4c1gfW0W4OoreBVmcdBFARzIalPxGWum1LvMDDwG2pcxJ1zDPJ2pOSJb
4B0iT09qqs6KImTqDlTzrtgx7URxX6B6sM1IfsfdQxNrMhp4XF//d3qLztfM7WrThsO4M/sWMxz0
ZaaS/b0kjCvu497yjopbWQwXxcHYP7AEtl6yXeF6tLuwLAg0UF1a/MfAyvw7ozlwssl21r+NeCMZ
/VWPO3j8xC1MXOaUUFQyRJPuAfFLRAFcLRxDDy+faEuGo9AECButThqPjop0EKA4hydiEkUQ4kqd
1KVZUQlCnd1n9p7+Z8sRfLjVgpAF0hqk+nChsoyvkKeu89u+iVWoucE3Gc4IAyCyFoTn1nXU3Mb4
qeCp7N6CYc2X+A10ICnUsTKu8UFZ8JOAsyy2wyNhjsJ1qiXfEShS/MYP3qxTPLMMbv01/PASe8LX
qj7Yo+hhWNi5eQGHduEkZzdJkwDqye46jRDKgPR/zY4P7cxOfuuQDYlfD7i/TBAHOdgDpuK3m6bp
ST559/TBJs//aGYSpo+55S0W4/CMUzI2PMicDXF8NqMEDWg3vCbY3uUDBj+8kVNBBuQ5mM8Vewcb
DAHorp7xzmoqFB4lJMX1HSpBMFzMA87lRJ4euKWPj4TR8Z/nRC29HDzK8IJda9nuUoPz9X27LuSp
927XuClmf0/SKaKgTueBdAEYDVzu7lF8iGH2wJA0hX1b7xjWofFbLBUh+XmhzAbncK8xISACLxzf
dsiu6oFYWaigVys6E9GdHhNjgL1gdw/H4/USycXh0IYfk1Jcgzi3XhIaYgEHFo4sSu39IsTPrvXS
zMGmGEfeoUfVNYKrGS5O7R74Dhoe/25ptgWUmQDYGKYQnwlFhZsBnpXy7sO2kGW2HknN0+5hSqbe
cNMHTzekWkM+jNyWT/XOwK4bksIghIUNHfF4jxEwTriw0veF1xiwmQBHl/Mmgv8330ovneixi0C9
d6wBDWdBaQIZ2UbND8e1gFwIWClkQkWQ26x8nOBSQi4iPhT+meMBN2WvC04JD+4Rrbm7Rze4EM/K
G9liR5zEekS2rv0WwetuivdAzFM+UCvR8bMKLXzD0vn7Z87/nwlSvZs/igVTR2erFmbQkonIdKp2
lzACJFVM+vR9R5G+wJEW0o3EQkHXucBpmMyXDAEsygB6MmfuzyIehuuMFmIjz85d1xrB5li+W2il
eoDb8ZSF0rj8bvn0MDEjwlH6CbY5Cplgje7hwZh8veaBZ1ju8et2hAJFu7uNaA4l1dYmO5BlAh2/
xR6WDT46eilUfj6d/oFehNer90MIcFwEv0WPu7oKIKbNg/kZj2gbxw10aCDFHpNRXqngG5mcv0xC
Z3eshdY78eJhpIy5VsxmPGdywLN7KYK172WGeRJbgnfmz6MnLM1PUAF4IjwLK33yHFuzSE9BJ5Ab
tvZ5ZykyAu/tpngXjiKb5W5484vjrRRQUuzRmEXa6wY+qcAJw7wQWKnt5h9W9e1hCQBRObO/+RHm
kl2yNPmMhPdaesHlIE5PaNe2PA+gqH2TMAlwQ4MK9C+BkgxV5sTUF7Xp8avlrrXS5HTskj6bnDyh
MTAWPMsoOZWYMqdMiXmY/buPcfKJ/0D3+HHo+cXz6ap3L3uF8v9lmFjKlCCMnVOLPchfL48nHIQr
cYeoBhYV8Hkm1CqcOi2FKienH3EaUmqSEiK3zMPEm9IW7wVvi73FOcl547EGoNaB1iTlg99xdxfv
DrVQcueYNPZBuY46UB+Xy4vhLjmhgnmQFI6HM7EnjorP1rj//bNJPi6ALDpe9x6tfg6zTsak/SSf
4cGuuojG/omN+m6n4/xPuOavX/Zw0jIWwk4Hb6UYucpi4shB4/S9xwWEAfN4E3ZbsRpnhcAXT5+M
LQKaVpvbdLz6HBbSko0fi6mZ+eGnDib/hsPMVaU7MGIr+EY/D2D27iJ+WW1KUHR+FdSqblAy/OKM
rpyH1Z9jFaAxjsEV+wlRQaYqkIp0J4ezLIOUPQYUauFipHoAR5bGZEZaXIP1fexhfB5/Sz6bLfNc
2LLiWnL+v4RHSd0xC+uoc03I1TDnMp/fHNT6XwQ65u/Bzmg2LEbpF844krUi63IR9qOj8HYDEHQR
sJmvnB1i1zI0r0Qfy8qAIueBdobN/Waei0to2t8HyemUZJD5oB6kwccV2ZqzxGwiuYXaNDvQG0zS
io0+CDhXP9EHmSEe1nKVnpLSs7w53E9AJWKJLPsRCQS9bP1iFSjIAUwx2O1yb8DyllMfSXzWOTEb
cBiKup7usxRUK3r6WMQE+Jjykrj27jbDCYlUPZ9WsF3RG0QysQQPAuaE60vMvHIE1ZwTgG2aDmj4
mVd+J5nANnlkUtIdOPZsIWBw8BH8+xDQce7PvdAwNngnXxj5mErfDChnc5OIelwogMcWO7wasr6t
YMzMi0I7SpXyg91KriL0JDkQkp4LEDalIwtRE3cEA1BhVRNL8Gh+D+b9GzYJ6zXOBibs9HXzcjg2
SzfaHmAj2MXLi+xbiVgWTS7RD5AmxgTbq7M3I+i0spVWyIEvdTXXQpm5y77p5jcsjm10q+vRyMW3
k2HMvbX+cYXtiIPDu86zCc4RIMwcBCkO69HbXgNNQMHeOjAwmOA7zB8afBoneyaUivDJ5kQfAX2S
iZVIc9sLmw7fLv95uGIOS3c96mxsqPC8UcFCIB2MqwyRW4AqSezOU56zu2Si5E8R0MxQCTFsopZm
5jNSgtGBX+yS0CjYj39/8TXkZljY7ijfM0m2P4soDwOaZwgvc30RMVkJ1riP4ytrc97ZwZrSmMnS
GRc2QnBZ2+uF1Q0wmD8atiw3Qg6E8UYbTcYrK8S574T/jfDwXpKGDWFIzcOpBKH85N04owbuEnPl
ONagcf0I4LFJFYWCeY1YHp7VG/MjAp7Z4kGBk3pen+5WSj8lvzIcmGGd8fusmlLH84IAW9WA/mHR
uji1JZ4Qcr2xEGGiCnZomng1/WAIo52L6/QNra0dqtHCQ4JmBjZ2VDKdCNYqAA3/fifUHm+XQznR
/aPc6PBxzubpIbyFdkyS1sNOxGMFc1G2+2OSu+GYdpwAXuv4NVPs0LgJOLYXq23yc5yB44zD6+po
8fapBHkzZeilNrUQHwv7TEj3CsPm9sMLkG4UC06uMXmEWxgx2XrA8ZwWk9OxXB5lOSeFgCvreJ4n
vP9LKx4rcnbvM2tlld5Ro6pJAyFG0hUYIfFiGZErwA62yKTQqQItisHSHIeD3DxqMRaLWYqnnod/
OSfEbdaclkvGjDGxsOfciZdcJtTISRL+4qN8S7qFbo/q8LTlA8FD1JsHLDpK3cFmiS2yYX7gR7CA
eeUR91hKLkXU7Cj9v9zl6ek4oMiBs+VZlWONSRkOxmHrLsJTiDnnQvuPpPNaUhwLgugXEYE3r7ry
DpmWBLwQgBDee75+TjE7uxu7M92NTN0yWVlZJNy/QMIFfrAs/gT2wxWrE5EqWr0ZbnXQ0sQYViY2
yfo3AhmLvsg1bW9PgtjSOjqmZlc2zWb3Ml5BzHoaUfGOLVSrwq45Y8CDzrStgMAb5GMuc0JqrBiq
5wkYA0syA1JtAyisj7g0b/JWlIoEQ3ksM7BTXruNnem8My8X0YKAwWm0JthT4cJUIEMlO+W0N0eh
q99s74w+D2fkYYx6K32UH5gzk4QBD2z0OMv4w/Aezt6olYddxhNU7D3cnD4g+02gxPMDB3ae0pDn
E2iviHoUqSjyQcwEKi2iw8QBQddLEqXVsMpvtB34OKD8yUjPHzYHFiIa94KLw5ZEqMHiI6nEOIP0
gVru6Y+s2z1mldvLXbj+ih2N5D+0KOBLrcmv2pyijwkJ+h1HFDmh2ixcw+9YpMeNuhV1fWvJId6p
yLcM0nlZvyVuHqOLvfvYZrqoCWXLGWNJ1TFboUrZDHkEH5uHwHkIx6BSY8pwhuEnDJyyNNOo5SDm
A4wa4iRy7CtU9KPXGGeWwMJS9HcTbdnVcRekOnHPsZn9t2SNRdge+YaFEArqIrSpXbjVZoKzg1Di
OBbSOmRIYThzcQjxpuCgHBOSXN+yErrBUaRxasYcHptzH1OJZs8ZlH4XY2L5sO3FXLViAeeYlIkq
TMLYRuxAzFboz0JUo4FLgUUyzb2tqILAAozs4awo5zgUpzEY0zNhyNUcwIbS9pN+IatVZMHNQMey
QeN86who4X6ZYk4SZz5sgVsnQLfC9foEhAqhQD8LBqlgRYtqHzPsEl9hFuw5dp47xtUbi3VlaT6R
EVuXTSexB0zmsfFCuUzmxKi/uCjEXS3eTsRDfwp7964ZVp9aDc/U4fb4RlKQPBd9Hu/DxP/bfKn8
+RBj1nU5Zt+aZsfujsU82qaPa9ZP+BJFMTumEFNVbWx7zTrJEDAaKxvbvku7VocgiqDDBO1u4pnC
T2TpNUBuaYm91RtGydpw4kiAHJE2qSuTA3Tr4WkfgO9ANw/6uPHZZZUk5I8mQI0OVArmqMPJBegH
msMXEkmAaNHyVmz9hSWPNjrDWxvIx8z30ja7A5xoDsOLcB5hxUmz/MZYn6lp2vh3WjLWbYZqF0GB
2KhQsxg/0GDYaX/PaHKOXpaZXPTI8OnnAkowc85ZdCKrOFfoZZNlwByFaOJiH3gpz0PydwcmheMU
f87RsPaV79fN0LBdxANTl1dG1OOkcY/rmHrnzFAy61CoMfDLoo9PYm91/UVyt38TDAeudkXpObyp
v0Yhps6fssQOPUbqldnZpc9x/i1x0SvSB4kIDPNASG9UUAQcMv6ZHE8GjlnqDsglkzn1eXon9dzb
Lo+Aqt1l2SdFXkZYYHuqxvWOVbh7GHwBCuu8cQafM9BXsAEvEOFlHjx5eE87brRL5eWf5FbPTlNV
HtDs0xsnKlO6dwjpbkxKmerT4N+74XlCGcZotc6wkIEVKGb+s04Ulz0/9wRdkEKMRTXlHhuxZQZN
QJCjkT2DTiZifD3L93tPnZ0tPr4qS3dDDq7MjFLs8z+sRilbZ61Exp60YKvNaOjMLnhzBtG0UxEz
8UM5N+uy05rikX6rRuqK2TclcVsN6/ON7h5jcCXp5uCo0OfoxP42ZLD7Lv9ngNhrNiWuV06XpB5A
FxXxXY/TQ9q1v1+oPHSBZug7Vqx0VN8rTBpWqdFwq5lQEcFzRA3/mo/BAth+hVIZ87oRcqrPGGuh
02+BItd0rKQ7Z/+vesb3m3ZBX00G0ZtkyedJKushehbJ5Ufk9qcpcvuiQlazxFm9ygvmbpIZsKGq
V7M+0GSgsJE4UoPHaErOYWPtSNWyzuyerGC984SfFrEb31aVtb8S1VtmEh9GX23mrMwobwWo2kmn
zCCRWxHqxpgGk7p441B+KCcZYMDw+ynQScorjRtjssDXlYqoFRHAnYFOuhOfdcCl2gMhDNTJc7xE
9bubjd5NZN8Sh71Oz3R4+/gPkY7pzkmsoEXhN4gX36pPenOuGNP2cX/mmGE5plJTUpJqRYwmCuNE
gvl2tFYBLJ+ABBRCLOVUN3xHtQ3+q3mwKQfjLv1a1WxbO1ZLIVSOySFSRPIA7lwBUr/Z19tqa+5X
zsgZp6ZPV5iGHad0F7iRZGv1SMZ6BlZKhjTQq7Q5f6H83LUAqVZm2WcEXD28vfWhmicqsOaB0RAw
MEjwRviIwI2s2wXsiXXLFzosvNNGgOHgqYEia1Tv5JTXyTPcUABeYE7o3wAXKAABFsaPu9NKUs+E
ouOSEgdPwwadaQXnXHa7ciTYmcqn7KkS6x6/17dFj25Xkm3QVOSgnz+Ou6VFg66Ugm+/ZhGjUOju
b65kercvrQg8Fcfw0a/ukV14PX4oH8g+VuQD2Q4YvgN6tbLomNW1M8ySEaqsObBXzPNcDXU7mFvB
emctQ2DTmkuDDTJeBeJLxxGEeEqbg61aQlX76OzE3UDvoyGGQgElP3NvG6ov6rJLTvFWI3rUdlSt
tysTd6o5+qoGlV9PfyvaHA9WDGpTxjMbemut1rO3epi30RYCE4Al7dV1tT6gZ3gbL9rO4sTmT/jG
jQPGj4oVaxwY2JpGzMmiEwPQ79DkBv9l5IM+5OqkWe0hPdBVxNqrrY3i61qLydUB/raZYkIgq07m
STCzDpaJu+4Fl08Em1smflaMvODEO5IoCx8R7Bh9GAYOAJgEHWf8mfSy9webk9Ov5SybY/ZpwpK1
W9XTkO5GQk87MfW4gyLNF7wYeBo/WIl3owZca7UxzuE+2buk6q8znvS3O5zMfhizcHpqdFC4CnZf
9hOox0nfvf28gZ9VdFy2S+qFAaAnA5zwhFHJe+jMOgA+75jeTDHGtOnPGiDbsjr8dYct+L2bgGhP
hAN5/7eneBhe9dFsBPew3dR41U223fu3No3Uz9qiYYswohn+SJtsfWATc59dA+hG87ChQrn7AcXs
aYAnb+ztO19nEXJn/drs1KYb5fVclgVD8Lg7swu1PYyYPheBCdC9YA6Tninwh70F2GG23ajrTdo5
ID7moUZnyHgzDdG0XkgwyqfV/RnALeeopfoj906CA8RMbJxhQQjWUIQr0rXD36mtzg2noa5Ho4cb
ipFNve7dk1P72iLeSGWAguRjmwz66ks+zDR40zqjOBbU314PkRf3iWTC68Eual41+SPgPFyF6+wm
MjiI43SZFsBQTjsfTkKNQqoRrdp31b/Z6puPu0g4PdhPNjwf0nMIaDTDdPjoL88JHdmm3sAvRq9O
SXJ5jmpbpzYI14x0jZttgj/XSmRvGM20uJLHffm+z5B5UMgzUKXvFlnnSjqBbcrDwcbpsUGpgcF8
A+aatGm62pHhywygdhjAbZ8iGxB1mOlYM2AgWeeUFVr8//ek99oBc5v6dvjWWvOEebNlj8YhbX/g
Br6T2XkBOph99ftHFoaUff3zgmYO9yXoQl6CDeYNOm7NIPOGH3NSS85j76f0PSBLI/0xN20tYUBK
W70lmUdIdUNaX09/iSM1BYW7ZhT8cEGaratRvBHRSX8fyiVAL0JjQyiqorb4Yr+Xettd2oRsQ8JE
6ExyOAkkHE4YZspiHm3Z2qolPDIWX02ZcNuSnp/opDFq0Ce5pjFKk8x4axtUUpbkjAmXDeFU7Vu2
TL4DRJFNMjZMf034sUzpDGm8+sh2ION+gf4tBLfFen4are4645Z3lH0lNX0wwY4EmQymfjVI1kw+
aN2c6V2dPOqE+Bhr0uCX5uwY+M1xiJr3hZLIRP3hTUtW5t5ITy+Bk0DQ9f1xSAXz0dwsJGu7AqtY
F6jGVnMMo1/GEHnPYJUWKmiObGNbMs/D0xv7VGjMAlpUFDTHmWdUUCHxPEi+MQ3J0N6xWFJKIcuK
qDIU2uGBtc5OK7ESGf35OxhYiOi08774de1zMwkyj8vki3wJxCCg46cJXRSIWB6JkwhXvqcKsksd
tYkkMmU5oKMlX4R32FyRWA8agl7E8ByZN/oXpwwjWXbP3DKs4y3vuJfs56jKFhFlIJ5KOIivokpd
Q1lL2VX3M6RVsITxwX0jdcDhpW6WgYmzTUXACix0d4nC+NA0bmxl1xb7tzQf1T6ms3Syr4Z62kvN
t8bYmyKVWdEnVkltoC95FJChKZ/ogtBA6StwoR/GtdIrpBNwWgjHIo4fkNW46OjyxhdRkvRfPBjZ
i53QX454Q6CFv1YiuY+rgHm2VqXoyMpuT5s+NnsIALThrAsDuuaBKZN50CPTEL9jT0v+ZoVmf0Jx
WrJ/EX0lPVYhO7NeJmjWGr9uez3dJpXMKOGlAAeEk/UlcWzPLlHYYFwKqANnJAgCOYVa0dyj+KUZ
CKLg0EyBI4XAFwkhvYSevpsDsLXS/DmOkeDLCMTT4didgehUjKiktlQ3TzZmsYQWY/PH4ClX0gU3
vRXg6JzCAqWdvBmgGv1SnqcDhBusGGSlFoimomGDMNSfh1piU+1QdJXNhhU1JSwg9lLGEP4JrTKY
TlWbUj6ATIHsTQegNCpTrENjRR7gunTSSq/P8AlxclCWMWmpwRY1EN6xBe9FUi/pHYPFk26nYHUf
dpHmtFtoKXhtpvBMnaKfV24DfQmySQJJsmp7t4LO7RfhAtvmvZHs2iWw1cOgnY8IoyCe7jOmQ7e3
Hxt9tivH05bgH4w40CGrBmOJ1lGagqfXoO6hgaG7d2QLv4huMO49y+DYfPjGM4k4AbbVNZHjGFA2
I372ugOrsd+MEbAFM5kWI6p3cpqWVaw3AA3HhF5B+K7uBnnKgrGlrpCJAfIWkcwUick/wTgLeGoG
SL8bFqRMowiQAf325M3xYo3VcU4ylHEYOVGKyrHmx1yxUkADgt5bGKsCjBro9H8rLDHmWcW2YQhb
q4ACp2YpDSTBFmOg3xAtgdAF+jY0dgUsd7SAtEgDWM5SALrUdlVYi6UdgEpErFw3fNJQ2Gp6Krt+
15bOR3dgpbDMRV+wKx4Mm1oUY8JMWENL+GYhSxNFqF/JDy9VZ8L9gPinKpgwhMzCyvoD20AjJinx
H4wx90L0dhxxtHDiuzLWHOHxFH/x7h5zwbxsae/PjEJapldtfBeIybX3y5R8AX8kDcLywkSK9kmo
8Wzl0or1F2evXYoAbwHuAIqIXcTAfIJYp6dhCl5ql4c5K4nQ2Ydu5hfoR9Oj0/NVEdNxC9V4ulcG
pT4/3yWbu1uuESJYCRnYSgRcQGMFZ0uYogSnSW2Qn4MynkzAouUhY4AYYVQNeRcVspe1glJM4TSi
VhqPZV0eK5ZAFiM2AG6sGoktLjp2mEha7j1aGUVzZFgRq6sjAua7ILIxL+DVlEjwk0FpwGmLjeNr
CUu9Es3QxvAcG4HLRmeAA3qtqEyPoogOCKOxPPaCfJyOiH+uW0goDrbBDYr4N6mpN9GVieR7IUNi
UFrRwvijl8STxFUQQhwnOnpaIgBNQ/Z7PKw/ZEjRT2EPJJNlJGe+XIrMnxBLiVoF71jzL/jQ/cfA
CiDYI4cNwGeAeIu7OniUdg92M1EpB2zUcppxfjVzHKhLvLuI0h/+Qt5vecFHVipElpBRZUgUbqVX
HV1ejmFZTAVY2wKcU0YA90i8w3cX8dZesMPl7NfqWBXbG0sCEP0Pge5/Zp/V7SOQTrwa2vTbjYgR
vcQS4JLIAny78g0yLZ7U1WaKvXggCQtSCP8C3mLfXwyMrlOM8WVbQCQsCoEzahJRk2kxC58Ryrt/
v/ipBa89EDScbYfITd+dpWiO80ATY09AXiKPO2DsUCcZA5MFZbpqmW2T8duZwDr8HsJ83CSZlkjr
mX9LhMsMy7g4aNXSV7krliCzW7bEOTL6ujPpqRq5PC1Gq0PBhVp1ckrGF9HgZI9LFAGh4RltIeTE
bmoY1D7gxJwL9F5BLwySYZoFSOq8cfmtnFb/NrBZOoGXeOjcshyMTvQBMFjzEwi3I+hFBCf2K8AU
ydg9z9lg0wJguID5YytiQN9BmWOqM/bvAGCOZyGdgnuQwlbhxMKd+egzvIdPe42YrSV9QD/2Ktmo
hGwk1YSk653t4jJiGm0Id4C/SevxNMbvhSzAk62dI0wVsB9OoCLmnBc7bYXOqmq0MC/CjxprRwaX
T7zBD/174A/eG66dzgREOIo8rHN71eh60drJ32cNAgBICWpn6iyCN9sOjFMYSWs87MVkTJ/OFxAW
Ibk2Bhup/YEomYZCkB+iu4+hG8RlykbsnAkigCy6IZj1lg7suYOrvjAFqketyYKFlzT5rKv31Bym
zaiCZ5wmoPqZOzWAJEPeBdZBqHdjwDd+pfQoGcjy2s5/vF8pRjtsG6KajWMxjAUE12TZwauDTQIw
kGTAsiIhyHiJ9JILiMkFUVoW77E3e5j+95JARLLaw0q+YXQZaBFEY8qVkDQF+oySFilmRcS+K4mu
Cn0B3oJLG0x6iO+hhzgfVkhtDAmXvGhX0OBn6uusMSmj6uFAf8zTJqx9gjA7snCFdHp8DpZPWSip
BX1CAyAV/dCayXuS3Mu1qYOBb1gmR2fLuxjfyKO3BY/EVj9US8SZIJ32QnSqjopLZk6XNim5EeDg
jyRD0OU+NojVsuyE/RCKzQfLAdnpkw/+UO+JOT1dya9DQtYJbnIdmPcF++VqXUxiO2IKvl/QhrJE
7CNBbgUOLlPhIP2M+/MScNxFATEdncwUBU2RgQLixNDFFhDKICHGnbsXpq//EvZwRWji0rCH2oY/
CWi0NO1VQwN/ITubDq1GRyuI+xt2VpBZu735iikeWzSyt4h4QQ7nSog6SK+3nZUV7RyrwHScORu0
6Ehwwi3YjbjJ1R/l1Jo0DxGahEoXQg7CapZmOi0dxfQFk9cLKO3YFqZAM4Q0zhXE6sDAcxgKbivF
2iKpA7Rqfy0ug7qhSAaGtV6rSAKNDU6oy2uDSI0nkcawcJNWZnVkFbutPn5HZR0IpqBWtPxFn+4N
QATtDtNH0FMYnCYU8Ghj9XUKCQexm3VqEgCfIjn2d5qIsF7fSVBXHm5WFFjM8I8mc0b1AfSHc1jQ
UYDbY35w0vgvBrYAB8eXUOhJy4hlH4IP6ZL2Cg0NXJslQ3BssLSfqbVTbQwbITyYVXwrKpgAGc5S
LH+aymZZGLlJtOxHLWpsXrt+CZippHLtOqx86hhU4taY3uBPP3u2Q/I46xd0rwYRj1HPHn80KHIc
k3Fby05VanqSoIZWgNZj4BxjVOvQlqMYkJiYkVcwHWpEK4eeP+W63AU7HL49rJyBYwk61DUMA+oo
2moI2iXwh1X0dC3/mKMtRMQcWAX5JTWTqmzvtFWerc/GyIkJ8kCXN00FCV+z86FpvUcdLVj7qEv3
FgMEurReSv/oPu7orya0atJLImOGx7c+4wgZkBa70LHp7ujgczZf7LvGUXpbZ9NXDPxb0tvdj4B1
lcqkzUIu2uWUwueDkjBz92EYQjb0yEYbir1xlEEFLp2e0ALZHKugTSRtlMFEGB+SIiiS/jju/EHe
M2PoQV5AWx36EtymtxnkJ8Muf/THNp/cxwoOHgHtSZuR1kFJccKimveiQ/fjvGDjHs19mtq02Nda
Xg5KsDdwODo5tFBoqhBKJD1ZoG7TPQdNtkmB6Fmtq+nz6MY3/Vj5xZhgSy/EVuDX0pEn7L4ED4yh
IcFRAgXmh27MFC6dGNoZBP8ZuNn4wcMiqdzIKiJUupqjk0P5qFBgZz6CWLmKfK2wPrK2fhx944In
TTkK1SBtz/FDwuR4AVDjRWm5kNC6ynpjvlfS/iouvfwKE2vUtxij7YCjr6MR3UBOH8EZf3uluqGR
BQ/f5bH6L0oEsqe+mXELEEjjL0FO9cZHEg8YTPQK6iZcgQbx9OIsaAdpRV8o3zhAunOa4CZo9CS/
1i42thVJxoZy1Wkod4Kes+Da9wDCKszLv7I6BsKB8PTRq/pRdYWYZadS3lQ23XDgbXwGvQ6oWx8u
ZK/6MPDihvNJUJiDljKBESw1Z8+vTy7GlQZkDJcCzQFkQnntXepusNcbzDvZryOJ5FmfKuHE0bzY
0P7vHbWcLJPNI6zaYXwTIGv6R4EhzUIZAf7BHmzC0VazS/VcGXmNvXzDUc304orGQ7mCV7412kl+
Al3X39JLZsHe1bvXLCqG8uWlx7dWHZexCz10ZbaeQK1aBTm2zxqXF/iOel+kbv/xvlQKHNycpzj7
Nc0sYNpwj/g6hKdLHxLEaqq9af/V2yRaPSExsYvxRqAeizYOXULtMo/pH/z+mzgMUw6o4AqGz0O4
mn2iMp4Y3wdywhqXjfML8ZRjRP68xpc+zSMTB/JkqOzwejddkEXGeHQfLFhhYjCGPmflbWT7KyQF
Bp0/+csI+Ib0TM640mFmJyPvjYmd4MmiVoRCfT2EYaNlLu6tnQJvUdUQO+iOX+jUuAUt3z6Q79g1
INYI+SLoxwyvwYfn9bDJF7UOHAHNYE6ZRkpFssLq2clL3UdrJ4dOHNPOxKnQJuQ+5Q/4SAQlsHVI
DdpGNlNs4dlUV33rgMLc9byfeTcDU1icdTT71j6kFlCBnq/HwvAByPWguEKAg0LbhudMbsw+AtAK
9hy82Cx20+nQExRkfik8g48ArsD/jIVfAt0DroSmf9R9cddZtXGHqp3DtNYG5RSeoRpEL3qv/alO
IQqKQIn86DNUUCfUTWgf7eNrAG3U7XrNvlZvUlBuJxu9ElcSe/kDAnjDnKBM8fVuicznMT44vI4b
vszKX/Hilkgj72bBgElMBuV7C5ZOEeLZ7EkZcqV0f9bwDKxwaPsZzUhSBh41TVO4KW8gjtXi3PZo
BIHX5P2NNpOV6k2GIJrmxVTpNmauinCElQJuUYSs9MFd7zmNHotCydVX5nan26u0dTKPmCG3x2pJ
WmIpuSlYPPD+AUPac9IZdeMjL0htMqjpbvdGrW/cs1P6fBlr0nLzvbyqzYWZTx2lhrreYCYMKZGP
5XZoJZhQs98X/5K6j1JqNUGFfmsiTCpbcKWmMA0yu0Ri4CGrA59IPBhr+DMPfdxOLckLGc3dCstp
htIlS97afBN65eg/NTfQhTMyAfpC0od+c2A04BhIAkkTHSck3MIFcKvBsKF6W0Kmr6DP0TcWqtQB
vqLCq1/xYI9offGyR0vfnsCP3mEbRPWmZaBAFykdIawtl8C+f2C2SKZRmALEgeVZ7fSHKq4TtCpU
9rLLjtMCAZNge1fGETYYUYH0ibECEqqvwbulD4PimQb2BDsefeLBhCDhK3LIV3kVBnT3h5NAl0D2
ZEmqQmcQ2KgOa1DY0RmuaR3sUDDTdXBPAiQPBl8vClki9/kARmqHZfmg4uFUXKVvfYJdemXcLcf9
X3WENMleHgrJYoZxaEBTVvHr5rDL0Qec7BHdhTCIAM/hj6iwHvDNHz97W+eYOq960Nti/u+CI6Ap
5xAwq+1bwTC4nhT927PF8bC37n25XTOScGCKlTAiKaR25uJTJkfQMPLoAoft8AwP9gz+BLLFo6OZ
q3VORvQwOcA9C90Cbo4L8Jhcga+6+MDKMe7W4eFRdOgtGoarl3W7O6ilYLNdqhti0WEofIc6aFCL
kUMqunNbazcoUzrsC4TNCxgIq5Zeae9NpxWrnh0T3sl5oB53YxaucUd6k+1a9IS11cPY0TpiGPGo
1/Vpt6TYbVLVf7uAtEn6OOsZjJFi39P3fZYlnfMtGA50SDwQpVPGQoe7gc/UihuLMuyoE4IvhkmH
+uZ+kKKQzAkFVKpfZKCB5iibqhPAWEWkd8OPDv0Btu/1bJFbkvZSQAHdyaNrrBifABHu5Q0ZaePD
pLi7CEFHshGOVcqSGj32KHalknUJ+U02zu2Y2HTrkO+ox2aUJwijqC+rMHyjIx2rWrBhk+0ZXqYm
mSjqdomzHf4BwpPQU8QnCULwBYDwBa7OPdf85Qc3znirdHcORg1pJO3RZiybcrXgkEsOwkxN9cyA
z7nuIAXIcHEtX9WxrPqwJ8bdfwF28UAE8BR8H0Stq8jkZIMB9TzgCFDrzcRvkCkVi09JiSH6w+yg
izqS93fY3ta33+y0aT4UmAHF3dFeSmkldQdoWwGnWBp1WXwO0m8QSkRDw9N8qvvBQxDoqbFSVvXH
zt93/lhuGKD+TP4okFhG0xKlQFC55c1cyI/mddDOQ8Cw6azB25jOE6AOPXkgIQiWCI4GSMi7yzYN
brpV5PoDRd1epzrvwkS6GhaQawjQISUWx4KxhioFNYEXh0fxKRQ/R3NBN7BoOgsnkfYOG9m091Gb
f7VjnxjCYKiq4Y1F9klLzoW0pmyISfgImi/ITES9SUSyR3hx+rwK1h9yzTA3gEgoGzuAdXFvK9kF
hZ4Pcr0gJzEUsAJsCjJtsjCGfhj/0MaY32Phh+Ow6QsrFOVB12WCoroUDJ5C/3DRoiMXEExQkEBI
euEN4gGEM7IdhGotC5e5MqRPd/XkVpyG7XBRqD76JKPYEZBduqErkc2+eahZkePIbsnG3/CPytaC
5Q59MMsgZpDYT7ioKh55V50Cir5WP8h12skw583xneWzgPTchk1nyMtf7ojBCvBEOCzGdAj/yj4G
UF6pO1qUl+jlmBMUVWQPseSSlAciekOq0gztUtg6Gd+IuDkFL2BJ3F1xiu4WOZlXDz35qQoo3DC4
oo+mx6AlZI7L1L55jLsF2z9WgqiRd3NJVcopUlsAMx+CIKkjqysgGQlNYJpUxGiaVYc/XgW5P9pI
5EAfN/cGtnfxyptLCgyp5pA01a+Rd4WkTSpOUd/8eldFUEd3MfPiE9u+kGzeN3SkgKD6WhByasxN
OHBmR4FQ3ic32ULxnzFGRrWVO765J/s9poRySlg0m7Q+h/Tj0bnazwQuBz6YpDFzvDoMuUGThVJN
GiUSPlouhwdyu8UxMiQwJqKPZzkIjEJ+dzcsJXgD6QK2oIgLP7S/xozoG1xzFWaZXXNsux3Se8dP
8SmwVr3jiGabeSFg3eY8Utf1o6KDpIY62tTrzBbZ8VsC23q5VzmsayAJzgz9nR1fTapV+xObFRlc
VmfM2ROhM8DWp4eJIuecJLeBTfCzT251IMx9eQWv4qh2xIln9rR6RM9TNKjeqAwlfrQXzhj36BLv
VDk19NVJl1pUji3c1XoKCGQoKUkfbjMgyaNNBwlKjkzXnj0ckHE/Yoq1sJTB+B4dAgozStUdther
rs0uL1BragCsmTQh723Ie/qGRwCHACTc6s3Yvc66i7HVHJLXj0ls6LTCmtqqbzTwYdGL2azt2RZg
DG1wpqurtQuxJJKHsQ+gfMnYJVdIYyivJzoJN5THapzdhrT/fPj3vkVvB/oKL55hJ4pv1odjsbsQ
kpIZ6K+4vMvzvqKjB80frB5CI3GN3YUQNpiIKsstmriUsh29pPoQCoMAsCD7gyk9HXnFinYm7gqC
LcNOVIGHtvXQYMM9qK8sAGgDu58xfgvQmfGUKf63rNfrQfxtWmgOotTNlkqT9mdVXS2qfVCrhirp
9Oxgtl+GjEyQJEIM4eXxnihRecUrYFOZCACmASZjLAGVcMDK+MZMM3GQrlO34GwwqNWAFkd6nALr
pHSB07Rr8m384iDCDCoZOvhh6vY9dr1HT8N8VswO84sV09y2oNDl4C9e80MYQOd0E2NXipp57L8Q
pgK71+DkqTQ+FTmUWvhejCjqTByNPcJ3ReyuI6LGB3LsRC7gHsigEXl2k5DwobpIEWihbYiSJ+xg
nw0IPsUYLWVYpNhcLlOiDHY7+cBnHD4ktY/+ywXRDLPBQIzXULDPqwXn06pWfRkoSldDHBLBkkEX
h4oc99FPZKnbRr8uqwqCUgpd7WR+lxRW2yV5uxSCz5A6xKf0Y7rQxtjjq9nG+O34GKQp+guMC5Os
pC8JKMeZJGx3pjXYjOScl3XuK928pPhCL2QMjd3oJHRIFakVWDVTLtiOFl3xQsZj3GaK5I2/dm16
CXZccp+bg8VdljkExgcP+aW5Cr/SNE8Oz1hEIm+ioaedYOKSqP7o9PLJaMbx3L4VjXYSV2nLgUoT
yIqNw5PgBzEREDB2xkXAvpQBRoqSJmL0rtsthNBA47sgAEmQRlaPhjoG0F6bjLRwD/EPrkmrG2mu
8B/16U0rpUHKUi6Fh8fcGacE2eiA4gT59ahasmuROhOhIu1k7IpyDTEfhIH7HOBc8uakg69+YLzY
mfnRSipQwPeucaI5zwiMdD7J7vEj0hvv4ew5HTl1Rv47uEcmMQhtIEtQJPdWjShBw3Lt0rekJJVO
Kq1b3iLpppvJU8TxpPAkJKjz26RjbDj40dn4M97jLKTxLDN1zNQI0PDhBvIHR/fB2ZGVgCV/YQN5
YAZzGDNDc4j+KyF55MHJraAJMOxs8DVxzLmOS9jLeuq6QnL+TaJxnwRpD6RrQqf/RJSCF03Cq8hd
6UdxnxDoIcKDF1AS8pXBaMSXsVoLYVf5mID/mwSeDvEfNkHFc+gAFMVsUNNLrk4eRFlxIRkr3uCv
ZVPQbcY4mDzQhOIkQwpJItBKwUzrTGUZ1gILL6cDIuanYqANwAFux9Yr0mweFpwV2AkVBHx3b2ek
BvC3ZPkav8Iww/Yll5Mvo0OThRj8TCpWmmM8S6ASSh5hEHJRWUrJkM0osnHuXIJvgQqD/pKF0mek
l76wLLw+r4PqquRJ5EQfGl64a2JlWZ6Y1cW7x5QCVYWp2TqJk+WDH3LsaE9xbmh908NEvXgHP6h9
15cR42fIdwd0a0nIdYy5LLEC/iFBKWVOqdzinjlwOFxMALOGlY1bvtngIGy84iu5DnZd8VAkF2mY
wMxgcaW8XOqMGBAIxkbAH36MgdZ1JeugaRR+1GZ2BJ8WWFPgLekhlfke1ywDL7wp4Gktr8SNEhCP
FLUrHtT/ac4TU25Xru2q3wWtM4XEIj8FyyubIQqInLpqA0wrfplbyssvsBDTqIZYQ6lXsctP5bVx
8aWHwXbQF3iaSKvHD0Oo8zJHwjsW20w5xtg77BPugiReWPCY8doCbAaB5b4GGqLRuszJYLSyfdDj
hHpEzWBimqKiz6gtg268MTGdF/xNhorkkPx/exiaoiiOU4+nj+vDUsRmhJdAkverHhhA4/dTamCF
OxVfwOvmqeJJgglLDwKde2JeGS7MTOg18hP5MiEjcSJMdhRPhpMgYKLNDrOZ3DkJYyDXLP8Ew56m
8xfHm/QBxNaWAyivcVS3+Bf/4Y242I4zVTd7bcEK0kHkOU8xMVH3OOvmnPVkFx6cPA15fDwFpsge
uIe1dbE7Tp+xrLBv9PlW+WY5vHL2JaKJuTFvLSeaR8p/kg6JQ7m5BDHMQJJVbrXDRBdEeFo3H/at
XmFx0+LhRYDaYJ953gFyFtPkzOPDeFx8wZHTkOdimjL0gauBpvQFKZNAjznhErEO+SU/VGKuwNNU
FLTsOC/CE4cqAnN0Jt6clEioVinhCZOS74KpwG52ui0CNFGQSjCbufw3qCO++sWBAXDHhiAmM+hU
1rBqLo5bSDEiHl/JhAmUl1S+BMYCnoZWspvKbcUxkqCYM3eMj5HnBANKEkW4XXRqIHZCPoLobwCs
c9ov3tYquS6obgYzH+Kb5YnhaZkx4HHLxx15Zny0PBm5POIGVyLPYa9kCl4CDB8sj/7i9dWpgHyp
32x+LrkB10se8fsNUHq946yDm9cPp8aAAwWpnuf5W8/ew0Z+jxXz48NbyN4ZDVTe11Yj6hoHglY7
OBkXNEplZO+jbsbeeRiNxdtkcIuDsauA/38eQTyDRLMpCzd7jKG/OJhTKjJZxNlEQu3srKOrv/17
6vKnDZPTJ1KjsrHldxTrHLLHzj46VzTdd+Hx72OI83kZR2cXtkbdq/irj9o6/eCCNs3NkES3xz93
/eivHdBejijy9KqUwVY5j2nFHZGz0eZoKha1io3nI/666g/jYdz1plsbNl0xfwnnnE/5JVfcrPqW
XCe9t4dbty4G8iw8gLrbtuqu98bxtGOGuQhddUV3ZyLQs9zVscm/GLS3WGTGUR2iIc5Cdpoc3Kw5
Z36fCTd+JjdqIM/6WPM4sfWJ2VYmrkiegPyRPNc7/vXK0CptBCMnUPLHX+RXueH/VylPuhn/3ksq
+WMXjyo+de2In72bDyWZKme3o6/mHX3grzGrdSAPRPoud3KVUhoWmGDJwWffz+91kozgi2XJ5I0k
BiO0pkYPX9ik1W10oofWJDnxpnA0O5BQnYGzD+RYrswjVrQiW0E7WJdw5jFh7WK6sDD0UgIBb4cO
DP6Kk85hxXj5hw+hRddxxEBbUTtcW3yKLq66GUpO3EJIHRO88hgoA7nFmyF+/2Ls/Y974w3WXQap
Ia/lz18omMZN9+g0EZI8Ok90YVG+XqDmln8MXlGL9YpNNZ+g9Don6+D15V3ra/ZjIQi/W3of4J5u
NhyvGr30gbGzhKcN6YpWN1zc+ZDHL6q3slAJodv5nEjxAzlW4CGC5vA1E2xaN3XcAW6AkEVTgxkH
1HL4zwyXIQ4HCRcQLMKFzXnjySNsPmlaATq7k6DVVq9v9rl4HxbEgV+9Byb78bYpuyBFaRH+6/Dr
SZ/5bdeEEiua433a3tZyakbLO3wL6djDPwMyo9XBdkhpjm/YQy2b04VAu3JlC9rK2PLvFpsjd0bH
bi7PJoq30VqdYQnbPQLQC4n9+cNC249+Pg9vMuTJwGGeICjRPGDjV59nr/oWQQT1Sx1N2d6aU90Q
3bLrg9Ozu/t7h/CJFJJ25RVRw4/adQOp41ed6XOkHVb68xnc7AFTZnBIyA4WvGi0X/hWfNpga+AI
SZ8xZLw61XdqUyBv9L04VzggdHMaqr8xMbJ4WkiGLKNX56WYVorOQx3j46vhnmnxWUpyDG+fkSgx
G4frPFL3mmT8W0JK1Ynyb0sEsxk5MdssxmF6CPAI2+2HZZcUpESklxn5PEeppKfD0arOVurKmgtx
z3Rse/q9YZZvZllYj6N/eYLaNJELOFDkNg10/EX6/ezXbXpzu+EW6RemDf+RdF5bimJRGH4i1lKC
6C2HJGYxlN6wjChmFFCfvr9tT830zHRXqcA5Z6c/UFajHyJJPgdz1ku8JlZR3pWzQRQwasuXf8nl
eKpjXsvy9G8yR+t99jX1AljDwXn5OssK64E06GkxN9qVtYRQqzT/kul3gBoZU3SaS9ub2X6us8JF
EouyaZQkfDaj7DEidOP/k6V9pvt8utHtDJ7JMF09UYdp08vRXHY0pIKHYUzN+R3ewhLcdj9TD4aX
ydUFgcWHxVBKRn45h1/wPfk2DtyOFp/b5Zmq46A7KZscK492OnsT3v7KxSGobOdNHEvIIOhC2KOk
8M8qr0Y2VqEwSToV7ucBQr1jDh28zJgl9z7JkLCCLGy3VQSN6Dd6Y8lJjtagQGJh/mHhLUx9Tjkr
NpGM+k1Nr9JSSxr8AiRqCJvr14jhdLsNGvP07Z+wzIZICVIVDJnKcLCofOGNo5RUhwXIH95Vyc1r
DIjBSDYxJjmCJfU0S5WlRxy/8ZGzz1+Cg4OjPRfWoTOzX+jP/l1m+F7Xnb9s8oe0c6kqWoa4pLzC
fEIiimJwP5uIY+qTBERdDvzIja9MAxkPXpatwFPYJerXcLHdCvpl4WfH4dZsuWLIQX/sT5c5u8nk
j5Y8TjIgDOUJG0N2VoO7eg1HZp2VVdUhRCK1xzicTkPh/15SEHVNzmZ/X/ZoRwUyWX/qhPQOSn30
FemuOdlzkCR/VsNr9LBmvY+03MsQeExWeq62KaCvDyq5nfwdEQOq2SGluUfWRi7xZGrOLhRlJZxi
jdeA7CNdtGxPml0nTxYbw0ps5Pb7iwYfymcSxZ+wZRkllgyDQ1pMfDvJmEiNPXgtkkiwHWxZ1rGk
T7WCzQuskNrjmrk19O/dLfq9fNfXJem71oHYXbHKC0DTijQic0lIjEhZCMmgks1P+kQvkW+zcGzA
CQ29Xy9TnzHs4w5eN8tZJTXaa0p2+j9iHW8oOzM7Bnazbrw4AEDWMT+NQBxIS5jNpLk6CorecXMd
scfLhnpzqPlCdn0A57cjFKL5fTmo9iLUT+eZ2BhX6zAOW4u9AeTAj/kpzaVVdZWVlvq/c4sL0tqk
xYgUdazFsU4T53PwbyHPQacb4VRnEB0q07smhDRlBp8sJN2wWs538ySJa/TedUq92xy6uMUwW1V8
yrfAIEZM0KY1me6VIyiNTKqP6jaBxAFpUmFMrdshg5cDk48qZeTR0NVLDKAAbiKwOv8xoBZvy/cW
GAtUA8aUA4DUPt0wimV6K/ERAhrzuw5VWXGNUKAOt5waFcmlgcXvjDXXVM/1BWsuhvW291zDk/1g
/M2tadU7DCX5sK3hHqGOGdsJHVUioFt+55jH5EQdJNAvMAdWCEU+VP3VtrrF6KA+0wKR+S6Rrf1o
uj2CO4J+QEZBK2Hc5bgvHjCGxR/6NZFUzuaYNlrKetABmBwyN4M+1m0ZnMWl7EYk4aQHyXlKygKE
IiMv+mRqj2AlLSUUAznEtC6qdznQg14BAXniL9dXoLLGfLJGwvg60RBE9ZqzdfWNDn/4SrVxC3qA
mUgwUpdOSC3CDFlXPZHyX99+1o0F2FinOSJnlQRPRh64oJFWY0R9W0mieRHl/Xe77i576bjl9Aww
CcsEt8OvoI5ucKlIMZzta3FxjnsQESdKGo6Ud5RJTeWDUp5SFRpben4j9A5a7kmcI75pVITWi1DW
YEtQQeSV7Dt6d9cU4TMOwUxYQ6xgAjmMbKT7+CqnnKMsUSLuw2DPqr0oFFQdu53t0LDY0SfkKECw
wbUhWitjS7/8zbGX3RzWp2j5Yy1dfBxrk3fPk8dKV4gpr4v+qXPAgI57hf4mQ6Wji6fZ1X0sWzLT
G5zwNRitjZIY6SwBZ3TWn7davyCSGVBRoViRhYjKL41fEqCjhzxsXGNiPLIwnc9fKo/5pmzAiO4D
0qD96E0GxZjZwmpZPXHzqaPsje8eIaVleubFawSF5QN2g17aqzxKi2U+XPa0DYCLD6lqvTGV7gSa
DxKUuGtZiAgGiqtEQwRX27U9hlW6GhhdVij0BCSHozN0uzdXQe756OmEGaet9ZtifkmqNsr8eljH
5JGFBP3iQD4Br49BDcZC7w4chhTDKjLQERnoycYY6bJEThgfIqfutI3uEVYCAyPBn81o2jcpIXrl
H56KeTftaywP/8UyxOS7IwuXp0JSSiH7+qOw8wkOTPuLxNkSqEcW10MT4INfLpkW5wEgsLDV5qB7
0aVDj40Du7U4wLC4B821uc6nGZGP0wvpdCaxTn5oW6JtBYgBmFVUn+VOJoIf59EXEEzI99yVHnIM
vafRCxyCQEqmeQ3tOv/O2KDqbC2Zh0ANIPnKPCvFTRr9bSkrNAAGphbBaq7cJ1iS1bENpq4LPYTW
XOFaKCUaATICL0EvQ+hMXRCZOuk8P6HsU1tI1XUPTw+9n3IeWepheEx4VgAEZsIPujvHiSCzYFTv
Ef96ts+1gYElC2iFinZx9DKCRxXYbwdFS3pzt8lqVW2noBNWUHX7/HdDp8uoYyjBJdNQzO1O/eoB
9Tm+RrqLakYD9lciwno1XREbBKU0JMrcwY431iSaq35xUYs7GsitNrrPfxBuF2gi37rFd/gGvyjD
hatTwEpH3+MOPwRXhPn0PkoYvU9v2y8TPMZiDcrIh3p2zSYYcYTwKrfQmCjBWh2ireI+fAQbTm7e
o/cieAtiHBoY+1RTsQwd0INqmgMsdT8c/RDLOfeY2M3SeedFmYqOHM2kZjS45CoNqYo/3mFYuuQ9
aNEhPHd2Zi3YDDfPovpGdz2wjL7Ny6jC6ulkOt9xk7qPQByaSNV7oBm1MGm3+lhq1P37Ot1VZenc
T6Omm78ANFwwsxylUA6zGQgIJtyCCMtrXuRxkRnozWyl9b6jDSxXsV2rLWoZGHEoMLKpLjTF7i4B
Ei85ymX6doOnw4lPwcSU2z2BT4bCi1YjX1BzuLt6BwmOU4w7AfNvJuAUVt/wMa3tTu/wlHIM3QJ+
H95UQh3hTpL7z0uRffnk6MkHdecdV/2qifOFSwgaY/v1ds2oZah0TGsDkYhrpxHoUYuN2kJG30si
DjuyQucVG+7yclR+ucW33F635QomOXAt5/e+cix0P6p3WkkzJPn2sOOww6sd2s5BdxGuf7tYo7yK
SF6xHK7ltKvPJ1oTazJjPeAc0hyMcelWfJEi77+GptL+cC0hdmmJ+AqkxHBxluGjLUx16jzEbm9p
Y/02TlOnsc+hpb/d/Bsvq74uxilnNBC2xkXVLY9LmempP0hDAtXb/XiDbHHIqFsa+5ZTvyhi3pva
Pkc8X1fNBy+ZDfV9WSoqcgsfamWd1FOV21qzYyqcIhYa519wHppN1bQp7ytOYi3GcKLWKzwD10zv
8lDn2lBnOkYz00/D5owadsSBGH2hjNNFPwUwtaw1pi+QW6le66ratSGW392zrvRTp7j7mFxNsGFY
ZwCWAJfh8tZA/AJ5CauN7xNrH4xEXEx1vi1zheEN5eDnBgbrOC99wwgzV3TqnrtHj28/+4/gtLze
eQ7Od33Zcaxz2PP8WsgoYLIgXpTFHStHkDJ4kXHIoNPx4h+r1jYi1t4qOTrlOOuItOuRipD6inng
CxRCD0RUnJIPPrIBlRz5iRHuRZjBjQ0aMNk9SBUWy8mN84AZ7oShryA6MFDGN51a8qAoSPxay3lQ
pfkNNnGzvXiWTl97+tiVw9C9xbF5Byuiz5G0eoeX2o+S+WFTZr71ZgrOiYYwARrmpz/uFXEOaYYW
/Lb+ux8eHuNX8LW4oCDpADcH6MfMBbwJgyxRU2W42wdJN+7PUQCmqDgznlRPfLr3i3LPoFIMLpE5
v7rz+og/e0HMeoVjQp4xl/uHPt+66fL/3Gv6NmxgYvhO3+4wO6NNBhGbNgc3PfU0j0VKLP7+MUYZ
QtoED5V32I0XZ6cVMDiS9hjKYzMLNN4DOxsflWvngqleKhz4U09TLVpv6k78znBid3f1lrv5bAkx
wMKQpzBAQTSxonqvpg0wjp2pFoC1d1BAFLIckGzwAFODkSooODhom8bfgimaydwfMOHC2yHvqbHZ
/bbT5ooDvo8jwClXOIKp9xKQEIGB1Al4JeiV6dfAhZ2f1PbMnmp+/uCFUULn10IYayJWzeUAW7rw
cihqK/0OhIkaVtgbmxy4k7eDiw2YJzwDO3PqtrMLznjV4aUrSKPy3U0qzsAcNAgQyQ18t42XKgue
LWC7U4CgJe+FwET/Dl8O05PQzHvHUhHkUhQNFQoS6PxQdUEfmzcfbjazEsLideYJ7AJwUdUGv4B0
mSbUBW0kQViO72ZJKE/tICrHZx7pmYlnZJ88mTyA16XPL131hCxK3VO1fx595Kmlg15SUX5v1Egk
p9K2tMhRRWCe0u4RP/CXC2jF69eQCg9yo9mjpKNR0CL5wWLJsQ4eZ206QpsDuZSSTu7TS3ogEtkp
FNYtghVFQ2/Q6gzyLshiqget7twqpLWYPasPDm393yyotkbZnRzT+S4/AuigWx8XcypWQFZkPwwa
HoNP/O4fMRkUXOFz8nGBkfJsRonpzesRYhfPLs4WmNCDwYICfX67Bx1vXzerhZjCzrWelYHJwQvD
dDBQOLZrNjC/874Wb+41EJDM2A8kNb6VEtys6+J69i2BRRUesYDW3efs4H2QGLQeCg5KXMJKCkSR
R3Hemw9N8lzHMTCSZDZ9kfXSD4Q2CWxNYmM7FXUX2o60FiXepc41ZtzFcb8e3OOJuO3umttmEaJm
gXhL5c9B8YGgfEwq8qbWxZv32d7pRXZ44iTvjqQq5E/Q5IFgJYO5U0a2NwwABD6WXzS+hzrtBnqc
xs1NXPwONQ/33+A05YA9lxBu+DxsdXCHpfdep44RPum6g09VnOspxF6EHk50srFj8cvCW9/9a0Zp
RPMsOc3r/nN13q6bs8F9QNzZcVA01NhMt5fgLpc3PMTjU29nknCK5zWwRrCChfgSAm4w6+wxfCvf
wtstFpv6hz1m2A54ULbSWHjSk0nVK7cHnq3zxnzc6KxteqyShxtIbPMfZE9HSgcWFAMDk5GCfh3q
wWPPXJRIfsa8HeFE6QLK5MFmK6CtFFQeSAT52et22drg1adsvzS8p3osuR3LMb7dO/wGhnrhcM6b
j97LduePQmw2n0jfi7g09tDDL0mY3m6435Z7hODYaJsc3fCnJJadB8lw3HSrF/f8FXJEwiuGVUch
Tabx4KHj86j7idsow/b/dIred3r3s7g8+pOMWFd3Xpp7Fom9ybipcdbaTzzYSDZF8Z8i5zEVK5bb
6Es0c1B8YacvCc2AUnmG516zvbvPIQJCRiDrVt0HlMdqGOA5PjZtzvGC1vVxmJahRRxt+g1wiEWv
hbUBdEbXukAFNBfNqxrDWD3gDC6SF7db9zSlm8+p/kl3WFT+j8Dw22Hn9h47HCoptMgeiQOZ/6IP
hbIKciHp6Nqa3Et/Z3xcIf0dKDW4sslXbGJZeI3F0ezzpLLgdl7vUHYpw0bmCZSzh5XM5mz/gvqm
lduOPhjeUWZmrDopi9n7GgUNpPf8usEBAwoU4hpKIbZTG46Hj5vP7zaH2IN+wBzCJqPT38I5QN2+
f3UjPD6cUzW6ZH1ugMiY2DX4gpnC7snwLa/hFpkXZOhyYVUgsBpRib+1oQ1fJkj33p3K5FjlC/hH
SAh+gJV4kwZYtcn7BWKW7FTVbwSFbJ6IQXZKDgWei4v0xtDQ3+HrFiaLcj1+19WtRzWakcpSkn7v
LqnTvYVERytxAdyyGYG21inU68+gooxEUbqCqCQDDXfC9Rzc2o0nchaEK0Z9WyQxYyI+CTImY6p1
UFbUeHee5B19LSc9KfAbAUnP1svpM9/mgFFZ7oUWnmkImtyez6073pGET3aT25TDoQzz0+gVtsYo
zLjsZBMhJEzaSTm5XhOBYkwZctG5P70i1A/M1GtoGAvZve4GJqWeusjMUP0DwGE9tnhG7vWIS6DT
boiYyus4OE4rbEfLsFaGl0B7zLU+xXaI+8UxwmONHRkZ84OLhepplx/9pJ2vyUyUNR7iyINUwp77
LpYxi9MnrlwOyGSQHKdvZY2sOyTk8/5JsxCFJd43vLbce/hZgNK+2d59rl/VLuGflGsgGnmX3i2F
9f9gDOIiX2yV/hmiNuv16+CkhcqNMsTpSGtwTrDCE/dcckoZ4QvnFmi6HDRzg4IuM9tJxjPiJ950
IxxeGZfoA/6zvMotmJxOgTG/onwkzsqHBgOhoifutIWI35AhiZCNZkWUxUdKtKzpN6/TptXVVlaJ
IlD5Uff9PLcB1WcS/4CN0uKUUaK1YDYNKFdyF9wjQKI2M+fUe4UByRCZw0IUKw7wW0d1r+69pYAm
o80QXTS8x7CGjpssaQF4mWGNaTl2xn6tcwKVxZkZfjrAUQDqMq4Mivk5oAvtWW1se0Le+m329Ws7
9UHPCeDs6N5kpkP2nKurrU7HIEIH+QjCNIPhl/drXaxwnOY80dThKWW2zbTacBs+hlsL8xk+dSSX
vsrTNySGsrPeasNYA5D0/y/2nyucT8oOd7GYDzcAvIfQfXEhFlTmYSV6HDx7qMYvB4prg3SMw5DK
gPL+JUmUQ6LOr/Ij9EslQS58e/mOju0nZlW8Gj+jAWcXSDsKDADyEBtr10e/b95JHGtS4MJY5iy9
vpwdrWz3gKundMg4EfmSf984j1nI9XXmT+rUMzIz5Lv4vjevAJu54f5/raEklgde7TgV9ahXh1RZ
8tn2AKWj9oSFxAn2Cl+dV8dcCFNWX6Q9izklk8puo3uYN0tVayfknnBuv3hFYA/dK6M7nxrsnjNf
dOGzAtemJzVCb6HLiuCiF0Ao+6C54O5D7UemDkmiN70eIU80uJXIc9QjFJkD1JrYh3yNA1EpXWDu
AqVUnoDcRL7j/2OBK/z/R+WRfeBaHickJEJ8bYqXcykmYDRLyGMKJPOsgMgPEhESpvyUpOBkuqhJ
Vi7b+cvnmMur95HLWaCUJJ9V8GgLcGJcwHwzrAd1wGZge2CU0sKgtuFvljkoeSikwNtYGPKA/388
eVtZSPI7hc8nfvLCgieVy5DP/1UIjdDo4tXgWvEuyNr83Grl1zclCIKSESqgCuLCKxpCE+Avvl+g
ZECzX8h9iO6kwwUDPoPpt3eGLK4ut1mEBvhmqIACXqEAZQxCI4iBNiPtN1hXhttgPE8wV2+u4b0B
2uPu24dqJTTqYd+jwANgd3NQTWC31D1Qpot+l3eXPJb7O58/3RKbX5N4Kdx/UkTeCtSc4ORgNqBT
TQVMcYAUAH/9WMh9cH0iHdEXW3CuQp6xg94JPb5WD4AcRw1XBL+cZTCHxN7ygo2omoOlQ35MjTcb
qCTClQDQDVqEVYUSGvKFbSCF490Q7Pi86wRO2wcPxnFPJoGUM+ociMmyjgDxekz1AXWFAPXCPVqY
I8BFMscFczSabYE12mRpf+CfIsR8EkBazBBpE/bRw8NriaoFzg/d0+lXFGcsTgy6oqfB96YAFtHK
QnT+7LDPpXJccM9fglFKAZONACSJkjDTKvCCPIfSpFWIL0KYTQGxxiNmf543h79OUwyopAhJ8Hiw
MFrY7j0DyzFikob4Jf4C02jxaC8gUUt5CoMvntLjUszjYh4q4lIHdgkkHqoYMCI120m/HJsIupvu
dlQfkJs2gHYyuOdBQFJM/lYwLWSWlUUnLETBdlvwh2U6XtAx6cW0dWlrLuNQpwHMbJXubkpuJv9G
u3ELxx5k5YiZC8PnUTw1w0/bfqucr5gpoQumiZk4PgyMrNRJJvLM/8PpbWiAT8eQCRAAb/1Wd/hk
IAMP4cOO8hMd2QkfADwbycqVJVuevIaQ3tDkAFXFWdrZcwtpJt8VQ2Eu3G4ML/SbEcCVFV7efePO
h31LVXf6ew6RYYgP9GeLOXJfaUjnBXR3R+cBtuAVCBsRpyxG/f4HL1c2iThL1E8YEWPYd/DqqPiS
lvl0aK7YuwAs+IGwXiZRMOkDP9dYRyYFC3udniLz48GTu3MHc/YbMQlYUlBmdTA/yTKh1QcwKri3
NYNeF2Vsi3oWaADtwL/TbJYAfVG5D6KszLh5DO3h3tJ88zSYVsTL/dlpvP1NyWYpFuPGczAc5xQ+
JVq4NJ+0Eb1/U+HK/ZbDz/vmzvxr+nbvyHFNI3ZuLggd6EQyT6WV2CC1J7MY56GIgaMHT/U9AWp3
+muEGQ+nUfanpz+ePaaBdedg+LSQat+uGTZp5UrV/Apy2BvI0+yYEeTqmfivQDtE50P7COzF+1S+
fQfrkdGB29XuYf4muWPGCk1x/90hFNbqRND697U5Q4Oo/nQwlQy1ApVRqAMYX+LOjbEKnc72g1sR
1K69A9AhJgGVn26OTx4T0rX5yTU734fD04m3TIpBM2IyDVhxxKMsUFPuFYQCxEkWyR+ymBcMcYOv
3a/VOZ5o/zcsMPd84LTAiYOTUhZJyJS9OU7dENLQnn45UAbAkeBxuaUEO5sQjbQsZVhNk6OpxSEv
oaPpFN3PiycVUB3jxzlN7M139qIl4xQIAwmZ+OutMvLgqP8sAxovlNGXRao+sWj+whQ4wI4V/KAc
NM01yAD4v7VSfQ6dJlKhT1av/1Ktevtbb+eoJ07Q+7z3abzYX5pzxlEVAGB2n+IPzU/LYxVIh4uz
nX3ALvn1okDdyygRLMiYzdA22rwSOkfGAPtHQLl0WB1BAOl31eE8fKyWg3JIC5ppk7STjRLsENA4
gVN1/mC4C9Y7GTPwXaC8AmkU/WCkG7YiGYey2OIL8e8w1n2UQ1mYC47DA8biNGtnBzXQlc8AWFfH
8N1eVz2y3TnJC/nueBzYajMnhHtKTKUs1doztIbI0EeAjIZnt9uqBWIABHOSHbzC8v1kUDnZanwK
xomQ/4KKnaN2DSQ8L1PEK6mRD9JaI0V1rD7iMyiynHQeWhkNz1X3IVHnR8rszmln0BR5hW8wXLwQ
vQNxy+C85FStrdGZbfYf+C9wI3lW7BMIEbCkizOKWF75FppWuv2iPQB5FI4EqidGD8VSOhBH08M6
Myb7YLivLGblyEEUXxQhbu2sn63mV7QikBNid187AVttMb6ocg04zCYIgkJDpILxbAu+KQ+QBQNo
HzMFIQUJ8Tr4joO2ZIYUvNipo+oiMjfBeNOFjfPuYxwBvHJEp02bEAePPCJ++DSEkj/C+4Yu3yYY
M0pB912c1dtYpt/UiaNC+q7OXAITnT02mrSsNfEG2rPzQYOIWHnhNHIFUABcJO2EQbtHa9+FQdQp
tbblzgASHgXqqU0EpZquO9zK+KX4SELGoqJooxiDGNF1CvZfoKl4H7HjGHuDDsdPjiAEr4W8gkNt
IXKy5CCn7hz9py5l2VwSHpSkJGYKNASDTOI8428+pw+5GSs8ICkxZUdfeeLYYIy+3GgKljEV0m5H
O/pZRRsMYhy5GvY/yxB6DaFGwdLoI8XV64IJBPIsihHkUjBCVp43rJHH08kjXxTKRhziAUBCBVEA
xDQOLBRK3G2sFAD6LN/DWg3dhQS2GHGLudxITx3CZszp4LHGwHHUnB0fQtTxmbsHYKFTQGsodT4l
5LQY0MsW0wHKciHY1WQrHsmn7fXPswWZItQPVDSA0lZkR0lHMkK0LW/eh/4irUWhvlCHAiWopSLo
nXNDtgl4pPn+UIWCKmEGvMcjNMfVrMKhqRk9BwWGtSs235X+cE5ecqOmA2G1hHmKpR1aFN35k06P
iKFH0+uS5GCLUslW6CQ81/571oedRGTmDySdgS/AmXyNqjjCB+RTOlX3RdMgeKIxv8ADGNVf8gXv
usfVx3SYRIGIvK9LqsmgQgmH2yJgHnwppt786Qecp1F8dFuLNOb+bLePDo7hM3NMlhGKe5gNcdoe
1+g4OFUrSJBMovfk9r9LgPuABdlKqf9Z85TNcnjHOZXoTq+al0OUPQsa2agoZxZTRJBSoEw6UF3C
uA4dFvnPrcAgLsIwyN1DAU5AxyGYM8fV66NW3WFuKnL+BG4dfKztGpagflLHbExqS8v9E5zP6wf2
qIj/9pHEs0WAESGeEZwQ4twoJjXkbZztXwa/SBCaPcG8Fv0DwREgzbkZMtQLH+OWc+n3etYAKLpB
mgXS09nKwwYsow2WS6AmOtRKEL6OxXjPvaWOXeteKLa5LJoPNXV9AOc+FB6KyuSgjgUY+agopScN
lRCSZQrdxyBeWUAWqQUssKLjy6FzxaD27NUfHWYnH516voldVf/WlopLxJk27xGh0dtdww2SAlRD
RhP3PtwBRP78w/+XUmBT6DyhkD3cb+ki1nP60MbzAN0j3QTwtpl2DI+84MKoMrjA9GK63cCvGszB
m4POi3ErO7GkTi6Z6l3lvaQlzx3JC7riTBhBu5TKpgRDgYtuNgwcDMC+SjBRrDRT1EkkkdYhynaN
Ea4RLDKiLjMbVQhgLY5TUnOEE+EY/Ud0hRZisFGMAj1rJZv+BNVgAP8JzbfebTnpeNnTvfWkRrvX
PagleB4zkomEoNJZLbAlMgXTZ8bAgmEoyg6qI8XBDOTz46EYsG4Kr9fjQXPrh71lzUZ9+LGkR1T0
LHr6dqivGPN+WHIAJ8VkrQ9jH8p0Oc0IRxYNtACK/wwV7iaabIeUsvLtWYAsWt+we+K8RMByjiZe
teHWt0bdOXUVvbZg3OhuEMmh1vbA7YakQjGam6togRprE5mg6PSkXdXBz/g5ISs52wrBkQwSA8OI
L2MvnQmgutSHpn849shHVtF3OYVLA2iWg0VSSHSe5iQ36z1HnuJzS1V4pUlP2La9lEl8+zEVi5Lx
EQpWGIAAkWXkQctCxZiTFtWAVXcOz5lHSYkqyEnxMAoazob2+XeUUjXLrK7mfmL0Htv8vihcNvmt
qD6FwQHIkLa8FcPQIqzAPYXODVbzdPeEV0YswfAY3gc8ywcUEGZ8IYh60hmyeQVj0eWEoDRiIOQT
TesQUS6lSHLBOiXYv6Pc+zB1UmhnIgPerQ2TCckIamu3QATGpO3bInF8OfNbd246P33kNqpz3S6s
MNpdv9oFGsyDYL6oNrxmX11haDreDmoafRqzHTCfsYKfjGxM8pE6xPCYsMjbD60v+Q6RhE8NB5Ik
GDj7Bepb+Ay3o+PgSgjhZBHkac9we4Ds5fAAZdQBzddRYFimq/eKZS4pjensiVK8MBoConkuCg08
ETINsIVHgrZORkkdnrtA6jaE6Y5Lkqm8bk6+Z0T0ASKlucyZiYmRwqXn4Pwwl8QP2Ub4naAedPDE
82yxwCCmQ7NDyJvh9jOeSSkJaMipkcuPst6oCT4CgWM6Id7Cm2+a6IkegzpGn56ST7tnH6fOVrmI
KJbqZ+GF1wuYpjZw2lm6JwfJqEZ/nw1hOPzFsKqCo/SWRNihqAOuCYROqDVYcagYcU7p09AvhHaK
sOfMhd5V83qA+TozpCdTlHBrrGcm46zglZTa7OjQnSqBInHBwoXe4vGBYdteaCNCUwGijlgCoc97
xNP9EcCsFKrHDfVG9VQxb0qaAQQGuwiJQgcufLe1tp8riRqIvDTe3+LjJqNi1udUooOMpg7zTapU
V10W5EM13wu62Z7mm+WwIWwm70yOFgjIENBRk15t9CEexoW/sdHA4PSCotyk50p9TQuEVsR0tUiH
yP0HX/DU0IN/tT5ZFAG1SGma6B0yvRYtvWTFboa50xGHNrCwnzkf10CqkodMBY0SmRAJQapLUsja
6xiTi1PngJP04wDPCe/Z/Sm+c2Sl8hOpb0vWxiNjbVbw+YozpBqSP4g0LsZZNIc5hUkfkg+tjLoG
jRPcJhRxZrU6Knww0Dmv4nhEL5jsIMxSNLquwZ15N5+I4h5fG+51RU1pzY5PMLwTyjFTIeoUS8SQ
NzBDOEA0UL0LmCuya6Dev3PkthWO7uI37j2EN0gFztR76q53GeI1azUV+hsSEqXBQEB1pxQDHzkH
eQfDZcT8g1JzbPxEMFkZZwX4NGS8zLoz6REEIo6N8Qy3GLjngdSzI1NnHexAI6hiIcZCpG7yWFB5
XYHBoA2zoLfNMdrhegkmnF/QxpL+1mgTV2biCvf3wpkBmjI8pY/38m84afawSL6AkRbwtM6gUoH+
hgX9vY6BloexpfHZ8oaiz3ERp3Oeo4MdtyzExpopoxSQ9Sa2KLDw6Lr0hLVOksucC+rdvppLp71V
scZZEyMNyLnH2cTlHHYH8cIdoXE9grNBq56LYwdQ/3KIRKSGiJ7EtmDxGzeYf1TwGbgJqVIKB9Pi
bzyrTJ9hW9cezW8Me2gSVshyOQyFxuM0mtwioIqR+B20iBs7BxyYSdcbVAiSyQx85yTunNArY1Yn
ttZCAuaTx98owWE8JSzskCRiMudnkfGJDAYiIByfznOLLtL2dVSHkOr90+b6394UEegEISMcZyZH
ZiU+BlK0xptSXONK/nPtqLY39xzRifLxSAmRu3jMYWLVlHGERWy/RdeDxF/Ak9FlUY6mJLRPQgtV
VPZaHkbVmo3Aw+HrM+qYGYqQmk9WjvOO70FvhySNEk/uHDrEu2lVCethyaMCrV1zoM7rDDYIf4cQ
vOCqf6153zpKXngdCChnQc+bpiy8D2kIeBKehaFIA4rCgrOEemz6RliJVhhKZKCRUOvhmYoCnxne
VyRl+gaVl3PMegQMcK73im7LAra4ORS5WnSzFUBzt3H26aYTS6Vrep5RooOf9Bp/j0krWpnY9gqw
FFrGjRPmbpATAAp53l392wXm8lfvgU3pf3sUfNmSFojuZYCmOAAHeGJyXCMxfh09gLz+WbIz3xRL
PKXVr3NEu8mJWgWgE7zFGJy3uKanJAm0NClGAEUAO/DyYlwdxTqtielHoMG5cZjgMJ28eJs3lFKV
5z5kCl9baS267GQQb4W3k2jJUmSuQLis6Iv3m4Q2jB3p9clBvMrJVRct5kq8TXRnusijOISoVfbR
r5JPyqFBT+guyWWNlKKaC0dJmrqvPgJQ4ItE7wzpZnizVreawGKPbwA4z1MM/57zdKC5tTk5705h
LIdSuwleRIZxuAmtuFCiyVP30HMIq8EKe/v06Yos9GqRowixavg4izbpJWFVN01ALx1ozbaGqatz
FtG/UN59RRdFiZ8zGapPlxiGJAK42nzwS19vM3RwSJo4L9Hu49H8UGvY7D3hPus9vh9MdW8pWMV0
LIBGDadj5zYDwq0Ek9PoJTuhzG2pPMHVZNQtNwJbNU+FeIjX6C0G8UogTV2g/KOYc4dIx+ai0dyO
nohGJNLzAbZx7QyztQmxXnIsCXHoswKF23Q9wFyiH/vZol7WbQFOqv44fH1xjKSEpXfA2El671OU
t/0TrzW8W2gv0bgbzA2T4RytyhwVJaZShYCPc8t/Y6g033z7OCggFsCsCBnGLkLhBMqgez/wp93F
ClUOEL97go3HXLjb1abE1wuixMFOjEpyXhGc+GU6HiZdx1ENVrxsd+nPh3GzI3ojBCeUSZt9iZzY
b1HVIlJFyIMjsyVUguyFj47cHHrULsuLx6hTe3CXYl6AEEfzJE7WHK7uFdaOoMErBMn4pcGDvIZ2
e8v22TMJJXeBFfBj0rnaApg/7X6kqIikuDtH5hyCzX5k9uGfTujVc3Sze1A6ii4bwGJ9m72+Kj3p
NcnM8rFBZkUdoQO7QdVyUApGswfbLWYhGX6IEcuJvIvPqbUR+uYy6Fo0/Gm4/zH4UldIpFtWVHSk
UUdUbtMnGEhWzkH3hxDZBX9mZKOCPd9G4Y3kuBxiXlc69vEv1kMbjKX/CI36RlJGxcK7of64laUl
XOotfR/iyz6iKePh+MsqwMxv37T5IRGEoLm+F9ke4rLI48ndIZnk+p8fctQDUj5upupt9G190hOm
OMlOyAF/lbc8bA1fG2ASOau/VEcfFfVIuNY55m5Ma6ABfUKGGi9M4I+Dk29SjNSphNg6dx8nDHOt
427qiY5OS3GTeQS/tyCTftzVTIK6MDOS1Q0JDM5gWTMS9OOjvydPnT1TZ0YqZQ2lVT2PBXovY3DE
FPd7VyKGRkue/0CiMLKA6en+AuA63RJR9P0pcsnAMIQHI1oToY0KHgUZOXK3HjDPxLZMXMNHLBWY
B5OtWwFg3JFqk8Ru6XtuacHcA1TD5FiMu4v3DwJqBRRPV2IqW4Ttu0cyueGJxi71M1nmlkUdxchi
MQlyntGIGjAeZVNe8hLH+BVCJ2V97gVwp1PBUA+RfDcxsAMgiAIR1NvWUNaM3JjcB12FaUsXFoo6
mgEnDWnPzVmmIfBAqW2k3hZyFWIHkkpXKHYGWvdajrhpJdywWtP/3D15Q4JbzL/pi5WLmUG/RfO3
MDj3KGGD7Fe1qDSUVUcOVQ+aSx5QiUKjO6PtlB7o6E76C3IzK+rOpW0VLJ7dFRCJGmn3CtQBy419
yW5UFei3IG6suTiXRU91MjKG2/eA2qvXW4oQ2tJ2lnJg1mpw85OpDunPXUVPcC4iDCw8Lx7VB4rd
4eRx/rZYrBykBSn7ME6Oi2bR/7w657QdPxmJ3cOqksGegRoi3mzPgJbIlcyMqU2ikZiS80jme3LT
3OMCg08Mg+GK6LQHxlGyPSk14hOhl2FLHrQkWj/8fyyd2ZKqyraGn8gIxQa4pUk6URHB5sawpgoq
9mL39Psbrn3WOfPMqFlVKiSZY/zjb64Mr9V39WxgsOJmvwSPdunLt36C1eH5O8YkrAAdhC4VJT/M
fEZc17Au/h0t+cdu/ZvxVGk3+4hDGytVs7/AVd85Cq6CS9VmuSujRVHqA0mCzfFrMpHkbo9Haj0H
I0sZ3kEGOubZpWlrzK/BpigyBkfnKU5OAJssVMcHwkQu5uhWrTtV8BGkBVhFqfEbZB9+loLhHi2+
qvPHS9g1sMQywlZdpvDHoH8I9kUMPsLcWCy3Xs55QvbyVR3Zrqnct2HWBiogMYWS9HsTy6I+BRbF
OlAILnxdQoMZZldRx+k0FSb13a4F2EIvDKPgRAh4wmnWJL/3H/HlsHWEh6kPGHswQm57Uz422PjX
dekofIDcK58CgFfODHGeowdl28MxHPvRn/8fIxAyQm1QLh41Ya64JFUAblHqAGDT0GEEy/NC0U6H
EYFbilwoSuip8b6cGuXPYYphinjxgFqz597lgehSiK59PEtgEYDT8BklRoAH93d84Xwi6UoSksGR
f3Wk0f14Ee0JUxo8KbdQIbhGQBgg02b/vIdySxP4oCN+hUw7r0ckTqD9WJXQ3VN5EzY4gLVOemcQ
pWL55gInkhawP7oj8a0VuHcLSZhnwrpBUBZZEVAwVALd/jZpgFs2251IzmMCN7FLgCnJ/Ns2Ce+h
og0xJJ4+mYiCr4QcBRAAkhLYFYOnozNgL+vftkAMGTsjB6kFoMAp/uKsB/5DInnmuaG052lmKCju
vuImbkd8hmVyXSEqQ4r1M0p698FRF4tHH19tLLu3W3lCmKTy1GNLRZ42n50EWQieEzyVDr4+HSKH
YxwWP50ZTTBwCkmGOIyy62cNYgOglEvg59718Vg3HfzlwHIaVhpFWMc1aZmboHuEfjr047JEKlc6
5m13To4sYBvE9tQkz6oPa3gncxW5TQDF4scYMxdIogJlGPs9nsxYbYhQsWE9JwvpwtlWkUYrhysE
FeSyE+8VTnQxaOqmR+utvh1u/u9Ng9v4aYfO5O21bYk1XP28u04eNj4/eRojO8upSnwh2JthJSAk
oXexi4E4ZIBpvr7MGGvv2FYtq7di2Aj4T4lCq1KvSxKGs56pnjGY4n306T9z2FjMY/EI+/eW8OO7
g5M+jxaBhfNP35bYW2zeOGUG8yNiLep8WcCtARQ377uUwDzUH1d7vBFyjQXv3ybPFVpIDwtKG/DP
Zl2R3EyshdPGXv9EHsqNQTu/HKiFhPVpX8g80sSyN+F8sIZYQsPu4rGMT6dYaCQJvoIQzdcGiBAk
A3YG12tRxdue/JKQTYtNtlA46HNA8ZjQYh2YpnjE/EwZ6JNgnNncagHu0N2zkYqJl3Bx2H197LBA
531KB9ww54y3we5wnU1T/gGChGjusB/C1xtXQWKlI07sbQvvAUX3bcsD6nVjDzyM0d9gUPFuEoYr
nHyyYyI/ZZiK7jGKcn8LUWRwkm4DRJT2l9Ef+w5hLfCF5P3C77nQZsjG12OWB6ia+A43XCj7bFQ2
W/RpQPHHeM5JWmseHPEW4phvYf28Q+ijaGcjalpKX3tu/Fvi3EzNzgswUGM5Z+gW3Gbb1kt7WgTs
BbDukh3ZfRAXgDxd71rgkL4ZB3dvMl7O31ZvNP4xEHmWWfv0RloEUhSyNlzPtMfBPm3/MYhOsSOT
YhoGQ0r7xjjvYYHSviG6IjkGToA0BJnmMsYwjPdONfLbb58DPiInEoO9D00LOXaDCudmAYnp+nmK
cixI+7NY6WrI5cfIBiG6b9PZWvcAA1cJ+pL9tMUf+C+y0VDQiQ/NjEuGjWUg5vd0SRG+M5xYWHjo
TGMPyWRoKvaU4yqmCHEcNmkeizC9Apds2dip0GHhF7EEFdEkSKW4Pvytfxk2Nlw70uDnZ5ohzWEP
k0oZFTHeAkwW4xTU0e1D5cI4WAKnmPhuAvK1MApe6XmaHrHBAHwdIAxwV4bK9uBq7H4cgsZUftMJ
vBa3S1ZNr7KGt1T9xc5DRf6W1Qi84q16JZEo2Pu44NHhK0glvQfsdq5/rFWLvZHov/wmVEEGl0dA
QjKJqTewW4sptaHGBIsHYt08SjkksgEjjcEywtqae+JgvCC+LnsU6UrXcDw5uopsLY7j0Yj2S8bZ
JBVwJxrD2Y4y8eqSa+9nTcoF32bURgwt2C2We5yUuMXdLEGkfBDjo07tSMvFcLb3D8YhzGpo7QzS
udMaHgj0GXJK/oHPT3vplCGS7cD9N0HEOzeaBsj6mHq9eXdi8EEZ79P72SE7tHhvXaWvyK9ua/jL
u5WkBby/KOYA7qNIxSJAPyY/eOtzcK/2pONSuryRPEZOvtbwRGJOOqdETn0mvVsSr8XRFq++RoRb
/2x2KTxWzaoZVv0ZKc8JBvpQLulP747XDdk2ee7x6nX8OFomkB+xhmJTzvFXYHYKKilNpH6xGJOI
RWjUBeG10M1st5rkObtI9cjZ7JcGpMliBAyBas1KQ9on6GwU/GJHXEN3fGAInvVY8PQOacJvf845
iW8WG5yeCA9S6MQ3ztuEiJQkjjuoUTEgw3ZBemIBkA9EgviY2bJA2RIlR15eirMbogyn3yeRWqIZ
0uh6HK1rn4uAcy+jUAFCT8Fs8Zgs1Ey3cp1elyRbfv13lEukTPTBVWQfzMrJ3Y2+KYSrrcijnxsi
Ij0yPqjz+ORiyxTNljJuk5u0biJwsCgtfFoG4VN+/lCXHsD8AGNd4KExH7oBegyjko4Fp/AuSics
Uegq8jhCTA7/V7qTJeo16FL84/1PAL+HbAMRT61ALHxuHaIAVQgHGKEKK2OWAcnDjFBxdEbTzs8v
ZLQgHlXXQYymZd1Anl6OmjW3SyoHDOrI02Eas4L/k8GqAFHlPBB3veEzWFAy2M5MOjHB44WSIJyj
7DkeQEWBb+nBqZwcXGs8gkQ5b1NPYnfLBA1gFqsUKXNAiGpXt5wc2JbaKk2XA8CtH4XsPiKa0G1w
gwVvtNnKHCe/f2wsq2RcJYfPnF6cjh5D1a2/zgu0bw4zUbmpctvF/3GGC2AwxA2XIoUJer85FupC
/gkfM76TMfmag9Gj+aC+zeZeg43Pxj2WnjZiYI5NtUqAAKSyazgUSrhA5FAvuDbZwKXSg5Z9o9CX
aac0YzqWueJBueoou3K3aB1DC/qsrDjplHm48BcRB7KDz3PIto7XJhuWZHFJ6jRTBmnR2dookwgp
B/xIyNnCQyCKT5rDMezyzLbmeE2ohjLaHlQFnBTwejs+Ffk4/AMijVF+v1kOH6016lKONWkZ7e5o
21yC66yLlr0FR8HPH+atZeBSjgU0WUVCSl8ynQXU/TAKfufCyhBeTDeeAl8ePNgPo9sfGq8RE7xO
i2KWModTCIBFOLR65rk8qSsXEbm/G1ICmJNtzsuzDR4cii3XvYifyK6LblCM9+9Lr+nAXmsYHPkM
OyAa7scfQqcBpvGYSt4o28DX2hzT0EJWbE6O9C1lKPU8k3Q6UlW/0iskMnMItRLqyNuj4JIekXo+
P0aUqRWdfdcq8IHjXIhac/ZMPIXI8ya35+VdKfD32RaDEcYOAnpZ95ZbeXeh7hS4EdnbA/iD3YuY
vxC3PoVNY6+dq88EhMmjRORIwfvzaGF6xcoXlac96Mx4bukxbIo3kCF8+zn2eevJ6Z8YkQKzeB8u
FRHtl3H3w6ebMu+lJ3rTcxXzge2N/jXgFJk26bc16OPc5QomawysZSKSgD76KeHgq5fzuNrLYTmY
lpSYnlQpkGslFSXCX73+sEfdFNG1FPwpkSmoRStKLUqaJUWhNxKCbzdjDuMI9ioLuvWBh+P2m/8k
XL0YcdFvmBv7L+QKNDnU9JiMLFB1V/QIzXE06wBUY0SHf9yE0zZey2poU759cx4mKSJJrQWWuAWL
wwDJZQSOg8G6S6T3iuAa7hNGPXeWpErZJnmchjR5tI2BFKg83GTQgMxSannj7picONdrzoSMKim/
QvNKthCCwJp9+g3s4fDefXES4X4PT0qYLvGwHeEfssB2ljFqt+2I+d3suDI8vnuGPTtGjOuaOej2
DGGZdQuVv99mdxdeHcrUuCf9naQm3RQdh26VE5nCXv5RUb2dZfj/T5U34YWxIqABXaCVVAke0lsY
XBwvdPrUqx2qmwfLguBFGHJM/birwjRjS7a50ORtjbon59/Nla644XFKpWTsJk6eSygPE0ywQHhi
bxdjCYPpr0sPUAn49QF7zMH4mjoYWz//Ed6QqO5+uV8YxF/dw80qpk0COphAo7uHbkFvlb0ZiUha
ClQFBjHJL7b2R0TCkp2r9x1xY2zfHYw66XS6AkLZJg5wPkYPoldEg7WEZXRcYa/6/veSAqQzthM8
hcqPBz/6tGFufhFTfUxf4JChXtRYrRl3jWQmKgLKKQUQzRF1ogPm3Lb7SwJX2TkoKfkmXJKc3ZR7
dWrzKauZpIT98B/M37ayEqVujReflcnbOIkVWhRTfXFa2asuQ19n7z/GVHbU0NDW8iMPAjDFJFnj
OoVXNGfz2yJyI6Q+g0Q942yOHHB3zhD+ypGYxNgOOvTblDCyNRRO1BnQCXGGYFVwtvJ7CMSYkhnF
EQPciMXk4WvX7hMfjOgx57WC8xSUt8JNg+neW7j65hwXcyYULHTsEW1q+xeqOeXMborQ5OUFP50K
DLPmaKTV+MD1I+2KFpoAZQ5Kqr3E7PwAfkb4PNJXOSioHGTs94pIZ8FQzsEYPIVhzKzdpBOgPN3a
IVCbdId0FNv7FPUAbnMQ+2ASAk7tVbp9104bPdDVNcZmf6/799w4ufcYH4pUG+jzC+bsbic65vCW
v7MlXvlmH2wTxyumT9OyxRkUXAq8X/d9jPrru22cw1JTBvDe3qPmWl48yObH/PZVetet2k53WIft
YS9+EjEF72XwnRlxJ6a5zVvsrZKyAI6964ghLpCReexTjBUPptnO9F/zxd51ne0gtSJqn6NGXbJP
Mxd58+fR0/BkQsDeHaM1ABf7hruH2xtqMEqH91tQjK7rpQbpyO9gUFY57abb0JUx+u7UvfTf0y+E
tHNYxN+O1zqhnQueIYM7RJC9EwSl8Dk1+hdk3Pk9QN9+aENTaMwrepyD19JUu/APKRYhoLPa1fs8
1T5r7L0bi2en9GdwP/vm099zhmqKEIlWw9+BhRLx1ocnffj6jUgb7zPcG44MEzXcAnC968StoDG6
xeeO/2L7WFwys1+Hb9CM0bFUjdGdT1QHhnrodvtEY9xOmqMXpIa3dyyC080rFk2sv/eq1tSDcLSX
2756BkzC6M5WvXr1oYtrdm+nDqbS9x5qBvz/Tpp6Up4Y7hOdU+18D15BgqDmoqnYbx5Y92ruGQNB
oNGOxdyaGcS147defnvvMZ3Q7ObUpOeNuSBmzzaakLkPhvW9KP3jdTX1mdY0KtkdTPLlYiDF7HB+
+Xgdv6e5mCTekDfzXrn6zhc7trd9uPgY6d+JBX8jJ+VbbBP9BnIDEXbYWsd+LDpPBRSBNAAk9YWL
T8o75Vceh+ea0fih4XRM7MHc26KHyUaTEYrTDnrxHodKjaktfjOqVdtLdu3+e9i547Ng95L95LFz
vjO+1HJM1X1YewMbl3LCrepw0gXiMtfwe24jeiozvebd4YeJQD2Fp7Ry//XIfbzkjw+J2e0xqtnn
lCUFLoXddb8EhuBN4yKTlzqyp+YEkn9vaGg2Y9jGqD3hyWM3uwVt6Ha2nrdf7vWlvnjpMtvzKcv0
HA16SDZHtks6KBsvqmZNTT+ozBPo3p3hCaHJKWMwfm44zy6sHuvC8kDXcHVfDQeLpT2MR5ObUPy7
VO6363xL3+w6GNR1D+4OgG6HhOA1PC24b7cDncgLrUeIkrJr1/2eujCAnN/i41TmSlMsFxBaCfvW
UNeGs386PYxBNLvm8yAL5GnAcBAmHds85ow6V9thOICHxEuzLzipYu8qxotOcXX4kSWyoZt7Mt2y
cnfMLp+wGJ0zdPq7c26LyLL9dk4giYVTXtV+H1bNcNmxWzB7a/f7lUnDxyHgzy1WXxzodvZjAni6
a7rYyXTy4xhEYTfe+fvRftKu1PGugAy1vf/ENeYQ7jE2bjmdyt1jKovPq389Bm3QtneXvdI6Q6xa
Vx16DjFzoKAdPRF6eD0w0f3Cz5asFqv1d7YfaIutF4NNr4GpIzrLx8U1gurv+MKYxTEZ0E2PMA/Y
FPA+Xbp7HBzw6dn7RtqcVYPm7PpVqDv2PrSA1ttpwm3tABLsTbtApHO1G0e3tT1hsWPgL+jeSUzQ
nBuSkJ7aP9Slp54nt4kAXHOODFAMGAseX2k3/Z7pHQi+KmZn06uZCA1v1HZfdUIbeAhaVN7O2fAJ
Zqq7brNSy/R28s5oQ/MO9B+HPOWPW0wODKXuqvev+VH6l41H0/1Ll9w5f3f3n9/A5CO3wg9eEx/V
6Khd7RkNVej+8qBae5/Qw/rhXY7eaTd9sVrf6tJR7yZQnKv1XLJmu5p/aKnD2zsUoXkOjZZ6vfwL
tpvucbz4O36cAmtju3xZj3RyEkRN7B1aorQmexs/t6EolHH2tA6x8bI2O4+RDK06NsuxChSeB3cG
78yTbSmyv6TDuC7lswBnDJ+YAdOziW8NKJK7qkdcyYTUbGsEmZXsJUJ8v0B4F44csMJvCE4MAv+r
YhLgm7QL4LebQPgfgGZlrzUQKjMAMOJmOurrXt/6V89Hc4nt/roDVq5lQlmnAyBhM5PB2YXx522Q
mfkA4gcsWuQtJRrVAcEwcCyo0OZfYg/nEAmpH59JlyyuT5+3yQNJF9SIMTmbToVoQu5AZ84fxMHD
QnFNnjnLzDYbgsq0EfHEmGoNuz72R3L1Juro/hWIusfdozVGNsz8h4ZiKKNVpucpuqIJY6Fqs912
/i7QZrbQJw0X81fE7xE9J1kyFTULVB/CSQddb072lX2BYYNLL623uOduqyQlUlzw3LrmQjQyAFcm
J2y6x2gKLd+bEv/MmHV4hQYg2osrXSLl8Qq6SziQYty7z7z32Nu8EZcjbRjhkARSBJOuxfcN/ssJ
5Ovjz3zzulj/yC+WRhzSKMUnuNoOd7cRZpl638TEkkHXYcrzvByLco9+jH8WjAAw3GEuVzxc1r24
JP1yYWmB8Hq1IHg0sg4ibA/exRH1fg9g+INZtYKTa6xF8jwuksL660ZMFa0JEtLu+ISjpVPDhrrA
NZ72SzAUGFvSnoVQX0N7G0kgs1BmAFf6mw00syI+2EsfyS2p6+hUfFBRPoNg+d540xgHmyk/yf8c
hsROUfopwXmo/ulqZw7A5cFnSM+Q3dHnybo5Br8Aj8BtP9qm5yEXE87Iv9Hm7UN5MV34J6DtzBdQ
DgKZSMmVorj0AXbyiMcGyRtIIFAAX0FyEuNMX2VObth01HRQHxkSYcIInLicM3NsWQzL8/V9+vLp
l/2MgwTs47YxkH7au+F2eaRdE9Xm76kRJ/Ikyct+NHsrwJyaGp+ZNlRdcinkSL0gT4jW2iHO18sN
rfx/uF/J49WE+PK1B24G5RrY+Tw1XJqvIxIJyLUwfEUgQpp2G+Lq3KbOF6nL+kFkUAJMzFSOISvY
ms3s6yUbeQfa0pbZi+kRTga70L9SdaYS4QN/0Cc0ZdY7+JhTMoTTKujOVOR8ApehcvrcSE90IfAk
ZSIu7EYyOB0DiS2ExZxBy2j784cWBHgWv3LcMKxdtOA6HXi/sD3qcJ2sw6KQaZiAA+c/BEOkcIxp
92YNK55gVznBX0fFa1BGiDmiXMK3PUZMN2xYLTbEqzfEHI5SXYhT+WfMp0HCu+Xa4PJOX/6xvqoZ
7oM4p7Th2tvAUbJyzJGJ27Q44IrxO01izoEjxjIoAVQEHKaP6OLoWQgiBpK1BaFk0TL2EMnZ/Ckr
xmUWKKqX5PAHN2YLqu/C3+kDWALXNIdcZxsmiQ/70rizUHdNPCXns6giQuTifFNwVR0wTYvzpI7O
E6jexRO+CCTVAcEKwtlJIaDQJjGXpK3zmVXdBgNP1HauxUbOeiEco99mpCpqLclShuoh9BzG3Fsa
JG0M8dxqXMGitkIFg6Z6FxD2g1BNUALug/g7zfYB6NDRNY6DGpz+4RRN6/jHornSVllAZd0R9sk7
BaFppzp4QTsplSZDK/VJWY80d16FHRamjm/sLB+YDTJsdOZPOF8tdIF65YgTkoEDy3zFODs7YwMH
jojI1w9XgqNLOOcUCRRZHtABotL9ERXqJtcMU2yGrUL43m+0M0uEBl6mRdfpEvcUBtcd64ht3UYb
86FeH/95UMurOjVU9fC0qzp3vCuWzwg5dVc/qRJbmaVvHIPb0/8WPg0L9fy9AwhjLO3j2b/3MN0M
m+3AGF/bPh1IkfJH4+3tP97tFehnW17PwJjdezDb+XhcoeU5NGk3ngo2EI7BcF+rwR6Cd6PfDtrD
BjK5HoYSk2W/GN2fOHKY/jl/93uJFtG1ntzv5pA+nq50hL3BPTjl+PqkdbifHMaIl9ujgixXSt5d
ep8eI8q1Jpauo8cHQLhM2vzQLsWHOu8kVOX7DUSUMqH3ojN9I3Hp+E9PJ/PKmD43nb8HGsYrjBSb
983/Qs89DJe0TtjcPhVX/JlRBFMQt+JTdo0gRS3hI8x2pq0XXi+hZVBXrNx3qGFWQoJoAuY0HaHB
Hpi9W0wtZd7zU5jT82y4EIAGtwM+zojDFKMcIFqcP6wa8ItdCUPsWGyD2Wzu0WPvrGEu8mDu/tGH
JFsdhf22KxR0iGcNC9QTijeA2Bu2PISY0gXVpyA9iC59sXqyc0l4DiAFkCtHniSstUecwF7iH4ch
dnH482GVwp6p4P9RJltSsQ/Q5GHM7Py43ziaRKlNBb+BrFAYFkltKWJJoW7tN3CmIl2GrQl2gMpA
ioqBA0ofy5iLuhZYH8gTKjrsEimiNgRuobAhq5cctZRNtvGbWi6jLOnOt0zjXGE3Ev0533TvlB3o
p4ZzOeYZEooE1xbmQZRDp4BPoDsawBVzgeyBtCW5T2UKCY6J+AgIkzGayK4ktkzzt7sTBBd+ARPY
FQMP4fnI3kpD5fb/HUDBhwgT97YHUorNxZZ3xs5GkECKNEXnYOClZRrpJ81BsmaGBdzH0CcARXRm
rDBocnnZsIDA8u8QZ/CfrpTdE9yeq0Q6NzYXkEhStKhzaIemx2yd+WnGBMUHstIvpAfIoEhwSQyO
HUSsRGvdgbp88GHNuk5W2RfnVTbddd6dMPnOWqRdktlTkSzARkBE5gWVLnUgVQRLx0H69/3pIHgA
a/RQpwy8SoPHeeN+w/W6jWX2LfngUc4HWANIgc+SSMf2dvyDCRmGo+vJ/odYaU5s8Y3f62NhkXwZ
B1K8AcZRyeKLMqVjgelyCOYC74OSpXKg86G9dfQAs9mmdWBvWdCMYHzgr4iTQxz7WgU47i9zgfRJ
KgPF5nAlnRguY7ocA2T0kmewly6tGDfScmlVI/xKnzSc6x7yltyIi+1SV3WplmN2IDgKvAZn75PH
JpQn/7S+YK9UMjyKn+plaz0HxR/1PdstdRxWYQFtC6OEV4cCHaHGHsOevBk8pses6nr7p9Jw7mJJ
k6hLC4ZZXf+s4CS0QJLBM27eoec1DkhxODNb0Cv+ZemNuowK8uK2nsG7pdhfJbfs4yObYzLAOcMh
C2sGVw5uhB0+xuEjluISUghTUvBQZGDrRu3KBJRqgzpbqLppxUsA06n9YOruYbr/9OrCkN4mXac9
WUfQaZtSjgEOo1IRl02Q5q2jwwJyP03kMH4kXEBeCj8URjZnYF2kVSxmqasePPSwr5LfK4n4WIpH
lsOaQV6xgtKx3JQEjvKtvEMDKFkKS63JH6xo2B5h+BZ2ihQPickEBVhPytOdIwDo4vEObihWkOz/
eMKm80JP9KCeeby9JVja3OwTHIB8ugX7z+p1ldHAu/w9Wy52SEroBWYF6DpBqeWm9ptARc4Vj3Xf
jPVEDx/0uthrIHeD0nNUJrpewD0qCOyuNMyzAizEsInr2NxeOuLrzn0hsTazavrA57YBWhDQSmpg
Ty+/BhtIimxJRDPo0HnItqpF+8UFKNMUTOmWgLAUtXVCvMG4RwypSWiXipZ91L6NKRSN2XIG9dgu
WP0yO0567pqHDrn0FKqXl1K2QOZnvWCnr6TcPzrgUmugacRLPrZQipvHZinkLS55l9MBhpYjgi7Y
2cxMDjuMNqHqpTxDHBsusSTcLscEb/AzOsPR6jxnCgRTnCXzU1JJkYsN89JulhA1KPk6FnQg1H/I
yiCBM4aAdAf9rFYjbVKTKs3MiQchM5gxyK8uGW9HT8r3Ge+JXf4Hx7suTzvx0zzFlMUUhH1wWYaU
3yHFk261QD8b9P20shonHPdJv1MJnTn4O123fVe7lJjE6BK/wva/a1c9wNjGJpxlX/OR752wrDHU
PeD8nnxnIDL94mF1dfeJW2BE3giVC+kV4esDvb4508PGqJe8+j2YIWG1Kn3KAARup/AIZSOiXOhf
8WaM7n89XWJP9tQXbA+4wtkvMj38e9BI7rXdSIBR+2wKT0++o4bq7Z8Lr+B1MExIWsFx1R6e8zOS
fjCQMeVMZwfyRf2rp8XVfvaNWGNNwh4CKakAwfVh7VVA4XaVNWD+Iq3O9/1Gyjs45GxLRzFXZ4KF
BBkSb5cSUYxT9LgczIsRI01YNs/wUyk8wLWoysJDvw5O2QPQe/CFkhpybJU+SCnPQjXsMXE95ZVf
zADATn4xLtMLSCAF1Zz6pZcYoQBbhnqCaPplgvsNEGsGuYSGHS34teE2V/usHFONHdZPT4u2D0Id
IHx3R2c4nHxku/aKcRukfHAa6AkjsPJrP+JPCdVcD8uk7l8VJTxAWCPdZ7wgnqz++U3Ba5dME/Fk
8MvZbnwPu6OT28JUGwOTsDX7pI3RJa9CYyzzgfM+uHK/cCDtwFfqKC3qDXrJkp/hdlJfkZrT6INt
Tnb9iiqshpo81oLXFGLoCqOY2MgfAR4woy4L5kK2Vr7PLkSXEDmMrQghYnHHv1Ji9gBkr+tLbMRm
nwbP7HeH39o2Mc6tBnWwm/RU3aeC9IHfWRt3q+iTpzgoUh1I4G7z59kntqZPrAjKKs6hiEEIuz4F
XHtYTbrDChymkjedmH4V8iPt4AMNMWKF4ys76g2wAILhhkrZJ+DZ11923QvZUPSzenO+8HYELu50
vAtEcsyp+hAaeskXQxnTrkmn/7pm4S0xUG9Vam/4rCVTUQK0KI65w8+AX3iyiWWow0a6vFlX4IqT
1wb409XJ7/D2WFJ7DOlWD6QoGpfls8bnuNe2CpyApkwArMpQWtDSOa+gAGhtu9XydiOgQ0MJ7Aj9
cY07A9Ruw6HQ3Q2rsA6Qq+nhNT4UwSHrsR6XuJYNj+Gj6bSiwx5sxcUocl+rpd9lN9hBXQIB4RnH
Ku3jsa67Dk9rpYExethD0XzsUN6cSZMImC7ADm9d1AOn0JfLWqPY5ylaxsAAd8lsoUYK72twim8J
OsP/b2fn4Wu6vHrNq4fiq3d1xapviA8NE9qMLsD/pGb4THgPh73MWz6Gek2ZVDAMYF2Q39FSdDz0
MwwwKhishQ1SUbRxD0ciw8/THmf0WGxVANTIFb+b6qKoCQ7DJkeK2ieoDzGv6Nk7WsxRmTxJZH6w
7d/ii9eM0M9ToxdDWuyMfk5B4sJKm40UgZzE3TRFYSciduH5yS5OL3fJUIwhsN2QGiXx4hSwhUNY
FDaxPmXFUgcj4Ns+PsczhS5/PQzNl/X6o8wlIrbx3/F7yaoNTOUhWhuPp9XpRRo+VM0/jMI30nY2
p50/NkUY+Oll8dwc1SW5i4ao6TenHFoOhyFH4ge6K0SkBP/7zd7VIuQwB1gVd19CUJhsuk/1/ocv
BGS7QvGDId+N5M7ev53LQOwRmY/YF3RAIsll4kwvY4yRFNG9Zo8NtPsqPLIxmKIKRdEq//EmEi5e
xkc7edy2E9zLv2pRItnjqnACi/pFqEV0Str0kHLICUYjVYdYSJowIiOGq8STeLwMv+Xj6yNQMr6B
oj/kb/LqUBkuG1FMNSMx1OYl2D8etIc93M17Uzac+5DIhL/nhkjx6Bb/XpdfcIm5zzi4gYOi0MLa
4++EUc1p03Dk6xyRURN0wHRao2J6DzGdyWtX2777dxfXzpgZiJhKLqfLqGYTkjuDEdU2I/9iUGIs
SpuEvlcWh2MM3siqSFkhWgZtuupMbzgfRHghRztnDxW4WuzUswj4OB7y1j9em8upoec7wrVgzOLx
dVbDqFrcbJRI3DkCnJxmVHIp+Yfmn9zZG1eIKfsF2Qbri6XEk3fzSshnciv4c8OK4W/yo/wGZmmI
bghtKRdQXTYX77IQHqc21SI+VufvAFaEF6pzyoSyWAYP5xN2FnTbuDdBS6OthKU7bG+wlp4gcUZE
ZMzELY3ZeIfepHDI/ekRJ1bGjb58d+FcaIRoX+ipURsMAZ8Vunz5zirsRWiffNqPipKTuC50oi27
pLKmDOEbZMWZTmMt7Dd+jq8B4YKyXgNEU1aHC8V3yXf0cV6bPpIrv525u8cVwxqUhDa2ERFH4qMK
s5j3qDnG7NPvUlFdkor11+FG7y68Uj1F1Uahj22IGfDCaeWdNnTmPA5SJ2MCD1DYDlhzb3nA/ipv
HxcEYPEQcnEF7GHrnhzXfAYutLyvSvLfkFNA3SLDAccVLqSnDR5sHZCi7049E79Y8bBisYRvvvzN
IbPzNN3ixojtgbVxSA1yfoAJFvzRxpqJRsz4e2KoUwx5doHeqMRs7PhtWQGiJrjZr+Ds1Olyys63
4GOwEeFVOxZtxPnP5JM21vtsxyZ2Hz0Hx/UrgE3golq29TURQn/0SqkwJ7Gao+nkAJfb92tA1/WE
fB4gveU/IZZJL0rV4568O6wAmzXOhWML24Ovg4l1/tgqHXIe+twtyuHSfcSPjDqSu8VomUL0Yi+Z
OB6wdD2zWVMbL8kzkyxKUStqwN0X6mc03jD82XC41Z8p/CyakkJxT/56AHskorPLxJjVDwsFUu60
mJePi1Q+sFbw5g27mIoYhGoawg7ae9z7mREMSrpqHAbJ72qPGhNzdIll5+a+soNrU7oE/rssCM5j
c1uUMIq5xWzR6pGJDdKGDRHPGf6Zuq/D1s/u02Jr7dC0V5T/y/GZV20Hb8S5cum4BlGTBUSRxYcD
lPE5VuRODV/DiqvEAECR4cR6MQM2RFk+rDaIREvrvVo1rXuKHQHoJHkXzmXy6IsRoMQblrExIOBJ
LheM2QY8cgQh3j0F0vJ5NtmF2S+jxkiCfnkquAr6aDngFQAeTdH5Dq/T1pzKzBJCYu3eJkxwxeAr
GMbAIbIMRKVgEKcG3/C/tCDI7h2AabERqu2rK+jHt1JgKxBmqskNAT6MW0UF0mba6jIGZ7t/8oc2
LHaMfHQbLrmYwGOinOFFFpdOL6Csx+IWjzq6GdNDWZ/fUez+E59ciiVE/mMDoqJOFDfbq/1EJgEq
K3c0I3kx6UQdPJ04UJwS88A1S6A9pxkXvY+rnYWXzcPJHWJ+InoBa7R5+qORGLf5PKX+yvY8b3wE
/2KWCKeTXphVHPqZa/H1Uo2tEX6roNIwtOCohu7o3wam5Il53wCKMiad2DjinfIleQA+9zIrGTzH
NUCOMCU501A+oDQRF1uvGeAo9ht8IROGBcibSlI8QhGSzacM/3CNYNxRw5GWkaS9zs8+yrv0ZcOz
W/9I7imt39v+fgSlxPOMQRDfizeTPS5xAfbGT9xWz8EgBP8TlMpn0bJJtJjftNguWgxG0S71YeE2
DsBoh0mfQRjiBsB9mPd4wWSAX8LGQneHNNEW6BTh490HaaJnhfsIkQpkJsyJHhPqcGhMeaT55wkr
m1nLPnxS1fCx2MHZu9d6AFMb4s9VeNi3ymYn6PR3c/QumDUwKjPjKQ5fLv03dHocYU3U4EqodOhY
tqR+nxQjjZHgXDfGsrBSGyYGX45QKxkpssIhS/ndUVKeeZ9JcskEhOXdYNNDrf6zH5EzExiQvvwP
0Az9XzoY9KetBeKwAZccVMVm7H+Jsy62dnOx5lwLssv5SYgfmwLKGgKgBm/dccvxfIDohK9CFLrZ
viwxCa9/SDpQZ092iSyh8Iz5zrYhT+iXX4bHGv9Flx1zILMPeU7QgQu/0xGfU5RIOLcLMQHgEeTA
H2AfV1n4ohNFMmcfENlBFYsbG96JzIWMyuFKKk7j2kodzl130Jth/E4LxkjpNSUBTlQxLHxeBjQ0
s4XVXOZzFq1scT5YN3NWDHExwlie1ONoeSO4JvBvsWqTTFbBlWycFmSTRqoLSRsBbTxsORg8klNO
7yRx7ISf7wYzYfPVNlwyGIPs/Rn/F9r1RAjBR8eEmg7dPUtF8cQI0+ENiNjmG8oaBc+6zm1gyyiH
Nv5xVTlfQAdZMY90ztGnPzgemQyCWj5itDRUDuhjgD6wgTp7e4eggWDMCPQ3oeKA4gyl6KYa+N1u
OtmYhbCO0DhYqmpbfw0L8Y0NKVYGCde5PM1yksjEv2g4zKdc94Nqn4WJoUk8gLLBX76IzDKURzjP
/ca4G5lT8uhTqLNIEkjzNIr8R9ZvaR+OpP79Lkp8X2GLwKAQBrwPi4oRKrqrSOdxt9mG8buTaQCL
evvMWCu7YQISKC//thEichsa4coonZVwQ//H0pktq4olYfiJiFBUhlsWs7M43xh6nBVFUAGfvr/c
1dFR1VHn7AGBtVbmn//QoAzEXo6KmFIyx5IFIipzOCOE3j73qrg3qhEWsBmAM7FHUR4x6fHZBMXM
kReZGSQ3MBMu5BGNFTIOTlBZ0IIZyhvM6/Nv5TH2F1Kj7GUMb9nnPMc712x9MntnTilqshDdFbsZ
HAbgZHQSISUL5s8cTVQKkCvBraCyKpGNie8O6e0hSlSlxPuIGh1VkMwHjxRZDAQA4IF5iVHE346C
A1Lk/qiN4P/iRyBJZBgUQuPA5kp/+ChfYTEzMCh4HPXFRZDObGEELXByUTK8lNv5/7v6H+DlKWsI
exoGsMy9H2LHCSCJrv/hg+qwMrszdcNoBlp8kOTYonn4IysGDbXIz8QOVTa1Mc6VIPVQdWeeR/ON
om3ATnlzjR0rg90yAIoPc3i0msFGze6Kb6XYc/WsZAEBYct8hUH8H2SO7xN7cRqU6mSxg5rDbj0u
QODTXOZOKIJtkgHEqBeWdix2CxtFAOrDi7ce5JOAUf+3O5lcd2IBT8ccPJynzrE6oD2LeSMBK5iK
w2EnHQPMZL4keVHkYHsTKYHi+he5l9fYr4sp3F4Gp7yNXa6YTZuimqcrWnJ2ClzuA3EMYxazaKHH
EUZN8lAUABZSB7P3IeKOe22upFvjsCCdjsvwnMybBGQpQagQQzYHmSU0c7HbGh9Z9EBdaqCHMuaQ
jpbXU8qkJ00ItR+D3pJddw52KtqcIt4b4sHAV8BAZi5C6PtyzgX3oHpCp4ws6DA6JJmVGeCQe1Iw
feku4hnlz0dt7xgWbJP4NjzeDzJipyUUJfK9R2jO18FIecnRBW/c9RAOi9f6DyfyE87mmDYBJ656
Adx7PmJTboHYDXJ8y5nShXtN0cMZE0ARYtmgOuyhXaOT5gDi5eXpczHbgbi5l+6P4ZeBD8d8rIXt
ce5WS5M4v5jUiQChELnnfFz0MvZIf3Ne2pGiAh8/+sfw7uFmhkhqiWYZNRtiRwVDONyXJycEu4eS
iJYbT+Gj+Aozaqu2Yhx/N+TI7Kg7AwyZ0ZM5vJl9fXdtBaJ8I705XFM8QyAQJ4Hq5XIg77nDMmDi
Dfo0ndnxiDWI/IbYCuPbaGZxfIriECMM+LWYUaHBQzyEUIM7Y3ol7fkKG3k2xgxfRBY6Pw4/5Jcp
7mlIFPDIg4e9XPq4yklCO2fEOXDHikKj5V3DHPES45sa9tUfPz5hlwONgEhgoWBqFtC8OdJ5DcYs
v1gOFIVHrjBBqiPFbsD5ycPFRoOmgDRiGBU1flsxBT76+qNI7l+ohDHgQbYA3iHdESA1527pYg9P
EXlyIHQtUGhsOKWolrqvHcIrKApGHzZBi+fluhxa44vLBkHeWTpCgsq6M00FDYwztD/zYBZhLTfa
NNx/4icl63Gb0I+N5+a0Gx6Rj0jxSfnhUlQxnVnee/OnUG66eo3kAqY52x2hB40pR+MYeU8hKrKu
zXiWoxT8wqJ4wXiaSWuSFEPqj8uXCWtg9sUbsQ05eoQJIvr2mtiRXoCZ26pX4BpIESvvpUwvhRa3
osTa6nC7Yg4B1GS5z+wSwYT4qKEfkK4FpqdAV/khYSyFQwVtOI5SgzuRlzCwXuCsQDmOvX413cyr
xoV/MD3s/xb0Cm3k2o5oC/v+B37e2beiisxD1Y4kCGbjLxr/Xhe+mSfDBCIGnUJETQpxj26Ayinb
Tf4FXw7A+2B1DWcJgzapM0UUMJ/zJHgWPmYMfZmNyeiZOofyCq8CwnGXMJv2eK8yJ+NB9n5QNOB9
IRrgw4BFbLAIMYma8ijFad1Ba2SSYvjVVs0YGZE7smVABaOLIbjtSLQbTra8P1g/B8zsemw0J4rq
6BTDsooQfeGcgHaYkgZ3Pez/2/8gL6qB2C5uofgn+G0njNVnQj/EBgIG3teiq3mS4053QbYyr8tl
JOo7eBcyUJ5xkVQE+oRBDbYw9GuSxbZdeY95b3WdWE6rZgsu//VG2mEkMl1Oa4SyvBTSzd1V1oHq
4XbcN4NrRsusWJ7xFs5NPldosDMv8w4jIpWcSUWPjc8kCuh2BMLvizilh4Aonrl4xDFqJLdOnFBv
EQJQijZu4JWjX0hCPWx2SZdZTCOs1AjKCWGl80cb6Fcig6ZopIijEpYx/j9ckeiXGDQLYsJextsd
sn+N2SITGlMPc2WExJORqUZpL+CosD0s1+DihVgq8QwhStLWSHfcOfPNYHOsbIQDddB3+7oaRi1o
eZPrEMbjbt3HSQHCGRrCED2BQBwf5zec743Jfi/VPiPSxRiBJRVsFi25T93zjHp83l9CKaY2FNn2
e/ydAIaIQ07CqYPcsI9N69BlyM65mEDKmCW8kPsx47QbIknEOBAJ2mPKVJN3s29s4YDdp+0Yblc0
vSd44wL1owNBtUjjEYz3CLa7VNDf3GUsd9VBgzbI/miyxg16FyTKQACC52LUykkLBjJAaSc9eWO9
mS377RzfPkpNaeWgUNBkyduF9YwIYxBfzmgBrSEGF3+zPbkNhRwlCpkaMO4xRDcI4SFG7/TyumNK
yD2ee9BK2BIZq22WUhoKd6IWoMRS7UIaQDF+e8BV4EvPvdNx3r8NslSt+dDP8MJpW1B1aeN8blAa
G47B4rn0Rv8s99RHvupikj4KFpyDzCxB6xqWY7IkG+7A3DJsgXCaYjwk1C6xhuzAiuBzU/D8Gbl9
KAUefQbwT7ws4X6Q8II7w1fVQzJzmHL5IjRnWOjeQ8rkVesoYICHzujIp6BMNlf3QIAW2dTOzmeE
1zRVFaX1HYMe/nWdtyntByt8pQgupJOEc4Y5Co1WQsWnT/ZjPI1ACgZAL3xQXKjg80y57e5b1M/H
EDwX582AfkSWPpZcHerukh0XeIiyYPD2FkJjQ27GoB1qxSRJhFPMqDhGMi3W4XxYYkXePsZpHBWZ
En8dvEnwl0YXD1uEPq/b14/o7FzRkp4DTlbQyWtQhFqP/7TDHw19744tv4RAb8a1unFaChOPZl2U
yKD0R6y9YKixJRn0UI8TVOgmnrRTC0peb7Uw3OBgjSKU8AEUY7FhhtLa7PNpKX4hZITd7hm3f5Eb
XtWXeg2Z+jf4Tt7wBjgv8Xv1aMTxpHi5OCcAqXwdMoA4lKiY6KrR756leKDSB1Ys4YJyznDUifEH
CjYMWywf70Ag3Xv/elAUT3nAWfnw8AKUYq5Nv58Oa/6NDw2ToiBY8SSShIoecbDk3AQO2KlgemYs
lRYFQjpdye5JwTAHj+l+XQ4H9gDT7VBVUO3SvwhfFwufAv9gyF7S8wgnQ4jQgqR223eXM5HuiNYo
HWL0LjD+kY/xV13o7GgUP+xZI/ZTZ3JfwD3yPF5fiiRG6Pxi3g+q0eP+KHftz0kH5xZTrGzQ+Wuj
PbeDaysVsRXef6bcV2iBQtBE5Phll4EleEiwe+Qn0TtxOH9wq9/j+0X10BzO35A8WqRecjePNDb3
sQXkyFvNSMx5rMX781yC47jfPkaaOLP9dRZGwuHLq06dGMayKNiW+vv9nxv6BRNHDAM0wTwE6RV7
zbRLp67AiQBoROjMkh0sOogKQVxdhX2Crf7gsxiKDFwJezUev6io+zp7DO9r2AW7/qOazSj9r56B
MxWdgIybTrt9imy/y1exHS1LliQbG0iTWGqt7SWN32C3xsxgye0aJwjnhCVB+cTtEA4Lhyk1IeTg
R4TMZ7lkCUGZEbdXeSMpjbQxVTDvAB0U4BtrlgGGEM+AMLEXQGHMThKbKvP0KXz1D+YvbGPBih10
0fA5wxPZfejOOUqTOAEhw6mJKMjBaARciEcaumjY7v9GYoaRKlNC/FLVGI3ShxrJWSqX2oWGiYcq
ewbvd0waLOzsECVJ/O9g7IOOF9Bl4RQCD4PdlUevAf+4HLcCzLGCRo2Hz7stullODymKAYYxkuvD
UcNmjAXe/XThAz8dK+cMo6qe89ZweiSgXQBKihNXWf5JdYCRwcz5TLzGLOojoI2UnpVPFYr+oscL
BNmfZSx5WxJXQGFLK8elyOQIyM0FRePGB+Ox5j/+zUH4EkobHIPCOUUqjUQMyYQc8MadSj/DcwN5
YkxX5W1z1hk/KkAlhdcn95EPzK7C23v94wFym+jZsINwez1x8y+AIZsTPBw/8NjVKuZzJNKFQxBD
luBtH4PttgYy8hbglgtKXDYSL7mCP25LBgzADnQBGCXOQ3HXwCJgOIx+oeO/kOTjFowM0aPf4p37
eGtAhyHlQzqjhADrbnu4HmBS2e+e5pzo11FDcdyygWgPPtkA6reYBdyxMHgZVH7s03fa/k7ETrw/
HflVkvBdkftpBS4GRrRf+BtlW84+vhREZd6AJIgDVA+1G1YkrbOzW/uyKcz1vtC19QA5m1xaHyIF
j5OnrIRXKMYSmGeiSA/R+SpjC7PBVHSlHecXac5j319r/ECUwc2m+5CjYJtF/cLZfWbTYR/Nk7N8
eUvavz/Hpj4CKtvZpeFw/XXXZsJHZLaeKrwU5ijLWZN7LuHnvzbEb0OiBp0QoTLgmc/tmorJTB+t
AIhwY7KfSw6HGHlWNvPBFp4UvDKOCzDAKwbQm/N1y3kzwssAyO2Jmpt1/hUffDwhiTfftXy/Hb+Z
kL765Zmq7maTKkCguK7WzbYiwwC7/AqUIH73rNqTwHl1nUKAP3KX786uHODbGtc47KoGX20vnwME
zA11KfzNuIS45vxs50HDX334AoP22vlsi3k7Prd6bTYjIKOohNT0GuiKsPITDA2oq+3cL37htYWL
lNcxwlLZb3XvYYsF142fRzzThry2B4RRywTByVySWyiD3M95+DSBQU8kXDqPJVg7xyblnqvdeQht
PT5xLMp45LcsSzc13eoyy/TDgxnOZXa9Q1yfc2OvYa0+0HOiVmv/K7ut4fmxKqv1J/e/yzruaP7y
4zXiDILR+KONIA2YS36+HptNV26ONrzChn6Z3c+PX1q8MAB5lrPSu35i5P2l24Ex49Se/vC+J+6e
hsvtsaYRInGkCCkhGDvu0c8yvlHfCHst0gYuklq75pE8RuzLHh0YNWjJbzt1mO8QJuFR1C71a1Rt
hpUVUYOkrqb3HlZ05cdwM8nUVd9lc9gaMgjTXHzba2JvM1hg+OoClIKoee8vzw1Q4gVlplpe86jy
eX3O58mSQnlpnfk7SwZetu0Yv9AI+GT230f5eboqJkYaN3tvxmSQTKOvTbRy+PvBukM342SbWM93
Heel9W5MYnEkZZ8bf5ef0uXvL/XwHN2juxXxH3bCNZozvhaheUGeQa8RvC+9C1K+dgx2dPUuO8at
D7+yjhUsrd57pV/7vH0m44lSjy5ajxGvGXXIyztR+dPfjT+e3Tpg8dFQ97dn5q4JWetuwC9BDGaw
DK5sRTXLu4H9GOWwavq8mh3iz3BI9yAJ9df3aFPzCge825VrFuHz4VnBBd8Fi6tzzeGXjfw3eD0H
TaZz1IOXM/KKI4EjNAycDev1a2CLsp8YoY+SDKfKv1iK9710W0OTWF9AKdZlziNtWQH7zR2KL4+p
tVk/765+9/LzqP3RsBSJOxd20U81xH3g9+4XxeBaxkZr+aqGpXDtrJRWw4SD48q0p4WJ3M8M2p1x
5jbK3k87c2xDfEQhqV63fsawr7fB24GpwV0D+bVxcjGj3M3ak8Zzfj95ZWyl3dtZpddYO3e1PNZC
5h7oTZFk/es0XcHxNmOdN7v0LpOGys7eZtysFufL5PmCR/YyuvbJK5rj1FK8pp2cFDWbRW1FZmdi
szLJbT4zDkcR5uu8Kv+42f2TgXUL60lUCWC58kEYbmKJhJE7XVl3U3F6chFU2RdxFDVhfT863isb
ZB3vbYXsYgRCT3T1Rn/kN87R74qUsdrzz9X/Md503iP2KkSrtih5uK7N+vuvIxJk4Bh7agFS6IzU
KYkT6ioKU0YxIaOYW3mgRKMseUysCULVVqmMViTNmkyBdODEH+cJQdI4/uCLHewarQBdMECtEz0s
J7q9HEJz8+5mA7KtJzo2fIQ+/xxa1cYsWxVILaGdExTgtayQAfMm0FWJxi+4Mk122+9JwYR+m25R
7P19aocNP3PJS2/3MlJ6UCaecreXIvfJII1qC8sxWKFBiUohNA1qZvswi4sN5Yq7Eot180IZLq0p
7q40KWODEePq/bac08Z167NPpVbsSuf2Z2v6nd0hYpxoaEQWHNeuTc4qTt5bRiUbf4QgG2cpbG9M
DJWb3uRwk+Bn6+mfnAeZSV8UkcgjnS88Emca8ZffLqmQFkixa6ysq3OI7I2aOKY36ulLnfx4Z4XR
+QO7SZKyhHguJlRVRU3VbPnvFtoZtYWWfA4zPVj9ocVtamusBbE0wgBejE7pNvU7oZiCaN2iXitT
L5cyKF22WkHnPKXAE4fP7AjYhC4UJHNMRjy0QFFhbT9n73OCq41Vumvk0dt0cdFlFqhX+JgEnQB/
Lvh9qx7F1QmixapJTf32WvQAzk2Ln4zVmGD92efbq5xou0/hnE/xa3Eupy3KCzqZVnuA4wYBYyn1
vm16+nsArwVPwCzAjf72HjQ7yrYq5/Pbkapremd4DwhQVr835fSekLkZLCrYmfQbDDLhv4EnNgks
InU4sm59fSJX5LBZGtE83XgUrUZfo8BojsAXYJ+8RKJ5GQozLYfc+wXE5T1gdgxfJLHNHu++sG8Y
e4k8pnPA6F1SB7dvkDkeAIaub1ttPw2f0Yg0PxC4AC8As6sSmgKr4kexn/ubLQeQJ+ur8pu1D3cY
qyIEjk6NTAmFwbIF8cB0f7R6Xn38un1ObL1NIoL/euznr1qVufohsmrhBFO0ojv9Q3UNTAwOj1dD
ZXQOyl6lOfW5xiSEIj3JAPhOvfs4z+Aq3YZ5cPzq3Vfm8rVQyK0rjKpWGd2YoJ3RUXAER7A6ROTS
4FMI8YqYeo3IIghISTYT3L3BrOemimquQ4ny3hVFvlaGjXbI8BkKFwb/R+3qQerPoWOI8XMBmchx
xbaN49vdXZxO98VgOt+gZz8DtmfuGWqOUz2khGqrxpxDtXZA0Crqzhctuc1PezG0mRzPcS2mKjyk
A10eBnR0YD+6RHvamn54pG+fMZaFj8CJOtIkUwa9dpJl47O2bsEAc+whx1TAxMEvnLJyhtQmjsGG
DXoGOjGmHkJmZ0WbMfUXugu4H4UDX3Zndh9unjm7x4gj/a27X9A2M/xSx+W+CSjfoAQst2ujcnb6
Qe+4tqYM9fnN3naYrW6garVrhsNTuM57y/dS+mXss1YdycUrdqehcHOY3xAXyqTxeIE6uQtxxf+F
T9K0rbYbTafERICVsmmypRze5LAv3vQvYpA4SFcQ/Sr1yMWgA2C/4b2fXo7TsPNmweheBSA+sI+r
qx5wxMZo86vcscWQOr6MBuQuNkm3fpaA0Owht30OIPM5BY9yxrI+TZnnbUQ19LvR+4g5LyAuKx4A
HLlLHtY2Vin64UlJiY1Fpj5Zn9K0r09bE8s1qLsV18xsvC8f5YUnyQ7LS1gJo6/zm0i806rQnRVK
gSuzOCuc0WFllTrWTQVFiGMHRwj0gUAIEOWYW7wngxxPd8R+uGSwqRHu3v/3iyGqYDPEfthqI9tE
D/UzYH5ng7YV3n6+xkZ0o6Zyn3CtqXeaKTlQBHwjX4dC5XiffLrBsT+6nUZEvzLkhcpCUieZp5CT
PQ1ioxaxoHPoSaNbBsN0lrOfW2wEx/ttcExYFOiSgPZKMAVWoNmraDqureSuWisNO3myyrXlK6xo
+4P7pfv9TA2SLpySwpPX3OC0rT2s/oz+rVZ5o6ufh6+zkLFfmbe59a8QkJNrkBa0fK1TfISd+5vg
EpTPUBF9qvmPNuzl8W/tFLEcM1gGaOPh8v3Y2MyRORJ7djDUn9MY5H7uP9Mgy0PKzDt+Ml5JruPg
01ydI92Sku1nRli8/aLHZf21+9SNdhNtbc9qjinKLs66/nlr+4wjrVMYrKKWS1rAyTn1rY8H+vQF
mIb2U5O8En67xH/LSXch3j0v+Ko0nlbRcP2Y9iknqdth9Ft3Zs/GuvBMluZPtohv6qcPAdVvhkPd
REM3pIEp4gdMJvDT2tVR+5je5UGxYXifhuJHzPOlTb/npJtEb/QbvCxOhsOJk9Ntbe6udulRozPM
dn75uMFinv5OQcNAgq6B3mBgAEk1btpOgxp8k3DeSNoaFMl5Km3La+NukIqXLl7bjYh57F3HZiY2
UeINL3iqN+w+XFmy4W5xdfxCvo4KO2gdyR5Locv/W3QCu+23rSD/DaGedFK3Le4YNF50N7WXexo6
trYHO7VnfvZsL5uu9Ymwh365RdM1Ela2g/nCiVIF6WD38i9GW0x8GQdupV4M2KDNpuCe72ODuQ8c
G1hi7NNMqQOOiGsfeebvQDSJz6KHBPyBU8sEMlPb80/kOeKbNe42E5ph/2fxwWhrGhDdNJ9CngJa
S+bnj7pd47cWfWrXoC+6UjFfaXBW899DdaIXl179exZdM8q+EVI6/eRc4SNTJM5eK6AZc/TnQg9m
3IFVQR/QF6UjyGHm4Bxw5PgSKqTF7OHB+zey2lAOcz16fkLN26zuyXUID65RknViN9TGwBhdCw75
go2F0NNDI+p1zoTywceoJv+MfZOOIrQgNGD5wfJwomrH3C8i0TT4ZoQBkqvI9WVe+xMVTbJ8XP3k
Vqpoew8G7F7n12/QpXcwSDn1r/r0y2vzZJWY0fsS8ZUWFbx7Kjyy3vQD3MZfaKeHZ+EVXPm4Gbxf
u+LhvzSAo87JuZk9I6pJE3iGk8uhcu7utLngjz2tIMf4122GaaU+ZVh0kBQ6VTp+KTxj1p82a0u9
Kc5LD+eDiMMJKmKbEwD5kmN9xz/0JhQCKJz3b33YWX+K+ON31neCW+htMVZEoeRb2NIG74ZqYxhm
u2nTN97u48sUdKI11Ik9FKEBxvtOzd9zuQV6j06/vnZxRmmjO+1nWTxNZe/2T+N0ZuLPsLqgOHRZ
7OM/HxQu+ey/VHQhdrGjoNJfSTJ6YQj1VEXm/8JzFn760828wBw2zFc7NGd4grCPdt87xOEoO1rh
tNXTyFc1prpHoGONLsS7TRjd2ize/smGUphcyIMkQNm137FZdZ+pqFEuHRFVDDdBZv4r52jM3x6x
ka9mtPmhBVd138bHSTV0/+qXh9v6pRDlpZXzqvn1Nyq4hDdgSPnNkdSnDpe5nfQer9mzL04TBXLM
NxK3yEh3JyIuDvKpeZvoX9xTpfiUN/e3eJ4UOtMA1dbVJy8aci7TIR7R4sLJPe3spheo8HX8VBtN
QoKZhFh06j6bJERVxtBZ7TZp3Nie1p8NHoCta/TR4hzV1yY5NUeYgL9vodApOFy/6vNvZD3wmKnh
pG6oq6GoanCqPJbABENwAtTmvQ9roMSf5NsOcAvPCMI9J/eXd4JokSdT66JyBlbS5VeRBt3sR9np
2jpF2YamvkMNlq47hXq+uNzzTWHhYkJNwGuNNBxtkrYohJ3Dtaky5g+PKMPXgZleeGeYW1fBV9bc
dYhH+cm5aKF+6do/7GIQczf9esMcRl9Z0bvodl7BB5uzDyQ/RatDzPTuhMOHXk6tb/SAUcd9ZBLR
6VvunWPrE5nex+hlaaSVtCtGuAkLApumdUX0V3PeAb9Lu7U+qBrqRYtg4JPafaAimrR4oJDU+4cv
P8VlMd53VTE4pRPL8NLPWDc67g0sGvrL+V+z4T1f7AYUTzZeMfW7D3J+3ln2vpOGLTP56IOsGHWu
Sfs0qZv0iy3G53cUv8QzBneLLKxJC5a0ZDOZbwBBM2zayeM3ZAR5VysYOc+offcRSun5eLNEl4AW
7sVBjRbN6xxP2NtYDKZTnJg6Xrs9z/FL6vhfD3sHO/drP6ffKhOkYUq34+bdbZ8YGcBdEIjGY9hD
5+ZmdvdRDFItSF+RWB15ZwMog62I8YnXaUybGGaVJ88wQsOcPQjEeb2bBJwOrObBYh7WdPP0QNmz
8S4YkDqaPTjzHl7RM5CemD88s0WLnN5mZWNkv/59TwSTEkV1Td38nnxLMFkAZJ3Aszqbcqz9FP47
lj2EMWuPLXtb+3pnch18CfMgQKU5uhvAiyav22uVXiekz7Wn7SK8ml2ONb8gBfzncTjdTQIAGxHt
K8dmdbw+zgTdBVbba7/j8jWlKW3QMuUOkUrvODsTXjdkm+bXf3TU2fQ9H/Vt+3Xrgjjt/AjYaa1g
U3aLwqtbnKn6yTvzCF04KpKELmFl2hEKais+D5CA2Z1umkc9m54L4vOD6Ac8Gn6jlsmO6edI2d7x
rx5WiETtfg42U3a1a/IGU3oMrWbv3AyMJi60jc7EgppSXvz7dsD9tIawLqrcv7CVptEHUyJ+O/SL
xz2szC599/MrVzP0Fg8pDYhsMakOW4padXDbM62GIohXG9oeIDum3GC4cak7bYBTTi1HW9OIwsKm
XgZfbbrW8JQqxKdY1wa/46pue3C02eX37PdtODpvd6TNPn7h/uI3vj+imvlMr2GLYdUFcpZPKS49
RH18mINrFuhQj9svcdRj/0XqM34g4AJZa1MjYbaFeqGQaT+Gq4xUNJpssOigpI+9g9V+Ry/ODTwC
7359UtFjNWS7dEBRL/xfrerYWAPY/0Z7hmkrKxX+3QMdBQ/9MO7iNYyDZkPJlKRgy8Zg6OFfnP4a
+FgtmWNWq5Ki4/NzIa4hVw2fWMV7DAGp1NGo2CNGoM+FPc2v9BSiM4DDBRf92GAGJTqfo9Yba0yx
qFBEO1AJL4zus1T3JRlge8CgtO5BBD0+TqTEyGecJSgtM0HDaiALapiTf5MKfV/Q9ScMiQEAaM2h
3+nhzK5UYqDdQK4nKUEQqkyaePWlqmX+gzXMojCdU6FgycJnR/bTLcKCkSSFfB1eS+wasOvIlD06
k4AjcMUOkwcZxaBwZzzNsO/4HF0nm08wyOaEDsDUVnk3VfSOT0qKG6Z7bMuGFv4dYyk4wdmZbNx3
uMFG7mC3ohZJES/wr5PXhrSB00CMU2yOfYszkYkU7oTTpuW0Mdn2JwbT+Z/T6kaTssUcMpjcZm2+
VbH/N50ofUppw74RfyFoBRyLnw+npw09y7HeuGZS4cajHuoL7zwfgTzjo0aZwfF4dpv8mtsBvubh
8vV0jZ/JH3P5/0XDTzZ77Secn7R/8m7rasHVcIpD62xHknkCfodDybg6xIbvEXDfGFKTdyF7BSBs
XPACecdoMgLaj4RlREKgOJ1NNpkbo0vzkkqY5W917b6h3H635SmQeVk6GtASxoPT3vC3zVn8TECB
QIM0TJsxMES10vVWkrWXTrfCqgPNRBREPCecO3whhIZa++b4CT90W+wHHinHVQq/w1RB9ORNtoAJ
QaaoKttDnfmSOhN73P4Hu438TwULOJkxJF99/kl1et8W7iV6SXqIn6HISNk42G25mUhUoDHhXbAB
ABjCb6E7AcUDvRt8oGz+bSsAekHe9k+ac+gMKEOwmrNcOLyLHv3NanGvnQWuV/EsCSnLIXeQHQ5l
JYFfKb0HQ1FtLUfNDQHMIe0/lZ/Gd/fqnvmf5ZpQ6oym8zirL43GmF0VvXyJmbejg7tmigPyxl0x
GW5jqULJHzKIgaDz2FrOm4+AUT/fwGHDm3iwImYPGdoFyT9ZaJnCQ1zVTafTp1L/KMJIGAcziH3t
cOdXcW/FTq6NM/AB/hwnMHmO8eoFlT9V1RYC9TcQtajwp5EtYGp+3YQaLHtxgmfThaFX1eoJguSU
VkQJcXz2sFNCp87NpfEynPPc4O721EBk7X/SCFFS7aFiHeurT4oKdwcC+Uco06vHHw9loGYh7FG4
p8KycolDl72lFubVX8rLBvQQEUK5E+qDx27HKwjtHlB9cxAY/dPF2I5TFfoo9CE4cNracq6DWe4Q
nIQo5d/ocoDXwuXzWorOAKrmRqWLIzbXhOEmuUJvSpoFIsDwGf2MriWHDSNwJdbV80uKP/xlbjr5
hS2UMQfDcug7cF4AANthhyhXdRJSkBhNIPLqSkxsum/XiwchsjMdnc8XCgwrCTh6YEF3QMEFesMj
oEGFLTPDMnv/YF45JdqdxLkXfFcnzYUpEQF5PHr0h98xYNP9p4qeRNDWU5h1BPCynZs4HJcKtUxy
90oYUadpjyn36Z8CbEnmzGcgdBwbXRibaiVWJhifbK+h/GIdZjtM0o5zJhbeaSbkJLD35zNa4v13
xb0XfpkjGaNiY3IBPuYsgM9wAfo351jhMxuDpeRWJTejFCpeHY0II/l68UDYK5MYcxaHGRK20fAV
gA1J6OAlnK2wzMGR3uJwQPwK1wHImyBeJhBaP41E4AdFDJZ+8td4w2mCC5z2FucJ3Fx0zT5j2S5E
Uu7+bAudTId7Bc3BhiNAO4f+BqRU1jqPG4qCwlkheSVohYPkgeKzwK4EdhlU6QRdijBpED4CZMP2
eXqcNHWAjgf+819q6mDw0l0YzucuHvf8dMSDDz5Bk5Nerh5ukUCSMKAImMb5YHdjVB2i6rxi53Zk
O3j5sWlBJ5iFcDT/Yq8sBwsbce9hUsEqxPRWQgRDrEzqXstS2SAmiVhUmYzcRKkFWPPFSoeLg9jz
ZwgjIkedDa92yw0ZrmpWAQWC26HOPKMelI9vMvrxCjji7gXy7XiVzwcDG5Ua9DUNKFx4lpj/QW5I
uABZ1VWMGRNvcUSBhXXbigvfYmxKvLALY4hA4i/RAo8xvrUZ28ax3JGoPdB8GaG/PKbCOXwL/PtR
f5a7pGBx8iKJH7rgym3YiAbSgzGOOckVigsvMr6a1wG6EpRUzz+XHjzdOHBnWFMhUGFdeB12csWy
5yPNYIdtdQbETGgwkBYXFCLkrmjfAbs9Ztpz4VbqP4YWQIXM+PryKOcFFKQZld+Mg2UL6TznfIE2
+Jjwj7OomO7g3MM7LlQtKG6kXoG2MHLtw8ghYk5la8IF+kTVACFjykIGFCoZYM8OqhnrSfqFFETz
Fta6EyzhajJueNkTg/y6EOCfB8LeQPzBNo284I0v6nAyAZdQCyz1nNeIlzbvQ+0JRaMimjKGKCd/
/1F9uNj+js6EMmT4iklx4Xmd/GOcjxlDwOXX9rzrzCyeO2IHuQZW655EctQBIPXrVrhrexyOrnyM
+V74N3DwJMhIaL4kdlG3QROhBE6VfAkEmVPC5pm0UOBwJy7D5IV1AhGdh4qKMlNIhdiYM82RNNHY
PEiaLDKHxxfDWyXVa8Xm38cTCZ69bIAziUOTHSHF42EDOe7pCWRGPgq12x7NFLcRuldCNjtyTwGr
z9AFCd8dKJ5OM4DHRcTooy/mShwVUMwnNpXQv7arD3H8HoGWLjhV8R0s3NI38JcKcNcOsy4m5Jy9
lqgBMAKCzocamhULGaTyc0jJVAqtOxcfzve5b6y5N8R4oEpJ8HSXISyIWhe39/Gf+PHPp8kOl3Kn
qBsNmHHYI+JVx/0s0RFXwUALGv52xlsAhQ7GHqmrBrOmMd/0N+RwzxEknv760oXDBCWpVHP0Gon4
OrC4/gIHYZyHUBt5W2HDFE7NwJ9ML762D4OUtwk+MWzOOWcPL7x9GNwnbA2C+5OXuRcuscy7bYJa
9qg+zn+b9Ur/B2sXKZlIvDqSFPahdnD3eMbzvXL2SeqApM9TP2tc+rhcYEcqgDzH6b7IYL8HaN6g
9sLjnAxmnZn6YE7HPpGwk8+XKYsN2hEMamMtbcCeM2FcrZ50mAsd9iWD7JaYkuZkYffxnh2TVeV0
/aYL+9tSkLzPbSEs5vAuAHE8wGu/DIZXXe1smF5XCg+NZS2M7+nDHVrbNfzLWuGpqejCd30LHRq/
/EbeBctkXa8LGN0YFHET5uHxJ70WCSJjLky0vCQAoUskzaa7RCkFFfq0c28JyxQhv+sOz2p3dYf8
FI8jSpNGossjnuPnSZu1Lbb+8O4yd8brdbhbt5Z9MjknL5INOmesl4I9VDWgPuFnDcGPeCMnxugJ
hbw6O9EUaOfAyLpxmNID5OCqU9FZIMBEtMFQ88O34pKqGNbxGFh6oJUSDN6I4UawLNnNlsti7n+j
AiwU40JQt+mUpuHVl/tiA9BLjdTdu+iWJOG0PyzUEPN7xx5Mh/6y9e+J4Q/0nrXt6zOhZKLQ5CUm
jPT+r++7Xc5i1JgoU/aozQpPS34CJEpKkw8G5zbd4dWPTkHkaA6juNv2RQAMOy18tGEZgENVzvUZ
Wg3vhHXNy+eJ9TCam19hVhgB3BWkgd9lH8rRJhjuInpQH8r+yRO1ZWmpdL78MiwL1jaIA78U2h43
vgtGnnXIU13/j6QzW1JVaaLwExGhgCK3FJPghCgON0bbNM6KI+jT7y/dseMfzj49CFWVlbly5Vrm
YIWkEWqWnnkG+te6518I09yCEyrADOOrNlmRMG0uWYkhkB3ixcBL8KNWzQ5n3P/hnNEu65jL5qhj
x5pGYoMNwoo95D+P/XcTBIouNQxz9htCWrx/oMPwtpc90JweyLQwpfHQuUFGDlWZakZ5MaXzKxoC
umc2Far6hT7jluMb1zSrLK+5EK/FYSE6F52rJ/9zwz6CWI3PeR3QhZ5VHxcvbzpkDmu+gwnB+cNJ
mSBKg34/aLfII+oNFgHxfY0iKPsVmZnGGm3Sms7RlY4us6hTDYAAygldeprK9PLtakJqY7vpob0k
wJPr31e48dHYJ0ufitcGBfpTWjqrt7NsPgPLkYZ5JSQ/bAjYE73mAtFXbQLP25K0Azsjc7hv+Y15
ReL7jg3LhRNiehcrBKVbmR6jNfcuE0Y7xVivyBdATsUJEqXBuT1sDY1fAoAd5obWhTI6o40i92F1
oOvIs2Ddvkc1AnN43uwbtauey+QXa4F8xwabJTQX9Iazkri6X5prUn4MUpg5pRypnbTeKMRCSeI2
vkVDzsIbjV8uaU3Fm6WFrUiubZo57cF7zF03nx/uvgkiB1sqPtD3ci50zMW9DdrRiu14nAiEcXLp
Kl7fdEVp87GLdQRc1R5S2AbJnndYohrWIvnXHkpeJc0ue7jauu+dQ2epnSIff5+DNT5RgHQMErTf
Zsvp6ZAjn1Qj+JgLvsWXXyTvqEmSwMm+058WZEI8ldt0nMoGTPm2HTRcdnw4ZRlXgwf5H43hiwuU
9nS4Lj8CyjyRXhgWrRdqpk8HOvZ2CpmcZOKmNGBseW21JLimDCh/tQFZ0hNKX1ZO5nDshw1AK1XJ
kkADuZE5PZxi+4QcjL6eufMJ2h3PGt0fTs4muovluN19g/Sri8iepjgmYP+gcT0d/0gavuQTbdKR
ucEaCYprdwtk+VbZCSbb5+4RV57y+k+Uu2Rnrs7I6FqCHouO0sgBOj6bvMvG+wUsbjsi6JYB5VFT
8pbpljq7nPlEs2f94bpdO0VddfdesSNzg6lhMFASPy80nUkl2EFl2UO3DB0KhJ6aFyVCrS1yVgyh
Wu9ou6zitF2veFyPD4A+r0vN2H92f3bzKeJqMA3ZnbflB6yC2gAt3+Yh+BzI+3la4Kw3SFjeXNx8
mKJPhTXF3P7t6z/DqlYGEf4S+AHZLDyLb+eq6aDJ1cmA7rDpZNAN/g1UNgljiAwa0PC458wG/TKW
Vi7zO8S0rFY3b8tsx1NzwOlv9PNH8M23P8y/FKRwg9uYlI+EqX/uQx1JvnO/S5p3JNZHI2hmklxW
rjjaH7OZtWw0e9W8hCaj2HuLgQ2QMOEml3uSRHyjoM5vBxTid9eqvROHIYP9zfw64rTNNqkN+yW4
wCOivA35T4q4ERkeuev9q+5I9W40A1Zo1LuMmMSuGBcQUaRpAdydYGA4TrLnRkaewBkE9KxJU+AK
PWQutOU8pKdeihYm8j9/ScpBvviD6IAuLlJDZg8uPMUGUxdhRtx/kj0QT1X28LmAEUUFd8HtrFpT
gKkPk7PKvAYmnjHdRkOhp8ogwJtkK32O+C9+KfVTTFs8Y+xdpmOZ+2V0IpciYg7jBb52EOftAQdm
TV0EaptGfAEfHdYM5V3Vo5NfwS+ljXsQMWipgbYIDJ15TcZUqiXxCUzFVYhSRrSuGa7HO1Udr+Jv
QA3DQZIxadIsixzwBEXcMqib0GhBnKmPbYD7sNkdVOTufeuLpxWJDw6ZhoAiD16aajEqZAbHG//U
OQ8gO7+jq2dTCuEmRaZP6pq+oIRwjcbOmJ7aVZ1wFthSSngHWGw75FejFtyFFfQzZEkHg6b3sxsx
J9UhuFCPWow5ygz76Ea6e/H2N2d/8393IMdX10iAvEp8YI/gtOA4hCd2JyPFr0HULJDVuAjtMUHx
xHDqa5dQ26RpDS+DCGZexCWK6SiHC5TIfsDfZFB0HigihWbp3s8OMf21XM3wV/jBW2NwwwrbpUyD
JddDQ69rnV2kZ1D80G0atwCwz/D2Rinl7aOZwATQXr0blBoUj4rGveoJa894dyHNDLiG8hewEF0A
XF0DoGotnbuMyORcp/6W/i/AQwxWv/mt8kbvgo1M9ENgb//SoqJZ2V4w5KJ6AAnFUwwCPLZQPWym
kHURHnLhcwF86M6uckTEghfp6KJCweSnFJwPp7kc7QKt4dl8KkofVZikbdbkcOq20WhJY+h27n2N
bc7b+SxLqHGn33T1gF8ZbWOMwrFrYO8SouGogKRLtWT9RNtTdGF0Hh3EEP4P+mwwM+jXzqf4D80X
NcvxQ7SS0/ukki3wBxJdNk5AK3+wT8KQCswOmKBTuICyqkoxyX9k68V7aMbtrTr3HgL6Ua4DvKXY
ch1h1DAr0A4O+BFQ2W9JqSwWlIEluUNIQ64yxSGHCic8QUOZuYrzEqYySR8JKsP1bDrE1T2AU243
dI2ZesGCgNpXZKh4YAZ3R+3cbIGaauq3CYI9WwwGKQKE/4GDweD/sB+20DgfBo2FJUU8I7i8uw05
GyBUWuxNh6Kq3VBNIV8YE+43ijsxhINphLIZFRwzLRoojzZBOqGLmD2Kwz5GfAtvdEWVYLYdHLqz
BftIzD7a85J5lWC/ldEaBs5CLgFSk1nIvxe/BkAwTrloGhjMdSBEKcUXkr70StDyXR+ApRIkgrTg
yfRLXexoOKAiFLws5/eDhBFfG6FhjCPGKGNcNLvDX6/9i8cYZ4Mxb1Hs4Y2elUF8/8NFAtHIDCuG
eoGsExOmDMkyLEhKgI45nBDEnS8qAbk6NYk+L4IogBINMwNTCWBu8YyfwbyA0MZRanR/W7aLIdJf
c4BVoUxUMj/Fz+g8fapCyYlbXSDWh//iZ1X8uvuGi12gFVSBJMB1wtNIoHdgYxitAS3E/RGFis6v
APiTFjvnfSc+JrG+jEU5Mc9Rb2WjsUGYwxqNOzTosRAxAjBJRpVDIAGayTKvS1hHQDB5YjEi8/QU
jmizYKkRIz8/u7TcLrojQz2azzu191ZbnbDZGvJiyJ9B37QAP3qLz49Qo6QwuHkJvZ4ZWh/PZU/a
NMP1cEnhwC3IjwcrELvdAc1nkDBgaQDII6daRF9y3WJgqx6u/vgYoghIuw0lFeHNojrN7WExBoYm
e3/np531VLyg8YlhNhFKIFIDrfjBFN6n6DAuTg+lgxD97ukghI28xAVGVIWkJoC96e7Utql+A1xd
yT2CSMIfMPnfEajVmyEQL0JBzNoCvaVTNWsOxo/Z2DnGAWCppwO8AiCKbEvCs1Kh087nRkLxD1eA
uChSBeRQDkjbTWdGVO/JCNtCdF1Aj4S3bhhUxBkldTtalk9vWPfQITQptAG7RTZDWLgrmvP8YCk7
8RfkBFM+HoiPlDnMOzbIFhnsr2YgEZ4hFNrd8ANVOQ0rkFds8EgeOTozowJJJn8EuDpgagPI8+yV
GRuG6ElFw9X1V4gvw2Oszh335wLEnB77ZLm5IM8ofd7g7SlwWMR3svw7VN5/D/rfeak4y9UVsDrm
LZEDg5Ulxig3nPOvwDzXjrogrwIS/UkTlN6pxgrupryPhmTQrAgI7AOdcv8r5srzhSLgn3WmLsD4
xs/0wdw31XJyVTusPoad4M0GZCRd0HXkDPDFuPXgScOAZO+G+78EEGduM9VFWnWB6aAkLWHzh1zR
/HSOELr1/RhqAy/748/rIYebYTwzYKN+XW4BKp6EU/7nw/EHTSn4R273Tceh7iPuBiCt1Aq7BVKA
yICpVwI6JDKJ6oi22cJ40wgzbv72EHKTPd2gLpADuvGd4vMdipSDVQw2Fae1+6I1sJkEHOBD73JH
RxZ7KLA3yCgGzJMbVT7BsqF+xyYcDAuHnwBB4rPM0v52u3sIMbsvcaaLtAjaARgGT6TH8eKO2p35
PwfXC0bbFEIy4Mh4i/iECkCkFtNnPgWEjRGAQ1MvQTaAbJYcaU2XZ+81DiqSceruxVlFq0D7tdh+
CTli1WNQWBgI3F0MEKDZ4MZz5tO43TeZlHZrnDA5/yV7+7ImlPHDyQJFEQXvHcA7G7lnbyEj0GYT
gQbUrN5d8jcgUuRd0b4kKJSkiyOAJNn9jNGd3QlMn+4pKofDWgYO21TT2g7JqHmOTpJcI0MemI8v
CpYchEL0TGVWN5EBfqQuQGMODkcGJiGtzzWwAEGHOgxOM0lrHmdL//0B4+J3JmQy6Zukm0jI+udx
SYscqsg3bd72+mSGHFagZ+/Oi78kPtgSQky4Ys/xQsCzImlhWsHVYEEVo6xnPJC7nRE+CxjgNAZv
RG1f2vaMAQ7hhG//uM03YWGRDZ+ZcQaQJr7flkiuXMmRRLnLO3OpV6h6ZDFm3mvmFJcMHMYothXH
fg7EIH7cYJdwXRg753Rg3y4T0uT6X/WE/rLZG863GoPdZvAWGA9KAspbLuze/lVdlpO1+C9njTGp
eILAEnQcjc4HgYdHbail/+kJGOi2nMr0M6QgiLtg3kLYbUiwz0UuSF/zk8nHATBpoXBKQAOAtHnh
DGWL3pXX6QXAxhRJC0MBiKZh1ghOJJA0KRhGQfqFYgWs58oSOdPI5rjgpcIOLgotj3F0KIAXv+wN
QlXArPighchGlBJmJFRClLWd/jOAv7uFKtekJ782RaiF2481RrZBalGRU7NzTEPl3sacdvrWHayS
oT1IJmWBjPBH5u/Jn+LyzvZ3JeeiZSORnIaGZwWzp09bDGN7ajWE/FhrhjukZ8f9Ad7/pEijKZ4i
s0vaR/zAtYOfSJOvT4zLEeQQXac22Vv6npGJT48nB+WW6PSLQwk6ChQmrCmmuly7yP9AimvGOJT1
sVxifpns4MGmolAql2DI0kCjzotD8uCF+P6g/PeEcyG172MC5qjTx8CgFRj7RQO2bouSApo0i6nM
OJNXM20dZ59fGYsGShhQubG64ISs+5uZuWWmi1zH0j+EQnHkyGVN0koqKR6Z0YtCdgGj2Phhkt5P
YqjOYuYRItgcFjnyg9JspA0lgLz/HgwP0eTuLDmQJ2lP8lqrmUzCf8APwDe6+WfENqYRHaDCr/d3
a1ZNMY494GXlOf0aAJXo4TcA9egV2nTUaPihmHtROBVQ6+yE3VKkbfJNkHXIOQhuf3FGbLYgouc8
nuUk2yikfzuP0Z67RqjbTGmcESjTlCxmC48PkIPmtXWNq0fQ4+ruRWgnoM8MqHjHMZwYg0fj9xro
p80/wQQKKVjRUkTfz86BOZ0ONYMiq0JVg45mgctPDOgyg4XEmT478GwawpDiE5JBVjw8+49nreLG
+vx3v2IY/BBFyLTJjlxStlFIIrWLTvwXQMD7F2V1mX7hb2sdqsdZBmzgCDVKKCaw7N18+4fv1oly
F1yq40xpeRuK/jVdXDK8o8qupQqpsWVf8IufzCAd6wiTsadCEiaxRlK2pJCTcN55UCZRgcN5Do99
etsmh7c4reXkVowtsxKfiy9ynfRj5AueTY+GtnQlbxoNSATvW3ypkcpJQjoB3dXui6xe6gxU8oyI
T/Yj1n7olXgI+DUovF7MSFxx4CtrBwXkn3I8OBLpH2pRXtWChP6RiCAaiJQjMpl3jiBryxQg6mPu
TJv2MNmDckdDhn4M2UgqtBl0qsQ4BnALt8ObQ4dnZZBRsu57BEVtjA7bNMC8oLvq7VQAIQW/kwht
ZJJO6c/RzAtRlyM7uYbSmosfvwkFlCdYDd07nywJEQh5tx+NUX+cA19LEMbeuOXt+jBYvMUgBaSA
qXLNuXixSkFipNEbGIWH7CWd5RmMEKqD2XYd/EIOxKQRXplKKUjGSRG+6AnS8idHklOOLtB3up8+
NJ/4omD4jjsLuCkTXEImokXwcyJtBZWWlOjmzzdYrWXU6XYXbhDag7T01eDwK6lMgboh1l51AOcS
ypHHrTzAlPGG3B0AeWMcE2UI49hnTA0KYKf8O/jgm/xkKjrBdLjE0W2RHqCXuggIIf2DoQvMvwiE
ipCZfjWdAwwUgUmoDHjfA17x36FvIUxq+h7aKgvM0iWDwl1e2v1FB2BBbnCaszfyK/Rof72fy9NB
1oaQ/XP0cOGSL6CHEOatCToQ0QClXH7hgLgsgM+MXkTBZSySWcrZr/9IfrrSz6lnEyP2pbOJLhTw
5pTVLCzgIEe4VQmiZ7NUsRE2iNcuBtKGLWwQepJI1By6MIIH4U8P6O4F58wjERrw2wriPE/mkrtk
x65wQhBl+dzBpaa0DLeEVFgjbCCp7NBzGIjoz4xWLBJ1TjNw1MGPRQWUmwLhJwhWo1FzPBK2GNs8
Ts0QbQzOTiC9o6gaRsHIGP/B+O7KUgmaQjuDuyV+CKCJBEqSg0vx3dR6CES9KWWDHn1zev38NVkc
3V6wppFIDsFN645Fx/aMDB6XA9IzvgRJmspwJMHdZggi4SXIseTFpooLQy4NVFlgO8a7WcwE8HDS
hbPPGBVcsbXfJyOHHzmyNJKZC/VD28sYE6SR2HeJFeTQ9XQflQFngXuEHMBxGTJmfJ7cHvoG8wf0
F2ma0ecLV+RxR7m7E3AjBEjp1D/De/hJMzmRvCzxqoCw+Cas8hI2pGwuF0ulaJe1o+PkEkO+wiZq
zBfCWGQpOT9u2yOXcQ8+rkP08DcFwraYq+HWhhBnfts7uXAz6VcrSFfe4kf8wJToLeWHC2UbfVtk
7b4AjRDgZBXRTuael7YwDwqw5NIVIOBoXZAWWJBZxSgRHa8gAQZJKGQrh6wBjAfU3epvNJ+NyISb
CP9oCE6T+ZTQbaHUIBF244gx/fLwzT7Nujmz5HAmAhk03LmMMgqTygSIRQCKewm1V9HliYnfQppg
AoOPh1jKj5Fuu18aFffwHI0aqoQIq0fE+5LDGqoS2oxQw/gDxzSJxGSVcgTmm+g78ajkColEHib/
qL/5/fieSvd3Hm+KKjr2ZSy2MWNfmFz1/qR2hk26w3oiGhugKRCd+t9RUy6RLRbbNEBIwe7UWtqQ
zFxcEwmoNK4RD1JTXD8h09Q4CaIit+aYCtozNZGVZpDw+1lEGQ0pHEHMSKhlVuc/S0ejoQVOOD0I
mNGAmzbN4ULwwkKKhEgR20R1CNIYPQae6sfI5IAR30kSeTQknGMTVhSHjJ6+fC18CDRmgTWD9+gY
E5sJLzK7JOxKeh5cmi16Xlyom7uKs2Yqcr9Lg5nRic+YiMoyq5uKYdu0QpYyNVFNo9qnip9L0xX8
rWPxw4CXJOGqPBMpLnF2OLGL2ZfuO0G5QkcQhxpKajoPSrrEQqR6h0AgJExoO9PPI0tt0K6n3Q+8
GKdgJnyiJEVzZ1pDx2YoFlV/xHVYeiZWhqbXtx1gnfZyft7iC/yGdlD2UzzWIA2SGxus74o0hwE/
LOiY6uNGA7prerR6qarIXiNkcpxFUEeSHDUQ8+I30HGIuYeTA8eB4p7hqknGgaAdLSM0Mi0jVGXh
aOW5eJHG5odQSRsSflJzB6ssRTlXYBImvuuNo09E5xuzacJuxp25GSFWI5KMpAsqo5+VNBevRQIZ
/JOhWpgStIsMmgsTdmhu6uO215/vJ3NaF5hpcY1piJAywAdhvMgY1gWWgOtDf0ANSVFYkuz6bZzm
iSXvHvWhqjvV/TMhUbI0rBAClChh+3x+GQmkDwJmy7ybnyKN7sz0NPCQwlYJt8gzbOWgElz+LBmL
SRDFu6+EhXHr6gp+JRYtfEB+pYg+ZU+M907u4C2v0Q+lP0HyTkRH7YokgqSY3AMUWX28e5cBpkDa
TD36RWxNoqcN2y3ZraEX9Xkf3BLvLpDmTNQMuR9TpHvRkCGj1gU7ymKVUnkXBPrBAKYJVTavwxG1
mTu0Lg4EQtYddNgMbwAgu3eQKDVQCKOoCUPY5RxeVY+obIXqdW4plHKdvklQB8yDjkH4s0POTipT
uCQz1Go3YpCGzNMm2sPj/mUGD2RuEUExVBgP0MwjlIhZAjgter0p8C4XjYIZ7exngUhKcn0CY7gS
1olooNxlQm6A7wVpH+LOTrVGt1djL7/cc3eJBbpjrZuOXPFcIyfGj5rh0KegyonDLOyJgVNBh63e
pejPr+dAWj8HYKK5TXK6m9FiAh4itUkACxKkekDZ6QnvYDKdpaaetyGAQn4APqK0h6yOYt3vgSLE
+6WbR+aCaUV06rWC8tMlg0OQ8eORzV6QDy2jWur5tOxDuD1zmEsYOsI+BQ0PrWEITeqjIuWG7OC9
kuAdYc3kRUQ6Emon3PZxYvcw+oN18aSPCcE+AR1+A9ZSezk5ecR1vkP6HFRvQQX6TAfl+AHH+mt6
qPmyAc5cAau/GJj6McUCSmBrSJTYocouo+t2I6mWfKowx5czHJvMGm6Q6GPei7IBlIUiab/hTMIw
W7nYAj+lBuLKAOwjBDN2hDgbt3bOPQ1Ftigjli7Jm9z/GGY9+EGT+I4njOALvHK6/JLouSh4ktb2
IYkv3v4edNaDLU3BQxF1gSiSErex0DRJYSz6Eg61WEQKwb/wfrgPuJUbJMRYCQHXQV5gmNF+u5gS
1A6i8n/nEFXTilze4E67GmqVXqVHZAJzBuBcxPqW20g+B/8uXcGKDEkNcN0C1vbN+QCurHBM3dzu
xVrKoG8YCZENrIpYu+1uBueuPdx+fAR8gGnnlntPoT4jKn5y+WgCKzz4TyNuz3TZvLRLYLrlNHS2
DGWJEEsfChYkNSbuO+NGcO7Rkt6JqB10WXb3PWqUtLtzGhItd1NQmUnI0bmBtqC2RqC1xWE5FsA0
Ut5D7raTC3+hT2RILt7Vg1IXCr5HuWC0vtqWxHl4p2zb0e/4ELSR8TgoplMZTSAkQMHj7YIEBih1
0dTTlzw+4+NUgnb3HuZAYTHqmYMrtDQF1JbkHT6Ebz8nNCvU7YcIQn+W+5XiBWQc+DhYbWlm5TYY
Ee3cFm1C15zvdPj1SFOwj1485EZygTCaIqbeY97+b4/ZkjPSso0cIUb51S0AeUmqGBQno2dt1H5n
2pGeIxcRjJ9QZoZxTa6Lq4ujZYknBcEYGmX/Ib5tgkNthg96ZIKd1NTYHCaELEi9OkwUWNEAYfow
Q6BsmCVhEaEKqvsbE3jTA+nf9UfegH3PaP1jK7YKAPAEAxIP20ZsP3bJQCHO9Yrwh7RFl0aw3dW5
BqlMYA07My0jt6YwilxiY1E5W04m7OkGi+D03ggCDphtEH7tTypF5WnNBUZ0AolwwSjJdsiDBnvm
sYcNn0Ydg/W8stle9x80mwiQDrp3f+droKkAcU6xWeCVYW6hjViszQzat1Lc08RSfhawwD1qpn0X
apkLF4KcbExLiEy1VHnTQL++ZiDTnxYElJzGP0EBsrT3QjdSiOgB9M87TfYuC0UDQ2rLKwU3AJ/g
lHLVFYyB4KGK7q6rqLqAGAps1+kVzE8/YJ5ZiB71EfMJ+VZxQyGzd4Jj/Ak4NIzuDGlHFz83RwTv
wpgPcGe+CH087lwTpU5BZwv3B3TBQcYUZ5CAHHlmJy0KqGnYgthSBhdQlXOA4DHBut/3P/FwCAEO
iGyONG0f2bjYHFi0x4lEWf9Jip1cJ4Pe/gfRwIJNMwj0ruOQh3F3HvtFhAWExxgMc0gr1o56izcB
wSXlkqVg474TzSaXMxUl7UE9gtHQ74C4NQYbPjlxDSQKmK2a0d8fdJRUgIe11gPr58BBUQaaFxnE
PzQSIYlSAYgMIibLCZdnKqqGN89hQXlhaq+RFHRorIq4Eo3skE4DwU/qwn2Poo+O2T7IviljP5M3
BYgpqHUjyGiCICXOiPbGY9Iq7frLIYvB9zDCNdvTp0Jfk9KcOCJCdEVuL1IpX0BGfwAzyX3RAHHs
nwAjgYFwHIope7eR3jyBQVlngInnOkE0h4QPqV/Jbej7t1L6o935kJlnJEeoCj+jJGkhxlSJ0YJ8
tF3dQ2VYcnWo7l4zsKDBC1iBZEmwSmLgChIs+uUMmdKrQ4aDsQY5v1ekAGIequJdwDkBd/XoBHOe
t04gmsrcl5JmraC9wg+HmKB6O75bsIv0ODVGKCV17uLJwAwjgQpow/0CqeWvQK+AYcQn6cyjQCvt
iPTFcaAlHz0GFJGMyrSDzMbco5LcnSIRewRb7hIAqjDtyKPllxkXRA0BeExk9EJzXdDbQGBggb4d
2oKkx0orncaKmSeAMyQSX2ipgsJIBXag97XDtmRUAKO8HREb5Q0RHh22TYAuKVMRwsOXtFLmFG5u
VTxg6tL0ks9ZrVlKWFOhIsYguTDbGWpGvKXRz9+PUpBiCRteI50xceMh0eWEl7DlxFfYdbxSNOMV
t+UBoVvA9SI5kRU1lkIrgyihTgOEwvi6u8dIjiXcUVjLSXL+Q1A1DQFtWDEwBK8V0UOVHF4LxFOH
fSqwI83Eghy+F/T+NPVYj3eqh55dL1IhTup0kwRV3kYJj76CIOnOjxMq3jhjw4AGWTAfVjzlL0Aw
QorcBNxyycGnFGk7N9I0wh+i9a5roT6pCDNI0wtwAFOPMR3R1QEON1x/5yFj5frO8JtI5WK8kmUI
3jDxRLFE04IWQRMdCV7tHWRb6wkfUCZOzFgqUI+Y0+OeBUagE/LwMcFm82z78f8PBCklxNMnzFqw
XYQ6hbtLQsAYQAf7GiLEgGaAFBTr3oKaIaXe6mpx39e9pUt1QHvFHOSS+D9paRJbxR0RWV4pG3nl
L8FdEtoFNJo63nv8YMvyZ7JX5FeurK3XGZpDa2l8T0KcXFGw1tJv5dOZZp0V7GeYIc7e8uxeJhiP
Ytfs1mRxXVROwevrALFmuYlmOS9Suvvzy4ntNe8wtECF23IhGl1iMjqwfY2diZLroj0lqZSSO4WJ
69LeeA5JpZhKpZ8X04n2eq3lAmThswAqUx7Tn1d3phRqfeLdkApBRQRmz+HMc1XO4WRpj33+3jO5
TCAAvcmdOL2h4b3FK+AXtgrQsdmTNhJHBmpEgyQ0ay42DyfmYAJKAvKymoRxhqJgvzxduTbC6q4o
jM30tgHyIskmNrO9Bs91Gj6mkrL0t1NE2sSxC5S2E09/FscfkFtuW+E38TE5O5BtXKL/qBBYoQmh
w/e4ysWYibTIBxzgeuN0XmfiHu8iew0il9Ku8jATciQNtLEy48M9MWVgJlSgbBiJY5obM0pnqYTZ
0kywO6gpkciuFlv3zxhb8BEpxsAHCLhMKjrtqbC88gImMxcrIOIDKx5yeXAwgSQot2gHqveYn076
CQXwxyqmTGi0Rte4PX7GcANSrn9D/H2BJylSpSx+etKg7GdAdbzI1fzpNqPejzjLXyZcRaLbkp+k
T1vI4JlcUZSLOEELG+u5xshOjEnuaJfYrriH9Mvu7gPjfDOei5cMmatGAcjXFnwQDCvIldxC+ht8
5BevDXcw1sk7/5i/PWhQKiYhdpNIVGRR3c2xPude9QtGHECtiL4D5wK2zg7iT97s7mZyO24Gb9xu
2Qg/yGvs1A+4Yx+oaa6jzQKczpUNZUBwyr1oI+dNwh4jTMOcW5Rm1B8XZ3NxWW8DTgBSOuwFdfLB
HuRRqbu/gZrIQ3QRwIs6eL4kxEg1wXshs6dihDxD1YyDtNwkBFggPGnC4SZEAs16y27lUC2fGceq
088OP/ClnRgMmao+rAkrAAT9fY8YY0/oy46Z/+ZhCZVhiQ4944cczPe4xb3TJADk1xAEUC5L9ufp
f/eAGwUDlYD+cy5oIecn+lZSjClKtsHoXthmF9HjlV+dC3ZBtkWg33f5JIIkGwuuMdJAtbIIoK0H
D8e2+M5L5kyTIEsNQ1lMKykNVM6N9l3CjkcHSOXWxHLZ+Ds3hiTNlOMO9HobhFTYNTxmoapSt8gM
3os+h4x2vezeZ9re++JIFeaCVUPqvjukwgltFithKPcU8GgWjWHv0uIZ7l0P8orai5w2754mlDFo
tKLmaMtUe/6GJXlxN+/f9yvjWOGJJG10LBJhGgc0Xo/MtwAuy6AW0QyIiH8U+rGUnvQOttLfbJCy
GR7IWOgak4zHIW/9Eikb0Je9D4oHnIwMZzNF3GfXSLvhFqAmRFuKxlH9N21MYBThO9MzcdTl9zm/
49qp427Q7uGJNJWh3x119R+NcKK/iJAiuozHqSwkMoVeiCO2uKW9MpJutJrgkqig81Ijz/mJgEJI
GXAYqi2Pt73tneeQFeD1vjxA9zkJMCMrHDHJ9pgAIqPdEvSwVWT9Kc75OH/7/mVGrjJk5uVdoFtZ
ebwW8KkrrsotAJrHw03oKiJwBpUDmBQ6Ma1JrcutDIbJEOLVe0dHBor26JCKkheGmkNp+DBNJHMZ
/i3gfQMFcUEsxdgOpHzlZU++E9kshoQq7+lxaCR5uc9AAgDAS76lgfmuRkGt0w8i5jHKsBZr2fea
3Ia9nFxuFPDInYEOzY8wasTO6KYIje8QZPaK36avdQ2aot62T1YLS/HOTDGAK68Be1awp7P0SSE2
tflSNv89fED9lulPpmGgIsMJ2BM32FcMpGhdfAQSlr6s1evvgvYNwiV4Fx+Xr4uC4YLCoL+dyn32
8Pfdj98O/JcLb8axMZ1Ruvfmz8cXL81b0IDFKNwTPg0Pjs5WH2Yx33PTHdsKaxKPk9t5rE8f78VE
Em13KzYQffKvV7Sag9vkdE4htToHJHzTj7tHAvjs1S7ibUjA87HA03l+OFzOkcGBGnL87Rbc+0e3
qp2m85lc6eM/s07ANFA9RxX50xpvdVdH9YvJJrAsKyx7SC5jWa4ed+/UTFpDswWr7R3BnOG1o/+M
VqBfK5RldIikOnfioauvIuvTfeNu+xh/9t2rtE+9syf2nzLY0NLQh3joPvbLLfcF1161w5L0wLE+
YhLXgtwoqIAWaMdoUzL7QNg01A5ryp13pk+sN0dcUi3NO1sxLWIcjJgF7qhZNT87rQpSM/q8Idxh
BjZhSssYuMXM2PAwh1zxUBDvp1TwmxRbcgCuFsxEREQa0rGzoa+zvp0xzXP08dDfr+kI01gp1T0V
K+cmnFXSvZOP/W7A3pLdwoHVeRxZeRGs3HpVh7hx9D7LM1kaD8cEkqL0E+95hhfAG+Dd8YP5753L
RFH7zgARjjrxFWciTkaT33Zg3/P3O3r833mdA6XL72pmSscfcsBnrGtBudYaROWX/2y572P2eI1M
Gprn9f2xNHSvBQGcieVt2uKzre/v4NUYt2FGoKFj+w8oJ2hQzXaHoPEOLiZQCWPK22tgIdE5NP/2
aQXz5xagoqHX4YF5yzVl26YKm9dgP0QQqQ0VL7k83T2EY+B5XGesyNghHHJpuDVCNrcAGce3jlOY
+0LscLgBA25NX33IAu2Qdn75Dm5TVE+QbEdrJYIggYlFf6/9kYDRdkX5f2aiDRRXneQwBEBsQlvH
pf2Q8R22mVoljuyYQobXR1wzWPIatiqv8fL18/z58q+6VyJobPUr29+8SIytXb+9wm/2EFdWtDGn
173/6G/olFwj8+NePkzCftzW4fdtWY71Iu1HGGy3AkdkD2l1on969SHQkQWgTqm779LlI1St7oMo
c0M1x9tckJSLy9J/lf7dDBvvHkqjH93fkWh2oqrhtuouW4bseEjQoBe9Qj0tPFsjdhZoEskMMsWM
CXQEV2VVHsighNyVpG6aGFpB8NjTho1SctL66ZrrJuJ/T3f3GmhcXo07s1YBOVSiGSmLfaB1fhcw
Ft/FXdh4xu24XN44+gQA3TsuRaIFEExGhsA+yPXd0EAjJjIIGQzeDKGj3FihWtiRBZ+JS+IQIyFT
le5XSrWNUzCM9+l1gfWYwXXNxpaKiHcoJJQnT3HpXqrR6+/wGhQ7HlSdhubVQ1zanpTNki82Z5cO
sY8FbG262jZ64X/O6xYJTR1pESb9GnRdCMqKmF494g0Id0m/8amplh7Ls8He4hzwr+6v0afqnyp/
f59qZW+LOrV3SO+2/34Ovkqx9iH+HEeXTrT9BPIUmoJRw/eyC29T1qBERc49aCgvwXZ6obe2jaLy
2jvvwnPt2aWPG/e61H12bs02Y/5t0wWi4ACtOdebLsqyXyr6FnapYoNgMt+CgMiSIlXfM3UvPdae
3mEx2vsFsC98OHJ1soId486YozJ+ESPmomX1psv0xd7TjqPS7l0/vUbI76Tr1mHOTLKRcxuOKPkQ
bQiGpAdGPZESfnWRbP4w5HsrTv1zaM4aoYbYl1cZXvUAxTIO7rMdHJGZMZrzQ4sZrS7bCJ28MmQH
E40+YkyYWigx3KbHbXSwotZhdDSQ3xM91t1+0bH9zza0UUVsuIbOFp/uHulhv2hWzJk5z3Z/Z04v
zfHtNTRtf1Wj1DHRGzSPzVNcz9vn4ISmn+09kLY7xudz0rqnj+PkTimzjW4U5Eas6Z694t4crA7e
5RCcd4sSaP1wyD5XT9+Gq+zcDuw7U5vdZ8ctd97z7G5v3rvySlSNQVDqfNWYt98BoW1FqDeqwavV
a97dtt7foMCOPD4a4sDo1uBQjp8fFNCiF6cSS2STG7zh7s6/N5TjV0nLDreMjdLe2vX1EnLa8+wZ
PtroV9WyA7qW1/zRQr/o4V31oI1u7MMzkRQ5MVGMAGNTdNGi953B3c4m2aAjeqeEqtBjZGwvoiGC
VJbuYGOgI33Ovf5BGEah4985/Z1NGiZu/3qjSDao5Zq5XlPIcoNxO0wbHTg2zPnvfOblEDjm/Kba
aOtByNqQQHttGVshzb7v/Jxkp7wt7Scz2q6VMyi1Z2BXlMgXuuWX29/62bXDE6JH74bHtA7NU5sq
B0l/GPMzBnwaza3ze7bjSweNRy2oLXY5qg3qbv8hyfjCSZEGHhcTOkyqLWpNdYgqJBsO4rIDrdg2
Q7wFtHjjvD7ujQngu7IheTGQFxlj0Shd7NQbNLx43fzKUPaSwHzNSBBIqhnq1kyPNhP1kkv72o0+
3u3k3pHWR3hL8z4NPBVSwgRSbJ8f6+w1T9G7V+vBtu3rPtolSHdoiNrRM8EfgKEv2Ph2d1+7u3LY
imySqP0dPXLnp3z1/pF0ZtupYlsYfiLGkB5u6cG+N944YhIBUekE0aevb+0aVefUrlRiFBZrzfnP
v+lSEcqXdRPQ8+/HiqnW5kkSjVv1Hqftozs29qQ1YNGn710l7HUNatV3eXiqwaCOxQF9xwCH0oM8
kWessLtd2QexhZk93bpA6WRNPi+fw/B6vFaBOMxHngbbwyjjNSfRidOKc8oW1KUn+ee4H+u4GgU6
Xpuk8r4i9jwp+2uq73e7f3LOc5ILmv8sV1YjeaWN5dsslVdQ/CVxGE6t0zJPF/hp1bfjW/p+GkFB
P3e4FbGe/nzY33EEePktF3twWjbf/5W/bA2VKDSeUxmRpGBK30dsHQX7hthss6TFoX6Os1q1BNnx
Sj4177f0WpBQqHgWzBioNj0vCTrEHjrtl3rqtk/3hbJ2nSsuFlUd6g5ycaZE0BZuLQQygJqQJVQE
gtgl+faNjiaL6gUFxPPj1F/DUWRjqYPTLJEZf/50bsoS3teUwuo6xNae001m/2K2KzvtnLv1nPIJ
/4kg+L3GuJ+O2FPFP+kfxBELALjSec27p3glV+tfaNawvQF5KZye3g3ZLcARZSSJWQE4KFNqEPU6
oN5DBhWiRQ94F/94ZtRnuEJN2W/5mw+DSEw7ZwmF3HXJCUZTw+weJIqp4UZ2TweKRl5MxhoYGSu/
+O7p7mvdcYJSSQbUc+SNGOMP9SCpInhz1bQc8KbvYhXWcy4t7PsSPSH9BUcrv1DZP0LaqSiDhCBc
cBTPwpTlg6T0CTnWiGSWOGc+d4ZXECO4UuEU4HyHTUHieyXuGQlkR41UAe4YhZSxF0Vq5mcJNcJ9
ToHwCDN82zjNEIuHFrk6Hxi0W5QzYlqqXnrcZHkoTR4+iySySQ6/3M2EYFqFGC2uMb+jW/Oh0Omx
eOAyI0EYpjq43tgUi2HE0WcCH7a+FmqhoFDolNu4Jvp1nP5abJiYW1ws8ZhncCAYYg/Tf2qqMhCr
KBgosG9CWqztCzzyWVen1lXO5JOe3+fX/rSi50dw+lVODBDQ0/yGT4igv5QLSnwcH8S16eacFSUr
eSpveVMjS3yRToJ3SrVEhAJFjShYiWaAlEo6nksvMeRYGgvrlPxHwiakc4YjhRA0OgvLkzFsB6Zz
llghIcvsHjyAt4bjMxQby/L672E/QmxAMsCZqrHknmEFeFTPU9B5orc2b69YjLwnNiSxFejcXt6T
wk280nY0+MHw7nKP4owa+U6bi/uQZ4YIyrBL9LU7eXsnhq2e7N8i0RWxWFPQScADNkSUxIqri8V/
BbydGjyyo+AfLdHWHMMSnDk2Bt71vBlcs6PxpsMJSyJwlYQRK4aTj5m5TBcVc70ByVytufnXa/Pe
6K4M5qcF7aL8ghOAh9vDvyM//TgVdrHiehPoIP70maK2ONKCeSzSz1H1WbnytJ4rEb+Z3YJq518P
DQpjrUzgLhad0F5KYT1BDrhpe9A0N9dc/dKDHCreadwsWWWKw53k6jNp5BOhHMWSSf42cGzP2axy
hqSLAedv221/bxFdmeLwt8y0R/VrwgaJJ6fhdXmGhhkBGfq3vbsRSOI8OSFjCZ0K79aGWFQRp8ct
XbLZUUm+96cZWQ25Q5eQ/tYn507k0k6tXf4ufvGGJ5mRJYKLhFhVrDNuUICtwIergUdAzRt4PaOP
3/Fe/T4U386zM+HoGGEdt+GfUEVmVsA1ylJk2FxGnrMR3BjxCSYskdSF1sv7VCZWwFtUJvJ3s7J3
OFcZwTs2snDksZTcd8yy/TjXaITmhe8Tl8LtZ3zbS7z9W/Ra91MdziNvrfgSl47pWdSK1+15VR6W
FKAr4kkvxVYDj6ThCeRrvPiHpcl3quI9ia++NxUiucxm98wiPP0+Drv6dWxFZI+84htfUk409qOJ
uPIanbMHAAyFVywhhWQJVyNWFgEjJCcbV9dEwmptoU16+CtYPvEY9jNesFmxyjOxzO947k3uX/aD
Bfjv2nKpjIA7r+7k7952+fn3yUFwz3Or3N1XK9wyxJX8YU/nvKeLGgEmPf+qpIuVufEr/TWU11gk
k2cD2mt5bR+W9+BahlfL00kqb5cKz2O2fOPmbFOquv0tuj+jEYaIG5tdm1h1Cj5SIVAcAnncXS3D
4dm58dnTgDVVxKU0t7qwMRz7c1Qaj9cdcTR1icIQDQpPPKrmn1uiBMOO8PrCju+Lyhle38YtkMGC
RLhKV0zS91hnwXUKezgUMbtg38cJNV02r++h+r2nzLj675ZLzIeRqW5qHHCZVvRFpLWH/vKV3l0c
c681jeqm6MKORCwSSLDIgNXUuS0RNWE4u9W7DO6XXnPa3X3VZlb4gmTpPKDOxCUxNzfkvP676t1R
ceeN7Pg8arFXrvBHkd8bjafQuP4oo5miiVPCBvDGDBvbhePN53AXY8hRQ2Pvj8pISpN7sQH0+y2x
WpGcVIuFd5E2QzchGCgffn4jJqoGGvd1GkA+4Gg4eb+V5qEGUdCLlW/O8s1opSlxoUTDMAO4FJC1
jOO9nDxlLy+wU5MwoureUX67qLCPWkLERyFY0BP/5fluh33S82egZb0vetgltmsrs57A+Dy8XilR
y+KSt7O89E7PP7KaeFtfAAjFxzO/lh9JCKH4M+8KPucj0gH2C1Nw7clU2db7hrdCaI7LxsaQ/FEG
vzBoMQ5x69Ztykka6Cm4NP5idyaogFAaDyySX3gDf0IkCbRbTphHAF0j1YDOkq+pLdmn980W55EX
kjPqGDjiEY2rgFw6j34ZbdOlyRKSai8m1u7TXyaUDfUZmla05LjHe8xRMGKsw4fm2dbOZpJcjlPe
IhSDJUA+6CeUuy/YkKgz73tmMza0SpwkmRs5fTsHIk0rH54RwxT2kYXQg+0fMFVc1cCtxsmw+0H6
UfFm3A73lpw/MoS9vNxhPoIJoedhyiZdjhkz4PEwEuSk39I/KOEoEepi4kTBrDO8mt2h/RLyzBQ6
C44Xgn43yN44M5hZo0Gub9wgeW4dGaY0tGlx619VtzA91NrvhVlNscG/PG6Asnf01571nuup39wC
E94S3sOQpp5NDCCVhpIUqFB7aNM4GZzM3l4zEOrccNoaCdzDq1RnbiUl+7J7wqwdpfj350UKBdIL
7Iad1rEKFHVy9GFQhR01EOxwZndNytAESq683L96Naw7d0O6HAVR4d7mPMrdW2BuLeU656F/qiYy
ru5RtW63K9C2/EiVB+q+JOkEB2M3M6dSE1aqP5oWVUjJ8K1h9+alqPQ6YZqucpYFukZzehqRSHUn
8qwXmkMbnr/fg/3eFrqwbyKSjyivo3XB1UHxjqekiM41zvGwJYkjR+h1NjSca70rXrN8KukMKf9p
B6DFjs5Hcc7lyL3+zG1Urr2At78zpkc599kJFLcX7kjTCp8plJEY/JCW9kPS1L94nd4mvoG8Mt7h
nLgZo4MsXVAsO3egNSfFoiiLCiAI5HtBvd0063rabXGx5xsLXzZw1t28UrdbZe4dD/7vO1mBeBM6
7ykjNx4eN2OCc0K8BiuPVqwjlmQ3otk9QN57VXhme6+HPy3kiJifzMeEZzPXJ7W7EVA5r51T0gcx
FyLYvNGqD3u6AqRp+1oEZTWcIVSpXpZO8VVvWx87fEEjq2/BwLJhOHV7/BK1Vi5xq00Qzu/RSMlB
QQgICDO4M+sd1INxUxfddbgMdyNp97/3MiHwlAceolrzB0NiXSM34PTe3lb5b/qFPWzZU/7ALnPX
PGeMP7yGjYAKjkbEktzrbQxAaeDX4fcczhiPuBy9QoyN8okahLGUGO0JK6H7mumtuUCk9Af+04Q0
CFvkEYR2DX6u/ek6VvqB9Q7w9ReNDH7jl3us/Lx/9pwBOm2288/CF1rptzXf2ybMV3MLivZzxfdm
gecvVc7uMba/WdFegxRLpkT0dNwiJs3ua5+7PzZLHM/k/JXgbM94I1/kjGmqsHkuqitUqOeJnRut
/+queW9kY0CUJ3xwfZO7QbkF4HCHj4jW0K97vwjVOiymXKCtvB/AH9J3aK8srrNb/+Wdt+E+8jMr
vQ8yiy/mCT3X6w/v53OK/5fPF9OXf6OMpxXEkkhakWkxRNLpn6r6Bv8iPGGI7x+PwD/GpUGTbYIE
wx7EKlc8RCZmaLvOl23BzZBSv0pxvCaO8Tq5grLIBBA9fFAm7Jz9ogynHyk5ErBkOiKKsA9ySCKH
8hudp9k751P4UhMNtZccHvtiS5xcDDIycp+eTcshEm8EYRQFNG50eFDnziNIG2d+LFa1k7nBJl3O
43tEVtSNfaD8Pjwmn0DofJXdcc7uVXvnFiqW896dnhP0Nprf8GZf5A3B+9kdUsvFhIuPQGgCVZ+I
ubTByN3b17GfsHe8fR0e8N09YmsLfZCnLaGejylpvSNP+QgzlVb82Nxk2PiGTpTPmCOSVed2/udg
GOPTktBNchKJHhAZjEpoclxm4tMehuCtIxTQf0jNEOQiwVcbufXuwX5l7I5cRoUQRkA1uEBYaQ1z
4uD/5TZSH+Lo4qTkD77cMdah4XogeRp/YmhsaBc5XM7CXMDbGccXlYJvr8enbwhz8GHYE8Rc9Plz
UH/uOwPBaYdKqW+w6Cyd+rsk6vPxC2Eft87BE2kU5aqnewgMkFT+nUUgFMbpG+vy+ngmYuiQr47t
SrgJIGgiTZPt9c6teQv/tyPhs/y1YX8EUeTmM1sL2kQwjtX5P9qFIGysf5c7yPrcnLUwBBwE64Zo
YAbXwMWwGiF16Qs1VmY7Kape690Le1CGvajYU0cwRtUNQHnOK0UKTwsNlS9YQy8sZQ7Vj+lcN51/
GOuekAPD2toxW+9wvPx4xzGkyGz7Yk4FsQWav8/YH9V6I27GDhbF7+1g4mw7YfDH0e2Mlk8hdCKX
CKYIFo8M92O+66KA10PeygN+AbqENbPzq2hDnisYHQ8XbrEKLiKQcqgoFWbI9BwgNVII6oeh0Bc+
Gt/Cp8o4v9YCnmA66zGdpRMJjW3jaRVkpFEyDdTJXFhBaP75aMkcbTxS7+knPuPYVFBAuOLpwsWd
mXdHDbmDzo8QJV3dNoqb267CZybLSheWD2+OX7/g25vM605rPfPUNGzIuPAlGwSUk0vL6AhiyThn
myeWA48T0l63xiAMMEGdkgNlfKugXd5Rz53RpZrsGm808jubte+MTAcEl8mKxcS8cRMGngmNqgeh
1vBIlmPDst0c3/DJ/j2Bn9sv3R71yhFK09mY/ZLH9ya20HDLm/epOMA9VAyainSd6tPMQxXpEdSP
RbEvo1HI+Tq1MTkXj5DpDD/e6NgHRzMwa18u5gNeT8fzcyErDsFRELpOy4EPe3c5vl8sw+0mRwqI
CPXlfs4jZrtAUyQRgkTPP072cDb34/tPjiT6UwausqvwLX92C+4cFn8S43Ss1x7Bpl8/vj6K04KY
cKRn7impYj1oQxyx7lsaw6gWPvrl9DYfxsrXM9EwZbcWkq9iDujKUbbGheG2IO8TTJ6Ol4fynCZ1
UiZMtB1gd7Q6vHIaFdEjxylTD66b66/G5lSQ14pLypKsQHZnDm5yrs4avhLnN5Wq81iboLGJNENC
8BgbCB9rt4lbp19UbGGtcw8tIRzws4DbHch73n2ghYPHhpnwlAtTlqvXn8tw2GP164s3duONX4P+
bCw4TqJ2S6yd2KT8j0eyxsJIhP4w/VY7tyfa+nbQQhJGL6fQnkv8hbF4wr4VwbYi2f0FnzKisbn+
lWfJM/b5PGOPgn14Be0bAVNQP5bupZrqPFugR651zj0T/raoyf8RDbP4BeuF7DxOm25mJQ/vunnG
9vk6N15kGaVhHlqxBaA0rbe86bUcta7sjb7ZU4+tw/1hGydPMm4mim9xsQtfER/E6ffaojkTuug/
xvkEj/vaU6DuEU/rP9nmFyOYlAV1LSSHib6E8RlX44zwjNMin8qpk3nNWPKZTvK0Sv4KXeeJatle
mTNyq/bictvnzf3vGgxjNeoXT8Jmh4P08+Ryi2uvkrT0+G2+IEVYDitn+ok6Uv3c2pU4EQw39/uo
iT6h7d/D3PKZ7dxOnoUQffqMHudqb1IQ0jnRyKyYIvpNdA+z9TPSfdM9eT2jLmC5aRM9xiTbLLhK
255liMAg1KctwqWP8zOKByxIUN46eY4Dv8uYe2k51DbU4kVQQRY+37xrIGI+Ppu5ccEIBIAghkpr
pqDcrOFdeh4Wgo08zQhornfpaqoH0snJKzeop+oYa12FOpQCIvOe4uAdv/+5/WBbycl/bTwKCy0h
onYIJNmrLz0J41eaV9RsCYcH66dESEmVtyh9hikRCmJhnrSkmepgQu6vU8HIO4Hpkhzsit0d4wah
GEJzlXF0iDFjlMxcGnyniH12Z8TDY7b0fy8GE/HiJnDHsESFfkaePOrKhm082cLRoi1dQvlejvkG
DoklSxFLPWSNadDCSWJ4jYDf+abyihFHJFAH/4nmvCzJPfSbF/EO8NGB64oEfYyYwkQ8ej4eEZb2
npK5hOYqdz+f3TA/I1r9NEu9L6F4EOz5rxnzYmAJObGQynKD9r2fzdREgRACGCsQC8v5skPhvR3x
2ocDl1DskS/3cDjyHAq7XNOhBqAFxUEVaQ2aDcxsxjgB78Z8EcomTETeIZXy+hluwYhCSmvhPk4r
PoLVhwT1nxfMdDpejpeJ4K0VwQgJJrPi4a/hWsJb5TuTNsb4EKotRx9HeU8qImAPpy38K5eDktfR
hX5I0KqB+0JlOqKRFiJMbuEo7AMDIWhikBw6zPH0nitT+u7ZbrwbgjEONvjXNBigjEKD0cQWWhXr
rUuGhQe/6JdSAYVN7T8DdS2Iv7va3yloyTC1T7nHUmRHn/mOQpW/xDmKd4zs2azH8ZQLR3IsYj2h
NwJ4mAs1TerJX0CgvryQAmkirPEZ7EGqhODY8j9B+BIkTw58Fc2i+w1ZoGKt4FbBaF8sthufuoAU
hufQ8lIx2hZ5qY8QklAoCjdWFLZt4N3u5fKLcyqCAMunNuUXgRvAlxK/sAnktY6Ku/TfyxGjQ3jp
OKrGd+bOpHwT5Eg8qv+GdpS2Acca20PxzeTkNca7selFvPqIdKhhjHaclv/9idLlW3Xv29dzlb+2
8muNZ5My7g+q8A26ur/YlksRofMxggJ3x+OjfuEzBWet9H/lBRwx2OrPoEvqhit9oEqCE2osM3ZF
zhDcbuP797+SDwgEROG7mYDUrUdJ76mHCqdbDYuVyvssdhA02PEfXOb1GhmPTqYJk4lQBbZm/cC3
XeIeLS+EUBGTMvQSsGyxbCD6A1qqYBFfQ9S6hHFSjPFsXbHpuESs6BOrnq0o8unjvAG3vxnXnGv9
u/wVBGCbdc4qh4PlXai2ovVsJlwyeHSH0CAtGL4g3/PmeYOZxS6INltExjB3E3psyP1iWVBTwvve
GoDrFkkQb6/3LV7keal2cnJn/5++g2yGP6y716fGmpwYpwvUEGdMzCLvkzZg+s8eC69oMdl33n2i
zRlTYQCprA3ueQC350dkQGUzDRKlHtL9MWxr+EWgVT2zGtDz/KskC5bpCKFVZFCnm9NcZEoxF5aW
5Ua+NN/a4TQvJ9m3fg8JJ8vSjMv7PQMWJ1Gq+LqOR9438iNr/2FEUQT4KsDEPJX4P0qLVDj64P/x
d/17R3bcRenagDP29ULB8oqwoMGBDYcYtKpnGGUz6Ic8m4JgXyIKdMXwwQrU3Xfj8uwD0Ysn4r6O
iHYoXcVybkmDPaAnA6H7GkUAk8zSy8C6NIwXGLsUICa/YlZCJUCaAxPWfnWNhtn91/er7zoNv5hJ
5L+Az69Y3b3EnEuGRBkxcTI+guxCj8DTadT7ZzkZrp7OHf4SFrE28heTAOsw1wN7LmpHeiAYhXAZ
bl+wD6d250p0M83PoE6uCzM4AcavRxRkaKDnuaNOjA9IsfugmtecFgomM5XGq8h7gjwYpZElTq9H
rP4gpS3BfsPmx2RCcSPZIYuRYiNLeMC6dPMzRTP1DypKLH6UMJ2J3VBfaKsa47iFWgGqCZVDR7Dk
Jts+Ub5gn/d7g7RJl/EAboWILNS0o6WxPW3TLCgu1lY7fhYSZjjQF6BXQeQMiHf5rNkA9/W+G2db
mSZyUYO+8ADIuC/f+Nb1/15o7DkAgVimMG6GtEpHwlQeBRFmVdLE9giOuC2VsW5NuLwMnSF1ViLu
Fpvk9xkSjxrdrSUUITxDmMPCVv+1F7oc3DDNwgRjg4If5Bg0B6zkTZIvedfeEl5rMOsyz91ysxC9
gBuco19SAZrE71B3CKtXBFseNA5MKvDkYzh8ljj6jIW0eDP6PYrhrHRh+oJSYSsyipvB7dajHjU4
yvMl80DjMT3h4o01+zNmIvi4hdV1OmKy1ydt84UAUv6DLCU4YPgEg3X6xIowvZxk0WMUGQefoerW
Bb9/LLdJu5gx+8rhVcLNzFbGD3TQwgoJLyxRdyI6xmLwvtGC5DRmnn6dva4bonHvz5miJxK64Hs8
+nw9YQEptGpXvwBp41jqiE5kMvom2fYN911PRlrY8F8/XlVAAArQGVnKt6HGGjLlB9wnYPj4o3k3
ViVtMHSPUz222j9zxG1AGvKensBg3o9Fy0ZWxzalU7/trbOFd/CnC4tVv1GDRywW6MMvvqtJA0Ag
O1dcGdXwSYQTKRc8MuzUNCUsEuLhrWWWJbd3eMIWAbNQCOcN0aU/tGqnZpJn7itpgartfZcRfK24
H1Knfj6/5itprt7NnGAnDj39A49OZ4z2qLattbmR1dYvJXk9woPidPiUU7OOKvKNgboZQJF2Cz03
l/wX6vd5h/v3Wm+STxc9C0DZDLt9WvP3G8CSluOZeQqnHBh1IBGtc7ImzfuPRg/ECBdueiVpPjx9
CzoZlSfvcE7rggs3XsSWnOCHsPsELP0eLs3sJE16G43hk0YbqAiK+EgjGH6hTTmEs9nwxZM5vk5f
ytbso+wVKeS30mzN+Wz32ocqqzPz6KWogA97uQHp6F1CjurzFY5uURWcZca9H4wROhdy1JM5VAZ8
D9U3LM+Fkaimr5HD4r/qkMfupERL5g7wmwinM/pjoYX9FfyjCrXrEl2EscI6MoJpmHvE7FVbtMvD
FOZDqO+S3kBMG+Lc+/Hu3UyVWQnH2gqoAe4lNmTRE5P3Cv8N+i8e0Xpet1PFjvuVsYfdTUX3+Rs9
Gc73f+C0kE2fnce0Jof4iQIDcXXEJGTz/CGSB+t1vYlTelRIGroPvgbIoJQzgqxrOcGKvIQ4xpfK
T3RTMXIfa5SrdTthXKUcTQXZNYnWIGUWwXBWTMqU3dVgC7p9ggrqmvNe880haHVuuoOJRkYeDIRU
PeTx6tPk3zjpBALwmpavwBqtGnpXfZbrccNgDmNwY0adyNsEmJcbz7pUvzln6O/7+z2ad4JX70pn
2SG6FJodKOOcPJySDpAFD1/gD5/7PniCPw7P8esNZA4koDbruKBjiJp5v34jPHfKD1XkQ5sMOg0p
4wCoXHRu6BWLRJ8/T4mFoBP05ZJaHrG4+S0awZF5B9idAEKKmc8gnN6Nj/Pbs8f3y6JbvIfJXWek
x+Zv/j4kh7W/UwvmOjWGDRhDGD+tDNqVPicVE9D7znRetJ3w9TqnJBXDmuZdIPYQmPcneM9iQ/7n
egCL53FMB4OAAxIIMfTQiEZcXrdgLAz/0r28ziYme5fsDQfluXqLUTEgbQhFHniTD6IQwmQ7XQM8
aYT1d9Br7o1DXw1irl6rjmv4L5L7kVzGKRkM2PMmls6fzfmWe8dB8YqeSTXDyRer2MWOIi+SRxMp
S87l+/Vw1wJFZbSNW8HdM2Xv1uNYWtN1UBmgjoms8WNnDLjFJRIV7zMZyFzdDtbsRjh6g9OcmxJh
Xfok9xETJ/kdDPm1VgQm5mOMvViDwF0S1dwVFGBhnbdwuPUquH92QxbbxW/X+Q82l4vT/dDsaqq3
p0brnrVH8HRazgdYQpymrOPPnD9cX546vZlOjXpOguIXSv7gEAC8SZOREhRD/Kkiw3A3/AsCmA3t
d+oU26sQWrjQDxXV/9zHpulyQZKemhJcv+VSEyNU7VAY4FDHQHqK9kVvEaHL2vRZ+W/NM58zU6Cd
qvOQffXjaGu+tX6NG0xY8S0H2P0EeTpG0888XQPVrpaT5ycqJ8rPTH15vUSqBjN7yKY9x9R7LVy9
XbXaXl9+qkW25vEHgSh37x+wvE7iJN2nSFxIIhG0fica8qQ74WRdrdrP/voMbjRpu9stlkID1BL5
LdfmrlLIgiqkU7MLyJxn0y9cdWxCtivGGQ9queoEsiGXccPUVHZ7eyOZjgxZ7hHJCERKr6MaQoyQ
ucpcX0702/pRXpjtf+y1PJqy/Lp3cNthePxDyiCjHlJHjPgGfwc7RXxRNHiycXua1nijGOO6nkqn
hYKIy6o22mustP7TJ4BxVlMBuovXwS4SOXN1EB9bACAKaawF0nUkiWYiVdAyCajuW7eeZpA/4Y4/
aKlcWLs5FolxceK0VcP3UasdMaywTUI2nJuR2DzS9jDhzsdsHWaFFDeu/+L7sidotdHc5uueyHyn
t+l/Y3VcToF2dNu5qXF2vmF3UpwYe2CQsVeJP7R23dV7ad7rOja5b1e/fQnERllPKH2+099KtATs
Bc3NrwCFQUsJsM3xnHdbCnDL5WSdngIl/qAIeUQjOdAZOXMPQqvwN2XtPMFu922JUWuHNGI7LBcG
Q1B5ydjrgz19g0Tgoh7lSoRJdiDb9YauwlxKmghDNpsAR5PUjPj/gcYD1kgrzTvNxb0tBRoVpHU0
EO/rlzFapYQsZkDC1P1BkkLiyQiSeHkoNkRmu5FzYE3hZHwM79ptbdtNoYuqc7V1wg9iw93zMvTf
rDE8InCSbydyvpevSY9BDlXH9QCftxPFc/ReGBTeixSiXPqVtZz1+ULSwioP2NaLP6QQPU/knwFO
qK4HouReLhnaDQKR0gMX04/K9erWpyndnCqWU9j+lD9Nyk9lIMfgbtdZS9dHYAKQRfw4wztDog9l
iWk3ubH1sTpXt6l8Gj+soCV2d7MfMC4EL5zBstGquVFM8sWJGXyf+3kXVvZsoE9wCzyIWWMIr+fm
tAHWlz1t06L4SyFXjuCwgH4ZEuN3poJaYis0ZZA01EgvE6WPubWneBhvRBY3iPYj7mnntGl9AhNs
gHI0r6VpIxJEYrw4K/TFC30Ev1UliFLZKDCz7eRZ/dTUQC/lQmioFYIJcnG5Ldqvvsqnq3pawe+F
ypak/nVdUvGbwNkn6HD47aK36McTgh+0n5EV69z8BbRmGQzvs0DS3wbvNsr78FONu1N4qufq7rOr
8E6E92xBjnWp/LoeBg3kIsK38y6R3r7YGSd3gGqqvdYfzYs2weySx9c68ICYzcK4B9IdQRbbocse
xDYIl6f7UCM62eq2YhBhRFLG8OX593o6Xh29zYCwmxNIYRfYVKTqYty5Q+OTWQy/g+OSkptIl7vC
1Bh+G0wmfwgTiJ4QXJFJoiIv920yfh44lQ678br5O60EiZRWksfOhRCyOL6wtH35h/4w1eFf4A3R
mzHVEjcYphkm3RDjOdLk5Ylw6DYCBHwXccZhuqno2R3z0NOmrzabx5pdSFsYhLOi4Hq5MS/Wcr56
b3NWQ7B907AjbvOmz8lNQXIZMLO6PyfWzbMh27q9RGQru7a0KNYQfC+UqQzTosuWqfsIC5zPF2WV
KYyxgNAn0JwYSh4OFFte/zUsEMJmEt2ovPg8JqeRe5Nggs0sHHwlz1J8hC9CnotwutBDSg3LFHVM
dZBqj3qwOk0b2pzYrpZMjKl2M2kqt772wUVuQvPRB8WMWBqwuhsFReJVIP4oM/UNNvfr5581fk+4
mfRbtxlFw+sWvJqYraYu5xYjGhihSlAH7u1PaufL2x/Zzy7JH8Bnw5emhk1gR+llZLo02KCOGDY3
vr3NpUAx8BgBTXXhodMSjd9xY3lG5mWR2+zwySEwcpWTHjxhQ2f+lE84Sio4e+vHDlumOj6pfnuY
IAa8v4MG4RHdSQUBGgdWl8uM1y4ZV2ONgSKUi98Hsh8RaI2F8yDyotCBVhNhVh295sgzwZ0l9ATR
WI1JOsBLg8bSqJK7MUVjh8/M4KJ+YE7JsesrkLWFcn1bgUAVc4R5jwKWNOxuIrm39KfauXz/FXjh
w3vyrkN0zeJ+i/nuqAKGbK1jjUTmEz6rlZlFzRHjUUPfmtfLVT1kiJq/PmhCrDu1HOlBAfxIDNsx
Q0SLqEI8suemPePkHVmhZcb5MB7Z3xowATvDKLleuFSCuTe57shw9e9f/mne7EWWce+GPm6Gpeca
51vkS8tJ0aFc0A4WH0iBgOztrfmLfM9Lipmr6jph+XJqxg2oyB940eExkn1EqnpCtz35YCKG7UW+
8NWdNuKUiKBLvOb8Bqc87KE14G+AxpFZIiQjnO6n5yBmvwoIh5uCJKK/e43VBy5My7vk9mkMwzir
Aq0d53NCrFhZJj+7VCLiSvDlonicuN+gjPyI7bV7do73+//QJ5LwWO2eC12/YFYAXgOXbx2tMR+c
KTh0RChWkLERs7JtsDJE2RpitcnLg7mvYV2jGXCfSCYh2ZioTv9MI/gYgf1hz4+rRzJi4AKbKAPq
+8CBuu3105qLo5m4SxNXX8N2dY2VHPOs0YwxFliN9vDPl+zRYJpJddzyDe/J1WYfFWBqhb3O+3w/
51kwmskIC55YtfCIi6bkYCQQBq3dp/LOw3pebe5YlrN//iCAX2NKurQ3vOkP5o8vZ3yYBs2vfWDo
yk8q4RiBsuGP77vpWFmx5BmscN0gYsN63afBGCfkiTdlAItdPAc3eVswlxJ+bVLu8STwoHE891Co
4XoAnTjpXqFXm3qfNVNohSeYHsGZ3TPmbzhsfbsMfqxpRu8DdP/ySJxLYQ9J8BWRjyHBmTx+5LWF
iBOgsQUVGcM4vOpY3QI0jZbaVDiXa1emY6aP1lJyGDqiuKS/mZITgSnuy32+ou6MsLkIn4x9pYI8
oXPD5rNFQ3mBXMjPkmTZums20eR0xpnYctZkzGOQvYgqoqXt+OKmJlZ/tz/sTMZgFrpb488/LkY8
gzSWL3IlnigtsV3AD3DOGAgAh5eNl5Fyzgh1RVCKODZb0oBfiKE++QPb67jOAmXFGf31W2J/R4QE
o34wIVDEF8QRPJLOYs4VMdXBIQyTO8rhwkWjyIfj1mNB84WvauKy3f9m2FDhZQHsHmZHC9m/U6kB
2hKz8O+Q39AwpusLjKQVHklrIJJ1XuMXhk/72GQRrbBSCX/NL5wxGcpAm192/gCELviS6/Wlg5WB
o6pwjRbxo4+ct/O2g8a9JMh48MvQI5NgNm/7RZnA6v7nr/GLRmx1Y+WQwSFOaJSi9KRD/89lFeOp
KsxB7Vw7BrGP8P44UbWE1uo6BVFiZHTmXa4Bq1Euz06w12GGxjhjQwT5JwEF5hgwQ0PGgPJ0Xng8
mjFER2kn7gEmmqDdl+uyswNM436zbc2cb82C5/dcrNVSeAWMhMc7TuDiBlLK8hKELzIUwfsiZRgo
7If/I+nMlhVFoij6RUagiMArMzjPwwuhVwVEGWQQ/fpeWR3VXVVdXfeqQGaes88eALHv/CJ84fEN
hUdFYS2MEYolYzRIcIhhAkhn5L5YJvJPoWr5kAKAWauYEAKL6r4Yfqk4wuP7QhTkvyOjp2IhA4eV
v8NUa6yPmGgqCPOB4dPvBMvjXuao1kvb6HxdfBOWj1wi3efCn9B8pm6kLweXfK6L9NsYbP6e0wHY
YArDNzak1xGfgDeDKnJ4QQ8yuqCYmjKIem4ZdDLkepvKZjSYY37yaKZgThqqNKNryaZZqkOLzHTq
ADTkmBTzcP9Lr1s/tssKGBkqBw5+sYMqD8hKM1NpS8vL3q29EfMZ6j9+L0N93CGFBAWNPPeCH2L8
z5OfWN896t96i0BsyMg2jSassZfGY8uQELDHWva74PchOIWhF+Iu+n7Lqx/WlRoUs08Jf5e3sU0V
VqSyUXdbrkiAqASaDgwrYGYmmuRpr/lK2Dc8qC3ZMsDdPF89eNrcYoUKkBVkRMq2/z6HmiHBfA8U
3fzwfg2cLKP5lWceY7V/n+ZOY8x7mC/lY4zZgqAuAZCvaZU6PtVa/WCw6fwQJDKsVbwRHdk8YDj8
Ae73hKnf0EPl0NhSyIqolzrU8jXTD5R0NG44UtJDCUYUFuoYYIjE7A8iPAXVAXT7yCE7G+0GEy5x
/US6Ndd/tRY7H88r4lPrKeT5g55ZnMi1FHwp4uvgYH8vd5GUR3G8FaIP3AXhahYNCRxASUgdHsGg
tBE1gboBWTCmw3sZ6jVZUPDM8oA5aALr+80yS6eVuqmofEc2jjPLXaZgNGfLGxxNVI7VvIbq8eG6
eY3i3qvxVfapS+MFvmerL5j+QxB9HtOn+DuBgBgCsZsJX1DFovoUG7y9k07ImGSmEldOeDErFkN9
OeOvMei3NZglicNGG9tCnc3m+h1/sBJJMLLjQd/u8hDCwK7M8Y8h0Gpp4T3tBWzo3nZm0l4cEfvY
HgNb7xqCbUIaF6/bADD3JuBzvz6ER57jLJvk9UKz8xATNFnCEo91p7T+Z8/SZyMRImMGH/gAKvTp
vNmloiwiayA2qnd0VRZ94N2hq/jlGARffAJyYus+1AAgTbw5Q84lt9SPsp+M/u0wmIUyMQF8WWOS
ADuMEQXXB0E7N4husIZ34Q88MuWkwpdRzmm/sXxWwEyg0NK0SBygeK0J9fMS39t/FDGgAb7MfZ4z
gm1myfGMoVMI6cZkE18qSGRzrikpCAthNzn1SFkkkD59w/VEVJrxDUlL+lGDURzu7QXQFGaafdNE
0HdXemyePJOshT40fJEW8HYF6lhd7swqqJO4QBlP6pN/lz2LxgRfXsSVprCqMSweDcgcuFUyGCw5
f1FjsuSKgY/eLvTl8/N31lHAflaIgrJ28iAp0tzW5popobl8bsWeVc+WKfuEp+3R+AOtQeDQYy9p
jG1fdmOFGbEKTZC5h9CCMqHH0Z9Q8+/qjYmzLZ3G+ThulzXRGVq5lvpbJod4uu8bY/fGltZU0AtM
/3ECP7jqDrB3JmQqXAjbKU2BdddfiNGZVYQc1gDt9Jc0Hy0WvBUXIWJHYD4acSrnil+c8vTI9gAE
W5wwHlDQ3Y9mcV8yI6YecPw167VA1Dhl8Ap8QNgTBwchpNW66hvDFu2QUyJUA6aCHv3aD5HjTJib
9r4MXotgNM5OZQm2r435Xi0FRzLnmMEJ5Evg7jS5qH7mmpUkBJsVcCja3Am7iu7SiuMeRCIg8kPM
Cp9bbaUc+Sip5rDbDWZkR3ENQKwhUEh+OntuUMjDC2Bjj6wWn/srWcmz2tdcYQqVBskZG5iltiTp
NoZz+LIhuZD6l+9e52T1WlWz9lqO4Jd+E0Tp7I9262fQNBIkJgaIDdOXkqE6XriHsjKK2n7UWA3g
b0CyM30zXH8w/U9pRhj4QHHDAPmgDu20ZyeofmQze/uPcAprk4feqC/KLL6MNtpEggLTOClHyxmw
RVs3qK+hhAW/gP8zFI3eTuUShGOaFhjUaO6yHWad48el/wbGUZC9k/dhPS7xXje/Vx0MFsUSkh+Y
J0L+HbmgK9k/HDCeP50CpSjp2JGXn9OzTDMNUYrqxxqtCli6Hr5D8+b+4j2P4MpW6jjH3w9pB+wo
iuyXzeV6omTaVPfhD+tkdT4koUq2innfa8c6kZwQ3iHb82RD8EunzcP+4D3MJ95GqJZvIPKcbevk
5EtDazVc/DVwvXZw1+b73inbyctipy5LayTgL/Tuxg+GUQoDLnH/ch8PCq+hDn+uwGltGjMfyuAc
NpsVnQAuI1vIBfhonVFuwXh9nOClKIB5h4KfIZG2u60IlDYSBCNIJbIjZjxy8KvtbCE7H9oiUojh
F8N/hu0Nb+fK0cJpEZqqlfUdWL1yzQoazKgZp0oLa+if01gJcZmk0glajgWDDUZ/BClbH1hYZAUd
tN2lgsxM1O9dkJ5jH8pTdMEtSpxBFYYxULUoyzl9JWNJmUhN1WPz4bghU8bFp+lpMcoEiPjLJlm5
FPxuENkNMIqp7ebkmwOQnE7hjhbFLIZmtjg51XIDHZ21PPUXquk2TnsnL0PDt4+cxsX3etOR3AI1
crFCy2/Bkh0eWUBXRB5LKAmXDUOnxPhOoeauD5bgr1+mJ3J8BS2NAwnSGUymw3Te+s70X0LRGCDh
KlKRnidaMypkiwL1fiWIepzuBEFISwNYeYxkhbhnsMw4tjf55co5SW0sfqIMEsctfou4aKw5m7Mp
+39vov2MJQ30JzJIiuCApIDYj3kleDX1kXdDp3WlyodeU975CU8sj2QJ8jjM6y7/4nI1PfThnqFs
Ii19fMXfgSqTifKODHsRBM6kmY3CeX7WiAHArFDywEhdQcbgMqcJ0qOhvYnhi0jWRrg4JUtmJ35s
haTbY8RTj3vmlyRZTlSrecz+TRaAKC5sL4rXDT1+PXBBNj/0crhHAt5ipQunsTbz13iXMlUwQMRG
q/I5DemhxxhKs7lH9wMQGGOmanfihraLdAzL3e8MwxfWY6tbeyF6rpyC5tOmgsZh9dAzpY/JxIeL
eWxxB3CeYwBJa8U4gU3laYysv8QlFXrfM3urlR8uInD+alp1xubH99AeyEJG/tu7fa8/iBL2o3Fq
Y6IJ8AONiaWaurliwAzVGKb1VAS5+ApQrngynpvT6WWzsaw3autsGB+kXmmcoENTmRlPBF+MGV2u
rz7XPhbGVjwFQHLAnIi9zJ1z4KJXq1MfyVAIF+sbMOhm0sq413oT8WB8ljv5iqkrzBPKa+qaMXLl
6sJUmpAsWSi+OPPcDSAcNwWwmU8mGavOo+rf59OYeU9X8H47Zia5qT7mXd9kZ2B2Gpq+/2xm/T27
MSRrvpS5Q2Q78+wINxHHQpY4tntY1zhITXxg5dmpb+XBRu7DrwbwswV1FF0Cii0IqNyOit1F/NDF
C5KF9l5kV5LfNJcbH54YsE4dvsOc9WlwF1XjBh+buTR3Usl4T7CnxcI7XZgwMrWFbGrt4okHVNI3
d9IMGiUbEAxodoDFSWPNX2LspRjzG81yzoN7IFarh3WzMb2oY+RpbDw93mEIlmSwWDcOtptATQZT
2Mj+4zHpGU+4HV4dmiuQCl5b9rQRv1S3nzF/efOpehA2wjBovyzcmN9Ip2XpLXHHsiqEoBQZY6ux
T9MwmG9eS3+joonwYHzTlVhPS9pe4g9pJBwfmFoi/OQKoOtrLaHo25RTsPTZA1yiMRBLdi5ekckh
gP0iCsQlGsmreoUV9LhB46FdxNqDZvB+hXnPhJjtgsqJsolqNLvF+KGY2IiZNZu9KfJZ7kRAUVEo
MMoICB392Z8DY6KJ5Jy3tDg0phagenBv9gmMWOwfHFTakTmb1ZVz1oMtjgoOOYD8UcAkK8S1FydT
JBH0bvSSDvWjdwWd04RIlmcTNq0wdVBQkCGrpyujpIxSc21WfcrPh4vEsxAl9fUaZtaViq7s25B6
7z0fWWkBSfdf5ktlyWhhcdVubcGaA7MGeZzhOkqlhiBDWNdSM10BW1hZrAeRxyx9fTmZwBf+Jyh5
4HpiJBdyBCVWnDLnILNelORPrnHljWkCVsC7MMHwmWTqQgAq8hLwxF7nLq8VAFaFCYl910WiWMip
VAjGFM70jCf+/VU3Txx4dU4KKrNgh35RjIbFmjqz2fwjuNKDIyXK4FhS3eLfC8oSKBtMdickjyEz
5nvR9jSQVdfxidIbvXHdbdb5nMmGnc2ESzTv4n4vL+zyH5ID2qneuajy5utiutStPnkNJL0JVbJ3
FzEWX9AdjhC4l/+fo4/bP2ov0IhoQWlReD6KJd/z6YrQrCa3KPVxWeblOvN43OKyLBIeg7dhTio8
gmlPIQyuX3PcbqF31k8Lmud38fnbHx8QM4XhzDH3jT3NEdWuYv4l5p4oAMKN/Zvmv1ymTyuAVO+P
s5fZH5uozaXZFhh20oBzGJDmNRIpk2uSZ15YlWDTyUM8pQHXRUOJ08gPaIBiHSwxYvKHwV2GXhBL
DICjt/DHQkf/z9vk3D+ft2A5+EHihYqKu+bIPN4ZLgxsMACDhpqf0fg083Oz0UC8kDBy0bFTiA76
DtMEjkDwGayymKwZcbEC6mCIAgwj2lryxUftAiojHDcIeLBkG9RQIT0MXgJ06h/eV7MfAW2h+xCZ
cYP9iM8DuQ3gRXlYnOkjfDEofkie6Y8/ACN8fKjXyRpQ6UsuA5ejTM3BuJtJFAwwQ4Bi4iWGFVug
dkIuIgFGtdOGh2gxcBj0MhV8c9sgCRsSE67vXj5+x9oq3zMFgALwnMUzbQ5SHuHc1HjDWX+t+vgR
nSoCUR5LciG4vDnNMqDwx4dOUF2hKmGOzRbOJckXn/lgHB1qs8NC++urQbooVlJr5Bs1eK++ftKa
mG21ZiFjbgbDvbfTIcgdQyfsG3bql4uHii2S7oZ/kpP9zDS2pT8m0FpjPs/1PZyrS2p7Fb0/tQX1
NCfIHE3raN3eCxBYRo1OzEy7ovaAyAZux9aNJz8bObLaevGD28FOohroeWKE1EaGZ0ptFZcRx2Li
/uiaODPZokde+vZaKkLiBkZWVTMLc7/tmHCGWrcK7HOGnDqQmo7ZnnEsv9OYckARifz+hcMx+boq
xxUeCMAlefDsmwp2I4uaud0F1avxdVozvndefVFneW19juhTYPKyolC7sF3EsFx01KqH9icaQEyj
x6+5hkX8vmC91tzfdwdNkXWO+aqwD4L7eVH642hg86SA5X0v0ZwdQsGJAGrvckScXYVRyhC20wTa
B3u9jLMoZMBRoC6UD60fDwaqZqt72FBRqC4lTt8Lcp4JOrBmjF5/LDNXduKJPmFSQe3kxVtgPuA9
2l/5SMvCd8FIgCnNz5GIAIDLLixTulnLQLhecfSE+xAVF7OuNXZRFCCvC0Up7zH7o5Csv7PRw2sz
nJvcbzamsYwBw2EUdXYf9keG7tXsoLrS/PLipdt1blO6b2UxYM6vOT+apHAc1ZDs6x7WF5TI8dcp
BhNl/UaWjDYNEbiXwu8wmFh+OPYwoC6Z2dq0ZUg1mNyWdLF2cXjFDgbBud3yOdBx+BAvGY+kq44W
9oyWlXW8Yg5v9B0oSkC86HaxEHtzM1CAMfyA/4bY4+V9VonX/MxqFy/kQwnFnc733DsovIFNSUWa
6ybUhsp6tGZ5/qpWyyQxtl4YnyaGsKJFrzcJl0xuar/zpZs07bPnSMF73bHdHJ6Jmx2f+DL87P7L
fC+03fdcnqtdmXoy+ofIyiZ97E2ZdbcoMxrmLF8kg/PeWsW/TDdgYf4OKYz1+1s36j8IdSi8ZtVl
ELEr9MbtX28dL9CtjuCCvC0EwfMnk/D7aDn4WNFstHydn6HwFcjPrWxyeV4zHRFRMzSUi8xBu2gx
de0s3lmSWdh8TEIUZ7Pe+iXyKsKTPke7R3Ms9DEMHPkwojN+Tx5XNKrXzHm5FRCqHSWTwcinqKJU
B+pwQy/eKzMIDzA02n1/rHrfGfpgbsxrB9zDWfwxL/AobH1TgYM+ARvtdieckSGz2o2HGdpgVgWD
JcS6hvs7wGpj6I4wmY4u9REV9dAqxiElPegbgjzaLWwdIEIAj7nd28h20UZeQs7y6/Ho+KATcJpZ
OxkEr9mAabatrmvELyvWnzHHcMzNg4rIQDzMQEzrzolpLiY4YyhNyyqJF5XRA4S0moA5G18XiQXU
NAtIwZ2+g4otY+d1YtpbBOWmQ2FoEziImovtN/2HF7KzYawoRryzaoRskkJjnCmLChbEDH0OHfeb
7oBdaJZCfURifWtbDxtuTin4eF8n33WH+kDJk17Y3wNpjz4Tv6cRyGG7pUgr531sidyXD2unppSC
L/Z29FMIM0bFTRWGYDOtCE9d/+7RNT1w0gwQVzTO4x7HDhlZK3lRCumOAlBeWgh+mQVQ1m8gyvUY
pnOPD8UdfQhKWwhR8K1FfWTRv8tH+MkBM7sX2sXUrk983mcgm4+ZrKDEQsG57fmjIYAbXnG5K0Vu
Yejgdfj+/kzOihx7HpXROSYAk164/2FdsO5wwelbFBkqvEMU7oKF1tol+oqwtHQ3XbyXowsezB/3
nGFng6HVdtK/93g4BxsG2Qxqs2IB5YoH3JWXUDwwHOyQCozEE5rKOA0a0deRl6H/HN8we5wh3ex4
Zvep/dkl8EoLzWi2n9kb5GgmO0/QktYqZ6V5S/zHLCcq7KPYHJOjgxowI8CRCmI7rtCwdjs6PWGg
m6E40jntjyXCMWgGqa1/YOJueznh7W0lHJhKikgeWOsx5pyeMtMEFS1gta24mD1uKzXzZ4Ilp/Ud
l/OXcALk3zV+Srn1QyH4x4ijQe3fmUNpjSMQrk0kF+GfpSJ418wEeB/hE4NlcNanVw2gWtMH3ci9
etjXD4MICg5MB38/yIKWpEHcNeNdNMHonFDXF7o27iNOLnbveh2s8rFqaRTImg3HmRoTW6P39sEB
VRDU+gxSJhckwPT8B8WTSquhDugU/7HPRema922mpH2N1Ar3s9YXo9UXiqHb3tShcOfalE7vSNFL
fzP5AgIAjvJshoyGlF3CPG3ghtTkKJ1zQ34aD2jQkOjxMTtLHPMqih5Mgs6FDf00pjXumNoPp5Fm
D6IrmNqQ1ZqMZZwjYe3wJhrnNa2yVbTtEzTCCTp+z5/ztgUlNCPM3jq3hfr9QbZbx04d4LlEHx06
yvTlp4vX3xDXCwmH+b7foBoBkuXlLc4bH5q6B3b7NR871dUDfZda+Gfe0IB5ofGYQV3BqjA4CqgG
DhmzlCVQA8+g/d4pTClYKaWvHZoJyC/t97KojBiLvdrlSHIKwiVErRGeafemiAw+/g+Zw+Agllc0
32JofRLZVYnDkU69QCn7IuiFFnhI9ikSDByp9CDZvOnSHjY2hdCbllyRwQJMGzpVO00Ocoq4rTuk
ewz55Bvw65klC7CeMNvKlsnf0FFdmR9KEHs9nOBwX6WQribsfKveTF/JLPRLyMbfsbHofjIn1ae3
3GKTZyhB4UpwTnIysj7kBjypmv43tMADQF2IvfTIIX2UoFLZ1MZubZcTHW4s5YTdRJjVACVglrWg
KGcIySoBt2fxdJkFg6P/9Pq7zpbd6pjAxOReOB9mkZDwh2xXiY3jN45rOXRb3WcRvFko/MNdQEuM
v8z4NR35Q0tePjI353Ri5M7nEr2g5PaB2re0rygNRXxddIDM4YzgbjiStX5MW44ISxt/NkrQmsnk
daCutRtfePrzHvGgP3f3X4CXtFkjPoZgNx1AHUTYxg3kDGkCDtIrRzhOKd7Aw1cy/etPh1is1as4
MlKMxCpHDmc16ca9af0MqnDeewG/+3GzGubzQT5Xv3ZfcdCyEFNd/+YJBrJURVB7vg48YP2Hq7XV
l6Zwo1LcNJ7Gr4+Xsw2T6zVgzmu3o3GCAVpo/+gcVS9iLs88e8JlkOncoB1lOHxZ4lNJG7kzdJoy
Bux7MlWrS7LuXDXAUdBVTh/nrM0ajwKfDE0OnuOI1n9GtUhZCbnz36Ce6uaLG7CVfybSSvUZPjGn
Yp+Y9NjimHRtq8vIjnaFIDawS7BHT9ASCaUbZjYS5+IKt2IuUzQn1Qc1YXkshBEd1V5rQLSJri+f
HQ+TWboLpHbZOW0NHfXJ7uvj/gfbAbUUg4SCyx30A1oPqGaSIyVMyKizmc9ar02LLnRgcbUeZ+nw
ZrvToMGbKup8lDqQXgQxtK8Yw7/hoZh1uz4QUWxOnmdszZLY6sEjBPL947DRp8TOIQCs2KuRaiMq
niQ+hDn+OxoYyWY05wL5yRKKlqvYBZ0UzoP+d/NesY/LdrdtVzRky9zH8zJoLnGA51XwQWQ4q8+l
/3FKK512sG4IYxN6J6hGYFXj5yqDcXTOZjnbigo3Xzdfbt+74RFOzTWw5Lts5046/8IDZp8ESaUo
wl2ZceRRJk8kN3/1PPxa+YVqnxY9XKF3QqcG/JRWY8Cj9uGmoTWEt5uLVF16V+vNPUAJ95jTjO/7
SL8fAZezuIUoignJtB7MX4ZwEEnYYj6f3TTU6nttVdx4VW2ViAqWTRTWR1OtQ67ra9LQm3LAaJdC
lFOpQ5+64Zpl4uVg6FWXjwd7rLpUF3ruzoU/IlqZvvlB8wd6BXvvoi76KElVoZ0CTWPKSRtCk/BS
jegeI9akA0a/hRvgCw6QMEoaS8YRWyEOC2vCVGXdyyaMKKBcIPEDXmppeiCYhWY5Ti7PCWmc2P/S
s4IK4O4wlQmsPYRusckWI7ZY4StgR2f0hIDQKBbwVrnXeDdmVr0pFj14dhTysK423500MqoZAOvP
fCUQDxfJz+66MSa6xQz88KWAktXw4nHx3DFH4Vs+n078dNpEuO485EnVs3lF+Y3Xgvc+RBQnbwzz
zFxxnHgDALfAgyZ8r36lXz3WBT04TYXqQoFtn07DBvX3qN1Yc38jDyEX34M/e/atmI4kZEIgTD/A
zXqwI9+qzWVr6QCqblJxZVWH+pO+TnuPG3WJXBHuQVeLkwf6TxCt2S57CyHAmZagSZCGXkbw2ScO
pE/S2Ma94/vE3x3M9MQedCsAO+gLI8kc8fQR/qFbtIk8ea+hH+hQpMfyg3AKHClrC/RRkWcjnuiy
6EQj3LMKcj5omZYVlBRqcvb4fzbE4cOBY9u3Fbd3Dv0vgviRq4wVnChEFsu9y3DEnzYV5WK82MPy
yKZWDdaGwd5zmpNt0Gg4/QjEjriwEfyIRpkC5ykdvirBl667oa6RwBYo5UcTArFy55tsngf60hp3
Z9CgCOs7yL1KtH2R1oWZvgM55N14JZlAKg3ypsx8Gvj88hq6UYF6HrXpC+R56NQtPR0KnAHiKK+t
g3ExGX3NwcMrJVeetwf6sRTfzFfwxN83sX5WF35Ry3ndy0TZYH5cpmXB6+1oU/XtIXF6ZWOVtmro
RDDT4I7BBHpdqpIim/LR7asTSHUAZ1JfpEyTMNLD6hqTasWr1gkGhTXKYTzBY1qc20j2WIhs9rDf
ZQtZXI3AUeV7+GrvVP28OD925HyO+5rLOFift+VSMrMJvXImLUbtWcrHg0FkyYnxXgibDTzkciJa
DZZFsQXn+Q5nKFWejkw5vhpc0ykjBq21CzgslBpMFMdhB+IuYQLSN+cxatFbNcAw3ui85jONmLa6
84akFYhV9F0S5ZCTlo6E29bH7/+sbI6L+PM1fWOiQ9PEBOOfcjHB4Dud0BzPrZFbN+YBJ4ze234k
k76KP20VPBQTYWbK/Y6xQWqsUe7R9IEuoHhVH4viFq0DiFEvqI6Q46hSaxbtXP54gOdQs2ABDhL4
80FSWEIpm7pvdfFqZ691+Z28H2jVlmU9Ky/wJ3pPeqyHCAbv4bNmJjv6dVUPWmE3GN4f13Q2/CCj
G7Ljb148Ygtdvjlj3K3SvlsNWxhhMNYAzSGg07HqPeczGqtzZ+zgNNU5ypwHocBetOZpo666M9N/
phNNmnb5fPwaBHJ0Bl8ZMowf3F7SlMeuDYNG/hK6Yat/OgeSW38XTeKLcRUJqAPvTbX6F3P7HSAg
ZGyRBvCeHYYP0SqHYDR00HWy673OvR9Cjdmzt1LgYwMKgFzpq77Q3DEf6MqTsLjsYwM1UVAYd0zg
HenCWn5Aw05tE2+jwPqpE/l94iBS/NdzKrqMAjNnzG+HbjxcfLpVH9RuBMvttXpCPXlN3piH8ey4
jNE49B42NoWRYCRCuMN59wcbflwnQYv5HDYeHryz9ulmT+GwnGfLNJ5AMZb05VNZe83j+E6Ibpqk
LaPNXEZGihnfx9Wxg5QsHcL+rcd4yX7Qs0YmiC58ZbhblCfEVy/p2JbavsEKtrSxWf897eQdpKDc
+iFbxbqJ7Z6k+xEaxp8dte7nPdWkWdeuyvYQZicpRqAPNXTOR4unsKHnGIl/hHauP23P+NNayK6p
IJVoDm2trKxQeAw0i/q9CCl+Es56SLbDJVR7YZh77vqn6jnR6fhUQTqHglIOhFVtmTl6R99olizN
NXhgtYZ89qDqW2dQE3+3UPF43xnzJHWOOiPE2H0ZcpDiSfuzSx0nMNQJpn7DRDqO9sN9s8iFy3CL
0WLufy5rBltclyYkWlYdzrYqmyZm+xcN0owL8C45wEy79jTa59g+MurDe/YzpUhBNtngbELFksBf
xZx5Va4heauk2Hd3qFij1OymJTrSl/dkgIc5azz79SE8MUXY9STvg9H2i/pNc1EhtqH9fF9ktz8a
g5PQnsxguIffsbRRn7voHSC8xYA40o2cYzaJmU1qJ4Zc+meqKW5x+p2Q23kegUxfWfT+0bHoT+vO
GobzaLSSn2sVsExmFDJMtx/oN1Sjb1NHQOYNC9icq18+HsoTmjBqMhRUWc/WTw94oV8HXWBH8pyl
OWy3DIJgxYuyBipuYcNoC7TSzZWTjAwNARS6drTV2LW+wbwUN7KeJ9DaYtkVaHwI1eRxKJ62CZ4z
YBCCz1CEuXpsSZN8gbE+o5H3kBZ//YTxzHzn2Fh7eu8jxGA67zd8Zew0aJTw+hgZQoaJBZG6JTR1
+iRXaIUdUYq4QgiTCp3aur+KJq25F4Hr6cBiKVEpKOBR5LJijGHyJImcopS0tc54u0QWEs8FQy1y
pO+fDkXv46WJ8w+SJvjq43nlJWWCBQmubax7xJUWH3jOKfmeYh6/RpaB/gvOMJwuAbqxMxMccOeP
PYRu3huzf7b55yLCPQJ+Ne7duBIIW/01DGscAQl1xxSud6edx+MdO3vgge/5tchD48z9+uFGUlEY
2z/wWvusdAzyLMmKHoawHzhDKh/ZzdAMIKaC/XPUdDioaM62FMopnA7aWYROfuDnpGcIJtlZpYlf
Qci5xqpTLgoGF3ShVI8OoQOn2LjDhE2ENxLVtTC0wXaADlSlxabzvFLkcGXw7ejYXno+BMY0Ab/Z
P1DtoKtGUorYcxne1I2lYtC2aTkoZg+c27k9qcVk8/NcVgTCPxoz/E6yYhXWeJyQd0y0lvl9oIDn
wRMhbaSbpcGgGRJpcM1wjpGMMvdGHMdS5r17Xvmz4PyyA2GhqxCOIi3j/i0Fi6zhhfC/1aWWLuWH
y6wimhN8C5APz+VH+rqpt54eeWGI4yxDlXyVg8p8qdQyzR7irZKvmMIKv4gPO+C5/zl+9WU5mmZY
QGApKaIx2K7ldEzqTAx6ndjREUUhNnC1OcKmjUiZ6juRqF0a+W1m/6jJvOIv+eNclTJsG/w+Toa1
FSbzX9/pX3n3KWuyq4Lq4cs47WCvs9C7NSVU06walNkfoKF3Ovm9repe63iuAi6rrFjcBTGxcxBp
4GXJ7hAusyGbCZod2MO4cngytjCVOWzurFfOnCcJPMUEcbz0mqpfZiD2CP5F7A3l7fsblM1MJBZV
p3zoU+uOwnEDafs9lzc9Ok3Q2qH/U+2WZ1mWlp8HIJq7erktEgkr2roZ47HEpQLlSeUXyGq+S7s6
A4Jc0dQMjc2KT3GC6+RvBEfBYcg1ApE2V4jof2xuWNRBfBKlsYpfbb4FdDhFp4fVwAjCCxifuVjx
2b0GdhN7suJ+OCDMuBkjPsSqLwuPlG2Aas/pMHdWKWyalEItNP8gwr0Ovae72D92hGi9+W6Ijipm
KcAWH+VKjMxwx44MTxxX8ZxSBNSbjfKvSsV2rGfuL57S0SUQoa1qUnVjsZiNNiit4mv+vceG7yjO
3FmtogcZPcEX3+oxjeMEx9eV0Y5vt6ElIubPaxw6oXbjQKTNX8xkX97IGixuIAPJ/FbQ02KLyGlF
GQ5/juHWd8Jy9ZggOy+TMqrYczT2boRUbG+D3KmR6lCob8t6znUNF36vdEPr1nSB3CwE1eatO/kQ
Qs5FD83OeFbmBmx5KY9c3NfatQJp1OlbFRQZGcaJPrB7wzPySTzZUtmhIMXEYPzgxvSGTFCaWxpQ
qibB5odwwsWFNsdMLwl0QFvYLLYOcRH5lMgJpw1i3dg4AsEkCqT83MFws0YfODepZkNysUPuS7rB
ofarTob1vGmno56RbvlqPBzg+z1sHgptaPEF8fVDpWHVMgt/coNa2RqKrXdsj0jE94u/Mvr74oiF
5aTRHCCIAsDvuTFTyGLVdhMutEVoMWMl1aOwb+5Hnax0e4Sau6hmeGEyBvN+M5pq2XzbKmWWMdCx
t/thAoKiZpJR2cIzmuTDv8IGelKJo3MXr577p1AOm6izb9Ct4EIZirfZ4A0xXw1Uuwfb8Z04nVHv
VysUmvktXNAYgHksN2A3m5ddmVJn8iCvu9LOT5g8J0FFu/NwicbEdJBLith23EFD4MZwEcC17V9h
5+At469q/7RjSlsie03PuNWYtFhP1jrMU6xv+QiAZfsUyDoc2qWbwMkazz/8yuWPHcFSg5WmNT4r
tbCbHoyynsaSN/ELQinIyUhWkdVMI91utq/C2cwLcOFTF88Ylm/LE6twg8hOmG0XMI1xMZly68gQ
ob8kTWPBqKfEjcOoYA5sL3hivoDHwW13euvM5ycCknjA4U5GEPHMdDA9tZWPWTUwPYQz+zdpzpB+
33733evItoQ9oyS7GY07doiyBav5fBIxV0zP1JFLP1HaPRLuWqtKQU/psujDwZOJP7Tfik/83yZM
dxvorowbeaB7fWJE2CrJwnM2vjAcaPdov0HUj6vNqLVXK8S1kbHRjh1EH1NReXC13OnZww+/C/tj
PV3y/nMLrhh3c0Sl3i3SzOpGNtMRzRoQkWP88Ek2H7qvNC6F18iFM0YILcHGePhDaoAZb3n/fOMO
0Lzh6lqHQ8MA11LmGEeYv/hBM0JAjMp4hN3+pTgj4uCZpkpcOCnjhTD2GMPye1gS+bLGJ2VxYhtO
3kU6z9Nd9Jn+xNHD2RDBM+hpR63vvH8Wm/SXCot+HErupdt/bu8aCwamrtJ2oCM7tFj1pGBQa+gu
YE5Xs2eazjfIYhaEpeMUV8wSsMykuWBM+d5IZNFSci6bnH2X57RCtYFudmDFlf+RMI1dVdgJscrs
/qS9vhiqULq/4J7iheF1alDS8lCWoz/ZtgybWAe9aDKgWoxIteKEsaLE0zrQC/om87f5oLYhhcD+
AbXit+VXpDOBiU6jfcxOcWevwceIyzQM93Gy+mSck66GrxhppEwiFVTOM0l2Huhtfm7+c19PTr/J
k4VbELRHQlrfqPCQLDw83+Exf10nd59zCSXQw6m2EPOwYsUemx1MV6bxvNv/PBjO7LQcPR+ybjLY
EARu/DHArmM3l4OUWdfLxOuyzXDnzRbF9T+Szm1JUWQLw09khAhyuOUMIiievTFKywJEBFERffr5
sidm9uzq7upSgcxc61//oZftb3SPxxNm/fdQ5dmgwwAiTQCBxmNPmmB/z8aqjRwFn6dFMZePY4zZ
GWC+DLIVnAtQvmw/8ebB6wjjQuh03WAARrMb3Tb90K4hiW7GGKG7NerHg9skD8MZq+iWAbXMBxXD
l5nzaD1gZEkWxwKsDi/ndHhG5Yw9lFdsAPxUzS5TvHZuufeB/Z3N4GW3nXVhXx/arMXh1ZM5Bz5T
7cEHpeC2n78KGQBDa8hxTL/KILxL8t6V9BBIYwRIo2KfM/30Uxln1hH2S2ViHA/aTK7ml4eX4YjY
JRpZRiCegqpw00MNtSSwh3PbSeq56TxwSa1C34DSwOWOvMXBc5hp8WuH1vo9y+UAAuU3rbbvgtCY
3+tEB8y7PxLjEeOjfhVFmGThsH+YGRjz+To9uPMlSk4cjxeitTY8ivBY3wjUnOuC230AcGbKQDzH
9ADGx+DhrWGg2hn28ODL8StjY2hZrbePnfXhHUiEw/jNytR3w5vbfdAiBwaOK3iBlRphrtAdcszl
rwsEu4riPD/7Dl8XBiLX98+VdQOWPgC6JRWDjYr+brQ29tK+YI+dND5TcwIKIOR+8DOZ9eGNUZHi
yExCGTB/Cb5jwCl8GcawUQDSmLM+vWEinFyHTo+lQWNWU/b2Yl95Q/SqY3zHJ1Qfcu4yhgfCutQ+
/hQlC4jTGaLnZZa97PNT4uAajSYSiGHEmmjvTqVay+54rKZYjlRTr2CG/Irf7yne8Ro1VBlLR1Ec
8FJz/uOKiUDpHdAGYH+MCxOtycVciv/ljU2CHuYoeuZzZygjPzXnJXQndQnbqua5xtphNvCu/kco
8RXQMZaMyOpEEcqS9GCttapFpBy0voyi0G2mJJASExbQTA12zRkTrMHuMU4q5iLjzTXHyGbBTLEn
/BXbBNKN4C4TRyEv4Mnh0xVCnINS167oosEqmNARlVeRJoFdgeeNYN0UsPXU7fVLLkD/cXTDHL08
7e/b2w/Zvnd48jvWxlL7TcsMiHsb02q++gWVcm6ZO5pFR7uda5DIb3hgHFO6GZBjid+8YavL7uXW
8uYFXwhHPPjeR+ykekK4+FXnF6MJblpmgQsX2Xljr+oSKSp7m/IV37Yov2Nt3UAZcSm93rWrwEXb
gSMC6oIGvoUI5YKTy4TSCe56hY8T/O/TXT2NMuID2J8IDJZmxAldcbBTzZLidg0UAdM+c67iYWQu
PHRjZK6ZFX0whlhdJ0/YT8GYIR0eDih8a0cTFIYXtvYMFMfm4CynPR0kj5tXXjyFfrwMvnGFh1wK
OwlKFcXPxWWeTasqoc2BrQlHJsRECCbkwe8nBkQiLhWdfBVk0GRBtdh2+kS7eiPKkTdYbvIdbIcI
gzTojPBCBeOFaG5gVTE2b2lUNmUZQ0mnKC7OGT4VdfRiCoO1Enf6mdzr6IKZlo5nQyj3p/slHvfR
EPxu8LElGfORnXzzjTGQGERa7De73wE6n4G21HPmU/RCGqSswWv9RDrLMyjdwksVqOPowV5VtBrB
TsHzkRa3xCiCfF0zbuR+y4/08whpHdRDWGv+VdoJl8+iw3OSrklNsBwilajXLRWidNfMbpRxNwem
4zBispsaiKvpU+Hgzj5mzM3Bs4WtTEEVZyMYiDHZeVKYgaNCB0HBpEMmWGcHs+6EW0bDmAfOgitb
H1tPYEBS3d7w+afdrDxcXhiwvtgqEMVg+wuXF8Bdtt67NyNUOMWE6kFFYIj2SZtjXbt0HDI+SJCR
0clAmsWMcABLzlEZJL+te+dTniJ5wkZHZ0LnsL67owQ+JNW2gisOtTIi0/OQ32bH+HgNuwvmXRje
oDv/x4fkh3KyPrD0phxlV6IwfkDhI8eN2QbDOrvOGeXDLKAbuqBDKkQ7CXyLRY9isxU3+G+93AxX
O128WR4QiMHludm8Mr9alVOezoVKt1WteF7YhIZAArl7HeM05OWUw0PzCztyEHx+sflBn8Ao6m+w
fheeBOVgaCZcXhtbMKeYDhyT7Zg0ZPvLQmtsjnAZ+zjVAcA4wNiFvnmwaY4KAgbzkF4GVAUeeY0h
iy8fLAmCPV0rUmq8iMicrF3iVj67rvGezDSwIeXRxrwIwH9DSzw3YtrZARYNA/E2ucTFKndrXIvs
+pw57AEHkAIkWOZzofkEa+i6zTFMhZz/C5lhRx5j/X0jvELlA1AGVLAXRYUl8QW1S3JbgLBUK66m
vuOqXxfYhtPUzwZpteJ9s1rx8XH68HO6/jW+/lt1uJ6z/I2rM5TM4e+dAwYcBKIhuXVO/gGANrEl
G0+VxTc+/I4d/JOY/fNcaijIweK/7Dsunk/DBwsOHavPGoAZAZeM/5YI/Fg8W0i7Y6AWvBqhXo1d
9iVSvPilc/nBJuq1zX8GVxv3ru5+6rEI/9HmqrCDMm6zLyPD548yojm8eS/FGdPmMbD+9BSj3mBV
6R6cfzi6bW7BVIJpru3Z3PC9/Cv0g/kcLcFkP6dGCjWym0Ch+E6YAivowUoiC1+qu/12hywVF3oX
XBl8dw2vFr4cEefDD2mtzmhLfsricPf5cwrMjRyPgvEeQCYgkmVSTjMPckVYz16Gx7Sfa4LVkQIn
kQkK9b3gXbNcW2ZlbCGteUheUZN2+9eSlDcco5LrGlphMtxWMMBwX17CVTHvsLGZ0bP1fvFd4a9/
YOe8AhS4K9BYBN3agLhyeDn4JZn8vN5uH+47whU1IL96r8A+WjyOxrID9XlAiGF6yN/LV/URS6Tl
NxnN73+D5OANncccUzsioHzljy7gIuaX1D0g1gED5zLGt9A/ePpcmQ+hQbNl+kakaeuSgm0GFaM5
qTpOatiOfqmbJh8+JHztORrFw44JWznl3J82iQ5hGnH5rI/K+BKgHZuo8c0rkxF1I/OlkGDm22q8
y6cACtPRHIHT9wS+mJG+tJWSCmU2FrnD9EtS1tdtLun95ih7DCPgi3XeILzz7Ksupqt8CQaauYwT
u1019LKNfgsPlS8t5OS7vcNJPo1aF+qruldXuNCOGg9J2/W146r8qulllc9fx/uxwtT2hiUmgyVG
q1lCxviEZXFqgXzZ7xzc4eFdc3M0b5OWIDqbWJgqN9bPx324NwY08KuKfSRBX74Q4O68Tzi+BYo7
8CgAosfpi7YBw/XF97Vi384i3LjumCTCXVbcqnT566OF5oxjlawHQHtI8TcH8jcjxgc1AMlr7hvl
O1M0mBzCMOYFPx/mVTOXsbDOdsWOCMVJSwbMGWIF1G3mwtqy3GCNQygJ3zUWA57LXugJ6GEmt3uE
rgF89hOVC3qu+SvQqRy2Q9jRNvqa6QDUQcQ8MJOH7g8jajArFiXR9kyG8ZM4w02DMcL05zsVrBrc
x5EjqW7xsAdXmHJmOcv9V9LsxeWtj8ifAd5v2NFDeoSjNLkQWS+IrSosEVBmGSMoySGSkBdnTz12
fAe8rdktRLCSaLyhWrz5/SvpqQQ5SA8sNFAlu+pCIPg5KaAWxHU8NmZ4YMCF44VQVXIpGg82Gf6d
zmHs5PivPwNpepu3K2rNDXD4Bx8Ev838yyDVQUMHE2aG1/n7t/ptKQsw88b59OABbjPVes0GRJVL
08eSDMUFQg1sTsiqxwHZx+8lkc5tWAPFbZ+xanh3bL0hV+nWc01goO5DJaIyQCPBWNikEvs6f9nX
Hu/qI3g4pPj+mmbtBE/cl+K+PyBxiAoEif2ClL3bDX4ZVByQ8PjMDcYk9yLtHUHGa6btvA1JR7H0
mOcW9P7iSVO4afGvCK+5zsmPBIAgIAwHytbufyo8W2LAPKy0cN/bCmMjluOIZ/0elQFU/BlC129a
BMWy+0NpgR/yD8/E0C1hDQ3dawob0bnA0zVxtpnVk8GyRfDtjY5XBnQLHgduzruyDhio6raRAxNO
JVJg8QSBmIoRFuYa5KY9nQb1GhcTVVlNSvAhrRPZ6f7yuOUcaH/q2WNWwCktHNysSNudDV2YDW6L
Lx9QVmm9SuxuiJjFaNLE+5xmHgTZhgc0/uU5s2isgxZCNPCGSW2mJDs8vgS1CPnJw/4ET6/a/JL4
idZ0ED8J+JgrXCvCzus4w6sUrBnShmYb8x7c2vsgcrpH8HKcfA9jFi5ulx62WumLA7H0BQC9lNdM
qeLHDH+r1WcjDEge+NUwRd3m1P03WC42zaX0V/6OIt6LDR8Ni6P3Px6HgmXmW/Co2jN6j/AdlUue
GchtUH4CEIPbulsTmOvXR7hO1ng+2raOrgaQyWgxZS9W06tHiV/A/4T89WL4Vi361QcOLUTax7HF
S1enfmW8b10GvkpNhXcCX2McQDe2ou9SEFWz/20gf6IOZohejGEzILAgNI4VwIJ4NXYm4SjMxFYw
DBk3cxR165xSEUrx03+mRmZhaqBAtPqlPiAPFOHQ3/vp5BlsI1a9xxeH7WMpg4pgrf1GUsSRAEtf
uNYPN0y7dmNbaJLuu9sQPxV4mh9/AMtfCggYKX7GSR7dfYVN4Tg80hc2EDKAXRqbJpAzhVnX5QzD
bDxAKwVTZ37Zq2y8bjslgPk5ZdzVX3FMNo2/Z/ogdpLuVNbxWWDG+SxQy7RnbgAStsE7uBjOc/pU
TGXShtq6i5/EDf3WOeELDm3lfYn5L5xCGGEQv1prARfz2Hj3Xe+csvnNr6J+3ltjTqQV9rBWvTUc
ESxvNZAOaaxD6JWxaj2sblKdqXW1VFm2Dg/YUvu5MIewisy7EtjpibwB5gx69EYd9bJpyTaN34dQ
pWAWY8LossQa2Aem4RjWMIBTjk1+Wq5IJKQnbTctTjhQVLOAdmVWBw+XZptYi296lycDylBEc6ty
Uk76BVAev0G1fqQVAAaoEUtjgvk6E0KESTN0tnJS7et9nuSJPms31NLF2yqoHxl6EFltTGogc8ml
/yvOHc8McwSczM0mARQEzwRpKPbPjUrbGnwnDw/bS7z6pZHpKuvraZB7j7SD/sqdjUmrqvFAgIxF
dAi0P6CMofhRV2F9ab/P99Vr1QcH7BWSurdqrLkFIcfAEhB5DjG1xBnJ0fNX/3v+gp+1O+H3eqB5
OX8Z4G0GR7khexWLB9fYENGUyu4wRL6EeEf9A0XTw3JSAPVfQOiEwUGkwekW+HQIpQ3B8DTI4TV4
jykdP6p2lpAufGQNLvdvs8zSOi79dkEpDySNtNyoRBAV6hI8GEZOd7wm9fwdP5dPXpKyEOcLCi1S
a8FzP8h9/t2IfPtcAA5QwQM83CUyp+jZMswXwKj+wbeAK6havhaQNQEGBGSqrgSrDRCaNJRL8D0d
9tdgZD0gtITcOvhQ8KCYBzIisQkhqgDks5B2oWCk7tfCnRfZMS5fi242/NHRinBskcVgX6PH3ToA
drPFyMh+nkGL1W2x1wMjzeYYT08IpzOvy2GIahbCJ2vhPhkvYTtPv26+Qyy1HUIddg9rvO2XEhWz
A9pY+c2sosAcwokX+XjFK3pGg8UT9StTVfu6eDEn2pG5pFv3dZVesMMlcwk3CuAF1tBdAeExD2H1
o8wZXEOu7W05Mo5DcT+41qRhXhN+RL+8/qIEdkHZewvlOWAM84HJm0guVtxEXdfpVUFwJE3oMIEm
jQj45tWIaYRCyPlC3jz9wU+9xU24cXq26hXoY3BPebmRU07Gk/tZJpAM4RaSsvGW2D3YCb8M5WhR
vvZrjekJ810gRP0vl0180xKBSRYub6Vlv5lphTl2x5HOHrS58Bv+zeeOOOq5XbzP4809NHKHdMU1
+qiHqf5pbu9XKC+ndfjBHdkaRwZ9gP/PzNgmO2rSb4o50WbiBs3rFTiohDR0/5iOJ9+gC8qUMXN5
JWuxmveif+XRysJLUjGYQD0VdkGOC+8CZsi5Pj+mjfsMcEC/LQHAJq/VTQhZxpNicu1CKXp7jL10
OlLDle8h4wHa/WbBx647+03L6GcOcxgRjnZxKxK5yOSidwzqOJ8p+AHmPCvQxx1CjkMDBrtOYpyF
xmUKwqDuHkz+0yub2wbiB6Pl8sPc08W8Way5xh2jbIsqfXtP4fRQjFvZhECwn+yB3L4iOQPx9uLl
KBZkgXjgLOEZAQars3L63Ty8V0xA5Mh5eFSNFiiDR5rbBryMtuofggfWXK90oObC+bDFPGJm9S1R
N/LiQ7AV1SaDLYsgVzYz2T/0dhmK9NSgmwxSyYelTM7IY8qQa1n6aIeE/Cdf4BsBHAIEDvCAHpU5
IEDHc5MvmBKQCMcm2NPazC47/Q9xkPNBfHaYibivLKq3QzycJgb+FAPygYYryT8If5du02/kDZOP
26JZKA4GJoGRYKcoUtquM+aUU+mICTWTUpEP102udibwYCSE8kT72qDm9bSYynF9umyuR2VXTgW/
mr2tJYatjhkuEFWzzfmMtTfAtxs2tatCEycwDiJ4N/kytAJatfMZYZz5rAsM6JKkpm2qlYR4ZNX5
GjYSxfxm1ylhwpcFA7l+Ivn4PljZajgznItbz1FmAYX+PuZjRjRPn5nfhad/PZxqm7r0HgBKb8yQ
/Q+dZO+PSq+8xoS3KEj8cXVJAQx1thwgqAXPA2m86dsZLL6MGG9J6Yyhopp1WITAIRfXcJ/L14+8
fawBDbnXBBxEQ8rjvw97gIrjoMWEh+mfYSkrDJzVJOsDBairxTrNbAbQSJvC0XufxxuECHSLXE34
yyATnFTM3cYOQtFg7FdymMXjxTVogmfwivsWV3B7SEm3gEnKBRZ+nFlK74EFqs+UpnFJWxaCYbgp
ZkXQMfObN+N5HSBYpJyb+YtD57L9wg875afScDLVbncYzHABK86MHjhzzjY6ZvuAEsgRMuVgeOkW
HPDJbdfyRprocghVfJ+nOZ7LHkRidV//SSfcXX4y/x7qazZxwooRQl7d4fkTP2fQQUki9vSpfALr
x3y7ijsXBeEohLiNYBUqOtXL+oYdPhLaZYMlEggCbY55SUYc/yH8S5AMCiavCu/nQQwTKEChZ+F+
4vfLlzBmYUPPOGTB9GCPwkwlo7nyMke2b8EtGDnQGJ4L5XxdfCdaWnvACN+oI6Dwyn1kTV6o30HT
GGrbgxMk+NFq6Cji6C5YY5xS8pMMbCY7cZdgeRh0/oATu55jxk1ywZzd+DYrf0p1YhDz8PLqFONt
GzQXCAg/KY868u85qy3AWBdH4awLnjPZzqjgIOrIlgAxb/YZSbtFc2sPzsPZCNMogjOJfY9rj/mM
XUSA9jROg+nL/bLXmugHXE7f+WMHgccBVAtGbyo3lNcUfzxxh12rY+p+iIbl0agCpZhVNQxb2S/e
PviKYH74SE1ggYraZXDUNtqRkVo2L/acBxTxUEhOhB8zh7JJDFw9zgcRCJ1wZDZH1nv6XEA3qNj8
ytCApc2+JaB6Zg3Ug+RI1sAPNGsnCcwBOPp3cMSnvrd1WhR2x9FaMs9yeGZxufBHphR3/JB/puH1
isUNwjjTidg6oHJn4IJkBJ4bz31p5Qv2yn4jUWuCFLw4oT88U5zBxZ6K6LG/Lg47LZZjbaWTHBEh
mkqlEJr5Xrez6anDos8kubvmh/rSpPIaeA8w1p2a5BSz2qt/lEnLXnywy++HT/RnLCrVve6+CMO+
7giiQOnhuu7CtyT+KwvY8bAnAyXgGq4ZrQDFgzlzkWpZ+HPDWFJBPYmdurK93UazwgGbS4Yu2d98
sJaxPVUjq1bfSZtStYfUvlZzHKScJ4wL3UGczd+MbOdlqM4QrNMaJHcP6gt6N80Seq9H8Fw/nRHV
/hsl3C2lfqfrX418I2zXKFaptWg3OROXxVRs3F/Ml2eEpbNzMtsySRknyFLEsDLjRK9smPlS9xRO
NJnbaM1kz7DUmfiLTPnHIm40dwsmObKneepJGCbIeDu/XRDsdOBcbfVsFJAo7kzuwve23iq/X9FB
8yfK1+KPlB9CgGgxAqpGWEIY7UeqPWD3KZ3DOutNFg8cPU41AgpEiqlw5WEwF7495uUdzI2DPQwM
drcvNVNtnfRFHme/IKWPGTDMO6I4DGHwsN2xFI5QyZ44CC+lFVOQrDA5/S6QyBHZ0K6u6BbMLmlc
+vwNQ9dZNh/7l60xuS0yXM7GceYchxbGFZQzgGUQg3TeKWQAl0FffP8ZrpQuapNbcll0GxIr4La0
CzgzPIHB08dP365HJhPBR6QmZTRa9iAg6Ji5haD8manFqAso5qE3vZRY59WvtjZReCgEUZJYlYq6
vwqfhvs9dhsoJbN+aKFipPkBmWynmZthm8B83hTe2TkzCTkuVtT1qEb9YnqIciBLWrVDpMyMtF7V
grguCkUKx504Z2LF6hQO34JbjCzQU3DtuP10pEoYcXUupsNZ48jYgdwpX3+BcNwfkVxI8BiLSnfB
Uph8LKrgEfROTUodNDwWLAoE/G2oHKZPseqsIdH2jB68Jn1DhHuGOPXhsT7yV28CxN3DE+UmqAj/
SkVAVBbtXwtPHH5DKHkYZ6gM+U63NeNskhY++MU/G/vSuoO7+yKLhkDSKvrc3AYrOrT5N/z/9qOn
XZzr1cHmQl+7s777x1GDscZEmoODR/luTTNicm+uCNqtVpfFZUEzYBsOvEXoE/7da1xCETInQRmL
U9jBo8yY35Iby18hyBcrfnWNhMTBjGvaz0czPfj6DF4Z1eJgzsltyFaZyjaCavhoAxYKRiwORxUp
27MOiwVpmZ+qOT1U6UmpPB0lD/u9HfTEu1h5bukFtjJkCVkIgZhXXY5Ew9gkq07Q7E1LT6MuBdnk
U7QL2mnZp9SZYGT4q8UkLbDl0LAMnUPlvFnuhYV9VMYYMKXysmYkQP7eI5xMbqhp8Z/qLWYGPCKC
10dHSizuFZMunhex/Y4COW036izfHnj+pzQxpMrSqbIWY7hBrzlgP2QzWK64HtaUMDo6VZw0aGmY
8OtrUnbe4n1+POZ15b8feDkylMaL0bzOIKLBj+PkQyZPqoYNH2ud/2jp9/j0NUYocC+djfKbTRnQ
OYS7cPagLeI5JYWBM/LlNhMmXuAQPGTxbaIkB/+9O2hrjYrzwiszdptzdJlvEswf1JYPjyrWLPw3
YnmmY9wc3jw5FXQANPrPGdMpkL3mQi5fua7XeGaEV5s3fsF2bkyRDFnQZk4+7axvSKoiM3h+jHiB
2wy1AVNbCw405Tu9Lk8JZyKDBB/+p/EjiFZHNj33hRnE8A+XB7wBiQWaEUy8fa+pM7hVeKnYzyO8
Bq4nNGFLLJY+7EM+I2pJsBjncbFHOyo70YTQrVPssMdhWpfzsdAjcIxV1qmDrniAfDbi3RDpZuaC
vKm5RwoplJm5jQkbZYd4nEarcVTwFdQMgQqJfeWEx6sP9v219OTN7oW6xRSvP9wxreHqi9OfUb24
35jsIYDiKCtw8leTR9Ctq1lrShaaZgYOzNbRedZLcFV+MAFh3GYtlKzmJ8ObkW+hLaVzL4X7IV/y
HS+A0MtEXnc8EmLplWFtqcxcXSTMMF9Bt3hJ2nBo/wnExTFsAFgfH+dBIW+91wy/2aTfaxAKLsaX
xUElF8CUX1H3NQC7+7H/XOD/CM5oSjReuHlhwCKOBPF6zJc4oSG3WdmZZk18KkFRESxJTJEC8dE5
2bmttBcL+AzMbrn8k/FGosesvIrvKi3YznyML/+PFZA0mAA4gZ/jSWHpsPkYdzgN7yg/sKIviK3s
d0prlLJs0NBRifCSeuSZyB2IJdXWTPwl7zphgwErUCPQAtCjPSgXuxqsULwPsRnxAO+TyDSsM7zq
JaJxcoDh5Aap93Bnutn9eZE5k9KbH3mG92b0B9dF5vKrC8U8QbIY+PAgB0TYP55RDT3c3JdPtxoE
cNuuJ2xXoeRdkeLK9njDjaIMeSVFCMevsYOlkQ4sZSYoybm7vHsBqnVvxltyOgetRv8DWwDFjBmh
Iz535llKN17rbOA3QZk2Zy+FDyEdL8yCIADRio0YVLNVme33H/WZqh9rU4knLD3XVuAy/5gkAad/
kJ4pjBlWWpkXtY7wzXbyfxNMtr3WjqJGj42fM9IAkH2af5aw4BSa0/JnOqVQZN0EAy5+H7JHtHiI
QJz3eSmb8T83k23miox5jKosEG+IN3lnlcAFZblV4k0u+w1A5NsRVEAALx4OdXe+0GIgKLe6o0Ao
pNERdG+aHoIZhO+NGXUkNfOpQdFffEGNEodsNOYf4uGP2U7DkRm/KPgebrdCaQHk3U4x3kNshp4c
PJ2pQUjJjFzp5778IY+NOIsaPuDCXzEZeVAgfEJpykwKloH1A5NFYOYx2qlLSl7JxqFx0JzMWQ42
MpaZ59LjAT9tVKTFW9pDelcGW425OXmngAIMJqadYqLmfUPnW3urjsSFuOysWGwGHqcdLCfQGAk4
laD0Xa9YR5Ya9HtWyFKmEGKB0M42ynk8ctw3KLhFp5aqgYoxp3nmdvavWPOBZ0wK7L1LZ3fksmKA
aqafZEZPQsrFAuPL8/m2OWvO6eW+ttHQQOwDIc74fd2idtIUyRj7awyN3w5UHXJWsS0x8WOULThV
VBP2ZeDpuJbBvRLIwmGHA8ydJ8Uu6Cpvdif4ydQpHnwHuDoChMUfCDRQcM3pRQ54JmobOCPUqV97
j2/nyDZMNcQ8xHVlVgO5SupjN3z56tAtDmdRT1opu7KZsgzRX1p8pCKEiwHXMFPiFgsK8Ytbwg2A
kQLzKS+Wsko2JEHNI/+wzHW3QFPL9g33aSjC5OF819aZqg2k9UWvo4YiL2kJDjl55OHwuzWGpnxw
i2J+ZJIBP4PlAetDc7rrtIJJ3wWVdWZJgXBCfZ+cSzT2Xv61z6jzI2t38b9OOU2XD2+ZmT2BbDnj
Xu9y36QFVnRYdWLfGSR7F9byNklgSY84tI/72/Ke4vlF/yyMOvltguvFwv3SuKBXurADvTG8prpP
9ojHp7LdsfWbY4q+MaVbksgT2I/msuMMzBjuZ3OifuB1G1blA+zDk5F9NvHlcd8u9zfBEZfdPWLc
aIxN0156hWzh0VEilBoqj5VkIK3mPeYd6da4SIkwCWDkMUYc24MjDOd+aWwSyaYNQzPW4aFuHWmi
SHS7OwnYmmkgVbH2mKZxJ5wPYByhjYa1T6D1cHRIpgsl1r39ylA4eWRLLtl1Mu5I4sGX9iXKLEaT
4h1KNrjvA0+46YhSEpzX3PdiT41rc4J6vTK39x/8sqQE8Fk8+oZwK/338ar0ewCMMDB+wFkoSW4z
/pxeiQNNGTjbSyAMHFtiV2zNbDB6cuA0YN0KQEKnhyOG+yTm5Weaw+mL7zfv3/upeYX97cnD21Ru
F0D7x/tsw3DmxucB6+Z60p4HtbknDLC36eqKp7vHQkzCstlGuYSdMSmLDwLR90est5ylmDEtBfOK
Su8sbJupOMi5o+3mslxyr7cHg1AJeT+a/3Lko6fBLsUzu9AQgLe0i5HmxQ7KVtGB2wwEELB3SB3M
p9Wl4Vc1f1Y84qjLgJhFQAHIorNCkmjEOgR81cywIF+31wWuTNqbMME1zDhBqQojXQjz7A3cmN7a
HQwcNfSXFx/6DarBjYZsXeeYVBARkI/VuvXVBWWDUYQMxwhDGdMgXgu9FpPhWRW8JfvNP3E8Qhvn
OQCmm010g4lh4j80U4KTPJ2hQ0XUzB4XeoRFW/x0jEKjU2vYRhtByIIbBKvcqjxRlA1xPDOfhJ6J
sG/aYbpEyiNjmgXA6X8V0y81eOxQ6oQvWB1P5+DSLOyNeDS7Y/VLD4MJn1vO1O0w0dInRn0bOeX7
rTooZ70Y01nPY7M5RM1Gi3ERUm1YEqII0zj9APfpeAIIfN0dkCnbi4b/hUkUakD/eUR2c9lciEzt
pp9fA8vUf9RrhiWUyu+4HFoCTZ09kybJ5i1/ff5aSSb7be1hqBOMNxDh9+oMVF5FrzJkhcPMgQqK
MVDcBO/KhsLTwN5aYnqLjxvscY2h8xJpu/JDFaP+KCsOCPQvSmnrgp2HmM37iDb1Ta1Cqp0FvMwo
QEbOXri0FJRnD2Y9MNzMoebQqXFxaP4h+e2e+DViOol/XzqaXTYKHlI0OTD1sD36w36FRNRugZRt
2vs0uy0DVBpP4sOU7fPPWEHjAiaDlgNavGSeyGbOhecsF8ORwZGtATDPh6mV0pgqKKoGzgzJA6Uv
2aenKvM+2/LhMyi3pQ2cO0eyFoSQQm5oY8O7rbX9cJER7Q7dk2ZvAc/yEo9OBMhjmXInTSyL4IvB
eSUT171v88179mIOCwrstM5wqybj/WCtU2+fyRcPQf88wwH2HzvynKdbw4QG53LQpTD7ldbl7IUu
o6JHr2ddWqC2f9gaBR+0MjTTxMouZKoX5geJds5R3gDRP3DXfK5Hp/zn/nEvuvDXGXtkS7uagecO
jzrPLImmyNfHc2S0eGCiQDnlGO19rJLpsDE/uP+aMKDyQIpJksESxbA4htAv3TajJfTJx4ne1ni6
hZELVil89BrK6sWWCVt9CTZ9TfUktGDziwSuS2NtYB0xgcMp9xHP3mEGqRSX6Kb1PudCdwaViYE9
5AECB7jROMM5HX3MyPl8vO8A/8QClI7K4BOidNGOl7vdLmgDGFZQpxuWmJ41xFGbQOb6aC6w58xX
QmUOt0u47w18TAq6k1xPpWQMsMdjT7mQ1DFz1oD54sHrgxtz5K9brfsTzn+53dOGpMif6C9H289+
+PMNRIYt85Fu0eD9nxogrc+5UEesOICafIKsQVnLYCg3D58G8ghwrAexh/D2+ckw/7rjXMe4fJVv
maK8e7v7bUnpPHPQ/FU/xJTujGgUK9NyPQq/kb7uGMnBSxY81HEMCRgyk8vmsHlOcNNafmuymCc9
3X1jSrnbyr7ymuZj76YgXeHfA6oLRHfsF+AL+ZF7dD1C2SXjGLUg+wo+3vrbzGQkoi6LQI+0WP/9
qks8USThP/RvO6wBRTobmnj+p+YxCAZgqNRsIGMPe0/ZdRvKIiNt/WxgynMwIm0OEer34QIP476z
qqDe0BgZLrxfGteCQQb7W2GOaImjMVNz8HeEbbGMbxlaIRbNke+U4M5RT3Uug3M2BHZz7Jr8i+y8
PMZSMu+e8qmxufES9XlUKiFP8IphGm5nbfyhuP2FyPo3+mO2jAsFKbkOue3xHpahYh3C/YeJip18
UfVhtEW3QxdsH2HeizfAkENUafsSlBL45MLE6zOlpUSn05u4t7ULQVjmGUAWcyblFasqnut//GWf
UhmWMHN+chCygLGpQH6Hd/P4oa/fUV7Rxuulzy7cBuMHHuQNPqQGao7g5WgUBxQQuVO9oo/z/mGa
ay3rM1X44Ngkyxr5oJcfnJZecXNmroUGgA6GUvIpzm+JtwOawwtCd/Xee6EsFP9Qckffh5Czyp/p
EGzhm0bmrv/bjVw53G0GKwY39+3VjH9qd9Wzh2JaSAjES4qG2o+C5yIUyoPlnQbrE2sZJQQyyPPF
FppfuvNYRZxksc47ThwE63R4+WuWwlZhnhYk3W9ShZTPV8zbFe4qWy7QnUqNk9zTxDAZggr0mGId
uOTfXPhzXjJiqq2EcjNYorjU6V4oULSJvDmq1rTJHYWbOs6d/e3tZZMbZiuAIgPORbo68AFAM3AC
f4hj0Q7r//8BIdFhpg+6dfYnK6VpAp1n7gwFzmpgtIY1xW/dUOlSYL3WKr5lTHFzUHF4FaKfGeLZ
HIEIeTwSE1cMe/cjb92Cvzu/2WIO8QSLpz+R7rVu7MmYMfDTzsB6eYip7/icU/Xnaw+tnm08HWce
pdsyd1mrSP0UcI6K6hJnLjEmJHLLVNZU3EvYBS9viX0sD2hjowWpnMo/QkWwAkby9FCaU1jjqTzF
YZ6KOgW+4Priu48km3Zswh16cR/wzP6PpDNbUhzJgugXYQYIELxGKLRLaEEIeMFI9n0VAr6+T1Tb
jI1112RlklLEXfz6dc8eQYJ57HkfPJg6IXqot7Hsv/4e3IRGYTjTHn+z2XvERttfZ3FZMdVBXtMQ
w0aJGC8+C8CoOdQT8O2Ld2oE1TX8doB6HYJIA3EmbhBjRsAtfRZvesTQkEyya7rXUjfh63NEH+7Q
bNM0fGPdUDlt7623u9iOpsWGCgEjX2TZkk3jN1gR02CWard8Oaiqal/gozBswbAQWgbYGAQf5HUv
ENHlC/34j7p/IJ67nKFDz6syYIWB4PTROKA7QlFOm/fTPqttRTlNDa73Zn3wfOftO9sRNSD4EOeC
rXXMPrTXB6/GsFhw1S8CHEQDtEibxj84tVlln4Jk3eCrNW4i6qSE8hcqTRwHw+WGZPScZ5//yZw5
0FoYs5LB7vI0/oISTBmpmeC0i8ypAMboTeQzGv19vJZuVeE2MD0p6Nx8JqYjltqRxZiyac7n06YY
dx4kzS2v+Ox4jD6e4m8AYPXJW6OtiUy120Pv5yCGg79hC3oShPCLrYWInxZSTU15+ySnj82C8vqd
1+dkaP6hv64n192r16wZMgBxotIctALdq9bF6HIhgMEAb7m2AOqgLlA+mwCi/dd+J10kwlFfaz9w
JLnJdi+Cp+3iWkGX/fFQmzkaqt8M0ao9n7LGIPTxBKU+piBC7nngX6+jJmVVN621wPacxMzmnNXO
3z7iMvYHbWuAYaSRtcreDVnW0JS8hfaq33JmD29INNMRRaM1aHZfwC7p5FBsYIAUHbSgEzQdsEUm
/Y8W4UbAj2E9RYNG7NXtw4elHU2oCSfRzL5NW8z1F1TG4E0Re8XvHOUwaO8/i7zUkbPBpLnhUByZ
7KFf8MDuvvfxTmC+1nFGgiXqvvX5bUHp0sbmOj9A/AFTHAFW6xf1LxRT4FXTLahaU+EVbNsclify
92/hwIM42Gw4SIb2dJnmpGVPLuFk9hQaH1v3R57Hyb/R241vND06gCKp/M/Nojir0bYjsuaNg2HG
p3JZLRPSdOK9S9p3+hXiJp0+84rHVjhh7PddGRPnTemQUogOBO31wc6MjMjDtLn8CM87qyFAg3MH
e7ssuNgSf2wUxKgj/VPZN8S91iAGvA+NMhBzvW2YrPnzHR+KQoh0hXptkRFnnxxr5a31V3BtMDlB
xKDx+Adu/pkuv1iGuj+FV8YlYwXNdkAxmUcQEjQ9qKaik+1pNf2ley/8bZQoKWPC5vAlEuAWbgU+
Fx7IKJ7NqKr5UwEGOtJhD1Qsc1rpNgzPXnmUa02M40I6ahomPFPPA0bFhRy82mPSw8SF30anerbg
wT0CzxFKSB/G5h09m2POqVeSxjQ2pI+0aNAqPUJw5nkHpgB8t+XeKzFGW7AxLNV7NhgjGQO1VFZ/
J7mRbqHUII23MmaPS2w9Pn32DwsSXtYRQl1HeJ4+LTDWxTNhzomRnZV5jxyShNiTceQIYF8QxzkH
pvsHFUZl6268HnG+CHXfDav3w1EjzsgfPH/SDH+NbV2C39+I3AeEW54WgIHr9Z5fDwip7TXzUp1i
lfAR/gyLXx3thJ3tMTYooScbyp9WYRyiuS+WojkpK/sZJif9RWSanTUa3fEkIcT1RjQxzynII1GK
MzEaZifLy5JQ+RstdBkPiBFxPOVY6WtBzIpGwmt75dMCrXaoh2FAQFvIPKp6nQIuf/pMMabrhn/1
2suWH5/O14kXyA0r4SREQV2TDXHtAb8mTOnZknMPnZazpAg9y84UlkFZ2/TE0/izoGF0i+20L0IP
pPjAosgYmkl4P0u+o99SSjlrHav1zLWVJop38M8ccKMxWSWya5StFazbyyIG05WWa3jjXJ6tOGxE
xpe43sXr4rXpi2nb8t2NxebQUay6024UXtFpGBy5dCygWcXZcvVftrANvofqp2LXtT7DNK65k63C
/+LZ8CgQJwouiG81S7SSfmvkmSSWEXDTObd7r7msTjLMOKrIncYetaHHaeGoxqefAFThFDmftBTT
gS9FRr2tKUNUP3gqcTGpa32mf/wrD0zpGxNXQ8WBfKFVqpR/8f1pCA2gZzA/MrPkCFiVLLmVNxEm
DCC0bc01HUEE4MqZUk0PwUvm7WCzzSUHfD+a+j2X0LIdORCbtfIJzSAcBN7JLeA4A79RmJQeUGX5
kWEYc9hb65DfZcSknZkRhSLTN2rXgy3WlyBhxg5C81DGjJoyIj61V0sBw57565TfGnN0QvaQM8v5
NhzhjIi070TTcKs7PKWM3CvUovamITcU8dUhgwYBMu5zLJXjcFo9u6084dQTilKPuz3llHitke1l
ex6RfGW8WygSjuHHyrVwZBmPH5O+DFKFBjBzCTEtsB4mQmwYeuQ4UooChW62KbBbbEklEjEadeQQ
LJJTPXLIAHNr9N4J4iMaHRkfynv9ZcmOCJWVHFEeK+VBGvvdhQrnoRLzSZ/13IRlGKYF0jqKcYDp
jCt/IGv5Ns9zlprwzn7otRN8vVyWsfFSigybZmYIHHe2NmmAQ5QVWPnVitt7Eb+IQ4baTtCXenE7
2mHhpv0rWyqbdDy5jPb0ftbOu9q5+6BKDmZoX4jn4hl/Bade/4wV1tDREzpmvJP3mGL6zMXaixkd
9FvM6gx7L/sP5p5brXE5ir4yOoOYgjgHn+TgVIHMm6Ln+q8Cu/RNL8NN6LF+r/l4/t56sJUk+W0X
+net0xS6VoZ1Hrr+2aXAExO0HfGqphYRiwvpWvc/1419VpgX+vFoCWULaeCtvMWLjyM3m+BsIl5l
4GbdlOT+qMvXzGNK9qPtG7yrgmOLZ3n8SH2XDWthrFjigEZtSd68NnFiNVPPb3lWMs+/fydnTuus
VoODkJt5zNZIuuHalD+fU728ldhX2rF84ctsA9s/Rbo6RW7eLx8OpsbTnb852/47rtDafc/8ve32
Y5YaDpA7Bcgl4SXFTTeIor4zm9ULOOuTnx1YQd4PinoufETp3KASk6BCQQlPogixkSJuhr5lBe0Z
Tm2mZa5q4WI0g6MG7fZRboJOfL6pMf5sk3k0aePk/M/EyXVP7AL52hnXr4Yu+2k5QWaQyrhVyPMw
dVd3Xv4E+S/xdcaI0qIdJ/MHs0HQ3a08Jsp0qM4giQ+BCkozDZEi1opsYP2bhdR3Qruh81amzJ7F
aVxCVWX3MWJopCerjTEgbIwoE9hWX5Ts5tBg26Hi0fGZUmjWoOuM17zP5Ouz+SbTPa4lpBSOrR5J
owDAGBV1hfKtFr5Ma3EtT87m4fivGDnnKXPE92aAfty09RWKy7O6UxOKT5Li0uNKdqMuS1R6AfNB
zlG02clJ1F2C79tD9Dpc+zBkycBhCBPVqimDdvpZsoTiuu7ZkhT0MdGcVbdgX4Jaqa8eLnzcUcua
WV1rhelQEHxB+yNa/yioZMofpQc5CSLc/maR1biIscnDk2xuLSpV/4aNLd+EvvIa02wqtLrPC3iB
9hidbE5lTwWsUGuns0mTfFbJ8b7p4MTnf0d5ngL3oHL75U3hB9Xlxhp2hDDN+LI0PFy6edEbNvTy
xyz/IhOKBeMRkSpWPAg0oaLpxB+3cRAnxx1X0gquejwCcjOyo2iemnAnVukgwaC2wqqtx22epzDm
GG7MtIij/I6Z/u/UZDyApC7boH4c0HSzwzMdmSOB7rF0B9aqp4DpFaZV3heE7acnEo8Rk4xkCyyn
BxexMTEFAyDknlC5F09/fJCrgZfSUU9wu3HgVM26AhMsjs/mvhk3bCu9RCk+ARyUSb15WcjEuPcg
xRqx6XI9m7BP1g2rxoGs/de6C9/vjn9q2kin9BM7SW5h5sCAKCzfgL6Z06do6VgMn3sVDsGUiNp/
0BHxNfHlLuW1K54YBvV8xTEE4fGmF3QQRCG5Eze/OOd+w39l2DavABfdcQQQ+4AnqOZz9bI+umrH
sYY71Yy7vbCvrn+12LFAA6NcVGytYMv2Wd95fzQsjHqD/HBgnrxDBX882KYYqbDqKtnZwizta0lg
XpSHfV8x9SibQ8fRVolg6GzTjS5B2XIUDgZgP9AeCmaLmIDr/299ChhscDkopqbFZ81DCBM1cOLC
KLQyo+afSRd34FhQQi1fVC4cEjaImWVL6Y5bL4nHWZ6jOAq9K3IPeNzaeedPIkHTJO01rcUVlWt5
X7G3x9yJS7rj8yEXWWEtcFmcMBBBtNy7qD5SVaAm97wwx+Dp4d3CJtsQTql2WTwPFuy+WcgL/Z8O
qiAFWBVjVLZOImrqa8LmRMw/nXmqnHo7cEkp9yleY+s0xQpx9h23wGms8YqIMes1RfEc4lg/buWV
b4j0+9d0n0THpXbaJkmidadd5dplXqBgE7NdKSX2Em5qiE70sMy8BYiwhJjWVLdapo2ubNXs/bJw
u8GGuAsCAZ0jq/5Shvpdqz7KfD9sJGeu22HrbQDn3Q2S1NyJH2MmIiK7uJtG4ha/olOydzN5iMXD
L56MJIQ59isQgOkPdoo6ruqwr2Xppl+rM5nymPHWu5Iursmc3fD4IIrNzXH9no112nt8D8vwGJ4E
dzvGe4/U+g3Yq4137teaTvvDy/ilzOgiBPmJjTEq0ydlnyTvmegH2Cm26tJXybU/DP1HTF2c0VEk
RlSGSMJjDX2J8IZD5crXlwR1JwXq8bV8YusXVXPgL+cQ5ez36kL9J8sWvYsM1VRR+foqLpdrM1vr
WVZJyKfcPFBKpO3d/z+XE9b1HQVBIGOqbdKWqKKHIjR1wsF9mVTAnIbdjCfX/yMZyrjBSYb/51OX
0zZRhTGYLKkhipvgd2sUJTV+bWn2E3nzM1vE8DXQGXU3aWNEPiSk1QTDplu0SVkGotA0j7dxrFqJ
y1HghOd3Ti/bs5aKww+fnz/dD2sEun+1WN2KTd6nq2Px8Ep2+R3FIt4nLIHKssTTzplOmxapLMd6
vpDh8qa8jMxpJwgFnnhX/o2HtreJuhjGswor8MOj6CHuhE49zcJpS5LrYTlJSs4VzuoYe6cuz7k8
dLTHNyqpoboESM/RubRERt/+oYN93qlzxTJUDzweU34EU9gTdQ2G5aaV1sFXpBUKcCU+sDxDDFCQ
TadKQWg7bU2Dmtwqj6fIMERVbjb5EYdGcj4A55Umltiv7YBWA4yD+GsbpCKrl9iguk6cxo2FCsK1
gqaslYZKr2JCljqwesR/qEyeJE6JiUMRH2BfChguAxBaIlg1MihZrfZb5m6+Wt3VBAVNP8JBmZl9
jGRQDYI6OXk1jRcA0gJqrPJJvKvBiEWtAX/6dfVbRxmwB9dt8Yn983CTUqeTPgdiUvuklSfsULhW
NooAYcrz9jt2b1Jww3PJAclifss+C9HJdrhaAeBODmc5fI1mfSd6knUfFB/UPxV+kNQP+kk8lg27
r4jfbMnjN5RvqTupOnHj6FL6x0B28eJsFTpG5l8PxV82qSHIKpwPb86GJEtuYKb/aFnBexpwpbgg
bDMzoBa/Aj0KOr7VyemrcUCFQsibfby/6DCCKePDwvDSTU7o1aR32HlMB58jKnpcOzcp72BMoXvA
MvbFl59G8Dxe9jVY6UoVWZ+/O/GbigKCEoft6jHypASYbleLZiipXP69LT/qkN/7fEAsdFok3+hm
pQjovj7CRbd9kKAIIM1ucls3phzdtyPVR3FwX8BLOrT4TX7IaltSiUTXhSnGfd5wV+z/iJWs01pN
KzYXD3nhfDbdR3S0mvqi3eQG+5qt2KhDSkeT472BZSY5526N+8raFKhesqwMetUWi98YxlSO9WQd
EOX6WWemV6/3q8vJx4AoA6E5Lv2WBDsk1Vp7aaZz8Upf+ITW5fvjdFnzvCsDkWEGZ+pDSrJvm/YQ
UiJTydBE/uTisp3gHALG3/aWd93yHjYgJ2eRl5D2kAbAd6UNwzAZJN+g67/8L4R7OlXWwLvsZ6PC
Q5UMCTHSbmOD9MymNV50LptJURNTj5Rd5LJhm14V9BW/tUZKruiSMHv1dk35DZmBe+QBBcJIY/ED
P0DDKWK5PkREyeVJKRqbhttxupTHJqQWT+sZ9HAu28YPPEQRnFif4hMVSY/tcN4ZVXufgKm5SNoK
BGFJuiSGgf6pOM1263uJTvQMtWqPZRnGZYdQ92p1+ahwy+QK+2+7YT+DOrgO32nHvsOFYyVg8vQa
KZrQYyTDhr+o7/7Wj+K2PiOJ4b+xPBkgiyBYUZcH/5iTGG6iCW2UnehLgeFCFezZor75x8kXfNo5
pdDiDikL6CibmzRjMIyhhs7a5bVhvdp2xQY6a8rUDw8BMLWFNXsLwru9r0Qv2PlYNxVw7xDpEPcE
SDo/oKXfhGeQ7JjC2QY0lK19Rx8QRso2MdP2BFkLt57b2+Vjtl/2sZRE7qDPhjn6FWGDfurLvAP8
0brPudpHUE7r4eNDNTM6lmb53UBkodaBWzQsKs7k+OQ5Vx5rC4iEVcNmQL+n6iHmg2KMzj+Q8wqL
O3s7Mh3QmvMUH0mcuLABZdCUnvwPlSbfP2rozXZrARGmn9O6bJMOkcw5oQq9MhcYep1+zr5p8d/j
EMmKzhxDWVqCBWo6p718wmCmnKUxg+vjo53Jlvb06ZVzANJ3Bh41PkLg7a3Ok4/fXr7HA78ewhzo
Op1l+WKmCpQG3Zgzd3V+wcftJJ3RGxlbLc3Ntr4Nuyk70V12k7nCwzGfckzlDZNV1jVDUAPIwto7
+hEtjiRfekZe+2UrH/+IQidnxwxYIbYgL+XlD37u0/5xXx9yc/0bJMUWGqRqRDGDcR0IevFNovvA
ZiPalRKReqbVVHva1snrC71eRVnbCj4gRbzeS9q3F1BH3T40alj8tKE1sPVPLw1JxP4Q7L4hOnJS
tYtEHB8FxRN9nUFvR0CNqLZ0EyTG11vLGB03fcBKghgRXv0iY9HYDAjiFcMo9+Ce3HqohXTeuKp+
Q8IZ4gkt8tMTZ+QD7q0d+6caCMszFGE6ZmOBVTT4J36RlYkWKLRPxFoyGn52LBD0S7j0HnqSRPGa
045ACHNUKBwnTgeLGazANv0Vw3ncttQWXA/9ukuKOIZTsdO8Qyz1xygbLxReAvkmnatBuONTvI+Y
9NXESsyE8Ka9SRyssJUjC1oVR3KFn8riY9Pbo6/w8H+qPzm4rQgCamPaLjsAW6iiyXlFm2PI4k4M
bE3NVRW0UeGCCMz0eYqKSw/tgrmmcuyQBYi3EctStDhhB1nVyr/gcvhCNE0dMtQ7cAray/PoyMpt
5VMp0Yn+4FjS+p/i9uQQP1GyqMIaApaJd4ngYMExazrnzZei8os1GcD6eL7sr9kYdSDRbB5wVVDh
gEYAOYr1Kghg2ZFK8CYcUJteeJ90Z0zk9rjXDI0HNkjfCSSGF+ZZnAr0eRZwF/H96i932tao07Jg
OzwghERPYMuMYrG3pPMhyHWdw9naD0RTm8l+h/UUfjuaw99EM47wUdpab3X3Wqpvc0qZaDI8ty5x
tcJZ4YXl8mfRmyDR1qA1iJusY4pGShvUm6DYBEjKVeAuz3bWzYX6IE22gim03IOPkS42RfwYtHKe
o0M8zw2fNBnskwcWbh1C3ktqn0Kas8lRa7/CKjLSNiJc0NsLI2PP5+8XwLuyr4hQ9ZK5+1AInWDE
V7sErrdz7XNum2LR8o3oy7bE3NtHLeoSr+TM6PYAWJ8QBQfJocrhYvfsnt3nxJ8t8jtQ0yEESVNk
vo/uDbRVF9WNNJKdj3ZlbgLOd/l2VIINQBJdNyPlbe/HhxCFJYCGTjbwENMvBuk2uTJ3sdFEEp3s
XF5VG0fOhs2nC5p/LH06vSH9K9UvkRymWz3cbEkC2Bg+PV7/Y7wn6DbZ9x5vp+wn2t/Rb4xDIJcJ
j0QjPPCpFno178zB72BGbFoGSC0lEAJ30qCqR5BPwYrKuY/kbe9Ew4CYpbrDNKICwtcG2OJnv6ge
KVecLUkbIbXZBfSOX3TDbd7bGDGQe/1lD4YjNCssstwHIPMFN7ErNqI/hnlzMD3DNkW6Bc45ocXS
HZsvJEvY+JuzF9JGLkoLs+n90ulL7vMBOdD7Zia3+gg6jSQZlgdvpcPtky0CihOXn8w3wOxOPAiX
4r3Ajd1hC8KZx3i1K4qeJUJYIUxA19BGryrYD8Holpw4a0+LipKUA2mzGPBUdiqu7V/6VsRvLE/n
gKzIKs2uFvcKsH4/elrrawp7B3KIfj7b4c0h3ppoTzKcVhe8vvTmWtfj0eXFvGx4fWmM/A+XmH51
87DmrI3NsKC/e0dwa6NBbXw5MlBW/el81CYpPSi1GtMvPLuTCevz5BJXaKsJXx9EqLyGFv6xuuhj
tcgZzREGDn8NHtuH+cCXsKHwQnHMsJ1i/yWNEEer6/gwGrC0JlrJyYGQD2Vz054Yshnik3BgdmSf
nMHoKwq2ecE5nolWmpkjPnYJf1A42OLmE1FA3NYn/51pZurWma+WEFQdcq3TRh3WRsoCBOdrihrb
EaJuF5FgXb7UWBUjWMmpr9OngtNm6Vyiq7wvGkVkpnELZIwGiCyB0pm1sQKAN8bbkEzgidhj5BrV
AxyMEQ4GHT+1OAR4ewd1iWomKmmo0/L5tzmuCq5pTRrAfr+ElsRFdM9Hlo0llbnqaeDJHrhP90nu
5MKYSWuqDwzJ3OMeo4OzgirN3wUPPxyt9BlwF6C3JRwg+UbwBPsrsGnlPwNsKDnQvSFpdcUQ31lC
HQFR+mTN4Tyn0ua34xNS7w5CIHZ0n3qZOcrR0H/7lcXf/+Ic3FNdToe2MQQatGEgvnGu1WbriJVl
XUQ3a7HPqxI5IxRFmyBCBB+eGDdUcWHZc+a3qhD7eALPH60c94nhh1/6i305Z4AKkqRuPay233f+
f+b0LDwntBzcA6Js8Crzy+SuzaSOf2i3tRHlKtBfk7ts4LxijGacykVhKuwO93j3bt192di64DUU
mFubjVPMWSsCE9p0yy/87WTbFwf/gkEO62GcEuRrU8IVPRk/FoN0tGkQE2AFDSM70tJrzE9Cw6hr
QWaA3VelO1aI9g8qWjA9Fm7tgQcsqFLm7W377byLi2Ivg+mTD9H5NH4yFssMSqTdrDu9l9Rcch48
mMwd7B8zvVcwt1nbWprgJegvqhO78j+IQR3mgnrWsh/ebUDGk3P9a3ldVm/i4BusnsocPhUmk2iM
NRy+I2e16X+pFkzg1PSiDK4Nh8Oh4S3QPSWOOyypE/nhaZjpwHmI5StAhog39c9m3jG8J6tZbdXO
jkMuSYx3KfnE0LAfME7bageNgzWoKfTfH/zAxDffMSC0DrO73bEZEuNVl5+G8KwzGhV1h96s95K5
4TsXByvdr8gHBtZ85KATdPn6D7jPlkh2S08mD/jmc+1WX79GEoovojhi6/gTtojMrj7qv2Hld7mP
wA4nGlLj35ekrfUPxcULZ4kijvaxpQw9bQKfh6h48biCzbDCvb79d0jvNuvZnGITr1eQ32eI9IG9
zy8FDgn4vLBEPl7oF80d0FJprNV+BZCKei7mGxhlVbYPzk3JOnTlGCXrZwEbwTzhe3lvwBvrO70o
/SAxLs42Smj98hYBBSBaBsyi/wF+LvUUCumDPIWMubrz3Ss0Pdq4dU207SFaYj7NAsuwBtgo6nCq
MTx4OFryinAfygDfTL+x+c3QayfSaE4a7DwyDES4LnnvkgKGftZHSg8zGaCSxFBP1900b2DEs7ON
Zi5dZXAkpKFrRVp7rS6rJ9K06pUipPyJzzZ2pVbNnyD9BaZEs9x0jbX2qG6EXU+f3F1wy246g3IF
bmF70xUrlO3cZthzL1l3/HHaZRUc6b6tgwq7UcuZD1v0Uj8UoqhFvKoECb7dxJNiSdPsLFotUPjo
h0jfN8QjmPrdvsSYdlqNFWgRnvSYgBGlGLKD2RLWBF+aszjOSa/+SODBl3XHLlRxnWTxyZU13RBk
s7L5pPNmpee4fDkdDtGeAlZdLrjnCA7uI6OVq9FKR+wB2XaWX/luSXvSfiqKzv7ws2mGN2BTo4uD
ltj+9b5YWldEZD6YBQzF4uO0q17+oGhjCAC3poOdqZbMus9d/sUQLyhlkGGhfpjybjVYPGU/+Ojg
mKAXGbGDkIXJ6mhnvGOREyYX+48IETlnC/55SxY6+b6irwgOwGUNT4sqIiGgAege2EYPr+Fy0bAa
FE6MXuHDQBQVXzDnn0+1DhUHUpE9B6K2wfmk+1LddBejeQ+QNZfvKaU6ZdU5qUPud/fBYrRuyzrk
F7gTVEiU2k+bMUzaDKYPxRqE7iUdMnl+hgeyJKK9vwisIruxnlt3Qp0B0fM3wm+EdbFtYijwz4Cn
T/PKB6PCrglT9AsonCFheZHp0SYrorGHeFTH+cKn/TB9oOfV2EYHHJp7aSP4i/vzzb96+hpiyRVO
dLlTI9XTsklzxWVJdmSaaDoQ6sHYb04PQzgOxsnr6po0uDikcdlxBghHPiJcQZW9QoeOPtggHOp4
ri/Si1HswOHlWMAkVA+9DfeqMTyTrr7OIG/lzWxgKqOWraQP05T2skAbVwAHssphkaHYgBVQxkMK
mBgXQGRYNEVtHhti9kjYpeDnPFXLrscXr+mfEgKIabMPbD1QUCA8jjrULE9/gG0GlF70xFCWYHpL
BdfkpzqNcNfIwJtJp7TXwSvVenltFyuzJ1cgAZcxcVxHH9U5pDea6da4Hr6LW0HbPVekzHa8g147
wWv45DzRZ+1sqQG52SYPsvys20BLEb5xXP6Tr4tsPol1HnKFwG7kKTsabIFCBKrDT/zESEOBV/hz
eefh0kiSBjCiXVf5fonhM/Z+i90+2q9ImtAsdA2JJIRx0463g2g/OifH6RmezPzinqJD2nEPJts0
SGUCwC7aE+R12X804Q0yWZ7cFoP0B4iM3uhxaRSvmAnUbbF7ZfMcGYIhmuYVNdk7RVsD0JP1uXOb
xY07frotdXL5FlA+Z62CiRf9Xc/twXwXNZNs/AagoeOdq+dx24R1TLSN4E7tgg7NhgbaturOakp4
nt58kmn5dDc9Vo4+elUXtYeeXXE16tXmGVypOr9/dXmQbSArHb9/w9fSHBqTwbLmo9PsOaygf+ym
c9i6FEovFm0bVA1Wn/NhChxq38U7HbBirlulk6vdVIGtSeZkDcKydXDQm4YeyozsPEf2XnRJqsB8
/CqovKDfmvZ44zgNfeaYOIomPPW/LVTdoApAwJ4lgp3YQt1z3v5l1sMRqssahGz+XRDwYuAFeks8
wguCxch457SpA0eImr1DLYyHpgD9JnDZzd3jzfERNcg+goz8IdWuzyUbtqn9s5bV/SO8iwFfGiLX
8nLhwI/7aRMpEfvpgjJRgbM4TQt7zHFT91EWQgkOw7yBSzhy6fQ/EUt3EgF+y8x604v9HN/F+he3
h+0l4nFUePec5VIbiJW3xvM4yBey5gequ9WB1qbEsXh0TIjsdxqrnTcYU1w0sANEHhDncLalcnQ9
yeofpk/9Icaig9nbtDpPhWZB2F4ie8p28nrdWz5x6SbbOmcP6cvekrMia38/7g5Z82P3ZOdtx6vi
J/GLGKQgH94F5P8S9c5Cu1FTcMU7bhnm4iNuyXXEie1N5sPH+Gk/gmb+JcZ9qfrvwTwGfSbUkZ3g
UVi4knHwtLIATYvYT3SD0032lvqiQw8KB0RkIHnLHtMCmVnZ8FoSN3vwah0KqMxpNU7pApqZgY/f
gCr+aIFdJQizZghzrn8INFnfUSc8EaxA/zTcuWMutbfmMcUF3N5e3vJ5MsiIvNLjcC7Rgva6iemx
umr/ou0UPUyAT6RWnz6dVVC5xOWIlpXBxKHAR53kVMtvn8qNmHUqbtF7TQWKP08IFubd/zjS2LQp
eAIMtHKQISLRgwRHcX4Jm+lp0psR/hjWHheEGKu/1zfhx2lPdimHFCdLtzlr5e+WZUBh4NCNXxDD
h/w9FuVGrfw1+Q1gu3wcYJ+t18SNBUb26opYFchPa9xFw+JuGYQxd5C9dnoXbYtDDVhgFTZtevKi
H+6dx18HRc/0GjGQZ9sPajl6KVvv4x/glyG0Dz4zwUOTcbOegF8YrbIChxTU1fs4r4jKBRIA5UjY
b5EQAc3I1/HNARDt0qCii6u1WAz/jgwJjD6eI30IxLPLlffJvByqJirqSZczsfUWGvlHCDVq5HAR
fobUiCQ9M4zD6RNe7A5o9U3U4OYC4Lh9MpppXdUd6kmFGFXCgLt1tK45veyp6EB0wTx3REC4l1+w
ARoa3OyNeMt4dIcvkyEbXX68jqun8lQ2L+GlfAQGmjF3VrOQYBS0NbLjPa2uz+oZy8m6UniQIOYZ
1XRy44RSojhFY4yQHAUcJqIRzRGn+EmExMzN5a4iA6gbLsA3wKaZGelBC/rMkCb7Jdt+gCE/hbav
AzasmtDIL4Ew3Q9y3BXJHcyIuzK8wFO8+NMPsMWjaAfQ4dJdeQvY9PZNZL0oSLRoKs0NLSE6seyc
0ARSGe6dfbF1tl7LL7UWz9u9gzRs0waIdssBFkQ4X1KdIMxqdbGLAWV7sMFP1aS21BZz6me+H7Ok
qjRHu/VV9SITIkkJmopJtm1oS/Fucr/q50FHnzTj97IddT2kwynivQ4oAwEbkTUYm0zN/nZoU5Sk
javEZB2v39NNd3h9ltI5JgG4BDhZM3sUZw/gA4VG+k177yF0clGt6XxNGqA0XW8nxvhDgpIA/BZ/
9i37KDFuUNs/JizABmRJMh86OzRFD/u9nBdXEK+iP1zU4u6y50bPs5UvVeH5zE4RWdoBDYgPY2P2
4T1//sfBAwr2zxJeU4ceY4aarnzjLCPv7i8hBneyEyBI02Uexjw7+Qx7jbADDTq+RfchFqtthEsI
on9z5gvp8RVc82vOZEFrPloU/og6v2bvCCJOE5uGNdrbEDb3O+vStReIJLDAiB5W+PPb9pH7K/uT
94LbxtV8ucdiwI5Rh7jJNhvWvQJe/Nm5Rq/h1TnqdyyLs70jwexBJfCwsCRRBEfxym3GNJJDBFSj
Rvj8I8Nq3deeMpLDmrLoy4R2sGg5N6qDn2+kLHO+Fezeu2tiHbEGP3gCl8y5L3xWCtycVeLhh0vK
rBKDgeTj4BBbviIaT5sNUj7pNj0XVMpR3+oq4hFtJr3MwDPXepB2izTiB7JG3KYpY9szuWk1461t
JHvWwsrP2zOmu4PTY0GoliAtrekdOqaJmfs/0uB22N7bpzVBHVTjQWAtn//8ualXD8W55GTeX+L6
Rw3LkMLbH70DMy7uE2jmgeVt2bn6rbd7WmOaema5W8siCtovBKYAJay5d3XeYgkMS6EKtPxCHGhL
LaHQkT97e9n3WP7URT8tgHrNqO0FrGANKkAxxhS1zTQpnFtaUYWlJadP26ML2YGH9zs36mVdmM9e
WEycQvaiyiy077m4FRdceun6TgosAiUJV0trgc5vfrA7Ga54v6Qza4IYHqSWKr+7VdBKugmSBuGO
/48JYNbOAJQcLLkdxMLBXE2fWE+DVE2+zLe21paFJ5bdn8mXedOVH46nvNULqEQJWF8vho+DQ4PW
7joFFeWfFucmrB6t+I780LHoEwj7QGyoulJvzGmxuNx8xmPSxsEVMcDaqkYf50E3ZQBWsY5u/aZP
v+O0/Xn0CmHFgVmwVc2CrYab5ZUJMDvabeeyRGfeohnPr1Pdqnet4xgLEv5+9U9M/43ZonaUuo2J
xRs2kTjYPMlKrNKbo5+T0XL23k1pSSa2m//j6MyWFNWiNPxERiiD4C3zJIg45o3hDCpOoCBPX9+u
6O7oc3FOVabC3mv9428lJqbWBjj3ejMN4TqCS4dF0aV9ZadhXiBWMDwx5YMv8gCDGcwuXoaGN0h1
T/Wf5nr0xzYaMLgytXbj3ukXPQ63xetARgYVNhw8k4oYdeiY75jmAf5XPgfPD30Ev+yRnBNuQM4W
rPNq/NzpCKmB1fjFPayQKsHY5UoRqWS87FORka2awEsSJxLWEKsOVbva9yn09PokhhvPHYknszYt
IpW47K9Jwv34aZduC3tYOb05nuhIcVo7Q1xIpCsFbQZXKYPLuP7vIx6DGhlbULDP/jrpFiAq8HCR
lOjJdUYDFM/bLT2vaJkG7sZMraxy70yOS4KLAfXy7uP9wjPEICmTs01Sb68TiC2Hdwl8U8BlPMMR
a6xTuzxYPs6o05dcK1gO/vTFYKFwUTMj8C1B8apzpHRSJEV8GR6T64b24eD+NgeLNn6P2Qzav82+
DwEfyqfnyHzN+jxTZ2a886xZ5dPnVnfErZQftfUTKMFFtRd38N54XQZo9j4HLGRItnn5q13P+o5Y
4gkmnr787+kayePb7orhhEDhb3Lhg14SMh6pc35GXs7jGbyJtZoJ6etRJMvao5rFXiO2gyDGON+q
RBSoMR1Sw4/fvgkeEp46wEMaV4Rs4zWvPeaF5Dep6STmnNnJnA446tC34VRdfKIbjroSIEWMCdij
kUbw1EDRoOdpPMi4zxMvi03+VSBTxY64Bi72xhQGXexV1lYcII8dww+6VeeJXTLLw0HHb47oMqa0
ly4BSMgc2nyIOx5mxhbrVR03PDJkGQB0iEGmcsjDgikC8QlGwbZlQgPsYahDXmCcXqEK7sAsM0MB
+MlE0dMrzMSSIgfYxYNlHwTlAnT4A2TpBIuCyuLtNKbsk3BMz8k9Oscfk6VvMOkd3nf0NUh+Djyd
cZ4+j2xl54wvB0AVMSmHXc+isX1NjJ6JFRq1yA+FJuP0VAfP2MxvjEpoKkC9SD4V9lWGbjMnGTX6
uieCJtyPvYJFLo2WMA1cGzGJ9un3SDzblK4PLgTS1KEmwfASNhB/OEd9EOjxbwmlje1aANksK6wR
iKTYc3qAHBmLPc9ij+cftr2zbsGLUuo6/mVPMrSup7fz4ve9QhjhKjTEWAwjTbMYD97lr0oGi9fk
FiiI5IFTY83igELQpVoj/3YkDSY8W/e55ss+hGJAWviKkG8sfznIDVGR/h+/E7plwbwJH3gBgZQM
qZYvgQOvHJLl4rp9RnS8NOE1QzOs4r+/r8rTe3WXzS4D42hW7YnD7OHDbH9koeyhiO8VfVZIiK8M
QPsOvPDJpCkYkCZ5+WSFZUwrdnG4xd/0suCL+AhQCde7asoqLPA9lYgDCGvAJVZZFL+IWqILsX1X
U7XkFbg0fOuHh4dhrna5Uyw0tWiPLnCIUCiQM/yQnEobU4suGBv/c/7y0CbWIBmsKiiIRNtLQRNQ
/5zeJYEbpHeEYO+oGJnF9Ob33Z5389HW2ecl2M4OdM/vDhAzFGF0Apgh22cM1Qpc9iMGlkeFRgqm
sx83gHg5WUxRL33MUdZ37/4GRI2FPRqSFIOnHftsBfPU5ATzXzgYA9XXJmC7/6H13L8ufil1qZNP
2JtAyhCC48KZGb2ok0mcR3hIy2kymAtDtYbzgni5sRTCsnH658EjQcr7AuC62o81XCI8noinVP8G
gc5eCfFJqIG3bNMrdKEgM17eBdi5ScoDbVQlY4KHwdOqx8/5aPJY9mbq+i47QwozfTl9+Ldpw39H
Tp5DmBk5LVM96q9F1qbQk2x1VHlDSOtXAj2w/bpXZ6vzqIssTT6PM54DJtSpmK/gQEF46M0iu5kf
i59es7KaFhWowyDjLAvzMWpau2dVS5as0zO6z74WVzqfDDILnwysP/YUlrpjtdQsLbq+DdnPx7JP
HiYgZvIk2ceQM2D/dTdRyeQHyEa8ZI58RO9v2A2Ijxm/JUcaa8fImz8iYhlsCBxBwNk5zxWC6C81
shYTqtdH5LQQBCxwqzdAxo0jgqXxCRob9WbVUn/aeiyoKV5ptPk9OtDgrUjANmuce3P9ajYZTE7V
OD8GnCddK6aAU3jdd581S7Kasn98zDMKrc90xIm5MVoa3gpbvlvShk5DAG/MEKQ90Xjpln1CTRIu
kAtKTqZ+ftpz8oUvJtfy9aYKzgR314CujcvDhsaV/gufOHluUwkVANGGUa5hBTYkXi3KMEI+ndGR
45IZvrAVGn5Ki+4iS5DARjsfKQYYDokvH4rntpjBX/x5i3yRL38cthp8FAZ3n2htxrUnz4GQI5Ho
s1ecj8/JyZKInrcG/Kj8Fykz1BXJ9pLYvwlqVCYbrv58+o417hTFKNzrcWQLoHuw+GII4m224D0q
Qt0gr0fRZY5mlqgJJAesYiyzV592AChg1iyoL48ISdKf394G8I9s6HaqJI8IZQlD6UxYsy6kF29A
g/++R8biqTJV4mp3zoCWkxfklqBCu9XQpWbeK5g3ZLL/Bb6lA7UZq43bw6SFh5jTtVs/eR4fW2K0
Hnf7Fd8nP6Z2grVW0GG32W9LIFARK25OWknjXcz3XrPux9JRQoVzKdb8O+ZdOIAxbHItQ4AiDyeM
cvpVrNFEO/QaMkogkcp9mVz+PuEIaukIoMA4N+7+dAPt9k9o7QhTzXqHcsd9xZM58jmPez7tLywK
PJLE42+cCXcdsBzVvYCk2r6yV/2Y5Yqtx4EBYrJRJwzv/oNzG6HHaF0kgsvccD1xSRV80D+3Xknx
C+YMWgrIFyhLs6Tp3X1lb/SPDCf2PfrCfrDUcfZymnTWefWOcZRwYehT8L/xzz1w60ajg9oYb7Jp
Jh3Xi0b2pfJ2ub4A6YdANu2JzA3zxRQat4tiJjnaQnJKf5MVtdBR7euY55feJ2U1Cj4TJI0otkHG
xTLPwrBnhiDTj2kHr943fU6L1Ye3zeoDqJcoRsTF/yNDzhC/MppsNO40oM0ZmBNQSH63m11Pr05O
LhMPPlLNNuanrRujAuOK0Y+P+56YTcTHQCBrSi4wuV1xfDmq6x+CjKR2Gq5S0DSOWZsM1GxoVx5p
JZSzgqM634Gho6Caq0eJ9Qhz2A/erAbkfXFnQBPY3/AbStSQcLmVGeYJjkz+HhqfwMoREFeJcJ+U
jpA8jdZ4A2HuZX6ZEuXmU/RU+anwD72jRcF+xXz9n519Ld6A29ekh9J/s/pF76D+Q7ffzh8O6RgP
t/i7ELHpDv09q6THHjU+ZxCL1mAsYDc2BKvJnugGemM6HVnUdN7ZYSgf24f5AFBhoUKKJJsjL1W5
GmU48u+0dGA13n/PY7P731Chg+2SMXsaeg90dpzXjPG4hFAkaAsBm/D0m72MWMXa0jAB1miQH1m7
kCA3XzuUxg2fRD3+wrtc7F8or+X13Y0bYHeLERESi90NxdENpSbqZoZnLpDOYjv/GetCJHAIuFec
3UJLGp2j9cW2FXQaDHboNKigmNOEym3IcX331kJc+WJndcs96v8ZlmPoZdD8RFvz5/pIz9IRswZ5
y+FmAX0M4fEDZ87HHBjZeogwMA8lkAmY2O+cr5fh20ZHZKqJuiI1Lm1sdU8UuJ7mzPvpe1Xzkahz
j4bb6fDUN9XsaZ3e6SO7H59/TYi7E+aMXIOY1oAVDrblZb6iTNt/IoCMODzUWVBZuYD7NHQHN7va
cRzWq/60sqvwRr2jwUcJI0mVK5st5wiUBsAH3096Ycu092cCSt9iNuCBam1RqqU4/QdiggGSJUAr
2G8f2XaAbENNXxa88RxGzOnRWAYu9N0Vf6RGhlfKdF0eXg5f8CnKEhNyi5noeMYaUuNJouKicOvT
CxwYON3v+bdg3bAp6c6Xf+cd7pX9hilBCl/ZfXw5Xv43wnI+9ZAmKTF3LmfJY/nU7HL31aLNJpSm
Clmz6C/fxn3frnntsBzlR3jk0QTq5czjfMQNghy+mn1Ytv2POqUol4HjEkoOcAAwH7OrPZDhW1FA
ogsTaiPBQAkTJpnBGVgi4BJv19+Qy+Dmbl9R4+PbZFLrAV+0cbFuEkRgLHhcvaw87F7asqUR1+iJ
t1k8oGbrtvboxIePEGfgK8JdKghYjVKyBtcHQB/qUexBbNNDKro2CC7ufN3IBTQGzBNM+/TinYg6
9+UZErtUIebzYQxP+l+Lkh9udVWsyySfSxzfsUSMYI1LxT5zcLMJ9P/IWGfICYfTmsgSfheBNgrg
9O2ct4PVZSLDi5RBN+ukSM1I4gTMhP2+mI1GaarTH6LeQ13WuujYIcia8LO7H1Ghf90hMIzL/IF2
7jZ/u5LF3A6K9AzYe9bomO9zkHowHq5pRNpVJHFoXzz2WKhdJw8+eFEZkAGRvXwsgS1AtQD1Zr2C
akJemz7cUMYSDz1tfoLX6bx9vTlSr1SXXSIN7T22iz6CrURy69ySTlKg0lewcd/Rxx5kjwVZQb8F
wYRZ7XST789pgodKo9DuN4WwjqoZowXFHKtq+7M/nNpaNIqE+wFwDkFtg+AmlBPbA4A49C1I5hEe
VuGMZstiBxlkHHs4kEwEkrZppl7I3nmHmQGtVqbYVTDA4iP/b9LIaDVfNsYJduykrRsD8yebCnql
Jlj0NeEtS+9ulg2OeOFoXuQJYGY3dBY2b7TGGhfR4spuZaTyAfMRykiKoJ2858izB0H1snXAHV7i
3WvdOIbYxUXz3zuFsJdNOcficByZ02lbmdOZYiuQRxYREN5sVtjkXhREsbubvkUPXhMibzTRKLx0
j6vCeN9guZDq60b1HjPyRUs5nbiKTyS9j20Nb7+MSPiJZawAwicoorCy4IIOzwyefxnuGxPIK/rv
tFPg/Rd5GK/rhbCkjcYCrDSDKrmughSjx+pjW7ivDOFko+kRDbkwaGdhOu6S0LJMzGzkCESAv6gQ
r7NyhrcP3A9HnPnGBZZJ6Ku5+D1v4FtWNlzO8/CTox3UvYypyErJBBhfJrgdrdXh8NkYZrjoeViN
v8ghJkJEE/a4eSa91k25A3JJqCiOAzwUwtPJlxuGY82wVgsPJ7tEzx+fCXxlARKN0TxMzWC7XTe8
N4hcgO0V/CyowOann/EVbozt/CFQEt04r897LtaXMYf2IEMDw0S89cRPR5ika6EYDj2TU9jGz4AR
D5++F2LdrcFXqdi0vxhsN8Zc3W7FQN1U3ld1GqSW8VyYyAGy0gPg4l7o3E8QkynqD/7zvhC2Dxlf
WBwzb6Tz0OJFsIAB8MijDPG49U0kY1jTntZCctm/EUsjGbqYC+GbLrqoBByDF8d+j4dMcykxKm/m
fhltsruxJFBEe9hcBGaDTt5eoojnVSdsavYkHQaZcYDf66KFMaYjBmWy9+bCqy/EFDq4A4qaSE+G
BsvFWXcjYtRX66fBp8wu7aE+e/ArpDc3zWBlaTOdkh8ymqAP8aCq/DzuYM5M0Ad+NpCzj1HywfDi
2Rl5ZMaJHxuSOdYlAWpHUg/gcXSSA8jG+d3bZpnn0fQ5PfH7P7cPdJ6HeqGTsybSTt1BaBy1GLqy
ZywZ12LP9BQJOyY/FuwZ2RgNPCqxCCJ1ouWhQUuNSJuEFGYNgjluuwvaQ/6/gRXRsY0vy1uyWWJi
je9xTDADargsiBnwsKOOxkvekzVP/zbOpzZzS5am/amVCmjKmIu3kKwGNv6Mxl06icZ8gySlBISn
mhZfeu4zzxsLXOUf8CTkqcZixabij8m0OBzuJsZvei31dMD5BfhA7O/HHx1uPCj3+Qkz7ktCk+Ph
mcLDjn4OES5orjHQ+Xq2aAKy5x/nutnsmNmTjDCJqEZSfMfVyUMaeEB2/K3C5FgtObsK3fBOr0y5
sqqc+LI43wiBa1Ieci3LUSbSfeSs3k4apvU4jjGIFrOlQpNx0PUR0rdmhJcXVSBjczB/ZFgCeB4e
lmlHT6IKbLIcYhJUhL+W1M7LIor1vc2P80aBZzKAtMSA0Tn0eBDCMyV7hzyfOYUuQ8twbUJgvNhw
9UicIzYuUX54McHKk3Tke6bEiwuOYKOe5g0UkWVLodeaTGrjSFUEAR7/06bgSv1XQ3oMRVaQLTzl
TWLaIiINRobsSqKVpkYRAdm/RoxMUUBwIAm2Ci8ptoE4MkjT6dE4ThUKheAQx7t7uKGMsm0spOgU
KnpMuAaxCbL9aiZDfJ7OG4l7JJpLEai8pzVnfL/yeNBpWlFTESfTl6kFiG8okIkivgWd6pAbMXo7
P0THMUb3vCSM1h8iSXYEZPOmFu1r5sQC4rcaiT+GalEA7LOlgjIfRtuPA3vEeFgZGnvsoZw1bySp
qHgunZnH7xPkTtKRU7HBT0DSgUdXDcUP7xDmCT382fyi//hEhKluGy51YWMUNylmOhvMs4dRTgfm
MCgqZalIv9N2y559Ri8Y1z9DOVsToW8dTK+iyYpaFgnxEDw4mn/idVG43E6ABB8OPyxr5P/wqz6s
F/LHqxBepwWpYnD9uOnzsOMIeJvfLvnh/diTvscxrNJCuqVAxVJBC+h9D7j8MoIcb6E8vY6/+ABD
SnBqYl17pHbeQsF2MDND8woyCCxhfEUTMW2A49YbEMvSoLYeiS9BwTpk/40MQbNLh9YP4/BEJYaI
mIQlZZ/rAubd+6JGbpc0oTl51hIm3Rf5mRRl9kwIskgUpqiQ5kfU9mgm8rjwy9Wd8OPeoo8imddM
OuR40ePv4j4Fhe4RvYGSpphxW/16BNLCEg3Ic0EMF94cohBPP1umtUEDuwSzRsaHiNqmNAQOxbR0
ytRTNiWTDrSLo5M5RckGMC31AutRrMY1IiL/SmRzZ09K8wqNfwuVDIcOFE4C99L4PFbEjzHow9+5
H2cN6TI0L/gAnPi2QJlB1Pr1qE8GIp/1GcKE90PFc+9IDwxKUr3aw9UDKUTL8X9XEF08bBCQyNG8
8hhxMnJKnf8yD0FmYszyUSmytzGim/HQ05FGnrmOhKIT11rYECEQ0ZiVgaQw5DE6zl+hPGNCXP1+
pvL3MbP4ikOU1xGghJ+V+GD2wv+qWxSykxq6mbfJR9xSMwdFzZrvnOdHaBTEgijIkCt62zvI1KS8
m0uB41dworK/2RLGOEWeuMc7M38ID1UzuYrEF2GigUGxb8HWrb0hG+nX7KXbq4/oAHjja3NPjCHv
7h6KiMKi5O0Nbs1/z14TxEqEpN0E5IZUPr5mOAH+HlhCIUgVaGk/uM7ojDW6HewxigvRKKqJOCgq
hJI9y5f/QfAihRXuK7F4Sz9rxC8E/43XU6in4kk3rawlz4Gp+kAlByFoxf4w1qzrxfTweolZT3yc
EtUoavCYiBiBGi0psrvN3+ISn0sqVN7GQU4WXIR/+hJRuVeCqX0MTopBwOa9xApsF4BdxClgcfi5
wu+juz2O0x8JtPxZAfZA/uI3SxkiEEiYh70ZPxavhWSWgC+LjrppqJ6Vbp5U8wLT0oRYFDHlwAGh
pniOxdPS75s1D9ipOlX2AV2OvYbZREcoglvOmFZxk076/AT8S5fxKeL+1sYlnAra5rjc8ck/bWox
8JsBrd3QsEE22j08m5d0GGM1a1fForGHZjNXHY2gTOA9kSdfLT48s1inbIQZQtgFpMYzsRVgtxAz
vEjC6Y1p6wVYB5t0YO7HbEf8DILl1f6eMUMWqp03fG3tmKTIfZkbSZS0gUdrqPOPV/CFsNKp65tb
hi1mAZzq2DRvKPA4NE2OZtQTYYGVZTpwL4s+cTML7HngwEzzmPPEXpL10HtdHTBuskYI3UR4gsqd
f+ANmukDACbsO+wup4H5iARzqaXsxembj4rOZF38vCRDtROG2t6sZcjYPXIniLBz/Q71tu999l3J
HwEyxjQaVWh6OGlvW6HnopfIU2J1zYoF3pxsGAcGqNA9bof5IBX6Jgi6Zc5TgKHI0phm+imtt8RK
Bkm5ldwLbZ0IBM/ARsUSwU7uopnzc5vEww+WcChNxkWkY65GCbuaYqFA3YQqtvS5LT8oBx/oo3jC
YaThFdwvy43drRFx2UqquEAoDLy0gpFj0Bc8RA6oPuIv4C3hcVNCdIe4cxQU+S6la8SNoGuu5zl6
B0x78NQaaoieJwWvbU0oGEAR/kG0WN5wfNret5LVnb4nAV/fGRcBl3iQMX59dvwfzosrzY+YsTLG
9rECTXSmQ7qPxhMyDocCL8gtEc6l/rSbDOfKn0zvrzucS24Ry4Ts+gTKy077tnqrgWLeD7e3dctt
eVVua0SYjDI3B5BplHWjYHDoRbfjw1IofRFwlN0LLkET8kUMWWXDBz75fEaBT8KW3B2uO3kN3e2y
qwiFAJKB4Lzv1pmKMp79c/IK9SnCKk/h6iAq4+LlwjJZcgW/doMTDBAf7RMNmlB6Q0ygnUOr8jDV
Fpj7AW4XYdcOlz/QcEwoKU8Zldr+0GENAYFw3tGbeM0yoOGFmE9cEvB6R8BynWwho5pJS5rtQEMF
bqi3Bnu7c/N7SR873f7mKzhAbkglQ/1lLBZchWHJNDDiVBe+54tTgl31EwQnIV3BTGuNS5AzL4vJ
EEMbn7K9rIrwmV3Tb3Y/nMNPSma0yvX/tBq3ix7bN5L8Vbv/sMYTkxoNXekPRTIyazRqyeLm1orB
Olpk2qRdn3eaXyI9FIYcoD609L2JPhXEgUSbx8ct0wZ/wm4QUmVNKlybdbMyHqzaVR0pqDNf7vmP
u3hAu2hPtPVSxOi21pMJcfr2z+TtYkPqw1UM0IzZH1EhUNNCgvQVPCr8En1I9rM9Ip2cZrTRHn2j
UCSN4gpJPwBSCoLY7QvQ2CJ6rlgKlD8ANZTWfcCQNsn9mrya1XfF0tFYfWxCcLlAJe2hmt55nifV
wH00FpIiCQo5Lvt+sVDezgPB+JP2wHoN4DvIbrIp4ZVi+xn1F7liI7+X/ji8qp/Xvjxexbs8MKzn
fsAqMgLHU/uqUQMB03i6ZKNg4+qQtcIhoinjvpuR/XZH9YM5RAmvT0/aEVzFxDRHyVjZ4E05QqQb
y8VqSCCvtgEkIaKA2AFO3CLrFEPfVWAWR2w1oToy78cvXRF+5XXJpgUKKHcQrO+v/9MIcKdgnn3C
1JApAvxsLDCpc6JNLkPzlj7HsCzLGvF/hXOR7xV1MOfI/JwgD+MU+YwstbDA50AlXztUVGR46HaX
5NHzYhesWGekBpSD8yvyN3IhDSZ3lBtCZ6yi/DrULl+L/wMb4heCQngjUsFinQGBYvu72yjPkV6j
24CoizNOthWOAuooEs3X/Lf1XdEzzq8FZ3wYgvTBmP3SZlkFD6brW3CDn1PtAY9FgJCefk4q7N5O
x0jIyMFfqdkKQcjU5nwdFPQ9zeY4C5/7X/AqLYqVCVcwBoD9oO5cS/O7+yAkCLZKCHNrkgxA6BvO
AgRmRERwt/GKQzqP3/MrGzPPaNxyyQh2WMifQefwhZD8Fei8RXeo7E/2jYecOrMWFSUSsCOGIk23
njXFS+5gq4esNDByFSGidKXhNfJz2R9QKDLR+LaI/OjT1izHRO0OEWd12Mt+QJfnyai09STnXv45
yNuoatNJaR2Zgy3dDs+g2+KtQvfBo5nIEB+j8QipPG8yJ9cj4fpXpN2TP5lPktfm1B/5FXU4EC0I
swAXqLhFEI3vR6cuYuPRouW2wSZDDCGt3prVX+Xb3whLoLQqJjgmnqL5x+uwKh8vR3n9xfUy+QR0
3NhdYT2wKgejRHGVmwW4rYD5VUbNjQmLiLYLsGcs3sUdvhCvyS6eCCbgUxdSneUI5T8MhSe/YM8h
rzCSy1j4sLwNdwq6WKuaIDDcrG4eBJBFHtttWpE/gJAU8c4YOQXr2nV1p64h6p0ahAZPLtuXx9D4
m3brfKzHXKVg6wbv0t0drFGeniVLLG/IusA/qPz0xdwqLYE64UkBGZDaWZC56GIYZnpRk7Zn68NJ
D8pvExjBkrt+oRwM4KU3Kz5OtTC5HTrxgWJEQOLMMwVhUIWEPqzINTxpaJNvKdSSD+6EuY5S281J
OIz4lhABRL9g42rOJ31iKcTn23PaCeemQ0s6LT0GoRotFeP/vUL8R77uVnF/0ZIz+qVunbY7oK8B
amyeSZwWUN7Ut1Mi1KJxfFqoNjwRmtIQNK+F6CU5gRNRjACQaNEPmT6TAaYxKomucVU5wt7x9hGK
F3drELWZHElgLyyJqw/6ytwmNHuB+zIY2srd+/wg0dTJbQz5hDK5xwlXp+0cvP6AbxjjbTcBlqcM
BB/nJaR5kOMjarGtCNB6QFWz9dn1l0qIpoFlqSP3qEPxkCo7vjGndXQRPar3PTTzxnCdPPkhSNE5
dftu33Aml+KP5nadjBaP5IbILqfxurHPd2u4lR3Iqg/aJ0JKW4tKimXjfnvj8mVeWKZyk9aQa2lz
cuPDkS7eNcaC8zVVB5aZZQBmk7Xpw8GKxZ6Gd7rIPo5qCcBcs+vGbMBfauYSkSTzQNkNrNeC6vn8
8wuAu4ifcvxTAxUGvOfxTP2UsYoKFCLo5SKAGcacMQVfJ18tfq7BlkGhQ+daTDSAsWa2ob2ccj1B
5coXu+xEasTlCJ+EVJ+Dl5xJ7e3dI6AxQcwgdMHfsikdgInb0EQTXPLwKnzOetiRs9O6Q8RAHTJl
VMG/GcYOe8jcyJhB+YwznGF7wtTIBoWZes3eVOGAzZAJ2pLQB4HeTed4+oAsvHh5Cwd/hY8IDQse
X6t13pIQQ5hjsKERfnrfilEL3cX04gJJvNH69qjnrWhKrOPH+p4KLv4xGzo/WHgdHyhJfLCK3iBt
kiFJCai0N6zzQlPYgxxG9t0Th4Zsd0E7JTs+/SJsvDJTk0aJWPaxJeETzJU9FTSmP6v/umP7p3g3
4YK5BHjs8HjAZrFR8D8sJb3ohIw1EGLBdlxmncSbKvSDQ5ZBTBdsUSgZYpZ/opSF4k88w/CPB8j0
CitCiX73PGlWX5vxH8OXZmMYIVtHSFIh0zLxl2ymaGJV1CBIl9AzcMkynUc8ZIwZ2B34CgFxPslI
HLXOYEryfzBCJozgb52HTYINxmcrBON+H9mvObmwxM0UxawO6ukHf4c25xaII2jeo72S81PSjHnj
jNJi8lrLMo5p1b+Z21uMn7uwH1n6w5TM2vya0SCIyPLmQdhB02AOWgzmaPKQWeKqjJRdN4ZbxcNf
j6/OhwNBkMG5zdLCPzYoNomasd9xOXn4m4SoFmTeDNEB0y3JTUKcuYWnG3/n+dfiP6wF197fXVLU
+7iN3CGPFOXknLJY8xMEV8LAqm2L9RUlQJDHhDWYPhayEuKH/CDABx5TsqCCUWFyMd7QiwNweldG
1GanhOBHBCrjOBX1RyJxCd7poPmXI2I3ADmN8CnK1PiOEAUQ1NgnEDK9AgmjjTEFhYoUtwfKLrtM
va1xyd6hlGEIQpb+MjbhxX6jTXyKIK01SAF7sNXsKe5G1P9at3Oij/q/w8bmeKCfinFQDHHvY5mR
fCHtEGr90DwWDqLV5/iRvGmvcgGorn+Phykvf7r9OraI7hEFgibtrkcW8AbjA/aPN9YUJfxVMJb5
Ufzn6Jwq84PVD33ekgc4+uLQfgGwC+hASj+055TUY5jaUiJz9I+xieOdKED2RqhNfLQ39O3otoZf
R2AaRsEqgQ/gmPZ59yQcnhpm35dH/OpqYGleeRS5sMoUX7WOwfBrXTkXm5PEITnAEn5d9NOw5zx2
PMYDq1yKuKjnvsgw8uxQy2ErPZJGtmIGw7DAYAYnebYK4SyV4cNvqXADaUwC9rBzMJ2YBSMYlGyo
7JDk+OQhiFNlX0ECgJVrZqx45Z6oqUTySFylwq2L2YXAa3YKyIN348hC1cGtijyQP5N/SYW1PuOf
da+lCTz8QtaAHm5+TTjPQbyWz6Pw3Bjy2y5yU6IxFIvK7sNNiTUgYNADCIj5eJCDCpGmOm8BB5pZ
lREWwdgDOa+tGdNiLClTFhaEg8JjiCjWwpWN5wMECsCoz1vOsCwyHNAYoI0ekv+ew0wxI8cP2P/D
1YYpRrhUgP8WK50bjrUYme/uE+h/z1Q7IOdD0PODnqGKvWCXZRURzmmkJ0G7BcyGa9S410dR+gJ4
RMgA68kbGwdXdJM4XqAxqJ3joR+iN8di6QJ20ofM/m1uCOLYYn73HsdqnsOhihStwbyZvZwvIWUf
D9Ju37MnQlH5Nc/zq7usZgpqGwQA+9OBCLnZH1mRIUl03A5nS8QxFPEwYLQNal+yUYySi4HmhSGB
9CXMppKX9jcQjJuQPaMe5+Ne+CWKELZ/dLrZEm2vA54uu2ORR/9aOmtedsaKsZz298oMoWEPBzKw
KKL4Gt1eYUrM0FjW1twvtK4dyogEIyF4GecuR8uZLyLfiSMZXQTfUX8p/HOXxWhMXD8LVY+4bjQB
jjS7e7KLDWcG07HEsx9WWfcn3jpUU2SCjUiWxMxNsSu/IG5ULGm4TBnkaVaflcsCja0MmHoxllvh
Dr+MyYsglEY0NNs8DTKBh3ooonuuaNMezobIqeGyTXhzLmgSiAbDXyf0PQS8zGHXTSQ4i5Yz6Rsr
RJ0SUIYeIsO78h/ypYydVA3znp6dITJcrJ7aHMmedyOpx0ULmY0Wn92LnQ4PyfS809+mHvcOowhV
KMhx5VxEn6055AgWQcED4C084tAbFLY++VH7S6TMYDsvuyKkqWNqacz7Hh+bUXgSnnqUOu4tkO/m
ANab3GvO2OmDDY93EBlaEZ0xZuOioUGPpALutj6KrdyWUHGyBDps4AYUpw/8x2o437Lhjhk3QJHp
UuTNPyCMT29CXVRMRblma1WkhHyXfVsTQSajpJh+Z0pw5QyYbXi4GAlQaeLm9l8Yqtqx1DOZ7J8p
6jG0/0TFAEr5CrtxYd8m5/i6KAEzikRujev+SQhHmWxATlUiNEfeZ6EyYXPkWIsHFO+Qqwflv/2b
jRDVDMaw3VUkYylogNSqCLLV/B4fDsAcHkQ04h2+OqHgzYFwiEK6Ll62h3vA4XMQuY/4YCZDIr7B
KxnTFiV/Iv/JByRJBPMXyyIDLAWtyv/YFoLK19yCeos87IdMHujoe97dR9jB7W3nUXXiHxhY0RST
FXCL7v7w1AszbieoAQK67f8BzmnNZ9SiPyE5IC0JlAT5RvwBAnTe8VQYvaFFUyC5J7XLBZ7kIOOc
Vu7jZ7/RT2EHCF5TOmjCagyH15l19CXg+8AHO5i8wYvpx3FoyYUxS+qo8HS32DJwhwRostZ87Jom
vd+EtW9KsGRC2x19pBRiWRQavTxiDiKZ9BdgNau0UQvFTyoFNmk/0BIqeawuJB+dgBMl/QIOss6l
970yVv7wGCIIkFKgGBCP98eXqePD53QnvatcgINV0zrbLAg7IRNGUdcfer8Au5mFuCAhBTHQAruR
x9BKVCEbDfPQFeGSboxQcmNUESgrX2lHiVHrbgDp0WfxZ25QwZ+naOORYjIuuPw5KG09wu1WZ1Pn
RAKmbMjVRg/PrYeXzVjkMx0c3Ak7KtX1FbYKefsEs50h0+Xh5U69ATuSNwlPJnSCHONURfFdvDs0
mRB7Vj1FSuO+Jyv4Pxdp0SuRR/g16sWXkejAXdCZP6hoShtUq2EJVcgZLOEg3C/6xnIy8K6MCOCj
I/4k4FKqWgc+gNaK3gpkxQxwv1kvKJA90OUV1JWRPYirXjQzMMdvGQAK8Hy7pzPzdSUiMy/jB6Lx
LY8AQZhnB0F/j01dWlIXRAgcwgENlxRDLmuFcMZZjPWgQaw23shYnW/szisFmPLugJXw0r6ZCIlb
o+9tIvC6giRidc4s2xB00yxaBx3959ALdEeqBPj6C0Czx9q+McmhhBP5sNc8j/n4vyCNv4cUCZPx
czNVD981p5tKLgcoX8Ev7li/5WgC2ySQEFgo7E4Bo60ElkbiINLVXyKr9I7gBOeKo4L4Yznl3zm9
1VB5KtGsgjdqXc0VyQ4sL9MTQMIfqm0GC1wi7VS1VSL5crKrSBmfQ11u1qVLv89MA2mY5xkEM8yp
qJjgAZr0a9ydqL5JEOi52gK5rHtd1eRPrFsTfxzvA7sEdSwbS7FHzjd588nyNFxt6rCd9/qyvnrf
TCPoHb36FYZKBZj/MZgIf+hadrmElCPTJNVVtFxd6fqlEtMgTJxQWQetETEJPMQ4WiYosLfQf0TV
mjKK8pBDzPZf7vHc8FsC0nlbVngghGiDDgyEGw2rcIz0seHwntQ42eFiYK+jLm53BT6yZzAgu3jR
LhALdYv7dg/5TkagPlOdfyydWZPqSLKEfxFm7MtrpvYNCYEkeMEoQOyr2H99f3Fm7tid7p4+VUVJ
mbF4uHu0vbrZEeBi/TT2I5obiK+8wuE1ZFuBT9NcdLElqdMN2hWLGq9/L/8QnvGdi6gtcN6E4NpW
+VyRBCsT8b8S38HV1+EH7kmHp5gYRhUGkfGJ3bebf6LPug3PG5pbDde1htEEGbnZILRQwxk3AZht
vbb7dudmO9oY4DRT1kesEO24/tu8x5DRNT4BMpqjBERkirkNaWu815to6zI6Y3qlOtaAug1eywvJ
ltR07fKD0yiKHChJbcny+M2KBqFurn7DD103ohSjHtXta/CB8VKKfqUDIvnDwQZbleEgpoFDiiE6
PMaUzg+0063HFaXp6u734wH7NeAwsHsWN8rR9EC6sB4RlGaWclgNB5Xg+AV/uXLfxi3YmY/4Cy8d
Px6ER7z8jXUfyWPsI5aeO7hBec1CjuXO3LIebjv8+QMYIizbxAJIEgkqnAbCvuoAxs2idUwQrPvi
AdJmnRyZ7myY/ENGyPcpogf39kKxy5Ng+RuE9cvW/0CTZJ04rXKN0tu/oSkVBfhvdPXnbnc8J7u+
ot+6jtcqTbcFkN3aWNTOLMq9jBmmbMFbjI7zPLAoS2DQyjgw398krN7ccxJwqtBXRv7dMVP7G34s
dMBuRkYM6cZAVHAnHIE8+/R4BVfEb0TM1VdSZk0pZVU/Yyt9m7HQ1RHj3ArfyRZR7UTx348kuvFk
edrSprb9fiT6944d4J3KtqWPA8Cs5PfD62/YsKti2dP7RYPKMj+wqvFqokxGXN+xcd8VgRBAvcWc
Byo6Bhz6llREh4NY3aAk40c+ASnbTh0NSNf+Ziv01rBE/mCCry9/QjN+D5871R7v3L2DXG+E60od
rKYKtj4Rj1V9NJASY0nznNCN8cGqc0RXBEgrfx7Mpe8eCY3u1SE9XFz67Lix+Lo7S9CBrmN2eKfD
7pB3CVB5XZ/XWG+ghzQuVvxwTuG2ZD5sITglthM1EUlA3tfwOqaMImgs0xcrjbrUAvWQph1g+MdC
wZo4KcRzrEExwMVueR4KNocq9BXyVZshK0WpVCq0DEz1f9Yl6uPdSIGF7bY5YFssM0r2COl+wkrq
rFps+AWx9Fp0vGr1CFctF7AQR9if1dvplSgrvy4makwwzJz9lxhNIWRkREHhBFfHqKAEOFfmut8Y
SwCaIMwO1U9c/E7/Sr92svMH5PM7eZTtwMCRGBtxs3ZwRx4L/oqKaxue8NgHOoPbgQmdRhalf1u9
JPDx3dnN4CEzzpAA4XQp3haIPi0aXHQM8KFhIzv42w5RUlJBnzJmX0c3u9s1nLsTb1OcDLHk8evI
F5DoU3y/y41z8FsAuhv/u2hYuAlaxOKaI1T6s7s6peCqdYO9O7JQ/LXAnOs0PYlEsXI6RtfOUOOs
qSXzo/RF5CoGpsBxwKLoYtr2eTzEaUJWKtAR3cy+v8nrC4zLaU03BPIBDncPBBuIEkHYKA4B91by
0faQLL74yRyaQNlzTgyquBSzRBvlK43ym+oKUD2ej7az+g1eyHmj8sNF3/8uwRvrdQ9mIoOULdsi
eqtThwjU8TYUIOMnhQD4qi7PNMtPp89UUNb5YoQHDomUhFkSUxqeKC0ZilIAFA4+X+J2oB0RwTBj
pa6L75NPiGsqUh98FEko/9g1YtoklJI27PygHo8GFmQBXn0bjz+kdAt6blgiAVwkNDjAEsYJp+q6
L9mIn3Zq4DEwEM8KQewQRbaA81nqILSZJvKEfQjVmjjjPX0UC7SYd/bNEWm4Dktc0zH1TDBuGok1
NbT44IfOKAPd2VBFNVZJBdkCbQ00DPfDFP7iUIdgRRb/8Jka/9wD3vCdf5N0CPXl3mWHO/Io+hNR
D+Ot7HzNB2BscqMAvVt8rd7QhAi4n729+RnRsTDSd8Czk3l6jCg2EvHZeTo91S5vVNcyRGGNyTdP
OhQXzQWzBFMYSz2IaYBtCK+LfrnhbiQYfCXIZTCmMloBD4dxGb5uw49dpe286T9wUXKZ7DBZuzlv
HE4r1oFJr4i4gMke5uhzJDKnYT/HGcfhogKoPWyuaCP7Asq+RlfMIYXoK7PlDnyKD13hHO0+79ne
TsjYuCayWggQE03j0a5jSs7LE8ibehInQiwc47O1m1WYmssjY2CHPRzuqXEz6tOt8xPDByYzNbi3
A3yVzss0vxBfyD1orSbMyQbTDkLejQqfITQzDDD4tel1wQAQHGTbM4OV7A0t6IDP0Q0ciry2OuWN
cQPDqATG0L/DQ0l1XWVYgnvvHGWl0YTik51GbCxNDhRdw2s6n1LjCrbZUOdxr9iUHDyQ15gHCoWJ
Z1aew/noAEJnvb2u/YzeTMJs/NcQ4kzfiPoWD5XfxLQPNpTfpC0QsvYWt8w7/s3XET6smuE53iq6
08YZEk9AY/7Hzb6l1B9sw1m9EGd0rKfdzl5jdhcRAzmQhCrGRtZrZ9TPzNsv2CUflv38ljb/TuDz
iJMABAZp07s4reEx2OvJVoyZEetDlNmorZGLnE/0UScmekRjsTPCnNwHcGPcP6ASA34FAAKI7MX0
7RikslztSht5p0cEecYgrlLbogOpAXST9mCCvNtiZxLIcPGb3YYn2EiieEJMYIRvmzdyg42iVqgF
Xpj/gWLyp+d2Fy62c2E0ZBJiSTGQzR6AWRLX31nfxn4vTi5DRvP0OSjHzU7xcA9sB20Z9fK8RB1n
VcyPEFQYKWwQPBw+NsNcuZkYXYN2/UX2cj3FYcKmPeLI/nG03P2qrWtb8ziVgguAPmvDoorbbDWr
e32vOXrU2FqAVQ/VKiM4tPnbKQmHsgjhuIvSzm2OqhyGaXwy2hS8c94cqnoZc9bAzT7kR8448uhV
VTaQdxKHkSue3QdLxbeBtDAGLSj5G0OCrE9VGndoaRHr/5OYol1Sr1nF6oF+8TAxwvG3VEubeOsP
MKTaGZ4UEwOpRRArGgleclis/sKrfZwcVI//JADNDU7cXeV35+McGaF91C4U98iv1cm2TglUaPNV
uChybOFhv2GX8MHZnTEmR1uMs1gUWccB6WVtRn06VHhlzgWAbLox6O4zxoOgmLjWcjD41cQ70/ra
R5cx58bfx3u3mdSG1U/yAXH0+EJLTBsi1CfdxZI63kir/e1pf+Cg9mQqNuYyA12D07ZHsCq5TxtG
4WcWjQz0/mF8QRkr+1u32u5hb1z25hz9lT7/nXomWGD5IxxChXyTOOC/nv0fCbEpPDyz/9fBJvCX
fAv6XoUrCbN0oRZjQnVwe0kngVAY17ygN9rA32KUiQ+E3k3ajBnwK9EPrOJpI2VDB98G6MzcTkBN
h1HPnCIkAwADzXWFw4VP/wM3GIIPVQN3HnKySCjHFS5ipC4JADvroVlnYOHihhXC275aXxMr4vCf
KB4lfSOU8VZTEfzwHkCYeHsoCIm7GaDt5e9hgegpTDv8m93mFPbS3xDKC0ZDdAtvvxVvYURMRNn4
MnqoLWAZaYwVKJGaIPKqk0KExtiiy8eo8rr/A1eCFajPWFcTgagbMJtK99BTfva+a/RjdHScw7dT
/b39x+yBIlPYHywuQk7CMBnmGsvAK+pqRXXJABBboh0h5R9Qa93yq8bhqWXDx4wAoK6LGqtbbhZm
fgg3pNsGF7J2uhXhOEwdjIX7mMbOmtzNfQ5cWxyCu/PwRVL+C+F3qwqqDTX4j5r8xW4yOgIC2NV7
YK5l9k2sA6wFZjF+3qdTfNj75NTElqrPyO4DiMZcDbNfnGgQlv4jhEKEE/ky0wObsRZn+VtSVZnU
D3xwG9dGVG2ZsCNWB2xuBPrDaMHAJxRqwo5SF1NqsyYF7x/zHYRvGzapiFEU61CNI9CAXKwHwNUL
wBTiTE1mseKmxYEi4e+Yow/sR7T1a96WqopMATkbR8q7BQOuTWH55IPCuUQczQyRCmFg9SFYu1QX
vDEe544nioMqPHdU6rxFbw+L1HwQ+Jjsjii23kyxnL3PT4JzAy0DB8DDUMZQkE6wyqqPvwG27q3p
flYLDtxZ3CyYfeOvarO21OgvxcdeShbODdYGtWE78o2iUZxUNuDw3m2Psx2Zr2TxWrDjGUVGXJKu
ShRVbDb1Q4ttcLOQjVNGdj7EFBtshNoYSSb2x1QSjJdn8xMWpJU7sKe73QiRDuNm8SVAnC7rJ8+8
tbs9eaP+EO+yB5pkRKtQoEDnzB2Me7HnHxitlkISl7dClniZHsDC/KG8EpgB8GlUdzAhgwsHY8Si
2GECLT4xKlh3Ri+1nrPYkvWh5dtZsaVSsCY+PCfxiDUNY0Fl5hsEryrgAE1ZIU262jOBFDkzta1b
oIwVEVmR+SUovYLJc9dUkyUcgMTRLPBloejAHJO1XXoLa6qBHBhsp9RAiwhxCRHTdx5WDRUUIUD7
/sMoGNwhijl6cx9rzZ2VXLFIhgyWNIQ9xHh3Onem0SRlLRPlh2bUyPLvyX2STvoWvwlVJXUujn3s
mDl7g5i9Wojf5UPtzYl4sSH3+yjwQRDCv7KEJ2vqPBiNZQlujIrIxEwe0dOuKy4SjF0+PO9tAKnJ
5Fe8sZ/BSRPhLByU/7MK1rcaydVO2YpYrtijucJWBj0Lxs6pj2SYbMxBtU47xjAyUoMO9GN+8IvR
QgLsjUgDHWx7txcLEgY0iSs16E+twAEe3hsmHO9vdcb3b3zMuwa7yQfmaM4o5BfZI7ZieKc1+0zc
D+AH/w6LbgU3Ph6NbkixsS1zd3ictS0zGGgEMpeQLZJxZaHGEaAlCKqGkQebGOXIEt59kPcOahkf
7PUysFGCRSLa+iFiaQ5hk5uLiqw/ZBvLhL/htfAIU29hmnY3UCwyfoE0VEMGjI2D/RLtmyEtBiN1
fADODGee+Qru7led1xwT2ZPV0SksdzZl8ffvIdJJlrQhIUSjz9zQTFFE8VcOVI89045gbSklHfx9
76ODhs1rmjIcoyjxf6GMCfcW9iIMUNpoz+3n7M7iPCwA2OOgU9r2Lxo8GK6u7OxNnPLEaWfhnOG0
VFgcx2/zjVTuPgIG8fFAYZjw3qoUudmKC/wxZkAUPq+ZX5pJR0uEhTTniZeys4NbMC+ZYXBL2eO3
OI2/xi1u4Ar3HhpUbnVzFoYFZZNK2OHrNXesCKW68RwjA9xre0XBOu7EYZfg3VuAOTCjIex58PAa
i0HGzTlQYXt1O/NFo9lSqzAM26bVsGa+GBMp/tc0PRPcnW2SnowUQqS0x7ebnfRijuA9LKu6Suba
Kcml5ZvtsdFu3YYPMDe26YhxCkNx8+OTuzqjdU/vYghlkpgaoweNBWARWgOWMzDi4tp+2QVCmkso
+DF6laV2p9UGnbqbDqaYS9ipZ9LVN1gNzjAHF2BzMz2bnZ2Tss2OB3r1mBS8oZQATsUbd2nCz6+G
D+QWBzDad9ofOFCgAHyj3WGCYMAAh3y63jv1uLCEwzVhXeZAsDeeYzPqQJlhy0eNkty6FS37uIi7
YzvP2cC7QObJql52zq1qFh1w4pc1Q1YhE1MPNRWbHB2PZ7d6Q5Mg8R19XJReMHbgZ6BdP+Ef9+zB
E618WhVyFKQkbLOZb79UEWa4QkEPLR3vg4iuA778T457c4m6fWoQqE5pSV2ZJKs6BGWkz0BlWGCH
dRNvfMoRmryiA4zRT1h6fAHCvBswE+hsyXAoCMdPxFr2akDZXJ4n9T+mpaTnacmpZVf8kumvcZUe
9rcmK9xixiMDNESsmAGMpjauzfYUBRhkjgOAO+Ve9Mh+cF2oF9Iu5gk0xOZGtPivGivoG6HnPO92
KR6rzBGMr+1AHufxQCH4lYE3QXfZ1yhVSS8JdCV+G6EwnxY9NXxGs7dZvKzsqbNN2q+rMjWSQbDy
mebqxPCzOtGcM6o9abY6Jz4ee8QMxlZcLd7Ha4KNxjwqDyQfCRZwkvmVU8iRTKe27OD0U0b9g46R
lvg+ioQg8eu2j5wz5NpcuRAJgWLCYmqWocZVWn7tzvAi2+WoXtJD3NNb6+TdEAres/6y4e2Av/Z/
LKQ3J5M0RSnwdifMoSnWBYCEaTWqGZwX/+shO3bAwtPDQztX/Nu+akIfymshB3HNkIkaUzao0/5n
kaYMyGCceCFIkkGlhZBY9szLbk7WWyo/OxdPggehDXzU88qtl0pcM6OePdUR64kcQCyWwbJ5DnjI
mLT4umcQHf/pYt3I4Robq772w/nMl6rH4ECkztHkDREIcxWRvUmeWYUJEpLo0vnQEPkpMm46UxDV
hplSlDYBFaMEmxIU1cUR0NmzKqYLPCk12yP/m0Kk0bIREVcMEhvOHeCSOGwHvsNJfw/R2qJ0Tu9r
+LgO8l3qY5h4ESpeUEKYZX7IQkeEzb4h+dEpDUfKH9AfmUXMnJITBm2Z9EnqXJECoafeMXglAewM
zXJUbhwPiyKNuSpXUBaK4oPmgOt2Jh4Cd8dhWUICaUkYK8cw2dqdFbufXdDn1zqVzaH48bydZEV6
IX4PKf0IH28Ec33dXgbmnWm3KMJYCTRr7DVJlAXCeMF4Hr8MLufQtmPWgN6192/R6cZuxj/WCCiX
P2jy5QoJteZK+i1SAAOXOe9ZEhBcif9veyWjgizkU/TjDneFHRksQWfTdcdIEgCpFibp9iG+w+pl
xtq4qlXJZ59o8u47tk2U9k5yo3xgKXbKbhqLCm03RqNMEhClbmD/7no5euQ4To9b3Ki9KJlLSskT
ZAFQI968pqbyMIBDPMtsjJmfTIdt2O3w2bwqf7Jb7YX0ma0mPCJO0Sp7J/AgjpqDjci79+F/dvwm
L5XY+OaoJX5R7CKKXY5NknBlCbnJcYLZdpJiVIhMn4Iut/MuEFKyK0DMSY1UTqz/o7wqeeFsMYod
hCrsuCv6eOX+PYeMqiBv7Vt0pZJLKW9HGP9BORp/rO5XAmxLvaZ4RBAd2Hbo9oQnigcBakMRK/KI
z4ryBL87tiMNvfJsOxlWBWHLYlxmyQksSzhsaGFW9a3FoREY0aEnJOowEVHtZZunSaGjR3uIKpCw
YpuSaMFeWmdLvEu5v3OxGphqHhSjOY+8dWPRto9Y56DZRdT2JxGhk2KGA43tbgtBiLvxNjNXjdbz
YCnRlv3HHmoFTe7FJSJhixJF4JA0trXvS26MSQ+7+Go2OONCYxwJEVsswyGcm8S2oslzKJqhLDff
EY+3NJozj4pkZ2Col3LE4QVC4//FOMzXozamezViA9uFClisxMaemaE9o9YhitVzxzFW3H90CJzf
Jp6/e/JMZhS3Ba+2C3mnafXszrpuMJWPTDu2my3mrlacB2dHjU726Aa+RqnwYl5Dv3mYQGk0B3ef
RW4Yotb1cpsd/QEaQA4Ky82WR399/xsxYIj/KcfP9K4mlTj1uo6CnV5f8/U6DtSJu8+FZzmrGrkV
33RurFsRTEmTxebGBOCP4+jsJw7aUZMt3HlgRs9xNK1brEWHzYgM3O+Nuuwtlnv8HYPgDmmCzNgm
6bn20lRY3EQqCOiJNJmMpoN32XfomFx1Palz/vGY/hjuurbAUyMi2DeZYyxAEarxYmoCEo0YK1sU
xfB4BxzsOkVjeeVNE5qwuFbanEKas137MKnp9Zqmdxy7o4PHnmOTMEDMxJ8cS4hGitsD71EMM4j9
A6u1btOfIaxfsiN5t+HTjgLyErXD42B/KRafqjlaieMBSnl2ZOOYQOM4/+MomHjXbbEFJhMvfhjG
qeFrPDuPbxGFZgFJN+HnAOmyUDTFdkvNQYSJUmjOCQZnthSzlq6OC089XfJyKAPAAidOyfCGWk+t
Mm466re3OZt7s8PIOvhSwBLJCKRWCCBmhX6W3PJfKjyaHjFOWjXeFT0sucz06HUcYl8Rvs3hfq9m
7A7DtIlw/eTb12j3CF0RPBJmLKdYdjf+piv8QETVGWby2bnMIRRDVXSoHLBj+B1oZN/+ikIiBN8N
w2o0g3zh+02cbv0902hkYEE/7UpQiDyqPqeDX+SbJ0AOYSweBSweh648bQJkYcFBZfLWxbvEuKFP
+7qhWsqJkVFE6Xsn1MKWNETgs6BgIje3yZocXAfEwQhnM2q3LDOcEqy4GpOCmR5jETi+MihpSVEo
RhVUBAYqW+Z88kH5B4MSeM/uevae4zlyc1ayEp6Vyt0iMmWP0Gf4KaApUVfxn6/tw1EDQaAA8ZrU
CfNiwUCMp5BOFs/AI0/IT+CdfAU1TEB7wZqhaK+g1HHCmI2BMX3Yy5Dm9pubHGydLjxusKW0hDiL
aRDVfDfojKBP4kW87zDioW3nRMLfg+uo0naTOphxaQf+B8wJH/cMzbuYzH1+BcxN6ETuHJaEyEZN
BpHfp4mh+J/mtwJa1glcjeUP5skcXpQP9GEkJZGPI8lKmc+TU4m4LHSMUt57WGTcJiPpBQkHJaXi
TpyUtvIzCuyIvqXLclKqMHHr2U9Kh07bX/UrKgVDY9M75dbSOUqdWWCZSgXma+dCpJSPiUiKdtsM
wWlDBkCZ868fhPLsU2tpj9E8DiC9SY5EYD+gmZ+2ozJ55smqMUWSXpaPtipXqNA4uFKa7tclPQ5R
S0c3lx4mJ/ktoq870eWXm0m0Khklcl4p/42OS+aR3/epEGP02enuklmQsCVpg0WauoLyZGiObGDG
xLKRsuDrNGZ7bN4dIdRBthNM8cyKTeLB03Hgi/7WvzIyOQySwM3BeMvSBM3G+2MGucKLNsPKObLp
x7tGBBIeAbrPElTkiaVnlSfpnmSA2y7L/Exx1eE+V2omd/2i/mZ7t2a8Udftk0b6JPVjcqGefxSr
bIZKHZ1HUw4eD3SLUQ+FXVMX4S7Lwu2Y4EBxyup63hLmVA3quA7x4DMB3V5Q9yN38Hol218U5J3g
mpm3pZoShCLOtmQ0i1/m36cVzxhIGCbdbEp7kKak4WXNNmnx08fBxNqAnRty0hPGdfW/d4oJcP9r
XZkCQQJho05T753N3iCb1DZqFO8CmBAa32mjTGVOxX/xIyNWT4Lw8GMnnnleUIHzZ+gOoRPFeBpS
4fAe2ZzHsjLsU8QmGL4clLo4+01pGWhPhuKVZEKqaffdaduiZafzUAZ/DqklB37GtWQQaDxQwAfI
lcHDZJ14yoksLzRJX8BITflOM/2h1mT25UADS3yU6KsNf6XFKXp8nyteaFD4jkEH5tKLVtiEQohO
yThYTgSuhjicE/g28FHTr7PUL/inpF8/gUTpFy8IbB8LsyU/Y7NTMhj/e6meHwJx73RR9Ig6VpN2
GKdZ6nK1g9hwJ4a1+fuLAUVkAcL3o8bC3kRNuhLiRRwqNZl6XtF3iD8ja65wnCJCDHnhLCRDMdtF
hYEOBxsbMYHCnYxn8/RXlLydVW/cggi6PzKOZGOhepbFraw1grZ4HnVSlMswYvVWePFUX9jNxv3n
Sqba4MEN+nT8YszD1Ztj+cAnYf1ZLaZ8zTop3fNlnz/hYVi1T0Rwrw3vbp+R2ZsMdQwKuBHkdfCs
q6JH1zjjJB16vp1MYQk3eM5vIbo7KBKSve347KdC/bDhXw7k2rNh6B+659Cqspg0lTNIDzf3J9cK
Ex45Lc47/yqvCThhA36ybg82CVjRrMVT25ovtOrqSS3zhT5S9ozVBgj4yz9htIWHLHH3UDeoLI/r
+7rioJCLUEN5tIplQjlHw8uLJzHjK2WXLJqgjoc8CYcKRifwzy5N6Znl9bz/Uir8aFvREcv2VL4z
QbsPOXo78qLU6cUwGz+25/gnX/pFmQVIzUyyZfKuOv/cjIihPDF8inhDBsdodoOjBcBmTNgkPNWS
Qsv5yPhQSj511c9b24hw/GPofIXgSx/mSaZP+PWYd5c13CHLzgXwc49vKIwg0NIeWhx+GUC9pKIi
hcueOAyO1oBkNYhEn4CRY3FwLCD3ZRhunFnYIbh7PTWDS00BQgMoiHFG7gCZCw1A184YQL41LEDm
L9wZlAmmhQOTQ6D9+o3Va6B+2C9q7sSrEG7GdcmvH4Y19RcWRmX6X7s+8xEIQwFN/gEM+AN/+Uay
tq1lDa2z8cnvf7cJinS2RzJXenudltlGuZ20oCMP7DfW0/uyFdJ4sWAXagQUd5nkS/eQvt3ovgCu
Cn7YYsKphkpSLud3rzW7MHBk5WrBToVxt6JCoxChaknZmPOD4RtCamkDcF5HfUB44+gw7EbE9vEe
R2IH5Tk2bJulp8/sVC0WN+uxBj4r+E0DaLoN5sgU49UG+llD68mkxEKKgYOOIratEPi49BIRqUJt
vhmhOroxwFq0sr2PGAWkFB54wX7J2bCi+N+YPAc6/BrwLYp7Hlnid2Iu9gaLZerUvRQBlJzpB/da
JGy/2btpAmaAHP8gPKnphyRwzLDPhTcTr2krtobL6gBvDHw9YsBApUPPJJGfxKiDx5GCmOx615Mn
/C9g/acDJszZAFUS2y0Ym67xogxhAZ4Q2JNX+PkhpzHzn53bxGfzQL4T6MDPtkEmLTvfmxYwLa9r
DNPwKaOaQcIFaEDN49xnkAb1oncj4H0//mKBwAd73OkUgSFPEn4UrWcwRdR11ccZEhDFOslo0SnJ
4ZtxXrtqBpySvT7kLNrMpw7s55Tmo320AtYLKpuxc02p9UP8sEB+mlB/kG/LtdWat6BiwH3+VQr2
xU/x8HWNEzguRITsGLatN/QfRt3En/1Mrjx1h+PXCOyVJ6xPTj5UM6uGvoAC+QPxLrmRLaq7Khpu
llBzal4Hz9HvUJFRALCZ97gaqGZJ7RNezCzZUlX77ZnkGAAA0PK9CXZO3agX0S9beFKORyQue/s1
acLrVqT5lwZ3+uJQBYSMQyj9+T5o0LFR8zNOzwCDWoTFyCHqIBfs2Umlym2H/mxuy1UV8wa2S8IB
OvnUXQCCmIjCI6QOslcU+B1aJxzL+Cl/5BCw1yf9C2JORDeUyDI8AGlouP0knNExNJmNqeIOBwIJ
AGYsHXP2YohhDKDkd/l5Tck7N/YCdbjYx0BKlwsuhSi/SMFdA7crlDlLhl3BNNo7KPD6qo57/zKf
zofRDSsdEfAx55tQkHaZ7KYbgq/T4xIYhN6mYhUf6mOXA9/z8D7hVxFrwaKnwiyjc3eANviHVlHw
vDnFk1VZ8kVoQPCQcnnhCegFMHMQFgNHZA3TJ2R/vuX4rj4DjhsEcudkUa44PN2wa4chQhw0zPoe
wM0NU43D9ZyCI0Vh6GS9cZ9xlJPIdhaluZs4mEBN3FnPFfw2CN0i8JFZTPoAFlpML+4UTAauWJ85
0oPvRS+VZbOeFc6kt/Sd9BGmDcbv+Chd6HpNlt0wttQEEfAkqqMkq0cJ1TwInU1D8AknnCPf6WCK
dw16KtuUvB0wsX8+efjfQ18NTA+3xdK/dvSKuy9YRz9PEZ17uPHzCZJV9pDZC79Gd9SYYObyNPA/
hR72k1072FlpDClxlyNqctURuIM1Skamfj3kDOTW+DCAKIaNJD5iLhFdnTd8Bkru5cNbgp8y71sw
lwJJPlFDX046YsT1oaihlcJtyk6MHw5L9L8XNo+dFDvXwSIvBn8K/Ima+O07zh0r0sOY6E1CZlhB
E8sUlebD/SUmqcGjfyz3diJvQVzo5o69rkUfyHwwgR3WOAXTjrdos/isu5xKvUuBix0p7sDEQF4/
VBfZrcHHKVebP6CbvYvSAZe55UD1mmqG2eCVE/HmMfbZDAF4TdHloNjTC3zemU88gRJBm6O2FbVY
pIkZtVDi7zpieG0yExm5B2/4/amhcsFKzl1r37WixfliEiExXZaKUEeYZUfQYOH6FBVOnzLG7riJ
Q4pK6dttX/wAIArCAzCYUv1t9e2ghhCwhx8jFIPLBER67/FLkC38DUUPcetmysZszkdf052hylj8
FhSOUsbS8HpNPq9JjEEDCF4pbqIovuWKf6AiXBdIP07jyKPj0iwiJA6fXgBB0quvABG+CKy541nN
zwiyYHgUVfcsf1tTsHuP7SHeF46hWxUVPbUMbhAl9+KTH/pUGtbBGdKZgkE8/YTGh8khnbGdHfv2
poHxy924QSYCxisOCyIp3aXB59zSXlCYs/Aw4DKBDDO0CPRE7qNMOshVfBUJlIJ3QbSSYESN4k1M
xL4kDZ4kpxyVJFNPtzEkoNMDUJw1oDUzHzqOYWb/i1o9fIp70v8Dz+LZgD3dYlDM/r7RTm0R/enh
bM6ydHZe8MWAqljX9IoLhkH+VbiNe1B0mMIrAF0KNTh/O9Q/mJJ7DrtSNHpl7hoLyhoncztE1rla
Y6q83s513HSXV/Ncp1GFVz3c7SBVCc7MIWUaz8lv+p6uYmRFW/N2Ql1sgb2b+WOrOYA1PHgUGqOv
gUFGAJUghuRAQj3Rgm+C2AVltCvqWrXuQVPgYrQi/p4+brnHfANa+fC0tmvZSLmDPxfQbBRfHb6c
472JSbLNYRAs4Bi50VQFeECqc/oAAP+RV1nArgDTTbX8hwsuSb80onxkOjfwEv1jBOY/LEpdvFt8
OAu8j+g0hiqgJ2fiwOT0NKnjf/x/aiS8sbqetbOwQX0agiQx2aHIVFoz/MWcR65KstrvzZbJrDNg
mVEOxWU6gTG6eAO4SZdA+2qYJrCU5jdV4ogZmZN3yrkAgaHztIR9egnYD2S7yq2UctHBBIybgEFf
1Eru2JUB+CsL+CatmY2vSrNw7biNkSIEs7qKOyalQisJIgwav8biC5wZKIDpkTus6tpyR8CVy59t
d1Oh8gdb6EVLk06YkSwBwR65Ljxrp1Ku+wPeJEDhJoz4EvPft2qSYKS1a+c0U4wRF3Senkw8yPch
Orb/YV6wx+mefZpeUFWZ6H2yBYvLTQ30ckzSOdgkW0yMqzv8MNRnqSllwo05+wPAkNVclnejYVWX
Bz4BdE4yud/kVHpbIKD0ES14b9Lx4OKDDVMwu0U3wf6p/1Nh5eEJ0jTuLjY7dJZ+kTBXTg0+Da8O
RDO0diP5M5DxpGTCrpo/DzhP+WMYnALuNTedJTvMwdieQFyVuZDJrMMj4N8nvCM+k2mexGKZENkb
s6bTxHCPCQWLK4OgneKmCyTDEsfpJGqBhJyJobBxgJEcZyKlntDibDvIc6p/OASPcO9DuiPey3Wa
vg1w2feQUxvk7NpmXEH97kl2u+VOiQfQjVBDnmG0T13PwNtbpKBglV+WlJKmXedD8NG0Q8uXZE1y
MkUSaCInkrN+4ddkQinutzNGKYhfZHOq1UU/ynGHd6MHZ01YAFLrDR9GkzNP4uThFo2non2qpf/i
nQQ8CsARBRE+7ZOeS998Yz+EswWcaNgxDKYjAL8mU8PTvN8t3GMx1AXB07RMKohj5dICrPFxjdGL
9pW3mDDrdFZVDz4+GpMpGdaDg4GOmZznMDs4uCTLB98NxP+HpDFqL6cEb0phQZJSjnHl7u0zIuWx
6BLJXRMWgPxuyotomWj/vzjDumgPph8AqCv4EhisFU0D6Ag5DyfyJu8+BJ9xDwiE0NN0R/QrXNSO
OeURp04Jwqaz74iU4JlTssm0KgJCd76jGmpapvkwSQB4Ft9ohlHnJgGXXyy9J/pQpEevBHwujBqB
A9IQQzLQBbpUEl50jBaG04zou472inTj49VDsYt+0DKhOlHv1ayMmgbzLhmeP1EHDSc8IDq3HcQq
PktEi08haqXcjcjGanetc5L+goOBuVxGnPIY2vDKpBJ0mJNM88qKCUnmC6CVqSH+nou+eBdSg6SQ
cQiFexVtGIMZyY4ydgD5FP9TLFnKtnUICCaWuyWY2D0ZleTBnVEwGipqIM2RnG7GQSPJQeQdUJVu
BA2AmGfbj5Na582UTSRXjQ9dBFYBwFmHwz2VTuagKGvZsAx0h6RJ77pKzL9PTLxBhn1eNd+OEQHx
OmSz+tEiv7Fuwcy2lPhNRnbagw0npUZpAJlQLDTSesFR76Y2WJt8sV+fHQfkXeBfM6jzQUz+Dedh
IbWJY+qfLJ1l1Yz9yLhYHR6XL1w+pN2g7UwhEt6a4xc3GBjDCxeWJAv2t0qoAwd8YooRh919BzVI
aMWxxKvbj4DVYm6bvo1i8CXmn9OF05h8XRjbHim5IBL1KAqaSYW47+LzqVvjk0UamoIY/OCNV14X
Xwr2eC5/MduImT9j0hH61BAkoeHRGoLjwj8QvbvgOAxJFgB9v+Wn2I4vZdeuLZn5tZnQse2Dose8
I9rZ8LQ3zOZwnxusGLaxZaPpeFOSEZKgOzNvHNJpjcWQiWWaLLZ4eshFkg7VskFsq8FGjTszsVvd
Y+PAoJp+dOAmKf4O+gxLhTvtfYX3Awi0Dfc2h3MyWEfT+VNhn77ZGjhD17Ts07mXYsId0d1wi88q
+QdK8A3yTmKTAWez0GprdzhyOdT5lnKDQ8t7odJqJfmUVi3V4PS8dbi5dPPkHYZCR4PpNlwUp87t
urjR3o8qt+MFyoQMB/Aw+pFXd/pBxG0PhRMCXV5TiPEAPFPCexDcwXf4QdAASHP4eRWYxCP84f/k
iGXZbwiBp0dwEhuFQ0qcIUUj3X1gd/Y8IqJyOVb4xoJvc/P93jiBN0yP8B9JZ7alKLKF4SdiLScQ
bx1QmWfRG5dDqqDgAAj49P1F9eo+dao6s0yFIGLvf/+DZlPqiSutBlR9Mx42roqz4DkTzIjVOciw
qF/c4g0LFryShVrgnHH6zpYc/Zo4lX1XUHpMxnmUjPjdU8QI4EQxSOLmcK7ZHXEtnQ4EPopnCDK7
IRs7j30w2+brKWuQEx3om8xHlj/je5crCb0bx7AEvyRH1KoUogggYPHYlOacKxAjVOR2C34jwE7B
EBKll1gpdL6zcwoxdAY+AxLXJnGpx8iR1rAyNFqpUN8Cy+h8J6w2e+9g8LGQefzMlKJEWvgchqa5
f4gzyRzNR+vOOjFUZ7Sar4VZ+ILAwC3d0wKJJwNkF/tr/yS+12R6ydYvuZwOeqdBiPG4wVDn531D
eBqBZlMk9ndL8hBMhYg6fK6mDB+3eWgucE1e/jtqOdbJ7GPEgu5OZ4M/w+2E1oUgdRKZuOMAM3gD
HpdixfQjWBGkvFFC2Pif6UkcD8z/XH6pEe+9yQSec0FEY21vN9SZT54j8ZorTsvFjO2awwuk699r
Dv/teJTQy/2OUEXOuEvAUDhfczwysqS0KMmzwVwOTH8WLTDY3rDybY7VPwrHtxUu/fYKjWWz5Vsj
Wt4LoARHaLDQ4UuIG1PZ7PjdiCUG1kwZBnOV+2lAiWAnE/MyGAPlQrTjMOTWnuDdJlZ+sDjlYxDg
wfIOXfCmsdMfLYvaLL2AAArAGCAVMFBdasc+yzGXeaS0nZzsuP0oWKe7q5/ACh5ROrCZ1Wxu+mOL
rwh/E+2Kp+aLjpB0KDKi9VsYwW13nVOg4YBqzC0xaNbyxXWaOS3qh8XaKQQH83uboz5kn6P56h0v
jyUfAVA8mRA5NGN6DPTE9KQUJjnn/lrgKJg/hJQYvuNoHBYWjG2Q4jNHLI/M6jyyVV8yVK83qw+O
MguR5yKZI6uiw07awlltmMhaWAQab1pMcRGGTOBZWa1ZxsoMefjVCzVnsHB2H1hO7L6AU/GbeSj9
7xy7ei1dhCP4n/Ax8qNkGgW7NeIsbBOQ02vsiFSgYWmXcULGLycYoVWkP3J+cis5aYzkp+2c9+zo
MCSVp89LuRjteCRxvLxNDc6+z7ojAAp37Wz9gwwjMK+ftu/ElZ3exxSxyo7N6QFSmq0Bnco3Ja8h
bvaYzAECATr+TOn8oFKZVjAHVxO8RsTrS9Wyly8bDjQPaJ4jjc/jOE7YX60dgQWpy/+5ioCMc+t4
RaJjXhGjiXvTXWSyKemM9jt8D96r9hlKq7KbyzAAx1omz94SRGp4hq8J2yb4QqHF5wKjph6U+7JF
nRVzrA3QTw5kPEn3qE0zRqlj7DxHIDugbEgJELbNIAyKmuGsCHnAVdEfXQKkkG4meIzC1weu4WLj
iQJuqOf5ErMkCKQ1L0kwWA1baji9Yk89IxetxommBTLnn+a1iIfh74H5aokQqCHbCrIaI00qUBz0
GJXPZDSevdlbFBFGAn/XaenPuuvMkU0AD5bOhNZcWX7n4mDAw4HIqWnJJHzKTexrdTmVmWTsX7MW
W4lThliTvBMGb5pgBNUfreNf5GoYO0mrmKmFPL1fcgx5p1c7wUp0zCXeixJi/mNAtkZWlP9ItxLg
wItup8Fwbqqms91ulKM/2seatLkbAKAtFOuLdGX8UXazfcrwBOFcpS5QsDCRBm36knN5Zc7OfLJb
3pjrdDOaoA7/gjElv5EfaAA0Wqx89qWxJ7OUugwQAgCVIuslyPn1CGFobOCUScVjv6ADa0oUo/gS
IC9mIBimYKrA2xwtHwk/67ng81z9nFVzyFGix71imT90Iip4Gfo81C7MAtyzMfnSWv6jDoiUHi91
xLDoLJ4PAGfhZcK+Qb2czj1OJb1ZtzamPauLup9dUOgjBKIRvaH6RDrpxcpk8Rj66eXqN3HlOtJR
ZPHspakTtpkWZkGLln2Wovji9z/Yg7P3LBwb0LtmDvrdC3QI44hfQYrpxG/6qGbHo1pqH+w0pnyA
2WOEko04HaoqMFCrwo8fk6sd9SKTdHmrYpzANgxVls17Q4IpM8i4xzMdqzuxKxJQOnG6G49vajPe
QBg9nX/Fhsm+S53p/UY87VMItwbepLGV1JfPddlDsgqGfyiX7GE76+qzFSEo4x0V610h4H1SzNCx
L8anHp2beLjgoEk8fVTrLqEwQ6h2+M6Cv46hN/UXdOwwOGmuF5EtiXZB9JWMDBIoo7yWeD+s31qe
DgkSYGXmuHHMmpGWjLzkMeA9dzLjb4XkNQFQYfBdmGxuxekJ20QE/kCxoxMGLQd7gdHrPdmUX/Nk
nGShQlr9NWCD5gUe5oDQKUyrKAlRgjfMSKdotaX1UxVc/tFcMilQniuOLy4QMRREj5Y3JzcqbOfC
4SmXhM2ufOo1cwbDYwcMTRlTiz+SirX5xcQJScjl0js+ryZUCSEHYP5B7lMAOnHbXXQGtpL7ahZC
U0B+T7lK97Pzk7h3QrGmZ15EXTDI/DnS8AQJj4MkSj9GfrdeFNb717HB3kHWMdAssNRkdCFLHMxw
dPjbQ0ddQKCBqzVMNKexZfPDHqyzqKZlFPoqUdMy13XGuoQcppOA/Jx1LbBesZWfCJVXPVz96U3A
rwDIGWB5aq0hOrvwEwTBB3xiV3gpUlC6uemnt4g+3O3VDzdvo7KebKOn3ob5drOq8VUlGEcXidWi
JMFJcbhtWCcawompzBY83fDW1lTm+Rwf/lpMOdTjRwEFprO12tl2aytQw4RBTHARpADAsOCwwIYl
WVC76sTWQJYD8mV/xazafyA2Y7ojsBtBsBC08/jcEWEpT+EEVNoTJsFjx73gHBe1YzovrAudoI5h
iy16ycmccjY9nmElM9vODKCEjcBbxVwGi3RefLxF8cu98lrrZY3PJFXrkwh7GQP9FEOZbInzDsJ/
3CuYTf9z48EiGi2iQf2K27LEj0D0r6XBwIZacmxdEhSjdDPa9TFSKsyez3SkgznFh8D2BH74zeJv
uWN3YnaM/8ceGQaWtBIuZJN1Ru4hmlZdFVrOoXvX7u6TMWFvfbV+9hctVXMsN0PtbqFqQ7eBG2Gx
vnu39Q1cyhIJwY+FTBJEQRtOc2MQwElmWzrnzeuVpvh7mwSM4HPqO2PnHSurVzzi6mDfS/dsvmw8
4pYf0ftmh8lOsvc4Lf3s8U44p43PqfOzALLwiBxjvqbaijc+P49YHLj74OZnu77bHTF+ZHRdAf2Z
I/tmPnCEakyamr0ztB6rjzVYSXj21zRRJNbgI3gc4/bZHAcMCnj/WXS1U0PeMLJrE5kNL+Bpvl6U
ctpuOQLk13R8vm+KRNXbbb65rX8biU9BhLA5dBr97vcOEwcDZXaAQwHVGriOFxKO0A/cABRmwsij
d+Pl64+dtecT3cPs1SmhP8Z992XhjbqG8p3Fj0M3VxAfEUb8+huARl7DFynLMMTVVeXfz5n/Id8n
JU8PTwRcXGvsUy016LYkY7V8Li8lrxijkvWPKM7GxS/DxAYkSt2hjnknqDjjWS9DdTY0cWxDqI4N
LBy00VFZVCZXVCfhWMc8FBmSWWLodxjDRQ8IXa+nKjkzLxqjn94lZUgO9ZrwY86gzYg8wQG6lDHL
pO9hq2XZ7erOKNRoye2u1wRdkmLz4sIjDEO8lboVxdqPuNZpe1K8oYOu1XoSZZ5iC33HJu2Jj01t
PDUFnrQYltfGYFNpBf15Yb+1iTnQwVR6+i28LVJXSeQLAnIymDf9LaeSkYPAtn+MzY9DdHh/XCdM
DetEskbz36ZAKRSVzMArv4NfDSsGox4zNX7HsV1waWBgxAPjw4hjzJyW2ocogolT+qMFdvjL0aay
8GJ6I7DvOMJJZVKCFxhSHQ6M227owp7DyMlqLCot/8rx1ayfzjD6YMCqRlhOe+8FPrbrhkiLnKx1
AqkRMFU6xnXkT2OIbDxIAZcDpKnU9/ynsdORy5MtoVK0sCku+8vj/DiXCoYsFMLZ9un9NpmJLfOl
eYi4R5moxBNVPkHaSCIBEIcswsNnVy2bAdeuXfSSAaE1ZNFii+d37JRsy2PS2mFEVKeL4igJ0bVo
Yl22XFEX0emx+SETXucbNgU035xub2PkvFCRnD8Uc3iOX6e322zClQQTOeXhTe+MlzFaf5eMZ/CC
MD/cWAUJERwTUIftldtozcchZvanzvtt+9J0eKaqvUVtlIdvSNnNtI9A8O8Tf6LxcihGLT//59+x
CzLex/SUOqIWhGkseQSj6ADVnVF4vGP277Oi3Y8843en59fBKBkl7WFvZ/4Xw5LsUFu/4yvGF3E3
XDfAisxjcXEjexIT2HQ9IiaE5NJ1Y12tD34HPaPB5XO/Eu59L1bG16pD5TbHzWPz3HC+dxsMuHG5
Jdtzf8CgZORL62ZDJIjGxA0vnmJN+CZOGO221unGsGUwhMwzM8ZrMuDXnTHaZAghFJvnULvtVL/z
vm5r9rEjlvief7Gw5AAjz6YC7q9fYe/QWYWLiTfkpJqVVS27VWqrM2y2DFR8CJwHwqxIXgvb8dJA
37x5b4pT60I/W3cCrEOe97HIxbAbhmuiKBn42PPwSJqoh/Vi1+Kp2/7dGCNMeIquDteWpZEbP7cF
X5ec6iSH+2jgvx3UDuhJcJOGX78e6mzQWy4BemycSWVcBcjm8CYOVtwQsAdUCD0OjCZ8RDCvej4a
YOu+7o4ZwvUzuHG27gvzF9nlDm4+Sc1+MNrglhCxm9+d4ZYk7CU4UBu3EZPm5Ztd9Y8NlOpFsX4n
OSDFgppf9fID1aZkUGLJnJ2kFPt9qx+leNoyX9XUFMdc1mSqvYzMhxQTDZ2JwRaj43dmv8xS4eWq
7WB3jWnHfrienBqP506xcWL8k1a/hC0FgAz1Lu6iTm1yQBPa05sjfR4iNbd4P6K6i4mZRbYtmURJ
wdkNpPAbsZs6hdUFT60mYKFHUf9wh0dZU3cyW6lqlBCdmaWj/R+exqfngZP9hUjoKbRBRSQMbVGd
4fwxXL/cFj+1vVEyx0Egva7xe8jdkXnDn4JwnPca1qGNSAWQ50jC6lJe5V7HeBV28QopiwLs0mGw
grvgqvau7Jalp3IOQJu21COrmaY0qkVCHyc6o6OUykE8skRB6RmqjBR0ZuK+jyO7PqJTqTcjn2V0
D8iNhAaj3yxVlw1BJpfnuL5jeYoeEXOOBsvjwZJ/4J9DOlvJ7shGYswhNUCwwOtP3EkwcYBt9Z5H
wSqF4/Mjkc49/76Rh2yGE7NeVQgz0ANYnS6tXiFqFKuP3cx42/lwNf3x9g03BC+Dw8OjroL1RLPY
uioOVPPeYYAzwmdKK0iRPWF8l88/SBlp3jisb3N+rS/15edAg+jIophLoBh8RZlSktRJw75612WM
FdhGAar6B2KRvgfMwmEuUeiHrfNzcjeLx1Hrs33dEJ+cbgfJmhiy8dqo2ywojtmmCt5Y/zd/6vZ2
BMfsTsQvQQP4xRDzh5cxS4hJvwolMGTAep/fCZokChe5bWvxsBFDQlKxeD5Lp6F/4KKXzn1Lki7f
niatBRsmem2qS4d6lRU3fxl3r7/pe1+7djHGJT2ZYGWXr9p0aMEn3i/67mQ7sL/wcTDxHfnD5MuD
eLWvdmE9vN5xYBAjb01c+YQtyGGyeoQiJgRJp//WcnhUzfHtfOP+5caJEQkLmEidy5tHIC/S5BMp
R3yiXJj5RdTnOCyC8eqJJTR2NF5FVDDpb0nF72+MGv74heCPoDyWTmdyNfb8ZNWe4Ed1dehI9Mrk
OyRO6kxEXuPzMNjcItV4+MoJC7g7DZUFlpwdeAxJ/hGv8PDlGA7SSkkULB1jsiuwHXbqTbB35AUX
vQzlmNWDwxGEYfywwZUiZpTPWGJntH9ms1GPaYKTsDu6VOEIJqDZkQICZTegQ4lIrtfVzdN4hFf7
R0uV1Op8qF3F4yqFH05n3rKCWS8n/8QcWdfgZ2GoUAfKke8gmmQ68V+b0sl2jx1Dsocnh3KoeL2o
GU3vuHINTykOQJPT2++s9yW//OhfsVnGzJ98M9oG/Nzcwn9uM0P+a4IJK4N9HwqO/93dtzgnnW/+
/rRPMOQuw+c2Td4uPlveUFecpztxb3SUQ/cajOwM4WTjkE99xj/rLz3UfknBG6SgCH4/oM/Vy7Mc
3U/V3y+CuvKAzYKEOfju9hvs+nj80qCHwZHKOubw40KuGn0CalQHXViBOmMsV4WN3azeThXV+ics
tpMj+RZxaYltnnXAoy96HORmu3oj85E/iSDaqgt2INXntrxRQoItNxQS2V+RPM5yApE3qeObd2OT
cjJK9yfNbQA8U3s/CmUv97Nt5t69zqrtNL760ulhlQ5CoHWJB93b613y+JHk4GK1/nUKV0qUqHU6
fwLIi4F+5cMcwBxrDTw8iJ/+Z/txu+jt93Dhm6x7fnbOtl+cWU/lAbJgse0+0yJ5Q6MjMuWiMpaI
f8S2CpoWUR09saA+59pLr1N2exVmDtHx+RRG8Y/DbsxQy74HI7883KmgdK58xSf8nprXDFx/n69U
+83wZZUBfNM9l0cZ2MyvwtJ7iSDrz/Smt7uKZrjaFbtrTUNai71BuGmy2+t7K1vfto+1ahAWzy5+
vBPZ1Ftyw57+04Ge+V6Mn1N26GMbvemVOGTPA2jqFH8UVL1NtaPzkbf3YGAW8CpxorfvRKZ73Jjh
tguwTXFLfX/CEnrV0ya6xK7kj/Tfn+SOiKYFi1tfTzLa7+KPz5wf1It6GaLZqFdku+AjZVR/WFZu
ofCKaiL6HSSdyRT7OTv0lZ9QbsrLK3we9kYdIsmHYfqKmPHbI3wX4cV5BKSfcZ5CB8JOPDbr9Td+
7EBiPgnpa9Z70w+Kv4/XbX5Wfkk3A5BlSNGUIoF6VIhBEaXjEpd6NvO1nAwxbmCzqENOlHUJV53X
vB+Yd34QMBY72rK4DnnOpBAjZvvGsQmW6w0MyrakxtVttOk2VSKvxs44+ZrMYKvJ9HMCEaJ8sFRt
slb4rSlO4+eKOiFzr59Z5VQum8sIAveF2mV/aIdUwyv5n/qAqcbnVDTMPkfW/TK4zbg9+2W2zVfZ
JQu+0GeAK//21MqMw9x7OevthnixVRYPaYHd+eeIKW6/IgjimTDB/qG6uMiHPEAa88nmbCLX3xyH
eBgUpDcNf8i65viiSlhAYA8rz4FnviOQ6Pmgmn6fM4IR7qr4I5gCpA4Zb0bW5HNW0iuq0w4nJbYG
bEPfWv/vKQnVA6xy+W9UL1ksPKp7+AxnvoHTAslGA7Gev5gu+JVoJYwLhwpfJ95HpUaAhoBYFKMQ
eB94pG6xb+PLraLJv9kQfhiA0+nmV4TOItq5zYa/WXl+gspTvLRTaBHY1dARyvKMf7+jOf4ucmGq
P4GxS+85pV1Na4fN2HgGuK8ywu7P8cV84CmWE2g7+9zmym3Gf/lA7DkpsvfeQmkv0lk5mCv1FO4G
CeZQrd90Azh2v2ef90yhyqhJXCTZ6QGXfTLFtxIOwo9T4zG/gQdjT0lJyR8Zqm8lrg6GoP7Y62Fc
efzgI/b3QBtDos+YuN25zNSjN8tec5laF50SYDxupzwSXLbrrEUBN5pm9b+b204VUjG5t3gG81oV
AZGzmi9trhDyEbYgi+H9HH8RAAN/rgIsl0cn+fI9fA4sCTn+ePhiDuNnogyntyPv5/qefi+LPlYa
B0U07D0GILhBdFM++5dJLecdcNulr844aNV6lpGxAAR/fp5oB1+XyW1GeQSJLH9Nr9vuhLiIjCgU
oZVF15TtMu/31+AI3yUKUe8SLPm/evXaffTJDpJrGy9KorKcd/DxXtHNGtgPiwycZRNifIllEX3Z
qgxKN6cruIXX1dPB8XQjjCEza2Q/dNFU5QFJ1BYn7dAdrjERtPdaYz7syU5xfgTW4swbFIcfib4j
/OOeVrkVT0gvKWzKC6PxumWlYRN9kq33qXEHARGsS8wMSSSYAFJVC6J9rauJPxhJhkQJG0VQRn1P
eIY9CYIaEtOsOJL3itslCe4RoYfM9NWkWQ9M0lVwmyxtUXU/ARV+q6t7W+1Xz7DwyVhZETJQ4Uov
bcl3OkaUxvbPUx1WzKBcNAm3gsrl5XNEWVjh6C15nhMwrRY3NEAQF9w0ggG762OF9XQK7/sHYIGa
lsgP+2NxQdmufgh3XhFF1J9iD8OH+/ZTm44WCouAB0f2CEe63JT17d2hkEnofbZvIGWR9FmTrkXE
M91zzyxdHnP0EjpbGnQhUn4jUKa4udy2o8X1wP4eYlC4yY0cmibGte7VxKGKqqsECCt0usaCVvNj
VR7b6myweUXdJrXvK4n8E8kodFHzlvg9e5QGyAcyHGRuYWo/yD9T/ZHHbOF+KC8j//HHbkcQhKRh
p3HJDdwiHTzHUU5QWGR/NMDrzKc7Ofbx/sS81le1j/fdZYsb3kqFNz4MTBLEYB4WmF7K7nhdExEk
nppw5IB6nb7xO/zGd6Kt6R6fLDoETf41vG5V1guL0CwOhV0dXnrN4fGy+nqxGs0bSzZag/zUVU1w
01VPl0+z8IoIWmu9xiuONp00BW9iAacZacTadhW39a9W/jdy99u9JttQTQ3+G73bgB3Far06qeJH
nIkItQdsulMFXfd0ZYrp3v+uBu2rodJxKGb611mT48MpMKmN1GbaHuvla6VuKyPd5m4VX8Ob/z2A
QSFoj25IbQVjVphUtdRy8jbVhsvXZn/OYJXutadXWy8qKlfkS24qRLZkkUteh6XX3iEdZf3WCBFz
aqteVk5uERFHXpBw4Knw1smIxb3Rj36JXRo44wUlnwEDTy/AJ/c7mXrsY2FuRgBDakosg2LRxqJ3
7emTsNSf/t0oOSqv/5DKbvXdfb0xiRHpFj/rHQJ68+6+g3L9ALhWfYjNTBsMajXwDShETm85SSbJ
A0eC3Hmvrr4CGpyH4AEPsRu+mRoVO/5H5+ooyxvHNVVjMF5XZnf4uI90Od4Mjw2B0PKaA+VrATwX
3jsovMERqNuQEoYbT+ZyqnVlKOh/wgaTV1zLIIk/9I9IgjIIVA9JIfQqLTvf3PxQhGB0mfvT1NUw
JvoFqDvJfHXRW0JyPwmzaHJsAtJlojz4Wk+8tn/GkGT5n9WIR2Z5W9791hRmohInPF5wqzuVqHpJ
jbv/IJiA/fa9eGpYxOH1NIm/1ngt/HIl7eYKfH4ELezjAh5oj8WXmr9Brd+E1HWYyKq4Sl41BqV2
zYBHZY+jRbN6qzOKd005DHR1SUKc2f/jCkAgCh7ROEz9dJXrd7QlFOjCnpYrfCrjJu6bzbJnDP/2
2M+PErTmAV3RoY1uHqUTwwYAFKDT2XfVHn8stBoAAP1wxMoQSUsOWx9AB1GeJnbzIeayZPOlq/ML
+hC+qoQLv6EmEjfiDk3oYv47fmzfeh0psxQD0mzXM1qzcFS+Q6HJAtpetBrmaRRfH/sRvTdv1jDY
f0BJ8mVekRIKNrYHa4RqklfTwpd4Al55UIQveLMpLH3iM+8wfzqcU24JUSaYLPH/FnZvwnaGoa7z
A90ZHmjK6cd/fyKYtj5UoRp/uJe1QwkjTCLZszHBUEhloyhHE3Y779nJvss3fLlvMjl90+lnMP2G
PUry3Z25Ud9kGPHXRA9p/tzJ2stSKvpE4Jk8ePx9zfZc7zo0zEE/3PNZUDhZvejrEt1CSg1dHfDQ
DvB61RBDfvWJEF69XHbnZaeTEfKdYkRt7vUfnzclgvMbDqJu+Yr65KlnYjEEYs6PY6v3Capz5d79
wWwCPF2c336WjDeA+0//FooISQnXbKwPKUjImSwwuv1UC9ns7vP+Zo+rJhZnX01yqKyGDl7klIAp
tqcPLJors0BleXepDAsPL1/myXX8Miu78GvAS7i4M7pqv7RhM1iUAli6psYobuwiHBBoSYtGyLtT
6DSwUyauWr6UkLrfgFINHLWdkVfH6aLQsnVK5vzH1O5+apR+E33Xralsv+vrik3t5vQ3pTWIRdpD
3xwTr6xYHVOr1nwyFHuR5tNGH4/lzR0bXGQEFKMlfsxxvv16Nc0gzd4GComRGu25DW9bHMSt1k5P
1+R6YkQRjzWCrhHPiVj0gi7mtevpFbb/iDdT/8OwWZjNj0xs/phosBtdTyB+AuwF81+TtOy+dxwf
7xlbB90lDJNtZ4/+2jCDBGIPls+AvWH5MCG1MHkA9Uynr/CxlmM5lhBSqTZpY1u6m+bw9gbRgAYe
RCzorNymWtIrDw4ArUIJT4VN7o+GjJ5OYMKkeQDy+yO70dRzx886AcQyN9o9j8CS4HH0hsiEtc6g
5kKnxOTpaQJXRRRz5YbDvWFG954/8HhUkonAlS24kj3/ySTove4d35vrBhtaF0sQj2yiGQ62Z8Xn
wSzxcx7C4oRpcoY6RKHeoNXvLwf9Kace1eoo+WB+KQVXjokzxVAavsm2GyM8VOYKSQ3b7PiI8bkz
ms1LH4cv3s9kDpeKwD4GtMfh+Ur3d6SdM15HxQWSA36HIrpJ53QG88cysyLF3LMwYlmvN7c/aU3e
Kf6uN7uHBoFRd7FRwx5TR0x9XZTMESP7hNt3lLSJS8jksr+aOBMBMYtB3/vI+AqMg/oDi8/Vh+vx
E8dosRn69ZoKRfUV/8pxf11jjL2FJuA0BogzsdrsbkBHW1yrtJcwPic4rjNy+NuDFVhdrY+g64Cu
bQKcZ43GxYCOYQs/m1BTYp/Yo9BCFcTGXoM9u8xoReObWfU824wtYTuLPzRTjhvHNfbRPgQvaMuS
K7s/l+CdC0MV9x3TYQ9Pjf20u8s1BtwXGCET+A/QQs/snboNYzd/ZL70fB5N/BbJMcawl73zpZR9
4QOLzW7EXNr4nJ7xO5ZddfF0ZIcBu/k98DGpucz3hprKLZ0xU/rNw2xWJM4uwCnGrrRSZ3t7shXw
KoZBXEBHocBiLmNJzP2wNycqeLC6xYp7F4Yp7WwIRZvPwrwJT/PHpWbqyi7PLOi2o7Q2PB16jb6f
PVyeJMCYT5gaPTJXxpcJDgsjEkuaOWAvf0g+fnl+cRzAiNaVuHBvbs2vL0dhCCidOrvFyrrT2U2x
FofA3/m1jkYXZcF4fgdskuaYhC/bhE/4jiXSnLnM4RjwPtM74iS+9iRWmf08g4doUXJQTwY+DJb5
EeehWdqEccDvq6MyejjgPxhEc3IONnxvbdSc9t1hDzugtd/npwvu6l6TgYElAhm1RcSo2KnJoIIF
vWjn1ZxHUnsbL1OdUUurK2XzJXniiXP5x+XaLF9O7082FFBWBmLxczKbkHXk5HqL4QKpuIFy4Eq9
zuOB2FoetGUH2HdgeBv+c+nn9gdeIPBqMlr0PKZGYNrYQVII/6kJbNJCfGa8uwSam7NVd+uvDw66
7EjEE70I8NKSKnwxwgxfxH0psPtfQgb0hIhDsPFGFIUSdXK7xN+equgeIADRdFelyZIZrj78j16v
GORqb1MYO+NByV2v8JFu1ozBjQEFSveGM0kCe1zhC//URzMYQHRaj9Ude//WJDgCEWlK/gLN+/K1
ZOi5Hi3Gq8IhUimQWCIDig6R7LhnWCiTFKAuh9qLr14p+0YX8Jhluvo4w3SqXBpom4Pl2ORlArJZ
4Cy/F00sJVefRcCdId5M69kSksyMrgcHZDKpAEdLcvzobCzZlsjuanxp09jZtgoLt8fT1ywnx/cf
nlO7ao3Xho8ZvtlwmDWH2voGxLcF5KFtByxxxb9z6itH4hKZpf5faQ90UKbCbWLMLPCTGse4JCcZ
cFrOB3oubos8aGa0D27hdkt1AaqFJc6TQlKko+2NjthBaZX7Y620iSeDZYsbhacSMTh0lRWckF9E
UbzqAL3uPqji0OybH5FuGLS7lm48wwYfbT8kzpc7UjTCjTlygsppA7zhCbj5mS0FauGOGS/mfr6a
+J/1jQPn8ktaEoRV9+E845ubEYp28x56ao+YLR0okh6m5DKP4qG5G/lCXkGVJv9Pnu/1Z1Tz3DLq
hEMAaRGTeWISrAJiLrNSgvfI6XZg3ftAcatsW9ofl+L9OycaaJvpjyXRQ9vfuhe/9YYR/sT4ht/1
h7S0m/6dZ25z6EVPL3O+G75uDfjxvGdjD0+HA45ZB/Mw+7n6Wl8rtb/r3/qFjPS7vGpDbUJlKpDB
1pRP0B7sMR20snobuf0Nh2YBJn5L6qjevYneq85P/xe+RVszHSejS3Hm0sqDeYoaPf5QkIEp03WU
8/rQ4cDM+DFoSEXqWZTFzPcFWbEHsnPiK/WlgShRUOdMkK1ssKw262Pxx+iOyd4nKgH/R6cuqQDl
gLEPX5sYgw1l7dcrAMLHAPshrcrYY0icxQAQA/Pl9w/9CMyBvjEB1nBeQl/sf5kA1YxYXn+fqIqu
NFN7snRf/m1JzApIjdgNffql4LvEsdyEkRnmCl4c0z4zNeDOvUUJTGiE8zaecRU+CXAiXEzApDuU
/w7g9C/JL617i4qkOk3Ow/MdQBSYDEMVtu0J36h4zEbIbJaGUwj+nFiCi5vN+w3jPsheCUqSvc90
jhOZshTAGZcYkMFK4IP8TYDUtpgJahApVqrWYiCDIAvEDLd8SGG9KeYr/GYC/5QwauKicK2B8Utc
Tzbrw5QgBI4XR6zscRbj6xXdwswlNHM0LXb3E1CZTPdeA88xB6LgYvhBUNq1T9FHZC8gPxS4/fG7
A0xVj2Nq+p34ph2bKjVllDsf0Ays6iGYfcFrBtzEUSmCqSFfDgk42D4hziG93pBOwpjzR7unrovB
vHkLIHOQz1HfwtoERVa6GUIeFSBvmUA00AenGv0gZB91ljPWQE2wpSpkyoXR1vfw/If/td4eoUYM
X+a6HeCvt0U0C5NOHJivGajEDYiRihzwETfrYxpmh0aCzjcFgFZwo/0bUj5sRwR/QgaiSGX6/rHf
pwHxLM95yghUvHzhZwbQKX+kVD7xO8Wp9P5SSegEQeKJgWaJQlzI4jz54FJ77IOHrvqsfuOqV8bY
ztcDB+wmtVKiMdN1t8UK2O/rt1U3F/oVoCCeT/zDtEab0HUDcy1eiz6EHnKhIbMPIT7dop6NkDAZ
eAAUqww2luwhwyDvgfcX099gdc1zqOGri/l+Sl/5JEsi1dSEIB8yeyCrWT+UU705pFJN9V/Lbi6t
q9k14o2VGsezRi2mgUeu+iRvoz6ySSKg8BkYMG1LnNvClPAJuDwDbxKUF9gACTrVG0gL1+0NrYuY
UZMcyTmMU69n0iD71A3hwJJcycSw0pf/OmLvcvO67JIxm6BKksrN6Ob9IwWo3aw7E67Sv8YtnXMH
03Md0oKxNH/ckm+UY6qxj/hgy+YkRbc4X/NDGUNjfkw433DBHAisINdkHeuRt5Zq42Bvqd4wobLC
n4GUYdj43bKkQOpI5nrgg/Cd8RLWS8fQdENUJa0zNcoqZXhJJ7jDUDKUg4cJ2yb8d6MBMhqnDu6n
D3eGcxIchdAHfQxLkDAkpzg83f9IOq9lVbVtDT8RVSoYuCWDgIBiuqEMQzGAASX49Ovrc9XZdXZY
c46A9NZb+9sf7s5lUZHxWPnX02jx3n//iuANl4CcCI/7KrrQOV+dcikAX5bDbTwUAo1X/JmKlO6x
dzEV8w7acrYxBnnAgAOOM5tNhhq2SDP4jtdQtftm5n5txgCjc0sT1oHgai0JlCfOg/BiA2SPNInX
jDEmzjzZb33ldF2UPjA12RT9JVwFHrWM3zaWHwG/ILw21FFITqHIha33WHx0ZhL3EpHMbiFK4Dok
ss5/umQagIxVDiV0BmNxell+fBFIVHKBDE5vZAos9xBN9fFoJYskQCfgn13FkeewJ2zW7PZ70QMs
GTiTeOSps9GJWptk8SiES5icIz725+7NPmX3C3jQkXizFjeLsVq4VdFPkUTt9w3JIrePX+zmXCN2
vHBoVHBZROZjI8Pf4+v2ydVj8Rj2YCHdo3zz5LuQKMVr9jg+yfL87pirrVfItWlDoaPDioWDAs+P
NRuf4YYzAi9HxLxfXXXiSp01GlrDNb31CsAtLF864Hj4oTlU/Z4n+PcmHqx0H9iGQJ00Su9sNzDE
LoCa3ENmTpws6z4Uy8PVIyVV8niFStTMFXCgVwxz+ceb+42UaX9GMCruZbew74vre2wAR0T8nNPX
5hlfHWBtmBfs8AuLK/CD9E7HMCslP87hiMyfft+pjWpPMkwKx4L5ESLkd9+QXzaeyVa5LpYs/3/+
4PRiAypBtLz6zR7fhnQ+sa7xdZFH74u2nd7CK+AM+7+Xd5tC69E/dkZwC10qiEUJk4dmev49CpZL
xefehF8wVfaIfMrqnMVkyTbAxSnBlS1+o69ukd15I5QV1tTuBuFFrOVriwt7CcjNogb0sy+Zl+N7
18BSq0EYbrtLYr0Xb0KAb8h7kPtcCz0/chXzdV67SVwhwS7/wEwpwe2uXb6XBRsLHQ0aueXmEFRR
iniLELzeye99uWSn3pMSRhURMrNix1RN3jVO+IjE74RAoT2kdXsTq1TAmXzNwNkg81wXYqqp3Ws0
gYUjTZHsRgqvSEJk6m6yfocjiJfQ1gJAC5rKbF3bE+SCiGEY4mS/2LILD8TtSE5IOPahlf2i4vQI
iyVsAsgOP++y2BX/qM5PW3IATEjukEF+8W5xnnTQP+s9e5CdSwwwdsag0DptmU9SoiPc4Qc2i15X
jCQDjzBecwT7673s8H9LBFsHck1NiaW196CNWz+aKHzlAlKJmBBzV15fBHDrq/BmCiIiD40/Wd8i
MmZJapaZdb6sSX5HGn1exsFy4vEc9DaATMGwCHHZwz/XGh/yqNoV4dPtocckQ5c5/ctKq2KAGc/O
QLjA5syQTx9mGbgSG2qL0ZrWKml8BE3m3Uc6EaGqJeUaZg3cZXpED8RxR/IS+HyxUL2cLyL0GLzF
QLlfzqriKOh3iBzKF0NwzZo0YS4oCtM9+HD0qyliBQ5QlTBjegNWPN9TbuZJR+A1qbWGCJPr5j3r
M51QYGXQLsBv/WpduLAHMxGW+cLUk37KwoJoBrHP6XGyhWc9+TrBFTKk4hVzbpmNoJZcifAoyaqF
5h0z7DiTaZ/euodc9Mpqp4yH+sSoYJsCS4hRE9CjjB8L2WT43PQDGfSaF4jAO3r75DPrtmzeAUd/
gQxKm03lNGMkh6f9B3d0Pwphi/UPGTvcE1t3DkqCFynyq2uEWGhdLAgmckBxF2dQ4YzHjcWs20DV
VR1S2GKJ35KouYlzE8W24MPu3DuB3m+MN4rFd3GJaraDA+o+cdXOZIVxhP/0qaH+OSxC6VByysvw
snnueofBAUraO+RujxVuzjHVpNvBHiRFCv5UwlAPyI9rFu5bGPzgpYaCuSEpqrDPcT/s45ocKYvC
F4RnCC9RMUMR3E0BkrRqT3ygl7uIBsTvoFfued6YjDlQkR4Ob3MguV/vN+MaYGS9Izp2Ul49hCsD
j63B6bG7uw+rXhZHFX5UWC+lbeu1+9uiNYlZDifTr3/dvVk5KShWmNMxnB+yJoWra9z+Bu7Pq6j+
Z+o/n55N4Cm9FJGC+IdClfZgORmKpca8U9xH0M91/JLgs8Da8/pcyuHEkmjACPUBhsTWPBhHpPH4
LwQ0c8BactK/0x3Zo9h+nFkg39xhyBJTl/mm7HCtktcD6FSraRNQBmAgIXMPD/UvFUSyFLOeQitw
ayvzajSUTdBnEwFVxVfih8ERpj7SheB8MkUhahNyoXiv8N/xmzKBiq0VduI6vG0YZgYJxIZKMaSr
e+0YZm1wC+Gxd15UtNKLcqeigyYyWHGw2TQZzrip4YpPc/NLCUDKFxSYe7Qu+xmOiQgLQk7YJc/D
2B9ty3Uv7k4/sjpba3hotlcfXJH4JW5hdlug6pXz8x//yCoXUGxARYYy8CchkyHkjeT4oQsiYTG3
hJN1ticRmrSh+g9Hfe9qF3QF1y2ACVTXnpMlA8D5oUsuGwgfvS5kZPiZC/Uo+XeXBwbzGdjzPGPG
M66BaoyjCk5px6xyTRmdxKmFu50H9xR75wA7YbFkZFtBAoc54g17s3QZisV++sADbewj3xyz1sJe
wi+NGx1ls0IEBLuommY4NbCKgkSE5+QsFwRC/gtJoClTGBCvNfH6bAelqwktVx6bzGwNcR9P7QN8
nRBVzVvXHHp4Jk9oi6pZz6dQnpT1i6YLkqlNseSlr82c7fIv/tLp3tPKYnFq9Jhyr17hwujd5rEC
JfaJwQwJrcFzK1ZYY1uyP7jYE2c+4zjRL5TpGEYZ+B1WA6yloTEpQILPZbbGMdFkwvp47+kXiZJs
96cjo3DH5t36pi8Ct+8GaEbUD8+2DIug8H/2JYVVuspcJKQ6NnUGQ9FZDEjtiYgRcop/rqR3JKgT
Euj2gWGv84dfQQAjzYrjJANm35O5ZE+mI0yPS5ege1dkCgJQctGKJO+cQ10cvgvuH4cIbdQR7SLz
aIYhE/62qsho4/DdQ9pbg5oN0wJCmc6JY4lOxh7oR4PsEbL5JABDWw2dW8wqKx47vSDzpBl0vz2u
jckryg4fIL13IDoPPGiTfzWS6Ey+OHZavD3YszVWe2rcJ9GDE4fE4zkgVqIArhRLAu78nH0mwHVc
LK4Jv4DVsVw4z6DM40eCDxPxd3Tf6wnE8JYGEpWQPVdjKRjq6lER8Y99FgEil7ReEh5kkwwK9+Gx
YPsIO54MEGjMucn2hpkHgdb2MZszoxezivebdDKcNtEHBwqLSQZCowsGZobKGfEu+9PWFld3PhUN
KLvUfSc6teRn5SbZPR6rBl/4SgvsDDQEDS68AorcG/3HA74T8WTkhDN32AOgtsL+OVCwWG3fZjhi
BLkxhPzKM9EvmI8JJgfCZa8/uwdYF/sqONkzIIcV/ggaK3hwBfsrHP6QMHxSvFYdMcGwrPPIdAXE
Gk5LqzZlKLnwzMsYX9d5tkJjAS8XPG0AdXtI4uxF/4HNitf7X2phXMHoYfPLXiL6EN06ckZz1vvz
R0qYsXfmQIsvXmEz0DOiPmufMwl9ryCf3Q2+pyV+HoF/fzC6/fL0B7SJA3dgDfXWzC0WVI6EAZys
C9yOLXN8ib/phD0xLQWZRwjGFqNpwU+AkgkOzs/s8TPicYr6EwUTC+IGu0rysjHcI+g4fGCp0Kci
TqbsKz1sBGk3OtDpG7UxJ3Mar7WQkhfc7ZbM+H6ohpeUVGeHwAB8MT+O4vI1mJGn95lCZt1gRU2c
ig9ggD0eflYEw6ZQ0fgPVFX836BQd1O4aJ/0cqXY9Vb3FFWv2fPLLd0IHYcyLbfXbfmXJWf9HGSb
Mw+CRE/hErpWZ0/34ZQpi3JmPyhbq88fbDGS0UIUThHkxu7Uhy2LCdN8vJHnN2yzswQtMsu4KabY
Pz5FcOaZsifIFwXjwKOZ70e9PdRl5CyMvcfM/504/qxz2CShrCqSJrwDC4JdsS55KtpTfEeWwHQk
tylb5l7KzuTFXLW5sWOhbnpUtr8vXACoEOpK/TDAkFP+B4EaKvX2ddOZh/BapdgNo8uyxRWC6p+3
/NMGzB8SFxIVear8kZitrkbBa/eMiIN3MliovdWbB3knPbnbvX4wqydo1Kroim7jMNpf5qe3RSOM
ovk4EPTbjlX7yHyy22CKlU4jjlPntbRPiDPSO0Mde3FE+LMG5wP21BDeOxuMFJlYOkBLPp0E9UZe
s9NZSNB3PbqyCfSjZ6DOys3or55Xf/X0QidVr/q0H/XiunlGNZwxeV+v5PA9r2GpfKIi7kNRg75E
KV8MKGYZ5G70QsgrXuHYUbzPQp3eHKACm7z4oEnFWk3IBu/zEcPxbZr5OXRrxq/cBQ9yM5bDvRRp
msMS7pbUwLdSUgW9XX5kuLsXYHhaB/G69b8eqzHulFZ/bwX3USyUbvP+H0gN3IyP+4nGTuvTEU4B
JV9Cv/JkL1z6LcR10TONWasVc162biWkuoTuZquGhv7HmpzaLLZgtG0oCwW5eAQaIJAAXO56qI7q
dGK+QSy46OwRlpoT+6VNEXoR/ypPAeitiv0NJgTxxx+u6dEj1MMW4XcUIjoKFjHKqsdeD2AgvDEh
I6gMP9HQvayzaR0Tf56K1E38TlPZzaORbTSMRFWkQkNjMe7hATl0av73yYpJgO1K6eLElHa40GOj
Skn40u4g3QcWf8VN2gtmPZPNSdCloACiYcCEy8ObEO0fihUv3zy8MeocdVEIT8vczeIqYQe2Hr6M
XHgSNJ0GcRxaUuaBMdPm/NO+pBMmFflQAiVTmoX6KEsnSZb25/c1WrlBkm0vUJ6zv99GOnJ4gcEH
dHv8wXW72LO0g/XyFOJF9A+QZ8WxZ5PAtlYGkOYZfS3QaNq9G05q/5Bp0GwwaXQ/Gv+p3Sjb25LD
/1uDBcDkI0WtBZunbiAhrFPYfvQEojlhjKRxY4aNZWLicAtR1yNhAqFnW9TgK3ok0PE39AAA6m3L
FizlreIIK2Mkf7poX2DvfQSll92/DC3WHy8vG3jAz/j50L8MyIr45w1GkiTQwGpPik4DomiGkJor
mrj9bZ6yYXB6FIJVh+AbwnYHi5RUGuwwod2OtIlKxI4BSPHN7YGkf6OG+XUJXVVmNs5zE17qDxy5
1Dm5k+hqCVB5jdg4RYfH50GEQJ0O08GeB4XiBFNafpTPWWefLHlScJ/l6yotuJ5X/EU4l+wgrylD
IvZl2jh5rSG4EkyG5uq1GCJlbWw6L4OkEesPeMUYbMZBvWzQsIiIvId7X0pcoqig59AoUReqEboU
vSNr/OGqMU1ZNrsvS+eCxyRoqU4k4maYXHcfBN5lOHJ+dn3W8mVljCxcFrhsn7E+ooK/Iu5VcbeS
Rbh6crWf2b09FxiSwGWTAGM/O/7Q7E6PiRg6+sC2ehsjTEheLMg6T0xHHyjeQvAse+UevNj6sNVj
AoOQp3oIo2BaXlPqAPVfdMbz/hqDD3XGVmo9otRvWSlcdtSXH8sBwXKAjqkr8wceUVglHH6n55JU
AGt4LIBqKFi8/1t1Pkk7XBbmGCwMvNaV5k+IN1innE+TQNGBEiMW16snKz+W/OIkweBYjQnWtW7u
6GVgoHfHd5vq99Lr02DNfycq7+HDb1S3zVqOH0C/Au3MUXhXPrsCWAxsfH+oDAbBqDbOy0vytUE1
TmykGzIPhP69b4yoPN/l3aUGY4n1mHKysqRbQbv2x369OS8/648Q77zCR3JJ1LlgzyN6tCs/TwZ+
zXL6bgoq0jBFbmmMZvnu4jfrcfxj1fD1e0xPEk9ZjYeBMq89FZIwg0wsxw0oNy2jzgeOTv+MFdjd
zL2zK4Xlahh2EU7AMDBwpli//HL5NHuE6MGkCUZ3Y/zVUE4gq1Dd3K70c8xii+W5uuH4HobGZV+u
8aDOtr0tcgcESNCYZvjmCP1AHv3WE7pyZJYJ0qL0cxgFDfLqSfpDawKpAKxguPiR58dEvRHAV27+
AyZATi6s3Qqj8Nu4H49magqDgsCG3krgK3ksQVMrV/nqGrLTC2jWtnI44SaZghjQSiPWewoVqNAp
F9PmpM7xC+qSCwRPTmHIBnDVRq9TdyL9mC2Ixy7vkvBvAIdoCdC5o7sCd4ECMMYuAcHDJEU9cd5R
KIvwsS+3SI8uR642Ogj5r1lMVigP2E/VCWjtll1VHVOIOOYwwojVFirLHOCSudhTD+2cbfF1LQ0Q
1jxRGR+ufQLQyyNuJahVctdYP9iNow340A4gvljws4OiojNYsCKEyEyEXwWdckCCHiKIFQWRBSJa
BwosUgqUXMdrcDR0RK4UcLq8GU8mr/QWJ8ofFVTr49VAm4PzB9pzDHiO47RSUaGzOPucmPxL7GmQ
aROojgwrW3HNyikRY68jmXCItGtg18fxduTPVNFkj4UGXZ+nHAlAVdYTSGGRdLomlw3Rm7nJGufL
jFan7FWwThHE/pxc45qra46kgEM1oMaCrFZI+8EukR4em8XrOD4hkMvONqBrzo4ZdIO8EmhMwBOF
zmDH/y+QSH7111qFo865fKxZ+fHbjSERnc0B6MoF/znqqqx9XUBrv+P9QM3w03rcVlsU2Mlg/9kS
F4N+iW0MMZDcHTxI4ZDEICFY6b2kZPjooS3FcUG09g8YWIM9cC6FnOrO8eXaZo6eTB9g2JcDQy0C
5V1xFL9PyLYIqVITvw+/TSsY9PNq1ULpy5JPXEV18PkDoodOFHFXVCs+LxTZ+0lS0T7wNQc+q21m
9W5Oa7zu1j/qLD/oJMAMB6BTnv8OfVZ6l/C6yIYar3ALrRb5J5YyFD3uugVKKd4AeuDeHsPEVTtT
kmLB8m0xXCN/ZTH1YQa97dtZXovwlT076lYxrqnocPB0YLMt0TTgHU/vTEd3pqP7PC24PzCf3duO
lWT0jEd8edSlNx2+HkPYL2Ah8klyFqPzh0imk1Oehby8HGDqKrTLyr5k41OySU7VDSI3xhjktP/W
5BlkCGIXPzEJrgE+Nez3rtsL4zxWLFCwWMPBbx/Gv9Pr+ExYINx3GHZkc7iFGzJU/e9axuwm/HUa
niaw81i0vYUK5IoalLkC5R4qfXqIbb3/rPL9OJFX/USOe/RAiUyXuOFtyelq6Dz414rr8BeeF7eI
mrJWVhnRIdmeXRIZLWMsL+pEPJNWnPLRnn053Uk+0gUbEaMu1s4Pg+LDzNUum+NI0kVGHysPtKE8
HmgrBhWu2FOTeCVpHjAIoCkY6qUiPq+81du/B78UiADSasxyFQoF+FyNFEe/QNKBQglFYDXoa8U/
uSlqKn7d4U/jlD9xsfz3ryKVws+SBfVgPToM4V9sFXjdmc+fkWJqhrzB5eCCrvQ25yfuErAouH75
3yduFH20rkm65lpGTYa3JXZWK/jNYT0b74vks74H46W8ROnrDOe3ZTO9LEaWHHwYZh97/sZBng3x
uhuDprO107P5YPY58SM0/nDzT8npD5KHM8EtATeYVQO3Tuaihn6qQlEjkm8x5i27ajeQqnILwu4p
LDjQfzTUQ+4akBcUCIcB8kI0gjgOLlDUwmWqT89dzcgAa4hNNyp7vV1J1EEyTdxx/IJXArb1tLOd
GmGDgsRhMq+YKmDncr6Ds9vBCS4kYnS0H6Yq35WANeMzSyr3c+iQjygJT6xY4cSSxZyyMhos+26z
l6NBOFH1bjUIuCegZ1EyAulwnT9R0d5WBeE6hy++1DF9Kqq2bTn7zFhR01l14CRo5E+PJVq8cyhj
rEe7U645ipOQtrGNuv3Yb+kM6N4Z02vMwN0+CilScnLo4zTlCNGZhubYiD0pSlTTbdPpEFLAQs4a
P+5gywXGs+SJttFv3sd+CX6rFHwPXwoq5lubEiPoYzmmJDcM8wdYrG980nLR/9xqlNl9mBlrVvv8
WQQ/x8uGo4xahrLn0CfeyNzVHvw5EWNSkN9+/+OcI9TnV9hKh17SW1FOYVNCzN1QLkf8Dxds4bZV
NG4MUS9BQljd+9J2dGAlA2SH3j5P4VOyhwFgmU1grim58cbLHwIlv2RS4VEw2LcEKv6zJMKfZH5H
/MMyPdcndx2CEIetv3w8tTdOmPh0wMlAXVWb710H0bSxzpHq1UkNzNXXFKKgXIKAbcQ3aO4chKnW
U+uf0FIFD+PlnnkZOQ5QTepwcLUal930x4QkDKLGNbziFhjhINHjH3e4H03mmCxzUVuswpIRzzJs
Kue1mFgYS5lCNfo+6zKcJJJ83RekD1RStGQYHY5n2Muz1r07zYKICQXMgREZwmSESRInRFhgsU05
SGwHIF24YqQvCXbCaNSEh2YzCbH7u7NCugdszmyJmEGZNgiJCPmi9ClHwSCtVucZ3BterR3ZDw+W
ZqoxNEbmHQqn4M8Xip6R5/qvAWAe4auNXdxFwgurKDBPPAhQQyA5ZJcC2QbcS9DEWUpactyxbh1Z
3PMTC2h2AMGcQvz6n8eDM2m5GuCTprPr54alON4FyXdGFf06A6D5myEogy+Hmmh8o46Hag2szurN
WlCzh9HHF0uZfVgYetRs4Lue8xzpX0cGnAJd4w2DjcKNa77TBpB1DM3hTXDN3bybKswBNDKUtu3r
iY3RmMeINbe+7RvLi0WNHlCBaAp1OGBgfRcRxISFXy8BteW43fnDSOoRYNIlQTk0OCQOZm0LqDJL
dGH2aPVLBcj7sT7W6bYYwqKAYKfhTepJaxnXCb5YxcZJ9YRlFcBTN33D8wBJjlveIlgXxhl1L/Ff
bJT0gS2QCpwJvCt8Z6QE/IBvYhAeCxGeA6mbjIiO5OXrYiz+MW8JpoF6txwt72gOcqNi+/iBNgVb
tGLLiojjsatGGqzLFkMOts/maPfSxN9Fw2OSe8Sc61ATTdkdzpu4GGp9odnATgzKDM69/DG+rc0Z
4KMcWOmR9UdIDBp8QovO2JmfjR8a/iu6in/Q3gvqxXp5mZ/5AoTZkpqF5dNmhJNtpr8NtAP9NRzQ
pQjh7GF32TNv3nj/gaO+xNcHChsge1AGFa55GFkC9Ax5Jq1BNBrJUdL0/ztKJNz88SChzaFhywis
IZsJ0OJptDcTqBAqmmDSa0NTceUQxWFj7S4G/opz4p3njQXVxewxD5JpPPQK7N5vUKS5us0DLZOF
AmW187FhpqlhC4Q+Vxf8EE2JognrcbxJMIr6Y17CWEi8CR1rkZqoBAB+gMce1iGDlXgBGh1NQDUj
kHtOGRby+y9H91jqQpusrybuj5oBkP7kyJOWffc6dk00lzULjVZ701/S+NBZSAK3vPIWcuVAmmNr
B7ZSUzHObKgGxh33uRsZfLACtSMIlnMUjhGdiZ9GMTBROFEj+XQMIIO0nrOmxUkF9aJ7h6UBivwj
i5RschyCgiGO/t8ErwkTza1x6aFTEqaFqjbmeRt8QplJErIOeYjNt1B+ATljaPNH+8J3UtiV251b
EEsrIpHzgKWCSa2DH5CbVH8WqJpi3kbGeDqEEDOFeVu7DU5vBeyd6CxQkrP1tsu3niOAfjFQYX6H
7Js8rwsgNmg4um8oKdiBY9TKj0gKNlPWfHjGUW91NoH5zRVXLdRoFm7saEc29hB+9dbPeAJZrwBC
Yof+nNduSTTwvCETgZfwyFrNYm7h05uqkURmVsX+iStu4jRGvsSjik+cBseSTYYpKODca8lXsbEz
lAxaMTD5DgisMxRjI6ZT+hADszmPV5J//fDPeJsDQvz0POqT/wKbrz/DBcYEvU64mjo2RY/oC4eF
usGrPzRqFEyXnwaPMD+Wx2+SHyQcGvEgM/vW+apj7JATVpq2NLS0jVzs8F4hrf2VDD78+xHMd2xB
UxZ/ib/yAw6dxAPvETJtdibMgSUU1Sa+LJ8G22IUJAGq+us2Y1EPoWuOFmfXW+a8tdApjz2Y0uA4
/14Ymm2d2jRFJsDrV5gD/Wc8vPXL2Q5rfTv92CMsEpU9GfBfSmg7xZbgg1rA7WtbDFpNDEC9M5Cm
AheaHX8s+agqyNJh24IeUKhiHquX2UOMBZzvCgHEl4LMhfjbqSUfd/Yn+Q10DALXExlmEq9LNLBa
eHHY0iQP4/SvTCvstkXgT708H3MQ56dRLIeynlNLMPY0x6SGSVQUVAK1MbYyGCa9uPTf/nUzsTuz
ntfGIG5iJRHEaSRP2y/RNnR7P87zHaMl4Y30Dp6tzsF8ikCWzvycWnNI6f7NgVf/nUSxcHlzRO6+
CG5tsBbfESgHWRCeBo6P8om7o8L/5WaJatIzFF/yoL+pKNiNC1WNG6blVB5RASRci5lx/eMiR2HF
EcQFi3BH4CS8nyE0IogsHL6TK4vKw3nRcrbEF8EOtzu/IKjSLumtJ3ahxbBQWFMh28P5pZF0zuuk
0kuWNRNzABfuCvsIWI43nSGIujhE8PI2GrdCtg4NGWXRR3sDbAJBeoCveFVcDLo3fRgymo1Is6Za
gSRDCcFQxHifRvO+B5Q2rZ1zLOEuoxgr8UHj5TAGJKLqgVCZtSOZMKL3Z1PwKdFTcYIv+tvc0VVh
Wip8NH/2CLCHkYbvTffHLgNLzZcPJAe/RtF2Qpr9JsArHZGbyWDdGH+/6cO+YlSgbbjfYhhAxNaC
iXIOoVNtMgK6jVpbpSMxeQiglMe2Ogf9sLIgRCatudJu3jd+6YfMoeITvvM0xTIZnyKcFjRgF7Fc
PoDawmG/QdognA+/rGYm6ysJOtHDPoCjfvlbzBKGvCqCifE0aZ5V8hPphDK339eLBnvtt1MEr+Bs
ctPw+PoBUjz/49ytajvet5p/ncIL57ccba7W56lVcRG3+7LS3ys0W4IGCI4c45qw7Fl9hp0aGjgd
JMYASWEzzYLuPGmb/u8bJJfGzXhZ9EFkGFEntcxlJbu5rsppbwZn2xMFSAUAwK0vx+C00UJW+oEK
gvQ43EgkKI4vVIN8bHBXEGPQ/9O38kGaXwuysQH+VFV6tfpczfvYJOls9jCXJxXab7k8wH2MhMn7
anfBWq4SJorC0+v6J1Z+aE962vHJDdOYS5LWHDj7CLYprojYwZhRD0FTRvKATzz7bu46dgMS6wPE
2XwQBcbuyv+n2v9quCmiAuNhYl+DEzyzMwHzbGrXOEmi8r0a99nVilg8emEbqwCa8ODBxYS1RmOD
yVuqLjY9ejSJxvAf+DEYP2GP0CHtarpXYSNa0BaewKDXbyczYEYEzzk2FlaEChOwWj//IXQHsnj9
FQGvYSXxkoxhTBArhN0/p/E4idRwaA63YNfW33P2sFXzF45oryb8dShSjOgvgiLSs8EIeto0kWgU
R1hdTUIEkcOvCSDFuNWH+kRRBEO5GOSfaGMbQ0qDbfdmaMKc5P82B/WsHRBreJGkj9yz/fNaTibk
Jr002GZiE8IBe0+lXekIMjAYms7TJCET8hjgw4TvycWcxzvFuLjiXWIrz4AimxfoCFc3JsLnVJrA
NgCPHXUDWIs5DR4U/W8edfpp4gBcWPyMXcz4PpQpbvPOf1A6MF4nGwiqsx5eGh0DsueYl6klUgcj
C9CiqTBka2j8VI2bGwoHk7LoB3HK4zh2M877v6ZORbUyNM445g0tbs0yUlDa1tMrV1RrLMfc8RV0
C3Z5aHsAVe8EPsjMb2OPdKuESUjxUeVrHzfzxjQp1DB4WGhTKurbkmoN5gi714TAQz9xfEC8QVwx
edCzg66dmSVkJHWVSXokF8Wpb9yxFtVZOHIWqNAdf2nfn/Iyelm8l0wkH/FAL60cwS29r2m1DlCv
/zp9ifRiMyMxrJCewGQGwRA190rZ5+YorKB0SO56YEoju3CW3HA3bYiQYI9ZvUFfpQ/+Soz4mnBM
p3i2/t3owDza3RJCI3ZMCJHW3ABnY4kul+Uy3cGX//aMKe9YBkE7wuga6uLd5VnzgcE/M9bsQA3i
l7zM/M0Vm6aQj5Vm28T4pZ5L+wypmKI9/mraQyxHquCcjhptRlgHVB7tESr612ajXt50/FyAGEce
m2kPt17rx7t30wudaGrrQguKNAjqGEi3SFiEZ0+KZs5W92lUS5GJpzKYic11y0BbMvDiy6W9dKiv
ENvWwMgLdsy8b/urNUN90rfAQqyhdXFqf2CKVyFzGQ70nMYWBKuw+ogaB3Dj3+4tQerkLhUi11kp
wrLVCgdHnHkm2g76vbt3FA9XtmrsXtvF0zqbHOjZkGcHy0tTzT82JNBHF5Uu6YPFx2md5q9wyAMQ
UiEcs3VKKdoj3q/9z2Ea5k1+YK74ScXYhhLAHYJWq1yDM0484eKiBa+EGYHT2A8d72rzyuUOi40P
deDA9oGrEDxBCfd4zsyYsfa4pXP2eCpTGHpvY2+9EJ5v7wQj4CaIrxgoKP1wDlT82kvH3FXnR3TC
aCaEdx6rS+e+peJPkLV/+e4Qc/9YDtCUPL10JW7EDWshByi5HptKwrpkzixJHgh14h7jls0uqJ+i
f8Xc+2HMQ+ZC+4b6ViXTrdbRXxE8jnEf12sq6SsqEq2jPVQQJOdE3j2x4/jC2noxA5fCU5venDiy
RNWOsI9gCUH0bTkWnwNkOXge/O0H0hg8azRBrsMk/mytCTKMSwM62eXpPNC3tVofGsAfI10iI/Gl
e0Fny7/9EE4oLj359WbnjfOjCUm/0+ffPZAxoG64hEA7/ligdFAc6aGgL5U6Nxrlb3hsZxlvY/DQ
F7wPGLsxjqHrcrKxPghHAZI+CFUT0SvrTVow7egsdRhbsdmAKoDZJVcYexSCLsdxA/8S8+QY0Ljb
0+ZgVcxC9DtFtjMDeeSHEZakV5u+D7hsyNHZ9KP7WoRqHK70eTwOOOup6GZKiFt5ypRtPeh2AiA5
jL24DTZw4Bt2ejLUWyBc3CjhWmRCO1Y3GiuHgmyLdWer6NKMbApuorHGyUpnuHlDwVCSB72yhOET
Eiyt3UsJb6JIhHiYP4TgsM7jBo06uSG1oRDVgNB6L3Pdt0auYyDUYvB/jmn+IbEDLGUhawL+OgMd
uQ3Gz6rEPzdbl8pQpGpYIFnDn/lqPDQlEIeq7mlk0O8/Rs0zTJ/GWpRx1E9TWeEYoLhAM/u1Xx41
1MJFEUMNlvd0KhPUeqLT/SAQuZl3oPePNi60xc9Cu+chhuOdm2ULDMK0W0WdexvZj7Pxs1Trtr3e
9AmlGf/YjWruqS4nEbax5oiHmUEsMAVAssYLfJjWfNiwacdUim/w+jt7gCkzZnEL3mejnTgeO8Zd
ig3pAgBk5i2mPKrJFj48dlt8FT6Q17Q//xgwdrKIpcQb29+W14U7iEMpHQdJZ0usp1G98EQv5kuX
ATk2V3wYqNrkb/DR8KEyxmfI9ckA1m5mBTGNS4BHU9m5fgv3pETYowhXfQbmGQC4SDBBZ93ovw3R
IYABuHnhifoxsOIwXwF/AugUh/+eTRWloafT76/q/QD3IIUOQKfP4RMCi6Y7CO/mNSVl0y1OIBww
fwBt0ErznEgBTVpEswtVy1Jsl3gshCxDTeEE7Cn58YuuWjTFqlV4eHDP+s7N3vcteCDbn1UTsis5
La+SQDk7yu5t92VkE7QxIDtKcLEc8L/eIQhf/YpKvwK7HqG8wbI4297CLL6jPwACBQxBgYnNKzgm
2rhqSqFRWHBnyS0zYGewcY9QFy75npRXJu5wuEB2rJ29vXjXQDygUAOgkoko/KZGQgnDLelUexD3
oQsKxZVId3bbZztMWk3VmpyIYWx2EBYgKbC7njZYx77xmmpoHFmPjUjj4fVtLQI6sDzVEXB6vzmL
O0a93hsUAuMWlnY6ickeUJt+22LhptdTRnXRSy/4cuSIzHGoh6yI/YiGNp7ZgPQeUUsZ6AhLBoil
5nz4NmNQhC8B5MwpOiCZuGqG0F07AmjwMYFpSA9NDNFxeramJeLi2limF2TOZBMTATcKH2Z1gus8
gxKld9i/HN9Y62ri60++hsyLwI0SNzeh4Q8pQbAnO4f+H3ch/QlgTGcPMedjMLBg6vtNSy5y+OJn
B58swZ0Hgp7VW8jQZJ+sVPc2APQn6Yf7XZ1ChyI+QdLfc9mAljXo6/ctm9WVFOHC62Q634ZrANs/
rJXY0TZ7OErgyhIOg8xxumLvX/pl+0Z5vCr5KoJ/vG00hl1WSS92yiBGfBx38kVScWJ/gEzph2GQ
pRsgLS5EZyQNUCxonkrrN70bpSs7P8qdKAggnO4UC1heJbAxE0KKNvlDbLe+OEr6nL9s+CIG/eaK
vQif98cWd0/uTXigR8ZQJCgX7MBecENx2eAIElggui0aNJ42uU13OIrcgSh9qa4se6MRV6Yx9H/T
W4pjlo1mfKz9bfionhrMryct331+9s5xEfyoDcvfBs9//SQmK64xwB3qurTACN4maibgdgG7Bgv5
EU/aWsjN9jTp+tnr0ZORm8spZ6sITfVqvABl87kaDiI27WbfKY03feR6ooPT8DOfQ5CNNFajx4rv
cLdJKx6N9P9IuqvlxNIoCsBPRBUutxwsEILrDRWCu9vTz3d6qkZ60j2BHH7Ze+0lLHZgr9rAntp7
/HbShucO0CKRoIYP11Kisi/yoSx8RuI4Q/sl4925tzn5mdkIKsI6+ZpmGM2UyUHJ0fuzruZKeCfV
bfXzxQpK+2AenfN5YAvUbk75jiqgFZ07w1rm/6uOM9uu+ih9IQ12GZY1YtmhcK7n2tnmevwYHKvX
+sry9OfKSyDEVhJBpPgeRYoGPWULlAOEUHNV7LU4Rnv3IxwVP+eiPXkNKESHHqFafg//LhzLMZVT
js/CeAusdTFknY5u0lK6eB5kbMfwYPRbqw5bs03Nr2IDrK8Y4xcJ5Ov24ZvTg7kXlLESAmvJIAMV
z1RAaCXrMBXY+PcaAWkwtDuY8zaOdci1y/lqsbg+Sjxp6OWo3waHkqedEwQTtV9OvRN1aH+VK+G9
rUqH6TGYfkrrxb8VUPP6V6ucPs19xC0L7l/Yjj3BBzCGV6XqdbwpHAr9a22tJQ/hQeNLMQPct2wH
D84Yc5A+5Q+O08IUhaGqci6cdb914X7Mz1xRu4BTERUc7Vlr5dQInkXWkQc+f05elfuSVmYdC9yH
iXykBL7HQ7/TGOzrUJO7JsEuUMUTVQSKXplTPsddQ8LoZzrlS/mtgnE2T8xrdqXxG90zFIxdyzeH
fNlDz6ts0coYysypVjXt4aWVyo/ZLNkt6DbJav8UlqMiX0iAeY5UQYTc5Jhe5WOV/TwzPfaW6WBf
phK4lKKqum01Mb0KdyUvPDaiqKkrkK118SVxphuaPoTTGVgdsuMJh+pS2n3fFCjhuXjs5Aqht02O
9CrlWF/XLo2Uuk0dlMxHMWMKUxdLUjtY8rPRyKsnJ8rG8WoYD2qXs1lezFjrif8GDzWx4/6RH8fy
kZ9S/6GNQiv3gKLlsL16ovCHQvzO4S9iGrWpm+58ZX3ejfU4orEyx1JbFgAxSd82LGzuxWhxUh5K
BAtZ9G9xWconRF0clVrYmQw5tPqi08OZJ0sgVlCAdXxUFb5isjhxFaLwWqVttIbGgCHiqInlD1BB
9UgqBEkO+YZ8kovBkOuR2zeZGEqe6mEWrwvMA0b6JO5EOofeBbo5xd/8N38YfAqzyc9b4d+cED0h
ir51co5YEHTtPs1qdL8hA5ty1BgonJBnYEaO7VLqe1/ddSI/4YImxaqwEVuqa76WhV6IZHWelY2X
e4az6syXGVYP5tuVkhG4owmq9oaFvrnPq8ebJH/x+c4ePvZtI9tWhDm3kmaEbjUf0lNCQjiysj9V
uFAHnQMF6iH8d186j5nYbf6ePiXSSGc4F1Wlqs9mqnKfoyu9qjx3Ml1MhsIC2Krd0oekWLHdCkyf
M5N8zSpXHLPzU2LhSnpXp9BX4pNgS4tOH/b6CZ0pVFg20wrP7d32XTSIBVK3/EkhGQ+4GNrz21cw
nk3a90nhpnlHoS2mrLcYA3wnnutxepzC1pxkjBKSdFgvrJbigWbFeQ7x93a+vDnzavXAw0hBp5+o
ZFjOp5g9rRlMH6s8GlODCNeKejJeSgxS0/DQq2waCX4fiZKas3muubabH6yrlhv+2FkO7RYTglIM
jYOGrrYqQ1m0XulcYff4yjT3CiSfwbU8XVtMh0IMYf6A9rn/5+rQQ8WFqjozhXUVGAgnudtSsoIa
hMk2MyLbw5ouUWNz3llXMd/2PRyE8Ko2Ijm2lxUPsGAyDy6vwnfDJKjxwsr087UtmWMxRAaiPrVw
2e9CSt3xzP8M+raXO6SU9Px3hduAB6/bE/bnUgjk73mgAjgUTOgUq/yx5z73VsP713oq5JwNmIls
4RLAgbc5rqCqBoV7cV3951QRNjAfUMBZo+ScXVb3dV9Zbsrjh5NeKY0wa5T7k2qvXDJMgxsogdqV
aOjBuzGpJV56Brds6VZ5N9OzOxpRIfy5RcnBqSeUrqNsgjJn31v3KAxN5CqptkLDDJlRVPiWTsxg
Ptn8pbNpuDIF9XEefykJWAvlOXtGXTtmTAX4x885GNsU5cfwWYwXWR5qSl7O9nN+Xz7VdgM1YfWo
fn99vecZThzVBydYF5M5YihnXi8OOkat3TwezqjrF9re5zl8rF85bdTlEHaFsemxvu+BtrXwje3Y
y79hZJ9ytp8yfWYzEouHM8aqI/reN/KoPOYwLp/9g5BJCVBOj1YlNK189OdWGCswWDetgwz8fdna
OBOtaRQEmyoBjvYB0wzphfZl/8gaGSzryZFKpHj/OadD+6m9cJGNf7E3KZBcFDhj3NmNKrZDcmb+
/HGF+4TN/vlViLU3twFxlpQ353RTNfKV7noqQB6xYaIvk8CDBGHFsnW1W8N68HoEkamsVjR/g61h
ai3WvRmahsGLYZMOWUTkjLTXrpxjMd52Ln29GnFXgMnvn0oqagpKzCZNjq6OLGLj0mAzpbZKWrOr
+rutxHFnVzdOrUn50dmUsqYSp9reZbL+YVcHrXQNgY9QNPJsg7zOpB0iZR+eOW4SHlXK8dLN3Vf9
MIt40P7e+Jc9i7HCqQRdVgGlpXKFrwodwbD005cjbReep7r6hLfKec46qrkx/Vgc0/kH3idGtpvo
E5yNZVkm8uptieoMkb9k9fp7br+LRxTrCT+tvfqQ/ObeNxpP0sgxDnIVfoLoIgx8o4bZVnJiB1+1
JRsWU+LWq8NMVc1iZXX2xehvWN4uDRa+rqNsYY8kPYh1I6nifWw7hKLs3SxhDKavOiCFl1nabDaN
HSneuXAlxngV48bpBtZAnGQp0ru8g/0hODrDoyHlFovw3Vhdf56n/FHvzWvBgfsM3hsuM19HTuDS
53yAq1IiWf6IwEbIEaIh7fI1PCoJk+XzrbDZ1hPHYjYeYGulWolVgEi3neSTppq6esuskEGmX8kL
DNLyf63n8rPEM/AhUM2DyRT5d+9iQfpV3QLequfyvp4uvNoPklHNVRF98+5C3qtk0HxSZQF/MvHe
ycYyEhx5YglyDBmuLD7y+y+IOwt9Gsdda63nfxroUbkh5JZO8m2ocg0837XVw6DJK3Z+uHj8m9CM
KE0FcmSap/LFEG3SddOb5GwY+4WMV8JEwan53Y+MtK+ISqf6CicRK5aCODMC8ZLs10t3tm/v/LrJ
jgcDCQCM9k6hivVYTRUPevR9PjFOtEIp+Zq9YrbCIT0VsMGlcUwJ6mMz9pVaJIpnGw0g2l12Ywuy
j1RraTDCdvhaEsk1cRzgKHE+U68SNq4qRJOVV/9RXH6FM8nMF85mPKwKopXtME13GnKRdhJwFDBm
/macwIYEcCK0qTIHLKSEUF9IIw048sib4CFsIUJ2Aw05bFTPH8OdK5YJ4/zmlsUMmxqOOk1UNXQi
wVI+UQDLuR53m9/m2VJM6LOdBaQx3UOEPVxLHlfo/46e9fMuXUu5+nu4bvrihwC5z06r6E3w80E1
LaTU97kicnQ129j9ZBuvRebz9Yx/45CuPpUXbJvJOCi1nPxKjuIUK4Ns0lCDs3rBMq0suQ/8aRjt
jm2Qql8s8JKUqlbEIXoeHgYPrD25QdOlQcbs0YqXQkqN/UtXHS2cjcAkxM+8ab6M/BfOOtkfi/m+
/V7eiv7KJ2hg5U++8w/QxT+a95GsMRZ6IUYzlfu5ft6VnongdWwm7vJVgmWmsv40P1yfCBcymdIR
v6rxQrBqZAubxq1yHx0GqJ41fekuHjy3bIwnhcN02dNFpN2JR2M0R+csXYggKq9KUXafU40vhhwf
nzOmf/FGe7fOBYnC3Mn09W5eS5vF/VWKJMrv0RNpd+BKX84vOsKHUsEFRSSqYxbb2kt3V1qiSZUt
CEx/XfTcqCJ4JH2FpYSfp3ec79RkaCJc3E7p6jLJvquQjoS3nYoL6HcuI123J4ubSn/oVqasj3hT
m4ZK4FUDoNXChkwJYRY6cvmn2ua+u6l7PbcJDkgASBKfAjz0+K6ecqXE1DMwBe1km0gr0dEBzNxJ
fQq+Xj9gKc+PQIx3z/crZWmVgkQ7UvyYgbwhG6+vzDSWzae+DcXen+Jq9m/cdl1LeVMwqJAmheXc
23+5ps+v/PkfAnAtx7qs4UTu/ma46PIeckXozV8eyaHzqViRxXgjRUCE5lniZCCz4IrjtMj1Un4Q
x8CB+1GqxxKrxM38q2tfUqE8ZstKwqlQRWy9p6gzHrvSsv3uS+jlPHlCIknWU1+rnmpZDc+IRbqQ
qvbnCqg8QadBUdn66uu9YAno5nSr1RNsXNGGxuBxbXEYifhUD6MGGlLj9IU8Satl9z1pPcUYhx0V
uxS+V8y1ysfp3SiGyQmzj6XCzoA27PFgraOcAxNBOMCxQae81QlzB88p/oQat/MqYZAQBWX8+1NK
dS5wXTP8+kyNnQa4FeM/h0Agr0O1l4SHhe3sT24W/QkRItb9ihSozvzds/J/DR9ddbyE265y9Qs0
4gdxa1ciuY1W3wjWEOUuSCC0dCqHEaKw0eKpdJVTvi3Pj0Hq+1r+UIaty6HiLNu91ZZwGAeXO7sa
q1gFAg3PRIzrIksR4b3RhVlH8t+d+148s1bJtp+spsvpsfQHCNZy7mzg5HAqntkIOFL59qWwTCXP
JktHAxGDUxdtKQvnbPKdbe05FNTizXQKSPypnXSAMyAobSeGutlr70N4PilcBuoVcAl0RodnTPNz
pRmOld79sAQ5roOwTociHKnsQJ6IPHXUouD4I2k78R3X8w70Vc918GYR4B69V1HqYn8ai1Joycl/
srRpXGonhXMtO4o3sVdJ7HBiFul8e/rC6u2OL6PT6EqlUn6V2JaAL99ig7nYTcq3rsf8fTaZSL/z
jiC0/QC591kNn8n9J1GKY5ZdCi/9bydrDH8oCetGjp6/5ZMhQDe1H8YmX4jbIInKE6tQcJ7hP+29
TMrSo4VYV8h1w8Es4h6dK9aSQcy2cqwSTX4vfyd13zyp6tprKMzZ/9miijuP8IQ1kCX360x+l6nq
B/XpUUzqLBmwXyv6MlGdXu85hcmGQ/1XPk7umAxTj0zokC1To1MILByG8bIKN3EtRsBGKJ+nkan3
ZkgEy1tLh4NWuGUhkatdvoR1LYwhMzGp6lG4KlLSMIWOhDjJ0M5mp6jO5XMiRyPszAVGsICWRC/f
O5gY6WwKvBC1uofyo32KBvGavnFT/jhuSEQikvAUMBu0T1mQ5V2YH22inZvHilBCKZFYEu8yAA2B
DPqiignRjqW8rmft7s+o0FRjmfwSVS9UaXpeUUWy7j6HjQ1QCNE38cufWaQS1UNXL67bOCbC3WbK
SsYCmzWzFtWXwQAI5J7Jf0LNA+JtYWneDSEMxAdR8kWrrz8T6GqkA+7PLQshmIZAQbhjkWzbax69
JgFujSV87HUpoHlOFhifGaPxSTnxHZ1vlL/fJ6PEaPH5Ew1ZXaaKH4eyDi1n7JUKNbdLiXLVdF1g
KZg1qXvIDCZ9mJt88xXMw7lNIrmI/mZ/k7kg+Qne/HQ8f+UKnQgoGl+epIJHLTaKHmfEgDeMCj22
JqN9a3NtTRKjExfY6HgSr+ZSs4w3akfT8O3YzfkG+h/GX97/ze9cvjaXgsV39HXZ3Ln8SmXGsziW
txZzsXyO6azJze+V2jpdT8vcXYukAEZo4HOF26YAUdLM79jQ9M6jh/i2Txh+m1CqGRICScIkQJa7
01TDz53482Q1BG3uyF/Q7Xj7uTg0J/3rDzbj3XT2HNBIef2lQKwJoA82PopPdU09Y1G6i32o1vQu
o2OfJEDpMfSHt/wntUJTvx9HmJnFkAv+ztIucN34IBG8vUP1VRaOThF3yRtL2bfWsJkr5ABVOT2m
zLiNYlh9TXiLwXFCW2SSN3SyTg7BuXf/NatfL1IO2u47GcrYLtcAvew4XyK8rPO8zzxat92bwgnN
ZxbTTkyfreMiQo45BEWsVSB2ad23jS/u/mMsOCH8BUQeFBCZ00ZoPbNh96X93N3zkWnCq5f37fe+
wChwlvj7/CUGt4ZAM6f0+PqrYDqPPRBK1l88hW8WsxL52AkYdESGKOIs35ra8kzN7SKa0rM+t6Kj
3Cd/mG4aHk+kc69vOpvupqPRo7zyk5m2NYGdaHO3Affj3xvbBvNeHCUnvdolU7u3b4Mz/m4v3nt1
Q+ONeO9ZB5evW/6/2zTX9sMm56uZnpv1dS/sJ0Nv6rtyjWqaXoe43tS9+eKceGruuo/uZ4ARd0g1
Lp1kz2slpiEQY05Xd0xdptcRcl2DqwIwuH9vrUQxhXyW2zQ2WLf5QHw/Oqmpl7j2kv3c8LAPL7tw
kGstk4T24+NY6BfQz03f9Z1YKJWQwSP+/frn1FgN/n9PIDQoiCewn1+cM5DK6T2Sf4+ukfzTHFC5
BymHoKgywiEK9CbJo+TzLUXhDoL2r9NMHwvn68aY7M2yzE37ETGO6dFz/ILERn8fuDSA9YlPH79H
PkLRA5t7Azr0KXkfUtA4kglJaSsaerbDvcQh/+nGf2+zp0yDdP/STLL7gfj0b4NML+2sNqZzRxkQ
2bzmksRhbV1srpfsRjtJumvCstM5yP5ttBuhQsjlnrjk9VPL7lpjpdznXSRYpE4QV1jXVQKhL+ef
uss44iOpiuEX21D/hD9gvSVCZnvCifYPPomzwur6UDZ/t06cL8B8Pz6+8lJknmG5Y+OkYD8Am+lx
fMvmE253FB8AbDLE043Tj/MIQHruq5bodS4h4j2O9tK/26Vuu5D8lZGETbks5s34IpAQD0asBMkU
3s4jnnfFO9eYJiZNf0I5YW2/DvwV8/+aNxv1YstpuMwaD8ULkid4cVlwt64J1WmKjJIXu2ceLcN8
Yqv51dw+g8OrFMeydxleBZvAw88tVTsZ01KHl4/TaWXykb7dAhwJB/AonJ9QxJpwFi1yRm4DXxXK
M380Ut/PeeoWPpC1Ppnr7hwLPeo7THeDlTPnpJ66TZ0hq/5z+Gzupus5PsSk+xZeXOuqjSpnjPF8
avrpbmJCuF562/l9GUQGtsC79xLE/Pt2lxSXFXmDnbWFOd1p3ZtraA8ExYN99i4hzrsfOykgquSI
agB9l72YHkF8LXjv8N2bMAaxbuP9KNxh29vOQZtbodT3cewRYLqHv6HPCgeOscr7dzMTl9Mif6/d
x58BoGfBWqu0/j1C4Jq5cP3b+2sAD7qhk8qm+V0O+psgY37tS0ZinCJJFU6tMOpkFvv9gJRCnh85
GC/9sSGBaoKvl4P6l4MUAXf8+8npRcYAO8yT2V3k+7oARbU3wwtTRAS5ebzntLy33JkKnZkH41RW
ZqYXcdcZypY0buQ1p/NfknwY90xPvwsgUdbbrXHvefYn4IBTSoGg8jRze+b34DW/cB9gTN+L/vOi
U/Gfn/Bzf4/Ow0sqv1kcNLOd9ywyTnZ8rL7NJfxcfaNo893j8tS//2SO/5brKmA9fXTN0QEv3Nwu
xbP4MymiHh9Nj6+0mVkXCsef62/oLvru7nm34N1SeayCBI1iJ8ZqtJ9hFzEk6nssqAHPLnjIXWiT
rLS6zNVK/nqlAvfwYxco6S6JwI0YJ0J1vCmd8CIXpmurXChA3LkwsY7oKozajBKNt//d8KlM0bzn
nM0/iZS729GSkALw/AmV3Zt14NUJEOOUeOPJcM1Lxxhpdpzkr1RROmqw1yzziyZ6GWcHZmPpH6V3
lqAQKXoXHBVq1G/Ssskq7UVuSPIw/yKuykCRoGBLcfD793urR2DNLCvp6vZXeXJ8FhQJK4zjt5s9
yHFGNvb7uu/zJPkX+Pa78PCx4aMdFfDsS/FwC0dYl5wS7ZrWbR5HI43mU9xQ8A7oFeYJIsKBl3Va
ZIkGSOxXBVh1xHRXvAEm7uyzD06zbF8cisP+0birtlID+8dU/jFdj81qj/MNpvN8jaAWrFu6vKsq
ebxKFHPTV2di5vIc31sbLK6+BWooa6HM2BVpcbCQtp/8Cd6rjT8Hyju1IAtuNZ9/LnMByFWBlPMj
Z2r2ztpsIm0uAqC4hdPa9C8M+Fl000rtml7r3lbu8OXMdCaYg/jL7Y2T/m8gbYXHjXIvgUWeRAYw
09M/HCpWa3xGY/qexcbHZzgDgU+8R8Dr5fzz717qGlfssOytHUcH6PEEg/StHSROGBMI64kKnCoL
DO3xqhoGR688el7zcX5NIAlqGYAftEg5dg4c3n6UyyTcqqEKr7iZHUY3BNQtSy+AQWm4rbzYnO7l
q5H/QPD6OTBFM/urdoCtmcO8Otd2qkYJQPcsFaCrCq4eW8hl4YC6JoW1uK6k+ChNWsPPd9T0v5bu
P9gM5/5iYRUcXfiHwo1rp5mAI8E6dESJiysnhtR9abusnhjuq1bie8GCos4MdMC8Lmw0OBDbW9lA
Qe2CtHSimYKTJqw590EmEXwS4fdKkzgBym2UsQrbwXhcnP4Q7cJ+NKwnscjUxIvkz2O0XmRmR6fP
7Ip1ZIqrHNEc/m2tVgZ+68KOZahvYX4Rzz95XSLwPbQ+xUSqePuKo1MyNPvAm4s30pJD4daN6l7i
VaYYu2w5ay5+qZz7b2U7X6ZE2YY5biq7SOlxwwZfNndtIVaLbDfWJruLjW1oQDa88rIgQ96HGzzD
+8f17jD9i8fCAMkXMAFZRHe0Kiwn9LycuDOL5N8S+6qW6i9zeV8Q8NFKENTzS8gqJbons5hfwOeB
/ufOq6o5aZz6d3rIMcnNvUsPP7pAMH+9BHxpfBcxOYCrgyXudFR6Y6cIKf6y9DZf/XUSe7sGA1T+
nXVXgFzZO839eqM3S0ipkCzFDMl8KO986oQdFRrH3BjHrIOVgYqaxhAehoULyzij78fwXyndA1jQ
qCoRXCEzFgknCwCr8zIr0zOfyJq85t+sDVeFp2LpE2Q40vyTMj8n7rTbJ38evcZJe2W4RpoN/51B
Co4UPr0YRdUrnwn9+n1p/bceHgm3BnEftytw9CbsArG5rCb5aOjl8VLCzITF9M/NVN8tubSDcZaH
LJu2zshQvP1K5tPqF2YdsYAaj4mHjmydzSdNxZEE0HkUskZCSJjQmVRIjcXn0Pvqf3Asj2yWT+Ws
VnoSaLRy3XebbUBT1zb7NPlTic9ONxLm1vncLLYpbLwa25R/9k3EQrT0WoOoeSwh7KMnDHlNiXIc
cQasP3g/Tr63/wzhn99bTOJT9QpovvrVpiLwRbahiUp39bvihMC3vXmUoZhpbZsuuBxTXs4ir77n
kfqlxhr56VP9Sa4iKOXnVsY2SNYi1UOLbWklPT2GMcaPOsOVqZcd7vJllknFaodTrUDfXTJs+Qir
0gP1hfds+K0q0qtk8q6JdM2D4s6JD4X20+BpSZ91oq88Ni+tJfoP+Wf51UQJXIOWJCa41PuZXP7C
0+Mva3jupnXZ4CV7IN9ZcE7L/P9J1kkJAJjsxtvxQrS5ah/at1ACKfxiAFPaDRMzvoDmKeV0WPnp
CAo0MQiBf/ehQkOQlTgivdAm0Lny5+P8TcdhjKJWaU6GKxtOQMtkEMW9QBbWlPon5ZW1wXONwcUq
TACP/fuko2ZipvFIoE6UTF6cb1bX0bVPvCXo/a1NT/7zhp2Fce86DFsmMd7m8kuNhNMCQKZ8nQSu
jezsEy0eFjbG5lfZm8qYNgR8W9S3+qTN4NSnLOdYMw5lV7B+qVtu7qE9He9ouY7zCQoHVIiVxgBi
ex6yibC93yh9U7eLVq3xbH5pmVgLKmY4EyAO2u+XwM+uXf5gLGXglMGOBTdiTixQjEXCl38fgvTs
aVA52/iick7rEAt0c5tBc1ejvSl/fk6rIAmqSeX3IQSSPyCNMVkr5DoxcoB+BI/SFfyt5HJUeBbP
7getvcu+RAPn5so5d65/Z0qIUWTBj+ytBFQSHbsb4+0+gx4eICaA7zgPvKdc8504W0Xv6E0nPs5O
34Z109c862ZVw6PWcXeYPjCjBnbsq7ce2eBMyQbIkFC2FldTFMPxw6QjpFaqyDbjhUmWTccZd8Ke
BI9qGhutO0cEfA7T5V0v1XR5ANY4gAYvkWBqHw6yAlJSXzN2edNUd/J7IeKmzFdFoIDX5Qj8KY8i
kNqZA1B4aPkln8VxcY8GD2vKe//59Bi/vPM+T2dhdLD3JhSKZqSWlCpRHaEHDQOuoPK3v3+ijz9M
R4dPZGZd2lkOJ8JdRdg2dG3SzEFsrtawa6VlF4DUr6qU+j8XBmf0Itc69DVZ+A/zZ8lxwk80W8qW
zMwqJ/mbp/GjvG9uOczcfj4ohGOxwS6abgbNcBH6TPye1c2tlEPJTRSrZ5PhODb6l4Om1QnmXSon
+sVl/o74F1Y2Ovz1WJEzGUV+NUFLB5fWOTqz6XRvt1iQmMZ7ybkerLHtxWDfjuPWZPaYLsc6hlgr
25n84euzRFw2H4t4x90U70TKNtLHNKNmVYg+OSw4K12mLqHNYLXY9T8OBH05rN0taAKyN3/j+765
qmLdJUkbEn75K0KQ9w760iuA+j69vagPYPBSWg+uU4QcjhpDdeK5X6iDODTq6uzNqvhSZDMIoH9d
cu59/J10wvEA4sWRZEu+SKINxkDt7Pg8lB7wNJ+NLoDZG5zPIstaBYAHN/DAZ3lGc9kGOW1qLyZn
8ScQWjp+/IGlO6RnLZ7kSn/dJpNfg5AwcP3ZggSVfTtLkm159z2+dIy7rvN9uaROM0crbn+edZv9
Wk+FkYnVV3O9eHR33agK4/fzp2x6NJ+AI1WWVF7B9fgM3ezv+Sc3gFXA+F5/br8zc1vRXY1D86MO
Qz9zyodwnFInfQnQtnCU3q5Epw6MAhfvaVRjZlSLtRQI7nE/4jZMq3n96Lq2M1959U5jao7HOD3w
vyEtCT0ZU6zybXaugjr9pJu5fRoZuUASI3dkvLYQoFVlZj5d9T6gPcdl7db+1OHzsZ7coxYxtd0w
RT61s/GBptpafXjnRPigGl486pHRQlpeRw4i/5DDX2LmWmY/8C1tNPQ/s6me02s3Pf00o62UZNcj
uymDri0B0Wn++t21rfDt7NF+zR91h0ZCydBa1+79ZyszyzVTndRQj1z/fKVbsvHmNmaUgcey+jYd
HbAeRiGb5b7ADLV3O9oy6YjojNW3+ChOBPcWGqQ0ck/AJ5pJBXe1/r/bZzu4DJN1R8t4tww+8RJP
qj1w7J8Tl6BWx2ho5rFupOax+vJPanNYCcb6a7YuNZG+w0j9Vrx2QmbsoYpEnsAEcqRnHTbHDvd/
enhF8+wxAkG7Xp0j0TaoVgPLtaiW5ANmEwA7063HV/r32X++80BsC9oBeBg7w/y240mrme6RWsXD
/4AJxBoPZSE4H8vbFhtZNa7Ii+GOK9xkz9POhLMDL5kZcQIxa5seB6lhonLsZQaZv41UhL8PV7eT
kifRvIUBPLkhH0FYb32HwAask6CdrWXbz2pmuO47Du0wjLUrhojOwHl5qu9at966Yy7QilMJKHGn
n0gwackrg5enbuXlpQTGFujZh2V92EkkS2uBVjC3XeCvF/Sa33ztbo7IA0umE0qu+xTZTM4BZxrE
owdKp3Y7LAovsRqQhSTMe/Dhm6cw7BhJETVE3fdzYF87NDPAbwJQP3vP8bqaqKQq+t3YuawrNACP
Y7Dh0Q32PcPp5tktSxB+LDjB0z6eG95moM12PsXqPvann/Xf58802JlyzZVCtn8m7x60Q+LTGLyq
w5vGNXA5hmTibVZFW7hSWdK66icj+c8hcESlEQY70X+4KKQJxCPJnueFQscn297UZTasg8OvvXzd
B0IQxqnfSbyQHegxdn0IykM/1D/1bvPoN/farzfzTcVKsmJPX8O+S6GlYzt0t23f+do6tx06VhFA
+XUOJU8R8UTu7klwtaieYEDEo7DUsmTW02SbJw7L+PAk9cUAZHTj30Ndui5ccY7QfaxbadfYWJha
TZZ9+5GSIc55RXvDhGSZz2n3Nefaz32w0UC5BPA2MTq1Qs7Qc/D5fcOxgSOOKwKNISfPWmZx6ceH
p5/UYlVTbezaypfYT3K2m7Jvr7wW21koPuvF5s8OS4pr9z28lqqTCgBhGi7BWFEtGLJ7l8FW4Yf4
/ZfN5jNzrdxrHWhBWDblzrT33Gii0NFV4bFI2Dkmlvh9ufChvhYAZg8ZNcAbe7U3fnt8HQpzGIa8
KG3b32uhv3JHc74/N29KYK/IjHqge8h6mK3Y3BJJUHJoIKOhe5+RH5A28fXP6/r/g0ylfZyGi2RO
n/dgXrvkLYvI/Aq7rOS6uNVQ6ZtcpLefLVuEfq5/+QnjM9YzYe5CuRbvWfxLcFTNa90Ac9ISSBM5
XGNMNX44EXQwpCsTvERv4DZf/j07cTag08RL+RZF9zlUIj3EzMFVxCrDTwqmBZydoZVPlIGADjEO
J3fPmxmr1yf6XVE0rclfmPW14rOalOZyHa4kpt/ax2baoOkTqADio08r0pvMkog8sRYtiljsyOhV
T/2mh6+FipPhyJhdTU15p9T+vncf7XDGmJAPIbbV40kqN+oCYrsyRARKQinry9mpv+9qTX0yr7ba
W02cZWN+FAqxUmWu5pkR465FhDYjcHs5EaGQ8XbuX593sSLGj0Vyave5FZz5z5ZmwssvB2/IBkku
ohWF9r8u5TidiKwPwSkGw3aqO8Fm+nRuI+cn0I3UNjllhh4LiB+RiZ3tT+NsZcylvG0oRBwAarEw
4Xk9encv7Fz+jkPAQPHazTwLjzLp45TNo4+ldZ/tR59+8u/h2aqUbr/6lslwObM9sn/bB4hUWlzj
+rcMDT0u/dhCHG9LGTe5Fk5hsiG30sbye9Xff2XEBlwFqoVxHln7dpCBj82uwoHY7v6gc1x6+9np
N6zMHiEMYeISGcMAzs1VJrjPmMR8f35DC2rRU5RD5644GV75vSxeXaIWrd/b0sZa0V9PBtZ89mNn
Qtgt7eHwDVg3UQABbhm2UKvS+S/ZeBbSnZx481j/3HDVqLO/D9Po6PwXoXySQP594oEf/Xv+6Tq+
zYeHGrBYmxvScp4YW8f4Zdvvy+BTTgSGOqEJ2GXxqD6q78Yjo/N6/xwalwGcOkeThwZTxaj6OtWy
jXshLYXnwMkh+ocxNf8cKpuB+F9DhGDZsmxWg7RbqX4q36p+YY9rEQ+LsIY2YP2u9vhsC7t4VePU
ywKUyIyXZRkdpc300/anc6EL6KYfg0bDiN4WmVX9ZHR75271qXLqlTQQlewaCzRSkvWqqIj8yJat
ZOH6lW0If+izaWugxYEnchU0B8xdnMj8qZKrHynWwsyvSV0aybewAHzHU5nlv9AdUqHqni2AS7Ae
Fy975dZ7kEG5/952jxqmJTN7QcjjYwWLl5UWQ61ypFAMWAnymkr/JMPYUOzKJI7S8XfbV5WqGuB7
7DzvRU2jtzHm9ddZ9rli1pedHPDjzGzYSPqeyqtQnkh7TP/IB/L0C7YM3aEb1wHk9PyCOS3Y4TTN
NtrR4ab9xoqCzHw6ywXWlAdV7hs+uPWO4azAPkS50G2hf1gfd7XnTHHiqHSVnsXgnVpq82UoQkbU
XEO5x/u/k94+x1glNUYE5Gy4b3x+wSruGacKMBB56TV22Ds5YyxUzNEh9ZJ7NcALw8LewEz4h52G
njke2nD7hFD7mLsajLhOnvl1yJLb6fD+jbZAAekvyZI8LCEOAzF6NbJE+otMeYLMSstBXB4fOADY
Kxd21eTA866artdNLzq7Xtgr4PEynTAIUN8yfGCksg+DV5v4N71YK3T6OPXj3+8v511DRuFA4dXL
VWI6DWk5FtNkvPxx/PhWzp2LgJXnd/R7GVyHfLarr76gJRlcO/FQVwKmE6uSHOPjp/QNKe2/y9qt
m+k4CaJjh56+VNF7HlDvdVZduLzhRLpHkeqadqLm9bSncVwVXbNpvy+94yCiSK08W2le6f7Qa3T7
1zcpfS5zYF1yoGP6AT08vzJ8lSfIdZP2RgIWELfMw4lC8yGiL4vj9hY5l/6B8X3qXFkZKkdDaIoa
jfLyJ/Hl5TeV7fdp8ED6jtp8SGuItFFOfbsiX7Jx7kdeZSU62KDCUNNUnsip24YcnPGy0JGB0tos
1vUHCXm6u66/2luhNqBVfke7VqREOF858zBkv19dViY25I0rgl834m1tu6InRsl+aEUHh+q+IWWt
v1FspGuv8kOARVzCmS1aPLMifAgDOlaOjXd52WbTMeMs9XWoI6Sjo6OWUxcnGks2HbG/VfH6hRAk
4/IYvt0vdOMvGXgMgp4Dwn/Br5pZ6QRcmUpR+R1YVi2xuHKxDj192KqX4oRB3VV+TkMTppy5wOtv
W9p3r19cS794N1fPg01dvh67dnWNILxcpZMrP8pbmXDpeiieTtn68lvK73xrWZg985V7fhbamm3q
ma/QCdVexMx4fO9FOZnTjj9fZPYC2Nc/h26mEZMrpXsLQ7orTojo4k00kOvYuuH/ke7TTMMDOo9v
M9mQt9f/NN7TcP48P/Si41dThOff+XdZiY8vQwLlq1aExFSv9SiaYymPEswRPyFoYo9Yoi+rUx32
lxuSm+95smJGqcBTNJ66yoHkpSngDnilVDOrAw3OtKKu29MrcIbw7aG3vaUMFCxMMMpe+ihEOhZY
0a9XgNVDg6UPyIad2OGFplNkefeZr4fpmv3VdWxkG5fF5od367VLxVvZTAWtMdGKtT/VpBD63DjZ
XA0yVTOD6xD2y9ThPV2OjjiNkya/v4aCb5cKYiqj2GKp8G0Qcvg72owXhAxJ2IOSIHJp5+jtu8c/
0bCzNRho9aNCUI4OR/wOKnS/TujnfyydV5OqXBaGf5FVShC9lYyAAfONpbaCIoqCpF//PfvM1NTM
xZzUbcPea72R60/T5+Vk29GdIgnFHqlSpUmA6Xy0VGelT30hDjQUhyS8o/2clfqHyju6q4wR2VJk
V85S98EhVZOssq55zuTwNYXEx3dGbdqUmqDY+lkJXXpwjVx0P0uxIBg4ZNIZ2mrTrg0CiIiCzyLO
Akt247NMeJaocWrP6r7aJ/wjT94YLil6rnorzKC+MhXWQ4ql/IfTRyGekokkrsGvPrLkOacY5wiJ
tJYaIKR/bNQFwH4gXg5R+vPwu4iXBoUUkjsmyd0zzMMjXaHo0e37TIzR9g+0XSFMlyNDWfamRKaz
K19YjuOzFDJwk+ZJ2YI7DihMNQbz/6e0kwZLYRAVOtgIVHzzyTQPxbH5XKdbaSliCnO6toSzRDWI
2mUk5norpiCSfNgkqUzR4dFbizSVsj7FIzBy+VhhpTCQHnE2/MiqJPcQP+8joFTAKTalVWyZe+ej
MA7vS8lOt32H88gWCYOQjObogqvUp1Rwo9L5U+HtSzcqjYlqxKgGpEJu/HcnCUXXAGCZ1gWqWBe4
7fgwfj4vJk8AylqPOAQx7aXbcvemiaTvxHS3A5vHjjrLbtWOCVa91HbuA6u8dqM15wW9k0gRFx9A
PODcG3Q273GM8B/7zYkbHh3EiYuhYSDy1dn9nJ75oYChzYAD6nV3Zndm+mPyAvFKzgz87RzN3vWz
Vrf5LF4O1/GGDFNoRyYL/oXkqvJ6r8asNzR1TOmGZJC9iMp2egcIxvkcyhU9D6RyeP1pG70W2v4z
5QKc11uBjSwpCQaoJf9YIxIwPgOw7gDKcAevqa3a08lzBlWxctoI5FuPZ4aaPT4QKrT9ZFHZYE/c
ZvPyQhIo+kC0/ViRD3wqgA/jSxVpZ9lHjYQ0kgEFERo3LarT+MSAAB94BlJiwBGzCSuFDflCHhNA
NzvGIzVUdJGI/dnYzskSpqs85TfywN87IqjXPUZV1HAbgKGexxeUUCoGlPs2qLlbD/7i83BZBtT7
HNoooR6D7lDiNduzNNkTbeOXHoFzNVlj2GaoLyOV68R1a9kj9/j3dURSreKLBGN1j8qJAHh+7qBC
ExyOTJO/s8z/PcCz8Z6/uknyMvo+/XOL7GsDyXtDY0wGnIAHzRexk5SsHmRwB1MSHV06S8hrc/d9
dOh6PB94cggO0NktcHWzroLWbyXDZC9rn9bbLzEDQTvLZgqu46cAJbnQm/AnmKYURJuisUSDscNe
Zt/to1MYowkJckE/Okr6+AAV2zEQDa0H7u3jUt4zLtL/cIgthOnvLbD8nWJAnA9IkgTTAO5enAsh
kq3+xQg+eRkJrICYOXWk0H598WA/XcmDUDTbxcNHrDr5OOCbw7A3rYkDRgKy4OyEBY6Oa2Xx2RQ3
BayE0g7/6H3dIYEo7ylHC1ka/z4OPA09yiJ+1OQV8zeqvC78FG5W0Qgd6yOOSRR4FDVGIkWOqOSB
iZmJ7h48NyrHI2gC53ixB4D3YAsJZ36YPfcnypHX1aWFHJ81fummYYlugMfuX1qCl8wrui4J9Vpq
q/4SXS/jgYrX7eEqNxo9phrSUwAjqH76GoDUJZ5kvBHpMj9Ovtz4bma2oQqhp0Z/rwWYEzVcV7p5
OFfYriKuCoNts2BL6vuD22jX+8zD75KeasAAEXQ9dniDFwqLQiukA4R74I7LqftsTeApjXLFHJMS
UwuJhbtqOUCtRlgdChN839iqhiwmxMMRI3U06aEDdb5kmaks0jA9sZajQK31BXiuSAVdH/kcxBgB
0B8NoqeP6RbXSsrxSb6KDRBa69kZK9RsjL2SEBoILUJsWYFyg4En+hJUl/AFQ4274GZPV1l0vwkK
WMTAlJrIRrbljy3+Rkx2PEgJkAyLESG6wggQ+9jHb6cXN83rJOr9yG3BSHE8iJNQx3bmsIxXpwGF
CC+PqeIeHZcQBywu5f6Nuo5oN2IDWtS2x9PUKDyhyDK7+fGKpCfeyqvW5tAyzBJbFu5oevUwrS9L
cpyJUbaTBKvh5sVY8qC1redTMcbLRDY0CcGcl39w268dsvs5+Crh7sTxt5P+QrHh9LpLjAZdf2I7
4RfpoFtyTQu1UE4SMIXaD0fBiCUhUyNmkiQQ40PdAW9KvIVxDPbj4O4OvJ5HnqmtXjGWOf+WMe5y
dqg7QYawiC94aQpQDsQ/8TV/tiUbzukZ0/PXZ7kkl5F692wle0TTRKmPoYqPC6vH+vmvkoiv7WEg
Y6KrpdQRh/DifXcsjszGYUmgeTQYg9+4OZY9Ak87PDpERJqIknBObDrcsojxSKYJ81XvgvSOZmbS
WpFs8ac8kWFBDljDfzWjv3j6Df5nepxrdkzool5Eh72KQaI48U79SNrgD3NvnTTVjOPJc35f3o+h
TNYTqbKzbMPEYZV+ZZR4Kxjoxc+NXCo+1m7P2I08HUYLJY33XuLjUP0+GrjUfGMGUdZvvcSHxBfe
D0iqWcbIZqmtzOkyjB1SNTAvL+TzzyaMxPgycM4ORA7A1qgugbO6AI3DW6efhluUaUB4pEHA4PP2
7o8mryyjDtuaVk8+8DscqqSJDXWCqbh88jVwgichLEK7zlFF7s5w+Y+8iaOS6R94oOH7KN7G5sfR
S6fyXDmIhqQX9sW9PIfdcblJNyKU+DcZ78Hw+VuSoJnJzA7/cEk6Gv4F3EEn+BlpR9WOy7PvgajJ
s5Ew+KB8XslkC6ZXjfksN4ekp8d26RDhBftl4++iDCkxxhdRpowTgY+QNC+6YMPOb002TxB9SzZQ
IfDmD8gNwbRbsCu85sjDBri8Yc9FGAyOZdZS/0lt0fssLNPH5X0mgkK+3BHkkaNw0mhOoxLolqNx
8Uo2XXh5jsuYdNhkqlBknhKzjTSCACGWPDBHUNjayc798HhV6DAb7AjHgSrWiVMyqdAzZH+EJtgn
PtymYhxvFjajjOALUjAMjlz6SVNc57SVh437sUmdJThLgyy2Ox/CwxmHOPzWqJrruZAZWc2GcFon
3464FN8Wu1IHwwBxsKAj1MKKXJx+J2Ej9l4+nwuiZG4B7qcxdgwN0geqxP1oBs5kyYMSKsJ+8F1l
xBnim6TE+H3iLWJZ8MYkXaeOBNvM14A89m2rBBmWTGlOsWhFJvV98SG14D59kevSW6pL1cSACg3m
9omiT7HSTD/X4ZzWxwmhfJNGf6MvJ5Y5+G5TQjq3JJzbR7B+P5b1mFNwfvzTINi0Camzbsru3Uzf
wXs9mhcPA8Ck2b749jCDv1BL8ndnhwQgHoLozKqG9JSZ1ZZcNin5IFM/+VxKKMOQKLNFI8Yudfms
OdKpUvTnHpkKVhOamdU/6Aq6XAj5ylfNX+UfGB/DwQTrmc5IXVOT2fB3DWdK1MJ0eHg9uZ4ptnye
4yuRQ7IQltM5CeGNbgMsArk3mm80wQrRbwBgzIBDm1EUFXHpc5qIADAplGwt6h9kKutUUvEf2OKf
RkGkzsAC5SeTpDHQ7x3uB1TN2WEIn/3jl5PLj27Ex4wABbJVQPkIYTI+h4pu7zSUPNUylAVN93vN
ih1mX/Kh72IK4Py7SIuSPDA4UeJTsIx7T4NTpS4mCZ9jiXUfGtIeLLUQGUlvibb6FT0iZCQfuCbU
/xFBQsKq1oCJ4k2EOSbiufRl/+48V9qlPo3sQrx/sZmjUZji1yUUltbROZw0OYKyVYQEjCLdbFyO
Yx47hCBRQOYGKTcub2cJGsqkyhWXGSmvhRKQYQclPCutbgY40M16U5m15xkQBsIcky6Lq0hC+JkV
nUTd7L4VwKGbzV4mNeFkxnDjGZQFbkaLBr38iM8BqyAzVUxOT59c0x9xMS8K3yjswyQw53SAuD2S
idDeMODMKapWCHOMmQ4JQIzDh/+9MADIK25QjZUeWI0UTPL8+EHBjarEYDCEgM9XTkWF6rkWdP37
rT8xOFVAhQS4E4e1B1vPgjjAR2zb8vR+SHBTNp4yH87rOXIJhlnMz7U1NK6YcAlIoySI5tUkSokj
wOsSqs6Asvf0isdmuB+tXg7knBR9KK//ufRjwPkwdsg0xTb/4PwVmcHT95oUMRH2jZyJdN8Fkmh2
Z0WkxsPAfDfDC4UCd72Yg+7SJ96dPm7mIsrAh8y5VIRHEnZndy/BC56bVTuhAzZAnDaB2yejtg2P
P1ZUJkah2HZU/+2RCCKedCpkFAao518L6xEKq9U/Z5WMmZkCZHzPJN4/jJb86GobL77Rd8ZxyniI
tm3yRUUYm1N2vRixf2lxDXLwj0igg03mBt6kXIZg5daY5Bbi2W8IHdiSASUYEESe7f0k70i1MPEM
3U11qlpcCkVHHgidFtZLNQdc9BeOxa+bndJTc0HiE9uUahriMkAiCB9ILgDZQc4dgvzANYDXkLvh
ta63EsnYewAQMc9z0bkK2HgyOSkQjI9ptRTlds8FFD/LUwFugTj1zXxJwyCSyitf7Gb40aVOF9p6
pM49A5hLbL9rrbLynq4RUzOND7LTX/evd5KV2f/vhFcZwyIqa3Ok2p+eTg0InRWQ5zu08KHEMazp
XapzHuMqGUxJuP2tj64KkzNjjkC6M3ay1iijOzF2B97n8cj62ZpzhIyaczNwZFDEdOqHX0OxUfES
6cIHl3n9AOG4Tsvhj6DOj/MBLADh24MwQFYduEUkVi3WPLSvaz4bnZ3h1kaDoBCsU1YY6D6LOdvz
JIXgRQN76jryTOm4bN0f6qGXie+d/CuUOIC9L6/NHVSeioUmDFhpQ0g+39gMVFqISM1uk+7HZFzM
tVvulWua6RcqtNMKTmlfkIg1z1wOZhV1M+ztmNUQetGfN+fvlpxrMLLS6/9VwmifumzeEIPMFgU9
Jrwu/pD4/B3858fv6Inm+3Jzp/JkUDWPfwBAXhS3AvpRZmYB8Kd/stfuBgspaucViTb+C/2sOTKa
aYbNi+sZcQfscey+L8CKgHXgqyB4OInaefuX+pTVicxx8l5J90GTxy3ABw005GBOdjlI1R05ywh9
Mx0j5pYekzDGGE59zG4sEc6J81nobgXkNyAc1lB2hatdG1PZ0X5T4zbgLcXNzYjXTo8ScbKM8h5T
C5lQ6ezhMOUZgOd407+b50ZgeOSfkwoFHoMObmDiKP1nPBWBhdS0A8SiCBIINSWw4zkV7ty0IKsI
aXellftB6uCFN8a4Dhek/DNSz+tbZ1U+2cJjXr7MGZ2+7p1wZ9JbOKThtVvIDE6rjl5pi/Q4e4xM
5owUF3D2VTtwnryCkKeJlxnr+k+9lodOtjqwZzxTTDnRw4TPTi89IREGq22nf307u73c16o4dUz6
urRoF4jz6BpaJleUp7ylAfAT8z4fG9AX38swJBx83Rpf2I73HFehje0ZRwhXkhZRtGl3Eay//TSR
qiN2ttgS9WlpofFAksYOi42OUZUQEtCRGQwYhUrMYIBIxgCTPAzufcZby8v6JGGXYgd0KbhReVB2
yQrLtX4Msy2wJVOjkV5AcIgJ+PgF7UVUjnxmncm5fEdk17vm0+GLgKLuPDKQpqAe16gOGk3yNYAR
ECkaXxriXUQtCgKPVtD/HF0DJNRrZGZOO83JIGDfulvP6/scwXO1FgSwD6LpQYONBiIABAscimo0
BWvtOsDpCGfjvdEFgBE6/746D3IZBQEh7+y7oNAZkU12FUKisWluiWe2PiuSSuCH0ASRcvK2SLUm
DLu66/KJhd7sI/q/ycSjE14PZSXc3xhz2eZhyN8f3gZZby1sXAJNh44ig51YdIy4DK0Rgal6fc5R
4fFQvNYo/I4K/eOK/xrrWmaUG0kx1YXAusXH/2ZvpaIZPpdgbHC6oHe7/3FrrYf84tPkuRNt4zjb
CgBx1UDpMwxpcWntL8apweXp94Ucj74def+bkhakTRSUgOR1OdSDLb5eCXjdt9CIkrVJmoWLrd3i
FBNVcaS8EayOL4KMdY415fwvZsZjMScesT0LdQ85nwgLezRG9bHlNwsVKrqYATSvAJeZ6KmaMZCz
0J0M/MYxIVn8a9NCFHUdCVPoGz0U12dEMquam9wqr5RSYAx/knFEcBw7Pzq8O5QFwUxbnoqQBTrg
JSbWHCc0gjmwRhRGtK07XdCKaEafDGaqtbSTAP9ExhJiLQ4PHg2a76/skSWB8/BohNYQcUtE9aHk
tUN/xBb/NSofuIEMZzR0vWkzL6ZI3yWOCmxnaJ2vwvoPqDl2Ucw5pE6QQUqQ0Jw+Av3tiD/N9m1D
/tJhIlI2e/4XaHpWe52R+1LLYEbwMMkc70XjDOm9GDgy79PDSi5Pgk7+qnl/DQy96txxTpJ5X/+j
/45M8EWxFWniaGYdXDhM4g9MbG2gpXrq5SnhrNp0zMaSXXMM6Gdu3IL2ZjbElyvxk8KMR17El5sz
hp/Ds79+7Oi0RWbpSpuhjkJghil9cGAoIRnkQ6rhc3ImkexrJjuBo8VfcbdXECeLz/oT4DAGCkFb
jx8I/KywUWvaNc7fWeePrePmsQdKYIhcv1cgQ0wQ/Cx7FHMJ5wkReZboIUDf917lkxBGmzmHiZUQ
LVoB+jxjfMeaQcCnjd13NSKzy0CaCP891Mvr1wNHZewlysHj5GnQ76DCrgSmG/T9tDCqDQgzixm7
RGLnBpvKQ4dxQXQMrPSZyWtUHFg0EpSQxZnnMNMRbgXALyAF9XSE0rgM5Wsxk3wikA7v2WutzSMC
cAOUjMb4rQsbQRpBm6FuRNA9oDY3eHrfgIGiYWwEmS/4cTCysP3AyM9Zu41hAFew1pjVc6SS4Ivr
+ZcMnEFYirx1o7O3faN6GUfSdWDA+POjaddMgM2R7DNORPsvsNtn/yELhA9A87qTPDaH2wz9gFB9
qrxgU1HhPNpy/fCc1j2wUGh3v/oggSgGNo3BNjDvnVywB+F+tETtodsniCiivtCyiuDKLyEZEjea
AuKDSl1PoOGQ4AeVCfxEZ7qQa3y2IDCF8+Nx0ix+YP/Om5FO+8wxJFcRKnI+DLHObNLJnzJF5kX1
W4hmMyJnPBr7BAqId5ivkNN4WBB1jlgXJw8K40jeC+UxywnB1x42AvM+w1vBuVifM/SGvENzkbFC
bEALADzW680bJc8FioNliRYEke93n99H7gcfr4kAqtT/GovHaiLBaVeoVT5b0if28RkKbJD5Lbv0
eJLvqt3TxWnpEMKJ1scQTQWx2TmYl+NJP3yRPNzNhuvXDnHn21wQqeV8OsBUbZWdAYSgxQj9r3Nm
L/xkRt5jV5oOyJrlym12H6gjsl/gTfI5Ln24+v2AFwAgHBLCewRMnjN+z/tWQKugy8Axt6984DXO
TxNMiqlkZOa2aCm7lQtOSl7llLlndL7vmgATs1vQM1NYGnj4ovH6u9GM+I4H88/AzEhy5eCLYLCR
V9Hb8giOX1qRnubQOu6+GzBMFOlfjs1EdL4gmL6f+0uNThe+6JMEjUF11mTfLEWzAKJewRxjOtkr
OEMwQfaEyDg7388PrOgabtJpq3r8AoXTiRWDz0RjAA22N8RVXIFUNw1AfzHClQQraEZ7I+nR+5hs
tHRyFITi/cyX/749UH4IkY1I35GJB+zpMpHHpAQvfvZvSXQJuw+DMdUhCggeSmuqONQ/TthRyKTp
FCYhb+6PV8lmvXJqTh5K9a4vuwlKUVbQQ2lTAeOF8qoQ1XXdH+uBJxF1Tiqgg24X88O8IkeN7iUU
C9n5K452yVZnnfUj4oP3whQc1VWeg7CAPcYgkH9fgmNhfZnMgjREsyvAaW4o7xhyfYpYEhHYJqZR
+FG+Y7o4OIpSVOnBIgkGc6SgJxLPqUUsth5uOR1NJsNrEsQjK5uKc6PdgnTGkeqSCedXR2/wdbSS
TD490wxZMdvvpEKSaX1OPDi4GjOVLF++DgL4spcJZfc5yRe0CtSJkYDC66taIBOE6OX+j58U2GIm
souYlmDEkWik3iM64vFAKmm8ZuOtokzehzq4T7GtJnwaIqg5NUGc3DGQgGxgmiVjxhbFKWj6zD68
+bmbEGEJSPRwpcN9i3jkgVhrZA+Mzim37wAl2XyQTADF+EhEOCLe25xT/I8cBYR9NggnwK5VzoGs
QiCGkaf6Awe9UXyAxfa7FTGFbMVct4T+Gc/VAxCnhFoYzHpRMdGcBoq1W5XEp/NT4zIaGKA9sIKw
sYjkvB95BAwDUbMVwY7MtaQWZvZzWzCm2O91D7xuyW8VAYSEhpmI4SiowtRHKVC9HyPiF5ETvdnA
OArEBg4UIBUDnQ4xCv/NToHpGNhU1ItLXseo7cGo/gt81LNLxcjCfw5g1jz3R/sX/uyKLpbejslQ
tKtI1BvqFUwbeI3N1hmmtDEcXYFNSMAExaI+KCZhi9iawMcQpDBbQKtbZI/TXvMWGZM6rwshQCRx
Ey03ch+WKoLQ4gDj5oQGDYeAhOXQ5ZgjAOlLMpJM0rI2q/xedFzwpQriXiWi8WGxtCwIS/VFx1+z
eu2fFnJGeAhClkDA2OtFCBWAPAliWG8rAfBqlmaNeAbeDhcFtLrfMv2TbnpfrKhszfQDSNRcdqwK
veQ2W+ScLQaDx3hXUQ/JODPkbzceBIFhjs5d8JOE8qSVsjkSiiKR/fb2sP/6w4HdmzW7XmONFijl
6GXh/MeRS/8RAs+E86ElSKvmf2FGhkKUsMenaObuw0034rPKnDsOKdLA0Z/YeHzFYkQYp0RDjikk
sTQfFI6oVeiJSC5KqYA7E4Npg1oD0f8aHpcIZogm4inWdtmyBhQXpY6FTTQJPuTXSr0UN2ByA+wi
2XOXzYB706Ajcr10eWSPPEHjSPGyEIsyJ9rnxNTFP/TbcGGkyx6PxIhxFJOHAwFrApRvkwA3p6A7
EQCyBprpDrkNKnXBIpL5j2+ojohwhP5ARCb/HfUXM9MarTRAC96pt1WAUoibgbvFgurgzmFebp2X
PQwRkug4WVl12BHdxueLKX0M0r1CoKKkKLr1qVzVH2uwAhfrXGDQbTdVp1XE1TZAsdCaXzcnvQMk
TyMVg0foNW8DoKB8Vs1EJjV086ZxWa13PdLm+YkBrkTImlAZfK1s25uC7oJhPklM5fxiloYJdXJM
Kz+dUF9AUlB25zWY8B9fu4i9k3MorEMCxEhV6nP6hGTAjsk9BmmDMRNxp/RtoOUJwI0Utx/9GGg6
4XQHKsmddsa6eySK9w7EwdECSr1VrgoOHeosiYfaVUZn8EquefVV/zkf7xTGWv8YA0WTokr3uJv7
fXAL1vRml8IFg3NQKj3LLy0MAn1Ldjnm1fj6LYmv2UI9V1N5WewrQJhQgQvgPDI+IkgR2xr6/ZJ7
GxA5Mz9u4mi2uvgJOTMNsYmRYx7j1rj1NP3It784rl7ne0Bs+pSv7VViYtA/Q6MbCeBbhd1GRMIU
5ylwdehTsuWwoT6qJVTmSIIvqBpXqeprZCxwAQyMOhgjcDku0qXKWXUTHUfwzRb7/RNuKuJjLkFk
Rjp4LbqBN0gITZIGCyw37DCkUYsXkdUGMQ9Hxbw+iSGKNIzFMRAKFN4s9ACkFcozWu1PR7teMo3r
XyROPDbcmiWDjjcqsNlTHfcmTiA9j0in8HJDRad0+jyN0cdiiugaK71BrNESzab904cL+HZw1Tc8
65gPXotSWDSi3txvbL83UJJVDJ8OiZqenivx3cvcFxSZLBOwG3VH4HfKwgOW7bbUVLNTkAahRh9z
E58Bjsjx90hH9/lmVavQ9N6ZPDfe0/SkzbSIU1KeSYEoRxHsWIHOcLi+U4qAmRhJ8lalBxmU6yWI
aEaa/u091klJwmao87sJFMjsoaaPgtIX2CQE/DLnfk5vXJUyX07fLHiyyxkkqq0tk7P0lxhBqydj
oQt7oPEaTuNLMUtEVlx9ppIavS0WnD2tUBnqTS6iPkWTD5aCniHvUyPFRoG+2dgM1zQhz3+YVMCH
eNlh3KfyHlXTGpkZ8pFDekGqezTgAx8TQfTLqxvkmN14yGT+J94IE3qim+CH9j3dMVuTEplj6MYL
gcwNzGYHuPRzFf9T6cAk2O83eGiLzCpW6EF+Y1thf7hlM9zSvPzj2UMytJhOFQK+6HcRmWlD1Wrw
4+Pq53aul29Gl440jOGEyYZFGsMuzAnEBwkUYEI1oYmJ/yc6XKJvIOa2N4Kep/me1RGb0PiqOGDd
ZKd9iCEhxIAvsAd5ZWMRlfgMFjRK2wBoGGI05ALBHQ0rvmUnT80yoEubXCECSqJnWLhpAwQksa2M
JmACADftFBmUi9yReYaz25SXivGzRG7e1ztuEfLd0LAjFgCW9cdex/FMERW+AAv/duJ1QAxshGhb
+Ufeft9SfNJooeeGswFK+q/DI6a/9+pNxs7zcYkLdt8IFduIpRrYmfNnTaoI8ya3FU20k4pmzTjC
lAU++0GxkjhYFSi4JIq4ZYixNKpZ6wj87A7kVyA/RxpsIJZ+2ahq/IqHqt7ma5qPRaaw40lWH2Xw
+AZgdsLqA4SdrQgEdOsLK1b49RTsamf5SoE6ZbH/MvwmuAyChJUVq4vgDPrn178yEd6loLHfNNUr
FikM4t+iO42r6IGtd7wpIaC74UTD8T4nEWKBhUz0Xx9PiGRbu0JzyJKRpxb5+1ucWgGsNgs7WcJ9
nlLATDNf4rHmuWf38UDjPBxL8q2/4wilQgxPP+11PTedDYL6n4b57w6BSmAju6xETVnClhQT6syz
jwgEHPwYKZFmf1GLUHNEFWt6qmmXoa3V4bfp4GNkR2p/zHyiANN9W1iLuNiNHOgXiUKAqtOmFFUv
L+wEqFR6t5qHoraQbO8IxZj+5s3A/bhvX4XRPQKLfiw1Bab6Oen5dy7O3O3ongJobs4AEUI6Am0l
itqrWXHp8HK5hcgbP9Qe0jDrvRBHa2WxzKIcgVkUSaeiOJaCe5KQExNRMAIQcQwpizGYCM/5g79Q
piAdvV6Cfiv3Ur5T8PHSIFYGpb9ohEk44VvzOY+nDVcAx449AuBx787PHhAU+4V8jrrzw2BGg3gZ
bKFgnrRHZQ6dS456BgbicxuQap5YDxLeaYjma0dm74uxsXG0cDR/2/m/wt/G+O6rWef2dpozgPd3
240G1VUs8325SggcAt89xA7+Tk5evM35LttQ3+aQH2n/bgjK9e6+SUm2Qa4tgDj8ImDyFQWKrzUA
Dt0L3V9pHR4zumCNdEp9icgmupO79PDlP6yaoovWxlg1e/gD936WDrQqR7+NslC87+ppHOfoBCQY
tOvzblXOa0qgljT/iokaIE7e1uu7B3f/pTYsNQnEUwwcEvo4zATL/JrVTKusj1/hIvhaMK5gCngp
9HKaWOxefNsFXPMoQFN3wQNO9Ho6Ld0BYwOzxQf1jhA9QRg3yJ2TA5vgmDvsBX7+r0cE2BdVYI4I
TPxw3yZycQukgY1gyY98YEFevErzC5KIHZhCJ2YSCw9jF32m5MIbrIkiPffGLeGi4bj/rIa09O0w
XWAaPZoQwyo95nOiMBwe8vrMdTN2vzZCQyrzaBTnFbJlAGZKRKaQM+8R9MQdWOkHz9jHaYPmEGkA
lITVWO0NGR9yjcr/okcLUKHg8SRFo56olVOjP99WwdAhY9x9c5ATIQpOjWXkkTjNWx86eYilzwEs
GrE6e0+YF/6ISPHIDyq+v+aGU4jPEyJ/AXxnkfoJcM+lQujwFZwGuARL5uTpvMzE46SHpQLOeltP
IB3KTCFaFwjXqF2UvBHIDM/TeM5Bz/k46gwEp1QXFLP8ABTyE5+CtAQlDbQZTXbADkLTTFPQQgrg
ULnY+J4Kpz6/OHhqVEvEm35TsxVfd2y9rl3wmcF4lHTW94TgfsCvAcYpqX6cwtwgTT2GEkB7j3+3
R+mIFHZ8DFd2dkF7hHerRTJNUwtQwtj4EQ0C/wHqB7pXeAuUD3Txyuh6qXygfefjcMti0hX6H5W6
mpGZ0AEoLempBb4WrzmGY5ICUOoN+LP6/fRY9WZkInnyXJ48Vsi6jvaZkHsL/Q/RElSA1i3aOmal
MWGSlV9TB34Yc7PCCIT9K9mM8OfVHygMCglClzq9WPaftoymlYeNC3OJTKPJUKONjx6Y5PGQAFLf
WWD7m0YAtqQWbYaMozBW4uNUgpS4tMf86+8KU8Kikl+L7YgGVHAFPvzsTDgP7QbiVJHApIInx83R
hmgkzRCnMHKGOQu7xCE5oHRmuByOEfrVzks/blvjtQG2wsAmhJLaTMaw8m++IsfsdXh99Wo4GVn8
2AlwCJBUEWGPGJRFUBRPK3wTyHuG0feGATH9ukRW3CRm5g91JS6/S5m1lpAIlTCpvQBv1Z2f7Yv7
ne0IDRi7BHpA+sMFxfZAowCcZKlUgyFxclWBguUcy0haDVhqr0F4R55Bth2jSn9gO+H4FhW8Orgt
FU0yXMjYzxE/sTyK/j7OmMlfa48O2a25UEs+T3yNBMnND/XqAQVA77nHxA5XASWxui97jGwi1nPA
CbdNIkzHxshWVMhnPlxB/GBVdnCYjizljPFm+nZeF0TCOQk4QMZBQd1uzjYE2ueD3LOx8TSC97+u
kgN7EaCqXWL64C9ny6SPTq+3omqeqMb1kc2TPeKNK6HK4VwKmFQ/+XuujgHbE3qaRXt7zkuYcHvc
Wkh3ybzgoUNwcAMbABiCwbuxZ5SUyG5aHNrYwHt9FwRY5W4S6XOECHWnGNSVsWnzYwoZb5h83Lw2
YK1rDCoCBYUEZQZD7aqwD40nMbw7EpjLi0BuZp9Nt4CGvyNZZCv186eRxqaKXpzlH5Eqw6OPMg+Z
cAHhTnMSpSrratmzZU/WTSx5XfCCPiHlDbxeBpp9muIf44kYeDwy2Fh/0BCI6cKc241Zg6hpBKnf
0/fU+v0CAb0xFMyYKMNhLtJ/5PXyrHDYN8ACPBCiRL6m0w99x4gz2GsOHws4b/dzGwg2rg604RLT
C6oOANEMgcb1M/uVOsZvvM7118Q38ghq2GPUCH+4bOiKgVs/TgfXap0cRuHDw1stizJFdnY73mf7
YbFgZssbgvPM8U2sCvzkpw8+OQsRxAH5a21ydkqOjMGLCZVMdlNxJGS3XGCwegjS8YFKhswAUhv9
C5USPBzkj9i91fuofznw7McBci76RVKlxxf1mu3VTk+GVg/GQeRmdbHVBdK57QzuKDhUD3omMzSO
6TuvXSMM5dSnf6/wfpjwIDoaqC4bsx4/L8KCttmsP7b4vzGfrYjJMeKdSqSZVbE3AzJumEfjwtEG
dkvvu6OgvE+8r9ezx8g/uF2eHhz5mvUXdlOK+hd2AiZpDkUPAmrAIQvhDyCOuN077voJMmDw9oFO
/uAyv3YPJtLwwjEBsRHG/s8Y2z3vu3wuj8RhDfgTsockcqktj3/JlvwYZUZi1qmxSTBj8G02715Q
SBP0IW6z/HDV0fax7K3fwCwtnI3K1Gc0tGRzm62SLTMVVUlDQ0Lsdzvt74BnrC14a3y5NZS5pOq1
qquaNVx1C+0AR89ys3pyleMr+VMRR2lBfSFB4F80WoOnwZJtVCB9S7U5zHAQf85sYemZ6HLRwlFP
uR8F0wBLOpcchafAilcjnN59sr8wIRjPgAspXzM4eyPzfo63XB20i8dYSq8kt+gdf5TnG2/pV++z
tJxhH368MqyL+xeXJyLqpbIkjByFSRrBtTPeEzBBVtIa3cVzjd+WeJPPnQyhNurQLnDBX9/7Co6e
Rhpc+yLyTX64LG0vzRjiHG+QzCAzEbwJQqkcRs0B3sdtp3A7BMWZ2SabPSmPzAidAepgCgmLgUlu
qYdd5715+p8cxJNVI3qb8B79kEX+4zQ4+Ziqom4I/0zH1oOC3q8BVXFOtz2L5kbhRjlyrz94uIR4
me9V298tbIAeQ6mZIdKHMof2XZMWE/+NCR/VX7kw+yK1uRuST+LFmiA0gj1W2V+zeTp94xECKXUw
mqRJPDieIjy4d/Kc2HaLWd9hoihFYKbMtuZ/pp8zO8A+s3AvuEBMgP5X7SHcpQ4ntX1i1gsg+VOI
Zr6WoLI/vK44GIiE4PyS8KVrZp8kg+cU2VCPuuje5Huuto8IJNomMlfXTnXEsDPmIyW1U9/CzIEL
XLWPSLCMzTm86tNSVbpVKIU55cvyBGTAX91Dp4Lw47iMtsc/IPs1ohtvSA7jX7HM6Bsj3mMFWgpq
ipzNTlZ0eIB3J8a1MGqkJwTRYd9QpgPz7XOCoypUD61F6yz+lGaj7DLC52qBq40513VeLzrBmRKi
3ibZdrQHTf5t7jzyCRTKJR3bGibiZEpwDxMgJKUYDf9F8pestpzdrd8cRMUg+4QclZTQSTiIAS60
6I7TOGeWI9kCoorMtldllgOrlrkGMfBMTNicpRze7XJbnl/nHGHxz51AfNoPS2EY52xDZwQq5o9m
PbvkQN+wG7IRclGSdJGEoIdks7lFLdBlAHnOlvNxM0BtOf8FIoucMH7MhDxVkQZZQDBBg8ifcPtN
ZiaG5FIMYtfBYJrafeoOuSweUxCdydCI1yODwHubT3NSXRt7oF8UN15Lq99lOCs3CFDgF342VU7X
ziaV0iEfpuEnHtaAEXwh7aFbDVYaWar/kXRmy6piWxp+IiMQEORW+kbAvrkhbJaK2KLSPX1+c+dF
najKOrn3WgpzjvG3+Eup06Ee1/+Nu/1v8T3S1PBrrDq+wu0XlHVVTPJsHHPNR25LusGzgiiiam0x
CHXMACvya2wZiVZIfPQFzuIDE9h5zN1B3yFs1HovfuOPKxTONROXd0diimj70VlEycmE8u3hLSqE
vKvGu8yeY7oSTd0rdPOVCB0roWOZf578eEgXLRI9e8A/wMvho7/OXqMrRW59IdkIbwnQMh80/VyE
kvMBZFa+5Uekc54BFJrot6jhtnd0WNsI2BV+F6dMCw/TjUJ0+Rvl92fR+aip0W2AnFfzh4DTH4Sv
7ljb6m0XXUmJ+kGsfWW7v2rpkR5E7+lnqoTooj+ockufP5DJk2SW3WfZSwYzSkSnz4CqP5Ffi2b6
QHH0z9ufw+eurq3BrICPVBCEv8Obbvf9C10392kHAYDvhusfAgxGqPcv6O9raaQJYIWaEWqK0ZWr
smbP7YvfLiqmUsD5Rk45bE6I3aSY3j09fMzu7iDux8qYqUlH8vVFa5R8UANVp/L0XF9PtfM7Cjgp
yn3kwBB08XdVhY1XjzNLp5xgVKGf7+NiG/MY8P0T0Sb7bjP5rIXcl2GUx2k478eDbb0G0WK2QXZP
ijZ/0WX/UdCU3X00kSotWqqfWWzRZmFSEhHfQiJR/PZoDCalUDKKdrnrSbdbEJxYShtKFEHTZZ+u
k8oyFuVJH4PlIZykiQkF8XB9FYQs6mKfjwUxPG1UvZfNnPwhOCplwlkyeaJJxXnxs5uIqjveKMP8
WPJaS152vanMy1KYgN4kS5B1b64Mm2dNt3XkaASqTC/cg6G4ZF+2McHr6hogrc8D96s7JOKUvFWQ
8n0ZUkwHavq0UaSPsRoLWsMhoIZ3nUQqnuUz2ONTmCxI68hmeJOZ+oAMzd+mCrqg44ic6Y3oLNM0
+0dp72YYcbtn7Bhh749IRtX/QppWez1W4kGsmwwCJv1SWCC+oeSXALHJcKaOpj0TIf03OdOJbfAM
KA62UAx3AAARwfc0OVWeWtNaSP+B6t95H1mLYIbPNsJxOH0C+eg7q7gaNMh7S03OvszfLGqd+WMs
RNZB6eWLhEdhNM0j3r4h80tDWsjbMoDLhhEq/Amab9eYqvOVMPcI4aiTzTrqjJM3km5DQLHabEDB
TWfWAG3YRRwezC//vZkW6dMShxoqR2nNLdkeMo6sySsErVnQmKha6vEckemwlA64gEQTTk7H+jPo
vinvAmcJ355qVfYB3Ma+rb5lqCqWNi8wcx4vexiMC/OXbqpn63Ua0J7e2OVzaWx5zB4kbLg0Yql4
ybUZY3qKcInMUvS4KRrX246IoF1zykASgSR4RgAPWRenpPmQb9FQH5t+Ywq6Ihx4TNs3N1+JK8AI
kMYOQRF/PrmqMZm3UsIoaJ+3Q7/dVCGelLTysuOD8WlRBDouDDjxpWwDQHkDW3EZIy8xUQMRX8Xx
58gH3kUXEeL4Zavp+Q+hpnHm2KWhNv4stYDAPnj+oVWZhH76fHq8g920j1cQlTN3Bu+J6pdYtXEm
FYvLZTS/N6PLLPNf+Gzv82oJgWpWHOcfSitvlBsqzDXjqrWKzMsRxq1Vvxf3bBa40QKT/SJTvP7T
IU2oU9lRLKx76DbkbUtcBUEI99Xn4jDInFGbPzygTnQTExChgFSrDw7L4b6JB7t3ajwwot5nJNCh
WrwtENgyWkDfotQUW8JGiw2/GYseWaa+z763IfdAI8+iFX287AuGj1SD6Q0lPZC7+QoY1DxVfEk1
PRGIcbF4ToGrictT5pyw7m//KOzihWwe7OBZshfwywQfJOIaGBRmNH4JqEVmttcUWY0Qcfe2kvMk
tIosQhq37nMUmUJ91dnVhFhR9Fy9uYG/q51iW+/PsIbfrBpzwURb3EOUy0+En7XHnHZPhh6pxN1Y
2xPTyShLqNTVHXBpcSKz6Il0tj5byYPMAJiENnozHgNuWBrjUUESyYvs2mLWIy7SirXZa3nHuPj2
IRlR9WNYYvD3EHu998B3fPQkpeCIS2oBPn+AZLc47PHzpgU6ARuk6IFUGPhR2HYYpvzKgPTFQgQY
oWBpQ5hRopn4McevrsgvMzx6SGuwFjK7uvWK7xO7jtXcODEt3KXeGeQfCPn/0vnavy66zWBDgown
7AlwQMy6VsEW6mPpBG/g176MsGV9LJYsBzku0WwOOkT0iyE5U1E+V9xbeCaM5SIiM7Q5K33mNBgc
3XJ/QSoRPw2hnQ97LEijTid8KIdLeTjEneUC4mG2HPRd5sgfYMVWi25P61eP8gUBo9mmDHPdrr+W
hOaIHyTBS9UOrPOEN6oESWHamveQonC1HC9UwrGnTc+Rvq3YT7DguhofGL3pcZboL063lgjqCN/B
YzpwGe49zhb+2ui8Yb13dZ0zLYahWxsTNdF5gYGmJ5VdibBtac3Wpru35WfNzXKh/yv3QTDyCASV
dwxg8k3zpPigsaekLL6/COpo3PydKaneS+GdjUvef93Wz4+sv9L6zdqo8aE+eVzUhF3DbIiKBM9p
bDTULvkbbmfLpD+fyZ4pILYeATxD3EZfWlItFuHe2NiCMuQE3jOGo8gFQEYplRBC3p+UN2sQaxgd
+MgZ27pXcEHteku6Vbk/u5L/RArjPmv61dG/ouoY41LY0oPL2EHVHwdPPs5Vi/A9KLTM6q4m5/rA
fq5/G4KzvmJK3n8YixtEtK/ZOSgfPsOf/QweFlGMVekaZBeaAoBHbkDH4tstbrahejfFps1mUf/h
TvlXPYxu6ecKY1nyr5hC91oCLsDZ+P8WQdtMsMMQgEDIlE/8P6BnFlDOpp3KYzOvp/peTMs4DNwC
4SWf/IoCRLyJIdgl7ABt9i5FAyT1NKvvx8SI1VLHY59Zzv1OpHeCOckJz91wlqt2HzOlhGqZuZYI
AQJzmBj8HMctXoUtj96bWJIpr0W90ah/HFMECC8hHITnyYuGp7Ooc9NUS9y30fAIv3Ff31YklWHQ
nMN8j1/L6xRxNhZopPykIQT9rTKlTREwjDULbuti0knzEiqLS8KsRu3DqFBtvmOeMrNcvTz+5gir
L+KoqPbJO5gyltPGXp/05N0K+yaK8sUDMtQ4SiQoMdViJbEIQR5y1MxIIw9IZGMa40kf3yNpDQT7
g2ftzNvpyzN388Cy+j+rxKUG5c0AG59TFiPBvtKogQo41kqPHZ84B1DoQ7P7pIC87LQV9y1HNCs0
RTwfQPl8JlQNhgV15LK8F9biFiuTjkX2CRsN6Znhb/L4UUWSJtgmAWNDOnNs6Z86PIRSuLqQp3ef
qLSMDIrhvyOTNGfJIumy3gM+h2I4kyLsQBPO5xuhAzUZK4hdOZofrjE/gxBCFloFwb1nLjxHLQvz
ogBnZCi7yXkCS3ixHzeLTsXNDtV9Qf5DMyxuEqLlV6ilhZPCZJum5Z6ONWwvl+11LD0DMJYPBAdj
K+huzxuyR74RTtKWfmq9u6PYu5hB5V+sI3NUHl2oy6mJnvmeHrvHEkNC63QnNvQcKx9czRmzbw8W
QYFEB7PBEKEHxUZjpmAC9b5LYjlfcUPAWo4g1ETCLahb1Eqr6u85a/fSnsQhfu7y7zYRl3Mr+hTh
KLf0LITosExZ6Me1/SPg2sQjMIYP+mBaQmTcrbXJlVv16vHtAgaczXICfKov7+Aqd0Y06cDRQmSP
vObZQQHK3wD0LKB/pjQWKUdNHiROU34a3Y/kAQTKGA23rS+rqR6ooJgYBXgyCuLmfskHjyX2QGSP
XAFXFxmW/rPREMNfgNKjEpjBdDWJuMcAPZDqIiFkwrXfNpecUzkooq+L80wVpgdVlNb+zIroXDk+
O4hD84TbPcS+5ZSUbn5L8zup/Qvq1St0DiL54YwgE6ei3JWkYa5pBy+M6AF28hRoBkbpitQderFB
JCbIA/CO+HO6gGuiYu5SY462utJMbYXDpDCVRkwgfLKaA4thQZoQHRQ9oxrZBDCv7DUYGPYf76Pj
7kPLqwJJ84UvLwQ58HesszFinDfLN1OKbvWJf9BNqCPUyowDRF7w+RASDHmnb3pzZY4QuDhxy6NJ
6QPgy1Z1ER4YoZXi5C9EYcWFRiwkIp3fHV5+Y2Vkk1TUKLgYIFmyMAzMSeMhXEhwBfcXon1oBrG2
VngjXsLY95wo0e14PWpBE+WMqxnbGTUe6Rt56jvuWEvX17QYzTqzv+Tk6GzOIBchfjku8QBb+ttU
iPSMhh51Aas+MHIShvTpHToy0bKtkehrNcD/idMS1TuS3sGFXugRvwtm84PKQ4I0h60KOxvqkbBC
prx/2wTXIm/u+31M/PifpBW+sPHFfdsVGXQZszyEpHfit4/x2PC2oig+1qMG2A8L0RxWFD0N5xfv
HeKVDsWGjFDvueIZE5KrCyA6+ORCkEiMZbgKHcZDQmGQJPq4LGYaSDt64Dka+z0yCJPoy3GbyLP6
cAEdI0J2992CZa4+MI3dNl9jObj3iRwlXkJgej65gKOCpXUj+5UZy2HGTPS18TpRl4wjgiVsTLAD
UTUF5EWL0bBkmbyyIcXwAiCZWG9AkzgvN8UY7J1ALp4O9Bkvm+0tPm+zjeZTBcyYMyfGMugHLVwZ
UYT3eRzcgi/zuYiDE6hsRlglA5yPPPfFgMh/OVJ7o/EtauGxQuXYQG5xgyDWonuNvJ2Fsgdu8dDC
sWD45Ur2+xOGu/u6dgbBnaicGFMmdjTK/vidnm4RfMa9OB+7uslyko+FEZk5DzKZg4OQRMQbv7WI
OPuKYnr8f/oK4cMYUTqP4NseSCOnoLexb95BskTA+XXPhAhwVz28/K8DByAKlr+O9A/n+gc10oIK
m4BQszdIO2IFuzIfvI0M7ebdHNJ9VJv4qEFTYZfeOEmx+Ylt8tti07MfBO51Hij9Bb3ghAmSdSxq
GTBWoBqMSxTK/d/VQ4XYrT+q0u8cGTJI9xxLTj79pu12sOrZQnqoHmooVUz9AXsXK/OHJLzVYyUR
Ir0f+sb0lugrCeG/YV4RivKYh5QbErweKAhd3rhv1ULooq+J0rdZkhmz2o00Ay0g8rjAS944VVAy
zLpgqJw1F4AMgIEbC09M3gHpWETW/uvZK9lONfZOndw02osBM+TNe2zs9dV5+12VDOgWLBuDzHkY
vUGCy+QJAmAAncKPJEyHf90ck5K+3qILJrwkBCkbBvSgIqUr/SKU/uqY9pwquvo/W+ZM7g41EhBk
pwTMYb8wmwMiYPTBn23HPriika/xCozcbKkxgkv0Uq4QTA72zwmFu4jFH6seayy4KpgAnxlsLv7z
0Qfwp/F+f3xW90m+rUKDOAPvZ20oS7Y+JIjaUtoJdXkG0d6MPouSQBq/Xt6RhsXFYGRwENK+wdEs
PmLaR4sgF+7mLuRjpyExBjuHquU7GayUsJz9Jq/0s3yQjT9Acy3yzGId0fXu3dmic3i4/EwGwOZl
+qBg+tl4gxXyyiHATN/Llm/c0I+jEmFzzYUDX1gBaEqzEcLWTJH8JyjlBAAZ/Hj1cZ/jPGCrjpm5
f2NA042almRRViPksIQWOMIWQAQyYGm+5af9kuF9E+VUL5x3ENcY/vd841+8Qst3/PL15OGTI4dE
P8g2HVCvSAcA9//4Ct4mYdtgpoAuIyoJI0GSY8/iLCTud6bpLmAOuju2oPoHIwgaCBDx4jsQZH2x
Hq5ek+vNJhCTyfxrSsibxupC4xQ9Pqcowa0nsbe0NHF380bVloIsx9lyCUks6RDnOGAgsNnJDbTd
CejVX58bB+KCwnASa2ioOgPuc2Eg0IN4Rp5+VHc352IBLRXbV6Izr4fP0ZHMJbLMPYV0YfRjqFKE
z/Izh5Q+b34pvdQzYSSi+DS5+tiPkuW2t8ooKlrj/ju7GSqLCEy4xNq0JSanCvWYTLOQ2qHgvZNs
GT6Zw6kBvBXRKpfDM3gC5ROVXfAMtmgIKakBl+Gxu2CZilTy0QCvUqO1hnje0H4lgynvIhAkyBfe
eer0SN5ZfMasJEDZNYH7o5fizdcM6hYtzmxtM6oZMIqUc/TQTrMHVOKTgUGYXJZAXhSu1KBKb7YQ
edcu6OGiCJkhh/Sh8udST2Ecvn6V1NOOAKA5nzfUyEGy2w62Q7eJouUFxUMgMNTChUO4hUVE8rHI
E7+vH2B01b5b/cbNTNgFHLIEJlUIeULIi7FvxE0jWRylHl1seBNNI/ws+qFKYeJ7SS9GdxhA7o/7
CdlayuGLZvwzhruw0L8QKMWja+MUoSv7RoIYkw+hlzv8GTZ4D51ZQrU1jIexPJYmDFm3NZGKFlQ4
scA2CNOicns+zlnt4SmIy3Fm/2weFwIHUJIDyHNZMxop8+J0Pl3Pdo956yRNGSIHQP662YIOgejd
aP6zWYJxyRQB9hmu3I0w+nMlkSN4DgDGgbBvQpYnfPmoy5wCwbIHHN3tC9KXlenF+SzA5hcEgTrf
QHcZrk3izWHEDkjgr3tpU9Qe6Go/7fhP0gctQRk9t4rFE40XluyVB8QWbtigXWh/7bhe8ByA4L01
7qUgh7+X9vnkuTCgRRNe67M4m5q9+D8vo8FetAMUjEgLSlXuqA/ZokEbZoK2AAXBr/IFDjawjhAe
IyOyuozp6vzeaJPs1s/lxRfuGUq9yFNU6Jx8rzT7u+6SeiKiXFuM35lNpYW1vLktxLpuyWOZcaog
Q0z554Tn65oL2XYBpSxP3shXZpqLlW8s27UtVIyq+U0awkz3qoqP3bvy6EtMLd1EEGhcpMbFAZu5
w4ysnhP9O9pDqSD25sOhZMRBK/PefYjbUhzhtJERWkkmQI5GKoFONsy5sAGNZpTtuvLfDwk7TBAW
lg/pbCN2baJ6nAq5OnlIXDLa8gk+kJAUSRp+43IzLhr6o9gNzNrJuSlQBD+JXLcybwqOj89xRs6o
r+JD9Mkec/6SmmAAHq9deczc9lTEKhUuJsi6r1qXZQ7BAWjQE15G97dAYB2+PPk4mA5FVSBAVBWC
NzHlRIiT7Pdf5udjGAFe+RJO5g4rIW8y/zOmmNbroMx43ATzNgOsjy9LDcelS4naIDjPlYlm/Y+N
S6nogFLZqW0iF4hEvcRCCc1SSwk18BTaBMY4FyBDYBULpqX3+LtXUzAy5wZVxO8L+mRmx49uw8K6
irvRiQonNgtMGJKY3m3MmnC+yNVkV6MFgPe4iyi4YIhzVOBkI2ainKszZTycn4labCbyUUdLT58v
gBo2dq+PgtkI6G9O2lQZ1ylYB5T1y77EH+u6GsSwfbr9sS4xmRbFyMWl8LI3b07ScUPIw+qJF3Wj
bPKBizphQPE5x79oOn2LzA+OCmJBadtlfxZ4eDuTrE+EOOx/VRg9ala5Ok+QzTqcvaDHujOIS+5J
dl5nj43sJE0otwRt57WCpzSZ2ng8nef4Zsm7d2BgqAXkJfyJeX8CXRLe+kA/3YQKMcQqrBB1SEyu
J1hcACAwYZcx2B8uOdDJ4SlBlGUrPpR7gnn4ovVpmzJ5C4XUw2aXB/az4Jmvp98aVPBPqAqBdxjv
YGPczOfdcQZYOJgidSchu+NEq73Destf06wKe0CmBzowrJKAuu4dfJxxFCk+CIXhMEEVk3vwG/NS
tTHG8RKxqBgTZBgseudXYEdSynM3nKtzem2/LE7dWH/E16GZ/UZP7IHcysuGer+4D0iq3KwHmklE
7eNhhKUPbyegGFlCw5R9lsltfHGeWCOQ/vhkvaNOSvKYkY/r/RzLpzeeTNolbbRk+A0efg2wtP48
GAEJZ7C1eRXIIIKQbLwfjxNQKhn4/MAw6+T2A2wT16u4CvGcMtnBsmO4MDmTX+5KSW/LlP4D+eaW
EVkuMnmPNuktY0OgC7srJocYeCSDkJrcyAM5jwxUa/RvDJZ1YmhEb4jSuNZvYU/HypPTuyHyjZiT
hfwxYx7HD3jbBoqAo3hFJzZDuQ2JTLTyZfXY8z/i2yc76c11GnRuN8XKseD8FqbGfKvsRTfwnjNO
vYb5mKyvi8XERvxUOX9F4Pne5xI8+UFJdnFxgtqXhAkOSWcnBsc3/Sx/H3PoKqJcUy1cDTfRvghu
yTe840ZS06EKVXqxBvzr4wG5BoCxKPfN4c+q/wxDFIiyrFOQXO35qt9/vA3jfixBLTLW2vCOKxEF
VXkMJ2r6cYiy9higLDVi5YGaDx/ujjYWa4dklgYAmfNrYSDRweGPliVlG0ZTQxylHMLrFEPKIEck
BiwApkUG5yOgionyQJT+NyIdNQYgftee+f9/kfgRWCEd+yeCnPDcF4HYdxRy/J4hWSKAgXZJgCxf
2fOoOau7+/6jHjQdspgKmpGaVpPp6tVEmFSLRbf6jGVGEvZePJZPKnYbKnJACZGTwA+KNz4H9Xp6
yMVpM4pbftuiFMLDnzWCcrbPhEGA9GDocg1amg1TA5Nv0C8tLvHlzvmujL/BU7XBrJhdXSg1pp0G
DZqTWQo2T66BAXvUC/SVZo8Zi4hhiZttcbOo0EyZ6GNEp+nLSZBMIFlmHXHvkZowNNhNyJurwaq7
uU8Jpu8POI0Z/ogfGvoAz1AJwS9KyWxaEWkaIKCLdZJCn2xu/el19SN/CHyNJ/sMmrGEBXDZWNBW
Lcm/de7Wb46rRtlJc/ILRHa9fx+6D1LrZ3jN/Tuj63ucbarVTcHKuiefGOvrBVr5Ax8FwT+Ct8R7
kLAUySjTkdBsy3+PlFyTqNH4SpgTUfN3p8Ao58D1GQhXpGLsL5WDGESlFLAMqS7gX+fBpvOIYl9c
3ZFOIQ5/tEF81lsw1CHrJnM9vymv07ou2RFGOqked/txt88l4rCgZi7fyCnvVce8r3hDfsA//lxu
SqzTVPIKozP/UMksvvHzln/+XfVaFllLn2IATOUUZJWDwyxJ2u9Zu972jsGK7JUZskPGHUJPHULp
SB+/Wy3WHxH1gkw3MRAJKC5ktv/klONHReWXGHaWnhcDu06Z9JPb7mtnhO3evM9spwpYISWMChOr
WWpcEg2pCNO3B9ksBG+FtUHpkQzAaxhSYLmJ1rxNuJYCFIQjjXwaPqzxt8JF0ArMGGh8lpkiyqax
+vMWIVGHg1oN+odr1LooAPcqQpuh3fuiM71u5X+B83fZHooYMkR63mNhpB/au+rJYKYnpTzq1tIp
n/6TfrP7kmQGYkcjvfCbbyTuCFIHq7WGY+DD+ReIYM5BmsUMWBnZ3GYDkUeJ3kZffndFZWoE7x06
3IrzITHQBt41PiynF2Qh7W5/VIMiOeRSW1DFhhDuzXfHwwXwz50KsXr2zm1ElEP7DD5Q1vtuIML1
9Q3lY+cZRBktB7M7w62lLMEQ0bkaFtGhgyO55dt3WFMM8Ux6ln5U5i1IsZUvfwHAKM5/fU5IQkGS
HkUwQZMMbQR2mnklu7ebDY69ULCpG84tSoaZcjCQjhZAtJ+0Qqr8s+Cprd6c6DUeUH4cfn4TCaWR
Ckkj4K5ytcQXR8z9kJOF0zfshXk54ofjdDNS/snvapJ6gtZwKPIcYIphBMZYOkTYZy+6je/7h3tU
UTQy1F5tEF+mCcOCYq8hADpL40yEy2ZlRtKYsWlSfHIbk6VgHC8qpic9pUaC6Agl+MZcHy14FpUk
iwtcHGbkpkYd3M2ErUbDlPCKcPvxBCF6mgwFJjr57flK+HR72Hz2fPpZ3BOzVc/BxQiYSaIU/Ax8
TO+Y42/riN0izl8i9VziLIXdxw2EchTNHCAxAjw+B5BzfFiZ3bM+sw/U2/65efo6J1E+g9q07xCP
fMTStr/hQ50PsYmpofK3OJtIwx3IE9idH8wTIq8FqUMpGDkxKKPLqrdg0ZUOdyakkxD93rzrhLoN
xiZm79kvuQuNP8Wb/PRnOmgUW3cPBuifrTGamSn27oXCJoQBhvgU7kAkkIg1xg9uFHzS/hPLc2Gz
xL/JwuK4HUylWRVQBxU954JvuWEt+5IPwBLwHeKsVJaDk4wmGJKeY5/rhvuJg2yNpgrJ4/UkJVA2
6qGIYHJW8ub75OwpFm9spRoBXJmAOX3hUuDlwMlH5yAnjzxFKX4mOvbCIeDmLJRoMHK27OxoxFfn
5bR/0mK4AxozM28wfnm6DtP6vY+Ypb8rFM2cnTqKc3LbZ1wB5VSOXvS/9Cw1RmZNssh3WTvQ6pV9
8+BvcGjUyC2t1u1FWRzQizVAKjIIBgG6zPmZ+aaOSfALRA452RzcZyXFrjgSy1NrCC46gh03tnDI
YC00MhA2TNTB9uagRI0uqI5aG5qiY+mEIC55jdDrBjWHtPsNu1gmBLUKtFlvXMypFiLa7Dwgpkh8
FrSz0PlQ+Lmfp73xE3QaeM9mUVo0D6/ddLGiA0YDeTyeVje9r6U0H6uceSv52MEQAV+0G03cD2fk
Q0z4mq/bB816hCL/kstJ5+gQOAyjuGG3jBL1X6uZMsJBj8ubdFoKXnyGsMmDWI5bel3/sGASqcft
RCYKeAKHIV33KtMzcyFSMS7wQ8Uwv2PcWiuTdIi21h/6HeilqS3R45iGmY8wGE+Ztu+QFI0Lx9tM
UEXFZFtAixEneU2f5CPg27OyiJtrNFe4dfxvmMN1E9kXNQp9eBaASotFh1qEG74ZiaIPbBaH3kEj
H5S/gIBSJI2yiKnGF2LMOqJVJt2BCPmGgL031RLiavucuFdTPFOk1qoIRK5zzRVYk/BE62yKntZi
9WcAgL2n3Ms5izBk7GMyIc0ygYOKOThQ0IQAJR9Rwt4Dzokeqe68ZkKb92UZOZNmWvpGWBOuLKCI
s124JPLO8eeh0pB8lYbgaCD7RkPrMPiVsci8knHSfo6nbDybx6pjtimfYsEF7WAu4ipn07j1zPvP
6k1BysFLgypE7I1hp4zIm5d5U0j2ct5EcGMW5DY6AuYr4h15rDLuTKSU+Hhn+UKJsyOKQiBjE9EG
RUXqyO8dKhba8/ZROWdKWOgRUgWSUoBaV1HjEDyd8FETOOERVsy/Opw1yGExCoI7SSZPReb//npw
8xwG8hxNF1IbEuUEpmPEORVOYn8qVzoqv4+Fsk+chCL/zmVtuiQK2chZQAul3+HsvDhl+A3gc9Jz
8AQ0MexvgHL4j846gt54a0asM9fQCAa4mUszag9qX2jrTEQWEBzgI0S3oCucNkS0stYiBqS4w1HC
bvWCTOW2Rbkt88QgcBhgE+3F0tdSRTevwvO54De/zIaIl8zqn+6uxgCLUbAH7GZqvGJo3Xg501uM
HAGu+2ZBlcjpt49u7QW4xcJfWVAnbVruaaRiso5EBYTmNYwzI5dBHMw5+E3JRiZRm1hqBMdzUXsE
Se5BUOKgQCLL/6Kg5W085jX/8A3yiECVzWtvMKw+PCSHljhyTWE5YzXkhQaOrC15DsfTALSK0TVp
iGEjrGeZx5n7SvHW/DUhCQ6r57rANMa5vR/CFac/fjPWw71IwW2mWaTOla3QJll8/n9XxMze70Bi
xZnUCJb+G100iEVNGjFTxndYG0wPcY8LgsyTSsiVx2REsJj2lt8XChYThWS95uvEyueeTfpnRhuw
Fu+OLqq0OTZ+lvsACePwJlUU6tdpRg9rTrBTWgUs3GDP/xKsUaXQ1xlCe7Af1Dy6mE3Nz7o34Uym
0aCH9EHYKnYDmlOgmGjp4ILLUHF2E1AjFD7Bd4nhiKfNek74GZO7PQyUiEDesJkTNQf+pd/s9iei
IbTSfh9g7s5jdcMjkVnfUPaF80R02/0YpJzVb8iCVPScl/dGh4Ky6ILC5LpDlqUAh6RsDd3koB6H
x3ZTcq0wS23qjTx7rj8b5OQIjbVIbuKXNzyCQAeSYhooachO5coUji+UkBInz93c86HCzNAzew/g
njgV1Bm/p25+sPz/g8rLMItEVECkHTVUzVy/pZ1ZSNkH8W+jjIl/sC7E+qigoyDkyRsCS5/+/2QX
mEE7NE2dy0d0PYl5tY6QJoAwTwTO0BJExBdPn0U3f/LnDK026dws4sfPHLSlL1Cgr0fwVlCGyKsH
0z9k+mxwHQADT80G8S56bDY8l/X/h0uCF1u19C1K1LlesrUJlY9CswPOhNFjVZmwLZR2kErCqKSI
H0EUJoi3jItGYs/g9nqOdQJQnni8SfU3VVAwW0pqNuOIFQsxM3kBiNfKJaCfMeYXY41DGyygqdbK
00HwWuqTPLouMY5wpJqd90qgAoRdE/aLS/5iqZbEU+C+wgHgCZWZhGVebb4QGKm7q4tHRPORgyV8
0XfythmNPbKhXX0lAGYc14HkAtWwBX9XF+eyhtKwyh64Bv+V8MdIQdK/z7Nl94HNcbT7g0OzRlDP
iX53YbbYzabNtHOlQz4Hw0PNU0QaP5aIVRRRzAL3An55w+re7EpI8huqdNfIHGgCyXf62ypO8Egy
7AKxUCg1mQhY79gxidAiI2SABxp75f1EyQCDW6rMiDVpARawpQCEsuTLSEdU8xyA4/76TqZYLMD1
hlNOgsR8QadydaPyom7iKBwXTBhsxnuAqgI8me7qKf8KP79P4cxtxT9QqSNY8YcJKAthKXcWAQkv
uwy7n5OByJIb1ZFuQC70zRwu+rxfAJNRgyESg3MRPMcc6tyC+R+8v/O2eiAF31CluOo8P/C1uM2e
c5Hwg4UyvSNHgqT5cAd9WMG2jIYc3wIg4yp/mLyQswfSgUNvyinfrFiIUc4CGw6HEcK+L8K6of0k
J3nynOADR5n3YyT0cu/LZ8J7tDHWH1QGKU3iLqa2f0lZdxdB+YhBKylMlMgejgck7HSZW3rQOsTd
g2nfoSSGJ50OOvGj9+OGR1BDrnyvRzpmF8g19GMAX/+SbzrCAmDU8kkPnpmX1VZHm878GaDIPFPS
yAfcUsilRJrF6HQZ3U3cwKNFXHEtv1YH2Pw/LZQiEfHIpctR/fGjt4VrpLKFJnVvbPBy7WxjMNJh
fiX3czC2KE8zZsuK/GFWe15sotPXPy5qed7nVGA94c4DYR/OwABsNCyxkgq2o0tKZGfUDKJsXnz5
zZG09hSnMTcPc0FuM9w37sO7lc8B2aGtRFrJdYn1mO+uf6JJVYR+4Kqj/cQh7DO9H8Ft4gypSDY7
Ex39BsiWrXsCKIwQowl6E4Q0opIFjQu6TyoxX4ffaAHo80J49z3BDrBAIuYamNH/MN6uoGli8Nfi
9FU20ncEls0p2SNFCviIdZGaJhztT1q/RYTtSeQ7D2CwUDAzWXJyK6TiiZan3qQ6cbAiJkROsliA
SdHK4AqMo4BM4wmgRVlkkFppY+fH4kjRlZ3Tk9RzLi7wBh/N5aTE0pH52z3QokD7y8Al3KUVxXYF
uR2lI5Hc9PBhSdyXWaGhRZ6NTAqagkUDc9EERUP69q4RfLsIDoOnxYCosf/iT8IpTe0CnpxEmrLt
zF4Lsk+Foh8FTGU/vAGsLM5ovkdIHWw+bBVyCMaQINW132t4Bb8cna5ksuGARe8rIdomR5hAX2wx
dj4nSodzmeI8c3bBLosAZtLFT2YFHK7Ol3KOgQ9hx5+KpXSBc5PvAZyAlRT4HBPFj0OVGlqJ5P6c
616ZtDxTzwQbt98eevRjiwqs3MJHOa8nS1GgItGFSMbahYCEHjnQhNZshGMVcgS0kO8Dmtw98VWI
riAAAKRIbSghAMrNbN7F0EugVU+L/NMjKb+HjkcfER6IyfwXZDfyVDBe26CDt1273p00W415jFEr
vQr/satOO1Tf1NEhUbeEJwce87f5YeEExXDTqZ0ywzpDOnSRyZHgcUMMhxAG37TqXNFnTa9TOovM
84qMRZqefqMZdkCfxd0XQbH39L252j8SLhBdDnnwNVuPdueUBOzgNR2Ci91MOETK4LANa2ApPRSp
JPdTdPG0vVlnl0sj4K9HdUDgAYauKqxGUyFP6k0Muu6hNQIjpU8Fp3Y7CgKwfczXgNaW5tZ2+F5e
5+RnX4WBhT+aOC17CRxEwgCeLKrIUC2sLp6IJW5GBEOUI/s3J03mn6rwTtxjFbXmkbwMKFMSkI8D
Mj9kE0O6NdOwXUrkm5Md4H/sI9+Gi1XE7fVJW1IDgufaE1z1giQIQGVQIiLxYiGza3j5evw7BCkS
kcPdxPDLlfXeiboPEblJ5RMKfQJkfAAK81LBVSE+Ckg6M9lFoLxvc7IHUDHXZJiwl11SMI4dQYnr
IaZpxAAoE6WTXlq9m+iyyWhEFWvjD16QEGUKJ7CwfZ1+yi8H4WMJA7Bdw6Dqa6KgJLfYt56R0t7n
Dmb9hF6D+PSlD1jwL+1oydrG9Qdng1LEXML9nIgj66+/JJvUqEUz10jWa5It+EvNdfg4NBugh3pk
hh9h05U/oTfJmNN5A1/Eb/68iYlmyeup4Fgw2RODur2np/RhH0MrlGJvVP+rYuYBwZZ580g2GN/5
2qhoG2k9UamZP8ZnclAkK+eD57b3vMt/JJ3nkrLoFoWviCrFAPwlC4IY0f5jGVExIMF09fPsb2rO
OXVmpvtrG96w99orQGGmTOH05bwzRZrSY4E/AUoGus82wWMcPTwO8hfvER4r8oOx9AI4wqOIj3MN
Hjzvn/k+edoRxLNj1eBZN/KE+9CRiS8dVHLV8LELpB0OfAHRCV/81+K3QFk77qYwdOmhKvuZAFsF
Kr4SKQrklg+geZkr0LJTpp+bGz8e/xxxYWrCrt+v2FtnhPosqfD7T/vOBsVV4zfdnwKF/g8m4n0H
iap1FTXHHZnt18xgWnE4+fs+nk2/1Q+7DSiswnw1sE0C9if6FqB4+3Bba1D2jodG7W1v0E3ZZ7Rl
etRg4M69AB+CvQwWvHkvIHW9EsRckbEpQHmIPdq8Bl+ZgOVwQRD3gypglhh/EogACR6cGKITlLci
GrVCxWDYZMXghQxL31sWEuMM44j55gevhUbyvFx1L/aflOIvKFEPK+NWgZQJw2UG8K6syogX8OEg
Xjv3HbMbrNO+U2zSiA+MYZVT6TLDWX9cRgS/8wCium5SwSNAMB9479PxzPEMI/k8ero6VLxVtkLK
MTcOF8p4qkY6ORea8yksdfuHWRVQzazFgrgHqFvoWXEfeCQqBptyYGAikSHeeC3ew3LSjPT0w6zw
7JZds61jtEB2dYjiaf8evP4uIah4DwJu27tzW4lqRToM4RvGKTxC3AAg6b2wF1PGV1y1XMTtjLXW
o2IBUd6qA3E7oavmnmwNZNhsjBVvXeMsG3ZfXuvs1H+InPC6AVnnea+73hU9ma9CUu3BcAVVb7ak
tcIG7RHFzAIGqH263ZdJrdBaFmQ6NonGcAQ94xzDShB5pChfDOp5o+jmT2aXpmRs+RbSrEEPy+zW
GcSA6bn9hICLl/HnaHhdt4wxXot6Y25IHh1vxINjDoR38QmcJuUCukIJKyJ4MI3C8eWZYsftXUwT
eTmyEHDQB1YscE75pw/ihWGVPwl4fzH3erpYRQBYjB88tMvkPGvwGsVM5AiVuJiQQsF1HnE5y9fC
gyb+Ch75jZuvjTDmDc4QfWfNcD36Mq9D7cdtn3KoAPmJVJ0Z4xzzMMrC774zFo7CtIEoyHLSrfOA
PhKmig0XtcvFvzzF7x1aC1I6yFnxkRSq01vPelGqhJdF42oOZFNVEYfL1osITJqE+xavS2osqDrB
L4TJA8kFdCZ9zOGrvvtW77xiHrtObhGDeuQoOoJwJHjMb78RDr0thLZITxywEDXQkFcyihIPWsaZ
azvr2R/GjdwvFFaFrR+6tXv7zTs36zkpZ3+Rzqisks2rj0HyOPYfm4oF4BK/TgU7/lDL4zfJQG9t
4o5IuoHZJ0Dpg3orbqDWuWdInGQhzKrxM3gBHaH058LkDskY15e2RmOxBPrjDnli14olGDSdym6T
JHc3y1FHUBX6Ox9vY8LIsNXyC9TWv9kJJyKP7ytm3QCjaOdpuj1zyS94xIQb06zXUpI9lktOMChl
Fh4UNZeT15nyqYm9crHGGasQB8m+8HK/nl32v8bLwdZidPXqkU929t8AqsB4IQa0h2dAe4k2g4Eo
DFpgc9iTHaCncnobky7lt4CgZVzXmlakKjGaw2viBW7LN3k1gEjUtX7Dxnt7GX1gjDgoACLGm/c6
bW97/gluy15DnI4XGUx2niGa9rf3pC8iMatCdg6ndcA1zZ94GeFzPC4HNWbC2QGwCRrTHm1SOWrG
UFA7NT2X+Rhf8WOGeNLzATJBgfXBJ9Q3IBZdwexuNImwQbsOIqf4sdE5TnMysRmlEmFgs/JyHJg6
OHXgYPR3Yoq6fG8++17IF/AeDzp7yyNCzbvv+VnPMfwnHOgnBQS2Dw0XOKciPF/QyG7bFYaVk0PE
iqlbe4hTqdtq0/ww5uZpAioMW6t6Cw7O39GQfY1FQWPRs25e9QcvWUnbnO6c77g8OBxkCy24Qks/
hbfZL1iPYFjMYTxNVdwJamv9ssDsnrX9+HjYLvAHQYp1YON+7D8M8Qa00jj35qwYVgAYwTm8TXK/
v7mj50PIBj4LdYQy6OryfkVRj/m5aO44O1NabmuEU/OM4brZP2AQZamz36RktFdbzbQQO0NTWaDd
ZPacUAIkT/cedTa5W2154jN++T/J+HngxsuIhcmQauHLTJRy25wcsNPISbBEFuOWzGtgVCgHml2u
75bPyIrb6pkSiL3CHBFf/baVYo116A+Jf+1bbaQH/z4o0V7YQkCxgVXO8Kg7aiNJRULtFYueZhVH
Gdbg94Sw3Eg29Bt2DUsd3KYReiIesgiK6aXSjepvuEjB19eE864HDJxGtT0zHH4FpOmiycaBmIsT
d/VQGQIsguLS1y6JVSBU3jZWMdpbfgrtMnyk0WUckODWiWF/2KIQUG3M25Ixs9BTQPCC85jdN9qY
PodvCF2AHKwFoTJ8fEApdKVLoMpUyBM/6n7FswIruLnnaYtquhoOuWZ5S4mCPj+t/RRNwLz4Q/UD
7ZVFo40l9aiRux0nK4pw7mBdZq8WM8iH30bQhJ6V1MG4TWzFw1HCK3NNZUjmxz/r+3r14so/YIIZ
kGgTKfsehCyw/7eQxfqVGdIyn6D1/SlTsNxQcOYsRr5TOQgbvLdp+7QfKBHfDkaVTSnl5Yiqkkgb
LKZeP/MEV5X411ugtaMnTEAgu8YrUU6Ay3Av/ayMwopREliG4nyRK6h2p1hgb/UYPvDeBPzlrDnD
32o5QNj3VAwZxTYQTT93GzgjlyVWRBd8rIpYXTLxNCJlXi0R0eIB1WW6GL+CGkfg0gFg/tHcQxd4
o+q12xqzhtuBjX0d3cYzMJ4IGMWDm7SelR2/rzmGBoWDXXIb35xZyzHAyxjTMMdMTvvc0ZhC4OE+
5Iwm+8pnAuw+ghyyL+UvmksYAfyLKbBU9PY6IebS+94QJuwb3ktlH7I/4FdWwjf+mUV6Gt1guHJB
kTw/OLk4u2Lv/AEmwsgFtiuCR1tHhgunjHGKDD0eVgIpjK2cOW+QbhYPTDCIOwgyId7NufDgJ0FL
wnuJThS2skWxSPhWvGZOpe/Xfn96OvLdEaweentgOlIOOTpAJYxY5xsSJr4WjLC4x7wmeVh/GD3y
Uw9GpI52NA5/xuTmAN8fXtvb4U6yIaiUdx5ngUyDMUFJ8oh2BSDr4g6gm+QHdcX7u4acywxb9Blz
AJoqi/KameNFZyAkyBUR93c0hV3G3oBSKFs2OLRZ98kb1B66DUlFvXE+QHv+O14msE1vq8Tgpvqg
FMGhg9TwLzFT0PEhDzAMr8dnmFZnBtyVX7Lm1Qt/avXPJ4+fdHI+q2MNcwZOgkYJErQhtBUHSFq0
7i4Kay53Z5d/8GmzmBisOl5vYmDYSuMwergP6uzrnKMCYS2H5zxzm3Bam74+6azYf3dvdR4Qhkbt
vtKZM+MTcImmHwdYzeKO61kH8lccHUoj1YJ1aHHaGiK2wRYErICwKaI55yht0WXmw9vA3IKHudXf
k/cy42SUYodZlK1xnDce7i7/0qt/TjXFkG0CA4s2aMjNAM7EEUUqGr32xaREZqo8L6YPL0kJBcby
9eo3s88CCU6MvRyiH2XQUMkO4Y+wBm3Q3QCyB9J1cixODmK7mzmFGzWArjGGdJWcuTk2LT+mDmQt
YqwK4t0fpifzGQaPmXhEEmwU4e5hEF4CYTQgkpTn9TWHvHF++WaA3QoYkEig7IpC6P/GEC3Ojhvq
D/EImCWAJyoW3j0t5BaH3lGOV5TUgJhU2wdyhvhDRJrUDLQvWNTFhHydM9L9jLqAIB3mVUBUcFMg
vEjTGrwHtySz2yssGjj7Hlv8CH84gV0cfXvbXX2VQoYmB7EmJsAqvfJt6sSZmeTWP0grV+0sH2q/
AeX1J8gGAuwp5qlwpExhnKUCvFPk3Lxukh/uZzc75BGSFiYSK3VfUfwqYNA8O7uq7ZouEybae5iC
7K8Qr3hnAkeB9LlC9obTnENGhPe0o7mAujeXu5MYIoQ+f92ZmFbpJlcTAGYTWkNlQwdIZK9FEpzZ
mwln4wzV7AEKTniZT/XB+K0XF4B7zOwwb2YleArEO3XHdYll32rtr4yOORXlD/5JGqw8xTmsidP7
OIQJBo/RxjvZvEVzhYwZNOnCtb27T09T5jN27Qwy8O8LmDXD4/AFi+O1JWs97E36QAmfP0hQxgJY
QTLWOYG3QhFhQu1s0o00LX/9dIUiLKL+aqvO7WO1olbfGoxO1tu7+QiVKCRtfPLhEHJthRf/Dl75
dCFhYJdjPglXW2NSrQ4Vj3/FzuWECiDRm4RrQvEA00o54LwzVbScrdTugOVP4iW4gojE25TOlKXw
Nh1tzpNmjBhgbDLU9o01Xt3Zl4zO+ELJXpAIwKHc1SefuGxRlX+geN2jeVrHVzEtdYBXl4g4244O
/LcEs3N6synHAOwrl2gXVu56/7HiwppDCsMdWkOHnQa3wT80LIwbF0y1JJJ9e8Ed5x80TpoOwJtm
G/4l4uaOgQO3ASkWDlK2Irz7WLFxhlXbzr4AjkWiw6MhGg57Z+cD25vmrR2sCPGTpvn4tHcFbRb7
lSkug8rGJd0KOqmSXMYbqhBGCGzn4fR+mLatAJZwKhBWrJ/YnEFmd/YXrK2v0R1WvTEmFgpZD+gF
EsSvW9kNrZ4wOCA38ntZa75HiyAN1WEqljFg/M6RbQeWKugE9jB6/EDqbPjq5CTGkvF8TOVmQ/0i
/i6phlISy6Bix+qnuuoPXimuPbDED+wgro/rgbeG6Uhuw/TkebGqYwgxwPanwmVBKWAWq9zbvRjb
/Myksa+xErw8OYOACpCc3B0OTIticIZIyCs4xzkkUBv6HIO/wxDeJzNNd8IdRYwIfRrSZYH8yPpU
nB1nH5G0UGVyj+hsmQnH7y2r0AT+5LTveM9/vmXLlnQ5DE9DzjnoYGYAhyxI7mGKBVwAEY1rHvQ7
VpiO/uh86/CFrWLLfs6+iQYbosdY8WJu0O6tmJq7tN101Sf3ACm+NlOVGcOG05QjYlOauzY/pMUC
hzHt53wAufUPJKTxSX4m9+iO58c7ZjeAjWKY4685kX/WyrK6BQulZyU9lAoRLGAZInqQFNnrjD2A
t8zzKM6tFKsd8eZDSMNzBKE2J3zZz5J9mA+S7Wda4MeERxJ/X1gOzEqIzGDKZvLkotq1reHhhjg1
w0zpjLr20AlUrNpjrJ0dLNO91qycY1HJbksGkwM0cAT8Ha7NNufclw8IYYG+IiwgWNMjQBuHWLDN
OIjM+PgYIX81E92cUOywtVW3Zv5drX6eA9xfwepaoSiFGbWioQ+/2274wpcdy3YLk4VXRG0GvVAF
+6K0tt7D98xYnIK3LznRRYaa47bAAZuwrn8BhTicgMKjMuOZvSaMnk09fc3h+IU6KiLabnQItpDB
DfvIpDXBRZ7uIMVtzZEr6CQa5YCQ6l0VaJwjLEQXlQpbfn9e5JvqaUnGFmRVhMWkFoLg/46gkYjv
H+kpiH8xbBxwIWwPQdfAylmZx3sMxcWRE+fJjPq7qBQyXGDFweVp2+BNKG/4VAXIi6MDPV4PZBRQ
SBiQSACTGSr9C1cwBkby3YqRPCzN3qCwiRjBqpdRsgvy8BW3b1wliXBUvfZUt/rkR8E8d7QB+zla
Ow+nXmUulOkfsSWjc/LmDeFlg+s9moZ/OaB4GDKOwGOJ2YWWQKf0uoiuOXPo0gaYXwy/s4vzQ5TN
J+p69o8oVv+5gIQ1qGAnnrg4OpayaoVQ5f+6aTXsIViGLkkQKF6dmOHTE+PmorJoFZs7D27ypW8t
EFG07T6OYE86/7PfX5x9vJyDbAExjNnYDg4zQ1IC3a7ESp7mnCAMaq7W9EeW7uyJg0FNPcZj5iON
r/6HqK41P7eVciVEmMBayvRk/fUDY0QKkFfa+HlHDS8FLq6/DqtpF7MPvqp27WjtARHhtgjAgT7y
S5bJfUDgIu+K/sgiovRDaMcJJir2+rvfrj3qRy8050wW3/sXLVffIXDzKNbJ1Gw8Vhzik2aRTer/
Y7YDcQjAd8OiH3NID/nSyJtjWh7zPGk2zwVRQjlEIlFjEocUt8aaiWGMJ7RycuAWOvxUJHCw4mDz
kZkckO8Eses+K2mgmU/UM9LLRgQSECv8nuGvfvjnCXK1Foyc+a8EfzDbA5k57T9DZQRAFnZCeEyA
1phpvewFAYYTAFeXYA/+osD3vnz9fdYGkprQ+EEu5UFsWP9B/8g0ZlqTlHYO4dLgbtpMj+F58nFf
Mz1oOaSyM/bfHyV9nIRPfuWfe8dqGiGsjTjWyfguQFQn2zwWAptBTVwUw37PfcTNpEaQAlCBqAON
p/+1GENB2YMdZ+5bmDhcvPZAyON1AlMPHRFRJwvsHPwnSLtXLvXoPsiwqke6h7/IT3Joec4adofF
KgvVOUlsDKsIwBq/GNm1gsXbX9BIYCCORRnKLpwQRQ+99ph/AHYT5ESnnm25sDt7mYM2+wdO2LvM
XqjeHnq9BWHIF0OvHsM6oOXNZo9A1H5zELe52u9guido2ZXDb7zSvb4n8s4G4kt/3AaL/OFgvlwf
bxL34643+fbCZnnhf0RtLMHtxN+e/EtIoiGFMEa1Li6rRKZopIwKm/sx+dmL/f7t8KIQkuiMkTEn
RJuhYZXflbQdsgDZKUfV+5G152jLEwQZ77ypd+o/c+81e0L17jtjlmuYfdxSEApwgxaFXIeDbc74
ZdoKcpPjlbNrjAUuPQakauG3wY4L3+YCY6IBYmb9SEiQI6pQzTlQ00GbvA/FiOdNrlTXx5WXeUJm
mDqu9JLj2SwUOA/WXjNJB+UPBxDssjTEMPyIuMPcnCj+GbsyY5WCbnlKSAu19mRrB1vUZEOeMkY2
5U5OsDd/z9fipjDrz8E3aIsyG6YXrKc25EFXePTuet4DaZ7l21Y8JnPvTHmEAppRH0iin7etSjMx
ZTOGzFqa8L3NmD98r/jTLHr2PgyJEsYAl2wARr261cbKhIfVhBid3aMPDEdQnfS5JRscqToRJumN
7et9GUzeWSvYn03J/9WRxg9K4oS/wXdtX2iRINMZrgJJoBufC5g7rPnBuR+1Wmbd2HdKJlr0x0Bv
O/yc7DF4qE52caEgYm1UfwPCDbqVmPysf3aZ2z3VZZRyG7VB5gq3A9OCZoOL+kVMmU2Nr+dEPTmt
mYEas+V0qJBQdYEFwMF8vFDaWy+ygRm7cRbD3+UY2J1RjCAF/pi3PyxLqVB+yJOwykSathHKx4kK
E4cd93Rn4XfEPLrEGsKYSAX9pAWjB4RgHfVxGK5AymCRiCXJce02q380b8gvU6wkLFKy/AIixg6G
HwRDJrfyF0YavKOxwH7c/DgEfU0gV8VJg4K+/unIyqKoIqSBd4/iyD49TfgzCtx0KjqzpoDuWEc0
1dw0rLSf/cdYddrhmj2NsxFDlgFxLSZrjQuASAwYLBj5NQTwNaQD9yda0nA5wJhz7pQ5oqEwSKoZ
t4ElZgUeG/N28tj2ZJk5hDxBUcaczZbTaY2o+Ae6zK0OEICKirhJOKh72tmCkXvfXxvOhT6HFEtG
0tRXX/He+aEviC5rHzeYH+bY//6j1VEDIjbg9NHO9mvtX+rVA5Favai06Rm8cnWv7bI/vDDmIUAI
uknXbiMJQ5a1IvH43TIvSCRorLuDjkSbnDjOujA8P4Oy7/TJ73Ou0N311bq2wdPIYmH2hHr2kLHM
63ExeQ87x2cCYoh7+3NUYEgPkJcx/1WHZfxVbS7hHiY2x+5uSMn9nVWDNlKFE7IKZrIiCOLJMxqu
psIhyfGl0gJofeK42fNO+LnfqCvYAkNmKlyazZQry6Ecc8mnN2mn7lzVEOCZ6/OQuTq6fpVLhC7e
llSanU21zwki4oN5JTUdL1liv+jd+ZxAveaesuY+KGDfmeOHDdpCfAKQ6fKC+TcSCFTGtJbFDuYQ
A/WA2RvHPxNX3bD25K2QYJsK7vF0KSm2t9G3ss4XVw2HAAUUQRTWdFOzn4NLQpeytQhuycm/VbQy
LftzeB02OGdCS/MyFv572oY55ECi+yvsI56wMKoWmOtQGKI7MNGyH4l7JKHiyw0M7+mJVh0azt8b
7spddIdIzRBQqbw61en4GnCJvaQgfI8zV8Hvux6XeGQJpUvoASAz/C+VHq1Ta6m6bWgOJ7BJXEtV
JsJg4CscMpzGb00eW0P2sTDDPtZncmW3Z+xiKBEEPrVsfq2IA+9trpc4a4jfbcaJwJdLNDEKElzu
qG54eNwtwWeXby4EOFyE81MuBfGrjwIWUyBR01/GgDvM2In1TD6u/DKkjd6HY7mzDMm+truL78/C
aEXjhSvTmlu0Adi9zPJFK5DrXMMKI9/2kvf2lnSOpEm5BL3bYwBFGOTFXGOiQHJXGWG5me+wR4vw
l+HFG/YUW6mYztXeq4E/ZXreXcqdrdi6yKXoasPGoei09rjtLc7714TRLLWv9fF08g0RGgUGcPrv
j8kvpz+XhAxWXn/tQFk7gKPWjYFBiqyGRx2/wgRwl+MUcc/JZ5XRIPHzVc3HqwhntDUrK9mp+Bkb
44kWzsjmm2SretIadrjfgWQASViL8FQw3TJJbkDHtRbi3Bk9Ma6+/nOg2m1OcOZYmIIw7miZaREO
b7uHewr6FHiaeaXfoS8tADJ7Uo6Ke9PmgmaMYHK7xG2iMaWCOiXieAXjxiVidALXGevDdkq5zDqF
pkPkEnKOSYYfHzFOH7eLPwstrqj/6qXtO/wm+HY/2hDxkApDW+ogOB8KA2RtEZagrBA1ESU5adIi
onnSqPwoBljZJSXvcY/YgGk5ZwQ6sM4AGw1QYBfjJ3KBiAkDXG2PhThAx4Dv/w0XKcGOzn81VwIw
D5o85kxLdYmuEd3OxcMMPSScEgih+49NwBOCz0lPDlCMi9Tz6yFLfgn+LpiksBFvbN8u7XRAqRNo
srjFL7WBqVj+O+vRPthPp6C8HkFl7Ywod5Avx/sGqiyzZcYALrGEDAWAB3memBP6zTbHkShsjenL
3AWxikCgQrAB6ab9FO8u6h6nGPaWtBonIbtvkCKhBBthD+9/pyjn3L2QXVrQdjS7RMEml+xGuC9I
++LLUJ/TYAS0NfamwH7Py4jnI65+Tr7Ew/pyCr0md7MTvQCuFHpmYwxMAFWWhwbWUDHaEu8mgGoh
m+PAiagB6y2WUDa6EHt/Cii2jgzcx6V9/Nrt43lG48fwDSd/VGq0nyaq3QzZ8A/srhVCg3EweNOj
jiHieGOEQ9Reeo09lKr7AFlNDtS7wPkCWBJAFJ8UWGEXFOxYzvUnFUXX9jzlReHTSAbV/p8tCnxx
SKQ2blmgs8w8rT42PbHOxJWKEBNwQFhYR/I4muC86BNs2BDKTaSue4TOtePcQnTVRlgOdn5GKffA
jKV8kFTVLEIc8bjMTIBAuz3tesVASG8swznuvbw/kc5SlmXTa0TmNeU758CgSCFOu123O1yp6JS7
y59zpZvvvM0jUUjoxTMXtyMqcMKp5cZD/uwpuzck6I8rBTHC4hCncxvEu0k7q25MoTeER5dPXjDI
aak8jUEzJ1DypdFHktlxnpjdo1F/YdffuhBJUR7qOWLRAZmybJP1BB4sBFvhtQNqoWYk5Iu05Xnp
ZbvL+EQVYKrp1Xkm7fk6VfoQXzBzCbA3J85lxAIAv+sRSCBJe2cwCvuMaTzwyq0Q597V2X5zy+oc
pmhwx9oMk6G02eJKHP4AGemBrBK0br1jAg75yGoK+8SQ/IBM80uZNOaapwb6en3ed5Clb9oyjSCG
E4knXM10Ob8dd4QHxcpBN+gVc8VVoyeJPpguNSM4ZwqFKISlsVw+pDSSeg/Q3ZGNiat2NswiIajs
P0CIrEKBWPginu3XP4+w6mNfxeu2eDPBhunb5zlRE257eIK5ipgI6MPw0h9WBRkTwTOVJkaIyJPg
mgSvbQKzRvUZi8CSR+4YlI5c3pgqELeuzJotfQjVqTAJsIVjIgjuaSrme/EZYOwERQbv6bgRbaBG
GVpjBIJpOizAjHPg6eYuqlBMnbiYsU0CdaA+NAZwulSoHeiIE9BHwstoIYhAY7sQwIcjgtM5iRjk
ckQ70R9gtFJCBjGoWgPm+HmQM35RXU8yQH/+QTc/QI7pw/pMD7VoR8nC4IQFiyUNYk0agxhB6oA8
mBiaLUhQcBEUeOe59wKDLiaU7PRnOwJF2BMZPpt0B/kSzsPf3TGC71B3VR+qK3Qj60pI0Ce+xqfN
mfQiUoTN7MDBC+auUSm7D469944ADHlYTC76w+70nTFu4x9DjbIN5zbXHJUy8BJ/nDfwYz3ObW5s
7CnzBN/PM6ONglOX1/5GLWA46bBPzI8Os6C36CIVKmPmVS4tEd7CTxcVWUAXI0NF8h2vXnfCDYiz
+JjikiJ1M2cW4Bj8moCq8PVRZO2ESyCBJ10f14IyPMUlQ40lNKxecJ9IzBtJMHhCJCrgI2rf4XN/
dYqIaTrUQPakFXyCFYNhBkj+d9YKKTpURtbkBWKhPaEpBY7vw5HljLc4KjrMuWYyhHjZmHShuXZ/
qEBUq7F6IvB+c0V0Y905vuHd3sJu9Dx2x29yu5iwI6wE2llKLgGhzkFJcLni90ZvZowvSaYuaBbh
Dl+AwknpA+RUJ5+kxlDNzlKFdkfqGISz+AE8iUZ8b67sdSaVLeCA87F2ORLfQ6q6IZz6LaArlboc
7GgcHQWjFjpg+PLM9E0cgrjAO0lFNt95gcqcbNoZvl4I1CiR5hmEDQRETpvfbf2GxSRsIIqUKVHO
swaA5I1HaYF6+TNrKGw8WOFJG9//U5JjUG8yHaOfGDbjN55Xf3SwqepA8RWaDPA+sAD42C3u4eNT
zTEguk+5eTFLBvfsz7NNySj5ifO6ujXsGiEXMbnFkoNraySt7TV6+op/XmQwbIFEYbQAlhphDlsf
OoVm6g8H39275twB3toOnuQVkCJwCKcvU3b01kir0zWI8kxj3AIvSgL+LvPlSORUvAN99TPb6V+1
1XDcZ/N+fVjhYPG8Wj4JjxqONxYJ90knC/Cjhyj8aE1AA2jzs4KsWDMrgxab9+8x5dx9HcoDHr7z
G4SCtoOe/Ua5r7rlQUTWjD1J/Nl8eWBjgsW45OBSQFb0nrRS+G8zW3qtNFwUMIZtR+c7WWKU79XA
4FHyErmPNpnYypxpe2Md2SvsR8gfpzibPWZd1ewcVfszv/FCbXZvj+7HGN8BshF320KMxElkBmkV
sP8Vv+liNhk0lZCmLt/DJoUvSrjj2jJ48uLFO+5vmxGuJ+0IkfioJlwdb/QkX5vZSoGKyeco8aFb
YLU76My7ITr9rq+Lb4HVZgLq8gOrQTkp+3YHygQGb5MepcQMi2DoOQmOtozUoTIrQXBbAd877D6E
4ogMXofCI2nnNcepBdLMoUdzO75BDlCO18l71CUQfVRPjqfgFQHNT6B/UqVjYtzG8ax0GP2WV4hT
bztb6RgJN1C3m6DsWDrPlwrVJ1Mh0DlzWCUQC7KpMrtHSBcqDtYIin6D5B+X5vHbR0vjfI6nWIIC
ZQbAxJurTaaVcIxHyujhfEhxb3MS5AIz1nZ0pZVpsT1HlwgtBiKo4Q+Ugc+QVEmXkdyFX9hsER/5
DFtcLDi7ChVNGUiC2TVopV+mYPbFx6Qe4gP+RSDJoHA0x18fEwoeMwcbizPHheNsc/P043/hmlD2
arvq26+VsX8BIFCcx2t8R/a35AMRrIEXfcJB3K7nzIudciuCP6AcLMUj6muS2M6jb9rflh7UopfX
xUGaQ+Xl9bffdM1QQvEVd80RoIaSSQWbPV3zSHFewc6Z2iezQKJAkbCr91u+mtbee4/VMLF3p4p1
Th4wmKLwUIBIbKlpGO+NHgNxOT7vkRjYTOwy63DjfGfSCeuKFw8AtaIemj5TnaG7rw3vQ20ETgzh
/AKQz1v8EJPCFcvFTGmLaaRV+eRqzUp3/YeBtI/d9v1w9eiUsVnNcO/ieVTin9tDjv6yAQ4LmylQ
jx23KRZfitMcEqHJA9KX0F14Og1siq6rDlX3uvnA1kNTFHfx4RExkrFaT+jW/1jyBN3dRi/mUQxt
IsTxc53Dtxj8wVC9z75gGjKF0oIsKWII06G82t5KEM9r8kr62Gz7PSk9R+w8BWsTBuZA0YIh8P+w
9HV6B5nYgH3i58HiMAAqLiF1a/o51OOuCxYhjMY6UPdc4Jwl4NsQTlZzPLCEuJT2+LhQqaHv1+br
KPEgj/nHwLCSW5vNCRr9cOs5TGW4KdexkHsq0BmJIeskGXwIDgieImcGwVkQdiCLbxqUB+q/pOr2
X3vcczAVnYvKGsM2pp8LVNbs3Iy7COMWR9kD2A21KZ2YCjhsELYHdAPWjZptdp8YQcPB5hSLH1nI
eaJgEowiYGMwIsW8vVzQi0v9gLMeVlIJ1/4ViKrrwlLqjWGKj0gd+TewKbzntLVdb/EYp9FfSxXk
KCudgputtQ5f4+cM5C7tfBjSU9TB0UFFhFA26doo+bDWVissJHpYmd/R4TDCZgRNzZWePdRSjV1s
dy+HUnvJakdRM6DDxlizD1RzW6p4TCVX6BZolGlP//W25ZN2mIG83ffreeEfSAqgwKoZGu0bO0GJ
qwKZoyfBsx1CkxKRMOZ15k8bFqr7WxTBVweWIXsR4JNZCYPENUK7blgGCgygDReJ/5yenA3Hr/kx
ZyTVzDW6HYAipzz8c4WpfBrzp3Nl+nX2oVeLzXuSoxK7DRBTYZ2JVSCT07vDEqYNKOY4qrli8wTL
VCrfDtP6Gz7yqivP0NOGjBmGhY2EAwoYi45J3jib5iMxw5y/pcPil889IU6Iro2XEDIfLA+cmcaK
Ev+KMvFrI+SEDUrXPjGi2rnEq6+7QVgMGIHmT/zZtzSpTnvRByXAlEmZyGfsu62TWUYA5fWHLVp4
JxztGNAd3uiVspTePGO2RJx4N6W+A/XVVkXEdQSlhwhLTnbuEpBhSx3f8ODUBGq+mOjn8xmAqMuT
XEnYi9P2hEyRyw97zTlVwBO+S0Psi1N5lU90ATe3hIfQY2xcW5c/gs0jGvcPk3jKGD7xL/yhQtYm
dx/q2hVjJ+4vJj4BPo70zm53peGnA7/oi9JuAyMyZ1zId/CD+G4EtdW8GOlCH+Z9omqUnA+Mo/Fo
qWa/6ER/hTgMJQXKGQ4LCdgMURfQmn6IrtUQ46EVRBDH4U8AODMtrjIOJhHQXdCEQO5ytEhomKI8
UF2MH/gH1mXKuqTtBqe/I/f/MXGXaT3dQtgNaT6RJ3gB9G2G/j+cHXPQY8bB6XUO6srzx0VkQAtn
kQiSe+rggKk85wl6kHJ+jZqU+SyG/FAffnazZUD18DG2QffnM0eePNxyrnJmZZAUDUIsMAbkCGy2
5bx9UAaGGCJRk6/X1hwu1BDaCbMmJCJM9NGQHNbgheLNYZfMu7q2Tu7e4QtDBIYEE8t5j+vv0OB/
prtdPBV0u17bRrzGPwFCIyeJEhOJxHKHh23hl8j609fMy6iVSCL1uHSYnsJnt2XpfoQaEfE8WaTS
fs74JFnwIcMb/e85OLl4Xpw/WDcmuNG7vKV+SBfjY8bI09FmALw4C/GUKO1F4AhtAw2VltCOgDOK
m3ruHSpMATmANBo+0uBjcBpeGPsHyPzuAbO4G4mp7NMg9VaM7H0uMKyPMNUSu6YnOrCK52dYE8Nh
PcHM7jkvSGVyNgo6pCQtupvDenKP1EnfIY7wRs5FswV7soro8neGlNjneM84NYVucB0zXOusSBbN
6bDEV5J1N3tzQIOexGWQ7YRZcZmgIXcog3l4OyKgHJKKtv34ReH9xzg9JKphC68RXJaGgjkxKpv1
tHC+mOmwnHqw7OB8QubEOKZv8QFrgCqYdGryCjEyrw699BaVqYyTWra+1dARLTmtBP/UJ2wu0F5I
auCXWBlis0RNA1s54Gn5T3Q8tVclon41klwhiBc5uMaZwXHScZgYRVhbXeYnByOMankDuMU7mimG
UCqxu4lAACTQcFfZVUWdhsfQSvJs2jQZHmhVgHIK2zR6KwgsO5wXsIoptl053rifCPw+0LRsSyaR
IDOXmAh0LuGPIy9IxnBfVxmjXiJyAXQMrpnMKaQmoo3mZXNh/V0PqI7vW05T7saW2eFqj94+YFq1
wgJkRDaAu8JLP+pMdquKaKtcdfKRs8O+/o25ajYmzoSlBRMwQLzISDk5RZ/VY1vzaTz4srdBHRBl
TyaS7nc8zGw82eFnL4PlDryYg9CiCm7MsQqJCRNWNjV5tTk9fzZcwyxVPLpNH05vBf5QoNIFzmMh
r31lcx5wJzmweqGjC98WdR3NOzcmK5tVy+7UTAZbGnaaST0HbWDmylnJo7I/4wcPHHQwVAAXgOnD
KkCAOzR4n4Rt+d0t1FILOfzOiDpWfN4R8GxhaAkgXFKwAJ6v4zleJrhV8MRNnplPELL5TrkSANuh
089hDh1yOyWkjXzV6BwlMXoE//Ny3mk+dQClMpDqLkdZuYWsyrmmDC7z/oRWkkDR507Ux0JLRA0A
UcmCT3YN28ydgVgVT9ucadXsN87o4nPB7/4A4pArRk05USyazz1UJqcdtL0Sut1t+F2+OFL7xLlr
Nrc1Zkh8XGB44a4VLNYAYvc/Sq8ouZ8jhGxpNRDwksH1kFq1DeGFG+aLQq5AN+FR4QEs87HxA/3g
oKVjEggbfSieWbxHzIB0Smdk0h64ItxH0F+vOY67jPK6D+YWFxljcOng+8F1p/HryaWOGJKYBCnN
YQJczJ1uf7ZyZ8mGB/jNGD0VPhYIL//AknOLOYzHM8XIClsQdh11m5BlV8Z/HJ3ZsqLYtoafyAgV
ELxVepBGFJsbwmYJ2CMC6tPnNzNOndp7V2XmUpjNGP/4G/dnrPjeM0FQJ8UE1IldeZm1+3wJrXUa
kAHzmR4FK4Fp/LFKMO9EK9LCT2TYzhwgMwcWD3wS3TAemM4VY8O480+2OWq5K5+TI9TX8D6j2uS8
RGmh+jAYxfOPPjMpUpzz7BOh3iiWEJ0ZHNEHfFHrD/C1vQRiAoyLLyFkDVwPuFED8+MoDLuuDjIz
NNywWJgkqeCF32WN7GkcIhYbxR+TvhGJXYOtiLKSGe/h2xQxU2C6ULukgQAh3zF3Gc9/q6v+4suJ
iUQZ/PT+cmzeeDlceWEHvaH7ohm2qrMjOBMqth7KhBj7DzOc5+LFC400lWyUcnehvTCUtTLQceDV
iUafQxCBWjR7+s9F5p7XP1O2cuTlwh0bbEcH0aziet4xv3gxvRihAYccU4GrY3QY9HcSY5DmO9FE
odnNZYITIGPNK1g2mXV5TdffOTCNMfARdfNWo9a5HrodarT3Ql3nTBPshrABmQJoWsXXw5eABnR2
MNpYXQ/AdKEQQ/CdqF63FWg9Zn1o6r0erCZs5KjnZmCZvKzp/hIMJtqmF5z1ys3Q/HVBdhIijcVv
8of6dP1zVfAasggn2gxXlR/Y2qFnf3MC8UjQibQVT3eaQ5TaKH43H/Ier2zfC42yNj2ezsaF+UwW
aNjv9ad4glv13x6m1BynMOBXeKT+yK2C66ZLAff43bdghAcJGTKEJqaY2R+H0zWtFQgVKJjVn1PK
mZTgAnIHsdCvRz7ZjMLgxzRRsBWGMVh51J0e5bQ73ea887d+belkCzx7sMMXEiIQJtroASdYjcUh
RccVE4r5T9bHx8pTYBTCQtOs2xwbGSrgsNcRtyBMSm+GB/HpuqUkgWYEtFd6BRwDbisLtQrGKXOR
XTaKfivMAo0LXRw66Allsqp/49FMMLBavrJkXzx13QRXZrXDrbTImTMdn3fKfa4vaBTNSlDYz1Dy
pMmdkNM3nKHxBkrCUozWxNq/m98PJaRwKBvx3Pru2dGW+IA+QT4g5nCIA4zb0F3uuEQS7m7gFsfS
84plD5KucJlUjyc0lruRSdMlsBesOjDhH4JrNMaYzTh5JjfW8YgcgV+kJC/4bVVCj4pLMNyfVUm9
0ZDue9b7gaoji4ZzfQmzYLyohEWksBDoT0tbIkZIdu+R4BKt0l6CyRPb10JMpLdg+viZMPfME9Up
cU4L8B7gvwnzDet5Uiyy9sivbmfvv/6qzxRhcNAs9iC/hlCeJeBCQYsuXL9Lf9f1QChI4eDJ3LbE
tEKVrMRc6qyLpK/XmRn627zjMVMTGIMxbL2UYQgqkyN/DJo2iFQrdVPvoU1yMkk67m83Vwx4cVeF
RaeJ8oD1HxAYhRPeCCEqjAjYinR5zU62UqgV5pfAPbolCBsnTEkBf66cDMKe+xsLcoW4bvjJ6ShW
iSbgT/zrLXK9PxFgG9RRAYRjmMyxq0QSKAccMXw1HzAM30R2qAP9DP1LinAuPUoOVy4sK+RIP1vb
4FUGwt1BHnKKBjYKkg12KaGF0yqtT5cK72hyIEHVAWDV4xh6AMfbJfgxfuMzTuvT0GXnOZnbzYkx
IH2vjDF1NxurxWC89IZEfeAn6hJ48iVN7x3B9HNxzHPwLmzmN0Su8DDYa8gJGLmzA6Vpc7FlVe8Y
lyBgHid5gIn/dfGDybH5JNjwt7XVbMHTh8vKzaEPkwnRLoZwhBc/53Yl22hyxeLjh/BSzELFisEy
jrfFTjWGxVSGKaTqo7PNSQeTaMixymfJvSwNISQyVKa5oc9xXod8/0vYQAiFfOGXS5lhi5iuvivP
Csg+0ObZWHyNwmzYNAFstsr+hdglrmuX2uMGDo4KnSNgi5++mFciPz7hjOmOke8wJg2GtMV+4ZTI
noA9zM6VYy0+y0Y2g4oKlaCFClkZR0/tARk+EdZgrz4dBjAWmU58DNClng/gaOYH2srR6ktjYt2X
WsCWAAslVHWpRqkQCDZpi/cvUCTLgpV4pcIikVZsAhgl7Ike/5cHl93HPD6tOrkkZ2pIUbYxJGZs
z08wxSSdYXM0hJxxJgWNOTpIcS+WAUW8+3/rYA416pNtfji1y3zdLovtWO/cI4QiFjQqMVLPoFai
SoUouxXlywMeEpnubNoGJLQiu4PTQfSxGGent8V/WhPUL2o2pkBBBT+Ko5NnCa+ZQUnLeAVjY7Ow
M2mqCnmo4soH6G6iQcZuz+3NiEGVtq1xixqI0TiFcovAoT3IlBs9xkwOeBdytmJ+Dor5M3hEypKX
ahG4ZQLdQ1cwacSBVwYAPehMFaop4et70zcCLvnQEgL48zisl9nFRAcnd2pHGOfZXEy1f4k2q08s
67d+GvHg4QpeqbS+nBtFdBc0EDMehD1UefI+YyZFulwsVKQoRtvPxL97NTK7GjuhL5chBASLWpwW
aSot+3oeSdbj0MEX4kMlAhZnnXGcgbquRHtEGsXqPVmB+SScRUwpsEQQ3iTKRjTqAIe0YBobWJo8
cFL8blVT5UI+OyPrtWBOYeahNiWLY61ZHFVf47ttghesGFe42JydWwD/+emQvuIi7YfN4rBJYCWZ
Ekw+fEqg+tWQPduDFpOIJ2N48/nL132vcJPB8kT9qkygF1FD8U3Xb4zgfDkdTy40FeKnDuFvXqcy
yWmEhsR4BeuoBmlGKfU6rJoukxMWDT5xi4HGu08gVE4LrPD5COxeoFmZMQIM8SzOZkSmJL81Gmm/
Pbyglvi/DXxhqGv068zhqyO0NmMlMav7zH67uwtVZ6KGT/+WDiF9/yZo3ikkcNahC6iL6X3NZYVl
zM+gExTj0nsguCvA7rYQcOFgWPuMbJ3orIfYYP0H/iHJZzMgCdhulHT7moVx894bBYJvnQ7Wn6hn
k1/jw0lAb/vycgrPxhBCh60G6BGJmf2D4XFn/shWzM3Kg5I1YSxHXI2BMANRwoWA4DIEdoEJoHYT
ymrBe/muFPgA8gy6tU0I4wb70QKSsurntE5v/CvEkhOlaOm9/bcPZ1f4GuNwO7ntsGnVZl0cg0KA
hAJkG1xiPE71oJq1dRYgq5DFD/S+WzgP+xeNGNA6L0qxWyA10z0o7/+DksPWhXCx7hRKLZncG34C
3AyCsXnduP0GBF4T6bFbroDDHYvxHqrqJ+nlDTleqCRB04Qvfm9yJcqitvg9DmV5PAJePUMiQVOB
xQJ0dNZh52p4SOAEps1wo+jzM2r8K5rJMCP975ZmTDivBxx5I4m4ufdKRKndnMZ/6D6X9QPp2XQg
xpt6vaPSP/Olejb+xsb2CfG+P6tihUwWkdr+BwPxgR51hIRKwSi3F9IqmCDD1AV4GOiHwnxyQPGq
tyi9ooE9ZlTbcVYRK6mv+SbmQMiYqfcIqEdT1My+VPT7R7rvwWIbg/9fE9xUnxA0uS+WufcKfx6o
Fw847FN+c06TeYAnFsNadNQEgiE4rizFllZgWXAT7Dc+lYS/uOhLHa1zRQ6IRjlDXK2H9yG2F3wk
EayDjnAI3IBTKv9YXtb468n48bzpaoUJnJjo6m+0YlzlzfLiPZkb/zjm6mw6gGxjDGcw2ufPBXoB
CoaB/gwHGAowLPiEQ1i89NpVaaqyXqJFxaKQ6sPhMmWcTejrgsxen58MHGrLnMnAjAgbccEQcROS
TX/lzLW/Zskvg+SBgBTjE0Uno4qAOYPoOpq2a4hpBWNNoSoDvmdI4g1w4Bvs+aVFchFBRq+owSG2
5eteAtXMMNhD18A03HpuoctM1+P1N23IZIHbwshYH/2V6EO4UdhAUBqnzP5Fb/DbFxBVJCAoWOEk
lib81+vDqWReZd94IWHEvrjaiZKKagCKiCysZQXyn2uTFHPcJelqQuHuHMCup+T4Djz6yCkhujvE
sZYGpIKWjtrJveNTIgj/4nGQE8Du5D8tLUJHz3fOUqGJ/U3244QZ5lxO5SVpfpzet4B/refGx2cV
2FzlISYT/m+oqy9dEawvyJ9+vhpEqJKIr/2S2n1CTb5pCF5HrkNT2eoDzEp/8EMpPSE2QMaCXwS5
iMNr21nEL93ZmCOWBiMJgPmZhK7CxPIzQvbuKQ/x/CV6dC5PBFaQLWbDLQWyx05gW5B86F7Js9Cg
NajU1mPUOKlCEOFEDmBo1DS0+NoALulfhhUIGMz/Ls1vCBcvvaDoxi7Swxr1ZonCsuMsKvd9iw0O
52dE/coeocbloKaKSzH5m32tq9+cqLCKRbYtcN/PjQbMJaGk/Oh419hX6AcL2ldMoPFpBgLGLR9I
Voh179Sw9Y680z5FJzUzsFuBwRIXi4kNRQh4NuDYZxeunuvHd9LcDDXpYZDHu7dHQb26L28knLIc
oTddppliCX4KSPT+/DS7Ve8IYJSQYD59mITb/kFE6vPctrRaX+gf/ZiRDX2IFre0q1erAXcT7Zux
ligd/3KWMp0lt8ATOQMvCT04bQXneH+6HrnCJJYogb+iN5VWQnPT7B477JAp3WwqvQ40rt1cZ93q
bFXE/8HvhmHKnweq3XMorNip0PDq1dgRIg60DF5BRySqVoWNMxYVQkg7Qg/OVlDsx/zpFAuRlvBU
mOKOaUagFmjmO4bJAiBD2C6vKmP0PSRWBsFAyQ8FzyAMD3cfSCp3Vqni3RPhUOMOceK+7LQZG4cL
GtUU/RUJiPfJo3OQOttN+mF33LkNOB2Zv+E3yh9RYF6tYDjOWHZRB18IITDs02tURKhjgGS+0+s6
g0FL2ug4UcKBMGDkQoVilM158FdF5yUxRxN/5zAaGrSiPFj0HQyiZeBBio75cUx1LKQ+n9kluaN0
UXSWgShG7mjWVM4d8ixxw+b7rC55Uo+EF7jeYNqDAg47Ic3VLJRI4Fq0nQMMwj0qMJ46hwH2tlY7
o3jnf3B1j5n9Ac3xWj+TJsO5acIW7MFVFKTJ81EBAzk1KUoRKyMAYwqRCTpS8Z+U9BYHn8SDejNz
H8043mPsk5i4MOeiZQJL8Mgze2wb641T1P/Da6adHvMbQ/a0Gol7f4zvJsZB5p3tizeTSP8dfXkK
k28BybTe3SNkfUjMBPXTfNVGqU0hlRaL8UFotnjaxVQaiFxdZB0KOdDP6eBlUDgJwnvN+bkvKCiY
Xhv4BCBbr5IRxTwG97AqlhixibQUaOkMyQkvYWMo0XAO0BBJHUOdsz0Q2RCIrLj7q7SDqt2taGqo
Mzr8pvQUzY6QCCE+AIKwWX//jV40l/BLoAvWKPRfVFhkzl7Xn3C0VX15fp49/4armugAIrfFcmBL
JbyMsyGif5vVgId/bPb3JegEURMXpjKg5V6+gOGMwFho1BGK0yExbIKmghiReVM27+ynwO+ZwFdC
7JQF/T38kxY512ciA7gaL3cgpr6+Qr6UkANzFsCdu0ASvAPzNvYNmJe8pOVo1XPA+5LxQnEEQ3Qn
ZhKfAKs4Dkt2+0T5uyDcCAX5U8ixwJzYYvLshyDw44i7WIyfITfM0MmhwKTa/wCRzkhkMx4mWkOk
M8jw2EGE1+MN/mBF8cTm76Sb3ZAD9Onsoc8aGQieD6Ngq5jN9mGxX3+rj53PyA1D6rpoOaD2OfM0
4PXgkVZgdUQFxj2T+2YmBvtEcrOlES4UCzreG4KPU+biHc6fw7n3mSCy5lLF6KwhbJ1bNu7oyfvu
mkDIcDx5JRVVUfnHrbPn354TDe7Ah8707V3IUUedDe96SrV0g3HDsDkZwsDxZZoI1W+BM17hAJ08
x35UWxDtK+PdmpcY4j0WqUNq0hbvYfgx1KclTXIy8LKIgSRJM4ymPGpd7GqYgbONUIFuc/R/WEMi
hZMMbTSVl5kr7DM5kAb7O2IGge6KekmY56DHdlWzBQ52GA9rnVFf9D5fIDPvYR2TNsUpllwo8vFz
hOlB9dbq49UApTESbH7iNEPy9XX412MYl/Ft+6uMgerKhfvG1SExf3sN1+FLTNoEF9Cej8hH64Iz
+wU0B99qEToAlCEdOsAGalrWHBls/llzSjzmP2aZ/g50YVdC48BbKPJ75iB5c8b0AYcotrkgOShJ
tFWZxdtftJkUpgcVhOgVXhrCDvSyv/vSe61VBu8+6C43IpchmEgLeAClHnc3xm1+ucqWt5Noc15R
GyoeSXiwnuP+X+4NTPAWWOylKj6Zj53S6WpfAzRwVyYOz2mxu0PEvzP8YyII0CkmoiUzdM4D6Hhw
0SB5XZxR8iqm37BYtdzs6AsRYFAZstMmSqOzWwTLlyoLuSAtUituwyfVi5vtLyHdEQ6DMjLhQoQM
lckNxkBWUKUwdMz9gaUxT4IghzEJSMEO8h8etzfnGhCI6vWT8YzB0BQ6FBwD6ppVvfru+5CyJKNG
OMhvfc/uVI1LIYWqqXRPMpIJstEAYdxxWjljcliL9Esj+7HAb+o+FAAxC73sq/0XgeHsA0ICaQ/h
wv3v/YewCy+eB1hvr9a/FDV2wZBOMIx+mH8p7pvEXLJHbOXULT6Ce+Eyr2JwPYDPza3uDtaAiGic
3tv2L70F7EWy5ykhruKqI1qunSBnTtlI/6/wzs2oSzgOTTUmuHehoincnOMGCfxMhP32bImdE77w
vcILFU4cspSZvGDl0q+XYbeHVrtn3k3DUEPPa9RJH09f/Plo5kh2dV+RJATGEO+48M7L54M89M6V
DpziAHW/dScunoGOoNP94DA7skYxnfEt/f6HB+XpPt89ecZQX+aalXMDUywSLhcUvvCy1GLl8FuL
8vHjjaDfLj+rbTZ7s+4prfEq4qrAyzfSKipf1B3+LyRAXlpXAZ7lsOzM1nk6XUfyLnXEBAygT4bv
6IR+VhjvDq3rWgpv5K7w04l/VZg3jWHrgK+5BUk+JvJg/PSwGwSsrpKvXVOAA4OTHE02fVgDL7kc
N6ifdPZp69ATfVB2nx1IV6Hc8Z3fGzBI/0rGFGAFrvKdn4ONQyfD64bLAuYRED1CVIvQ2TnAT04y
lgccpSNdZRHBC+vveakalYdAskUqWB+xDpLQk0xPz+WU4WpD5lGC+nnfkKqHsksBHH/2jdXh5yE1
KCChQwt0znOBFp6EO9PbhbWGyUk5sSRD+hv/Yc8HNIVQH8m4tOjcvKIJf0BTAO7obe7LD4s1ZgEh
uQL/uS8ZFJu0nR7MZxDl/oF8zzlxxNMNWS0r5pBAVxQrOGtL8RuYZey+5xeH383n4LfSsBMQZdYG
rsbbl6n6ijPY9BY1FKT/Q4+Ys4FZMQfQ7BUz5h557zkB9UO8GP2X24SvyQr3Hzh09fGbRIL9RkHy
mg6FpLpjpPRF9NjYZKDFMCpwZILjRPWEceG07+NNzQBSjp/+MBajIO5VPFtAhQXydv1jTAX883Jl
HPs+fyMblihuHTxVShtEs2l1Fdjg9PJEBTX4wzHQwSMRZO7skaTuIF+cAZWtyPxyR7jBvITIwlRA
puAOZd4thEE55bAGi4fmiGylt5CcfjzmAVytG4NWkHQxbSU9jyk0DxDChg422/71wZ5RX0I40R8Q
Uu/xfftGdghwiGzSQ1iefoQrvBerTD9BrRNJ0SHB+Az3MDeqwwEEn2lGHLYQ/KJg5kbUt4UlmMYz
YbAtbPsRtMAceAEY34XhPp40kiWkjOJprIQQmREvHTxUGhuisOBMArR9p711JzKMxeIpw4cG1QXu
TCBSI2TvzqoSk96fzqTWxqrRrrBKml0CKWQ8tO+Z58XZ6dOql2a7AhiZEWyCk9V1iz0XZQ7SJvNm
59t2chAk+o/Tw+roEdwd0EtPnhdLgmHBaSACER4A9w6LLFFWlrq8kr2ddeC8MDPPl4lKaDDSR7+x
F1pX3GmtkzbdCNz1bHxZdA+cZuGUwq7BcplRFB/Mpxu87HDjxM2PiO67kIIo2MMsm/gbEFIXEFEs
2G28uNWxMJ7bO24NCi4Y9Q7gyixxt6AJ64GgDNGZT67EfRCYBI5d2N3xjDU+oZb8/ROc3d4GboIF
19cDY+OMpIFYDQizRjBI5togkhbX6bT0P8jFBpN6PYihtMlrOAABwnHBWoQe7fSO3/nroI7sB/Ng
xq/05P5lwQwkxoCGVQgPK4RQySYgVsXB6lT/rnB5iM6z37HnU9rXexzRvP4C3gpEsdXZE1scfQsE
Ahal9aOSPW/PgA2NDQrh55wF/iD5HZVFXzi1TvhLQxSzUDd4tYHLffkMKXqinIY/5h+gMEHLNIOE
PVbZgK1+m3+YsGKbE70R2O2wUMVIVgOu5ORNpaS/Hc6fuEZRGuLz9MUhvWUYdwnQt5oP4HrBQuqb
XNxx6fymBaqfRm9RTpmlgysd5vowgUR+N+Bqz2ZgZ1WMEpFVfSmQVVvdV8xl7gfJ8RhjPxnL+GU6
HjBgYmKM/JfT6bMBradrpNBDF0RWBvw2Kk3ug1PpKd53+Upah9Gfm+/e69GSYS9i+DVXOfYDNOo0
zZZY/flOPTCU5/dl2F4yYoX3DFUd1qsvQirEEEfIaVtTgdvOK2ZYAMYrG+rhRW7fFQVfibKwg2e/
5vM9X84aEJsrO1d15vD0azXGDgSkLKpqmlMKkJfycx6nHqL+xcgF/SJIbkDkChW+yyQQnK93+PkV
/0bjohwno4CpFmxVwa7HZmu/bShde6hIzsi12TZ/iv1bvP1xSMFwwK0XSOjlMEdgRsqYp/1rVse+
AOrIJTUfk1SgbiqMBBp7Lb1SZqMb2jPtz6bqxiu95oej5DN8IqqaAaoHwq7nFQ0Jz7lM+38q48kn
orLMgdF4POCckDwTiH7bqy/OA5DdSW//RdWCx/3xDcKfLcc2NNgj/R8oVOW9dEoF/erku0twPmbM
D5H8rIX/E70FFo84wUXXfXSguNTwdxsQfAsHAhgFfxX8FCUsOBgpHUfBMGBMgcNqoassKYQofELG
JSZV+2PWC0aOwGmxYIhKYLEeWTatfQ17++fmy/Y/O+NDn6asZ3MuBtAd8B0em5r1oIEBYLyiPT8S
9YW5NAaUMh0c0yoNVITXa15cmmCuMY5MId4BZalBe3FeweAXVoEt8s5KCpot1YRRui/OSLRpeO/i
TgmcjGSv3BII4KghM1+GQvhY2loEASYsCUool5hy8uL7J3l6cX8U1bB8rcGi64yGq6EmVgl0ebi7
zXm68BfO1m0w7QkQ2W/DdyKR6QonCXNPYBsdqpXJuH7Osqbmdotwf2UQQbLU9oFEsLW3eTDk8//s
yx+AI4KrlJf8rOybKrg32Qj1N2SWNrqjBb5RsNW4ko74aBnzDspEwjesFqgxc8eElL1tJTjj2CqW
8iMFHpneYonpepNWhjCcAnsU3emVeg+MCqvjCyHMKBiTavZwCaUV2CLHDY0QoTpvX+AvGvdsabRJ
MWXgpHoiRaxHiBxRvfo4bE4CZqwJL4LLPJGNpwMoisHz4iJwSBg+0FBbqAYXm3UGpoD6dVpikwB3
ADUcxTj+qo+gdZiLy1/qxP9jORxVyWPFBIVthA+MTkdpqcnlhkcPbjMnbZan+Y4pNyPq3MZz+0tV
WSAg/6wzzHmaIEuhtDDDrnZ8Zg4JyCew/kmgkHhOrATsgHOv5aco6+1jl0EhdlVeSL1UObqEG+vY
K9bnnj4GIlXRo5gVMD2voDTkMSP7SavRqWdAk1HWM2oxfTcaqNsPj0r+i5s1GBhzxJuVP6I3Gw1B
MFxyTKiu+ueKw27Sq3S6R46pDJyJKEsYYBR9sIEAvchvhodrc0UgB5sP8cDFD6VYaYvnilSyGksk
s6NyRA8w+bjMCpnnYn4mtNbwab0CtcHLuO6aQz/5ze8rbMfqJ1TphtYYyjpSBAdb9Muyh30ug18m
vqJ0EazsAWa6OACQd4JShg6Lnt8uI+4KspvhITIOFhJ5KSBh+UdM51TZVowAAUGBcg8SicuQVhEW
q+4rhSZq4dxLqFumkJeEWpzOEnr5enL3Rkc014VOahREzdwishBuDnsSMooteSAtBMJRg6pfvY/M
xECZqqxg7nEiEWpYg0ZCakJx3egF8cEvS9kD3tQTRhMX7O/qyYgNZBE1bZd/JNSvG5wrx3idS15/
eYalgysah/xtV0RjpFEKbok1gRTiUFMXn80nVBjbQAUxfsR30BYadCzCGARLJAs5BVwnCkOwgylt
yYHEZee2v64FFiWZKfUmA9u735sASuQ2IDajP6HlM8rgFrwXNP9cbRYDMqh8OQurXpYewwsU6zdv
GICo470BnyMTo3VBekGeIs/B+fbQzFVjQE2XTz5oyTlvK5doGjTJnOIfrpezxT82emuAJjApYD+S
/Lb9GA8BUSPtRRd6M8CdIAEADtAMfdH4XKnC5FRojHqk+ahoG14uYCzp49hoMKCHCcbNj0s0m6ab
5vvhV2T4giaUhEsmg8e0zyaY5eaHrsrM4AqBHZgojiu69BJHuR20g/9KMSpCUOTOZbmrHyiH4N37
3lEOEJS/egzi24MgF2qz0ZKa58Gk1obufQH9oNii+6eqIalWB5aCv0Rb4b/TRyT0dF/7RZ4vI3C0
N0+MApHNQ1v9zFkyMsRJk0Kc/sgt/gS06YjaAboaQnO6R0AWbt+X8VyDmreVc/lOCoz8rPxm0Owo
qqWBsGUGG7fiMVZmfdUVHJxKp2KoNvC7uPo6d2oUNX1T2hXRE1atOsnRHrQp3WmxRKNHF/pc4uaE
EuFpAbnA20VyIeAOoGTn+ITECo8Wj4nawX8LWqswCoLGcqH7Y+5uKpyV0lpaa4CLmKbRn4p334uE
C69gBD+nb0qo/56VAKLiYTwWItwFAqA7dD0COghMyWDpfKflHNbVC8480dJ6gXuHIUKiCoQZwEXw
3zHNy6bDLZZsRioccTBZI2MHPQ69P/kEHNY/iF6qnRMSGtXxwCtdDXPhqcSIiovxnZwPMpMyLom/
drK/klLJCDVhvw7xrbxIBPhV8MqhYMxlai9Nv0fD9EHC3ddtGZI3kzva7p1KUYlkpRHDQsbbA71M
Ke2ZS8eQGZSEcr3hS48nXypiijlktsrkvf7SStigzc74OKayB5D7zvM9CxX9rKL/QoXKyu4B6BoS
RAoGQ7QYtINHFup5YI6++u2h5+QTEjT58ceQEt46bCYCoBh7/RC7SRP+gqgz5PXW05YMdc3MwdXw
JxuYAN4VF8ZCTUh8M6kXZji30CGPCbdQxd9zyMzLOvn9yeBkORzQ/qpMmr26AN277LEBAzcEa0Z9
wscV2D9xLtB3wbf5SOwNdgijDAhRY51fk42FZhi5LrzB4UPn1wM3MfUfGIB9aAiFrw8cShbgMOCs
6i3wdKc7PhYW4wUvX9fJKy4+UyjYV6y/+AsPdfYwmb7UBMhh5IkY5/UnL6JSoAo9BZjIgEiizgR6
YSLAP2TAzXyA4crxzEiSopyZ6wHB/Y3oODbiPENx8Ul/p3M6Wgw3lDNj2g3VavzWAyIm4fGX4qSj
YycStTreFvc5bQhVR0W2l5TSm/iS95g9oFriARvASzC/zuQS0eJjSDJCJzSKue+hQcyZmsgrbY9N
QIgrPirLR0IcWVihWanD/Jh5ss/mOu86J/NQR1J2KZZm9ulxPyfoK3Cy77N+wJnKkcd7woiYq2/J
V7ttyk2fFXl8oNQ/YR1PJC+uyag1vl7pkB+J/r4MYYOGhdebdf5onSVXb7ip1r8YmUQ8DPsbcFl1
TipqKAHOU+sRfUl8lNVyNWp+aWjxhYyyQYy+yiG9FFtFiLYEpbXuMOkt6eH0a3pNh3Yv7m3H2wsd
Y1LMmL4TOAcmBFoynEmYgMEzhT6XLX9hD+XgE/wIH3O2eWM/vLMgvMlzRHFzRj3vv8EfZpRHZrvy
/3AYskELVCuboVOt5Q2DfEcJLkuycxeZny/IkA/fAQZCYFgPDz7t/Bxrh4I07fKPVOIE0zDnRoTz
+dTfgHBva/H2Nxc33yooSIu5+jRGmw9S8rudu2+P1nR1RbKiGOMZMlQEgsBTThZxhVYUJLD+d31v
4IwCJFUEazBXHu0vRNTJARQxV1kzRFd92L4cGuChuBcvhz6vv1gMIhyhfbbnG5IeXf2RjYDoS/P4
vodb2u1x65y/l/l8vJZdbV+F95jZGXukP+9B+3vFUGXc1187rxbdGn4OUb2YDy8ahLB9nxwd4i+6
VR1KJwRX29aSmPH0XAySVi9XOn0P+Z+6xXPJkzaDcLjC9nwBUSqPxOIbetrsEhZYyxa7hlycYg6+
hm8XIptrAHTtUpMQay2CdqmhbtE7uMfQo5IeTLDRQTuMEnIWQ4h9qepiYGFd3QpO3XhJoq8pLVv8
WM6xsoFQvP75JS1nFdySBtvamoXySMZYHWtmOauXb3CTZ1xHQ79baUG7Vlm4bSqHd0/EjaiLMY6X
fLkluPqiXL4ZOswJ3nxTAvKHZAHrKGZ66T3C3xKxDdro+cc7CxMSFKO1+fgbzynW8NTjUlllbL++
387OzpdH8tkAiKPxejJjEiqgJ84d+O4EQImGFFKhMMq/W+UCOTBj9CZCWKQ6cH9nb6hLW5gepgun
JmpMzFIw9MBAouew7YxrMDY++/tJuHw4RAOybBg2z5QEL1SMb64ueaW7M+4FOIYJQuL5eJtnLlwc
PPSee8jBszHpDe2KfieoBOCxzVdksTIBiQn984YWA6Q+mFkxR5XutLuhvhmf8Og8IHalUyEd2uGp
uDWzXhTdfXTrqs3CMZsQ4UwWDNYyAlHMflbneOD0vBGOI53+S98zFRJOF9Q7DeI4uDh05+A1QzQJ
1x1dPbXULfwRSc/tH4Oseb2QFuVwXjzmdDcQ2cO3OQ7penBAQhvsvwM5LgP59DHhfe9KOpls+mbz
5XNOfhxwgGegDBGoybT5q6exlLxIl7tBLH8xmQnvQOoNH646MXCN2h1DpOSpr9t1Ntc4KJ8xY11P
TqDDhtLmDdW+jy4P47PTN5TtLzqycnmLUJyB/Q5RYRbpKxiF+QKPOqjqiRrSBEH3zuLrUkk1jATu
86EdIzHj7hsF3H7liZMXRc9zB4+ihuG3UfFQXdYrIgRJ3PptcV+ZZ0wwuc/luRJ3h8b57ou/h0eR
eF+2649zI294gBMrUJiaDLfIK+LRCYre/yuqiJU11qfnzW33XL7ih8fNfCckLwsp69eCNNFQKkNG
Lv4a7mbIrZhcYB7poc6JSRmdN0F1uiRCUa7ZgyRzfwlexHYXKhGgJ4WXZHxNsqkp6T1grGLLcI3S
Ai87NULQ51eB7LY+/5tZb3L/K6gZryLFM8aoIAL0LINPCB78Jsi8Z//WGN/CVS91NbkfBkfmIOiM
V/AhKA4gU5YLjgROLKyyo1HQ+WeQfByAIY1TxcUf47m/LJBG2hhd+8PknrYo5glgw1+Q8Tl/EFE2
i8viMxPTdwUEcjNImF9+vdH66dbJB7URowPGALxHJgL7kYfh3Yy6EK+4TbWnxOFdaeS1PRBXZvOH
V+6a1XD/c1GP4WnGBWJmf4VxS1T/dqJo7++hBsWDuSrCwqBQr8vNVcwIgogIjMQ3CoYc9eGyeC6H
h6shb1Wos4rZ2+CJp9msiQejx8dx6J3h5uOyx5nKeKFbQVIq0x72ESWcVyZU8VO30f9hugHrGF9e
ar9B8mQVVCuJPxtjB/uSFJQMv819gfUuncse8sb4UHFUK5QGy4YaG07FCT6tYXZpDYWIUvQKnyCP
NdzjL3hJYYIDnyLbCS8wlBJqyJGC541JoJ/L3N9X/4Psnf7cCVb1Gae4F67QMFgi2j0p+YSFBUuC
0ICvjeFzDvDL7/G1OKc/wrgNKTSzT69zmapBghJaUIXR8QcU5zZT5oXZn8sBSjp4fi2xM5kF+WZB
QE+fwEt+Idhcjf0G5iHC7iuYCdkQMdZufw6Vg6nv7CSR6P1xLgb3HCNkOJlT+hKSjM4IDeX4HPVT
5nE+5DYECzkKw8sLbwFpc1s9jCEHIfzI9OJl8a0wKVHv44kcj7CNi87J94SjbPic9Yh/If05Vryb
O/DUMNvituP3rYJsPPNt3kgzfEDZLF3Fe/lS9Dl7/w0zMHugW6138AqFOzfkB+Z0txSGDX7lJzC/
KgWCLec1/msvSorOvu3V6L3RIOby/wwOa+y8cf4BsM2W9zWeeMFlBQPnE132ANJryatc8KC/26rC
txL7bModjpwcWTFf7Lb7fz9AEygWd+djo4uiTz/z4GWDvMYddwVY9Pq15qdzMviP9JbKJ3hheAV9
XWB9DrJPNISozAY5lbuBSIax+aWVmH1pbkVpgeMxdJVSL8PG/fGIOah+AH/V/L5QJxzjdTqMcwiK
PR2GT+2Vq7NfQnEcY1mAD4QxK3fdSYaCFuen1/p3EEvToUe7Ti4nBVybzvc5HdKZChvzfHdLRxGY
HRTrC0KSLiY8fPlcncm1721z502rGfRTLX7h6Z6vKuua0OHtu2k6Mn4dmHEZD4F3rqaM89hT8AIZ
56DVc4YAUZg0nf1L2u7hYhEwVpgq5t7aTlmrtIflXHP/kXRey6obWxT9IqoEIr4qoJwjvFCELXIQ
QQJ9vUcfV/n62j57E6RW91pzzdCk5/Un7ywJA/tR+QwOKRWj27h1BPWfb70FCuw5o0XPXWVsq1VH
0z9FAta5/e0gpidDrrUAQCmYpvJwO/fqlfMrk4QV4xCwnTGch+E7Iey4USlSqQlId3IG6dCa+Nh/
RUf36P7NiDV4/clFHX3dDrff0w7JfsoXhefuwM2EhwLiu2MEjdjkVcnBJSRNPNlHsJBD4BQMKiDu
nQW7ExoZv9Bml/l9KVidMFXqnN8aVy8mfAyoeHTzEUwIxuR1Lh8VFuwH1PoIc1aMDgZTkR7Lf2Gg
fjhozN5XqNj5GQzny8f2nDy9qTfwfrEcfAMw3fgjiVnFcEk2V51jZL4AucHxZnPIuh0E8i03efmw
Xt7e+5EfsWK+czT3RNxDF8wgC8XDsLOm1TedbOmnRwksHHcWn205nvlQ3nwZIDe9Yn2BExsI/3fT
bWbxYwPc78NWcWhkhZULoWQciGy3zD5MQrtJGVDPAcOltiD0WnHYQdpcqpApFVQrgCvLMSbWq4yf
l/yHTa3hjyF+SvE4+0WQ5FixXdLf1RVCp267goMd8dWKMY4CBczGVcpllt1pRYHDtTm4NPPHvOFQ
Qbk1WKL42eePgfLKj9UZBuo5v1Z1xarkYyWrxSv6ilBSsYN3WC31vcsSqiMHvYsHYsocaOaull05
XfLoMYzIhmTppfXfK+rSes1DRIl4cB/ly3+Ho20f6hVzNQ68EGBWyt8WYYr7NQ+/BqkIqQUvcsfa
G69EcJ3h5uTIVT1vgZIK/n22GAr5as6izUZzzNEWPMVMy+bMfH2wOtgz6EkwpkI4clH3VUeiKcFM
XIYSvsM47rkQCR9Gs4ZlgoG0P9q9Pbm6oH3iZvChbgGkp0c6K84R/PB3MMxuux7fXMNd7xKMSKvG
CA1TgNFVEYIBj8SyEoUIjfLrogjCB4FWW4ZgP1vji7JI7/5pgUN7ho7mEE11FVPpE93tLXvASONO
FPV2wESSqShj0LDtqwANIHPjTrmiNWH5A38ws94LrhHfALgFAsSN2pFWDEgDdGTSozyuU/6QhYW4
XSoomC8MolflhPtCFXJMYL7w/V5i8xql3Hs4Ix439AIdateR9TQ9gm5/OVdX/ifhOH+ucaE8coAP
7cNAKcvjGOax8rvqUKr2A4PXeto/UotyKRZ7dkhVzY2DZ3CLsDxMuAoDzvjxclzJCePStujnD1rO
jwtuELFrr5g/rG+UEAwi+iULoHXAFnglLhjmxjlhi3uW9jObOh9KjjXhSBFgyn0znOCGecsOKRKC
dv1PWzwrL4teKVNrwPGhKaSBpgR20c6sbzuOzx0bxiz5xSjWbhr38uMJeLpPtTCievzfXgmSCIhv
jxSuHRDmaPeazvuIa+imWxWAkT8RC55/QKJwmB/+8GeFoUELfPoDPOJ3Ydke/ijfTn+gQ+BSIAJ8
3jFgStYWKu5vNNG41MwamJiYsW8oNbnX3eLAK++mPr6YEY5bf6tNG/C0PyDSsvr+eIlzALnerp6Y
KSnjAhebbjn6oz8cQf6mL7oB9KJ1VGZ/xKscYFx+lMkfnm6ka71oIiHw0YQzGCxnY6XFaGZGGOBD
2WOsCF0SdQye3LuGoCXA5AUmcKBj8PSZBoB4c1Owx/io8m+OcOeI3BvbXoJGoGOis0KZiLvLUZ0/
4cVh8smBRsbdv3kNopIztBFKmk6FMjheP5mfEG6+ebPKSYXB9oh1TeQFJRomyH/SWUMiyngCfiRB
UHJBXYLV5Wiq9AiUBc3FcoBzk7ns34RUkovK1GiQMc0d/KEEAO9keIvf2kZ20EOzANYQBS8ZOrQ3
vsHIQu4qsuohNCZ8vmEHwcuEms+QsQd5AUdABdvlemQ1UPa5eFBFk44/Xx5lLgnX5/iPBDNanwBD
mL3B4OJy0bQ3YtqDqxmUt+XgSks9dMmE/rHNisvNLZhRPQxV4W53VREUU+gv+zXBktwUED5gP8yN
T/hvA9b2BVJIQ3AiNFQsKCaH3RCOzWR9XtD3TGkfmuoUy55U1i54BI+fC61i3tNgb6VQeDw8vNEb
PvOVjh4dd6Y6h427ODu/nDrQ76XX+RsNAxvvTxwBo628HaoPSkjs6jksPhX5LwcozntcWpgyvLcE
tlASgX2FyDn9N5vrlyPZk0s26NZgIpwP409RFzNzlNBgVpOiF3OuNwWJs8KkbeqPQGpe+cydLBD9
AazzqG0hzIUwjRg0lVOMVmG+ofy5kLkhlTN7Go+jd3kNaOjncoKdAAw4Kn92hUvIKec0+DHAkgBY
mln9EsF7xMRZVLCSB5Rm0K/Z+/i8gXp2i85lA5Lzcw/ZZ4PaBBiR8x5qtpz2FggWILmzvy/FPvAt
pOrt9neNR568N/UP5ozaieHqnFXUhQ/7U4ihlVunDcfQOeDusAO0EbON/gJeOlnA5SUZLMD0wOVJ
2jpTwDySYcipAJFyj8NSD0e6hL+RDou5G7dzpLBPzbafGHDE7UpK/TYSL7V9pgOPAoH7e1/LCdYX
NFdTOu/OufvU2x1P67or2W5ge/oiMVbeIRGeZuf8FK6W9Zr6QNyeKWEL52xgUD1E179pCDVNshDx
lNDau3K8pKSd7eQdBN5ijBcU2r/Njyr4lTOWhllJ+TVvyrvX3w6XMx4wHrx/xmnmmDEdbG+Mbwk2
wpT6V8JyzUbhuTr7j+Bk8cFG4d6/g5dM0oN3wj/1xese4ZsfQ+xqWg1ldAiriRShi/V1RUTOTUQr
4I8ISnkMmGh6IvhxHMvJNOtbYo8temadXaGChNSrHOsD/5RLW2i12YcKgUX2RY/I7ElXaVFJZgg4
nPZMjKltafEWzUJO6h+0kEM+TRiylpf8EF9gALbuHasctK8XY7LsdE5Y/ICXZH/TxHIXrZH3WyCe
wXl3tvjCGpwsGzJL+Ag7omCgE+asj8eWThjhwnv7DV4iNT17bT8l+GZwBb+8YNnWwnHe/OLZ9lXt
i2sAyxZQlRNxtjv8cWZMydY+x0OsmaozHq7OF8hNe6R4FEcIrRFNoJlAjbFPhgXYN9qGy/KKo8cw
mzmyy9ZsoZjnMj5D4o2b9AG9f5KPnfEGIWZC7Jz1yCDRSAI7OYY4AfyB+9L8tgAVFFRADWz1FOEQ
plCOqoNgD8aSDCjRn0XfkMASB0E/usQ3G+X/ZlXwnCKlgEwYcac7WAUG4z5s4LgI3Y7/dPqb7OCo
XasukBXnYw/JmmrnIxz4MKeQkLbUm8bgW49j5C7FdSOH50JO3gt+9biZwEeMJs7dHiUfu0fcb7Pk
+PcvbptDsY9OybuYcI+8NpuhWoMoIZ4Jji3E7a1PXzOG4iMjkagQ2wbn9TORuOIEIzvIYa1rfHUo
AybO4G9sI5QmWbLC0mVzcF/ROUNgNilfVSmhwM/PytzYEGLoEeLmw3kCTcDmrQBTUG+BbLaeaK57
LkuTwktsjlSuVmd25hFkRTJWPlXqPrmb4wgzBLCGgwUVek78rdk5z2Sof7yrdyaxmehzE2dyyH0X
j0OKXMs6u+EJxjEgxpgTAMTj+lVNyvv6FB6D1faafjHH2IdYs6J8PubIopP+9pg/SshoATMNkXPR
eMCNGSppC/w0vEU1/3tkKF+Ig0JUO7CfVuPyIKFi2ju1P5sLASqzdG26ONrk8Fgr/2fzqJlMsGBm
Pz0KlV6IN3s8CmCOMHSHZP2HChSE7rXuQqxB5jdygTtvSrLR2yfAAm4bOQsEF7YBh+sbDYyIZNX/
DytgCIfFEW7GwlcXZ3xBizzZUE9NrEgyWEbgBXAmH9Zjzp3zvptrdglabxpyn40u2JNyxvVFYIh/
xj25GHfoOVxZrbFq7PMARfQRSuC9ffZEMjoyzwAUBVfyG7VpPX97XHHW4JP5wgA+J5x3i67Rct5z
ke4AbghPHje6j/MAhuhxbokFQB6nw2a1frqP8LT9WkBXkLonmglfwTwoMHaHHkyAb8Be3AUd0YrA
KKv4XBBeFcshVeFng1OwvIDIXZ3ch3X/O9bKtyCxnfITwjuMR44ok8bXmCFSBNlAyc8OXL1LQHMy
Nq82vIxTcv+b+G9HwGXQeESh8yg5Ej72D8uA6vrjIPihlD7m1KzwCi/pIR1BYZbZiu/JKHrkL2vA
1gxuoUEyhTep48ro4aq1XC2PVW8+jHqcd73oRT0xXZL+AeCRruAr3AugLe9ZslsMUDjxuK8w6md4
bL+84/Kqz1KY+By0uLiDQzK9RNmG5fg0aQ5CPRBdkZoznfHQuVOQptfNkJhH6uHsu4VjCCuDuB2F
CbS7Auf7xai+B0sAQzbyVuWRQjNOZzWFFQoIExxTCfuEKRa030B8IF/y6U73MV/bfm6+1DTngi6Z
F/Pv2pQ50Ixp34ARy8gebx/i2fn7hjMXYuh3gUe5e/gp7aKLuhgtgtpf8PxCS2GT7qVskf0dOxqG
Z/Ftu8pggQ4jBO1g2q0BLConYPxbnI5QvzMJ5ufGN3PECkfujkHUgbxOCZtN6vkThyS8UuR73YKT
iakYjYRo2LbH+JrRZd+zFm+hSygXhxQYkuOW+nQzS5utvID6d9w4d2e0a+De+y92jf08o/cAsZZ3
4m9htzhXF2AJRvDc8c3tT4ox64+Qp6Xv8F7cN9jjhnSS+4LzfJLMth0kHGDwoBej9SmeAduFfZrP
0aojFugS6gJKuIzyx52A1+2XR0RZMMtOLne3WUy/fHI55QvnBwuGhvk0Pkxq+DPAdwRSD0sQ9eBS
FAP/Gk3mLJh32TM5eR7GR2Huc4we1kh8dyq2a9agRyxmUAdhSGDQRtvLk5nSUkvZuALT+jKbkoNu
y005CFuIFe54C4YvS1ruDj8VHju+FicwdRFRe8N8j0fNCHueV/HKf0yeZQKeIMfRBHBGxKRfAEWu
aVjv80l1p5IBrLxha+nR5h0AzU4u9QpzAJlQME76Fg9S6C0HG//h4Lh459+qZmi7t84u/DCXk9mE
LA3qjp8Cc4l8HzLtXq7YzHo4h5zTXvSuWmtI8uQ1IJPdw8RiE1Eis7Pe/jhDejv6TNqu/iJ5Ap6O
Y9YPpJzHHzBqf8Ei5C8omqv1sVr9gYtgzfQ2Vslvy0BgccGb9JlLBaQJ+tQOgpTgxLD1MHtAQgh7
ORYDW0AETNxrn6J0gmxqlAyip0tH35Q3zDSHKbmlWCJFIyALnqWcyCw5nfIZSooccbqXA4MFntyj
+9/Pgyj3FMUY4YlI1NHtcz+ADGBNIeXlUmdMlkmt4qq2m+Zv4DIWzR4ZQDdPS5P2AiZK2weA83oS
fLcrTqRuOwHnkjBTgoaMTTPkjQ2cW9j6h+XVYSg9l90fM0Qc1LbekCaAB74LYKejpRlmz7DThmDz
EIqSK8718Csz2Dzbz5RILJyDUvgv7KEfD9eskXOGJ43S2JDB0Ou/RwDejGrwFIKGMEL2xox7fw5h
sttb2it/CPyH+qx4ecCx3ojmpktbTLGTE05uGCUhoQNLnRqS2HadT3xz70UPLTQij1DypPXeGWYj
FzAD75A+WMtCWq8w9AN8+AqAFtzKvfpgmCh+1pAHsmH8iOqA1v8QPZYnQW2iGrimVyoXGDj+gZaa
c7KtRti7yOBp8na/lhdSceIEFsZ2H0qqX3wnUGCIHrsOnlEfFUZ3NkaLlXCK8Qds84QTRLXdhJNk
agydO/goo3/zFGJvR53HNNh5W6+8jlHO2RINQWddCOLcJ6gy7QHjFvJkMHA++s/gYjF2DUeLsX2P
6ghvf6ydqTfRxlJ/oPqCUf7FepfxUjQ0xlW7HrnfLZKCYr+lX10MSgb2KQapswV8M3YG3AuQR5BS
pUKrjv7V9VhQP+jMLssppmITZ9Ohb2fIWSAML28pBehGXgyilorq5N6Qn1Y9nMrqhKBZJCIIyUNs
TgJUAS4ucP4LmhOm1h7U7ZjEAg9JL7UhO2P+zRvjsrxl7KbMMP0Ol2gSU9l0G3foMNpaCo83OWFe
FbAjfAFiv4wJr9o9xReeG/5yaHarAaHoUjmxBa6XD7cdqM0vxuyK/YsOYUuMFmq8ptUm7GnVkbP2
SgbkADN97LMJwftgXQSnnpHxJJihAsNYCOrZ07hqZ/fFmLpx8VPz63zgM7a2GUueU0g6waFC0jhb
fgEIXkglKD22kA6qY1pb++3HFUkcGD/xg4jFrE+JizHIc/zCQlOKMExQZbSDH3O65Mn/lmNYvBjS
wAAQTFqxGwjtQ63Syp7CoaHusPp3+iHHHbkewzmV+56pNVUbGC99LY8Lwfc0+FiiQFIZByvzFpAp
CTHgtSQ5IgenpshNvhH1sinlxxi0lK0Ax+MtbwpmNLZm8YmybU9zPCGF9AmWDimBYBJX1hqT+Mr1
MW6Cs3MJ9p418y/J2UFnzgjgm77Td3nEBA8f84t5zxEFX8JBRtPLSw9xZ0SGiCWZ2f3181m+gqPy
KrAqhHzIgQqDE2VhVOevrIUt+kheRv03oTC8x+jt3imoNhrvhezCsSF3gG/G5HjZ2xAOZOy9d0oU
x46qzIU5U3HqbShpQKHgsLwpe/YxTP2B3RYn7xS+li9fTM9Ra/rQWv3LrvW+6SBvghuTuRXYJuWt
DRXAmCaEysHwaDyqkpDW/lPRpzP7f+YnPIVYbsmR2RJSD5wXwOvDi6ux8TEsCvp4KICv3eM6g+zO
frfinD+oCBOgNiAJj0flOe5t72vwHKYqwfQHKNSwRYWHhEBv/jpmTXEroERx8YVKA+QOV8o31JVJ
0d/WhrTAiXD3teS4KZAg1EgBGgfDkmj/J+l1PoM7EAjNwZ1kJFBeMF6Oa47WniYafp72Sbgvx84U
CezAo9RbLcm1TLkfWCqVICBM7ii02Jqcm8tQZvG0rzx20JLW05g5O84gKZMxS04QbiEmuGF59AS0
6OWfxQHjpvcGjxWBlLUbiBGgiel3C3s0BBJOTwuA7191xp5AaEJbHlsu/JJU2liQd79uX/sGYDXM
EaBK8g8gVwxzkbHE/XTiww7HzYnhBbQnnNaCSdHmj5SVLZR+pxRHWxHLy+SW3V54I4HK0h++MFbi
kBZBwWX/bQjrIrmUVLpKZA3DFVgAlhh6+9Vfw/Jjlx58+SkBHbDH5z8eslYxpzoA/1D2mgUjYjjC
t4ZQFdiHl7cmW9pnU5G/3VNhXUEDv7sC9hJOK3gvoonD1VMty0uK+9QV9w1KL2p4ZiJwf2n1+ijC
tS+QGojkV0lUaTNEGo41Y0+t6M8Q2nHyaGRAxlgB/9Sr5Se9MEmeirrQi3Zb6K3m/1wfJHhOgNAX
7bmNjggWEk+bCYlOVc3GIIszSkjD88FD12wYps+kVOdJtf0T+T8kW4ElqxfFwIIxuanmyVTJqOXX
3kq1o/ZrGRJUuwsW0whhtPofn/q2AvTZTawEnriO36xl28lPidDJbRzk5TnSJ5NkB8uZMFotwRJ0
byNC5unjDc97ayxSy0Pm5dGC00kpEW9SVICgxG3sK+io0TV3yjxa+biHuvlw6XxLp1WxTpRDri1h
2twzOLKjsUVp6nhek869kvqVjp7OrsqPm90OR4XVZlj0Qg12LS0YiXkHjLDAk4+IFZkr6LickPVN
/DZQ0l0pJ0mNUyXZptgKmbvWjKi06amxY9RMPg6jJzpXzYyOZG9gOpoAUhORfVKRo5GFhjTUpDNG
LspV3F0d9LlYwtFCfRRUEdAbUqYsKJ206PQXEXv7YyQlvh/jAj+KkiQTF96BoQRh3S2PwJjq6aCh
H+FBwFI1Brvsw9UoHTnRyq/70wkcFLCmN2GuoC4HejC/Z1ZKdBaIu85FLhlynBWEzB6/OiFVDpkH
5k30Taha8BPAkqUZaC3+r9qsfLseD2O+Wk4UmROA4TEj9zGO5eoBo5yb/m8QyXnTm1JHMmj7oidA
5EHHwYxHpQQgrmhsLxE52nxOBcNYuJZKwF2h9xQTecTiPz7aOafWUEBdjznG0tHu99A/X3dPKfl5
YQTDSGACkoXNi3oEIAEpY+yLX6B6ewd3vLY7XA/ru/2DYqdeTsbxGMg4pXpfpOYQXoHYKJdl7dkq
EvW4wXj3DQAgWrXe2H0MtfEhmEI4YQnAc6HFuJlfxGsr8+DJX2PHlLHF6WayG5zUCNsLzBlj0vlo
EUiUXWn0CjzTdTJVX86KFPPGrAFeEBKilaohvX/fjBScFwjBiCKjpk1igFgLPdxsfjsZ7/1u0M86
+niYs1wAukPMju6k5T0xiW+s2TBk9lpTYvXkormxfH4zdXguB0xcVj8Uy28wSlB9epI7ZbFO08NX
36v7Hu0d/jbVC13fP+mDcPeGiSOJVoeUBTJsFemuRdOnE9FfwsFWWPj0zBNiWrWBP0l33VNHAPDU
xkumQWpT8jwwFNQGKJ86LRi5KSdNWp+do/5j9Sj4o8mdBnzHebUHfseDSWIminsEBruHYL+Kkeg8
9O9KfWx6eru3p+GYhgt90nNkYF5jpRauRhdGTNEelwv1qvLdF5A/WBszJDEY0v3tlWvWKRYHoCTU
aL+z8TqYR8Xqb05ThbcGgsQXba+n4zal7guwBsNkTQlAJCGvPXQMi62r1zljhKMKFxqfUbWPEB2C
dEvHxHmnNAw+wLJ1vNaR/aqzw3waSlA1zYP2bOYx0fB0r4ydLctCeqXEliWdwgNOcXJNLxtJJw3t
TfxG702CWMeP3ohOQymbDU7aVCOLhL9mfseyHfPVjXilDblgQ0aWczjZwUlLJxugqwJfnw/1bDP/
sx6S8neYxwxFndi4EorFpUKLpk4ZEBxDZCmg8hP9hIs6M1J0x8uWRaOMMGFiUsfKbtGKnF3JamTr
BO8OG7zJ4oQG+cxFeAMFaz12C9JOyLk8++kctYikDtWlp8lKTjIsIg9zhAUlW7LjeGfT07yeSRtM
azC/R+lLmQMQzXGTSt8WzjOksLPNdWyEtYO9M5s3u2sjtlM2Mc5VxyunRoABKr6jcKUUedNQZrMX
w+LhH1hJ3NaHpFG3gnNc/7gi3NZoI0S23MpnkMpcoBdmEgjwuofW4sVEVoe42Fx1jMjUUV+/8T3V
rwMRn/pJ8ATE0vnj7r838YCsOKVdmRPdiCdgS9wGpLvceUdc4UuwsixDXEmFUc1X+YOWr7LSrbj7
aTN1pt+x4FXCrTtWCkWxLJgJ1GcsBNbx5qzGfEyH+yqFBsBM8YfvwZ+SHnWLm6vFckxzn76W/FsK
CL1JwR5PEu9yQSWAuX88eymheNfTnB/hD+OzHqMlHSwsXBE33KGzSo3HO37NWAlfJ+UvfhdgMHDc
nL/tSDeM9GjH8RE/OhZIPAUB0H4n1ilmNdHR5kpe/8a42AF5QjNZYvWT9R0c9fUbyYPJ3Ruue0WT
HlCaEu4jzLbusnHFMgAf8f38CVdopPXv1o3gVz4fa+fofZUeTpzzr/iSMXX6kBuYNpBRo3dtYgt8
kbUxfCAcevEi2yB0dQL+vUcymwJBCX9fzDPwxnitMfbGiwaLHlp0ZPy44tPUwJU7TK0RyC/H3eWF
x+KPwdU7/vVtrAWmxmOg3VIG3IMZy0/Mx2fc2RD6JIcko2E2+ZXC7nQI+hIMDazrzpiwYGSM+ENP
YZegnyfvZ85daLC0dDaTTXphgWn0EzCo56y2zoJtctIsq6c2CqO7cCgUfVt0fiTthN0XDE6RQIGn
GrdrryjzlT0pyPowbo5RPHWXMqy1YB3/lINSAcaYZsYsBm9IboWR1sZZZyHM5tB1EL6wnlbu2R2f
5yFUY95QhjzKdVZDnKRieJlO2+jTkEx3zk6yapH4sSHp94mKR12tM3k/6lKG0vOG/nP5W3MlQYzR
1vFQj9egAVNN0jerXHxBAgDZnF7aknXIQ/XyDgmPGxkV7ZB4JTDuNB3+Dd/zI9DfDf95vKby5ZWM
GfUJQoD/34QZEXb1vAk9hj+D9KSddhtZs+bfAk05NGc1fZwp8HgE47+/lbs9bAy2So7zrDYYz2dH
ZbOE3yMaRuG/NsEBhyBJbBymf3zgzgX+ogyBFrN89zxsE/7VNdh3rKXR/E6bKloqhO4IVe82d5f3
xoch7ZspOC5vc2Bn01GjslvXWEShkmSJXXYUQDz1WKJJtToRFCcit/gBqdVHTp8CaIN/43eEO6mM
o9QdjWYTDgV3AiPrcU//9ZLJW292yJGmaLC7Rp0NNGqpCxy047qHO5Naf9GUMSqf0M3hXgV5DFW2
XyvwLdmBplr8dSygrE5b1vhBbmqFCm4IWkE3MmJ0xv918zIIjhRcyrLfKMsHb3jFMlKqKJvpU65r
ymmQ+fxKF8p3eaukQCPoZk1y8T7+AYihNZ1IMsryEHqYoZUOm25Z7mpGwLuHppXe3tmAL/v7oNKc
cqJ4uORjsvpTc1z92PDZ9DFsxJIa85/djjypyPnFTgQx7qZUEcKU3a4V3JqbWu1wsFXRrL+45o2J
NKuv7ujQDEbCTi6BVQJA4+z30ZdLjiQcY97Oh6nVECeTwZzb9gw2D5kBqHpl6Ol8ABrf2gEJ8oTe
44LVCfz5qwaNar/FAHugv/buUXv80cqMIZPn3oXqdvnzP8bMQXZF75rjalhjrMVC9ILGXaHxLOF3
zdh95su3q60equj8QF8VTIbKVmVonFOrmwDeFakiX74Ug9Hq4JFbgRAKthAM9KG2F3nKBP3CHblS
r2cRH+mj2NXtTzzb+9I2K8ovesMTU7UE7E00fHg7fpV/eSwb8tuu8+T0V60gPeJGir6TxxSNvTDJ
ocfCF0NpOnt0xutlflji64MnHodkfPHoo+ypuX742cM2aUOw7cLN5sDtABkKd4wUNfFm+4I7xTaD
U4eir0doq9XR2oantHpoiWQKA2Oq/DDhHiZNlmHTgo0ztzPCjUS5YjsEZs+tw8Qjqt5/FZc4v5Tk
GbBpNQbYZMKyuGDmoUaRybDtlSRJZEbO8KU4punj50NHGlGFhbqfkMsD5Fapu+gmPv7N5gNgF66w
Fa4xY9bvSGQU3U4GBS86mCiRmag26TS4kiz66i3+WcnDqD7FSo8wslH5oUi2ItPGIO+hqAOF64Wm
T0E3sipskz9uTYYzTOqrd5bMtF7KdZo6V9xoJKV+GpKSDBRbt/3BUVmTMaYe9GhMLuxK0j9KxYs/
/rVqMy2KdsBPDl1ldcFcffqNV6gMRSu+11j3XG0u/JK343g2qiGaRaW6BvKfxF3mlyHs0KDuIp7O
nYPNpbDFHFBc6Sxh4aqSvb02sL/r9QGnbiST2NEwjrs/zNtNX/j2GjaZxAQWwxaIqbuounDJTCHP
Q0HFcgA9UJ5G1kT2a7Tr8YvWYq+OV4reV3X3qS/shqtT75ittFwh29Z13S3GietKc1/lMl3+Itpz
VYdJQZf/UYqR4c6Wo6WBVdEaIzOVp83oDebiK9cPBVABX3KWciKftcQcPnQm+sAGxC2WC9uOKqI9
k4eKlA95hg9jNOPxkBzIVPhRJ76rXJS421AOXZwtn2KqqJAIM2TkRtj3Xf2r6/iuubo/VXRymyAd
zDCTwWVM4ZMkJFbu54k9UHxyHwnt6abausn5eq5bhEd87DhfK3di6HZVRfm3T7E64zFI1LGZreuV
skZud9YGSuaTy6cmjDPEI9vusuTBA4yh+hvvhfnqrRP3pHGZmeNrb8POWMVdtfDl3F+MZXXR10ki
slnB3k+pVEnxz6GffcJbzEpOqv2cpYKy4UJUVdFbXvgSpxrvoCdoim/T9LOTsHVO57vZvzXDnMmL
IniN1cyquFi2/cCeauH2vKIXce9stoiDDk9AXSHDjIrFYz2qVb3DGAPnA9//WXxQkBFyNLApj+TF
x+ERApTSGEICNehZxzXNrgH3b549Yl88TBihd+oXZzIitbjaNbsQwlKpIJ5iye27EaYNfS5utcHe
aDXUl3d+fjD3aSJU+xJVDL+qm0EC7CWrGHpgvMVvo83es5mAxYiTANPUs8bWLDkv9Ch/h59qv15a
nfroLi9jpFjHcPHwxSuuM2mqfFlSrbKbPtUGLtL/W8ZNl7OMPW69TsDqFa7xSUlMlnyTNcZ5YlzZ
PlHknvQZOadnzgSQsgOqaMyZMFoaoAEf3VX5b1xUeJrhpCc2bXGECEGiThbWgE8ubZgws3WejDv6
CfGU4PGqfBuv4uZyq9irbstswOM26riUMxWZleYDkMH35LFBsgmiT1p9p/MUoJlN4L/tQLiYBZ+r
PhHonIhG7ZAPxe1xOuMoq67LfaMhUdaLjytWL0jbTSmYE4gvPiOwKNqHqm7bfDz7prMejuGaTN8e
C4IuONRRjyKtEMp+68bJHpLgYq8xVEQ89/bMn1OJLyQgI+TbECEuKt8/2WtwjStzAAKvTBHoz6M9
ohE2GzHNxOKKHcW+JlWLa8+DY+hTROzB1Yj8BrUSF+mgNy3BZQlu9CSkUldq97up8W2JwCFKFy4i
sc47p+KCMSL7Cc6tICLxkN2R7f+rHnYccvgc+Zxhfai2nDwL7rn0TKroTn3CtX+OOfdQ7Oris3Io
sbIymWqdgM1zwEvzMxse2ej88SsOSIn0UkioJGKKc0F9D7XdYAq88TqpGYfu007EJjUVdxTs8svL
VezZ4uTAEZnt+GXntKI4LROaokWtWam8FiG80FFJEQvE5lEjn2Dk2UKlKaY3874B6EFB/8FtD3OE
kmQ644Y/uvl66KTPjahtZguMhZtR+LqWUrNXPhSO2qCvJsLqLmGsA6t1aN3v1r9PBNO1ecwf2Bs9
9MEU3iKxRDrvs7tR2ys/rg5+Wr8tfshvwlqPu35/E4dDRSfRz+b4yNhkh0Q7Kw8QgrHCYvolfs9e
Kccheyp8MM42XNRt/9yokI04czjmeDYAiG+QDhjBZIlJXSdCXTiUJj0L6P4zAXusMMUFp2yFsuwB
hx0WQGOZNRgm+xkjUF2A3vIChKze8Dt9/EF4PGulInKZJMbg4u24HSxCNqHmw4VsnR3vUDsvsxJZ
DISUKw6EANAJEdAaDQamGRGEw/riZyfA43nueL8cIynlRZAfiIPoAmckY/BF1zrmcz1M+BUxXGXD
zNffm4ZekpLDdfHCGylF+NL2jJTE6Xmmg1KOA/6lD/8OXd1v/joQIehCNcjHT51xBVYQnE0nMr/0
elu4zVNx75aq2gLixXFFiSLKFpYeca9KVfEsq9JE2eE5nNgqKfawWbrl+kfLHor9Une3bbg1sIh5
O3+jGHigi3Xjqyo6lOLwFE+VTErZ2VUebp2zzrhUL43PiHmoq4eIxY2xW7zA9KmgPuqiwBBVOfnj
cuByMoqTmqEbhxJOCMpXb2XgfH1m+/aF4u2gU4jhqaE+FM4GfzBnvyUVG/p36XOgq6ZWmyY7le/+
tmwincpmtqd8utlvI2H3p7be4uMMa4RnhZZB7GR506cUzEGK+zs8/ZULD86+yIEYnQlhbtTDojSt
bktcJyzOLj7agW3uoUBtpMe26w8eOyAAEB1Thj22Lz+VBfUFGzvXlwmO0K9gsqtBtsWYVGD0dPNA
vCXA9kQp308T32k5yGUFE4cdmFEeXSWFlPu8T9L0S/+/7/QcUGTGZcxwygtBLgqqLUO7Y/fEnCW9
F85OMgCsaO7n1rynWvM54BSEmBuv0WFVBqofiN8+rye0KIDmTJgw6KMXarjOb+zJGSgAsxtORzga
hGyoihc1p+cQV+HczHfQatUueWrvEpWVzZYi/NWp6V/OYa8mV+26paLPMs5jHZEtZe+679nYev6s
J0UoA2XFpt7LfJhurkvpi4/tjFt0OllQW484Ld63Qw0E9K6FvwCl9oxVgO+QWxC1B3SsbJ96d9GO
Lrm9i3AYFCwU1/XZ3U16C6qOPRdOzIaI/FY5EcydoPrxASmG2wCj0U3S96jXOHhAf7Onul7oWH76
/xF2XjuOa8uW/ZWD89xC04u86NsP9E6G8qkXQUqVvKVEGX59j1CdBmrX3diFRFalUYrkMrEiZsyY
EWFv0Ebi62bQsxP8kACaejQmflejvBxdBzB+CyxcO3Km46d/dBLThH3Dvnj3OXCD/hGv8YwjCY14
dSOqWs2CHVHSfu8RsqATT61GRGNR6CpfxYVCGRYUDbACBtBGwvbil98jQ/IqZGHObtjZAsCE01a2
yUuU0ZD2QzeRQE1EyGkihibQ1kXEDeBwF9wXM2BB4GeIAU8HltM5QB3PM4qsMvkhoShNbaa6Pw3J
7YwKnJj+a0pAiHYlQc05mPhT0BJjWCedOp/uus+gyaqYjJp04XaBwCctcBBCR81tIX80mdwCcJAy
39ZBawokwBIOWhwvIx23gA7jI26NlgokvFhawjRvdfZxZ7ALCVpbfgZLj0V9mPBSMpK8u73xJtc5
GZOFsGI6dNvokfjXYGO80CKQave3Oz09uCX4z4D+ccFMkNBNqGt1RxQik0KZrNtVYL76ik2LP53l
b+bhYKG0FhbgPcibFJohQjdgyyFUJmNi+j6x4Somg0WxMV6e9Ll4ehkSTe5Ew2M6Z3c0swAm4DSS
ol0S+hDaegcSJkv09SkOpDj26anQl2hizRTeUsiJcFqm0ntmcaVdGBVPQ2BLcHH6W4S0/LC84jZe
KRL/rqrF2idm+cTM/f6pSNWTD5nqHT8Xq4vXPwVtIoxXe+jhFJy8jIob5hUtoxF8eGm5CzWZ8kNp
QJc1/dGFoUChit6quBV9W1ygfjV2IDTBnT/QIGtlLFZFBi1auIoTysWCTWJPJ0wbObdjOExRxETg
xaVsQfZNsTyL8R8G48Mbg31qt+83d96efbfbbASXeJPE2caVECKI2WSjFkJr2s1dKEMAvgFYdwtU
3BstV+sOceRjaF5RRJqu8Ia4iUaWLU9DvzDdSYtykEvSQTl8gRQRpHBmhzlKJ5NzjI/nSBC/Obpp
6fVl1meLNL0ZXvoohvXoiU7HvJ5qbkxBy9XGAxI3bkVbLje7Q2IjfUlBZ4fkqxVh4u55OIWsQUnc
Avxz2nBJui59WF7Pjtc3FhzX+hcJth0h7WEY9/Whhy49IVuEdu8sR94x4jSZfSNX5s9ISjPCz3Gf
y/aLhr8ssDxL3iJOh14wbg6/g+hBbNrWfKggRL0HTtU+Qeg2GXOmBziyAiQVtKN3/KUqqQaq7pa4
mT+KglmatKZOeO90WmJh+zR0+Hi8lN7AuT9SnznZ0gCAaoSnd37L3/LI5a7dj7nCG1oeoY1L6Jnf
/OAyZyFh/UrM3qbppcgCQzLCSTohs4NkMvErHon0vyHU94vT9wiHmh84S3KxoAbQjWhDfe/Nv74i
kuMBHdJs7h1VcVyeKlsCihXYrGzEtY1v2/1qE4xiSK++GxDAcxEywYG3a7fnJYcyOufMYq//IF4G
iNsN0bYl/+vFgm/kahpE3a4TkLrgUsF8lsVsTzL3IDQjFIbdw0eDsXL9/oaGWbP2ilxL1iKB3ul0
9mRcB9NQPbt0aZm2sEotQQzXQIYFEGAZ0msFWW9ePe0A/kYdeH3+VFvJZjBdjv9jln1mUNxO8t2s
ouW7GJHxTaZTgV2BNQPHHal9nPjGV9y3Fum1O29Xmjs/sCmEOvbOnC4JcxpmwpUAS4v7/bke4LNx
Tk3GFHIEJfHvLohXux8Hb4tf6sJgLBlJT2O/HIE2qc/AtkCPwBBhpSQEI+4j45V+oSHc93yxtZOH
dHKBaJMh472LD3a0SaoT1AB4BN4mKjiMhsxzNfAw98VSvzBYwQrpJ6oTQMrUYUrVGZof7dz4Dhh5
wifW7Vdk9PPo6+2//eAKHQo8QdD7LKOSIV6yLlZ9Fu78Kjo+URDdeCJjkud1mitSGOc/w4pTvZkG
w2uY5l7XgFGKXiMJdHd29SUGXG/wXsko9Jwe2dyc6rx8t1LBENgXXxIauoiBqMGRSlOP2whz2sFT
m+fmgD2ALV4fCAGCfBv2F/FoqXjDax9ve6XgVjBrQ6R+sEztr9O8HXDrhGqAId5sQo7bJyitwnH7
9UED6CNfuu3tA9cWl5KjAFKs0CayqWWG4ORScFiH2/bbM0lA02yVQ9EiWepfHi7nIYsIUhHnKZoe
Qt3Yjpf0V6eeLJZwIrt8F8Vb8ELCEeSVUS1jjQE5w3BqkRckfQAJJqRyc9jhvS4JdPZ6AuzoxE6u
y5nbmt7mytEnT5CeHsDgU3sfw/pB08IVFVwcP6oEaHBEnR0Vb4FCC4L8MBPSEiV2YDxwGrYco7N1
6+HTf0+0Dd8RFdPtDMiuL3uKTGeWWeIgNMpgdHwjb740E5Q2WtsRgPhhYgdPUPmqtTwHoNN0ETUi
65gYQKYLs0oqGNGUkizYmx9ooe5R/bL2kbMhcODIujAVDCyFnj9sJMU4g4q6K+6BSd8SMcgO6mU8
332A7YcXCw2MtEOv0SMHvgtmPmnrbYEkIDnQXbifXj2Duk+3Ao0mL3mp2mgV4P2Qz33RW472WC5p
2ao93XSZN0p4mzJA27Ylc6R5ysiA9ccwvvjwJ3fagzxgbOn9J94K6TNvQxnGeTSh2AUp49rfotUV
pYpP2HX02820/XWnOeJ4N2IqohLXaSJfbEY5GBVQ1hxxqy/VcssXf3E+gvRycANR0SoaElNJFzZS
BJcfJ/BhTP6uJQjKzANZfJxDqjNWK5SRibXQ0OxdvBXIQ/+M5XV+0IPvBkQJtLyLCScucy7kjECG
dKyIFl6TDQmhqAaZfLAjfDbPkwDDbc+PX8N23Qjmm/j88Kyzm7brFqWkJgAy6md4sc++4MgCFcji
pHIBjAADNFqPJpD5Zm98wsqLAVoEE14N+/M0sL5rL9rm3y7trnqciG4+6wNfrIM8KEdfnuaCjAvi
MDKkrqXpcyiuCCb5xaOYz4P14IsN+RKwCMWqtA0JdAaBczYx3AiFsoeU6Ky70LwGnFXAgWxyqFr7
GRH/7h4+6mBu0WQeXbRunWqd8ffz67tLXEnsOD9320/xwVNW2d7HFegPm6MGRd7ft3zs8EP33UEM
obt/ut1mi2gFLUlsi+bS8X5+4QKXRhC0ywKZAiqKXQYZUI5jD8JG1FYeLlY7H6/hGLljTIiefsls
3IGU+9h75ioEAFgV8RIKwMQ/InaIz+jh5eCuMALe0JzHfTGi2eQ8evitWTqVLoKTFl2/WZ27AfVb
+LceHrA5mUAY4H2s4BpLkoOW0fgh6D0u50S6gLcAYZjImniI+B1zi+oTkPW8MgPdI/mR+iA+WcFZ
XpDugg2lh5Mpb8n5HHsEO1tspKJ5cyNsPztAjiuA/eGKKIUzAZlKYttqG4CZZ6iVLJc22S+jhexi
n4pRFkiGKL93aCHayRIaDtv66uLOh9ono/LBniACuQVpFgwqzBrugtsnJmQn6cEQRObtXoncnx0I
wBmS2i3KZzKmuoLz5e7WLlCpDa5723ugqeCPt4p1TsV4m9iHgyeTAFyyIhWkNiw1mxV/ruVgE2Fa
jDCecPHUr1GmD0qsm3B4UNQguC/iJqd1TJoIw2dcMUur0z4A9Sgys4R7VTA2bvrBGr7AzYcpPheG
cMRTd3AM2Lyp6bWbSAV4HOb9bad/BmsuqjFLfs4CmYMs7lwWUKBlbOCC+IA5NN0WMlw0bQwcKI8U
OHj1wCJDHUyb3G8k8TWl92skFSLspg/1+0ndjlD0lg3+HGk12kxOVPYBANHDn8JDxSso6G8GQYyM
53SPS0Ju0BXt2/N0sI+nUzyH1nQddzrXAqtqjJBqDyFAnFsD1e3wmxP+S6OROjPaO1KTN6KQu0Mm
mCUJLATzx71aYbVP3oFZj69bGuFBk1OeczVs0p82+hk1XNkfnBpWwXI/UtXPW5JShr4AUYokLqy9
73s4Mj5+/GyaZbDpCjzjrOBUYcqQdBT+HUwH/iF6pOOxVEXQtiNCUyFc6xHPh00OoDZADoZw8+iE
A8gDOHewJZYaD+W4pIft1YJm7tSRk+hscxIjqowf53BrcG+A1KhEt2lDFVxLStLPhNjbqLEXGY8N
17ngsKhaf78bAO1RDIXmZhPo5fQoZpexAMuHhwTbehvUDhIokOjThYdPy5jhGzKqHSKgSxYrWiGY
hpKc9MmBofr071fZXAJ2BNhdO+uTa6C2HmjfoQkEdGkMVYmF0ocK3bbWEkDtO3FM7DkhQY3I0Y3G
9RCEaJx67S30fFARTLWmLZzBc0BcEkGpJD3d9cVRhVYxP3ZvCOaDghKX2TcfvUP/OHO/wEt7Yvmh
xOZ40UNSLOKWvik6BENyJ/AI3NmKLPLz4E4dcsVHWuy6UwWS7lJNltTOkNnT6RHPfpeEwY2AjSgS
YwekM0RMYOO+Wl6K5iAPGRNALB+c2hzd3op02aF4DeMtpp4IvZksT09SoqTNsIYYC6BdCLzkqp5b
uU/h30qC0itT2kUUIteK34z/SvoFeWKd51ztO6DzFhiumB4KKxAlpRiMR3zMvSs0SWYEPtB8xtun
3urgEZKgKqwKfHGYLNeKS6p+BVye1tOKoPVCVQPhVnRFPcAbqsM+h24HhHuZ1X0EiSggDJHrIA2u
4EqmIBFuSsqBP2yrK0EYX0RU6JTNnx1ip0/aH4OtckdegTO0oXlHk+jqQsDVv5HQCQ43QNz113wX
eM9x4eETtgP84uu35Ci/5uRJApJUSEgElBYGku2Aoky4xKXBElfAl5qfxv1TtPJNVuXFx3HxdoLB
QZOFKokHSiBVfLIJu7Q2aMXov28eVqpv0N6lWjLavJeXfpJMAmsvqXXjVotNQLZ1LaVScf+FW8H4
xQWe8O7FMKbDO3DwCoSICMrEEgJOEVqAvwgReheNdhAvQK9WFVKc4QoDht08AFbsMbPDZ3++75J2
RikR9h/UInxBjZE8+s8le2B6uniOmuxPXttghP3913uwRY6Xk4X1Q1Lj2pdlhm7ulDhcTpo239Ku
2sPLfELpEBjr+D2c16OdOwckEJCvWnDatAOAwb6UpEQ4CBeQYnbKT/SfGxcPiCfBtnFspfGaDRpJ
JAuG4cQT34pa4DdTsNU6VLFXH8pEBaHFXnXsOdziY69zXzbckIpFl6AAArc91yk/B1uBvqNmTP2s
ySMAenBL7LxNPDx+Yy1uOCuL/lDJh3XNPaWcukyA0SuoIJ2iHMDAHoK2t+vhf9jA5lTgk99n58VE
rqTnKVjwmRqK2NWAXdVEEtYkqqG2cxWXXkrCmBYfLBI2bEMwoEeLXDABN1O8DglELQMdcNZ5DBTr
5aQMwOLFpzmVbpSLZylxEGEgwxUEz5CuYF+gQRYUBfzWp7cqh6TWIXeJw1syLwSXnOXsw9IzMvDO
9wJt6duJHOY1Tq8dEBoQD/q2e2I+RmiP6f1bgJw/uAVKT3vkXzyU+2kRAFsaswNnXYDKyXR6RcOz
4U7rjU/QTZSwcvjGBxzsbGn5QOWlkGHheFOXCZBNmehREPHJdcQb3bsdSsE8ZxuipzdI4GnKgQQE
5AxoZQixp1DaOFi8fNL8llpOzVtssH4Xyg/u8MeebUq5jyF9rDx6uOUqrZpg5HkkZqgO+fhmxo1r
7rwXe8jxq2yFDfS2X9bJTa1LjD9D4lmQocJ/Fi0f2NUYoYsh9zU4pvoYL4A+kTHFSnW46U4vMKnc
052j+PCleVN8BezvO7KC7M1R7xEeEBm8aBsqmZklotfsOsobAQIlYCGiREb7Wroj8GRI/ZfAxmfv
B4HdATpJH724v4rpq521DK7wAS86SGsRhgKt+qEZEi0JrarkSPY1nFEKGrNY7DeiPceQ+hKbPSXV
vsVmeKe8EhzF2nmsKcwD3bPljJD0I4XGvtev+oR8GAKV1Jvf+Fr1DylZtLgJ6wz6Bnlb+DNsv8Ki
ayXh7uNNUypE532TuATh7u1iNNrlH4Jdq/XKp1QI4wKNGtloT1doAIj9gkMZOROpMP041odUPO/7
kG+asLXRnVodWnYPWUZII+4uw23mVssfmATNJ1fYJlrCimhkChDc95dsrFNEgRuQ02Y0zsEHAATK
HlkmIAOiZL/A4832tjcBdfaWWg+19A5MXgew6QbDbh3AiGYldhruYvJidUwk29rICZkKOnBkkNau
NZgzTpV7XLsLid2J7Jk1AdjLJKR4FTQgbxn0rCCLFCYHUP9nG+UblGdc5erCkpQ+Fk1ib8h7uo/u
xMAIplsEqdEhoWMIEe17RN+MHPIyUkACKiDO1aX4gOmeFYLdg111zBPLN+FSgKC7pAVRVHfAxWyC
FYWGb933qFGxInZHMn5YQJ1yo5COP6wYKIIegmY0ZSeRmp8aYemrSQbSjDZKC2cOE3miLgsX8AWX
8/R1dd+3cIq8EvlUD1HW5isDkt83eAFyOkJzPOHWu+Qb6AUHZjc4eq4rAVYAFERoGV7CDsCIWsK3
Zt/VwgAWB48ejSAnGNsEY9DSYUlClsWQ0MOX6L0ElKO7cAB+saLjrMTY3pKshiAgZFxGuMleZ0L5
14Yn9DIyV481gMgNrYcV6Ck3t9VovGyVbusVjjbUK90ulLPsxwUZ8378epHfmcFC3vvUse99Eod0
f8OwEeygvbDGHMgRDEGt9J9UD0xMTssmWbb36uhyE0yzEbynzWxB4Z0Sy0zi9C7egeI53/hilLMj
tgW4SVFLKJO1mF29hZkDjdyR0XgH1S2EJASCPDdqDxe2wYdWe9PdAOO2RXYD1Bylhla42FL9wTJz
3FLzW034zHxZHVgMJGI2POfxunzvAfZIkkBICw2pqDH7gOfBq8vyJgKuOWhikTGlCCQhemrEFQiY
xoYNERPsoq/oL1cX5tmF5Ae1iA8sa7B04oweocxHOAVv+Qxz6Y/opXlLVbT+BeK8pQJtlS7jT5HF
CB+9iXrSdNrqhCwl9tVEyr2JKmpw+t5t7rgLy6OmQcjh9/hHQmmT5IHC6WyN/efQ4I8OOYNN2X/h
A1QIXQ9jlekU/zbd0MTKUtZDhTXWlnEG60IOzjwPTeqjvRobET3dhnytflHfVUOFof0SCz1SxntO
YElWAhA2orX3TuAgVhhZH+Bv25uuSaNMJ2V+91tseimgJ2bzTZdqJQqBKGFGbSqRIntcnQs0QpLS
OOzC0rApmFsvllmxWq0eKLSQ2aCK7T4KoO08hv0+MIFoUkyob7fAdK2LB8O7r7vqcgTRpIUNbAYZ
PFBWS/xElXqT4inhaNLq2h2NWNI3iIC0PYAcXntVsqeEofvc9Woq8cd7pNvHBM8V0SVhxFj4J+R+
+nacwtfuQ2vEYUb8xIkoaNA+qeFvTVRIafe+i+nOM6Gm/TyfdpoZeWV/R7WnEK1rzd18MR3MOyqi
jAdpFUZkVMDBRcK1pvkmC2MvixiZGdjun1hjHcuf2BB70WdPZtuEjHQjOKCTHWqpeAnEsqwjdBTz
g0PoCbC5zqYwej/RHcIQfQ4yJGHJFSNm2aNd7T3YnqN9TzTGkKA00U5FcaIKdbK9w3Yzwt9BsQpQ
ZrncwegM6Qyb6ey/yyYoZ/PD0dtoPm8pByFpPYYcwQo2l01OcOYJdnkn8LpSHHRG8dZBX4g20r5/
346KsxnF8C/JIwILIGa+OwKcbyecPuhFy8EknpwJ6Ra/EEASpzQSuuBhqCyK1ZK0D1leCjQmbEdo
wJwBtJnR8GeTi1BD2AedxwDMqDWhY8ms9eC4VrqPTUBqUy+wDgjFTM5PDiCylTJmjR3nQflg1xM0
O4S5VEaH2x5Fzq2JEdlTgAmd/NLxNrq1JaKGB6/QFn1BfcngGNNElEgEzZGgoblsod3W71S9gSC0
R1gxmpfUCWCCHne2rAKk8YBh7xMylkUxslskj652CFmg/tLaLMUrukdQb5Rsdkqveuc6y5brbbg+
tBxa8K4xHltYdPjK+BFDzYfkQlNZcn10ddS8dE/2IDaw/yGPsKDX7FpQUbIn0N7s4IR/CQnyHmYA
6At160+nPlnlPVHIuIihMAB9TwFCkEqYjLReRsoENjadYbzzMb65dAeCEsJi87bx9EW6fSD156X/
tnxJBwkcD4RXVLE4Ed6a6m2XmAiLcYtheGc4ay1tbt9Da7R7EjjjYZ0GTMB8YjQ93gPF10t0dLqo
u5t5efIe9O5BeLFJ9j6rIFyhxFVRKU51Hp6cPpAkLRGumC+8evoP6ZGT3wxOIcwGpG3ovzFwIzH1
1ooqGoRFZeVTmQq9gH+B8w/DmhoCXDu8wKYIjRwXl7uvYtXXsLjPF3+1axXYbRy6H46PUAddfd31
4oLenVvdeqS9R4qY0jP5JIx1CsrAzXcJjG7xhWgTJikhZlaGgClicEdQ3ZFgKvM3ze8Qn6dJiTv7
MRuSQ0HdierB7fgaV8RpkMiIWE0r0A6kOkU8qaXSB/RRoHUjIQlMvYYJLWJ5HkvF1QIIAcrxvYMO
aU3fLrNLGLWCwIVXeaLiFFGJljVGJlFrAHYY2QMHFMW8z2qq0MA0E2485nyXU3XhLD+wBXxOOH4o
2Rm+fYZIzyBE5lM46KTfl82TRynz4xHA8yMkc5J+sVzpBo2gslUB4WvzcjnvyTIJFGKTm5ITQ0Ve
HVQD4X8MEqOQYjvxACyeF7NQILGzQlS+/8T+ezM6KQt4ySUpeSCWJs1MCF2ZEQGxUIogz9VM/gnO
WGH1hGmEVqS9oBsVTe13oT1mJzrBdRaCiL6hh/2wdpSyeavKdqGVuGtQDC0eblBKoJo3rCE7EZGd
xDWXaCTbiBXq01r9LDiKzDdNhBR85wgknk7TwjzWFlufgI4H+iLwXPeJbxr5ctmnOcOR9PWKiYPC
suHs9N8ZOxcgtf5ANOgUcYm+uWXjnokHuAQgLfy658xbc5Th8nnHPuhCWzlS6uhvMuGXXtwGHcQg
u+7JSMIm3EwJWBkryyc1AGJM++PveD7TAbytUINZVYOQ2pJZOS+Bu1znBouPLNXTj46aOx6XIPIB
lDFyESdCywlM707lW/BV6mTTrnQPDRw0C/PmcePmz3PnGSqN0CpjNW3i9T+pNIFXDlkODiu9scnr
HAUjTCwCZAXK+Mtrr7ukQ58DI4TCDTWPBOSBVyVwuA/ztujZi3Y/e9wdK5Ooe2m6Xb0VjGsOTNpo
0AgAnJ47A454a1gUJZPwZUiE/fbruQPpm/7omEPIvy55dFfr5AGF0QTlJE8XBCn19BzGglWzqGYE
YgI3WD1FZb3RQZT2ut6///W//+//+X791/rHGXWc9/p8+tepQvpqe7rf/vvfqvbvf11+/jhZ/ve/
bbtpOlbTsR1TUR3VMTSL33/Pe9vTWl79v8rdo2GddGU7NPE2d53GmAzK5e3OYc7RQar9p6uZf7hc
86+X25UPxdwfGtuhEHDW7fdKisbtFgrZDyIZpy/AMUo9oYIE3HWE/iYErpW0GX0Xt1Qapd3oKqlm
yHFQHuZkVaSOz8MXK7azHyK8s53STr5Dj7jvY9wk7U+xYEA9X3RPqW4EPd+I94JH7Li9u1vCzzYj
qw9AScVGMOujD0D04lmhQuu7MlUDI7dCMFeyRcYG/RScjOmM6s2NR+Mo2vMpobQNtyZwVPfdOqiD
alC2zeGBkIAGIFhVBUNAR/Kx0oNIjxTNjOr+Bp25yJnt/jCRmi4z9U8zaf91aI/nm76u9OtrgIpp
VCLUryAno30+SEMM3riZakf6L8lP39EO+VYtQouQlgin3J5eV4ecTCo9vEkAR5f8gIqfgWaf/ET+
oqSBayNGoIb3eTA/iFfQ6bKMm56RHBboxVEDtqFl5ymkwCncByf/EKroFR7CR3aHB9pkiJvBjdbK
+0SPtokaIcQQm/RQspN7jApi5KyRZVmjdmXQ+BAW8aCOTvGFX8hnGdvJMZpxkf98ZOuUFqb8IV0U
ojclJUjyrSMzMHwKkJNLgEYab2IG18ktpPdWtE6Ub6jN0r8GJflbeJzcJhVEBsQVkib35ERvplM+
4Xl9mymNmf7zMzMy+T0tVLAtZvSkv+I5qT+lFVosTK4TRGsnqThBiUgGVvCmuTpWJ7DISiD4+3Wg
FUtEy+kAgA+5Mj0xE0ShP/+SckCRYRPxpw80T2k9EalfZnKN5Yd11wruIXyW5ByrifzxP+9GU/2b
FWMrjmbaqqobhuX8dcWsa/u+brz0Haf53bfoDC6KiCXKgWDmOJhvT801ZA5p/RbSIjTahQT43jqC
o9eGGA5d40U2jZbBHEuU/NypttggtKLl1JRTciTUIaBBjzOmcv9w58o/33lTfv+L1VKrx3utXs3X
wGSTI6YSHcJrRJsMDslozVo5LbbS6yM2CZxZX9CXKZb8UXHEqDRGP0UI5y2guqN1IhN1BvuWAUcS
n5nZQO4kzIqfTIdM7p+G3RIb9/tG/WXYm8Zfb35j6vf96XXaDv1Wi7AqJCmHaNoHzJEIvuF2VPcA
1fNMnTPdZCHEBl6BEwJGq/LxNTZobv7w4MSiXNIvRiTwyaWfPA5ZOZSJEmFQk9z95zFv/um2fzPd
9vrtNLcq9uXMui5ZlzTJxTI80ye2WjoUnhKDXhLrWKf15y06Ttma8WVhJJfP7jd8dWoGZSybm3bc
yfZHGdMAgj27jehA5leyM0GkTVqvm5FCSYgCA+8Q0EKRsoWKHSa7o8m/m+jVwD1vJlW2idSE7cEe
EiHAf35g8+/Oql/n6TeD+tqs95Xzuu6HnDsYQIJ+RYRAiRqk1OIFSEbWEWoroAvYz6arBJ2z53iz
0EJ+0vtB4XzUHYtr8f3CSMKaqlOrr0fA8VSeJ7gZQ6rk/PrCsyDCMjQH/3z/zt9OmKpZjqHYTa1p
/bZJztX12HxU6mtwmdBcJnyQr0VTHyb5IT/kmwQB1s+/8mzo/0ZEIXS+eWP0Jb7fJQ/VtYZKJBvk
NKG/MHYBsVPM8D2usKhr5syZVrSuNXyx34ih/nhkZcym+9jgOsLK0sBTx2JycEbML0/9Wr2xt2qq
YEVLaiLNSOfjwswjjMKrxLrusIQVwq9y5Xf0z4Oiy+b6H5vP1DF6zaauq9pvm8+0nPf2vDvqQFx1
uPu60Pbj6aNAf0esEoy9tEiviuQlERCS6isH6lJijbZrrwl0pAS2HpiWv5+lZxLPME6AiR4evBwd
sLG1p6Qh+ef7/dzPb/fbdHTN1lTTtJXm53l+sXS7rX3V6xOW7h7SZBbpVhph037nEdOeud3kRNXZ
K0dJGNL8UyKLEpGuP20F/W+W0l/uQrbKL3exr271RTeN1+CEaJUen6NteovUWPZ5HYv13XIUy2Es
p2/N7NZkqag6pFb7FAnX+QnRkgwcp+U7qzjd/jBKf7NVm05TsVTWuaLZv58H19vr/t5vm6+BHdHp
OrFSeA70UprRxwglVTpfy5qVc92JbrkaNCkmlfvb/GF1/f1s/XIfcuL+Mk4H7dWo1Vn1Go5Qbyab
HyxQs3AC2f5XOLoEcVhn6M6geESxf7i66vyNC/iXYRBn/5fL3xqNo347WK+BOGmyk2ct1DY7bySZ
icFzegNVaCuaHXyJ1h2ZVTqt7BJ0z5BYxJTz+gMRrj1VeP0bUUZFOvzu8juenxgEXlBYRaOvpeQK
oFrT8u+QAFNpvFCMh3iTSvpOrYJumDRYTg68tziS0ppcvrtwTKz5G0G8LqgMKqn8zmLKgEF514T/
6OrIESKH+R0Zk0v8wIAgWRNd6TRqJ2fOdjMQ84GWIWd5HeCkT6q8IsPuRBT3hmZ6I6ephFsqmBKx
PtplAIeOYtpmpKZnhMI3bXHojslRRMMxPmKOEJkP1bQx1aNX+krFFG1hIYbbpMZvFP9xxo1wRn3j
LeanlZo6LZql5SZ+7JM/3LTPFLmIjatCp1WFZxjOco5xQySx/3mt23+7F39ZY/pfJ1mp19rbZsUP
dVKDYEZ0QbTSakTfSP+Rb7rwed60YieTQLu6y2C3hALUpjyDFjw0lKd1RXLuHXto2qVKMDv6NOui
w2+L/TKgdbWvjeDMR+4jrcKr3z25BsU5errpnRMNLbtcyY83n0aFoe61VcL00lWDeS3MB4Q/kOBx
t187ctiUtKX7LwS7yU6C6uU71//nQfh9DHBYHcfUDdOwMDua85s92mwMy24+T3rLtj3zER5WCF2e
3IP2Bxfgf15GUzTdtgyF69hN+7ehvh3Xxvm03t9aF4OYjxYds6oATSjt7vl4/YNPK97Er4beVjWl
2bQV29ZNi9Ppt73bfNeKWpblPaef9mGqbdIjeBVSqQ3/OfvD6Ilf//ulbE1rmpaiWiqHy19X0Hr9
VNT1/ay36E1lj9TFxhZAY9ZRIevpf3gsTVVklH69HBDDX6zSb0fuuSpfdnPWeA1g7qWNeNZqxOKH
iNMotsCEo8CmN1Jyf/u2hVAvfLASxUqTxu4cvqkOC+ON1C39M8IZyrBY9ly+frDuEYDlZ+SLabVu
4X3Kb61U/NA7fXoNGv3xdfEpPhEbZEfl58cn3gLddS6KNCOHhvzZSyoA7qK5eEAYFPh1dcJCkVaz
IzqkLctki/pwso5RSs9nkcJv5W4N3F47QsL/89UeWui6p6WXpIHYNc0nxDqWkLbRKClzLeV7o+RH
J4JrjCiyLzhVbd4HAmRnN9DS3cAi5n6v5G/En7aifdvpoCKDzSQ029HartHhEXk8jjl6z5MypnrK
4A/l4OP9t7yem250zG+N7B2Pe8/lAfdtk/Y67S13aPOmBrfF5eWbn567DIy8Oc1N2vIAp4R3EWv8
mQ3+obk2zyjPIZ8CFXxemAMQDBQG+cIdkcyx+CX5GjCV73dqcmfKSsaG1h2Mk8X/PBTvcpGH4zKz
CFDeTtG82aI5K2cEuYuNJ8eFnAikRjovAEC+QTiYm/qcKvwYYW7eTVvJO/z/d6T3G2Nk0HqQiU8Y
X5kY+QFIxic6aXR4MgSlmAmTlDl3u+W2ZDJs3pwOnjJdl7wkTc8b/RxkblQmh8anjLfC4WYwzrJ2
EbbEj5YzTQ6/asWJNpDBlrs5cllZAxeuxH0/iA7kCxmiEhst15Mh4Y0G9LdYruM1KsKPvGRZHtuy
NHkTXi0bhIpJ7kxDLkpmioUiIydjabMGjryFPBr9JWUp/fyQm5AXyD5RmQA95AnkWx0yityX8y2z
ICO35e81NgvJNwj5/IhGXN2zKBijVt76vCdzwx3JSy4JqowTeQ1NlgOKBNe9Mpc9gLyOVHedPlMh
93rijuXQ5ynZJjJlsoplL8o9yXJgCbGnN93D4M5SkgX1c1HIY1lv7hZkkOb1DfZimdPJ6/QZOXlQ
mVEZ2vrA08gekE+NKZbl4rBvL0wc/288p7NuyxjSZCg904dSFpFsaf4ep8QC5VLAJ3g1gypvIa84
0H5WvBj5sbgo4qi8qUIk0f9z/g+8gQBj+Ep89fGZ+BP1u4G6SSpNo7hReRxZdIxqAq5ZBcyiSANL
bfA7hNdxJ27dwAJolHF1WxxPgYUW2/dmrF39pzY6AYCvnDLcjRDFVXvIKShUkoSPlfgt2rc4HAJI
oeoMKCWAlPgw5eqIC0JvmJZGPMoXZrSb1zSL+emVHFYqvoo4NhK5SWw2Q9gHuIxolYCuGZSZ2d6N
Z+ElloAdnaxwHRkDw6cfY6DxeSG0K2MNLFWwuMNYfi5hPAAgQb35JgYsgeaMRPsixueX8rZ3gDs+
WvedZyVgdPLH8tM7WsES/e+jh7RYaUtMSSt5hBHpqA6g9yKSAA3c/ngs6GKCNhjiS4B2JvDcOXkF
CELj/yEdi+em8ojyUy1EeId/ncjALxQZCw34oB4B4PPN6pgQrTUJlSgj53dGaIW0YeB1TqQD9dmd
cy4jan2Ln2h/ix95RUy/DuT3jkASqc61xGP8+SGhqoz9m9GvV05USo2GwwX2yW4uo6/z4ldarsQL
tTtvog9xQJnJTVuPrG+ZQTU64igyRZ8ryL9yNQmN5WOG+MbHgzXBG9EI4fbk9tFbmMuv9VTD5TJC
ZMv8S+8VICTeoVUAcc4H02QxyOPuKMB+4K/OaAF9zJuF/K5OVdzcms+fq0FWSM3nbSK4qWCjZKBY
J9ukQolm09715HpvbuvnWsJVZliYAq4vqDcJXaI9NBmYlHqkULByTB4frFfr10RfOj0BdP+KC48m
HPNvJ9aAppVc6/ZBBjTe2YkOwSGiupzo9RoDwYWQyXwdn7sx1LiPinsyAwodxX/nx+EOz1/gWrmx
c0KpGt8DwHcQSwc0splduS1Y0onAEXdC1ndboMJTWAFR74ALEWXkxpB3HKn+mqGQKarCNZ/iuNfB
pWfw1fk/G2idlAHyFfk53zH8CgNzYx/KIOP3Sre9D0hFhwSuX7NSGdLeNnrFM5r2CBS+TiVYl0BC
ZfOprBxpWoT0iRNd4Ssc/Xtx7nLZ+S2/cpF3KM2dZMUckwM9uN6MgOxeYyCY9jrS+igrsGtkP8ke
E1RtFgoGXsuNfRAVYhdCp3XLkYbHoXhRBiayBMmhJXr6ieoI9zjSojdRIWYNkzYjzGpyHQm71Klc
Ud5LkBm59S1dnj/vHteRM7yFTRC9n6+ADhs/iXuexD8SVMmn3L8ZXfOf/8szSHZO8J9GSx5/y9DK
NpIB3bXJsYG3SyBHLe3/I+w8t1NXu2R9RRpDEaS/imQwxjb4DwMnkXOQuPp+SpzTvT737r2Gl71s
jEHhDXPWrFnFBYVuCAzLZaUdRWCfUMAj3gEwFiEYnhoQe4Lmqe2jVsIpjd137I0zRZbC2hlI3Tml
CoHmO+CQx/9C3g8Ni043/SxMTAUNp38j3112TjKH4ap0LlwbfZbksoB+x09clngVD4k5IzVSfMzA
G0+NAwQkxGsxCcZ4rXtrUdiZ6Z08AFIBV0Z6/iyz/Ee4P2ApGLPVpCjwsnijZn1O/ReczTmIxwf+
AOmFJhGsDqDQVkcI4PP5+OUSDyfdMMC4xrw5b/5/HA+jH2xmBJYdQfb0KGZsTB4dn/BQHU3JzVUY
gRMKbQd4UkMItRMzwWi64aSEexgxzZuQ/qBGNNXSz6ug/1/FWor4BJ/ouforJ67zNQBSMRMvLQjC
FZ5s2SaFKC6buo7gjBOTv5bE8paIo+jo9yoq6Rn4OlUoozbiKgZmD33gjjCwBUcKuEAMn4PHmp2m
QwMIHoIF0x1Sww3/uOX7Mas1bsx4MzXeBR9PKSOpFrQBFgt6m07JzqCBp6mzalK4vTO5tdZdUvP5
kcsLkfaYjhrpx5+8GVQj/dzeZCeqHEfsne6ZxRQ22SyWDZgL2TZ5LChuukOWCQ2JxOGReYOpztvo
zQTvajTrawXyavPVNvBYtlku2Y+WOFYd2KW0xpt8XaUed0DxqGIFm+AOwpOqR36Cxkz1wpp4rEr7
ZMPUyOkORPGqlbN3PJZywQ2Pt2Q3GjstCFYvRleTa5/sgqqwyZlmVnLMdhBkH8vkYbDjYCDcxvgy
zIpeoHiBA100D2PzWYgHK03MTgYt4MzV9xDe4Jy5hnv29YKdXmvQI8rYvx5Y7S1eoXhdYy2xhoPF
ltgqAV0OzeNQq7tVXX02PDZelWDM2E7nDey82IDzyYmb6bXWPeY/PUctzN+1FB/oN1ago7VwxY2s
P3lZQQjE1pwtEO5geemY4x3PUgCk7VQ1Re0pQmpYrpFAbp3YyCxupcp/i2atX3BzFnjuCdpx4czw
oCCfvKngCdzy80LE1aJpKHjy+5AGWP49EMMlx3bqXNlwlj2dlU14sO4dWK9k5bXntzoDBRP3RN/d
OnZ6oX6xi7fsjrWGkxTgjWj3JrsBxmQMhTmjqsY1qK5FtWWh2xOtkxJnczg2fOqr9tWlDH+4Zqcv
PYZtWHwb6TrOG4cmzk/xZqD326pV+sSB3QE36xzKRBHCCbPOQ5PfaCATxfC4m+I7Um3ZNrdUByIk
bU4QoQO6NeeNM51Nuj0Wp7IZBJnBh4dPiX6jLd9Ojaz+E7ROPNcFekZLOmaatvEYact08fikU9Xh
2/GBCE34mscGz05KhGOmp86akOLS0czQIGHMDjQfmBmgdBY0ckaTxb7B23KTNY02IG21/qJZtOpd
3S/tR4pYlj/LH/NZUjLgct0N2+2uQqUPfAWjZo4HTyWHqxP1uLrnbN9dE2FoR9GyzBKb4lKvivi7
9ayVP2jcBXlqxdYHa3HTGykkwV0S9S/tBM7XX4sStsCd/w2RuKbn2K6rYux/IjLByjquj8W5eIFW
SgFQ0qowHafoo3YgzG5HABgX+M100+HECL1hUMR5Yz3Kh/yCLO32ihrCiYphSLpBT/sQzt/rYTbH
fLW5wY2QQgWMVZr4cFhBG2pAC3lpJKfZCTPomXeM7R/98jXwm5dTOr+0Dvseqq3oqPw4aLYYhOdk
sFjvDraka+7PitYNHx14DuxmZwdACIaaP3aNZwSV7U1rWkRrG91ZF8VkuADIVqM//b2KVLU0CA9u
avHt9XpFtOnMX9FU8p+tbBvOkDWeSUtg0zndnvN1utwQL+whjc+SThF+rqFc7OxvsgArNiGZtnIg
yRTlCmwd6BNUGwCNrl9x7w12DszGNOFtJsY0WW8J8OfQDYzExwUuvUeHDnoZPu3IV0B5+Un4n4tz
IubRJp5+sgydQAmQHpiOl0HkICxwQ5kAkbtLh4Y2dAvoxsPLk9V0hVNNMVt81bmsbAaXJp3GDO5m
0Jrfw9VgSusNsTl6IhhvCxe9o7Givyw7y6GFRuN2yOObwXq4+tIcRLUAB9jZltATTJVpvqB7meVl
kkxRSvAi5O8hKmPNiFFsb0+3dliTHGp0pUGPtsU9uiDN4TyGbM+eVTKly7gVxZS5dw3YwJs2ttpv
WNIZaY5dxincNW77DDobkcd9cGhDDJfqvzPxBs6ANhqirGkS0IvckfDNvyO41j+QDyiuupTgACA1
8v9zyBvTw2lbW9fKzsaPpvfIae/3iUHPqHWM4HHRanuDThjs/gJ9On99319TzSmm2+N8692gyaio
Cbm76SaMcEKCO7GEuCbTtJzQ2tc4kncGvVV3R+WhIG1RNK+PM4muovoVsRAW31UZbNMqe3aSN4Cc
8L7uYa0EYCCIhhoUGZBCLuHrwuLA1RQTnauq7H6sqNV6rr0r+KH6QiAOsgIkMhZKIkRHWBHwHy4e
rSnH7BAq7seK7Ih1iZ7MFgA4LaCI/OgBoidCQPFFaB9SKEz8RNjE/j9v2WjUXDF6OmYrQg+b3V2P
w9KtyChEvESjuih6nSon0E9gIiA/ZHBKnPZU/NbpNrXaTsNOxF44syzSFknYqrBvlSy+nQ08fjCC
D8TOqjRfgda9+q5G0VgxmzAGLeCKYpavimRIP1MlzAoxFk0lF9MqCKnKyGnxpMCtTiZnPz9Kz9rX
FWgpB1O4oH5/91M7jYIE5dZ47I6rLI2ESKms3m03FgFJqcmGzRuZC3ZFUbe0rz1QA+19SkTM1PnR
c0p+DrKCrdiOlectWxRZ2/vMpncAzuQ52nEd99n8G2vRKvB+cBToOSB6hWZCsjDHnusGHXT0lxlU
/6cpZJmW5buq7tc9lS/+KPfNjdXWMezLbaR97MiQeJDalQZQ3SOlET9DdbnjWFG1HtX4UDiuDPDx
PKMBw2h0TPO36UvQyF8fuaEJ7cV+1+uWYGHTzIPRtcY8dtrECykPV2yuAnOUYNZGwoDOwDlK7a+N
xXfATyYwEM4NHyX/X3lcib9gn2uj9qXRAQAELazmhMGxvci2H9xbQKP7cHUDKhLUpFzWHtmj4omI
lJ28GCqRV96oIEbwzY71TRGSskWT3HABZsAayGgPyBtF8YGT1dZ39SbtO3PcWD1U9yiVkx/Wm9Pk
Rin6VpWl8bkS4FBNFdQzjdgnhft7lfp3PYlKCJUryw1sK+CO2b9uWH2/3NaD+RHDW6aV4FInvfWu
A8hyqcN6wgdTa5XoZ02yNZNNCQlFf9huBRCZ1im/qVkl9C3/1pXU7CIV51o/xvaqeUBgj5ifFAM6
JbmQPkRo4wG2TaacQI7LZN8w90ByBxwLoNit32q8sG5RhcGRUt0/dryxav2Pz7yFnceUOywmHnSI
VdeEi86dFQBhTiDwsY5qzut4DmOhKOJa6cagmQStY80cAgRoLHW21dmJynBuizSgGapiqggl+l4Z
j7IcBffKlWokXhhk8opeJFQOl5Row+uW7ZuyYLJtmmeVZmsVYya85x+6g0qE0dgg3lMQp6RdqyPL
KIJMVeC3eNNfi/flNaEVzcEblFA/2HxzZoEDZIBtNfEMGTxelAnKe4IDxNGrkv1GMXFY/fRyO15d
C/MuEQ9Qz7i1HrAEjvCsk0K27hMdrEALyH9/HWPWPzDjqCT6tbpt1mr1ehVp/rEm7M/35eGSO2Xn
du/fCtrBUu7vCUgYuuz3HsLrLfv3Zcj+B+7Ff7zjr0Gdz7eFeS2ssnNCF4c6Uelc4ivcngMU+npY
BOnSijbnLMdk4IQ5NHvZfYQ2cM0pwq0zlmx7jjMYUhe3zv7cXxdZsJtddq1/P8rfJc9q5v1xWX6V
PF3z7JplyWU5OxHHabhNw0pyO863KXHG3v1LmGE7/wcX439C+l8lanMarHeLuVMw17X07pLVjzZX
gB+WVaFBGiqvyj20ewqq0dO0netTu+4KevScZeqxolmfKuBoJfZwuIppWHYIQFZMuQUfwtgEKNSF
RrR8aOoiRJgpSqXaIcE0X6bpolOBh02gllCogqiwNVxVmdJaZnA2HXwUuG+b3VokhMdLUTEm0djw
NqL3WCwI1Ure3n7URvpr0WyB/thZNVsFEupT+62wDx/GtCgSSs1LvhM8wqGSzAmAhijEcQlIWL9p
Dasnc+oPd5Z6PX4nGuN3xAm78RTX7U1SixyOSIUyikiq0KlUqBJMvb9sijlSxUPnVJUZsJQM2VO0
D2UJmi1mbgtwRZyVC4LO/dqTQ01IRWiXSAeSDF/nMPyhutxagqAERcGXaUF1/lyI94dpNdCbPrVr
4uz5c5lHOL5RHSJSAjerMMSm0+fbNU6z2m8xtwbeIm4T7kUQpW9UU+LgH8U/VXLLHxXMqqJw+aO6
oE5PVUIBQgTn2Z7VgpWFVnBpugqs0w4ukE5HrmqV9nOVZlXIrtOteOxgHd68/ehkROdRqV3XSJ/B
s/tEu+E75D9K0dmWS7gEUdRL6GB1nG4Lq0xFrk66HlDGhhV8oPcMgFBvClDMBdBgnfOCGrB6WSqm
NPdBIhRpDokULqFiSOzCGcHnz1pXPyseUdRhNKrrJch52lUFUjUzVe9Uw6METmmOejq/XaoW3C1b
BU1TRDMwi/BSFQfzwUXX+RlMJN2yC6+rnzHnHouxRMMW04x7ysUinNWvqgOoXoSL0tXr+tx4kM8O
0fYTBbppV/OuAks7hNT6jsuhOuD4PtYd0ghSQbDC6loqJqvirIIil5MxpzN5fNVVFfIKwUoRl4U3
7J4YTGzZzc/0RTGWRu+FO/6oSqporKKhyvJViTFb/AiD1pqgS84Zc1Y6W6tfwuDa8pY+BWiGs7BV
Dq2EWqW3fRy/DoiRxhjUmH2kCyZZgfYsUZ0DFh99AH/zmJIQ0QdUutxzG1Q11bDQWDsAqaMsh0be
HsBXfItr88gHRV9oy6oqULfmBjLDyFLyITV0XSOxKx618KNNUT0f4vHbq8hfnPea68vweS5b+Mo1
PQZQte49iYgqQJTTyXs0mGmIcGsY6R5D7cYZMxnZNLES1sFZz7oguI03nJG2eDRntbQK1LfJe5iS
nenMpHFE1zDgPTUMXN5FMYLYpVLdPU+svq7spcX1wBLTevYZrQLbhc/7XYPmqqYGsG6eMjRh8tMX
DTUdxZKVwuEFdDvsrMblrgYfhYQayl964W3H4eDtjPPRoMNAD6yAMeniJXzl9mr2Wf3q1BikXOki
oBuT+6mzrzPjUSdsIR/9GHnUwlnrkCRBGbSvlQtK3UyLlZY/gHvGBEb2WpM4YH2og+BxIDqUud9w
j+ltO0BNckfRqQPIlNNQhq0z7bXh/NxdIDrSPZEi5ekUkS7wWOIqpFOgdZkJ+mVoEiApQI95vb1a
UKKHrkOXgJmwveeN88hLD0MbE2WnqjJMW1PoB/D5hvV0hRXveXDrbWOzu029N6thNRzaQ7axmkbU
LKLUclOE2mrEcyX6JHW4tl2CXgWVlwkccrYTBYtK4oQCqr4tdPgROGpLqRHFVpVl/gbmJdvLvmIX
a6NS6XwzoIWtvYo+F150Su3+KUXujlYg2H8YA8QGbZqtS0xfGNLqCzRxQ6uMbpfk84hgLTF3HS+s
zdgBtKodGtKY2yXrZWsz/lwfwzoCl+ZgkZWAT2HtHA3XYdOiwxlh3IaRzPFBm8MQH26yJk5+mX9J
6LWylhH2adP4eA7NZZgtPxbnuHRCr7fKsL+LYsAcjz7R+DvvDpdv5SK7LQYO7aLG9zX8xiYPec3B
/Jpe5+nSnAXXz52V+pvZwXrm1dxBvovMZXZ8W1rJxe51/M7Sa69JfNxk1Rw4mRE8vyl5piNuAoLW
P08H2Se4OJtpWILwfkpK8x6FdfqmLtH954a4J5KAZb9O32F/ZEHvV2/VubUYJfWn4AnonlIuSgU/
pw5KoZiFQwRs9S5fwSuNe/QfAtg9E8eH7jXy08PAjGfRrYN+ITjZoUmIeutwzU+xhQAMmB4ygEwV
SEwEKbD9UAvHWrh599PrkV679vrDHRX3LpxM691WmXeyfjOdcN9eLXHLii6ICqGxUaRXminG65BW
QYRokGfLIBZMB8XbOs4TVB0OybVdQxMPYbbJnt7YVXgzcAsr0OBFR5Z/w8HJifLBFX6BVHGwcLHo
V/SdaN2bIC8WVYLKUQ03s2ss/d9l5o2QzziiWxPYtN8a9f7dbHtfpA6bD9+MakHsD2nVQDYPwR5U
VAZTzHfQKUHMis5U4wxnFDkxujqW6Cs1aTrsTG6fQcSwMszktgyH5WCRU43edPiBltH4XoAEbusx
5JD4coyRUkcu/XCMr0Cpb7QYd7M3YirA+Kc5splAxNxUzQVEgczJPP4enTKvc8dvbiMKFJReeD1D
ehq2McbC6b19+PaxEglHeeLQiJp6H0uUNgy89T7cF5cOIeQ8cJZbovL/ljq9WsxcweSN+D5OL8M5
Ihjnc1ImdrQf3WModAvoXXYLo/FbhqftOaSd/2nxlCfrfUybeePU7d9eHBzK+KUffizH6uW7DhAG
Gy5p9c+hix0gsDpn9pszu5DXCaLboIacW2x+Tp8dPDjCDcBrmdA8Op7Sh+mmy3man+MjwGsel59m
Ht+xg/mkUeOU0o9RRNR98KfKJsvZfOgW7Vuco7MW4sjAZvhKKQrRXFoA/fEUf5eIYXqFTYI5wg6B
xnuzpMm6E17o048vZL1noNX4su8aJ/WBUGvshu4X2Ddgq1pMvYQ36V3i7WwSZKHFpDIQD4jNjuBd
OA/RgFJjen0t+Xb3ZTGNCA9jBfPRZY0U5DUR12fXCWG03FL/gpfOsQydpyIKuka31j/F04Y/D+H3
wI6I5mjTzIR031v0zVKLfN7RjE0cTLk5OcTL2XqWbGcJCpx2CmhcysVhYh3QlABulqinGdezA3bq
YR3WBQZB91eKTBxcAQ4+yye1Bdj2GWlXjtNMKTWtIU4cBqqOHqh1WfwPRhZfX1Qoopsnrn/v4qJn
UT+lCkhFS8+5g1brz6efO7w9drSSnfr6VNVRlcorz+enCq3cVBDAOrlmsCb0ijSbHZ/chmT6DIzu
DaLmbXf+rl4INLKacwA7oIL4gta6ilxuSvk1Vjmr6F14hyWvYMenPvyTxEabS2Va4eZ63gWsSc/F
R5UqZ8Fx6kj1GnqOagCqAQJOQOc5QCCqgEeqlg4SIWxMKiqqkKpWmWk6bahhziKrUc7zgLjOZFLi
NxVt7CYbBQXoavP7XiS79zXC4A574z5dtdRSxQRL71X3I7skXa1gqG/CpNc8qm2S0hef29RMXAgf
Fs9coJrrCazz2RNpo6TaLerJY/+EqZHRviJUSEVrSuRgrORj70JKWVlYHqjOEQ1kN4JYNgnxngzK
byqmU675sSiYqkCnGp7KtTvaK1QYVXlUF8iubp7IHP6bLrLAZugb8Tk7Q/YRCC3g9PFhUtnfg78J
mBYKt37fgPesaP0yabGsNeCp45Gz5y/RmXvToFEhWyW9x7uo47BsQxIAaxJdQH91zJY4Uti8pt7L
bNjVK+gx4NqWwYoPj4SXbQvO1RP0q3OXP+1vM7pW4B6orxPx18b2hXH0zrO+9cd6tqriemlGe2uT
Wt11IiSdk4xdfEIYnCIIaAKoRmpUBC7RY6orTPYLNo3mryfSFMeGHkITCcvqrFzcJu58z2NMIjxA
+VQJeN3RQNtSytQV0pmaDHma/qHJiBpzay+7J6ArAGdApnkGxgmIVR8I4RTrhf5xgFD1n1bclf8H
2dfBvTCkoXkVn4UKvpYsmaAroRP6Tv2qsrsBu9p8PJpW9bCYWsKzcK7bsdMdVUYVpsGHEgq1+Bip
ULXVW/X0CmPTMZSEpHoPHcfjq6FgHPEJlKsVt4s6I0xEdJk5eY/QPEWwyoLXY+V+wviUfhL1jpUf
7fmqKPdA3K+ax7qLB1aj1qPK20ZSntMWJi+ikF6fqJqQ233X87H4ofZxzK5dVUcwEqLtU1ZBWy6l
LiKXkbROOMtj4mm6Gb0zMAgVEGLUNUCmUHEBoidwBmVc51RYIR4wHPnjBLmwnH4xEZaoKokurPIU
tZty0/id/2Lxl/mPzlP4pJBK0MFGOawuErmJ/q9wTIBr9QlfGrrtN4a5poCmgxiCWoHE4xOAoghZ
UXH9xYHdsk/mQOzGbIPoAyuQaiZU9qt7zr2GL0RKONJLBqJViXkVaLA01h2zuhsHBhM+08Dnx3RL
tqjjNIRgNk6tcnhoxwI1NWr0BG4WSaNyJb6+C+JSusnpxvxag/FxbYOOsFnOS0pOpG9CW70mqiHu
MeIKLRl0DzqgTl3fCcFnvCX/Dg269X9uUPgfqE5tVX9gprm3Kp28ZhejOfgEFROAnyWkXlG98zK8
ALlcWqfWhqvEQXGnJm73BPIgEERDd/oivpJGYJntP4UN60w0vriCHZ3TA4MG9OO+im+gc0aBRYOX
PLCFXTa1xuXbg1u7yDZZLfJJBIGduv6LskeV5MgJ5001ZAG08BuurhJjoKhNsibn4wkgBGuu6QN7
UQtXBXo0AWQewAtPaZJATwE/9IJwqgWHiOrFT3o5Pa5PoQj6oL2LTn/+BFwGFn+ZiPFPgvlSe3mk
smKlPbo5BGcIPhBL7EqqdW0LORSN3WW66YIKztj8qCA17R7HZYt8WCcgzEIaBJqVPpw4oVXKas/A
MkK3hEaIBC69KOEjayCzLQoRUvsyHCSU6MV4FbPTY1d0Yu2F2kXRh6CYEbrP9KemWig1s+cJGu3i
/fYcighCTFXcE1KqMom4BipDnVW6bN+HAjZdAkWTWVUnXtC800Txk8vHhT2DjYaZ92AkCdwU9Plo
HhPtSDutChgP5pk4VeIn8f+4oiAxQ7Whijd2gD1E6ERlq4I8q+1BbElxbHfM6V226eb0W+6QP1Dx
GRdVTs2tSi0wQdnbq3oO27KTHSl+qrFNpGapGmhV4JVHD27yiU3kAJ/Ug2SsJjmXfvOKlyMebR3f
InZ7Icna7KG4sr0/2FFVaebTwgWe8pGiGetJp6dQ4kosoLBCpPKT0Nzm5fMKoQp8GQ9qlhoqS/Dp
lLkfE1v8u0bwsujknRzLv0hYsTDpaUOVd+c9R/9Br7mlOizEet2Gn96xR2KjK24SLe8Kx03vKdKX
QjLtiEc2o39fFZx/qBjQtVR3fYp19cD7XavLb9viXhS02ckX6dq0k3vnNCw6zlVi3DhTT2HcHmLi
viMB8uznp45nJMIuPziGzkO8fJ6IeDfpD5pNT/9+ZFVZ93+Thf77yJxffd2n83m6KYODGgAlgo0s
46cxhuPjt9T2V8A1OKCickXalqy6N80MejbSdAjD5g1Nspkhkt0lfuvh8YFAcdZJEJ0nHsfGtaqi
TyZ4Dj59/ftB/3PXYtVNj85M3f9N91jul3vDXK02L6/X9JRcEswsJDCBUNymp/YXH6SI7hvUWbaj
vLEeuFQg1oMlbm+Jh5biuQntdB8tx/i6P9XflvEwy/AUJVAf4QQMRWeGTj6MOzxaYP3jEwqsRTpF
QzfPOQ7l90quLoKbMg/YODBx7uQDPBvTOxHgYNaRyUhJ6W9qFf9rKFEeczwzoCXR82qeWftVCjpb
18s2zw0cT3aTfP18QIXwhj0UMgbZiSUQ9lPRDo7x+RpZbZMgHuL208p5Ldez0zK2YOVc3Od9fwkJ
L+AS4adR98LrvLsr3vK8nQfv83Vcevi9LwcegNACTfxNY12wYR3+Mikslcn+HHrVmfhMBj/gXlqV
RsQfO+XNK4Ll6ZDve+X29UYSYLxYXiO4glSBG1x2KaTL1TkzD91gHdfqjcLGMfKa3eiOR1Dqtv5b
X7r7T8fDFaVh0vUd3/otpbHy7dy9HG1nNFbzHvltmMZ91FrzxHV737XJKrsYABegOecw9ONs2viU
mkZj3vLLz1xd84iW4YjSaCDPiKY/XDE0ynZ/u2y/iRqqj/qm60F1cgKTzsv/DDDO2+2hnteXQe9s
d7xFsjK+0WSK76vxdfNsIJ9bW3UvyyCcB8N/n3WWyEy/7td/vLGu3x/3a5EHZ2tRun7vcEwXVIDq
jfq0uXDS+gnR/eZ82dxApM9Th1T/kCyOf4ms6v/HrHedmmXVvJpjapH94/1La7srDKrDL0iTRfWQ
cnC8H62/NkMfWHg52PSudljX2uUg3+elxnha9SM6/T2GO7coBa5+T2+ZxEFDQta3DF2NDU4xW3zs
iuZ1dO/QGlkPV0fMcuhln+Dui0lC6JtNNb7NYX0c9gPz4khz9YZAIILfjv9xHNF6RtGntd33aVD7
wpNuUcb9+eTj4zpNA7RtED00EySNZ/gVeLRO5I3TbHlJTLRVy6RkAobHPCvWKXUvtDIPu/Y1pmYx
fp9/3XDj6N54xqGL+DW+dkCH1GUw7YN7z7JMs5sUYW8/SFBuEjSwTmmJOW2fCyEFYff1skAIN0g/
FmHTSICKMdajVdtHZQSrsNMTqrq11rjbRsT5q/GDaRri3PGLZOrxBDhl5+F9wbrnt6Of4/dz66WW
zsCXgLPo5bbm0dmPPDwqw+P5Yz4sg8wzWAOP1yGEO6NlRTcwTD++BljdJiyYR5r4aVfav9LrfRog
gUFslrSmZbtnopI/p50QUBfGcrTcglW1dpN5e97ewVBJkYqGifm02aEim6eNZ7TvQH3L2KbXM3R9
cNQeVmNGTgLMbgRrsZ4MmgU+P9zo+tvobIWAHqPhMIgWkX/ly7mRDXN0weUumCKoy0xfvcruaBNO
11nbzrq0fTKKPuop6srTOA8J2+C0pjYY9jq8Y6MKZP+WTBD7wv55sUCgL521zC22A1uk8Z/c3vQo
SmS+xcgpGNFd8oReIdaNXGq0QZHUvMVT4+1yGd6S5QkT2/YeJYAjbnNB+VZOe7si9lv7eWZHpdlH
oPTCXrPo3mZ2dLQG7o+XMyxRnN+FMbq4u6SN/h7eJm1iCw+MC04u1f1LZlwyZ9o3L0PJeN8ONJxn
DiFeNK3twvei+bHn5NZYFocH7mNzC2roxYf5s1X+XIomecBn0bk3txN7EdURtptcrxHjsU5bXaOc
lTOftuDx8RTfwXpV3980jgO7Fl7p/F/Qut+4bWOrswH0RZBusB2gakMPdtF0a2GxQTjNby0nEDTN
GRIDZnLqTX/2I2qA9/DeuY667yIt75lZhCGswQvw3GaAgtHaDL+nsREZRExGNI1B1Ke0fxmROfF6
2AqXE6LsyomzTqxY370Bmba/D2SBzQX0ok4dC6LEiW643CIgfQeeVFfbnsGEdw+ZCYGsP3Z8dKju
EthQG95mRLtfuBud79HxFSi8icRebzEQam+neM+muxEWZSMz5WVwdGvsINID9tnx4uv6KsAV9q+a
EyDVzoD7Ini82ARZUf2HOoWBh/u8baKCsCZmwBKqiU1oExF9mMH4fEc8xaYh79Q8wZ73Wtar3VHz
CIkCxaFYIKoDKJR/TcfTcfFqVCHsZnAZ7UZMjusMSzbDftqck/oUZfjjZw4xkTLc6sIpnCnW7eU7
spEcPTYabfYuzPKa+2N8jV17ZCHl1fOQyZgB4d97dq29Jb4HToIULg1tOZ89yZZB9mscMkj35WK2
AX+vyB8WaztMTiOAW4fpbOZtOkN28e15ZaGMWmTmOboHiLQGu8hiCGPlABDqwYV2khu0lPOn0Vo4
sWX2rXWrno/XxSwg0PE2z6drZnNxlm0b4w5O0E6n2LT5cLZvsZo5ZduL9CrBmq6Nvu4BqnFtNzsw
puFWH6I9t4KbgT4Bz/JRn1hz68z49AUATR2JLgkO8f7y8+/b5z/Lufj/vX1VZKs/tq/DeX1w15Jz
ac+daPxel9Qu6oIpbTX432XnBGVZBlWE70PjLwwiK/jHnoA/3lxBxR9v7nvnILhNp8WouIAUXFpX
LEhAicSyUK6uvBlggAya0vO7snkIJi4pMLncKVl63PTpPDI+2W2Q4SvKyADSncf1dvbBepjZ+C5f
GJXH4RHWKDuV1ZXddnSYNg38XnrenpoCe+vT/lWNsRVpp+rHgXJLVujGD6KPaLuqugrQVk9vwder
oOfWFuF7ts4YZXb2dDGIRQcQ5PFoBNNxwy2lUczjeaI9H0WdkSj0gwmiNnb1nSmT18veEH8Fz9K7
rX/U97OcqTdI9V/luAG59AbQXTm1kDBB1g+CsZJT+kN4THThx++xcsaZiDkOzE+niotm3WXggkKr
aCAIUH114omizQU5S1BOObQQ4jugSw2S9+8DDajpV6BWaWQE5AkQ1h0H7t5/3mzTXl39k73cAIDQ
W966xmULghFVfYU3Xv8cYzfWI1ziFlNJpY98jKjAYXZ4RdY6HyJNlRIIFXa4mx21VEsKHxYPsW9c
JtdmER+5lHbkRvzWYG95vc22g/VEUdeuZ3VY4e8scc28HhqraJEY7LiHeEM3sd8hqr5iz4HwQdCn
+tidj1ftG0a3RXtksBGtniwmRR0y2i0rvy8sDNmCjG33vnlyKPDf8Tde++HmBT+/PFlhbkzIkxgJ
I+R99T1/NnoeZrCIy99jF6XTgR/7WPygbPy1BQ7z3lcSnm4Ub6OPJo5w10i6g6vMnfgO/1nUhm6R
gZGzx4H3EILsXtvWITuiuzmkTn9/O59ht20y3nfer9NQ5/JXq+/Vy6bLb6bNWjzBb874yXErGLgd
CstDj/m8isdfDjU4k1Gxi6fUts7Ry20EVE/0Ukrs129P3w6EP08mHpxHTO2Q2X+nvNGtZ+wxWEZh
HLIAvaDVOcaxqeheBtesJO56cT+O72uEXz/238v39fv5u8ThZsnq/I6UT0iDFSIdsdx1XKSEp8Np
4qP5CpIHqLDDPKHOPremDmG2C2oRGC+dkRx7LnnPDbrR8mPM+xig7V/cxrWLNRFGUMBVWAevfqaI
Ye3QLmvtumcTgUEGBqwVQLD4eZ1Nk5y+Wjlc29sQwyo/pRSKQ0Y4T1eUijG1aZ+xfJ8CECGdLzuW
UzuPL/h21iAvELlhrMHGgS8aNzvCyJO+OKngT1wcYunugHBIu8+ERT7TXmJTr8AjDiXiRYrdD6fg
4hT3vH6hbvd0VOWx4eIbK8e6TYyNU/f6ruu74ZIHsRFz7boBVfPDm3Sbuzkl5DeVNRZv5l8Ua/3f
qduviWn9mpiBu9p52xJlMVUeBHY++POaphBy4EF5qZsIm2ORQoj0SgmPsQ1YJcpjXY0DP+54A+oH
JMq6SN0Ajc0tlB9IgcClHsQXqSAarw+6Y9kHq6fo3oWCAiiozgObcqjKmpd2UNVpRE0OIBMYnTsL
0Q76Mdj6y19T67+sSNavnLU2Pe3uVxuU6RUjsRuITYlPHGHEIVoM8yE8ckL1FaFawGqRh+tn5A6/
adFijIetefKiaAjD94kZ+zRrMoFIAfBG+JsqJZTmf185K8jij23yvN/cvOn+WKDSyE15olL+vF7Q
JiOKn5XHfi1evArnnjcV/eBJfovqh3j3c47T4feQ1QqjEhwmmIAf8hU2MQqBRkm6qpiK+AUgzX/3
s1OCsYh+fI0S+VjSd0VzWT66fBZMycmqc04mvU4tnERYeNGTdol7WD0glu9gS0Uy8douWc6ndC5M
Bx58RtRHN7Gz65/tEM407XvmvGuML68s0Z0TcvgYSKwaVzuur1Oj3rB/bNgdK+h2dPnNB3W/eZo5
hNv39Hbp+ITW2eKkoL12iE7uJKc1KU/r1IUCZJTIRDzqhKeRQfV2nvhlCIULAtirz45BHhCMlZAe
O7fkHq9gmaya5MQDG6cYH8+HmGNwjjEGTmzR8y6p8LBYdWo/aN1IpYeM6xR9GAgj4XbYxhMsxV5C
1t5KZq24LOJgjLXA6hSWPqXR5Lig83xJavGB/AJCylexCKGWFfGth69gbLnRGTM03ZR9eicnl11S
jdzJjZyOLGKKGLeDxvQVJsiqfe1f3kfDTTQYvL1d6E/eisZ0ssM7zIg5q9ON/PUEHeaOVNlplH8t
JufeiXsTNGqn2HPD29eORHBEDRmd2uP3ulU4GXsBrn5JZzjIGeHkq695XRBEQvtDlGGNPRwutO9B
e/Fn+y83KrApeMNwAL7McrAErHsyk3vz5sd2EdZTq+NxHreEE0zk3dIdfWfwAFgiLzEhyIoNvX/5
vBOercQ020DbqeQ1TzHMrDc3XLfXxftt268RLkOigf+B+msXE1pUK50I/XOcuMt4gs0c3Cyp8bqu
Hfr0799e4HtQ4C/hP4UnvIDqMdyqO0VDsscmqMRXvVXQSDE7Yxun7idJeNSokh/fry87qDyQzZdp
SckBcvM5Wff8ueghHrXxsNJB91pnkiV7fGEERzsvWZm9uR+vyvZp36f1maTzq44NxmCOx+HoiDYw
wnSnBg2OENQxjkgg0hzxsWAwBdm+wGEjmpcvHMaCqNRHEb0GNGRn2JrQIE+5lIYsHPl2FELxP8Zm
9BmMWvA3lpV8bMKYLtBWggF3LXwbDobfGItHLzm4xWrTKayGTwMlQU2Kg2PU+oFq9fT0xJR8xW9L
quomGyV8XDxwxJstUqboyY9KkpEn6xPgJ7rGskzCoTO9wcQkJkPWB/gMPGdMESzGUEjavbgL4SsC
8zV2szhuvESN5wbNmOGoGbIywj+scdtvZK4vDPINN5RKDWmE1GC5qsph2WynfZ0E9gNEGxOYiUjD
fxYw4e7sreRBkyxr9ndhvzn8PMU0tSYlwDZEo1N8TNiO+ciSDHbg54ANt5O0+IveC+kSzoOneOKH
b8wS7gHkHmTTw5+vv+gEe78xx9875i/Mb3V1yuKyn29eiJRZXu4YiWwaeyvcJGWv3vBnJtEDCNW3
SeMrSuk99U0eWjsQMq4AeTUnSlRedoLWEomAW5MmjejYs2ZXlomvorv4dKiw0PJlfZ9x+3wv22u8
wSi5ZEb8N+S+9pdzsX+VWtZeMM/9y2LzclE4DpmfNOY03H7BZW0H6fQVPmu2a7GUvTltr7F93hOl
ZdPBvb18pnOqu+kaw9XLdDCl6ZFb9LQYGU9ueu3ZDWJBWjDjI+64u1QBzoYmfyM7tq7d7TvRmxzP
pC6ON1v+PKX+vf8vzs50uXFjy9av4vB/ngYx40afE9HiKE4aSvMfhiSXQIAkSIwcnv5+Cyi3VSxL
utchqyxRJJAAMnNPa639RXyJLt+vhhPioE1i1m+7nuWeeDbbVerk+8g8TiLsQAD5ISvO1zbZJrqP
bHa9BLkm73IuMs96GrlsTR5cjKyA6jw5UPAuzHO/VY2Oc4IL73p1GCMvk86OVdotCM8BoS1HztY/
3xlPHOmASjhmztqnl+tFcuHE/Xn52nIHZWkPW+41/F8P4aq0M1/dt5BrXdIII34KkmjkAuJLb/Li
2gyvSucwsMHp2+7YyK8LwM/u+LCY2muIBWR6A/oTZVMTdnWMD2Zti7OqooFVgsuIsGD54qbxhEHF
VQfGcWvndf38BROYG+dHh2wUwMzIMc6M+XhOEZ8UDB9cQKdP/Ntg4XSWrsNCQ2IHbq/xElMhdR7y
w322xzlaPtv2m+Fdr6Ndt3LO3O2NXaT9kmyUTU7reGZabRIWc65zG3eD1Oodd2zHJKU8mnlzfbMd
eD10hEHPBTQnSTYu+xZNzFqH9aTlUdSfhc41ZKXI3nU28HlV6hnkOJjzS57dMujDll4Q0CQoqGbI
SZMIdQATVvTjDO+d5DKHYoIGkneW7js8jJLOlPyPoOiYj+f7b/ES3ZH0Ookwdtvufold3z+3kgFH
LQ1jXNLDpzS+2fP03Et6pdt6ZUc2s7DDVTBorsBbD6oFFhbsSFFeO+ldGbwkxZqOZ20aJ+Cl9Pj8
ESbv8SxNux4OhvmaU22HvLDA1VmctQPj7Ahlb5cM9l7c3XhPGShxujTurqKU9m0A/s+2Fddjt7pF
fJnsesXRP1uUF5+H4W33b3IuP62JE6fXXm/CIF4WuxvReVoWMB2hmlpQe4VpEY22QTuIF6RQQLQN
ASiUjCn60X1MOJBfSRZZmHZruMW9F6rduhd2T7IU7XspT1ngE4TpI2/eBd8HvyongJCMMj3ued/u
dtmrLtyO2SuvErAN8LGmwssrzNgMwpGCDJ/6QCOnLsUqRAlAki16h7H4yStwdELURWDFFqMtv2Xw
L8WfFAzT6AqTVt0puhD8QdJLG8IViSNjZlHpECxCXwIgSPFDQEd9BkGXZ70unJ9Sd9ICETMTnidx
ihB7BhkUD4jPVygd56tHc1LKsnNzni387e5GACrBrBr6lkg7Pnp7wauBFyzmgcG3dL7EK4i5+2pC
AcKY5JR439YbaeJruH90qecGmCA3hZOSQAl5UgilagsgtNUXU+vv+IA/Ta0Ts1jtVt5hPU/h/ooI
xKwRtEU4aHuQv4lsU9NSwPOI6CIYDHCYJwHWGnCbGIPFY6u/f5R8iUBUykrpX3sAJeeSsJ65oa9m
Ju1uS+ZTAiamuRdJPyUh05D3xS/OmYUiWayREhO840BSXdpzm5v03EVHiBkFNEWcvkN51roVgkxA
DXjYce2fCtJhw/x20Qj0mIeS81MSUNxkgPk1ZaMA+kyWJjxLXnaPIfAQi29pywnolO5wcdIHDird
Ih6CZiE5l67PfBJ0Iu5pBrceiXohcpeAqgQ3C19EVhehRZAhga5a3AMLqKAQYsIcCiemh5iTv4P4
zf7MlNSX4G1SI18NarDj0Ln5/Bn/DWLk/RM+FSEPV6to3l5hUBeLrnFnAvyPO3nSp/rWxt83vygq
+7+g1nxE4Q3HsBCyR/n8VN7f3xzKYJst5zd3D32a5U7HxLb0K6Si1L+ZTh+ecuoyxE8vdH7v8tfx
tH/T70/pl3lBv9xzqmkDwpzObe/x/n4GYIK0Ww+IxLH3jFNI+D6DgdCZdd5mt90vPESt1PdFaY+B
24gqW4Zvuja9h37OdUbWcb508gIvmo1xbp7tt90dDUaz/MxE2Xbe+fypmL9kcDhd4Nuu7Rm10og2
lncJgsPi6Mfpzt1Mthm9xAy2hCqisSJmpf2QhVbHiylDUqk0vTtoIEYUdY50qtqtyrNtlnWiZb9c
QqLe09lp8Za1gm5cfTVv5Gmd3pCAOr1vGZC20Zn+eYTV3DuEW9+rbtBjPra75dvSvAoNerhu/edW
mwam/eVbi+6l9IVcDhdb+n6BcLsINjcVMTnVkryHpPvunnbDapyKFqsdIblDooaSLUmasnt8sS9t
GBzD8KycRnQqe8zG31ub+yw5P9Afbdep1uMtlOwQr4+Y026fdbKe25746QMsqaP6+13bdFQJe/Gx
R97jEPaytOPPB4O1Tbks7Ng0AB76NNrrzEoSqyjMPFoQDyiU3R4dijs7sFIUlSgpdMqqk0EyTrt5
CzK6ui9+8bwN6+9TV74Wh2sEv8h2+1Hm7xflQT0TxAtdPagBhuh6YhFqoxWTULS7Wr41wmHrCHOo
skM0a33bTjZ3xJwwSHgLHE7gkNL6reGgs0b5F3072vpRhRELT+ZfQveQVREJFmpS27u0Z6XYq9/n
VxFIxloiVoRkAQJ0nJocrMyUwLIkh2Dz4kDAhlzfNYRcmxFvJ2AFkNr3JbBcf0jj1vcPjiqcXp1D
Z/UuakfkVZDLpsnH4nz/Sp9IiLY1nTJ7SN90SJWP0IIGpgC/cH0H31MY0QZqqQOJE6urFr7UGC3v
0jcUkLG0slo6+Y7XuQN660GXMQm+KcfGOXQZojkL2VqjVrmHQLS5OfKQYnQCSz7SkJhJgeLNoyYM
65MSl5iZIl7vYIWCrOVNK9TwJLJMhYqT1SBV8bv1B15i6LoOkUY1JgAYYkoKGMtJdD1NkWw1Udsr
8TXFsjS41SZpexqRN5xumdg288IYON80PDl6GoN4u7uaLSpTrDkjIK5QqiYM6tZQgj0xaFkdVO+U
q5hTmyHxKLywrFM5anwVNdvyb/Xv9hX2KslJ40n4euzXazmKSXDhb1Bc6jVaZK0+PF0SushJ0mJW
DiiGX/zUV+ilFG/B2kOG5ujgaYGUgEgVFlvY92Do3zaIeSkACYPcgO3BzPfWwPTBHCMtuKfbL3pQ
KFNkrI98BEdWzi34c69GKwPl/kNOhvDdOBnjDViToYeAxQbwMur0Gu86pr0tAHXeIP8YouweuLYu
Wmj9WjCzVz3qk4JNk5tn9SllrctOXsHyc6b1WGPCgHMeEtmgwHkH7xchQKh/aSKY0yPbDWfxuOI1
TWdVg1tM1mOiogdjxpta3Q24/kbqktabFEtF1dUX9GCUbTQWHVf0B5EipGslHC89XjQc/SH9Aap3
AL23aiC6uBM5hAexKZq0Py3UuCHyNTQwAbo1puRVNxrZj94BJqGuQkXDYaCePvmY1xpHRP9aSHvq
ZLpKHBQKiznKpkKHC/uOBs+l2/Pxrri5h2tdks4j5Lt8Gj0G77w18c6X9wLK+9d6QEbI49Sbsr49
y4f2TMOiyUeLW65x6mbTghSSczoMmNhuT02UJC8p8RFNFEU2nIdz6BnKnzIgRoQL8Pet/m6MSw8R
SHIs5CktwX+hyda+YGuPeKIKq4a+vjl09EVuMUGmeUda9/6I9q37R/ta6jTlI7w3+X8mwOHWnf4v
Lq7xhwS3DOScMrxKsM8MzpI8zx/5OLNYRxpnA6WXn5vZXRFVjo+6Yl2YyRKyaCnQDF+Minp+B8Pt
gyazhFc0W8N7cof8zsIFHq/loFX5ZyM7wf1lCOJzeNVsfzVsbDkLr/WTVNQl0QNcjm+TxLXQMArY
rMkaktXuVrK+akLXyIKFKdXFasj/kMeB5ata0HF8pBaOXNh4sTiTdy5Ss+StGwFkEFgIeLi1ps5+
KGMNz1ku8QImmjhFCcVoTUr10WnCuHX3eEuTon4OTlvY8h3+tMhlwKdBL3Fzj9c23LDdo6R59YTm
fd1ujrunfXxXWt56CMXwqN5o0ZQqKJpOGeJMjZSQxLkk6WTrVSpaDSnB+QHUDlEKcug7ZM3Uy6uu
c3FkVxh0BJ3c87g4EzAdLSi006T4VPAmeLTBTKpCEoGSTNQShjYIdqjSHH9KKIHMxxwZV4HAFWNI
yZg8COBv5gg4fA8JcrBB/EW/K8xw/5BQm3kJyRcO7HYMznxcwTrl3Ewt3hzSOzC+T8bhJBnmNYxf
H6Zr7kSHCgdLGpZKUpxjB1TmNCbnWg9iHpPCS4neI9gLjZC9zIF2AS3d6F7biWZU8QjPaSRGCov4
RnNOBA/+xn4o6ycChmacItX4HNMocyVDtartiXlVIe/bYiNjy9JntQaDoTmN7rV1q+UfElxUcJvd
RswqZPoybIPeLHuhIJsthvOxmpsd6QdSAUKR4kbs35PcHrlBGKxbfcx+YuOvx2rOgmF4z0rBGq4e
dH21ZWLjzDA9B65A14eeL2ImGyJUWW9dW8AXokZATrI++CPZRrRBACGhYistDHcklWCiTvSsbDIX
LJqJ24lGPpMEpS/ufQhZWxMJFEnrLjqXJDaRITxu0QAcZGCScb1D8KCO16txe8YjG9f7BjNC4abT
SxCNYt4jVJ++Ct1B3ea84VjsR8vJj/0KErDoCaIsGOfpa3C8sgHtG+ea/xkLJhsu7hW5FmNNQsSv
mMCa9JpDmhhaR/q7loAECDRBRbfQxG/ep/mtI7HbIYhRC7LQ+ld6MOK5qJuSvva1jrO0HjQrdCfF
iMKUY9l56PqmhPuDGcY2zN5Cuggy55zTa3vQaRBOY/9kSDciRoQMR5QIVgzLXHyvCLSGxPJE39RX
MG1YIUjMD5YTcUOkoCv0jsgTsE+gcNQ0Dd11VoK+kAjiAekmpeT8GiFdDuvAyNCfBfYRhEay9JQy
LoAAwQINz2UgSoTBc1QTNQTz0mXQbAnT4oUGhmyPVQ7F6YimWDjihTFLFhWxpgEB/JAXVcDb7BBA
/ri5akegfSKc6jFlL64Ox16hv/O3mfTh2KWYBzB0JtvxuXm+iYFkSa9ccyB/UPuiYHogrSCEkEir
Si+oHt8eZataOxgA0KQ1hYkJ3wQd/gfd0ARJAfcPptaNVKUlNzcnZyTyj4BFkhXeWB3R6TN49YAi
LmpkFPK2MLHJtkI7P44ElJLiEQAkQKoTUYD1rRxT8xOkFZ5FMLUOHU3b6FxS6ygePumxhPwmgFOj
XFyNKgRv9bDUhkqUmbwfv+ldenB66Bq7te1YUHf1jPWC/rztFSM9U31AF0LGBeqpDq2HJQovjxB9
U5g0SnyR93kFHMaT24/0NjF8owntBODZHOmH5V5UtUTycsKTfrUvoDVdLVCkZfj7kXOlm7M8r6iV
Xej9Pj0OUeFGnaANECu82XCfEYdm1rgltGhpdRxe8SfOlhPrCto6J4jO4zsu5KpNDwPxoxpSEfeI
kWr+rjmxTzNnDYaOXpBcGJNO2oLxLvXr9aS+V9xDxqWbIlRaWT95rpdhpBoMz0E7TVuzgrPog+kk
MoVzE9sJLveVhIhJREFo9umYINVpHuVk9yAvSFLbEbd+wVgDpk4bPJwedHKnhy7eVToxaSBBL7Cr
5hGx2eEcac+SZ6T1qrXlPInGFE3yBwlnNY+8GTMS1cAqfpxIT8e7QrMafGS9w3FfCKAZlEQQRe7S
hTWDkJtGHo3Xnau9aFWaA1z5lST1pKOd3GmpaqJpsfJG9khCcB42J5kCB/xmMPXkMmhkJg7dlo1S
k6JeUSinU/64APU33YHX1WaoBb4GjZUAE1CHF4r0MnF2/WX0lAf3Maf0FeFQgt7lXVaD8Heiketf
pRwdmmc0q1Nj09t2zF+NQveFxPZTTnoaZfGegUeE+OaTCM8mjjXOM37wzO01HGacamzlYirhRoUQ
spvqDSrP+Ydmn3xuPH8Q5shDBuBpPNwqMZ+9y5xPCO8nd1yfQ8JvOH/+PDEBkO80z6NGWChA/pmX
ULXxXSaqSA7VfEVjrhtvCTpjsoP2cFHeLWkSHd1R10JeGUCAJ/Efo3McB/3Nk7scgq/2htWL0Qnv
N3dGj2ZI0HzG66CzuqB5pe32cxaX3QEPQeKHohGyzPYtPKH9q0Vrq6Q7v3K9TnaTgXu/czE/2aSk
2jZZfd/dF4/pG4NYHoYbQBVnC4Qc7I7r0w0jAfL7zZklz/aZNTbpMkcPXcAUiF50CopWDHnRaa/H
SGcEtwc4LYdeMI87R/IhRc85dgwaYmc92mKaXApw/GK0C56zu2h35prdYFSGg0M1sMm4pzMj66J0
vNoN23T5e3Gibnj/xW3/u8KBYbQdm85kNkrDJ/m/9WZpFvHSR5/QJx9bXAc07XZmud1dR7fefJa3
z7zNG0WoqP1V5tH7JbGH3uf7U5888KORue5xs6Nt5muTeEIsVxEspl4BC32D6o4khBFDUikwZdV5
Ud6iROvMEQ+QhYVnxV0kw6OGY6Q7RoX6YZFBeSVDM8h4WX6XwGjVeTSSay3XSK0LMeh4Jhn6qngn
9+55ayYXHc9LqhBYz5mNI9Z0DZGCupwetf7B1OPUHAG/8Lna/Rgvb0362mMYUUxRaBANkBeSFGA0
DTrfC8IE6ZLiQtetfAhiMOZNQOFPwkGM+owcFYw8Gx97dU9EVAyxdlXZImn6C8nbCFHs2POXP3Y8
7Q0YpQcaH1FsUj926b1mYuqPF98bAVeP+Bm+Ppx9sbDJh5AqUKCXAtBASQ/HjG5wtaoemxOJN7I1
dCEF4kthbMfyl2iC8NPK/wnRFw7jPxT17SEi7tG+RdYNpJ4aZdRVQYJR5/wq6Ea0KNkODGoUqlWo
piaRedXCpHQq0ROJhJBXlkJ+2F1TgjsMgT/y72JUDuez1qX0B6CiwQbXZoY3fw29/Ys6gWX9zbbz
0yxUuvTdtlMVi2W2rWypzsp/V+XEfiLRxo5QB8Lwvp8Kcoa0+6x15eSmqie8cOaatgqYSbmhMXjE
d1NAJ3+N+bG6PzwS8r3YWxq3y12unerxLkF0ilCsGML1KJh9tfbvWD81M2U5QEL4GHdqz/s7ccF3
QSOpaY4lL/zDY8ThnTOjZEPC0QKRBQLoDWXPcLQnpt7UZT2VTFXiUzFr1b1x7lXxag9T1f2+qwKb
Xx3B4EqhdkHyCgmeBX9eEpwcWHqK44GeXDuoalp8Ly4F36mb6PkDl9516g8E/ZSpIMhmA2I3ay1M
VGtxUmW08cOu024wDaY2Homs8KEvBWo5m2v6YNbz1qwlpcWsZpZTWlMfZPNVHinIUEms6CtdgFbT
D+p9rZZSdMDuQ8l2H0RVVe8F6VSraJkjOqMKLbQsQUQDGlb5rzBXkETR6lijUYJ6VM1Xj9GzVRlM
jXJIohRdZZScm0ULJKT5REhYB7NNPEmG6o8KXNJNrZD8o35WcqAMmZP0YiubSV7KmNGrXprKjU5u
8y/4C2XMYuyvXmj+rLcARCBR5SGsi1wI07ypz0EMacp0KtqRt/phsFP+L5ULjedzK1AjdU5qLBZG
wPEMWN0WeJefF0Eyd3Zx2FrhKfe6KIOuj5Rasu6BWwsZ6nhj9/Zni7vCHWOr7PiJ4sUWzaDD9eej
cH8Bq9LdE94swAMTVrnvnOAL9u12K5kv98kkRbMB+ENwQcPWZ+/Bwvo+OhPofVfGLaVbvtbQnNdP
m1tqUtuX7QsrZns/f1ykveV3M+4WL9GtKy0P7fTAurK7HmjtDHh1PDLHfnG2vqim+1t3bN8b9xmr
Y0n56Gzr98JtN3hcbDoJ0q63bGAjaDnDr2puv3o6P19nzQt9t+XEO3u3zQ4w5Cp8heNitkNNLVuj
A9zG2u6fDPt7VF5VdLYL3LRPf9PN5v/X6vttiqKwrdtW2/JwuE42vdZ8UcbpYuFNnFXcmc8RsVkB
VNhdtdyuW4xcJx2bIC5NZIDW5f7MdZ4+f9JtI/i7cvA7498+GUGSVa24tTT2NzaqpdpHVXZRLYga
z2uAeCgoGr6178rkKy3QGH+ljFBnlXgH6iADH9r7uUvnZTVqDqg2qRVlhrtY12tqpUhVH6jD8PaI
sk2t1Oq0a0naJrlp9WUHkW/sb9i7k3FF3EJM8KYcwXyYSdlQgYlsNkpSbK7zc7bZF+2jbJejGIQK
/A54+mpl4PXhobL9Jhcp0uCoAhPYS7XcmDrslkb9BdWH9S6BGsw0wjr6yZ0t6uqLyitUmDAn8Fhg
AAGHUIIfoRCBaTo6gdlzecMOSj9dtdpk38iwk/uPJ6TQya2pNCQ50uWs3S+fLbwnj28pTQqfN4ds
pIIXZTSkViXLT8et21Vd0VJ5TUZN0ie4VBTtJEuqepU0aMOhTeoFzC5KXLI6BfYooASM+WjsHmAJ
NE9lDLATaOqmpMWiO9WsGBKqMUqZHemurZYxSrOVdN4IsOxeF50kVJbGKRJKPptnjlqTlJmgasgT
se/lSKg/g7qbCUTTou+VvhWUlErnY7aVrHZJ6Ek8RVWupvylOaVvaaVobv3ZbksuoZJyzf93byrA
qTKixLjKb+KMkfhH4UelvuS83d1hMM1b5bfDEQJkU6ws2WFNB+WwPSyktGnLNyX5VAZUE0zNXM1a
clhksMjeyyqMk+kc9SVVN1S+sG4S0ovN7JRhbTpaAKdX+VAHUekwvFMCXxOZctskeQiwNMpTHril
uHIcVNLs3h+NCEsjmS3hJ918DYJIpr797gxx9VqcR/lJjkiCtFZlb6pAdQWseAy4yeZwsQQ1Gk9V
4hEYR53tS3yJLYY/gH+8QWdFYvdkh2vXxcXtDQcW2W/3Rtk3+cvKr5h1KoKeVMonla/SNKlzRzjU
ZMDqA6g0MI0Aw9hA5Eh8s5uz2OjBqDYW8sEVUVuUS5RirEa+EiVKNYCvpEgizRMlEZQ1LYZKhSoB
pkQ5Pgg/qW8nqRMkVnSwhHxd647kx9Oe1HmFN4QSDhegZL3S600C1ZvaN61nVFZ6u0sVYpQmUjEm
rM+1q5NFcs1L+i3aF8pFKD9Vp5UYYht2tRJ2yolmjMeaaeiKFSgeKF1Ze13FcP5Ha+ZenqMXO1uJ
cCXnTUFDNVYPAHlrao3SFnWa1afOwvmd3G21bJVAcNXPuioK21fKpUufu3HCVcAHGKjuTeUoekNK
g86p5OilDFzXdOo6M+9GkInfr9oXtHVS2lV1XNLYzEpqjjPpaikU29TVV+1C1OHIq+OeSNwMCTEW
cjOpcxahMv3HS3kym1r+TLPQmFGG4nXVATZ1tVC7NqJh/cWFSivcCxzmJp+ssErJS/dGJTA9Uf4y
U9s53bctMjmHx+0wRnyoea4ROXKlQtV2A33Y2vvlIVq0vStoxQrzauIiNUuanCkkxRyehhLjKrQp
1mrSQEr9rcaaR1JXlwo8qRZyiUoRKRpTokhpIDUErRNwPHW9pvxie3BZnOWvFhmi9pUYn8rVKz9D
5YTMjNqpKKuoHJ0ydctzTPqO9JISn0vyWAghNlk4xXGaxuUrEd9rgNAP7eleaywYWSapJ5r9BI5G
u9fCn5W/vCcvJDd6QY5IHrG6mXkDZyRweKLwinDL6qkHH0U0cnEmGi5qZtaEYPmFiW4jHLQHJTM5
d/3tXqi1C2pLhGZ7+tbbwBcdujDZaDCpz9jquXpTK1FBGSsk/PQXcuZ47PkkR+BQo7Q5jznZz1J6
ssnfllTfBgaq0m/y8EmnEgyKPh6MbOBsiNMwyupqd76gQZT648Wziv8b3bRfoSClYHHd36F3qbG3
e1KoOaI2ubiWOtUWuKXaXeTKMJLusxBlVE47vMknyXUwWgxd7kNK5iy6EedV/fI0Ev3LdjRyRskM
Id+bOhTtH4GZy8I0elhA6qgu0mNR1Wr9gqQMdvZzR6gRN/nJ8/45CXLKoFuWubvbzKsdVuBQC2er
7rWrWxmp1CRvB2wDXoCiTFVC9CqohO8qklAEpti0mBgVpSYF9fpjxpomFLc6lKRwIcjeAkyR9+Dj
AtDMlV5FaqVi44qYPRoleBCM1ZupIBFg9KRPoK5N2t4VdaoFsTb2xgfSzkk5VXv3IHmpFJXWsSne
wEuz32kta+IqL19nyklaKqnefCn9rsS4Vo/+r3yt6iYlVVjE96hRUiBXSvRIGzPUtLQna+9VQUMv
syuc3cuu7CmxaF0okFRWWnOBXPPz+rx6az0daHXEMerUt+pgW0o0ypQcR4vn1nQNkJJZ2VfAFqOG
eHyUNVYcqHQnWYfvCP0RweGGIBSpbni5yo/UFQnvlIfAZZI9L8ozXDa1NZUR1k5ps8HKkn4+SQLj
78gI753lk8Ao3O69wNrE6pYBZgHEwvz7gd6pwhmpPCafT1kxQiY1B5g7RE5IKPGaPLfgAmcCARh0
AiYkoaVn11DI1YdLqCxBkJpvZOioU+ByAxLCbRLSqcEnAfeSDy5PSs6jXEzU0vmcfvJRpRdSSt7V
AdyVPk4nBY4pB0bDkA+vQ8kz877JHdGrai4g/JJOU/v4ESdBsL0elvyexg9dVMjdSz1S56JQrNPp
rxq8nDOuKa/9tzYpPx2JZqkyZMjov2avSnmpIivPSc4emV4ca/5rxu5cOGc7IojmcrkveHESzXP6
SzIhy5Hcd+senw9yYUUSUf5ZA/TypMRPOl84iMa1pllgH24eku99uCIqvoIXj2f+q8IJpivzV18q
IVJhZ31tx5r5bKywklSjKN40mbW9w2591Qav6pM22EY8V/+y4fIbZOfzFQEyNZfsTVWDJnuinpzq
aa0PNVUdrQ+qMAjxcH75MJz9RmlMFVxU1bXJeGp9q7SofBJ0cOT0YKCQLf0TLS0hTwhzeEp0W5qm
g/YYFPUV5FA+J/1eSiYPFKmeTa50/6ayiHw8FZmMbypDHq/1s66HQbH4aA6K1AJWJ8OQrqHrAzTX
Vano1LpS7kaCxzIWai+qFA7/Z5doKiUqM6m0qItViUmQmw0FK0wsr+u9sswyubpmWX3jUTm2agwT
VDUXrly7SY4PeByZdGJan/eA8b+2qACrbEQTeuyvrHjdqinpqBpPuy28kLrxeoNn2deVWG1NTcFb
7GaFh0verMeqIcfP6k4u8oDUFlSxk/nXhapMpQerLJasudAqvN9T4pkRq8BbJ/MEnrmkml6PWhGo
GnmSs8NZVgG4KfqGXK3uuu6fOrWrU2iTIpax0+xT+rjxUXVHInzifcg+K09J+cqCLgJCd8RKIkZX
4SgixOFf+lb98FjryBfUCpeop648uT4uO9BcLns1zyzgXuqCdMam9qZbqoq4npZgDBqFXlF6r7nN
zOi3gKet2yEDrTS3rkRWg3523ExKQreyKfUzu1MEIWgD1VTG0LqTPWqq6+aNWhhTf+V+qLAIcGp3
pmqdhqqrlLFqE4ZbyEAXN2YPskhtijQ4+VVmP4P8YEs3m7avAttLQ7u6anpubwdwtHEFAoBwqB5P
kwEBalAnJgRAxFS/CvfhToGsuIiACqcnOIjiUwXqSi3SjMPs6EcFf3X4B1e9zjrWJijCnwQmozyf
OQPQNpHlISmI6yydXJl3+enazNTtRj/X4JWe7I/8d5RBawNBQ27029Jx+xzMnFp0yT/Q10EeAsZM
Xrma78nE8f+pA3CGViw1fCYYotCrYwPIRCOwn6NDhPdvXC0mirRV/lNmUtBAufv1GG/KOv+/fmt6
zbjEjfoiLKWAp1MoVtcnlvcqRNrX5ERVKhC8j7dhhjWGeGBdti9122jRANYuH63RrhinPUB63lnx
qL28CVV1BQpT2gADN+OIzMFmHMD5B2UEVPJzA+zYX2WrTjDoWat00rlRygDr7sPc0p068KNGpH+F
muPW1+G+EL1/2mSZwQorpFSC0hKyXHpNJWH1NjJGcNXJoUsqocCQwDRDIVZsHLXmVStodRfWmqpb
O7MxaZ+mJwMlBU1rfptWdZZJ/Ci4lrXiubgr0oURr0p8qDkyqeHIh9UzDJEJutc7LbJVbeLL+SCd
ZecyY2pSI+mG9bMSI8ro4zTWxnDb337TMaWbLnye9gZFUdomHUZXUpqt8/eKc1Sj1t65elF41wLC
p21X2QKB++bnGtIGqN++LkXIwhLiwadkMQpqFo7IKyGBotSC3sRG+8MHlcVSzKdrn7OLF0SCOkWD
TFIiAukT1Ug4YNMJUPuUwGtRvVvps42lE9xO0ad2szq2nLGPMWTuKAXibnyvD9Gasd7wNPqm1KIP
6IRUbpQxUMQqS9q6y/FfNX7tVuEAJkSPfXhCVIndR0p+2oBcmjBvScSpPatBHjZ7aDbcPUpKt7Fy
aA/izLKjwziSoL5k+MXrEZgZmW7COOrE2DfAYUACqSRyo/UcKIzwXiT/JUDFxGGj1YtGH3UvoiwR
hxRNRf2IfqCU1sSGOwxVoWu01mHA8Wnx4Araoetn+HDd/BtHJBTLLyTifnihPFgThlaAdfMah6dW
QApTlDAzeVWjBEgAuJadUmrhpPVmquNpF9Ny17docALr1rU9sAf1pWGUeFnbCgiFiTYQ0c2W93LQ
FyCctW+uHpRQU8lNjphmqb7nzNPgQTEMKkArNuVVLxhA5ldQqaYFunA2ba63fFG+VduWTunPNAS/
B2gCcAO4a1VXaqDDJB1H94drefQazg84Nx+qYG6wHepzNbqCMIHj1KLvwY1FEKFtr5GAF1ZC3rp0
33XRyoPUJ+FKtPsroiQz8kXA4P5C6jkJKk84RH6Z/Qgqa5zigP2FgC9mfyhtDPxRqaX2mdhv9h3N
onsemaYNa8v8hvgwS1fzlKBejpkqcvJfZJzDNfwnzONk1Yv6sFlXA3qIcvFCbcseRPfCzLMRMlGp
lH0VBtUlgV9DZd9uQ1iCImWflAwOzmHZCgLvIEp2sft23I/DfW8H3Z1Jnj1BKG4ot51lMW2BiPsK
sND++9sKRsKwbcMNAKr8XCVbr6uVZx0tdZSt6Yds5u5AjBi181JjNnq6kS0T4nzTE18DWCmWeTN2
urLolJeZNLpDwoXKegOSlwq/piITReZDPdVCOj8Rg5cDY1p82wzOmg3cPwcoXO9qIArWpJ+Xo3Jg
dX3kXIeK7B1iFLUizKn26kviYEoWyrDocMJhZ+PtcP2AA0XrX1Bat03orUDceEVuQ960/DYlSjy+
5uh5Sh9DbqocJHpZnPsPHskkfbUGNjVX8V8NUCtGVwkcMjT1FGFDERZB24eJQM9xuqFVg7ax9Fv8
JArsYvC5iW7/IiOMsAIcsb8ezglhv/JbRuKarur4KsqnPRCkVd9HMqwBgwjUrsy+ChzGANV2wRXE
lBEOVRZZjdfWlCz+JLSwk7XPVg/agrQJtSYs+Bu6wYFub/x8GZygR45RWI7k5Uc8RS8Teag1XhAQ
qfKOckC3wxLdDBIYmK8bObImDiodQGV1lNGMgG6rxkSn2nvZIh1D/+posvNKhutBKYbS09HdV6Iv
Jh0n/rK4zNrVmn1Sjpb2SnmW4kugbwtu+vNb/rc+0bsbfuITxUG1d1emc5hsw+6C0NI9SwAwJNcR
pEEAj0hWfH4+AEmsr182gL/O2D7Z1tobd06Z2tjdyNsVVUFf8lPVRZZcl+yCnmiC8P2UlIXk+5sS
j7DqahspFDbdm+gfXhClp9cr9j30VkHgSW2GsATsJYZXQYhQjgpDFF2DWeTGk5vlAcDjoIUXfpf8
jD0eSptK4GbKMyIORSdSGV9BLo9kmxR8kReFHB6zZYqtoNbKeMNIVKVDsTWEaxGU/YtbZermf3Kr
TqU5lhsry4JdW6tBxaim2aYSLVQOcuBUZDocsi3acnxaGmg7U4VISZx6JVBBLMGKctNoJzpBLE+e
4BEJhEGFTqFebYwulEpqrosbl7wJMC3cTTlbIc5JzkwvUMR60A/K62uVaH5rneyvmmxInRivsxry
cBX5+7TZG9p9pUHYWNhwGjCHQkPl+Rrch4LH6k2/a2vSa3vMvHae7TUaKexCahjTUP5VGqvv7n+9
7v9P+H1z2dzG/D//ze+vm+0hi8JFcfLrf/6nzIvseRU9J7/RsvP7c/nb5u23b8VzEeVF9Jr/tw72
vx/+z8+/cqwf5+o+F88//dJLiqg4XJXfs8P197xcFfUoGJXe+f/6x9++10e5OWy///v3102ZFDpa
GG2S33/86fyPf//exmn4r/eH//G32fOaj/1PFuooCSjO5mh/fuT7c178+/eWY/0LZXGv7bu+H7gY
Y8B7u+/1nzzrXyALbLNWdP/9twTVkwWfMNv/8qDxeobhu64bBOq9nG/K+m+u9S+Uv23HazuSd7Ta
5u9/juynx/HX4/ktKdeXmygp8n///jOukBPZnu25vnNinu1duN643pGmQ+1F7+gVKFQd09FhQRBl
A+d6dzt+nPT9SQRO/GuB/XWSE9BikGftgx+bq17byM+S7fIxmUP8+vzYH13ACQrnUFrHYL2zWTdl
1S+N8s03qp7rxpMy/WqH+Gj4PIT3aDfTtPJjtFmuenMD1bF9WtrdwzpbdD+/AN3pv7s58kvfAVsS
ywqSjb0Agmi6o30Jp3S7Po/8qP/PDn+iN9SK44VlL7g/Syccpa3F63qF1lblH7+Ap/xs2f732dZZ
gHfD99IdTPhVsuqFZuV1Fl50ZTkIEkbxpZtvrkP7gEp/Dsp87re+EFL84HHUCv7vzhhX5jJfzx0Q
SLu2T4/vbfEaBVYr/2JCffA87JO6wWZjV6VV+bTBzknIWBECZWtyWtk++eIEP5ubv+7YidOVR2W6
aS3njH++G2e7fdGrshb77rKNWLvVfnByhLAPK/eL+fXR6U5W+OpgGbu97Sx6LAjI9e07X0JBB9tF
k93Kb9NWtuiEy9z44nQfrEftce+nc7tdbuxtbiOntcqd/Cx33UXQD6Noiar0Mve++8sMAMznc/uj
c52ufdtee5u5uegZc6+fxa2XvNoczo9LdARNA+miz8/y0Qw/Wf5FtgtbZQudw334HFr90A3OkgVC
hEHc20c0xmzn50721ck+mtwnu0HpmOv18cDTQtSpG7spmMJgE39xvz46+Mle4FRVWe197tcGJaTV
cvc9PbbcL2b1B8euQ413qzJb+8ciDL1Fz7Icb+hlG28YZHH59vkz+GBRWid+88ppZ8nKZ1YZy2Dq
ogi+itffkv189Pnhtbb/Zg+2Ttb8th2myeLI4YPUTs8KhzWZHUG2etE0NrfShXL3XzyDD+aspdff
3adNnofrpb0kObUMQW8F5XfP2j1UyYZuuLkx735+QR89jZNFn8eb7GC4i7jn+ut5x7HKVs8NDref
H/yjS9BJ311Cvvf2cb5bcwme0caBDRdLQBSLVuD3tivbJUtdbtZfPJmPHvzJEl+ZSzvM8lXc8xAP
wT+a+q2bQ+urh/HR0U+WdjvLon1gcXSrgE22yW+THWrKq/3NP7tRp4t5n1mtlVtG9eFLY+H2vYwK
tI/0nb9wnH84o05W9bxwVmmeG35vFQJFsKhkY5GTM6eiv6Rt9P7RpZgnYeSq2BVxflx6/RLC0dly
UUTX2ySmr0W6Xg/T6ssn8sHErWO0d3NrESx3Qewc/N7CIS85TxCVNmhd8PlFfLDMf2maU1peK1jt
vH7r8I2QeZhYQ8vPO1s6Zh/268E/O8nJAk+r/Xq/tKOg1w7c8WJ/7BvrfLxJYkTJ6V7Qybbl7osH
/9HlaFa/u1fG4bB2zBQQcpDYxShJMvvcTOLVqDRjUGXHA90oc+M4/PyyPnowJ4t+EfvOvJ0f/Z4/
z0fGKkd8cuV+ZZg+WIfmySqvytBysioAeGRtXtaR8+RF4W3pB/f/bOwny7wq2qXprj2IfEUwPHit
ycrIX/7ZoU+W+C70o3lo5m4/PIQwIPb7Szs53n5+7A/22dN8RPsQrOaBGwe9xL5ubYetNrKGGcnB
g/EFouqDZ3qaG3JWdlwut0egTMtj6V5FeZlUvaRKltRqPr+ED85wmv3NLZtWUaXj9Q6JN3MykB7I
VV19fuwPpr9xMiPN1C2oLhLZuA5M6TDrtiJURlDln39Lv6I8fTT+k4nZWu8Xm6jN+Bf73Vnp7joH
ush/PvwP5vwpiXBZ7PM0tldgtyuzvD5syt0g8Aso8oek/GIr+ugUJ5Nzn3tO5joLn17cu15YpN+O
8/W30kvTLy7hg7tzKpSeu/7yYBdYHjuM3IFVtcBb+rv1F9vbB6M/lYvfbNZpO2qZdNKzPNce2Qs3
H4ZlSnP6au1Vxj86i2efbNckgDwzsIgmD07wskoXQJiWGxu0bmQ7xT86B9q4P2/UcZjZcYvsC07M
EYlu6FwssGTlfXH4DxbCKS3EyVvhquXu3X47N/azLJsDHsirdsddevMbH+nkAZq7xc3n0/aDaKju
D/fO6ITmfLvKLczbKs3Q9606brajU1GavRhJ+1u6B1m/ykaHndv//HwfXZz18707RlXZNo8tp79G
6xLN/2pnA4GfJ9Hm+2rjmVW/lcet4DYO5ut/umxOHKrE/L/UfVlv3LqW9R9qXVCkJFIv/SDV4LId
27EzOS9CRo2kSEmkhl//rcrtg050Ixfabx9wgBPYRqlIkZube68hwyIuRrHPoDw3lfJBBPlNWfvk
wrb5e1wHf3s1pIiLqDQS26Yf78ZofuaWybR1XpKPl8aw0mT+p8oAvtKfD6Fq7HzKMQiVz3dFo1CN
NqDomqa9HlX4HGfh+0XUt3z0ryNvvlSN29qz9M+nNgPN/ExQQA16GG8a2LlQEF/G+c3Li+HvMyfO
5djfM55aszaMLT6+K523I2yqj83Aw531XH+3FDN55aJbrYAgEEhuCZ5Tg0GfiV1G2kfGP7bSf0Iv
88K23ZirtZOhbl2wSA9nS2flVTcS2NKJh2GA/8jLk7Wizv2zBNDo+3O2CtP4Pu/xgDLsock4W6hg
oU1ZNveCgMGGcmNIg30mw9Ns259MABQqdPGVVe5Czrg1wvOe/i1WhDnrVB7ihO5gE+XgB1QUfiqa
8cIAN1bD2uEoGrtWDwTjEyjDRP0HSqDKLd83ef6qB6AS/+f3r4mxZTlhD/UW4JXpfRu3twKyLIHw
Ljzh79ENPNI/n6AzNmSs9zAEOGwNPro4ygEIN8YipQUEReuqfnp5Nfz9rOa/xIR/excQkR1qxTJk
S5530xVqNwXehRLw318znI3/HESpDS21iMEPyaKkHwi4jz8NWfav++LnAf32xWMdGorj5EwPd/lt
HAGLRZryUrlya1pWx0vc+9q0GaYlnrhIRy6fPdi/XHi7f1+gPKZ/fnW/YYuZHPKvqbQ3DNbiQQRo
S2veRyhYXnjG389jHq9DIkFB1UV4Rj5CSWGI/dRWy+1Eq7eVUzhdwKS3rbv1+vjL697HKjbicqk7
MUxiL+vlRjbiVETN7csfvTFfaxnf1mRNrmcsJEIHddBVBkMyPQdX2VCbx2kBU/nl56BF9rd6H+er
EzgqKXW4mgCqnJ3NARoGzF/APjddDxOVBrohpGfPI++aVMyQyZ1lNULiXzVpGE+XIDIbu0asgovx
/UYoh8Hy/AsqWompq1RcrKP8OhL/s6T5bx/d37ZNm4V65CEHBSX7OAaFTfqMPTV+96n1VUrHx3os
DkosbwR5aNiFzszWkM7v9bdn5nwY2TwIvh/RtzzNZQMlH94DZl9Tc+ERG4caCO9/PsPVrPQiWsd7
2sDWJchRGcyyHcss7n/8uURxaslForOJ7PRid0VTt7sBBR5C5gs7biNkiFVA6lTh+p7iVJvyJRkz
71RK71X5zX/IDLMuqIe8wUfnHdO7YfK/emMO33LG2rQYO+9C5rFx6ohVXIrQEpraHMu8KCys5qac
7Utel8e4Bqk+UhFsinsVX5iurYetApRlbdsvBg/rSXnfwMGoQrIbQTK6zYodWkUXxrT1VlZhKW+j
vrfnm7rAJn7oCm5P+VzT48sRY+PT13rac16zgrpz4mmmfud30RFi5OLCDK1kVf5J1DhfZQGdLgsz
VZii8Ml7Wr6VX5p3Z8PFeQ9c26N/W0HHMn4PMNMOd7pDDhFsBbunEWwQWKYD73H2uFEwFq5eOdjV
Ng5r3H6q8/JYxhGmg0McJkUAs62Xp3LrZsLXO7ikkLM4B9kSBFAKFYBwQjk8T4aG3NXmHoJNcv44
XMpBN84UvtqtYQtUpFywpZiL38vZ0aPrYJPr9y4lXdBeeIUbp/BaC2ToqnHoFJ5CiZHIf+Sb2AdG
muEFxuSt8sOdq2GiMkMk5HXrna/2cBCg/ygXhptWFA1fukVOzyTw6+bCx29N22rXynbxiLcE1d6V
OQLo7PW7YgEgxMG3MGDuQi6xNW2rTRtxaqqiHKp93bPbrM33EYxkqIBY5VAeKExCGw65MP/w8srb
iETR6tRH2mLroTXVvu9hpC5N+BhM85feLlc8rj6KwosuTN5GtIhWR3uIBvRgfDwoowI+dxArzgi/
dGXYOgF/KcL8dspSlcd6gUvQHhX+dIYS1HIKypuRukRAxQP9DKc+keVEgYgY4ILDaX5hWFvzt4oL
Gc4r3zsPS1n2OAX0vmimOwJNjcm1JyFgfPfye9pII6JVgGhI6RYlLW7fNGfwM+qqY1k34BPUQu9f
94hVVBitb3wHfwdYaDe7QcdJJkEgyH+87tPZnzkKnws+BtFU773AWCCs5ZTmavgyklpc+P7nlfSX
7O6X69BvayA0VT/Jc3bX8OIaALH6MAXBExmW9/GsP9U6vGli9fbl0WyEgl8I79+eVbq+7oOW13tc
9O4Xb3hLKMn3UxA/AhchLqytrQGtIsEwLlVRENzyprqDlpaE0O5i4yDVtotT6RXuTRYPDZw1mteV
l/kaRkQiL1yMwjZSHCRx1xzimZ0yWV0INhsDWsOIBkeqsqcE+UhmjjlKbx1zyQI2EPvW1tkNds/L
b2cjhIaroIb6x8Ka80quoUMoHkN5H8xf0P3fUcV3TQuyXf2qbhEPV1GtyrQjgcaTojoHPJBH9UfP
Fu6VxZa1kJWl3VgVMRI4B+9oW34SRiS9B7flcbqwabYyj3AVwMqORKj1Y9f46o2M35WQsiQaaQBY
ZH69rwAh17dMXGqZb5wCa2hl3Htq4DiS96yvoltXKPumIM69rn/Ef5km/rYtYyvDbLYhPI1UV75r
Bg1DNuur5t5Ffv66C3m4CmSyim2rRFTtw6h822TVUzcX/X6poTkwF41+3d4PV6lMxJaCwKWu2hd1
/5FF/gMtMp7WfQiiuPZBrW3qD15ALmyYrdeyymwi09d2GTh4WUTSL2bWkJzt7XzhfroRLMNVHFNM
RIYrtJPyqTqikbRTE2wJRPnYZOZCZNkYwBpxiVpBNYYjwwCGvv18LpCgIpYX6uFVAeU/GEPo7Rgq
EbhMMHywon2INJBQQRSlzQgVoY5mt20Qp70fX3hg+PezbI0YXLo6HsMA+LqlCe+ogK5IRvPdFNHg
QnK+NWGrVeyqRXv5ZIHu8g65gq94V10IiVtffbVyobw7EKYGgB1F/9CHHYhzprrTnuovhKytB6wW
q7JFpX2GuVHKXkuAx46dpM99QS+VD7fmZrVeUahpXG5xClakzAE/DU4T0Vcvr6SNvbCGBEZhqfvM
ospm4YQpdPuli6E2HSx3nMI66uVnbOSka2BgUVDZlD5Wqyfh75p9nTUMC+MpzRBOmukS0HSrmrYG
CC557juFJH4fd+o4DKCGlPG1ERFUZMDQtdne6uWhqnHN89XOttPHl0e38XbWYEFtBGtQPgGoUhl4
MGtIY+j8Eip/a+rOa+63A6Tt56h0Ne7hwuUnPsFYdZYfAg6ASQNhAncJf7w1hvPPf3sM9QHNiDwD
/HERTyenOO4LAAhfSE63Pn21t2OemTgi50Fw0l6zqYFO1MBeB6PkbL2/46hzVazO2Gm4g7piOg45
yvive7mrvY29NqkxRljypnlIvbJ7EmP3/uXP3ogbbLWtI+ZnnuCYlokrvQ8ER31ZThBoGbP6dV9/
jQjkxTD3rm8Qtn31rqLFYfai7sKu3ogcaxTgopZeDQ3iqmN1lMoQl9o5KECxjiBFE1d09/IsbeyA
NR6QUFGMyDdwkw5mtEk8ettb+iUQ5jS01buID69rkNHzMH/bAqoYx8pvUD3svfK+h4KZkGCaV5co
Hht7gK42clNSJg1vi33IYPdXzr1JWnMJu7L1Klbb17FQGlUhBEXZMNt0iqb2jIeepyypvC4Cu0MM
xXThvW+NZLWbbTxOXdhiv2XV0n8sTeS96aUlw4WP3xrLajtLJJJAyGBZ9ZyNb0zp38ha2sPMxo+T
yS8sqo0L2S/zyN9edpvPYaQ07jElcJ9VQa+sguehhajnBHEQPz9Yg4vgXJ5eXsO/PvcvpYA1StAG
noObZxbvSXjTh17SNfoYueo6Dn+MUHUaw3ctWZI6+1i6MCU+0NM6Na4Fb+HHHHT7wM9VMtRiZ9yn
Zhx3jbmw6LfqVGt0YS3JqJnF2dgPy5uODKeJQ6PcK3ald3LegsrRvVv8QxZ8rYbxzmvmjy3zHl+e
lY34t0amsYyouljQpNRd+IHWNvW87saPlk8vf/xG4FhD0+ZWaTssEVSW9Hgq8/FtvTTiUMTDksDa
85pHw6XC8tZAVqEDW28ZMx3Gx8G8IerRoVZ5aY62rsNr3JgpZAYzVQbJB/VTSbiCsm8haqLuLWt+
TtWbEh2z2byOH8LXuLEZLAHURAJIcICWkPhhftcO3eF1r2MVNox0OTCCGIi/tLt4dDsr81R2z5TA
kpFdWM9b73wVPJpqjmRou+yY18FVv3R3zRzvODhVOEB2RR+97gK5hjiVczfYrsdjZt2lhTl505SG
+sEGx5fnamtBrTID0M0AUAdG8NgxCrHqR9OHyWwvXOU24vca0mSJVxrRAb3fFvWc5MEAzRTp5guv
eSsLXwOaAKsPjD/l49F55i0r9dH1O8SWvqoSWjwUXp/66gD71gTw0AvP3Jgucl4Nv0VzVQy8bM4j
imI4EMgeRak4cFmaCUAuXn4jGwfGGsakaMmdc569mrTAtbraoS7Vi3jP53oX2OlNjOH5WXPhaaE4
v+m/HBhr3DQzHbd5P+uTZ21I7r2lX3ooONSkKIMTx+H1FM4g6z6PcdtVO59zmh0Givf40E6hm3a9
NFH0FcBMAdWY3JsITCO7idk2qcWkoBbjdTXUU5oabi0oUQxddt22I1x/h6nQHIaPIq6Do2fjiVyF
QhUPhOqzIITINZjHHe+6d1yLGT17Z7Xp3gVt5LVXYzeUOqE4SzhaHo0m4noBUfrznC8yePTp4EFj
XNPcXKMyqWBK07Wuf8xQWB7fBb1HoTmA7ph3iMk8lks6axCq7/2gL8RzXtGK5akjwp9vmswNBioY
AZJDtZ+AK+APnS+zPF30RHVKQ0CG38Ilexpv0ZoIPpHYg4yKDSrj7UJggMJ9HLZtlFpGpHegnR/U
qY41pOpnngc0HWk/ziQJM9YM7b52eUDYfkG+w9srVWhberu6jaM5S3k3u+CGT2E9fGdVFGqdxP5Y
az9pGQGuIpmrYnHf7aCRySZjZzXnD2M7DJbvlO5YPBxADoI3dTKpMBWiCHZERuOhZB7qbSn8BIoB
psRR3tzLQkzPfkfiASwVTtVp6LNrtDTD6E7y0Ov8hHAi1XJbUCqV2uWsmec3uRRRfMfBYB6vahaE
QPkt5cyeZWluhtidGngTNFejYnQYd1XMS/E273tP3NSD4yMg0DmANTqRwRLKMaW2snZKZ1e0Q3HH
mnzKoEZcl01Pb8o5IFo8kmFiHQQmKwxhhnCEjhuTZmHg1HSc/DNHBcTPLotzqAJmLhxuFJsL5SVD
3uv4FCh/KmA0oZljX4OmQYs7sWGhFzSHldQiTPzJWzx3pJ3uJnmSS8EzqPyEcQf3o2awBEfjZPs4
eOSzCJp5tyxh2E435dR4U/tO2L6x9U6NdvGCtFBNHv8gmtYtjBbaISv0bhGm9p/AZvQV3TdNsyC4
Z3mgAf1RiohO7nzX58hGS7+RfarKyNYAAeoyDr9Sn5LC2/kFHYF+YXVV+VB7iup+GaE0lcc88O5m
kTfDktZFVY8BTXLNBobpKgJ07pACsdkHzVz2FYwblqJpav8q6qkXwHlXTYWMniwdhrbGnscig3RN
7THyqaiC3PuSqYJ00zUFDqKbYfkgw7g4LF1X1+q7CGuVuX2YjdL/imny4azqhSIcXRLHYzYc+5jk
Dkl9VKm86HbYkwVElRYPGKiPc8Bj46WKVlVY3Dgwhz2gAHq//mrIlKHYUeVhudRPi+sd7D07JuKD
aKK6euvySvdzapbYNo+en/Xhd1HM+MwkD5lfBglllbdcN22c0XCH69cMfggvedzhRTfUjdAMzOsx
hy3igv4zS1xO2uEkwAVs1KHrKum3aESUXA1XCguZ5CcjvUjeEYvoCTqwF+c8PgxF1aDn7y2znCBI
Xnh4Wzv0qkQO6boGZO4slRxkjztVdFzcNrQXEFztvUX+mE1F2vxLw8dRZ9cz8NhLkXDl6354K5Rw
FdvLyPOJ3bd5lcO1bcyi1sAFPVTo9Ak1l0O4W1jn5p90mesQMv/BQslTbQAY6hMk4Bl831leFQIJ
/2i8EPr0UpdcVk+F5aSJcZgxGmF1s3wCN/zWKlXDU4+SUGoEkbyGYE1Cqrrr/Lt8JHNnEuY5aauj
3xtTPuPl9Wbai3aJg+YwNbDFugNERjAPkBFoYDQ/jfDFbA7t3HD43QOJ7IqkXnjQwmuchgoO2NCM
8sRuKvKFhYfFxUVEUqUx30GZ9JJ5tk6KlphIvnd16Y3BrvZK7Uzij4D/t7jS0LB/N8tB1zdei6Xj
UuVX5tzYJ6y2SZ6FzGU7uyxxVOxabykh14cDoYtSv1jCTqR6PPc5bshS13mV8CqWgzwTNMsYqF9I
WsUsaZ0KrJ8qKdXnQdFRHwGdrgUw7n07yRr29VVTf/FiVsGo2U2dC+e0VjjX0fo3lk7Yi83QNd95
puP8a02AH8MRQAoR/Qj72WibDCpasinhEcm5SaKhn6fPYWZmD/VELKbqe9+WEftZOMLaT0IHiH17
aIMw/bEIZIEjeMxwgAIOxKeh04n2agok8QQABcY0hU1n3+se1y7sfEh9gJyNEzuEzjX1O/s9zCSB
Qn1ToUMGBTM/Uxx+AUU0+jdmyOqBp6HMRFcnVlGEESBKlaYfq9iv+Xvp60lPuGByi3Sv5p1f/yjq
ZfpUApPCIYyNChT/gUM89B2mMyvkMynDoRvSWCEiQKh4yKWCWZqIq7N8Di/H9t1S8UJ8UHNlyNe5
hdTM16DLiCG4OBQ5uAxDNcbmC+jrVdWniwC9UiUky7oYTuSVB5kTYP6QToBuRgdhVaJ9O0U/fZzq
+jtAbgRwlioIa16nLXTTnEia1pTjva+rsPnoTZqFY6JKMQJOSKvJEORBhmTyyzQbKyiyA4Dkn8dx
YO3baekqQ0G8ZaHgyYL6JiRvcRvpAP3IFz14yYQT0IcGnxfw6ZQrCYWXpCWNDT9nIGgU3ybTGP0h
DudzLk6L0YD1TycEQpYEWRXMz4vzsxGaYMzI+uwtyWV+J0XZQa9yxp4AWWmOJQJwGQrvE9Ie60OO
nVZWX4sO0fOaloCxDkdkWazHN5xcdNC6j7tEqaD5QUC0/FEMEjzlqKKyeDReL3xsSM9v34YY92fP
+UtzcOXgfbehNrBsiLT2T1VW+uoGi4X6YGcRxMxe91982kz1A5IN+AtM4IVNifSqVt62wkIgpM76
uLjuhwnBXiwaYR/jQc51yHLjQYo7KluLXBSR7T4zJVSjFmjpyFtS+VF3wFlLIa4aNnWZvSs7r/Cy
JO5wFpyGGBJ4OyoQsHY48/t457eYgH2AdaTSYsLS2vnEzf2dzkekd9JMiiU5IyEchU0zFe87HVEI
Dns0gGaY8bLqoMe5hX0ZtBI8bNW8HO6GUBj/SH02DIcyXobPYzYvy452QpsDwan0TEYLD6BAGYjS
as95T6p30XdS1NJLoOYTQk1qEp6fcqMiqLx4IVRRq5773Y4VMowgNFrz5tDNbQ9t1mb2xyMLsWye
cBR6+UH7bR1eGX8sotTp0ssBiRnjIHHIjeFkopSe0m6a5ZxOLR3P16Asky61C/b64zj2IkgKgHSf
WK89JITz2M5HNi96fJhUNY43Ddpw/c4WLcsgYRshbdsxweAJ6bXautSbsSF2lQEvQu3aTPrNAWl0
qW7r8+m4XwybyyPNScl3IrIMcb7B8ZJUfj+5pODDMr73Udgtd6AhhjrxNeDe19DpwK+SsfRnb1+q
KfaQSpYxfDVZXlTXxqIriK0YZf6Dy7MGGvUgGOk0G6cJfnf9YFXamtg1u8WjFiwXqx1/3/ZTINOg
F2649cpFmcfec+NPRjwIrQxdiRwhHnOrvxaG9D9sAc2mhIBvK46t5ZTeNH7rzZ9kMNj4U+uRqQOD
bkB+X2MH01Oo27Le5VKH70YZGZ1CQiVqU38agUSeddSHOMVjm/MndBoL/5SXRBTp0gQIKlHHSPfA
kVjKhLR9RvZt1cU20VPRDfedLWiWxouowutWSfO51tlZfN0YDvIAoS3sAxtfjMcZR2wD/ysJWccu
kkLvgtp3sERXdH5Cxq691Gqi2tvFGml/DFLY+A6nHGlxYwukTpC8oImL8xdY6iaNxQSi8ckNCywv
kxgxQ36n2hYhoirePdTkZ+AznjKY/vkPhowm3P2X9mTM6tBzV03Rsz0IjlX1LTe+1HXSoGJffxSg
CeAaWS2++45o16EM9/KNeQNb80vz7rdLuXOVwwGee8e2Zwn3YL0wwnJivJLwLo/Ex4EXF27/v/ol
f7srr4o+Rsm6MGGUHWl1pSA+PEMlluu0AQks71JOhmuWQ8PPn5OFveFZue81fFLds9NPKi52pkOt
NeAJIQfVHP3CHgtybyS0bIcvc3kVsS+NeVvwO54NSSguNKX/XqiKRPRnyWKmRnJck4DT0dEP6/Jj
w+6X0v6Y35KLrmy/IDN/m5hV88o5rlBD97OjBCuisCcxtKcajYca9qcz5EUHuFZGsDLJeVJ7097h
Quy5b018pSxNSD7AG/WzwNbhQA7iCohldORlgSMOCr4Af/gQYyyXg7JXQLMkRnWp1/NdFD7VgLrl
5VNERlS2b+bp2AIfj6wYMjk3U5/deNSdxpyc4gwmt4IdBP3poueGQkSWl3WShVCMQjQaI0T5wcE0
VqUuuhmKJz7bpMpua1TFyvJbULJ9vTzERO6x3BObN+kAj7+e3QTstsAtPvTIAQl3oiqa4sYAiFp2
Q/pmP1ePZXmvxZNwP6EuArA7S/sFz4oSEux9czWZO6vyG0GX/STbmw4mRuGEq/A8oKuS7zPkEAZG
2jLsH0ERTUX/NjfAwCLWwaOvsV81N7suBH2jT0z8gIw+xTaH2+43Gbl0KL5keZjoLt51hl+HAmrK
3qmBgJDL0aYOdzVufg2kThBAI5lM8xNDJz7O5qRQ13V5j+iU+PG3uMZp5fDXARiBRr6L5jsLP6VI
pjildmcBjY7XSQgmdgsN1bY7cfQQWIZrbnSzzNecPSLxTbMZnoDNk5APYfGGzhAARu+RwgYEjj4v
x4GtytmqlunA/CUomGJ3ErLr7S0QDAuG70y5M/0TiW4BQXhVyIEU35+bCqFMmM4vs2NDRZ9oqLok
Swiqe4XSvPXGdIkg/Rub8hLteaM4D2W+Px9I+jx2XgdhPij0AfTB4b7Qiz3xQSarz2uXpUjW3tEi
jrEqL0KxzjHiP7d1tOa20KxbRsXbZh8aqVDU8iBj2dnEOgIQ+BC8qn0SiVW93pkljycFNEWEQley
BLAEYHH/Oa75bdeWzYGPzYVq9y+kxF8GtKZw9l6m56mbIdEF3Q/2QDzXVdVOFaGGR+eiNXIx5eM6
OQFnmNPqzdw1ASQeoJuAJnQyxW4Z7pFIOqQZdYW2tDwY0aIwdGXzbJq6m6YpZEDfxEOFFCgRsYHb
1rB444J038c9IukgCDlFJzrlLSg94Uym2iRIeiL67Fdy7thpWuK6Qz0kJuikqx1KmBVMRCLV+rCM
YgY3XQFYXzvd9mMw7yCdODQJMThUAt4TVB6HZWrjE+5OqMJc2FgbyyBeNX1r3Kgzf+6g9evC5QY5
tRdhweU6gyO0DC5RM341mv72clbFdVEYNK7nFuqx3SA7fhiXLv4u2wlnV4Hrf1sjLQoNv5Kt7fsP
mCXCliRyJdgbqaWj8I/ZYmia+TTvcTCjTpkfFh+1OAQysGcvnKdbW3FNneU96rA5DeEeV/IHgXqW
n9kEVd+d7N4RCtel+HoCfbvC/fbluLZxgq8JtdkctUNbBvmJ1qo0CQqwdMfHod4vYaQ/8MaztzMJ
LkGv/960idZsMNtWmcxwoO+bUn7xA3OUF5tNf0/UIrHKEog/zQLluXMvXOVJIdromgObLsfBwCt3
jtNRlm+hUnGh9b75plaBpbYmbkvbF6coLtsEckW7EY3xURjU5LVL9Jjdlm12xQksz4blwlP/3iKK
1ixfkntxWffYLLP2o8R5zKE7NEOUoBQX8Wcb72jN8oW4EMpzqNucqji4dba953DbzSysHkLcyLRJ
Wh08dSN/Swf37I8dIBrjeKfw/5zMF47ArXGuT9vaH1BR6eDtwvM+yVXgpfUc09TVcFV6eeFvDHNN
AOYTdEkRXSFEzIavKhxGBLlL7e6NTbXm23ooDLYcFfp9WEmXNATuqo6gsOVhgYy4Cr1OLTZaGxVT
pEYtqoAYQ9vB0AFlrxEE5qa4AMneeAu/unq/3X1QWMoGfQZVSrok2o1pXLzF+tu//AI2Pn1NjA58
qLuhZAFWWceTKfis2gdOL1ymNl7AmkNpUGx1kzeCXF27n1nWpMCtXI3hDKtmnQ6xvHp5CBtraE2m
RA+QdUSgp8O7/n7pcAUgl6isG8ciP//8t7kvMuNsycCA8EaDQmOOiwMpf+xoqy4kRhvxck2NHAM/
sNkAUl9b8v4RJS0vbbF+Dn7bFkcoXcRp4+LhFjSs5cLhtjVb55//NiRhmxZBGqlYAUr/jakpDIbL
8dLRsrGc1kwuM89BSagBP7tB+qDcdQy4bhIX/HWokihaff1GlP5oJUCIpKHtXuTDB+TN4sJK2vr2
q9OkgEY4RIegi43WWGY+QSttRqPH1/PYfejbGUn568Lemj3q57nqtQUOcUYz8hjQudn1QcYvvOKN
YayZokLUWVmem5wm72+0FVedCRzKEku+f3nH/f0aFvHVKZ/FcV/2E7hbLLCwoAuifB/l0bPn1d8W
X38GBpzfLIGHnBl8uAuH0da6XR1GUC3Oe6axbmsQzE/ZPHT7ou2DC6Fq49PXTNF+bGWGWzE+3ZVX
lkCsf3LXL0/WRhRcc0P91pYjV3gbzr8NFUkY+TCP+4XKdJzC162nNUMUFfmYCV3me5uJ4auZIMxa
ozP3yhGsoiC1JKxmIrwdrzz4FHjNXkDx8ihRdkERvGcHyLVceMsbS3dNc+yWHr3NQgLSLy2Ull31
Ac37d7Rsvr38MrY+f7Vy58CURW4QPjq0+hMPbYCiWtoU9MO3Lz9gayGtlmkbACW4WJntSkTAZ5+h
4ZzQoSouzM8G+DNas//YMKIj0pDsikbo2PEeCGyQQ649h/aFnVPeTweL6lLFP8c+bOfZN0lgfrZ0
HzsBRUAw0oO4SbIRpbUpeBOW7DnKb+I6/Pc2+j+ZP7xrJf7709ThT7uI/z7+aM9GCv8/GEGcmQDb
RhBJ92Upm99dIM5//z8uECz4FxdB5AsQDc+GC2dm6P+6QMT4CQOZCgJN4nz8/48TRPgvCsMIHnPC
Qupzei4H/WMEwdi/eEhCRij8I/xfJhH/ByMIn5wX/f/exiMmBIt4xALi45+E0dWZGoDzNQIeMaD1
NomU+Z135eOLHSC3VT4PfpTmlhdffVJBs37K6e0wm+zelXWY/PpF5qJHaASKdzoHpkJ2etqhfATg
VKfY+6Vq1XUZoyyO2MfeB6Mnr3/9Fmxs+u/fKjmeOZn//HFm0UMHbuBnrNvpKGUIDA4uOW8B3Q8T
MB2Hq/b8s1+/0KIA6mEKzMlamhXpZP08aaPle6iKFLy5USXdHPHr3/7py/z8064X17JQMb0KwRD7
f7R9WXPbutLtL0IVB4DDq+ZZsmTHdl5YiZ2ABMGZAIdffxeh7Ng7e9c596vv3hcW0WhSssWh0b3W
6plNC7XM7SaOli5Hm/dQ/NDJKL6Oon0Qecv4LJhhLeHy6ZlxFYD/vLrWCJGZRBQ3NiYUhBEyHKnT
t9ssbcimZLE8eWPYLCEtGN0GCyXnFCDJr4Wz6EV/IUngvVnJeOFhc98BmMl705hKy9o3UwXKdTPQ
tSAL1iJQn3Gna85uJJtz6eYPbaP1LplMXTe9SVC3u9uMh/E1s799jb0HDmv96VK/3C+Uz00+/uj4
Za4fCHEDduFgwe/Sf/D5pB/0jBYtEv8AYByR9d2FqJvvzYbrstqz2q2AZZuMgeV/nvnD9nGcqjug
IqvvAUjoT05cAAKQlcOhYIV6kmmJknxm10g+2+oJKEM0XVNOvjOzurEoanOl3JrZOHb3nKtjV6L7
aGCTC1HcehoCdbBV2V+SqsUoHk4DKuv3Oe6jMVrWuWfjycvyliqnOqeBRrxWuJdxdJ4Iak7fFdqm
zESbthfHR+ltKP0GCfIm/t60aJhsc/s1Lvt6NfoZCCaEBP9tRej+/calnmMFNPTxgMANTJnpiP0p
lpfeoJs49cuF67doUZTX8dFv418btP2o13XOynngQ0C1K3/0Pe6W0uflY9bpfMWD3kU5wusPUbop
Ywt3lyWDI4khkIF2Pr1/NOOgamaJV7eHEPf+xveRpF4qGZ5GdE5aO9NdnBUAREMnq4Bim6NmOYCL
y4mBedOVizpLNa8lxGQ46pIL5LO6I6gxAAv3wJnNhpE6CIxUtaA1BCQLr+VH0EvQR74b8n2lg6Wo
K29PAExaABg/AIsz3rrBVTdjj2L/vyzEHIcZ+vGn5yHa4gA67iKvA13OAFc0HuWfl0icNXbhiqRa
oplq9E0XlfoesMyfj61HT8Gg633uo7ZDrLp7Bq7h1LmVfM/q4hUy7N0TLWO0fEPKZGcDi3nJQybn
xgOFIQDYoPYD7NwceJ7x7OUDmn7HTrEqh0x/EZZ3q7kn3ztP3zgSwF8EVpqr0tPOLozaHshdq5vT
senfnG5hztmGKFThWaIu+VCQbeG0byrvunmXVuHZ4ZwsehsFYuBDGkAEWvt57HOgRwor/T5mUIsL
cpRQHKBwik4XySy2UbAJ6vJnT5IHBRXtb6AdA5JR1/FznITDXAWS32KP5ksH8kvn3hnBPfHAwbOQ
Rt+OWHBs4zCzDqoLohWAmME5qDNk/AMnnZGwoKtM2foxclmzlT0uTTNM/KQ8231w9MO4ezQmH0AP
EtD66kaFfqwJKWYU+i17M6kKdJ0oXE1X6YCmflVhHaLczi/4C9hSAWQ0b4eeo4c4nopZINTJBqPp
YlysBFozxgXQ3/iTyyBJdomUKGba7vq9zdBIQaRPSCw4T8jtfwwCsvQzVzxVXelOM2bQyMi5pTbQ
UGjaG2XoJowd4Cmw07qH1ClQDKvdQ2ss/1OfonD8a0gGcHpqtI0Lk5ZuSl/ZjzliwZX0y2zpAVHy
qNyI7vyEObjHMUsjKzpzUJLMyGyq/IeumbzRyT0v+m+5jNqjmTKnrlWqF6GPPrXVOPoo5IOCWqTW
c+p3ZJsHCst6B/Bpzx4ekRqxrxWFnlySefFcdNJ/jVjOZgxwptPgFP4DniivzXSe2lfDIoQe2y7j
3P2SZu3C2EchyKpzXPRw1Gp4joWFquW6oMCFAUgEIEyNnS5fNwirzM5/mGLG+T8f/k8fqAMhTe37
2eLzx/zT759f5Q+f/+Xh+GtR2+gZT97LCJzpCPTjK8Uybk1ABt7ilwwvtS7lPBLCfevTgyaR9z50
8TizU8u6u9LS+uWaVfLDlSvlfzorEU6wNq4o7kQX48rTT2f9ty9gXM0XINHo/P0L4BXHVuWYomJf
S/shaMShTyKQsOzUPhRVA6TENAx03W8Sq3YWwMCxL13aV0uk1xz0y5ucS2jQjZk37s2s53ooeOvm
YialXreoGyDTI4pjF7onoAnXXmUp9LBrkl0NCO45ZRQsAvAG5oOF+nSfy+aRVCJbx1RC8HGa7YTg
R6Ce38KqqR+NqY6AXKHkZtxTXcaz2LLag5mzvWnF2zl0ZWZVVPlb4Er53MyGkbYuY9eszaQEKGpB
ZYqWhenBloN+1jLzj1BiqoE8xnDISLMWHvhpZtgBZwi8TmHvzRAQ+pXvc/uWoMjzAGTtMRqIfi5F
Uu9aQoFbnc6hOONLV9p6Y2Z5HL3ZUYLwL9cdamWHqG3SY8WqZJ5USbMOvKLZEtbyB2Bk+cRfad4h
FJ5I/NZJ6tXzJhDJxbEKsWMJ/ko3DbJJ8PY78ILNOxA/O9JT+wVxVLqMAZ0A2T6vjp60rUXF++CV
EQLp+qF+dxkAp9wj4jGdPjdqRzSYLNmBMp2cSBu4y1Cl4xUQ4H4+yfc+qxz/aLu17Tcrzdakg8bI
LE6fUGiMfrbZ+FBJQb9mUJ6a1aGfPfGcdAuCCPLSBsiKAiuVHliIZYVTlOPGmz6l6/N0xkNEFVjh
yGNtq2RXlbXcWLW2zp6o9ILXeJ9GfTk9SAb3HQot6FBWoGl7yoY9s1L5rRydcFbYrLvVNfGWoefV
gP4l5zHN80sGjtYZ1XFPDvnFWMxGDXaDZ8eQLz8mjKs3rX+AKww4tF/t+Al1yyXqmcGDMQFs9jyE
Q34aSRE/OQwIUxq5fG+GruddRqhTeY7IH5OE0YOjxftUOn2kk4nW+LVBCjSWcJD9LHfHYGfcUTg1
9NZsSYrO3lSsB2gJaJlrtEtSq71C+7a9Yv1hbQo9kJkZmokubVBCckNvY2xKAgTTQNQqPQ48ePSB
6d23fXEoeNqeG1Ai7hukUjaxVXgI+vswmvNOdMGaJzTYqea9BPjsVLvAQfEKpAYzdNKqOJkNsPfA
voY1oETgpQiAKxAiWGVbnZu6Hm712O98nY0viFzzTaGkg4VZPbyAX/AetqzYxeGIH0SWvzY+zWEC
NElEdjp+KWzH3nOPNw9Dm1SnLk3QxgsjgJXrh+4vk2wrhrp+WPz6cksOkN2p9LDQW+jWWqak6Q/m
g8T0aQnIHHNHRO3K8YAHs0qej188TcJtWXXXCCvi+6bhalwlWBcsYjJ06byqGZ0BKxRsxkz98rGZ
hzd5Qc/msBC5G0Dx1RWNirMg2sXUItdaMO8cjZLPVNAPL242kmXriWBthh3CCBaAMwUN1nHBEG/t
/QFwYoGX8kKDu1jPhkCSvZn5c2yMQD8UWCzHpy72+10U1umxKC1rmXSkfyxaALWzKqZv+CfMQ4fS
n4ObnW1kK15b/BBzvHuKB2/M9PrjcHShspYaVLNH4aPkRtLBfSPASnm0oD/Dsfh0eA8Q00PfErVu
+mbYsboJN9mYHVTCnXXCa7UnBGHvUECcBDDN4uTaIEeUftZeQyRG5iPIIM+9B/o7DZP6O6QKD6RO
ZAwp7UVXJT522mTjFt7wxio8Vsosfwlyt0L1zGpuQrb5MhZuetaU2muvTr11mCdfMqt3lqUqh68F
gGC0ZfGzVl29DXXtLMM4G//Nbvylnd/9PVQBt+Y8nLp/nud+/olnFpdNsq3sYM8LC1h4Dw9mrwKa
0UnsS6h8+ytg5WwmSToiyTYC3QVgyJlT4q9toHJ3KA1be1+7BTDeRX4RXOpFPCjrKSHQUE5IHXwb
ub8XBbKcSESibqXCAoBhZFqaPi+fc2RzViRz0IJ9GgLv4s4kJcMBMOnymXpqafU8vEVxlF2V0nuR
ecUzb90ZcjzZrqIlARAuYF/8YHDXdTCUSyyo2RcWZ+6iKetuY4YeKNmzoi7HgxlGWXvgpBwfvA4C
T7ReGavSnbpYXnuV0wmptqy9OT/WtYdqyJ0HGfQNfqy83mtQC89V6idzZG2zN4AmFi46Ar5+eFiA
DJ9lTj554I3SP3bO8FgyVs1CaY/fZEPxGhh77yFB78o9FhCIT6eJHKgnB4rGLz2YLWsLlaU1/gV4
9drDyjiMHC961Kyrgwv9ugdzSrtBI1Ivz3roZOFNQW0gOMaS49X0+12hQInZdY3zZNtVGMyMH2lJ
Cbn3YtwoAciccTZ+rU2fjMfdNE1+nPNjIg+BvAPZ8O77YU9GfXPGr2ne5t+HwVv4hJMfaqC3wvX4
S1DgZVrl1nACYSraRrU7rrOx9CfNrXQueIOWkX0eWD8TG2BGtN6Q/QMNomMFnYZbA57NXPlluTVD
F+qaW5LwZE4KQm/GBhIjs52bBBVkkRdEr/IIdIXBzxh6wGKPIH30a09U8qoQhMyQkUsPwD8Bjtn7
u2IaySFLD61iiKYCMSDHNxnNjNkEwA3N/aBp92hLbB8kMNYHCYXHQ0SBSnVztTWm++RkbwjE3lrz
PuPTw0Hjwqzyxjko3NruwrybetjKIpsntA0ftCXbK6Dt6D0OcMUmU317LUSWXfWLmTIbYH/xK/cl
x6PcJ5s+bdWc9b534DTm8yp2ASlv2mqR9Ao3zTQEOhtL0s76gjXRWkK9bY4oo4uRqK/iecX8bmkX
tdQ7TwOupsZ6RVn5pRX0R4zM08ny6+I0TBuzF1RjsmF+fYkrsHiLWcMe6cDqbVnGN1CSMmvtK2h3
oOeEewo1Dc4T2ylmQuOjWhGeSSfw1w01/ljSrVifZgvAs7COziHuEgnHnZuF88fquQGJAEQ2cjSm
Ej2y7xdIjYTwRTeOe18v35fGeVIukY+Ve8+3DiV6xFzbyscbjohDOjruM4iU4XYIHIl8aOk+h+hW
sIAAuw8MlArAWICcU67xVe188JY11e0iN2NLUW8ZdVW7gMoU3sLAqKzM1S/VUB7bmCw/3WRhCaUd
m/t65VtjeL5/XQ0G3IKFkbsEmxE9tGPLeTLD1K8+D82sHXIX+UdAu7XX7dJojPbAlGSztmjCZTIN
ja21R7xxP8bGaDYML2hkPdcxQd+BWdujpaEUFt7kcdIsC5a8DalMdoFlAcxHsjhZjTnw0BTr9P1o
j/kqRStXexaRtDj5fYbndyL7ZYnC9FYDsTcbnbw+MxQZ5lmc9d/8IFmUuNPfHQH6uuRd+1hx5q/c
yM53vIWOH6+bZpf5Md+1A/I4ReUMX9Mm2QzMdjdyiCLwOHqEMAsEy2Re9VFyAMdi+Fo7JHgEAS2f
kQSNByDx7a3B9RbWWnEQOfoLZMXpEl1ofKQ+NUJxykh3RLpnisqTwJ5X6iKQfr623Dlq2Q0vYEGx
taejeAW1lOElKrOfAsNzybJhkbquvUyKuj/2edwf+bRXgvey6twEb7hpiAxwVyDcHFoousAY9wM+
y84KH+quWb7EUyE90AqyRUi+YDcjA2hwyE6X08iYzGaQESbB8D4kFghQw9AjFelXmVyThjz0yCp9
8QHyWdmtQ3duQ7szQ+oPIYhjvYHnAZiUeAfpNJ/7WSAvMWX5jkDEchWWLnnyouKL8ZjOhZv7i53U
al6DhvgY90i+Fb7032WSLzO0JviK3B2ZW1kRncquG3aVU44rRuxLR7AaSi2w04iwIBo+bawxQQdI
LBbMyENzgYUMLby2IEd4az1ksZCtAeZbXGMnCN7bIFtwEZQo0aM7c4D/9mPScW9Jk8w/AEnp7SyF
fyfpyPBALFA3BHpjoZavj0CVeYcmFtUi4kM8R80/PVQIPp6RRDWkwaeqpv0ZfTXfwyp0n8WQBZBC
1OPSePWj/ZYF/itowvayo7oDMbiu0Lbij3EMbtSyH3DPL30C7qUZsza/IpvHzoNdqi3iDrUg02cU
IdqchqOudmYILtU2lD2/1dBGfUjr6ux4FX3+46A4SaJ5U9BPB2VZyG9Z6rGPg0Rb+3NX1Zu2Got4
EeWM7Z08AGpJWdseHYD3xpTkyBfcZ804FjXb9IIevcJxViFzJdYQSXs1m0qgRw0IfMke+ZPmmkKh
8Dyp1ZjJLFdYlHE9LFkIQlWDVk6vVnw08ePo2j5IVyxatw4DzaT+ZPa9PvoXbzaZsyp0ZgJx/wb/
QXpyrLCZe31rLykKCT7yb/V4SAWZm9nBZzF4AIcqRFnfw/INjAtev7KKbF2aNo9jUMpjC5bWHCes
Xr3ELucab6+D3/X8CXWhdYrcx2vl4vqRPH8qehFtYtIiLzjFjS53ulXvAy1ggk1wUwmgmuhKY4Zt
yta+juXNl2V0DbN+c49BNeLXwQ8uDWJDpCFleaBjQR/z1oH6dWe/NiFKK7Ud8I0zDVULggJaojzn
4DftIFYAJc44gdvoffXg+xCGNDolHBBDc7jHKJqy+ugbn99vIA7QDCjzcTspY7Cb47jlFj+nmJvb
qwfZ7Ubv+8Zg3C2GRHbXcO9P96hGQhjSD9OUcWfSOuu0e5K2ohs11UVs1ISPKhXnwFEZ0la0SRGb
O3QjapHc+h75ox5CDZGZ7aZZB0oVm2FcmoW/m3YoKjE8dczCn6O73IVm+cqkCIxHX+lL6kbjyYyG
bswWmde4eBFFWAo0o4X1emktoF8klySaXk6SlM0efJIHlRGUKO+2pDi03MoPxgaC8HBRHvgwIlpD
xNO+xrquUMEpuyXt7TGbo0foykpSfYZCqclhdtsgsyxQ2loLbSBSMIfBc6BbMz02ND23SJ7eZ8HY
noUl+HvdLHP9/MCmN8injTf2R099ddHF8j5XeGV/d8h+78nwkwMVP9CUatiFRTrsp1LIPtXtsA9D
0I6EnXwzow/7H0NWthKY1+mIRHpnC1zfnc33FBzfM55e9NJMmwqFVXDydAlWTIWeoFkR4j+ivX7x
a9yMapdj7SgVpxezMQfjTGBmJyBNxvIBZU2xDPD+R6Sm2RZZy3Qz8Kq4hFFA5uCgqJfOTp/MSrpH
t4TRFj/SBh9sDa06Z8htzlAkAf25T3AjIgRfVFTEu26s/Bc+zo15sCu9BeMyWYIbWb1aZfEGEZXo
0oe+vJijmeigaCDt6CKsDrRWWuRPrldAnj/J1SG0K38fOngTjtJpH3Pugf7l+OpHnqGQQ9gtcOiD
zSBy8ZAmHoomDDopfh+HDcLYQa8Via99HBcMCeJ6PzhEbMoIL6pvCVgOiNoP0NSyDhWLkKAWwaOr
NUL70RnVbEDa8ZCFpfVrFyjPYC3r6NFM/GN2Os3Y6mYGJXm2cFn4dL++aBKF80BX2a/rzZMzdLRs
ruZaHCAZu86tyJnX5lKtrPa1Qv4PCaDGvvIs6g5W5z8h7yKR8aPVyhsFf7BcsMlEmT9YOUejqsiq
w3NAHzOIrPwyDaiEFdp1jwQMUWRMcBAw/hwEmJJsjS2cJpwErRURgAb385qJTk2lJ4ZY7H52D71I
NujGjYZb02nMporrn0SH9RZVS+HPICoCRRdkujfNINg5gkCTj5CIzQqq+OnuEw6Rs6N28HAfIqqh
51qgc3RVoEUlHrf0zHr8JhBlFouoVaKb4WLqdkMFqZsu4MfUHfjR7HnpWDTTpdbtxpwuWZykoJf9
9rmP/23a+IBqFh/dgj5FfttsWqoqYHeHbmZuefSdAsz84+6vSrtaRb+nzQ3/cf8bP4FTZSKW69Qh
1R55PQjoFKAe7JuiBf7A7P45Tt0iCubGCn0p0RNvJ0YHkIWEZ8tsQOa8c70gAGk90Ss1luq+KPJZ
h4V87dJlzbr6qIwPm3zQYueXz72mOFUmJ7/B9eojIB3Orm/HcwZO7rCq0VhhOSYAeCQVMvh3I8VT
eIl/azc374lC6i3kJaKTGWUuQgGaQtDIDGmJCwkV7P3HjVBA3Hded5zMzQ1kJu53UYNIZkXB85rW
VMEBnGRoVkxFdaUSgO9ZfkGWiGBJ33p8nQ54h6OVJbvHW0qgASsqw8HOBFbEJysSD+wGsHLyELn6
ZkK9KpQLpwGhvfQisjJLC4AE0AuVvtaAOCFZBbOw0vFrqcBxa9krWr6ydSiCWesMGoRlpFndAHwn
L0QAZtK7jOEf7Xmoyq+UrbJ4AT44mdE4TeyZySQndcH3Omk29zVv+tfQTPIKwhyyt9stkIXvxdB3
P/lNZpz+VDb55nUsf/awbF8okpVnAYQ34hYSb3WJENwO+hHsd+p/CbJ6qYXItwWgiVmEB/osndIK
8ZR9SLGIOMiC4+FE7SxeO/m95BpQba/CGMk+U2EtGt/ddRYIl2Yoqig4Z9CfMrVbU5Etmu+ADRU3
Mz+06TcENvpens2TGg2CeovdK78Zcvcqx7rG5MEo1mRxK+U34Ph9iBFn2SGRCgRSLLfumbI4zWc8
GP+LRzJ51CHAHOYcqhTk5GfFr3NMn/LfPWJwOSqnl9DajwD2Qb54rh07eIGMTjIf3So84BGHkrqL
OiBUWF5slHk2qMfpJTqchC9tMf6UeSgvGXIaD7R2H43XGEOAIfbSYW2GKW6iCmmAWzCy5jRMMR3U
18OXWEGtDDCHeGfcKnUAWyt4dhvZb8saa+6QeTOBPHY1d6pwTkI/fvAt0t9473kL3nfdiuuxvyGQ
TU5J017MyHhACvA9I6M8BB6qEyEkGtbaTvy58VAjr25Y/EynMt5Rwqx5UvsSzCPYqhLQBYBgoBJg
Pm36DEq9YyjRD9aYEhLkq8jJkqUZKkmHSw7tpg//wKJYAcocqYLpGxAdOBDBwN/z4QJ5R/CwnRX6
ZPovZYj04jAW5TNU09R8BLcGX1tEC29kyQVVErpCvwp+1CKINimS8zvwert9S+xgLZRoTwFo2UvW
tdZDyxVIwJWdP6FLFHo0ZFS+utJ/g/iIflOU74hI0niWk2My2C1I01BzJ14c/hg1eQjQMPobl6IC
s0ePEBMa/O2gbb1D0AvZpCmnbuXOruG6esoQN+68Bunucso4aObu1GRntNE7/AXhwqyJfvtDb/Cp
HHx7ZrnxePPjTuwiCF+Bgmk3FWrD1QLItPBiZoOsoQAZ5YA1pt54q5rOOuK6u9E8rKs5pFJfwrQM
D8YXi7cUD0AHHeag8Hnrmpo+pLyHzMfk61AWzXosVLcxap23CAWSWWaL14zS4UXTLxzL9OcS1ZxD
kjpybspWYJeKhdWizvKXVxvV2XMagNwBFSA5N2bk3cVCAxy147YgU0nGBUm0+55r2b6ktqfmceiP
15qhrQxtpH1EHV9sbQiWbP0QdU9ozsmVQKn8mhSWPQeIkj4Dvf9ztKzyHZTGJaCRKDZAcn+uY8p/
QMXpO+dUrSGAFO9YsymiNn6VcZtup+t62UAs/DUooiNrVHhLx2o8tAk6Ixp7jjAYEsrQbcnLwL70
HvJGajoAYmrxwvEtSDRUdv0USblhKBa8liIsVmlf5BtzPPTGWj8sNmPH843deeOswXvnZZz2pN/w
l0CA0s9LQp7Nnphs/w/9zKd1IUhVhQZfMCW82fx//sguaHaOFfVbU3INgD/dyaApASGsbOgNVDbk
pbK+WaPd+QjQGE/nwyDqi6nIuqzMd5WNiObujXgbSaq4atZm2mx+H5GBr75WbtLPWxslXdvJkbef
Fp1mbZmUwxlwPXo0pgBCXRv3t4exycy6exj/P85hPPK/PD7OUY3d1yyBVtBUCDWVTo/oYW75bbv+
sLWp2suidY/GlERxdwrKcP1RGW3cgqwH6PRADNVWe2rx54+qMxF6XQahPLgFa85s2phq9GTndZ5h
jYKoZGZmG7+924yb3/n2ltTsCbBFcvSCRKL9BCI16I0RxLKwfWxY62m8w0tEu3+zf/jWGmrVcWlv
PkwfvjJWSz4KO0UVyiJyo0tdnEwC1+wFjKa7ts+Of9j7yc1MQovwaPwbwGUglhfsP1x/Oxj3D/vf
T22OdpO6PPDQnRcQFwO6Uw5v0dCLbVeVyMFNQ8gh/TVsO30fmqCrGC0B+WG6aNGr+BCqCkCRQFzN
Jqalt+qqhkB68S+bgOjbLENDv82HbTo8KSOglesivTIR0UN3HEfr+FG17yxMg9yNlfBf9o9y+2/7
R6nfxIfG3jXOsVMB3XUCxQ3cVOgxgY2XVtGJqnwxRKN9MHZjMptU52ruaB+l3MnXKiVzoX1WBhvJ
9Hdjc1O3Prg8XKlM60dUvissqh9jZJcfgYj/jqVtejRTENksFzZEIddmmGpRbKQ/RnMzBFCUHRvd
PpuRGIbw6HT6lIHnZfM0+R5l0PaIi9Q7dCphZ6kIyC5g+34vW+8hI138NHg82AjLBbnG4cHLdCR1
03zpy75fQxGyOdvMIRsdsHc6IcK71gcSYtqzWARFJem+i8kLMQ1QkMb229cc3pFcAzzWB2vEyf6q
yTrghnJUhRrHh0xmOAIVwdxObcZUhWczY6MVwomrVzOQPjo6zkjtf9XRyDYUom32zHeyApnrsFnj
QZXP7NFKUR6wUyhCyklegvfFiQBdTPC4OeqokTOlaLCGTjc9ST9y7xvmJ9YWQkNIkf3N3mYWeq8C
XkgF9MpWQ0frQ1JCmHsWttD463W2g6puffAI1QtkiqN2y1PIBHTJj8JC010eh+//3AHQN/6G3tif
pjyILXSAHPcPBfkhTG1iaqhgQaPjZHMtnnTRLoephFGHNNtSiHUtJL7UgpdNvsdKe8+hnfKD8+G+
89vyz51/8YmqhQNplbDL88fWVdljkIEfmqnoYkZJgDwaFmLNNk397FEEaN5RWTRfmGEMIbtTyEKk
pux+hzbA/jwmPbTcUF44FEkdbaFG2W0qv6KnmpJkmfr98Ih3LmTmOtJ+YwnqrrbtI1vdPQg1tD8h
kPPcIRH7QhRrEYDw9ho10H6UVrpwoK8FeAbQL9KqfuigRW0dRCOAXsfmUnqhfwBpPJybCZ6EG+1m
7hclomrDGqwgw9zLXoGqnhmHtFfBwh+9dF/GUuDRWSerIgnUUjjEupg93ln/2CuCyr7Ewvl3v3g6
Vkyz/9mP9+WZai/ctqCI7dwMuYCh6qIrJJOtWWNn/nvj4YWUqh9uQMDHKHVw04mkq6rO3B2qqJDB
HBvkTKBm8SKc/Gx8EbLsVWsNr6OCjg5a+4Qnq3DkUlb+cfAb/Zih6oo7n2cHVA/0o+rQOFR2PFmb
2aggfGs5vp6b2b4r2akKxoucSMPoD5zMZDwG19Ly9MFGWyLwVsrV0PT1sx7qfBMpi6xG1gOxY31P
W6f+VrtML/HHJDtdhPVjZBdXEqbNN4v1zbyrI//YRZZ9tqrGgZIrJng4/EiRL77aQHXvoWXSLe4n
wgd5XHUXIAG/C6jXLmJk568FQNYLzotfe0VHiisU+qyF2ftj9v/WT0xnRq0MZ+5StiwICqWRH+vb
kBffNBhxBzMC5CJcE4aeB2aINIy+efm8CaLkdnfQaF7hOAWikelo0Qh5JJX8YkZQQUW6H/J1KP/P
Kibk1zCsxzVjkcSzSw9f/zJb2QjGLnXlGszsD7Px/pvZ8YYCLdObcoXnY38ZQRY5QMzwSGg6XAJd
4q/wwvpiWRJJaUDE0V7DAZGWMEEX5og8SH+0mqcIjpG9xkXorFzXR+YOUJPj3WZ26zyY6qzOyp5m
zQhqcTiiFPkLC0S4KgNeoExdFnvH6jjYVdO4pQhg7rufppK4pwtkoIdZFVh/zX8cb/YgIAqGetm+
yRxdNRJTdUUhYpxZRS5X3VSuNTN5F4kBD1KMP6Y/HWN2zeZjOvcBwFx4Wj8pmWiPLfpJTVkrS1wY
h3yp+S0g9jEVmR379McEnsYQQcyaXxMOtOnvR4ToIT6r09g5OfGIhEMU2wBMhHmDhuFa0cWocKko
YQ3ilgX9bIAW/z4DiK48KYKebk7RbESSubMkte3/w9Z5bTfKpG37iFiLHHYBZcu57bZ3WHa7G4qc
KTj67wK/Mz3//LOjJQokyxJV9YQ7PLfzIG9jUTzF61HZtvI5OyxzpT1vAzKzH5qE9XUbomiB5igy
q+xFXO0qCUzgEunD7WyiZ9ppNvIyyC0rvpq2+xEPpvrYy19jhdZoi3z0YzGmJaW4voaIx7ntgUYv
XLRsKi71ekkadcO1jse77eQ2pONGiCpWIffbmxhmk1BCFDcpJcpyqF9zR9NvR43EXU5L9To0Kuqi
boK1wXq2pT4Z1ughnrazaly+ZWZn30lDLC+mtjfbKT/98zW2fTSFi8cW3KEV6c8rCoqyQnE/CFnc
e278LosyPQuJoSyybf+6DrlvjrcL3S56g4+SnrfXbi8TZRcfB2vXmxltvi6Dk5gu4sWIunM8Tu2H
NyhxqEbLdCOpRzwAbaPEtZ6wV1cidkD9fkTe/Ea0IwTG9QQl25sk0yS7N609lFzFXp367sP9mdkD
rSAKVnuX5eI4woL4Ljiq7hz2aWp/DCBK3eQzq5dyN2Wue6ZMlj5aKv9u2rXi09GQtKp1byLzjubz
3Jcg6EqrOBqFbTafbb60B5EqO68W2vP2oKFrTE3KeECjRHtO4c/4tB3Km+1k74kmjHNcx7ezFojP
g4r0Z7id7bzBveTw0miW8XZzrNYPKMSiwE93XDpSPY3VYt4pZTbS4nMz5LUaWgPbYAXBysjs/rId
dVlk3uUAv6+rp8WQgzek1TP0BzeCRvL3ErcvO5qHmghR/Ma4W2TFr8bun5xs1IEvG92Bkqhx7NV6
fPp7BUzSJ4LX/+8K7BVi3+pKKjbFEd4PbaGpQK2nLctpB7SLuubQltUe9a3Fn7VKOzpdTc9jQ0ol
4OSPozqpPvrAwIP+HrMotA+ZLLoHo+lEqFK3yFBk3W01I8dg+xaD9pqT0RwRM+a3WGtPJTYFQjra
q9uphM3r9dt4hLL8Nv73+nLsPkRRmSwcrV0/Z27Z+dna305YIg5w4Mddu6In+0wzgjQHZaPYXfWq
uUxjdUiYy072IzZ1fxs22ni+svt3QDE00hJCWt+mnLzzABLtElq5VUB/So1N83HLsbeTmYzBQv4/
J7cUPQOTuIsE5IjEn8alvslzzXp0jPF1K/AbCHCvcgPN9zilzf8YR7qvPTi99oEEYX07a3odcuel
791Crr1CiebY/BjcQfthDnOxj8nGL2rZ2Uy3Cn96I3KeTbThv+PkheK56gmxm9bwWFvmES05q7jt
LW2n8tM+jk0bthAGH7WV8VuAjtuOvomEHMVl4j6mCUBXKJjxid8AoP6i1r+mCSXHro5+Y8fwZtA0
fV0S3QvHtrOvLEDzWSs8cTDtpHjMir2tKNG1N6sOkaT8Fvut+q1MlBY3iMU+bIe1xkbXKvELUbB3
yUA+B9OKbgB5buKfoBQXICx74Y3Ww2JWXxsGKo2owdF5yq95k1kPSj58j2eTPgREEPnVU8f+X8l/
Yc057QrnPEtdA1rIV2mg04zS15cKkDTQBrV4AKPoHNmoxFGWc/sIllbzi6J7G+3cey4afu0l6t6K
RZ131WAmF8PO63uzMSM0uWfroOZdG3xvtE5u1uS9aH5+b8nbzmqsXE6rsO/h4TV7yIhYQkgvrwJr
AHVsavJhdrFGlTXgsYc8r/v70ohfdE/WRJQKkpR14V3j1rxsR9uDSuNot4L0wu1wmWtx/iYBwFCp
AwmE39Cq6JVFNwPvYxs3S53ON7MO2szrNf3VFOO9pg3213ppEx++U605Bp2wV3rrdx0t8ZUvQtwM
1TNMRhqOphdft+G/D62jUHDcOkIDuutny26jsAS2sd/SpDJupnONHRd7NmmSkY/Do1UTua8Z1ZZb
VVb9rnlNcd0SJ09D+tLru4tK/ZLc0sjwLckhxRPYtjfg62oC+PWpk4n0SBZPdirCLRwpqt7blbqR
nJbOlq9zlHyPJ3L5Z9yMOvmqMq70IGjVuczPtjEkT6Y1vYE+I2Vdj0aw/mdUBMg0t5/o32fN9WyU
egpeBZzdLi4UFzFwUztZG8ANQB+grBXXpsiWupey/MARhJbiv8e3w4gb56x8rxPJVC0+hpBLqGZA
Y5B7ZwPXXPtogzWliT0OoT7l5Ws9p59FaRp/mpulq+UfApevLO/cl+215Itq1USPGpgDX+Sq8QlS
fYfcv/nHaLtLOU/q+0QeQLrSxY9JZ5L2aXp2kZ4+3sxmlYAQNuobq0rpn4wWd/WifkjLPgkwcsh7
1gv4zab4cmO1wDgkhwY22bhRNwafUeLU4IjSOrV5PlFXGtQdruHekxSV5bfITQeg3tBfTaeXEQDs
gyP66q5vJhQW1xWBcBz7KKQYz9as66+d97kND3ZvHT0V2wsrh+SpG52VXcFe6s2nCaso+O49aqUS
71SUpQO4k7mK50WW7DQyuH/O6wJFam8CUM2ijPZ9PGAwMmjjs3AWb68DRw23wxqy342Eb+Bv9FeC
bvUxZTfcTm4P6ODf0YNJ4P5X43Pa4XVlGRG5TlKFDp0P/aTMJpjpXquz0M1nbKRsTmVRfMo7z77Z
Nsa+zOe7TNJQ+Pc2KQZb3qVwj753Vksd5XbF92G8nsXw1t+21P/xHjlm6kE9lvV+K8u5ckBT08Ss
aavX9bBI6CvZWpPu+yHvYeO6/WmcmkdtBTAv64NYQc3bYWFmm6TwY4Os03+Mf18xZp8mpI/D38lv
dxYRiWcKF0m6IkO4lgViWyr+XtO7E8iFeS7dANGGLNzOoKuRBNE3xoiunbpLMMA4ZVr0vH0i4ing
4HGupCfB2N8PuJ39/qiK+zON+y5AIz+i17VWy7aKWKvkAE1Vpzhuh42wvDumcHJn00z8W1nDJUbQ
O+S1U21evte+fFHKU90VpbwOA2iaTm/B3yYakdBUKcNF8yhjCfxe1BJynYNz7932zFufOWrXs6/9
a+x/XZfHXXyqhPrxX9du7+Str/+v99ze/b/eaYW37zpwhE3b5eeyrKwf+EKjRAyA2J6bbFeTNp/J
cv5j3LKzDBPMJNkPVjIQiEJT2shHup05rb8dl2MWz6dtlLrSfWWaT3FsUVjd1AMIpWkw1Uelbv9p
XywLGJ1Rlf99xRYIbS/6e4VWvBfOUAAoE0o3XLx1nsQoz3f4tqyP28RRezUNLNCU/3zlrTNW1AKs
4wYq0c1UXuKFsoKUpKbfQBN4+HLu/rCaTYTJyUnvteRWSvN2XrHsBEbypNEaCwFeGK8NXMaghh5+
3g51Lz+7teI+zqPXBKlEsifTBKoNs+MELtY3YemY8XV72E5szxJ1YplqDHAIZFZbnhTBCd8nrdIA
y2SsXx+2Z6ax7A1NT69dyicWquruQGv2vmlUNNRrV+7gP1VX/EmGs3Tj+VAlQ/ogwD0GbuVOb4WM
74EdmX8QcQ5Q0EUgOoGKHS/oaCu9ccnlND4tlJaPEw3fQHQZ5ZR1zC4/+YspAikcMEkk8AnD3je6
y/WtE12XegYEvp5cH2a7T/y0MoxL0+rgyVJxbW3XOo0mRTerzpMnq/ESuADWawqD5qZoZPL094rR
sAFODjFo4LpYvs+mwLfGSt+VXtkcYyBjb00OrFMW63ZVNmAAqdFv41JPpd9iDXKryEF9FGb22AIc
fstJZ79fXq+H/ZD898u38b8vjzTxHy9X1SXa5etft1JMuIxMQQwcDuW17Szq9QlmDL3uXIu6A/25
jm/PtjGrWCUY8mo6bCd6LyF403L3vR317IBRh3JRCLcvEHFzJDl6ZZcgDvk9tp3YHv7XWO011DS3
TNQygwL5y9pfOlc/wjw+CMy5LlBm6yhg3Rsv0QQL4Ifde8d5bq7tYOwbOH3vk92DAtDa8bYhxz07
WYPJTxQPP6qk/dWVivW1XlrHiK07UXIjI/RIaDV71iX19DgoF2wa/2PQlCPOHtv5rkXvnXrjXBzV
QVAQ1qpXUdp4/FV1f2uaon6N81tH6OVLaWkpms7p6za6wBw9mfjVhNtrCqeJdzPeMUcjMZJjFDl5
2Li9oNOyLOeUP/DTSp+JaKvXMau6GyxD0fNeh5mcyJYY+QnDiSd6fkDQJ9LSAG7TBT0U4w7+CZ38
uS1+JQ1Ob2qVveugw3dSn+dT2U7iUoA3JNDFbpE+GE+1PvutlwaKF+sRutNjETpO3t1U6/E2uB3m
c3/Pdh9Orn5gnxTAYnpMhhLlYA4oto8mGTbg46NhPYilfbEiPltclz/YwvorziKvFqHqxXSEP5il
e/AgAmoDnMsmmV4Sa9QDDB5iinCQmHRvwTzC0pt9igRDDwNlly9B6Vakn2gEVEUmDsIVD5lWkXgi
DvYctYQanfUAduVO6BAhFwJix8UamwSw2Vl9cZiRT7r05QSVNItv89yL9qqkw5t5x6EygMhZWPSM
4/AM5xwMT05hJI69dx2lGVUDjAIuosXMBSrJQvCXC/FURMgY2EmLJ7BV41/SAI4uveIUJXoZumh7
lubw7ImRpKWCSSDrHWLe5rIsEKwB6nna0YunJ1lFN/mYwdurFKIvaeQ+9KU4RL7G8F3FvmCgnK9a
NfpZb+m05wZaBA6YXXVKbrwkCzIFJxvsibMDDaJjPMrxFSNQvyzan06U0VRP259NIlSfqvi51jP1
Pmv08oc9Gj+BVFQBvbOTFaW/XQXjmVp/jizw/u6s1mGRWVSkIgg8oGR8VfnIe7ULyDXyw5I1KkYj
+4JQ70ECKqFvgJkTIKa8MZRL3KUh2CP2rQRZk653HjqqGaZuDbui754r5nkoe6O+m8vyYSyte9XU
DxGeQmw/CgRV4eMCVAdzVczEjFnB+tdnN2UGEqeKZFgb+IJpBn1BnHEIeK2gysSboT7AEj5hu35p
cCS56208+ArEyH1j0YoXvYsDGwohmiGoBHuxqMgro5NH3tfOeG4Vao7Oj/HbcyNJOoi4fLMCp5Yx
8sLZKh+j1rwxpmdi9z9CKnca9g5e4TzP0rnLJpIyhzZyI5shIBBCnqE6KY2CUhF+G8kIGCeu3rVC
eVY1M3DGXRJP4iRNhyydQknn2kYgSzbNvkveU00VJ+Gif6N55XFKZLPv8QAKBM2uwbCOqT0jZ6gj
S5E4aK3YaXfn2EBZFiOy6FhGe29QlzDP+UMlDm1m6k0kh9UpyccjTOfbhMnNl3rfmzNYAnGMAZj7
45LWq1A4QGh9vNI2eKIV/2Om0OwnrvdlmO5qGlIiNND/6bkFXpGX7wNDungeztkBaES116m3AQ4z
xI6Ch8RiQ34hN9fvwHcikRXZdHTOej0We92kRO10eu0bKjTqYnmlEFbsI4o5ca81iPRcZ1tm4WgX
q18nA/agPqixdXW66At3uxDvizTQVJoHaZz9Vg0VFnlphSM18NQo50NvZ/dO5VJk7+DjGYM/Gkrv
q6JPaUliDDhnX5VsXmzNfG6mGKwYgE2cL/kCO4MCCzlVTFLJZ5pNvCua13w+Ilk5+4PXn2uVnoR1
4/YmOjqVevSy6UqsRicSEavnCW4MlbOLa+DiEVV4XwjYAm6sYwaTeD7t+iSwnVWM0pPXrDL+THNy
iNSPwTYebX0peZfB8/tx+O0U82Nsul+jjvtcYki/rvXKb1L9U1/y32UPMnCSUQtmnn/AG5G/gmYJ
3sAJraa7QFCDsTqDfaK5/aAP8BLthTJYvdShrUvmcwF3qp1nmgwwuC38SUug461XMxXKXvPNeT83
7WWy0pURgirXMj/Dn3yrhNH7bVzfpyKF+BxVJ8cxP9g30Nsmy8Ub1CeKH7AUseCfjcdetD/j2XB8
hJ+eQK8+9uBcqwelz1TYE/K62FhdIcEL7S16i6r6Sa8mx6/K9tNuywVLRfFR9Ltq0augGvuS0on6
2xx+GkGO5dnJcymvu5R5zRyxFpuCPhzCWIMh2nAvW66HxVrfPXmemkBJAxraDTn/IExLZDWcU1tb
v+28H312GRHE+RzvDDchFWjm1eLgsZDo2bW5nu40/EmBwEof7u8UJjWOjYn9JcBuH6I3e5nVsC5Q
dnMy++zBCQw0M94Jd/TA9ltp0JtA+Rzi0q7l9lAF9gjAcCc11wKwM56fGcu7EUOgXm3uJtvtwlL0
O1fLUiSdqi6IwNrpAI5CWbepX8lquYdk9GISDHrG4Ph2VyBu08tdMmeftuK1YYOqgm9lDy0bxcFK
3CGIZ/XOWdrs+EuozgcFw18DaT/qtAiDWUNYFgimRVmS4anbYlVod/eONiX08oDz1csFEBL5q3Bl
yPZRBVK+JAjlnx0K5zh2MXtRZTq0SdZR0TaHAF5wrnqEsOQJCm5fgb5ksJiH+6nRClwU4teR93qA
fnKnICsRjgM/gFGOF0XtMHipMHy1Cm03U8/axYMudkPcsrA4iwhMKITnpG0eRaxEhzq25NEUygOU
PYqCEK5JgFYejwzJ7bW7VCuI7Kb9YqAqiv+QdfVs/TKlI9aOUJyUJXvMgC1Ev5WJKbBEy65ozAmx
JfOhx+Yrzr0A9uuEa8xwS21C8Tvbel4S1pUBQKfK2qkinBfMLbJTYtGJWeDf9rN60/UCMn2+rxz8
glrg45idRXvKYDd2xe1nm+MPK+1+Js25rXtjp5OLjYbV+zlWJ8gpUtiXy7ttGmEpB7YbGmBODBMO
aMJtko19MBvkwy1UzaDR869KiHgvYRqGM1/djJfcEQm4N+jKL1B04yP7LgpV4Pqm9Cd3vgDhConY
FKtvR4Pq/NIFysIfBhFxmyUfS5QSvy2qR8W9pGCGEvRBp59d0xAcpuTAnpGFUyf+2C3JikuTz+qK
kFpS5OuRE4e9VG9bDzYizVBzTyaSroZ4QYMs9rUaMZIcovRBr4in1OlHZjQAirv8UQXjuZSZdq28
+QFzQucQecpN3DfWfdce09lEBhJQKPbdLxSU16QwI6AYwQW2EFwNvfdHx2oCM5MeApiGd8z07Koq
L8IWNw1foR/HfXnGS87ErUN9HkfF23dq8gLw3zga9WFQ4/bQ2MlnA+jXr4o+O5hoPrjZHQQgLHaa
bo/E1sFFMSAsFKxR7Co/yWMOkGG9ywjIic9MjHH78RZHp1V4tHmnZfbHxm5Ya6ozuFw/X1QROoP+
q6zqo2aX76kLJMcZwQeZBiuV1u4dEd3bafU7zx9qQuJ9ltrQ6qwZXzmn2VGce2h0aEOjHuNLmQjM
BsVKOCWvCKWn7kEswC9GEi90RzA+o8R+rlq63VzG8x4dfUxwo6uRm7iIVvTznUw+GYD5w2WOLqar
/DatKgn0nmZAUT029vDUZt5ZyY0/ZemKc/HeKemPLInVkBQEWIgu7yOzvx9x0wsVmZ0MHcCRM11n
t7aJeef7Ocns0IwwiO1biHEaESghUuQ95aMB7moy2kACY2ZFBQ3ChucyienieX6kouTY1a9wCBEF
MVapmMndl+pRaC1ConYwqR6ZuTsk+ylnXW9k/9Q3bhZYk/JjqoCsVgtWB8QIQIcn/Los/dPyLLkv
8Spk836MlnmXVRlpqsO/tDTDsVasX16MSBC683QUEvW+w7UYYzWnvl/wkgytKjuks2beTlNzSGsr
25nTPISTVYkAgMwYuL23hCh8vuVeu5tU0/zZmN6pmQdnv6CRGBZR9ZVk7ofSD++ayD+THJNHwoW7
VW/VSHKQbOl442qoRFSOixajRWWCLXqc9R/DzEoEFe3WqJvIjzOIjA5l8kNuF7qfT1OJ7oGd3qMv
iLQD/ShjuPNMG16UqIPEpP2d5HoW9nZ/5y6Q5hEloBSK3IU5BSRISWgNabZTck3by8l8KazbAhms
VL5ZWfSQuqoeljDzS0oVOyN6zVG+3eHp9qBFcbRfdO7DSiPeK2TEbALGB3G20ZlGxgNClIALkJJE
hUovm3CgR0ukmX/YhpX6KgBcLD77YudBiGCCgJBxFuQvSipNUFfjEF0GPNso7qzTrj5lMwqhGI8a
Y6ado668unm5ErH7GvYFuKXGZUX2ZrxX+3j6GY+WByZKATDjvWsRXVwoTuhpOZRjk/o059R03Das
Mxv8KsgaCTrw4nXpJS7dhd0OlmePDXuSdnur1i2MeLXDHBHyx9ZcX/ozkg3WcYqrmyluP4lF+qPW
ynmPzCG98twbzkaqIVcp49DCUJQYniZEb99O+gpearMQA4o6xBCZDakhrvBGlGjtJywP9okoYKqi
qrRH5G059oWTghrKnhwHXophzXQFdAWOc0fZpVOqnTYb6s7olqNbY3JqLc3ZGisV3nAZSGf0rqPe
PENyBgKqflq6zVTCH3nnoVOLrtd7hDguCR+i4KoeAxcsQKWIrvs1TtEdxpflz8xQcQxB/yK1uzxc
cYu6ApG5m9pjkRdoSKavHcpEPglCsitNTD1z0YVgKPco8TfkPf3rSKE1iMTHdDOVXrRDntY7mM2I
CaWLEV8/TIR1mOniVXMSMfQlN/tRWXibFmCOcIjshh2uivPicDfYjn5bYxhdynBBJAchtMWmQllP
/tQZaVB5UM5m/dLhY36SLh57C/H3MI7cpYYWB30Gx0ZJNBTnnA98tsVBMbHHq+mB0Om5VcdYQU1m
9NAStW04Ynfa0rzr2rBf7Pk3fVfoBWh7HkRJMtp5enKqht9NFP1SYEw9R2b80jf8N66sjsKQP+0q
qiCMUylx3Ygqr95FJLUFaj2lBBCFkbEslPqIvMdzpBo1+krPlJcK30K56GnCTSWHtKlH+ZH9WwkV
d0dRnrbJzHqq8xM6WXevD121Nz33D3hhyI1O+QKi0sIgUjxgGL3s+lTclYYx0eGSZSCy/JD2urqv
HdZwh2wbr1LAlA1pBpmdg29FkPELTYZZHhpT3AMEGG/0PgtavGVDDTBgmCvqsZ5S/PzYzy2mHIbK
YDJMEph0AA0hFP2ipzMrpUWFS89OOkLSSUJZ1zTLIO358tWkN31a2TkAirQNDMWud5WuPedePO5q
U701NY2UwTSPteyWgPVEhoU3s5Dow3ujJXcNwt2+piboBGq4VhZtehMlKb+hTftz6gaymJRo263M
s65PP2qacuvvQFqAAjhzK7pdchZI1PABRfbOM1vfo6XF7s6JVn2nnyXivogItPoZDKTqS/ivGCi9
5L31ywT1FrhqbpwrS40OVS9uRMLdGJd3lmbeF0Umw1YrVRoO5hfr9RzKZQXMlulFG0wF/qa2j2rz
p6a36tEe5w+z4JNOi2nvi8JmncFVzW6XZZ9W9jvM+n2bdcWliAmAuumzFVDwZ90lQI+HW2nLR+1B
lTZBIGmAXhRsb8B969H1MLFU2aZb42lS1iUh7gq8Js2eBq3RBU6PeJBwid1z5AfxuldWZ3IiOIy3
Q7cp1oXxmrtttCOqoG2u7jzFvo0qdmAr8vDrWEVJkvHGGhq5t3NMajsElNPhU8eg/pBk6O0iZI2k
HISeMkaeIqcXocR3FbawYZkWt6L1kMU2HbweJ/Z/6Aj3dE4w5GzrX6Pw/EmgUl0iNnJWIt2+UXTy
Gm2JA3ad3E8LfQ6tOLnPnOZzcnMo2Z0dnyOJm0Dyo7FGIxBedllcFVRG7+A4LdPAjkrgruMq64xU
HVUiJ1O7g1rSI7B6Y2RbAD5tZlRMvHOUyEc5JFCIRhctTL1K/dlzvBNIn1O5wKAGOnITNdYjS06+
NJC6Fr4UORfnwpjmoz4w3ozpY6ZM+aVr5AfSh+JcTp0GYqK4iWVcslRidjDI1m9qVrmF/QC3ZJWO
SNfZe4/VD16tOMiu4MqZUqVmZz4ZgBMqgAKi+lhbeflkkG0plRNzt4kw9coq1HpApjqdaxcG68Gz
HBw83eh16KgM1B51tI7EA0/O5s5d0848toAxziS/SVrcyV0xnHvKNyFWb+mur3CYiZIWKMHSVCH1
1RdHzZwQgFJ3TIrhK1tNsgsdxquc8Fohzd4ZgtXfWZLB71aX8EUILVDgKmgS72Ho9fXONLEfltnO
MhnxBOsOCylEp5wiRhrrNtk6YDeiz2ZnWztSX/USaMvkBOkMmS2ifXxUYdt5BnPLIKlGjsg5I/E/
H2epgnxCfj1WhbJfnXGn/qCQ/YYCnjyQU+vJWDuiDViagPud4q5d34sFfLrqeGJvz6kIsyk5Avta
6725d8GO3l3m5gyP4FoaFtKJxotedh+Ome2rnJDHjJeGSIUaadPAbsQdHtQX+gKqjhq2GTdBNNIC
zoXbBWo05KGSeoHXDANlTGrdIknepGNMZ9ddjktDKaoA4tClU4ip8BIAws7dfSNMiX9BQtifgqdn
P9R2yGuNBrKZ+U3bpYZvZOiVS43YXs1liN9b46feU5xG6cVF49KtvCyEs041jMkCLNo+iA66aC1S
GMHcL4Un94XZPtc4aPu0Kl5gZTWIB6kU+ttrBrEuxL2tlAVQKoSugtZkK8tFhXj7p9PLxW9FIyFZ
Qhi05y91wnCVmvWfqaTymkQXtt4uXNw+RZ2VogCadn4912Xg5d5bqXr8Iqqowjaqf8Suh2yNA+Co
GgjBEgvYmj6c1VaZA0hPtxC4sWxFGXWanBBEnx3kUPhGxIHCfrbYnvPizQVq7Y1PVqH+bjIzo0SF
2wE+jcc6bz2KntkuVpTAsas33R7h0dhpwFIg9lNfTcgTVIDLbKjivUOGAMpMQcYyJ/G16aWupPtf
aZXz0by1LdTpdwmEYC933qWJNb254BYxL/f62L4KaRPIN9abnbY/XO5rRBMzv5NookKoRUNK/ClT
CKHgqRHiNUBH6hNO7rRuQIi6d2jna/sU1hKliXPltuM+7pcqbOzmjClozl4+XDD0pilX8U2Sj/mZ
VzCVpx114xt08K46yVVBBxHvvarF5dmjWG137Q87xuJsWFijJlewxgHnD7E6LoPF068LKCOwlSyc
gMqVevgQFMDCtpx0f5mSs6oMT11nxsEyWUVQVfEjJOyv8WxUMXZgJcr9phEYFZqpXoHOT+T6Lm5F
VLAQT2YX4QeFPKHXp7afzkrBgm6bSeqD9f9TGvW+Mqb0gIPBXWTSzII3cood/WRXYJwAPgaiL7jr
HOW3Pp7d5ACm7lXViuyYTo+qhWPyJIbyYMa3c1+X+6pHRjMS6qG21FCkIECLuDTAUVuHHOYsYQJf
gG1on2TD2lHNdFiWxmOdl+9i6QYE4aNPCk/6zm6yozck5AQTNrsxzfSTopShodbXGNjhorE+N+2u
5WfHTiMymXjs90YFwljpKaRr3c/SbAHqqGO4gE0wZPulNXFDWttewDAvfkQoMgLZDRxsIAMjcpEy
srmxXOMqK+cKrLI+konuVX7goASWS41Iee5nzMu6aL4ZvWKne80+yZY33fA0wEnvdBKw27kFEQhW
PlWeUZZd6wVNYEF5DkDtUbi2ytvYdY/x4P0u4U4Ew1rnVCWdk04jdfJAWnppfa8OVxMb06Nsmt91
Fc4tGJgeyFE+vEWu5pySfgqw1iiZ6K4g/Yj/ABQf/UXe6FlXHRqjnXb6iJCerNqDdJ/R13EplNo/
Cx1AlIqKAek6Arryq1apIpdLfdILGsETMyKyi+TSGfZzHbHklcvvLiO9BuuxUM1176O4ONe9pz3q
oxuv30WAK5oRTnZQoyLp6x27/TgPdDl10pJh2eGuCJZePffEJS7QBqUm6kZz6pdputgWqC5fork3
5xURmXEjVXL9h/JjRKtGs4Zu50x2dYIcXgUKkHUmcwHghL+tRPl00fsGsxa8ESgVsC9ayp+8uFpt
UR0mneKXIAhd7CE7Ly5smKojhG2NmhrjBCQ2XVCQgqzT0O4L7dSs4JP0v2k7Pjnu4KFBH9+CKGXa
spxSDayCsXGUnZkROriO8qklZIRo8CoYkdiBpOSVlceSAtwuQw3VhVIJXhdVA7qooTU6FFy68Wgb
1EFK8WRRZCB9mv1+crJQbRHpzukwB6sbLpxfukx1TeFJST+KBJdUHQtjzDQcpnhiBtRO5xDk8clZ
oB4hqIdWbPHVVub6IRy0YRdqmCooZF+r8KSpUZVdU3QtGo/IEuFyPhXPNHhgDIpfw740UcpjT6im
iyrX25bATBRuyKq8WlyXjxitfeXStcI6r/14ktRp0//j6byWE9e6LfxEqlIOtwRjnLONb1QIjHLO
evrzTfrf56LL3TQGaWmtGcccw37Ev0UbBzwrUgfp2vaMBz0sim0aV9SVymdzEEx8h3fMRnXdUkZQ
m0aFsMBCf7zw7tq0u+vg2c+ruoHefrkzXai4xSetyWY+c215VGdIE8rEQm/UcB96F01KN9szebZG
1Tu8b/t6Bi9QwQ1SAwp0rPjT0uN5rWlFf2Ol0TvCA/fkawvPh6Vs4vlICsVgvD3A0wg7WNIOr8WC
iy8s9bVSONr+1N0MY77x4df26aUlTnFH2wQ2I5+LK3qRb2B2zq6o1FKWA3mp8eDyIXqJiAxXacEA
ozdlQeaPfxqSaNtGNz9KyK4SWIA3yTi/4PR45kkS37i2rq61QUGHXXkcnPKrExEUOCEhGoBUAPt1
mbXwSbfWaUshh8GhdedPz/FYflQgnbxoaw3dsM1abblHfugx815D0/tr4knQnumvnXqPyaSvkSVn
HBBtJit2UFpRjpCPjusipYnXtkSFJphIbbIhZ6W9gSTgW12O67jWnxfoTXLfRSzjXY0QiCc7+JLP
sJz+c1A9HkC4d5vsF5DsrgjbAJZVC3vpboC0PsKiBJGVmn7R0r6jveKuE90fKTa6J2/pbzK9fZ+G
eFf6BPemuTDIMuJMSe/Yiv1a8WWYRYt/ATnR0uepT+Y+aWgv5vG8rO3GJYGinLfKobkKzbBZA3Xi
tJRkonn1MNMovxMn0Hlo2RgHPS4YVDBhtzbmkgntbJ8rxRNPU1131JhA0tFWGYforBnmTkXQwyVL
d41DH9cPTZp8LypHvnfq59Ga5hVB1hlqWFpZGjPO9li+dlVXrt2oUjYtm1P1ZXJW9bwbAGW//aLd
MfEH5Wv2DdUvpq8nGq0Y4kEbGfSCqaximkJln5t7u4iejH6qH3xEytdGMvoA0Pxb3+LKGQsrNp5v
ldu5T9q1a4egjykFeXT3SJ+ezCGc1pNVUJ/N72GO8rpCY5YT92AX2o3W0I9PRqBLQxVHG8MwMOkE
MttlZLpSAzqLvs2l/CqM/DPXKQXFKSCy0HyMyUZUn4jS1fDPkRU9dB7s2kYwQQm6jnUTnuqYIz1n
9ZY+wmrwHTBg/XduLinHSTPBDHHxCyxQsYxwAM8+EjNHq5j2/03rRRNVSCTqSqQMFLr/wCmAjHOE
lz0chNgMNOzmsntoxuRpsRj6uB7PWPvxHZXJFJoRTRHtIwubPvjaAwM3IgrQbkxveUhguFqDu1st
w/KW5R/+MJlvsMRsGHBw15C3E39r0VtvubD5kyFmLdWcBPhzZ9X7umGissyHR03a+tdLtmMHNXen
2GukdE1F9qWha7LukdubEHwjcWUj5kvza0PaNYloQud2W2d67yviug7qi9K0FIQYjV3hdXvKvS/0
/v+GyP6KwvndrLJPV632lML/HLV8HmuDETQnheenrI1Nk5rb1nrXHCe99+z2uQmfyBebrT6BQF7s
R8ViMBhIY0fXkNKHR11CDi/1ObNJUT2jRwKJyHaOq6ADhWSBBhwAmMOkazXbKs/PUVPtgK+mv045
ilcpntPOgS7ARk4mNnKkzaiyRRSaPGyhPYw3DfMhGxvWobWn4nqYxSC6TUOD+qOgIRkOzhszJdcG
B+z0ETt3tJ/qUGhou+HZ70aezhTV69CrvqkdUY2kR9x6xh36al8KDBUzdMpERuZjQ/qE5sVEzOyq
j/akDmsnjqrNEr1BHUz9ypurVZyQytAqtgbSvr54rsDGZIKUaEMN1SU9WhfISnlGcZnhPHFnqlJR
jV9Cz/eYCxMpGFNCD/08wwbslWW6Nmewv4qV3cxOp6/0hfqNUX0oSvdYhIgTAFt69SwK77CCtivT
dr76In5qK6TavUi/6ZDZ29SrMBmA9VOKISKAecYgO83CfQcjT+9S357S7B1AzBqWWdi/p/FhKEp7
o43d+2CpMD2H5Spf4uckpbObuFQOlbYFnIBKzRDbOsel2NkLI9W6UX3qGhUGyMtQCH6aczAMiYsD
jtzmPKohtlPXQSTMt2XoVmtbzeKb3H+ol1wOak8s6S2BYVof8fCgzjGKRZbX345V8h734U1MYXdV
qv15MOuXgfHvFaJoG6GIG9H/QHUMtHpUtOtF1TkjEwJSlbqQzLjag2L2L6qLaiCl9Q+H6R0+5qNL
jnbsLYjQTglGSDvSUb3LapzokOhAGDq1xvXTXQyNe7uonnvTB0SjVnc1CSe9x3Yr64rFgHB2NG68
vLxMHbCmoll+Ox0x77T5IOO/V3L/WJrRto5ePD31obeGALvTHEaB4MMqmOxJpuLZQ8AJTsH1ZGfZ
Juy8F4lNoX1HPH0Lt5gx2ebtpCvHJYEzZ8p/JpCPw0SjamxoY/YQjzV1zZW4VMdr1X7T2uau7Mbq
5sq3PS8Aq8apJ0ii0F85FuGyrzIdq8/roszf3DCtdqFj4vOnhVIz1bbMMB49HSpsDR6ewfRT6jWE
wnnLc4FiWt+Ydg9s1U6Ow9KVNC0oJ+dzA0+rugRAvz+xinAIdVlFc9o8Lah8rZzSCsYW1UCXqi3E
1IGV9pd69PAQ+vAOnd186wCRXFe9Zq40LximismlNHc/2uhxEK4qN78fpxojH1LW7ZPs1R259cge
g3aktTf6zYuUJaO+vE2KaufO/lcRR79amZ5JpY0ZqB7DSi3tdX0XUlHvYBWFJCNbw1pnMqaLO60m
ChvT5H1bWY4kHMza904SfTrxs+ebQLLMiF7OzBRb+tSZ1d4ogax6/mfC7MVKsyGLNOF57eHiRnsQ
vqVYXRs2vOUQMdsbkBg+2yv+aDxYPDMKHiCN3uPW/8NMXOhAfMSTsTWp4M91casb2yIDZqc5txRL
piqGfwYaycIp7ysqqUy1miuTiGXdtQkMstDrJV4G1WKefEyLTgeo+FUVLKVstpkHmDj0q/s2r3d2
MTz60O1aMaxfs/7ACO2zY3afHmAFpCxrJplXbYsuCKXtpaZBZ3a0bRqKafVpcmHrj3SQdLQeUGB8
99GsABYJ4DGSzs8M/QRCABHjwzEuIz3bIIFgDmr/KgY//IJ0Ok5BxhRd9xmBUYPyi541al0r8Snu
4B6KWG+gP8SpeLSrxwTybINCa9iZdzaVCw99o5Vhg7Sz/f6FcjZ98e7JVr9DL6NVTP3EWha0GDNI
3MJyA7wiZatUcL7Q6cbKr/UMw11Ayjz1FlaCOff1rMcBBHvMNjrlplUUKgZ9ZpCuEdZXsw47QnmB
QmHvZ/FbWmEeutiF6YD8ch7GDUBBlAIYj9vYbn7Xlgw+undjUyfQi5j0TbuKbiuIhWYuUbwVjCBF
4Z036Nu2Ka39Ta9ggjQF4lwfnjJVsVD3KxmCLpZXi3YaiKjUuSVO2zna/GCSdGfLg2eY8T71jH04
tySBXmRs6K2CHKq7fZsN7wU5E40WCiEu9RKgnZC/hQBDO2/Xm86XtZA2IQizAhEOzq1Tvuuoz+6G
LhxQ3fAMNK3LaduPPTaFCZ3OcPVno6Y57FJNyIdm26Wj+YAyUqEXsHkmbFsXuQkIMxYw0s2uaphd
yAb/vjKH9skGwObrCcJvEejcVtmMaa7C1KI8JGqjoYCB+/AbpNLCOWEz2ElOL3gAbsUggQOnhFLA
ssxgKpPPMRPHwCtWakKZeUFVEzmOkaAFUnHwPiXDbu5wcHJ69Q73uub0f3WpS4M8jVAyUIu7tu+3
8biAAeyM7KPPY/YMJbukVz0mb/wvYMSUMbzP2EDWDGV3gph6BtbSHRiawhIrLRELAzPUGNaztjw3
JVgi+PxW+ohhScfX2gGbmYfJy1jScHTpSpk2oS87OApJFlC2EnA4FVe3695dAANrjaPA6C56ol19
QZuVo18pr56pUv3rS4V75JPG5BFEoYGMX1qABowvaoaNsdP4COua60Tmji4KKXaZMqwJvbnZQV2i
GrvE8dCPoYkLejTamgBDi2ITp0u7yQz/sRpIH3F5zXJ2bdX96Qza+44Fr6ZU1kYHIMVkcwZC4y7z
tK09h4BJS3ez2ORotEoay4BjBq1dZnzV2565xhWSDhdvdvNVNVR3WQzB79jVN2YFPz2Bpb5WNMjk
fHPPyAMT3AOpSmcZ3St8Y88IwX1AAhSg8mXfEIGunRokVz4o1GBarLZazOt6jATuUL8qinnfSSeA
bgNlAsiBGOyLbigI/4HegUmsQqMD+d/S9j502/hA6uEZIBRZDQUbw5zO4IJIo+zbwnHpyannkpau
/LRs40Wgbn0LGf6EZglDt+5IG92ej2VmB1OyHOkXUPtAbLyjce46b2VtB4UZB4pfBAwbk77OL8aU
/SjVcHEt7zDE872Kb7ZmI5gJNrJ6Ps/NtzI633Zj37cKtrKbz7pfHdJOO3tuCj1Th+1xDq2pnJxm
+B0qRBK69oYTF1TRcMnK4bduu3U6xS+q7uy7EihIngVQ5gbyE+a7cwyv/Gx/xbp2bMr5XDlF0NbN
hxJdSLbsun+Nqvg8NlmQSjSoghAbLwZixZHGTzN/yPAsIK0xc8u5MZIAlubLDNjXN+lKipxBErhL
ePYp2JUSyXdRuKrTlEpol62XUnmyYv8kv+wsKCB7TO2kUPCP8ErjAaJoOCacFAK58azXeYBkHeAy
44PBWGmrnwEfrtRR/WyX6Th33cXo28dldoDZ5n/y78VXf2JQu7MZyEckSvptls9+pp8npz8mTfVn
pvTQFHiJjfEMZfgRJoDHTEK3Ig/ktRgq0T4pniLNO0GfEdTzKORVQZhKcu2+FEv6rQHRLqYj0dS5
p7TmxjpdTp3pT+ckP5eeWdTRu1ELZS8foRXhjWrYd1plBs7cHzs4V4ravUvy5frexPZOeuQA3SyJ
dtJbvdW+nfkZLvuDvMUwlmNLj5Do5K20uJJ4OiJdF9g2yEXroJXeKe66X7lfDu0aocjnogthvs3v
/y0fCz4Zyxnd1UuD4I2bHrWKnl2lnz1osvt+gZZ5vMQOTTX0cDkQx5gHSqvtMis2VAkmvnU590l0
hvk1pGjFMG5YPaPIGtAcAa5vD0iood3KlzDteh/l3k4enuyFPmu/F+Pw3/OUB74szldJ2xgG+VWW
TK9tRh+azSCbQp6A/Kra5YBNxv1S9s8WKnjX32eJlKY/pklzV7f4CGGjYAFkEcg6A2s5JJH5rvFX
L0sCKjTBw5SZJ1nD3mcHOnK6832TV4clNYMi5TCHY/5Zaxcof0/ArA6ALMGIhTuvnW+VpDy0oxY0
bfc5WT/Awt4dn8HpbmUwe6Vrz/Jsl5CF5QJaVHO8QL6BOVza/PN0URXqnfh5s9kQ/3UDI+OIIY50
LjKT8NWgWItuFElcnSGfJr8qf0Y/CnyRzeJaNf8kP1NjfCtG8OdJiugpVym3F7bwrEVo2KnReYzm
M2HpitGcT19BRTY0risjF0dF8tGCYGtJ0QsCv+Xp3gl4VwAx0sXUzcOiTOfGfJ/L+jOOVqwKKnCd
+h3r0wVK/kDX+X4lDQBe7+YJ+OQS3Wmxv0HGBGnPLJiG7B6ygI2hsJdhbh40G1Y0LQg5H/L1aK8E
4cdoGr9WDDp1qR/96N+hogB1rzveV6PTsgq78FyO3a/cWato0rncKd2/FdHb/pIr2nqGhm+IuKwc
LfS0sh57KJGvq402xUUWCgmZckp/5SFeDwoHxuvz65I1rXcyechjWTD3wxPprcOsJ8Q/CcTlLlMj
nHGEIlemmb8Cwj2nTXiWB+ywmUv0YxgPf67GnhExmOlL9SEax0u75EHSMrDi9+VNU9LJmmeMQxm4
s3Lqs2czLj7EBVSKgQuJD/WNWG7DHC86NYlVnmVojoG79vgqBpMIBHA3Tv432Kt5hvMFO9oyr0Sv
cSMmzGhRb87bo7fsxcDJFSZJ9ZSEFIdZVDFJcuvdlAZDsUfb46jycO2RcxtmxNrxu5lBC9KZWKeQ
881Wr5az2o9nJ9vmdv2VzjM5L/ejaVagZPYWGZ/7ppsuzLcGlI5xkkWCCbud/fxbZdEZdiLnnzsK
atG92URnEydKySkwwVDJ0IhUoLCIjdkfZfU1pf4tyrOaxqixWAfZIM3sn4Y7XQN1zL9its6kdief
RMmBNZbyr9UvZ7GQYh7kZ6Imgfx92hbGq62NH1fvIsZtaN3D1d+o2kud+V8V9kecAvXRWOt+mVA6
yv6S76HfcqPF3s4PmYkf4KAbpuP1V2Vl5NJ8JoQAjL5ii4NSzQIwJW+t8wn98wlE4QEVw6eyJ4XX
wwCeVAxxcydbLCnU85BPlyLfL6Z69Caf2QROdwqvXF9YN/HOStJ/LzWJQkhW/LXVwEfRP5L3yWn2
xVbNRvOSgJaLtPjqI2yNdpb7K7Ys+bKc+kf2aMXjk6Wda/WLJMp7hCDxHOkOvXSeC2p/t6EJRRxL
IN7NYSHFjsotOnA9F8eRgkbtgv5IOuNwvXMUyJjLwKmwSXwkaef3EMHVnJ228OiYAz+TtnwO2tUE
yRmTtaLU++wAWaj98Sg3D2HjpQyphMX5U7lM5zTmzrJ6Io7oV7quvCy2f7q+KIcW6iXwHWvXB37M
7pGXZMuRQDypWsIlAI26Ls3VhGfFjxbd1GN/MWB5kPUb6u8q0d51ciWt8F8RjD/TgkdM2D9VY01L
czVP8zGWa5CjIN+RUkQZEm1TV92NXOx/36v7f6rLvuFXVVXdycf4nqatkkR9jBZsM0/HrTPIbJN7
JmhebL7zaqDlw683pTevXU9Czyp4Ee6ldZaL0X0awj2Bn5bVSgceARUPVT8qXvbGcMqqacIvsRFq
LN7MeYkY9ZMgQnZrnYZn1/lU1ebtv9Mqn5JN8EgaPSPTkBmBrpBnIW9Xh/62mJNd6Wlnx2SPdwex
qzrYo8yst5FmP/LpgVWwQfoogE7vKy21sxguiQ4BSmkkvtngcCHmNhq1e8oZX1q0F6vlI6vTtt9i
9rImOSnu/wdaYqrkcBpZemfR+xaL7Ov/nkQXk1cnIPT6i1sVHD+40kbFOeWQCeV9AhFMvBfbIWen
1+enGHyAbJvaJ2rT0j+bemfIQ/rvJZqeTW08yTpe71rTv/zqtc8SpoPsB9n+GZ9UjOm3r7wqoRkQ
414dOZVbZrth9lH0g5YtZ9nWqUp4lyu3banfpCoCps49lctTLvY5mqa3op2+hj9kbqDSAWk6gCmI
P+gdrWS1JrM4KEN1b/ooExMiLQy3NEn4YC3VHxXAHyPdS9Aqhw7xNzIHG+uTW9fnm9HO62bCKac5
q1r8adcjlWJAmAvfDKImSHSc+mSRUXr3a/k2LVpovGrnVlHPFPSLLH9viCJCPHXZOPChG7shwfQv
IOQwnXa3M7XrXcznxXPB4TSPjnR6tegu173DJKKtJhD0wSoC2282izk/pk77K86LyebA7+mIZuhg
dXaArusxx9lqxznxbjoGJmTX6El9kFQBrB/qaN5dQ25y/c5ei78K+wNtqqPsm3/3aSl3OaRH8gJs
Bedx+JmU7nOkF6er4LwkUZDVUlikhEiS4WdGi5IXWSijkrhzyJ500MJi/JVCREHHvQSxKvyfYupH
bJxhxc+zagPUMU8dwypJMKjLESbFs7789DoIZuhArsFgH+Nc5wQJXGU/EqjrbICri/mfe5Hd3Br+
oSt24imNCtpeQlk+sdElQcEJiDPoUbcxzO6NeYGTxIESs/na99hWP1eTI+Zh7ts3TYuvpoIM6zJh
Shq9OsE3gbES37oM6Xla5S0etkF+UFVoXvGyeIOkwYzIubFpD85oY4txNPDPYTrvIhCdfugcHGp9
Kwbu7xuQGXFobBPAt0nTw9tWr1rSPKlmI5h5dnjeekpWCaQdJOM95FVFrZxKEki6/Gcw7Uc3sX69
amsQ+KGGsU9AIYoh9EwL0W3nzw/LPyVXTp7xGbfFRivhwPLnY90ZhJQxIRimt+oeFTg2vUI7ui2z
mP8a4NR0SZebhUvVsjqIJ4BE2lGuaMwowgtnIDuyRyoVPQpaSAPT9PzfAv0CIIu/3qt+FepGvAfB
jztweoAPMCVoNgQK6zGWNxLuyJfK9co1MpmwMXIbfh8wKskO4rjg+vuytnPo/w30QkPrOxzTj9Ld
ym9ldhoY3ALVs+taMcmyG/xqn3n2c+c6tHrj6+sR2fQ49jTSUFriXLZk6m727/+yZ0MJjwwnnJfb
fCyP1yXB2ctjhzkduh0YCkN2nlI+MPoa+Ch9y5W7rI78NPoBKBElZHQH5W4Z/wnE81z3U4hfNfz+
WYK8PPKpdOKsRj17Rg1h5RjMGbG8dlpAxz9d5E1tQ0l4cN7FZTY1Dm1qDhlJELtI9uY1isunB0ju
QXFjLsQKG6RQHQ06v0/errvd9xBTkDMYFs0BkaR/7qOdzmrEDrWGexCAN/L3GXhrX0W3csBnc7qJ
Z8hWOj72ah5d0pHcuQEuuZd/y2kfyTRddzwXtL8M1b9Je/QTSHDZoIEEOwgIfFf5TkIw8Qd56b51
deCkzIaaEyP93K3cRmH5px7IpD87N97TpEBrUBtcQX9RZ+g+Ev0n6+4bjzXjwUbVrWMO33IO5EzI
T01vf+UK2PQ5R2JcvuSpyP67PoKlGY+hq5ASOjsTnoi5gsVbno3sJNk34At/DLR/8fuGL4ZsGWFw
pHvO3I94I/FntpcHM3g0uRU8uMQDgMr3/tIyCEDGgvWQn0ZjbDPEzyROlyxKrcjrKTxkCn07yw7a
5F+Yn/r+nu7ftgNdG/bGvYenG93xaLQRWe1I+wE3YaR/VbVFdP5edZSNxEOyX677n7VZ4nTPINtO
dp2sk1NRwuKPvAfKoEfaFGtoXWMmFogu6iSgyfysZJDA1sKtmj2K95SgUOL6MpsQEgHCrfZHyb3F
w0rhZFiDoj6KfZxbfwemeyemVQLuIdmjuXkQq1sq9Sn1tYC5ta06qAgbETjb9l3O/DuyHYQb/+og
8oFtC1UriCM4ilatqjKU/y+wSuzlaWQES4JgBSkIi91eVhlse4jDcRKuiZB+rOb+s+q7O7UddlFP
vo4PFWMghs1NzRdRrDGH5Mspfpy+DkryN9ov2JT2JwQXjWcOlQLrNZMXz4iRxzDyLccOp4yeQVBT
T1PQ1Z2RtmnT8SEvULn3QTJlFlluhboHVQ90UQWSP/zKpzgTgiYAhSccqeZ6BxdTEpvtp6YHYguB
RB8VLQUU2j2J9bFV5ztJn+WymGw6+FQXTZ2V8MP30fPexNiLIbLa6WmOAWxgzBSVSQ7LvxPjBtHA
HxikN9jiqb9jLsfwIu6x9fwvb/gaIuwU+7kHeDKo2k9YfvZACMMkfclajAe/IYG8meerRfPeJSi+
mqUFt6cAhNUK502STc+3WUzqpDDaEla9X9N0Sd4VWDQ8WswSphFwBB2vMRaAcZJ0H+LT84CcmD+j
aw8ijqhQIsVrOlMk4w00dMw6aYE82jltA02lDwM0tQQmM1p/RmFsGaTeK+70RY2ubyjxufVvqtpb
ZzH2Yk/+sysQ5b8qGuy6nDixN7Vms57avcoIm+x2fQ6BfbL8nE4Eye88vf6VUFx+8tHyDWBhbobG
3izg6KUu1anoaOZ48JyqqIsz5WMTz0BhmxI0ZRBnxE+wN3XbZLgGNsfB+7saC6A+D3EbybzmNdO+
WhbFOMKRcVim+LeuV7K9xFGPjhsQ9NGuLx/Fw0Ahexj04cywTFAgemuZB3n6Veo+MJxI03E+w6jJ
0OByT+35r8VDI1vyaxvtKdtYrl3dWXa06xW3u3HxnxWpIxZR3hZT/Cnn3dJoxyVTv9VpJ452QULq
avQ0tdnlzKWLqZAsTLJZcXBl7EBuUoK+aHaSiomfkRMG0+j7mKFd/T8TJAcyqZSz32/FK8kDva7F
kCzI8mSP+myfJHST5+NZ2NPyVyqxYFROc8Ymac9aC3gpi866BLmhX+9BWO7yQSq1/SUJqZpHL4pg
EiR+lYB6zPWdors7KXvTcTplUxGAiT1poc1cSv5IF26nL/O+w9d6bHTFmc5dsut9k06YcZF/pjhV
36leZ6p4DtsbmO07nBfX3gFt4HMNeK0I1Rf5CinKSwE/VR/6uf6SOJlZ5mCx3BPgT9Kh7lGuTGJk
BoQDKPiioTiUlO8pfr4ARAs8XJCNC4LUb5PWCvrgpKBG+2vxeNQarHc1M3eb4nj7W/nGpRwu0m3I
I0/q+ZIvQKL5p7JvevYJsycvRnoau3t1UE5mfOj+Gtd7k+uUap+htV8a6EA+KHamS09sFDHsyvyn
hoOEiv1nUW5HbINUDB0j+dbN5zjihvjnEM3XXoni5wfT2I+3nqKf5L3ywR4Bqk09VMqIXc1Qrn+b
mc6N3Jk0JUpSGrkGy4v3foxiIa8vDs6XfUyn6dWz8XvzxaWlIncyRzbKFISsbLwMAQlNzm/0PVnR
fV5lN3o5nKOFlWeNbLV7stwZdDpdWv3H7qkdIBTMYy957FLZdPzqp3IfcvZ8pc2wK3f3xuxtW5/w
ulBOsuDmOD0UirdJMZ7yK+qEXhdQAPH+sIAwC6WsZceEuBK5JpVQFO4ZJpz9j+u/u+rgz28zJQ+4
EN9LEMEte39aKFkS1efsqAEwAExSr/K6/Eoi5QQPwDsjVtAWTiugcbh/hmbBEx+l/cTQvua5Z3kw
ZloH3uiekuo4RdOnrKTqOA+Qqm1kweUWUs/9qKe/NP/3zmYxzq0KwCQB30vQDyLwQc+rrTynkScv
dyqfrBb50wgss2/J+lRgy2lAQ5jcneeqmFRlVPu5KKd14VKMcSlT5h6lbTbC/xa3YyzRZnrEtVg1
LkU12z30xLeys+QJgt3EFXb3puodpJvVTMA2igDisGBpqTv0FHAGddMM1QOUF0e9ygJK8oSBe80w
DpJGAkM+4mHexzingowZkBD0mmxqqXqcQaEzH8wM2NnXIkASyZ/UuKR+yDDytVwB+GID7xWjWDE5
uiSR/8Wktsz0DbS/G//0X6wKQdueYaOdfLXsTtNVAwMeo4SZlAXTOXPEe3Z06C9fTvs5JOQTywCD
7aidy+KGkcNfKZnL6+7IOHFBpEl3TSo/8TQewRmvynZAxTOTkgW9Do5dUd3FjG8M/bYjGCiH8Shv
py56MG9bR4XTrD6IGYnj5AmiBdrh9A16Tg6WMbrXzfjCpDBefvhNxmlvKMpWTOFA0Ab0Kj5SttW4
m4m7lO7NYkcvFUic/6J13ye1zuuHFmwbU4FS5KcBfkkQZl/1uCWKIa/Xc7w8AE//kQ2XEWA3NNSb
QbsTWyKvKYOKNXI3jUPGSYQxVvBVaeOtnCexwDDvnlVPXyO59JxyFuecMLZk2j6adxUbWnapbGzH
Hx7mSNlonvY1pUTI81nsXdU5h5hyREVM5/yYtKXkVStmOeE7L8vX4VOshpjNnKuBBF3hC6/myG/f
mH1ayXaXfzu8ZQrn73R4kR26tOVxvJVvVjo2vmxisSuqVvxmKbDo4daYM7Sos6uhlzqKdFqZwWJA
y31XRiMwfe3Y+u1vwyTJWA5vsiLmbLx5sPHLUcMXq+qbVUxf8i3ySQnrJ8bfrfInnyEGxnb/9z9y
RfIOzWAIcr7XfftHDv6YJje6kd/LPVzfGiWPxgwTJLtCXOFs62fIpSxV/ZWFutZrBv1nBBiMbbBs
/xOPUPf49QZgT5Qmu6vNCB80tf2SulODh5J92rXgHq3z7IZnccGo8p6PcuDkOISGfg7XtbEw5Zve
gvI4SacDZoc+/E22heb/Sg/72vUAdPnmewnIrMCerS/ZdnburpQseo34u1qCDlUIcCnoy//Ja21E
6n+5dkcaZmSV4VOOaWGZQVy5P3V/919P2a2Wy1xFwZwXr8kEkVB90IrqS94tGenVRnTq1qyVA+Kx
Z4t6leeqOzdEJ5rDK8s3+NGp+WxhGi/q+j2yoW/S08CnAEnzGnDnApQJhzVGm9KKHntzehsAUFdV
tCpVA/ZJ9cGPX02PHjrRy2Rp5yhUXjMr6Al0xQkUITupVhLUL5m2Lt442heBGIjxT3EsnvuVEU8h
uXCk1xbLJ561BrK1ft7L+1LC79GHp4FJEQb+H+iGbXopNxOxyP/Pmn4P6h0MPnmbfKh8gOOlP0N5
U0vpiPp3TbRF+vnm1dTBl+LTgxFhhBuVyvC92ZYBSKpt5Xv3IUG6N0VfS+H+qUhpjDahJYXmtK6+
Nft2pqFSexCV1PWBCYZXxIWwdcsxIktFmu/YTPa275M7+RVgs5QJnUNShNTfumcsE2GGc5hUCpr9
TQsngUGODBMtWXf64aI4IxfeSoIvL+ZmRdsDNhusfGU3JyaRyMHIosz5Ux6OXIOflrdzixCtvCkl
/e2m9s22UDzlfuVNJGcHZ0Lb20jfNbqKsjyyZhFDAA6GGn7n74jqI1lIsyAD6Ll3Xek+20kNIIXP
tMz2A6gHk3ZUYxoezhInb60mZ21Gkny6yN1PU/zqxAw+cYVypdbCgvUMXScR+HrsLrRZJ3Vo91aO
GuxQ/NlddSoJi109fAhVwPLct/hiYdqG4bDbqxU8Y5l6lDpyZtH9ovU4MHWkhvARUXARC//vELo/
GPSrdZYD21OgAQTA3Dd0BIgeYfip5z6YDFXJ38UXydl2XAb4VcTTGBaJ/Su4ZEyd5zynq1AR2/FN
oTt+SIve76g9DPEtzuBOekYh6CuioDyQk6o3j3DjwH736xoPlcC/aArI8ZWGg7iN0WIJlRk9IQda
iWtkvjzHJbOuYfcrbs3w6DF4SOhEzeO1xHQtt9LgqsHVofPxJimVyrpKm7OiZdkcJSuV5KEt5kdF
azaSn0lpV5qhtOofbQal3WxdI0+mUMDoxjKovA6YQgKtWncrxRWZv24z5VV6NTnDWK2vv/8rEcv0
Rev8VrCZ0siTvqEUbmxbf0lCqpfUgqWFIIUR+VmDWgw1Uk1aDPJ/crGSvkjup/nbIRp/pVmnA2+Q
Jq9tfgEA/7x2L+Xp6j9p3P5JdCJc5q4BU0NyEBSKAf2EWxrra9GIoor0cqQzXWgzhCft3VLxXTJT
37jXrtG1DwzxfVJa1IMpwlBqkf4wRoeeRlh9pv/H1XktNw4s2faLEAFvXulJUaIor35BdKsleI+C
+/q7kn3OnYl5aCOJpEigTFbmzrWjfXl793VJIEMoJI+QwSVVZYFtEg8BidvcJDJAtPBZqmm3kLSN
nhd/JF3Xm7SOFdNhcgYE3f6jvIIUZORaZDAqXYO0MLegyYtvuT2L3h3bTO0lPX67tlLwCQYE3UP1
cjvjcd/scHntx1/yOaWUaKDRqAQwFdObkhMzWcH3LeHnNsV6nK1HOUPeDo3L5D9O2c8tyaAa9SyJ
hhQck1cHF3lxeUU5/E95tHPb/tgnVEJJ4Ev5KE7156yo4IP0B7uOd5K2kjsmVywQZiFWNNzZY+Mi
PrQZp1yzZtauJlJbuZ1pMe6pox5NqqZSaR274o/Wka0S/kKCtxhAa6XdZ4X2vgxk9qzu4XbLEbFf
VUoj6X/jVhF2sTzsw1k7yma5MEXdPH33xieZ3PItGvv/5Lr3KadcCXNk9kYani2EwVKwynwGfbz8
whIZxvlf2RX9gjTS8q50/TWmcA++DzSl/vs2/W4LRayflsB9k9CADnEKgqxWueS6300teUrofZYQ
U03L49TRjKm0LZzIu1uVR6LDEKRrVv9K5FNIXbDxpBhDM7n7Kb/eMv7t4PaoTmh9oHv0P4g5D7rf
HqKwp8W2/5ECfzyhyk1+S6VFVo3K7T/ARsu+bTrGxpvDs2QJZeTJzJL0Yq3NICF6QDvENKQgi+h3
qA+vIuMIA4x32me5O22C4ov5Is+itMuprLrK/+0m2RfldJCf3bRjaAliD54z70VkS/Lb8D9AFkx7
Wfh1u2MycafmMYqn9zaP93bpHytIboZgEF7lRSVJWaXeNZgBjLDIyFuT78vEaYff6F6frf3kzl9S
jZfJJT8QLY5kNZYfFWQrXKifZI5VBjV63gu2EF/yextlbuM6oJUFgbEI5OR15QFyZhFRVS5uV0P+
b9lE8Dvo0bu882QOHnqIWgu5d7n4co8M1F9b+d3yIk6V08MR8iCUN7LJSXJ4rCvMrVtaAQMK3Q23
rfwjKSiPEXIrd4COyRdMVDinSQayY+zWoXqo63zjWynaEvNvTmkuZF3Ls3Mc5p8lRy9ayA7ULOD/
mkgM07/0zf0NUB+j8C6o8k3UAjLl/I21ZZM4Hm2GPuOp+5LMVWzRqLSyi+lINICYFhmNHMYL/2o3
tImQP5Q0++0DtGa3bZSOyzKxMgMKeBFlEs/aF3F8aBV+p78TtIYRE3qSpZOltB///Qv5+kp76r/i
uzc8yy2Rn8uwkH8zKKCLVz3ErtwCkt5zRxXRI1U4iDuOWKedRE8jw0rUfrJ8C2Cza7SL/F8ZyFuI
mugP+rAvbd8caKq4aQRluZG1X5aQYLHOPaIe2XFb2HmaXz/ZpfclVVH5ntRMpDrqatbFYIIt5QCZ
ubkV9uvSuoeYvpM9V9aA22m41atPA2Ugz5Xxkibut8qH3eJPRxFeyTDwnYzmYnWQcbvkzhXYGYgN
PjGLuoEAceAK1X10hKWySwcuqmx6wbLPi+IYZ9VnaH9xs19lH6hkn5FJRLtSvIF0ullKe52WwV42
NjmCyy+UySJzoKMxTnHZ6H6TKywVD/lXHhKEwbalEiLTWwR7ogCgSiJigZ1kgaXakowk6kp3LSZv
FYkIGb1SMDMkUZksH61t3Sfjld5uCursCvxISkCSy7SV+9BGkCskSCZklcLFYBAjWd+Dcp8Szf2S
NylLAXYHjBNnvWjDvVvgQjhpV7mS8ilD1/92Hf1T9283UB5epSF1Ewcqzn+erttPFtRn2YPcekTc
eV8OI2Sn8ruJoyc39y9zU0OalCLXeAsaPMgqy4ipGHUTmZqy7UROj4qOQKT+QSEG/ucpRaogF1Xe
pwz3UYajv3c091Vu3DBf8kB7cbJsQ48Tpiv1O+uurLmcWWgqn67U1FYkLG+luNsiJ1ul3zFd5/XA
uQe53J+bcINkJ3iIfes5J9m6JWfriyCnUhOS2X/iDdiemyaezyISo9/jt8iT4in73bX0oKIJY2wo
hSFKba01lzIKEYcIT22s6vvyWVYn05NQw7lI/kHOmLLx5XSjBn36rOzij+w4k+m9mu0t/yOZFAl+
kbGvsnR6uSVreMpolLJMw5fiTlecd+zgwbjHMRzwwl89Mt7+s0DKVTDi9mcN9uxLYjK5urJCUuPC
Vzw8hY35t4eQggx//rTRznG/XdrHLBMeCfU5GaW3MI/8eZwALKBqICUqGbEs1zSwhiu5ord1SUod
XdSvwjm+1aZE2XRTQWUhR5JoeZJcusQ0gU9s7C3RbgzLO6km0Dz2NSaE2nVRPifWj6xqMo86f3zv
3Ce5sLebJ0NysWIRsUjRbKno4lflLTiTd/7fzQ17jle7x3AEMYGunWQWSpRyW+Ao6MlDays4Uv2k
oHd0HO9FRN637Y8VSLTB+rA3ev13nDNztP7HCOKnOcCcldsmJw2RvpsdPalttZXkl9wXc4kpqPwL
d+LAPVaOvZOXlD9FZyGfJTkCsILBKVe18+1736w2t9nn0Wdb0GLHGULuknzM2/hiraJTFC7Td2R1
uzQbb0+Vp49MWL3xrjNNJTL2ZIIU0lNqFFhrsOAzpbT0Oai9l1vAmDQreUXJESapfwSQdSvZyIy8
VcUd7BYA5kIc5tbIfQI98EdKpk1XPXpOTl9gcBxdjSifOggxVMBOKY/RhuxrOUippnftz4GMvYFh
fEq2ilMqkYN0zOg/bdtQp4idP4mPdkpN15ELbVrtTkWISpGHTkP5oEGdS2TvhyHJpRz/hmyh+Atz
tqowGRSvlwo8mv13YHt1WXpGFjPxU6Gd7tJM3rrsrlrVvWdN+rf1w8/ba7mMeFpHYHMutJcQRrEP
+1X9UDrY9pTzswNGUx/qP4Fa0PRx1tLNbWU5dzRR/l5E/xvG7zU+SBQye+JE+WARTspar+2SrdQu
pYYuH/9WmAzURzduZY2WLyWqeBkG/SY/WeKBNXJZcaN/t+TfZbXOl/wtN4H+/dvtG9p1IUzciSzm
ViOzIzJtvfMsLyjhgEjwKNU8h5ziZNrJAiTTUbZdoOvkmIoXKYDK4yoQcoWNloJUpmwkoiC3+mqr
Jf5JzgzyPDkxono9ZHWDkzB3Xpa+ZBw/A/wHfBSVHEOl8heAhcP4E7ZE9S2TUWIrP981efvlTilt
8LDOuA+yYih6BGSAipavzw62iY1eDePrP4uJxBOigXUguqZFd/9fmZF8miK2rn3s3kqWSQl7yVuw
7Jluy6zTtms1pA/TnH7/d0tPI/9z4vuGbWCU1T5ZY4HZNeezePmRUEPepZc/R6p+lt2FxNKBJNxe
poc8DNu5b4T37DnyQFk7/ByLgcBEmE8WQGKJLr9v2OpEhCXrTT37m25k/Vc1PdOUbRN8v4lbzCTf
gL5HIc0yzWP9KL4tX/Kb5I2Yo3PI0AbYbgBw4vnfokrQFVWfBWXRsWruJ2S6/fheGfMPqfFPrjcn
8F9yKpSwL0ggvaj00gekQOU+hXF36SwoobIOm3RdMMr1EOV9q6Bg80k4Y0zZwHnjFhS1yXCEcLiT
CqOsFHKz8CR7Az8sb4bms1scZPvGXwfkkIqeSsQYIthoq/7BbjGzC9gLQ7HLc6dHGY7y5yZ1kkEu
A9jTYLJE2qZv8OIiApEH3CS/pRJVEhR6EnKi9qWN6r2iV2wwSYoyuP6bdmjDBVuOdCu3XOLWwVNH
1U+7W1X6lxYVH1Lvlt1INI/RubLMj9vbsvP5d1+ndy5t57mjENxyhYCf/l0ZcMWoFcpGL3XaUjLg
5JbzOau3NZNlRaEFGiWM+3OqeKhhL5wGrQyd+3KnRZp3NEPtEeixuemjEDhmpUFpHBp7XZvNtxM7
5aNrwMBP9WNRV+EDtlH0AGg4Vnilv1UeHClwjbBckd7Y1W8dWc/Va/Ndmbbt1vNxQraDNt2oTC/2
yWjjLGHO+25E0xaVY3rUwlYDSq1W01JGV3DyjLTxMUZtRnbGBx28s62oPlVI400ksrOujS+xZXw7
taEdazuHZ4h8bVvF9cnGi+w4hZlQhy3gRl3h7yZUKJN5h3Lvo1UPJh9gBfMI+xXsLLbpEB6LAjWi
Odbx1Ri7VerBXcd0mEYx0KWxQ5tamA82bHDetAYck/XZvdjhZN8Z9YSKSzmXNNcEHh7scqt/KsLB
2VkFIke93TppbQKLSJ01Bz5ArStPK5G+909GYbYbwwtgBtIXQg8+hrSaWb3lQ2utlqj/THO6p0dv
OcRqNDil0hfCwT+EAXTpJuvStWR4XCx1dpWESBAc8g1mkdP9jDilMvLN0DV/cyhYeT1DctO51hgw
boB26SuaTgdE08PG6oDXFGMxrtp6HsCE+lTQvfRkzRRrXbsqt64Wu+sZk1oMaVhXevpD3TF6tYxg
01vQ5cv8FcILKLPSuhT5cMyS2V4F+EDDgfafjMAaeVz7pdz8gVZCA9I8jZajYa4dwjd9mP9Y/nTG
rQpAXmylW7N91ShqJ1lyp7x6WiM5OgP1fzWgEK6UP/JkGP2a4x7GJvlbtjHuVqp4BnqbS+a/3HiN
t88yvyWMow8KTpPBajDz+Qr7VY/o8lw6DXo1ve1Kf4cVQhg3Bf1mTHS1Aqa965LqLZTmFwscSNPg
U8FUsAIoUaGv8vMS0oep6awPON+KYUlMhyyZ5I46eQBUOR0ymp0X+nOXQbtWNGKPOrmeXEO+n0bH
zGLQ5LAL4pnGRsM+dos5nYDGskrntHObdKEBI/gdD73xQNs2SZk5io6KGRAFw2awf2OX7O56mgKl
2/1EsLad/kRqOfvsY6vEVmjD6hYhmDkd9NYBJFbVZ99Dth06s74LFYtpEaZwdJwF04myO3lGnu+0
DPJfyIq8SuFZboW874XsUJpjQBfXq5VmuR/zkl+MarJPWdRsAd3QFtLUmKIAGDcGcxMP7riaIusF
K2KQzZySk5CmzRgTjjGdAFRRqSopfpKWPIyJp+8GnW6JqI7WbYo40wCrvzSls8WdDJxEh7S+HQd8
gtvDUBTVQTeKcuWUyUQ/75Pu2sY+4Z3RWULykXcx9CDuTH2e9xOh1mKMdEpVoJvVoNJ9aAzzCvDI
n+XHbOcPsLS4R3g2DinQoydIGnk/7mjYZqjBZjZFrGaN4662GC5eme7HSBwOM5RIiW6+jbRDSqOp
TtvyqV341J7VeSvK7Zdstru1neOpi0FFQ7/sHFJW/K0tFd2F83MVlEhXlkbb6Vh8W9eqmXH/iTF7
KSawCE1Ka2I7PhQecv1wgpAUtGgZE4M2ADEb0OuyAPBpGJtyqp3diLQy7nOk5hZ+NKg1d6XxaZMo
P4XOsB1y+AAzkNHN4kQvhlpmZO9msbaTmVK+t/jrwDHvUIhURz/saL5Nxl01GFgWAZwwRmix1oCV
gU8HGsMhi1r1nG50JxBv2Slduc0EcRNbCLsOhpXlN8Gm9gxyzZlXoUan58RJVQHv9ycIaY9S2DkV
+ZuVO9EhzxRigxnwwhDNp7jwNmPcRujE/GtN57nVQp5UKUTHOSd7Xiubm5wEa3csced8YMs0Vq5H
dTGnj21ltM9xoD+MksiPoe6g5F3oL07peVG6SU2j3EDvHjeda7y5Df3hGfs+GYEwrj0mOEYUZmn/
ChodUqTTXsaifDNG1AM4wWh5Nm5Bujy72uCDm44BObvND+hj6P118AufQ2vTaw8eJXO24OiVEmSw
zsIe2SOu0ZgAzQH4dcTx90b55Wjejrqa1jtXrWX8eR5DTQOYBO7GocXd/KlCnJGVC4qr44QQOsZ+
YcdPUpMK71Bg3AAhqEJOQow/39UPNVqgF9dzWeD96YAUEWvNFHp76qIAtG1weUHRHAdD27XKfiUL
2DJqpx4o3KlJp2fjPu2qbU5QSSgQpHtAt19xxzscoVnYJaFsYHnbwDHuVa5R7CKBt03yq+v2B9/C
nNWbH8381HdJsuNj08hnqk/lOtjRlfqvLuy36VwjE6O0507RH/BA9bYt34pImae6yM2Tsq1s3Tg6
BbVsOtXKZ7kZIJY5eLprgAcmJh2Y2oq8AfCUILd2vuPXp9K3Dta0jHtaja+VQTflpIEAckEaslla
gF91Z8HTCQQ7h/XVGEfqSOgfrMypwZU6Uc3p9jqAt7MVRs7QGq3uHY+Uj9IGyWjT+two49PQo2Wz
FIB7dQOsOo1Seq4+qpFCAnWzAUtUWHJ5RTNll1C27oKW42lpYXb0MrmVthuz9g4YBY1COLE5ibHv
w/5lhHG4jvP8KVc50E/5K7bM5gSDh1a9rPlubMJRqAsXp6MTxSzOQ5fax6pZulOgN92pa7MLTouQ
MjkAqRQgvMqo7Q90TFXaaSrTGghve3RQK6xAjFNQNhFqmVDwt/mq4YxQhNY1z5a17XOeWJrG2ntu
czA92vkNHUBFgU024p2i3d4yHa3LUAhjliuP+FRvxi13mcyyXMWsiKudZunP4zKkW8JpdsJppKpv
KYOSeklTr2tVPee3sGK9ykDpBBWxopGxPNTVCex2dRoqhzQSwVU+Y5yRjZO1MmNvbZrwHacSL8Cq
zDChKe68UUE8I0S0FvXlWIw3HCjONqqlumUvHDP4wJXH0Antt9ynvYC09C628E0KtAcEMkh2p93S
hZtxMV4KH3OpEgu3CmWAjJKh9jh21aRKW6fLtnpdUFAYFvikxqqfzA3rBAFHXK1qOmPnORu2Gd0s
a90GqzT8REIVw78k3tHt+mBZQCYBoxe5amhwuM2l14g96MuF/7DSZ8iJcZeDEe6o00b2vLIJY9ex
hnlKJbnF0d9Yfn9OB7BXpXZnWTnc3qmDqpdm9MOE59aav9JloYlBVR8u4YnX+TsttYR2xj4UR6a1
8bpkO+M5wQLonBECGwBl019aDhVlMLjIWvdtuIzswNK5RvavxOAOqSB4aJ3J3not6TtBMdrzOtQI
THJsoGrl4hSAP2URn4oUY0b9rc1pc1/NTLuTORSwUaZqAGpokh9d376ry4/q26Mcxf320pHRd/tv
nmYeMBx5wL8n3J6bGA19k/V1dJHmaeS98phw3Ywdud8lYgb0bewZZTYelqD11q6gXSwzeDHG6T7C
f4D5zzWYMOXsyrYjOCc2yJS9BjQwrpsei4xAdesOMnHM1jCX6bzV9f5epRE5rQlpTJ33Ck9JEo1p
t+/JhJqysgYuJksE96h1nHGbjuXPkHjX1CzCuyiO9xjeQa/0w+9sDh6X4G/f0/EYZrq3j5YZhSmw
hqm3L+zi2qosz3EXvNQ+eqkWRVOy1IeezR4rtvjQR1Teyc3nW3MBXlJ5J7aCzih3w4BSpRx7B9+o
5CPXU281R+a2r5sPf9sEUHycdAyIK4l0ctO6i3L/s8OFbEWfanfyy2Bta6G3b/3XiGzIuqfOuBqw
iTwoDVedmAYbe6QGDIIfu+rFO8wD/SYl/hi007w7OOtyIvY4SLZwtyeSRdLYujEW2zkvGotXORvn
EoE+Cs/lzm32ag7qO89wmq2s5XNkxGtsx/R1oQxW+I0G8nJdNVQL6YRS63CmmhzZoJTyx87Hp0KB
+8nx9LOM/MlrjRwaVfvt19plhF9Ft9AhGTsSyGCLByd66rSXrMOYbtCsjSUyMFOrTJw+ljOJp7Pj
B5uxKYFT9y0s8qbAcXnw10Vtv+kmaK6ibB9cQ38Ci46zV8HGv9j1idaf92IeX5ui/wjHAnpokZwy
/JtZYpDjhzMaCHtqL2ZDaL/IaRsKogUxf/nWzHReYU1SVj9GMm28OLW3ehvCwM/XululG2MYzwZI
7VVYkUkFBfY41S7BWoP1WoYSF0XKOtdVu57T5bX2Yq6FLlC0TA4XdRxsG7fdu1PSn8wsunic/1Ba
aRzT6mheO1X4J9GXY4Cf1CbQ81WlBQ9WP/VbynFf2tjHeCKDYV9M56gNyYaWDxTkNRadSCw3Wq78
9bQkJAvJzO0i7VASOR36xv/BlKTOwwVbVY0wFSFtzXho3eaj01Ww9kdjk9rGXZBWz2PnIxDJwZCb
3X1tYSU4TcNjN9rXoFwuNeyvVehhv4GQhjzGtjNsLEI68BTkWBBNO0fUBodWb2o4TAiR/H2RTxec
s0/N3D+3pvPhBtm5H0CgwVth62/uSsfiN/rGdYArahop1ffhfs7p6sTCUOuLO1d37hEEQjlsm3YT
pf4j2c0VXnfDo2Wpz4jc3boma1mFDkEA7GYyFuZWaVz7MEcWmiVueQaqP+jXBMMuM+V2U7vpwvar
TLFEAtpmroyCLMBQd3eL/svD7zfJq3Nb5Q+t6du7MYi6Fbvk4d2cEYgmVqaYqJDT3OAY13Oydfth
2OCUY5J/jEEnZQO/3PXVI446mHr9VdNonioNf9XOqz4K110bPujHbn7WSp0iOXM9abESajHkUFnE
lkTiebWk6hHd/taugG7SEfvoa/4RoGmx7UZ1Z7jIGYf2Ts9o+Cnz8BFn3YGPHey0xN1mpLlXhmdo
myrCF8QzG2OzWPV76XTXzmoRI2D7URZzSfmh3ug5sVzD+N7xIjsagLCWiIlVvR/DSJ87u31oUvfH
tN+DngCfI8YjwLJDUPrN1qcDH1b22dacYKdaTCOzyHhhdb0sswvgjGyZhGCDk14SB80chRbOk222
gusPMnFYv9eH0CaV0dcg6cNdm3R3hFRuChEcYEtDuR0RCZaEG+Qw7SolODQLFqsGl4lVHwPYmggG
XJZE0+YjGf3T5ICpjG2agqJz21ucJpJ5h14UvZ4GbbD1jOvtfoVpRdxFMbmo96YcCsug+Wg09iKz
u+AWdWhzNo++bzfwgNaJA+TMwFFrpWcL2S0rv3Rl+MvDTX2p87fORZ6SVUeDpp89p53u9D9/aeTB
/teXtx/Ujr6r0sE5qHEsy12f9gqnR0wC1vNoSuK9/ve9hBz53dLmCflN+S82TCHboOSI4g462zQH
7en2l18OewuI/0Fzg2ujp/PB5u6T1CYJ3tgVOopT583VZxroF1cvXhp7QNfnu6c0AbZl0GTySPNo
zHoyn7LSp2Otx6JLs+MAM94U2L0XFtsMpmNgWbTjVu9RAjRwxFSRCCQAIkUlC5YNuWtP7XEVPSyW
lgNPJaCuzF9azPsAc/rFsI1Oratvta7C8ceDhznE5REsaH4Kn+gVKzmTED4BgEvWOAE8pn2vP1v2
A6oWfB3GCu7tWH+mlo7T6Bzt8erLjlUa+1iurIAFT/tZTYD4aUQce7vjZJsD7PO2M1zHETOqdTeU
OWpE86oH/UtZVBdchOh6aKKDPpX9emg0fR/2CtCvndwvdlpuoSVTcGLGrlJ0eItr5Edg69/EDUe/
hX9i1krbRKRZVk2viO+d79Asui09q3C/EthqengFitdu4qm+EJvRvB2Z6Qbci7PCL9CT0OiShkWy
ScPqXrw/xE/A86vHuoKVBn3U9MKrb2pXgyUX/cOjipp9NbnGairmNyp7LQZZ0X3Qc8qcw7ZcVb7x
heDjV+t8FAYxIeJf3qA6jyql4Zvjf1ru9d7dam2J2iAY99QrijXMXW2BJ95YztfiUA3z5+jHspz7
XMPXiP6zrYH0nmBgetaibwikr6V/7kbyTGZASswty2MwdXdAo/ND5mzBsmIPo7hsY0rORBtpVbRB
ryflVjdffae6Kxoo5E5DFqp2Fm0vL144/UPcwXKW7DKWaMG58/vnuaGS0UE2HCL/+WaTFif9nUaZ
et3Dkaj6uFzXIQIG8SLKe2KLoLOeJ6faBXCmjpbE+k2kbecw2mVj++ik/Sk1ih21WQ1LCJKAUNGY
+xhsatPw6drUIpPO+G4RWq9u13dsNfrXXEyOLLffDKx6uFN4H8VzHUUnK9CXg+f6LWnI8axr7d5R
48dMzWZn9dE1Unq4njTypBNgzJVT19nZMaF8J5nxQFjfnrDMwPM2q3GV6fvlkNOWvK155W0LsnE1
qHDcmUs1ndn4rziCVHvV5GcI2vGmL4EX+Q1W8HrovERk6de6zslFK1iHNITORC7gor2gxLQ9WMj8
uti+IER34P0X3ySb8w0WmeZi+w9zTOyfxgUZubnFf8jA4S7U4B7jwYqXlTKxC7YVlzxMf5fV7GzR
MONqSo2wgu7dRKxM+BFluy5YptXsDP69z7bKuj0iA5AvGzOr1Z6TDZmQ+f72iNv3My/nMF8X+FPy
YH0zibU2TuEYYgLo1plom27SkoWDROPce/PvocHe0yxN+/72F1RF59//ik7cF7HzWt2+h0/lTN9R
+/B/HlsshIqD39FbV7ravLn9uE365m62cpCJvuqQz/Hyowp+2ZX/G7dRxkoKOn3CVvLelP/dvkQg
3J1d/B1vX92+D/XCx0abJATNNeBcmSCk1Rc/3f37Gl+5cxVHznE2HPN+DuitWSLOm/Ng3iszIgWc
eI1BitDHJft/vgmOB6hJVpjb2zdvT06omHjEcSfKfC7uEoJAMjLtNMorR0XYzhvif/eolzkiSHnI
7blMnHEXxjhDFMoO7jNSo2s9tf2NVyk+YapzgKnkJwOD9tS23fH2A2tJwvveQbhhTu3j7Vu35weB
/aXFZXS4fXX7fhPiBoP/i7G5PamuRnuHdSSW9///ZW1zPAJayB6aBWgry3h8hvCLl8OoqrtBjFl6
ewZDzA8TROMgivvxiRW8Obal4gye5OGGU3Jx1sL5kGksc5ibNWs1Oi/4PO+TNufUp1MaqNLqCfIK
IXcN2thp65JOPVS46D52dgpbAtjGVe/adheFtE8BFtXAPC9I0JMKmPIA9TKLu0MDfWQVokZZ+0b+
uWCFOtodvhwkr/B5Wtca1f8lxznIjK8SSGY5UcqQBZ9u6D36KQsL9ZQ2UXekzo8NZkiA77tdNC0B
NiPDpvPpSmvKkEmSnKl3j8J0nvyCjEZA6qEkYMfZ417JnpxhVL+YOgUcTjLMqSedygiQkmiL9wTO
tfVp9MnCeKH3UEdqF4TJxdSch0wNu7FZ4Pzk0b3pYrujWc99iGVW1ljeGh3KR4h5FF0hNCZ3IckJ
twH6rdGyivM5JZ5jERHVq2i5dFnGs1of3kHXv5sFTCsDiE5Cx5atUOpn/vuQYG9qePWxUPnemspD
EF/nPD+qUcsPvhMeXFeP1rUz07NCKbh3rAev7A+q7z+s2H/wGn/Eirs7YaSos0yzDlJsf/UQw+Zp
ey5y6z1qPOJ8bieHL7QHvN9oeqQMSGjc07pdIi+k7kAF+JJNwHyWnHMUQn9y38UBCH45kLfpbsWj
ybgPYCzZnIK23G/bwvmmA0JoTcOFIsur5tUQo703IA/dFl4PgpaKw3rXs5Y50Qxzvbn0bnNO6t9W
DhVvwpdhTDa+16uDl2r3ODS1m6KJHkvzdxriUIPFfIzhvMfGPUEZFd/foAMCNZHYXYUmXpuJMb9p
Y/MKKzPHF4YKUaO0gbZRfUPzPQfhuvzyGJGxJQXYYnBBPCfffuHgIEkohUkbHoLV8B3PJl24bIBt
xY2mT5BTgw6/2fa3bNanKuaEFAzk4Sy6dDY1TfC8EQRJAdjUhNQowkY0bP1fr3a0VdRIK2dpo85Y
9lYzbaoyaY4KdFlDHbQd2TZjR5LZQU/6ed6Ni9qXFHbOrkYmaHDeZpsava0BqBi6c6/FV18lR9Oj
HZZupGkWRK+pv2FeczH7fFONMxSV4kjpC67Be+VZGfq95hJFxY7y6N0AgGTlk5faBQof0KKnVthx
JMYw5X0qGmrSeIlmL0bZPuG5JomiNz+vkx2nX3Ssncax08ciIltKMnTxRp+N1751njF03bXWcArL
glIAkNwUX7SmNc9UUIINc466voY8HhfPfDkV0G5xzyZgqNuD3zT0v/g4b7T9o5fWdCWho2Yx3Xf1
+DY1YUfryfRhJO3G5yaiJ5h3XjZQCZ/Wnh+A5LBh/6n+Vw7zF2Js/ODhNA5KUrsPa+s+AivuGcWP
0zfn0bVrzrZQYqFqJkOm1oZFV7rhkhzv/Brrs5C2exJUGNE5Zka1PcvOpt2AY6k8Z2WQ37urbND1
zeI9+Hp/KUbzPeyHPSjd5gjAh7JA9YuOGcjitfECFrc8jC8jkl26DUCIivuDbS1wtt3yLSPS1n2S
91NaQbNhC67UmbbYnMwNsaejfJiz+bUjg5u681HLWUfiOaaHTgjzVdU8Ly1eSpTlaKjCd9jpFjZo
x6Pf/22khuVDKTxhAE4ZkaRw0/S7QNz8+uYh1aNNhu8f3G0Q443tP7l+8JJS2aWi21yg5+MCdlma
7oH9kPwNtMp95rvPzQSVp17wImiiv3qcPvYtlYbAoGzoY58lo1cvSI8VOJIllOvTjgwwxPbXoHBR
AnjNK2kJ9J7kUSCC8++OYgRmAzGpk3yYN4k2f/j00ZBHf8RIlP4dDBJXYBoJyLBuSEN/k/VwL50n
BhVSCdxW0tReLY6O6zesczKpJFQC+z0xegxoupj8GT7EozF8Om3fbDCcxKXQS9p25RmkPUsy3+CZ
5jcbl+uYTq+OX6UM/nKodeJRQ7FoAQGN1VmzH+Ih3ThGsgu84L6iLLnyouaVqPDoWZRirTcRIs0R
5sSu6/lbnPSotbaPpl79ClwGtnIfkWi/NVbzd17oMNOW/NDB03BRvO4t46lTSAWKX35aMPD76Ys8
3r2KtpWX/iLAu1OjdxyjdOs6Ixt2HnlrUNjPHsKgJU+fHS/LaWimGpfNd2MP9rGxOxoiCxbLbLzA
SPqV5/d6nb1Mxh+3rZCIDMUxcmqMdAwAHM1OeeTnkcle8sjeu/AftrwCsA973tV18uEbJV3vEfRi
GnYDjjdO9Jti6cHxZj6CialTn6p31bfnKs0RSeJR6XvlnYHCwo20zzgw33Cn/HRShocm2HOs31eQ
sd+DaehQIXA3plj/qjv9Q3FuQXQNyyRbFdBL8Mk45ziIF+ZEvWo+/z+izms3biRKw09UADOLt93s
3GqFlmRZN4TtkVgs5hyefj9qF1gMYHjGHluBrDrnj2grzpQ5Y+K/F+lAY0vXvwPyEiCVvDtgNNtc
W3ft6t81Wg0qOvGow7A3Ont2GuOltHAkKEaWqiVbh1jiktpkvXxGFTQnH9ipJ2V49K1/IoJnS+B6
lMNQ5DZ32oHmncw/q4YbsyUavuRqoaaKCergzdU+83MaVLrmaLj9B0HYEEf2/Dl6HZtVkb1EVtOB
XIPLcoVtB9QbrMWQ6QaPFVDSyepvS+3vdHpJgf5ME4DOJGS9qCnvrGfIdTqk9l1iia03DTuSnd0t
gLN5Kfq3eTJvgeCW9hu+sl7XU/XMT4w0P/e2+T6m3mtWRzj83AvjyS5dhkcopfIWx9cENFBCaUbu
vRGBxz0nHuNJvzIhP1hxDYRHUPZ2rJynmXfXKkDpqc+gcfSbItMubA08U0SMj416TA2h6a2dQzFk
vyayDzeFZ+ynqL36qMRRmTFXjmzFbe+9WS6vVj5D3y7BWmucu+9xQSRZmUFMY/L5BIc+NQSA22nR
nOylfFuAu6aqrI5jRay505wdZXDYu+9a6zQ0reE2eAQo4aFgsELVVM1kESSqC0m6ea8W9vRWzR8d
PWxqKM8L18XUJhyP8W4YM70Hnr7gvm432RSItYAdYxRqXjAXOeoewVVvh2yTRH9RjVmqR0xdEZVk
mA06cfzJpmW2zEjspEnpBP6PsuRDSxKCF6oRVmuGPa1Cg9J/9/k/wDECrCLkjTTtfEEmvZIQ+2z0
HkhG4uoDmuM5BPhIHxYTv7oh9WeFTTlyYOJ4m+b4xbGWs12Vf1Lh8YbBLVcFDggreM4N+ZVPk2Tv
RMxAYBSz66jfoF2+FbPAeuN0dJZItnnBcB3YrzlBIlFbnhI5IpBArd0YPOwiPuRJtwcveKb5eNkU
C643Z0i3Xaz/W6YaRnH+GrtfvTWEBg8ezoHFP3ntSWv3yXCsIiQbttxBv5Gb5pLQESFZ2S4dQ02Z
Bo+6BUHgnzA26qNt3KgMy8JqXuuritzf2e7XZNofyvZ+RbV31U136Yvuc3AqJLK4rNyByawvP7XL
l9WOXXyAaEccmwocp0gBFlbhkqfo7ZjnF89i6zcy8430/t1Q6Efll6jHMhzeTMHTXNz9JUdksRLM
cmL7MYZrZo+CiMdt29k9pwTbXeEPrOj5iAf4i3LLd9d1jnFJI5VEFIjn48loo7UKY0V7XefkuBkM
XEYMo52/tJ15TWZi+8bIf1ya+bGu++rqTOK3wU1Nz+RNaR6zZci4i5Bj8gD+1q39YNQe9SJ0fUz9
8BX1wbsUaqcbdYrm4r/Ennm3CdHtudox+W98DoudsXZ5ibo79DJlwA4ewCUvM+EumsoEBpeJDHwD
wocSvSriVSaM5Bb5D7BL/1DeMjvBatb/ATBuC7+7Tnn2ZIrpzbaGT25W2oKPiWUB1y74UxFL+Ar9
pCGzc0Bc9JqiGQE7idLNt7Ic4ShiIoEN6+i3+WfjpWSVpcCM0A2+IPu+TKf9UFD6Jro7g+pzVi/v
QVzfgjk6ynQiAKXbZ3PScQgOF3R+OwSFV1GNNgo9JinDyn/hqvq0o/oQpamx0eayS10+ffSPgOUN
talw6UblgHusOFtzMgOOhTJpzqQyIXNIXzJt8vnGb8gLNcAbXWUEuD6ZvWLVwDIUZd3JM0EHHW8C
eKQ3JNByV5lYPVxgR8+/Uwq4ofCBDNf2ZAzZf0IT+dxYAX8NpMa4UHKfA+dR/flG7RdCMb4j0vYx
j2W7bm0xb1Ak0SZ0ToR6jVAiEEh5Ub59d8b86FbRQPL1cos7m3GioQpIRA61kvBySTaLy8B8Gvne
nn6tZonCfLZYfu3pTkeECyzlHGbbOtjJSGUzmbZ2WAwOQShAvSNH788XMRE+KeNI37gjE6WxjDjm
s7Fax1fFgT/Tdg+z0Tb4NYtG6JVQgp9xwboEh5zr+f2eUQ3Ehh7qwDYfqQLb23p9YlXibnibGGRh
4RmlHlxD3sENeJ2K8cPuy39u0cGpevYjWToc2csCRVWRfUZPj+yghFezc9O/2x5QZZ4OKCIo/4QB
iAhizD/94TOgwIs8NQg2yr+Qf0TOY9c/gREc4qDfU9/w4hHByLFlADMSRsnCyJqix5shhqcaDU1I
IedxBJ+ze/nqqjalt/dXLp1dEtjZHh9uuZGCLSsBFHSwzm/aoDpVbn9PJsfeWfM/liH2PUmJTIkc
gAmmUMgdUaiKcDAbzsr81ppkZStJUfNkEhDdooJsoM8j/VLP0O799FgW2W6ch3/0qTHXM5ez+NDt
6uDtIS9+npK3AaT00FryFqcxlNFIA+FsHlFVYq+unoUFoDmb8qtQBOm3WG82TnyOk+WORMYi3KZi
wCQLrIrfkln8VRMZb4P9lWb0OUYoSCa6IenicDcFdwZQJRi9sp2NjEFZhf6cSqc7+MQzkHXKfELf
TzegBhLzJRGOfyi6SYG4LB/LMnzVMwqWgjNGE8JUrtrjaEo/uPP2cRO9KgUGnNc9AbqD/y9whzs9
Q/sWTr+OX/pC5Pv1OXEKnpF0jug3xeHRL5DGoo3+xIv1tLAqZqp+Msim2xAg9kUAX0hRPPdY1G+i
oTw5i/6gSojGQ3QRxMQikET/N/Qlp0m2hOj/uJprVYf+GDy3hfOde+ldceRthvmtXuMg7ey8tOq0
0LHrlQU4kU/iWFftOipq1l8k7I52U2Ue1xfEVfgwrGHKsL1/8+4TlssSXSfy4XdJD/YJ1+WpMlx3
43TTb0H0RRp99f7sbbqBK8UZDx0eTtZgBAuVGX9CsyNNLHMM19R2BCS1WQpOO60IkHGao5AWXaH8
B44vnvn1ruqj5NUjU46pzr11mUfAV340FtKgCzLsptjZDXX3lo1h1Nlf1no3xBKqOkrmp/XsHMRy
ryM+nkigz6xqVltq4U5s/J+eLI/mXKJgn+htjbozSVfcb2yrG39AgTPUqysVrrz8m8/y0fXOhkho
m6/NCNEGT7jZV7+IMTIqtRzmAZhwHpit+pYgmziVf5zqCKf8NqRWu8/Y2gPsMVZBjF1FbAg17KBm
k0WpqSIGOs3bvZ+N55YaP46D6dBm7auMxxBX0j+qXPGNvjZy586ReTL8/Nsr4G/T+k8WpPrBx5Oq
1hTUhZX+khTi3nMscuwzdvWZ/DOn27glzj4a7z0i9VwnT0IiHC47SsLV0O5UdK0MgdAa0PJQRTPk
YmkiotCvhD4dtZUqTkRc2NlAd1RWoCA34+HXkAu22ao/ezHWxq7/a4z13zqgCyVJy2/Hn2zi70Nz
NKstRNspQMMR19Wh9PJqX0FOb3XmDkdZODSxIa3wFVUCqCzJL+gvxbqtdNXF1PVRZtOD9PxTgKSs
c2WBs0Lf6P/ZQ/5Br804cUt73nhVdu0MfS2X+TbTTckD0334hHCmhU3ckIOlm3oyp6KH0Fb6cdaf
jKLRxqV7YX1QRh18236Ed9358E1/W9f62SOH3RhKCYlfWLC9O0flaz9Qza2hqaIdZZQfpt0MOHay
4+BuyfG183trQ4xgdiKYC22cRWtQ3iBZaSZ0/NplPm7ubfGcGhlXHycWKC7vJ9WmJprhbKCklwEC
StxBBz1QUDKivzMMuImyPxe1W2xdjrCRqTCeUP5ShUcYPWtsqI3y4OVj6KO1sfRIs1nvf2Rm8Nzj
5MXC/VyttuYgJi4745UUIngUIFy7WSR6p18W5VG/WEdJGAfdmfsRX4TrR1ujpDnQiPkmIRN2qPYi
XLivS1Irpf6S7YeXRViZxBTT6+U/A6vtA+HfCw8zaV2MVEDN+ko+whRqj5WI7MlV4+vqPfT9Qcy+
fzLKNcl9Rwpc90Bg9S6XDSxYbT1NaYl9aHY+SmKYQ4bim5VZqGIY97RL9oVbdv+5PR7NqW7lhgJ0
ksLHenpcUM2jNP6vK4MZCTphHC778LL2a9JzPZ5stz1WJeNUnC3RvkXiOoK/AWi11nYCj7Gs6DQ2
BhOZk70jZ5+UuTOB+Glv5681z+MyPpYt8J7NQNLl/ZGH86/TvTZ98+Ho7I6sAtkZvrZwSobutna5
uNKLtr3L6fLDcg5sUmgfqQW6tOhY93U+IEGhXlCWNOaa9YFUq3WkkKi13oZkdSTboevHiMzyU4uf
coMs6pVQP7Jtm22KaK3JfvWyScLGts1dK/nmWVPwDhso2Uv5jo1ph0WjUC/Md9QVC8Ph4eXF6auG
6H/aPpY+f/QcwaWD366DwyiG9M3GZ7kbMI3FLGE9NnoF5m9n82mKE+bPNEPf5gzPQNs7pEcB5V+o
94whj0NIvtBHeRBCS6htn4Cy2WV+UDH+pJUwglfbIev5RSbpsTZUxwI6RlvRg1jEZrq1EuluVd+/
kmEiQyrBs11gVvFVySwk8uslz6K3BR3Hlp6/YO+K6bEXjnGNuRvVqt0PtHHNpOtfAw4C3rLll6tb
831OqXOgOGE/Y5k82usQPzm8vwBBHvaO1h/HTW6XzIiTACsyxWFW5mswJrtRoHoCA9Wh5XrQUDqh
HVcCH/guEEcwiS9cyXg6adpagYE+ID5v0K864lQVcdwdhShZf9LpeULFkVUD4UeOeaeigs96AohR
hUH5dlHHmFNMizsMC6VkSNu1wAEh7YspC2r8tlhRaDic38PwCQOFmyPGP2OgWbYLEDPRaDj81t3o
5pYbMdP4susb3zhXifWNbrM/tW4AyifZyaYES4XQ29TBgBeXAS85D4TZ4S0p5+LMInWVWeRvXKqU
92gRd25Fh/asc7kl38QMaZU+ZHbWnjrfui52W+xT+qldGR1QolIthUUrHr0/1ehX26HpTwrYcNMY
4DuV4/qhbo0MNMkI5yCqDgZtwwTMd9u5sD5ivtB8IDSKo06/Y+XZWgPtMInG89QkI6FAuEUil5SD
Vdafe95f0KJ9tDS/Kc/ZLjaNZIiIgIfSFxH7w9EM1txfbu31hROBD4LJF0wVFru0CcAWEA6rNeEW
jJsBS8tQbtB97jnrL9KH3DH7eV1O6osco3tX1tQgyOArN/o7XVzFLvCJlnfih8zEG+cSjNskx34B
5cffEfLwLGAuzQcnYs4wipaVw3CPv4GvfrSYR9aIi7TpJh5SV54mdJpb5QfINyUXVUp7ny0J3IN6
QfKKdCBLKt7vzt5n3dwcO4mNr27F0ZaEYpDeuclIU91UqbklVYVvdMcQRsHbW4sudranP+PMiVP/
BXJwcTtR1WybMHREgdhVc3EqOvQQp3vbsQNt9ibiUOsGQFM6mX/wk+k3Tckx3+OBlDvPAAtKBPqP
dFhFezYfCDY7IDoGUL6Dep+mC5cJz0RHG2mqtAd0ndNQ7rAzjxYGxsyad8T8x8+F8WFF8rtsLdp4
F4/9wkBYO82O80BW1nU2USwY3fQS4ZlLp9I9ChNUwZmRZvieNR4JEP8g8N/cY7nBJOjlm6W62h3K
SpUsRhjRX4/WQ93II3A3SyQIqTe+6NtkrIZkNyYX/0o9ZNSsvyQ5CcdZnR5wkrYU/5g7y3eKjfLh
+gfC4UWA4HTCqBaiZQ9xZ1+Ip3r2e9BOaU7seP476fbz1sizhEmOb+kgLDLlHvss8NntpnjnLsW0
Mavljmpok9qQGlEZPStnQVlWIm0nKR9bUI9ElyIsm82/NUJpkChetPUhm1EiMYaGJgThIfL1C9KO
EPF+6Pki2xD98eq7Y7BtixHtork8Ifek8Ddh+6eN6smurFd7MF8cuEPSAL+wKlKXpsaTU3WXRdlw
19wx55wG+rFX2RN41e+6kbB8U04escNmQIBquhY7dgfcmEi35uLiGMm7MjWCKq87J4X6rskRAvCF
l/YU4em9+TUl83+G7Le6A+7ti4V+Q0Y9e6gJRy7o+h4iindliV0hwhF3DsrxarvxeCBE+NXIPxz8
AqWT2ltLIU9KO7IV1YTsFXVdgtZKvRWioWSaoDhG3UwSZ9BSXWFF7/7oBkzcVCqi8p29TyWMCfe+
/mjHqLvEQvw3zsUVt30JaW4dqUkfQ4+o5tCNfOL+c8YYEMIQnJwJYVE0O7t4kpmDt8Kfp61Fv2V2
zI3ZO7lA5C0l5zusVPZWIn7yAwcVdUU2/aKIdVsmsZ1KBnz6oqnELQbExrwP+YTezTPAAtyB6sfJ
fiGMEmEwGTpnGmOgXYyIqJmCvGC/Pk2KfAaY4dzg+2sPhrlDrYKXMhoZ34pgouHTQxadHeiNLmeT
NUmNV6dO+73l4BhqTQOv7XIWhpkfoU8ARvGwgHiWp2UExilVRLFIAe4rA5J9Io1BsxkczB5+fvDW
Z1Vm6r3vGcgCR6T7QU7inHbm3cuJHh+do4iz6TyBVe68m9GOVdjBz2wXrJZJFfjMlgTPCvo5K8mb
bGehzc1gtEP/gInUOdgc1gJ1v65AJzrM/sMTk8JLO/eMEwlRCQpuAuwLeLdqmZdMQ4QENfGwZgrD
F4Z+mqV7OgKSgehC0KS2d/AT6Jp+3EXgxHemB4cyV2g5tAbTCNjb2tDH5T/SKQ1kzfO/sWH3C3qU
Aq0w3pfERq9m85laeGs3Hl40JtJtUI18B+HmLQNAlywo6KPvbMKTR+PqwApLBQ6i9E1dyhLErurW
4nCab3UxUAgMumEuyXFJev64eGHmanE2tqoVZ8Pz/zTgeiY5BFensE6RKuoHL+Fkl6rFFwVgF1Ya
BZSFK6Sv0mgnXe55I9JHVfYVa7VxNCzjOXIjFA2xcDEfLwwZ7WrP+fkhx0IDZS4xanjL+ARZNbKN
4uBx1x9+fsvPz0prKs8UwCDO5OFefy2ovP/7XSjAmEHBkncF7olkVExt23oKsqOOSJs3kkWGskU5
6XT5q/CpakPUM8A0ecTSpea5rn7N+eCEqvGnsJLGiywgNO2GjGT6UVFfT/8K4QSXcr5y8rFSuAQ5
t10X5i6KGoIaQfhqt974E6YlBJCIlhamazwcLp8pnV5VEj9UrU99b9ZcvLWOoS2WENizPmsdP0mZ
jZcJpqAsGKik7xwR8RBsZ5wUFr43M88CgDs/CN2C6uwusr8c3JfS8ZKt12K6dEeJQWAYsIJMb91c
w6Aaq+UdrZKLdenEybcd62GikUeA+Xku9i2/vQbpU6k6/gzRnrIGiwDbvU3NnPklEHrsiEzGzZvP
X8prxqsl5w+vCtSpET0k6MQgm1goIrRRr56uGqNbj1XVXZMNk6fB8Od7gdfKKWwDul4SbmWoIaz6
DpwKyrWLly+Q94EnRM77tIqeCIrdL5770nuUM5AY+bwkA1vV6DQsrOKvG43xwXBUhwNJczfQIhv0
2kQ5BHRngz+zC/n7oeMEnzQic7zADxPRVVheHVQBwfQQCIcRbVSPold/yOwrzmiZ8/PPz2RnSYhV
v0oO2h0vnusE+PdWu9H//tTwMHmyjaLuXp/Un18xMfj/32+yGhuJlUsKxc+j+/PU/vzG///XZIyf
a4Ia9j/P7v8/4QF2pWzj+o8SF9z/Ptj1+qjPPY0Jq4XQOMheHH7+G+60qxkv3yJHvZgzQrAO80Nu
U8XLPPpm1Ty2bmnW9IXrNqyTgeLdtKBdojymeoENIVU1W8gkpoI95CTiPrmLtAcVKV4pJIsSmEbX
3cE4tPjQ1Z9KgIrzCReMHWWztSoqCYZR7BJaoUsxuefRmNXW09NO+WsdcbZ8V5XowbAgHpYFOXrW
b5viMe7n+RYH+NJcToJQGSU5s+B4c/Fr7hDUdUTjaKEVkqGbPcpPHlebivaU0awr5Euqu9/+eM/M
jD1oIemvsNSG2mPIV2VTKFfTSe3G/l1Jqz+uejop4Q6pp6E3c66plcQTNxvnfCVt+kbB7ru8Cqlz
ZkCNZ2tPmtBb0Ec1DjtEoVOz96a8oP/4xRTyi1fJ4rkimARf2MXr8RPVkf1SmH5Ok1BfhnIMjhZd
OQSZM8oLpkjPhQREQcDEBUYxjlj3B8rY4ZtypjC4gC1E+S62o+j504KfRcVckfJrUqVooFntxwVy
pVhAnWVr70e7g1xAb7uthYo2klSxzeSLPQHgxqGZ90WSpI/BHLClUecUFRWamew164o/c9bnz2N6
BIMiZQLN8cUbjK+8rgemQ7wtvqdxKoIpDPwR1zbn/7LmHOlFu5PdXICimwTgVdLcVzlEBhab5FhP
hQ2jaZzafhx2vuM9pEULxBNJJr0iCMsBQs4ZDEaGYTiOFFZgVUIENs+QAqXbHH16P8Y24SKI0gde
/m/MSSiiI/1rWrplU+vfcuGoBYL1ArahPsD/IMs5wxrB5TcU7Ev4OjlzGl3hDTCSHVzQGajR3gxG
+dwHNtIxY6bHiiOKMK+viGwGu0E0Hg/ylsSVsXWag2l6b5781xvto5UyplBjJzddS6Z3j6vUsedT
VtDUnnQEcgBit8RSioPpY9+ZQJE8H590T0HoPr9PfftbGnl54MEk8xeiD24AyT0iKKQ5SX/3E/td
m50bem3zN0rZHvKAR9fwZXUDaaYP/I+0J7XpjKQ7xh5j9FjfynlMdxZAzdFSfzj61mx6DE58ARB1
wWLEFEunFyoM4qNPcqG5jf0I48DI2GPb3ZWr9BHjrFqbK0PCAuQx9TInbE3kfA14PelsXXlOM1mc
f/51QRrNx96vvjaIGOFZZ9LhrLOXzdZ58Bwyy4KGBhvC99M5n3eVQy+xSN1DZiYZBqMRNUzLRzcy
i50dRqIjDh1SF7rHaZjUYZpLhFQoMjDmsjPz+ybhHDGcIWrrFj6YFJFa4gXHjvQW47u0QZstS+/N
PIXLx/msD0OZPEydHyDcS5hrYvfDIXRj31QkKgaBwLJn8rnLAfSOcLlhW1aMBJyCmGVJj/j5G5zG
J5kfhkbMU3dOPSxsLJt9cGx80meqCrV/1ojQwT9LUEWwlvD4PBRDLB5LrEpzJ8eTMvS0D1o/2Re8
DgdlAxRUr64bAzPjXDVSHVNHV26LBkNGl7jM/s0oT2ZufPb58Ji0y/iaCfE7nZNPK+giLkLyTTKr
enQZTpgEocGFKm9N471bqf/CpQb7AXMUZr7JbMrYyU7McI3pQYX9nL+iXTxpVMRvcYwwI56SA0jg
L6fOymPtco57gcKXNvj+piB/AaoQU5WTdFtd4xtULRE+Iwa5cWbPV989XgyUfqyaul7NfgnzDBlS
rEPJg8aRQlL7/IlrCoLFDHBQNA1u8/KRwJezruVx8Dxvbb6yQ0m9biox4M5/3by/EWpRXdyaT9f1
+3tQJvRxN+NroEoWFGeo9lHh2Qc8lexf5OVwlI32tSVIBmCIKLPYb0lVnIpnhXY49qtHQ7f7fBEV
bQnxd15w3xNqe2CEuNuWi3YgIIFGMUKLoP2mdC0g4zG5p8Nynux+2ulFA9soCxVH0FBEjeNKLHLv
VS1561N6njWDid24RELi5YJYfYUE0XwUwR+LJBEOoea9jjUyXRcqmg5Br3Vr3E6EigjZm5dUsFVm
6RDjUQ3nDG0bsTq4lXydHF17+G22+GSEPcF5ZznJH86rTNNijfR9DVrjYlZRR9LfS2E1C7KS4Tkf
XHOTCQNdwdxh2mHQ71LCY2fWFpeEP65Bc99E3pNyavB1Uum8RX9h7kO6lmBlkMPOscdnqxJ/bB2H
Fv7ruVU3RZCyMbdEOZisHY7Tv2F99RYPsqlEkpgO30sRfCRjd4t1e6opSQ+K5lIv3c3XvFg9Rglc
QoQ3IG2Hh2P/II7vGRN3s3X8dN7YbvltWcc+aM+Rld60SxTPAikQ9jEh9XP5kEedFc5LGHiDCpNV
sUkYD6Vwy0HaFUNqiajL7a17MS/PESkuOv+zQFgWttfs7Qi9bkSatH5Mg2gIweauaQyuoCqc9BLH
7ra0/B1XLlENvROmcv67WOXjlESXQlnZrh986laMmxHN7TEX8yPaVILOVLUR43D1MUMzxUPHkY2h
EQ7FkmWKKk0PZHGyiK1IMCY6gfvMxil6ky/HXH/Y+QAgpdJrPWbvAKSrP9l716KKd23fULTEnFo6
GLfmFver7p8zQxJ2iS+80HwhlTu+Fxm+JJmlb7i5rnkipl3Uz/+Ir/ptWtZ11HCbQpsvMRR1SEPe
h1sT1WIR5TO1xl4JtyWmVxgbc6DCI02t/UScPMcaOEaKXRLugaQG85hSXrWN8lvReTkRhvED4N97
wnSRUJ1JHlr/aJQ7OTur/CvbWk36pkDetsAm16JYHZVDE5Zl/54DmuOItzd4qm9pG+8CHKV2U30g
h4a64ODegVDuh9RTp9E04Zuzo1VCViCB7z1ouCiFHhy85oav4YuxssYwPWYwnUDFhWviOSELrLf5
u93eHuC59CPy+iZiXrL4jduYKb+iDKlwrH9ug5u95PAd+o5c8ziyNx1ppD8CKKBKJ7lNGt0i8iXi
oFokdKoZzdsMAyxM9dgMPTYi5Ii7hYR2whDNvdarB6cp4l081Tk+AlPtsNDj2OMoYa4zsehSSQAa
leablJZrkP42LFvDOXmQ69pgJ1xK5jgkLxwfhvlkq8a+JHXS7wtJUY9hmz4n+WLA4UPlFcrE+1wk
5FK3XDkSzAZ3yy4eUVEI1OyZPMmyR3HpZsznpnXjfkTCEKEiEABfoDC8TgmNWlMpUPYk75OBUlQ0
OHyYljejz/EZ4Ca02vqxKh+NYkp2kZOj7dMBKiwgZ7M9zoHicyjMp9hAiekPEYSCD5PvMAEHZE53
/Sy33oTzg8hLHo2l3Paz+KqAgnYVnXx1rXxqKGDGcw6HkBTID9Of7r12juWahlG3HMNWbH2PefY9
xk35l2DxZDOX4laKcoJMOc+t1tsg+yTTgYEdxmDT4WTt8x20Lgg72kq2o23iGcalapdq1+shhCxG
mOncuyC2zz1brR4jUKTI2bp55m0zyLDERB83E8OHrn3TTgQdGePPyeHvEt98dC2+ssWchK3lXyff
BqDPRjS5M/sZWQIM8oksoXxBeqCW2ZYb5e9qkX3Y2XIaKsBgnBssWD8KQqV+LWQTHCZPXK3A0qek
+9aO512QipsnVcrnqIr0Xna4bNSY7+VknjDNRLvFrNIQDQAxvnMZIkdACCAy0h/tex1k9AuX6d42
4r+2su51OTHOocm+uzlRUGYjUN/+pAnVQQpxnSJHtnOIGF6Hrkyb2zTph4RtqLT9idI+h24/k2QA
uJ55Sa6eKXisAoniSc4k/ZjuezkbhLoljtimDa7XKBFgRf0tige9zycbEX0jkagecXuyRfIXbvPB
rrdBg8A7eqvXQOtWiHcKE/MNiPJ7Ea3SDVQsGTQhwRvDSmvuiyxASQIjjYqpYe3TCjavDT2m0rDk
+mcuTfgI17+KQKDjzItGceLVtCvuB6uJjl3qfrv562QJKAKSFBswS+B9TPlsfEFcvgKIfPgFGVbx
umkR97dN3Q8rNmggZACvVbVLyabYWuxrGysz7S3pl7/tDrUhbQt7k290O3iIKZL+L8Fz5Ey2odZk
KU1RjeqQJchouqclT05569wTUf0ypXLQCimk6xokiIo+B/uDRXrdUjt7zTrj0f6CxQHhBktsF86I
SM465jAvIHLnCnpZFr+LlC92QC6P0Vw1GQiLn/82DJp72wEhFFsbo4f6ZaBkPovk0JBaSgBLQGZP
Xp1c+9vu4fyzEsKptD3e06XGUllNIZEIxzFH8uF4kQPyiT2gDIwnBw8CKuL8qW+kCofOvjSFflHe
/ExC1EuJV3PjivYjT9gJJoSinXOeEyvem4a16W2SuRJChby1pKJz7uu0pCdaQOMCh14sdLeTASLq
KjLPbXFoa7PeNnl96ajXpXr0o+WgiHwXB3tC/FPj73pFkn1il5BhQIp9kv1qeu4zYTlMyAOLtE/E
NvcO9Sp/MvUDcaUBAoX8k2KH/+pgeEDAhn+7C9xjVL/zyIflYpQXNjTJ9hiThIIMWtAWE6m3KgM+
Wx2CjPP9ncrch/XjoYWbjVcOZ3Y7UuuLgkBbJM1Jx+DBM/sZj+ILUWGIWNw7CMv9rRDCHpsp8omH
AgVkRgYPGI9pHQTbabqXqCoPfTpid0nLjwzRnFMxHc6M4ZhjPb3va7mWAlBdovI2dGa8L+agn+2q
+kQIIpvqz+xjfBxIEVHVtXQQA6c2FqiU16pDT25GhzlR1d4UrrWpxyQOK5IAgsA+j4n5BMVGNuAC
xI5RHmOpbEok/2RHTIxSXQuI7k4eqLIPKpfr/WR6UE1YZmt3+XKo0Dl2mOgGfzrgpP9yLPGulMV0
NUTMJNZAJIST/1LjPbVGnH2NylHeNDuTypwt+XlfvguFWhP9j7z9fbJ6ckfG5m+hnMtQ5/80njZE
N3uzmfBK1luqA+mZ4eNttP9rDePCbWFxvOaLRV5ZMCB4XdDissPBzNdh475kA3kMQUMBWUbNCkBM
vWJKsLZEI24HPWYnYE3u8whFaQOlBmmn9lEKdkYg7DMFS6joquj3/3D1Zr1xMm209i9CAorx1D0P
dnt2nJNS7DymGAso5l+/L/J++ra0T6w4sZJON1D3sNa1cmmwg1czjTS2E+zmjBIybA5cS1xziGmm
9jfZJA779eRDM4TeAHG8dxCZ7dSMqQM9BCu0CYXpbI17u2ueo4zt4gBih91eWt8hwf8bZwnu5Ta5
Qhb7aaPkISdUChM6gqYFYNleDawY2snf+sKwErT0gkGq3KaV/41AzuxnPyLZ+GA1Cy5sr6v3dnL9
dwlPw/BWi/6aWTzm6yFk9MZcuWd5M5Yo1Va7U025hYGmmR4NfqfIottqxupcxeqtrZzvXkgEvxrL
Xo8gGSclrVLYWFthoyaz8Eezia2fqBPPFS5OstjEFu7IV5qoVe/p8VT/KkM8X/PAPyxy2nA/Q5PT
BRUboHxX6i5/UDNr/6QK9SYghzVt0PHFPHpMURR4MHGg2WVabQr5bC1kotMmo+7F6Y1K8ofxi9mU
zoh1rgTrUaMtIfIYQR0jEWv0ac5iVNbdMt8vmCKOxfQ5lN7jIoXcJKNUe78PL6x8keAGwcsy0W2N
1BI03/rIHGE3dLS7HrtTJGxQiqff3ojIRFkw+fzmyQrzcMel5O1gKC1bU+jxrsv0w1hMv8Zq9XOh
I7NEvWMk2uwciMBbFdFdu7V4cGmSejusbpOwWkg+23H4GXXw1Ljzqy3EKZXhmw/uvvRsmHjROXet
S4KpZ+93nrjL802UxymlqrtpR4ijwEGRZfUi2Yth+o5MhBfwx57c10mkr9Tn/HdFcu6X/E/b8XBo
rO41HrpT0jNsi8OvJYIiO1b6yycLuozihQqe99S07nvp8NmanBWywTZ5RKyI3ZjZl2TyObQQymzL
bMse8jsVceOeHJeTLVioHv168vfG8vmksDgGkf+nGAf7UAOoRHRAXFD4iEHi6oBr3qUj7VCKQGQs
cwdogr7njfSvc2MxxaGPPHglXkBUpqPEmVfPsFktLJpnX6V/QyH+FspeDsxh3G0WAquZrOfeCQB1
60ZsEhctZihx9YUkpFt5Yp8CG4dEUfRfsYtEUWpeEaNoxt3LtzvhduYAgRLny707zQpjKMY5a7KP
2YCPG1d1uaUZ4vXE1q2SmU1Zt+TPJijzV4vMy3AeAWecxtEOLkwzuOk2AzX2Ver6dzT33Sn1q/nR
QUklVVzsChV/B8nvoRFsTe58fLanYkRXbEYQZk7obZZg/ImDvalqpKdWeUbuxaRtFuWGKQfGM7mQ
RhPLV7lEJIBMj8Ipsxeh6Y9kg6l9KQs+GhAZDAfsahcNwGNUTr5szRy/wEBDd/yRqARNSmjyk194
rBInVVLW0rAgZnJ2fswYMzHLT4L5o0tmAtM2nGFocXyfKtmwdGklTX+U/QHPoE5OwVACe3kOoCgM
sFtp9wIPFEZP0BD0J5sX1+Emr0r3oquazAqGy0vUPLSQLGVAmW7egexzZCm4sa5Pdc0qCLJXiDNU
fC5pKZF0wcywNYMl40YX1uX2sbLNRZqyuo8lSptZ2/62shjZjXlfnwkh3UCIRrkjKGhBlmyaEj9t
WBZMDoePYIpeY7+BZEXMGzai9MuWI66loYICwFUVtSViJSOSw1SjyYyT8ziFmtAUfcibZjXziR9E
gLSBLDshLSfQlVajeDL+ikoUF2RzI8qvG5rV0IDWXSUgTsFTotlPtJRXlQnnuGxav8quuWu/Rwjr
7sK6TDlF3G4bVNlxyMNy24kK9mDnf8z/XEeJxofPgnPxUOZgtwTNTGPFlN3eBWHMJNE0x6nELqND
CtMZx6ddIMEPxx1aZB+7efaKbZu2ucWb1FQnUAnPdQzLIzEA0gDOfThipK6XDNfZxyOSKaPu7qdh
ToaKa8L8I2O2OAWNnIiJG+RuuEulOvVDHWxhWKP5a4pLBKv0aFD7INNWJcRI92p6VQJ4NSngXHFg
q0MtOfX0/u+lhk8C0f5cVUyV8h7OIi5tpnErtmCRxWZSWXRnF/JTWCOfZx19JjE+i65sFb58uTDA
sH8r7XrbaKju0za8gLYLmMczUqF27l5zBIMvfr4bU49ZZss2NdY0zogNf1wLxSYHNqV7VvoY12X6
ORPBltnDkx7E1W2WC0qJz6EQJKmVPihqTiZUxTyYDMrOHF87ILXnpZ/HgzQnL1MojYbPOUSl4kVy
3PksrXyLtyhvavJOl7DfJcn85HtNtBkxATAAPjZth8PEH97R1X8vAMbpGPDjhhYTPJZ+FAWp2He9
iM6k0hSsW9NrlBh8FRw3VerkaN3iM0vQ4FCRJyaTzN5lUc6yIIc4ZKiWL/lU/QLys3OQZ50QYJzD
1g+fhuF1GghuL/P4EdE9MO0OZl88m0OV9tWN9eC90e0vKZmIaJOXu7JbXqMas9fS+vMdwyG269MU
nLyZMgIR8jFFfLNZ98VIq/0+i+CZThA/ErR6hP/eDwbzgFB6QxBzfgG78BXGej4PnjtvXAtdMuUb
KSeV8rdzH7ksi5qjaVN1bbP5kgTWdM4CUJLCYlvj+/bR7TGj1NqCfx6jDEvi7FLq2RA0wZWIvNPZ
xF6DO6VCw2AXB7Ywz924/OLSmo5O5pyT1q0OoqOJKL3Mue8EKwmFkvkuD1nvw6H57hqUsbagcKiq
ZwfR0hlrX3FEqAlczF0XlQmYQUZqInEpXtKBUdu8GNgd4DPy0H03cFt7D5YCXDbDhpHKo0FQVw0T
ZjxYXnTcIt0OBewv31sVakjxUmYwEHfWCIDIxh7ZsIae05Xr1G+ilpVvjQo6JORUzJZiSVN6F2/8
GjNc/jnDO7aa3lPRmqMq+Rs9cx955Daxvsy4GBCeDCFSiZAJ7LFDF7xDwL6n9qkvdYPrJ5b5r9Kb
uIwFQcGQINJ9Sl/JGGU6lwmj+hFxE0/mz6hbPms/MIeyi34sAE5wnz29z5zwokqOa/ZnWxhvsLBL
PJn+V51ijIlicLJVo66jZ5P0y1QCPAZU3J7FGarTkLmdt5T7Kee1AucKH6oCmtqUtU8tM2gMCC5j
92FZOwmF+gA975MaofbHXUAaqPYuRcv4Fx02nWYP8RgzFLkcaXluwkxcCP8RfgYao8u/RTarmxsw
ge5KxjwN9dTWzDy0Dankh7iqMdrVvJcoxIJLPcbrGIy8HyhMEBRzj1HkfKiDCs0r5HIehsjyMkMq
TZKeTNKp7yygEu/9h14mHhCX+LIkNirisFp5d1DHJYmBsTuru6zD08aqA+cY9TPTPjfY/407pNIY
8+DiI+S0c04mNp06a/50cZSTfo7wPETPKfoD2waGHJ34FvUerPrCFCP/TBz39zzYivKpYU2rcARU
0dFahqc8g8huQvdztvtl10ie6XhY9z6FIN4Ephb55H3GeN7IRkjem74Baez0z5SuwE6yFbo0EgQk
ub/GIad8yd1XPu2AtyG+cMBuvEU2sNU5VGeca72rIS6l4LQxtG67mBCDLEAXEMZU3YGBBdBzCrh4
mXcmF69acXH7gwuNaQCnNwNYazyQm2DxvmBbPc5W8DN7pXU2YZ5BueE1FeS50wIq/+o70e9Ap8e2
GeRO+Zm7sRggz1wjW1+rdTLUlPuhNl/pbG/F2vwWI62F8dVrY2IyFn10TNQrewRQHdNSy2ET6mwn
S4l9ivEXWZMFX4H9dg224zpH/ZcFWgkbZLANB1A6JumPcuLpmCJfNIZVblxZP31X3ysY+Qe0tbdE
i2nbTzGsxap8jICvwU4kb4pmOZ5md5vkDXHIpEiwpWnig4OpLG27jE5W/V2Q0vSzPd7yNNo0Wd7s
mWd8RTLSm9Slx207JlKiyARSw33e44bG2dWfc5g1FEcdq6hm+AqJjrq0nnico2DcAI7aYSbhlLG4
/egYvkjrPbcOBA3cJjZQ7B4KpSpwiff2wU3map+5wQUK2U1LgIdl3MOlg5sQRd3BHX13U0pQEfBU
wbz1hncxK17rJdA7nsNPnbZuq9w2SDglvZFB4RQk/zGHLTtYG47/NlYtpSjLrGqM1dlnAkocNttE
/L8OEohuZkYwYtr3mseUyfOx4pm/+NFfB00gGLfwQA4UYrwYSHspUQ+zCMbMEQLYDEmISOzxon1S
hNn8gsdbkPnn8ces/PTK/2HE6Bxl3EjbLBXhKZuRQHkp2ISgvLfBCR9xGzz2MrAvpRu9IZrFxOGN
3IcMwLzsnGtxxUpJd0zeXzNoxPwJa/w4vHZlfR0dL9gO4B8xpuG0DeoKrgFTHB2WM2+C8+DH7DBx
zU+SziQj7rvxh3ODkjHO1pYy6e2HekmYPOvxTwp24N3PaXZKF4K0IjhkwqK6jVDR2qPGm+qbaQd/
e7VrUeRzs29afP+MPYJ1FAXpDRo3D8FVXNmieVEU6Ox47dtKYL0wK43vGokgIOOkO8TxtJva6Nc4
5dOOdv4paSgkY9k+T377h3YZ6pMbUt/XD5EFgEcZ/RrFIR9ohttGvTiVRnlo2fsYUAIfLrP3igQD
b0DCEZIf4Dl8wGXf3BaU3FujmLEj+3yp7JA70pt+YOYQQbiQMuzj8kD8vqovELFl9b4hF0tkrLSM
gMbQ9ffOMoDsARrmpMlr7MT3gROFx0GFx3hcXgYQqEztI7y0yvw1KN8ZBrXOPodFnffT74wW5D4L
M0bH1Hen3q9PIJJuCKTH3VhH4MvhKjQpj7WlNFeGFeOdipdbU3vZtl28n3jSr3I1LjMXKFcIz83Y
/lc7TBtnLj7GPv8MfRXcqWsp+UQiK/3p3RlrzpoB71n3rbLe7XF5wwqb76dpLdA1A3lPIcNI3Gd3
hgGU+vVfYPcRG6V+11ntI1UJdNzVuGnMeO0DPgDkjh9hQ5PrDCePbRGTEy7Gj0kNR3fM/c1coJpn
80wkPC9miFoqBJ+AZTI67CS/NYDRrdp+ZtrVBuxmw/E0FS6xlWo+YF5nk0IMLtPPy1T/dh1lDsTP
eRtiP4c7WWEkaYSoLwPTMMnHuwN4+6XiUGz6DgvTNA482DnaVRujC4L2vnMjA+OR5Rdr2z8F76TJ
/Y+22duKAYEXYS3tKgDmusYeoHOsi0tb02gMwLnLx3qwfjqrsHdzbXdH7am3Lgj6C6IfJrnyYoX+
zkpjNqGzP2Ibb54wZ5KQ0WLHOXQry3Fc3wvq+ZBooSjx89MSehjk8TU5LmHy6EjIAEUkiuvuJDlf
7rIC+rKT+8yRknav1/SjYgYhkbGNThKXpqO4CWfYcyeESGptcjA8+6aGhYdYm2eHdb4bGZ9u5Gsq
EHcvmK3v5IMfiu7gMXKgdXaWY2eZZ8T+HF69RDEwkyADWHgj2xCyHHVj4HLwTaa/FCZxSKs1f8dy
ufnNrOgCfuWq1vexi/7fKh5jP39g0UE4K8cSatZXZ4iYNdsPnmSDkJMHvy/IfhH6anB9LZl7yOlk
hqxGwibqTUXhaoV4skUfnENlngdgq40E8BD09Vuuh4+iFcve8dD5WvV7HSA0E8VvawLm4tUfXcgc
epn6I2RIO4Y4V3sM7nQdowfTxyXr0FsR5s2YY5ryXTTdTLEQTgtqvHNCiKWKAfhqEM1kh3k0Va8R
ChE80ciKGF/wLP3DqI7ufJo6WnfOwCoC8hyxz7Kufe/8BHG/A7hYMsKqX7OQC56t8I6B2HcU4A9C
oF1q+ctakWS5mU+zO5DLMpKDgp0ZfZzkPx57qbfFvXRB2jI7VYf2Tu3GqfmoZogWZTF8oNmBSiYP
6EqPOT9CRdvDgyKmiBUoSv48CNmmFXWwi3tOAJlxzRVOvvCyWQa7geDHdLJvDZLb0L9BFdh20cGp
42uXAmWzIuf6G9253rgRaTRJk+OfWbiyq1UBgbOD50T7WyNHT3GebFhCouyU/WNexU/R5NpHp/qU
ciIk3noJWFXVBVP8PK+/hMgmWma0A+PkZJve+NQfw/inryZqmWB+7lm+5HWMkSWf/nPD/tlGTzQ4
Nm76NK0fxpFP2aHj2YSh/4MmDQ4C08Uqb2BjOMm9EwzVrsrCR7IZfMYg9jmPEriCuIUYBgtu0KQK
5k2GDw025XkuNVWk9M5eEB+KBSR5jmyAddwPTKtPI+WVWSwdDEqWhYYHAiamQRqTRTJg6+SVWK4P
O/esQ2i3X66X78kk2gbxS9RPehOW1du4mmR9v+JuC/RhkviGc/O3CLhJB9LLwAB8VN7zlOqzRdFx
5y7ObztNvVMrciImXOa5PuZcr3nHJEwmU0NWWhVX24FwMEYd7l1qXXyB9oKZykeTgaJvuooH1pdJ
GIJDRr/Z+fOw8PxIMajeWXrGfz+ASVSIR1L1KbLuPdDNVhPNnVcc3CGV3V02kc6VRgzih5uVXsJy
cil15uKo7XswLzdV+5/TbAjI9Fs8oPpVT/4XPoA/lkNJV2BnBjgHUN+sH2rWJ6+JE8M02itNrwFw
4U+hixR4V4ulMS1f3YHUEINtKZsd55YMyTGsEJ63GT4VsZJS6gpbho/9qEuSV6Uxkc1eyOgcwB6b
61fXIRzNzYmMyNBULEH1hu9vfXt+2dxwpzEPGZYtqyWkYS7eyXsd5T/d0Lm73pMJt7a/1x9WhsDH
Sns2dBDHBxdmdU3NESF3qhbx12cURNImTgmn/EygzlvK+tuL8Uye0YA6l/k5nuKdrNOHOGCxuYR3
4KjDf58hOLRH5Xfjpfscptbn6cwsnYki8qP8MZqLZ5PbDA2QybtNvhMdc56iJA3LWR4KntGbWXUn
Z3DeGCMyfBLLtfaHg5LMGcOIZSSKGqdcti5LmrsmGfS2cBg8JlwKuscQHwb3fjNQIEwt3Upzcwkj
LDw0Ebx3mXc2Tb0PkHD3Jcsg9m2IjLuJ1Yf9tcj/gP5QHsVdg0vgL/CCV0Fw0L5t6xOCxU06ekDC
gmO5FMwAVPNAKAQ2c6d9Eio4rVOHNICjX1FiNn3/wKqMC62n2FDlf2Hn3c/dmn9R9aeI/lREG89u
7g2qcJ24BIB14XHsH5wxeJgXcWgtihWQBXeEwiGeMSSK1PpBB/pWOjNOUgkkf5CPSx7Q2KCJRaAM
K9sXZ7XOCMPuOIRo9FyH6JF0lSZVDZ906Lj/zQpppxtirM13U5l+BsVyg/yxMwFSVyeuuU0gXjZ0
L+yUgruho7/w2Y04ObUKYAiORoFcr/tIbSR/rcD5gGHyTqALxOo5PhdwxSsPKNt6E0pruVk22VeM
UWzZn4EQx+jGpmPPoq5I3Bt10sCZPvpYruJrI7nPllVfkTLk9Rr0CsiInMQ9027fYMMB3+tf2piy
iWn837Gtu90i2F8axvi7POh2nT3fIhdh3ZTRJ+FB2kiR/B0c8hWWaZPCFknRL7kz+iaWoDc4LhvT
kJcxTD0c3scBWSixJw4dB3gJL7VZdS8/YrFK9llzvi11T4BTV/3OPJ8cc/dLtfJNygt1FJHBMahD
kouEzSAOcPpSOheT8wZ46nmyQ85kC4WrtMXbLIeTo38GPg92Njz1rKX8Xbjm2NerMDpYvD1Depaj
SToguM6JcOm7e2Fc0i0CUFu5mr75l9j1k+8Ys4gYs0GcG49wir5OjsR2bQisHneD4F/Na7MhRSQ5
9j2fTqhpIWt5GVcpFCZMFAokvJMmdXAY0hJYeO+sxl2bSZib5WDeovjJHijRmuSP6ikSyQ8k5SEQ
P4j8j0GdIG/jH7BiSDy9ANi+xg2AjXKgM6QGfIKPYWjG9eTnjJYc9wDKwCkE0NkW7Hzu+bhbVHAh
9PF9dWk16qL/5Xc18UmmsdmDImBlnGtWuuj5jsh9rlZLTo6InDecjNM+wxg7SwKKilo9TlPsbKp+
oW4nIW8jx/JrZFa1TUrmZcRibp12VXWtAGMLzsSdcdBZ23X9Cz+HfY7YpdgToWI9perO61V1z+x/
EYStGKN/1/bonti/KCRaoARQhM/sI4KCyN02OJfKNveda7oz2V6HEFHsvSvhG1TGXo0k658WkAw3
60V7HExanY3VVOf//eqTAlqdB7oP6DT87r8vvJKO+b0ItrVVg3l758KmF1sCaH+F9a4rq/jsybkF
N6ytZ0vijRxI1L4PQ6JolrplucFcdayDmQOA83O1+T6PrJ82eaGsX7YxvxJLJD/YdRiQLwkOzzx/
cg04LNsIDMOUkV7R5e8VTdk2i9v+0W668pDw32LuxBUOSUfy3838A4GJUBhSh/VAxxBkaTIXWZs7
XaK6+/++ZHk+Xf79XjJcWENG539/lunoRSNmP/w/P/7vD/2+is6qvf7fvyXiWL9gp8YuPscGj17H
gw95Q8Vy9EI1D5Ps///i9AGImag6eqIQl2GI3P99CdZvTZEXaEXp95jIfpQjEVn/fv/fzyZjEjFr
j+JfaqhdVFj909zibLTEY2yxRZH1fIpgJxz6CtgiuNCJj3QBbmUiGjeIhoq+iKO/hJMryUBwXJb3
y+Kf06YIzp3tfsUeV16KQuWsaFgR+sHpPOuWCVmBd2Rbk1nsg58i0AU5/WohIOesOv/7lfM/R0G8
DQE1HYFPmbNyhDnP+AvO/74t2644Mp4FMlaa87j+RBPz7A4X8r+y0EycyYp1hc45LiZ0K5HEZ1ew
epyDp1ni6UBCpvAjueYymh+C7+Vl6br1HiIETPBCYn3faAP7LkrBPMOugE5kTLMbMLTiR+qt82Ir
C6SrEdb5f1/WfX/npvYdNH15LsfC+t+XJjEMCcoe0SlGJ+Z7bGb+/Ui+/oi9SrYW8nhj4UPmxgVJ
YfRPrrcBVqMOZT+fFsYtZ5+Adj0JfalGKIx9f7Xsn9p22nNaWizpAsRbzhSeUclx9nZo06WTtFfD
c/ZUWdVeY/s/o3JjmsDyXM9/8BUP+1n9i1rp0LcsDuuc+I7Vi2JbwszAmmJOkqy4d+yIzfEJHHaK
54TcA4mhJ5Au73RwYZ42guIH+xkMzdYLHLGtxxwrZcjE1HaWV0ZraFR984c6174n0Co2DN7VpH7z
pIg2zJXiS0qLlNToVqd6BpsiCIyoQQqRSJFu8tFHio0eeet5weoQIQfXuDvPBslRF8AlnLllcNHa
d1NHKLrxGcKx37+EukkvNnHIG4Uux4k2utWcjg2U0JU+GSHfQ06KhbwvXsjWtZaVwBlM+9rpaQcI
52OUG40bXiJBG/9pGVenYAR6XaPf8loi1nT3xnjpSj0Cshs2jUSGulUkWcKZXqadlm9p7H9mpTzq
qvnViEtDPMcU5NCqiN+oaOxo1a09nLK7IftPSVo4SIwVzS5siPh3NTbHrvbPU42tQlQYvCZPXkug
7YlJ3WtpZeyPYnmqTQVwCE9l/8pzbrAZdPXjYy/cv2wq+y2V/IEFsuJerfoNJJG30IE7j5WGV8jK
oW7JnUyoPFsWT00Ubp2qIge7e4mT+A/Q7nwXNumNGUmCp+WzTCNJvl26qS0wl914iPOyX/PIDimf
OjIE/8lH7q50ctZd/KAEebIICqkW9DYeRnjAGlNd3QXbVhVPjegeokH8KB5xzOtB1tkpkyuo3ES6
20fknjUs8UgH1SaJy+e5GvxDp+e98dNnE6wD6TLapULeZ1Ptbt3ozEHx0DfmxdLxcOcaEHel+4TB
4d0N/JdoDZxbswCYEVIg4h4ccC1zjKKLtIgMUaSdLwkcvxqCMDax3Rh9FTSTUFS8uvwI1tRzRNIh
I05VYcuauwESpPzRMQhZz2VhRFVURL/qsvmIrewDKBeSRKJ9KRo6R7xAfOWkK74zPkfWUuIXSnAG
bSMFvgut+G5yYd9PXvSUjfxlVYewSQzwhWAXW7t8PTWnGgO88Bm4oYUwSflUh8M3Rbe4sz+cXCAh
J84yGe38kDOLkDaYiTnjiB0Iv/GKb80OKc/Vz7io+FRqs+8s+bpoqLylt+tZwd5jL9BQ4E5FUx3D
LvwgDo2tQUJzYSRlyswwMBr/9tlC0EPMeFLqmwMTEtU2PodUPrHxaWhU8LNriyV8gIfGAqpEAecI
khL9U5Mgt29L+SDdjrhb9I0H4bEniFieZTDGBgUmYMoCdooWW2mUdCwZrXb4JBeLa8DdBJUHYyz1
duWY3RDvgzC1/9gdKJkudr9ViuyrRWQHLmRhwel7v2IiUBnRgG8lXHjnVfqvJ3prZ5OPXQc8mQAy
lbC6qk/X7iHhBue216AuS3rNVjxj30YBWcCP9qj38m7eRxEWxGgZvtClXxGvj2uYKI4o4ItFmfhA
CEG7GFTITenDIF7Md7/Y32wwkp3qYmY9LPvYMlNlzzRzrE83rMT5xcDSwlVGbUSZ/Gph2PYTsYm1
6yEWLOfPeQiePaa0NCflechQTMaypAAaY4SIU4EOeem+tTbFeQzlQ0tbLnGqnmTZgfhZ4l3O38YC
bPldTYyuy6UcGftFTygOYfqN9Q1X6Lgt4urL5fTkY+ANbR3qHt/hpMjt9yBacKuFzrtqzM7ukocu
rl8Hxwr2ub6OIk4OfQtFB+HVLg0MrQXCtrY/LFoz763ZXzKkTtOJ3aJ78jDMeIl5DuYXu+8uQZH/
Rd2H6qZE7NmNb+wITlUGNWNyHotmbjfpisj0ypAEyUUcxaD/hFAgAj/Zz+KYuON91S3JI0R8gH9u
CHiI0RE8fHxXBNZSxinPu4mEVUId7aYkOzfVGoc9yWPuRNM+j1EGlCP7WYBoJITBC4X4er8YeFxd
BbIgGBsUNKHZFC6SxCVbzqFEaFinQDZsbFCjSt8RmUJummV2RoVxtI37ZPIbAKn2DQPz9AJ0A2xO
tPC0hjSiR6UQypMaCj5I2H61Bx4B/LWz7x0UqfR2ELCbonmq0ri8xTWNpuhaaGr9lggcstXnOGL5
WQ2nQfNQD+uEBHF817i24tu/L+1vlh3hpsM53cTauS6DQljdAL8RcW3fMpGgdo0U4yyc8Vr2z/IP
fuNLVxBG45c+b90imSnxYZaJvcnECxIHtjIFtaDswmtFLSHXXT+pJmj2s2rcOOQmYOSgHnQs3JgS
iME0/k5Sb7q2dQ16smVDw9t2KPFto9tAnYJugO1X8QrUzb6CH2fjm41H5pwAGjxJYv1wHSns4fS6
FGJi3reEyEW8BE/bzAEqhpaeW/WPhTKoOWXPzeVkuyGY+8d/vx8mJMbUbsfYL+4f8WSbrQoQMRUK
S0lCYPxeWjcA2unjXEXqaVy/MIy+qoZMdLcNooe12KjmKn2yEtySHGDUUuu39fqFlr1l+0wu8TQQ
quzOsd7/+9PeyeW2I9uaxpCf4/ZGGiQnw7QySC5DXTzFCzIHnyDaIKVpYowXMAObU27Rgjk35TYK
kiwIYm5U51RK99yo4a1PQsJP8AttWWg8+9wTR3eerFV3E6LlyLbR0jAn6chb4PnyJjUISJxUsDbb
5L1d9eL9GBBSumWhED20WiN9S9U5fmshv1Nheb/qAbt5XK7JIH50der/DHSoncSjtGUTMb65LrRa
z3r9981IJsvEnnjT1nlzzGxnemshmcZoT17+fVd0yT6cfHlQHqLDNg8nFPSeQsfiP2RxJG5qqau3
2rP+85uyvf/33dLHLhlftToIVz173qDfuCt4otrMg1qV6TdXzB7Kq2E6/PtTe5o3iz2G29DSKTTu
SL9xtQwHjTAT/Vtdv9kySk/pHIhVYo0DMqD88ZF5nnMHAgmE7/qtjKaZq4J1yJyFsApRGb6bPGsu
Q2Kwi4zRPdup/EZ7CWZc5Q923vpYL5y9G6G+z30O2onOyRE82ydqoO8gQIt26YtK/wbYcwa2yhKk
rPKbXy1yNxcxgwFvvDRdOF+bthfQQSKSWJb2E2QLJsk02DQjKQUVEZ/HwZ8tdGrdq6UL61Fzwwp+
upFW9F5oMEo53dWIgeBIiwfWkJD6u44oLBby80spiFmV4wfcctSCUUbdxbWPJucw40hgJcV8D6YM
3hrxbYqx32GBoK1bFQsJK/1DnYSCLFWEFSBkEegmBQsE5C2NFzenLon2XZfukDK6jIZlsksVdWsI
eGA2w2NVs843IpI7HqSk6j5oVX24bu4xGole2GRSCFaC08SBmgGjQB+Qyt/ny9RuiQl8UiG2T5v4
xXLNk3Sb8W9OaPPIQm9oM27LTq2FJ+TMiv4uDrGNcqZK6IYULRxb+kcu841cd29HBMY7+D+Et6gj
K+lTb8lVIOzgRjdT9ysX3YtVc3E3UMPIeFPXIXyQXgN4l32HN0z4Ly5a4yWQdGQru/g75/nle9xN
8cgCfhb4X1ujWTYIH6ypZ+14qnCOxPOLRxvTTeOqcYGrNCDPpdNxH8ppDCFSMoBUvt6pkT1CEN7j
cP+T1BZsupjtn+MHz+4UPDmWBiMa+F9jBKdNSWubwd+AruCcCq0GJBedc1hPQ4Ix24P1CRZWHkff
/2ZDzBi67OGwJc4hGh1AYhPeYEBtfJap91tFcCBr7aCjwNbkJHTJVVopIiCal5yisPQgKNC2HQtN
dW5JNkdhPNg8bdBBC3ZfS+E8ogNg5RO3rBdxh45pCJkT74Wra8q1PHgy7UqywJ/ckl7IyIrhfSfD
HRAnwKv1FGNDwibr2xa4EsRoKUOhqJ5/CmrZQkS3FoCpEjSIoQRmmXgDu8zmu6kzLl+rI8bEo4kq
covrDWlgSocdAo/s3IbHfkpFyfQSfdJTkhf5ltHwl1qC/8PReW03i3RB9IlYq8lwqxxtyZblcMOy
rc9Ak5vM089mbv8wY1uiOV2nape/NjCNMwFAfC+yC4P8LanAcJo+0lNZ9Bfb9xeYrIr1WAkumD65
kBwUVQswRzT6bxUYH0Ho9lstJe9FuTLriH5adlk2HPOY9jGHd1Hk0p5LicFLY+Jqp5GzWHVxg9Zk
XUqr/RN+8FMn2gPUQDTO7smItXWmd+ekFx/SZn4aQ40KXuOpzWHroqhHMNoQ7QewwHHf70xl9Wsz
/Z0mmS7RqVa+1/9F01rCxF+m0bnn49jzA6GFZd9lHe/KSH34kdfvPb7vYCWfPP5ViyajTQuL+KTi
T9UFb9K339pa6WuZl8+4r5+GYHiwylA75RhsKeOfmGNoP9CSGBe43YIUpz5/JdTRpnoWcfgGeWI9
GS3rX/8DAOlmsNtjXXDaeEZP7au54uVibTle4HuvXdJJO8TjGw17teCSn5iF9tESqwiBhWBSB8qQ
Du7CvSeSbna2gujXOCPjTI+fiOKAmR650jbWBSgaEAnmVjFJDAEOx1xmdEviDkhk3jItAcG5cuKt
N7EpQAxYWWZJ+VHGCzJkQCmwhXOB3VVuxmSW2Zdg5tYko/tshERDTD57oPDG0Y8GqkCCGJM7y/EY
Hv5qbCabL673PvUkv/HpP5cWEEUDhwFi+sgcBiprDeIFV5oUG54K7NCoZV+T3jPXWs+UPb039ImE
PQ4eNBlCGXju2bGptQkZoi9KbWnHyFa2F2Gm1UrAxwm3NPjFakSgSeRzQVZg5/H/yikJ8LAoEOEm
WiyRgWHkbFMj4Q1X0K6aIfxTM3fMGowZKWL3hgvqecxJKZeRI9GG0ncRlh+RYz8nyfhaxA3U3kC+
jWNmr5LC/bB4J4z19CbradZieooEXHZtKhZXV7ivU19wlYlnfzh2xnaiEsZOyqMymjtJRZK3dAhH
saIqAC877LmiXFskSpApLZL5mAKYJCm0zGkFccI/Nivo346DZDhRiq6LH1ZreR0W4NJC7HjVsPMi
DSyDfXPjwF85vQfrHJTEGOvQDzNvn3Yh1gcm90wHnwPGFB845h/bZcfIbLCkHQlXhCleg867sXl4
yvyRBrHU3yPb8uOO7VbXjLesi/6logrWpMomFvCN1l9S37oyhqK1JQ1iZP7PaOi7MR94PH9iGT67
Q40WPWUkfTSq6pnT0M2/TBU5G498IWZ/nbwg7Ktmyl8TTD8cJacg154NOzjKtPm0E/osnY4rWZh9
DQ5KU2kZqw6wMDNjt+FtjbUstHDWac6Z0hPUjZJA9SSr0xgWw3YOsK3LJ9fhL5POrBtnNP9R0jPX
0/T82Bot3bDZllBjcHC2PrCUpt3AEGLVNwdHMpjcAK4+3ZgnDaUhIkzMe7AFmuG3+W/aJf+Uztch
1N8Jma0yKsxhCjC9mEieiecNS7MvvmAHIA0O6lVa0d5qLzHWKDY+eIUc2CNNzW+j1+FtzMCismK5
JR6JjtQng65jW0UM8Wi7zBL76Knkh4N35QgWyFTHHwyFSMTd6AC9+Zz4zbArm/K1Fu3N6dolQfpb
Z76IchoooSJ87+vZG40xh9Cwf7TIOw4NbwitJkRa1fSxOu1ZBVz0+9RdQZA9NQ3Sj2Xua17bO1au
x44acd7hxtZ1AAr1eFG6atEwNJQYCnjKm+eOS9O2h/kX5DycQyyeJ8+uVwT7aA+MvpKqOVmUnPGG
RCHVjfemNU5eHioUpFnmt1oOmogGlL8i5/XhlxRNFJZt7FSG2W7OMdQ9CivkNg5PFEzdZIYxrHQG
rYHhW7Ezf4r9EHbrLun7b5+SIu552AqKEbznFIE51kB3Dtk2kxML4f5LrzlzC2wRhg9ijdCmUZ9H
ix+Be6vGEVbREvIU2XWGDhR/uu00HB3Nv2Knek3wva19P6K61KGam7KuVHqY8zgLC/FX6Va3pQWL
HFp88U31TkqFiq2ByjvP/25QF2luEeXVr26NQ8nCINkVIai79m9lc/s3THGiVLXncTXMrxCaFjsZ
3sb8trvchoFloajXCaJzo+DgVYHccwoBSQk+/FDGaxVzTowaZC87EqzQixLcq5esRYX/yXA+B+rt
UTRSPjJwF8VMZdEeQSwYXotkNQYabtC6PYzz3cjGkeL1TD98VW62wWhXd/o36uFU26im1sdYdr9m
qPa4CJ5jQ9+IJP5K0Te8FkKr9NFkkx5o4LfeYPMJOjhOLgPVFBu/LWd3Li3Qr55xL+zuOxs5sbVM
cgNoHtTikn9FEk/UeySCM373O73TjLFSf0fUfGCE15304Qy4CqdK/YwFZjKzoKRDTaDUTZBy1VCn
K0vYmN1oH5mCYJ1W5pZ0Gj5brdyyfl//v2dJc5Q5zhNhTp/gVo5hQ954rJxvqKzryPHvXtjdHJ5i
V4kUR9MDnA24wgmgjuQIE4Wkes/+e0bWPANc2Xo5wm8NNoHa8wV5Przotjz5HVBpO5Br3BUCwdtF
vCbWwKeOWY5mt1IeyrBpD7V7tdPYX1W59kVJXr9D6omH6ThW9QR0BCC1ETbXMnF/UNefTcsbVtOk
rqNdnoM0ebUdYPIioo5wvIsxWOmucFb0aN7dlNsG5HI/RIXFMQk/h1SnU3lfOqVAK0TbCOYL55OJ
GYVM9RdZOrLijflthtgQNA+TmCTu3kbtUoTcbRJUdMc27krW5Y4CqBiHFYVdTkUMFy15PU44xzyA
GrENuNgtEVNNt/9KW7UfM6YTL6g/rSYCVm/+iyfjDXqms7YzWB+R9VL7441s6VYX3RtwxfbMOoGa
cqxvbR29FYp2BU3H91Bd7Ypi1wK1sfW9VWRcKOu4l/2ws+PZ8Vn7/sqjEm7Ivge//MDIlIHp0I5Y
LR4N6vmhIVeE5527QpMKDNMBe/KSsJ3Hsly2mAIg/J0n4qmL2uC0cYIMp4fKdtKi4gcEH1JDjvm2
+3ST6KfFxrDs7LSkbg/v1hie3ITaEp2dZm89tS3iuSNdkLcDjaUV5WNjBEqv+ADsSLaOJMdy/rc5
bvjlM544eUwkBjLbULOuyWxEhjSioybiKrEwK/VGDmzfjUa0VXqC/zGhKFtW/4aQwL/Zl3jxqMwF
EEghxb5qsHfxByKU+tIkEeMvnOmSL33uVZ9lOnd7SjIJDvQ/7obpIUnSPx/cA3l792awm2phqxPf
szcGBH+GANKLhbpOUXiojHAHrWpJudVZk1AnlVJsdmznS4zTPk7yl2Tqy610o4eYsG6xmWMYKe9D
HTk45lJ7ZbX+MbTgZVJS8uoGwY1BnZFU6CXMAWoX8t2kewHdukm8wi7ICBlOzYru54Ot6lMoGGgg
Xuhb00Rb5b0YUw0AQpCGN5Xqz2ZcgQxq3S9IoNHRy3p+Qg/rYtn/86ryt3KKEaR+tIKMxgINlOWq
axO+67Jew5D6FGGfbFWtYy6KJ8yGksNBmjkX2SlfRaWhDiJkPGmhVwiyBHZN0ydATLp96BerZ8H/
udXw2qQZMUzTbM82FvasJ+LbIKkTz3NusfiG2OXwfxnXfRuQaejw9LlQEYqC7UY70AjRUS/luZP1
lKLPC1LWuNNXbaKQ9trmFUfS1beGY5/v2pp4RJ81Pv+TyLswhJYJiykQe6FKxWF0tA+/FxY+Pyq/
guDTUEBShmJA+jLf0P3mTnKQwdJq673n4TQqD0NdskCW6bAtAqM9deY50/DZNIMXbSLy7moS/HEl
I71nHtqh5sYNf8R13jsiz+SVQiph9Swi+8w9mTZnsdJbSTyNVEba+cTQE+tdFiH+rPKYtl75MHv7
hbtr9Wzhl2RrwFLX8VnIjZrcO6F/0EJyw7qOM7uREE6g8xvzXSZc6dpfkGE4idWRpVuxK/hkejU9
9+7grJrhZsUt9iAeFG8Sx94kcij6J4tU/SEYxpNmTA5oIeuVdCGqfavhKkUJsUN4KGOOF9Z2t5gg
6B++CwkRWJPiKShGeG2hfHcib1uAd8G3DDSps0GQyMpZDUw8qEbJw3FNtWX1XjYTVgqSmJE7HlXS
kRSOIcyYk7kZWnQ2y21eJ5+vRxL1d03x0o7Mjn0ePe0cd38G1yYI/4aP6P6bzVZKhPNgZ8Qtd6/q
URezubIDxjzu+pNr+s/e6NMf5GegjmT1CwBnObiC+5vHlk4zCNSq8dw5unvQm6TciwbQSNEm651f
q4CW2FmBBzmFZF6tRM4uN7B/kcMh8fxqg+mvsKk7C6tO32AwJc+pSX58/K2dtuNWG6p1pbRNMMri
hJ7zbbaCvGsNniJQlA323ZFrKydsT41uL16LCk3AadtxwQWSXiI2n1wYx8VAFdlMtIC1Q4IVFe6W
uyQztavywfMEU8p2SPqXjpuMyLFFNOAjUMXvwHuY+5UHF5sHnT8azVIapUFBkb1LlYV0z9AwNBKf
pBrS/8SoepkG/Wi0yd5KRmxCOJygi9nosvinPezBe63F7y8dnt1prcfsKNHbFBNXfxg9i87mBOZm
WaxzxLOTDnloNUnSRh2H21n14S0X8DvGytqj3+Rb3W5gQUU2AKWwxNrv022Jrb7E/7CkMQu37bz6
wDgXt+fCIiI+dn9JHV8q0uvLbnSxyCTJrfGY/eJkn1hEqwq3KTYVKUpBIHMtIE4h65Ezo58sr44T
ZSkDeoMdzDCw+k03zF8ltSOruVXoWtcSw/NGeuQA6M+Kwi8XfbtO4+8uYZEJdOKJT/QYZEmwzyr2
2iHLzx7fx0pqCmtjn67ykLWp4gAUE98zQ+TAmGz14G1hCOeB9btaS2NjaFjFwmAzpjwfIcwBjh6L
9PRwjjAmwHAagQfRrlo0R9uZfuI+Mxn7VrqfvuI7h03VqI1MjDeH9AWaTvJrR8R9+wqQqmny8DlQ
3dbO/GmXzQe/tMepqmiQFN7VCoyvyc/frP53qsfvWqbtoUyL74GKvEGS44fbII3hjKurXfMm+lSu
dxL9+BmbpAFxLRDoAtzJ9U08Mla7S6znUG21edZr2/ckYzfgz7v44Z6Ebg4yrliWLUB/2aNXEvF6
zTv5TksYdgpvy8ruTeOnBUZPI/HECMVvgdld05/qSHsiirLmRoWHS3kC9/uiCMdoR4HwtJCcD26j
f7L/HThigEtMXM6XCcJp1BrhEsLYixwHk7cOhoA2qX7cBA9yN7Yfmgmv0+psHvzO3SRNP/eO4Cbh
gKU9QlU7HQLTehLOwch0/p08pYw1w1Fgo0BuD+DNOzwXeWGdgv631CidpQxvnunZGFvyHx2UnxGV
0QsHbysPA0GxrLCQK7tpW/VYc9G42P02zedgg5wxMIAvTdv4HvuaImfk0ylsF8IzxhXnUEOvz1m3
3Yse0/znzaWxDt9yM4429UwoEPnLUGRcG2IplpXyUHHDR+rrj4pQ0MIaMl6wtU0crVG4GoCt4dAi
n6NmewtbDr189aTxUlbuewG0gVkvYf848G0y/FkSLmoWXVnwERqcafxeSahGJvXeW6hLhsSO+y/g
DdlxSyLnughHQnmG6eyHejxZBRBH6zxIUmY6trKFLhKxG5uKsywD1iwThjrCq/xH03RsWJGKKML5
6DnzxZcmvSwl+Yobg8ABphpGzaWwkisbvWmtMeksG/Op97WOTVxJsrEVv7vQ9/O1KyHUl45+Jo9I
R23RscEwnRMFgsXWLZ2nuOBrC9nH2JdOx8ci5rrKiuXPwDq/jJH2SsFgpvlhsMOvDRBDF3/14HjP
NYnwRWS+jCnjU4iuPZFz2+Q5pb2EeBrNuvH1wWZslA+frQ0L+omxeu7OjB158Rk3sEx+J0OyFZK0
Q0XtTDesOKm7ZU+rILcPNhklTxRa3TmPzb076samd+pXPdQOXifWoIZWA8wNO31xSaRjOpI/pqTL
SdrlS5iQuhnczFjm5FbKvuH7UdKPRGW6OT1a2tVAP+EKSbto2/nFdhxzWhCr7s9UnJJOKoEF8I21
KwKUkm5us+Iwq3t736n+Q8ryHeTYl5VUn6G7lSOx2qLWX600scg4NudEQlsBAPAURQTQ6pH7VR30
GxkZ9ip8HdPRWtvliFFODy+6AiscJJ8yqJi2Wt5SVPYw5vvYi4sJSB824p/BYytfTea1VAYTa9LQ
DpGm18Jn+K/Jaa0IDPAuZ4m/srG9EqZDjkONf9gD0d2KdS9u/XQVBOlDOuV3aWxTxyB4IHjpuN64
DSzaojJsJ9xCRsgRdf+C4VfxFKUtpCK89cDLI67gklWJqIt4gQlu2dio5bCp2Qk/t7UFwrG0GSaU
/tQ2zsXkn0l0QSBFI5alIXk6o0iYN/UtHAbazvr2wdbkZSjLK2gOcMzyVedNtQlI2aJIA3U0EyM6
cOnGAkVGIMVpxXt72Yy4kMx+nAF63qFKcn6kLievi/9N5/reUJgUzB4ifnQQ3mnCSjPMcCw6vQOB
s9L5U6pObvW6fJvqct/XOKp8elCYKbOCr33KGEKZ0JZwOoSYoT0Z8MlZmNWTMa1Dj5C0KUw6J52M
Z01vtWOqyYPuxemmxzKzTOBarAX/rpUWJG89yui+kPkdeUHtfH1vOwgG7NXpfKDS0oy0t6YWSKyW
jfalWx9OVd2t0BLs5zhxU/TBsiVxNuR1ssBS98lm4xJxp1HMkGx5hOK2V/7vLzFI2i7MPJw2U22U
bFcxo42j0XKL98BmlelfM2s4xYDCNUQcCMLP/vW6YZFWM17FaQAIvabVI115Fl32CkRhThp2HQ2c
1DoKvmXCrMIIPO1aR/CqqM1rNrrIrbUcWBIAdw6A8An+S6oXdp1yoqUeDfrCysLzGNrs7wa+Zx2R
llTzY8IZ2XygYL7mifh/g8SFXpsbG7Jl3WIt9o2KKBAWEpvjLcPLnpq8hfxMfQwgD0r6PEd2nRR+
OrFfXgaoM2vdswKe8c0wn8516zSwiNo97wibKhEi6tAoMPZ4WCc7dSvb8d0VoD4jQa664ZRHIKIP
y8g+o+6mJg/2XXgP/f6VipoHHMI5RG3qSzfkhVKJX7Nt3j0bw0KgG39DRizf7vVgyf4DMmLNdGmH
qJFODROwCrMlxwMqIQ/WaylcLDKM0lFEGWuEKsRNgGVqwKapCL5UVf9SPnkANrOvc0LRtAkW2mvN
QQWTA1QHofs+e8fEvYjdbmsxaqItCYzD6M3N9AOX9U1S/tWwieYbuQcThV9Eg0vJG63Qr3kAEj2c
4nUaDu9pKAF/RaJapL9VqF6tfnyzS/0sKYlZ3Gu3ofEarIulG8+F2770Nihhs9uzmtjlXrab6uHg
RFg2R/fhJ/FdtO5bkXFshgJ7qMmDIB9IRHzaPguDKm+4nnD9gFmZdC5vDcCTUPRC6Ej//wd0qUNb
0+WHljKGTPZmAAk6jOlJdFhENcvCY5e7GN3Qm0esx7EJA5R0Ncsq3hX2RMNSkV5NzHWpxcomtD7C
jvRVnb5URAhYHiw7NgytLk8I86Sk3OEUJ81TQFOdKqMdrOK9JutnPzT2RoOsT45hku+SNYMRA+c0
4zOUBYaDWS5hI5/QqAaOpHqPtPgeTMOldjdT1e+Tsrx4Q78p7GIfxXIVz4gLMzypFr4jXXPcs7Qo
/homhvIOwyDOE9K/yRd4jlvvhBdA+cRMdkGkXxI3vMp2yziObaVvXky3PXih91Z06F4l2Q6jeIva
gu7YEiYYj4QzEpxxFTWPfrIdFSi2SZZLu6L2IEo5DWqaZmqnh4+rhm3ayKeuU5CNJ1Qr8SWYaiPU
H1igBxeioxw4fcFX8aQW8rew/5mpoKkXESjr1MPy4M1WZtLS9UvOGf1Q5gXjrCQIl2VmtJv9vFxA
SZ1JqHCwFZYtjpGmA1w5pHe+AafEJZgX3KoyeRPgIaPUvESUPTl69lW1YDKBoROasfYVy91+TD9q
+1PPs1/29XS7BeNlTDhxdR7H2datBb9AHMBhJKh2ZibgYddb25+XBhVfavlS8i3lER8XuVF8ALbc
WWN2ynpOldgaf5GNbwlFrtqonuA+0g03YncAVUpqz1oJlWdE+wDvWbm76tzwiVpYKJA5eQ8V8XcY
h6d0Ks1ti+lwkdizP1g/9wYw/7H859I1PArrVUv8l641X0gEocqn7aMizT2C7wgLCPRwWxZTLq5A
ou763LpeIlpQirWMXRrTkm2a6WLNwu6gfPVPWdofqbgdl2fQ4akLfM/WTrnD7aLVC3PhBe0TKiJX
HCr6MPCThMGgINNu5Sf9Rz1XV4eh9ZcnBPq9EVNff8SZiOV7JhZ4/ONaG3LXGOCzqzNu+zBtFrD8
knKEIR49s/0cl4W3zXWutrGiSQB1o9Cyt6pvV3zZ6cYt4n3rD4cwcYlDDMDhdcoonWKGloxsdkuS
J8gJMfOBHf0atf5PWiQjW5ncsXRujNTnza2gIgqScc2k9qz8z1ahXhkkvrNMNjtHsOuHUUWhSvJh
TnDD8wzzbTl84FJ5TrWdMrgulUl/4fL8rWl6zS18RN13TxLJnLiatUAVDxdBOm3txGQus4DbAaIo
LBzLzOX7uefPiDh3zDG6mqm/zXv3M+3tq9OKz5IF1YoQcqhZT51X/yUdxYcF9uDcHn/9xNyXfAlF
+xdT38f5NjzlX9VNr7lCh6z37La4pf7w3ozWjxvHL9IWrzktgwziFHS41Z3q6aNrkkn3odKF9Ah0
trZ2uKmEVn6QqNMu+itqIWznfPrjevdiela/RFX3hbNlh0HP+lYCDuwgVCzn35qe2XTrlYIteXS0
kumJRc6TkVVrrnUHPLAzduuhFPMCWZWeenZuwjb26KWWB08ZgIiUdZc5Ujc5bV0rOw28skby2Hyo
60EMv1wTMcAy1us5B0cKWWzZT/5l8uABFACYLAAnxfTs1+ZN6s5XHCQJh9H4IIVTLwaFK80gAcHl
5lD3E2B3EDCy5ns1lLCIKe/L0WUxZb86kcCbR3JvaLdh315pbu8guRZbpJebx4c5GflLj0JPWpq6
QAv/v+zyFXbeBhuOwzDo+nBiYq6ZYT+sKMVM1k6b/RDqWVdpt+WGSyGqu+C1smYJ5/OmyLLnofjG
eRp3TrXxS0+uY4vn3vHCu26kz0mhEUuyCZ1OMEnIaNGmPj2HbInZtN2AL/IQwzdyUvVOpdxfS80r
FyUayPVp7TZc4iV+skXdMCd945aEtxu3BpaNiBIq843+jtljxZ3KaeYhKDgYJnXZyGJDdihtnfR1
yoEFvnoxZdNCdBTExFTzMA9zr2BOQkiL/uW6cJa2Kq8j/KBVqfhGe3z2GGpXBm/3VQ7GEC6rsXai
4hbX4VlO/rnr9tSTvWdduzWK7tKHwzGssh1eNUVx1lbiU0vb4Jv7Valb0TIYKILwwi9Ni9kkwDCs
CE4sIiq0xkasoUnsLa2j2E5jIwoVmBAzj3qJZ4S6uG2s0bBgjPp6YIc0ya4H1NiQVJJJi85QbVvc
fcrJTrrn6ss+o9rA5xJNVBh2OFpiU/1zCnm2lH42EwTGqdePA+dT65rrpAHfhelPa3dYtjHR01qc
JqyZigqqeeN8aYmHGQFSbVFGx7xuAGrquBHq9r1XfJqVzDG5nAE5c51jvl8kxovlkbzNZXYw64aY
3rXjXJvot10YXvQ3P4Nj0V6jDj2baf4+JP1ZKo2GbwsaTfjV+9YhcMpbkNvHEpjAShgTdltA/BXX
klPPYnflN+Wl8PTvWsPSWLFKa62OSFBxnlgeWYIcrQA8kVn88nn5r7ceeWreS8ett6nm3hjDc+U7
S5eb/SIeCL9LtR8s1uwWIUytbstF02Z8QTvQZCMuf+abkj+6bhMYyOmMHyPaf2Oi+GLs3nNOtQX4
Wf57n3D+3JhFCj9fGJl1t5jutIZFMtf3Rcu9sivEK9vpXcz2lm6RD2vA1B3SADK59kdM3LnlXbGm
aIAyBdoyDGRzwmOLLmugavqnaehudj+RTUiDTUHUzvIldHIAfi4filX+v+VaxeGlJ5gaRz8o+ebC
H6GPtEy5rO3+yIDdQo1+VdidlJ9Dlo+9lVVBjhOAB0MbG0HZEhOD1qws++oJRlFGAch9LeY+INmW
pNXVx+KyjM5i4jWuGQGBIQAc6DmvJMOugiA+OuVPN/lXmwAQJ1DV4mq5pPE/7ErJUtTaeXSHp4jG
IT3etPqwDrXhjxmq3Lcharl+pyTzvbXjX6GcbSv87dCwytTMFcTs4aZC+8I/R1sHBeDk1AkPIW5p
oZv0udn0eOiiuQTHWpSfmoUSlRWE9rrmVhZYknW7+FZNt2tMWA9hy/hR02oOh0mQDbhIWz0JXrcb
2/QeeWMRJXdOtAaw4kdyJuRVbOKGQcLQ9mPjkdH2jU0z0J2DvOAO/u+UMdA4jzyGnTg7OBOdRWKa
lycnAr8mQO+HojzDCLt4MrgLkGmNP73arT2uW0O+WFUFJN3dcRGkszALv2hs+KAbneIUb+nhpis9
CzYeixy2T9pNF9ODjBrRtXKHUgVEtuuuWRzvRcUQkviMMinJzZplRg1wPXRPbB2eyEvKQyaDN4N2
1aUYEdHgSmEY/xVt+Ff7pPebeAcWirULpZslWZ6bDccriHAysCVZc8E7pBCGTPdYteZVFG2LbkmB
iKfRJqVoZCuQ5lO9PpdmxPDHckuCdF20rEj4JntrzusMIiEBb8+ZDiU9hJOGzcHR+2GPw5pIUY5T
S/bmkzaa99bORzbkxHQCHbuqfrGnjunceeoCWjUwV7v9+PDRD1YhjZDO3Ckm3OFcgpLryU8Ir3on
K3AvpvJaplzQqRT9B17rMvRYVRtKzvCCZMz2BMywZbM57dXSr7Vt3fonbKdLECz0RkXsA1Je+2I8
TNwmcSqSSDfbeqPc/mzUX0k4d9ma+jWlVbPRBTrrtFbBK/lyyLUtSpU9knpyKUUINc9cR2apL5RP
A7BUly6OLkqZ6PVMVEwmvy6ZdWMO9dQuVdWANqj2uVFdf7Fppk90/26Ea9r2Xo04oAcGyt0U38fS
vxH/JovC1U2vh4sWFFfTT7cdrGhgY7EWvwXxXbnp1Srqu5W1fykNGcTOYh04Im/yfZqEsDpe+1pe
6l6uK4u7dEQjBa3qF8CICTEv3sPzA0fEGiAKJr0yCx569q8UIJ6LHtV2qFhIZyl5B/kTd9HG0eRH
VtIc0VE4sPHKT6dVP2U5LZseUkWixD20nQuPxEzYQfmNKx3HqwtXzb8IajNXdRniaSjaD/AF6MW6
8V5V4c1M060Q/SY2/EdtZegXyXAuEHh8K3hOM+Ojw3AG1Gmd+vHGBRSKP5tF7xxsVLJ9TFq/guQy
0tBAPgu/L8B/v+P2bKl7reffIv/KPJroQpcbrWLQRvuaLSBrApN/BF82+NvwWEX6sJT1hVlt2oXc
lGmufh684MULE4zpJYV9ov7sdXuPq4JXjWLYs+vs1PfmIYUZCA/bfzM1n3w6z2pckXkQ+W/hTHd7
vJZAEQJ3OASW5a5n46Q0q7+YwFE6+r95Kn5Aav4Q5d6QavkY8RoQGOQ7iYnxzVbVW8W5Tu/219AE
V0uLkEsiNoYWBUJOH/1q+kijA/CV9uaW7Q+fD+amZgkvkHB5AIO5KTKUNYxxkcg2utfxpu+5XHaj
s+WtftInsCDxX6iccmGb4b3u9oyN21ivYaqzlOBvORc/9Pm6MMRfxOXIqCRwn1m5M9/LGizHYKpw
OdnWzgyOFJL8uAZNNxThRjL49vzgnVqpA2GMJacjARtcfboQH3RiotU54oyOgZKio+U2P7Ho7oPT
rusWZLF4hof/7AgGqpIJUp3pGv2YaGefL1RcBNiDxfZ7lzNaDeqtou2hEfEpTYgF6x9GOa5NDL4x
hEMdt6zwHO6/8mIa4w8utlOA3Fb0gH1MZyfBktZZ80HB3Z/l7p3RRY5wIQE0V5cKv5JsQOSeOOX2
3GD2wjaf5x+uEk+68jZZYew7mV4Syz9kTLkNo6TBgpBGzuRCdEcjqCPXtsXgrHcx8kSm3aE1yeVt
4IgApnIwWuufFU+n2lW/bucjZ/nXduboJvVNH7kL2/M8WOTLakxw9Mz3J+QGtEQaE6HifxK3YKtU
P8X1Ko5Sri7FvEdOmdyUon3z0XtwgxKd76WZ0VjA3u61+CiIXYqEI8kNKAjz8FfHMXH4cMTCCtex
Lt21w9BOHhKhPok7uN7dlvPuqXW4ARtQiIMORrKnzTDVBm8VuoKCmq3kaC5MwyCS0O/6UV6oYnjU
ithE04OgDu2jD7Uhfkrh2C7ZYAYshIsLcEFiyk0Gc8j+83BA9gI/VJ18j2k0Qh1lRO58mJhVzX7b
5PbBkav78cOMePdzLkB0G45F0L/VtX6UE6p6joeTHNJAZLzFjFLF1PZE45/teThiB36d7MmNxGde
ORd0ZBR9dWbThHgcvCm+HpOKPiA6A6Oqg3MYMgA0GkfxCGzNm13qM72RGxmk7x9JKuPoNuNbWCOM
Bw7WM72Az5G9WuSPVRi1i8nz0ARJt/z6Pk5XnTc+A9u/Ti/OXi853ebfJ0zf/JqHN3Ewzesx29mx
JQzDZ7YboveMG82qBPuN8CQOTaTI8HKZWWIdpxLTQJBFEI7n9HxcYYsfVLxzKu2aCOvPGd59pb5k
g4eXFBVUaJdL/NQN9OuI77IjylDmPOMpQLSRPJpjQTpuu1d2NB9xbZcIZrQs/cfYeTU3rqRb9q+c
qOdB30TC5sTtfhC9SEkk5fWCkIX3Hr9+FnR6eqpqYs6ZemDIlkgwkeb79l7bFsOVK+Mb8uq535w5
jA67hp+9eBxZsJOtSbqkmhTm44acAexu/UOhkFR0A818DeG5DIfXnNJmJ5O9P1337ojsuG+7NVvi
Y5PnNKxLrO8mBa2Bp5aZivFKUnnMHIab/0EMZkqj1blCjX9NC6kW2lPv9iV3FBqBwOqutRyE3OTf
azGuQbSvX1Knu1yML6pkPong9YFQU5DDiPKug4x2J4ZJac1FrnxJnPmxzhqAhxUsHnaY1J69RwyF
t14vdLZd0Uun05Nxwrc6Ha2LqPHeXIxseK0eJxdrd1cfiK+6d2IKK2T+NQuBTtRs7If5/h/gwF7U
ISR84eAk8ZvszWQbPoH5oLSNQHkq3Uc9u+ZIxKVu82BN+AuKbxBfwDXJQ5ggwUAJJAk9PqgQ/VGP
yDQaSODqahrvcbU1Zne7F8h8U7/L3qSZFVOdxF26AIVscamNvZqybWLMrQm5dKYJsSZQyAsCu14w
RWPkHoy51q8/ak3wNDJhp7a7qnNCcFTESQdTZmhTvsYhXi8savbNfGMRN+GbV5irt6A3HnvFCZ5U
LpB1JSAszvD9hLuNd7cWbJ/oRUiPuy6fHqO0uM8tdgdtZdYLjDSwzRmK6ZCtOhiRS5qbZ8ooaxGC
hkjJUqNch8497sNNW2iPoVZxPKSxb5dfkdK/GgYrJYuHTLefRjAxvhRzQ4K4pE6/N636PEabYAiv
K39ckAx7j8LiRUE3kGeCud5xidUcpqsF+rp7x8hXTltqmH8boBlT8iFUgTOoRp6W1DeV4Z27bDyL
sb12xoTmuAqYq0nbGbBtqtz+BI3+YiApN2HF6CaUW+XmO1IWvkyqPLbA1zcL4ZX9EFN46jX3vcnZ
B0IhgbLImsB+AtKrdnZy9xqExkka5whfFHOThR+l5RinZ/uE5D1bkIhFf5GtVPZoZd4bEbhrJGO2
7z8HPk4zySUfCBCFRRxdm47i/yavBZkAYP5QXuoWbIIq7ADLquGe0hAF1osxE/cThr+sc740awyW
QTK9G9qxx7fOTR1haKKmOadFDqxuF06M4WXUmkXR0AGFw3sFs/q+aNV7Dapp6YhnN6XWpOD6NLOG
F78OocvUvHUkW5X5HoXmI8ryQ9iTHOdU8xFz8C/snNtlrFBaUCMH6hHsrF7RPnbfq7H+4Plv0pm8
JEQ7bvwi/XIN9yvjkB81KFzTDg2BXXZrC6s0O1DrkW4DpecVuvQXV6OChLqfiGHdOGVW9VJNjPqe
FNfZEr7UI2/lYJTDzJuRlgq+rrSROXuQCst5Wi90CrC0X2t+qS6q97EW56rHOaJ/mnlwyOPmJim6
D4sDwDK16w/EQTv4UEtM8kuvLl/wkJDu03mMp9sQSzD1O+xMRoUIFDYjObsnLPJoM40Wg2n8FLl3
ETZ+As7Jl2sS4pN4Rq7rnLJEvgCwQxnRvYZduxdILwpXomllYWUV9pERIozwDN5Kd3Rfw7q9LUzv
etTDkysF+awkcFUEs4ECWiCCQDPSNcMqidpzJp0v021uB0ftQtO644+/xbT8UI/Ryyd1ytBIHA4M
elJomdyBbkCpv4Nb3WWhdWPQpIZGYb6OUfyiL/LAv+6wbF/girgNxvAm1QBxCcM7tuGwpWWHznFh
0ECmy9p/qLq+LoWz6ZHTwmZnhmRwhjzl0fe+KGWP06vU53J2SViLyS0RjE9RYiJZxJhAsvMu8zFQ
paSL25zKyxKUSFQ+Dn3Jm2sbz8q8bS1oq3RfLgwm60Wq2x/lbepqr547MexcCYbMG3cl0RWIoMoJ
c1NRsOWkehvK5itpp8dwotfajgejm1Md9Tn9lhhgmfNmtJ7zZMNKgFhNS+NOnRJgJYDJelDRilsp
A69RIurRtUc/pSUHgY7jugO8Os5TciqbuR/jKYYXlGM3Y+JjH0A3q8gRV1dPrZ4+uDleqLlrfCDR
cVgqTzzFLT+Y6DpmuCwinpHtYOIVl1GEm2LQmR4yF9ZcarmfU3GdW+ZXXaGa9mazFKg0plV/X0+Y
IV26q31SEXWD5pZUkWCgSm8Lh0SVmLQ3ZCHc6TZbeyiwGlalJKuvAJ+KlaWo/lstcq4k7ucorblb
SZwW2nFWU3hDPh20Zgru/IzjKXhHneY9WudEuhc40Gaw/Yh6BFsRIl/G0kQel689OWVyqoxsWBUe
0Vtq05b5pV7LM3s4KsE9L9GXJC+EJxWmTy7mQ7r+PeILTgvg652lZCdWx/O1N7JlHp51s/BWeSo/
jDY4ahENILRbazT2+wCDIGXj7om09b0jnhpbQ5hZUx6zMJUOTP5NNaEtQhnP9aminmtqxulF6+ZP
tHkuR8EuqTeNnrqojlnTvJ3whGZNxT5DnQaTJmA5EIqV2vqHF89CrNbGcuV8uBJVph1Rq8PY+DQ5
/l3des9qdkHhwkE44CH9tUmmzDVgjTnDI5DdLU2cOZ8JR4i9BSJZrRAtXgnI5Jx+2WhHg/3i5BQu
omRbmocoEj21kIj2mUNvlgr6TeNgTskLuHIWKUGJCNcl1dQFZGd2Bh0xfU59zeXADjR5zH/MC0w1
F1wkoO49TcvcIWrXCYsVJpGrySGFMfI6+qhRdm/YeCgHt/wytfLanTD9Kuiodm+ctCi8Iv4czR8u
spUjtJfeNr869Eu1SW1tSmc/Wilp62PbDQXt3Cbr0VpCDErJjXK0mgPzJHbSBJdi1KDo6Uhg+fX2
emcvTX9iPA/snkI8ngusr3eaKJapr5HobD9OAjx+YbzEklzSKjgJz7oTenhvNW0DxDN89zOJkgk6
TYqhPnVRuzYUed1Uu518VH0Cd57bV/eDlcBhHcO1J9zPgTW+StHIj5nHfYdTAr+lTpOB5ZA23Jk4
b4tk1BCK+QVIjoqpRId6p5+Eme0QNRxtVoQLCjE49eqTGAy0di5UQaNOrgo2xYgmUDUW1KOlrcq1
U0d0uwQn+R4F5qoeuAu0lKLSQK0nCyuaJuy1I3Dji7rMOebU/o3vh1wsIOdErVgPOaujaOIbBOAv
dsVGwqS8PTfdCDpWxXoMHbnMqTFajGDWhuhNG/L3mHYf7LjoOrpO+pgBNJXaPUrB/iKMh+AVljaN
pnxVOWb7IOQIp6yBvq3g+jtmRkY9w1zDOA3739wiraO5X4vLzCYgoXDBI6BIqOoyvbbix2bi/Ax4
3LkzSfihmDfNYN/0hEqVhtto3uocdVfdQAilKfJk5SfUAAINMIog+AefdBhfkOUW79lbUgEXFR5l
SmqeAn1l9qLZdFOlgcTuuKpes25sWJu6QZ2kmmHbHgrjVTIg1m1yP1nO7EpsVz1zVe0AA+mCkyVC
WoaKzEZQ+pj6R2EzyNpHNdGwQhW1Llyj2hUorZpSotYLiv2QsTkPPMdb19Kd7rTUTME/XiPkpl8p
2TvVNjlfpcs8VNhiM9nlxrQp+cQOBpJ0n+iuWMal0S6nBnc3WDlqJlOk7ZroAZ5ADJwXIL3Hy1DN
Z2D11L+O7tTqh1hpr61o2qUl5js3C/nTOOH9PICZq5+9ritWhms8dZpJPZ99HOoVYkLx7S7LxLAu
wiBgmUqie4qt77rZw+8zvIdqEnDaOaCYTzo5CMuwrm7aPjxDHL0NA7B8Sei/pOro5STkypAUKSMG
zIRfxIZ24XAqQoVn7mLb567Iw2EB2viWmNkVjoDLdHQf8ZgD06AaHaIMrNwYAyi6h5Fm+yDzfu0M
aDvQK5O5xyZvCc7sgMdwK6lT9iUSZKspzaXkFVbTJfTfKnhPpbySQ4iNIJgeGfJH5AgXejncuh7V
aW1OxZVkMnIcg0qNmUVD0Kdn+iX61Kdg1NkR11B69aFcANksl2XJriAcKGP1Xy4J0xF6LlOIbEPT
B0hpxJWrhKBAo+SnVoSSKawl4acbD6EwL/FoUkGONDJX6AQ1hnouG9LTHMgN6Cm4uUfpPSWd5t3m
/YyPMxq0bRozdNiD3Zi1NXUQsuStGukeepstmVmll4lpUIfx801r5+dAG18s9vnmhJwGXhE1iPgt
j9EtChd4fGChm5b3ldLOPVSDMNNvxDS94S4buuqtLBsQp/5Ee3X2PHvpUZfq4AOj4KCfvFAbzeh6
tBSCoVyMb2WKG7WFHzgrRTpv18iLYRLPiRHR1jP6d5SL20nlWy90r0ujhwAYwGfPc33lj/SS0o7U
LDx3L6PFAoXtk9RAAZouNJGcVrtOSnafPu1LjsoZEjMNZB8x51SaU+a7XsOcFnbl6+Q7E2xCSOaK
jUrOWXv02HKg0mMyyDD6sst+GhLKnnCoVyZgcej45vXks1oH5rShkDnjrsOc9kB7iJt0eTJRs+Fv
AKSUC18uOrv4RLlKoNJAXbl24zegi7hxnEecmgVR6tlx7P0D7xk7MHBrq3AC4WFjkb+oBut5Lvqy
2u2wAR2HlOcPXB8+weWUuuDAR/NTFepc1861kc3vd2neiJ4ziqfXx3G8YiTNJwNlLkTLTCXnarTM
ngLVvppPkWjuRzdipXeZwHQVPIcDJhvPsz7ilr6LbTrLW3KRIKmS/sfeM/2QQApwg3KGGcxzwHUe
g/bohHiiQHrtDR2tHm8z1QxiqRbZqdapk1LxnnbTIM+ic1ek9mxLvXhzOxupgpZeTfoH1Xp2F3br
LSMyOHpw2uMU3LuTWuPneki6+t2K2VHhlC4hum+bUDwkPjY0LCw3RL2QwFQjq5LkvV24WGOZycWB
VLlEbYfQPVHRpwnl1eKCKud96UzkW8dfVSZvQ5fkA+KRPhLfBYLIidAjs5u6MotRsqHXjRSOoKZZ
pQlcLnkAcoPdApItgV8nOAgXrop2NciGFrl8hv1Gq+Vr08tDrT27ZUt2Q5BiYC4msmzKTZlh4E2K
rRH0T8ToXoqEBlW0sIT6VC5+y7o+ZjUrQReffV/ZHJZvtRSRYembB+EPG05Z+LoGPN6GGB4n0t6A
OVHE1hU1MdRffffslUtUf3dAiDgIFKs0Kt+8MTnFrrwMFC7jQBIKOhoLRxKziPPrjm72StPgkwVl
165k7t/33L6W2z1SLNqO04uOa18hpTFMyuSGrUgj0d5hnM0FSrzyvX1XBWzzpxY0gpY+cGz+aLVq
Qikq77gpuFQj1INi8I5x8qlH2baPkZlSTWfdqXRsGsE6m7IP/zvqTcDbHrORnYgilMRsyoexT5cO
2FbKTQDlpwiIcIf9o2Nr1sIvnhKBESFgjtABjmlQ5iLrqiZ9lDnszZwOldUt/Lj+MktclWVOQUAz
yllRyXpEjCyOmoYSFxzCVHLzdamxgw0drfxiutEZK1Zv9WuOkTuSqdHqThhfHQPNSafBIBi6TT9A
i40EKB88FJs8JBcL0fvVhMBBReObAZyXVAE6HFGsECkBXB8ocVsVeU8dFs8gtZ5n80qr49UiUe7D
DCrmZDlhua3fywAypxZX+6EanZ0yzrGmXnVDnZPafE3KPlih3FS6maxB3gIzZINeWzHwh5HyGkSl
XYDibknOxKUdxx8N4HENqUAISmLGd724pjLhwODrRrGrK55ykwVXGH+Q3bXHKcPHXBjtTTR0r0My
1gevK4+ZH4OYLgMkRTkdI+INKSQGwokxJWguWoy5aEYQYeBR0TcV5Ba5LjF/AvI2H/SZlGHijGWx
V577bhvZoYWsYybY8JoCpZkC/EaNZcFvoCRW7oOn09EhBYeAtYVnSZAtI4TJoGd278bHpsNJ28Tu
3qctcZn3cp2oOtx0FQaUuLlFY+qs+46yN1CaiELHu4OXgoW8kkvFRpNWNPVSUxScW6je4QIFMIqT
CqRrd+XYqbkc1fVUAhGICnFuIiqIk2lCXOEUbVmck4ynfC4dWAn2xsTkCwWxUZPA5ty02o1vFNPS
SyeKah66gJGSCUCzl6Tvod1WW1giHURuX9sJJF6qthCgZxsViIc8KT9H2WxHkAj0bwsbrLA0LYRD
SDQUrnppA3omp75y5mPx6BVLjqG+oJ8cgf5dxJn/QObCuWhmKzWWyuXggQutXqs0M2j9WF8tdgKR
9rzBE8rQunpPVPLRdy5yfifYlbrtXsTeEecbEqIRL1XvN3vPf7aq6somf7gqmE8tNrkLRGLPwpmg
OerUgimdsw1g3oyoRBoAAfBF3mgHPErBU6GdI394sBL6kt2oVqIknQweqj3v75eLePSypYfmAn0X
NyLiq0PSDfx5396Xkw8pzzkEbEUXGH0dJKceR9XKvyks6+xkKE8oY3yRJrMIKBr7zN+mmldAX3uX
PncUyCq6OHbxFokaiartdhdbqyxuqhj5ne/p7cpCuRaEyUsTdVeaZM4pU7hlqYH6GS0C5bX+NFBF
wKsHCUqPOXvE0PcSw7smSIxJhzUWcgoEU0t/qG39U2+KmwA7+l4YkAiGyj92mHcVEHxkD14NIKX6
jETyVNjPDPajO78g+udrTiuc3AELpPWtQ+kXwQ1pcKHAwpo1I51rXFulfT9QvJ+PZ9h30FpFkPq1
yQdHowpOJoqL2Fb+uhhYTHSxjwXlYBynUElNst+w7Yi0cxfEFal1B0OD1tOsKthLKAUXuQsjTgFe
MNGmq7J+yIOhWJaPjTVm2zSoTFDIzrbxyRYdRfEAN5LsrB6/QMS70CERWcUjCTPWUB1yit9DT8ld
SynIVOgVAA/3O3vy6cTr1zTXR3DbEzI+Kjg9VQuhGaveL7OlVponThr3TQgUg5DNfA1DUrdLdvPJ
HbSRCZu7d6RS95XmaF7S8dAQmjoSXkn1AMlyQpnFVk9Gj7c1qvY861eq+PjRLWoPAI9pBmYNAbYO
ZvaCGTMxNQMThv1ad9Y79KRbQj2T4xginYb0YTX6ZSNJ4HEcA3+AP2M1KSBp5rEcWRHY5zWEykTP
LnoXmzDUBfILcl+p6cv8WodntxyT4jVwuJvaCu1YnhPCOYzphnRBQAAFxytNGovG+wrKeKsPY77C
Ps7hCBEgmisbFjGHH0m9VqCcvrBsum9BT/wexV9NNJjIRux41G9XIqQ3LyhcpzBzOSjgpSRpzlwU
eXwXphwCLXP8bMinXsR0MXoB8qROCa8rkphMBEV4qkMEN4lKm7HtFylOQE5ZfbvXccCxi2WVi01j
3ZKyhXMPVIw9t9ZQvTzLgdTd2WjrxigYaVkSjI1OEoVR39sbc+Da418IcjDQZa0liJZdXJvtiUTm
FMmZg8gAyXkWtHcSvX3NpLv45lalaYWkOHwGwfNpjOBlRvxHkv3LaKUODdFp04TY7pPU2FRTJu+R
bM6M3VwJcZAaB4Ay5N1CWnrGh3Aj6Rze+S3qqHwWi5Jw4q6CzlaXVoDm2UK94RAQkE6GeLA1o6Fb
Si5DHAAa8EZN3dpteB4kDIMwY62DbUaPsJ6eg4HkpJLG+XxoiwHhjP4S+MqK00GHqdSvuYFBnnDj
W+l7ZbVXqsEuEufkE4cQ/1x4v5gV4dawLaDkDrAasA1uWAC2kNBKUmxxwOLa8CnjGW6OiL+5I7MC
MYC4l8Ecw+RTtKXXcZugenMUiudJMHSQ9T75UDWoVHCOaNGHTuWwYwpSgKimM6e+hd8U72SF+WuW
SmslGJ0XcPlKBCa0by+7EPcqbTnXGJCt4zMlEIFqornHENIuQze79RQ9Y602z5o2R90ZMFoAQr0H
envVaZXYeQ076tIGAQvQ5dggF5a6Ae8j6La+YW4RDih2YMWD0Kxj43SH0kUDXFHe92v9umjjk+XA
tx44+bZ5DGyozT+dzr+rcuOWht7KdyK16NL6WW+fFR57o+FmKJL62EPHIVotsC4SjeZyVKTVBRu3
kHDu+AOXOgta+daLjGAXm848/lxEc/ZrQmg4tpf4M9PMVWawSiDcc9ja9LtqZRUMmahwHsYwf4l7
yHAhfVrUsAykoh/3nePse4AeRtRfJp3BFEchLrXh0zVguiwb3Xw2yXM858GPGigkv8pOnBEOVfhZ
dOUmj04VEJMFgWmXmskhbKRaOJdo2Jm7bzl8XtroGOpDSrq2bb1j608gOxMKOo409Gx0qMRgvxVW
/2KI+I64y4gNK4tC3SCk6ToNmwRHWZzwnlkzrm66pHsa/G4P3REdgo15qG/uu6R5qEXw3IMnwqWR
rR2spXagy5Ui8K2BKaJZ4F8pG7xKYYCmoMBoVYaFQ9c9alW2BBjJeuvX3VIExSbLmUdK1zhLAMta
R+pIQ8sQpIGcKVQU+gaW+ZWmOnYtiAoWNLGzVSqrjUAuj3OMnq5B+qRdBY/Gh+lwzA9J7GJiA4WY
zqlDEZ7ZHIelYQNDMZlqQ5/GBiNustAQFYSTLaRP86/BUzxyvkZditSEwlLlTk+EMcN2pfLaGHq9
cwFPi5h+TWh5wKPc6roQdQNYqS8eVfwAPmKX283BSN1+yQEbmKZyv6Dv3ZYdpWTNp7eXzBJZZPy0
AxlLK0eBmY6EfPQNsGdNuJkEqzA7oGGF0CfctpE3bOGOLUUa0oMtaLJUafjgBs69fVKu9ziMFiki
HqjNXN+3enOpIXi8ySyxYdiWSxvT5gLzPfh45Nupit4LH0ZFbW4DWj8LvWGrNClyMdtYrGVm4Pc0
qMYVWnJpiMp9tHoUOcqclaglfju8dELXdkgvGmvuo0qgpHnN+VS6zjpkY47fFGlliA9ThjSrKhMb
hRbol7IpVrKu7LUkGA/fsk40ErA80zyTG9Uv66gH9S3F3pRJvQ5LMlckHm3cgCFynAIj4t5gueqK
Ij4x/a/miqIxWLex3rR3bT18wgf54Pzfst4kt/4IQcn3qytiKXOR4SYIjGnZFZAdXM3lljBsGrVt
wF7BAo851dXGclB2+pFxCjsPagc/bhrpvRHl4XMcDvMotjcua+/GrcrqLrLaVTb6l810EziE34U4
DlZxIGMCuCJ2yBXpeZWIqUI4lcFcTWmZjfJ7j+vpCgiT1dKS8/Mm22gadO/cz79iKTcd/dZbox4f
9BoLto4iZGHhIkds4xAv4CYh4TFrL4OkNkYZlT5EHpe2ODh9ZV76iXNjDMh56qjAYTBaB5hQy26M
daZizjB0tyNd2pdFbj/5seREZqVrzUrTdSmr94kq9d7HxL7//oioI9Y6g7YCIHn29vxpSq1kOVOP
jUAq2dXOo4cig5Y0c88lfhZFTZs6l63F3o2a/tb1g8MogKwNotKXGjUFpMEAr5DO2qu2UTQdS+c2
9KlZt9JSLH7hxg7WHIZpq7gAIayivLOTOl32aTztqJieNGFzI7j6akRwIciKo9s6Thu7nfYIeS3S
nzc//vivf/33f70P/9P/zI95Mvp5Vv/rv/n8PS/I9vCD5rdP/7X5zK9f08/6+7f+81O//s6/7nCV
5elf/shV+F7ldf7V/P5T87P5z//LX//3s1u+Nq+/fLLKgP6Np/azGs+foBia7+fA65h/8v/3m398
fv8vd1jl/vnjPW9pDvK/+WGe/fj3t3Yf//xh2t/X6c/LNP/3//7efCH++YN+ZfL5+49/vtbNP39o
tv0PE/Ev96ltgfmzXffHH/3n97d0of4BjtXVIZi5BvO+/uOPLK+agF/TnX9YwrFMqoz8hGs78scf
NSyK+XuW/Q8h4B87DrgkMl+k++N/v/Jf3sH/847+kbXpMQ+zpualiB9/FH++0fMrw1ANAko4qFCU
YbACGvyl4v31HGY+P63/D98qhizVzWlflHa2IUsz3Q6xA94uJyuSFlPH3U7bG3sQGxYMaXtvUG/f
nxV9YZ4RgicLEhz6Lf0964ybUK7wmtwKq2+u3IYdYuWxGYc5X29i0fbXmm/xAJ5vM1TsadX86fc3
vh/gluTXTnlMWuldZUbpnIJE646l91b1k32SkWafKNCDis2Tx+8vka3pLH96+/59jX6+Juq3SyKF
qTvSsGlp2tIhMuHXS2LwRvhUMd1LJZpbJzi7FQXxsK8FMCuNhr1pYe2iAczs2DMwuMN+ucF+/tPS
+vVvm4ahFLtBh5GCHsT5frt+ejvq1qwl2+V223j2DQby6FTQDV73JjzYVkvi0/cDS5yzzUMMAMNo
z5EqgLx8gQGVQ+nwhBXeXUYlGs0SPOih5nXeqN6HIm3R+UoH/dajdKDXd4NTd3e63b6EwSgXf/NK
nN9eCWPe4DoytC3J5XTnV/rTK5moADdp13sbp3fy29oyBW5hu7pusiykYKblWDvZ1ZVzd7aNWJrs
Up+j3fzuzWCrEYSqg+8/cMSjk419sb/H65LdUO24tZOuv28BIx19wtnL8lYl9X01mIRZIcUgQoYH
4Lg3f/2K9PlW+OlWmQeFaxAOhzFPKUf8Pi6kYQRjkKsGwCfBXoC8/W3XNJvGKeUen86JhYoeFISp
qAujTUjLJgswGSb4yLZ/81SYG/6vp2K5FldW1y14kkxQP1/czEWsCJaw2STcgz2NgBvgETccpQmV
R1Anj54dH0Ybmlbff2axqHZ//QSM38ep5MzBDCV0XYH4gt796xNIilHUGsHVWxLj6AbD+3syO9gY
wAin3z8iJWVFHVy/aoifKFJ270g6uwA0QomO299G00w6YT8aONnw9P2RH9v9nx9F89cCj0NWnhJn
VxIWharct4/9+5Bpw5GnaP35oF48bJytz8u+0AnZuITYV13+9euWv194U0ruTN01mBpsaRnGr6+7
d9OuiZKKeFdGJWpuVP2FcR8SAL8O3TK8iomToGGSwPhE+31XBI6FvY+Y9gz+UFG+a/Eyrsz8EPgB
cXP0uvTaHPdB7KR3RGdhFyqH6M9V+/85p5i/j1vT5h/CKofBK6Vpswb9PFhcplwbvK+2ZQ3Qdj41
g5oYR1ITzAKzo+bN9kSUyKZEco/mm6OZRjZsz2ZlWfeDvYXnSTdqMq0rLH7FY0WlkGydwcMIA8yy
OoW2ZpNOLak1Rh2H2flTwxQHqy7QV4BJhSEkFm7oVKdhhCijSY6lGMaic2npJlCeJtrYULSvXYMD
go60f2/g8qbD4aZ3vTPB2wqr9LOiCxZZfzPX/77+McXPo5iwZ8tisnJ+v5N6LowDRCVF4JIsLUXN
YtV1TbkDy3UWOXU6IiO1h76fyu1UET6CZUk/iyw/UjIJDmDEowP6iWDteoxiPzaqS58uIbktOhAa
k+oRvVGiR9rhGNdECLQADGCEd9ZD6kzrJNedl6m1AwS2bQgMQsxXE0ZRVDT2XTdnIlZ5JW+SyRrI
qXjT6DKlnaFWba5VD5YJehpJzfNfj3Hjt/XPdnTJjML1UMrF9GfO3/9p5vYQmGaK1sbOmNR49PRu
0/Spuvt+wENpZshzggof4miXyYK0P0oCeKufRB9YQGnGAQuPO9x8f+QU9rrw0u7w/Zlu0+MqtMHa
Unf3l6abq20d4gYbVVds2AT7S6Z2/2qy8/GmhMPHcSQM3yaA5X7i79PC1C6LMg9O3w9Um1FPRzN/
/z9fG3gOf7OSGfP98dO8P18P27VNA9WHEibGtF+vB9EvQd+UTrerOMuvs/52yOmtY193r73EozMe
QOAjBsS5xsy/I6mg3kelDy16/lJidxPF8W4rjH6m+Rl+e/390OcT7kEjTSiaGNWVlSKFpsP95OUA
NzFbvxopioumVzcY5MOzn0XrmjjrM5jDbJd7QM29ydt/P4TzR8qh9Uh74vL7S1ZY1Bd/My5+W9Hn
66AM9p7SYLF2DNv89ToogxTyse/bXehiP9NCk4Q+IJ7Q64hM/P7In0Z/05fq7ftLZQyqJHPbHf3d
cU/q/VGbCBpp0GIlC4KinvVQqL0ZISI1W1stRDNUR99FrkkWagmZLG9Jc8lIQuzLEa07qmOkQATO
Ky9cmqkgWQ1RyvH7geiA9pIQm2eT2i6Xx87XRMoQTlB6sfE3c4bu/rYKcCUMSYwO8wXtOMf9fSeA
VcHoZVuLXatj3BKN/OK5ZpsGD81VNT/0vp5c1Yl6HCW1gK5kRuztU1QV9OP71jKu9CEyr5qqM67q
vgzXleqNP78xRTUFLBQPPZa+dR4iGo/UVN8E8wN98PqG0Vivu7Y9tqZEo4aWcS+rIXgIvWAtoTA9
g2ed1mCJ7c3QevZz3tGDyqonMebDjvyfWTTW30JpijkDa/FlbFJwUbGNH0+Fw7WeDPF1nObqkp4E
gTKNiB8a/di2RfHY+Wl1bc0EqHr+NNfQ5SQElO6Uw4K9FI0d7iE0rKrM7a86qQcclIGJQuuRew+e
7DqdMjwJEnI1rWrt0Xac17oP3c/MeO4tvA6etqWPiF3Ft0zzOfe6Vhz+/NCtMGHHhXb0BOlSqeur
G8Oq1E3pbSItwMAOaOAyptV4kglOHqRc4o127plsoGA+b3QJQnTJTUPu82CjuPFpQN+puDQ3GiWz
pUVCzj31kG6nGW54rvCS71pIOZTgdfP8fdaB/EnvwPTBbEQ04cOg2mIz6m4VpdnbRm+glMH8u/R8
voan3NyNfUFbWGmUACwl9pSWAFuLqd1Tvg6fUqTA0yxadCYbCrgjuoMZ2D3I3/lDr/G6g4q8p0j6
9eb7M6yswCa+P/z+EeXn/UG0gvxlW3v4/npm6/j4i8AE4jhad4VRXhRK+reVVtl3deret8UtgXHd
pi6FsXcy3UO7Nn9oSaNsT27cTevQ0bf2tCXsYU+Uo44MaMCZ47tE+OpBv+8CI1yVqWdeeT6agyKh
XzPvi6+FU+XXoFfIghErnUiea2N+KEmrWTCfU0TcV0naXfuEthCBQPlZRA0geYMYGUlt/r4tkzXq
pfY5nquguiqR72VCnf56GtOxdvw+k5ns5L9P47qybY4mv83oYqhzhY1D7hp6JfsesJMDtR2IsdET
kRrL7Sj1S7TdAXFsCvIWYbd1XgeH7y+Zkzj5yRjdpHp8JpIJk5V/6RKljQ4mMI+kHBQvHZSLRaL9
L7rOa7ltJdq2X4Qq5PBKgmASSUm0ZFkvKFvbRga6ERrh6+8AfersU7vqvrAYJCoQQK9ea84x5XjK
XexRqRVUK1rFdoCjM5mn58PqOdJ+33hUIJe/d3WVZCfLqY6P53pI88gC6dRfHo+NZdzXPjG9/z71
eD6YXufgefLRQpETiedQpVJHwhg+nvr7PFGz+d/H1b93c7fTV4cUTtL1mws81IuZYoIfMKvTDPPf
EemlocVF/fh4WJUasml6foQW8GrJVZjd5FvDKOowZPwrUQmMcHnWmxj+yd97+eKt3Hzbnk7j44sq
6WZHg9H34MXZPnY+xNzbT6TG5G9FDbytTSQRp+tDAqVgvuUlpBkMYG9Z4w5kVahl93hVG5UOKAw0
2uMhmT3lWQhMY/Tmra3ujuOeiUb30jKdBXhiEaNS2+2Lm6b9zTJYcaUoTyaduG+Opul7aYE09nQr
wfrR6jcq0BPMrfTb4ynIwy/CMeV19un0tmkvEWRoxgvB4EWUjUQQ0rHB6TaT9gRCbiqix8tlxhy3
X6Yrm/gB8HT1rq+/kR8bp8KR8jpa3VFru/oDkz/aGrYcJMrx0LA0BC/GcC8SMYaLe5BLY1/yMbb+
3syZPxwGObzFfmU8xfOiPwVkST0JIpkOmbQ0hKskuKTdgnc50eKXhYWBMh8DQt/P4jLFzYH2+fzk
tk3pbwy0wXsDyNRmWZfgjkPy2Sc47rnnU5Yj9Pn1afI3nKMnc2DHVpAwzTC1b01pTvRvx1+PR6Yv
5QtZClFNLJWLBSctlUSm2llPw8KpPohs/mTXetHaWyoN5/y4mQmN/Xvv3+eyAcesW8irWhYA08OU
MNsn9Rhexo8eIPh3xmK/Omvyf/fWu+kIZoOslFcd0Cm0s4qcAa0S99abmZq7mEjSheW4yEDJ17o4
tKXFJEdTMIkpnWCV1CJ0uulqF4X6ALPq7+O4J8lqfSgrRGG1MctbYzivs734Fy2Rx8drfd4Zh0I3
abaazDunuJaHYmJcS0SZuBLSkL7BrtjRaUU0Z0LS8LKBmZduYdtfYEi4XjhKzvnJrbqnRgRM/9cb
H+BxberNZZ6W6hpPxZYVGoSDStH449dhgiqBUP+9yyyt2aHC+ZASkcjkCa7x+DD9rP8I9JOTuc7Z
WOuzZK3UmAKgNmy+nHYqL25fsumryF2ezOnF7IazpsTI9FIa5zllNrwu4oM9d2xgFRof51bH6po3
LvHinf0P4/qfVd0Fu3oEm22YX70Vf5GsG5PA7ZRXGMYM08ucyOZO3ZPS3AG38UFV+tXZaRxo/UV8
6wHGUxjq/3OTrfco7DDrKhmT+mWiD6292D+2djQNSXPxZv7zZXbpEqA/ttfZjKRE/YRO/pT61bJv
liyjIiE6dlgScdYJqju0hn1wUlldmtgKk0RzD748cHmCBvSo3g00OiSihaWdvGQWpdXIFjgdK3ka
yLi/GI0VpRMmxcAsq62GdRo4sHMmh0FAp5TXAFAVk5tYIYU0tScdj7gYYL8HVqc9BWlRH0137jet
7YuTlwzyZJJE06dDesTKPTcH2BUoMNp+ag4Wcwn86rGIB8ggtmCYzGt4Z/z/eUx2kafvHi918CAz
BjzrdzyeeNy4Sz0sd6J35CmvFbzmx7N/7z6efTz+79v+fRfd1zlw/vvTH9+1BLqaPv7Pe7V995pl
nNeGYzq72IL1q8Wa840VnwiifvhpeIg8TNyJkN/j5VYXiBkeL9QGgQgONWs8Q0dpBu+lUObyU5T4
XrCaqivMuLMuUX2ruFb3vBEt4TXI4mdYXKuPbLjbZnuo5x5DzfoV6WIzQAn8bvd4kXW6ffYIa0sU
ERBgU1uYqgRHsGFAAjoxDqDoysi9a8sZ1MLSXsu2ONnKmV4fNw6xvpT878PiVl+oV8NaR2WTTCV+
H2KHz9MyeGuk7z90b09Zk/gfXuv9Losp/5qs6gxDzmKw3H4nw5wf1TDSC6wFX05X0MUW7s8AP9PG
sSvjO/tE8Hmj6d17uQAEHm7wQqJGZtmbS07qNwMgaqg/AoiJljqpihQ7AOfBRx+jMhcqmS90X5Cj
MXzAiIPtjP6k/dlBvkK75RtXCGvuLU4qmAZ94nzasUKSgNgPRTI55AF4AJyj8XzQDZGiz+Km6IT/
NGUonGzGV6jcJl1X1yzV1PVxD4HWeC2rDktHr6DeqB9MMIurpxvFVQlvekQm3JEIFUccTY0ZDpM1
nedKiyzDEK9aETev9C/AzGZldZCBEK+PF1D5bMxW66kwpXnqbImCpG/EKe4RPnCNmF+t9QOa129N
Fh3X9frQlJgR6sJ8yoIxj0o8/VtDxvYVD7Rzfdx73FhguZh7GU+m2zioRieQTp6doLkC68oQjyft
9ebf73C0fR7n1f987eMrNCHony/tFD6+7PENjxf0uWj2I/+PyI0NZ2/Q5vTKZCYScLJOjRYgpq2y
c4qkFbE+WVKcSqdKY0hXlaesAlm5dJVxyuKEvIGUlQFEWv3EO0Annqgl+iqvVvSlIeDkqRf63fOx
onK5klIkrnP6pff5+GRMiY74MpnD2bNs9lZVJveFjUDAxJyFLcDDIyj2JL1e28BJLt2s2+CMPKDJ
iXmwLI8WqgqCb74RAyZvKidKhvmnZUmJP0R8jAvUShu6zM7jTRzetgkyiVZVo2OWhByyKAJ89Kxk
MyKroYRbMyJGH/lApVvWa+BP+QFTL6aUdiDn3Et/uwA1nG2OwmYjUjfZqXkhawVRxLIjPwXQQ9Cl
qDiGNZt9rEf4WLlzto0xvf0eHO0+ZCNukbUqedyQcNyGZS85R9fa5fGcPefiQpp41P/vU39f9MeZ
DZxH1yiIaTAg3oTF4jd/Ht/17xcvIr6xdVLnJDcUdn3Cu6NyAWlguvl0MqEG+AZFfTMa1cm1h4mq
dL0LfQVyXjFN1eHxGHUvhsjHXYT47Gwf3xWbXjzTQuFrH9+QVRWJiI+XXGX4qO/Wt/n39f/zrX+/
9PGGEE+1efufL308xFHL+z/u/v1d/vvs4/H//03+/pD//vyM2cYSWPHdpowNmX0Q/udOQH9IfXRc
Dt7S77Ro1uL0OGqoiiTaTpFpX4GD5KIo4khkBDUwTiVSBFPzmKpwrNHCFFAK9jhdt1OmgXdy4cHZ
q6449d8M5HYoDScSBuJfq0DhWCwO20wE4RVDr2pY92F6yZapLdaPx7hlKMZDC7FdmUj7h0GKOTLA
vNOObAscLshYGfNV/S0wX5hcCUZ+ZarzLzayY1iNOQg5DFOGnJgieFjbygSuY9IE30VDuSTxkTe1
6NBCxzkd6ti45GZf7EavaKIErR3Bi/pZtUV/0Tu3u3Ry6C+55ZknZgREkI93V91wkoMWTr0phO6J
vmpq/a29aOnz4MJyppkP3avA/lp66V6IvtobCtFjpR06U5ebiUEVddvMlfGpmfXhEDSYqvJs+BZU
OfiEBZ9sOZbaqV2dKzoaJkDSq94qsqBEghBCubSUcLAwprgRxydOQvdLwlboVHaAkpJvsUy1KNOw
JQlshGTuHMhlNNkydAmK3WNPCZiM0PEXgzQTRBbw8+jGqWT5rGISqLQuj/zJdkMdrD7zrxe9H70z
g+g9qSynLPe/T05/dzo8Cf4M82AsGDBjsd8ss7bszRFjtyZvAMGwAChLP6GZZotDfl/uYnbSkn+g
5PaC2Gmj0oZ9YHLQkA7XvAYydXZtOvtboUCEteb0O57NV99ofhh21u8De4LHZdafxRoXsTbTMJXS
ZC4cMnBFXhwtlvEIHPShqVx1jzkQj9pOIBvesm1z4U8sr51j32TmimiSxALHMUa4MTCvpsKJ68zn
YXSBO6BEJKgDju3YfHmodhXs6t3SoldJDswVtYMEBseYqH7CDoKYkNjOTIBoyNposfv+zKX8kHl4
n+IG0TlRRNe6wc2KLpNO3YJ1NicWOrjXMq/Csmn/WWiw92j1onloi51lJnU4TuCrJ6E5dNQnuTe7
7GuaiL5V/Tht8Z7bpE5vpa0Rd4Bwuolxc+Bo8wik+qVj34YWYeW064iZ5dhxTUazTAz4mPkH6RhL
mMSbx5YB3NYeacz5cW0SaaLGc094C4plmGt+ZDXui5xRRY0xKi164sRNYuuPnfKbPcbTcUkJgu+K
6lwsAfIlrxMsLNs14Yl/Gop8gkyrgMo8r0Dp6/7TXJsx3fKs2neJ9lpVHCcIFgxsLNbTVEDXkv7C
pWMitRd/OLBwksZWvdEvD02/QUSi2XI20EajJWvBphmlsx3JusQjgFoy8UkSQ9mWfDBxH0haTs6m
k9Af61Ex6ytAwjIVrLaFOfryuQL8DDF/ixOfH5u6mx/xnIDHEWvELVm2WEHBhnSM2Kxq9akgpKCB
fqwYImO5SuP3pRe/cyLlL4wpdfTtO0YQLNVGhvkHhTCkP3Y+5B7BE67X5AfDfGudmIx3Zk4cjhWz
bzOiusNJ4t58RjY4Wwf9ZE8v2myjnEo5KRqKWTD4ajMTd4pdUxpSPGdTcxP5/NbX2RCpxT4Imhpb
veEssioQHkX9fWQLjaEdSDK0bC5VbdMfB4FMjf6G2jps8JhX+KuDv3shg7ECmJDp58zhcBRoNjdJ
Pz/lk0FnpZpfCRe+aNoiX0nE1XYaqWPbVMMs0eH7GHuzQd5ECJ4l/TOeQSwXM5a1tSBspE9k+fgL
WTmrtNM72zSBUzcPWFBcwhQgWaEH7vaUxPkJ8z5lhx2N/cwcsrf/WXyuP2ru38hhyn6rXbDgylfm
vW+ui1bW+6Hh58w+vmOsWVfROSDU3dI7oUlfCNYb3+M0TtcyMD9w1dEvUuU/bc+/Ex6ywYaRnSge
1hzkEeR5x677aXD8CTfHaSQ874apkITrxH62WWb40Md3qTt/9Imq2QBO62nivS1Xc9e1A2ixGTvT
vYjRu+jo+ONhcN6aGrNUwSyMYFWQQDFasxekpcm2S/XlUPjAzL0kpUM2oIHTx/NCvbS1SCzt+eyi
ZTAjQUKhWcifaT90T8NcXjNhegc1dyRT9cu+9cSZmmbZZkhLGKzmxIY7GEsgEFvhNOefdbNqPNlQ
bqSzIlsV114Xdx4du4qGJZ4gP8vVvW3G33R1mTeU5zal816g2QNM4M5bWUjkhSQN1FgZNsiLCYox
vB8aAQzPqvfw73i1fk0pQxF2T/DOOnX1HHTkuTbFkRU01bHo+/xF9HfS5sYIL/pT1bVl5EKjWTCX
wuIinsrT++tgnifXKP8s8NqGymS/pnfXZsB15hm1IGejKyOtMFYbQelhDhr/aeYUrGKpf89N4qpr
z6cL4mdvxauXrYCPwq4oz+eb6lEGDq1HU8abzgMurrAekPrnBYL4rCMrkf0/TBpWrtBryNA0PPvb
nMiOlUu6Efbo+ZBa43EEVnEhtfOq4RW+eMMUGSVaTjfzipPb+ywGwOUirerLl3iiLNesUwH55mSl
e9wA49Pk4P9MAEq5SetFXWePRz763wLB0KUeDMjcVbBL/YBMNgMlemmXwZNZrp0Zv9TOmXmcxqW6
l0DE2CGkVywL75VVLC+TUZ3drP9eei7jB9enrdP3T6UUdciAzUKe4w5nvPvsQeL6Nluk3bDxTnPd
2fQyMy994+kY8HFVZkZ2llP/vuDlCk2MBm5AuidCYZcsFMJPAuXyd80QfczYIDdvJvY9631S1lwA
hus8xbJParGss2+U+4Q+Y5RoYxbhlvqspxinWe0/tRh7SOeCudEHbQNzyP+BIL294NL+h8VuZ6U5
UuhhOSVO0ZzGdVNhlYQZP27GqiKe5PHk37v/vmT87xc9ngs0nZLq35c9BUrByzn9/vO+DaDzqNbT
nwQLFhdF0xVu4DBuSHsMdlpLnI2l7KvUmA0M4/ApKJZFKtYPevnVY6sx2H1EXgtAojSdbdM5wdFD
Dk8wHW5wz7u7et/sA9zTJGBVJIpAra8KWm66Q7OoG7dl0HzU2J5LSSyFJvzPahh+1eMMv811Qxzj
SOOrYB8MYsSomFyQII9hS9ofoUkdVa4G0zETUgsbNBjm+Fno8HISp9O2QWPdPMz7DoFTnjvMYRdD
yh+oykmAg9fRd894mc+0cm7kmxJVlkXK54phtu+GAjjs9x3ihaW/c75muEMAO6fQCLsEH2Wvv0Lk
nzhKVyQ3VDsI0M7Wb79oAOY7Q6Uzy9HOmDR/B12XsYJDDy4xSA/DZ41kZc1dskmJrmWvb1e0nj8l
N5Ij6MxV5q73vV/BTLD9GAjSiZIRs82vmAHNtlMulNyUer7phmeIDjdjtQOPOgTgEjxpHl/6cDLp
S5W9MZ+aRTsxB7dD23OMyyK/BYQ2wBKHH2gq0o4hNoCbTiJvCKArVOmz7IP6qZ85TLVp2Dxu3ClP
IV2m0cLo5qiV1gsSExLG++w7ET7eHff1ntY4nqXKc16AalIKlCu2j6nLi7VqtGmVkpYBFyig6T7F
hXeJzdOspXZYLOnHyEeCCKwn6ZW2TdA6wQFp1buwenHu+pTQKObv7aiTEzAU2k53WieyERcooZqr
KZOXMkY1FtNETCZz3nagsu0a87dlM2wKsj3DXSw6CXmsWq1Cr4thHo1Qwkwiu4aiw98HVshTHrwo
yyAcKyftKcGNumHkix8Z36W/OBhten2mZTXv0q49V/bqvJpsnfE200bUYSPJmqhIf7mZOx5EbL70
dLVvAQKip6waWc5iiG3jwpBipl3t1cAKeoGvqSp/uj5bYNGO5c4a+xUme7cLEuxlbF6WGbuqZrnP
iTm2kaM5yd6fSXWo2PzStrdpb/XjN7YvO9uJX5mz1oTEs8rhSsaJ6VHicP4mUkxbaVjfiBGEhm/S
uq8dHHX6emYdVV+GXcZSIFqaX4DlwsmhFizBrkTErJrBVQ0t8TyWRv+n4Bx1lhofXYVRF8/+JhXI
IJM2kOeCNirE5W2s4KpDKqfPZcKMV+bobDU/3ddzUZ9Y/zdzUvJPSwf+oNRVXPDggMUFOyVPOWQ9
ltlXYSPSTYmGo5NI5Vc2lyGYq0jpMx2BpN4riwWu0CDS+R0eqHy0vX0y8QsyI6fhhwWtW4M3Cjmu
Nr0V8dOHqVFskEaBwCScG7n5+luPjJY4HUlWp1FWwF12Fm9fOn7UouXiQuktYTZIzCclW1W1YhL1
xLzP6Sx2/TxehBfTzpftNl3+0NODUTJ23S7W7V+5yqGfTYhlaPwS9KV/kkEWEWoL0L80t4kRUwr6
HVejub01I2dMz1DOYK6Hl7OESO42p7rNtINPTFmXJBfm1DAanSnexTHdNBZ4ZFkrFUSf2QIKEX8H
9gvSwMRbOaEZBPNpcbkk3SjvxH4Yx3hLgtmLBzeehhLBeUWa7qaFIVfsEZcInLfGQwJhgok+6G2A
hWyC594iciLPyElo0/dp4G1d67wo9d5V5yp2vNDWBLV+SbLifKrjxQU03wEFHIA9TlMaMZ87Jhmt
hcw9glD/6Ila2CMZr+FD1YQPOVwObczDwmN/2mkAYuCqvev0QTSvu+MhYkKy1HjlGJ4lE7kEhiN+
JKk6c/kPmUlgMlszgv0yfsqgxDdaBuHMIj4i8XA3tgZXi6445etWRNiY2DpvIu8kuTZ18aRp6omU
ZY6XoPhIgpWP6mwgV3NNJ74bsEQaMV9E+thGyQQCM23zVzuuoqJl5J3DxLM0rCat3JeKoBDRZ4A/
sNhlGbMBoniHJKHwBeagq/I7b/jNcTqKxDi+kiLBoG2E3RYMDbrl5M23Yuodi0nfhKJONrWz1zV1
rwPFiLc7tDHgJZl6uDpYojgFUSo67q7xM/CXSfExYVI4uw2VamKRoYBURW2l146HqrK3ZLaQVtYB
sBkybFheb73kFAbmRHZ2Lv0PPciOmja8EfV6FxpM2KXFMK6I6ATIC4obnE72kqEa2IGbsCLl+lGi
6I8unftTemgAdJnAZmB8tRGS7nWc/KOnZh8OY+fu0mLC0e5sZQkHjmiYJHTUcCjZAGzzYfLx1rFO
TKgqkcXMNzsXrHrK2qRL/ccgsmJTW+KwrCD82qwFq9HwEdgeKbN4SVCskTDiJn/s9l4D3kGOUQTA
fADKTZFYsC1CiCEWOcbg5lTiYGBx2tSzTZT4oEKRGhlNX4KSl8XFK2wfMltdSj9vtyaqtr0NYQXd
MAOZBTtXzRgBZh3Jaqtlrp3ZCTTiJY/Nn0XAHybqlfGYm58EZH1Z7M+YMZA40H+ldkr4MlTCeBEq
nNi01mRZ0oPHxF5U+X3VYCdN/LPxIafnsc8fy/ag9wJYlrD8yMs4TLVnswHpNYzZ9jEerS+94HUn
EKQkD69VST5y1TR7lywH2pI+qZU+G3OnzvZ1YFcEmWVR52v0lRLCXirtn8xhshjH8UQjMLsauIqO
XdY4h8SPOV5F94Y31pXWHBpahcGB3CzZOvozIGd8XKIuw6QkmCIPXoCYrJ+EwZ+a861VZzxzQgR0
63Eow04QNdWZ07PZluvA3dbTD5sdkFI5HX4IcM1o0+W29G2T2DVTD+CMaVlCKOrgXrUIwYg3iTyD
OYoNl4rJW1rvUe6FDvmYoacWPxwA3RdZkB5a+2hJ1BgpeHpDZ3cbL1C22iHZpogBMVijzkxT+Ef0
cPFKcVGXkrlUI2+0mPl1Ely7IZtPPV6TAMzG3llNzSSaqBmn5Pequomajin5rjHUSmbSkbb15UWr
0+OiiCVIB1cDA5NboR0Mfjjb90rqwXX2nItlYL+rVw6UMCjzgpwJeOs3ZUS7A3q81XxoFSdBKfi1
aJQgUwK8V5n9pslmcIh5fxel9clknAskOCEzLdgf98bGGum4obxmcMtSXBP6uUH/NO81b59qqXmJ
O+dWLZMLYIo2bBZDNQfa+K3SMxfvu0Z2PbHQsiZc2xlBMn+n0EEElPXPxtgX53jx3lOszZy57rxP
MWjvFCG8ABjcz4qN4HXtPdm6ijT6rjPzmG1V4GwzmTNEwBV+Wa7YkxEKPbwyENUFNdFJNCmx4O4d
VG350t6q2tk5Bo7gInmM8qh3IFSmFejXuZMHVbmSXBGhbTM/AcQz+gfgIKfZbihdFmGGbfcdTEA4
+P4cBTGuy5mt473X401HHukb9JnqXnnWFiC680aT13lFxhSWlv2jJx326rpcSOxRc06K00xOEsVy
MfjwDHvyrso4XEwQhER4oW9qwFEWiq5oRsgZE67pYpjVNXHppivcP1FgB7T6XEzWSwjRzt04ccFa
7KTt3tQZmzFIbaDHEW+HU+nYTPkf8mn8swzkdrRsH6q/n+5EjVR2iu1INdnHTAraNm1imllz8twA
hNtmsU3iB2WsyZB2y7TKa9jWzxwnzIhzE+c8s9ga8wJVDKqIpenTLaZfUdcaangP052gz4Ms2sTf
/tPXxB9pKYAE1I/4Ad+mOaA7QYSnUgPCnRx3Yldr19hmschIUt3GFeyqJIe1qGlsOYjejoKU42LR
YD90U/wayxzaEit/7K/ZwCKnW0+YLx8QpLKS9lHg3LKEuNhkcSkyJ64Rtnt2uhXckmRIIWxB5FFv
Qwb2P2Y/RUKtZeHYjXd68MFWpvKbEePUcDvnbKXN51hUJzpjLK79NxOmULSg4YvmrvtqXfPG9KbY
Oz1md3ztoVW0QFISRXO2qCKzYPZDii/nrXD2MMP2LhcWu2JZ8xuptkbW41HWGBK6TTUdBJ/ZjPBB
kYdDEuomT7FQTZZFi0WQFer0720ek4LaN5fWKsr9wjZO5tA4AlMBH1WPckc+WWkEW1Nuy4mL2xrC
ZkMCwBnEYoxbXhSYY/uJM5v9Mm56+NNVTdyE6XGpSKiwxp+2RKUuOgXzrNVfaptgEhcjeYQG+TQE
zc8qBwWhxvZm1Oorp79YjwKoZ2ce+Y0J3/ANI5qqhKUXfGAcA/Pr1LLxcIyzuhFnjS+U4LsViY8M
x7SBZOR+pHpM44WUMqzUy+S3FTWPebETEkTaHGyAf1OMdvZmzT4dO6u4Lyr+AR1kfHIFJPl2diM3
D3BH1x7zGANltMjGlvYkLbN6MoIdqYtfNBCzs/DkLxeDPd1MeECu576NZu5CJze+3Jd2Yf8+e8I7
zkkuN0MOAzCmrI8a1hQ7QBYgK5SiBbguxs1oX+yjV8MLgeupMdil6WyhW/FjhsNBYB/yFA78gFpz
B0IIjRi9t0qyv+IDaYuPrnZB5jYtRzLFvxz1yJqgBCBpJzsdxihL22vaY2sj9cgBu5bWuGBbBenV
h5JX18eUfag7EAyiD7IDX1glO72hli5jPsVlZOQ6Q5wZkzCnxNwCa9gRWosOGenFFrkN6goP3iby
nlZvThUabGVIyVxD8R0y3WllVm6gu1wRBlOpejeFFA8yruJDTq0Xft7vuRsb3Or5V5AkYTz2uGKI
g9WkgCyoyZ/MjsO8TU8c6ZchzsnUK7pqI03mIFaW7sD+7sRivXyIsf1lyTzEVMYh0VSfFe5jhA2E
Ea7l52YlgjjZml+ha/RINRhNvfqWEXZDwmSK0sBmkzljxg6ngA8CBFW9K4L595SDGOhFb4QV9NSR
QHGSBGPQ0jXrZMImOEDWt/X6flsIhvKe6c072HFk/wTvsfCfcwVBNZc6/xjv02draEElgvuT36Ux
0yWngR9XbA/G/l1l9qkD0BU66QJE5B77LZPcwdtlDqVDb1Rc8iwOzXI5UDPTlWGk0Djqufa7buvb
M8zpDMSNHhifevdezizWdQ42ZhooWxd2ShaKTVIEIJQtZvJkDPlZQonYO1N66Rb4QJoEOOh8joBf
n6TxntWQTj1iQljwHPr/wo9DDi3mhVlhR6kR7F0bWlDs2pJWA7tC2+V86WIoFo6lfXSudyYJCJiw
tw5FoPuHpHiuG0cUlx/51LH31vG0lJyPAio4NQIQYQK7cGe7pbNP1g0OGehnQdle+luHxK1DE3hs
9hWYyrJJcZrrbOo4qSFKt2iYRvJVXVQ5CAQj5J4VvEMztFNi1mW87mv/9C2wlbzO3S31UTRBZFOd
Ah5HxIIv558dypAdbQkQQi0zk9HQKbK9MgS0BUyeJDELPloFWC0Bu5flBlAxhLAbmTBaDQj3ihmT
eLW7JcCZ5KsGmj4GW5o4dcaYQFJUVRmGektQ/vdAOxOSBTKPZZUGWiTjOd4JmwtsnRGvmQ8MbAkn
tJlOj3Q88nHrslJxdZrOGKyMaNY9CinQoVbToaIqxjQkF2bf6dNtVbwjtCQp1xuAPLUD2Y7dB32/
Ao9xEYTLoOMymn4NtAL2ul9FCRHToQsTngQTHDHZSJdziv/4nHdEEs5HvTY/u5aOiZzoCw6u/PBx
H2yLMpAbvv+WLOW1nCvBGc4GJPXAXlgAu4XTEl6FnhEwN5a9LCPiPbUwkZ59xenDdaEOfbt/ymzA
cKgontog+O2yO0w9Ql+TikOtXIxvDSARmAPCRIgGGCHIxCmdET2RKXHisreygldJeTXeHm2ERac/
l2hc8FqPrNDmRsinp2znhJJwD46hBytkdrvAJNXadO29746Upbn/NaHqR7frclywA2eUiiVPxTeN
ceqS8VE5LXvLbJnPdq/OS0e4SKA5QCVbHLc62TeVxlZ+GiENa5DpuFTcNZfrBc7tq1t5xyKjZqO1
2AJPdaYs3o1lErX9yqks+3nn8N8nHHwIVWYB1YZ2iq/iYqXoE5Cpf7GGfplT36HSf7YVmJDaZPV1
K5JNDHDJ1HzbwRrYwFr42KZhCSvE26B9AnjsqMNoPMNY1r3milsMDYKglq5ghNCyQsFmg0ByBxyl
PpXrgWFxnvQxJLEi3TXs6gxtMhmbldQAVOjiu6tDbhl02w/9bF/iweFE7n41qjskeNI3oF9Z70WL
9s38gd44DpkUR6MyevY10I0ZXQN0rEBTWhn7bJncwT4ffNd8S0mP1MX32ODvzJ1sr9OVfApLmDA7
Esx/Q+WoIA3bNI6gMiDKxKWVyCW0uoObLyeXeSvCVYR7sIc3zcCuL8ucYUuundpqo1R7LUFyD6MG
TBjdIzTdNUnFwRrpku1cf4epubr0C+e4piNkxkk17TKsQCG5dxBCbTaQLVIm1+/29VSkezzV6EbS
DmgQqszdqka19JRYbBs90FwOx9kbyYmAApO5+q0bey7afrarEoWUdlzFu44fUpF5UZPbH62Xlzth
mGxcx6NcNBkG0MYce7IRZBXfrJZDTE8ca0vL7tZarneyURJOFgmO7mDv8Aa/mWP9J6hp2ghjOWVL
MZK+wtpG7Bg51VRcGv3twpz/+EqebS9W4EnE52KPEZoDomiGyQbJIrE3d1eXLY7VSD4tDHgbAAaX
KSA0JGiHNzfpf8/Z7G38pqdDiG1zogCOPDdgXmVfWB8DlDn91yDaNzdfBWqc0sMKHC+KFTjdQ8Yt
CKfEnEE/RgBO1NWwjhpI856C4DvbbG1jNWxiO3QYGmbSqEzIrx9t99mROBJKAyKicrtTl9Ltm5XO
8Amorc5BQUb92hscTkik7qb64fZcn72ka3e9ZbLf71h8mUqC6keigjfilyzaNuwMQqM8t/msl05A
yV4uomb4WveErGeyRBsOD3s2vo/WSBuMX1+b+6veOJFbMFeP0dQcrcl6bX2osg7ZZHDJImOwP9sp
+LQW/mZfd2fgSPoB+2HG6D1NdkAVTg5YLjghWwFkjMzZGSm6WvYUlQik01GeF4Og8sav3yesPqdM
gsyZE8ElQmZHXJj5Yfa03zl22VBZayCagvJT0j3y0lrtRPWaEFtw8AQGWxfDCP+fdq9if9ePI7sy
q/z6fxydx3KsRhSGn4iqJsN2hokKozRKG0rSlcjQNDTp6f3hhV1lV9lXmoHuc/64diJsHdcg/JHJ
wKkFCpeClaxbgobUQ+9iLyyUtkJIJl3j0fd+YVa/HFtgxs+hk0IgVAbuy9SFa+XimnY9EZYcOgMn
fUJnJLneaCJ0FXlleSxbb4jmkb7ZUoRQQwR1mh24mQ8MiwotCZJ5jwCtmUE88tFmWGaZVKPNRRO+
V4kPslokJL/WE52x/2qNKoVaxO0SLz+aumvmvZVDxxIlEp+uAmIeJVDoxk26o2U3H/UKcJuo22Zf
U6JkT4csjv+5sccIkftfyZLxoTcnEbZmNEDb7D3QL1+p65KQAOU35GDP8T2BQCxqWccaWLqgQSv2
14hx23PajhZKiyDIYWUWgd3BJJEsJPBuiOe1oI+f+uyzc3CQvPBoceTX1auBznWzFORZewge6rL6
AL64gGDeeoz6zvJqmPm9nYT3EwV/zUSMdZXQdzHqgXrHoWVPRq03RV0TQjivIT41aal8bq454wUv
/EOVkrE0juVFa+vN75V3csV4mFEJnSYUZt5MFC0VKG9l4pT8lvkN1MUvhjo+9cT/6KiztOoQDXB7
HQ3rNrG8T8OnpGEm+TXAoo3CC7Ojuina+F7hWSVUCRQU0uUHy99d67XMXhkpi468urhUiOJKt7Jk
3xmX4qU9CCnKrZPkgvvbZQj3fwt0trxHv0HiD9tUjOumDkIstau2nn+tJaEn8LMQjQPxPZbDPckP
9lzYLK+cOtlGqem+DxzCTxXmxSTZjzHUXZE4mHzCD6iIF2POrv47RzUCNtQSkWzTjwU4itmRbaXm
8wozpU7oJgIewNUlSLAmSD0YRkhyMMUYBAjI5WmxJc6ZHN8EqBrLhqDJhWhbsg/LzwQTzqbniy+I
CiI945Yo8U9WsHufeUva3SMoFqViIz+W41ElzZevY3gkRBsGFBmBgZBvS2d/Yuj+KmX25UJyh3N8
I7LgRecQPD0E5zbIf32fKirTnqjcqq0bnTpspIACsfNlVijJfNvNdvHgmmdfymAjFU3Q/EaqatBS
Gfx/0ND86+f76WHgNu4LeanxqeYC4jQN24+cUt81inCIRb111iiwUI64tuSz7GjdyWnrrNAfx2o7
+EYkkKwBJgBROXzWQzO94JikjW3BUEY7Ae0Q1VXF9X6xqnknnNWxLZ9H5xGU19m0NQbGonkUgQ3S
gI68HP4EJmekmQwLWoIEx2p61DmPka/uwo5zBT4Jffv0gvqs2zgi/3FYbTbz1R9s0jBdmycRFtUd
g4ZzTgE7KcQSPsc8UGlWrTN8TvdMoHa5UIeyw4JXeN0rSzTyQOFtPJc01hSAL5LaLvZi2OG320ni
0q+9sskKHkibaJfyEkO7pYsnoPIxv07DjOpdfDHu1NtOlDh7CSW22DDTQTIM1FkEh58wGiIuVcN7
CcK7hZOptq3kbu2746jKE3oDKhnXvxUG4buTN5sksUNIuiZ/RO390wmybixlGI/hAGcR7Alr+WzC
Ue/8hZNPWT2LL1Yg7m9U1Dp4zET9HVJ8dOoWNpiOO2AfF2ofVMipxkkwtcEuyTHnSnc4d4dTOQY9
yp+QxONQ3ecdCfY1GplTGYSHbm6qG/IbyihcUhoijGVnJVz7j3lW38wxUmKFGLJB9RjMU7wdeyfY
c8IWUZOiHIDrOhF2a98vmXMVCZQ1KfwADz8yLH9FjHDNxX8913JVOQFalLgvYnv5iav4x/LDS1hT
HqdqeDc11PuOdmGRjudM0I5ODqJEfyBf//8naxz++lnfjs78MQd0uOUxd/HadTzUwYmip5BR8krd
4MOaRnPEWnxoxUhruXknV82EXDT4n1/e9CuXG45r5U2lPnpFHGwzHWrN2VSCnPvEBTdteEQQRxlY
JbMTlLC1s6ZJUChun6d0+BnNlgsOPu7E27Ie66h+B0o9kwphNqUVKbv4zpEz55ZwkbO4iLc7Momn
6qHS/ocfYOMCC90Us1QkuvcPfVECZjflyqHX+9SnJ8Mbbb0v0nMM2IMGxP+1M7NB/o6Gg3asS1Ir
voGWqa11gxuj4fzLkuypTjHRVteSMGGMAE4PIRK/QOnojeOGP5QCJu6dj6yIlWICGVtQbFeAVZsC
GWtc8uen6WBHsACgKO30ZCfIvb0mZnSsUk41rGGawRDmzYhkvxCzZkAOMTBtK46FXgbubtDJR+Bw
TM0FtXwpHDmlwVuRG4gQQkps/am9SzuAVi9ISvL37tKSG0LUKRm9tHXNoQ2BxMhO7fYXSRiK4czY
M4p/dzWu4Awwc69yAmPqJUGzbBOcakJeEzkCBDaq7CVBXxRNdkcFxZtVonAkdWY/IArella5t9ua
ZmEEHmQJJ3ST4LOeK+5z+gRP2kHTSXeR1SJ41oTCKcpz0LAdfbd9dfB9c7p4uyknmZu3uSFNMrb2
2RKzgtW4kAgg8CMus02gUOLWXn2TG+p2VuFywmujYXlFekj938XIqEV3gGKQr/CZ8ZgBax9JZfUi
syTnllYaKkbVshe28tn4KD9GRmxR+yY9618ZZJ+9EfUg7zAVcb21Bu9vAIV5UcHwnVKVwkwGFkwR
wz7U1b9MLG+1AuwLn03Sf1DBE6s4pera1SVKlrZGPHwTs3Zs69lGPNy8JbOGtjKtR0MS2Siy5bkZ
q33NbGsorhCnQ2Oc2reB28FXiO4vre6EM38tPafbYuafbgL5NJlF5LPhewTpMrb8TUj7CP58w+H1
BrDDj6NClIbMZSbg05Tqe2P8zebuKtYulYQQtEGQW+ZIEhOLOT85ZsCUEZADr1UY2aiULUk4p105
r6Ek/F2KZmaRT/hWPpL1zBd4ZHg8OadTXpJCEyha4t6iJPGWmOBXv+KoGsaRNZM034nQmZaFq3fA
v0YL3fw4IYRs26/OQ4EStGRQ5BYBoWiX8Oo/e5geiTnVD+1QeABH5VNTFmSZhzMqb/bHchiQClTj
O2r/zzCZ3hBeWnA40LBs+bOX3s96voSOQtWePYOMvJgD8G9XEvhtTuq+Hk7LPK/AWfAe84xvUwjt
yPfMvSF+4oHKT8PlrknTRe5jo6XDySAwrr8g8O2x5c7WhlO5vM6OoXe9t4p0vEZsKF1dVRIQyPn8
FWogAaP0uey552f8UVtf+N9GRmNh0ME6hi7FQYN6Wex1qDf+ZjEgJpLcufaEmrOM9asLL55o88ld
iJyGJEdzbLxouiIot3fTTdqNv3OY/oTjapEvYn6DefwyHOvAiw2XW9Phw1rDT67E88QrXbNc1hKb
hY2IYSM/4gYStbEbCFr7mzxM5DcWJU6N+6z86qnnR0XYQibaD6n/t8vS/FlT8ohnSuLhYHIX462c
jDvtk0seIkc1YrAMtguS/Xxuo+5TWctlacVT5Xm8TPD7M+JTqjOJMPZJWPasQW1OIkCTmVJLHrVO
/TOXr+MSUnmdo+gizUyjxNwsI21HSVseRcGi5pR4L1Bx9K5Jz1zQtSv++dnT4zvKKwoGe1vk4q/C
cD+1PBddL/7agGYyognwcPn6oPuccdlhBnaFDzgkFhQn6UvQxQzu4jkQcu/pHP0bmeHOBASyxNYx
1c15GOrD5PmPYpDUlT16VYDI+bul4yzr9SVEJ4UMukBGrZ9LvQtLVUM8461s0gGtAVx227VnuDEE
i83o7ZG9frg3Lg2RO0Rk+6KQT9gPj57zkmC0jzQNLRu79kgexFFiK8LwaccmwsH6DAP90baCCgOn
OAsUN+TQmxzj5LNCq30m2MgiPRO5QXvpWYby2wuCL9fMdGT21N6E9fwr6vFomjUcJuHy1EIkW3v+
JQOC7sKCfJgZdzH6n2Q76HPL2LkdQana+id2Nenm3MMki638Z//LxDdtGP1iWf4jtgRblCQ324Z+
L9GWc5AKapkQlvVeCBkfjEZkWTbvJxm5jMAXZaL8RMP9qGctLs3iXmbBjaH/yBugX8okxwJj3T6G
s4z4pJdtw8EwtofcRhg4ioxpn76nrknJ5yvKi8uJRYcJYbFmS3akS28JtBLx6cKCjqubCg8REgcS
tl5KOJ0uecA/etPNodgRkpPv7Hm5yUIiX0y2AGIqESdzksQJtLK1fHKN4x/Uzr+Avh9UTvUNIRP3
sebpSuH7m0BJiA/9FOjEpqT7YE5AbLWVjVT7gfaZmcFmhb2/IGptV1rV7xC3Hy58TKGy7mBm3EGZ
CQZCGfiwnfZAU8hM+EEaC+Jn4TIN6IRHaxXuqfLjX6fMd4CMhjtQVWHXSETovFe2/lT/h163V1kX
9RGkuT4oUHLoRQmS4Y2kZCzwcgqUN0MxsRvJc/TN8MX5s6euxsGKjtdp1J9y/cd4Jvq6g9UjZZy6
K1QmHVaWjVkwdqgumbFJQPs4TfLkhQkGsCIyardAChQ/VAFvEejKLl3zeYDBKHwyl/fc4G5Ykva7
6/03ck7KyGIs28Fy7EB9/xkzwENV+xNt4xiL6BM8qgX2g2bBM2VBeWTTORlZvUYYivytn7nfOuwa
El0MpoxJMoVNh5hjBaVMc/ZGj7rxhXsSqBrn5PxdevrDtevPQVJTQcDCG/Zkli679iOaJWPyY/St
bOQuUQmXvnoNzMHd+AgBZ/xlI91GZE18IBR+711kVZk7YKjmJl9AV4E4fT9qMJ24Q7Z6SYyJc+Az
s8uXvuqdbdt1fLsNZGXV5He6GcjJcR8VgXeN6P41iOWcLHsfQRsYhkkspvwL/vXQMDtuUpomtz4R
FACBv2WI4MBLYVvqmiAu5Ha2bRdIscS+NkbnJsjULmAGoA8MFMkZxrtlFEeRBgI8xDg7BSWhOcRg
I8Suk+QsNe1fCaEEk+USuuTER28CpI5rs9vVhPGxAyaPdUjYG4lo0MRF/aqAgXArcEaBzrM7kRLE
FsyASX0cbhRo9eTdmONzoghVXUL9qDv5CBtJnr7D+av8BwiUL55xwq2dp0m4HziaCNsqT7VGOx30
P96qE8TT6UCm5K/LiVQlQMXF+QNfiGY+aQiikeN1nUJictN1OMURXrbdMudUc3gsyCBtfI56uC+y
kvvWS2512X3wMQC20CFLjVjDfw/BL5gaRwnZ6I1Ouk/O02I/OUtwqEc0CEtII9xS4cN0/ZdaIsV0
DYQk/Up0NdK7lY6THFvtj8BO/hP8Q7xtveW7rZfnNui+BU8Q3iF5cZOcj7Ouii0nBhw93ydRnDyd
ot+NKmYqLd7LekJy4QRfkFyfntu/2L06ty6VIlINGz2Z+9ofX4mfPPdj/NDMsIF2CspkctThWoJ5
7s8dR5yuEU86Wb3wYKrIrjSKco1OHwYKMUDJbDcDA2VF+USaEkFvFtd6IyWNeisFN8b3U8OjUaGb
Vnl1tTL3kigE3PO1cM3iVCWw8+QZnXyHssqlDtFS6H7akMdEu2JpHwR/PqECswAfL55UOlHhZTgX
XVEuVu09Q3/zzmZ710N5ZJHGiIYWms3pQYiko42jUSFFyc34tutAl7M4PJdx8o3snY0u5LGY9Dzt
w7m981IARi8hoKObKiYoH61zaox3rW8QAMHuF6hmT0YFoXh2ON16muJiUmiwhIJeEcUiqAqwz+tZ
sAc9sIz5mLT2rddoms4SWBgTsx8K18hz9Usu8OvMVtDfpin0AYKvoq9JrkoWjJ9h8pohVjE81VJU
+Dg09pnSr6jM6bIbenSXXeEdhpZ+3czvHpzAyu+x2SfCdE5tmd8OFhHHmdNjgIPNBzkkXLKQbrKL
e/Weq7w4Fs6N3ZtvZB84Z9012aGfizPsq3Uy6E/SXWtH9eihiSlDY6dMDmEfbxJInx3uRwCdbA72
Zu1cCHSZEZHDHkjqJ1JMMGdWF/beNJ8iVViIdAgS2oyVZ+0ZtCKcY+n94F1IXjd3Bdnw20UNc9SS
Is9r0lFS7GLuSg1KHwxgzjYcD/0UVMdhFb2V75YAy64C1E5Muhhoo0YV7Ylqhqel5ctPWX0Bw/wB
uOtvxHO7LwwkpnNcytNg0H07B8OZ1B7zmBPuu7UM/NPk7vyr2ldC0tC7m8aDdnoqJqpHK5DFGU0S
WaZUagWUnci+Pum2ZUCS2FB1Rc1GhjQSfpDW3gya9dzg5oiLoLr1bbXTnm9frMZCJOYPFz9sM/C3
od24LXlQyeRhK6XhlWmi/SvymOYKA2lLnS4WhAb2DmwzFlJn6zeINcJfMprn3BNcX8vDWLfmca7T
s7an5PyqM3c6z3SE0OtsbGe7maPYpwFXG83dJC20vCojyX8JD5bkqO7kSOCwzG/oJt2X+RSSC1ab
NMsQ4GNSuZJ7Oj7U5fjkzUGB9rV8sgo8PdRIoqauxk9/Gts96UKINDLJx+cPx8z01dnu3+c5fSID
D4zaLsyNegDeNbaGTJ97pY5ONz6GUwkPkbnyblyCKWLgAJWaiotDgqoesQ9lCbputRQKCk3Ehx4v
+9b0aSYCevmNs8k7GrLAmIgSgBwarwHVsbZeT/TNUogfIMjkPjaSe7ZWG6tRcjGGMD6K8D3IbBbP
iks6Y0HHv+QdG6+2tsgpPm2aNzh7rj6fwx64/W8MbLxH9jAf2iA+uzHATU6lQdxAH6K5pvR0P0w4
fSCQMT7RSngiUw+z09RTy0ZaEvfHOaibG3pw2yNFM2xK7ZyjeOPFVTIx8FVTjQJL640cUVP3LofC
OVuETaGCyNKjI7w/C8Eq9qA4PiuSpdzhtkaQeA3vXTZ0iCI8AhOfYtrywrVQR4RBVjvLH9fmnMaM
mmY2D5mnnkczc09obIEdzH6zdtuuHu7X0uWWl/BHGww4+Yksxcyk8dYowWjsDixP+Y21G1QLZJkk
p3y0TLqF/Y9Zk/01GSi9iLIoyUVs0Io00N/9eBkqEmZpVL0M6CDQCxHMUpZpekvrXh8xhdJSVIOu
SbQYiV2d6Z5zTynDNgVWaRQb8UtGhtDbWMjIKumDmBfr6HsjISlu9cwoCY+WJ5eaUabguXzAEnfy
A7Jnbdwyawrpgf+gJR2OsZcgUyBuVvh2IDoxTtp0awjA1S4NXrnJsQsUx3Exqn2nlQfFnn6v3Qfb
ZHSRoSAkgP1P6eWcEXXOwyfENAUw2TeL8EdcGO+Z9xI0XM+BLVeeAZfACkfkqXprBsnGwYwNww/o
UWfPNIaYmxg+cQeDM/EY4JZYroOq+mckRFe6ELG4IGpWXopUTNVb3Ge/Qjlq6zCvg98wIxFWgHpu
7CCwl9cREnDreShek3E4kmx0haV76Kr2iYPhr5vxyOPzjkgIbBHbYp1X1MGZHdsqWA2SDx2/p2r6
kq24tO6Ub7uShm5KnPI6ubhN9chW/Gc6ABDtpFNqpccXzHGYzrvExkQXRPxYBwfeHOoloZdntPRm
n+WUtOK/No/dcBEcqQSUd7fVEyVCDZWpaYEIh0UlreSy8xL5mrBzbSx3zrZ1Ta8GtMDFyzI0SCX9
lwtbQk3xqsrL7jCXrO+u3U97w4wveV13N22LyCBB45sH8gN1NhKJdnzyyxWOSLunyTR7dHu8ApR4
HQ3feWv19NILdic75Uyq5ZJs+yHAD7tgdnVR0a52d6dorml1a6j0SGXbHQ/Kvp4fPFPcLiizinh8
mGbzniyAW28yjkUb3iCnOaDqOWZNynOF+scwy33zlloWoKVg9FVvWrS7rhHkm8nViCKuQYw9pFH6
Nxy4n/spu/YQkqQ2paz0AaVo9lw96C7816YYd7CQ3q1/JXPsRbgzf5FS0BpHNRkazS+Cb/QWcLRA
uhU+gyKCy/ZP7ghRGGDND5rsWNXBR8WqAOOYvAGlL1FPb9ouXVJAIlqmqqQBV7YwY0nDu44S5W6C
sHBrOUxQ6C741sUtiTbMpWZ558Aq2cFnNzTtpsegSRQxsrt6U5fdriyKPbJlXMEk1eDhSkgG829W
QWtaC1IuqjU5R+cEd1jBXeIgFo4DQhjyhFDbmFzCAaf2po7bU0aJC6ed/k2ldRo1MqGhi4KuH7nV
OyIAYkqXHZx65tBTUyYIRPdSuV+Jas80gGshdXlwCYzARdLWXCLUrWzC9mj86wkB33o2YxqaRcJo
mR+avvoC3d7yARISJ5twE6ZggW4K3J+Ub2Q4+UgWyc5wfPFImvvrIl1354XLV2E9Eow8c9Ax/sFx
5f5EHLja+bT4hH740OTZh1+UH5rlF7lvQX60/kPRehJT8USa3Ve/lv6SAvihy/m7Tmt3O1ThkzXy
ihZBNIQouJJ6KSPuoAdEKv9EPn2oWT8uI2qvwnguK/IPkzn/mQVrsSvqg8yKIyz0THzFKsgWp3CS
fGqCgj0H3FMltMD2w3YOmzerj8mjGoFaE2wJm9azd1R0WBvYrHQtxMINRVcb+vrtlNb/CtyCZvaD
FPBsTPZnW1DemMX3c0M+gIPPwLPCQ+NAR+QFZ6hOA7hcn3boeOfp/gMvO9+RDSsR0HHDJJS9AcJb
k/E7lOobswFJwN0TXyIa1ZxoUBchnudxGOQO1gXUWXRk9xRtJZoWY8v5K9XjmLg/yUh7RHvtgvZ5
4lGFVwje9xY4EBtbRe5SaOAaKn7cPnxIaugRgolEzjBW/sZrImSRAsQ6MayvM26zmStHOHXk9hVd
hy3rOwEKnV1+CSgFlMTlbsngIFVe/0wNZaZ0scabvLcvjRgIDlA2rbqAQcuIvmEiIrGz73j1LyxA
D5IsmozRKLSeiXXDnk+4SZA+WyK4D0llbCwSBELnrjLb81hwSXj6rxmQPhEvSKyqM36nBNbmq1q+
AuIdMsZbvSacGfOPm3BXo6G+mgt1wDmriuWVT7k3/nQNcIbkxae52ttiMjgYIUrWMelyfk/Twpda
7ILkz5rlde7Dwxzmv4WM6RIK4yfPfxBO8pC71UNo49IJVPxFjSjM8poMxLOpur9sbj9DDd0ZduhD
sTI3vE197t6PifEvlho0KKYu1xjw1/evOngmPhAdjTWihZ09XlU7j1AGpOdGgrM6W6JFra0VYP9O
hXVoTIZhDB+Ac9AJpw5nNZiROdymxHp69T3hZpecBqXRXwHgDPOL69E95/WfYx7a6EPhZkT5XKTO
m4jvHdKY0Ro6q9XVP5kOFtehWIsUx+pPivcgVvXRWDxrNzprTS66PYaJW8fAbIGuh8Yi5KG9vxAL
494Uppfv22U+FBJxvFrsz5LMnFNTT+QOddmZysXXxeBENywwUOpAzsXouBhpMSpJJ9yXre2RbQLI
tPgoMvNpN9ups18GqY65Yx1jr45KZZYbL3Zp8YQFB8wGayKkOrJJ649CmiI90gu2Rg4t7DKJQ3xz
ZSxcFyXlSpSNgQ/2Rk8MaZbvsVPrrVY2SifY100cyjeSu8CptrlrfKX2Wh5J9NnIhAUHhf9eVe4W
I3Af+aURadGvvpFx3Icl800OLT1lixsZY46/BVUdxDsxT7bFbn1reH58HDVCnm40zrYfvlathf9R
hC+z2fv7VYQUuRh4vNI5KK/Jdu5C8IeO2WZkwiTZGiCAHd9LWsELTbjbbP3RAFFuXB8l7lL4is5L
HtIs51nuZ+PZ5Dyps/rFTBxB7iuztR1iUpDzLcZOKivNgao9ILhgkn9xo/LImOQ/kP8DQqIGygNJ
llyjTH0kusyruXwyZo7qQPp6AwbwQb3XV1+RMG1l70Z5h/UCnCVwXwoDKN+aXxITnUmNGQy4gWyI
2Dsm0PD7svTGwxCMP4mhpn1S+z1nbaV2cytfSssj9APCLI09eNrGR0lbYbysFPQ/6ltaQpdDgLAf
9huPaoo8ofcJtaiU/YNyFm6s4cqOUfekbSE31ESvnX58S1IRvdwEN/1IJTA4VL7FEIK/t5x2/hgf
3YlPNtEZ4YcFokTJlU527ru1sJpXc2MQpZCt/AQje22kyAwzVCayIqvCR92UGE17IBbuV8XONTEd
AHM2CJtDBFPyHq8RvhUUtoU7cQOiFdnaPp2yiqTICO6U62maXyxbHsbBpiE1bf+aNHiUFRRxC5C4
a5T71FKP4oWecVlUffaWwT5lrv8AYfHlju5zofg+ibiyGQgPQ+PG93El7/FUtBFwy9Jo50harz4Q
aIs0ydfZXZqSopo3icvR7d6W5fjjPqd9kN1mtbfDLfxeEoN90bFa+3oX4BDXd6BNrd9lTSfIElZ7
xxn9KPgLxiA4p1b3Z41pcbD79FnhGROhsvauCRxadDiYKi8j3Y5ugImlBdkOZ8xw9lPc713sOzsQ
+NcAMIWZOYMSab77WHzoxDmkTQeYbhwXJ/nINQjM4h/DotDPXSpvdEAcijlZ955lfJpzWCIjC4yI
42PHeJgeTd95aSvxzlgIPtunj3x212DBahdga9qF/TsuC16fwekJW8l/0q7PL4slzvNqKwbCuDO1
xRrCr5nFxnUccvpSwviaZRb68blAgOzQVbGq2sysJHrJfhY+2JyP8X7TfVkFKVAQ+AwJ5fIu0HQ6
TvBMGQtIqjdPTMCbxaV018kK3pAF1n2wYWHakmClprM6LJp6k1X6KwYGATdmhQAOvvl/6FsCiJzB
zPlz8uyuZjK95bJCiu+SQUXfT38YwWDxqLccFkaKQCEv0CtNGvkKwKKRTsvBt4NfltpTrbz4n5NP
D3OnX1D65WxLdH5YKGgP9BJsw9Uj6U8aMsMe7pTlO5defuRtea5XZnimjIhvU4vVxHNpnC7KfaO9
Z6wH2MyXF50+gnE6t0xdR9P13rCIUs6bhGiA0wm11OReExszlKFORvs4+CqIshJFbQVFR6V1V3MH
AJzVaXwocr7nip7xHKoR3JENHRBBFQ52XnoiMOeTPTb33iPiIwJBzRZzBwFBoy2D3RrfGC7mNzYI
cytWxSq5MzRAx0Rg4u/SMFNRMtFrFy7etgCSYNNDHU6kX3OsT1OrOTG6qjomPaI3Alsoo+nL946t
qod6wzpUtcDCkEHEb2zWVCs3iMUDHma4mMJJsMYcqa/2+aS6X8Zk1JCiPrU1+L3dAtd1hiYis2h7
bi7rvkr9+bCQMIUnm6DOrk6eMGeVGptQDKJsrhMdPu+vWQAsplgT9rAYFE5LNF3ayinG4KXZts1y
36nuagX2AzVOKDTxQgKthpuWs4NgLzT684o6LEhCJkSPZJnySyTucx/29ERK7sWwC2lnt6Kux8Hp
Jn5H/Mtbr63HQBmvU6CXWzkTXoNvjgKI/DjOKKODpXsoioLgV8VDguQRoqZ4NXyJhaTKsn1gJefR
aFJ4sQsxHOPZDQifsDKOiCFmi/frs+nF1a1tx8Z9hV1wyKc9UanufnTsb4Sp+8ZhXUan4m+VKinf
opf+Bg8C0xitLAbxvMWX6SKUHqiSiJBwvfoWeYN95VwylHp7mkpF6LtUuKAnCrz02On8X4bXZ1v2
3rxvFdF4ZtD2O+RIz6TAsFJJKC8iUMg4gEJgZLobfI1gOWOf9+qr0Pgj0Krf1HZxcNruPjVfB/hN
ssapYb+H2uXtsO0LY9zZXjcTg6OwS1AnVEqdCRh4ywDvARapSC4NIhjGmeznUCPhpR86DHkBE3Mt
sUYJBVjURwHtxCab9VNAluaAWufOCSdGEJNrIPHAZkoyehKMoVUj/9D24cCU3p23GPnJGsgVCQUd
kQGRhWtuikBK0lTNY9WAP49Ouxc8g0wFA8qfvnyhBUMfGv87p7krSgtnm/VCQlvCtiVtoBAVD9Al
BDZzAaxVtiIaFv3UkixFux93s1PpfR6G12UEqmR4IH4wKB9Nu6WEEI+hSx+Cg95hN8Q0UoQeMZIM
y3AwqAkcMjrQeVLiurE09jox+s+NWz8upjntysYb2O0PY1iYN6hliluGpSSq4aGRvTjfPgmGNLyz
LxFrC3E2Ze99dzNl6hhXLCll3ryUKK22pnSjJeiKvRYMHp7V3YbEerzM44khFJYeYEnq5UEP8qtc
8KPL4qLVjBs9xbc1zkiELJAzY4DZNxH2gkrmatBg+3jYUbBtyNmi0Jrhy5ztS7DgIBgYKvD8Ifag
s9TyrwMhqiD8EmeTZgOhC3kc/KuHKgYR7TpttOW9Mvvn2TDPc+90hBTGpL1lOM0CfI6ysrK7dg16
1LxhhHbRzlbt7Gr4JmuKDd13LVwwJUJatJdgGsgLfG/bCt7oJK9ucc78Bv3q5kz6NyHdJydHLsRW
+4tFICemz/EjagVGehwYkebIlgW1co6+sXPkDUQClceF4pW9b4kf+tI3fusZZx8reVhySrJ8YeFi
9bEUUB6ZZRiX2HUSq3go8OuhDpo4HlihXUYDznPjrmqN17lNyMKZk+I0GcgoehLBFfr9wsVV2CcU
5HgiWuCDLSm++Aekhqb9Nbn41mqZ7rFiXYiGeBrj2yHrk705EkhAftZtKIqzkeLLSTPhvySi89aR
vjnkJpkNnZt4xzhxVoolv2BNJzY+84lBcu27sbCCc1Y8WBIVTTmIn/+P4DxHZNmZn3U93y+Q2NcB
J5lKWxnNDTxG3HL4VwKZoLK+JRgPCttjUVNJYDzO3eKvkeZ4knsgtlnxCUhMdlCZgux238fObaCK
K8qEPCWiA+350Z9DFI6G/ishf4qEId8RxSGf4nJVASsRvBYJzdH1c9sMn15JmGXaCVIEiXjdWO2W
CVINxPnxzDPbpybQv0OabKrIdyPGOH34j6zzWoodWbfuEylCLmVuKW/x9kYBLJa8SymVkp7+DNH/
v3vHOTd0wyqgKKP8zJxj1u0IwxQ0FQMG/syg8rtjRHkx2jZHt5ddi05dLC85/74vB4xpOvKvmc+a
G8D4nU+gL4tinKggCD4m4GN7jsZtNEsOiG4456b3xCT0dSoXnw41u1vTn7j+R4kSl3Um8Mw0aQHZ
ol8jj+5ipgZiBcYkQYTTxovSM/RYhS9oSQfHl9OEHkda0EJdSQMg45SRifUXDiJQz8kNVpbMMWhH
80Mw15cu9X/qUH1Jk0WZSg8xnBdgJBbEABbmbc3KH5XQQQ9Bsm1NnpsgZZyXlux2bXK4Nu3sralO
EcHP7TYuPHwidmCumtB9yeHd9RNjRbO1Nq3B6Net5hxhVy8Qg/W3muOe6vYqugQF71LhuukuHwoG
k2pi2z6AUhxxpxXRNVTjleTglTfDK8TCwfvEHF9pwEchjlHpXUEK/2QRlgCDDAPQ/OCX7EVbNQ1v
tnWGbrX4a/u9anz6i5l+jDeu9NqWZTedK9M9DyoawlOO4mrCRlEv6UnF3aTHL7iX0HNKZzMkKHZ1
rkME5ktvH4TMSRxwHl2kwIWgtGDxD5NFwZVi1lZBNU8YPmI4VoCionbcQJbRG8uHnUM7otiGYOpN
2r2ckqMG4MQm//j7xxktZmVbGC5B6E9G5d3jTs85Ijp36wgAkgMyTeHn8glReIDiSO7zghemyfEP
a8Cw16hlw3M8wCYXxVYxhQDzEUDOmxE5G2bdnX5/eY7honZceWzoSDe0vDOwMzxzgh1vL6sOuFNa
vxXQCzASSGqTztpU+fQRy1SQV53/0RPKWi/OT6IFOlG0+Xl2EUfUSrgbb3R2sEfLFeu4eFcn7rTR
Y0Ck+iSp0Bv4u0KOyz4uC7mKdnqv+vS7GCKX66AfrauUrbWP1iRwcQ0mvWa6PEV/jMxAcZTO366f
XHg+HiNAgTdlOR8Jbkdizr9i5ED60UONMphtN9G8+z1GnIg5GBewK4iOj3GKnszulJfzc9u7B1Xm
jOvGiZNSo/pJyOTI46+qZIo8W0uDWS0cGOBpTvM10ECvogw9q2MiZ8S5+ZCk014yOTcAsxPhfsnk
xHgoyFdjYN8ZDdq1kWlhleNACaYOrX2kdlNzpwQDuVkiRbHQHY72hjRHLGQM4zvHZIYejxt6WJpx
vw9fVUMVVgn30ph+uiXvPCVgMN55RXNh+/WIIWEfttAPCitDVJmZH4OIQNd4j6BjoAZm1s+AGQoE
DuiBHOULiY+bSTAkMbMYj1r+bqmKWHMtLl4gr5JzHYvEK1ImK7twKNw2fnbKclZWU26cJvIIPavE
OPPdJZR9AeKHTtZ3nRmeR2wh6HDgl8mowWiY3RpOtFFoAlAZ8WrtNYv2nmUu/cBXV4IBi11sDZ7j
XyGhg3RgDxrn5ptndN95bG2y4pwpZu3EqqTPY1xZGxCq2DHKYG1O4WcEJuUGNoYk4fUyNygj4oiN
dz7FuASzfDqOAi1ebZNVMoftWjTyq4RHg3hf4XOEpAXh9Q8jzwYXtzjLgaoIKcmkrSMiPkgzhJvg
I0lf/FRctM11zhqyu4H2F3+tvsE20hviJgRRsQGqB7ApUeaqtPMXhRzIGZHT+3Fd8OfnuCMFPjSb
o6A3rm3DxKRhky/d8LmZ7AX9gS2SBrEkFyPbNkDiCpeNo9Oyhg+KY5hE5SELimylM6/apj3YrRbL
k6uTB5VlgGxTeKUNsWwE/G5YcOx14Y37dLGy1QRpwvcJmUL5ntw1BxeF2YbJMx4L/yVOimcrqx9+
77qrvL9W4qyWVxshnSB50q2FCuomDxp37cXdMSOGCfk/dXuTbVXHjNRrsu8il88M2bamnVw03c+N
EoyRUgIfyWaiKqc0r5zuC37wXVPXz3rSjMdhA2nFskA4yAdjTUCFUBLFYvUBPp70rRZ7ELgCJ3mJ
dfsX0dyLt8xkgYFjbcXWnj7gSyRcPscWTR5ykPN4FkX8J0Sj7gxlhbQk/iaTkUMdUhaom+LG9rd9
6YWrYo7eZ3ponh5eksupgOAv2xEmmZEcCBbWt60vZcEjIUXHKI1/7ihnH776Qm8jMuJvGqN5l2P7
6h5sU75nSOAxkt3gV59PIV74mwm6PW9BHvZsyarAf8u6BhdtO//8Fgqp5xBQEZ3ameeoobbcJF6+
w3npAKyjWMj1eajwaLEjwkmJrGkqxFfuZYeAOS/48C3cYiZ4ySVoqBVnl64ef27kimPYDMYNwmC2
GtVRlt2nEUyw40RxTwhT/oA2jyuYk6/Zrpj4789DVO5mjXauMBq2UzaJrW1DOmLfXTtUAKmg1yxR
D/RO/o5N3lsZIcUBNRRG3xGEazRyaMeL0kMN7HMXUJldXVp33EMYqIuHqL7XnXjP7KHZTskM8cma
ro4B6XS0cyS6ADkGH+kUlInZesY5/il/S41yfEkmddcoeS/GYKXtkMKffAAsO1RZ6fgcxpg7K8PO
wWHSlHtwu9ZNNzOLRl4GtHvAc850p+1Y+VHVs4fOUGz/LfGYPZukw8zjMqYFg0rF/t3p4sNrKHGK
UYJ0LtonXjYA36gJFLuJddynm24eAY60HDO+1791oL90PtI44PZb922jrk7pQx/xy5NTXQyTh91v
XUGVNL7UTYUaKcvNiyxQysKMoMh0DL6Z4ZZkqL0JWAqgIUStNQE9cxf5rgvilAtC8ycpzUuYMsYh
4srYGixn+s8ZJuPNYkeSgXfbmzb3HouiFSwxgkt3VtUfCNGG0wSX72QKYzpq8V5Ni3os9D7yZn4i
YGedBvYW6zAcTvcwl5xjBSRutEbjF9gI9NBMy5oYTzU4h5p3mxPhnhBBwqM99fTAzp+gi/G1+0fD
1RD0+j+5hFzbSzikpjbvhW6TXWn45k2FLQPplYCft4gxK0bjQzDeSVFX0OKYQzeBuxMQ4dSQcDWq
bs2AXRDjUKt9yKh7AWj8YWnxpesRY3jU4gUvkx7+XMqCr76NGyrXuQHTWfXiio/gTxfID+G5qNB+
oXE5MuaqxnY2x4cOAa2HzAszri4YhfdvAHK2uaoomDu5HfGZKMd/Ban2por4w+pP5Emhr2LgEmT9
V9jnrKUyZECG81P3FkwDrCLREn4LAHesq1Obsfhu5q8kWcaa1uKqnzgl7ZahqdfqLZjhH6xUl8A3
aYmzNN/SKe814a+sLsQWw1C6H4iDI+oLFxQGzwyjqTYteLn6OcvnN8tCSZ2rV7IU/xSABeIgMQB+
xslNJVmnulp2sJeW0K2heRQKe4hqw3xvosbFO9EewYz0a3viT+jniZ7ASlBIYEvzEFz5TTCgS4sa
tkioKpaxzwyAdTXamTg7aVsTyHmJMrhyYqrk2SXULe4D5wgxCb+DwQZybsGDh2QCnkIJeSiZWdM7
Q2TctChL72MU5BQSaCod1W/MpB0PUDZA9cXhEabMUY3FOSeOxx17fzULtBTQE/1U/phLjgFazPU4
cn+n6jFR8z3APHHC9wnNy/DYNWYu5zzPHPAY2979vs86KEpur3dymoxt4PXPsUFlWjTGQciQ9k1k
d3NuPwLRwQa+nJbtMkiT0npHCAwIKjvJarZPdkJyn7/Mlsdk15EAx5C36rfR6DPISNlHps10CmKC
rsjoYrwOglC4GPrYBlur2SnD42zPQAvwv5am+1Wi+EemjWS2QvJJiCYynlkY/jrzvGBldg1KBZlu
BgxcuwD80cYNOqJcvQelAn3I0ocSpSwvDJfcgjuv1ky82GPs0SuAGnXadwdcBhiv+jpAhdrOIzqT
LEf/3WQ2T7RA/w0ZFGK4h65DgAZfzJBCWNjQTOi6cQcMw0KfjLhbvAMT+G4L4yLbYV92yC1Jor83
niAucKUF6nhji+SNiKaY8THARdyNGzNUr4Vio4hGPy9Vem3o/nDGOrtuRpkdpiVIMl6UmBWo+xyM
UkRFkYtCnc+xpttoHXnIJfOsQy9Q/7U0G8pcM3w3C67l5AANp3EI3XUE7uooHRaPyaAPWOejDU1N
TVeD/U5NJnM1RbBu7Qn8x+s4rILj4MNYEIZe9OXgWcChkMHY2afaHy7AK599kHCffebfVRpzOsde
u03H5g5Ys9rBvn30c2Pc+rn9hSCo3Gp6Gt6+c3FJav3OO3beG133oI2AvE8T8YrZ+AsfMbMOKUaz
MARh2J8nb6YVCMF0Adt+9Sym+ryG/swujVcYn0BXVicq73QnHfnHa5ICtlYWb1MokhDziPjKNFw3
Aq3OcZhl19Yb9hhVSQ9Tpc3E2mbzOZdAVgr3mNTxuwc48KZBSE1gGTq6UgFzYywZOsZZjJE+Bk6/
dRYYRGpD2whpZYxoBrIPLctGxstuWG+rGgqGk/QYLyx8vu1YHOCgp2tMRghzGtAtY97uOCx/Rt8i
iKifKXlZTroOwDJtp0jmOmfvElMN9d5xCYIowo12kFY3NgoTcsEUWJyCKpd5E6/s7DnrMwKvScq4
MWWC6IyzVMQpFp5Q11s38h5wMbQ7ESJTi4aiOMzkJWxYYV+Yn3OEtuItYc3vYPnDZLyQSHLf2KcS
pgc5YUgenYBFdWJx+fKejFF6D1AD96ypVj0y/60Xo9k1n8uiQ8S+POS0pndjXTxOQ+CjgK1eusq6
zbr2zuZ6u/OchMWK7v8aXu2dpdcYkETBldXT4yB6YgzTlgQIsmIzQ6OMi9g8ddP8GLnZZ9/iF0ig
eApLN6fadM5TpKoLUlfo9459EcuzJxT60Vptp5LJ0pQFesvSJr4tpiuOlCdKIcCbcw+qcU5OwrH+
dA3ryr5H3hId8krsZ+g1qVL5yomYNCX021PgUA3iLC+6mqG2wAkjwi0yrHXqFS9W2Q74r/IvzJ4H
turQWWZEgdQ6sMJpJHtokDfKCd8DqgUKRPZ95pheF0xSrutdezMr1kBDzqu20uYDiIJTbei/BMfe
unXyVkTmc5G1p7iWvJeqn6rzXjv/bRaWvUNTRc1NA0n7tjSFSOc8aobSQriJZubPqJhhT3otxtZc
TdUsLgh5NgbHs3RMutYAb8ZoVu19wSptGu2/WP147EuYa1HKadpO+N2A6z90mXdsnj0dUVmqgeuF
Do7lUL75qMYI4fJwO6JfJl50lY2M7Av/Mk3uYUAKXPhduEYdgRC7BccBCSdbp2a0PE27Kk2+Rn86
1+kBadA7cTZAPZlP+6UTXUvTZ4EiF+IQMoLctleyfy9r37ghu4M+tHAYobjGD2Ge2akZEupwk9F2
yri4AXzStdhAbAuv28izqHo2Q9qxoa1CfMkogse0r3Yxs1y708yeexQmtqUPAeI3McQXK2XUmdjq
zh6yHaO3Mx0YQBHoBqFJFLOtttJGRlCRf0E/w6/DL9ONxgcADtE3jyODj7wsNyxAj2mToyeIyaci
wgq7c3rrV3Z20g0xYJ1rbCoJ9otxg4+oX6NzBojsjBXTkMJ9hX0Wrio2uRfCUwlXt/FEE9Y+fFGs
b2Xbt2/ZVFrbBpLSwbLi6LHMsRQ6k/pCA1rcDI5sEIxn1DFOLjaxH5YfbDLRB3MLarBFi6aKS490
h8RVh7AhnTv3ea8eJJSG878fmETUZ/wyXPhcn3MmcZvj77/iaWsxXvCajfDJQ3bSuMQa+4ycDY92
LvWr4dQadHUF/RkfzusMA/hGSRCj3nJjCB5wbYR1ytO63eK5hFTnM1vhr/Q4oMC9GGsy0QqOd99Y
Zf1c3haphY64rSq1iycUil3Ei55cc1Ud+d+H/7pNPlr6UlZsNH6/ZShnzaYlbQ4V86vIcodXMbv1
sZ0YXvHQnBRZiIrzagWR84XBC5abtn+q+W8holuk46QqeUwpnam6AoHrzh3qrmo07osgv008ANal
M4erGEd4Mc0bmXdbO/FI2fFuE9F9Mp+/TWG3sr9X7mqomKR6GY9n9sVm/rsP9ZtvQK3TVtNsHEl4
Hd465TrfgOXZTJYjU68A37DTew9ZEpx5k6GbKo8m8wbyzA7xIrO07eSJRdrH3OMq1vZlApEBV0Jg
EWeDC8CvwJIJIwI2hNGyjnVH41SY6uwIeev2tP5RwbTcQQHOwZZdWIKveQlyP3RLVRosIWug+uBv
M5o79b1ZPlSavt+uLXzppXro8iK74rGfDg2G1ZWZT8WTI/RTPBXJIWzEfKAsOpjES/hMbCT1x9gk
eGNjxBidJR+Xr9hLYVMg5S1r86eXBLPJ4XluvUeZyaM7qW/EE/k6i5Getr1AwBhgr7B6r0c6MP3F
yFBdEq8qnpUEeTi5jXMUmqmRIaO/nUceVi/8D7ZloTG/YOx+U+41wvlMRDGLjSIPz1N4dgLxqEvr
IYBJxXOgPqHI34+RXE+tvi9cgzEVtKWCcI4kTv9mWX8YR1QgtfniWO6dRXiWHvW7kcBm1MmPrzOQ
skOEtxAFszJYJ2AfasuT2QnNA+pm/Cj5NKcd+Xs1XKy2gfNt4rRcGSwZHrsRhjFolHYzkVtLD2Pu
fb+l0CWNfUX+bM2eByEaktNVVhpsfSIEeH7M1ThudHYA97oZc0nIEkPOR/JQ6QvzdJFggn4T5oQW
lj0himt2JBK6DDZQyHrsHyyG8sB5E5C3q3kO9qKj2RiKJ5QRPCq1YN9q31Wz/AIX8oV/FhdNxLDC
iiLSffz7PpgRfvoaYHbjRVg65xFZFIZFNLZUOG+TWHYk/ZcZzzyl7rdZzkgd44YkGu9ripxrkHOh
LtgmKPUQKzc+9xmXeJw+R+mNl9FsHgNdvN46rbrAXd3PQXTKBusllvLW9hHEe5mB+BKQlpu53/YM
uyk+/r6ZaLYuQV8eTFhyC0fjzKjvoXXoN7P8bsjs76FpGZwmqgJYhfpVsQBko2GzuwN9pvy3AQ34
AfRUsg86Sm0cz/lNMuLFw8GoAUM4LVb+33eRA7sjqeWlLdMnTX/rzbxiO51CP9EL2Tr/akMmMGow
WZUy4Qpb8aRwUqcuXCyjmR6Bu/drq0GrMwaowKZItufo75LjEJaeRnPcpYdiHslaC5ydnUvjjti4
75hVtopsFO25AWUFBf0pTjRCfqWsS2APF4Jt9MPvl8rcLzm0unGD2ZFb+L5+aAX+XSPgMrd8aSza
7uQH1p9/v4npU7TKXCOljl1+i2bQOmSJd/f7DZxY7SEY6Xf++XT5IYMTMUM0fZ+ilV+NLE7dJ8k/
d+H3VoBEkA0lCzBkuf3vBxdWGp7POjj+flOXKe8q22j3e8d/vzRbGu9dpEGxLn/f73fhyLwrRJxf
fj8bzak/0+8892OsMDWr8AA5PDtaHTr0Wpr9/e+HkP3boZHEVcRZRqiljKLq4JXo68aiY4qAVofo
76GbELAa/+97ZrwT+yRTKDx89vVaQ79bfqBBzMLesqmI/v35Qy6tnUowVIxQBv/5nXTuza6XGjPC
f+6H7SXRFuQWTvv/fG02xERiJIKV39v93gE7C6ttVmBI/+f+msMYbijx6d1+738j23mDLMnEw/f/
/0YnMZtNWKpw/fsjfu8I4sp4U2vsTf/+bDBC9lo7omDddUd87XsVdWCMouY6A1X5Cak4ldKQS9BJ
I+Ekf6IONp0ycWpC1iKZNQ7+No4+4nGv0NbbT5ignM/MXLiRjOPfo+HddYrmGhR2fJss1TmVZQqS
PqMXqAM8Rr9frOewOY5RzZKFm/zeGMYX/2oD5pmUO57/62vKUMENF7iZFQa3zu2evzQiUGv2mnOz
fHADozzUizMNoi9iBEpVcu35YOchz3IJ1hgu6H1vSHHLr/GftRMTeMwFgJYgXUuq90I171ZuL48f
GcqB7cFjNjloi/nRGd4ybRySxE03WPdZK4/JF0qvZ5G5H3Z8j3PjRQ/Jzom8mzmzUe9JJLddx66d
8p9X3BEY9NEC7ddhnL8JkuIBu9Het8nYO3bgSze1StE5TxNwl674snV4H5ERdgJXsG0QYpYucrg0
/AkcakZJhSO89K2EVuwn1rR1y2gzootEhcV5nSyqqix4YszZwcEIz7MSL3gZt+A4PsH6MLYb5wub
grdci61CL7ONg/BgDDDgWWFhYI1YyHdEdJnx7XJP5tZ6zLyMgMGmvq9DNn5z/GqM3Q8ysc88nb7o
IXepzaZ+yMgWKLo9KUlvrWHvLAyqeGHDx5EfkZaIeB8XQ8T4GPf9Tw+kmFK+IXCs2Ztt+DkGXAiz
JsNELZ+ZA091c8wLjSEg3ggfakXZ6stg5SSllOkjIJlNmqQb1DXzpU4AZoSBBhFDnvxq7ph+x52x
a33sY5CfMG4n3ym/NHCuSJkxKVEINqA8EqyCCO/gmuDJoH6qnOloZJCU44xhVtKXDPHpCNZzWWYw
zJPpaM7uyHPWLv/XQEPonL89M7ybqYnfEkSsN5amrTa7gFCxuHjw7ZRrPtMxx0GPFUdvrlv6SH15
fVAcrVujiw4+IYOnqGOKjqoAoYA7IXwb2UNImU9PDbaQVSnBRiBQQBXbOnj27PoczVlN+Csy0QTI
oNslw7GxXfXfH7L2/3zt93ZaVfu4bIMr8P347Oc8WpbbqCfOrncvKDqOPw1QZnrv+zk4h8snv1/x
MN3SXJsIKv2xJJ7uP//y+38pG4ZL4HjjzvEYoP/7tf91Oy0/p8L2z2PtcpJC5D7kwiyxh2GsGvJk
fPWFm9MwW/nu99OkZ6Vut5Z1+f3Ubs66CMeXBqI6XJrh0DuM3f1Eyi/rFTyI+VV0iHZkEDTnMIjG
29nviOSCqfIVNRj/YiVeOxRB2zoChUpMmtwHk/tM+vz61yI2dpSgXpWcawyIcwk1VwcuFh+IMSvT
AuM204LHdRyCTiU+J/OK16QJXpuO3WPr13+V5OguwAyG1nzKhzkjChGskaeEeDT69hhJhBaTg25w
zNFTpM4Mp8wimpqTCyxBMn5HzShXoCGO0uZNmXQ5b3SHsp0eCPlhW9gQ5BZ5so1ms5XGJe/gb5Qx
0Tt2QNxXWXxBKdlHTtetp3Tml43lrcdVcvJQ+5vQ2Fusupj6hnfAtXttVovjA1XoTOqO20aLOR82
fd7ftYqxLdnCnMALOsgf39XInIqr8L0em5NrGjvbyYkNBW/uO/Z+9l3vSkLEWQV3c9Jbq0zN2InY
Bt3EBhwAZFG7KuZh0RRIfZ637JkziHszFElqq7U/szU3GVy7eowujfFUStISagY2Y+IS5GVBsy1G
7zB0PMZFQDZPDa1gzlFAw0Yk0z4LL5Es8Tvp6TBMprWjZcSlKacjjLRTDjRQmWwGZVQu2grUL0a8
hblIxG4Mt6kROHogXH3ai4LPa8aWEo1EcMJHujOugBr1bIwxpaN2jeTMhtxOGENLNt0IQY72BccL
0VBU4asudHZjh2DaY1UzsfffIuTCQxkrtmcxy9C4dVmQMlsGV//ACDNFVEk0srqKdFqzkgHslgq0
egvgGejRwt2GU9hOHxbYZ7m4YXoe30GG8jA7Ccg40VHDEkUBtuHFih3o6UjrphEvkJ0X91rgs/Tn
6lS7/ktaLH/ma4fFZVDyNktZtiUT052+T77ItmYuNBAvM/cv0vuea+uFGSeWcPMbl84plmx6UJdR
6ZQrRHTRjTd6z00zfBu0WxlDUBat9RG4wZNrLYqrkuej4355zd0gCyoH6x5hNfcmdB7CDCsoHDzy
1gcPj0766QToTzDiQVHD2dGEJUSXND9l4G50SnQxvhU/2Ec9uNp8GoFWoLk/GCahLCY+hFAif80G
b8ZEnpnHvIv7I/2Wk5A/WTah3toxOZL9YD7DEoRyaN4VbfSCmkFiszHXLVrnSzW8+UiifBk7+9lp
jcOAsogL9XNXN6gMsk9PGcO22rpO+JaECJESE5CDZSORTQIULmM2MracN2NoPDANfsmj+T5LoIkM
w4zw2RD7xuynnVDpG7Euj9IjyLs25H1HsDYWhyrY2vRtw9QUDMu55vR18Kww3SVW8Rm7I6LFFrFO
E8dIo+kxW0wTONtwuPS2i7d3QZe5iOtkT+8e4ogKbLrp3DPfglZfWfS5jJ7BQtZYHHAWYqJfFzqk
kSKv6sbJl6gKiSCnMV+45qB7mj1rrch2iMcOV6N8IqWgJP6bAqGNpwezviOQaq28aFvIBO1/8tOk
LIcDu7kTiHpqghRcz/9blxWXh5jdDzDGUxy/CfAOr3XxCtrkvtLVQylp5rAmIMclPMbyZwdLCLls
tTNauyBh5kvswo/XwuqywYAgeK0O8SCNNYz7+NrSTBytmm1Xms71fexh5OzUA/WtdUxr/+oqf94k
lhevRxc0cVqTPwtaaCmR2iLstylQoqsDqZeVHfgMPzWv2aR78A59uxmmGKJMW6pTIZJu66dR/jSy
1HTt+skwGp9JNZIjhrbevRe8JEN3Q8iJdQ1Und2RIBohwougrwKrvim5gJHH9FInf1uBjGp0bZaj
TX0HeT64Jb4g2fQtQ8Zm9DVD6jx5NTwmEkR1Nc9gDbcw+gkSdIczipForWH/sONjF4ULtNmZ2IjX
LRSXJy/i+lWFon8HjfQp0Zmw3yz1zhnGv8XQEdQGYf8g6YBetWpWGCe22O3bP4I3zmCPf9MAkL/p
AohjvWkfEujDSNuXWTgj6nWgup4pDq2BgpE4yGw+NcyoMT4KQH8GkixWhxGreK7aUKwVNJ9Jl2xx
F0NekvLyxHyPfQxJYtg7bz3rHnKi3x0nAHvgQeVpQ0AuRUwURFax/p6ckyiSl9Ct9XMdofAAMRlu
hrQ9TGDd4FxZ6X6e+/KRrDqcHrQKbCn5DUU6XfqhR/OV7e2eCR+m+ovE376ABNy5/gEJRig0vGwD
UiCv0GnPXphFhwkiohVXB6oS/yw2FXvhjdUJsZKvdjcO6zrkkE6Q5DrJXUBG31pWOVJNXCq5yg5M
zwHIIm52tCY/ZBLBfkxS7+QgCuQES8+xiF+1z8yHw+Uuq53u2JqgigZBFnJQojxmAowanoB5iEab
Bl/JATJCueRSEhZOZVbWm99XjnLF55imABeNkpXD2ONo4XI3tkfDQEBZJu1P4qBLWhzXjvlh1LHJ
2yJ58iFNtVX2bVZot3DWvyeThp0aihfjEz3mxm/9B4RAznlUGrNjsoExsXW66rMys6exUB+dZbPX
mP0DgviH5UJOXP2JtyshJn3wrlCOMVQZD2FgXklWfsO8sQj41zNmCLqIz4GBD5YZAVkhv6NwujCu
nAPEFPisbsyJa5lM2y8zQHU3RQdRdO0n2dFvnsXMMhAdjur4eVLNKUw6dTMJXW7wHd/Asa/7adx0
aHbxpqmQMmKdwomihRX8JIIKJMK5imRJNmuIaXte5RRd97OdbS0SMW8cv/8rSGgFjKCOsiMaoPPX
Rtm82WgJyqzeGRmuGESuzDM5hL2TjO29Gqx1DAZoFOMDHi6A/uxh8RxMKr4zTDqCSJUMvb3h05Ql
sofFM5T0z0APVo6L96ccApJCsxNapK1Xefn2rns3vO6inBlFEOF11G/sHEjoJjCGEoaDzH/tjGCf
4JC66RP3CQLGw6inJ6ugBK3i8i5ync+5jEjbRr29KkJQz07UCvoh96cguJR0xmGTGYTYigb0KICP
jBGPxd4AJAAXi6Fs6nU5As3mymavSK5iTm7TKiU6ecE6m+6Czg5OVdoHJ7O2X0wzv46d4eJgeHQF
MZXSyiEZ+kQ/dhSY9LwLjGYYeG0HkldOHlR4ALGI+V1f7kUGWiCXwb0f0mW2AqVxNoganC20JMYw
iEFUH2xnhzJ+8HImF6To7jGoIzcYwj/C8ra+hZLWrTALl0Z5nnsld4FffgQFrFubkBOB4vtYGxSn
BpKEOQfsBlSoeUGMj0Q45REoCTJuHOOxgdFnp6ccbMAWwfmMyRDkBuDKk6/ciVPThZoZV9EZaUWw
SrvJ/DQLYPuhR7fO6pXmmBPPzQdchORgOi2rvSBbhemQwEhEbC/0wMsdwgrGi2gze2V3rkFBnRNH
Bzu/bwG1iz8NfpZthw6esq/7XADGpxExSjA4b9LP6hPDpXlXmZG9Hsz8KetBjJZlQx735IebcKRC
g4F023uDt5Us5Aygk/enJlUrMvreCNyBzp+D7p3JFm5FX+2b+R1yHHZy5Lnw1/wU46f6jCOjOJW3
nWXqJ8nUnC3fhb/q05tRuPrTPO9yQsgIgJvXoh+WvR4xaIVoCPcJ7Oe8R9OjcrqV1tLyEOUomKtJ
2Ft1KOOxXxPWwpu9c4Jz3GIjkLC2tVuCYfPz7ECCLDmmuv4Wk28++4zqw6UpafDTPwWRBTQLjX1W
G8kni7gwfPOT+Ygm6SW2qs2YOvmnQsFl5PcFIgMavbA+WBNqA1Xg1c0SdWgAsngGVXLEvgvubIV1
bDJvEWPIMzx0i8C0F5M11hqddrGHqvJl+pW4EPcIkZp2O2r8NZwqDDQPXfPEbcQukeECBUPaDjRt
XUWxc/73w5CROSKCeYsu/VpEbPzpYbjcz729Exj5b6yWirZnOw+ZJmEMzxwAAsZreWd2xdFtrdcx
Jf7CVHmzMVzK6XYO+4NIYu+BvPv8xnOD8Kvv86eBeT92L+Q5qtHu+fcDEYXuOZ2Yf3ZDSVgN86R/
/sEST1lGNktH8wZyKXFOAIUclHuOz+76P58Pur83KVt2/94ucDteF4N/IJJgYfHYB5NIT8Chacai
F5k4lhxk+L9fnN0ovv39v4A5DNpbyVuGG//79XG5hQf+v2iq4QlJT1c6DpBIlT2ZUhBHFRRLJkqS
PeWTnV58aX74OidIzAZCFCGj2gqEUjDZF5zA/zB2ZrtxI12zfSICnJm8tWpmzZp1Q9iWm/M88+nP
YtptfWjgB84NwUyWqt1SFZm5d8SKVispbBbWtosUx1MavN3yrDPRODddl+34iDYPjU/GThiOxs3u
CF+3Q5Jj+F5XhySr3OjBKqZNSQ5hSelpb6KUOWVzT1Fenrqmefi60Gk9WQg5+8XT36soCdy9nCpY
FtbaHHtC5QnTtUO1t0tTudLgC250Wsi9alDPyLm6QKAGTb/6RtMjPEFqC05iEMFpEnq9c1Prs0hH
7UmZG7FvnD5+QI6gPallllCSJjgaT1WKTLiCxl4QV6XMRnCSByc34wFMY9EeJtYyTl6E3pzaoadm
Y+iZyIMQ+i9jeUVO/mco5/Tl1UMHJAs16l5XhtCr008/J+diZQSq6WklpIYxfFxqeWu9Z18vh0TF
JvdpPnaGjeRJXpxTwnflRXIfknvpHrnt/ntRmQpwvzNbSWvQtpkdzkcNndqlLrnLzNZjHznqnTir
/A79Qg56x3Y97H5vyB2a2wCS41T2FtBap75Zal/fxrTIqPs5Bzly43o45q36a5hgTiSzZrzLs1aL
zfe5Z/HY9iHVkyClPJmBEJSHqO4AJ/wfp6w9Kb+jAEArfJWHuAuerSgpPFSgf6aSHoun4bftdk59
k1IAf5a1ahA1I3+it+yPKEYDrdlT7g3VQByEPP06VHAFPEIR7E1rGE9tb8Ic/Loqz+RLnAnyz+Bz
Fy2okKKHLShe43qFfET27Ezd2xKnTF7K3pHx6ic9TtzTZPXiNC7X5JmTAR6haN7glKyuGnp0Dwj2
oWpzMsyWD1GT5Cgs5QVfb4lSwsLzQGMWAx5RHb+Ulj/raH7CNwWaWSTOY4c2b4MmtPU6p3fwfgOB
DiKTsjsi24e+EP6NKEf/VszdsJodNdg4DboRAOu/1N7QPHkgUgwHvV0sAorUge5MfFfvWPh2o+XJ
3DusfBRL/aFWpzGdxIc29N8VjJn0rbU9Qbx2eA19hJ9F15ITwi/z0MOIOMgzFtb2QbXw+DYlDcuM
9eri6a/so52O+Q7i3T10Avto4VfkU5sRLnuudVZc34COY951LPdcZIcui9WbHwbqyixrA4fYrNxq
djUAGs7Ei94ndeJWNSn5Z82SzjYG8x+i9G5jWObvePwInA5Esyvj6vvvz/C8BlpjX9nt9+GD9Wck
LzVsrjCmhme4DTMPqUd5MGyWoiE6auBzqvXo5rlBVhouclOztMf2Aa6XAWJZ4KytsGZ9k6eaYj4G
pVZufWdmjk6V4ckX/h7L19Ck/DP59RZxsgTs+sX715Q8k4fBOibgAY9wFsJTpCbciPJ+0teuTwXs
fybljUqOxw67IXILnLzaEGOtzlzzkCk+Wzg1zKyDWqv/jhvyFoB98Ceh8ikUkH4zPeJHZGPhQREx
T/zEqB994VePfRx5ca45Z/kKNTSNjaXlAB+Xi8kqGePq0i4chIHIKwxDgE3rZRjH2NdnkzzCsjQN
fGpuAWTfLd+VtKCASKHmAqbFuaGDeWkdiCCqibpUUxDj8bD6py9m8yIPDb+lC0XyiTTjzlp9zcmz
AAUN6nbTmOw7twZz24a8g9NX5rWsUTyGLvKIqb6JKLA/ixru7Wxl9t1u5z1yWnvb9gOOZdHFr6il
nXWL+Gsrh8FAw9rqlPxYFIbz3MR3vy24M5bxrVFZp2l+ebAMN7pVy2i5Jkf1UBpyJF+pOZ7FN4P4
zs6r2Nq9VHGsnsYAOVlJo+0ly9L8QNgTEVvLVcta1IAduwx5dRBOsBaN4m7lVajqRFuG5zDImjNC
ouacLQcj4tbRFt1RTsmLcl6fCvXYIe6WU+jIu7E6lqw1j0qCm86oWdv8e1Bi6xfIZzyRbFLMlm+M
7hf9UzcY2PSzdjrUveieoDk4a0sH7UoaY3TEHviZs/+8Nsn4yjsM7P2y9ioPKZuWTZVgw/ya+32B
IhTP8cvXNDR+9cHipZv/mdOndp91/iuct9GrKPL6D/JUdFpUfXPNcYCNZL12NWgmozHeXaXq7hkw
/GNU+xhm+Dx8LPN+qrR3cGvzUdEgh+hhYqwnxO60983CG/TxtSNW9DYAe/Ltxee1PPTkw9DKtQ0V
k3WfG+y8jAq8bhyoHn/sGfN0qXpy+J85t643qt9m12h60diAv2ju1N8ibB1yVFhWfg6S8B85AgKE
Z8THWpKAYkZjjU1HGwdn64ejsmn1ONjDmkUDWvqfDoaMH+ykPtqizJ4CfZh3c4iCFdNW/RKMFuG7
2M9oCvn7CFXuXVXrT8jXrSdHsAGU02gLD8npeJdT+mDl6waB31oO5YVERQZtRP1ZTqHlVQ4aOkJC
m/kprSv0W+5s2rARB3mIyJD9fYaY+a0rE/aefy/6rkp8zNdL5E/kRoaG8usdTO5/QeY6j6QpJ37y
wbMRfQrPq00+kqntI5vJlN5+tYK83GcuNEc5X5rTDq/M9NzZVKOR/KirLm7LHdUMa6OltlhlQ916
rqOPB6TdABeNbngebXdfdOX0MU2UGuhV1AeIYAOwAHdfLfNjTt8/Lq3qMMaF5oV599TBktwk2KE3
aKaVZd+bPditW3iUoJWXWJjXuBnE1dft/CXqtiJGK1S6ikb2eprCPW3XVhFpJ70d8R+IqtFOcjzl
RbKtFHoUTRNRAnEbxd/PbtA/+47Y1GqHZJHtEG2qvDuXSRR4rd2UG3lGv4+/SC3IoiTZ/DBHpfFk
gZDp9Sz/HtPCeLAmXBaKrUM8KUl9VlzWUkJpC0+eyYOJ8Z/vef2EfYPPTmiqpyJ5n7XGhIvAjDyT
B4q6FhT3OkVp9Y+i27Cr8qRd+87gXOc5da4D+vVdl+B80gd0dAnqRpAxAoTdUpNHM6I8TZUAlZQn
xipDiPA8ijbnZklrluSpFAKVUuwjan9AAJXrVPrdYwUUcN1XCjEENb/xCrMNNIu8f8Q3mIJCKTas
1sE1BkFCZUhV5o1RjMXBAU2Q0p96RCJdP1oJ0cm+oVzkKNZ6wOiKSQTDGFZ7hW3tMdV75SH3S58y
SvQPddbkVWmIOU/srjn3To++KCv3wvIhTzsGKNTGPSslz4uoA+EQRRR1ffTZTxoGV8Ih/PQdW+EH
/K3h3dcxs/iZYpK+HXQvStR3JBBOxjGz2u5Fz4c7ReDk2qSw+oaOOvjA/tpLdNwp8gzTY+hlVTnx
b6i1VbkM5Zw8yJfUZNwA5lh+rqb8ucv8GaUV7S63RKUlD0Nt5J4fLTJ4nn/TbrEhyLmv1/m2AANT
GVSll0d+6ETFfmxZY8vnu5wbMhOxRG3AQvd/1GbUnkrqjdy4jHMkkhAxqTxVHwenn3Fx2tOZCESa
i5aCETM2LLCo3TBhxv/3YBdszlpnoDrx79QQZhPQdlg6aevbG10njsD3DapsOjVyecBQ7p50a4Yr
aAFbX5g9cpentMhUv1VVVSKhyN/9OZpXZenGaxemIWwewrhPbmhvA5o7VyLJ22u7HAobJYORhf5O
XijI8mFHT6GWpOKjuhSc5UH/e/Z1oS9Qt2VCRBs5V0ZthVzm//o5+TY4yM01QSsZZXz68y+FlgF7
SxZsbBGNqAn66VwJOq00xLKfrAX+8wKCSqZz38NZaSl+/aRmkybzr6LA8j43EIP+s14KnJFIWyU+
JIiYT9EUFucOD9GJ3FFB6XgWt54mp4dp6/uIiuQmp7QMjI6oTTJoxkFdlBtsFZzINjfZNHha131P
cwNlSV/BdTHD4LM1rA+f/TnwJBE7B8d5haPyWjlH4l/xSwGmWNUjJTCzfxpJ6vD6EEue1g0fENov
lA8g0A+1xXpPjZ7wVj6naWt9r/jtsuHX1AtoqvI0LazSxMgv7H4SGt9mfVSXg5m00D1BNa1ylc5O
lEfDMVkO8qy0iN4jUnFVhCnm2kmPndMQ6ZtYOxgqjpeS7GUvwRHg4VlaBJY6n7wcgGC2ns1hOulJ
dkvqqXyr8D9v7XKwuUcwdHWIGgA6p3NCsvdzXugrQRFpZ6NbfEjCsjiRPFec5BnFHhZfqC0vEybB
q1UAj+e/tFQX5Hq9S76bOrkngsgmhJcivwQGUTRRXiuvluHjYbGHNxjK20SJey9M2t5zspfcLaeD
HPRj8JHrNGa1yXkeUyW76lmVX6dEpfzlWPSli2reyQuDOSv0VkJWUb7iEvJWvRU4a5/00BL3BZgq
eGw+9ckhK5UAXZBWrEYrK7/nKJtqYYgTWzJqU3YOE2lI7FVkkev8ALCZaNa45qHbjdoNbQc66Fqh
JBz6sOOa8hlugHMp+K0+WFHp3HS+TFta3fUhQk98Ys0Xrom8b19UffiMy0G8N6wwRpE8j7GaHpU+
Su5I9NOrD2yU5+Mh141HejnJXoEkuGSknSAkV7dmdvO7aE19n1RBRcZNYF7DXDOuymh2Z8J3wIkJ
QklmbKv+UtugTtBdI+0sl3tZYDWXBQdtxQsGiky9GBtm1/05jSABGY1A3pUl4bXPgcsZKPo3uNuC
qzwgqwGfPQBFJRsx31alkVyMyBnWkA3DO5CoaEWCS/7sj/TTk8LU3iY2Wt8qwt6xfwm0FEXNl1vp
B4S9QC/lMO9rJF3k4Cl74lJUqp8w3+I5Pcl/szwkgausMFwcKFeONzTXO5yAxrMcmR21fsqkz4ih
QiBrgv61UZzkMgbsve1NLgFUEyCmSxMS4OxSGf02twR0RELF5qQkcb0a59ZcEdydA7lrVc9Ip2f4
liV1akPcWEthom1JvW5xpm0QGU0nFafnLiBH1Es1BAYksYk9Mu3Os+K03LVWa63UvLcJT0Jh63Rj
/dJTrJY1j7j8pYW18twq+rmI3fRZz4EFjK5VeRoO6+faWZY2Yoj2xjIso4zwT02PtvJqJsiVUtv4
VXHLYxYV0YeiEbeEYUpcs4EgAgd83j4eYdfqxb4JGu2uWzj9KbZnP5MkvJQU6Z6ysqflUAOPx+f7
ks3jr1Efgfolx97KocqUqfpYYaZ7N3IU46J81IY29k/yjiPvQtZ3QNXlsfYrEw5M/GMKDTCAy0HR
SGlfhBUb2JI5+eGOOe9TleTTOYum36+xUgSs3YAdJezzR+D8xmukNv6OLDlgVMvQdU0eAGHuHOSQ
9IGtxurqoCUd/1yAsfLQ1pCoaXz+O04HG3eC9RM5R/pAZLjt+ZVrvCLwy1hQHeVayLCxgUbVUBzq
kd41zqHiAfep9RRWoXMCXvVuJk3ticZIjkoFYMhsx2YPk6h64SNsopAPLE8OgbX/zIuYzD7XLV9E
9D2y4uk2pJkJP4oqahBDBP09BLlxR/wDPpBtgUVjlMR7vlmKFX/GRqJ6eUmgVVLMPRSjv+Mwr16n
sMImraQ/qXKFF5o5wWtovldaMT5TKhpubTicMPkoLwhWLU9RycMlwKZscVO21HuIW5j4i0fzxY2N
mDoU66i/U6aWBYDG4G7NaXKvXCu+z13Pg0z0FzmFc8M62qZzldc6UgoeEHqCEbYHrMi2PX/IM4Ks
/V3O8u8EH8AEoPIzKKH8W5E63aqmQ2nmNM4OuJpxzSnFPbR0ldRCmHsSGhNPw7EKDyXKUg+7l75x
sK5oBbHDTT9/mr353qNqfVcytpAQx6GydkjhbISue3sMqSLwFA2fSrvoHsZsUs8QuSMe3LiVbMPQ
fvjhfUimbt+XSr3NcVudYR+dzcoNH2VxuTY0dPLjTBpUa/xDw8J6LYCFyqUHZnIEB6OYbyZyCnaI
ebX5/3gFli+Tr90lEZ17HXGCUU5NzuEcu9d4OfDhx9tfZy33cNTq8kJngazmi2Os5VwahGQbCLpi
SqKrXuwAg1MiM390l0PpmD8sMBXHDr7j4xD2xd5AloesiiGEDLQTUVduex6mLW5LctT9EfeQHRqM
oebVR3kokdAZuT0gFYLiULKDulh1qXt53fD/TxrMmsJ7vUc1S56mMlzkK+SZWowgZ3ntN6LY4Y0g
vjVWrhsvpWAACDFfoJcCZQhViK5/dpViRK0x0X+GTvtAPVR7dEzz0pT93a61+qYQan4b8tRcCYG1
5WuuW+ZiSMvrsQloVMuxfA0JUc1NvvBr7vdrcOiAU1neR76tfI2rw8KU7/M1V1eY1/KxQvevoQAI
NT/02nlYOrt55NE36R8cXDU8xOHI8ZW29mHj1m+6fXeUWX3PowQcuV7EGzksYUnSWh3uLpBNtrHK
qRCA5ktuvW/Ehalr7oLRrsO59jYm6c3OHBg57UvAxtKz6F55WEJTTw7lYaq4e3+Tp/KKfE3vzKcW
m812GgeS/ag7r5W21d/Iz34IMy3/7g96ua5HfG2dUzVP5I3dMjat5JuNzdp2wCkrrRP+GJxkD/Mn
fC1GU9sGlc2OwRT9WsdrtIOEuMOLOyBaX56p07RLXSP9xu2z2zm21dwrp2/45IYqZj2G8tCEcGJw
d2pkgwaJ5f/ijvAoluVdDMF7ZQHaOWs4pjeDOVabr8VbjuJwHWExX1E4SNaVw/NrtAxBMlhpeSE2
L1TGsCjTqZ9ee5XKOuv7X3at78dYu7ZiLCBoFbXH/Q6kijytxVh78ozLf84GUrX2Ewk0Slhq78ml
sfTufW4wZycTCltDte4oI/tDrOEV4r/12rui31VoeMHrGd2ra7j2Qypx3QLfUpbx7MelV75Uue81
dhuusmZQtn04xtcYVsBOmAPmRLYK7MKYkwc7HH9AT8Aa+3eKOEmxy1TyHufRcU8gyPuDINYBP2rT
XdRkHnY6km0ylMvpzbSCR3f6btAwOqkUOU7yrK9VPocpyV+9xePUKqP6JA9OrVhk0afNSi0Duo+O
Wu/lAqLJ5otolfEi1x5Ni0AcS6Zz/H2xA8woshhDmz25pFZNJHotX+VN+KHrRvQJTwhrczhV16Qa
KIKoCcK+ziUIDjpmEFs+cE1EBWbcjS+Jq9GRNscJb0VACVg4yOBTVaW5XnanuNeNXTSUzdYQhfFs
4ACUa5QwWoIMe7d7bObOwKQ2NFuyN/k2VH0Ak32KrvKAnxx3hmU3O0Qef+bSsuoIiFJ2ed81nqLo
tLUjNSYjlbtmKtrjaCrxXeAkuSCrIeuUa6Haiq0bAy8boJ3tS5PUYM3XCdckSDDcuODJVrQZtG1B
MPUGPF0RAXQjOPnPCfaXr5mm1wms1N76YCSsTWWPAf5NefWNX8DCUFfgs0FEg5Na6+xP0jzrbz47
9zUCDedESfEWGZn1oRr4xDOwpc/DAFy8yGJ6wHRg92pEQkQXgdWSVTm/ncDRQtDRxszyZI07LtIq
w5nRwjUmKPEbmN/mGA0jRXnUxao6wLfHintTelXdggYJDvjIi/MskGsWiZ68zvX0zt80+UdAI2zg
Y3wqvktenGqbj33TCmyBIBPHuvUfh9Jel8LsX+WUnmgRcpu6f9VfEWb2z9AITHgcobrpzV5/jlCv
/h7KNoK8qiRtvepzHvxL4Cy/1vqcIv16HdwNnj/jlU4pZj0TiRQRIcZrEXbVpgUjucVFjt4oMfZp
RFtfvqFdBKn3NdTj8NHp9GAXLZUmeXfvu0XsLE8D8SufIBYrkHJ3RiDyTR8p5kcFrVZRjXdtQeW5
VeZe5CEc3PFUVE1MJT6iRRX0u852mhWw1ODdN45Q7ZRX4MKhFzXsPuuiMnBE6WILaxL1i4/0NIlF
8dplE40nW70qZjE/+3Dys8Z3AY1C0WsSTb2Lkpvz0NEm5/l/1214Hx2ICoIwUMqqSm68jZF+qpEo
/eq75KwKa36z0kllq+Evz/sk3jbFm1rMBEUthR9Z7jFDtIN9LZw1zHpAQMIlCilJrRtKyH7fLC63
FIPETc45s91uyhjCUkiffB3wZT7apHRktZr/k5XZ1fDT8H0OyI6deJZcZqRlu6kxnd0oKv0y6hkg
Lq24OOjPg6U1kZe6svYbVYHtAJCi0zOF/gZrLt3154uB0tJr0HGtLeNRsS3kE31Q3UiIhWoi4l8o
6bUVHsW9PzUWAri0ufSt01wCsbG7gDdZSkhB8+ratvq9V8int1NPd7u9iQjhXR8ho9dup2zLPtDe
gQaNplhjxgsPlqmKo7McRmR5oHxGn/GYGQ9OYu0iOxvPaSuGs4WGSSV3kWbyv1Nyvi2a4QBv5yhH
8tC7VrF2YsWHLBHjyCyaTwD5+OS0MHnV+zpcmZourkrE55cOrO5VIom9MKWwJGwyLXyrVAgsG8xt
YakkLi73fL9SfmFw1NdOCY6aj0d5yYMBV0OlTx9QfSiaIoiO5hnKOxS9ncWH9D1vXnlyTB91DAzp
a9r3X76mU9xMO4Vw9aITAlQ3STx5ljebdNbbY5YG3VGeyUNrlP87lHMxi5ukaMdd6pdIJ+zhTKx4
dKMzwr2b0L6PqgJXFVltesStLB55PF/kPGLIYG1GLrHKUdJuCoHoGRN+vdFatz9mpRl0SPp4JuF1
K/d8vGjyF5V2QnmJJNTvu3WlltwK/PCC+mf49ENuuLQVX5wQIBWbq2a2wvDVCvXmgu2huSREdiG+
DTGuEGeLcQLd71T247Ywy9ErcdSMpRud4zKwT6RgJhAVV3kYae+aPfzoFKO6IdpILyPxu7ZheuxS
MtxA8I8pg1wNyAET3hh0sKl/bQzoxxoxEPhMBJba1EnPllPpO51W3R6JrHq0ieAIcZdvkMb0iALx
HlMqJNPRrepPjX+gxlfrB4rDHzNbnL2dlMITOdQGBNCH0kavJA9yviUebj+1Bk6vKTjEloMoWTPF
CyKObNPmNu3rthaUV9kasQ6H1LtcRd3xavVTeDLzRD/aVWmee/A9e/ZHb4Y+BwZ+/whZJZYU7Klx
ezUSRKNQ2PwtlRYqystcAUbrwSnwz5QDLWcKYM3NSd5AxtskeqGXHHkQVKs5HNRNXGOJd+Z6xPK+
JIq3ofLWYFJrKlf7iTCUUKLIr+8xdvt9XGS0Kf0eHXuus/ZK8+9V8T3DGMGfw095W9/d9lWr3m0t
W2duThGblQ0ez/pznMu2eTDSxZBbxXd5kRDV8CEzJ40WK95DA4/omjYcmytbz4ozCV5rElpN7/cc
bth5h0/uMywz6J7LQZjlzQxnipL/M9UT1KKVrA278c/L2L6xke1p7/2dUpczaNtbBV7viViWjt69
H+gAsSbj1NTwYpZCwbhUBtywBSJd6w352ZN5V0vX+pbFbnkilq2kBW2NO5YmObeDGYpyPd01ggRv
UzK96HGkfSvnCohZlWj3QgzmzqFV+8DzU71T82+ILqh//v5zqJUv9vwytnVvwZsdB2hEsxV7U58I
L7XR6sqzMsNaQ0Zt4GwNhyAkzDb+pVgssALZ8vecv823KbT9a75ghEKLWDN5wU3NWzqbUI/cifsq
0uZLjYaGOmkLl8jQrQNhQr+c3j2RINntcPg9BFFDzToYevfb0LSJV03x3R2S/qMeyXJu/IIvt04p
bRLkhBIkMVJrChsv0/vAK5PFfW9RXZ2sz4n21KapNNfTx1j3CGSdNsJ4gaDmk9qYRd+d8dBZUfSj
Lx2XrWBVw0PL+wsV0VUc48xMNO0JuoX+mKTwawpEc3Qq2e1rE6lhoXWK/PEhFLbtOaidTukw49aU
F9xwFsQCYFWrxWDshjA1z2ZmKfsoddH9O73xOht9gfgYjG65DBWaliCVCrRpVk+VtkUZFJs5gqEa
0EpbvfqQLbZyKpnD4jgOwXnMO2c7+DqCbioK9dqsFi1VWlLOReDCfg8R14NhtQYukAA3gD4zDFX9
Gbiau5dXqQtq976KVjlxasinqPUlZnTLiOIIH+QQVPNNXmxys74R+UcBjKnfo+WHFD2P173uHOLa
cQ9xAdJRQXb7XbVJO88c/U24eGLmarK2Vq4Gb13CN2V5gRXM2iorrcYrkZzcfV+lZz+230f2zVRr
G4oB5DPjnOmjndqq7qEfavcgz6Zl+DVn0Z3f6mrz9Lv0Z1EOISam3TamQZeMxc2fyuB/y4Pa3ytl
kMEr6ezvShpnTxAWlE3XNvGhC+fh4vBweeDjaH6vtPkhd1LncyRhkNCiUblMQWPujcTUvMDtwNb0
k9iLZL6w0ZzIZyUoi8YLeqo0gW7c4w8vcHfha+JLMln4bdTIPokJieGymNhgZdB2iqqIl1zPtrGA
6ZmCw13pDYD8Zuj5qBfRRq5t03AkYM8dgF8sohs5LCfa93Jl/TWcRJb8KC0dgo060gqoAjCP4dB4
BDEgdzZoRQUzuqAA67gsoA/LUK9VlyIEu30ge3+uqr2tP39d1ZehvDqBc/I0hy2MmaYahuQ58+SB
G9Sfs2CuPscsDzbmrKPfau17PkX1cyPA1MfGc2Rr1fMIIejvgCszWWibiXWIv9eDcd5NEyIDq0HN
UiqpuVN9VzkkfPIPZjv3e9ThphcHfbwbY3aShggc+rZGQdYtjFgHK/VN11ihQH66VKKat7pmvjq5
qx7d5WDwhytWutrhzRTQ7XCiputBKM2rvjxEGxHUh3SYmlfLii6t74y30iHexWl9bkS8KqO+RfpU
fqL3G5BfCjovyFXlHaF59G1IrPk60R252CqN9bia/ccq0eP9EAvNkwe8PvNBQzgEEZluna5ghJBn
sdOyDWyHekOszfytgHHplXkc7TTufnkdHNtS5QG7aA2xpJgshWpaKor/Y9Zz/8w90nrJyI/Rhaif
zBSCsDkFxapUEfFDC313F1p0l+ruYSK5/sq62uXBnvyT8t/ZyW4RlB7nUJOB4hZWfLIXc25lmLsU
thGrjDC/BiqHXkmVjUnfGcY8Q8zI/iGuxno39h1IHt/sfthoVGPQX29mFlub1IhDHjxT/GQ66bt8
wTxWaGhx8mzauesOFrqKfaRUJrLr3niuSkFgZYO9aqpjJCx6i3AScDrU2lbsStsNnhoaMruZQgJf
1zF4KgL9GAhs2MkcNBcCCLhTQjNZp0OkHcO+tb8V+pBcc8Wn2Svsn77boM0ru+4ZdZqyUgRxLa6Z
EbBZdeSkx/kzT/38XLXjmzro2bM1Lu1kCrJyVNnCoKDwUw4UnuirhH/yaq4sFfSLWv6M+KeXVTT8
08fqNRpiBBMdgRqmWrXXru5TzNfzvJ+WlzlKXPLbD8NrawSIvRJBD79BgJrowTVwumLT+ILEZ8VM
PFMJU0+efQ27lPTNMYFV+lUVmkN98EQFhOlvoUhWi+RBAWw+i6k863a1n+NUEHUsrJsGZouizoWF
k32TM3zB8iNuzXuP5iTGEDk2u4Eb1jdSyrNbRqPzwUfV7YnlIM++Dl9zIeimB6UzcNAK3DZx52u7
akjjJ11nq6W6bo8mzoqeHDsRqMn4rC4XWwJvTvMQ0rk1ffIdhBDXhiz5g+UO7ppkIPWNls42wqvw
MwydP68AVUXuEb3WZlbLdzPOzwR3NY+Z7funPuWmI+d9EiEomO564sDOX4e6wvTOKr2iw/fvhWQ0
EKFirTpR3S0OXxfG5SWt788nO/j9HslgPLiacaE8s4mJCngN56A6Gi7RgXhRyteg4S7V2KL8fZUU
6ZQc9n70mjEvXyc1OIyhOt7T0R0f57jfyB+ajApcBX6E9Zgn7i4ax5Q2ka3tcfxAdkv7gVK90++n
tG68CRspKSEO7IeyV9hGDtmJemW5xZGSnhN3njdj22SXCX/MWlWL/DpPRgNhli232Ss2mCy0haHe
VqvSj+bHFH/Vgzm31lOlmM+Ymp09BBaDTQwHq+7+nMm5LhkEsiRIost8CCXuOE7jCwsFA/NU8Nlp
sfWioz47mDbSpCnyrZewA18SOj2twOVqik/nwZ2p6hjKZN/cFDPTYPMDpqp9ukp0izJh/4hN673R
8PWUE8ziMm3r9xGlOGAQ/MJTFxEeAwz/BeNY96BmtDrRxeHqDaLosZx7dVU3rXqD84tt1xiybTgp
A+kKw/RiBW9aV+aYIavwEWg8SeLMFsggz6Q+/uyRO7wgOfbhf5B7Ki/iQ7e2I3apNVwm3VLuNQj5
rRjd/qBi9DwLNcXiomDHE8r4SNqQ8Stpww1wkH4RmLQPRkMmKBF6zc4AWLVL6za8GsNoPlSh23xo
eEXlD1EpPbt6Jt56vQOrpcXiXFu2s1d1kjhaJ0jufRBxq7ZrZdcWvbqGkIoI2UrJz3V5kq1m/PIA
x8sfMMXeHO7tb4oyKdy+3f6q16W5tbkfHrLKHncTmd/GANzNZc/4rR7AufUx302SGHdNbPU3eTFk
N33IYjCl1vJaPqXDHhwCYQEJ2P5pjqIjqTL6sztTrJRDV7Pts5uER7dDiyKGqfDkmTxY7hxCelyu
fB3ka+KAKBZyo7tttGgzdR1xG8Idc5XnOgLPZU7k1jXDiXGSUzhSs6Nma6/ymjwU+GFXeYPR7Gsu
zKEbkyqProH3CdRobTZ99aGMn2HsNz9dCy9h7GT9zS3/H2Pntdw4sqThJ0IEfAG39J4UZVs3CHWr
G957PP1+KM22zp41sXNRgTLgzFAEKivzN2m1izA32pVFbt9gX6zqTKEwrji3bDCm36bXzT7byN3z
beOjSgzQUl3HbEb7Eyn2CQiPzZMBti3D7umEQMYe7LV99dTCvoatYl+tEv8Hy0kpeP+dqI3h4Od9
fvO8St3MOPm1DJhcbVQ3Shxe2QqWPQJkPaIxU3pmT0zPANDwGOpDCBRJBuhMzshGVwZIk2CEF5Ma
q6u+nKwPY3g0/DH9RS2OE5wZKoemDD9iwx2WpABqID8GFYA5wdrP3UJpoJUn1GoVcvXPqBoml0CJ
3uVkHgTeVe9JA81zTjTZDyGoRDUALaP56ga5uuwJvvnS0QLnQfbKkLgP9H54kF3OqtHWxVZiZc9r
c6vVz2F4dhFbw8LFOgzChPOTBol9+G7ETM2QXQWo3H62TO+LrPAWRH+zZMXU7scZdGBUzXijDDJs
GsrTS+T9KVMKDwCww0FJLpGN1aBMPPrab9T6hqNesYsqIZjN0ANINSj9sZobeSUnv5f9P8ZEFQ4Y
GPAjAdMT7FueNlizc7FD1WEj+uW4MCzKkOhFZMvUMNHYSnXyrGqn4KWDqY7QLZxYzdBbd76p/Cma
WYGt6P8UotoVrcu52BRiW4Jqy7Ss+O234W/daoZnoY7Kuus97djAAz+PCqjwlOTna59r9xTFp992
qO474dk/wnBMKGaVxRoTgYwUD6oDvUdtrVIrAtwc1YHeN8GeoyXwaLTeFQQPDmIG7lUBXowLnMfs
t8aozAX2T/lLyle+FKZrPyY2qgIeFYuHFM7tOtHHlsMW1N1cMVpORVmyy7di2zkTsJcOyqRw4tc2
1nllFYiBe2FfP8SJQorAFTEmszVQSdLoS0+f6kvk1gaAoiC9IymLnEs6AUTVCgI5LTLQuOz6TQ76
c9tjT7GrRRE/lhqYOjBGGu91/VAjEvLmWKO9Bkz65PYkoNRamHe2gvLg479JdiWz7oBNrHvbIr5h
Tqqyl0sa05iVkMKz7P2zAn0gfvTKBkCHdTfINN0dF86vQaDmc6zeVFo6oSnGpzkeee3B1k+iqXl5
KrV2dEYPpElvfyqjXl6sfihf9MI+unZcPIi5N8HTTDM735kObNga+d8FvySx1wcRApD29a2X2fhf
zd0GSt8V1O0pm3NlKID7j7FZPtZ5Op26GQab4JO9EzWGgYrkwMxjijiMVW8LSnmrqc/hLtpZOhCN
zZdmjJtWAX6LKGX0x3NYVeVDO6vq8/Mc3rUAFRClnaptoPm8gfz8Gfc3++d8kbNH/tcLZBO/pv6P
Nblj5Bc4vwK1xgihVg2XAvmvigGfiYqfyvd47+fj+zxee0r+FKT1P+tt084pcALYUwCkHLtSu1Vh
0d1URxEuwOPkyS1i5SDHSs9tb06qBxsTzQAD74Ulmsy8L+af9bnw6rWEOUkwE+wGHO40uOGp4aKu
jPz00ddISWlqMXDwatsf1KP3bBjWJ4jbN4g6PBTz0rbBbMkhnEcUjqqGbGJyW2tvNiD7HvtfJ0K9
J7k93wG+6p87POyoFp0JbyQeJ3Y1bOCnKSVTMfc8VxtmN/TLV6+roiv7Oi5FaoBzZlr7CMFliG/8
y6Udlo9BrgzbVs//BLAvDwBhYFeqjsfvrgU2UEAIQ4iGChsOkDwWfQI+cOqWVdu2D7CB8dYCKbCb
NKBmDtSALedBfzPoCvWdXnhnjIAOSpZE99Lrozvqt8a2CIJ6WTQkjLCKWFop6bWxS7Irgn7VDv1n
oLFzN0h6wHrzlUhci00gvchePMzeYrPHzJn4DWTo9IaB7fgRvDth0vzmVQsmBu/sx8ALxo3AUhOS
i90gjIl+JwhQ8FW1/4bmYfCileMx7PLwpPglYr+deitKTUfDeh4bOx0odNg3+sGv+72XOfHeNQzz
TXRiaUeR9zyI1Ds5JpnyfEisN3Sn/BXVRXGQy8ZNNxQaPtG8lwTi66jXUJIDRLFQRZEdegTI0NCi
sajr9FEcXzocVY+lj7lOVb5n09BdNUvY7HVJQLUyTMbdV99w3XgjAhRkMS7Ub45SQstihzk5tneW
PTkuG7dUN249arveqdAdwgWTXziNShjTg01OxUZEEXH23xmqYmDQPTXkqK5rMZVheDoouLtYm0Ez
j03jyMEHGYc3d0T3w2o0ktwdBa3YxggPDReCZ34724hFboo4mdlkJphPMPZT1cY7yju4CM5j5N3q
hd9BQCgHpLndUheP7YwlyvKieHFRo+SgPoo3ONrRAtf24WOWm6z0rPks7HpvlEPjL5yOxFtTXRN8
tPZjB94s6qnhUNKmlksiZB5BIlpFfUkFNJc4+JySWPauUxk/SRSDUU/pCWsT/FPJKrwgm+TtnByX
RTmb9dBVtG6gZDHPCg0X5wrE4KIXDtgpkgiL1ui9V40f7obguN4mhee9KqL+TP1Av7pxEpwrkCYn
5Ax9ICzdnPzS4qtsosxPrrpBoi1KUizt54mp87AqVaD1WtxxLGpDOfSYXh7bJvGpA/zty6vvNbJr
NueOclKxHbv80QXN+5T5ubPPESNY54KvMFeWXaMoqFZCqx8qgp9ozMvnOMCXeZ6f8qQHjNCVu9pR
cXKYQT/hEJ7BgEJrnTDriSCV/PRx56JGged06ldfDWaAaEHIfgUf3F3ytFfHSR1DVFTUPgEz4h37
GF/FOhrsu97YCQWMLflG+z7NTYX8/ybkIVjVZlhnoPZmQb4wRHOZ2YEDFyDElhyRX4i7HAtxLMGM
yjvJXmOB7EhsVBXgbpkbzZjEj5hzpM9prI3Cah0BmIZmpBmPtuhe5LhwLH/Z1i3Wa1XdXnxgikvO
Gj3WF+pjPGrpE9zK4BAF1Tg7qvUfHRWCPmvfQVX0m4FwngrpEL44pn2Q81BHxRInDwIsnd20MBT9
JR6NVa2l6qOT8IGkw5b9MOovmlmBrs7td9lT1ZbUHEWhZW+U7hNI2Y0o2k+vrKsnZ27cg3DK9Ota
V2ALG8aI6ZMVb/l1Wfw80UzKlc69jokoOFc23tZuOqSaI6qZauY0v/gPJQqN299OjTxjCtfnuQ5/
IHHmLJ3EDd+jWXNFs8tPPF3QwkwH+zErrIG6oBnvswCJsswJnIVckrZoy/XRr7TRh2WdBkDC42fP
DhVkZXwq0ZX70FGb+ITr9tSNafcSNzk6DvbsVok22LXuwP+ib+2Bmbql2E5+thXKTXU35g+6qhf7
oTTABRl8YeSqA3a9+cPIY1JkqH74ZuZCWzKQyLQzivdVptwSMe7RTIowneIj5VDu8ty7sBd30MIX
PIkITmle+GkX2tpv9Ar6Gbt01qTa76Ye31DxSH+Qvk6WHll1YkhEf5pJHS6+49c7TqqYnlZZdArL
UtmkWTPdYqvF5hVdpCSLkjdndsQOeuRZbLtP3mocolBsrF4wSXV4LM1uIZfVkFHXLRD67VfXwcPR
61+9sj/mTWhf8xi2B7QJ7W0y8nurjvUfQyAMi/fURbeQrPUnUV0d5JSoI0ag8gH3tqMz7toxdqk0
/+eYM7CN+zbqOHJMNgp6S0k6m1aYRofkXejh8ElT+X2NG2Dm7hSr+WeszHBsNxRjWsslnAMpiNc6
75Y4T7GeoCsXp84QHokqXr4/rlQU44rlCqRz99aH6cUbSJzkwOQ3qciHuxmUGCyU4HbHMnZXreZ1
28lUDeTzY+VaQFS7tvMVJhXFAousZvc9kQDqv2gxhOjBd7B/mNf5ifNz6qK31tayRRVX9mauxoM+
L9zm7JZFc/aKqTkHAarlHH5cnETp1oWBoS7MZszpkuOE/82iRxXvySfMImDECSg1H79GSgXzudbR
Dxpx4dPQW8E2oSawQgI8fIrduL/UQXmTPcfQ4FGaCB5W6DM3ofpYhW7zpOMJULSpxqsCQhCqei+6
i3laZsGQjMyWysWYG5uaU9p68HWYwV99wLEniJwRYh5gaxZFpqYb1AZj+Gqfhho/d01qvCO61iIh
6KkvgYMbJcgn7w6UPF3HvvUc+909m5Rum/IOPDYe/6uuH6pbraDqoHjD69gVr2bYb1EvH2+5FpdP
aqrGSzXwxr3s+mitbEWNDqDsOkqCkkYTf8gezqPRMrWyaW+meMIZRf4y1Gr0UHQATSw9f7Hbrr6Q
OP6UvZi69xH1BvTwfD051PmUrBXdQbyrmZo3D4wQQFOCaCRlumVkFelTa1HjiPUyu/P+i9eZ0dY3
O9aiDc+5eilJgm4z+K7nMjTrnV6Hz0pnKuz8Uemd3cT7KLOSP3VqG0/4rY1LpY7CfaY2xtNY5ND0
p0ldl/MsQqrWXosbnn70EVfuKGz8VYErp2H6kZkk7Tq7U68WWOi9HqTN1ofx+hhKIv4sTYhuIGqL
1k7DiQE2WE8KJx77DaLIClmAjiOzHBwmj4q8Ux9VUDBXOSQiEV6tuRnqFOxWO25HXHy3AZSUGBku
OzlNIYZgJaQU4neb+JkgIEMXk0EAQBvNFgUhNfJ66agHD1DrIfP3CN14GRZXckw2PVjUY96lr0OF
1/wy7ZUaFXh0N+cbtKwKHuQy3XzOAgdw3DwsR1C5OseueaEGB4K1DofnaezSRZsN8AfmrufbkKU8
dviAlPdzZcf2ojGJveVsEauof+VaeZCzvB0GUqO8ry2s+J67pFZwsLEEgvt8lKmbzWpojGQn702m
xEU3ru238l4dz711qiAHJmfxPFTQu2qKTQ4X6EwU/CFZYx604GvUnSQUWRLH5LDlGzVi8m1GctgG
GIVQWH0FRCony7FcqE7qohle6GuOA8nSVeL8kkxWfpFXsvmedWYz0rIC4YTHFhyruNV/a3j7FUX+
O2kN5JwG1XyMCzJ6YZMGAH3UHvBBifVS38WvcGteIXooq7GH0uXGqounSMN5tQ+raaXPBW1zQOZ6
IS8HHuFDYWDxZijqKQ6GcNnPdWkjKREiqNLq0M7dCLnZQE2dF7nMj9ODZWcnlV3piPIcLm6SDiYv
GyVBSmPcRllX/DB+prY5/OgmDHvMCuS57DY9UWSBWUZXetHFtzxzIcdRLkfIr0z1UwyukaqSelO7
qz+D9sWM+G9dHSSRzfGdTgcSfey0YJ8A/T1bQmgrstFInfa2AnC5qR7UqoMe29vYUztdsOfrN66d
CZLQ1WAgF7lyUoHcqTxKRzuxpwushg7fElLhqzR2HgvfGFbQYsCS9iCsIy0atrgWxw+pbuP7bEIv
Adp1zWI0VsgjL3sURB8Rqzz2iCggD0tjifqfq/97rCOYxNk1wOlzjtVl/B7MQbwyGzxkqcAUq7cm
vLvLVtvpHaqK41zjyO0hPuHSh4piMYw3P+/wbuxy8xlvAWobsFQ+hi4++7mL5lG2jALkPPUGeLQZ
guUorArfCXJpXoQ86xAXRw8/u59hMbYLI3bMZ5u66cptw+rWjUTIQDvPePZUj/wI0p0OGg68EF3Z
hAaJiTGoHmSvJcO4Hg1DrGU3opLFYbJeWxN2daUBwtCdcbI4TvI+MKdmpRRgj9u5K8fKcdSPltef
pOSF3pFxJzfbXw3lArzALNewnaIldjfRFuC85i462yElwM6nBMYLhabxHa0mnI9GPT/zfGgPTQ9/
LhbDO6D8fmE7lThMYsjuKqxpYrvu8sWYxOqm2sD7yJD5dPmRYmieivBR6mMN+O6ASizPVqSneyUr
Nf4eY4n9HrqUoov7beTn5eWrGQX4t5zSelSh4yfX2TqSlivUFQ9WEC81RV1b/ZRuZNXruy4mOsfD
LDGC578IO21p888B10tMsmx3wKawxuwM2Ur8uibX3eoZHCdOuVFxhgC6KIYMk8Wh+PBFig58NHVP
FiRVDvBgU+ZeWwXZ0/QLlLeHWk+fvw0WJVNrSrsn16fkFRRjsou0aq07cbyA24hgFhVeqWcA4Evc
jFScVE2gLAgKkjO5ZWzacIBRG4p87SUD0OzISfFE+c+mzq4E3MX1e0QuxY2nWjV/V1nOiHtol2yc
FviL38TKQthwG2W3A7S6oIRLImKe7Rr3XLkaLoKpPR7ALjhLF8WPe+n0n5mTTR84ykNqqP3iVrTC
O8kVIRruH6lR7lu7nF7A5GAokGOc0bpD+aNAysocinyLH3y5wrJpOLMtwuK2pgh7xhF0bZ/0u6GB
UlYn2a6Z0EKUP2H5my0exuyWKHhc47lGugyqKxhbNNfP8PVCpIDcZOUWWr/hyAWXap6QjZaTXLPV
st8b5JLkkMo3vfn+qIlT3hZzCCS1dfPNqqzpUpOeeZ57jhWpF1neGXP9zUvZNYWJ/7seGPbBqNDw
9XBPMlvHC2aRqZNpYcZke1EMqEaJ1kYv/K2i9vFz1eXeZuIYuJazEWaKezGhgVZMqGoJAdzA7VEk
kI1dj/AK8jBdcUPwNaYWsQFJFwZngzgeMUPWna10MC56ioDsGKXlTzdSd5ant6+81bNtGA9iS2SK
VmRnaF9N2dUG8oB/+5HqqWu/dvlvpt51YJNVDvIKyQzlMAWzvQK7OAnXWWNBag75RDODZj5J+FOY
nMDD/AbigEi3VehQKmzjJpuyxqBA0bpLnqMVRcL2ms+A1B6nQ2jGw8ackalyKMtEjDuVSiDAAjnu
K/3X0KjVw6EmHbegbn7FA9l+5Syfrj0t0k6ub6unKOM7VVtDvGqTuAaxZ3/OS4VLbVfOyaXOvN5s
CKzl0pqXoFyaA5XpAKRohpleUdnMrs5MNSbbqR9rZBm+evO4XJEQ0l6jH3I0Am696VTqvLWaXh2K
L7+qUXyiDVpSIgnMret16s4zG+dOCa9AJ4IVNf694KzVt9hD7tbszeaIdH+CjQq1vaipOboELs7l
4NvwLzHtH3WC/Ze8yksPRXBTD54rlTMlcLMT/4Ugj6ajj0XZCcCefpLDweShw/vd14wIfWS1BV4w
iHYhV8dem2y9hFDfs8gRIQpEZQ3lFTXq3ox+0leVZZlneMApFK5WJ+rashiHWCoNR0Du6GeZLke5
Rk2i1VdfTnFuKBBdnVdZoRiOBi49nNXbdtWYHdYZUax7e3XMcLOnKA5kMvHIeOjXLMKQtXCUX1nV
PHVdm76U9URxSIVkUdZedcs0ZLzw71R+2eMJRW7xE76ItdQqKvD1jGHW+xYIcd5lz0bdTM8YfIfb
IqzzTVm506tOcLoADWmchFWqrybM+lFVzefYnKZrWjk/5TAZimzHqyhfy5uqjLooByyxM5FWqJLO
OijksA9xiZSZbMK/V7IrZ+U6xEn/aHUFo8KqzhoOuAerJ7XVDXr2aKcNLgJmEr4S0K4bPwq2ve7U
BARlzvmYJhVK9s9V6PhbxEJRo/470WMyDQ3JtS6qLoKrpWnF3UDUaxHgqIqOUFDe5Ri+Lk2U3YOs
wYTaVJt9opB3l1OyyQwbj4hRr7bfY3rarPUkra7yY8D0akez0t+/FxBmGkinqZivqFZ3ajPs+Qqt
6rOVvJSDAEODzVjPGYD/aY2t486IE6MJaBJbYnlfPX+OqMpwUyPcvvETo1qrpl6ea17gB2xpsi26
6f7dgv5McFl1HzXlNAS86z8xqh7U15t3X/f7pYqJxkMENBFoIdTgGiclXkEBeFiK9i91ZX9+3aQs
W3hgKZ5H7GNqaekvfaNQinKzEnSpZgOZH6al34XUZv1+ehXioQ4oobZ9EB4KDfaD7OYGpqW1V4SX
StHAvtb5Tt7dxGq4E+3krjnwijfPcz5K3QyXaaMiD982z2HmVi9uoI8n8NXI/BRlTddx4H9itiVn
qTtjNjCOEDHnxSKIprXA+WQru3YCYo7ybrP/+igNYy9wOvkWOaD8kWj701AU6x7jo3Kg5kNxDHDl
B9wxnZrTR1p32hpOQXzwnaR5xGb0Xc7bddsvQI2psJ/5Onojxl5vvtFx8VEfFPEGBRFF50Gddloq
jGcL/1K5wMTpe2kF5nSxuwB7EwG3kb+ztfei4rEjTr00c9OmjbjILhTde67y/Ntuvgs8fEWEDu8m
TzhDQOTNlwYc119kKhETER9dj38vnMTyLBC+P9fRbNRJRoo/Yz5tcIggWjKnf5rOscIDrsHrDKFH
MrjWqnWn9hx00aedGxFIoqK/qepwEPNWjaGV81ghxj1PWWVeHvLRdjC+z8V6wv/0tUq9C9Yf0SeB
7Q+zzurn1BzEhlKMvS/jWr9xPA+QfWSF1oFHc9yfsMAQrEfDQp0inDdK+O48OGsRuggktmqmwlGa
L9MYndJCoOquxJ6DWaHmHNz5SvERDc+JrVdyTM7KiSQRkAhEYCY7dHH+WK7So889ELl04tVMhvGP
gLwE1t5Hj725UDzW30MEDBdjGBmPQZqPa8UO7HMIBmkfuIq/hzaH+j4ibiEOJge8EzXe7Wr6xLtx
uI/sOrInm14EH1UTRecO2OpTFumcgTnXLTQ37Z9aj7JO1FrRDzvXgM67VvwS9Iq67NygfowU1Vy5
zWDdNNLZQO3c5jKY4lFtLdJW+qeiAx0bUBb4e4F/YvgBw+SzTsHQNRaF2/+y8O881PdALgwCvbgh
aeAsIhfchF2Nv1QFOOkkzBEOn+PtolCttvgrp/hUVW9yRd/wbFGMOFtBcbeC1LyFAydznDghuszx
TKWr5bYZDDIXA4jHrFQyAtYajRQn+9NX0ZOVu8kb/lflKslA8dl9k+0nHU0vPc/wK3GRX/Di+KlS
jOZENn1cGkMtyFfzdaU8V9dwGsK77pg3IpDqrYJBpgolxuZnNN/PsjX5QW8bz4yX/CVxj4EqOLxF
we8WSq2/YKvc5WPafvY8kIapvxqF4KMzXaiLkqBp37kGqSynxl9D7Zslwh32u9Lme0kedMP6kNhW
954Q4S/blrJAg2QSbATv5le9eu7CIAGQpDe7eLAqVHvpfo01MM/rqiDx3SSPdRPk28ovopWcTOex
VkRLG0v3B7u2oeXimb2pzORzUhAjiv3ZhWRMr9ZMqKP2MG0VKrNf/Lp51TCvSv/7KndeVQbG+OaH
0afQwvpsJtbNUUt1pdtR8VKh+rgJQONtZNcJDQUfMGFvZbfukU/rrALVpti5ll2LtCSyMl9NPXfl
mI0yU7rQvbpA0bQFZr6Qq7hIDsgAopSURPpldN6Lvnf4EybONZuvEqQzIA1AKxhDzEDgADLjzFpi
WmIa2++F8op0bd+Ww9etcsRK9fTr8APHMz80iC0tYff2nqu+W2GvbbBl7cDKdMkrhgobGzP5D1GX
FOV5Zx5R1fUfPb3juEVxYwyxe/WHVt9FsfMjig3/VnhsexKN4aapDecJVsy/TZDMs/mf7cwLv/J/
vaMpIuo5sXnPih7fcdPWLuy2+kV2o8jhCVLrQ9uQFl0F7TDs0Kn5REBNu5CVDMWKjC9+PHhMomow
D86f0invSJab1yYrxDnjrWpUdfQgG7smH6/9kNe9H+D2QJ3wEqfFUp5EPC0Lz/hMQ1OcAY2TcGHv
zN1qpmLE+qhvCtX8FVDvXUhCsO2aHKuADpFGN8sH8gxbrIK6nwYY9KSJg3dj4I1P/hHPYjbcexYI
jufzCtEN70GUuY8h5dB90E/aplK1/M0MITOVOLyyq0XbbC7FmzgoWXoNsz60uz3KyvGb8A/21Gt/
RJe/UhZ33qJytpsv8c6xfLWc2VHwD7MC9+bajHcBhN3roHjGClGU7tkJHYhbxOA/q9zYumQZRfap
QFW7yWaGo4FlQE/HTaC0Fvqwck3vZ69hlbxujS5hh3J+mjOURUspzHt2rp+xU97l1dR/KpbzBLyx
/kBjP1lQ0mzeYGNgpOKos9ES9PZBdzy4yzHa8mW91qE2vjtZ2m8CZLZ3zWj47/a0iuy6+dHCk9sB
nvfWcniwOY3qonrukdQ8ummHsvN8d5O7H4oS6EiSwsKkCuMs5DinXxsjkHw4+/XMD18MbVVvNAQc
R9LE2AM4xn4qQEWLwgBQaNfuEo8Md2t6dcnx3bDfiiFFGQC3DiAv3ioIFO9gUkm7a1P+MXDC3uJj
TCFQW6t4dQSLfpqOIyjan1k1u3KrY/9qeLwBR0d4iDwTMflG7l6GljsTSCzrvgqPnsePGFPYXj00
8y4uG6uv2MrlJdCZ6WuwD5z6gMiX/QRs0jmpSkveV9ectwnlS0r5PUQ3NJKQS0qf+9qcjkrVvDSd
rz606Nk9lLpX7kExNQvZlRPp6JZbWEQk3ZIqv2YNmxzqutq5aZ1kBTmu/jnEl6oPST7lWrNUzQyP
sFFtjtFQ/yLdpewEv91jWEGwHW7y+rtRTWgwsqv/vfoekxNtYPFNgdnCyTX5ZSG8/h50SCW4YRS+
uTEEhEAzlGdhQ/kNst5/wgeCTdGq4zvAumRdVE110zsRbaY+WsdURN2x08+9ZulnG7WhZWUgM1WY
kXH+nhizRhBKetWpSS3+8vNizeVVD7ybP1uFvinEy7pRhvuASRHEfMNcya5sqsm4No1dnhE4Gu9F
6IhjN47v3wsctVGWkzWE2++xVvuBLTbu8fOn1ohK7tI8zs7omMVnnBywWMu14iPExk5CFSsPMEJv
J+3NxAn8YKRhhhzCmL22rnKWK1JfAyqattZdhHuHUzBbAopOSdWJlWLNdopy0CRbiVSI01LN/TsI
lHi2dEnX7CpULhVDuaG1ADcQEivmmaNjf6VOmllGmNOQBrGW2jGq46wpi+RF6zNlX0N3v343lUjP
rRiNhaZA5Fo0lNSlLOCQOsXWTIL0UHm/Ndx0brHZiAe17t1zbxZ78mPiYYhD8dAFabePFbVZhPMK
bRxrJJzqtVJF08kIAaFlYfTsDzjXL+QYgPHJ2hjZXEbDZDH3GySR58U5py7MtSZ1i46mvcxqS13X
WmxcI9vSvxq9st6CahB7OcSvGzW+fFwoQdD+y6q0TMtD6upPYQxfDWFmY9Vwbl4PmovIpIPloxGW
P/JCTba9W/s7U0WDTBnzNa4v1Udt4wcUhbAemsDP9i4V3nYFEGHamE5ULECe5WdRdPn5awac1zJs
lBV5jAmPWz9A8DTUnsZm9NeAvDA7darffY8EsSPmAzXnSRBk/viOyv+4CJShuYpxqKiXcIQkaTC+
wzA/ihFkjWo3ysJMA7rx9PLV1SZVu3lPJN+Ndk0d+Ck1E3Tp5FINuKlu1cW+mV9M8njx3fzb2Jha
/yypagvlV3M1jLZ5hCvVkG4t/Od2EPlVoSge644C0soLL56ePaD1uSmLyD9BMcIwZm56Nd9MdXiC
Ad3dJ0fpQeNa1WdtUdw3bOsDYI63dK1Kv3AWSI9+5ntrCmH2i8JzYEdt/pkAI9RSNnATrwXd6x8d
q9R2htbiohkCg5djhnd3hFLfoZ4NUEVMku7xRKg5dykBBWfbTV7lpFxOsvfVodZxlj1S9/lW3iS7
A3jHuz3e5c3yHqXC2sqJhbqTCxA+Ko51hFhUU+JxyOPVHltOdBe5OAPitYF9kK/lYthOxc3pvbUt
AtJa2CQsmmKIzsLOOUa3sYjOY1i/e+Ggb/u55/QOExzEkDtp4nJbO6N9IWJHbD2LT7IXNa59kVem
zeFVdf1gJbulUTwYwiCr6lYmfHQF7TRdq+96O6CzOaHIquAFgVunvTTgDEGNaEH9jyI4cSBaOb7V
X+SQbGQXy+waQgIupv82IbuhDqxjqKZhM7X1uAxRllh7lGBwek7rdluANVuQ+ImARCQxrAc7umqh
paOw2u2+h1rFanEGxL0ryY0CwTyWfa2db4W99qciC7L7HpJXRW94mD158frrfvl5TqX7W+Ei8yz/
tXKhnEiVLN1XI3qWU6Si0DzLNJN42qU8i1fZqwPMJtCOqoHvMOn1TX0DArgOupbwOrd0a2ERHUG6
4/4oiwgTHJ96bBruIzSULl2tG8++3/6SvXIOMCut/+qpbFyHSiNKa5sG0Q+169RDoIQXrSqCK7+u
xFu5vo6dd4ZZaE8yYaUbPsguzoCZKh6KIHuRHIdeEiR8wYkcketTrOHau6D6U6yECIa1G8bvSYbh
6Oxn9DiMxzRX3Htf+/YjFTXMn/LU2sHONjdhj41AZMLm8lMtBGgQ9s8JCtWp3bU/Riypt/MBcSss
t/1h2+NWCaL02UQodK0Z4kMjv3yMQ1ya1T7tf6B1uvbivvs1NjHaZkGbPoAjCQ9aU0Ps18PkFXLb
Wa7oUHOBUsdLAwB8SgQQ+Cvbx2H2qx/7H37VZQ8ANSEIGa6+C0f8oCTqWTY+klrQxcxHtXSXQ9NP
jzbWSiXb3gPS3dOjn6NKhJAJmWvfHo5jW3fLtFZ/IxUWfY4kFXxYBnAz8JxC6a0F01sZeyzKUORC
fgU6NcqkIaob57EqooWoZ1Ubpe7WuVcr56RTt9mUIao19+IY8GPRdrM/d1duzXJy0WfKxR0RWnHX
9eAsKHhfsDO071SQ1T1oBw2bAyblGDpmIeWu/2DsPJYjR9It/SpluR70hXZg7HYvQmsyKJO5gbFY
TGit8fTzwVmVzMq53TMbGNwdEVRBwP33c74DQan3VHHHFLAA6eF9/Xi5x6Z41NXVqRPinmVe/2h4
PV+eJfouT80nVrL3rlHhagkHtIGp4n41Ymi3seK7SB4q9cHDTFGWkKUdHXa22fVzSkCLUCkkGvyn
thx3snBXNoF9YDsTOoIZDNbZqpJpozvsB+hzU/blA9pGO4hO7pTBao1b/8DevnFflYqLJzMo2JRq
wQGpYrwXrG36bWqzRJus0XoY7OAGZXN509aK9WBHBNsWse0e5CDwn2tWtw895cfYK9HCD3OyqTzr
fpx9js5nzSi4bj5jt1f5bvvFUkV8hMt1vOROVfFl/erWChXI+73rr2WfPKBoQi0yrAeoKdtoxnOE
ZveYdEWM42ls7ia4WjoBh0sTP+I+XZp20JRLfEUjlZG03KG7mO4rz6iPQ818t59/XHmIhbKP2W67
6SzbuwvNVRjY7hkKwwGcYn7w55bs+jzEYlRWdWEPy8++KY29czW25sqKqWmFk2JcFZWwMo9VG5Mp
FrFL28mcZaW4G8IcVbyvJXvx7BmV68oW0JZZZpFMF3Qghrzc3JmZg3drPljWcHTDo89CY2+k/flz
16AsR3sfBA20nMKm/u5RDych3AMjJdtKRhgyXwx75TwSFGe7Sq9WmJn4khzj4zA4IFJCvOFqXZps
7LP3ptShesTtPd7oIsqWCaa/BWw6nuL8hJewsbpzkb4TBwrAxgtj9pgmy7j4k73uC2W6Vf2quif3
J17k7GAfpfXFBr+9RHF7YN8wPdgmOW+ScyCbRABTAGir5j4PbKCpEb/+KOiLVTHx8RjnZh8FYA/l
adJ2frZQlPZZKxVtE/1AuLKrMx3l4ae+VlmnVOlPGmxRPrDV2Wy86rnIQ/2QOmAnZJOlcrfOfIQv
skmWVY4oU/cvPpbQB2gXREgX8dkyp/gsz3LV/fNM9k2sUmbjZLj9ZeCXi3P3WXFUgqRNzPND7Y5n
hLYjUkiBHw0d/nQeswubLNZJ9k/zFZ+XEYRQngSbb3nUVQQ/eCmvktdMkKQOaV4iL4mqja/1xYJw
N9b3QiXaUKuMtWwqvQkJSxEd3oj5VB6A2L03aoRpUy8jKGbKH2g8R2bmI8aGsdK3ErHhDt2F3DR9
Z/t9vESdRtx1bHrbsCuye1EU5tkT461syUPTdMMiRYBxQL9BOEow1DyZ4Rt2KG0WDcnU97E/Fvdl
50AoSbqzbBlUdrZtEJnL6scVBJ8shiEermkRhKs4qtt1YTvmua7L/NiO1drI43BayL5mys0zERXm
OSEDe2X2KN/lgOyrct3a+0J9GDsRgIc30lVoVu0T1Ux1k0CL37B8bZ/YkFRXnegy/BCDDsyxqqEi
eArVQtUPd1Jm5GC0vwG7bmtGM6+eo25ll255zn1hLIuh4aegvIt+QIDet9PxBUbHwMJSsy4YBB0C
7rxnc+7vkK2tCVOcsC+kHrzSNYXcjcEW7FdNGeG4kNV5Klhq3vQdGxJT2oTPmVMdUF21c4Wr3Ho4
JS6iHQVJCByyymx3rVp9l/2e4ohLwDyPf9Q8PlAph/83X+ZEJn16XaC+8wzACD/eQL6OlZR9VoKn
n66VpyD+HSJX+24jv5id2tHKr0EMmyFlCkL1DqrBtF4ewmhU1kFTENsIwvCjb+j057Lg31Fe8e9e
NDrcSD/f6MeL5PuYoxNRY9J++krQfpT1OFAAUs2GFaRTqk+kpISLQgnyJ2R8zJrdrj7KLC5tnmrh
7NkO6pjcNoNZroZ8BFGmb/xCdXk2AUSUJ8FfJ/MQlLwNT95my5qsviZF+xL7BlasjxW52X80KelW
V4np0jJSPIM2AAfzV1f911WfHK8f7yO7kNkR7R0DPNGUydcWWhSRDTnHgZfUOob+bESZvQ1mDog8
WGxxEN/NTtaMC/ns73wyYIrJmniQEceTedbt5yG3AHSpjXf67DJU5q7FsE9N4tr1ZjNkXnVOKmzY
dauy+k4tvFk1pcrQVa1LDOJy3YIXu7N7uHO5mvVPGAT4OIaN/6pM4g7EhPtucXPNA6xAJJx/rwM/
IYVO+JcoSB220Pk/778Ged48yAM+vG+Klxc4w9TmoRiMcpV7NtTM+QpTBRVmleSkylHS58aL4WtX
ORhjEqmN/nuDmn5Beqp5obZoXgIZIdIhMG314A504XTXQOVcT3Ubo3FWxo++yO0PKPxLdGx0OZDk
D1VFtG7DluEOMUq3hoFkEE4aFVe7YJ8t0Epg0wWZ853lRpfAI8jbjR3tNPXuuOuVtDxCrDf32UCK
TpshNIW0KXaqT5RrnekKThjFOcpD3sXhWkXwslDDAs7PPFAYjVqxHaVNe3XoN3hGPNIE2o5QGYpK
iuVdZNfnQandbwQH/u7XJhhvtRHZNooTlJyd7t34jWudqxRglN4q6as3WA8xYvt1aTTFXvfIh0St
xVI0M3GTzMypz76oYOcnEXa5diRCYBRwBOYzC2X7vjSq71bY7T5qVtSisI8bzU5Wq9zYfiqCGm2R
sIbVyIbmo5fzQ7lDUtw1ormSU+wDASjRqJgqswla8lCxpt5WDdLtKcyDu8EMrrkiknNnl+M2nVyk
SCMfffaQq3vuv+PGTPth58zPdAnhlQdNneLjZJFx8Pd+OdiaUXooguHFcvV1Cf5tTktIF2Dlq+9R
Fz8I3U+/dQaLZ8R/xoM38qevDVzZJmCHdR2Y7iLS+/oG4EtN/g/197QXc9RQU2GtTkYL6Bydga78
2SmbPRlaezeweRQqcGhEUffraIIZWQNJDj1TfSr06tf+tieGWUc0tQngQx8JF+6513BWxP7wcSb7
PE3NoM/CFZUD//a6AssW9MSlogFhK/O6vkpYtxI1zVr2ySapfGg+jHvU09kSD5N3jyy5xAyGNCQl
2WYZKZT14qzsjlmpugvcwgm4kMqJd1Xa3JqGoRAxxeZx7WTNY+3ZzSqulXlfnrAjnq3FqavT8AAu
BDGtr9wGDTcJDGJPmKv5UyqVdbbng5UrkChibbL3eq2f6hnREosiuosV45mHWfA+r47InIa0Fdl3
GDhQWpMMxVS9yX732eGfJRH1c4P6ccmjTt2BIfzd7LX6MnRlTLU829lzS3aFkD2I6rbSkE8TJYIJ
vsulJ6qS7b3aZGNL725toSqk/vkOFN6gv5V9VWYqB1wCD4QKdtWanf2LmVvuugkoNSlJN81Yleka
u6SzRaN5kl1oRyYeH+SmxCK9kV3CissrJTN5teyJUMJc3ALk+I93EWVekLtaXKseH8sy0p3owG0C
M6b8GvO7IqdOASr43sJBa32VXylMcUuGhoc2xidgvR+ibN2IziIwXqnFvnKLW7Xo24vhJu1Fn8+6
qCCORY0ISUOFfJo8uL7spAAf0HPUNXNfMM2+9IQy1GcT7uBfw1UxId2Kx51nk83s5E8YUav9BAxi
7TV29q2t2n3RaBgdAbgeQoHfNMvq7JteNw+RWvv3bWu76wlabdV23aVCK85NHdmECUd69dknz2y2
uS9NXH8LhGnsQPgo4Jvml6V2WVzUF3MelxcZFKvw3hXj3mi7gp2B0cc9agf3ttEG95ULswM7841s
ySti8qQINmBQHnpb5/ERez9dwZL0FOuzKMqc8vtmPoyej65rMK+qluX3WjirdCzPWMtBpLPR1WzS
pRyUL0JQTB5ZIsAxzC8Pw551mSVua6Hk9/KyvmGq16V9fZBNYM7WYZ75LchiqI4R8l2Kre501Aqw
t3Go+1SjnT+wMYEwqJL+og3YXRRSZr6NbH5h6Kb6m4PDvCZh//pxvaAAq3lpfjRDlbmpo5wsTc+2
PXqq5ccMp7Dj/KMtZyofh7lvCgGBfqQdzhOdz9fJqZAc8E032w7zdZ/To1/eTw54Btf99DVl++P9
5d7I5/uY+v3YTYjlGt+6MdCu3ljkebERynaYbFYRHJ1FhXN+7Kubz8vYRJn2LHReE0OdGcFVsMVl
Uj5akvVdJbf63IqK8JszjRHQZ1ppIcqFRfnrJAdNly2YjirWQY5mRIEvJz8XOyO2i8dexUIXs5W5
lRe7pYdsLvXCjRxNXVeyGrwVZFb2CeH4LQs1KNZw0XVMU72600iIH8qqOVQDArkpULs7Kw3cBR8T
/20ICPSoC++duuCzaar5c2gN9sqjhn+RL0qnItvGoVccI2+6tYpR31Hkj9fcF+OvUV+AH3bBxmoU
Ip+hjcruMRU1ml+C82RzAJ+4ykcj2Mvm1FRHL50UJnXDiNWf2G7mIeaJ20y+ieYMOIKBuLfNffDB
TJJlB59NsDrYNBo74V5h+UDVOuOxjSGKE2IfbKQWu03Fz6OTimGsGr7J4hIeMJ7iLXzrei49BaNP
DGORkgHttNYTPJBiMcJdP2fUEZ9yPduVozHeiS4MH3kWLZK5OxbNH3Y6hUtJvOkp7a0HUv02WtRn
D1rsqIeuKNQFZhPKiH3rbtXaIWKMKpVSqCdWaeLjILt/aaaYrxdV5d6xKwexBwLUxUtb9l3INsfo
CBYZqCB7Z66oeLIoWvpW2M1rwuL6iQCDx8QJSdWKMVmJuA22bum6B3nI89T7OJPNcm7+0qenYwqy
wjKXckBeogaUx3TKlXsfeci6bNUZ4mGzgnCSwVuXmgdCGX7ZKmrMDotfTflaj7FFyIPmoJQhFmP8
aP7bPlyyxaY0/Ed5bZiNHlzxJNmqAxZpaxxgnis2LG3XdR5GVqs7hT/PUo7aiM1PGXfdhRz1JyO4
nTH6OmkMmkqmidawoR2DSDRHpV7JZucpzVGeyYMe63rxcaE9DRrh8aWu7trO6h+sKV8XbZ19D1Vx
AyUwfKln4FaTqKh0GjBt2qwLyYvavtXs9lRlbXWO2Wq+5qh5bp30PcZMSi7dOAZ8E/3bR1PXfRNW
GgmS8lq1KPpVRKjkJug6806xDKodWokAcW4hezkoTE6JWKI5DhF9Ya0vgpgNVaWlL9XybFtZarcc
jfTq9pGBcD01ghXCjW790Qb6iasTlyz2RyjAZanzSBoJt9BJcMF5pezHznqWrRAN88ovh5bdEzVg
IW/Xt+yblbd6CdKhsLL+JfO0ZhW53XQYhSiXeaWJjRtBYHMUtbg6RmOtjbp1Li7woO3goKbPk9rd
WY6PktFqzIObj08qKZ489QL9GKQvU9rqhyhLYp84uQhtC0Q2B9rV0ugV99VtycDA9/SulY4PnKgk
cH0Q1UbMdjsjz+OL7xrtKjKd4sWhKI8NtV+A73/y0wLRkOGpl7hQ1YsVWuy26fVBdhWTE2/wSOhr
eG3DsTSwVePgqZ8I4RS71JnJ13Oz1sJpU9hGBIW9ap56WCFI95Ri187NscIljQyZTKtx8o+VYTFD
n+8lCv4/1We3xmnId4qtk7x32LXTn3LhEvE3XwTHylhYakRoa58oh/TH4ZdmNRJ+hafvz0tkU16M
ECXZkHmqrCcM0wip/PyblhCs5ivFO4Kdey8XzbOwnRD4vxafR1XTj6LrlLU92O0jCtJ3bUrukjq+
TEERfiUn7zZODBsWkBHe9RW6garZGMIvnrHLqgd0ldNSNpUQe72mmAN4aUajnLCFKYuLc08Q1HPX
11TMU+uh9sv6qofYBkMLqJkxGwJUYkXnQxyFWrGKYiZ+Q3+Q/YlaGqfGJ47BA3K4bgVeXg820Y3o
WSxnYXDXuA0Hxcn2tUqtUvZ9HOoYig+Q1vVnH1NbgkKnsDt89hXFg9+m7q18Iz+clF1Rk5WWdDF+
uFpNFgoi86OvmHW+KJnS/Hwqh9x5XI5YSspFeovtUqUYClPtl5fKq1zDfMpCPVt8RMJaor1vVW1Z
eHF4beYdRrjFwbpMNAiK82APFOWCXRYXN4OTr2c32M02YkiikxitcNXHZADhtrWjNzeiLJsaqLnM
RCfvAcJVu3AGI7708FhTXycTcYCm6OsVECBCs5gzCOPkFxo35aRRt05Qj7fgd5UlTrYcONPk7gOL
+PQ2GLbCE1C4S9+5yC7DMjv0KPaV4jPuxVRRdlRa9XsT9MMhS3gq9NGg3ctDmsVLjF39VbZG3c1W
fpNXW8U1v9Uj5YqaxOR0ofXBCBrSHA5qXo4HpPJZugAYyndnJ4G+lKdNkSIHCrKzQG7Hv0tvfiNX
SSw8w7Iuemlr4LNBHpf8zb6lgPwWonTtG1ZG6mWwuPXn88CIiQIvwujeFoqtnv1ZKulWDbkNpfkW
MRe/izros/rkEds3f4m4jJ9YgLcbV3cx6usWXkeWwjd9D8fVH2NlM8rmjwMZndMGcKIDOn1OswxS
/ck4UHwt3zWfdIo28ob7eCAx0gyFejCciDJPhA41xB3wlegKdpkLIvzYjq/JlyQwQOP3y5bubLlu
jx+npSV+j1vT2lU8IRyKyq3+wCPdwLQy2KfBUc1FKcCTO7ngb63OtYzU2JAcVtxRyx8XYOPqP/oA
O55TB7/brk3uSZU9ZzNHwUGxeM2gHlG5mr0wQ/c81d6rizNt249aeqxBTxwQHEU7x1KofLotG2Jp
4hZrxwBB5GRRJwtCKNbU8QAG0H8SSqgvKKxZR4Ca/lM+FoQYGtiIAH2rR34Q6oOpd8xjq7/XMItd
+m4iX0gELuQhWARF09t7THiCeAssqdoc+azC7N5hJIz4j4JDiJDGuCXq0dRJoHIm5yFUJvfaTmKX
JVRpE2KHb0YlefZjNXsqKKSfxKRBGQenees7qCAav360PPaOguIJJVpxp2ZEIhgqkK+AO1esKY+y
VbXiDyQB7I1PRBX2ZWpsU7XC5mvEC8VI3fE2CNVhmbpMA8rYq/AowFIrhvK7rhF42QmzOrsmqmgp
qW2TTZYshxldFGOROWJVS46yKQ8eXvO4NUbcit74zdR+T5XE+9rEUc7E27wlYcO++FVoXQc2dru8
vcqGFqd8tq3uIFvCbayrp7M5EZJcs5B9H6+poBTh833rzGDcyd82+/drTZ+6xzLqwzOSan9Zekxs
8F8hn5vc6ti2hrvVMvZrwl4x1oNjK9egs5WlZtvmgnhkZy13zY2xXNpWW91rM298bkVEZ9zLsdIu
PsZ+XIm9fqW3CNm5QU6+0PA/GBQ+usRZJ6mnr2Vz0HPqomVXXmofV1xuEXVHkaS6yoMxyyA++6bG
RpaRsWUrRu1YMY84tNbJQla8bSArOIYL9zxgLv5BO3Z7YzrKZhxl09bz7ACyrJItCIdxHge/NlZa
ZyA/6UVP/A0pFGXeRmtriN6t+YEUiSzdiMhvVtij/Dt5qIpaLHBkq6wf6NNApingdla1Z3gvfret
bDN5oXQldnwbsJLZ0X3O49e6LUqQAG2wCjzDOJc2ITHUj7FjzHInxYi/De0ACJup231FHuG2dS2g
CvMgatTo3ppxKYzJg0069zLrLQJOp1l5Vmjp7PlfCuLWKZ27yMo0q/9eK/617w2CWOwgXaHcSx9c
VbEXqmUm2y4Xf2R+huwNUWDWtmwWRaNmL9z8oQAfcpFd4xQBNu9V1Dyuf5Qt2T+4UQtGro72dkkq
Ut3Yb2UcvJAwkz+2Rhlv7aZ+ZY7or50EmWLGg2bZj2P1h1mt2IA03mzL/G6E+XhsQqMlVSeNyEdx
nJMlCKDwKn9bUv3HMGJ3m4GkP7RGmhbd2Agm112ort1kQBbUhwutbZxwmagT+Fmh1cvGEG64VCw2
x1NnU7aP3A8JV/k7RcadeTISIAMSM9whV/gqu1hB24s2aL6pDVE36tT3J3k2kNPHHM+nwutumqFc
dllTXzAvEOkdKAS4kRZVrbXMfWzMuroNTDXa4G+Nd+qAzNDp9CXz7eFJNyFb1Tx3dxHxApd4ji9i
H0zbxkZNJuHczEN+wo9TK84q/F/+vZ6IYde21vjguyW+73AaNxjbpoeubfGXlFODWYNRk2GC6IJm
ofYtCURD0P0OxOS2g8/42BV+sMtCG/2ZF5VP3M3P8oIqLU5hPqzTZPKOnbcfzaECbpIoxy4aMWY6
mdks8baQGugVODo7B0enPJhhOx7NuGiOpJ2I2ETXxRwlB+0NUbh7LoPSXvZJXR9k0x2GM+TUah1Y
Y7OCU7NKbCN4NdMsXbemUx6KrpweUDbcpHURvGpD5mK6C4aTqiaPBnXovaFX9kkeLNVoue8kAaJM
krKFvuWfQDkkccNDJWVv9MLEimw3ShqbCUcbeyBBc/RbB29W33RP4XzWN373pEBlXuLotpfMDoe9
k0N5M9lGkLcewjnr6+R4yjHRT5F2LEtvn44YtpduPEGO41G1kJpYx1EubO4MrC5xb05hCoc1o+6d
m4OHnn9K78dRuU6gF++gECMCUzMjW2SO6R6Y1KuYRIiXlS2/Lw4KUycYes5blta38kSJ+tvMGcXb
fDKGofPmozBWekSVX377r3/999vwv/33/DZPyBLIfsva9DYP+YD+84tmWl9+Kz7693/88wv3cqqq
DmBqA0qkZbuuzfjb6x0fs/ny/6XwVEs7VL+H3m5ePCfk96SQ6t2amnsKYldnpiNPB8U9yTM3YD9C
Hwb2n7zqdxQr5Yue3JMI079jyGFWVjbWQ2PA6VGtAB3T2KdnYtDitVX40XOQgRyfrzVbY22pafs6
qSn4wMRpb6HBiJ2WZc0OukoIWhZsaRoNUF1tjJGwqw0K0x3yZJ/yfswTRmZCuUgetyGIsQ1kMu2F
eg+zWtV+iOBKwVypkJbP/QEBGYCnGv8mpbpxHarsVb788201q7P2pAFqR6uaWJnCNTnKiq46zjBL
tEGLzzpwoWHhSlQ2Vi3PVjbF7B8hqB36JN6hKwDuibWsba66OeAmiB8GoCEnMN0x1Ubd5SZjaqDF
1DJYsasD24qgtG5hJ41LfDPjwAWufDTjFaT3/pgF08YjzC68NbOsZNexUc9T5m18XXQPvBHJF3kl
MG7n6V2K82ajqZq6cpLaipeTyy5H74vsgK4Nel+hK1ft6ePSTlcIt2IDMWqFxlIPEalZTN90lse7
zy555mnuKkumdO9HWnjsQlZSSdGTcdTMp7ItRz46fdb9R9l2MYht4k677+Jo6xRl/Mjmq3jo3i2+
sUeyaaLH0UKNCWKGdFO6ysF86Crwd9GQjEcE1urNVPFI1g391A25emPOXQiNiYXHatgmanj+z/8T
bHv9X/8TjuZqtmG5pnBMIfS//08MtdES6ZaDuurHYSVQC7iLSuRLVVTVJbdb1HYZpVWK/t3WNUak
9yQRTyr7jaB/7u0oDVaU9dptMK+s7MJI1oLw2pPdlDEgOqicsslGA9CpTFApjcNs2RL1+FLrKbtn
Peb8vADpFIfh2sjy+AXGd7SzU6vHsKxkyzCJ673eNPmDl0RP8jPWWmjJU54At03qprycROae/9Bt
Xg/sO4JH/c6uTreM8TDd1UHlrJ18UM9wneO9js1hb1spyHKoapvMccO7LgVEYHh2uk+d3j1Z/A+e
5Jnx48xGd4g3W7wqblKtlNoKDqBB+nWHVuje8vHkINbOXqaIYhTJ7e9FWi4yRUAb6f2I6E73PBg1
S/eOKm5FuXppNwQZwtO2F4HOrIabs7rzhVnvSWK0dhku34Oth4iZkuxb76sNmS4cKC43t3bl3MQR
m1haEVM+7IvyxdKI8BFB8ihGdTgNgqK4Bjz7OirusWAH3d8CRUj2SENPpe7ODiwfeplm70U/AEmp
CPF0yMY+SSqKaUwvQM588L6xcWV/ak1GdL53LIHyvhlOGlv3J7I5PFbGlvlAgodHVa/g15/G09n3
wz/P8ryvtn7cj2d59jHa5/sKMAUrh/zWEirkl5TMl0J43Y0tLD7nabFuigrZX6Oc0jFgs99TjZ2n
2+qqbNa2kaYvdlcHe0XppnUcZOIFFsvZIbWWZ2B+cmGiBUvPH/lYInqQsTKVTkSC3dsFAKdBD1dS
l6SH7p2qDupO5Fl1ll1uiwEiwZl4NuzbKq6rb8NUthu7ypWdnoXaYxOht2dzEQypACuJZarJiOVs
VRgBzeztB7/Yf5yNrX/CZSF2rV33J3mFOsb9JmWbEnssxQII4/Et5DL3JksLKjC1Yb/g/aF0oJN8
1Yx1/xAExZGCmngBwJSvg+qbG2nKUhkCr/iqWcPzVOXVDkR+cKo6PTiFnrETle3vZdegQ+NSpqxQ
V1nYwAz44XdqAQjuQltFhjka1Qls21c7MjLyqMU7BQnzphqD9OyNaOwtp7Je9SDakegVP3chGPgh
0e7gUZhrfyq6ZxxL+bJjhUN6NM3U7GGytMbS5D9jT8YEhdPMiUiY1atXvw6WDjWUj5vYf/3tyV7L
J/1bXoxV6AfNL81/ncM3bG359+a/55f9uOzvL/rX9j2/vKbv9X+86IEspTz99ZK/vS1f/c/vbvXa
vP6tsc6asBmv7Ts2q/e6TZq/Zijzlf+/g7+9y3cB8ff+zy9veQtkjHfzwzz78ufQPKGxtJ9u9vPb
/zk2/4j//LLMkzz9PXz99RXvr3Xzzy+Kbf/DsV1HF9ijLVUQLfflt/5dDjnaPwTTI9W0Vf1j7Mtv
WU4tmUmS8Q+4xibwTtUROOBM58tvdd7OQ4r5D113NMelEKDrKo8T48tfP/ufs7OPP9r/PFvTeaef
JmsWEzThCNSYjmHxTVgqP+zPkzVcKUmfKi3I3aEhJ1TUa5Xb1nObW2QaDhCWwrEIXzJy+pzIal7h
UlAErHV7X1UzBCZS2ptQ1cxtR5kwbkr7Xq/T93FESNkWBraVuvH3iAqdM3o0PzTPfi/EuRoG/EtG
W5ESrnCXJtrcXf/0V/ifpqF/f+LOP5jLT2Pzi7dMQnScX2ahtmOjAKAkunFxMSWiVvGYGe/Ekdrb
2EFHJqF06bDrUZ7kHn4ZUZZvOfslOTOiY8Yta80tSN/9P76t+UH/OTnm2wL3YVtkjZvCNTXD+fX3
PfZFpGapv3G6EW9dOQT3tVG/lbbtEjvhiYXwUYYppVWzpZf30TIcLPUF+fOqrPxh/5+/G8fQ/v5r
YkJi8nTlGzGExtLYluM/TdZJ9w7GmsCo1ZjDubUqb6sb4sED7YSPyTHXUaXumC5kJ10vvZVRj4Dz
QEXv7X68K0P8v6tSEFIcheF0qqxhUQVxj3N8cJaZbwcnOdhFFvXmZIRj0PcHfQq985hj9dMCw9xU
Vu2d1ZHglFFX8eu1pnuWl0xD6++sSbw1bW5giuub24BKxV6+QF5mWM3HW5rzW35cJgdqFPkrEORI
YOcRvScSQHj4+IfZ7zlJD2jMlMZNI7HneVaPq3z2iWasAQ/hVGw+Lun8qDogKt6X8+DHa/Nax/Yz
ekjei7Layk4zBKkzjoOG2v1HpwJH0oYzcZIvJqCBIhuVdSsyVMKTfbZ0KNiai482DNhphZjZWXp5
656d+TAmw0LEXX2SLdmvRfGfg4CK45UpvFff91/TyrfOsRb39bY0UxJp9fIo+7LR9KfVFIN31FvT
X4i2tM5yRB5av7kgMQKYPPfngcB1FMXaRg7+cm2lCPXUBb+DbQ4mTAhg16axDldVDlEg4C9N4Je6
wgFgL+OE0tNC9SznTGAn//muT6CptyjLhuht2Z+GGg/2EnmzvIInGZrtSo83thg8WBixswqG71Wp
tmw2ExbWetFr1E/WskGItNAgxT6xYTGt4BN6i2mOflLKEnIZhYxlmsAo9+tNrpfJCuLCO2JCCw63
QrpWb7Hm4AMH/FHzVhh3koWf1cNWI/101fPLA4HtUC/P+y1PC33RQzdZIcA+6e6QbzNTEKQ5Dqcq
Skh2JM1ogcfRX6ehkq+TpoFiEyPh7PpcZbqVVAd+mRebuzgz9iI+jQ61plHJerbhCOsmMuDKM9jb
NM6I5LrCKNsD73cIWHAB4sB6P2T3BryfyMKMFitKAw+eonHe+ZuJAI5FPbLbGdXE2AzIEkTYvFRK
G6/KrvgKzR9EhPKSrGIt3bhqe3Da5nbCbwhDXlmbI3sGFbSWEdY3/+v3LGAp50ZE75RedcDvyOKh
ccCEQ8Wyg7CB5xqset+5z/E5kZ7nvTHpR5zknfrZTBLWIzGaFp8mb1yW1qRs7RKSPqIpsunS7Kjp
jxHygEQ1y4U/nAe0Vjv2usnumbpkUSvrAjHtbkjao8iyveGGQFP5Cy1y5nAkivjB+4Q9Uzd49/k/
B/JrvjENC1+3/11luxfAhPXmq0O1DhFBNESGI2zoQfNmO415NWsKt4N+iWTya671J4U8hVVqWuss
e+GugXDQfJvY5ViAiEWaHodn+fvlwfFUDDY/B/tStVBvB9GtHTO4M4R3nVpAbxGR66K8ZdF2DKP0
BnkPKZVVuNLs/MabOog/eWktWp80iXJwXZ6xxY3w2mr1f5g6ryU7kWjbfhERJJ5XzHblvapeiFZJ
hUs8SQJff8fWPRHnvCha3VJLtQsyl5lzzN3Mnoq2L44+UXbKnIAhSPfvONPgGYA5ieI2EpZPKpFG
f4ac+HcJQwmDhgcO/ldUr1cgD8F3aeiUd/icwcUzIz4y8ZpjY8iJB7NL9J7NQ22Pr+5gPc0LLHeS
EjRmoADGfzr4khE9o8akbDymIzjMFr2yrIUuXRUB0Xq6PsOyZ64IasfQ/Sfyv+w0+oipHIe542y+
iKl8hN5WxhQ5pA30sj0Yz9vmygtQsfbM7uTATg8rvGemFknul97h21Q68rB21ldBvCRSe3krcutU
lL46ToT+HLGkJJXAsjf4+1dRTktk7d0HO0+gceS6+aTIkwTT0ROhkkfGqcGpBz2Tku3i52XBKmIU
j3S56H69y+gsJcfelT8Umg+zv3WfTXEZB6dDCsrfwyGmfKAqPPmB8TQGc3gytWaH0UyXfz/4Y6gR
tOPGx3uI7MSbDHJleAb/5x+LzuLnjdMfvNr9rSnBs/jfv8tKVBeHPLcJFHNNdO37dPnfH/LQ/78/
/fcfLJdzaCANvUYnSNjKu1fmD2ObfRmWfKgte8NPclUf1c3MS08sxL6B1fEsTFvLySFnqXT2u32Y
f4lq4Jhp+qPAGW6ZPQ2uuXBLi6fMEF68i7YmA2E7DLMtEudu9hB1ygqd9Oo+Z5r0xJzJQiTca4K5
nZQdlFKB75kxVBELdGDRkiu8jgQ61qXBmduC5bkO6QRD3CM40gpmyDJF3QnbiqtR3JdvcH1q6Jbr
CfQtLly3erAX8Vlae4XBHyj+1j3ULbJnboAE6WN2MDJ1Wy9lChtgTJXdXnWgj8FMOLVwPvrK+xmd
8R4mz4srs5+QLZnHmJkY34PHkXOoe57iZR1QzdiAQia+prpSH5WnnnDjfqDqFEkOhzVmZWPgnew3
zGReOuOQawwX6DEp71ya/KnLeGOigRy1uilxoaa+EZxp9h9x/gzxWGAvqhSJY7AImxns1uKDXV8x
bbVyxHw6Wy9m9rKauBsa4cdmN/5yPDuP1OiiZhmtP/2E2Vs/glYAZVOMoLKIz+6Tf9+w0LCZ1AzG
GbNB5FUdJjttk9cQCVgppLpPLKsJXV3KFpFpf2tzgxrlf1U436yA+uK5Ajs7CsWsMhu/h52gYlEh
EJsP42I+0SmWAKFDaWzxbPCnY6BN7VBUCZYNKNrBHsEMgwNgq09Vz8sjcm3+98EjUgvIaRyYTFoZ
I8wNqJg1XiWxs8sd25X8qKr2TAv85JveFSY13QyEP7uGhYKLhBWQtL9Ke3lh/X+Rcn0AZHjEPTOY
A8Yx3Z5qKGid6qg9B4d9c6CigkNXEB0U+tvfjjAdJij7w6gdGBHz44zsjOJgwDMCmJ1IX7qU7mWZ
7BtzsZJ6wWhrtzM4LR/OSpjojEJQcP0kFlCIIfhpJo905uy0e4M8SA9or29sAUBUsjrmViVurmVS
TTzSRsYkF58hbu8Cxcf+bc3rnLZGeI1/jILBkklZifMc5t87mSJxf7XOB11exDaaAB8R6mX0xmPW
0+kUNYy0Bp0fq3g++73a3xoTSsFU8CYWw+99qBlY9x4s33V5zCrpR67NlV00223tzVWCh5H8nCwi
N55vBEMYjI8/KO2Q/rET3v9OsG0S07cYtw1Gf3QBQxibi748K/lTQIWzMKwu2YL4xduXX2QIv1lG
/rH04wXYaB4Rc7hE2O+frWK+FxaJb/xB74VcgngemiSbRw8pB0+ZR+IZLJZbAlpvbaOzYge+bWQt
hp3I6fpGvWo3f96s6xxME2Ax9idn5eNqi8duU3+hpcqYUPRnXMO3lZJjNAcZ/NJHku/s2NgyrmVf
EbFbrAmCJZysddIqiIYcr0hfRREjf40C4RLzuYX9jQ8tf9tvgJ2gumk3ASin5Ppw3NvdBj24krrH
aHyKcMQ36MSIu9ycj44shHRnQByFSAJEMaK51S774yKnShiKW3QvzcltgfE6fgPidXnTm+1fVZux
UP54MZea3AXhfrqI1dAKIDqqNOPdkK1XmLKy/cUqKW1MdMH9Wv7q9OxGGhtBMqPoydc49Dr/Qodj
8iSlKscBWpLNcVqr5lwqPrGwnN9kE36Dw37tiOrtfCPaZuchqEtQ+ju2s9r0j2rm7TXDPxIFS14h
2woYAyOfONjUQjd+7j7ZVv3TZLtO14qE9hACE/lOvJuOTBAaH4MshNEFX6VAWRUtVe5HAqUrKclb
Ws4ttX3/lqkp3sJdx/O+crQr7Hu1pFPMUciGUqSTy/fDyXPKd2e5g0fzOgxNB4y09WOenuVUnsMS
1bGvRJvahUvSI5FrntHVyephUc36p0qQPAN59WJa2K3j3bfbCyE1/p5SQXSXoNL1Hv/7R7TrGRfV
9Rf8+1X//zf8+7320gR7+u/fTv9+FZwQWS1oZYsLqbJxGPpnt/Ufsqzj2XY2srvC2BstzKurk85h
eF+IlQgy5yuwaVSL8tp1GNNfxX4gA1eEE6X5EpMLPK/2b4csuObHVAwMfMKKlKaLN731qiA5eK4Z
K3/4ZSvbZ/govtvQuB071E+VQONu2TJuDPLHKKCsYCa0PEy8DqtjbnD694whq9zZKBExhYqK8Tdx
zGDGhyyyfozyaLeCjQeBVlINkY3mitF8NCmclz7wIr2gYSKxNCAlMQI9wz29DUg+De+AuAr0l++d
+qtuDn99Tm5wDOeWcmWqGQ2bLfJqf4xNcFbtMLw0+55ix96Oyy5eFxo3R22HrKmiLTTuc7yocKu4
edliDr3/ridAj0VvHLrR8kGBrfEm7dvZyjkcdvVtbqQ2elodur252SgO4nAmqsmyHGYCPkfFakNy
IMLN7xcHIZn/wJfdXTpr7S4qcOqo0GGXNnyHBkwjyVZB6dalO9LNSVMkGNh49MmQjRbiYNLMNv/5
GXCjWMNlWnHs9OageTxWsDqdcWD4wqarJhbImka6OTbspkkmJ/s9qidvOC1itY9Oq0eSX/dYZvZT
78sXnl6xVelszUMksI4ns+J1ku181mhUU6gYN6rtYiwi72po29iUpBhZAHqZ/zz0AxWhY1AHUso4
Z9HcOlOG7FeGD0NRjSyeh7+WlogTRmO4rKX6nx/mtmWRkgdxIfWrnKxjPy4Es8nie6nHm+vm8qC8
19Fv7SS0chbY+wII1DKPDkqJuM2aJaZ6bS7TtPy6FmF94FBUNt7BxOuY9LCq0DWm8MKHgyf0r9Ce
PrLK2onxqIAswKO+5NdP0RrIvxMF4jnddep8fUr6bsYmbLo7ZRBlV6lsIrXZdkWt0Bs1dPVkrbs+
si+h9+P/00/OYdW2F49796Nh8iUUcci4QByhP40lZVWUIUPs2ekCKPbrWGKpvDQ01JfFfDfQEl87
gd8djwFDSlxbOaVba34tnpsRPapYfXkkF+dBcWjC8xLox9DGxk6+RCWfxoFR50JSZpS54s4WiMg1
0EhES8jtgMWTLPg9tXV9XAfkfDWfyXY/VuuLwrZJ5ByLYmxyi7TeRpUdCC/vzxm2iKj2sndPZmHk
XY/WosSLBGE9ncsme5WPatw4eH0LGT1Z5vPSHAeljcSU23+GK47QLjCNsclA+zkeRej8DNKjCS+L
CPxuFfuVpH5f/KeFxa7hH6z2W+le3Q2d/74H1ZcITxP2khv28rjPzfIq2FiiYngoFkLUWCp/zaE1
pLM5/+ReDSkJMVzUB/0LwHedKpObfzV+d7p/t93xYfWY32aO94XtDdZwiGJJifCb4uXiDgp2hHjv
ZagxlLRJpUxUfGZFrO+681INa8oFsnKqmPcsMesNcJXrky7P9FNEKK11y2mjMLB0yjmvMrApWA0j
ZqizRh2ujkoHzGvHPM0bP/HI27iwpHojjX2N6ZTzk5TvQO/OQSblbbf+ENLXoL3KBBQMv4s6WAWJ
FQxhYvcEaxjEjSMXWZklkSEI+FFEZVLlo3rpVxO6FCTD2l7Og9BwdvlCeMwS2CcHPwNVVPjrdSmH
KtongDOfLZDOtgeQxnO2ZDHK14GYS2ZsmDkyX4P5s64Bbl9qLg+m8hxKhI6zcKh+VyM0FfcqL4F3
ARzBRoi6l0F1tFwygEkyPdOEiJu+2UDZkjXaw7jF8c5S3slNGGjPk3licG4cNBbbY228jCMys2H9
D6F4dmwUItSckIZ0ygIcvxbjiJ2LqK0yHQXNPF1sXoYOBAREG/vdXKsznlTYC74ikJn0ytFaD5Zt
DwfIfuBBiuEWZwWSdsgknR0kyiQHSfD8Kdf8RepyXqvfVkvx0SyiOsK3pdZUNDlodMAdueTJDDY2
RmRTasPuM2nzbNZQtg33ObSRZwQuQs/Rm2kTdzRFwk8aD9Fef62lbCqkFP9KdrjO5hwjj30P74nj
FkA3/FPVjDRTeF0Tjc4TuXey9YhZ1zH/Q03GPdm6r2EWsnyohJUwpxlMkCwSETTf9CE1u9W5rLt8
ACaKERwZZcDLh2k4o6g1cSbtTRr2PhC5uuPZE1IyDp4uk0vYjcyqgIQVmzAJlzwf319JNcEeuY9u
k+6GtZ54ezBaOQp3RYAGByqd/r3SXLmyv0wml2Gjeu+gnP/sPFwSEoswA+Znz4EZkC+zuGfG9d9k
jchlRllFrGZ+j7uF+tm5OmzIGZE7VnnbuVmr/ExScn9czBbo5H677ovxFHg7TkkcxXzLo9Gwvs3r
ILCtOUFMfzVj0zDRKhHEEAZKMtT0eOhCY4/VMPyxyCxa2FUjv3u3JHj50lR4p1n6Y8VgMqzMD1dV
/20Ajfa8IIe+cd76DZPIYvnikJf+BJCfNBZvwFE4yjYJrwpBXzUvzVjIyzKUfzrD9U4WY+JAI9dz
MJy5W/5mjax1/X6Nixom5mJ8i/GtLGx6VMGs1ArW233Zfs/W9u77GtrutfjRuKhUXhOn0X/D3dPU
MMFzEFTXTDcQYZY1n8F1Wg8uodC7gxhxmR5ZCaNyzF6rtR9Tv9Gnocih7nUhM86M8SRPLK+QuVWX
nDRSuwfmRFq5jqpymnB9KdAcgnRrxoKRnjUqjoIE3p4LrkZQqKbhTytkskKdkF5PHklNXd3mxRoD
wibSDcwvZ7v7QCYc4w/vxM3IU2TbgsICvk1FaWQvy2ffLDY7oPG9FUt1UWGxPvRZDsdx8hFEWMuz
YQ7fAjlRRMD50jERdzeLxBRQpnl73zBAOBTewhSOIcpIhzZO/oM37bfBNrADaP9AIEZhUQznGVov
YYj5k9N3w42UDzy0220XmBRmUx3jYvZgef2LBQDlYzXFYaFm5LWbEE+5zwY8630jVdeH5IR8lzTo
SqQZ05uI3AeBM8Ndz5t9FR/DqgS0DzKay12E916jSJoMus8ZcdNB1x2cEmaaeybq47VPEI5RPzvd
dhw3NmFSyhQ2/K+1FahlgpyIrMFq025t11PNMcpLh0k+m5IGYyd/9d8F8zDecVLyco/ZwjD/9gj+
wMNTx4FDyy3YC9JbcaNch9WdW/41w755Mg1CicqMnOE+aRs3PJF40iJynd61ZXlpOdLCluZ0tWhx
ndvmRwPVKx3oAxiO0iXlxvXNocbP6rlAr8BWQvUvav20el6jIAxA0/cdF59rnzfSdJEcfgUV8WZD
Xi3HRaIt3Ow/ld7yh8mXhO/kSHvJ0oszL+SrHPU7fPQuhrNMxLLNWjZDSIl9idKgz+u4HJtjT40W
EwF8CQVT01Gj4We6NXjuEU7DTiqLLcmpmOukQj8HcABZIaMZkxxhpMzOwTHGeM+IQCaS7lJ1l6UM
P2WpHina/bSwiKqCVcRYYGPIVejDILbldlVZh45pyq/DE5uB4IkL8pPcFI5aZZFN/8XpMjI2xfsv
8uE7dPGq9ABtlgGZ/KTyQ1gMbsxm80oMRVw97/cD5RDN8wKmFQUUdg4y3Gt4LvlwDZObwgMCCLrE
0Iw3qDmRFxBHpurwDDF8ONUZrYPUj/8+Ord13sPM/XZrjtLCfIZE7kbGlZSe9fRLM5IgFIea4Tx3
tr87n4WsVoK1vCkSAR0M4Q55zMo0CisERDrYx4TGoUAXzZKHtLosYHwWkgOcAOVdo7LOXzutCDHc
SvI71+G4kEZDdsrEaMFqL8SpQlAqyN6TzEVaLhE26ix1PDRvLtoPz+c7ULUURTWf8zThmZXtJg/N
tnA9beJ5NWyTqSwGw6Y++yILkmbEV+2xz/IbgrlHDxx8oSjOhMmetboXrbMcJk8+OLuRpfWevfm8
GTEz/Je5g+IvR/7WTW3GU0NipmKfqQ0jTwhGJtllnD77HjVJ37QxQnsrtswbf0REtQ1UqEG4PPqd
86mWFAleFQe2zKKxrG71ty3zA9w7LmLJig7rL9B37pguA/gx8IdpM4hKzz51WbCc2+tjCsc+RqwD
7WS5lN7w4FjgPqz9ZC8sAIGGZZFumf6IFWKS+bU67Rfa+Id2q3S8D9gVmRn6YAwIcq9bBv+idwS8
PpBcg9Wnbtt8FHWbOnbHMPSUNdOfVsrnalxuRl8mQ1Ml7jVMve0cwcK1+DLN8cM0jlXHzBTwlJmS
zvcn88bypEX4tx76MaHznszfZfW+jygJh6D4ti37h1vtpiXcpbGrHwNqt6MvolGvpD7wiJPoFRWc
uKLISDbKib1FgzTX5fO24IHH2frIQZPCszoCAwB6xpkfcEWkutE5Jp3YNgNsN8gr+VZxJLKgT7xt
+ByQ/vTiYxOquVkW+xHDaQ/c3zCORuNfzInP2jCDO1hWz0zFmqRl7pyC2dE04sENlvXskM3FY47q
I9lmcVpCoMFzP+1ELigZFdQ6TLra5XEN5iYhdPldumN3Q9bwYymGn7wOvN9l48TYmuNSAFGuWwgv
XvkAuOYk3ALiDxpuZp3vPo6CtSidYwbi6qzt+ds0PfHhwZmKdN3fEIL4xyUw62aR7IvAMD6zM2Kw
tpK5yfTylBe7d6gNgC8zFYAj+o9mr51bgQrgYJCk/LTXvRu7W/PXHdmOshBbErYRz2Tk/XGn1FEU
jA7BR1EFqiMa9uEnHGFxXSqpupOGmBzbw7LHSV7zGnAF/rFd/7/AXLxf7a88J2gKcnjsOftfq7Sn
cwvVpP2kzWZKpOmsKShfTPqLFKaojqegv1XaXI5AuRSW08QOeyTwRv+aFcwHQxlEaA2YbIIsSZY5
xeaKPzyj7PUtBiFtWT8AZy2igHiUrtTEF2sOeYZFQOkIHccRfHLD6auzwSe1ntMTDTWwrG5Rkqn6
u+NMi4OKq3grv6dVsyWunVd7nftYDgyv8uxnAhpZe/lwn9dtlgwaidwwPcJ71GcA/pdsIxrWAxMT
O9fj1WnNx12zx3IZ7d6NrbjviD29JxQiPmyqXp8zYoWj3eauXmvz0PYezP9svhge9JqmkZEPgnQO
M3mwIeIdbIbJhFlckzEpRUvLGNE+AJS0V4+b2Xnn+rgBLvG2o20OPSM7lGhqIktm3A/BF9knb9Bx
r8ULJqXQm/cz9JebjuUDZ7cDc12sv/sJyNgM1PDGGUrOMS482XSHvg7IC3CXWNmgtUYzLBPJCxAa
wT0jctP/7olWjG3H/qmgumNcKsJj0ezOYaN7NPCJJl79ztwxRLLkEvJqrbc946RBza+blzF/Qa75
sLFgYfvknZp00M54GYvhrvUYGWTAsXTm3bE4utoaSngoerjZZu9EyEVagUhM6s0hj22Yb1rffZHB
l9xKl7pwbwmZyNKR9dv9PA7xvkkW/T6KvwlxuabidVYzwIXg7LdTaHDbyf5Yjvnz7IDdXZnbk0iO
b0Y/FdNEcBZSYIiZ1CRBvrygChe3pRd8Z9nCAgzFObAv+vX8kRetTOzcHCKgsREjcjZyRWdzxxTV
MR+R62wsbm8yU/9kwxWy+uDO6FLIsZ541YHSqrOxlmaCN/MZIsKLv6GTFayRe8UcSt9B9roqQHhR
rz5eY6Y7731o3vWuflX6na7uSdPeWHI74QW+YtsVGKvg3sYhUDF7O2DG4u50FJuU+l0OUJPqWttn
I8DFufafVosDZLegr2DwuXMGJoflPj1qI5Bk5THXAaX7O7AAk9bhCUdHmxS7Rtskxi/0B2xsgvVC
DdbFeE3cqAyW2OgyflbSSgJKrxBNg9Bif+4qyZ7PDu98q2QaMrm8iKV/gXth8kHgbkClsCVq2/tr
BOeLbkDb/MtUC2THxjhXv3yj/WITEUmKgLu+Kwi7vWbekXqLqGtLM37XtHd/F2ep2IMLK0ZsZdCZ
06uM6sYrcosvxgcx3phUWOUUSWt8JDuD9ak532Iy+wBwm+FVbT+cZuDPqdtnZEwztTspBmKIJmc4
DqYZxv7OT2pG0NNuDeh7trgp6ZbnSd1aPU8nTIcCdSoJHESU3GIC0kymdRi7/gbQvbcRVCHMVvth
DtFVYe8NI2uY8PmG5akVCIhrFkUH03GfuRc/ZBf0Sc2LQFXVfkx2/xfVT3jk2f7IwNRGqOiYzGfT
xRKhF5E3EqLgz0jMrn0UPv2Hd4UGzMROJX0QvgKS4dj3E7CS8oKvc4CitVnnzsyTLQ/Wp8xR9HT8
GZ07pm3dYaVqbTcG6CBRkhFCxO4OvjxBJVWj7pSTHQiPDSNXuiVpFEA2WYYy+Sr92HfAE7dGjlHh
DbWIH48cokyrqgeDEFDHo3lwJ/YoiGwZdY8Lqy3DuuTuII+GL1DaS/SQ8TCVnCIu7TVcDla4mNH7
/hlAtBn5NEc1DB+rb7dTa0K5lRl0yrBEWF1m5xZGfFR09ZfVKGpMzu0h6H/gaJvpXWeF6L2ryoak
ZTzJrUhDj7GKBVs6WktiZApajrmQdFiMiW1wkFiq7ZiBfP4QluLToNwiG3LYfT7JbD8sRDKkQdUy
3A60lYRkV0eIT6yL0B/u4P/RXX/exvYFiTpDCXN+z9ZuxNknXxsrQ/KZTbHfSrapPfvLqsKlwowl
RqJVSUaui8zIwAQy4FyY/FX3Wc5DmJXu4w6uly38cCFW3MDGd5wKQA8WastDp5ovm/3sVA23vW88
ZY0gx3SuX0arYbPSDflxySyirc/KGBnKjbuRlMH4CHCXMaUAVN6gsOm63Y71VP4e7fCzXuaPlnyr
2FtJEXE/jApOraOIgWHJEQ71l+sZ7gHrxR2zyR5sFeWzEbBLG+bYzYqP0W+OpB/UuMDyU9tfBkMv
R8vR+Ymu/xkeJ2D0prl30K3G0nAS2E37KA8u+jZ0ItuSuBV1KkrHpNiMEVMYs4kwdSzO5CDkgGdq
eRq0T9PUzcdicb/LHFOIw0sCGTU8ZdQC8bw5zJZnHLuyofLWQLoICmPl6w0EKYmSyh9YUQftPSpV
bJbTgwdTy5nRywypJisGSgCLH8cfiqNnNt+h0upU6uK7Nayful8ZqQW0luztG3zzscgZZQtqBVZJ
xn89nW4y1yfXdmS6ABZN4Tphp0EwaYQENnks7IFOQ7aex29LrjeZ8rIvNFOpuWwx5ggjsbe2PFgT
ox0DB3hgvef99IANHmQtmyn6Pir6r93rmWHBzvQZ1QY93x0YkCAeq9BAmlLttFBdvAHhJNyIHqeE
QRoH/kQ6KrU1W4672Z/BFJgEDHTXD7ogftoRTCm2omcMvbKIYC1TRuY4f4159WcJnSeU/Ulp1g+N
2Icb9BiaKu627otboTxs9FL36GB4K4b9MTDy+uLsOnvyWK3JRTsP60XQT2wViHDVM2oNbUYmdWcS
JTZdD5/J5MOHzDx36hPXHaopyJoY1MYLF+YHyy19a4Eskj1jSpthRtws7FHxWBDfahvApv3XeZmx
T/nrQx42/mHM9ONY6WPLvOUtFBcyvjk12hCTaYPF3LUX5nX61QN/HTnX59uhYYxrxyYuTv6QJPpc
eXAvPM/79kvxJaeMOVxmfAdS/1lI16TD2Rgj0gqa+yN2AxSyGR72uUwC3epzY/iJ6e14WGuawLWn
H81sELd1BVgb/EEw8it9c17i4j9AEzeOtxJZt238dgNXZg6MqwuuV5igANSV925qNBaZ1KyK+/XV
AM7UwALe+U9HNIaRz0xkL9bHQeQt+8nqZTf76oh0xpTX9ni5AtwMRWBBxXmerX+U7RaoTlSZwnh/
AarfsFAUB0+B8BXLs+J9n/u7NVxIvVEKJ3WO9qF8FRm4WShpeYxXPHbFZLFTGZHasGCMcSOJdOMB
gmSnr036BdSGm85iYCdVovZElki8EN90xCh8BG3QHOZqfYShO9PjEd7bUkudRiKsWi6zwl6pd8pZ
XAaPZYLZPRA8dJy04aBOM9FFKxVP15wVe9ypI50v1+SzbpYAh3flvkwTaDQtV/CfFDazw3yvr+6N
9b1eiyJFQ5Z6I101/v0fz5flITOvVf5s9pw7CZafOc6IjAr3J2srnzh5nh0CBElU/HFmzo7e9kGc
eb+QKEma90oc5DK/AedNq1ze5evYnNkbAmwJ4EJ5zdteqFcXwVKHhSByNLAitBCxbMfUoANpaoQu
+SCQktlb+bscmcwJz3o3NhMc2EhNZVbB0eka/2y2EoMNMqQVXgkssbBjoMtNmwuVUKRA/+qJ+gwE
s22yUif0X7q5B+fKPkRasWuN+fvkVonVV/YBBdeX21dWYl8tR8Vk3CIM4DN3xPRM9qOk4GazbbYg
z9iwH8qiTOsWCYfjIwhDlOQkxVRu6WjvaflVd477EAbut70gegT0KiGmpkR4HbngjQ9kGGm5F81t
fhXyl0PpxujP3kdsD8fA6F5NnwdH+sShL7v5jTmX6k+DJBBdlwjlvK6rmFmvMDoifnY/891FaQl7
NrGa2b1kVAKjBoMrNrN50jXhWL1h3ymtwxNMDayYBfXWjDBn98p7cHX34ayy/8xg/XZ1XVCN7vfz
hOVT688AEVba8Q7dlQ1dfR8++ZIJ/7rV94TSB/QAzDBUkT9JYw0gBEPLDfl+Ag3nZSaM6jBb+41k
0X6PAPrB6u3fojux4Sa+2n0KZ0r/SYCJlM42PVQsAPhb3lUlKWw5VfqRNp7Yz309Z3qM+qY0byaC
C2Jvo35mekCIy11TTG2MdfTHfWbp7GCPQL3X+ttHbdYqaTUbN0I/07kJPq56cnss79mxKY6RJUaq
xhjSNt6DYsF3oMeD0iy9arSPS9O+jNuu2Ur4ATX/eipX8j8Rfau5+zKkZgO2Py4T8omSbLg40yZL
cve3kQn2FkVDjK1qXnuJPs33GiQJM6oNZw74MkT/Ho6FF/Xzz/bZTvKdieszYvuOj9WjI2U+mlnd
zxLkOHlRrWGRfyDM/kao/CwrPbBgqm7sYGDiPHLNWbOfDFn/lW39CVPxjNG/+qk9daEHb+MA4lCc
oz1HXb962MPSPpMGNw5z/WlfX31W2HLjb2l1FtuXmefKz6wLRh8AUJ1Kfb3puKrY5GOrPs2Ygo67
hRoc/Ms36WA3ulaozZocFbqbVKsFiSEXzF83wjYMtvd2S6zAVpjvzK/8Q24jQedzKeq5ORn3boHC
K9ut+xIlx9OVTdnq5jnQmkXL3H+VY7BE8/VYaFuvpCKoS1JG3DPhVhijKzIHSTgBn9Af8mtqVnrY
ZqzLjEdoNqsXDyVbNF0hfC1lrkG6JsWBMNLJb0tqoikqwnFhPRPaFzfEf0jSwezVCKjzNyHNO+1f
XaAjoTssJW+JOZ2R8BAnz5RdMD0y3EnyvRK/Gj97LNUxGGhLhOe/c8WJBFPIoQ9pFFbJPTIR9OY3
8BZWg8SRouAWIbYzzgr/ae0zimgCBSvWCQNbw1jK4gO5Fz25jHZWyUlY9X00dihhy9hda1ZSdVd8
G7N2UnIc1hgROMFS/pPUf9HTI+ifa8keyV04V8DsjipERtVec6HR+u/dGdGFxWvL7eDV62s5lTSC
ZpH6NhHPim2qqqpnMJEsa6iIjFnu2IMnujHCzK3RJ7s7Yz43D26D79vyAEwR91AgmAWO4LpZnjSq
4a+aZafZ1mgxTQRgTfXlsHgjAGKg0KiSAprMDezQRYYzINb9F6AWvtrtexFACrMe2qIX7udsoQjL
ygJV3gxH2ZVJg0TN3ejX2xwpfR8cbDd4VLyrUeCvKfCu8qjM4Ftb+afpv7mNdu4JUOggSEwrHhXu
3tXrHu0mM9K8D8BlM1tXBEjUgse1uMppHRIy4lygV55XzVCXyszp1YEoZUkjHGj2S5uMGhvltV0A
D5AwYKKm5CQM3a+CaiQ1a7T4Qc+bvg8KxScRjKWgiSz2V9WhVXTZuGLBM6PAFLeAE5K24NTvQDGS
kTXgF+ZgcJmMujdOEZwLEw77roiIhSpsRY2LLJQxzwOyAnhxePOHsn8tS+91AHhebJ/WNRNPzyZV
noUDyjhUxYIUrb5taaX4WusP4iN5cP66hf+WFf+PrfPqbR1Zs+gvIsBQTK/KWbac/UI4nFNMxZx/
/Syq70UPBvNiSLb7tG1RxS/svbY2bR0FX6IA92mfGWhdBss9j+H4YxpmhMpkPDCEIUEasRtyU+MR
Iuu7q4oHs4u2pi7WpupvBG6951r6VA8uUfWdz86/+zSyEOqVT11exfyysd29lymCwqL+hnt3bqXE
1Ta9lKjJY3Q1xzRwzCX4a28FxutWugEvpbs1465ZpRbr6mi8BAMCzqbcizL89XrhsUZsf03H0Tdv
XgR3EtleCCSNbQl35D43jtqMTa9yXSyBCvXnRs8Omu+9Vo6RP5F7d3B95awsexj2sTFDP20oRV74
x7HQY1m6+juxkz80bYMeMmGU6Vgp4IeUdPqumkiGkycf9dZzg3s54OUgS3FquRZia9cWG6yckpkS
RgEj8riGKhYPbYmWO4wuMgubFf0oZqZ070HLZf3pZus+LU6xWQI9gfPhFlqzjdrgwlCkRqjsN0tX
Bm+xGaylF15Rap+k2z0IOvMliSQMWfTdNJFYKcWNm2lJXUIeqmoG1GUZs7nsKCOUzEOUPgda9cjO
f9sm8FVHw3pw8QKEhdj7PQGfrDHfxrAGCLZAioBHBwqG5kBA4mDIlhPWBpLyTqZOVHoYSGITMXZo
hMqUkXoKq+Q3bad1Tx7lQtrGsx6iHG8JdQfR91g15gtL2bex07SFiXkGWi8TxGLKOwLMIoJotfdA
zWSVFjlVRzYRLT1KzFE/JochkP1OpXq3HnXxx2CMZvOWKJGNognJMYsBA7LNH04TTF5TjleIQseK
nznT/W2QjdcwD7/dVH2gPWZOUDNgyhi19SbjGAHhaF0YA/9UIpeGFfp75QcvnZzCNdEXLPecYA0m
s96hA7NkdmT2cU28sdtO018GiNE2TGhIijb311XHokb23zBV051R96wE0qsbdcnaKKM9k72/Zf+t
hwINbTm+xE1+MJzhT1ZW1SYc5nPUrw8KVDU0KEl6XmZhYCvoJwK2uxN7P9MQs8w8fVXpliC4DdPA
XayD4AR7/8bf4yKKbpdm9psVc+aVjgEXJL6Orr7rZpGgMDZaH4SHYJA2sud6HWk+TU753rOjR8cv
F7U1uHQv/tbxjBeTYwjDxzKiWgf28wEAmm1E98qdfg+mmQjjzv9JGhwOFltjkBxPRsN+KOQ20rKv
VVHHQs6nJbXwP4B7uAgNhczEm30VnvxyGpcwBctFoHuvuSyPboHSrhUk4OLvWvqRhvthyLaGprDI
cSf3/ezme2I/gilYa0R0L4AUM7tg4ruZImvcOJn4HbzkUHv5LUeEoOzoQK0TrsU0vRte26PiJgYo
flOFDjvd46pWzcxRcTcN2B9H9T1j/WAbB96tUvE7g3Em6kg2bKmdLL1nX6vBOWJ9jCOFGx79pdTp
kgaTL4UN1v6y/RxFT15HwEyNk6pEjT2cdUxRk+pxRuguLY+b4HFxBS92h2iUkSU6VTT7kOTTVnvg
mEBgEGgrWTHplbXMlvm87EsSaxPJ4qkvyk1Yozz2m2mr1bj77WT4nhjgIerlHFJecjX8/FuCapMZ
29pQjx2KMFatRGmAg/SG8rGu5Duuq0ck3WoXGV1+QPlD+jt6hf6xDz3Gp6F41eCr4+/F9UchyaKp
rwktzANufr4F8y1fMpUe4KTOUbk5QhKoV7uM4IijzEcSwHX3YJjkAaXktOtaRuvF1Mux/U/+AjeB
KnLUx79D+xIRffJTDvq1bMZhaShzN7kSegPj6DH23a0WpcxYJkoulBI5JAbtlMEwZEuuZQTxNMWq
a5tpladBco0tyzoWMdEzogL1iz6uBSByUWblXFp0SCxNpLuk8HpzKD/3FQftJdVC98wrR5qqd4UU
ye1DMNzHsPyZHAPiIK6FvaNBbC4lxsFZUObtdKPDGhf6JjWpODpzlFUz4PYUubscgX5g3yJnZ/De
2bniMe1hSrPSqKtrnJUb2cffQ8lLOKjE4BoMPtgbc+szmx1qvnOE/lHq8ckBvkU02zr/qSNvXHbs
yRLZ6HiL4xeIuT0tePtqxYQ+1tUhST80BFsUwO0nkGdqlll+4YcL2VjjwW9+hzZlsKG630G5zzhZ
BkIi0M43trf10u5UFMfU8cIVU/b+4DFHqnQCguF6rEraQvJhzeeWoZRXlsVaK0d8eLwx4Pi8xErm
zM2LwyisL7aYH+nEj4ZfJ/H78MmJkLODeiNUDrabWuep/kDgSHEY4uhvJQhd4rRo4o5rifCCpfMH
h4p5tFjN9FLkqwH3oqN3HEEpA4pkLJuFEzp7vLB7i4RcG3/qsg/ntofIkIXuOH9l7Z+lTpGbTTdv
qB/K0njoAt4soN8oPnswW6x2bGRcwxP5ee8MxvdULXCVRherELMzPABajikza0h+84djjc+gEPm3
axR/vA6qsaSOhUS+ilzWjkbusPFoEeTXRip5d6n5Lodiv9Kxg5dXrbf/OCnI5UJWy9JqH1iCRtzb
vLVveOqY9eE5VinnXlXD8SjrY1jDVsezxGsVX6dUVPvQIcqdinVnIq6KTP85UxChpoa0qRCzwar2
b0nlfkGOE4XiR+goAhtV2pthYBLaN9QlHWFwSSDtPQyUFeTu7NRmycVFJDrabBbMwfiwLXIYYts6
sxI8l6l9ErE+Hiw3fwlNdTO5ZdVW8AWaGUWI5Y/Ij6vLUNXlzsqDcRG3VLlBF3+bFime1q8nJp1Z
csStHyhPPEgDMQ4lWt7CDeiJLQcNfCSEE4EgI4MVkcTDC+/d1eDv0fpEj3VtArR0ZbPz/e8wi9tt
Lqfn3uTETIqCVXjuOWdj8M5aHH21WqBuDbEbrTlBqeP3DQYS0immMBc57Vtrqfc0y4ylDIJNEZK9
ZqV/0dHEC6LS4Gqjg2aruoyxs268gbsv+PqVBfHv3EwkZLi5PiK0jrb4ya3DGMo33ULRAHdRaTij
3CqvGSLVF+H4FsHJ3Ox7+72lr/OgA+FOsizYq+R2pqLfmLq7LLNu7jey6TggTA5G+SbLml+2FFvk
fKRQGqhxO0W/6U8FDTe9hrSx4rao83zjr9miaQKYsEUSWq3Rkx1I6YpOXYMwPu3qq+tm5uwk3vSe
WZPTZh3bGNSjYeqvvagvOIPyo2PKvV5B5K5r2A0RktFiG6SMuUKjZeBMziUH3dChfmu7/Bk9lb5S
XiGoAmj2LR3UDGIZULkEFUzcYnKFGWKIrJ0ehu3KZFS6HpnyUBYU4UaXm6wdCDp/mIQwtlry6drE
ecdhWW+HzH7RCNJD+lwC3vDFey0TvIGZeBtWFloOtmoxXjqccKZp4ibkEumSYNmYTn+0kg9Tw41H
nHZJecwKxUGfuxemABGalrug+gO5rqVndYBet49aU71Yvv2EO6/et5HHIDljtqYHCJyJApsKdEe6
EUwcXtjE3ax/KSz/UqWoNiQr8lVPTbBOcWngRvb5OcLWJ2ERf34XbiEBKcQpzh/2KluoY8VujGiN
/U1gpR3+iKPynfgAqAdI13c4tTs1qxDTyNsgKeLFqad9n+OPRdT1SayrsQrnUPcKufkiMgYKv5j6
tKqf0ZGJhSO9VxH67Tpp7C+3iKyDGkjB9fuMmFFFKd0SqzI0w1UXSHD84Av31tFsfQVt30rWVYuN
tJxsxlLpsxPwY7q4cRmjoHHzo37pp+2ZGUC44bMrHy3HtprqN9RGf9HiZUgrfcZBCWJSDd9SVE2/
VoOri1ofuU+IIQmzDItwfAJb22CYpnH09sxQt1j6zNU0NU+aHNd6gdddHy3EnzU0jUpjSsZYepUb
gCN83aHxlTB+x+EQQtLDPVrD/bQf2GXfCGyIZoEpYZUcB3JCn6oxNM4CIvmmgB1mw7Zq5iGQvjMx
IxoSBWvabddkBfUfbf9VB5eqHe1rPXIPS+OaKbIcolVmNNyNbSPZiKzDDY7q17c+JXo2TKjjizFF
L46mTSu/5PtcBwG9Gm6WTK+DzgLTToLsgtxqOUrrPGkIv3Rbvhsc5etpRC4B+xP4jCAyl1M/6x7T
ONyZIKKeGwObsKs1y1CTV0tJkGQzbbqBXbwWRrBommBbGH65QboGRATBOl5NQCvkip964znkhxnN
ut30AOZXMuTPKjqd9+tYIgLiuO+KRqf0FxE3UczZytItjjq2PyZRgFxPHM/TxG7KnB78Kn5LzP6B
zVu8UcpYe4PD2xLiwbodFBY0nZ/AwAM4V4Unq8ycxxCQ+AYfU7FBQ+rgAfPSjfQ56V3Hs5gdjx+5
I7OD50kfxmmPios3c2dFinPhkVa3Z/E3g2inJ83gHtCFuroZyuO+BM9dIOVrMufWEpV94PeoAHg6
7lJ6hDc1hCJtmgnhAUh6rmmvf3XhhvMOGln8Jd6+geXxNkmAWAQGU/rFDygixcabeIHH+kciH3+J
XK9+HJ36YtqZc46r7JKl9EpR/jfuje80y429J6InpI31g0F9GsUXZTz7sALKYdIOXu2sTNswTk4i
syugE/PU1C43A+JzCz03NgQ8EpsQOf628CKxHLBM4HbEZj54XCBOyeLBwClGIXfN2v5Xs230uloX
PU4mjLrMTHCfOP0uhPBwnYac/1nXko0ZoHmhqiIw4ZTCzDvmZjRdiwYI86Dm1b0/PWX6ccCAoEts
hKxwyk1XeLCXRW8+wLlQxO+kjsaAlimOYSW/GFr11ZTz+ljmgFHO1udl1SU3arlubIlyoXjogIRt
AG+e3EYwLFfFMdMi9SKdejwAAUAdYAeoXOX82upawpY2T18IB7LXXS2bUzx23lG5MZMb4om1iLzW
id7tcn+U1kyqnWjG8U+GtiXTCZoj8Z5nuzWiRakJj/yGMDx3Zb3s6t5e1rVXn0d87QfaXmOrEIY8
+Oj+2OBPwXvF/8QvT2GajO+KV2qLa9pb359WQOIXmNgMIsX95Gn+NgdzwKIJdPNGIorDtrIU3a43
nzTXLueECf86JSQy3R81o0ZoXGge7p/yJhKt5GC1OHfpvXIwTp//PFKFdxk8159xE9qui7vnIsAr
cf+gD76rr4Rhbvjt4uP9czGx0jiFARFrWWbv2Xgjqu6M4nEctDfpodCcaDA2k+30JNG1w5kFTpT1
WsmWS6K8sumRqD8eEqN9r1N+DLsiEMOzVXUKJsd67qZxV7MJ/SBJN942FfesABrMMaktfWtmzdrw
pfUiNdXdBM88XRJybokMNlP6BJJTvATKxctS/xipUjcLJOOijCrtQM+mH3KRG8s8QUDRIj2FOSrz
aRdr3bIMHeRudjqQgl662cZGLZGsQ4tRW6L79T9sdMvzbYoU7nXS5oZhOAFDViRQl3vEcEcYQAPs
78p1z8XY2wRJ9F59K8u8uXVjeha6TfaCyEnKzoQEcDuyXGyL8RN7rIMj1cb0SeWwZVlZdagixoGB
gOqeR03kSBw0+rf5aUDW4LoKPbFpWKA8Kwe0MFKeFxBcUMjn7yDuFpKLrZ3vz+7fFXVUQaZZ3Uad
VYjrVc56ELI+yro8l5BhkvVkNyjTyLiaz+AQtU3K1ijweK+aDVGRjQWeug8IgkqNnwkS7AJCZHhz
9MrZlpA197HpWlfkSvayiIBUMrlJ1zJ1f1y2mV/zA/+/DzzT0l5KUd00ONWVC9a/zUfvMPmpTrnG
U+i8NiLY+mJo3rBtPOLK/UAN62JorWdWibRRmQp+IiKYMrMYV3aeFCcHlS4h84F/xKJTPLlu8ez5
hJ+PIQnNxdg6K83hnHaqIv2wYc6Apxad0IEJZfyxZ6EFi89zInzJxc+jNCDOgYIwQqBt9edWK7/H
wna2NfnZGH96kZyngDIjQVRSsfQvdTiU9t6YAhu9h2HjZwysA4hUrdmDn6tPgx32qyRrnJOtmvxi
GAobDLj9H6s+1o3rn6nYcvJsm8xeJZOsr6WnuyuARpTa89NO16bDvFBqLK3fhm5UbERRjO9jKX9g
v09LN2I0K7zms4kS9ZN4+kc7a56G0M/yKw17dAg7DahAgUoqrV4rMBS3ukNKXWQ2NV/VdFfRN2Ix
5YAYdJxSYGbs2EfN5HBl5RWzVFT12i5ww+6JKlAd7SFQi8ALh5uwnlhI6+BWe7XSIz387gig7AMR
f0ymT7aAbMZlm+NW9gybMCJtTjRMO/5yQ0+kEyKJGHJ7RNbJEJTFBysPonJK4qeoH/VLL0gcTmgm
/nmEl9raeglnja3z8kcirz/KwtwjnHF+G1HcKIcl/NOnNrDCU4PO9p9sArtvXsCFF4ssEtollJGE
ZBvorwhXNJxmPAKX/Z/P3b/qNQZo7NoXq6wMP71IOr8aVOa6aO0PSm0WMVYLrd7IOZbThjSPyjR3
IPzidx3saVaa4ye5mtkSDfHRKUf5FJZlh+KZH1OK19Ey/UPuGYJfzXvvoNd+zw8wxHRXk9lpNhuy
WqNLwGNAD6+YKANk3egweh7MlHkl6tdTIvhn7Ti3rww7wCtRTpLglfpbW++qR5oRcgkzdPUVE6oN
mg6ma4OqH2MBDO7+hVHvxKmx6VLnw8oNtVsVaebp/gy5T3e2tPAyf1qJgTgCjKSpVkIjjE0qgygS
u0k4xWUUWnwb4U6BL60NZxtn7eZ+NJbs1i7/+5B8r+IwPTsdpW9hmsVVlMiQsqEeziYedkotZgGE
ADVbaeCOOGpVxsSHEix0ht/BCfFdBIn51BU+FjmHYyg2278ILJC2Zi2Jzehm34C1HbQAKGKdOObO
H5GJu3l4rfuQrYwfPsnBIGbJ6eF8mVqDJMqrqHElMLu+R9lu1Uru7p9jcz6tSt0zX8I6+c+35CyK
Tp2Ck1L040w8DqoT8UdM2rFpmwn3MExBcLep/oKPfMya2wx0XIq0TCjG7fpmBRQOdUeARNg2LM50
oVZt3iErTMqPIhJIWaLW52KeJ9lfnjJ5Owh9jn9BQDo1NWkVaORuAaE29DEhmE+foDtnvvenB1GD
cFyJ0mi2KGkOnpv+AAN2fm0MJlU8uz8KraUHaIlCiOpgp9sBx3RZp4//Psox+v7fz/371X8fzcwP
SjZz2aaB/klc3cqrg+iXGw+Dja7pbs4wjLtQzyhrXBYGDskXM/rgdr+/i8rD787kYDfNZzHRXkvp
Jv0tSuwXoGz8xWQ1vltOG8P+dgdi3ugY8pjWjK67erRSwldCvXu6B/FORlw/0pOOtKIxJ70OEDRK
6alatk3XBnv1GiEqwZHCZ3QqMLyFvjAPHitIEZnm92Sa/zww/vtg/lJXNR9GUZ9oLeNbwerz3BmS
JTmDRvb8kgZa2fay84L8VE22fQwME+G20W3vgX0iYC+X9tkv/d72nuiXFo3zOD/rCAxhBzHBamdu
Xm+D3pNnNGYSGBFGPbzdIJfnp2RaJHheLPTJWQ6+cE05ni3vFYXsOX8a03AO97dqH6fj1S/Qmjly
RsCPwjlYfdK/NfY5bqPxnf4E8WrEONVbYeKOz/1cnbWxSo7G5FELmeg9Wux+oUI9IvRTGRrxbkqd
28DpewqiOltHHpCuUGVMR0zEI26sPbWA8pmxAD2jWVoLt3WOtXHOwQCxViPhuLNeikAE85O+qsB2
k6q8T4woPGeukGfSyvpjr3N3pJMu2Uq+1AOdtxo+8vIlj/x5MIz27v99JNhnG8hMLkhy0m2hY7lw
2Tp8uHq3H2y7Y2bgE2syMYYpyoJ0qLFZNIoXuLTl/36aIiGet0AIBPW6WVPsO1/RIzKM8FtIj/xX
wGeHlBVXGQ3TqvFH98xA3D1CZFxVLTunLGNPZ9QvGFTlSs97QirNbddl5s6Jik/GXIhmemOHPgwR
fV0T5wVDr/cRbU8hI9Wu7PpXpMOcgp0Hx4EGXFRsL/BG8MbBdDl08sVGfCis/rcZnTO67muTqG3g
NBwI4woewC7LaPmUsbNdfNq2/BwTB7drva3K+lvTPLWMI6RKWZb/YSDp+doXFsN2JzTcYjEXMAnL
+DgpSRjDBAcz1IH8xVPObC5a1WZ0y3UMcXb0N2eZT4C5e5hwaydQQ7bCixjrGitK2mKjlWi8KrmH
R9Os9QrDyFRQf/uozVSC5diIHYhJq26Wgk2sDxy8sRiMMDYTHbNAG+qytYY0St2C9Ahb3LbOiQsZ
2w9t3vS7nhftUuATC5JLp2XfqY/Gnv/fQDMXmgvgoiKjFEsBui6qtnxNYClDcj86uoNxqBIfYirJ
rkhEuk0hvWezBbGhm4xNSeJBcNBWX7Yy2q0Bkg+9cMCSpw/Oruze+/QjLhFFhiOZhSE9TRfVzbKK
GE14Qf0OWMXZwDCHB2oIuJkacBEfHYaVZTP0nx8uIo0xDNnemRFzdd0Sr1EC6yyAgkHpn5YbxpBy
3l0TGJevtGZTWkEDb5wU91Zzvoupx35atMaaxn3Zq4x8vGj65i2wy71vG830so3q/Iib7DGt5v+X
ZbG8JVl+Yb1S1Oobk6LYmL56fej3eacuUGMKKIpWuKt75zGfMea5gW1ngs2K6J6FBqGnj0XXfSah
T9DOyBxJiyou5wRQkN19CvoFTbZkvCUY1ywwSSm51eShWemm6lniNE70m5EEsHIrSDU1Hqeo5DtN
s92Frj9sh1mdzwBi7JiIBm2/0sOaUaRl94smY8eBTys0DqqQNgpNfqXY83/yqXm3JlKhcBtyZwy3
xfhS15a/ZqMLCLip3muRPTeBzQhmQl42OsUW3efawLW900sVLgtZ3nIl6m0b4CvUGw8Rw5+Jd+PS
rIkAcMigX7CJv7jW7OCz+odYx0xipy4MmHpDo9pz+VrxkavmrJPR0zdZvq4iekRY9A3gneqSZs6R
hhuvl2WYh/Gl6n33ZsF7X3ROXe0b6hBX9u5j4QELKpJ4F5E3cq0cb9oREA35oE2pTBT2FhWW7a7z
HrUB3BzulXPUIXIjO/SqVPC3nasVt6q2lW4hApRZ8lkl5bAK+h6RjpJnGbaYHzih1UjF8+Qm+R/F
NPjBQ7rhVwnBe/Yl8i1rk4WlQbCj7T84nstBXcP5HVqG31n7hWUi3rqp/ZUhmt93DZgmDYwDRFC1
dK3uyR84AjXDH/cua6+KsI+FN8XVXi9ojB2atbEgwk9nx6hN0j5AJtQfh0AjdpeLsseeUrcGiP7K
eowd03pEfYd9imtEVdk5Q1r/2ArlnjE5EP3hvNVpPHKspvsWycRjotxjxugImTq6UriAHjsT5CpK
lvk+oxbC9ufr1OVj86TrdbQcaIM+gdQ9opkDHINUpJ3XyfjMHr28yj4NcIfo4X8BoTS3+weF/tsh
tPN6f9a3KRQbkAT7e30ddbp1mOr2O2hh2hHFBte3ohalsibDz7E5dHSb45xsgBdriv86wH1+Q6Gv
8yx2Pm0VfTS5doQ+Z71wPANm1mZz3HzT1N3+IMgxAYXghyfWtPm5hYS9qtghv3DXWEYyVj961y6d
eKz4uQmQslX8RpLwT4vp51kJBJBpbJEiOtVXFQXplbl9HOqfYOvUTxrWHzGdyvN/ujB9fO0zm9Bf
5i5il2r13KmF+MfcIEsWtum2+zjFMRqkstveWwg9Hkfi0lyxvA970jaGj9ihT9Qcqj6ni18mqszZ
yfGla521i5FmrHSLCE048fbxnjaHKzCrFrXOv4TlSWPtaizQ4ZOMYTUN8opA/8kl/qJmGtRb33hQ
tjwA+4I79iaqCxLeGVsXFjgPaBXVadTL+nR/dP/gZPz8Ic4p0DbO3hLt8MJ7FIaTVcq1ozSD+NqB
jVYfMImRDQtGe+Tgd6eK52hXF36UWZsCGeyynlzxJAwGyXiOMPQH06VHl7whw+nenHuZy+hoqv0G
7NY8WYKNzXL8bYCNcG2MSjyEGRqmFM/FwuM83d2fsioTD9SVw1qbBByhe0UYVQc0NE6/MnrzWdR6
s6tsp8RuMMG3KfIzNwi6oPvDOBjzs+kYX4EQFd4oRRdBe7QIZWic4vmDHsiYP9BsugGtsGfCMB7v
HyJ/QCT67/P7o8Bkoo2JDfaBLM92UhKwMX/wTP0/j+yiO2v6aBzun689n3vk/aceLPPmCovsFd1v
mL9h8uJWPrCanD+goFAA2ecKljEI1AaZvA+D4z/NLM+947jJBuhn/DnjCpkt4qSq7PpBKfvVkEX8
EkN1gtYzVLue7MJnAo5/zIGREWsDc5WhM6ICEPoO27j5cn86KFDqvL2eRu5pWB30ivrZsZ+Q2ZX7
eAhjIrvsZFfWWFRDw1YPbjjlu6bB3RuZSfYAra9fqmr0D11pbc0yH97zRqHHtAgh9Em9ehCxZsJP
K2rG1Jj8gxFBnC3Ed6FlIC1lVdxsBnNbbOLuHm8MsF/nqPWsHu+PMgLDd+MonSNaFWt3D+Pq3ApC
1Dx/SsYsPN8f8R/PCMdl2VsIlSwzx+owsaVDPlseE6uB8oO0k9w/gJOb+xTSi4JkX03Ws8P1WJt2
fGTnWaBMUqFzwPOxVWaarmrKkbdKE7+sKIw/lfue5UWFxjHTLlqtua9a0jO8yVkfmEzJ73/Xf5/e
G2KbSFB+z4mXrG138CGMD886ObWa3kfGX3sbeOja1SYdi1r1mjCJvFXotRe5U5W70ff+pOZgId9L
rW2ZJtbaAWL9JimLIz1etUiyNv8OT41cbRGM+RfboUoqY6M8yiH46zmqfQiTwXiAjfPn3igL+BCr
2ulZplnCQKiqEz4/+exN/Gw4eZFL4xj52trvgOchDrFk6c2jdfUcKwSShWYPDO9IanRBxa1EhOej
l9rV6tnkmXJUPyVdLvtm+0OVfg2TUEAAyLHEJ7QPeIV48eLC94GvF+qfgeJ8PnY9TBjcp9zud6NZ
VDuGEGqHnyd6Mua68N42u3208ac8+PCiUaw84vXw/z0Gg5iWfqLK9zGJvgZlWH/cEr9x2HLXcoU/
c4+ql8GTh6oPUM1hIV3j1+meIzEYx4T74MKcn2qaxgsQKIocbWSr2HzkTHlP1LjshnM3+JxmY/s8
NzSMtlkWbRRf//0OkFLB58B3WAaZC/+84Q0z7JaQQN58MJfXe1Y7cBG3a7vXqRfmgzcGjzQs2BYI
Zt6bKQOurN+PKRaUaO5HlWfzAtnQSv85niYOpA9wk8bKBAPE+n3WkDtxfaXUq69Mw21qq7m1rUf6
bZS8nO1jizxTjZO3jtWIYKGAwj31OQMzlxycLUe6XDVFFpyMgWxon4rvKdYGuayBgXyOmX0KbMFl
L0fUnvC2OD0SHxLvfPVjWTZfXK1Dgzu2y/vXuC8g842b4JDImRlQ5ubRcZIMRZF6ZoKbgR+q1M+c
rwRWBrMlDOzFTDW4NT4u98wyrxNOzJVZBXC/AGlgIgXMVVehjRC677aBOWCoz1ub9SLK1wGT0Hpw
208TPtauD3E91Lr8a7c1Uz/+CX8cxW6ODq4kG4nMjhZOm1O21+Uh0Ga/Xdr9DJ1FBF/h7lJc9F16
SdxEe7S7Ee6prjAMqFvYoJZLegZlYur2GMXF3hjBwThcB4tOPIWE/W2IrzI3DpPedTm7Goa6xutW
g4YqS6StI4kVvQZdJWAcbCfFClMzqGAzug6KriFM3TeW0jVuf5Ts6Pmzhfs8+Bqe6lqd4qqP11m+
SYUwATmJBMsfTlfeF2uh5XKr6zoeGsCTCzUGe8k9btlPLr0oVpQ+jKJFpZh1yT7aIr8vcXkZr6Zn
VniZwo2YTP0sKXbTSffWDNY/ybYCj8tfYaF7M5iMdZAtQ29JhT7tTPexmvDnouTcDQnUJeI3Lz4A
4UtvhI8VV9xetMIGL+hysbnGu95j0kflpFaWjriYlLNo22vmtPLIq9U1k2W/U0wb2rUCmeS0Yvu1
Dgz3Jrmf/SIuIg0W61IuUdnYt9wxnS2eqnZN2jWRv8BwwhiFKxEioHpcC96zxE89Ry8AWGMjVcZr
KOFg10ttoGWprsRmIb73MmtvwZnHHQTxYRT0nBU+tRUKM4Y8BQKiJjSOhhU8A0g7I9Nv9qp9VSVC
pwrgV5SeGBbmJ0PPzkNuj1AyywOB7u06VPLXQVfFvENPdvjhvzW7PBKitWuADYOJHf50Fk2D7upE
M7MDTVlUpYXxIy25IdXg2k+jvs0g+SdcA6uq8aC2h2KnEtQlRvfo0yfin8L+JGYvrK0b2xxmwcaP
H2TJ1R3z7cjgCRsmFBVswOtghYxANR0/slEEa22uxZi+1ugYzuPQ7mwQMVGIRaUgnt4Lsk/R5i6D
Cp1sYGOti6HEWD5azDrzrWlO7tocAHqnZ8tHdaBpWGRk480iVz4baEGzLYdgB1XpuS9Hptd2m62o
OItFDuCJVjI4ALFYcPBkW9UCXII8VjPJCTkqjD9ZFr0NsmwQlAEeCO1dFIHJAijRLd3woEYNypvp
lBtEvoC3SvntG2qZKj091U6OVrxJyZB2ysX/MHZmva0jW5b+K4nz3LzFMRhsVN4HiRot2ZJly7Jf
CB8PnOeZv74/nsyqypsN3G4gkYDHY4lkxI691/oWaA2K8LY8I2Sb5eWjtcEJRxxnPUXr1rGNbZBH
Gyst9LVMGOr3k6QeARa/bmdO2PBcl+RCVOSK0l9qxnVgLmzexxVRszzJZPe5PULnBBe3CvgyYb66
KNDz2PHzEGjon/SeLDVbpWWvBuTUzFxt3+rvyzDHAU5Sh60rO02d3ubYBVEIyZvLOYSkHM9VRxUF
XaeKI9XVxdLCnkCyOjraWomwH8ykbna0UzrOGzlRLBhLAogKDfnxifrRmK7F1cwi4MUVvZCGua5n
7GzbPmET8I4JUukjotkb6qd8o6JI6AVbDShyvAl9tMNK+ZVU3lEOI5QoUx773L5Bs3trZHBHFjUA
hMSVhfXREnxMTkB4EBMEAFwuw4ai0AcF5yj6jSpq3BioeHhOLr7hPfaAPbdFBf5O98kqyO1H8IZv
TYDb2ynylyqTG9uCti1jFCuiINXD+o6nFAxXam9ICJU0kfJzn40CwRgYsaJeZ3h5CPmrjYPeS7hM
V+boBhEs3RfqgRhtvUTYPNWrwAufctP5CZIAaG64amndLBo1liuGCDSbTNieIY+rypam28mLEYdf
PqrZwHR45SErdI4KqpSmcLVOg18obymFZ1gekvnetJr0J9soVCfoCZ3e5us4cxDHUJ0t0rsiH54q
w4vXailuDCXWQYfXUePhDvOodi1qHeaKvrlIJv/Uh6XLEfaBJuW+bG2C/CR2U5KjgzDjQsi72FxT
ijwnSPvXldWSRfKLSNbGzPaLuyKx4Z5VnVib3pLI2i8p8Y23akmnXDUubfnRR5C2+5ozB3LJXVbJ
6pEsEbwCRhRRS+nRvf8zxeO8zWvxCCd+Mal5vKTUYVPicusmvTodLciyluqhRsmTMEaEFA4hix8C
nZMveZZtG8BUO5kwVUgZ6AAeL3vU7vmU2MsOJd9ihH93F1UVczo/WE9O23JU7k6IY5ls68xwWkfd
6VhEXQjO99Uww3ZlNcAkLJATdEBaGrhZ9EpC/o08jhEgHfyICpI3unMVR/sEemPQ/0HiqH20RG3h
IKpgzgc1oFEbEepsg1QbcCIqYSlMYMkTJWdC5jWNDmDhdW/3Sz9VX4xgQPs949EqbdfF2j6aPTOJ
kW241Xn+CuzyJKMEmyw0LmnhIb53cC9oyInp3wK3gv/SMLLtiXfYkByG2rxIOboZn6ETPFlNWTHU
bNyBs0FqY/tAQIndMQMNW1EUTZW5T/X451A73r3XejvdiWuSJsrnhhChhzFpz1ai7kKNPipZ0wEI
XxbcoLaLJRPdzWSCD+vCCgZYO64yYV/MCqKb5xNA0I4NzWwgkbru+Cf2/nmPyYCYg37kuNLRia+R
clqZ6+l0pbXSWonetLcM23FudPRm4Wm+KFoxPWpjCVwU4OlimEy+NxpPUUB6KznVwX1gyWTBjBuk
Td18RfhzESVO+XOZ3JJeEQcaFGa6KyMIqcOEnbmqKoxi5rhXWwm+cKxUl2ZPDWeSG9dqRwziDXkN
UXDIdc7gmDAU9rllWlMy4TRJdCOkB4tkLCbxVGvNO0kduOr08diUWKdzgpmXWP53SMrKOYIUu4SI
1vOmR88dATG+BFebhs/eoB3lWR6RXbpc5uOI9zm+RTV4uExqpLirP2Xwyq2JCVzAENLLOWJATukm
wxOjO9bJ8MXzBNwYaWMbbCtVQ6AZiDujjJ+w5VGJTEQ8B1UDNBttTh8L6nLnI5iAf44Vcqs4u2dt
e0MlidjL+fThJnppRs+XxvjCtGxvUXAoxAapwGay4cnl3WpqtKtZUGxNtYR2x7KiMZgxJAT+MKIV
hMF/CQ5eT+mDq0MjTigNnmsMbkEXwYwK4Wx3UfwY9th5GShmjGWkxA8UjXXmWujCE6REivIU5VqK
6ge9jWyU5xFt3FIGfbIixSrUm4Uv7WahC+rQwVoy/8ecOTT5wmuzdQ/YiU4y6rCBhDyuY7F0SLpy
NVvp8WvW+dLQKv0+CIar7TMcsSowKsji8az4qME0GxexiM99rcR71RnTFRbJaZH4wys0VZUpZ+Tm
JW1nRGLqui3DJ8Osf3qE/nLIrh/U2n9PxnurQuI0de+NDeBNY6Sz9FioKKYg7WQIp0lcItw5QJZs
LeCzgVC3lacC33PfCARx/pH4ebymk4HJmmoPa0nzITv8PCUxuVmi9Uu7eorT5Jx4+Y0DBGcP7CMi
FUdrDDgD44BSdDyAJbyjit0s9i0eRi6c68TdRUEkEo+54O52wk0HzopFzgL1GIlLNShPcW1zXXsM
zPWgp26v4RtGEhRXaK1sVWHZMSUh9TpQX7JWNAVhMgZHiJTp8hrJCaRW7qe7el71jXgdZrYCKgLz
So8aiaHlgjgXrA2dtrN3Q1VeAi8tniJLfRi43aSTHAmbWwK74wBNTRIx9k3SbTPWWMlKas45cDbd
DLZ2zGLjowxSbCshzeBM95518yHxugx7cu67lapcDGfYS1VnUTYRDVtkOwfxFsnDrlecp4hp+KLK
kjfiSXBvdzjaNJoKgbFWUMIv7J0NbZnsn2ZWMXb3eSyQSefmna3JZUTbHl9zRd4SevPC38Ghc8Dz
lTtYqvc48mqAEMmlRWS5dKS4K02dOwxFHuVJQzp2uRvMV8G76qQz5SRI3jwUhwstBA7lyIH3uEFj
GNbARPUKwviEsr8VCm5ZEEdQiJzuqx7bDwKeft1jjSgYfz5b2gPJIHyTDm2paQyiMihCU4ULx964
oOsNslQdV1JTngz6w+6QI14IcXmJfrwTQAalFzKjYfZh9PMdG261BrB/0uo81Ac9ADzZdeW48ydv
a8riw6Ju6kxnttBj32/s8gLXGQGoc2ZPHDY9djzZ2x9S0y6Gh1E7VutLK6MAUcF4xsBzsAzjPfDz
jVdybhVK/YZweaXK6tMcexA7Vl1scvNbx0mkh621y5LxaqjylVUYfaHjEj60rBmd+mV50suo/cnx
OMAkAl0FdWVA8rLp0YflBLitIFf6MSda2Z46hZk9ZMGMl2me9BB3sNaMD5XKnCZsxlMeOC4VI7e7
mX2NAKxWXklgDhnH9OZUdtCJTiKHvSFO3samv9YcfhaM6qwlXXZuC+RoaotCpmUsOb6YMaNOtXJe
rJFo6mH8tm3AHvy+akh2ShV+wgoRiw61MilyL5hcyYVTH4RqDUtwiFqCRzUjq9EGhY9n8KmMnHfP
sZxVUr3E6OpdcgHeoxA0JdkUO9PXP1DPApJwDs7YpEuS/yZkIAz9OIUMfXFr6DPRoZBPsruadkfO
U1cfGsYEikdzzFEYgEcGlYRR5HgEBGKNygGl1XFGxfbASBJyRBtu2ZQ1DuYMbxyVGLQc71ZXXyyB
vxFtbj5LktaTj4OPhcGFIknl6SAXtrUNApns3q7tl7DY96Z2JvbbwKNQ31FRn8DDYan3JSAfQTai
A+9RUuhKn8qQADqG0yY+npqaJX93pLITA3MuDcrZxgrxDVpw5Nat8NeBP37WNDAmk4cpZwlCPXfI
8LIWBS5z37kkqnJO6+HU2o22MnxiMNoaZYtVG19+Ex0qvzvF8BAVK76LUu/LLPfEHZb0sLPPNqBK
B06V06jghPdZ+yRI5j0cmtrb91FfuVhMXZDlGNFVK4bMT3ubCnjj2APKCyU5ptjq5j1VtNlW4GKf
JuqEDmqDp4d3s3E37tkVR4URL3bMt8yvr6OZPQTCOsZV8jPGWhDM6i5mlD6LmDrUmCxnY22P3Bfk
AgYRqoTK8cjP6tkHzADqOWYNRMHjUupasjTMzzEcTM7MtbOom0VaM4UVpLLkCts7hcFRJOVrdVZG
k8ktOys603IDGfax0GnvjHpW0pu5Z8BMBlBT9yvAy5feBqmTBt9kj6bYCGHc6NpCDlR0Pi6BaWIA
iroFI2taomgEHhJdAWFiCWeSsWj96FUFbd6mSGqJ14JQGT0U9N0WnZH9bJ57fWUHVBxTS8KA6sVb
sx/YRzye8aKiOVsFF8IrhwXim2viVAcZt89q6uRoU+x3y4hvkEA4voXaR1IAtNJzccoGFviOuEIR
3hCDI66MMKWMWnfhwT8nWf1cEWmCwZZTyZycN7aYEURH9oBIZpO5grCseB0UBaJslIM9Ij9Hp6hG
NAQ7LCLzBOfSe9synPXak6hz/EDAramS1xmMKvqqqOgFabc51EQJZmujDuU1ssM5BQ/zOmZ14uBT
4ChZsx6ldjY7SsGhz3Y0UgHXmJlcTHIH3+oNtL0ypYyclJq0iiT+WUjdzRvbc62Y8b+lHybKTQ5L
oEPsDJRThh8rKJH2y4iFbAjTVeK/tE13wItyEcasMvCst7lTKGltL9Aeo0B1mm5hrtH3RtmHqimP
XqfAqPF7B4aLGxPfA4S/x6iPdKDuir2TJG8pVBAMspidR6aIGZDsvZIf+qrR0O+Pp7HMbiqk11Wt
TqtZY0s8jUu/7c4X1kealG5reGdZs03V7dDR+4KHMcGa7EYinVDbouUrvksEOH0H7yN0tGAtlBhO
RXGzUgOVhsERPCWatLHzba1Eu1iXLyYzIIuObdTGD3HTXqPRf4w19ThhcJk3y66qbi3qTkLCTkPJ
ympH6Sagi1V64qThublzbKWEcnVUY8417Ftr3xTdciBZo5q+6T7QA/YGhqkwAcqGVNu0tdoVbsvn
dJYLllrFzD7Ln7PKPDcqD9fIpsvqnK5D3LBMU3fehEo5Nx/qRkT0znHjS9grI2cWGJ8vo0PVUFaE
svlK0K3oo+8Rxes4Q8b3VvtJT6jkaQaqFOreZgqTG8kFKR1SeczJw6gRIh2KNnorKP1EIo42uXUr
vY8ojhUDHHjVs6pH3d4XIMxzzxWyMfZanG3hKtTLCFM6eYZwk2AxZUIB+xTe0G3d+kJs5KjuKt3+
iIS3i7ryzPtxQDf3kBb2tAxBrmFwfdHDbNbFU0FF+J+80XFHpTnQFiJLoR3vQtNyIKQYhPTJr34k
+qIQ8Diau6FjW6fke25T/aMw0VoUHip+30Rly2TRV55Ugwel4gHNNb5KVNkTnWc5Oia6G0tSAfnw
61WIAT4KXLwHrPegeMaqu3gwa2C/Hw0KJSds1XtFcNsjesN0wDQcHFTmZhX/fhBOlzjokL1be+6F
T/Tu2A/wlcKCoC3I/pdpY89K/tjHaJzDgaH66DnwdyuAZ/3cn57EFX0Tkym9ZX1Em9JpygntCy0/
z76fX8cwEC4LvLFNoUQUE7ssJh8DeA1WLFL+YmBp+E4Rws/PhU8bLrDffC/8VsbIXBnsQFlSgNPq
0oZbL1+HBRVBn4e4u1icTE4rigCSa5E+QLqSH2aUrbiwcWUcljbhTtBHfPjScfmUxMSsU0N9hFNz
bHMG3pyrFpDRocbiFZj8EdY81YVnOnRNuDMYi6PhjbdB9W0GfccaNEOVnKla5XLgjXMx5oJtNjAS
jQ6VCNQcEBhYpBuZPkxaQ1CAiUVNw5+Bcbw0CA+o0OYN6QNF7uwHJnLJOPeshjSUnH1tggp2VMqu
Ims/qFMmAucMgsPRklSbIrJuSjHeybRe5z7xPyrTUlrjEaHpienDIk5DRlVOdZqKQ1l0H8RzrMtZ
7iGzsts45EtGU7wtsAlDiEPwwr5iBeqNtsTBKsqLY1o7GHp0MomSQmE9W3xXotAAWfQl3EDffC3D
kagr9eREBtdM4zgKXKZtsmcv9njUaNouRL53RPBQ6sp7U+IRh9qll/Zz8pmUsMZTA10NUPItRqTc
lUmG47LsX2R27WR7G3XN3shBP7eBla4xwcTYFp+VCNyBNM51RGQt0kay9LCX99qLPweyJmZ7p+YF
LH00yEYy+AyRyse0kUSxhY9mfsuc/D1srHAdKcmBRGCwVghgl0abcfKnzU2DRn7gF1zqkVIuKkX9
IjiBN3ZUrwPaOw965DJT6md6/m99FDwSjkOeXH7yR2JTyeolqYz9Sg0JbU21t1+vOVWf8q47ckzH
cTTQXlLu7Ynus5iZP4ZIPifu5b1DDjeKKuucYB8fPRoqqZNa9PWbNycPshWcjJTQuRMK5yvOH/yd
SPPrrrsrgfZjDc62+OwBSTjlo3DaJQ4eYrnYHvUaPA2lUUCCAein8JZVuIh77jm2wZbfGVuCY3iJ
w7TqDpUTvMBMuGUNdK6wtL9HmEwMTB1LO9YkkHVKTLS81A8dnF3aXkgfs22qxD/VieG3kW51hfZf
bMWI4/AiLzDjPpdt8MB4kug2FgTtq0jztyqtPn0VpJvN0TGl9Qn54Yi8vVq0tfjqMyQseUXlMzWA
58X4gHKPAOwExTVKMzUFyDX03SNdGmw1sA7HuF0DsXiModHFON8p8M94M/u1BQ5JxxGiobIwT2qE
HwZmYbaltYyHSGUQOCbXMTkLodx0faCFY2pH0C4DfWum8cwo6Jrck5myJE62df0keHRKeeBQDpbS
045EJV9Mqa4JGHAhMCjbWUIaYxtxo4Yemy/jE8ZpSW04zSOSde8NS1sOixItgKvq3a3m89JrftKL
uuvxIew8W3lOpbqbH9zUes41dNokZXGco84RBAQ7POsLYuHRoXfKtSPHeCFtRld2nZ+Jef+ECbDK
TXhYZg5WnAPPnAldJPkDmpcPK2v3mQrHpipoPseRvxZ+7MpOgTzcIw3s/CtUnCc78T8LDcCgP82F
d06x73SXsZw4mkSP2YDYEh3SwleHHducvch5cx3WIa3Tb5ifDll6sDMSOdQkWIrU4bGRcoPKTd+M
OFVri2IqH48zP29hGZwvHSM8ewX0CUpLr8wuHt1NylRvDTzlmPjWRof0VcvmBLHqqiXhp4rNcNKn
j4yYpKVh1c/Mx66KqV2ZUd11Fnn3DUcDB48v1YdrU+VRFMuLbmafg4FHWjK8GeYwjyhsLwoF4Wja
1yphSdL7CtxuZ8abiaExfbFth+xsQ0KJuvYJk6DTt1T6qXuDQrvAK+1mtWauHDS5xCaOp9oqfjby
Cu/q1UJVBkyJBp2S1PuAxZA87nM3bhw1nhWLbEoGwgUk34SYTPUu7DyMpuFeo+3hBgJcP3EKq6Lh
06N1S/L8gcxVPinOaRE8ByMn7F7UuzmA2EF5Kki4d8hsx/sXd8ZKoU3A5s9mMUz0w9KUNANo88Jl
nX6IbWWlaoQYSJ+2JbnXdwPIoCL/IKWqiqwrGrO10QQV6PHgzmrai4eHUcbDfR2BS2yd6ZAVyoO5
MSQhfWkyKvSKyGmtO1SKSfkuleZKdJD6AM/gLi5s6972Olo+qXFNPhkb8prLe5Yiwsk1/Vr75UM0
gSK1T5i6kOja+a7sAlDgBEPhkwFSpfQuIayo+AgGFEW6M/JmJxCKeuPJcIhX8S2udNZBQLIY18qW
8Q1s92KOn57GIXaBUNCgB+neU+tyx4QTahwsZV2UP4dOL7BX51ulhV9csIqr2Hyw7SKS6+rkRQOg
Fw+AjoaY/TSxRpKx8Dp35bAGdzGrL7pLw0lj02hjso1ZUNkioGdHzlmn4F3HKeFE7UtJrVlNTILT
VqyNWFGWY9ocUW0SFs10h237ktpwamwLGdbU7uZUZ1Ag22ygqopD8Whr9O1y8SRi1rSSNQ2LyJzG
l9z8cA5rlHh5qYJd1LfIpfUDh5qDYRfVbp4PKBAS3dygy4fHggIg4ahRJN5yimxOiT45E4VOtypl
zoMbsxt59CEZQy4cjoMS3Zh929sujy91kWtuJytO8StPTAFS7jecPTToBoRELcEtwPTJxEzqjQIr
RjWLvZ9ukMQhbVe/q+5YTtlb2afFOupzwDmGRmRYzAFKl4A0+nLAidMf4aLA/MTLz6CUzAdGMpXG
d6c4J7o+Phr2VN+bvC1VhcTf6UjEKWg+tkaxTos5W0X9an0YGnglbtvKKHnwBE+2HdxHnf/ZI/M5
tmq97z78BthrrK1w6JLEYk0f/uA3G1rzN5+WXeCnr12CY8vO0WPWpX5HZGC5Bh19UdNUB+aQfSW9
U8560dCtOBKNFQG6iPzbfM5fLj5sPeBUyl9ET2+b98wEgRHBB2JwyuE8jMpPtbKSXVi/aC3FawAo
yaXy33c6sDJKHMfzYTQoexBVz2MZ1ZvYehUKRRKtTMQQegM8WfkaHcwfVNvRkkawZQVuNk0PDhRU
jt0wGbvm0oQZ/ntC4ldsIG4LXI15zqdDvsuCghD9LC7FMbf2MpsVufrVQiPFDUW3q84/2roF0SKo
xueUbVkYB6iTkPut6YL0/0qs/JduGJs+sa+o5a/se/M1swiuRWrBiMbBCtlTYHQ+3N9sB9stuPcK
VkwYG1qkUbND+qly+a4+Qy5664mWQq7HzMCLUccmhJHiUFo4KI0W8dlqJwa3dvqNsqxdYAtkpfc+
c6/UXC8mlCjwP6OQfjHUBqL8EvBbc1JV31Rs0Um6N4JvPe4QPCqwNE3mZ36ha8sUZnOOwrEyinKp
ZjkOOZT60kacg4I+aqSz9Q3ao22GjBE4Yg+tMvnZ+gaW6YCHKzWji1HVn7GibW00z7CsWwao4mzE
qOFAfmiDlTN23zHc5nHk8VkkdfSM5mls6bQ6BH2xQUf3iHaZTqUcRLTYM9B2tK5XOy/pUF+GpmIz
NGn6OlHzmBnYkunv1G5cNIiwnPKJfte9npa8FjIt/P5rbglkM4Az4rwpcf5aIZVJSnLRMqkhPJak
rvUZ2TG0/5e9NT1xJjAX3/Q7HycMF4tmGGhmCSTtolrFNYCfEZhEPukIYMgvj5r+hC4aCDrFSOOB
Gyz97zJ27hgd3tW8StgGySn2yzPtyblOmXwO6VUyPQV3QPlh5k3WuZNlup1ycuicddXkqERGOnsR
ZjEeJiAc1jHzdBhieEWadk3GmoJZovoKoxd/xHcDcchF4XAlXh1/PaIFOV0mTJGIuZ5EySJKoiF4
rhkkfhvr6ArzECpQNNJFyaud0VELMkIMac6FnwSorCuF/o4E2wByESVL45qAzhGjZyHdKI2Cc1lg
UaIYQ1WX1SXpn+k5IzEzlIzwtALm/pQO6sqBXK9n9Y2HaBuH2kgNSk6boV7bGedWZ9+ipz9eiune
nI56N9GOKAnBCKK5q449a69lP9UMw0bItL8Zuq9Zjr7El74ib9Vjsc6JGp0QE7Y2bVlFGW60J5NF
DeXPVZqCySOEbwpMAcC+JnLRp+nTd9TE9Lw5/hfgOxViTkxRWCtFJ+tnpD9Mj5gApRS8RDB9Vprz
a9S/CMCaG7TQ9JJZX6nxixyFI7u28Z3WWWZGsQ/qx6JWUwYT4lyQtBIQOUXKJjN7dmYixZsacxF6
Ef4qGE7pyyBpYbf2jRBuVFVxsaKkQU+WlKcBtRgvyWYWZ9TrbjAehgL3GrCUs2zoUAMKflXDWNkm
nfUkw/QNXhNgs+lUWB1kvhDFij589DCSAwSTy9ZhdF2QrsSUpNuFhQWCjrAW+N/QnFR9ZMjHSFCK
91+f8IoMmDLI846TnO3DI4LmzF6pBud47nxM2sEJ8IKD9GHMX5MdnAlrmwKggEBH4caLip1Xb7Qq
WDRLJ+Pa9pO5NyDketN0FnBgV/Acng2x1pOOKFXPKhlaOIzbM7pbchc2wxu9jpFpafKmD+PdQG+9
C40bN5hD08oCu+DPcRp458HnPctUEHvtRI9EgIMVKuURYerA6Rcxls80oRbRlonGTbTK0ozpDVsJ
FNqkf2DddFttOhMAtNDNFD0yeCzKg6gk39VwXHs8D/jRUx3hV0Ebty69c6nSpwMN8DpQ+5QBYBLd
GO6noTTAamYxXnz0vppA628ylsv6qLiCvhFLWsDKnebA9QEKflfqtvMqHLFPI9oGDFMgeylTf5MJ
51sjfAuappkTYKKNSkzPWwsmOWyykxg0XEylUbBzKMPKoAK5svStvXbaKYHMnyWBg/vAY3ZbDEH+
punJ02iQOayYVnE34qc4+DGcKlWnZmdWe3PSgtNx2ukbUJz6cSo4/eoZzAPO3RbW1qS6z4Ki3tG3
ouAavHeLAuetJ5nORYBr3CldWj4xV8JMK5K3xCn2qm2Xy47dY5eIjqCKJ3ip6l5ofeNWIcpep/Nw
T3x3s+86bcHNYos91Oh0ljVxfHWBazzEGxy3xd4ILcs1xyZ40Ce26Thhzit1+7HK7PRYVCVswDBV
mBEi9OGEnj+wU6zkSJmG6gpxyfxG0hnjN1dZexizXL3MbyIJfv4pNyyChRu1gjeCs19vw+fKKmff
Gy6DMSf7NERtyzSFEFXa5qJHZhn2uOMZHjia95xOFZ0O56n3RbBPGuOnY3B+Q7byiGOM09aE2BVK
jI0FswV1rcKc6Zu3zmNTzdA3kGsMmFYE31YIfwklA+l+mN1SDTOy8+SX9iYumPxH2U7J0vIwzyl7
2QPXlvGbhqdqBWnXW0ALxFYpQMvX0WwOiDfwxz+BXzSrhr6kXq4nTw3WdskblNehi2yO2rgLV9Bc
57MlrRnDOUYyNV07RfcuacoFgXdVbPUVggZwoizpVqAOLbkrmMy5oUVqRTjlP40JzTpCCto2s6HH
sD5D0YBRNfRTqhivpWpwR/RHQSL21gjbfBGNMEkZiQyjeCL8Uzv1FJh9dihMPzx3ihDEZK4D4ssX
uY10EfGITqYpzW8myeM2g6ktcpS6ykD6T7ZPivy50kAqJ3sOrnJZKMa0HiMNc2PcBOseIbC0QCc7
EEvVUSef3qyW8POYefdxibsjBWZARFL6gBfJ2CCSqMgbnO4Cw9LWXsgI0sGYQDRRsUYTntHopS8f
WhM09kChu5CUK8NQtxzTupAI47AbgOJYiKUVm+iiV23AHts7NQLk7rtps46HhQMuOSOIA2lKB2B1
t0JW1PwK0xYlSm4K2eh7HwB6M3U+BhZ/maVj4lo1umKbsMuVFn3mMKh2mhc9l7YTLn/89h///M//
+Bj+t/+Vn0g78vOs/ud/8vFHXowQmdCZ/+uH/3zKU/779TP//T1/+5bNV37/nn7V//abjuFHldf5
d/P375r/mv/+zfzrf/517nvz/i8frDLcfuO5/arGx6+6TZpffwWvY/7O/98v/vb167c8jcXX7z8+
8jZr5t/mh3n2488v7T5//yHEr/fpj7dp/vV/fm1+lb//WH2075959fcf+Hqvm99/QHn6hyZNSzJr
1nQJe07/8Vv/9etLjv4PVdhStwzNZk3inPDjtyyvmuD3H9o/+AxFJqE6qgUv3fzxW52381cU8x8O
XibN4QdUwzBN2/jxX6/8X67g/1zR37I2PRH209S//7C1H78Vf1zo+ZVZkAscTRVC4u5zNI1BIl//
eH8MmSLzZ/wvErIa2F61w5mhvlQpJllehfXH/wYPByhV4n99/D9fJqGg2mqTCQosJOM7yXSqyDpu
H0cP6cyQE3fiBW2/Ie3LQ0pSOIgJg5xMt04/wEQgUDpq7YfaAGZD8Vxf/ArfihF0xUsi0W6HQhnf
6Yue+irOvysm7XYgoBw46s8xYUoZWINb0ZBjZCTTUzf/zyGtGgEc6L5puNErE1u106t7Qlhz6s6+
3cCKze/+/Fxd3XfDPG7hYfWnJvjzIzvmC6mhirumyFd//Gjr2VvPY9lS6V3cV3Kcq4JRJXmRverX
R7++EIxBfk8Gun1Maa7O39pJuf3LbfXntfvrtdLl36+VVHmvTQsU13w/mfPX/3KtCJ0JkIHREVHn
EBEAqM+2SdNelAEjZM+mwO1Z7npoqzYQgFXQ+cOa74+2hIKNoBaap1QlxBFHPNQqLxhWcdqC2lWx
+zIpvtdxYK8UjZBin1xYQpISfTNYZUxaVtSuyKsjgLsQFhmX7cO/f2UGD9S/3oVSM7gVhXQ0S7c0
3frXVxZQs2hFLrRV0Fu+K6p4VVuZxZ3j5BvZqaNr6nawxsfmrFnmk3WS47Ti+VBeusgGZs6EWBvi
p0krv2h6IsqsCQ7Gjke0uc+uQq4FuazM/zdS+AarbnTrpdY88RAiSQLpMba1uWDAntFqDA8ySt8w
s7t4G62LoaQwJYuaMA7f+MYP3i3+Hy/+b4+gRYNKaMKxmMkKwxIWy8BfL6vpZ51l94rq1gPAAjOY
9kMV0BQLkoMu7H4rStVaqXXAbETFyvLGIIq/mOi2WsTlrm1sCDO9h0tFmJeiTvPdoPc2JzUL93Q6
XLQWZQcDSUb06kVxmCh2BXIKogWnCtnqkOrwFonW3nXmeEG+LFb//vXNq+VfL65jCcFiJnSYDRqm
VP1vS4xd91MrGx+4WUR1KsnKYYZqHHUjv8fKLu/CYFqVlKmrRKWEsYPspYIdjrMC+mAyNSQiQe+y
wapbRQi13IH85LWjsySWmeXJT9FSRxTsMhO8EWZYvMRctUon97JmrBVZ4ejaRpveq4b8tPpPGaj6
3i7KbRsO6YlRChu58JZRnxjrNlCHU49idgXxJnGbSbFW8PzISYd8sPrD6hZPyFGy4pFQqeHB/IXL
iiezf5wicj6CdDhNUWgfgrSi/+HA3i+6qHnifnwwgoqHryk+zLgsd1Pe3jD4W3e4OUYXTng6aY5r
9kX52ka0I5R8/++vg23/X9eB05tGg1gaaOc142/3WcOApLObUV/B0M9VJEKUOk4exasmUveG+ZUD
rFrItOs/BLM20MgDzj0foeRrowpmENnodgqx4Wix6rPsVQU6TYlKSQKib7OrDvESsUSORAop+jlt
x6NMkPxkWsXlCwtza5Vp9WBOxZawRI+Tb46INaghpllsEA3Vk9aRlTY08Z70o3E3pQqP55iKlWRa
Y5IPj8ArVdwk5TSO62GYBcXOZpoXw18P98SB8xcXrjH/D2HnsRw5kmXRL4IZHHCoLQOhBSMY1BtY
MgW01vj6Oc6cRXeNWc0mzbK7qjKSAbg/ce+585uLeeWI6hvbYXKZRNQdhRs1GysMBcZg9wJ7lZC4
rkEzuAwDFlDjoMFFP1KJCxPjTOPqpGY2qX5oe/s9hEF78mCNb6wlwsIxQ6gO6MhWECnezJnyetbg
gPSaEfomYs/9v393qhT4xzuEaUY3DIsywfL+z9E/xiHu/9ISa82FKVUUXHrWDLA1Y0wnTUINESQ/
louOaStnEcIQNiASgZSi1gGv++8fxhSUH//8NJxVKPCkZ4J3+ecbXabjBCjTstdoZacra99439ZN
+yhVtnHQ1IJ5i/PHosq/ZnGcbiLH0L+iKfcesqFJn+aeIDDQ3sM+YgxdYdm4dfi5+Mf0j4VszaNV
VxLOIA2xk2dHqYfVGpRStq+17Fh7EoVpn3hHp3YBE3hYhLN0CM8qXwrx+bF3L0yMA/asgf6VxrLx
PY99bMN5wwJwZViN9/j9Cxgrps/qMYnKANEWdq51wd5sC3AMkrjH5l1WkOM1EHXbEcHzfrTg61Z9
A4fDDE/RkP5MXLfkHeF34XSz8SBiUcM11puxvkVuY24aeoC1lU53rO3dFk5IawRXPdC53ER0z1LC
skptZDczCJ0MxhAkA45GpxcsDE0vZJA/y/1otst61jztHiZImBxgmHAJLOdxoEFCROpjLcgf49a8
B4bsXs3BtOk/eGlIcZt2GfnD7wvNn1agEZJmHQBxCj8Vu1Pr6nwfIHIu3cW7L8rQp8CEnyXw9gq5
cSen9rGpumnV11g7a3MorkRWf8Q20iTAjjoGwBnGg3BGHs0meJM5hml1P2FiOMSRm95wWbs7Waeo
+FptDZDS2vecH0NCwhCXLHmVuTE8eDhhdnRo3g6d+7a2GN72QW2+FffCiZ/czPUOKC7TdTkb/T60
+veSTXpRFN2ZyosYcqQ/XyKZNaRphXH1Oo9+F9sIwfXD7psFwSKHcs0lbTQsqHXltJIzMFwBpAac
9bmtmGCaC66JvEEwxmNzG6cK+DISoSXSLljM3hTR9GiKnFS7HFHK2AUsdPuhO/Y4IdB/leleqwcH
ndcQAUDhaNQSj3IMHFnQCnOHlaRvqkfbnQ8TA+57UZkMb1vKrcL11oQ2aKtEm1VsV4dHiMyNNQaj
55JAV8b/VrgBi8/WpHBw+U2Usm1ym7ECnozYyhGH8SLOzFftRjRkExvWAe4ipzyzxv6AgfZDqtsn
SQIk85jdNTij4LftYj9lXfzEzYv0FPEs72y0J6nM2IYgTtawSOj49fp32GDHQWE3HrKXqhvNzeCZ
yR1eBuCKIjqWm1ora7bo6lMAcLdMOewXKwGnF8bUNIldPxVsisDv5UxgI/OlMBiSFCNklaBCRu8j
1qg+anJnCsYsayzehg9BnKE2OhKfTbs8icTSVzUS3/+9GGLI7+1oAIlkpUcQfeKudQdEYZEdujUU
6fiODqfe5DP082R2EJn5rhyzV8SxRsTDzmHO+5FASkHFAqLNi5ubIzyuR9F6bNSSbFd1p9xMxdXy
DADtbgbiqtHKc9A2XB3lY4T341H3oGsXkHoQLkqKFijSXQnumkE1s5GUydLIPbrvSxR4yK9/pmk0
njQj+iztLjy3RvEDMWmxYyJGEEKm08Wkxryta4MUG3U2TQKRpjvgsM5KfE0KaeeMQ3pvFu3PgnTE
j4xkZgfgkI23yMfKdpyjbg3ONi5c2/VDRj+b7+5kYFjgJylww2XBMPXvd4Jr/p8rwTWwcIPLpYeU
hveP4oJ6I0NeoESW2ThA87VTsN3JqZ1U1xDyfENwo+SSqPFmbohrNGgBx7FR+K3eBOsing2G91jd
8sRi5dMk8X3oNDCIgI9qFcNk3fQIhO2SgOH+e1oOHWPgFsLUUFuIBj0BEdTMyJ1K6hfLsiSBWx1C
DtpUBFhYJUA9rFpziIHReLjB09I6uRlb2db4CIh42rq9gaAXScIgk+wVyyuQZFWgff8yx7rPIuw4
fH8aW0JABmJ0Ys9JQUFqCBiVg1PnJ0QvF9hM0G0Wy7w4brrDa8uOudUNruaiW7UhLt8myfiJqPqG
yIcR2Cvu6IMRhzEFUTf4ArlDZgXNtrDlfIwKei7XwV7SxQLQQ8e/atdgZ3GL1tKO7oH40QnvyVu0
+N4kS/3/FB9SdV//MSOggGeCgYvM5AsmetD+R3dWosHLiglTXqZKX7d3eAQzxL/fhQhc4LUVl5se
ecazMHn804a1iLDMFvcS/G3bKWtWPmxr9Sx9BmT2mQg2th5vpFcxIF1a7UtBFg51GD3SSFiPAbBm
VrHRQwKtZZWIZTgGEdh0mwnJoUa/7jcD6SM6fPK/NIpW73H6BTMAsOoDnM9wlAmhVGHOklNAlEO3
7xvwhY6egTBNN+L3pHEH/99fAaH/d5FmAy+he3VcaRhCOrrzzy7W9cxxdHTQVqH0GoVha854TQKa
i++fVEr7uoLzShhDb4GHYdy9H9rxSwoSrFvxkQoW7kVjT6e8mz+aOn5tjQSSZMLJQdAZlkNVNrAf
c/KxuJVLuP8uv0o9mq9kZe6nJSvZXeQMJQdskV5mAKzEtTPECDks5szHJpuRDHcWzsMAnUE0ZZdw
ynzMki5G8fmZYfj82CdIpx1Tnsv0sugtOv94WTa1CoTM++gIIuQlsHsoYBRxqV5HO9HWxNWTB7MF
wUSPYElA+i2vczl3+rqttZyYi+xnO1UjttzimcrRuhVkSgdWPv0t391lQ+dSHUkd/3JC1GQWbCE0
HBcUrKSYBQHejYwwJBCIzOank3AXXOuLGZ7xlODTHS71iALDzMYclbehPo6NXU4Plj21IOvQjBQH
hNPiySyb926hvVHjV1yqjgoDawiqzHMUaHW2rmOQlWA29bMCXnMXFFfdK8e/o9S/I8Lr35fnv2Y5
/92MfT8rPAoGjb9pGp7+Pev5j1lOTuiTG0+GsW6MZToshb5iGO2dkf2GaChDspvy8bltm2QjEBFq
xshdrvw1TZl/eil63Kwag8P3kRXq7mWoU4wjdXziXheXxmP92HlQ8RpSgHeGzebP1LV6YzuteSgM
YbLYR+797y+A+9+NPn8nS7cRQXmYrjzJQEf9///xd4rLwdBMLQl8cKJBs7ZJdgCeHG37uO73sC+7
fancvZK0KVWbGynSWGscv1B8LbumYoA1FWm57vLlUzQ4r2YzMfZJ1N/L0t3o4OKe4nYmTT3NjyKv
i6uFe64BPrLJah6QGasvMESSAVqDJHUzH6ZV7GawSORv10bLNmbzE+6Ic6vYNa1GtK9MI2OdVI24
IPtr5/dcfdtZZPbKaGAdZJSuSeYjulm9eBMLzb8Dx0Ivz98N51wI8RwrN7fdmd2ByKAPkYbzNTBe
IySexCRKZKheeSSMQD9Gr67VOadqSSq/3S9OYd1tCFxg0yIf86W37QgaODjxW8Ux4usdxoSxgtli
pUN6MqRH/HbvDeku8By00QEggpx/QiAICRZJznnqPUdAQL9Z/EHuvvz7t2swYf6ve0B9vwwfMSjq
uidt6X5P8f7j+0U+syzW0odraUiU5lxWYVHvq+5QCFw4wp4fGkbaD4j02YakoqSDIbmoN365ia6r
TIsWsS1bGkMfL0CLur1IMhor1G5wRkOSd4bes3chavTVnKYYEj1VpvM2gH4gYLWPAgSEiwgJ3CZ0
yZa6r4OAXPNd/V7gITxUomIhlOWPRFUjyIiNE+N4EqWJqTobyGKWIN3CJB4vlpwhcczLtJ6a5lpP
P1DYHuKOBL82jzGaWcVubkyLdLD+S9OrbRI25YFw7xeJBTi4WolK7DVCPL9ImHS7uA09vImSERH2
49+MP6yVVGjNPMH4475gidDWg84VCGL3I7UCCLAGQIGQmHezRrPiIsYTetU9RAvP/6iVuS94vju8
IxhKpv7aG0qXFCclofOJAuNUP8zATTjyLTRHA2o/Tupw3zJc5PqVcJOCdlg1oOprPfkleZZ8Ow53
UYpQXmTobF0zIRyxbBT3RPNJa6tXZWQTCI8ZH7f+RroW8hkDPxdP7kPQxbSaMVFDOegJnEkliJBV
bwr4B0mdYQ1FygokgPj0los5Vr8g3bNWFsOHhWjvDXY/Mtktbj5q9dJAIGVmA15SFAxC+0zt6m0M
iOIR5fTLnLLD2BrLTtoEBizpiYYTT7jWb8rROCdMcR6WAt2dHQZ7cy4P8DicvckBaqt0B6nxIwgJ
wYrRgvpz02wR+bB0ndClks6GU3x64YYwX7p60EnFQZlQz+PnIh3cqbbR+uDeNPRLc7nEZMJq9zLo
3FOjUiKchWoRhzwYiKUAseeFyQOBtPZaGGOFJKhPNhwIt9oakJpJG/uL3SA4glUcU6iMLfwITfD9
QoInkVUW+8Cs1za81LMIJw1WzcWUf0ZtFNcGygc7x/jQRNsmZq0MMuxN0hMdssV6zZqk35s2iR8p
FL8kgjUiZr+ZTYKutK8CewPNh4GjW5fa0a2dEy5mVjFIB1f4blAx6OIw18O5dPEDkZbAkLwWV7vt
0OMUAAHaFG9eMrtIVEXDNjU+xNV4L7W4wzDELyQf9X4K7WQ18toPUf5A8NWwSvsWiG0+bucFaUGr
Fq4TITssjR6yAEBVjH2DpQsBb9ByfGBGQ8OQvnKhV9TMRZp6btGm93u37iZf5PGx6KQBhygulFXr
bHbDD7dblLeQo6BC6iOtETNcHX/BufqRafyXY7TX9HW4AXRKrXBAaT9Y9p2A1WDhTBqt8cpbg9cW
vIxJZ5GJhm87Jj2pwYjXWixsF8GmhyxqW2pbnFAkvKKfJ6EvWEnmAw+ZgQJE5M3Fhb27mgYOHLRe
e0N3Z7/GNQBgHn1jbIbizNujouq385wtOz0hnjRGpOc6wSHU02fQlPg1Tf7cltJKRb5fyNr+dJ3x
s4gZkXHaw+JBc2/mPJMJQDq8WWQ7T5L01xbH1tIOp4CA2opJN4L/3gKhEm68UnPZb/N0UvTh320c
3BOwQ0IDJTTmfqRJM2lrilSIyTRNGN9qd2Y/P9lRMvtpFCRziXZs5ta5MV31vsWUw5u5l9XvroeT
ETBjj7HGW0lab2pIWFFkxH46u77Uq+UsXJx08KZ2LoNQ2rR5RedGGVy3Z2p22phU+2BFDjwpPYQU
hKcBTWaLTfGUj3xMOaUvwKXZV+ARuHTo9WK8OhiTfzkDChXH7Yivn4KbXWF4JLVmxVd8zcyhBe5A
D6/D4M7KuLsEJkEj3FbKoYvX2JpAqjVQwBG9NdQEe48lXu8lN49oAuQF2rlsCSpnEKbv3MxPGkpG
c3EQOkCHx1dhDLeinVd4uXHTy+k0eLSUXWJfgtqJb2XB8d6zbfSHKt/JwrkQlTWhR3bjk2VTm0d5
dwOicwg8rT1//27O4unRRb1k3KClHVBAJKDXEfBMcRMhUofbO4Qc7ZUNtjnmL7TYcrxpdjTePAgR
mqGt+rSStBfS8gOOrXUL/RTHRzmuI+9HOtTaIzgcOA/QOic8tA89s4qLJL0qYXyKY45pMbkT10zH
E+YhcK+lxZOsBb4XwVzqu2oBti6zNUHKCUIRkjVBsOFjoF3X/dpKitu4MjKCPsIoqtZm8x5k2Pdg
+y1bclH0WxTNC0NAb//9u6XJgby0PQncZlwTn2zTmS2oJiv0GySpoEKx9V7csERjUZwD+nD1W7gq
PLpzNfhGqrz0QaX8WUCfRnm2UF9AU7PFjVBGbWcoX+6ogDpnDDxclovzA5yvTsSA616FZ3FLQejd
4GBefBmh3sr1PY4Z/Qst84ogRKBDiKTNZGjOoiFHTbe9BIV7LZ8swYcHCVBeZA1pseaf9+Raj/Lg
5lSIZcyU10prkZQkhITk9LwbPQ5fhDcZG8e0awZm049ITA1K/vaYRM1PKxmcq6AVxIxubRLarmMU
4PwF/K9jtBPd2sD6+Aad+jrOQv8lw+7Wu0G/xmwktwAk7bXdLr8Mq48270bQ0ydp5WWC3UAFttRc
COnDTMDSr3zU0GEOzJ8WBLEPND+/yCnDxCNkvuNPdP3JNrw18naiL4FBnecKUWRiIT2MlqsOfvM1
FFArUkERkjfEe+jBcKaeKVGrBweNvcqGePqOLOaEaTNJBqu4QC8l2Mb6xoh2H3nOpzBTUjyioDpn
GY06aYaRagtHv2v3sxaRuFhn1QE456AXa/LC2NFlLYODHN1YSerEtndiY8/2F7ReyqdNCB9bMu7U
WGIvifvCfKoagn9k8lOkcOPTBMJI4ICLaOKK4PaptXnsg+k+Nbep5YMydR+PZqkcKDGAEtWkBuEn
5v+fiTP+klPXnk3DbgD1OqqfXLyr2+bv5qAfu865zYzlXmVf/QaCZBCQxbkFoSrwE/mbXD425YP8
WXb2OQ4mjCULkQwqYBA26VpDvzPi7Aa4VDzXJNoy9GXvXHb3yXAEkZ0vidGcBo5PZwhC4kkC8E+V
017nzogO7DDS6jMcm/cocftDzJd2rSJ7uZZTvre61MUqHKYrmPAg2qIivRohdx2g0R9A5saVFcU9
s82GkZiRLFf4CfHVXnC1EMOeAs98+P6T+jbvriEKMOL8OF07b5O1IGYsS182UVe415GHF98nAnh6
UuR//QxXYBkvXdb3lzjJ/XkK50skUflDMfe5pwBmeC0Q7toUnxPzaPpYvO+Rl55CFXiCOYVMu97u
mL46x2XaznxpP7mrz6H4cotx2UxSgGJaBHFYXNMZ6MkiTT6nOn8lg92AWgBgyPZCnIjRNfU4iiok
7NaSPhrOeKl8HMD4BHtXspUqb12FrbygKMB7smidvXLN92Bq7tpA5ozX37F74Awzn9KeZc6SzXJj
VsV7jgwCSd3jkrvNanGqkc+DEYTdxoqdqPtQzBhgG/kaVZmfSlUixpjzmzn6GEpAXVxwaNNMh3B4
LcHddMtmBfqI1oNbPLotg22HDBOzK9a9zjCxwV/ZkaqK6QI5POAeSj3DD+fkD2jDLan3h8Bx3+ou
/2wT5p90vry4ls5oB614+TKOdX6oPayZeteCt6ZkMNLrzCWNLjz4aTmEahCDy7lG7poDVoInnJfC
ASBIibDqcXIniGL5jcRxO+OHHKcbIlT8ITa66QD/9Uj4PGGNwqHYCiRwQGLDFEnqaFrJp4ja14nl
OzgCMhE94wudz8fIGCyaHR/rDvnKsjklE5cw0rYVZMtjbfNzCaH/rEqINcO0g719roRzbhvGpaR7
/C49tjsonFVX87uoONghH7SWQ76b0N7czugfmhlbT8SUjXNS0ABqL3qk0+vkwtpYMtvNyXi1UZJy
yPtOyythe/iFwYtcU5PU7SD4g+b3tNjhSS8yi74yoTaJCSGz0DnZ09syweJEgIpsAhSoZKO/wAmb
Iu8B89ts1T6MGQS3iUOMMkbpsdCvjMoxqQNpmfH0oZ/8yAfiegc0m9hON8Eofo7SMXw4A7h8B1IL
nRvqk52bBxie449Epr+SEgeqe/fiOV6BHe0PmedE2ISzT8eCjSeVkhJCZIXPfu6HHapWE1prNmw4
DB6zXtzrQI4c8dba0n+G2L5Pod6+NkRNcb+vxGy/53YXrAzNJSjAMs6xvaCq6JmXFy1Gewr5TrAa
5yckvWCbAZFYZP9UNlHl54Ldf1TCL2HfebEN4w2Zf3zgUCMJY8QGIEiY7txkvphuqmTtjrGC8BEn
9BwsSj6LmuaxdownAhoWBCrhi+3JetO2IS+SvRyclvFHloU5t0KzrMtY/G7NvtumIjlZGP9Fue1g
cvT58kQ19qcZ67u56FDHQqaH2vw1g4ZjN8j74w2AM6Ai/vBSQjwp7aPgogu78J0Jr7KDcDknb3Jp
0IbHJImtk4G70MTKLoaBhRjYEQNiTg7I1mcIfDY6/efc9Yyv0vLFtBSErUwPVlWQycCTGcTxtulS
0il5KXMLNJldAFsLJCqB8DMFEoAq4shKzd0tZJauuFWwBpvh54TThXpkp7gu5ho1CjuREeZ+VB4z
3Qk3/VD91HLy7Yrmve7LbW5ijw0c/X0qtf2AFvxh8sgh6z2agEEcglK9qhO5dKAtZfdRZSFXoj9w
Ju/tgQCU0jS2UgHbDMhtrkK48X0/WArqpnfi1YPyNnegaWpRa6saJBeyNFp2BYXjY7DEBy03er88
hY3zbB1+27musfh3/CVIbLB/TpDmXIhzcdONWwa2bH8Ujo598PMCn67VAdWFA8g6Uju48KDYEbLM
hQa8XeHtTAW662yO0lbB77zoIxr0L+LZPlIFx+uh5I3thLSd4ilMRLDi29wwUP2F5oiMWgXZ8+iq
apCYkPeLXZNx+jPI2TNXW9hpA+kbofV5CttHa3ocFcivmeeHHAOajwq3UKi/ZNBJlzfGVUnNgVE1
PKUZpVtJO8Adz2IeZKBQ8MBUSrwZxYT/DLDg/I0YVGZCK99PRK+NmHSb7J3tU/mCS0J7aKEUjgpX
GCtwYaoQhuk3zJDx/byANyStCv3vXIN3xdv51EBBZF9EtrMCIzocHbtEsJeBbsyyA3ziCEcxUkDF
MOTkxsGJD42fIBPo8Ark5WFQIEZNIRmtph/Wpe3cNYVrHOE26hKAowbJMW6dajUouKOuMI+JAPgI
nWy/ZP0NDf7yKGBCmh5wSA1K5KxwkYTNfunwI2cFkpwVUjKWCbIgb/C9uNvpRauOgWaTeNFzCo/S
UGBKdHEsbUBVxgpaOSt8JSB3XSicpQJbIuLYkVRx93IQ9GUHIKEmGfkhZ0mI4KrajBAyTUiZkMwM
fH3TPoKh2Y246eFtwfFQgM3v4WwDcxMugbNOFYYzoJqByhnG3K0hG0vuQg024g840JhBapyoTr78
SgyGGGVryBX+sDilrmIiZj5UEPl9TMHlqkbMBH4l48B3AtxBUXHJASP4vbJZ4EoCmMhMinir66yQ
o4OCj8ZQSCeFI+0VmLT4RpTCKu0jOB6Rwpd2cEyLCoex2na5RokXvduxdaFj4HJ2E/nUsfFnlA9/
QeFRSXX2o0YhMXhyqfwiqB3yqVBQ1egrNdrkUsoATb/CrpYKwFpAYp0UkpUcimXdO1/GUOKjXaq1
7qXxsYLjCoaSqFN7A2CVzwjpNYX4aij0a2sBgc0VDjaHC8t7Jxf7mNXZOQAZ62vwY5veOZOicrDh
yhIg5+dwZmsFnLVd0LOJgtBGkXPxXItRRuZuRG2/twpYW0OuLY7Id8nTaJWBJy/LDapQ35yZFYK9
QckD/jYCgwsNd/KwJ9vzT/LDyVCONNK4FDo3hqHLqOsgYeqasHUFjN1ArX9gaycPNvO3qQ2cNXSS
P1PoROuRnO7E+YL98SwVuxfFMaRukT5APfrdJOglgnvQyJTRKNzfUhGAG1DA5FBwN8IGboEENx3U
O2Qm24x1LkQS60+miMIcV28uiOEW1DACh7desYdzIMQaMOJem2+Zzn8+5LpDDIeyMYjvToWuTM4z
fmv9PVFsY0aTHaRjRzGPQQqcDAtmiwcOGfSZj1/1sWeONYFLnhQ2eYIHodEPWWlIMW78LhVhWZ+G
y2TDXBbKv68ozC045ryCy7xALHrCs3nVzH3UZg86YRqETcBytqNrzzAewDPJYcWGgxVsPzxOnX6c
exKuVTZU1qYQ5Y30jIRFmU3OFPjoEE7kWSiiNMdh4EeKMu1U8Kbx4e1wo3y6hraPFZEavrKvhTCq
TUWrbjzO/okhqhl3VLHwoakQn720frZ42kDtQb3WFP8aJJOiYc+Ki+0qQjbf6axDzMasohCMWDTm
l0ExtdGSz5tJcbY9RdwGAWVsgCBv2TvjCFFc7kkRumfF6iZAUGcCB/DaxnpeSqbXvWtml9asfEv3
slMAnscD/y0VB7wxIIIXig3uRgd0GQONDo+mofjhNvROxRNPXO3Vy36Xi5OuAbWAj1bs8XCGQt6B
Iy/BkpMo2jK1R+1eK2b5VHPeBmDMG3DmMMS6LdZpfM+KdR6GeMjZ/7R+fjYn/lfTgIseGgWtEmpw
IWGmLw5vOBB1S9HU1Z0nkHzPcc6wpEmutTfsdKDaZzIF8Iq0gPiBJKRIhzf4G7mqc/c1kMpRrVju
YKxw2MZ8nCvSGpjJli62UvHfa0DwgSLCs7rjLrA3o453R4ds3UZAW0H8Xcq60bf85jECMD8t889l
SKI1uMoTJ/smQbQH57n/bSGx55ZF0EEUuN7kX41oU6TOvK3e4P0EqNivBZB7XNYz49XibCv+ffdN
wgdqU03Hon9FYdLti6hDSxw8A+I7mhXmXPSHaqoKXX+R8F3GnP2BVOz9woXCnzFGRwnXPC6K0G+2
CE0LRe3vFb9/BuSvh/GDqcj+g2L8s3PxEIWPB+xhwHpVEkBlkwkQEw4AeQezTk5eQHiIVHqAJpyn
2gZWS6zApPIFSpU0ICBOYsfWAQOQQoBzMt4iaUxWpcooECO1VkNsgabyCyyVZNCqTAMmK7cgIuWA
pIcLrZuDDSjfEY3T+6ZzIwN82dkqI0EQliBUagIJcLwBKkmhJ1KBICciywlZsBaYV4i6NjhQGmTW
4hX4WI0plmwGWv0ttSiTFpXbMBHgQHLpsCqoVxOV7SBUyoOl8h5ilfzg4D6rVBZETplz4nxOVUoE
VPfTrHIj3GdHpUhYihJnqGSJmIiJjNnWQ26Hj7VKn7CJoSDKEHPvCC6gJKLCU1kVlUtqRT6RX9Gw
J0DpHa11lW0BbgYAjLw7omdvM3MDVQFJGBaRGNlINkasUjIIvXwCuZufbAI0MpWkMWbcxONtUQkb
80AGMpEbmkb2RkYIh6PSOFDU8JdWCR1QDgKV2JGp7A6bEI+OMI8pItXDtMn3mAn64D+DS0xlf6Qc
7y+aygMJBMkgXUNGyKjSQmaVG5K52HyV2jaYJaMNRsPbeUwh2kJkCZua/LOqhqfQdWvQIgyFKM8a
2CjWxZYFgdphSMxgT/B4lyX3JvyoaTZWhW2+DjL0jaBpj4vVEG3lORcjHK31DHZqw+tV9W39Zfat
RwYPEYhNyL8xmvU26cxl+72lzilidLOEmOj0BnNLh7CXZe78QmTaOo85T0H2vIns7TvsNncqHBXW
L0LV4KN2oXhLhX7oGzKL+5bAILAJ5wVb72PEygVVDYnH4NVuiS7KDQvs0m+L2DgPmJT/6i7LYPut
ziQn7vAd/Pod98oL8PVX1EDnR/gmVz2Nd6RxEnXjSwaDcnDj4a3gMT0XTFwfDHN4KeLEujU1G9M4
qvqDJt3snbsYtIQ81HE2gxtywPXo6CD20pnuMyyZLZAvw6fSX7YoCPJV35GiWqRwpCI+0aqsQBBw
ZJWH1B3cI6C0elvqqNKWpq+5dCfvCTHoAZwrfVfIQePp+XPBgyO7aeO1UfSYTDjmsnLcZHrLiyrx
V+vsG4PAO5iZtjAFJYZgtksliGj16Snn0UuBJ9Bn58tm4NTHdRR/adV1agL72Bu1PLJyQ0sWnZn8
OATwKvG0+iVnr3qb8VJ2tiTZinr9EqTNjylN6nU9pXdsluOBpoBNSNVHT70xNHsrMZlEYJ9m0gvb
/1t1MLPqCbhS/4oOortWfBnVNF07L3Vu9RI5Z4eD0mGLwYqo4I8LnOL0/QtleXkKzXHm0Z7vJonh
RxIBPcAZwQO5h9bj4BgEL5rdB5LlH813SJD6RYMj9JhfTS63lSn0cB95Ayl2meYdQzcG2VvWsMXy
gTm4S6EbMpKtenuKH0DnYVJikGAjIG4t7Zeppy+ZzUY6id9jnSnz0GXicdIJfGiIz9nawYjLi7RO
xkT9mdkpa9IGAZVXU/AlBG/Q+bBe73MsTTMx0X4tFBVhJD04HWvnabC5E3Mbr0lonhuHdYpEa/Cd
lT2O5YJ22f1RZU16MMOUFeeEIdosAxA6saDWMXPzQuoRdBZEZvBy2fIsSf+WsEXT8669LLVKplXW
hSVgIPHtPSokikQp64eswcLpiDLbFYbFqC6Z8mc7Sh8pqAaatgiNMJKeLfzCnTXk6IFAy6gghaBa
MZGJn20PM/ci1MZdY3pkp95umAV8ENmS+ZP0FyQxP8YsOIjWjS4CmOETJvfs1JXZm6szFi80JDrC
Qh+PFoHwCCNB4CxLet+uEGvy4MibQ44OqYNZrEcc1WPs8HQM8S6INfdDz1hUWymnMK/zbiyKcyNH
RDBI7dbfChrT4/4jQqUEOBW+Lu1yXkdWJf/qLVPbsI5eX+9ax5l+KsedLWOWb85A7k9kdkenRfNh
9tHd6GBgckNQrKi4ZT1kC9y0M6IBd9iOvXEPgds96/Nd1mVCjzLWF6JjHx0bszKKH5N2YB9Hmr1H
GXCUljYSJksG3ig7uk8g8c9ijD8y08jPDozn53j+3cajzZ8mxKOdIWmxpUXxRPAsHJ4nkKA8XWkm
32a24wBusTjm9eL4BPFirqqyOwHTVMdGh5+cdStIwhvyOjbJnmA95PKQFkAn6im6pz7rv+qW9Ag4
vu0rg6kMYY74GWfWuDUN3UTTysUJX2vdCnxw/Mg5zbh8I2I8txIK3FGfEgzuEolbKlGpL2NRYoWE
75oUYtq0tonej/AvoAs9/beJlXv3/T8WcxyctPKHVmb5n94DwzgJoiRchiAsGSPBGjS/lUZb75m5
O+fRKiLo8wBqwuLvp2cdoP2v6DxKDGsfCkmKhYzHQzLMkCNiz18MitJpoKRYIUu31o7OkkE3wvCE
Mh5ZUFDeKiweQDk2wBvmJ1nLiXgZ0E1GnppvYUEbjgiEqO6oeLbbOVwD4HZWphZcIm8er99WIwuR
yxPBx5tvfa1ehf6yJEeNOJnPIaovfZ2cI4fTOG1YMwaoe6QY3jhL3ac5xJPQM5A5VGqBPyE+LQOj
2Wa2MwHS608F0/Ibf+GJoeKud4rqcdG9+c4P+mBkdeHDga/OjKKhaYwkvQrnZIf5gEzf/hUwL/nB
hs184I9z94xhL4FM56tO/OCxzZpHorAGyQNkVM1DOWE8NATyswxZJLiC7oCDbvlReZG1Ylg5U6Oh
AtYS55saxcoThZ/iR6nl5zG1VPpCVrHe0XPbHys9fp4cEB9G3+EPGmS0iRp4OPh+AU20aO49hGrX
2QHvY7P1JMqLTFNMHPHRGwhtn3CTDICYt44Bgag3bRgKgFbNOvsyJoYQohy5GLErPwih1IvZMH9i
vK+JuQr/LBPOyXFcyjd9kqSXoMgGpdxuRToNJ4KbJdvf/H+YO68lyY0s2/7K/ABo7tB4DS0zIrV4
gaUqaOXQ+PpZqO5pFvsOSWu7L/PQLCuyqyIDwv34OXuvbS+M+U6rGiKXKofyxY3yz6EV+PVIFih7
J/mq3GE/knTssv0fYy/ILr2y39zReWDL7R5qzKurSvlfDAPlrgdDfyMrYa8K5Idp0YjbATAiArFB
fURdvO+MJxXqBC8nkKBMUzBJAp3mNJl26tz+s+MJ3KlaPmgqDi4+Tp2DXja7ukOAVjBpeqjS0L+Q
k7f/+TtNjC8/d2nd98blT10/rc7gzLmOWHeSmmkekvrjMH0UQb3uXbS8WKjUvmJ+ffZdke2RFBdr
dENBvWKzbggacIvnCv0slO3qpvfnuRq9+PvO8WmrFVSZDhnM8UJqvVpPA7giuwdshAGafaGyW28L
ZLu+jOWzxdp0qPvSeKz6aBW7YzxjocO9iIixinT2x65gttfEfb6rynKfj97ppwfjH9bGHBgQowlX
YRsJyjkOJn2yUYdYkt60nfY1gbgWJ9o0g2xKS9DRc++JzWbT1p9BZo4nRfPx4o4RsU9Baa2aphi2
QaXhNJzWsoXNuUCDAD1nXod//qMOADuxVe1+1tGS5JcFxjBMQTGy2NiFblepxtu5PviOKYMaXSD/
PhdgQDTL5hlNtV01+9j9CaovvttyU80hgm5lbUseni3SVJpAKmBCpH5eFpfDGg2In87BdjQfE9qi
Zxd318bk5f25ECepTerkz8VWqjkdW0PfXUQkV5nxrjBnTZvVGzcsAtQyWf4elJ7z5SJf0fMwDhdY
gZJM+Y+xB5C9AeYhQ8xVqtCGlUWE4N6Ix3TBiCMjaYNd2ZOpswobg4QOkk9U1hcgw68mffRNZEv3
ZPbGm+wH6z1xRyD1M+3fVpHxnFUVR0CEwWcDj+ujY7lkzZBQgFh/uGottxpr0VV0aBoawcS/VOOj
zUBslbmZsRp0iK3jGK7REj0FZXZuiLxY+tDGlxXPy8hIDlx00CP7glRI8cHUuoF4mDJxCCft6lV0
tKcMsqTtfzgePY1WmFu6RQUMFXLZvSr/Ys5GlwJxppEzOUu6a2kxsYqaV6HX2o5Lg0irkvUuwAW8
1CpIWHSFSQEuV70tbntQeHMjkRnwxTUUdzemEi9y+7Oy2HDb2rLp897kWngzjKGzof8Hf7mPwLLE
5pNVFJQz2bTNTZArLUczI/ts28bYe/0E+hCvTOl8e0HHKYvgCdAn6nYKJRcmcJ8I7iT3HfZQEkQE
EORvuk7Kbu6Fd65RvyDGu/F8I2Ci4BIbY2gds3xMEFWrgaSzzk3qPNiIMf1MENSHZsxzUGSOwscl
y/HfrOczfIYuiz6wRgGMPyTfkQpN4EhbPQqRHFwPzfNI1kjRBDdpr4ZDmYwQg6MSWZfpMU6voJe4
Xf+e5eGqyRPSO0T2QUwGY/eTxiS7kvNpzblgOIl2TsbDYJT9D1v4nKMt7Uwg7Kl30VJjhkppTfCQ
JmNz71jaIUtjghvyWa9hTBzEOVDgoUBiNpnmlhyxEJ3HFDW3kzv5oPQYJcchCPKhWQWiCQ5N4V+g
pCFu5UleB53zrABy2WN4QTX8lVPwnmg6koJI4MW6zit763nGk0mYIhowDrXg4PJ8+iDdqbC3aVT9
0EmqXZOcXWORWLVwKxgjr1OM34h0Ntgv1EL3qJqbPN/Rgj11mUQMDiNXa+J1krTHaZ7r+nG5sAg2
XVLoPzpRho7PHF9ywzuFjZWtMRXH+9BdK7/cTXDwJIEMC/w6iMSCcuvEXb6z8HvHcCpnhq/IWeEh
oZUrWMWrHs0gPQE2yx5QHY3LeDsW4AT86VkE4hT1/vwmBncxkTF6tRW1d6ytjFOAoT20qfE6Msig
cRO/UfoY6IHeEjyOa+6rAg+scoA0EEizJ1GQERHpXG/XKZ8MgwUFaWQ1ep+sSh9mTehulIG1oaMD
CwiBU5/2xwJwlwZzZDkMdIrIJNkqv9vRJOq2MPgYp3RbCDz2wPl6GCsoomqHJtCksbwcTD6Z9sna
dfIfUjRPUeofLa/s0DhL/455ouXQCbTCFPI4VKqe9JHA6z9GeZ0cL1wZKDwZ81QrlNDqyNQFAY+r
73TcKag9BNOmZlrKPL7vCnPJsOyTnvfH2IePHZkai4S/9yC0cjPyJBnUqgxbYLTr7RWv3K50nE1N
8dGEyS2v6Fmk5RNj+52uUA7kxarL0F8WOMuL0jwxKMSbmeafnXsasOEnjou4PGZPbUIAY939JGLS
Ml35gyblyRmg3aohnnDZFl9gxrneHM9yA+0A3beegwNy/z6iPOE87zTHFNs0iokKmCuD46omedbr
VwQR1OCmmmNZm08sctdCn/WmDEvdkoAeSyH3I1HhKdRCZIeOjkPFe+jQES8nm0zRzN/3RfUgianJ
VX42bOXvfIk0Psumg0WgRGD6u8olO8XaZ5T8AaNW2J7HpE/fKj15zJOS3JkZiGo9iT5/0/pbKAv7
Bh06RriFcd8K+wR76A7AyUsO04kZbcVTLMK7ogRnrNuxs3ALIjUGYT00PUOugmq8GgXykci7nTJ4
AGCDjz4E98bs1Htroe6K4l3tI48zkFfbjqkv666/Z8TywYnsETwAK1xUH12rK9duDRqwFgQpW18F
Iwn3PVHtt+m8KT/tT+bEu2eEDXPtfU/E7KIpCCbqsvk/EWFvtt92htFWQHFgEpwQXDEMSxfktPYc
BvHBMZhkej7dzTp0nixtwHzmdVfGQl3LnY0KbP+ogVbWPOG14GHFaYhgguiN0uXeIbnZcv5bjHRb
0Y5Nz9yDxaCpV9fX6J7PS7omYA2C/oInPxXfHqUmGsRsHpFVW7OxuZ0wTnVtape9HtLpJtZ0oUt/
xlBvA2QEh7jhsOoAzh4ke2yXbnQ1Qcwyv3x7Pjey93aOLdnH3VPYenQZB0rpDgKj7EjcAEm6HKrb
QMzFgIRs19JuxIoRUP/b7b4ntWlRugm6bP+bM/W9E0cfWAZ+aHW/QkmALUzMYXaKdKIi9jbzuHEK
dQTlFrzm5K1HraG4h/hgPS9+NDV+cB9uPTQE1GAp90W3xZcT8dSVAOWdsWZqN/HOmYaa8Wzk2Ol7
yKJ0PwqgarlnPdXzcVkYHb2nlTWYO5qTR3gvi/aHI9GITMz9Oku6KwwjSEyqfd1VYl2V5ms7aS/K
BSZdVs2Fm5Hc3GshQUFxwhptlfK2GQLsFujvknFdIJlzHUEobKrqm96wAKa3SbhM7StTEheeco1N
fO7oEXHD45lr+qEJniOIl5sQWg0rLZC9um0PfsYfi1A7ruhy3tgp0jFF98dXZnV253/oKrrFXnID
mXNci7bFN6Hs9pNLNiXWJgmtRR/LbS1Jv4x79xKT8s0rbS7BkCTkwQXoxRyLmT+6/CVqqkgHB6ZL
YONsh94YZBtXvsdWSEcJYsvkadeyB8qKTgDxM/kMPTsJuiX4ajNYOmP2rzKiJ7AUU3D34jOevAa6
iuPtBSPhRPTXRBTTitbWA5SZ24ExXYVbe2dT6noNDGC68tNSr/UnrRDmBun9I0m+zH4zlLaS6UxT
vsRjgwwYewDbqM3irWyPkXeyz2wb9eAUU4pk+rrWyGy3bWZRAY2WZa76q9cXDwhaL6gBMxbCZZpM
vOLTMoypZX4al/4jatn2/wtJhqvv8394aH8CQPs/SC1zsN9Bd/uHJfH/oZZt1DeSo//Ce/eev//K
Lpv/2D/ZZZb8zSZWWThYvXBPY5b6F7vMMn+zgAgIJJk4GIVref9il1m/cbAATekKYUpLGB68o3/C
y/TfpO5gDvQcR6dFLcz/iF0m/w1DYkuDz3YN8sdsnMn8749+Q9+hoea6MLwGq+lPXmG+DmkB+dUd
rhB5N4Wkp6vq95DXZKEZ2jXLzFOrtSC3CzYQEgbk37jgpeX+m1faBuXGlQK5glWOkdpPL/UvHrm5
H+XY6UDZramjmaY/cmDxq7xBV6OTHTg7zMM83xqxQrgaut62EwRyi+5dIZ+dYsRoZWBCKPZRqBfp
StcqsfFcGva6x7BDHrJuyrcap4DdYGRPSTS+2oyVZxMhthSrw8VSEFFQF1/gFgjEqqYGHscE95rO
tBuAmLDcDE1P21/w+6288L33AhvKJMZoJ/YaKpphX5XNnL99MOP6pQrHx9HwIXQEHcMx6W8UcLJt
EcoNEcc0rsZDPVLTsigcQpLwRo1DQG0DhXdHM1qUBiIzTgIinMeDwBr0pr/pi1l7aZceTEqM4PZt
WpmI6yafxa+vDjkJa3gOtCm5681dF3dM2m39aA+GhSYPMR8A+k0ks2ONuv1SV/SvhgGdnaEIQja7
Kz3euxThwC7qMm3L6O3OSN38EDg4ujKjj9ZB6kYQKju03SUDsbmBrJi5Mhzpj0woohl22mJenC7O
mCPV6KPnAr7CunX7a1aS1JDGnE7TiVO98IjrWk2F2c6c15oOYJtsnTGjf8kqHqjRO/TDU6kzO48j
d1glbD6cM6ejbgBukz2FhtVew5mZ4GN+3QCRqpn3M1lrxpvMwdgxjuhccv89wTFH+ow2iAsh3Hyc
I3ra2bfliHTM0jyFPjj5KJphbdWZtXENKhrDxElUmE/5UEzXvlT0i4wCwEgyHqxZHeXIJGYCCCTe
dhG0zUc3PciusTG9JaXtLZC4SY6BCzopCAJnhbVdGrh0PYmU3orRLFF6CJMTQWJgyEvsQ5Hp+cEi
Un7lvYZYVThM2F8Bh1RvAFVh1c6wEHaPtkgn/Wwgu7w1qjusXwgQ6Xb2thGs8TVHy0j0aEAwU+q1
tyeMGNRHVtlLGPdMmG3y5ImqI0cEa7RDVBs/tWSm42w6O79insVoW3wONvlCpTWSVkwz88VpyfIb
CWM0HdRbeAmEkbxHUTttAqf5oJVPT6BR91kHmcPrcY4ipwP3yayTjppFacWn5+Ud0SwPZgPp3Oqa
F3x72D6di1ll7bprSGGLUV5JnJ9c/Xdbz0o6jclJ86trj8CdMWDw1tjiYXLVtzm14jJU6kjGeub2
pInKllpfjCealAe0p9ai81GCigI37CRoIgHPWEWsXqCGG06V2S2y+mZhd6xujd8ce9/BNcwsZlYY
C+wAi8CLuMc53UZjSr9Hw/xoOnyMdOOHRYx4A+H6l1aKOyDa34gOPFjK2GU727jTxDsdFDqnxg/C
Yc7Y6YxNihJ2CaGNG8i7QIYYUe/Y/mqfo6NKTqYiSELItHroPSPgGRnOqDt33tzTQdVwqsSx85pD
5xPPEuk7yKPPlTdTc2g5KMpUUaGClybDQDQxfNuaL+BI86EkBM8bk6+6zL/wDNOdNrRmMVX4iRgE
GwkFe2snKLhJfexhPU65tapDE8azkX0T9jZiPO6Rk3oBWe7ht2vZVGs0k7B3neKpAUHmcIwW8oy6
uTplCk62zc+kBy+On8MtF5zLDFbPRWbKbFN2B5aytdnN8c7ICNeFMX3R6sHnhjYF206BvtiKyTgm
0YdQav9A7Db+wtFtntuu/1FxkIjhBq/kFHxHgvOHGq1Hw0jvOxTHucuzrNycaKuQxXNgANua4zmY
kmuU1idXlzcE6ewiE5QmvUQ0uHa7tjRzGVI4wsvRwIBzAQ0TR/lPl3smGU0mllutNW3aZImzq1SI
6NLXlz3W441VlLtIqzLkzW60H9z4ranp5tSjZiz1sFnLLCC8gyH8nhkeTvOlnhEWGxBHpCYQuZaC
3KlB/S72pcYiOlQtURnmqh4xdFeddykBFZdEpUddeM1a8cPsaambJ6La73IuDo8z3eU+7VqUHRTr
Vf4jq8F6VqNiTxosIm38vQ+uFTcxRwce/hIKechbEuVPfuc6WB0JnuKgWl6i0T2aebxXwV2eRK/2
AK2esN+9ShzIz3DGeiyaTKY9IHZIVjhjIOof2hEvYAjoC52UjzdXM/05PMTcxrlzjYry1iNM9cJ0
Va30qX0IUIWuBX3/pPNunaZpb0KF+LdAQV3OYyxZhd6zz0w/TbLXNqnK2x7t19DNCCORbkuLrb1u
PybXCzmbYbzxfcADhoWUPjLdtRc9otIht13Pvglb2JOOVtA8sF5quhOPqduJa8Rx356bt+HQvGhO
be+mqXkpcJwUrt89jywA5jAmW5jFAydZdKKhHZ5yupghWm8dBR8Gisg4RJ5C8ifc46SjT3BdLK+l
wN2BN6hF1a7GjadpJysd7y1vZ4WBt7Cmn24HzriAsUYAqRbBc47fPzBIW/gJRoxIMfJMC3Kgmfmy
KBuw5XUV7zMm+Pe0mK1F7uBY5cQSrxJnlWnwLgbtjaZ0u8Yy225ivX9gtof8es4/ttA77IhLLoHY
bwI/vCkb8qRtDZWAlLi147FadxRhC+DRUGZMCJaRuDStc6vPmVeqMx64mjyIbnJbpCraZpn/5ZQN
389YWnEQYdWYk1kxYjA1UmhuUQcUsNw4/gidKKDxiWIOdEqMCiHt3C2WA7dU7DlSjskq9AEwT0PR
HYt4OEHwYC+Q6iBcVx1Uqr3WaZee+PMSDVlGP98vLthLMNRntrHQrSq6sctBxz9tbnjjm21lo78r
B8Pe2lF0H49tsoyFTcHm2P5ax+ODKHEgsEWO1Zlyki5LPBwlEnjEJl2wqXFaBBCiAusuG4oX08tv
azMUW8c6oxQuzpqVvrsqYgGkTR9nLbHXuASQHOzpFtDucCHPm2xRoizua81d1jbcKQs/0LrvsOVM
nRsQZhepc02HcRm3WgY8sgxuOYCfBI/nXh+ad2V147GbpYy1nJL15DrjCQ/rTlGjrk2jDw8erZCI
ROalkvqw0mx07C2mlBunT8NDYsf1xerkRK8UNdfP3zpasul07PKrKkWpSup9BBQsiqgHp5Pf9uMN
7cQXXU+3zCLl2leA0mVq+9cJPNO+Jk/6mA+DRtltAe2aVTV5oEe7KRDaAgYKasQs2U88DTfMAsJF
lwNI52FeqqIM7zJN24uALGanjG6y3jxWdeDuolBnKBvLY9Yp/z6vyAiNw0eiBrSzhuHFb51pPwzd
gzVqMNFC9AJALsFaJMvOdzQiuoIrwgC8l2PwI7A7fMtd7F0qT99J144QZxkRAVZ0Izi5HArBCNaj
9SENS+yraAD9Jwl2D1VMgz1JE/zRUAnJQFxFSUhcTFZu9YHDeI6ADARP7m1TYPMA3vKW/mqBjZKB
vs7cxLFOSaZTokEq1qhFEMfj2Qh/aPCWRlqsIC4GJgH8LVaFn0fRjoDXil4+FeUxnPINccAPfeSI
uwYwc+EPyQZVObHXDOnoCU0TL0zTvyLlI5XaNxc6j/o+YOjMvjU9dqWoHhPNA103D+DSPL0EffHu
l1yrybkVLaYHurf1WdotSbaIvPZZoB19QS61M+oGTjNeIy/+EZFCt3JL0rErMwfLl3Xm/HhyebWy
3OTTKnTURKVc42xIawSIyIoSw9Rvq/jJypFG2yiM5ro3W0Wi83aJB5kuyKERxAggYrKt7vdcjhqz
S+gBy491Ju0UNRNuO4XIczN6zr1kqvcSi88CmxQgrOpKh1Gjx13g/PSmA1Js/QFJVLUMwCAssqTO
j7XZbdJUG4Bk9MkudQYkyVH3OU0AfLJaQZWP+3JrTCOtvtJegwxzthDE5umUso6Zw2CPnhH6y0Gs
RmQvS6nxhAcyff2p+stlMp7p4MSzbTpf56pLl1bVazStxHR0X6uezl2F1PrkiehcFdaAAbEqQDrJ
p7z35NGZw41SMAdH1Wtfse4SZZviPoZPup8aRr0DBoaFm7Yu4CRcOZizr7TJP2mYEVY1VP0uz8jF
NfC0rQ0odmjD6Jmmen8H1HslrPCeZ0du9ZQdtfSDQ1f1GCaH7NDI7t3Oq2mfVmS9/FQOtWNX7nBA
nZLOAgHSqENDGY/zAhx1Vyaf7NrkT6jhLazs8EHgA/fKD3eKYQWOESY2ssSnNF8i3iMp3fYrFLro
sXVD+QhCUbR6ghdsEOXZl0a6bSiGtkU2s6Gmud1XecQ+0zefNP8zjjZBM2FhSNvynITuZxrBCUWI
DMgOhmQzzNZ1XT+yYunbsusIDGo9ICTWeO+D/EXKJBfarPkFwyIOzWBfiJbI2Lk4h1CAbmVkOzet
Zv5InDuDNAkKrOgpa+P2kmFcydshYo2xz+h7rSMMjhXKxIY7YaxH/WqHdbEz9PwToSNgqYDWNH6t
EO1YmS/9bPhiUoL9uqAX4VDcri1yHZnlhktjlMa9zeAswfC8ibBPn3mrgJvkSOYy/SXUMowfqArF
yPQxlvZOsTTU3aBtFI1tRNMu+AZ0OHCpAhvMT1ZG714bPNMSN5ys2hO7ylvbltUGc/v9aJdb4tO7
ReRkEScqCoYCq7un8CgOJc50mglLXzfeSAMa9oFtvDVQana4wccWDw6DwucAl49WGtUt+wGLWjSR
2kI1zEBFdixVvDSJQenPRk4JYqtwN9S4op0feVH5KNnInBs4PmyBhd7bjn9N+hAmY5CuhIrytcyt
mjQvCC4dodULn9FXmiR7ArkgAg4QmxhaUrqSKNoGkqolz41NlahXTS8+E8QUZ1F69K6DfTVMOKdG
A6Ma/DFHpOPCngYYY3Z+IiN5WPdZ9lpERNpr4dKxvPTQCdzVoaw6ZsX1d9NS6EUyOYb1dOiKltRA
DyG4M/ZrgrKoPhBIL8c+HZYpSv9jGYBGGsjCqYjGWHC2qVdkiO2HUVADCMAldVBHG6fTWYuFe811
/5nve9d19aMFcXGHaQVQjne2fP0R4ecjupKFkbnevh1b2mvhGb4Be92g3/lx8lJDXeC1cQ98LH0F
ZNCJ1BvigRlsGKJ+ZDsFv0JoJSsrlS2mprQe5KaCNMIrkq6tkq9aN+pDGwNnw3wSVVVHbwqDUA0L
kLDsIZjw1I0y2mlQMxem8p6YDzVLCErFom88+KwdIVKJ573mjgLChcaB5obgBBTQOaEerxqqhRie
DaOj4CVDXa4Vk1wBJNuwRfiHRgW3KOK+o0Agd+cMuSBOxkbRDOZI9STGgvK8KOEvH20xtMeWBa4P
1/bUHgommkx6qmzb4nzn+NL/YA+qV05GXqlCnw1H90aaFdwbeleDOdubYwYIA/vHMlD6G0sox9gE
g2gdjDQ1EkVFPb1hwsYCDAggNh4l/rNT2eM6Ux0+p7jF8ExbwNa8hwSZI1g+mu/QUCDs9NmIZ4fN
QRB4QKPKhaBjfjsJmnlfbxbtNHP8FNMChf15LIE30XqMusRi4qYxNYkCYoZyqget3A2IwNZFBTPR
F3h0szDbpzhyJvRHlOnuA6xehRMVD1pADi3OiaiUB9vRzI2TBy8YkhdRWUwXI7vryAaaBxPRgjMX
1GZlrUWtfwdBa+1izBX+0EWLNJgcTL4sFTWc56qW+0HTbkkQJME8q2ftp9wmbr3DC8kxniy63DQv
PcwYBlVVvmfTEhct6X6wNu2crEvPRaSDUuvTR5R8HCUDh/Mo3VZAShtNYscuqsw5NraxHAG47tIQ
iadIFRQuNDlmbZFLK/qnVjC1Hh1xrov4y7WdZVtjhlCmRjlMrELc4CknuWKTONNadfmw49l/jjz4
dn1VbhxnPsUq53Y0bTifZKwhXeS0ZKJ/TtoY8mno3MkmnkEN1EO9r2OM92EzMazJtl3ZfWeeWis7
0FauY25HBfeIwmAk8TDcQqqtjsBdWN11Zny+By4JTcRC6EWNmOZWKlwbEdArJF7kBYzu0ijyTa6y
8uBLEZ6x767NkmQbo/S8NQEe+yKOZotUfSlN9ZJ55lPnF1e/rZtL3M9dRE8uzQiOQ2FwVtK7ASp7
2RBP/h40ldxkwtUw8dK6ds3+04LVZ0f5ucHLhqRTIylY3gzoW+GFTTtfaZemqY/JVHNEG3jd276X
QF2IOAhm/Q5zt4847GgVuq+IQW7rUK1TDMQWpWGPlTYzCVLzusfeognY5MMjP/bGzMyH0R3u4tZX
y8b2fjSBuOYNLmVj9F40OJS422Y3qX/rhnGMorGCcqLMlSImG8XKBeKdu9aNhHGiOvRNd7JJTjJs
4PGmFND+Y3btJC/REXD0XquqPE0G/bzcx4uNahUghUNgmw4hP7W1YGdH3qtqzzHN8VG37hNnOHtV
vAVbc3VaBrQTDluKQDxLCnKyj4nICmHJa2J+u++nKEGdiIdGuxQZbY/UfS5b1tjePNGhPdZMwU9k
Wp5jRuFZAjSIq/xV85ZIqzjVBTZ+QWZdas1tW8JCAw4Y7KPvQu0cq6MZx/8BeNztqPn3+sgcdtb5
ZqMFSSW5awX3JZfTaRQJLGZn5PLod066mApO+cS0fAe695ik3pteN3sU1xehejRQxh3qn4ER7M6c
+KjCPecIn0MnPTpaBD2nBss7+l8gArZ01+AoVrM3iWxw+mYcRS2rYKSg47hLx3WU0dNzUyylpl68
yISmj4gH46Ys0f7hthyR+Y8KXaaIuNtn4iufutJ5VJByVppHS80PCnUEyv8mAblpsvjozQzpV96d
+sYYlpM0bxn+WMegYa+29fjOBr9mu9arb5kKTzoOPWoCm55qURWHKaOZOGXkHeY95y5fr85GC4or
k7ZER05dGuFCtJzXoWhmjglgNjPISF7vzefO1HG9lOM3W6ODwLe4JWBaR3F/CwGTndj+UUXed9t0
3QpPcbskcHZduO0WUm7LcugwFYi6jdKKo54ChMmMkNh5v0BdwqiCrrMighAC9fgWuVhrIRG+xR6q
p1b/LEUXrQZ6l6Gd0exhcx+jH+De3zxmWgsK9hvOQMAOpNYtW2YpiXrud7qW7n+C1ABJke5gqW1S
wd/yG6BMtptcjGueNcm2zFDSlXb4gVmK0rbcRppp7FwvforrzN9wkx+Cvod2p9X5oZQkxod2hCLj
KdaTM+Hw3s5I5nYG2WdLnd1Jh8cGQahzdr1L0yCt2wMolCfTDOTSGOxrAgsQUMC1lSF1jO9se1/c
GmUrz3XYb/Muv3N519dK9GyZ7rbx49u8w7xcRrKfm73gqBl9aKYyN5WHJLcexI30nWAlI9SFZp0x
H2iCf9BQ/6Ox88Pfh2X9aQ4Wc9vfh85/Nr/+vzh2ZhL8F2Pn9zRJ3/Ov/9rX8y/1HybP/Mn/mTw7
v9Hbl4bgvtpSGvNo95+pWbb8jQQkx3WkIHyC8es/I7M0S/yG0di0qZMJxtKF8fvcGebjbwywkTd6
DjpLU5fefxKapf8RhKrNeGeTNU3/tyQbm72t7Zsg241x+pCE544hrW1sSl3Mv+SWi7UiiVFOQWVP
P4V7llF9W9m3jsG7njO5iFcRUwIWFje7sYxNmN39cjH/F6yw8UcE779+Mr7fH9C7BcbJwPAbkPXD
jdWjLEopPIeNG2DcnZMD+UH57WhjGQY7I1EGQcYPaOuZaP5hC6GT58y+sZH11NJACxkzbyKj+kYf
ngz+ZTmeHWYvaNtRtn6rEq8yAkH5NVQbQ1jbiSHh334Z808us/y3uX4ztdYAyDfdSd98JC1q4+rj
0QjljUakfKvXd6mTbfWeSjViBWmBsdWMKUKrXSqcTcDex8/Km66+Oe0cJMhlGW1MHzAF3ecYss3k
rwsdz0yPjCc2CXX1E3DKdfJhEsGzCMf4VNJtXSIg1XHr2hIu4KSWpurP7UQiYzsADQuz9t0YtVdV
Rx9ZLCl9huTAQabY//UNne/b7+j13+/njI/+RUbgp7akIx6luzjJr43pbcbEuBfkRRSObqAK7s95
hJcq9s5//Xl/9vzM//7Xz3OtPvVGmewiuNwW3cP58lqTQcmqb/76I5w/yjZ+/06zdOKXz1B5FXUc
PiHiu+aHH3BgE6baJFZZ41KCsD0a2quMwMD1VnScAoXFK3izqqZbl4N57rByZ3r64ZbRB6Kiq19l
l/nJ9QgDqvxxG7nemyaMVaM3FQYG56K1FGFW8Kj4j7IJ3qPE3Mx/qz55dMnava/hhsvjayq6jeyz
+6BSxkW0z7pV4Dvs1K7w3F0+P9mgZo66jQtxHCOo6fGjW5efSSN3Y+qcPX18CoN6L0tSYONgExHV
wlSAFPuYP+g8mMgEJNgwTjb2JfT6mvn1dI1ghK2ZNT9ben7TpQQgQ9bXiDaQ5HJoUXGD7P5NViZw
4vLrb67/nzxS82359fLXVtRnORwzN5FbxD1HzuWXfKJvVeW38Pse//pj/iiE+f0uz0ERv3wMwjNY
mmaZ7Fqr2hqEfRF7RoZg9jcvhvFnb8a8aPzy94eu1lJCU2hqAZwv7Ghlr320UXxhVsOkFr2Gp3CY
e567lT3BNTJ3aFb3Z4YSO6hmT3bizFfYh9TQBnvgfa9aZC6xJm6cIavoDqqbskjODSl6DE4BWfTp
nnkoPCd0FqmsdqE7vnt2fGjJmEkmd10AiAGpzBmUU7UMnghpfmCW3S/++nr+2fed0+N++b5ooX0P
ZD/f1zfuWKIFREd+0SJ7mRXxTVjfsbD/9Uf9BLX/b6vOv+1vpmHEExEHyc4zbfvFMh0YLFPGNhC6
J6jDaKMh/cfxVJMSlAiknGN1V/aJ2g52GC4bj2437WEKL+wc6wCc1N9Q839GlP0vP5iYL84vF0Hl
MC5NEnV2JSKQuJYIMWldgOc9DQSoxspahUO/x+pRbYbYuG3C8dzY9bEIcWhpBMt1NoWkc2Lpxp5e
I7QmJT4U0KvDHuKguwGxdAQ7/zCp9KYc3MvoIGWZI3eQVkXDf3N2Hstta9G2/SJUIW2ELiNIihSV
KFkdlGVLyDnj69+AXt1bOryiWOXOaRzbRN5hrTnHBPPU+i6oekP9t4cqn81wVsVmXKat77hAjzw2
OLxm4G3t6kEtigcJhLmKpW9W9OGVpMUL47t8Np/EERt5mDehA06HzohCSyXGoRULqEW5El55Tsp/
0w3+9+OXz6YRK4ipr5Ks68RRas0kopuTIr4HPUtZL9FuUmo+YRy8Tt+i0WSv5Lw/pa30wjTOxNz1
i2EIcYhRe4vE/c/v9HRHv3tzziYdnbQV4mY0hBSmpTKsZ2zZaJ5DscvxuUAMXKuVceXyL1392QiL
WhBDtkQzB2XiKWiUJ9ssnAB8RlE2qCiKK5/ppWd5NsJiAxrctuSSpqFAFCXNxEyeu8JeiYFdz8/3
TUy/9t2NU//7yUmpavcwdUOHRImdWUQP7SA9B/gBgG9Hb4oXJ8+VL8UPmpmDYCREfV6UVrM0Wjhu
lKPGpTDZ+AelUm8sm15Q0G80iP01gnyKqsvewu3Y6/2tZphbpB64ItmCqfoT3yeF6OhvMhhbLTER
fTS7rmAHWuV2tQkN9W6gLGQbiJrNGIEn7tO5QrMIsf0htJNnw00fiPfWVzrZpfO8KleZRIWogQ80
xn8bje9M9qu11cW/jbBdD5Z25bGolx7/2UgdhwJYr2GlDp7jWYfwgIG5LBbsDIQN4elkYkQzunLR
l8bO8yEc+M9mcihS2guE1bRAhfpDke35L/+wM8vtaJDu58InovnITpNK3uPPD3faEn37cM8GehND
aahktH9GPFHC6PGgS4tBN+lBiRmWxOcEQIZNPVKzCOEbyfR6LOOHqripcoHAW0WuYjxM9BDSq6LS
ydV3oSrzYSBkTQIQnt+BB58hsUEaVC9GSZ7j4WYUNq/c6u/XGKp9Nh24gqJwPSaZE4oU0QiknFKa
4LC/fr49l37+bHTuS2w6VEAzcE7eEqTZnVuEr5WVrH/+eeUsWOl/hknVnt6gL9PZ1Os10LFkTqCF
DHyx+qrKXQlD6bns+QpAuh+bNqFMZN0CeIXTiBYkCqGTpeDfZkWAdKlrDQp2Wsnypz2hM6XoVKqP
SWVNYRzgSSRFLEOpXtrx+GLK/YriJvzVUMeK43VvrRS/q3G8L0p6MH1nbMlqc3LXxEhuVwCIBIqy
mLKIr+U4QGU61qb2mMcuMrpyi/UU7YlHmpBxxDz22+hhpmv2cNeloqb82oTzEQvyTLJVECztY9uX
/Yxh/rnIh62u5M+KiE86YN1Rp+GiRcqHTwIRxUWgc70lfpujjudBTnBB2lvLjPbC9HYy63Aqlhuz
0FdJEcqYWjs2od1A1mWzjEC5SHW3xG77lAqQ2pIyh9SAPjf5MCM4CZpJ6kS9MVtki4EM22mw10VW
YF1SDbRZPSjTcEXGVDWj5dvPS489dGQ1r4EbYjxWYVtkt2EPY05q0SrZ2MSl6jaK4qPLlnSw8w1+
vlPo2RsSIBy7gp5f2jubCjMcMZRTPpkVbGZoqh1ySXqALf6EQdSJsoTVTLgcsIOSEdXfC1HftGZ8
k3BNNSmKTSptCnU4BsJ/1qkg5FF07NLuHTIoQcG0VDtzrRd0XgnwLnhRDa41BcpSgHkkTnvn8W38
/NJ+vwxVrbNvgr5XTqTXmDnk4YB2VhsnJiWZnNZD2WRvIz10qQ9vakatn493YZ2vWmffSFNqGcUJ
PXN81l9gwSah7TqvlBPbmIWEN2rmt3SawU99pLWZH/os2LboZdqjFpnHxszekdzdayWFfFW0NxWO
OdrSeHTNEqamwY2DQkvET+j0KhNVnknvhkCt5GcgqqQPK5JPLWYuj8fjKsMmbztH5ipzX47mCU4f
Gx6oCQfh58v9fu4gZe2/I8LQDyZETYYc17fQhIb4ePqqeaQXs87TKYVI0hc/H+nCGo1Yt/8eCmYO
lYXCyDB9er/i3N+ZHBbhKh7D4N3Pi7cmRwyb6KB4GoCu/cGLmjXrqLXolLk1zWG1/lhHhvPz+Xy/
mlHts0WTB6gJb2LOlaMYmyXNsC0n6QgDGazNa5uoS7f3bMnEZiEcxobrLGprnaOu9MkDwGY/zLtG
gf2nX3ttL00dZ6smVUffMlhF5oB6YyeozE1T39W69I+vydkSww9r2nUNE4eKXA8IRU6oQk0KmLxD
8/vgusPTzw9FMS49lrMVAsIDX5cAtTuqnhGcaUhHbbBuNL1ftohIl7Xa37hTFb6TA75Og2pamhzj
Rt/bbCJnvZIT/ievVLWl9d+sCsv6649CXyQxf1qleAcgOO1t8pRyKeGxGwqO3x5ZOuNtY1v7RIlM
dl09L6T0RPjTzq17sH228adxuxur7mPacy3qlB7ZjbUromEVaYMz3QFPUfcRbEkiGUrGa72FCoYt
bfCkO2rNt16JjHnozY+RWWgsJyuBhzovwO5QdPKNCYvYgv7IJCxvCVqYUzP9VestolGdUDUGuZes
wdofuz6m+EK9kwba6nU0ntI0CFC2+zurRnAfZQ+a0CfS7N7v/bmnmR6B9dU+luptL7t7gE9M9AOz
g9+0ez/QfuGhOtqBsut6H6U6hsVc2zaoLHPg4gbkASujH2NlwW1m8k8reyQHpK2Z9oFnIMQzETiQ
KrJEE4b6rpL2ZO60M92KqqVVytXGYJ2tQM9rmF5yq7klh+SpiKc6J9O5bNrT1HvABbe1dbEbm5Vf
mQEkmEA81Vl+T+IoHj3vPcbKmagR7h4jfsMluGwDVhsNVHISQhxQ5Qfikhy/NDdEOsy9QiP529gE
TXRfpgQxp8oKSfjDNHUxfTwSV3YoWEUQdEVXKa9g1FK60cMmJ/t0rCmiW3eSN35O8R4ORjSTllIz
KNf4L4RczO243KqyupPdCIRvpRLo7S5h+ixqyUD+mtuw2tPmyh76wrctzmYku1YK1y6QWGFVWcSZ
9MAi58Zs6ysDoTJ9Wv93x6WKsznAZa9ECV9lYKaMNE8GVGEV8lj0UWiYgUMmROUYbbilCw+021j+
/KlfnGinGf/LYpRo3N6v4z5zdGwLNVXWRgQPbl9+RC5f9dh7cw2UYRREGzuqX3KsK2FBFoQVr1uI
khniLwXJqakWL2PzXJfJ0rL5EJRGrI0w/Kspyf1QZq8kXQNKr28s8DC1QvLLUAnM99XNNKmqLAYL
S0K8YG1jjkrKM6LDN33w3ipZO/18oeo0o3xzf62z+9sVtOwHWWbVrWrwbP0D1H0nLepyZjegA6S2
feKKVNQSXjrTXdlBMlrgCI5v4j6XgPYl82l1UPstu1WjAViPEmSZTzkGY0Loj7CedT+hNhZTXDCq
959P+0I3RLWm1/HL89FAdht1IsWO1+NYkPSZbhKNSu14P7Yq8IgTVrcloJKFTZpaloG5RyIMjKbp
zW0pWR82T8pwkYTYR0pcqyF8Fc24TPrJGtYttIRNcrY266dQChzw3M2wC6KjjwBewfQSIX6jVbrI
Y9sx42bjSfadAZOxL14arye1xl74hnRlaXLxUs/WAjHaKDI6LQB4JST7Cktiu8Qtv0dtulbtx94/
YhU5ZBHOhcnJb6JyoJ1WAQ6W3LU5FHjVnJ6ELCP4GGwZE83WipDWViYhH8D6gJxOOR6jyO+JQ9/y
LTGSMHqRKJchbi5pjFfDc5reh+JvpNwP1TEk54aKBxte29/9/DyNSyvps7WIKDFTSOBnnLTTbptE
w2Bgae8uhTNwwC1Drju5tBHiJQtJiVcTaiEK0PdnGj0EalZ+gK5TGc25wp5xjoQpxAUz7HvCB5pQ
gG0pJXcGO2w+FGJuhNrNOFVW0H3TPKpbp3QLxJDGusxa6izuMRnauZW7SzssHycFeNYh4ILvwveA
o0M5eXKyyAmHSjx9z37T6aPiVTE6yu39JgxkiDRK+8YaDnRLzlq1Irui2eM+fxEltc1JoGvmwEHa
blFJ7a4N2geMmgvsYzuQDKuy7Faf/8iOSTzxllNJC9nP6ud7rUzLrm8+eeNsvRRmOYmFgwasRceq
0yYnXytPQlEWGQrToMD5Mm3JppafxUQd9AYm2ubj54NfmC6MsxWUXbDgLElJcIzMuC+wSKlEmphq
d+1j+f7SJgP212HBS0uZ+IYhpUnqs2W2jko3XPnpaUD85q6Js71eHHYYH82SgXIwed1qoA1JT2pK
uShDpv6fb8+FchkG7v9eQJOYiqY0duQUokEpay4FHIFZhUJpaPADai5KyyFVH3ORP5Ve+ahS34ks
dY24uUfda77EkXznkogt6cp8ij7OsOa6rc0AHT5BNZhnvXjIQ6REQ7Nq0XeZdKOuTJoXnq119l61
QxkwZ3Huwn9CfkiFeVPYV3doF+6/dfbmpHptVYWoQlwdrxqYjGVXARYH0E8IvWkvoJdv4HaeAnxB
RKet0BGukyq7idL2r50h3M+U9QRZ/vk5XbhU8+w9ww8VUDstIycaY4iGzX2oK7dxrg9Xfl+Z7tk3
b5t59rapxsBWIKFhGBJ4sHZrZSXyZl0N2dog4j6kU2PWJi6GyL2NB++19Ya/P1/ZGUfgf8tw4my6
QeIRm+ja0Mz3CatceETaMK7jnIYAQKpVVDfPaWMtlVCo5HVGT0bXPhphsFFgdVKDzK/cgQuP+7MC
/2WCb+SklPHwUDemqjnPRLYptWaTx9jXMMX8fK0XNsDm2do1aoOemCkmwwa7gDD8p9FrDSAlEzBK
ln4TEdReuZoLjQN14kl8HZgGUTdV0/VIUSipWfpwT5YRPhJ2ApK0aE3QXZ2xyqt+2+gS2YxW85YM
1npsvW1Cu67tW0FQY7vo6+ijloORlQ7ww7CglZvKIVZFmrp4EFXI359GZ3XCiohscvHgZINI5FFF
h9EGFY+RIJ1PDUyjqA/EfVDSlnBmTXEfRceGKu5Yxj5b/AU7iCbre7xMlHwb0S0sKCJqAesGqX6G
ooV0PcQMq1NgQwzdXBtoP0fU79796aP78uhrXBzIq+XYkbp+FTfJXDa7mwZR4TKx5HhRafVbpbAt
VI07OBEniCnsgBA8tMK80zLrqTcRbw89ooKGgErcfCSqaUSj2D0FpMETq1zH5xIl1U2KlL7uBfIF
1CtpV691mh9mQfCYn98TycD6AitcjBOA9IccFV1keo6muyc1Dn57ieqUvXma/v6gux+RBaRLdNQj
7d5pwn7dlTAs0NHZYQpJMtuNgbotBM/f9pR7vzDnA/M6ILSDjW4xSP3Nz2+1+n2TCk/Nf++f7rYV
ypEanBKUrSaneeFK0XOsoNUQWfXYKgZxBf0yIjrBG9Dv2wh8YmUKrkdwHVjtbZl5jyEgKKQ7m3gc
jqFMbcMo76ze3uGTn7tD+29ThlD/e6pyWTQw9FgOaGyQ2RmtBUyIFDjgz7diuuLv3qSzVeXgN0ix
U+4EVJ5c7HNQ5z//8KWR4+y8Mev22N344ao4mYTfVdj83XrvFY6tPv/bIc5mUxdjBx08Umb6EJT/
HQQGr0H6fNt1yeLnI1y6O2czahRZ6Liz6QhCP5RWQmpAefj5py+M3p/L/C+fsDqqZEW43B+9j+ca
Wwr8Mnn/YjXllQH1U8P3zaM1ziZI0SiGTHp35mSNsVAqhm2rQJUf1R9F5i6FFjsxhRER4gzL1VdT
so+pGb/W7COkYfwNuETMLXqhGFGUcT1oDU6KsL92cheKFsbZxJJXhUqsAitslxSvmdbo94MLwL7r
drQJd0ZMpE8jFaDeanh0HUK5n+/6pSr2Z93yy23XI3SgtSalU9dqLar4b5qh+tWSJzmIjxZ1xdYG
vKUF5a3aD7cBztGpfyLV8msgRQ8E167akZzhglrKlTO6dCfOxnLXTsFy5vRUM98+KmZxrJR2l7Yk
uYBNpvlMMuVMnXJHrOoNsuGVPsmFz9M4GwFxISa6B3fPUUp/VYXGmhyJPyNIFgObxojB8sowoF5Y
phlnA4whEMpTcAASzI0HtgMPNkt3Y+7/klN26lIqLfUODIpNrzKRlI3gnYgLCOBhhbemT+70BIqF
Uux8elJ2ZexHi95nlw2P5FFdW0pd2FtPwKqv86lHuhK6YZE6ttaQ2tKvSP08jlJ5IwbAelEcbI0B
xHesffz80HXrwsgizp46qeR1pkzAxTRwd+S5bfMpzzyQfodKkcwLhZhnapuRH6Miyxk6p5KyNMZ3
biitQ2RWaykmbBgmnkELysKdm44Phm7O47b0iGclHUI22pkU+TRJM90ZjeDJTtplj1O3nljPfmL/
zdA8zmHkfEQVyZCxAEccKR2CrMgrqLOF+DrDEgjG0O+tUFKX0GIgYxf9sMyD0ekt/ReYBFLY2l+M
E48AKLDBhwoz5QCrRQ2Up0BgP5GickUIxEYx9GUOKZo8QKwsdeb/qV1iKoau3ARtHSyGMr/xKaM1
OnZJ3Gyk4rnbgPXTtJaG9OjoubwpFeUXnmoyxbhDvaDcM32ihlnupRAYkMenWSoZQeRSTZEna7aK
0m+nYQ6ahz5vBw++iyj+dkFylCKZpEQsmC6FqN5I7mlTom+OMdFUHqDMkXwZQlkLQdGn2HtasEEP
ZK2HFpqUb/4hi/qOZSbsmTwXa0l40LWovvuJt3GT4Ua3rRvLZbFYkZrTDVOsTaM28xG299zO3HvL
8O/8cVjYkqCalEwMg9jpfLEQ+XBrYqSG9Sff61b7Mqlpe5QcooSHKQ/VZsyrX3mdn2xVe87blBwc
snjmnk5Ot1veNn71LEpIwnDW7flUKXVH+7Up+1UWdqecL518z5VUZaeymOglQ/lYhAOUKE//g4uM
RMIJNiwArwyVeogMPYJtkBxx/C8BCRAgGlP4ZFqsoJkmSDsmHAqAZcR+VIuMjDpjRQN67N17YY32
SqHDXLUTXNMY165CVJgs+Vt8NUfgVxskSb8jw10XKlWmGAzMwizD2yFAjpSamLzIEVtmrvzYJ9qf
1Bshb0Btn40KVuckWuMhP9CaoOEfuUs/ksE/oOfW+val1ew/Jl0GXVU3XkSmQcravDbbYj2pS7PO
XRZyu09DVCn00Z08Me+HMXy3Bvo3JN6AYemW4QhBmDuJ/KGhh2TI9lotPTwhDD+VFzuVWu1RioKx
GcY3C/BNmuFFzjBVekq+GHMBH1t4d7HlEdoDehnaruItqPtDjm+kmwIlhKjg9pB46yQYPzvUTdPa
ziq8RdXqTirUTY0MqYHwQ50RLrYFqia15OchIChRo0sznW9EHa6J65XAQQ6/eWG4nkzGi/c7VHEi
Ns9aaT5qdk24Kd9W5sUfbgXHo6+Thd7ZvzuBvslKgodRa7qFWY+wDqhpN3VnrWyVhzlqw1PqaqSg
y9Fbrps+DrtCWdCrfI4GdUOyAEGTaUJIkgUAp+zJstX2bdJj7TVGmngZSmcGbS3BYsuGg5BEOTzV
sCEaxOkKu6QGfIUMZgVTXv4Yqc1vpKR/dTf+Bd793lJS8vNIE7YMa+0r8cIMkw82Xb+ztAQeFUAe
DgiXUoYd4MhN5/q/aJ6RiSSmyErp1UrrVaamD13uF+i33SMqkHlGoHahFOpS7bDi+r14z9vhk8e1
httZzGyAuK2ZEDub25hDyRe0w81oQWDBKL42k/h5mqbYa23JUdhLtKboZf0u+FWSqFY+CY3QPgOu
R8Y+jMqsmzeMC9ORvZGoOLW7CQoomGWwBF58bBttA5mGEB/tSQjxSOQqfPnIB0Yiw9pWRfGu9uJX
0FqHCu2Jhrpm6qeLqn6giXWHsGM/TQ3CJLNRF+OscUFYq7m8IA1xBWclcBLoLTO1oFCq5sFLH5Ie
3nsbS1W3upRgMGPUN1uTwZKh3iDxgHnwDYtcvwIUaM7LUBDRI0c3FsE/FEV9WrE9Smf8o7FewZbL
eAV14p2aalKkWq9VoOiz0MClL7nR3dQT0pJor7pksdJ5nTVcb+77+7zL7Ru2gCvN76GKmuVMZoVa
w9ajqAKlbrTeC729TXnO5LnsEzqPtQxJvDYJ4iSHheYEIpJdTff28zeDXqIwYByKJNwNUNqmv+BJ
ALNlSEAavH8w4kBz9OBXM70deQBUIqErM31GRUMIipHqh0ZhRA6t56KQTznW9EXQTtwA8huWUZ8/
FPSUbG841J/jPNlsjbbN2v4V5eoDKu5DbldzvCAnSuRzpYKMwE92g3DywU7m/JyYS2iDZp6Ur6Ei
ku40jYDNs459cO7rw++pZZR79TqNtQfa2891Zd+bwnik4ImJVdrHdXVNSHxh9yHOtk4dOBHEaZDO
RRuuMGevI9HBD++38CmubLIvHeJs74QeSuf2ATxnmwYzfYCpIcJfZtFs0DVc2Z9dKgLqZ1VGUL3E
FDYsY3Hc3+ZDCb5yuCX95i6Ri40bueu2i7FeVlu/i29sT1pdWb99v2vWz7ZWVhw2WWcjPgEbTZEH
RZMRXb2mCzdOP9sahZB4JqovWhAyGWao15ngRm+Ju+y5McN8Pq2JdBSuBStG0TAlBzWeA+TYNBbV
VSIMStulus1y60oJwrqwPNanM/2yaZpmA52mQeo0SbuLQXcFmZUxpriHrgpf6jZ6miCLLepA3n/7
TvO707TQZBb4Zcbqkzzqf4pE346TlsGKD/JoPeDIe9Xy7lEuy40ZxI/gs25c9G9wpf8OcbLu4EbN
RjzWlOgnPSkzZqBXy1HtbkcVzLOd9XMSjpAvFq3TEpU9V7x8I7fYgFrAKcjmpEc7r1d62h6Tot7j
39yFrjikEQjXXkR3HoyzqtT+eKnLfK4wACk6ccvTqlehSB0z4OA43mVGKWjhNvi4/QnRMFINLGUx
jwyGQNXC6arXR6Vl6TtNxv3I2onaIMEqZN1KN5Gp/vLIfdZSj1kCipWik3mWKw+mFvs8WqxYPbyt
Jn9X1Pbw+acRq91CMmkrpvVDV4DKCVX99efXVpk2Xd+UBD6FpV8eZFEH+MxrNSZXm3j6sifnEJqV
4i9r+3aqZ0YlUVxN47SokGPvQVDpHIAvXjn6hZ2ufrbnZNqpKivj6Imezyvk+hrrKRByc11baTw9
yXxO+sNU9vv5gBf2uFCD//Pa5jE1SD+mStrL7yq6VttQVtMsYMre0jSra2PQpe/1bPPYA5MnAE+P
naFzV3TyF13HOoHszsFi/InXrFYLr1tOvdHPBWR/YNA3bdSQ2q6h8PPzxV4cCs+GdDeTCyU3uLu6
Xe58+Y8rgrVXGZBdDgz1K7Ug0KV8MqUPAwvQz8fUpt3qd+/T2RhfW26mEKYcO8ItTrkdPCejCjgy
VXPYo6pOFpjuGOQbxoruCFPeWl1HxrhLSkUKukTt1o3Efci75gl4b88WBw1tN5bIlPoamVIZPjZV
u8dkBRiur1YFeTHweoo9ucPRlMLDqqR58oiDIjUbiphhgxt3X7Ixe9Bxzv18kZfaPZ8CmC8fDeuS
tvbUJnFS+SMsHnF24nPN50iiwykbsF8RIbYWo1jx/sIZRgvAuu2a5P7i0c+mmkSzzSStq8TJvXjL
28ybe5/IH4V3V7guIteVYNU38hnjC5Zk8D+I56v4yjx3qVCunc9FetRXFsxBJ0uwRQkCy2GWaAsp
CN/Yir7V+OIXDHC/Mlt7sbJ4Gw5KScQcEReaEr0R3bzCs3RKMfO0o06fLDRxodG2Eb5d0Lsp1l3V
vI+SElz5Cj4t1d+8kZ9G5y8Py/Vh/tON8xy1gFqvQLpwc1JYlEWZRadIV5wxwW2QkQEFurgBcjPO
6sZ6KEW9zrKaIPexYqtuTpECgASLGCU8ZguP4KYrZ3ih8PP5KX05QQJ0oH72kccdtfdyAkJPSf78
/KZeGO+0s/G1E23fJ9RcIJ5Ft50wcvTWcG+twCmtaCVDiPn5OPqFgVw7G1g9v/VzlNSeM9TNLSUI
0Bltdai8CK2CtmwAs9g2WfGD1j0NFqSTVAsxHuqnmFpj5FLr8Qi+aFP7Dft4DjGxeohNkg7GrCNM
Q3mkXr3MMWrMuqBfh1YF+gNpu09S5eTXEcnBzIxlrJX48STtaMfJC/wIVgM50NwUBk36FNv+lrRB
ashlf2UY+LyL371ZZ8O86ep+NvoIyjNt71WYb590dVhbav5Iggc7mFWnHhorWxHcxKajX3SYeWPj
nv8rSdquBCLrHwziT0CzxsAVc3q1inHkj4vWIq8vRm4pLctSg2qHlRmmibwSho5W/CSb+ZW5aho0
vruGszkC/4DLl8rLx+m26mE0/7DbPSQjyezmyvDNK02lS3ORdjYv6GNKpJ8dQQ/JxXsRouoUYu8Z
HcAbP4M9LQ39Dtq3NWvhqnQ9hBVf16QrR///ErdvLlM92xWkAW1xu9ADZ/BJjm6LQJ2HRfKkFhJV
K1LCPYXSCK1Hj6VGMoFYuynGJaQIqxEDRLW1UPunaKJUtVoJf9Lbhkp4NxBoRK7jC6mY8hxxlNOR
DBLhCgxYsjU9PoG0hp4DN4tufOfl6xE46rYBT02E6zj36uqER/QDnE67jvVxRSLU1rupRui5HWJy
wMb7cuRR2NFI5EcnvLmtxQ/804Wps4PyTGudaS91HT/FrVwslChbtZpylJKeMnpAGSFRgNFmBfCh
unqLRP3WS5gCBlJ/ga+5QPCUJXVOLGKtIwXFITN6YnFhpkgI2ZRArR0S1He0X7dxRHBAroaA9Lzt
GHl7U9NPzDO3ijzeh8SfLq0k4vMcKR7RxPIAgIMwdN25RJxrUiEO0EbQu1V9IjtkYxRaNkvV4UOj
DbDQ+vIentWWtNsOdnIoOCpSYEUAt4bqFs3cFDkVxPV6zfgYjs2u5R3KJT+Yi9xahZb920gV72FU
KDblubwPyTEG1zW17vVKXcLqlA9h4LGEB/rH/o901spOtoR/bRRpXGeKkS61tj7EtkosTfWHKHrC
hOINxnyQcuap1rJsFsZxsYhU/08XkYmpssCoS/29bJECRoghhdLCXKXaG3mPXRxscp1Ec/IjHnHe
pg86OGcsRqY/RzTdHACtK4RY2ZtU7f+MqDEXErE7875uXqAvLZo6ebT76mSYheMS7TfvDO93pRfS
OjaC34MeSjO9B+xLOrbmV3/86PcEmLAK5inFYxJVlTfQwQERf0Rqh1lF0SKZwFhT9SK/VwoJlLX3
p+bpz8Y8uqOk+hi6FolgJsTmyuK1jdOAQgsbSdJUY6pD5rq0ihuLGsU89/xnqwENRw/Q6WT2cylr
dp8VXE1aape/6MOkbq/KPSxJsEBst2ax5L0bBRDMbGL+j+OO8tE6DgHA1t6m8esnwhWRaFYUQqcq
SJu0b/Qe8nlCibMti33R2fe8VEfchupM7asjob57P+x+C1Wea+SQ4cBdJa5PcESVEB3bwutihrlJ
lGLBcnTr2/KyKuxFVbbH6Z+4HT4dxCBLcyBIrJNMMc8I6yMEdYlbrdh0kkT0k0/LY+BTDHVKtWNC
EpIbKQcLnVTQ18F8EhhG8FArurZOgeBm5uv2Pk4LDFnDPU4fGPumedR0ZQMP4zaV+SqILOpWVam8
E4AOPCjeWZYRzWwrevGK7n2A1FbRW3XoYM8qqSCgGT8BBgWvZT6MpY1o41u2h2AD+VeB3Ww6tXN+
nsEvbOjPE1CskTPr2pGFQSLd0Su5H1rlpnIJLCedt+EZaHBODCO4crgLa55PKd+XNQ9ISjJC8jRw
Oob7oBC/lCG8+/lKLv30WWnCNeGG9RKm5ihR7mS0vLx+2pXfvrCxU6ddz5fT1sgE99Sp+59AxjNT
9y6IEQwXi7Ssr62vLx3ibMmGmwP5eI9KbkQFQx19ERnePFDUm84A4oV3BXIopgWp1u7ljESrJpVf
xzA4ukZzlDRjzyf5ZgbhlKCQEYnkuVto9B4lA/LZFNBx2Jyp4SojnzY0fDv6o/qFe+X2XHqJzlaB
Ci7uoaYA7QDuNQjsGt9IeR1mrdw9iHYEWK/j5S9QU85sMuevLJ8v3bCzVZhX+H4pq1IIebo9Fap3
P/E1WW5RBVOa07+9U+erJFlvmCOBHvRpdesBy0jka0SKCxvmcxKUS66zR4s1cOCcz/BDMIan9aOb
RldqLBduzznPydaJUNCVOHD8wjp4ufIkptwHJgSEiVckgRcu4Zyy5FJA0wdUI47R5ls9jWb0/B7L
zLyyzv50hn6zePtUbnz96nycFXoNejfnKDtmZspqlbom3vc2yqjaqwFgGLnP4nnge8Di/OBOycOd
rqO8s1l5RfgqxOCzJzG0eql50doPlLsh9I5hTgBia5+G+rW1MQvneYjsw5q5ledYfbWxmt4JzOam
bUpWjVXmr/JpKqEpga15vNWzeiNGaWsQA0Fk6UPXsMPCCnWvmMqzDsmlF/2GufToCvFsYHzIwU8z
HGXGZAneiMx8bGN3QnueprOyopi1pgGNMy1fPZJ7S8KvASraJ5lzZUZ8BQmZ0xW1CedWQH0k+JUS
uAC6thdJTutjVJcKTuZVZ2Q2BlTxij8La7IVwwW2IXz3VbzTQ5y9FRCrqAp3faXs7NHMbqXafjGT
on+wbfdEr/cBBDEwo4ZI23/02n+yYr48Rqj10GTxETtj65NQGm9gA87ZNW5+/kYvvYXT///y87Qs
a2Cc0OkLkW+h9WJqj6XnqpDifxtoPusxXw4QCIjKdjj6ji03d4MlL1Jff6wgNUpJfWUffWmb9Fmm
/XIMTDmeWsOQdkZd/R335dItrFWSEs0QKeM+HDUyfBt27lnhKBVKMdu/Ugi+dPfORlFXTUnFzinr
KJZ6p/INp6XxUof5lVHokvTs84K/XBg8vVhKIG45NcnlrDQzl9YzlkFz+DAbpgeXDEq/8N81Rd6w
/AF2j6gAuNI+lcdDSbgzw2JEdpjKCDzzrOaJKAK6xd2Vl+dCoUQ5255Kdu4OIYk2jhmJU9t3pDpE
iybxl6IleKFW/u0w5/ShBqGLAqnVpzBsb3QSYCJKsimlp4GyT+dGV0bMC/PwORTI9rUGNWvqOzU5
RZHevE2HMgdlk6fCWBBntMWot/as5MrxPm/TNyP0ORRoKHUjbXPbc1oFqJxeQDHF3oG2eBHa5poY
60crbLdg1vWFp/Fwf/7iL6z0zhlBTV9R8PQ931HLISABLr8nZeT4b799NprAJiAVXoSMJpX+RzQ5
+qLwmlHyUtNFPlvjeW1tAhLj+VQYPzqJNFGdHr8+ipde9hdNBLTNcP90XfqYZQAHsuye+hrbjy64
1lK8UPaRz1Zq9hjb5LXzIv4/zs5juXFs27a/cuP1EQGz4Rq3Q9AbkfKmg5BSErz3+Po7kOc1sniS
YkR1KqIqsyQSZu+115pzTE6fuyjKjy6BL3FR0Guo0uUYDB2k3OiamO7C2yWfLS5N6/p2acY+rup0
nGVt8oaKgjwDe/LLSSTnYvb6d7ftrFALFZ65qs39NdnbkO+RNM4bZK0///BLrWT5bJVIu8aSBvYw
hmSu5ozYB4g5uIU1v2B5c/IWiyT+k6k+N9Z5pd6ZvY1hO0K21E9RRMTVydb45dNSGPJx3pL3FtH/
1Ez3yvbx9xdCOafZaITlQi0W3jqR5BUF0RHtyZWV60KHV7GnJ+mPBVzSOiWsU5DUQQXq1o5IePRT
c5X45aptm++Cush2xXNkKA+RGwSrnCCYNO/fDCv+CJBkeMLaNGHyktIdYLnYQ0qYEdEiiBSHSey6
0Hrdtd7U7/oQbJq6ulFH5bEIkXGVgzkzperdMuM5OPi7KiU0A2d8Wmab2PC2Nnwnm659KRuLoqfU
+flu/31HVM7ROlk/qI1msbpkMRFVhZ49KYMWbg05v9KV/PtbofwXqaNSDFCTPE2qcZJL/7PUDHxa
s8EPTnFu3v/8LS6sNco5pCNhpmYhcPHWXmIcQE5XjptVFMHp4XcB3HJtySia9oSoVp/HsiWAujQX
vPz/6nSgnGM5IHObwlcNPCB2tCW9BuY6BXwMDeFf3qiztawmGNEfbD1ayymzU7y89xmn3h4H7M+X
8O8nKMU+W70613Yr22iY5vbVtq/HxyQoP3Q0eWgJr5RHl37F2bKleUM1amMardsmX1Rht08Kmgr4
avM+uLZHX1oczhYvU7cCgAwczlu1uYlTMRIvleizIdA+cEYvzMh4c4vJ/VTNGTGugrS6S63muynQ
bfR9GF+5mhee+t+Kkj/WEWzgit4IMkLcqUvXI/JGFSItfXSfWnZHrOSVt+tCKa2cc4Ym36koEbOt
Q6Na1r626i24VxCkBpSh4Byyeu8yhhlI0TQidByGHy5/fmD+vrkq58AhNentkNB0LHIDeR5CkC50
M5WzofvsapusUa/sRxdMyUR6/XNN7loCowYazGvm2wuSNRce+bjljVTNWVJ6MbJMJhvPP1raY2n9
/zRsaOHeV3b6T1X3P2mTnLKAafL//r9L3+6sMqo0VbS6yg2E6reo/Ruvr/COK2BOllmQOHUyXPG3
X/pFZ1WS1pBmQrUPryn3j1mcYnO/yccGuKW3nUaYGqKNn2/YhVfDOltBOlNRxqpRvXWjNe9qmT5I
xJ3//KMv1Aycnv55jxQPMFSoKN56jGrvLYczu7DS8p7kInWbB/6SCfq8zP0v5IkRIgFxyEUM/aUe
wfv58pdOXtkitnSfQCL9qzSnAArSqDMY5ZPY4MoafUFToJzbkHOiLoxC5VOGfgU+VLIWtdf+IuRq
38rom4p254Y5cGXrC3HHKiyBdvnBoovd12nn/flS/efV/O9jhHJuV/ZduOi5zRQZQ/ZdNrbLqazS
+wx0XKGQOmcsS5f3yFIg2SVaNCdYbKFohiNH0WPnheasNSUNakb9LAJwxOMQF6ekhgdgqRthBXSK
GII4gylOfM15HuT9Ik2Rf0tS4c9ti5FcaBGaqBEjp2AAcRKLbGWJ/uKsHoF6mQQPu5YG2LwyNuRh
D05mqQfEU3slyB5IMNnpWDUQBcNplK1FFYVztnhBXFP2YHYGfRrx4CZ6sJDafpuGCoFu75IBPs7q
NsWQPkoaPIahKHZpaa9FkhBIZ88633+0guElH7Nnj/4gyg5KTW4ID08+i/qWWVXeLK3aXPu5dWvl
w2mgpgYwUiw72X1Ihn4JLg/3qrfqVUFDQZrnekq6aodH1ZjDLyZHEVVAnHMn42b8gDewdqF6kT2x
bOloEfwhzzuVyEQJKZwpW+gbi2k4gsiwDYe7rmHSNuTp3ejlT4FX75LAXsncFtMgBbOUCe6Sd55h
LoJMmbOxsZ0klJB6K5aG7C8Uz3QkxdhXDdDCoj9MfTKZcE+5TEjmoz6UpBvX0o+5n5Bx6D/JZHx2
rd7PRgMMq4IifapyXbCQmlUsM0QaU98E8wLxY92u6ZJjrlqf02Nqp+7ryCWuw/Rl0nuMVrRrQ/X3
GShG2dyG3aZ0dZI05JXVjgspqredPuyahtQ6VLANGaWkTlUbuWjsWQQHF/yruhv1Dq6FufDTxwYd
k3xXuf12+v4urBc37nAik1vHNZiusmijV8PcZRHOYNhvVqRv9MfACpaRjQyaAJBFyiQ+DKtXoxBv
Um5Axqvff37B/t4WoAf5z6WI1KYOZZRHaxNpElmppIW2XGJyyWTtVKXyTeUOt2S6+lde6N+aoL+8
z+ZZyRE0GdkvaUGFm3YkGuiZI8S4CdsJtSQ1a12TF1lXfsMyd5hfcwBty2pvWh5Ullha+xImlMQr
JWTi+lxBA2Fa2ZZ3OSCMzHNKk1XAzetf07+4CXKcKBZLzU015NuF/qIjz3xWBQypjK5TA9tEjV5s
YhbXam18mm67a3r8BH1zxb55qeA45xu4Qx1Ycsvpywq6G1Ty5izECUXF0TxVRUWKSzTTE96gNsxO
OWY+V8Ip8/OdvbCBnZMPWszZoae3HM54zVLOoV0nXXloLv3oqY77s17r064vwgaBiC5OHVIbyEVX
SsFLP/qsfHEbSQ5zTiFrE9z9LJu6nNivruzpUznyt2fvrEwZRxkeA2bXNYHEq1iKVolW/Pr3P376
Tn9clsIwiiByY4oTzCFCEqsJMJAZ7pXq9ULtY55VJCG2AyNO+PEDk6CZl3unTB9hMQW3EEMOmU64
Dxqpnx8eY3r//3apzkoUre562e7QAJlZ+UhT+0WG4cj+/lCl3uPYmPcZh/sktrZKPT5EKJXCRpsr
WvPqm+29VGarwtO/YP2eBCyzhSm3C6Py7mxNdef4Dh8H/peZJekf+E726LNAX9bxUquS1xp63xAi
9StE8xY1LlC4ECpI9TDa3S+GzQHh8vp2VNl/2/wwqAj63ewRL0a2ahU4C0RnkUIli/5ZY12pbZww
lRUAsBbHqbFa15FDeDX+/Nh+9rT6JLNBDSly77Ybb8hGRJ5g0A9t3TlI3H/VOFT0s4vZkZBmsiME
63Rg2BkWWDaVJLjyxlyqJs894rIcRHbs8TY2jWzOyin5shZzIZvbQRl/FT0SIbn1JdyR8gZ92nOo
aNWyIalFY1OeNYlVONNF9yN3KcvRtiJs1FWwGKbtlZPshXf63GKeVG1ZBi0Pbl+UT1bTfZIbfOVY
deGNPjeIk/CjGpIJTKKJMKmn/rZ043nq+h8/vwb6tCv95TU4N4KHQThQmHEKiNx2zQ78mXZm7QSd
uiM1WpkNbvzSaPImGqL1YAyPGZ0v4kMgQBTJwg+NbjYJRLNynPVWsA908TmVpdPrkofNa2ol72yC
DtZVdYbjbxqwUJHY7p6YoW0m6JIDRhaE2yHJM6F3yI/Txm+00X4aReSleYDPuErtuptlNlNiYMWf
FbiSmYIE15fSVeTq/BGeD8YsKE2AndN+fJds9+Hn63Ph4G6cLahVT5BIK9PHQUrlz9KU7bhXXqD2
bRNbf+p0cU2xe2GagAv4n2srUd+RiDKNY0BZLBGNv07fXPj9yRqQCZWe3GBL8JeCGlu+KoRULj1e
Z0tur1kJE6reW6cEjTlIbm61Cm/LkN2bTePIufSdBtgXZXUtGs+J0V4HArCkHCz1ePzUg/rKWezS
5zhbQHx5TC3gJt5aToJFmxsrGE6/y8efb+PvqfnfHvOzKrCVMinr0K+viw4xKZD9PZSdI3kVj57W
4Lk07hWOeSW01CqWO04xA6OJYuImtWLXc3YaqHfpBsOSEqufP5M67fh/+0xnhSKnJt9NvZTNOsnf
R7k6ooAJF2OWbentLYPRfbDV+KkZulfDUw5dnW1t6nNXL5d5EL4WbA5ml61CubQ3Awl4YxWiL6yK
dQWjUUiDPGvsOkSRi1XYKyt3pSv9rysf/dKycY5PE2Qm9PJQSitSCnBIVxuNMHbNlj/dquj38GO3
ka+9VloxtzprlhU8L6bVLiwOLIFvrGOzqemdmGQ+pQGaGYyYqTePk2Jd2/VbMxZ7L2mZRapsW+lo
9bPOKt59W79T7O+spttdJMltXWTvbVhuFK5Ybbi72vdwhqdMrYKmOgSh+9WQz9G5FcivyYFOBirX
TlBWAzn4aEQAC97O3s3KvtFRA9le9hmCTFHS9Bjk8kkZsYbWxkOkqeGc1W2tefXGc/ujCtYNbx1w
I+uUZQkcdnGTcMSYlxzmsshCPEHrBunoSIZKGobFjKT3EqdvPcw6Q39N1ewmlqvxsartp6Jmqxhb
gsHY4DZTZHDaJ/up7vdqUJPekMws/G/IurubxrBuXJzojq2rxB3EQUUqYFfMhOoOLIDp1/QQyU07
ECQZv0Z6f/Q5n+PjUu8zVzngbPqA3o2HpO2fMyvYFGn5HU/Vuleb+1SoFBFU6uPovSdxzNseqF/T
KtByO5jQL9Wp2OP7okr5iAqzn4OQ5zt3h6wOnjUWcXB9TNEM3AxK9lKCHXA0IbBoU0C1JGdbefUY
i0Re9hxHmyRdGdPxsnspPP9QpP6eGRYH+J4UywaIDYK/ottMx/Kp5eUG2XMVQymWxX0bhG90Mb58
OOBMVSAXmeCSzfE5dYOboizYoJpDx3ljADQ+a5H6Wq66rKUICSqUAKt4A6SsOuNblPv7OMwfRU8O
kSnxl0ErT+nL3iKCmbYopoGLF2jHNMObW8vHWAS/fJQtfpcvDSY2dmF9GBKqIl1dZHZ3mDwM0wKd
S14xMwUO8tBQi/dSNZdUIc+hX3PdW29RY7OgH2zNart7rYNWW7i5HsBoExsjxL+o5s81LgLfj8eZ
lilH1erID4lA8yqLkL01CEmEKTp1g2vMw2dFlVPgrOa7phFpGN3G0yTbkTW6aKQMoMPH2QsRk2/p
BZI777V82BAQx5PY7Ku0JPoRQKUtMM7Hu2mNiVXz2bB6SEU5/8jz9DXRunuL6bAPwjnaKw3ABzVJ
txC2bmWLOEiKTCcY7Y0JWR/zYbWddEiBrnobWgfjlULwQpl1ThAObebqCULrFRNJQufp17VVpC5+
XtMudQPP+cF+1diSHbNOEvVL/AHdPr3FoO9b7q5sW7JF0epbZjAvCve71bNHwSPphukzQRoSrJBr
+MJLX/Ks4ihte8jLHMtcEuZPOk+D6adXytRLrXP9rMYoQymlqkukVZu6q8EzNqFEdIPWP/N6ragC
j0Tj3OplvYae9hgpPZWXZ125eRev71mpURVZkyTQVVdehMu9FJtaEYdCsjd60pnIyculOpJ0EcTi
JSSPVq4w64FtzkdjlcjtlYnupX7FOZwzFV2gosxmKh+pd9MyG9VxNo91DO6WJJqZr1qnKNb4tzQ7
mq21LCNpduUJu1BMnrvNXRLHvbSWJi1VTSxz5fqOrfqMHmu/3A65VzpD1qyTXsibimiWmdmFlhOU
frFKinLbet0+9jun10qMhDRWWQx+/mC/7/9fKpHfu/wf5/o6KSq5lE1/3ZtQuERoFgsp79d2HN3F
kvyQDZAHJjdxEoZLBv6HsrXeOzV5cGVgJ5YyPOB1WnUNX4A1+dWLGRMWjZ7PG6l/nBpfUp9v7Sxf
KDbxmrjt68TfdbpJbjkUa420kVWbKPo6UjB6J2b7iszpSfLdX5QYu7CObjrwDlOP02sAyLhBuGMw
SSZKWcRz1YZQIYZ53b30UfWWiHZlW3zUIm+zRSvbt4mR0tv0nwpmYw5Rgda1uzk9t3+5aP/luYfH
m1icyNat1DlGr5uO2gY6ewHXp+4+c1f/iAvpJW+lN06nr7x5KCfKhjyNNnm+cuMufISpkfLHfWMj
JGwRXwJcI/OoKunBi+KVqlRXXpYLS9G5Ax8+j9JXPbqStkxPSD/ve2FeGXNdqH3PrfRpkgRNWCI9
yyTcERWR9E0unbrYOpgkXf18dS6tOOc2b4yNlTrKDeyPEDZI1/h3pSrdwix1mnJY+cBVdKt+ppsB
+RpCy0wyh2eDIiSJK8xZY7/++XNc+q5nq+7gS+VYT/3YMhR3KiTjPCqOOsAUpirXFtcLx/hzjzeH
GNAo3WQtUKWVRRWQVwhwrEHfphrmp25i9hUIBdpRJZ1z1Pc/f7ULUHgqyX8+gUEWZz7cloB4RaVx
ulRidlD/GkRC0G0NEbb2tGJZGcYyTDrYTCkHfsZMA++srZzi2Nzovb0MlOFt8FiBG3lc6XX8YCXh
wiMYYq4GxcZwcceU2XCltXvhpCnOToLQS63ETdsA8GYNVKfDnI2GOq5QZP18TS7d7rNjXe+GRdsq
NV7hwO4R/td7EmBQ0rHlGr38+PMvudQTO3djR0beWYrgtyRJSLs96RZ17UZwapp1luH4rCjpirCe
ezDYKfEfXSOZa6n1MV1iozSPXZne4F160IdqX8nte0XbMOyyu58/3qUdRTtbmZhWF3EIXR48GuFT
MqwotWeEFtiKNEc9FTgc0VBn6zeSpuykyv72InUTYpkwcX+2ndcxzug/zEh6G1Jjb3nV0Wik3ZBp
D56RJzdxC51Kl5RFSk5p0Il339PmkZScdF8FjMMNpVlFRKkGGSOrvvMieevS/MWyhkcYOIssINDc
cGMFTlB5nEY0di5tY/aOPsO17heGOfO8+ADy/KvyxL0PUWkynmV5dwy66r7O242lBLdxl11ZyS+V
ZucO80CtlBwcbLBmHqfOqS/5OqY+gwRsO0YAODYco6fQF5nD0QePcblIOn/nkS328x27JJk6d4zH
g6BrBgB/Pfot2Q19hfralXeGJj/YKUY+wzKWUq3T92p+eSgfAt/86CaUPi/zv/wIZ6WvpsRxNE45
CjjbiMLzuxAAUrzPGvmplbxnieOdBcsGSHk4z6XgKZCDbS5V391wzd18YXE4t47rrSYPWchjqxf6
w1QdxvLYsRVcG/5c+vlnNXDfSGhbbRafKoqeJv2Ih5kpLYenK1dwWnb/UpP8DoD9oyAwM5qGVk43
V6pfAvzoRMVxuJ+zbdMtX2Y1xIibyvieesi+EV87VlyoE37HJP7xW4uhU8eGV40DUzfV004Xe4xv
Pkz/1fePTHahbG2SxIWefMTOHXFmHeJrDKKLD+7ZehvhflDDRJdAtgWYPUxI75rTKySq+0emeDN+
aUiGdRVK2PFBasjL7BqA+rfZ5y/X+9xhnQ+5acPqllZ4Ex1+n5moq+kicJlFFDvZgG9GnhzxI3uY
ajxVTG1Tt8DCi2UexndiLpX86qe5UJGe2xlJnSfbd0BxnCvPSfU9UtfUMDul+DZMrCUfRIBknlpM
fNJCea6tr58fuwt4DOXc2GgJvxpwrtNd9V4CiUtuEhvQZezh2Hq0D+6A39Ga/PaDVTYRhtgJ9HSe
a4cysHd6uxlLBYCQcErsSmVOuuexi66hbi9AwpXf7dc/nk6fU4xn1ArhZcNBI+0JGGDQH/lnFn1P
UI463ngpzuRSLOB4G5mGm2hphPcempWAFHK3cx8KZcn/UA3jMZUewFTOOr2alxZ8R2Kkw88KO1K0
TYE/lSygOseRshHziQoO1sA6dFqFvfcGtC4GdFzr0kpTD43+MWFwUJ+vFHFrS99D7js5JoWg2apC
njgmfMyoetbsO+Aqor8DY3elIr00bDi3dI61wNdjk7Xa2MF9o5SbuqFLrNnKJmLY7db0GOUxePC1
7IFLcK1/c/HXnlXCAW2NUMhgyvLEvrFMeYUjQCJUpqIl1T/lUxcKJiXnN4Qmvfn289N56cj/+6n9
4wGQk3hsTdknpyCpX4qo22oWbowkNG4yrNbwjdf62G41l4aVZeCMpgq58psvLMfq9N//+M05/vIy
MAUHXp/tRBA1B+bKAl2rM6Z3tLHeUnIdujy4JR1pgtGCvy7N8sp+eqHd8BtF/Mdv70JyTevWSujm
ZDBai3Wbml+5YR9ai/6cSeTwz1/z0u85W4A9wAuK8JV0PZTFMZZLdz5BxbS6uEkSuLDSNWyXsC5V
vee+Tr/X3KgeuKCqVt32qQzjMkZZNZqIp9BcuUF/56mAY1HQkUZzCg0NYKm8tGuxg2exIILulLT5
qwGWg6FPNA8qNohoxHTY5IfSc5dSJ9amqz/JRXJQUnNXT8x+33dXlkbgstfpxwH+nKbor6CqR95X
aYXc9EORVMYtssGrnFJqd/MCYqkklQKME3N2wIuzMDVPuJlfaxAjfVd+wcG1YH4Y+15R61mXS++u
nCwKL1uUg/9RknEHQ8iYhRNirgYYOlIOzcnl2wKUPzYwQ3y+KJXuTUdDJafmZVYrHwg/cJADOplb
3ZgjMe4B5z21ArqA8qkKW7gSnLxxMoQPYkCAFMpzo59CXdMOLO147yraMi+jVWYlqL+S26Yz2r0t
/I3taTu7kp/8XF51Rv5CwvFtP2QYeG3LUSDZxdawrCBCSqZgzTSzh8RqCfNytadEAs3kK+4eweWm
tIdfsht+AdzFL5V3ASgDu5gnpWCYz6pnGt9Z0r0IOgTzLCsOfdQ9tnp4DOR8FeTqTY1vfkmgimNq
PXldkiB5JFkApdlkU0y9Ipm0zBISHfS0fk/J/XSkgbjcEPFI3Oh7QhlxzZrlyRi42p5aAny2lUVl
i8+JF2bmUbjwO1Ne0gLIZi7CC3J23gAX70zTOqZD4TGiIGNHsjHBg2hexKkJL1QDf9KAPW1h+DlN
ITMmZKwoDHjSBJ5uglDbJiKtkTH64RzN4TO5AA86G0tdqy4emYQ2bDlhHlSrcqQUmk8hL4Moqee5
RyFehmCIs+5VqPFXTVNONpiFE537zOPy6bf2Ar4qrMBUPylx8Vj7zcpg8o7t5lv+j+c1ODaV9CXa
kCBkPfwKpQFxdN396htln2fNRpbNuW5waXRDJsmhsN8Z329yvIpyNK4h3YYzYWu/YjM9KLH3rKkB
ImjvgEbw3ZY43E+32pa1eephsW3Ut07vFrbues44dFQ7SfE1DOIF01c7C6v0lA9iQzDHV+CWp0Au
MuBMJgrFLF/3vF2lVJSkiyovvhu+KZleLRI+kFQp32YS/dKJ7pS7diHift3DYRU+slTLG5bjIG8C
L1j4HikefebdZSWkMDm4NyybS6iyWhSxu7Q6k9Ohnq+UWrpTw6rfTC+TJiEKUdlhUSJ448warWdz
lIslI2COkRyJQGlwEdwyGWaB29/xW8HbDqmTCGUXx+WpqPqdrYcgW8bi1NPLIMwRJSz1xjS9c816
3yG2d0q7QYNik8+E46Bqu6Wli62nhrcVMkDHz3kp0sS7F0VSOjFc1hKVqWTGpWOoPW+ITWZT0rSL
SIpuKzrVjd3c+Sp1Rh/firxH4iJ2UgeTpqmoukWzD0NrkRZVh6SQnnZQKU8+RBdhy7vpW4eKNBtw
yUzIkUaEt2hNTnldkr4O0SZsVfK80mCvcVihnAPjwpEPZ7Q/m4jgtk8kSmFNsdUeXdta92Yc0o5l
UZ3wWBNfL6908kIbkUPOFuovUhn3TWIvyHi9jVtY1HocPPt9eD9a6ZM78SSlvnVCb5gPA1EInvWs
msFaEEkT6jwlbfQ0XTK5yB8UZj6qUcC7FXPTtpe5lN9nTFlH4vpmLA1bJYWWrrqn1gMG4bs0Fjr9
Kc71mWjlueInLKg5ahFExvG8ZhU2/fhXqPZrLcfH1ljJfeS6B6z9LjlGWQmvmZkpqNP4lnGbtUpK
9XfR2GfolJNw0+ioaCETrSvf+nB97VbRwUfGMYfG/I5p7F3NGWFJkEy8UwyvmfdZ9xbWLChY9Jl2
NIs25a9aeBJncoABMiZ7tNCW8LAhbubxStQx6gPb24cNmPgoBQA04bEVGBNDrFlIirksA0OMMNNO
hH8TXhfelIn7ADeVMLA0T2am4t/GSvFkxSUEnmxv1J0Ds/CzqMUGnng/UzUFZHS80AcYRFI6RE6r
MIEmX2VqpPOul7/qMV5acXu0KmMuek7c3qhv2R3nRmuvuJebCtph5ffqIgy+Jw74BGky6ZfY0XtC
LCz5POCfbdAyhffWWXgE/dHaiZGaB6Cg6udv6J+lWQ3EOunVZa5JDV6dbudKPqw8xM0d6pCiGLeZ
ERKMruFqES3xqBq9/l7NlxTYocB113ebiH4raISaem6kVVQzX+cn+6q8Sz3zV+/ntyIyoZIrALX1
TszcpiSjzapXXTG8RGw0QmLiTKbtrEJUMRNcGFI+sWFk0Nf97ADBfNhMW45khGQh6cFdEeX9vETK
2cnWMopNJ4Ij9Dg9zFDd9ioPcaTL7/pozyMGakKWVnLs7QqkuJJnL6I2BBdv5A+u1x6rrAVyINSb
uMqAY7UuA2nbcDR2a53XtsijTQS2R64+A8uqF0ZazwnhXILzXsuquVAq9nkrObr+8Bon2ktgwBYX
5U3tdkxy69QJSeIulSojAtd49KN+NbBUajn7F4NpM21eGhfIVisNDkF/i0BVnb6RwYGn9k1nRne1
bi27NCYFst5XIuZE0/BcQLulBGGzc8fvMJU+rDbZqBGnJVm9DzKy7kv/FjNQN+uDgMoLQHSvyd82
9IieJ6dNuMppijKxzcFdjfY9U7JtYUtzRfSPlmQsfM5SeRh9BF55lJkdkFOkOYKcU/BRGdwwfkiU
F6dAdJu4mg5PgfqupPHGnn5yZVMgIXuewe7OHcO0loPeH8h5Wms6wZ7yYJHOWC0n1o/aqvTcOKTD
0E6cps4Up1AG5CcaVk2aGNMzHOQEH7vxHpydw9+a2V32MPgT2NR/V2M2cYwkhOkC9GOaYQfiGVXA
nKEeSnoT8YSZs8ta/aPRRTvb9Xao/HdNFi7kyDhkUv4ZIScB4qKQUdpX+aI0Qqj3/gxNeflGxPMg
gKHHQMW9XW6xFgQ6gABNLlZpMjwFZrIyoA+XXBPRaRtb9JMu9NQQCOaawQLqnZPJ7ZrrcEvcHTsb
8K6c+ExFte4ms5RX+XcmdPMpIWwRxckWccwyzeRj1hqNg1QQwH3CbhR5pU3nr99Zrjj5VkrcgoiP
mh8YLxqJYuSp2nt82/I8t/GSFEk1H1OZqa8pfU3jFwiC6ueYeceqyIsVu2aI+ccL4qVRfOqtndEX
ydt51gx3FblDM9nvPiRWtWUQlJ9eapCqcYCwKs3DcTy1tL4rUa8z5BBN6RETAui8GAyCC8xd77Wh
k5oNvQbywEjSXE2NJ8lvV22prymYlIPGjBtwGpPV3dQty3sNzY7mMKFdsqPCyacyFvDAXP9bbutV
TDKgyjHAj9q1j6/hVAn/jrjvyklBD83RKT1KhnpUhbitSYbT2+FXlHXF0isI1cpG+1fGWqVGAzT5
ZnjoKuNIkrU6N/LamSzSWa6dJODOZt0TiWitvMZyl3bCfazQjMSiOaT58EjnJsiJnMuTwpjcGMey
SwmHid41Lmdi6GtdJ6Qtx0ZPrNDaUmAi6NBHzPYF3dK+oGJTiIQ1VRaspLgjNflB6sUqJTuD2IUQ
anuf3dkNOVK0l11klnuIxasii1eaUe4TT34fIb7aiKn8ODyJYnxu/JJ6MnKwAvC+uUx2i745Rgqp
lFl7o+rEGBVWWYEN04F9dh9ukgmCFYph15kiY9dUYuoegtcwrIyi2BK39qQn1kvQtgzqWWRZ7x3V
svE7G++65H65ufaUJeyz02iytdJhZrHeC6k6hGF874/hzpeqZdaKzy5qN3HSZksBOKaxq9fGUr4D
1KtNqt6R6xJDaxu3RlS/opS71TVxUElgmIbrWBWObWW5i1S2DnmtybPRloi9QxWIPuwuDPxTlHOY
C8cNmb7x7z9VUp6xkOSBTV7kZJT4Cvyneu0jsv0VaW3BUSEfHcP39oPlSzPZVYB6R+YvZezv+ZMc
a4gpz+xSina1Md61nflZ8CViS2MsMcTOWHIuqIxnfyISVhZ3wW6+MuycCwKvD2bpP6BCl059TC/J
1U4QhLItoOMprU0TqzDFRtSomgQLx6jnCHq+sFE9N0X+bJZY2bGGqQhrp8ZhK8pnjyNdmGaF4yL/
XY2i9ucS6xsqDZhBgpe3rg6qaPy9VrjIOpRWZnVNHVOpVsh3V7Ak7iLGfoOaI+cUsITG2pgV0x4U
yns0NYvAA+geovxgGrqRPe8gOt/cDG7PWpMYMlAIQ5qNdUOwsvskZ/iF2Jw9W13kBGM5wJZXeq43
M0VKX0XXoDz6vWy63W5yvqhYrAbarnjA5lLK2cYuXPLXkKWbmbciD3Nl6fnHOPhbNeVOkcwOtnw7
8O8ymvvpoSDy7MH1A9Lg5EVY2VD0iltjGNEEEag6M+hUEiyxGdvxlOFfnDGTq1ji+s+JpiuPwxdj
rL1fsNzTdoUqs5gEbq40PMqFtYl6dxMM2WPaVBQh+YdamSz47TaifWpC2+OBeu3Jp50VgX0qmH6Y
wvMdnF+uk5JjuGgi5P5ScVeEPrqyYJGkaP+TuGNHtJGUJMHAJsaXnZeG+dkygPVN7777P6LOYjl2
ZUvDT6QIUQqmpWK0y+yJwvaxxUwpPX1/ubsjenDPviaVlEpY8EMxSRhs/DlmWy9oD5zGflpPSnBp
5oXRHF6Z+rz1F+dBgRxb0oF4qo4wad3e56SkdJzPYtchCyDHqjwS/gRtvxwiKVrqoPVr4fO+OXOP
C/Wm1UxRXLj1s21UxiE3BZoykJE9RiGpoLPZ7UazGYq8RdrfHLGQwfmDPmZ8tYaMRny3txMAAmV9
DGv3alXNNkdXJdI0sbJi7WamU6CmmbrrKlzOAomEjWE772q49TReJ0n3qbv1m2ED5s0dVfpmDx7A
g87gmuNEJz2t2l3lNN9CUVB1jrLwpwMz2sOFw3AQ5k++FtNd5iMn/fAzmcxAnquP5PMy1fu2rB7a
zv3y5vqvrat3LQ3b9dDhOoK+2Vr9RhNWr0M+njxIcSOYNbKhB7+ozmRRu5pXIGoTiQysoldOrNdB
Zhq8gc77L9fhnmoalTvroWrLty40n3pHBGC3KJ9zTFVi2OU+Uavr/I4dwqIo7ECMLNybJf8Gs92H
pX9PmtpbOTK7mX5B8FcwzGpKDgPGUXHpH7vWX3uLg1G7ba0KHf5fa/+h9Pfu0LtgOLdWVVycNn21
l4GWRvYyD+6TVfm3psw2teR9mvQjjWi56E32oC8IN1nel56aF92cr7GUax+CJmLnHRYG5U1D9Fzx
MMyeejczJ7P9TSjjvdC1tcKXykJgka3vI8tZ4f1xNwrjqRnyzeh4J5fCl/rZ2P0MQH1bIzqUhvk3
JdZmkWhvp8BtSzXvNGMNWeQhGsObTBxgl5zH1bcotfcU0KZWzBc3tg5FlEQ4Q/mHGOSmGga7gFUx
a9+9N+lBjb2dWYUvoNWmrRrtfnEJ2N3PeTbPvnoF6loKmzeAhlzZnRzXanPGR+ye81BAf/7G2s2I
vdzPEqlf+K0dpX7TpPtTph+dw1wZKR1a/bCFm5mvm6J88+2EIZiPlUQxVZudEWFwgntRW87d/jQb
8r7IfGZmKSmoMea4wXCdoP2sNruKlrdRi03epy+2S4xtD9g8F1V/a3x7Zyxi44LrVL0fKFxvJCBr
hWCeavyr5mqjGg88EDDsspp9TCOadOPh/uViCQ1+G7ypPJW9z6xJs6+sal81GIjO0j/N6t5xOVX4
rzmuzzPqPaliaywoiRKFW+y6cb/Xymmv+fhfY3QamFX5H3v+TSqkdimQIdeazGdIiz/diMhDbErW
g9N9On1qbIjiP9Vf/LsWWN6T1fYsHcowwhNBSVjtMscUsZVd6UVY/ptsJoNdEzm0oUG01RtXtk0p
GO4z/liYa8gbFrvgpfspRKC6m4OmnN41B/SvinCymoTSx/pdcT1qpOXLMKfMiuoetk01ckXTtDOX
+loytCi8nCCj/MxdfCVir7ZTo1O+aLwCAVf3sQWEv0PEW1s1c/OjYN2lbgFMMFcsk0OciGuB+MMi
00c5OG/JnD+4vr0P43Dc6qk+rspkYSMxMDbKj5XVPqR9/VxCFt2UsXHoNUsPNGKQbdthG1j4/rIz
NK0An9D0qJsgqVQOPcVBk3aH+UrR8gktxKNO9kPPhd238xEUHPM/sXTnwZOnUHYJgKFKW3U9hWwT
WnGU90doCG9Dph0VfgeZ841Nm6z3vYeao/bWzOFm7rkFbfhvBnuedIiaW54AJMu5SrpplqtcynI1
RgTtbjEgA1SCsSQxEGV46GR51ulVlpkqlurKTEBLH4SYz0PrUxb1ClhDaDWoBdpr5PRxMTx3pAe0
MuOwPZlZcu5FEnhW9eBbIhj7zzS+lYP1USRpoPqdAzU/lEqhdjTOl9a/DrDTXH042ACrkT+sbe3V
lT9sKo31plETSPi7dnqnrPP3T+Mu3v0j/4drFTb0Gik4gMe0h/kUnuZ82al9PVdIlnjXWm9ckaFa
6eAWxIRcgeK+ssJHPtSOr65L2eM3qncW8l0rJTY+u2xmZ1f8TTqFfiQQuYwQ+Gya2ojGqYPnZ2VR
IZzzVauqrBUE7ChdLoLHopVKJrRjEd45MGfapaP3yzepS2Oo8sPDDxqEB+tFBRQqo21MsaU9y2/x
KU73Szi8ZrRwZA4ynpouvbpnTnyXfS2lemjARCyWLFDaRbGTnulbDAmFS6FdFd+rJOZW90y0hjhR
cU48uh4xDXYoqKu0fSmcmkzgGXdmJBu2ue4+EEaY6me9d85Fv1F3yq0AyL1xXwYnn49qcmliDcNz
MJxqUOle8EPFbVc57YiWfBHOBxvSCW+MhzQWa+fMb273W84vkX3jLxXBWvMNSmXUjfoeEv81noEe
sQHozRG59x51ev7xquZZgRXIKNQrbL04MDIw9Oa1UgljYn7zE75qOHdjl+4hpcFuMw7RtZjSQ1cp
rcUiuSW9Tj6qS4Qd01f1qkcLZAoz3AQBj0TP0W+aez3/CpftCch8PGlUE+lirbAB/ETE54jowqNC
3SthAvqCh8wcn1RiPlrMrniab55rB9bQXWmTA0tGdd9Z6byUyoesx/EDC7Qy3jSGvumeAbIFGskL
b6uBDdeMcGzinY4gkUI+dOxw/A9pm3YPhjjgfirDgJ/zlXZXfk9NxARpkyy6050P/btaKIpqbiHP
AflB9NuUnHCGnMqQ4wCANTA1e/OEwn/ndwrrYS3VFTBuO71hVrdXH5YSArM0Iry2Q+yh3Io6YOWv
h/zFM/XnhlesPplhh+yrFATS5i7RPzSrE58hkvdBPkYZhVttXqPRuTKI+Qidek7eXofiqRFT92u8
EobiVloXmUP5pJOkrpu1Lx4JCduzu6RPLGwzleQvnIIGFLpppEHorFk+rE76LVVsrstxvEz89Wj8
oSnD2+eJwpJ93z3VaIqHqFyUYln3LAR9Ko528q4Ezbj/Me5eJzQzfP/OOI9G/j3jtqGAEG1aP3Uy
Glat720kihHMUa9+U8tK3RwfoEbm3ws3r1xQrQSjOarlUY/ZrXQ9oiJ5SHW4hlxaPdciCcaRvDEw
63a3WvbeTe+MldJIiePsld8KEQlpwpHj3mBRCaRwqc21J36SWdEtKh6tdvhl/2k668ihvracB/Uq
bSP215TTleZFBiFE7Ze8GcVx4Z8a5XwPAXSbTfD/ZlzWVmsbI5RYTaud0n5Q0BfgRtl4UbGeojEz
iu4gDvzDvOC/nuFcbJKy0YnoSGAK9N6XEdDsF6WVxXAo4BLfTNr6Xdkycm0lLjL438BWeABcE7e1
jXFG/sZ+yjNwZ0r9tCKE+f+/ZoebVA2TW2W81Z7Gz9T0LmjvqH1sLPoN3/rfV6zeJ8i/zTwuKFxL
WNctAECxQo56VbKRsRs1zl+YPjvMo4xhtQfBUTgFpOM5u6fpvnscQGpbFeaFNuGPo1+4O/WSs1Tb
s5Lc5r/BR5JkWf5cmrthXNOSTtZqBlL1UnMvNPKtSu+ZDaa5SyOkzw2sInBvwuPnHUEugJpbxHDY
h3QTc8QZ5d9/6KrsHeCyynoo1aghqAXdEa5khv6WZrYawTD60VEhFOEYRH65SfPzyDoRLJ5YRK8L
RDU1St2vOtAYzzm5/3s7+nvO00/tY91fktAI/hVb/3lyqIOOiZLRLMF0BBwTA8l+wDbChdRh3Hc/
atRx+/Di6M4tqEGP3O8c020V/afI42XOvdc++NhGTjiQXlmoamWok4MTPr4Z/rASOv2LvtzyEerP
mPb8fmRe276iKv8DUBG6+6Pa/azkH/hIvTs1F5R/CNOLKymtNzUR+YSGc3wAncb9JGxL5oLHLvVf
pUbIlcFerLwwCZrhDr11VRM68FgMhjQaAmX3h4/mudR6nWCOmu2GE6WjOtBqHzWoNvYbpaXDZmcs
7S5KdiZpTQ0woa7Fk5p/caVgWFT9/s2qmJiKfZIrciqPnEpLh+GrdUEaf602wrB/tdyT6I0t7n5U
Bb4lpGj+8UiJEUY6djHFFtK0qZIbblIQ0dNluilRBhJp7C/waGsi0tXs0JWfSTqsVarg2c1a3QTh
Qu2e2OgiOo+8c76XgqJ13TRQ+2rrqeNSnZz8zKXWx2TTqcQVUMmUiKqSsKQ7tuLu+QUebubhuPl/
PjsDSHtWoxUCAxS7fPypgQC0ER3Muj3DqV7ZxivDowIPPjbkef/3jhrGEZdiFXbwDbUDMSW4PLOC
kVjyP77LG+GbKjJIigverDvsY7rpTQzjDjel1QCNcQix5pMr2I9rtQlVpkdTajqr241NpOy4fGr2
D04l7ioaNNyHWOI2q2/LxoWMMN2XcNtk9J1df93gOiBDKp2/AL2wFWFk3ttIW8fe70JHKgXq4oGr
tt3rBHIqzB685OgVVzn/l2k1eI5HbW53vtuvs8TeD5W9w+Vt1Hv8A5WYlfPbZX9GyrNK2CnmVe2g
GaWbieyaCRnLkWOju9UUJEaMmr0ZXmqV7BJeWcxLYMKph1KDZ16Rl1kvBCJYh2/VI6olWtRXdZCo
YzgM7TMDp2YJe60bfjrOvLbiOV7nWL0YGDtEKAyQb0/5rtLvtf7XxZCB3CtPb4QYoaTJq03ckFGY
8dGrgHr5oWW/wtbXEtVw/spt0KXJd7kSm8ia+EwP/9RiJSOi7kR7ziOyzVMSBSIUG1ppQWE4xbFZ
bktFC0oC3xHbfu7uOSTTePmi0bqq6EanS302DOjgFq3zX/4r0YwsbXwHezBMfO1yYTznatIBPaSA
DNyO73LnQ/HJHQ7It6RvXBAJhZXJk9jZC68z0n+UtYSBJZHorbcJNHll5Hv6E9tZEnY62A3Lqz2f
ZA1XGVtfJoWsLXq+V2Ufw6j0mDjylcMi1+Pyu8Ailper9dOFH7r4mPBVRpo05zv1h3yVy/TGP4CJ
HvmVJmEOleV/U/+H+vPWc78G9xhXf3D0dl1S76Qg9fpT1nn6r+vFT2AEdjLzH3tTPsbUUz1E8Gr7
Y66K5zgjsc7ijZvKTYaFkMAqpaZBz0OCZ3uY0ToEL0PawT06uNrroUl+xi/IEopd6d16fzkwaDzx
EDWnaMkg+1Q7A82nLeQ4NZ5LT4mEzn5PTYqb76BHkxE56kd1bh+nEu02XezCrKC4GWNf0oOK9fb/
3kR/4/2Yo7aSjjylrAserdWR69O0hzQPd/1sIfpiEnUnNweRaPdKw2/GfTFhr/BHGlVdvavZy2zk
yNR0L1TFn5i5ZYsGLkoKUC/R3Yvtlee/McvVSTjPZ6VGFsbgPiQSVcOBLcdiuaRE/WHanRv8fLmW
DRqrrbNv6Vnz3hDCXzHN71WFUFE+X4gqVQeyNRHDyL5yfBPV+DFOUeVvlvnGrBi85KvrcFApuyOe
Ilu/hi7a14c2erTqN1m/pzm03FANbm8U2D45pwbDkVh4oLBDVLv8Y5v9zbz1PH5r5JWVodx4nOnq
KtRo+Vgzlk3o/buAGAN9elv03xnLXsMszlxV+efwD0NtCvkUaS0Su76aoep2W/5CLT2+7EFJ8EsJ
mAewXW3kbHAKO/bdQLHSOpYT1og0NEm1L/FwSgGK8SgUSOLee8g1m04PZz5emGZsP4bUO2tjuGvw
zyic6P2h0NO/CZ1gWhw0K4BFWSSW0VHozZdOtyCJK1CwLBwRUp+J68FVjs1+oPbZlp6A4eukZZn+
g3lPtHZiZRWeITb6KKqW5k/flke6BPvYG8iuiug2GvJvtKo9iKNjCc5Q4C61Eja7tVcvV6APn2Ia
n9tMv/i6drKjcsINCI50qxvQoXAOp133nGNZpc8xSYUcv3zYYhQFl4Pu1BRUcT+lxwjSJ5/3tt1+
mH558DrrMJQglRtoMy2sMhBo8LJTHWOqItRXtrcExex1gGcweUYOqwhmZOw68HvqLvyqKwOnaEKk
8uoWQLgv/kGRfPYKN/dZ9Kqv0LVpEOZy7XI+XREw99ehqReXAvjdESmgQyrLW2ca/5miD4PObK5L
YfyGIZQVxMGRlR5o9DoOdCtrJLaPXERHs5/cMDH0i/Kb3Y8vNEK7oJ+ov2n9+E1VjqIyKXzt6v9F
C0jGckFaXDT1sZzNHSytf4gTtzdRncvEEd0tsDf5V2PPhz4s1u5kBAzQbeLl5lr8bpKWzF322kbV
F2XMZ2qy5I7DZwmDRu2cFYZKJVKvMAbWcaxvhoS9aEqpmiRefPSM4oOw+bEYKcfQaRrxytFs1P/Y
rOqxNlZFm37ShSjWkZzZaUzY6tWz04eEksXdXCRauwYhaWXG19QqaWU3hETYlKH2G4RjTaUJk8xg
7lpK5WITIrKEskN36qMlMBPtRjv/zZ68P89nk7Drx5oVqxn5iSbaqjVQu6MJQf48fwJCA+3lyA/Z
pm8DMo1mln2Ybv6mYLxNrSP7R2msa6ONXwpw5QateTZscFAlygmDQ6NGwyHTMS9+6hn4fYXzOhbG
NbEKk/0RrRcjom0/Odtk7IBWzNZDr4sLeiDpKtJR9jCc6d7Ozh8a/igbRuOrb6XlJpHFtxd3G9dN
Dq7RWqcps7CsMtFkDV+mQVwNkgOWINMja9hDicSHGUN5AmazOSZIdVLSqY6TTXjSgl+7D+6CMQNN
ulZVw12ULPKG2oc2gW5hBJtt0vqnim5rOemHYfHuvZ5aKy1yi402V0QWXvNkKf+pQv9p4hZvVCco
fex+Z44jpkHkd90qs0g8hxk99iry2kAswybt0z4QyldLzpR7+6j4cGb6/Lb/66H62rQgprH9OABR
WcvcWTcplfHKTiNqm2TobhgdiCUD/KWKVVQtz2gNUzQfHGC8nPxDtpYJDWxneZycJDyFvncSDlKI
ZKpCi4+OphEQmgWOcMYIpGM5mOH4YdnNo6F/hj2NYKN19kK6V8/zVLuyPXrDso4a/T80MzY2y180
klahFo1PdTOM6wld19XAbI7A5yBAMZ1DWmjL6O38ov/qLYkAq/GZZhw5rfbkTMtm8rRL1k93l8zN
spH468rme3JRTDGEIy+QtZJXQ2h7jZL7yqkI1XMAfV5uymCwGvwVbAslSbffebbxn2ytu6ZnfaC1
3pvjDhTzcEjKrGWh6JGfOlM8FK1jbMB7PZt98Zb7Y7RrIgScMJKqspmKuSvYAYlmcxA9k9lv2zld
l+QDa8fXXrMF+qFhVQdV23HHcabG4lxzxFSF5kq6pcmmVUnJOB2HvvjTNFCfrgP8gtpb7MYnhA/W
Q/zeL9Wxdof3pGmQG9rQMt92xYTKtXPxovTSFM+ce6BiP/K23qTudHGh+IER27sDaryaw+QF59xv
kEshiiDWoqxMhWR6VE7DhsKN/gvUi5pajHgrKKRw2vK9nDHIWXgmvSmuiIPomsi8bFNy1vFIlNcW
txmRyBw2bS4y0A/OQR25gIZmi06LvE71OwjFlTqLS3KYlPTUI/9dHPCh/P8UENXkYuRddMWDdL2N
NbSPFjiiqPUOYbrstChE2Cwrd5UXXQwhz9PQH0KsMhVScwako4KjLMouWCP8tGL47PL43UIoT/ok
JdbwTRL9Zrcmvf3hY0LpOZBVfG4L88POSkpIoxv4RKyrvDAO6vEVaErrkBau4ugJpwKUxTzw7/qx
nyJ/Y0fTtSD4HqkuYg9yNhOwsXmZfnWhfW+RsAFiXGu7AVmUdWf1NYq19TNSUj4qlslToqdvTb5k
l9SuHn1rpBywxOGqD2fYx5F1QDgVNHd/k2n1X5+Nzynn8OILuU1C9+j7+ReytOwc/tRTt9XBaTN4
rlGHAGnrETOkmZa+2pPJ96bU3Ti2c5qHLtnnQCSTBffJpvXICVJ7ueQCENBKlqKCsmlQeALyvWTA
xYtR4KpKN6mMrEvuFBmfBxJ+aLwzeaS1xnuv3Hm5tXepB7apsXPx8ENljJ1mMZqPpgbrzj34sQQD
lnhHDNg+rTiDqywXpfi6Djm1MiO79bGznStkdpA1XsclIUIfpzQlsjZZa64DPRfRhbpIfxfQJvdl
5irDsCIXv+idcUrQmckk0It0as5GuqQBAWXU5R/jXPxN9nizsuE5FelfwVndttEtmfVdRd3b6eh2
u0P0VxkDQrddOa1CSW8o8sMjW+vG0RIOMlpsAvt2NWP7hDa8l+boTjhb6BtnbEC7YBDdm3LxFp7z
2yR2THEkPC5wVPXSOCcsHozItk4UftS+drD15hJV3cFhD/B83eOx4pd2YrsFHgnqL5vks4VflpGk
l77u3rXFe8AM77klRzEVPmgsXjJYnVqiX4HL3LMxeZVkP3JAowM0ypLon2p/sYV/MnPgRdDJLyq+
6NwhyL18pzfJ0Srag4uGz8gkc00DJVUCDbPDHa7MwW2ygalQzUy6rTqpTRzX57k5q79YSiCKHEDX
uC4lssvh3qd4sq7zmdaU51Dc1U8xxw2unKSD0kXonFpP5upPSK1D6gwz6iPsS2aMOabhRuyz4ruc
nTagraErQB/Ax3Y60B1oTGhVTqiAJ8ttFtlbWomL080fUDw4gROijoVBqgv32RrsbKVHiUsPZ3op
QuOpLMNyFTY2xAsdl/reO5gyvCdi+ggn7YFu6xoT4XuMY143feMl9GDz4yVRjcjiOC3TZzbKT5ii
NuVhKoW8d4CxAUhtDmV/B13urr4eu+44qdOzGz1u3tCeTUT6jLqsg4mi9lZP2lsrxd0v6hrdLSSP
6GPS66NKTCnzpEDGshPPRY+3o00zyU/0BzXKee3Z+7HKfd6YCNdVM0Fin64mZ2raeL8IZjWBYvAA
13lFovMlHKyLJf5Cb3qPeifdWgODM8Kw4O5jsTYLj96iiDLSm+UxnYczKdN+Yt/yCnnqwupJWZzq
TbNryvQ4lMaxy2x6KdUYTM3wB+vsKdft754pqMo0Zl19FD6wLF79pRFiW2EL6qbtU0NqjZT2Q1yU
5NoGXWgcEQxD3+DAfDDimbJrVuyazNnmizyNpfXo9CDV0XvqNkPvYENk3qaMvHUQRhoQEclVZFrH
0aI0FvkJ3pZ4YPiux6hJpNJMy7Q2GljCQyEA4hey8tZd22nbtqFoSS1qMoCixLY1HaBySerB/bkF
/7fylxnLbsNGhTrb9XiNpCSBYT5v2OuVvW7L8Ym4/FrXmv/6rpupn1H2kxywIvK3oaRG5jRW0FTe
zmiX+dAmzbfv1C+uVe4XYNd4Zp39Gtpa2T9FqcWuar9EY/cFI/us8LF6CQHInOn5JdM9Gf2vdhre
1NniZ8MHjqFgMXPCU9/ehkv3CL3+akzmgPsqQo9S/I5VwnK2ootXuy+EHc8CfLuKxpKBunxsnSOn
+6tCQDYJlPSVNnpEth4q8nwi0PDlHcQRobj9Fw4AuIcMZkhDoTo1XPhL83PkeVrgOfZHGXZv7Byb
IZpvRu19SuVY40bjfhpJR3CPPBlzHAUqWqbH/DgMVrmaZofHbm/dXO7ZB4LKLyEOmGutQttFr+Ie
rDj9zn+gdgVi5zSDTFEsRYB+M/rO1BsgKVHTznT2M8ZKjmS5KsMR2PHSSV5IxLpiF8rxfWyBHM9K
ssMGF6s7XxZBPU98Ilq8x6F7MO30XZsAh9UOkiV++6lMLHQUt9S/kbFgZFo9jYN4VNmT5aKigNef
IhRoTOw6QW8szwVWGMv8lC3Rj6RFuHZne7vI+lcHSFsazb6u/EdfRzg91v1bL7pHzxzYNSmyRXb0
2QNGswUFtbFik4wEYFFql2uFvMdn+lyz3HAuY+G7+UHTaN1xTm88azmZsA8JZot9HjVHe0H1BwFr
DJjTBTAOxyk9tW+PeG2ELzI0aON5aNnWskQSaSgezaR40jQT0kh7cgCaG+34n0nghF6+HdiJcVJ0
OZEsQZUWzJoc33Qi0hKQZzifFdK9ldV3FY8nwdNW3fhVdqzTmN7Iym1rcqR827TTc+O2Ryr9+7it
3ypzehayOJpF9GajYegW4ybS4YxBA7J6pvrcU9eBaRhxWnvscYZbPFhDPwQtAdRKDKS9eqSBJixo
HYj+w0n6s1zEM7DgDeDxnZpNHgssssBnUBNCHf915l2O1A1rp30NHQmKy5jAGVEJ6L1dipydOVS/
Y1I84Pi7LxKCUzvEfLoW0WODOFOPTpKOFzRuyB2cRCoe9TLvHXOA50y6BJ9wxzAPHViQCb5ta/Sb
irCwGaP/XLQxgjbUTh78DrwRnmm67zNfDuhRoLcIjywA6H5Msw7d19F8Rc2L9ohv5Ei8wJeS5AYA
az4i3f/K+uJiYyenTHtVXF46NsZHY7dTQ9cXIOQNMhW1vota0H3vbNy41IyLfCBN8ZK/Vi318Lpn
iXOQvrv68jJMJB4LJkgq3FNxGDzlnVu5wM6iw8y2lnPkzG59mhLEJ8t5+HKKeY0F7INWL9tCX3T6
Px1BPvfpUs8q6IPYbfVZCv9QzQswp15eClyOC0Vlsbud3xlf3eJSIccqk+nXBOUSHyKE/MkMIxe6
I4Mf6yVnnrvVFzwICtd9KsqGTjuRku1Y3Z7QMPBhIgdpuLxJwBJ1m19wgN5HHNOJQ11ZaX4gcIvK
VbxectCvs3nT/eSyNNrVrjWo58tlTMUjepf0pLL3IjEf8ml8SVPknOviyS37bZ7NlEwYgjTKfhNT
v+oehQa+hl54VPmN4/R/ajOYqX9aRZUepdEdOarNNYH2SjbiUpYDvXfzRfHWvKx4aCSWueDxntRo
AyA+eGCKE4G8lm7YZwSER27d3I9k06Ccb2LuIbcTl6rOSJ/aT+HUHsMledRL8CwC3cZZh9xQe9UJ
bMPd6NQSp/STu49FjcasYw9kFXSsqCyJJXqkcfOE8yNwlvBYCg+6WAqpiypp2k5nrCNf3QirP1Z4
KY0nq3CvmsumSeHwAN8k0MfqIQxJZ3gxpZ0DcUaEeCbnthv6fAwQ6pml/NBygFcTFBEqfi9tuAz4
EEUnhypEC7thNenGHf7gAqhA3GHabOiwvtB5fDYSiFBevnwAruQIK+RzDzq55drUkNn5HDwHdGQm
Vy1gZQLskFKaZlAqMPrvfsouANE+haE9UI98zXrxjbQmgRZQ21Tm4BZUyXcBG9dBAt2Haf8wh8Ot
kd2Wne7gDH7OiKOlUEj5qB5SLesBdpM6xfpk+jHNu60LgCZp92XZlircgGBxMdVeZxUifNEChiy0
q6sIkaJ3bZsdGjIX5K7LEM4fJbRGJ1/gmUxACpTT+7IFrBivzQiFSTvHKL0P3/s6JaTpStrO46Qy
g+U/teabRrzEsn2OcuNYjvESYE0F6SwzrvYYKc9aijdpuYuZJM7Iq/BmxT0AWpENWGXWidwM9Ain
oWsDLbFfVfJQw96kZPpK2WwzV/LLmiWcQ1nthljbdXMq6C7UD2pDS33jWMv+2HPXFN3Qe5iDjnAl
SfXnsLJ4w8kNw1EgGdkC7B3MZLt0tAKjjVikDrAGpF80hz9kMCujl9OKzvPWa6jfhDAdggT2XkZM
OTJN4VUj5GI+a2nVrzXPfMtYdHETdUE1pPdE0fui7q+PzHtBTpawAvVQ1VXjYzhDIMQeB1N1F8aN
2WXVCruBwKzZjit2RuTdbks9v034N6zwAf0xhpHlsOz9mV3CpjxMxdftVyniX4GiuitOVlMQOJsx
uHFACJ6WPpaE12OvwoflNcwWAt9kC5BsPUzL6wxP1bf6D1SjDmkqnoAd0u6dq71iv/jqyNAw8lkV
MbzBrrUeeQTU6bvxaSIPK9GxEHN4gkpCRy3adLkVdFiYgE7f1nXzUGfhf/qSntuecYvYUa24oBNp
z382sZ+iyFpT/aeX1tMMJbGKaHHUOuVxzpRFSw+NbAG62CEU5uHZRARqgYdiVst36Yo5kPT8p0x/
s+2h3o4+2P8hyd5qnjXNSwsGePWVVpClaUoly3CMutKBk4dTPfIEQJeRJWQzMyh4tvANY0EFcm7n
IBcx5eHJPhchnmCAzOLCPsQu6QalH9iecPnLTP6aLp02f4p+Afq/Fw6t47YYCJYTkDz1zmzCazF0
JxuUvOEl/2anqdH8GLr5XHdwY9ppQliITa8kBIwrQUiXgBvrxH1s22xDvPzHfn5Wua1e41s8Cbah
EjBDvpWNjUllA65WWRAonYWl7AB6SC0gu9wlGJpgq0p9O44GuKyxdKB0u69ZDb+ohEnQZbS/U+db
h29wMCxAESYiJFEHc6EJLe1QTsWg6LqbhE6f5WQYs4X5Be5stFaj1UnzOvnuk4Nsp2VmH4hTXjJn
eISFFnD0mMFUhbQl82ezSne+I98EFL/c7TfdrD07s/FBTHpF5muPstarLcSmoEM0oBrAhAEpYwry
8ln/ZUv24eha4PrFxXaSGdTyAoDHgk9g2U+lBSKr0JFSHH1AIhWcUHO6OIV2C00q5V3d/OrL8OEg
fkAhiCkQFr29Uh9LwfAxrQrO4LigGpY+kHyyGvXFPyVywXY+dS7alLw3Q4SKdGocTNce4QdPNy0H
Jhu1dCyKdKuekKDm3YVlvDLUcGskp+pAqtnAPXfwyJmBl2g4M9LON3eGSD/SuQZsEo1fqO0jj8Ml
Wk0StMakS4RUNYjKDkUItq9GTNApoiyIPA20L4D1oCFHzy3zlNjWLSaf86nIRK0uj7WjP0kPXkbU
/OGWjNY+B1dVzLzp9AEG2N6YKWL/D2fnsRs5sm3RH3oE6M00vVEaeTMhJJXEoPf269+KGvXNlgF6
0IOuKmQmyWCYc/Ze29CLG4oHBxYyaDTBVQ+5QBX1elBpEmAp5fxhvE5BfecN/QuE3bu4RNNO7sJN
gMR+0bLJVJvx7LMPgvV0aoYK60V/zO1qHQ/hEYkTWH6yAqlR41SSn3Bb2/pdj8h0Tsuz5PyjoDyC
SjDTHX2nFSXDFHoAJixtOXQq7sXhgU7bbrCjN4Db+8lGvCU0CiX+kF3LC6wmjI4x1VTkQXcpm1J8
W9ZmCusQyIB6rgWPOG60KxRaK8vN6X8MJ2G4a+ptMw/PglLUkKfCu1SnGtbREx0qQpkENIQpd5Nd
1ZU73Rt3NTEaqYqQj6r+MtHahyyN/RmB2lQvIzaOVVHcpxQnOL9SRwzbXWsEu2YsThPsQ4kUUZWJ
AkOw6VtIHJgqkHmW90Sy7vpYbCJYDZxjqOQn4UNfGJ9JhZ9Qww/sxh52iv7gTdlhcFly/L6MZgRl
VSyLCPGsGqxWn8zTdLo3sqoC94mhd5xQKkwtgycosruBv2/YM2hNsZhCWi8lnbaiaZS5bVSokjDf
6MAZQiNaVl2jI5NUEHe51kMXlojBBSVxVrREb+bq2K04uOxFptKnJ5lXYUMmqIJJhAdsbMJQ8ONF
AWu2GZ17ZuYiHpd2gByV92MWcnfWTVeNV7C917EzbHL29lFrq2sjcoZVNIIr0dTiLpoqKg7ermc1
sK0CpWtNB7+DZ63nTAMjB3zXTJf14O61TjulNQMPtzBF5opNKR3fa+Zk1NGR8m7l0Z794aNdJtsm
bOHSEnzVNeY28RtEhFO8Cil8jnInWeHTZ+/htkyTsqrVCo6Mzi6QJSRhbsNkfM+yaYMW/trsUzqz
5VOeWbhpyWqlXkb0xa1qTteBlixCapylUTrLoU+xiyOYGWkeYS2QclsEgam9qdPgPaucG8+Zjlmv
3AA+2etOcLbq7JaaHKJsjJ12388UBDin3qPUSp6FbYxMprBKWlDhani2bP/ZtqOtpgz0OQZ0iUWg
okl3ooNK6GdQsqkyFOrXuL/o7Rb40XMDwr3iWJvBqLepbVMd6PQ3etLHQUoCzPrMUKSWl5vb3KKQ
JpzoWiv0ZDsGA7a8WhmWQrQPNkQsgsIJlmFC7mLlxqF1IwDwLMWQQI4J1Q9fLa5Fg8lTQhYMrq2N
IYfQQFeC7DxENZ41zyrYqHjPzKG7RB1e5IOIehj/GtJyVr21nXIM6lDq+sqhZueeYCk0GYf01Ku1
aXSvo4UNqzPtHUeFreHiaJp0S5+rgKpmFX3HpaNSIOiH1zpKD0GqIo/E5+cEQYcEj4JN7JfFrGjB
+Oi95s1CTLwmAi5T788lgxcXxdoh176wHfqS/XRKRudcD/gSs/YxK6JhoYLRGTUKWMK1KPeo+l4V
GKLtNNgkXv6oTj0u10z7zDmXGYTMcL4kv2+yC1AXSLA7Fu1GMx7hON+GjtXO21YSBCpsEqipXfEm
O7ZKSSGh8MTebdKlmuE9wu8LEca7avqmWBVKsheDywMOTl73UhvmJ66lT1GaT2nAj8pT9gkFIuaZ
1asn2GJi0ybuc6GjYlQTd+G41lYRmCLi8mxXxU3TNM7cddNV1NHoCoz3TpmoXSDAVVrjtuwrFr9B
ezXH7kFN7GOMK6UzgLoR7IYHP0KPmcfKrQQOWWZ4CEr/CoMKLcg2fkiTZq3XlgFJwrsN2wbMJhEK
BjXL3PFehF8wqVRvfT+RSTiSh2ohXQLB3Yk5kPVtgsNo4XEq8+hrc4J8rF08Vg1CJA7EuUV6HFN7
lMaCyonmznyPWGp0jC9x6n7GkqBQ9O6bEZk3PUM9cay9HcKUybL1aOl7w+m3Pp7P2CdOyRvYUeWu
94cGxxuPj1g+wg5xtB6svGdKM06Kbj/HsIUcz7qygUPOgjRTaRQK9JSN9k4BBGgYs31SVzxY9dgN
wwMBl3elSxSBR/SlRa9pZgT2syQswSRhmzQlR4t9JlkWW8/TZwOE/jkFvUdDz67lgNe1qKKYYj5q
Kl2cGn0zrVrgZPVohJAVlNdWZThZE6q/iZmiGtG/EgfMWW28Rv/HpGMtRgzFs6bKr8Xo3o8KFiPs
DYrq3IzyF1cJR42w3qmoRxaIh7daoFBz9W6kPEMH3hVTMevYzhnM01KGZ+TxW9NaT0FmzWOX/QeU
3608x8XU1ZDLtWfFCPeiwsyYg6ip7H5fJu1B8jdE577E1XjOau3NqPTHoWdb0zp3otDRY+trMdrP
8mERxUcGIX2gifarVjinRNdulXg8lo12lzvGcrSHhWAsGYOyxwT3zFGZdTmFcizGO0cOgtBsLXpV
6Stxn6S1sqrS48sBXomT0nFO0nzLXiRNR5p5+l5KSGxBKWOGV0e2CCBpDwqZRi2GzjJrF3qC28aI
D7Fw6T1FhyqHSTHCSaFeZdfmH6z0G3dM9o03HErw5fNRs05qbeKlmKyZ1mMVL2gfTJqBhlwrrqbQ
wNUb3HUwu+TNSSko4oEcr2J8QnkCFd2pPnswHjKsMsBAUIpmO1GdHFOxqETXzuuWhcLsTy2HR6vT
PxSdJd5Q6F1jQ5H9JLOBuDTCq1B7n5CIxJ/HHGYkFyxvxo/GQawQ5vaxGe1X1+NwV9ve0Ri864BS
dewqOx1kkSxHuUn6wYn7kMPgT3tapbpfIKqBLUT61B/NV+fOVGyI+lyFSY6AGXVzCK/C1NCGANDF
hNHjtQg9Y690wU3IwofBAJlC794ZiCNUt3jgyHkyNbY5oTpthVnZsoG/UWrYONN4gJQSgmQy3x3N
XvUsKDZjrqpxm+do+ID9NL+gb7+Bsv6Fe76/3oRZQACw9n8WZlw9Qdq8aZTwzhvdrWitj7Rpf2Fk
f0NH1SQ27x8fH3gihr9Bkq+fJBvWwV3tmL+lL36D/dYkg/ofn+03mZkFip8ymBZ0uwn50PqD0KnP
VRTv7OwxBmVhxxhVqaT/TPv7iw/8gnmqydv4j+9UKW2XUc/1eGF0pg8F9OOuoc9HRCJK5PRFthkG
pzoPY3bHAeSa/Ypbo0ROlFOVGHdg7PatFS3jDIW5ZOARGLTWjCn+5Wka392TC8hkg5SbcB0v3cgm
eDOUz3YVrCzCrn1ECx0vB9bng5k6nzGHdN9oVpK35k84nilm0EtFdUhGinwNisikJoCNZi684aEa
CoZt8ic049sp0Cn8syPtYK71ZXkfDIAEwZC9aYSc/nIlusRE/vtOq+oFRLsI6zrwKqzitJOvy7hd
C7KLIh0eTT2hGLftN2QNHIr6EWtKPlBOp6hdkLYzDq6MT36MHUSpSbVryGEVg3f0Jg1fh71zTdOa
K4lT/vJLvx7iqnoxxJkhx75JVHfdqM5T1/lb1asefx5uX9PUVfVihFfYn6Y04qMrpAET58dR3gNP
25tu+8uv/ztyv7rPFyNaBHFm5jHfMSGxTyzwMyWrtqD4P1XEGtHofB5oMjEKtJk3gkpDrw8OkjGS
QX2JukVcduXi5+v9ejJS1YvRC+/JU9tgokAtlJdQELIknKM1dL/kLmhfvx2qKtnB/3h7B7do2HoP
fH5GeJ/JnnJEpK0hdtdoGs0dSz1PjgWSq4NZZY6/zIHfPUU5wv/xrWUXGr1Ut6yDkrx218Cmxl6l
hzmTZH9+vnHmd4PwAuwfqoqelzr6BQumBLlF6xDa4tyNEO+DgJ1ZFY7cZFiaITS8os6W2VTRcpR1
uShcGl5y9j0Lu3b1RHzna0U6XKYq952I30tN3SABZ19uJ9iHR5eTM0GMUZttQvbRqaF/ilq7Uaao
RzrjPg8JBw0fmlbqDysO3E8i6o5ZF680THlu0344BW0HoZWoCIrrPipX4LLWP98FOTV8NZQvWKxO
YhRDYJCJGw1QjUw32BpxduWWf/qUAtvQZc/GFP0yVP+uMv/6Mt3zZOTyP56q3bZupdlk/3KDMQJZ
1Rm0xFGHedOyq4+n8uSBrcKtWBczPS52QZuhuVCyR91+QIeAYhSQmB3mvy3kX44yfs/FfGlEtkg1
ogc25AKv7D581rjZHkrqqP4tPeK7r7iY6fJW8dpAE2Jjo1KjTh0eYl1ZBXlyS97BLyvslwOZy7iY
8sY0pQAQEQiPyqdmT0cpvWh+IT9/OT747Iuprhz03BlVQNKDUldSMzHXNGejRRBE4txa2ka3bH09
/oUM/N3dklf4jwEyWNOYVjFZx36FsNRXeDBmOM/DbB8aZNL/POS/+5KLGY1hwIc5dbDJNXURpd1D
4pWvvh9tRJybvywR8vF+NdIv5q8M5WrTwxHfsA7QnzZIAvYdWKF5x7HLH64s9jE/X81flPFXX3Ux
jWVqP1DLG5Q1NaK7ohOroCRSKZTFwF7H0N+cOr2BIZvcdMlwFHqwEhXxGp6ijYsuLK4j7ArIWgkA
1ypOChYZLJr1W6KOLX/FV7/uYn6pR5I3So7dG58gxGLsH9SCCTfv7+qU05kTPbT8OGw/2S5AQD+r
xgq4Rb2O8lLad951ZHoSMzLqcE7iaKPXBXjN/pgM04uSAuY0FeQf5aTf+4W/HRznSbVaFGIZ7E75
N/oYbfWB+rXNn4SO+1gx6cSVez/45Zs6th9a0pJdYZ0LNbaQBadPg0nLqtdtfdWVwSEY4NMS3Iwb
rgV61IJU4IjlYtuuCbqz+vBu9NxHzciuzDFgsQdVBPTuTJAQ+H4VhIbufdZKni6GUb+eQPXN2iJ+
qHPQquRRlI71Yerjg+hwikEZQ532TrnuhGjm2IbWVRAlp8AoDvloUPEElxgWLBmoUXDlMFNZurlT
uugPeM8NZY6ZoM6VO+Zz5cZPWgf4RrGekyinURBo51Edbr3CAmc77dzcf2R92lAWRIebd3vbUpYa
B+oZmviFA1Mp9W2AueKdbLmNnLCMJKavkDT43PN95nebeiSscCoHiarB2zYYRxqND93I8Z9H1hod
MXEgLyI0PuQIbTlbgpqRGpHxOVLRQcp4mZSH2Ok4qC0R/NUE4WGuV07r7QCJnGDGEnuA6yNJz1OV
3AC2O5ghsLRJmEvLKjeKViPWiN11bddr3+8OlkJIKCGbS9vR3wg2QDsCnEyHi4lbxR0WjaLswzze
ehC5SCdDJWzCCnQQYCnYVQcf2rNd/hJNrptyOvli5LsXU0AUdqqOq95fV2pw0oMa+xamSjmA80gs
p168I5FeFUK7z7IXzyof005HmoZVAuE8RoBAachCM4GHSlPB2NAYEtOj3hprUY9bMgQ3hmnt08B8
1agH5HLLYrC/NIpxZkbNGgoUYpMxexqydpfX/r02snVJiJSjHs0OFBNyE9SbgWHWUrvywBbNPcOB
TqadJtNZdLlLa9pZaLhg8gQEANEHgv5YZLcQEdIQzJ5L2cudrogvWtQYNUhxaAGtBSeD/VRNKirm
CuQZnYC0m7T5zlFhqqXsVBtOHXk3wdEpP/ocbJihLwOyEY32kEd1xMjByNm04MLASKF0ONo96AkA
dB84hg5O3jqYlugIlxbe8ekqt/x6RlIgtp9KsdZmDEA4btybNiDdW2+4C74OoLkPF0GTs2GjUceE
P/nBpiqGFx/Tmo1hlIbp2iBhI0v0q3xsHiInJbS6Niig+8DS6qWe+ae4D7BcVvSMhzmmVX+uVXjc
FfM1NvJdq6snVXPZx2DXg/wkEU8P8tk0GQ4gK7Q/62q87bmvGg+REvaxAChrQR6RkE4zcddtBX9C
a9cEnSEt05qjnzps+qC75QT/0gKmj81FyzGQhvU7eUmIWzNvXxN5iF0jXekcMviXm6SJl0EyXtce
+yxrsu/yUb79t6FiUnN3UE+2oRYuaAbcNpLrINtsrnucAusc8jTblCZF4c3sTLluI21P82xOgRVy
rbPox24bCWwSjvaHAJ6trUsJRnaFAW/bsI0SjkejBegJwa03dAlXJvzOPJpyiGXFszOmq95Hicav
ZPqs71sJUK2wi9DXxMuqKbIyaN0ZFbawFgq+iU2tn1TgJdhEiRF8w9eHhj82s5leNvd26i97ztp6
aRJVI83YNMJRFdbIb3zs5926okIu34PbNgtvMtP9SK183zfNm8CA7Mk2qarkQHxKdw+u4iOlXTmr
6+bZGOC5W+lIKT+5SdiY2x715jqLCIEgJLn14O5bdEstotkik65upzybvUJlfkBlBf7SqQEF+cNS
wZ3x81L/zV7Mvdg+E6naBF6iwSSNDA4Xrlg7mrGNZc++96bH0rc2AfqD//ZlF3vjMrGILUEmsDYC
az0MDqWD5qAMYJnEfh/r/i971282Y+7F/rgZUxSn0C7XDd6kwHF2JBuvkqB99yfxyxHH+G4mvtgf
B02FPDsgdMctkpI4LOBbkX3jjyWY0LI89GN6a8eBNxt7pLZNVD16RdXO9AG3QwIxIDIOJEe8taV5
7ZjugvCaXebZGwM7PDOts54sY62IYON4dAcihddIrTdhZX3YVnOsu2Y39hY0FvUpNgC7OESJ/PyE
vjz568Db/nez7A4CfKUWy3zU6LY1+2dNc/fBoLz+t4+/2Is3mQugtuiJt22VR93U3irUpCbD/ueP
/+bQ4l7swt22xi1nEpSh5s4m/EtyyjH5//zhX1douDcXm+IcWzMWcU9skjo6SpSHRgOcc6boi0NN
EVvp4TwJf8/Z0jdOVessJwcjiHEDsOjnnyBfyq+W/4uNbzuMJBGkRKS6CAgn5NsDUcBGOHwObHj+
Ii278JDS4vr56/4mSH3xfc7F5JA0mWGn4FA3QukWhvHmB/AT63UDIsjZ22jvIG7wP4lCVkd+lvdC
gY7rB0DSQjLhk5kbgdJjy9vb4jVKjCvhB3dK6a5UMuZVyTYwaWEY917IBrvuq19ezi/nNEPTLoaB
LZo4HhCnbDytOru+gQicc+Yw1kuW0Q5fYHw2ExTRP9+lb6pZkJH+953By+WiBkzjjaO0D0bX3MpI
cqUSN7jC2FS3nEmgCdeZe5923uN//NKLwcikA2V/jGMcxcFboYc700LZ03viXW1AHASWoKZEbUsJ
GJxR/EsJ7cvpgTt7MQBrW1HtlG3RxgD6wdLozsIKQtVkNL+8ZN98gXox4tChsaxOTrTROoMUqgHE
XPHRoqL++bZ9+QIZ2mUxu6obSIcWd011kxu1bFeSyCi7v23Df2F8+Asr74dfUp++u5rLhQjUjooO
Mtogcn2E8Ej3FtGflS1+vpq/iXr/ej+5nItFqJpIijHSLtpA+9sJB5SVPqJor3P7JVLRUSnp0h4s
GnCWiZLEk2aGcHgrAlTz1XiKHPUMsP3EAAb6EIR7FVyK5hnHOMSlC/hV7dUHSaxrSg0uHmkfXl8d
shYCjaq+BxM7vqhoV07c7kan+uWavrtl8s//Ua0p2rjFdj4yALLgPZbrq+0ulcH6ZQBoX9YOuGUX
KxAWoIFilo8KAHuTHUaQTrm4JKw/mlRCh6Qi2VYfCMJmQnf1pWfWdz8/rS93JXzzxayERB8Rjm9E
Gzvp12rkL0RQnKlJL9EF/se352ImqgLIxzVFLaDAysnxuleVoNsqi39Zfr69eReTjgGwJcfYG21i
O38IcIsUtrGUSYdS2Y757l2infq639HLQNPp/7IOydflq2F+MeukUcpaN1FMG0flpWjEFrwLKmit
uk5cIeYIAbXfrtD5enyol+VkE8FxKoIqxi2IvwPGBx01OwfbHNiPks6YB+aHxJNDTifGykCXT6Gb
Uwym+FbVd8mQoqGoS05whmR8JEgiJOnf7vKD8CBWOiXQwxLxWNeMV8EIZFGHPZWj7g3QGdqR8tJW
Ke4djjKTVEbr8cgBRB0P2IVvhCgOZtsuOpZ+pYFLRgEHLH4xh7mazdR0gibDWRHfo1BiLO8YyzLn
3lTaWz1yn21Dh3mSxXjK3Hnnm6Tu1PdZ3j2WkUP9InkdPBCGnrPwDFjt7gRpo8dGxDE33vZOuJbY
5trSt7miP1HH2bgC13wSO/uoyHaVbi4UYPQjSee8Ye+BCUvewrdZes5nb2UfSqyFuNTbfZsWhwod
FWkSEXzVCptAJSjQQ+vgVFbdJ2xxZ66lvTf69Eb6Fvvg/i8Iw4ijqzgOblulvXOc8VPkzqtD9ANS
JFQoabp2rGGf9s3BAMIElJhuLjVrzldSkNfRMEkDVDpV7dxXrfpiScdUZx1RTl8F7OQmRFoz/I1n
U3UhePfPMhsjrKljdphZbGc3Ws2tj9u0G/qFhQyYiJsc/YmVLR0JZSpNFPcxuKThI/dI3BTDtgud
U8XRY0ptUO8u4SOY+OUJPxGs1UVv3xtWvtPc/M4iL6NtSTvDh+sNyVaPykPuB7egqYgR7WhTgcmx
zarh+2wUsN7nIMZ+pqfGx8BxqiVWGG7VDPb3fRdmJxF4VCYx3LtdfBXlORCggLxxHvnPU9nXk7R6
2eOw3QRaGFzIjWOIV4m/hiDKcBt/ed//pmL++4VXvYt1U2fJNLyWda00sbLbVHmJEbuqXQ5X0egs
DB9KcK+lTwZTDErDs0w0DTJUQEIV60CvjjgoNrgaYYlrmyGLwZ3DkjabElNfDQdca3ndJiq9uRcV
M0CG6y4p/tMWSb1snAxhJOKJavgmsII7s2jOwSRe80r8soB9d+sv1ke8DwQENDlLPoqfjLlQSx3M
KPl//PUXy6MRFFNkdirZvYRE+TVGbfJjAif8TSvy3fR6sQiqXuYPKMr4/Ija+ASVPFSzgxklN5Uw
7pRWfwiU8cUjyIrUyEc/jZ//24i9WBnzgIN5GQFnMPGEWrCzbM2/7Yv8l13L1yuU6l0sjKPeqFQr
+fihTH3qsd1xwvLmdTTuJ423Njeb83+7kIu10BjrprPcMkRSKc7CU2561buLg/L654//+uikXpaD
cNxPSg0SdGMaUcGRz72HCNIvbII55DxSGu1GK37LCv7uy+Sf/2OvV9dATthOEFaLx5u1ITRYHq2n
zHdWOhVAgGMrhV7Bz1f2zYtzWRRS/XKq2oF2D0rKW/lOmowCygW/5E9/vbvD0Pi/19KQ3dJOTRRt
6j65cZ1hWUDczHySNRWx/PkKHN3+7o5dvP1J0YokGDhQqLWiEeyHIjLWijcrhGSEhNhM/KVliE8r
KIGtEqbpoWnVgT6jQ5/WtsAkJ+HQkD/uese6KcV4KpJmZac4jjx+M8UNvNjUpAzZWHYy7xlRzb6C
O1+GJKF4RfjeyVqmmZr72sWsYZvbWBmew6DZtT0HQVoqhjHNJ05WQTlsdNZYQ8uaeZA4EBzoKM5y
KYj3lIFOHCr7ivgsjKsOAUpeeOW1wybxtWsIvaUj6+++egWXjh9dh1dxN1JycJzFEEVEZATg0tz8
PkD+1/Tezm79V9fMp/nYDo8OC8bU4jkcAhSMSs6/aTvt0Yj9J18lXM0LDpPZ7UzRczwn0ckuI2JL
BOpEo4aRC1wnajKZjVRQZeYRQpc7eGV17G2DLQJ4QTuR7H18dw7cMzW7ThTSEGlVNTXbsCYjadu0
4xVaYgxJYQn7Lb1LPXPpDYUyy20Xcb+9zi0QXEhJQbWEDV6MqtoqqfJUOfapt4etzu+ZqTn7hLGQ
NhtOjfO0jd/cwn+1xZjvyDB+KHDRWC0OktjRSKVvd6FifQZQsLSAOMA6FXuZZVKqFSuFOfcJQKBh
vEmls4PwmKVdE0A4DqTi5dpOhM6mVuCe91ZEizL54/nwtGMLdExYfY7q9IjbsF6nNOjl/jG2wr08
uMD4X8IOOLHJlODieJaZ/b1EmJfBcAqUCec3m0Bjoi5kmO3bECU7ow+OOqlW7ODzox6S6ZV3QAMd
dWm63dkFFTXQHhFDA7tsuiIYN4VFj8i/1Z2zLLv5RfKe6coutL0/yjj9meQNslX3JfChKTfenYoi
ERAnbI9Gs/c+hhksTGcwDiP4j/TZ0tCNS5BBYGHj8rAzAOm1be2uc+NTBacOD0yNXbHDzkb6gbx1
1NvBrLQxqUi5wrbSKp/Vqd5NLCB1HQmkru6tPhhw4SLnKrbUa90xHomQvCk9jJjGKihcb1aaIMKB
XpxKQcfXyqqa6N9ybWrpba1WpYxvfBprzLFaEr9LeLsyqUeZglLSoTIREU90KzWOAW2aJctAEMDY
6oAi1T5+wPwEeN86Fjl3y+CDAtUyF03t/FFdfrDCYzfL4jjoNWxAFVZNO4pTWCrXbl+Ai87gx+bI
+8PgiJsTvEZUbFIdNE9Fw7S386ukaA56EV1ZPolkLrw19mBwqHT/SMKqIPxY75d4749AQ1aek/m8
dSQFWUDW7OS2CrLrbDTv5V1C4/ZWi+BUsiIqbOKhteCFDpIXL9XvsS8d1JHURhHtMr2MFnIQkNeD
bpCTSTp9eCTBxTXG2IEuU9RNq6pTFIhCwamlpctxBXic4R9EiJNAVWCVd5ijnIz74pRXdh6SCSd2
GstzBV4Itgs4PXIEnzzh3WN0XIReu2ezDuapKM/j6G1Kjwa87aFFUZLBWfhN8Bmr5u0wdKuatLM0
Tt7aoTz6TFzOWMbz1K2uFN3Zlzr8uHSE/oCx0lZNFQSXf6tm6mEaiWcFC9fuZRqalChFjrbCPPVM
Xy1DWKms8oZGlIIsfI1ZZE3Gx4LyKPZmZu4K9UfDCIFRci5YbaDIpR+wnzCMiumaPigcpS6g8VS/
ZWFecGQQSGFJlPYSmv3mNRLjJyHRLeoQlCsvse50vcf+p9Qk5lqYXy0PhkGUM8LtB0w1B30Cdshk
GTKXqttey6+o2ksLxpsJKYJXOlgMeHgqEmWTvCWvPfYo6KLfsew/E6LuQoXmYpEXXbe4D5ziRVGB
F5jqVTJY191ELkoBwtmpLcD7ACa06uiZRjIbRXTDoSafdYKJfnLeZaDg5NYrk9OaN7aPlsCY23S0
o+3ch0pJ3QGk52NhGThLOXM7YJegM3+mqXn2vPS6Nn3JFdkZLaoRJoQ2jd5UNhfkjE4UhIOlC80z
dh2xCArnxgfBUyYjh4Q+QpaB5KWsk0MDYdVSwuug0rAwVO1SKbLPuhDECneQvPydV8cEJZFC1SQ4
9B39QRuLp7ob9pOqHwfDzpdaXS+TKHlQfGdpMKfhkAMgmNfBla0B5UhdFeZ0Z9D3qY1TVHOiaQdv
PaGU7Mgxrp11rfR/NLvdZkk+VyyxDA0DCkcPGLJYVRHIjiojeqMzupmugCf0jGdz9J6JpSSgfIQE
0YTdpq30LQ6Zw2hEaxloWDbNlVYLMCq6edILg1RR80Wxw2NZ+2s6dumMVBbCOTSKOjkV/7Kjt0l4
4n0j4GGEfbtSNAsxSplTg9Rw5/dno6cXxktl2BEvBam2ErQhNSA9ufOTAuNZ8PI2abQvGHG9584E
zj4En3Rnwa/yjYRPwbGxSeXIXirTv1XUAdszbyXdvbkfROvCLvdhFK6aEeeZGlpbURbnjEhKmphY
+yscK4mbn0HrQixZJyYU79iiOWdhqh3pS+spXoOxB1po0Uwm+HhHgPYpNVniubGL3PdmKH2LeYAh
c2aWNUk2xn2Aj7/r3St0HSz0brP3ze6ld9pmrhvKAxHFVAfQSpRog+eDM15pBQIbQzPuHUW8kB50
sko4WHJVr+IYU8dICwVWKiTaTKHCmtJodx67anjqav0WVAQHU8yyddxvEXOsMiV598lbaZGhTE3z
R5GtYQGUpU7seu7F9i7ScR2pqK/RJXVQ1nrzumcGzHsFgzG1OvJ95vJVGqcimcvlRUbjpWG875Uk
kFU8oLGZtzZ6/ybmDmylHM/T8pe8HrbygwrNeTFZkVwpXIIb+EpMEliAoMtWfp3camH+J4boJ6cn
LYCLl+rZ0W6d85B3Nx1OLQjfAa89HNBOy1adoWJCHIgJo/Wc8E8bxdpp1DPklqHS7fvOqKBVh7cO
kPAKFAoZ18bcaUeyk4UpQ4OqOcbntZ6p865sctLfBvBvDZ3LwtSIJ+OXYuaArk23STWuieXdlHHw
Rj+BIBzrUanVe0vwJtl2zGYRZDV2ZtA3araDDLmedLFtoWm1LZ46fPvrJsFHjtIII6d69F39yZn0
kyvM1z6I7nObUpmn+otYOG9NWl6lg3LQBudKTcxmjs/thCn4DC/uUSnrJxupjtM6awxz2yGlmGRp
PmGjvF1q49H8yBfyUQkK8U5Zfyp0tNCeuduSOn5gg22V41Xu8Ie4XAwaxpjE2tLbug6LIl9mOrTQ
kQ5yjf8aJyug+kq8p8SMzasgfCso0XWKPNmJTRqKrTeEaAenRa0oy5E4I1D+6VK++25BuFdkljdR
ar+NzP+ZCfi6b5RjOLhv9qQddRcG3N9r4AFbXb+xAzOToTfo3xI0gQJHIx3tjBHGPIL+mXXVSYaX
lOQOVxlu+z5mRy2AsNfWs2sjqsL4+xZMzgHjLyzEoNtR7Fq5CsKq3FuhP2Jqxx2h2iGzFJYsLySB
18pnHGWeHKHv8cyzvQDDFPUZlkvRGKs0CcGNY+CVA9j3eeU8VhB8x+qmbEh4mggI7HJIfTRpVgYP
zG7cW2xl2UJzxyv5txlUhiKUJW3DJBzTT24sr7mSJ/wYbZnc3Zu+isUX4mIMmdjFTmISq5oYvPvE
ILi8cKVxsF0LzVUPl93M9o6TrOT9tkoxzIu2vC9cbm8BfnQiNMuhcQNdZjNCZCimYQm19kFesm51
Dz1iQx1hnskTm2xtm6v9fQiJ3xL6psFg1jKP+lp4jVYvrz/7VN/K3zBZ46OW1EBIkwOC2KO8F55F
ca0Pwp2dVKQiijfhq6sJZjP6ouuGnUaemEu9iw5WOu1KjenWKVcqhduKoBMFvRs382UK0LvG00ru
/33+jG0zgSqhjlZoip/gmxCRiNyx86duAfP4/1k6r63GlW4LP5HGkEqpdGvLEdsYAybcaAANyjnr
6f+v9jlXu3cHY8sV1pprhn+mh1asjrhW56x4J5/uoNG35LW854tB5rQO8Nqk7r7QA3Bla1uQH1EP
2ZedIk6W2fRn9vrzIvInF07egH3jahmVvAzVerqo2AF7b2t8LBigA09qSOtNkOUvXJ97gIxLXcVX
eK1nMOXHLvc6XDDh3gQ3z8FyMjTK0c+UPbYhvEtqEbDLCo4k+XdcEeoA4oQ/k6L3qhAeAGT83DWC
r+VdnYmxFj6o5aMKSccpt5rrHTsoHBYXcUmvZ3nuK0YrtECBr95KHE8kA/bnpGrv0Sg/MdvtVgZn
Dr5NOhqm9iFy8GBS0Q+Lgwu9yMXVS+cjXlOb3ht+IcFF20nFnVjRmUN2F2FpL/p5P4R4HEkbTR9M
dx3lHIhBy8rr9hPGQkMP/WZAJUVo94M0qgd8Td9QMu+zDMrKFFOu4hwGxtNTU6mSGTfmbVzONDzT
d8TODPT63a5BsQvA6lyLp1WnYZ7hskjUD2xx5pxiuh4Z7hcP565il8UNBFfzxZXBvXHMq5kRIYih
Fyq9dUqapg29aaUJIp2z2vs0LO1c1fWDZEVpdvfgmcVuIayMSOdb24WbLvZ84r12Y0/FhAvQPreU
CR6nuGmd1bvosQdZxFNhBfba0FE/GlZ2cgPTR5bQ+Gzmd8S1xzSJqLSRdrepe9fdsOMQMFYTptC+
MTYZQQbNSVT9s1KaRiOO8Zl3CeqJujDB19c8WMJ7UIWfyvQccmwaJup/0+KOk5GOkUnZPNouHnWw
7U5aHr0sgqDJ0PBlk97rmsD3kcmAbcy/YqrLdVB1R1Nvzm2eDCuZjs9BYn+SG3mKmbFoS3G0Zutf
U8ZfnnTRJZfHwR0IZXHXvXTPDleFKsF0UT01nSC6jPc7W3K1DOQzB8yFkJ7qPXiKs5nxu6FwTl4z
j5mTsMOvwit3RDX7hVE9FpP+lAzmxbS5GhbVZA4/XWhvc3rYSRPXomr2ZlVW6xonZauYt3kSwgNv
HAV/8Liim2dUhGBWycbAwINge4zRpy83SrdWqF2yEvv0zAs21jIc4xgCCXXABw5mv4udzNTgKeG9
5GGsCik+PTDHKLdfbEkGQgkMie3F8gGt7zHESTluYZ6OSFiqAufCycA9d0JBkzvHcSpxe4/Py1h+
1S5NvHCCR4S0d6HWgmYHO8yz6uMcDITgDXctMewVRCgYfmGGwFhz+Wrm+hYhs3FMY5cX6X+LZwms
rdFatMSsP7XI20GcXahaJWe+FphndWk3Y7kl8jfbUD4/xQ6pvfxcUIy9rg6GRnyEE4RBZ7jRfp3r
kD48KCDPLgMdUm7jCelWR5E4n5ky2Jn0daj3lDBzP2+zKsS0e0iurjLaYOJ5jdlgWqo/m2H56zbE
o5himxEJKgheK1XZLTPMYlvvMg3WoRHTVmIijhtI5mdzdEda+LeUwy7v4qtLWrMvO6thGpdDCaD6
cqriMe37N0M2PwsOQavEGDeu1RwR76/duKRBDSd/jMsHowozporRS0l0ew4d21b3M+89zpf3qqtO
mUAJxX8Zqf8rpwU7g2nbws41WD6Nkz+2VbWLCeqZTPkZz/ZxhgccywyHadTQQ/1liPTFacS/IpPX
IcHtP+//Ji/aVp14KPiZidG9Szh05AESN8PVFJoYu+i2sgCridwrl8nPkwVCKgYZHaoodJ7rZpTP
TWIeM/rtjPPDzJdHFxGuWgk/dotWiNDyP7LJX8K0P1Sz9xrmw3M7w0jGK5AuHvp5oQqaYXjuWyzO
CL5yvBzPZ7P7ySRGanH9muY2nrm4wKFplgejc36ynuvTszGLIAL0hyKQVAriewOsE2l88nofKyNC
nP8wu7uW1mbAeNWaz3ZUfJo6rq15/VUBXYewFCwTKYLU9X+mapF7mM3jpB1NMT7mWa8s+7YtFu7c
NMuZ6HDoT6H53EwYU7TG32R6N82kXsXmmDhaiTggfhSLciyWd6MgkV1EKSrq6F6NiEpwTtvnDZDY
NLzADCW/ppLXKCz9saENilwE1yJ5wxnokbn/XjfDe1Hqr1aiUurzDrE9D9y1G4/wmgGdhrNfoKtF
uXyzKTxEMyt3OrAEzd0pYrbSV5p2f8LL98ocbYvYhUSdepPDLjc9UjXc/kG3ESZVxk5U2WuEPrER
7VGdUYLCgNaWdRi9F7TRizbfM639TLjHl+4uXXk0eqIWJvZaWrQvsWb+JpnrIZlLjl05JTjeRFf1
tlxOKM9JgaG0bYrkMu5sgVwYDhc3TR3GB92V7+0UVUqQ+ZDNzp1a4YLDEIIOBYbUJYcc8HFZShaG
eR4p5yx8ClddFufrsXfumhu/sR+UWTzuDBH6/9YV30EJe7izZh/SwQXPUl9M9j3LiM1oRxIlMWXA
ZkxzcdjE6sXgW86zad95yYk0UHQgct80f2IMHrkM93MY7nLH+4QPuy2S+JM87ktNBVPk7ZOiwdta
8tJrjY+id8edjJNQdlZP34ayrn6fWAo/ywuGWn8CAR+eec8RviGjuCSuvenl7+KQGRg7vkct1idE
xKk6SV2j6r9B8cbQ/QUH1y+DIjqMHue2+KYQzlvywTu8qTkwCy6ZtvtSj8pDSKLjMjUT/iBYMSOl
csRRlJqcfo3AtkMxm1oSaM039cHJB5sqHIsTFA6KSI717cajtRq5r6p6vCRMG3DGIYWouuhJ9y0i
e9sg0UAlo7KO43WFQZ1bLf3KkQOSGRIEYunXnChK7oMKZZu7xauqcyNKAAnfn+4Mb7WNjuwjc7xz
DAIKA38tM/2qIZ5Ub1CQa6Y+ra5yPoo3o43PvM8IG6o4k2sJEiEiZgBT8DIBAvBHAdUN36iF5+Wc
6vdRMqCaMn8ZElQ6OruftBveAvCrPaePZGsQvPcrrZee+rCem78aArWJ1TE55Er/hScx3vPlQbHt
TQpP9bpKOwAFVd1ZfAKIHw+A5CRb4AJjR7vF0Dg+rGqvQaVHrMF+BoZY5DESjQ/y5mLGOGvVNnbv
FWFMqpkZo+GstEHGEPlRttzUrxfyCkLQH/Wv9Uw74cR7sI33tJx8taRUjdYxV5AeQpp4IwHPeecB
Vn0rF6yEnJVVSvQStlp7B3Ezb7dw2q1Zxe+gyVvpEAjMFo8sc63eQM8S66pJX3WT+UBowqkh2bok
dKPB8hAfunVsgLuQPHmLteqkHrF6i6zACQxVFSNjg7Cr/mvRHqjXSjztGoL1SN5KUt8q4f0Wobf2
+FGpUfsVokEj8D5D/L4kFbH6J5TQxGdYL4YzgD0HdH7d3bayQ7owcUJYZtaUkOZ3JnQyBUxkD120
DpU3G+6STvouwSDJEuB7GZC3JBiRdJ/e0APz9Vtll61V8pHVwd9UITzW4ByCzjZWmaf99ONXy4WM
Xby1QWSyYvUQkAWAyOwGmA2AVtvquo7yzEDpZWF+wqQKVqWvlrNtJyd1UHbyV8Fkdar9d9jojn3i
x6WWeFfb1/Gsw9TlNzZrOjofHl7u0HxhAq/MItjr7g9+pM/8fbWkaNvoJbpWx+GmPnFibcXi3Qh5
eE7r7F5Td+ChQX9uYoJm7RdedXGWHzW5Uo+zL8hOx3p5sYh1mWuGekl8U9WLaXdPhNzsDHZ1a3za
5reCFyYR36yJ4FDOB/VWeA//fSLyOgPte8o4q5d6ZyT2OzHRNAYDNfjnkOKlz9I05HTPo+gy5arO
w9A7wKFTbZxY5D6vFKtnpRQpCDNwPYASmZ3jGGwdF7mTPjP4IPmFkd9Jq8MN34w5xHu9noFAHapj
VpbXqE9EQJjU5mcTUMrWgqsLTKKDtKrAR/Uu0m4A8PxWm7pgwG268rrU8Yb74UGfc4LSsGUnoe0k
+cb4amGz+B4WGryXqM23nfOnHhXm8VicI1xx/vox+FKnjTPba9h0AGGPnlXsauK5CeW9JFFO2i2y
c5McTMDQBdH4xNjK5YxXykI2hULbWA88gcWmrApxzU8Q02FRU83LoQMIqlLrYR44hbj74jk4NqZz
VKdcA/wipHnlbRBZfqKleisx5By0CFONS+1CmOJVxvlhDoE+CIl0i/mRHNeNqiKJbjiwz+euOaly
N9EIATDe1Kcj3ZfjsjgsGH+u1N63erp2/PITvtwQsz49rwmupojIW9zPtEvKFaBl9lYhHQX3oQ3B
JLa8fRLGLbB/t6ejQm0pHRru8NlCsNE69W8xmjvVQk0WmmAsTAVQg2e9qHPPJUStWoq9BeedAQM1
7TavzQvPr2JxDFQgTcMM6L+jBC1TVXcb9VWQFGXZHYZKwWNtALZQIqNtvOle8qN2S5O/8EJILbee
l76jhbgWPeqQOcI9uuJ3U9M9hSV2oA5vqL/NPIrKnX+jbPpRN6zUrcbXG4Cj9mUJ5F5Mf2p1qLPS
tO6wmFeTXZzzpL9aJh49MSAxJy80NlxgC4R+3jvxpWaTfg900Zb7GQwYJrLbPYpn3p5a1XqPBptZ
XrKO8GBjNmyeoU0dbYoF/P39OcphMZpPqgXCseHBBYdnBnpoAgYCPBil+ZqlAduNDlfZ/K2nPvfL
COJzl4J/oryz7ZtgtVZS7PHfu/dld0HkSlYxxkEKaDfED35UDDYv6tRRi0Mt7LpRrs/c13nfIUKj
NeP2mDP7on6ieuMYB9FQxMsZaz+DXAaKqL4ktYJj37SCBx1plT+10AIHDRgcD89dZfTHZnKDTVHp
N8xbca02D9ja7xtjODnObwIYBhLvawKJNSgaNnOX1rX/1ZgPtkFEjZPbhqpcj2WWAmU40aojdppP
2F6ypfmtOwtS5LQ18H9rNMLW4hLVOR8NQbiNR1qzg+yOEW62tRigtVWKUZnKc9dOaFH/UCvtE8/D
BCk+e+n0kxbGk84Otj2iqAoHbBRZ7J3i7kxmJckH5MmYTEvydl6VMaRUL11u1oCFJQXVYOUaQG9e
H8sQr7K5Z8QhJuCJwG7X6i9FPDwNXCGn0sqZaKjwyo3FAdEgRnOAXVTboyobL3IhM4bzg0eaQEJR
M7vGk5mT2MlHqOLuIR2bk4cjYEkkz3NvkhHQcvfYI8Qeh+up4tGGg3ZEkJB+oO6kZx+Tba87wu8G
QoyN7DvROT+HnnE/A7FDysSnnsW/3oTim4bMw2blBIWEtAUJD2jTQjw8OE51LgMYJ19VPLx4FujK
TLszdE3DQRjS0Cv37RSnQq95L7Fr1XqMvfssaQ9CAZpmVPMBA87BXjpf0UxEgQfSXJq0bmNC3pSy
66qKm9Et87poc4TIemKvYTjDdZEWckqluqWU9WIM1rFe22YOvr+L3ew5C8HGwiZ7bBZsqmSLbDMH
YelbZ9vR4WqyvtjQ9yJ0FTjJBtesSW923/mBtvy0YjhmhGPEA2QWiv5vEWBW5XT6ysimB3ABbt64
enGD+KqEN5o9ZsR6crrPo9wPjERWUz0enTA79XoG/hN6MExhck1MEZbwwBD8uMz93jGiD+U/UoBg
Gi2zZNaEMmNZOLHVim0X7eaQywjbeYON1PxcEHCywrJuWypTOdeDy074Qqnyq3X7FicSwhGPzO3T
fVHW56n9yZ0S//HE2zqqQ8o6Qa0RGCt9jj9Tbl+LC0rHWm0AGF01juEvGELgTdZtIse8Z4V4C4G0
kCqSLIdSA5OkN92K/I71GeohlvFsmzBXo2HQu3r4YwrKQBuwfqrcY95nuD9B9SZpOYc3aX7q5rIJ
K+21ZTIjEu+ha/D0U7BJ4RyzPGWH2VipodFc8uClsYluajTtMFYG9p1IQdWfRkn5haTnu5fDReYO
M2yT6cUMaQLCzvyVJvPDpOwllt5y4DabnwbYGYnktB1mm/tOjs9g2UDf4qImlS7fMPDYO1H/HXZY
nxqSmtzWMCiVYnprY28X9QwlHFJrCWB8z7PB1ybvjeTTnXrqVe4hA8vOHjgqzhklavBx0y3GvdXz
p6klZ9GsQUw6MZ5IHOelvfrV7q1npum/mCS/q+cYpzbzEOtSFOLVKvFPXEyxzlPi9rog+5R1/4Rb
B01IBS90wIiVNeFSX6TmSJQCfJA6IrF29tUxYdNnyq4h55rIGAqC1YQv1VBMEyto8nut61fEqNVr
bTI5RZYvNxn2XCm73jb/IQ1+q4S9Gdgfau3VOTFs+sSUi8oxNgW2+xq5gdGkWmTz1Wbwq+cVtTWB
iTiKgGoyKVM7Xf6mmC7UGRMCMU3r1sZGvS4I1TCQ4BpgzR3wtYmY16QEF2pi1WYPQVM/YhzB1TqB
5X6RErXScoNY7fahURd6jaWq6dxHN9okAIIQVazXWhS4BIf6bnLFDlb+W2B1OyKDVgo2WywWd1CQ
IaxAeqwjhZn4ePucalu7wPj2sVfxQfYP+UDyoiQfDCPge1EMj01YNf4sa/Cy+DJSIqsFO/baWp9S
fIjna08wE5G3SYJ9Phmnh4gsIY0BUqgs65jaVHVVrxOp3xz2p4Nww++t/tAVuB9MeKS5OCd31c6T
w7Bj8nUZtOogQ2ePCv6UiwH31HqjugZhfdHbbY1pYPzaH6205Srrm7WlWU9x4OyBZ86pxIMtvGbG
8hLO40dQIsq3YuXBG4hno2vghws/o4OcZ+5wejKanwR/p25qmVET2CkZL5cW+VZ8czhqbNTJjrAN
TJ9jh1ybZ8ugE9KcYoPj5DpAxkWCFBg8ngReaGMFydye0PICFj/Bv1jW95SgjjHQ0gXuj7IwCJdh
C6eliuyXbpxw7WwfTeMnmU0GasQH40xuewQY4alQrQYAU2vsWDwQRlgdMTHHLp2xoQ2fgPZ6fIuq
+NYobQCHtSqyYsKi1XJr2EA1TZQG8Kj+3BvN7ag5W4vwdzO273YN+a+XoCYYMa+kccsApliVGLQ+
1JRJfRicZqgMunHpCJJWnx5w5hXmZItlL4d7qSv/tf/Wge3Wgu1hv9eTRTBgRewjtsDEwZM6tWeM
8GgD6QQg8HxOBXVoTrZhWSxhxG3vOqvBrXzi97YjbYzNOFgdHsUQMtcEbmcHjvy5bX25tGrrBONS
ayz+QnnM4yT0ect63jwrK6uMO8WluGoc3/YUZ7NeE4gJiULZu4lMPultdoq5UjuHSUH9BQbyXuoW
QIKl8A/lABwDR4CBPulYhZoqT7k7EwmG7gykrHUt9dNmq9+oEkEt3dBiH6kzwujSc8tloQX2p9Z1
H7x65eX/pmLcmei5yomI6II4Q8zULOmdiTHwrXlSIW7jI5ei5NoO3p0g6vYu3yrKt3WdtfVW/Th1
RpHSc09hIlFBfv3fzij/wpTUsMm6mTPRfrnjboT6ZhO5kwZGXDoQhdn6XvNvrseXovk17emf8ALv
vwPdteIdxtDrlqPNmYffymWKCyzQIAZba7Mg24LZtBlgSTmSZq6vkRGET33x7fRQUjWteuJKeM7n
2LeRKGGW4LxGAjiKbd4F6SniKXJEryt8xVas/0sQzk8LB4iJv2sA14h4Rh7eaGzydMA7PMxHnygR
vPUrNDKOnq0NzobZhk4Dmv3Oh/aEo5zjqze3GwccfERPmwIREtfi8xyK6AFAj1zr2Uu3ZgJsJvN5
Azq7bKIAqpPRHeUIDVa3tY6xE176oCsEIV4bA1LJVOzd2t32//GXDoYrrcM4ue170tv3RDo0peRg
cPeB9AX+aFX1d41dbcf2HbFEbVgVQeJcZWgF50SKrxzqFLAaWVnJgpMuHur/GabZyZEDf1zhuo2t
qVk8aZhgTPRRG+SyhIOKaLsMHRhj3BMgTX1dNsnrwMOs8lECzOBHY+ryFDvLb1bEL9Q+gSpeJJdz
ezBKjcgYt7siU+zWi51teyskNiY/TFQvEt88mlducFdjwCTMc1Pod9Hdl7TcpKiVRiccPuwMNiFn
lrCCq2xH/EUXffc9eGPlN1OLyGs8xx5ta1ucM8O4GlZyiGt0nqae76Z8Hc409R+NK7e9NA9th/05
pSMhs78gqcBj4bIHN8M0pe13s+UFpzyEOy5qfGQHHGod98EulgmhwjD/mIYqrSVMQ2/Mwqe6bvu1
1ej1f92jhmfle9eP30luzDsk5uFXnrCUpe5s4EjqnJnxExPy22BhN5IaTxbB1iWzzjXqMSZHotuM
ub1xG/GM1zGEXHbYyjGWK2ftya2LqxgpLEpGQaJ1t0ZH4CJqANStg0/b+6ZV9ao1hvPSANAZBkFR
BbnM9OmL/jgwQQlmWAhkemFc9a+Pu1/ZTU9z7ZCFPcS+lOKGKOex72HDWCSj9Mt0kgmyT2PAASVs
h4M9LD5b8UILwJy/BZvABxYD6X3RastqJIi6HMuzEbAPYRY9YACLJXy880zIR5bEyH5k/BCeAtLp
K7f8rWn6h9BLVzVlY9uVt9HoTqRPH4tYgzSSZpiPhsDlQwJii3Xv2i2Ro8ti+ula7wfjoAgYp/ox
TXfjGLSyISOrTVcj+k/ibl+1gBWGPiB+I+Lddq+CBbgCxAIT8QakZ5NxNBJSkQi4XGuheAr0/tQY
9VFias2XC6fHqA6ROQCL4BhtQ8vw4wJvcSY/gG5OTFLK0H1qovJ8DA8aaETWVcz55xiyQLjl1N5k
LlDtm8ijgRBcFdFG8roOCUutV+ysOH0pwop0pHBTE7XQLNWD0CwMF0vGN5Zv9N/anD1OdN0KK2p0
+eWpmABYqTB7I6JGvauJbTiRdj5fe/M4ODZ0A+MD58hVm8QnlCNAC86OhTJzUHIHqbOzhRfntNzT
MCytILqq3xPwOfzKrDeq4nY4CZ2IOhpZTsWEchYXddf08BnTId/McmZiauPUXJMRuydmdcvIedcu
Aj6YiqjtTnpSrm03xJJR+xaV9WCU/b2dTUD63njHKnyBmmQDDMNXWoJ1p75ubGn2QxvUK2y8YfIU
WzCR38xozG1DiOOqLWHC96MxQUfWD+AhZxK7/vV8YPXJiNo9gNrU2vDAgTxFmCgL9z6WaComQESs
q1WgB8TqL8/pmGi0j2pEGJGS4/1TFznhSKuBvDGHZwJaFl1zqb31DrrwQOziqT3Z2Kc3TEhtkTzl
xrILKuesLEVbcLyUJGaZVh9UDRn/LBpJCSrMPd8e6Crf3LAKW/AiTRRnitInLymPFd9+0Ir7xFlb
IDyWHPRwp7Ryq3x9Uhxid6P91LjhpjTbN9V09guc61oD0771uv1X4Vlgu+6t0aezNWsfZi7ebS59
tfYMzm1Zdj9EsD00df1LPRe2OU29sdZleVRlXgaKqJ5bpC+XxgwO/30lULNf1L+t4QutKd/hMh1L
g0DMcWRyUscwNrRzjzdDn+k/cwtlSVavqiXFzO/YSJNoN7DofxN8G30Mj6NIv70I2ocxGZcMF/+m
YjQIUVBzte+qaBjjdzb8tLTa2yLQ1pnVvzdkIe9gA72olWtPGmVT0RDEAjGGrzbjwidALcXnzVgv
qBO8CemIkeC3LTGGe8Pg66Nw6muqk+0q9QSYBoT/PBouYgalN5MvtcNJB+3L4rPaAiupmpFKgE8g
adt7JgufKcVJzbnVGj2hDpyZOvsn7PWnqoFwAVRRMqBheDUm6cuSRK8zLCkvCl/F0AHlteZDbWY/
ItSeTKN1n5KIhxw6S7StEyIXcjy7lF6IDGrKk2Huf6ogIMXQDo8MuP9lRvlcJgQrlvP4VLA5sFl4
dsv0AoXIXC/JdIVdX+MdRkbuJJoHPaQcRZlMtFRWbc0wZdtnzbIZwGDJZyLIpWRa2mmncrFjv6py
3Oln55oAI+f68N72+uzDGc13+M8RXs9Jq3XmXsrhD8u8TyNTehsbzYk69mWaXkE9N04JPRo68GGY
ta/RGzCnX6xDoJyh1B9HS2URgtJfSJSCnizhGWuyf82Xyldrr4iyqzC5TSxiRdA15nt8ji6MrH/1
EfRFGZKBzU9YImN5onw6wpdsCh7zqvuQkTh0PTzKQZS/k6ZfsRh/GmmlaZ8vTjHs68FkppSUt4RT
udEdYGdgqMYk2k0a87qmebJs4uPM9jHpvHFD+AbHEAdVttQnUiXOhYDWnknmVOXGFNMViSeTowXH
/wHbsaTdQg/dQhrdmDau8mbwTMcQCxr/+LvurTNk9VPvEThMxQeh9zbmLR1w+eGNWnRLCzjwXHdd
Jkk6m85Z5z30Orc9VVpbixMLZd3O8zZwhu2iZ2+h1l/Uzmi70ddN21/EfOss7VW9uNqwPc2e1hTH
ahjelxAeu6kNDaMhgaLaaNZBF+3tqr24hdyiQONHdF81vA/JllLHfxNk/5za+CnR6cO6QLdgdfo9
SVkUIDN2Gr+kkCImTkT617Vq+8jpZAI9+uoQrEvGpGl1Hj25U+1QK4JulRfYQizNThdiR/n7pGVP
S2Gtsz48qBO2Wezfps8ugpMRJZ+vDSQWJOcusf1+fIvhI+YULKQXr5MKotKc/qqfpF7QiG/j4u5m
Xkz94DwuTyjB/jv21a8VmsLSh+Vkpyc1e+sm6maIRiEAUZTCEjbx82dVmTTNaVkSLaCoYRjjgbZw
fvgmu6Zurce5tyiA+X8+be2onz35LV8RF0jlMDO0vnQSBQCjDqRrG/BLVolbwTvuI8B8JdtLuIQZ
JpBj57nh0VHZOS0s9GD6niVSFa5Q9eH50IU0mN0Dss2p+6/n228LRErKpCiZ8Q4Fo4nN4qxw0Chz
zjRcO/W0aDLp+ta8TGxPF7oulN7iKYZ04QTwn4MeTISpfWWfvNj7+P93rR5IgAs6fEMN9l97/q81
bsqDMuW02sSCSKbfOiy0A75DL4PinFXfYzPtJqK6ml7lxTn3SZNfpbeAl1WbgFRXs+2/hDN/5gJt
TqGwKkn/HvmtgiDsegOXBBS8Sv1Ua35Hl5ZJT46U0WRK5uZu6LR/JYEPjSCILoDDHEU7bcnfYce8
Z5yL6jKXcPlwbDo0GglResopPH0PAJWCQ4R0QgW/bEuUCaVn0VtAA2/tjyAHFZXR9GvXXrbOqMBg
I+zGgWG4s3CL9PXPgBcez5KYPLBxwmNeoYyvM5BV5YUIXf2RsRl87GBNHiwSlxRfhqHzLQsyGA9y
CtptXS4PU5nvWhcqvNO8a3r9l3OAdBQLcc7Ww47iZ9Kzl67DELhPwXC0rPjoKuZ1xfA2OAFCHw9P
vzrcWR7qHNKL3qNiIqXHOP+3bojzQ4QL9JPJW+9ox8LwrngIskXDnjwCcVQrB20DrS4PlvMrAH6K
u+XshvLcjJ5ftVMEKDNtdNd+DeOOBJDpQ7G5wvZiedpm5D1MduZzxTtlc5qMni8PUlDdMUHCaGJl
1fkBz41jOgY4/sybGq/E/2Y8/ECX+tViyDu0nM86KRxc6xNo4zJ/1W3+M7T5CeyaSMMs+mYehpQC
t6tYbgovflRnQdIbt2HUT4U7PeA/us6ZJFupc5NFuCUKjbbT+44n8xB59YXiLOEYCuIMvrUNWFf7
TkXvOjB4o69Y6Yaa55TpvVysTYWRWNSMn3VvAK/r6EUxriwcwqXsvHnwguI8hMZrjREG9+er6rRa
lQJFzDRARmsYO1dVhq2n/beb09oOVqoK/e93EmBqL8BiIwwOiWbu1TeQG9O+jfNtMLdbvcp/5dA+
I4fdLL154PZBotZvTIqmTtjbIEyvDe/LDae/Tk63HkA9HoxvttbQJH8DjVPoJdfAgF1LqHAQC7Zb
/rTUkCsC6wV61ingRMscRnTm8NJjHKJQntpJNwF6Ds+4qRLXYm9pMrnqEGIkx7Ix5qC0NoGH4HJV
8FoS8PofDhQFPFPxBVywCcTgEgHD6YSBY740qG6YffUsCX3ETBK4mZxswZDHNjhDsmqXCtPeUdqO
Rg/Fm4XWl4ylTK37J6a5WTP6pqWzb/2Sbcva1VZ2Yjz2dAaJFx+Tsv1nL81HTV2bIzFnodLixu27
l0APUB+hMUfGuinRnpzhUXJO+vEs42kfsS1zwDVWMHT0DUkRx6ZKHjKZHHJZvgd2rR9iqsOxCA6x
urka6zDYGArkcpub8bxS9efSa19Fz/q2C0k/1oJ+TX8B/emoFU+p0BgsMcicaDZBxaux9vu4QqaC
u0wMVTXOh2OdNIeiK/dZE71YFbZ2IFo6RTm6ukfOdShHZezc9fBu1oR1igCi6vxJtMVaaP1jEuLR
yn3HI2PWVQqAAAhChj4fU9u7unzKtNceVdvek8oQ0XQV2vTOhoTUkwahGmAnalWOJBpwF6jGutFa
KFfGjVHKwRwlPjwpdjPwwnvjQ20sRMZro83gKS4weELxnHrI8Jh16lZxcKX5PlTBJQmXh7q0dsgi
iSZWKUssObPCXz8LHicCfhICmdOkAUiRTDqwFyphh7JpRmYLQQT1zkVSxHae+X+jCm6TJJygFOUf
SxT6FLRXBvZOiiEePI1hegur8uLK7E/JjynVD1Xb+QDw2lpjLY8ZNQcAKUYRMD2nlyZ3eWjxRvWK
Tt7eXKhQrIKMeUqzEFCVVtBbomEDRXCnujirIikReK+uDb+S8V5VETpoNP2sZ6W/GNhuPKU4of/L
7eKi4PtUhE9qCFHENn7nzt0EKcyW8E6o8k5940OBnsNMeN8knXIUMqq8olRAhpm+q+s3SrQnxQhT
aHHKrmc7cgKumeT4+dAc8L3bqkWV1jQHc35vp/ToyO7MpygVhpJkWzW3mCC+qF076AwyYYpH1bLu
U2AVNXUj9J0ihvMK4vxa9UZwP0DKlzd7CI5G/tNQOnrkrspCfMWTtrcqtKUxbNHYzN7Ae6eUxCGQ
dvwMkM2gXI654/j9SJZ301EdKiTd1in3gXA29vQjLciBoGpksixb1cDrjXxGRHlSeEBlWts2+B9h
57FcubKc61dRaHwRF94opDtY3pFc9GxOECSbhHcFj6fXlzwanbgnNNjB2N3NZYBCVeafv1EnApHA
cMcvadjNOdtOJnxbbTE+QzZbQQOkni+hX0vHKS8Mde3R8PJPhN17mROhOMZ6qDqw5cvr6tF4U+Y0
R8IMp8zpgvmzNoJ9aSC6DBmX+wA5qrU+EOTu5FzreA25OcYCDbJAoyTjfN9NztpAeAM8ydow8Ust
Ni2XUNiqCGEPmp0+Cp3AmiFccu1JC9z7tORK1TuZ10uJDDsiBXXCf2neoTLfSmlqKP0bveKKxMFD
VHaHCtaXMN/aqH/oovnWtYDOi+TFbr/57HKfBtyKaXFR/KLGhtQ18E6Aott+nn5gbPwAJq/denoQ
uCW1bOBVaH+yF6hCu9ZT0kOKBpoZh4VxJMGjaBggZJX5KadAynlwxL/9HwtOyLAc1HJRBHrXiy9n
atZwKv5MIDATu2IbapcQ7NBkzOBzLqcTz000HWqH4fE0nbWkuE2wGd/ITjlRDgRxfozt6tNf4hdF
XTsX1S4nyM3FOdwBjg/ZrnGMXoO3Ql/+Kr300ibhzjaTrd6QX4/RdsmzSdYhmMF4ksPWqPxnqyJm
Nezs7zxyDrLVG12wb9HwrgyWQJU3f60Mrco4vLgZylzT/cqqHovs6TnQ7wRs6IyYRCnGW7IzyA0z
lojMMWaJVDhSErUcECo1Vy7HfpVO53KxP7S+uIGFcHEnCBPlsCl10uoYOpU53LTMvUNK9Yu2ECWy
LyRZtONKTIH24vBcBBUPYOE++g1QgsSO/2Ejq2vrOeZyzxGKWFLTqPQX0J4lJj4DPJLNWi4MtLrf
H/IA9P06dtsfCWMcmwwgY8D6wF5NvCQkaXBUdi8ZtDpm9dhp9saUXSHspr3UqL7Kt5Jr2gzOJsi6
W0cvHmRVMzYnBq2hppkOLEj2lMkL1kpb9os3wEsdX815/Ind5Rb62ieKnccOjpBt+UeOEJJw2KXs
XciVkB5tsAFuHZ4LjoXLzAFpQiiT8ZhFXmprfzeIlMAdt/rQneN0vOUJcVnn0v2ULE2xLHfm5cOy
hatnrwwQvV/HXv4OHpL8E7GAV8NwlksVAdjLULEykhMa7/XiZeRfNc4pHNvfslC6Ka/JHzhGRmLR
pg6QECnUL0KQIbBkd5Gznk9hgudBqDUxD/ECl5A5NhaKN1hl5VFvWXiZmAHYAL8IGBmHCzILgI6p
f2TvLUZTPLGyA/3yeiuSK6k0BwBYq+IQcZv7bMY0gf7GIFuxVc2jnBBaKy4kZOpSJJM0kBqA5TC3
bIDVCFRtghIhKwmX1dPvEogR5nEyhOQ1pz4h12iKyZWDh1xbr/IaY8MInOscj95Rtl99sA5yh/Gu
PESRdxnz4WNUgF4cn3Lt7iPCusxhXCM3eNS9kchl5ifBdCs7JTRU+cG7JCVPDttbyJOy5NlJapqR
Lkg+m++3G9naWL9+pB2kOYKAzH/OBemD/LYsVH7IIuGHTofs5N3vXmzAac8M/WiFhKDK5wdKRwJh
0BnRM8fBPK9QEphssJDELK+9t/1sz/TyPdS9u5iXpLjDOCPjHGJqQ6p2/C7HvtN+y5pQeXXQ2fv4
h9gEO3rD1m3jFIOgCwIqWq8hNZ7ipXhwjfpDCvfBMk8uOdVNmu2cKcWFnlsmjZ3cSpP6OQ+6VxDi
zitReXUJXhx0QMxuNrwF6YRHfhhU6zlPJbkrN9hW7GW3aQP1JJfIHjUm0oBdWclcX/tQWLTPnNg9
JGRiDLYd1WhEHyplipAFNRIT3frVtDoSWr012SMHm5EtNBdSqTi19B394YvW2VetGWFMEy0KsgYO
rC4jY86Asb9UQDy0q19cBOZgwAYid5F7K/ymKZi2g/QUSGrkCrQ1vnUupu8wBdYySPeqemdXsGq4
61Q7AfWizN5bN984ofdZ0mBU0e9dVkzyyLClV+xfVeA9pJZ1oy0Q3fjiMeMjy9PhMfK0TrQGjKd9
y4KBN/D0hfwH9IFJSD1MW0+mtLbokJ0Dxe5FyubGPNrRcJuPMbeP3ZuS0B83fsmXY9kRVHhl22qA
Z36bTQAli+FGzQxvlvBXWT7MnEd8CvmrLE130iPJ5+CFStUfFPA4PQx5ffemUT4pf8LUWiSdryUg
v0LRUaHXs6CsQpO4Sxekj7K/MTzxEtxGbPrEUoWQY7Wd0z379nSQyUiXW+Ch8Q1Dq6vs5GF/IkQT
Wry8aQ32RyAhak8nPMCivy6wyGLZiFS1a6xXq8MyhCKC1SYfWmb6Uxlvpl5n3P0jDa3wfMoyvpbM
W4wy3xlU5HXV38qfA6B71nMBnmjRN7gUM7pen6QbwZj2MLWK7oG8A3oA3evOc5XeCFuVRhq8DfOp
E8mySG7RFwDNsWAY3920XBTZ3rEsw2Ai2wqDopzCqx5kryacFf45kSwvA89dywRKFhOfwp2GcwZM
VrBNyVvPnXESAIzHGSUXoQB8JOXYpLdAVx/sv7FhHDXICuYIjpSmMEeT+OpmLzTxfTXiAlkfxb2f
5yzUO3SZ060o27oWcX6jHuWBh9asyN1suaU4WX2kkJBXiAL2M++6wLPjV3t21R6cTw6kAuESn7Ns
PlIycJtYP4wcfSPfRA4iv9Q3wjBsNILhh3QLRdlkz6PMfi1NzidSJpLmzqSakt8OrGfXMZ4KP7ua
4N5QALFOdK36QmmaOc1b1fgnU5A+bdDkK/hE+8AgvGQ0WXL0Op36qxca9BnyyjjnRgCgdolF1ALY
s4VFf9JDMIDuRi6p0Ebk87UmZaYsl4pBHu9kJ+aDPKIpsKZOuUnaza7liAFaPEs7xxYsGitZvbLv
UOg/yCot5/K2Bpnruc9y9gqztEYF50bVRzkGd3k43KYEAG9cZoXwJJN1CQpijoAnUDwwFHdl8bAK
CLL6qwXWl8BmqoCrbQOb9aVLo9/jfDa/piX7lMGkP0erwBYM63l5HFuCczA2bqcCUg5lE6u4HfsP
PRZji4RWjln5RFozLLBLyw2WR5dRkZwgpl8+K7xBdOlheMcZ9X6RlJ/ETh2UjdCNE1XV1EEpkpZy
wfYQNbgcpxGnpE3ydGIyAIAY5ADG8NLsJeSLM0fs3lss8w12GaZD5L2H+5yduWNX5yLOzjDhoQoP
kR1clYTVsEbJ8ZBt6H/+SdAxoKOrl/fgyrQUTZ5X/YwG/E1WcaeHbxjfirAiIc6zb59QewksyNoo
iSUfI3WV+pLjDKyElkCa9JRMVh2nIj89WW5yF2vzL7m3tMZnKO0HSSJZpu7LHadbPcb2hfYrp2eU
FTBQ/zB2fWoQiGYxYfIafbdkksi+o6eRNGrq1e3zDxDzWycO/v4ugngAx9Ng6Mbdsq6Vrq/SsTmY
kfuYmEBbFpZUeLLjKcjIzgh+5IlaFOI7WWhGcBbw1UvLj9klJ1iB1LJGQ+yGtmaHwYis+5QTgMsv
2KUsULn2ylT38IQ8a7l3KR1RE+9kicc+FhYNBqRyQkrFKM1cGPu38utgX9lS3LlAn1gjPVND7WxQ
+xIUXvAZ2bxKmig5sgTvInl+31OeCRwtKIu0zAImixwbOsk6oIDMNXiecmJyVjEuRDpLFrXCu495
hgfZLRHH3t671lUGgQI0Icr1m1ob99VUvw4aGXFEVeEDZHw6s/uZebiDda7+9zcHhi2mdNJzO9R4
SHXFhjbx7BTJlQZ2s3DnfPqsJDZukNJ+4XYJ9mU+FG73XNbLYbTTk2F7j9iB3wZ5WOyiDj+0Ad+v
zVDW5Nwzi6xM4F9tjE9dU34vA+QDFGCdUMUuU6ObWy1JEhHMg1CpAOgbVYEKcNMA+zW5BHBcWPn2
F7bC2wa8g1u4pv6e8OgSwqDUzyxKqX9mEdiQS6XdVgiMBLlP1BzQ8Bhn8GI8Nnb41mAu2e7GZoDT
oftfRU/qS+LT5Kkcq7N8v6TLfTISIhOFxo0Ne0DjsZEzROUo/7MK+yP4XNq8NcnnqYfxOTLgBlNy
bAlEPQuOLcU9lOxb5H5XPfGRDrv1RiT0NfdLvkCzFFhEJHupiHjicDc5+GN3EwwzrDwfcwXGnmzi
lWPuMHlZUzHIt6oXG6RR+oNmo+WQhOgxZGIljRgjFlnjFKCCZ7vGS1iYJ395ZqWuc5nBmI258+pX
YRbK8Ik+TiYNeDJvjNz91bkEf2s3f/E/UMD9NL55lRcTJq/dtgfpC+Trwts+/qr+0xmyMkcYtip3
svgdi5uecFhMlDKSCRV2wWZYxt+lLkOoGk8jzhsqYOoreeuWbyJng9y9MIjX+jisS+/vXBESsiw7
ubmcLvrkXlHi+yjiu2+5w3QxEPS6dYnqz3XttY0KYWCoVnk56RiEy888B7Kr5Z1NpZ+cooHUP+l9
NG28rxlsSHnEaRkkDC6ZurKjSUxRgo9aBPHFjqe7FPVxXhNPqIkAjpszuAvCbjzjMkbicbUrG+1W
V/15at3u93Lyej17i3wfu+0e5Tt2tfMdWhW5V4RXRU1yiXBPW/lj+Yw39bWOw++JHCnUBzUccDW0
xO3kMSKDrFk5vnWO/foryk06n7Q4Tb6mr0Ra3EJBlA7Va6JLnZibEGnvJioRM/fzuQbKc+3howgB
uivcQrIFkxCVPuBs/p3HGkHkA85JbUBUc1vo48qpsvMMQS6Y+ptkAev0oMrgThj48Rah+f3oLo9W
8jeJcGgczuRmOpy3IoLE5xSuFsxCJDpsszbSVj9cDqrp7uXSa3q7gfJQcKHhz7z7Y3F2MGmQMZdg
GhwpUVhi8DT+zugKZ3hy8E3xGwc0VnuSpS7rjlKoVgMmpdTPavKvHS1D4ZPeLUrstI6e5YLI24bA
lAFnDK9rj2jknJpxMVOkxcYnnhuYd/eaMz1MzXIjR9jv7NN7p4xjDymC8iLneweCL3dN9h8GAMfB
b/aDibUgeCGTD3ok1pysSVAGBWWSc1l2oclMHnAsO4ItQbMMRNtqaOVFIdMj0+5o0c0ahjolsFXC
BtdwGWiW83SxrKlEmU+/W0t4p3av2ahx+W0TkKOiOqcIZGF2BhbvmJsOTiqPaJqEeKUiyYJ8pGjA
qng5EhK/4sPATZbVG5k+TjtIEQodtv5liCJICVhbMTO8s2CeG8mH5eU3qnI/Ot2+5p1B4eX9ISWT
3r68cPjuWp0+n4rA6NrblMTDohxOBmeATCOqSUGKBufKZDbezec+1dLNMIbFtp86tBADahRcKO9R
MOyrsX+f/fxudGjCqKnjpP/bUNYEYWptXMafYje19DFN/pg/Sz0sdygMPRiQ2asoPZmDAt5jftpg
X7X2EbcQgT3eA5PfYVZJ/ZTZz3EDMKalf5qy/7EHAfvnZZ+iop5cDeOMluyLpMjf+7qkvV6eEujL
LB7ncRh8ouDCVxdSzcSwzA6n+0Gx63Nn2EAiyOUtMwMQwTnhLhktkPX4YvTJG2SMbokaLo714fTt
H0+KUHbshbi61QxKHE+4snkRIk8/MsZ1k2KyMVvPlorfi96DSOqh6rXr5z5ncfpCdaqvrhZdfYuF
qIv8ipU+cYZEnvZXgxQSJAY6Pi2/xV/tjL0S+0EUrFLFtppp0c5CVHGQ6xBk0Kur1DzX/ki6G0ZQ
Ia6nLQcddue7OAOYw/QkgBiWoLUCCQkERUfS9JZm9ScFF1hMWB9giJxmzIoshjBeMK/70tDx/oh5
EKi6t/VSfxA8jRTarfZTWVxa2kS71RJYnsljFQ4PTMup2ZsDllU/4vmdFuayF70V1MhpJb4zul49
K4cVs1BKF3l4r8oRiY5vkDIQFxlVcPw6ldi+x4VYjgzlVzSYX0nKI+RkyuJx7a5uPUO6RXI0pCAA
2MjxZCMBx1fyrwu5F4NWrH+YzJVb5dPUwqCYVsTn7DOOdbE3LdOUCDkfwuGPPjBRCxT2Sa5eJtwx
MjZ5ODV/PCUj/siJVrxCBEWzOpM8uVz4HpuFK9SyW4iAd57UoeWBbKPsDU/zXbuoO8OzrzrYYmT5
F4cjFNEQi8vvPovZ2ctBEljOd90XWJOpngMCJyRko1Xqbsc2PyXcZSaN6xlyWM2AtXEB9zSj58RP
uudeuF2A7H1gQE0pLlmvv04LgptQIU+3BCTRU6hj+P6EISxkdw7O5uJDOkge+nZ4JN9wXi9lw7Uv
9NeR0PYh62nh2ZHHFqNBpjrEa7q0Oj41BgTTJ4ALtXbbOcQjl4LOFltKcOpIIKkLE4VTkEK+zyz0
UcXJyTPyEavxQa6THzVnqx3+QPV+zFRzr9cZpkagYT3EkzbHvgpPiWGZv8Pce2NoeMRT5upAtbNV
9db37m3G9Qrq9orF5es0js7WquK9paPOLYxgozq2VKNmbguZ8DDrPF8ehRsOJz3CbIzstWS+s4cS
vAwSbCtBhF5zaIxXu4RHxd09hk3wx+egJzQ73uZAcPjfnPMRJBBzrw4yNOSF48ydFBuEyEl2k6nf
KN25+nhO5ciVez87+whI42Zs1k4JMyaa+9s2ZJ6T4Wbut9hCo+F3wECnpnnyEIuKBaCB9SXdyrzu
yg6evvagSpRkUzdqmDvNHA9tcYsrP2S18kJ7eSjgjuldcFiQAOpt/+Y69KNz1AKVaz92Ut3WpQ+M
pxC+xdW9jWQA3ld2MevmT+b4SIF4zyo27yuqajfvM1DPaVOn+nujmBTLfeRor5B7FN9kZTsb+esK
h8NV2CTZP1apcrAgFXe4JEhjKCbU6BlPKDPx4cNJstfAszFPwqQ4dzr4114BjbT7E2WUFsp6HGEN
Z/TGKhgDLmq9B3J/wlv6U7Nhuxm1gZFqceoRRMT+fNai+STpvaigP2pyUGpQ2MGcNKaaHkZBuDEG
jA19zKImC9mB3vhHv7fvVGmuncFIAFkQOxsdtkzluxGEj1OI1shycMuB2Jf1VMDaRbbtmVlStnCw
Fj5Ru8tnWeV7n4qiTII3FegoQLxzXMMVHJrgYeqjb5dWADNRuBgwAOKKqRaSOox3Co8JTcSTl+FF
U8rQNobHP387CkuPHDG9ypAYcQjj9ELvVYz9Ssvc8GH0TA4XI+OBr6oP248u+Oy9p7SHLFkUGsxQ
qTzm1wp/nSFIjmkLHko3e9LFb8SpoXQjRS/BInsGSIQeb4xqejbZPKRUq1ANyaFJHv1OzlRG+tro
PKYUpYV66Ib4qxyghy2YOYRp9zajo4ma/FTb3SGx5uOklecpUKc4T7YDI1K8PHxOKDvGZQG8DAwf
qnJ/HIEnELKLl4aTw3Jn1C8x2OYqNp2zp1mvw5TelQQ9znn4+1FjDQIC0Ie4rBUKRn31Kc++Hkef
Ivynogn4bfEh8PPooIUQDYkgEFcBB+uLbtY2qk93yUxKCLKmIXO5CFieLcVWPHxVMz4ZenX1yUE1
5+XQIyB1KCGMjpgQcHEkIBV62MxGGZUbd7Lf++ohC+rjwr+YRqicLRYhCQoohxJXwOeG41xV4wWw
OjAMai5+R6alKK+vbtChKGwvhcyRRc9v2+Kv4ID1xPGdVfW412bnMkne/K4nm+TBMPJt0ag1F2lw
45NMHqNx+OKjSeQGPyxx4+VPqQhj5qLEIm9QY4pxxVqWlQ9o5y3LLVaDj5oPSte1dKH6L4HMpPwr
FPgEFk/d4OwC3A9iW4eELPvKd+XgBdel30bgoB35zsd+07s/AjC47Eu/tv/4otWj/lONNEB584iF
Glxm9CBz4T3IMmO+Q21acwH4MRPl4dvFOcXeIuZ6iVUEIYFiPyiOIlidvWE+47IVIPv/O5ZQ6HlX
3XmybaxrmemsvASbyKnGpMLdloyP4A6+j8i+Gjq8BKUVrLkDZ+XajcTsJPoWDwxGXUcTAo8ssQXd
btfhWcNBAOy7HYCXfy89zAV6lhibJmiK9xp95qyFe7KJVwWeCJqu78RyiEssryKLcfICpoUuHscc
+fPCsTIzTqIhMG8NQOBlIUSZNonLZrUMC+lGoZ1uuIma61+rUT0HHkPTbNkG2EhUw/i0GMbZw2Md
U4chcL8R8l+4PTsZmkR8ujaFxNJY46pn5oqPhN7p66kwvh2So8VvX2yW5DEQs96E/WBy5jOn76e8
DinCe4M5jXxTrHzOC4XUMjk/bYAWN0yPNpNO2XjTJH7yVA9ocYvqhVK2x3yg0m8mKGpZPT2J255R
zPcmcmR5L4uRuAw+b73gTwlcCzyBKghOnP+m98OxMsaDuF9E+UNZlht5VjtjOokLUIpfpIufJLdb
nF9qaEWhre7buNtyAUEwW0q/4JrisNLgwOFl82PbImKWpzGbknunrRlppjvx9/h9WPl2+LDfgwbf
k6C2T7z5yKMxx1RCY9zCgxgJxUq+UqZYcgw3FdsVxkYQGCHelQcMDDYmHGtRVtj1fRNnr6CYv0tj
RLvjm+ZRYqkAEPGzMbYj5wXOGhqmSqTY34pbR23dOEjfkU7zBhO+TozHKG/AhK4NGDNOwFu5RDYH
grisyPbaTMYntRT4kHZvd/C1kFPI7+hIp6DyuDdoGN8TLNTEys2om707jme404KoA1nEtFvYMLNl
OVH8gopo2yKm8PpoLas75bgSjqhYUYqzilzmsnS3v/cOdyXMBslBjm8Wtgu57BlqfbGPlYdcm/rb
BtBXvEqyjtxGV/8ws3cb9XtcFrfijS6FifgTiSewjmtlw1Lqzey24NHGU3/HRrbyfPZrI7pJGg/U
RrjwGt1p+whanGrTxg3DW5P7JieRfFq5/jSucrUUk54ED8qlareN/pJLvN+Aki1ANpH1jI0g8bi6
+VoDz1so48Ra1UaSnYfzvpw9bNPcPQOVAgi1tF1avBDJX3jReufN5SbJvmaQ9GkHyK8SgLe6yF+W
yL6RBY4+65jw8fJR7SqCyvXEfdJ87koU3XiZexM57YaAu9fRJ2lgQBZnnt3kzW3HpzbTVr3ZfoAx
sIPexoWSiVjCweHDiBfEQJbfWGSPnuvvFSHY9CY4o4UsQscmjjFJn/lYlyD0fvIs3sntxKj6KNZD
ntk/x2MBQDtK8NgupBaUJya1E2NjY9/SZGikxfcK05YYBjqgG7genFbrdeo1roZDgKF5FzB5MbNa
WFcDwzSWNsde7BUXaPTPdfsDK/FDhWZ6KNr0JJekM1hEjvJfelgEaoT2HA7wZoBlYzrOMVbMarsR
HCjBobQPIrzBjHqXDR3fts0PM7LDwCQcSCvZrfvhzjTa32I5SZsQbG+6L8f6OAS0xl1yJxVaOiS7
JPH3aWjnZKzEpwFPxp4BLFN5mGv4NNug6hNWSoR2QaWTfAP4rjRpKWtzsbLvjgg+ZltYLlh7143u
fTzPLC/4O076Qeu8e+7NlEIItrKtFZo31girtmMAwzmdXQxTex+rjPwaA595ctbgrJMno5yDNdgP
eMvd9X2Eg1KZfJolEWFTYF90rtNYa1dnMEkH75H8WzeDmR0nf34vM+O0TMXOxWQzxTxK/q3l96dG
pOmCTZIeYk7VXVWZMVPw9DjOuPP3CY9wRwPSlO3B8oaDg9WVHFa9TXaUnZoxR7AGzR7hVFdCIhjb
g2gECRBgJ/IuTIQhW+GZNvXptkridsXOxoZ7XaoEJyAfm5X2R043S2vF4/9YIclOI07WRtO3KsPh
gP1BpflVS6G1YXHqlPFxMcZqu/Q9qswGIj+HOujqs/jeu0PzXKjuzcRcaYZWDaPhib36k0Stk6tQ
MSURXAqb7IEkw8+AeqrCu9lriWBB/SretPKbMjxUGGXiD860ntSbcHEPzWKjhmrhsxC/sArZCuos
uphxc19S5ev46U2dh8+Jj+ZYJ2imHPJL3MTv05gdpAqNsGbuMFuyNMbR6XjI2YV1rgIjmJskEiRJ
EceoTVAm0q57iaPgz6LK22WIL447HkYr20mW4+KjFC0s3lIksJHnr6LI2qBbBbCXPoNMjAX9ZWZj
KzA9E/uHfF9D78w7tdgFlq5zSAqaOqyw2wiGN88yU5MbcXFM2bU6Qj7X4kXfIPI1x/AWTscW7O6a
tARbxBntlaWim8pZ2rXwYW2dqtYyG1DQGWog7Cl6+o2+MDetEdJQ+/W1sXU43EOEPg1prrE1hfuu
Nupr4kXJButfRPiJsfOx9aURevCT8anxR/Rt1oYEPEjPeCvnefUac3dmihNOG6xSCPBIsdywlugm
xE4YOS+mShg0P/l5enDIQwF0gYYGD7zEQr7A7Z/RO5UU2Q6znvNZCfKWBFBQqXv5Se8S/OPm6939
gj9VzaLLzBBPniTaQWS5qTJ0kYXKEezlyNqRth0kHjp3o7PdDJ/iaB1RJ+ByzwEY7qEdYC0Z37sl
6nHepEytNSFC2EWFgU6gSr6JCT9q2VAkuMepfUY/JItp4/TDpPCtdbq9Y0T3iqZmicQ/OIcDPeHj
Xlnptxn4n9lCDAK3BKmQvxAhg4J5pScL+2s/PxuOR6sm6dX2+AaUUKI/GF5mN0Y3ZmA5UQPOZ276
7trVVY/rFZLWbQ2PYcYqJcisL7fNH7HL5nlI9RjohCrMgEFI5kC91/GTWeutIE9ak+2M5nuCUh+Y
wnXiiJCssqAAmnHZRSNHnZBp3zhBj43qsPwxA+NRN1IccbVzVS8vJgcMESA3QRkQ/ARPOMSGoSaC
0HSHe8vDKT1jDTMQj+ms0m8fCwTmKo63qkvnIEWD4Tv62tSNE9ZaHzClGRFYPdDbcABQO2H1cnDV
dHGITVGs/6nV7tOckzWM/4xkhPJUAkiAtzBlxFsn004eZ5dWfWKBB7g9uuysjNejwNxGIzoWBTUr
SCaiLGbnwdXbjxmDsIDrzHT2UteEG9lFw34x300ZMU4ZH2eohwPXBk8BSJtpYt7kc3cZG1ppZH3v
Sa1M3A6rKzrZi91aGDgO19ytplVQW4hcxnVXGD0w1oT6O7ZOhscItydudGX4zH99t0MdHdFsc4FC
wqDjODqXNIWzOIxSGM20XvBk9obuIcYSI6noqLUGwgRDRRstis5W1B1LMpQ8dEJby7LhEDptz+TD
/LHxWN8XenlTtSneZR7FpB1kx054DuJSpXlQI0ooQhZWRsvwNo7zt2b22GFRfhcs+DFk9KV5zSOU
ZxJmC+SI3YK4zZ1jAmTd8kL3+63qGXOt8ief+7eJQXjGzjiEBE6ZerfyKK8i1o0l+QacBS525rLZ
mgYsfMEI9d54m6JXufalr79rCjIfAThthSXcSA0nz51RY44jMcaNFZ4XPO8t4gVqvPDLGPcPCQZ2
m+DDR4ey9sfoKgsNz5OZjRierJp5Akq/oRXgpVo49g3hNazbB1PHv1HFJx8tqw613gr0N1vpL5XN
QCw3cBOM8nKVu80+sAGZ+E4//hiGsHp/pG6FxHhVOTxVFdhA49b4EJr22oG4v8ISc99k6ak1/LX4
Fs4NCEx8HLk6JRoRw1Vv6HEJReo3HlgC3sargqlMUsQnopQOWJc+yiob8FmyJXsgy+4zpUcbpQWf
xsz+Gfg3FZW7rF5JRRvN4NGJrTeVEqRb9eazxEkPerd3OfB4jvbtQJyw3f1ulf1k3RK+eeon7Z7j
Yttq0Z38xBIDWVJoPhkVfgi5ab+GiX+DYUKGbR8eJYwEdrnX3RW+9jh42r61tU1aGneuj6LG7fea
ys651e+qAaAMqOmnwjHVG+jnNPOPO+nP0eRdp8ZfgPOZ8IHn0mWqnTdSheTN8JAM0Re0HBp4UoZb
1qeJj5RHqmzV5nt9Huu1Eue7uku+U5ySHb4C7mJwz4YG9u/U70yn/cBZb6SR9rWVUvoM1MKIhegf
CbQKvGBboHGmNoguOfwt02jYsNHvUcWEH8T9Mldrn7DKYhgT1y/ymeoh4QGb85WvXDDWCrS0qEnV
cnm4yy68D108BwfwGUJf0Rr+hUHP6GyZ5kOkDxeshqO1WeHBYk0+hJ7SfFqc8dGJWGPQbO3krW30
55A0tH6q7xrGZMciihCTAnnpWDEhsiMNDTpYgYuGVQBfYXRi5TBPRoi6tEwzL82z+kWCOOlFtOM9
QIWrmJ0MhvvSdkiRBiOCjo98ZZZkq4agEtKmzn027OHAYYFg0VSJodtsVefGwVyLyzpHMaSTZHiN
o+40D+6jvFIqYcQ4+j4lnG9o1eoDrI9rFDCwRHJ3QHf/QqZOtDJm9w/S9R61anBn1LSGQ/GVkfEC
rhDqawuRXZNJA2OkD1Vpfw/ZiEk41KAhAGOc6r8qZvIV1BN2IwF78MiN1031BGMhWgVRBBsNez+L
hc2WdQo87zGe5x/ckb7yCbcSL1fHmtplHOo/JG+dE4VpQZUsCKX600xqMXhoRNnW2Dg5zuMpior3
ZCnPHe9ldf461lC12iH0Do7wozyFNXUWSWqQrB2cbi1iK1LLfbcd/z30rFMbZi2MzKbAC/n3ulC7
zwykw8xG9unDVFn06CFM6M/T+BLY6k9YIzWGJoYgmcmJp7QtFP6ANhggapwQP4rTuWFbxJYE/cPU
mUzIqSBTFzaAXfXPcwX7zCmsP7MPcEcethRQnYYyWVZ5rTqhg5eXoGo/w6H7qw+gxKhX9ZUavMch
Y3IcjXtlsQ9ZZvwWTuVRBe5Ii9Cfesfz1wnSkZUTmF+mBhJvunG7XQr/CJn1TXLYiYE7qSR7IiXy
qQnNcz7BWBX4yuq8Xcwsh2lsTKNW7wccU2M3NXcFAT0pHQRGhglyMsLcQmHkoYuNqKGWMfqDiSOP
OaFPg7oxB+cpM+ujMVjQ/MLmE3Z/JhnK8HkwQYwUSBOXocqKj6RIHuy6CreBQ5wUPPcjUT7wF4gN
shS7hqCpXhOjd+NijugDIrN9q9j4VtoUv1TR8KwXy73Sta1ZhNf/k+l1p+bRDff2gJbJicFkTUy7
sVUiYml5S5b2ISG6cy5KTB3Gg4UAcqAbjCyXpq/eyrygseYLex9uMv9bjrEekOv6/4mo9v8pKNns
WSyGY2cHzStuCmt296ZtIWb0b8MaXiwVgldPp5LqMzfJltCsEVULtrxAEjic1xvZnOjm/miJka5V
D+OMUMdVAmkMk79sM6DEXI3egEmJH73TgOasvukUlKXFQO7DyZ03SRtH5sSyaEb2qiQhLopkKGNC
0+1XLmRIZwjWmgOlapnY2IBjUlIP0JOljBeXt9JAiW+Fp6UhXjxNMVGP/T9YJ+fnpjQxtSgzbkD6
EGMUZ/nEaKbJYawGJqnFwQ3rV312fvJauk3YZ+xm5dEAYiqzAHCoi96Crn5tyvJ+GFrg9oPrLB+q
QoIqcemWiZswVTP/4zOYqDbEl94kA8n1yv+yY/5QHpowSm5t1V7yChDSnQ9+A/K+6P1mcJw3a8TE
1za7d8/R3mme8TeemUeWSfqonPGO7okVkkfPkiRa5AyYHdU/BTp2vk59ho8FrSQJ/mbVsGVWsYuo
/2bjQ9PK/yWq91+EDbv/tDqy2ptshmja3gF+RbE8b2J8kLC5tJ7//d/+7//7z6/pP6Lv6vqPhfZv
YA1XiKFd+1///q/e4J9ytCPzvzk7k+W4mSxLv0pbrhvVgDsAB8w6a8GYGZwpDtIGRkkU5nlwAE/f
H5RZ1croP8i23NAkkxgD4PDh3nO+Qw/cq3gDtxw4wAYGBrI5/l66mftZpPXyWf9qhJ+8BWeGeDaN
Md1bcbfU1bqvipSOuXFX9mJ5ltl3s0HAoNJq1dvxI6K1q87xygMD+ruZcpYyiutoMFMgWMYvx57R
NMQGOQY8/r5T/JjRVQEh/d6XPicmvwG24rG5ai8Lp3mJrPI2cjKq8lb9bPYsIWnW3RYmlUaOWdVF
3jlPcT4RrjyzWuYro6eM0ilvnWT1utPD0xy2L6ET3cmc9kfh+KgDnfJetRJTJgh42yNLmJAHBUWh
o3yMyWnSzjd79N68jK5XUz1HVGxVqi8HEX4pSyJ+1WMwJ7cNaRsrz5Vfotw9VBnaDgOz5jLmOEXQ
qYom3OPkfH58m+1zsdInueUa45JDhmm8p3NibvJAvgRSf5vt7jrhSTAzys1ZXhJRpnCrJPRIL5K6
dFj7PNQLlGQ6AqBrOVJ6r+Mbo5SYNUHKet1Vk+l32bv4YHGO1Upzc+H6hW0fopkv4Z2gT71Qqnu2
G/9Jxc5jr/J7o+9/CHJ9ZvhxlsaF6br+L3wyzyKXHRvH9iqloACl852GDuk67UNheT8bzpZkiPD0
f3xRzoRguyfXhFMh6Qs6N2jhJReFmSdoL2qO0cDVYSzfFITqrrzB3338bmfugHsS7d7kTtOUKPV3
rspI0GjW2qGUFU390e/qT6aLc+9xGuo+uoXfKL7RkuowoBxdujzwgrEahJ88ztaZGcM7+R62i+cy
oWS176zhKXa9xxbQsvJfliLgNL2ihBDNLaFxaRFRmoEzRX/cam5Bnn98HcXyZf5qPjn5koUMTO2Y
ZroPqvaattrKk9PP0UfaZQYCDjNPftmtEtnD6S0zYPPBsmHg4XI5Q5cDR0dNKqw95l/SbEbmHiCk
RtS9Hj31SYa7dWZkqWWx//GG5yVk6rX+p0PDNp8QN+8qOriLdyFzql0S49daHEO0wEpABVhwUBgG
XX85p9WlApC7yFg76quLZh9+ysUCmP/4olnLZPsXF00tn/SPT5TmwWhb8C92U6hv7CWVC1HgsrWZ
rP7ak/R5UDZgAkKGT0+MvyxGoY/fW5wZMUr963vPw9jr1NBqFwOd84F2EGtGpxcVsgrtL4vAlygm
qgmI2xdnGBeFvILl0qDFLvE8LHaG5UI2WM35ZMp/aB3qvlhpFgcc2Z8ff86zd215qv64RsTaAy/3
O7ULmgeB9cYevgo8j+N0tNBd8onZVFG4/i1LLiW7Eioh5WKuCLAoSya37JOJ6ezdWq7kH5+kbruQ
GFQibiVc+IulARYXKZ71jBIPzB4KOEu3uSrCu4EGRW5Xh9i/LI3u6uMrcWZPqk52HaVV61JasbFD
bLfWvgGAiAYzydncHZbPGOIpx+KP3+vsdz3ZHiSVT74MauKdiVSCv106A/vR9qZ1fyV5sG0G94oR
yamRlmCmtotJ9uN3PjNZqpPpv0qR+bhxSo4w4QCLdjTCpGmSRNYQ0/HxWywj/K+eupO50iCQts1j
5uPGJNOTgFgz724H6CNLgh4P5Cer+7kH7GRGtAhnsZq6MsgiaLdYzXXrPOjU/uTVz3wJ92Qyq8bZ
1G7dcZ3IPKCjwbmxmjmLmhRNmsm98Zzgk7XlzLhzTyapuKicBr24QX82uVZkx+guvQzF8CuPpr3d
BogAXf9S05P/+Pace7+TiQn1awHraFmSkQrF3rRNQYMmVH4mQWtySZCZdPTS0/z594acezLDRKT0
RKHHG9YMsT6EkLX0dkbOOykWnU/e5MxocE8mDykMIrxmRgONGI6HY7LNoWXkC6L348t25sFxTgZE
4QaNGy7TA9RWpG71rofqVznTrrSyt4/f4syZwTkZCcoguGF2mRQ6agn0NRfToO98shiee/GT255m
OgEdEAS7JXTDpbfd5cyo/94HP7nDfTRbdVsrPCeNefQasnT73DE+Ga9n7qxzcmdpshnCJWNx54Xo
t0gjAq2zFwTFfPzZz93Xk2nfqGSfNhPXpQBBQe6LuzTdphtnprVgGfjGP36b5TL/xaTonEz4qtUe
q8sc7KYGbkfnvgalPlBZvx7pt2Fu+WzPI87swpyTCT4oJpJDYtqEOteXlkbPTQyGHaoa0cvwKsLs
2bSynUqsb2Vs3i/ZaotaZXQD77etPF5iQuYZ1q8FzssiazYbw20Rl/CQsTnRQ9Qr7XQYr0GTln79
BfLIj6rzr4Z2+GQ0nbvhJ+sHMvFIhIkV7FoXL2BqgquJpnvX6W8/vhVieaG/uhcnKwcm58zo7Yl7
YaBSza2nxTardR2ts1kGRCTI9yU8wSNYREcI18sSmx2S0F+AvVZjpS5NCNWJ1aC18NVFMuPHWvIE
5cihSlIc+fhjnhkx9smEk1WZMdUGrWknx3SEUocKj662XVG/aw9+QO6rT1agM1ODfTLv1Kb07Cgb
gl1s0RSUUfJ9iO1/7+m1l2/3x6YOBU8zSwCdGFmSq6FyH0RkIG5OPtm+nhntv0/+f7y8hwAY+zYh
W5DLID2Y7NaqbBMQjcGC85SyBEymfP74hpwZl/bJRBS4mWO2PTekLqEPN+2q1fF97uhPdhzizMJs
n8xEsRXR1NCuvwMPhU1b4EDtJ4VdedarJWWqx7Go4pwSM/ELnOOfvWx8aBbkQCWM6w7Yd754BNsm
h2WWde2qyJ3XxSpdwn33hLqWhp9vHXT/46KD06mEL7C43ZYULz3cGF77yRN2bkCdTHaRaQ4lSDN/
N/vhNiDCrSRY6N+7CSfTW9ETvOpMhr9zgZaHZX9QS/E1JcLpk3Xy3GN3Mvu4vdvQXguZP2mcoqqZ
EITQtCWUI15l1PLhiP76+KucO3rZJ/PQlExxVI3ccNsrvtrpdFukLW6z6ArkpF4pK3uJ41Zu1e8M
XIwLkMJjOvPt3ZKklSDLyRMF/C6KNg5JAV0nHz/+YGcugTyZeboQfFBUc42nkdYwavGF5uqSX7r4
DpeQ2Y/f5swokSfTTqg6x8ly5e+YEr5Z0rrzCeT5+KXPLOryZNYZa9soCe5iszO39ypObmpTvSZD
9BOD7Sd378xsIJe3/mPmSQ0z15AlyBby8medWrRnARO1I7K7j7/D74n+L5YpeTLfWLFVVvHIUyQi
gI9SHTSZf7a18LdgsS4QNXrGHoKmefQ2SYMZ36vNl9mob5VJP3zq9mZj/CogkyRVWpIZMzUXinqs
0bj3VdjfApzGRMyODToVpxusxZSTSL3DKYoTN9bYArIC+8csjk5LR8xNc9Jb0rcSk3ueEgtMkFwa
i83chrshS2ImKGfxtxrsFsgDqNg10N8nG3WhAS7pVx9flzPTpDyZJvVkN0EfS2YA5i1Zj48F5nmQ
R9WtyNX9xNJsDBZa9+Dbx+937kafTGbBmIQ9e35/twSqmMK+RbL+0ikj/GTCOTdWT2Y0nHiVBYcT
HD+66grPaO3475XVPYV198mTdq7cIE8mNQXkQYQiUqTsdoeqULeLtVfgpyuJBVls3Yv7nB4ENZ/s
y7K9m/CqGnb7yR773CU8mejMsB2xhFgKpyEuGRiJSSkPc2Z9Unk88/K/F9Q/HsV+DBuyUia1S7zs
RwdjZOHALZD9jwfAuav3e6v9x+t3vg92thL4/SNxAzPOJxyWJ2YxtCwhXCMKEnylC7yHRy6xQMNV
2dGPSIig7f3JZ1hGw19MBuJkRosbT1UwdDC8JVB2Cqr4KMzNrwtHrx0hF2jSadqoAgcxWDjhvVsx
5ItISBw+/gBnNlriZLrLUIWNRk2jdomyal1MxML29wVaQFc4IwuwTY6TGj/bkp55yH9XVf+45OiV
mqZLRnfXcuhYELCUj5fsCzUfIjxWzcNoVa8ff7Mzy5A4mU/SXkR2TxILsrJXwCq0xu31x698rmgv
TqYOURUocCtWtShJ98jMLhfGKSFGBW5FBL4Wc0qaFbcj6oeMjm88kUnVVOplAYDmXNoMPr5QrTpw
wLYuir7nphMAD3RLfDK2zz06J5NPryJht3bs7Aikxwlh/kqIVwn9+ZM97blrezLvkLzeZkZpOdAT
uW31GDwaPt78jy/v2efyZFpBa8ZyjrVs1wB6niLrcvkSaDv3qNHAoBIrFKHNTEZ58NFWT5rUAXrI
axtswyeP5ZmdknWyU5ojUZqgY5yd2zcZngV7XXHrKrLaZgzkiRw/OeacuU2/d5B/PA5F6hh5Vwln
Fw+E3ZZFz2DAzN6q7pMvcuZGWSfTi0BHlVC3BaYGScpnk7AEaH58m8599pOZo2iE3VnQoXbQmK6X
KDuZkAiXpPn4yTg4dxOWN/7j4sRlglq2NdRu7sPv2N7gRhCnQbpiyN2PRuPu4+9hLR/4L6Zga7l2
f7xPNRtzkuKV39mWm+6dBtkEPaQbOweEjOiUDhsCSElUWhCQhBM5YB/Msf02hBruIFX2hUFk1dO1
PwMq//gznbttJxOMp6vEC52Oj2SmL35Fuzof5k/G3LnXPpkagO0NAeHi3s4k5w0Q81uF0/rjj33u
Sp5MC36HijcuA9Ib2DHWXYPKQZRfBuk/RH72+PF7nBt2J5NDZuRh7xd0IwusaXkGxHE5P8vS/WRP
deby/JY2/TEacpWqyXTZ03jUS4RHCgy6qX/c1v/1LwKV9rdg5UdZTQ3Fte7kr//5ZYn6yv/38jv/
/X/+9Tf+c/de3rzl7+3pf/qX3+F1//m+67fu7V/+sim6uJvu+/dmenhv+6z7LwnN8j//f//xf7z/
fpUvU/X+97/9gA2PruzhPYzL4m///KfDT9rAS+f8vyU6y+v/8x+XL/D3vz321Cv40//zK+9vbff3
vxmO/A/kj8QNItm3peMs5ST9/o9/8v7DdF1p+5jqHNsyl8e2KJsu+vvf3P8wLWlapikc9ue2ZfMZ
2rJf/sn6D09alu1jfVUCRr1l/e2/vvzdP575f9yPv9YTCfF7Evi/k4PDDbd84fkCWaHrmrzqv04S
MYwWp2hdD2dJ2aBZNRHaOjQSZZhj1jHIPcySaUMC9h1+HzBsWF9FMN8UTSmPgyv2rcAoonrElehm
C8C3SP4TdZkb5p5cpXDdBhNi8S5d2U04XDV2fDdKTEGZH2w8MxNA/2ugn6gSqgg6GjYYy6NDi7DM
3LpNvoMqRtlWSsIyk/g28fN5I5P4HlufswtU8VxnDnYF3/sl+xaYEI4BJWZExlNzPVZ2eAjxWGpQ
LIYIsn2Oyp8esau86bG3yvxCxl8MU1ZkkQdfJvhbe4GCchVkxbgFAwjWE8ms18bjRWz5bBf9rNqz
Rr76Y7nv616vDDt8DtOa1OAg+FH1750vokNSkJLVlXLYTYWhV6Y7vUuCCMRcfwut21ySqh23pr8y
rdq4nh3nJsNJ2sTCe5TJHO+CIXiTExc/Qu8a2g6OtgGd9hT5F9qLCYMNQvsgJoFHASKeVskKqBoE
Lou6vBydcTMTr11nj7rK5Y0bhoCD2k0YTD1VRn4jXChy5vhUd7gMhCGHA7FFJC/xbcwMb0yY6lXj
xdQ/x8TYlDf9+DaT8IrEpnsJfLQ2ski2HdAKaFoO8W1I380aM4SjX/KUQ4aK7GZvGe5LF3SHGBPM
2u/SYp1Icx/5bfHa6wBubvtD5phtZhHmBw4owZpHpCQvHT0WrfS85BbawvXg6n83sKrte1HDfB9Y
qsAv2UNp3qEwu+SY2BFWNS8pz/iZW6Pc9G2684RRrYSDqsVFfLjOw+KxqglvdEXBhwDvD8ocsfBU
y238jNGpPgKBwWgoUZS5GWt9Feh0rQHOVLXt3vTJo2WiQ7UoNKwXwEKV+f2lWEyNY8SLsakBo252
30tRXclROXsKYvZUHceAo1XRiV2XuA4Xvt0SRYVXXugLI/fIomqToxZ5eewrJCVl6h65JuuRFkZi
gxn1Sm+towDPZpg+NP63GNU1xBjiRaN+eo1kTp8h4ZGLXYEs3aF+YToN6dIkGiUVlNPQW7c8EAAe
JMzSKAb8I7ApNkB8KcopbIdYqiHy+zsv0Egmkw4wExB9uLBOQjkXCCNxhMhSCcFpN2XmzLeNZa3s
wrlvi56QCyfjE3e5vbdn1W2kiZ+xUkWALMu/j7hJm6Z9VWEDISgk7opm6tpOg3tOSV8z5yVzbrS2
nwNkI1u7T8DohdBlec7JTc1pW3fYTfigCLVvrUwBdotxzk0upImSeJy8jYdbjZioRjdMMgSTilms
Il1jZc9rvdM1MsGk7AM4wfpGRAWDWtlPLqAOomNQ7Ccgg81WXtH6H67mNkf2ON8VZtwD7YiezDj7
3vjNt2x03kSR/xxCCymsLBTKEu9Qqtp+dUgwg3WN2XUJFApzaNtOGa+knoAmVk66GXQNNNeyb4gi
2WHWKdbprKq7Jo2WmEbzLuxG/xrvXLAqDedHMtf9PlLJU1KmnMfnaUMCWF5bms/rjNvKEd/RlALb
C9NdOPAc6wFDTuZGz9WAiTUWw6P2Kxc3qxVt7TEkNAjFpUt2T+Lta0DpzA1AT80ExZndvPSRvQ8k
UKjea/yV+glOo9jrdBKrTsuGeERp7sLAf0wQ1uLMvxsjVJOYK2FnEXQ1TnejV7kbhIQMNf2aKcyu
7TisDbu784kcK02PLZLpzthlkieEdIUXXwaZ/FWn/mXl9o9Z+WB1ApgU1X1C1Px36XtH+rD92k3H
x6gEVS8yTuiBE1z7WQF5OJy2RTm3G6Mf9YUaoPBpDyngSOeBCsMW3SRhck06IMPP4MnTN7ygkdjC
KRju5wqHDwevm9+pe6Uumm0KKTYp392YIFafzpiUj+7QY2LprW/1eBuaFaFMMh2PsaxWua6mvciR
nZO2cAQDvG1CNazaiXNNmDHa4FWooutXvTAXybRBio77K6yCrYzvvclBRTCgKbWEWhbSd8Tu7iUu
1BfbbtAFieVuloBlbfU1Yv4hxaveB0YsDiCNYDUN7bUaMegMSxj3oFHWhAqDyDQci/q+hZ2CWRsw
wtR6WHyAZzjZg+6D+VoYnnM0Lft+7ORI61Nf2VZNfEzVfHcqY5+k/jeIUM1x9ilHFoZrrufJfzKa
5rm/NkxSauYmvHV7C8fnOhvxSTF+Jbg9B4Jv2ry2JSSIOE49QCDNtNGevPGjepePIj9kMScGsgqb
VVxgDq/B0ztV9O60ERYFuj08zPmxGR/TOLguc/NNNvuisyGeSvlg9tPD0ILDVP3BxMJdGsYTCaPv
BpnpFzQWZ2GT78ruIKiw0lo0p82WWu/wwPftcQiip+x9xcYg+jKHxr0YemxjgJVYJqbCfAsNQn2l
IC4XL4dF760rPRYRp7xiq4GSy/hZpLg02XEc5nC6TllirgadHsv4uu6xv+TeSwVW+UKM0R262KLN
n+Pnpsc02mU22v4ARw/jZSua8MlsFfRXmokXo3bvCIMDBDxfz8IBiUU4Q3+tYv9rDgRuX6JkW5cq
oWPaTqCssNbgk+ku2rq6AsJsbjJ4tej4sWY5HE3XNiRSyA2LgXy8imHz4wK8Tf3EJxDDuG0d8skb
iqSybtapU+I9CO4pzgf7sJoIQpr817JbYORMQ1GofsmY+gM04Qcnt7+ovN0ShvaksZ3gi31i/4av
QMO4dMu3PByIqYFAzNCzvOCrEQyUYrvvOg2gLycwvTAsW2uvq4Ayz9yXKOqPQRXdsW7ufasfmank
jRDRQ6ThHrguMbuDD4lj/mEHOGByJLAbnY4WMsfvJsnvVO2mHS7+howFYJIJSgHwNBTzkCCzHazv
gkLhFmxep6S/LaeM8GedHBQgO7rgBSX+dNzkOoiuE6OvLsGGwWHA6BOpeJcV+G8drmNXklqO7b5i
p879ndZ+0NYX0FywZIVtfezYlRWZhrTSzHoD7Won+9xgG9xuVDS9p8rOd2GCpUZrT63rkf1i1NYg
SVI0kFhjAPtC923CWm+MwHbZf6pN3Pn3xtzxsGPV3yb+vBGie2kJ29lnikjtvgUrauEyH0L2orax
GVqkR76rVukU/pQAEK4H07pzTf3soLNcG57LVG9mzZpk4i9zVMt979IurXN1xDKEot6CkYlP7sJN
crVeeiV9AoARnCiKgiG7tqZwH2bDL0/W5m2V1MUBo2+LY9H+nTRoEOwFrJWtnRysRbi8rzR7qwng
SdNahy6sMF4wa+fhTBApSWAXsu7Xtmc5e6sV71NDwrwB8arWHGw1anwQrg9JVc63nS3JQg5flTLs
7RDDA0s3EVFMw2BA+pn7ZptIDwSa2W7ycUBqGrFlNItvVe2kC87fh9NX7cHSHFwgAKRSGgS6DKkD
bYJGJXm5zGP9Fc5ITIEt2Weiu4A8At0hx/jmeWsLd/RmsFkTxny6A5CFu/4+melht7P9WIMu8lIX
i4ooDh1LGmBRzIqBJXhJ58mDN19a6j6L3yzol2SaMtOYqWNemB0ajKgR36YgESvqqXiWbLCZiSuO
wkaMHfvFjdcAtvNyJr4qBQRjz79yF9zKYI4Ehtss4nGGJaEQ0aZ/UPgrj9/hdK7MrsxvQZOzRRhZ
nrG3IPJA5heTBH6hZPbeEyRPCFdwOcT1Nqxma12QH2dH4WuaomZrGNCQWq9srFgb9CruBUouUCiq
IW7Q97+ajFeIdH4F0C2gyhqBCkOD8pzA6LvIJiveT+FsrhuUcZs4UkCPGh733BhG1MHskdKo/25J
pvnJWvhPjFknsS14mzxQpF3nGy2vWWuLvW22T0aA8pylEWGzTLw1aG1Mmr53aXJ4C3T+qkz7AXwc
NfQyuiZq9gr0r0+WFeqftnqyCjhn7KM6cgVdoLd7PbRPVhM/zJX3EphExg/YcTuIwFutKhBiRE5c
N4RgDCahIc1AwkY1Ih3mbYEI5Nlx1iB/jLhidQ/qENjIpAnvVSzQvXGwfBNzcH6MYuIQc6N/94lS
X1MhGC5YB/LLJCf3a+lRWuXXEnkWrsLiSs1jtinyipW8qQkpMSV8ytA6qDw+WHBBzIq1OmmbH/Xc
fSWATiJAUP0WKWe/maxQrGOPK9UlCJzABB/6eZUAtQJOGtPfmTy49Fm5uKyybI0Y+cpV4T0J3o+d
Nfa7KeZ8MI86AKcFoKCKdlANI1Ie3AaexbLS+IIfjTdsdd65GzuQBhEY9rxSMm7utTmuOOe+1HmM
A1Z8IZLV2JeN+82r/fGQl+43QZy85Rnk306dsymj8W4SUwnSf4offNENF27c7DxneCTXtd7SRcMo
Fw71gZ1y5MYvgZu+6bRl5uqyfsVjM2NOLYMtYGHmvK0xwDMlI2bvu154k0NyI2mSkpgpXiez3MSQ
LONcyGuO6Gi+2esiRrQfbdIcV8tRfRApQb81Sb5jUtiXv3+4ws33oW2l1bqOWNoLny/bjbgIXcP9
FoLDJ8zkMSjbdNXkTB1TlUJWmWN4ZdaVGRfRV2uP9qw7GIkDjqEx1JUvSBdyMgPyyrLfRIq2sqOW
mJoguHJ61dIGLw+yEnDG8zbfKGIf170yyEi2xbaMU3y31oBz0YrlfUnLYW3DSF7X6Xcj5wQsmihd
iUYnhDwkYBrKAIWKtlgUHQzxVtPd9Hitr5O8L+/awALPvYQ7zsw9ulCbdmZCQ2e62MPp3sBPvOtL
cnEQ+/PDiIhas1OGr+Uuhww3P3SRee1DmTIvhgzXJgpS/sg1WWkM9nYfRIcmx7ttMzKvfv/p9w+y
JQqEXsl7WI3yMl5+1BMWX3YAsDVSYd6IGBbi5JZBg5MV820/o4X//aPTzT//BAiAgHbfPzqhVTwM
CmJMW5hcvgUhYZbZsYQrt8kVbpGmyAlry8fxIlczMLJKk3nsJbcTu5U7Y0hvDMF1TQpGn2BtbedW
7J2IwA5eH303kAGSFx4ym6DOrkhNqBQLeHcAb4n/HP1BIkMgvTq8tRe+g1fax2CMDxCnQFaMo30k
7Jyg46joX4sXGRrpHkQM6tfIrWB88yNTPnYpmU+kl7SAydLavCiz8M6bUFSOtp5AZsDexuhijpTa
vORGap3ewB0jq0N4FxEA/A7U7lBehU1eXhG0/iOC5UFiUm8dOeGEa7DqGJ7tLjxmxsJmKUi4Wulk
xho/5QFks7gi9lFzDMcRmR9UFBsE0ejwi5dGiACFdxyJFX1mk/+Se5115ZlMaqNNVaN2x/wY5qF5
EfFYX9SoJi8baE9bs2A5qAfayGZJGPPskw6dtsO2bWtxyxj+OjLK71xrm7p8LMgz9TF3930/pg8+
e8xVP5PUMOYl0yTrA7QBEdyjvjW+hBa5e81RZgjvA+3pW1hWzTFQwZHTaHhTDD+b1onZYjfxa9QF
JS4dh3QgChU8qv6SlhA4qwa00+NAxvlFjKN1V8PyWHdoS4F3LODFuanWYxglCDPtHI673kgKMKA0
5+5YDv6mt1CUpqmtdtqs9nac2HfOzaSt+Gg0Q72Z0wkhqU76h6IZNinnIZAUmr6QDYcqsO9a0ZS7
jLmH3U+W3zr9kG0MrwKfGzclz5u8rspuBEJU9VcVZjqe5JETlwN8MJxlxOY5uJqL5IBZO7+cimi8
VgQZYusjbXPWcgJfqXDnxktAaDfd/P4xBgNkmbos7lzXunGbaHpp0lFsrMTvjxQbSKKU+roKEusa
PfJFxR6ENVxdYfT7rtDbbAEuO88jU/dqCJnxOHSm103xaKVNf1+wohzKmhNo1tb9dVflO5MCTqS+
cE1/jZlWW7YkS7V0rLcgnqAuJgYBgQyRzMIn7iVv47LT9WrIzkY9l9sga4rNmxVnw6Vp1MfBaJix
G/E8+zXVkzjotp0W0H26LiabmibULLNp60n2VVQepy8s8F/9lgBoQy+LQ+Y3r74FxspzgxWnw+je
4SA/dMXw5KbR92qqb/spCDdzRViwfO56AG3jCESHpyq7ydm8ee5029K1rv1+3/SDulY5J1nAJgEB
7XcyJj1WEZOQe6Q19y1lOzdrmZm56HM3zDsJbHTtJsHP5TJezFSVYUn2X5ha76Jp3YWNvuLofWiS
eroMRk20TMluIqjrp9iYFrYoEFfpQUPIwngzLoGF2azf6zKnWChCjNSpE7GFdiX5e6OLBQ6NCzIh
oLxZfe9VQIZp1q+87D4wcmxpae1BgnfgL7acEIsRU2hsDs26DmCpqDmCkeADBVel4jCiBrGSJeS/
lOuc1JzZXLfauWyUNv7krnOZxSu3guplJj9JcXYOuPm+ue38yD0JrsEPvtHgZc9ly2kr6YclEGao
SRAOV3MJq6GfLgeRpFBGoVGO45OajOHFYqxuLFl5B5001UETe6IBJ8yQw3ahXbOL8aEwjS1zedlH
EJ0W+nXV9URYs7WrPOtOZuaLawUvidveVeatYvq5UgSakH/hM9QGX2OLLSHwesPlKLlEpoLNw+aY
ZWfJy+i5ojjAgP3ZEIEIGAe0IUpaF+Ub/n7okYGk9xmLEDwyJ4EkOoSDIzamF757IYmpfrSrZQaN
bYqCmzmAEFV5c7xldQIAldr4jbvisrEq76i6lGGSIHspDIKAzfG+FfxeZ9xPExufwiQDbJRsFYLB
3KeQ0XZtv1PSy17V8ASWGfgmIeEciJNh444V24lJQ37Aj8+ZjDlKiz2pTYDjBAL3AWenSuNhnYTt
Lx7idsUkROJ0SumB4TxTyXjwkkaA8W8gGvqS0wAgQ+Zt5E00FFZUsqwr1v/bkEoERc6CuEbBfj5e
ssp7A2BLz7mubVz4cgvwk82QdG0FPbuZd1YO488fSJJLSgCQBQmMwTsJ1+5xoJWyEaGhN4XnKsA7
gD4HARiSSbqXSfY1oPURO/1N0sTA8+UA93rMqW/3KHxbf2HLzYJsNj5cEFr1FW2d76Pn78mV694K
SUk7TwHFx/6SpA5Syspb90hVsobDOrZrLwP6nYnr3hHJgxaac1A2v5SeDXwjMtA7GOlLMUE7jFBh
P85kxF0OtsdOOTDk2uw7ucnLLNtAaS9pqZiA4mDq7GbZXnr2JHfVgBEhe0bigBxmnJlWMaik0bjr
vPStYFe2zlwLlp1s9UtrLzm+DlvMdiBoPqdqlhhiPwEfew2y6FbnfESs20CM3BhWEDWpyvAocMVT
xHZk2qER+NoSj75OWRa2Ns/tnYUTnR7ivqgwN4b2cFNY+oZQFXsJ3NnPGkoUYspw7VYkHqMmIQkr
TZbkqHSVOerFDnniTFKlN2EKtwa1yfNU2u7tGFGLyqv8ZnSndN/QyyJJENGYrdlT4vzjiprYh2Wx
nbN42oq60LuopLgPHOBoUFCm9Ow8Tk4/X2FxYuDq3N4VHlChjMfTrxtOWlOyrZOFS21700WUJu6W
tsvvm50bggbHcuCz5z6+x0j+XJBrFSQjCKXcBsUYxLt6YFdq0gqaJqzTrT1fuk46fRkIM6IOUXRw
4zoSAOz6scBSfIkhQa47uloXPAPrYI6eSLNjq5fUcmV3bnFwhOQo2wb3LJPRi1sSmZDW88MU9mxL
ZO1uTIgFDrVbWFhwHeq+2Dg8SuuG2WNtjdBQ3FqtzbyGaw8cn0QXpxa/Oo55PNLhThuSvYHTvSMt
erCHilJFfzeknXvr+NN7YrZXGrHGpnM4ziPXHtak3okGOb2vlgx0IkrrLLuZxoyTusp/RvU3+2bs
TPd7mVYbhN6vLUsRx0PrmmOqgg9BBFTwNnThTzP3qEeQ5hkSVEpO0VwM8BwoE3ASsNgA5Xsdx99m
tLBNyvaR0d4wZVc/WBDuKMtI22VOtoEOhcExnjRo3/ApjaJvTk8VeF5IG6HrbOO3yaoHHMAxvVgn
AYJSRfsgR9/vDJdVYz2ApgPTLWbajzpgt+4uQKT4WxDlirPNvAur6i3288cJ2O6uArc09/CTi8wG
MDmUlCb729Qzni2u0Np2/O/KpdA/JPrZ9kZvDRGf1GcuRVrOTwTvXLoT8MFaX9Pbyi7MCSDTEDs/
nf/D3HnsOK5s6fqJeEATdFOJ8qmU0ijdhEhLTwZN0D19f9zXtAEauD27s4NTu7JKJTJird/+Qasc
04F6KD+nOTNMtiKu3lIkHOvZw86cDojpGGxdzcy54fUPWkAek2tCrl3QlMTrNAbwnOgOVtzdT2nz
63C9r6K+oyuNqg7yngAGiVgzATS07isLG5LA2CMj8zZr6TFvrqZamEChmzN5YQDFfJsN5FG7xa2H
nLb8Dtkl02E6VqhBl1agoNIm2nNLnUi5meakcPiawuFoReKT0vgHNRSs74b5hhtq3AFGeEsKI+mj
pM6vm56iNsUy2KfkcBB+u5pti3+KjpnUDQWJ8jmQZtoEyTAH+aTxzLd6BdID9ZbyZBAIP63z0gOG
SJ7J4rtZWfGrxyP4RHiwItrOp6l5Hhrn5EVOhxJmflOxvwXPfhjMa6aLvz7m6ZtarngfoG3Q3C9O
uHMakyAqMvFMnKJrSbkmBNhfZ6SA4djyXC4sMi1Ll9ak0Xtk6Xlhj786oQFZaZ/1ZnwrhvlQSHU2
/S+0iYgW2o/ISu7HqX3UB0V2vI8inDP7t8qz7zaHmlM9jb9gUHcjRiHIofowJ/xJ1XDSfJrHIY/w
b9dM5712prWSz5dDRRGvwggtVUWcS7/Ft9KTcRZaOz8rv5HvHmSoToNXn4YsuUXN+OuhFysKhmzL
mtZkwcnz3g1fdCqlA/rQbrWLa5rYO8e92KV5jptgGVV204wkwWO0uJfZ1q+ISaImYvlnA52O9OjH
69pLpqwB5HOu113EwtB4QZOn9lpNBsGOk7MgIVx+RseQA40Dxsp1WR8srlJ3JvwZumnE3rwEh8iS
uKAlzn3uJ2qHyotJm7RfnxhF+iMaCkK52dN5xFIRyRWtCaSqG/6m6+3HdsyrnefEMVGhIvBoCgLg
QzwhJ36mX1W/A8monrTdjeYM7OQhNnRVCGT43PY0WkvU1FClzbBP6o6xiDzcJOKBbCjMKvl4Je3b
HpFbg7L+14VMZl9Qhv5b6MwR+0H1yy+/GwaoX2rdC+HdfGdaT8TIBXWu7hwpN95gPliWfJPDsbPb
Zx+7DRCbvYI5JR66a/bCoN1gNtt9l1/pBAIzrdVD69SHiCDMtc7z3AmKxftoBZl/oK+FHIiCN4vo
Lmjm58zRn4g+3nQYawj/LoOhJJpCqx7Myr1LefAT6W0VEUpzzzbbmGdJWLqh7I0fSTple/0KRc+c
UO+rJHqWKUh6Kt9oj/xI3FYPkmJ+NKkgW+uzZZDIGVQ0LafehXqPO5K4hUl4UeaqIshqMiu9ZdH1
e2JyvaOo9Z0Pl9fUts6Gfu8W5Cu1XmsG9alsFX8Lraj3Np+kaDcdJYa7guBGtCbOisQof2VQcwG5
6x26gg12nDyx8WxCXlLLluh+vXVD1t86nPBbwDVeR9VHB29EC1GlpHA60Ygfo+ge597Z6y4tUWFn
US0wAZGVoo/BgW5jq5M66YJzdT1tHD3YWi9PTfSUNhR2gVHCkakAJdILZAkHkGRw4e/JCKP8zzAv
vi2TUhh7/DNyEg+s0XibnWsYNwo9xfTZ2/z4TOKrV860cYw03eNCSwipkUh2WntbKAh4f0i+nIUg
c/ptBM8PZUeFSCXOSM/NnWu0a4LPXsnQ4h7AKrmd1I/ecj6QjfxkW8771Cfdbq79s4JoyLV4QyPF
1UTQMlU0o1tOXgTDa1TWt9KWMzB4P+6LzsCVkulXMnRTtBT53+yaC85ilJCqjOcer8IYeW8+0wMz
Icp0h+7jsR0DrNTsDgi8YcrEhu5S+J8YeFxE81fhkC+YG8WJpIltTw5enTgzcdBzQJKgTf4kGgfC
kCQBqdOnbjb63peC8DRjqyuhHTkBTsOMvNgn1ywwBvcHYTz57QOUamc4VzFe4rgkcr1L7kpbD3eu
nltHq+ujddbZ313ywnDZBbk9MsfnjXks6t5bSyG5iE7CiLyNX6ePne4/a7k9Bb3B4BeL6IKSiWxR
8m84eh19b5jDza0WZJa/ac8H5PJI0r0fp92aXMr0rjGsT12Pm7VMKYSSRnxpTPWRU/Z1QerBdDy2
87oVYo9mTj5WQr/P/Ig3wjSeTc2Rm3+kff8jdeM5+W6ImPzr/qt28T/JHf8fNJD/7Q/6/1IEiUj1
vxdBXj+bz0h9Tv9ZBMlv+T8iSPEv0/ZROnqm6fue/h9EkI75L9ZEnRkSKMi10KH8XxGkZvj/wrqA
l9d1TboPdZ1f+98qSM10/+XonosqxDZ93TZd638igxTuP1k//y6DdIAKHWv5WcJ20F5a/2io/4M6
thnYIeOkjTb4Tit0AR1tNKO9MW0rX8WVvjShF+mq52gjOX/BVU5+21wH3V1WV8oTYnFiVKMdhzdd
9+4NOk7zRlHjQr5AvGDBef462fJ1RMu4cp3uQxnRIY2Tg14NH13Xs3+NADC+YR25T15Ye9olozjk
We65Cvhl8PyVRzb0YD5GnvgCnXoSlkXUuY0iLpS/bKkvqRdeBk38TvMxqtt3LR5eHZGfR8t641oB
BpfXyDI+kkH+mn7mria4DkVKPyGBeMPbSxSNgk5HvQvmnDWeNlEug2ppPKkuxMp8OD37bNMSGcVs
uoSWjqueFcHXvA8vzhgvYsLIiB9fFxBE/EvRWEoc3iotaIsi23bb0hVANmWo1lpro9uRVG2ZlFNy
ruerLPW2UXgNW5MaPXLVLKvvVl2GRcim0CIDuhps893X3HM6ZW+KS7QTBcUh1rBMsKw9cXQVOiWY
TQ8fFzkmKWg74QobdYf8sbRftEtXNvsNnRLvipT5tU62CPHl5UazKFh25FsWNZ9DFx6aGHFXrL8C
gp9MiQ7J6FFyqopiPvq9WhROAhadcNDojdtzPRL73dnxH/D3p6X097SZkFAlp8lzbsxrZ+DIIz2M
TzaKmbqGJS2cl0wLz4StvZNf9l5rJ2vMirVN2xB120dNxP26i/sns+lJ/q2c25y7717VUe9YkRZS
TT+0FidrNTSE0M79K6iQRnDreKd7pEOl/5TX1SSwz/iqYiLgA5GWbzo+IS+d3x30TjuNYdZmWAsM
nmPmTHpmnYIyZFvjDtRQmdR8ZV5GX2c/H4ZqIkR3DOnF9rL9jDiIe0V7KNFhTHRI5DyWCQGmvAVF
vK4lI7avqYdR1PemzgTFxJhXwIxS1O+Vzwx0VJnxQe/F6xzFp6Yavo2M4Z+6x00V8g1DYa1UPWyh
Ukm586Nfm0aIov0cR0JtEBR+T6lLBbRnkYQP2g4c63UlzXbCeuQl2htjfOs68eLOw77GJj602YPN
XBlmjH5Z+CJKeUsSfgKz0LryKE5Sk1obrF8rp7B/soGXym3LQ6roo9XaQzPylJAs/Ba69hnihozs
n3EZfBMVoEO8awAyAN76x8578IXkBZE0cuAlRU1tLT2hl7QYf+qohK5xtrXl/sWNvUAtNHlON4ny
D1kTEGrk26fMmx5Nx/xLZ+1sDshfSnpNvNx6nq3k1QCrD7muWyuFABufYNde7Fx9GA6NgvND17g2
XK5LGIJfB8XoPPr2ADCVUFZrdEuJWUfCLbu1ab5pTvjSDMMCV2U/qQGra/S/TOEEYwrnNszO3ejZ
r9UsH22zfk9GNlj4fNPTKFRW+yE13hKt2c7dMxzltyXc35a8emJ9YcPb8KhleRwM1vCna09l6BK8
OQ106Bkpscox4cXDTijJexpT2lWGNHQMnteuBVDxqmVhl+T3OkupiB2S297k2sb3upMZI+kZaDOY
Zmqb/WbcWiJ81amXoOjeiciAMBE5tDnkok/wQdDXDE0FFhZAGla9Mtlntriqcfm+/zK3e5xmqqxj
Kox88ZPPzpNTkVdZzfbvzKsctp+eIx5aEgYzzkNkOvEt1+zADok/J1THpX2l9zUR+Lp7RDfXBV5F
V5bnX8eECdvur8K1nifbP8sRkoB2pak3b44zfSMVPxBKfrVK7ZL1aNCFLpBx1Zd+YErq3nJovVKN
ZzHKx87pb13blsjKiltKcrRViY1dyU09YE9ip0Fj+JuE06dRNZ8owFs6oBu4HiBTt6UmAXk0u9NN
vkuXmm7yUGjPo4Ar1VH8GaNfrlPToaBocALSfj+NiUelNJCTdkb3hP5y7zyMRfeXzd03Uh2IIEJp
11V4Xy54hGu6F6ecX6POfnDJ1V8ZNRW8xqDuh7Bdx1Z9il0OeqOB84/IcbAs963KxmlrEwaftB7/
LWArZCPykMh7KIS5VCP50Vqvv7JUfLttc7d8Y7UiqkQhMEl8WG2KBwNX1GRpaxFnt/JA/9RrmsuP
ouGq1hKbu7e4JlAO0ejcmWPyY+YHI0tfI2M0VvU0fKSqucYJ4mTrIUeLGuiG98p4+eqZOTU1Izri
Xhdw9RtLmZ+5Fp30TrtFk3yFI6PcBYIqzz5Dz+GGAvFfjXRrhEm3NjUFlKInbxyUQGPFk+vafz3M
UV75j0bsnVuNvL40Q1eJvRyb6E0280MqyzMa+jsUiSlFZe1xxE6ROIO7NgoroeI9U2zRtG46wze5
LURRDo1caZQtGm1I9DfJ/EkTr/ohT9dWXV+TCnBF5WjY0WgEfiRunfHKIXxteiqDxQQJLIVNmZf5
rYXZTrkzlb4FNEAc6ReihcmNiRDmuVV1tDu3puavoJ5IdTdnmPELfhmCKYIY4DRlQKkc1l1n4RZg
yQGoqCQj/zcHaVlXA/U+hmL6qeRtLOU+lxULpFYTjtym+LXb4a0AqF/lEbQrX6Vokm/4G6atEB+w
7/5omnuBhUXkDM26thrKbTy1quvpsU5oEZhLWAlDJw2+xk7szB+q47yJUN9AoCGc0ltWk7761gy5
cXSagvUOESKPiL6o4bw0WacDjXNoFdZSjnI1Eigg6lW21KM6JvKfurqmGV1BqLvK3L12Ju/MIo5t
l/Gm+baq94jFX8WMN0Oo87sNOIsSDXwbm1Q/i6+8wiVQp8AwvGOejTSRJLNHM3xqivi9kO3Bhaia
C7HpwmJnDh5xgeNvEienrtVGdI8d8kNKeWEjnCCKf8La+mmNkrY+c0Ed61tXa1vVhfeRNSHDSr41
G0UDXe6mWf7M0Xge3fAQoa1J+u92MD60qHjv2+RWDZ9MpCaWbN7ojlZQb9Q+BHAH2iz/5sXRC4TV
atSGZ92q97MzvXmpdfOn+qq79ZOZ/I118Zn5d0bcPLoKhX9r01HmyDM14fQj5ZSoJ71FG+WhXtpB
yPBahTGizkTRL+Utwjsa/pBHLC1P3l2Xt/u+Gy7I8UXS/6Z5/A6FfapjKnAGCx9si80HEUKRZLwX
9lEVBlhhidiSlNqd0RmrNp3eZ58ilzy1rqa8d8S077LmXvPLrSfNc6UzDtbkdVKecJfXxatnuOZK
n3OkkGPxNIAE+y6nvV58dArHYFNrT3z6NXVwiBWMfgiKwqAnIv6KhvZc0LGNmu9TdNZzYzGlhv2w
tev+ARCQYVh3H+Iyvxsa904VI2C4dy/m7pL3xdVz7PPYIy20OjIz0bZk5b61KwwbINBQ3d24Ftm3
0QDaDWX9gXZ92Ize0rtlUPmh1y/KVUDBzhNC2Zew965Faz43DaMGC/rKGGbEcIxyUHePYRp9IFPh
RPjH8pneJq38YvH4Rj20tXpty+xQNHdhLM8EaX55XiJXcSceh9Sm8rNaRUb7ENeKm0G3r1Gf34wh
vyQCvCBNMGcVg0WhiL0hHPknHNzn0RZbQaGsHt47rYSkC5eO6ea1kPoBIVSxQpb/nnb9Y+j0AFBa
4PfaE7D5tbPMnzypHis4Gg8mC03L9Gr3gMox5RkUXazGnD4kkcR2UEzq0CnowilC8m9aW9MTZKsj
8tigopZXwWAT5i+0EyDh8QMMJG9jxuJQdZI0aMO+Z0a+9AX+tAytQsE3gkUoOiDJRPzu0RpC+NC4
pl5lbfuMmTQnbKdQgW3pBJZUCIhtWK9V02HR9fDJuhppPgXbTDYgbs6acR9GGopHLkOzF3jf/Ujf
C2FnMFEeJjeCFRqdYG23LrSVjnJW5Ua+UEfphghVIfj38CHbDfnrJykBomJyqRjB4uMm1V+TRkvn
r6vWHuH6K222Jcq9Yt6i83F4Vev7qGzIsiOFj6NqoUGXUTO/DvP4jiyOTGi1wCdEqwdWSGlOJPTA
reuXxBBvpaAQQLUoPkWsLTT9F2bAcWUg3EfmemjjudlHnXwZOF/RLJa3jBCyICvRHA5dM6MwpoJu
7PMjlhLt1KRK3zXKBYKKFYlkBlUjuimDoqNjwFV3loCXiNMaNqyiNgTNDLmKXLWDwCtugcPaenNL
GjPdmZpNJgauvXWErHsV67h+Grc+5UjQVybfVuvSDc/uO+NlJtvKKTs6DYvw2AymhiMQ70EV1evY
HHc5LXK+z3hPRlt8LHKirs1x6I7YhQxaOfMnyTCa180DGMYjFM+PZmA6lI65M43ijS4GbWXMzNwZ
JBuWDYXGxLmmjXHfSZIk+lY4nAKXFvplpezkPUVhZjA4MqsYm8yWKWruPUIA3iC0veiFFn/N9Oj6
pKWasUVPRY5HQcv1nWQrXdsObie0emXbfmJS/An9Og/mJh4RplAsVvLKtBIedeSq8ZOEHq1usecl
UR8I+vT4QeWDVs7GhqIujjjdfshHVuo57L8khnOWVm64uPKtVatcCdxPb1UfZu+AhAGgxJWC9ZH1
H8gxfsL9Tq9FOGwBOpHux3nGjdPf5ylPkVt0Zyq/l+YW4ymbknRFXIud1e+2n3xkqXxNba4OzTk0
avFF1JTb+QNGHUTyCNsYVwSBnVPd/81TOW9mKtpHM9kJh/Y+1A8ERyjzh7q/Wct/DIOkwxRnGk2O
kJTkMCHMbR7TIimDrii+SguIIvfKR6M92HQTtZOxqA6Oo9M+eZOxqCytQ1qcsbgu9juPoa3i/ilD
he4IOl6rjcBIo6d8zHZuaH5Kjv9a5NeIu0EvqAL3NmHRPfem/ElJcGWCMp9RTXHWGi96jSAzhs2a
c48KovGxi7BpdaPjXXD4/lFIgqcyjMJ9rcdOUCcGooqR5WGucWPpdX+qnV7DUKPMA/JYYuCkc9/Q
WrPLc8u5k1QWUE61aPIM+kzZdIZElJtDr3QGZKnvRl+D3rLu3YY6OaArtI4ieZA9+qK4UCMvFqY+
HvktUx98DNUOByOOb8qbKT2e5xOetX2fsZmVEk3hjHAA3iHDuxsiWJ5SLFrR3UD9Dr0Wwx3ttAdR
wkIJrJ8YXCgR6ZyZtZBLgTi2lqz9dDmdPV9fqsG+J+FSpl02tLbZyPAMEPcoz9y1tFFU17X7qkf6
YzqWT34lT7NTALHo5nb0aHYqDSQ7uW8dIORpxcAdtIqL+Sdt/W+ncYMoRQtLpg14wJg/ema2rlov
2moOTS3YUNeyET9Ynq9xfoYE6vBuEtZN7R2OGoyfJaNoihfI6iuXs5kRGLH3e7jIHEi7hHtD3JVX
Ag7LVVw4qqItw2cpXT4XxTy/2oDERQ4EhGh9utGG776sxB0CiY1IzPno2SnW2sIfYAe7k1pYffhn
VAg2o6hW7dEn68ScM7JQUMMA07tbu6f3JxKYyvAPvnmZPm77rP4qCnjzbBot/krg6R0wDIaux1LO
iJZTB+6DxG7cNsZ7xiGho5+GYKevDSmMarylIx1wpI2mjZ7791qq31e6Tyg18/HiB2czBt8r5v7m
67uQTj16a9NXi55wLjVmJlXEAQ1F6zxC8dmPeDWr+7ywmVOFUq8uHMOa/qJTCZ66Jlvgp9MyagSz
ZUp3Rv7ceHgvM5euVu+9SJTa9D49jQPa9cahLnBG1FB9dmmujno7fdrDt+6XNzs0PzLdexgbapYs
c9rsGq9+cyu5c+3a3ggraVdjzZzjwJ2ufCv7pt6qOWSZectIJvcdumdMP3+qcFoMBQoKZX51w9id
XO9by4z3bpZiYxXjGa8+S+qys5u9E8TMRZpNr725nVzAP0t3fiDEsQT+hDo0vGeBd9IsuXZTDjMg
ZK5ArbnnxNID8oJRNmHP0oqMUnm9PU1Wfj9rlbvKrOzTy+o91osPZZ56XXvOs8bEy2RSFm8Ebaqd
cPl/R93NCKHyjK5HkEpPaIlydmP5GYPd0u5kiNTYNGhipIuDiT1lXCx0h0Vrg7U+ex4mlwIBrKRw
59e5/5MiTLjR2vOcw5giKp0oeqdUUIQTgkFeG6gt/qhJakwZM5dOpDQY8qkWh0pnOUUlPETCOeuk
4a+lSxgNUurhLlebmAjklRP6FIbO49GYVLOJyT5gtcEhzGDQtG1AYkN+UAbLnVkMaBkHbdxEnPEE
1xIwYpxaK7vCDb3PvTAX3QnEflPw8lbFq9DoRIr5tjWPc9ZtPCcQBbcUR/WLTMXR81SLddJ86lLt
qhSkJTMEQu9nN7SJF+Tft05b7H0Ah0Tml2sXQG3V+MUjfTGIINWic9IYz0T07FrtotljDOlZOKx6
ABfB3i6UzmI/om9EzXbXNNq2oydu0zncFfH0XfCsV2ORXew2vyUuFv0ZWz0Kx+8kJ5M8tL+N0iJL
q6xJlKtUMOPaCtsmPBw4hzK+4G5jgmkfBsdwj+10jviqt6nXeZsJNe0q5yrHfPUNIO2sOMmbwDK0
S3U/77veyoOuIimGRtKfMG8vWFRDfE/8P9r0jQCLHOChJrjB+aOFdibTa57xaE/uoW2mFwtBIGV6
wxNuRI11TWwHHYFam5HCZ8buRL0Fz5JEX4Zd27WaXSOyn2mMshWWVge/Qqrudd49acyKOkh/l7U5
5SR4WVLNuM+iGc36uxzD9lSk/m4s1UYwtxEWsFSEK6riar6IOXaf5pGcAlXpd8i8O/J+70eKQw5Z
ZZ7sknM2IpVAjc8jglfsvPNFYBcDtK1wSLYngnZfTO0viuGG7T5liE7RSZoGQ3sUT4hAI//oUTB2
cP1sE2opaiQCLUhMGOuLGOzHQnnyB1/TKauiwJOZeC0QfqO9+EGYY+6xhnIv6wg4bKOIt9XiRRpQ
OK5RwL+2qgtCGkWFWk5yOQCD6B9JiFSBIWxrxlQ2zfG9DE0UQGk+7mh9Wvavo+/x/YxFeyjtpFzR
Mx1tbNuiQWwE08CQoIXv5GAM63DQxQ77/Vvc5PoxjYuK+sIdJfc22NEVGM5H5+Kbx7FEhDWii08f
Otk8hX7eBoO0SRPw+n6tvfjuLO6xE28RV4lgGCPmvN6zd3gkKchV4YZ3ANmt5VxS/XOKnedYCn2N
AzBfrNdrYSk0LEW46TV6zDXz4jgoXZU6+J15yT3sPtBb1EPD86f0ZSbSbI7lOGNut8r7ohI+N2hv
UVip5LaNZLarzOY9S9vNQJTeKncHLwgRkq3GLEZIneK1rOV3KclMYXryi8HkzMhjeu3dD5HUlBDm
xsVXWrpNTdy2LlSMsNrHKWuNXQytuHKa9s5Gc6tHcwc3xpndJlmyYHphgJ5Xsi5xWlPAZSEK9Ciz
cZXxFAuQUlv5p7jPbRr8GMx6X750+IaMGewlc2MQ4YEykKx81GO8WrX/0TaUEqbOxEytGec44/o0
oz326+PkVc0Df7JVzT0AdGVvezFiOMDb7Ytnm0+48+rkz/MOqAhHR63aAcEdp8MFP+q7kIsTV9vH
IxWAnXIfDR95T+e/hvROm5OzzqcN0sVha3gewQhp/WuHmK6tLqWnuI93MJuomeSN3iaOTruBlCjL
ee23DHWyca1V7Uf7UVpbpwnf57Y9Iw5jFFcSJLApCBmlm7fI6S7uxkti2XuyIBJYvXt9CQicOEhc
lGp3pRu4EzBBMcbhGofkZ99379K/n2UKODeloFhRvofoKnmfUEboA3KH5U/j4ofwbNRBlxryv9w7
q1yvMDYzV6taqr1KR3kc5fhjttrJK0qCz3z5NhWfvkzeJmH5gaAccN1lw15l9guWX9hgD2nMV0cU
5bbXri1RH3wWnJItys5c+sg+QnqBU3WWbXfT0ezq5vCct49AsQkwV0t0Aa2PWqX/ikZ78Pr6fS4o
CS1Uc5jb+cOTArlQwfmpL6L4Hv+Rb1ebyYHLNDynRvchk7WmMrmve/0FNzHspe9tchXjYiOkwx9x
WUcG05iyPk1XCDDf9kO4+UaSibhull5z4DKqB2vvY7LC9SjYr9DwhivE+VYGbOAM+stYc/R6k8+s
0b/EerzD5sF+lz0BAJz1uXlABIUgsq4ufi++AFcfVM4oPteoItJxPs0WIX7RsHcM78OfkOBhVakj
qmw4m46mKQtMC/a3X8Zrt3X3FhIdaGY73RBBc9Ts9C7Fd4e+A48ULgi/HEv+h7HzfO3umKNv5TXB
jIJAxZvLh8TRAFHhWSVUbt3JJ4QYz3nvvviUac+18xlNHA7Uw8MgoWQueOjhmNd+A7zA1qIAMOI+
NGGOrZ2GqdfBBza4uouthwwZYQGpSMX1XJWQ0xUzkWZWX+64bGNZ+jMs8hsyhq3pFcMM577uoRaN
7l1gqDRjA4dXmOz6x+2XKlhgO2n3n9Wkv6S9Dk5cxRetnb/LrCESp7QZ6WqqtLtPze+esxSJTWZo
58KZcMYkHyxFqIeSi4h4WmT/HZIGomkW2rJV1xufjsk12Rn1M0YGyrEXWjHxSS5w2qXFYEl3SINQ
DfoKIA5mzP8c2NwqN79MxoCVynTejdo99LXJ8YFnf9fgWwvSFltX7wEWRmmy8Tz3zSPNo6EUXKFM
pWWgrwNbpZfUohjQEvmeqsYIiyVwuGV9WAOHX7SxLP0ORyixNnzrS0ukGSdHO5u/iTmkVO+BYz3y
P03pfjpGRIhASUF7C+2RJ1drHM6NIfqdqPQ/N7ZXWE/AvWWg98V+1Lw40J3c2FSG9uRq/oOn5vGU
Rcl7YrNvhYJw3/qoJ522mfycbnulzlHnbtBj7LzBu7PbMOj7+aPoh68U6/OkmWQuzAcSyOKg9cDA
48ougnwYPjVIqTH9zlvvnj1S609FgnlGgkGvZ+wsIoqWWNEBQ3xBOUIB1M/ia1JCNVYHhLZypb7d
zM/ItUPJYNHJ3fqwHEqZd55hvk6kHwGPaedMb+5MM3zvC/E6eXaL63tCKmkBADV4hTgJdirpLnW7
BFPR7MqsO/Jo9xIKM0XWl1o1d5NjLbMuzfPSPIyN/wB5eDfmLplYAueqo85N291HPCuEvwI1RIl3
AnD5alRxjFV2y2o0GJnWAcc0j6Mvnx0TBrdbdI3lU+7jJnMU7cCePFoNF2PnlUdX5yNpkRv4TfZl
9tbJs+atTphybOAIxDEFGGaAS47PtQ2QbbbRs0IeuHKn4llT4IOpzvlkq6tVRweg06eSJDqc3gXX
H9xfYyFlGZh61/jt147F6JG8aa1mreKy/A1V+d1rcmvFgGVzR2yIl+D6wATwHjKiORXk7piFFBY4
s9oWRrjVLeQBGjHFKkvanRPrYHwJF8fUOL8YQRCFqSwM8mvtefUmwdOx69FPhh1foBgJAyB57TwN
LqEPBucJmSzbweHT5IylBhWoqwpUOhoYq6M2ZHDp36m8PmG3gM3J7nR4RduST1GyHGGgIyiAOE2b
2KHlz/+QPtiArvnrPJ+LjTeyHqTRpXei76r8VfO0dc3fopmBwY2KhyZ0HtCrjlcNfH+1HX0812GR
/aKeubEEqZ0kkrzK/UPpT+Aw8Xiv9d6zZulPnZzRkoYefivmGcN1V73P66oUxGhFl4Q08y7QTf/A
B823djsepy6OAtxVYdCa7rNexs+1SWEmiyAoSAT4aEDg6l8IQNaz49SBbLj9Syf6C8t2U9tatdWF
w/hVi087UumadnS5wU5MIOjUg4HPhNjIBvlCNLywa57oQM5AXwSGqARt6lAhzdbdpzbRH0LXITun
HfJj1s79msvzZjNygDS/zVNh4z1LbyiXwE6l/mRY7sXrmjeykF5zrPd3eCwRao/zeSxMsVW2NgdI
fGkLrYdg9PjKbJKtQpNqQbg3y7SdhUDi+izk3sP4RxQ4mtYov5R1eR5pNkajWxzaLOeC1lHkFNzb
ghyERTzyzB3dbjJ+15TnSxN9Omxkgi97bF9J3gKrGzb6bH+wMPL1OX2qb/3BX5PbLVCsEqXEAgkk
QoTyBsHVRaedGl7Ce03AHmGV0U0uDv+mQMQZd0azJm/cBNKCH3I6ZwWxeQknUdCr5l6TnpQuw98P
A3gZu0yFeZHT25I9XglCXmaF8iadq30hLRnQ844fBpjbcPr1v1F3JstxA1mW/SKkAQ64O7BlzHNw
prSBkaKEeZ7x9XWgrLbMLLNelPWqN2FiSAwFGYD78/fuPXdhxawTM9mkjOgGN80ObuvcA+S1Qcud
FmdWdJ3nhqN/Qji6H5WbnIaVxd/4Go0HHRPfcJ+bSRgfzUJaYWRLJPeLDbdkr7eFQU+SkZWzI7rD
xQKySrDtk9vanQyktUPsfXAo2AnM6gnf5Q/FTaUaCEhGCElcRNZ6guMV0wc4OChtGyXefQPR9eSP
3ya5YEle3vyCbSLx5Cu62lezjn4I4tK6DN2dg5kqaNOr6fbg2pLxYHXthyfifcMe89mpkzPNCTDl
i+HBckslu8f8J2B5MDlvrZz0l1PTgDOiAdUP/vkpz7+9nGDePq+zreC/hwZ0ZpenPRxNaK7bCzFA
Mb4uh1Ypk9DE+LY8/6tySE3PnPuQd2+ae2Ut49REFBs/pdFcoq3GEWR6fNRNP57MYYblFbKhp4hU
vUAPu6qRH+SZ/6pbdv+M4Hboj09zxW4c6RwcgecxoB7ujoc+jSJKrea2f5FFdm9H5wB0IQbjsTBN
oukrTNJkzeH1kcT7UwOL82HMix/GiLkwpa+nEWSViXfPNYNgGy8g+eJGx+Sm+EWO895dhHSRbcQP
jfaPmQ1RibBCr5z+xD1kIRVUWN/DU6NRVYST7W28kZxFGXo0NHEsNHHI3Iq+dltLSR9FPdpFyUQm
SKrVGOmFtQXdx6vXXuSKtZHY95I0q1Vq0wcbTBPFClVWxunvAckX3O2yP6fMuoVdPRN+G55E4LdY
9hGHt50gnz63NpGpfuadwTQfXObJNIkKHpLA2vkcFQyNe3KU8heVFhijn4Hqa1qCwTZi/9xlBf1K
r7UOZEUmm8g3WD4qE5qd/BIGI1b6OY9YY9VT4vXbsDS67VyEn1pfrCLWqxSlsPIWlUkr9bFInGs9
zdjeqragF4FhSZY1DuTp2VeUdlEAjcccnG0+oqBUMa55aSFLIvVJovRmDU5HVAdxuCoL9sHAPlE3
Efg8LX3T6nXQV34z1GEFKEeHu8fV/bPr9x+gEujgRzFjKoLc1yxlA3O58lyP1ZuRps7GmKebsoo/
VeUzKmLW2S6DDDrpdW4fwQKsUq2nVZBCOB+Tzx53/qG2MmfpgRDMbRXrrRsa1hba55+C8lN58aOH
0Sm04v5Suw+m5gurITI9jBhrzaWN0SR0XoNG/bHQQAKS4tzmgQxYYInNLKdjTc+KLQYFFdFMhB5R
GomEpSOSLKbJ8qrGZ52+0A0mmMT0jVXgcvodrflkhRBwlJ+wnzEP7nJEJkWssBH7XK6AZVYlCxpg
OHdTRRWHO6/hlDpV+5zFkZbf1Gx6ZR/T1MRBWaArKNwjq6637VKsLa0THlLVAI1IqfdCpKFqxCxT
4mTqzOTJD3vvTJZhtJPqmOcFFkZjurZVGbxTrG+GubOffXj1zzn4Dd+o21Xg9Awi5o+4A9QADWbV
eA5CAS8QV/xQ9btkD50a761rHDo3kX3GnnghkiV8a8gTutpBt1M2PrKb5Ij1FHQOD3r+ieUdAFUV
JntFdsqHBNKVpRntpgpqqVnhqkGsP50ym7GAGRKrSTnMhFf4tOVBSJxb52ab5QUHQfgjSXzoJZ2z
cmUrNvns1VCdGSRjwZDbZoL47LE6PBTVFB1Fa64UAzlMQQlN1i5MX2WRG9dIhc8DYObXrk2Dpyqu
NtUYjxupSdnEYZO+glzIP0tdxy+0TObXvtrFAP1eDNb+O5cJ4vs3s7OrF2HP5usYMFyErfPEdcaP
LW5DWh+gIpmbekqSNa4iUFdhOzFho4VPB6orToBDitNcQTmVWTpvCvBN+BSC8mRnjrE2A66e0HR4
03OZ9HwAjbGuln+jlS5Pf//UoTXaZZO+C8NoTmjToFFp3bGKl+3p74NhKwtfxPJ1EAMdDdi9VjUQ
z5M4RAmyNfqW7envE38fSkeJVTwVw8puCgbvkRLdCTrBfz+QOJKtizyIV7iGu1Oy/G0sNFHZLeqe
ObZuRiGtG8Zaga2T3aeMqmjVQszAls3fIr22bpF0zBvlwBMUcNwxJWc0WFzVrkli82b5rXlDWy7r
0LgGy7/8+0xgq7tZBfOOQfLRUMkcb3pAmXttEqKL03q+WcZ5FrG8liKabzhrYNxYdG+SocU+4dqw
DyKdntMZvBA/MlsonnQm3sGVqDQir8buYk8+S4GRaFY830EwEt8LIBX2sTJ4QxtRqueo9NqLX5Xt
xSjn9hKoZQSHGBidsFU8piTQt1Zz8Qyf7nYIUezy96FmvMawOP5CtHgW7tgf5q5mXLE8YJlpLgNq
hn2pRq6eKb/2A/biCR5PMzPYqRpwlH4h7ZVhGuZGQANcxZ41rI0AR1JvxoyHbRsvEAv9w4i9HQI9
EuW+9f2Rq032iPt4oA3EgdEK440wQCekI6croxVo2oM87S921vcXhViaCFCWELBGAFYFpX6d6w5j
Fw/Q+m32FgMbuki/YmMYd132GSEugF5p/oBXgf5EJjcmZXfX6edVFgzdC4QSOouzT6oeegB3MAD8
1Kmgr2iN27iKnG1WyeBJm23wFMXZNkPPff37FW1d+4LhNTGzPVwAde9qpe6VjtW9NP31dG7auLmV
vianYWI2YlM0bBKYATtp4sdhxrFjZirXJtk527runWeOfOZZW/5nKpCw9F4drE0H9nBCQPVK0pgm
Yn0Ifs3UaLE2vzxltQsGsjjL4BIyjGN5RVEjNW21utXuQyaHLzq5wEXdKN5YRr/vSuvC1mu9TTYO
VEiU3T3LVE5mQ7Nt4275qMjuoZR+ikBM3+kwu2zGTC2SYrjRZeAktAhV3R55XePmxWNQwryywHx8
UUi/ojCVsjaewU46q6ahQeeHIV5TyVxqNvMP4ZW7ZMj2s2uO716A0BtJMHoZ6vpjqJeYb+wVJcOq
r9H+EfUD3ezA8/75kFbTvnfg4rk2b7afjJcpyd6U4Autg4/O0eaaj3XNGarZ0qv7cEpGvSrvBbzS
CnVDFFu/QBN3mzF8nzEoH3z3yUdFsjLR9VOfpx5x9pT3Mrv2wRgc4WfZxxLVwbG3LwGBeQgK6cD1
IfNmK1YXIM4LGoijdFxT+u9LdgpAUalENAnrsCiHdJ15qfVoKPWUKTpPjoNuxK6uCUICvt3dFz3y
E+1orsDW5wJuNpgEx8Pg/qKB1y4q3O4xkcUa/He5N1SYPPg+565MtOW+NbMPv8rTnWFCtqo4/S55
wIMIVl0o/5R9NR6jrgyuszcROZAMj3MbvI6hNLaV2344cnR2oXSerXK6MRT/pPcYnDwDSWHW7xm0
9Q9lVmtwT5wIkuV9pA3ETN8GO5tQQJHxGG5wZStG4COqUxb10fhLV1lG6G27nSITIKxn4BuvI5Bz
glJvKsSj1Y3W4zBNaJPlZ+XRU2myol5jNdfoEAOxFjp6gCdmXuoSt2qu75mAY+J6Lc7nUSighj5V
Ry2LnV1+9aVo1xnzpCJOLqUhV76pbVyZgguxhkNB7AXnGI37tvC7izT7+nFBu+zrku5H7wCwoYsR
ws1cRW3ib6YswHHh1puu7otD5lYXbEdINu14HwdmAhGm4xagkKS9YYYp7Et+tgFHXmKHw3ku8m2n
02Tj5X2FcQM1WeDW54wO8sO1jOb0PlE/rfAPulsS58p73G7zcOEF5ouYa/wNm1CttFtxNSLpGMAU
UykywHeC/kdqzdnOBsxkz0WyrRSLaZdQUowd6Ity2k5tQORv+IR3nUr228qGQyAvCU7yjQqb+sAk
KVb1Y6QzsQ/j4Mkpqrss7Z1W3DvxjwkE8zrtmu+pQB5qlIOxtjiMPdBzBVyTDkjVjGljF/2wix17
P5lwwys4H9lorRoDrl2G33dm8w2LxFsNnaA/WDA69wEBY2OOD/5Gk4GHEm+hA0TRvENCthLdUcPF
ovj1kBDHr/S5MAeo8kuJJ0sWX93IKiUzcZqUsx+q8ikxu0892Kdcz39sDaEwrDgBmW69Y4KyrTNj
ol6bImQ8RNt1Q3yK3OAPH+2Z6V6yBp2+j5ENOML09oFfZVtcBnTb6eugn9D7wP0ZjCNdN8iHE1OE
miOFMP2N/Cv8wDZEVY5MoOcsjgJhn4FEXTFKB3vC1DwPo4+kKn+2swHlnHeEL2o/2+pUT/EmHlJr
LevpIxnqnRl/tNkEOM7vXg25CJFRicuIwZ6wX93e2WVtfkuq6gtH1kexaNybFnb5YuR0AWsc60T9
RnKCEmUn/bnfpTpgLlX24YGz+dXX2a4ggBSHunEG2xZtKqv9ahFs0Ip1gSj2G9tnkSrK/juGiX5y
aJ6UqFZ3I9RvzC45qeU6Ha7w7qaHvh6fosA8+nC+gFvVv2Qx3ps0f/GraNoh5oLm+9kV75l019mn
zXK8cXT31dd6g75rUZZb7Xsy5jvDF0At6xRtoEvIXUfrsuTcY/nCAWzZfZQElq4KC0JPNYaIzsaz
G/QYOjoY7YTxvEQKqQsxSxijkOeZZcMQMdw2lgc1hXFCb7jM7DKkETUcZD0y00paPkYQq7Is7jYB
6TCH1ypDUpXbtv/o188VelzGNcF9mAiJqKJ70b5kdrwxO/liTojle/faxP344KrxbXJxpTlswux2
KDKlpmmsfa6loitYtXsQGoFLQ8fuVyKYUgqfnyLvuJbyX7aqgVTO9ipK4BfSIGH76OyT7xK4UsJt
SL0TdMM/ICDVJSjsaY1W8JBUTbbzZPIBfT4kRS//6RoIFXrTfnBS1NeBBSPclZzF677bqJmKOB5m
Knfb/GKlPrKJD5AWEbjZqfDQTp2h0b3GcQnCsk9zlCwVIAgxvE7Oz6QMobQWxatMp1MXiI/Sdgp6
HQQ6ZGqjGvNX8Kwzv99VE6L8rAYtjsJpqzvXXqHAhmpkixT5tGFsUEFsu2dhperMNHdRW3AoZbTH
IpItFCUdvrJMroEntKdJvHo15uLZN+Bv2QMOcK49+Dd0H3uT6W9NNK6hEW9wlI1ChVYpG6sXV9Oz
9VLzJxfSMqO/W8J+aZPintEoi1OPI/Ncp1sakEFcgTnDOlcFtbfWQIUBUtQr13PjixEUpySc32jX
PDqqXMRMPQcZQT3H4ROBXf/Ts/Bweh3SNmYHkKweQ80Ul7MlSkkMfk1wqkCAXEorCFYUojXwYmfk
CIVzq8L0jd4J2xdMhEiymUYnDpt+a32Ok1VyFaNtD2OO8H6mnLUaINNqUsf9fpzpMfePQGqoMjq+
zXDKDyvq76aYNBxY91ArYhosF3sShHiLg4j9bGFWIkk8Rl/9Hqb+T21Pz7OEM+4F1YZPaQtyRiHb
oSdDqtjZ77Y28nFY29kLepl3UdDSFOVI3RMc66Dw1lU2foAHICou0Wplz9arlcl8q7qIvknIWTiw
ArpctVrP7mQuIiYInkpcTM5ka9WSm5Bh5ZjJW/PM6adpzi+0+ABFBtHawU/JdKWoN2WyQR/yZFry
Y5kjcrvvRExXQv5Sff/YZvilqno6GIHa2yiKsLIg4y2RRs1hxl0c5cktLMcDgKFjbWyMFlJNFadn
e3BsTG8MPdL+w0xDjMI1kuKpwXbvkxMUM9zxXddlSM3pLkeAE7iAW7rsUvTFs6MZ8Ll1N+2bJPzp
moRMYHl4eIYiFR8D2lHrfZIE3GsjzUxYaSff9itcciM/Q01fycErlBJtF/viazRgfElv2o8FupPW
ApMzjecuL+JrXaYHB3dsMUUDMnQB0KheYPMbC7gq7V7suYYxvgfgIfEjTkdd8TmEjlvvK++HF02s
HClLO7pumysRNbLpIBi0jQ8U2VSAMaCoyrEvXE/4Gd262YHq3sqWCLgaxwqOSvTqImHSC8V+6vN5
G4pqb4DgKFz7UlHrPfSG96KmCcbFrM/ov4PVLBBYuROjsNkhIiXCqeoEHTBeWWxHOgCyhGgRRM8q
gVQ/Rb8IV76x9jSMcuZmPZnutLf7R7NBm5JT/7fZE1KZWxlxdGwQiTaQzPXkIH3PImMvI3ERaX/z
8/kVn4q3gdRAYznBLejj8OzhKz0MprVFwW9sqthhKNjOHT2OZtxaHOqZzLsp5b9/S+MaXycwHt4L
wIveqI6jQXHkJ/vSz3GWC7vEu+RVhNOSdGKxk2BK6i+zSyVaFxQtyTwddAurOckaeShBOZN/maDE
Y3a2EGJVPayZOBFpZGE9dYfd3Db7aQR0YQz5Y6uAG7sRxTvcefR5wDgNm4e/fzJlgmYzaFYRW/ux
r+YM6/nET0tO8OSpfEuXQpwyTqG6ebTSHPjoWNe3QSJrsWW4j7udR34F4o32zfVr5KEiSbau5en3
RnHdRryNS2NG+n148KdGvns6BMRYFgcfui3TPiXfO1rpW5cY1F0150TFoONkWlrZ10JVJDX4RYsY
4IeYRqavORwx5J3LCZwvh75XXHqhucsrg9+YA5VMl+Yfj5r+Jl2tX4X7gth4CJPwzQyleSLFDCpF
hhMl7N6lEZbEFpkVQRkIkbELhg9WC4Tbr3Apd2kmgDtBmtJ98z00PvqbRdSdRprTJM1/y9nL6q8k
Nz36mn78LHpGOLVJ6WH8sUOKIhu0cUc7dO1x66CkIIUmsqHJAlSctjOlBROmL9Nhdgf3mQb7TAsL
bmnRIr4KRKwQJvcRMktGR22HwyXhlcYxeabbuLD8UHxKWXgPHNpiJOVAW6b26CDJAv1IhAR1xjFA
XwjvEZAVOq6KJT0z1/lyximm7FQR8rPqbQvYTW+KDS3Yr2IilccDWRgYH4Pv/rAIwz5hDXicOHiu
l6k/yrjyMLVq3KYNg+8eJZbX3rgvLZC3E0UjI8W5mhAiJ0dOGWeYmJgZBXNZgJmMsLN+07XVWZaL
eWiOkdkO1m8HRMCtnU1wNGpmLWpeW1IW3Eytyeu92RHpJbjodoqQuNVQBadAhmCqyqCnxe1xkuKX
AJxVEcxXnEJQKA99CjAQc8lbbIrrOM4uVifCWBxrPrba+91ZKDjniUFBVAZcNDPA3rYzzFuAKXCo
SKeOUEdv6PE9F9lwNY14J60eGpfgyKLprRR7L0pPpeSyy9OIo6Yof+SxXGDEMwhHmLlNw0FFgSsC
JNWDkLKnU1xRMkpkc+3kfhcT09ixW9OnWwF7d9+MKdtGIcA0DmdrQmbeJfNAxCvdsJPavDFvWM/d
sAmZUeGwpxUQpPplLpx2GzcuulFLf+RJgnnBM1h0M7HJpJoX/SZsg5HuwRSRcRHKbp/GVrVOdNTu
zfEMVvPHVGKYwo9IKiyyw7g8p6EboSyM7LUokx9JCmnPHZpnp83CjU7d9uhF5XpWzXdJXEE7EctU
ObvOPHddcuakeg9HJhCTptBunHpl+HQVIWbQXlCtWAeY9sBnjRwMsELuEeBQTHvVsiuQwSNScZc6
3JcRV75bYFEfjfyd4/cCmMKjOyfHMpPwNES1CePhNsxZsJuynAwv0W/wiGCtL+jPZ6SJUeahHgjv
ZU4TjmmBt6p8Z23n9QWb/tdkzk+hco65pdp9NAOUjKh+3FRyOMGnsPWb+QSN5EAfkSChZOpXEkRw
D8mV1+IFbd/+nol1cTJjXvkadY+sMGtHCdQDNP9hShjlCNKPzhNQghiqWFukYu2lT+h8lzGJ/VyL
KCfQApcfRh25tcf4fWwZoYDs+aQzEC9ZNk58CTU1FOqIdTsCTs8jKBh5hAsmC+ItwtazKhAiVuN0
Hpepp997fyLDPtl5f5jwXO3VBrwvwIwq1ZsumL8N71hk3PkEbpzyTI0P08AlCfChT4FDjaYRwpzy
5WloqyeZWiMjVCTAU6OR2Drc7VqzS+QKQnNJQpn9Gi0DzSaXxhHnaLPi3pDBYJ78LnzoXGRBRsQI
o6+ava+IZuslGLWJHgJNf9qwiVhV01nmiLjsMTDIwmD5CEWyBcrgs2fgxYtClOhlYcHxBHggscmn
HSo6EkfCZoLlXxzwEVKsOewGyKYQczZvBVHGtG+6V0nRiP+BSVpoLjYs7ujYlX949ZAK0Noao4Ip
4tJXwaUlHuhH7MY2XfAbESMqFs9hOZ2MUpBvGOxVPvR7aiTKKamusnOYiPuIBSv6D06QfokEJUzK
tLFT4YS6gC1HWttlsrFqmWJtcoubPB74ESw3A7wYGd2B3+xbjdINqbz72VXgnxshOMrgyX2CYQaI
Kf/0Uuebku81TMuXLstC7FFwG22YyRKyO6444xCZQ7JpG44SQLE3CKUwCLAQwqJvz2Fh1aitKkgk
sAW9GW3JUH1asYt1TIP9EpZEUrp8mfvTj2nCSO6ni2mACWZk+vGadDbEK2f29W3RMQtMI8tfqzF/
UjenZP8RW0WgSYhpZU9hkj1Qt4aIyK9pOH9bnACZAM+foP5WznYqtWINZUKBCmVtDjjR8wlbotUz
ra0NOg3SK9aY2pyqioj7oDvia47qAcSDqVI+cWUyP6rYrM7gQ7knDVqguK9XaEppuLJXIBTCgK5Q
9/noCFahiTPR80l7c51oXXrccoUV0raK9hm93lVM9BlMNrSWOStriSiZ5qS5gv753GVIhAqB57qA
I78Bw77XOHtV7xLQpKRYy6DFdYX9iFwvTXvo9yCNX7kDTnBAR7hbGkujYvvzVXjwejJtjCLumc0i
57EqgSCMa6dDgIwnhzyga7XMHXNdIpJ1aVQVLfWPY6P7j62fTRg2N5HnO5R2n96gnS1KS+D+Ofo7
CBYQS6tqlbqkyZhT9jvMzedJU67jgXkL4rBd2XI0yEOLqHZrPK0N7KMLCSAScRFeMcc4ZOSfzRiI
KkZgFV4vctzg+Kv50xPYuHSDvDjrjVsqy2PrsNDWLpv3REAxZus5QnGHEtAwuTUmNf4sxuitcTD+
oLBubMkH0NOd6xaBURqAwPPsZ9FVM6O3N5iK8EB1hJlBOSPhOS6H/lE/AeEXHQcegO2YOpr5y/JQ
1th6PAi7cVYeQiSE6OlTbMutq0s0yQnu3srHz6zJjiBXCDVWXDwAgy7XWsB4zpPid6qdYW/0X6yS
4oqEmTt/BaChWmUmv5Dw00L/2rF5NMHQAC2SCFQMZiB93BtgB91NPjCKRyDwxGb4DoCMQErX+p2M
XntQ6DAG6kcO7PWW2JWLJp4H27R7jmkab5KYG6NK6stoSbKI8oJWjepeSaJYBlFOAABR/B6s6QGt
1g7zUDHSPC6LxjtVDOuAY3PEMDg7xtU3A70NSW/e2qLRFcFi3I30QhyfwXiMXAGgEqffANYIcAze
IKuD4RvwG2rvp3kW+zKtPsYQDK7rtAhovYYjjv5STj2sisMAc3Y1J39s1wRXzJWK3M3cBUhLSUtS
JFEi4BqqxQVHGSJsonUwOUJh9y0OEWrEtl3l6zmwt6PNJSzzdlh6xrxts1qbMsBzwnQKgCMC5JFu
0hzEzxrsNpQgFtyYYQ/V2FJIR0ioSimnnSDOIQaXITocoy33hufStQyAL5Gt4v2m8zTQvKbm3k8t
QGxQ0XfAsnfmmQ7udDLghIMA3ODEzXy6OQTj3TKp9D3XQLyDpdhHrMoWmH7rKD/H6RxtethlWAvE
xnGW3l6AS5P9zFQaUJ5Cg+RkREOVfb6PnfKY2NLbKpuDrOsfZcVG03jxuA6WQMKyFW+y9EBkVSOt
N1g265AESm55Z+WMVrGKsfjv+g6/LBlQw5ElYp9ZNqq95WYd+1yxYER73fXZpifUi1boHiPYqzXS
RzPC5loHaoZQGa8LYT65FitAaTR3Ihx/6Pew7psNQrUjPIZf3IqLSKGgG1Fyk9OyRv9OWN/8kDUJ
Rmr/o6Ulf4rAYK4Q2/0R2juOY3Ot2mjcQjG4AktjSKWRpZGBB93e3GirBv0ki9cSUsexW1LphojJ
9YiGY26sJ9n8clM/PZQO21Bq0TKNhOFvg/jmadNAyl02D+hZ+LyZST9mCTWTa43nIl8UtkBkkC6L
J+Ukkt8e0BO/HDjTeQQUmj3B8mtV6o8uxXsc+khYKBOC/lgELlsjJ3M7pEZ3LWIM6+QTTOuMEwXS
7dKySzsDBT6msJXyp++4Mn9YSYfOwhV/XLqJD1mnw1U+5C+QYWkxL9euUwrYU2Ee7aLBrygbDNZ3
0dybuGgPsA9psltinzrBj4xF+BT4zV3LruLOCD1O5OG0GuaUKdkc/PZVlmwHId2jEbzmPc6VPi7/
oDCxP4SjsQiQkaIFiqgcN6rdmLu0YSZtVeNLlCA8pI2Cj43oWqAw86V06DPGOfeB8q9lILjEhq47
A+SXD7ScKavHe1U75qmCvRlbp1ZE3aNtER+jMXGaOBQvU9uxvYCkJlGw7o7lGK+9Mn+oJtWcQ5eu
JR7lD3v+mPvR/qz8NeARG6Cn8HETsd6DESJToHnyUhHcMlflazyZnD4afWxz+nRDOMV7ygR+GtCk
dvVDR4I7WkYz8bw02wfJj2llEJP4vUDKGQHRajlycPLqaZ0o3FU2kTjgZ/doafhsiDIjdRipKl4H
2/iucyQ1rRP3ZCHYsFocM14lYWlvoA0ld20yUUlSm5zeOLqW5aM08/Rip+PvtJ/mLU02xgf9fhj5
SOgIHiOPBDwx7EU1ni1zLA86uhtq/KZp0T+zAKebzrfijTNxEUzLtCl3R+/a2u9DY+vT4JTfnPiD
tSOag1EM8QYfqL6PykKd0oTUlbnoLnnBhD9jeELW4JxdWeqGB7NCqlFKdcJr0uCNKbdc6C9MTs3P
uiufuav5OCKSMPH4gZKrMCniS7BHmlU1CWdHwyKDkBvcI6xu27RtxsFOR6QBMFMqtfhWwM9CBc81
Fe7R1mhxZDsPF7esnFVgD+LUFmdA3va5Itcu10V+tMkYaCYXODtIfbxXVM/uAq7p4kMPI16RreFM
7S9/QKEcj+GnQMDWcwi1tf0Imo7Ge+2+9MWLBHXkA4Z6aBt8oVMwb6KgI0Ou/4Hq/ZcgdfYhXsQ7
jr34Y5ez92i/JwF1uODSdoYPL4IGaifuL6vJiDpCtVTldBymuoST7NxaYPiZohfgDQHDgI7Nlz3y
lMtr0hAVUSesrD7PrLMufEV/unea4XcX2MeGXR0fNyF1k4WvlsQejJP02tywa1YDY+NquFcWjmDD
kk9wgc+UC+9/UDu9EbOLqoI1zqlQMjvkX5AX1ZCs0ynnHibea1ZWeOGc+aUX5r6y9D5WCgYWTezc
C7/HVsOOgu8T+Uxn+CgAAmE68cOfbV7t/veM0v8X+uh/YEz/P8ppFw7x6f93ROlr3f1PQunf7/g/
hFL7H0zpPeG6eGBMjdXj32PaSdg1HeCg0EE9YXn/IpTa5j9M6gLBt2hpOcr5N0KpLf+hbEsylQMu
6nlgYv43hFIWfl6r/HdCqeblCTSybEs4khaO/Z9B7Vz9orMz3Oszt86WG7S9OuGzk5bN7V8PZWe2
V209/X1m9sXISWF5Kqj++dTf55EPNLd6eRrF4b++9+/TOi27a5n/8+mibSaQgv/+1N9/9Pd71Dh3
jH7v/3rJv3/yPK8jzOp/Pt2Kqb9iOm3okESKmL2geiXlPjsRdf6GHAVQVDJ8+BZD7tzQ9qbz0vVI
3f4Cqg55VD5Yp8KkorZtj257QtE3AQfed6b7zKG53NbDePEjM3wJvOIVdFZ0oMd0oYXkXU2p9gxr
82OMPDZsyJEc3dbcRlZQ3xR9s8GLmqtlwAMZovQYGOBQk1gd+nRx40XwhQwrzHZNweQL1P6X4IB7
oGm3JwEOFGKCcaNp+8PQBmcVopAm/xOgoY+tbKjhLeu4Pho5pzpMvu7ak/EfJ3C9TVrU/bl2g2wL
pZuhF0XoCZH+QTVVfSjtjmrYIHzeSdmrC6d8ha1hYi/jmO5ksD3mGgC3ij0Q1Is9fuSNbcmSOtmG
YrIQu28UhmuQNwHbvnGoIccRMES7rVqK32VMbUDvQGQOaTsBV1dIcQIFTTA104A52KBM8lBoqQ/i
4O4y6qd1moGZ7+zxQDOHUXMO6ZEhv7pGf3qEu6fYtdSCOyU0VxEQXdo94mAmgaAAqMEh4+wJnnFQ
YZ7iOT1oKV5jkZ1LKxe8nZijSiHA6S8MN/M4FT4fPbJVpyaOYAb/y2ZhxPcO23RKK37NC7vrvhgd
Zr34TTMAkVDebhahubI2x6e+li9O3ultX5r9vixBNpFe6tHwm14sM55fQK4cO+FlNFbRG5t8umS9
GVtvmV/24ZyQXdHYDzAOjdJiwMQvDcdnkL8NDbilGccsOreSXDXleM+NaUSnwAovWiQ7pIDpHei9
h5XeiTcT6JNJBajxtGKS5Gl5qkvQZA2zfnxy215QVU6hQ9lI+/zFJKGDrkQU8E7Ml6bp1LUlcHsX
o2BCVO9buP3NgWgRVz028yGVWfzYlSWToLEothOEpqMx4MJULYwQtDQTTRKz37EvMVroRcVEzsVj
3Sf3aEaSShtmhVrsZ0y/9Oh3nD7iwMbNw+BvUzud81D3tBCRxP4Xe2fSHLdybeu/csPjBwcSPQae
VN8XWew1QZAUhUTfIwH8+vuBJ971sexnx52/wakjiZRIooDMnXuv9a1yNySliYDa7C622S7b7jlr
uofWzB574sToSfF+oIR5yJFy7bBaElgFeJ0hXP2RTKo/S83G5LlFcPJYZTSxCNQwEXwiEjCJMvKb
Vj25Zc5tR8OHzd6KV5mVmW/tbKHwYw5lbksBb1i68ejzjeDIaF5UK8myaHwC43XsvwYuvOdBgZSP
SgeLBVJZjl3VnVR9dcj1nCgMDadQVzu3iC9/qX1JT0GJbWsyYqSl0q5Kxzb3Kq1OEyL4ralh6MU1
81RpgF44haGh8L1fdSbmZ4tOc890eTxLB8t6p6e4dp3h4BZC7fq569+dRxB/D0Py1KB5vugkUy55
QH8qIZunIWJtoO+um5U8egFQVbcpPyeDcA+V2MuSeDBM+OLete3oEk11s7Y/SzmlXzFd6IUkEuQB
8zGwJL+sDxXamD2hXL84TRkLAIv9uem4femfg+MbNpAHgaRWNfnMDRjDJPuFSF5uZQ34kXw6PITg
7m0HxZsLefrYV+F5DDzevUacC8+w78hQuy8li5GMkKjFI4LHgRauZTnjzkoAKbo0rfi3FF244Cln
nP1mRyVpT51NOoUxtHuGx84WEJNOYlDzWOsm/ka8ngc9DPV9SRhBX0F3GxT0FSOIcUjVyEpwGbnd
dAyckYSpksH1ZLUrUXpiHQpnFxo6bNJk2mPrmp2hGLw86DPW6HtLV258L9walgAZGOvBxqjch76d
/4ksIuS0xJ099ZhpfTmI1aTTyvZDeapiLd5lxbg3LO+g5wZqxcB7MmU3hwazFVRRs8fJANWBeRWS
epCfreZjuBGoKC2i6hZaEHdHFbf4peZfjXX3GToZIx7yuNko1Lo1vFceUefQyH2cZPlFMUM74j0n
1HS0ufFidJlxxiABpxy3CH7Ok9dU8aEKeuvQeQ5ZRmS4uk20JWwPuwkr6NJObFo0PSwsOqfPLqfy
B10zt5Zd/eJSJ9ew0vOtCEWys8S2iKPibLTWJ+SuZCsHxQhggEbogtJftz6pOw25y6dqxNjIYM5e
l8GVwTsCc0IPHaN+BHPIOsdjS9DgHJUjojdLK4jdIb5CzyoyM2wUlxUOA3Mi+tWENDcfcJXp5DMn
PN2pkhlmL5molxzNsGgi80fvnenlLirzhxYv86pW6ifBxF9N4nSPTRjY82qZwU+JhZ7c161aEEs6
Hsc/NByYlXpz7ZivVtE0m7A2jkmLGnwseeGa3SDdxBFh2OTG0IvMR4d8P470diUOZsZpHkwpWXeo
N8qiYliLADwdYZErCo9+6pFm2uhCxmHR6kLbN2ovObwdpG8lqGhwROu191JpVA7WVH6auQn7qUv0
je7LB2N25UW5XeBJ2UGAZpLjx59AGejYdv6GlA6YFjFDwcKm3+ZM/bUX7cEoxFEP5NFPdELDlPfi
XD3LetI87cnK2cwSWt+gcpEkxMGwy6uUrrbBcE3Xh2zTRVuJ+B2NuPHi+S7MD0juTNVAQ5U2eqjJ
SPAwpSNyUbS3LkuaUJnYWpmnWAEJxM2tfZA8x4kqXyq9ael11pfYDtKdSHCA+vSGOhPOGjMQ7P48
5owdXnk20CBry8gdwrXT0sYzQzw4JYQqsLP6InfKYxwmp95Ahz+J6SEsgeVVMf3ZjJNTyKOwjB1/
HnoyBPjp1vKlBq5LuYSCXBQMUQxEjJWXr1OJuisMCIViqFy3wwl5nxdAGOxsvn6Nx3gBMA9ghnkr
ik4thSyJ5GqI1IoQkoWUCEni3Tm1ickfls/CmKhK6uw9ntCXWy3oEBCBrhTG2ovMfa5r+WbA7+9F
Cbii/rm2+yeL77hR8xgo7I8KxU991axGLGMNChMCu6gH6Na26Ya8Kw7AoKmXmGoe02r6gSDhw3DA
ffYtXBylmlPBqXfnOvanTUAuq1W9ApBFiVx5HzSeUEVY7RNdATqMyjg0DklzZXxfzdaQ6MvnjKrq
8n7SnHwHQI71zbBujkM6T8cQI3dw12Ln1LA3Wjw5w2FAm8jx/diWajw6KXibCNmNPqliNUXFD23y
n62SWKp+U1Dp9V6AA9n0yFzXUEx6yRdwDuPE8Ogd3tmOtijsSZ1+5RBWHz1pQBgZfnYER680DaUO
CiQgsx4dI/Rn8RKFzx2tZwimavg0ujeVNW/SZViSU4g2DEYJ3XnUu+KriwFQj7p1aBMiZ6ouuZeN
IGUBuk3twQxx+5PQSNg0y+dgoP8hTWvnyX5nzkj2LgUsR6TTXc0dp7Vox5RWE5kq0CLn5WdowboI
Qx/SXWncOvI4wcjnD3FC48AQ1lFEOogjZkoe44+aKRzxaAer6w+EBGJ6XglU2iy6DNyiOgH715af
mYUNJZlugUZAsl4N+6ZLunUW4B2UY3jypP+q632z6HvGlCXjxigvH1i8UW56wDDJ2gO6yQzaqh8n
2D6qFBZmL9qns3wYqTMM43cnNmkBOjnCRbwOC4HZ32/9GEkYkpCiYejVQm5v7O6s7OyzIjZ0tto4
3ImQ4xCTIiGg98LkzTcQaIBxBEEY1ITtTKiwE6DXsJRXowHKx+2imzZq/kMqwQRVrg1gD+nQKp/Y
Wjw6ek7c3DkyRubTO/6hRatNb5RbRnYaSLDeSB+Jg7oOQXerIx9KjWZQ2Pu6fqr0uFqieply4ynL
TPAJjI3KatpOdsZ7ZnCymRheIHWcYQhfVhq9wVy8/7Z163YHrZWOdG203SOz2dCaE6lprK5a2d3L
2rvUDQCmqECpCzXWHgRPtlLONu0vDJYXRU1vWYHVW7cdlDRzODUu/fLEZkZmztILiamvhuYNP0DD
UNTh+CpUd8zjcc7UUlAoh2HbhC5OCNfHDJfcWqIguf2R7qXhOHMLmQJbhPllZreqiuQRtQadtgSE
Xt6gxsSq3qMSEwthiHU/+vR9BQ+DlToFkwba1HhJZqXOrJ39kU+EJYsSAWXMnZPMceDGMM6B58mu
C35pmmEuHW02nhL7gHgL+TWZqYFbqVkAgQxjyt7LjKUWmeFF/mJk46+QB0AJxeaViPBNJjARmRqR
iGrfedA7gH6DR3JpvHZGGrOEiwPgrCnCIB4PBpnOnnwgA+zTzpx3rHjcVYQJM0dwRyKw2s0QcUvm
NhKHqefSR7X1bsDrmiLrkDn+qz2m6EycEg9HdehS8yMfT3mRws4ys192HtyBB+FUkD4aDjK6KrmU
Y1OwkwFegfJHtpp1zxqTrwLqmvUQvIUxdzhRnpgghhUsd/3iIKNy035P/4Q71gMUk+qqWhcOUkCa
C1AxGJMFMUy9moZjbRhrBiPdYtLL5y4kYXno3F0ua7Lh7DHf1S+lHEoa382zTtDnOojXpUfINxJ8
ApviowcQYKFiTHqx729Ehn0xwMvve9YMl2QThnAERvNYDQ2BjowFN5k/+6AZZIU6e0IbiwiKHAV5
iKNa0YgsKufJwFxAH/WAfIlVkSqR2QhrSt48+C5QjtRBvQXXyO8YgHRK3LUFpMT01ZT1l8qChuQn
TKkKoNlYh3fChAGE1sA84ty5MsT7MvBgkamEojc28BRFzSkS2mVKcCJNImFVmbK7sQxA7NTqPnYE
wgCeE8B8pLKYikEuNmHoz4Cli3dJMMO6IaJp6VTldY/IA0ylTrh9j5NC4ldk/4e3p4Xap+2jdJXa
nLQ2XdIR0Fmg//JyH9W9bd/aOrxq8w/kxXOlhE2NBf5UTyEtgNA5Zj0rYFD7p7ZFQkfDpaY0C/IV
Ehh3ZRuFsxUkCq4U8kUH/fQiCYfnCn0vM5XX8EyXy8JxuWNojcGnx7dEEC4ILwE43p1lUv6b00KE
BYUAHTFFJlhDFwjfhrA9ooiksq94mLzxDomox7oCLbpiyebY/bPx8MLRgPAgXuD1I/yxN35VWc69
r4iQCe570Hm8mzC0+O/GDOsJOhh2Qx82fjWhi0W1bIKLWkzmiB5gONaATGGq7gODcXTlhBCJ2wsB
q3eT0c7T26/BHJ6RIW8H00K3Eq9CtH57CLb9Ku+q3VB2j2bt/Cj93oBwZA+rYFQfxIpMq0H5V7MG
0yXoA8g59gdwnEe86jQu62cR8AeySZ6RgZBqyiwHYdJ46wtAQtF0QZgGRS7szikWMgpbJgKjn7Mo
9UD5tTq9oF4bSTBH5YS2A9pO8WkaIxWPiKhBE0LC26R9UPX4OQclbxHTbSShKYcugXVTlt5S9eML
12xvjgYjZduI114XkFAxZjR1Pgbfe85MKhvDbPF0IT4sAxztiOcWPcwE10RaHnifjUYntF7D5GU8
Ii20NQPTJmMTBYDJANi11P5rRlg6UT1sdZHuJstErb2cebpUxW4Yoi3BCaAL+upuTMfmBJrunSXk
qudQvOqOOEsP2UQuzzZH1VkGj6wGjp7lW2Be+h9OgZwg5OnkXj64SfLT5HhLKiMpbo2/Z2JG+LbN
illxXK5DgrMDwSCP55QRnlxnDeul6d+Sxn2XUMqC0t2HKWl+0qIuGZtPUBdHW/JEST/+SaoH6GCA
rq1hvClQdSLOwJY2TI/RRhBh7/8kup383BEhdBCPHzoYc8DMZ/6ARqmmtokOwmBAxMJEup8VHqh5
XdNAWNMvBaPIpQPwz1EIhAy7eZLldB3GLl6rjIrY4EFEXbCQJv2POnDxX3nZPrTw89dFjTq1UlTc
SfOLXW9pTycxqA/P7/bkmJ8LrThpwj0RvVfsoAYugsI75zWz3bwHcjLF1CpT+JiXUK0nlhy7rZ4D
SEaLKR9nWrIFZwgBNSEt+c8ylBuao2Khs2kNCZh4I853uvjZDt6dX9NJy8YElcWoP/ZaPUFa638a
ZflsTsZDIxk7Bcp5NDKgod+8rlT7tBz/hF+SCjX2z4M+vlTpjx6wjuX1L2R7LTIZPEYV1pcwbAxm
6v3ajupHj/dnOZqUL31gXuGVXFKP8dyY3udx9aGVa71ByotA7DFTOBGGt9pASFTD7p44R+iptrBQ
pnsDpCpMOBBCw2Fbh9YpJjZ04SYPRYr9MuiTG0yPhdc0d/RmXpk2fMGwSlGO6JLA8X58DYcKjIC+
SOjzMe/fOLNjgROCvWm1N2QUpxpZT0zB27MMtaBtfD/mhEaDLWC59/EcjYP2JkfyI+Tw1oMzACWA
aatxrRTBNynbwbIcKKjZEFiJ+5/jNGchRfoDvMVflTE8WPO9MiLbIiaxXoyRdx9m/g6IhCdOemWB
5K5oS3lNIQCuYZxs6uQ6RABtpDU8l+NujPRq4yTzle6bz85FXu4EmOTl01CSwgNC3s/KYBXqRNPn
2U8yUM4JOxNw//LDnoKd6L21pls3tzenfeIhDCrukYG3S3cEisWcBjq10xy9iJ13kt1dNNb7Tji3
UBkchml1RLL8iemaiJtU5vvHxCHgHOkAYlb750gKz8Lw5VsuWZqjsiT+x+ufABj3w7tpYDRmV8to
vpa1b8GEgYc6FufRqO84XuPSqaxr7BQA/JV9CUr/1o3Wl44SaV1Mhxj6ThtymgJpeufp2l4J9JvS
fCPBqqA3ibbQarVgXQLi5rkIT5GW3xH7XG4wZb8Y4dx8Sz78AcMZKrUOkXPzVeqUFpR5bFcVU+tb
2jK6JiVVE1mxVGmB+KYbt5qa0KfV1sVO8Ol1YYh+sReLWHNe9Ry7mehgckxswMBmCF3iiL7WowKp
n0td2FfvigtFbwHSFkZyNLSzGiUEr+QU+Qdsp7Wi+k+4zGVjoxX2VlDp+PZsDvmup//I7NQ8qSwi
1acoxJpp/11tKv+oRd4FgPnOQ0g9RN0n1NJulSbjG+4uTM3IpE4tg2LCv9vj9OFqAEKk3qFbG8k5
DdMfoYyIKzP8k6sld4ln3Pttj/BSx4Diu8UH+6yuqQ+Zi2sPtafytVuj9Kc0R18a+qTw2rPZLiEp
1HgoHAZgAqFy2qkfrVPcXPrYnBP6pVlnBzWCeyo15+TSK4uwudEYpgAAHei0NHbKsoNqMpGtk07B
A/qp18T2YnKbyAjH2c6Z3vTfNB3DHP5P3mxm0dAtDsJSJ9urSG8TRE9otMFyYoyQEiHcY2CNJ3Bs
Z3ejv/NyebU+I8UJZ2wR3mFjhPZll0vgJ0ABkWssPT14MXJx8DXqeaPj5jZwzpuef64Zfem+h4Ck
Gh4YlCwg9N+FQr0EdoCPzNfPTi0/rZ9hUk8H88VpK2uFdAfQIkxVQIE7r05PwkWfZxjMJzDSEgga
wSnF5LBpkS00c3prHSHMBFM2G9fejNR5IXnoEJlQtBL1EFm07z3PwScxGPu8gSLgcvJRXbQnF6HB
hWmjEhzaZTDcwfn7UUml1vASHnoV3eKmJqSU6UdUvxrRjIbgMTGDZ8NS2R4W0ScHmacIENvCgdJG
V4C+4lBBuGpUq9EWILPEM1/RJZT4/8SNgwbRrTCYtDx6xCCiL3qdrkDqa+8JcqZTc2MWBtHab7/S
LkB7WSznBg2P4HM5xdq+DdmY9LaJdmnFETATHge6KQPAN9eADk35CfcDqpJZMLizZspdW4yfKerR
9QTyoMSUU9rDPtFSd2tZ2bEoEJhbFmdrtwBboGDakYRKHKAfNmtZfRUDmwujvnZtg9K/lkS/I63U
5pCdmEER62qgCbJGypJMAA9FtDbHBzTaCP+hHQ4OpwyY09Y5TkasRW6yD2pDMqOhVT+p5AklGv8U
3RamaEW9jJpaO9BQYfqSWt02ruqBdy7BH97at9qBscHhG2e6R8B8QbL4NfabQ1C1rPX+tIllR2rG
SNWpnNvQ8Xf9HG8VjiqmevGdD2P01GSI0oII73kDYgClS7SKOY8hiML15k3vofOj9R0YDSg01ATf
LCNYzGCUC6Wvm8PoUQhyMj3zEJQbl4HafhJRuCUJA5uVm/wUoclpx9D5EVO1LdvyVGlTcuHgWy9l
ldXr0HkX4WSeppBDiBFUG9qvOKgs4DtaGCAsLcmhhZfci4nZJ+BzVI+IpCsXcKyDXaVy21+BGwMM
byWlrNmsxQiIruzBgOEkyCtvTayTHLHSGM1HGfuQfSx/7ZZohKcWBVbExaT0RwktBc9pStcN5upb
Sqm9w2vHDJxYl+lZYyKCq88dNo0CpWS45bmrredu8pMH+BBFPEAY9jW8+73FnTLZDiU1B94y0p/M
cixOuUZfNsEqTKeR8nViTJOSeQcWwRs2zoiHuvArnZtwfCVBRlxDDd5u0DlqZQPfpWqHUa6IvpkI
Plz4g/4VubwVvs14k8JGHGzNOBMDYSxayFQbzhXMRQt4ekHx2dX61e6YWPeK4xpcLcW63GNn717d
yJvJ+ugbYrJ57LqmHwmMyjJcGyz/0N/VeXOUyUubOybGs0OUmQ1GdB/pViW2g01ummUyxQoS9YaW
Get2pFJ+zOmW0F5lyr0zTPujZWaOVydZAaWHBuDFYmG0+kfilBcvrRSDWBFs59SxLjbFG2Hl/jas
DvhoKnqqTzLvAW825jbJ43ulYu+GDSVc0QntMMo/471TBy8sX13f35t59iPNCM0xZOxj6YxNlie4
pA26tSEolmUlelgqgA+BzaYr5B9gTeQQgd6A4TwJ6zPu0XjTf3K8bld1ZAF1gODWCB7Zl3VzGbaS
gTfvNr9CitrSMNyQRMpRmgAZ2ZibDjneuq8BrupF9sZD7aw4uw44PY4JWLjJPE7Qr451r2/cPIzu
h9774IRsYVRQiLvRqB80iemUFAog4r7+6cX0qKs47nYMF+k1NU63S7BVAyHDddP6+M9srMW4bRCy
IiADcCSh2jBj78NR7oTbghNpmQyb3aQfsmF+k0wru5pOMJ21iN2d+FZYevD2VS1WqeCbyseO9TPW
7zqr1W8VYaemnG2D7bAEtwXaZ2BGUY8o+VVf0wBAzh0H+UEyddCyUix1w4KNngxizVHrR607X21o
WsTEIHiouWotYRhBAARmJl2kLWtboQq5GfUSNKUFUaQI6BjplHp+QxKMnWgnTDVHg7cyIX9mDfbf
ggmBHhcEFzsk9tqzQYcV79XA8g38GFMVM1R3p8Y02NRlnl30zkPdUNLN0GRx1my9/NRts6DZv2/h
tDiW/LLyBMbdE+dlLh7pZovRa2mFBLSl2K/hSBPZUdnxRcTmU5xoh8ydnjnerF3HaPFrt49eyC6X
dNF7I8oIzAxToWI4Bj58lApZDLX8WaOFSXBQ9g7Ai90IxQq5k9fC8IqzGB8bTf9oQ5CRMY24DYDu
G5TvJ9+IPqIY+00InCBJ0LFFDEnWCB8ebXME82YUCAPCW5Kfg7p6JvgZqHj0yNmVTy+B+XA4QPOp
dKA7mM7SaDVm1lPWY4rQLFTfmSU2RU3MOqXBpjW4Dz0zunSYGW0LhLPIIFrLRzWqKw5rSf+U/LoC
Bg/aDbzMruCJGjGWd+c27UH0Of1s5wcE40Gd0FHhOFn8aI+kUBoo9hcmppU4IRORDJP6sRyAi4Zx
jjU2wSJFs/lD6+ZCP7NIsBK/IOqzSFYOnMuKCRxpTf7G1L1ZMzJbbQsd9WFlXwcUQAudYNx1zLuN
VMdnngFHduxydQdIYemXs2QkKw4YV56GVvvS5mdfMm5Y1Jq/wwiRbzkG2RAd9s7kqufSqK59f4Pu
1naE27iiJZGkQyMkMayuS61kI5zCo2VMMAHFc6Xqaxj5+A0iOKpFDpzZQpik6c0dvo4Bjq1xZVGa
dmHibT0yOTeRSdCAE+X3uW36n8Ucb9DR5F9VM5DIR5C9cHubyUhaDlQQlMFcVDLAgIeV/r738XAN
Tthceugpy/luHNC90iABRkXzieAUk3NmGFxtBoJ7NSGsMFu6s0QBeYtk4kyaxQkOOL24uuBhp6Ii
NwpmMWn39JMK/zgBVkP0HFzNsGpYX1zi4AgLkcLKP6soup8QKFVq8I85nod9lI0/aMXDfKmCw2iQ
oolwDLN/kOPHo2MDDRz7+cKBX3WSlrROUWvsEk1QbCASoBbnCkcRCZDYiahvnPLBny0Kjef+YOgc
bAIicN7qpD9r84ac5MzSvGKUNJulcbHYZ2SZMO7suuqcYGVe5EVRbbTxYLmE980jKUx0XJhKYwZC
n54MGRoamXlWk/aeOrH3DgW2X4gU/0FBaFXbuvETC3Aodf2axdmLZsbczIP01m5TZPd9mL/FHmqv
BMqUMoR+VhD1AWTU0Utto9MWcyhCHo0/GnrVMalmFUdSPGr1JdMT5wERYkz81viiEYy3H+3wvTV5
7Jw29x8ksaJM7bPsCgbD3kZg3Y4auYJeBiJGK7v86M8vjCxzELH8KqvwoMXVBNs7r+U5LbEQJFmc
E0A9EYCpOmKd+35IV2VvdTtkaaztYybvvIr4LIy0BTuHBDnw/YdqGCQtPkOeHZuSrvET74/PJgN8
AgkPfOPvn9fNn2xiixdGN56///z7JRVaQ/debsSUKJ4od3z4fsnahW5P0BeQKj9UWst+aifRzpl/
a8vcYBbIG/P9UUzmwzbXNA22WPOrtKne3BqpedjrXw64EgTGKBxCaye8HPGxO/sR2wgfkJ8O+3QK
859D3zzHrSXfp1bOSehl9GoxCcC4CgIlihlJucLWbxx+orUtrewOryY4BhwZ5zGU/jaz2HKaehz3
ZeQF9BP1FrsAZzFHSy5al8dHY0YPff/q+0WVUbDrq3Ttzx/8+5//q891kpSWqBmlK8ME80Kp7h4j
J/GeI5UDL8So4cm6fRZqGc5/KkRf3jWd/fD9OarnXho5crF/mu6z1+vJNhX0L74/itcFI2EDbOr7
oxoeYxpDIIO+P1qRM28VDBuzvG0e0Hr88ZeU6KzzYEma6nL0niEtJHtrBEP+/ZfgM49sqU23/f6t
sLDUywlM5vdvc1e7w99q3eG8sp6R1czfFOqh6U5Pnfvvf69PLNCNgw4nf/4gB7J6i+iTqdz81VwT
Q2CGxeWP77hA7bhwlOedIdf1q/+v1c7bqB0fx/Lrb3/5LDp0rePtK4yK/C//9fX9of3Pv/3FsNBQ
/7+12s9f+dfUfaXv//R3/q9a2/+rR1fXRVRt6PYs1/4ftbZr/tV0LVO3XcPWfXQTqMJZNFr5t78I
+6+gy0ARGj69H9d0EFA3ZL/xIf2vjmM4yLh1CnPh+rrr/q/E2nyRP0m1bdthC4KAjmjcQ/ztmPPH
P99vEVQNvo//o0dJpyxGmpABK+9kufhJ6+yStcUlSwNwkN2UspKXt5wKS3dgpqSYEmRCA8GMbXVn
V8F9mMTeqaag0lsreo3QLDlJwIA0oIkQiN7EOSh/+n5aXBHkDjdglOS+Lf902e/+0Jb/V95ldwCX
W74z97cfw/MdG1m7Of+P8YOLKP7PP0ZQASyD3zXhRe2mba8F4zop8BnRiUYzIOFf9BP6kX//RQ3r
t6/q68Si6iY6cZ1IXP/743+6eJ5oG0d39JFOpxVdhoCx8ThJZgUOra+6zIwrYZOsFFF2CiK/Wyu6
OHXZdfdNPB78uAyWeiy/qjoiDY2L+CQNWOnIe+0VmNH7whq9NadJZH8Y8uJG5behMP8wYeCNCL+K
f3HhxHwv/cMdwA/hCGFDgET4rNvitzugQmhUW7JSK8dB8iDPlsdg4PulojrbOTaxW2NkGdjnNdBS
Tt1d8JGfCsfP4JtPGSiYKT6F5adjZMWFProUi17UX2EwUUhmfXYQBVpbNUYw5sDfb2zlBcfvl7jC
zJ93PqJitx8uPhziZV2MxYccvpTG7FLLaSwZNMkh3NfOOi/r5PT9Ag/gpMB/QnKGsIEaXnvW5mzi
kKYjrrHk5+QZ04a4znHbjy7wC0J6ET2SbfREf1/d3JQQ+OnWTUX/iV2JyE5u9yugVIkecrxyrDXf
sTEyV3PwQjIHeYx661clxXTVB6NckxCNaL5VwaVK5ppFpuHGceq3PsjJO2n9CPkns/KwTzj9J0Gy
nqLRu4S6510C0vSoMPE1e95Y7MKedga5syH2Y+LYvAIhsW5O4zFJ/eGh671bnlnHtrMToCSVtcHN
IwhEzsc8eVGy3OkI7+Qkjyi5RlgqZtscv1/SAuloNvbtAjwmeOH5xUascNToopGhnMyvNhybBJYa
PfMUEaKbHM0uYIfv6uT4/RKxSf7xq+/fQjS/2R5sOxLLMGQPTnoqm6LeTSHDsSyCqjjhRsgcwc2b
grNsCyTXLXkmf5QuVnkkcPur7U6Il5CZdbwlGeILm8D2GEEpDV9HPVepzBAC6e3emrPjmjEoTtLw
d4AEgwcSE9pzHIUvNu56rXeJ7RZNfIFiHF5Q7g+N+0YqFIb3oX5JZIHUsaeKqZ7SqtBuqcnEJrbt
/AuNEhqbr/H471cEk+X894fJd4TjGuA0aCLpszPmTyvCWLDyaTpNkRZpFjK7bquC3Hxr+hT9eDqj
kdK3xI/Cg526G7hwzSZBE7NxcVGmbRHsJkCbO0OGM20tksvBcNutSgL/lBoCZ2PBgU+oIFsZdd7i
emvUAaAjg65OTfea7NwlFIHshlyLM0pcX3HziX3G8f4/rBr/vPIJXfdNhy6Q6eEzmveuP/+cte5a
SaWV1cpgHAqAb3QO3y+kYtM8w6ltJm14lyVoJ3q24VuWd+1twB3jvemDZ92zjhdnGC/M84cGMHE+
RE8pKfHY7Ojoe7CDVtIwd7WLcmZMy3GJTsf8D3uG+H3T8IVwBWufLjyTH8H+bdOAzCkraflo15AO
7KeJ6Y5vT4QEQduk65d+0b4Rq65OX+tKOgssFxzHNFiBeaMdiGkpNiHuawQepFNpqdWcRDNU639/
R/3TFsP3aPhi9v5aNoXAbxfaqQc3ITk7WYUOBnTllhL/N6vmv/8q/2jYsu35SnD890A/CIut4Lev
0sQkOvAI0WqM7dfK7aL1DHAFPsTRZVgbQbad/IIi6H8qpX+x81i/XX4qIp4TneYFegTfZhP6x3uI
EaMq4eOXTCcxM+WhDK+obO3W1S8B+W4W91TX1hCVUqmtlW1+GAicGPpP6plACDb79BlCbXerQeN5
ZqaeRazVB1/ywHMqJYaizrFb16jFSIbd6oM0bxat+mtbklgd+clOVT1sLuy7ZCtErwSX45IwoRt4
OK92ETF9J7MZcSYk6S+eo4Oy8uZi6/Ih6xAJfP/OwfHZdJDcNBFYl74YSaD263vm1o///mKJ3xYW
LpZrCbQ7hseD53mG/o8Xizs41Ka6QkVoZuhXZGRxCAfO7jB4gOxUrybTtJcDzCFgaFq/r23B+okw
6H//fVBn8bR4pmWx+dn/+H2AlhURm2a2Up6OQA7WcOnTwrG8+Fnj+ekH3b5nXPPSTtYVFnl5LcjU
+eMw8m9qFr7I3/2FoD/ItKXk4pLYwqXCokb/8+qD12fIraLMVrpbMX0YRHlQzPOQiefTRU55g7se
kphZopJrVH1jtA4eRbcpNows32mTLDc9wke77+utEGa/+w9XyfqtqPrjO3RNJMvfdb/z29vluzWt
NZMw2jyuDwBVwssoAORjvC2wsYlHrzflNamjfMPWMK2r3FPn7xda8cPZnRycOugCtmMQtWf1rEYs
OIyf5RYQXQs8P4GM4I+MudIegldmaockZEAl22lDnM94KFKddCRbEa3TBT/swM7vWHGtB4cfH2tG
9Gpk47brUDG4KkXdM7QWlLoKjx4g4U3ZgWUsYrIXer30nrDXoClzPXlFVWpuaoiJG88tqptmIcHK
Irc74HqHfdoIDbRAcSGKEfCMwrbDsjFtwcIsQUzwoCvl7jB1+ctQIYkAc6ctgHA44XgxheBFCpMG
H5iIgnENlUV1sITAzU6a6K6wjP8m7LyWW1d2rf1ErGIOt7YsWc7Zlm9Ykmkx58ynPx/ovVad2n/V
fy48Pa3A0OwG0MDAGL9+BWOOPgCfb23jKaQ0WdGUR5PG3IzazdSkN2OjlC9h6X/HEOn+Fqj0UdZ+
GOsOSUYfPjWDbN86W0OkHLahT8wyZkg2ReohRpTkdv3HRPc1zxIPFTzi+rFIZ/AzIXAAc34L+5j9
vI7sLEx/QCBoSafd0WZ5PjVh2155GfymLj2P28WB+2eeANOuRgHOLwNuAd8GabxTnYZhkn/y1LX3
YdU9wMbX33tNrF2r8/g6rN34RWPd2GH/ggRLf8F+oP+ZEdG2U6B1s3XP9aYPsRNq7y643sZxA+qs
kDtkmn6TmuCNUjB5SGdZu6hIvEdLJU/veyamov+c8qz6P5alLmv/v5alZ+n0/toWbcmmK77sfwU/
XQsLILrlGRxqmnHMZusN9PA2tJmPBf2YqB8VI9oeo7uHnzXceRAnXdiujUBx0sBK1yjnRHsn1bl3
oKl7DzFrEHeTyvFoLE2Gof4IW9hv0X0/hVPX7p2pCHKW/f9l4v7f2yDp47FwddkZqf/tl0D+UIsY
Ikwc3B7N5L95A8WppAJs1syFd42ucEMjlAbeYFbgOJpTfYOqcImqB/xEI0WzwrJueWD/f6PisjX/
7wF2iVY0w8bu6SZZgP+KLvMeDHdt6MOl2ZYn+lxOPuRC9uzBs5T/wqR7zEZo3Or+tZq8t2R8lY+M
Wnny6vJOh8YJTH+g9skJerGLtvWeQyAmSpT//XjzuXS7bZ6fmTGXyMUF1qAfjTo/2Uv12wwLYO7x
steyh6zSA3ehuqPZ9/J1ux3Pitl9D8Lkb33lfnmSH1OxtqRhUXwFcIesJBpzJ9KoQefqgd6UV0Zb
7KvaPkG0dHQmPYDYC8xC9LLMy7kz8xPSIkdX38UGJF29HsghnWo5Z2DbCmqW8EhkhbKXCwT2Qbci
b6v60e6hkMuR5Y2uwgridGeAOD0/QQESyG/oLo9pVz3R/bqpjeQEJe6Qpl8ab8UKPUfyfpu/tuXy
2bMBjQpeByuu1YjvhdTfpjYMDCs7sdG7tZdw67q8205QU/r+DzHJC31OqCJRBUvm+WjWauDN0Ss4
SvaI07mB0PQidpxDAhE9tHCPphdDtVie/Cw5YTjImQ5bCplHuZtc906mbsHlYdzJpcOigbs5ICcD
NWVsBa6u3CyVcuXm1ckzQ3g0qt/FDYNtRXV/UdvfRYk/Z4SmGuOjb34het/MD7GqPNjKErgGSqQ2
zbZq9SQDLg/GrWCFcJEizNQADxQATzk7xfeoO+/yEb8BMD1nrxZ0N3CZnrVFD+S5wbj3aDiQYvBw
Kvo9YSYjzXyWWbJOMN+89Ov6UUZWJp+KDYiLYxfybSZY4mQn21juYhBR1OcCwC2Bac2B4zNUSN8G
ND0EdHfcTE67c9Li1Gg9jdzFqdfTk6Nfqk5xkBFdn14+JAEUvkG9APtXl2cZBZmd6nKNzNCnMruQ
R2Ybsufv4/xYeFrgld47IBQzToJ+LE+yQrQsP6EFHgya+QL4cbDOMrpmNX6XxXiueVpDwSTQ0NmA
ertiMtjjcpQlOaECbWXuY5vEL8NQ/DYsRcW9t7X5U87lUPf3DftFRkbmI7j5O5Pttvw9MNHU5qeu
jIO/KL/yvGVOjkv0Mist3G8TiRkUHOzyJB+X64w17yeZXeqX56RqAIlNx8iyTzJGKAVsasS1STSf
Mmg95HesT2fiuVM0PtemcR8tX1bNNJ3AWMlP4fbn3Bjv/QIq5XEK+nw6o/J7Mod4a2r23limQDHt
k8xYY6pvgUNe/WM7slY/yv9hmO+t9sZFBVKWoVykvCwLaR3UySfw5iZoxSAfEQHEYlbb/1l1ek+3
TclyqQ+oLu4zb9mB3z/5rATVVbcaHHW1UZ6KbDrKYPZi1zJKVoXzDPo5aJ0Bhet8JycskyQYmmXv
U8JRbPdXRlKpGTV4mJLmENGuBSo8CbolPxnin0PrXv5vqu39gJyD1TKFPOuRwjRgJuwJ3y0wQc4S
BqFHMhTqUHkt8gD+1tZdzbyQByjnlkcx5dbeMJtr85nQ4UtGR6/MU9aEQVtGRGn2hfwfcYuTrACt
HwPAyzd5d5fBuiZrxGY6FmP37UlpH/rSh5YMyWrJZdpw5/SQI/46v8oZpxgJu3h4ltethDkjI+Nm
mLpmh2LlhfYzZMml3sTXXmqBJqphZuZiZbrD6XZDz9TVapdSVl819mejBg6Ru8/4x8DPARvDPQ/x
254Mb2i861P2O4/DT5nZp9mzHsAhbSwMyhhOgc86gQz7MGG1nTEoWUQW86DTkx1oSphmvJ9uSA5Q
CfULk3VegsldAhXT47XpRks61Oycg+cXp6XVbtMl2je6ujWi5WgX2Ykqf1DovJfXV+rg3YqOIYCv
J5m96w2Iu1OM8LELYSxlYIoxDO4nrkssZDiOZwDVgZX7FAwVGMPC4D8GEkZs1kFR3EN+u/V4xut8
YaTlIJ7FI2DPjOqifxlPBv1yjBt3osijaJIACZoTPYwv8kgEMDCPPzQurCeXRSBD7WYgZJjR02s9
HOWq5BEtvX8Qx0UvA1y53vM/q0VToo/aob2MRmTcHP3TYbd8ahoM/pxYfJRcetQ0H053I7ZAVpGY
Ew04bFxZz3FT/ZbecsyX+dqq452sFM2vn+FvBsTB6uC9wW6wMdNxWrpXaoSy0Hpvetf7o6xvuTSq
xiRd1RuZJvItulMCOVtB031vIuLB+qntrVmMCHv8OcrRSI8w6Mq1iNE1waGmZXddQErniW9AHT6M
x5tMVhIrTG6jNyBxBsWkjUCSUTYp8Ka+2nwDrxSXM478jZzcbYkiCBy0l/qoPcFEdMBrEEbHL73r
fGbZ49RkJ48pUnfOQfXsj1i9MTQWedPwZP1aPUJGsc8K9Tr39Hc//Eodc3WZYgSM6nGetW+1V49h
w+no/T+iwtQSlVh9doLP6cRegqxdcco6LZDLMtwXCG4/wRevL/moILl9tEMW5SB+1ZS70HXggVX2
HMoTc6YemLB55c7Rl16hkKUfO8u9WyCjS1LcZFidxIb0hXtgS7VX+mknT8dn2lWz8gyNy1nH/8ys
aKTL9oAetq6W34itkUlPOB6YXbwtOkBOJhC5UscFE4H5zmGyNJ5Tv++qiI5uLRBfKT7LKJTHAWRy
T1giIeO6gjr1PEz+E7J9f0ENJC5PVg3ZFk1p5Ja9X2fEZboeZI6oduBsxPPJES3/e6Rbciq6bzl4
MpRscRHCxXd34shHzafZs9/Naktnkop1LX/R+zvairujV0I0Ik9pvgQSJCiO/5TRN+/OaAOQ4ZaZ
J4tMFo7G5iolFecaj7K49C7eOCUSX2A9c+cUYlHWIzADZcxk3sLcVeygsHmPxdHIWpBPDEQfhmvf
Dr23keuQT46IWEVK+CgzPmt6OHiWrSzUnPUiIyz3iVwqueX6Edq7ABLag+rS2pATEORoyPa/DpyC
6nFdpEluvcf5pwRlsnDlcVIU/47QReZeZZBG9e+8RYH2iwlTJkyOQFkCGQv5LdekQKJRUyOWcxuG
FriT/1P6t3rrfDfDf8a28fXXrASQg+xPW0QvZGeAvS/BOhugKhYjI/fUcNy591muwKqkjD7cy63r
ZhzIc/O1ZtMU8708nrRVg77tj0gwqTyYqlwvNnOGl1k3L+Re5OJWu1la7T1pKzaVy7lWjACRku+k
BP4tyn2yfKuMtp9cezMrJEzYRYijFRMgVgNhBjKN9118dEF26tq9eNs+qk5JCRLMcK2DUsU3Awak
D5kYuFwzXt4cmxg1xBkAz0PY9LEzlZ8s9g8GZXi1fkKAG+jTclzG7JSzRC0LMFIWQaCNkeP1SVk+
4vy2T9QgMVnMYijm+hYtYISgl7NEv5AKw5ypXMiZxHRNLYGKuCtTP7qadp2WsCgtRE9+yApbiFrV
Yuvp4R3K079x0v6MRH923tLo0e5B/P1A68Lki5Rn1UW6OkxOtd38gMA4DQNtl1P4XPsIxoeEXNZ4
KzWnKQI23oDViImHZ2jXwV29UQRiGdKc3JfuY+a5N+1SblNtCjiQXSZw8wLZpkXXGdSgY0+CANXZ
HsLXsh4vKuJkOYHF44X+8aKf6N7C47dyzKUd9sCYrv/5kGfO7wmcoHKFcqXrh2znA23cD3tk3ok9
ALcYeHwIwoE3edEkQuwy6sT0N3hzgFTAoY8JCCAGHkaY8fg7RnvQY6uTw1wA5woF0fEIV8NJ7j6c
GlIp5rNcQ53lvzHxrDVfq37+KV8pU6Intf4xeovyffhR5tahQwlgRhC8ZDVlHUC1OrnywcqNS/Hu
1+6FXnovDfcLKCZouuk8llvXS7/kwmV44BYFNlP0V4um38qYQUIWyJjFORyxhnoXpsvdRPEuq6ez
vF/0MK4g0SwHKCe+rCnDsRrrX9/9QD/jUw4qn3OH/lwXLwk5sUZJ7sqQmbLY/g+i7eeqPmW++9zF
SxDGbPTYSijxM0e8q+Cb1SgGOqBIe214MaPwvhHUH3bRmKf9XCob6ihnOuMlAKERt4aCRDu276Mf
/ZRERqUJ4rFR0MRWdzbOSMuJrOr0ewL4Iz7JtJdA/PY0NR+leVByF0hk9ZyNBBDM8oiYbcryIEY0
0/C/ls45KRIl0XEi7Fvir5FmcKfmW9av7MklqBqd/BGpy8s+s4IEmicqGYB+2c57zsfi/igeHIdJ
/QJDL8LDONBS87/Tq7kPv2l4TrNA7AMqrtedpu+jy7K3VhcrfpQeQr0JZkJEe06CJHXJSFzIkpXV
PaRaoKvtRxbedQSGcZrs2qXeravS1G9t23+X18XDDvqXBAgSHNiq+t3QmM3uFu7Us9KxoQG9SP3t
XgZQT+fAMPJbWNWgc3R/DN/+ArZOoY5uD4JLomH5LR9NHhGSho00fwAmekrZZP3zDnKkH5r6kjnt
d+awoqe3ftBeIHAgXJxe4Mq66Pz2u2yXIyo1pzpxX6EmomSBR7CKU9ux9+UcwIh2YYNIH9zjWvHd
hnGgKekp7JlLcv7pWm3Lo1xRNjzN4fzp8gm01td7qMF2QY71AnP0KemGAHbdgrdsPrJE9gkOq7J+
Hn9tkmehwlbaiU8uze/1TVISLTBO8qpcyZzeUp2imVfZIPx8JyfO678L9CBEiCA0WvLx2C5GkJfd
o+ZBKpfMQZMo9NZiX+GYov1+B53zT0t2VUfvEvL9s1ynDEg7aDdt31/JbahzcXLdntV5J/e/dIC5
sORATRFjwm84Oi5bizbuAo94cyfJCYnnJQOB5gN0vMmTTDuN3cSEGcei+0V2XCNAsfwmSjjpOO39
cfgWE+9P2Vm7k8k393GA6nIA+fUmiZMHmRQSY1KI+rGu9d45iF+rhvHY5wR4dFUm+iXSjzdUBwOJ
OqMch94OL40aQzc6HuXjMk3tItx75AMllyLOSHeab/QwJP9lDTONaAnZDZD6/vIxcAh0uU5q5RzA
016aRKUke9g58MS4G6dQdw7JRlm9cseSrjGV/CZWlJ34THl9zWHhpDwCovTBGpSNREwDsZCEJ7IJ
lzQhffV3NpEmPvFuzi4qQz+u++F/A9dQzS/M1HvVF/Uop64K+2DnN7Qcn4yKCKJcju1AR8oAXVIa
BSo7NZ8dW2wzY2iKbYZv4E6HpbtNOotOHp4sHZrf5YAzhD5W5rBn4YIKvFjaPqnKFIxWRCJ3xp/T
F+GGDyWpiJLOR0u1H0NrPsJ3H8Qy75HdPgGWH1qEwoQwB3y6rNiMl+kxIV1BkITUAW2udzJLfTqY
O7V4lNkpq1lWQwO7rue+iWmQSdghMTundMUx4+xZe0+ro3ySFuR1HemeS5xCv0BxSknn5VBI0blh
PKUQL9m+t/UR4Egl2VeR/RPrX9rJM0D4y2KYzm5VnOCtOMvr1UznOZrV4gWUGca76iBfiX3/zcFL
gM85yd9Rzxac32oabrzOfLAlQ6PhWdLyzu2M9U5BIW6sEVoQ1g9gmyCujVOj+1dZ0d3W2nykHBEA
5XL96kuWYMVSLCdM23Dv9MUXu9Yv9I1sd4aMrnsQsxIvdNmVQ4CY6Xa2ItT4ok89OSmdGoxqRDJV
+RGjodXKj+c6L9F89m0c22Q/y+xUHWO1V0pMR6wX78VE0BQUyKKQUc1NZ1vR8opTkwF35r/nlJCN
kufqK/oPnCDhTTWmBzkdnMyBxnXLmBvmI9PyU+aIfFZVrsfS+5JHnibTIYaMjZmV8ORlLPT0ytTA
rnJg2qZORRi+9r9WfNAG5Wfqbs30pyj7p8HyDnIn4Nh+dRILYXwuIu9N/APUweuBtAiuzDbdetX8
pKGIKFZzMtrvdc7Uyt1MAVbuzJ+NQGy/1uVPFZ0d8VAcOsQjsAgSZq5mROsY9fRStdwfGh5P62nm
+mOuyTqTEOQoclSC2Sc4mC9TM8IyMCiRcQF76Csk1KcF4hzVbZ5b0p4Sd0gc49fOZ5/s5E+gIgFl
gQDE0D6Ga6nK8ns9tDdigXMeO+Q6PzI6oeHuplzfiSmUK2PWkQNrn5S+OdC/cJZtrragPdG2+9Xk
zg6berP4dJzVA0tao64IztPm22KZsruU/QsR1g8M9fd9stA3xK5x3dwRcoF2iysFDc0I3GAUlARJ
FDo5Y4v+oYUvns5hNgSuCvEaTPNFDEsJtwOx3U9GDC3ZdNpob1Tel/zOmqqULOYygQdRP2FUPYLt
qn0Lf8SdMucXTKdTbjuFIoZpRzvKVNDfbyyj/UlxxajrBZK7au3ldpggYsa7IXi9KVP3zmEes9c+
0LdUmiqZZS6MedLziEgx3tdIZw+Ou55JklAVFmGKv1ujOvjG8d8sqkPUF5fxhk6au3UskoHW91m5
7TU6yImIh0Q/yubPruKtUVnXMoAJNABST0gQqK4MfAiRsOEK/amzaapp2xTqh1XvZYM2238btSRq
bnz8CGSf604+IahuUW52OuPWrrz1uaybcErNlac/y67fr5OT/KamtocNHNnD+lsyAxxazrD0xX6p
zaupcn8lAT8Rl6vq1ZS2J3mgkge2B2UH8942l50MKJgfj719QmcVXPugj4S0K4BNhbRlf3Y2Uuww
Wo1gn2vs9F1S+jvJNKxZBhgzXmnsgzIAj+/bv8THv2rhvPg0Y8F3/ROJRS1qIwDf9WrAe0DxmKh3
WrelSpw+9aJjo753sfmFBMrPiG1gb/XjDh89uGiDaN8dw/UbIS0V4Vi/jEX9mzJ9Bsu/8RGt1R1C
w7i5NNvpQZ4+qMNg8LwXL3wl2JNyFVERU2DELkwWqA/nM2QlZdPw4GukKrEcpe4diNcis313mEuq
+/dp5hf6IONtNBEm4QynmgjOQBNZofkqz2jY9n3vIER3TTre0S/+wLK5ZNNzkoyqTK8hWY7wSghJ
231KPCbXkMmypaHYbL8QmT4WBPp2X5Mv+zKG5APVTeAC9pNfZr9T6P+qrDDYLAO2dTtgxTc05b6X
zD02aVKqMmwaK6tstz7aHl5Y5qap0PapaZSTSQ/JVsvR3xqNyAtqqDRb7qVI1dT6UZIJknDMdehX
bftGNgiFadxOi3nVziaTr/uRNOEy+4el2UuuRaKQpfV3tq5AMk/Oj2kPUzAHlKyKZCakdKEo5XU5
zdcVaW+pr0g6dIqKe2NgEbg+be4LxObEHyQjwG7EF9RHAQNB/ImpsKtoXxkxHclYCLyF35s78Kb7
Fm8jVkM+IyaIkvxGcdFuq65mI2WLqTLHxncdvdFwWI4yzxNEiauB5kfDvUr7EELW7ORqy3HsvJPF
FrXR4IAiEyPXbETOaaIWsvQmHI3ZKdT/cmu5xeoM9b3lKz8yoHKMONrCL3SCFTWQRDudpTRXWvu+
6d9XYyH1Fr25rVLzS+bzv0ZvqvyHGNVKp3N3ioOKSDP+mRwb5+HhgvJxYRO0l2w9PV+q3n5rOEix
iPLbNodP5AmkCERb+SntbuNEJ8/BBsLsz1ASUYVKf90H2oa2XY6+B+vJxgX9ZfzM6dZOl21lnbKS
nCfXLbdCY7IKEX7MvlRySmLG3M7fOBBfLkYELwrVAGJS2UrKjnPqrH3auVvZyKWV9ZceneMCptAZ
S00GfKGZhYyLhKB2727Rh6EXnYIc8fGaY6IRKCqavxKf3paHYiInn0/ZywQngJg/uTJIa8IL2yvB
u053C/tkuQ3xM2m+96bmILXEtbyBUWkEGMRKgLTpbGGF1Jp8hm1cdwkQJj17XN1PBKehfEj30QRQ
ys06JGadrtW01epHnkW/C1uE4UpmnWPPR+BAAVDroGrjUwSHzIgImjvaj0s+0QqOq8fByfsIgB/n
a/EwuhIe00d5mqshwpSsBY8pvB1GCFwIo+Q9cA4wOZHM9OzH3q/2tTPu1td5sPKcZb7IvCkgFhnS
N8X8TJLhG6v6++9MksXhUYmZ+4Oe27eING6kvCPfcgvtKHcwlFu0p4jl09Mc0s5PQHflehbCMdhE
/6Hzqm/frH/jkZKQnN3XuwcXwu6OjZHS8RlbfRky5U3em0ftGMFqk9WnemF4LRkdDXoTOyb2bNMn
OalfaJuy6u5lSCw8dNWhfMcXUbRlcwlHhvEu1+iFpIu5FzCS613Grb2lgWKd9C6dpIn1rZiwIBH0
S4VIQgJIx+n1vdXouVnXAVcka0IOLsa+cMgutOOzUWvQrJhXAydjL3drm1yqPnoHdOxuFPQb/olW
Jh8aL6V4gP2ZHAsfkrBGxnZB9QjI5Esm2aQRRpn072HwsL1NrVc/8tit+m8+qrCpTX37InNzdXND
W3152qfkx8V6iH0EsvDik8MVKygZ/HW2S74V2uzPRH2QitLU70j1fotpFWsrGzz57fcIGwGKyJL4
RiX1K7ndNf/uFWjo6eq1tnyJe/wn9TxtDcf+mQdETDTYd53yJJiIIifFElpBGs77hsbC9ci4eqBq
D2tuW3ab1LefpD4qddGmJ4GEIwCPxeBZqG9M7o1XjDQif8kCl22kXhbboWV3IcVXeWGFfeTvPgyu
a564JWGV9B5pd3hMcXlGUh8y3F9vGtdL4m07i5BvY+L91sg6i64U+XRhYwXxzIR4qok8i99Qg6YC
zjRw5FkWuOlMo0BjzFe50dyDrqSMRy5mzU0nw65Lsj38eI4OjqSH7DGyd5KigHgJj5y/eta3xM8F
WxpJAch2Zwvbye1MDJnqLNaeCKEimC7ZTdfL/E7v33vh/Fk5GagOMsMid54QozkNCoZLEsnyhtPu
Y9/68pr2dzAjCGeLK9naEwZsG0pes1kcZJPgwexAMuRNHYeHBt7owrkff8t2+oin6cWvGXGDOis4
FjfSvlQmAEyL1wXes6DGHKpmoPSk0fMWqkc616ngZ3V9aDT7pDcvi5N/ijeSMK3p3LsuSzZJ9DKF
1odE+FKRMTJqvMIB4JN+wXn5kkM2kEYk0S3+gJeiiRBwYmKO04rWgBlgn6GlhgTsGimupkTgGinm
FnB+G6/9bWu4mGGoTd+EmC69kdksVQEZIIklYIWMwvxHCoOz2X/65mGdSNHeLHU6/rTbKmfhKuYh
qtm8cC5GK7SWT5k1ox5+5uNfQVEO0PXu/WQ1V1LMCaPx25qGg5nvxIcJakDQA+LB5Qf9nIuu6l7h
3aTDsbwRD65m5FWoGbVG9+KWHxKKy0dlVcrzDXPvSYutNVFkqPEHNLLIeZcvZm4d9flCxlGiddkt
LX1IFuBdijUu5D8X4vfBaOLGmueZ7MCKHRLzYHk0ZOfpU1nTMjmzRyaGCTEl0ITf0xqGjBSGG0bw
9Y3F9aHH+5XvyfpWUxLNVQfjC5rLHdymvCbR32pypolMBnrYxENyTDmM4vCdwn/WOGeZaK99/Sm7
MFTPz+Iy1WhrZ8XXaknga/vDNi1aslGTCQ0uKTL8ndfx6eyxaGyBWpmX1nuRm9J05Um3IaMjkF9f
lGkzx/kDRJPQnfVnGQXZHtk+qk2x8ihjLjNQBnlJvjXDfJfCtGAipDSG8uV767/2ziaKnZOfu4e/
6h45LikaVaIGpEG37PzYtXXruNk6p9aKPQAaKbWWYbMbm/p6jRpk+ksQbD3WsMVq+odUuASgJEFo
VnVfw5dsntgBfLMtWx96k5FyTi8no3nShUxURrKSoaGJDUz08CDjJ7vZdbwQBvmJdh0iqkmMuIO4
D9lmzaZ6zPO93LyspYFqSWm0N3OuXc1VchrB4Q9d/yBOQJxBW37oavdiFqBiZEdmm8++CsOXRJgs
HV2srwTcwNBucohGLILuhvBZwlUZSAGi2Nn4LTJKVEclX1iPIYnjZ6XAKBNlHyShv5r42Z3fnPgF
ddD/uJd/XI38lgr/RIez0uyndr6bifnrzjzJefoiPSZwsvs/8pdcWtum7yTgJK4PtZiUFbl7hjYu
zIsFOlfDeIASiVTPn+2Y5ui2nztI87kZieLiuvo07GuBiWVSchGXK1OuQeDYz+wr2euMnknmVRJ0
afdhiH7J32pdYS4yJ4jTTUgruih7lc2mLAUJ1JQsObLzlSBP4lqphkqB2MDwDB6gG2aalJUrd4/9
OS5OfZA7d1roIv2IxinC1XQ4ghGTKu+/DjBXkyCGZ1+387u16iHpaKl0eLSIxauNkEKNFRdvQ/Yo
zktndyeGCxHMGx258QGinguxWlKVWRTtDnaSq64aLsc+ekLZAzI0fwU6WUYWyI7Ms+pnWKsvBMfR
Tu5tHaF5MlHvrgUBkLUb0ylR/ojXKSYPZQoRzpK5xBqTWy+m9JtEnSxasch/YAA4pZLKul93W2Kv
JlhKM0W71Nq/YCbLDAJ6c9co2kbml9hVgV6h8AZ7UB5+6pF+uyaNGFS7ae+1cNyYlf1dfkga5H/v
opLM3Rehs5Uk/9KVGyhQEd4hLYIpF04aa4lQiChuEBLcSRpRMpuS+JRsn9apnyVMmycYXCBkeG9N
RAWwd7p5mO2RkXdWQNgoIVWuPHuVi7hce7/OT0Iu0QCBNPCJTtH3ER1neqsDie0K1UOfvFw3djJk
HewbKDbSQGaMa/wmMZsMmKfeDqS55L/ys1qBtNOhO9SfG6IIBKrfkgLiXEyEpZDJJENEv0aERrUC
yOE/SRH5apGEP2jCcVFycStIaDEeZ5HrFBW9LzOO3jqqo233viL9BCpnLddQk+zWLSZXGfOQJVgP
zfI9T7Ez4vHR/4XEfC+nyMVYiT/qCPy+ZPMtTy5iD0Xb3qsXfS/a3z42lr0s7VtxpAtf7s2amGId
gYNmqwUBYDY+6u60V83iWgAOAseQoHFFa/iQtqTLsw7P1oXZ3Q2+9yG4KvmcOHcj+86n/nPNI/BS
xmxOs+pWyjet0V6iefOQtz4AgB7wgVfDpaFuvAUTpVt/5Q8T8cw4816nbjkLPnjx9KOfJK8xXNEa
0WvvIdYhgkVckADAkr6A+ZDSE6hVTvLvUq1L2C8mgDFm+dhksPVzcbZHBYONuzwG+KjYsa47XFkp
smLcHr5zEiHiECLVOhjeo28an0jSYdfrazE1UmoRJyHDHA9QjCzVlcAWBfDnVi59CtFWHq5qhDe5
4QP4zU+6YQLo9X7kdzobMJylV2W6BGKTSNItVMErMg+jAWEDa0eckxxCcIS6Vz5AN3f5D9psdOk0
htcqWv7Q0AP1ZRNGySJpf71uOuYeas3LI6xHn3K/YuFspHJ99Uu8gqDHjM69TIqejhRgWQBaWkSQ
dAAaErVa2viWTu9rqP/P81w9hs8HU+jhbYSeq0K9kgcuiA1xIDLgQxoxxtCCCSBqdThUmq4QW7wV
QypzoeiuINY5yRMSLLEcPeYCTYi2IZNF3qeGBxpIMkGylNcoQMWe+SWlSjGiwgUNvScJ/a5u3qQu
J6n1RNeONKV+JPWN1DOlwmqSazPn+NSX1pWmO/tsgsyR/H1eDtD2DWepYNCEvh0roKxk8KQ+KMGd
McLu56b3UsQ2/Oogx+uUeOM09m04OZ+l/yGFj9BnI8quRFumqzGebz3SiGE9nM0p+0pqSgrwB8n+
Rq471DFh1FQ0aHLdRd1mY4QY2F9h2Ga/DADvVA1bKXDRpEzQ4OqXtA08CchA6kTyu3Tc6zlCZqYw
VqBDkrPHDhswoU4PXZXxptkAKdW2gPYnb1CNabMnw6T3vKTE8DUX6nNbx+M5suHmNHTAix0E51Mx
uK/IlCZbyxiLu4mmr1uvgMcNyAX8xS66qIXnDycIDa7Wr7fLfN+DGDhMPXrzHnKZT11s2Duz6JSV
ifeBltkQMsAo/0BeBhgLpLLn5bqDZekcq+ZvoofDRzHAvOm7ffGgD6m9hxFN2c2eoT8tORTsaW1O
B8w6QtRcsEsZxqpLVCpU9g+DltWvzkDMWyOuc6slUXRnaUhiIG+gvqqQzSAgYec/NlN9/ToV8Ke6
6PJDi0QbrNYI08JYk1/TBjnvw2kcH+wMDeJyeqstKA8g1nAuAC2gHZInUK0WL5ZGP6sWlXCXQ5dH
3+CWRK6wMIavXQVFa5qNxUUxIsejNIby0Szetk4R0Ki7+U4H4tgrAzpNXafuGmDEQFvOTT+lG6eF
vA6NJJ0W2vxy0dNx48wx2YVib9ceIW3zppHLmJT8PQ5bBz6eHg491CcK71Q0Km598X6iPI43lHib
ZNyULeI3hcEAWFr77mvZ+6CMty0o4KSLDtAEffiV8mta8AzFYXczTPPThMjFRZP3GwC+297izhVo
FbggeEB71brySqu6mKlxIseAvE9UIXumeu0GQqAwtfp9XM2Ek8n4orEP8hfi5BpyF3h+oBH2pAjb
5k+TWzymtfbVDTriZma5caC2rZB13uU0QV8oCzSfTZk+tlryXkSQRVdMjbRwryFqJalURBdaDRrA
afunmgVNT0N/8WuXXg7zmD5e1nn4jAgOrFTjc6+jxOWVsACaMP6Ho+fuEbqHg7R324vZdHppJKcv
o466zeBCTtYcl8V0LjS/KeABAoiijkIOOd/A2/DIlpp9D6xgNC2/dpF7N9XNdeOaD4tG2hiAIPxa
6oU5KMp1Hi3LZnG3RZ4/hVFx7aPCQl0Unr34ngLceKmONQyvHfTHKeklpMUpFRhTgUpf8Ts2qHe7
w/RIQffDh6OHZrprmpQ/DFITO7RBHQhHtQ/NzgAY5pAXwk+gFcxyN33vQQxnoX0wBuJQt252DP02
RFhpM/uzdpnV13XOAWlmTXYVTzXvlxNE0+UFgNj9pISnjpI+nxnIBvgJsUoO8wN8ccQ+0GvoxZMx
feXmTjfJwnRLkV7ZerRzfRrToTtDQDoiFKrHV3uJb0nV/oTh2N5o+kMSKugbOvaWTbsF0yNC5kYN
3wHN4qhZixxwvXioJlB3WPp72ACjy87To41GPwA5puvWgpoZUoFHfVB+9cKjla7RrxbrpS5U0K+x
HW6aWDn/D1HnteQo0m7RJyKCBBJzK++lsm1uiJ6ZbiBxSeJ5+rNU85+YiyEkVUVPVUnAZ/Ze20u7
v8IGFoXGWv91kAW52NB+Fq5NJgrajb0W0iWM1zz/PU6xsgGl1Whc5zYRudC4NR/55OfodifHIf2r
y6e16RZw2JVE8qnmXS4i/o4WoLc0JdPK+3vT51wdxmmBCtum9XqS3ZZNYsev0AabJLCZBeMWL4le
1XZQcjt2ZkZqTnPoh/FaR/NTLDEDnO0/EykewrO+5bHzasuMyK/lO9lFqMeBt804RqyM8CBIxNU6
cwz03bbxV75MCsimqbtJ8wqWXL1AhoTbTPzgUvEUzjCIIC4CndoGQ8HipVLbaZHgUO1A3rUi446A
pnqdUGwG9vBJ+nG6kkvrHRofJ6dp8r0GJrcpqntXhofQ7QkTWTLSCViZeBXRb8bL6l2NqwUnaLJp
oL3c+VgPC3FaGqKXQWe0I5/vbR7Tm3Lcn0VOPqHM611lGYxrOGoCR8dHEhNAkPb8NJYFig6Avsxj
+wn329thSSzW8o7r0b+A0v+OYGfZZEKeI2LFV5PvL6ugAe3stSFq0HZcBRIAuu21ay8sfnZaDIcp
LEG89XDq0l+k43IG1BU0RCfaATNgs2/vQnvc2hIFjsJIcF+Ayu1JSU6e1WLTRg+yjP8BdoE7tnYu
oRbnAl5YwZhaZgBRA4ZNOSEiMLyY260SsKpYFdSuW7hM6kEc09IfVy1/zpWXoleqCC0mujrl1Fq5
w21Kwp84G6f17Lq8s3638oJZ7SV5F+s6ZruiXNqT6pBFDv6+lDVh0K6V5EKTeVyjUfBCp4s/Fy+s
N+Hs34JgahjLh3fJBzYfBn8XSP0Xc/jvY/8+LAMXXnIcyHW3f+B7HLE3QDkQ4VsA94jZBUlnJZlt
UcCfMy/H164s5YFOswxSe90tSq3mErBPNKwtXNkItUDewkT0ySxom7Xthes05YwZk6ew0ZmCnah8
ax0pKgsIIdegirJNq/NdgRkYsjl5UGZ4WOpJA4yf/8c0PLi1eW8gf61aHNE4oSpypYDRRjHvtQVf
ciIqb71kIIYrOXp7KfisUGtw667VCTY/F3qX98VSr/4zt90SXNXdmt87muuNzY2Qm0V56tr2T9oT
IuM1hPF0Ps0vkXnBRrfepWUYsUaPc2TqWaz4DSo+rMuwiit5hz0zbtogRd8Ggrq0Voux/2rb1l5H
piP6bgBFxq0peioofaFC4kntq/tsBRGW5lOdrsW0oCdz7V3bZW/2EucbQz/PLzk+bzRUZcis1qIf
1qGO4ZqP75YEgdiMnPhMXWiEsgU2s9qq3n08hZKo4bZCqOsw9z8hPoFrEqgr8oJM9awoVoWkSI+K
7A/xQMdK6m6liOeJ8xJhcjzm63J+VjpeQ4RPVuyo5K11h3C2bblPepgalgEZqBW/TMUMLtEG8/zk
Hjg5ttKMaxxD6KI035j5TgcFWGKlH2YphgPYwAgX9Ss/y6NJhgakGTVKyF2+dro79TOwoCDEQtm9
NmwzCxLEcByYS9NDuqx1VO3c6K9uaNg4CE0Kg7MB8wxZOiopgeofgxvEKJfQuva5ZL+QbouI5F3m
BCfdf88zICOBplcCobCal2YrZasvUXMILO1srariHJnkIyTM81hjkVd9eWuH8E/Tmj8xTQALK3Ud
Eayt6opDFGe/aJBYGrfjRvXU1ljkGKlarWGG2m2Tg6zwzaHipepOoVZOjv0ZaslEN+2gRnL1bnUD
ql5cZstm+Ryqk5+Ze4x5ZZ33w5vT279JU9jOMzHefcaBGfdJTwKypfQ4C3AyurqirAlzwl9aTb5P
J7a8P+AUTfst1vEKV8lLO1BLyZIIXNGG/8yvo7LfCPgB4Ym9x/i63jiJcybkpW/NXnYRwaZkRdX1
MGJTmHgHAuegO06hlKCWe+BPxRqnMxqGkVSaJOO6J+fxm57dU1FGl6jnnK9cCKgVTcFq0FBUtdc8
yhHJTN6X5ToROHpNKG51YB/bsCyvSR9F29A5kXzYsxm7lx4pd4I1WZosKIcHs+7HlnQd/dAii66t
le9QtK4TRx3VALA9BEYkKhqTZKFLrMJ977skEP2DkxpgDqjznSWtXbzU3l459b0vWdNMuQuJOIFz
qxsm78K6DrwMJ91MV9FMu0I8SQCDl+1VaBiwCpezeVjUporyI7ZLLrN9dlJuoA81rq9CM2xVDA0b
YZutdFhSOc6pTLnZJc2tXLLfcwqccuqALAQd5zKnws+BtNjN2Fv2xTf9CPKW2nhKZQsOuR9/BBMo
g85Kf+dx/U4sT/ENhrxB6G6mS/k8fD1tgzCnSKjf01Ky2FWlewot4gmrxWbIMw9729JAt5QLITtq
/JfI+Pa6AnewTyfHf/l6jfCE36AHWN36uYekMq1QevuBPofkn+lV483cvhTJRj6bkDZzPLJVgnsl
/GTdTQg0Y1v7d9cmLt6oY2WNAPqfh7oY+Gca9mRzfnlSWtk3J/87wGbKzz7SZuFa3wrsl7FxvguP
D4FMrBSECk/TJic/0CMvoVV1y0Ksdz8q/mK9nuPvOA2ynZWpah1bpECNOUZvVJbDeQqc4fz1KGis
kHiUPtHbaBiBkBMUe8z7Cgl9NB7pb5yLIIIHFSWP8n6xdiHl20YgpljqRO5cScwrA81TG7vLZzT7
6cGCsr9HwOl+SyZ3V4aNANYMUAoq+fQg8FxBTF52nl3Gm4U78yext6C8yBD8nSExs4J5NQdVfY8N
S0e33Ddq8l+nqEE5L3pxkEN5z/pQbflbqaO2ZHdV2st3Y5/EK23kjwjI780IOwIWv9zbpuk2ZHeI
2+K55FaPTXlgTLc2TpZTkPFJy+rOvQSq5M4VzhK/bmZv0ymov7Xl9EJZFiTmEDb9wO1UcpseJgIA
wglk3WC/TdZ0G+swfjFZ9RgBtL1pEmssK7TfvV7/MpVnXmyhWpxp1eru160UKyhpf9TEmQJZLCb1
LyhgX1vhTHil6je6GMKTMwAr88xUXOeWq6dXv4Kh8Ha5XMQB9lv00YXNJQnc8YCI0iY3snQ3XhJ5
B8tv62/4XiC+23cH/vwYTdGjje5FV8g3U/8Ttml4bO3KxiYeL/8eYuNdDfzbzIPZowCpLcrU1+T5
rCyL+himJJ8MguWWcKTcckbYVzq9kuAOIz6zEKNos6SPgnijT0ICw3ycv6ny55gwOVBOoy+emyC5
kv2VwcSLXSTjtWVVTL8lqvfsGaiJmLD7C3wxLJTxuRqyxl1btD98t4jOE3/se63m6U52zcluhcHt
LueTNE2G/aIT+zJ12hcF6YLSys4OeOmGzdK3y9VrSWHg5JT0ss5ybYbRO7cZbTk/1Gua4VFIk/wX
EaQYmFLj3pDrqgOIa+s4NxWL5mz0V0BurZvhY3OWs01qdeaT3ar0qQ63de2Xv2PlX2rldv8Mjn9H
x2b/ndflm4F4iyck/DREhf7FPfdnMNbmFxed38yEF7KloKZGixv+mMbfRdAxEmCitqXJa7K1NznQ
WDL1K2Yy5sSB/tDGZY2hxQ9FLTyuU6yw12RW/Yuz0N9PXuv+hExI8mRn0luay/ExNTldTRc7PxV8
x9UI25KCEbqC5U3ppSPac6vLsdvNU+xtHVcOJ20v9outU0IEgR4TH0SgNF3Pw6pU/kk2o79HMxmz
SraY1R5lL9JDlSjiH4p2DC90LPt5mLOHNGdXGOdcIVsbZT69KarL17CimijG+Tusjm7HitzsyX8a
+S3D9jB51Je0A8HNJYnqVBD/vMfWZr/C18dOrNvkbfKiN6VI6lONFKc5WuoPGdUBxfMQHb6etuMU
01nibHGhKW1bJ0g2sGFswPRKd2f5PDiW1Z6dPCWyAtR6VHrkodSZuBYJxh/DILldOnOVgduTyD00
42GZ9TvSOIDWcvhRM0TcpJPlPNGfDthu4nVk0Lvr0BmTYxYN4T1p04Em/WV2Mv8zNlPyCBv1wVDm
c06z5tYEXvySF+V2IvL3I4mALMbjIeujq++p7O+n8FYAhOwz83SvmYAJRt9uXP6NfaJ9XDRZLcmP
SHHfL9MS7vMY2x2XoPZlKFL/GMR0gCOJ9N/kMsp14vb2KWDE9q0ytPQ5awsuPxSV+Qb78I9impY/
Oby0pk7+ZAAtmSJ1+SfumO04hz+7CSEMYSgX/l75TRDsdGsK+0wuiQWBj4DnrioJ6nWJK4CMdGYy
6WGREdbZrTS2wcx9r4X1AeGb5i4ijt1Z6Fds2x6u1aR205Obnjfh8Bin5GS18wJ2nHCxIIMK3QUt
l6dEvNZZ6t89rul3NtLyTthas+2T7pqyF6hrBAmmcj/c5SEQvb/KdhmojwJ/6xCct8XbvuA/g6to
R6UgZbEItrwrRJtaffAq8SUQVpq+kKZ3yhbHgXUlwPpn0/JeJJLKLtG3JIyWq+DecSHrh1hEeyxe
c5YdZk7LszuyeZshlR/jOt5YdeGt4hltqO2B2tBLdf7vQDJfdXaUIeeq1HygTVNfo4ZsHzAZ+b6F
kU5Z1XGCCATAAX28RybQtAoWQwtVFx/5ZNkbq0nv7bPukxhJIXIQp9AW9M5V9ZDAEp8hlHonk4jY
B4q9jp74Vuf2ijrdv89Ja78Mszoh6KpP87DISzRth+f/OMhqzeKSR+Td11cHAdGxLeJ94nXJGSeS
dRLIBf999PVanRA2k+fk6X59YXl+1YZrgChS/3AI79vVNtlKA4zqa2bZsj85rS/W08g1rtcT3dbz
K4vlrcYwsk91ELTiWMGfQsa1ZFv2kuoSWz7pH51hJmoWdYsYLIWZAWPV3KI2Md9to4pDHkp7a7uw
a3lj5kM0uEwAk2d00TwyjtbZfI+ZS/orS8Iz85zunHvWG0hxHE5+0e0djWbbEjVTjbq7MH5uLyQE
8Ai88HqAzL4Z/CA8fx0gSKNcdPJi7cgmfAFIS8ncxNZOFlbwYj9f6+zhzWcQUXBbPTZeFN6NXxB8
Gj8TTAnSegirXjWMDu+RvQ7QU14iE93dPBO7aaYsS3I7fynTJrv4afUwXp2/dE22KejS74Mq95UK
T75Zqgs5qeN2Sgkgs2bMkBhnp13TWbQAVUSNPAx07tDkt5Vdm2tJ5g03Wy5FrG7JEYKtpddF1Pwq
Zjf50VQM5YOEUM5Mgs1m7bkqaH35SOJWXWo/OMXQdk+O1/4uawudUho3rAfcKL5O83qqZHMjF4Z+
ISP9sG/tFEsY72Hl6ONo5/IfqZkLqKjuHh6IKktATWn9dDiqnERXq8IzD900O2fB8tLjIsbUnBDw
5kDA8Bg5n5PQSa5jlgInYri6HUYTnWYZLvvChp0l23Be9S77KLLHIhhGoQsjQMSgweS2TyViIDHM
h2ViwpC53aFlmL4XSWXQVxf5RUgykWo3vcWu1oe8zZghi+C4GIgAvTe/hi47A7+FTob27NOSwd2P
c0TF3gBnNh9fXVtc+qjwqWkYaw6gSvd+5/7pnekI2bnYC87rFUKT4l7I4PvIJ4AMWktNp4Dab+XO
qXtoYvo1iqCz+4Vv7R5JnEI+zUOyXFJXbBaHkAsPsFfWZ/P3suBWU5LncuQzsUIEKD98OzjEhBVu
2kU2O0MkgkMPG1vkIkAMc7oyJm8+qe6N31R3buPzrsjRDan2NQpb62KQijPhqLqPSOUtWDs9nf87
UMUhag6tZGtIKSLG3OsvZW2Gy9cjb8RYkfpgtCJ+QkDG2WJuFr6V0fi8K/B3Ayb799r10ShlwyEl
LhNAJJuQwQXHN8bS3EaP4G70lN+oc97i1EONbHHnq5vY2Yl4KbjEsBRb+9QDG1Gn1u3rwCl/Dj0v
hpbMSwMDr9OUOa99NpUPLjeXOE+js9265SbORAdRfvoVBdl4gOuiV2RhjHvy3opLGmd7y4rMnsmB
/S+kHq7pt0EBH7R1MZLGItWrTNg7RL0iS9YJ8EX6WEKakl1hb89QRvt0flv67iIn/dtxR3H3040/
znrrMYx5mAD8flHISxmU8c2iZUgV+c9UQOtmFCmf74x4ludp2gmPGSDYgF1ddqAslLIOZDL87m1b
MycJH0kS+oAZ/jaWjs6y0APzuPQcM3C927XFRymbf5uk/2zToP+YIn7ThPfvs2Jbtxr8gvGRyG/k
nuW3kR6ZenYYrk1wtEXyG6IiUGH46iuPE4bbzhiaK32ZRp2W9vsKXsa5i12xClPMGbkPXqik+qBd
59DWSBLSmXBpUvLGPPW/M2iscRJ78V6i6O51NR7SgIkqkS/FunZQYWgn/hOE7slz2QJQKH97Pkhs
i3ToopzpLOt8xm0O3rGcgVOKqeX2UVJmpsktm1N2+IVT//tIPDUJtVvFJHnM4LRVIknwnMSybp4f
PK6UzCQic/t69nVoszbYowKeGSkVyeO/L2gqm5UYsu7QhF22zWOCd2YpnLfUTBt/cqPH1zO37rqN
rbt8//U0Ivfhomf7H/it8YuduU+bPFwrEIN5nOnvhZ84nAlTTGwtT3WKackam4do/fqKM+I2lupT
RWL824z9D9m78Xtby2lvqcY9MEhJ37itI8dpdLKfE8YWrBW0NxN5XOX9I11G5+cQ0N/4kbMNXd+5
DHqob6mo+YhZeXmJlsrbgX1Uc0CbqGVwI8+SjIqsTW5qIpZyyrl0e2DACA5DYg6uBCtpSbFlfO4r
80A9OwhMMc8ME2ahcuW46XROqnTXd559sZi5M+lsuTPKuf7MfSIpMe+TRt6JQ3yYLWveo87/XeT1
woA8Dddf/T207/w9QX5UR/1JZDPVKve28rCMOH3GJX5IVhkMnwBEjos4p88waBhhJPU8S69p8ghL
edZfX4++XlsGfYoTNHbKzf1d2rBc8hV4a5HUXNOXM7kXylkRQ/WIBmogizzte8q9gY9MOO3ZuqnC
zOOhWNzoFue1+yZREy1lah6swZy3Eb43kclVACrdmh5JkznJWnXwOouyXi6zP8HADYJsWz69uekQ
UDM+v+C5XrQbhPMjtoPhFOFkOlnPw9fTr0dFPSKop/Fbm0W6t4krzIV3ek2BfAzKxT+BIEFM/0TG
fz1KZkZuuvdYA/NSljDhZp1q78g41xdmx+6xpMurx7MIb/mStHdEHu3969GcDvZh6D02Ws06npV/
rjwlrmWUI72V8F+Z5xU5C+B4eK01nFDFqGsFqXp4nVR58+PQv5NPBfGGBVqNOZa1SbAtVL3cm4jc
zrGxoYhP6ZX1KVl95Zl3vdwPKf4IB/HYRygYpS69ek2IC4ExD2jRFTp7pCWBWKFlY7DM5onQG2Lh
BzOSNUcm9PsAPZQ7ACWL55BP2LfDtcsz5xYS4lfZWCecsnlTzwO1I6Qx9Az0YznAbTvaiAYH/OTO
eBd6566gil0apHoQELgw+p3ZyNDpfxryBlD+GQBl2cT6Xw3pFSuTtYfu4GwGrwk/eG+7vaiLYgud
NEQdYALE99ay/fpqLgDEVkx1N/7c7BPhmO+KQQ6pDlZ2Czoxf8QD0GGrNt9B0RenMUC6h8OQYEjv
ERhhXiLqY0ofhj4FtaDfZzuvt/FOe3VwDeuhYkr1MZNLtRnNoi/PjM97Lp5D5Mp4P+qk3jLRY6BU
cLetuuY1V2561p75Y4r8b8aM5pWBOSG406TvWrjuurZ7rMnc8e+qRGfDFEMBC4qivR5n9NXkUI2+
wlA1J9G2x0vzSUwM+PGkVaiymuCzMG+hKI7ubMq/HYVzT/c5w6M5/xuTOuavyci3qHSTYz9XxDry
Tq4HNzZbghCsbtUwibXZxE055Ncln+gD4unU5sn/CpDiWYq0TT1DeCIlw3pNQIBg8J67W2wP808E
JGy850s+eEzJn0zggsv/RjpBQPB9Nt+W0Z1v2pGPImMrjvrtmrky3Q8L32AXvb+vseasfK3n74Iu
D8FrZja+Ryzh4Iz2p0rEzpRF9Con6H25S0SCQp3x7tJaOV0z7UtnYHGdlA359G0SMduo/Q38VSz+
pokPgVB/JZUH1XgJ8x9LjKUc8jx5nmlFtRqad6tKv5WBmCn7h+aQjOG8o9l1b/8+8gYKw9i58fPx
iW+l9c0U2bRZdDIeyZWwvkUaQ4cfxq9zghoFNVJ16hbEk+Q6Xwa/SV+bRvuPUHzPRyd9/XqlCn+i
nBUXo7HsxaV+EAlQ488P6scQRiyzM8vdfX0h7TwYSXFXEFSmkpf4lA5JDlLf5hPSlg3De3MuyCG9
jp03vaiFyDuJjPcYsKx8wQvAiTUsMZOyqF93yJ3+np3zmOkIoW6aHTu7p+n3E6IaggUfSAij0zbe
HZ69eRlM9pOhRrUKLMbezURD0hryW+2kaj5K6yizfj5rPzu0FR40hs8kWN66NmrOBoXYNudN+pzG
D1RXL1lYLb+Jc9wSRgZRoUV6u6StcyVj2bnGnuesaoLvd8qH4RGTy2JFcj+4RJ9Vpo42i6/mTy+L
3+vRDu6t40yfRIEhExL1O3AHVPGWd2z67E8t0/ynKKvnx4od+FCy7XaYxJW4WA6lb6dc036w7r76
bSNfEABROCXO76TIu0MfF/MutSG02ahwWNBQZKFHDFataGxvVTImd+fv+tP11wp6OLcqHV7GIv8e
xTJ5cZBhtr1o37oalnmTWsHRCZb3yRfuDewMUVgKizvxA84Ghb8HzNlnBm64PcnUNbvY5enXa1+H
HlLRzloC0uXjYa2dJYo2lRz6/RSYYhdNFLZId6rz14y4ECE6AKWa3XOPw1JneWEfkp/65TAo+b2f
2dj1SBxQ7ETqME0+Q5j6aGsv/miy0H1RoDCMdt7jxRlfcy/5Y0IHl2RIJEXtb5//NZ4IrtCE0jdO
kmwXer21+XpqJkdt+nJMdtRZ4l6hylI1C4w+hmL6dQjfJtcQZ6FSwjFy6b2xgum2jbQJ2VkkGpp5
wWa0sPC3mf9oUjYNgMQVudXVrvAoiWom6Ss3G1f2gDss5Bq+I5q2vo0J5B9XIY+cMJmO1jUitAXI
GeGEXli651lZb92yJsequkeGgi2noSDrPCbtE9JFkANhcuIp3qLo5+8TWPVb1vbBto0oNQegsW9w
hkKG1lH+NkivvkV99611/rJtfyQGo4suNvuqIz0UqZJlgTI6SuXBgqO75sTyrkCtzgBAW1qV/y8W
AmqpK4K2oqL1torfQ90S4D2n3XHIXfR9NGs/59l79brnPtCVyHINyTq9FzIPZiB6r/N22z/D3HzY
40CKAwJaZrbvVmpfbLtDA1A1r87zECrwQBidiz03mae3tfMuVa/iA0ZV4tYnms8xTQOMV7F7aMND
ryY0hFE2vlBphTQgInidZ+cRNVF00oxwQAzUZcyEv59A5WgigZ9f+XptHM0qk4DRyzmNb1+HzGMZ
zgUDABOzol7e/juMSnGRmChRG7MpfFEf5Thj71sI947L7gOfs7hyVad3fr6uGvZVpdLi329ryKz2
vSb99Jy6uGpHhf/7to5sbCGd7FRYcjokdths0B0wQXGD8dijpnntB5Ia+gZD//PZFHfOaw5XbtNo
Yprbr+94HuoUUlwCiHfBCbVtbHs6zeGff8vff4+lwouHODdhMvMj14XH7+z/QBFtXytZi6tUzHFt
JAtYUNM916fws/QHunWbX6yoakiRQBSRAci9C2Vj1Xn3JvbD71WVxUdXtwuBqDwdgpxqn973ZqWN
82aRdB14OBMFecf7kGg7UXrxIUGHu9dWKB8p79c61Wxhy1nfEbrMf5Yw29hNWPw9he7HIsma68b+
DGXJ/ZgWNIWtrnq6ycH9IJfYXdmz5GnpwJps5P++KgQByNlU/47tyrkkUV1dtLv9ejI1k3MhkNfr
Vyj5uJUWTrpzR/u54fJAAGZECGR1TD5farYU99xHSLQ6kmf139wmZmqaZxHtnKPrrem5klV9L+7L
En1q7kunREtxD6BN3r8eLe3Jrtr49vVKE7MkBKh9cSBSXbUMm93MtZJowMG/TiIojtT6D1J38itn
dX5tvg5eGJ1TgZ+Ll00Mbqgee+c6Vlu04eQa+TrcYoYNz3HrSHacEMswBOLOHPLlXgSiP/j437at
750pkNL1ODT9XnN1f7OKrOFz4byaaoJb5+aoEENrSyqnHiKDrqFCSBzUN4OzdhvTsBNT2WOL6uyN
7ea4zrDjI2SLCSnhQLLkd7DVVNuta63VoJudjcPoMjvTobYx/E5vhEu566KDw0DFPN+nZBnPQ1te
AjI5znVG6yRoS1272hQxDZYnni1VSba8xdwjFXn2sqipPxnWZVq1/X2kRJpzh+su8SWWFNYm6i25
LUrmq1Zhov0Y0MJHYSp2fftsrDqfmlE7l3kQ5R2VibjYnYTg3FiQPhDhhG/+M4lAXt2iax98Zt8k
jcWRnTJ+jOKPgpNnjcXNIannmiXmNrcsT5IUtMEc/WWTuLB7JobsUKpnj6UnD3NmxWxL8y2g7TqS
jLeqBsQpA6vEzyjsim1q8xMpy+xGA6rPIz5mvcRkq5fo8k71EMhXFp/HzEPuMAZsr+ryNQiC8SMq
3/pKPKvBDI2xeBgdFriQ45RyuH+1AalCzvKgSSXjD1dQ24zGnrm3iGLXl/Di7TKqd1CQY0gCgXxB
207jTMObFwmmzKlkiSMzsw1nkW0c9RxwUewUzvhgq/6tdJZHvtDz64mhB/LcVTVnHdpnEqhhuKh1
5nnkvmtyLaaKInbmuxJFB+x5bbMCIthtGlVCLyTBPNHv5HyaC8nPmyayxlME4GhV0LvviEN/isxg
9LWIISLUOEHr4cJR1q3pg26tA5s2NBnfpWftTdm9tF1+DkfvAvhi3M2Av+xuaJGtJt8rwjnXc0Wz
SlYuhWNFiUOi+JKrezW9DgyXEN5ogWLJXxCGJB9eMX6wmM+OAJJ/0lclfl3sypY32CTMsEmuyfBK
VeM6z5AQEhIGxHqBMPJLNeX4w0OSGg2ZYH3Cu2ZmNH2pywzKJqNqY6wSshlKI6+vSU33vVXgYv+P
PdR1wtKvbelyPfLNtpD5LyY+7Di6Nw0tYT1STW7mNNGbqPQ1gDZxxYodrluQR6sgHjFqmzd4TM6m
tpEZoYbnSjDhePAKd784CUr09DnaC5eMZZ1CcAPPu+LKtC441xHxhEQ/d6T4QoFzq+YbcUaSISeq
XXD3Oxbk145sD6oVpGjkTOyaOeqQp6t3ITmLMB8dRe7mTFoWpjhGnvX4i3kf/y8vm+6SIDeFOIIr
frl3UFusSSl0UJ85v0a0uNsgCZk3Nt7zj/TusKMgCIS58OhOKxGy1V5itlhdL34SlzOuWcAdXZS1
JM4GwY7l4LarukNm/YrT4YJgWZ2kd+pTxkPNbuJfWgXRqA+qTwl2cX8HCwHetVWn7JxXpqdg7wKX
OOnYD9aDKRVCNU3jPlB2oVC6DVb3MU+Vv21ZNaxm3dVr5WXYMWM81jGoPRbgn9op2qMTybeg0B9o
RV/ICaIJTPtNHwI9ivTBe/4vfLreekYyXBC0wfvdKiR9P1rHH8+KNQ5NO99kBmefxaugRKLIsJDO
dZ0F4ls7ctJWWHFmJIObwKV7FLHzQaxTu7dCgpMD5wfljtjrW5A13r71qbZUukMngfjF0h2B9EG3
IeLsUJWjWYuFm2BVoOsn24+1CdfmJEvWZV4+KdwRf27wwiMDwg1XimH1JxG9s4sKU5BaofdyzP5q
4ubI1us0a+vQmxbvY9zcdIvVIbC5zGFLROTcXlAd79wpcfbT3NwVhsmV7cn0Uqju5NYRIsGsY6GG
gBi1xLMGSF6U43l7ND/Cb/XeE5m/astOHQOXj/2gvH3tGhZWeLGRVXc6ns8N6q6VsAO0rfa4i70J
O3nnXvPMRe4a2h+e+d6VDeiyXLIGGZobgjM2ihOLSLUkGztI7i4bcxI63VPFB2NwhxmbRM6dLBgC
FmFIWA3WrAqpyc4YMuT5cas6irgEoaz/P8bObDly5ErTryKr63E14A44gLaWLiIQK4M7k0zyBkYy
mdj3HU8/H1LqnqqeLs2YqUzFYjACgcX9nP/8yxjEBDFU16Hy9tMSm9u+Tr+nQ4v2zoIHF9fDKeQu
7GEzE22R4f6/5A/NLN4qS18b6ayv3Rb2X8nwaTPa4xN6h+4QDR90IO2xzZeSXO8ivs+YdeIJDgjK
jlNbmDS2Qb33zOGKPJ5TQbEIEYIDV9Iy4EWwktKXMWJh0Gf9aAqmx96ABnhGNrJIzemVaX0cqupG
wFbdwnMPfci/76Y178hGfpBO+S0kPfFcu/rStM01c75ri8nWyZzMV90oohmopbuC4cCcF5eW1T4J
Qtx2mKMOHXTcrNOY9oWTvR9gLPteMoY++S4k7b033kNYk9dMP0DIUq7FfvbEU2BXcA69IzlfKc9i
2J6yGN/xfMSzlVI6cBawDdW/DCPcTodRcKUImrY0nNeMiOqaLUosKdP2rjw4uGxlc3tLHXvoZAlt
Y5WzzzWHAB1rM5bYpmi3AUFYaGugYhpdiziga79qazVjb86FN11BrWKGha9DRffnLN5TNDuPdapb
7EvS04CcT+TLY9S7NtmnzakPE79i5V30Jm6WO2dC77Q8iGWR6JO860Xrn4kM4CxJRDGdsJttA0/Y
OYBOwMFIZobfUWbhw2QMlEl1eCxTr/TNAogMCu2V/TUvIJeVUwOLmfZRGfqBPL+v0XHKM2SuOwRS
+a4PSCjkxbG4SrwxeuTCp0uPaUrXv06WgliG6UroFRtbJd9M8t+DmpUQQn+1CxRDpcR+mieM/jxn
8LHkAQzgGUlctmdCmGO/IzXTHS8olg6wqxc4gdSGXuc9hfnwY2QMs3G7H6JV81kQcxJKQrRLjVVT
shCMhHt+lr3GXnuWCRia7J8lTMzNNCff2haGdF9Zzym+2tvwpyuj3YzvDHXNJQI/HIrhOpXdUXmN
6/cS3UiegnnUdAb4WX6Iptl3Y3XbZ8uayXVcWsNPJ/c7RO1pM1FdM0jftvikAjgV1nVGRVxGnsRm
BDzZQHByrDzWuSKtu5vSPnpNEN8257AWrwMd7dYsnX4TE0p+W/VvqYgcRmCVuLGjrDmNVfBST6Gz
7YYm22WyoWVUIeOSSVDmNBEcr/4YK6Wuin/E/XaLnyRd5VuRIFy69tQmmMRlMcpyOyxttifUlzzN
xHMOnRF0ULbDi5GvHOF52laTcUu2hFWzbX2be/OnCkAcnPTBtr232Mbxrc3ym4yATJYpsgsM58y0
vDzlndFceQnGCInoDlY8eocZ268b7nYi3RRAMdz5YQQWJlGLSesckCGywA8t3ch6HtjovHS897wM
ERcZIEV5ngqTxNlS3jdN+H1wJ8IPmir2oWKj8TUS0rt7jB1D3GmrqfnordXBWIbchhER2un0sTTw
8t2OJOGE/s1E2zenzSPtqNqHsUO6GjIUUZvzLmIq3QFK7qreuzPWADWR0oy74Klpa2/6GaEyZ+Da
0wwDC8kdvZTA0ul0Dd+33mCOPBwma/T2XDqUImIzSqyVEL9VGyssDo0BVTtPUJMUAu8HfmVBkb00
vA8EF0a2yfdB6weHRMNakbpZBUAOsYa00i1Xwqk5imq8gwT5Mlhnw+V2Vsvy3VUu9Hg7Phc44DVu
+TC66dkuLBw5FMidbfV7eyK/KkiZVcNZZX92rRM36oOHETh5DOSPRtmBCCR9NgjgG6zF3Lt0Pqyo
9ZUwaNM7o95MNgKh7gwBR/skSyXAOekN60PPUmaJ7ZDHUL5xCnAN+1hlzSFmLMjIbWPkSw4hRX/a
TsI8JTJPRjE8Y6+/96bge03hWHj4oZWsI675TQfcimpytjCOkb1Hxm4uy+9z5l7Dk97ltovNRCij
c2jRbIXudnKM4+gktyR/PnV2PqEptF9UNRzn2ryJVPcS07qwpxrHOen2WXbIRfZsmlYHL3IxNxIZ
YwXJdSzUsjWr0KIldMtN4lZ0CLCvACabPSlOX4Obn+cI0FZM827GBTNvflZeeNLxkO5Uk9xOXvdq
5EYGr/iDoTgyBgq+HXwZNPcGin5MIxJ35XAX2W0vMaVONlUkmmMSiB0iPuCskIyrzAu+GSryTpiZ
h9vSnHZqtsgIlR21ZettDVeNK1t/bYOSV88I3gnFuZ1azz0UU/QUanTaJeK+bsl8S35mTc0AcMZV
hNNR7CDqbdiMJvS5WWYMuzEIx2NyLqbZuCpU0XNJByhDFCseatzWFd9nB7kadMFDF1jxzpycYTsh
hcSNpXgppPWtDQO8zwGFIhf1jmU+LQ6uyU5DNEiT4reSP4ogpHzNi1MYhBfTWMC3JmaHVrXnmS3A
qhecu8jwZWWOdmgx6q5/oQF6cUc5+WFlnbRj3k+muutS211VRAdPoMooiyeINy4aqvLKGEpGHfMh
zGoQ0pnmzynch3nxDjBtj3FE0lDDuQvd7s7NxEU40W2Mw64Ogxe6CZTi3crTx7pRVyxYKcrpWNZM
grLq0quo3EGzarYlas1xXnUGbgvDMbwxayL3VNVUO/rgrTeZ8Bc08FNX7TOQpGMXrDohxTpEFPLG
lUn0FIc4iCz9rZOhXm2DrjuZAJm7Fr90H6aTd5ZGjhtTkd860ZdpC7WLTaM9SnuaTuRzax8DjHMN
NvgYeO4z/OiznOvxGvMjayVIjZDlzKtkwJknrAKgCjVv3ck45Sz6YBMofn44o+Vu6Cg+i7o7yVJd
iLGuliza5I3RQUU5Ao3Cb04BW80RgS7R59u4LdIr7nWA6W8dn3KelvDaMLEzcalm8/m7AuLDqYaN
QuKrxYcNbzxwqzzNuy1E9sj28l1W8wP9y05hQIaty13IzdUV6t5D6ELJkdMgMV8zTQl5QxmfWWBf
4yN4Y9jXmXuMycwi9yXHBj9iK2p/mu2MgUr6wtbLOtSllxgGQNuLfTRYOL9jb2B2tc87vlbhOwr7
pyqunkiIfBJS4mXkJtCdeuKGKK7Z06XJNNSg8Z28kxfjPw9lqwomRFZu0W2Kb3kUeQfpuiwjipRs
YWxSmlm4HCbLlvnkeoqxSIeBJuowisFmg/QA6oOdTHRCb1m8ymZKzGideiTfMqBcngWyFZWQEBLK
mQ9Ou71sVUXVMB6EMbQokdwW7i5dLTcXBX1UfbnggVtRugcJd4r1nmSMzKlZxlrGrQUCOFNq68Yo
n8Msee0M97OCXQj5dt7JBYo9XJm7Ih1dFA1dyEJq3OXzzqv9qbN7PwjcBEkMtme2t5xwwV+AQxB7
z/NnNazcom753mcooWL7HDI0uMInoRqSAdKIHDf99CYHeGhVL+Nd3TBNJXDc71QS+Z7EypSKFcH5
ZvakvjBfyrc1KNgm16HyOyPdJmpgTevITZ0M+GB5M6EXyx7MpnGOeINv4MNGu1qlL/C0n3jnYrNK
7GCbLGDkebdH2/xY995LVKNgs3tjoCdAXpgaVrhPx6/YYewDaYT+iQK0G61dUiLt+8XbQCpeOim+
AyiuBuw4fVDoee010ix6qZbG3iaJFW5T9Y3KS268yLm3ozzaejZAfwsBl9Ci+QjPFNaSxFzJoUIa
Z7VHWm/6UxY8uxmtG3Ki3AnvITN+Jz0T/M8Bt3FYpiJp6U0avKFBu8yo4zeDE8+o4Y1rEr+/OXay
GyPnuCaQwou2zqHXDL5kAt84RbxNDahey4pcLTBomwa4RChNrz48FjHjTZyV6s1xP6oKTdtY71WM
Bj5aSKmaGVJn2j4JRDn7pA5Q5sRds4sad6CTqt6MUQ67fMwfrEDtolJO994ibywKUEwjw5SRIeIv
HiXxGjits49b+SxB33YOlPVAUL3SVRNjrJwGRZT2W7Z3a1hmv4vElWdMTFoZMLfx1B3CwqZKhMkK
HW3cZiVOJ1UZ73Qgz1ZnYv4Chx3lE/JtVS6Psh2eKHZYa0hlB9cBApr0VlgZfXLTtCQHo9NONFE/
XfKzXiCYeHN1rILqzZSd42cptD3p1i9GmVylnJKt0YenqnOuGG3dFj36LRfwKsO/7Nfq0E8anNUp
YYZ7D3mbPU+vZffTyTINObp4xlWl4SQT7KV1XkFM4igDzksIUYTxpDltNW4W3giq6a263nYckEnc
YVqAJ4ZXv2V2dYAFcbHIRerM1DuLiL19zAvaKEJP2ND2gipw3xaI9+L4pWfy5a8Ngi4R20CBuSnF
ml0SvISl2uFIhLOvW2HysKgXQ2TzZqmhM1gPPTr1TQ9/Z8vA+9ptIrAle+/m44hpdmNA+W43+IGc
gmkG5zIVRxXnwJfjdQzP6jq1aG0bE9WSuybaS/u+tppkZ5RHs1IfoZfcVkRx37RyuQoXBE5ds8B4
8RASdawuqZgYBkfxPbcZ+TOYNbFazClmHCMoxH2U52T4wSC7Zm0s4M5iLzbQ7efLjQVP73Fxp08X
NPDdDIhc1vENzok4x/SR3I9eSBc2ekeIhddDOhS+MRv5fT2iu/ZC7CTY1c9Bq0a/adtiX3vLcpJ9
FF+NEzeW0VtPBYx0X3ELXqKYPm9BE4OQfosugzGoKJ9gclFB5OI5qkk5FHLu/QjrhIuyxa6h/3nB
EueQCjvYdelODq7cu679mZSWfRu91QpBZRtTBzmD5SuHPTkpEh7ACOax6+n9UgRfve2JG0VQBDW3
2T4YgoAgXOkusojNbxYSfp8m8c2sErVv7ISCrgmfm0xui0C3xLmP+U0KcOMzfMkuaYVTWoZOyRcG
+iwcqDfG2tKPoWwuS+zeLUU2blWZOydtJJSLoAQBXB1fmVo+R818hoAUf4jKrLdZCs+mc5obO6t3
C/J9BSVkU5qFvTEhjxfl+BTG1TeEGPmJydq5NJb8JFSOI9i8m9TwLXMrk7IZzkBRvmLTgBu8E9Py
jsXPEn53FlkPwZzeT9h3BcoPBLYKCWepo0+ipsX8C+/cvdfqn3YDRjGl+Q4KJdWxeJ7Q6t7A/bha
Qu/Yjdl05PJuw8R+DGRYbi1jNTWx3mQDw5unAYOSYthCsgqPgoSig+1Uh2Csb+c6f5viziRyCVDe
iXvEd/G7E1fxMXTwsZhAVHdTvNwhQc3pkpN1XW/xARFc8z4ugq0tAYPHDs+hOLoyRywGYgSXuk0l
1E7XIEebJ46rClmqiIjgxLjWCIh/DbMY+XuIR3v/OHp8cberrrsEDtX0EJf6OhzNPY89ndLoPCYR
noHdygnKAmKhjCTYK9ETBgJOuGSlR+V0mo0qOfQLblmqKA5GNN0Nae+bVFRjNWsmFojAG4S91fTk
Yc21EjhINkz0M3QwHklQXUhuxcERiGiDeY59pSce/8q4Mj81o42t0xDLBnuJXpRkm50RqL0xoV0J
Lc41k4w71AW+M8IENE1eWQU/RRNVJwJb71o8cXqPLjkpBURdMjwMnDZlMvliUW969D6hrAvmdvqh
CoqfaW2fx8wet1ZT8ZjPaICtcn5ybTXsVY7mqcCVBnY/Q5Hg3Dhx8K1op8PgzYguOnIprOXWpga5
SkbgM7ZzeHiT3GZDfJKz2W7x/jI3plOzY3XjhaDldfTQnOFX3xRxIfdt2b/GJl6ag2sZO8QtzDmt
xthUKxGxmvAGQVHvkyl3hJjdONat5tH+patc0R5C0+9m+CUb3WM+UhEzscf07DKa5nyhoshxWbqq
R0p70fmJ0PcY0/9o3eGNPTTGmDqMwDNYeZRJFZZEgNJlKSB0UxK1Tjec0ABfl7jzoURhnM2muTVC
lGa4cGOVIkrgvQJLn8RjGENltXFLzqA3QSDSYGtwhbdRjUgZwiXG7IadA4Jn/W2avuQQUK/7wDwv
AZGDMNjCXZEYcKDrXe6W4k3a89WkPwmINrF6Rou9YBm7yweG3V5D4zdWy84bA2aM7dFb+ae6EO9G
gP2JYwq5xQzd20buraxHwp6qadzkQv6MxugT+KI/2kb+qZwaOkCG1xGc3BXwqLm1uru6xRGkI8xx
63iQFIFD2cYQkjfIH/0iVpTvI5Lyicmt70DYngrSiryS5wx90VEFKj1iNxv54WB/Mnzp4Aw6e8sz
j47Xg+LIYNi7O6o7xOczJ5pNdPGtJH8RYhp8qyzn/QynCGekVLA02drbxnnOiuggo+/tB9MawyPa
6OGQV2erDY/YLmE94eQHYMQXT2YoPhwHVQKGUdlc3ejRZHm07b2tozeGP7jhRddQukC6X+Dv8b0L
eq1k6F6qInwrbfGO7EVhRQunyDbwUsHNCsOw5k7U+NZ0ohl3OA/1GEvFZR0eapmn275LoTOajV87
4p71+JKgKoY39pYvAbb7UY+Xa3/omp4nQwTVWa1uBIm6y/PB21ajldw4h35KHhzmJjzxcjmMnAGN
BWprAgp0y3gRgtu3xItVzoZ1bXXJU16Ag6d186yAU091kT2OujhB9GN4/gL0bp4hj2F40DfSn5Ay
sSDEqOetGTaYxEnHtNDfb6Zlfo2DJLwtUJUmpsppj2JmVAjhO90dSMNhwokJzgZTJUCMFSufvPsA
6eg2rO12u+us0thVboUP6nDKc3ws4jJ9m9PVCWpxTyLwIn/MCK/OASjMqpgZ07U7TZ5T30oD/WZF
fzpxnKs+A3kpju/2sYNN0mFM6pgnYdVIjgSi9mZoYAoAyFgttTjx7gW+BngG5cltrtN0J1xXY8D9
tLTirFCCbRROgVskCO2OVJiDBVR3dFh9qIS8vWLc2UBVuGssyHXDmD3N4LInd4Cn1HSp2hQNU8e8
IumJYN96HKf7EbStbWt56qKE/i12WHo6jGxzcfYM56kyofywFy1naE8vC5Zfca6zbQA9BykGVo+6
Y82L6c/paxWrFcpLt/X4bvmXWWUvrUcZmsJW86mgXhbLfkhEKfe5WbAwJl58NOv2fkgmDwO6ecaO
iDq1C75YstUJnj0FQcNbJ/R0hMmOMAEd3wjwATArC1i87S8UKdktrFmo5LL2MSxAtg14OtvchI1V
HzzTROMQn70ZRDpNi4dwxq8Kj70X6KwBT2Xw3AfNRXGjU2yQ/Y6Aju0Noodl9j5iablJBhuid39W
aSuwihnlFopQcmiW8svr40dHgfUGmQfoMoSXsoz81BHNdcG8RIvizZwR79VJsEW1Ji+YcFA8wCYr
q4E88CSkkcEVaz9gpbgxR/usFkNvB/SbfjZ0Ho4TySMgqX2kmkvpQvdWnEX+MsUV6+BAbSXtjWJp
BXEGStFjdwZIevO6sj7FDULVdHZdGqwzSlGc9l2U+LaVbfXU3+kKmLB14+tqoFDKYzCtciK0xvXu
knRUp7Smh6mQQVu9g6eJXq0uMOaRSf1qKPfGmuZ+L+ErmNl8HAwSSpzoPh6fk6X/XjqIcoOO+79q
IRq0JtKdNc52uC576IOlSenPLXtlM4Mqo+IhmGLDX9r+BIbtBXSbXUcevTn2txJHJwLrZ2XhIjUP
Gqsbjed8m6jtYsw4IDdIeC1a2pbG0/cgR1K3bDLBe+BAiFjLJdgpNC9OODwmgRucQMYlVXHb4A42
3keCTKlpcLcw9zZxFdyHWXVoPISFU0lQj5oMvA9Y35sGP3EH/4V5zlIfeyZgx6i5Idl5lym1miRQ
ZqbuW+7Y5GmSbjZzd8a6IfI8jmAxOcw1i/pqyEA0IqitZWZf4z24whYQw6P6muUSHhdG6bU+wgC+
d5MiuJ00QbpV3z2VtNiGnC5w/OxjG4aEVBN9sMSDDzuMRX2BvdNqqnCHyYRlqZ9V6IDUCuuzvvU8
gSgi2NcGZkqd4tkTjOIINuoPhNPiyFXljBtiLK6j4apsO7WZzOkDxGckG4dFxGmjy5TK5ZSGLD4I
JrJ1hPitF8EbtK5DZKJzdrUI9hM6ffJAvnk6uhoT69lTkz7qSp8jKRq/XR2bisKgnWdUJske2Lde
kO21dlCNQFOlh9vVQXdeeqlhCLBfYjCFNZhnY8WXTg/brKBVoQliVL/ceK4trpHQEABeMD501yof
XTaBQ7FxiFN1jhhIn5q6vSM67E5wNv1E47fSqMQX3loa8jWmrtqytD0100jEd/xpgC7TfrdIaPr0
cxCE3XtWzTWyqmOhQrGxvPaNwfMIvZfWJZNws0C6RrfFGw+ZjHCANadFJbfDSNSCVdi7th6M/djt
mHJDOFy6ntrd2eCsS0FmF0/JxMbeV7Hna27oJAfQzwlz85jWFNTIu25IHnUZ0EnnVNfO84LbTY8c
5FSH09cydh0Xn232W+qgQnPwkw9Lj4hp2pLNgsCJog62Dh1ocVzAQJyjtoufiug5xo85HkB6hHyW
74TtfVIY3A+1wAooYv2Di/IF7AVgFRby3k4XcDFXq0vJHsAGHmzSHCp8TtBGQ8SJpaFaSwqBjXaa
hyYmHIqZ23Klg+wH6XJXyBSge+OM+kLq/CcSoeHUSa0Oqpo3bmE/526mtzgenBzsgp1Y3CRFdZol
cGVKev0M/W7MO/3BsOmnFao7snxK7AjyZ1OXuW+Ubn+XVWN7MGFtb2zJro4PVs5jxSynYwTObXrr
QMEF2tNEfuhxkwj6qhADN9/lgBdHX6cjDYlj2PD+4WXFjVkdEtLEZwjuWJu+xMI866h7jWYYryDt
2c4ttaDICgAwWTZluDdG1fJwpwjXYJSutfUgJUzE4m7GKweGQvyQ2gRgEoK7bUfsQxiVFmYCmhnQ
GVTd+KSQSLXzKVPJT0h5W2cUV1LyLLvR59wQLMvialrTR3QIhh4szNVfEK7io1GKHzbpJTvVIUNF
wNOG/YtOozci3WlQ0GtsSDsisihHAzFeLUXx4OXtD2jPoGBoMaBkFjlwp2SMbixI+C1iARj+cUtv
CsfEi7DWJ8FFSVD6L4ELgbF4swvjzZieh6JKtlFBVy0HY3UAW45hXV9Fmp64X5EzMjlSmEf5ODG8
NIZTRI7OYLiocBi2YgjB+ojrYpggrp4GKmba3M1CGHn5U6n0kmL4hzQ2TZhQ7zShtI434PIBXKHX
9GPTQJNBgUeGF5QgReBp3eLqHTCwiHHCyOOafhXXyyjnw1Lk4EuOWWtR1Y/aKKkLlwAjBRHsEK3f
UjgMezO5wX/n7LVk69SamkLnM8VAy8VCIIFDG8yPNk9P4YgOVihj18zmQwYvk3M1Z/umBZBKGMbH
BeA6rSgRYlGCIgKjothGQzkUK95BBA6Ey6u8YFDiomKh/rU2feHQPk/1IZ5jjW8cjqhRGj7hCccM
tLE633NJ/uxbwWA6xcQPQ6gxtskkraFw2CZFQI8Nna2rDMIINA9ge3gii/VaSeecB2NC6ppkd62Q
QAUadhYak1WB+gCfFo0LAL9VWM/w+Vz8Re7g18NMjkoiEFLvZK/Lq9YGe2ZkY21advcwNz1YVTlr
v8UgD9+0MYIlpBp4x3EC7AzGfxMsy4GFCp/IOrO3BiYaJBYve6L/4FrAk8Zy9pPq1vJdsTT42LzF
vfxK8PfwRStfE+paJOFwYpcQo6Og3FTmPFzCcU/zhjp24USHclgTXVy9S6Lxro+917g8Lyo7q3aG
SLsaO4JOgrjCnihYr3kaLvGY4+RTgtPHQBfZ0GNtW2v7YAm/5jZ1zZbWMuvOJnRjSPjZwclY5HsU
l5sYxd3GRZhmU7EzF3DgPUT9c640Q7H11PVJiJJaFbdY0oW3YlI/+qy7quCRHpxEZcfceZsM5qfW
aKuTXZU3Ds6UJz5pzfl+nYe+eoTA7aVddKhjhdMenqiE0nbX+LBSEKZpvGuV8ZL0rgMLt/2MGuYJ
rDNw5uz2OZloHvLc9th2ebCC4nYRHnhzld+HhBvG2bwdKTjPRIgj17Jmh/EoDNPRQe8g6w8BMwam
A6rjGOeHOP7IS4XlrBe0/iwQEnKRC7wn8YUijAZyZbcbC9IZjdz5nrJVQ6wcYcbNB8MS6UOCOmiG
GX0wNa4/Q1puW9boPVD/a9xVLoiGc5PiJdjYIzsxji6KFqBz7OlUG4mJiTAsiaDn30xoCIsTVVxw
8oYDHF21/bDgfnTqIx4rmUf7RTqA5ZF9k7MjHeaWPc+ivcjSDLVcdquqsr5KsvC+nTFolBGphlVO
9dMXP5y5PrQUVlEvmb4Gk3UFFf02KCpnOzXMgIEKEBHZrbcRDvPXqunHu5hBhEF9aY5VdE9q7EC2
J7akTSt2NXIJriaLTN3fGGaMJ/+EDuxqanN37xkYTWIuA+tFR+WpiKozJu3OrrSyamtVpjiFyvya
DDE+RRJzNVKbFN4QZyCaai9G1rR5a8bjXaYmUqOKkKwCWBhBIzYixxSsGWF0iPWgoxGdWWrkBxhH
ia9dnSDtwB9OA0AsDs77rJQDs1UGUCsuO0bngQn3bhLThoCRwceAzruJEuNkm/BmI7u4A775goFv
beeS1Zopfb9PFZQ+MxB3QYgIK5iXq6ZQ6Xntv0HUhyeTCuBiKIW3hYBalc5ptdOSglekHzUJHT2J
P6H3ZDCE8ROSTV13jR6w+x92DF15TeFbhvcIJ4cNtfJ3vLpMDbltemdEhWF/+Z25DzE7+TIzckIg
6P4joMMCOxeYVMSO86pISVhzCRauHqf9ThvzS0cyCyv5A+Ylm7wneXcNZVlDQxKP9MPa5LsJX8NI
WH9ec8p+hZOtL1j/MfR054VgX+thqQYHsLK7CSXJotBO8vYhK6dzSKbSau1fq5WMl3/Y1bVM02fH
kO9rXswaeLEMEddzZGAmf1TW1pPT+2pyv/4YleOtGQS/vPRpwj/WYBeoIBsZdLe/sjUnEkHLPrl1
Y6wgSYVxRnJUwukNc+o1uakw559TZr7AwLLC9joncNQc6lfus18HM02PVhairxKH3sNsmVts/dUa
SZAayccaiKCsiEbG3kNs8S3P+1xshxOBmXzefrm5gYfOKjD+R6CYxmw4S4vr9cj70HgfK+vYjvFx
zUEpSIKxqvGNJQcnzlFjjMUngf0eUjkf1+wA/MMexfS4vnA9kIx4gfVlmMptDKd7iKS6zSBPiiF4
XU/kmh3SxtXXMCQ3FlxWSRbCmn8wSJg5oPKYwOFSrZkGqHtBnNJ/BqQNQXdteiSekEGjY04z77Xm
MHSzPJRW+wtoDOWv/9wTsbD+ar1Y4xD4PDCMibrPtt2vR7mm5wxYVeH3h1NT768315qs4Wblhxvf
RyOqBWJPG9yBNgWssGxIjmsE4hpmueZoNKZ3dvpqt5hkAK+Bjih6NxlSHNTYaw7SGkMaZIz8wnGz
pkGsUQ7r/bKGQ6EIguCjHtfXSeJN1tux7OxHFbJ5r5EeHaEkUV5eVTBM1hcEOA5T5KZL9hwTgxLV
Cmu2+V1CrEES/7AG4fX4tj2u/4JD0q83BAQEzfy+/rhmD673/5plGu2CTuxFgq8IgSst4edrfGmp
TyPQ5EwOS+Ca71ZsXWWzuSsrIr/WHAZOCvX5RsTjI1ZQvoFtf0DQA6rZz6oGdkJZqlvnM1oDHyzX
fnVJhGi86oXRdi1xyY6iW+zQ3pHOf2g1/mhIEAm4rxaL3D8AQ5P/r13zQxJvlqX9D4ycPlTFCV1y
JpFmduMUwWc+4MQ0Q6YnBYQQ5nsNR1x28mNY492yxSDNwbrU5PyuX8wIoCmQ6ozm6Fe473wMBpTd
rv3hEhdB3/uxxsgOWoBoeydtZ7Qs5d0alrm+Zs1v+bWGdThIDpNgOMvB/PaXf/v7f/zb5/Tv4VeJ
4Ajf26L9+3/w82dZzQQ9Rd1/+/Hv1/EnHO/yZ/frz/7rZX/8o78/lTn/++8vWT/ov/6CN/7nB/vv
3fsfftgVXdzN9/1XMz98kWzT/Xp3DnF95f/vL//y9etdnubq62+/fZZ9gVDo4SuMy+K3f/7q9ONv
v0lD/ToH/zgF6/v/85c37zl/99C3bfz+f/3B13vb/e03gSrsr0CM6BMcR4OMmt5vfxm/1l+Z/IKb
xjbYYcDSldK//YW0iS7622+u+VfX1pj7W8oxkCatf8QoZv2VZf7VhFRlu/i2oWuwPeu3//zmf7g4
/+di/YXArruSuXrLZ8rf/lL94xqu30xIk6AZjTjB4L9/vj/ge7S+6n/1btNiLWQlF2t08efc0fRK
xEA9gHb2wrhDCrCIyHlnqFaD6ZWO19BZtYvVWt19VhSK+I/JHmG3VFY2ff7u/P3zKH9/VNb/fFCa
b/37g5rQhumSeMpLppv01TYa+S2byrt//eb2n7y5+8c3143EMrYcV288BBU+TvbeVkVmQyPZWsH+
X3/In30D548fUgo3kO0s80uUm6wZ5DGI2m/HOuD+4Sn7w0P2+zPErfE/XTa9/vffXbbc6QskUfjH
tGQP7KIsXA6xt8BPyOZ7Wdf/j1P1Z5+ynsLffcrQOEmyjHl+QfGUUjHIewPrvbM5EciBjc3Tv/4u
f3ZB1nP4u09hpM78SdvykqB3xEdPgpkcgxF8GnZkSwH7rz/mz74Mz/LvP6aJPWOpxyi7ZBKdGrL1
gqozkI40SfKZNDM4p9ICzda//rg/e7L0+sT97mthCtEUYVQGl6ENtYVeol2WHDKp7sVtEhGoZ/le
a7oYsMyqzSPSy0OkkXsMyefpWtiL1f1vzs5st20kWtdPRIAzi7eSLHmQ446TOErfEJ2J8zzz6ffH
nLMBd7VIbuiqGw7AUg1rVdWqfxgPqt2N5iEHVGY5z+u/a2FlmtLKRFSWejTc3tlEbXgz08kBziI8
Szysf39pmLV/d1tDjceEAD9LJdcfMpUHEe4e6qH1EaQTmRpszOZCN2wpb7Ef1qEvEvGkjAGesyF1
cpu21vuw8HFLyj+eM+a+aXZIawa8BoZ9DOwdxsjxtq9LCSgZar3UILU98cwBrNwSWcQjgGb+vf75
hXCypAlWHQh6ORd4tP4dq+SM2Ix5dGdEkHvvIjcrwV2sN7Q0SvMKeLfAm8IN1XREDTKI5ypi4wVg
wTKjADB/WwNS+tEHwfUADWnYy9g3UP4sGgVeNLiG9e8vLFVr7ti7DqBpaXqaVgCCq8k73D8scDjK
BXKU9xw4/bf1VpbmQ8o7KTLWSEX1zlM2i9SbUHUBG6P7H0I32xioeWqvbOKWlGoKr4mq0NCSM9RB
imtl99ltuuIS+y2mSUV+1HOe4DbaWpp1Kb7VoIiNzBqSc6Fk9cnNY7i/fuc/rg/W0pRIYV3oRtH5
rZqcecIAhzLU4azX6uz9HGBHx2voRgwuTIopRXinof3vwf5+0s3A5JkRSx3PmTmySRue17uyMFCm
FOaNDZKL6312drM++sTLdfCCYMCn9Y9rSx2Qgk+3mhodCjc483oPMxWwiZ3b+O9Nbv+5cpyoMe4o
hCja5xl+1fyGKCnUb/WUO2Azk6bVP1WlYQreERXVFt/CREFf8L4dqkn7y+Xhpc1O6z906XfOf38X
Y5YX6olQShWSX/17UAv/E5SZi9NE040NSEHsxnHnKbqtPSFVpZ07PelPiIxqryht+TfOpBTBLtAm
D7Vn/WlMjfoBkY7ybxEjkL0+QkvrRApeFAJBTPegYQ2V98ygHJWLNZVhuhGv83K7khtMKV5L20Mu
0XQS4CudZnmA8FPhQSoPkFXdBVgld/+4vBMPP3XLUGd56gjveXG33reFcDalcMalQQE3krTnfsY3
5ghy/yoK9yP8Vv+1tHluuKkZQ4pmA+sDw/bS9lyg4QzWl3cgYU/NQxmX35Sq8Tb2i4WZMqSInpm2
gYoGxRPgq6h9KB0VTcqdZel6Zt3YxJzh34ULTwvgupPKe+KmCF1Y2NVr6jngBtYHaqkHUtYw874a
BKA/rELDzsZbs7W7YwqE7Wn9+wvzbUjRPuqNDxArYi03lNzfSg1btVOgdzZPAFafieyfvG/0XtuY
94XkYkix39s8tAx91z2lUV18nhRrPIOs0D6GWLhsJNqlHkmxL5RmsEu1nJ5Mt0Vsw9I7nveAmmdh
8XG0UOBfH7ilnkhJILA4IyMUCL6lTL8oILQFGiWHzldvvP0YUhqYwlmqNfdR9wZPzxM2sL4CWRxY
utQ8a3Fc78bS+pLi3csxemlTPzjjCFKftUrPHx2cHLfOHnMUXMlluhTnyMB4CvpX6ms8DV9wLMgO
feD9bI1S2XtZxult6g/rHdHmX3ytKSnWe70MPD/Lo+ckVN/MGBhE9YF3Wl7DRAfyLXXeUOLY2YOL
ZjheJxvxubDadCn80wgHQt1PIDODogKf2Oh7jwfe/VgM92goT7dNkz43/y7LlIUylZGd6K9qOiR/
1WkRfEUbUN2IyoVFoEtJIIF0URm9EZx5Z6Ywr0NOL07OgD/dxigtNTD//d3P9w2/NBoeRJ9yxc3g
X2WMUOUr+saBfWkSpJBHAy2YsEsJzm2QKict7nDVRkLh1LQGIgZ5fltm0aWQB0KsToqRBc9pV5kH
iD4vVuinB0fEDfJFKFOvr+SlwZICn7ehxjHsPH5GUSc5NZERfh05+W7kraWxkgI+sFAf9IXnP7Mh
ghLOkqdcc5UjMl3f0hYpz/U+LLQyV0HfT3iFZhbuekZ+5gHccVGdSY0JpZOEho+mkWKEspu434JK
W29vYcw0Kfj1YapNBA79564HWG30AmNEKrTH274uBblAe9Q3Al19bf1q+Ed1XcRMgtihurr+/aXR
mv/+LjyECUvShtD9HHEqgnkRf8XSDinhIr00EU4P660s7Fh/LibvWglEgeAP8qPPHOoCpAlV7c4P
gFZF2pjfrTehzxF3JQlrUqAPCeC4KeGhO/Ny16CA2sZ6PQH+ttzRuUfmEag6eBIjbv8e/Dqr700v
ogL6mNU1FnmAbCME9UBNJ1i4ua6oUJSFxSTCEqUNKIl37dSXzj+8j/fji1NatvHopjzEf00wxW0f
HSp4rrPzrMbUdNgGUJN+esjjiQ/r3VuYJ1XqnZZw3RphvJ8RRhGHRiueVZAPh8rIvTslFO5ty21+
w3i/HOo2q1rfiovXGvIO/EFn+MRDrP+23omFUFGlLFZqteeGiZq/6mYHGDDibT7VzHZjBcwBd2UB
qFLy8rKh7nDYFU+4pmd+BrQD6ukDINY+/p32jhV8G6zEd/LTFFmZg0GXhd9fv9H4nF2uNK5JAxeb
hsAyqkueyy7HSRlrGdXbj0rbPZpJc0mwonNaZE8yr946ni/FlDSYvRE5tjKGsF1U5UtYj8jo8MSL
rib6o+vTtdSCNKCArTKwq65ybkFBYI+gRFDQ6ugUwc3f2BKWhk3aEsy2Noe0GJPnutF+27xF79RC
AUVagor3kYaaB66B9IoQiGVvJKOlVShtEJhF2R2IaOVsVk3yag6Ghk6m0+a3XWtUeT9ApBYiq+8/
j7afn+D5/hUrBWW8NBcgfenhTZOjShtDH6CD72kBxKkir9KLGxhx98GNcGkL9kOJro+60dBSWMk7
BPPOg4ufPs/n6NbXXrDzzu5irf1YD+7b0FF8cOe/rHdr/vlX4kid1+K7naKErNknk6Wc8yLA2aps
rD3aQZC9I7iCqHwZ+6oY/1lva2khSIsPfWnDMaKpeBVWHXxE1xC9ncBTh/v1z18PHyAl/+5KrDha
bhR40yFr3T3ovNsAp69RPBnAV9y2DDAikhrpDeyqqXU/OaDKIe10ZpwDtQ5AYNYxjmuH9b5cHyrT
lVebhycN9jgMVZxTHc47jBjqzAo/3fZ5aY3peh2jdl9Urya6eQ+2AO20RyVhHDfW8PVVZbrSqvLR
X9bGRBueukkXWNO3Ym8ZSKy1bRsClzK/ZWz8p/W+LE37PITvVrAZUUTDVat8Td1MOc6xH+xQ28Ng
3uycH7e1Ie02aWnllW0a4XnCQzsEkuYJoB7wCASHlqxhua23szTt0h7jGY4bsnCr1xBa952qqMZs
0JzW/kYqXhoraYcZKS62iR5PnNlGi4dvRGYwcUdXTkH9dr0LS01IQa7jGsPJyW2Ro/b0p9TxvL/j
BuPeKiBJbyyvhWESUqSHLQ62lQMzPRXIN+AsqDwVcapsnMkWFq+QQlw1c6XB8w1olotiFca2zHK5
VyrbBQFeN77lPThQ16b6UFbAv3+tj9v82/+biIm7fy/jUEmCAWK39XFShqAdjlo/Jg1+75HjwIZz
R4iC6Ngo5M/2voaXaaGOMU2D82Kxn9vpRjVdXxhaR1ohYex4eThhdK/Chcr6g9H3PtZrnV9m/uOI
Rot35l3c14H/J30T4beMMwbej+gQKg3vvJ7fwDbRNRQeFSTUMFXTTl7da2q699oQZbraxtEaSaKm
L90vFeDB1qdQVETBzCx3PRdaj65EeIwMLWom9x3CW1m6T5I6jRRYd6Yaflsf8IWeCikHQj8X3uQn
nCAR9aOQ2zr3wkFPc/3r81euTeccHu+yUo6lTTPaIkasIkfaUXeOogvGx4hTaode8nojSyt17tq7
RqCFYUw8IKxeph3khbQKTjnPWGjPAd6kycxRzI3NdWl5ShnQRJ4N3R7O27kKixQHjEekO4DUxhwT
5qaQC/o2DagxdN70e713SxMkJcPcKAE1TXBXPMGD70OuIWWBoCjUnof1BhZSlZDWOvamKjIpo3Xu
oEtDZANVcESXCKeOojWgYqy3sjRJUkKsu5Gl3pnBGa1ITD12aiXKOn0UjWshNYfyn/qrn0YRDEfT
7w1lK0dqcy+urEBnnsl3i4NTnOXH1VgjAp+hoXyI8xIrx6MSGkLchWncQm0DQ6S1d5rq4zmPuwUq
jRCvcQZOLpaj1/hUowIPaX19IBaG25RWq5PCIcsVszm3ERxL1AlL6+J7GKrttC6INuJuYdGY0jod
C23SQ7+onkRQdnfILsY/VLzl/lrvwtW5dExHWpI2kr4qZucZ2oaxZ5wwBrQQwvEK3DkHML9npS0F
KAhbmTbG7HqpmxalNepPvoeLdJdfIN1MOzVw7K+K7aDfjF3teGeI9qL2RXlfwng/pXZmn70GQcj1
3l6dMNqWVm7gYayj+kFxcWogbMnomMcMaQd1ugnKA8RRWqJweWCIoi18EQFCGPAYjc9qkWrBLaed
GUH57wiwJqvKQhwcL5VpFx+wgUq+5Z7/UlZutHFUuJrlaUHatHlabEbLaNM32+l0dr3kNS2n8S5u
EMgcYgSM1idi/sH/CWWamZt/H8qQBaegCMqLjWHsYx5H2U7XHFS4lPrShhR0aliAQNc3al8Lq9ye
18O75syyi11/qIs3kcbOwU4Gf5fiNrxXO8e/nwr3PmuV+m69a1fjla5JSQH5jVZxrDx9Q3VROerD
mP/A0jwTGyO39HkpHWCx2QKaNfOLgS/1wQ5G5Rn9dnHjApPSQVxMqeYOIrsAiGyM/RhgE8b5rUPr
PRU86N/YCSkHoPwem5lo9be278IDcu7hGePOm8ozzIAU5aaFMW8M6vqtR7saWhF70JPjGml6S73e
MWW8Hjt4jF+TSC+9cH+WWo4Rrha/rq+ehfizpAjXMVPTJwpKb62WlI+jIer2ldUbGPhZaKJ+m8Lg
pkot3ZBC3UzC2sKOWH1rnXh4UmMlrdDBhdq8MclLXZFiXI0olgaaGr2ZlW09cU+LCYfQ6IpvQ4K7
8kfK6eLGqLCkALdRGtDxES9IjJ73gqV69oZufLsRFddfBhgqKabbHleIrOjVc4pa9UuqjKVyr0WK
a7wE+OCZv9vMHizeiNJ6bL8iA4do8T08/vq7zQgouAA06Zj89iiGT+FelG5sftFdjZ3WjgLcUhVF
7/OPdtK5Q3bXlp2Hbxwa8mH+KR3avvhsaD6G06irIIL6iPYeYuDrq20hmVhSMhFpW5lj6xbPpdHr
dzWCJm/ca/yX274uJZMwriNufKX2hkWvcWrrMrEvSZRO2mX9+1dP8MyKlEV6Z4w7rA7d+f5W7HuT
slLvBi/AfjGSy+PuEE/i3kB+sVHTb+tNLg2YlFrq0BwCUNvlJXfL8sUra+sZFcutx9OF44kME/S9
GuqgZ+lvozAi84NtU+W7V7tSo2Y5ZuXGtCy1IqWYCQEQMGa+81YgindEyxsvIGfAzyBK+uP6MC01
IaUWP0ceKLHt4hmrwfHYZcGvtKfKW6dVeb/ewsKObsrJxcW+28T16g1UjIG7WKte6vl9Vjf79sGz
lOIRwqw4rDe2MOumlF2sQB3RPOKQrGFbH9xbWebYnzjyF8PdbQ3MDb87n6gWCmM9hNBn3L9VSIZp
E3xW8hTf0/XvL0SKfIfQsqTGcbwlPcJvRy3YfArxn73j8NLc69DCR6N4KkYEtKZGT07rbS4NmhT9
rUi9DBlr7a3MnmAsfx2z4fv6l5dWlxT3FkrIGNtygyhL1/wmFIGOjp6jHook5c/1JpZ+vBznSRQn
NQCyi65qIvqdG8JuP5ZNXW1tKQsNyBhCaNSRo6q+/lYao+4d9LRmZ1DSINo48S59Xwry0BZG1wxZ
ceEs32EwojkWCuEGTPyNAFxqQApx24u9fsi76f+dHsZA2EeeXaaNs8PCFM8ctfcBYUd95qSFxTk0
73v0+hyuH24827gFbK8bjSxdRWX8YFyCWNDjqn4ecebcQXZMIc2zEcaG0Z5qLUKhw0Maox7S/OOo
aV+zkXLQ+gJbiEgZSzjZKP1jLVFcMLuIP3uZmz6HavHI7vJXxusOrGzL/fP6W+/6ufC43urSpEn7
fR+nnlm2uf2WN2lv38VmqGHvNFRiI+bn6blyrTP0f09bi228Y/eh81ZWxle/h0TqGuYxzfKzY3n+
xspbWhtS+KNO7qpNSDZGkxTrcpiQCOy4xSOeAlv9uF5qckxDin9fVeshBhyNcUmNwy2C8J6m9/t8
XgAx1k27Udd/9arxaITKW5Nwlfw/vMsvzJKMO6S+iopqU1Mh8R2gvkhxaMpdUPZY3Ny0DHQpOUAR
B7dvuiRQUWA9yuJHANfBjmSD9LUUWDKwcBwQEYt6VrcxQnVJUurtqcv7j6tYT4ODqkin5uOnXvO+
cSp8dATaa+s9W1gbMtRQpy7ZdbqXXcZRSV/UvMvn0qcwkcVNS7AN660sTdDc+rvtmquf1rqRUVxw
HFT2pY3VaOQWw8aLxdLX57+/+3qKDlyBQkH9bPuUeXZtqhYl4oSIJK7/+nmWrwTpn0vOu+8jiVs4
cdbWWB/PNkJJ8Zevqd6hjbJvCPTFx36y+gP23a/rzS11R8oJqq4iXYY74QUyWPZSiaD4EZXgdta/
vtQZKRmYHZJkaqvXz3XYH3EpDO57vb2kCf7BnDvGusK8ptgqIy2tLikrhCJQPESnWV0iV19Anqg7
UaQq/lV1c1jvz8JoydjDaEAphK0hv+hWgTLYpLYPQXDbA4RDweDfS6uhgudPUZFfVBBf+7r1lHsE
Grd++0L216QjARWXPO6LsX5umyra6+g9lFH+6OvNBZnwLZbewhxo0slgjOsJR/mufG6xuj306B/v
9Aj/AgX9yhvnQArv0bN5d4/Iv2FRt8c2ASU3p6rbJnie+PfR15VVbDZ6+qE1wp8m/pQAutWNm91C
MMgQMi7zJdJ2znhGxxiFq8qusZJPf+SYQeL02qBqkw36fTcfLdY7s9SgFNu6KWipGClG9uJ16uJZ
axKzbDG6AaZW9md3SjtsNbdu30vNScHeWgHuKg7VdVsPf474xeFj9WLzeS5Pj56SHqCb/Fzv2bxm
ryTJPzvbu2lK8XEvHVdLP8ynMs/NDvhmvZIvQQPrXyP+u97MwjFQnf/+rhkgJXbqGCRHM9KSfTIi
alvlJvZW4luJLsq+111x1AtsnXzcGNbbXEgxMrwMFDuq6hgSPP9JlyDlxqMlttDGC+Mmg8ps+L8Y
Z2Y13mOhuwvxidiNOFd4ftHvNCTvIsox691YWAyqlAjANKO1QyUDPw+lQTW0/1jWwU81T354Q/Mp
Y2Uk5hbJeaktKSOUTV51oUVGiKacV88BAkAq3kx7lsmJXvoJzTjhBn+vd2xpCKUMoRqUwsvRQ6Ko
8Nq7NLF/1ZZfYKRQIjnnqjxbJVsl2qWlIN0HIPoPY5imZDo1hGvipONj0dX1ab0jS6MmZQcv7pza
apih0sSZJhyy8DiXHuaAzb0ZK16Yr/PaXm9tqS9ScgjxFdSQHmL3mTeGsoWtU2KuftvHpZ0/R61x
KKk6fMCd2jvVLpr/QcDzzvrXr2+cSIj9Ows4djBYpmdzrgjxGdIQY903KjqW1dDUKTZ2vfZ2W0Pz
TL1LN7lZKX7v9vWzWgt3D03u+L+7NI4Hr+ttXN+gDRnol/uuiOtyHqpsRDIWNNbBdhUkmnQsC25r
Qgp9T/P6qunQkU7zAsFtv+rnmn/nv5UYGWzdYeYY+O8OYMiIv7Eqtd6f1OrZSzq9PaqIMaePaT9p
4K9xfNXKL5ADIt6t7VDpPfylat+MfqilrzZvSlJ4WLeq6JUiKZ6PGCQgG0lV/7b+zyHwbhptJbbG
wMSUpB8bzAxD85dvZMVdwf+sN3A9lgxXyguOAQ7Mgu10qbmIdvuuqcJfGbo7X9Y/v7TepcSQqxk1
6ETLLhjxoEWoez9amK6fu4nb9VAU7cZF6nr+MVwpI3hqXAPoqrOLKroLZHAkkKcB98u4sD2s43iz
S0IP968kKKbiuN61pZGTEgVMaqY85oRtNWr9KEYP5SyOZCA417+/cLU2ZKRgjPF8psRcEFQ3+5GV
4yWAbKPWmf7c9qCcAQ3mO2e0Xi1NGxAMpjiy3vBCx2QMYewmpdI2XfoBhws8NjUOmL4tNoJt6ePz
VvhuQfd24ru4Q2YX3gvdj43pCWVnGSGVv9t+vJQwrLLwG+Dt2aVL4G2GcZDfixiTrfWvXz/EGUI6
HVSKGatZo2cXGJz4nBUTCrIcROd9bi4TBQjF/Dki5KZ62xnOEPNAvhsw29d0tzKq7BLrOF7p/ZQ+
J05SbizipQ5J4V82uhVNqe+eheP+rBP1dzv44w9vxA7GzKbkFIHhPiLd7D8HJIqNaF1aA1JSCALN
GtTGji9d6FV/53jhNLs8sIz79Ula2JZkaBy+nb2JNGjwAU2mz/NpMW9rVAp83dpIyku/X4p8kVSZ
6LyQNVZr9bOhJNp3sC35xpQs/HwZ+6arLVdQpQ0+8KaK5TUMHWxnmgejtsTlpgFypLOB09sNLPA8
vSiGBmuzNLve/z6qtT+cvbb2zL9ua0YK9REVawQgKy5WHR6kAMGQRgeMDjIvi4vf620sTIUjhTsQ
bWyq1Ta+TIYXP8Kn9B5snJi39G+WPi/Fe9qkvnCcjH0F50P3YSiyMPlii9yyDrf9/rnhd9GdKnWa
aI5gshFjheAWencut+n1jy8EtyMFN5wLVAwqr3ycK2Z+6D3DnnXhtY7tieL9X42Byd/8T1l5Y8Xe
kEGGmB/2bh466SUKatymFIS4wbJQDraTrSP0UnxIe71vYWHCz48vdQ3rR1Oi6helZQsx9L65cVVJ
Ae7kJjsUJ79LVwFE/SLUTi3DfZpYvvNxfWoWOiGjB2uBMAquCcnFmy9Mels9c2pJn81x89I8R8CV
Q60MIMzTSC0LPBAv1Kwx153yHAETLEO+CyeosWKZ1Oy284IMJIzRrM6bYUgvSQflqscKPMIrV9jf
bhsqKcSHonZ00dnJRR1KgQE5MuK7AgWkfYVX46/1NhbiXEYNOrbfVkk2phd/8F+Bo04ng8jf2C6W
ZkKK8RD35SZQmuQSN/ZrHE/GYeRF+AHrwI+FY2ypTy51QQr2vBxaGxuM7DJE3c8YLwJnyG5crNJ+
XXAa9OF2RpfBxu0GWG/+gBkZiF7OBTeuISmoM1z6mtoJyBuFpndsE7Xd7eMx9R/WJ3gp3qSIVuM8
iSfEisBSWvUdPoPGt2LCqXUoymxjV12YABkraMZpkOJKzjpNhy9V3GF0xzVxo8Cy8ExpyGjBcIqq
KKt8XgpJ2MLOT5DjC9zDqvI02Cl68PMdwTQPXTtgcowc60OQ3noLl/GDqA0bmsYz6aUzrOYQaJ4T
4veXorMPHiu9cfykONfZyYus8eJL7PTlpziwcT3JYjiWx/UlMJ9uriREGTiIAlJraVWWX7Ra+VE7
SrAHFHeZK1Pz/TCfkEkIDDT511tbWHAyjhDdMNQXAzW59KZmHKa+7e1dPnvigewuNjLj0oqTQr7W
QL1ZiQl0Be0a5NH1JvnqFEU+Hm7rgxT3uYrnFQof89Wjaij451VxnwtLu8c5AY+q2xqRIn/E5LKe
UjP4oLbdsPN01Tt5qtpjLpbVGzO/NBdS8OcCfVYjIwHrnUvp3XLODdyZkzYV/t16JxZmQobzRWGE
jSOvuZeESsQp41Jeh/UWVnDp49Jx3bcV02xaaihhm30TvdO/uHHlvt32y6VDeg4xHOHojMSoRPcY
h+YHq3S2VBYWBv4/0L3YSSMPe9yLNVChiPXkEBXxXeQjDrD+6xdOuDJcL4WcS50ZloQY7AdsJg79
XFjKB+/Na8qH0Wrv/Sp7JC1vkYPnZHQlicg8oNQC+EJFlV02E1CfcEQsCtXHDxLzrtaqNlLhUulH
RvHhGIL/Oc6+f44M7QCgUuQZmopgmN5KPz9PMWcH3kCA9FZnp4n92yLFlCOe+dJqGrnUTdlhk6Kp
b4kaRdi/mTgobET8vLSujaEU8WlhN2GZGOmlBmv3JxyNpKsfNUOUuyow/yqjYUu/b2kBSpHvK6OB
xrsRfqjdKd7Xg9Mferewv0exr9+ILTNkgF9uu/8/PmeSAAKUr9AnsW2ZlOQZVZH0H0uZ/c7zTkGD
MVDfereON94UFzKDrBtoKUGiddRXLwAAPCx3WmT9Dlwizdf18Fr6vpQc1EaxCGCFLTkK84fJ7vxv
Jlz4f9a/vhC8MvKvVpBKxUk7u8zv42UR7PxR/GyqfgTFHf6I6h8Ydv1EYcfeOAMu9WZeJO/u2n1r
gIdQOK+kKo6zuyK2C+9o9zmOL+sdWmpg/vu7BnKAdqarku5EUw3ndOx51g3KxikOt31f2u+NvONp
0qQagRKyfbL8sLx39GSjKLcQlTKgz0Za27Kngsccb9BOsDZq7Q6wi3E2TESPdpgK4SxZbiIyF05j
smygW+gFHOYho3qe/NRnpGc4Tt6pI4RwqMETFfEA1d7aiJY6J+UBEz92pJvG+IPPcyuuu3E46vHf
KX6EAhHjvtc0rNe4yGIyzZuZ1pi3nQv+nObfr4i6dhO4xu6DFwz9qwAVf9bK5vtNy0EGLowxfny9
a7gPqTbYH+MYl7yh4ylg/etXUyewOenUoWrJFGpeW5wDLcIvO+qC5pRWkF920VBsoi+v7qe0ImUY
FOzRvct696lKO8TR7h1hly2H/7IwIV60Nq55djCZCdpcnIFsbjxJxKa3K1V0UlosyHEH/TQW3WDd
AxVXy+o0ekURX4aYGmOzw61NE3fTmItm6xpxdSnxi+eevJtSxJM8tyuz6QWlgzg3H5u46rDczBNk
ynF+MhWBM23ZoYJj7iEuAJvZuFFcTZc0LKWvwMeZLAhS/9yUgzpkxyASkLBRVnC0g1IGmfrbdCJR
hccCfmWLtITepN4JwKoYt6gYf6BX/9m6+Q1ShsM3OW4wjG+fQqONuouVjnXX76xCZxqPhqcP4YMZ
Fc1UY1Hs64OCe14YRY91C/75C3aaaCvuxqYLsQqdbUF+h3XbDz/hDKVFeBePjmrswnTQNvnrVzMy
v1fKmP1olA1si+A1rkcKFmMVDPnOdvObXjL4vv7vxeArRltizRx/qvXJPccYEiR3WR7UN4ER+L6U
t8pAGDDoJvuMfsuoH2Ibh927rmu2OOELQS6XIdtyMNwwCJNPWNRbAE8QYH9Dc73td5Uatxv1r4WI
kSuRfZJNIhNxeG5VKzzkYyWwOGsyHBSH8aiL8gPiYcNGkPxBT15ZoXIx0tKDrM7Bop+nNDMNnOHb
sGn+8nS71cUDWOVuVO6EjlRYcxodq8CoIxwz82fTlGCiqWIWzve+D5Ev2iUOj6/ZoYtUN4A/nApf
exuivrfA2+VBhF3J6Ie9En/IoCT+ypuwDaxbznXiP5zpPEzddmqM6FPr9SF43bKzqidnQGNk46Sy
kHbleueIdEJt12F4tvzcvMud+itv/uFhas1POVIKG5OxEH0yPxqJep7+09ZFot2MT1URFcbeiWpt
6613qRdSdAM/yZsR/bRz4w3K3rG9j2IytQdfxA+Ghjv1+kb4RxTy2pKSg9yopsSPJ+0JBJPZD0dP
LzOU5nKMjv/GLzXM7EM/DG2tYQNcTNkXtwbcg2lmGEwIq2lO7yZfUnSewG344aCozW5y9NLZA/6N
1I0fuTAU8kVYsdA8G5u0evLCKrGxrMWiwzxCOBJuvCubUcOg11ANK/1rfVCWpla6w0UtqPXYycZz
pFnGURWem+AZOvZv659fShlS3osD6LO1Ng1nZRzdF5wIPnVG96vSqumYTl6+d4wtTeGFgZOrtmGR
6m7tZsHZrsYJ68chbZOThZ8fkpYGZxLjftKyIti6IiwkXLmMC0iy1ULo10+VohvW3oA1F+9jPxbV
3smncoscsTB+csEWuc949LLAwYsnGCaTnnAG+jmGtYOspOtG+fggcKroP3a81iRbmhULi8Kax/jd
0cguPRM9kTF4DV1Prb6GVV0Fr2aV30SXEKZcwU1b0XCk8dynLAiqT5ZnUGdP/M/rS25pZuZOvfvx
aemVSY09/FPlKOPJDusH3A3yT20eVBsxevXKw8+X0tU42jXk8CJ9Uuws956pFzrFP0GtlO2A06ZW
aI/kffznd0HnC/NrFriu1m8k/KXeSTksEOYwjLWhPfWJqZHJbDtwd7UYw/JT1MVOd1wfxKVoktJC
42rCSHxmyCxd6kdB8UVEzecpYgx1dcuiZKkRKTlYGpKp/jQ1T6PoTPtN7400DHfA36fsWxRkrnFn
9rERbeX/P/WIK/lfLu4OgRnWOBJFj5mdNcOvQnjtdBK5p0+fBg0bih3u9rajY47rVy5vV14QdeG+
GYre/CeFAOAku8grFfNjl2p99zYFXSTQ+lPdMobxNw59fogIfTt+iDGiUfdJmfuJ2E8iEOPHcTIC
86Wq+lDH1bitFXaWoMjACt95lJj9D1qXafr33oq7DlPgalCyb60ytoX1Ix+9oNy3Xo2LS1YAAdUO
Gs607UWPbLxjpxZH5n4fanbVPcZVZncblYQ/1LlrAyYtttabUJ/zRXWeMiu2sPFsRRh+sAVOAc8x
uk0jOCbHjY0zaD3H0A9Kb6jJsFN4AGoRExYpaERusmrPg2PSmuZeyVQv+xiOuRq23OnczLxjY2uL
fVtauJg5tWE8RG2MKANF2CEdnvO0URhcJPaHT2nnqFNwxKYTsbEaRlwz7HWziCFEBUOkR8jF1gzv
3RQ2aI5B96sMMd2tx8OCV5spe/Ug4JOPrRWXT4rqiSbdmXqRTy9m5RvTHdYMRTDuclYF3reNLSiB
BbZmmx+qMalDZCW4fn8ZRaiMf3uRFZjNxq9ayNOyU5vqYLXOedxmRFX/ORydUDtlLTIkG1lg6ftz
4L5LpXas56iEafZHXUEL9uiaTn9Ct18vD+ujupDMZOcZs87cXi/a5ox3fPgFxGW2NzuvCHdWW92E
7hTmfwxmbKx+Rt6Jn9gEBuVnrnNP+scumvLneh+ujhFSrPPO/W6MIphyHkHbf9eGyj6VAJ1PThH2
G5zwqymSr0szYDSqaPFfHr8nZtjsSmWITk5lGSfRpc1dOZThLTNNO/MMveuFC+xN90J7+G7r0KoN
3UVIyMTo+rYxmsfu3de9hJfaEBfRrzr5fGc7wJWyDmHc9a9fXUX8dmk7rqIBbH8XKX8bY1QeR5sS
JBc/815ot5GwaUJKhGrkuRrYw/479H/jYFrQzDscTdd///XcwtelzTYc6obMomhfYYP10Iayo2Wq
2q5CImpIyy8Ua568DhCsn6l3BtAApR1/2vaWI8t1RALNS9swT29J0qqd9R3Z6qOIir/IXHeBO76k
vfoi2ujOacN7ZGH2ia2+DPBP17u9MG0yPDKPTLUfkWKCeB41zT4IlP/h7EyW29a5LfxEqAJBEASm
pCS3ceJOSTxhJfkTsAPBvnv6u5SRD2OKt1RnkuMBIXQbwG6+JfAoMKz6VlkVF5ct7KX3U6hoKFzj
idc+jr00hKZnPYYeae3G5H3ozAMiebH9u5n6ho2giBIu7qBpjyToBGfPqX5KzJ9RDPzUZPF11owb
JnPF3Cy9ljbVjs5wKXutpE+h0YUsTKIh4n5+Tj682aI3CzPgcu3mLNbyFWm3jf+7wVu0/z6ASpoe
SlCaHHCTmwEi3IfctvP0TSrIX1zipgaseWHpHIiApR6cb68DcqluR4u8BOVRN2x4s/VmO33qn+sM
ercwQzxqIJlVkuRX51R7ocx347X7E2y+d7fqp9aaWNiiOGsUSr91+ivuAa3DfuFZ9pIoJ8w6km9s
nLUlsDBGePtFhR5G/koRCAmFY45/E0DPr4C1jy9sUSRRsEnLib+WOQaFVfA/93N0Sc0AJmBhaVDr
Sst2nIdX3Gp/xBaJOgZyjpcNy9IFasAKRNIAG16rorzrx7wNounSE2zp+vQ6sGX0DGZuHAFrAtUt
G6a62kIrrgz60tdZga8AHRI6vI5O1++g5/3ZG+cttN7Knl5yG22p4Zp1u+G1btrntqyPsoQNHym7
glLFQ3HiOGovnjYsyFpXlhbEI5AoEiI7FiprmzAmZG5CRRL746L1uXRFuqVjSD0K9XoqJg1jETXB
lPSv5z++ciSJxe7ta69t/bkxO7z15pf2lJbs49i/aqs/5xtYG53F1iVz6UzQoTA7w5HGMCuNghZg
qrcI8WufX2zetm8YuFEGv5/4NyX0tz9Dk7LdOOnW1tFi83aNi7SxtDIg6TvXZtRlaEFgDuAxdPdT
nu5c1rknBvRFGfU4EE4n7rtL4+x0cToTtFc6vD1Ygiu8FN6FW27pv5OmjsBnG8xu6LP9pOz1WG9d
bD5O+sEvX+wBqcsUYTLj/7STO5DiilPiV0WIeHQsv0CVAEkrYQp11mIIShsVlYYslk5NF+JML930
MJoZCLwNs7iyppf5i3PhQ8GB9mbXV2rnS/dA9IF67oVfX+yYDMjZKUGIecdZH+m96nn6xdTz+CWt
O0p2F+2apXix5VVWOmrOdyDgZYcxzbyvYyrmjWyStQFabBqnGSqbREW+0xXHJHHFg3yOUOXMr87/
/JU7gbfYOGVTxHpw43xXiv7Iif8CAMpj3cQaeTJbggcrO3/p2oK4gbW0M/nOkBZaZ5lHZCiSar5w
npfuD3ipXNTUJvi+n3gPZQpSI59aL0aq0rBxAVzbNktvRuoUDh+J1MeaIx023eustaUbzJ1SNqyd
PKnMnU9IWSY7OJ/yuYTm8zQ7YTdx4pVhZooe3Ovzc7Y2nqe5fGd8aKshf6BT/spRuMVMUFaz34XI
GAR79bIWFkYCzlsnTgcjX+fSb/HOgx5poaMt5bC133/6+7vfb4CSY3gU66Nt4JQWXtYFF5YaYz8s
Nv0A+nLV9Gl9jAD28veDM0SfcPK43eH80KxsmGXyInxmdoQ0PaDpJCPqILLBUn0NsHE1hG6PROn8
uvDghd9AsHwYY+GKLfZnOzLXuk7nHUWZP2mO5OW+MF/A3CkDIqYXM/Qbi2qloSUoSBDagBPmYcpl
cZ8i6+QwDuYuHpMq4HWSB/GQbYzgyvQvoUESdTZ5VjP5qjnCA2zuIYKHnOANo7+6Uxcmsx2SFh/u
qh9F0z2MpRdIeAhKne9PACeN0JQPL0KsvpStvxFIX7l8LL14jFEXwDNb/TAC+kC4fl+dhk5oeRMX
0CfFE9ut+Eaaw8ryW6aBQntByDFJqx90mu5EOYPwiaC9kzxPcbXRxMr8LPM9VTue2LhOfPRjpAS3
lg67NkNKzfn9s/b1hU+CyrqNs0LiSpZEfQwzCSdI6OvCdNllt3x3YQEYdgq0U8r2mDEzxAg9uH0D
KEC35RJb8aoscxihBxVD1q4lr3C3+Q8+4hyBAc91ZybvjwBMOWQzHB+TbFioGrG1rv/mLH7gIFjm
Mmqq4TcsWruLpqGPo6PhPPocjzqD+SSm9VUdJBBeI8luol5aQ4qVgW35YxhjkkBbOBmc1rnr2nKu
30xcTM5P8P9EC5UEyb81KPuGroYtUP+bBnYmiJvAq2Z6+TAyxTKzQ03f1CPY0deF+a6kRt3fnkBS
0o7Xspc8efazakrzIKpTod+QIuZik40zavZCkkHZqAoI/E2quIonEY2Z2FhNK/ejJSIMShatrkE1
f1Xd9OCU/g029yfhso2dvbLblnCwUuiEtzwbjgOdruY8E3dDBbA/ojfTAblzG62sbImlFqkRbat7
6OkemelIaGcIxrTWe7tovy1FSHvE5nP81OGIC7461H09BchVGzZsxYrpWxLCbI8swWxGRsZQiKdR
uHcFDqTcGQ5tQh56b7o6VUac78jaVLP/3hoq1DXNYA6PRzYz5J6kUZuZJIAcZBs9q8mNvI0b8VqX
FueHmgaIwzJ3OOak39nWv5e5/ZKS8XPRq+vTeXtCTF7UpX9y02Mjhmr0olcgv8e3fCIpeW56EI7i
IPV5Ol3m2VpiaQEEy1F4qvWROvTPlJMSzsvNoqSVaVmCZ61ANXGWxuRV9m5pv9C5zeRLXZTc/1NO
NW02LuAr15N/AKp1bQF5yZM3ixoc2v06rbOSoEDxFAIAm+v8hKyY9iUplQPIjBCqEq8N6h+TsX+W
jQNiJkJ/MW4pDSJeSIVNDyLaeo6vdGtJTp3SFCFXVCodT6VFkS3vCzk8z37+RdbpoTPIgz7fsbV2
Tn9/d+UeKpeXQzx1R2Rn/GmQmeoJeI4857Meii+53gJarliyJS4VgRpRkKhKjsj0/Aq8VXUoQY7e
ne/D2scXjxL4HUZkYLf0NVd1HDCeZsHE5cv5j68s479qb+8GyKaeGGokHb8haH6HlMvfp0+Xffd8
2ecXdxIxd6ZpAAd6o5W9YsnjycFfOxdeCpda7FBSQ81JnKm3qJQHniT1Ke/5f56RX+Z4M/yyNvwL
uzjkXotjf/CO1ED66jeeOpN3DTFws2XgVxr4e6F/NwWJoFJ2FR+PJ2zAHskYcAttevdXrPoSjBgZ
hfh0TsajlP38P5/Y8SeFEKN7JxE0isIxwntEuOp0sACVV11meZdoxERNcMsPg//m0ywLfOKXQVqg
ovr8olq5nSzZiNXE4z7pS/6mZAclu3FHM/XpVG5cV/TP+SZW7MYSisjLThTQKByPY9Xe8Dy6nmvz
N2jo0G4f5/WGm2vF7i41diMpCscvavftZHdPJipLESLJCFSdi9pepZ3z5gJpdyibLSLZWsdOi/Dd
YpPVwEXbDfTNRP0D88SuAhDFncztqWMaqVfnx29lTS/VyxPVU172dDjqmehdBKXDcGzGi+pEUfS1
uBLxCZw4blGlOxM38F2go6EZPRbDQxKzjQ6sBeD/0TB3o0lBjlIdnRFZnVhkgx2+OUp/7hP3lmkM
HJi8rZemIGKbA4uqDY/+2uJeOD6QnCuTrES7TV8fMkp3DeW32rNvvL/onSiXlMQhbto8GfL+2Cfq
aFPkyVXU30JNfHyeyKUKcjMOfuwT2R2ppCKoWfY5tpkK6Dj+uGRlySUW0akb3yed7Y+gZlCEbFhz
nTTOluj12s8/zcq77TFkxMupSPqjkxcm8Kh5QWD/6XSinP/1H8+uXMIQhxKvUlvo9liN2QGhjodT
XLQx3tOEyOWGefx470m12OLcNpZn3G+OFBoFd3FG8yeEGraSnz42WXKJNATxiCHXMZPHZuQ7KEuE
pjYddBpxTZzcnZfkB+OW33FNPZwfsbXeLPa6p6X1srnzjyCBlQEQIBk89NXP8x//2BrKJdnQ4U1a
WM9pjiOvjox7v08b+6RBHrDW+384Gdc6sdjUyNrKizgSzVsyijcmhmnn0nGrjGllzS5JhhLKWWzq
K+9ocw+1/5lq62+lJvorU2Sr8melA0tqoeMgH6rHRfFYVYiBI7wkQxYNG5fEtY+fZufdpqN9B/0Z
QPqP0Op6pU7Zh24Ezsr5KV4bncWOZg2kKk1l6uPQ0wyoXOB1+gE0lyjawiSstXD6+7uff4KbIv2V
1kckAeZh5wDVnA0AoEAYYiuA/+E6lXzp/ezhZx3rmEwn9bdBfiKdXzRfBJdYU0GpGo/u7UlNK0hN
7wDffX7kPpwWNHq6Ur7rV4vTD/mAnrmHBYfqdTBNrG/u42TS1SUTjxYWEy96Qephzpr7SVXOc8tQ
NBXKIvN+XdaBxdSnEOUA9WCo773a+dqWRfMwe+lW5H1tdBazDie7w714lreJT+avUZxbFsx9KrZe
yB+uKozNqd13o+/E/kRLN9J3o5l08cXrVSXNDvpWqQ+aeRXnl5ynaMf9bzt0As9jjFJ7N0COUYRI
3a7Fl1nJuN54C6x1ZGHAB9dD2B1n3r1ADpYbGL9NQHsjgPGFvXL8cn/ZZC+eaVzKuiFRFz11KeRV
9yhxzotrVzrMbhyrHx7dGKiFDaeQQUvKhKT3RQdWV8nofs6FDYdI3SIt/qLAt+RLT4xAqZtCD6In
qPPkIS7pyY7ORu5ttqkJ9eGTEE0s9jWnmjCNvKO7WFdd5uwqoh35y3gmVh6qjZXqrzsB6DSqiIUs
jh23EvL2l8zSP1BrxKcy0El4epeRNJ+vJiXilwZV1luSEyuLbSmYU5Eh1bHK5VM2nZAkmqhrXoGb
R2xWXZ3vwloTC6sSCcEzQaR6qqK5v6WeH0N3F5MTO/1WaedaE6e/v9v72pACE8R9lHo1XpipIoW/
13phevrX+V6smK+l30eYkWczQtD3KPLpvqRjlyNg0Q3IHTr//bUuLMxKQkjTpKP0n6IcGiZ6jmhI
+SiClm6O0to6Zv8dJQPXpHYx6He+bdRz23cq+UWtrOmBtC3Rf/gYxfOvufas/mQLdVnyDvbPwtIM
bl9XXU/ZraqJfzsNjD2WcF3ftAUU6c+P3sp5v4x+G1yG6Ni3xa3ju2M4Af2eV+A7+UM3ha4eDpnX
t+H5plYWwjL+ndE5Ihpr7ZHxlvy2eT28sh7VHue/vrIMljFvMWYoAvBac197Kk2fU+SDuF8TE8E/
Ps1tnG8t57+Br3+ihJIvA2I4FY2Lu2l219YiKX73XTbIO437UXRAwMSdv3hkiJlzKJDtx+LAKQTp
j0UUc/vZi4qknnFnE1X6BVRuLW7GtM2GPwjs6ZKHaZnb7lNaK9C8dqhdBx7mkjiIhJftvyuY1sYr
q9EZbhG8H904LBBRUG6gwQdH5U2bMG/jDF6b5EVDSJdBjm/r8yfKoep1kzUo2w+0pf6FdncZyqOi
dVuDkuunjg/T+DLRqlBXOipGuU8z6x3Pr6a1bpz+/s4uVnGnsxz2/DFBWd/95Kj6scjLLZDd2tcX
JkvImVUS1Lp7iYpK87U7cUSvKEvqLTXXtQYWBos6SNmv6oE9GUANkEolciUOo262AvRreIYlEEcS
knqog/Hv2jnt+WMbd1TM+6yBiOVOuB7SsgY+IjAeoh5S3nGSTX1zZSltkW1sXXIqX456rdpQ1rP4
kRSTW+iw9CIYo2OV8VoNL6UFFDoJnBwUKSAdqaH+lz62YABtmL6/IdR/d/I/YH6mJ1GOfPDAVY6s
93lACraoQ2HAD7rKIlJDXbVRXYIqQsqN3yDZtSgndi0kG2QeeF41lvspcQryzYtbwq98+EJ4/3R+
Ba7Zs8UlcGryrgcWWz+bTJ0E41XyoGVTf8t5PP0638SK7V967MvR9UmtdXzX+6YJsyjWV1SMw61b
2R746q4OBzzENqz/Sn+Wjno+T/ivT5xb1OjB7LWz4wajzcZbw2m0VS+/1sjimQfoEB1MTbLnqqjA
KmdFD0BY47nxEPjevHlBX9leS5/9OLG4TXlBbkGtzp2AInm326P0A9no52fmZC3/XZl86a23NM1l
F6XkNq/dGfvC+S2ruLqtVYTSUmO38CFrSAy6MHOC9mXtTS29062yqI+KJ0v4NfJdfOeesWRW1xlN
FEVFnc2y2AkilB9jS3a2ZGJHLEn9GnHbMkIRwajYKMPSOgJZrR7qc938+ZLBcP+psaqKCbHaSjwM
PkIWLG3ZXiMFLXDF8KrKzbS2tbWzNMoecmh00ubPkYmTZGdQ03xNcwutvRTpNRtX+r9urI9mdmGZ
y8ZxNCNJeevHZaYk6DTIBHtqhFW1CQbtieSnbVFIdvBtbKoUlictReDA+Wx1wBA2Sb8xwLCGwzzb
pAexkiGDeReTDADfwCFJNO8he9RN7b3BlX5sA0qTofwylzLp8mvOgXOPbtMIQac/XoVw6a7PEZD/
gecX0gT3k+RFLMCYh0jiAW/oQb/mvDPOK0ThZR5dESB9i8eRg7qbh6pvveoAcGfjsasWft/hf3bk
DEmsjhxM8YhHC+vrvWgyJ/mdzJQ6bFdGbW2+cQLRMbEHEjyOf6bMjelj4pIq/R9A9Cq9QSE3N2ng
27JiX4a+9UmxKye8r0Ep0VVxBSyf6suQG6vJQwlSQPUVr1fphh7qc6ssjCrL4+sCdVdeHeSJ9djt
PHeReoCzoeRTCIJgN7pXbtUlvXdnm6Qq3zLmRfKqarnDv/qjGxXtbmim2rlJMQB4NALPi/skUrii
9pYCpRnRnSJAmN0hSZnLB1BH3OjQVrRtvjaZTG21r9OuhbgIfB5IpGjcjCCPeKCJbqrQH1tyKuLP
yfwpMyyNxc6Yvmwf8YpMClAkAN1yVRBZIpDwRYu02OJPf2y5/pFIooo0suHlhFqKRDR7n6JXu8jf
FMn+2HC5y4iA7uuocwunfO4ST4eoIGfXRso2pDLtr0uFbMfzNuHjzfqP3FELLBxA0FF/q5gsxSGN
tVLfioGnw57PaW43rghrw7XYrRa5FTY3Q/lUQeQTHpgCfLMg0Qn5eb4bf2MZ/5qDfwWPmqbxrG/M
k+ql38sbg0KzjL1ZkWmNggeJIhG8IQZaVbYOIt1Ji+aBvWTQ1m6q7Go20KoBiy2TY/qn6yMpb1sA
Ge2XAXQFZ9fgDHGCUjup+wmv7y4+mEjx6FsJd+gjj/JuvvMn5NzcVSDksJ1MvH58TvxJM3jHJz1+
giA8uDLQ2M5KZPtz+KroDlm+yJsJrddr9ga14LqD5waedUh7+qK91cSkZX3VzYgOHPmpQ8/cwG/1
LWIxN4DktOB2hRLXP7e+we1OpHeuQvIU3092GgBHaGIzQa4ZAn7FvBtwFrV63whyMjnN1LZlgPQh
ba7A7uvSFmmntIXeM86iU1w7neltInXdI8mPVfWrBkRMt5Comkf3CTq9VF+VWToXO6kKBuYENBo9
u8fzOsEdU5uJTrfcL5Vb3ETSmGwEG78HEq/KS0AUb2rZOuSB5TUSkvccWYWm2cdwb5TkjoLcCiyE
nBrw1xqR+tnTAO9//hv35EJ9yXoj5C8IN1K/xWgqR3WhQNQM1BGdgc0dNiUqle1VUilTvvq4GDnT
LpaZn3n7KEfct7lGnK1MQ6+chN13sey7JoCuqs3kfd/2mUXdNjRcIW6Gs9vvN7bZhyE4iarz/z6D
TtM9p21Mb9u+wNUtVcMkvmF9xeamm3snlcjloFwk4dBOeHwHhcQLN9+fIN3FRhzz4y3I6eIe7IAJ
UjIQ3JCKHVVhA252jum09KIYJl7Gp66/e+mRWGQUCdLznYft44cRI2m2m5zoolxpfH/hA01cznhi
M/LIOzEMiMQC74UhbExxvWFDPrwrumoxQCwlscdgnZ6SFCaX+pAJzJj6lM2xv6Nu14R/cyKc2vms
INO0u6jRZZRuhD9aN24e38eqbx4YQ9gLSmak0z42AeC28poQxqNkVw8l8i1DJmY2CjjjldHxhk/j
45XhLtEbCrF5ZpMivYeYc9zepyYZo32aomZ5f76TH7+PALH+79JQaQK0BAzpXVrLSfzOW8dLvpe6
iYpjjVrydILB7H3U7wmgxYqLoiT/SJO1BCJO2sKlNEMaNw66riBe0NEo2sj6WBu109/frfcmH5th
Fk7zjGeE3CGGqEVIHIEMrfOD9jd+8MGRtuRxwIh7BSTOxKNtUS7lfeqQye+gGt5jk7b7CXc7L76m
ijfEDXVfWsnCYZz8J2qqwXhB5noV/iQSsH+Sq84pM3faFX7UIDeeuLqcruA96f2fEKmBTHgQ4SBR
KXK+avptxAEUZ/sC+Z4gRuIsiAwLWGNQiCwVUUMXzHxUEi9dv3FueMHSZB/zMaW3FnofzkMOgTR/
3hiHj33G7pIZwrquhOBUyh4RNMdx3UW2HiE+LmiKPDXJ5i65FTQjnN2QBv6lOwcv/GLYWLkr17Al
UiTy8wJlqEPzLHwo7Q49dMcm32gIlcInXrJuK4llbTEtbI+YqtYre1k/g3CBEzEu1T0BEvoS+o10
l4gQqXGapCQRD0KXBLqn4iVq4ZPJTsVSJSuO5xfsylgtESFRl4xpUlPxULmjDSMP/JiMNXRPW+8G
DtktTM3KeliSO4ZSuE05N9Vz02a53jEn96s7ySoKvdjGoW79DZqEk9lXTVLKMZg9v21253u4MktL
rAcAhcOgR6D2UB6u/gDSOvm7IsfTYmOpr33/9Pf3JgWdAAuNyUed+/Ims130ea7xHLvs17v//frg
436UNEX1jMupvhmauLrKxdhsrLGVh8SS/DvU7QAXsoyfKPHczyw5OYwSAtpOoWT663wP1tpY3KJk
kfekbZL0Cbi29m1SM59Rk+lMf1rKtdy4qq01stiKLGMtZEbt+DgIW/q7pAPj+VCnVpe7PFHlllr4
ylwvMRuoh6MlSkTiJ1Zw7yEqs+nEi8rKl/ND9deN/8HpsSRtyG40KmaJ/hy1tHVPEiDORG8qVgGj
i3MiT8v7KhXNi53KaExAT7Bg6/imKwCe62h6KpyXxUzzq7yGVloVeI6b+zScZ2nsJ6DXWngcz//U
lQ29pHZIj0RpShr91FnfD07p+GLsiz1XUAiK4C4LauvtWwZFu/PtrdxGxOI2MkCegiDTWT8BZ9Y8
NBEsU1LwdB85gKuzPDZBn4stasjaNJ9W2bstLTpQ18cU2yJBcoPc6bxDGEfA2G+5HtdGb2kzjBeX
eFTTR6h65Hw8TEiaidUe6UZiSkDOtIMvD4hVVQlDsArc51NaN8su80YDTP7f/nVdKlH90zmPURfn
48OE1Cp/5xLX5ddFjtTCm/NztnK2iIX/YFKtXw9FVT7TKSHfTeJNyERIBunfonS9pkEBdPaWFV5b
HwsrwzLtN8x6/FGggGYfcUJvprL5adOBPcqhf21bnGznu7XiN3bFwth06VwKYwr/0VgDLTM6No0N
qctz0YRdl7MeGBuj6fTIOstbqGdEkPLlVxjlNt1x5KJn3wzx+uYAbDk0r0JULDf+rcfGWG/EIVfM
4RIfIqyMy8YWznPm45ZYpfO0H1Q9wpO6KUax1sRpab/bIwlqAwzc8/YZD3RyM5nsZK+EUtc1bhQX
duM02e/awLAi6hil5XPCoP5ISxjacsQrLnWQ9nd+Mle2+pK8Jeu+BS1AsWfIMsyPHeB231JymWaX
hCrffztwYgm3KGmZnmWdJ/tktOCdCtxEEUWX+/MdWDszlowTy7Qzy77MnkyTmSAaehYaF8H/6BRU
hSvo9D+S9IfIr3A64Fzfmdj9/fcfXYSjPqVROMOWbuyOlU2/5APbnMJXBIDeM0R4h0AO3TfjNV5Q
xdxHWeDFy29hW2ySp7KqBHumBpLyGhGce1oRAdALVJLPj+zaCl+YlMjDKTt4vnmWRUV3GZIc+bVL
Cx0HfTSBBnK+lbXxWhgTmyt/HrQTPVdycpudmBRhAURh4U/KoHHa7fuiir3H842tdGlJSuHTXEEf
p4ieRTs8CJvV+wg0wLAtxEV1lNL9h5WikNhYdV30jHS25GByqLDpoqV7cL2e5qrm+9mfLirORlsL
84B0uVHMmY6eJZl+VBzCOwruyrBQNN/YXCvWYSn9ZkoFP3DbRM/RRLgDFylAiqHKVNpeXzYhp4l6
Z+FQ7yYEiHbRM1JEkOLv4YE3IfARzrXeumuszfniriHVTI1ihUJkryKHJkY+vETR012bbKrsrKzh
JROlA5BVx7LxHpHudlKZzmSlwC3uEqXDlqqSfkdkhxd2Y8us9Wix90WNVFcIPWUvNgKvBFgsuIj8
tA6JHujGxH9M+cDaWmx+ZkjeT6mbvOiqLl8iCNPWVwmoTmnYuL0lYNHDznR5Tu9lPPq41/SnPI2+
dPILV8bCLkT9DHcFopwv4DDkdxqlz7Ipq2uksrycX3ora3uZ624AZJ6Vw5IXWWd1YDsZ36Zu0W/8
/LWvL64HnDQ4iBQfn3gqyv9VHW+/wp7GycYSWPv8Yut3cE5OkZdMT7aZxjeZ2HJf8yZ+uWxoTuv8
3a5E/HbuGMhHL5GfoQq4nS1yG6xts43VtbKAlwXznXbbSVGVvUBUI8tDPcw4ToSZayeIaweZJ5d1
4zR477sx20nneaWeaJb4uwpBn2slugvvmMuEduFEuIuZzn3qoo787NKmuRrA3bFQ1kLtx/kesL/n
xgcv4n9gKG6ekCGR4mmCdm96b/lQFFdJglB0vu81lsFbSp0q+5xEfMxvMtH6CWDxEVHdHkhwl+0j
RJjSK0o4Vzt4O70pkAlH6mEyxlScKGRe+UmnlUc+40GrlN6DIpIOSSDnybQ3ToXgoggQn2r2ysxJ
fMChiSDc5DMS3Udg/HzvnXpsryUqEl4nN2vY/eClPDrAGwSvclU1VflSpXEm75ohpRMgKh0SJQML
tUhoe/KBlr/gACuKPbTlEfXWTgmki4Tv3T1MOhvvcJVvf02Rb6Ib7c35d+kmrrOnp2qUg6BQqUfa
6mydeyni6JHFTI5XFmqe8g6XZP83Aato+NnNSZl97Vwgx69oDrUXUAbGSnweOr+OfxrV8qkKBmFw
uDVp21V744AbHALqj7dak0UiFO2Y4XKS+PYX6tDG8rYiDA8q6df1vTCV96nBiI/PTWGGutqzqESv
dZLnKRjK0Ux2AmXE03eRM5tfWXBzWL8HfzZqp7BBPBVCAh2HLG8UT6oL4CkH2oaBsji9Wb/ovS/C
reZHYe2sDtqAmHyl3YSNIBd63nzIMjwsgyzLU31NY984O2CuGhbIca7JLeT5apRCBDSewAufFQBq
gQAyP79p03H6NOBtxA+mR2ZzGXSqmisTdCmj/ryD4gHkCboUcjOQqXZ1f8gMqPwdFG9Gr0LUubE9
vx95V4/7CsL0P/xx7MV1dUpQCQpI2QgwBHBTuIqBGTWfJznJ18xJUTk2ukn5R9J2xprAfH8l9eyS
u8j08/zDdn7S3djcHbKXBqFciJTpPiJYEe30tY+7+X8d1Mt4EJGxi3Z9PBcyGCQn3zUoWuVn22VV
GQpwflNQZGDI7rvW0UBZtG1Og2T0bLkTlcdUaFEA4V7FfjLecaocN6xZA/L15I/qHpHbBKVzkGZA
bgybKsBoAJjNbnEoVTQcUQU8/CqR7NGGuqmxXPU0pNmVO4Nz/gvqBtX/lNuxkBgvMdes1P70GXAg
D0Uvc+3j8QPwT3YzTAOJdnVXoIumPI1ZrYSpIaymjQqht9KHKViqVb+bXOSJHrxTqnHoNT1cIhMR
5ffGRaozAHlt/mVGjkjxTZdOS689MK45+jhDqRRizDiqixjQ5gACxBCeIg1eCXtbIokZGKO6/OPA
tB9lTof4VsXJnOzgAuf/y/SAP0TNDM01PynqoERuJLsrIWlLQ976qJ8qsgnN6wq5CuGJcTjsEslL
1wQIajW39ZDE2UNlpHmmI6q08YNQP3hX522R7nuTddkN0gwmehjh1gVji8zJNe9c12CPmXy+LyGc
y1mQdRAB+1Yrz+mDzCDUfj/nU/VMZqdheyz5It65ikxpkBuaf62MHnXQGyvnKxV3LTCoQwefQoQE
Z6RH6ZJNSFLt8ePdbnb4oYKw6zFPaoQmo4p1aqepoA3iYQPkNeAYdtqj07H865A4+kiSuVHIwk+G
KowtkrNfJueUXTuoYrod04Z99R2oLeIigXqHO0KGaEvxdO20XFzFIq8zkC6q5BP3smbYC0aUu8vS
oewOynfMRfgP6S7rjkxG65Tz1IXotQOKLAOSTIWi2CJ0rNxYlgVHEI2UMY9bhUINbwhRSvp/nF3Z
kqM6sPwiIoQAIV6x3Yt7mW63Z30h5pz2FTsIIUB8/U1P3Icencbc8KsjLKGlpFJVViZ/Dhx3WLko
F+bIrjUCVzlTUVenb+xcyaQS4Bi5Bops6sN8xWlZGoDlcilPg+hszNO3pBvdW3J+cbfGu9Knt5ld
SKghUOY33mGifvnmae3c9pE31Bud9uK6Bz09T94Hf4ilirakqL3DENC2vYVNuWFRvTjVPK+JeixN
kuVyoZYEWfJy5geP9uNeO332CP4ovRJbOaMyPnGGqBW3LRjQjEU78YOZ22ELmhelcMrxmswgTkNa
cCT5rvacnwNkFq7s0nprgZ+IAvSoOSoaxleGhTfaExutfBLjiDMbHC3bPkBeNR1RbX3Z61vazJbB
Z7U8g0Dd8FAFRaYBoRzrPm64wF0wtLVei1QtrZX1wgKpIhvqHKVTCnQWKiZhFnp3DuTx1kRWFzqw
S34Mhx5Kz5vwIKoW0CSlPKfZDkTN75fnaal9+40VJDkrTInaL3BZtBtOQAZzk4YE2o6XOzib9if7
zS72SQgPQ18IfRzBxrPLANb8haqT5hU6ofq2Ql5PbocgzFbghgvLbpPhscBLmiTR6C0AJF6nwwAD
ElUcitWawvPMfDYg6wTQppBROHj6yEXyrobAB9PB2Klbv68gWDZPZjuNLfniMjFdOajz2n04c4iZ
urzOMn2EWoVGaTeMRPcoz03P3V5epYXoi82RB41a8B4EDQZV+eVO991TxWV4B4HHpxJVQtvLvSyt
jnUQ0LHKWDDw/oiSDx3zwIPW/TQ8Q2ubrPSwcLrZVTUo0/GDsNTugeKGASqAtxsiTZydURsjqYeY
+/qVm/q2FtFKgmGpS+sIaMq61q3M/q9L4s2/jVttRI9T9U+PkLjq4srt4gn7fMWoFqzWrjsRQVkn
XTQhicsyavYQwM7UrhqQFljpYGGl7FoTQxWfxjIfjmIAdeJG5MEk9vOUUXLrIGt1XfGsZ7NDVW6R
iZzX/ZGkoK2WYdD+NDN39vVcRytJ5qWpsuIwLt5JzAGi6jUavVk80xnO+waYXkT8L2/qhfPArjQZ
63ZiUzTMR9LD/4b+9C2DhPe2GKNvXs0e6zYEN21bOjeXu/uc7Ih7dsUJGVU3Kx3IozJjByl11CDB
GewcTsx9JWYFtqMUJEFvI9SR+W/OPRp8KUwNhE4swtrlcegr31khI1w43W3uKF0BdpMlGimUdPbu
q0E9+XjaAsXrZg8lD1/gsa6Y2dI0W2eHRDTAzfuKIoyuQGgi5KNoMLM0oCdRJxtEvJ46MlyX47BR
u82Ud1OJNNiRkyJ51b0MfyZRZJ6ckQZvl9dxycKsY4NPE3XDUI9HpbP8mWgFeABxC3MPR6lZA/kv
hKCpjc3NBriqITfkOIfy28znJEbtnfNEazni+e8f/SiJ+wnbNcrn4LnP14gkPr9PqI3ZhU6zI5sK
0XyQaENMNhuiYt4yn7lIXoPsWIJwt/HZy+Wp/HxrUJtmSqJ+MAEfJXlrpqoGIJNuUJrrYjYdAMMo
kpXOGBwmEl0H3aV2KTCkLxC1QSDujaBCJi5yZ8McNP4nRwmEeb2BwOEupaOJQQY7rtxsC7WW1Kaj
UjQZVFdH0xF5/6ImG0TaAISOszoAEjSOeo33eSJ64kVbZBrc+TEDLbv4iagYdR7KJmrSYQv1zdyE
O8M8nr1Cihy+3soSLC34+fj94KNwWc1VgRqSgx5Epo7cY075NKooDZ9mFSDSgOhH5f6CKKoMoRnS
ZqBN/F0MHT5kP+QJvOYCgE+GcoW8FnUcuii02bCgan63XpaN37M2Am54U4+yyP5VrKvBKB3oSADB
BKwvgh57VJ2eU9WlDArnPgO5jiZb1rUZom1JQRA4ET34vIIYnBqDD72NrjTD12lGmSqmLZnlEbww
pdpCBaIpUSNXgJggli4YGd8Lp/QdQJICvBxQbcByGr2JIODI4gIXBs48XfMuA5NQWDXePV61VP4e
oQTdwup604IUZKZ+F1NOQvJGDVZqp4swMeEdWHVSelOg9sNVuyInDGVESZKCV2db5YyOrzQMJ5rF
JPB99bVyuUAGMWmAxToyH0LrR6B1Pec7qiVEXmyqWkwgh9SypL2OcyjSta/Af45BtOFOP3gPU1iU
7EemUA/M40oWKbtzQlCdsztmHGQktxlUEQm+NHFQLYnwVIR4aCdl3pmtHMZKfEFQV1B/O3JR0W2h
/D6oblxGPHmLu5wqsfFAuVHfN3k/gdActERT+IUmERRogFzgY8d26TCR5HR51y1tOusty0jrjyFh
9ZvhYGgjOMZI3TtAqOi31mvW1BQ+9yCA4/h7axMw5ufUzcI3EhCE7X1a9tUtcoVFtGLaS8Ow3qoS
sknZRAxCFsDAzXfgWG5fGkjEPjaQZZ3uct6sAT2WhmJdOoUxdTHWgCP4EyLaEAgJpbMfWm9gK87Q
px2w0IY1UekRwAmpQk0yO+K0h04lAZ3I5eVeaNxGJBW0ruDf49EwpnBmCIeD1cHZuNz4p/cxA0HQ
36vcjEk+eA6nD0Wp+a0AJADMOk0Wl8UkVgJsS99vRb+k7FHjJY3ai7IIt00yqo2Q6d3l719q/Ly5
PhzAmQIPjROVqB6D8Ers18lPB5mM7eXGlybn/PuHxnkkM+aj8nGvJ/dWemWyE31+RKXoGlHP0tef
f//QAejM/2/2IZD8Ds+AbVIPVIWXv36pceuYEMEATfM67fc8msrHcXZ+qgLyppcbX5oa63QArXir
yzmiD4mXv5sU2BEpun/KcVxDQC51YJ8OAHW0icHGFHN5VJAWvE/a6pvrhmrFs16aHutQIO25AJqX
ak9mOWw0C7tte17iy/Oz0LoNF0qc2pllUvR7pcUvxsC6V07ZWpX/UuOW0XYsCnOHldmp7iTZVSn5
oppEXvnllrlSAGlRganpQ9Ng82/HPgOeCukZ/3h5ZhYW1gYGEd4Os8+M91ClTbepXEQHjHHAA2DS
9+t6OPf8wap8n8qwq6X3QGbl55sqL5B4KQIX74seucw1xsOlVTj//qEbU6IsaWYjfdCFLzYjS35e
q8XCQhsXBDh7Qeo571C7n5DyfoDgC9kUJGzXyow+f1CjB8uCO8Yl6j/pANWvND1MLUh288IF+LG7
n1WKWskkuysr6NArVstt7dXk7AytHB9Lc2dZd1CAd6ugRgkInqt+fJh5nmc3jhxNebq8CT59omN4
lnnzwekclYaYwMANy3vwjr53XvstyEAOioLXH3CbV0Itn/oxLLTRQEM55LoBW5GIIw19kLSvy7gX
kt+Djf2RgOptZc4WDMcmuxSkK5h2XS1iaGR+KWRd7kvufvX72txcnrOFVbHJLqGhPrgTLdEDbop2
ozlttoFpkusuJFtTo47qHiFwFxPVCTZDEgdKF8hekyubt8yelb0GTNzH14tu+gomJrPtc702N0uz
b1n7kFejm08BWo8q/ZSmBb69Mc+TuyrXsTT71n2dJykkyCPIBqEuBuD2neRO2h98Sv1qjdtwaRCW
zVdOw9osLxls3mf3gZsLgEq9cjdRREeu20OWZQPZAO5l2aMLqBfBi0fg8U2WqK683PzSCCyzrn13
EoRwD0hiOfhZ3DtnDTknOM0uXYsCLyyEnW8uuTMD/pGHady7/Q+gd5ynVOAVeHkES61blzd4wTtw
PqHgNJZJ9n4W8L31RL321FmYH5tdskm9PKSao/VsRnVRjZjoTlVFA5ICPCLWUptLY7C87mTMwIab
TmB2CKZyenQ0C15Q0HAVzRkL7WyzEpWuIMiAKubMLQ8uOITzuEoDf42Kb+nzz79/uLmhXN/xsfFA
kDEovAFTw2XcdwlZuRCWmrcM2dReKsEu7qcxT1G7QIBHItRcBazG5Fg2HCmZBXAE8PFeTX87HFoc
7ZCuETcs7R/LfIsgZwj0tfh2X9IZinki22eiuz9faNe9Z23myInXftv7Cpun7Wbgj92abxKUXF93
Ddip42TSgFF55wMonOFWgqrI3RKmryoAY6FNFwnWkgbIQDd5T4uqieF/m7jUDgQKUlSLXz4hFtbA
zh03WkG4zguS99JM/TZ0k/wmNE1+6zeaXnfT2wljT/ZOpjWBhVFVvrSeF9xKM+UrnsqCAdhUizIz
qoIQGzaRR/hjVep660O4bmV6Fjw7WzbNCz2AQ0KN1s/+KsLPTyAHfdAOohbjXN9WzL29vA5Lw7Ds
WPSQkIWG3fmkNnV2Ew0TklxKjysbdWmZLUOWwHgSVG7jKqNyZI+gbmtucHA3N4Fay0csdWFZM6eg
iypqPQJ8hstAJ/4vgkKMeFZ9ujKIpTmy7mNIoQ2cqwSDYA02aozEKcrNkrY9XLUG/0n5jqFxPRD9
vVdZeBxR1H/v8qJaqeFe+Hg73VsXwxxkyMjgHkB6NyZCTcDQliUKLC9//cLTwE70+gA1DQ0E1/Yg
hLprUhOj3vgbaYJ7cOV+v64L6yrmIhxN5AEfF/Neya0W0UtUpP1vWnd0B0nEYAWNsTRX5y324c70
1YB8mg9do5h40LdH9OTM24CnzuVhLDV//v1D8ySRgE6iyCmNFdTiY8BU9Q4Cx9n2uuYtU5ZIkTUA
TQ97cBogAJDQKv3pI1q1Rl6y9Pn078+npkhc1YJiMy4hcBDX7VjuCi2uoqpmoZ2YrTqolULY0kes
CtT3lXaLrxUKrb0d0Esmu+64swmTsgQ+bjGV4340vvpd+F6pNp2qzcpG/fwsQjnr31NUpLNkXAGZ
lPUTexyV/kHHzLlBVu94zRozO/la5L2Mgrmi+2YIow3oSc3GkYgbXm596fPDvz+fqIKlJUIVeyag
PdikNRJj+tmbpjW+p6UObEOOWrAA4AW+R1gEGJ4ZlS0gYIMgVc5S83Z5EJ9vU/afZGptUOKdkmFf
jUrsaBGWALMHKxjRpcbPv38w4QZlzEhQmmEvEnagpUcQ26l+Xv7wpcmx7JfrFLmPfEpuVOvpW1ga
v81IfoBWxlUyjIzZ6S5DWzdFDh09QOcM+NAkG+4kIs40QLgiDVaus/Mj7z8oOvRiXcgN6tIcTwmZ
xecb4aw9BYqax7oadhSVcLILb7r5utQIs/m9IEkEzA/N0Jfb5Luu58cQquiX12NhrW1Bn7BitJej
AzVUMSUjKMdrxCuKaeVeXlhtmyQMFJOIpmZyTlEWn9XxWdyOwXGJAxD/Xf7+s9V+sg42BRjRvZr7
xsX3d655rfzhziHljSyKA0NtUa6C3eV+lkZiGTU4/XLaNyNG4kyu2AS5AYBd+mxTV/NaLe/SWpz7
/mB3dVWjQmhsnHew3YLFstVy3zuy/nHdCCyrllVLG7+bMVNNBe3HpB7VbTooByyF7CrXAkzffw/A
Z45XTai8wGK00AkKwAy3EWm1xga1YHM2oVZVqjoldELz0tW7ioJBNcteBUnvQlUHsdMGDyOYRi9P
19JiWAauZVeCqJKiM0FR1lYNqABic7WWaF7at5a7jRsT2kZAD7/70+TEEcn1jSs7CYKM8StJO/oC
1s2XyyNZ6Mom0QqAoAnIfBY8HkpNvipTnMPa6bTlKqWbYZDNjZDjGpxwqbfz4n3YxB5KuY0pE/Q2
m/zON+IX+BV35zN+ot6OkPaq8CSzOaFTMfTj2MhCxKQhpwa2swED1XWRQwAB/h4FaLhQGokSLRH3
2jibaE7ajeuvvebOrXxyaNl0XKxM/LAPnPRUTQwVaT2qmmLUxaRH5ALkFhuvyFaOrYVdHFpGrweU
87jVLE5CE+8+LXBaoarTQSLw8t5aat+yeCi1cdCs++6+SPMvkjYjMDO4py43vnDm2sxc0D3xVAeN
nRMCcclte67lKVLObiI5htdZeWhZeUYGSBj68NXGkat9wtP5uR2RBLxuAJaRA6DoeKGc0hM3QHZl
UgZb0555oYLq38s9LByJNhmXLwkK5gxOKmT5gu917m2SBoB0b/gdyfDYB/U3t1qTc11Ya5uYaw7p
OVbDxCk1St7jxM3eGq9OVxyqpdbP58mHc8OkZZsUEDYTsWwzIkUMbu8ZZFOQjInYVRF7ZhNooQyf
uYINZJ9ACXPsU2Da1arfuTQA6/aGezaoVhizl+U8b/yyRziIIW55eaGXWj///mF65AC5EFChgagy
hd88hlH25oiC3F1ufcHSmGXGvAydCZeBi2pmDYgJy3xj4gYZUricTMk1B2epG/r3IHQOeuXUr/MT
uG/BXTYWN0kQkX09udfF1LGcf/dAwE8smrqvTxqUu7GuoRQwTMWa8szSIlj2TFSL2JjR+Ul2YBgy
akA+HwXK28uLsNC6DQ/jLgkKBnKdk9FzuZ1Cz7wy8DCtOPoLc2/jw1QKcVOaN+6+IoJuz+GrpHS/
T6Nei8wsXGqBZcC08EClKHhx6ueExx3iNA8d8x9Y4g4vUdmAQ/zyNC0NxLqaWdhmrS8Ldy8UNlEz
ZdkONxoi+KNz3RvVZqzyXTkiQOaQvaam3vHMme+E5+2DCCX5143BsmanGfq8R239qcmTpz4CuUBn
3P+JJlHtLnewtJcsgzYMleFOVDQnPFqa31VvgHCFyGO4Rvu6tAiWJcuB8kCgHOP0RzUwa2BnoWyS
W9BEVdc5eIFlylkxt42YVHnym+Z2hhbw7v+R2PjD0PGJCxZYply4oHCfmT/tG4kPv/Ea5OhRQu75
I0J/4ix1sq/qaZwPoFoAhQNqS6fSQBcn7Lt2l7mZFnTnghapCG5HaEpU+FOWibLbDBog9d8o1G/n
5wApdCTMSe4C88kq8kPkDQrmISgQeO3WjcCw8zObUQlHdekccghZFT9cQB/cZk/gDqa3FKpJM6A1
MpgCvnMyNwpIXNHRbY9lPoO9IK66PspvIIcRuisv6oWltRmlUM2hqqFv6lNW6mADCQ36InPUAvSN
WpMIW+rCMmEdtqAEcWp3bzLNdsYLUjAUuH77hPm9Mn3I/HPnH27MoB8j6DuR4TTzINmOXvKtNlAD
vcq+fMuATV0PDHI57l7r8RlKF+WmnlaJgpemxzJeUP5LlPpV7p9kg/TAhwWqgfs8hNbB5a//XLwL
iHbLfL2wcaCmJUsR55EpXmUWvZB0Ijd52T9JkQFFif229WQ67ADCn+JAzgJcksO8cVj6pa4wXjI4
GzBZ851bsq03BAcFsqi9C+L37eWPXJoF2/7rCYytSLucploncTtN/JamA7gdSJqt5PeXurAOgYR5
HcgxdHWCnM03KMqAYpRkbRx6CApfNQgbUja5qH0F+Yc+lV4lnrMK5uvMKdsPKlzrYuHetdFkvCqF
65RNc9JDOT0Eon4IHMofwjIHYjIBqODySBZuFBsHC0GhqYzAzrQHN8eBTamMVT1+va5tK2aQlXKC
frUqTmDQMXgKQyc0u8khipNeF9G28XAccLuwEfCeETJ4Sc7P1KiF9NxVX2+j4ahHUVaTDcNJhVDB
kkGVb3p6nc4NA1rg72PM73p/GCKiT/6AYmC/z774OUq0BFsrTFwwAlv8OQS43EGxjz613ugBpDA9
l6NUYFTSV77jbZaspPKFGiWFYytD/tWpQ/o9qlIstOOXwDNdXoWFuNN/SLIKZWa3n5pTkSB7yhKQ
LqamYnuktdtNxvq3aCL6/XJfC7bgWUeT73DIyLiyOk1+xx8gzpaTDVysMdxd1759Lg2ozqJOpU+d
ycJ2C82u6d85b73r/FsbFkegF5QnXNWnyfUe0jQpb+o6ev9T8Hf5+xe2lM3E4tOmBgq4rE9Flrz7
Eag52IB6t6tDETY4LhuI36IMuDrlPKhvg4CQezG45e3lz19YXpuHxZWpKnRiqlPTkzCmETi9J5Ek
28utRzDcTzzP/2DiknDswIZk9pyMuHlbwOcBsay6e5bnh6YN7lGK7Zkrc0e29rIBQ3GKZ3B3yniL
WzTLftXKO14eydI8WX6KImERsQHLHNT1IfSKd87C98tNL+0gy0GBlFtlJjVVp9BRwx9sKKuUe1sO
RXVzXQ+WDSOqgSxhl3WnqmDNlkhksYcu24ad+X25g4V72UbHiUZ2Bt5sdyJD9iXV/iEY+2cKoJMT
+Cv+y8IC2Ag5Dl6VusuoPEEyEQo7kYBmBUSYrrvX/gOQg9xeNU6zPlGX0u+siMzrLMC8dXl6FlbY
xsZNAe39SATylA1jtmUp+xaF/rhhiVhDoiwYmg2NA1wKojy4DU5O6tzhjvuB8tg7OF5PWum7OWje
J6//f0C0lhbjPNAP7415blsGPs7qVIT59GVuSQTGZygvXsfSTe1MLQfThAiDrHlTXuj+hk5l3h3w
kNLDio/06YKAestywmga9ThVA/nqlwSScXJoh/w5KssqiRH69dcQMJ+aBbqxwkQVA0ciaLrS41ir
YcMZhV4IEPOblKN+qBerQKFPI+Po59z/h+WQYipyrmdxTCQEcFBL/HBmhSlIXm9REd9vihD1xBWy
CZe386ebDd1Zq69BCzZKUk1vPDnXdjbqHCUIz+T7zb/Cx8tNuqb9mQweuaflmhTHUqfnrfhhjJBH
SoY0c8c3g3Ngcy4iZuCs0F7zqMCjuSHglWh5s0+LtcTVUofWiS88HRLRqfFt1Ii9nTtsyuZFi6nc
goKniwGz3YRgpgmacs2vW9qW1k3QyGro6jzMjkkmwpvq7MSDeQvOHZgt7y+v3aeWi7WzroIkg/Rm
h6jKW8X7/G40wfAMtP2ahtjSnFnO3JiYEqrNfHwjWfMv1+OfNWITWFxIX/4r/fwmOBONgMhqe3k4
CxZm53tVBtkyOfLqyOc8v/dTj6PishOonAJpRh6u9rNgYbZsEvDT+eiNbf8G1RPnH1Gbs+4qSiMr
qmeQBg4Udc7krvZgcZcH9qmLz0Ed8Pd2p8ZJ62T262MzUm9roAkEMgS0TqQfbToG+v5Ir4qtLOw7
OwPc5GDJUrOeviQc0fg/0RHiJz9LXq6V9S4NxzoyAF1EpfbYmi+VFGn9jyCD599GMkiAlBkV1DvB
BQLpMrNVinP/qiwDJtE+M/JhUjmcwePocrYZRde8zgZb5PISLZhSaB0QRLqAX8HjPI5p3z7TBLWA
pWIo77nc/NKUWYcB4td9zXkq34w7I2c7Y8nljBeAUkgATEy/IeR3nSwktVPDhSwcLwch5lsS9NG3
anYjBHcjcFus7OYlM7XOBTOkSNdCtvOYsCkkdxW03VFFaWjVIVUCZli/rcGEPelmJfm5sKHtVPGY
1Qmq92t9LEwDrRaQwDj/ZJ5fvNdkDA+X12dh+e0UcZIFWVSXkDgbvQFvYh0qEfyTQnVlOl7uYGED
2JJLGn6iga5eeRQNOROGoCqwOBM2nWuiYq9Bps9NV12IpRmzXAiuNGpPdRkdDOmdDa40eStUAK1t
oJBW3IalCbPOgMIn1ezVXnnMZs1eqyrUw22YyWBNbXyp/fPvHzwEAgSn40I29VhMfgkK5z4qd+Cn
gQzp5fVYmiLL3s0sxrICn+9RlRAK3jYdSghiSXjAb6aaRWsKcEvLbtk91NBbFbJAvHI5l48Vp+Mm
IQIJ3qBj+7ZsvtW1768M6by6/3mfc/qfFLKTQRWqG9NXqtIxiMHVoZI9imdD8WCKIHK26UBdfnd5
/pbWxzoEwEoMnrWGhS+VPwZP/pkNmRqujpdbX1gdO6OMin/F5lTkRxBqs1sU7JNtM7HoLiubtRqw
hdmy08o88gxrEa49Gifk2zFlj/JMUOcHgbfxBIi+L49kYZ7s5LLOgIr1dJIefR8VeHcG2O3iyeOg
yVpZ9aUOzuP7YCh+ETV+1Y3ZUdeDulUT9DKDHpjty5+/tBCWmWsmFa3gwKJ8kIM1lg7IrFXeGKS7
rgWH8OVOloZw/v3DEAqWyNHvJ+cNfsogYz3nSRuDYV/sLre/tNSWrXNCpS6RDX8jAytx5fruPa/b
GBK8GzkW/1zuZMHSA8vSuYSQkwpEd1RBnyNdreZI6humhppJgGq80XzxCocPJ43i3nEth7I0ddYL
AOk8wPy6hB+EbDSC6xTgnQJozzUViqX1t8wcDORuhRxqepRqgFxikTaev4GUacT2cz3lKzf8wijs
FA2bRx+SViAJB1jVSzfgNEt7FODgAX95bZbatyIE41h3Jg3n8NBU3PtSdJPwYwigyTVkx+dMFpza
qediAMs/Ya73olWZu7dtlISQAkTsQToqNrWMokeq/XH44YL8Q3/3STZ4EFNnba+LOCuMSI555Phr
XNlL47XOBIAnWVuUpfdGAXMEtXCK/Cbe3NvrZtM6Ewrh5lXd+96bD1jURs4FeWyDa9+0doI6AZ1Z
oEbhveGhjkAUL6b8ibbFVWByrJR1FmQ+FAKMK+kb6Dlm9cQcPF83VVaDJZGrNXDjwoFjZ6mbEkE6
KNd6YFsHJFNPLXmEDOhTB06Yveu1V15htswRE4iVtNHAX5CHhGqW8ovG/U7zqPfuwmJ20yfApoW8
JmSLibNPAs9RLRQTvbciF9EP3ii3vIFs0nwVxxindsK5Z2Dbno0W/5MITZMvIaTYf4CanDvfrtq1
drbZoLLMUXmZQRYU9z30LH+NPF17Ei0ck3aaVvRdldLWS99QLp3fGS+BKkPGck/tejdai9QtWLWd
ruUCrHFjNegjA712fZOkXf/L79w2XymCWBqEZddsSDpKtBu96XnOHrMkcX8xo+pd0MzF1+sW4Ty0
Dzd9U3lRkEHQ/FEhjbHN4BntXHdNDftPaugTB9hO1xq3ARmpk7svheupfK+hzU5iFZRZ8ROFhWH+
JNIBEkcpPKZgm7Ceb4jgdbRrhnkg93OBysbbsMSbUlde0d4nPd7RX1jTtc5W6A7PQo4AvIHGTCZb
JDezISxus0R6iFWB7wWaBB7v5XbqoRf/C9o83Vr5yNLCW65F0coJKPVEHFSgp0etU7lvg/rn5SVZ
8FvslLDknVaFIwR8eLx6KDAx4Aj/ZgZ4e6qsX9z+OlQ8LNw6QRSEW6JURfoo2mkewbzrocpZ+i4k
evrGXCfJSO0csdaB59IhEU+jqcXNmRG8SlIPjOQoUJjpVUhLTv+TKG7czG3LKXhJuO4efFSfgXjc
G79MbJWMZ8Ec7VQx6wGwgwRj8DIKmj+ROYQ0kARRhWyy7Oby2i/cU3a+2OcJcj+iFU9/zFEM+ocv
8PyRELSPU2+Vtndh/9qJYz5AiCsHLuDVcFaZe6gcVTdjOrBs5f2wsIXtVLFkqLktQiWPoKg091ka
vYgEgkWFEvpBtcPN9cFVW8TD5C0diRf0R5Zmob4zfY0KGHgZI47JQOZX0cNge1kWr0LfoRLq1cCm
ZeSB8YEf02AIV97ufyzuk4OSWq+GYqgnDxmR6NXQsILWugO62P4O0VUnAgWBX/JnSovKQGvLY9VD
gZMxuBODk7YgmXPb4FsW+WkIu/KbZKNrr1GgsTWB8DdNWyYVNGpLxvnOr4XpxU0NoDOIN7lhx0IM
E9JZ3NHdXkRTAwxHquY4QC4+gp/cB7n3BJZb1Fptx6Yfm5ssTFR6a6qoCp4FB2B05UGwYFs2pwMv
OyG9LCwOCa1rETfQfus3bATULQZrIiokL9vXwsa32R2SuhuQkmyzA17obXGn/NQdbx3HudJnsskd
jFMi+Qn5xAMUbX0QYmsJZwPcEcFalG/pgLCPbCRigmBK1UHKKXhqkvLIDCffGj8/zvV1WENObTRA
UaKmr3FM8kqqsKwBjy/EL8GKNnruWjWtHBILa2GDAhRgzQqlLd0hacJiX4VO8Lt2dHOd72SDApI+
J2QqvOIgQPW+FXh9gTp6Ku86Ia5C7mKWzmv0wXeC1i8Stb4eDoJl0TMblXoO0i7YXt6qC2eoTZgj
6szLtBTiMKa6hSocdJAG7zsqmUDcrefOo1+M6VP+c/KZlM2KGS6tyfn3D0Ma4WCMEesKdFpD5S2p
y6KOAeJz5HUG+B91FToRZtIgQj1KKQLU+ukeYddeu6fLs7ZgH651TlMIvY0hKPNeXZZ+ReLQeYSO
mnh2wVwBKvUmddfiPAspS1tehSfcCZ3ZAYCVB8O9bBXUJwGvHstU3FCv/On3w02+zsm8NC7L7kk/
JK2BjgBkyTN3L7O8AtK/R+3chFx5Cjac6zYAsfY0xArCuRxpfQBsnKZPpkeA/LUtDLuKIZVTWyOk
8ZXTedpErz6H0g6K+TuIItQZiJqv2gC2JogJUFhfyamBlG2W3qEG+gZFZ9Ed+AAhpRqqtQDTgqHY
ah9QKWYUwpHVQUeEgh4bymROt8YIsdS4tYkhaDqxwcEtIqqzigO0vyFkMtAVZ2OpdcvXOAc7hYP6
94OfJNkDgad/j1KS4+XpX2rc2qcmDEqXgmL1f4qgqd7BJgZ+LLfhcD6uad+1GWPGECouGTJRR/B6
Ql7yjBr0H6Ksht9zuYPPHRHXZoxB5Y2pI3DsflWot9nyEIhTAnq6+1DXV1EZctcW6WCm7/MhmNxX
0OopF+ztUwvVisr7fnkEny8Bohl/n+HEQeFB4DjpV9AnscfmLPelNZhXrmv9PG8fbogCfo0pwa9+
5LRLb3nTuSqeGcCJK/P/+UHnRudRfWi/absax+csD4ky3N0YPwfsDbyMefYtgDyAjnvEC7vD5cEs
Lbb3d2cmhcajo0P+KjtIi+Je+lUEXvY2kzXk5lIHliVDu1PW2P70VYMA9V7WXbDhQBzfICYyryzI
5xeRa9PHsCxNo7CUIN/QHEqvc7HDfpoeG97yWxmmKu64iG7acVxjif4cheTaHDJFFbR4Y+fesSim
r7IELCxOGBj3itHbz60Tzz74j7xohmIvpFbZyr5YGKaNWQR1YOHyoIUO0Zn+JQHYGboi7xp5yRiB
RGh8aH/fu7iBL++MT40Ixb/WNmRdw6bGaHlqIuDvFEoMNoXr8P8l7UuaI8W5rn8REQxCwDYH0uks
l6tcrrRdG6Kryy1AgBgEAn79e+iVW4+VfMG3c3iBUsMddHXuORu/rp07Kq16DlsmAKW28iMBlJfv
o4U4fGWxTL9eO3bhCA1LluTVuwAa3yVoC/x/gNGZPq7FjwbqQQmgEdN9VvBuxzPr2rTpGlPnpwaD
ddfiR23jggOulOodgBy+tzPczLgq/gYvwSadSkr1m6bsKsGLmTTvI5fiLpn5U5vSNT5uw9ro90vm
hEEnmgEdjyM4m/soqk4W3ma2bat+u0SD4GjPdtG8w+lXv8e8ioqd14N7YNOZ13M/ldPcztu2ek+r
7GefFqjVQGB7C5wLy67FjWn0usBzR/keQGx8F/RcnCLZWhtXRjNXIDgkw4Ni8z45/ruSBBnyGs3Y
p/cw/HDNVnH1mQLkq817ycRbT+r7hSWog75aIOpv3MpWsjLTMJrJ2lUElmyvbN6BQmN7mpIXXshX
yCCBdZcP3wd/k/Aw5qOb79z746AKSCllUfZHcbSL72ooEa+xBZtMQLPgMEUzt5UxiNB7bReHvrRj
L1uNdp9/3dfzP0Da+iiYgvod3fr2pe2K8kGkxDlssQBfT/7GrLGV3/vFOxqNkJMNtEctys7lNjpC
X8/8IHVlA0SRt+9hZ6flQ2kr2l3SMeLft/1+LfVD8TgcapEEcZbipYuKtD9Zhf3P7Y9/fkJ9nShQ
0Rl4T2dyL7QKnsusiBc6vIy3vxeodq3s0+1hTDu8/P9DApg7hWCitrr3AuVA0PdGUJPZi6kEjci2
ATSDDgluI6JqoBU6kXcugz9ovl9jDPxcZZD6OmWgCIZhdn38eryU/pKub//meQCVdQnFhND350su
gXih1l+DEjz2cvZr26Q0q3aKMQnQ6te8R4Hlxgmx/HPf9j9vf/zTnByT0kxa+OkcRCXl75kAReTo
tABIho17mRjEfaN8Wx+Vr6d4bhuSgQOy+O6UghxdsA01/pQfuihxV7b+8+zC1xtTLBdALMkH+PKw
E/k+aK3xPpodS+6CvO5XsDOfY08oIPfaCZ6AI/YYAQR3sBHiTnXVduHPEWKW9BWMnjWPhx69dPNL
3RQUDgZd14lbIM+p20LsWB2ABOBptKwxX7vym+at+QV3xEM1MO78nc1AaodF9GDj5XRvDWuOzXBC
9J6VqPGEQ5OKv3MPSPSfQQca0WQfQKspe2Xo9Tgl0F1Vz7ePo2k2modoLEVA3Sem+6RroXmYRn9Y
jupOStferQ0uSCcfDKcRqpCEoRnOLpx9ng3s6NRrz7umpdICfQn1rR4JVgfmIs/poJeZjs4BDMQj
P/BGOPZBRsz9fXulTBPRvEKITlbIZMLVNTbY4Zo8xfES21rt/VDzChVVdhd5g3y3WtlBDy2krIxD
D9IYx02/Xu8+acomdyenwj7XYL9VifpJo1UWLEM001tOQJMSjgUdyUVN9Lw8SgtnQNikz00afBvD
Vey/4bDqnSZgLXX8mnRRHLIiijOCfjGbjHRXj+mf28tkGkEzbtBkewkTfhSXQn1tHDSVdF3+DCzg
Wvej4RTpHIMT6JiGqBmcS8PEtZvBZb35NunrTSQg4YYTDPDrWS1DSGcujyjlKuWB6adrsZ6DuXUS
YzhdunxsvyCrFk8gn9kkFU99nVWQWzRXcpyjmNdVjYJ85iFzJylob8cSJJz9msswnVXNjEsR4XLj
ywnCejKxDr2r5KPCiy/UTiPa7CZvYuMudfPp79snyuCiAs2yaRJOTYKK1QXAL3EpaQo93Tq3kl/Q
FfUe54HWK0fXsD16I0kjbMi8Mc+5uLiKJBQlqkryNWoa08eXStKHRLJDUQeyTJJcwg5NqEjlr0kb
fLu9QqZvayGeqrFcLk4JpFYd9y4RKj8NbP7r9scNBq1zC3KW2Vla0vqeDNUCIfZm6wLArF0cvCIo
328PYprBMviH1ZnQqThGoP6IgUukO5WBCCRYX3vTFJZRP369U71Tg2QwbkjJd6HjXyYkdrG1Sppt
+vmaYSeODZnSrk6yXc+RZKFZPR/yl7Hx+25NUdFgBVQP1FmGvqmhty9lo9xj6OfZEVQ7w45GRbLz
liaYbTuhWXcYlIlXSDeMwxYCa+hK6WM/jdautKad0G1ZWU7gtcl0Ebn7T8YggGZTcixG8Ivd/vmG
AfTOEBtss0kALe37HhXTPQF9k0qQW27OxvS+kMzyaiSSJbkkraVO7gDtHtauAYNNv14z5FpaVo1a
dpjtgmAEG3Q1hRe8gYs9wJfb+I58XwvQVpe4sqgjjOG6xbdBcUiiVO6aMpDhmOoUg5BC7yCZ1LBT
qcJvbMCTKhKZkORHyL3Ht7fYYGy+Zs2Q02knUUorDjNo9uzdpp3FPvL6NQ5D0/c1Yya467Buavsv
zTBOhyr0n8ANu9Z8aQieehtIwqysRt20/8KioH6gAvhvt1gOEjiYWdLh+aoIMOq2ldJs2XazJIIY
PfQB0gJ50ghiKzQxt9vSeZ1p0PYlOhTdGl8HeXF49qALuB971m+zZL3pI4ROokDTaHPfZ+MUqxLs
A6Ur/a/QzOqOm9aHaDHZLercky3xLtTt4LrH1t1X89qFxGDLes8HzZJe5qWdAH/RSP5ASdO3x1BV
hfPVHtWgVvbYNIxmziSZfDuwbFyq0uYxCQC6ggb8rib1Sv3g0/c16utsgxSq94ykDLusmpoAJ4sO
IiKnv/q8/a0UeVoWrIZ8FtjfVmrP/6IY/wd+iCE1AweVmZeIms0XN6EL5z5KlIM8TXDs1t5KMnBq
hMxjISoZ6fR32c1DtQPumot74fsOiQXuNvYPANVt791LAt8/DgU63h7tyJnFH+QZdQMo3JIii1pC
TqmcI/BJDAwYtkNRqLR4GFo6bJPo8vWGktJqUHvhaYIbF04wzdzwAKNZ0zEz7b6WFYiiLTx3DrJT
bzcC9ckefRFyPDS2cApQr0J/759tpqK5kiTL6Jgxy4p7ETx3jJ4bV/64/WmDS9Q7R8C56Duhzdgp
bHpyBKI1RR03EAeVAzVdtrgkeegwWPEqBueut5EwD9cHypMobmRBT2pKxHNUNOrp9lRMX9ccSuYk
oT+yyIonUfFdGSFsWMX48/bHDXutN5GQSGZur3zEPTDY7NxAvKkMXr3p1t6WTL9ecyWqnesqFNjj
MpP+oclxfySMrCAgDbus0/2VopWpnAMrXiQuUP/7whSByE/xlljlYcyHFedhWiTNdzSpar3RQXJg
g9Z2TzL6hS6ULYtA5O1dMC2Slh1k1hhK5aTVBWnHdOAlpfsENZrbHzf9es2cedvZ8K3KijuZ/FFV
5OxKy/tVh2CpvT2A6ddrZhxSu+rdIchPLrg39olC9gpCu5VQYfr1WnKv2onVDiutOAG0/siH8TsD
uuuIRHwLRhddMkuM+nCPU7VdgY07Ki/JonZIgCralz1fuzoY1kbv2UB37gDBw6a8hAJcqSEDRpdN
a0i0xYY+iWl6t0bGLavwvNyKlTf+XEpjthUCqOcf7HH8a9Pe6t0aWcDcxmPoOeo9mflo8/Wj7Gft
c0U2Lv+y7x+XP0whGatUebE7Fzi0DiQlCxH6tl+vGS4PXBsgl6G8TH0qTnYm7WMKHv1tH9eMtscj
f9jYdcZ24EDIf7PW/1IDdrjttUvvxgjT1vEUGqEvpM3zr4mNXlcfWjGHbb9dM9nGB31KGYRwnJFo
96Qs2i/ONLAVMnKDzepkflAuyOfQ88oLBeH/vndQkweOuz069uorpGEIHb5PugTMU6MHMhsHx6YM
QG+h3OkfWWfeilcz5Kg6dl/5XZ1BBmAJXOIKyUR2B3RHCIaowQIBJQl2Thp0d15Po73Ttmtk34aI
pmP6S4DrZTeMAldd52Qjmgk1xLhcQ7+Cni1AMjbtv47rR7NwonIxixOUXOi+tOfpCD/4tu3jmkkn
gtlV4ICH3g2GHz2al0A3Na7VAgwOVUethSjVC2d0xAl/SZTdgj/WsBEe5OvQfZvBvU3uXF5KMYn9
NJbs6Dnhn9vLYjqyWhx2BcssS8Gis2RR26CIv26Apjf0V671IZqG0My6Uw6k74JQQFIPNQDG6/pI
s/5H0ELO+vYkTOdTC8e0SouCTpE4UYjH2QSmMPQ/0KF6RzioftTG50kdwQY9MUiilWK+LyUSoiSF
37CTadu1Q0ewleAqsxuXz/cdoU+iyuTOSlY1Sw3nUwewgS4KAlI+q0+qTx5CKxE7T27UvPN1+Frp
pn4qkUicaFrnezuMrum8WuU0/XLNbLu+lQOUk7OzApnavkffZFxwukZQb8hV9KYFWsrCacMoOydh
/aXB3b4fqiuvwzsnANHe7cNpOP46ji2sqpE7jqpPdmRd1YhMV8xZsQuyNXyQaYk0E+Z+5dglI9jc
In+0lxf5dvvJ0Yx3ytFALN2oubh118fcBri5aIaV+7Bp+TW7LYcxyKY8aO9Vbwt2SrIO2VySdqWq
zm3F+q49Wz6alFakLD9fKKJj2Gg0zEICjnHf83Fy7+DrQpTBOPec4+2tNg2gXYoBJETyOwY1KjhV
v7NplS/cds/bPr44vw856QQR6SSbXZyjGXKDfIZz2EpDTPTeBfRPhg1tyvaixgKEMzYHAQ3A3dt+
uWbDJAIzJrR4mouIQhIz5rBr6w7FSmD//BARvXGBKjcsamtuL0IhQZlsXPiARo/sch8t9/ptU9DS
asJYTcdWtheOpP1UjtLdlyBNWzk3n8cvooPXeMhBYFrU2XlxEZzQc0efs6I9T8x7b+21+qnpdGqm
zDwfbNBt2166CQeodwr2WEtwsd5eoc/dHBjh/3s8kbbl/gCqB9xqBvQHQeSgXDRGUEV93TSAjlIj
g8QpxfPZhUjLRe7OGfjQ2pT9SdOxOG8bQzNgIj2Er6rKzmRO2EGE6eOisNXQ/On295fv/O/dmOgI
tZAUVR9lIzKIAX0bPX/uUEtGG/09BCOPQxk9SLZWHjLstk6ePJHAZXiVai8JaegRrGLJoyyWHv3b
MzFstw48c9sAspERGB9sIr5BkFvuujG6DilKCbcHMP3+5f8f3F0WuKBhjqr20oTI1yswx7dRPp+2
fVwzZ9GLLhgTD+5uABqUJ0ACQ+4sX21SNf14978/Hq/hfjt4eXfhuQUOUOqmWSxnsFhvXBzNlO16
6hVP+vk+E3gxaoLiKZyyacWSDQ5Vx5eVQaJgtTA0e/SfEhVAhds/B8XfeIhfu8YaTs//IMyyhGeT
dNqLO4urwCvtl8zH5dVTqw9eBpeqw8zCGt3Hkeu3lx5ghR025MfyenLfeO4eCVMEisN6LcEzDbX8
/8NJ5V02AtQ2zPcJ6r2EjD9VvuBerHbHLTzIb70iEJ3PmDaFQ9XQNScw8eTyVGWM/DNCPnStLGjY
eB1vxiHG14P1Z76ffIBHbG947Vv3RczR1Rb+ioc1WIYOOwPw3sZblJeek3/1F6U7nBf+ucMmu9a5
i8smkcDez+lZFUFxYoSogyfXoN6mfdaMWvF65JFy03M5eS/l3CQ7ZMd3oHd+RadwsJt5tFKpMg2k
WTeTAqzw4Dl6wOPWlQXkMo32SY3DzwQ6ccAErAxj2go9YnMJQdKwbk7u0k9WUvtx/agapqADzJLA
E+3kt909py5Vu9pJQ2uvQMl5dFuasa/CyvpL4M6OWDlXBo+i0xZ3Flcdwmt2FpmVzftJgYzq2M9O
91VMdu9+33S+dO7ixOJt6Huyu3c9yEoCjNZ9q217m1wi0fFn6LiQXVAr57x0D/6bf9cD2iy3/fRl
4T54qQ46Gq1vt87ZpgWqw2jlrqd9mmdyS2kYrRzLKfvw/VBlaB8u/PbqARkRo8ui++7bLl+JSZ+e
VXxdC9itqpgb4gZ0Tbn0C/BwFA02WTD1fnt1IvzK/0nM8H3Ntjtue9OYte3VBy7FwUNF6Fu7TFSH
ENXcIA++OHZ/7Aux4qdMw2kW3vkQNcwjT16HLHupE/bodBhmYHellQNOnD9ZvX+pwcRze3afWiNm
p1l6Qu3AtsG8cwXYPfZC3E+L4Zj44XkuvWdHrlG/GDZJj+owQAauWupdM3AtoyMaLfwpLmcrkzB9
XcvNUb8VaIgJvCvvusm9H8qucfYQ4azLlQE+dSHIzZfV+3CCm7xwmNU49XVpqu4dQY9D3dRHj2yq
b2OAJe5+GKCCPHbHBAawmkGccQ2ud1mezHebNlmP3l2QMMAwne66nKduYHxXdONhOVCkx0geXQvh
n6YJmMayQR+mUTRowAQnZX2Nwj5equlgMnySDYcGatKsPMCZxtDsnbCp9HrQpV1p2J6LKal2Fc0e
ZVrt3UT9uL1gpgOl2fwkWoKm28654tE5f+wilh2rkHQrHss0A83EexL2ESWJff23sE56dQDC66Gf
q4sM7JVnaNMMNLt2vHmGCnTqXIsEGp+AQ83FHTobrb9uL5DBS+lBPGMgWqFgwrx28EZZ6TyKUQy7
5e0HjeIH0J/98nL5NYca+EqMMligHsSzkIe22/v2tR987ymaChiHAI/QEKdFJtbarQ3eUA/ikHai
QPCN7hvLVYzGt1g06rtTB+exdtFNUz7dXr1P7/ok1KN5qLgzAsePyTQFaMkmtiu9IPaC7iG3IEmS
2qeArgHJTAu3/P+DSWYqggRq0rlvrl3fu4o+5zM9Q5jg+fZUDGeZahZfT9xye69x35aenZRkT71D
vxWNu1eDXKnNmjZFM/iolkEaJry6dmX5ZUENcFFcZhI9ZKp5EDXd8vaOTdFsvpkiOktUC68dOM8v
9lSGp1xmUXx7nUyT0Gy+rhNVsqqwr6ytgIIb7WPejN+XbYZCI6A5vvx+eyDTfmuGn7Tt0KFXc75G
pMx3UpXOCU9ekPZVFf12ewiDb9Hh5aLkivqNnK9gd52/ITO1zrXlrclvGiagY8sj3+J1EFTztfVZ
dJjtLjn2+dDE/eRuQhMQSI/91yaaSBWAJkzYajxhHFxkvXHp++p0e3kMJqFjyyWz3E4V9nx1OIHA
OKy7J/apUeqPN5crKbVpkTSrroGxgPxdP1+TiDnHCn06gC0sKoGJ2tQDgUXSLDscISzpCktcx8mX
DxCdekVdhK9kJKYjpNm0KtUwWbUzXifwmO8E6b+vg9MMpqajy3kbOcRWWfgmZfXE6XSCwOEvFfWx
LeZ/QFi04pZMW6BZtB1NwKP0PHzLqIOW6+kx8NX3uQMyeNsx0gy5aaYECF8reAsGilYXC3Dm/DGU
1WlmYuWkGlZKR5cTmQ4kzWx2nT35w82+1111XwzZce6tHevXKqoGe9AB5n1SkVLNA7uC0T9Cx70F
uunhe4hUtBqilfNkmsny/w9RjpUCwPIRY3gT+WcZAn7jzHL/vFzO1oOpIXCTZYofhunBW9exyPfe
VJA9qvkZUriH5WQJbAuEXRc5vtubb7APHXDeoK6a+5x6b4miBxJV39bPrWk7dLv2EfuqHnMgkTqA
mfHOQnuWO/oHD8Pc/vWmITTrdoqZBnYZuW8z8Og4Vyj3QB4YuCPv9fYABtvTtQPGQBSZlxTJTzpG
ZyhzXpxwuse1eaViZDpNmmlzS4bJkiH8u0T4/cttyR/oQ45UvaBryaZpjzUD7wuV8woiDm8ZB3Go
QBu1Ba7SFe9hSNB1iLdre3VZ8mZ8y136LYqKvUfKE8FFb0n/QP7cyAVWHmypF5JQ1w1QdT4OKfoK
39x6SMm9W3my+pFHOTi0bm+44UTpsO/KEkMaRWn7ZlV15mb73M3H+VQ2pK3z3SwcJSDp0ttJ/n57
PMPe6GjGKuq9zgoq95VG6CK5a4XjA2s7Q1J72xHT2aVF1Da5k/r2a59lSVntiDVOqt2Rccy90yJ8
VeFO4Mom2o8BK5uVtMF0KjT/BZlr1hXN1L6hoLgvEFdaCzdbkFiP2XBI4SqHHv9fPeEGd6nD3Wle
L3VFWr9F8I/LAeQwIDGNO1UNcYXcN4/WpLZMQ2lejTk9zcgY1m8Cs1lmB7Ot1HCIUNYaQSXgMHq4
fTQMzkEXUEi8Wg1JGNRviqqFGzymqKN4UXEoye80W+u/M42i3UY62wJsBy9Rb7KT5xbGOtc4gHX4
EEgberdrUHjTsmmeLpKplzcE2rVTU+yWoRbaBT4kexmhuJL1cWJtXTfN3Yl2bBVHoe4tmsUhZT9d
oBhYluzz6u98VRDdcMB1cDwvLVsmUSHeABgCwFackgkqRijOykTtlvmEcIUALq24JcPy6Wh51YxQ
ZmhL8dbJcpd51aFcbr6wIZuXu/+vXE3HzqPiBRFLZGzXCuS2LMjiYBzObTocxtQ5dla9crpNjk/z
EEXXOaSA8MxrU/jyrzSrOd01glRrZNMGR67LHHROm3at4Pkb3ssOaPS4Z1b1TTrD16hca04xJAe6
0kGvwHWWDU76lrjgogkBpO/cCHT8zsqm/wvd/eRFQNc3sPHZzLE669UlMwRrd4MLOYBsL3NgV8UB
ZKmotu5RgBP0Ca6iri6lW+VRuXddp4d4ABWN3xR3Al2iBQo+QIa/knQq5XkUdKAr8cW0j5q14WrI
6naKxlcQx3v+F5JTp3we7BlyTrfdoGEAHdDe+GxmVTrUr25ai796eL5fbBjJz21fXwzuQ6JNhxZ4
nsLvXkVdFewwp43TndBK6oen2wMY/KuOW1fLe1oEfr9XKyl3s+PsHbTggzL37JfupaJDfHsYw1nU
cesz8cDT1Q7tq5eAUPsvV41B8h35k81/yTGg7MftYUyzWYb/sFxuyJIocnn9mnnisvjXLKv2XkIu
i4N1V59BDN5Vx7KXaTiUsxuK14an/7q7pbc964avJbptExuUc4i2ENq7uz0rg3fV0e28coKJhn15
dRP5e6mQLulD15Dj5DgvjP2EoOa2arlOUR91uZ0kysteo6KLnjtVps+CzuLp9jwMPk/npa8Zmyky
yvTVwrod+FjPcR05dy4n86Gb6zUspemsaSbfDEArTyVPX6ueQjAEC9VaeAuzOo4mWJn6K+8vhmF0
qPvInJnYgEa/8CB66PMiToPgTaXNNselg92h/IuSUNqEL3kHYb63JCohmCwhP2t927QbOuC9F4Tw
3s2CF6jOPoAXE7kwuxtnssvpWte74eDqsPcAgEdV1RV9geKBiEGmZO+Spk12BImH2y/Nzz2qgk1d
etuits7kiq7qmfZW4r8Mg1Rf06TsX0CkhZbw20tm2vIlBnxwLyLMCQGA030JWKfaE+lsEBFFztDN
x5SOfE1u2BBSdDg8cy1S2iLIj4qP0OcFzB56l2tQLIMR2lpCzdoOeoN5mB+ZVPGyEaLtXwcS3LdJ
tFIRNA2hJdO9O1oRsbl8ScrMenHQQJN48SjyyZ93A7JEW33jkW2tLZdpOM3eRef6aGqx8yNvIW+Y
QKVnD/UAKFGAkiJmFfH+ub37n4+DqKjtPo3weFsO6ZF3xXPX4J0vc8V9MjYP87itTYoEOs2rmxU5
c1OVHpMRSVszNuF+UNXft2fw+cEKoiVsfji/FEzldj7R/BgO08+sx9WgcAHTvv1x0/Is///w8RFq
pU074tQWQ3foEPxswh6XCqodeW+3hzD9fi28g6uXesLPihcEEPpXrrL0RZIUOgXbPq+ZN5ytNYdT
z1+CfmGfqopw7vdV4rG1yGRaIu+/S9RDpDzKupy/CMleGrDsgdX65M3k3lu9+H3uogIdJ9/kQuTE
o/kLZ1w9kLkm0YFXPpl2Q+Y0wca91ix8wGOUBBNlEWcCCuKp/S0g3hGPuffhwLY5qkBHy3cU1HFR
25dxVDbirgQP1T9D3WenDgoYzS6cwubHpm3XUfPlPC46CH4R12AT3PlNqHazZ297sIcGyH/3fMxI
T/IqKWKo4fi/fWTC/VE5ikDjOy82sSBBklQz7I6NOYVcZhGje0fsHZGNp1mN20A5gY6Td6BQTae6
wk54bVZA+q1LX4miUq5coT7P2gMdKF8zOUG6FUuUuCj9QeUpO6UVKc50ZNkhqLoJhR7lrxxdgw/R
QXhBwyqOwkgRT23+w0d0OAqnI6dtR0kzcBtSTo3v19iHnDymU033YxWtQdRMv1yL3LJvGLDsHCdJ
Ne65n3oR035V5e7zO00QaiaduCQo0BnPXiroVO3q3v23ZBSx4tjX7bybkS141d9pvwYlM/hCHXBX
zpJS1lVFLJzoThUOlMPAI5/gjjawaI3w3TApHW43IWt2ZKvYiy2yu4ZUBwr6/bo6pCBAFl70nNvP
k7+J3IcEOp6+5FHKqMytZ8psVNrA1KbKQ1EP9rbKYaCj70Litk1UoP9puXYuV87l2W2aARhWco90
Or59iA0hRMfgNTN6/ngXpkcCNuAd9ND/FiOo/tfTENOuaGHcQYeP3VfUuoLT55IqZw/Os5hn/b7n
kPgty1NSPTTlmncxmM3/YPFEwfI6cosY9UiYDBOsqo6DjzbTlfhhWi/N6Cu/h97hhAtgE8zj3hlI
GaPbxzuBam1NWspgLDqbq99RWntTUMQsbYOzE0beCfqE9p0PnOEuLOuNcT3QnEDEQ0ZyK+QoD8+9
d++AXi28I35P94wk6VtXg/7r9+1TZpqSlrU79eCpqYE36/pQ/RrGWX6FhLuyQAE+u99nZkX24fZI
hvCiY/QCqBP2s9vlcduq/KF1y6eMFsekIenJAucb2BXXYJ+fU+yj+0QL9nh7aUU0lMHVRQ08R6XV
QYhfRDn82Tohyzj1Th83g7obQnLcNjst9LdlURLitHkczPkdiLNi5OHpjibdIy6RpzmHAMK2gZaN
/JDf15QN7tTU+QIf+VH0ctxPgZfuvaa5oyA7jxNJ8407pjkIv7cgQ+QxHEPevyPrh2pukl+SILmz
osrZBal83janxWd8mBMdleOBdZ/HfsJ+hCp5zx3rtRvckwdy753X5v/cHufzQkhANRdh2WEgIhS/
YxLMfFd581UNxbn2h7tQDD8B1v4Okp749ljLb//fqnyg4/eSFo09bRvwWHpQJzgETp53x6Jwq2Hl
xJkG0JyEcH3fxebQazm4e9nyt55nG/dDcwpFEDnQbxN5jMe4B8izg8MuKr/K0jtaLgjt/IyvFL8M
c9Che9kADdYxtPB6pDix9kUT5g/CydUaX6XB5+jgPfBUyFp1Nh5ERXKa/Y4jtx2OYpzPc8ibvQQV
2abd1iF8A1JBUGIqDNR62Rv1hvmtC/2IbbsS6xi+NFGWHCw3jyXtemcXuiIfdxMkMdNtp1WniLW8
CncjGFpsqXw60GRqYiS2W3/+sv0f7BvcO0MyMQlbYKn95knh3Vv2XFkrq2OI/L5m1j1ag5IsHfAg
La2vfiG7vZ+qOHSTNbiH6ZhqKb819TRIgZCIZdj+9rn0fgV2KtdWx+CVfM2QLY/bVtdg7X2EjpG7
X1ET/uba1XtpsTvZgSpzEmvKfCaD0CwbujOKTl6ax6GdfBlT1LKHdL56WR0Tz7F3ausVTMfyuZl0
sGRZHqdp0B9K7s0xbqrOJnB0oGP4oBkYzrYDRz73ZZXczSmzvpZyAPb0tjkvwfQT563zxE4VA41x
Cb808TSIWUHvfLu6a0NeH2bJV+qzhr3Q0XvSUcwP/DyPaTmjShrJGI71NBDU4lk9vtpBsCZVaJqO
FsibTHF38jl23XIu4xz88sE+VFZjjMfpFQdoGkIzcUhCz5ygEzROm/YLsvodeDRAPUyi4zgFP27v
isHOddrWxnFZg9ppFmdVAdre0nGQ8oj2i4yafuM0NEuXI2mFLXFso7Y6RhTTiPgrnfp7f87Ot2dh
cCZEM3dZhbzsGYJrBzTDscpDeSTJ/LLt45p9d6PrQD00SeM564NHiPbOdw2oWNZgfIbfrsP40hZq
w2zC8tQcaP5ODWxvr+L4Dduro/YSL4sCcPblMa/SPau7nzkQYGO1RppsOKE6Zm+wijzNVJjGneX9
zjx6ddFtW6Dh1xG7hqhmjfHANM7y/w/BjsrZA+MvpkGC4QEa6Y+lLTEN51V204p7MngOHXxDpyJg
YZ5lcS/nhyGV0Y6XzgNwLMeEljDwtWYdw3br7JWgYfELz7fSOPMVqjUWVWe7KIOVsG2Iezr2JmKQ
pQcmPkUJkN2ThEbnqWofKs8+tKBvjD0OxW90u65UNw3bosNwIMM4l/PQYC4QkzlMdvHVxpvRwU9r
YFDXeAlMC6ZlIukYFPUYiRQVwTzdBQOvYjr3G1Wh9Ro28ecxzYpueIZgkDgwf5SHIkr/bPAcIVRI
/3tsXUDVHD6U3nfCISsW00nQ8lSEPr9u+75mFu00zh3nff5zqGkWPPRWlTSvrLaCYa2U+el5wgy0
KNc5Xp+BZ3J4thv/wvz0jnM8DtKljhr24BqzKvACjwPZqHOtl7An1ia0bkv/O9Q/xBfFGverQyHf
vG29tKMEmvXEA5E/WkbC0atRJ4VsXx8dKxCEQIhl2xhatMs6xwZfr5U+QHvVjakv+ngu1ro5Pq/C
YD+0QMfw6DUO6Lh96Pv6fiL1FzIDbsvEN2aFD+XCAA2uyEc/KoHHXaW/+jSIYFAtAJYj9ac5n8n3
vsBLCZEcxeahmeIA2kcrq/ap9wVD5lJP/eDgVSegwhop68luIF8qCAhNQwGOfz6G3VFZyRvk4NZw
2Ybp6MVsQUNOhkC2T7blJI9dnfN/lF83PyzbcteuT6aN0gvajM/oyLRJ/3+cfUlznLr39ieiSggQ
Ygs9xnaSduzk3mwo3+EnQIAAIaZP/38678ZXMc1bvXN5gVrDOZKOnuGFju4X3crgNJPeSUQwv82m
Uo9cCPhp142TQNPsk5Nu8TI+zJYYSCslsAXIDag5uxfhNVolrbu4wzOU55tiI+evNWBlBFgWTVoQ
n13okufdAW6nS7QnhtM/74ofu6Y9Oh2uaBDvvpBJm+wAXNUSHRdHmP/d/v7a7Fs5oPX9MO1oEV2u
/ppTohxR1p+4dIG/7gJP8o2LyNowWWlAwXVZ1jrzL9wM9HPru/wFOJotUdXrbP52l8IsW2mgVU1Y
+nDOea78oopNodke4uw/scSy57qE/8LtsVrrhBX4/kwa1TVteiF9aJaDkITlj12XNs3GnXNlMuz6
NfSAYMoYEPXc8nQ8gnf1T+oHoL+Nd6ljcteuWqemdWEMY8gFpqlzdOKEeP6pH33oh9weorUeWFv8
XLYAtVBsKaLLnDefIkvJvoNCXdhW5I/bbaxMg80lz2s5TlAUVq95GPkLrk8ZhDKHADvv7e+vJF9m
hfQMKy+pACH+O9cGIKYDWDG5U8ZStoZ/ioI5TP9wNexLs3ObR/BA391udmUR27xy7ed+3zd1eOE1
wSUxrtvMLf8GAp6AfOdTnUKGmGZ0g263NlFW3JMaWkSkmdTrHC0lwLOZAHI28JKFT3wjNa41YcU8
c4FVIPU0XZCFqydAV8lBp3P6BpPgLeLx2lKwAj93O8W8EendTKA+/Kj8YIguIlLexl19rQtWxFNo
xQxBVZALlK7m/pT7kc6+E7543b5ZYFC4EfcrU2/XqOENyQIIxsjXPOX0wa+d78rByTsP4FYXqvv4
tbC7u55q350qYBEzGAnjmAvKHEvIIT4KBzvwUzveAz8NJfjBi7shmPuNFb0yO3bFmg6QHJOhW76O
admFiTFloB5KzJE83g6ZD5+X0aHreL7rkJkat6Zp1bzyQTpVPIZ6/pa3uBg9pUuVfcpGUzwXIJbW
GscnYINPI5j7G5vBytKwy9lwjQwYrMHTiyqqFyNbcc4698sSkfJ0u3Nri+I6qu86R0dKNVQf3Qvn
lTzgkJHuRoO1IISffxuo2cim18n/YO+0K9s5JCYg8zPWz7M3FKd5mmDlBq0+H+fmrCgYNjuZ+9nn
OatMHkOso4Hi1O0Ori0PKz+gQ/kSCtG9ssH4wW4Wi/kH91kxbFTB1mbISg5pXtDArz12qbKJPfq6
r4OERGF0yrzB8Ds7YWUIArak6+a9d2EVQmffVqZo9x0szDby9Mr02EXualnA5ZIZ7k/l9bzcDNP/
45N3UhwqIYddU7FdiU1ioz8rg2aXvdNuKXS0dOIZQnFLGPu5KM5cauzgDd1UGl+Zebv2bYJF4dom
lwslrkf3jASeD72OgoWQ87+9uH4RGT5Y13bpm/WMBtzVKa7O6dA+8x70bDi75DiTlPFserf6JFJ4
zfwLmHSWJbCYG7Jdmnc8P2un8s0uqNIm+5E7Earmt3/TWrevY/4uojlEkwOTYsEb3+ku/qQMGHqU
y2B33/ev7b77vvBaAvPOLrq0umudXQsxhSyRkyB34dK4a1fHjWijwsnb7pWmhn0yMzP7pVXTX7d/
/trSs/KB9isYyoG8fQG5TFPcDftOxQRaWn0SwNZ7unOFW2lh7EajXDjbXTToXOFjqhrnX2jGuOlD
MPl6666w1hkrLwiIb8q5VGiFZtMX+EqQZIb097Fv3XsYPNy1C+W0Xjpfw6jr0vYenfeiSaspZpnn
bkzHyv5j18oN0NChdIvulRANZU8QI2O4kGUJGQOxAw2z3DhjrUSFXTRPuzqrs8xFP5w2p4c8n0EJ
LKZ62dpnVs7znnVKaDsPD0de2L/SUXcPka/hGyoQ7xTb3BItlwwHxvHYMF8uG4G41qIV6ITOYZEG
WjwDB+7/4acYOpnOcifwoLjL0yZ/dIiINtbz2vhZUY89NCWjS/wLoJUhnDg47Fd2aQgzmrvC0mZ/
46ITRR7gRs8MZm4Jhmw+qakUCd6A7nqvwlK2Ip+ZCupwyLOvlSfdT6yanSev97z7tlDPCnipCjz5
+FP9iJoaOVUNbc9gWKm48hs4KofsmvC7Ke67zQqhd43yDzafX/9/l4mZA2NrwEYbHG06pweOGnzv
V2Mmt41Z20AIJmZwOKWDyT/DS0g+LX1+Brg+avdOsUAYO6CO2EO2uUx8Vss97Qf1QuHdW8ZsJGpX
jV0LkjJeZdon5gxsOZhl6Ysidoo83OUuHbLYGcPQO41AKGWfJ8Vl/wSVTV/92Rg2t3CGLTKij80I
r9iN8+rKOvyNiB62bdbRfHgdHSe6jK0zZmencya6cZ1cyUc281zVQ1gWNQ0ukpbkeR5BZ5GZ5k/z
ImX8/+EwtNbONajfzV3ulaCW6np4JX75ks9Mn4yCmtiVvOF45fL1rqiy370ky6Oqx8n7QnHbHw65
1O2cGIFDa+wuTrBxQVrri5WITO0sQQSp7Gf4GlVfxpJ5RwnZ/URTib3VlbCYvq87VhIiOUSOyzmn
F6W7wPlCQl+HeFmrpuYIjYqxv3ONWVUL2CP6QQrp8sexgc1jJUKz7/Vdiq0cEln/nXiTtxOILsa7
KOObY97McHSfiOq9/e0xWgsQKw9RcJYX7Q5Qrl4kO8+pI7rYkXDqvnMOrCMH7apeQASseR3V4s0H
yqJuPEOua1JQuxKtvtzVDZsGb4a2UYXg0aWB4tFD5435j9Lv9MaKXdk6bU83BikGWVWNfIbS3gRz
oPEgNK46wgz9jsCv1/NysrGYVo5oNiHeCI+aaO6HVzX1/j6HRNDo4PaeCe/HfSNlHTzwfuLTCXX1
Z1+E7CflbGRJhKdzs7Gg1jpw/f+7TDWnoDzmPJPPMijLWPtSHdIp03GfwSzudhfWmrDimjY43usK
zw9zqKrP8xL0BWy+VPTYQSlvQ6JnJUnZpPe56euwUwbnM8jKQWeietIOyPylN82xqzznvv3DZryT
aKDBpDHdfjZC5A8IR6f5oUmn5qNqq3xOhjwiwRYe6uPSFMoK/52bavJcyImk5pl2YHeawB8T8IX+
VaX6yngDvqcKu90cmFNYbnE+Px5HYtsWtXM4R01eT89jm1GNunhfjTumoWe/0zmbp8QRmbNsnDrX
FoadzPAuWjZNsVwEN2m598OsiclMBdkJFpH7Mtqv18T3C7wx3CFkwYU2HVAm8MbPM5yvz83S5hvd
+HjMUO387zSJgs5jPqXFN8UUfYKNSJTHTeGWDzmACk+LC32M+/ryG8u/oH0XZShIwhiLJXA9gxyK
ms/goYrdXbFq0/x1kBcKWyK/gDeZTXsW9tCA6QLXOS75An7rfa1YSQ0X2zLUbuBdSBAEDyNhwYOc
wumb0Nldtq3ctbn9LIeoBvh1AnkThmRH3J09MSWQRSDz1mysbDO/ed2VocuVoO5bPjudm0Byg+WH
AjrnQQLR9m5IdACIW1yYStxZDbe5/tLjLeAVxHuoUOD/OY7t0n/P3ELcBXTHqFnHFzlNWRo13IPH
0eSWY0xolHqPlETTlubdSswTK+bHkUmZNeNyIWGh/J3oRvp5hGcm20np3/lSTKxTDFdkyqra1696
IUEfq7RN2bnLYTC5saV9fAwjNrmfl1mUkcaIR16EpRu3vFVVMkEqYeNk/3FKITav3wzuMuRhlz60
1C8fJAAp8wS/bYma08EJqr9vh+FaL65z9C410maseq5R/VFTU/xBCPZ+PoRbF/KPZ5rYNnKFghUa
GOXTBZBGnUDMqdsbnZMvuWM2fv9aC95/f3/bdQ6sxXJzEcWiEw5jyER28DgeePr9vhGy4oFkWQAe
aNG8aoSD2UlIdP5QftY3G1vH2g5vRYOMcpWSQZGLX5jukXnhWCSjMpPzL4TLIBUfO3gulLgERQNI
nDoE4PtHH6lWN3cuZCtSqG9M5xjWX8zCyjDmaR/+kHrgG4+Sv85fvxcx4PVmT9FUD5OXOhdCvcKc
Z78k+n9+FsBKVoyLDH5WM4p08JUJZhxxvCZ0wq94pHD4LuiKzMXhzW/peLXWcOFCGw5NtsVLWoET
kd9gis6oCkKH8XlkkZdUUcf2JAr2SkRPbeT9qyTPPkHChSUNMd/K1B03Nr+V2LYRjEyCJzDrub9A
7qRP2FVaD85QZN9ySuLJ2wJKrjVz/f+74K5AzIYYssaztmpMe6ENxNaOQrCOQCiG19HT4uAItDHP
H2YS5tlIXy40yZZAyLMgEwh+JapgbVoVGyO29nWrKwyFYhDKneHM+kzvqoIHx6GG7esdMY7fbmVB
1fmKDjw051wFIvFxNd3TFPZT93392qd306AAzm+7YIaNUup8hyyFjCE0dueoW/nPRABc9v2Ish/4
MsccKNijNwTPt3/4h+sHw0L/+8N50zTjMKGmOAN5kT6MQVSW6UmWU6qgmt45UpFELOWdpm+eLe2a
Q7mhZxOK6BW095VgjwRkYh1WX7tBvvS9+Xa7W2tryUp4ee6nLotCc6JOUfcH5S1tcYxGYsQftxtY
GTe7tIHNwW24JJhwFvqvupN9zDw8Sc5TQM4LPPTuW1h2kcMwXpCmwuTPwoGY0VC3uygdt8heK8Nk
1zWkS7RPltSczGQcP0klDdWhc7J5Yxo+3LqZZyv8jXmtR0dCi7MtmgkqeM4w73M2TSc8QmxZzK61
YQX2nDdpRlkxn3OcEg6yBe6hrbN/tNJbYvNro2QFNxNhZrQ3DUe/6J0qqaZyqXdBSFCiv72Y1hqw
IlwPjFZDXQ6nWbKfkJqZYyg8vt7+9trwWAGu4Go0gGnco7JQ0C98wbNcS9ungqZbV++1X2+dbkw1
uqIrluGseuhNjz2LkhoiLcnt37/2dSuSVdbxNvAD/P5RZD91B2jzNVXc9XH7Tp+HYcG9IJjOswpI
DDkbnoTtJlx65afb9/iK0oJn3DUn5rr0B5RNAUF0NBXf7/vxVt2IpEs9+ktWnbi/vJmrpExmsjuX
pK3Sh0Nb45WRns5Sjn9QpqCBFPn3VPGYZ1/axVJXuoQY+kk7RRfPbpE6sU/mcu81eHAIelyrNwJr
ZfHbd/cWxpyBzGX7SYRp/iBElH/mmZ5ir71Pmw2dsWKXjRMwIN2izvmkAL6Ez3vfwyT9vim2gnc2
4cRbr5nO7TQEMSC/3b5w6i0hnJU9zL6km0gK3cNw92zK8rmlLIyBC8mOV/G6QLXdfccX+5aegiAQ
ARW7nBkN+U54pNxHRbOBCPiwOMOofUNH/SLzg7IaTu0AHUlJTTIP5Av8OY9XC40J/p/3TATeT/97
TIKCb9RMupzOfpPLHRE+cly7VQb4OE9QuwAsyqYMl1y4D3gbg+jmzOJOgCt03y+/Tv67k2kL9Jfr
ZY6BReI8x1pzkgSD/uu+j1t7r4YzemuIP5xFvcgOQiZ16j4EIqPVxoP82tBc///u1+dlBsb2GIxn
3gDflghSmGA3GNJtHOPWvm9Fr6l9yGuX84jozdtYVNOrae68FFBbdo+iNhkMqcHuIq44kkbqQ+BU
w+722H8cvTSytl28cGUi0xQkyEy1R6Vn/gQXX1iWu2mxy7ymuCsHUVtyj6JUpFtorZ2Zhm67oUbE
IduClH6coKldOFCmDr26x/gDnkQeriiHR9PjRtlt17pXptguANA2My514Hgji6hJxrAgUOGa325P
wtrHrT1Y9i4sD1SJRwbjandp9rqmmpKnADibhv7vdiMrM21L7bWLwWMDtGvPoyi+sIx/5cv4Sqv6
u0PuqhEyarMVx3b2ZORLLNXBpafUBGFMQmD8b3fgmiV/Kw/h69fRexfFZMzKopFjf/ahH1FVgJM3
SNRTCAWA/GWhabKE9X2J2ja8BWxrbOZ2NECiTuWjVKgfjOPs3fl1az/GWlKVHrPpbBo4tXICNSI4
LN7n7k5tiiLxct05kB46K86jRPb5lxmaR0mQhy+352Et2qyztO47wlnU6zOZx/KrKGUXs65kezb1
5fl2Eytr9Tc6IuBRah6JeAI97KeQOjviBhKdGgMiR5+35nBfM9Z+rHsYK7oIgzOBj/hZFS77rpnh
u7xoAVVSEj4ntxv6sHSLE4oV4JXvpUEG+7uzDCoSPrSmWD4TQKujGHWMokwUDKKduOJVuldhZIqL
k07As9xufGW+bEqiz2SXK9GOZ5T5qlhIFxSmpvpet9UW53athev/30Wm8HIVsl7hlRkuDS98SgHH
qqtmP0hYM2z0Ym1JWNFPvYbScUCOH1VV79LUfFNzPR50y58y3O02csxKJrYt7HHkS+ueqOFMu8k8
AiQ1DPHSdJA9uz0Xa9+n/x0pHwJasz9iG4GoQfup8sDicMjWPXRtiKy9nJk09FU26nPVTfNBLUN2
/HUOrGQnICS9Vexbm207/ksKZjUJMNscFcuEtrLbS4cXu0CSdCNFrrRhExNVNmcA7S/6nEeDeqSA
ysxuH3zOxq0n37UGrNCXOfNqHl3dS7QRPyHUUB+DAW7ZA6u2xAFXpsN2uvUzVFpV1ujzCEroPuW9
OVRN2u3IhC1xpOBb3V5Ta125tv8u+tqCqGjKtT6bCYwNXWm+N4Muz11Tbul/rGy9NkNROkEbto3p
zxWemhL4kpY7AOPCmE0AKoYadmdtJ/bR9V+3+7QSJzY3UXWhU/twijj73iITGtIfAHpucUbXJsY+
ruMFopekHs9C0wWOyhVQrj4mRuTuuA+GdosSstYJK9iN348pba4lLccZdzmBCG0gCr0xRGu9sKKd
lkPj1DM1pxxlsyfacH2qWuATASmIvnq4Dr7cnoq1ubfCnU+TymVk5odRz7Gp1YOCI7QAqrBuDfSg
5TOcN77ebmplwGxa4tXoOBuCHlsxRMxRDZwTKLVsKT+ufdyKeLxMLJMAM+8sOlnHglRDPES1vzEb
a1+3dvhcSa9M1YwadS3CA6BRwXHp7r1+27xDUhCvHNoc2YrUQN6119p97m9alK39+GtmeZdBxjwt
0hzF4/PMfP05DVz5aZjy4HTfrF5bfff1qmncbhqvtxs+Y1rhcxDXQm6RLVayn00nrMLU11VWYOBF
MCZVgReBFAA/SHRtPY6ujY4VxnnaEqcQy/KQ8uGbXMgSA2N5F/0NDDErimcFSdchmzE4GP8gzoE3
21elNHGZtWx/3wRYEcwCmromdadfr2Ugg1Sx4zp/3vVtmy44q2IpSJsNZ9ngWMbHDticMfz7vo9b
IcthF+Q0kg5nEuIq04XTsgdZfiuBrsyrTQoUKViHM5wl8phFUHEYG7z5VFH/7b7fbu3KSPw+gaPz
fB4zA7Bvj61xbr1/b398Jff/5l07MFTglLmumrEtYMToFse51k7SEtb/CPm9ac23Ypfl1BWcj2ho
BiMOfAEdnrypuQtRwqjN71MdFLMDF0sSea2FrlFLfzSk3liaK5nBdrDVMxgxYV/jt+c9YokPHksq
nmH1h3V0X2XRFr6rVNWKwb1OhFJuv6MhJPZgmLB1DFrrghW5sBXTNc4N87ltw5dK9cEV3ZMltc7z
jdywcjO1SX2qmVw87KGwqyPxk/pCvYEf5+odMLYcmo1LKk5pScMlMRo62okTedXGGl7pm033I36g
C3BT56PBSz5IftxLZqcYdvfqATBqM/38uk+dTtIcr35D9jOnooqnCYN4OwhX8odN84OWSV305QI0
t3DTnY830X7v8Z4uG1OzEuS2tatydMlh0DYfK+N+AYT71Ho0YYNCLKZb7h5rbVjxPXMVNB5okDnQ
25WM86b+k+PcAsG04TKk+OP2UF1PQR+U7mxKX0sDUF91NIPkEoLj3ZC3eQDOXvlV/akpcO1qEKEb
ba2cV21un+x8EUVLOh/FkH+RPjtf33MESoMqhK2d8P7t+24D4b/WlLV5G+26s+Ox+QiBqT113C8t
qVCRJEeTBy9ZGh76brhHzwhL2coEPng2GfRO52MKek0yF32+64pxY8hWQtFm0tFWyzkrF+CPBTyJ
Ep16PQXZH4SByRXNXdopDOyj/54DhRcNegJe79HnpTi0Dv0Xp/EtGs9KMP4GKisW+IS6+Hgb4PUa
e/kf2NPvAm/jl9t7eR0sKcR4vAyGUxB2CF5yY77Npj3DkugAAcMNgvXKcrLBZTSQg26MR44Kwg5T
6v3Lq+BB9f5DpYpnGEZdoJe2UedaCUhbOZJ2cu5gr4qVCq6eAcYlN90TXEV2sgketwNkbVasm/YM
6vMUBMo9th77yXJcWKDrv1URXFu11rlc+S6gWapzj7yqQXgmedSROMdLdJAETpRt6a6s9cEKcgar
DS6UwT07HL7Rir0szVbcrc2CHdRFy+qp9a583WnnS/lyfXb2o79K6AeGdNiI7pUO2CAzE3ZNDfmL
7lQNeJ2ErmMBYs4WWXvl/GAjy2AD7o46ZMVJVuOBojynF/YM2P4hL3AdyIdLxesHZ9kye11rzrpm
ixTidEI3FOisGVCwK/wvVTQBaetPiHF+uebdBjk4vPdpzsaeyak3HU9VcaJuPUCuI/sHqotbd9e1
mbmu7Hc3YxbO4+Q1LpJWE3nPcI4Pvzi8HTZifO3r1/+/+7qBd4zvz1X1BBzmhbrhAOvVwf/j9o7+
MVibUZtEJ4ZUy6bLqqdWukdo6uLwAHPlPeRb4KCG6YBa8AvXdRGjKNXtRt4nk9F/TfNET9Ow+ay8
kgNsjp2kdHFCHJOepAzhd54bmsDHFMjcpr5LkgsdteKfwriGpCJ1HiXU2JN2vFa7OfOSHqSU/e3B
XDmF/UY702HDIsXKJzOVOs6A7vpBG5iZzkj4cGYOU7FVplppyYaqCVhPdtD9F0+5Mn9Rvcx/ooI4
7+pK/JzGed64ea3kNRuy1uoAnvZOUaE/9a6Vw96A3HTkE2uSPkDpZGBCnW8P3coCsDlofhDkJosi
+QjP3OwlTzXdj8vo7bIm/+d2Cyu7so1hk0AHFdyZqqcxoMUTJ4Hzp1BL6cHEcWQw5G7Vpeu94MEJ
ybBVsVnr1fX/70J3FAYVM5/Lxyob9FE6RXGunCrYgbVy57K2QW2iZ01Y91Q8oVZJgOiBmiFIaUUc
0XsfcWxQm3BQlsucXD5VEqWttAT5X2eAtqHssqWGuraerTMA7X05kirAQ3HZ86OQ4RnVJ9TauyLd
wx345fYSWJsOKwWYoElJQ1LMvpbRofUW/ZfI/E9BAaDJ7RbWIsY6CZiJQPXEbconQlEHySPH7AFI
zq+5wE0Ai/I8qOqDnXq43dzHW4NrA97moptcwkbMjPdLIkSBCpUMbse2vN8/nhfXRroxLTh+NZNP
AnxH3FfxQFvB5DZLulJFnzziultVvI9HDke+/4aKP3XRohEqT8XSoxWAzsX0ovHuFhvfK7wn8BYd
ehcI0bUJz1wVUSvAscZxGVJ5WMx4yCtd+Xx7Uj5eZW5kBX1bycntobOcxTLAebZVIMZwNb01Hd2i
E63N+/X/7/LKVJTMrZisTjIszoNWE46D4dbb9trvtw771cTDGQZ4V2M/V32lsoGizOA/N/7mbr/2
861oz0UAGq0KRtxTffd/wDQMCRR2tmC+a2vWinIJljHMY6LyJLvsZzqGB5UNBwmtlFIOp9tTvNYB
K8x1JwR0I8MGU5yl7puZB4ftmj6U9z1ywa3vvxPcTl2YztwrT2xgP10fFn6yyF5v//iV8bEhcPk0
Rb4r3fIEk4k9ZcNJFvkXXvOTonxjfD7m2bHfFPsl9nOYgNHiUfrjbszxgJ3nzWMaFBIylIBcd70T
Z7iqFv38BiStjG93bWXp2tg4utSNJ/rgGtiwuX0hcryopgmfI+r/e7uFlZm3oXG8aACGKdryNJfj
9b4C/aemVN/v+7gV1nKGOGhdRvj5OHBDPnFi0WlBH+77uhXXgGqGg1P8Gpx0yR9nH2+bNXE2fvva
0FsxLXLIk0wDx28HszRIjF8awMk6mmTTpjH92uBbkd3yAfePGYeRWLcug+w7bgguVtF942MFtSzd
rND8+nUGt+GES6hmbfP2VsbHhsLxSmcTJxQpQ1y1OAHtWRKVDzppxnZLx3Elsm1FfuJC9L12AVaJ
W1o+j8Z/yIvgpQDMsii3UEMrc2BD4IhI+1E6GfpRyWWOcSLE3jlsQcjXRunas3cbm5YdlKqR79CD
Ro8xOPcNyCB4KunppknyWhvX/79royrdfAF1C20wJtUJjLd/eDGlOwPrrsNdS8kW32+hQ5OXokUT
cgmDB7Bi2Rk05y1Y69o8W5EMMsMAcdfIOfo1lMYoTXiYflcyODeA093uwdogWeGsC1V2fCzRA10B
qZDXYtinug52BZ/T3X1tWOHs68gL+savMREiDf+uMt9rj1Olg3HXV2psk/uaseKaatbVIcvQlZQh
7+nI/MFbd/gcAL97375jw9xKF/r+TpmTg5sFJ4gEJ11b79xsC7a1EnO2+n7pjalJo4IcWojKUY3C
mMO9cGMWPvw4J7/taLRxglH4/K1nThcHV2p6OGzSAT881uPr11bfBRvxVOZ51AnfKuWlR7jVVV1c
zTR7LkPoW4VazT9ax2Vvd0w1WrMCA/r7SxRVI7nIzCUHEUDcYixycSickWyE9i8u9G9vYGjDioxq
gvh5NUT8wp0im7+nLBsKN/YMtJY1hE5hWPwJN3IT/MkwjKifQsYuP19dFM3ntMzb1I81qp8SlhnF
MqVJu+SA2MY5FAmnI4drg1vuxq5EdYWaLve+tx4OUzvuNnP2F56mPMiV83Bq2XRwZle097x/o1NW
KOqCtddHvPk5bWl9rcEX+bRr1ByxjRPh2iqzgtAJolFXJPD/AUamhpET6Zucxgqa8f1WEK4sNXuH
lXKYRqXD6Rk2RN90CeIpLFu7fU6DnRu1TlKnmxLrH2ZHDtTKf1e17ywipa4O3zppluPVxVk0KIVF
/RaTbUWFGn6K/20B9Atv5HyZn7Xn/m8k+SklnJznmdCDjsoibgf/KQX+rZnwkOG302MQoYzZlf7G
gvhwi0EPr/9/F7dtxlD85XoCC2fytNyLlHS6hrGhKcQrspEzvS3UbBWx1lqztmTjtJV2ws5/k6Bf
JRDZgd97Gu3zovvajtEWCmNlDdq7soTMVQ/H4/5VlFCgUmAhngYzLP/clXtsyPk4dk3Pa9d/AyJi
3M8l9ksKndihzjeeFdd+vpV4SBHRxffq4G0EtDVN+AID4W9wefDJRvFqbRasJNDVS0jdZUGuvoqU
6LAt46xMWxSvIBNdcrNVvF7riJULFE8bOLj30SUtIv4yz2JScQ2x440n9pXgtDdjo0Z8FsJ5b22q
g2RanH9mEXp7Ybxy40Sx0gF7P87LwhuyvMovsKYq/voFgdBOZu6pTnFi481znrsCXgrzs+9SNsbp
aIzZwX+q3LIGWPv5Vmz7tIJSJkApb3j4gUPpzM2p1WqLiL6yimyMuTGZkWFf6ofRiKCJaSj0Lp8B
ViQizKPYq3Gkvx1xHz4iYqCu/Xufo8gcFJHHna8pFPqTmYDR6tfBnio0NrvgSjFH6HhqaBL6mzTp
tcGzjhgAUPOogGLS25R1w/TSNRy2J4Rk2Adu92plG7PN2aHrJqeRTfIt8ss2Ns34OUxlEdcD1P+0
Yl+vUO3bLa2NnxXvuuCqLCc3/YqSJaw7pARidfic0mVM+LWwsYg5nqruacHevRE5a7FphX4ryoFA
HgVNioC8kqjOLjOf1VfoqW+F/8oE2eBzeLYv+Qxu5EV1XfPCVZW9LNN8l902HomsnZ9wM47Q/xMX
goTl7dshZ/Khx2uY3N2elJXwsb1vcOPqCo4H3zcGrCluW92wK9trkbpxnpiZ6MZErI2SlQOYLEPE
Z87ffjEjkQ7Y4+xUWyKmK9Nse9z4hvdQXZn6B4prfP+Jg9n7ye9SRD4QzKFzuD1Ua324/v9d/KvQ
9YSMpHmgsDwXuKmOc+vsYTXhLxslobXJsILdNCwcwx5Cua2Akl07s585g8NElUK1q27vKsxhTVkb
u64G2U5pmj2LVM9nGnXFX1G3+SS1NhdWlCt/YqkLv+5Lvgh/IIlyCewrYgG4HnfPmV9EW8F9jYEP
bkaBFdxCUMIILJsumH19AHrvyfCvEAnr4l8pmRC/SYZ+iyW3Mvs2Yl1HvHImWENdaKFQVs7phA3S
64Oi3pj8lYGzHW1YNk+QjTLjA3oCMJ2KToI17QmmeltauGtdsA/5rhtOjIryAuA6O1b+QL92ubxz
I/GtEKcoJDcV7BMvUqEqe50OJcbLyIAS0zT6DiO8r3fFoY1ihwugzznpzcV3r5KMGXxNQ7JJDFlZ
VTZ0XRVmUpNwatizRU/sCn2CHcKxLfRffMYmBfboMYA3831dsQI+lWHauLwxr+NAVAFeHPaphx7u
OOHGvWqtN1asc191Xl+m/UXlqGD7E04qXLTx7JkalOFCH5wugPUYbTY69PFLDCe+Ff6tn7eiyDv9
kHcQO5x9UP6MSfXpWjacI9yPwVlJ96KG4A4N+v/j7EqaJMWZ5S/CTAgh4JpbLdk1lZW99wXrZVqA
EGLffv1z+l3qU5eSMS5jbWVjKLVEKBTh4a730GdZq8ZYxzYcQlonKUd/bPqCChEaP9U+dgBaYzl6
wbjKahQJ5udRAU4ArdLs4FTlGmTKssomGl51NejrpjB5YZS/QxnQ3fM8/KAJ0lqpC/aicYrRSY9g
5/apsU3UxMA36DUOwN3ZPMtsItBtyfMivhuiopTfK6hh9Wc1jyk7lj7lBRqECG+GO9rJOj6IJCBV
txIQW3+H4VAggNNm1BkbHNl0uhs7nR0kdX/HgCFMQXBhDOogU5NB7IVBDSTIo5VTZolZTQg9hXJq
ROYpedFDHT0O8wcVBqArB1jsz1UZO+pwe6UtF7KJpa+CqA0ZarkfW4hvXRJeV3dTjnAf12fxaxRJ
dbw9jsX3e0ZoEU+dJpVb998rH5qwikClWQz+u60MlCExofRxm4XtLKryufFbkh/aIYw/t1w5P25P
wHK1mOh5XmY85ySrzlLoypdH7tAQyjV+A+LolfDLZmSGZ2Eo2YMnsIsvKLEyVLW6fSNGcgonsBI6
utvPUl96V4Ubt8R0Jhz0NmiBq88EFAzpE/GcwnsIo8lvP9cdmoJWXt+WR5GJoa9ETVyIgasX7tUP
sYRyke5/IsQ4d9nSrLl4Dxd183oJa25vleVMm3j6tAkLhWaN4pkqcK6TBwkpPTntNKgkgLGupEqD
c42mSLmmGmqbouElYmSn+wkvsY8x9z5TVBK+hqWHlFWHlhTY0aNf9e8B90YeuBi3xjom9p5EggkO
VZSXqitqdkfKvFEnt57XgKwWF2SC7hkTYetWlQT7ZljuGyDsK4eM938gBy159ItwU3EPJVvDN0zT
mEog1fMXyNjlH2Ka8ZeiiH7dPgwWu6VGAJLWBe8LTrNnCQ3Zpc4taHCaQTKwhiyxeDaT4rVR0vXw
jMxfYidO/DPaePPsWQMx5kHbKRKEi5VjbRvIcA+yCYOGuFimLgtCuU9x4kCqGOT12XfcNalOW56c
Gl6BctqCPbTV52Eo+51Gw9AhhabVPiXDP1AWQIN4hjL+oAj4pFmb3QEV0ur6yek3cSWFxETlO5ND
2yKrg29elBe7OZXJXRmwcNsimrD8xq9DSE4W6qNgo4PTMHuHDtTCT+7S4Xf7xFm8gcn6ygu/QbpB
OhceTVi3uP2xdDEohNRU1A9DHbhQ0wGgtABH9u0RLWfcxOKDyzmZfAplGx4nrHngDOxABzmpYfh0
ewDL0XOXv79KDNDB83wth/ii3NRlSEGW8wvKvgi3IOq75rZt62a4gW7WXs9mFV/EiKZmkpaXKWnA
/NUgHBn8+Tej4pm24lc+r2GPbNMyfEPk8jodSyF/VG47HGePQ4SgoQjlg8HZ314526To/66cIJBE
HylzLqpNNTTjwhPUOQDeksvdR/mlK8md28orGpfX4IY2EzaB+dCilOgBqqdfKq7EczqBkFuBxe5O
OOD/VCU65AZ0VBzScojvnEHRfdNAACtuoq8BpLYOtyduO5OGH0FbGAi3MjV9J62vP8aDwuaxVR4y
y879BddvojLruEp+TLzpTki4F0cm03ZXUBj07QnYhliitFdn3s+roMiiIfmRIE5N3T6+awP0qjdj
XK6cDdsIRtgw8WIgI/Q1L2EKikHSqelRQZh217Z9cbw9CUtIaWL0G+GBRKEUwUX3yLbEafFHyAua
lHgha6fYNT47bvZDJvPs4DcecRKa/GggxHwkeVX+k1FZ3d2ei+VEmcD8ARrsLoRW6wuLwbOzI1nu
NnjoJvFa15FtsQx30FVxGSG7HVwaj78b5vgpXDqa/qxTOPsPoB5//g9matt9wzPwYNY5q4byQlyI
nqnlCueQ7Ns5HA1i21bMiBi63pH9NDrtRVe5fuiQGCM7v4in37c/b5uBYeJTUjiOD5LbC3joyh1y
7P0T1f6HEWfuy+0R3tyRAPKm/2uDMRRoQGdMwgsd0dSWdsEHTpofKgF0bQJY48+LaFzSPbeHe/OE
YbjlZ7wyeYjQtKCC0/P31iGhPJO8H1ExEnoKkpXY4M0lwwiGyVOFFGILkrn/jw0QuR9UMkxHNHl/
2DaF5U30agpNoHMpfB1doDDm7kC+E4IufyAr7sT285e/v/r6oLxBsWpWF8Vzld4pp4SBdPDExdX3
8lVWQNs+LH9/NQyuQuDLvGK6TIH3GfTzwx6SlpsKTtgCw8pDUo2Z4M10qbLsV8fBBg84xpoLefPp
iY8bRg3+d5AKggn4Ek959UgCiOkIlfPLJDq990AwvfGkmpbdDC2ot6Px0rjaiXZkjLzfEuSoK/k3
2wYYlh1K6Utn6OWPkY3fM0nrQwkRi8PtI/rmwzKITCh+w7qEp4j1Lk2E+6gi4F6ESpN+JzTIkwvc
U+gr7VciY8uBNaH5cSSrYSxZe+m8uX9kMwXWxhvloyPI8PH2dGxDGCYtW5wlH7yoGKJo5p1MY612
cnC78X3ZO3qNbcw2jGHY8eyXQkUpFN8d7ESYomS6a6mEVhp1ih+3p2LZdhO5GJcx1GmhWHqhC7mg
Bvf69xZ6CVvub+y7YdVQsKw1sNTdBQSMDtS++GVMVxt4LIZnAhUrnWUxWvb7S0WWwiKFDKpabtMk
AYNRNos1iIRtGwwDXx4pDJ2v3aWK/X+HCdkc1rdfkNxZw1TZJmJYdgLwKODsk/gx5jAHQCKafVB6
V5LR9Ky9YAWZZNtpw8AVKccUENXqoub+nix6Kn7qf9t0ikzYICtrdwidHt9GRwey4yh/QJdwTWjI
EhKYSEE5JzNaLqj6ufxylvqPmaJ3jmTv/gw0h/2XqiBrYsqWZTJBg/Hg5u6gZIWQs6kOdHm0xVH+
dds6GRbNFSNeMCPPWrkQHiLz4L+PatBtbvv6coBf3aEU8l9dHanqAiKIWaDaCsaSQ63zTaCqIPoL
+zeWSd11YfkthC89i9qZr167qqD55rMZXzcuaQLHkCXFUH7TrRxqdxdVLXfrY+SOU8lPHS2C9hyS
fmpPcc9zf0C2PJ7jcOdBiiXetj8mDRpLkroF/Q79DiXneCGA4Yc226YAEkRmMTl1tDfyMPWfJ6hs
KqhcOsimlE3Nsm0hgllETkLWTF5eud+zciLkQrLBewfi2Mn/ePuA2bbI8ISA0EvudbX8WQpg/+Ox
UKeGf1Bj9z4DhfezhGAxqD3TD9NYbXNageEau0xp6Wah/Am8nbernCw94b25lse12brhEmXnZ9Ah
YsEzqDYh1oSkpz/uWFBV97fXyxL2mChKPSlNEqcMntG5ND10Ir/+iWyR3oqPam7fb4VBBJEJp+SJ
10PRjM9nUkb3VQD4WVSM+eH2PCzrZKIpOfcdvJJK/tyUXiyfOtftfNS8ibfWbmobwPSLtMrTNOvy
i25Ee4wBDv2BC6Vce+RZLti/4JQpyQRt5+4ndJPB+pIGci+X+CBjId31Xp1sc8AmmJIkMvfUBKqt
riEyedIdj3KQF/XpJnIM7LLhI4eZD11ez/Lyp7PrzyXeeXwpTAME4AXkYdt+G3aumZOMYFzL8ebj
c/AkkP/qThQ9TJskqDAPw6xVI7iWfZo+x8KF4XWdH5HD7JJJHbfNwLBs1XSMxCHJL6nQHFIYrvjk
J1mwhiJffudfKK0g+gsfiUqYC14w8UyGIHW/6j5X3b9pPZbNfeLnnj4McxfE97PHBucpLTPn26hh
NCcVePSzAAGfOBUFq/pyacIkHrp7QdnxOEFYEv+WnKXHqW8h3zkjl+zs6Rzo7gltHnl5FycqLfeU
Tl60R8N0Xjz5achwg5QybJJnigRzeCJM9+6T8oOMf2Hen7JUGBUR/i8kTqroGbjCGkkCCa3Ce1Z4
hTxV4B9sXmAOQ3igs8vkvxpLiNiniSrlIznSi/gHWEzccA3Y8qbJc9f0KaFioAr0JDrKQkbkXqRI
kWdpsumE4fOGR6kITVxG0U1GtQYHWovEZw0Jri0OEV83Ii3W8koWcppOKJrvxrq904lcsb3lE38d
LXx6Wa9XQVyc137cjALrgtx5sNOU/O7Q0XEIxGrVxbb0hhdx3DzxwE8/nwpRHWZG9kE8rPx626cN
z9EBFV+WXjuflCdP49g8TNWadPSbThwLY/oMr43Dup7nk6fHO2d+1zSQv0U2oVirg9p+u+EzwOxN
60FhU33enFI3uMM1uiUw467pLxgAzpn2qvmEF+tJ0a8RX5My/VPheeO8mGDqnraJCCts5pidoiPb
8Z23Dx6znTg4/n5YCWQsh9IEVPtx4bgR6eZTHLVXf3CQ+vNPnlN/ve2tLVtrUnpHYQy+XqeeT2TU
dyMZ7irZPSYNciq1WoGk2GZgWGzZjjROGj2fOPfYwVEgSitH5u4KydaERd+M9rDJhuVWuYpYlUQY
QqMVgKH97wg8bXxsvLA5QsLhm0tzsXYDve0lfMOEaVsnifJxVvt0OvK+ghLIWp7RthmGCbM+hLS2
U86nah6CI9orcxTjwSBIayfeoXFTH29vusXcTLZvcNaR1J1m+ND5o/T6Y6TlymmNLItjGDLTrocX
4tITrWeRnTXV3dcUyByExFo8CxRDdIeiJ0/Ic5J7cgWVajlhJpZapzwIEe1jVKLAVJbW7jMHf/AR
Yc3v2ytmOWAmmLoNJxLlQT+dIDMIcirhHooa+CISHJGiv+Ils789jmVnzFdwnPQiiZlwTzLLEKEI
Md/1GWgMt319OXevLrhWslygHx63z9h/ndrhM2/e3/6y5eSaz1+wWKgscXzsgK/1l8oJTu4Ior/E
+6AStZImt41hGnnXhiAAYdMpq8W+cLITgVhRxKbPRZRueUVw1yQCR2vU4KoqmU86Fnfoz35pE3/F
5mxn1LBtolqJkiDHCRIfc9IeMvIYbJMyd02QNC0nsE5lC0WALlDb5gpFLndVo+bNHCAWxbBpWvhS
9VNO7xbyZ5EF1zjt72ndvgf777PXscesHA6bjpEJfA4iAWCNi0XyUhnvKgWZpdk9JkN0zKn/+/YY
FhMzwc6odCU1vjiBU0mnP7OsquluQui0LQwzyb6FLjMwQ9XkpCFkK/xsvptboBNv/3aLGzKByhEa
6/1wCqZTK6V7UA7LrlPWfG0lyEZSlJ934GvMV65t2zotB/mVs2BKxU4VJeQUt7VDdko7Yfo4i7yt
T7cnY7EIE6SM7sYkD3vpntJQuI96qf6HtUiPru+pFbdkm4NxV0PmzMuA2gSqtwX/GxnB+tfrYS0A
tH3dMOlUNBOagWesUF/GRzqn43cPeLRPt5fH9nUj6JZFPzU+ITnoRZDgfwrjES0OY9Cu3DS21Tes
OoVuceTHWBoFyNC+KuPiTkSoG/Tx6mm1DGFikafEGcspYOQk2fhx8viHqmnfb+w7464JPIZWEhSi
vQbvzCqkF45QbEJBs23WakOWDTC5vAF4mjy8R3Cnod9hqB4bKMrHD93sBps6jzCD5aZ7ZWIcqpFj
g2fmKfbQ1zI1ff4wI6+wssPLV954npiQYuRBqBq6Hl+HakODq//0/zaGZsCd24PSZ9M5NfHEQ6ZL
VWYgKJGSfF/E6qMZOhTbvm3Y7wCNVTzxcUgl5OnQ+oeaQ5B248rXbefTsN8mHAY1KIWv56CbF678
IACAuUNPtDhs+/2GDc+VkyigHt3TXIJpss9z51hTLzne/rrt9xsmDGh93cVIE57IgFufhkBuMro8
eKYyWzlDFhsw4cFpo9B8pQU5pdDSfWAZatR+TXWy8fNLyPHKADSArvXgO+GZRlP0Seu6r3Zu40WX
2wtk+/XLNfrq8+AEbwdgZqJz00Xud8o6Mf6Xz1vW3wQCEyetQPOfBWfmDrx7bNFDWJyyjpLx1Loo
CW4pxHDXhAN3HKLvkT8E546UFMngQKOHtwHKfiUFYJvGsnqvVgkpLsqol4VnOfFr3Af5Xum0OtUM
gMLb+2AbwTBj0vZRPAGiiozgwopWiBTifSl/8FS9dQjDliHj0IWgZArPgojkvhuBEPC9sDvObKOQ
omsCfVVbz6iReuX95EIFJysfU1n/6Gd2HrOND7Q/jXGvtmKQIRhLRjmclczoe8YDsJjnJbjKb++D
xR5MHC+X6DQvVBqimRIs8gyken4u+MrbybLJJts2repMNAXxTjEIJScFuh/adf+MRbqa+n/7PjM5
tocRvZiqYMM5RgfGIcyRlKU4S8fba2O5LU3srnTSYXRH1zt1rHzkDnxp5aoDK8OnVupNxALcNSG7
BFgcCPOFuHEAO92RWPmf6r6m/xTZRqksNI/8rzU31ZC3Udp5J0bKy5/rGFILK+7akt0xmbTTlumu
z4f+PGVd9/4PFKEbUfNYXjnE5enD0Dfh05D1L3UT/tq2L4ZhD/lUaoQY9BRqsBGnqqNHVqJPb6iL
5A5llmCt4cdmHMZdzVtkP5089E6D1D8lq6pD3SZrCUrbx42rOtSCgWUjGc8kmWV9bYKACbHzpFfS
FfN7ewRignfTgHlJnMjxzPpOaHBdl3ze51PNV26ht82bmGjdxs/R8CuH+a5RWkM2B3rnNNGnEv+4
vdG2AYzLmkRgQBv8ODjLUYvThL60Bzbp6hA5qIBuG2Kx/VfulUYNKPID7Z3Ad1Pd0wi8C/mE/rQS
vQC3R7DtwjK5VyN0Uc5kLMlwZqGDrUXmMyLn3M3r4vftAWyrtAz8aoCJ9CPooXq4KQ8lqibGayGU
lT4ndbXGo2UbwritBfNdV0EPBrd1hiaaXqoTFCA+J7iNjtsmYdg0TQIPyHK8TETIkA0GLxgCM0f4
Md+50Kta6waybYZh0boMsplIBDaMF93XWCFX76I57Pu2SRgmDTL5sc7gM85VWL4bwEfwMtWAQM45
Ct6bRjChuzpARkfVYXCOM/6t6d38GGspd7MHaYHbIywH/+8nIjEBuwAHc1bX8KaEDS+pQlCwkI0H
+fCSjPTz7TEsuxAadp2CzgxqLHl4Bu9rfD/MjXMO5nBYqcYsX3lrBoZJu04LrkGKG5Xwsl7Ispo9
aFzooWg8lOHCItoniNtWzq1tKovFvDI+xtFNWyVqPKepHDOIBbZVD7nxiY8rF6xtgOXvrwaIe1nU
gE4MZ5nWfrkPUTw/ZzG4/Ve+bzFtE7fL5Dz06CH5/1Bf4+5+cmf/WzRvpMb/i10UFCBuQNTy4GX0
uwhn9zkmfrzynLP9esOeUfjE4z9AuiSc1Lu4c6ajjLzx6IRlvnEEw6ZF1DqhCAJy8moQlbJ0HA7I
HL6PhY5Om6zBhOsKHsYg9RDs1E3+N+Un3i7ri00cA/wvXk/O83ZCv2ZwFtSLwj0jQucQz8y6YVd3
c+tvnINh0dU8hhCpn5fMJFzgnqfcPdQ5HnXblsgw6anqOBJ7wXCGLGTk7wbaVukh6luMt20Aw4xR
+FIpU7V/1/QROudU4Wj1MyqBqVsDHSw/9Q2vFBh2zPoqCad0gufOwYImC7CTzfzSpE64c7Jo02uO
mKjd2It41NcjlgWl73zfRMiOJah7Hm6vksXaAuOSlqODZJhc8s9VCWrCqRmnnRISDm8RgN02hmHR
6ArPkBOLh/MfwE1cTfmhCab83qmAkb89hG0rDJPW7TT1VZxPd1PrPqd1fm3A7aEr7xwG9dqBsiyV
CTbthGg5qJf6cwP9r4NoneaoKfpje2e1zdhyM5gg06HUQN2DkeAs0Az2FZRVbr9zfIclK7tt+75h
07pPgTF08+BcUUiu76aiHdPnuSPVWo3SclGbqDAiOjC91iU5dw3ExUB7FR6hZKnvK8Caj5lH8/uS
oJ3g9qYv+cM37M8EiWkoZYF6cCDnCgi8a1hCMQ1gTfdAYiD7RDfynXayYu+57bZc8l9knjoeoGI2
1Xi9yLa5kK4OMQ6EYdBcV68xRNv2yAjMO5R13Yw5/rlLoFULMcj40Mo+WHEntg0y7d1VgW6ziJ9J
xfRHiFW85xk+LpZ3/RSBW+U/UGvZDMawe1b6YwWFL4w1Qhn5Iy8omLrjxgVQCA4ybMjKnGwrZhh/
SsEfR8qenyHWmO2moWjufBF0x9unzPJ1E1o29XIY2tDh50nyb5SU/LFWqDDe/rhliUxwGRm9ZBxC
zc+Dh4ZlvLXrnaQtOfUe6qS3h7D9fsPmh7Qsc7+fyRl64ajwdr4CTDVg9doUbN83LnI2zu6MW5Cf
U7y/oCamnIfaExsjKZOkkzqzSmbXHc66SEf/Ola+yv8JwcderRTAbTuwTOtVME4z6Gp7deef4tjP
zyLT/f0QpfTJz+kacMm2QoZFc+Q0YwJVgTPEwSoOsiQypYfMDcNNife/qTmTTkyTkuTMZZ/dq3FE
mpGlXfbUJyFfS2raJmEYc8d1ADeb8rOeQJAsS/iLoC/LjUZmmPCUOa2TQBfw3Ax0+Je2A7oZozgi
2xI2JnQs9nuPK+H05zQC2zakh4G2m1aTypYjZMLG5n6YhqgUEGnUJdQNAyfZAz7+TbTteLptw7YR
DBsOfTfhGSQGz2xI5IFTx78DLVZ39BR60W8PYdlfs3eqKsD4FygIREAaqXlqStUD5JV6K07INoHl
76+srKPotC3AdH5OxzA8xH3dfJxUMh0HpAxWhrBNYPn7qyEmv+s5lLMhZAONWN2As8SXtb/ttWJC
xlhVtyon6XBueCurne7CrNtnVZ+v5F1tP964lhET5V2qZqx+o/3Hyhnmve+tNvLavm7YLolGLyxK
5p8rz2l2CvmNoxds4xDhxESOARToxmUf+meKpN7TFLXpu9Bn103H0sSKpXlNPLBRYGEWTBpBQ+q7
PhjW1Kotx9JEiYkZnexUF8uh76CmVREhzhHq7Ht3LDY6ThMqFoLgC+qKHCGxTn9RCRH6ma9Kktom
YFy+VR1BpoDk9ARuLHcnplyf4tojSJHVG/OrJpsloz74A0DTcwbARH4EQeOQ7ed+Au/b7R22RKQm
QKxJmW7yGixvYGgkB+gtPemky79OXvse/IXBAdUfteJGLXZg0lnquA5EnxJ2ptRn0IsaZuo9BGmJ
dqDbc7ENYJixqlXfxYrOZ8UGRFmUDoHzCImSVVEt2wCGJVch89oxrtk5doKgwV3j+nyfN9n8sm0C
xj0s0d+aZ4IQ5D7T6AMH4+8vBBFdtOJGLcfVxIq5aEL0gSwh57lp3F0s1FVXbbyjxbjCTWFZHxMt
VkkHXHRl6547FfVf0DPLd/4YpNt6qogJFquKHB1cvjsj0iq66iBKgGUPZdL7asUYbL/ftOfJk22m
Sv/MgNKYAnDTts1GTTliQsVSj/u5bmIcHpjUDuppGXTT+v7FjXJnm7s2YWI6EVHdQigZCYZmhq6G
TtzprkfzrLvNwkzqySFuPRk4vXuG7E+210hA7wpv63PM5J1k6Prwkyln565fRKRHJ3/nelCY+Q/P
SZsJmBYsQr8AKRKGSGJ9iec5vgO/lz4VwTY+DVQrDCPWIeWyVJKephTK6CBpzaeRHqTUafolSWmR
btwMEzfGk4Kzyu/Hc5izVvyjOJCsO9x2RbSS4VmO/RsZHpNZEiIzIcQoU+TDYvEt9Ut+ZOEwfmvL
GrnuQsrft72eJZFkskuG6JSpPIYCWejFe6aG0zBl016y/uVPoYyCkWQu1rQpLQfAxJPx3FWR9AN2
bsDhvkcvjfj0R59yzon4eHs+b3oR5psFIEHp6A0cUZ4a/f6Sskq/88SYr9GF2D5v3HKaDG4bBvg8
zePmh4To1hcA/KJPt3/8m3uOH28YiHId2geSsCPvwEggXDYcaV06qEB4cIdJKPHfbSMZdtJGcz8r
Uav3YxY+Na3/GENjcKcK/Q4M9d9vj/FmdMN8sxLUhDFouoNRvQ8ldJ5V+ej2zfu+4deFn9n1V2ns
beMsR/vV6ycUXDQ5mlredz7aNtIX0qDdF1sOIkxwydXtSqrBsvUmeQuBqGqEVAA9Vug/fayWUNNB
2Wzlmf6maWCxliPxahKtaEVOe7+9zmweP8x52h8zJ1dPqZCbCGIwxDL0qyGUHuvKZ2F7lTWEq8GL
K/Y5XyUasu3Csmyvvj7UfZBmbUGPqAtFOLvk++Bnxw5wqgOSycdxJHe3j5VtpYyUUgsUqgtxhvYa
gUd45/QAiEDrWTx4XUNPt4ewbbVh5Qg0J1YG+XhNIj3t+j50932UbcqqYh8MK49JNTQZEqvXyEeM
FjhBuYvCNTCCxYUEhmFrFoWCzAk9km76CNmr+wWsFg31Q5Jv/P1mMYiisFijSz26arRLTRFei7nI
mi1RIPPNMlAr0BRaunF/LR0CnllAsvaTWBVqtZwdkxggBon/FLpVc01oFx910ReQHkNvsDf5axBC
y9kxy0BpwF1gZrrmypx3XfxvILe5H7Pi0xYMtMwFtNJF5P4mnBfHbAzWeF1tP9ow3jEL5JjIGOvi
8mNUtE9gL1kxV9unDXOlnAEj1hF8Gn2+IDa/F8lGn2kqseG9xqtYjvVVz+nZ64dPKeieAZntVi5J
2083DBXuMkz8Lqyv0czc/AkipbS7eoBI8w+3/YzFWLlhrBWUVtXYFvWVl/zqFM2XASINvk++lE7x
8fYQlhNvlnBE27kEeL3qmvrDPwOY0HdOzh/aZFVa2bJIZhmnqfMsV6NbXcdWVTtCIfnTuHIFuW/7
+HLZvLpUSFc4qAlq4EnLqN/lzfCtgwb1iquxrL7JDFBC3VJn9YCPN9V055BI30+06R5rMCjsJwbp
nW1bsGzNq0mgftbThRwPZVowCu5nvxDjfigo+QntH9ocbo9iuX9NhoDEIzTSgC9fUUf/BzDvcxrQ
z6qqHkZBzx5dC+FtwxjmLBo/S93SY9e+9g8QJf6aD/VjqfnRVSCE871NYFnmm5prOW1QExmy8Qoy
QQAOevTK6kPir4EmbGZhmDbAvpBsCLPyitAx3yFOpXvmQoMygUr4ShBhO16GcfsQs+2auKyuZVCd
CQfDIKLrgPcnnLGPt/fcMguztsPz3KMsS8ZrB3UAAs6ppZWv3UScxRAZ/u+5HUK/kYo341VmUbmv
fICu3WBNksli2SYPgA92U7co4DZc14nFjjas/9h4aPXdtjLLpryyuZiXLTBWRQVhQP0JILGfYVvc
JW6/8ZY36QAUJNK7tonpVbpxfohzluzjYvXrbz7KsfLLor369UVe9mi9AbBDQMAk7/mxV8By+OlR
luE9yoW7zlPX2wv1ZscDhjLsGTQfE/iFKb1mBO8/5d55vrPPavat4cWdjroXkLyjb40ftw1nRNbI
YekS0tjeFe+C66LBHHjVu6Bt/iFpvP8zMzBZNWm5LfgweQPQNBW1cx+XiBBKzC8JUv0yN365lg6w
GaBh4y2q2uXo0vLayuDXoKNfVIEMKgVgfeWOsgxg1oBYU3tVUbvwUzNIpeNwvmuTYo/LZI3W0eLP
zTJQ6/oJag9ZdW3d9guUlR6zWd3heSV2Rdk8BquaIrZxlr+/OtIQDy+9vsJK6Xm680RwVH3zI8j9
R1Dd/odhLG7F5A8QhRMHFKKmVzQk9LsWDYX7DMjEjbux7NKrSaRxj2dgMWjYZT/uxiYudqMs0tPs
bqP5Y75ZEmK9g2wctHKu2dJ7V7TtIelXu7MsV5JZBJq47/Ua6ftrypEpgS+PhuF9ydSXfJtAI36/
YeBxDhTiAIqUqxPN8lG4CnpgCni72+7Dtr3GtR3nPrQaPK+70s7/12/aVL6AQnmSl9uftx1Sw5xj
L9WoanTFdZG3WALmrpInDhnCCB0QzBvXsHSWfTBrQeiAV1NWze0VXU7zuMvT2f0m5y7jO5lk4Ycm
j5IPt2dkWTCzKAQ1uTBhiZ6v/YTWDXfKw309rTZ9WbyTWROafGhUTXmhr9zxhn3KZ0hGM8V2dZrq
H7cnYBvCuMgzVTd+hO7Bq+sBdlCNPNjFyL3uQgXp8NtD2HbDsGp/Vn2NNu3iChI/0Co1P9LAP4CY
8bS8lG4PYZvFsj2vHEcyITrDRauuA+LBTIPKX/nvusDfeA+ZpaEMnKysyGJ19WaV7qEfN+x8CLUc
RdXMK49h2yoZhi16pxxailUqhXOBfrA4IbR6lzLZHMC49On2OtkGMew77dA1RcOyuBIap+cxEuUH
3NvxERoUw4F2dLWaaRvIsHTuC4HgNgBpLtGf0EZ9H5Pu/RKH1C1Kg7cnY7E9s0RUUVFyNLHnVy5b
iBJ6IbptO2cN22iZgVkfYrka5hYiRdcF9p1BCSzx589LprXM1jTILafWrA3xco4aMEinV7dMIZyh
ynQfRZPzMwrBQnp7jWxDLLN7bRiAMTc8oMnVD7zz4I4SRd9454T4x+0BbJtgGPcgRT9oPSfXkXiP
RdRDfmL8ePvTIfvTKvBXkQ5tg4Zd+0nN57Zy+mMpR1plh4JkKX0PBpU+aw6F6iF6eEAwSDy1L3wv
AhGT0EPCRtQQVBlQ9B5SUme7qtIM+ujob2jbai9QuQQ+bKxiLVDBbDIJXS2gKgL3ANZfKq6oZdfY
C/A+c/cH4I9T9ot4fuaI50IMpdNCiqsZ+RdeNqr6Nul0AG/WVM55/JPKqG0eq3YYxbBLPCS0HheM
UQrOgh4wtXKfDnUzQtXHn9xjqwEDHSruK/zQijQptCK6oqp3nuP5UO6THRsp8DbdFAu2C9wgihEU
hW6IJFOmEtZf2hS60N7OhwBV+C4O+dR+8jpXtnvpoq1mcEj6K1MzhCH2MghzL8ADpHSAYOMtm4sH
8IHPxTUIh2qej9mcFfnPOZkI+pYpDcax/gfhZEed/fR/HF3bdp24Evwi1pIQ11dgX33ZdpzYnryw
HDuRECCEhATo60/5vMzLZDI2CHV1dXXV2kVmOCif7WSvInjKIuotYrAzQK4grsIYkqYp5liFRRip
+NrKDVS4xJgNSd5ZFLr8fQ0J1saevRjA+tfFZtRuDqNBZ2QatiydedTboCI0wUT6XiBGwfjlDZ65
O1aQWzVK8iIYy6L/9FZapg42aZN8q8VgJgzzWhn1y3h2Fj6N/6wcCY+qyU8ynSps3/P8RKXAvVcR
A+Or7BQNlvpQFYG146ecUrXCq3KjexY1ZsXUWbyUYuH0Lo/hAlwWWwmxjUM+fZXG3Zr/sCJM2Rm5
jlL+87SQ5UdJWvxVRwDKTPeVmbFzyep1UKJ8DD71/jd0bQofh5im0t4leunAtxdd3GZIqxrAu8zX
fpAhXbAlC3s96PTG7x3QqqR5B65VrH26P5ai1V1/jIJDqhbWdqPdvW4ZL3f8uRy5uf8hiYLMpo6I
SNLPnCTdyg88LfvsMaJ9PAyIje3T9COK+ELlMVoXn/5ep0H3ScXEoumPxNhk+Qkz7yjc6XGDCNci
mdCK4762bP4y2jHd10KrIdBqjUa8wgy5Ef6Wpmsx9gc19jBYqJzJ+Lw0haQqvJQsEcjVTIYh2f7o
uBwEv9dp68XDqNeC7A1tSWdlrYxl+1BRZVr4JnDapljLQ53KCnofIb4XBj6qmIpw38GeLEZ+ddl2
U3cmUs3Fez+spS+OKaFK4/23XXouhEMkdbMh+N39LBCHWPwXOS889Clxm2DFxoMVjvBikzbXN1/A
SPmiVknsY2Z15E+WT9Ny573vWwP5RJTm93PEsvLnINqUvhFBQmkqCH6nKkVqBoZYZOrFdoXLdtxL
FOzg6etgEcL5npsU+0n1GFvVvpTpzswfJRa3QC5vy7V9nNoyRneoN3yVVZIijCOprNJifupFJAZe
b/OiOYypFNvNXlEqivGgyn0WX9ALGQUTXRiKxxlkhjBr+kDcZy/u48237drMnQ3hqjMoiH9P8Kze
f4icDkuDGMXISuwoBlPc8k255Rf8lYfimsMtnvBmEwEq2jYW2T2FT1/y6AaZjO7W5oXHGLtcJOK8
q8FkXf+Sl1MrXtKMEY85upPUAAHrIFm1Jdg2UXVY8fecKI5Nu37uM9eMHDps5EHP8a0ZXe9ShzkA
h5V0q9UX3guZf3Uypuy1WHtfNEok3dgwalfe7Jsfbe1WOvf3EjP8K+Tp2Dap9sV16VhPQ2e7Z6S4
9vYYB0UHTC2wM9RXi1z28RMpi0k6N1i6EEpe8nQvy1saocaICnG2HL2smjphsRQTL3r9jAi81F99
Gs3qX0ccn5+nrEgCr6JQrtOV9em8/lXdlNm3OYs7+W8uhr347S11S3wAeCAUs57W8KMfeEz3Gnbc
irzpYSfxEX6zAvcyndpt/OFYGZHpe4E9a+FfBLfw6Skhydw/gsUT4ZkUlo2ijuiutn+8Wzr9Q6V4
dLbRiWHLjxEK+oUcCga72npa2qFD6OdG1GarYZ01VZXrY903VAmqrwaLfmVbieB19qWKxUAMPK5+
tbcOi7z9qcdIAIVx9AiEfMTOe0CK+U6S3ddEL6p4ybKpXO8GZk307uFmCrvOWe7igvgK5ChVpoVl
WHJEvA/bnlba7lu4zG0JSgUUcDdst5jkXcuaLh4KTLLHQhtyKja0UWOFhKkw40HIUWZ91TH6HcK8
Lks5rSeIHx0rjmImWShed5InnX5A/CeV8t4mdtviu064YlrqzJNAd16v8ODAjViOVG6nuUMs7VhF
bnX7X4qkxeIRGgNa7A2B91J+UcucumZM4nzuq1l+22ByaUxEa4AOQ76+83tBdCC+yceVDWv42IrR
04slbYJb2knJC3HqRUta2NTFxu1VwrBePFaZdssE1wvVmcbrpPWnHF9TXus0mjoE4pRqSOO6A0HE
aTVmdIBmoM1St73pdh9PA82T/MAROqmTQ8C9h7CLeBfVQDc4RVYQsqaY03dShe20pT2WdIPLxP67
HCfBatXnU+KvulwjfCdZCBN4foXsSnXZPCHuh4Hnd6QrP+4D7bAEn2EUV02sT0xWIRjXbXNlWQSd
zxVG/2qYAGs2vdxvAvsyodIcHmjsiNe3uychwHn8EdnMU0S7YNsruWIdGl5oeY/ELX6ANtCNsFxp
lf6D1zUn+mAUCWNFYD1JYebQkfBf0cb+I6YQAolK7DCBnZuR5VkcH3FlBJnVKkeJ+4HwdTqNJxGt
Mju1HZ2x0K0HLm4c++kTwZRy23eJSxGP7V52Ld9wEtjAdRMKhuKKWGHuMU6LIonnQaZ9ek8020S1
IieXnJGxnl0p5pJlWalCJh4g0mm1DpUHBhyBSjbEH7T1Jr3P+cXLFetWkBHNjj4qFIHsJOWelg3Q
44azjjqCnHgqpy259SUQZ9+UG0rvZylb0z3zoaVirwQUaDYcZpK/QTveZS84kyL8xyAlXvMaEar5
ljQLbyWc9ovC7UHUiDNT0wO2mBL1kSP8ZIXrfBLNhasgR97RwvtV0+Vh48RefbctNoG7O0l9VA/f
wWQa0gK75NuhhdForCBqyAn/602ZzvDd7WVyXocQz/YSyxyfylEtKOTiuMhcRn+4L8edH3nS7+1a
leUsW+RK61n9tbuOtcU2Uscm38Qp2QESS2ToFJhdZjhtxDqG/VM86TXLQDi4MX1QS4iWr9wrQNsq
994RcgZ+GsW/MQhl1aOCG7OF/5pEWvx2P+QbZwddMG2TBtKYaVtPacJTIquxtQWWfJYsWwlyQGGt
oR4h+LHRj1iJbnjb5Ubh8q1Ch+yBZtt7p4pLhtsV0TcE4g7xHM1DuBPEFlpXwuB9/vAuFOM9XySH
YwNppWb9JYa9AhtPRED5ra/Qp2r9x2A5X4dGriVFvmJZqNyZq8E/el8bhTcznQcZsyScpzZbYn9A
vRU6Ow2dck4fgFes9oD3LjX9KXXw+/c/ij0zcXkoYZXbQxCyJ4u6YlarRagVp6VwWDDbP6IgSQ0E
qpBebUuV+udCLTJZqnhpy26od9znkWso69CRgL5Ykr2rwzfcwcZYaIm11VKUqeiPCJdYOT/2rkO7
Uy0K2arQqWJOArt1AgAjvkJqtMUhxD1SvuEymsfXeMW5J+ex79nqD8J3Hvfosg5JcLUReRvMBeas
6L8uPVC4pkeH+NlcHycRwQTjWRLGQgIycFB2qvD7eNQwxYADZZVGqS3uFNYQvMBbgYPzU65Wm74F
igXEN5QCFGKBmJgBW+a61OlxBy2X5U3S41P9tAuCPj5E5rgoqgx2hAwfM111Mddkcl3xqWMzsOdC
BAC1pvCwoX6lHOtDT9IJO9y0IJy9O6378UdvXQv/iLJfC3RYXTApot0H+N+BWxwYGSLcy8UKuVHl
KEbQebO0XT+kjQfCBX5RrS8wQkz9tIzVskXePg7ZRgcGidWUjc87gDtWvPTmEz818SZhtXmAY4hD
b7QDFEVxMwy9K05tiujQtRpakoeydsrt2TtiPmT4bwBcdG+eIDeWN3YD4vglRV/2/sA2fOtdBXMh
Pi0vu99df8dz2D38Y8QliLtG7gmZ5nob6ZyJg88JUX0VLXGrkyeGCIdyxQYpVqv6aspiS/Awt6ns
Nfwb+LR9JVmH5uMccuRnj0iiTwnJK/zuqsVcU8hUUhSp2PFPyPItfaZLyyEg7nEnw0huwn8yypi3
8L9R/TabpnR5ualqTBIEYh/6KerC5xrgsWbqzMwIvKdL2rXmMy6N6Ci6RKV25FFu3Wbn6971XaKq
BSTAXD4KTKnsVSc4aSkkT1lHfxK6j5bgV82zAW2x6LvxKxpnHmd1a+BVndamJ6UsqpZNpvgpUTqk
rrXAIfmmE1ZbnFQx41jBNLtL/yOrmeKnQNGbXBmgJBxG89IPy6NKFNzZHGJ/VqRdc5PLByH2nTR7
muXo8VU6pPqu3HI3aRhtYDViOpqIMfk55xYnsUIegdpvcnZDDhTHExr9XlkyFXf5zo0bTsvaJuEN
OJkjE3zUAC5ITFnlYt/gNKOdqxAEU0AzMszZgNZqIhSBNsUYZe53W87RFD9C6tdHj1ECtGfQlkKv
rLpq3BjjaeURu+k6R/OXMYdFq6+0DMiSx+lccb/LDkI1JAnLgrrsTseqBO5T2ThGUbWaNfvbRj0S
VQMDZ7LXhmji0zoGpcMcGtDIwluH7WHbBmRH0L1H7BXH+jNAGGydl7shX4bZHrAM4SLcCAbdd1rv
k5gKeT+OvkBHD1+GhU+HqZ3jNWtYGpbO1yu4FJZizkrwMVUUHxn9yqIol0sNM+E5OmErfdp/IUPl
e41fo5911b7z7mUs4PYMJKVbB3i8rmvJvjjfC/be4bB0f9tpmPatKsRszU1aXDe/yhUayZ/IwoHx
Ti0snH3vxjhZbNEAOE7ZDzIjDhmL71agk6skdRztE2fTvL8V6Ovah2xRBJ8V0vkgg4InSsJVvek5
W+4XHml+yqN2BIS00rXdOeWYVN4GmMJueyMIqI2hZlM6C8DGhY/945Isc2brFqse+72iSxz/ikdq
MRA0WFCSTSdlnL0gKS+0N2gwdSmaDS6IEB4MWOmYRRVotuj5beICQKSmO54nOyG5JdMonWTLA0wD
QK38WNFItOaKLVQP0nVoc4Nc4XQL0zXA6nhP0cKvXNgqoz3WEKocsowMmCvYAo0Z3YHFK6cJUsjw
/cNS8n1KGVpV9AKKYYEfaUfIMKjHVqecgcYHunux+aiGpSYtAOwfSnQ5p9hzxkOCZ1OUxElaf98x
xlWS9zj9396UKdbukhJxiknFSzvHr/gGDeiOrEUkEgQv+bTPWW2AXTGW2DrES0zAC11ap1AY5jDX
U11UUjSpI+k/d9zj4TqpuZc3AYy8/7f7AYsceHEuATZsTTkfC4cNnqciHXb45xOk3It3pMe0U3Ej
8C/NloOONFrvk4FOv9uvsCQWMj4sJl3S8RgjQCnbToljbgeNkhP45FUOFSNTF2Q3jWmNPy5+AUqj
OMFvexJzcVi3STJ6yuOEpvIc6JhByjMWzm1Ls22O+rkWnOqlr4Eh3fJT4Ssn6pXorShRqlJwofNF
6hhpk+fI8XwzLwvn2dOyIdL5luG7EQhCjgSARJNZ4sXHZJZ2y34k5bQpX3egqA5dxgvXYiwipLtY
D6XjYWV7P9RmnqCUhRZFZjsWXfBexgqNlcaALJE2+q/IGGwZM/uyxmRra8mQwfYVdf3qbNUZAfxY
5dqnTF28MGiHccsv0/BUwHO0g1O0H2C0iUPUzjWW4BN8aL31M2hJFB0Z+iNiu3r632qAafC/36XZ
fVXESC17WZGS4TPMrxc7aJBwXrIjap9q9dkRJCm3P9tUbtPPzQ5L/4lxYTR3YM7nZfnXL32MH2RY
xwFkWUrsXZ6i8pUHDKAgNjwg9DDeHmNUXnxdZbksiasIatqwH1oGUwaYaGdskqEuJ0f5x7BGaYHH
MYWsMxf8wLhF6zXle3yVyTTMhzSRKn5Z9xLSjnqzKQgtBmYGHx8cNvI/pEzS0lWKRir5BVi7djO6
N8vMEctAPsMgbA7TSffICQ4HNog53esBDRBap3gBdoHzdj7fFjAGKS5DtJr8CLM1TM5qvJxkeE8z
hFX/ICAPO+Q44uL8MSNPcF+qHB2BeEgi2LK/atWW/GvusY4AkcvgVj/iq5z38rmEl41/w2FVO2j7
ghUPYJ7CdL852Oj1HoUcKQ3Sh/KwO4ezCGAmS/LAgVDImbN89x9Dn6L+xENG2waGi6VudCtmOTft
LhKDljaePVgycCYDRFq2K7Y3nqLDYTXe7QaCbdvj7ZCh4yZo2wo18LZxU7abf850WXaay67LPkgA
KfYrxiXiQNQQ3FfrtY1z2WHc5+VSXFH56cuoFp43lqZ2r2YDDFwFQTs8WLCO0RF7FySvI4Vm8r4d
zTZfcWbdkQXa4bHwIuO1wPLdVvHFmO6Oo+WwFwwU4OxNYzrtNX7h0ddSeSsPZRmF97ZV/W8hPV5U
7+YkuutnmDah0MeRJTD2ZYh0G0pj68lm8H7fE5PfVvSOdyzp+od00egl4HKvrnxMcnBCqVl+Z+tW
/GrDGL+hN88+UwLbmaYk3p/NAIU/SJYIpWqi6pQNuh3rDVf9cnJpyAmeqAAjhuryMo4p3PJbZF/8
Nunun8fUuXuN3D6LIfKWgAdvN2ZqDIfckQKIHAUb9WNodc+wmZ+uf0F4J+XLALCd/WAtUODFg6mS
h3idrD8orjHhAVWsP5YyNpeS7QzYt+1BRq08wNULRVz9MSRKl09I779nmAYU7xF8stZNj48FFES5
ztNJhag0p7ALpPQVsIJgDd+RCn2OF4rzVrpWkCs+Owc4mzIZN+0yq/ch3Qk/TaHPQDhkU1JJU+am
iUGMfcLucL+yBOb7VfADmxu1uvlW0snk3xsr6evU2eyPihZsRZFgE1lz1JD84Pqke08HUsBcNeer
qBY6F+PjTFwZNczy/qnfrfX1lqQ9eyiNTl/IzPdQkaEf1BkYhT2ATYz/wN8DV57wY3llFh9w1eVF
bGf0SSHNzyNGD+psNuPmAz5EmBaVe0gfHcZV2WPq+5DXMDpJtzrGHOZFq112FfIQYSfMoDG9RhIe
PlU8APoBdmzTL7eNeJ3b0I9lDaMUmV5y3reyHjRRS4VVMD7X1DkeHfKYu39JmJy5gUufNeY4Nn5D
H7InjSmwXw/P5bC/UZ0voQlg5VLYDzmcbZebWdxnFGYCJyxhkvJUpr3dwMvkIWrgN+K2pEJDLKAC
JAFxjJXfsdXdbdSNFS0IfQG8RT3TeF5AmKIL8RneewvQI1r4R5uC1W5mKO1YHbRirtpAVofzFk0q
reHohHePAT+0tTzN7Ue/7OBUeOfj4YhJYWov3sX7P+aHUl69JMaeDUYcXaVyKbcHeH/gUYG1MH0T
5yo5J5tp+zrPfX5jSSp/9BsfvyM4JU5tzgk6xVlmert4INMEBG3isYOh9mhrcAngzyBMa5j+wsZM
/CySDEHWPF4NO84ZUu7qkmHP+SjXdNvrOSp5ci1gI3qfWByUswDCmZ9tYtLHoYBBy3ENefk8OiMw
/shGwHsYO/9HJXTqdTqv3Z1OggDDuKLyX8Pmsu8inlp9WFCxS9j/xU7VyCfBZGLol5w+FmoPvo4X
dAeo0FgjeV3LSRB0D9OagnMb5hncBdj/52TscfzNJONHkXp+2TeML5q57GFDVCYR/Y3kSiPOWVZY
ekj6eevw8FDlMNpJ2E+KEJGfXIvJ369iSbZLgYnmfKLGbj+hW1a3IhNp9sTZik9bQzghDwu6QPzP
56ToT3pwQ6N4yMKtHQb83sBM9me8flvdGV209A073PSvyHX2Z+sy0aLaORHL21J0pj2A8ehI3QHn
0zrBNlpSqxnxgne0V0t3BZO5tv85g4lDFTSAP6IxWP9vcD7XjcpD6q6MmASlaclShAdU3goonWQ8
4JNfA0l+ponIBoRReLK8rlG+omhqSNx65CDlO6bzidC0hsBuEc2yIOOmivO+Hxr8lmT/qzEiCHeA
IvH8ZDGF23E12e+4QCbNcraOjx8YKaR4WMBM9ELwZxIEjJp9v88QMwsuHzUbAzD8aAQN19y2LzvQ
3n4uGVizyjBhUax8kj6ODPc5GvDvix/VMR3Pw5hs7sJJv+um/b68DtYW8rcORf8fHMOl+eo1pfaM
USW5hW3GjxVPW4sV17lgN7r43lUxBAn3SQKMGVssKx4BQeX7Bl+G25Rs/h3rnwo9dBlNgOZ+Y8kp
QzLb39H2OUh2jIUlDHIZpqkciuMaEyh/pd0elZW16C7qgjB7TdKtU8dFTPMXYhQSjUyxOAvqNBuK
jOh0bz29LiMfvgYokZ4pUFFSkbmk9GgLNbu7GHKiC5LTOvUJnz+Dx6HT+A47ZfbHbkFjHrMpwG6s
H7uS/Emcj817wjs6HKGeKwBS5oE99NuyiKNCAcJYuV/m4YB1XJRBgqglgi8ghdQGjk3bJ3zc0a5M
uPLRJyEoafzqFeapX+PYMXvoR7XXtC3T596OI6tgKz+pHyvFrPmEOVYmH9q5dP4UcabFeXOmzWCI
h84VwbNkz+sB23w3ghEY3KoFhAPHKeDJPewSIRDnkbmQXExr8VeavIwlAtO7mNyzyMscp4VH/cG6
fBgbx+M+3Lc9YEtXoatHKHKPoC1/Ah7JuprDg0fhZ1P2qejX/pOifyuu+9ZaVncwygPXOu1iexjh
0DPeQ62Q4apsKcZvFjB8+OnHosOaQF4KOa6nbg+uNDXcQfJwcpC/zX9impf6BB6Zht/TJnF47F7q
vdKmsPcd6hBvgjHt7y4p9Y2AaTB3RXAoF34ydD4gq1ZI9JNziRUa2UUUe74UOXn7BrQ2qx73MmIs
p39LF09LeXLr4Mx7UYje6vfdJQiWum2IBo7X+2UgREtIqEs0Q+yvEQVCQQUmAyK5DhGx+3pY82nM
NyRVJzNzmGnvUbfdMGlX9LFLKVYd3QzNz9eARBHEM2O6D0BfwHKgypAhPMGMG02MrlIyRuIGHUhU
YqMF7Fkte4VGvQCqzhsgmiFulu1bu46ul7/quDVbsw4l+LusbBOUdE4FiGDMUdVdxhALWCHiOkqa
eC6sOZfBlE+wnA75qfXBPsY48+KQIm4JzCUn37nOmI2AYHQSzmthEoiqnFq0qbX1mXVnGD3205OC
cB1SBlZOr2j3t1se6PyFWpC8k3IZwvOoM/Tnw7JoyGzVzjBqzwcMy3pklCw4L/m+VpPEnPtgxiUH
ovfb8toDyU5nUoLSvOwQtkR1urAhwafNY97wNZfX6RtR34mwMKzY5ql+AeJqEcsem3x8R8rfglJa
tNlLWvj4yU7RwA7DlOexr7zuylkcKdMZ6q+V6l7Onm64zYQlN6fifnyxoZsusI4dxttoc9Ndy7kF
87GmY7ueocekqrZYHPCshiLB+QMtTGyrOKKwZQG2iUOj5fdXMY6gxBtA1AHQKs+YPMgs48PD0hXw
V/GeoBRq3k1rg2lkPCGsMR76i8aKfVQNeGXykCys9I1J4N984AqKinPGPIBPkNK8gL8s/u0Ip7nv
PRlCNW0YqT/JPs/ekHCs+1eEorV/ZaJh1qYFZsAzvmLyENEcV3CF0SKK4dDG9mfAtKGAQGln4V6N
Btdq3m7ankbkATowDN1avA/aJOG3ytuUixrHnKu8XmPLAxboF34b1QoC+QCh0KhumHlK3pQ5nP0v
MVnc8BedpC9vO2ELQMW64I6jXZS4lwn8wPC65HkZHRWWI/LjsndpXG28K18VGUv9wMty+y1M5MPR
RhnffukdwYR/+hKeWSCn5zyCvqtf84Lamoxx8fq9z28gMoop/chWqW5Af+tyAmMliqc427AP3Iyh
RX53zcukQ/a6z0h23yfOYbi5rWJl5xWustMFLc2CCNAkF93R9myOLy1hKztt3uJxR5jGiNM8FAB/
8WozVump6JDSHStKDslKDG8GUNm/HKc8v3RjAj/xrIz9ezb7/BM3UgyAa4poOVgkUeCpRnq5QFgw
Poo1hcYJ/Wp7QBeiy0sEyyh6Enpldqo9DMIgZhOgLuZHq3MXmiHOjbsv5hYEcmWAwrp7Bb2CPMCq
iZtDuhK+PK2grfnHiMYxukVt980aTqChXuZt3u6ieNWPXam2D2xtEYgI1hXCaQ9F0AJaOnh23Vkb
lsswuJA/oFrh32JqjoMUgAgfkm0fb73OQ3twY2ueof0qrzEG5EXDJKGsTlQr96fEtNOvgKfS1avm
otHMgj+OgPP+MIDmMw0QUX10OJXTeUNHPRx0npuPsViTnyu8IO6hjy3/lZQvPxfojJ51WZQv4wD/
5SokhrxnEtgXzG0fvtDdYbqArk48rYPOnhK04v/aQSoODnzUrztMiIq/El03O80KS+Q1xopoxEE3
869V7aAhnQ7dvVYmX79JdPUYMH/+glwWoK2FDqaZeoIOw4t5vxSAFEc+Q7tw1psJGFhsNpsQZbPG
2zTfcjiSegYauMzzc9HBdoJiSLvVGOzMEy6WgMEVAfJCx7UP/bFV1L4uSDZ44yW+t29hLm+WwWNE
oOViT2IXsj9xP69rUyZb/1zsc/uMKzW681krPwfsGl0S+O9ieLdy0kLoi6nezjZ/0QSorBmIley6
TNb4K3e5k+ct9MtH1u3+4vS0/gJhnRwWyqYEPLNz5M11uDAFNqI/F58YCicwha6lDwhgqgAT03Am
CVOkpiARywbJMVzec+jiMQfxHCgAc5bkFe3WNxmc2MUc2pLxrMaJKyB1EZs+sAmYBrqHiD6mXWf8
gQP82RqCwSk9GqacvI4e/m/CqmE98mggDQhAD4ZfmLA3Qcccdu5QJHEM77OQnsFZTa8aAAXs9upG
UrWQp4QTdcrc6/UbA4JzhOhsKNAuwRkES6nFkP0/Jc5k6WFpc/FkS899jR9MkIoQSJkTvfIvxJhg
jABkPcz3E6xn12ZPtoE1URa6F8yy5S3WhRKPGCLP9mS6mbVHqKDk+LDl2k1n1wMI8kBbEPszsExR
LuKnyXHw4rbcH8e1jEUNOj0/x5pA/82lYM8wWvXXdpL0JyQvMCEWNsIsgWgoROVozVgzaO36ilk3
3JdjgG7GIf1XnsF+cgSv5dk6ws1rLn7hZswxhw8SOBSklAJ5vMkPvGaw2TlZs99k+85/0VOOQ6ci
Zar9m79sGAzt1hpjgpLWY6fShwUmVhUW27czXinYrxUYXq6gEHzEc3QSIAKSagwd7OIwKM1XNLlo
IWGgwIDbMbw+OehCULfmSNGGB/Y/js5kOVJkiaJfhBlzwBZy1JCapZI2WKlagmAKIIAAvv6dfKu2
tq6uUmVChPv1c6+b6tVd6vq/llztJyzVhMC0CN9pv8T8fRULjc9LYw27cSjNG81CO6SZ3BiJWlVZ
/VId6+hMxns+7LrBLY9L3IgfycqK+qRXltrxCme0H4Wl9S5rMj/Yx7WjCZLixqT+d7Py3mmYvO3s
usnPZFlxsNoRp9BNlRkvukEsDOCNmuqfFca9ZiJlc8KgdlpjklVyu28KMWtizsNi3iEj8u0A2MUE
FnresYmXdc+qN8rkwuQAZ36su0uVC+ZrQk4fkzfQOAB1PS+ZsF9XE1Y3smjjd59ltgsFtr/uRZYN
JjXr4D3LqqJU7FqHOYZaw+gykcn03WS1cL+qMlut/NCUThWf8tybracplxmNX8UiJ7p21NZDoA2Y
Y9hIOaUrd+58RHyh5dJe10lO9msEGUeYM93l7FsHWJbR8NfRFaogXa2X9qpnlienKKxv5zYWTGhb
ob4gRb1zwHiQFGav4et3FW+ABirxdgbO4rYpgw6ipgnkHeJ7928KlHPMrFZ8wh9LC+W1K9gWQ/Sc
TsOozqLdPCEUHeGNqz9DDliUksdcvQ1oCgXIIIPohEDR1n9BiA5uOxY8iNS3eE8SZvL8JVqgyO0g
ybwYz0QwRiOdn/C2Xw63jt23QWuHOz+LSnPHgKkZjrNzZXiJGy6OENOTPGfroOd7TZa9d4q1g30S
itD8eG3OmLlfxq+o0utH0S/YZ3jW3ezgx3P128rJhIk1yOlFr64Sh2Iuod1WbeVPdSX6+URTp90d
EQWTB7tcG9bOZ/Wkdh1i2AQ2burHOAiXmOQohkTN6BBrJyZOigyx+DvmM6p29boZwgwaWCmnLptL
NOvmZQKO/uPN5SSTnBK7TjNkruEwdYaPVi9b3KYITd5vNKOFozOE6z8w4ulD2kv5jzX3bg821dIU
dHk23zQZ+yUO3aid5QY148oMyaDdLgAWXuqIoCfhG5/0k2+sENwwdBGXu8k2fJLOdDtHcfsxeBpK
NPFW9vj9K3gx1oNQVihOVzTilpSNOVUZP7gl+EOYSOaN3okl7FJTmupm8rL4hZvTfcqUcG875Vif
nrasve8zhTetZC7uX39ohs32mPozLYeUi3uw7JrqGSypYDFtybVpyeLItENQmi9F6e/bEkIhZAWj
eczirf0exwr5zoonf2bs4o9fHmybf+yWZaQfqptwP1si2Efb9rsFxmHK2fqxOF+VrXqHCZp0aonG
CNZkuBwZ37kX8PvwK3asThwGBgIvs7W4XzwD/kNg98W7doGhwQo0miQVLcQQp/D4oR17+OOO9tru
aob9u1HUKDGejoPHlYnqfo4d6JvBxviShrqoLQTByvlSRTlMly6ja0S2ERt2EnczcNT80Yi7ofdd
bd36sgmOVo5Tvsk1cOY/1urXR7Tzhcmlu94FW97dlkFwbQ8aX/1Vy1j8VGQ2fA0jemPihAy6k1Wq
YUrr3nKspGACeygAcN6WuZuGg2uzUPw0asv/9EVcJSHIVzpSIu6o4bb1gNQt213Tl45MdDUFDp8b
zoF0avLx2138ueLKWbMhndxme6JBGm41QvBtsF6PfIyu4Nu47ZosUjvWSaOFz32vn6vVkbeQPEOU
Wrqv1R7bNeVgGOOUmF3mnG3QjYkEGytSIFAr6Tud7/mUJeDvMJKy7ynl/9peF4Q7epsYddoJupPT
ut6wdyd8kInxl+BPsBThjyGV41W7y/Q5DJu8XBEOkzRe2x8MktnCKNJ1/tbOuNFNrfGjqkWXZs7G
0dVXwQn8PUiXesioKyZKvrpcvZugjPU7B/PmJb0S2TFHlDgzwDfMeaGlVohr6bwbD1Bll1kQpztb
rKRCRJy1PxpkbEz0yKoKulwbDb31r2MCqK2OTTRFq7792Q6newEffMGSknHOW+HwQ/yHbL/BUPSQ
bGFG9GHGn3a/ZjrbW3VpHaYqcnZ9FDb3U9Go+GiKEJVBKu2/xrJB1MxwCeBJAIrZD06jmM1QNmRp
VvG7L4DqY9KtFVVD53XTHSx03ybBVgxz6jS5JAyP244xu5DjKwJv+Td0gOEZa6HNj7Hd3kxdj5TA
+XeporJ4s9qNo3/MVwTBkpnRvqvr8Q3unh1mss0eY5CIVwvojQfP7prDBLv4YLU1IxprLE+mY8MT
t2r43cdXuToLWUvCruzlTnoux91aVOMpiiqCSfN2EdA0VROceGWNd5tPg/Njt/QaRATKtt0Xnosg
OQbQVcAZ6KROWK3nfjXRmeJVN/uQ104nlRXM//nWBgMR9sJOImuYPk2fO266TtygDu01989c720V
+Qe09uUUqIlKXQV55aTkKrj7mRr8XyBG6yfmwvLSKS+rKG2R+UyK94hJnd2z/SmZqx6iRTiTfitr
XwZ7y7i1JHrbyn8YpeS/vqzt5wJbTXOhK+GVivqZU6EIaUib2jHf3KfOcfZ6/w/3u1+ee/5mb6CA
5Z+eLaxPqh4766jrJfxm2+E1VxpUE/6zif4tzbB1hyWYyu/RrPV+YtB17yhbFgdpLejcy0Zg0S4P
Fu8sDedOEnMspdtq1GmYXPuhV940pILtcScNmlZjdWV58K6OqKHPus3nG7WwCcyGYXkrAnxtU9/I
AavkUhTMumv7z6xBPDrPuHttmunWs1f1BjdTfxZVMD/WukNuxDB1gtcIXnFzlM8Am5PCbVWRFTNM
Y3yXOV6UHRWT6z7xl8YGmyIIeUoK4NCGdqfK2hRMWLu87yNjG7+lXd4Z6Tu7oiri3TIZdINsVjx7
hmN0jAjMZ7RnfcvBsHo3Kkb3noM92vWB1591Y21Oapax+lVukf83NhGL2kPKcfoxFGPDTYHEIPQp
hl48INRaN8hSsC7Mxy2XOIS2/xw2lq/vmtz24/0WxxoYmQ2ORaJYjBGdXRd0NDEona+U2aMGComB
K7asjKKbvKJaYnw2Tbs8HLf/lhzAg7k6oHlXj+HH7IR0w3xw5r4mNfnBzlogOIYhyCwe1UOVBJNQ
5dHq4QxvR8GIFEieaaFrXTfBlME4Eq3gBeFT3zS9t6uLLru3R8/4p9rvdUPVwDpZVh7jXKiwVwaG
mPJZbU+b57lPHjrIQQMBFPu17SFQV8q0JUW0LlFPPc++o8HIBzwIIwviWY8qnQ9NQZnxEwqmL1ZW
ZuUhjt3xlZp1uSOR83p6GVQrj/aqPkjhWSglLZ+vT97+W4AiDXjjKT2mdWY53z4+ERBW7Ge9mkeP
T13yYE4sBqyYvTh1/sY9Fb9LuRZ5znBMWaJIg6q8gkecu954D0+F9gjDPsn93Oko2gudy+gVbLnQ
j5thbL6QiLRAwsjedFR/osLplPZNz9cmZjM/ukXWvBTIjk+isdWuaWL1XPe2mw7WlqsTff9879hR
8G1XHRG2gfDH4m1h4dwb8rgI983W01NPVhy452WJnQWdRERqoQbIs8K58eU4hmeO5Rl7ounMvNq4
ahxn2ZJqVeIZi0LtPQQbl0+zH0y17BzIqprNUf30FObAtmS0lA/LsHT3DpP9R5UBRXO5FZHaI4F5
wxP8giB2s4GIiu+czVjZfmm0csoHylwqqHIzNMpxhrCZtshtMemymcVeKtgsZ5dNtTsdm8rf5E52
k6mO1kwjeJqYTLjMVUvoil5h7EgtKjpyxPOtGQ9AZmpn4+CJ96Fb9jZvvGOfJfscn/jxUZjHDXw7
KVqbHyBzy4xvxo/+BBteMqyhNeP/eRBFxJlsZ1+xsmgxm2W76NbSN9YYm+9ykBA+Q5Ct5APBYkgC
MfglgMaukE9R53Gb20s3PXi9WCeEEALVjl1c8044wsN2DV4Q/uSFzYQiUMVwG87R/1kSdl6nQTvx
m8NIzPFu8AgDSAabJ3kfl6vVg4RUWcRozm2BD2m2u8SrVwmjB1rxtlZFjRJNfakY/vLp3YZOK/4R
olKfKFL7B8eaLaZH17e4pdi1T75lL9wWIcsfdIdH41DlHs5VwVWY3RSFbVhK3jNdsyL3SRvXYxnW
uh7kWvGoOE63XcDJhltO2PzcVkxNdrWyR+T/ATgW65BVH+Zl2o5IRsQHI5dfwgiV2Zs4cmoBtfnQ
F56xGIvNjJ1f6onf+EYvUf2Kq5vAl20rg+JU8PW8BkpEF90HTNUaUJ67JYjVqzClvkzdVALPZT7f
htfyMVg1M+OEkee4y8C4qP+41winxnB6Cu0onFOP6vpOMhn8UMhBjxFMLIwmBeFZWwsjt9xBz1Wm
Lz5E7/CS5YH76ZVE68YjtA31L192UQfF58ITf4eksHzNPAHOzp1ntkNdHdjYUXjSc+QK6X5HxEDf
uEOM5gdeB7XbT4rZAHKd866zCB9+5SuSdafo1tSZfJE1n1K89cx0JhcP6J55OoPabtJrkTK/D34L
rRq41bmM77o8t44EXeAdsltKs9mNPlebjispVMdUh+fB+bYIpF04kefxS49dfGMKL3wQLIk4qXzJ
HpCZ4zsYseCxmeKGksU3zPtWe7AOXePLl3GImofB6rIjSyar37G5IiUtmt1elIjuDY7IFl4Ak5uL
WRcJKAiWf5E78CxVbQEIY0ZiXZmRkD/JlObAaoGq+vR9d9TP2h6RjnAL1ScnJEJShmC4iS4ib9r5
YxNAHVR1Hu0V/pyfgFk7OKcaMKbgOuA9r7bHBvz2wiKyMqVl5dVWnhuQnREH9U8hmZGGw1CfRWS3
xyiUsEO6yb96Gyzu1JHY+umO9XV0412LL8Mcn6agIM0VPjK/tXOt/1oyUni6oNsfgnqZjlaFuWHn
zGtV/vXDcjxXeYY+YjjzEy4jYEDWbWATONTIXO9zs+D5jqrQTTzpsCp1wKEb36AWbM6zExGuzEnT
UV8iJtEzumrz+mPj1+Wc5HVTzHttT07M6Kv36s+y9AyT7DAU4CYhK7YO5HBbWCpWIXVKjGj1FwY1
Y9Eyq9n0LsQV+2ExEBWXqyDD4Rz3kdjRzY/eXozzEr3Ssq6/zrxopn3cgvFvb6xhOYVFiIweYjVL
SmvAWLxVUopTbBUS62DMzvmLbgIKfx9HcJtswxUBZU1WNJ8dX5X2aWQ6fVNhp8BCSao3U/Bh43B2
oui/MqQ1SyQzgSCp+pINrxOtMdp4xj6QJChtsKGW4P178HX/P6vKY3nZRJPFe2cKPC6pGN42gfXu
aYR6zZRZBjah+e4Ymm9hGFjsGl3nuAagIobDfC0KYC8NnzGpC4hYMyWel+BacHZiayK80fNsfrgZ
5/mOCYDzLtaADqqEBLFoIbNytzg6fl2i1qYjpUHBZrD672Eb10yuTFV1x7Yl7aLXPussUL3oLPy5
y/ZRVS7MUqvFbxA5YhsY1Yus7KUpCPExW48dTdJ6pldKe05XUehXysNiOUK9esd87XCqrUgUD5w+
ssZNILLqIBXuc5C4BVktB5IvGM6UJZnAuhyG27JURZOK6yK5XRTX5S2DYyY6LQS0SGwThad5669i
p3NtW3qIhlTZxutTb+vDHysaquihWOOt3vWLGB9W4ONL2PXueuw1giZbKmveRbNkzd7tcNFhzR1g
03MSZqGc+K3vkQbpDTe3oOclrg9nvi9dytl5CHnee1yakqrI2SO7+XYK8NH+mA7luaOO/5ohQk8m
9sffKJo7jhfg3b89lqjwyVVd89Nk0/qJBaDpjv7qqXXX9nU3XYa8xb1U1GIXu0Lfm9Fgiiwyem9r
LX2Rp3lZ2xwwHq/CgYNuQWlC1DxToir/Gzt1/B+uE2Z8XNIxH3Q1dJcpasqUoGLW2C1cNxy3yBJ+
qgnDDv5A6QReuFOh7NmXGoZj0eGaXHuSIluvXvrPURV6xDfiOf4xx4Yk37EsMGaXN4ozpXXugcrq
Ib+DtkAK5DuYFpaiIGk3adRtgAmwJ9lJEZ/5LOI+7K8Uy9DYfJMK2/dRZJP3O7tz9db3Lmodrm91
m229TWWU5bPg7itG6+wUroiwzI3VF2F3TK2muCoPW+QEU0tZXTGZX8sw+1jaRkfBzq0j9xA3/nof
DnNtvwP8hv5/Weu7WKQBSM3yapWVCX7IeJm5gOgI54mTS1ieoPSUNPH4htGiYr8K+8NES2DfwBFK
eUBTZNurWewrw7N16peOVpiHdoydng3Smb6xA5d7NYtc77leCTNIMHz0PCbkGh7LGlU1wmj/h6cf
Bdw17vqJ5fX6SjsR96SWdf/flYh+bojOLBLJoBqmuPEBxZ2FcaSTDzE5p3E7qTKNtFHOafDXRewc
Cxo3xW4Gc4ZTNocMGrHf7bnk5tZNe9svg73DALJ+aq80d5VaJdTv7Upo7V848FrtKljp6IITM6p3
Cv9jgZummornGLC558zNkIGLyIesa2sgtj0+m9bHco8DOolhV+64Mrr7eF7d5qAk7sSENAy+oFhX
+bshagU3kuSb7tDK74yhFGIGi33o1JSWI5/lHEflKxZ9p79U6L4gLvzLRXjDcueHFqKKlxeVQjqh
WE5BXOZLFk06/GemmlJgbiFAehk1MbPtMkRaAAa44c/faETiCHaVrAx1I/BlrjvRVPonWFQUHbpg
0P2x4J5lmAhnom9VycvGQIq+mpQE49A49uVYkbWI2/N1ZLt9dPLGAP4p2RpyN66XqHGWfG95o+6+
qTcRU5MGfI32N1QeciMLDSr9UmIo0nfoRWi+q4jC8q6Hq5lxmXh6foGe3cLdLOjtdjXIxpByPy3z
Y751MX0Ck8DufQK7eHYcVYf7SZdyOU5BR46F72ZqX2dj59ZpyFBouHVsAWHD6E3S6ztwovsesydD
3057j/0o1jPEdgfd2kt546oajoLwg/5oR5vzxkE8NJ92b4FM1uyIY6udD+d0Ju+hKal6BOt9V3r1
jve3yoevGBDnNHLBZqd2EgXm3XG01IWTQYPQadvty6fV8mmkem8+i1CN6q5oMVP9IND54ZcKBlUg
W9Tqu2WcHu42rafyqcWfyahHhVt+rANlq0vR2DNiH1Fv4fLJWz0JPyWsF6vGGJF78VOQ3mS+azlC
ySZu28v2T9GisD+iYa72oXCJ84ZVDjqLSs1n2yOzLMHYxBdG47yynTmqnx2M7JuzC0Is0ecmZpDx
VFbS0d+L8Zl4+Fzn7Y3LMEr8pRta/BENVgErcXlUUx4cC6xj/goXfe08UpMRIramskf9uPQ8AP6p
UcbLv4hGcIZfH6knyJhkcaxeu5dSeCcbf0r3HfGW6NtSNY3PXIihzCe5VC7qvBtp8nhY9CGaJql9
YwheydupfuxC3LZnlMWguYzrwhYJNgXA4kqAmU9VgECTmB5s1ZlMA0blTMni3xorXnhnIKsEjF4/
Gu+rYzZ37SHnzfeJQu/7+LDkfZjdzL4zrrcWg5LizhpHXfxs8AHuyrdNCf+ZY55ugA+A55q3keCx
8l0Mnht9lFprL0tkxvH47uZtSGB+VbnbyKhTh50wZ5NzEOpT6clpKNH2qiiw9r1hLUj2LIvSODjs
nLrt7kdj8Hlcn53RHHNCdAtRJmAwpthHcVzmp7Un/CraLR1+5SSiu4LaHlTvHyqn2ba0Gwq/475r
gsi28fAva/w+zG7xuW65KG/jkTI+mQNq5u5Yzz1P+Izoo89lqxeLMN12yd6ubBb5GLIt8me/dJgv
7Fg+1aI+2LY/ihtXTNi5kwEMYHwbQJTGExN5VPPMKMv/sM0EgpGvDnz8MLpxs18YUY4vENeifer6
YfRuIcYCWtOsWatDYbmRfOIz2R6xsLGVi5gY+oaSWd5zsIpAprKpsFiyiNJ7ZtWTpiR2asZ0zP7j
/NQh6ZpDFrCmTLrBErMK0xqBUgYD5Vx53dh8CMMPTjHY2k58ZqqRF0cdkfACC48wdglrVKnL4JHi
dO/qih3VNvzR9mAkuUDDzgmEyvey9hZzkqHM+KvPSzx3j1BvZcdj7lyn1/PKUp/ER1HlX6CUNTuK
emsI1urYCh//PPEFDQMitBXGkZzXgSOP4RhoHXEJhjTEe92CJvGPUYUECQFDuN14MlMXV/dB3JkQ
yKkZBpHOOpTb3dxmy2ahKdvMUrPwqk0xmgY+FauHztYOy3bMqyj/6TZ8oziI50zcD13DnKiVcHg8
VT3E0xo7lM0Y+F9wjAwicS0FqM9Ubnk0rQ/XorS13YseHp3FY8Kwam5a7Aebcee2jzGcUC8N3kM7
VN56thuBp3yZXMlsy5uZLDpWbP91iVqBJpBeGyUrWlu5l02PazMMkZlVMOZvJS8dUZPh8GyRWvbX
odbi1CltIFoxVf2+HWaux7Xmok0HvTJiK/uxOHrK9Z09WQKod4QdyOqSTQSBHxzl08Y5Y5EffFGX
L4x44KKDmP04WNnm+qNc2wn0xSCbJMU00Bnp/prOxV3o/qMrn+50JohBWBcHMVfUXfyet9CiaVws
kKPbtvikBBV599wHMdRhvFwVt7AxiGJ9ODQOl2tW7ImscT9IHYW4wkmP/a+cmb97zhpsaV0N1t/e
Intnb3xl/Y2WbZI3DhOVjSBziXUD2xm57LNln8HaSHNYr02ziVsbJ/zKEMSP5RUyYGKSJSUBoW/E
R+HvJRTFmU+51dmnGu3p5Xou3q664wbMbXBNcrIGdQ7rnA6RigGLWhwEPovZmOy/MQtvLgpKodpX
k+kGFPSuPm9icPm/CbzcwWYFFyFtBCrgWo6+tgiSep7ysxzVdlkqiMbEAPSQWj83WY6zcrG1+huS
BGZ3vBn2uNzrYGRTszuRs7RnyFbooym5BeujwRMcd7jXHZSrijiTIT4HwRbJjvqyldmTvbq9HNNp
BWk/bLQi9cKcdVzHI7JGxS6nIdDmM+vD3LvRDGDnQxEvJqbwmWZ5M8YN/rcKPZqRZNP+BMXogRFg
KrvLikV8xpuyvinK+Exm7pB6t/ZYIpmlXytmaVyKpixbaDzWjWw5HjBtDUc/BAW/qVn4J9+6pY+Z
o0UtRq3emgpzxgzMM1GoNToXhqIWpA0eIvHtUv9BT6So9jeq3JMUDuFxHXeMs6MX4VYxpFWoy6ZU
7jbPQCn40mabZZV12my2EzWnqmgX9yaA+CPlqoIiKv706zIV91l4ncLuK61ihkyRg8yMWQRKuqjo
6XzcTjTGSBHm5Hk4eb0nVKRpe98ES36gZ4KsDXeYX5r1BJ41VIdA9JGD2jwpPLTCSGd4nis8GfXq
UqEZxhiXDlSo2s0qF/LA+Q9X1q82WAQkLN1aYHLmeaB7VEv4BczyAeQU4Fz2gccS0ZF9l8h8C6db
CbX5DjRe6IuaFrMc4jpqzIuh9b1ry3zTqSDRiLs21AwcKnfuyW1bXMx0TWZH41GEo6U/cr/nI4Ch
9T0AY88L9E3hTRgk5rHZKJ95i0GAKqtbvswCJMKWS4J79gXPY/sa1dRoewmXg6HBt/w/uDj44MTW
1jBzoQPB18SjrT7HpQzvNPlS87G1jJbHcUKPf+Do0faSbmTkYZwFX2ggiv04PDgEy0HDk1f13zpm
pLjxq42/syayOO54cFTH2LVQ7tEncG/81KAZv1aEMsu0f8Ujn1F+f24DW8LBa0TrnGS/VtubXap1
S+fRCgPsMIWVxdxPvvpaTN7NN9hwVvtmg7R8Z9GdLFIdI0KcaszC0THarOHTy6fpD2onPcfQWEGL
PbXs6sPmqnk5koLX4dSZ45ehdRjnTWho5aF3mNDucMH0HwxY/d8tAiJNdThvGBH7+eridBl9rFm4
fjbmutYZpQ++rbhKb6Ly22jnbrnf4kWVkfyLjuc+hUshxrurBkUe4KIGWHKygrcz5kzviKfX+sFm
55x7IkvNPeERmL21Ag7V7obUCCeEnllWINWlNzXq4DOVv9FlDl0d1LlpL9moVEvdxBY+cvlawaU6
LVRMUNLUp9OgUUrQcEOyruimrzE9HIL36Kz4JlEe+XJi/OTmzLvtBp+ZgpdIROYBqKEucaWRjxf/
0XREODNQF/NkG1sq235p+I/ct+Wc5p3qLjiR1btjBetLa4XOV2kF7j8RoLX9WKGM53NJ/47vD7t4
Zb4zU1OOqLEqt+M1eEXu8BPGMLW1Q+u2DlA6p4pwMkaNoLjHpUDXQ2MjuW2zmgdpCQykix1V3tEl
YQyehR1DoKaB7WcoxiP3nk/K0nlq/NwmGNINP3BfC2fHYDH8ckj8iw8FowL3GizHQVhS87+iTc6n
oNzkz0ry1ZMgduierNH11yqpixKSD8lJma8GuKTIfVII3LHKyAoj8uU+2oLt2el768crrGVLFxXE
TzlU41s4Eb6WMB/P90Meuv8Kpstbwk99nY6S/nC3MbamA+EWpOyV5alzC030QZ/v7crjYuy2XD/F
buY9DHhRCBwjxAYrdM2UV3aj2+zCKYwfrxot4Irr20haI3PyeIGN9HLkG6uFGCQWKq/fQ97v8Yz8
xQh4JPsHrqKMLioM6W4rHUTnisDIu6ps7ecJW9W67/PtWsrg2pVp22RkODibdU8AivljNBsToEbW
wQazLMKFp6ku3jyP6DOMLxINri5sDO1tHrz5HWkPZGPm9h+vV5NLwqFap4QQYGjeFsJl1/dTL5PR
YXzYDV32IPk/9tnSQk/z+7o8fEEcIz1zzX75g67eC6BRhvVbsFCUDJFNvM0ykAd5UrIU/o6qUA23
2ZTz44Wk+kSHsJmMdS0VEApbuOwXFTOUR4mtnvk0Mbd0seW9ESI073K/AcPQRVi5/yl1HcpvdeMc
iEgsAXnE1dfoETrwTF4DPUjCFMezbo1TxwcbVZ50mY1P593FmszqhbxrItjZoL6A/WDkJz/LHR9o
rGR1HNeqKlHY6UIumEKWgONYdc/2SCRUqsl0vTPlGhPtJ9huQoahZ9ucyXAA6PTXc792h6Y7+KYf
2sdyJPn0pi3HfEIV4UoB5Imo3W1vlfVultBXN8AuqKLhJqzUiWgus1gE2wGHefQKg2V7QDfK5Ce9
AQYlVUPGBHUseFzae7a+NFCWpKmho3gpP2tm/kN8Fcux7dkWJOjMrcyZj2b2mYgnedh0/+cBmb5F
ic8Y1/lrTZQU+6ASZjytjH/xs8xuEx4AloMX2O2gOBiZhfqAnJP3dJIa6vJ9wD+0zMcm6gdatdD1
fid2MjwFYZipHWBbVNzMJsrHZ6vMy3NoAkZsDKrNt8srGyc9hO/TFrnl/UDW8X/853bdDc6VZ+sB
D3gYZhyBCcbhqn6EJpTZK/MxbL78llb9ZEgBEUf4VCP29DglZGLphS3mlxqCIKu1PmYjiUU70m+s
byPoDFKnjcxXkKEjbMyy1jZ/sIsGV/aMxeGr9Wk2+MIkpnEzLgK3fwRTwekCPgejT+0bVtDh6I8j
cCZZICrfzZEXVCCZLXSSr4ugPU8EKAC+wUwEu2nMHPEWtQHDIciWt5CI4EOO0TPfY9bG2q0yLAtH
chxxBtQZdy51V/wo8E9k9LsNc9zWMe6pnnU7HeOK8KZrVcK3VKHuXtyqh41YQxbrUmdm4qYBi/TO
YZTTT7dKS3XTTAJvZp5lXClJJd2QHKCpJto15UtbP4nVi0/kuKyExfHK4lofbYKrFL4C3B6qLu4H
1BmEWB2Fzp3ceoRVe4QeYTaFyQ14M2B80IsOjckiEWBNxNogq2egZK8LcsMxGvPWBuPF+7fPwnx8
FYQKpXrI+u4dap+vMG7i4L1wdfndbAzsjIrq6FiV+GmSIPSbl36S9avytZn+5c3q9X+hvOjCBsx3
OuF6unp1Mr2Mxw1zt3qIkD7VXVPW093AvG6Pe6oRR9OLK78wup37TBJP+ITIXTMyakqs8JAKc7Cf
+CUqrdit/WGiLTr32xVF6IksOjCz8qJTlZuASaf7P47OZDluXAuiX8QIECRBcFtzlWZLtmRtGJat
JsF5Aqevf4dv1REd3R5ULPAib+ZJWKmvjRcn+kSCu83Ofl1inaJXcjU73y79c49XjrcAPxwGB56w
czBPBOSrhpU8S2/JysamovvTrhMhENxTmAFg9Hh7XJfoHbbLlr/zSrD92mKPZhm2juqM3ts8695M
1f2msc97bUho74kXB/op05a6oxANZDjFY+P+Uu6SnTPp1e49fiGN7F+WjMezMH1+wrxC9YgboCD/
xfrASExyRT1zHy629AUs3Ztu9IRcXTlEk59Tsdiz8gSiQu2VuTkicVXO3Yxl/M5Fb35e+iqo/vVT
NUUHJYKk+u2kEzkUbfPgmsPwrM7VOFTVOSASae7htrGhgStUf7ZQMq84lbCvsLDMvX3j1G57WnoX
e5DGr5gD4iR2dlylbR6SfvM+pqZvu2d/ytnOk/CLyP/VOn1LAiR8cgu4x44L/kD/ygnv/6dbqfDA
EgfZsYCjfhdxXBs8/PQdYsmY8zNqMciKXQKf+BfG0Gw8R8R5thxpWPWXMkiaFvafpzr1TzJwQf4s
O/eNDIH/hkWCyYtrXOI9Bg4Erj0bEcK6UUNU727sbT+eMrNid6vDXmTXxvgOqzsvIxiQ8LSPxGkW
3yGXlXBlmnvpFo9qitV6KposU2Cot9msc+vsYoK0+Ifoi+JkQcVjOMo67vKOF8n3ao1wOo5M9k9T
HmybWOuLn1IM5DjiMTb4L7I4efAjJJYvC7wqOrMhZ1S1OV6DWw2P4A6IDBurUFWdvdTeqmEbBiIj
1rXMjPCndqUHAlamBIjgNxGL7y5j5gHQ2lGhhKegT6sTtru22ENyAIgxi3T40xCm10/gy9TwhG8O
MK1PyOGk4JqjJ7dzdZxImpJBbIvwLlK54UUCIZPgU87NZitQkS9LHsbuXTLlCOaQEreoDJdBRRht
UJs/uoTBo5bUYCMeQhLRfT19w7f230DxkrzIE5/cdsoR/WECn+O7aJq1OuQ25pVHjA6rLFbFZDws
GYGVGul+3U1jWwzXzEAA3OdZg/YSy8CwHmmE7k4OGxo+6HIurom3YogrFUa3fsjD8LjEFZDPeGjZ
q8QebxSAUyUjlqyT/DMkapntEkzyzwLJEzco8a49IACyIG3PAA622LVnsNTyGQqrKPe8NTiICbhs
RtkYRwI/nh7XehXN40tDugIXhAXtsFN6+7saLlhslxfYWDuu8w6QWwTUH+gzjBBTGxRH3vQYaCTN
Eu8u8RBnlzex/re9IsXO90f1DD1H3RMBJv4VVmBrcClutlB8ojiwszMMWczNzE++d+yV4FKgRIUl
gRdRUZ/EPIzpUYg4KXFgFWl3KpM2eZrQDV6SJp7eTLgynPqjbR4n2ekH43I64A5MACZ4cgNioKLS
qoDn2zzKEaDeCbil/KOTUQFZbJ3ktWwwmTBcS36hBUeSeghWVrsLm9cj3t64uHB+5s2jkqv+meSl
99vvcJIBE1w2DY2L3qXNWADtRTGHJES6hB/INJGagdQ+Do+x62QIVXVFSsTihT7GLgsjjERTRMrZ
J6XA/OcRO+MUeuBDK36bXuKnIb+nNV/zUT5wZBAva2SGqyao+RSgvpO5IpS1Ba3SKj4S890WOc0G
hpnAXc6olXP6voxhQGC154DYm7nBYczkzKTEerZnIVuZbJ+TmrrWXsE5GCQWd0NJROxbgR6Kjjbz
OKJtsEavph7SHyVAvfeoNIm3M1242QLW0HzYdYM5yKHjv9Wdrr7ECEWB/zf6pfOQtIHo1L1mS/QZ
r37kHTZBqNvXIUjdXdCyhW3xAr0y5avmaCqXD4OrbPoS2zTCCNb0tXxdmtgxF3g3GNes2pw/iXL8
ixEGsgBb+uIfBIgVZAyroU/RR9g++lKb15rY+2dJk0p70ZixEaURkfpDHmRYFWqFVrVTocV4mZTs
9Y0r+TuZXncJS7oAj7JTYnQj18W3vF9sQXDIeJgwknh76HXA6yFfF065Eno5L+g2CMqzWvr0R91t
NGoADhyJgJrQpjEH21mxg9CMSBmxLuBruBC3VGDc1f189NG9vaNKWJgetmK33wwXnO0sM4gB1xzL
L5PELYrhkT9Nm2AaKnnn1HtEep6TFqvQpxMtXCeMM2FDI29iMPwt9d+k66oECJYvL4CGEQJjNsp0
QARD3hyXpl7+tn2ERdDAzsS0LiiXphyAXfcQtd2d6TT3Q104w2/AszzgeeAAjAvSzZ6OpZscGZcf
0hJYFv/JVVGrANy3ebc9mhd/TsTJA3sVFiLt0Imfce5nX5K0db2bXJO5VA9N6pYQmV3PmqeNQKzT
eL+9OceRJLiItMioxqnOdMPjaMRLDN+E0rMxvU313Ic7mw1+ekp7/G/H3q2ifMeudywecL9jkuxW
/F0XCcN4ulVtD7w96cuJ6PCqxHL1pSDWg5sGiYS/nN9hDgXZ1A+KnWdsRv4uYqg5HodoREAnPNVe
YW9iIawHtd61CVPOiUvXFP9shgVolV43JdANRIe62Y/BdJ0nzgcunPwZGaL1VWfYBA5tzQ0G4cNp
gHckW29NSCXPVaSakW8AXAmTB2sm7kJNW8J9HVpvOY0Nk9LCzJjdYeLoFr6emakvNVeDAOsI9pv8
Xs4mr34ZPgXz5LOJ614alSNdQljVcp8kjGvcVIJGtXcqiMLRImdC6bz6PuzXG+dMlT7zNZg7Tndm
wz1cpC568rMCZwNWz15caO1tTLcH66eA/MQTnyaXwgm4BOvubwrcFLVhpOQM+nFj+Q2Am6TpdNGD
W1lxsKIc1uHigxgNOWvSjUQSx+HIVbCjSuKxpj9lQXuMpvygPbb69lhiJOrae6qj8vjHtPCwPlm3
h31s0ggZGBcoL//rkLFWeUygvKu7CVnaOQJV4nrDLJJ3Z+vCzquBF09Tldxyn6+gjyqCF/okXNsS
iiWMyOr9xrCEB2ovFflfokgZ29jukky4yz9K/HkJUZNOyAu4nrYrDyJy1/qfWAX6geSYzD9aWbGD
PmKK0/zdvaTo5GNQDqRM1Yoza18GpYXzb2YQOieuT9LBs2hb8oKWnxyhzwirFX4eGEo8qz6GZYaH
ceTjh3oUcf3A6zFy2bfMD6RQErcU97KXhv1BN1dpSB9BNsdfud7+eZBerivSGzMRVPw+eVMGn8KB
OUMPBG09h1EZ1gAmH3mO4U5J76FtRuC/SW4ddycz1GdckApW5V0854G+D3GlQ5+vBx8oyaT80D1n
Q5EFn7C5os2QideNALG3YGMjzNhU167iA9gMHrWM+ZCIJV1HEzTw9cvtZq4byx13yUUF+M8NUzX+
AjQ7ls8T2+38vwSdBVFlmfP1yW9BD1+WRmK+ZnEn9QOBes4RUQHRekkGWHHPgKxKbK6iq/yHHsK5
cx0xH0ArrvzSf1V+6y7PifSR2wQknBxDdTs0Ox9/WnuJ4UEhKRMln0/JmHnpW10mqvrUoln89Ji3
LkMqPELcIvieonuZ1jAJRgF8KuRS0O15WJfmOocFy8nFCcf0MLlUDsJ58Jt/lq/pHvfLNH7w7gSW
FKV6KIE3zNxUd9ANCS0ZONDx1VYocmjo2lv+YScXqT0gAbUCitVm6h7WWpXnjgxuwlq7mn5YD0f/
3ngi/4mIz4BBsRcBklhJnMogFwpE6UHpA7shp/5HTjgY31AyPCQT7E/smfI4WKjnDfjQxdegSmX/
9KNXg0Om9HMoz3J11wHMlvT0E+s0l7FS0p/xq8yqJn9HHnHI3md0xDhHhaOD7ILViapvcg6GlUQ0
igpiuCUMfmtQnfPTFBLSSSGsTQc/A9D3Ucx6iC8jiEmuoaXmLgtErGvbUxsmgOkJ7ibcw7GMs+VD
Pk6ZKRaGRDJUDCxVXts7za1+ifmC96B4mMqiikJdDcinh2A4YUAYD+1iPXmO5xH1aTEymd4Xwrtg
ARPTJn/JfGXJjcQoUautLwQbdJ0yi0CNJ7ICsCF5YF20ORC5LA+HGgJKyZuU8qhxR7rLm68wHQPn
l6wMLnfDPd4b9jqJWW2wx2NjkVrBuwpjZscwgu0C7KfUXQTmLHSXl55UOBtDp+blJKmCq79F5tjg
xqHWPlEkQkOG2agdXb4N8GBjCdOVbiV8NtIiz5MfsAKa6ttUBY7FhU2meOG2i93Sp28pO2E6GP3b
wgq/Ihe2bbPRALhGcCjqMxCxIU+4ly064NSu1bXk+0t42vfcL1MKIR6T0Tq70ETl8LFAUKDpisxD
5vFIwkb/xnfXxzdmqqV+lPWE1ee0dDhPeHBrfqI/YITJ4Il7SnqqwTaOF0QDPvE9PmBsA9ZNav3S
89PW4c5jKB1Y3Xq4G/x5TWa4hKNBJWkj7rQ7ij/C8K7Jo9kemkKopTqiQw/LoSQZ6l1RXObm2dhy
Lft7mhWUfTFTOUbFni03ZI3d3CSsT0RgZ3ixK6mJ9NWiBDX/yj7GFQdeQsTdM5UOG8MPzyXEU0ez
+iICxGsXhhsyRWLAT0L9Mez1pXb77nH1V84SCVJzudisIb0tVDA8+0ALxV3P5b8j2a279qEmcf9l
B7gw14SrSvfVr52n32tJ9+ZBg8jt75YRD+eLax1dgdTw1zei6Z57nHS7uLcyBSbwId0mnp9SC5Lk
1BE8ED0GJ8lhutTL0F0s0CAX7MZAjiOObZ8/6IXZ4Y5GUkIwre0b8zk5jZO/K704zn+TWZmGWVxy
FEgIRcFOdZmvB3ybLICPa4Atfusw2bIsWZ9/g2YCopCt4ihb+kJfW7mO6yOwa1Pinah05OExIhtW
XEBJ8atBW+o/W/DfLHyKDL21D7lucv8Qhd8fUcmpItmlyN8PfrK09jQNQfDKVA35TUj+hHvNV0Pu
1YoSs5cJVvXDBArHvKgKSe2DQbHYwFpe054EAo8HqDPl/gQ4pVnOgJ3wyHHB9vHij9yf512Uebin
8ryLuPOIvnUQQOaaWDX0Pi/gy58tr6XISufJd8Za3/suwhjHP20G2Y5xrrI/8XbliNMbJBYLA1YP
okZL+GKyOJzuiC7IBxJcwEAgr0jSKuhInFMJDWR40ZRIrP+GlSYczourweX6y0q0RoymjZ6oASJt
hKISTm8Z+zK1fYU8tYP8H28LgGj58qNk5M5bhxzNOYzY7jiNEiqJzwIq4lKAuHvqyB6vZNG3N8Pm
03dOYPLiAEOA6YrlVfG/EbDi5FhvjrREEXoavZ0/iSNzVsITu+LLio0TTYX4vj3E9WL0b5WwqTu5
IF+C0xyzbTtoFXXbHilqzF0P+CT8qn1aoth4ofotN9J/Pua9Ca65cyQ+7B6cJhjaU9MTe4bOA6z8
WrYx6pkPrcnuJgx3723U1n/DrovMUWFurnh3e6b5E0/UvCy4DvHf8xgRnJx9xEkzFRhxBkhRB65Y
pQSDCET4jAwzN2dqADjRaD5zvHueVw7hpGqV/6DGhq1aTLJd3OqQZZ2dnXg4taOrZxKziXEepS6x
JUFpioYzESaI034ftv2LNliY7qwd3JSBIXK/uBXk7rd289p9n8jD5hKoKqjPcsECdCzLHCFJ0BfV
3ptpAoQWe0wzD6rM0Mx4uc+CHI8HPw8Gtot3s16y8NAqrx1uOJDrv/R9YUOTHJELJjXJYdOseUpq
SIogAEsGyXw3j6vxHwOAdeuVfIA2Dyxe8vag8Tvg+VUrIQSC5cJcXLBixZkLB0lNbsiz67yzthiK
TwGcUl0nVkWsowR66s/GcbGIJ3PfzU/wB4LXvqkmdURYm8u3GEowO4Oy4RXSjyNzo/KTCCtFUfck
bSrEwF96TWVAxCdMqvqKkFQsN8XQO105Z7P2mXsHF/ZkwOUXk+YKX0XRcgXHlgWRIkYbPdDYxypG
58ni/bHBUFYXXc0Zl9hww/gugnlHc5kWLBb1xMW0j4hmHdigF/IC0TlPH8jEx/2LJVnZVkfEN96i
S9Gwq7Ara0o+SweHQImJVV3Y1hb2t3JYpf2Ti+Y5Z5lY08JTYQaEom8mW514sxPzIY5QR/xuBIXO
tuTffCv4LeFlsZovaqwicMKssLnJ8XYlHuWXdPhcpPYgMbRtuPp/B+sSDEiaDvBXvUQDtWztyiMT
UrD+gEtqES8DSPNPvI59f+y7hQlExiUGod3i2ck9FPinNJaZdcYTW6/ZU+2O3NAWbyLaa1nOlXwb
tPuFsXgz7tVwLBmoS+U2+97x4idWhYJNKzTg7qyXyZsfWSIocbH4Zewhn8lGPvhVK4ozdnbxxN4o
Ce7SrGHUNVwo/03zZnrltPbsR772mX6CCYvMjppDdF7gsaqY7HteOqW1mfkycWvvJ1UTQemyfg3v
cndz4oFfYQRUugSwl7v11ghTD+jhuFlMDEpti9ppb0IuMWHCRbH+//XaT1mY7yfH99+sUvwnkEr7
nwktWc5rG0jeesTIFaIwLrXmfnaHubmZsctzRDFASw773mJ7/5gZTRzoS+GBBkOx63txFNhdOM0z
Hek9s288YNKc+j8e9piQi1jGS7bwCvkR8fInqU031TvDPTgfG49QEnXSkHIKxRQBShqIGtmMdo0d
Zxnlxx42+OGZiYesFPOUp45y9KFCe5XistsxItkH2h7YiyU1PimgP/E0fkovpn8tLuZ+eKPPpxCv
mSIG8p43QzhQwMgOnFKf2GFVgJAY5U/kFjYQ9ZwUDysY9vNWoqfuIhkxvY8ee5jXqlGBx/ROs92O
ry0PDrIcyisMSzf/i+dWxnc9E+96q1WmvgnXQOhUXZDpO0yn6XdM3C890XXoClp7Kp6SNuuEfyUj
6wYvSwlt7D3njz0+FuMs69scy7V9F2TaNP1G0GT3BpRuQGeEYk/YD5S1sUn3KFk+b2ENc+gF2UtY
VohrCFtYuF5Zzmi+dAFVf4+SQT8491ZiLJJYzDGKIdzh51fQGMqyiPQv0a5OOx7rPlbVE/VZnftv
9KZqfRiHNPCgLDWW3iYufcO3u86Q7yyWYO8RtbTiVp1PfomNm403oAfbWob+Omjn5ak3yxbIgPlP
Xc8s2vIRxD4K0hLW0Os5N4Pl0599ZHsNg7Q4tRGB7J2qxlBcuOF6WwVAYDBoDT4M8dAk/n9s+pRP
lTHASCCokMu4ALlwaj/wxAhCGWIO5ksSqumtrAgaQn6UsmcwLM3JYxbJzyRgN8kJefUPa69geMq5
udKsOjB6HOCUSnluF1Yxm9CDtq1p5vg/Wps0hPZl95E4OBnoRSU6Le5MX43jtcKDaJ/L0QmKO9qu
kHKEm7RoTEbJIHrYptXkgcOExG3SAZa6mIwSgEtdjjnQ2SZ2X31AioM9TA1+1wOUpLl+xDG5FriQ
18h/NXKciivRUtyq6P1eT3mUEK4ixTmmWfg393Hy33gVsrghIaW+hW6mbwNtv3hs6BDwj5RHZK8K
72b6hgpe56ek8OP0SdO4UTMHMzP5v3pFQ9Frzv7my7qu1+esGUvXOcbc2IEiVCIxT67qOC9ML7aa
gEyo6EGw6efT4jcbXiYMVvOX6hGy+HbERTr8qGMmtr2ml8Y9aapEmh9chMjkYg8yg8bO7LlAITyE
if9Gj40VyrJLj0sDOGpmQxdl+seCpA+63OO8zXtsSklHabLZ4SVkAcRiHLiTjNwUgkfI7ekHAcO0
vhCkIQo7zMHY/F5QOzUOK5Jh66GfskHcCdXDZMfngsgA6nM7yt1tIDZhOtoDn8LCFgEfbfijdNzt
rWo9b7wRKuWomLzcTy9eBtX2VSyNAuFaA26E5gxt7Z+YGCXYGKyQ9XyS6sVxSsrJfY0WhQDo460K
nrzS5+yaMBuHp6yY0WCF1yIsFbHVgtBkvqBn9jIObmxLyE/4+BF8sg6dTZ46pTiSAXgt4RnNvXR5
SQZ9mR4nlTC/t36IKDN4xKAP8IqEOJSq317nGpBme3AXel127MEB8O3SZiQ2w0s6W59g6fqzs7cu
RQaPpcKD05z5tZfgHifzsv7Y5EieqzKkI8CODaRwBCdN9yHxBN49Kk/m6bKw/OzvOyco3RcZLCoD
MZCErJZULcDeU783PFt4MMW9HHXOzo3AvsIlw8FCNK3PwvnG7xVGNx3lcXsbiLX88CDxO2fP5PEJ
ZRawoM9PL/oWi9tUB4G6NuFpGdU9VSXkV3qxTWRz6aBQ0u473xWzN7Y3m9YcJuzPswd0hI2iJluL
pg9uOldHhQVlM9632NWxYqJT1M2G86VIFCsfVYksPGpjIJtPg9tnzwyR5GFNOU4Zb1oiYv7JNL4t
DyARUhxIqmmGT6sjv3GPrbHVcRljZls8nJDFYcondX7I03JO3utODs5LBinPu5COQ8kVE6H/g8H1
SzIzhy7Lss7j9S1tVozXaW4svkQD3eDTkplv+f1Z2iN6rqsXeaccBhdOZI4+Uo9LNJb1caJbibiZ
E+Xi1U5hZD/px1XPVgMGeGWO9NPHEHvx7F6qkn3wE3ON7T+6Ft30kmu8ibjpGI32M2gh2R6KLtvA
CmJasoeVi8YCDoO7wCUdNbfNyRshUffUWNEnmRUkg32ymUggCjh6UkK1/wJe2tdnK3jiz5Qr8x7g
rYIfB3NbFzyYoiQJRmtzcNcu9bRQDEPXZ8iSlSwZHs9o1XexT6DsPPHXNlc2j6RqJz2hDrAQT73f
fGuD+IVFlE8Invxd/9rWEURi4/rsz5189gLuqY1eHsUae+Y12Q7vIywGnT/EPqjJ20aJxjWhQ2Dg
EJ6z4CwHCGtUBazaf6bEUn5GJq6bt3oAxHGyVobRczyTZN1xy08HPnMWiqekhDzw0lni1HTP5gi1
Oh/dPyyRsZ+SfMJON8GlKK567j3zgBuWwHPu+5N6G+d48p8KiW3W7UZnPUftzCtctL29q9wZ1xqq
LbLz7GeM6GQ6ywFItzdSdRFKyMgetbg41+lv1FgvZA1mhaqr/3e6zB0K0jhm9NyByWCvmrc9WkrD
KKTIEMykQD2J8fvA+DvWOBFLfDr7lp98t0/4pODyDKRW4P1iQpLQmQKoc6T3Y/l3dJ3af+a4ADUr
4JWaYxv2QXvEMdHLIyi+prvTmSJLylzGi5d6PZqndj2MFvqC05b+gH7ewM55HRR0dEwZHwPLSasp
ZCrb4iTbIDZ/yw6VbQphpNwUB/UTsB0eH7t1Fb0FAWWmALfZHE5XQbcC04SLmPOhkPOmb/pl2BR1
HS6qYycsTwJDg5NYiix7VmB+kBrzA3OGMr/Q9moerMnCqcrwVKUfogHKAYmRgS7ssRVvMZSFfaIF
NvRa8dYN0HQkUGKCm0HzQvEwBxUvgppXaEfqlXpwFBa440eFVbU25wlhDPPDOodd/eBa10aPLd0Z
8QN0QLhohoAtpphw7MQxhJxfQhPPM/UMVWYJzmyyYeqXkDbY/Qe1APCUtSEMMyT1/997HElMW9eS
gQ7IricQuJ3JluUvnwbpwHtvcweGdeOxlZRuiYp2jHMc8tChQs2LcMEqJ2nncFv7WmK+N299Dvwe
ig5q6xOgBdYruy0zjwGYpbI8jL6agaNhQ3n3LF9ghp88fKKrIXPPLDHgFUxuwx0mIPlDLtBhsHoD
xYM9VnZj6T+IKZgoWgqaonF3qA58s2h/4xJjqY8FjdAylV2Qe6N7wew5vePU4ehG3yHCDzTFe9JE
jNYWc2BAARxutxFwFkcWPKyh9Mbli/MkFK+VRCxLxBATuqwLAR5jFQ7z+0iqPHzv020VnlKE8kv5
xMkP65Q6rLVC2ugOaOT4BALpd8Otqb2ZkmrprDyXSYuB5IADx5NPoRvIYNwBdaaUkitd111yH4rB
/RoVPQQ0CJTH2e8QwvDWhdT7QR/AFr8uogqOIAUQZWfWyglGg+37f0nGXjhXK1xzj0SD2GS61W3v
dVYOf3l7Fe6zx2KGRt7CeMX/U9sBsGuZ0x7HPc8lBM0aMbKk+KHxsXbMIHwER4nos3yB+lHZXc/U
zpClNym0D6Ub/2MzgLgGbhzZo6Pf0qTpQJZ6btVLbBzwnxehfD5svjsFj008+sUtxDrg7rkhkc3j
4pp0lzDMFFo2YZEkaS9+2nvd8LyB0oKHWG+5PeCudfWtsIyIO8eZ2ksNIy79L1lKaWFwE+JottiI
O34OdKxT0I3F2V6RkwY4+HoOEuAio1uoH0kG/9vstHYGZtN03lRltSDt0/mj+njXA8ne/Mqlz4+9
7Gb+YA9q7eqkOZFcRVlom4Azy6Ra/yTW4uvqGM0KVbCSjIlfeFyk/On5IbeHdbS5g6rqdzjToOyG
JSUCcUrLD9VVifpVxOyyxz3VUgjcbVz609OI3bS8zhT1Or9cW2C3qe1K4KgPeee8ECZiISLUWH6r
ZnvTVQtq71GNiE7noQZnxuat8vIX/Ms86azwicOP1BKsX5SAUtuyzBnN9pCj8vuinvg6+VMah29R
FBjvrS8q4B7gKtw3XBpO9NHWzfCWk3plqeuUrPKi0mNTNqxZfUlEg2SqZz+vbpTF4qvivoS7GlWK
/Rrq0uweDNXdAydOEXA7rtuVmANzhpP0b5jVuqqmQ8BnDccWldTHuR7Hzj4DVAr5PfLWl7+DjM6y
3UAlKKoF3v/6kdahgkC71MRXoKZBBqUSWhCAxRkSa9XcDSXXAHbPcmvoZZfF/tUynQCSdbCmxKzV
m30drQleKfbK9S0f6tHDhbNAwTuWqomiZ54e5vw+HFt5DtFsppPiDQEdNGotHgCKcQU995Osv3ps
AViqFNn5tzorKVCmUhzPDLW5SLyLY8UTXt51dNHZ2PYcVcDrfVdJwfu2dR38qopLJXvfKMetU7JA
XdOTACMdsfrIVPWzztLsI+1R2AhkOlAvmcYHCN5fROzd/HNp2Nq9R3oCQnuoCjqFJbxKaoLIy9NB
N52Qu735Tps+aq6cjhjtb/Pk9j9h6C0lDWG+s1KQ0NaBV9T7BHEIQwhu71XQ/J1MYINSm7vA8cDY
N1DGI79OiIDOKXc7eEm8BGNWPstLQkZp/V0GOUk5wbp7ZSpA2SFElQb/R0JacKW/OSMLJg+AFqt4
rBCYsOUznRTcxECoYR+inImvDsJO5n3wGI/Jd8Las9nnE3Ggd4RKd7mCgV2dvYqrPsVVvWUgOCi7
6Q9zC4gUWnBkNlMgWDHLfUf8FSgFYt3FNM+CHDiowi37HEC1GXE29KSAGXyIZVQ7yoXM9J8LAac6
DsFE8fIOl86GzmUiro6Y49gxwPldk32m/PLbJhWmtAx9NLxUuKb/4fwEcEYnTv8cML/LZ0cSbn3a
VpXjjk5RrIMCc/ijZ2oKeZJJGvOLr2qZgfMJJNZWTMYLoQHaEWosSmPVU6aFGI3+GhOCpxltdu5C
zNd86WdfvhjevnwtO6bS49iBAr3jRz3bfwmRvPrm+3wloABKbhJ0IaLELPEmK/FGTD3wL+x0hd/z
CadIYtN+jK0cHli3ts0lhXxHhbFskYEJVsTqFnNQsALvQXKT96XDm7jwotcz7S+s+o01NON1pF37
e7u11bNPD3x9zxaH5JWpqM7YjcGYdT/wUGKMi0wiP4WHyYh/XVlFt9smaK6UsEJ0Jll95wwJNrok
zfid3Gi0bJsKnwVGoCtYXLzvNimDEG8IoTIPpidWPoxTZQcsac91OteHJCGoAxd5GJp/0iE5cTWO
iSAqlxqwDLY/Fl/XnFwZREFb1/JLeR2qyllS8JI8OG2HlakvJV9T9HUOUpwqRt7qYdbBV1uqQeQQ
xvOIVA13L/bHu36u4+xCSxf5KXr4OA+QTdCVeTVzNZuGEedg0hBnvNQNRafriSsNNoy4B+X87Iyh
6qkPwzo1Rjc/dyZBNr0vQsN9mpzx4u+8sgwjUjVMCGoXboFB9A4KHFJsR9A49W3SwVZugQVJDhWM
mxXTF0Y3IFqvqumQdg9RzC32Rlebt+D6QguYoZCx4U//o2C4UsllQsGCjIQTRblHgoYrU4831bH5
OYOq0tza+XFKdvNNstLOaERbVG824T3KVhG0TdI+BTnUhW/FwMuWKkMO3O6fUaMjbupVDMiXW5v9
SEfSvg/FsDRFdDRjvJ0aoemozm1nQGmUjzV2voiqD0bKiXxvHi4N1UbKOSTkmUrwzVnbrs+MYJ7z
RwVdRe1MAq+pQPrAE48jpwndGXRl3VMetea1xwM9cU1I/7BUAXK6W1I5ifd4gMsDKbS2GJXysVte
M0jE9b0JWoJxSofb3bXsWeAH3GnibTStcuF8BXxZ6OwhgIsNCyz3q+qoqme5ZL3hyD20P/Mp6N/h
4JbtH6VnfkX2nd98mR19poXd/F29fLuztAJZQ8xlfnJ97K/dMODWpX4xbB54jYZgMwBh/wiKzbJL
7p41ltmK+UTQ6jOKkXffZ232AUYLE10bjzjU0PPX/okiqrDep3hJbvBvV6Ao9FxSpIedQrPDKRCy
uajbTQcKK3i9e9a+lGWMaRPwPzMw9S9uruC6HSyV443d4xSbBEjOOZRskyOvi8j/h+vAMsnd4mA+
TBR4Ca1LxIGLyuRy42Asew0JVq8HFk4gz7MwdOPrxIYlPUp0QWrwOsE6ok5T2s3YaSfuW8xCkFXj
Wq/hY9LhEofePYUj5j4nk39z1E26dRjPX2KRR/XF8WkuPQZki93Tgv4m38QUL78Il7M8SpeOTE+9
CHdbAs5uZoGAjS2LpEi/Jb3pzZ3FCaJfyt5bqvu2WILuvh2zVO1z3K3FofTTyNyUXgPDPm0N//KC
dhDZnNivrqLoNmJUsYEPYq8t3pLV6Rlv+M9nwlAbw8McYJVGDRcCFqoxCbAASZ1eA8TclTvfPyBR
SEV+hok2GQIs33CGkDRF3kJptQki6T0JCMABcVSpP0nYtmdoI1Pz1c1ucMcz7nToY4PXH/qVEMKJ
V+4ILoIs21o+kHzgWWqaGbRiR54CWmiWUf4Vi9l58LtmTq8YpBp9jw+ajwLP8PCXQGj/RUs351a5
Omzb5BqF/yPpTLYj1bUg+kWsBaKfZt+5t8tlT1h2lYtWgBAg4Ovf5r7pa3yv0yQ6ihOxIz9HGSD5
e69GFdpC+IiOLHj5rSMeqoemDoS3bfoIRw/ivtAnMJeD/gmYYgbY2yG+4N8jptdfkGKZC+XYcyJR
fQ5kg9E1fPDbPKfiDJgI/4qzGVksCYZH+MrWFLQ/jev08lfpCfEBBq45kSQo26d5cDr3O8XR1BN4
kHaCioULu0TdpNe+6PaqEnO+C0zef6YlR8/Rdtvw2XBOPg1JQFhkxRIbZtil+mgSXxeItdJ3n0pg
57zM2ymMPkQOaOMD6qZiM2EhSws6pVoXE3Za8GaUTkKoWYUD7m2jYwjaqQeajJs5Lt//rqIoRhhu
ladr+bdNfFQV0LPm2fHs7Bl7L9OCikCQ71f/oLpUPq5KPKTrpr4p17YAwt34KSoVZsTf/4N1Ll2H
9rhjp4yroovJwX3btJdie2jYxdvfK3fMUE0QU39ke7xF4m6lLxVlyhTFd1w9QGFIx8cCTZMuTEpd
B32GgqCyK3aeiQzmIj3mSpgzNGmUuGL6fpulheM+5nx4Iy5qgVtjN3cwMf6Qfh+nl1Qvbe7waqii
4kvPyYT0wLZSeqSk/HIKP1dfA2cuOIJInmtrSqlZjIPQukLk4MtJvp9gxLcQMLV+s5NvrLNAY3bZ
bds6Gqj2SzOL73svTg5e6LuaTab/6BOp7469LKB3phEyqh+5qX0Go19nO3JZ+AIj2MPEBsooQP+J
WUV3HRrVSfcFFxkQm2DVBc0au7miPgBxOS3NIXSkUAcca8MHZ/LKRZwzvnWDHj4i0fGkTyuQ9YbK
kpIQXtg/yuMSZl58dhK+ibeCd1nz0bY+2ckIk5Z/n+LYuIRZbj/T4uWJfeBWzs9Me0b01BcBf1kb
Au06J+Rs4+bERXUMScqt+gv9gpz7fHUEUaH8kFVsNqMuzOs7Zg9xN4UgBdeTjEU/bn7OlzomAIN1
nZew50lWO/iIB5V3x7Ct479TSAhu1zgByetlWXouImOgv8IWyRtbOMvmXYGh5C5vE3C1Jl5jBCG+
jgNYJWZfzG3sMYLZURQdV21T8pSyv9kIpoUaqsm6fzJZqUJOooYxr2nWd0Lq4vXGnWUe+N/qtygp
shPIQt2+hBk5NVD+1NzwqTSlUVjFDd29i+KCvmlGsPt+MrFSsB3lETSxrPAR2ybeVn/kK3tLPZ+L
RhxkKVfALuwV8xF07NcBw2J3YcEwxtjwLR/JnwVbglyYYOJUdLZllLPtcVHjRI2Alnjck4eFaxt+
sIKa+7Gn43ebsaiqL7JPxXcHXqE7YGsbvD0nFndKzKOQT3nfhTWzSRaLPtrG5Rh5z4WMgUfqhIzJ
Hc3xcbj3MoeoyDDg1bKhagAjgMVVnn2ytT3+nNzqD367JowH1m7NCXhbH/uPvRae59AG64Nk3LEu
HiApewQEt7wc0u7MZEUXo1Yi+WZtw9S6wVss9dXFaiJXbnM3JPdOvUpHczbRf4Vf10CwBxXjx8S2
PMBWV71k3GdgI0CbxI82rmDAeGG0Enh21YEbUfnmYHsKL7a2c3PylJxfSj7TmM3b1Img2HRa986Z
JSRGsxOByZZ+GGn4P/vMT+QYmejmPc19SXcHfqaq3qw65YRtozBzdtOSG+qjWdlUNxK2+Lc4Vczk
PNvDSDiI8rFGp/zFWqShB/KKbvwTM0Rn8Tbw5yq+zz2/BslJ2bTONw6GNzc9JR4bm32imd7uEAO9
7nmxB2iprOVb3jlkBHlbKdgI0TWIrYKqZbdfJ3XJbM9NxU5LpIXdQHAuAZnXZEL9SKbgqj9GMPPp
JifltuxU70bcNqjZJgcKk2eSdzz2jJlB7mCqiqTmrIf3IXV9Q5cZxydajemQ5IzjX5puCy4r2QZz
BMX04I2V8y+t8kL/YYZkwcvStnTZJUa5/R3KJqEhesR5ek37kMx8rkcuWWkowGUiElte9SkBTXj7
OcIjEO5S107HZ5GT479T2D/nTw7d9j6CO8FSN6qDF2MN0Z1GqDuh1WAYKKl2sm+YXvz8OvkwaR7h
BQXFKWvNGj12/T7fy5D/wA6KdESoYQd3kVg/4fsVMPywKcgp/FY9q+WGzqjVlRG4mDVQ84lPbMoO
IgU1iZSD0M3eMCyx86KhtoZ0uYWzEvxMvg3XmfKM/KP2Rl9vsYWK/rqEIbFlP2R9yYHbMmk2Dukn
Tjv2qLIk2wKzkexfM/S5C+mB9s/cE/gP1WgQkQbbxWVFaXNJ5pHIO1UL0aJWeyV13Kvpj6GLMp2V
zbTMtEcELoGQrRe5a/xXob/IvEcrl6M3f8TR6morqnKtdFQpxZEjdQ/2aeYs02SqBcnPKPTZjrj2
etlHXzG/66Yg9V/3GKLgw6E6bOxodKZnG4Nl/ZgDFjN/yWthhynh23YfpBLXphQWNNhT59V8gcla
3OVFW2o6gRZIxaQvgFdqLQHeDQPb0lkn5op0zdKB2ZNuC5ktncOmr6HKN6Vl4d4nbyGP7X8ipe3H
qTUcuJundJfPNSqzTU582IFsj/svr2T9Q5g9514L0NYMa+ygdgILkR9ybOeaR9pM7VPI5jc5ZH4Z
hMcxsebgmC8RsZeZb+rXGhBMr7Zax7LYkf0n6Ug2IMCyvL+utMK63FBO1Ikbx69d3xGwnCfcPkvm
/GDhNW85npVyywfFHT4KAs4h2xri4sZeRf8w7vF5RwHp1EbyQt+mbiU1hfZW8zwLh81hVzrd7yAv
2Oh7sw2A15ftK9Emo/EmZayyAjYvIPgcLipQq2L/pfAN6zhEseg3DqkqepC5JR6JVKsB840NcjGH
oNiPhzkLQ85qP65/Q9tpngwqNRM70JjX1BjctUgt5uDJBnuk1LHrHYjq1Cclu2J4UTbdYHbvwANY
osyww/ivPLR08KBQZSbULyQWGiDJPicyv43+op8jHlLibBwD0aG2EYKgurjLuKN4m6tCk9NIOOO+
GJItV32gXdeAOxING8jvEasrvxcPNJrWxa101jR7iHOLhXWPuZa/OxjdmZgUmvuxnojAgfkzeMw9
aXmMi/RcjhvHz8OHYZZ4mYDkFi+U8KCNGieDnWY6zHLHvIbG8wcyKdZ6go+kdHOc+CzFIfBirbRj
/StHPoDdQ5t9QvKUig2Pk7hhZ5rU7rkJJhK4Ll6qbVr1oXW/ZnqLI79HClMMtgI5AODSfNMRUsN/
LKI662TrwLb2dmhzkm+FYlvwRktR1n3YHYr/W2DZ8Ak3fF+aCiR8FTVp8oRyhYEVHlDtc25WkzNA
1Sp1+m/mcQijXUY/hZveEEY8c0+mDlUHi38NSZMEXnC1ixyODx40CgOeWdMWWX1mS1y19wlGhvEF
VaXvaCxu16EOzOzkXr2ITSwGOsXm9UzonnkCR7Fj3VNXYQ1rzN2pPH4kHLZ5F2WjPT4aBTDxxxcD
FG/+7A7GR+3MnJYE2ANrHp55w9qd2gR9J3KMkBFvv0efUgnNUIZn7I+j2kTNrzqaSelvxlaogEmJ
of/NSrMsf06JcTNbo1zj8oAP4mc3gqByuvQw6iDuYkPIDcZ5r0rmbT35YkE/HGv7xmTMOhWwWdid
FhbM8zMLd/pZlQtbbGuoCgG7DLexNJggxWxvAcvhKrETn9wlZrMpOKw/FDpeEBv/2bFzjKsDJA//
Nk+WJz5d0c7vedU75Ynhr6B6gIug31yXoOuya9/CjqCEQbb1lQATTDhHDJP5V9KEXu8g3CCLeAuC
jMS0uNre1lzGsFTYjOEWMWHbcYSvL3UN5qtBdcFFxTF3o9CXs7ojz1J0HCAMKHgIOzB4rJjbtSsw
ibunDFM3KaRSpoeGkC6+OEqs1yBU71bxb0HrjlvzilqYCzonS07RXNu/88irauqWYSz+8pbK3CYg
VGIVCPzux4duxO9Hjpv9jm+TLQfmKdID8TsAFptw4ntNbL/4wyEdVuEakAhHsjSo8axVPEGPO3ZL
NypCbLC8u5KnOpvDfu9YpVeWVNh0ax+dsp3wnfetc6inth3u67jhpuK6FrZXyEkkwKmIZxeJ6rQy
ruyKCAcEbKYYjWCIakS5rNojVaPyZoA6PmW2Rmyrmhg1ONMpo7qtpmwdZFEs/ZvpVtxPyh2VvXKC
sHQEDuHEL3yc0EzaOaLwV0sv6nZuzrpvPywR/nEJItvaSPIeGnoRUsnBklw6wBbbLzBjcf+X3WTP
h5SQLIp4WPrDNS5nks5jYtQT6bRluCPFJX67NsfUxsNld3XSoiE0FTlkg6PR9t45Bx3BnEIhs8OM
TCiIf6ayE8WSappU9xgQwvxZWAm4cNJZgd2lPoLifT7Cf9wlPou0TYHpNwZ15TnqVLVjsaKNaHrc
COHqH55YP38GQbuo3+XIBfYEVQGrEzErvtyIyIj+pGOUdzR+0TJkNK7fwqPF2Q7MBZJE7sIAiOr4
UevOqY7YHYR8MHRx+r9sWj0UB33JDhr4hxWxXmZZkKpfSucdzsbeCyneZpdC4LoU2O+GPBTVZelx
Sx8qhynmWcQG41EGd1Td9BgAKRQWRI+LiwFYXZfMdsQ+8zgYfpCbe9sHr9ku/t+ZRUL2hOzn8Wrz
ZQ5EpWzz8QCkJOwIOI7dWmjazPTmkgXJLpSyMMDMvobPj/bHe2Ow45ojN+sK9N2A3+pQLhINgXef
Su7x4nAUs3ea9Q1HE3FLYGBTTiigYzbDuTOH2wQyl007A/BoNIMKz2PuxwM42lgPnDNLluIQUq4d
fg1M4+3KlQNSErJl39DFTs0a11eQR+RzOLxxxa1WZ1B26pLntLfdbL+ATDKQ6s6pBjX8t7xT2Auo
mPv0ruyq0N2mnduLg61dmjKBeC94UqVA+iDzuZoToMDYaDXfdC/z1YIL7/8SlvDv56XiE6MqA0kK
/ovd/2IG5vqt0gjMDxG0sT+ujIWPxHOyH54vZssIc/2XcAvzHHUNj4gaVrYUQjHl7QYBhJMZp6a1
GcDblttSTVxpsaFhNoGr/t8dcwXoyNzGZtRg7OeXFT4Phk15EG+uFS++yaD3/QH8yMKlBO32u0If
sDB5FiVKhI/AtfXapvuMtCoubOAyawfeLaAZ1tVsmnkpzoqtITwg9NmZpM0O6BsaWmAvmB9R8NPo
PY0CfRnIts7XFGDwH6zzZKrzxC058BRtZavXj3SFFlSo7TDZI7gaiJVPiQMQY49brW13aSm4cUkE
cipUZBG+5phvox2+K7J7idDWJ79g9CZi2AUYgTnH8DXlqr4S7sPYhzcV7gU2KP4Ny95CcXV8/Usa
H58ebhmoyMBrg2/bltojVIVE7p3jyuVPg8FLyktHiyw4B6eF70OElGoNak/WizIg6o02MFORhnDE
X7g0M9o3CVWoB0jXmILtZE7D+9IFJ7EFWkpxFxTf6iqgEOgzYH9kABpvxhEcL0ZJYp/xhUmUwzax
LOKDduQx2SqDvXHDkkDT79aVNssIfjqN9YVCo+NF99TaE3OTFm18g64o3q2hJSoYMkJ5j7Zg4b6z
RZv5T8EIrgRC3Ao0mXPiCQQ916IkENPTDapFRVClx9sTuDNhQAa18jExOdARbA8elmxypXuQMvwa
ekZb33FXmadb2oMfWHetM8ut1eKnRMXNCfXH21P4Z8CzU5HVnyMs0PTNDyPsJyI8TN2KmLR48YqS
kTmZFNVzCWax77QW1pXvCdF8PMzBU+BMXBAblePnzqGmod7VpvYeOYeYIgOsvyGsy5ach64dv9/w
/Ovs3GW+lV7nWFO/UxoWGbcMyxE0DHxn6RZN3/mcyVDsNPIhUnFXEJ2LpjXww3ueSN7M9sF7G3Kr
NW9lHkNXK2Lsv5JGxDMx0HUMod+CuRIHFO9Ruk4bAIswkv6UWAfldhkb702nRSw+wprwxDViOfeC
XFAe6rjgHI4iGISb0i2kd1axDatA4Orlr5vG2JiTpTHPhSeQ+G2dOft5nrqJTz+BaAbEg9QMfslp
eu/VCj9MWpZVGJgWHRw9GnKY9ojYk/iYjPa3iMwVf2VdrUkiYFdPdYqx7qBMB7jGo2HC5YtVJdRu
wLkhK3wokBWid0QiWg7AKABR1hZBlR3rRP+Ej6LF1px56oWAFCe74IMqXwbq3daWp2kF7xi1/EsI
I1DENgwlldQQ7o5Ds2CRL2I83BcKJfWprP7L3nnUEuDSbjHYkRYKet4g1F2eKe0jkWix5aDXOKCj
9j4FOae4URb9xWA/4EpQOtFjxTKiB6wRuB/KcdP7JByyV0eHGiOcC61izToOE/v6pvhWnqJr158s
GW2IeHS8wicnbmoWzGXwEPWL0246xXLgnGgrfsTqQfNMxUjzYlJQN9thDK2I6hZODyaoJD6STCVZ
TuUO27OSbBl2j3rGgBsGsWOeF+RH2Cj9APs+7HpnAgjkRdhVT0FSYbMKS9XdYhxnw4OYJz4cCBH5
PhQ4lA4DGq93T55wtA5CO/nEKqsYMSF5MLnp2urFJ6Eak6BTV2GxbZtp/f4AOKAwmAYxg7cbYf7g
uwyabTGzuQVOw6Oignb68ukMoVKnyvFPxBW5eGqtx8ra0JfL5uP/3eYAs8jjJDThFRsQUc4v3TXq
YZQSkwqRRNfeo0HUGsTR2NKbR8nF3zQarOHcjAGvXTJt7Eemxme8bgDgwM5qRp6NgiQOL+U8lrxy
LPgNM6fe1a1rLpeYfqx+FyPOL+eI5f1PNw0Yf9ue3fhhKnIn2Lrkm97DeYSaAu/eaf7GbVEju1JN
G76HZEv4ifyRUPTg+iUZPECYpmdZeDYlgIPVxAcx+2rA5ZXjPtwmZNr1xcr6lmMJAFSPb5TILykN
mfgepk1Xh5TFiLwDFVxyBUWcZEvntG9zAoIPGwuOv0erJF/xPTlzXH3l9PkhwKLY0toZZDpTZ4nd
XVyqyBrZnmqqNsoH3bprOH3KQFxcpjTsRbnD9R0gwbiLWx1z8NJ0kmqC+Rp3IA8OEj87vpLrbXkh
awkgQLYm56Oke5xipJQq1uWku6Jr4R7RRGQeITRg1fDtNTE384I0R0iP1StUO0whkbawNHnz6PFd
xkqRXXIWARPtRR3Cgs24Ot2agel03+ANE89e2WPrQs9kDe/xcvolybESgSr8gLV74A/VS40KL18t
Ggumz4D46XtDWnThgesMqAYaNLBbFoP6o2p7cjkz8y51kKkoPOZltkAx+CeV6Q3g4rnCMnYOWm+k
SJQ/Tde9D8liB9FmbUdu7W1IgN7eQoCLmLa7YWSljPMBwi0YgvQt6UftIOS4aikvPAvug0xr03d3
hE95vgKf1wuzjTIRpnRW2SktecwkwNTrBr/qToJLPdgYIH/huaOMqdNCnQsPsakiWppW7msJ8rn+
bOKY4l5wmcWtyQKLDawibSRcFVyGSEyOPHmuphaA8h/Uo31ah0t6dtvJAnXZFK78Up6twgN34Dj/
xlWFGE0bvNs+137vpW8VbyvzUXUhQgnb8z6AaNpjy/Pfsgq6D0TAdViNBpt/fqK43/5DJYs9zUzR
tygeamFL+m8YuUoAV9DYFUFpuN4CgTEfSxW8DB0hOE7qEcwyenKczUC+I9FT8RD28vdQQEO58hRN
Oscz1VDJtY0qRtcLm/FVfkx9h/IOVcUOTTZxygYgdyhTfhimIQLIMwzKvGGVqKyZCADPj7XFlVKs
MRxYTtFwKtFdZhYefhNQzbV0Ea+n0Z4JexnSlfoX24bGegtlFMrnAYyAS4xH9GnJugeHB9pqCr9F
EJVKsEkX5KQfh8ALYmqQuBk005kFm8ltTHA6bz8AyyH+40RqSvvZaqXT+Zsmkp31saSdE4jtEswp
EQ06d4gE8IVpavdAK5lfdzuhRVQ/WZRdNJAJHLq9iOBUVsKXtQIZz7IuCZFK9wtZDTUf6MzBD3Nb
RMT/a45Aznu7Kql9iQsLV/Tkb3oyFHa+yzK/+CikvcD64RL/khZZPuOH6psPxRZDuDcqWCPnIluH
gqCaZ/VWZvhtNzZ3MwffakiUFFwKQNuNVnGpjtzvxibeZ/nCCnPrKEE4YN+6OOie+g5z/z2Se0+P
ElklM/4BT+nOf+qAUtUbk8sS/xMRHNhtTy1Dd225dtokcHjvXnJSRuBgQ8YKHhtyjzeJn7W919S0
dAejfMPeT7fqOfZGmrc1hLGQIE8NmXAL8nEmUpRjY39zkq77RwI8854mUSwYOrU9Vw+JXOiL99LA
Kojt0A95ypBzqURfjLxZtSX/Us2kqyO9ubZLjs4P6a41KFWPIxb79DQpTpF6WwhYrfe+Rv5TSMky
E+2u9wLri2Jphyqdjo/whVJ0hrUtXkf89BFRYYjAmLGjA1amsPhm0eZXd+hENkE+RHImApkWNJMj
coMApaaLrUqnk+mHyryK5H3FyLSITeFSkoJtchS0OnspyuGWJVP3ZueT4RkcOSKQrFhN3pdRB3sl
JG/hngmAzvzJDXVQDFI67v6NspieSpc1ccje2YmGPRveOKbSgkKm5IEcURd+EqVToO6SqPqiaCjR
aNqpFZuXgufK52Gyrdls+qkbA2jX/Lk28Ygj/uaFS6LuzcwW7zYO0oUxCcY+/MnZw7mv7cScgi81
gdERF4Rh4m1shQrHYuoHD3E3NiEos8miRiPuW5Bqjm8fex031HRNGXJOl9Mwva4XW8FQTl/Put4p
09LCFSIo/dmE0DmxHBWZd2lNHX0npEyLrdPZI5417WBeLnLL29lOGf+uF4E5CtNT4m8iJFBzxMxH
n6vtW94rEKPohVBBj9TOYd3anvlqwQBnu4XqCUggQ1B6lxG7mEKS413Ned9gDCU2K155K8x3bmRg
ERaAdqk4lvBwCPsUwx0LIPmBOm2lIB0UYQYAnvIf9oH52qhoPOTce96HNG8eafr2DyOzwJ2Dcffe
Cqr4V+Kb6WPgsuRSCgBLAXGpzG8TIvFXxOsNdH9ip9HJEl5DdptuRUQzK7VDpl9IGtvFdP13WLfR
ytaMUJa48rQHvnOUv1Vsin8gj3WfolJusA3zrHxeXQwvFPeKF3xgEzGxPLUvwJw40LATcKlq+vS+
qjVdw67G2s59EvhPbnAtGHoW/ok2dK8QWCrycF0Ki1zP3T9CpNOV8Z6el0VT1sD0U08/ljOkwd6T
KJ4wJcj8vNL1Hc/EiTCO8JP5jpDvqQvJY+9mKCur65ebeE1ZAZ8lv/bbiMEFfIzrq08n89WbTCF6
MNf46V2fEBQ/TTX9gXuGxJK2tyGFv2rFrKTHUpgHctPsIyMVNFtpVb59v3Q52IxNjYdleZsZzES+
HdXSAQzXoKO2Kgviv35LOGGX8Ya7VpVCf2w6HGbbqgVtKiMfS2UT+FxM2dmZ4sOMrfeRmai9Spei
jW0Xh217YgMjSdGFMjuqcF12ooq2wSkubBMcaO0pw/dMDPKEh5PjHexZ+C+lIo3baAnDfcdWJh1Z
R42LeQyEVZG5T0fvDD4onSBi+rW9qZHbOU1h0YVE2pyJUKAUht7PJNABDR0iy/eAKiQRsCRqbq20
Z3eLeiC9XVzVvjqzFSCyQjIM8bieFehAYp2Vw1o0iZZdjDxXbceidO7orJ92ITRK3nlBFenzgk/v
c4T04u/oeuct03RhoglqmezVEI+qdgOb2OYtDEYsToPmn/kHuHlJyEuXYfSIOdIbd7TRh94pqIrI
2lul7lmgFwScV58RfSJU43hAtemwdkkYylQ3iXtUUTjKK6OD4+FUsqqIa0c4l/ys/9YYniOr3+zo
YTeYWoK4tjVBAdfy9JvxqyDeRH1g/3UhDn1ZhWNBFEld/wts7ACmZsGHyJ60kh9h5OBHJkRI6HHE
ggpXHRIC0VAYPFRnD6168v0ezaqpB9bFsYguUzf33iUpcXzuY99jqCkEHqw9HIaeza+Df419mLK8
h7I14luboK9vhG90/tao3vpwLKdtLoE/yXvuVCzqyQvTdwS7w8PGxaWMErpmppGm610asSkjsN7w
13R/ZsEsTnWtZac30UW89iZLTTkzFc5VvD2W/LJVGZfMr1znYF6yTVX7XHIp37OYlW+Rkym+g5Qj
3cKpnVJuEhkv597kQUi5cwWWOSAp+qSHIbs0Jbe2ndXHxRuGhu7N57p2sbkCmVNMQRNRI5wQCZzE
1s5e45qQ9B9CH/V0V6csz9Bz/TLZTWKpsBdlqeCZSfsW20+G5dy5FbFbtG9968jpjiRso1/LonGJ
KbdZG1UbFruqwakIXv3IfE7/bQefR1wHKCIVikpV1l9YqErr1RDnnR48qEEtsW9SmlvwALQTRnHd
84KEKi5R8abajguw7oW97Hgj8/mDymvMLbczWe2drGos9j++jXHAmqzkjm4CyzvmWEDBcOYzDC26
NVHtalY44Xm9dHYfBTGV2COd6iXyXMJWBj5mE+rcGigSPDv8ncY7aoBy8WFIQOppC9wn9+mpxaXx
bjsIabtWwi5+tRYuKr9i4uosY0uThB98MMpDIaIa5OTGUzq/sfqKzUGzRgOjhXFcHAksF0R0U2bp
OwIudXhaDCPG1jSjz3uXkYToRtiERXLQXl94x2GKreiNJDdu4Q0Kuynoj038d1qiHCpyOI/CXWHQ
KAkyU2MJ7CmNy2xTYcmiLDMk1M/YGAuQEDSV72Z7SvNbjN5U7wUBiuZEY6iuHsMwiPgJplGh+4RK
PWNYEyXcgY9WhEpx+Z+bactM0tRvlR6q4cLbTsqvLGks71DIQnT+DsNOQfwssZvuoSLmJx6n0JmH
u7HJGvlACiFc2PQUM4tDbgAxXgpbxZe+YsP0PtPxKfZsD+i75tuezgdKg0X9illRzEA/OabfBLbZ
bN5Kz6PongmrYokb5FjJOKxqj6woIda3iiiS/+P0WR0+rtyyeT8vLR/Troam7WE7mnGg7vwxU+Ge
NYis8LqlbDv3E4iulZnSqaeMb697kLyGGA2xm/8LKO3p95bJWg5/2w8/pymULz47neJQhdEw7oa8
xKoXBBkKom+gxiIBzvg6piZWvxcZhChQXqjJV5VmoI0D0RX8NPGVchebsEvuVRZ796rgbrGXypq/
afFwmSCKoSfBFEyE5He0lpakZtjwbQzvaSymIha/OgKnhNIlMyA5CxR75CbiW1ubTouHlnlwNcBk
+t2m4Qa1l5XMteUgGlHnHf3XNcYx59QteojweazHky1Yc0MbSOnIDluqAeHasUOAjtnwquHrw+bU
nuIAb9Yco7Qa0xo6iNKuZH9GWwlCM7uw5tTGNE7CEUFLJEACAWnfyzzu9nNFMe4ZOjBzd+ZpO9l2
FirPnpoNhSfSZcl2pXJO4YFErqfCXK4LSebncMuWe4w22q3y9ADsjmC/j9eKSrD1ervhb+pFB+2H
Hd3JLUfEBt6qeA8TxJi9izfnE+C9+ZcmA9ZE0Cl0I+hIcQiLwqvcC89Z8z7m1XxExg6GfUs6tdgv
urK9E+8uG8cU16cHp0lANi9zIRaIe0n3K/Q6Pf9S2B5HmtotM//JTcGUvzQBbBo+WTOdKDLJ7qHF
OO0zdyjg4tGsZvfMsZG6rHAi8CQsZ3UziA0+b2XuMW+K5hT4cHPA5dHwckhMzHyoOilI2XTayu9y
ixTFln17HZ8yq5sb0motJZObKB+j7AprvsDmMAxNhn/BS78BAXgCwKzJroWBanm/0M653MVm6IMH
WInLAFITrs/Ot6zgKwRZm278LmfKcRpVladyZolF/6Iu1v8k7+4LLNMXvlzDZxoT9uOJH8vfbVpG
2QM4gLg804HXLQep/PAZpI+Z9vQtkQziLWmatwWFFCMReeOStDlvEK6BwYTRjZJV/hB+Yb0HkPna
K+HhpL4GMi8mPhEcA7ix+x7FL66TAJKWGvYLP4aaDaC+1m6wgNa8BYKEOFQnnPoH/mLd8sZNPhY7
qirqlgdJzV+YqKi3DJrMAT4Pgl8+jkPnt7fCBKa4dVFJxeJCKLPZx0s9gNJknP0DVQrrfS2H7mvx
WzPuE6qgR36xXPJlW9yagPq4zIegz7xw380RRJuKhlH31fWBp/x1WhszLDvVwjwu1JbMO2v03Pao
OpSrY1Rxam14Xw7Ur8xuFO0aIU2IEj3WFKE3vFEO9HW0L+Us+n9EwCEFEv8LHhKFKwkX3IC53gSg
+s8Fxh5zsiIrz3YjiurwV6Kww5vPWIQDLjFdcnTRuZ0dznoY7dUcxq/pYOHfFGA5qssorb4+s3fv
7B1rZGs84MtCG/T9rGlvkmDGyaeVMGKQByKDC5PYkBGsYgGC/zgt118FVuzeZe99nCPZDF++HCps
J2P0GbX0mHa1UEdf19bb6KoI2wrY9ecqn9sHn04MvvPQ8PZ8JSjPicPmp6eCd2WiOdjyqiSxGPdD
8dSiE3xp3oOHBcP5xbfHtnlkhnDuvcQKvaMbllzYXACaP7LLYkx4i74Q2A4AJIpp17GGfeGVJo55
ZjlyT1I/2APOlUe4C/NTO9ouUbIaXJ+rg28Uu/GlzSh6PxPP8v/MvJGvsTNZZ9UnyyfEVYivTRSq
LcEmNEpNDeap6GAjHexh8nxOEDt0d22d6Zcmm4KL1kSut2U7YkfNWTU/WcBaXBinRXDEHZXva4fK
UXDcwYHCCEw2Mh4vOFsHm2t6G+T3wKCH/FwLL+RpoLRxO1iQ/doiT86ZXmbaNDH+bUjX5r+7ogDv
alqXa7OV4/jeADfHOe9rN8OHwZdnpK2VZS9qa2/eIRhnimbajEi6FTjCnBrld89J6rJWgGkIKQNV
gOI/RRLqbqIBQ7UbIrDDX5rIQqDSGmo/BAZb31moCXrns5UgQVyUM+Whql4Y8PTsEymCbTIciKzO
gMdd5wGRP75lJSloAoTLR2hm940WV8wOXDE9IJPkVq58xll+plmvIIzHSpHXqsXPspWwPybynPYJ
jOI6H6H99ezaxgZAQF8COOJBTPUJAs9ibnPtFs0WOA3ZDaiurJjO9lQgkDAwyurYB9J9hF0C23Ss
1NExurtCpXOPBJHchwg+169SUddBPUh3YOrXz2lVd/oY5TGsi47LG2/hyOu7qygx5qKk/I+z82iO
m1nS9V85cdaDGHhz4567aEfTJJuiSLkNQqIkeI+C+/X3wTcbqkQ0JnojRXCBahQqs6oyXwPSYmNE
rkJ7pEAWYJd3yUj1IagtfYfbHmpapWbaPThnmA2fghTN7Krqs4/F2Oj31PZquOKo2nzqp6rAvqxy
aQ66AJo1eiV2lxfXLiwtb59iP4zeJmInmLp3TcXRMO9LNm/fQ5seg2A+IUAYesI4gPj7oJziezFX
fNgFqCpVzBoaW+hKfEANeLiuS63/QqsVbcDJV79H2Enc+OZoXcNuym8gEMXj3glgp+36dFKSG5OD
c/ZNqVBrPBh50oO+xDTU3KqlV6Peys0v2YK90+J9ENM+uwYmj7dT7GZI41NYzDTXRuEyr+HgdpGh
4Lxa9QVfu+Vmh5flNFxFddI1wLGjyT/CNJi8F8/Fbum5It9yNLAavDXH2PXTO5TrBd4tdOOp6Cn4
xaiOa+00t4x+xKzNoxO0JnUBG53r2rAewXENHM74W1l0KWDPSoPUXFYxdUkhfvYagerldTVeG/bc
Wq7Rh8AuFZ4jt/7BnzCtBvh81dUTFNoSVy3/VJRIcqGSEwe/UWNtHnOTqhcuzVF927XDR+RnYvNB
TWNoIQP5HX8GY4oQfUK5aBebuE0dWvR50UWgCtKjeKd0zS1gO63hSmUilPEQlflEqBr0cyJkden1
ipdRoRXFhqAhHxhdxWiaaBgDehgBhwcXoV/dP4EOn5RhpwCzFFeToSTcDhWr9LJn8J9a1O6yRrXc
5oA4Ia6rkPcAp/Rt8eg0kFT6XKnQk8RtEaWwfdZyD253kTYplomEWGOWzU7hqi6KO2yOp/QFc2Sl
/Dz2TcevKlvdHG4traEjelNXDu2enYs6SP0d2GMHT6/A+ZiuQh/AJCPI4YAHO4sK9rzkbKelYYXO
47hVPNN7cjHV4FyAfoQy3trs2ckv0TLlKEU3am3SH23Cyd5HEE/0R12zFPXm3//67//3f1+H/xP8
ot6HIFuR/ysX2SNg3rb5z7/tf/+r/J+/3vz8z78VDBAc03Zg8vP31+9PETfl//xb+y8zbV3MhrwE
DahQe55ZxZukTJ5NNPFeoDW+nB9FUxeGcf4chu4JfWAtUl5p/mh7FSmwXT20HylV0N01cmSiXNEA
Qxkp63o5sEWcl88PbS2MPL/4mxfsOZih680LFnliXUOz8UDy1d1t6QTVyhBLczgP/WaIDB33RMmc
8Ael6CcNZPgWRQEf8BQN3aikzXn+TZaGMf8cBjmxHBcL5tBRgCkC9d1CBW5Qq7G1XRFkyvayYYw/
h7EptMPZLoYjTfMYkfriDuWLvW+iF8iddWWQ+bu/t+z0PwdJ0TNAlDT0XyfPv/YUBYOK3qDO2z7Q
tmQX8/Lb82+z9Pm1Pwfq627ApWcIT3pVwYDsCeDk5KJNl3wo8Y0DdXt+nPkjvPdC88J/swYanLr7
rO4Qf6YYA+mG+in8+c8XPdz0/nz4wAG3syh4/sBrhrK13mFxbRXC/XnZ4+UcUA5m5pB2XzCPGUu0
6nrc/shd8bfLni8tXItbGqZ6k/Fdo7p6orwtgFcYAj3f889fCAxTWrG4esdzxyD7ntD0nq/X+TYv
IqRgkuq2IrutrNmFpWRKaxZ+p91gcWSdkgHWN6ALerRtUF1h+Hx12YtIizUAVM31Ls+/O6CkUFWC
+dbYhreNS+1bUirpZWvVlNZqwB3SrtFBPaklClwbtWxgiMRqaK18j4WJMqTl6k46RBZIoN/hRDyh
oWseEOI/QOTVVuZpaQBpwYpRy9sCYsIJWaKn+TKyrVpo95pTirvzX2J+0jvhbMx56004h4C5AuS0
8+95CMw1VpOfhpaOHeZLNu6a9WjuYVoDmgZsfzo/4vzk90aU9im4fSo6PlP2w63tpyZQf4/GhGtY
gqWZHlDAiyn0nB9pafbmv795tyybFDSWoN30bjt74MwmVg5VGcAfL+dHWHoXKeDrMRIx96zsB4q1
IEVztMaHKgLdCVx3BzUQobVhSFZeZyHzGlL003bMo95wcMpQLHhYQengGIAhA0SL82+zNIAU9/3g
BTWokfCH5uVPgw0Px4lRj77s4VLI63RkZp3O4Ec4tMpmmMADKWUQrex+Sz9dinToHcDKg0E96Zxl
uz0CQGHzErd+3l0W6roU6kE2RhiPCeW7hYU4e4beYzfMBt723cP5CVpYrboU67ovZgEHHe9GvJaG
ncrnMA7osSm0d6lADLvzwyzMlC4FPMLAXR4KMZyCFJXJWwETEI5CoEzJykF7aQApvqGQjc7QifFk
t/0D9YPoQOGxP5z/9UuTJIV0M0DM0ttM/5+tKRMYrLRiZohCjQ5XwmBpjPnF3qQN2vlhVJajeQLZ
AUk/9b9C3vmMN3R8df4llmZICmRq7oqowZCfbGzM6+uKGhhg+SykUnl+gKU3kAIZNqWieHFNcxSi
yWauUENzUPvtlCvx7vwQ2sJZRJfiOVI1qzTdjuVKZzg4NUM69J/gR+T94+AaAxj8sQ67DLWWxi3v
syzP8s8YUtLop+VVIAw0Nq7mfPHwguh+qBzGh3zXqeh4fkYXaprUjeaiuJivzMjSlEv5IRpshUfP
G6maAtFGJ/XYRbW5Pz8ZC0/XpOTg1W3V+J2afddMcZfh1YaGC9yMyx4u5QXsfobUp89xotODhHXW
ocyfUzhdu9Qt/XgpIahRp6MzpZknUfYP0OX0e3iDwf1lP15KBsrYtMU41nQeowgNNPrYxsbzW/wS
zz9/YaVr89/fxGqfKQZFCLTdgnHw9DszEjpi9Do2BMjIKQ2cpPPjzF/ynUOLNk/em3GiAM8sJG71
2yYs6ZhRJYVfDgywm+ly+bGAOQns+a5u1q4qSy8m5QiqpkbQIMJz8uuO+6+jQiOqlRtNiHEllS59
d/3PVyp6t7MS2hsnk8buwZ4sNCBc+/n8fC39fCk7VG1kuyaAxJPaFznIuyCmeUE1NG8QkoVwXJXH
lYHmCH7vy0iRnccquWUcIXxAv0nhEBiRQFI0izC2947Aj6LkCdsP6u+7Wkk8caLxBoNwW0yVrT3O
LvJdv/MErJTrqZ4a/1mEjdp5905QwBqE+WlG5ZUHNk/70MUAFj7W7EH6STWt2X4NkY0RKEUQ2MVp
VIA609BChx8Br5LiaAquFjvtH3muWN8DwGGnzIYrfChCpnwzaUidPjmd72TfBhuIwbTl7tig44Lu
a+FdWYhrOR+7Sg2ae3yXDTXeWiACyw90HjLtIUKpNj0YEVJyv11PE/F319Cp7vm+ZTU/+yryEDpW
YJ14XwM4rmDquaXkpnGF4Bj43BusRSq9XblGLMSHKmVABOrMqQzC6TXt0fAN6U2hkv2xblXtyjEg
5gDk+hlEPq3xtlJXFvDC1UWVEmMTokcAwn+i4qHDFkvwmKtvzLKzv1VDO1ndzkI2iA42+AjcFD1E
tI3d+UW3EDqqlDKB2GKXWAX2bTTitNH3nQEZyRL7809fiB1VyplYZYY9ynoTZkSWewPWbXow28a4
GaBS1Sv5TJuj/J2wUefB3yS0sWxGB2NN/RYu/bVeNP3G7unG+90H07Zumi57DWz3mhbxy2hrW6W2
njAxXitV6tacB94bfp7ZN8MXzoQaQFEp3yJ1cv1b9OGS5hkXklBJ966p9NZV1TSQou0MNcMjCFuw
8amV5G60QWJ9RHMKJfA7/E6hJSlo9OPKbJMFdjba7TjcDmg3vaARNo23QR14UIpF7kTHDAWE0Xnp
4ywa46uxLpDtKVpUNF+iEcDvVYYLFyAV1OuSVy8Az3Jbh7DcwHOgejozUj3sxVTohx0cLXof9c3s
8YJgiND5HQh+WL2xR+GrA6wqclzeMS+P0EvWB8fLPyDWrLZPtLWm/h5Rea4RVT30449EYz98mJBi
rV5cZFOmL/jMaeO9mzb4HDaRTtZBENbtLWuT1mHeuNsYgIZyGmtXVz7iPWWZT9Adgn7vt3FifCi0
Hs+iOm+BWXcKEkgT8tQYPauZrj1DBUTtNAQgqN15fRp6L0i5oH4rVAgW8HtrLAgte5zoXaFE3bo3
Nv9WVwZWO/audD1MSmn1iPrKAioZ0HE04TDlQIziB0fVoRYJat1wJOnw3QSNMiaoI+vA/OzCnwlW
dekZdzDWOig+aYGTQI4GT3DXuQ3ytEASdBNDP73wlA1vYjU/cAoBlrkZKA81+47c5t6gs5iM9xA3
u/wuRzg4gyrZt/4VJKWk+D2VTudGezPuu/oqhVH2WOezOy6On1C7goYTt7ptnUanDIvQXO7/yKtR
tT6oyOYCjPSR/nEPEAoSDGbhauDbhwWhCYO9z4GPP4PsNqwPVt9nAWAXWmndYxdaiIptoYG4s4ow
phr5a9Vl3Er8wqGB57Se5/warUEPPkA4t4zbMfDiH6wj4V+1InDUE+APGxg1q7Mzmq/gCXLzcxxm
8XSFprLTb0dUbEWIT6dXQvoPCt18bgt8HlGNAVC7w1DMT/adiHT1yu2BcN/QwEOXiIY2XUrqEm0N
DwISn7ZJUVVIElByIVzZeqSxNIi86bZ+GOC2EWMSAy0GD2FgPmoyfjSssXO/IOdmw9hB3Q2RWghd
9jVFTWIug+tYfA4c0Bu7HFk+tPwCgLL7HCkl47oH7NwcbKOogboU3Bb2M0jeOlSGgp4NQP4yvplt
1NxbD9AU/i6xlwN2isyyvrJpw+l7C9OT6pjWEZoxgRelXPOC5LVhs+4/UDgMI+TX7WpeUG2HeO0Q
JI64BUyOlxCMK5UljBetl1+hVGGX90C7ZpIRvWigvDt9UCyQS/qEtDqrrtSfMKop+g+OZhuYPZm5
J6hTRH7YiG0InvLFrZuev8Cto3u40Z3OU5gSWnMHLQeAk8IJTe8dS/fLl8QqLW8XV8ITD0UGYO7j
DDb3QBNGcXZCr6DQsSGDPoAOzZDHV3A7g/ob1P0yQYh3DLP+N+7taficgXSbbtUebfpN5LipdWXh
h67sAyZY36FCZ8RXGHEEqCmrmLj+CAwT6iwhZUdotKDYvW0sI3CvArMP/OsEI5j8xppSVhSiYrCG
PLy1lFskyRwc2ks0J1EOTzExuKVxbCiPwjGxV0E4KS+jA7VgRF1sBV2kZ6C4ETiFWndf/NToQMwB
WI5oYYvZahk3zWanaWo4fOFpAoiT2QIOcQ8QL7iFoX47pWsl2KWtWDon9w4SrYgd1Kds6um1QfXD
2GFG3v0+vxkvPV86JVc2wJmsVZVnbHvq9ghZnrWrDxg2XFa5UqWTcqDZcdMPrnayGhsxYMz/Yv0W
jywcWM6/gTZPxXt7rXRCTqo+dThJZEcVYZUNxMtgG0SzIjOrxivuGhFem6aS4ZICoLzonZ/4Cl2H
cXFULPf6/G94/0jjetLx0PQTtWKjB0OsUZCgioMPUqwF2xZe00VFFVzr/jxRVEKPGsUOp5OIAu+F
vO6mO3YfGJrnX2E+ff09i64nnfnY9L20FnF3shEk5ZAfQjRM3X6XqaK6GRAdOj/M+wdplNX+fA14
NVpsBlF2dLW03SAt/eKmxWPVhD/n8xgddiqcqMfonFPOD7j0aaSDYBEIUDlUNgHSV+7edsgZegu+
Ns6QTzs/xNLUSYe9CJknHf5ad5omF9Zohh9em4pDjMqlp8LxOT/K/CHe+0Dz8n9zpAT6AQ4mLIZn
hCk73Ox8iCZICbj4DdXBhyB1UN10Hs+P9X5WcD0pK5huFqK4k4iT27UFusm2Zepz8LqqIVa+y9JC
kPJCxlugB1Ort6oanQJ0n93CRHKFrj6WWLdqDltXAIbGgeX1/DstLQQpTRQtCM9GqN2pqv14X4yI
zaGqi3T44K0UgxbAEa4rpYEGuyO/bJ0UdCgXDhGX/h7lnFsU8RB6DRFYtwBS4vaCt0qIpAAH2JW1
sTCZrpQcEpTu0Ki0uweOb152MBS+lousa16a101RmLQ6uexP3CEDVJlwcTTTTWkqteau/ICFBeNK
2QO2DFLV6NdA5MUw8MpH2yO8MdCTWmuvLM6tlDgwQovyxBm0W3Rp9mPUPwiIQQJrPQQvUBniPidQ
1oQOvUUeca3BujSvUvKgathNaBumx4BFmsF7R0HLV7e6x7pBxPkZJfX72GM4Lw9/nl+mC2HuyskE
JS7RjvNMOhp3uA7bVgwfB3rUdmxp34xidphWugCV5fMDLn0648+8glydArEI/q8YZtkXPFHa2Zon
AkB02QBSMokcBUcCNRfPgiqyspmRopSdNHSFLnu+lElma15q0+NEYPOb/drVdtzgtJWnLy0BKW1U
tolntG+PJ5AVoeNuKqjgyXUn0N4I0fjqML3BLT72UNzt+9r6EuU49EWbGCReddnpwpHSihsjF98n
TnfqG6zaR7O0wKfl3Vbz9GJ3fg4XkqMjJZBeNVDTcqeeOnNao0gHaK9UKB5YU939dDzUk36fH2hh
eTtSooDSr5lCy8TJH/A0UhUcFzENdqEboOZKjSI9ak7XrZw9lwaTcgZu9t0QZFp2FKWXYhXdP0Qc
+6oqi2Gm5o9o56wMtDR9Up4IqtTI1ZK9xY1L8Gm2t/XBJqLbYTcra2Ap/zlSXkgSAx3UNlJvEU6D
Ae52X0ZynW2rJ+oLmHGF11VfR7sp8e41+Annv9ZCbnCk3AApjcpVMFQn8LX2uJ3hjBDjAbhOKwPM
6+udQ40j5YasAeFfYLl+bOaOhmpyI+ULoQoX0WeiYRbad2gEisNlryNligxqhGp2VXSkW2YHW4gC
0QD3qna+nn/+vK7eexspV/SVHXcO8NRTkWgTd3QPaUJX3+jCorDQ64hadofcnYJ8rUv57vexaUn+
mbvtELQMdRL1oLfDeMhC0NOQTlaALO8uah4urTgaqraPQiSiakrQ7jk+VxD2qUFqNoKK5ydsaQhp
fWUDEqM0tjj4ZbO6rgeWxHaIzqFHeuH8EEtTJK0wYQYU8oQzHZHjLHBzGItXqy3XVtTSC0grSjdR
8dTdZjpSPXNv0JiMjkXnf63dVVTM0gjSmtJdpECqaNAOwRgmu7EFZI+WXnSTUt+5umiK5OaGHxqd
0/fxdKwyjI7uChdmzYe2oOB1SdzBM5B2F3VqYZPX+CtwiMNcE6nibjKbldz7btDxcGlHiaxRw9DB
RbnB7KIdrJv5iI3rN6Wo+mhk/tpBYGEhyW2LLEWPgguQdvCxEEOLAEoRO/BY/zr/ERa+s9yw0GHe
j3bi8Z3B2qnEA0zjINoqqx3Xpd8vhbOtZKE6aXxl01D6XTI6/Wkyg+HTZT9fimQU9UyvROj40MdF
c/Cp2B66YPru+aO1gh9a+v1SIGOaONlA7HHfUUfIXM7oHrsqmVZi4N2NiFUkBfJYztDcoPePZqP9
Hm3rF9yR73huPPhB2cNNNW6h1CUrZ8qlby3FNIQXoZrhNB5LbUIV1uunMB83piNmansrHMVfGejd
2LA8uS5F1xYpjRyD88APvqE2oBzsFOpRGnQfB722V5qj784do0jh3ZimboDi8I+F2X1Rk9cgz12Y
VfkOLeSDBl0C22sM+s4vtHfPdAwmhXvVYq+RjU1/lVRztU/JEaZtP/aacfTUDMO3iwBxjDNP6Zty
y+hnhihTG46fquT60YwtHeKl0d94cEJWFt27S5ox5vXxdowcURXdz/UDgoQ3vmHDkustfeVotfRw
Kd6Bwflzz9o4qqPu3uNSjMFZmbrh4/nv8O69iN8uBTze18LXLVQuZ62/W5Go414FEIUaEwq3tP92
tHiBcHvdUVFXi3lL61nKATZZsoHcpEPibe4bNxtvIyuODj3WazkOpivHuHfDk1eTckFRlrEjOlM/
GNy8kKx2pl/ChH2rOkjZXHIsYQwpBfSQ7FQEycejD/HopXCS8Qa5Gqjl57/OwseXK1FjNzUoQufo
CQVgKjaNkyH3q0QKjLDLBpBiHmV/NvTUHI/CElSR4EzBI8YlL3697PlSmGNPms0NUOM4pj34oMJC
Kw/hvA/nn76wjlwpuOkmWjkqEMYRFHhwACOa0tmjfERjCV5zoP0+P8zCQnKl+EbAS6SqluqHAK8M
fLPyV8qOFUIT1B7Pj7D0naUgD3CJ1fuoNI6+ED9oG477Dhb+4bKHSyEucsx1anjIxwzltIfejJLf
eJ1VN5c9XYplZPPcPAAmffTT4hPpFktrzw+uzz98aealEAa2YiLtHBrHIvbvMxvCQmVXeKgalbGy
6S2NIAVwVXuFljXo3c8jIKYbXJed9W1wARmcf4WFTytXfQLHUUws0MjfVWfgR8Jxv6J3ednCkQs+
SYAFijHro2SYIW31iNaYEbBtX/bbpeit0H5CTc7Tj3aT1/BRneiLpq9yOpZmRopeHSTPEGmDfhCz
+yKt6sxRtwqOk97K5CzsbY4UtwFbMt7PpcfC7x4yw/g85uOsExZeC/Q9kQR30arFRVXz1xouC6tJ
ru5kFeKIMFQ8Sh/IfIAuMbobZAltf9PFztpNaWkQOZ7jyO7nzitia1libKK2d66jTCsogdCgOP/l
l8aQo1o1DCw7XfuqovO2LVyWFEAysTemPF75OvMi+qvKYmGf8OepSUxmPg5YLBxsjrFmpBlcKW02
tsKpQ5RAeKkOZOFa/WBpNCnOex0rFR/5xoPN00E1fQZmR4M5MZ+scMB82sdo6/zULaw6e/77m9Og
m+L8jrCwdwxAOB5VD8wNvsgWIqHpU5JaT6JFttwWSo7brblySJxD5p25tKVtHPfGUqvT3KMAI+zH
bGqLZIeL+HhAT7LCdElt1cvypS2lhLiyR8Ga0A5RjKTiJtAAa6CjP1V3A1rGn85P4dLrzH9/M4Uz
WKjLgIEdqi4fvqN3Pz3gZ2PUx542cHTfm5m1coJYyEG2lCLsonYx8zDUQ2yG7l2A6im6l8qX86+x
9PD5729eAxtFnUYvpQagtt6tjk8latsoCp5/+sKKtqU0kAgX2LrKOkOUrEbHW0+jR7wGGpz69FB9
ypBlRu9Z0bE9OT/gQk6wpZygw0It+oqvIvri66gXVN8xcj46xli8nB9hacKklKCbeo2eLsWTxDKS
FlENQ/s4tB5eDJc9X0oCaI93RVdU3tG1wvKT2zjxb/j7xtX5py/MjyUFvj4kOm6chgfoEnPNK9SH
XpEVAHVRD+NlLyCrA4gMIUQXTQrkZwF29CgiIIY9jCuZa2H6LSm2EV1DeFZM06EqHfTVYs9FVRRR
+ctizZKiGruUZtSQXzsQyqq6KyI8ST5PNGabldy09PulYC4wl/S91HWPfpMg85SAJtvUbipWkuz7
XCILPcc/49nGWA/vkH6G7QvtpPvtDzcIvY3vmN9Qret3vqt/HNv2I32PPR6M2LzmV56LUBlan+NG
mboDXnJP8//nF9zS+0oZYHRsdPfKid+DISDeYLVaoN+5ikZYerwU7y7akCJl5z/CT8H7JwybDdyv
Nfb2wjb5D+T6TXJ0vQ56cKQ7R9vMs4MNRW4GEcLAyHAQsNq9aIu7bnrO/WaNMLewq1hS9ONd4SUA
eHU0AM34u22GP32X098/hiYKgLaVvPw+kM1CLURaJr7XhygcYBbKsdMXUYMkuKNu0Dm6h0lh4Idg
fhtTC39BoGV21MVXHUVKyHx3ILrXWAcLL2tKJ4IMCbomtTrj0IwEQBVHhHI2Fa/TMKutxVp8kdAC
bysljaZUG7RJqulq1I3PwuqKbR5Ea6ivhSVoyikDCSXcfhCbwUGHo7vvtiibYY+2Ox9A2ryxvHNu
MuWM0UxdE5eYxiOZCt4wVnLsNutkb7YWFR3xsfCm30jqORsxZJ/U2rpDOmclGy59oPmV36x/DP4m
LYpnDpAb1Feq5n4dOw4IsQdaKqwu6mjzdaQUoXAgEFWH/PFmStVoY6bIyQz5q+Ea1cocLr2HlCVs
wOQm6q+8h+kmBaZDBlOY+/e91fmglJNv5z/VwuZqSkcD1ylxPKrn6RKobm9RnLoeavUudsDxnB9h
aa1J6QEfh9qz63ktzJk98pGf5P6xhstceLqswcBComkj2vlztz5wTAN4izZZK7Oz9HQp2nXElxB9
9Xl6FNnZfTK09JJFsEaEWXq8FOOIlWLMhs8GG42CBBKncH8Hg+mySDCkINdxzfZ11LQPeO5aRBpF
HqfokT3KH+nw7s9/3fmnvhPphhTp1Zj7ap5m5mFM7G9jhvkznudP4CA/JKnyFW7EyjgL4WDMU/gm
rJGwVgb8MBinbO6rpNsjvPZSDdV9i7DDZec0WWHBxvxTxTvWPOggH/d+BSOvbpVP5ydq6QWkeBaN
GmhlOpqHwpy+Y6/2Ot+Ruzw6GWW/u2wIKZazDP3cqJ2YI+g1fo9GAR2BOxgxJQaAzY/zgyytWSmc
MZnWBcggDNtUPOybuZNfNP7KJC08XJZZgFbTT7iumoegbjG98dyfLoquK9Oz9HApmDOjViBv1OYh
QoBtE4XZ1/jiqousq4AAeSYUTA4OlVve1T4SjUPxSA/xuerqHxi5XyTSYXn6vLzexEE/AfvNcJQ9
CORG8NMdv5d08i8LAF0KZtMllSKPwwLC/HijCvNJw1n7wofPn+XNL9dVHRcXSwXd68+kLXOiYGTl
F2ZqXdqQTUiYSTElCkWoiKejQzptKZ+vsfAX0pwuR28IQwLbQKLX6j/YI1dDNUuegyC8xnN267Sr
+9k81e/kU1lXAe4MjjYIKh+wHVY3pqrgdwYpbxeP4rLqiS4FcDALkk7diK+Olz4nRYZOeVp0l31k
WQpB1Dgz9WBCuUiPxdY3y/jaAON/fT73LEyOJkUwDbvAh7E1m0WihTBCV89sBKTqdg2ivjSAtCH3
STWgPjqh55iXGLhG1rdxyoo7SJPK1flXWFhI/9yB30TB2AsjinLbIMTcx57031T9zkyH7wmyEeCA
V8BpC7nuL+QbTgXdBP3wQFPwEzLjKppzwBvOv8PSw6VILmILeflKJ0vPjCIE/OcjFyn1/NOXvoEU
yb1lI0JpsQs3foabPPV+t8VQdUrHm7rDJG5/fpill5AiGiMk/HQb0zjopdVvqxi3Epwafp5/+NI7
SDuxrUCBG8zBPLjh6N3p2NR+6CuQ6kNcW5cdq/8Bwr5ZSFFSNVopBjSCoCVuRw+7rEZ1V6gaC5Mj
Q96ScMCAVhXGwbcgaYgqE5D38tfzk7P0cCmKM8sIJ/YZHg4LGZkYPMDQ7/l+2cOlCG6cEbHjpmPm
7QLNjMDAHCdfwwst/XJp80XU3PfEQP4ZkQ7cJ+g0b0clqldW5EJqkCFuo502FZNhHJJGQSUYpyV8
V7iTzxaeH3yOEV1n9CtjLb3J/Pc3q8euE1N0RmsefDBQD6o7NU9VWa2tzYXlr0oh7CGOnFiDZhwQ
am1mqi8XM53TdG+F2u6y7yyFr0pvHElX8mjWUsCwO5pONSaLlwWXDHeLOkSD06ExkNOFhpcgVLZV
c+XrZT9d2oAb1URDDHr1XHzpP/ZhgFtDc+EB8S+u5WjXRu7rsXXAYlvbaH2rb0Jk6i5Kzn/RLINY
AfzTu8QuLnDonhTjLYpK30szni7BMVp/ES31mIqRO+F/a3fFV9fvm63VrJZe3w+xv+iV8LrsXkNU
/ZAU9lOkpU9+WN7aqv0YtPGzVxYrFe331z9+EH9GV+TgzOFHLB8BeZ2bt4U3cp69xumq/tb78et6
Uvw2sarnswnmIejV7w1m11snRn3wkgXq/oVdE7P2RREYBww4vvQRBoH/iwPu0i+XAjfwzDDwBxu8
UgsXOEjyV7fK1vA+SxMv7bsuKhVGnY86mzqXANUO8JNq6Agr/WVChqxPKXrVoRnqQJ1NeziLom+v
5uFV3o2/Lpp6GZhW+D0aImWOcWhjDEDqCli45LZoJa/NG9XftwtXJkIKQNlpnnZzq7H7iBXnnV8m
T7h+3+fuWnZ7X1rGomv25+JXC6FOGX5b4aYfCj14DpTIsV+F6PBBNbGujLeO5cevI6Sw6RFN/7Ab
UAdJcSE4JXjRReG29apkxM2gVEdPrMDgF5adDGlTHYgfjVLz5i00xcxCE8/oLwO/885SwAdOrSJF
BPi6Uuv7JO2N3UBJ/aLjtvsX5dFRY9X2gMmBp3oGGJDuQ4Pb7WULTtqqfR1zDXPUgY1zm0JwHXyf
mMTV+YcvhKMrxXodQQDITI6RbdGjQYgHOFxNjnuJGk6780MsfVcp4k3b5cLp1drBpaxmBLhK2BAQ
LkuErhTrBRyrIhKA2JKc1ouNSghqMEGwskss/HQZwSZw6O6FVYA+jzE0HJuknl3SopVVM5+m3wl1
GcEG6TPiQ0IqEd54MPc0uD+IuL53aCS1zcbxlHBlBS18ZJmyyAmk75oONMYMoi/awceuBnWQuoLm
d9E3dqRj93ztL3EUo/SO7/Fm7KF1xlO61ldc+gxS7DZGXuETAfKmF2AhNa/eDV7q7y/76fOgb87Z
2YT9rZpnrKCmeAyMTt3Hih/dnH/4QjaX6YcCdy/F8iNmPkHbeKzwIs1bDDEa7z4tcc8+P8rS/EhB
7NupQp+rYhTdNl/M2I6OLp4Gu8ueLsXvKDBLagomSEWI7/DP9JdZ++Oyh0vxm7VcEoaUCcKkHgfd
ujD3E14yly1LGZAWIB4UN02rodJb3eFB1mw1fIEvmxcZedYMoTJ2GclBdcBGu31VPkx4pqzshgvn
YBltVkya6dfmgCtXDXjOtG9stN1HXf/lquYT3lKXLR1bCtyMo1iJJhhLBwIHyt4phhFttDJDC6tf
hpgFsKn00Os8KuHaaSb7our6gJzU9TrJZWHp2/Pf30Qv8mpDgl8f0zT1E2f4tjXDXeqV/dP59bn0
CtLma0dZgAQcm2/RcMTL0u4B08WruaKcps5ah27pJaT4TTQsAxR/ZCPAv/Whccdy5mzQolj5yAv5
35YiODKcFvWCOQxcWOQVt09ks/Rfg48Y3PlpWhpBCuPIDjB27QyohdgMAfqk7KvNFpCjudLmXfgO
MsKsgGRLnStnAFNY2Ifbd4XWYQ1HTRAt45W3WPgOMsZMLetZWJCqqQpbaFt10c/KQWT//BQt7PYy
xKxPEytzW45BZm7hOBxeBwM3nqIAKCWKYxtb3/IxXKktL3wOGW+GtHErKgQHD0iSlRpsJr1KDG+T
WHqE+5FIy2qlFLBE6pczbNK4ShfleXIs2rq79iPzl/Ccx8AqrpK5c1fMfiqo++CEFAwv9bAmvvvu
l3JcOffaqlKGniMQ3zWDSY82tp9UVrGbanTPfp3/XktDSJekbP5cqimg2kMNvQqcMDkMseqvrIal
p8/r/E3eMp3WR94tR5cgxQI+6BAStAJ4hpf99nldvHl6VHJuxXjMPvXqGD4nXSq+OiFlssuePr/T
m6dj0YRofNvxdLcCcms49X4K6/oSKCOfVsq4QQ5tCgm99Jjhw+jAj1T08oj+oBpcOPVStu0FntYm
brHHSBAiGxd2yjV0qnFt13s3+HgBKdsmauIkttZ0JzG67nMQRlV1HBFW2CswjO2VlD6vwr/uDgwi
JVwxBWmUYir/kiAmlFTmUdUQ8Rmd6ZQiqDFFlxVTHFdOvMJtFAP5SfQtfFU5gk4u7/txteG/8Bp/
ZdwZvemB43zJbPcxcEyMaqnEqV5wCpP8K3fSNdLtwkf5K/smvmXXnoe+c6bEe90C4lQMtLdzb7Vg
vzSEFNK2qCstrqzhpDflXWRXP5o0f2QpXHSY5UvIQY2JpJFYSXcyMb2vNuo4qMGNoaNXuj8f1+/u
sQwgxbWqRGYQCL09RVGpHBLP/+QPlEh6ECubfP09luZJCvBo6qoO8WtxirDX24xT80NHgvSR9pjx
dP5FlkaQInwWtUWi2YyPZh311m08psEPqxgMzLcnxYhX7nZLe58lBXphjH3Z6TWLd+7v6WHlbxrU
NEA1Kp+gKYWbDLmZ+153fuaBd+/FF+F7+E5S7FdhjApFU0bHqkfSZBMJCxlzB13eNb2rd48qjivD
eF0f4VtV+MFLZmIelyjdlx6hod4CEarpv6o+zDaz+uT5j7WwE8pwXZ/iY+skSf6cWOYRM/N073hc
ws8/fGElyBBdAQAqisceTcig/NQgzYyne/z0v0BWL/16KegLcNShlpnBixBZdftPXTFSKGdf9vPn
13qz04o6wPS7qbpT47F7Vz5llTFt4yuEgq0Lp18K+v/P2bf1yKkzXf8iJGPAmNvunu7J5NBJdpJO
9o2VfQgYA+Zs4Nd/i+znkybOuHnFTaT0SDY+lF2uWrVWCMYicBtEy+duiFFnLVMSvZvHiX++PwLX
/FjGzkYUmFbV1F+55vWNpAg8H8C7PWylE1ztW6YO3z8f0nFMP0tWTK9nqQXQjTx5vP/1jhPRht6G
KGIcqyIfIDTTdPQLncxUvfEpFzdqxoyf8adNZJerL8uq02TugjyYl88cfH0nmuf6QH08xSGYwU89
tIM39pRjxmw47uD1MRY9NPDeyA+tUHMQQGxgw/F02FuwnijPNizqc6KSldxcJ8gxP3pIhx8kakJu
SYhr/f6auLpYXYlnXZgMZ8QEuMbnhi0zeEohwY5r6g9/3qnpxm1UblckGSlYNH3ig4Hij1LUnx/L
sI6/9YJmdCPA83IWJuY2LjcFLTbp6mH+PIeQyz0O0BOZH9jUDeIANfIayQTwWatL7U1yuoRtuZAn
PRUqPYVerc0jWOzBhh6JlGUP92fWtTPW35/NLPfDzAcr+3CFE5YeZQFebg8igBvr5rhUbOiuSDJw
ooFf/BMNdHPmafSkVhYBI5YfphYMNP+fsgY1IvfH4tol9NexdFEs/ar0MJZ5iR+bnkQTCGd7/rme
BugP3O/ENSTLARDDNAZRgCHJBnEVVdTvpfzw04PtFPK9s0JNOjQg49P97lxjsk4I0dYVQGOkvQpv
qh7kDDiaGrzuVWA200GOQ8hG94IyRjNwpaWvVRyZB+Vnf5IWPRDUMB/yel9AHwRy1jHBAg/q7QDW
X2kZkUPXgTi+Xi+3+/Pk2Mc20LdTwwIi9Wx6wqEdHXWuivcR4mt7IlH4duvGn+OqGRsO97UbUOrY
eTJBgRjQxFBHpx8ysQ+Mi37WXfDMGmcg5z1T6vGqRkD4dLPyaQWbK+BaaMvWCUIEYD0h3hM4SdKf
jF28QZo8nT19+D9wVzssxMb8Nohqat6M05NBlcMBfABnECs8chymx/XQhg7OX57aApY57MNGADNw
HmRJNOO27hCQx3OJPIQI3x68GviI+1vL8V61sb8gUKCIcmbD1SR5fCKh+CfRcfGADEaArKZSh4RA
B/l+X64lssx9nvu5R9USNkAoTesfSuMX2YGWY9hC+wFCbjX4JqkK2Pv7/TnMxgYGz8PgMY3IxRXq
ssFlqIfi1svYXPa1bpm8BC5pBPUfyD5X9s8uRzpM18uP+407psq3fIJuaX3IjAmEXKAlfxQlstjN
iPNkdfZjqIw93O/GscFsZLBY+qRc5taHlMHovWpKduIabDjGB/HO/R5cA7GMPvW5R4tZ+KDhX8Rp
VgSIvPUlyaspep1MoE6834/L+bCpMecGwkhxX81PYIr7U2KyoODdDeCh+iShOCBacmlITx9XCNNR
eeEbD8IakF3c6YT+LCB9drg1qioUQEAEJLrFx1LL5tymQE3cH9xabfpCbOznmJ81DorhNl+4D2Wh
Rl8YqqJPJtYXgL3iw5yk5cH44hvil+ftF7krFPCzyvJZl3PcCHTJMZ2pf0mT5C0L/avsu1cqid6w
DoSgfAxeA9D5AdobW0g/12axDogB0rxjDT2CpzlH9Vg5InwMyTjvdR+XA9RVJNsIdDi2vQ01Bs9i
COl6Qq6DjmNUhRhU9WIuIQq8cWE7BmKzayo2AfOn0YGg1YAgJoJzCiX45xh8U4sot9igHIe3zbPJ
E1w5abr8/yOoZ2+UDMNPpFixeaDG8aZgC2LlOEttqk010ooG7UCuP6mPGJuzj3UHV+f+Bv9ZCPLC
DrdxyCblfR2INv4EPSV/0aehV2N9ysGTfwBksmr+bAbc74+DrlP9dWj7sPkoImJmiADNIPQqXgWk
Txh/gBZo4P3B44mE7zibaWkO6agG8mPEIw7FS1XOWdsek46mIz20mdQZgQBKUNJd0I44tlGSUH8m
RVYT8TQPev5bQhdOHcwy5hso+Ze3bmzjJOd0ioAEzNsrDWT90dT1+xJq9WeVzcXj/bV4eaVjW2hC
BirEfSmho+iN019NlnhA85YIeNxv3jUA+4mxQCVLF0F9nblKX5MWL3XZ1PJNvEBq/H4XL48AOa1f
HU1I84AlkDXkypZqQq4QMlsSbOam2jiOXe0Hv7ZPwEU1TVVNr2UdtQA6AYuUfiq41ulGxujlOeKE
/trBAIBi7oPz50oBF05XBV2Tjx+mfipO92fI1YG1CGnNyBLkrXgCTT85QzeMHks2pIeY91sMDa5J
ss5yRBo4gtVkuQJJDYE9brxvVcSzrfTHy83HNo1qkwDSNPhVdDUimyCQQ/gP30x0wwZevnBjmz6V
5yD0p0xF105Fr1dVC9zoAUg5oP4FZTPvgKd9gEOlH1CGtGdFQN//65KDKG36TxK3jMC6T5fhj4HE
2fvE26SEfZnyBCfTelk9u9IF9xoU+EM1Q8MzLi8sp0uBWDiUpk6ciky9I3Uun2oIr81HQ5aKP+bQ
JfPeQdGG/Rn2qVd/0t5cqq+NMM3wpauSynyVSD81bwPU0Ab7Ih2xjWSfFzFK04fiHUgZs/y2tCBh
7pF4h9bc3/VCe15v3DovW0Fsw6qZiZc2pHXznxvQALTQ8Th8/D+cRI4ebGg1n0ZZt5o2V1LPnwVi
k2cl5+BSQyPg0659Y6OrJR9rj6LK+8oE9s0qpqkkMQ8Qd92qUHeNwd6ZtA8DRFb1FcFi+lD22JAh
HtrHPN2Ehr3sLiH5++vO1Etbohwx9q/pmNRHDfaRp1Ky6BD67A/Ux6vP9+fKcWbYiGnCRQoNiM6/
CoE6Jz5MuBYKJfuNpXCNYu32mX1BCI9B1mqm1zBuOcCv+XwMwSp9jnlFThXSv6f7w3jZ60Oc9dd+
5Oh7LO4CPKmCRUF4FA0PSNhBNqlcvo99Pb/qx82T0LX61lXUhGOJ2pUEq18txSviD8EryXFTjAL0
KvfH41oW6zKCjAYZlCjaq4EMYACBQy9GpiDuuo1lfzlkE9uIalTLiXaGJsBVVShvKNUQf4O85p8o
+WTnpNFfptywp8zbxxIa46D9dX1mkUaB9Gd4OMss37B+wFsmRnbltmu6bJB1OQ+mjWdRXzWTVzx7
y8OEjPP9th1b2MZVS9V3Yh7x0ktVoc5EEVAL8TH8iIc1Bw2W2gwLOLaVDa82U56kVZf614aPhQYx
NS3ihw7gfX6YxAAd033jWbt/ZpJh4hW4xyW9zgQguxVw2sRtd+l6Ep6jcdnFg48Vtyw/RFX7BCUz
/6pFOfww6YSCk4VIsuGNuCbLMvguGhHEDKA4P+d4wgxJyb73Mda9VqzbeFY4zhRb9CUcYqJNjbOL
R/BuWoQX5WoQ64s4Xv9Xr6Xi99fENRrL3EVsWq+HPB/2Ll71KMQipwgLsyybTMOOAyW2XM8wBH6W
IMl1hULOR54N4hrM+Of+5zsat/GBIIfLQSDV02sqgxYE61mZ/pMnTVZuTI+r/fUUe75lfT8uwGRM
rsDojh/IlFAw2sCDvv/1jsm3Qdghihy7yiuDKziR/IsYfRl8yWmexCevDuR4ud+LawzWfQ4mWzrP
YFh/khnJ/1JFO0MFmDftRobfsVltFDYxPfZPFuH9hSqNV43v6xJ05GkM/pklp6cAD47HfPS69rxv
OOswny1JWVVLy+DtQEqqIl8F8NPsGJGcbpUsuabLsm+WqLBsAgq/JOtRGG3aKT9nWoVbuB7Hqf4b
2WdjSlLQOvgvjQBt60+cT+bz+oJZIPW9kf519WLZtQYVFqSus+AKSUVgCFRbTfRJRLn/b5LO9DFS
eWE+7VsQy8DNzDVdwj6/pZUArNkDfamIQWl4v3WHjdgAQerNJpZa4zSXYfe982j571yEw0NWoFrq
fheOHWyjBEMwY+eJ6KprAx3n+jVE4IPhQYB9VfwroQpZQShSZgE9TSC1C7aCko5tZiMGeTAuUKZC
4YLStT6XNc27Q+Rx/uP+mFzTtu6LZ1YC3iGTNiYP/ot5Ko7n1JjKRyhmbxFZuwaw9vysB1H1s1ap
L2+CZzEA2siIB8chy71m4+x1DWHt+FkHw1j1AoRWuAV7WR+MAokM7b360DdNvnGXO6wksmzdQDKn
iAoftx/SFMYkkAjX86swFt9qH/CE+0vhmij66zg6aLRlI7QsrhwZRAjfBV6ARJ6u5q1KIdf+tWyd
DjSuJoWV+OmRmLwL3qwudVgi2epHSFb1ZlMx0LUolrFrzfrCI9CSJPR/BDw/49tQutiV/45tcGDZ
+VlTQbX9yoN2/Bl6mX1DzzWyYRBo2cXjARfRutfLTC15pjzsrXiYX4mMLeJQ6DTZgm441twGBjYC
VaJaRctVJ1nyTs56+KNvGD/t2lE2eaf2fC7aQeW3ORHQ+ZFQnzwXjfDFzvYt0wa9dVYYMuFsgkjR
8HkARThALQXr010UVJj/dd6e2TZFhZaO4TncUgSUnsCfWtXwaon++/4EOezaJuccqriIURq2XINg
Yg9LM303BHWRIV7NlwjCzRt3k2uVbcvOkT1q2wLFZ2UzM/D6sbF9O3kd4Fb3x+HqwLLsrvLz0vfq
/gZjA+sto+0H0KnvA/wAlvfrIki/XRBnjrpbV5bTlxBl2q/opKNj0dcbXojjtLDBgLJBOWcIt/Mq
51ochg6EV0vaXOKYbYnzunqwDJmORZjSoeFPuu7qh6apvtEyax8CvrVTXR2sh+6znYqCLc5VLNqb
KDz/JDQ9phOUu5AM23c92HBAk7VCcF4PN4SvC3nUckyGA3Sckvf395BrAOvvzwYwDzLOx4C0t4H6
9BFBgze80sUb1M79e7+Ddap/zxbGgWXLhueNoWOHDhAsehVqGmXvzFhE2ScKGvvmVEYziT+DJtKr
LllLtgJJL44r+q1egfJSU4+gPlZN82cZDewpgU5OJb2t4uoXjQ8dWOPiQ62XJkZNoKpl8pVHOrtB
kmoXLh2tW64HNm6eII0L2oVJ6oNKasgVb7LWuubGOpiUMpVBhgBaEinY7CXIvE6lHxXHAqnWPUcT
vt86mgBOW4goFYo+k9AcuQc9aQpW39P9PeWae+toAsQGWMHRoB6zzeV73eXJUwR85ca3v3g9RL8V
IJQkRGStAwSWkOg1B/EJl0BOgIpvd4mk7WDwdvEwghQ8NGCCO6SzIeduHD8U0yYM0UGxzW0fQ2aL
6QaTRWdKIfKeeN+GJT6zGnTva+lq4h/zKPqYL+FTn4Egt96MeDvWxvY+xNx7qtYo9zWzh0WvUUSV
1fKfXQtv84aLJvS8ooxQq7yytEhTRSfoPuzKMWHh1yE9OwvHgUInZlmpezgDNeLIS+/1WDX5wVtp
E+6PwGF7tu8hk7rz8eamQO+TT13S5gdRV69aui9Cj0FYxm1yrwNQDKKIYVaU0NEuhoNPi3LjSfTi
YwKtW3atO7Ccgnc8PBt/OKbz6B26cRX2oe89Anjodsm1axvZJo7XtJZVU6OSV5FHkkEDMZ72+TYR
tz0P0E9Da95rYBxqabqL9mj2iXQtk2+KIeuWjbV2jMGuRxj4hPCvWKKzgHbym5kl7XKoSJnuSttj
FJbzoTM+ajBU4hhc5uphRrm7kpuMtq6Pt0IEGiqhxMvAzUDbAfyRNIZztqnV5Dhi7eqDGWJyKGYo
6ssQBjehl/7agPfr1Pao7SLJrjw95seyZ1mHQdkTCeGTJPs4SETFKUidvYikD/eN2TVH1i3dsSGu
WtGBRbWL/u2q8Svtxi3iJdcUWXYsm7xruzGNzgPCWQCBvBkC/QZ2lql9lMg8sGzZA//PVMBtPUci
Go8mgHWFhdQ758YyYObpBcAzKBpzgJ8OMwMyuZDRv/cn3nEM2ZUCsmo73G8FnC8weP6N5fWP3Efq
gwHFcqXUlG9bSLpvmPGLHmz0W72ASIOa+iv7A1vUWfDxj58+GQecfPDZ+y7KqlNb7II7ojPLpgG5
n/NAwjMo+5o9lBPAm2ZK3hUQk9wAVLrmzjJstpA+KyNTX3hU/a0G9QBS0VdcFX+v8jmB3Kpec9iG
XUHQ+Zx1CcpCz12Iu3QVqSz9Nt0Yg6txy7L5UgVI44BoNYTYymNaGvp3XGyKcbtat8yaZl6NKNbq
HxvQM5oQiJZyDrdKyFytW4bN0pDqIMqgahrN00OK8qtjPix/3DcMV+OWTadpRJowAcFhk7N/TQQt
0yTqusv9xh2+i80MrkcUngQTvC/iqehRF0DRy0yZj0k25RtdOE49uwxAZ6plRQ/6+m5oaPKarBB3
duiaGtp6h0kyP5TH2o/CrXSRY0g2YzirUG7CSvCi4FbWF4K7Bzl0SBbUQJtuHB+OJbHLAwxotseu
UmBsDxf5hhde8qEH8HyfJdhVAbXUtK+zASHQnoyHWULUQYx8q2zONT3r7888Ypb6PWRZQUBU9gt7
wlQBge0H4TkH981p16b6rRYAYoxTSUA/BKLnVUk1AKB4qtKHIjRbz0XXKCx7jpdcNcXM/fOYzB+U
lleG7JYOwm/3R+BaYMugUzl4jQnX92LRLe/Bl5xeC40auX2tWxYdVn1K6lW9TSNPfhS8MYeB79Sx
5TZLuI4g++IJ3NJKdyNeC2UKONpmEZFjZmzsfuOvipw6B+tQVvaHYcHmrCn20P2ZcSyrDdwP9VB4
XQfiOZTAeOBxrcZTiHzzqVabZMmuLqzbWEmeeTKDdBk2558dcLgnJDeWgxckW1TYrimybuMSPL0D
ZNLri87r/KA0+LzjYBPY6/r+9fdn9qvFEjelAXseWxCGCbPuG8pD8sMaCru/Bg5nwoZvN20UDW0E
7tGmrSHpM0XBfKBgm6oOiOqX/3LG+NPClnTfYWEThzMVgyjAx4YSTR+hEAQ8jLJD4RugEVv1m64p
s6wZnK+UUY4R1aHo3kRx/G84peqs1p11f85cS25ZtOpVBJwkHAA1w+ZKhbqqaJp3wcUBxrH8bsWq
Gfw7iLw1M260NDARYhjymqyBgD3f/xucG6jiaQpHuEdls6SvUobSKSjObNFJvuwB/AbnHibRU8Hg
bcssVQ+g6NZfgHZvDlnW+5calFIP+0ZhmXa9CuV0cCjOhYmScxebz34Zhzsbt626ZaJp/TW+lw9/
6awaj1O2qeD48v75HXMNLcgprzFDNEClPGq9x2Mkq12X2W8lMekEMFCZIbSKhSiOdCDmOCJ4eH/O
X7at3wpi0rGNoCS3fvkCITAa56vIsAleeSmAsPe7cE2OZb5lOMdeL/HsMDIH5xyUBh5a1dYb6/ry
cRcnlumCzywmc453p/GTx5UbXnZATLRt/0bFyP0sM/9n3zBsK+6DXs1lXl/SHMHoU8OQMnlb62rx
9nVgo91DQ8u6jXEzNEURgKg/lQ81AQHnrs+3ke6UQOXKb7m+hI3+20S5OgdssxDWscS/EYhPrb/g
OQCNARWY46rT9TP2uO/LLcuVvUrjtB5wuJXDX52PXN40Rrsy8xHIk369jk3fQp2oNhClKPLiCHn6
b8Ukt9whx960acBNBWUTGeFYVgJMZnhxHEpE+3/WnMJxeT3JrbSta/4td5ql8zy1Hh4FrPH8S0fz
8TFmwfd982/Zr679aQ7APH8xvU8eDGfJo2e8cQM66/p0y35VUoqiHxRc9XoKkXGG8GflNbsQzFhe
y2hFMxYedGvEDxmZd+FS/t011XsItX9pRfV+1/TYeHXTdH0Udr34wSr5j6n7r/0ABM++tq1kuWI6
4DTP/nevDJogijZlciPZ75h6G67OOJcosvbIGWmp7BAmoHZBYOjj/U93OA02RJ0ndA6Fh09nHn9P
NdjvjeaPhW7NoUfY9H4njtsrtqyXMp0tJZ3qSyNQicxonT6krVHHtmm2RF1dk7T+/sxfF61ICwo5
1wvQq7FY2S3x5IjbJtg5BMt0Q5Fp5hOd/AA53AzYJ0wXmqWIcfF0q6bWcQzZ6PRyiaDUPbY1ginp
n13EXgGydWU6/2jkeJ4mcrm/GK6ZsiwZ6YOJYcPqy+ABGskL84HW4z5e/9gGpYOWqvLjMiFnHtXj
wdD5u/GhwrPry21QuilQz9zm4AQgSfSga56fgqneclAce9Smpi3jqArasEXjrAi+daydhoOO2sC7
VjKK6g1zezkiHtvIdCnDBMQ8fX3pKnMmvjlJQi4miN6AxOM8DeO7CemifbNl3cdh0QYZjbz/rbM2
XCBFVKTeBp7QsY1seDooPjXeAX0CLrK8OqAODASKS7Thi7oWw7JmJvoiHPmapYAq2BvZ69dhhWKW
ZtxX7xfhlv31vEB1uW6rGlZgYlD0AQqZHtYCwLcFadiH+wvgsGcbkB5CnSBEoqi+lGPHj3BDq1OK
yplvgw9+qZALfciLSuwTHo9t+loGiq46zdbXa4DeSgbJsXZINxbbtR7W/UzY1AZz4fMfjQRbJoht
5MMcQAt+9Pban41HV4iPd6Qt6wvYNswZzMoVqNXAyhSFm/wLjlHYeHSTmaKcTA6L6KORvVVdGngQ
F4c0y5t67ga5cUwl2EK/4bai2Eagp2mpsmFpqosAkfAp42Br12PdnQHg6j5CHghU9M34NAxR/lAW
abPhJbgGZ5l7Ey36v9QLqwFpFGOmH1MKlpt8Rnbv/oZ2mLzNZJsGCfBCiIBd5sgjqJKcgktm1Pl+
467vt0y+waWhVJbWF4kqlKNIEv2xQlXocZGZ3jhVHAZpQ8PwmopRci7wtgKVuzbDV3gJ5rTersBA
tSd/RdzcH4xrpuivp4uIjA4WDq9qrtPuRBlqIzX4zjcqgxyXiA0RE0M5lFHXVmCs8X+gWP17V6hP
g9+8aln4Osv8a7uMO1fFMnyR8iIkBFaJIip6lpMgT6Oamj+8vbCb34Hp/aSTeOyriymbKDshJR30
D0sf0600kmNn2ZAxMrb/c3FTPyguIDGmZ38a340ppBnvL7djY9mIMR6i5jZoNDmnofnAg/RWtuoj
E+zMod89QvF8XzeWiXfLAuNjCTj6wTH2lJrwqWOgaTA1QjUZaGLOWaC2RI5ck7b+/syfZtCZXPSM
Q2xl9y4pGx7ASfMlrmEw9wfjMBEbMiagKD3VdCQIl/kXKry/AwKa331tW5c74kyVyrSpLkOj02ta
dOFn6A4Uu4ocotgGimmRjXyIaqgmCRxWf8tUF8ubtOuLeMNFd02+5aLzuU27esRCNx7eYSzjIKiM
21OGGOPGDK1b5oU7yoaoAwGQFlUMV3qFMTBZAC1LLqFf/F3hWLy/CI4ubKQY84bITBCqwYFefKSC
XEo9POgi/LhupH1dWO/uMBm5WpaYnLUG12LXq+IgsGe/LuksTklDio0D17FXbbiYbJewCRtcfGmS
Ro+eLquj521CuhyrbQPVWdAvAEQj5QAMmjqlI+7rIZqmxwzkPhuvV9cALGtuRNAnGpCAy4ykgKAo
Ds91kZ7vr4Lr+9dOnx0VIFCHqqIsq4vqav3XzGN2HrgRl0Cn6nS/C9desgwaqrHSpyKqLiHKAwSo
wDjUiNoxfMrCnTGKwLqyWVtDIQjBg4vs5/kw95CTTkexfA36Lvt0fxSuVbDMGu+kLKgoRgDWr/RM
dCOuUH3dGQEJrKta+4kWdJTwbkv9TaQoxmm1t2Foji+3UWMlSI9BY5mibYbMQx4A81zrdmvqXa3b
ZtyKoU+Q9LyU0dCZVzP0t6ujKuOUnHZNvA0NI6OeoHuSeD+YX0/60FQNnP18gvLg/fYd97/NLRtG
Ppy9CZJDJY0fdCuK/2JcZI1xsViwg2qWjaPIYQk2OGyeO3CllohzLdmbQuYnHoCMOZjJn5WMb/dH
41qO9ffn9uzRsSIZikoUiJ9fpTQFN6fXML0FFncNwTLmpu5Yl48xwM8UlRqYr/yLzrovtJuPxCNb
DPMOJ9lmlVVtUUkJafULrzN1Ml1WICbuvS7joj3SdJhPg4rfM5b+c3/SXIOybDsd5BIZzysvEbhK
jlMtjiqDRAnCOYAhYrtteAaubiwjVwC2xkKR8mJCcRSZ+QMkXq+BlL4sqdygfnB0YQPJBjVAgsiv
QME58+lihgls1RE5FS3KpxpU3D7smjAbP9bhXO2gH4E7dQAaLo3xXKbNWzxhr95mzN81lNVen+3k
2STdDIJZcg55+ie4B45MKSBqwC0cd+rT/XE4rMWGkc0ItxA9gbFUz+lNdIAk+H2xVUHvaty6t7s4
B7CbdnBwkqU7zinRp1puxkNcra+/P5ueMl5oy0Hod9Hh+JVPCOpUyT7Zmyi2qWJLn0Z9OSCeyigj
IKVBKEfLzYITx4lrc8VCfyhblmAN90fmw9zq8bS+59enfNIJ/7QNxnU4NzZD7DIuUwZyKHpeUnrT
vfetmcYURfP9Fg+caxEsiw7rZgDDPvYPFf1fIGhNj23ub9VROL7ehpEJQAG5Bhs5Yv31eKJ9V30F
o7M8J2Kvb2xjyVAVH09eAdXxWWWlQEjTy9mhaYecn3cZmE3/qsDLFUNbFC/RMgASh8xxGh5aQrKd
yUeb9JWI2ENEM0DOAq/FM5sAN9FA80M6UnyJii3SKddSWKbM9MTDvE4AbEmHf7sGVTm8Gz9EQyCO
9+fJ1YFlzWuSULGoxzDSVfebdG8VHJ1T4e/E9MU2hkyHdFAq7UGq2EI4iZCw+MaR8j/IKA3Vhivl
MAebFLTyQpGaEk+tKZ1o9KpNlhr0dUludgKMiHVRMyj4xRkIPABzmSV0c8B4OcVMbSyC6/Mta4bU
Lkm5D7pivNoneSqhX4/CJbxL76/xy80zmw/UqzJmeF/6ELVOw5sP1OyRev6WCoyrdcsP120yB13r
kwwi1mV7yFirz+DJNQ/7Pt6+jbu8p2m3zryftw08mHJ8XMZy06N4+U5gNvNnWNUyoOPinc2EtA4c
mLVWcyb5eYKEbbRTepfZxJ3GjH7V+sAqDCAgPIQmHY/LqhK9b5LWtXl2J3tqGpgfxMUFGMpTJUCl
GSwbGQLX8lp+96DLgPgtmsZlcKCqukybYWJX0/TXrwZroigrjlsy7f33bG7oMe6SfY9/ZkPH+FzE
Ii4Ak+wGfWkVfZzGkhyEV56ifBPC8fLpyWyW1BDiIMqE0XJmEKM6mBYmy1LgY4Mu23r3OLqwgWMc
zD4kMN1yzuKx+bSUwnxOk+xLPFbevs1jg8cIA0+bKUtylkX/VzeBpuZnifL9nflyXXQc/6YElHkj
HlWB+k7DperPgkEW6NpkUo0dMvLgiWvwpjYeXr91m7MuOPexP4TfeVgaxC3jjhD+OiqB0d6C0744
ofgge9fVZiJe7g83aFMzA/eyLj7OYyD+rJdm2ON9oA/ruuCcFL0yPrmqFjG6A9j58+FYUd//fn9W
X7QctG9dGGYq2maMx/EWLrpDCQQIkl9Nopm7DaXfFw/FOLYjN1A697O2IfLPgeYye9LFONfsKfJS
FDcdMlp29I0vIhrOZ5GX0q9Pu4ZlKwUNY9bTUIbDrWvX/CeBJvpDGrB+63XvWHo7osNYhY8uWywL
2GDBytCdPUF+YHNuBTUd62KHdKTvlSC8DJvvaTkUH/vWqz4LHHIbhur6/PX3Z6c8atk5mPyn/sZC
Lvl59vGof2CVR77UXUz2pDux9OvQnnUSDnM/Dq0ob82qOzWCifQ8ZJC3AhnwGUEqfpB60Bt+j2tA
1t3SiYQnXCXxEwkQbWkMvCrAiFHWLjYZNV0rYls7m0rBY6GvEkGQ6KHLEDh6qlHqu4t5A/Nlm3oy
9JDzJuWNdEn3NEtRvOv9TVq3F2MRaN0y9Nnj9dSzTN54mfHgUVEl1buwKnn0lklP/TPRnm09mRyr
YYdwtMzhhxayv4kJ5XJs5bxPSTcd8GBONpwJVxeWrzhov2/qZehuPyF9HBqdF+yp7DgNoP++f4Y4
ji67/I9jEj1PrQQ7vVzKtxQvb/lJxQDxn0lbl90XKPeqDJybENcFzdj9Th27zA7n8HHMlpyl5S1n
uXhV1IH/AEj2l/uNO/aAb5l9h2tJz6wob126BK8aMvxhVquUy7Ac4wwFTPu6sQxfRv3gl0B339Ke
LhOwkFMTH8OQP/Z59S2as12Qk/i3EA8EZdOMpFTfUDjbQzZvSF9FLRCkGYruHu8PxbXNLKNvuqL3
i8Cv/uPAHMC1dfip/xwVwC7u68Iye+h/+JPsZXVT8CfYIQT85DMPRCIPXZiBiOV+L66lt8zfeKpi
yh/a20/GLgnYjFJgVGpSFCQmEgU697txzJcd8MEFznsl+uoWSsQyOgJmgmGErm2yrWLjsBA74BM2
M3hDlWhuM43mbyniGm9xfm2xX7oGsB4Gzy4tMs4ot4qqCkcXKsjDCqEwjYjtOUpbb+Oucg1gXaLn
XdAeKpOdqm9A8uoCUhczoKpBSHYS3doqP6wGMgoUuvo2T4a9IVokj4yVG0eIa34s2wabSFKXAcXs
dxD/8lYq8YVOKd4pm0EGVxfWXS5QRiAKJsHM1kIeEweUOatWkdOkAZK6v01dS2CZtZzmKpqGtr6F
HqcfVJgsr3Wo6J5aBWCQLYsWUV3KfumqGwEMcjg3wosuzJTt9LDv6y1bRqyQ+RVcqxv1wKnPysD/
q1U7me9/i/Egiidp74f6ZljhVwfRQzbq0Cet2vLVXj6KmC37ogpc1mUy57dSgOVy9oCpHZImfqSm
ebskZh/ZJbO1XjhQkCYBWe41RN04+ArbU7KX+/W3WA+ohjRSOIu6gbm2ezRZ35IDNDTAdnl/iV1z
tNrG8zOizxhObNWAXUe/Nl7eHzpuvre5fj8BbLfRycsODvjcfu2EstAkutPlTWW5eCxX/kxAw+sH
oUBcgxqoj22BfNW+AVlGrapITjGf8ltIivnYpck/ZMjmp7yX158vg/u9vHx0sN9UtQA9QLVp34CS
l5vT7Hl98Ah8yAi6CwgsbBX2u3qx7JuRKe9BX40NHK3A6gaYNI0r/FAzKNDdH8jLB9Rv4SAOMo3U
D8EEC5actU4eaB8oK4BAdwsk7OjADgalQJUUk780UAkF+xcpozftCKrC+1/v2L2/xYHKYPFVydRt
BsYEWfYueitXRUiZIoECru3oj/v9vIh0jpldT9j43uKNlLI/Sjm1xbEEQvFYepE+pR6cgjoW+XHI
g+5R59k1a9mn+706zMbW0QGp+zSrhODpMVfyLME2/Nr0EFj7+c6Za2/+AFrOrQyaa52sgwDARxD8
TLL8Piz/j7Mra5LT5tq/iCohhIBb6GWmZ/XMeBbfqByPI0BsQggQv/57Old+SXr6q67cJK64AUnn
6OjoWcboiox1t53btjrzKad+/fjnf6SZumx1O7ekfIObBguzwnSwihWUxBcx0zBDq7CPnWxqFevq
zQW4DXqQwiPiOhlZcM5b9dRkrHZyEvqeL3hdv8XYAY+IkQfkR7WztBDbaE4+q+rsCfrUYK3CHrS6
JSmZhB6+F8w/4HtoMpZAK/NMNj6RVdYcRIjsYyVb2h+EaF+LErdmFFzfHWRcLlKcAffnGEZ/zHYx
Q/TMF7k5QCPzZpKAIYRoxpx5/RMTsTbMgaNwY0pB/TcYSy2pkmWf3JLiCA4y4XaJm+RQ0lFcJLaF
Tzm+xR+f4pZJj57KK9QQ+TSmWozsvZ5tfDOHXv776zg/Md9raiIMTiSoZGXx1uKAH26gWO9KcIzM
fAmpBd+wDm3d1hF6oiNio6lByR3vTan1VeQuwyHjCavwxk474wNUf5CeX33wvGW4VRtUfVFvl0er
4IagMRrfqp3erALszzn+0hIoMNm57CGOAeWHsVXDmWbiiehYkxMlsJ3zKMb6rajEsvwkFhT46zg2
YfE8l4A+/3XZnK9inAd9FTuf6wP0JR4KH0JGpYYx5Nc/fuobVnV7TQM0JkdH3rSGsU2s832lqqe+
QAvm6wecWLFrgqJZvGmepki+ERc3CxxRGeTvbgjxiumifgg0YP437mK/plaKZHwDSjX6oEM9bpzW
/IArsctuVfiaogjUVyRwzFye4XVyZxnQInOD+5umRC65bJiOZcsfyQPm1HMv4VZ2PJ/Z8ophYupN
LJX9+Pr3T6TCNTURVm6mKiqpfrZR8plP4W1MAbeoff/Tp+Oz7w/FmQV1ar6Pf/7Hh7S5ky7qB/XG
8s6ap7ZWFLYBZWXrv7/+khMrds1StMTGyULN8jx50zfcE1UZoLHTbkCT6hJkeASl+//9BEGhzweX
4PzN4NLpoG3IRyhNRdFltnd8TUsURcWjWMzjmy6LCp8QqFd4kl+6afNVSE92cXnYDu651vyHpg3K
pwTdl31C7Him031iktfERJ074rjP3bOMF0UzRgrnH4LaH/mZmD71gFVMazuDV57gAUVbmVRYgPyA
d+JnzgKnfn21U4ug8/wBKsxvImhznZE+SvoUx/2LlDkiHq6CGYC1WdYzA+epcjgDGAEk7D7Px+iy
q0S+Zh0S7ZEy4Yt75nBhva8XyT5R59S/L4qwtRi9Y1XUAqbonumCw0vszcOmBi80DehZZuupGVht
0y1xLe36XL5BV78rM807u6PzcGk6DVchjEYI6Qc92XtRI0/Xnik2C5Hn1CdOpKA12XCaFp/Ac8De
m1zc8Sqy20JHO9Sa7swCPXGIDFchXEc4WVnAsu4LraBH4NH4ukkCo9Munuttm9hvobFu16rkYRiE
LM489rg+/8WAivi//HCsa9rSk/4bn2ChQTvIiOm262/apHwJK/Acv15fJyZ/TT4EXMsvERcoCY6X
iqYFshpry/Ez9dKJ2VkzD8XUaFFAr+xd6sDuWwn6YTGa7Mg7vOz9V+EtRCM6NFA5jhXHiibuxii6
XuLZLrvLHnD8sj/2UC3bkMSjJ95U1HF2Z2HtKn8mGhJIZ9LrqSE6zswfD3ATzWcZYH0ByVMCN4dC
6Z+6aRzONtdOPWIV4bYfiQdHWvcmNYf/3xTY3tsSAoXROu21POsIcmrNriK9rgLmN120vIHErvc6
7z4KsDQfAbD57lVoI309IyfKp7VSvZ2r0ndsyt9BWwbTTfLCz6T1hg/WG7bVZNDXCkXJhQGyCv8Y
hgEJLncE9qdB/SjCaszTcVTL/uuPORF/axaiXcrJq3KG7a8b/DhzMIEcNmWzxGfuGk5M/VqpXjSd
5+W6y9/rOHjDpStauEmrn8uhDs9E4KknrDZw3zUAcQ+hvV9Er8MN6ywXf03CeElGcMjvPy8bqFWg
Qw7RZ7Vfy3dCOq6fC4gUlB/V1IX5ZYG+Vq6n7TBP6ALn7zQCJ176Jdn49pxpzYnIWAvW6z5qSmyp
8g1A8Q/dQTqwOYqyJxUD8Ay9wcvGaBXnxdIPRdX33qs54li3LW5wxyzyYU+8+foBx5LvPzalNaKN
ESQQKBSIZ2b8vwsPbQm0BG+PV/fwvrpygPftfNafWbqnQmN11nYlFL1qUgZvsQddKSvZ79m7TAEB
8iqrsFa+9qPcb4I3OfrLZ0wCc1CeOAdwOfHqa1QbEbiK1H473Nd1FH+H59kQZE0punOYgBPzsIav
tRraY6RV+UvrtSxVRXiovT6VMzpDFieabePlV2MFD4+vp/1EiP8LzebLMMG1PX0zBmq/mJJpy+qi
SsvuLF7n1IitwttUHVV9O+QvRcfVoTa9d927s6jlUx9w/PM/9lhVt7Ia4ZT4Dq53e0UFTKMC0HTR
rSvOtSVORPgazSZVGDXQyPVeZTn2t20gpo1IpvnK9aAaR/AaumwqViGurGcrLQf2Vng0rNNY1vDC
bQfeQLo4jN+/fsiJHXbNTRRFDevFJQeaCUSTLeHgUIQTDXfLMN7MWu79UZyrrk8N2yrIlWXzNE6Y
Ga6Rdf1yhPkPD+K9FxZl9v9QPDm1AlbxzgzgwJVoi3dNTbhxTtjtwtFRSBL2+fWgnXjCGtSmEZMt
oYm9bw0OAbEXTQ/jDNX5hVXL42WPOKaDP5Zx3RKvh210+EZLWD3sp9wtNoOgwNxlZbWcs7Y/MSVr
XJuregFYlp+/97qutgFWw8YdGQrWuizCjc2ZyufUeK0iHnA5oFZzU7wHbV9sgc+Ob7wpfMJZ7hx1
7R+t8//YrtZ4NlolnQ5nsMyNgYMLRQO9k9NdnOAmCDLuZaqtF1430v8bgr713WDg5v71RJ3IZmvp
+xg455BUarwXUwBZGgGveOghn+NYn/r1VQ7QZb9I4snyXU8A8ORVPm7KcjjH0/8HSvhfo7au4i2f
imQizeEf58MpWsiW9Sr4WHoSPMA6tziwsVwgZQEti2thwyiNhTY/SQ65aBlWMKE1ZfXiT/zFLA0c
YhLpXYbL4Wu245T4vl1yn79RHCy6FLsExFAHnGnOZfFTQ7tKE8UwwEHAxcM9D+DMLpPAH1M/Alz8
soWxxr/VYS7bMemL9xoPilKzBEuqo05PZyrAE4XBGvzGK1ja5qAZvcmKQO4ngH0O7/txo6uBZrrJ
P60fDRmOSPmZKD4xYGv2o1/IIYjHsnzv6jLE9VdgG7WLa3hcn/miE3vRmv2oSIzjq2RovxwtW0Ro
n2XZmEdlx28NqJabBVzRM4869S2rKoFEuspDWK++kwprPpI5qBQF8LDn8tGp3z/++R/p26ItOMVz
5L3CwnLPWDjewyww+XZBygn/hXUIGfwAVA1JryWnKiUUmkuRJude/T/3BPz6KlnbGa1rCZL3TkZx
lx3lh4Vri/QInIjgOvj1J5x6yGr8WQBu38DAJi/MUSIQqj9HQjM/chRnepm8KF+LKce+1/RospAd
we6WGgVMeNS0F10nYJxWqTkuWh0GlEF6yUOZQRe4Po79dOEUrxKzUFJ6eQxdJ1k4D8qoQAM37qyj
xH+uTrz6qhKzZvBDXSJr0D55VHPko+a7bEPEj6/yKqSPkIHaAs4IXaE2RdGafR5g57ho4ayBCy5w
IpRVFOzY4t1IuRxwuHuEN+33i1mVa/iC5KBCMFVA6QBDlKoRGnAlqfSZLPqftVD4L7iC4mXTkwUC
bVOxqEwDnZYNkXqKoLJ1SW7DE1YBTF3d8NkKf9cCt9fmoL6MGse4r8f/xNJZIxViGG6C2HfUsbDJ
pwuA5/bVZWbbePNV1uSdst3CCQUCAnKV2PJLaEzAW/WyV18FbB2Uc5kXR0Hgo5ndkZcovDa+cNBX
AasA2q4q2EXs5OKjZQUjswc+ni1vT436KmAJtIWrsIBJZAsFwYMDEvQJbW99CaACw76KWLTCCGlU
GOxaD8QPN7T+fvDhJ7sAen1GK+jEB6zhCI7EMZTye7JzzfTcVrjQArN4OhNSp358dVYSYVvNrEdO
mDw/eAhm5bIgvIx+F/4LhGCKPga5F2YCJa3mbInszo6wrL1oTfJVrIJ+bmhbwvlLK6YOmhsfzFVC
QJK57PdX+yyBSLUKl+Uo1t7z8udRDLKO5urt618/kcv4cUL+qHI0qxg8QBi8OY8RxTw3bGyAG0uQ
9885+Zya21XQmm6A0w7BVkUAfQaHvjzeq2NjYZcpyf4LdRBP0oXMjwlIMORnraJyG2rcLH49QKfe
fhW3tldM9/z49gNg1UoAMLFY7/XrHz81+quwZcHMcsh9BTvq4BxbxzP5vuSTl0JLpzoTWREm8l/n
w5CvAQeUL73xOAxGZAllbb5UTwI+kwWU7vjQ3EAe+Uy5c6IcXMshL1JxIIMLOAbm9GmZ0YVo9Z3I
CY5l58ABJ0ZrLYXMIbzNVc+CXWyLKw3dvs42m8U7p+Vx6udXgczKnDbeceuChUdyW9RVsYPMefsS
Tmd1UE8spjX6QNeAiS0JjPsABKbf3CTc3yEoXGcuv05N9SqWi6UjeQe9hx3ku+8KE+9a2W2Kunxy
S58Glp15zKmPWMUzqGfQdAs81G8WhLaWAh29LGebv6d+fbULx03QNNZwhtoz935KmvQyHRnOR19H
3KmfX4Uz5OKaOUrw8nXCX2KIum1zASj21z9+KgZW4QyHbAd9cZ/tIn95YFa9aNEc4i68nsLgsoyx
BhrAbm1pgxrCP7JjrN+qANiJA4ONQbTpy1p1lwC5QvDG/3dbmEJwPYVd2A68+0+AcOq0wSn4olFa
owxi0vuhzOG+c1ymhBztPkfozPPHYDknB3wilNkqlFug8tqppzBfN7K8p0Hhv+q4p9tSjdVFHEwM
0fHZf+ycVE+QOKgRbSqavqnml4Go1PEr8uLSSVjFMyu4XmI7sV1c1QsEb+fkOa/EZWA6fMAqjgvw
nZNO5EhGpb6dmugzXJoLV+kqiGF30YuSIpXSqP1oI0RZXAA0mYBAvvl6EZ2a4VUcM10Cjimx3QjX
3fLe30+K3ZgxPhPJJ9LEWtF4WbQ3tiFjuz5PoAUCRbpUjEl5pqQ7kajXMAI5NqaeCoqJLfK9zbtb
6nC6rpPm9pilx6E/h3Y7kZDWeAKLntgUOYSx9L3vomn5zzqCrBo8qPi2l/1wWVJdKxpbQSM7iCDY
FSFgC13+6ZUXdlHWcsYigC8tKLbYlAlsV4HiL9PIL85Je5+aiFUMQ5ChUNMM/2qdFB/JrB6m5UUl
8Z0VpT16OZw5nZ2ahlUg85n4xQynq52q6v1cRb8DePIMIv8c6nOCcKe+ZBXMkqOgpscvQT10GyRw
5qQ5Lsqhj13zTXlpjbSGFNRVPI1jJMPd1PM803p2m7jiEsbrQX7hYlpF9gyv+rbgI4Pxp1u2wsrP
OlLnYCMn0sYaSEAFJMObsme7oonu1RR/ggWySxLz8nVWOpE21kiCiYwD5DiQNqAfeQRBQPb5/4GC
ODHHaxwBCXOfLl6FOa7IR1iY42rlDUAWXLcPCRpdX3/EiTFa4wc6FEVJBMv4XZlXzwImsmmLEibO
ydtlv78KunrKrQ93tgAnKuATWtHG+yHo76qoOkf7PzUNq3ij89TEcYSkQRqwl9wApnlHLnPm5HQV
abYo/aNUHt8R674XMq9Tv2e/vx6aUy++2jcX1ciJ+F24C0LyFxxwf0+R8c9sOqemdRVXUuFuuMSe
hrLd7eOxfaO6kmnYtOdwJyey3FqTRh1hU4YhcGNtfwLABhNxXKlW9n7ML+IXhPxft/YUbj6mhQk3
Q/WyESx8qfxL+9JrDWELz/Y2yAe2G4i91cTtFl8UIHqUu/PE6RMhvL6tF96AnaXtwx3vYF3H6l0c
dyqjVF8nXvQI6PL7RQtpLTwz0aKH2T1KR+ZUtIn1OGzG6NIfXwWwWeACNIUI4DpqX9mCrvewQKLp
6zc/njD+o1+xvowniSGqnAzbVYvTKbQLdwrWbC2ureowiFJVjjsPHZ6vH+YH/9Qo//G8tTSXVkXN
QiOOGpsejX4BtMgVHK2neNoBlV49clJ7TzGpoz4T6Ja4lLduidJpGOYfviXk+xBpiv+OORyYaDCP
QJ3HcDXegWwDXTsqq3rHeujyi672dobFeZ1NYWf/Jk2C62oWeezVNaa9hcDV2KRTDvkQgKT5QQO2
803B+SnZtj4aElpxc8UqP9iokeJHIogtvwdVFz7iYoukvTcnCkKt1t62iSIAUBTt1VH79Jrykum9
SsLpe5909D7WrPts8MXeRnGol6awgSmDb5JCp2aH0l0EGxbKUf8ySWPl75g2uHWTdSEd9CnBu9kY
NUQGcjCe6raSj3bfww38aQma7qWmcKuEgA8ceZtmvrFF7P/FVTOAS1ipnXSqDlI9NCXApiX6jeAK
mSGDZ+8AeEDXQY9n6hzLYVvhQ66fRuhgk87h9oblQ/luK4v7ZFonO8smFWe8guM58HTLAnUdP/Fk
GoOUulEzH+/h1yuXre6rAeq1NTQGH+KeYXw9N7spU6GaX3AXPvzKFeDiqepEq+HQUBaZAzWRYVX7
UGoU9cR/guy63HCPUfHDNa5XdzRn1Q0aaJANkxOGNgPAKziQxA8OBcnppg599k58R/Wuywvz4oJk
GjdVA7znoSZLdQ1xQ4iHJ0regMrB7IYPxTSmRhhYIsja5GorcaVaPeH/E17KJ16LGx6a8sorR9en
BMLdr4D+45LVAaxdoB021yzzPcigvPaBljSF5vqAceUwidOsrl2aTEmBfVz2+llUaDOmpo0XANL8
iH1nXkfDdPLn7q51Nt4XvolkCnwtcBRGh8k3EMtxeCNqwCw1TLIyU8IX7qlw7fTkLF7M6ahYriiG
Ud/FLVpPGZ2LvNnQ3to6hZ+xoVswneRnC0/3axVR8QDYBvCnVY9/sq4Y4VRvGQEnnnpLkGJU9caU
raUbMsyDf92Mho5btbDyl2c8tISo6fCSsKnwfxIm2HeJ0OxTZsPgUPGknK/mmFLyrEwQBFuLxce3
ZKSKXcfLUARbXExNDwWvHKQ/g7h6g0FBVF4l1rF33YfzlQl7+QkbQt49UXSLniC8P5nUVJUlv1rN
PLPhs1lg9bd4sLGLA/yrhmFxFne6vzU+Vle9MO8uj/z2tzOt/QG4dXVb5n28n0BLlWkvabCnAwYo
7cuh/YaaKw9vElZjvS7d0ByGoGafscZ+7XoW37gmhqdY07Uik3qA1mfZV49SjvyvQUE68+AXo7+3
oCPYzaSHKsjGdkJPTrgKZwK1zG6BalMS/+0turIbNkHQ61tFesxOgL900xYTvUcygJg3kFfXZI6b
66OG5A4t6mAj4jwX+0mgXKP90dCk8Mf6uTZTCCUOJXBvkNuBH7rWVP5j0Q+9WlLZIQ0UG1zi9MV9
x6CdcyN1a/+uS+phAQUz3Llq2LJDbGiQ44OvBlfA0VC55dpSmOntOPRe+r10NRRlhAbMtOADRito
ywT67CpGDb+UxfCkNeEuK8JmeJXhED2JMlbfYeUTNX91scLah/ywjPcwONdXc7vEQCrmztdLBs3v
8i6YQA7IaelkkVoahSJzrip+G3h3/kVhG/dotZc81gjspzgPMYrKOy6/qRzV3wAotlcEGoVyJ6So
8JpYSy/cUf8va1y5n5Emr4SO2g0AHoF8RYURlPujLWu4qSPqiTuBvPayBMc104m+CdJ8cuVy3UP5
ed6zsj/KbivS5BuDWw+9YQ0AkHVWzQN982xD5t+qmIDyctMQ7miTuGgvx3i8j2U4vaAdr3kqCjM8
BDnwlFkxVeWYxmHcuE1LsDiOcgtJVlNFn6GTO45pMVDTp01gktsEKv7XfGmHH5YU9Q7NrhaSO6E0
NBUTq94aOFR026kDCzpDU9XzvhdJaexDMPhNnLbo0BPokPT9LWzYhmTDTTJMd0JCOwTq7vF3B7Ws
D5CmzD4qIp4xHgFtzbq5epzAc7ljnJknLxxhEqHgHvKiJAv2ALrpD172/Bu2rmlDne8NKcB184uY
y7BIeVSTcaO8IGBXM2sXdT9JeCEB5mRLsrxQ2GNyjWR0BHYzMAaaX4x72D0jN1OekUqEeBEXBw9o
Enp1SoPWe6LAaJFrA3jooCAS3OhqF0+z1+3aLsBO2JrRz++41FNaV4SSrS09qG1MRTTeKT9AU5aO
c2uuugRI5h0uE8CMBeiusVcs6V3xgWrZl2lV45r/2sZjFz11UQdav5LA7RABEE9K81AjaqBP9L1h
mt5DF796LJOFfbcQffC2TZH7818uTKBb0k+uysDG7OyU5kQP9YfE6vG/az/GW8FXgv/GDUT/2xOI
bMJ4/BnTo2hZgEv7LUqXmqUS57wb+CX2mDI65htGvfEehyAXpVAWqf17ozs/uWGtDWlKIxUPGyFH
78mVNtQ3vXL8hwm94h2uLzbcdnaxnzxxzXuSlzpJDXQqAUtFw8hBR5vTG1AkvQ8ITCIcwd4O+5u4
6/HynI7t7QBJw89O1o5mIelKlaGUWkgmCNJhxcP6oW09rTJYFtIyRT4YkIOxrfkZxn0SmaYieJqW
GZsRh+ZDiOOC4T/d2NrnyGDNAVYEnflpkuW1h73temqZ+RmGQNZkk0DJWYqaDFkHH+UN72qbbPIo
4bsu0RVJywCqeDjfTO0tjIuweyZJjq1aJiS4HgpWPzO/byDnXVjuyQ26Jh5NZS3570kgiaCEFOau
5knw5Bxr/wbvu9wHQL7OOz7M3NwsQArvXYGNKJ0CaWS6REcIZzxQ/oPkIAjdsLHCvE02dpDOd7OI
4M9EK044RNwinQNSRrCDpbMtMOpIIaq5Q0qKTZXCOJaQjVd4iS7TpEIivzNAiw2bIDKYUvAs1Hw/
JlxW2wGvuID92fD4ufILfZjmfvwGs4qFbBZcUZo9pLTMq1pG1qUQh8AGPBfEbVU4+ipLEtBT2xFG
u37jiR+hWur7hRXVLW6ai2yqOSwXSuIxl8qgNEXGwXbzrlzs4jYF+GUoITjh+3mmMKoqrcwc0E0T
N6La9jTR9LqJWHw9D7P7iKrOvbVh6fONLK3eSGyODMo3pexBw8wbvcPIwawngR7yDUeG9DI+O5Tg
GlcpDzQvkCcVKk61tRVwzWyU0CAy+XxDbeA+RNJUnx2MXx6NmZpD1cFHbYYb50G3ZZdnSKLlXdxX
1WPiTRDCSciig82IyvNxEuCKpUFlkMDHcHJz1gSu/SELnuQZJNhQ+Yx2znMoQAdImqRnGIyoKrs6
LbQnP0xJWm9P4IrA0rge5fch9/MnKImqbxGyrc10sOA2gOAMs2SiYxLyDX5cbqeQdx2407H4CTNu
+8GFrn7GpO3utbDYQqUmSCymgrL9bnC0ekMxvvzUgKZHGaSKUShabOQHuOyBs1AAxb7gXHFcSLHX
11DjmmsFNZBQ59+oyovHEsahI0ypDLYCnNPiJmPB8T6qwNknvALsE/x8B8JAkDYoMn/oueQ/WdNP
30MBNR8FPWFogIfJZ13EfMeDttjpOEdtnC/t98k6nnqRG9J5ipOPIo/UNxz7ZVbaZHoxErYwWCax
zAYQ2UjGvAVjjV9Dge6SARGi6vm1qGr50Dbj/BcONIHF+UzhSFEz0EQlUMs/6chnqCoGqIAzAWUB
VDX/SCdZNKjwMSUtf+UGr9p2g7su1URQiHbwJRFuHA8ybKcd52x4i+c2fLUdjoHKTN4Nw9ntytdl
fR+HsnyWQNS5TY+jeIY2DLRaKYA6lsNIxTWjvAbYKwbSbgjvogKwMvAE5vFg6haeCS380YoecFrC
IKdXzM1C07yT8qYPJjFvZj/wX3N0YlOcHKa7HFyQIusD3Bi1uP996RZ/vI4pEt7xfn7D4wF/3QQk
KVP0V+m9gwGhS+NG80dma2SZiXTLXkyUTlvbGHMfw7Sp3KGVCWgISaIus0HSf1M6QtCHHaR0gfnF
oIOzQ65Uo+dXUZf8Wic9iBudZE+Ll4x3Wg3traatPqBqUVkxVsu3Pi6H1M5a/fB7IvbCUoy2iNAL
KQRrN9o29o0cayPh41QlOYmeWNeoX9wNdZLlAyxqQ+gmHKB61Rx60ro3ijm9mzSg+0BRiAfLWbkd
DNIQmlzlRnZNs5kxCNBdl/aDomqa08J2ZsZeJ5Zqy4irPgDgoeWmn5EyNqXJi6wFFvKgo6a5Q+8b
y806knhp3SA/tCEOtQpmLK+JCI+t8KDC+M3qmKADY33cI9R2V6uS730yAUHedA3CseAk9VHvP0oN
3WzciaENBDn7axfIqoDWDnRqJEdjMRMUhFYcq+hUXbmBju860vYTFjwGJbisxVZBm/6KOWw7m5hE
3Z3AzfyjjvkP2kqLm5JKyCvbtjWO0XMUPCA6yySlFGeWGpLH3yQfqlvsyMEtd+F4PSB8nkcmkZ6P
WsjBpuhCABxZAngZFE+8MADnJ8phxbnHcYl4qYsh0UfSKidF8KJy5+krkpekuGp8zZsfA0MDbS89
zyj4oXcTuN44/uK0wYeBzZt4luRd4brl2oij8BYPafkXJabBlraM/tPgCzKn8LC4daRPDHqtGisV
ddYc7OwECexnAmNFD4dljb2QtfUw1SlaGQwpYhEQk5qDufrbTr4yG01anO+Oh6EypRb2mFcMmuXm
AAdFBFtC+pltyhxuT2jax5go3XDJDqL1cVaBwaUvfgtQ3sK9jeqcZ3HPo/4qWJqy3XitDZqDVFJc
wTsFe24OvdCdhCnjsZoMUWsbA3HEZ4VKFMfSqpGqeIaIRl6MKQAgsBE0DWSitwXzFdYoxFja1OWQ
PH8NPaQAONVjb8RxFMipNhIYJuHykj/WdEDphdRrwwND6jJI0UE4bVTo0W+sVRH/Gcwejs3wFjWo
uWiLc9HNUjSefER1kUQcG6jffgc5Wuap4nNkDpTTyL82Lcy20lg1tt00jk7eHTeqR7+qxsLf9xSa
H1fQIRiiAwOFNf5eJQZ4LptLCswkvKRTwits7VLMGAExoyLeCayKKkXynjB2fo2jp4iiKdq6LlFQ
Si5E290lcT89EegDGGjoyo7uj4lOX5l8mLxd7DklN5NTkDVZApT9nDLebvlSmAq/FVTFnqFm6YF2
iRNv0yRY3mnQ5HBwGFDifNAKbpyPdR82P2lSIhxa1O15VuS2zHc1HyKCMgPp875mNTTOZ8ji4OZm
4PQOOgLV+IZwqvNtbQgvrxBnKIOdaYBfKxI+qn0ztfwRsr+QDUe1MbwKiNWjYiH18bxRtI3YenxQ
M8rTbhoaaObLTs4idWDpXTHcwppNXatx+uFjVsaMwijnF/h8tf8zgOkfu2F1kAPyLgKKO3Xvehlx
xLs2EwO4x/U4oQIcnpNrjrMuTdGA91D0D/G+pdDMRJ05k09bD1G7lXWMtCFGw6usDCjK06FHFwBW
4kPcwCQWpmrZlPQLiqORmHtjy+6VDQb9qfhI3AexY2qfXEHiFwHDgazAAXtPREGuoN/Mr9GzhbVS
bSU6RULwftxWIwC0vgBfflvOjfw0ng5BQijmOU4OehnhmdjA2g6nDERgrEIcSEfrVGZGktyGSYfI
O66b/FoMgIIiFtXgb6cF2RCb44KmAxV6eJF9u3xOhMrXiE3DBjh+exsQIEeHuPC/lWTS3cE2s7m3
MgrvBQc9JXPQ6JYbUiT1PkJVGoAHEwYZa7C3iRlJJxUqHFRWRWDh5KU8tgZiXvfljUXpXe1jHxIy
qZnRN8Q5pb5TiZqT1C6dLbYmRFFqkLWLXY0L3kecdcN7YLfjaxm1v5A2cBrwYw+a85A/6DOYFfo4
jXFPbHoScZHi2gRfJiwin7IZQpukRIvB1/GWzGT+Qcaw/Clm9FPh4MdvF9LafFdG4NSYJcRJsq40
v7WUtL9y8L9u/f/j7DqaI+W16C+iSgSB2HZyHoex221vqAnfiCAhMohf/w7zNrbGNFVsZuGpkhpJ
V+HeE4bcGi9d5Kp/MXhE4HDF3VXAtOMQekFiH6rWE4gCh3oQrrbwmL3xdBtfJK3Dt76dusg9wk6b
hWp88FSMBFQEzT/ovQpWnYhsIN8gQGDa+AnS4HGDpCUypgF98WrsrJp1BLgGp7tW1sQrY6RsbxqN
BAAEJDvYHk83EDjj1IehqtJLHOLFt6ZMQ7rhXWPd1DFU7uClJfBG49gPnvMCcxwiu7nHbtQ9RtjK
/Yu4gbCiFLydRhKHslUEMLNqOrWtGbJPm36E4OqFlnH424nG8IFVuXjyeg9PWh/Zx6qS6Skaffu9
LXI88JHOxzsZ55++Rr4CSCGuYQixKWmJNzkslPqD3dXBGw8BT468BvcEvEeOhZ+POe4KESppuGj0
94hxfm+ponhO4KN233tDFMO3y+X9T5vz0Nm6uK28NCGt7xwviF4ZsBNbvxckwsWToIAQeREMLJtu
3LrSEeOmnvLrUOVz1bZtXGy/rWt5Gw+s0s0AMMRjQHWWw+lP0gJnGZ8Ehxpw2nGNB0t+X/ogXW3K
0AYH3Bap8w7rrPi1ZUHF4feFev5mqPFq87I+vgioknKXjy2UwDsHqe99plMiNx3qwQWyXjXtDgOy
mFvZQr5qNzLRqz0NslTfSggFWtsKtYFqRyATJQ4oogzffZIF1RWDEnv2nCG2rasSUHLkynoSHnto
McpjAmnw7A0CBdYhs+H2A4gEVA1rwf0HCwCrXS8SvPsbVzf3CQfc36qomqYpy34NiYel2jp6H+tE
qF0c4g1Rtwk0Q9sR+s0JtdmL0/R+v22RDkOSuQ1dH+/3In7EXqma/TiMLdlHjaP0ZYT73IhjvOqw
37ojXtLZvnB0QJ9pbXMIlfAoaa/yJinzKTs9RNg0Ou+lybNKH6xMI9WQOgV+Kwo8yMTkdoC9PQ89
957bSNjUEdzP2jJgcl8xjphQDf7hJMz5XlZ4fyOSpvSRP5kq8LEa0z+1GG2+LViPlzASc3b9g7UN
2Jshb2+0m5ZvtVPgsJWFxnuZFmn72g60xounaX9DR2v4lUQwHqlHJHEHOJ7scWEnGb7AIls1IpE0
2PAntDQLyX0M1Rn3FmnJ5FupnGkXsiB9xnMcWDY0ki8yJeuHSvdYiYHtv0fMxlmfgnz6OwbU96CQ
27zr0+lK4Xryxapx79yUHUQ8sW77bcSG2MKl1dF/coF8wxa5VpRjcPKod2z4uNeUtBXPFriD9Q6v
LetJVTlyd1Vfo9ZEVdne1j5cYba6bZFpURH4B2Vm4amjMkWeWp4WT3mfpyfXq5xvTpH4fCtqy/4e
Y/MonuOxz5tNg4tbexmnTfDW8IYgo4/cQlrvtXD1I6grk5YBo+Sqpco+Qufdfkfxb3zq27DeS2gL
ZbsGlw/3MpdIOsYlJNWRJswn7a2hcUlzFRJRJ3RXjlBTdNvpGeeUWSHx4HO6Evdol2GE8ALcOaJJ
cLG3q6C68bjTXpSWRikC7Hq8pKDYnvaXGkLw/8HPG0dNmxfQsuKWN95YYRV4O2SmLL2pKKRI4Cqe
/oFrMz9Cq6TDyzWrU4A1cfl6qwgO1W3sOeUtD/CKvdSxTC+lF8FdY4joFQpDXn4FxxV536adKw+x
VSXp3gpy1l2gIILXUSGn+tz5WusMtsG0cIV7bqdl6sKoucd7DhUct9dvog3whD3fwQz+wHRx9XIr
hxddSQ/gxv3B63HXW/XJa9nlcvl+7hsMDAWuzUCRZqF7qKPhBbfBYts1i2zEOWyAgR6uIEvH06Gm
B0CI3mWbHZwR2B7ZwiE28PWPPkgWqt4zX2HSmus4F6DWx/QgVbLLovo1aLwFktAMyMRkNGvSlgl0
FLyDjID9kNPGjB0YbPcYQJAFhMBcH9P4fQDeSuoLUXQAyaDA1O79HmdlMkK2I5zQaKuWEpmW2Icu
VAuzFiWJe9ADIk+G8m1C9qJyd2O37ffzfczNwvR5H/rQCY/SpgCKIhkDcMsJLs6+JAu223ONT3//
0HhHqQOzBORe8Spqtiqs8msYXS1F2lzrBgRKElSjbXugBwgDXkKOU22HHGny8+MyN70GBgqDXCPj
4vqHCO/3jQrBhKmt5lRE/rgAx5z7+UYUExASg7rx/IMOQ7HJ+i7bunn6cv7nz+xCxIhipAqqgTD8
fOXYeLp5uJoC5Blqb1M08SrTGUpN59a6yJjIFYp+SR39KCNkc6kg60xDqenoUVtp7hcom4OpqF/a
bprdAVJh54fn69mlpo+HbEs44flgPE38iyxK8x0yDd2Geu2Sn8PXE0BN41Yd1oHDVfX/n8+ws03I
8KRVt0Wslny95r5i+vuH8Opr6RVa4hzI5ESqCjFGGuqxW0sgOXx+oOY+Y1q8H7qo7SKgqaXoVDV8
6PSwq6rstwe0Ki4aS/oWX584NDTiOKoDG0K9nXuIavHk5M4WYs3HCNyVbnwusJMvbNhfxxsqkZ8/
JfMYSxPQaw+R11n/0SzMfzk5FwtQ/bm5MKK5jrsYmJFpoEKNGk9+O5HOcto9nJ+HuR9vxLODy3Gl
SYkjPxTI4BAcyUj+/VzVuOnbEbkab1eJaEgozJEyZMR39nTor2t9gth9XEKSt8JP0Tqph0degMMQ
VJA4Ot/4zLAz4xROwiYGJxW+rCVQHRu8sJttCTzmUC5aNM6sTmYcwj1kawgXmh4qv78ZXSRHcA6T
MNwGoCIJax1YmDIjll0fOqcstkBclIDdIHkP0cWgXmp9bpiMME6qggKLqMO/m+kEOJeB/dqo1XNs
hHAigg4JjJEd8IY6gUYikLoPloSRZvYgZgSuRhIu5jAFA45a3uqkvPWnm1CB57Akj+uWkRG9ieSh
ZgAgHpBZFDsAYftNFrnhFoWMJVzyTASbahZeR9oAyVBwyzNUNnSVwKp2UfZwZohMMQvkc1Pw4lOA
kVyGTCwBmS2+VEn+sAy3/RoRS00xC5QNUVWDvTlI09x6iFhxS6z8IXa930WY7whPkceKtuenY2as
TCcO7GxITtYVThhuJ/ElyjL1YfSz53WtGxHNG53brggYHh56gvCJaJ8je3dY17oRyGmTWnbpDfjt
NgzU9kUZBvsgJu/nW5/ZjUxhC6cG1KDNGWgdUrJDkLTf3aF9KSp3j5TTu3CDhfPma2NsSv/x4XBU
nFV0EtHsLOSyMn3RN/JQlPZ//++suO3dfsfG9N5FII5yQapwbuaNWJdpiSyboAzHaB1etx0qqbbO
lmST51o3w9yPirFPYxDdQxQ/UUwJdgVvl4RO51o3zmio3HWRVSPCE9L8hLlBtLPZSloAciqfT9Eo
TWkRU989pGWXbWzWii2j3hOPXRcnXr9u8ZpWHDQvfDV6TXBws/zFL7ENAq2zyn+MQh7k8ycwTpo+
tChYB6ShqKrgvdD16xh6UNf43Lg/NunY1Nw/wBLuOQFxcjv2gJ+cj7qZmTXNN1RPkaeOWu+AOo63
SQBFX793m9oXKYotcoS8NqqXAGQnlbxoyjxBad65DlBtWrgoTePwL8EAC+Xz+CCJHAAmHnkArbuv
5XSrnnIJFel3MLZ9XTdMRvASFBajsJWAzwBWtceFsr9ws8UvmJsEI3hTV3alV441xilvHgZ3HG6d
SqVrhIOxOI3gjZqSAQXXovXSdl8dXVU3nYVq+qqRMeUviCYDNPwUWmetaq5Q0Ep2LY3I8XzzM6eC
qXrhQQ98RBEWSc0x5HIzwK1O05Ju81L9DL2639hOsfR0npkGU/6iR30QuDMPfXHhuLucs3CPt+3z
+S+ZWaam84aAwTdsMCO0bgv2XwDw1nbIXOCA/XffchcO0ZmrDDWO6IbwcQx9a+qky7K9A+kZ1Pii
b4CEwU+QNmrrIF3uiWzdoUanofzwAgJSRAn0V+DqBPAR5AFH4IxqsSS+OTcjRmgPpetkcEMpgTXk
AaoAVlNXwJUPcfFyflLmOjDimnVl4GfMx3g1Dt6GqA0CS56PC0nCrxVXKTXdOCIOLTbox6L5hLZ7
1Fi2smeH2vZuglg+hLhpdvqOFf4NCD2rcm+UGtHu2DzMNQG6EiV1dYF6A5gULtX78+M1s75MdYyo
q/DgYjla5w6gWLb1EwGzs4bixo7hXdly5wIQldP5zmYmx9TISALVBRb82H4T2Q4bmJqARo6y9LqN
y1TJ8ErA7kXXVb/zsGPbzlY/wWV1d+t+unFmA5MTyxpOjr/rrj95DCi0NARC53zjUzB/ceCZwhhI
jQEh6trWr6RJ1UXaSusmCLLoMi6ccOmSPAXAV31Mc/IhsEWlS6skjIOJ0dt/rKCkm0mBsqRTekZV
/cZJkZDWXrOH28E2jN3XcCwG7MZqlQgONcUzujQLew1axZ/peNkCdQaERpot2cnMHCueEfdqAISf
UCf5BRriTiCjgqXwDSWb50kfYvkj5roxDvas7cPQBarpT5vUV9pqv5PJaVW3l9MuPFoQEj+/IuYi
xQj6FmcWakKV/jkQzVH7DnH3qfx1epLUVNMQyhsT3WTer3qMDrbv7ZFJALA/i++hhqXWfYKppFHA
tSuB9Ar9KQjA232V/4LYwpKV4My2ZepnqLgd67B1rJ+6wP2ctvbW6uRTSFW8QdEXkKi429aet64S
S01NDT6UsOyWnPyKMmD6rf7H5GC/ZpwCYA4/ByaQKqkMk6L95kHI72JKgvzV/V2xjtC4ERZemtaa
M9ya4Ux6L2HBcgHi7Eq7RdPnPROqtySyQyfSWcmNZMFDWyhrzbGHX25EQMah3iOhLv5aN92w4T2I
UekA5sn5cflyxw3+KQcl8BnzofdL7/iAstAfHtKM2YewTuwMPJusgifAqun9pzbUMNClizByfwDI
Sy9pHANSAz5mUa5sf9qpPuzrERS3K7AIndeMUFAF0hJ0BXuw5NLv//KWi5EyDz4GAo4KYSQCzgBw
ypL3jbv37XFsrhoLMKZd3DM+rPyYabo+fEzCnAj+Wbn1IgsfhXAiimG8DJ0CwKnz8/71BQ6fYxyD
LfBYzgguy13t280v0JFKV4IGoEGvcoYxxMlUJiHkylnDXA4F/YKFgMdmALWm/bbLIRu28E6fW4FG
2EehLpXXd/arBMIu3QVR1l4PoqH9NoxA8zr/uXOTZ4Q/lLBkk2BMb1lu+8B/9TEAofDm3DSg8OOK
rwnYi+e7+vLEwsAaJ2NN5ADaWmi/AiTqBbde2lZ6r4cOeKN1HRgbggeqANA4wjo6TY66fGRBhC4t
i4gczrc/MyFmZYnzIon73MtARCdAUzoAADRVYO1hVruUm5nrYjrNPixvzye4hSWMPTPfZnfEBWT+
vouQJQUpU7erXr0BNetMou2QnAHC8IQsUH1wYLe6t9w4XDfPZo0JoFcCQ8Uqg9GIBPwyDUbAVIIy
XBKYmllHZnHJSYA2hCEn1pHtsf7G7wQYwLxvwZQ4P89zHRg7AHOUA/q7q649u3dvE+WpJ7tYrC59
eTHB4BthDTWFwq8TBo19L1cHCkWmQ4Aq2T7qIJUOYsxwm0FAdgNw6H/nP2duTRkhzlMaZn43RC+k
BTr9pi0kiL3atQl9tHQCOZZ13RjhrSKRRLFbK1goBuqdeB674410bzm3ox/rujACPB01x2QM6QmQ
xuJZtYG44JxAcyGt0oX3+8x+aNaeWGn5KAsk4gSqRHIAyrncgD1T7krswyIelrLHM3Ni1p9Q/E7A
TCzFCYIHJZS+JOhoTLy1o722B+PU7zPwiGVZpCfRgM8ajdmT6zAfeeSlwtPcJxjHPvMoa3jQpSc7
YV57jYoWUk2+RVS0961kHBY23bkJmbr/sCNmAKQJu/HVNXyQ+xteyGHvt5rdRHDCAww7XzgH577G
iHkc70UNDml6ciD6fSXBbt93Y9VdcrtZugzPfYkR+Faq7cyzrezEqGuB4J9F2xRIIGSg3D9hVS0p
N899iRHujjMGQ9yN4gSAiNNh+8X2uC0I6JsFEdbT+Uic2SIDI9jLsUzIAO4M9vjOutJ++712WLwm
DxBQU3jd8Zw4jawquOW6qBqgucGDT77XFnDbS5vVzO83C1CycyGCZzU4o8K6cTeiqWix6UZaZwu7
4cwub9ae4LAUwQMJ9GzPxWOzZQ8gqN6oHnVsEb150lIbZHPidRcfsxaVeXDJHYpafgMGGiyimvN7
t/SW/D9nFpRZjBoay/Z6ECpP4Siay0S0ya3T2q/MLn6eX0xzHUx//xDi4NOMvdUN8mST+LWQo7X5
e61SpHcW6iFfJmUCalalnI6lIso9eYIz+EUFBumGFc1VSp57XESreB34C/0YIQ6yZB4WuZInvA0G
sL8n8kImOqiLaOdVcdKDxhxXK2fdCHRGbK6EkPJUia4EtyK1rf+SDNTAdbNihHgNjobrhRgzz+pf
ZAaV2YFkT1UI/+3zHcxNinGaE926UwbL/cEqlAthg35bJURthV3W25A/Qx7FWwjGuTedWbEqAwjn
tp4XHUt34BvSVgocYyFdfegVD0ErJMGvCkVpvaHIIGQblKXBlCqSpSvYzHZjlrS0Rds8Gnn7TTus
3fdN597boAG/nB/Imfgxi1gKKmkSsiXyNHoyB0G5STYW3hGbltpLvqpzXUxn2ocQrSO3EkEVtd98
yIRtNSX3BNJMl5CEXMK+zQ2RsQnIsQZ5Dy4wJwUPzEdl0xtQyvjx/AjNNT79/cPP90RoNcLi2TdH
E453rgSD2a0gdeWD0LauCyP0gyQlcR4zeWrhAftfnEr/Go7P9bfzrf9VO/0nOR8Aav75C4BQGkF2
L8kPB45pYEg7FdiKG5QxRgalgYF56gT6s6rhsgptA+VsIJPW+nvQ16Bg0cLctYqhQ1dGfXBVqrjM
+ltk+Tz6R4aVB9cyYfdV/Jo4jksfy4L4yWNgVRBbg/5Qfw+KWq43DbdSTi86XO7EeIF1PBLwjyHV
lGU70Y19WW6dKIdSDqSdXdvJn0TeyCH+xX2I48W78+MwN5HGpiR1bQ19HMoTqPugQfi13svWfTrf
+MwFzayjJVZHYU4DwW4FtcGtk9Y2eMW4J2xEAS2Foobm1cJimQmnf2pqQkLASXnZUbv+My4jAfRD
oMHIodB2/lNm9lazjqaZFcNApRZvHFo/W/AyrQM4+2ATF3oMIUji178K1fKFXOnMwP1TVwPnnBdg
1R7Ljv6nY/oedaKGfggUaK2GQNXj/EfNTP4/CvS0DnKInmRHicItdLIgYzIULl93nJolNjIiZVW3
Uhwhg2BvslAN7xYMeF/O//a5CZm+6cMORARxfdhKQtszH0CqJfXPKAntn3Wee/spYnfQqHJ+ne9r
bpyMrcjvHG014ShPfOjbADnDTurvflLrlVkqs5TmYKcJI9tNjx4b/Q1xcZFFwVvC4GZxSc1FiBHo
SdrYSerm8AyZTA/BMP8GXfd8ZwWLl+a5HozrhyeYA2QjkSca6PYQpBTCARC0gcgfgHSrJsKsorVB
E4xhl4S3k5IFaO18Dx3FJSfQmRVlVs9AALCRaOHF0dFFBKkg+kQcSw4g2ivAxfxUb8e2B4913adM
v+LD+i0zCIdCLJXc+ZRE5MlpCq73zIKi//58BzN7iFlA07IQkxZhcUws+x7msZD+g7hetMnL/lF0
dG0BwZ2Ww4cPgVAUtAKgKXir4np86GtIa24CEnULL42ZVeUacQ6xIafJnEwdHbzo91B0v80ICDkQ
xF2A+8wEt2sGt60AMHGq7MiBWGaQK5tEDNMyWsqxzbXvfB4fp6zGCICu7Fi2WfKggWANtmlVQ9/s
/DzPDZAR2FHnQV/XC/Oj3xAB7NhUiK/xaBHYEs/3MPcFZmAXcWw3JA5v+xpFR5L31pubd+7CWTfT
uilHX/PMAq98uoEEk6xE0DQRFDzpsMpJEHrqRgVAqYTQLqrSI8QW8HwsB7utwC1ex2JE+0YgB8Kp
1WjZ8uTq8hdqzZMCmVi4pc7EsDP9/UNsQVtRW+DZqyP0fstLTq0raBGqPcy4vvlsyW93ZgE5RgAz
z8p6SmR+LHsmv7fxmD16E4APEi6/Vy0g08je63ytspjnqPNAJMRLRfGt67Mlp8uZzJCpdc/aAplZ
W3h3CY0TC3LNDbRb8DfoXUQ6i636YNtZle19Cu3JN8dtMrJkgTk3P0ZsQ3SKQeFmUCcukXBuHDBo
4qHbNX7SbS226CI8N0NGiPt1XcluTL07AqLpG6n8K1aOxe+qX8yzzAWhEeKRr0IgREl89JBdCbdZ
Ww/DLSQSoiUC3EwHpih+K0MoGtPOOzJcobx9lkEEY6tYtVRimhkiUxdfcz92GBSETomF9zQEajWE
B3MIEU3iP+dX8cxkm7L4ScatCJ478bHO4OVcdihgORTit0GpHnIvzQ7nu5kbKSPma1T/W6Lc+Mj9
Or8uXUquQ6iwL+zlc+NkBLuGcqCVg75858Hc9p4BYQ9Zt1CLDQQvFm7LM/coUxy/tkeaKPCtTz2N
h/ty0sojfVFeQudJvUPF9JlW0FA/P1gzsW/qNTAnKzVLu/DWYepmuhSWhbppgbvbAr4C4RnAxQI7
Uyunxgj3Ph1grajs5FgClKAvoXpf9D/SMAqzBUezEPv6F0mJv3SbD/u9w3MqoaJsH7MQYkDJowoo
tFvz7hJal2/Qrd3k+EMAKaOFJT231oyw97ysqRrKvaNkTXr593rIsnFcmJyZgDElHPSYZjIIiTqp
oLDBQPa8/+y+HC9Cmzm3jtcuHJIzS9qUc/DLCKq0JMpPNXyyh30BdM7ekpDUjMqcZdvzC22uE+OU
ry2nxbJK6RFyl7LeenFtT+KAkJ/fu8Ly5LoJMTUdsiCIwJi36RFnGQQBRWFfpOMionYmMokR/FCk
lRgsDWH+vsuv4XvQPfhlcexRLXiDCUJ9Z0OrbuXkT0vuw1LmfuCWUdrF1yTx+z2DqcMdMFjjgzNE
6TuEN9jL+YmZWcImlo+3GuJtslZHFBxztucQ9quhpdxEfHe+g5mYNPF8HPYKbtyGk9ZOcPA6iCFJ
MCj9vLpTaX7BHGwzFH9Ii1XWlQGsGD+PXGl3ZV7T0T2Ca4W0useQ7H4cgVlpVi4yI+qhK58lg9PS
I9MDOeGYhOJ6CGK6szD1X8eKZwo/8IwNHpKg9AjpSAl9v1FDRU03kD7Zp7rXelVIeqYEhCOFC15A
WhwjiEJttQ1nJtZ5T24Lr5fzU//1BuaZOhAwBNZSZYgX7Wn/2s8zlLm6YPgeEZlCb4LZC0tsrp/p
7x9iRbkhnNcqUfwfI9H66i1roYmXA3MLiPASz2SuFyP6mYAkmSMYRTYWomQyxQbTp0EKXDWIZSmM
QM8P2tfxgoLW549Bk/2YC8c+Qkr8XfkJLhnhXYbokEBMKuLeNFw8iUAtHJlzi8393J1vizEuAKE+
NdFAtynkcTd1Fvy2KPlz/num3/3vmeyZwhAKuolwDK7tY+204S2szOR3qN1D3vN883O/34h22dZV
Cn2m4lQnMb9zEm+4yotKwvfDXSr/z3VhxDuk7qNK6cw/aojcvvtQDr+QloAC15BDBPn8Z8wsLhPK
l4Qw7NLxkJ+49v3XMCXes4J4LcQZs/6niy304nw/M6uLTRfBD6ECgxKbW1VLjsrm7wkprqVVbTQ2
tENSxb+naxLL2V0TAdByvsOZ6TehfWXiBh40a5F/gsQNyP+psOW1lSJnsbDJzHVgBH8fqBoqn3Af
8JEF0TcKzggpELFUZq/rvsCIeyCHNGjmwj/6GvodEbco+C5QZVvXuhHu0g5VVUMo8LqmOHKTodQH
kQDkdb71uWVlRDeRMOngRBanv94vCSPyXjggZ5MUOv75kD+e7+av/NoXQW6KSPi56wcoXxcn6BxC
jrB/6Ad51WdDBOdI9UBKKJuJjOwgJH1RAgzCwvg9SPG/57uf+0pjD9Au5W0/4sUEIqg+JPDm9WnZ
XSOxcYCB1rqCsGdKTPRdhSptXCTXEOF7i9r6ikcI0PNfMLOITZQfELFjohJWnFLX+9O1SbO3nMXC
wlzjRsx7ENvWac7UseWT6ROTGsEH2Vjv97ofb97tO+mOjFb02KssPLDR0heBvYqAF3iBEd46cAIB
byRx9GIS3ScVtOgH5j+v++VGaEtYnvgK1NHTX2RM6MCgyvXYEi545tww1ST8MYCgBMSiT2Xj4rSw
Ynj/RHHfQVLaWeQszYWeKSUhUYrwoDaaHXvYkfh07xcohdz23V8Jb0H9YtwACgBnMSjMygqOhNDj
gmAssHJ1esurOidPnYhj63uvIRO+Oz+wX7+UXDMpnZEyLlu/FCiS0bC70llhHbwApgBw41L2LVI0
jy4yi/vzvX29wAEb/Xyo5WMSFU1Ty1Mu7e7ExsmATqtQLBxhX28vrpmhTloY+4jcyr7p0dNvgGsA
v+pDVTvcFnysv00CsEsmyzPAINfMWMvAS5rQDfgdTG58SHVjJ5jALRomYRuVDj8g6y524Jvc2E32
ZOPIXjeCRiD0NUykq5KKUycCWu45xOPFZQkrpGAh0qap+PeAcM0UdobnEbFswu/ISHsofD9PX+X4
5c++AbYc2gNXdr6u3uKaCW1ICo8V8sny5KRgE8jS8R+6CAqD64bK+bzYdAiHiE7n4lRVungrWUA8
6AFBYXYhdL7eNVzHOMxYl0vduQ3Qjdp/aPJAPMgsIFcEWOCFHmYXmXGhJRbwN1WIjUki9bONIR6Z
5sOflJQSlslhcgfp7ys4x+zCKBl+LHOpv1a9CVwziW3Dec+ncAA5sdL+U6XgM9DnyFbpllcAvREX
Go2RJWE/oa5lmv0u+kU5Ue/r5Wemt5MiwoqmXJxiXIb20RDED+DNqYUlMbNBmJltZkOfNLRSQK0Y
VD7TgAvkA8ryAgn0YxEX7WHVyjP9XqM8wivBRhmIybDYooQhcBEV+aqLqGsbW0AUR6WleypPfptP
EjhhcKF621/47TPxbya1cQJlsLH05amOozvG4bvJNXTSYv4bkEv4EkBkWdB4yV92boWbeW0L9mtj
pUR+ytGDahQ41pNnAfCTXVcX+1B2O4sPLyOMyXqX/Dg/P1+/rQAp+7wzwFI7T5EYAtiWUzi5qpsU
7nKvwVAI+GvFlxUo64e4QX3ZC+0lBcmZhW3miMH7UsptAFVuEgguTCbDbfHWZjBMXgKOz/VgHK5F
pOE61XcIHRzz4Om0NO9hXRV36w5vYtwe/Qiwh7pDaBZ5DG+yOsqh/F/bbicWntYzG6qZE44smFbX
SSJPUNCxv4OMoF+0JOGV1HmxQBCY2QDMxHAdBRWK/I44gc8E+Tk4oconVoj2JU4Kz9pRz2HP59fY
3MdMs/Th/e7LgjhBbvM7HWs4soDPRq57SK2mkCUVMHk538tMtJpJYcmRQ4WLkTzhKeJsLK5uYdGQ
bwARfvXD8qdnp3vbXgcgcc0EsS8YKWC5IU8RksJbKMR3165YfBvOLV/jOM0q7L9DF9A7P09g51Yj
oQqrsKXDeq518yQFIChILJffJTAl2dUd8JKlDVTjmmmAE+nnyWa0Y5DVpvwO7jm/2QABEp/6h7aG
AKRXdI9d1L8EEXRQzvf29SJ2zHxwDamLpqeggEVeC435aaMCTFPeh6KEgPKQrKPJO2ZWuBWFP6Zh
DrLn1A/RAdQv7Ozp/Ed8HR8Qmvs8ZNqxKrts0+yk8/6bywJ/58dVA+37ung938PXUw7g1+ceCOq+
MeTzUuBtAvhwBU52TL1FnOzc7zfiu7RxxofwRDj9RayIDH4vuQLtS0r3v3W/30gJpQ2DyDwkz082
sD7f0tpvhsvAhqbY/nz7c1/gfB4fqOWNtGlVfJemHvSlge7w08euKeCnmrf1GDye72ZuGoy4rl01
NBlS4ScGj0Xo6CFHtynsGs5/69o3IrvOeceR381PntfHj2gYjqAQktO/VjVv5nuVLaNQuCq6cjxU
RZKuzvfp9D5e17pxZme5zCTqSulJxszyd2lo2+yB54B1LFznZvYKM6sbweZ7YImfnf6KfArSOAfb
keO3XPSPuImIdbH2D3O7rHoQ7hBrvaQeFBbCoPiv0HaUnc6P09xnTGv4w2kK5x4al3mWnPwGqd0E
i2o3dLkASkz0VxlU3ZbEceY6MsOaFLh2wPDtFA0lLK/g+rqFPkt5PQpbbJ1cei/nP2gmKkwutxbt
CP/6NLqqi45d8GyMfgRRHi/E3NxXGKHtWcJ1B8+Fekpo/5GdBYtE+KQ/pTiMtjZubEu177mvMGK7
8vLeBbAeyxeuqvAbpTDfOYQR/LgXgvvrm7pjpnLBOVapzLB52GMn+m3idu1DXvTlfQpG6nsR1M5r
YOcF2QUaxXeCLWZd2Jt5XjhiSwHx+vikBuG+1RaBpVnFs92q2TdJ3L50/FjlGQ4PZxC3INRH9sZv
lPzvfPMzO7upG1xE8BbHXIgTzQf1rdaZvHbiADC0qFtSLZrrYlp5HwKybmFqC9ep8Oovhlzm9D0Z
QEahdCk3NLOEg6njDx3YXdJpp4mSU1Dqk8PgpQn/Ivu101ZyBfXAdfwu55/Ur4QfqttZ8YnoHsS+
gl10VOlVDxrHzPgqUTSjFaTpSYFUD+upoIDJm/80dItyuHPTYAQ64ZT3Pu3iE5T1xN6HfzBc4fxs
N3pwZDq/mOYmwohx1tfcdts6+ZsQgLkpeyEVh2OQzSB33eTVKtlgFAuMc5zDu0HrugrhShr9rosY
LIQhXsrwz2xUJmvb45Ik1hjFpxK5jcd66H171+C6vE5AxjFJ2xxSkxCRQVrW9uJwp1q7ghZelIXf
z8/B3M83nt4tiHsUcx2f/GJo7kWcsVOP1MESgWkm3+eYRG2JG0476Kq7A9UnuW3d5DeHSypsRPMt
1KpgNTcZRRGVi1vYVKXgiPa7ol6X0nZMVWE7h6laA8XTEw25/xCRQsltCReJn+vGbhrTDxsJrEll
1HCkgWnWFOEF3PSq5hYSUBBiWteB+7kDn1ASJgJzDzvF4ZKHlSq3zWhrvXAGTpP8b0Yetq+f24cf
fYv2cbeSMOh7yfHeuIV0+5OvYWbdSylewnBdgdDxjVhvZeyl7hhDaELlYQ62H+P9PmzV0lzMpPtQ
wP78LdJ3I6tokK9wWnUsIn4/xD5s7zK6C+BVv5nKzsjE3No6kZvVK8wkcbsuhdB9SXGWpFRcQZe+
eK46GNwtTNDMDmlytGVI4QhGB5whcEa+1nEFl+L/cfYtzXHyXLd/6FAFAoSYQnfbbbttx4ljxxMq
7STc7wgJfv23yDvxo1jNKSYZOFVSI2lvSVvrQmFCU7NKHEzgDVf60SR7la3Na1/YDji3eC5pb9J4
uUJRNj/48JlYQ7Rp1pqqOyxHUHyNUaCLSThBXZW3CazvaEAGA1mAWn3okdTeVrEEruS/q8GOYLYF
jarklbeQWDgURm3JI+tKyIddDs3Py2NEVRwmyQxwZi27u3qGG3U8FlNQex744V/jGPxDJ0v5LRSD
nZWtUjd6SiZImUjgKIqtcjCkERrlcDJ7uzmxzmnCmlSPGV6MVgqZupSt0rrnwcj9FhitV4/XIoD9
50/f518SUn5z64gEtAHNpTeqACnmEW/zN6Ixfl0eVM1mpOoUx5Uz5Cy2k1fSOP19nYxwyrXcia80
rxtEJUU4k222ToEPcwZsQdi04UVOIHBlyPknQADwhbWicrfpU1Q2NWoHHWCpbfmazfWdLGDAhxrF
2mrQjNM/TOoZBQlA9vFO09Y/+h4OKk3lbuMDwJj2v6HTlrNbG+7kA5sbnSIYbKQ1tOzr0b715/rW
i+ldAfuCy6OkW2sqfRpPjcDtOBXkSSd6dEYhg0W3h5eLL8KANUY9K5y95MHioIpkbPq5PAxe7ls3
iEqKMEsnhgHNVLzmxIf3LjRwQFTNcli3Xm5fc8F0ln4/nA5gGyaLrIlQncJL5wKzAxmBlM5vUfFX
7oHBDyXFQPKNXHGiKhXDM555vWH/rz9LzmwH7m23ku502+s/9GpUIbOp5AWku7q7CpupWcF3wMnN
P42RsxCA+4fGAYSwYfVNZ2dr0E7NBuiox4Z0hlFyTNgxanDqgTLvwYFx044YyEwDsMsrB61lzj85
CDlKZujdviplmnX3DBWMxx4WbOQhSyECFBi0c4zryytCs+JU6nXUJJCTbmv/JEpE1wLtrGzwcC83
rhkplXrdVrBPN4yaHVPYbrMdFWN8HTus36cjTnNkMNc0uXVfoeSHqK+6krRpdGo5M06QDxBPmZ9u
8iz1iEq5Lg3PGZMBwI2uiI2nDuhxeYAv/Krjp2amVao1oKKWKVLJjqJN3mBTl+3gREFCnODXbpu6
HpS4j2aoNnhjEZ3MaMogzJoxnHJgljo+gve0jQtI/mFc+xa1K2JAq4/Axw8W9rQ8tcuZZ1tA2OS/
yatu8oaPpGXHuo5fUhMw/d4fn4EIWFMK0I2SEthOzi1eTJF3zKNuDB3in5zK86//Py7muoBQYjqG
X6mNyq53ygcP+UPSb5Ns4yNzox9ZPf3cFHUqyK32qipKWvCwbCazAC9MccAFsIQ+tfeWv5qfNDGn
otumyWVs7i1+X07DuYxYdeVtzhwqts1MGmipwaDqaEIp+DUtreJl9kX7tS1LOHfPUw4X9MujpdtF
VGibGaXw75Z4hzeM6UuXt/2XPhLRQ96YM1jr4AXleFv+2o1TdorK/FdKu5Uqv24Al2X4YTN2gMvg
sm7G+7qP/C/mgJeXwDOaqVn5Ml37y98/tI9SmexN0tETrIplUFbwO4EiSblyTNK1rpz+65ml/TxG
/RmXmSEPTDIUP9JiIzKKECXYy64lfQzo5z207/sArrw4l1BQgS5Puu7HK5HOe7sVZkHH+96CghG3
igwO9r43rsys5lBPlDBn/VTOM43FveDMD3GU68KaL17CqXvEPQnMss2pXQWvpXbiTNVY9fekyn6x
KY/BmBjjYK6rNT1OzWCpILXJpzwC8k/cAyN13efgBEAwxdgEYiUqRi3GnaSsUmmepnlMdyZLrBBa
WRNUfnl/v15f133DkpA/xEKZRGDKkLm7J60fvZBKJunOs6S/xl/RbB0qSk3QHtpd3LFOUcv6swm1
ooBwUIrGJF/jxenuJSpWjcJPNR/r2Dr1zEzH8SEvJju6tdIG+1ZgQUCHDUHK8Y5wDbHyaYBrbArr
YQDrTWNk6Y3j531BA8OHqurK5Om+WskB0SzZYEyddSKMPbIemD+edP5XeKb2K3uZbt6UNFBbU5dR
t7BOZmUNO7ge14+JC2HNTWng70h/WBVFDH0SCL7lr6kAmz0WUQQAdbV2P9H9diULcClYV0NS6l40
0rgtiKhD18PVftNvVxF2Ti4nEXdp/uoYQA72rLWPxnLr3tb6UmL6MDJtZ9bGojR0lnkpQ/j4etdJ
2Torv12356rgOgsl+CgaS4DrUBQ1ifsECoj/3R0og86H40G1wD+VoJcezMltbmYhz9s+S0kDPZ2i
tKQpFmzVGU95btoPk7BeLjeuiQYVbVc3kOXMJ+SYNANhLs/lcxx58y2n+bgybroelpX2YVaEYyL+
JaVHTsevpg+plbQpIf2UkrU8pikQqAi7wgFtuMh842cCqN0hA6A/ldZtl894AcOWFqKo+MvwilvT
bDZOiRLhxHFR2fcaAhH/bmL7yK1pfJtAXmkNMbPM7Sf3aJV3nUIM2bc6Yp7+nupTQb85/dy9Ejv+
NY+TeN42+UqwCzxV4f0gQ3IumulrzCPxzcQb1hB0UI7c5nRhqcA7Qg0cuqHZdIpSYKHJcgWCt7l5
LCJrk+W4Z6lou7qvej9mtnla1Gz5iJJGIZt4f3mQlnX671RYKsTO7OCTyws2nFhPgallPqpBgUcM
f6WY8fnqtVSU3ZiKMYptkb/GHSOBtKGNxrP0V1T35ymJ7SA2jDKYTffWoFm56VZqqbi71jfywU2x
vGrwIXZ/58TpIFZo2b11tW3YlLCvI7eKJ4tDU85xkqeWEuMEJcQ10MnnScXylU0czKc2s3k0nJCn
nF8pc/3HNqGJF8JKsPi27QuUIKdD4nXVgC9ovYoDVt+falqvaXjqVpVymC/FJGsO+OMJfinkjfbC
G2+ridXTyvB/nkAsXwnt1INqi5HY9Ei8tA0mH9VR02iN28qf+ZVhrVbLNN/xD/auB2mCDo2JZ5Sx
uKv7vv7iMd6vPXbpmle2dFY6ZWMLkx4jONWFJAZktxpkvxIGutaXq9CHrcmMi2p0/Qqtww75NLW2
cUJZ3v26af0ogLvLbWjW+T92KBCXtj0vpUdc950ADgPFnkdWHBYCr6+Xu9Ccayy2jM6HUQB/MJtk
JFMYQYNvLJM6EEbefCNLjapqwZyzDb+DHyhKh2ME6WY7wT+X+9asUhVix0aezaVtuMdysF9iIZ//
FhJxlfojXajaXu5EN8tKHMewL+Wel9Bj78TxG53m+t1PSPK0rXUlkNsKanXJPJP/5Tk84xknB6eO
lcnRbA4quI7IqTC4mJwjk/SYG/Mf0yrfTSbMQwvK18Dqu8wa2msb/7Ppc/4B1TW+hcdj0z1GNKuv
8bpM7oFlKTfJI1kqqI7JujSz2UzPUHYDsr+qI2hXZJWdf5vHchXqr5lwFVuXziQFuyJJzzSl/TMe
osh7ARziyn6tCUmVRB1F3mSnhuceaxaJHSqKZgBLHxr6fbQNuWepwDrYPTZgFFvuEeeZ6gaa6cOA
/cezdm7F1so9nw6S66r1+7qsCprXjf1OUSTBZa8PB8hub0msaFxJKSZzGEkB0ns3bQA/6eKWSOd8
7ZFJ99OVzT9tW8sgwAS+J7jeBT3DIxkr6OOGAMBPV7JFlclpGif89NkUsberk9n39yUscjfd39GB
kjA4pYZHqtl8Z5NlH+csi64hD5msrE7d2Cj7vuOaduz6RvmHJeA1OoVrhxv1AyBTv2SpDztFmfky
npzOfIeL5PCzoFaD8hplK8nh81oRmlc2ezkmDp4tovyPj9P28pJBs3bc9RIFgsIo02BsopMruxNv
4zaQUCJvIQ+5adbV0j2dKscUE6PnuAdLvMxS+29VaiWLayZFrdY7XVHF8Tg6Z6POnNBsIUQNOdUV
Uytd40ue+jApJJ3hElA3zhn0pjGYQcMMzC7dIkiMKVk6/dg41IZaGGrEfyDZg4J5OUE3yS6GNblX
3W9XInnwzWmK5s7/bQwwtxilawVFkr5vm1Mlku2EghgFBaBzYuJeHllwsCpbuWlnxsgoYTxnM/Nn
bybnfgYGpmLebwqsQDjZ5Q/Cy+x6hjIqJDrjIBGSbAtutUTf1I7bj5TI98Zx8zQo47k9dl1bny8P
2BJn/9x0YW6uhHfjCbt2TIP+Hh3jhIce0Cq6YyXEKaN8XwzQN4LJ+eWulhP2Z10pod6yhrtwnxje
ocX71g1VCD+Jvdk4Tz5wMlO7xof9dK/GFykHfK+z41mIcnj329y/6YxcXgFUhpcGYwSF+fKn6PpY
zrYfQgTiXmlXekLuy7kKOk6CuHwj05ZiLz5ACW7KkzRueCP3VgM4IbSoIf9++WdrQk8tzBvUE8Am
SbScP1jdYci+b2tXCWlS2JYFy2G579xIAAw0QK2Iuis/ehnTz5aNEtKTID6HYITcG/R6Ens5pkHX
QUFyW8ZQS+u8TDtJLEgD8rg5yrk5x623Ih3/dxP77KcrG3PJrGlMHVPuUSi+A2I3GHb9vttNYR0k
O7Zr9vd0l+y+vTuBFYqd2Ml9HHaBCL7XK8lDM3Zq7b2bYA5CUHbYg0wfW03Ave8J/ZbyNaKRJg5U
6dMuYTPxIwxeV9cPBa9uDHPCo1Xycnld6X6+EsogZLdjNncSWOcqDYooOWIfuq/sajdXJV9ZX5qg
UOntSV/iKcrEJEmzKoKsJk3QbfOJcl211N7K1k8ZnTGxsRUM3nCgRFxdHhzd2CvbtGGgAErxMI8c
1PAddLqKL7XgeFOjg72C8tONvxLXSRflQzJgaDL3vUru6+bk+k3gVCurUzfySmT7fh57adMjPORU
4j1F/iZTvKZpphseZa+uOGeLXhNynaQB9NADG324rb+/PPq6366ENgEggtMYzRvtt3p8ccjz5XY/
l6Ny/xEvhYmymU4eQkp8r76Ze+uWwMzpxSlDsitOVRiv7Puf//5/xEuNsZqc3sUO5mVNOPLq4I9r
Q/P5yP+jWjp2eU3nCl8gy+cOllJJfe7Y98vDo/vZy0r9sPE6NW1Szx3l3mna8Q/rB6cK3awS7Uoy
0P325e8f2rc5yU0parmfIx6U/h83z6H3taYmqPv1y98/tO66FOw/F4um8o4xr4PcfLo8LJprlKPW
xruuHOaGoeUMp+mze3qU4XD1NT/UO+6tDI3uxyvR2puZVXgSQ1OxLIh9WBv722IV6i3/HZc5nlqT
TxWCSR5acUxFA0nNTV6aCCglUilMoHxAzdB4dpiMN7rt4OCoVfBOuCyKY2SvBE/O05O/BnT9vDbr
wvbnv6PRR6PfwNFN7m1vCFNePuWW/Db27pER8m7l/DBz+6vVz2FvrPkpfp7oHZWOXjl2nEKBC2GV
vYxWG8b5PkvhqrdGMNKsHaUs/v9m3CPtWBTINsl+KG+7bKV8sBwE/j1gOWqpvB6BUYSCDxyEp/Q3
OO5PYqr2hTHdO3l05IyslKx1P1+J26mhrutIzAgZ7lJ5U6Sb9lcwEf8705Pf1rXrwQDZdLw9abwQ
0PYugJbBV5ZCJOhybtD9eCVuIXbfTKLDdSKb/OfYaMHTB69nJSloF6sSuhW4wKijIPHQPgqGqDlA
Rimw8HppO83RcNjN4BX7TnqgDq7xrXSTrgS0YVcpJSM+CDphu5JaQZkd0oQFEX0Qa+oYmn1ALYlb
Y9IMo0RASIGHZas/ukB8xGm5cjPQzIlaE/dhtZuVwhD7aYJ3XF3fStNeOVTpfrlyZm7FZEOHEL+c
DXeO+EK7YxOtbL6aLKFWwWnXW1HRo2k7Jft56MLR7cIhzXcJqVa60A2Msv8mI8TmGwvLiVXYe/+s
epvr2l3+/mHnNStQ4UeBTSD28kNrR1+9Il8ZcF3TShBL1gnLtZEcvCIKpTGGtlh7stc1rYTu5AjK
uIdl0hRvVvck3ZW0qWtXCdq4gr7BsCw/E1qVrSt3Rr7tFcBR6eK8hPxYGWECLZ5e+SOcRK01TpBm
+alkcelMPZwiMNDQpT84DQoN/U/HTMKp3/QG4zoqXbx1Uija+hl6sH837lteQMpiU1HHUR29uzGr
rLpdhtyIwr5vdzJeU7nSHf5UmnglIFYD/i5KGHzagWA4W9WhqWhYucgrp8IobnrW7Ob2VvibINsY
KSVOZWyxEoBKuXeNIjBsOxiHNRiUZnGq1t6woZT1yBCqfXFMuy+dt9+0D6pW3sKZE85mtOsbduDl
7VKz29ayEqZF7XI5Q6p43/TXBWyrNh47VNq3OzdeORb4xXl9T/gupU/bfq+ygeawLGG4Rol9a16n
Ixb74XK7ururSugWWF8ki9HwdFPe86v09Nv64oY3xmO8WzvNaJKASuomnJkz1Kxx3pBvsur2ud0G
oA5Lz10pq2iWn8rmtrOkAT0QqjWWTYJq8kMvWVMM+MsJ+OS4qtK4Cz+O+mIGSRIOvlcQjt1lh/qU
HOIg+jY93NlXdhgmwVe87AfO0238cnlWdB+khKrb8dHzPIxY0R89cSfZtoymkrg5hDpbP0dGc1ty
RCq4idjGFOAqW+pSSi4GJxKwNvJ2Evp2Hl27XenWjxKrHUK1B/ESjkBtf2Kl91Jl0d5MZYg3tbWE
vIzsZ9OsbK+gtrsOh47bHkpFYcvik9+AXNGsFXV1E6qEr+jypKI5ttXJtWFlbfb5XsT1Jri266jc
awpBxs62MUC1fx8b4GdsgkahYeVaWwqoiAoyY1L9KmDedYkUfHmFay4EKumazyk8GCElsJdDd9PP
QJdYxbPETRBVund3btd4fX+Fgj+ZWJVw7ReNnRcFxoZ+aQ75Tfzm3Y/BlfFs39SH7IY91bfX7rfL
36SZZNW8esw9u+kqdNWW+yZ9IGvpTbM2VWJ1lfgVM7oY5UVovGduFGbJ62CSlR1A17oSuCmAaxlE
CFA+c5/S/L1Nn2DHfHlAdE0rgTtTkEmsAk2PYJ+17U/HTkKebvzdSsQaFezBKh+5zHCq/Si6q2zi
IUs2XvdUhvRg2XnZdtgXG87uPbvc2+OaCIBmnai06FKUsski5BoiywCIgKDLVkWgl8j8ZLmrrGg3
k6kLJLLYd68ijN7y6+HaCL29H873j+VdeeeGX7zjr/J8eYL/Pjl/1p1yc5UjySpzue2YJ/E7eiQi
oI8m5E0OVSDOf6L76tScjGN28nbRzzWpE812oDKmeWyUOJQjl/rIHRAwMH3IaDcPdFwuAbyUK3dE
3Ugui/rD9bOB9t4gQazZF+w5bu9KBjGq9ktkPafiym3Xqni6/KRCsAy/Nr1+ssU+TkXouvOR+9EV
mXnAON/5jDw0CPjWH+EdIe8qFt2SiIVzVYdVRfY0nx/kZOwvz6ZuYJVMAKI4CO4Rfgrhz1m865PH
2Hxs0034F0cFbEWyzHA0aMW+NMu9T8UBV+WVqdL9cCUVDFmRch4LHBDSwt+1hr2DFugX0dxISOuF
lwdHk8tsZQfnvTcYXYTkHhv0jiZwK6qj8tbM4m31ShWz5cadBwFO5ErGgAC/cuNt9UoVrOX2BFfY
EtEyJjuSXtfxz4zt+ZqPsmZUVDyWDVJSTYtB7CMngqNB8yBqcpDVmu+EJgZVQFad1j2L2mUDWcQ2
8Xpx507QSOlvjQkuYSuHYs1RRPWyHmdSWnO2jHw2PJJm+Da3zlVX2ydeAlnbrhn26YZq2Q0+5pOi
T8FEQjfJdFt6d+l8SLOV0NI1rQRuPsU9lznczzvmFkGJB7CDB9P4gNG8WNltNXuWSpnGIXAyR6gD
74V8AxtCyt2msFLhWU1WFXa/nG2k8zT530V7AvlhW9NKxNqFM8DBBntT398ZNnhMj8XGypCKwOK1
2+eA98v9JHe+cddve113VDZ0KrO0cJZRJrYT0Ojdo9uqhyrAqmA17AdnNOymkObvBlxBNp5m/m5s
H9Z1GSWVGCWadqZ9YT+YxbZ6uwqpEnGTWZOLU1ITlweLWTczVCAurwxNxKuYKmTZyDH8BEUa8iWb
j6CIGeyHJ54tvlYF1kSk6sUx1J4sDIHDQwUrYyed7/s6+sNzuXE6lYO140ZLNOIDCFjFCY1C0a3B
5HRjo+ylZZ5HgJw3uJhBOzIywDUfWgI5F34vsnYHM5u1ZyjNpv33derDuoEgZlZWfo6OMnJIi+mK
0mcrnSGYsHLF1KQsFUhVO16cpxQLkyb9d8AIq0p+u7x+NLOrQqgikDs8aO6j3lR7vwaIKodmCu6F
hMLL85YebPUBfAIZNzU9XI+j6YtXD5DOOnr9JuM911ZfwYckygwfquV4WEnGx7qavtrD6tLUTKvK
vqaj4USgPgk8NlETntoFvzZAKdhRqDHsE1mumevoZnfp/8PyIVPWV22OI79FQj+/8fn+8shrjhwq
+ktYwPg7OZYlKa8KlJfSGFpf4qombWDL+HHMVq5Omjgzl+/68PuHvIGGVIJx8kDih9vqKfaaEEjP
xzrJr9NyXOlGN0zK0cCBCEHXQkxub7f+GzDzJWwD2CapXtdRXUzqlkCBzUUaGq0khHRCMMwrGVoX
YUoWAstNxp6k476xAzuzdv74o4Nm3eUp1o2JcjBooN8dEYmfXScSIpZ5gDjb0rKtcqhH7gpBnCUv
V7c9v+7kyuXjU3qZa/9DnC5JMxZNurTbB8V8l6CImAEezXm7K8jXwvpSyDU5xM8D2FZ51FY32IJF
+AbXEyHe6oIy/+a7t84acOjvBv5vzcBWidQFSOt+MizD//3ch+zxaXq88k535m4KvhrAsa/M8udL
yFa509KpTGljhvdef0P674IkAa1et82zErxNAWFQO0XbuXmM5U2yVnP4fGXaKiTMktDXhTc13tG6
d9/MgrGLVkZD1zL5b7rxe7owVEvcviE6jdNJMLj1YdtgKLFqo/T8vx89TQ9zdZzXkKyf41Q8SxWU
b4F+hr7Ywg/EbrizCJmChYKwGANNVScCDlqlyIdXaDCIu3wsvl/+nk8XDrpVUmbMQeCvRUyPtGi+
9x4saalVfu/GVftjXQfKXJg9k1YhKZiJEVi7hFZwo4c5vG1CvOnyJ3w62/gEZUqgbl0XwuyTM3SJ
sjPsUKYiaIBa2nLfRPNKAiWRM0Iof3YhFdKzvx9gtlkVZj0s7jZ9gIobcIq2hiWfjSEqe+kHtMyr
IZDIryvtf7r7wuln2f0/7r5ea7LS4vmZ9oSYO8PBBSYYSey/4l7QXzGZe15o1NPz5c/RzLiKJMhZ
DjfzhNT3YOHzwMzFF9M2i721+E1t60E5Dk1DRv0on+t7h/HXVog59Es54VVlVcpBs6ZU+IA5cTNp
pxLS3ASyZlB/io8DW1Uc0o3Q0uuHCfHtrM4tKGe9jtGidJpETQDXdPoFwpvly+Uh0n2AEtclDKDE
HMX5uSRu8jQ0zbvXRe5KEUnXuBLTzMwKUsPy/d4kDRIsg3CDEc32bttPV+KZuFADhk168pp3tXnt
gfzfIikV5pr2i+7XKwENP1dUCT08KzEq22vGU1hmZ2VUP13++Z8eKTxLxRjUAxlNDoG3l7qSz2YO
+ZqWVreGAYuQxujJ/nIvmo9QYQZGSrKptil78SYnvcuLwQi4m/grIaxrfckkHxboVFTmPI6+/xIT
AA0MkZNHQcr4uO23K+HLaBIDdu/4L4uI/wQ9spDScc1DVRNbqjY8y22/kHUcvQBEMoTAej0WnQsV
cG+QK+lUN8HLoH0YnLSdTOKMo/eS5t43kdoz1HCw+J0SPcgqoSu3At0cKBFMRUdsElXtqexIYt+k
Q1PUe9ZA5GnlO3QdKFHMi4iCrWT6L2XL3Z1bD9a5Ldtp7eVK17wSxmPjQyW/aPyXOnaLa793hneR
GGvnpU8vCYgyJYjLcSgnuy/Lm7Rqxp0Tyy/CPuU4ZjAunmsjM3cJ707GvEZh1ywrFXXAfbP04jL1
Xp2e9Td1D1Apg7Dq987310o4ui6UbXry3MFMzNp7tSrmXDezXxwsvGaEeQNu2eXI+xwA5VkqEoHC
BjwRAytuSEt3KXd/s6x55OyRQHhdjOLZzFwYQ1eok7Br4gK8MZc/Lnet+zol6EfBWzz2VcnZHXEQ
2CXRYtOcQaE5dQfD2F3uRLPmVFCCWZs9t8A6e41LSt5r1CQfbA/agdvOHSo2oY3atKO5DUxO3r0n
JE52UCA+e3ORbPz9SszDKZDa2ZyxlyiL+QtvTDzNQPVm2+Co8T5UNQgaLH/LGLOPluRNGYx1Eq0t
Lt3gKwGfztyk3sSLt6mEk0nMx2FXwN1tZenqWlcC3uIutPOqqXirxsLZEyvpg1x008rAfw5R9SwV
pgB4PvO44edvZl8UAep3YTeKaztrk8Ce5bMxlldR5x3GhN5BRvM4tGuAct3FTwUxDJyVnMu2eIMn
11vf99fMdB6SrrrBbWYIxlgchC12nVm+x/jj5aWgywO2ssHTHo1bRpG/lc54Pdk4p7t/DZpIFMzU
NcM+kT+TMe9BekxAl0B2KCK+cEPX7iSa/K3iGjIaSadtSP7Gh+4ENnnICwobuLj4Doxz4C6qBcs4
T9UaMU+za6vSMtySDS/s1jnFjvG9LupHmgxkH5Hha+fg6eLyuGoWqYpvMOMmTsEvqW7alpp402pF
IFyj3hYCqiy8YUW2g8t0/pb6dRfEncEeEyhk/rz82z8vVSEElPyQt3j1JHmTv00NJPOX5VA18oD3
rsPfmKgyO+waxEPWUxEW83jtDeWddLwfNKl2osYm5YLBdvnHaHYLVY/G8nzSGGYJ6RMswDxsKoE0
1VuD9VPUtXe9rRMlpfRsqggTrX3qh6U0kcY8TGeIQHplve0Mp+IcIngSOU7tkxNrkre2Hdz7ooRk
36afr4IdaisiqO0K/4z5EMnNxGLvkBiJQ/YJWKKb6seepYIezMIdW2+OnCOxiiezg5T7EK+60Wji
RYU8mL5jQS4EjWOXc/CCP/3MI9xkto3PsrY+nNMhDUekETM0znCH7zPjO9gq/b6CvPfGHpbP+tCD
yMCcbzL0QOwmCiLDezSXXa8rYZ5y+RuWs98/5WOMvnIgaPOcF1ZJnWNrdEfq3BCIrtaes6+h9ltQ
82FsnBUAwZL5P+tJiX5eU4c3eII+msiPfYl7PchUIZypnyNKfnNmrZyhNHlYxUBwO4ODmleSn9Sm
hQfr+bIJrCx2QicZnOeomNbKy7qOlOhOutYeeCrzN9nx8sDnIg9GVvOgJTg6zBP7dXmGNJlKRUcM
Pdyy5mZCN248XdO0OMAtoDlFU7R28tF8iIqTMMcSugyUmOcigYpW0BVcBH3FzJB2MD4HAWvtEKT7
FOVQIGw5tTH8ct/yEYbkrc29a5KCX+71sb+ynjUBr+InfI/5rZtj22/qMf5u5p1x64pxY65SURRp
nQswsAbzjJLwcKRYvDdLkGybaCXYoRxXm5FTFW9+mRZPspvSI+3cItzegxLscQpx174zsrdSeh6k
vrrTBFOTY+Ov6t9qgvzvcfBDwhr9NhEZxPXPrcwPcnLm0OVW6LceVKFg1Ac505XDhG6elbsAcYec
Dxb3z2k6Wldta5hVWLXtvCYUpMmLKp4CRnJplNu2fx5igxwyC9prVWWwG2Z3Et5vU7Sb8nEOsRg2
Icc9SwVY5LnTMulJ5yfzKX0BY3k6sgjbCSuKNbNZTfz9g7SQk28lCImzIWl1JaFwuu/sqtrjK+Jt
8acCFspk6ls+W+xlNGJILMF/1oQ627zKLNHMu6pVMxViMAbI/58x2dZVTyvviQJotAUJhDlQdvTJ
bMfaMnLnjuFJ6RtrzboEt2/VQUM3/kqEG7mIbSOdszdzdh9MB07IiRiNI3E759vlHKIbHiXCSS9E
CrsB68zn4TyPTIQDNvaVM7MmuFWAgmPCS81jmXNH/EWpm4Rmvxhg5ZDrHvv4zTfbtejTfYYS3YJN
ETrroh8FSLTVoXTgpbabbeasfIluIpStuwZKJBq62Dj3PoxRIw8H29a2yjgYk2RtJ/q8D1NFL/gj
TO2zVhjnpuiqhwxU/cCyjR4GHND72zLbpgpkoJNTsVT00ZmNY/HEpMt+GQkMLC63/vmxwFShCyKt
PMuYZ+Pcjj0/JA1U9wZczISBE+gAF6aVj9B1s/z9w5aRjbRI+6w3zgneTUL4w7kwC8urXdr/L7/m
KyWJz9eUqSIYaujsDUVvyR886zsz5FEW9V8MaWdrkva6CV86/vAhYuw4TKhy4+zmI14kZXaSiQGt
M/AAVo62uk9QoruFkx1oXsI5imnufzbMZLebPdVMn/z392fWDCGOmUXntG+Mg2uJ/juXMLfrG2Ju
nAMlrlnFiQ+4pZMFFDp5VyYvxe8Eg7bp2dBUcX58gjvXJJP4HRSg9NUyMno1QOD/1+V40MyvCvQT
Mp8tvEq6WeC0vmWHrZGjujQN7RFwkGR/uRPNFKvSN3R0erhqgAgUTDitoSZoiCY7GfDSndculZ8f
bUxV6gaSY6Suu9xDF81MXsYWSrN1797FiyivEFX8q64y/8ZNq5XK/OelOFPVvplABZ1o400/UEui
d01jZQS+hjO/45x36V1ZoRR0iGe/GppgmKKO7oo8G9ZIXLppW/7+ISzTVvYNm/n0ox2wrKs+ejTi
gt0mY7rWg27Olr9/6KFPWZy0hY05iyvo6P4VKkcNa2VR66ZLCXo+wHtQpANihnuFM+9yC8+AuS2L
a1GAXeRG6RjKaKzcA+SzxzX2km7OlGQw1X7FzSGdf8SZOBhsvnK7HwUEbfz/4+xLtuTUmW6fiLVA
gBBTsqusxi635fSEZWedQyNAgBDd0/8bf3dQRy4ldzFlIKEmpFDEjr3h18cgYXf9rw2pt900TDsW
msz25VD3yTVheXjE0X2wh7B/KivxWNRjsb9tWqaNoF364RhnDffn+HcPiM8+RL5z2o9dwD9PQ1UG
K7eZoROdNidUXNKSjtOlylo/sjyEM6sl9ERIty0NYuvUOZM982r2HAuhS6tvIgIVle/UxpBuT5Nh
N+s88rSnzOE8jH83MaDGxznFEDo39Tex0wa2zqFTzkmSOyRx84hUAzkMPqA7CkD5qJ/K6+0hmBZB
M/mktOy2zYX1O6cd+zYurxsvQMwkSb1tF9lfYDoeS0q9DqnyDEodZbeLVdfJXe/6lrsmlmIwQR05
x0du57z2yWNJ2bMg/GvcIY2eJTi3vCVzI1owamdBc57LcY1v1DRzmtlLxGK7SbDwN8st6zI5wVdZ
xOJr00C76vbaGNy9v8B0eUKHqW7ZWY3Vnkv/0PTQ5nbT4bgIdd/uwzQKzdIZK3PH7ez4JUD8fZ+A
XmrX2p13qJos2GYlOqRONCLohBuTM7ehO4rrtNoHQbIGBTdMkg6oAybMQUmUX1ynLOifexW4+3zw
fpYJqpmiEJCQlcUwTJSOpHNFJxT0cdjvthrEsfZQOe0lQbJPwZF7eykMp4nOzGPn3ehPk0seoRfJ
9xNx1aEjq28HU+uaoTPeWIgnKgqMGLf5brBxNTK2lrAyzc7S65t7vekCScOZxL8XO+AVnutJ6T92
GdJ6tyfH1IF+tePFY6dDSM5JQoDvgYwXaRBsDWf++XYHpvnRzJmUoyxyMKz9zgakQ/ex8PP6nKtZ
5isjMHWg3dxqcvP/heF4Ba3KX2wE79pDAp94rSTW1IFmysLuucuR/bi0ozucZl6QOysXz7en5/2A
hq0j6SjkRipa9eQxq+QT75FUGQRSjTTuDos8TysDd3e7J8MwdDQdgbsdpsLKfpAsV+lRJHMgozBW
g7fiJZo60ELrPM8mKR1ZX/gYiJ+o1Zq7/UKhuJYjMGxVnbinzGIH5AQWVJ4Dnh1it4qhPhKAanU1
/G1ajKXnN9bGJ5HZIZJdZ9RLJHtE70kkoA5/5APy24OwoIJO7I2ztczi274YUUlFwuSKeJkVHj1p
+enjbDUQXL+93gbQha0T+GSolHXwWmSQsBqOxK7vUcX1Mcvqx3IhYVXNufS6L31bRm3M7m73aXgo
+JqxN4MHJzOUyXVKAUzsfOZG1ZB9kNUsP4OQrjrMeXbXV1a40RH1NeNHBRPrZVayszc7NCI19G5q
Xm6D99k6AK+xPJU5c0MuS144jT0wwXrF2voYzEVH2zWNnblBTxHrKFj5Bd50BbYrN/l0eyUMxqIT
/UxVVoJPJQ3ziDvzL0Bd4r2n2NOcrEL5TP+vmTudpDtmmeVcGtLkYIHp6b01t97KqW76fy0kJ2aA
KXPPc1GNA1Fs1LoEEGdElHdOw9dtM6QZ+zSiYNWHgVwIIK6e5EXkz7QA1Y8zHbf1oJk4wtQZRWAX
Id4s+GxbU3Fatr8FKuvT7Q5MS6Bd3h5kT51WSJVHcWu3/yRjkXnhLixAXr5Wzm9wAz3dokHl7Cg6
kIvo2n4HNzaOUMvKvrnt/Ctv3HoTzsP2NDtOHI/yOJuyq1faYIqfPAgzoJwY3G+QKL89WaYdpV3j
oe2JDoIh5FK4c3oqJ94eglawQ1kPa7hsw3roALtSBOCt4zK9AkzefIH6kEDFF7TEz5tGoKPoBsWH
0kad2nnZsdK2//X8MN2FPg692x0YFltHzA2jJ0vMEbm0yv0JAc5k5/mA9IMGTuyLdrW0xdTN8v3N
1ZeNVeY2rpf9aOLqUlZDfqda8sK8qbjzVbFGJ2VaDM2+uUsFk00InnSb+ZL9LLlf8pc4XS1PMFx2
OhBuYlUwNFUL3IodfG18Zp8ZCiF3PMchaPXQcwaN6c7KsjWVINOANGsHTHpqQ4h4X0NeN3tov7X7
IodW4La11wx98IqJBmXpnT28kPZZHbN/48yqIieERHyqpL9i6QYfS0e9zX42pEjeiUvNx7ugaH4n
WQ/3h4/HPqZ0B8nXbXlg1F/9d5s1Nu3BYkrERbUjUN6OBKRkbteEcA3j0GFvaUhoDkWL7NrUNSSh
bO6D2ML1013Q5OEHJwusg+yS+HB7dQyHl46D46UFcjRR4Hzk3L8jCVOHZObyWLtQDd3WhXaf817J
meBdfwGYb8yPsvSLU5CPOX2YCAnWvB7TQDTbH1Inj/mQB2eCelW42IV6iO0le5sVawe9wU50+p/G
t6Dn1JTuZeIsQN0Kzc4+77L97Wkytb58f3N4MfiuxM1i7+ID9aF+uTbp/XvfAkP0WnjKNEWandsu
S6s0iJEcSRSoCyK7BjfCEuSTd+lcrGk5GtDgtk4AxJnyVct5hTp858XrWXfM5zj80sUO3wUJkF2D
4z64BV6kjivUF0Gr6Rin/HXbNGoXPh7pqJMYuvIygUh6n7Pm3g/JtGItpjXSLL/kw4R694Cey6T+
3rRk2PXhqnaxYXl0MFxjjU3u1zk9A+QFwZy+jA8LerBARei2yK4OhlMpkkW1m9FLgwqJHfLF7n1Y
1hudFJ05SLZi9Iqsqi6x3bUP3FLNl80lDLYOfivKvqkq5NouAKZOgCD28wDGjTJZo9czLK0Of2OM
VZM/2/k1dioEhGlT9FUkg2xaeTWbVlcz76HJ3BLBr+DiFfEdIvZ857vt2bFFvtKBaQCadY91JoCW
T8sLUw6SjZZr0TQaGuZtexPo8DcQgo/TADLKC2GuWx4JENT5KbBsb37ZZLl/zpM3B6DvVnj2hTxH
pVsz3qVO0H2By9ut7H3DtaqD3lQAuqIeIupX1xrsOMoCF1lHFog+kj1sbWcFbf2hJ3R1Q7274ODO
Wby7N8MJxsEtBNhJ8A545tYdTz8X1ecNM4WmtRsV4CHbbRo0XXuPwv+M4pJt7Wp3qJWzuIpnBgZc
me0rFR+g/be/3fS7CR/88jJLb2ajVQqi0/UffuBcHTvH8najQ4s08oe4OhYJSutdsNo/o4TC3VfQ
rN7ytEG/mtk5ueVzLwaDUeyWX5D8kdAupt6ejN4KrO7dfYUONLOzxoKNLBXoQLbubhLyEme+2jte
Ot8j4S+Romn8lcG8a+LoS3OlY8bxiJ1D9MU+yO4j2yba6uo5als2bkkU+O+giXyy8vrkrj6WTFag
3ZjclVZrgeDs4Hj/0uCA6GCkih+395RhOvR8tEJJJKi7sF0Lr/q3GcfxtbSd+fftxg0/rmeiIbjg
obIXG2e0H0vyIsNvyi62HNUgU9HsN7P7Jp4ImKPaNPs3UCHKQkK+gjcwTYpmw6nKKyFzMDyOcRHZ
6XPhrLzjDBtdlzAHk2FK2MK/mBSo+y93Xnb1ywdR/agScbg958s//lVGgXnRjLWQBc/GAf8urGbv
DffOdIFDr0ix5SWC9jVbndsA9aEE7cc5O7r5EAHJtm+mtSiHaeo18xQcd7w/gAga5fm7sh5PDGxI
t2fGtBs1r5aCB6ZkeCwdRvbK01dCoU28ViZjWljNRCcucbGPOME66wlkLVDmrvfZ9BzCQeflvO1q
0XPKo5WmKixIf7BlcBA1lrQd5o32pKeUa2ggxE2BEXg1955JJ4dT1yGGsm3b6JlkgO4IVtIBxRgw
/9SVpz5le9Dzr+x6w/zraeQipYEiDjiJG/HQx19np9hJEBew+2lV0MXUxbKt3ty+NSqtQhQrQA2k
/sSL0wiO/tCbo6mzdm61kncybFFd2cWjAamEb/cQ7voAyN2uTE80X3MfTI1rluv0c84nVFgcFEuf
UI104sWSTNsE0vJdqlluPlACZCJ2Z5g3x5H0926AvBykKZIq3XZ363IvaVUnQe9ilTP7nodJ5GRr
EremudHs1w8d3g4C4snMf2Dypz/9ZOzr7WPHcKLpSWRRSFA3NMu+6e5K67M9vd5u1/DLesq4Ro1f
2YKr66Dyc6f+yUE636/kp0y/vJjAm62OxO0Y0wJksPl8FNYxrg+3f9lwN+lJYq+FiaYjfnkOfoX5
YzX9Tqt/+vF0u3XThCzf3/x1SGYbHDG4meZh3NfgZAK0NQKh1crPmyZl+f6meWv0iymnQFROsUWf
XbdD+Kpwxuu2n9eM00vbYYRoen/oUY0Ovvs0fIzFy7a2Ncts3ToVTo3l9KrhyFSx7xXbs46uHO2m
idHu1dAasw4U/XBPIfPJPtTJirNkWk/NJidGa9ur0G5QpN+cAsmgvnoUXr5y1hp+W0/xkiIVMV02
o0OTx6Dp98i0/7o94aamtWfrVINEfQhnNA23lPhxlIzVig9gmBSdP6WWYee2dYa1TMY9qEZ+03kG
6NbbgoxDlmKx3DebXKgw6BMKnlTiXVDrXnr/qHyt4OUP4fM7rqlOjuKViW3PXWy9TiXICVCz8z2v
GYmKwH1QE75wYGoyKS5VwJA5G2Z67zjgZKCl/bFqxPM4bovzYJiaLQcZCZpwhLxAXbcAbSF+Ya1J
fJkWSDPkpXwLxFVY+zyQR0IbiCOII2B62w45PeU7zrSqAHMAzTrJvwVTwaIQ8TAhnTVCUtPe1aw5
psz3eg9eQmC/ovJi13drRMimmdHsuSFWGfrLHdujRGKO90lSRX7+fNvkDFeLnt0N5ySgFYE1h254
bw/IjoT0lKX9YzHEK9Evw8zoGd7G4anVDB18hMGDc09e/I5tu3D13C5eVFMmIKR6AMHEvg7p3gf5
8e2JMcy6znPiuWwYIXjSHyb3foTCrNs8qvH37bZNM7L0+ea0mLyATpZavCbWP0m//DWH8cpjzdT0
8v1N05DdjEEZict8ose+/sL7f7f9smaec0hQ0tWjXSc8gZByGjaRgPquTl7iQw/JYi4atttjm31U
YsXnNW1szR69EbA6NuHADwDpj1pAcPejpD9Z6xR3Xk6Kr7fnxbRNNOMcg6qPUeyNByz5HvMHMo+o
Ytrmf+jZWMev/NDuYDhtD62Y0j8MofMUrzrYhl/X068ZHTi0JVV59fq8jbhXXjMO7VO/IRv/P/jv
XgxVUih3CamEzROtq2gOIXO9Yp6LS/DOnagTkASN5BanuIlcZzw6CnzMjID1IpAqisv+2Kvs0uds
DY5r2Ex69tXvAynIiAiyA+FMEY1+3oxRMwjwKvvFeATgdKs3TjQD5oPtuAPS+ofUl5FPwhP493Zd
WBxu71fD+aDzkkyt67sQFYZZuMWRjSWoxYHl2ta25i9PjZXKYlnvmT1V8oXwb7fbNW1UzZSbJEfe
c3m+MmXdTyPEHlif7Pq0et3Wvm7D5SwlmWBnPcsiMVffKWt3gdimauLquVUB8GgnKKZlqMQBb5VI
2s7x9p8bVlNPqrZ0tsAmhaa5CqI0AJWoXFPYMDWtGW+HSITfS3i0Dpuiph320ltj4zM1vVjZmzuK
D6xIShe+mADp/2HoJ4L8S0pWfAKDrerJVLAGDp7qwX46JMPjQPmJpVDt6J19bydr+c7w/dNHl2ax
uh4EjxN2ZMWeXJIcpXtt0/s2+O64TVQPD/baFfA+3hmmqd27Q8YAP+Vj8k+aAkEfhojPJSiHGeq0
iioSzHc5t5yoBmlAH5PihIRHvt+2tzRrbuPSI5CJRGiwPdLqc7ExGKWnWmMKPtQAxFcHj+Y7z6nv
xoqs/LLhoNDzrBOqPoQXY2O57d0QPrbDFWXc0abp0GlEkDYpaBJCooIFKEzqs7oBCFl+ud34+7R+
vqsziORFMzdDguusVdaVCBfimSqSqvvV0XHvxwrSOSJSM911eNd7bQdssqIrb9f3DYboyeKwTFJk
dDEy6DWggHwEZil26BzxxOeR8to1lpT3+3F1CpMJWFi/ajBGP07uWOA+c2RBupjflfMaMZzhZNFZ
TELV5HFDsQGacjgVxI58NW1c/2XPvTm0usCexyLFJZG59xSBJjdbK0oz/fTy/W3LPSMjn/AasOSn
WP6Ixcq7yzTf2tHBc6935Yx17fr5mxXbz1Wxh6RCzuQ2/07nLZEe8E5xCa8om8E5+2wHd+2aHqDB
km3tyg9qFiwcHOU1FCG9FwSdNEOb7cuebjzfbO3WHxowtFnLdoR2wonlID6twpWZf//viU5RQn2X
u2kGS+2TMprVB2a3UeiveL7vLyvRyUnSGBzovsCyOvm3Lrwfhq8p1Abj4Z/bR9H7u5GE2r1fhSQv
7UVeMxYP0voZeCu/bZqTZThvdnkT2kB7LrLDGfDjMml3MfhJi7WYp2lSll7ftG47sY0jDDYU0t+h
9Q3vzAh0sztX/No2K5qNJiCGT6YW1j84Tx4yKBXkY7e1rFmpL0dr4h5axmFYN+UM4cVt9SZ4K2hX
eNpK+M4dZoUXMurruyp7mdJNgQYSahbaJ5WtpuXGqtuzVz5S53B7Pkz7RDNLH9FrwIxh76F7sPKP
U/MpXTtUDFtbJxophylVSYoiRBTgo4ahS394UDNZWUfDf+u4qJxIOxYsU4dQ1neBU5971GDXk70S
1Df9u2Y+VTNSe8yC7iB8dZ5zurPkGmjW1LRmO0i5o5S1x4FCrODBSeNF/X0FF29qevn+xix56lFU
CyXqEA9lxFBrARTcynybmtbsZpSohbCXUHSsgFjN7LrfWW0td7d3ocEhIzrcqRN+rcgMTyJzrC6a
i8x/TFkvnqtwegI9lLMj6fCtqx1/Lwbq70Tv2VEOGt5IhrPctuY6o0OYcEgLxTAF5UCE58ntN7ar
Lbg9erXTZqw7pC2HREq9iwO2vz1vhlXRUTTS9wo3UJU6+Cx+cfCujhDU/3G7bYOF6QgaCbUd8MBa
6jBPSWRnHyrnLlTbguwk0I5KGfusSUkKkIud/QRg84eflHvXS/2VDbVcn3/Hq4hOzxBaReu0Fp7T
SA//w8ppRrEW8XZFEPgHxuevk/Sbla4Ma6Aj6kI+lpwECAqAH6B+qLvR+VFbnrMp/UeYdj63ceWP
AxVY4bmNgnDcFWoNBm1a4OW1/ea0GIbWaptuCTkM/qWQ012eIfw1bfPgQbH83+ZZ6/uiD9B8EH/0
QrpLRr5x12s+E+/72p4EzqKwnudDhRNvH8pVifd3pwXMBdq0hBIZXV4Kfu0LuYitjXPkFmSGy+cm
KwN4131CF9rUJB1kHaeJ+hebWvVT0SaB96TCdvL2Xq/6dFeUTt9scY7RlzZZ4P/sA+5gOAtNQNQP
9HXKPL6jpPx8+5x4d/+jA+2qtH0WpCPkGK4NqtCbHbjW4nHvZiLZWFSks1nWtYV4WEroxcVgkPFV
X4YwaU6sbzdZAoawDO2NJXgAHcAJcvkVejivpUCZBLXcn8gw0y1nBDpw/9sBiXkxV5Rn16RSvjiJ
wvfSu6DmcmOdmv42dFnDZ2onxdWGCPC9BYbfT2wW+Qrw2bRfNeczaerAbZKpuApszE9T3gBUX+bV
j5om6amR+RrwxrSVtMMOybRqsvzCu5Q1pI/2MlGOOI9NIvjLhr1KQ/2lSJwkgUJdml9J0yaHyhM1
gE4T0LO3m3/36EDzml37ompHBrTTJXYl+9x0BamidGTDT9VPENu73cm7wVB0ohk0dRo3WMBa5yEt
vg4TPS/84zYXz80QPKsOz1/5VCXDp9u9vbsk6E2zbqtqA1xvU3r1W9+uIPlcADaascHf327/3a2F
9pepfGN6pRV2fu94xZVMRH6AxwH+z3zaLTmC37nV24fb3ZiGsXx/000+uB7Hqepe/vActVM43qsu
2eThYRCaeePgG92C5vyKYOU87+QokZdMsmJTgAPta95SYgdgwy24e3F7FLUIaIAVaamioACXz+35
WTbPX/4SetAsvFQIEhZl6p7FPP9KRv9zQqpTDL68hdAe0rN3t7sxrbZm4Kote4VER4rKK/BV+Gy2
oimh360RNOQQHtniM9FQf3h6cytKkUr/kkgJXagY6rv0NHYyXKPgM+wmPYTbFCh4i6EwcmlB+X5e
CoSvYZxCTfz2LBmOEf1ty6bJnwpYHoqWsBqiruRzBakNcJpm59s9LAfSO8utU1lC6TgtgsLKr7Tv
Y3cvaZd+shzcfymoPRgTztkHQ+gE6p01pjnDBtOLgmygp4Yhcegf3oEkS/PzNClXRQONL72HP5mD
VSII0/Joxu4IWgjLw2XYTKktdwHza3D/VYqtXIem9jVzD1kLDZ6Gl1foMTQfY94jRUqVaC63F8fU
vGbt1AbuLC2a4urUhdPvixBkvMfK4s1KAsLUvmbrvTWlXOW4ZXmaYxlSyv+tSdOsxCBMm1czcYSo
WV96Gb/6xYKjBwN9j+xuIj3vM+nHtSUwHCR6PRBFUWVAFA0u7iBYAmr+aRYDj7DQ0Jzd83R2PCsq
59pOwhWTMcya/pypHBckPoPIrnkcT0EkwoUcjAaMdftNy65XCgnZCUaRaro2QzPXke13w1ElYHpZ
8UENC6OHN9ogrILZE+VlzDzr7DdF3ey8pKq/g2luWOnD4Jv8VTiUleCCK0Z+8ToQki+nl0fUrkE+
/iCgQvBHLivrofI5WNuMRY+AeHU/SgckDeepFd9lwVDTGYY94ysDMk2aZuq8RaHwwlR6dTv/a7t4
unGYH/8/XgamjawZe+A4fpePAqggQL52beW/BGFbvxS89XdVrejx9uYyjUOzedzkYzVMXnmBLPcL
DnnyUHYD3WXDPJ1u92A44APN7oFT5UHb4tINUWJbHTp/kne0iyHWXAkK1gwCTsO+ysmmFw8N9Sqj
MnV6qFmMyZW4VWZFDuvOvduoamXhDeau1xkRXE6VEpJeoCSWf0xEl361RDhss3W9zMijg5yFDxae
jBH2TUqkwrq4mDcFazE3y2Z74+2yohkF6M7/x11ApJvgAN4mCIDGly32pnHPreAt1mAvwBswde5j
FgQph1qU26GeoYKjugkCgI6WpXnTUTIrBZlKiNsNsSXvaWGP9a4Aw8xa8NRgE1Sz7RASrnDfQDRn
S1vcFRAoeRZgbv636BDwvG0Upi406+7bivWTM6fX3G5k80lByUndxQmDVFiEmnp3zfhM/WjmLbvJ
zsMmq65gdPqVxU34HdQyX8FGu0aoazimqGbdrW2lSgnwBqV5yU6AkiAFatNup6iQJwlq6JUJM5id
XoU04A0ytGnHLrR26D2NbR+nBqKHa7wohnHo1UitqKDOkMb0QgLVPkzlQnuWTMm+VG0Fbtq2W3no
GBbEX07JN3tXWkXhFSL0L3NJ0pPs+dfeJjlges4mZCEN9SKlGCTqDJooThapHlJ/X5O4nup9l9Z+
s4Ygeb8SAn0so3sziljEVt1ZorhMDcLC4G2D0BI0RuJZPHgLqQteV/2fOx2Km8+LGqDy8s9VHyKS
bH33kJC7bUWmTaEdBLafBHEmlH+mziQeAU6oOvBNdnOyctb/wUK98xz6i+Wy7isXSQJ6zgYxP3l1
V6hIpAOKbYbc4u4uzQaniRK4ZX3ktqRYyikXEcGgA71czkqyVrxl2p7aecFJxxjG5zwN2cx3bMjn
E5j5qt1chq9WreJtLwCd8VK66dw6OaeXsazUGDlUWb/b1s5XngCm9dIOCws8D03oddV1UGTRewjH
jKqfcgbF9FrYyGBfelWUsngwE+pV16oOHirASfdVxTBtAd3GT09Dnf1SdnYd2HXML43T+Puky78C
hrz2/4Yp0uujGjphpbPJP8d21YLkC8yRSMSXx9sGY9hGenkUmWSZKoHZoZ7zEd5rc2oG2TRHFlT3
xFeKrfh8plXQzoc+5RYiLG51HSer3pXU6c+qssU+mTJnU8EClkEz/gTcLXPu+f6lrlQ/7B2ep3Xk
waH9fHuuTCuheQHSrfM0yVt2GeLahlZ5mlk7S0wQRrndvuFJpFdC0VKNwutnBD5yT34rh2psfwG+
DgUifxrLYc8CpLF3kOiyQHU0I930sc6rQG2BjWD2NMfAFq5lTR68cOUG/Bugetl4ynunDFd2msHr
9zRTVzgZs6Gy/XPiNf1OeUn3tSnKzxIOwj4PhTxasRWuRb4N21ovnhrGzLEh5LRMpQQjFFiIswQM
nFMpHq2iWdMrMGwIvX5KZirvK7i95yGYfpV43++cZMxXLMY0BM0vKMocQk0QNLu4uW8f/kh0pziD
o4EP3V42jlq5Mg3ropdTsbgvSs8qxFWO86+4BL+YTTx53/VlsJ+suHxyuyTbkmGkoa4YzRBTkBb1
cJvIOj0VduP+P7ZPspoCNK2JdgjUeAuU/VD5l6lwEdgp0ja7x/OgWsPkGA4yXTFaWh4Hp0FALyiH
/ZJ4DsTTya6b7Y0PMr3qqmkhI5j5IRjNwrrfK1vgQeyzbdetzoYph7L1oXjlXSSodY8o0pki1fWb
0vhYXc3CR0vYzMuR04KUTekeQakcl89xE3O+ElgzxKL1sqt0kcAUk08vTl6+UtYHd0OfH+JO3EvV
H6gVk8gDqm7bA0OvwqpGqarRcsS1Ch1wgw2151rPpQN+/tfb571hqxLNwrld8YkU9f8C3UJUSEDU
eAxsqmKneMX91yVnlg+qcqroxa8L2iHgmVhi3w6Wt3WCtDtdVX7S5swVV7DY91ElhuK1JH6wLVyn
l1uVRTJXvERk4o/W9BSH7T5c51o3nK56tVXf2SWpYoVTrwRgow87L/JQU/opFssrVcblj21rrLnp
IOfJFags6Zn3WRiBjorcjdBS299u3TQK7c5u+jgBIifwzwvfPq/aZg/dr08JZU9h05EVt8TUiWbW
niqtUYYyODceJLntHFndWKavMRDaO6f2f94eiuFc1WuxbNrGwhmd4Czz6ZuNkvAoHpunMO38beas
V2TF4GjlZd0HZ4Tp/p3C1I1SWn2//fMGS9ZJLkUWt2NVyvhFzUhWZk0KLbcWoOdvt5s3zc2yMm8e
18jTqdQnQ/wCTrn008BG+wg54K6IEJqYP93uwzQEzZhLiNwLYQ2Qb6hFNUZxSsfk4EiPr0yRaQxL
v2/G4M1ZGtcEPKZZ7r38Wd+yTF5zlWWH2wMwbFO9HiuroTUbMKQNy2QJnZV9UoQPbokZQpEUqXyQ
JNshX3kWm0ajmXVDoWGDVDR5ok0GQbKR/qR0jk9puGp1pvXQTNuTLsmyhLEzBBXkjuCwipyg35aW
1MuxlAtEGYI1yY+U+AW41icXgEfis7UjwzA9OjDO89q8tgWYh6Sy7SNtCL9nDU32yCSv+WGG+dGB
cST1skagOvRJ0UUSroOgdx9Ya5S+pgFoV7Nk/ux1YON7wgBAm2rH1fyshnbId+PosG+3d6ypE82s
BVThkimcg7OolzO1DKvT7AxZ1LFg3t/uwjRLS9dvrE7MnZ+H2WC9DLkTf6yz1H6sWdsct7W+9Pqm
dakYj8Mstl7gcFvnWQQg167WmNtNs6O9thMOeNo00+AMEt56l4kmi8CD/bV1uo3xAh0JJ1qL96WE
/5W1zseYJE2EtNDGt6FeJ0UJIWnJcTVL1IHSSPTVNOy2Ixf0IqmK52VV5Mp6afusPKkMFGXQlPxy
e2H/lOT+HeZkOvotU8jXlJnnPuJmw4UZPgkUlZxiGjwPeSmOMSkvZKzYjsb0OAb2qRtADJ/mcGzm
BFWKo9NXh7psV/z+97cC08FyNpThlOzT8jXkFolwZ4ynYFhkD7JV2KWpi78M3vXqsQ7565Tnjhc1
Xf+BBl5T7AoHWjC3Z/X9Gwqi9v81l8zvApa1SfkKcFPOo8GNv+NmYvvYm93PzqoAnakbzebLzh84
IPP0PHH6VLYu5Fmhd5vU8WW2kFndNhbN9OMyaP0W9HVXGcROxCkV3yeu7CGyLGj/pG03b6pJp+wv
xFxY5GM3994DseELlgBvRJB/tFeOsD/uwXs7XbvJY4JrUNa2e/biIMifstD2SQJdCNZlOHDCIaXf
iZ00mXhok6lpH5KwiqcU6nsB8CP7gnll/5s2YVlMkd0OnR0eYu73dMUQ3z+/mQ62S4PCV8wt49c8
53EdDapQl2DOkxXDMjWvufYqkF4tuPIeysmd2r1Kx9aBhAGRm+I9TIfXNQIIItspvAcWWKyqIt6q
WXyVqhh4EM18Ctc4qt4diE90SIGCVJuUIe0ONYrIhkCdgCFZ2emGpnX0ALea2Z19FCcQD/wiNUeI
YcWJfNdQfaIDB2baQE6D+90h41/G+dGexiioj9xfmXzTj2tHGkJ6XeUzND+CdHxnhXI8QoRqTbbb
9PPL9zd3f5ENYV0lBFWGo9h3Gc6vF1BW7f1tRcBExw7UHU1qVCMste/xl7TxP1r05fbRZZqX5fub
Pw9yQVRNkh4cT0G4r0FyHSnL6VYOlGV2/zpPsKia28KxDQcu8N9S0hNIik+ulZy6YoxIPu9dsGps
G4R2bLVDUuZzim4c66O0k6hEkertlt+9CTEA7eEB2A3k52iOcklIjCR9Y0dxNR6LWr7ebt80/dqZ
A3QyKib//Lmzl/kD9A43tavjAYISoI9xntUhtXvQN8NrR3hkDdxlWFUdDDBAwpKzFNQYXDyMDYvy
8Tmt250CE1A6rtirqY/l+5t96UC33R7zUh36+omxQ+snxw4vgriNPK/ctrg6FOD/OPu25jh5pttf
RJUQQohbmBmPZ5zEceIcnhsqRwFCnIUQv36vyVVevmB2+S7lSgmNpG61unuthT6AIO4FUIBmCZ9s
IO55BlVOZffqLhubu24DqIpGA7rvjceo8ZMRiu2LCB5f3t+NcxmuzFazxtpBYepifhbkquXbenpN
Wjyk66J+uFBDkRs3x9n76IJP1H9+ecrxv33BWp9yXoaio1LBlOa3nXnqxGMuUZEcusRnb2v9GVHt
K/d1ZbRgoepcAFDVkSz3jn1m/Zeq2JOl3Fr4lcGis7B08W119PJfXPm4A3+2u8jCf6b0Q7quzrcW
j4Yqw6729bvO/5KFj330dQh+h4akkd7p8t+4q9b1+dxrQffQAhk5SXLnoQUjALFRZ/Sp6+edPO/G
Iq2r9Eb3bcAkAP1T915kv8RwLl4ZJqxL9HIsmMR7CjbLs+dqbJ/8CkS9oT2QNt7JtW/N/vb3v1xP
jkZstaC4eBzHPpH6qXX3bpcldWv1V4YLAHg4hCC2PkpmQDP3swnyDwwibF61Rza5Nf3VnbsMUzQG
CpEfyKPfDM58EaP3vg72qpYbjnldl2+qpSnyCgZgvensWH4Kh59aeOdlBGm903cvO4utH7EyYdsH
U+MzfIXS/k1U+elo21Nd+k8vD7/hmdfldxcoOQkByHro5wcmpqOley+0jQ1eF9vbLjKhRypzVP77
aQARggRyGqT4o1Y7d/vG2qwL7WXcemSeYF391J3QiAzCNpny0dsZfsNPr8lKzRjxRfZYm0rP1z4X
aR62YLGr0hxc2yZTyVi6JOpfhQkK6briXvqQlkb3qDmSsI5TAfnq02JLu+PsNjzqusZujae1BwzI
D8QSXQJWO5uqIX5j1filDYP7ObLFoUUi5+VjtWEba1XKJYd8X40c6TGM30GrLGHg1ajGU82CNIpf
1QKFBVvZt5isBWUlyCp60lHoa7IiFZHa6+nbsIx1xb2wU+FiseDcUsgrLsEj+lQOL6/O1tArmw6h
0oZeQUwcXKFgpTQHGSzp64Ze3cqR8blq+hZD5+QYhO5emD2m2g1rW5fZCxRQGjqAhaLvx9+maj4D
eXBs7V7xYWv428H967IJdRbLKMSiDM2nqJsP0XKXsZ0q4saCr0vqootaMi25OZYmTELQLs7zHg/F
1tA37/fXtDOLTIy60ZoE0XJsyHxiTf66vVyTmDIXFV4f3G5I7b0NsuWN6sed0HbDN6+r6BHurZZU
WOycPtTFHbpG0Y39WEd7nfdbm7kyzdlBYLVrEfBDyFEfonEBhse3Q9ov5R4gd+sT9H8XHrV554Ye
uZ0+pGNS8SqpLGrpghY7a7Thw+jKSskEq6Ro5jrGzXsLQWskfIPhKWfvvWyv1LC1DStrLVwnLeFw
k9KXKfXjL0LnP4Gsu7EFvkrUOsQg/7tOBuoZYQkg/LENQWqm+6QYz3k9HF/2Nxu7sC6fx+h67gcD
y8qX5qBcmWbLtdv1wVuj37bmL+OyUWA6IAdGUFqyc5XFj0TwC6Xm08uT37DdtUxkmYWubjlSYdpU
aRubg4Ga0euGvv2iv2Y+OeQ4RYvQBAmImDx7hLiPXTN7e5XmramvDmc79u1YRrT4xVRrrlKiEXjw
u7233cbRXxeCKwePBl0CrHvGLh7Yb8GeeZKtTCuQKHK18zjaCEnW5WCah6qRHBRZtQ2ma5gVTySu
5gN1zeNUMB/0VigcVHO4x/i18b01CWzUZcjUKfwqfzZV0rR3kwl+i8adwCOkDq6nx4LH445h/Fmr
f2T81o0HbABvYxXi9TE2+bFrf6iMHkUnkxuVWQwwRA3NgZY2R1Hv9cFteJM/1Fh/nbmR+mUEYgK8
d+x/OnPp0ldpxu/G5vlVZ3pdW7dQyAig/I5fxPg3OuWnoSOfXzf0ytB7OtCJooZ7lKK/8lF+H0Ww
h9jZMJU1vcw4j2Fvbvn0EHSsqnYHqM3u5Fc2XghrYhmgbSceu7D+ScbiTMyPuocugxvP6Nq7Qz8l
1AubA7V0pxV762u3H/jX/lYqivgAuotj2MenIHiH4kDQFvAwEsyzR472nHiPnnHDVNZ0M9Jri7oo
8Smnrzn7batHLj+Z7mPA3gd850WytS+rC1yEUYXGTa5/Niz3U2tcdVw0+f3ygdr6ASv/GIb1mJeC
jUfC3IUalUDNOIFcKdiYCVx9mOaj3gnTNsxuXXIvdGdmIpBk0032DY2O3rvZDP7BD5GPWUJe7ljf
vz/jr2vvQTnFrAC5EwQd+nO4+PeQgXoXUn2qVLYTJm994raYfx8wqHcFcezqn2NYD4ns1cc2nn6T
ID71dE+W9E+f7P/1i/6afaaaGeFBA758QUGgyX5CDCfJLUkm8WuSYTKjbQclu7RGphj600+NeV/L
dwL4PSRJ7yBHerDer7o0ECZB+3v/ifbiyLr8qMPxIGiQ2PJzNLEkzMn7Qkc7oeDWwtz+/tfCxLSX
FR0dYs1MX4cwfHD1Mzf6EIvw98vndesLq3hBBxXaTGfcTbP0q1NZoEThgii7tzXjaQw0wafXfWfl
Q0Tgo7watzDsmR5MNSZop/Ww0FUSMLLXBfBvy/bXtfkWbLdgTsBH2lCpA/oev2fFtNe/fFuRf52f
ldvILa8tyR3EIS35HUQfWbs85WN8fHl9tkZf+Y2xIyLvIBh+bHzIlhbE+heJpoWkDHp+eN0nVkE/
M74iuZwnsJqSO9tWdzorz5PMdpr4Nn7Buri+DHMdhAw6OEPBE9+NF0lUSky9U47aGn7lI/yaIzFf
YYGGCEwvgSg9sODGP9ky7nHb/fua89fkNc6rgFicwPxBewAkmzSYs3dm/BqW91kkTyE583Avh771
qZVdy2bqRl0x+NTWO4je3fVd/RgH00cDsTGXdT+qLnqI8/D0qp1fU9i0xGcgDucTMqLqCILvItU0
PnUBtCBe/sCG4YmVdYP3YfGbEtKUi4m750k0PH4aue322tY3vNRav3rxgPAdcwneRAbi44Y2p3GO
z8CcpcYLyvuXf8TWCVsZOKhXlm6OccKm4dIEV+H958xOWvJPWvsfzmNNtUl9H6VChrGXh+pQHIvk
/uP80H6U1+4uP+lUPj8Fb8k7/3IEK2T6myQfPvR36pQnH/BPdThnb8/VG3mwSZDsJZn//dTy1/Sc
C1383Ix/pCIvpprTMbzWwamLb7o+O9f6xqlYU93Mgyik5PjRXeUDDlNd3GBe58vWnDaDX1cq1Jg9
Qcq6m9wxLvIU5D2vHH71LGDxFIAtGDFPzv9rq99V/TQPX191ytZkNqSdaW3pCLkwEgEndGZ1jIK6
3LH0rSW/ne2/AgYe6saNlSt+GAeyY1ooAzDJqxhrQn/NWMNFm3kFnW4OMivGBLzHuX++8ZWRHTPZ
sMA1ty6k99ocrz1Q+KfFvUj3Wqa2hl3drdJblqGaCqiNe6dimhK/PkzFzpT/He/7606vpuzngooh
/2EHjpixOPMsPAyIWqmovjbjx6VmO6+wjV+xbvwSpi+qPM8gXawLapLRCzz1u8u7Ljjq1u66qq3P
rO5ZUzg+OAAKjsuBHtmPbmf2GwdzzRsz+7k3zG25QDs2Emk16ndF0xY718/WnFfXaYPnW9Qgt3Ec
GNUJRM09sLPZKi1UufeJjfmvOaU7kbWxKKA6GUQEhBIary6lfrzsEv45Nkf/+P8a7UCiUAcUB6XT
4Xy2FSSdi1zv+JutwVeuDKRmiOlZya58qZ6Knk73SGzusfFtDb5aeIhI8VEPcQvmLy/yU4b20/ou
18Ivnl5emn+aF5bmtuN/+TO2CObPy+RA2QMc6uONyGMoSPbOTeqpgRJlnjZLUaFPES3FL39x6yfd
/v7XFw2n3dI75f8K/Yzi/VmG56rO91Tat0Zf1ScCf6mDPub0F65Cad+CuR1JlMW0vTq/bvqrIKYp
67h2mtIfJmcdT6iA0l1S+82rCIexIStfatoBUgVt6/8IES4lpPK8A9jKg0NobfWaOAyfWL1TAMoH
E8Mo/B+jJg1Qlm1Ew7T1+uFCvWLvOfGnevh/IjKO1sr/3eeoCacAWB1SJrOaevkR4Ms2O2L3u6ZN
VMz95usw6bLyP7uAzjY8gvCqIeUdraepB3wIxU5yBoC/yVJW9/aXnlmjDlKN0fJM/ckLrtIvRx8w
FIgmPlHmehD6Ia3dYHgUYQFWTUHKVmmbyn7IswUUCn0vr0aykoN7t7E+6JZDmvVuOg2CVfxkh9Z6
J9+DRvbOYflnWI01WB2WAj3zCyIdes18aAG7Ag3tyhf5BRrQR6/bZQXd+szqzIwRZJBrFOV+hW1X
x8el92ycuEUFU5mOZSPiR7jt9tOrDGB9IatcgF4hIsGVZqHv7lSsBuS70YJgdnIy/1Z84GJ9ERPu
DPzNAor1JrKN6pAQKDs4Iae7QASHIFhi/gW3tfWKs4orM9MTmZpcsnuUfHpurgJId14cAshElSpF
AFWI06t+/LqFm6KhOsuqBjWZhT9lI+jTQt3u0TBu+K71FR4VUIPstFZf2OC+mxB+pSL4wutmfjs7
f7ndgRrW8IboS1f1ZTpMFRTal35ny7ZmvrpFQFqgPNb28b1dIMmW+UwcgHzeo47cGv3297+m7irS
V4Jzfm0G8PkDc7Ek1rKdC/CfoQ0O2+rCUMwg8cF4dxFl+5jNhJ6qZTr3HY9fufArH+Bpn2WV9emv
QU4TRYKxCOl9zKMJyaeXt3bL/Ffhjc1w0IWy/EpgmYAreGnRmg+F8j/Xfr7jyTaWaU1BygX8CHjq
+NU1zKboKzsNFkz7/g2m9/Kv2Njl9butQHKumEP4Sl3Fhn0bRjbQo85lVO/s9NYHVoeUhwV2lo/j
DwCRo+ZY6Lp2Zwgpz695jcPZr46p0tOEZeL0Cqk3EKFb6w7/H2CyrdmvzmkZGWMz4ZovSzE9T6PP
k16UewXUjd1dYwDY0sRTCHjnPe3G71IDoy0y9hRqVez4za0PrEIOGmjfA0qYg1NAq6Qp7BelEYWH
4fD95dOz8YE1GqDRdTzXFa0uPB/kkfjqo9FNCAa6vdfhxvqvEQHSL/JxhIzCxVnPP5AeKkcaasov
z35r8NUbgmYl1W4u9EVkgqcd5JTOI1BNx5dH31qblesvxoGZRpX0V+N6kPKV4aMIY+9Tb/09Wret
L9z+/peH5kZOzdJF+WWYwYYKiCDeEz2ZYgO5b/vaj6zsC7W+WHfVlAFhO82JQEQFkOMMOwDs7HU+
aA0M4G0WmzZi6mLjoTsMLiOotfOdsHtrk+n/LlKmASX37dxcGsT4R6aBZYU6wLfX7fEqBHTELt6g
nbwYCtIOIcEax8AYlsz17F65OCsbbsRYdxxaCReOdtKk8d3vtg1fx7gq1rgAGkCQtPAahMY39Dc1
ViZGR5ApK/cKxxtndA0KIEHvIf9VIgCaGkA++EfKIUnqB8WrsDZcrCEBruu8sh5Nd3FlrSCL5SCl
o/IhKRuc1Jd3eeMIraEBemBRWVRle+k0WKgUml5Sk3l7pJ5bo6+suOAdeELRm3ghtH38s/ozAw3F
66a+sl7dCTZPJKwuxNkTZwu4ZPJO7MRYW3u7uhxNvrSGuFpfDCugzqvwzspKpRLfm/aa3rcWZ2W9
wnaQ4PaD6jL0ICTQYnnXTsUenGdr8JX16kVrA/GO9gIVUND/BqY6LFz/eHnltxZnZbdDpjxVSSwO
Mr897l7c7lKHD8HNAb3qC2tAwBCXNpIouMH9T1+kZex0uxpnsouk3/gJazzA4PQSBtWcX0SOZxf4
iwmz2WHMovL48i/Y2IA1IkA2tG2lbdqL8eVwKCKwkfbV/Pzy4FuzX92/Am8i9DvOWB4HtyyERAfX
AI5c1ChfVZjnYg0C4EXX68ZT+qIEqHZlHR4q+dr4Yd3zL4EWsp7A9tLSfOfgFE5tND33t9vx5QXa
Wv2V+QJib5YRifYLrxsDv0/Ec6+5+PLy6FvLv7Lcrhhy9Fd7+cXM4kRvTgdMbHfl/vHfmv7KeoUw
IHXJbvtbgxgh7WBh8D+D5q88nCsDBhh16fFIxfi2+eHmjqat280LbKzO/23+j/va88b6It30hSny
WwXzeKgBH9oJ/TdWZ02rRyt/CL2ywr2ruosZQQjUkzw6vLy3W4OvAmdDrd9D8bO8sIAuQSJZ3U2f
g7L26F7H7NYXVsabTaoejIFrDmzrpRGP5Pt5xPP65flvrf7t738FzlKBwkqUkb7ocKkO3IrTH/vC
g+DpdR+4/ay/PkDiRlLQLrQX7iMubHCQLqwVb3wK3Y2Xv3BbiH/kedfMejb257nzQRkK5SyZOAtG
LAF2htONZr4y/XD38me2VmplxdAhIsCE4YkBVRd7uKGb2Didgn0dsNuR+dfvWFkxkMzNCNejUUTv
HowFhRW53WSOgIiwVEtcJn6jp1ee25VJN6UYkQIS2BY5fQCAYsE7Y5fjZGOp1sCApjBjUHoUv+T2
VDVj/4bfWFQyXr+m1sjFGhswmGCkHdq1LtaDzNifyyAGM8TLG71hcGtuvW7uqhAERerCkAROwDGD
zD2e868bfGXNJgpLvMK66iLQq3ghUR0/TKIuk5dH31r429//MrYMJYiwNll96YKp+LPwkgU8Dcye
VNbW2tz+/tcHTBYzmzvVXIxDnNiYsTuPVdYfXp7+1uira1hDhhKlM6EuGYFogIvAbt/Me/i1rbVZ
2W+3ZOGQz7K+mMwtadM1jxkBCbDM99Zm6wMr++0sy2KVx3hBKrCr6RYqOWAgbxKf6tfxn4k1eoK4
fIkVYhQsvzemfzx1hB/yqtVfgybcVBTKmVKiTOSaG6hqSXGPfXrd4KsUsWzbZaqzqr64ajr+2Vqf
7wbPGyu/1pElQVTbMqfdhULMOtHF7A4uGD+MqthrMNm4Y9ad/nrSSH3SGSdThvkThR7hiSrpQRAy
fBi7ca8racMA1l3/GWSJlZ1uYUoJ6v2sX9RzVO/W8v3wD4HZP+6YtZqssPmEUAvPDDKL5j/0IHTt
B4N785NZmO8dKdSpfkJ2pqxPdGbDeRjBOJ4lC19EVSfa9qQ6TsIfZ36kc1vlCboB2mNhsDZJWdTI
1lIbK3oYirzwj0hWUv3OX5q5vTQA7amzkEYJjeIJdUweC8xY6M/a9fWs0iFys0lUjSmeLCQ06KEJ
5jxPKWFFfmKRLN82BRnLA5hIl/bUdJq+6SjTb2jfdJcBeiP2ahFn34OvvJhTnXvlMY7C9iuen9MX
0uT5cpTZ4n8jncnfR5QE77o58w8upsGTy5vlPQmy4oOcanI2gdb4GjVxaifDH01deiQBdKH8wlgV
nqnwtDrqbDQnq9VCkOYFU6DvbHQW9WRPUxPqX1wrfk8Q7Ex3kEQtQaQ/xOK36ivw8vFQjdjgeB7e
GkVvK5ZnoNrXWc1+Dg0Dne6ClALkwtA2et+Ey/wfBxz5Mx5C/L3xY35yIbgNUMjGHnCuwWzvrAwS
UfcjPUp+ewCjyvwerLPyCoR026aDrwEPAmfomFZxzYNkKDP7Uea1PFEaLCPKtX51zTPUPDIxePOh
i3CsrUI7WCID7DsLquK4dLy4ojGeVQkJ6oiBL7w3J9J1Q5QwzzbvZQtYREKWuD2B59j914OTm4NG
TBUIAEGciQTDCO84tIM/IEvYzQ8kXiBpYrJ5fNe0DgQxFE8wPcYBPahIdeZumAV7hixVBTQzV+ZK
WBUx8KEBzXju4oZ9aWoH2RM5zT47ZZ42n2Osgn/G4xzEehNxwzcyVm2YCC/3xVUPfHhWBj1zeFdK
9OZmbXOt+dwfbGDzr3oY/V/S92d56Qq11Ieq6Vh4CBro0T2gTwQ1czJA4aEMvZicZFWH55l76qfq
OvPVLFq+ywww2Ilp5/pYNZV3glKUvM9B1PvcgF29TIjvI66wNqzO3jjhqJpyESJZhHL+ZZCBAKME
YcF7sqAk9Vioiff34Dj03bmTWfar8fxbXSoeIY5JOzE0UPqDsyjmGB0yoivtmyhGnijtm0y87ciI
uXgQVUOjuQPrHMBoUedSqlBySd0S54+DZv6UDCMdQdlNpuhHvfxRkenygR0g03TjYxqdau9JgS4Q
0NCO2RteLUyBGk8uNAHCbQScr0XJ/MCcRX/T4KsqOpZhJuo3HrNteZKygG2jic53F5Nz8gw2r2I4
UgV3kI7K4d9FNaNk6AsDyG3YwXifyNDl+n3ppM7Av27qIAViM2MpkoTNcNZ84PUTm3GCQtuYD9oD
Y10STxkStwVCQ5YQVYr6u/VgtqnAq7VX6Vg4tpz9qM3yN2ip8w1C37EfDkMWBvKJhBySnJBtkHli
ej9UB413rk51O47YtmyAfBgUYm10hNh9VAO9C1LIO05HrIUIe8jHZVlE5J0AT1Z1ZxUcEzjnGBi5
ym6gCfjj6XmBjnR78row6tFRU7fkDpMduyFZpNRsSjPGM/q20LqIUjKCATCJgkDVz65qNXBFxpTh
kvBqDNnRBItfg2qh84EvJaQY67c21AWeuTTjFxYD6PuhCJAYS6y283iuiG39h9nNbZgn3hSWYH6N
Rhf2X4WRdD4YTT36Q3aynFFfdcb0CVeyjr/wuKnxBiEeRCC/gPXETA/SLQCGeUXJxf2coyfJHcNo
CvmULNSfvf+QbMVdDDPn1j40vj/SkyyWmV2LWAHKfrQTRJqmhGL5p5MHyinyTaF+MP1Ussq7C/L7
IE1LrFfaakgc2F4Nbg0j+QcSjAVQtY70+blYXBUjxd2r5Z75i9NHqsvBpHkUt/5p8v1BpHpwAz+E
fWj5VyBFhrfKLvHyXk0dqBXx4FJDotoIIHI9ed18DOFgbTrQouoOaK+S0yPPI12nQ+Eyfu9PEVve
kCnjaSMZlSfmt8tdHuEYfHPtYqZ7G7vOnPDiyaCBTfISXJgjmNGvup6D4TBWYxC1CQQcevLoL1ns
PpU9eF7uYharYj7GOmuHx0iCNAseEfwsuFu9NiNXtCL18e889HTwmGUy5r8JF57/rZjyXJ9sFuNa
jJa4mO6g18jtvZdrv15gR2rpfzkZR/IZ2SZlT2gIkg56G2VhE+FkaT6ioTL/iNKWI89jrKfST2JT
0qHGGxr9hMDkFiYOkyJUXF3xluiiNHSyGm2qla/tx8y3uj4XA8ip54OtQG4J0si5g+reqHmcf5Ox
xgUS2awgKVgrafSsZptVRzctMPrMAQ94R6awJ0kBt9geXDNWH9GxJEIwXaucn8ve1PnBxOUc3Ek4
FvfGdmXTP0R+OCE48Gh1D/a7rm2R1xSmPEOWDc9MwuD5UjTtdPWBCjfIFKeko/dtwVh3dMaf7Btu
iC5PUF3z3BM6Gsv2fhCz/43yIeRLEoxV1T8vZWmHK4UI0nLwpgkzCVWw9DppQKr/UCkBxALvBSKm
lBRTVsPWqoERksyyvLmwoB2YSORgRzXDg4Cw5FSZKV6uoXDl93wkWXin0TUxADk8AdXH5nzqjrwA
k9dXPvpR/Gbppyr+zuI29u1Bl9HEr6Y0UXDqgyGrzhOrNTkJDkXkbx33l/hoxmWIWOpE3br+qDg6
WS+VDWL7uyFj8DBFtfHfZDjU8h5As/wrlnAugrsiC8ZgPnUMbX5BgndMOIs7EH4s0fsCuqndZxqh
I/+9IiCd+pSVHt4hYPWRnnknbFXXB0gy0BbvqtHr4ndK2bJ5gGxZr546dLPFR1qL0GQw1rqc74j2
s8akvB7bBeIBWvWYbwtQ8S9GaQdi0yZvXfGVIbXTPbq8Yj0IE/lo/xOOI7rgYax9iTmyaLpzBQ/U
B4nndPeW81qy6zBTTv0EdtV230GkPf4IJbpMH7XUORq1fO4FFiCsEUqgXV6FZZBAiYi4c8ZbEx+G
5eZIu8Iwej9PPZSPukACilIxVBlO3Tw28VuDhnDABtVcE3fPFdha78EWF+FFWc3Wfcn8qLcAzYPl
VUMme56i72O1jLgk8raRI7Qp43AcUgLqPXFq8iy8MlEz78zKahYHVzWDD+ozSK0daObnuAd40SgQ
5EMfMC0oyLQr3DBQE5gmJY+CsJp9ILcm/bdd0Mw2Psi+ab6jrzHO7wPNqqchm/LmQaMezu+FDmx4
NXau3MWhK0I0yJgVqMojD5j1Pyu07nXADg1e/873giD7rx0ITufA8x7Uj0JBcojGbfVxDqfwjfTy
ZmqAd0fscx1zh0t39koav/UGGV5t0DJ9NmhBoScaIzOdHzKry1gnDgUyOBqlKgX4wuwUEyOU2II5
OBXEODYljRW1yw+yLTX7yjpb+8/LlHvoagG5dfnIJJTHrx0WLfw08KkvmyRY6ixPVUsRJ9maguMF
ntiRJGoU4MukHGLMjkae5GdZVL73zXrdIC4gOigus+tQvEuqvsOty0yhcDUZOneZSLs648U9OMcJ
SxbSz+EzXppBdhrLhZIjeKia/7ToW/lNQNUMoujA+suDE66u+0QU9fzR5HXRPWrd59MvXQS9+G1b
rov3fjWFOvHcLMqHeMh5lTbhKOdjATnL/ITYdtBfecFC4E9h5+QXZWjAOeAOXOQbWgUDcs1DFuRv
ZYkdSsRc9/29Gyh69mitl+gD9QPRfxd5UPZHQF0qds9Y68aTqBo3pwwgku4NDXNuf6kOi32I+s50
x6qep+mua6wungcRBRIYMkKHA+nmYfgMeEgmz56fIxDi4dTj8QGpQ9afOlEgEr1jbJz/63vcwd/l
VAWSJ1MueHFCmD/Kj9bErH0KIj0u17jqB7B2g1zOf8BPytiHEAE/gfOaPYQlxGUmu7N+VHwAsnrI
3xWUw6RYFRTNFyNHAUbMnDdBcaxdIX5J66PflHbgDk/dVLneJJTh/XQKWR6aj0WHyyaV5diKhxjr
vsikBPjVIrdn87vA5e3wEKilq4/5FJDU90Lcj0kXu34BANibl4Rmkw3ubBxLnaqxxtuUhL01aT8P
eYE7d5n0gQ8lQi2DYAU0oyHt5DVsSsjmNrmy5D5E29pPDUgi2C/Z6AGkZ3vnJ9bVCPF6RPTATYRx
+1kvEy3vDB7GV9JaBIlou19gc3BC5F6BK9p/yIgRz65s4RUhGFSNqQDljr5yPMJPsmaTTvEoGr5D
OI6xs/KHuFcJbkD2aYIQ8fR2Hnn1OSZRm3/O8zB4iibRN3iDNOahzGeaXX2/58tpjNik7rSU8BBW
R3HK8ltTjQZSsj+xqb2lzqa4QbUJo6aduyngOtSI0B3TE7w2QF0dkwMxNnoSgkt1zIB4ZI8IGmDR
hOW4mNk8RGiVqkr8G/rFaNBKBeNiee8aH2SSFbSjDrHMovEQz3lcf4SWaPipCUY8VJqa4SJgPp28
k4zo9FYsAXcHzLH4oKJu+OZ81jyaibT8HbJ+qnrboN35M+5PM3yxwgAKHqnb/6071twhPpb9e+3x
CK/+pY0g7zAV0CTMa0hJ3Zpge3jkOgvwTkJ5dnmzqKG0Z+LLyD9Mji/eoRtgwB2rLHJ+WeGnGY4h
WGvmpa6PqsDV92VseVO/azKOlIbB00q8rSNLjsRTrk80RHXyJMgdOplZJPhn2qOb4zuMLh5Sy9rg
QbVB+caL6SyORiHaOsLKYJ1LjT6hP7c5+Fu92f7K9O2WyMYO4rQc93MH/OScF4cG6mHewbABsn5o
QTQ/s2LBWUSeWKKVSfa+SLQkbY+5NFWjj3IKl+yIzHv93TSBWf4fZ+exHDfSbOEnQgS82bZj00h0
omg2CFGi4E3BA09/P2g2Uv1E40bvZhgzALqqMivNyXMuaEgUWraBTsi2H2qyN3cLTXVqHAY0zV/U
bi7vGOaIVelKnV6q+bwM6hjU43XjqeKyVbu4g9k3IbT1DaOrD2qPTv0ewHj4miBF9cE1m4gdMh40
pUlOSLzSHPf71kVOk+wdp+sxdMtLNgbB1WVBMhJtqb6Y1R4enMY91ErDcarLgZvKTP3aOiSg3mc/
qYXfJmtUWsoXiZISaqiMRm4Kd+LgR9EQuocRc8QahxqbBMHuf6AZPsAqlZc1Ry6s+FmWM8sg9kpG
VldxVvlnpySMzsvKuPEJgq69CHzqJunH9Ah7nOAUaUp2C2v95GyTsYlv7dRy/Ctf0RuxMzMLcyIu
1pJtwAj4e2GpcUupPpvSTZU6uE0vm7Tu2BtNr12ImUSmzieNHKXLhEKcm3IoTQgh+BADtZ7N6FGx
C9Ciy7aNptYVzFXcNBd+qXUvfWhwTvSqHLJvxYBg6C5wzSC8CGwVyilbwAn4pR8p03wTdmXfIPJU
xVdwUEIB30ZQde7GPua6ihrKS5k+Uu7LXbA/ujPaV0ntx7usL6g/dS5aDS4516Xip1C2Kl1NYQhs
g5Zv5rP8fSSU3OmZSmKBLF991XaxfeGBUnqdreQaWVv9K1QwlJdAuxjeNnV7WBALRZ+UrQkC+10F
zzfsIbOK8usCxcUACoOx/mqqFQKcyFkjuJP4AWeCsFCvL82wNMQ2sLG0tmi7uYbJagx1Nn0hqNf9
XZ704XOgd8H3JBbpHdHhfJN4dfKUuLU4tnbf3U02JVihmJ1FVBAq6nVC3lvubZKlK3uInOo655rl
2vKNLkURTskJmouKm/mGMQXjCzqX7TeRTXm5Ccco/ZU6Y/WBqTjxDWwDyPTWYyjmXSCoC4ZBDUlJ
R0hR4GF6F37XPiaB6FHPa5T+h8jxmZsmdLPbGqL4jrEZM9i6GuMntGNg8tw6bjbd6V7vgMIO6X4i
tJQ92jWV2CysvO8qtY+rzgvZkZzY8xhQpaNukmjjPlcRTN+ZpjG8pbUSE/wUqTNto8DvbSJ3iuA7
u43VW7tzQmWTR2r9YNOzueltfyi5HY3oq2m5TrSbkvlU2kjB7D1Uu/IrgxSMMorb/wiHEm1rZu2u
ik5rih0Hxv5oSn/qdoHp1vvYhJ0S8Umj3Pphja8Ay0Z5BWqA+FiquAq3Nnj2ENrlqw7+uN56/iim
raon1LwmeIMTbgEl3PaeSlEwAaP8s4/c7qtKn/tQdNi0lrf6Fu9p2dshC4oLV7Osa+yzf0rLIIkY
kLGnDJoPv/6uggF/MEK7voq8jgA+T9VmN0Iz+uY2Q/YxjtH0uxr6+IdKyY5ADUe1hY0Jk/IBZ938
+c+ncRjeXC8Z3rM+orI/mv1FOfUBLCujc+wc0fYbu4qV9xYWqYdC9+Jd3+OVdqMdUTMwR0K1XRFl
br5vhyT7WrtGGDCYUudXsNBQRa1zr/8oy1B5Q6FoZuxSyhz0H8Nn5qCaT32o8T3Ydldv+rCtXuxw
EOqW2ZWYyaRMOA+W6LorEhP7mVJBctUqjvqdH2FdRLEz/NTLKvuqMsUWblQ1Hb6N1Cn1Iwyf/g+T
tDjdRGmVfkvMvLg3fbV68fsCr0GMM1+Dhp4U8Km4RrIRweB4N0GaxtOwpVqGMU5hqcS7QiNl3Ag8
dLPxUbBG9EBFhuI4dRP1Sth1p1/4J/+iMhzd3NKhaK8jh5GbkvMS3qqZ27hfsi4pCGLU1O3ovFHj
zr0ifUj10q6uRWtXH61qB9uitNAht/00jjc6nZYXSi0cfs3xSeNnveA71VZE8oQMo32Pm+7uDMeE
1y7TdELKlmuwQNZAIFKDJPO156jtL8ruzfeyjIyQ6qTlXKRTr1IEKzQWs6Pqt/U7Aiumd8PsAmGk
wL2AlSu+RN+j9neZDZnJxi1D9VqposjeqS6Tj1ST0SAsnJDlcOY5Cj+ZyEL7yogvxsZzlUOaARTY
wPMqxoNBlenRUSJD2XQDl8yuqQa6d5PHfcaf1QclVz13yzAMC96bifc1BkpV7xArGx4508mB26C5
HPUw23S561Nny0cOzFAXZE+upYzd1lSDkkTGj98cugQGZ8cNnmyI9S/zBMHWbZUnAsUkh00iJ8u+
cAOXDeg4zbsT7qyKlnUNvEi4XiIABcFaXe/7h04tumNU4aK4p82DFnmMWAnbRUFdn/B6qR023xD1
Ass6GKXyoIKfPVJcpMCLRzV+U1tvXtWuJRwcaJUGSNkH00WJoFUJPqzHFValGPEBg50ZqKInbk9t
IOu/UIEVBw0KVtRdhrle7OitOA6dQtQfpGb0mBeQTG6Be8S3NbXPbeOS8UYdkq5zhHBpx3ZnURhT
rB8Y129X1FiBXrputoeWLdIu3FEJ9xURsXKRtx5LmimO++T7MbsdoAgebLwQrhP+nzK4VQMHaAcD
A+qxjOv4PUo96n5xqFLeczz3G+NzAeGx2V6EcEw8qaZqertCFekDv3n6jSCWEjD/GVCt1loMia6Z
cdtWggDA5KLhLNj6+Luw+voB1Ed+aWXcB36ou79bO0h/2XnaP8wRyZFdAHflKN7RTkPlQXHKpLwJ
zIyANVC8snpwdLuowJUN435yp/qBOjNxdA5KYmsNhXIwhY/nsVW1FJtSt4GqVkrAoqmIgjyOOq2R
StB1a8cCaqk+t3/kqaXfc5YpP6RKRHuLT3/wREbxNDI8BnFiheh0rDvY+uD2nxnI+87flenAVWxY
gi0uAi/4boc2PSWXFsytGxnRddhm5i8fjtM3PWugeNJr6ieO6hba06DGRne06saLyOqoAfvowN/R
iw4/MCGGIg1iS7jXNP8yKKgK3WcapRsoTHVf3Vh11uh3plK01xmF2WanaPNBqcUUVxeZlRNtFX3o
/RKFE+M9dT2JaRxZuJhR1OqtV4VUuwutqg95ZdVXTponNaWRunEuyXWpaKiKVj4XkdKFe9BLDnFg
Jx6bbnCOqZ6QUGhDrd54la25xzKD6W9UOJhqqcb2Rm2z1ptH35LkrepM95JhdhKqRKhqcGnEtvmt
bcfydYgrmxlYj/ltrSK53SZZKR5zFzSoJxDKGDZxzCzOzrdt9SpXmE0akeN8T0CqvAeW2Uy7odbD
h4kycnmRoPu0Nz06fI8TCfst3Q//gtsXl+Aqg6ivkRZ2mitu5v42rPt871PPL5gLcBV/F/RIrG5M
8DD2JtVzGAWjxtTibdFDQ7FXbW381fVedc9AMvSGtV28FXURdnChVSSNZLgPYMPdrzbhzheziIpL
cvfW2kHCUhfkYzqpfdR52e3URaGxi4UyXTtTwi1WVj6dMmE1XA0BtU5Pa8SwrXRDv9fLqNrrYds+
QmVQQ36XzYk5ll8wDmaRqOlKmLx1w3ztpVFNuZCil/0jKczo60R33NhxiyXBztbU4mcQE68qQ0Qw
CtFP8p3uC9lF0MXEvoMTmJuIXLDfg9hJDnZYKO9p0UJm7qmGOW3KwALFUPSdcTO5FE83VmAM9kEL
QhupoXT6Vamc96OCNlS8ERoi2iV7rG0Ux27Cg8vl/lWglpvs9bEhSOJOoRSR5Vl8dJM4ftEVu/gJ
v0RWbd0K/TS/MoS6G/3Caa/bYSpfk5Z/J2aKvv7pkhJohd8KBh+5RMHKKkT+3Vcnsstn1FtiZCjR
H8iDPhrJVu30yFEj2Zvr9AwpJbn+Xnkd7dvB6Zz6kA5REu3hXzKZ+SetYTzadF8U1zfMY9cZRXLM
LIsMQDEtQjTh+OiOlnmoRw+Kb+r0Zeg3MZlbIiC1EaMW4tYy9cHMMowcqGr60E18nKFQedw0lk37
odOS6VfBEetv9clXH9RYy55VctVHy3Hq76VSuu0mdNxQAXcaK9MGGgii7khPoboyonSn1kN7QdOm
furVXFxUVkl3IQhC/lEh2k7LYXw1O10LvxQBLa9NHTXjZQaY401nkx+MdKTjawZGcd0N3Pa7aEiU
AxElzX0q6GyjsLqvJQGwAOT3pxGQDMVkvAUxHnvn0v38TfAkgh/FECHSYqu6cpHEE9IwSjT+7CfR
mPsi0To/3tQMhhybTjgT8Zqn5O+1E775Wpt7F0HHB5dFpjyQ6k+kpGNGAUL0aTLfRP6eXKx8DqYs
4oL1WhrTwumyxzGy6qNWx+Er5WnxiDsJ3kpboyNKny38QLaPvKB24tSAjSOgxNHk6q4l0TZfadmP
V7TaC2XjaEbnXlC3tMadkgLTSZHbtZMnN1DFMfNrinV2r/T9sY41WAdCspZN3TFwfyxGnasPGgKx
C4ZalMe6RF9uN7RIEFPU9iJIT2sb8IoXqMNtF4dl8iXTTTv+poSoaF3QCE0fzDAQ7mMIA5i3zVot
fU7ilANJUIyeYN8ojXqtI+hq7WgT6V/SKDTjS2fq/PaFR2jN0RidYKIvowLVUC0/db87TT78yp0k
3yqlHQd7v+jpMnmh6ntfqcTo+dZrWv05nyYVmhhKR8XRgx0l2injRO8Yky76C/Im6jFUyKPgq2em
+BOyTlr/XjiaJfw7E6fxDqBF+2q1dgpMkCKt2a7A0pfARhLaTldzeyzbNvhv4qmgGHOclMk4D8sn
a126SVXYmuEXVwmF8oOYZi8UOrjalecvYb4ktJ3up6U/0yv8h/qNDGFthd48aqOproApl9ZHgsi2
mdV3gmIOVGGA7K5HQA8qZQzgRPlZO+DIxJsFN6lLAlZcjQoTYfNPQBFw3J6DuCNS/BeqGZliUDKT
BTLj6JaLrd78P5Ca80P+F0fmyFSbRH+RR74DjsxCb1cXYd5whw3ahR4aRcbQ3BASzTnkIKiimPZZ
CEXHk8CzajQQ8g9uBm6WGb2+sMutk/b3p9fr8wOFVsS/6+VrNeCwuAiuuBjsLQi0V3zOXWO4YmVD
ll4wn7O/sLM2KZ6uMzF3xbiofY/e6bgvVNf4rfieew5Do+3I9Jj0BzqDViJjvEZJrd6khaRX1v9n
UPtzo3A8CUWbDN7cbnMwCpNE98lWuti815SpWJlR/RxoCdHjv4ukiyxEL9jRrlWDQsdRpeuaaYC9
RnKkfAyc8Sellgkw4nmbLtk4dXISWAeoPbHT7TjPi7VT/PD/GKxb2HSZM1PtldYybUW5NEdm8nsz
zIkhxbuXZGtM0UtvkOwc4dAgta0UJD+NjmJTw6Cz7YLWuxniIv12epkWdt2VplxQQqODUwTple4N
9hXs44TRg9067YppLOy6Kxl2kNDvsxuTipalbEy2d6v2CJflgoI4t8hZExyOK1l4QUAsxgHwutBK
0CyGDbzybuypxTm7qSYzWcOxL2yJTOkRmI3nKY0Yb0wV3Qg9hqBlbCEDcGJCo9M7srBitmSHKlTB
tcjRTRUePEOuk1HlzABUme1XJztz3NeRaRnsWEkVP3Z4SxH/cmkf7+AZHVd+wsIqyZSiQZsJtRiy
4krlMiECzV9hhsFZrY49Lp1aKcApGsMaQi0gBPEnLql54ijLjI/TG7D09dIG0I0PNaHkeHNmFcj9
/Y06DD/ianWi8nOaf2ZxJFcozMQQpp933LHBW2BFt6b1LYDGHLDFI2jY10CEx7wff0x6fqaBSN7Q
7gKtDBSGUyKv6HbznHQGevPY4ZNX/O3ClsicXEmrAaNtso5JRZ9ATXcSivthoOrH07uy9HzJGap+
atOm1WbtZuTrlPq90POV4GNhw2UCGvpQviaq2Lgea1e/cyHz6q5VWmGU0huLutvpH7Bg1zIJjauH
eTjEhn6dhJp6ABoWWPQH9b4a7htRFj14ULUo16YXl37T/Pe/QhIxUHzQkV++Hg0GJ5KgCO99guiq
8c9SurQdmZNG+BGOqqk4xLpvbEescROmzfvpxZqZ3D6JQmXKRpvkXymtqLlqvQpSjgFaTvdXoBgP
PXIFZqRsKIRdpTrvPP2+pdOl/7tcoHrGejSL5qr30pRusVlulXSNHmLp4bK5B50/efXYXNUuQ9qC
EuQuTVYJCpa8icyahpBO3NtO1F7RmqObgD+nIf44LxZKsx214+w7+NGj4+YXeXVeiunIRGpm1Rrg
+XRKgC6E8JkLrQxgjOxwejs+H5h0ZC40Km9ervgDP2nqv/otRFBBTnwlHPGF3F3ZaKtTsgvpjkyM
lg1lmwaIQf3h6GqZFIfiAXnSTlyqdrMdyA6d8SwOXtuxpVjIpuevKqXWXJnR+CSYwNkhD6CvBFoL
h0wWuaaFHjlGlLdX7gBnjd5W76nB9MXp/VjwJvb80r+8SaDaPlzdor1KHOU7vUjQ7DXqU4O/OrX6
6RssTf58DSYDrwBpR3OFjrTxHIzgW7rfpz//U9fLw6XPV8ZxymsLVa4GbCfSsHnxHIu7KFvJL5ce
L0UjZSD80Kx4vN6iEqdcjeZdYTMqc9bW8vmSc+oRFA5purb7PK8vhoTK6bh2KX16ani05JqaOe82
fZadIZE90wC7olsZ5F3aUCnisHRFcQa60nsEmxiU3LpBvZ2Uj9MbuvDZMiVXp1Agotjd7lOTyXMT
7O+wclSWniyFGXHoQDbCbBxE9eVN2upvUbMmtfTpnWZplpRqdQUt8yrk0SK7VsUI7IiWGtg992BU
Bw7LYK7EM0u/YT6nf1krTTllyARL37njptSCQ+eu1eYWjrosyl3RW4UXoa4ZaBj3aWQFm65lOCh3
DnpmnBVKslDz7/rr+20AukU+7y6wr53vCNAq51mqTMJlKV2TlfpsSdhna17HjFBpOmodK4d+aXkk
S7Xpi4Atq5h/AidZwg7vjndNcF/Wa1WNT68rlkayV08rYQBhCn+vjHdglUPmT/xf+DLDvls9PguW
a0mWW7VAxauM5W+m5xpV0MD5lfj27rTlLjxcJuNiCBzwDjDO/WAOG8e80qsAaaUVt7D0cMl47dTT
Y7/8z8L4+EFlE7SX8z5cst6sV6tYLzCq2uquvD7F5RS7HLLK049fsFmZfivo84GhRHXc61b35pfG
0e+NlUO5tCrz3/8yp3SyHBGZCCL27bQxC3pgo721UPA578sla83HKnQA8KMw1mk7g7naei0o/zQK
tDRTulcLTzGYv6E7EyaGAx7cqa9BaWwbSJev+skODlGxdg8uvUoy3KyfjNFLOTmqheDoeAiS6/n0
oIu7sYzn8xZKst3WdhKK0OaIpAYzuXZ2dPJgxeMvfb5ksoHg07tZB3f2a1H23HofbvRUahf4hbM+
Xubh6hmmIRlml+c7pbDFbgzOog+2GF7493xqVHO0CkGTvVZZl2V9J5z4PKOSqbd62q6dFiI+qA3x
cWq0Q2OeZ1Oy7rYPkWzshfhIIC2bEGpc3fWZ4znzBpQ5txSo+GJmIAAo5Na18LRHixmM0xu5cEXJ
jFsgFdEDhG8X1Ox16ucbM7wG3oQqwpkrIxltzyQW6M95N3XA3s2Ha3x02XSer5H1tf0u0IMhZdmj
xtnWHSO9zq/zlkUyztxSgBgKLIiFcIyPOLvvLIvHn6eAZUgGmk9+MSRUjveJuJvjPq5sVmllVRYc
vMyzBbiOaUSmOeeHz+kBEU2OhZ5emIWLSebY8ifQ3QyGI+BJ7uQ59s5jLuz0oxeOoqywHfoMKSrq
fKW6zwQzpE3+eHZWps9v/eva602+GoBzs5+0Dy1/YY6GdTnXH+rSpVpCkgkJ6uxxyckcu9ytnsQF
Xy7LbGtMjQea+d+qkEzOzuW/bw/t8y4imVarSBqhMAeIhm5sbaeWIepzgwFdukdrw2CmZL5He/HR
l2I3eGsFzaVzKBmo2iUjVTm205zuM7K+Wa/+9DFcMh/JNgcnyiKv58kdJ1xVPmo0DVczgoWHy4RZ
qZUb4zSwm9gmihtzPHpuoC5zZTHeHdtRZoz7OKj6Jx9yA7FJGVG4LzqP8ZXTq7Ow7jJnVktfzU40
Zdw7wfiSMwhfOOXKVbT0aMlCJ6OzGXRFMNYEp6bl1mNU9iu30NKjJfMMrQp2DBvz1Hk02ktAsta8
1tKj57//5VfyoCnKSuisel28NH14P62y7S8dFunujPI8YJYK6yF5MZoPLgmTu+K8fZQsMzQCi9kD
j6w9my4Z/3xijnWls7/02ZJpJq5rQrtolJA30HfYuKkOj4SjFUq2LaGzWksdF64LmSJrhBdAG3Pc
VtNdY03VrIddfKwWCRf2VSbJCuYmUDTgBgZd/PGK62HLwpfLIthDFI/K1LOvXHTp8Owazx2p2Opd
tPT4+Sb560TSY1VHM+fxXBeQmG9GiIoptXlUTs46OzJHVp4lbW6bGOocdoUeGFYr3533aMlQFdEz
Oe6z6lwYecBwl1ateJeFUolMiGV7tu2Mwm32bnREFLL4UONmo8RMUfuH1ULkvMT/06eyNFnzOmwY
6rFbVmYkW8y1u6q5c/I7K37WtMN5CyTZLRPXvjZEMKOU8PwaWw0ahyPwAKNa8QtLh0cy3sBgoqVx
+xr0dXptp2JvlL9zlz70mnrc0j5I16seiYQRBU4nZc++uJ5y2DVZq+Lj/KtQlfF2TZUxrTuXPHOr
ufS96raDGqj1y5Xs9/PSLVM1/1oY8OK2A0MMGVL6e2JsY4MJ5/5dlZnbUihfdatEbfL59IZ/7k1V
GYCHg3PSYeTqinPGUXFyRJbOWg3i891WZZydMPRe8Q0e3ho5RCgfpvkLN2Q2H6e//XMfqspIu0E0
Xp5BYAUJTKnuTBuiIR9V7ZWjuvT0+e9/+bncc8asnst7c49odK3/Rw1iaV2km5dBSui6GtbFa5/d
eOZVmjYw9W3OrXKoMrxOSxo17+r542nezB76/EdLJgxHWuJGf6raSUlths5T3uxPb+jn/o1p63+X
XFPQOovpLe/Jibvu93y74NzonEVeuXIDLLxCxtG1TCb+V0oh84bbaEPqraQf5GrqWWBcS5U1GuE2
gTampGqglsbwZNfJ9F5NwlqjH/3cwakyhC6aKfBhMvxTOgix2XB0j+SyrJMXOUcv/H16Kxb8goyk
m4myupYB7L3QXhFy3aQuWnfmmsLEgm3JCLom84XOldn+LHPGPZnaH56L3EhvTn/70tMly23DAOlN
I6/3ZRu6w144EIIdXE1AzXLWCxzJBJrWj7yG4b0/9/Bc41apPp31aFdyDanaeq5p8e3V3CKNRvjc
nOPpRy94HVf/17oSfn+QM0mxn4rouTXUWyRiL+woPFZhcVYipMpQM7hTq0bV+fp2cLaGLy4yTPj0
1y8dSMk3DAFKFUMnmC4vjK03JDurrHZJb54VdKoyoKzMrX5Kw2LcGx7wHzfftpGx8uiFL5cVqCGJ
SD1Il+o9QpJXCdxkQzDcMz903sLIeDIB5ynsLcxSVmVmvogmrrpH5mRt71pz6MOs+M2lHyEtP3jz
SNFHY9pDJycO1WC6W1vNg30RF2uDBgueTQb5uIUSBeYAzRYFhaMfihtQAl8pevUbbbI+Mg26HS0z
P846TjLmpxN6NFQw+hOvm8cK5ml462FLOkvHxVJloE/iqvFQNgZTeD4YkOguU8UWes2VLV9wcDK0
p4GkCwqjod4HqnaF5Mpvu5mqldO69Oz5APwV9nRd0E1GT4QO+cFNNBTxNsmztaR64RTJ0JipaqHY
bHl43Fi7QFc3uZ0+pVX57fSmLlzuMl7ahmiwUFvWJUoo2RX33Iuhke8YhVmtgi0tj+REoYosBk/r
6j0T63ClVlwBZ8lScWakWwWuxWI0UhZnbquBH7pTEmOlZrL01ZL1hpUzGl0D029VDY/wCn7x/IfT
S75wqcjYGL1zNDIhlpx0NAjhIm0+/KHb12IlP1n4chnH2qoJk/X1WOwDQYDsOsyuBcqaZObCxzvS
WRdZbFaZlY77RLMC2BmFt21M6ypryvJJR3f19BItnEoZujqSAXldBbOp02gbM6o243hRpdNW95MN
dASnX7K0TlLcMFSNySAxMJleWNejOu3a0l3xNp9DPi1VFv9VuGKmdoigZu3gEWJ4dwdfyIU79Idm
0C5h9NgWcPDc9tZ33TL2Z/0eWaWQ+T69jiuMwcmtZ6euNyXA05UftLDtMjQqSOMEZXOeTXUML4Fc
0sYjNiTMXfn4pRfMf//Lh9qKxzzC/PHgZsru2rbvhHdV1msYiKXHS8eWEXmrbGoe7/PVcIFsQbb0
ytXAAMfpxV84sTIkqgqmMLPmKk1kHaAngEbHn4FLaJBBieyvLNLCiZXRUVWWOBoj8mBzmvhrIsAy
Vund6e9ferT+7/rD71EXUcWjx8LfxHwxLHsXpx89r/H/luCgyfv30aHW2hbMx/U+AcwlnAPgzjBb
8XVL+yp5aWyoC70euFvpXZGl7qjtcXXBL7WyrQvfLqOhrBgE/ZiDF4Oi9QG+pEuzT27DtD8v7ZJ1
Ce2eYhJ3WL3v6WUjjAjbysvpRV9YGFmQEMo2q+uhR9m3fbRnAl4hcrAma9/HazXnhRMvA6Im5vRz
RePblVCZC9u6dqADuKnAW6x25Zd+hWS2M4sPxCfkAZF6b7UXs9shax+sx/MWaTaGv5xOL5BjAMn4
x+mkUJj2Gpw+5i4AdXH6BUvHR7pijL6qFU3NOJ5aDTnbIzpzF0FzXoRiSiZbOpGjmIhM7gcQP9xB
R6OyDqe/eyGvMCWTVaGEVOGfhHw2/W0V+QXbC+Cq138lUIFaa5ClpdWRjBfIhVUzkv/nLdlYbDIm
CFarMQsO7X/wUF5jwoTuVnuzNHe9bm+VyNydXp2lR8+r9texMaNszGPVqfalGR+Vfjwwc3jegZEB
UaqlGD5Ood5bQ3OVqcEtWLotZLiv5335bGd/fbmI7EyFtYi8muUeGcSEC/s8W5IRUfBQdQVKIEQf
jp7toAZ6G2tvP4RqcSyn9Pa875cMtuO0p1bj139QXb0efCnTM+swhmSq1mhGQxbbNLjUtIecM3kr
wnjlllo6MJKljhEkG7llVPuuq0uYbdCXT0rvzDqMIRlrbY/B1Bm1+eoWTJ5H6FxsrWkt6V/6dMlG
FctvtLDszNfUgz6oNDLYOCv7+1nbKeOiahdmjS5szde4DsW2sfoX2Ed+nvdsyUgT+K9KpATMV4cZ
/00Ngw/UZmm3Pe/p86X4lyElZRXa9FKUN8WCbdqJyGjLEvmB009fcIwyMqooymYEH6G8uTla79DB
TNuhEAxSDMnazbSwrzI8yp5EWCCmOv4EXiSONrxP3+osaB5O/4Clp89//2t5PNhGojrvzVdFhc/f
ZahNh2t4xUcuPVyy1CxAlRH4yPg+I7E2uVVDBFsHax546emSraL5ApmeB3FP31a2A7Or5gEKQuF8
5daeXe0n0bAuWasPtjgxkWb4Cfv0S95Bwu6Nzk0T1Ml20LKV47l0gCSrNYa08wYrKd8sMDaXLnIX
RyrkMN+65lmD9pYq46ZcIcq0ytTyDW6Cb8JAvMbSmU8HpR09nj5ECwGmjJ6qaxEkJY3jn11qVzd9
7JmHYXLh2eqiGOqsJIN3Lj5LyZKfIxn0CGN3BJNt9hMRj+eqybeFY91ApX/jiDNBw/DZ/msVkyK6
uA2G+IdRjt1lCznMQUvap9OrtXButfko/GVyeZ96WZrUwY8mYC5yBKoNe58R7M57+vzWv57ew+Nn
GxX+Dn7gb2Ok91BKrmoPLkSbmmTQqt2mHmz71QvH6HGosq0BCx3lGapK8UM8pttMWauRLFifJlk3
Hm6AatwRLyY8w5tu1G5ihZqMKuItEd2Kg/I+N3FNMnFYyTWKY4Z4Eb3xXGVPwmbIjpHoIEElKm5e
DNO+7OP4eHprlsxEsvU8bCNlIgp90Tt7pznN0YuiN6sx9nXvH+GzfDn9moXzJaOvSoTfItXI9Be7
CZiOVpKNiW7Lyoot/AYZf4XiiQ+/jNBfDDjCuYzu+tBCokp7FliiAqfs6d+wcNBUycipnGh6I+zy
xQvdj4j5wagprtui+gJP50cSh8e6WOvLL3hgGZFlV5BCFnWd/2g8v7cuhl64TzDZQZFs61kbrazb
0lsko3cysx0trqhXyyhgjDCs5F6oJOC9A/Pz6TVb2nfJ8iu0ZNERTvMfVaP1W0Q3eijiAmdlR5Y2
XjL9zoB/XW+C/AeIoS+Wp6mb1oUzwCvb9ySJkWXJz4PJqjIpmgdxOxdU27x5CODsggrm1KBcu9SX
6r2qZPKUEaAHTuP0R9LYD646PgWwW88naz5VwRh/c6zoEPkR0znWebUjVbJ7GrtWGvd69mOejmeu
K+vu4HFUVrb905NlejJeC5bEUlX9snzTzMzcWFmKcjoVQoRj2rUY+o8//J9QiHfMZvrXpaIinwTU
w/TeBjc92OZVWRm/fdu5C3X7GOLM9DJDUN16jvzmvrLcFX/56YHmrZITEE5UO978VuS/yk0al/ku
H88jB+Lp0h0fJBpoGV+fXiOrDPQP14GNzXTCQkCxCgW5aReqssI49uldxqsk4xdJzd4Mhf9KTTJz
9q6jDQWjX3oKd3DTFW6BZBGNw5XU+1NL5W2SHzDRLlS60fDfQbGnLfK64UMYF9EuRt7zqRJpH6Jz
uVqZW3qb5BcCWERypWqrn6HSH+dwLFC6e4GOQqx+Q6Hu7gzfxm+SooEEbmgl0xrv/Q9JtqmEEcPw
BP3nPV3yCf1giWwWFH02+uQFdi0VKSQ6QqcfvrRAkvX3wOURH/Tc98BEBUDp79u++xoV7bEW3b3S
nNU3MT0Z+9U1Hlot7uQ+Iy36XPtkowJeYCNSgp1I/ZVt0BZMUsZ/Za4ftKXpK++DVmhpvK0E9IXq
VsCX2yI1Mw5Zrh1qBALTRxMht9HYRCA+4ZhxK6QPnpCvzWEVb5su6TcG8xCFcR0ZagLPdOJakfbt
9JIvfKXcA8tdWO97F8bViGsK7tSfxuj+OP3oT72tbcpNflNzAR3arXZZjLXY6bWjbmwqZzu3IN85
/YpPDwyvkCwK9m61QjZCu/Sb+Be8svGFCXf6tKnCsmbYGCE5yPgRrDr9tqUfJFmWzWhwjAKJftkP
bYgOhocWfQ9lfmxG0corPt0OfpBkXlnmpnXSN9oluF8zeECYE57dKKnds4ZTeYFkYpmuC9SuHF6A
CMm1TxfoAmGetVh04fNlFICw4SYMYbu9tKnFIgoGoZGnrDm2T68GG+WPf29WO/M1Rkf9/+PsSprs
1JnlLyICNCG2cMZud9vdnr1R+PO1EYh5hl//8vhtfHXNIQKvOk44BEhVUqkqK1M8JhyaZSD8qiJc
PLND7kAzpAN4bcOo1j7iZmx/nuBdmYHQOdPXVniN+wRoq/gJvsh2/njfjNbGt05TXJaWNAcF0MPY
BE8K4AOw/Nb8sG/wm+3+8fKOSYvJnRZ2bUA/ag5ojQHzNfSL/Q2n/n2p/E98g1W4fdUfD8hl5QFa
gyVmFTZOl2oPKtNxezC4/5XL+DHxC0RV0GiMgOP6wHgDOSiXPg6uv4Wj++uFB29gOX3bLyRdmmB+
ELk8QeH0jXFVhFbxo9D0pw7e0YptxItrK2U7fEqmLChrepUdH17iZIAYsQMZ3q14dM2iLW+fBZiy
Csq7R9IUCQ/bhtHGiWblQCE6dORE++GYQmgr73aatuX92IeXFNj/+SFBaSMUtCaRT9SnXaZnl5VF
PTUja1uoQcbeW6MdlDVL5FT2DW45/1xqUoyi5I90ID8H2ZvQlNn7fWNbDt9DRDRoZtAAoGsMurEB
Uk00AMDo/ugri2yXlF3lOkMNNeZrP/FmfJiVDI5oU6ue0hH86Sg8uhvB7Iq1Msv157aiJtCEX0Wb
l5d50sRcis51g/P9D1kb3/J8zzE1CLizOQ554Q3POoewSrKk2Z4rDBTlLbfO3SZWE+Q0r9noVs1H
2i15+TI41HPKnTZku3NVG2irQh61djyoEBIeuDICbhXSc/tmyPJnBSb4tM+pc8nTtIYqKa6WQxr8
s29wy3fbPp2BFQzQ6vh7v1Wgdz9Rs48tkNmVZWASuiqLCdQaqvHZlEn6RVM3+7zr1W2ujdyFKE4a
eHh1SDqYQ+/HLbC8xZ76r2B2eXmkirY5Dfg17hHBK8OzKHMhRLHv3a3Tepwg25ZDyfzizh6HcAua
EL+TDioT+4a3nBYioeBHg8RSDGX3JjgZH+2CS+mancNbPutWEKXNvATDN6XLjtOixjMHvn1jb1vZ
Euz6cgkpBKPq0rlAn3Z5jltI4oKWfKtRYW10y18hWYGZH6F7F+ZD+8QWMDhrANw33v02w38JZOwK
M9ho5dAovLsbFCU7yIaCelVBte+k96HLYZqWzyZyQiFPZSN0XKt0/LIk/hg1snCegrrcd+ra5WYS
GAgPL+AoCculRYUBFcowg+se7tvnyizZRBylgsas0lD1hAYJQj0FjRDZSzcK8Mf9J9xO2b+sg83H
UdPR9xERi8c8985jgvin5C706OTTEoPiPO22yEPXHmR5sqGdw2VW84sLaOwtZpS3cHUoHr0OcsWb
YdDKeW8XoaFGZRSDuMpDHCCJQYYTkIKH2V/epmxnpGWTdcxUgHO1moJrWUxILOO2ouPQcdpdtGCC
2VQd/eLVIAo146OcwQMy9nDrVC8bN4i1ZbC8ukynYWQQX3+sDTRWxYc2FW+EER9YJZ8aiKZtuPfK
5mGXpGeuoR7c0fZc1gOka3vIo+0OtYjl17M/lgB23BSqc5Rw0VjZQoG5W8z8475PrLy8XYcGJ3AQ
87jlF5OlwImXSQXEmu73Hcd2DTr2mngqpV8/lGgSCtuRQRwB0fr9V19ZXrvmbOqbonhSdHHISHAh
s3mNoY8YuiW/+i176IJqV50IegqWP0PlzZ1zJx0fmVu9g0qRRBsYZIC0mbcqIGvLYB3OZB5aCl3M
7lx31Zs5Q2CxNPUuiiO8/u2hf16koQ9JnMXzr3UbvCN9V18XB1KU91dhZdu2q89K6sUTUIa6SoWY
yA28m5xsAfLf8g3lrKr2xex25Vml0KSCQBImiPOfxvD4oPHDvtjFrjjLpGQDBAHVhRkICx2IktBr
JABrqY/3J2lteS0vBnJbDX7W8UsChTwZMcd/AYkpdKF2DW8Xl8vKDdKMMI5SGWSE0bhA8id0mnnn
fcPbN2KImsWNiJsHshjoaBMkWjhBpHF/9BUDsqvKqs8ACEVRIgnrbFmiPMCWAVlZRh6r7ibNfv8p
K2elXVBOuhqJDzJ0Z5cvJkKy6RE6geiITCU0Kr1Fzb/uP2dlpV3LkWs3KCFqlkKWBfIpIRhp3s6m
2GmnNuUH+MSKm4TX9GhMDa1st6lE8JEOuUPMxmKsvT7991YhZQ1V9zKWCXSLIe8sh/EFAnBbneRr
o5N/jz62kBqrALC5iAkixedCtfo8KVdsoZDWTMm6FScZTNOhibjEHPFcz7BBiCb/5C+QRdq3vJYj
J3kxVAtKJWeXDl9MD80xSJpvVXT/fqBRu2hcC93HAGeJ32Hj7IPxMoS2TD1HUBf5X8BuYuwOGq3o
xlr/7n3/bzxM7QIyimB8koEnLtDNbfKw7n1kcKdpEBQ64qMuDpDdXl7SCvqwYHOooaEJlUI2Hp0K
Bn6m0FEfX3w05v4qag51Q7ylbtAlAUXB2itc86wS/BkjIKIRCZYaAdJMQIKVo5v0aKo0UJcUPJBf
IDQoi1dwF0BJvlxEcWKEO1+ROEmeVQ1NidBLPMhpM7Dxo0NxDMhXMXb+EC3lTUGy14KChzgo3PZp
WHQZH8eSLUqGQhSCi/C3TsShFp1JcGWsoCtOINnqoBUCNwC/BtlMaph+C/xBbyBiXoz9jbZ6Art3
fZQpSmcf2AJx2g8CCscyGiF6lkQ5W2QbkZTE6LFtmqCN+jZBngc/KKhKe8vwTjQaP+fGpa+LGbr0
XYaKmzkWNWpyH2oPYlfPUEkBi7InejW9nRc5VF/9woEGOWB7EAslxdRRSKIX0//KhOc/xyKpP2st
Y/0w5gJAGKQHoDxKFNjfw4HWOgfOa+j7wyJ1kkDzWUGjMPO7UkW9lJocM1d7Eo1bOes2IBR/31Op
TZ5BMp0WZhn9yyjQPt3dLJUEHFKeWvkn3ma1s+vwp3YZVQ1p0c8BWjSMcbxQOv7yWIh02Tje/r5r
ULt8WmblMEmQCF8klyJqG4NkY5moG2U8Od7fNlYeYYMmIIOdQqxLiItydfJOTfof1U3moeLN074H
WBFqWZsesqqtuCSwiqhFtCcOsuLXbkpHvSvKQJrr37s3BH3GxmtGcamT4J2sh+4AwdB9RwO18RGl
588+K7P+bDiUV0eB5NQodjFEYzuwTjXFaG/SiYuL6c2H0RdQsPV57h4g89ds3Ub+frZB4/nfszN3
zhDU0hcXSI5/ThIAk7mzKei4Zj/WwWZYqdEGHvfnxBEZ6GmY80Tm1P/Kg9rdcOZbMPeXw8BmeXEH
FoxNAi9gbPooHTICADl37je3wSEH+fnrNEpxAlN16v7vvs2uzJhN+CJrlfkC8df/ezXr5u9Mjx/3
jW3ZKvLAwUhBCZiEpQttY3CZzqEGiHAjDFhZD1sArIRKNW9VDMXFcTR1yETbfJkVut0D7mc7n2EZ
bU0qr4xbjU8QIjdhWaqn3/fb2u03EFBrC2CZbA3x3bQeGrD5tMipClR1yFsnBqP0xqa0Nr5ltbF7
k+7ppuDSNuUPF8rykT8GW4CMtcGtSAy6o4JDUxwX/8CDdHmY1Py3CO40dS+7bMgmaOnzGArK0IVK
fofBo2avjkB+at/g1p3KVWA27fJFXhLHzZKoFp72o9S0W7jTFQu1OVoIb1gDzBRevlTOJ3JLZpdL
8Mnbm9WmNk9C3JE2YKA1P//OHPUxUqmAyHTh7qQ/tdkS+t4NMq3n8RESe81R+XENfB4esW8Jbpb1
R1pE9iniKI+Mj3PVPvUBsjqIMnax1whqC3ypui5VW3jjY56Jb+UEuOwMorGvtLnpuN9//5XwyyZJ
kFK6FSoXwTW5zY5rxpcxKNXbOQb/iEYn4f2nrPiZzTwFirvA9900uOa4LoSi9rvIabqtb1gb3fJi
JNAK0ntlf+59cAmIGKP7Wfnu/quv+IBN79Piyu9AJVtekbuj4W+Zrby4iZPtFY6iNqlPGae1geyr
l4QQ3q4B8BYosaXnVPaEpafGYYO7Lwa2+X3cvqxj9LoTPGlKUPKd2vJNgSLDviDYJvhJaDYh4ziX
D8IFxIa0eX2KGUK81K+qfZZkS2CNi1fVQA7L6ywbccQtpzoGRHy4v9YrhmRDAGVQdpCpdfSTmmf+
ZNCy9QLN8m4X4IHa6D8CsBnTQYbdtO8c70A0wGC+o3curXUOE2gEl7izsmsc0/5cUhFfBi024rq1
ibEO4ZksuQqmgCZoWOY/mfGyY1YVw2HftFv+mwx5INumZdceIcRTW0pRhyAK2TnvNspPTsSVZfL7
5Qn9rNymjop8bDc20JX9wYb5uUE1j0oHFfLi0JCcMwgbQ4OFHNGJOp92zY8Nem3T272emgq7Jx5R
V0keIl336f7ga+9vXfoQP0Mi25PVFfysD/2Qep+MnPvzAFKqLUGKtUfcfv/jjIzLhIBZLK6uMZLM
ByQfglCMaRNNGULS+1+xcozZML8xdjmvO1ZdWy+bo969MaPVjvrW8YZHoPfYxVckqA3my4mPjno3
r66mrt6NUKcNU7oZja7Nk+XCpnRKaHek1bVEBS0sa9w5TAlV4yYwu5ik8f6WI49dVht/SuMHtKkX
YX+rbnUArd9fhJVdglt+XHp0hoayjh8MCPYjwcsLEpw7D/n/wPWC3m98QuBnQ+++laYPeoBykn0l
TGqzwLjGm+POwMcYAVPLLPr3c1Pt6nsS1CaCyZX2nabsYJ2BKz4zSIX8GvKxS/ftn/+B7CXpohPj
udgbkFRBk3cRdWQzbbCyqjZOz21pRvy2x+gluGZClTn8XA1DcdxlNOz22D82B1HmHNB0Oiehy7xf
MVAhr4OXb9GbrOwLNkqPgeZNJo6TXW9oDVOWZwXjiRv5RD35z74PsLw2zmNk/oq6ueYTHwHSwA1V
G2erxXslo2KzwNRZmcwl9IieoHuQnOqhFccE8WLIAlFFwAp0h5u0+tMgNwGga+tteXHroxs3WVh2
NVn5gwDxewyGTQHWlfWwcXuKLv0IdUEYU153oFvqsT/ERTI/gA/7Pe1xw9m1KDaEz0Ac11kWeFzP
ipiGLVHcD/tmmTairZUqiw3ikzyVfkbc5KkdMn5lrX/brt8ppt/3Zey8DgkKgvu+xDqfQSsCcsix
xt6RLulTqaby4+I5ZB/uhNqUMcoRVZcoml1rQiXQlFXyphn56/13XznQbBktyMVUaFxtsms5LfQ6
5o14lwS8/QDhxy2lrhVrtSF9buONDE3R2VU6ydu6xI2jyjxyuv/+a4Nbrl06S09F4WXXGQSgb/oR
2fYh3odaojagb87EglTp2F9GFwmDuucfgJzfCqlXtg0byZfzIE1ctwZR8kw/J2l7NQN7NF7/AkbX
6601LTPDhiusLLKN6FMpRcEx6/vLvPTkM+i8UP9DYKG/dlmxJWW79ozbZ/5xSKga1MZIMvbAJown
VenuQ1fId362eU6w3zCH/6SumW87Ap/AS5C7XvJR9egXvPpJsCTnrizIz4B7/H0J/gPyUTTJ0kD+
F7ItzdG0aTK8ekHSjI/NDKn6k5Om5pso8C/qR9HK95ngifvQ81aob34/a3UAowz+hKp9DsQR4jxI
hamYnoQPOFnc+wCONMtYDwcoNfQSpT82+SEBeItHunHc+NwQpNVNKDtRg6a6y4svhSic6iSBDUki
v+m4OQy9gbIGh9j8eKgGP6aHDnjXf5a4kF+R8fdwfVBN+2VhVU4jRJnTJZOjeDExAc+DLJfqOXMG
L4MuVT/KIAIRtAuG1EKXZz7IBTWVWc7ONXbAt/ieGM50OMbgWAuzunex12ZB+7KYmpX/I2owzsmD
JCg7xTPtfhSmK9JTO0tUlkpZMHokfkmDSFT+TEL0oefec62Vbr/MQy6dVz2QhT82nmeGiKVSibCE
sN38ODtx8XbhDrrZEqDz2PQs/GZmfcQzp5ojKRZIpS3VNJizM8S1RGGxaZgJsWNn8Tu/atj0k8yN
8V7aBQl+qGiXjIJ9IuvfsFiw/hCAO+CUQUj2NCZIeR6wBAHgNlWNgnZFaMGeaI1A75IiIadyNArK
Lv2aAxHlPUu/Qv12mR2Vo65bSiQeceVBATo3swdc8xC7h6yV+IW2C8esaZlyOKSfJP55Kf3iwUV3
/ICG7y7Oyl+K3LoskyARU5h7acmfReLc6oxFPORnSWLWQQ6A1lhlTo2HPsLR14E5qraqJidM3UpU
S0jiirr5yWlmLd46g5CfgpiIBXaXgqdxpsSZQ1Ujmh7BN/9+nJ32mk5x+26J+VhHbpFSNCA0XZeG
aNc1rwUaH+Shg6A3OusDFdDT2HoNriposaXJd51Cterz3I2q/lUMWRz8XLLaLXHhc8FO6M8JcI6M
dlhOXzUjwu15XNpzXIFJ8pqMTvvJ4X1dvBacLx5IWquRZYchcNr+TT15VISyBLzu0FFCfggqBh65
qd9jegA3iMMiSMr/OUGdvGFynqc3dTCwNDSgTyiOpZGtOsDQ6QPoYedvFU3nHwXuSdljLSak3gY6
pv3V9Tjyb5DgLdxXdyK6Q7RSwvkMJi0OgyFOqqiptOw/oiZYyHBBsPGa5dOkD6XrkyMbF/m+mE07
Xfq4FN9zQvmzP3TI43mT47uRQBPrx7h1+adlrrj6MI4BbtvGr7q33ew3yQNaDjzotBB0rlxo3Snv
cTRaem+6pc/Nlwkov+zgmKk2T7l/UyZnuinnD4lXd82zoyFnfWDIGn5pKpeB+DDXuOeRcZjdl6Jv
5x5MlIOkZ+5ORQ+pdwczOEvGAK5kAg27SZf5+pFphaYft27fAXET/KPQmDpFQHdA+FV7OTLpU1q9
qmWunch4JT6ncxHR9a3DONhvS9W88+abyHbkD5nfv/bJMhoTznwKmiqENxb0DMRrA1TInOZJqBeg
UqOuavEaExmwkTitxxFfTeVL0qJ59ex4nYBwVmyWf1pMZgeQL0vcgy67QCCnTAL/XDOII3oeofWh
1SpvD2JunTSioPYkoZOXwYep6bvvQzCPdQtdccUnbHhxoiMDYZMTYR39hXno2uMQFzQ48XhK+AFR
BTBlDDyb6qBbEePm2QRZZv7B5gX0hGhRNI/EwDweAqyIMn0YB5rWlyFwy+HtyLigJsza0V2Og8dF
Zo4cAZB468Z9PbyXmfa/4iCA3RFQdk1vJghYxFEDDJh6N5oc7Xs9iG1xp6vzOTgGWU4h7emj5T8y
SDSxyB24UY8dmUh8rrwJrCMlnvLZSRN844hDpT05oudqDhvWt+RU+nkyHUCgWn1olqDyozwh1Dmn
XjVI7JClaUNGc3VudazbLsxA4eaSsK3k0B9zr+TmpJTGXsvSPmmXqBkIb3McFrr7BYdt24ObKfHV
8cVNqNnpsg89TpPPhsxl9hyg4dl9Gfu552hLnsrqkHsqJYeqYKK5zjmrhyftNAQ8o17c82OHaXFO
uDBX86s/OHX3GKAnMAY+hRZveEZmdRx4RuUlNrVfvbBO1d5npqYxgrAl6myZLOcbXXswkXAc4+kT
UTESIKC5LH1yGoYu6V5ZzMBh5iR0ImfWVCUCpKZZnIdhBJeTxnlGcfKEXuXL5JqVDB4d1kM89Rgw
uanf6NYvDq6siux1cflY4UgtUOVwJwnrmoPa/1EMaRZ/ZGj+rAFNr3ymj8Oy4H8qbP7gZiQqARN5
y4mJhnTS9UMChe5f0BAbihA0d7X5yNO8evW6OP/ZeB02+ZKijPC1n4Lu84Sdob7O6GYcrlkGOk9U
iUAPWD5NY9ahVywodP2epUGmPrM0W4rjTBp0kyDDakz82mkUNx6GtvfzIxgAcDo3WTLLI9UY8AHr
n7dPUgfOA9VUxkcOXfsfGnfSGhyKTZMEUTl6N7mwAM+K0kRwfaYxQGBg9dDMSX54sVvmx8Bbyg8j
q4PqrCFaHz8w18T1RpT+1+AQkdstev8jOFwqdiMUkvrkx7p/jJUbREoZ8TK2Nd14xF8vAniEVUbn
oKwqe0/pE89A71HQ0nykWZVv1IjXPsC6Zsxp7Xpkzs2pXXQLBlyQh43HLtPgdzL+kLPjjtsMPsLK
/amUd1kqfH2Scf+ZQEfuILW7i+0Og1tZg4SIwaTEJCendLNLQMmvHHjxY5rP8cYarMySfc/IPZFD
Rpbqk1v36QXkoHk00oZeaZxstZ8JWMxf7gB295CWFJnqydGnzmfu1UChOdJsJGdxYz/RUzFv1MlW
zMkWgK0baRpgcZIT8BjdhWZ5XvWhLAAL3SpLr32JtdZTX4M3SKrkI5fTsye7q++1VzXVT3MT7yln
Md9uKmEpaHZo1SanpXTUOaUsu+iU70r3Ik1343X7w6klZNMUi2d4nFea71o3AGNiZ+K7qB8wvnWj
xN2ng87bzZpGhv7CvNbgnGl4ltHDLm/7T2PJBDoGIET1SVGqnwFgTZ+dRCd7Wv1vWcx/T8+ih5H2
GSbfE8HihL5XV1XoLEG+CxmDB9y88I/5z4IZlxO66BNYRBjOwFgcJj/YVTTD6NaWrWJoCZUct6vJ
acsooF31vfJFFzJOECrdX4C/pujwDGvPxjlPISWHFZ4q/XbRrAoB97kkcf+Q+vJtvexqBMdzrN07
p82Ae6GrTwUCrki50G0EAcpWw+2KI9tdJUOiZ5DDYB0AH36rp+R1QjNXiFb8U7pTkBqfYG3e8xyA
cSkj+jRqoUOWsjl0RLlBtrqyDnZfyVgiVeovbnxS0H54hIzp2WnVE/rYu7BTlTkoVp3ur/hfk17M
/w+Dodv3tZ9jz5iYubKsfsOWYynNtzSprl3V48pW/Nj3pNu3/uEdlaudSt6cO2+DaxB8a5X/2CBE
b/3pSKU5JWm/LzawW06IGFkcT7dv8n0eobpWhoD/5Efoa241pq1Nm+Xqg6pNBWYaPKJkrzk4Nmhe
R1PlXZYlOWXzk9/yjaz8X0k5sUCW2/ta1Tppe+yJxYIYjUZTYt52Sp66lj2bgVwGJ3jNuH5/f5VW
jllbdzZOqVZNWWOP76BBGzkVmpvD0nEEv9x/wJppW65PEhwYaD5wjo6jv6dFcPQGdstvNGAyrdqH
lJV78BeYOPs4R2M54Fm5c/Qq7h9HoMuvKnbm1/ufsRJZ2SyGxCG1WxFY81S1ZXb1HIT+keTBCLw/
mZBEvP+Yvy+HsDtToL8eQwDSVUcdMz90JakOPI2njdH/vlEKuw+lRLLTK6YCB1badGcoq6LOl4zp
x1l0Gjpavjnv+wrL9SkYu7vWgzhL5WXF+xrcClGcJs1GI+TaHFnneq99NtUIdo7J4Eds6vqQqiHf
OBHXpshydBQEUEyqWHxiIB5/kEgoT0PYDVMG3AoqWqDtoUluvu2bp9sX/rFFmr7S6FXA8ZsrBFuf
alkn+bOmRm61/K1NlXW+L+BkyQ3BHSOLy+wFSGrv1LSG71wIy7XTsnOdSWEhYuWQN8s8g7OpH4uP
9yfn71ylSKpZDm3UUGTIdLmfkNrMwALi95nTnrq4Q1vUUXtou8xP7eBDbCEkRQa6hLOo8gQOKZDK
Yjzycin0xqf+fRcTdgdO5yvZ5VmpjnWb528crtnzomN5jFmjooKIKSJDvkXQsGKDdheO6Ci4KyvX
Oc4Grr/wTJ2btB6fetagaakUu2SamLD7cXTQxPmQ1upYaFOeBuLpcOjmrY3/7zumsPscPA49gG6C
dchmdK4jspbgy47ZgXneFvvP2kRZO4FfZ9KjbquO05hfIIJXh8uELGrnmRDki9/v2+GKD9mCtu2Q
BARd6eq4LF5xgjDq8rbgzGycv2ufYG0BHgeIbJ6w1n0iRch1rV4WKZqIIPt2buYh3Ygw177C2gmU
46iBoOB/rLtMRU4J1e44KOKdo1s7QcIraKuiBnM0SvAXaPzIK1Nyi69nzZKsjcCrWoM4pYCdgtn9
MIFp4mkRyjxPLZSo9i2yFd1zpG+h0YVF5gXL3qkAbIoJcOXRrtHtBgeZpkHHb9uw65TpcaKOB62c
WJ72jW5d04Og8fkNkH7MsBt/7nnSXWOTVBtn+crk2/0Ny8KaRaGAB5pzWlzQv68vZEjHS9plO88R
u8GBNRB+IMKomw/gqqAHNHXHCwoh9+dnxcXs5gbNxzFFU6o6et1ED6zNLqC7vXaJ+7PzpmRjif8e
tgtbCVKkqFam0xSg8N1HlehPjqYPpjEXUw4n7UL3HP4cJFuAghV3trsewKE09cAE4TwaKnKYPJYe
pONtNV+vnHZ2w0Mx496Y5xg9doNrLfsPMs3TYw7t0gl15sgl07SxNmvfYbl2vCxFE4sYMn4kBnny
SB0UEdJy191D+JZXwx9yM8ZaHRk136u6MiFoLb8OlJ7RbPS/KmFbCKEVE7MbIEAdU4LiHDsUzCD4
HGfSvKla2V5dXHSPnvZAjnbflle88T9tEKlqAuhuBUeVNEkERHh6mXlBI527W/0PK4tv9z9kDjrV
PT47x3LQ7whwCLisma+oXEF9R6Gsg/70jY9Ze9JtNv8Ifz3Gc+5wTx3HGDWmb0ExAxebQ+GkuGaD
Qr11rB1cg+W4j3WBCbszohDx3LX55Bx9cID/yH2velFy2gV8xujWWV65NWtoFwRHMNgEUYzRDyRN
m4377d9TELgW/Hu2ALLSi0tLjE7Me5TNIZc45sBEDOOlc1Ch97Pi7Bfzxom+ZtHk30/DOUUBbKkD
BLxanSB0m508d2wvY+zUUR1DnfS+Qa89x9oAkGrnTSaIOKDyB++8Kuemnntq6UYGfs1hrC2AQEVu
UDnGj8mTM75JEVTxd/dffWVou2ciQwkXLF0YWsc401HG1WDRzDbmZW1w61DvoMqRQMlCHPz0ozud
J7B4Jzvf++aOf7hdNuUtcE8YWrAP7vTc1xd3Z7DALY8mfpNVKuBgQ01FdyoECaK0JzfUybgvlSz4
bcL+ePt6gbGQzA+OfT76B1H4S9QvtX++v6Yr55HdI4E73DThJhocxwDMomHXzQHAMkvz6f7wK9Zu
t0YAo5IBpDcDl8O7o5iyMxpqo2YpTkljNhx3zXAsxwWYdAgKMsEqaXHsvSIijJxyMmwMvzZBlr86
I8heHDqKA9S1oy7+MiD9cn9uVk4DuzOikHVeobIoDkq6gP0hqnEHpHjKk8q8cHDlxmNW5sfukYg1
CDSNiw+g+gwsURQ0aQhS8I0wcEUrRNg9EgyhE5Adt+EHoJse2zg+qky+Z/Evn53AhXCMc+dQxOrA
yq0y1IpR2Z0ThqArdmigQxKA0MEtloeGZlHRksd02dqNVlbd7p4gPctzN8Ej/FyihPYy+fXGcqy9
vO3OaAeu3BbzVbaf+IDGdaAlnLeIbA/3rWpt/NsX/bldgM50FB7eXCIj1HMfqDEZVROAUZtsl2sW
ZR3MUIZJlgFkPod6nh9iqg7wuHOq6UbH0Ipf2PK52uVFnKeYoZh6DwU6tzjoiXyveWrm4gSCm32O
bTdRlMblTXtb4kktBzF9LheyscRr82MdwVSLpmhVj/nxnursx8zikJbf7y/vimHavRJlXedA0GHs
xoOOPJIa2mxM+4rh2N0RiN6KjriuPEBH7AoPOylc3koev+V9+uv+y69MzH8aJGQxzKrEy7fmfd5/
G8pnWbzsG/r2VX+YfSm6IelbDK3BzNQHn/zg/TB9vT/22pxbLtsyD2yi8+21p49tL8MJMjv3R14x
dRulNCa4mAPtgc2g/mdYvgA/iDa/k8/mkwz0xjPW1tXy1kWmAzEu7HxpygfNLpL89EVxiL3X+9+w
tqjEmvne8Y3r4xu8ERylzstUPmuIj98ffG3qrdN3CCQNhqbF4EJHM4QId7HpQXTF8lHpmYUribgn
oUY/6DkjZ6qb+Of9116ZExuWlEIBbOQF5nzIv4KEMJx4FTG5AfNYG9yKlCGFHPtFgQmXYBkOaSCu
DdQQsnLL3NfGvxnrH64UQ1HIByRaHCr/YyUfCrc7uGwXewVD6PrvwYnbFAht4EvKLQA3/bqAsK3f
RYaFwW9f9MebL5WeBADUCGaz/n/IQtzkdG7Ai+TDvmW9Wekf4/uJSbskaOBKzqn16NEH7q/JtpL7
K7ZuMxbnlSdJgF6+A6kfHf9Epp/333ptXMtB0btAcmir3Y7r9qWrvHcAexz3DW25J+1Q8DAZhs7d
4EnXQdTSeqeVWw7aDUU/oIsGcSX71KCAwttTH2wBaFZM3AaSBf0wQyTztpD0U5/5YZ6dZF1sbLhr
g1v+SdGEDBxTLRD1PsYF2izQ7FFsZSpXFtNGkCVcjryd4fyBl39KCvRMtnrciC3WXtzyzZ7yFPcE
vLg/vQ+C5DIlT4rsQ2oKGzvW+A4EQ1IMToU5Z/OnzDwsyt+ww7U3txyzTbsG7VMloqLbHXC4KHTn
jGLDEtem3DpA9dDxlEoMnhfZZRqSE+FbLr9yNtswsQ4qbijgYej/4+zMmiPHkWz9V9rqnX1BECCJ
sal+4Bq7QvvyQpNSSu4kuIP49feEuvpOlaay8lqZpUUqFIqNIAGHu5/vFNZD0XAIhApvcG7czgz+
+gL9QQ7ta6fY0lTZ5FK8gWOQY8WRpMOWSaoecooaNEIuyzeH/AyN9qNR+HLJpjmqMK1ZitCG1akP
qF/hubkzx6Jcf1ZYEphp/3czrv21b2zWjVwyWWMs+shxM89ppoCL5zJ7XSXxslH5+d/Lo33tG1OF
y8palzhfl267QCicFmiTX9DqF//10Pwg9vtKJx6sHp4fvLAD7lzVrtry5bwMT23zupjT5q/f4gcD
8rVPzGa1A3NuvMVQbLl+WKybtvnZJvwHZ9ZXHLGt0A4NLzmErquxc40HaXRQhbxV+RyQ0S/Ln5De
fnCFfO0OqyChq5YabzNnr07repeLu8CWvP7ZUvCjN/hydaPIh/Ayg71BPUNmScRJwwI80/ZN13b3
fz0MP5hAvjrcduikGE0jE2GdVupKJdV4npT+SaPGj8b4yxJs97qzywwFJYh65BR0Rs/LsFtNVwWm
KH7GM/jRUfpyaaMIKg26Zi7kIOsQ58ouNnxNqUdqQ0f4BD8Da/35WcW/toM5S0Ucp7HcMO/sl1IL
FRd0nv0ZQhRzgiCMwYZnP1jmT3IAf34N8q/9YYWeW4cBVRyqtt6kBf/mLvopbYZYs+UkSvNnSZ8/
HySoQv8YOMJKLodQqHXCdcxaP3chnXWaufXWGcHq3znJ+Fd/W1gezQpqIycUMJbbwbyDbWsJy86/
9+qXL/a7yDcHiyxxKmmHxFnJ6UIKnzZdBevbvzVT8a+Q1t7KlwpqVTsAAc4vDBudzTSG0upvLeH8
K6bVJv1gCqdiIbX7KSLQ/O0kmBwff+/gfAmw86ovBS1cHrqVaS07IpVGytPKVfaT0/TPJxC4bf/x
6LdE2ei9X3jYUj0GkLvzvdMDGvPXH/9H19yXa5sOWaZYPfNwrcx4TZ7ytt3nDg/AA98DeX6YYUv4
1+/0g+/xtc8L8uDWmOyBh58uVywVA0Shf8v9C86al6/3u1PU5FINAxUsZKCDi8htpkYdsTOu7J/M
tH8+B/Kv/V0TMmRLRS0WDoWzJXb9jTo6NmvzyjL0978+QD96i8vvf/cdJtfsXRAWWejCKSLZkHnq
D6tZGTeaUusKRgmS/eSC+9E7fbmgp8JWBYSeLGzN/MqWZVS2QFZNurgpLj/8va9zOQ9+93VWOZeS
1SsLuwlCIzLdJotzhjf1VWb9h0T0f76p/0o/2vO/g7/hX/+N+99aufZ5mo1f7v7rrq3x778vz/l/
f/PHZ/wr/mhPr/XH8PWP/vAcvO5v7xu8jq9/uBM2qMyv19NHv958DFM1fr4+PuHlL/9/H/zHx+er
3K3y49dfvrVTM15eLc3b5pffHtq+//oL9N+/O8yX1//twcsX+PWXu6kvP9b/9YSP12H89RfG/ula
sIV2bIaWC4K+7F/+sXxcHqH8n7ZjOUS4trBchnbbX/7RtOBq4kn0nyaQaJYDIxd+6VnDPDO00+Uh
i//TNTncbtDWyH/5z3f+w6j8zyj9o5nqcwt/nOHXXz4rov8TuTsU3naCAHlKCHQ76Fb8Em/Jfpwn
x7IhvHAF4JydhW6L0dmhhtQSz8nJGOaylK8Dn4vCq6BEDsYZmlHQKSqPJVCMwP1zvmVWKq8oJdvK
vW/zU8Z0f8hloXYuBESV15uK7khZEM8k5RtVjEV1PU07cbFsMrL33q3q3jOHpfHBUiv8WSXyltRT
OLhrZnq6px5MVdQZu8r1mE157pPazCJrRkCSjfz688FkQMRb6z6EOvj7IgQk6UZleN1Yb0yYD+7X
ks6bVXA3hNY9FCl8eEXeUABBEitKCXlrlp9FyZSwy2z9x+ProggniGmbwD2Rrw0zJcTcI1wTZh+G
EnA7UTzx6nJITj2lycly0UlsQqIbGtPylvO0OqFURO+hHHsbzRFqcru6paNpBv2SZ2fpDk1Mu9rd
Z0WSeKDO5pA+l1V90PTw+cRm0uyuS48wf7XuFX1wZT3uc5U0oRS59cgydW5A/7yWK+C6SoHjj4NF
t5/P/bxbi2bYtkM0MFddozkqDZHIvPxEMAwJ4fuqzHewjOzuSvmw2PXi5xWUniZL81vI6uttOgjf
gsD5isOkrPYH1cjHmiXlETHx4pGkboKBmu0WummyQVfiElDVqAdrzfJodSsrYsjs30OOrMoyO2S8
iibLck42H9xTBt205UGFDuuFubQjMlPfTfviaSxqoMuhQtyKUeRPeefu6OReag/5FvZ7wHi0GFzY
dvVtHS3gDwRwnPc0YrRHbq0GNKo0333eBbvpqgdE6NrKoH9glmoCyBSMY8f1xVO51i+zGCLudoAF
1EO2yZgot9oCtCxt4s8vC+cceirsctu44x7C/gzj2lceH4Zs18wM5zlQ3MLv1vyyRcieC9Z3G0xs
dshBDH42yLRpsiJfA7RAlVV0oSwcFxYtfB32eS0jNA3hoNmq2UD8t5xYz5Mz6TJfTowd60k8S0vN
B8usrdDUnMZ01MjVEUeYfg4xTNAA8otUD4ZSo5E1AKMgEMBhfSxreQ+SxNbplNrkzugcLcNyjspU
t9R1oK9NON9/3mgyS7+GHXdgOurEsqLcjn3XHkWW8sMyRbyT7FTX43IYhyqwEAf4YBqOIfpZjSPQ
nokGiIu1m2lIX5WxHhqo1rdZLpzjaGQ8zkd1od4W7IYxN1KL01193jOqOdsqeHJ5WTaATZKMXUCW
YvZgFFV62JvIZz4tk+90dXbsK+uUGuJZu21/gsPscKUm53ZejeoE22jU8/N2KXz1zcrocNVWICRI
Sx6HTh2Kpe+OkznUG1GLGkQfDWuRBfQKh03skGb8HQbx1r61q0e91ORoTdOGJoU8dGy+rc1U3F4I
hXPVv1Mpxjg3e9uves2Ba+5uXLd87ZTtnA0XH0LZ6/ySOu4tL11v5m13lF073lBTuFsNkV+zfjh6
eOKdyG6ZHokPlR7iv1ncz47oH4rBySPeWvm+XyjM4wtxu3QWcD+9vDflcpOA25HIuT26l5tUW+ue
5QXcmev2JAW6haZ1LreDO1dby4VgEVgF52wr7ZzhoICM+pQKwEbUhmaO3tmsdY5QIS3hokG1a0aV
nGTRmyeAV+TlTt6RCLS1+djbiXOezJUGJnZA6DLBCxZ9WQZFijR6jwnEv7C+t6Qx0zsJLMWm4bkN
kxcyHVSrXkAhFWfAqhxPN8qNjd50z1hoxHlsaR/Co1BjV/Kf36XVDOo8zQfv80+sJk89tdhsD8Vc
HQACZMXoV2zu4JfcbRNNG6RCnPoOJHnnzMoy+nywWtcsbgdj9dt8AhhkKasXnanffvr375RBfK0t
bLZIE6HHefg+WvmxKh3n2WhH0++bztr8e0YWA/Sy4GMoyALo9AzZRrgAJhOLnq5RlxfWPchS5rbI
tRMYVQn+j+rlDazOWrTiTHU88pT6bWqWAawy0ZRqu48Z+ECh4aRkw6sZU4hi4HHYiTDOnzcQvTy7
ych3KretcDJQPBuMmzF1T6tToZWI3RujaALqdvfzsBfgC3hM6idQfK8Llh/BDfaBYARlZtytVYYN
PQ0ztsZZ9wB/nxtzNmKkrXzt4FeDHQOAEK2t9qqGbGbYauRuiZPKiOEoteuql3HWRwWf31Y0HXqX
3AjmMUFt95tJ0Uigy9a1bChL+p0BU5xavNKij9CYFF1eippF0DBMLIsTzgQoi1mFUK17Lra6Jbl0
/mZgKXYBNcytkTqxzWlEKwsrFvd1hRm+XXcLlgGy1Ns+r68TG5QYGyBD9HO0TSO90RDXfV5uEy4C
GJCOC7/CdBpZvRNPBNfGlGwJZ0fEOTdVyqIqWY7ZDPoHi/SSBrUCui53sF6uR5Nyj8KoUaUJfMNB
Ucj8eWCBhSR6n2WgkqWbZBpCVO5CC3zGMi39KVsOcyX2l4N4ORDaMc5W2frTVG+mJN1PDsCRug1Q
JENugo7PqLCg7vTEQbax8wc4Km4bw/AQOfh5XodO18YZejxLg/oAAfkTJq4K/vVVCZVVF2loN0dz
OTADuA9lhmPB4pyk3qLnABJ6f7TU3lpcT/IudKx0K1crmgwV1IIdtWJXiQGeoRpC0pUPdmoGumqP
g1YYB3UYM+2DrLtNE7BIZhaY3XIAtRPrhtoba/UApNYJyh7fQAfQtNp+PsxR2jVhsQLbZbURiO2e
c6a55UPTGhrK03SGd3y2d1W7nZJ3KJ22M06XuskPUBb4SHXAp6zfgHlznVt9mGO2WmjAVB2t6Hcf
DNerFh23lEam2YHLoeMuda5BOA/HlHhyBYvfEe5LhncjOLcI0j1ex6oIGS6PzrbfgZadEeXX7paP
+WkQOCcbHVgGXhwxQOoItIOBhpwteyudr6jbAK6dhq6FnPrs3oAsmtElqvDFXtGR6ReVe7TdGm0D
qy+EfKtTBNaAuvuX9xTj6k0WPI7WDs0uw8aSLE7yACfY97EaXnI32a5DdpAt+MgTOq2D1M42xDG+
dYsVuE3rubQPZt4jsyFjgxshMhthRt2oNoxznvKHIh2Ol1fJwQ4q4jmZQg4wDXrANc6cyrnMeun1
NMB0TPDT0qvNmDbRULCgNdZ4Kg1fzHMAUkgE/ertLN9B9ttkcx913RIkNQvQpxNfzud8WI/NOD4M
xNonuT5XtNjhk8MfDFC8IUzHepcnOThMtZ8sQzy3dnz5PfQix9JtD11Bt7U9gutGjtCC7eBzHoEB
FSF3hsRijcrUesUq4I7UuLv8D4TTIVcMg3fZqBzrxt1aDBz4Xu0SnoVNCzIP6/weQ3kZ44GfiKw9
aedh5a47czhcBjnJq+1cSyyA8PVasoNVjZvStq66nH9+uIWyQM0K+ajFW2T9cJkLa7GeWmwshqfM
pOjbyyPXHTzQeK7LetpMlDyvi+nRqElbjMN6WhzEpWa4rlO0mt8u81m1x+p2DYRRiE3+dqb1gbsF
ZrHJx7h6RsnvELT5IyzXirU8g6QXEIDflCWjhVpnzmu/LcWTxfXOUsVeS4SaT71Iw06Xx8sowIb4
2kzxijaPddcGibkeUTIMqr55AnsJwQUi0AVPa9nZyCBPU9L4hoU2Xhr1PKTJqZEQxlf2PZy3wY8i
6EoBfCifrjBJ+LAqj/sMbhAaF0467JRrRebaR9SZ0YyUbNPm1XJSHH/7RnE3R6otOUHUHSxzcpwK
464t40SCkZQfGmuJW6x6xEi2VcH8fk1hjYUjNa3HQi03wDcFKTQySQs2e99iKWf6gZN5C1bi3qLL
hmprkzb8Gaq1Y01HAKQCOiyBWwP5hrAm86yGPBalkYJzmL/oiQWrJhWmeTdc1vVeWPcAKl0nybyv
RIWtLg7m4oyxo2AnC970xrboCTUyn48TjpX9VPRJE6hyOuSpeh5x/tpEPjXrZs2Z9KU0dg4AksOU
H5bG8Zr0xRquk1Q8jhkPYMV2ZTfdse/sfWWi1cfuolU0+4ROAKnV6XNtNPfEMIJ8GBoYqswxN6AG
SNlra6ZPbGZHuA6CWlgSSBYFOlLZnQH6A7aRmyopN6kD4UWpPXulxNMuWkOyKmxWFmflWntoSXEC
mqI+49Druc2DDhQhD0HUB2L9A9zD34U9v0AhGc7rLC8mn+FAcRUa+iUvIovgKFuGjcNfXn/QThw6
Yr/ZDdy0rER+w87oYDArkusYD7W+ZgB4eEYDq7aObd0G5MTqmpYDwEgW+lsXx35bVHI7qJNi8jrN
jTsQzs5Jb95MywZ9EHepm92LjMEpsIyaHiLKmcxPdk8aT3XyBvpWs1bAJzr6gLb/D9nQl1Y/rdp8
IHJk3tz3L+OUHvqMvOYtYKpsebAct/OKpD0apXM32m6ksyKCJG2DbXbcDzo0OdmsrfXaOumrheFr
VBtbqfLSHLWGxtgVOnRwUvkAiu5np3siOAnBeepwOZ6yrr9VuXi2L9ZlndHs8veuzfa95FEjFfZh
6IPFNru1HsoG1zsTN3QBV6Y9DdS9sdbqOAp4SmTF+1zq3dQn30nZeMLA4toWZw6dt1rkDm0tuxbh
2SD4oRATghRzp8gdJ8N1Ya5vjaqvulTcgOt5XBy9pRewjIPggdwjxg0YMdGQML4j590BSPkgZAla
yOhOvnUaJH0chMdHBA9AYILVuElb/txWEIw0W1oooGjlU+fONzhnHsZWPpsG4vEl87q2etdKnhis
o/xpHDY2LvwGK/zcYDfNSnWFbcQG2EViFHuavJir/TIJe9fr9n0ZDImckT6B4c79zkWjTpdv9JKd
7MbLJbuCBK/AeBvv0JIgs/Q+gmjug5EK73bXCPqKfGv7qfKSsYJ7eCsChpGqLH1nOPBykNlhTDCZ
melxSq0YgaMyd+UKnpzum6u8EEc2NXCOEsYmX+PWWAi8F6233Kl2uZZw9epxss5OlMLRAtFYua+o
sdOUMa+d2itZM8y02IDF0pG+JZZgHBnxpaPgEuKaRqjBOTQQEngENLCBbWSW4/IXj7oQG4IpJq/5
Ro6w4tBEvdXEjkaJ0LPV4Vi6z6sFKCi1sLi2u9J0XoHQPLeMByCLBh3CrR5a1sEMBZkjPU97uHgD
ULgCMjHGRaECcL/vU2YeZtU92ul8bTTxWllnsx6x9r44qfDHpEIsfYR7abOx6xYLVwsyNemPuXKP
XerSYDI7N0D6bzMZYo6Vknt0+zB8WrAJJalU2NUwAXbyBowG/MrpVkwEBXITmDsjO+1usbI3PpTp
lr8o+1sp0AmQFE3tlQhMFkpjw7DiBlLHBFRxbO1BSU2zGUCDFCYi+NCxLq0jlc5138A5tDjrXl0r
lSJsL6cX1dyymcfCNa9a4m6sesi9ZAHfT0/fdKn3bQYtpebXo9NcwwOxj4H4Ac7SvJ/N4c2tcSEk
jW8UbeP1zrQv3RyrzA1d5S5NjZPmSMccZ9nOHkrzG6ApQ9Movg9ctF5SNi8JtP3gl+0ZsKOsQuIH
c8VolCiJOde07jY4E/dojwY4c74yayQ6h36fpTRKJ3DgjRwRAdnWNPfb6WGeeKCT8iAWJ5a189il
gLYDY5ZZC7yu7lspdmOZBPA2C83qzcAiRFZ5hNPtxcQ4OQrseJIFUSnCYo8aJJJLvmXWPST08O/L
thq1/qUPrDJHxRFrUemEdTbHKwJ6E/zLwVa3VTN4imL6Qfb0acpX3xgvFcRhbw4JpFuSKohFJ4R1
dbOdNGwxRRZKzO1hs7CrGckYb9bmMzaxt+5Uz4dRYAi7BgkBI43W1bmZk9Qz+YD9SHGwAdhMdIfY
bYiXQ6mmzO8yfu8q0xvmHhdbfRKaVh6YJlhqbpBZwzJLAX5Jr8ykjjrXvk2N9grJ3ajIxzirxRGI
0lhZHZag74AJBvX67o7YYXR6h0t39LumORGThUotkWiWDfj1AVvta+akUSv7sEAAqBPjeyOTqC/b
I+JO0r+2hvugTBJBer3r2uEDoMSQzJZvi8oXdYp1zN418LTwkCUGMQhajeay+yLGoXDbmE3lFnLw
oKXFnZMt0VRxX0DnpXofKMYDQO3fLoym1DAhXq1BW8x9OPwJL8/TK4HYlFjjTk5ZnFQk5nke5Un1
IK+H/G2RIDt/OP28ywpMFdzacCE3o1Oll4nmmaUQwhEaTpwHM9HHlSVbmDZiZyhDsw56A8n5uRdx
IeybnJIdhFDayzlSfYuTvtl1VnvjZIXtMH7vzeRmrXPbs9zHZi5xX255koewJTkDXotJu5Vxqwh2
SXXvw1koBjgrdtWwUUTEonO/l/JoX1ajxAdVOU4G8gALzo2Q7p4kuFIWCofa7IqNMiytGznZMc3X
j9zkJ0vP+14T5IPbiGUkKEx+LmxjD7ebaG7HM3fK+3ZtD8hInl13xAYJFxzJDuBUBTBNjLEVehrn
b/mUbzMFlHSa+USm/jwVSOa4fl+Ub/NAg57VIHl2m951Qs3SXSWrI0DIoe0kSGFg1gZBOoTf1qNB
a5+VCKCFPGSVO28AxHybL9vJ2YXqv4+GpIqSYglQ8lkPmW0TrwD9OaiQD6n4OPspMZugTIChrZPn
JFFgnYh9kbuGt0zyypqZX+GSqayXiVbflIu5Ezpu5DweOAMuLCVxirls5e9Dn/pZul4BELjX7Ry0
TGHut79jFHGQgY+bdbVt+uZt4a+OepYkCXqHvbvGuB9GCfDpAkpeEtVsfZqX4nZA77rTcXg9Vyxa
NVL2qeEhoe6hpumtUNMazvjYDiJIJ2yTFarA1mp5AkwR0MN9GDVHpVXfGczZdeMQQYGNJBZUJjjJ
wFLajOZ0K7K8h/qBH2UzQdBUBsLg0ZJa6KASgYPkMq5Ur6qQ9a6xk1mB4PXBsDpPAtuB6i6xXxu6
w7+ucwKVsk2qzdRf+PwA3g1cslTULmJnLZtmnb22zrYrYRtd5vFaAGhuMAWkB0BOXF/b6I2GHTOs
FvUuH8HbrZajrpIQ+cKXbnbByLOa72CPwkd5nfdMCy819INWRQVypBtjid5VKpN+2gBfLXbTfAml
VQFiOTa2XXEJRfy1S/2BHmC8AfgxBN3AHWcX2pstt5gfbkcgVnOX78B1DNvWxBSU7QaSboCq98yk
91C1jp052RFeXUOCtXiyKaPZKgIL6adm5ZEJFbcEyntbDgHv3SairTjlWeNVfQRoVSjGqsYaSs8l
sgEgRp7MmiIZAqg2FCgrfVOdE14Y2KdG3dWXsM0R62s3qaCc4FDtghk9sbtFf3TYKrMie15ay18T
wBsmB5v8YVt3yO5WhemjELehrM09HgPEHE/0sPYqJra4g1o6Riz/2izJgWfGCcWReF7f2BZ03MWv
bMObwNruWRIJKU9kLcKi/JiWxU+TFMpM7McNGiqJjS6yPWx27/kEml1ibWoIsKx5iQAUL8oUBRry
UQzWIZ8pROCF7QPz4/UuznbNfHN2Q2c2XtmMvR/rm8DO6kM/ixf097sKhKzR3DSVcYJRim85KF7O
DFl2Irrj0F8N2t2C0JV6HeDAlntbIh2Yo1IUCqv2QNjBrNf7GVnjhqTbYsUX4q6fQ7xru3tQR2E+
7gs4WICBn3EkNGUPDr1n59RXKt9jY+GnmICsRUY2WnK0bENn6oHFrlRUjeJs4NIyC4UYPPeb1L44
Ge2w290AAOJPi3EuKILUBsUzLo/AV/tOa+BEbUOD6MCVt+sCZjYUAIpOAaDdBC4H+WEohm8iacNh
MoIsR8dfNhyc8aVad8VS+/AgCFp9rE1gv7+V7bs9YetB/Gy5xgbe1zUSvCTxpbl14aHophvSwJb9
jkD6W77O+OrOe0LFWYssEFgK5oRcPNVBDM59OBXE7tbu1x2mYk1GpBodz+1Rk6oQDzuvi3ZuC8sJ
7W7GMDCk4tBmlUlwvbXXxDK9LTIzXFQRYhNo5/sheagL0Hsb5zgj3qLmjNyfRo12Ux+wLtZDgVTS
tHOXnZF1AXZJHrxVfaspw8x5QrlyT9EkZo1paGdIlI70nDYvo/HIuq1I9gVjp37WgTN+LAA1QS09
bszVORFnC+QA6m/fcwDQPDY8OW4ISpVyE9/h1pYRGwmtFz4ngZbGCdlc6tg7Oo5P4MmHWY68PQGY
IOfTpVS9c52NmQ9bG7NIpVs/Mx57Zh2wF0MEUOf+Qow3V+qzqw9IvU39I3AX4ZAYPgGAHmByFNxJ
XKGiWDSJlwOuX9p2tKAJziXlFVy7rrOq2LomClI1sn+1z2ULK6nxpoB3gVdi+Fdz9Rek7FYTscvq
kSqDXfswY5vlXlJ+LAaF4GCRdEU+G8mldtyhq3xOkKlbZi7gEaxNLAtERuli4NwurXNrhWi+Mw+A
jZsHaxAbFKLRFzbR5Dq73PTIe1M+XdvFDD8MLUXQSNEfesQMCEz7tMKpuKKtdlLjjVH1u0nmmwlO
DAhTkc5sUXA5qL7MYMIADrzNEXqZi30sUVjZzkDHB53q+S0xsxLmANjRDsw4iUaQA6xEKcoiK8JA
q9l2akk+hsU6INX5KIx03Rh5yU6EZeDSO8N3lC3XvWGuK/bq6br/vNsD3+SV9SAR9eHRz5tO8Jd8
4o82TNCvi4XXZ8d4SOfuDVU8vm8UDTq0elx93uQL3HwBTMuCxuz5foK2UFSp+ViZJch52OFfTeXh
YhOCbFpuHgSjLHaTEnX7NU0yvxgScmN2OfJ+suxCF/T/G9nbN826dps8b7AkdHR9GTSaKLTGucEl
2tJlotNjtWLR4K3LIiZt7dWyB7l9TPjt1JT7dEnSZ2e+Vyvyc4YDtzSOPW7v2yOmKROFdZWM2MsP
w5VhEukbKu/fRPnOuLEgn6gqJBZdO3SdOt19/tQgrRuntEY05aAW4C2XGrchD25B6zsJtr9frmzw
YVO3hB1x6b2U+4nCLgcYa+Sw+qbf51pEDVH5k/FTnOAnxvhrk4WwYQdGuCWIy790/HWNkznV7Ey+
kUzwP7ByrLlcVA9OMRoRg+8CQOrqeyoT8oakUCP78mBJOz3o2OnbuE04Coy0OtezRlBUJiB3Ah+I
3G1G70xs5KPf9QX91oPz+54b+sf21kvPjYAMjGPupybq1daXtrLS0KOVkoX4nZXWWbBogGekPhkj
QXywpqA0rc2ZL3lyKqdLadvu5VVpoTReJTrZ23rEbn0FlfXSMlGU+rpZq1T6Nuve4VyCP3CrZI/m
hGBhDqAWqDmHALqDTHu50cX4UZv3f/2NPlHGfxwAwQglINw4Al1O9EtnWdpQtNNWGfGxa3cPA9oB
rvoBH7NtjZMyUU2wWgPxv9Mi12rLfAdzlN6HTP2+rIEQIY7NbzCwfstWdQZoWMQ/+XyXLqavn49y
0FepEMw2Pz//7zrf5lTw2QBS3y8x2Mj9qjlsLBxtq1jQy1Rq5D/gy9EGDjPcQzbfabJ2cYWjd/q8
SeefIe/opUf0D58Ih4pYjHHT4i43v/qFmpnhTuKSH+WDuYCTYMzB1LQTUrGzPjRyg8LedFeUODMI
3bW2QbcgB5QBWtZLBC2L3DbsorMHtLpUR47ibj8hicFFRx541yETUSzOzV8fRdv8ZJj+/lPzy47E
wvhSy3Fc66sKo+2aAWE/CnJLxutHJKj9TJv6YKSVJ1iHErVpVh7OaZ9zhYaJDbVcvR3ktEVvU0Bh
UQGXMSsaM/h750NLItdMUA4Z+p1A9itLJgfZlfrMu9IMmotbOhBuvOCF/39ZOq/lSJEsDD8REfiE
W6B8qeTtDdGt7sZDJol/+v00sTeK2ZnZHkkFmef8Vjd9e8zQlpSKy01n0I+Vt9021/ru8nBKAqt7
1206xBMR9AlIDql5TOnAceSByPPmt48ddUPPnMQxWrQu8ccBRrHUd2oZx2gY0PNsdZslY1HC5NVu
Mq9hExne9Dll5HuWlsukH4zRsqo/hcy+6mwbdpXfw1ZpmUcbIzHcHvdr6IIuOTRc13Vc+nbO0D90
u352Pnoys2K3HRE8d8ZhcNQWEemLcjjwTjbzU7MCvYelUcT9uF6nQV38wfurG/dYFWMdO+Nm7LyS
q3WYqphw6YXVwf2bWuFzYbTWGfz5STjyywiWvcQ9t3eF+ewann0U1Bu5RbAvJwqVrF5HtFX7sWGx
Zts0GSApWc0h6m3zfm0J1QCW+W7a9XPGgFHn3ttqW9lhCTZ+Pr9MjGB14mqbPqisAsja0jfksN3W
+u/TGF4XYwqjQCNy600VW3MVsocBTNCV1J7ZQRPK0uuomyon8lvWVsUPHhnTmKIMq14XN3b0OJIe
t15EON/Ztvvo1uewHe8abxYkK6+fWLSMKGX/mFzMtg0FIYs/gifRIKKndo3p2Xqe+vovRSk1aaBS
xvPMNJMNMbg+hThN6rDiUvuUl/lrxr41TNC/Q+tdoTGsazerl0YhAhmaSe962qZ2db5RfDNfaFmE
VLC8POYfbzY7X1NR02WmXgnJaH+5HhhjllnHn1eU4OT5SJnJF9f3EIXh+Mq3WUUNr2xkjdpEj7cg
KNHPQSvYKooQssNoh6irLo6qr3WWFTsle4R4jp/Ga8lagiL4QF8D8ehGeMpElR9Xg3SYOjz2lFmd
qs5+Y5j5JwNpx3BMPRUYhfk8FMue9LSXfsnLgxx2U1dlnxOiCYvuch4KYs/E2R2HKP+RSbhOsB9N
2ARf6NeVFQupzQrQa1/wxf9Vo//qrP6atEt6KNSDsoo0Gnu/fvPnxPGa8VdWhg+FRBOPaD4OjPSX
kB92v5ycprpmFBgKnb9WmV/GlhBArlO96wP/oddZedImFGQpyubWgzLvZpMGld59QFhqPS5BEzzR
l1JBzFXb8ZEM4YD9li8zPSg3F9og1cWtLlMjcTchYruWYSznTlyCgvgfNTjy2E558Cy9EjJMuVem
9SCeXeMXJK+xk1Yuk4G0vGHuqDZdoMfzoY50ZvxG5PiSW96jETTX0a3728TWOy+hecuFoaNywPRd
L+bD1hafdpsPB7McD/gtv93At45IrN57k5EX3ROVPJ3gjhORkXlPTeY0cUHK2BZk3qVCkyha/VdL
Me8gvv+NFSVPDHY2TTXuL+n4n5rum7sw848b1pvIw5ERV1RxG1p5D67bPRoupnnZAWTCxAQlUyAi
TnIAN9L6cTbSOcW7pCvuljDY1iNg8sEkR+VcFHrf51N2l+tljix6XvdT4FVXc2DC0AjDq9DfgKr3
w+iZ16apksFqWpgRa771yDYTE2plNGkkcrSt72hSyB/w7j9Ic+H0Ixb9oqucQNQF9NFGKygQvcaG
0cgdnU4vxGOZ16Hk/BVG2xL0FXqUnEkGyjcspCUDfwkmtYjqBFCFxC2Lsrrv9t1qS55/fe2EV50z
Fj7PtNZn1V6wSZwQi4ZXj1fnwdGI+SqlLos9TChj3Co2a+PLbjJxqSf/2Qgq+954niFM990Ex6+E
rWI9meWhNPstChmaQPJZ3qWJaqiSUzIwWS2iuRmONg9jY9sc8dMrINIuW177Lucy86wRAdccPLSl
jqXRVc+uXzyHdaAvcztT8NHK/VAi8zGHLbxq6zFzbE6SXPyTxKghplq8E+AY+AYdnHbNUU/hYDSp
oI1dercSj8C6C5v0vlBTdUxN86Zrld9SPgKFym+lzPvQFuNtocIszhyQnnaCAxJ10pL7uRehr+/K
ipU9HPIXM3SA+Y3u2qnyIs1geyDU6i73UWh5BsCjWqqnaWhi8vSpFw7SEPEFKdF98Htw3I7jlRPb
5o1CE3QrpBQPaW6CwtrLS4fkcQ+ymh/dVfux42bqFhoiCWiWONWGSyy0kb7opmqfTARBpRy6xAI3
iJ2NvkIP69ydU2aojNrhtvRjfvLacK/7cEJfo1cGXpQfC8Du0I7nxSc4lVVS3Db0antETda5QG0d
u5vS8TTbw7nsvSQE6jqkivhQ3eXX/77kIbpwJBe3hkjn2IKP2em2mm+5kRYnII/Pbci8e67f8ZB2
HUr0EdWk2KqPdJW/KU8Euh+QI6RTiax2YwYzSjOxUpzPlqYOoKZR8mYE/rQfuUUivQTh5f9faMiO
1lJSCWUjs4Cmgc2mDw3hAftgA0gkiukmpTUc3c2noEnkPtTBGl5l0BbH7Kc77kdFnsKFx7lGqm/V
sC+NY59lQ7/02BVAJKUcL+PGHe/63kVWaXrngCXMI67NrRqaZKrbC0A39GyQZfOltTcX7YUHMSc2
71ikzXNVlJ+60cNhKF43iRTIb+tXfIAdqd4umi6L8Pahsq2905lvUvvlZWJLPfsVDJ4KlzTKndA6
T8vWvw7SfRI4OoBOPW/XGK51Kezwuxy98QronLCAcjM7znnIfrZVx8/3VBN292jW78Dzx4hQXAZJ
IYOd2Whg7jDnCpt7B0JRLrfQQzQTZIIrVukLFskZVKav7mxLPtktBKFO17Nn1/VDWCH2C/z0DXWn
HamUguDcgVjr7eyhzOFH3CbXl5wdCrI0qcLx1OXOdvCWUZ5mF/mZvdR15EgCsdMV5md22cbdAmFW
WxgAJZvXgLfA12VeM8HrPIgF2YfFOR3psnROgaH7x4btbM5X+g601Z4qu77Yovbu5wpwZ3TUuqvL
6+QC6luqf+JdvFlmFpwh+n+N4U1UXXseAtcG2PS/h9pMqYHRxwKh6i6rN2RTvSwjOrz6O7e9TKvD
IDXI4djiFcCocG/lRRvNpXEXZLQYWk5xbnNE/l4lYOVCZcVTNRKsYaenqqpftGe6l8JglhkFYbJq
DXNapJQZ+X7nHuccFYAPiHunxr3yHyG86quWAI+COSpxLGAaXOJjRKh9dmP6MwhQ9q6EDM5HZOQ5
GdRnaY8jQGCPLm+4tX3QP602ExOD48cq4D1m83tcUYFlk50Yjm8ylHBmMh0cjb68bT13BfXzViQ2
9LFKeC7Xy8kh7u48N2xN0F9Vh3pKZIlBJH1UZHZ3XvTw/y///c8OnmMfrv071YrV9b8v2BToUmXm
3a/aKSLK04D0g/XdN0frUSB5TLZBGMnkNMlWcVhvrsFOPu8nKmAuxZo9FqQLo3rV5tlvlsRwN33W
q+nEuktnniujugnTqm5Treob7Yo/WXDeGg1mC12j++pm/nz576+AbapbswZLzBVb7kYTVKfejP7U
+W74PBoIhzosOttPhb0fSOhLcovwm8fNHNqPjrMl49wAs3ItZSTQkVTD2+9mzQU7tDw6YZNg+mkP
zToj4WpKut43x9tnFQgTnTkZO9n9lhnvE913jHbSjUzCv85e295tys4455DtrU74Y8N7bqqqQ1bx
mBbjVW+Kta28LxbkAUZ1j1p7jnz0EIe8cN/9ZrwY+fJa6YxieR/Aun3yKNOk3MT45ykS9setOxTC
4Q5kzq4Q9Vr18kQ000dloLs21Rl1fxM1XG87+huTwh2aQ596JxMdduRN0AGoieu4cogrM7zid0jw
Gh3AMraXmfcLFq+FCTF+ZAqBh0Op9A8KaU/SzfCCKUrRePKQDDk9qHUIU5Rtrcm5Rv2j2LIXb6Po
MazeFe1FCcO1HS3pPz0pczf7axVNWf1cdO63nRvzYZAby6UxRijG8Hxkdw4YYhJiiwo1LhQxZwgF
VoARlu944bvNKVzxVDKs6lZUz2rdhijw22kPRorKyEKl/fPmaK849mAzyCzID2chjAb8itFYoANe
KjdPShOaOE2BcdVyNBDfxXhW9wTyi8gfNsSovwjTXk/zLBFe13Xi1c1vhYRq55jpgfHAuHgbE98M
OMy79DU2aokZm4d9lz0OU49SwUE+NUFTyRLZgQ24a41IwoJRx8GiskSQTlpC/ZkpTPsahTYhPc6G
H2gYYHSKJeZa6pMs23g5g/rTUWrvaxRhjgEGwNT8QBNqmJi9+SM0X78asJUjOV37TLvPxbxeVHn0
OxuKSyE/JEm9jUY9/W5pvjwpXR2KeflXdtXDTC3kwZy/2fSe5gqAUzSahlf//r9jqVoERQ4Mw04H
c+UWChFKVT0Q9VnteGRvuPejPNXtTiur25s8BgduAv4w89rlpYqMURqnOkzZEYMrlp8/W98bl87w
fsbX+i4o9IXMbIUNQLH3dvOVOfi8jE5Ko8fQIyfO+500+1smbZQhgf5dhVDAzCv70Oi5FbV/GyrA
cGceW4bQ8QPJKMex2fas7EIfZfg2/1xrDRdj4tp6I89peeo92V+aqbjr+uJLurO5q90JcRvJJoq/
iW8LWaB6SQNRHU0f9RlhaqvmR61t+n8KO/tlIwbftZ4/YNjRHy1I+rGR6XDwDcQYK2HNlywcHsey
6S5d4dF/hJUgblN7R3gShZ7euBxNS2Sxu87Phkw7VHx0Y3N5pR4HRZS3aXOQHmaNmkk/yDOcEXb2
6YVNt2s3sqjGdOTwt4KIq3o5LrZ1R/gbsmxRin01W6fBkx9rgcB1bdUW0+lZaWikOT82zZ+099uX
1jViOxjuqWnEBeAveVyr5W9TVK+tytUOYrzJ0kc36zL02unVn2xxacPcidDde3u/+phlMENVHMyq
sF7JsqGONnitlrW4TH1KC48j/84BokDuGZ7P/pqPrBlAeq8YLC5mr/SuE7VGP7fhThqBCzqre3Pb
h3KZXqt+lFyzQ4Z8HyCpUb0VGyuKZtesY9NL+30RTph79NtqaicJwVgJ5l2ADsY16Tt6J2qrfWmq
7RvsX0Ve47qPGN5gceIyD/8I7nWwEWM35+Xvup2zI7YAkhz77UhL+CMBgDqh2zKk85eukg6mSA1C
JikeOMyKSNDa3mfJ5rVCGcHalmOSWVur3eX+iJvbmqLWlMEh9FlJRUvuhEIU999f0N2MlyC3D82W
o8Pbsiop/OJ19CfnaNr+r4Cz+JoOzXfHOeYVi3la/JxQOeqNIipNIQjdOaGG9MJlhWmhVs9iQKWX
ye46r96tW9CXoXtpDq7pVofAeWv6/sHmYYircvxnKH59TdeeZG73UfOjT64d+qXsfHwMfVaMehno
HZ95QiF1ntSLch1rT3hmF1kK3F1lBqoHJztkXB1hQfUVFcx/gorOsrE6N43/q2tQe/du8YufMzz3
LqoMVpOdbUPO1SgvZkxAvVFd/aoe3no4S+FCmSHGCe3m5q94rpTR3CG92et4DI3X0mol35X6tH7m
6RKCj2nhh5kEQ6QMe7ytKDY9XQ/nud7urM79F6ILu7Rwk4YFBCA7pwQv7ZrE0/BBrPfPrHlprOby
tK38UoMFspKGCUago2yR8dsYkuFwVVzp5ovo2/KhKLZvZ1xYOcs/taX8cyHXyFvH7b6ZpBWxyjT7
ZqLwNg+8a5eO92nVdHeSchxczEsUyhWSN+vPdog4ipSzJ7cUd5LH5FCX01E4gAy+NzwtvF1MxwtD
GTEQCdANrJk//pSO9MV+0vpqN7wvvG5Rt23PZo9GvQ8eEbYHRxfEL2jW3yjKWOL8MD1sALfAFvm+
8PKHjGI36jpyMrNqsCCv/DtIhKVlMQ0XYxCanDtvRyw00SUjg3+aBy8YEvnPc2Z5WgDcWXlzGrEL
SeHcUQ/vvczlQZWZPDc/z37B/fpmhcTnSoKHZ1v0r3OWveC26mVwE8qYOIc3zK6jQ2b2cm284GSa
akPmt72NZVXix8TYOy8IGhTuDddA1VBgYRHF9gleXd2tfnWhJ2U+yf8Wk+WIn+E1lT9K97WqYhkU
LbJ+O0SeJ36ZDsz/5ny3Rh1eK34tFqI1dFg9sIOnsxO/DpvLvonXjYpgtAY7bNTU+a0to8nPSWWt
hIp2i2ZHY4RXqYmi3MvuusXv9257rXqzOTSd0ezpolWwuknfV6hi1XhaxfgyOMajKS+ixQ4xzCGL
O80DJ9rvtOEnBMPTpSGmu2a1q2T2kAaAIO26ImQORpdSZyXF5lX55oxzdTT0QNL1rH776UJqlFF9
5f7yELrUioQen83KS2arAILM3Q5l2iIh1bJPUumi7rHfitoKDiV1zFhIFk+cUFRdNq69o1X27O4W
dqVse3aMxBrFoTCWCsx1K2K7+KDS5THbsEtY9WM9WdVOw6DQWgU6Kb4GZ1ZJDoAT2d7KlLIiJyEd
2u/Rqyz2gurWeUwn0KcMO7TUC94DBJBCI5+Z/ZZWd99iuFlGiyHHQtSRTusDR1iiU/Xm2mzFXKu/
R+nMJ8c8L6HS58HIdkz//UPjPOOHB0EbiKvdrBDLnW/v6/xmbOgQ+jJV+6Jw7hyOWAhv79YP/p/G
V/UOQuKWlhNbPAKUeOhqKzF14UYYdk+uq9zIavL7orGaEyRNzlRd2k9lLjLUiPATNftFwPYeDEiH
BcFnshYKMXL/YPnztGOnxpcKANe63f1iBH+3UrZnrOOfVBk07g8vcl28UsQ0V3/VEiEpQHJhFd59
QMd11Nbzk7ehkttyziiB9S92zPHHMc7Emd/pwvpYflDRq2j7Jzyal1kPIpJAgzeE1myNeSQVMle8
E91OEc4YGWGB2LqWrxMjR1yspXXAKv1iUlzEpcvjaqT3JRbBZBsr52D32x+K4Kwns8CQtKL/0DgE
Ad6Q+Q6txTyRVcB5fMRVIOtobsPs4BRqjMLZj9DngyyUg5nYruWjtBHPW841SR6Z9bYZ3Ukb8FZE
AJSJv4QycUXh7RHldbA+6WfYczNiRU3Q/M5Ds29ryVXq2u+zzL9HwR4fEN2KCQ6AenTnN1m7+bkf
lq+Bxx+SN0BMmlHuEuVcOLHfPZcFomyPSpedUhTjhOa/wAk+s2m4OiO/Cnq8rYj5qDz1aTg+2KU9
8soR1YTDCBFARiaLnVZrjIV1IUSguCvyxby3h71jO80lWyB9wh9eIOOoaqtOHrtJoGpb3GtT+1Rp
qe21yCxgmLcuRXevp/E90PJV4Kjv/IjQlKOcs/Bsjve5LvIEbo/qgyoevHz87BkW0WnWz3Pr3GEL
RoKf40xWlpUmXDajasurhVof3A4fPSqKi0xTxDUuoikbq8Te9SReQ3j9GWgLxQVAi1kuLGC6Qmio
WCrCGYsjEx94rxGm5zIUcdVMfVzJ/VT0706BQBkVT7Ej5w/mNVj3Hpc7QAxY6TI92MraW+Ty7dd2
5zbfqCePxZjxUk5dLPPqoBxQNWfswP8HE3E6D8aaRz4dvHuNextH8Mb9hXq8b8x9SGVxsiGbXtLi
IsMwxhULHqvyxFzFp8/DfOnYiWDq/faK0wQ94/af/HiOydl9DLVsrlgBzKRjHcolNmnPk1CR63qo
NwB4gL3MN72DPgO5uxFCj3m3AU9VgX0O3aF9UKK7ZNMWlS3nu6F6moiGuEmNNsYKLI+VFi3Tsxns
6O/GgNusiFrNJ3MbWyL22+5cqnzajX5wsgOcWnL15JkApwa7soX5qFagaGo4jJVZRe2Yg0wjll2d
4sgW0sTGZDSJNPN3O3N2wp0vYz2dFtt7UVK+kfor+NzJ9dMV+I68N+Ey4zq0fmRIOmG0u3VuaAPv
Od0us5D4DjVW3TQYEx+tGr1Q47WeyBlkDs9r1PzCw7GVK2SwTssPBR+V7WzfYnU3TbF3l+qtNgES
Or/CEZ+9d334vQ7IoWW5kQ+OJ2xNJ+bcda12bQVhWfdg+TCdYTPd9WZwwNMu4fwGHChr8ObnL9Ix
AA1m75bTT7Q3PZ7jcVtoTeUXWIYqSpdi2PGb/Odruzno0V72qgQd6Vt9haGQD+JHT93zpkmJJBjF
DuBxLhKr7akhCR7BiG5WBmxBZGcSMuouU3nnp365p8xrSSCsht1MpS4aS252RSQGSg21ZwB2d2J1
tth0F//AuB7i+V4/PVQCle/Nd9Pcv3ReCRts18CGW/ZhtcZnZ3rlec6Usxuu8zS+qLHGUpJ9Sn0A
LLtb147BpAJv9Bay5pvgZVQiR8lhWdxcIBvLKpwXUlZHsBj/3bZDSUpLb+MrwjPiVtkQiXVz92S9
1gCu7Tv8yT3RR9vO3u5XQIwz3sw5akT12Fq28Zo3eClKENLZdPVJ1/NBDJP3EwUn4mmzV2SIXs1Q
C9vX2f7JssvjPFAQs+U9i2CojrL2X5wSwra1ynjgTUoWAx51avwS7w7GY79ORZTLoNxZmf/P86Cv
1UxF9Gq3h7YT6qEmVBGiXr9B96XHVNbp/dxKEWPpVZ9LdhxLcXDq1PpAALcelHfyKkMdQ2psIfTW
v8vQF+fxzvI2NqGJEIGmcx831HP0znzqrrcPRE14qF6LDyn0SUGoTM5nGCos+qh9eS4N9JK8nynr
fa7JKnFrQLFiNRMZAKsEqRl7aXnfIbp2kS0uyDfjH8FQmTYnY2aRX/BOot68hgP/JKgwbhpl/rYS
s5vaLmvoCxNVErh1xsEH9NiVXLJjlX3kZbfcl0aFe3axY7Go8kBOz2OQljvUfWvMgWZ4zFXbcL9a
3nieMtYZ3zsBF3xqu3xbENVZ+VTtAhaaiNipDx9NnBo6C39xvnHC1DDfmCnFROgByjnUcLyZmwbU
Iz7+hUl3J2wY08LoH7PSfGRCTJMBfns3V+23WMWEseQ/ApVfPt9WkrGQd2eShOHY57LkwzL/paNV
X34KSWJvgutcnD62ajTdkVUJ92IX5kkHjvo0Ci/izB6RFD46yMcjf06xEfEEhfN2LAamZBxM9duQ
cuZDbJSJ6sV9S/JPXAyzH5td+ORZpQfCybTgicGOpO0VCdkLp3IBooH12HdoZuHVHlPX+9Tu8NzV
vX8YBz5KMf/tPceK3JawFNseH1aM+jUYVJKT79eVkKLh0OKO9KyIyazdGT9bygI5K9Fmx06TYi5L
SYwIDeOHn0WBubg58ZPwPLE1kOUw1ONL1bnzgRGRKB/Wq8VBku7f49shxpXUU+yTuNKZPWortu8X
XYlzoz70IieUH8vEH60vnHU56HsxYhf7F1R8rvlQtuduTZ/tJf/FjvBqe7bHWG6d58CAVgv5PPId
TIu5X6fwb274h7VrV6A3CVRHrbhZy/sW3mw/uHVSb3gj67zdkwd0GKrpD806PwoM0B87WP4sGeY/
RFF2gUvKXgCoJD9eT+2CDueQCJHsfrN5N7sCrgWd40EjZQi2AAN2yxRDwgQC3vQfObK/bM4SIk3E
flv6nP0wY/Oyt5s5kLsyzusb4NzOCusj6HyYKH6nNeZW36Ta2+zqEjTYZxPmvA4n4zfibwOJYe9b
UVvkO3qqTj60B+QJKZkWy0iVf4bpirv0YpkUaYv+YFgGwRlABOQPUO36KXuAY2Qw22i+z5kAkrq1
3JbZcnaGD2mrE4abTcx3DpMparao96jd0pZPYIIVowj8EpXzb537z7Az35WcP8LmSwzWL0gs6QrQ
FIu+6y4Nnya3BNTx7zaNrcodmyaxDGYmoj+K97BAfGzY+9nxdqFDcUPTsr60ny5qo10DVY3OCc+r
jzG7DuyBPcDEwOMwI84gt6hagAHGvRyDWBmctqlxtYlGtKeUjXFmhUSzEBWkSPhACDu6q1TcHVZ3
+xK1syYOL3frU3lZGN+IMRViUSNIzKzY91b7gIv/tnbxzznjkXOkrBHDjzUjrRkUtyFTT+5iKCxM
eeSCHuJ8ZUDPrAIrmAvNYzwSZPmvrVWz64aRZOKifB6c9Oz6Zye87zLQG6uwr2luVHtTM3x6Fj5c
v48IeFhQUHvsYOgoUQrWQJomz4O0IEVSfz1sgt03zPAaWBfUVvuwTw9QDU9on6+qZntpsXAnvsRN
7Ll/RtQzmNqYWd3FPVAd/LcJyr/2bHwNPaRQLrqkXRFDmAt+qXnZfrc00YEzfJld0yVmvZ2R2f2p
N+R1bur+QX1/TF3rS3fOi5DoyHR3+UlMKLe/m6Gf8+0tn7136ay0PVkNlPk/nHQdPnTUoJv+y/bA
6uVA0FX2IRB8Tk1h1W+dU/wdddPcsLpY0nXiXvgmxqPhxYQmiTc16iTIfYGGuYR9IGAp5BGyV2s3
lS75H1AOq3SR7g3CjN3eemBvwW5HMpiqWGD8ufnqbIGO20Y/xTZz3zs9o4NHIEtBiSsvQkV/AqvI
4uTykE09XcqlekgbnEnZwIpFtPUFz63X842U/fQnNxHutlhgI0LGnro8+1AejiOpvd9mO4WQCgJl
y0iqgtshwq+nP0Nr9vt0GT/yhcMvqPW3l8qHecMILIaxT2zicYZxOBPFeXBXrqys7/7+mOgT5ntI
DkJhMn787tGc/Ztiz/Y7nl+NwjHCS/LhGDMeBX59CHhx3/Ylb0eOURnN0mVt5semZ/Po5+FulIqD
qS2PgQ8NpFPm/oYNE2fGiqOqvN/m9L7vwnHf/5QplWv43jWSD9huDd5O/1g1PaEjbsC7jYyYyC30
CGskHG4c1qCzQg3LWTHO+zxDX26HFVEn5PDdu35T7woLDZHnp9bBC9pPp7djc6tO3MtN3Jhf6VSv
e0uNGeYXnozFls2pLMeKavs++2QmwBlEiBxFuDFwkUQgU5JJV0a5mF1QYbM5LZgpsr4JrjR40nqA
n3tACLShKVQ4yGCNht9pJv+2BVIl5X2MZj3jgeXW4rE+bW1w1+LTjYQZHG3eox7hjG35tFA7Ryes
f5Xq3VlTjk3j5zLDTvLTXo5PBhnbBPFf1oQGtDYxUoIR03K/sDr7+55IDRU0Y1zCMJND1bNH9TP4
jd8h4CzMB5XmF1DF6dDWW/0cJO3sWcegtC6IptIohLqE+lO7yjDvmw3vjCC7Ykec3o9WNNuV057B
sYtbwfeT1cYHmIfSppOY1TTxxpYUFC/vTS6+cCcMoQnTzL8Ib692HUFajJGw2FxsUZWvv7FQf6dd
+lWuvr76DTLYQm6Ese3WfmYHKQreoJBwb7Et99Za/LErhBUoH8DRMqyZNrMkEjQdkYQrfk7Hch4+
PSv8nS4+qZ/HSlXQRwsVxjrgrZCz/DN6MUsP9YrOdPLn+t1e+ZCV5ponnwlV7COo9Bhl4/wQ6hHG
phMlLwFH0dZGKsj4SYbBS/hJ8n0qsgeB/Gys1vu5BCocAHo9vmWJOy4eBvbybCqS3sPKReDBzdfm
cm4q14kCgUUID+aTg/koA+Dl1uos5iLXh/bxSJi07I6LN2MoYMKjrfE7zPKT6Q0FwT/GH1bLP3NA
DpabYbPPav60MSUN3fmJPGvld6pDI9Ic0VFohL+WcHiZ0FUQ2uBElcvYRYaYvwuJcCot5zRvmvSf
Hq5BdsE5nevvYREgqsMH3sAPW6fvGUP0q2rCvzUoBGYTcW/p8KMQLd6ZzQUjrqY9uMZ+lcGdSPv1
AI5fxv4sj2WX/oGd+GpVfYcaPYFZoJ0C1YIPGGQqSSufh4i1aD8ajGCF63RsMTn/X385s2I9FuO5
W8Rhlt6xB9IxWduS6ufHbfw0km7hXobKOijil0hhWbEViWckU+d0irnZ4IcbcyE+7py5PbmdFhh8
TzVZV4doKZPqf0Sdx5LbSLtEnwgRcAUUtvSebLaVNgiZEbw3BeDp7wH6RvwbxvSMpGk1iarPZJ5E
pXcK//m5aW4nu+p4NlCv5uJp+oIaOb4bbnSBNxQw9zj64L5WUVtQK0g6GymKHaYkxB9asPEj+afz
WIvPzRm7pmzmF3nNP20W8sh8hrnBW6JuKHeyqBgTS4T3HSaNgz6SpgHVLdlPEDHt6sL29Bc03mtv
B78abuMN83SmdU71ZdWins+1n96Yb0qr/1fNLvngouecH2X6XzccM43iozYwOZkWE5+YiBHbcHlI
nellCIA7qnZc11b3azDN+h6VOQLX+GdCQUHZpoq1r4/imFBUr3zmZQ87mo2+xabt/lIhH7yk/qUU
V3H8ESFkOdo5Wi7Hbhh8BCwcJqk2oU4vlmRluO2qaJ8G47uBwpQr6qv3AgzNjOo3CNY2EUs4powS
fFL4Klq/PXiiSjdQmkuhg7Px0W3lhN0MYghWTWswt21CimvtVI7GvwhTs2O0YE9j50bNMa01O7i4
EdPgkZl7VxQ1tjf7RyE7qGrkgBvovVahkLs6Dz91ETIa6ZkragIoWpaUEA0I85vs9It3ZxcW/riL
QAtUhFTE8fQjraanVOqfgW06UwhkQ/xW86DXRi1BplX6gzUuVBs/rZjeQfcxp2mjKsWZPLzHmQYj
tOLYs5mXoycXbIc4wj0eIG44nwVx5+062/yTjyacLVIZ4AtUFKsclQNd10bX8cUOSFi8PEpviT6J
1/kr2wMTyidwODW5Xb+ABXmVaNl6WEDI96y0vpZN/qo03/kbhrBsUO+sMVGrfeB18zabl1C7kKhs
3QMGH4XbGW9K1em909vXPhKDcSDVubkvdi1pABdKPdyU5I4egM0NP0STfHSBLP5F4m9d4ffN+Ej1
SCdfck5aZHTQQ7QZ7t0a3jXWMtmDMEF+jUJNu/7vxYEBVCYc5aaX3XCPoz20RfqbeM1gF1Jy/m6k
Rvl3x3BVMGPEyJ+F/mycruJffSNP1RCOn+gcrkaDLs2pGkLAdR1TYVEaLFOi6L3y+rs1hcUZHYq8
M3AatjzLxQYQHR9NAyVt0CYJvNyi2oaDxQA58VdmGWUIaNStzRMG4pYZvAS6w2J5NtA1s7OOCvAx
AM+cnSD1KfDq9MXJMlZ+EzRDcrh+m2AemtLz30us7hvGiQ6mdVoGq1BTBnshuxokoy3fwKQ5xtvo
FD4u1/fY88avslk3DMk426ZnlHAFk8EzPKLR0HWsX845iDH9Ra05Hb99UULAFpj8Pr9QU9Irm++N
37vPNHL/82s3OrROz7XXA2WL217/nZIy/dTCuAMahN/WpgKDoMR7p8XpA3iERZvp/jfiZ1zFdmZd
/aQV/M7B3E8Zdzm6cu8uoreiybFOD4meMe0ZtHcDV8Quc0yYLxnTmtT34TAyG7chJZcDIQ655zHO
bg3tY+KAWk1xnV9cq7haZiTB+iG/1JtqRCUQDFut7BULpsKsOMUL3ioNNoacsasV3CuuO/8NWzl7
mSl7o+Gjoq+TYRNMtrcOQy2jk3rjiXKv8Yx5BZanVoR6nGqIi5vFW7i8uPo8xED8tzNwyd2o47r1
wLG52OigTeJxcIKTV0bGW6RXXBO4cHfOGO/yRjanUdn1RbeeZiq71xqEYz7oNiCiNWiU+tUiH4MW
4bl80UoSH5lB/03MrsaZH3yk6JbhmX6oVI1fDqDWRhriLMOet9gxfVwRXPCnxjX/W94e9nsmZjhs
JYcxlvNgrMgu6fgTsJ+Jt7z9sBprm+khKinP2ltdWD2xzlYV1WaI0AtwgQ9+xvEAKAXGeUGb5oKP
lKjzU6PpwO46CiTZ+4OHz5H2qYjFeWz4ceusPDUnvpu1iu+0CO3++zNnDU2xNVR2zmzvYk2d97Ds
7ul4xb90BNQNCAepXoU2/jNL9AfjnfElj1x0i5on3/OiWPUDTs3B0W7LuxoZMFqpbN96rasvXddL
ZP0MqZoqUZd69KtVmx8pPX6VYz69Ty371iRvwBgM3lfh/aZ87d+7fDgrgUoyhK7NXg09eQ0yzPb0
7G0cxLRZPiihQQk5GqxnwhzzWYPtqURxU4fmFu+Jt/fpPB/oRdxN76IOCcv+d6uq7I8bis/AM7d1
NcSHoCWAtCgbqhvV3AlVZ4E4tA0kZXc69HrmodmIcz73gV5fBjv99IZmBJ4KPIBWxtn1jJmfsWpQ
fbRv0rTL18qcOPxCCVdrQSjrFWM4vCJyZaTexNFjGRuLfXHWRhoCrLC9WoZtblytSw+ENZsrS1nu
uY6NX0Vqm5d6wE+MTBNgQj0Eu8pGnuoDJ15e2AOGh0Zon4ZrNmdptYy95n/yzfHWJMjRfTjNEDMH
xcw59WBlSpb5vG4qSaev6rC6pFRPkiPnoHJZHvo+o4Qd3U3qCWqRcXgLkLjBQQQ8E2u6QbPNERLY
+kufsheHknddXlqBsbq3GLnhBPbuDkv+a6W87RQgU7FUWL6zyC4RMNV7SI4KG5dxGmN4Fa6TT69D
Ek3Hmi0JAwsXa0TYoJyx8v8UxDFOwidjrPQssSGvEtJFHQKQfo0J+I5MCMwdxMfiEmkucVq/VbLE
WeA02o/UCxh7ucOjH+tf8WjVl9hpi13sBgEiC8EALBSkSTdFhDY1LItrAqZ5DozND5rZ01m5iQug
sRbQWbVqO/lIL6q6jB/cgvoL3/+H2Y0G07ou2pe0wC90F7PjH4wvZEGwtqYGh1DY44GwE9AAbSpe
ZRQBCExBwTlJj44kRqdqxA1sRqp2xlrVQdYk1Vkxq7wu8wMI4np/xanmn+tK0cEZ7FKU12JcKFHw
apTxq36qsnOH3OU86lN2Tpgx7vym1Yp1HODbymZn6PKSdHj9rI6FWVYncBbmZyEtjfUwUZ4KmAPL
r9LsJrxmjDEq0we+baAnMCyteS4v0URnDImbxx4Zbqib73E1D1jZxByyiva2Kz5ETfEWuGFxjB1Q
SU6UVKdUp3Iz7VHf2UFn4CqHt4pR0XsZkSDkKoz2mjOVsMr55no4TCdGWa9xKceLMPOTnlfqJanx
GM3IaT8HOGKEOWSm1uM67/wP5IyIhaMGjVYUHgMrNX4jNQJHFH1YjnsIhCe2yk+6g9PHwzFwukfV
yvzWefUvYwZKOB2QgtI/WsN0GoPoP02awbHUS3VC9To8Qg+MSTTx98xc+TX26CMNwAChsL9f5JC/
WGlb3DM9sve0hD+Ui8DJQW/4o1EADQxt/D2NDlMgNIe121ufVjZRGxelumQ1eOxeuzSafel1MKQC
OOTNnV8Clb2HkQz37L+8k1t53mn5J73VCaExyvQw+t2hDbrqrDPV+n7JhxpoVpKG/6THkFgy9lTu
wfD0n9bQTdumhn6eIvw/m/TL8KWdy/JSj8q5MLm6f9uMs3SaDv87VCiByY9PMbUxo+rtlaapmwuL
6vR9mQBIzVA5HzJ/ammZ/Do+u0ES0veOWnxC12Nu8WBYgPZs68wK0zovXwZpHO1Z6TEbycuLmF8w
0qYtylakl2EGc5HNxxXkGXvjueFDECUvZsKURkCyvcQ4wdBdEndeOoNsdmGuDXtlVxu9c3dpMQ2c
MuVwcVw5XPLRS7sVgda3CsEgJhdz3PYc11ttRPPriOZJQeuirNwuXzDfaZ9h3zeHKiDkobSHY+m5
LeB0is9Kn+bYPbYXPM4NT3aWb5dSuOj54ZbtM8Iy+OoxfnL9Jv5EFJ4CsMt6Whon/ixkCmCMOnlv
pKyIrObGqL69lUHT3pYvNd+HKNxk97Llm0ws1iLLu0ZPWVz/9/L973JU+Nhv2Ybp+4rV7rkDiXCY
puie2qpljT6XTRP9wZXDjeq12tpdb7OasIW1ziwk+eT7mu8o4VArZDHrbEIVBNfyezGovwsoguCd
B1Dhat9mpfPhZrCY0xlLELgOK4UO+2zq8VdGlT1lSb1jbBqdZBdQBReKOWsc5TvZ+NFffjtoVcny
bhZFb4ho4mCaHUdJQ12opRUbQQtIU1U390SO3Ex2eItB1IEOCfRTgQSIxeCzmtCIab5ZPwo5yyir
1L4b9m75wuckoCjSflZ5wRJC7/gMsrP6UbjJZarKXdz62c2YAyewWHDmmPKFbWJ2ikMY4b0w4NG0
MqPXdwccu5N3KDWpdo2Z+zvdSodX3WFv7DpxeAwDtA8ihjanADK5QXsHw8YdJlMsHVbMEiZxurfI
6fZaLk3k3Cx1jL4u998nj9HzqRs2sg3DaxLoCOqrNjrgCLc3+BXynahq8geUoV01V8FYTus/bUOX
4lFHvHVj5W1tQ6YXU7ACySPBOaRTbxDmdrIj9afwT24yxi9LxVlYabpnsgP33aR9HnjnlhvbtSxY
YD16upw9JUhr/kozxObJJGgrK9zHTAXUOhNg1jcmc8DtVPleetSbIDgYQpwjFN5sPNLiMAD9jlPX
uOSzcT1O7WCXK5w65fwl9x6Ktcl69+v6rLrOO3ipKQG5ksixQijmbUIQe2ec1aJA+WDObOEs25pk
kk3b2HcQlkxw6NgYt6waPOT4gTX8dppZWT72aGLnit9qJ/3o2+lfM7eCO+p7btf5jY/19k+ui7tp
N9pZj0JqbAItUfMzKA9ZpLQgyRPEo7ZT8CMYRgmDdPkLixYRwHK0Yqr//6PV9K2vXvdt8OCU+Gwe
yKUIGpImpIRhHeIPM4IbsTTTZakHXCwh6OtoGBaeisR1siVYx1s5WDbHVVTXaqdF0UMvu4NhOeA+
m5kGTy+CSOofC8DggGwdc5uR2PsgyDLevdAoLnkzbEei0PfEo/z7Xy2IZky7tm33ERMGcciZDF58
AENdalaY1Vqz2xUI3Fb1jN3wJ9s/m4Crtx7wWuBDPfL8sEz4pgJaajqsfcPH+TTYUm6EnW/cBMbH
CiC4FC2L75iNQmj3LCxV4696bFb7CH4MPWb3MNISTk7G2xBOYXB1Mc+JCEZpOIY/Va3YGWcRrBo8
RN5QdNeIC3jTDfLLzVwYZ81wsw0eviFP25+WVm16mZ6osY23nonmS1x2W0bBre/VLyzWsLAF9XSM
p3FLcIvzQxuNYFu3ApBR7Bw7Zi4vaBnBnFfcSlWNL6cFBZvi15cJezLDCyzwLzUqNy/y9sXMexWM
Y1dIEv80zMZEhLRlVaBggTRp8kQs1A+NgjvOBA96REWysgzMwIw8nSO7wLNcxhZsUplUG9cMO4kL
N6Q92lJ1KOFD82wnWAm7FkdYVlY4rRn1zLc/PUPYvk/wBwVex///XUwlvoYkzx9NxX/D84vIeN1V
Tn6owkJfL9+2IVmrB52wsZnDmiBo56oYXa6/2zu4DdFheeAnawhmgf0xajhBhR05m++PPW7tjTX2
4pTYXkBjAbGHZGaazzg7LndKyw9mWxBJENho7HDSlZhMHnWExMuM+q84awQXlu+dSECaXnrzpUkl
elcmg7TiA4KCORAJP1K/dubGHziI2LRskmi8Yn8bAJU6QukEwmGjlwmb8OFaEi6bn97Q6BQ3Aw+6
fbAbrzyNeThcHRyZwBvnEreeks8oqN+/H+dARepI1AiCPdLOfN903/sSKg1Wru87vjMKsR5ivd9r
pia2ZB7CW/Rde2cwMyMXo25OjE0ujpDFoekodJe2HOvDlCq4iv0LN1r9EtGNYOxgJduUzcuY2T+0
2Asvua14RupGkJZbbYD8dIxsbZ7xIKqPrprYyxh4+ALiRZbMI2n2r0CfWBP0fJRkkZwUz9s6cX3r
RkuIdDdszFMQTfanyBkae+ORlMbsaha4No0ONgC6w7PgHiVQieHW2PKbmSkwdGaM0hNjc16aCy3z
L9/3kuNT0hN2sx2qvnuOpd7MO/b0o7GHz7GPGVg4Sr4oL0UCw728vHi9gwFqJEHCS92P/5Uf5miz
/5lATDQQhi+Bz+nhoxrcfp/uE5a0TZ+HrJBdTqLQMb7CsOtfnTR5fL91psKvRdX6v/p1srFrIoku
6osoGZvanX7p5j98eakJJlm5ZR5vHTgyl7rrqOrARbCkK/Fgzf/OtxvrEEbpI+FcvjP5AKXa1uV6
GUVYnSS5haEDN7jPN+fp+DdtRDm4ecmVylzqD6109b0dRWoHouZe5zj4zCJIngHC2IZeWaZ9/qE7
lJdh1ra4onqKaadxjwyIzlC9P3MgfScXrBU5s5Zsj+7IwgZ4Laiq/JKNoCXsIQjO30V2jHQtGPnI
1kJ704BXnvSiSj849CGTzb5zrTLZldRwUchOrVfNZP/wez1PIW35er1WWXJ0ko7Fa9Ve44oFQzrW
1iUrCWn3WB3NILQn8v7f5Ni0d2UaPmxdI/vZAFwDGNbwLifTW0GQUiw87drY3s985pvJjl5oGTBS
JJLW5FfGGeDsZensOw2s4VzksFVR28h2gr2BAugwMdtZ8zHlvMwSjYFNQOXtiP5GglS+F4VW47/l
S30OCejj8RaIrkeYQsJGHTXWbXAEiVx54+2HomCzZlni3GrxXYuYnFRB4V1zaZhPR69eSxOPUy0o
3hn/ID4Vuro1vfEHOsR4CVT+jCI9foaad60n0LaF3gOF8Rs86vOmoKlM+OoYLUJoW+4qIuNo1VkU
+fXUMgHaFJWCtAJihMogbk5hSaLc/CGkciVfQAmdYwM6C8Ridho8OGH/X1BqNn6xQLG/jCT4aW/A
0s4KkNAnrvPJ6QChxTMSbkbNRVTVeLZ9Z7t8Lk3hYY9xkhMKO/9QwwJbF9lAyeI7ZwdKyF7zakQ6
EqK4a0PXNmmAL9qYyY1deWz9bALbCpuyKBdTcFyeZ3usC3B6PqVVmqZHEdf7CTjBKVZKv2DirqHu
UAcVok6OXYfNxy5DHMDzVNpwEd0VRgPTIB1Yxdvhz7i00g8zAGONU9BkMQ+3bLkkfEkgyRj0iE6k
fvHCGFFYnHonlhXTrrPYr1PyOcRvmN2aGfTwJagf17npbhWYgq01dvZNC4o/ZjVWXAX8aAwUi1Mu
qj2qm3pv0I+fb4mNW5NhDOdR8LB0MT5tEbJFryFQ9ayocY/ElL3LIZqrKdlqCq4/I+rhIZo/oWbl
h3Y0OqwRWFLrXhOnAuiC1lbjnVgO/A1LRqChE+CFoCi5xn32k2Y+e0pN/5Ekg7YTmVufppr2wQ39
q9OKI6LT7A1ENc7o7pWt6jO3rGrNk+ptLCWbJ+kFUERCrb+Gda9ubIOfPUSgfbv8vzJfbzds1OUe
xoGFgXoYDioFAJUpn8JwijPw8rOaaJoHOt0831n+SZoxpYnpPIIhwXCXRhWGeug4CD5MCMkDTppJ
EuNAG87Sgfk09y5HnGtlB7j9xNoPSO+aub1q4+HXMiYxR2ScFITaXBBOLX+l1LwMysR7Os+lmFWo
1fILReqmj5TgkTHXfrp9zTOjGA0FMQLU7wusLnkgVMWUwy7COY7IKXRG/lm5jrrqvbUEM0sbm39R
msTAVOGdISopNVk0PvCOWVhZCUlzmTNvShuAvCbtjT+DE+PQ1Le9VQn0W3QdZkFsA/wkG/FEXkBU
GBH1hLpnXqIRe29tvNlzTpoQlr83g7TfVNo1pJT5l8rit99SWFBwyv1AjlFuYWluIV8cfOwrR093
kpXg28O3X7BxZDi6VbZX7/E+clDrwcnQw+pcwjw4ehYME2Xz1MQcPejLtNQFfzun0E34inCYewmY
IUu8+iZ8YmRco3T/SsSA1FdYg3Me4r3uhu2JjRii7aACrue5LPDmAiP2x+xi5f//g9VbX/8PNB9W
ttw495wrdDIWYi2gA0etbz40lU2/tTirn1VhobaYGyKkWvqp8XZFL+Y1sohfrFk2otm5tx4J4tpT
svyqRgWIohqOPeODXTYgLpeMZzZU4gXxdZ34SBOK+dqjD3TtElQIU/yt4yP+Y8PS72XJwMGt/Rl9
EFfPMfJf+yGjFxjYV0gfkVzaw0oJcVt5VXYgWGx4pJ5T3jo/71+VsPYOHtmDMd966K+7Y+OKU0wI
6IUBmvUoVcciyKTqx3a1ERFZMkb03teVt8+Vuypqeyaxp+MqAx9ytObM7XlibkuzWBd5FN1dDWZx
QbScmAc8tYungwvSP8rgF0cvgKn5j2qQO53cCGc3ou54joICBVj8NCfQZXrC/zjnxj5FpiUfTVT2
4IrcLya96XvNZkUTMXqpUNEtENRD6ToBXsbGvaxCBhclS1iE3UHDG6rpNbjBecmL63irBZo4V6lZ
3EYn+2vkzniw+gzP/Pwjxb9fsRF3/uGwxSPEIcRbAlw9qjt9F4q8uXotjgO2Qz2mjbg8e0Xzw9CY
fMtKH0gzdThPLXrjcoqOeekwLxPm0cqzgUcwPaEMtY5GjpYXW9v03o0I+uHmn31hO3fD8UB6ApbW
4gYws1OByJ2/pyJvHTQTdAB0HtbVxQG9mebbzarZvgyFa20QLINczfIzJpLpLL2g3BK0cKnQZWPq
wvBLtfvZFs0fFShxSi3iJzTQloBS6uE6Yoad2YaktnYZfE7YaS22FhPmcZIFh9hGWhUqfEnLzjRo
rWTfBjSKZjML34lxm6djy0zM9YU66Oo1cfrn2IXg/HtGp+f5S6N5xlNhofcdBtRaXYc0vC6B5fRN
enRKrhWhuo+KcfYsIPGQxqbcy4YBSjsTCMP5TJ+qpvAg5+v+sdKYs8ytjQLRe+1JhMewQuQDj7SJ
X7tl598DYRXkaQWJqR1tM4TBZ7LGAy7Af0gDDhMed8vSb6UW1etlS1FS7MNWKJoTiPUX6rFsjQrB
v5JiK3EHC/taTGCn8RdenMKycVNx0w0FMwo2S+feCsyzAIm2DcosPSQt2YZFN0F6C4ru3lBdfJgu
B1srkmbtdCGhJkh9CT8E0KrL8BVWOOfMDpJP/LessFEXYoj31D7Yh2ST7rHacnc1Ml9NFseoUU8M
CMKhW5ObmhE/oJ36WGaPfpap5Jr9B6QXLaU+fUpTSwG6+NASUx9ihRySwyCTJ5J/5IeSX2TMRsm4
zR6k3x5UUqZfVSf26DkDAqu0d5Tfa01K9xwi479wbjBJD383tLwQsoYL5QNyPr87TXGBZBukUhzo
7XnUQrUJ7Npeja31dAtf7vNs2iPCTK/wxUgw0+4+EzIGZvFrbsjwtyvXua2DJUgm7WqyJEFS/neW
p+wB1ScXDJmvUP31EwDDp5fhjtGLdzACxYPgzebgmn2yGfLZ8xVAYwT3usLHODBANQG6oscAAO1X
zMGoiTXYTkmInDQuC1bG81NWFUN4cOZVRpsNpzzzdMoMfdyGlaBPEVj8vLAgIb4+GL3Vn3Obnrtl
AlcPPD/+s5l3Ok1hcIfq5gUomNyM89sUx/q//3FVK7M92D06hqSufuAYxBKtXGM9GTazLHOwefdN
a1/lHf06JZrEoHocOhbM42D8TCVqcMbF45cYw27bShcG2fyxKstcv6GWYBrKX3Ws3LcFaYzU6jQJ
JEEyq3z2Qll5tublqHBjdaIoZm3n3nqYCoQ7K+Zw/anvZXjR+/KHM4XZCfWZC9yDwWjbVs427srm
uhR3fWq2jw4Qny0D/7VIyDYdqDx20VjZeM65UuwE/kjg+ugmSvMXP6JthUygqwbj1cDaf1T0sNgY
NG8NKKLaNhNEClhc8aV2BvDZfjIxKUV1LnXk4jQk6bpO+5FU3TZGPEr30WjuoSsAWra680iYTVwt
hbxs+QFgz3NfQeB0axkMO5/52xdciTlt2HUL47B0ejYSo4uX1i2bU+obU33YPvQ/J4vgXA+SsS91
taaPcpMhG1i3Wtuc/Kb5jAUxnabX/AwEu0wOGSKVUkteg0x1e4EJXGjw1eql0htDnLKMoTBEM/ll
Lu58b8/TqE5P3IJz0f2f4hureaLx3S0/FKUUR2tdjOrUmeGLPoV7pZv6bXL9/hpHxfl7SDHFGww3
2r6cWbiwq5sfygs+9PFPXcc/jAGexdI7cJT7pyztpgPDKeQi0yj2lvZXgaO8DfFGnyTFT87sn+YY
v4HVxmxc0vJFpXDfJIIDtiv4J9tZQRAPU3AOp4EJ7iwM1KImebPz6TPUSKZGP1ETZKFo+5VJf7Mc
rh3pchOSYEHaqF9Znx6wkfkTqtd0jax7z/j6dbSfBy31s1+I+BCF9gzTneIXCJ8tk1l35VXVvZ7j
oWd1iOGSOrm8fzUGf9cyyZwmLHtvT084PpyOXNC0hxwhHdk3EiDUo8EE9mQCyB+LCW5fCLwmqMKm
s2Jauk8mBSiX4KstXjOxatIInvmEeBYaNAX/3H7pBvU7o2eGmqlfMQsdXoMWxoQ3HxqanXgkgaAm
sFzATRjlLCYBkzU7Tr2HG2SshgrNWvWteWIZVmxH1y+PKZgfNIE1K7i5rk4kdP94JPFAs/z85Ex/
As3Cw79MA6tqg/1XewthA67NHv965fbPDMjBPYycU0EMT7KKf9e5VFfsYNFqqtGMMfChSkMXvQ7K
MdvBCcUO00lYZSU1GbbG4VEhJet1I3wzTSo6REPXUADpQsAFkD7VvVVVcb5IOwOwiWoTuJ83XJqg
/102KDBsNvjnuI+1s6UfO0L3diyz9O1yks5TQG1o00dIXEkQAVOxu000ywD6jna8CFW6j2bNhyLr
ZOri4bd0sBWO8m0E5oi8Xdwjn92Trmv1oVQ97ytzhE0/5OEOsx1+5fl5R5xxQNyYEtKazFQgdAei
k3tngiHYKX3c+TIzUIO+mV3K+DgxgVlhLYwYAkgH5jRN92rBwzP+wYu1NLGBJJfNMQrvnrvYz5XF
3Crg0x1kHiuLWbke4rw8q5pRGFNbpqBG4PY7EdQfxD5MB031gPbZ5wMA9s9R2O1juzj1SIfswyxh
bEw+4/00eXd9AO3TJYQBRQDfRQDaJzBQxHtYbA6Flsyxw+AW5qfFLvuHMtRwhhHb73Q8jquaXEEn
jIddwyg6W38GGWYQ0abDS+CkLVI5wPFppZ9gm/42VJDeI8FbprEqmj/RXVVE5FGx463L/KtAxXFw
i/mn1ihvblwRyAyEhwPDOAJiU2+YPIJN3fQ/XU6ATZ4MH3k0afvRxLGbtrA6tdwBXTp/lJeLLICr
uuvpIJbLImEKiOWW4VRbdWCA5Y9pUrwhFiqxj5RV8Fy06D1qW/YJ1reGpZDxdLHM8WyUk/dR+p8u
0rFdPerdZt5kLgMypoufy7Bx8shRzEhpICaVUC+2QeWWgRAnbk/sLfZdnah0eKlJAsK3DDlol6VQ
niBukgOplUPsxWRZ4C+PQ0bWOPaLnbPY58D36qsML09QjD+9mcHn1bulddHGOU+hou5cxj50LO7d
dt1n60LagH68jvX65qJ/OeKbrC/4xTbDvOioFFDWXLfe6RcR8i1dUMuH0lPdcF7e7sYy003Fp/tV
+xunAsluHjOUdpg12FG4c/XGP5iOhjMylsUnpS/9mdfEx9YkAS+NPLF3RUuqngbwYEidjW923lm3
flrgrZm4AywC+5efPJA+vm2O1N0NoLIFMe+OQYJkbJ5H6ISVeDHK+JEYSQZw1b5KXX9XZRFILbYU
mufRXLuRdw0swlFGBoGsNPr8TBpDvepAUOZj7n23qUK65oNxBqbEgOJ7GABncUVrCBIPLH61a+0h
WWZ+POj1HkV58iijGjYLHPgjz+VIslnwyvVXzUVEdG7F9EtZRfg6gaN8GQdYgRZpQcfvsUfe1Q6w
aFURgFLkOxKayg9rjhXHorRi5xtdbJzR3wuaxCaLQ8sVb5YcAIvDFSgnydRYWBXAvap6bWpjXrGW
6LXoVw14EHckRLB0yAC89P74r1B5twUnUT0hNb+LbNI/J1LRkx4xOqhrzt/U/yUo7PrB6a8lyNxr
lFigXQwUMJowbik5uqp/61B3fk09BMMBsdZqEb/wTrx5AzIdVQvmSINF5WEY77Jj5MDKDcOXh7ov
jgRwvnkrxwTihiUY8aHOpG2+gdnw7b00VnfVYOtqxsF/Y3iAgl1hTKfbyJbJnzCCk4o677uYYK/o
XSEKIih6VTwPm9wvv74zApZiwzXnUtiq2yfs6xUJnt46JqN91TWauBimF2+iyRLrnmn7LrGB66Wj
256KMq1J++LKRGEI0hygwLHWdThgBeOKk1NH1iedVMdlkRz5SyNhiIJyOqh2KG9Ceh+Rpr4QMm9R
BaQvUELl2V9+VVVUNpccBc6UVK+hVO9BUBMnxaMM+yJdp3NnO3SpA8SgGY4D7nWr79mXU4AgLqF6
GlDFHfLGQP/UCZwQ+PMjgi2PxUQYPLMc/Sixnq8J8d2j4k7uZROH15TAGpBB23oYxudoVBdIpMFZ
dKi3ylaRfDtXwTmmuBJp6I4/Sp2m4hfJKKSoEJGnRxm4uE72J2qYlAb2qKGZHudPdQt6qbd3BD22
zyY2b2TpOsfKZvLlYIFm0cOt1qYOiJngFrGivTN+QjA93xR1ELJnUdZ23mjcc7x5G+TIGNu0f6lj
aDDCpube86RWreOf+hS9jqXbv4tKEBTWopi2Yj34KrOOEQV5C5rwPio7nE4+cBniFkA7LcJJlxpz
Q1P5N5UIPhumwW+5pf1TLHmhFzh/PfdSpC+NORWfRUfae9g077UHXzqZTOuzKyW6/aHFqUeUDYG/
/8fduSw3jixp+lVotepZkAf3y1ifMktJ1F2ZSkmprDobGSShSIgAQeHC29iYzWvMelazmN28wXmT
fpL+AiTqMCBVKlOB7kIfs7IsY0rpDDgiPPzy++/cSJXbUNnHvk9BeZ2Ok6E99vq3k9wkk2+MmWkh
cppm+nxUkVDTUwKf9p3gXReVnWcT588f0Z7PfTs59iwgflWok+szmrMSTwdOz/PFxl0GTSZdWhHt
ZsyRGk5Ld3KwutOw+CL0040kyHiGkykIoSnHU59MVgfMI3n+1Qcvu3dBwia9AlQOKMlOF8ON25DG
fZ+CwQKGHL04yTKmZ44Wc4iT7/zDtQcXyhTP7LDabFnmfvZHc3BiEHrfLPTnZI+25k8FBNaAariH
DLpkD9eiOp5GzmOlHScjvRwDmbmyFtAjFjZOYIWPJbUDK5zIBDmCnA3Yo3tQ2ev86dkgqhOJ2tSP
KFzYhfkFFDtE5AwoJOWif8xHffcEON6cBCN9U/TkiZgFlB3zDNKIHJS38A81xiXuOUbM4J3llDkN
+Xj6CTjwaqgBvTybzC6z/ti+moyporuF91E3CjgJ3YdMTD+EJ2a8n2S07y4cJlFFvhhHQieskRSf
I8oOx1UlFsDaSfb82e8vL3MR4WXR862+nJ7jcc1+NWZMP6RpBNj2c0KkBuFuZk/uvtBzSHl/eXdK
/pBOrIVbnuYrOHOiVQp3P507x/CZMGHITn65o2dMY7JQ4YPCeZ67tEnQS0n38Wz1N9dkEhgAakZ4
Lvee6A88Wqzn0Dw9kb5MBXOPDeW7eedR9ZyPD9fJqL9f6pl1ucjm9OvNnilF4UWNPs9ufOMO6pQM
1qS5A4vO/Fl0xMyuTTi1HkwxLg9gC8mgRYIX5iZPp9VWWJfR7MwxKc3r62X8aUm6YG+ZRufPeW5t
9/tiPe6fkpGE9ecOgmCHYH97VYP0TPbXvNZnaHdo6KtcB+7vBDiMCQZoRkkZVkNOheVSefBXZMcX
T8tTbVQCq45mkHvaUEhVW4TkY3oyho66GM9n8IQ7vzjreHI18+2nq9JffhY5dMZOpOdx9nx3Unhj
9DDVr+eaOf860vaKVTK+vHv63B8l0adyTUdfPFm755FVHK9nMxPiQ+A0sFLPr+kQySlA0aEWQ6Kw
V+3yjXmjAAyCGcgMl8jNmsnBzB9fniwm1hNzLrOhqS/Gn6o/IhCVhQt7OSx6FtTQy/FhAR73cLku
mPflztKTBcNJD3y6jwBNrs6rOCN9vjuepv3nC6plxFwa/HN2MrJOrIy64Tyfj7/okDoxSoVFMPWj
8thso+/DYFaQuVhN04PIuouP6Hc0jaz45emZQV7jlQWAYN6fH837YM8ZUQ0XnQuj63QhGk+S8ST5
Op6ml345nnz1pvlhpIOan0VP5pfJbALtBNPE93MdfBGtql/pIkgOni0qOInvfY58CjxVRsnyfWq2
IxBHILMIDGCfNkd32smKmxmJDK2ezmn5xEmEfpU2yxSy/CljbS13nR9PIyAx+4BJk9WXbD4y4L2z
L+kJ0SroPiCkj/07aKv13LxaArk4pvT6dCwa3hkiozPbXlsPCQIK+P373tUoLi4K6OaBeNFUCbcf
VAUriwxOaY6ZCp84/m3ujIblytGOc3f2xfE9/cJOTVPQr7ju6WKy/KyXcfQxK7P7os/sRtsbp1dL
gzSf70NEnlFNJkNzv4qWtNC466vKstEZNWbYNrPDV1YByf6CTNE48qGej8zZxTZsc13jdJV7t76/
GH1lHt6S9niPazWHv3QlBmLpRU6oSUfVSYLxJpwAQJz5lN8gp316Ps4Be53pE/0iNWFLf2Y29uhu
Pj+Gr+A3UnDaWUQ3wjCjc+cgE1WEJ6KpiUsvl214JDzXI5PE/vwGi9kXVKv2/FzzZ9k+MBoy7P4q
grx3ecKhw7NcjuPywEqM1fnm7FUwouMipiLgl7Mx3HIAMqfEg/uk59fnE1g0SENo2tXy6W58Oi2n
X5nmMD65e36652nG10CJir35k26cPTvu7NYl3zxc9pfg2uf4AlpZxEPNeGIetbeyr538MhYe32zp
l6d9b3xoL7LoykvWcI44j/ZcY+BFmuef3XGSDftJ9OjRsXrFzU910NTiI5hJuFenKSMzIxgKptqC
Oo29ggJjnjAvb5W7B0/58/oMeCFcG+sx5DDr5MHy0/tRxMgziD1Bcq+0+XJvmSfZWfk8sc6fCu1M
XzBZlqa+7N6j1JuM49/MybP7FephYqUnJ3RX2q2oOBwuXYgDk2j2meFCUNFdAESaE1ehqClI8wM9
4yag0xqCDOg39nVRE6S1ZnIB/zGwCSiGSMoWIFO12PRv7p4T4xhudhds2MQ5A7gFf0YWe1+hEwOw
bI3Gf9PKfnLq67ADzUs9GU7mpcArWVDPpFF6QR796SDRKOBzDp6uln524wlilXmW6ENraczPM5pE
Dh3r7srNnIT8IawWZdIfnS/iUJtHhMTjBWmGzSb2XNhvwYjQGzSafzGpnp+ZM/og1uMpPcDF80U0
v5t/ivMIRrJpf711PbI+ENGqZEffE1nScjw9op8V5lIyTScxyzwuDfCgpWZEvxgLj1RUnEwuGMq8
/gpfAWlOPGfC84O56P5YjMpzp5jZlM1pDZlMqJYB2rnWXNpDUoCkN56vTWExJd9VzEcWAJbU/Tgd
0ZEiPs2TZHo+ndCNQGhq36agSA8ciyojdFDRsbsGEwTt9L3luYwoqvItztg6r+b6GRFgTqhVtXhC
wDKNrrWo9K6tEY2uY2KiaTb5pW9PlhdjQe5v0NNhjqk0j0zy/GZZpsfJ2FsPs+ldH5IZDkQVPj3l
0xFNMCnjYBImKS81Y3kxp/IFEVICMqRKQtzFwaSCExY2nBoLPz6zysQ8Tp+y8sz0jrRVyZgHkX3E
PpvUiqFoEo4940sX2QxSlHyJezsvjyOz1D7Zln+7poQKBxSzlHR6D+hhhraiX5Y3E9BGTKR/Xn8d
TXwoGPhd6G+IHZejPojPHPCNP5oC2czNQ6r5+q+TiHRsmWjnq1Hx61rgEBcm/GQju2+eLt18fkMH
S1AAzxxCGkwzvl32b5cL93REwf1qXs72gdnTXpUVxmdueji005jqepJHEHXNT+/owmKfl0weyFJj
eIfQuVMuQe0kJ5PK1db9yD1Is3RyZbj+0yc/yeh5eYp/yR/Jty0vYgAZmzwMjKC0tSSpfUFyAFbG
Iu2f6BTkDmBJZOwleONDX3T/jV07hQ9kzo00yYzhaDwaXXEx3OOO0cifM72ZURLH8SS+KMllntki
C/dkTH6D39XC8iz0g2W8uqoKlesi8j/GcforpZfFeX/hUixfD+E+WJ/gQ1pwgc+dE+aYL0/oQ1/u
TdfHJAkoSsyonmfzZH5UpZBh4h/OS41KYAzhalEs50du7C7303Qy3o+W0/RhEc3A0YyT27sy/2VG
wXbPnhuTyyevH13Q/ObsCy4s637ESJEp11tKrZGxJc/mM0RecX77lOWXYy0Hlys+xRoMvuYyPrVW
xvMQoxhzSTOwsZ9q13fLVP8CHIjhGdTz4LVLDqmruyeZPh7tk7icfnHj00nM6HomJYOPMz+LaQZg
K6lBjrIAVsBPqz4dGeVaQ020s8zApfAMNDz6tp0CkCJ/kJHIetJhvSqfY1hD5vaVRe5mSHJEEN/C
wSAm3RaJVxzRCgc9M/j4pzHomLvPdn8RH1Bey+jQKBldkqXOx3VizJmeW17rTNuh9QNm3H7mfn32
YQHIpowxWhNE06/LXeVC3+jB2AKhwOQsWhYHZ9XEub88LP/7KEwvN5Pl8p//lc8P6WyVRaNx0fj4
802a8N+/in/z++/I/+Lni+iByCv9rfjmbx2F6ccgCfPmL0mS+fbt6g6CIpA+DKcMJll9LsNsdRXm
ZVx8+6eb5+AxhaDLlK7OGwjLGyK+65eqp/1DQb2wEnqzmoV//ekhLaeFWN8oSqc/bX908vjXnwzd
3xn29/uSqqf5loQ4YMXlI6J1Z0A1yjMNzdFdx7Vd76cedevR9seGP/BtT/N8z/AsHxPIwMO/SBr6
Ix18+/FqVW+2zO8Ll3T5rQfYaEeowGQoJStqCPoBDRjuAF5Xj+lINgM8NcdB4I4GfG1gmZbr6DTa
mo5peJ3TgOoW6OvGwDQdz/B1nGPP9mQF6O5AjNi0uTZsS9d0m7mm3doCuq2qAlMfeDg2/KfZukZ9
E4E7e6DvDAwaM23ToxuN1mlju+l2bMqffQwsTfEYsAlcXSc4MgxDdzgNsgrY/gNfd23HMgHsYA82
x65DGjA0VUvQ1we+7zua5VuapVuW4THid2cbCGNo2J7haoZDKZsZwZ07CdbmcL7fGvZ5SBuABs+o
eS67QWz1XR14A8NyHA0YCb9g+U7nzKGxeSvvV4E/cGyDRjTeMluA49DYBRhLcUw0XfdcHU1tjE+H
TgJjkpVuRNMcsAMA0htYPcNlnLG0BRzhMtjM4tI1F4vpuXbXjoGhqgHDHPg4BZoFgxwDpumWkDSA
T2B4dDYZ6Mh1Nwrq1pXIm1PdBN4ASlfTNLGF1b2PZdmxA64+4P2bTDnXoARwNbNzdsBU1UDfHGDl
Xc8WXqE485Z8JWIpSZ9oHXaMDF31ILAJHN8iAiBlpBsc9J0t0Nf1AX/rW6Zp6BtT0TlDYG1s0/sv
A9wigwYfogLHdm3fcOXLAJfBtXQdb4mdoJuooXPesdi1SteBPXB8x+BOJEa0Kt9P2gbCcbR0n+Hx
hA7MMnCxld0yhs5mRQqbgLdMg4vpOmD+8H6wLDvnwDIIkCBOdnWmFAnXmS3SLQXYqqfA4Qm57Uzs
gPB9tEZ8ZBAje8TGeM4294ElYoduaYAAX/EU9ImDcQi58cBuaS91YNoD2yY4cvGeN9ayazqwNle0
wjGwBxwBm3tfBAgiNpDOge4NOBqeYWIKuugV6iK3pWQJDYIfh/44DjpRoG41MiUeXqNJbESeCA0R
IncuRtZtVVNocQpIEeguaRLNFl6BtAfQEBelMBDcA57dwWTR9qW8/xT0jQGlPZ08kc5G1xwOvawC
k/iRCRHCYlqw82gbH6xD8aEIaNXOgT4gEWZDD8+7dsiOyk6Rz3VB7xt20CR6duzt/dshDdiq2TLh
+zqOIXwCzSYlaDciRIvYgaiJtGpXw6P6aCocBN0cEGHQw4Hfx//IhkgHwbQGZIk8PIbKLexiuky5
fOIOHMMldW5oPn1V0MTJUXJfOAUEiBgMT6OG4G6/sENHgZyuojUQCUNOuUnulPKIw6aXtoE30EiT
4BhxV8CoqXXOO3aUzSH2TtyJooT2yn1AmgBnyeMn4qR0MHNOCK+4BSiQOGQKyRW4rkaiwBep8Z0Q
iWT6AHIO1GNvr4TqCzt0DLZR6/utIcaQ/jUSBeQCDE6C3rAEnjcQsTFkqY5lbx2nbsVIuLaq28Dg
JLDNKSRphi8yY7IpoMxmsUO4LOm/dXRf75yDLK4wJddIJ0aiXk69lENP1lBUB3YOgskuwFJYJrEi
NeeN6e3QMcBfU1QAcbAmbgEMos8Ix+rWlxVg62QKOCmuUdXTO2cJNv76+y0BYbC4B73Xs0Um5SUi
ZA4JiQSbacCduw8huFXcA2TG8QaokLLLsQeNAMnhDOiQv1JANYRL1MEyqrbJ4r5/D+iWOOcMUzNA
ZTsUCWQz0PcwlD7QQgJlzRF59W5dBa64wbaB6/uV0PcGLsAhQ1RLBcKI9LhkDCkoUGbDaaaUbOI3
bmtWXTKHrupGIF0CrMaF/JNAAJ4qWQOmNsAfIl+Eg6hzK2qd2wmeqgLwiyzLo0SiOyaWX2/kzPpc
mBZ5FPLHvm26guepa4eBErCiPXSECkiWECIaNk5wwxhgLTkBGEuKrZQQSJh0TgWa6pWgCxid8P0o
n3AgqClKpqDPz30LoB0VJpc4wdqkajtkCrisFHcBhTJSwiZe8asIq76H52TqpJJ8Dbegi96ht6nr
vP9GcAe+YxEFY+vIo1MykuMDqqkklWkb0kgwWyZYu84FCFQ3FLcBJXXANbpHmOBi8ICVSieBc+A6
pJU1AT5hthSFhM5ZA1/5UjAGmmVpAIoBk7mA7SQV9PGefM6I7uniVtCcDoINlWHHZEd1HXvvaz6h
EMddzpiQVKN2gIMMAokgkgRr53aBsn9IwZCMoQ9DNUkRASNhW+2Ein3XGBBDcF9oVZGhi/fiFg//
fovY1wa6CJU04COew/WAQiQt6BwGTfN9FMEv2B2EHrONFU2iAQAdsBm1AiaNUlJqwAtcHCQAt8Bw
NHyDbiLQVTOolgPmknwJ5WOANha3o7wLNHOg0Z6BMRRp1Aqd3a2QkaSv4i7QqJWIRl6OA1aRErso
Vu/YA9PFfyKvgP+wySJ3z00W/oxa+pBHFOYAHI3IDTVvBaIlVxQWQVoJfIHZvQSibqpGChZJYoGz
wfWp2m0aqEPXGvD8oC84BVjOugOqS5GCMvKUi5EeBFIClBFwBvGBpIMA7nbgMv6EhIlH8bmLKlCG
3AEp47k1W6DKREDUDBRE4gSviI0CMpMc28Yr79AuYE3KtoDCMb4vQBsCQiCW3DG75pBLE8WQSQaR
JLA2nTOHVERVVQCEwPaFa0jdlN6bRneiCBQExAZjaXa1vK4Mv+3ruD8uA/B4evKEFBblfYDngPMs
HGVTE1j17t0JnGDVfSASxeRIHbAWIhgSmeKdo0BfKknEnUihc0eBl6eqAi5+ga3gTsD7I0vYCJZM
2jVo1/FFwp0/qrRCtzxET9Ua4CJ7jFGBv9/26tLZ7i6wgWeST+E3RKcyqJNK5R26E5R9oz7FQ8pK
4KnIpdZY810VOISTJNBEwwpedAcRqIayi4xjQPpMwI0oMvMHwZJkDAQUhZFP3JfbtEH3jIGARaiF
CaJnnaqKgNfRmkIJUVKBPwCf7qIikIkwkcNG37WTgDujqALLFw1oZIspsjIellMvqQCoibCTwPXZ
LSAxRDzdLXPIuhRVINrSAaESCpEjBIpKdkjWAUVotohJn2ZHrwQA0oo6IFqkfIo9EBhUvCRRud8x
iI4JUrmKoCixda+y6KqmjUT5lLNEoybZEsw9d4P0/PhEoA8ptpAroMLcQfwpaT/FLSAqzFwrPmB8
ysu0pjejZdwCbAT3JjBEuwIhdMwSbJvo359FZhf4NOp6FcZCfnwaNtgclBFIKQmIdgcNoaN6HfbF
FiAO5hrgMNCzLAKOHSsAxYsoOtLDi33AQd4W9DvkGdJZpngKRJhIEUHYQfY46SMBrtzVgYAhQ2uw
9Rd+wBZ+h5p+JzyCyjF+rPiQojDfIVV68xdqBp+XAnbpjoTj/5P0q4IgaSP8H4RJP0t8SRXz084P
BVXQzkfpdzcsUjs/rWmjqmVtv2urj5crlRY2FPxNKKH+y+MozILsYcwEDsEWtX0qQV3115/2g2nw
GOwSOwnf4B/LeMEA9bvz+C2pR1kYTuNg+liLEnRJPmdNVfBFuIwe0lqOkMo1U398lbHqu9Z7HcCm
1btET1nYY9m9CwbqhGzhWnTFeCUueNUH+DKNivCxd10ERZjX4irpAnCgKn0fAVkQ9z4kYRY9SK8V
6hgBI/nDb2Ax36Wq/SCL7u/DQFIN3jBFARFlvyH/tQ38O6fXy20tc3X9+M+3yxH6FTxa6gd4d/3/
YWdyLxhnbMhamdUux1n9Q9V+75tbzbJS2nMCGqoq9ShYB2znLJrVsqr1iqy4quiTrLHLRJ5ZWWie
BWFcy6nWqregXNb6LAk18ANU13qaZo8NFYguL1WxZ+UiiIpaTqUCgX9QFXse3gdT2WTqbVwmn5KG
DoTDorrYz3AoZrWYSgUCDa8q9TooH6Pehyy4j2TjK9C1ysKhs5Slio4JVanbC0msuTdMouzFvWS0
oO2vYV709oLppF6v0LghuCFUl/9rmISSpQTXry71KMV56R2HFX1oLU6smUCvDaN5U07veye58JAk
gyz6+ERxuf7K93s0H+7L3kWZS/tlK72FTfM/robXw6vb4cH/7IlXG2bT3nVzd+Lx+5ogbRAtWaJR
W7Rqf/t1796uw9+d2Nf+dse/r71cJe+AcqarfZd7z7KmPMUbrn36gIf0xu90wf3/8FvTT6So33xN
20f+TjfjwxTL+lA03E9Qdi+cjR+UmzesXwX7kTfUj0kcllk6C+unrS4BMEAvDt+PCf0IT/b4VQe8
iiAbJ+DHZH8oc+HeN/Qgkg/1Q9QG48fkXqfl62s2ucBfeAY/JhslB4035wBAhrIJ3ibB6gvU5pu3
4yYwec0I/OcEDuJASDZm6/d/I5b/r3Dw4xEhonQ9tHDPf5iOuDnrzShO1IudWe7SSX9XxLmXFvmC
NMWuWEFmIB/9d8gNp3KQJUr7ykLLrJw+RrUgoQKRF1cVuz8OHmsplR/ywkr9+PNfhbPyPo4eeulv
vWIc9pi2PpJSKwL5pLxwIbT3LwdX+/+tFlatv4XNtk8CK0vlgENAXtSXnDCsQPLLBGmLslgEVLmZ
6sqd9mr115KFWtrwiPeDWdi7DbNH6WYTIBDVJzh4iu65KaTNLcq/qnKHo9WsqMUINQhaDGWhz2VQ
pJi4uHdU4rJJ5kOwxCl/AaNsM1msaOFXFluMo3QmW2ZRtFeVe8MJPwqSRmAqeixVJR8F9/IhFNzV
ykLHDYv/0scpf/gmebkRSFyqr3X/7/+/CHuP//a//vfJPI0y6dzRfar+BWfhdCXt31dc3x/Xxnl0
33QBqn5T1Vd3HuZpMZZuEl0AZZTlRvcNLYhWTVWpF5Q/RkH+0MgGtXGRXASrtCjk7SCwIupLjoOF
ZIUrRq0WxDaEtnCOL7hKHxoVmzYyKBdBif0NprKh1Nu4ji7StbCTFIDqVyXupIrGU1XFHyO8bklq
G6a9ktpQhIDiqq52Yy77e1GeB2UtrtLFy6Cw/GFjfIVPL1ceqzEKqovexrIv8hrQpNWPUAfJP77m
63AajgKpelAhzZUXLSqPQe88TKfSpqtYtJWFp8mLnEEblZTrslGcqLpBVFd7k8pBSNX1rCr0+u//
J+0x9Onv/7eq7l5mf/9/04dIzv1U8FDVLyKxGzWyHVXbpLLcYLpuGrsKxacq+MvoxSkU3SOqYveY
ABZNg95hkEuOAOxD6sJBLkQNPxaiF3W5Q9IMZHelS7BiJlPVxt9e+N1McVFf79+i5D64X8gWo43i
2MaGvjzfgpJGVRd7Uda7wX2RjCgjPd6S/OclADfICdUU4O76txnE3b8aklUVmJ2qsCF9V/2T+i+/
hbvZC+NoLe+HFs7FfpoXQe+qkdFv5cTFvesgngePqeQVCUZE1X12RPgfcvFJcdPLGkT5w37LcTp9
FDnteomVQ9QGNOgjCs6CUSmtuOJ+UdXFJbF0Iov131Txa7vzPyfjvqk61Pu9quv9c+Tcs5F4k41M
tl5vpPe7pXtpHM3lAKANnMheFqxlOy0YaFQ3o3ifkolqIzewn8ZpM7cl0N2qix0+lE3j1Abe8DAL
pw9jkZhsZLnauGEPAybfChDjKwADwQmqqpOjctVYNZ0e6mKvCegxU9LWgIZHXfDlxqquakmVwfbs
+uP7j91lmJW1lI3QFhImX7KSK0BabNVmpvrWbgld12Bag90VwyJff/wjNfx510AFGfgnvAVexUfA
rtLdNwFLpv/PWAP/bUSVIcK5lRBkLURmH9Zhdh9ET7LgFkzOhwy4m3zTt2BzQOaN4uAxzMf1HhTm
TMzYUbU6F1wViZxaFyNAVMXujcvmS2shztmjdB9G9eqECswW1kqZ+j59lN9ZGymW6yzqnQOplAz6
S/BW+cMBDg6a7KK2kbMhahr1zsQf1x+udlXMdN/64x9dQZvmtG/FvSfTRzKnjcQbvamtSJZfXUU5
prp/T4OZbBpgI1Rf69kqG63WTXNW0SKpLniDajtLGwVvGnzVl73JNr0iu4WNcUZ3wmT8UiUtnOvz
QMaI6G3gfC6ChyB9cUTaiGQuBBCnAR2EyUL99V0E8WM0l5uZdKeFuw7Bwap5ptuAhnwMZ3INpxrP
pnpERJjxEMavRV0Vz7y6/MkLV6Xiy1cWTEAezWZgZKScVkWdoyr7OpqOghlmo95nlWOht7A7bsZB
JKJcSXAbvsVN8BS91HQ11VhVGzdBRNFTWnEbHsYNxRbhFjbNXNWRr7rmL+v78BV1CPYEVdG3UVgQ
8deCqq3Rhqk7KQBhzrYHcVc6MwjFDCjVdZ+V0yAfU8fYJFhqgWL9cEe3Udm5ntGHE69esyWQcLXh
11xEj49x2BsGebG7/k2X5B9rCAvxXZjd63E0SXHRX1ERjQAMIHkz7/C201fdD0HvjLxRDPYqnwQr
UaV4HEnGBnQ8YwLfDK7f/rqbCFhoH3CTjOj5fV6F6q4CWzAJJmX9zv9yEAXpijAn6n0GURxIZVRG
vbrVhCPVLz1IJ49p7y9U5CZEf5FcJIANHAafFt7UWVBGWSQ1f5EyhFJN8GSpPsJl0I+j/sM4Cvp5
XtbyqsO4+Y4W3v01AfIrkluwJefBrBg3vJHNst/Etv2JmbmqTeafMDUX08Eqh3stbJ4PBKege3b3
z5vv9m1zVPUCyWsVtBuqp4kK8igq5Tu5hRhvL81RbAW+OQ6zdThK540kg6BIamHxQaPFXVBDK4st
4xGsB9IbFEw/qnIPQpEbk8xiG82rJxlZftkxFiPIVVc7zIu0cThomVQWu78Ohe2uBQm73QZ28TB6
wT/ydv/p26fuMMjSsL6id9fcRqHqMAumD5LzIqZPqL63o+ietpNGt7uYs6YsuKTvNw9XtSTx6t6G
Fbyt46Mwo+NfFtuGHuCkkbXrt3Aq9rMUzJi0fZlRX6vk/RnN45LAOZOUUPFnqb60E1IUDeNAe7b6
ek+KIJZXq7eghdMwa2wwJpWpL/aUwARwvkwcUJH0qar3PCgaQAz4QNUXfB4V47LpmugvW5XLH072
X8fpPJg0NnAbjX/nEXa9CKeES3KXJaygLSikXIaUVcpMdsvbyEpcpPEjOqnXWAUSgt1SdWuQgA2a
jRAtHBGi4EJebBsJiI8hHaGZsBRSThBCS3VFUEtYyAAHvY2r+VJwdjzWy6teWxtEGpf085cNzD9E
2PX3vN/CXwHLb/hTsO2ryxUnulkjpoDfguDKagLSkVIRTBRuQfSswXfFELYWpM4DArpM2hOG0YaK
F+GjfHkwMqyF9S6iAuBAcxvDHqou+8tEUIpJzmVFhKxq1b5s+OzOyPM/pnLY2EYt+hbn6oF9tw9v
Ya0EcbRhna0/vv8EYpG5oMJRJm/oNqKaa/Af8qUKV7L6ikk4h6Jd/0KuIuiMNW/HMEMDQgkypJou
r16H8byFy+oszdO5pG0flnA4tN9SzZ+Z69pSG6qmu3YfQexZ6Dl3/2rYSgPAh6y8l72BtzT7djwG
oU8EJLFK3uwF2T1tX7XQ6ijWH95/EKENKaNYhia2USMUqwW+K7swLWxj0UsPSSOYekl0GxiOj8E8
oN3ylbpJG1CL/WCF0/Fa/qINz3m/sffEMGHV++UgTejIkqlM23Bwa7mv83C0AV+AA7dJrduGP7qB
jvdpb3mEoLaUexjb6Ms9hhsyql9c5UaLaZuq7/GUw9J4jXobzIJbdVwEmejca/Zst8HbIryEXLTn
FrUWKqW0QdVySQatSEVnlXQnGm2Qp14XvbOoKPLKbH8M55Fsqtqog29Yk8/LB9lXMNrwFG6IM6LH
4LFa/k16HzS6gtsoFwjcxEY/++zNNH/NLjLRqH7t77/feBe3EaldOKYJUSuypY11eIG5aYPRYg9i
hCgf85XZKHrV2BttnIsv19/8hhYCzj0yJg06FQaYq7+Ofdr3gNnVgionpg0ehutA9r0MMWND1XBu
DtkQ5j9CoVI+xG0USjby8ZRI+MRhIkVZdhuZYSBgBUEFXyCHzCbTp9sI8oVwYfxrVYvXyezKTvdT
VJSNqgEFnvs/Npc8eOBPGibwKj/l26mn18KgbwRHLZLCv8ZEqfpadp/mPyzOOwpTjLsUh4kp7v/Y
D++b23BV5g3ALWNd1MWKi1auExpv18939TjcBsffsSte+2c7bMHbqPshDoPs538HAAD//w==</cx:binary>
              </cx:geoCache>
            </cx:geography>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5e5a65a2c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5e5a65a2c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63516047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e63516047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5eb96067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5eb96067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635160474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63516047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635160474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635160474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635160474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635160474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635160474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635160474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e5e5a65a2c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e5e5a65a2c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e63516047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e63516047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e635160474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e635160474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5e5a65a2c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5e5a65a2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63516047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63516047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e63516047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e63516047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e63516047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e63516047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63516047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63516047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e635160474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e635160474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e635160474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e635160474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63516047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63516047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e63516047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e63516047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e63516047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e63516047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e63516047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e63516047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e635160474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e635160474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e635160474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e635160474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e635160474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e635160474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e63516047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e63516047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e635160474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e635160474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e63516047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e63516047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e542d6a80f_1_18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e542d6a80f_1_18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e635160474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e635160474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e635160474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e635160474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e635160474_0_14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e635160474_0_14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e635160474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e63516047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e635160474_0_14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e635160474_0_14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e635160474_0_14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e635160474_0_14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e63516047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e63516047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e542d6a80f_1_9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e542d6a80f_1_9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e542d6a80f_1_9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e542d6a80f_1_9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ge542d6a80f_1_12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4" name="Google Shape;4384;ge542d6a80f_1_12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1"/>
        <p:cNvGrpSpPr/>
        <p:nvPr/>
      </p:nvGrpSpPr>
      <p:grpSpPr>
        <a:xfrm>
          <a:off x="0" y="0"/>
          <a:ext cx="0" cy="0"/>
          <a:chOff x="0" y="0"/>
          <a:chExt cx="0" cy="0"/>
        </a:xfrm>
      </p:grpSpPr>
      <p:sp>
        <p:nvSpPr>
          <p:cNvPr id="4802" name="Google Shape;4802;ge542d6a80f_1_12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3" name="Google Shape;4803;ge542d6a80f_1_12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1"/>
        <p:cNvGrpSpPr/>
        <p:nvPr/>
      </p:nvGrpSpPr>
      <p:grpSpPr>
        <a:xfrm>
          <a:off x="0" y="0"/>
          <a:ext cx="0" cy="0"/>
          <a:chOff x="0" y="0"/>
          <a:chExt cx="0" cy="0"/>
        </a:xfrm>
      </p:grpSpPr>
      <p:sp>
        <p:nvSpPr>
          <p:cNvPr id="4972" name="Google Shape;4972;ge542d6a80f_1_12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3" name="Google Shape;4973;ge542d6a80f_1_12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6"/>
        <p:cNvGrpSpPr/>
        <p:nvPr/>
      </p:nvGrpSpPr>
      <p:grpSpPr>
        <a:xfrm>
          <a:off x="0" y="0"/>
          <a:ext cx="0" cy="0"/>
          <a:chOff x="0" y="0"/>
          <a:chExt cx="0" cy="0"/>
        </a:xfrm>
      </p:grpSpPr>
      <p:sp>
        <p:nvSpPr>
          <p:cNvPr id="5377" name="Google Shape;5377;ge542d6a80f_1_13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8" name="Google Shape;5378;ge542d6a80f_1_13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6"/>
        <p:cNvGrpSpPr/>
        <p:nvPr/>
      </p:nvGrpSpPr>
      <p:grpSpPr>
        <a:xfrm>
          <a:off x="0" y="0"/>
          <a:ext cx="0" cy="0"/>
          <a:chOff x="0" y="0"/>
          <a:chExt cx="0" cy="0"/>
        </a:xfrm>
      </p:grpSpPr>
      <p:sp>
        <p:nvSpPr>
          <p:cNvPr id="5757" name="Google Shape;5757;ge542d6a80f_1_13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8" name="Google Shape;5758;ge542d6a80f_1_13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7412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0"/>
        <p:cNvGrpSpPr/>
        <p:nvPr/>
      </p:nvGrpSpPr>
      <p:grpSpPr>
        <a:xfrm>
          <a:off x="0" y="0"/>
          <a:ext cx="0" cy="0"/>
          <a:chOff x="0" y="0"/>
          <a:chExt cx="0" cy="0"/>
        </a:xfrm>
      </p:grpSpPr>
      <p:sp>
        <p:nvSpPr>
          <p:cNvPr id="6171" name="Google Shape;6171;ge542d6a80f_1_14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2" name="Google Shape;6172;ge542d6a80f_1_14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1"/>
        <p:cNvGrpSpPr/>
        <p:nvPr/>
      </p:nvGrpSpPr>
      <p:grpSpPr>
        <a:xfrm>
          <a:off x="0" y="0"/>
          <a:ext cx="0" cy="0"/>
          <a:chOff x="0" y="0"/>
          <a:chExt cx="0" cy="0"/>
        </a:xfrm>
      </p:grpSpPr>
      <p:sp>
        <p:nvSpPr>
          <p:cNvPr id="6532" name="Google Shape;6532;ge542d6a80f_1_14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3" name="Google Shape;6533;ge542d6a80f_1_14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1"/>
        <p:cNvGrpSpPr/>
        <p:nvPr/>
      </p:nvGrpSpPr>
      <p:grpSpPr>
        <a:xfrm>
          <a:off x="0" y="0"/>
          <a:ext cx="0" cy="0"/>
          <a:chOff x="0" y="0"/>
          <a:chExt cx="0" cy="0"/>
        </a:xfrm>
      </p:grpSpPr>
      <p:sp>
        <p:nvSpPr>
          <p:cNvPr id="7042" name="Google Shape;7042;ge542d6a80f_1_150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3" name="Google Shape;7043;ge542d6a80f_1_15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1"/>
        <p:cNvGrpSpPr/>
        <p:nvPr/>
      </p:nvGrpSpPr>
      <p:grpSpPr>
        <a:xfrm>
          <a:off x="0" y="0"/>
          <a:ext cx="0" cy="0"/>
          <a:chOff x="0" y="0"/>
          <a:chExt cx="0" cy="0"/>
        </a:xfrm>
      </p:grpSpPr>
      <p:sp>
        <p:nvSpPr>
          <p:cNvPr id="7662" name="Google Shape;7662;ge542d6a80f_1_15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3" name="Google Shape;7663;ge542d6a80f_1_15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5"/>
        <p:cNvGrpSpPr/>
        <p:nvPr/>
      </p:nvGrpSpPr>
      <p:grpSpPr>
        <a:xfrm>
          <a:off x="0" y="0"/>
          <a:ext cx="0" cy="0"/>
          <a:chOff x="0" y="0"/>
          <a:chExt cx="0" cy="0"/>
        </a:xfrm>
      </p:grpSpPr>
      <p:sp>
        <p:nvSpPr>
          <p:cNvPr id="8256" name="Google Shape;8256;ge542d6a80f_1_16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7" name="Google Shape;8257;ge542d6a80f_1_16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6"/>
        <p:cNvGrpSpPr/>
        <p:nvPr/>
      </p:nvGrpSpPr>
      <p:grpSpPr>
        <a:xfrm>
          <a:off x="0" y="0"/>
          <a:ext cx="0" cy="0"/>
          <a:chOff x="0" y="0"/>
          <a:chExt cx="0" cy="0"/>
        </a:xfrm>
      </p:grpSpPr>
      <p:sp>
        <p:nvSpPr>
          <p:cNvPr id="8577" name="Google Shape;8577;ge542d6a80f_1_16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8" name="Google Shape;8578;ge542d6a80f_1_16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4"/>
        <p:cNvGrpSpPr/>
        <p:nvPr/>
      </p:nvGrpSpPr>
      <p:grpSpPr>
        <a:xfrm>
          <a:off x="0" y="0"/>
          <a:ext cx="0" cy="0"/>
          <a:chOff x="0" y="0"/>
          <a:chExt cx="0" cy="0"/>
        </a:xfrm>
      </p:grpSpPr>
      <p:sp>
        <p:nvSpPr>
          <p:cNvPr id="8885" name="Google Shape;8885;ge542d6a80f_1_18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6" name="Google Shape;8886;ge542d6a80f_1_18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81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1377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93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1065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100" y="477875"/>
            <a:ext cx="6776400" cy="3309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100" y="3834450"/>
            <a:ext cx="4527900" cy="362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b="1">
                <a:solidFill>
                  <a:schemeClr val="accen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2239769" y="1551475"/>
            <a:ext cx="4670100" cy="119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0"/>
              <a:buNone/>
              <a:defRPr sz="10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55" name="Google Shape;55;p11"/>
          <p:cNvSpPr txBox="1">
            <a:spLocks noGrp="1"/>
          </p:cNvSpPr>
          <p:nvPr>
            <p:ph type="subTitle" idx="1"/>
          </p:nvPr>
        </p:nvSpPr>
        <p:spPr>
          <a:xfrm>
            <a:off x="2228428" y="3206425"/>
            <a:ext cx="4691400" cy="30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3"/>
          <p:cNvSpPr txBox="1">
            <a:spLocks noGrp="1"/>
          </p:cNvSpPr>
          <p:nvPr>
            <p:ph type="title" idx="2"/>
          </p:nvPr>
        </p:nvSpPr>
        <p:spPr>
          <a:xfrm>
            <a:off x="713100" y="1970031"/>
            <a:ext cx="2316300" cy="355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0" name="Google Shape;60;p13"/>
          <p:cNvSpPr txBox="1">
            <a:spLocks noGrp="1"/>
          </p:cNvSpPr>
          <p:nvPr>
            <p:ph type="title" idx="3" hasCustomPrompt="1"/>
          </p:nvPr>
        </p:nvSpPr>
        <p:spPr>
          <a:xfrm>
            <a:off x="713100" y="1555109"/>
            <a:ext cx="2316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13"/>
          <p:cNvSpPr txBox="1">
            <a:spLocks noGrp="1"/>
          </p:cNvSpPr>
          <p:nvPr>
            <p:ph type="subTitle" idx="1"/>
          </p:nvPr>
        </p:nvSpPr>
        <p:spPr>
          <a:xfrm>
            <a:off x="713100" y="2341523"/>
            <a:ext cx="2316300" cy="47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 name="Google Shape;62;p13"/>
          <p:cNvSpPr txBox="1">
            <a:spLocks noGrp="1"/>
          </p:cNvSpPr>
          <p:nvPr>
            <p:ph type="title" idx="4"/>
          </p:nvPr>
        </p:nvSpPr>
        <p:spPr>
          <a:xfrm>
            <a:off x="3415952" y="1970031"/>
            <a:ext cx="2316300" cy="355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 name="Google Shape;63;p13"/>
          <p:cNvSpPr txBox="1">
            <a:spLocks noGrp="1"/>
          </p:cNvSpPr>
          <p:nvPr>
            <p:ph type="title" idx="5" hasCustomPrompt="1"/>
          </p:nvPr>
        </p:nvSpPr>
        <p:spPr>
          <a:xfrm>
            <a:off x="3415951" y="1555109"/>
            <a:ext cx="2316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 name="Google Shape;64;p13"/>
          <p:cNvSpPr txBox="1">
            <a:spLocks noGrp="1"/>
          </p:cNvSpPr>
          <p:nvPr>
            <p:ph type="subTitle" idx="6"/>
          </p:nvPr>
        </p:nvSpPr>
        <p:spPr>
          <a:xfrm>
            <a:off x="3415952" y="2341523"/>
            <a:ext cx="2316300" cy="47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13"/>
          <p:cNvSpPr txBox="1">
            <a:spLocks noGrp="1"/>
          </p:cNvSpPr>
          <p:nvPr>
            <p:ph type="title" idx="7"/>
          </p:nvPr>
        </p:nvSpPr>
        <p:spPr>
          <a:xfrm>
            <a:off x="717300" y="3685235"/>
            <a:ext cx="2316300" cy="355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6" name="Google Shape;66;p13"/>
          <p:cNvSpPr txBox="1">
            <a:spLocks noGrp="1"/>
          </p:cNvSpPr>
          <p:nvPr>
            <p:ph type="title" idx="8" hasCustomPrompt="1"/>
          </p:nvPr>
        </p:nvSpPr>
        <p:spPr>
          <a:xfrm>
            <a:off x="717300" y="3272681"/>
            <a:ext cx="2316300" cy="3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7" name="Google Shape;67;p13"/>
          <p:cNvSpPr txBox="1">
            <a:spLocks noGrp="1"/>
          </p:cNvSpPr>
          <p:nvPr>
            <p:ph type="subTitle" idx="9"/>
          </p:nvPr>
        </p:nvSpPr>
        <p:spPr>
          <a:xfrm>
            <a:off x="717300" y="4056726"/>
            <a:ext cx="2316300" cy="47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8" name="Google Shape;68;p13"/>
          <p:cNvSpPr txBox="1">
            <a:spLocks noGrp="1"/>
          </p:cNvSpPr>
          <p:nvPr>
            <p:ph type="title" idx="13"/>
          </p:nvPr>
        </p:nvSpPr>
        <p:spPr>
          <a:xfrm>
            <a:off x="3415950" y="3682422"/>
            <a:ext cx="2316300" cy="355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9" name="Google Shape;69;p13"/>
          <p:cNvSpPr txBox="1">
            <a:spLocks noGrp="1"/>
          </p:cNvSpPr>
          <p:nvPr>
            <p:ph type="title" idx="14" hasCustomPrompt="1"/>
          </p:nvPr>
        </p:nvSpPr>
        <p:spPr>
          <a:xfrm>
            <a:off x="3415942" y="3270323"/>
            <a:ext cx="2316300" cy="3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 name="Google Shape;70;p13"/>
          <p:cNvSpPr txBox="1">
            <a:spLocks noGrp="1"/>
          </p:cNvSpPr>
          <p:nvPr>
            <p:ph type="subTitle" idx="15"/>
          </p:nvPr>
        </p:nvSpPr>
        <p:spPr>
          <a:xfrm>
            <a:off x="3415938" y="4053864"/>
            <a:ext cx="2316300" cy="47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 name="Google Shape;71;p13"/>
          <p:cNvSpPr txBox="1">
            <a:spLocks noGrp="1"/>
          </p:cNvSpPr>
          <p:nvPr>
            <p:ph type="title" idx="16"/>
          </p:nvPr>
        </p:nvSpPr>
        <p:spPr>
          <a:xfrm>
            <a:off x="6114600" y="3682422"/>
            <a:ext cx="2316300" cy="355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2" name="Google Shape;72;p13"/>
          <p:cNvSpPr txBox="1">
            <a:spLocks noGrp="1"/>
          </p:cNvSpPr>
          <p:nvPr>
            <p:ph type="title" idx="17" hasCustomPrompt="1"/>
          </p:nvPr>
        </p:nvSpPr>
        <p:spPr>
          <a:xfrm>
            <a:off x="6114596" y="3270323"/>
            <a:ext cx="2316300" cy="3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3" name="Google Shape;73;p13"/>
          <p:cNvSpPr txBox="1">
            <a:spLocks noGrp="1"/>
          </p:cNvSpPr>
          <p:nvPr>
            <p:ph type="subTitle" idx="18"/>
          </p:nvPr>
        </p:nvSpPr>
        <p:spPr>
          <a:xfrm>
            <a:off x="6114588" y="4053864"/>
            <a:ext cx="2316300" cy="47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 name="Google Shape;74;p13"/>
          <p:cNvSpPr txBox="1">
            <a:spLocks noGrp="1"/>
          </p:cNvSpPr>
          <p:nvPr>
            <p:ph type="sldNum" idx="12"/>
          </p:nvPr>
        </p:nvSpPr>
        <p:spPr>
          <a:xfrm>
            <a:off x="8472458" y="4663217"/>
            <a:ext cx="548700" cy="3936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buNone/>
              <a:defRPr b="1">
                <a:solidFill>
                  <a:schemeClr val="dk1"/>
                </a:solidFill>
                <a:latin typeface="Roboto"/>
                <a:ea typeface="Roboto"/>
                <a:cs typeface="Roboto"/>
                <a:sym typeface="Roboto"/>
              </a:defRPr>
            </a:lvl1pPr>
            <a:lvl2pPr lvl="1" algn="ctr" rtl="0">
              <a:buNone/>
              <a:defRPr b="1">
                <a:solidFill>
                  <a:schemeClr val="dk1"/>
                </a:solidFill>
                <a:latin typeface="Roboto"/>
                <a:ea typeface="Roboto"/>
                <a:cs typeface="Roboto"/>
                <a:sym typeface="Roboto"/>
              </a:defRPr>
            </a:lvl2pPr>
            <a:lvl3pPr lvl="2" algn="ctr" rtl="0">
              <a:buNone/>
              <a:defRPr b="1">
                <a:solidFill>
                  <a:schemeClr val="dk1"/>
                </a:solidFill>
                <a:latin typeface="Roboto"/>
                <a:ea typeface="Roboto"/>
                <a:cs typeface="Roboto"/>
                <a:sym typeface="Roboto"/>
              </a:defRPr>
            </a:lvl3pPr>
            <a:lvl4pPr lvl="3" algn="ctr" rtl="0">
              <a:buNone/>
              <a:defRPr b="1">
                <a:solidFill>
                  <a:schemeClr val="dk1"/>
                </a:solidFill>
                <a:latin typeface="Roboto"/>
                <a:ea typeface="Roboto"/>
                <a:cs typeface="Roboto"/>
                <a:sym typeface="Roboto"/>
              </a:defRPr>
            </a:lvl4pPr>
            <a:lvl5pPr lvl="4" algn="ctr" rtl="0">
              <a:buNone/>
              <a:defRPr b="1">
                <a:solidFill>
                  <a:schemeClr val="dk1"/>
                </a:solidFill>
                <a:latin typeface="Roboto"/>
                <a:ea typeface="Roboto"/>
                <a:cs typeface="Roboto"/>
                <a:sym typeface="Roboto"/>
              </a:defRPr>
            </a:lvl5pPr>
            <a:lvl6pPr lvl="5" algn="ctr" rtl="0">
              <a:buNone/>
              <a:defRPr b="1">
                <a:solidFill>
                  <a:schemeClr val="dk1"/>
                </a:solidFill>
                <a:latin typeface="Roboto"/>
                <a:ea typeface="Roboto"/>
                <a:cs typeface="Roboto"/>
                <a:sym typeface="Roboto"/>
              </a:defRPr>
            </a:lvl6pPr>
            <a:lvl7pPr lvl="6" algn="ctr" rtl="0">
              <a:buNone/>
              <a:defRPr b="1">
                <a:solidFill>
                  <a:schemeClr val="dk1"/>
                </a:solidFill>
                <a:latin typeface="Roboto"/>
                <a:ea typeface="Roboto"/>
                <a:cs typeface="Roboto"/>
                <a:sym typeface="Roboto"/>
              </a:defRPr>
            </a:lvl7pPr>
            <a:lvl8pPr lvl="7" algn="ctr" rtl="0">
              <a:buNone/>
              <a:defRPr b="1">
                <a:solidFill>
                  <a:schemeClr val="dk1"/>
                </a:solidFill>
                <a:latin typeface="Roboto"/>
                <a:ea typeface="Roboto"/>
                <a:cs typeface="Roboto"/>
                <a:sym typeface="Roboto"/>
              </a:defRPr>
            </a:lvl8pPr>
            <a:lvl9pPr lvl="8" algn="ctr" rtl="0">
              <a:buNone/>
              <a:defRPr b="1">
                <a:solidFill>
                  <a:schemeClr val="dk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cxnSp>
        <p:nvCxnSpPr>
          <p:cNvPr id="75" name="Google Shape;75;p13"/>
          <p:cNvCxnSpPr>
            <a:endCxn id="74" idx="1"/>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76" name="Google Shape;76;p13"/>
          <p:cNvSpPr/>
          <p:nvPr/>
        </p:nvSpPr>
        <p:spPr>
          <a:xfrm>
            <a:off x="-202713"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BLANK_3">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713100" y="2538581"/>
            <a:ext cx="5854800" cy="878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9" name="Google Shape;79;p14"/>
          <p:cNvSpPr txBox="1">
            <a:spLocks noGrp="1"/>
          </p:cNvSpPr>
          <p:nvPr>
            <p:ph type="title" idx="2" hasCustomPrompt="1"/>
          </p:nvPr>
        </p:nvSpPr>
        <p:spPr>
          <a:xfrm>
            <a:off x="713100" y="1574631"/>
            <a:ext cx="2091000" cy="8784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8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0" name="Google Shape;80;p14"/>
          <p:cNvSpPr txBox="1">
            <a:spLocks noGrp="1"/>
          </p:cNvSpPr>
          <p:nvPr>
            <p:ph type="subTitle" idx="1"/>
          </p:nvPr>
        </p:nvSpPr>
        <p:spPr>
          <a:xfrm>
            <a:off x="713250" y="3836875"/>
            <a:ext cx="5854800" cy="31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b="1">
                <a:solidFill>
                  <a:schemeClr val="accent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86"/>
        <p:cNvGrpSpPr/>
        <p:nvPr/>
      </p:nvGrpSpPr>
      <p:grpSpPr>
        <a:xfrm>
          <a:off x="0" y="0"/>
          <a:ext cx="0" cy="0"/>
          <a:chOff x="0" y="0"/>
          <a:chExt cx="0" cy="0"/>
        </a:xfrm>
      </p:grpSpPr>
      <p:sp>
        <p:nvSpPr>
          <p:cNvPr id="87" name="Google Shape;8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88" name="Google Shape;88;p16"/>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89" name="Google Shape;89;p16"/>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16"/>
          <p:cNvSpPr txBox="1">
            <a:spLocks noGrp="1"/>
          </p:cNvSpPr>
          <p:nvPr>
            <p:ph type="subTitle" idx="1"/>
          </p:nvPr>
        </p:nvSpPr>
        <p:spPr>
          <a:xfrm>
            <a:off x="713100" y="2029850"/>
            <a:ext cx="4758000" cy="171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BLANK_10">
    <p:spTree>
      <p:nvGrpSpPr>
        <p:cNvPr id="1" name="Shape 91"/>
        <p:cNvGrpSpPr/>
        <p:nvPr/>
      </p:nvGrpSpPr>
      <p:grpSpPr>
        <a:xfrm>
          <a:off x="0" y="0"/>
          <a:ext cx="0" cy="0"/>
          <a:chOff x="0" y="0"/>
          <a:chExt cx="0" cy="0"/>
        </a:xfrm>
      </p:grpSpPr>
      <p:sp>
        <p:nvSpPr>
          <p:cNvPr id="92" name="Google Shape;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93" name="Google Shape;93;p17"/>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94" name="Google Shape;94;p17"/>
          <p:cNvSpPr txBox="1">
            <a:spLocks noGrp="1"/>
          </p:cNvSpPr>
          <p:nvPr>
            <p:ph type="subTitle" idx="1"/>
          </p:nvPr>
        </p:nvSpPr>
        <p:spPr>
          <a:xfrm>
            <a:off x="5616900" y="2123300"/>
            <a:ext cx="2814300" cy="92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7"/>
          <p:cNvSpPr txBox="1">
            <a:spLocks noGrp="1"/>
          </p:cNvSpPr>
          <p:nvPr>
            <p:ph type="title"/>
          </p:nvPr>
        </p:nvSpPr>
        <p:spPr>
          <a:xfrm>
            <a:off x="5033700" y="1408100"/>
            <a:ext cx="3397200" cy="62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6" name="Google Shape;96;p17"/>
          <p:cNvSpPr/>
          <p:nvPr/>
        </p:nvSpPr>
        <p:spPr>
          <a:xfrm>
            <a:off x="-202713"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0" y="-2136"/>
            <a:ext cx="264000" cy="2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BLANK_16">
    <p:spTree>
      <p:nvGrpSpPr>
        <p:cNvPr id="1" name="Shape 98"/>
        <p:cNvGrpSpPr/>
        <p:nvPr/>
      </p:nvGrpSpPr>
      <p:grpSpPr>
        <a:xfrm>
          <a:off x="0" y="0"/>
          <a:ext cx="0" cy="0"/>
          <a:chOff x="0" y="0"/>
          <a:chExt cx="0" cy="0"/>
        </a:xfrm>
      </p:grpSpPr>
      <p:sp>
        <p:nvSpPr>
          <p:cNvPr id="99" name="Google Shape;9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00" name="Google Shape;100;p18"/>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101" name="Google Shape;101;p18"/>
          <p:cNvSpPr txBox="1">
            <a:spLocks noGrp="1"/>
          </p:cNvSpPr>
          <p:nvPr>
            <p:ph type="subTitle" idx="1"/>
          </p:nvPr>
        </p:nvSpPr>
        <p:spPr>
          <a:xfrm>
            <a:off x="4738725" y="2123300"/>
            <a:ext cx="3692100" cy="153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8"/>
          <p:cNvSpPr txBox="1">
            <a:spLocks noGrp="1"/>
          </p:cNvSpPr>
          <p:nvPr>
            <p:ph type="title"/>
          </p:nvPr>
        </p:nvSpPr>
        <p:spPr>
          <a:xfrm>
            <a:off x="4738800" y="1433900"/>
            <a:ext cx="3692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BLANK_19">
    <p:bg>
      <p:bgPr>
        <a:solidFill>
          <a:schemeClr val="lt2"/>
        </a:solidFill>
        <a:effectLst/>
      </p:bgPr>
    </p:bg>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9"/>
          <p:cNvSpPr txBox="1">
            <a:spLocks noGrp="1"/>
          </p:cNvSpPr>
          <p:nvPr>
            <p:ph type="subTitle" idx="1"/>
          </p:nvPr>
        </p:nvSpPr>
        <p:spPr>
          <a:xfrm>
            <a:off x="713100" y="1228328"/>
            <a:ext cx="3658500" cy="337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06" name="Google Shape;106;p19"/>
          <p:cNvSpPr txBox="1">
            <a:spLocks noGrp="1"/>
          </p:cNvSpPr>
          <p:nvPr>
            <p:ph type="subTitle" idx="2"/>
          </p:nvPr>
        </p:nvSpPr>
        <p:spPr>
          <a:xfrm>
            <a:off x="4772425" y="1228300"/>
            <a:ext cx="3658500" cy="337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07" name="Google Shape;107;p19"/>
          <p:cNvSpPr/>
          <p:nvPr/>
        </p:nvSpPr>
        <p:spPr>
          <a:xfrm>
            <a:off x="-202713"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0" y="-2136"/>
            <a:ext cx="264000" cy="2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1">
    <p:spTree>
      <p:nvGrpSpPr>
        <p:cNvPr id="1" name="Shape 109"/>
        <p:cNvGrpSpPr/>
        <p:nvPr/>
      </p:nvGrpSpPr>
      <p:grpSpPr>
        <a:xfrm>
          <a:off x="0" y="0"/>
          <a:ext cx="0" cy="0"/>
          <a:chOff x="0" y="0"/>
          <a:chExt cx="0" cy="0"/>
        </a:xfrm>
      </p:grpSpPr>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11" name="Google Shape;111;p20"/>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112" name="Google Shape;112;p20"/>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20"/>
          <p:cNvSpPr txBox="1">
            <a:spLocks noGrp="1"/>
          </p:cNvSpPr>
          <p:nvPr>
            <p:ph type="subTitle" idx="1"/>
          </p:nvPr>
        </p:nvSpPr>
        <p:spPr>
          <a:xfrm>
            <a:off x="713100" y="3215058"/>
            <a:ext cx="2167200" cy="76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0"/>
          <p:cNvSpPr txBox="1">
            <a:spLocks noGrp="1"/>
          </p:cNvSpPr>
          <p:nvPr>
            <p:ph type="subTitle" idx="2"/>
          </p:nvPr>
        </p:nvSpPr>
        <p:spPr>
          <a:xfrm>
            <a:off x="713101" y="2821156"/>
            <a:ext cx="2167200" cy="39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15" name="Google Shape;115;p20"/>
          <p:cNvSpPr txBox="1">
            <a:spLocks noGrp="1"/>
          </p:cNvSpPr>
          <p:nvPr>
            <p:ph type="subTitle" idx="3"/>
          </p:nvPr>
        </p:nvSpPr>
        <p:spPr>
          <a:xfrm>
            <a:off x="3488400" y="3215058"/>
            <a:ext cx="2167200" cy="76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0"/>
          <p:cNvSpPr txBox="1">
            <a:spLocks noGrp="1"/>
          </p:cNvSpPr>
          <p:nvPr>
            <p:ph type="subTitle" idx="4"/>
          </p:nvPr>
        </p:nvSpPr>
        <p:spPr>
          <a:xfrm>
            <a:off x="3488401" y="2821156"/>
            <a:ext cx="2167200" cy="39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17" name="Google Shape;117;p20"/>
          <p:cNvSpPr txBox="1">
            <a:spLocks noGrp="1"/>
          </p:cNvSpPr>
          <p:nvPr>
            <p:ph type="subTitle" idx="5"/>
          </p:nvPr>
        </p:nvSpPr>
        <p:spPr>
          <a:xfrm>
            <a:off x="6263700" y="3215058"/>
            <a:ext cx="2167200" cy="76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0"/>
          <p:cNvSpPr txBox="1">
            <a:spLocks noGrp="1"/>
          </p:cNvSpPr>
          <p:nvPr>
            <p:ph type="subTitle" idx="6"/>
          </p:nvPr>
        </p:nvSpPr>
        <p:spPr>
          <a:xfrm>
            <a:off x="6263701" y="2821156"/>
            <a:ext cx="2167200" cy="39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19" name="Google Shape;119;p20"/>
          <p:cNvSpPr/>
          <p:nvPr/>
        </p:nvSpPr>
        <p:spPr>
          <a:xfrm>
            <a:off x="8796425"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8880000" y="-2136"/>
            <a:ext cx="264000" cy="2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21"/>
        <p:cNvGrpSpPr/>
        <p:nvPr/>
      </p:nvGrpSpPr>
      <p:grpSpPr>
        <a:xfrm>
          <a:off x="0" y="0"/>
          <a:ext cx="0" cy="0"/>
          <a:chOff x="0" y="0"/>
          <a:chExt cx="0" cy="0"/>
        </a:xfrm>
      </p:grpSpPr>
      <p:sp>
        <p:nvSpPr>
          <p:cNvPr id="122" name="Google Shape;12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23" name="Google Shape;123;p21"/>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124" name="Google Shape;124;p21"/>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21"/>
          <p:cNvSpPr txBox="1">
            <a:spLocks noGrp="1"/>
          </p:cNvSpPr>
          <p:nvPr>
            <p:ph type="subTitle" idx="1"/>
          </p:nvPr>
        </p:nvSpPr>
        <p:spPr>
          <a:xfrm>
            <a:off x="6489300" y="2202926"/>
            <a:ext cx="1941600" cy="50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21"/>
          <p:cNvSpPr txBox="1">
            <a:spLocks noGrp="1"/>
          </p:cNvSpPr>
          <p:nvPr>
            <p:ph type="subTitle" idx="2"/>
          </p:nvPr>
        </p:nvSpPr>
        <p:spPr>
          <a:xfrm>
            <a:off x="6489301" y="1809025"/>
            <a:ext cx="1941600" cy="39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127" name="Google Shape;127;p21"/>
          <p:cNvSpPr txBox="1">
            <a:spLocks noGrp="1"/>
          </p:cNvSpPr>
          <p:nvPr>
            <p:ph type="subTitle" idx="3"/>
          </p:nvPr>
        </p:nvSpPr>
        <p:spPr>
          <a:xfrm>
            <a:off x="6489300" y="3845174"/>
            <a:ext cx="1941600" cy="50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21"/>
          <p:cNvSpPr txBox="1">
            <a:spLocks noGrp="1"/>
          </p:cNvSpPr>
          <p:nvPr>
            <p:ph type="subTitle" idx="4"/>
          </p:nvPr>
        </p:nvSpPr>
        <p:spPr>
          <a:xfrm>
            <a:off x="6489301" y="3451272"/>
            <a:ext cx="1941600" cy="39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129" name="Google Shape;129;p21"/>
          <p:cNvSpPr txBox="1">
            <a:spLocks noGrp="1"/>
          </p:cNvSpPr>
          <p:nvPr>
            <p:ph type="subTitle" idx="5"/>
          </p:nvPr>
        </p:nvSpPr>
        <p:spPr>
          <a:xfrm>
            <a:off x="713100" y="2202926"/>
            <a:ext cx="1941600" cy="50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0" name="Google Shape;130;p21"/>
          <p:cNvSpPr txBox="1">
            <a:spLocks noGrp="1"/>
          </p:cNvSpPr>
          <p:nvPr>
            <p:ph type="subTitle" idx="6"/>
          </p:nvPr>
        </p:nvSpPr>
        <p:spPr>
          <a:xfrm>
            <a:off x="713101" y="1809025"/>
            <a:ext cx="1941600" cy="393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algn="r" rtl="0">
              <a:lnSpc>
                <a:spcPct val="100000"/>
              </a:lnSpc>
              <a:spcBef>
                <a:spcPts val="0"/>
              </a:spcBef>
              <a:spcAft>
                <a:spcPts val="0"/>
              </a:spcAft>
              <a:buSzPts val="1800"/>
              <a:buNone/>
              <a:defRPr sz="1800" b="1"/>
            </a:lvl2pPr>
            <a:lvl3pPr lvl="2" algn="r" rtl="0">
              <a:lnSpc>
                <a:spcPct val="100000"/>
              </a:lnSpc>
              <a:spcBef>
                <a:spcPts val="0"/>
              </a:spcBef>
              <a:spcAft>
                <a:spcPts val="0"/>
              </a:spcAft>
              <a:buSzPts val="1800"/>
              <a:buNone/>
              <a:defRPr sz="1800" b="1"/>
            </a:lvl3pPr>
            <a:lvl4pPr lvl="3" algn="r" rtl="0">
              <a:lnSpc>
                <a:spcPct val="100000"/>
              </a:lnSpc>
              <a:spcBef>
                <a:spcPts val="0"/>
              </a:spcBef>
              <a:spcAft>
                <a:spcPts val="0"/>
              </a:spcAft>
              <a:buSzPts val="1800"/>
              <a:buNone/>
              <a:defRPr sz="1800" b="1"/>
            </a:lvl4pPr>
            <a:lvl5pPr lvl="4" algn="r" rtl="0">
              <a:lnSpc>
                <a:spcPct val="100000"/>
              </a:lnSpc>
              <a:spcBef>
                <a:spcPts val="0"/>
              </a:spcBef>
              <a:spcAft>
                <a:spcPts val="0"/>
              </a:spcAft>
              <a:buSzPts val="1800"/>
              <a:buNone/>
              <a:defRPr sz="1800" b="1"/>
            </a:lvl5pPr>
            <a:lvl6pPr lvl="5" algn="r" rtl="0">
              <a:lnSpc>
                <a:spcPct val="100000"/>
              </a:lnSpc>
              <a:spcBef>
                <a:spcPts val="0"/>
              </a:spcBef>
              <a:spcAft>
                <a:spcPts val="0"/>
              </a:spcAft>
              <a:buSzPts val="1800"/>
              <a:buNone/>
              <a:defRPr sz="1800" b="1"/>
            </a:lvl6pPr>
            <a:lvl7pPr lvl="6" algn="r" rtl="0">
              <a:lnSpc>
                <a:spcPct val="100000"/>
              </a:lnSpc>
              <a:spcBef>
                <a:spcPts val="0"/>
              </a:spcBef>
              <a:spcAft>
                <a:spcPts val="0"/>
              </a:spcAft>
              <a:buSzPts val="1800"/>
              <a:buNone/>
              <a:defRPr sz="1800" b="1"/>
            </a:lvl7pPr>
            <a:lvl8pPr lvl="7" algn="r" rtl="0">
              <a:lnSpc>
                <a:spcPct val="100000"/>
              </a:lnSpc>
              <a:spcBef>
                <a:spcPts val="0"/>
              </a:spcBef>
              <a:spcAft>
                <a:spcPts val="0"/>
              </a:spcAft>
              <a:buSzPts val="1800"/>
              <a:buNone/>
              <a:defRPr sz="1800" b="1"/>
            </a:lvl8pPr>
            <a:lvl9pPr lvl="8" algn="r" rtl="0">
              <a:lnSpc>
                <a:spcPct val="100000"/>
              </a:lnSpc>
              <a:spcBef>
                <a:spcPts val="0"/>
              </a:spcBef>
              <a:spcAft>
                <a:spcPts val="0"/>
              </a:spcAft>
              <a:buSzPts val="1800"/>
              <a:buNone/>
              <a:defRPr sz="1800" b="1"/>
            </a:lvl9pPr>
          </a:lstStyle>
          <a:p>
            <a:endParaRPr/>
          </a:p>
        </p:txBody>
      </p:sp>
      <p:sp>
        <p:nvSpPr>
          <p:cNvPr id="131" name="Google Shape;131;p21"/>
          <p:cNvSpPr txBox="1">
            <a:spLocks noGrp="1"/>
          </p:cNvSpPr>
          <p:nvPr>
            <p:ph type="subTitle" idx="7"/>
          </p:nvPr>
        </p:nvSpPr>
        <p:spPr>
          <a:xfrm>
            <a:off x="713100" y="3845174"/>
            <a:ext cx="1941600" cy="50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2" name="Google Shape;132;p21"/>
          <p:cNvSpPr txBox="1">
            <a:spLocks noGrp="1"/>
          </p:cNvSpPr>
          <p:nvPr>
            <p:ph type="subTitle" idx="8"/>
          </p:nvPr>
        </p:nvSpPr>
        <p:spPr>
          <a:xfrm>
            <a:off x="713101" y="3451272"/>
            <a:ext cx="1941600" cy="393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algn="r" rtl="0">
              <a:lnSpc>
                <a:spcPct val="100000"/>
              </a:lnSpc>
              <a:spcBef>
                <a:spcPts val="0"/>
              </a:spcBef>
              <a:spcAft>
                <a:spcPts val="0"/>
              </a:spcAft>
              <a:buSzPts val="1800"/>
              <a:buNone/>
              <a:defRPr sz="1800" b="1"/>
            </a:lvl2pPr>
            <a:lvl3pPr lvl="2" algn="r" rtl="0">
              <a:lnSpc>
                <a:spcPct val="100000"/>
              </a:lnSpc>
              <a:spcBef>
                <a:spcPts val="0"/>
              </a:spcBef>
              <a:spcAft>
                <a:spcPts val="0"/>
              </a:spcAft>
              <a:buSzPts val="1800"/>
              <a:buNone/>
              <a:defRPr sz="1800" b="1"/>
            </a:lvl3pPr>
            <a:lvl4pPr lvl="3" algn="r" rtl="0">
              <a:lnSpc>
                <a:spcPct val="100000"/>
              </a:lnSpc>
              <a:spcBef>
                <a:spcPts val="0"/>
              </a:spcBef>
              <a:spcAft>
                <a:spcPts val="0"/>
              </a:spcAft>
              <a:buSzPts val="1800"/>
              <a:buNone/>
              <a:defRPr sz="1800" b="1"/>
            </a:lvl4pPr>
            <a:lvl5pPr lvl="4" algn="r" rtl="0">
              <a:lnSpc>
                <a:spcPct val="100000"/>
              </a:lnSpc>
              <a:spcBef>
                <a:spcPts val="0"/>
              </a:spcBef>
              <a:spcAft>
                <a:spcPts val="0"/>
              </a:spcAft>
              <a:buSzPts val="1800"/>
              <a:buNone/>
              <a:defRPr sz="1800" b="1"/>
            </a:lvl5pPr>
            <a:lvl6pPr lvl="5" algn="r" rtl="0">
              <a:lnSpc>
                <a:spcPct val="100000"/>
              </a:lnSpc>
              <a:spcBef>
                <a:spcPts val="0"/>
              </a:spcBef>
              <a:spcAft>
                <a:spcPts val="0"/>
              </a:spcAft>
              <a:buSzPts val="1800"/>
              <a:buNone/>
              <a:defRPr sz="1800" b="1"/>
            </a:lvl6pPr>
            <a:lvl7pPr lvl="6" algn="r" rtl="0">
              <a:lnSpc>
                <a:spcPct val="100000"/>
              </a:lnSpc>
              <a:spcBef>
                <a:spcPts val="0"/>
              </a:spcBef>
              <a:spcAft>
                <a:spcPts val="0"/>
              </a:spcAft>
              <a:buSzPts val="1800"/>
              <a:buNone/>
              <a:defRPr sz="1800" b="1"/>
            </a:lvl7pPr>
            <a:lvl8pPr lvl="7" algn="r" rtl="0">
              <a:lnSpc>
                <a:spcPct val="100000"/>
              </a:lnSpc>
              <a:spcBef>
                <a:spcPts val="0"/>
              </a:spcBef>
              <a:spcAft>
                <a:spcPts val="0"/>
              </a:spcAft>
              <a:buSzPts val="1800"/>
              <a:buNone/>
              <a:defRPr sz="1800" b="1"/>
            </a:lvl8pPr>
            <a:lvl9pPr lvl="8" algn="r" rtl="0">
              <a:lnSpc>
                <a:spcPct val="100000"/>
              </a:lnSpc>
              <a:spcBef>
                <a:spcPts val="0"/>
              </a:spcBef>
              <a:spcAft>
                <a:spcPts val="0"/>
              </a:spcAft>
              <a:buSzPts val="1800"/>
              <a:buNone/>
              <a:defRPr sz="1800" b="1"/>
            </a:lvl9pPr>
          </a:lstStyle>
          <a:p>
            <a:endParaRPr/>
          </a:p>
        </p:txBody>
      </p:sp>
      <p:sp>
        <p:nvSpPr>
          <p:cNvPr id="133" name="Google Shape;133;p21"/>
          <p:cNvSpPr/>
          <p:nvPr/>
        </p:nvSpPr>
        <p:spPr>
          <a:xfrm>
            <a:off x="8796425"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575900" y="2538581"/>
            <a:ext cx="5854800" cy="878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6339975" y="1574631"/>
            <a:ext cx="2091000" cy="87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8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 name="Google Shape;15;p3"/>
          <p:cNvSpPr txBox="1">
            <a:spLocks noGrp="1"/>
          </p:cNvSpPr>
          <p:nvPr>
            <p:ph type="subTitle" idx="1"/>
          </p:nvPr>
        </p:nvSpPr>
        <p:spPr>
          <a:xfrm>
            <a:off x="2576050" y="3836875"/>
            <a:ext cx="5854800" cy="313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b="1">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BLANK_14">
    <p:spTree>
      <p:nvGrpSpPr>
        <p:cNvPr id="1" name="Shape 134"/>
        <p:cNvGrpSpPr/>
        <p:nvPr/>
      </p:nvGrpSpPr>
      <p:grpSpPr>
        <a:xfrm>
          <a:off x="0" y="0"/>
          <a:ext cx="0" cy="0"/>
          <a:chOff x="0" y="0"/>
          <a:chExt cx="0" cy="0"/>
        </a:xfrm>
      </p:grpSpPr>
      <p:sp>
        <p:nvSpPr>
          <p:cNvPr id="135" name="Google Shape;13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36" name="Google Shape;136;p22"/>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137" name="Google Shape;137;p22"/>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2"/>
          <p:cNvSpPr txBox="1">
            <a:spLocks noGrp="1"/>
          </p:cNvSpPr>
          <p:nvPr>
            <p:ph type="subTitle" idx="1"/>
          </p:nvPr>
        </p:nvSpPr>
        <p:spPr>
          <a:xfrm>
            <a:off x="806344" y="1820616"/>
            <a:ext cx="1644600" cy="68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9" name="Google Shape;139;p22"/>
          <p:cNvSpPr txBox="1">
            <a:spLocks noGrp="1"/>
          </p:cNvSpPr>
          <p:nvPr>
            <p:ph type="subTitle" idx="2"/>
          </p:nvPr>
        </p:nvSpPr>
        <p:spPr>
          <a:xfrm>
            <a:off x="806345" y="1426716"/>
            <a:ext cx="1644600" cy="39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140" name="Google Shape;140;p22"/>
          <p:cNvSpPr txBox="1">
            <a:spLocks noGrp="1"/>
          </p:cNvSpPr>
          <p:nvPr>
            <p:ph type="subTitle" idx="3"/>
          </p:nvPr>
        </p:nvSpPr>
        <p:spPr>
          <a:xfrm>
            <a:off x="2776675" y="1820617"/>
            <a:ext cx="1644600" cy="68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2"/>
          <p:cNvSpPr txBox="1">
            <a:spLocks noGrp="1"/>
          </p:cNvSpPr>
          <p:nvPr>
            <p:ph type="subTitle" idx="4"/>
          </p:nvPr>
        </p:nvSpPr>
        <p:spPr>
          <a:xfrm>
            <a:off x="2776676" y="1426716"/>
            <a:ext cx="1644600" cy="39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142" name="Google Shape;142;p22"/>
          <p:cNvSpPr txBox="1">
            <a:spLocks noGrp="1"/>
          </p:cNvSpPr>
          <p:nvPr>
            <p:ph type="subTitle" idx="5"/>
          </p:nvPr>
        </p:nvSpPr>
        <p:spPr>
          <a:xfrm>
            <a:off x="4746988" y="1820616"/>
            <a:ext cx="1644600" cy="68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22"/>
          <p:cNvSpPr txBox="1">
            <a:spLocks noGrp="1"/>
          </p:cNvSpPr>
          <p:nvPr>
            <p:ph type="subTitle" idx="6"/>
          </p:nvPr>
        </p:nvSpPr>
        <p:spPr>
          <a:xfrm>
            <a:off x="4746988" y="1426716"/>
            <a:ext cx="1644600" cy="39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144" name="Google Shape;144;p22"/>
          <p:cNvSpPr txBox="1">
            <a:spLocks noGrp="1"/>
          </p:cNvSpPr>
          <p:nvPr>
            <p:ph type="subTitle" idx="7"/>
          </p:nvPr>
        </p:nvSpPr>
        <p:spPr>
          <a:xfrm>
            <a:off x="6717325" y="1820617"/>
            <a:ext cx="1644600" cy="68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22"/>
          <p:cNvSpPr txBox="1">
            <a:spLocks noGrp="1"/>
          </p:cNvSpPr>
          <p:nvPr>
            <p:ph type="subTitle" idx="8"/>
          </p:nvPr>
        </p:nvSpPr>
        <p:spPr>
          <a:xfrm>
            <a:off x="6717326" y="1426716"/>
            <a:ext cx="1644600" cy="39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2">
  <p:cSld name="BLANK_20">
    <p:bg>
      <p:bgPr>
        <a:solidFill>
          <a:schemeClr val="lt2"/>
        </a:solidFill>
        <a:effectLst/>
      </p:bgPr>
    </p:bg>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3"/>
          <p:cNvSpPr txBox="1">
            <a:spLocks noGrp="1"/>
          </p:cNvSpPr>
          <p:nvPr>
            <p:ph type="subTitle" idx="1"/>
          </p:nvPr>
        </p:nvSpPr>
        <p:spPr>
          <a:xfrm>
            <a:off x="3513900" y="2172647"/>
            <a:ext cx="2211000" cy="65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23"/>
          <p:cNvSpPr txBox="1">
            <a:spLocks noGrp="1"/>
          </p:cNvSpPr>
          <p:nvPr>
            <p:ph type="subTitle" idx="2"/>
          </p:nvPr>
        </p:nvSpPr>
        <p:spPr>
          <a:xfrm>
            <a:off x="3513913" y="1778747"/>
            <a:ext cx="2211000" cy="39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150" name="Google Shape;150;p23"/>
          <p:cNvSpPr txBox="1">
            <a:spLocks noGrp="1"/>
          </p:cNvSpPr>
          <p:nvPr>
            <p:ph type="subTitle" idx="3"/>
          </p:nvPr>
        </p:nvSpPr>
        <p:spPr>
          <a:xfrm>
            <a:off x="3513900" y="3623122"/>
            <a:ext cx="2211000" cy="65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23"/>
          <p:cNvSpPr txBox="1">
            <a:spLocks noGrp="1"/>
          </p:cNvSpPr>
          <p:nvPr>
            <p:ph type="subTitle" idx="4"/>
          </p:nvPr>
        </p:nvSpPr>
        <p:spPr>
          <a:xfrm>
            <a:off x="3513913" y="3229219"/>
            <a:ext cx="2211000" cy="39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152" name="Google Shape;15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53" name="Google Shape;153;p23"/>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154" name="Google Shape;154;p23"/>
          <p:cNvSpPr txBox="1">
            <a:spLocks noGrp="1"/>
          </p:cNvSpPr>
          <p:nvPr>
            <p:ph type="subTitle" idx="5"/>
          </p:nvPr>
        </p:nvSpPr>
        <p:spPr>
          <a:xfrm>
            <a:off x="6219894" y="2172647"/>
            <a:ext cx="2211000" cy="65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5" name="Google Shape;155;p23"/>
          <p:cNvSpPr txBox="1">
            <a:spLocks noGrp="1"/>
          </p:cNvSpPr>
          <p:nvPr>
            <p:ph type="subTitle" idx="6"/>
          </p:nvPr>
        </p:nvSpPr>
        <p:spPr>
          <a:xfrm>
            <a:off x="6219901" y="1778747"/>
            <a:ext cx="2211000" cy="39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156" name="Google Shape;156;p23"/>
          <p:cNvSpPr txBox="1">
            <a:spLocks noGrp="1"/>
          </p:cNvSpPr>
          <p:nvPr>
            <p:ph type="subTitle" idx="7"/>
          </p:nvPr>
        </p:nvSpPr>
        <p:spPr>
          <a:xfrm>
            <a:off x="6219894" y="3623122"/>
            <a:ext cx="2211000" cy="65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7" name="Google Shape;157;p23"/>
          <p:cNvSpPr txBox="1">
            <a:spLocks noGrp="1"/>
          </p:cNvSpPr>
          <p:nvPr>
            <p:ph type="subTitle" idx="8"/>
          </p:nvPr>
        </p:nvSpPr>
        <p:spPr>
          <a:xfrm>
            <a:off x="6219901" y="3229219"/>
            <a:ext cx="2211000" cy="39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158" name="Google Shape;158;p23"/>
          <p:cNvSpPr/>
          <p:nvPr/>
        </p:nvSpPr>
        <p:spPr>
          <a:xfrm>
            <a:off x="8796425"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8880000" y="-2136"/>
            <a:ext cx="264000" cy="2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2">
    <p:spTree>
      <p:nvGrpSpPr>
        <p:cNvPr id="1" name="Shape 160"/>
        <p:cNvGrpSpPr/>
        <p:nvPr/>
      </p:nvGrpSpPr>
      <p:grpSpPr>
        <a:xfrm>
          <a:off x="0" y="0"/>
          <a:ext cx="0" cy="0"/>
          <a:chOff x="0" y="0"/>
          <a:chExt cx="0" cy="0"/>
        </a:xfrm>
      </p:grpSpPr>
      <p:sp>
        <p:nvSpPr>
          <p:cNvPr id="161" name="Google Shape;16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62" name="Google Shape;162;p24"/>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163" name="Google Shape;163;p24"/>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 name="Google Shape;164;p24"/>
          <p:cNvSpPr txBox="1">
            <a:spLocks noGrp="1"/>
          </p:cNvSpPr>
          <p:nvPr>
            <p:ph type="subTitle" idx="1"/>
          </p:nvPr>
        </p:nvSpPr>
        <p:spPr>
          <a:xfrm>
            <a:off x="713100" y="2408900"/>
            <a:ext cx="2167200" cy="4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4"/>
          <p:cNvSpPr txBox="1">
            <a:spLocks noGrp="1"/>
          </p:cNvSpPr>
          <p:nvPr>
            <p:ph type="subTitle" idx="2"/>
          </p:nvPr>
        </p:nvSpPr>
        <p:spPr>
          <a:xfrm>
            <a:off x="713100" y="2087375"/>
            <a:ext cx="2167200" cy="3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66" name="Google Shape;166;p24"/>
          <p:cNvSpPr txBox="1">
            <a:spLocks noGrp="1"/>
          </p:cNvSpPr>
          <p:nvPr>
            <p:ph type="subTitle" idx="3"/>
          </p:nvPr>
        </p:nvSpPr>
        <p:spPr>
          <a:xfrm>
            <a:off x="3488400" y="2408900"/>
            <a:ext cx="2167200" cy="4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4"/>
          <p:cNvSpPr txBox="1">
            <a:spLocks noGrp="1"/>
          </p:cNvSpPr>
          <p:nvPr>
            <p:ph type="subTitle" idx="4"/>
          </p:nvPr>
        </p:nvSpPr>
        <p:spPr>
          <a:xfrm>
            <a:off x="3488400" y="2087375"/>
            <a:ext cx="2167200" cy="3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68" name="Google Shape;168;p24"/>
          <p:cNvSpPr txBox="1">
            <a:spLocks noGrp="1"/>
          </p:cNvSpPr>
          <p:nvPr>
            <p:ph type="subTitle" idx="5"/>
          </p:nvPr>
        </p:nvSpPr>
        <p:spPr>
          <a:xfrm>
            <a:off x="6263700" y="2408900"/>
            <a:ext cx="2167200" cy="4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subTitle" idx="6"/>
          </p:nvPr>
        </p:nvSpPr>
        <p:spPr>
          <a:xfrm>
            <a:off x="6263700" y="2087375"/>
            <a:ext cx="2167200" cy="3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70" name="Google Shape;170;p24"/>
          <p:cNvSpPr txBox="1">
            <a:spLocks noGrp="1"/>
          </p:cNvSpPr>
          <p:nvPr>
            <p:ph type="subTitle" idx="7"/>
          </p:nvPr>
        </p:nvSpPr>
        <p:spPr>
          <a:xfrm>
            <a:off x="713100" y="4021176"/>
            <a:ext cx="2167200" cy="4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4"/>
          <p:cNvSpPr txBox="1">
            <a:spLocks noGrp="1"/>
          </p:cNvSpPr>
          <p:nvPr>
            <p:ph type="subTitle" idx="8"/>
          </p:nvPr>
        </p:nvSpPr>
        <p:spPr>
          <a:xfrm>
            <a:off x="713100" y="3699575"/>
            <a:ext cx="2167200" cy="3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72" name="Google Shape;172;p24"/>
          <p:cNvSpPr txBox="1">
            <a:spLocks noGrp="1"/>
          </p:cNvSpPr>
          <p:nvPr>
            <p:ph type="subTitle" idx="9"/>
          </p:nvPr>
        </p:nvSpPr>
        <p:spPr>
          <a:xfrm>
            <a:off x="3488400" y="4021176"/>
            <a:ext cx="2167200" cy="4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4"/>
          <p:cNvSpPr txBox="1">
            <a:spLocks noGrp="1"/>
          </p:cNvSpPr>
          <p:nvPr>
            <p:ph type="subTitle" idx="13"/>
          </p:nvPr>
        </p:nvSpPr>
        <p:spPr>
          <a:xfrm>
            <a:off x="3488400" y="3699575"/>
            <a:ext cx="2167200" cy="3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74" name="Google Shape;174;p24"/>
          <p:cNvSpPr txBox="1">
            <a:spLocks noGrp="1"/>
          </p:cNvSpPr>
          <p:nvPr>
            <p:ph type="subTitle" idx="14"/>
          </p:nvPr>
        </p:nvSpPr>
        <p:spPr>
          <a:xfrm>
            <a:off x="6263700" y="4021176"/>
            <a:ext cx="2167200" cy="4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4"/>
          <p:cNvSpPr txBox="1">
            <a:spLocks noGrp="1"/>
          </p:cNvSpPr>
          <p:nvPr>
            <p:ph type="subTitle" idx="15"/>
          </p:nvPr>
        </p:nvSpPr>
        <p:spPr>
          <a:xfrm>
            <a:off x="6263700" y="3699575"/>
            <a:ext cx="2167200" cy="32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176" name="Google Shape;176;p24"/>
          <p:cNvSpPr/>
          <p:nvPr/>
        </p:nvSpPr>
        <p:spPr>
          <a:xfrm>
            <a:off x="8796425"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8880000" y="-2136"/>
            <a:ext cx="264000" cy="2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3">
    <p:spTree>
      <p:nvGrpSpPr>
        <p:cNvPr id="1" name="Shape 178"/>
        <p:cNvGrpSpPr/>
        <p:nvPr/>
      </p:nvGrpSpPr>
      <p:grpSpPr>
        <a:xfrm>
          <a:off x="0" y="0"/>
          <a:ext cx="0" cy="0"/>
          <a:chOff x="0" y="0"/>
          <a:chExt cx="0" cy="0"/>
        </a:xfrm>
      </p:grpSpPr>
      <p:sp>
        <p:nvSpPr>
          <p:cNvPr id="179" name="Google Shape;17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80" name="Google Shape;180;p25"/>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181" name="Google Shape;181;p25"/>
          <p:cNvSpPr txBox="1">
            <a:spLocks noGrp="1"/>
          </p:cNvSpPr>
          <p:nvPr>
            <p:ph type="title" hasCustomPrompt="1"/>
          </p:nvPr>
        </p:nvSpPr>
        <p:spPr>
          <a:xfrm>
            <a:off x="4126509" y="3381525"/>
            <a:ext cx="4304400" cy="64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2" name="Google Shape;182;p25"/>
          <p:cNvSpPr txBox="1">
            <a:spLocks noGrp="1"/>
          </p:cNvSpPr>
          <p:nvPr>
            <p:ph type="subTitle" idx="1"/>
          </p:nvPr>
        </p:nvSpPr>
        <p:spPr>
          <a:xfrm>
            <a:off x="4126953" y="4091100"/>
            <a:ext cx="43041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5"/>
          <p:cNvSpPr txBox="1">
            <a:spLocks noGrp="1"/>
          </p:cNvSpPr>
          <p:nvPr>
            <p:ph type="title" idx="2" hasCustomPrompt="1"/>
          </p:nvPr>
        </p:nvSpPr>
        <p:spPr>
          <a:xfrm>
            <a:off x="4126497" y="2020162"/>
            <a:ext cx="4304400" cy="64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4" name="Google Shape;184;p25"/>
          <p:cNvSpPr txBox="1">
            <a:spLocks noGrp="1"/>
          </p:cNvSpPr>
          <p:nvPr>
            <p:ph type="subTitle" idx="3"/>
          </p:nvPr>
        </p:nvSpPr>
        <p:spPr>
          <a:xfrm>
            <a:off x="4126832" y="2729738"/>
            <a:ext cx="43041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5"/>
          <p:cNvSpPr txBox="1">
            <a:spLocks noGrp="1"/>
          </p:cNvSpPr>
          <p:nvPr>
            <p:ph type="title" idx="4" hasCustomPrompt="1"/>
          </p:nvPr>
        </p:nvSpPr>
        <p:spPr>
          <a:xfrm>
            <a:off x="4126325" y="658825"/>
            <a:ext cx="4304400" cy="64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6" name="Google Shape;186;p25"/>
          <p:cNvSpPr txBox="1">
            <a:spLocks noGrp="1"/>
          </p:cNvSpPr>
          <p:nvPr>
            <p:ph type="subTitle" idx="5"/>
          </p:nvPr>
        </p:nvSpPr>
        <p:spPr>
          <a:xfrm>
            <a:off x="4126660" y="1368400"/>
            <a:ext cx="43041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BLANK_4">
    <p:spTree>
      <p:nvGrpSpPr>
        <p:cNvPr id="1" name="Shape 187"/>
        <p:cNvGrpSpPr/>
        <p:nvPr/>
      </p:nvGrpSpPr>
      <p:grpSpPr>
        <a:xfrm>
          <a:off x="0" y="0"/>
          <a:ext cx="0" cy="0"/>
          <a:chOff x="0" y="0"/>
          <a:chExt cx="0" cy="0"/>
        </a:xfrm>
      </p:grpSpPr>
      <p:sp>
        <p:nvSpPr>
          <p:cNvPr id="188" name="Google Shape;18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89" name="Google Shape;189;p26"/>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190" name="Google Shape;190;p26"/>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BLANK_15">
    <p:spTree>
      <p:nvGrpSpPr>
        <p:cNvPr id="1" name="Shape 191"/>
        <p:cNvGrpSpPr/>
        <p:nvPr/>
      </p:nvGrpSpPr>
      <p:grpSpPr>
        <a:xfrm>
          <a:off x="0" y="0"/>
          <a:ext cx="0" cy="0"/>
          <a:chOff x="0" y="0"/>
          <a:chExt cx="0" cy="0"/>
        </a:xfrm>
      </p:grpSpPr>
      <p:sp>
        <p:nvSpPr>
          <p:cNvPr id="192" name="Google Shape;19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93" name="Google Shape;193;p27"/>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194" name="Google Shape;194;p27"/>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7"/>
          <p:cNvSpPr/>
          <p:nvPr/>
        </p:nvSpPr>
        <p:spPr>
          <a:xfrm>
            <a:off x="-202713"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0" y="-2136"/>
            <a:ext cx="264000" cy="2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8">
    <p:spTree>
      <p:nvGrpSpPr>
        <p:cNvPr id="1" name="Shape 197"/>
        <p:cNvGrpSpPr/>
        <p:nvPr/>
      </p:nvGrpSpPr>
      <p:grpSpPr>
        <a:xfrm>
          <a:off x="0" y="0"/>
          <a:ext cx="0" cy="0"/>
          <a:chOff x="0" y="0"/>
          <a:chExt cx="0" cy="0"/>
        </a:xfrm>
      </p:grpSpPr>
      <p:sp>
        <p:nvSpPr>
          <p:cNvPr id="198" name="Google Shape;19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99" name="Google Shape;199;p28"/>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200" name="Google Shape;200;p28"/>
          <p:cNvSpPr txBox="1">
            <a:spLocks noGrp="1"/>
          </p:cNvSpPr>
          <p:nvPr>
            <p:ph type="title"/>
          </p:nvPr>
        </p:nvSpPr>
        <p:spPr>
          <a:xfrm>
            <a:off x="2718475" y="571175"/>
            <a:ext cx="5712300" cy="1091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9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1" name="Google Shape;201;p28"/>
          <p:cNvSpPr txBox="1">
            <a:spLocks noGrp="1"/>
          </p:cNvSpPr>
          <p:nvPr>
            <p:ph type="subTitle" idx="1"/>
          </p:nvPr>
        </p:nvSpPr>
        <p:spPr>
          <a:xfrm>
            <a:off x="4337700" y="2026222"/>
            <a:ext cx="4093200" cy="1091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8"/>
          <p:cNvSpPr txBox="1"/>
          <p:nvPr/>
        </p:nvSpPr>
        <p:spPr>
          <a:xfrm>
            <a:off x="4446900" y="3564825"/>
            <a:ext cx="3984000" cy="73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solidFill>
                  <a:schemeClr val="accent1"/>
                </a:solidFill>
                <a:latin typeface="Roboto"/>
                <a:ea typeface="Roboto"/>
                <a:cs typeface="Roboto"/>
                <a:sym typeface="Roboto"/>
              </a:rPr>
              <a:t>CREDITS:</a:t>
            </a:r>
            <a:r>
              <a:rPr lang="en" sz="1200">
                <a:solidFill>
                  <a:schemeClr val="accent1"/>
                </a:solidFill>
                <a:latin typeface="Roboto"/>
                <a:ea typeface="Roboto"/>
                <a:cs typeface="Roboto"/>
                <a:sym typeface="Roboto"/>
              </a:rPr>
              <a:t> </a:t>
            </a:r>
            <a:r>
              <a:rPr lang="en" sz="1200">
                <a:solidFill>
                  <a:schemeClr val="dk2"/>
                </a:solidFill>
                <a:latin typeface="Roboto"/>
                <a:ea typeface="Roboto"/>
                <a:cs typeface="Roboto"/>
                <a:sym typeface="Roboto"/>
              </a:rPr>
              <a:t>This presentation template was created by </a:t>
            </a:r>
            <a:r>
              <a:rPr lang="en" sz="1200" b="1">
                <a:solidFill>
                  <a:schemeClr val="dk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2"/>
                </a:solidFill>
                <a:latin typeface="Roboto"/>
                <a:ea typeface="Roboto"/>
                <a:cs typeface="Roboto"/>
                <a:sym typeface="Roboto"/>
              </a:rPr>
              <a:t>, including icons by </a:t>
            </a:r>
            <a:r>
              <a:rPr lang="en" sz="1200" b="1">
                <a:solidFill>
                  <a:schemeClr val="dk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2"/>
                </a:solidFill>
                <a:latin typeface="Roboto"/>
                <a:ea typeface="Roboto"/>
                <a:cs typeface="Roboto"/>
                <a:sym typeface="Roboto"/>
              </a:rPr>
              <a:t>, infographics &amp; images by </a:t>
            </a:r>
            <a:r>
              <a:rPr lang="en" sz="1200" b="1">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a:solidFill>
                  <a:schemeClr val="dk2"/>
                </a:solidFill>
                <a:latin typeface="Roboto"/>
                <a:ea typeface="Roboto"/>
                <a:cs typeface="Roboto"/>
                <a:sym typeface="Roboto"/>
              </a:rPr>
              <a:t>.</a:t>
            </a:r>
            <a:endParaRPr>
              <a:solidFill>
                <a:schemeClr val="dk2"/>
              </a:solidFill>
              <a:latin typeface="Roboto"/>
              <a:ea typeface="Roboto"/>
              <a:cs typeface="Roboto"/>
              <a:sym typeface="Robo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8">
    <p:spTree>
      <p:nvGrpSpPr>
        <p:cNvPr id="1" name="Shape 203"/>
        <p:cNvGrpSpPr/>
        <p:nvPr/>
      </p:nvGrpSpPr>
      <p:grpSpPr>
        <a:xfrm>
          <a:off x="0" y="0"/>
          <a:ext cx="0" cy="0"/>
          <a:chOff x="0" y="0"/>
          <a:chExt cx="0" cy="0"/>
        </a:xfrm>
      </p:grpSpPr>
      <p:sp>
        <p:nvSpPr>
          <p:cNvPr id="204" name="Google Shape;20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205" name="Google Shape;205;p29"/>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206" name="Google Shape;206;p29"/>
          <p:cNvSpPr/>
          <p:nvPr/>
        </p:nvSpPr>
        <p:spPr>
          <a:xfrm>
            <a:off x="8796425"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202713"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7">
    <p:spTree>
      <p:nvGrpSpPr>
        <p:cNvPr id="1" name="Shape 208"/>
        <p:cNvGrpSpPr/>
        <p:nvPr/>
      </p:nvGrpSpPr>
      <p:grpSpPr>
        <a:xfrm>
          <a:off x="0" y="0"/>
          <a:ext cx="0" cy="0"/>
          <a:chOff x="0" y="0"/>
          <a:chExt cx="0" cy="0"/>
        </a:xfrm>
      </p:grpSpPr>
      <p:sp>
        <p:nvSpPr>
          <p:cNvPr id="209" name="Google Shape;20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210" name="Google Shape;210;p30"/>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211" name="Google Shape;211;p30"/>
          <p:cNvSpPr/>
          <p:nvPr/>
        </p:nvSpPr>
        <p:spPr>
          <a:xfrm>
            <a:off x="8796425"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8880000" y="-2136"/>
            <a:ext cx="264000" cy="2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202713"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713100" y="1152475"/>
            <a:ext cx="7717800" cy="3451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buNone/>
              <a:defRPr b="1">
                <a:solidFill>
                  <a:schemeClr val="dk1"/>
                </a:solidFill>
                <a:latin typeface="Roboto"/>
                <a:ea typeface="Roboto"/>
                <a:cs typeface="Roboto"/>
                <a:sym typeface="Roboto"/>
              </a:defRPr>
            </a:lvl1pPr>
            <a:lvl2pPr lvl="1" algn="ctr">
              <a:buNone/>
              <a:defRPr b="1">
                <a:solidFill>
                  <a:schemeClr val="dk1"/>
                </a:solidFill>
                <a:latin typeface="Roboto"/>
                <a:ea typeface="Roboto"/>
                <a:cs typeface="Roboto"/>
                <a:sym typeface="Roboto"/>
              </a:defRPr>
            </a:lvl2pPr>
            <a:lvl3pPr lvl="2" algn="ctr">
              <a:buNone/>
              <a:defRPr b="1">
                <a:solidFill>
                  <a:schemeClr val="dk1"/>
                </a:solidFill>
                <a:latin typeface="Roboto"/>
                <a:ea typeface="Roboto"/>
                <a:cs typeface="Roboto"/>
                <a:sym typeface="Roboto"/>
              </a:defRPr>
            </a:lvl3pPr>
            <a:lvl4pPr lvl="3" algn="ctr">
              <a:buNone/>
              <a:defRPr b="1">
                <a:solidFill>
                  <a:schemeClr val="dk1"/>
                </a:solidFill>
                <a:latin typeface="Roboto"/>
                <a:ea typeface="Roboto"/>
                <a:cs typeface="Roboto"/>
                <a:sym typeface="Roboto"/>
              </a:defRPr>
            </a:lvl4pPr>
            <a:lvl5pPr lvl="4" algn="ctr">
              <a:buNone/>
              <a:defRPr b="1">
                <a:solidFill>
                  <a:schemeClr val="dk1"/>
                </a:solidFill>
                <a:latin typeface="Roboto"/>
                <a:ea typeface="Roboto"/>
                <a:cs typeface="Roboto"/>
                <a:sym typeface="Roboto"/>
              </a:defRPr>
            </a:lvl5pPr>
            <a:lvl6pPr lvl="5" algn="ctr">
              <a:buNone/>
              <a:defRPr b="1">
                <a:solidFill>
                  <a:schemeClr val="dk1"/>
                </a:solidFill>
                <a:latin typeface="Roboto"/>
                <a:ea typeface="Roboto"/>
                <a:cs typeface="Roboto"/>
                <a:sym typeface="Roboto"/>
              </a:defRPr>
            </a:lvl6pPr>
            <a:lvl7pPr lvl="6" algn="ctr">
              <a:buNone/>
              <a:defRPr b="1">
                <a:solidFill>
                  <a:schemeClr val="dk1"/>
                </a:solidFill>
                <a:latin typeface="Roboto"/>
                <a:ea typeface="Roboto"/>
                <a:cs typeface="Roboto"/>
                <a:sym typeface="Roboto"/>
              </a:defRPr>
            </a:lvl7pPr>
            <a:lvl8pPr lvl="7" algn="ctr">
              <a:buNone/>
              <a:defRPr b="1">
                <a:solidFill>
                  <a:schemeClr val="dk1"/>
                </a:solidFill>
                <a:latin typeface="Roboto"/>
                <a:ea typeface="Roboto"/>
                <a:cs typeface="Roboto"/>
                <a:sym typeface="Roboto"/>
              </a:defRPr>
            </a:lvl8pPr>
            <a:lvl9pPr lvl="8" algn="ctr">
              <a:buNone/>
              <a:defRPr b="1">
                <a:solidFill>
                  <a:schemeClr val="dk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cxnSp>
        <p:nvCxnSpPr>
          <p:cNvPr id="20" name="Google Shape;20;p4"/>
          <p:cNvCxnSpPr>
            <a:endCxn id="19" idx="1"/>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21" name="Google Shape;21;p4"/>
          <p:cNvSpPr/>
          <p:nvPr/>
        </p:nvSpPr>
        <p:spPr>
          <a:xfrm>
            <a:off x="8796425"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8880000" y="-2136"/>
            <a:ext cx="264000" cy="2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sldNum" idx="12"/>
          </p:nvPr>
        </p:nvSpPr>
        <p:spPr>
          <a:xfrm>
            <a:off x="8472458" y="4663217"/>
            <a:ext cx="548700" cy="3936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buNone/>
              <a:defRPr b="1">
                <a:solidFill>
                  <a:schemeClr val="dk1"/>
                </a:solidFill>
                <a:latin typeface="Roboto"/>
                <a:ea typeface="Roboto"/>
                <a:cs typeface="Roboto"/>
                <a:sym typeface="Roboto"/>
              </a:defRPr>
            </a:lvl1pPr>
            <a:lvl2pPr lvl="1" algn="ctr" rtl="0">
              <a:buNone/>
              <a:defRPr b="1">
                <a:solidFill>
                  <a:schemeClr val="dk1"/>
                </a:solidFill>
                <a:latin typeface="Roboto"/>
                <a:ea typeface="Roboto"/>
                <a:cs typeface="Roboto"/>
                <a:sym typeface="Roboto"/>
              </a:defRPr>
            </a:lvl2pPr>
            <a:lvl3pPr lvl="2" algn="ctr" rtl="0">
              <a:buNone/>
              <a:defRPr b="1">
                <a:solidFill>
                  <a:schemeClr val="dk1"/>
                </a:solidFill>
                <a:latin typeface="Roboto"/>
                <a:ea typeface="Roboto"/>
                <a:cs typeface="Roboto"/>
                <a:sym typeface="Roboto"/>
              </a:defRPr>
            </a:lvl3pPr>
            <a:lvl4pPr lvl="3" algn="ctr" rtl="0">
              <a:buNone/>
              <a:defRPr b="1">
                <a:solidFill>
                  <a:schemeClr val="dk1"/>
                </a:solidFill>
                <a:latin typeface="Roboto"/>
                <a:ea typeface="Roboto"/>
                <a:cs typeface="Roboto"/>
                <a:sym typeface="Roboto"/>
              </a:defRPr>
            </a:lvl4pPr>
            <a:lvl5pPr lvl="4" algn="ctr" rtl="0">
              <a:buNone/>
              <a:defRPr b="1">
                <a:solidFill>
                  <a:schemeClr val="dk1"/>
                </a:solidFill>
                <a:latin typeface="Roboto"/>
                <a:ea typeface="Roboto"/>
                <a:cs typeface="Roboto"/>
                <a:sym typeface="Roboto"/>
              </a:defRPr>
            </a:lvl5pPr>
            <a:lvl6pPr lvl="5" algn="ctr" rtl="0">
              <a:buNone/>
              <a:defRPr b="1">
                <a:solidFill>
                  <a:schemeClr val="dk1"/>
                </a:solidFill>
                <a:latin typeface="Roboto"/>
                <a:ea typeface="Roboto"/>
                <a:cs typeface="Roboto"/>
                <a:sym typeface="Roboto"/>
              </a:defRPr>
            </a:lvl6pPr>
            <a:lvl7pPr lvl="6" algn="ctr" rtl="0">
              <a:buNone/>
              <a:defRPr b="1">
                <a:solidFill>
                  <a:schemeClr val="dk1"/>
                </a:solidFill>
                <a:latin typeface="Roboto"/>
                <a:ea typeface="Roboto"/>
                <a:cs typeface="Roboto"/>
                <a:sym typeface="Roboto"/>
              </a:defRPr>
            </a:lvl7pPr>
            <a:lvl8pPr lvl="7" algn="ctr" rtl="0">
              <a:buNone/>
              <a:defRPr b="1">
                <a:solidFill>
                  <a:schemeClr val="dk1"/>
                </a:solidFill>
                <a:latin typeface="Roboto"/>
                <a:ea typeface="Roboto"/>
                <a:cs typeface="Roboto"/>
                <a:sym typeface="Roboto"/>
              </a:defRPr>
            </a:lvl8pPr>
            <a:lvl9pPr lvl="8" algn="ctr" rtl="0">
              <a:buNone/>
              <a:defRPr b="1">
                <a:solidFill>
                  <a:schemeClr val="dk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cxnSp>
        <p:nvCxnSpPr>
          <p:cNvPr id="26" name="Google Shape;26;p5"/>
          <p:cNvCxnSpPr>
            <a:endCxn id="25" idx="1"/>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27" name="Google Shape;27;p5"/>
          <p:cNvSpPr txBox="1">
            <a:spLocks noGrp="1"/>
          </p:cNvSpPr>
          <p:nvPr>
            <p:ph type="subTitle" idx="1"/>
          </p:nvPr>
        </p:nvSpPr>
        <p:spPr>
          <a:xfrm>
            <a:off x="1022625" y="2164066"/>
            <a:ext cx="3094200" cy="225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8" name="Google Shape;28;p5"/>
          <p:cNvSpPr txBox="1">
            <a:spLocks noGrp="1"/>
          </p:cNvSpPr>
          <p:nvPr>
            <p:ph type="subTitle" idx="2"/>
          </p:nvPr>
        </p:nvSpPr>
        <p:spPr>
          <a:xfrm>
            <a:off x="5032825" y="2164066"/>
            <a:ext cx="3094200" cy="225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 name="Google Shape;29;p5"/>
          <p:cNvSpPr/>
          <p:nvPr/>
        </p:nvSpPr>
        <p:spPr>
          <a:xfrm>
            <a:off x="8880000" y="-2136"/>
            <a:ext cx="264000" cy="2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8796425"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cxnSp>
        <p:nvCxnSpPr>
          <p:cNvPr id="34" name="Google Shape;34;p6"/>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35" name="Google Shape;35;p6"/>
          <p:cNvSpPr/>
          <p:nvPr/>
        </p:nvSpPr>
        <p:spPr>
          <a:xfrm>
            <a:off x="-202713" y="-204525"/>
            <a:ext cx="548700" cy="54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cxnSp>
        <p:nvCxnSpPr>
          <p:cNvPr id="38" name="Google Shape;38;p7"/>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
        <p:nvSpPr>
          <p:cNvPr id="39" name="Google Shape;39;p7"/>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13100" y="1612925"/>
            <a:ext cx="3641700" cy="2273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063100" y="767950"/>
            <a:ext cx="6367800" cy="22575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cxnSp>
        <p:nvCxnSpPr>
          <p:cNvPr id="44" name="Google Shape;44;p8"/>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713100" y="1408109"/>
            <a:ext cx="2806500" cy="627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713100" y="2123300"/>
            <a:ext cx="3349800" cy="1281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cxnSp>
        <p:nvCxnSpPr>
          <p:cNvPr id="49" name="Google Shape;49;p9"/>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713100" y="4133125"/>
            <a:ext cx="7717800" cy="471000"/>
          </a:xfrm>
          <a:prstGeom prst="rect">
            <a:avLst/>
          </a:prstGeom>
          <a:solidFill>
            <a:schemeClr val="lt2"/>
          </a:solid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800" b="1">
                <a:solidFill>
                  <a:schemeClr val="accent1"/>
                </a:solidFill>
                <a:latin typeface="Josefin Sans"/>
                <a:ea typeface="Josefin Sans"/>
                <a:cs typeface="Josefin Sans"/>
                <a:sym typeface="Josefin Sans"/>
              </a:defRPr>
            </a:lvl1pPr>
          </a:lstStyle>
          <a:p>
            <a:endParaRPr/>
          </a:p>
        </p:txBody>
      </p:sp>
      <p:sp>
        <p:nvSpPr>
          <p:cNvPr id="52" name="Google Shape;5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525"/>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2pPr>
            <a:lvl3pPr lvl="2">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3pPr>
            <a:lvl4pPr lvl="3">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4pPr>
            <a:lvl5pPr lvl="4">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5pPr>
            <a:lvl6pPr lvl="5">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6pPr>
            <a:lvl7pPr lvl="6">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7pPr>
            <a:lvl8pPr lvl="7">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8pPr>
            <a:lvl9pPr lvl="8">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buNone/>
              <a:defRPr sz="1200" b="1">
                <a:solidFill>
                  <a:schemeClr val="dk1"/>
                </a:solidFill>
                <a:latin typeface="Roboto"/>
                <a:ea typeface="Roboto"/>
                <a:cs typeface="Roboto"/>
                <a:sym typeface="Roboto"/>
              </a:defRPr>
            </a:lvl1pPr>
            <a:lvl2pPr lvl="1" algn="ctr" rtl="0">
              <a:buNone/>
              <a:defRPr sz="1200" b="1">
                <a:solidFill>
                  <a:schemeClr val="dk1"/>
                </a:solidFill>
                <a:latin typeface="Roboto"/>
                <a:ea typeface="Roboto"/>
                <a:cs typeface="Roboto"/>
                <a:sym typeface="Roboto"/>
              </a:defRPr>
            </a:lvl2pPr>
            <a:lvl3pPr lvl="2" algn="ctr" rtl="0">
              <a:buNone/>
              <a:defRPr sz="1200" b="1">
                <a:solidFill>
                  <a:schemeClr val="dk1"/>
                </a:solidFill>
                <a:latin typeface="Roboto"/>
                <a:ea typeface="Roboto"/>
                <a:cs typeface="Roboto"/>
                <a:sym typeface="Roboto"/>
              </a:defRPr>
            </a:lvl3pPr>
            <a:lvl4pPr lvl="3" algn="ctr" rtl="0">
              <a:buNone/>
              <a:defRPr sz="1200" b="1">
                <a:solidFill>
                  <a:schemeClr val="dk1"/>
                </a:solidFill>
                <a:latin typeface="Roboto"/>
                <a:ea typeface="Roboto"/>
                <a:cs typeface="Roboto"/>
                <a:sym typeface="Roboto"/>
              </a:defRPr>
            </a:lvl4pPr>
            <a:lvl5pPr lvl="4" algn="ctr" rtl="0">
              <a:buNone/>
              <a:defRPr sz="1200" b="1">
                <a:solidFill>
                  <a:schemeClr val="dk1"/>
                </a:solidFill>
                <a:latin typeface="Roboto"/>
                <a:ea typeface="Roboto"/>
                <a:cs typeface="Roboto"/>
                <a:sym typeface="Roboto"/>
              </a:defRPr>
            </a:lvl5pPr>
            <a:lvl6pPr lvl="5" algn="ctr" rtl="0">
              <a:buNone/>
              <a:defRPr sz="1200" b="1">
                <a:solidFill>
                  <a:schemeClr val="dk1"/>
                </a:solidFill>
                <a:latin typeface="Roboto"/>
                <a:ea typeface="Roboto"/>
                <a:cs typeface="Roboto"/>
                <a:sym typeface="Roboto"/>
              </a:defRPr>
            </a:lvl6pPr>
            <a:lvl7pPr lvl="6" algn="ctr" rtl="0">
              <a:buNone/>
              <a:defRPr sz="1200" b="1">
                <a:solidFill>
                  <a:schemeClr val="dk1"/>
                </a:solidFill>
                <a:latin typeface="Roboto"/>
                <a:ea typeface="Roboto"/>
                <a:cs typeface="Roboto"/>
                <a:sym typeface="Roboto"/>
              </a:defRPr>
            </a:lvl7pPr>
            <a:lvl8pPr lvl="7" algn="ctr" rtl="0">
              <a:buNone/>
              <a:defRPr sz="1200" b="1">
                <a:solidFill>
                  <a:schemeClr val="dk1"/>
                </a:solidFill>
                <a:latin typeface="Roboto"/>
                <a:ea typeface="Roboto"/>
                <a:cs typeface="Roboto"/>
                <a:sym typeface="Roboto"/>
              </a:defRPr>
            </a:lvl8pPr>
            <a:lvl9pPr lvl="8" algn="ctr" rtl="0">
              <a:buNone/>
              <a:defRPr sz="1200" b="1">
                <a:solidFill>
                  <a:schemeClr val="dk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449">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6" name="Google Shape;216;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image" Target="../media/image22.png"/><Relationship Id="rId4" Type="http://schemas.openxmlformats.org/officeDocument/2006/relationships/hyperlink" Target="https://docs.google.com/spreadsheets/d/1tyt7sI8vI3yf7V21eXTD1GXzjpYdwy9qixPQJnY67aQ/copy#gid=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gif"/><Relationship Id="rId4" Type="http://schemas.openxmlformats.org/officeDocument/2006/relationships/image" Target="../media/image4.jpeg"/><Relationship Id="rId9"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hyperlink" Target="https://www.freepik.com/free-photo/doctor-checking-patient-s-neck_11191542.htm/?utm_source=slidesgo_template&amp;utm_medium=referral-link&amp;utm_campaign=sg_resources&amp;utm_content=freepik" TargetMode="External"/><Relationship Id="rId3" Type="http://schemas.openxmlformats.org/officeDocument/2006/relationships/hyperlink" Target="https://www.freepik.com/free-photo/doctor-nurse-special-equipment_14602794.htm/?utm_source=slidesgo_template&amp;utm_medium=referral-link&amp;utm_campaign=sg_resources&amp;utm_content=freepik" TargetMode="External"/><Relationship Id="rId7" Type="http://schemas.openxmlformats.org/officeDocument/2006/relationships/hyperlink" Target="https://www.freepik.com/free-photo/doctor-with-medical-mask-checking-his-notes_13819899.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www.freepik.com/free-photo/doctor-with-medical-report_4506056.htm/?utm_source=slidesgo_template&amp;utm_medium=referral-link&amp;utm_campaign=sg_resources&amp;utm_content=freepik" TargetMode="External"/><Relationship Id="rId5" Type="http://schemas.openxmlformats.org/officeDocument/2006/relationships/hyperlink" Target="https://www.freepik.com/free-photo/male-patient-bed-hospital_14603185.htm/?utm_source=slidesgo_template&amp;utm_medium=referral-link&amp;utm_campaign=sg_resources&amp;utm_content=freepik" TargetMode="External"/><Relationship Id="rId4" Type="http://schemas.openxmlformats.org/officeDocument/2006/relationships/hyperlink" Target="https://www.freepik.com/free-photo/medium-shot-doctor-helping-patient_14447036.htm/?utm_source=slidesgo_template&amp;utm_medium=referral-link&amp;utm_campaign=sg_resources&amp;utm_content=freepik" TargetMode="External"/><Relationship Id="rId9" Type="http://schemas.openxmlformats.org/officeDocument/2006/relationships/hyperlink" Target="https://www.freepik.com/free-photo/female-doctor-looking-radiography_6403713.htm/?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www.freepik.com/free-photo/doctors-with-medical-masks-talking_13819891.htm/?utm_source=slidesgo_template&amp;utm_medium=referral-link&amp;utm_campaign=sg_resources&amp;utm_content=freepik" TargetMode="External"/><Relationship Id="rId13" Type="http://schemas.openxmlformats.org/officeDocument/2006/relationships/hyperlink" Target="https://www.freepik.com/free-photo/medium-shot-nurse-checking-man_13704709.htm/?utm_source=slidesgo_template&amp;utm_medium=referral-link&amp;utm_campaign=sg_resources&amp;utm_content=freepik" TargetMode="External"/><Relationship Id="rId18" Type="http://schemas.openxmlformats.org/officeDocument/2006/relationships/hyperlink" Target="https://www.freepik.com/free-photo/ill-male-patient-bed-talking-nurse_14603188.htm/?utm_source=slidesgo_template&amp;utm_medium=referral-link&amp;utm_campaign=sg_resources&amp;utm_content=freepik" TargetMode="External"/><Relationship Id="rId26" Type="http://schemas.openxmlformats.org/officeDocument/2006/relationships/hyperlink" Target="https://www.flaticon.com/packs/medical-36/?utm_source=slidesgo_template&amp;utm_medium=referral-link&amp;utm_campaign=sg_resources&amp;utm_content=flaticon" TargetMode="External"/><Relationship Id="rId3" Type="http://schemas.openxmlformats.org/officeDocument/2006/relationships/hyperlink" Target="https://www.freepik.com/free-photo/young-doctor-looking-radiography_6403641.htm/?utm_source=slidesgo_template&amp;utm_medium=referral-link&amp;utm_campaign=sg_resources&amp;utm_content=freepik" TargetMode="External"/><Relationship Id="rId21" Type="http://schemas.openxmlformats.org/officeDocument/2006/relationships/hyperlink" Target="https://www.freepik.com/free-photo/smiling-black-doctor-with-papers_1891498.htm/?utm_source=slidesgo_template&amp;utm_medium=referral-link&amp;utm_campaign=sg_resources&amp;utm_content=freepik" TargetMode="External"/><Relationship Id="rId7" Type="http://schemas.openxmlformats.org/officeDocument/2006/relationships/hyperlink" Target="https://www.freepik.com/free-photo/medical-people-collection-collage_12976409.htm/?utm_source=slidesgo_template&amp;utm_medium=referral-link&amp;utm_campaign=sg_resources&amp;utm_content=freepik" TargetMode="External"/><Relationship Id="rId12" Type="http://schemas.openxmlformats.org/officeDocument/2006/relationships/hyperlink" Target="https://www.freepik.com/free-photo/medium-shot-smiley-man-nurse_13704728.htm/?utm_source=slidesgo_template&amp;utm_medium=referral-link&amp;utm_campaign=sg_resources&amp;utm_content=freepik" TargetMode="External"/><Relationship Id="rId17" Type="http://schemas.openxmlformats.org/officeDocument/2006/relationships/hyperlink" Target="https://www.freepik.com/free-photo/medium-shot-doctor-nurse-helping-patient_14447042.htm/?utm_source=slidesgo_template&amp;utm_medium=referral-link&amp;utm_campaign=sg_resources&amp;utm_content=freepik" TargetMode="External"/><Relationship Id="rId25" Type="http://schemas.openxmlformats.org/officeDocument/2006/relationships/hyperlink" Target="https://www.freepik.com/free-photo/close-up-doctor-with-stethoscope-gesturing-thumbs-up_2573102.htm/?utm_source=slidesgo_template&amp;utm_medium=referral-link&amp;utm_campaign=sg_resources&amp;utm_content=freepik" TargetMode="External"/><Relationship Id="rId2" Type="http://schemas.openxmlformats.org/officeDocument/2006/relationships/notesSlide" Target="../notesSlides/notesSlide38.xml"/><Relationship Id="rId16" Type="http://schemas.openxmlformats.org/officeDocument/2006/relationships/hyperlink" Target="https://www.freepik.com/free-photo/physiotherapist-doing-elbow-exercises-with-female-patient_11464087.htm/?utm_source=slidesgo_template&amp;utm_medium=referral-link&amp;utm_campaign=sg_resources&amp;utm_content=freepik" TargetMode="External"/><Relationship Id="rId20" Type="http://schemas.openxmlformats.org/officeDocument/2006/relationships/hyperlink" Target="https://www.freepik.com/free-photo/women-with-tablet-medium-shot_13704705.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photo/doctor-hands-holding-clock-syringe_6403701.htm/?utm_source=slidesgo_template&amp;utm_medium=referral-link&amp;utm_campaign=sg_resources&amp;utm_content=freepik" TargetMode="External"/><Relationship Id="rId11" Type="http://schemas.openxmlformats.org/officeDocument/2006/relationships/hyperlink" Target="https://www.freepik.com/free-photo/front-view-doctor-holding-patient-hand_6052291.htm/?utm_source=slidesgo_template&amp;utm_medium=referral-link&amp;utm_campaign=sg_resources&amp;utm_content=freepik" TargetMode="External"/><Relationship Id="rId24" Type="http://schemas.openxmlformats.org/officeDocument/2006/relationships/hyperlink" Target="https://www.freepik.com/free-photo/female-doctor-taking-notes-clipboard_12892240.htm/?utm_source=slidesgo_template&amp;utm_medium=referral-link&amp;utm_campaign=sg_resources&amp;utm_content=freepik" TargetMode="External"/><Relationship Id="rId5" Type="http://schemas.openxmlformats.org/officeDocument/2006/relationships/hyperlink" Target="https://www.freepik.com/free-photo/female-doctor-her-office-with-copy-space_13819888.htm/?utm_source=slidesgo_template&amp;utm_medium=referral-link&amp;utm_campaign=sg_resources&amp;utm_content=freepik" TargetMode="External"/><Relationship Id="rId15" Type="http://schemas.openxmlformats.org/officeDocument/2006/relationships/hyperlink" Target="https://www.freepik.com/free-photo/male-student-practicing-medicine_16408922.htm/?utm_source=slidesgo_template&amp;utm_medium=referral-link&amp;utm_campaign=sg_resources&amp;utm_content=freepik" TargetMode="External"/><Relationship Id="rId23" Type="http://schemas.openxmlformats.org/officeDocument/2006/relationships/hyperlink" Target="https://www.freepik.com/free-photo/cheerful-medic-standing-with-arms-crossed_1891471.htm/?utm_source=slidesgo_template&amp;utm_medium=referral-link&amp;utm_campaign=sg_resources&amp;utm_content=freepik" TargetMode="External"/><Relationship Id="rId10" Type="http://schemas.openxmlformats.org/officeDocument/2006/relationships/hyperlink" Target="https://www.freepik.com/free-photo/portrait-smiley-black-man_15738512.htm/?utm_source=slidesgo_template&amp;utm_medium=referral-link&amp;utm_campaign=sg_resources&amp;utm_content=freepik" TargetMode="External"/><Relationship Id="rId19" Type="http://schemas.openxmlformats.org/officeDocument/2006/relationships/hyperlink" Target="https://www.freepik.com/free-photo/close-up-female-patient-sitting-near-doctor-holding-medical-report_3901151.htm/?utm_source=slidesgo_template&amp;utm_medium=referral-link&amp;utm_campaign=sg_resources&amp;utm_content=freepik" TargetMode="External"/><Relationship Id="rId4" Type="http://schemas.openxmlformats.org/officeDocument/2006/relationships/hyperlink" Target="https://www.freepik.com/free-photo/covid-recovery-center-female-doctor-checking-elder-patient-with-stethoscope_12368007.htm/?utm_source=slidesgo_template&amp;utm_medium=referral-link&amp;utm_campaign=sg_resources&amp;utm_content=freepik" TargetMode="External"/><Relationship Id="rId9" Type="http://schemas.openxmlformats.org/officeDocument/2006/relationships/hyperlink" Target="https://www.freepik.com/free-photo/different-doctors-doing-surgical-procedure-patient_14008876.htm/?utm_source=slidesgo_template&amp;utm_medium=referral-link&amp;utm_campaign=sg_resources&amp;utm_content=freepik" TargetMode="External"/><Relationship Id="rId14" Type="http://schemas.openxmlformats.org/officeDocument/2006/relationships/hyperlink" Target="https://www.freepik.com/free-photo/back-view-shirtless-muscled-man-with-arms-up_6654621.htm/?utm_source=slidesgo_template&amp;utm_medium=referral-link&amp;utm_campaign=sg_resources&amp;utm_content=freepik" TargetMode="External"/><Relationship Id="rId22" Type="http://schemas.openxmlformats.org/officeDocument/2006/relationships/hyperlink" Target="https://www.freepik.com/free-photo/smiling-young-woman-medic_1891486.htm/?utm_source=slidesgo_template&amp;utm_medium=referral-link&amp;utm_campaign=sg_resources&amp;utm_content=freepik"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7.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fonts.google.com/specimen/Josefin+Sans?query=jose" TargetMode="External"/><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hyperlink" Target="https://fonts.google.com/specimen/Roboto?query=roboto"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3.gif"/><Relationship Id="rId2" Type="http://schemas.openxmlformats.org/officeDocument/2006/relationships/notesSlide" Target="../notesSlides/notesSlide42.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1.gif"/><Relationship Id="rId4" Type="http://schemas.openxmlformats.org/officeDocument/2006/relationships/image" Target="../media/image39.gif"/><Relationship Id="rId9" Type="http://schemas.openxmlformats.org/officeDocument/2006/relationships/image" Target="../media/image40.gif"/></Relationships>
</file>

<file path=ppt/slides/_rels/slide5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9.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1E2E6"/>
        </a:solidFill>
        <a:effectLst/>
      </p:bgPr>
    </p:bg>
    <p:spTree>
      <p:nvGrpSpPr>
        <p:cNvPr id="1" name="Shape 221"/>
        <p:cNvGrpSpPr/>
        <p:nvPr/>
      </p:nvGrpSpPr>
      <p:grpSpPr>
        <a:xfrm>
          <a:off x="0" y="0"/>
          <a:ext cx="0" cy="0"/>
          <a:chOff x="0" y="0"/>
          <a:chExt cx="0" cy="0"/>
        </a:xfrm>
      </p:grpSpPr>
      <p:pic>
        <p:nvPicPr>
          <p:cNvPr id="23" name="Picture 22" descr="A person standing on a boat&#10;&#10;Description automatically generated with low confidence">
            <a:extLst>
              <a:ext uri="{FF2B5EF4-FFF2-40B4-BE49-F238E27FC236}">
                <a16:creationId xmlns:a16="http://schemas.microsoft.com/office/drawing/2014/main" id="{FFC10CAE-24D1-44C7-846A-D1DB3A1CC282}"/>
              </a:ext>
            </a:extLst>
          </p:cNvPr>
          <p:cNvPicPr>
            <a:picLocks noChangeAspect="1"/>
          </p:cNvPicPr>
          <p:nvPr/>
        </p:nvPicPr>
        <p:blipFill>
          <a:blip r:embed="rId3"/>
          <a:stretch>
            <a:fillRect/>
          </a:stretch>
        </p:blipFill>
        <p:spPr>
          <a:xfrm>
            <a:off x="4785863" y="288806"/>
            <a:ext cx="4667415" cy="5025826"/>
          </a:xfrm>
          <a:prstGeom prst="rect">
            <a:avLst/>
          </a:prstGeom>
        </p:spPr>
      </p:pic>
      <p:grpSp>
        <p:nvGrpSpPr>
          <p:cNvPr id="223" name="Google Shape;223;p33"/>
          <p:cNvGrpSpPr/>
          <p:nvPr/>
        </p:nvGrpSpPr>
        <p:grpSpPr>
          <a:xfrm>
            <a:off x="4354699" y="-50464"/>
            <a:ext cx="5118386" cy="5430689"/>
            <a:chOff x="4354699" y="-81864"/>
            <a:chExt cx="5118386" cy="5430689"/>
          </a:xfrm>
        </p:grpSpPr>
        <p:sp>
          <p:nvSpPr>
            <p:cNvPr id="224" name="Google Shape;224;p33"/>
            <p:cNvSpPr/>
            <p:nvPr/>
          </p:nvSpPr>
          <p:spPr>
            <a:xfrm rot="-5400000">
              <a:off x="2960118" y="1360242"/>
              <a:ext cx="5430689" cy="2546477"/>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3"/>
            <p:cNvSpPr/>
            <p:nvPr/>
          </p:nvSpPr>
          <p:spPr>
            <a:xfrm>
              <a:off x="6620909" y="-66325"/>
              <a:ext cx="2852176" cy="2852176"/>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3"/>
            <p:cNvSpPr/>
            <p:nvPr/>
          </p:nvSpPr>
          <p:spPr>
            <a:xfrm>
              <a:off x="6620909" y="2487441"/>
              <a:ext cx="2852176" cy="2852176"/>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3"/>
            <p:cNvSpPr/>
            <p:nvPr/>
          </p:nvSpPr>
          <p:spPr>
            <a:xfrm rot="-5400000">
              <a:off x="2919578" y="1353258"/>
              <a:ext cx="5430689" cy="2560446"/>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p:nvPr/>
          </p:nvSpPr>
          <p:spPr>
            <a:xfrm>
              <a:off x="6585548" y="-66359"/>
              <a:ext cx="2867730" cy="2852176"/>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p:nvPr/>
          </p:nvSpPr>
          <p:spPr>
            <a:xfrm>
              <a:off x="6585548" y="2487423"/>
              <a:ext cx="2867730" cy="2852176"/>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0" name="Google Shape;230;p33"/>
          <p:cNvCxnSpPr/>
          <p:nvPr/>
        </p:nvCxnSpPr>
        <p:spPr>
          <a:xfrm>
            <a:off x="0" y="4223610"/>
            <a:ext cx="6827100" cy="0"/>
          </a:xfrm>
          <a:prstGeom prst="straightConnector1">
            <a:avLst/>
          </a:prstGeom>
          <a:noFill/>
          <a:ln w="76200" cap="flat" cmpd="sng">
            <a:solidFill>
              <a:schemeClr val="dk1"/>
            </a:solidFill>
            <a:prstDash val="solid"/>
            <a:round/>
            <a:headEnd type="none" w="med" len="med"/>
            <a:tailEnd type="none" w="med" len="med"/>
          </a:ln>
        </p:spPr>
      </p:cxnSp>
      <p:sp>
        <p:nvSpPr>
          <p:cNvPr id="232" name="Google Shape;232;p33"/>
          <p:cNvSpPr txBox="1">
            <a:spLocks noGrp="1"/>
          </p:cNvSpPr>
          <p:nvPr>
            <p:ph type="ctrTitle"/>
          </p:nvPr>
        </p:nvSpPr>
        <p:spPr>
          <a:xfrm>
            <a:off x="713100" y="477875"/>
            <a:ext cx="6776400" cy="33090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8500" dirty="0"/>
              <a:t>WOR</a:t>
            </a:r>
            <a:r>
              <a:rPr lang="en" sz="8500" dirty="0">
                <a:solidFill>
                  <a:schemeClr val="accent1"/>
                </a:solidFill>
              </a:rPr>
              <a:t>LD</a:t>
            </a:r>
            <a:r>
              <a:rPr lang="en" sz="8500" dirty="0"/>
              <a:t> HEAL</a:t>
            </a:r>
            <a:r>
              <a:rPr lang="en" sz="8500" dirty="0">
                <a:solidFill>
                  <a:schemeClr val="accent1"/>
                </a:solidFill>
              </a:rPr>
              <a:t>TH</a:t>
            </a:r>
            <a:r>
              <a:rPr lang="en" sz="8500" dirty="0"/>
              <a:t> ANALYS</a:t>
            </a:r>
            <a:r>
              <a:rPr lang="en" sz="8500" dirty="0">
                <a:solidFill>
                  <a:schemeClr val="accent1"/>
                </a:solidFill>
              </a:rPr>
              <a:t>IS</a:t>
            </a:r>
            <a:endParaRPr sz="8500" dirty="0">
              <a:solidFill>
                <a:schemeClr val="accent1"/>
              </a:solidFill>
            </a:endParaRPr>
          </a:p>
          <a:p>
            <a:pPr marL="0" lvl="0" indent="0" algn="l" rtl="0">
              <a:spcBef>
                <a:spcPts val="0"/>
              </a:spcBef>
              <a:spcAft>
                <a:spcPts val="0"/>
              </a:spcAft>
              <a:buNone/>
            </a:pPr>
            <a:r>
              <a:rPr lang="en" sz="4500" dirty="0">
                <a:solidFill>
                  <a:schemeClr val="accent1"/>
                </a:solidFill>
              </a:rPr>
              <a:t>Overview &amp; Trends</a:t>
            </a:r>
            <a:endParaRPr sz="45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A41C-2980-4221-9F08-6579FBC1FB8E}"/>
              </a:ext>
            </a:extLst>
          </p:cNvPr>
          <p:cNvSpPr>
            <a:spLocks noGrp="1"/>
          </p:cNvSpPr>
          <p:nvPr>
            <p:ph type="title"/>
          </p:nvPr>
        </p:nvSpPr>
        <p:spPr>
          <a:xfrm>
            <a:off x="324843" y="139045"/>
            <a:ext cx="7717800" cy="572700"/>
          </a:xfrm>
        </p:spPr>
        <p:txBody>
          <a:bodyPr/>
          <a:lstStyle/>
          <a:p>
            <a:pPr marL="0" lvl="0" indent="0" rtl="0">
              <a:spcBef>
                <a:spcPts val="0"/>
              </a:spcBef>
              <a:spcAft>
                <a:spcPts val="0"/>
              </a:spcAft>
            </a:pPr>
            <a:r>
              <a:rPr lang="en-US" dirty="0">
                <a:solidFill>
                  <a:schemeClr val="accent1"/>
                </a:solidFill>
                <a:latin typeface="Josefin Sans" pitchFamily="2" charset="0"/>
              </a:rPr>
              <a:t>P</a:t>
            </a:r>
            <a:r>
              <a:rPr lang="en-US" dirty="0">
                <a:solidFill>
                  <a:schemeClr val="tx1"/>
                </a:solidFill>
                <a:latin typeface="Josefin Sans" pitchFamily="2" charset="0"/>
              </a:rPr>
              <a:t>OP QUIZ</a:t>
            </a:r>
            <a:endParaRPr lang="en-US" dirty="0">
              <a:solidFill>
                <a:schemeClr val="tx1"/>
              </a:solidFill>
            </a:endParaRPr>
          </a:p>
        </p:txBody>
      </p:sp>
      <p:sp>
        <p:nvSpPr>
          <p:cNvPr id="4" name="Slide Number Placeholder 3">
            <a:extLst>
              <a:ext uri="{FF2B5EF4-FFF2-40B4-BE49-F238E27FC236}">
                <a16:creationId xmlns:a16="http://schemas.microsoft.com/office/drawing/2014/main" id="{CAD8BCE7-F9CD-48D2-9A64-583BE27C25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3" name="TextBox 2">
            <a:extLst>
              <a:ext uri="{FF2B5EF4-FFF2-40B4-BE49-F238E27FC236}">
                <a16:creationId xmlns:a16="http://schemas.microsoft.com/office/drawing/2014/main" id="{E494185C-8EFA-4A7A-9852-9003B810B49E}"/>
              </a:ext>
            </a:extLst>
          </p:cNvPr>
          <p:cNvSpPr txBox="1"/>
          <p:nvPr/>
        </p:nvSpPr>
        <p:spPr>
          <a:xfrm>
            <a:off x="364210" y="844657"/>
            <a:ext cx="8400082" cy="307777"/>
          </a:xfrm>
          <a:prstGeom prst="rect">
            <a:avLst/>
          </a:prstGeom>
          <a:noFill/>
        </p:spPr>
        <p:txBody>
          <a:bodyPr wrap="square" rtlCol="0">
            <a:spAutoFit/>
          </a:bodyPr>
          <a:lstStyle/>
          <a:p>
            <a:r>
              <a:rPr lang="en-US" b="0" i="0" u="none" strike="noStrike" dirty="0">
                <a:solidFill>
                  <a:srgbClr val="222222"/>
                </a:solidFill>
                <a:effectLst/>
                <a:latin typeface="Josefin Sans" pitchFamily="2" charset="0"/>
              </a:rPr>
              <a:t>How many of the world’s 1-year-old children today have been vaccinated against some disease?</a:t>
            </a:r>
            <a:endParaRPr lang="en-US" dirty="0">
              <a:latin typeface="Josefin Sans" pitchFamily="2" charset="0"/>
            </a:endParaRPr>
          </a:p>
        </p:txBody>
      </p:sp>
      <p:sp>
        <p:nvSpPr>
          <p:cNvPr id="9" name="TextBox 8">
            <a:extLst>
              <a:ext uri="{FF2B5EF4-FFF2-40B4-BE49-F238E27FC236}">
                <a16:creationId xmlns:a16="http://schemas.microsoft.com/office/drawing/2014/main" id="{94407EAD-8E63-4C8F-8468-7103ACFB2193}"/>
              </a:ext>
            </a:extLst>
          </p:cNvPr>
          <p:cNvSpPr txBox="1"/>
          <p:nvPr/>
        </p:nvSpPr>
        <p:spPr>
          <a:xfrm>
            <a:off x="324843" y="1245587"/>
            <a:ext cx="8400082" cy="738664"/>
          </a:xfrm>
          <a:prstGeom prst="rect">
            <a:avLst/>
          </a:prstGeom>
          <a:noFill/>
        </p:spPr>
        <p:txBody>
          <a:bodyPr wrap="square" rtlCol="0">
            <a:spAutoFit/>
          </a:bodyPr>
          <a:lstStyle/>
          <a:p>
            <a:pPr algn="l" fontAlgn="base"/>
            <a:r>
              <a:rPr lang="en-US" b="0" i="0" u="none" strike="noStrike" dirty="0">
                <a:solidFill>
                  <a:srgbClr val="111111"/>
                </a:solidFill>
                <a:effectLst/>
                <a:latin typeface="Josefin Sans" pitchFamily="2" charset="0"/>
              </a:rPr>
              <a:t>A: 20 percent</a:t>
            </a:r>
          </a:p>
          <a:p>
            <a:pPr algn="l" fontAlgn="base"/>
            <a:r>
              <a:rPr lang="en-US" b="0" i="0" u="none" strike="noStrike" dirty="0">
                <a:solidFill>
                  <a:srgbClr val="111111"/>
                </a:solidFill>
                <a:effectLst/>
                <a:latin typeface="Josefin Sans" pitchFamily="2" charset="0"/>
              </a:rPr>
              <a:t>B: 50 percent</a:t>
            </a:r>
          </a:p>
          <a:p>
            <a:pPr algn="l" fontAlgn="base"/>
            <a:r>
              <a:rPr lang="en-US" b="0" i="0" u="none" strike="noStrike" dirty="0">
                <a:solidFill>
                  <a:srgbClr val="111111"/>
                </a:solidFill>
                <a:effectLst/>
                <a:latin typeface="Josefin Sans" pitchFamily="2" charset="0"/>
              </a:rPr>
              <a:t>C: 80 percent</a:t>
            </a:r>
          </a:p>
        </p:txBody>
      </p:sp>
      <p:sp>
        <p:nvSpPr>
          <p:cNvPr id="10" name="TextBox 9">
            <a:extLst>
              <a:ext uri="{FF2B5EF4-FFF2-40B4-BE49-F238E27FC236}">
                <a16:creationId xmlns:a16="http://schemas.microsoft.com/office/drawing/2014/main" id="{CC5820EC-6544-4F7C-931C-BADB5A350252}"/>
              </a:ext>
            </a:extLst>
          </p:cNvPr>
          <p:cNvSpPr txBox="1"/>
          <p:nvPr/>
        </p:nvSpPr>
        <p:spPr>
          <a:xfrm>
            <a:off x="324843" y="3560179"/>
            <a:ext cx="8400082" cy="307777"/>
          </a:xfrm>
          <a:prstGeom prst="rect">
            <a:avLst/>
          </a:prstGeom>
          <a:noFill/>
        </p:spPr>
        <p:txBody>
          <a:bodyPr wrap="square" rtlCol="0">
            <a:spAutoFit/>
          </a:bodyPr>
          <a:lstStyle/>
          <a:p>
            <a:pPr algn="l" fontAlgn="base"/>
            <a:r>
              <a:rPr lang="en-US" b="0" i="0" u="none" strike="noStrike" dirty="0">
                <a:solidFill>
                  <a:srgbClr val="111111"/>
                </a:solidFill>
                <a:effectLst/>
                <a:latin typeface="Josefin Sans" pitchFamily="2" charset="0"/>
              </a:rPr>
              <a:t>Answer – C: 80 percent</a:t>
            </a:r>
          </a:p>
        </p:txBody>
      </p:sp>
    </p:spTree>
    <p:extLst>
      <p:ext uri="{BB962C8B-B14F-4D97-AF65-F5344CB8AC3E}">
        <p14:creationId xmlns:p14="http://schemas.microsoft.com/office/powerpoint/2010/main" val="25201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B5E8-7285-4403-B10E-104D0DE4872F}"/>
              </a:ext>
            </a:extLst>
          </p:cNvPr>
          <p:cNvSpPr>
            <a:spLocks noGrp="1"/>
          </p:cNvSpPr>
          <p:nvPr>
            <p:ph type="title"/>
          </p:nvPr>
        </p:nvSpPr>
        <p:spPr/>
        <p:txBody>
          <a:bodyPr/>
          <a:lstStyle/>
          <a:p>
            <a:r>
              <a:rPr lang="en-US" dirty="0">
                <a:solidFill>
                  <a:schemeClr val="accent1"/>
                </a:solidFill>
              </a:rPr>
              <a:t>V</a:t>
            </a:r>
            <a:r>
              <a:rPr lang="en-US" dirty="0"/>
              <a:t>accination trends</a:t>
            </a:r>
          </a:p>
        </p:txBody>
      </p:sp>
      <p:sp>
        <p:nvSpPr>
          <p:cNvPr id="4" name="Slide Number Placeholder 3">
            <a:extLst>
              <a:ext uri="{FF2B5EF4-FFF2-40B4-BE49-F238E27FC236}">
                <a16:creationId xmlns:a16="http://schemas.microsoft.com/office/drawing/2014/main" id="{14F4120E-DCD7-4FF9-A027-1A716AD6AE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graphicFrame>
        <p:nvGraphicFramePr>
          <p:cNvPr id="5" name="Chart 4">
            <a:extLst>
              <a:ext uri="{FF2B5EF4-FFF2-40B4-BE49-F238E27FC236}">
                <a16:creationId xmlns:a16="http://schemas.microsoft.com/office/drawing/2014/main" id="{F493A4E6-1FFD-4E8E-A30D-1BC29F55248F}"/>
              </a:ext>
            </a:extLst>
          </p:cNvPr>
          <p:cNvGraphicFramePr>
            <a:graphicFrameLocks/>
          </p:cNvGraphicFramePr>
          <p:nvPr>
            <p:extLst>
              <p:ext uri="{D42A27DB-BD31-4B8C-83A1-F6EECF244321}">
                <p14:modId xmlns:p14="http://schemas.microsoft.com/office/powerpoint/2010/main" val="2857437260"/>
              </p:ext>
            </p:extLst>
          </p:nvPr>
        </p:nvGraphicFramePr>
        <p:xfrm>
          <a:off x="395205" y="1269892"/>
          <a:ext cx="6393053" cy="324786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64838219-CEF2-4059-A89E-E9E062D66E02}"/>
              </a:ext>
            </a:extLst>
          </p:cNvPr>
          <p:cNvSpPr txBox="1"/>
          <p:nvPr/>
        </p:nvSpPr>
        <p:spPr>
          <a:xfrm>
            <a:off x="6793272" y="1278315"/>
            <a:ext cx="2178409" cy="1169551"/>
          </a:xfrm>
          <a:prstGeom prst="rect">
            <a:avLst/>
          </a:prstGeom>
          <a:noFill/>
        </p:spPr>
        <p:txBody>
          <a:bodyPr wrap="square" rtlCol="0">
            <a:spAutoFit/>
          </a:bodyPr>
          <a:lstStyle/>
          <a:p>
            <a:pPr marL="342900" indent="-342900">
              <a:buFont typeface="+mj-lt"/>
              <a:buAutoNum type="arabicPeriod"/>
            </a:pPr>
            <a:r>
              <a:rPr lang="en-US" dirty="0">
                <a:latin typeface="Josefin Sans" charset="0"/>
              </a:rPr>
              <a:t>Comoros – (347 %)  </a:t>
            </a:r>
          </a:p>
          <a:p>
            <a:pPr marL="342900" indent="-342900">
              <a:buFont typeface="+mj-lt"/>
              <a:buAutoNum type="arabicPeriod"/>
            </a:pPr>
            <a:r>
              <a:rPr lang="en-US" dirty="0">
                <a:latin typeface="Josefin Sans" charset="0"/>
              </a:rPr>
              <a:t>Guinea – (336 %)</a:t>
            </a:r>
          </a:p>
          <a:p>
            <a:pPr marL="342900" indent="-342900">
              <a:buFont typeface="+mj-lt"/>
              <a:buAutoNum type="arabicPeriod"/>
            </a:pPr>
            <a:r>
              <a:rPr lang="en-US" dirty="0">
                <a:latin typeface="Josefin Sans" charset="0"/>
              </a:rPr>
              <a:t>Cameroon – (334 %)</a:t>
            </a:r>
          </a:p>
          <a:p>
            <a:pPr marL="342900" indent="-342900">
              <a:buFont typeface="+mj-lt"/>
              <a:buAutoNum type="arabicPeriod"/>
            </a:pPr>
            <a:r>
              <a:rPr lang="en-US" dirty="0">
                <a:latin typeface="Josefin Sans" charset="0"/>
              </a:rPr>
              <a:t>Pakistan – (267 %)</a:t>
            </a:r>
          </a:p>
          <a:p>
            <a:pPr marL="342900" indent="-342900">
              <a:buFont typeface="+mj-lt"/>
              <a:buAutoNum type="arabicPeriod"/>
            </a:pPr>
            <a:r>
              <a:rPr lang="en-US" dirty="0">
                <a:latin typeface="Josefin Sans" charset="0"/>
              </a:rPr>
              <a:t>Morocco – (242 %)</a:t>
            </a:r>
            <a:endParaRPr lang="en-IN" dirty="0">
              <a:latin typeface="Josefin Sans" charset="0"/>
            </a:endParaRPr>
          </a:p>
        </p:txBody>
      </p:sp>
      <p:sp>
        <p:nvSpPr>
          <p:cNvPr id="9" name="TextBox 8">
            <a:extLst>
              <a:ext uri="{FF2B5EF4-FFF2-40B4-BE49-F238E27FC236}">
                <a16:creationId xmlns:a16="http://schemas.microsoft.com/office/drawing/2014/main" id="{905DE2C7-2F41-48DD-920E-7B5C46F1BA53}"/>
              </a:ext>
            </a:extLst>
          </p:cNvPr>
          <p:cNvSpPr txBox="1"/>
          <p:nvPr/>
        </p:nvSpPr>
        <p:spPr>
          <a:xfrm>
            <a:off x="6749335" y="871330"/>
            <a:ext cx="2178409" cy="307777"/>
          </a:xfrm>
          <a:prstGeom prst="rect">
            <a:avLst/>
          </a:prstGeom>
          <a:noFill/>
        </p:spPr>
        <p:txBody>
          <a:bodyPr wrap="square" rtlCol="0">
            <a:spAutoFit/>
          </a:bodyPr>
          <a:lstStyle/>
          <a:p>
            <a:r>
              <a:rPr lang="en-US" dirty="0">
                <a:latin typeface="Josefin Sans" charset="0"/>
              </a:rPr>
              <a:t>Most improved countries</a:t>
            </a:r>
            <a:endParaRPr lang="en-IN" dirty="0">
              <a:latin typeface="Josefin Sans" charset="0"/>
            </a:endParaRPr>
          </a:p>
        </p:txBody>
      </p:sp>
      <p:sp>
        <p:nvSpPr>
          <p:cNvPr id="11" name="TextBox 10">
            <a:extLst>
              <a:ext uri="{FF2B5EF4-FFF2-40B4-BE49-F238E27FC236}">
                <a16:creationId xmlns:a16="http://schemas.microsoft.com/office/drawing/2014/main" id="{703834CF-F1D9-4719-A6B0-ACE4BA43D4E3}"/>
              </a:ext>
            </a:extLst>
          </p:cNvPr>
          <p:cNvSpPr txBox="1"/>
          <p:nvPr/>
        </p:nvSpPr>
        <p:spPr>
          <a:xfrm>
            <a:off x="6708006" y="2509420"/>
            <a:ext cx="2178409" cy="523220"/>
          </a:xfrm>
          <a:prstGeom prst="rect">
            <a:avLst/>
          </a:prstGeom>
          <a:noFill/>
        </p:spPr>
        <p:txBody>
          <a:bodyPr wrap="square" rtlCol="0">
            <a:spAutoFit/>
          </a:bodyPr>
          <a:lstStyle/>
          <a:p>
            <a:r>
              <a:rPr lang="en-US" dirty="0">
                <a:latin typeface="Josefin Sans" charset="0"/>
              </a:rPr>
              <a:t>Top 5 spenders on vaccination (2016)</a:t>
            </a:r>
            <a:endParaRPr lang="en-IN" dirty="0">
              <a:latin typeface="Josefin Sans" charset="0"/>
            </a:endParaRPr>
          </a:p>
        </p:txBody>
      </p:sp>
      <p:sp>
        <p:nvSpPr>
          <p:cNvPr id="12" name="TextBox 11">
            <a:extLst>
              <a:ext uri="{FF2B5EF4-FFF2-40B4-BE49-F238E27FC236}">
                <a16:creationId xmlns:a16="http://schemas.microsoft.com/office/drawing/2014/main" id="{0A52C307-0B60-4DE1-B0CC-506D0DBF28C2}"/>
              </a:ext>
            </a:extLst>
          </p:cNvPr>
          <p:cNvSpPr txBox="1"/>
          <p:nvPr/>
        </p:nvSpPr>
        <p:spPr>
          <a:xfrm>
            <a:off x="6788258" y="3077970"/>
            <a:ext cx="2178409" cy="1169551"/>
          </a:xfrm>
          <a:prstGeom prst="rect">
            <a:avLst/>
          </a:prstGeom>
          <a:noFill/>
        </p:spPr>
        <p:txBody>
          <a:bodyPr wrap="square" rtlCol="0">
            <a:spAutoFit/>
          </a:bodyPr>
          <a:lstStyle/>
          <a:p>
            <a:pPr marL="342900" indent="-342900">
              <a:buFont typeface="+mj-lt"/>
              <a:buAutoNum type="arabicPeriod"/>
            </a:pPr>
            <a:r>
              <a:rPr lang="en-US" dirty="0">
                <a:latin typeface="Josefin Sans" charset="0"/>
              </a:rPr>
              <a:t>Nigeria</a:t>
            </a:r>
          </a:p>
          <a:p>
            <a:pPr marL="342900" indent="-342900">
              <a:buFont typeface="+mj-lt"/>
              <a:buAutoNum type="arabicPeriod"/>
            </a:pPr>
            <a:r>
              <a:rPr lang="en-US" dirty="0">
                <a:latin typeface="Josefin Sans" charset="0"/>
              </a:rPr>
              <a:t>India</a:t>
            </a:r>
          </a:p>
          <a:p>
            <a:pPr marL="342900" indent="-342900">
              <a:buFont typeface="+mj-lt"/>
              <a:buAutoNum type="arabicPeriod"/>
            </a:pPr>
            <a:r>
              <a:rPr lang="en-US" dirty="0">
                <a:latin typeface="Josefin Sans" charset="0"/>
              </a:rPr>
              <a:t>Pakistan</a:t>
            </a:r>
          </a:p>
          <a:p>
            <a:pPr marL="342900" indent="-342900">
              <a:buFont typeface="+mj-lt"/>
              <a:buAutoNum type="arabicPeriod"/>
            </a:pPr>
            <a:r>
              <a:rPr lang="en-US" dirty="0">
                <a:latin typeface="Josefin Sans" charset="0"/>
              </a:rPr>
              <a:t>Ethiopia</a:t>
            </a:r>
          </a:p>
          <a:p>
            <a:pPr marL="342900" indent="-342900">
              <a:buFont typeface="+mj-lt"/>
              <a:buAutoNum type="arabicPeriod"/>
            </a:pPr>
            <a:r>
              <a:rPr lang="en-US" dirty="0">
                <a:latin typeface="Josefin Sans" charset="0"/>
              </a:rPr>
              <a:t>Bangladesh</a:t>
            </a:r>
            <a:endParaRPr lang="en-IN" dirty="0">
              <a:latin typeface="Josefin Sans" charset="0"/>
            </a:endParaRPr>
          </a:p>
        </p:txBody>
      </p:sp>
    </p:spTree>
    <p:extLst>
      <p:ext uri="{BB962C8B-B14F-4D97-AF65-F5344CB8AC3E}">
        <p14:creationId xmlns:p14="http://schemas.microsoft.com/office/powerpoint/2010/main" val="27403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8" grpId="0"/>
      <p:bldP spid="9"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AFFB2-8D89-4F6D-91C9-11F1D6B8D479}"/>
              </a:ext>
            </a:extLst>
          </p:cNvPr>
          <p:cNvSpPr>
            <a:spLocks noGrp="1"/>
          </p:cNvSpPr>
          <p:nvPr>
            <p:ph type="title"/>
          </p:nvPr>
        </p:nvSpPr>
        <p:spPr/>
        <p:txBody>
          <a:bodyPr/>
          <a:lstStyle/>
          <a:p>
            <a:r>
              <a:rPr lang="en-US" dirty="0">
                <a:solidFill>
                  <a:schemeClr val="accent1"/>
                </a:solidFill>
              </a:rPr>
              <a:t>P</a:t>
            </a:r>
            <a:r>
              <a:rPr lang="en-US" dirty="0"/>
              <a:t>rogress</a:t>
            </a:r>
          </a:p>
        </p:txBody>
      </p:sp>
      <p:sp>
        <p:nvSpPr>
          <p:cNvPr id="4" name="Slide Number Placeholder 3">
            <a:extLst>
              <a:ext uri="{FF2B5EF4-FFF2-40B4-BE49-F238E27FC236}">
                <a16:creationId xmlns:a16="http://schemas.microsoft.com/office/drawing/2014/main" id="{66291EC0-5D41-4BBE-B53E-4DA9551581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6" name="Google Shape;355;p39">
            <a:extLst>
              <a:ext uri="{FF2B5EF4-FFF2-40B4-BE49-F238E27FC236}">
                <a16:creationId xmlns:a16="http://schemas.microsoft.com/office/drawing/2014/main" id="{8AC062F9-E1D5-499F-87AD-F433395FD00A}"/>
              </a:ext>
            </a:extLst>
          </p:cNvPr>
          <p:cNvSpPr txBox="1"/>
          <p:nvPr/>
        </p:nvSpPr>
        <p:spPr>
          <a:xfrm>
            <a:off x="7368990" y="1925026"/>
            <a:ext cx="2003100" cy="3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Josefin Sans"/>
                <a:ea typeface="Josefin Sans"/>
                <a:cs typeface="Josefin Sans"/>
                <a:sym typeface="Josefin Sans"/>
              </a:rPr>
              <a:t>2016</a:t>
            </a:r>
            <a:endParaRPr sz="1800" b="1" dirty="0">
              <a:solidFill>
                <a:schemeClr val="dk1"/>
              </a:solidFill>
              <a:latin typeface="Josefin Sans"/>
              <a:ea typeface="Josefin Sans"/>
              <a:cs typeface="Josefin Sans"/>
              <a:sym typeface="Josefin Sans"/>
            </a:endParaRPr>
          </a:p>
        </p:txBody>
      </p:sp>
      <p:sp>
        <p:nvSpPr>
          <p:cNvPr id="7" name="Google Shape;357;p39">
            <a:extLst>
              <a:ext uri="{FF2B5EF4-FFF2-40B4-BE49-F238E27FC236}">
                <a16:creationId xmlns:a16="http://schemas.microsoft.com/office/drawing/2014/main" id="{69EA1948-54B4-4B39-B9BF-7F4F0464D08A}"/>
              </a:ext>
            </a:extLst>
          </p:cNvPr>
          <p:cNvSpPr txBox="1"/>
          <p:nvPr/>
        </p:nvSpPr>
        <p:spPr>
          <a:xfrm>
            <a:off x="1078815" y="1945693"/>
            <a:ext cx="2003100" cy="3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Josefin Sans"/>
                <a:ea typeface="Josefin Sans"/>
                <a:cs typeface="Josefin Sans"/>
                <a:sym typeface="Josefin Sans"/>
              </a:rPr>
              <a:t>2006</a:t>
            </a:r>
            <a:endParaRPr sz="1800" b="1" dirty="0">
              <a:solidFill>
                <a:schemeClr val="dk1"/>
              </a:solidFill>
              <a:latin typeface="Josefin Sans"/>
              <a:ea typeface="Josefin Sans"/>
              <a:cs typeface="Josefin Sans"/>
              <a:sym typeface="Josefin Sans"/>
            </a:endParaRPr>
          </a:p>
        </p:txBody>
      </p:sp>
      <p:cxnSp>
        <p:nvCxnSpPr>
          <p:cNvPr id="9" name="Google Shape;351;p39">
            <a:extLst>
              <a:ext uri="{FF2B5EF4-FFF2-40B4-BE49-F238E27FC236}">
                <a16:creationId xmlns:a16="http://schemas.microsoft.com/office/drawing/2014/main" id="{58E3E7E4-C43D-4E17-86D7-65325F20CD62}"/>
              </a:ext>
            </a:extLst>
          </p:cNvPr>
          <p:cNvCxnSpPr>
            <a:cxnSpLocks/>
          </p:cNvCxnSpPr>
          <p:nvPr/>
        </p:nvCxnSpPr>
        <p:spPr>
          <a:xfrm>
            <a:off x="682351" y="1474749"/>
            <a:ext cx="7934707" cy="0"/>
          </a:xfrm>
          <a:prstGeom prst="straightConnector1">
            <a:avLst/>
          </a:prstGeom>
          <a:noFill/>
          <a:ln w="28575" cap="flat" cmpd="sng">
            <a:solidFill>
              <a:schemeClr val="accent1"/>
            </a:solidFill>
            <a:prstDash val="solid"/>
            <a:round/>
            <a:headEnd type="none" w="med" len="med"/>
            <a:tailEnd type="none" w="med" len="med"/>
          </a:ln>
        </p:spPr>
      </p:cxnSp>
      <p:grpSp>
        <p:nvGrpSpPr>
          <p:cNvPr id="10" name="Google Shape;358;p39">
            <a:extLst>
              <a:ext uri="{FF2B5EF4-FFF2-40B4-BE49-F238E27FC236}">
                <a16:creationId xmlns:a16="http://schemas.microsoft.com/office/drawing/2014/main" id="{D585D48A-C174-4176-9285-DE1D9A8DAB82}"/>
              </a:ext>
            </a:extLst>
          </p:cNvPr>
          <p:cNvGrpSpPr/>
          <p:nvPr/>
        </p:nvGrpSpPr>
        <p:grpSpPr>
          <a:xfrm>
            <a:off x="1966710" y="1412587"/>
            <a:ext cx="191700" cy="427587"/>
            <a:chOff x="4476150" y="3322418"/>
            <a:chExt cx="191700" cy="427587"/>
          </a:xfrm>
        </p:grpSpPr>
        <p:cxnSp>
          <p:nvCxnSpPr>
            <p:cNvPr id="15" name="Google Shape;359;p39">
              <a:extLst>
                <a:ext uri="{FF2B5EF4-FFF2-40B4-BE49-F238E27FC236}">
                  <a16:creationId xmlns:a16="http://schemas.microsoft.com/office/drawing/2014/main" id="{9C57F6EB-22CA-41FE-A933-3D40E2CA9B2A}"/>
                </a:ext>
              </a:extLst>
            </p:cNvPr>
            <p:cNvCxnSpPr/>
            <p:nvPr/>
          </p:nvCxnSpPr>
          <p:spPr>
            <a:xfrm>
              <a:off x="4572389" y="3322418"/>
              <a:ext cx="0" cy="427200"/>
            </a:xfrm>
            <a:prstGeom prst="straightConnector1">
              <a:avLst/>
            </a:prstGeom>
            <a:noFill/>
            <a:ln w="28575" cap="flat" cmpd="sng">
              <a:solidFill>
                <a:schemeClr val="accent1"/>
              </a:solidFill>
              <a:prstDash val="solid"/>
              <a:round/>
              <a:headEnd type="none" w="med" len="med"/>
              <a:tailEnd type="none" w="med" len="med"/>
            </a:ln>
          </p:spPr>
        </p:cxnSp>
        <p:sp>
          <p:nvSpPr>
            <p:cNvPr id="16" name="Google Shape;360;p39">
              <a:extLst>
                <a:ext uri="{FF2B5EF4-FFF2-40B4-BE49-F238E27FC236}">
                  <a16:creationId xmlns:a16="http://schemas.microsoft.com/office/drawing/2014/main" id="{14AAF076-BCFD-4F68-924F-16ACB4454DE9}"/>
                </a:ext>
              </a:extLst>
            </p:cNvPr>
            <p:cNvSpPr/>
            <p:nvPr/>
          </p:nvSpPr>
          <p:spPr>
            <a:xfrm>
              <a:off x="4476150" y="355830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64;p39">
            <a:extLst>
              <a:ext uri="{FF2B5EF4-FFF2-40B4-BE49-F238E27FC236}">
                <a16:creationId xmlns:a16="http://schemas.microsoft.com/office/drawing/2014/main" id="{061D9005-B802-488A-A859-3A3FA9AAC695}"/>
              </a:ext>
            </a:extLst>
          </p:cNvPr>
          <p:cNvGrpSpPr/>
          <p:nvPr/>
        </p:nvGrpSpPr>
        <p:grpSpPr>
          <a:xfrm>
            <a:off x="869310" y="1412587"/>
            <a:ext cx="191700" cy="427587"/>
            <a:chOff x="1968625" y="3322418"/>
            <a:chExt cx="191700" cy="427587"/>
          </a:xfrm>
        </p:grpSpPr>
        <p:cxnSp>
          <p:nvCxnSpPr>
            <p:cNvPr id="13" name="Google Shape;365;p39">
              <a:extLst>
                <a:ext uri="{FF2B5EF4-FFF2-40B4-BE49-F238E27FC236}">
                  <a16:creationId xmlns:a16="http://schemas.microsoft.com/office/drawing/2014/main" id="{91DF62D7-911E-4DE6-BD65-22189E048E53}"/>
                </a:ext>
              </a:extLst>
            </p:cNvPr>
            <p:cNvCxnSpPr/>
            <p:nvPr/>
          </p:nvCxnSpPr>
          <p:spPr>
            <a:xfrm>
              <a:off x="2064864" y="3322418"/>
              <a:ext cx="0" cy="427200"/>
            </a:xfrm>
            <a:prstGeom prst="straightConnector1">
              <a:avLst/>
            </a:prstGeom>
            <a:noFill/>
            <a:ln w="28575" cap="flat" cmpd="sng">
              <a:solidFill>
                <a:schemeClr val="accent1"/>
              </a:solidFill>
              <a:prstDash val="solid"/>
              <a:round/>
              <a:headEnd type="none" w="med" len="med"/>
              <a:tailEnd type="none" w="med" len="med"/>
            </a:ln>
          </p:spPr>
        </p:cxnSp>
        <p:sp>
          <p:nvSpPr>
            <p:cNvPr id="14" name="Google Shape;366;p39">
              <a:extLst>
                <a:ext uri="{FF2B5EF4-FFF2-40B4-BE49-F238E27FC236}">
                  <a16:creationId xmlns:a16="http://schemas.microsoft.com/office/drawing/2014/main" id="{A3A77CDF-F86E-484E-88F5-FE7D8E4F41EF}"/>
                </a:ext>
              </a:extLst>
            </p:cNvPr>
            <p:cNvSpPr/>
            <p:nvPr/>
          </p:nvSpPr>
          <p:spPr>
            <a:xfrm>
              <a:off x="1968625" y="355830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58;p39">
            <a:extLst>
              <a:ext uri="{FF2B5EF4-FFF2-40B4-BE49-F238E27FC236}">
                <a16:creationId xmlns:a16="http://schemas.microsoft.com/office/drawing/2014/main" id="{A658C3CE-1666-4175-A93A-5C0A591B0592}"/>
              </a:ext>
            </a:extLst>
          </p:cNvPr>
          <p:cNvGrpSpPr/>
          <p:nvPr/>
        </p:nvGrpSpPr>
        <p:grpSpPr>
          <a:xfrm>
            <a:off x="8274690" y="1420336"/>
            <a:ext cx="191700" cy="427587"/>
            <a:chOff x="4476150" y="3322418"/>
            <a:chExt cx="191700" cy="427587"/>
          </a:xfrm>
        </p:grpSpPr>
        <p:cxnSp>
          <p:nvCxnSpPr>
            <p:cNvPr id="19" name="Google Shape;359;p39">
              <a:extLst>
                <a:ext uri="{FF2B5EF4-FFF2-40B4-BE49-F238E27FC236}">
                  <a16:creationId xmlns:a16="http://schemas.microsoft.com/office/drawing/2014/main" id="{3A0112AA-6CE8-41A4-9C0C-204AABD2BA53}"/>
                </a:ext>
              </a:extLst>
            </p:cNvPr>
            <p:cNvCxnSpPr/>
            <p:nvPr/>
          </p:nvCxnSpPr>
          <p:spPr>
            <a:xfrm>
              <a:off x="4572389" y="3322418"/>
              <a:ext cx="0" cy="427200"/>
            </a:xfrm>
            <a:prstGeom prst="straightConnector1">
              <a:avLst/>
            </a:prstGeom>
            <a:noFill/>
            <a:ln w="28575" cap="flat" cmpd="sng">
              <a:solidFill>
                <a:schemeClr val="accent1"/>
              </a:solidFill>
              <a:prstDash val="solid"/>
              <a:round/>
              <a:headEnd type="none" w="med" len="med"/>
              <a:tailEnd type="none" w="med" len="med"/>
            </a:ln>
          </p:spPr>
        </p:cxnSp>
        <p:sp>
          <p:nvSpPr>
            <p:cNvPr id="20" name="Google Shape;360;p39">
              <a:extLst>
                <a:ext uri="{FF2B5EF4-FFF2-40B4-BE49-F238E27FC236}">
                  <a16:creationId xmlns:a16="http://schemas.microsoft.com/office/drawing/2014/main" id="{0C4FF546-A7DE-4A33-A560-B87B4F1D9E00}"/>
                </a:ext>
              </a:extLst>
            </p:cNvPr>
            <p:cNvSpPr/>
            <p:nvPr/>
          </p:nvSpPr>
          <p:spPr>
            <a:xfrm>
              <a:off x="4476150" y="355830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C57F230B-92B3-4210-9BD7-FD92A00812FB}"/>
              </a:ext>
            </a:extLst>
          </p:cNvPr>
          <p:cNvSpPr txBox="1"/>
          <p:nvPr/>
        </p:nvSpPr>
        <p:spPr>
          <a:xfrm>
            <a:off x="7764651" y="2282314"/>
            <a:ext cx="1256507" cy="1708160"/>
          </a:xfrm>
          <a:prstGeom prst="rect">
            <a:avLst/>
          </a:prstGeom>
          <a:noFill/>
        </p:spPr>
        <p:txBody>
          <a:bodyPr wrap="square" rtlCol="0">
            <a:spAutoFit/>
          </a:bodyPr>
          <a:lstStyle/>
          <a:p>
            <a:pPr marL="171450" indent="-171450">
              <a:buFont typeface="Arial" panose="020B0604020202020204" pitchFamily="34" charset="0"/>
              <a:buChar char="•"/>
            </a:pPr>
            <a:r>
              <a:rPr lang="en-US" sz="1050" i="1" dirty="0">
                <a:latin typeface="Josefin Sans" pitchFamily="2" charset="0"/>
              </a:rPr>
              <a:t>Measles cases fell below 100,000 cases for the first time for a calendar year</a:t>
            </a:r>
          </a:p>
          <a:p>
            <a:pPr marL="171450" indent="-171450">
              <a:buFont typeface="Arial" panose="020B0604020202020204" pitchFamily="34" charset="0"/>
              <a:buChar char="•"/>
            </a:pPr>
            <a:endParaRPr lang="en-US" sz="1050" i="1" dirty="0">
              <a:latin typeface="Josefin Sans" pitchFamily="2" charset="0"/>
            </a:endParaRPr>
          </a:p>
          <a:p>
            <a:pPr marL="171450" indent="-171450">
              <a:buFont typeface="Arial" panose="020B0604020202020204" pitchFamily="34" charset="0"/>
              <a:buChar char="•"/>
            </a:pPr>
            <a:r>
              <a:rPr lang="en-US" sz="1050" i="1" dirty="0">
                <a:latin typeface="Josefin Sans" pitchFamily="2" charset="0"/>
              </a:rPr>
              <a:t>Polio eliminated in 194 countries</a:t>
            </a:r>
          </a:p>
        </p:txBody>
      </p:sp>
      <p:sp>
        <p:nvSpPr>
          <p:cNvPr id="22" name="TextBox 21">
            <a:extLst>
              <a:ext uri="{FF2B5EF4-FFF2-40B4-BE49-F238E27FC236}">
                <a16:creationId xmlns:a16="http://schemas.microsoft.com/office/drawing/2014/main" id="{C0161DC2-AE53-43C5-9093-AA4ABF322E64}"/>
              </a:ext>
            </a:extLst>
          </p:cNvPr>
          <p:cNvSpPr txBox="1"/>
          <p:nvPr/>
        </p:nvSpPr>
        <p:spPr>
          <a:xfrm>
            <a:off x="432756" y="2381904"/>
            <a:ext cx="1256507" cy="1384995"/>
          </a:xfrm>
          <a:prstGeom prst="rect">
            <a:avLst/>
          </a:prstGeom>
          <a:noFill/>
        </p:spPr>
        <p:txBody>
          <a:bodyPr wrap="square" rtlCol="0">
            <a:spAutoFit/>
          </a:bodyPr>
          <a:lstStyle/>
          <a:p>
            <a:pPr marL="171450" indent="-171450">
              <a:buFont typeface="Arial" panose="020B0604020202020204" pitchFamily="34" charset="0"/>
              <a:buChar char="•"/>
            </a:pPr>
            <a:r>
              <a:rPr lang="en-US" sz="1050" i="1" dirty="0">
                <a:latin typeface="Josefin Sans" pitchFamily="2" charset="0"/>
              </a:rPr>
              <a:t>33% of the world’s children receive essential vaccines</a:t>
            </a:r>
          </a:p>
          <a:p>
            <a:pPr marL="171450" indent="-171450">
              <a:buFont typeface="Arial" panose="020B0604020202020204" pitchFamily="34" charset="0"/>
              <a:buChar char="•"/>
            </a:pPr>
            <a:endParaRPr lang="en-US" sz="1050" i="1" dirty="0">
              <a:latin typeface="Josefin Sans" pitchFamily="2" charset="0"/>
            </a:endParaRPr>
          </a:p>
          <a:p>
            <a:pPr marL="171450" indent="-171450">
              <a:buFont typeface="Arial" panose="020B0604020202020204" pitchFamily="34" charset="0"/>
              <a:buChar char="•"/>
            </a:pPr>
            <a:endParaRPr lang="en-US" sz="1050" i="1" dirty="0">
              <a:latin typeface="Josefin Sans" pitchFamily="2" charset="0"/>
            </a:endParaRPr>
          </a:p>
        </p:txBody>
      </p:sp>
      <p:sp>
        <p:nvSpPr>
          <p:cNvPr id="25" name="Google Shape;357;p39">
            <a:extLst>
              <a:ext uri="{FF2B5EF4-FFF2-40B4-BE49-F238E27FC236}">
                <a16:creationId xmlns:a16="http://schemas.microsoft.com/office/drawing/2014/main" id="{DEE1CEA6-E194-4B43-9E93-3D0EDE41AC41}"/>
              </a:ext>
            </a:extLst>
          </p:cNvPr>
          <p:cNvSpPr txBox="1"/>
          <p:nvPr/>
        </p:nvSpPr>
        <p:spPr>
          <a:xfrm>
            <a:off x="-59637" y="1960438"/>
            <a:ext cx="2003100" cy="3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Josefin Sans"/>
                <a:ea typeface="Josefin Sans"/>
                <a:cs typeface="Josefin Sans"/>
                <a:sym typeface="Josefin Sans"/>
              </a:rPr>
              <a:t>2000</a:t>
            </a:r>
            <a:endParaRPr sz="1800" b="1" dirty="0">
              <a:solidFill>
                <a:schemeClr val="dk1"/>
              </a:solidFill>
              <a:latin typeface="Josefin Sans"/>
              <a:ea typeface="Josefin Sans"/>
              <a:cs typeface="Josefin Sans"/>
              <a:sym typeface="Josefin Sans"/>
            </a:endParaRPr>
          </a:p>
        </p:txBody>
      </p:sp>
      <p:sp>
        <p:nvSpPr>
          <p:cNvPr id="26" name="TextBox 25">
            <a:extLst>
              <a:ext uri="{FF2B5EF4-FFF2-40B4-BE49-F238E27FC236}">
                <a16:creationId xmlns:a16="http://schemas.microsoft.com/office/drawing/2014/main" id="{526D2CFB-BD93-4BC3-92C1-DA98E914755D}"/>
              </a:ext>
            </a:extLst>
          </p:cNvPr>
          <p:cNvSpPr txBox="1"/>
          <p:nvPr/>
        </p:nvSpPr>
        <p:spPr>
          <a:xfrm>
            <a:off x="1506495" y="2367159"/>
            <a:ext cx="1147740" cy="1223412"/>
          </a:xfrm>
          <a:prstGeom prst="rect">
            <a:avLst/>
          </a:prstGeom>
          <a:noFill/>
        </p:spPr>
        <p:txBody>
          <a:bodyPr wrap="square" rtlCol="0">
            <a:spAutoFit/>
          </a:bodyPr>
          <a:lstStyle/>
          <a:p>
            <a:pPr marL="171450" indent="-171450">
              <a:buFont typeface="Arial" panose="020B0604020202020204" pitchFamily="34" charset="0"/>
              <a:buChar char="•"/>
            </a:pPr>
            <a:r>
              <a:rPr lang="en-US" sz="1050" i="1" dirty="0">
                <a:latin typeface="Josefin Sans" pitchFamily="2" charset="0"/>
              </a:rPr>
              <a:t>Total expenditure on immunization was around 16 million</a:t>
            </a:r>
          </a:p>
        </p:txBody>
      </p:sp>
      <p:grpSp>
        <p:nvGrpSpPr>
          <p:cNvPr id="27" name="Google Shape;358;p39">
            <a:extLst>
              <a:ext uri="{FF2B5EF4-FFF2-40B4-BE49-F238E27FC236}">
                <a16:creationId xmlns:a16="http://schemas.microsoft.com/office/drawing/2014/main" id="{9ED088A8-5CC6-4259-AC93-89EE6A34E70B}"/>
              </a:ext>
            </a:extLst>
          </p:cNvPr>
          <p:cNvGrpSpPr/>
          <p:nvPr/>
        </p:nvGrpSpPr>
        <p:grpSpPr>
          <a:xfrm>
            <a:off x="4574015" y="1404442"/>
            <a:ext cx="191700" cy="427587"/>
            <a:chOff x="4476150" y="3322418"/>
            <a:chExt cx="191700" cy="427587"/>
          </a:xfrm>
        </p:grpSpPr>
        <p:cxnSp>
          <p:nvCxnSpPr>
            <p:cNvPr id="28" name="Google Shape;359;p39">
              <a:extLst>
                <a:ext uri="{FF2B5EF4-FFF2-40B4-BE49-F238E27FC236}">
                  <a16:creationId xmlns:a16="http://schemas.microsoft.com/office/drawing/2014/main" id="{F40EFE4E-C56B-409E-8132-BE6DC838603A}"/>
                </a:ext>
              </a:extLst>
            </p:cNvPr>
            <p:cNvCxnSpPr/>
            <p:nvPr/>
          </p:nvCxnSpPr>
          <p:spPr>
            <a:xfrm>
              <a:off x="4572389" y="3322418"/>
              <a:ext cx="0" cy="427200"/>
            </a:xfrm>
            <a:prstGeom prst="straightConnector1">
              <a:avLst/>
            </a:prstGeom>
            <a:noFill/>
            <a:ln w="28575" cap="flat" cmpd="sng">
              <a:solidFill>
                <a:schemeClr val="accent1"/>
              </a:solidFill>
              <a:prstDash val="solid"/>
              <a:round/>
              <a:headEnd type="none" w="med" len="med"/>
              <a:tailEnd type="none" w="med" len="med"/>
            </a:ln>
          </p:spPr>
        </p:cxnSp>
        <p:sp>
          <p:nvSpPr>
            <p:cNvPr id="29" name="Google Shape;360;p39">
              <a:extLst>
                <a:ext uri="{FF2B5EF4-FFF2-40B4-BE49-F238E27FC236}">
                  <a16:creationId xmlns:a16="http://schemas.microsoft.com/office/drawing/2014/main" id="{F8A82156-21A7-4AA1-B9F3-8229F34B5E18}"/>
                </a:ext>
              </a:extLst>
            </p:cNvPr>
            <p:cNvSpPr/>
            <p:nvPr/>
          </p:nvSpPr>
          <p:spPr>
            <a:xfrm>
              <a:off x="4476150" y="355830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A250F06A-1F6E-49D6-AF85-7B9C34199887}"/>
              </a:ext>
            </a:extLst>
          </p:cNvPr>
          <p:cNvSpPr txBox="1"/>
          <p:nvPr/>
        </p:nvSpPr>
        <p:spPr>
          <a:xfrm>
            <a:off x="4153087" y="2282314"/>
            <a:ext cx="1147740" cy="577081"/>
          </a:xfrm>
          <a:prstGeom prst="rect">
            <a:avLst/>
          </a:prstGeom>
          <a:noFill/>
        </p:spPr>
        <p:txBody>
          <a:bodyPr wrap="square" rtlCol="0">
            <a:spAutoFit/>
          </a:bodyPr>
          <a:lstStyle/>
          <a:p>
            <a:pPr marL="171450" indent="-171450">
              <a:buFont typeface="Arial" panose="020B0604020202020204" pitchFamily="34" charset="0"/>
              <a:buChar char="•"/>
            </a:pPr>
            <a:r>
              <a:rPr lang="en-US" sz="1050" i="1" dirty="0">
                <a:latin typeface="Josefin Sans" pitchFamily="2" charset="0"/>
              </a:rPr>
              <a:t>67% reduction in </a:t>
            </a:r>
            <a:r>
              <a:rPr lang="en-US" sz="1050" i="1" dirty="0" err="1">
                <a:latin typeface="Josefin Sans" pitchFamily="2" charset="0"/>
              </a:rPr>
              <a:t>tetunus</a:t>
            </a:r>
            <a:endParaRPr lang="en-US" sz="1050" i="1" dirty="0">
              <a:latin typeface="Josefin Sans" pitchFamily="2" charset="0"/>
            </a:endParaRPr>
          </a:p>
        </p:txBody>
      </p:sp>
      <p:sp>
        <p:nvSpPr>
          <p:cNvPr id="31" name="Google Shape;357;p39">
            <a:extLst>
              <a:ext uri="{FF2B5EF4-FFF2-40B4-BE49-F238E27FC236}">
                <a16:creationId xmlns:a16="http://schemas.microsoft.com/office/drawing/2014/main" id="{AD85918F-C452-4186-B2AD-94113D7060E5}"/>
              </a:ext>
            </a:extLst>
          </p:cNvPr>
          <p:cNvSpPr txBox="1"/>
          <p:nvPr/>
        </p:nvSpPr>
        <p:spPr>
          <a:xfrm>
            <a:off x="3668315" y="1886942"/>
            <a:ext cx="2003100" cy="3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Josefin Sans"/>
                <a:ea typeface="Josefin Sans"/>
                <a:cs typeface="Josefin Sans"/>
                <a:sym typeface="Josefin Sans"/>
              </a:rPr>
              <a:t>2011</a:t>
            </a:r>
            <a:endParaRPr sz="1800" b="1" dirty="0">
              <a:solidFill>
                <a:schemeClr val="dk1"/>
              </a:solidFill>
              <a:latin typeface="Josefin Sans"/>
              <a:ea typeface="Josefin Sans"/>
              <a:cs typeface="Josefin Sans"/>
              <a:sym typeface="Josefin Sans"/>
            </a:endParaRPr>
          </a:p>
        </p:txBody>
      </p:sp>
      <p:grpSp>
        <p:nvGrpSpPr>
          <p:cNvPr id="32" name="Google Shape;358;p39">
            <a:extLst>
              <a:ext uri="{FF2B5EF4-FFF2-40B4-BE49-F238E27FC236}">
                <a16:creationId xmlns:a16="http://schemas.microsoft.com/office/drawing/2014/main" id="{07191F83-B418-4E39-9929-7BF261A48111}"/>
              </a:ext>
            </a:extLst>
          </p:cNvPr>
          <p:cNvGrpSpPr/>
          <p:nvPr/>
        </p:nvGrpSpPr>
        <p:grpSpPr>
          <a:xfrm>
            <a:off x="7008882" y="1403288"/>
            <a:ext cx="191700" cy="427587"/>
            <a:chOff x="4476150" y="3322418"/>
            <a:chExt cx="191700" cy="427587"/>
          </a:xfrm>
        </p:grpSpPr>
        <p:cxnSp>
          <p:nvCxnSpPr>
            <p:cNvPr id="33" name="Google Shape;359;p39">
              <a:extLst>
                <a:ext uri="{FF2B5EF4-FFF2-40B4-BE49-F238E27FC236}">
                  <a16:creationId xmlns:a16="http://schemas.microsoft.com/office/drawing/2014/main" id="{5EAF6D20-D8F8-4562-824D-0C1FFFEAC165}"/>
                </a:ext>
              </a:extLst>
            </p:cNvPr>
            <p:cNvCxnSpPr/>
            <p:nvPr/>
          </p:nvCxnSpPr>
          <p:spPr>
            <a:xfrm>
              <a:off x="4572389" y="3322418"/>
              <a:ext cx="0" cy="427200"/>
            </a:xfrm>
            <a:prstGeom prst="straightConnector1">
              <a:avLst/>
            </a:prstGeom>
            <a:noFill/>
            <a:ln w="28575" cap="flat" cmpd="sng">
              <a:solidFill>
                <a:schemeClr val="accent1"/>
              </a:solidFill>
              <a:prstDash val="solid"/>
              <a:round/>
              <a:headEnd type="none" w="med" len="med"/>
              <a:tailEnd type="none" w="med" len="med"/>
            </a:ln>
          </p:spPr>
        </p:cxnSp>
        <p:sp>
          <p:nvSpPr>
            <p:cNvPr id="34" name="Google Shape;360;p39">
              <a:extLst>
                <a:ext uri="{FF2B5EF4-FFF2-40B4-BE49-F238E27FC236}">
                  <a16:creationId xmlns:a16="http://schemas.microsoft.com/office/drawing/2014/main" id="{EB72509D-39A0-4077-A473-79EB0758A967}"/>
                </a:ext>
              </a:extLst>
            </p:cNvPr>
            <p:cNvSpPr/>
            <p:nvPr/>
          </p:nvSpPr>
          <p:spPr>
            <a:xfrm>
              <a:off x="4476150" y="355830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8;p39">
            <a:extLst>
              <a:ext uri="{FF2B5EF4-FFF2-40B4-BE49-F238E27FC236}">
                <a16:creationId xmlns:a16="http://schemas.microsoft.com/office/drawing/2014/main" id="{1602FCFF-FF94-48B2-90E1-E7E696737970}"/>
              </a:ext>
            </a:extLst>
          </p:cNvPr>
          <p:cNvGrpSpPr/>
          <p:nvPr/>
        </p:nvGrpSpPr>
        <p:grpSpPr>
          <a:xfrm>
            <a:off x="5786645" y="1404829"/>
            <a:ext cx="191700" cy="427587"/>
            <a:chOff x="4476150" y="3322418"/>
            <a:chExt cx="191700" cy="427587"/>
          </a:xfrm>
        </p:grpSpPr>
        <p:cxnSp>
          <p:nvCxnSpPr>
            <p:cNvPr id="36" name="Google Shape;359;p39">
              <a:extLst>
                <a:ext uri="{FF2B5EF4-FFF2-40B4-BE49-F238E27FC236}">
                  <a16:creationId xmlns:a16="http://schemas.microsoft.com/office/drawing/2014/main" id="{8B3C4A9A-3F74-43D2-9EF1-02C6AEAF36D8}"/>
                </a:ext>
              </a:extLst>
            </p:cNvPr>
            <p:cNvCxnSpPr/>
            <p:nvPr/>
          </p:nvCxnSpPr>
          <p:spPr>
            <a:xfrm>
              <a:off x="4572389" y="3322418"/>
              <a:ext cx="0" cy="427200"/>
            </a:xfrm>
            <a:prstGeom prst="straightConnector1">
              <a:avLst/>
            </a:prstGeom>
            <a:noFill/>
            <a:ln w="28575" cap="flat" cmpd="sng">
              <a:solidFill>
                <a:schemeClr val="accent1"/>
              </a:solidFill>
              <a:prstDash val="solid"/>
              <a:round/>
              <a:headEnd type="none" w="med" len="med"/>
              <a:tailEnd type="none" w="med" len="med"/>
            </a:ln>
          </p:spPr>
        </p:cxnSp>
        <p:sp>
          <p:nvSpPr>
            <p:cNvPr id="37" name="Google Shape;360;p39">
              <a:extLst>
                <a:ext uri="{FF2B5EF4-FFF2-40B4-BE49-F238E27FC236}">
                  <a16:creationId xmlns:a16="http://schemas.microsoft.com/office/drawing/2014/main" id="{A48AAD89-9527-470D-97CA-C01C4199F0D6}"/>
                </a:ext>
              </a:extLst>
            </p:cNvPr>
            <p:cNvSpPr/>
            <p:nvPr/>
          </p:nvSpPr>
          <p:spPr>
            <a:xfrm>
              <a:off x="4476150" y="355830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57;p39">
            <a:extLst>
              <a:ext uri="{FF2B5EF4-FFF2-40B4-BE49-F238E27FC236}">
                <a16:creationId xmlns:a16="http://schemas.microsoft.com/office/drawing/2014/main" id="{6A60F865-5283-4A8C-A58F-2B142ABF25AE}"/>
              </a:ext>
            </a:extLst>
          </p:cNvPr>
          <p:cNvSpPr txBox="1"/>
          <p:nvPr/>
        </p:nvSpPr>
        <p:spPr>
          <a:xfrm>
            <a:off x="6103182" y="1902972"/>
            <a:ext cx="2003100" cy="3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Josefin Sans"/>
                <a:ea typeface="Josefin Sans"/>
                <a:cs typeface="Josefin Sans"/>
                <a:sym typeface="Josefin Sans"/>
              </a:rPr>
              <a:t>2015</a:t>
            </a:r>
            <a:endParaRPr sz="1800" b="1" dirty="0">
              <a:solidFill>
                <a:schemeClr val="dk1"/>
              </a:solidFill>
              <a:latin typeface="Josefin Sans"/>
              <a:ea typeface="Josefin Sans"/>
              <a:cs typeface="Josefin Sans"/>
              <a:sym typeface="Josefin Sans"/>
            </a:endParaRPr>
          </a:p>
        </p:txBody>
      </p:sp>
      <p:sp>
        <p:nvSpPr>
          <p:cNvPr id="39" name="Google Shape;357;p39">
            <a:extLst>
              <a:ext uri="{FF2B5EF4-FFF2-40B4-BE49-F238E27FC236}">
                <a16:creationId xmlns:a16="http://schemas.microsoft.com/office/drawing/2014/main" id="{D7859960-30F7-42F3-9D49-034B11DBF141}"/>
              </a:ext>
            </a:extLst>
          </p:cNvPr>
          <p:cNvSpPr txBox="1"/>
          <p:nvPr/>
        </p:nvSpPr>
        <p:spPr>
          <a:xfrm>
            <a:off x="4910322" y="1913999"/>
            <a:ext cx="2003100" cy="3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Josefin Sans"/>
                <a:ea typeface="Josefin Sans"/>
                <a:cs typeface="Josefin Sans"/>
                <a:sym typeface="Josefin Sans"/>
              </a:rPr>
              <a:t>2013</a:t>
            </a:r>
            <a:endParaRPr sz="1800" b="1" dirty="0">
              <a:solidFill>
                <a:schemeClr val="dk1"/>
              </a:solidFill>
              <a:latin typeface="Josefin Sans"/>
              <a:ea typeface="Josefin Sans"/>
              <a:cs typeface="Josefin Sans"/>
              <a:sym typeface="Josefin Sans"/>
            </a:endParaRPr>
          </a:p>
        </p:txBody>
      </p:sp>
      <p:sp>
        <p:nvSpPr>
          <p:cNvPr id="40" name="TextBox 39">
            <a:extLst>
              <a:ext uri="{FF2B5EF4-FFF2-40B4-BE49-F238E27FC236}">
                <a16:creationId xmlns:a16="http://schemas.microsoft.com/office/drawing/2014/main" id="{7C22AF96-8D05-457B-8A51-3D4A2AE90E50}"/>
              </a:ext>
            </a:extLst>
          </p:cNvPr>
          <p:cNvSpPr txBox="1"/>
          <p:nvPr/>
        </p:nvSpPr>
        <p:spPr>
          <a:xfrm>
            <a:off x="6626712" y="2284001"/>
            <a:ext cx="1147740" cy="1061829"/>
          </a:xfrm>
          <a:prstGeom prst="rect">
            <a:avLst/>
          </a:prstGeom>
          <a:noFill/>
        </p:spPr>
        <p:txBody>
          <a:bodyPr wrap="square" rtlCol="0">
            <a:spAutoFit/>
          </a:bodyPr>
          <a:lstStyle/>
          <a:p>
            <a:pPr marL="171450" indent="-171450">
              <a:buFont typeface="Arial" panose="020B0604020202020204" pitchFamily="34" charset="0"/>
              <a:buChar char="•"/>
            </a:pPr>
            <a:r>
              <a:rPr lang="en-US" sz="1050" i="1" dirty="0">
                <a:latin typeface="Josefin Sans" pitchFamily="2" charset="0"/>
              </a:rPr>
              <a:t>81% of world’s children receive essential vaccines</a:t>
            </a:r>
          </a:p>
        </p:txBody>
      </p:sp>
      <p:sp>
        <p:nvSpPr>
          <p:cNvPr id="41" name="TextBox 40">
            <a:extLst>
              <a:ext uri="{FF2B5EF4-FFF2-40B4-BE49-F238E27FC236}">
                <a16:creationId xmlns:a16="http://schemas.microsoft.com/office/drawing/2014/main" id="{0E94D722-0D99-432D-834B-DDFDABF930C6}"/>
              </a:ext>
            </a:extLst>
          </p:cNvPr>
          <p:cNvSpPr txBox="1"/>
          <p:nvPr/>
        </p:nvSpPr>
        <p:spPr>
          <a:xfrm>
            <a:off x="5380006" y="2284001"/>
            <a:ext cx="1147740" cy="1061829"/>
          </a:xfrm>
          <a:prstGeom prst="rect">
            <a:avLst/>
          </a:prstGeom>
          <a:noFill/>
        </p:spPr>
        <p:txBody>
          <a:bodyPr wrap="square" rtlCol="0">
            <a:spAutoFit/>
          </a:bodyPr>
          <a:lstStyle/>
          <a:p>
            <a:pPr marL="171450" indent="-171450">
              <a:buFont typeface="Arial" panose="020B0604020202020204" pitchFamily="34" charset="0"/>
              <a:buChar char="•"/>
            </a:pPr>
            <a:r>
              <a:rPr lang="en-US" sz="1050" i="1" dirty="0">
                <a:latin typeface="Josefin Sans" pitchFamily="2" charset="0"/>
              </a:rPr>
              <a:t>Polio has been reduced by 99% over last three decades</a:t>
            </a:r>
          </a:p>
        </p:txBody>
      </p:sp>
    </p:spTree>
    <p:extLst>
      <p:ext uri="{BB962C8B-B14F-4D97-AF65-F5344CB8AC3E}">
        <p14:creationId xmlns:p14="http://schemas.microsoft.com/office/powerpoint/2010/main" val="2060682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7"/>
          <p:cNvPicPr preferRelativeResize="0"/>
          <p:nvPr/>
        </p:nvPicPr>
        <p:blipFill rotWithShape="1">
          <a:blip r:embed="rId3">
            <a:alphaModFix/>
          </a:blip>
          <a:srcRect l="11827" r="-4154"/>
          <a:stretch/>
        </p:blipFill>
        <p:spPr>
          <a:xfrm>
            <a:off x="-404000" y="-45100"/>
            <a:ext cx="4124100" cy="5233726"/>
          </a:xfrm>
          <a:prstGeom prst="rect">
            <a:avLst/>
          </a:prstGeom>
          <a:noFill/>
          <a:ln>
            <a:noFill/>
          </a:ln>
        </p:spPr>
      </p:pic>
      <p:grpSp>
        <p:nvGrpSpPr>
          <p:cNvPr id="289" name="Google Shape;289;p37"/>
          <p:cNvGrpSpPr/>
          <p:nvPr/>
        </p:nvGrpSpPr>
        <p:grpSpPr>
          <a:xfrm>
            <a:off x="-404004" y="-104550"/>
            <a:ext cx="4069989" cy="5453450"/>
            <a:chOff x="-404004" y="-104550"/>
            <a:chExt cx="4069989" cy="5453450"/>
          </a:xfrm>
        </p:grpSpPr>
        <p:sp>
          <p:nvSpPr>
            <p:cNvPr id="290" name="Google Shape;290;p37"/>
            <p:cNvSpPr/>
            <p:nvPr/>
          </p:nvSpPr>
          <p:spPr>
            <a:xfrm rot="-5400000">
              <a:off x="-1914545" y="1428677"/>
              <a:ext cx="5430689" cy="2409607"/>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1788825" y="41692"/>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1788825" y="1697944"/>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1788825" y="3390869"/>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786975" y="-104550"/>
              <a:ext cx="1833600" cy="23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rot="-5400000">
              <a:off x="-1870904" y="1428752"/>
              <a:ext cx="5430689" cy="2409607"/>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1832466" y="41767"/>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1832466" y="1698019"/>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a:off x="1832466" y="3390944"/>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1830615" y="-104475"/>
              <a:ext cx="1833600" cy="23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7"/>
          <p:cNvSpPr txBox="1">
            <a:spLocks noGrp="1"/>
          </p:cNvSpPr>
          <p:nvPr>
            <p:ph type="title"/>
          </p:nvPr>
        </p:nvSpPr>
        <p:spPr>
          <a:xfrm>
            <a:off x="850996" y="2520130"/>
            <a:ext cx="7733116" cy="8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400" dirty="0">
                <a:solidFill>
                  <a:schemeClr val="accent1"/>
                </a:solidFill>
              </a:rPr>
              <a:t>F</a:t>
            </a:r>
            <a:r>
              <a:rPr lang="en" sz="5400" dirty="0">
                <a:solidFill>
                  <a:schemeClr val="tx1"/>
                </a:solidFill>
              </a:rPr>
              <a:t>INANCIAL IMPACT</a:t>
            </a:r>
            <a:endParaRPr sz="5400" dirty="0">
              <a:solidFill>
                <a:schemeClr val="tx1"/>
              </a:solidFill>
            </a:endParaRPr>
          </a:p>
        </p:txBody>
      </p:sp>
      <p:sp>
        <p:nvSpPr>
          <p:cNvPr id="301" name="Google Shape;301;p37"/>
          <p:cNvSpPr txBox="1">
            <a:spLocks noGrp="1"/>
          </p:cNvSpPr>
          <p:nvPr>
            <p:ph type="title" idx="2"/>
          </p:nvPr>
        </p:nvSpPr>
        <p:spPr>
          <a:xfrm>
            <a:off x="6339975" y="1574631"/>
            <a:ext cx="2091000" cy="8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302" name="Google Shape;302;p37"/>
          <p:cNvSpPr txBox="1">
            <a:spLocks noGrp="1"/>
          </p:cNvSpPr>
          <p:nvPr>
            <p:ph type="subTitle" idx="1"/>
          </p:nvPr>
        </p:nvSpPr>
        <p:spPr>
          <a:xfrm>
            <a:off x="2576050" y="3836875"/>
            <a:ext cx="5854800" cy="31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What has the impact been on the common man over time?</a:t>
            </a:r>
            <a:endParaRPr dirty="0"/>
          </a:p>
        </p:txBody>
      </p:sp>
      <p:cxnSp>
        <p:nvCxnSpPr>
          <p:cNvPr id="303" name="Google Shape;303;p37"/>
          <p:cNvCxnSpPr/>
          <p:nvPr/>
        </p:nvCxnSpPr>
        <p:spPr>
          <a:xfrm>
            <a:off x="2316900" y="3626925"/>
            <a:ext cx="6827100" cy="0"/>
          </a:xfrm>
          <a:prstGeom prst="straightConnector1">
            <a:avLst/>
          </a:prstGeom>
          <a:noFill/>
          <a:ln w="7620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3809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D8BCE7-F9CD-48D2-9A64-583BE27C25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8" name="Google Shape;553;p45">
            <a:extLst>
              <a:ext uri="{FF2B5EF4-FFF2-40B4-BE49-F238E27FC236}">
                <a16:creationId xmlns:a16="http://schemas.microsoft.com/office/drawing/2014/main" id="{56966752-D5B1-4D2A-B679-1D8BC1D3AB49}"/>
              </a:ext>
            </a:extLst>
          </p:cNvPr>
          <p:cNvSpPr txBox="1">
            <a:spLocks/>
          </p:cNvSpPr>
          <p:nvPr/>
        </p:nvSpPr>
        <p:spPr>
          <a:xfrm>
            <a:off x="8472458" y="4663217"/>
            <a:ext cx="548700" cy="393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1"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rgbClr val="000000"/>
              </a:buClr>
              <a:buFont typeface="Arial"/>
              <a:buNone/>
              <a:defRPr sz="1200" b="1"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rgbClr val="000000"/>
              </a:buClr>
              <a:buFont typeface="Arial"/>
              <a:buNone/>
              <a:defRPr sz="1200" b="1"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rgbClr val="000000"/>
              </a:buClr>
              <a:buFont typeface="Arial"/>
              <a:buNone/>
              <a:defRPr sz="1200" b="1"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rgbClr val="000000"/>
              </a:buClr>
              <a:buFont typeface="Arial"/>
              <a:buNone/>
              <a:defRPr sz="1200" b="1"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rgbClr val="000000"/>
              </a:buClr>
              <a:buFont typeface="Arial"/>
              <a:buNone/>
              <a:defRPr sz="1200" b="1"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rgbClr val="000000"/>
              </a:buClr>
              <a:buFont typeface="Arial"/>
              <a:buNone/>
              <a:defRPr sz="1200" b="1"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rgbClr val="000000"/>
              </a:buClr>
              <a:buFont typeface="Arial"/>
              <a:buNone/>
              <a:defRPr sz="1200" b="1"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rgbClr val="000000"/>
              </a:buClr>
              <a:buFont typeface="Arial"/>
              <a:buNone/>
              <a:defRPr sz="1200" b="1" i="0" u="none" strike="noStrike" cap="none">
                <a:solidFill>
                  <a:schemeClr val="dk1"/>
                </a:solidFill>
                <a:latin typeface="Roboto"/>
                <a:ea typeface="Roboto"/>
                <a:cs typeface="Roboto"/>
                <a:sym typeface="Roboto"/>
              </a:defRPr>
            </a:lvl9pPr>
          </a:lstStyle>
          <a:p>
            <a:fld id="{00000000-1234-1234-1234-123412341234}" type="slidenum">
              <a:rPr lang="en" smtClean="0"/>
              <a:pPr/>
              <a:t>14</a:t>
            </a:fld>
            <a:endParaRPr lang="en"/>
          </a:p>
        </p:txBody>
      </p:sp>
      <p:sp>
        <p:nvSpPr>
          <p:cNvPr id="9" name="Google Shape;554;p45">
            <a:extLst>
              <a:ext uri="{FF2B5EF4-FFF2-40B4-BE49-F238E27FC236}">
                <a16:creationId xmlns:a16="http://schemas.microsoft.com/office/drawing/2014/main" id="{15103868-F237-4612-A351-E71F450E7B69}"/>
              </a:ext>
            </a:extLst>
          </p:cNvPr>
          <p:cNvSpPr txBox="1">
            <a:spLocks/>
          </p:cNvSpPr>
          <p:nvPr/>
        </p:nvSpPr>
        <p:spPr>
          <a:xfrm>
            <a:off x="846721" y="312181"/>
            <a:ext cx="7717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Josefin Sans"/>
              <a:buNone/>
              <a:defRPr sz="2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800"/>
              <a:buFont typeface="Josefin Sans"/>
              <a:buNone/>
              <a:defRPr sz="2800" b="1"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2800"/>
              <a:buFont typeface="Josefin Sans"/>
              <a:buNone/>
              <a:defRPr sz="2800" b="1"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2800"/>
              <a:buFont typeface="Josefin Sans"/>
              <a:buNone/>
              <a:defRPr sz="2800" b="1"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2800"/>
              <a:buFont typeface="Josefin Sans"/>
              <a:buNone/>
              <a:defRPr sz="2800" b="1"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2800"/>
              <a:buFont typeface="Josefin Sans"/>
              <a:buNone/>
              <a:defRPr sz="2800" b="1"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2800"/>
              <a:buFont typeface="Josefin Sans"/>
              <a:buNone/>
              <a:defRPr sz="2800" b="1"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2800"/>
              <a:buFont typeface="Josefin Sans"/>
              <a:buNone/>
              <a:defRPr sz="2800" b="1"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2800"/>
              <a:buFont typeface="Josefin Sans"/>
              <a:buNone/>
              <a:defRPr sz="2800" b="1" i="0" u="none" strike="noStrike" cap="none">
                <a:solidFill>
                  <a:schemeClr val="dk1"/>
                </a:solidFill>
                <a:latin typeface="Josefin Sans"/>
                <a:ea typeface="Josefin Sans"/>
                <a:cs typeface="Josefin Sans"/>
                <a:sym typeface="Josefin Sans"/>
              </a:defRPr>
            </a:lvl9pPr>
          </a:lstStyle>
          <a:p>
            <a:r>
              <a:rPr lang="en-US" dirty="0">
                <a:solidFill>
                  <a:schemeClr val="accent1"/>
                </a:solidFill>
              </a:rPr>
              <a:t>E</a:t>
            </a:r>
            <a:r>
              <a:rPr lang="en-US" dirty="0">
                <a:solidFill>
                  <a:schemeClr val="tx1"/>
                </a:solidFill>
              </a:rPr>
              <a:t>conomic Impact</a:t>
            </a:r>
          </a:p>
        </p:txBody>
      </p:sp>
      <p:cxnSp>
        <p:nvCxnSpPr>
          <p:cNvPr id="10" name="Google Shape;555;p45">
            <a:extLst>
              <a:ext uri="{FF2B5EF4-FFF2-40B4-BE49-F238E27FC236}">
                <a16:creationId xmlns:a16="http://schemas.microsoft.com/office/drawing/2014/main" id="{694F9EF9-126E-419F-9AB8-C58FB398AA86}"/>
              </a:ext>
            </a:extLst>
          </p:cNvPr>
          <p:cNvCxnSpPr/>
          <p:nvPr/>
        </p:nvCxnSpPr>
        <p:spPr>
          <a:xfrm>
            <a:off x="-93750" y="1112225"/>
            <a:ext cx="2914500" cy="0"/>
          </a:xfrm>
          <a:prstGeom prst="straightConnector1">
            <a:avLst/>
          </a:prstGeom>
          <a:noFill/>
          <a:ln w="28575" cap="flat" cmpd="sng">
            <a:solidFill>
              <a:schemeClr val="dk1"/>
            </a:solidFill>
            <a:prstDash val="solid"/>
            <a:round/>
            <a:headEnd type="none" w="med" len="med"/>
            <a:tailEnd type="none" w="med" len="med"/>
          </a:ln>
        </p:spPr>
      </p:cxnSp>
      <p:cxnSp>
        <p:nvCxnSpPr>
          <p:cNvPr id="12" name="Google Shape;562;p45">
            <a:extLst>
              <a:ext uri="{FF2B5EF4-FFF2-40B4-BE49-F238E27FC236}">
                <a16:creationId xmlns:a16="http://schemas.microsoft.com/office/drawing/2014/main" id="{9C63B626-9668-47F0-AE1E-A123969728B4}"/>
              </a:ext>
            </a:extLst>
          </p:cNvPr>
          <p:cNvCxnSpPr/>
          <p:nvPr/>
        </p:nvCxnSpPr>
        <p:spPr>
          <a:xfrm>
            <a:off x="713100" y="4099825"/>
            <a:ext cx="7732200" cy="0"/>
          </a:xfrm>
          <a:prstGeom prst="straightConnector1">
            <a:avLst/>
          </a:prstGeom>
          <a:noFill/>
          <a:ln w="28575" cap="flat" cmpd="sng">
            <a:solidFill>
              <a:schemeClr val="accent1"/>
            </a:solidFill>
            <a:prstDash val="solid"/>
            <a:round/>
            <a:headEnd type="none" w="med" len="med"/>
            <a:tailEnd type="none" w="med" len="med"/>
          </a:ln>
        </p:spPr>
      </p:cxnSp>
      <p:sp>
        <p:nvSpPr>
          <p:cNvPr id="13" name="TextBox 12">
            <a:extLst>
              <a:ext uri="{FF2B5EF4-FFF2-40B4-BE49-F238E27FC236}">
                <a16:creationId xmlns:a16="http://schemas.microsoft.com/office/drawing/2014/main" id="{6C16D0FF-040A-43FC-B849-8F390BFF9030}"/>
              </a:ext>
            </a:extLst>
          </p:cNvPr>
          <p:cNvSpPr txBox="1"/>
          <p:nvPr/>
        </p:nvSpPr>
        <p:spPr>
          <a:xfrm>
            <a:off x="901950" y="1402199"/>
            <a:ext cx="4296562" cy="1169551"/>
          </a:xfrm>
          <a:prstGeom prst="rect">
            <a:avLst/>
          </a:prstGeom>
          <a:noFill/>
        </p:spPr>
        <p:txBody>
          <a:bodyPr wrap="square" rtlCol="0">
            <a:spAutoFit/>
          </a:bodyPr>
          <a:lstStyle/>
          <a:p>
            <a:pPr marL="285750" indent="-285750">
              <a:buFont typeface="Arial" pitchFamily="34" charset="0"/>
              <a:buChar char="•"/>
            </a:pPr>
            <a:r>
              <a:rPr lang="en-US" dirty="0">
                <a:latin typeface="Josefin Sans" charset="0"/>
              </a:rPr>
              <a:t>What </a:t>
            </a:r>
          </a:p>
          <a:p>
            <a:pPr marL="285750" indent="-285750">
              <a:buFont typeface="Arial" pitchFamily="34" charset="0"/>
              <a:buChar char="•"/>
            </a:pPr>
            <a:endParaRPr lang="en-US" dirty="0">
              <a:latin typeface="Josefin Sans" charset="0"/>
            </a:endParaRPr>
          </a:p>
          <a:p>
            <a:pPr marL="285750" indent="-285750">
              <a:buFont typeface="Arial" pitchFamily="34" charset="0"/>
              <a:buChar char="•"/>
            </a:pPr>
            <a:r>
              <a:rPr lang="en-US" dirty="0">
                <a:latin typeface="Josefin Sans" charset="0"/>
              </a:rPr>
              <a:t>How</a:t>
            </a:r>
          </a:p>
          <a:p>
            <a:pPr marL="285750" indent="-285750">
              <a:buFont typeface="Arial" pitchFamily="34" charset="0"/>
              <a:buChar char="•"/>
            </a:pPr>
            <a:endParaRPr lang="en-US" dirty="0">
              <a:latin typeface="Josefin Sans" charset="0"/>
            </a:endParaRPr>
          </a:p>
          <a:p>
            <a:pPr marL="285750" indent="-285750">
              <a:buFont typeface="Arial" pitchFamily="34" charset="0"/>
              <a:buChar char="•"/>
            </a:pPr>
            <a:r>
              <a:rPr lang="en-US" dirty="0">
                <a:latin typeface="Josefin Sans" charset="0"/>
              </a:rPr>
              <a:t>Why</a:t>
            </a:r>
            <a:endParaRPr lang="en-IN" dirty="0">
              <a:latin typeface="Josefin Sans" charset="0"/>
            </a:endParaRPr>
          </a:p>
        </p:txBody>
      </p:sp>
      <p:pic>
        <p:nvPicPr>
          <p:cNvPr id="14" name="Picture 2">
            <a:extLst>
              <a:ext uri="{FF2B5EF4-FFF2-40B4-BE49-F238E27FC236}">
                <a16:creationId xmlns:a16="http://schemas.microsoft.com/office/drawing/2014/main" id="{B384C47F-D73D-46FF-BAC8-EAC08C3FD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7877" y="1266092"/>
            <a:ext cx="3620191" cy="229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911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553;p45">
            <a:extLst>
              <a:ext uri="{FF2B5EF4-FFF2-40B4-BE49-F238E27FC236}">
                <a16:creationId xmlns:a16="http://schemas.microsoft.com/office/drawing/2014/main" id="{F104D568-1001-4DE4-9F40-8E65B1718D5A}"/>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15" name="Google Shape;554;p45">
            <a:extLst>
              <a:ext uri="{FF2B5EF4-FFF2-40B4-BE49-F238E27FC236}">
                <a16:creationId xmlns:a16="http://schemas.microsoft.com/office/drawing/2014/main" id="{49D96FB2-EA1D-49A1-A27A-C1AB1C3170C3}"/>
              </a:ext>
            </a:extLst>
          </p:cNvPr>
          <p:cNvSpPr txBox="1">
            <a:spLocks noGrp="1"/>
          </p:cNvSpPr>
          <p:nvPr>
            <p:ph type="title"/>
          </p:nvPr>
        </p:nvSpPr>
        <p:spPr>
          <a:xfrm>
            <a:off x="698012" y="250356"/>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H</a:t>
            </a:r>
            <a:r>
              <a:rPr lang="en" dirty="0">
                <a:solidFill>
                  <a:schemeClr val="tx1"/>
                </a:solidFill>
              </a:rPr>
              <a:t>ealth Expenditure - VHI</a:t>
            </a:r>
            <a:endParaRPr dirty="0">
              <a:solidFill>
                <a:schemeClr val="tx1"/>
              </a:solidFill>
            </a:endParaRPr>
          </a:p>
        </p:txBody>
      </p:sp>
      <p:cxnSp>
        <p:nvCxnSpPr>
          <p:cNvPr id="16" name="Google Shape;555;p45">
            <a:extLst>
              <a:ext uri="{FF2B5EF4-FFF2-40B4-BE49-F238E27FC236}">
                <a16:creationId xmlns:a16="http://schemas.microsoft.com/office/drawing/2014/main" id="{6DF08D18-80DC-4D92-A23F-4F45A04CA23C}"/>
              </a:ext>
            </a:extLst>
          </p:cNvPr>
          <p:cNvCxnSpPr/>
          <p:nvPr/>
        </p:nvCxnSpPr>
        <p:spPr>
          <a:xfrm>
            <a:off x="-93750" y="1112225"/>
            <a:ext cx="2914500" cy="0"/>
          </a:xfrm>
          <a:prstGeom prst="straightConnector1">
            <a:avLst/>
          </a:prstGeom>
          <a:noFill/>
          <a:ln w="28575" cap="flat" cmpd="sng">
            <a:solidFill>
              <a:schemeClr val="dk1"/>
            </a:solidFill>
            <a:prstDash val="solid"/>
            <a:round/>
            <a:headEnd type="none" w="med" len="med"/>
            <a:tailEnd type="none" w="med" len="med"/>
          </a:ln>
        </p:spPr>
      </p:cxnSp>
      <p:graphicFrame>
        <p:nvGraphicFramePr>
          <p:cNvPr id="19" name="hjk">
            <a:extLst>
              <a:ext uri="{FF2B5EF4-FFF2-40B4-BE49-F238E27FC236}">
                <a16:creationId xmlns:a16="http://schemas.microsoft.com/office/drawing/2014/main" id="{3D517A2A-C882-47AF-96EB-D12986B4CCC7}"/>
              </a:ext>
            </a:extLst>
          </p:cNvPr>
          <p:cNvGraphicFramePr>
            <a:graphicFrameLocks/>
          </p:cNvGraphicFramePr>
          <p:nvPr>
            <p:extLst>
              <p:ext uri="{D42A27DB-BD31-4B8C-83A1-F6EECF244321}">
                <p14:modId xmlns:p14="http://schemas.microsoft.com/office/powerpoint/2010/main" val="2645404264"/>
              </p:ext>
            </p:extLst>
          </p:nvPr>
        </p:nvGraphicFramePr>
        <p:xfrm>
          <a:off x="0" y="1670164"/>
          <a:ext cx="4491837" cy="2301007"/>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0BBE7303-AC31-421A-9FA9-B73E3FBF91E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72000" y="1507540"/>
            <a:ext cx="4267110" cy="2616746"/>
          </a:xfrm>
          <a:prstGeom prst="rect">
            <a:avLst/>
          </a:prstGeom>
        </p:spPr>
      </p:pic>
      <p:sp>
        <p:nvSpPr>
          <p:cNvPr id="5" name="Rectangle 4">
            <a:extLst>
              <a:ext uri="{FF2B5EF4-FFF2-40B4-BE49-F238E27FC236}">
                <a16:creationId xmlns:a16="http://schemas.microsoft.com/office/drawing/2014/main" id="{31323937-2FF7-4927-960F-4598D78B64AD}"/>
              </a:ext>
            </a:extLst>
          </p:cNvPr>
          <p:cNvSpPr/>
          <p:nvPr/>
        </p:nvSpPr>
        <p:spPr>
          <a:xfrm>
            <a:off x="4409268" y="1340603"/>
            <a:ext cx="1255363" cy="572700"/>
          </a:xfrm>
          <a:prstGeom prst="rect">
            <a:avLst/>
          </a:prstGeom>
          <a:solidFill>
            <a:srgbClr val="E1E2E6"/>
          </a:solidFill>
          <a:ln>
            <a:solidFill>
              <a:srgbClr val="E1E2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D1EDEC0-8C67-4805-AB8F-90D0A6A1A686}"/>
              </a:ext>
            </a:extLst>
          </p:cNvPr>
          <p:cNvSpPr/>
          <p:nvPr/>
        </p:nvSpPr>
        <p:spPr>
          <a:xfrm>
            <a:off x="4212956" y="3885243"/>
            <a:ext cx="1255363" cy="572700"/>
          </a:xfrm>
          <a:prstGeom prst="rect">
            <a:avLst/>
          </a:prstGeom>
          <a:solidFill>
            <a:srgbClr val="E1E2E6"/>
          </a:solidFill>
          <a:ln>
            <a:solidFill>
              <a:srgbClr val="E1E2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1F0A9D-BE36-40B5-AB7B-213F453D39FF}"/>
              </a:ext>
            </a:extLst>
          </p:cNvPr>
          <p:cNvSpPr/>
          <p:nvPr/>
        </p:nvSpPr>
        <p:spPr>
          <a:xfrm>
            <a:off x="8225776" y="2363826"/>
            <a:ext cx="776066" cy="263089"/>
          </a:xfrm>
          <a:prstGeom prst="rect">
            <a:avLst/>
          </a:prstGeom>
          <a:solidFill>
            <a:srgbClr val="E1E2E6"/>
          </a:solidFill>
          <a:ln>
            <a:solidFill>
              <a:srgbClr val="E1E2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09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53;p45">
            <a:extLst>
              <a:ext uri="{FF2B5EF4-FFF2-40B4-BE49-F238E27FC236}">
                <a16:creationId xmlns:a16="http://schemas.microsoft.com/office/drawing/2014/main" id="{D82CEFD3-50B9-4F87-9356-B99D0743ED50}"/>
              </a:ext>
            </a:extLst>
          </p:cNvPr>
          <p:cNvSpPr txBox="1">
            <a:spLocks noGrp="1"/>
          </p:cNvSpPr>
          <p:nvPr>
            <p:ph type="sldNum" idx="12"/>
          </p:nvPr>
        </p:nvSpPr>
        <p:spPr>
          <a:xfrm>
            <a:off x="8456959" y="4608973"/>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9" name="Google Shape;554;p45">
            <a:extLst>
              <a:ext uri="{FF2B5EF4-FFF2-40B4-BE49-F238E27FC236}">
                <a16:creationId xmlns:a16="http://schemas.microsoft.com/office/drawing/2014/main" id="{CA596675-A87C-4050-A4DC-C2EB2020A7E8}"/>
              </a:ext>
            </a:extLst>
          </p:cNvPr>
          <p:cNvSpPr txBox="1">
            <a:spLocks noGrp="1"/>
          </p:cNvSpPr>
          <p:nvPr>
            <p:ph type="title"/>
          </p:nvPr>
        </p:nvSpPr>
        <p:spPr>
          <a:xfrm>
            <a:off x="682513" y="196112"/>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H</a:t>
            </a:r>
            <a:r>
              <a:rPr lang="en" dirty="0">
                <a:solidFill>
                  <a:schemeClr val="tx1"/>
                </a:solidFill>
              </a:rPr>
              <a:t>ealth Expenditure - OOPS </a:t>
            </a:r>
            <a:endParaRPr dirty="0">
              <a:solidFill>
                <a:schemeClr val="tx1"/>
              </a:solidFill>
            </a:endParaRPr>
          </a:p>
        </p:txBody>
      </p:sp>
      <p:cxnSp>
        <p:nvCxnSpPr>
          <p:cNvPr id="10" name="Google Shape;555;p45">
            <a:extLst>
              <a:ext uri="{FF2B5EF4-FFF2-40B4-BE49-F238E27FC236}">
                <a16:creationId xmlns:a16="http://schemas.microsoft.com/office/drawing/2014/main" id="{69D11FC0-A4C5-4058-A617-E820297BFA00}"/>
              </a:ext>
            </a:extLst>
          </p:cNvPr>
          <p:cNvCxnSpPr/>
          <p:nvPr/>
        </p:nvCxnSpPr>
        <p:spPr>
          <a:xfrm>
            <a:off x="-109249" y="1057981"/>
            <a:ext cx="2914500" cy="0"/>
          </a:xfrm>
          <a:prstGeom prst="straightConnector1">
            <a:avLst/>
          </a:prstGeom>
          <a:noFill/>
          <a:ln w="28575" cap="flat" cmpd="sng">
            <a:solidFill>
              <a:schemeClr val="dk1"/>
            </a:solidFill>
            <a:prstDash val="solid"/>
            <a:round/>
            <a:headEnd type="none" w="med" len="med"/>
            <a:tailEnd type="none" w="med" len="med"/>
          </a:ln>
        </p:spPr>
      </p:cxnSp>
      <p:graphicFrame>
        <p:nvGraphicFramePr>
          <p:cNvPr id="14" name="Chart 13">
            <a:extLst>
              <a:ext uri="{FF2B5EF4-FFF2-40B4-BE49-F238E27FC236}">
                <a16:creationId xmlns:a16="http://schemas.microsoft.com/office/drawing/2014/main" id="{56A50F21-CCCD-4F16-8331-586514A98ABA}"/>
              </a:ext>
            </a:extLst>
          </p:cNvPr>
          <p:cNvGraphicFramePr>
            <a:graphicFrameLocks/>
          </p:cNvGraphicFramePr>
          <p:nvPr>
            <p:extLst>
              <p:ext uri="{D42A27DB-BD31-4B8C-83A1-F6EECF244321}">
                <p14:modId xmlns:p14="http://schemas.microsoft.com/office/powerpoint/2010/main" val="1285252905"/>
              </p:ext>
            </p:extLst>
          </p:nvPr>
        </p:nvGraphicFramePr>
        <p:xfrm>
          <a:off x="92531" y="1510115"/>
          <a:ext cx="4533713" cy="2310183"/>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CAA828A5-3ACA-4FD4-9F04-BB54DA77113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10287" y="1057981"/>
            <a:ext cx="4533713" cy="2438400"/>
          </a:xfrm>
          <a:prstGeom prst="rect">
            <a:avLst/>
          </a:prstGeom>
        </p:spPr>
      </p:pic>
      <p:sp>
        <p:nvSpPr>
          <p:cNvPr id="19" name="Rectangle 18">
            <a:extLst>
              <a:ext uri="{FF2B5EF4-FFF2-40B4-BE49-F238E27FC236}">
                <a16:creationId xmlns:a16="http://schemas.microsoft.com/office/drawing/2014/main" id="{C163E246-EDFA-44D1-900B-F1FB9BA2E486}"/>
              </a:ext>
            </a:extLst>
          </p:cNvPr>
          <p:cNvSpPr/>
          <p:nvPr/>
        </p:nvSpPr>
        <p:spPr>
          <a:xfrm>
            <a:off x="4370522" y="853113"/>
            <a:ext cx="1255363" cy="572700"/>
          </a:xfrm>
          <a:prstGeom prst="rect">
            <a:avLst/>
          </a:prstGeom>
          <a:solidFill>
            <a:srgbClr val="E1E2E6"/>
          </a:solidFill>
          <a:ln>
            <a:solidFill>
              <a:srgbClr val="E1E2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F82783A-4753-48D6-8FD1-9B453B5242EB}"/>
              </a:ext>
            </a:extLst>
          </p:cNvPr>
          <p:cNvSpPr/>
          <p:nvPr/>
        </p:nvSpPr>
        <p:spPr>
          <a:xfrm>
            <a:off x="3742840" y="3371990"/>
            <a:ext cx="1255363" cy="572700"/>
          </a:xfrm>
          <a:prstGeom prst="rect">
            <a:avLst/>
          </a:prstGeom>
          <a:solidFill>
            <a:srgbClr val="E1E2E6"/>
          </a:solidFill>
          <a:ln>
            <a:solidFill>
              <a:srgbClr val="E1E2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A1C147-231F-420E-940F-7DA0078A53E6}"/>
              </a:ext>
            </a:extLst>
          </p:cNvPr>
          <p:cNvSpPr/>
          <p:nvPr/>
        </p:nvSpPr>
        <p:spPr>
          <a:xfrm>
            <a:off x="8531817" y="1510115"/>
            <a:ext cx="612183" cy="572700"/>
          </a:xfrm>
          <a:prstGeom prst="rect">
            <a:avLst/>
          </a:prstGeom>
          <a:solidFill>
            <a:srgbClr val="E1E2E6"/>
          </a:solidFill>
          <a:ln>
            <a:solidFill>
              <a:srgbClr val="E1E2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415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8FF139-6DD9-4C0B-879F-5B49FBDA3C6B}"/>
              </a:ext>
            </a:extLst>
          </p:cNvPr>
          <p:cNvSpPr>
            <a:spLocks noGrp="1"/>
          </p:cNvSpPr>
          <p:nvPr>
            <p:ph type="body" idx="1"/>
          </p:nvPr>
        </p:nvSpPr>
        <p:spPr>
          <a:xfrm>
            <a:off x="713100" y="1028488"/>
            <a:ext cx="7717800" cy="3451500"/>
          </a:xfrm>
        </p:spPr>
        <p:txBody>
          <a:bodyPr/>
          <a:lstStyle/>
          <a:p>
            <a:pPr marL="139700" indent="0">
              <a:buNone/>
            </a:pPr>
            <a:r>
              <a:rPr lang="en-US" sz="1600" b="0" i="0" dirty="0">
                <a:solidFill>
                  <a:srgbClr val="181818"/>
                </a:solidFill>
                <a:effectLst/>
                <a:latin typeface="Merriweather" panose="00000500000000000000" pitchFamily="2" charset="0"/>
              </a:rPr>
              <a:t>“People often call me an optimist, because I show them the enormous progress they didn't know about. That makes me angry. I'm not an optimist. That makes me sound naive. I'm a very serious “possibilist”. That’s something I made up. It means someone who neither hopes without reason, nor fears without reason, someone who constantly resists the overdramatic worldview. As a possibilist, I see all this progress, and it fills me with conviction and hope that further progress is possible. This is not optimistic. It is having a clear and reasonable idea about how things are. It is having a worldview that is constructive and useful.”</a:t>
            </a:r>
          </a:p>
          <a:p>
            <a:pPr marL="139700" indent="0">
              <a:buNone/>
            </a:pPr>
            <a:endParaRPr lang="en-US" dirty="0">
              <a:solidFill>
                <a:srgbClr val="181818"/>
              </a:solidFill>
              <a:latin typeface="Merriweather" panose="00000500000000000000" pitchFamily="2" charset="0"/>
            </a:endParaRPr>
          </a:p>
          <a:p>
            <a:pPr marL="139700" indent="0">
              <a:buNone/>
            </a:pPr>
            <a:br>
              <a:rPr lang="en-US" dirty="0"/>
            </a:br>
            <a:r>
              <a:rPr lang="en-US" dirty="0"/>
              <a:t>						</a:t>
            </a:r>
            <a:r>
              <a:rPr lang="en-US" b="0" i="0" dirty="0">
                <a:solidFill>
                  <a:schemeClr val="accent1"/>
                </a:solidFill>
                <a:effectLst/>
                <a:latin typeface="Merriweather" panose="00000500000000000000" pitchFamily="2" charset="0"/>
              </a:rPr>
              <a:t>― </a:t>
            </a:r>
            <a:r>
              <a:rPr lang="en-US" b="1" i="0" dirty="0">
                <a:solidFill>
                  <a:schemeClr val="accent1"/>
                </a:solidFill>
                <a:effectLst/>
                <a:latin typeface="Lato" panose="020F0502020204030203" pitchFamily="34" charset="0"/>
              </a:rPr>
              <a:t>Hans </a:t>
            </a:r>
            <a:r>
              <a:rPr lang="en-US" b="1" i="0" dirty="0" err="1">
                <a:solidFill>
                  <a:schemeClr val="accent1"/>
                </a:solidFill>
                <a:effectLst/>
                <a:latin typeface="Lato" panose="020F0502020204030203" pitchFamily="34" charset="0"/>
              </a:rPr>
              <a:t>Rosling</a:t>
            </a:r>
            <a:r>
              <a:rPr lang="en-US" b="1" i="0" dirty="0">
                <a:solidFill>
                  <a:schemeClr val="accent1"/>
                </a:solidFill>
                <a:effectLst/>
                <a:latin typeface="Lato" panose="020F0502020204030203" pitchFamily="34" charset="0"/>
              </a:rPr>
              <a:t>, </a:t>
            </a:r>
            <a:endParaRPr lang="en-US" dirty="0">
              <a:solidFill>
                <a:schemeClr val="accent1"/>
              </a:solidFill>
            </a:endParaRPr>
          </a:p>
        </p:txBody>
      </p:sp>
      <p:sp>
        <p:nvSpPr>
          <p:cNvPr id="4" name="Slide Number Placeholder 3">
            <a:extLst>
              <a:ext uri="{FF2B5EF4-FFF2-40B4-BE49-F238E27FC236}">
                <a16:creationId xmlns:a16="http://schemas.microsoft.com/office/drawing/2014/main" id="{605EAF43-DC69-4FC8-9E5A-4963EBD11C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473762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F9AAA-6DEA-4B94-AD54-44ABF3131593}"/>
              </a:ext>
            </a:extLst>
          </p:cNvPr>
          <p:cNvSpPr>
            <a:spLocks noGrp="1"/>
          </p:cNvSpPr>
          <p:nvPr>
            <p:ph type="title"/>
          </p:nvPr>
        </p:nvSpPr>
        <p:spPr/>
        <p:txBody>
          <a:bodyPr/>
          <a:lstStyle/>
          <a:p>
            <a:r>
              <a:rPr lang="en-US" dirty="0">
                <a:solidFill>
                  <a:schemeClr val="accent1"/>
                </a:solidFill>
              </a:rPr>
              <a:t>T</a:t>
            </a:r>
            <a:r>
              <a:rPr lang="en-US" dirty="0"/>
              <a:t>eam</a:t>
            </a:r>
          </a:p>
        </p:txBody>
      </p:sp>
      <p:sp>
        <p:nvSpPr>
          <p:cNvPr id="3" name="Slide Number Placeholder 2">
            <a:extLst>
              <a:ext uri="{FF2B5EF4-FFF2-40B4-BE49-F238E27FC236}">
                <a16:creationId xmlns:a16="http://schemas.microsoft.com/office/drawing/2014/main" id="{FDD143DD-4DEB-487C-B88D-7434864227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4" name="Subtitle 3">
            <a:extLst>
              <a:ext uri="{FF2B5EF4-FFF2-40B4-BE49-F238E27FC236}">
                <a16:creationId xmlns:a16="http://schemas.microsoft.com/office/drawing/2014/main" id="{1B45FCFE-773D-4FBC-A755-E5FD1B2E237A}"/>
              </a:ext>
            </a:extLst>
          </p:cNvPr>
          <p:cNvSpPr>
            <a:spLocks noGrp="1"/>
          </p:cNvSpPr>
          <p:nvPr>
            <p:ph type="subTitle" idx="1"/>
          </p:nvPr>
        </p:nvSpPr>
        <p:spPr>
          <a:xfrm>
            <a:off x="542619" y="825875"/>
            <a:ext cx="3094200" cy="2258400"/>
          </a:xfrm>
        </p:spPr>
        <p:txBody>
          <a:bodyPr/>
          <a:lstStyle/>
          <a:p>
            <a:r>
              <a:rPr lang="en-US" dirty="0"/>
              <a:t>Anita </a:t>
            </a:r>
            <a:r>
              <a:rPr lang="en-US" dirty="0" err="1"/>
              <a:t>Teladevalapalli</a:t>
            </a:r>
            <a:endParaRPr lang="en-US" dirty="0"/>
          </a:p>
          <a:p>
            <a:r>
              <a:rPr lang="en-US" dirty="0"/>
              <a:t>Anuradha Mysuru Ravishankar</a:t>
            </a:r>
          </a:p>
          <a:p>
            <a:r>
              <a:rPr lang="en-US" dirty="0"/>
              <a:t>Atharva </a:t>
            </a:r>
            <a:r>
              <a:rPr lang="en-US" dirty="0" err="1"/>
              <a:t>Dastane</a:t>
            </a:r>
            <a:endParaRPr lang="en-US" dirty="0"/>
          </a:p>
          <a:p>
            <a:r>
              <a:rPr lang="en-US" dirty="0" err="1"/>
              <a:t>Sujan</a:t>
            </a:r>
            <a:r>
              <a:rPr lang="en-US" dirty="0"/>
              <a:t> </a:t>
            </a:r>
            <a:r>
              <a:rPr lang="en-US" dirty="0" err="1"/>
              <a:t>Barama</a:t>
            </a:r>
            <a:endParaRPr lang="en-US" dirty="0"/>
          </a:p>
          <a:p>
            <a:r>
              <a:rPr lang="en-US" dirty="0"/>
              <a:t>Vamsi </a:t>
            </a:r>
            <a:r>
              <a:rPr lang="en-US" dirty="0" err="1"/>
              <a:t>Tallapu</a:t>
            </a:r>
            <a:r>
              <a:rPr lang="en-US" dirty="0"/>
              <a:t> Reddy</a:t>
            </a:r>
          </a:p>
        </p:txBody>
      </p:sp>
    </p:spTree>
    <p:extLst>
      <p:ext uri="{BB962C8B-B14F-4D97-AF65-F5344CB8AC3E}">
        <p14:creationId xmlns:p14="http://schemas.microsoft.com/office/powerpoint/2010/main" val="883953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11AA-712F-4A1A-9617-7EB8B8357D83}"/>
              </a:ext>
            </a:extLst>
          </p:cNvPr>
          <p:cNvSpPr>
            <a:spLocks noGrp="1"/>
          </p:cNvSpPr>
          <p:nvPr>
            <p:ph type="title"/>
          </p:nvPr>
        </p:nvSpPr>
        <p:spPr/>
        <p:txBody>
          <a:bodyPr/>
          <a:lstStyle/>
          <a:p>
            <a:r>
              <a:rPr lang="en-US" dirty="0"/>
              <a:t>THANK YOU</a:t>
            </a:r>
          </a:p>
        </p:txBody>
      </p:sp>
      <p:sp>
        <p:nvSpPr>
          <p:cNvPr id="3" name="Slide Number Placeholder 2">
            <a:extLst>
              <a:ext uri="{FF2B5EF4-FFF2-40B4-BE49-F238E27FC236}">
                <a16:creationId xmlns:a16="http://schemas.microsoft.com/office/drawing/2014/main" id="{0DC87462-E678-457E-9EE4-308131FDC83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6427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S</a:t>
            </a:r>
            <a:r>
              <a:rPr lang="en" b="1" dirty="0"/>
              <a:t>cope &amp; Data</a:t>
            </a:r>
            <a:endParaRPr b="1" dirty="0"/>
          </a:p>
        </p:txBody>
      </p:sp>
      <p:sp>
        <p:nvSpPr>
          <p:cNvPr id="239" name="Google Shape;23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cxnSp>
        <p:nvCxnSpPr>
          <p:cNvPr id="240" name="Google Shape;240;p34"/>
          <p:cNvCxnSpPr/>
          <p:nvPr/>
        </p:nvCxnSpPr>
        <p:spPr>
          <a:xfrm>
            <a:off x="-93750" y="1112225"/>
            <a:ext cx="5829000" cy="0"/>
          </a:xfrm>
          <a:prstGeom prst="straightConnector1">
            <a:avLst/>
          </a:prstGeom>
          <a:noFill/>
          <a:ln w="28575" cap="flat" cmpd="sng">
            <a:solidFill>
              <a:schemeClr val="dk1"/>
            </a:solidFill>
            <a:prstDash val="solid"/>
            <a:round/>
            <a:headEnd type="none" w="med" len="med"/>
            <a:tailEnd type="none" w="med" len="med"/>
          </a:ln>
        </p:spPr>
      </p:cxnSp>
      <mc:AlternateContent xmlns:mc="http://schemas.openxmlformats.org/markup-compatibility/2006" xmlns:cx4="http://schemas.microsoft.com/office/drawing/2016/5/10/chartex">
        <mc:Choice Requires="cx4">
          <p:graphicFrame>
            <p:nvGraphicFramePr>
              <p:cNvPr id="63" name="Chart 62">
                <a:extLst>
                  <a:ext uri="{FF2B5EF4-FFF2-40B4-BE49-F238E27FC236}">
                    <a16:creationId xmlns:a16="http://schemas.microsoft.com/office/drawing/2014/main" id="{CBFB5603-F14B-48C4-9DD7-AB7BC75770D7}"/>
                  </a:ext>
                </a:extLst>
              </p:cNvPr>
              <p:cNvGraphicFramePr/>
              <p:nvPr>
                <p:extLst>
                  <p:ext uri="{D42A27DB-BD31-4B8C-83A1-F6EECF244321}">
                    <p14:modId xmlns:p14="http://schemas.microsoft.com/office/powerpoint/2010/main" val="4197880797"/>
                  </p:ext>
                </p:extLst>
              </p:nvPr>
            </p:nvGraphicFramePr>
            <p:xfrm>
              <a:off x="132269" y="1146587"/>
              <a:ext cx="5977890" cy="351663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3" name="Chart 62">
                <a:extLst>
                  <a:ext uri="{FF2B5EF4-FFF2-40B4-BE49-F238E27FC236}">
                    <a16:creationId xmlns:a16="http://schemas.microsoft.com/office/drawing/2014/main" id="{CBFB5603-F14B-48C4-9DD7-AB7BC75770D7}"/>
                  </a:ext>
                </a:extLst>
              </p:cNvPr>
              <p:cNvPicPr>
                <a:picLocks noGrp="1" noRot="1" noChangeAspect="1" noMove="1" noResize="1" noEditPoints="1" noAdjustHandles="1" noChangeArrowheads="1" noChangeShapeType="1"/>
              </p:cNvPicPr>
              <p:nvPr/>
            </p:nvPicPr>
            <p:blipFill>
              <a:blip r:embed="rId4"/>
              <a:stretch>
                <a:fillRect/>
              </a:stretch>
            </p:blipFill>
            <p:spPr>
              <a:xfrm>
                <a:off x="132269" y="1146587"/>
                <a:ext cx="5977890" cy="3516630"/>
              </a:xfrm>
              <a:prstGeom prst="rect">
                <a:avLst/>
              </a:prstGeom>
            </p:spPr>
          </p:pic>
        </mc:Fallback>
      </mc:AlternateContent>
      <p:grpSp>
        <p:nvGrpSpPr>
          <p:cNvPr id="88" name="Group 87">
            <a:extLst>
              <a:ext uri="{FF2B5EF4-FFF2-40B4-BE49-F238E27FC236}">
                <a16:creationId xmlns:a16="http://schemas.microsoft.com/office/drawing/2014/main" id="{17C6860D-79EF-4E2E-81F0-18E20844BF07}"/>
              </a:ext>
            </a:extLst>
          </p:cNvPr>
          <p:cNvGrpSpPr/>
          <p:nvPr/>
        </p:nvGrpSpPr>
        <p:grpSpPr>
          <a:xfrm>
            <a:off x="5735250" y="1154318"/>
            <a:ext cx="3640855" cy="1061213"/>
            <a:chOff x="5735250" y="1376376"/>
            <a:chExt cx="3640855" cy="1061213"/>
          </a:xfrm>
        </p:grpSpPr>
        <p:sp>
          <p:nvSpPr>
            <p:cNvPr id="74" name="Google Shape;355;p39">
              <a:extLst>
                <a:ext uri="{FF2B5EF4-FFF2-40B4-BE49-F238E27FC236}">
                  <a16:creationId xmlns:a16="http://schemas.microsoft.com/office/drawing/2014/main" id="{77E67A62-2332-44A4-9AA1-7D9509A6F2BD}"/>
                </a:ext>
              </a:extLst>
            </p:cNvPr>
            <p:cNvSpPr txBox="1"/>
            <p:nvPr/>
          </p:nvSpPr>
          <p:spPr>
            <a:xfrm>
              <a:off x="7373005" y="2124302"/>
              <a:ext cx="2003100" cy="3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Josefin Sans"/>
                  <a:ea typeface="Josefin Sans"/>
                  <a:cs typeface="Josefin Sans"/>
                  <a:sym typeface="Josefin Sans"/>
                </a:rPr>
                <a:t>2018</a:t>
              </a:r>
              <a:endParaRPr sz="1800" b="1" dirty="0">
                <a:solidFill>
                  <a:schemeClr val="dk1"/>
                </a:solidFill>
                <a:latin typeface="Josefin Sans"/>
                <a:ea typeface="Josefin Sans"/>
                <a:cs typeface="Josefin Sans"/>
                <a:sym typeface="Josefin Sans"/>
              </a:endParaRPr>
            </a:p>
          </p:txBody>
        </p:sp>
        <p:sp>
          <p:nvSpPr>
            <p:cNvPr id="76" name="Google Shape;357;p39">
              <a:extLst>
                <a:ext uri="{FF2B5EF4-FFF2-40B4-BE49-F238E27FC236}">
                  <a16:creationId xmlns:a16="http://schemas.microsoft.com/office/drawing/2014/main" id="{54C7681E-71C4-49DC-9F08-1BE66A8241BC}"/>
                </a:ext>
              </a:extLst>
            </p:cNvPr>
            <p:cNvSpPr txBox="1"/>
            <p:nvPr/>
          </p:nvSpPr>
          <p:spPr>
            <a:xfrm>
              <a:off x="5735250" y="2124689"/>
              <a:ext cx="2003100" cy="3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Josefin Sans"/>
                  <a:ea typeface="Josefin Sans"/>
                  <a:cs typeface="Josefin Sans"/>
                  <a:sym typeface="Josefin Sans"/>
                </a:rPr>
                <a:t>2000</a:t>
              </a:r>
              <a:endParaRPr sz="1800" b="1" dirty="0">
                <a:solidFill>
                  <a:schemeClr val="dk1"/>
                </a:solidFill>
                <a:latin typeface="Josefin Sans"/>
                <a:ea typeface="Josefin Sans"/>
                <a:cs typeface="Josefin Sans"/>
                <a:sym typeface="Josefin Sans"/>
              </a:endParaRPr>
            </a:p>
          </p:txBody>
        </p:sp>
        <p:grpSp>
          <p:nvGrpSpPr>
            <p:cNvPr id="87" name="Group 86">
              <a:extLst>
                <a:ext uri="{FF2B5EF4-FFF2-40B4-BE49-F238E27FC236}">
                  <a16:creationId xmlns:a16="http://schemas.microsoft.com/office/drawing/2014/main" id="{5270B024-5996-415D-83F3-3A917E8FAD5A}"/>
                </a:ext>
              </a:extLst>
            </p:cNvPr>
            <p:cNvGrpSpPr/>
            <p:nvPr/>
          </p:nvGrpSpPr>
          <p:grpSpPr>
            <a:xfrm>
              <a:off x="6417601" y="1376376"/>
              <a:ext cx="2327154" cy="654859"/>
              <a:chOff x="6419654" y="1539724"/>
              <a:chExt cx="2327154" cy="654859"/>
            </a:xfrm>
          </p:grpSpPr>
          <p:cxnSp>
            <p:nvCxnSpPr>
              <p:cNvPr id="70" name="Google Shape;351;p39">
                <a:extLst>
                  <a:ext uri="{FF2B5EF4-FFF2-40B4-BE49-F238E27FC236}">
                    <a16:creationId xmlns:a16="http://schemas.microsoft.com/office/drawing/2014/main" id="{51184C29-154A-4264-82C5-DC2B35853800}"/>
                  </a:ext>
                </a:extLst>
              </p:cNvPr>
              <p:cNvCxnSpPr>
                <a:cxnSpLocks/>
              </p:cNvCxnSpPr>
              <p:nvPr/>
            </p:nvCxnSpPr>
            <p:spPr>
              <a:xfrm>
                <a:off x="6419654" y="1852405"/>
                <a:ext cx="2182913" cy="0"/>
              </a:xfrm>
              <a:prstGeom prst="straightConnector1">
                <a:avLst/>
              </a:prstGeom>
              <a:noFill/>
              <a:ln w="28575" cap="flat" cmpd="sng">
                <a:solidFill>
                  <a:schemeClr val="accent1"/>
                </a:solidFill>
                <a:prstDash val="solid"/>
                <a:round/>
                <a:headEnd type="none" w="med" len="med"/>
                <a:tailEnd type="none" w="med" len="med"/>
              </a:ln>
            </p:spPr>
          </p:cxnSp>
          <p:grpSp>
            <p:nvGrpSpPr>
              <p:cNvPr id="77" name="Google Shape;358;p39">
                <a:extLst>
                  <a:ext uri="{FF2B5EF4-FFF2-40B4-BE49-F238E27FC236}">
                    <a16:creationId xmlns:a16="http://schemas.microsoft.com/office/drawing/2014/main" id="{C546FFED-B908-404B-974A-297051A46F85}"/>
                  </a:ext>
                </a:extLst>
              </p:cNvPr>
              <p:cNvGrpSpPr/>
              <p:nvPr/>
            </p:nvGrpSpPr>
            <p:grpSpPr>
              <a:xfrm>
                <a:off x="8280758" y="1766996"/>
                <a:ext cx="191700" cy="427587"/>
                <a:chOff x="4476150" y="3322418"/>
                <a:chExt cx="191700" cy="427587"/>
              </a:xfrm>
            </p:grpSpPr>
            <p:cxnSp>
              <p:nvCxnSpPr>
                <p:cNvPr id="78" name="Google Shape;359;p39">
                  <a:extLst>
                    <a:ext uri="{FF2B5EF4-FFF2-40B4-BE49-F238E27FC236}">
                      <a16:creationId xmlns:a16="http://schemas.microsoft.com/office/drawing/2014/main" id="{D90DAACE-F9CD-4D74-A527-F95C3B103E74}"/>
                    </a:ext>
                  </a:extLst>
                </p:cNvPr>
                <p:cNvCxnSpPr/>
                <p:nvPr/>
              </p:nvCxnSpPr>
              <p:spPr>
                <a:xfrm>
                  <a:off x="4572389" y="3322418"/>
                  <a:ext cx="0" cy="427200"/>
                </a:xfrm>
                <a:prstGeom prst="straightConnector1">
                  <a:avLst/>
                </a:prstGeom>
                <a:noFill/>
                <a:ln w="28575" cap="flat" cmpd="sng">
                  <a:solidFill>
                    <a:schemeClr val="accent1"/>
                  </a:solidFill>
                  <a:prstDash val="solid"/>
                  <a:round/>
                  <a:headEnd type="none" w="med" len="med"/>
                  <a:tailEnd type="none" w="med" len="med"/>
                </a:ln>
              </p:spPr>
            </p:cxnSp>
            <p:sp>
              <p:nvSpPr>
                <p:cNvPr id="79" name="Google Shape;360;p39">
                  <a:extLst>
                    <a:ext uri="{FF2B5EF4-FFF2-40B4-BE49-F238E27FC236}">
                      <a16:creationId xmlns:a16="http://schemas.microsoft.com/office/drawing/2014/main" id="{9AD98E63-0DA1-4CC0-A009-7AB3FAE01AE3}"/>
                    </a:ext>
                  </a:extLst>
                </p:cNvPr>
                <p:cNvSpPr/>
                <p:nvPr/>
              </p:nvSpPr>
              <p:spPr>
                <a:xfrm>
                  <a:off x="4476150" y="355830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364;p39">
                <a:extLst>
                  <a:ext uri="{FF2B5EF4-FFF2-40B4-BE49-F238E27FC236}">
                    <a16:creationId xmlns:a16="http://schemas.microsoft.com/office/drawing/2014/main" id="{B6710057-F679-44E9-93EB-2D06B4F7DBAD}"/>
                  </a:ext>
                </a:extLst>
              </p:cNvPr>
              <p:cNvGrpSpPr/>
              <p:nvPr/>
            </p:nvGrpSpPr>
            <p:grpSpPr>
              <a:xfrm>
                <a:off x="6606613" y="1766996"/>
                <a:ext cx="191700" cy="427587"/>
                <a:chOff x="1968625" y="3322418"/>
                <a:chExt cx="191700" cy="427587"/>
              </a:xfrm>
            </p:grpSpPr>
            <p:cxnSp>
              <p:nvCxnSpPr>
                <p:cNvPr id="84" name="Google Shape;365;p39">
                  <a:extLst>
                    <a:ext uri="{FF2B5EF4-FFF2-40B4-BE49-F238E27FC236}">
                      <a16:creationId xmlns:a16="http://schemas.microsoft.com/office/drawing/2014/main" id="{71058E37-AAD6-4FE6-8FDC-57786E627787}"/>
                    </a:ext>
                  </a:extLst>
                </p:cNvPr>
                <p:cNvCxnSpPr/>
                <p:nvPr/>
              </p:nvCxnSpPr>
              <p:spPr>
                <a:xfrm>
                  <a:off x="2064864" y="3322418"/>
                  <a:ext cx="0" cy="427200"/>
                </a:xfrm>
                <a:prstGeom prst="straightConnector1">
                  <a:avLst/>
                </a:prstGeom>
                <a:noFill/>
                <a:ln w="28575" cap="flat" cmpd="sng">
                  <a:solidFill>
                    <a:schemeClr val="accent1"/>
                  </a:solidFill>
                  <a:prstDash val="solid"/>
                  <a:round/>
                  <a:headEnd type="none" w="med" len="med"/>
                  <a:tailEnd type="none" w="med" len="med"/>
                </a:ln>
              </p:spPr>
            </p:cxnSp>
            <p:sp>
              <p:nvSpPr>
                <p:cNvPr id="85" name="Google Shape;366;p39">
                  <a:extLst>
                    <a:ext uri="{FF2B5EF4-FFF2-40B4-BE49-F238E27FC236}">
                      <a16:creationId xmlns:a16="http://schemas.microsoft.com/office/drawing/2014/main" id="{4F0042E0-8E49-46A3-AB13-DD0037B61F65}"/>
                    </a:ext>
                  </a:extLst>
                </p:cNvPr>
                <p:cNvSpPr/>
                <p:nvPr/>
              </p:nvSpPr>
              <p:spPr>
                <a:xfrm>
                  <a:off x="1968625" y="355830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TextBox 68">
                <a:extLst>
                  <a:ext uri="{FF2B5EF4-FFF2-40B4-BE49-F238E27FC236}">
                    <a16:creationId xmlns:a16="http://schemas.microsoft.com/office/drawing/2014/main" id="{DAC6E601-FB2B-4800-B4A0-1406A6963D64}"/>
                  </a:ext>
                </a:extLst>
              </p:cNvPr>
              <p:cNvSpPr txBox="1"/>
              <p:nvPr/>
            </p:nvSpPr>
            <p:spPr>
              <a:xfrm>
                <a:off x="7018373" y="1539724"/>
                <a:ext cx="1728435" cy="307777"/>
              </a:xfrm>
              <a:prstGeom prst="rect">
                <a:avLst/>
              </a:prstGeom>
              <a:noFill/>
            </p:spPr>
            <p:txBody>
              <a:bodyPr wrap="square" rtlCol="0">
                <a:spAutoFit/>
              </a:bodyPr>
              <a:lstStyle/>
              <a:p>
                <a:r>
                  <a:rPr lang="en-US" dirty="0">
                    <a:latin typeface="Josefin Sans" pitchFamily="2" charset="0"/>
                  </a:rPr>
                  <a:t>Timeframe</a:t>
                </a:r>
              </a:p>
            </p:txBody>
          </p:sp>
        </p:grpSp>
      </p:grpSp>
      <p:sp>
        <p:nvSpPr>
          <p:cNvPr id="89" name="TextBox 88">
            <a:extLst>
              <a:ext uri="{FF2B5EF4-FFF2-40B4-BE49-F238E27FC236}">
                <a16:creationId xmlns:a16="http://schemas.microsoft.com/office/drawing/2014/main" id="{60FA8AF7-F83A-4F52-A30C-11BAAB5763AB}"/>
              </a:ext>
            </a:extLst>
          </p:cNvPr>
          <p:cNvSpPr txBox="1"/>
          <p:nvPr/>
        </p:nvSpPr>
        <p:spPr>
          <a:xfrm>
            <a:off x="7202734" y="2355680"/>
            <a:ext cx="1542021" cy="307777"/>
          </a:xfrm>
          <a:prstGeom prst="rect">
            <a:avLst/>
          </a:prstGeom>
          <a:noFill/>
        </p:spPr>
        <p:txBody>
          <a:bodyPr wrap="square" rtlCol="0">
            <a:spAutoFit/>
          </a:bodyPr>
          <a:lstStyle/>
          <a:p>
            <a:r>
              <a:rPr lang="en-US" dirty="0">
                <a:latin typeface="Josefin Sans" pitchFamily="2" charset="0"/>
              </a:rPr>
              <a:t>Metrics</a:t>
            </a:r>
          </a:p>
        </p:txBody>
      </p:sp>
      <p:sp>
        <p:nvSpPr>
          <p:cNvPr id="94" name="TextBox 93">
            <a:extLst>
              <a:ext uri="{FF2B5EF4-FFF2-40B4-BE49-F238E27FC236}">
                <a16:creationId xmlns:a16="http://schemas.microsoft.com/office/drawing/2014/main" id="{8884EA26-6697-46AE-BC62-B6784BD47D8E}"/>
              </a:ext>
            </a:extLst>
          </p:cNvPr>
          <p:cNvSpPr txBox="1"/>
          <p:nvPr/>
        </p:nvSpPr>
        <p:spPr>
          <a:xfrm>
            <a:off x="6584322" y="2726596"/>
            <a:ext cx="2436835"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Josefin Sans" pitchFamily="2" charset="0"/>
              </a:rPr>
              <a:t>Life expectancy, mortality rate, health expenditure per capita</a:t>
            </a:r>
          </a:p>
          <a:p>
            <a:pPr marL="285750" indent="-285750">
              <a:buFont typeface="Arial" panose="020B0604020202020204" pitchFamily="34" charset="0"/>
              <a:buChar char="•"/>
            </a:pPr>
            <a:r>
              <a:rPr lang="en-US" dirty="0">
                <a:latin typeface="Josefin Sans" pitchFamily="2" charset="0"/>
              </a:rPr>
              <a:t>Doctors, Nurses</a:t>
            </a:r>
          </a:p>
          <a:p>
            <a:pPr marL="285750" indent="-285750">
              <a:buFont typeface="Arial" panose="020B0604020202020204" pitchFamily="34" charset="0"/>
              <a:buChar char="•"/>
            </a:pPr>
            <a:r>
              <a:rPr lang="en-US" dirty="0">
                <a:latin typeface="Josefin Sans" pitchFamily="2" charset="0"/>
              </a:rPr>
              <a:t>Major diseases</a:t>
            </a:r>
          </a:p>
          <a:p>
            <a:pPr marL="285750" indent="-285750">
              <a:buFont typeface="Arial" panose="020B0604020202020204" pitchFamily="34" charset="0"/>
              <a:buChar char="•"/>
            </a:pPr>
            <a:r>
              <a:rPr lang="en-US" dirty="0">
                <a:latin typeface="Josefin Sans" pitchFamily="2" charset="0"/>
              </a:rPr>
              <a:t>Vaccinations</a:t>
            </a:r>
          </a:p>
          <a:p>
            <a:pPr marL="285750" indent="-285750">
              <a:buFont typeface="Arial" panose="020B0604020202020204" pitchFamily="34" charset="0"/>
              <a:buChar char="•"/>
            </a:pPr>
            <a:r>
              <a:rPr lang="en-US" dirty="0">
                <a:latin typeface="Josefin Sans" pitchFamily="2" charset="0"/>
              </a:rPr>
              <a:t>Financial impact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9101-02F9-4582-80C6-AC470586B583}"/>
              </a:ext>
            </a:extLst>
          </p:cNvPr>
          <p:cNvSpPr>
            <a:spLocks noGrp="1"/>
          </p:cNvSpPr>
          <p:nvPr>
            <p:ph type="ctrTitle"/>
          </p:nvPr>
        </p:nvSpPr>
        <p:spPr/>
        <p:txBody>
          <a:bodyPr/>
          <a:lstStyle/>
          <a:p>
            <a:r>
              <a:rPr lang="en-US" dirty="0"/>
              <a:t>APPENDIX</a:t>
            </a:r>
          </a:p>
        </p:txBody>
      </p:sp>
      <p:sp>
        <p:nvSpPr>
          <p:cNvPr id="3" name="Subtitle 2">
            <a:extLst>
              <a:ext uri="{FF2B5EF4-FFF2-40B4-BE49-F238E27FC236}">
                <a16:creationId xmlns:a16="http://schemas.microsoft.com/office/drawing/2014/main" id="{E296DEDF-7BA0-4786-A90E-C4236CE42C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3641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T</a:t>
            </a:r>
            <a:r>
              <a:rPr lang="en"/>
              <a:t>able of contents</a:t>
            </a:r>
            <a:endParaRPr/>
          </a:p>
        </p:txBody>
      </p:sp>
      <p:sp>
        <p:nvSpPr>
          <p:cNvPr id="246" name="Google Shape;246;p35"/>
          <p:cNvSpPr txBox="1">
            <a:spLocks noGrp="1"/>
          </p:cNvSpPr>
          <p:nvPr>
            <p:ph type="title" idx="2"/>
          </p:nvPr>
        </p:nvSpPr>
        <p:spPr>
          <a:xfrm>
            <a:off x="713100" y="1970031"/>
            <a:ext cx="2316300" cy="35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T</a:t>
            </a:r>
            <a:r>
              <a:rPr lang="en"/>
              <a:t>he patient</a:t>
            </a:r>
            <a:endParaRPr/>
          </a:p>
        </p:txBody>
      </p:sp>
      <p:sp>
        <p:nvSpPr>
          <p:cNvPr id="247" name="Google Shape;247;p35"/>
          <p:cNvSpPr txBox="1">
            <a:spLocks noGrp="1"/>
          </p:cNvSpPr>
          <p:nvPr>
            <p:ph type="title" idx="3"/>
          </p:nvPr>
        </p:nvSpPr>
        <p:spPr>
          <a:xfrm>
            <a:off x="713100" y="1555109"/>
            <a:ext cx="2316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8" name="Google Shape;248;p35"/>
          <p:cNvSpPr txBox="1">
            <a:spLocks noGrp="1"/>
          </p:cNvSpPr>
          <p:nvPr>
            <p:ph type="subTitle" idx="1"/>
          </p:nvPr>
        </p:nvSpPr>
        <p:spPr>
          <a:xfrm>
            <a:off x="713100" y="2341523"/>
            <a:ext cx="2316300" cy="47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49" name="Google Shape;249;p35"/>
          <p:cNvSpPr txBox="1">
            <a:spLocks noGrp="1"/>
          </p:cNvSpPr>
          <p:nvPr>
            <p:ph type="title" idx="4"/>
          </p:nvPr>
        </p:nvSpPr>
        <p:spPr>
          <a:xfrm>
            <a:off x="3415952" y="1970031"/>
            <a:ext cx="2316300" cy="35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D</a:t>
            </a:r>
            <a:r>
              <a:rPr lang="en"/>
              <a:t>iscussion</a:t>
            </a:r>
            <a:endParaRPr/>
          </a:p>
        </p:txBody>
      </p:sp>
      <p:sp>
        <p:nvSpPr>
          <p:cNvPr id="250" name="Google Shape;250;p35"/>
          <p:cNvSpPr txBox="1">
            <a:spLocks noGrp="1"/>
          </p:cNvSpPr>
          <p:nvPr>
            <p:ph type="title" idx="5"/>
          </p:nvPr>
        </p:nvSpPr>
        <p:spPr>
          <a:xfrm>
            <a:off x="3415951" y="1555109"/>
            <a:ext cx="2316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51" name="Google Shape;251;p35"/>
          <p:cNvSpPr txBox="1">
            <a:spLocks noGrp="1"/>
          </p:cNvSpPr>
          <p:nvPr>
            <p:ph type="subTitle" idx="6"/>
          </p:nvPr>
        </p:nvSpPr>
        <p:spPr>
          <a:xfrm>
            <a:off x="3415952" y="2341523"/>
            <a:ext cx="2316300" cy="47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2" name="Google Shape;252;p35"/>
          <p:cNvSpPr txBox="1">
            <a:spLocks noGrp="1"/>
          </p:cNvSpPr>
          <p:nvPr>
            <p:ph type="title" idx="7"/>
          </p:nvPr>
        </p:nvSpPr>
        <p:spPr>
          <a:xfrm>
            <a:off x="717300" y="3685235"/>
            <a:ext cx="2316300" cy="35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D</a:t>
            </a:r>
            <a:r>
              <a:rPr lang="en"/>
              <a:t>iagnosis</a:t>
            </a:r>
            <a:endParaRPr/>
          </a:p>
        </p:txBody>
      </p:sp>
      <p:sp>
        <p:nvSpPr>
          <p:cNvPr id="253" name="Google Shape;253;p35"/>
          <p:cNvSpPr txBox="1">
            <a:spLocks noGrp="1"/>
          </p:cNvSpPr>
          <p:nvPr>
            <p:ph type="title" idx="8"/>
          </p:nvPr>
        </p:nvSpPr>
        <p:spPr>
          <a:xfrm>
            <a:off x="717300" y="3272681"/>
            <a:ext cx="2316300" cy="39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54" name="Google Shape;254;p35"/>
          <p:cNvSpPr txBox="1">
            <a:spLocks noGrp="1"/>
          </p:cNvSpPr>
          <p:nvPr>
            <p:ph type="subTitle" idx="9"/>
          </p:nvPr>
        </p:nvSpPr>
        <p:spPr>
          <a:xfrm>
            <a:off x="717300" y="4056726"/>
            <a:ext cx="2316300" cy="47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5" name="Google Shape;255;p35"/>
          <p:cNvSpPr txBox="1">
            <a:spLocks noGrp="1"/>
          </p:cNvSpPr>
          <p:nvPr>
            <p:ph type="title" idx="13"/>
          </p:nvPr>
        </p:nvSpPr>
        <p:spPr>
          <a:xfrm>
            <a:off x="3415950" y="3682422"/>
            <a:ext cx="2316300" cy="35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T</a:t>
            </a:r>
            <a:r>
              <a:rPr lang="en"/>
              <a:t>reatment</a:t>
            </a:r>
            <a:endParaRPr/>
          </a:p>
        </p:txBody>
      </p:sp>
      <p:sp>
        <p:nvSpPr>
          <p:cNvPr id="256" name="Google Shape;256;p35"/>
          <p:cNvSpPr txBox="1">
            <a:spLocks noGrp="1"/>
          </p:cNvSpPr>
          <p:nvPr>
            <p:ph type="title" idx="14"/>
          </p:nvPr>
        </p:nvSpPr>
        <p:spPr>
          <a:xfrm>
            <a:off x="3415942" y="3270323"/>
            <a:ext cx="2316300" cy="39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7" name="Google Shape;257;p35"/>
          <p:cNvSpPr txBox="1">
            <a:spLocks noGrp="1"/>
          </p:cNvSpPr>
          <p:nvPr>
            <p:ph type="subTitle" idx="15"/>
          </p:nvPr>
        </p:nvSpPr>
        <p:spPr>
          <a:xfrm>
            <a:off x="3415938" y="4053864"/>
            <a:ext cx="2316300" cy="47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8" name="Google Shape;258;p35"/>
          <p:cNvSpPr txBox="1">
            <a:spLocks noGrp="1"/>
          </p:cNvSpPr>
          <p:nvPr>
            <p:ph type="title" idx="16"/>
          </p:nvPr>
        </p:nvSpPr>
        <p:spPr>
          <a:xfrm>
            <a:off x="6114600" y="3682422"/>
            <a:ext cx="2316300" cy="35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P</a:t>
            </a:r>
            <a:r>
              <a:rPr lang="en"/>
              <a:t>atient monitoring</a:t>
            </a:r>
            <a:endParaRPr/>
          </a:p>
        </p:txBody>
      </p:sp>
      <p:sp>
        <p:nvSpPr>
          <p:cNvPr id="259" name="Google Shape;259;p35"/>
          <p:cNvSpPr txBox="1">
            <a:spLocks noGrp="1"/>
          </p:cNvSpPr>
          <p:nvPr>
            <p:ph type="title" idx="17"/>
          </p:nvPr>
        </p:nvSpPr>
        <p:spPr>
          <a:xfrm>
            <a:off x="6114596" y="3270323"/>
            <a:ext cx="2316300" cy="39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60" name="Google Shape;260;p35"/>
          <p:cNvSpPr txBox="1">
            <a:spLocks noGrp="1"/>
          </p:cNvSpPr>
          <p:nvPr>
            <p:ph type="subTitle" idx="18"/>
          </p:nvPr>
        </p:nvSpPr>
        <p:spPr>
          <a:xfrm>
            <a:off x="6114588" y="4053864"/>
            <a:ext cx="2316300" cy="47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61" name="Google Shape;26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cxnSp>
        <p:nvCxnSpPr>
          <p:cNvPr id="262" name="Google Shape;262;p35"/>
          <p:cNvCxnSpPr/>
          <p:nvPr/>
        </p:nvCxnSpPr>
        <p:spPr>
          <a:xfrm>
            <a:off x="-93750" y="1112225"/>
            <a:ext cx="4440000" cy="0"/>
          </a:xfrm>
          <a:prstGeom prst="straightConnector1">
            <a:avLst/>
          </a:prstGeom>
          <a:noFill/>
          <a:ln w="28575" cap="flat" cmpd="sng">
            <a:solidFill>
              <a:schemeClr val="dk1"/>
            </a:solidFill>
            <a:prstDash val="solid"/>
            <a:round/>
            <a:headEnd type="none" w="med" len="med"/>
            <a:tailEnd type="none" w="med" len="med"/>
          </a:ln>
        </p:spPr>
      </p:cxnSp>
      <p:pic>
        <p:nvPicPr>
          <p:cNvPr id="263" name="Google Shape;263;p35"/>
          <p:cNvPicPr preferRelativeResize="0"/>
          <p:nvPr/>
        </p:nvPicPr>
        <p:blipFill>
          <a:blip r:embed="rId3">
            <a:alphaModFix/>
          </a:blip>
          <a:stretch>
            <a:fillRect/>
          </a:stretch>
        </p:blipFill>
        <p:spPr>
          <a:xfrm>
            <a:off x="5761509" y="496915"/>
            <a:ext cx="2635303" cy="2276899"/>
          </a:xfrm>
          <a:prstGeom prst="rect">
            <a:avLst/>
          </a:prstGeom>
          <a:noFill/>
          <a:ln>
            <a:noFill/>
          </a:ln>
        </p:spPr>
      </p:pic>
      <p:grpSp>
        <p:nvGrpSpPr>
          <p:cNvPr id="264" name="Google Shape;264;p35"/>
          <p:cNvGrpSpPr/>
          <p:nvPr/>
        </p:nvGrpSpPr>
        <p:grpSpPr>
          <a:xfrm>
            <a:off x="5692637" y="127825"/>
            <a:ext cx="3015974" cy="3035972"/>
            <a:chOff x="5692637" y="127825"/>
            <a:chExt cx="3015974" cy="3035972"/>
          </a:xfrm>
        </p:grpSpPr>
        <p:sp>
          <p:nvSpPr>
            <p:cNvPr id="265" name="Google Shape;265;p35"/>
            <p:cNvSpPr/>
            <p:nvPr/>
          </p:nvSpPr>
          <p:spPr>
            <a:xfrm>
              <a:off x="5734525" y="164724"/>
              <a:ext cx="2940106" cy="2940106"/>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a:off x="5692637" y="127825"/>
              <a:ext cx="3015974" cy="3035972"/>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272" name="Google Shape;272;p36"/>
          <p:cNvSpPr txBox="1">
            <a:spLocks noGrp="1"/>
          </p:cNvSpPr>
          <p:nvPr>
            <p:ph type="title"/>
          </p:nvPr>
        </p:nvSpPr>
        <p:spPr>
          <a:xfrm>
            <a:off x="713100" y="1408109"/>
            <a:ext cx="2806500" cy="62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I</a:t>
            </a:r>
            <a:r>
              <a:rPr lang="en"/>
              <a:t>ntroduction</a:t>
            </a:r>
            <a:endParaRPr/>
          </a:p>
        </p:txBody>
      </p:sp>
      <p:sp>
        <p:nvSpPr>
          <p:cNvPr id="273" name="Google Shape;273;p36"/>
          <p:cNvSpPr txBox="1">
            <a:spLocks noGrp="1"/>
          </p:cNvSpPr>
          <p:nvPr>
            <p:ph type="subTitle" idx="1"/>
          </p:nvPr>
        </p:nvSpPr>
        <p:spPr>
          <a:xfrm>
            <a:off x="713100" y="2123300"/>
            <a:ext cx="3349800" cy="128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give a description of the topic you want to talk about here. For example, if you want to talk about Mercury, you can say that it’s the smallest planet of them all</a:t>
            </a:r>
            <a:endParaRPr/>
          </a:p>
        </p:txBody>
      </p:sp>
      <p:cxnSp>
        <p:nvCxnSpPr>
          <p:cNvPr id="274" name="Google Shape;274;p36"/>
          <p:cNvCxnSpPr/>
          <p:nvPr/>
        </p:nvCxnSpPr>
        <p:spPr>
          <a:xfrm>
            <a:off x="-93750" y="2035709"/>
            <a:ext cx="3540900" cy="0"/>
          </a:xfrm>
          <a:prstGeom prst="straightConnector1">
            <a:avLst/>
          </a:prstGeom>
          <a:noFill/>
          <a:ln w="28575" cap="flat" cmpd="sng">
            <a:solidFill>
              <a:schemeClr val="dk1"/>
            </a:solidFill>
            <a:prstDash val="solid"/>
            <a:round/>
            <a:headEnd type="none" w="med" len="med"/>
            <a:tailEnd type="none" w="med" len="med"/>
          </a:ln>
        </p:spPr>
      </p:cxnSp>
      <p:pic>
        <p:nvPicPr>
          <p:cNvPr id="275" name="Google Shape;275;p36"/>
          <p:cNvPicPr preferRelativeResize="0"/>
          <p:nvPr/>
        </p:nvPicPr>
        <p:blipFill rotWithShape="1">
          <a:blip r:embed="rId3">
            <a:alphaModFix/>
          </a:blip>
          <a:srcRect l="22609" r="9859"/>
          <a:stretch/>
        </p:blipFill>
        <p:spPr>
          <a:xfrm>
            <a:off x="4674350" y="313575"/>
            <a:ext cx="4164850" cy="4277999"/>
          </a:xfrm>
          <a:prstGeom prst="rect">
            <a:avLst/>
          </a:prstGeom>
          <a:noFill/>
          <a:ln>
            <a:noFill/>
          </a:ln>
        </p:spPr>
      </p:pic>
      <p:grpSp>
        <p:nvGrpSpPr>
          <p:cNvPr id="276" name="Google Shape;276;p36"/>
          <p:cNvGrpSpPr/>
          <p:nvPr/>
        </p:nvGrpSpPr>
        <p:grpSpPr>
          <a:xfrm>
            <a:off x="4520825" y="210935"/>
            <a:ext cx="4647715" cy="4478599"/>
            <a:chOff x="4520825" y="210935"/>
            <a:chExt cx="4647715" cy="4478599"/>
          </a:xfrm>
        </p:grpSpPr>
        <p:grpSp>
          <p:nvGrpSpPr>
            <p:cNvPr id="277" name="Google Shape;277;p36"/>
            <p:cNvGrpSpPr/>
            <p:nvPr/>
          </p:nvGrpSpPr>
          <p:grpSpPr>
            <a:xfrm>
              <a:off x="4572000" y="236937"/>
              <a:ext cx="4572030" cy="4371178"/>
              <a:chOff x="4572000" y="228161"/>
              <a:chExt cx="4572030" cy="4371178"/>
            </a:xfrm>
          </p:grpSpPr>
          <p:sp>
            <p:nvSpPr>
              <p:cNvPr id="278" name="Google Shape;278;p36"/>
              <p:cNvSpPr/>
              <p:nvPr/>
            </p:nvSpPr>
            <p:spPr>
              <a:xfrm>
                <a:off x="4572000" y="3005911"/>
                <a:ext cx="4565292" cy="1593428"/>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a:off x="4578738" y="1611013"/>
                <a:ext cx="4565292" cy="1593428"/>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p:nvPr/>
            </p:nvSpPr>
            <p:spPr>
              <a:xfrm>
                <a:off x="4572000" y="228161"/>
                <a:ext cx="4565292" cy="1593428"/>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36"/>
            <p:cNvSpPr/>
            <p:nvPr/>
          </p:nvSpPr>
          <p:spPr>
            <a:xfrm>
              <a:off x="4520825" y="3069729"/>
              <a:ext cx="4640865" cy="1619805"/>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p:nvPr/>
          </p:nvSpPr>
          <p:spPr>
            <a:xfrm>
              <a:off x="4527674" y="1651760"/>
              <a:ext cx="4640865" cy="1619805"/>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4520825" y="210935"/>
              <a:ext cx="4640865" cy="1619805"/>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8"/>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I</a:t>
            </a:r>
            <a:r>
              <a:rPr lang="en"/>
              <a:t>dentifying information</a:t>
            </a:r>
            <a:endParaRPr/>
          </a:p>
        </p:txBody>
      </p:sp>
      <p:sp>
        <p:nvSpPr>
          <p:cNvPr id="309" name="Google Shape;309;p38"/>
          <p:cNvSpPr txBox="1">
            <a:spLocks noGrp="1"/>
          </p:cNvSpPr>
          <p:nvPr>
            <p:ph type="subTitle" idx="1"/>
          </p:nvPr>
        </p:nvSpPr>
        <p:spPr>
          <a:xfrm>
            <a:off x="3513900" y="2172647"/>
            <a:ext cx="22110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310" name="Google Shape;310;p38"/>
          <p:cNvSpPr txBox="1">
            <a:spLocks noGrp="1"/>
          </p:cNvSpPr>
          <p:nvPr>
            <p:ph type="subTitle" idx="5"/>
          </p:nvPr>
        </p:nvSpPr>
        <p:spPr>
          <a:xfrm>
            <a:off x="6219894" y="2172647"/>
            <a:ext cx="22110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311" name="Google Shape;311;p38"/>
          <p:cNvSpPr txBox="1">
            <a:spLocks noGrp="1"/>
          </p:cNvSpPr>
          <p:nvPr>
            <p:ph type="subTitle" idx="6"/>
          </p:nvPr>
        </p:nvSpPr>
        <p:spPr>
          <a:xfrm>
            <a:off x="6219901" y="1778747"/>
            <a:ext cx="22110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E</a:t>
            </a:r>
            <a:r>
              <a:rPr lang="en"/>
              <a:t>arth</a:t>
            </a:r>
            <a:endParaRPr/>
          </a:p>
        </p:txBody>
      </p:sp>
      <p:sp>
        <p:nvSpPr>
          <p:cNvPr id="312" name="Google Shape;312;p38"/>
          <p:cNvSpPr txBox="1">
            <a:spLocks noGrp="1"/>
          </p:cNvSpPr>
          <p:nvPr>
            <p:ph type="subTitle" idx="7"/>
          </p:nvPr>
        </p:nvSpPr>
        <p:spPr>
          <a:xfrm>
            <a:off x="6219894" y="3623122"/>
            <a:ext cx="22110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313" name="Google Shape;31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cxnSp>
        <p:nvCxnSpPr>
          <p:cNvPr id="314" name="Google Shape;314;p38"/>
          <p:cNvCxnSpPr/>
          <p:nvPr/>
        </p:nvCxnSpPr>
        <p:spPr>
          <a:xfrm>
            <a:off x="-93750" y="1112225"/>
            <a:ext cx="5436900" cy="0"/>
          </a:xfrm>
          <a:prstGeom prst="straightConnector1">
            <a:avLst/>
          </a:prstGeom>
          <a:noFill/>
          <a:ln w="28575" cap="flat" cmpd="sng">
            <a:solidFill>
              <a:schemeClr val="dk1"/>
            </a:solidFill>
            <a:prstDash val="solid"/>
            <a:round/>
            <a:headEnd type="none" w="med" len="med"/>
            <a:tailEnd type="none" w="med" len="med"/>
          </a:ln>
        </p:spPr>
      </p:cxnSp>
      <p:grpSp>
        <p:nvGrpSpPr>
          <p:cNvPr id="315" name="Google Shape;315;p38"/>
          <p:cNvGrpSpPr/>
          <p:nvPr/>
        </p:nvGrpSpPr>
        <p:grpSpPr>
          <a:xfrm>
            <a:off x="1010447" y="1433176"/>
            <a:ext cx="1600910" cy="3100358"/>
            <a:chOff x="1010447" y="1433176"/>
            <a:chExt cx="1600910" cy="3100358"/>
          </a:xfrm>
        </p:grpSpPr>
        <p:sp>
          <p:nvSpPr>
            <p:cNvPr id="316" name="Google Shape;316;p38"/>
            <p:cNvSpPr/>
            <p:nvPr/>
          </p:nvSpPr>
          <p:spPr>
            <a:xfrm>
              <a:off x="1010447" y="1433176"/>
              <a:ext cx="1600910" cy="3100358"/>
            </a:xfrm>
            <a:custGeom>
              <a:avLst/>
              <a:gdLst/>
              <a:ahLst/>
              <a:cxnLst/>
              <a:rect l="l" t="t" r="r" b="b"/>
              <a:pathLst>
                <a:path w="97557" h="188931" extrusionOk="0">
                  <a:moveTo>
                    <a:pt x="50657" y="0"/>
                  </a:moveTo>
                  <a:cubicBezTo>
                    <a:pt x="50535" y="0"/>
                    <a:pt x="50413" y="1"/>
                    <a:pt x="50291" y="4"/>
                  </a:cubicBezTo>
                  <a:cubicBezTo>
                    <a:pt x="45895" y="85"/>
                    <a:pt x="41943" y="286"/>
                    <a:pt x="38071" y="2787"/>
                  </a:cubicBezTo>
                  <a:cubicBezTo>
                    <a:pt x="28715" y="8876"/>
                    <a:pt x="26981" y="24201"/>
                    <a:pt x="34804" y="32227"/>
                  </a:cubicBezTo>
                  <a:cubicBezTo>
                    <a:pt x="37386" y="34889"/>
                    <a:pt x="38757" y="38518"/>
                    <a:pt x="38757" y="42228"/>
                  </a:cubicBezTo>
                  <a:lnTo>
                    <a:pt x="38757" y="42874"/>
                  </a:lnTo>
                  <a:cubicBezTo>
                    <a:pt x="38757" y="46544"/>
                    <a:pt x="36579" y="49891"/>
                    <a:pt x="33191" y="51343"/>
                  </a:cubicBezTo>
                  <a:lnTo>
                    <a:pt x="13551" y="59731"/>
                  </a:lnTo>
                  <a:cubicBezTo>
                    <a:pt x="8833" y="61748"/>
                    <a:pt x="5727" y="66345"/>
                    <a:pt x="5526" y="71467"/>
                  </a:cubicBezTo>
                  <a:lnTo>
                    <a:pt x="3832" y="121475"/>
                  </a:lnTo>
                  <a:cubicBezTo>
                    <a:pt x="3832" y="121798"/>
                    <a:pt x="3751" y="122161"/>
                    <a:pt x="3671" y="122524"/>
                  </a:cubicBezTo>
                  <a:cubicBezTo>
                    <a:pt x="2985" y="125185"/>
                    <a:pt x="1" y="138696"/>
                    <a:pt x="3671" y="161401"/>
                  </a:cubicBezTo>
                  <a:cubicBezTo>
                    <a:pt x="3751" y="162046"/>
                    <a:pt x="3751" y="162691"/>
                    <a:pt x="3630" y="163296"/>
                  </a:cubicBezTo>
                  <a:lnTo>
                    <a:pt x="1775" y="174629"/>
                  </a:lnTo>
                  <a:cubicBezTo>
                    <a:pt x="1493" y="176282"/>
                    <a:pt x="1856" y="178016"/>
                    <a:pt x="2824" y="179388"/>
                  </a:cubicBezTo>
                  <a:cubicBezTo>
                    <a:pt x="5196" y="182771"/>
                    <a:pt x="9707" y="188931"/>
                    <a:pt x="11255" y="188931"/>
                  </a:cubicBezTo>
                  <a:cubicBezTo>
                    <a:pt x="11312" y="188931"/>
                    <a:pt x="11365" y="188923"/>
                    <a:pt x="11414" y="188905"/>
                  </a:cubicBezTo>
                  <a:cubicBezTo>
                    <a:pt x="13309" y="188300"/>
                    <a:pt x="7623" y="177694"/>
                    <a:pt x="8389" y="175314"/>
                  </a:cubicBezTo>
                  <a:cubicBezTo>
                    <a:pt x="8671" y="174347"/>
                    <a:pt x="9075" y="173580"/>
                    <a:pt x="9438" y="173016"/>
                  </a:cubicBezTo>
                  <a:cubicBezTo>
                    <a:pt x="9545" y="172847"/>
                    <a:pt x="9710" y="172772"/>
                    <a:pt x="9874" y="172772"/>
                  </a:cubicBezTo>
                  <a:cubicBezTo>
                    <a:pt x="10142" y="172772"/>
                    <a:pt x="10405" y="172973"/>
                    <a:pt x="10405" y="173298"/>
                  </a:cubicBezTo>
                  <a:lnTo>
                    <a:pt x="10405" y="177855"/>
                  </a:lnTo>
                  <a:cubicBezTo>
                    <a:pt x="10405" y="179267"/>
                    <a:pt x="10930" y="180678"/>
                    <a:pt x="11898" y="181686"/>
                  </a:cubicBezTo>
                  <a:cubicBezTo>
                    <a:pt x="12059" y="181888"/>
                    <a:pt x="12261" y="182009"/>
                    <a:pt x="12422" y="182130"/>
                  </a:cubicBezTo>
                  <a:cubicBezTo>
                    <a:pt x="12454" y="182148"/>
                    <a:pt x="12486" y="182156"/>
                    <a:pt x="12518" y="182156"/>
                  </a:cubicBezTo>
                  <a:cubicBezTo>
                    <a:pt x="13364" y="182156"/>
                    <a:pt x="14080" y="176066"/>
                    <a:pt x="14196" y="169265"/>
                  </a:cubicBezTo>
                  <a:cubicBezTo>
                    <a:pt x="14317" y="162207"/>
                    <a:pt x="10647" y="163700"/>
                    <a:pt x="12785" y="158941"/>
                  </a:cubicBezTo>
                  <a:cubicBezTo>
                    <a:pt x="14882" y="154263"/>
                    <a:pt x="18673" y="133574"/>
                    <a:pt x="16495" y="122846"/>
                  </a:cubicBezTo>
                  <a:cubicBezTo>
                    <a:pt x="16374" y="122322"/>
                    <a:pt x="16374" y="121798"/>
                    <a:pt x="16455" y="121273"/>
                  </a:cubicBezTo>
                  <a:lnTo>
                    <a:pt x="20609" y="96673"/>
                  </a:lnTo>
                  <a:cubicBezTo>
                    <a:pt x="20609" y="96673"/>
                    <a:pt x="26416" y="119096"/>
                    <a:pt x="25166" y="130065"/>
                  </a:cubicBezTo>
                  <a:cubicBezTo>
                    <a:pt x="23875" y="141035"/>
                    <a:pt x="16939" y="178339"/>
                    <a:pt x="18713" y="187534"/>
                  </a:cubicBezTo>
                  <a:lnTo>
                    <a:pt x="43798" y="187534"/>
                  </a:lnTo>
                  <a:lnTo>
                    <a:pt x="44967" y="178541"/>
                  </a:lnTo>
                  <a:cubicBezTo>
                    <a:pt x="46500" y="178984"/>
                    <a:pt x="47750" y="179105"/>
                    <a:pt x="48758" y="179105"/>
                  </a:cubicBezTo>
                  <a:cubicBezTo>
                    <a:pt x="49767" y="179105"/>
                    <a:pt x="51057" y="178984"/>
                    <a:pt x="52590" y="178541"/>
                  </a:cubicBezTo>
                  <a:lnTo>
                    <a:pt x="53719" y="187534"/>
                  </a:lnTo>
                  <a:lnTo>
                    <a:pt x="78803" y="187534"/>
                  </a:lnTo>
                  <a:cubicBezTo>
                    <a:pt x="80578" y="178339"/>
                    <a:pt x="73641" y="141035"/>
                    <a:pt x="72391" y="130065"/>
                  </a:cubicBezTo>
                  <a:cubicBezTo>
                    <a:pt x="71141" y="119096"/>
                    <a:pt x="76948" y="96673"/>
                    <a:pt x="76948" y="96673"/>
                  </a:cubicBezTo>
                  <a:lnTo>
                    <a:pt x="81062" y="121273"/>
                  </a:lnTo>
                  <a:cubicBezTo>
                    <a:pt x="81142" y="121798"/>
                    <a:pt x="81142" y="122322"/>
                    <a:pt x="81062" y="122846"/>
                  </a:cubicBezTo>
                  <a:cubicBezTo>
                    <a:pt x="78884" y="133574"/>
                    <a:pt x="82635" y="154263"/>
                    <a:pt x="84732" y="158941"/>
                  </a:cubicBezTo>
                  <a:cubicBezTo>
                    <a:pt x="86869" y="163700"/>
                    <a:pt x="83240" y="162207"/>
                    <a:pt x="83360" y="169265"/>
                  </a:cubicBezTo>
                  <a:cubicBezTo>
                    <a:pt x="83477" y="176066"/>
                    <a:pt x="84193" y="182156"/>
                    <a:pt x="85039" y="182156"/>
                  </a:cubicBezTo>
                  <a:cubicBezTo>
                    <a:pt x="85071" y="182156"/>
                    <a:pt x="85103" y="182148"/>
                    <a:pt x="85135" y="182130"/>
                  </a:cubicBezTo>
                  <a:cubicBezTo>
                    <a:pt x="85296" y="182009"/>
                    <a:pt x="85458" y="181888"/>
                    <a:pt x="85619" y="181686"/>
                  </a:cubicBezTo>
                  <a:cubicBezTo>
                    <a:pt x="86627" y="180678"/>
                    <a:pt x="87151" y="179307"/>
                    <a:pt x="87151" y="177855"/>
                  </a:cubicBezTo>
                  <a:lnTo>
                    <a:pt x="87151" y="173338"/>
                  </a:lnTo>
                  <a:cubicBezTo>
                    <a:pt x="87151" y="172985"/>
                    <a:pt x="87420" y="172774"/>
                    <a:pt x="87690" y="172774"/>
                  </a:cubicBezTo>
                  <a:cubicBezTo>
                    <a:pt x="87851" y="172774"/>
                    <a:pt x="88014" y="172850"/>
                    <a:pt x="88119" y="173016"/>
                  </a:cubicBezTo>
                  <a:cubicBezTo>
                    <a:pt x="88482" y="173580"/>
                    <a:pt x="88845" y="174347"/>
                    <a:pt x="89168" y="175314"/>
                  </a:cubicBezTo>
                  <a:cubicBezTo>
                    <a:pt x="89894" y="177694"/>
                    <a:pt x="84248" y="188300"/>
                    <a:pt x="86143" y="188905"/>
                  </a:cubicBezTo>
                  <a:cubicBezTo>
                    <a:pt x="86192" y="188923"/>
                    <a:pt x="86245" y="188931"/>
                    <a:pt x="86302" y="188931"/>
                  </a:cubicBezTo>
                  <a:cubicBezTo>
                    <a:pt x="87847" y="188931"/>
                    <a:pt x="92320" y="182771"/>
                    <a:pt x="94693" y="179388"/>
                  </a:cubicBezTo>
                  <a:cubicBezTo>
                    <a:pt x="95661" y="178016"/>
                    <a:pt x="96064" y="176282"/>
                    <a:pt x="95782" y="174629"/>
                  </a:cubicBezTo>
                  <a:lnTo>
                    <a:pt x="93886" y="163296"/>
                  </a:lnTo>
                  <a:cubicBezTo>
                    <a:pt x="93765" y="162691"/>
                    <a:pt x="93806" y="162046"/>
                    <a:pt x="93886" y="161401"/>
                  </a:cubicBezTo>
                  <a:cubicBezTo>
                    <a:pt x="97556" y="138696"/>
                    <a:pt x="94572" y="125185"/>
                    <a:pt x="93846" y="122524"/>
                  </a:cubicBezTo>
                  <a:cubicBezTo>
                    <a:pt x="93765" y="122161"/>
                    <a:pt x="93725" y="121798"/>
                    <a:pt x="93725" y="121475"/>
                  </a:cubicBezTo>
                  <a:lnTo>
                    <a:pt x="91991" y="71467"/>
                  </a:lnTo>
                  <a:cubicBezTo>
                    <a:pt x="91830" y="66345"/>
                    <a:pt x="88684" y="61748"/>
                    <a:pt x="83965" y="59731"/>
                  </a:cubicBezTo>
                  <a:lnTo>
                    <a:pt x="64446" y="51343"/>
                  </a:lnTo>
                  <a:cubicBezTo>
                    <a:pt x="61018" y="49891"/>
                    <a:pt x="58800" y="46544"/>
                    <a:pt x="58800" y="42793"/>
                  </a:cubicBezTo>
                  <a:cubicBezTo>
                    <a:pt x="58800" y="42793"/>
                    <a:pt x="58896" y="42666"/>
                    <a:pt x="59059" y="42666"/>
                  </a:cubicBezTo>
                  <a:cubicBezTo>
                    <a:pt x="59079" y="42666"/>
                    <a:pt x="59100" y="42668"/>
                    <a:pt x="59123" y="42672"/>
                  </a:cubicBezTo>
                  <a:cubicBezTo>
                    <a:pt x="60173" y="42928"/>
                    <a:pt x="61793" y="43180"/>
                    <a:pt x="63464" y="43180"/>
                  </a:cubicBezTo>
                  <a:cubicBezTo>
                    <a:pt x="67055" y="43180"/>
                    <a:pt x="70883" y="42016"/>
                    <a:pt x="69810" y="37228"/>
                  </a:cubicBezTo>
                  <a:cubicBezTo>
                    <a:pt x="69487" y="35937"/>
                    <a:pt x="70536" y="36058"/>
                    <a:pt x="70980" y="35251"/>
                  </a:cubicBezTo>
                  <a:cubicBezTo>
                    <a:pt x="71463" y="34445"/>
                    <a:pt x="69810" y="33679"/>
                    <a:pt x="69810" y="33679"/>
                  </a:cubicBezTo>
                  <a:cubicBezTo>
                    <a:pt x="69810" y="33679"/>
                    <a:pt x="70778" y="33437"/>
                    <a:pt x="71100" y="32832"/>
                  </a:cubicBezTo>
                  <a:cubicBezTo>
                    <a:pt x="71463" y="32227"/>
                    <a:pt x="68882" y="30251"/>
                    <a:pt x="70375" y="29605"/>
                  </a:cubicBezTo>
                  <a:cubicBezTo>
                    <a:pt x="71302" y="29242"/>
                    <a:pt x="72230" y="28194"/>
                    <a:pt x="72794" y="27468"/>
                  </a:cubicBezTo>
                  <a:cubicBezTo>
                    <a:pt x="73157" y="26984"/>
                    <a:pt x="73157" y="26298"/>
                    <a:pt x="72794" y="25814"/>
                  </a:cubicBezTo>
                  <a:cubicBezTo>
                    <a:pt x="70092" y="22266"/>
                    <a:pt x="68318" y="18112"/>
                    <a:pt x="67310" y="15127"/>
                  </a:cubicBezTo>
                  <a:cubicBezTo>
                    <a:pt x="67068" y="13796"/>
                    <a:pt x="66664" y="12506"/>
                    <a:pt x="66180" y="11256"/>
                  </a:cubicBezTo>
                  <a:cubicBezTo>
                    <a:pt x="63640" y="4905"/>
                    <a:pt x="58209" y="0"/>
                    <a:pt x="50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514779" y="1490566"/>
              <a:ext cx="522166" cy="406213"/>
            </a:xfrm>
            <a:custGeom>
              <a:avLst/>
              <a:gdLst/>
              <a:ahLst/>
              <a:cxnLst/>
              <a:rect l="l" t="t" r="r" b="b"/>
              <a:pathLst>
                <a:path w="31820" h="24754" extrusionOk="0">
                  <a:moveTo>
                    <a:pt x="24728" y="6946"/>
                  </a:moveTo>
                  <a:cubicBezTo>
                    <a:pt x="24753" y="6946"/>
                    <a:pt x="24778" y="6948"/>
                    <a:pt x="24803" y="6952"/>
                  </a:cubicBezTo>
                  <a:cubicBezTo>
                    <a:pt x="25045" y="7033"/>
                    <a:pt x="25206" y="7234"/>
                    <a:pt x="25125" y="7476"/>
                  </a:cubicBezTo>
                  <a:cubicBezTo>
                    <a:pt x="25125" y="7517"/>
                    <a:pt x="24843" y="8646"/>
                    <a:pt x="23714" y="9694"/>
                  </a:cubicBezTo>
                  <a:cubicBezTo>
                    <a:pt x="24641" y="9856"/>
                    <a:pt x="25770" y="10420"/>
                    <a:pt x="26658" y="11953"/>
                  </a:cubicBezTo>
                  <a:cubicBezTo>
                    <a:pt x="26779" y="12195"/>
                    <a:pt x="26698" y="12437"/>
                    <a:pt x="26496" y="12558"/>
                  </a:cubicBezTo>
                  <a:cubicBezTo>
                    <a:pt x="26416" y="12598"/>
                    <a:pt x="26335" y="12638"/>
                    <a:pt x="26254" y="12638"/>
                  </a:cubicBezTo>
                  <a:cubicBezTo>
                    <a:pt x="26093" y="12638"/>
                    <a:pt x="25972" y="12558"/>
                    <a:pt x="25851" y="12397"/>
                  </a:cubicBezTo>
                  <a:cubicBezTo>
                    <a:pt x="24937" y="10783"/>
                    <a:pt x="23736" y="10514"/>
                    <a:pt x="23013" y="10514"/>
                  </a:cubicBezTo>
                  <a:cubicBezTo>
                    <a:pt x="22652" y="10514"/>
                    <a:pt x="22410" y="10582"/>
                    <a:pt x="22383" y="10582"/>
                  </a:cubicBezTo>
                  <a:cubicBezTo>
                    <a:pt x="22383" y="10622"/>
                    <a:pt x="22383" y="10622"/>
                    <a:pt x="22342" y="10622"/>
                  </a:cubicBezTo>
                  <a:cubicBezTo>
                    <a:pt x="21415" y="11066"/>
                    <a:pt x="20165" y="11388"/>
                    <a:pt x="18511" y="11388"/>
                  </a:cubicBezTo>
                  <a:lnTo>
                    <a:pt x="17584" y="11388"/>
                  </a:lnTo>
                  <a:cubicBezTo>
                    <a:pt x="17342" y="11348"/>
                    <a:pt x="17140" y="11146"/>
                    <a:pt x="17180" y="10904"/>
                  </a:cubicBezTo>
                  <a:cubicBezTo>
                    <a:pt x="17180" y="10662"/>
                    <a:pt x="17382" y="10461"/>
                    <a:pt x="17624" y="10461"/>
                  </a:cubicBezTo>
                  <a:cubicBezTo>
                    <a:pt x="17942" y="10483"/>
                    <a:pt x="18245" y="10494"/>
                    <a:pt x="18533" y="10494"/>
                  </a:cubicBezTo>
                  <a:cubicBezTo>
                    <a:pt x="23447" y="10494"/>
                    <a:pt x="24240" y="7429"/>
                    <a:pt x="24278" y="7315"/>
                  </a:cubicBezTo>
                  <a:cubicBezTo>
                    <a:pt x="24314" y="7098"/>
                    <a:pt x="24513" y="6946"/>
                    <a:pt x="24728" y="6946"/>
                  </a:cubicBezTo>
                  <a:close/>
                  <a:moveTo>
                    <a:pt x="13425" y="6150"/>
                  </a:moveTo>
                  <a:cubicBezTo>
                    <a:pt x="13548" y="6150"/>
                    <a:pt x="13667" y="6200"/>
                    <a:pt x="13752" y="6307"/>
                  </a:cubicBezTo>
                  <a:cubicBezTo>
                    <a:pt x="13793" y="6347"/>
                    <a:pt x="14559" y="7194"/>
                    <a:pt x="14438" y="8525"/>
                  </a:cubicBezTo>
                  <a:cubicBezTo>
                    <a:pt x="14357" y="9331"/>
                    <a:pt x="13954" y="10138"/>
                    <a:pt x="13268" y="10945"/>
                  </a:cubicBezTo>
                  <a:cubicBezTo>
                    <a:pt x="14156" y="11066"/>
                    <a:pt x="15406" y="11388"/>
                    <a:pt x="16293" y="12235"/>
                  </a:cubicBezTo>
                  <a:cubicBezTo>
                    <a:pt x="16898" y="12880"/>
                    <a:pt x="17180" y="13687"/>
                    <a:pt x="17180" y="14655"/>
                  </a:cubicBezTo>
                  <a:cubicBezTo>
                    <a:pt x="17140" y="14897"/>
                    <a:pt x="16938" y="15099"/>
                    <a:pt x="16696" y="15099"/>
                  </a:cubicBezTo>
                  <a:cubicBezTo>
                    <a:pt x="16454" y="15099"/>
                    <a:pt x="16253" y="14857"/>
                    <a:pt x="16253" y="14615"/>
                  </a:cubicBezTo>
                  <a:cubicBezTo>
                    <a:pt x="16293" y="13889"/>
                    <a:pt x="16091" y="13324"/>
                    <a:pt x="15648" y="12880"/>
                  </a:cubicBezTo>
                  <a:cubicBezTo>
                    <a:pt x="14680" y="11913"/>
                    <a:pt x="12906" y="11792"/>
                    <a:pt x="12422" y="11751"/>
                  </a:cubicBezTo>
                  <a:cubicBezTo>
                    <a:pt x="12099" y="12034"/>
                    <a:pt x="11736" y="12276"/>
                    <a:pt x="11373" y="12558"/>
                  </a:cubicBezTo>
                  <a:cubicBezTo>
                    <a:pt x="11292" y="12598"/>
                    <a:pt x="11212" y="12638"/>
                    <a:pt x="11131" y="12638"/>
                  </a:cubicBezTo>
                  <a:cubicBezTo>
                    <a:pt x="10970" y="12638"/>
                    <a:pt x="10849" y="12558"/>
                    <a:pt x="10728" y="12437"/>
                  </a:cubicBezTo>
                  <a:cubicBezTo>
                    <a:pt x="10607" y="12235"/>
                    <a:pt x="10647" y="11953"/>
                    <a:pt x="10849" y="11832"/>
                  </a:cubicBezTo>
                  <a:cubicBezTo>
                    <a:pt x="12502" y="10703"/>
                    <a:pt x="13389" y="9533"/>
                    <a:pt x="13551" y="8444"/>
                  </a:cubicBezTo>
                  <a:cubicBezTo>
                    <a:pt x="13631" y="7517"/>
                    <a:pt x="13147" y="6952"/>
                    <a:pt x="13107" y="6912"/>
                  </a:cubicBezTo>
                  <a:cubicBezTo>
                    <a:pt x="12946" y="6710"/>
                    <a:pt x="12946" y="6428"/>
                    <a:pt x="13107" y="6266"/>
                  </a:cubicBezTo>
                  <a:cubicBezTo>
                    <a:pt x="13202" y="6190"/>
                    <a:pt x="13316" y="6150"/>
                    <a:pt x="13425" y="6150"/>
                  </a:cubicBezTo>
                  <a:close/>
                  <a:moveTo>
                    <a:pt x="20327" y="0"/>
                  </a:moveTo>
                  <a:cubicBezTo>
                    <a:pt x="19731" y="0"/>
                    <a:pt x="19129" y="178"/>
                    <a:pt x="18592" y="661"/>
                  </a:cubicBezTo>
                  <a:cubicBezTo>
                    <a:pt x="18592" y="661"/>
                    <a:pt x="17778" y="233"/>
                    <a:pt x="16820" y="233"/>
                  </a:cubicBezTo>
                  <a:cubicBezTo>
                    <a:pt x="16140" y="233"/>
                    <a:pt x="15387" y="448"/>
                    <a:pt x="14801" y="1185"/>
                  </a:cubicBezTo>
                  <a:cubicBezTo>
                    <a:pt x="15245" y="1669"/>
                    <a:pt x="15729" y="2314"/>
                    <a:pt x="16172" y="3080"/>
                  </a:cubicBezTo>
                  <a:cubicBezTo>
                    <a:pt x="17059" y="3121"/>
                    <a:pt x="20044" y="3564"/>
                    <a:pt x="21173" y="6428"/>
                  </a:cubicBezTo>
                  <a:cubicBezTo>
                    <a:pt x="21254" y="6670"/>
                    <a:pt x="21133" y="6912"/>
                    <a:pt x="20931" y="7033"/>
                  </a:cubicBezTo>
                  <a:lnTo>
                    <a:pt x="20770" y="7033"/>
                  </a:lnTo>
                  <a:cubicBezTo>
                    <a:pt x="20568" y="7033"/>
                    <a:pt x="20407" y="6952"/>
                    <a:pt x="20326" y="6750"/>
                  </a:cubicBezTo>
                  <a:cubicBezTo>
                    <a:pt x="19560" y="4774"/>
                    <a:pt x="17664" y="4210"/>
                    <a:pt x="16616" y="4008"/>
                  </a:cubicBezTo>
                  <a:lnTo>
                    <a:pt x="16616" y="4008"/>
                  </a:lnTo>
                  <a:cubicBezTo>
                    <a:pt x="16898" y="4694"/>
                    <a:pt x="17100" y="5420"/>
                    <a:pt x="17140" y="6186"/>
                  </a:cubicBezTo>
                  <a:cubicBezTo>
                    <a:pt x="17180" y="6428"/>
                    <a:pt x="16979" y="6670"/>
                    <a:pt x="16737" y="6670"/>
                  </a:cubicBezTo>
                  <a:lnTo>
                    <a:pt x="16696" y="6670"/>
                  </a:lnTo>
                  <a:cubicBezTo>
                    <a:pt x="16454" y="6670"/>
                    <a:pt x="16293" y="6468"/>
                    <a:pt x="16253" y="6266"/>
                  </a:cubicBezTo>
                  <a:cubicBezTo>
                    <a:pt x="16172" y="4250"/>
                    <a:pt x="14761" y="2476"/>
                    <a:pt x="13873" y="1508"/>
                  </a:cubicBezTo>
                  <a:cubicBezTo>
                    <a:pt x="13620" y="1432"/>
                    <a:pt x="13287" y="1364"/>
                    <a:pt x="12910" y="1364"/>
                  </a:cubicBezTo>
                  <a:cubicBezTo>
                    <a:pt x="12089" y="1364"/>
                    <a:pt x="11061" y="1687"/>
                    <a:pt x="10203" y="2960"/>
                  </a:cubicBezTo>
                  <a:cubicBezTo>
                    <a:pt x="10203" y="2960"/>
                    <a:pt x="9891" y="2899"/>
                    <a:pt x="9433" y="2899"/>
                  </a:cubicBezTo>
                  <a:cubicBezTo>
                    <a:pt x="8355" y="2899"/>
                    <a:pt x="6466" y="3236"/>
                    <a:pt x="5929" y="5500"/>
                  </a:cubicBezTo>
                  <a:cubicBezTo>
                    <a:pt x="6574" y="6468"/>
                    <a:pt x="7905" y="7275"/>
                    <a:pt x="8469" y="7597"/>
                  </a:cubicBezTo>
                  <a:cubicBezTo>
                    <a:pt x="8631" y="7678"/>
                    <a:pt x="8711" y="7880"/>
                    <a:pt x="8631" y="8041"/>
                  </a:cubicBezTo>
                  <a:cubicBezTo>
                    <a:pt x="8550" y="8162"/>
                    <a:pt x="8429" y="8243"/>
                    <a:pt x="8308" y="8243"/>
                  </a:cubicBezTo>
                  <a:cubicBezTo>
                    <a:pt x="8268" y="8243"/>
                    <a:pt x="8227" y="8202"/>
                    <a:pt x="8187" y="8202"/>
                  </a:cubicBezTo>
                  <a:cubicBezTo>
                    <a:pt x="8106" y="8162"/>
                    <a:pt x="7703" y="7960"/>
                    <a:pt x="7179" y="7597"/>
                  </a:cubicBezTo>
                  <a:cubicBezTo>
                    <a:pt x="7098" y="8565"/>
                    <a:pt x="6695" y="10622"/>
                    <a:pt x="4759" y="11106"/>
                  </a:cubicBezTo>
                  <a:cubicBezTo>
                    <a:pt x="4719" y="11146"/>
                    <a:pt x="4678" y="11146"/>
                    <a:pt x="4638" y="11146"/>
                  </a:cubicBezTo>
                  <a:cubicBezTo>
                    <a:pt x="4436" y="11146"/>
                    <a:pt x="4235" y="10985"/>
                    <a:pt x="4194" y="10783"/>
                  </a:cubicBezTo>
                  <a:cubicBezTo>
                    <a:pt x="4154" y="10541"/>
                    <a:pt x="4275" y="10299"/>
                    <a:pt x="4517" y="10259"/>
                  </a:cubicBezTo>
                  <a:cubicBezTo>
                    <a:pt x="6372" y="9775"/>
                    <a:pt x="6332" y="7113"/>
                    <a:pt x="6332" y="7073"/>
                  </a:cubicBezTo>
                  <a:cubicBezTo>
                    <a:pt x="6332" y="7033"/>
                    <a:pt x="6332" y="6992"/>
                    <a:pt x="6332" y="6952"/>
                  </a:cubicBezTo>
                  <a:cubicBezTo>
                    <a:pt x="5969" y="6589"/>
                    <a:pt x="5606" y="6226"/>
                    <a:pt x="5324" y="5823"/>
                  </a:cubicBezTo>
                  <a:cubicBezTo>
                    <a:pt x="4436" y="6105"/>
                    <a:pt x="2823" y="6912"/>
                    <a:pt x="2904" y="9412"/>
                  </a:cubicBezTo>
                  <a:cubicBezTo>
                    <a:pt x="2904" y="9412"/>
                    <a:pt x="0" y="11550"/>
                    <a:pt x="2460" y="14494"/>
                  </a:cubicBezTo>
                  <a:cubicBezTo>
                    <a:pt x="2608" y="14525"/>
                    <a:pt x="2767" y="14540"/>
                    <a:pt x="2933" y="14540"/>
                  </a:cubicBezTo>
                  <a:cubicBezTo>
                    <a:pt x="3402" y="14540"/>
                    <a:pt x="3930" y="14420"/>
                    <a:pt x="4436" y="14211"/>
                  </a:cubicBezTo>
                  <a:cubicBezTo>
                    <a:pt x="4517" y="14131"/>
                    <a:pt x="4638" y="14050"/>
                    <a:pt x="4759" y="14050"/>
                  </a:cubicBezTo>
                  <a:lnTo>
                    <a:pt x="4799" y="14050"/>
                  </a:lnTo>
                  <a:cubicBezTo>
                    <a:pt x="5727" y="13647"/>
                    <a:pt x="6534" y="13122"/>
                    <a:pt x="6977" y="12800"/>
                  </a:cubicBezTo>
                  <a:cubicBezTo>
                    <a:pt x="7044" y="12732"/>
                    <a:pt x="7126" y="12700"/>
                    <a:pt x="7210" y="12700"/>
                  </a:cubicBezTo>
                  <a:cubicBezTo>
                    <a:pt x="7326" y="12700"/>
                    <a:pt x="7448" y="12763"/>
                    <a:pt x="7542" y="12880"/>
                  </a:cubicBezTo>
                  <a:cubicBezTo>
                    <a:pt x="7663" y="13042"/>
                    <a:pt x="7622" y="13284"/>
                    <a:pt x="7461" y="13405"/>
                  </a:cubicBezTo>
                  <a:cubicBezTo>
                    <a:pt x="7380" y="13445"/>
                    <a:pt x="6897" y="13848"/>
                    <a:pt x="6171" y="14252"/>
                  </a:cubicBezTo>
                  <a:cubicBezTo>
                    <a:pt x="7138" y="14534"/>
                    <a:pt x="8308" y="15139"/>
                    <a:pt x="8752" y="16591"/>
                  </a:cubicBezTo>
                  <a:cubicBezTo>
                    <a:pt x="8832" y="16833"/>
                    <a:pt x="8711" y="17075"/>
                    <a:pt x="8469" y="17155"/>
                  </a:cubicBezTo>
                  <a:lnTo>
                    <a:pt x="8308" y="17155"/>
                  </a:lnTo>
                  <a:cubicBezTo>
                    <a:pt x="8147" y="17155"/>
                    <a:pt x="7945" y="17034"/>
                    <a:pt x="7905" y="16873"/>
                  </a:cubicBezTo>
                  <a:cubicBezTo>
                    <a:pt x="7340" y="15018"/>
                    <a:pt x="5041" y="14937"/>
                    <a:pt x="4799" y="14937"/>
                  </a:cubicBezTo>
                  <a:lnTo>
                    <a:pt x="4759" y="14937"/>
                  </a:lnTo>
                  <a:cubicBezTo>
                    <a:pt x="4759" y="14951"/>
                    <a:pt x="4759" y="14955"/>
                    <a:pt x="4758" y="14955"/>
                  </a:cubicBezTo>
                  <a:cubicBezTo>
                    <a:pt x="4755" y="14955"/>
                    <a:pt x="4746" y="14937"/>
                    <a:pt x="4719" y="14937"/>
                  </a:cubicBezTo>
                  <a:cubicBezTo>
                    <a:pt x="4194" y="15139"/>
                    <a:pt x="3670" y="15300"/>
                    <a:pt x="3146" y="15341"/>
                  </a:cubicBezTo>
                  <a:cubicBezTo>
                    <a:pt x="3025" y="15824"/>
                    <a:pt x="2622" y="18204"/>
                    <a:pt x="4517" y="19494"/>
                  </a:cubicBezTo>
                  <a:cubicBezTo>
                    <a:pt x="5251" y="19250"/>
                    <a:pt x="6196" y="18996"/>
                    <a:pt x="7097" y="18996"/>
                  </a:cubicBezTo>
                  <a:cubicBezTo>
                    <a:pt x="8127" y="18996"/>
                    <a:pt x="9101" y="19328"/>
                    <a:pt x="9639" y="20382"/>
                  </a:cubicBezTo>
                  <a:cubicBezTo>
                    <a:pt x="9881" y="20906"/>
                    <a:pt x="9921" y="21471"/>
                    <a:pt x="9720" y="21914"/>
                  </a:cubicBezTo>
                  <a:cubicBezTo>
                    <a:pt x="9518" y="22317"/>
                    <a:pt x="9195" y="22559"/>
                    <a:pt x="8752" y="22640"/>
                  </a:cubicBezTo>
                  <a:cubicBezTo>
                    <a:pt x="8711" y="22680"/>
                    <a:pt x="8671" y="22680"/>
                    <a:pt x="8671" y="22680"/>
                  </a:cubicBezTo>
                  <a:cubicBezTo>
                    <a:pt x="8469" y="22680"/>
                    <a:pt x="8268" y="22519"/>
                    <a:pt x="8227" y="22317"/>
                  </a:cubicBezTo>
                  <a:cubicBezTo>
                    <a:pt x="8187" y="22075"/>
                    <a:pt x="8308" y="21834"/>
                    <a:pt x="8550" y="21793"/>
                  </a:cubicBezTo>
                  <a:cubicBezTo>
                    <a:pt x="8711" y="21753"/>
                    <a:pt x="8832" y="21672"/>
                    <a:pt x="8873" y="21551"/>
                  </a:cubicBezTo>
                  <a:cubicBezTo>
                    <a:pt x="8994" y="21350"/>
                    <a:pt x="8953" y="21027"/>
                    <a:pt x="8832" y="20825"/>
                  </a:cubicBezTo>
                  <a:cubicBezTo>
                    <a:pt x="8474" y="20133"/>
                    <a:pt x="7819" y="19879"/>
                    <a:pt x="7034" y="19879"/>
                  </a:cubicBezTo>
                  <a:cubicBezTo>
                    <a:pt x="6494" y="19879"/>
                    <a:pt x="5892" y="19999"/>
                    <a:pt x="5283" y="20180"/>
                  </a:cubicBezTo>
                  <a:cubicBezTo>
                    <a:pt x="4719" y="22116"/>
                    <a:pt x="5848" y="24253"/>
                    <a:pt x="7824" y="24697"/>
                  </a:cubicBezTo>
                  <a:cubicBezTo>
                    <a:pt x="8024" y="24725"/>
                    <a:pt x="8223" y="24754"/>
                    <a:pt x="8409" y="24754"/>
                  </a:cubicBezTo>
                  <a:cubicBezTo>
                    <a:pt x="8485" y="24754"/>
                    <a:pt x="8560" y="24749"/>
                    <a:pt x="8631" y="24737"/>
                  </a:cubicBezTo>
                  <a:cubicBezTo>
                    <a:pt x="10123" y="24576"/>
                    <a:pt x="12422" y="21390"/>
                    <a:pt x="13067" y="20462"/>
                  </a:cubicBezTo>
                  <a:cubicBezTo>
                    <a:pt x="12381" y="20180"/>
                    <a:pt x="11454" y="19656"/>
                    <a:pt x="11010" y="18728"/>
                  </a:cubicBezTo>
                  <a:cubicBezTo>
                    <a:pt x="10647" y="17962"/>
                    <a:pt x="10687" y="17075"/>
                    <a:pt x="11171" y="16147"/>
                  </a:cubicBezTo>
                  <a:cubicBezTo>
                    <a:pt x="11255" y="15980"/>
                    <a:pt x="11396" y="15890"/>
                    <a:pt x="11555" y="15890"/>
                  </a:cubicBezTo>
                  <a:cubicBezTo>
                    <a:pt x="11626" y="15890"/>
                    <a:pt x="11701" y="15908"/>
                    <a:pt x="11776" y="15945"/>
                  </a:cubicBezTo>
                  <a:cubicBezTo>
                    <a:pt x="11978" y="16066"/>
                    <a:pt x="12099" y="16308"/>
                    <a:pt x="11978" y="16550"/>
                  </a:cubicBezTo>
                  <a:cubicBezTo>
                    <a:pt x="11615" y="17236"/>
                    <a:pt x="11575" y="17841"/>
                    <a:pt x="11817" y="18325"/>
                  </a:cubicBezTo>
                  <a:cubicBezTo>
                    <a:pt x="12341" y="19414"/>
                    <a:pt x="13994" y="19817"/>
                    <a:pt x="13994" y="19817"/>
                  </a:cubicBezTo>
                  <a:cubicBezTo>
                    <a:pt x="14115" y="19857"/>
                    <a:pt x="14236" y="19938"/>
                    <a:pt x="14277" y="20059"/>
                  </a:cubicBezTo>
                  <a:cubicBezTo>
                    <a:pt x="14599" y="19938"/>
                    <a:pt x="14882" y="19736"/>
                    <a:pt x="15204" y="19414"/>
                  </a:cubicBezTo>
                  <a:cubicBezTo>
                    <a:pt x="15204" y="19414"/>
                    <a:pt x="16182" y="19960"/>
                    <a:pt x="17093" y="19960"/>
                  </a:cubicBezTo>
                  <a:cubicBezTo>
                    <a:pt x="17261" y="19960"/>
                    <a:pt x="17427" y="19942"/>
                    <a:pt x="17584" y="19898"/>
                  </a:cubicBezTo>
                  <a:cubicBezTo>
                    <a:pt x="17705" y="17881"/>
                    <a:pt x="18834" y="16510"/>
                    <a:pt x="18915" y="16429"/>
                  </a:cubicBezTo>
                  <a:cubicBezTo>
                    <a:pt x="19000" y="16323"/>
                    <a:pt x="19119" y="16273"/>
                    <a:pt x="19236" y="16273"/>
                  </a:cubicBezTo>
                  <a:cubicBezTo>
                    <a:pt x="19340" y="16273"/>
                    <a:pt x="19443" y="16313"/>
                    <a:pt x="19519" y="16389"/>
                  </a:cubicBezTo>
                  <a:cubicBezTo>
                    <a:pt x="19721" y="16550"/>
                    <a:pt x="19761" y="16833"/>
                    <a:pt x="19600" y="16994"/>
                  </a:cubicBezTo>
                  <a:cubicBezTo>
                    <a:pt x="19560" y="17034"/>
                    <a:pt x="18753" y="18043"/>
                    <a:pt x="18511" y="19535"/>
                  </a:cubicBezTo>
                  <a:cubicBezTo>
                    <a:pt x="18980" y="19802"/>
                    <a:pt x="20090" y="20366"/>
                    <a:pt x="21220" y="20366"/>
                  </a:cubicBezTo>
                  <a:cubicBezTo>
                    <a:pt x="22134" y="20366"/>
                    <a:pt x="23061" y="19998"/>
                    <a:pt x="23673" y="18809"/>
                  </a:cubicBezTo>
                  <a:cubicBezTo>
                    <a:pt x="23673" y="18809"/>
                    <a:pt x="24159" y="19061"/>
                    <a:pt x="24815" y="19061"/>
                  </a:cubicBezTo>
                  <a:cubicBezTo>
                    <a:pt x="25496" y="19061"/>
                    <a:pt x="26362" y="18789"/>
                    <a:pt x="27061" y="17680"/>
                  </a:cubicBezTo>
                  <a:cubicBezTo>
                    <a:pt x="26779" y="17438"/>
                    <a:pt x="26456" y="17115"/>
                    <a:pt x="26295" y="16591"/>
                  </a:cubicBezTo>
                  <a:cubicBezTo>
                    <a:pt x="26214" y="16429"/>
                    <a:pt x="26174" y="16228"/>
                    <a:pt x="26174" y="16026"/>
                  </a:cubicBezTo>
                  <a:cubicBezTo>
                    <a:pt x="25726" y="15757"/>
                    <a:pt x="24392" y="15090"/>
                    <a:pt x="22731" y="15090"/>
                  </a:cubicBezTo>
                  <a:cubicBezTo>
                    <a:pt x="22150" y="15090"/>
                    <a:pt x="21528" y="15172"/>
                    <a:pt x="20891" y="15381"/>
                  </a:cubicBezTo>
                  <a:cubicBezTo>
                    <a:pt x="20847" y="15395"/>
                    <a:pt x="20803" y="15402"/>
                    <a:pt x="20761" y="15402"/>
                  </a:cubicBezTo>
                  <a:cubicBezTo>
                    <a:pt x="20567" y="15402"/>
                    <a:pt x="20392" y="15264"/>
                    <a:pt x="20326" y="15099"/>
                  </a:cubicBezTo>
                  <a:cubicBezTo>
                    <a:pt x="20245" y="14857"/>
                    <a:pt x="20366" y="14615"/>
                    <a:pt x="20608" y="14534"/>
                  </a:cubicBezTo>
                  <a:cubicBezTo>
                    <a:pt x="21357" y="14288"/>
                    <a:pt x="22076" y="14192"/>
                    <a:pt x="22744" y="14192"/>
                  </a:cubicBezTo>
                  <a:cubicBezTo>
                    <a:pt x="24269" y="14192"/>
                    <a:pt x="25525" y="14694"/>
                    <a:pt x="26254" y="15058"/>
                  </a:cubicBezTo>
                  <a:cubicBezTo>
                    <a:pt x="26335" y="14655"/>
                    <a:pt x="26496" y="14252"/>
                    <a:pt x="26738" y="13808"/>
                  </a:cubicBezTo>
                  <a:cubicBezTo>
                    <a:pt x="26821" y="13671"/>
                    <a:pt x="26959" y="13590"/>
                    <a:pt x="27115" y="13590"/>
                  </a:cubicBezTo>
                  <a:cubicBezTo>
                    <a:pt x="27188" y="13590"/>
                    <a:pt x="27266" y="13608"/>
                    <a:pt x="27343" y="13647"/>
                  </a:cubicBezTo>
                  <a:cubicBezTo>
                    <a:pt x="27545" y="13768"/>
                    <a:pt x="27626" y="14010"/>
                    <a:pt x="27505" y="14252"/>
                  </a:cubicBezTo>
                  <a:cubicBezTo>
                    <a:pt x="27061" y="15058"/>
                    <a:pt x="26940" y="15744"/>
                    <a:pt x="27142" y="16268"/>
                  </a:cubicBezTo>
                  <a:cubicBezTo>
                    <a:pt x="27343" y="16873"/>
                    <a:pt x="27827" y="17115"/>
                    <a:pt x="27868" y="17115"/>
                  </a:cubicBezTo>
                  <a:cubicBezTo>
                    <a:pt x="27948" y="17155"/>
                    <a:pt x="27989" y="17236"/>
                    <a:pt x="28029" y="17276"/>
                  </a:cubicBezTo>
                  <a:cubicBezTo>
                    <a:pt x="28956" y="16873"/>
                    <a:pt x="30166" y="15865"/>
                    <a:pt x="29561" y="13364"/>
                  </a:cubicBezTo>
                  <a:cubicBezTo>
                    <a:pt x="29561" y="13364"/>
                    <a:pt x="31820" y="10420"/>
                    <a:pt x="29239" y="8485"/>
                  </a:cubicBezTo>
                  <a:cubicBezTo>
                    <a:pt x="29239" y="8485"/>
                    <a:pt x="29319" y="8364"/>
                    <a:pt x="29481" y="8122"/>
                  </a:cubicBezTo>
                  <a:cubicBezTo>
                    <a:pt x="29432" y="8116"/>
                    <a:pt x="29379" y="8111"/>
                    <a:pt x="29322" y="8111"/>
                  </a:cubicBezTo>
                  <a:cubicBezTo>
                    <a:pt x="29007" y="8111"/>
                    <a:pt x="28576" y="8244"/>
                    <a:pt x="28029" y="8928"/>
                  </a:cubicBezTo>
                  <a:cubicBezTo>
                    <a:pt x="27948" y="9049"/>
                    <a:pt x="27827" y="9090"/>
                    <a:pt x="27706" y="9090"/>
                  </a:cubicBezTo>
                  <a:cubicBezTo>
                    <a:pt x="27585" y="9090"/>
                    <a:pt x="27505" y="9090"/>
                    <a:pt x="27424" y="9009"/>
                  </a:cubicBezTo>
                  <a:cubicBezTo>
                    <a:pt x="27222" y="8848"/>
                    <a:pt x="27182" y="8565"/>
                    <a:pt x="27343" y="8404"/>
                  </a:cubicBezTo>
                  <a:cubicBezTo>
                    <a:pt x="27868" y="7678"/>
                    <a:pt x="28472" y="7315"/>
                    <a:pt x="29077" y="7234"/>
                  </a:cubicBezTo>
                  <a:cubicBezTo>
                    <a:pt x="29164" y="7224"/>
                    <a:pt x="29245" y="7219"/>
                    <a:pt x="29320" y="7219"/>
                  </a:cubicBezTo>
                  <a:cubicBezTo>
                    <a:pt x="29527" y="7219"/>
                    <a:pt x="29696" y="7256"/>
                    <a:pt x="29844" y="7315"/>
                  </a:cubicBezTo>
                  <a:cubicBezTo>
                    <a:pt x="30126" y="6307"/>
                    <a:pt x="30045" y="4855"/>
                    <a:pt x="27706" y="3766"/>
                  </a:cubicBezTo>
                  <a:cubicBezTo>
                    <a:pt x="27706" y="3766"/>
                    <a:pt x="27666" y="3645"/>
                    <a:pt x="27545" y="3443"/>
                  </a:cubicBezTo>
                  <a:cubicBezTo>
                    <a:pt x="27061" y="3927"/>
                    <a:pt x="26375" y="4532"/>
                    <a:pt x="25690" y="4936"/>
                  </a:cubicBezTo>
                  <a:cubicBezTo>
                    <a:pt x="25649" y="4976"/>
                    <a:pt x="25569" y="4976"/>
                    <a:pt x="25488" y="4976"/>
                  </a:cubicBezTo>
                  <a:cubicBezTo>
                    <a:pt x="25327" y="4976"/>
                    <a:pt x="25165" y="4895"/>
                    <a:pt x="25085" y="4774"/>
                  </a:cubicBezTo>
                  <a:cubicBezTo>
                    <a:pt x="24964" y="4573"/>
                    <a:pt x="25045" y="4290"/>
                    <a:pt x="25246" y="4169"/>
                  </a:cubicBezTo>
                  <a:cubicBezTo>
                    <a:pt x="25891" y="3766"/>
                    <a:pt x="26577" y="3161"/>
                    <a:pt x="27061" y="2677"/>
                  </a:cubicBezTo>
                  <a:cubicBezTo>
                    <a:pt x="26518" y="1998"/>
                    <a:pt x="25632" y="1263"/>
                    <a:pt x="24332" y="1263"/>
                  </a:cubicBezTo>
                  <a:cubicBezTo>
                    <a:pt x="24087" y="1263"/>
                    <a:pt x="23827" y="1289"/>
                    <a:pt x="23552" y="1346"/>
                  </a:cubicBezTo>
                  <a:cubicBezTo>
                    <a:pt x="23552" y="1346"/>
                    <a:pt x="21967" y="0"/>
                    <a:pt x="20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1719279" y="2583024"/>
              <a:ext cx="173421" cy="94489"/>
            </a:xfrm>
            <a:custGeom>
              <a:avLst/>
              <a:gdLst/>
              <a:ahLst/>
              <a:cxnLst/>
              <a:rect l="l" t="t" r="r" b="b"/>
              <a:pathLst>
                <a:path w="10568" h="5758" extrusionOk="0">
                  <a:moveTo>
                    <a:pt x="5284" y="1"/>
                  </a:moveTo>
                  <a:cubicBezTo>
                    <a:pt x="4346" y="1"/>
                    <a:pt x="3409" y="172"/>
                    <a:pt x="2501" y="515"/>
                  </a:cubicBezTo>
                  <a:lnTo>
                    <a:pt x="1" y="1402"/>
                  </a:lnTo>
                  <a:lnTo>
                    <a:pt x="1170" y="5758"/>
                  </a:lnTo>
                  <a:cubicBezTo>
                    <a:pt x="2461" y="5052"/>
                    <a:pt x="3872" y="4699"/>
                    <a:pt x="5284" y="4699"/>
                  </a:cubicBezTo>
                  <a:cubicBezTo>
                    <a:pt x="6695" y="4699"/>
                    <a:pt x="8107" y="5052"/>
                    <a:pt x="9398" y="5758"/>
                  </a:cubicBezTo>
                  <a:lnTo>
                    <a:pt x="10567" y="1402"/>
                  </a:lnTo>
                  <a:lnTo>
                    <a:pt x="8067" y="515"/>
                  </a:lnTo>
                  <a:cubicBezTo>
                    <a:pt x="7159" y="172"/>
                    <a:pt x="6222" y="1"/>
                    <a:pt x="5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1849666" y="2497653"/>
              <a:ext cx="409003" cy="631982"/>
            </a:xfrm>
            <a:custGeom>
              <a:avLst/>
              <a:gdLst/>
              <a:ahLst/>
              <a:cxnLst/>
              <a:rect l="l" t="t" r="r" b="b"/>
              <a:pathLst>
                <a:path w="24924" h="38512" extrusionOk="0">
                  <a:moveTo>
                    <a:pt x="8792" y="1"/>
                  </a:moveTo>
                  <a:cubicBezTo>
                    <a:pt x="6529" y="1"/>
                    <a:pt x="4914" y="1693"/>
                    <a:pt x="3751" y="3942"/>
                  </a:cubicBezTo>
                  <a:cubicBezTo>
                    <a:pt x="3308" y="4830"/>
                    <a:pt x="2945" y="5717"/>
                    <a:pt x="2622" y="6604"/>
                  </a:cubicBezTo>
                  <a:cubicBezTo>
                    <a:pt x="3227" y="7854"/>
                    <a:pt x="4316" y="9467"/>
                    <a:pt x="5485" y="9790"/>
                  </a:cubicBezTo>
                  <a:cubicBezTo>
                    <a:pt x="5820" y="9879"/>
                    <a:pt x="6179" y="9907"/>
                    <a:pt x="6556" y="9907"/>
                  </a:cubicBezTo>
                  <a:cubicBezTo>
                    <a:pt x="6861" y="9907"/>
                    <a:pt x="7177" y="9889"/>
                    <a:pt x="7502" y="9871"/>
                  </a:cubicBezTo>
                  <a:cubicBezTo>
                    <a:pt x="7883" y="9845"/>
                    <a:pt x="8281" y="9819"/>
                    <a:pt x="8692" y="9819"/>
                  </a:cubicBezTo>
                  <a:cubicBezTo>
                    <a:pt x="10195" y="9819"/>
                    <a:pt x="11873" y="10166"/>
                    <a:pt x="13551" y="12129"/>
                  </a:cubicBezTo>
                  <a:cubicBezTo>
                    <a:pt x="13713" y="12371"/>
                    <a:pt x="13713" y="12653"/>
                    <a:pt x="13511" y="12855"/>
                  </a:cubicBezTo>
                  <a:cubicBezTo>
                    <a:pt x="13390" y="12936"/>
                    <a:pt x="13269" y="12976"/>
                    <a:pt x="13148" y="12976"/>
                  </a:cubicBezTo>
                  <a:cubicBezTo>
                    <a:pt x="13027" y="12976"/>
                    <a:pt x="12866" y="12895"/>
                    <a:pt x="12785" y="12815"/>
                  </a:cubicBezTo>
                  <a:cubicBezTo>
                    <a:pt x="11366" y="11143"/>
                    <a:pt x="9996" y="10828"/>
                    <a:pt x="8675" y="10828"/>
                  </a:cubicBezTo>
                  <a:cubicBezTo>
                    <a:pt x="8307" y="10828"/>
                    <a:pt x="7943" y="10853"/>
                    <a:pt x="7583" y="10879"/>
                  </a:cubicBezTo>
                  <a:cubicBezTo>
                    <a:pt x="7237" y="10895"/>
                    <a:pt x="6904" y="10912"/>
                    <a:pt x="6580" y="10912"/>
                  </a:cubicBezTo>
                  <a:cubicBezTo>
                    <a:pt x="6110" y="10912"/>
                    <a:pt x="5657" y="10877"/>
                    <a:pt x="5203" y="10758"/>
                  </a:cubicBezTo>
                  <a:cubicBezTo>
                    <a:pt x="3913" y="10435"/>
                    <a:pt x="2864" y="9104"/>
                    <a:pt x="2178" y="7935"/>
                  </a:cubicBezTo>
                  <a:cubicBezTo>
                    <a:pt x="2017" y="8419"/>
                    <a:pt x="1896" y="8903"/>
                    <a:pt x="1775" y="9387"/>
                  </a:cubicBezTo>
                  <a:cubicBezTo>
                    <a:pt x="2541" y="11040"/>
                    <a:pt x="4316" y="14025"/>
                    <a:pt x="7623" y="15718"/>
                  </a:cubicBezTo>
                  <a:cubicBezTo>
                    <a:pt x="8873" y="16364"/>
                    <a:pt x="9841" y="16485"/>
                    <a:pt x="10688" y="16565"/>
                  </a:cubicBezTo>
                  <a:lnTo>
                    <a:pt x="10728" y="16565"/>
                  </a:lnTo>
                  <a:cubicBezTo>
                    <a:pt x="10849" y="16565"/>
                    <a:pt x="11010" y="16565"/>
                    <a:pt x="11131" y="16606"/>
                  </a:cubicBezTo>
                  <a:cubicBezTo>
                    <a:pt x="12704" y="16686"/>
                    <a:pt x="13834" y="16888"/>
                    <a:pt x="15245" y="18662"/>
                  </a:cubicBezTo>
                  <a:cubicBezTo>
                    <a:pt x="15451" y="18611"/>
                    <a:pt x="15735" y="18564"/>
                    <a:pt x="16087" y="18564"/>
                  </a:cubicBezTo>
                  <a:cubicBezTo>
                    <a:pt x="16836" y="18564"/>
                    <a:pt x="17894" y="18779"/>
                    <a:pt x="19157" y="19630"/>
                  </a:cubicBezTo>
                  <a:cubicBezTo>
                    <a:pt x="19399" y="19751"/>
                    <a:pt x="19439" y="20074"/>
                    <a:pt x="19318" y="20316"/>
                  </a:cubicBezTo>
                  <a:cubicBezTo>
                    <a:pt x="19197" y="20437"/>
                    <a:pt x="19036" y="20518"/>
                    <a:pt x="18875" y="20518"/>
                  </a:cubicBezTo>
                  <a:cubicBezTo>
                    <a:pt x="18794" y="20518"/>
                    <a:pt x="18673" y="20518"/>
                    <a:pt x="18592" y="20437"/>
                  </a:cubicBezTo>
                  <a:cubicBezTo>
                    <a:pt x="17511" y="19716"/>
                    <a:pt x="16656" y="19543"/>
                    <a:pt x="16083" y="19543"/>
                  </a:cubicBezTo>
                  <a:cubicBezTo>
                    <a:pt x="16015" y="19543"/>
                    <a:pt x="15950" y="19545"/>
                    <a:pt x="15890" y="19550"/>
                  </a:cubicBezTo>
                  <a:cubicBezTo>
                    <a:pt x="16657" y="20719"/>
                    <a:pt x="17503" y="22332"/>
                    <a:pt x="18512" y="24631"/>
                  </a:cubicBezTo>
                  <a:cubicBezTo>
                    <a:pt x="18633" y="24873"/>
                    <a:pt x="18512" y="25155"/>
                    <a:pt x="18229" y="25276"/>
                  </a:cubicBezTo>
                  <a:cubicBezTo>
                    <a:pt x="18189" y="25317"/>
                    <a:pt x="18108" y="25317"/>
                    <a:pt x="18028" y="25317"/>
                  </a:cubicBezTo>
                  <a:cubicBezTo>
                    <a:pt x="17866" y="25317"/>
                    <a:pt x="17665" y="25196"/>
                    <a:pt x="17584" y="25034"/>
                  </a:cubicBezTo>
                  <a:cubicBezTo>
                    <a:pt x="16374" y="22332"/>
                    <a:pt x="15447" y="20639"/>
                    <a:pt x="14640" y="19550"/>
                  </a:cubicBezTo>
                  <a:cubicBezTo>
                    <a:pt x="14640" y="19550"/>
                    <a:pt x="14640" y="19509"/>
                    <a:pt x="14600" y="19509"/>
                  </a:cubicBezTo>
                  <a:cubicBezTo>
                    <a:pt x="13309" y="17735"/>
                    <a:pt x="12341" y="17654"/>
                    <a:pt x="11091" y="17574"/>
                  </a:cubicBezTo>
                  <a:lnTo>
                    <a:pt x="10970" y="17574"/>
                  </a:lnTo>
                  <a:cubicBezTo>
                    <a:pt x="10486" y="18541"/>
                    <a:pt x="9680" y="20558"/>
                    <a:pt x="9922" y="21768"/>
                  </a:cubicBezTo>
                  <a:cubicBezTo>
                    <a:pt x="10043" y="22292"/>
                    <a:pt x="10325" y="22937"/>
                    <a:pt x="10728" y="23583"/>
                  </a:cubicBezTo>
                  <a:cubicBezTo>
                    <a:pt x="11266" y="23381"/>
                    <a:pt x="12214" y="23080"/>
                    <a:pt x="13192" y="23080"/>
                  </a:cubicBezTo>
                  <a:cubicBezTo>
                    <a:pt x="13975" y="23080"/>
                    <a:pt x="14779" y="23273"/>
                    <a:pt x="15406" y="23865"/>
                  </a:cubicBezTo>
                  <a:cubicBezTo>
                    <a:pt x="15608" y="24026"/>
                    <a:pt x="15608" y="24349"/>
                    <a:pt x="15447" y="24550"/>
                  </a:cubicBezTo>
                  <a:cubicBezTo>
                    <a:pt x="15326" y="24671"/>
                    <a:pt x="15205" y="24712"/>
                    <a:pt x="15043" y="24712"/>
                  </a:cubicBezTo>
                  <a:cubicBezTo>
                    <a:pt x="14922" y="24712"/>
                    <a:pt x="14801" y="24671"/>
                    <a:pt x="14721" y="24591"/>
                  </a:cubicBezTo>
                  <a:cubicBezTo>
                    <a:pt x="14310" y="24215"/>
                    <a:pt x="13756" y="24086"/>
                    <a:pt x="13193" y="24086"/>
                  </a:cubicBezTo>
                  <a:cubicBezTo>
                    <a:pt x="12486" y="24086"/>
                    <a:pt x="11764" y="24290"/>
                    <a:pt x="11293" y="24470"/>
                  </a:cubicBezTo>
                  <a:cubicBezTo>
                    <a:pt x="11857" y="25276"/>
                    <a:pt x="12462" y="26043"/>
                    <a:pt x="12785" y="26406"/>
                  </a:cubicBezTo>
                  <a:cubicBezTo>
                    <a:pt x="12987" y="26648"/>
                    <a:pt x="12946" y="26970"/>
                    <a:pt x="12745" y="27132"/>
                  </a:cubicBezTo>
                  <a:cubicBezTo>
                    <a:pt x="12664" y="27212"/>
                    <a:pt x="12543" y="27253"/>
                    <a:pt x="12422" y="27253"/>
                  </a:cubicBezTo>
                  <a:cubicBezTo>
                    <a:pt x="12261" y="27253"/>
                    <a:pt x="12140" y="27212"/>
                    <a:pt x="12019" y="27091"/>
                  </a:cubicBezTo>
                  <a:cubicBezTo>
                    <a:pt x="11938" y="26970"/>
                    <a:pt x="9317" y="23946"/>
                    <a:pt x="8954" y="21969"/>
                  </a:cubicBezTo>
                  <a:cubicBezTo>
                    <a:pt x="8631" y="20518"/>
                    <a:pt x="9438" y="18501"/>
                    <a:pt x="9881" y="17493"/>
                  </a:cubicBezTo>
                  <a:cubicBezTo>
                    <a:pt x="9317" y="17412"/>
                    <a:pt x="8631" y="17251"/>
                    <a:pt x="7865" y="16928"/>
                  </a:cubicBezTo>
                  <a:cubicBezTo>
                    <a:pt x="7744" y="17856"/>
                    <a:pt x="7300" y="19429"/>
                    <a:pt x="5808" y="20437"/>
                  </a:cubicBezTo>
                  <a:cubicBezTo>
                    <a:pt x="5727" y="20518"/>
                    <a:pt x="5606" y="20518"/>
                    <a:pt x="5526" y="20518"/>
                  </a:cubicBezTo>
                  <a:cubicBezTo>
                    <a:pt x="5364" y="20518"/>
                    <a:pt x="5203" y="20437"/>
                    <a:pt x="5082" y="20316"/>
                  </a:cubicBezTo>
                  <a:cubicBezTo>
                    <a:pt x="4961" y="20074"/>
                    <a:pt x="5001" y="19751"/>
                    <a:pt x="5243" y="19590"/>
                  </a:cubicBezTo>
                  <a:cubicBezTo>
                    <a:pt x="6615" y="18703"/>
                    <a:pt x="6857" y="17090"/>
                    <a:pt x="6897" y="16444"/>
                  </a:cubicBezTo>
                  <a:cubicBezTo>
                    <a:pt x="4114" y="14992"/>
                    <a:pt x="2420" y="12694"/>
                    <a:pt x="1453" y="10960"/>
                  </a:cubicBezTo>
                  <a:cubicBezTo>
                    <a:pt x="1251" y="11847"/>
                    <a:pt x="1130" y="12774"/>
                    <a:pt x="1009" y="13702"/>
                  </a:cubicBezTo>
                  <a:cubicBezTo>
                    <a:pt x="1" y="21647"/>
                    <a:pt x="3066" y="28866"/>
                    <a:pt x="8631" y="34431"/>
                  </a:cubicBezTo>
                  <a:cubicBezTo>
                    <a:pt x="10843" y="36665"/>
                    <a:pt x="13674" y="38511"/>
                    <a:pt x="16132" y="38511"/>
                  </a:cubicBezTo>
                  <a:cubicBezTo>
                    <a:pt x="18156" y="38511"/>
                    <a:pt x="19926" y="37261"/>
                    <a:pt x="20891" y="33947"/>
                  </a:cubicBezTo>
                  <a:cubicBezTo>
                    <a:pt x="24924" y="20195"/>
                    <a:pt x="13954" y="555"/>
                    <a:pt x="9317" y="30"/>
                  </a:cubicBezTo>
                  <a:cubicBezTo>
                    <a:pt x="9138" y="11"/>
                    <a:pt x="8963" y="1"/>
                    <a:pt x="8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1354606" y="2497653"/>
              <a:ext cx="408346" cy="631982"/>
            </a:xfrm>
            <a:custGeom>
              <a:avLst/>
              <a:gdLst/>
              <a:ahLst/>
              <a:cxnLst/>
              <a:rect l="l" t="t" r="r" b="b"/>
              <a:pathLst>
                <a:path w="24884" h="38512" extrusionOk="0">
                  <a:moveTo>
                    <a:pt x="16125" y="1"/>
                  </a:moveTo>
                  <a:cubicBezTo>
                    <a:pt x="15956" y="1"/>
                    <a:pt x="15784" y="11"/>
                    <a:pt x="15608" y="30"/>
                  </a:cubicBezTo>
                  <a:cubicBezTo>
                    <a:pt x="10930" y="555"/>
                    <a:pt x="1" y="20195"/>
                    <a:pt x="4034" y="33947"/>
                  </a:cubicBezTo>
                  <a:cubicBezTo>
                    <a:pt x="4999" y="37261"/>
                    <a:pt x="6761" y="38511"/>
                    <a:pt x="8779" y="38511"/>
                  </a:cubicBezTo>
                  <a:cubicBezTo>
                    <a:pt x="11230" y="38511"/>
                    <a:pt x="14059" y="36665"/>
                    <a:pt x="16294" y="34431"/>
                  </a:cubicBezTo>
                  <a:cubicBezTo>
                    <a:pt x="21819" y="28866"/>
                    <a:pt x="24884" y="21647"/>
                    <a:pt x="23916" y="13702"/>
                  </a:cubicBezTo>
                  <a:cubicBezTo>
                    <a:pt x="23795" y="12774"/>
                    <a:pt x="23633" y="11847"/>
                    <a:pt x="23472" y="10960"/>
                  </a:cubicBezTo>
                  <a:cubicBezTo>
                    <a:pt x="22504" y="12694"/>
                    <a:pt x="20770" y="14992"/>
                    <a:pt x="18028" y="16444"/>
                  </a:cubicBezTo>
                  <a:cubicBezTo>
                    <a:pt x="18068" y="17090"/>
                    <a:pt x="18310" y="18703"/>
                    <a:pt x="19681" y="19590"/>
                  </a:cubicBezTo>
                  <a:cubicBezTo>
                    <a:pt x="19923" y="19751"/>
                    <a:pt x="19963" y="20074"/>
                    <a:pt x="19802" y="20316"/>
                  </a:cubicBezTo>
                  <a:cubicBezTo>
                    <a:pt x="19722" y="20437"/>
                    <a:pt x="19560" y="20518"/>
                    <a:pt x="19399" y="20518"/>
                  </a:cubicBezTo>
                  <a:cubicBezTo>
                    <a:pt x="19278" y="20518"/>
                    <a:pt x="19197" y="20518"/>
                    <a:pt x="19117" y="20437"/>
                  </a:cubicBezTo>
                  <a:cubicBezTo>
                    <a:pt x="17584" y="19429"/>
                    <a:pt x="17181" y="17856"/>
                    <a:pt x="17060" y="16928"/>
                  </a:cubicBezTo>
                  <a:cubicBezTo>
                    <a:pt x="16294" y="17251"/>
                    <a:pt x="15608" y="17412"/>
                    <a:pt x="15003" y="17493"/>
                  </a:cubicBezTo>
                  <a:cubicBezTo>
                    <a:pt x="15487" y="18501"/>
                    <a:pt x="16253" y="20518"/>
                    <a:pt x="15971" y="21969"/>
                  </a:cubicBezTo>
                  <a:cubicBezTo>
                    <a:pt x="15568" y="23946"/>
                    <a:pt x="12987" y="26970"/>
                    <a:pt x="12866" y="27091"/>
                  </a:cubicBezTo>
                  <a:cubicBezTo>
                    <a:pt x="12785" y="27212"/>
                    <a:pt x="12664" y="27253"/>
                    <a:pt x="12503" y="27253"/>
                  </a:cubicBezTo>
                  <a:cubicBezTo>
                    <a:pt x="12382" y="27253"/>
                    <a:pt x="12261" y="27212"/>
                    <a:pt x="12180" y="27132"/>
                  </a:cubicBezTo>
                  <a:cubicBezTo>
                    <a:pt x="11978" y="26970"/>
                    <a:pt x="11938" y="26648"/>
                    <a:pt x="12140" y="26406"/>
                  </a:cubicBezTo>
                  <a:cubicBezTo>
                    <a:pt x="12462" y="26043"/>
                    <a:pt x="13067" y="25276"/>
                    <a:pt x="13632" y="24470"/>
                  </a:cubicBezTo>
                  <a:cubicBezTo>
                    <a:pt x="13160" y="24290"/>
                    <a:pt x="12439" y="24086"/>
                    <a:pt x="11732" y="24086"/>
                  </a:cubicBezTo>
                  <a:cubicBezTo>
                    <a:pt x="11169" y="24086"/>
                    <a:pt x="10615" y="24215"/>
                    <a:pt x="10204" y="24591"/>
                  </a:cubicBezTo>
                  <a:cubicBezTo>
                    <a:pt x="10083" y="24671"/>
                    <a:pt x="9962" y="24712"/>
                    <a:pt x="9841" y="24712"/>
                  </a:cubicBezTo>
                  <a:cubicBezTo>
                    <a:pt x="9720" y="24712"/>
                    <a:pt x="9599" y="24671"/>
                    <a:pt x="9478" y="24550"/>
                  </a:cubicBezTo>
                  <a:cubicBezTo>
                    <a:pt x="9276" y="24349"/>
                    <a:pt x="9317" y="24026"/>
                    <a:pt x="9518" y="23865"/>
                  </a:cubicBezTo>
                  <a:cubicBezTo>
                    <a:pt x="10146" y="23273"/>
                    <a:pt x="10949" y="23080"/>
                    <a:pt x="11733" y="23080"/>
                  </a:cubicBezTo>
                  <a:cubicBezTo>
                    <a:pt x="12711" y="23080"/>
                    <a:pt x="13659" y="23381"/>
                    <a:pt x="14196" y="23583"/>
                  </a:cubicBezTo>
                  <a:cubicBezTo>
                    <a:pt x="14559" y="22937"/>
                    <a:pt x="14882" y="22292"/>
                    <a:pt x="15003" y="21768"/>
                  </a:cubicBezTo>
                  <a:cubicBezTo>
                    <a:pt x="15245" y="20558"/>
                    <a:pt x="14438" y="18541"/>
                    <a:pt x="13954" y="17574"/>
                  </a:cubicBezTo>
                  <a:lnTo>
                    <a:pt x="13833" y="17574"/>
                  </a:lnTo>
                  <a:cubicBezTo>
                    <a:pt x="12583" y="17654"/>
                    <a:pt x="11615" y="17735"/>
                    <a:pt x="10285" y="19509"/>
                  </a:cubicBezTo>
                  <a:cubicBezTo>
                    <a:pt x="10285" y="19509"/>
                    <a:pt x="10285" y="19550"/>
                    <a:pt x="10244" y="19550"/>
                  </a:cubicBezTo>
                  <a:cubicBezTo>
                    <a:pt x="9478" y="20639"/>
                    <a:pt x="8550" y="22332"/>
                    <a:pt x="7341" y="25034"/>
                  </a:cubicBezTo>
                  <a:cubicBezTo>
                    <a:pt x="7260" y="25196"/>
                    <a:pt x="7058" y="25317"/>
                    <a:pt x="6857" y="25317"/>
                  </a:cubicBezTo>
                  <a:cubicBezTo>
                    <a:pt x="6816" y="25317"/>
                    <a:pt x="6736" y="25317"/>
                    <a:pt x="6655" y="25276"/>
                  </a:cubicBezTo>
                  <a:cubicBezTo>
                    <a:pt x="6413" y="25155"/>
                    <a:pt x="6292" y="24873"/>
                    <a:pt x="6413" y="24631"/>
                  </a:cubicBezTo>
                  <a:cubicBezTo>
                    <a:pt x="7421" y="22332"/>
                    <a:pt x="8268" y="20719"/>
                    <a:pt x="9034" y="19550"/>
                  </a:cubicBezTo>
                  <a:cubicBezTo>
                    <a:pt x="8974" y="19545"/>
                    <a:pt x="8910" y="19543"/>
                    <a:pt x="8842" y="19543"/>
                  </a:cubicBezTo>
                  <a:cubicBezTo>
                    <a:pt x="8269" y="19543"/>
                    <a:pt x="7413" y="19716"/>
                    <a:pt x="6332" y="20437"/>
                  </a:cubicBezTo>
                  <a:cubicBezTo>
                    <a:pt x="6211" y="20518"/>
                    <a:pt x="6131" y="20518"/>
                    <a:pt x="6050" y="20518"/>
                  </a:cubicBezTo>
                  <a:cubicBezTo>
                    <a:pt x="5889" y="20518"/>
                    <a:pt x="5727" y="20437"/>
                    <a:pt x="5606" y="20316"/>
                  </a:cubicBezTo>
                  <a:cubicBezTo>
                    <a:pt x="5445" y="20074"/>
                    <a:pt x="5526" y="19751"/>
                    <a:pt x="5768" y="19630"/>
                  </a:cubicBezTo>
                  <a:cubicBezTo>
                    <a:pt x="7031" y="18779"/>
                    <a:pt x="8069" y="18564"/>
                    <a:pt x="8820" y="18564"/>
                  </a:cubicBezTo>
                  <a:cubicBezTo>
                    <a:pt x="9172" y="18564"/>
                    <a:pt x="9461" y="18611"/>
                    <a:pt x="9680" y="18662"/>
                  </a:cubicBezTo>
                  <a:cubicBezTo>
                    <a:pt x="11091" y="16888"/>
                    <a:pt x="12220" y="16686"/>
                    <a:pt x="13753" y="16606"/>
                  </a:cubicBezTo>
                  <a:cubicBezTo>
                    <a:pt x="13914" y="16565"/>
                    <a:pt x="14035" y="16565"/>
                    <a:pt x="14196" y="16565"/>
                  </a:cubicBezTo>
                  <a:cubicBezTo>
                    <a:pt x="15043" y="16485"/>
                    <a:pt x="16011" y="16364"/>
                    <a:pt x="17261" y="15718"/>
                  </a:cubicBezTo>
                  <a:cubicBezTo>
                    <a:pt x="20609" y="14025"/>
                    <a:pt x="22383" y="11040"/>
                    <a:pt x="23149" y="9387"/>
                  </a:cubicBezTo>
                  <a:cubicBezTo>
                    <a:pt x="23028" y="8903"/>
                    <a:pt x="22867" y="8419"/>
                    <a:pt x="22746" y="7935"/>
                  </a:cubicBezTo>
                  <a:cubicBezTo>
                    <a:pt x="22020" y="9104"/>
                    <a:pt x="20972" y="10435"/>
                    <a:pt x="19681" y="10758"/>
                  </a:cubicBezTo>
                  <a:cubicBezTo>
                    <a:pt x="19228" y="10877"/>
                    <a:pt x="18774" y="10912"/>
                    <a:pt x="18313" y="10912"/>
                  </a:cubicBezTo>
                  <a:cubicBezTo>
                    <a:pt x="17994" y="10912"/>
                    <a:pt x="17671" y="10895"/>
                    <a:pt x="17342" y="10879"/>
                  </a:cubicBezTo>
                  <a:cubicBezTo>
                    <a:pt x="16973" y="10853"/>
                    <a:pt x="16604" y="10828"/>
                    <a:pt x="16234" y="10828"/>
                  </a:cubicBezTo>
                  <a:cubicBezTo>
                    <a:pt x="14904" y="10828"/>
                    <a:pt x="13559" y="11143"/>
                    <a:pt x="12140" y="12815"/>
                  </a:cubicBezTo>
                  <a:cubicBezTo>
                    <a:pt x="12019" y="12895"/>
                    <a:pt x="11898" y="12976"/>
                    <a:pt x="11736" y="12976"/>
                  </a:cubicBezTo>
                  <a:cubicBezTo>
                    <a:pt x="11615" y="12976"/>
                    <a:pt x="11535" y="12936"/>
                    <a:pt x="11414" y="12855"/>
                  </a:cubicBezTo>
                  <a:cubicBezTo>
                    <a:pt x="11212" y="12653"/>
                    <a:pt x="11172" y="12371"/>
                    <a:pt x="11373" y="12129"/>
                  </a:cubicBezTo>
                  <a:cubicBezTo>
                    <a:pt x="13052" y="10166"/>
                    <a:pt x="14730" y="9819"/>
                    <a:pt x="16213" y="9819"/>
                  </a:cubicBezTo>
                  <a:cubicBezTo>
                    <a:pt x="16619" y="9819"/>
                    <a:pt x="17010" y="9845"/>
                    <a:pt x="17382" y="9871"/>
                  </a:cubicBezTo>
                  <a:cubicBezTo>
                    <a:pt x="17725" y="9889"/>
                    <a:pt x="18052" y="9907"/>
                    <a:pt x="18362" y="9907"/>
                  </a:cubicBezTo>
                  <a:cubicBezTo>
                    <a:pt x="18746" y="9907"/>
                    <a:pt x="19105" y="9879"/>
                    <a:pt x="19439" y="9790"/>
                  </a:cubicBezTo>
                  <a:cubicBezTo>
                    <a:pt x="20609" y="9467"/>
                    <a:pt x="21657" y="7854"/>
                    <a:pt x="22303" y="6604"/>
                  </a:cubicBezTo>
                  <a:cubicBezTo>
                    <a:pt x="21980" y="5717"/>
                    <a:pt x="21617" y="4830"/>
                    <a:pt x="21173" y="3942"/>
                  </a:cubicBezTo>
                  <a:cubicBezTo>
                    <a:pt x="20011" y="1693"/>
                    <a:pt x="18361" y="1"/>
                    <a:pt x="16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1777522" y="2328044"/>
              <a:ext cx="56943" cy="282613"/>
            </a:xfrm>
            <a:custGeom>
              <a:avLst/>
              <a:gdLst/>
              <a:ahLst/>
              <a:cxnLst/>
              <a:rect l="l" t="t" r="r" b="b"/>
              <a:pathLst>
                <a:path w="3470" h="17222" extrusionOk="0">
                  <a:moveTo>
                    <a:pt x="1" y="1"/>
                  </a:moveTo>
                  <a:lnTo>
                    <a:pt x="1" y="17221"/>
                  </a:lnTo>
                  <a:lnTo>
                    <a:pt x="3469" y="17221"/>
                  </a:lnTo>
                  <a:lnTo>
                    <a:pt x="3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1777522" y="2375045"/>
              <a:ext cx="56943" cy="13916"/>
            </a:xfrm>
            <a:custGeom>
              <a:avLst/>
              <a:gdLst/>
              <a:ahLst/>
              <a:cxnLst/>
              <a:rect l="l" t="t" r="r" b="b"/>
              <a:pathLst>
                <a:path w="3470" h="848" extrusionOk="0">
                  <a:moveTo>
                    <a:pt x="1" y="0"/>
                  </a:moveTo>
                  <a:lnTo>
                    <a:pt x="1" y="847"/>
                  </a:lnTo>
                  <a:lnTo>
                    <a:pt x="3469" y="847"/>
                  </a:lnTo>
                  <a:lnTo>
                    <a:pt x="3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1777522" y="2342617"/>
              <a:ext cx="56943" cy="13243"/>
            </a:xfrm>
            <a:custGeom>
              <a:avLst/>
              <a:gdLst/>
              <a:ahLst/>
              <a:cxnLst/>
              <a:rect l="l" t="t" r="r" b="b"/>
              <a:pathLst>
                <a:path w="3470" h="807" extrusionOk="0">
                  <a:moveTo>
                    <a:pt x="1" y="0"/>
                  </a:moveTo>
                  <a:lnTo>
                    <a:pt x="1" y="807"/>
                  </a:lnTo>
                  <a:lnTo>
                    <a:pt x="3469" y="807"/>
                  </a:lnTo>
                  <a:lnTo>
                    <a:pt x="3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1777522" y="2410116"/>
              <a:ext cx="56943" cy="13916"/>
            </a:xfrm>
            <a:custGeom>
              <a:avLst/>
              <a:gdLst/>
              <a:ahLst/>
              <a:cxnLst/>
              <a:rect l="l" t="t" r="r" b="b"/>
              <a:pathLst>
                <a:path w="3470" h="848" extrusionOk="0">
                  <a:moveTo>
                    <a:pt x="1" y="1"/>
                  </a:moveTo>
                  <a:lnTo>
                    <a:pt x="1" y="848"/>
                  </a:lnTo>
                  <a:lnTo>
                    <a:pt x="3469" y="848"/>
                  </a:lnTo>
                  <a:lnTo>
                    <a:pt x="3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1777522" y="2444530"/>
              <a:ext cx="56943" cy="13916"/>
            </a:xfrm>
            <a:custGeom>
              <a:avLst/>
              <a:gdLst/>
              <a:ahLst/>
              <a:cxnLst/>
              <a:rect l="l" t="t" r="r" b="b"/>
              <a:pathLst>
                <a:path w="3470" h="848" extrusionOk="0">
                  <a:moveTo>
                    <a:pt x="1" y="1"/>
                  </a:moveTo>
                  <a:lnTo>
                    <a:pt x="1" y="848"/>
                  </a:lnTo>
                  <a:lnTo>
                    <a:pt x="3469" y="848"/>
                  </a:lnTo>
                  <a:lnTo>
                    <a:pt x="3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1777522" y="2480274"/>
              <a:ext cx="56943" cy="13259"/>
            </a:xfrm>
            <a:custGeom>
              <a:avLst/>
              <a:gdLst/>
              <a:ahLst/>
              <a:cxnLst/>
              <a:rect l="l" t="t" r="r" b="b"/>
              <a:pathLst>
                <a:path w="3470" h="808" extrusionOk="0">
                  <a:moveTo>
                    <a:pt x="1" y="0"/>
                  </a:moveTo>
                  <a:lnTo>
                    <a:pt x="1" y="807"/>
                  </a:lnTo>
                  <a:lnTo>
                    <a:pt x="3469" y="807"/>
                  </a:lnTo>
                  <a:lnTo>
                    <a:pt x="3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1777522" y="2515344"/>
              <a:ext cx="56943" cy="13916"/>
            </a:xfrm>
            <a:custGeom>
              <a:avLst/>
              <a:gdLst/>
              <a:ahLst/>
              <a:cxnLst/>
              <a:rect l="l" t="t" r="r" b="b"/>
              <a:pathLst>
                <a:path w="3470" h="848" extrusionOk="0">
                  <a:moveTo>
                    <a:pt x="1" y="1"/>
                  </a:moveTo>
                  <a:lnTo>
                    <a:pt x="1" y="848"/>
                  </a:lnTo>
                  <a:lnTo>
                    <a:pt x="3469" y="848"/>
                  </a:lnTo>
                  <a:lnTo>
                    <a:pt x="3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1777522" y="2550431"/>
              <a:ext cx="56943" cy="13916"/>
            </a:xfrm>
            <a:custGeom>
              <a:avLst/>
              <a:gdLst/>
              <a:ahLst/>
              <a:cxnLst/>
              <a:rect l="l" t="t" r="r" b="b"/>
              <a:pathLst>
                <a:path w="3470" h="848" extrusionOk="0">
                  <a:moveTo>
                    <a:pt x="1" y="0"/>
                  </a:moveTo>
                  <a:lnTo>
                    <a:pt x="1" y="847"/>
                  </a:lnTo>
                  <a:lnTo>
                    <a:pt x="3469" y="847"/>
                  </a:lnTo>
                  <a:lnTo>
                    <a:pt x="3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1738480" y="2725768"/>
              <a:ext cx="158849" cy="141684"/>
            </a:xfrm>
            <a:custGeom>
              <a:avLst/>
              <a:gdLst/>
              <a:ahLst/>
              <a:cxnLst/>
              <a:rect l="l" t="t" r="r" b="b"/>
              <a:pathLst>
                <a:path w="9680" h="8634" extrusionOk="0">
                  <a:moveTo>
                    <a:pt x="2625" y="0"/>
                  </a:moveTo>
                  <a:cubicBezTo>
                    <a:pt x="2425" y="0"/>
                    <a:pt x="2228" y="89"/>
                    <a:pt x="2098" y="246"/>
                  </a:cubicBezTo>
                  <a:cubicBezTo>
                    <a:pt x="1412" y="1133"/>
                    <a:pt x="0" y="3270"/>
                    <a:pt x="484" y="6174"/>
                  </a:cubicBezTo>
                  <a:cubicBezTo>
                    <a:pt x="1478" y="5725"/>
                    <a:pt x="2421" y="5531"/>
                    <a:pt x="3312" y="5531"/>
                  </a:cubicBezTo>
                  <a:cubicBezTo>
                    <a:pt x="3543" y="5531"/>
                    <a:pt x="3769" y="5544"/>
                    <a:pt x="3993" y="5569"/>
                  </a:cubicBezTo>
                  <a:cubicBezTo>
                    <a:pt x="5969" y="5811"/>
                    <a:pt x="7542" y="7021"/>
                    <a:pt x="8389" y="8634"/>
                  </a:cubicBezTo>
                  <a:cubicBezTo>
                    <a:pt x="8429" y="8594"/>
                    <a:pt x="8429" y="8553"/>
                    <a:pt x="8470" y="8513"/>
                  </a:cubicBezTo>
                  <a:cubicBezTo>
                    <a:pt x="8752" y="7908"/>
                    <a:pt x="9679" y="5609"/>
                    <a:pt x="9276" y="3149"/>
                  </a:cubicBezTo>
                  <a:cubicBezTo>
                    <a:pt x="9240" y="2829"/>
                    <a:pt x="8953" y="2571"/>
                    <a:pt x="8608" y="2571"/>
                  </a:cubicBezTo>
                  <a:cubicBezTo>
                    <a:pt x="8563" y="2571"/>
                    <a:pt x="8516" y="2575"/>
                    <a:pt x="8470" y="2585"/>
                  </a:cubicBezTo>
                  <a:lnTo>
                    <a:pt x="7905" y="2706"/>
                  </a:lnTo>
                  <a:cubicBezTo>
                    <a:pt x="7461" y="2786"/>
                    <a:pt x="7260" y="3069"/>
                    <a:pt x="7260" y="3391"/>
                  </a:cubicBezTo>
                  <a:cubicBezTo>
                    <a:pt x="7260" y="4117"/>
                    <a:pt x="7139" y="5287"/>
                    <a:pt x="6574" y="5529"/>
                  </a:cubicBezTo>
                  <a:cubicBezTo>
                    <a:pt x="6521" y="5549"/>
                    <a:pt x="6476" y="5559"/>
                    <a:pt x="6436" y="5559"/>
                  </a:cubicBezTo>
                  <a:cubicBezTo>
                    <a:pt x="5930" y="5559"/>
                    <a:pt x="6412" y="3984"/>
                    <a:pt x="5888" y="3311"/>
                  </a:cubicBezTo>
                  <a:cubicBezTo>
                    <a:pt x="5767" y="3149"/>
                    <a:pt x="5727" y="2948"/>
                    <a:pt x="5767" y="2746"/>
                  </a:cubicBezTo>
                  <a:lnTo>
                    <a:pt x="5969" y="2060"/>
                  </a:lnTo>
                  <a:cubicBezTo>
                    <a:pt x="6050" y="1738"/>
                    <a:pt x="5888" y="1375"/>
                    <a:pt x="5566" y="1254"/>
                  </a:cubicBezTo>
                  <a:cubicBezTo>
                    <a:pt x="5480" y="1219"/>
                    <a:pt x="5392" y="1203"/>
                    <a:pt x="5306" y="1203"/>
                  </a:cubicBezTo>
                  <a:cubicBezTo>
                    <a:pt x="4990" y="1203"/>
                    <a:pt x="4702" y="1421"/>
                    <a:pt x="4638" y="1738"/>
                  </a:cubicBezTo>
                  <a:cubicBezTo>
                    <a:pt x="4517" y="2222"/>
                    <a:pt x="4316" y="2746"/>
                    <a:pt x="3912" y="2948"/>
                  </a:cubicBezTo>
                  <a:cubicBezTo>
                    <a:pt x="3832" y="2988"/>
                    <a:pt x="3751" y="3028"/>
                    <a:pt x="3670" y="3069"/>
                  </a:cubicBezTo>
                  <a:cubicBezTo>
                    <a:pt x="3574" y="3110"/>
                    <a:pt x="3476" y="3129"/>
                    <a:pt x="3382" y="3129"/>
                  </a:cubicBezTo>
                  <a:cubicBezTo>
                    <a:pt x="2924" y="3129"/>
                    <a:pt x="2542" y="2683"/>
                    <a:pt x="2743" y="2181"/>
                  </a:cubicBezTo>
                  <a:cubicBezTo>
                    <a:pt x="2864" y="1818"/>
                    <a:pt x="3025" y="1455"/>
                    <a:pt x="3267" y="1133"/>
                  </a:cubicBezTo>
                  <a:cubicBezTo>
                    <a:pt x="3509" y="770"/>
                    <a:pt x="3388" y="326"/>
                    <a:pt x="3025" y="125"/>
                  </a:cubicBezTo>
                  <a:lnTo>
                    <a:pt x="2944" y="84"/>
                  </a:lnTo>
                  <a:cubicBezTo>
                    <a:pt x="2844" y="27"/>
                    <a:pt x="2734" y="0"/>
                    <a:pt x="2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1650450" y="2826418"/>
              <a:ext cx="236944" cy="238667"/>
            </a:xfrm>
            <a:custGeom>
              <a:avLst/>
              <a:gdLst/>
              <a:ahLst/>
              <a:cxnLst/>
              <a:rect l="l" t="t" r="r" b="b"/>
              <a:pathLst>
                <a:path w="14439" h="14544" extrusionOk="0">
                  <a:moveTo>
                    <a:pt x="7139" y="1"/>
                  </a:moveTo>
                  <a:cubicBezTo>
                    <a:pt x="6615" y="122"/>
                    <a:pt x="6050" y="283"/>
                    <a:pt x="5526" y="565"/>
                  </a:cubicBezTo>
                  <a:cubicBezTo>
                    <a:pt x="5284" y="646"/>
                    <a:pt x="5042" y="807"/>
                    <a:pt x="4800" y="928"/>
                  </a:cubicBezTo>
                  <a:cubicBezTo>
                    <a:pt x="1" y="3913"/>
                    <a:pt x="1574" y="12382"/>
                    <a:pt x="4639" y="14237"/>
                  </a:cubicBezTo>
                  <a:cubicBezTo>
                    <a:pt x="4978" y="14445"/>
                    <a:pt x="5391" y="14543"/>
                    <a:pt x="5853" y="14543"/>
                  </a:cubicBezTo>
                  <a:cubicBezTo>
                    <a:pt x="8249" y="14543"/>
                    <a:pt x="11969" y="11912"/>
                    <a:pt x="13592" y="8429"/>
                  </a:cubicBezTo>
                  <a:cubicBezTo>
                    <a:pt x="14438" y="6615"/>
                    <a:pt x="14277" y="4598"/>
                    <a:pt x="13430" y="2985"/>
                  </a:cubicBezTo>
                  <a:cubicBezTo>
                    <a:pt x="13390" y="2904"/>
                    <a:pt x="13309" y="2824"/>
                    <a:pt x="13269" y="2743"/>
                  </a:cubicBezTo>
                  <a:cubicBezTo>
                    <a:pt x="13108" y="3832"/>
                    <a:pt x="12704" y="5324"/>
                    <a:pt x="11575" y="6655"/>
                  </a:cubicBezTo>
                  <a:cubicBezTo>
                    <a:pt x="11535" y="7381"/>
                    <a:pt x="11131" y="10889"/>
                    <a:pt x="9276" y="12099"/>
                  </a:cubicBezTo>
                  <a:cubicBezTo>
                    <a:pt x="9236" y="12140"/>
                    <a:pt x="9196" y="12140"/>
                    <a:pt x="9155" y="12140"/>
                  </a:cubicBezTo>
                  <a:cubicBezTo>
                    <a:pt x="9127" y="12147"/>
                    <a:pt x="9097" y="12150"/>
                    <a:pt x="9067" y="12150"/>
                  </a:cubicBezTo>
                  <a:cubicBezTo>
                    <a:pt x="8926" y="12150"/>
                    <a:pt x="8778" y="12078"/>
                    <a:pt x="8712" y="11978"/>
                  </a:cubicBezTo>
                  <a:cubicBezTo>
                    <a:pt x="8591" y="11777"/>
                    <a:pt x="8631" y="11494"/>
                    <a:pt x="8833" y="11373"/>
                  </a:cubicBezTo>
                  <a:cubicBezTo>
                    <a:pt x="9841" y="10728"/>
                    <a:pt x="10365" y="8913"/>
                    <a:pt x="10607" y="7582"/>
                  </a:cubicBezTo>
                  <a:lnTo>
                    <a:pt x="10607" y="7582"/>
                  </a:lnTo>
                  <a:cubicBezTo>
                    <a:pt x="10244" y="7865"/>
                    <a:pt x="9881" y="8107"/>
                    <a:pt x="9478" y="8349"/>
                  </a:cubicBezTo>
                  <a:cubicBezTo>
                    <a:pt x="9438" y="8349"/>
                    <a:pt x="9397" y="8349"/>
                    <a:pt x="9357" y="8389"/>
                  </a:cubicBezTo>
                  <a:cubicBezTo>
                    <a:pt x="9330" y="8394"/>
                    <a:pt x="9305" y="8397"/>
                    <a:pt x="9280" y="8397"/>
                  </a:cubicBezTo>
                  <a:cubicBezTo>
                    <a:pt x="9114" y="8397"/>
                    <a:pt x="8978" y="8287"/>
                    <a:pt x="8873" y="8147"/>
                  </a:cubicBezTo>
                  <a:cubicBezTo>
                    <a:pt x="8792" y="7945"/>
                    <a:pt x="8873" y="7703"/>
                    <a:pt x="9075" y="7582"/>
                  </a:cubicBezTo>
                  <a:cubicBezTo>
                    <a:pt x="12180" y="5929"/>
                    <a:pt x="12503" y="2824"/>
                    <a:pt x="12503" y="1735"/>
                  </a:cubicBezTo>
                  <a:cubicBezTo>
                    <a:pt x="12099" y="1291"/>
                    <a:pt x="11575" y="888"/>
                    <a:pt x="11010" y="565"/>
                  </a:cubicBezTo>
                  <a:cubicBezTo>
                    <a:pt x="10930" y="1251"/>
                    <a:pt x="10648" y="2864"/>
                    <a:pt x="9115" y="4638"/>
                  </a:cubicBezTo>
                  <a:cubicBezTo>
                    <a:pt x="9034" y="4719"/>
                    <a:pt x="8954" y="4759"/>
                    <a:pt x="8873" y="4759"/>
                  </a:cubicBezTo>
                  <a:cubicBezTo>
                    <a:pt x="8841" y="4770"/>
                    <a:pt x="8805" y="4775"/>
                    <a:pt x="8769" y="4775"/>
                  </a:cubicBezTo>
                  <a:cubicBezTo>
                    <a:pt x="8671" y="4775"/>
                    <a:pt x="8569" y="4738"/>
                    <a:pt x="8510" y="4679"/>
                  </a:cubicBezTo>
                  <a:cubicBezTo>
                    <a:pt x="8308" y="4517"/>
                    <a:pt x="8308" y="4235"/>
                    <a:pt x="8470" y="4074"/>
                  </a:cubicBezTo>
                  <a:cubicBezTo>
                    <a:pt x="10164" y="2098"/>
                    <a:pt x="10164" y="283"/>
                    <a:pt x="10164" y="283"/>
                  </a:cubicBezTo>
                  <a:cubicBezTo>
                    <a:pt x="10164" y="243"/>
                    <a:pt x="10164" y="243"/>
                    <a:pt x="10164" y="202"/>
                  </a:cubicBezTo>
                  <a:cubicBezTo>
                    <a:pt x="9922" y="122"/>
                    <a:pt x="9680" y="81"/>
                    <a:pt x="9397" y="41"/>
                  </a:cubicBezTo>
                  <a:lnTo>
                    <a:pt x="9357" y="41"/>
                  </a:lnTo>
                  <a:cubicBezTo>
                    <a:pt x="7341" y="162"/>
                    <a:pt x="6373" y="2098"/>
                    <a:pt x="5969" y="3308"/>
                  </a:cubicBezTo>
                  <a:cubicBezTo>
                    <a:pt x="6211" y="4477"/>
                    <a:pt x="6615" y="5647"/>
                    <a:pt x="7260" y="7139"/>
                  </a:cubicBezTo>
                  <a:cubicBezTo>
                    <a:pt x="7583" y="7824"/>
                    <a:pt x="8026" y="8833"/>
                    <a:pt x="7623" y="9760"/>
                  </a:cubicBezTo>
                  <a:cubicBezTo>
                    <a:pt x="7341" y="10486"/>
                    <a:pt x="6776" y="11131"/>
                    <a:pt x="5969" y="11615"/>
                  </a:cubicBezTo>
                  <a:cubicBezTo>
                    <a:pt x="5929" y="11656"/>
                    <a:pt x="5889" y="11656"/>
                    <a:pt x="5808" y="11696"/>
                  </a:cubicBezTo>
                  <a:cubicBezTo>
                    <a:pt x="5647" y="11696"/>
                    <a:pt x="5485" y="11656"/>
                    <a:pt x="5364" y="11494"/>
                  </a:cubicBezTo>
                  <a:cubicBezTo>
                    <a:pt x="5243" y="11293"/>
                    <a:pt x="5324" y="11010"/>
                    <a:pt x="5526" y="10889"/>
                  </a:cubicBezTo>
                  <a:cubicBezTo>
                    <a:pt x="6171" y="10486"/>
                    <a:pt x="6615" y="10002"/>
                    <a:pt x="6816" y="9438"/>
                  </a:cubicBezTo>
                  <a:cubicBezTo>
                    <a:pt x="7058" y="8873"/>
                    <a:pt x="6816" y="8187"/>
                    <a:pt x="6494" y="7502"/>
                  </a:cubicBezTo>
                  <a:cubicBezTo>
                    <a:pt x="6090" y="6574"/>
                    <a:pt x="5768" y="5768"/>
                    <a:pt x="5526" y="5001"/>
                  </a:cubicBezTo>
                  <a:cubicBezTo>
                    <a:pt x="5243" y="6090"/>
                    <a:pt x="5042" y="7260"/>
                    <a:pt x="5042" y="8389"/>
                  </a:cubicBezTo>
                  <a:lnTo>
                    <a:pt x="5042" y="8429"/>
                  </a:lnTo>
                  <a:cubicBezTo>
                    <a:pt x="5042" y="8631"/>
                    <a:pt x="4880" y="8833"/>
                    <a:pt x="4679" y="8873"/>
                  </a:cubicBezTo>
                  <a:lnTo>
                    <a:pt x="4598" y="8873"/>
                  </a:lnTo>
                  <a:cubicBezTo>
                    <a:pt x="4356" y="8873"/>
                    <a:pt x="4195" y="8671"/>
                    <a:pt x="4195" y="8429"/>
                  </a:cubicBezTo>
                  <a:lnTo>
                    <a:pt x="4195" y="8389"/>
                  </a:lnTo>
                  <a:cubicBezTo>
                    <a:pt x="4195" y="6695"/>
                    <a:pt x="4598" y="5001"/>
                    <a:pt x="5001" y="3509"/>
                  </a:cubicBezTo>
                  <a:cubicBezTo>
                    <a:pt x="5042" y="3429"/>
                    <a:pt x="5082" y="3308"/>
                    <a:pt x="5122" y="3187"/>
                  </a:cubicBezTo>
                  <a:cubicBezTo>
                    <a:pt x="5566" y="1775"/>
                    <a:pt x="6252" y="686"/>
                    <a:pt x="7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1467777" y="3280449"/>
              <a:ext cx="508940" cy="505625"/>
            </a:xfrm>
            <a:custGeom>
              <a:avLst/>
              <a:gdLst/>
              <a:ahLst/>
              <a:cxnLst/>
              <a:rect l="l" t="t" r="r" b="b"/>
              <a:pathLst>
                <a:path w="31014" h="30812" extrusionOk="0">
                  <a:moveTo>
                    <a:pt x="11495" y="0"/>
                  </a:moveTo>
                  <a:lnTo>
                    <a:pt x="11495" y="2259"/>
                  </a:lnTo>
                  <a:cubicBezTo>
                    <a:pt x="11495" y="2864"/>
                    <a:pt x="11011" y="3348"/>
                    <a:pt x="10446" y="3388"/>
                  </a:cubicBezTo>
                  <a:cubicBezTo>
                    <a:pt x="41" y="3953"/>
                    <a:pt x="1" y="11333"/>
                    <a:pt x="324" y="13188"/>
                  </a:cubicBezTo>
                  <a:cubicBezTo>
                    <a:pt x="686" y="15083"/>
                    <a:pt x="2461" y="21738"/>
                    <a:pt x="10123" y="24561"/>
                  </a:cubicBezTo>
                  <a:cubicBezTo>
                    <a:pt x="11729" y="25152"/>
                    <a:pt x="13210" y="25386"/>
                    <a:pt x="14546" y="25386"/>
                  </a:cubicBezTo>
                  <a:cubicBezTo>
                    <a:pt x="19587" y="25386"/>
                    <a:pt x="22585" y="22060"/>
                    <a:pt x="22585" y="22060"/>
                  </a:cubicBezTo>
                  <a:lnTo>
                    <a:pt x="25327" y="22060"/>
                  </a:lnTo>
                  <a:cubicBezTo>
                    <a:pt x="25852" y="22060"/>
                    <a:pt x="26295" y="22504"/>
                    <a:pt x="26618" y="22907"/>
                  </a:cubicBezTo>
                  <a:cubicBezTo>
                    <a:pt x="26900" y="23311"/>
                    <a:pt x="27021" y="23795"/>
                    <a:pt x="26900" y="24278"/>
                  </a:cubicBezTo>
                  <a:lnTo>
                    <a:pt x="25408" y="30812"/>
                  </a:lnTo>
                  <a:lnTo>
                    <a:pt x="29441" y="30247"/>
                  </a:lnTo>
                  <a:lnTo>
                    <a:pt x="30651" y="25166"/>
                  </a:lnTo>
                  <a:cubicBezTo>
                    <a:pt x="31014" y="23593"/>
                    <a:pt x="30691" y="21980"/>
                    <a:pt x="29723" y="20730"/>
                  </a:cubicBezTo>
                  <a:cubicBezTo>
                    <a:pt x="28796" y="19399"/>
                    <a:pt x="27223" y="18673"/>
                    <a:pt x="25569" y="18673"/>
                  </a:cubicBezTo>
                  <a:lnTo>
                    <a:pt x="22625" y="18673"/>
                  </a:lnTo>
                  <a:cubicBezTo>
                    <a:pt x="22303" y="17866"/>
                    <a:pt x="21093" y="17584"/>
                    <a:pt x="20165" y="17503"/>
                  </a:cubicBezTo>
                  <a:cubicBezTo>
                    <a:pt x="19036" y="17423"/>
                    <a:pt x="17947" y="16818"/>
                    <a:pt x="17302" y="15890"/>
                  </a:cubicBezTo>
                  <a:cubicBezTo>
                    <a:pt x="16092" y="14075"/>
                    <a:pt x="17302" y="12502"/>
                    <a:pt x="18270" y="10163"/>
                  </a:cubicBezTo>
                  <a:cubicBezTo>
                    <a:pt x="18472" y="9720"/>
                    <a:pt x="18633" y="9236"/>
                    <a:pt x="18794" y="8752"/>
                  </a:cubicBezTo>
                  <a:cubicBezTo>
                    <a:pt x="19318" y="7018"/>
                    <a:pt x="18633" y="5888"/>
                    <a:pt x="17705" y="5203"/>
                  </a:cubicBezTo>
                  <a:cubicBezTo>
                    <a:pt x="17060" y="4719"/>
                    <a:pt x="16334" y="4437"/>
                    <a:pt x="15729" y="4275"/>
                  </a:cubicBezTo>
                  <a:cubicBezTo>
                    <a:pt x="15205" y="4114"/>
                    <a:pt x="14842" y="3630"/>
                    <a:pt x="14842" y="3065"/>
                  </a:cubicBezTo>
                  <a:lnTo>
                    <a:pt x="14842" y="807"/>
                  </a:lnTo>
                  <a:cubicBezTo>
                    <a:pt x="14842" y="363"/>
                    <a:pt x="14479" y="0"/>
                    <a:pt x="14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1573679" y="3129466"/>
              <a:ext cx="600524" cy="401717"/>
            </a:xfrm>
            <a:custGeom>
              <a:avLst/>
              <a:gdLst/>
              <a:ahLst/>
              <a:cxnLst/>
              <a:rect l="l" t="t" r="r" b="b"/>
              <a:pathLst>
                <a:path w="36595" h="24480" extrusionOk="0">
                  <a:moveTo>
                    <a:pt x="6511" y="0"/>
                  </a:moveTo>
                  <a:cubicBezTo>
                    <a:pt x="5202" y="0"/>
                    <a:pt x="4103" y="284"/>
                    <a:pt x="3146" y="1054"/>
                  </a:cubicBezTo>
                  <a:cubicBezTo>
                    <a:pt x="1" y="3595"/>
                    <a:pt x="4235" y="6982"/>
                    <a:pt x="5606" y="7950"/>
                  </a:cubicBezTo>
                  <a:cubicBezTo>
                    <a:pt x="5848" y="8152"/>
                    <a:pt x="6131" y="8232"/>
                    <a:pt x="6453" y="8232"/>
                  </a:cubicBezTo>
                  <a:lnTo>
                    <a:pt x="8228" y="8232"/>
                  </a:lnTo>
                  <a:cubicBezTo>
                    <a:pt x="8833" y="8232"/>
                    <a:pt x="9357" y="8757"/>
                    <a:pt x="9357" y="9362"/>
                  </a:cubicBezTo>
                  <a:lnTo>
                    <a:pt x="9357" y="11338"/>
                  </a:lnTo>
                  <a:cubicBezTo>
                    <a:pt x="9357" y="11862"/>
                    <a:pt x="9720" y="12306"/>
                    <a:pt x="10244" y="12386"/>
                  </a:cubicBezTo>
                  <a:cubicBezTo>
                    <a:pt x="11373" y="12507"/>
                    <a:pt x="13430" y="13032"/>
                    <a:pt x="15326" y="14685"/>
                  </a:cubicBezTo>
                  <a:cubicBezTo>
                    <a:pt x="17831" y="16873"/>
                    <a:pt x="18515" y="21222"/>
                    <a:pt x="24265" y="21222"/>
                  </a:cubicBezTo>
                  <a:cubicBezTo>
                    <a:pt x="25087" y="21222"/>
                    <a:pt x="26012" y="21133"/>
                    <a:pt x="27061" y="20936"/>
                  </a:cubicBezTo>
                  <a:cubicBezTo>
                    <a:pt x="27061" y="20936"/>
                    <a:pt x="30868" y="24479"/>
                    <a:pt x="33042" y="24479"/>
                  </a:cubicBezTo>
                  <a:cubicBezTo>
                    <a:pt x="33419" y="24479"/>
                    <a:pt x="33747" y="24373"/>
                    <a:pt x="33998" y="24122"/>
                  </a:cubicBezTo>
                  <a:cubicBezTo>
                    <a:pt x="35651" y="22469"/>
                    <a:pt x="33272" y="17548"/>
                    <a:pt x="33998" y="14927"/>
                  </a:cubicBezTo>
                  <a:cubicBezTo>
                    <a:pt x="33998" y="14927"/>
                    <a:pt x="36595" y="2263"/>
                    <a:pt x="24810" y="2263"/>
                  </a:cubicBezTo>
                  <a:cubicBezTo>
                    <a:pt x="24754" y="2263"/>
                    <a:pt x="24698" y="2263"/>
                    <a:pt x="24641" y="2264"/>
                  </a:cubicBezTo>
                  <a:cubicBezTo>
                    <a:pt x="24476" y="2265"/>
                    <a:pt x="24311" y="2266"/>
                    <a:pt x="24148" y="2266"/>
                  </a:cubicBezTo>
                  <a:cubicBezTo>
                    <a:pt x="15577" y="2266"/>
                    <a:pt x="10207" y="0"/>
                    <a:pt x="6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455206" y="3778134"/>
              <a:ext cx="711456" cy="570707"/>
            </a:xfrm>
            <a:custGeom>
              <a:avLst/>
              <a:gdLst/>
              <a:ahLst/>
              <a:cxnLst/>
              <a:rect l="l" t="t" r="r" b="b"/>
              <a:pathLst>
                <a:path w="43355" h="34778" extrusionOk="0">
                  <a:moveTo>
                    <a:pt x="32524" y="8469"/>
                  </a:moveTo>
                  <a:cubicBezTo>
                    <a:pt x="32527" y="8469"/>
                    <a:pt x="32456" y="8578"/>
                    <a:pt x="32385" y="8673"/>
                  </a:cubicBezTo>
                  <a:cubicBezTo>
                    <a:pt x="32485" y="8523"/>
                    <a:pt x="32523" y="8469"/>
                    <a:pt x="32524" y="8469"/>
                  </a:cubicBezTo>
                  <a:close/>
                  <a:moveTo>
                    <a:pt x="7598" y="1"/>
                  </a:moveTo>
                  <a:cubicBezTo>
                    <a:pt x="4950" y="1"/>
                    <a:pt x="2954" y="3004"/>
                    <a:pt x="4397" y="5608"/>
                  </a:cubicBezTo>
                  <a:cubicBezTo>
                    <a:pt x="4397" y="5648"/>
                    <a:pt x="4437" y="5688"/>
                    <a:pt x="4437" y="5729"/>
                  </a:cubicBezTo>
                  <a:cubicBezTo>
                    <a:pt x="4437" y="5729"/>
                    <a:pt x="1" y="8632"/>
                    <a:pt x="3025" y="12302"/>
                  </a:cubicBezTo>
                  <a:cubicBezTo>
                    <a:pt x="3025" y="12302"/>
                    <a:pt x="243" y="17061"/>
                    <a:pt x="5243" y="19440"/>
                  </a:cubicBezTo>
                  <a:cubicBezTo>
                    <a:pt x="5243" y="19440"/>
                    <a:pt x="5171" y="24241"/>
                    <a:pt x="10379" y="24241"/>
                  </a:cubicBezTo>
                  <a:cubicBezTo>
                    <a:pt x="10655" y="24241"/>
                    <a:pt x="10946" y="24228"/>
                    <a:pt x="11252" y="24199"/>
                  </a:cubicBezTo>
                  <a:cubicBezTo>
                    <a:pt x="11252" y="24199"/>
                    <a:pt x="12887" y="26234"/>
                    <a:pt x="16157" y="26234"/>
                  </a:cubicBezTo>
                  <a:cubicBezTo>
                    <a:pt x="16332" y="26234"/>
                    <a:pt x="16512" y="26228"/>
                    <a:pt x="16697" y="26216"/>
                  </a:cubicBezTo>
                  <a:lnTo>
                    <a:pt x="16697" y="26216"/>
                  </a:lnTo>
                  <a:cubicBezTo>
                    <a:pt x="16697" y="26216"/>
                    <a:pt x="14963" y="29160"/>
                    <a:pt x="17826" y="31096"/>
                  </a:cubicBezTo>
                  <a:cubicBezTo>
                    <a:pt x="17826" y="31096"/>
                    <a:pt x="17755" y="34777"/>
                    <a:pt x="19670" y="34777"/>
                  </a:cubicBezTo>
                  <a:cubicBezTo>
                    <a:pt x="19799" y="34777"/>
                    <a:pt x="19937" y="34761"/>
                    <a:pt x="20084" y="34725"/>
                  </a:cubicBezTo>
                  <a:cubicBezTo>
                    <a:pt x="22464" y="34161"/>
                    <a:pt x="21778" y="31257"/>
                    <a:pt x="21778" y="31257"/>
                  </a:cubicBezTo>
                  <a:cubicBezTo>
                    <a:pt x="21778" y="31257"/>
                    <a:pt x="24924" y="30208"/>
                    <a:pt x="23835" y="27103"/>
                  </a:cubicBezTo>
                  <a:cubicBezTo>
                    <a:pt x="23714" y="26780"/>
                    <a:pt x="22948" y="26135"/>
                    <a:pt x="22746" y="25732"/>
                  </a:cubicBezTo>
                  <a:cubicBezTo>
                    <a:pt x="22746" y="25732"/>
                    <a:pt x="25327" y="20005"/>
                    <a:pt x="18108" y="19763"/>
                  </a:cubicBezTo>
                  <a:cubicBezTo>
                    <a:pt x="18108" y="19763"/>
                    <a:pt x="16809" y="17679"/>
                    <a:pt x="14936" y="17679"/>
                  </a:cubicBezTo>
                  <a:cubicBezTo>
                    <a:pt x="14407" y="17679"/>
                    <a:pt x="13832" y="17845"/>
                    <a:pt x="13229" y="18271"/>
                  </a:cubicBezTo>
                  <a:cubicBezTo>
                    <a:pt x="13229" y="18271"/>
                    <a:pt x="12586" y="15985"/>
                    <a:pt x="10324" y="15985"/>
                  </a:cubicBezTo>
                  <a:cubicBezTo>
                    <a:pt x="10183" y="15985"/>
                    <a:pt x="10035" y="15994"/>
                    <a:pt x="9881" y="16013"/>
                  </a:cubicBezTo>
                  <a:cubicBezTo>
                    <a:pt x="9881" y="16013"/>
                    <a:pt x="10527" y="13835"/>
                    <a:pt x="9357" y="13028"/>
                  </a:cubicBezTo>
                  <a:cubicBezTo>
                    <a:pt x="9357" y="13028"/>
                    <a:pt x="11574" y="9763"/>
                    <a:pt x="9883" y="7183"/>
                  </a:cubicBezTo>
                  <a:lnTo>
                    <a:pt x="9883" y="7183"/>
                  </a:lnTo>
                  <a:cubicBezTo>
                    <a:pt x="9935" y="7263"/>
                    <a:pt x="11394" y="9445"/>
                    <a:pt x="13654" y="9445"/>
                  </a:cubicBezTo>
                  <a:cubicBezTo>
                    <a:pt x="14377" y="9445"/>
                    <a:pt x="15183" y="9221"/>
                    <a:pt x="16052" y="8632"/>
                  </a:cubicBezTo>
                  <a:cubicBezTo>
                    <a:pt x="16052" y="8632"/>
                    <a:pt x="17731" y="9694"/>
                    <a:pt x="19460" y="9694"/>
                  </a:cubicBezTo>
                  <a:cubicBezTo>
                    <a:pt x="20231" y="9694"/>
                    <a:pt x="21011" y="9483"/>
                    <a:pt x="21657" y="8874"/>
                  </a:cubicBezTo>
                  <a:cubicBezTo>
                    <a:pt x="21657" y="8874"/>
                    <a:pt x="22925" y="9632"/>
                    <a:pt x="24366" y="9632"/>
                  </a:cubicBezTo>
                  <a:cubicBezTo>
                    <a:pt x="25322" y="9632"/>
                    <a:pt x="26354" y="9299"/>
                    <a:pt x="27142" y="8189"/>
                  </a:cubicBezTo>
                  <a:cubicBezTo>
                    <a:pt x="27142" y="8189"/>
                    <a:pt x="28390" y="9813"/>
                    <a:pt x="30067" y="9813"/>
                  </a:cubicBezTo>
                  <a:cubicBezTo>
                    <a:pt x="30783" y="9813"/>
                    <a:pt x="31576" y="9517"/>
                    <a:pt x="32385" y="8673"/>
                  </a:cubicBezTo>
                  <a:lnTo>
                    <a:pt x="32385" y="8673"/>
                  </a:lnTo>
                  <a:cubicBezTo>
                    <a:pt x="31740" y="9479"/>
                    <a:pt x="30772" y="11173"/>
                    <a:pt x="31175" y="13431"/>
                  </a:cubicBezTo>
                  <a:cubicBezTo>
                    <a:pt x="31175" y="13431"/>
                    <a:pt x="28876" y="16900"/>
                    <a:pt x="31256" y="19279"/>
                  </a:cubicBezTo>
                  <a:cubicBezTo>
                    <a:pt x="31256" y="19279"/>
                    <a:pt x="31699" y="20126"/>
                    <a:pt x="31377" y="21094"/>
                  </a:cubicBezTo>
                  <a:cubicBezTo>
                    <a:pt x="31534" y="22230"/>
                    <a:pt x="31914" y="23465"/>
                    <a:pt x="32865" y="23465"/>
                  </a:cubicBezTo>
                  <a:cubicBezTo>
                    <a:pt x="33129" y="23465"/>
                    <a:pt x="33437" y="23370"/>
                    <a:pt x="33796" y="23151"/>
                  </a:cubicBezTo>
                  <a:cubicBezTo>
                    <a:pt x="33796" y="23151"/>
                    <a:pt x="35046" y="21699"/>
                    <a:pt x="34724" y="20408"/>
                  </a:cubicBezTo>
                  <a:cubicBezTo>
                    <a:pt x="34724" y="20408"/>
                    <a:pt x="38918" y="19440"/>
                    <a:pt x="38394" y="15932"/>
                  </a:cubicBezTo>
                  <a:cubicBezTo>
                    <a:pt x="38394" y="15932"/>
                    <a:pt x="41701" y="13754"/>
                    <a:pt x="39563" y="10608"/>
                  </a:cubicBezTo>
                  <a:cubicBezTo>
                    <a:pt x="39563" y="10608"/>
                    <a:pt x="43354" y="5890"/>
                    <a:pt x="37910" y="3470"/>
                  </a:cubicBezTo>
                  <a:cubicBezTo>
                    <a:pt x="37910" y="3470"/>
                    <a:pt x="36371" y="283"/>
                    <a:pt x="33467" y="283"/>
                  </a:cubicBezTo>
                  <a:cubicBezTo>
                    <a:pt x="32411" y="283"/>
                    <a:pt x="31173" y="706"/>
                    <a:pt x="29763" y="1857"/>
                  </a:cubicBezTo>
                  <a:cubicBezTo>
                    <a:pt x="29763" y="1857"/>
                    <a:pt x="29032" y="1433"/>
                    <a:pt x="28155" y="1433"/>
                  </a:cubicBezTo>
                  <a:cubicBezTo>
                    <a:pt x="27478" y="1433"/>
                    <a:pt x="26714" y="1686"/>
                    <a:pt x="26134" y="2583"/>
                  </a:cubicBezTo>
                  <a:cubicBezTo>
                    <a:pt x="26134" y="2583"/>
                    <a:pt x="24969" y="1597"/>
                    <a:pt x="23726" y="1597"/>
                  </a:cubicBezTo>
                  <a:cubicBezTo>
                    <a:pt x="23105" y="1597"/>
                    <a:pt x="22464" y="1844"/>
                    <a:pt x="21940" y="2583"/>
                  </a:cubicBezTo>
                  <a:cubicBezTo>
                    <a:pt x="21940" y="2583"/>
                    <a:pt x="20667" y="1716"/>
                    <a:pt x="19207" y="1716"/>
                  </a:cubicBezTo>
                  <a:cubicBezTo>
                    <a:pt x="18508" y="1716"/>
                    <a:pt x="17766" y="1915"/>
                    <a:pt x="17100" y="2502"/>
                  </a:cubicBezTo>
                  <a:cubicBezTo>
                    <a:pt x="17100" y="2502"/>
                    <a:pt x="15454" y="1307"/>
                    <a:pt x="13623" y="1307"/>
                  </a:cubicBezTo>
                  <a:cubicBezTo>
                    <a:pt x="12828" y="1307"/>
                    <a:pt x="11997" y="1532"/>
                    <a:pt x="11252" y="2180"/>
                  </a:cubicBezTo>
                  <a:cubicBezTo>
                    <a:pt x="11252" y="2180"/>
                    <a:pt x="10527" y="768"/>
                    <a:pt x="8792" y="203"/>
                  </a:cubicBezTo>
                  <a:cubicBezTo>
                    <a:pt x="8386" y="65"/>
                    <a:pt x="7985" y="1"/>
                    <a:pt x="7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1625308" y="3933433"/>
              <a:ext cx="331564" cy="267106"/>
            </a:xfrm>
            <a:custGeom>
              <a:avLst/>
              <a:gdLst/>
              <a:ahLst/>
              <a:cxnLst/>
              <a:rect l="l" t="t" r="r" b="b"/>
              <a:pathLst>
                <a:path w="20205" h="16277" extrusionOk="0">
                  <a:moveTo>
                    <a:pt x="14311" y="1139"/>
                  </a:moveTo>
                  <a:cubicBezTo>
                    <a:pt x="14526" y="1139"/>
                    <a:pt x="14729" y="1291"/>
                    <a:pt x="14801" y="1508"/>
                  </a:cubicBezTo>
                  <a:cubicBezTo>
                    <a:pt x="14801" y="1589"/>
                    <a:pt x="15083" y="2960"/>
                    <a:pt x="14196" y="4210"/>
                  </a:cubicBezTo>
                  <a:cubicBezTo>
                    <a:pt x="13430" y="5299"/>
                    <a:pt x="12139" y="5945"/>
                    <a:pt x="10324" y="6187"/>
                  </a:cubicBezTo>
                  <a:lnTo>
                    <a:pt x="10244" y="6187"/>
                  </a:lnTo>
                  <a:cubicBezTo>
                    <a:pt x="10042" y="6187"/>
                    <a:pt x="9840" y="6025"/>
                    <a:pt x="9800" y="5783"/>
                  </a:cubicBezTo>
                  <a:cubicBezTo>
                    <a:pt x="9760" y="5541"/>
                    <a:pt x="9921" y="5299"/>
                    <a:pt x="10203" y="5259"/>
                  </a:cubicBezTo>
                  <a:cubicBezTo>
                    <a:pt x="10889" y="5178"/>
                    <a:pt x="11534" y="5017"/>
                    <a:pt x="12018" y="4775"/>
                  </a:cubicBezTo>
                  <a:cubicBezTo>
                    <a:pt x="10808" y="4573"/>
                    <a:pt x="9115" y="4009"/>
                    <a:pt x="8994" y="2517"/>
                  </a:cubicBezTo>
                  <a:cubicBezTo>
                    <a:pt x="8994" y="2234"/>
                    <a:pt x="9195" y="2033"/>
                    <a:pt x="9437" y="1992"/>
                  </a:cubicBezTo>
                  <a:cubicBezTo>
                    <a:pt x="9679" y="1992"/>
                    <a:pt x="9921" y="2194"/>
                    <a:pt x="9921" y="2436"/>
                  </a:cubicBezTo>
                  <a:cubicBezTo>
                    <a:pt x="10042" y="3726"/>
                    <a:pt x="12583" y="3968"/>
                    <a:pt x="13188" y="4009"/>
                  </a:cubicBezTo>
                  <a:cubicBezTo>
                    <a:pt x="13268" y="3888"/>
                    <a:pt x="13349" y="3807"/>
                    <a:pt x="13430" y="3686"/>
                  </a:cubicBezTo>
                  <a:cubicBezTo>
                    <a:pt x="14075" y="2759"/>
                    <a:pt x="13914" y="1710"/>
                    <a:pt x="13873" y="1710"/>
                  </a:cubicBezTo>
                  <a:cubicBezTo>
                    <a:pt x="13833" y="1468"/>
                    <a:pt x="13994" y="1226"/>
                    <a:pt x="14236" y="1145"/>
                  </a:cubicBezTo>
                  <a:cubicBezTo>
                    <a:pt x="14261" y="1141"/>
                    <a:pt x="14286" y="1139"/>
                    <a:pt x="14311" y="1139"/>
                  </a:cubicBezTo>
                  <a:close/>
                  <a:moveTo>
                    <a:pt x="18828" y="3438"/>
                  </a:moveTo>
                  <a:cubicBezTo>
                    <a:pt x="19043" y="3438"/>
                    <a:pt x="19241" y="3590"/>
                    <a:pt x="19277" y="3807"/>
                  </a:cubicBezTo>
                  <a:cubicBezTo>
                    <a:pt x="19318" y="3847"/>
                    <a:pt x="19479" y="4896"/>
                    <a:pt x="18713" y="5864"/>
                  </a:cubicBezTo>
                  <a:cubicBezTo>
                    <a:pt x="17947" y="6791"/>
                    <a:pt x="16535" y="7316"/>
                    <a:pt x="14478" y="7356"/>
                  </a:cubicBezTo>
                  <a:cubicBezTo>
                    <a:pt x="14236" y="7356"/>
                    <a:pt x="14035" y="7154"/>
                    <a:pt x="13994" y="6872"/>
                  </a:cubicBezTo>
                  <a:cubicBezTo>
                    <a:pt x="13994" y="6630"/>
                    <a:pt x="14196" y="6429"/>
                    <a:pt x="14478" y="6429"/>
                  </a:cubicBezTo>
                  <a:cubicBezTo>
                    <a:pt x="16172" y="6388"/>
                    <a:pt x="17422" y="5985"/>
                    <a:pt x="17987" y="5299"/>
                  </a:cubicBezTo>
                  <a:cubicBezTo>
                    <a:pt x="18511" y="4654"/>
                    <a:pt x="18390" y="4009"/>
                    <a:pt x="18390" y="3968"/>
                  </a:cubicBezTo>
                  <a:cubicBezTo>
                    <a:pt x="18350" y="3726"/>
                    <a:pt x="18511" y="3484"/>
                    <a:pt x="18753" y="3444"/>
                  </a:cubicBezTo>
                  <a:cubicBezTo>
                    <a:pt x="18778" y="3440"/>
                    <a:pt x="18803" y="3438"/>
                    <a:pt x="18828" y="3438"/>
                  </a:cubicBezTo>
                  <a:close/>
                  <a:moveTo>
                    <a:pt x="5720" y="0"/>
                  </a:moveTo>
                  <a:cubicBezTo>
                    <a:pt x="5638" y="0"/>
                    <a:pt x="5557" y="20"/>
                    <a:pt x="5485" y="57"/>
                  </a:cubicBezTo>
                  <a:cubicBezTo>
                    <a:pt x="4840" y="379"/>
                    <a:pt x="4194" y="540"/>
                    <a:pt x="3549" y="540"/>
                  </a:cubicBezTo>
                  <a:lnTo>
                    <a:pt x="3509" y="540"/>
                  </a:lnTo>
                  <a:cubicBezTo>
                    <a:pt x="3106" y="540"/>
                    <a:pt x="2702" y="460"/>
                    <a:pt x="2339" y="339"/>
                  </a:cubicBezTo>
                  <a:lnTo>
                    <a:pt x="2339" y="339"/>
                  </a:lnTo>
                  <a:cubicBezTo>
                    <a:pt x="3751" y="1468"/>
                    <a:pt x="3993" y="2920"/>
                    <a:pt x="3993" y="3001"/>
                  </a:cubicBezTo>
                  <a:cubicBezTo>
                    <a:pt x="4033" y="3243"/>
                    <a:pt x="3872" y="3484"/>
                    <a:pt x="3630" y="3525"/>
                  </a:cubicBezTo>
                  <a:lnTo>
                    <a:pt x="3549" y="3525"/>
                  </a:lnTo>
                  <a:cubicBezTo>
                    <a:pt x="3307" y="3525"/>
                    <a:pt x="3106" y="3364"/>
                    <a:pt x="3106" y="3122"/>
                  </a:cubicBezTo>
                  <a:cubicBezTo>
                    <a:pt x="3065" y="3081"/>
                    <a:pt x="2783" y="1428"/>
                    <a:pt x="928" y="540"/>
                  </a:cubicBezTo>
                  <a:cubicBezTo>
                    <a:pt x="807" y="1629"/>
                    <a:pt x="403" y="2597"/>
                    <a:pt x="81" y="3162"/>
                  </a:cubicBezTo>
                  <a:cubicBezTo>
                    <a:pt x="0" y="3323"/>
                    <a:pt x="0" y="3484"/>
                    <a:pt x="121" y="3605"/>
                  </a:cubicBezTo>
                  <a:cubicBezTo>
                    <a:pt x="484" y="4170"/>
                    <a:pt x="524" y="4856"/>
                    <a:pt x="484" y="5420"/>
                  </a:cubicBezTo>
                  <a:cubicBezTo>
                    <a:pt x="484" y="5662"/>
                    <a:pt x="645" y="5864"/>
                    <a:pt x="887" y="5904"/>
                  </a:cubicBezTo>
                  <a:cubicBezTo>
                    <a:pt x="1976" y="6106"/>
                    <a:pt x="2702" y="6791"/>
                    <a:pt x="3146" y="7477"/>
                  </a:cubicBezTo>
                  <a:cubicBezTo>
                    <a:pt x="3236" y="7627"/>
                    <a:pt x="3370" y="7710"/>
                    <a:pt x="3515" y="7710"/>
                  </a:cubicBezTo>
                  <a:cubicBezTo>
                    <a:pt x="3566" y="7710"/>
                    <a:pt x="3618" y="7700"/>
                    <a:pt x="3670" y="7679"/>
                  </a:cubicBezTo>
                  <a:cubicBezTo>
                    <a:pt x="4033" y="7558"/>
                    <a:pt x="4396" y="7477"/>
                    <a:pt x="4759" y="7477"/>
                  </a:cubicBezTo>
                  <a:cubicBezTo>
                    <a:pt x="6332" y="7477"/>
                    <a:pt x="7501" y="8727"/>
                    <a:pt x="7985" y="9332"/>
                  </a:cubicBezTo>
                  <a:cubicBezTo>
                    <a:pt x="8066" y="9453"/>
                    <a:pt x="8187" y="9494"/>
                    <a:pt x="8308" y="9494"/>
                  </a:cubicBezTo>
                  <a:cubicBezTo>
                    <a:pt x="9594" y="7880"/>
                    <a:pt x="11016" y="7541"/>
                    <a:pt x="11991" y="7541"/>
                  </a:cubicBezTo>
                  <a:cubicBezTo>
                    <a:pt x="12698" y="7541"/>
                    <a:pt x="13171" y="7719"/>
                    <a:pt x="13188" y="7719"/>
                  </a:cubicBezTo>
                  <a:cubicBezTo>
                    <a:pt x="13430" y="7840"/>
                    <a:pt x="13551" y="8082"/>
                    <a:pt x="13430" y="8324"/>
                  </a:cubicBezTo>
                  <a:cubicBezTo>
                    <a:pt x="13366" y="8515"/>
                    <a:pt x="13176" y="8631"/>
                    <a:pt x="12979" y="8631"/>
                  </a:cubicBezTo>
                  <a:cubicBezTo>
                    <a:pt x="12928" y="8631"/>
                    <a:pt x="12875" y="8623"/>
                    <a:pt x="12825" y="8606"/>
                  </a:cubicBezTo>
                  <a:cubicBezTo>
                    <a:pt x="12825" y="8589"/>
                    <a:pt x="12495" y="8456"/>
                    <a:pt x="11985" y="8456"/>
                  </a:cubicBezTo>
                  <a:cubicBezTo>
                    <a:pt x="11327" y="8456"/>
                    <a:pt x="10369" y="8677"/>
                    <a:pt x="9437" y="9655"/>
                  </a:cubicBezTo>
                  <a:cubicBezTo>
                    <a:pt x="10808" y="9897"/>
                    <a:pt x="11897" y="10461"/>
                    <a:pt x="12583" y="11268"/>
                  </a:cubicBezTo>
                  <a:cubicBezTo>
                    <a:pt x="12663" y="10945"/>
                    <a:pt x="12784" y="10663"/>
                    <a:pt x="12986" y="10461"/>
                  </a:cubicBezTo>
                  <a:cubicBezTo>
                    <a:pt x="13510" y="9856"/>
                    <a:pt x="14317" y="9816"/>
                    <a:pt x="14398" y="9816"/>
                  </a:cubicBezTo>
                  <a:cubicBezTo>
                    <a:pt x="14640" y="9816"/>
                    <a:pt x="14841" y="10058"/>
                    <a:pt x="14841" y="10300"/>
                  </a:cubicBezTo>
                  <a:cubicBezTo>
                    <a:pt x="14841" y="10542"/>
                    <a:pt x="14640" y="10744"/>
                    <a:pt x="14398" y="10744"/>
                  </a:cubicBezTo>
                  <a:cubicBezTo>
                    <a:pt x="14398" y="10744"/>
                    <a:pt x="13954" y="10784"/>
                    <a:pt x="13672" y="11066"/>
                  </a:cubicBezTo>
                  <a:cubicBezTo>
                    <a:pt x="13470" y="11308"/>
                    <a:pt x="13430" y="11631"/>
                    <a:pt x="13470" y="12115"/>
                  </a:cubicBezTo>
                  <a:cubicBezTo>
                    <a:pt x="13470" y="12276"/>
                    <a:pt x="13430" y="12397"/>
                    <a:pt x="13309" y="12518"/>
                  </a:cubicBezTo>
                  <a:cubicBezTo>
                    <a:pt x="13793" y="13768"/>
                    <a:pt x="13591" y="15099"/>
                    <a:pt x="13470" y="15704"/>
                  </a:cubicBezTo>
                  <a:cubicBezTo>
                    <a:pt x="13430" y="15825"/>
                    <a:pt x="13470" y="15946"/>
                    <a:pt x="13510" y="16027"/>
                  </a:cubicBezTo>
                  <a:cubicBezTo>
                    <a:pt x="13598" y="16173"/>
                    <a:pt x="13749" y="16277"/>
                    <a:pt x="13918" y="16277"/>
                  </a:cubicBezTo>
                  <a:cubicBezTo>
                    <a:pt x="13982" y="16277"/>
                    <a:pt x="14049" y="16262"/>
                    <a:pt x="14115" y="16228"/>
                  </a:cubicBezTo>
                  <a:cubicBezTo>
                    <a:pt x="14680" y="15987"/>
                    <a:pt x="15124" y="15624"/>
                    <a:pt x="15366" y="15180"/>
                  </a:cubicBezTo>
                  <a:cubicBezTo>
                    <a:pt x="15809" y="14293"/>
                    <a:pt x="15446" y="13325"/>
                    <a:pt x="15446" y="13325"/>
                  </a:cubicBezTo>
                  <a:lnTo>
                    <a:pt x="15003" y="12075"/>
                  </a:lnTo>
                  <a:lnTo>
                    <a:pt x="16132" y="12760"/>
                  </a:lnTo>
                  <a:cubicBezTo>
                    <a:pt x="16616" y="13083"/>
                    <a:pt x="17059" y="13204"/>
                    <a:pt x="17503" y="13204"/>
                  </a:cubicBezTo>
                  <a:cubicBezTo>
                    <a:pt x="18430" y="13204"/>
                    <a:pt x="18955" y="12438"/>
                    <a:pt x="18955" y="12438"/>
                  </a:cubicBezTo>
                  <a:lnTo>
                    <a:pt x="19035" y="12357"/>
                  </a:lnTo>
                  <a:lnTo>
                    <a:pt x="19116" y="12317"/>
                  </a:lnTo>
                  <a:cubicBezTo>
                    <a:pt x="19600" y="11994"/>
                    <a:pt x="19963" y="11671"/>
                    <a:pt x="20165" y="11268"/>
                  </a:cubicBezTo>
                  <a:cubicBezTo>
                    <a:pt x="20205" y="11187"/>
                    <a:pt x="20205" y="11107"/>
                    <a:pt x="20205" y="11026"/>
                  </a:cubicBezTo>
                  <a:cubicBezTo>
                    <a:pt x="20165" y="10744"/>
                    <a:pt x="20165" y="10542"/>
                    <a:pt x="20165" y="10300"/>
                  </a:cubicBezTo>
                  <a:cubicBezTo>
                    <a:pt x="19963" y="10139"/>
                    <a:pt x="19439" y="9695"/>
                    <a:pt x="18632" y="9413"/>
                  </a:cubicBezTo>
                  <a:cubicBezTo>
                    <a:pt x="18551" y="9453"/>
                    <a:pt x="18471" y="9494"/>
                    <a:pt x="18390" y="9534"/>
                  </a:cubicBezTo>
                  <a:cubicBezTo>
                    <a:pt x="18310" y="9534"/>
                    <a:pt x="16777" y="9856"/>
                    <a:pt x="16898" y="11026"/>
                  </a:cubicBezTo>
                  <a:cubicBezTo>
                    <a:pt x="16898" y="11268"/>
                    <a:pt x="16737" y="11510"/>
                    <a:pt x="16454" y="11510"/>
                  </a:cubicBezTo>
                  <a:lnTo>
                    <a:pt x="16414" y="11510"/>
                  </a:lnTo>
                  <a:cubicBezTo>
                    <a:pt x="16172" y="11510"/>
                    <a:pt x="15970" y="11349"/>
                    <a:pt x="15970" y="11107"/>
                  </a:cubicBezTo>
                  <a:cubicBezTo>
                    <a:pt x="15930" y="10502"/>
                    <a:pt x="16091" y="9977"/>
                    <a:pt x="16495" y="9534"/>
                  </a:cubicBezTo>
                  <a:cubicBezTo>
                    <a:pt x="16616" y="9413"/>
                    <a:pt x="16777" y="9292"/>
                    <a:pt x="16898" y="9171"/>
                  </a:cubicBezTo>
                  <a:lnTo>
                    <a:pt x="16898" y="9171"/>
                  </a:lnTo>
                  <a:cubicBezTo>
                    <a:pt x="16535" y="9211"/>
                    <a:pt x="16091" y="9292"/>
                    <a:pt x="15648" y="9413"/>
                  </a:cubicBezTo>
                  <a:cubicBezTo>
                    <a:pt x="15597" y="9430"/>
                    <a:pt x="15547" y="9438"/>
                    <a:pt x="15498" y="9438"/>
                  </a:cubicBezTo>
                  <a:cubicBezTo>
                    <a:pt x="15312" y="9438"/>
                    <a:pt x="15147" y="9322"/>
                    <a:pt x="15083" y="9131"/>
                  </a:cubicBezTo>
                  <a:cubicBezTo>
                    <a:pt x="15003" y="8889"/>
                    <a:pt x="15124" y="8647"/>
                    <a:pt x="15366" y="8566"/>
                  </a:cubicBezTo>
                  <a:cubicBezTo>
                    <a:pt x="16028" y="8340"/>
                    <a:pt x="16641" y="8249"/>
                    <a:pt x="17198" y="8249"/>
                  </a:cubicBezTo>
                  <a:cubicBezTo>
                    <a:pt x="18133" y="8249"/>
                    <a:pt x="18913" y="8505"/>
                    <a:pt x="19519" y="8808"/>
                  </a:cubicBezTo>
                  <a:cubicBezTo>
                    <a:pt x="18632" y="7074"/>
                    <a:pt x="19277" y="5057"/>
                    <a:pt x="19963" y="3928"/>
                  </a:cubicBezTo>
                  <a:cubicBezTo>
                    <a:pt x="20003" y="3847"/>
                    <a:pt x="20003" y="3726"/>
                    <a:pt x="20003" y="3646"/>
                  </a:cubicBezTo>
                  <a:cubicBezTo>
                    <a:pt x="19963" y="3081"/>
                    <a:pt x="19963" y="2597"/>
                    <a:pt x="20003" y="2113"/>
                  </a:cubicBezTo>
                  <a:lnTo>
                    <a:pt x="20003" y="2113"/>
                  </a:lnTo>
                  <a:cubicBezTo>
                    <a:pt x="19318" y="2234"/>
                    <a:pt x="17906" y="2718"/>
                    <a:pt x="16495" y="4533"/>
                  </a:cubicBezTo>
                  <a:cubicBezTo>
                    <a:pt x="16374" y="4654"/>
                    <a:pt x="16253" y="4694"/>
                    <a:pt x="16132" y="4694"/>
                  </a:cubicBezTo>
                  <a:cubicBezTo>
                    <a:pt x="16011" y="4694"/>
                    <a:pt x="15930" y="4654"/>
                    <a:pt x="15849" y="4614"/>
                  </a:cubicBezTo>
                  <a:cubicBezTo>
                    <a:pt x="15648" y="4452"/>
                    <a:pt x="15607" y="4170"/>
                    <a:pt x="15769" y="3968"/>
                  </a:cubicBezTo>
                  <a:cubicBezTo>
                    <a:pt x="17463" y="1791"/>
                    <a:pt x="19197" y="1307"/>
                    <a:pt x="20044" y="1186"/>
                  </a:cubicBezTo>
                  <a:cubicBezTo>
                    <a:pt x="19963" y="1065"/>
                    <a:pt x="19802" y="984"/>
                    <a:pt x="19600" y="984"/>
                  </a:cubicBezTo>
                  <a:cubicBezTo>
                    <a:pt x="19439" y="1024"/>
                    <a:pt x="19318" y="1024"/>
                    <a:pt x="19156" y="1024"/>
                  </a:cubicBezTo>
                  <a:cubicBezTo>
                    <a:pt x="18229" y="1024"/>
                    <a:pt x="17463" y="661"/>
                    <a:pt x="16938" y="298"/>
                  </a:cubicBezTo>
                  <a:cubicBezTo>
                    <a:pt x="16866" y="262"/>
                    <a:pt x="16785" y="242"/>
                    <a:pt x="16704" y="242"/>
                  </a:cubicBezTo>
                  <a:cubicBezTo>
                    <a:pt x="16604" y="242"/>
                    <a:pt x="16503" y="272"/>
                    <a:pt x="16414" y="339"/>
                  </a:cubicBezTo>
                  <a:cubicBezTo>
                    <a:pt x="15809" y="823"/>
                    <a:pt x="14962" y="1105"/>
                    <a:pt x="13994" y="1105"/>
                  </a:cubicBezTo>
                  <a:cubicBezTo>
                    <a:pt x="13147" y="1105"/>
                    <a:pt x="12341" y="903"/>
                    <a:pt x="11897" y="782"/>
                  </a:cubicBezTo>
                  <a:cubicBezTo>
                    <a:pt x="11837" y="762"/>
                    <a:pt x="11776" y="752"/>
                    <a:pt x="11721" y="752"/>
                  </a:cubicBezTo>
                  <a:cubicBezTo>
                    <a:pt x="11665" y="752"/>
                    <a:pt x="11615" y="762"/>
                    <a:pt x="11575" y="782"/>
                  </a:cubicBezTo>
                  <a:cubicBezTo>
                    <a:pt x="10768" y="1186"/>
                    <a:pt x="9961" y="1387"/>
                    <a:pt x="9195" y="1387"/>
                  </a:cubicBezTo>
                  <a:cubicBezTo>
                    <a:pt x="8792" y="1387"/>
                    <a:pt x="8389" y="1347"/>
                    <a:pt x="8026" y="1226"/>
                  </a:cubicBezTo>
                  <a:lnTo>
                    <a:pt x="8026" y="1226"/>
                  </a:lnTo>
                  <a:cubicBezTo>
                    <a:pt x="8187" y="1347"/>
                    <a:pt x="8308" y="1549"/>
                    <a:pt x="8227" y="1750"/>
                  </a:cubicBezTo>
                  <a:cubicBezTo>
                    <a:pt x="8227" y="1791"/>
                    <a:pt x="7985" y="2638"/>
                    <a:pt x="7179" y="3525"/>
                  </a:cubicBezTo>
                  <a:cubicBezTo>
                    <a:pt x="7179" y="3565"/>
                    <a:pt x="7179" y="3646"/>
                    <a:pt x="7138" y="3686"/>
                  </a:cubicBezTo>
                  <a:cubicBezTo>
                    <a:pt x="6977" y="4009"/>
                    <a:pt x="6614" y="5057"/>
                    <a:pt x="6856" y="5783"/>
                  </a:cubicBezTo>
                  <a:cubicBezTo>
                    <a:pt x="6977" y="6106"/>
                    <a:pt x="7179" y="6348"/>
                    <a:pt x="7542" y="6509"/>
                  </a:cubicBezTo>
                  <a:cubicBezTo>
                    <a:pt x="7784" y="6590"/>
                    <a:pt x="7864" y="6872"/>
                    <a:pt x="7784" y="7114"/>
                  </a:cubicBezTo>
                  <a:cubicBezTo>
                    <a:pt x="7703" y="7275"/>
                    <a:pt x="7542" y="7396"/>
                    <a:pt x="7340" y="7396"/>
                  </a:cubicBezTo>
                  <a:cubicBezTo>
                    <a:pt x="7300" y="7396"/>
                    <a:pt x="7219" y="7356"/>
                    <a:pt x="7179" y="7356"/>
                  </a:cubicBezTo>
                  <a:cubicBezTo>
                    <a:pt x="6574" y="7074"/>
                    <a:pt x="6171" y="6630"/>
                    <a:pt x="5969" y="6066"/>
                  </a:cubicBezTo>
                  <a:cubicBezTo>
                    <a:pt x="5808" y="5582"/>
                    <a:pt x="5808" y="5017"/>
                    <a:pt x="5929" y="4573"/>
                  </a:cubicBezTo>
                  <a:lnTo>
                    <a:pt x="5929" y="4573"/>
                  </a:lnTo>
                  <a:cubicBezTo>
                    <a:pt x="5001" y="5098"/>
                    <a:pt x="3791" y="5541"/>
                    <a:pt x="2138" y="5662"/>
                  </a:cubicBezTo>
                  <a:lnTo>
                    <a:pt x="2097" y="5662"/>
                  </a:lnTo>
                  <a:cubicBezTo>
                    <a:pt x="1855" y="5662"/>
                    <a:pt x="1654" y="5461"/>
                    <a:pt x="1613" y="5219"/>
                  </a:cubicBezTo>
                  <a:cubicBezTo>
                    <a:pt x="1613" y="4977"/>
                    <a:pt x="1815" y="4735"/>
                    <a:pt x="2057" y="4735"/>
                  </a:cubicBezTo>
                  <a:cubicBezTo>
                    <a:pt x="6533" y="4412"/>
                    <a:pt x="7300" y="1629"/>
                    <a:pt x="7340" y="1508"/>
                  </a:cubicBezTo>
                  <a:cubicBezTo>
                    <a:pt x="7421" y="1307"/>
                    <a:pt x="7622" y="1186"/>
                    <a:pt x="7824" y="1186"/>
                  </a:cubicBezTo>
                  <a:cubicBezTo>
                    <a:pt x="7017" y="903"/>
                    <a:pt x="6412" y="460"/>
                    <a:pt x="6009" y="97"/>
                  </a:cubicBezTo>
                  <a:cubicBezTo>
                    <a:pt x="5920" y="30"/>
                    <a:pt x="5819" y="0"/>
                    <a:pt x="5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8"/>
          <p:cNvSpPr txBox="1">
            <a:spLocks noGrp="1"/>
          </p:cNvSpPr>
          <p:nvPr>
            <p:ph type="subTitle" idx="2"/>
          </p:nvPr>
        </p:nvSpPr>
        <p:spPr>
          <a:xfrm>
            <a:off x="3513913" y="1778747"/>
            <a:ext cx="22110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M</a:t>
            </a:r>
            <a:r>
              <a:rPr lang="en"/>
              <a:t>ercury</a:t>
            </a:r>
            <a:endParaRPr/>
          </a:p>
        </p:txBody>
      </p:sp>
      <p:sp>
        <p:nvSpPr>
          <p:cNvPr id="336" name="Google Shape;336;p38"/>
          <p:cNvSpPr txBox="1">
            <a:spLocks noGrp="1"/>
          </p:cNvSpPr>
          <p:nvPr>
            <p:ph type="subTitle" idx="3"/>
          </p:nvPr>
        </p:nvSpPr>
        <p:spPr>
          <a:xfrm>
            <a:off x="3513900" y="3623122"/>
            <a:ext cx="22110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 It’s really hot there</a:t>
            </a:r>
            <a:endParaRPr/>
          </a:p>
        </p:txBody>
      </p:sp>
      <p:sp>
        <p:nvSpPr>
          <p:cNvPr id="337" name="Google Shape;337;p38"/>
          <p:cNvSpPr txBox="1">
            <a:spLocks noGrp="1"/>
          </p:cNvSpPr>
          <p:nvPr>
            <p:ph type="subTitle" idx="4"/>
          </p:nvPr>
        </p:nvSpPr>
        <p:spPr>
          <a:xfrm>
            <a:off x="3513913" y="3229219"/>
            <a:ext cx="22110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V</a:t>
            </a:r>
            <a:r>
              <a:rPr lang="en"/>
              <a:t>enus</a:t>
            </a:r>
            <a:endParaRPr/>
          </a:p>
        </p:txBody>
      </p:sp>
      <p:sp>
        <p:nvSpPr>
          <p:cNvPr id="338" name="Google Shape;338;p38"/>
          <p:cNvSpPr txBox="1">
            <a:spLocks noGrp="1"/>
          </p:cNvSpPr>
          <p:nvPr>
            <p:ph type="subTitle" idx="8"/>
          </p:nvPr>
        </p:nvSpPr>
        <p:spPr>
          <a:xfrm>
            <a:off x="6219901" y="3229219"/>
            <a:ext cx="22110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M</a:t>
            </a:r>
            <a:r>
              <a:rPr lang="en"/>
              <a:t>ars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9"/>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P</a:t>
            </a:r>
            <a:r>
              <a:rPr lang="en" dirty="0"/>
              <a:t>atient medical history</a:t>
            </a:r>
            <a:endParaRPr dirty="0"/>
          </a:p>
        </p:txBody>
      </p:sp>
      <p:sp>
        <p:nvSpPr>
          <p:cNvPr id="344" name="Google Shape;34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cxnSp>
        <p:nvCxnSpPr>
          <p:cNvPr id="345" name="Google Shape;345;p39"/>
          <p:cNvCxnSpPr/>
          <p:nvPr/>
        </p:nvCxnSpPr>
        <p:spPr>
          <a:xfrm>
            <a:off x="-93750" y="1112225"/>
            <a:ext cx="5420100" cy="0"/>
          </a:xfrm>
          <a:prstGeom prst="straightConnector1">
            <a:avLst/>
          </a:prstGeom>
          <a:noFill/>
          <a:ln w="28575" cap="flat" cmpd="sng">
            <a:solidFill>
              <a:schemeClr val="dk1"/>
            </a:solidFill>
            <a:prstDash val="solid"/>
            <a:round/>
            <a:headEnd type="none" w="med" len="med"/>
            <a:tailEnd type="none" w="med" len="med"/>
          </a:ln>
        </p:spPr>
      </p:cxnSp>
      <p:pic>
        <p:nvPicPr>
          <p:cNvPr id="346" name="Google Shape;346;p39"/>
          <p:cNvPicPr preferRelativeResize="0"/>
          <p:nvPr/>
        </p:nvPicPr>
        <p:blipFill rotWithShape="1">
          <a:blip r:embed="rId3">
            <a:alphaModFix/>
          </a:blip>
          <a:srcRect l="10877" r="10869"/>
          <a:stretch/>
        </p:blipFill>
        <p:spPr>
          <a:xfrm>
            <a:off x="908659" y="1495269"/>
            <a:ext cx="1884639" cy="1606990"/>
          </a:xfrm>
          <a:prstGeom prst="rect">
            <a:avLst/>
          </a:prstGeom>
          <a:noFill/>
          <a:ln>
            <a:noFill/>
          </a:ln>
        </p:spPr>
      </p:pic>
      <p:grpSp>
        <p:nvGrpSpPr>
          <p:cNvPr id="347" name="Google Shape;347;p39"/>
          <p:cNvGrpSpPr/>
          <p:nvPr/>
        </p:nvGrpSpPr>
        <p:grpSpPr>
          <a:xfrm>
            <a:off x="845818" y="1225912"/>
            <a:ext cx="2184287" cy="2170320"/>
            <a:chOff x="845818" y="1225912"/>
            <a:chExt cx="2184287" cy="2170320"/>
          </a:xfrm>
        </p:grpSpPr>
        <p:sp>
          <p:nvSpPr>
            <p:cNvPr id="348" name="Google Shape;348;p39"/>
            <p:cNvSpPr/>
            <p:nvPr/>
          </p:nvSpPr>
          <p:spPr>
            <a:xfrm>
              <a:off x="889361" y="1260815"/>
              <a:ext cx="2102706" cy="2075089"/>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845818" y="1225912"/>
              <a:ext cx="2184287" cy="2170320"/>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50" name="Google Shape;350;p39"/>
          <p:cNvGraphicFramePr/>
          <p:nvPr/>
        </p:nvGraphicFramePr>
        <p:xfrm>
          <a:off x="3279425" y="1821574"/>
          <a:ext cx="4801675" cy="914350"/>
        </p:xfrm>
        <a:graphic>
          <a:graphicData uri="http://schemas.openxmlformats.org/drawingml/2006/table">
            <a:tbl>
              <a:tblPr>
                <a:noFill/>
                <a:tableStyleId>{044D63C1-CBE8-4390-B8E6-8DE6C252910C}</a:tableStyleId>
              </a:tblPr>
              <a:tblGrid>
                <a:gridCol w="1166175">
                  <a:extLst>
                    <a:ext uri="{9D8B030D-6E8A-4147-A177-3AD203B41FA5}">
                      <a16:colId xmlns:a16="http://schemas.microsoft.com/office/drawing/2014/main" val="20000"/>
                    </a:ext>
                  </a:extLst>
                </a:gridCol>
                <a:gridCol w="1129700">
                  <a:extLst>
                    <a:ext uri="{9D8B030D-6E8A-4147-A177-3AD203B41FA5}">
                      <a16:colId xmlns:a16="http://schemas.microsoft.com/office/drawing/2014/main" val="20001"/>
                    </a:ext>
                  </a:extLst>
                </a:gridCol>
                <a:gridCol w="1330500">
                  <a:extLst>
                    <a:ext uri="{9D8B030D-6E8A-4147-A177-3AD203B41FA5}">
                      <a16:colId xmlns:a16="http://schemas.microsoft.com/office/drawing/2014/main" val="20002"/>
                    </a:ext>
                  </a:extLst>
                </a:gridCol>
                <a:gridCol w="1175300">
                  <a:extLst>
                    <a:ext uri="{9D8B030D-6E8A-4147-A177-3AD203B41FA5}">
                      <a16:colId xmlns:a16="http://schemas.microsoft.com/office/drawing/2014/main" val="20003"/>
                    </a:ext>
                  </a:extLst>
                </a:gridCol>
              </a:tblGrid>
              <a:tr h="457175">
                <a:tc>
                  <a:txBody>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A</a:t>
                      </a:r>
                      <a:r>
                        <a:rPr lang="en" sz="1800" b="1">
                          <a:solidFill>
                            <a:schemeClr val="dk1"/>
                          </a:solidFill>
                          <a:latin typeface="Josefin Sans"/>
                          <a:ea typeface="Josefin Sans"/>
                          <a:cs typeface="Josefin Sans"/>
                          <a:sym typeface="Josefin Sans"/>
                        </a:rPr>
                        <a:t>ge</a:t>
                      </a:r>
                      <a:endParaRPr sz="1800" b="1">
                        <a:solidFill>
                          <a:schemeClr val="dk1"/>
                        </a:solidFill>
                        <a:latin typeface="Josefin Sans"/>
                        <a:ea typeface="Josefin Sans"/>
                        <a:cs typeface="Josefin Sans"/>
                        <a:sym typeface="Josefi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oboto"/>
                          <a:ea typeface="Roboto"/>
                          <a:cs typeface="Roboto"/>
                          <a:sym typeface="Roboto"/>
                        </a:rPr>
                        <a:t>51</a:t>
                      </a:r>
                      <a:endParaRPr>
                        <a:solidFill>
                          <a:schemeClr val="dk2"/>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A</a:t>
                      </a:r>
                      <a:r>
                        <a:rPr lang="en" sz="1800" b="1">
                          <a:solidFill>
                            <a:schemeClr val="dk1"/>
                          </a:solidFill>
                          <a:latin typeface="Josefin Sans"/>
                          <a:ea typeface="Josefin Sans"/>
                          <a:cs typeface="Josefin Sans"/>
                          <a:sym typeface="Josefin Sans"/>
                        </a:rPr>
                        <a:t>llergies</a:t>
                      </a:r>
                      <a:endParaRPr sz="1800" b="1">
                        <a:solidFill>
                          <a:schemeClr val="dk1"/>
                        </a:solidFill>
                        <a:latin typeface="Josefin Sans"/>
                        <a:ea typeface="Josefin Sans"/>
                        <a:cs typeface="Josefin Sans"/>
                        <a:sym typeface="Josefin Sans"/>
                      </a:endParaRPr>
                    </a:p>
                  </a:txBody>
                  <a:tcPr marL="16457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oboto"/>
                          <a:ea typeface="Roboto"/>
                          <a:cs typeface="Roboto"/>
                          <a:sym typeface="Roboto"/>
                        </a:rPr>
                        <a:t>None</a:t>
                      </a:r>
                      <a:endParaRPr>
                        <a:solidFill>
                          <a:schemeClr val="dk2"/>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457175">
                <a:tc>
                  <a:txBody>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G</a:t>
                      </a:r>
                      <a:r>
                        <a:rPr lang="en" sz="1800" b="1">
                          <a:solidFill>
                            <a:schemeClr val="dk1"/>
                          </a:solidFill>
                          <a:latin typeface="Josefin Sans"/>
                          <a:ea typeface="Josefin Sans"/>
                          <a:cs typeface="Josefin Sans"/>
                          <a:sym typeface="Josefin Sans"/>
                        </a:rPr>
                        <a:t>ender</a:t>
                      </a:r>
                      <a:endParaRPr sz="1800" b="1">
                        <a:solidFill>
                          <a:schemeClr val="dk1"/>
                        </a:solidFill>
                        <a:latin typeface="Josefin Sans"/>
                        <a:ea typeface="Josefin Sans"/>
                        <a:cs typeface="Josefin Sans"/>
                        <a:sym typeface="Josefi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oboto"/>
                          <a:ea typeface="Roboto"/>
                          <a:cs typeface="Roboto"/>
                          <a:sym typeface="Roboto"/>
                        </a:rPr>
                        <a:t>Male</a:t>
                      </a:r>
                      <a:endParaRPr>
                        <a:solidFill>
                          <a:schemeClr val="dk2"/>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L</a:t>
                      </a:r>
                      <a:r>
                        <a:rPr lang="en" sz="1800" b="1">
                          <a:solidFill>
                            <a:schemeClr val="dk1"/>
                          </a:solidFill>
                          <a:latin typeface="Josefin Sans"/>
                          <a:ea typeface="Josefin Sans"/>
                          <a:cs typeface="Josefin Sans"/>
                          <a:sym typeface="Josefin Sans"/>
                        </a:rPr>
                        <a:t>ocation</a:t>
                      </a:r>
                      <a:endParaRPr sz="1800" b="1">
                        <a:solidFill>
                          <a:schemeClr val="dk1"/>
                        </a:solidFill>
                        <a:latin typeface="Josefin Sans"/>
                        <a:ea typeface="Josefin Sans"/>
                        <a:cs typeface="Josefin Sans"/>
                        <a:sym typeface="Josefin Sans"/>
                      </a:endParaRPr>
                    </a:p>
                  </a:txBody>
                  <a:tcPr marL="16457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oboto"/>
                          <a:ea typeface="Roboto"/>
                          <a:cs typeface="Roboto"/>
                          <a:sym typeface="Roboto"/>
                        </a:rPr>
                        <a:t>Italy</a:t>
                      </a:r>
                      <a:endParaRPr>
                        <a:solidFill>
                          <a:schemeClr val="dk2"/>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351" name="Google Shape;351;p39"/>
          <p:cNvCxnSpPr/>
          <p:nvPr/>
        </p:nvCxnSpPr>
        <p:spPr>
          <a:xfrm>
            <a:off x="1101450" y="3464389"/>
            <a:ext cx="6941100" cy="0"/>
          </a:xfrm>
          <a:prstGeom prst="straightConnector1">
            <a:avLst/>
          </a:prstGeom>
          <a:noFill/>
          <a:ln w="28575" cap="flat" cmpd="sng">
            <a:solidFill>
              <a:schemeClr val="accent1"/>
            </a:solidFill>
            <a:prstDash val="solid"/>
            <a:round/>
            <a:headEnd type="none" w="med" len="med"/>
            <a:tailEnd type="none" w="med" len="med"/>
          </a:ln>
        </p:spPr>
      </p:cxnSp>
      <p:sp>
        <p:nvSpPr>
          <p:cNvPr id="352" name="Google Shape;352;p39"/>
          <p:cNvSpPr txBox="1"/>
          <p:nvPr/>
        </p:nvSpPr>
        <p:spPr>
          <a:xfrm>
            <a:off x="6077973" y="4139203"/>
            <a:ext cx="2003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Neptune is the farthest planet from the Sun</a:t>
            </a:r>
            <a:endParaRPr>
              <a:solidFill>
                <a:schemeClr val="dk2"/>
              </a:solidFill>
              <a:latin typeface="Roboto"/>
              <a:ea typeface="Roboto"/>
              <a:cs typeface="Roboto"/>
              <a:sym typeface="Roboto"/>
            </a:endParaRPr>
          </a:p>
        </p:txBody>
      </p:sp>
      <p:sp>
        <p:nvSpPr>
          <p:cNvPr id="353" name="Google Shape;353;p39"/>
          <p:cNvSpPr txBox="1"/>
          <p:nvPr/>
        </p:nvSpPr>
        <p:spPr>
          <a:xfrm>
            <a:off x="6077975" y="3801303"/>
            <a:ext cx="2003100" cy="3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Josefin Sans"/>
                <a:ea typeface="Josefin Sans"/>
                <a:cs typeface="Josefin Sans"/>
                <a:sym typeface="Josefin Sans"/>
              </a:rPr>
              <a:t>2021</a:t>
            </a:r>
            <a:endParaRPr sz="1800" b="1">
              <a:solidFill>
                <a:schemeClr val="dk1"/>
              </a:solidFill>
              <a:latin typeface="Josefin Sans"/>
              <a:ea typeface="Josefin Sans"/>
              <a:cs typeface="Josefin Sans"/>
              <a:sym typeface="Josefin Sans"/>
            </a:endParaRPr>
          </a:p>
        </p:txBody>
      </p:sp>
      <p:sp>
        <p:nvSpPr>
          <p:cNvPr id="354" name="Google Shape;354;p39"/>
          <p:cNvSpPr txBox="1"/>
          <p:nvPr/>
        </p:nvSpPr>
        <p:spPr>
          <a:xfrm>
            <a:off x="3570445" y="4139203"/>
            <a:ext cx="2003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Venus is the second from the Sun</a:t>
            </a:r>
            <a:endParaRPr>
              <a:solidFill>
                <a:schemeClr val="dk2"/>
              </a:solidFill>
              <a:latin typeface="Roboto"/>
              <a:ea typeface="Roboto"/>
              <a:cs typeface="Roboto"/>
              <a:sym typeface="Roboto"/>
            </a:endParaRPr>
          </a:p>
        </p:txBody>
      </p:sp>
      <p:sp>
        <p:nvSpPr>
          <p:cNvPr id="355" name="Google Shape;355;p39"/>
          <p:cNvSpPr txBox="1"/>
          <p:nvPr/>
        </p:nvSpPr>
        <p:spPr>
          <a:xfrm>
            <a:off x="3570451" y="3801303"/>
            <a:ext cx="2003100" cy="3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Josefin Sans"/>
                <a:ea typeface="Josefin Sans"/>
                <a:cs typeface="Josefin Sans"/>
                <a:sym typeface="Josefin Sans"/>
              </a:rPr>
              <a:t>2014</a:t>
            </a:r>
            <a:endParaRPr sz="1800" b="1">
              <a:solidFill>
                <a:schemeClr val="dk1"/>
              </a:solidFill>
              <a:latin typeface="Josefin Sans"/>
              <a:ea typeface="Josefin Sans"/>
              <a:cs typeface="Josefin Sans"/>
              <a:sym typeface="Josefin Sans"/>
            </a:endParaRPr>
          </a:p>
        </p:txBody>
      </p:sp>
      <p:sp>
        <p:nvSpPr>
          <p:cNvPr id="356" name="Google Shape;356;p39"/>
          <p:cNvSpPr txBox="1"/>
          <p:nvPr/>
        </p:nvSpPr>
        <p:spPr>
          <a:xfrm>
            <a:off x="1062925" y="4139203"/>
            <a:ext cx="2003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Jupiter is the biggest planet of them all</a:t>
            </a:r>
            <a:endParaRPr>
              <a:solidFill>
                <a:schemeClr val="dk2"/>
              </a:solidFill>
              <a:latin typeface="Roboto"/>
              <a:ea typeface="Roboto"/>
              <a:cs typeface="Roboto"/>
              <a:sym typeface="Roboto"/>
            </a:endParaRPr>
          </a:p>
        </p:txBody>
      </p:sp>
      <p:sp>
        <p:nvSpPr>
          <p:cNvPr id="357" name="Google Shape;357;p39"/>
          <p:cNvSpPr txBox="1"/>
          <p:nvPr/>
        </p:nvSpPr>
        <p:spPr>
          <a:xfrm>
            <a:off x="1062933" y="3801303"/>
            <a:ext cx="2003100" cy="3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Josefin Sans"/>
                <a:ea typeface="Josefin Sans"/>
                <a:cs typeface="Josefin Sans"/>
                <a:sym typeface="Josefin Sans"/>
              </a:rPr>
              <a:t>2005</a:t>
            </a:r>
            <a:endParaRPr sz="1800" b="1">
              <a:solidFill>
                <a:schemeClr val="dk1"/>
              </a:solidFill>
              <a:latin typeface="Josefin Sans"/>
              <a:ea typeface="Josefin Sans"/>
              <a:cs typeface="Josefin Sans"/>
              <a:sym typeface="Josefin Sans"/>
            </a:endParaRPr>
          </a:p>
        </p:txBody>
      </p:sp>
      <p:grpSp>
        <p:nvGrpSpPr>
          <p:cNvPr id="358" name="Google Shape;358;p39"/>
          <p:cNvGrpSpPr/>
          <p:nvPr/>
        </p:nvGrpSpPr>
        <p:grpSpPr>
          <a:xfrm>
            <a:off x="4476150" y="3322418"/>
            <a:ext cx="191700" cy="427587"/>
            <a:chOff x="4476150" y="3322418"/>
            <a:chExt cx="191700" cy="427587"/>
          </a:xfrm>
        </p:grpSpPr>
        <p:cxnSp>
          <p:nvCxnSpPr>
            <p:cNvPr id="359" name="Google Shape;359;p39"/>
            <p:cNvCxnSpPr/>
            <p:nvPr/>
          </p:nvCxnSpPr>
          <p:spPr>
            <a:xfrm>
              <a:off x="4572389" y="3322418"/>
              <a:ext cx="0" cy="427200"/>
            </a:xfrm>
            <a:prstGeom prst="straightConnector1">
              <a:avLst/>
            </a:prstGeom>
            <a:noFill/>
            <a:ln w="28575" cap="flat" cmpd="sng">
              <a:solidFill>
                <a:schemeClr val="accent1"/>
              </a:solidFill>
              <a:prstDash val="solid"/>
              <a:round/>
              <a:headEnd type="none" w="med" len="med"/>
              <a:tailEnd type="none" w="med" len="med"/>
            </a:ln>
          </p:spPr>
        </p:cxnSp>
        <p:sp>
          <p:nvSpPr>
            <p:cNvPr id="360" name="Google Shape;360;p39"/>
            <p:cNvSpPr/>
            <p:nvPr/>
          </p:nvSpPr>
          <p:spPr>
            <a:xfrm>
              <a:off x="4476150" y="355830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9"/>
          <p:cNvGrpSpPr/>
          <p:nvPr/>
        </p:nvGrpSpPr>
        <p:grpSpPr>
          <a:xfrm>
            <a:off x="6983675" y="3322418"/>
            <a:ext cx="191700" cy="427587"/>
            <a:chOff x="6983675" y="3322418"/>
            <a:chExt cx="191700" cy="427587"/>
          </a:xfrm>
        </p:grpSpPr>
        <p:cxnSp>
          <p:nvCxnSpPr>
            <p:cNvPr id="362" name="Google Shape;362;p39"/>
            <p:cNvCxnSpPr/>
            <p:nvPr/>
          </p:nvCxnSpPr>
          <p:spPr>
            <a:xfrm>
              <a:off x="7079914" y="3322418"/>
              <a:ext cx="0" cy="427200"/>
            </a:xfrm>
            <a:prstGeom prst="straightConnector1">
              <a:avLst/>
            </a:prstGeom>
            <a:noFill/>
            <a:ln w="28575" cap="flat" cmpd="sng">
              <a:solidFill>
                <a:schemeClr val="accent1"/>
              </a:solidFill>
              <a:prstDash val="solid"/>
              <a:round/>
              <a:headEnd type="none" w="med" len="med"/>
              <a:tailEnd type="none" w="med" len="med"/>
            </a:ln>
          </p:spPr>
        </p:cxnSp>
        <p:sp>
          <p:nvSpPr>
            <p:cNvPr id="363" name="Google Shape;363;p39"/>
            <p:cNvSpPr/>
            <p:nvPr/>
          </p:nvSpPr>
          <p:spPr>
            <a:xfrm>
              <a:off x="6983675" y="355830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39"/>
          <p:cNvGrpSpPr/>
          <p:nvPr/>
        </p:nvGrpSpPr>
        <p:grpSpPr>
          <a:xfrm>
            <a:off x="1968625" y="3322418"/>
            <a:ext cx="191700" cy="427587"/>
            <a:chOff x="1968625" y="3322418"/>
            <a:chExt cx="191700" cy="427587"/>
          </a:xfrm>
        </p:grpSpPr>
        <p:cxnSp>
          <p:nvCxnSpPr>
            <p:cNvPr id="365" name="Google Shape;365;p39"/>
            <p:cNvCxnSpPr/>
            <p:nvPr/>
          </p:nvCxnSpPr>
          <p:spPr>
            <a:xfrm>
              <a:off x="2064864" y="3322418"/>
              <a:ext cx="0" cy="427200"/>
            </a:xfrm>
            <a:prstGeom prst="straightConnector1">
              <a:avLst/>
            </a:prstGeom>
            <a:noFill/>
            <a:ln w="28575" cap="flat" cmpd="sng">
              <a:solidFill>
                <a:schemeClr val="accent1"/>
              </a:solidFill>
              <a:prstDash val="solid"/>
              <a:round/>
              <a:headEnd type="none" w="med" len="med"/>
              <a:tailEnd type="none" w="med" len="med"/>
            </a:ln>
          </p:spPr>
        </p:cxnSp>
        <p:sp>
          <p:nvSpPr>
            <p:cNvPr id="366" name="Google Shape;366;p39"/>
            <p:cNvSpPr/>
            <p:nvPr/>
          </p:nvSpPr>
          <p:spPr>
            <a:xfrm>
              <a:off x="1968625" y="355830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372" name="Google Shape;372;p40"/>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R</a:t>
            </a:r>
            <a:r>
              <a:rPr lang="en"/>
              <a:t>eview of systems</a:t>
            </a:r>
            <a:endParaRPr/>
          </a:p>
        </p:txBody>
      </p:sp>
      <p:sp>
        <p:nvSpPr>
          <p:cNvPr id="373" name="Google Shape;373;p40"/>
          <p:cNvSpPr txBox="1">
            <a:spLocks noGrp="1"/>
          </p:cNvSpPr>
          <p:nvPr>
            <p:ph type="subTitle" idx="1"/>
          </p:nvPr>
        </p:nvSpPr>
        <p:spPr>
          <a:xfrm>
            <a:off x="713100" y="3215058"/>
            <a:ext cx="2167200" cy="760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one in the Solar System</a:t>
            </a:r>
            <a:endParaRPr/>
          </a:p>
        </p:txBody>
      </p:sp>
      <p:sp>
        <p:nvSpPr>
          <p:cNvPr id="374" name="Google Shape;374;p40"/>
          <p:cNvSpPr txBox="1">
            <a:spLocks noGrp="1"/>
          </p:cNvSpPr>
          <p:nvPr>
            <p:ph type="subTitle" idx="2"/>
          </p:nvPr>
        </p:nvSpPr>
        <p:spPr>
          <a:xfrm>
            <a:off x="713101" y="2821156"/>
            <a:ext cx="2167200" cy="39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M</a:t>
            </a:r>
            <a:r>
              <a:rPr lang="en"/>
              <a:t>ercury</a:t>
            </a:r>
            <a:endParaRPr/>
          </a:p>
        </p:txBody>
      </p:sp>
      <p:sp>
        <p:nvSpPr>
          <p:cNvPr id="375" name="Google Shape;375;p40"/>
          <p:cNvSpPr txBox="1">
            <a:spLocks noGrp="1"/>
          </p:cNvSpPr>
          <p:nvPr>
            <p:ph type="subTitle" idx="3"/>
          </p:nvPr>
        </p:nvSpPr>
        <p:spPr>
          <a:xfrm>
            <a:off x="3488400" y="3215058"/>
            <a:ext cx="2167200" cy="760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76" name="Google Shape;376;p40"/>
          <p:cNvSpPr txBox="1">
            <a:spLocks noGrp="1"/>
          </p:cNvSpPr>
          <p:nvPr>
            <p:ph type="subTitle" idx="4"/>
          </p:nvPr>
        </p:nvSpPr>
        <p:spPr>
          <a:xfrm>
            <a:off x="3488401" y="2821156"/>
            <a:ext cx="2167200" cy="39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V</a:t>
            </a:r>
            <a:r>
              <a:rPr lang="en"/>
              <a:t>enus</a:t>
            </a:r>
            <a:endParaRPr/>
          </a:p>
        </p:txBody>
      </p:sp>
      <p:sp>
        <p:nvSpPr>
          <p:cNvPr id="377" name="Google Shape;377;p40"/>
          <p:cNvSpPr txBox="1">
            <a:spLocks noGrp="1"/>
          </p:cNvSpPr>
          <p:nvPr>
            <p:ph type="subTitle" idx="5"/>
          </p:nvPr>
        </p:nvSpPr>
        <p:spPr>
          <a:xfrm>
            <a:off x="6263700" y="3215058"/>
            <a:ext cx="2167200" cy="760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78" name="Google Shape;378;p40"/>
          <p:cNvSpPr txBox="1">
            <a:spLocks noGrp="1"/>
          </p:cNvSpPr>
          <p:nvPr>
            <p:ph type="subTitle" idx="6"/>
          </p:nvPr>
        </p:nvSpPr>
        <p:spPr>
          <a:xfrm>
            <a:off x="6263701" y="2821156"/>
            <a:ext cx="2167200" cy="39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M</a:t>
            </a:r>
            <a:r>
              <a:rPr lang="en"/>
              <a:t>ars</a:t>
            </a:r>
            <a:endParaRPr/>
          </a:p>
        </p:txBody>
      </p:sp>
      <p:cxnSp>
        <p:nvCxnSpPr>
          <p:cNvPr id="379" name="Google Shape;379;p40"/>
          <p:cNvCxnSpPr/>
          <p:nvPr/>
        </p:nvCxnSpPr>
        <p:spPr>
          <a:xfrm>
            <a:off x="-93750" y="1112225"/>
            <a:ext cx="4546500" cy="0"/>
          </a:xfrm>
          <a:prstGeom prst="straightConnector1">
            <a:avLst/>
          </a:prstGeom>
          <a:noFill/>
          <a:ln w="28575" cap="flat" cmpd="sng">
            <a:solidFill>
              <a:schemeClr val="dk1"/>
            </a:solidFill>
            <a:prstDash val="solid"/>
            <a:round/>
            <a:headEnd type="none" w="med" len="med"/>
            <a:tailEnd type="none" w="med" len="med"/>
          </a:ln>
        </p:spPr>
      </p:cxnSp>
      <p:sp>
        <p:nvSpPr>
          <p:cNvPr id="380" name="Google Shape;380;p40"/>
          <p:cNvSpPr/>
          <p:nvPr/>
        </p:nvSpPr>
        <p:spPr>
          <a:xfrm>
            <a:off x="1517350" y="1988268"/>
            <a:ext cx="548662" cy="666065"/>
          </a:xfrm>
          <a:custGeom>
            <a:avLst/>
            <a:gdLst/>
            <a:ahLst/>
            <a:cxnLst/>
            <a:rect l="l" t="t" r="r" b="b"/>
            <a:pathLst>
              <a:path w="54323" h="65947" extrusionOk="0">
                <a:moveTo>
                  <a:pt x="31520" y="6915"/>
                </a:moveTo>
                <a:cubicBezTo>
                  <a:pt x="32860" y="6915"/>
                  <a:pt x="33952" y="7997"/>
                  <a:pt x="33952" y="9336"/>
                </a:cubicBezTo>
                <a:lnTo>
                  <a:pt x="33952" y="16312"/>
                </a:lnTo>
                <a:cubicBezTo>
                  <a:pt x="33952" y="17651"/>
                  <a:pt x="32860" y="18733"/>
                  <a:pt x="31520" y="18733"/>
                </a:cubicBezTo>
                <a:cubicBezTo>
                  <a:pt x="30181" y="18733"/>
                  <a:pt x="29099" y="17651"/>
                  <a:pt x="29099" y="16312"/>
                </a:cubicBezTo>
                <a:lnTo>
                  <a:pt x="29099" y="15251"/>
                </a:lnTo>
                <a:lnTo>
                  <a:pt x="25513" y="15251"/>
                </a:lnTo>
                <a:lnTo>
                  <a:pt x="25513" y="16312"/>
                </a:lnTo>
                <a:cubicBezTo>
                  <a:pt x="25513" y="17651"/>
                  <a:pt x="24421" y="18733"/>
                  <a:pt x="23091" y="18733"/>
                </a:cubicBezTo>
                <a:cubicBezTo>
                  <a:pt x="21752" y="18733"/>
                  <a:pt x="20660" y="17651"/>
                  <a:pt x="20660" y="16312"/>
                </a:cubicBezTo>
                <a:lnTo>
                  <a:pt x="20660" y="9336"/>
                </a:lnTo>
                <a:cubicBezTo>
                  <a:pt x="20660" y="7997"/>
                  <a:pt x="21752" y="6915"/>
                  <a:pt x="23091" y="6915"/>
                </a:cubicBezTo>
                <a:cubicBezTo>
                  <a:pt x="24421" y="6915"/>
                  <a:pt x="25513" y="7997"/>
                  <a:pt x="25513" y="9336"/>
                </a:cubicBezTo>
                <a:lnTo>
                  <a:pt x="25513" y="10397"/>
                </a:lnTo>
                <a:lnTo>
                  <a:pt x="29099" y="10397"/>
                </a:lnTo>
                <a:lnTo>
                  <a:pt x="29099" y="9336"/>
                </a:lnTo>
                <a:cubicBezTo>
                  <a:pt x="29099" y="7997"/>
                  <a:pt x="30181" y="6915"/>
                  <a:pt x="31520" y="6915"/>
                </a:cubicBezTo>
                <a:close/>
                <a:moveTo>
                  <a:pt x="16847" y="28934"/>
                </a:moveTo>
                <a:cubicBezTo>
                  <a:pt x="18187" y="28934"/>
                  <a:pt x="19269" y="30016"/>
                  <a:pt x="19269" y="31356"/>
                </a:cubicBezTo>
                <a:cubicBezTo>
                  <a:pt x="19269" y="32695"/>
                  <a:pt x="18176" y="33777"/>
                  <a:pt x="16847" y="33777"/>
                </a:cubicBezTo>
                <a:lnTo>
                  <a:pt x="9531" y="33777"/>
                </a:lnTo>
                <a:cubicBezTo>
                  <a:pt x="8192" y="33777"/>
                  <a:pt x="7100" y="32695"/>
                  <a:pt x="7100" y="31356"/>
                </a:cubicBezTo>
                <a:cubicBezTo>
                  <a:pt x="7100" y="30016"/>
                  <a:pt x="8192" y="28934"/>
                  <a:pt x="9531" y="28934"/>
                </a:cubicBezTo>
                <a:close/>
                <a:moveTo>
                  <a:pt x="30819" y="28934"/>
                </a:moveTo>
                <a:cubicBezTo>
                  <a:pt x="32159" y="28934"/>
                  <a:pt x="33251" y="30016"/>
                  <a:pt x="33251" y="31356"/>
                </a:cubicBezTo>
                <a:cubicBezTo>
                  <a:pt x="33251" y="32695"/>
                  <a:pt x="32159" y="33777"/>
                  <a:pt x="30819" y="33777"/>
                </a:cubicBezTo>
                <a:lnTo>
                  <a:pt x="23504" y="33777"/>
                </a:lnTo>
                <a:cubicBezTo>
                  <a:pt x="22174" y="33777"/>
                  <a:pt x="21082" y="32695"/>
                  <a:pt x="21082" y="31356"/>
                </a:cubicBezTo>
                <a:cubicBezTo>
                  <a:pt x="21082" y="30016"/>
                  <a:pt x="22174" y="28934"/>
                  <a:pt x="23504" y="28934"/>
                </a:cubicBezTo>
                <a:close/>
                <a:moveTo>
                  <a:pt x="44936" y="28934"/>
                </a:moveTo>
                <a:cubicBezTo>
                  <a:pt x="46275" y="28934"/>
                  <a:pt x="47357" y="30016"/>
                  <a:pt x="47357" y="31356"/>
                </a:cubicBezTo>
                <a:cubicBezTo>
                  <a:pt x="47357" y="32695"/>
                  <a:pt x="46275" y="33777"/>
                  <a:pt x="44936" y="33777"/>
                </a:cubicBezTo>
                <a:lnTo>
                  <a:pt x="37620" y="33777"/>
                </a:lnTo>
                <a:cubicBezTo>
                  <a:pt x="36281" y="33777"/>
                  <a:pt x="35199" y="32695"/>
                  <a:pt x="35199" y="31356"/>
                </a:cubicBezTo>
                <a:cubicBezTo>
                  <a:pt x="35199" y="30016"/>
                  <a:pt x="36281" y="28934"/>
                  <a:pt x="37620" y="28934"/>
                </a:cubicBezTo>
                <a:close/>
                <a:moveTo>
                  <a:pt x="16940" y="36765"/>
                </a:moveTo>
                <a:cubicBezTo>
                  <a:pt x="18280" y="36765"/>
                  <a:pt x="19361" y="37847"/>
                  <a:pt x="19361" y="39187"/>
                </a:cubicBezTo>
                <a:cubicBezTo>
                  <a:pt x="19361" y="40526"/>
                  <a:pt x="18280" y="41608"/>
                  <a:pt x="16940" y="41608"/>
                </a:cubicBezTo>
                <a:lnTo>
                  <a:pt x="9624" y="41608"/>
                </a:lnTo>
                <a:cubicBezTo>
                  <a:pt x="8285" y="41608"/>
                  <a:pt x="7203" y="40526"/>
                  <a:pt x="7203" y="39187"/>
                </a:cubicBezTo>
                <a:cubicBezTo>
                  <a:pt x="7203" y="37847"/>
                  <a:pt x="8285" y="36765"/>
                  <a:pt x="9624" y="36765"/>
                </a:cubicBezTo>
                <a:close/>
                <a:moveTo>
                  <a:pt x="30923" y="36765"/>
                </a:moveTo>
                <a:cubicBezTo>
                  <a:pt x="32262" y="36765"/>
                  <a:pt x="33344" y="37847"/>
                  <a:pt x="33344" y="39187"/>
                </a:cubicBezTo>
                <a:cubicBezTo>
                  <a:pt x="33344" y="40526"/>
                  <a:pt x="32262" y="41608"/>
                  <a:pt x="30923" y="41608"/>
                </a:cubicBezTo>
                <a:lnTo>
                  <a:pt x="23607" y="41608"/>
                </a:lnTo>
                <a:cubicBezTo>
                  <a:pt x="22267" y="41608"/>
                  <a:pt x="21185" y="40526"/>
                  <a:pt x="21185" y="39187"/>
                </a:cubicBezTo>
                <a:cubicBezTo>
                  <a:pt x="21185" y="37847"/>
                  <a:pt x="22267" y="36765"/>
                  <a:pt x="23607" y="36765"/>
                </a:cubicBezTo>
                <a:close/>
                <a:moveTo>
                  <a:pt x="45029" y="36765"/>
                </a:moveTo>
                <a:cubicBezTo>
                  <a:pt x="46368" y="36765"/>
                  <a:pt x="47460" y="37847"/>
                  <a:pt x="47460" y="39187"/>
                </a:cubicBezTo>
                <a:cubicBezTo>
                  <a:pt x="47460" y="40526"/>
                  <a:pt x="46368" y="41608"/>
                  <a:pt x="45029" y="41608"/>
                </a:cubicBezTo>
                <a:lnTo>
                  <a:pt x="37723" y="41608"/>
                </a:lnTo>
                <a:cubicBezTo>
                  <a:pt x="36384" y="41608"/>
                  <a:pt x="35291" y="40526"/>
                  <a:pt x="35291" y="39187"/>
                </a:cubicBezTo>
                <a:cubicBezTo>
                  <a:pt x="35291" y="37847"/>
                  <a:pt x="36384" y="36765"/>
                  <a:pt x="37723" y="36765"/>
                </a:cubicBezTo>
                <a:close/>
                <a:moveTo>
                  <a:pt x="17383" y="1"/>
                </a:moveTo>
                <a:cubicBezTo>
                  <a:pt x="14756" y="1"/>
                  <a:pt x="12633" y="2123"/>
                  <a:pt x="12633" y="4751"/>
                </a:cubicBezTo>
                <a:lnTo>
                  <a:pt x="12633" y="11624"/>
                </a:lnTo>
                <a:lnTo>
                  <a:pt x="6574" y="11624"/>
                </a:lnTo>
                <a:cubicBezTo>
                  <a:pt x="2947" y="11624"/>
                  <a:pt x="0" y="14571"/>
                  <a:pt x="0" y="18198"/>
                </a:cubicBezTo>
                <a:lnTo>
                  <a:pt x="0" y="59372"/>
                </a:lnTo>
                <a:cubicBezTo>
                  <a:pt x="0" y="62999"/>
                  <a:pt x="2947" y="65946"/>
                  <a:pt x="6574" y="65946"/>
                </a:cubicBezTo>
                <a:lnTo>
                  <a:pt x="16013" y="65946"/>
                </a:lnTo>
                <a:cubicBezTo>
                  <a:pt x="16961" y="65946"/>
                  <a:pt x="17733" y="65173"/>
                  <a:pt x="17733" y="64225"/>
                </a:cubicBezTo>
                <a:lnTo>
                  <a:pt x="17733" y="49614"/>
                </a:lnTo>
                <a:cubicBezTo>
                  <a:pt x="17733" y="47213"/>
                  <a:pt x="19691" y="45256"/>
                  <a:pt x="22092" y="45256"/>
                </a:cubicBezTo>
                <a:lnTo>
                  <a:pt x="32241" y="45256"/>
                </a:lnTo>
                <a:cubicBezTo>
                  <a:pt x="34642" y="45256"/>
                  <a:pt x="36600" y="47213"/>
                  <a:pt x="36600" y="49614"/>
                </a:cubicBezTo>
                <a:lnTo>
                  <a:pt x="36600" y="64225"/>
                </a:lnTo>
                <a:cubicBezTo>
                  <a:pt x="36600" y="65173"/>
                  <a:pt x="37373" y="65946"/>
                  <a:pt x="38321" y="65946"/>
                </a:cubicBezTo>
                <a:lnTo>
                  <a:pt x="47749" y="65946"/>
                </a:lnTo>
                <a:cubicBezTo>
                  <a:pt x="51386" y="65946"/>
                  <a:pt x="54323" y="62999"/>
                  <a:pt x="54323" y="59372"/>
                </a:cubicBezTo>
                <a:lnTo>
                  <a:pt x="54323" y="18198"/>
                </a:lnTo>
                <a:cubicBezTo>
                  <a:pt x="54323" y="14571"/>
                  <a:pt x="51386" y="11624"/>
                  <a:pt x="47749" y="11624"/>
                </a:cubicBezTo>
                <a:lnTo>
                  <a:pt x="41700" y="11624"/>
                </a:lnTo>
                <a:lnTo>
                  <a:pt x="41700" y="4751"/>
                </a:lnTo>
                <a:cubicBezTo>
                  <a:pt x="41700" y="2123"/>
                  <a:pt x="39578" y="1"/>
                  <a:pt x="36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nvGrpSpPr>
          <p:cNvPr id="381" name="Google Shape;381;p40"/>
          <p:cNvGrpSpPr/>
          <p:nvPr/>
        </p:nvGrpSpPr>
        <p:grpSpPr>
          <a:xfrm>
            <a:off x="7076773" y="1985862"/>
            <a:ext cx="548677" cy="671682"/>
            <a:chOff x="4301448" y="1985862"/>
            <a:chExt cx="548677" cy="671682"/>
          </a:xfrm>
        </p:grpSpPr>
        <p:sp>
          <p:nvSpPr>
            <p:cNvPr id="382" name="Google Shape;382;p40"/>
            <p:cNvSpPr/>
            <p:nvPr/>
          </p:nvSpPr>
          <p:spPr>
            <a:xfrm>
              <a:off x="4307855" y="2226196"/>
              <a:ext cx="226688" cy="103704"/>
            </a:xfrm>
            <a:custGeom>
              <a:avLst/>
              <a:gdLst/>
              <a:ahLst/>
              <a:cxnLst/>
              <a:rect l="l" t="t" r="r" b="b"/>
              <a:pathLst>
                <a:path w="22257" h="10182" extrusionOk="0">
                  <a:moveTo>
                    <a:pt x="4421" y="1"/>
                  </a:moveTo>
                  <a:cubicBezTo>
                    <a:pt x="4297" y="1"/>
                    <a:pt x="4184" y="63"/>
                    <a:pt x="4112" y="166"/>
                  </a:cubicBezTo>
                  <a:cubicBezTo>
                    <a:pt x="2185" y="2979"/>
                    <a:pt x="804" y="6121"/>
                    <a:pt x="41" y="9439"/>
                  </a:cubicBezTo>
                  <a:cubicBezTo>
                    <a:pt x="0" y="9656"/>
                    <a:pt x="145" y="9872"/>
                    <a:pt x="361" y="9903"/>
                  </a:cubicBezTo>
                  <a:cubicBezTo>
                    <a:pt x="1608" y="10088"/>
                    <a:pt x="2885" y="10181"/>
                    <a:pt x="4184" y="10181"/>
                  </a:cubicBezTo>
                  <a:cubicBezTo>
                    <a:pt x="4493" y="10181"/>
                    <a:pt x="4792" y="10171"/>
                    <a:pt x="5090" y="10161"/>
                  </a:cubicBezTo>
                  <a:cubicBezTo>
                    <a:pt x="9933" y="10006"/>
                    <a:pt x="14426" y="8522"/>
                    <a:pt x="17816" y="5967"/>
                  </a:cubicBezTo>
                  <a:cubicBezTo>
                    <a:pt x="19908" y="4401"/>
                    <a:pt x="21412" y="2536"/>
                    <a:pt x="22257" y="526"/>
                  </a:cubicBezTo>
                  <a:cubicBezTo>
                    <a:pt x="22082" y="269"/>
                    <a:pt x="22082" y="258"/>
                    <a:pt x="21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4350461" y="1985862"/>
              <a:ext cx="450646" cy="188596"/>
            </a:xfrm>
            <a:custGeom>
              <a:avLst/>
              <a:gdLst/>
              <a:ahLst/>
              <a:cxnLst/>
              <a:rect l="l" t="t" r="r" b="b"/>
              <a:pathLst>
                <a:path w="44246" h="18517" extrusionOk="0">
                  <a:moveTo>
                    <a:pt x="22123" y="4256"/>
                  </a:moveTo>
                  <a:cubicBezTo>
                    <a:pt x="23525" y="4256"/>
                    <a:pt x="24658" y="5400"/>
                    <a:pt x="24658" y="6801"/>
                  </a:cubicBezTo>
                  <a:lnTo>
                    <a:pt x="24658" y="7409"/>
                  </a:lnTo>
                  <a:lnTo>
                    <a:pt x="25266" y="7409"/>
                  </a:lnTo>
                  <a:cubicBezTo>
                    <a:pt x="26667" y="7409"/>
                    <a:pt x="27811" y="8543"/>
                    <a:pt x="27811" y="9944"/>
                  </a:cubicBezTo>
                  <a:cubicBezTo>
                    <a:pt x="27811" y="11345"/>
                    <a:pt x="26667" y="12489"/>
                    <a:pt x="25266" y="12489"/>
                  </a:cubicBezTo>
                  <a:lnTo>
                    <a:pt x="24658" y="12489"/>
                  </a:lnTo>
                  <a:lnTo>
                    <a:pt x="24658" y="13097"/>
                  </a:lnTo>
                  <a:cubicBezTo>
                    <a:pt x="24658" y="14498"/>
                    <a:pt x="23525" y="15632"/>
                    <a:pt x="22123" y="15632"/>
                  </a:cubicBezTo>
                  <a:cubicBezTo>
                    <a:pt x="20722" y="15632"/>
                    <a:pt x="19578" y="14498"/>
                    <a:pt x="19578" y="13097"/>
                  </a:cubicBezTo>
                  <a:lnTo>
                    <a:pt x="19578" y="12489"/>
                  </a:lnTo>
                  <a:lnTo>
                    <a:pt x="18970" y="12489"/>
                  </a:lnTo>
                  <a:cubicBezTo>
                    <a:pt x="17569" y="12489"/>
                    <a:pt x="16436" y="11345"/>
                    <a:pt x="16436" y="9944"/>
                  </a:cubicBezTo>
                  <a:cubicBezTo>
                    <a:pt x="16436" y="8543"/>
                    <a:pt x="17569" y="7409"/>
                    <a:pt x="18970" y="7409"/>
                  </a:cubicBezTo>
                  <a:lnTo>
                    <a:pt x="19578" y="7409"/>
                  </a:lnTo>
                  <a:lnTo>
                    <a:pt x="19578" y="6801"/>
                  </a:lnTo>
                  <a:cubicBezTo>
                    <a:pt x="19578" y="5400"/>
                    <a:pt x="20722" y="4256"/>
                    <a:pt x="22123" y="4256"/>
                  </a:cubicBezTo>
                  <a:close/>
                  <a:moveTo>
                    <a:pt x="3896" y="1"/>
                  </a:moveTo>
                  <a:cubicBezTo>
                    <a:pt x="1742" y="1"/>
                    <a:pt x="1" y="1742"/>
                    <a:pt x="1" y="3896"/>
                  </a:cubicBezTo>
                  <a:lnTo>
                    <a:pt x="1" y="18146"/>
                  </a:lnTo>
                  <a:cubicBezTo>
                    <a:pt x="1" y="18352"/>
                    <a:pt x="166" y="18517"/>
                    <a:pt x="372" y="18517"/>
                  </a:cubicBezTo>
                  <a:lnTo>
                    <a:pt x="43865" y="18517"/>
                  </a:lnTo>
                  <a:cubicBezTo>
                    <a:pt x="44081" y="18517"/>
                    <a:pt x="44246" y="18352"/>
                    <a:pt x="44246" y="18146"/>
                  </a:cubicBezTo>
                  <a:lnTo>
                    <a:pt x="44246" y="3896"/>
                  </a:lnTo>
                  <a:cubicBezTo>
                    <a:pt x="44246" y="1742"/>
                    <a:pt x="42505" y="1"/>
                    <a:pt x="40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4301448" y="2298716"/>
              <a:ext cx="542229" cy="358828"/>
            </a:xfrm>
            <a:custGeom>
              <a:avLst/>
              <a:gdLst/>
              <a:ahLst/>
              <a:cxnLst/>
              <a:rect l="l" t="t" r="r" b="b"/>
              <a:pathLst>
                <a:path w="53238" h="35231" extrusionOk="0">
                  <a:moveTo>
                    <a:pt x="19784" y="10057"/>
                  </a:moveTo>
                  <a:cubicBezTo>
                    <a:pt x="21206" y="10057"/>
                    <a:pt x="22360" y="11212"/>
                    <a:pt x="22360" y="12633"/>
                  </a:cubicBezTo>
                  <a:cubicBezTo>
                    <a:pt x="22360" y="14055"/>
                    <a:pt x="21206" y="15209"/>
                    <a:pt x="19784" y="15209"/>
                  </a:cubicBezTo>
                  <a:cubicBezTo>
                    <a:pt x="18373" y="15209"/>
                    <a:pt x="17219" y="14055"/>
                    <a:pt x="17219" y="12633"/>
                  </a:cubicBezTo>
                  <a:cubicBezTo>
                    <a:pt x="17219" y="11212"/>
                    <a:pt x="18373" y="10057"/>
                    <a:pt x="19784" y="10057"/>
                  </a:cubicBezTo>
                  <a:close/>
                  <a:moveTo>
                    <a:pt x="30547" y="18274"/>
                  </a:moveTo>
                  <a:cubicBezTo>
                    <a:pt x="31536" y="18274"/>
                    <a:pt x="32472" y="18853"/>
                    <a:pt x="32881" y="19826"/>
                  </a:cubicBezTo>
                  <a:cubicBezTo>
                    <a:pt x="33427" y="21114"/>
                    <a:pt x="32829" y="22608"/>
                    <a:pt x="31531" y="23154"/>
                  </a:cubicBezTo>
                  <a:cubicBezTo>
                    <a:pt x="29604" y="23968"/>
                    <a:pt x="28223" y="24380"/>
                    <a:pt x="26843" y="24380"/>
                  </a:cubicBezTo>
                  <a:cubicBezTo>
                    <a:pt x="25462" y="24380"/>
                    <a:pt x="24081" y="23968"/>
                    <a:pt x="22154" y="23154"/>
                  </a:cubicBezTo>
                  <a:cubicBezTo>
                    <a:pt x="20866" y="22608"/>
                    <a:pt x="20258" y="21114"/>
                    <a:pt x="20804" y="19826"/>
                  </a:cubicBezTo>
                  <a:cubicBezTo>
                    <a:pt x="21214" y="18853"/>
                    <a:pt x="22155" y="18274"/>
                    <a:pt x="23142" y="18274"/>
                  </a:cubicBezTo>
                  <a:cubicBezTo>
                    <a:pt x="23473" y="18274"/>
                    <a:pt x="23809" y="18339"/>
                    <a:pt x="24133" y="18476"/>
                  </a:cubicBezTo>
                  <a:cubicBezTo>
                    <a:pt x="25426" y="19022"/>
                    <a:pt x="26134" y="19295"/>
                    <a:pt x="26843" y="19295"/>
                  </a:cubicBezTo>
                  <a:cubicBezTo>
                    <a:pt x="27551" y="19295"/>
                    <a:pt x="28259" y="19022"/>
                    <a:pt x="29553" y="18476"/>
                  </a:cubicBezTo>
                  <a:cubicBezTo>
                    <a:pt x="29878" y="18339"/>
                    <a:pt x="30216" y="18274"/>
                    <a:pt x="30547" y="18274"/>
                  </a:cubicBezTo>
                  <a:close/>
                  <a:moveTo>
                    <a:pt x="25276" y="1"/>
                  </a:moveTo>
                  <a:cubicBezTo>
                    <a:pt x="24287" y="1186"/>
                    <a:pt x="23123" y="2288"/>
                    <a:pt x="21794" y="3288"/>
                  </a:cubicBezTo>
                  <a:cubicBezTo>
                    <a:pt x="17281" y="6678"/>
                    <a:pt x="11366" y="8563"/>
                    <a:pt x="5081" y="8615"/>
                  </a:cubicBezTo>
                  <a:lnTo>
                    <a:pt x="4813" y="8615"/>
                  </a:lnTo>
                  <a:cubicBezTo>
                    <a:pt x="3185" y="8615"/>
                    <a:pt x="1567" y="8491"/>
                    <a:pt x="1" y="8254"/>
                  </a:cubicBezTo>
                  <a:lnTo>
                    <a:pt x="1" y="8296"/>
                  </a:lnTo>
                  <a:cubicBezTo>
                    <a:pt x="1" y="23144"/>
                    <a:pt x="12087" y="35230"/>
                    <a:pt x="26935" y="35230"/>
                  </a:cubicBezTo>
                  <a:cubicBezTo>
                    <a:pt x="39702" y="35230"/>
                    <a:pt x="50418" y="26307"/>
                    <a:pt x="53180" y="14365"/>
                  </a:cubicBezTo>
                  <a:cubicBezTo>
                    <a:pt x="53238" y="14123"/>
                    <a:pt x="53051" y="13908"/>
                    <a:pt x="52815" y="13908"/>
                  </a:cubicBezTo>
                  <a:cubicBezTo>
                    <a:pt x="52799" y="13908"/>
                    <a:pt x="52783" y="13909"/>
                    <a:pt x="52767" y="13911"/>
                  </a:cubicBezTo>
                  <a:cubicBezTo>
                    <a:pt x="51562" y="14045"/>
                    <a:pt x="50356" y="14117"/>
                    <a:pt x="49130" y="14117"/>
                  </a:cubicBezTo>
                  <a:cubicBezTo>
                    <a:pt x="48759" y="14117"/>
                    <a:pt x="48378" y="14107"/>
                    <a:pt x="48007" y="14097"/>
                  </a:cubicBezTo>
                  <a:cubicBezTo>
                    <a:pt x="43453" y="13942"/>
                    <a:pt x="39104" y="12829"/>
                    <a:pt x="35385" y="10882"/>
                  </a:cubicBezTo>
                  <a:lnTo>
                    <a:pt x="35385" y="10882"/>
                  </a:lnTo>
                  <a:cubicBezTo>
                    <a:pt x="35889" y="11428"/>
                    <a:pt x="36168" y="12190"/>
                    <a:pt x="36044" y="13015"/>
                  </a:cubicBezTo>
                  <a:cubicBezTo>
                    <a:pt x="35889" y="14128"/>
                    <a:pt x="34983" y="15024"/>
                    <a:pt x="33870" y="15179"/>
                  </a:cubicBezTo>
                  <a:cubicBezTo>
                    <a:pt x="33745" y="15196"/>
                    <a:pt x="33621" y="15205"/>
                    <a:pt x="33499" y="15205"/>
                  </a:cubicBezTo>
                  <a:cubicBezTo>
                    <a:pt x="31975" y="15205"/>
                    <a:pt x="30753" y="13879"/>
                    <a:pt x="30944" y="12314"/>
                  </a:cubicBezTo>
                  <a:cubicBezTo>
                    <a:pt x="31057" y="11366"/>
                    <a:pt x="31716" y="10562"/>
                    <a:pt x="32603" y="10233"/>
                  </a:cubicBezTo>
                  <a:cubicBezTo>
                    <a:pt x="32912" y="10114"/>
                    <a:pt x="33217" y="10063"/>
                    <a:pt x="33510" y="10063"/>
                  </a:cubicBezTo>
                  <a:cubicBezTo>
                    <a:pt x="33676" y="10063"/>
                    <a:pt x="33837" y="10079"/>
                    <a:pt x="33994" y="10109"/>
                  </a:cubicBezTo>
                  <a:cubicBezTo>
                    <a:pt x="33272" y="9676"/>
                    <a:pt x="32572" y="9202"/>
                    <a:pt x="31902" y="8697"/>
                  </a:cubicBezTo>
                  <a:cubicBezTo>
                    <a:pt x="28687" y="6276"/>
                    <a:pt x="26430" y="3288"/>
                    <a:pt x="25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4601612" y="2226196"/>
              <a:ext cx="248514" cy="164569"/>
            </a:xfrm>
            <a:custGeom>
              <a:avLst/>
              <a:gdLst/>
              <a:ahLst/>
              <a:cxnLst/>
              <a:rect l="l" t="t" r="r" b="b"/>
              <a:pathLst>
                <a:path w="24400" h="16158" extrusionOk="0">
                  <a:moveTo>
                    <a:pt x="505" y="1"/>
                  </a:moveTo>
                  <a:cubicBezTo>
                    <a:pt x="371" y="124"/>
                    <a:pt x="278" y="197"/>
                    <a:pt x="134" y="310"/>
                  </a:cubicBezTo>
                  <a:cubicBezTo>
                    <a:pt x="52" y="856"/>
                    <a:pt x="0" y="1402"/>
                    <a:pt x="0" y="1959"/>
                  </a:cubicBezTo>
                  <a:cubicBezTo>
                    <a:pt x="0" y="5616"/>
                    <a:pt x="1948" y="9099"/>
                    <a:pt x="5492" y="11768"/>
                  </a:cubicBezTo>
                  <a:cubicBezTo>
                    <a:pt x="9171" y="14540"/>
                    <a:pt x="14065" y="16085"/>
                    <a:pt x="19310" y="16157"/>
                  </a:cubicBezTo>
                  <a:lnTo>
                    <a:pt x="19660" y="16157"/>
                  </a:lnTo>
                  <a:cubicBezTo>
                    <a:pt x="21154" y="16157"/>
                    <a:pt x="22638" y="16034"/>
                    <a:pt x="24081" y="15786"/>
                  </a:cubicBezTo>
                  <a:cubicBezTo>
                    <a:pt x="24266" y="15756"/>
                    <a:pt x="24400" y="15601"/>
                    <a:pt x="24400" y="15416"/>
                  </a:cubicBezTo>
                  <a:cubicBezTo>
                    <a:pt x="24400" y="9944"/>
                    <a:pt x="22710" y="4627"/>
                    <a:pt x="19660" y="166"/>
                  </a:cubicBezTo>
                  <a:cubicBezTo>
                    <a:pt x="19588" y="63"/>
                    <a:pt x="19475" y="1"/>
                    <a:pt x="19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0"/>
          <p:cNvSpPr/>
          <p:nvPr/>
        </p:nvSpPr>
        <p:spPr>
          <a:xfrm>
            <a:off x="4236271" y="1991501"/>
            <a:ext cx="687894" cy="666110"/>
          </a:xfrm>
          <a:custGeom>
            <a:avLst/>
            <a:gdLst/>
            <a:ahLst/>
            <a:cxnLst/>
            <a:rect l="l" t="t" r="r" b="b"/>
            <a:pathLst>
              <a:path w="67358" h="65225" extrusionOk="0">
                <a:moveTo>
                  <a:pt x="17600" y="43390"/>
                </a:moveTo>
                <a:lnTo>
                  <a:pt x="12541" y="45616"/>
                </a:lnTo>
                <a:lnTo>
                  <a:pt x="12541" y="43390"/>
                </a:lnTo>
                <a:close/>
                <a:moveTo>
                  <a:pt x="54880" y="43390"/>
                </a:moveTo>
                <a:lnTo>
                  <a:pt x="54880" y="45647"/>
                </a:lnTo>
                <a:lnTo>
                  <a:pt x="49728" y="43390"/>
                </a:lnTo>
                <a:close/>
                <a:moveTo>
                  <a:pt x="10057" y="0"/>
                </a:moveTo>
                <a:cubicBezTo>
                  <a:pt x="8728" y="0"/>
                  <a:pt x="7646" y="1072"/>
                  <a:pt x="7646" y="2412"/>
                </a:cubicBezTo>
                <a:lnTo>
                  <a:pt x="7646" y="28398"/>
                </a:lnTo>
                <a:lnTo>
                  <a:pt x="6966" y="28398"/>
                </a:lnTo>
                <a:cubicBezTo>
                  <a:pt x="3123" y="28398"/>
                  <a:pt x="1" y="31530"/>
                  <a:pt x="1" y="35374"/>
                </a:cubicBezTo>
                <a:lnTo>
                  <a:pt x="1" y="36425"/>
                </a:lnTo>
                <a:cubicBezTo>
                  <a:pt x="1" y="40268"/>
                  <a:pt x="3123" y="43390"/>
                  <a:pt x="6966" y="43390"/>
                </a:cubicBezTo>
                <a:lnTo>
                  <a:pt x="7718" y="43390"/>
                </a:lnTo>
                <a:lnTo>
                  <a:pt x="7718" y="49325"/>
                </a:lnTo>
                <a:cubicBezTo>
                  <a:pt x="7718" y="49336"/>
                  <a:pt x="7718" y="49336"/>
                  <a:pt x="7718" y="49346"/>
                </a:cubicBezTo>
                <a:lnTo>
                  <a:pt x="7718" y="51994"/>
                </a:lnTo>
                <a:cubicBezTo>
                  <a:pt x="5101" y="52952"/>
                  <a:pt x="3236" y="55467"/>
                  <a:pt x="3236" y="58403"/>
                </a:cubicBezTo>
                <a:cubicBezTo>
                  <a:pt x="3236" y="62164"/>
                  <a:pt x="6296" y="65224"/>
                  <a:pt x="10057" y="65224"/>
                </a:cubicBezTo>
                <a:cubicBezTo>
                  <a:pt x="13818" y="65224"/>
                  <a:pt x="16879" y="62164"/>
                  <a:pt x="16879" y="58403"/>
                </a:cubicBezTo>
                <a:cubicBezTo>
                  <a:pt x="16879" y="55518"/>
                  <a:pt x="15075" y="53045"/>
                  <a:pt x="12541" y="52046"/>
                </a:cubicBezTo>
                <a:lnTo>
                  <a:pt x="12541" y="50881"/>
                </a:lnTo>
                <a:lnTo>
                  <a:pt x="29583" y="43390"/>
                </a:lnTo>
                <a:lnTo>
                  <a:pt x="37744" y="43390"/>
                </a:lnTo>
                <a:lnTo>
                  <a:pt x="54880" y="50923"/>
                </a:lnTo>
                <a:lnTo>
                  <a:pt x="54880" y="51922"/>
                </a:lnTo>
                <a:cubicBezTo>
                  <a:pt x="52304" y="52901"/>
                  <a:pt x="50459" y="55394"/>
                  <a:pt x="50459" y="58310"/>
                </a:cubicBezTo>
                <a:cubicBezTo>
                  <a:pt x="50459" y="62071"/>
                  <a:pt x="53519" y="65132"/>
                  <a:pt x="57291" y="65132"/>
                </a:cubicBezTo>
                <a:cubicBezTo>
                  <a:pt x="61052" y="65132"/>
                  <a:pt x="64112" y="62071"/>
                  <a:pt x="64112" y="58310"/>
                </a:cubicBezTo>
                <a:cubicBezTo>
                  <a:pt x="64112" y="55394"/>
                  <a:pt x="62278" y="52901"/>
                  <a:pt x="59702" y="51922"/>
                </a:cubicBezTo>
                <a:lnTo>
                  <a:pt x="59702" y="43390"/>
                </a:lnTo>
                <a:lnTo>
                  <a:pt x="60392" y="43390"/>
                </a:lnTo>
                <a:cubicBezTo>
                  <a:pt x="64236" y="43390"/>
                  <a:pt x="67358" y="40268"/>
                  <a:pt x="67358" y="36425"/>
                </a:cubicBezTo>
                <a:lnTo>
                  <a:pt x="67358" y="35374"/>
                </a:lnTo>
                <a:cubicBezTo>
                  <a:pt x="67358" y="31530"/>
                  <a:pt x="64236" y="28398"/>
                  <a:pt x="60392" y="28398"/>
                </a:cubicBezTo>
                <a:lnTo>
                  <a:pt x="12468" y="28398"/>
                </a:lnTo>
                <a:lnTo>
                  <a:pt x="12468" y="4823"/>
                </a:lnTo>
                <a:lnTo>
                  <a:pt x="15034" y="4823"/>
                </a:lnTo>
                <a:cubicBezTo>
                  <a:pt x="14622" y="5626"/>
                  <a:pt x="14395" y="6543"/>
                  <a:pt x="14395" y="7512"/>
                </a:cubicBezTo>
                <a:lnTo>
                  <a:pt x="14395" y="14931"/>
                </a:lnTo>
                <a:cubicBezTo>
                  <a:pt x="14395" y="18238"/>
                  <a:pt x="17074" y="20917"/>
                  <a:pt x="20372" y="20917"/>
                </a:cubicBezTo>
                <a:lnTo>
                  <a:pt x="22031" y="20917"/>
                </a:lnTo>
                <a:cubicBezTo>
                  <a:pt x="25328" y="20917"/>
                  <a:pt x="28007" y="18238"/>
                  <a:pt x="28007" y="14931"/>
                </a:cubicBezTo>
                <a:lnTo>
                  <a:pt x="28007" y="7512"/>
                </a:lnTo>
                <a:cubicBezTo>
                  <a:pt x="28007" y="4215"/>
                  <a:pt x="25328" y="1525"/>
                  <a:pt x="22031" y="1525"/>
                </a:cubicBezTo>
                <a:lnTo>
                  <a:pt x="21660" y="1525"/>
                </a:lnTo>
                <a:cubicBezTo>
                  <a:pt x="21309" y="629"/>
                  <a:pt x="20444" y="0"/>
                  <a:pt x="19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413" name="Google Shape;413;p42"/>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P</a:t>
            </a:r>
            <a:r>
              <a:rPr lang="en"/>
              <a:t>hysical examination</a:t>
            </a:r>
            <a:endParaRPr/>
          </a:p>
        </p:txBody>
      </p:sp>
      <p:cxnSp>
        <p:nvCxnSpPr>
          <p:cNvPr id="414" name="Google Shape;414;p42"/>
          <p:cNvCxnSpPr/>
          <p:nvPr/>
        </p:nvCxnSpPr>
        <p:spPr>
          <a:xfrm>
            <a:off x="-93900" y="1112225"/>
            <a:ext cx="5058000" cy="0"/>
          </a:xfrm>
          <a:prstGeom prst="straightConnector1">
            <a:avLst/>
          </a:prstGeom>
          <a:noFill/>
          <a:ln w="28575" cap="flat" cmpd="sng">
            <a:solidFill>
              <a:schemeClr val="dk1"/>
            </a:solidFill>
            <a:prstDash val="solid"/>
            <a:round/>
            <a:headEnd type="none" w="med" len="med"/>
            <a:tailEnd type="none" w="med" len="med"/>
          </a:ln>
        </p:spPr>
      </p:cxnSp>
      <p:pic>
        <p:nvPicPr>
          <p:cNvPr id="415" name="Google Shape;415;p42"/>
          <p:cNvPicPr preferRelativeResize="0"/>
          <p:nvPr/>
        </p:nvPicPr>
        <p:blipFill rotWithShape="1">
          <a:blip r:embed="rId3">
            <a:alphaModFix/>
          </a:blip>
          <a:srcRect b="9739"/>
          <a:stretch/>
        </p:blipFill>
        <p:spPr>
          <a:xfrm>
            <a:off x="3329850" y="1417025"/>
            <a:ext cx="2484301" cy="3363749"/>
          </a:xfrm>
          <a:prstGeom prst="rect">
            <a:avLst/>
          </a:prstGeom>
          <a:noFill/>
          <a:ln>
            <a:noFill/>
          </a:ln>
        </p:spPr>
      </p:pic>
      <p:sp>
        <p:nvSpPr>
          <p:cNvPr id="416" name="Google Shape;416;p42"/>
          <p:cNvSpPr txBox="1"/>
          <p:nvPr/>
        </p:nvSpPr>
        <p:spPr>
          <a:xfrm>
            <a:off x="713100" y="3691202"/>
            <a:ext cx="2167200" cy="76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Roboto"/>
                <a:ea typeface="Roboto"/>
                <a:cs typeface="Roboto"/>
                <a:sym typeface="Roboto"/>
              </a:rPr>
              <a:t>It's the fourth-largest object by diameter in the Solar System </a:t>
            </a:r>
            <a:endParaRPr>
              <a:solidFill>
                <a:schemeClr val="dk2"/>
              </a:solidFill>
              <a:latin typeface="Roboto"/>
              <a:ea typeface="Roboto"/>
              <a:cs typeface="Roboto"/>
              <a:sym typeface="Roboto"/>
            </a:endParaRPr>
          </a:p>
        </p:txBody>
      </p:sp>
      <p:sp>
        <p:nvSpPr>
          <p:cNvPr id="417" name="Google Shape;417;p42"/>
          <p:cNvSpPr txBox="1"/>
          <p:nvPr/>
        </p:nvSpPr>
        <p:spPr>
          <a:xfrm>
            <a:off x="713101" y="3297300"/>
            <a:ext cx="2167200" cy="39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Josefin Sans"/>
                <a:ea typeface="Josefin Sans"/>
                <a:cs typeface="Josefin Sans"/>
                <a:sym typeface="Josefin Sans"/>
              </a:rPr>
              <a:t>N</a:t>
            </a:r>
            <a:r>
              <a:rPr lang="en" sz="1800" b="1">
                <a:solidFill>
                  <a:schemeClr val="dk1"/>
                </a:solidFill>
                <a:latin typeface="Josefin Sans"/>
                <a:ea typeface="Josefin Sans"/>
                <a:cs typeface="Josefin Sans"/>
                <a:sym typeface="Josefin Sans"/>
              </a:rPr>
              <a:t>eptune</a:t>
            </a:r>
            <a:endParaRPr sz="1800" b="1">
              <a:solidFill>
                <a:schemeClr val="dk1"/>
              </a:solidFill>
              <a:latin typeface="Josefin Sans"/>
              <a:ea typeface="Josefin Sans"/>
              <a:cs typeface="Josefin Sans"/>
              <a:sym typeface="Josefin Sans"/>
            </a:endParaRPr>
          </a:p>
        </p:txBody>
      </p:sp>
      <p:sp>
        <p:nvSpPr>
          <p:cNvPr id="418" name="Google Shape;418;p42"/>
          <p:cNvSpPr txBox="1"/>
          <p:nvPr/>
        </p:nvSpPr>
        <p:spPr>
          <a:xfrm>
            <a:off x="713100" y="2268552"/>
            <a:ext cx="2167200" cy="76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Roboto"/>
                <a:ea typeface="Roboto"/>
                <a:cs typeface="Roboto"/>
                <a:sym typeface="Roboto"/>
              </a:rPr>
              <a:t>Saturn is a gas giant with rings. It’s composed of hydrogen and helium</a:t>
            </a:r>
            <a:endParaRPr>
              <a:solidFill>
                <a:schemeClr val="dk2"/>
              </a:solidFill>
              <a:latin typeface="Roboto"/>
              <a:ea typeface="Roboto"/>
              <a:cs typeface="Roboto"/>
              <a:sym typeface="Roboto"/>
            </a:endParaRPr>
          </a:p>
        </p:txBody>
      </p:sp>
      <p:sp>
        <p:nvSpPr>
          <p:cNvPr id="419" name="Google Shape;419;p42"/>
          <p:cNvSpPr txBox="1"/>
          <p:nvPr/>
        </p:nvSpPr>
        <p:spPr>
          <a:xfrm>
            <a:off x="713101" y="1874650"/>
            <a:ext cx="2167200" cy="39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Josefin Sans"/>
                <a:ea typeface="Josefin Sans"/>
                <a:cs typeface="Josefin Sans"/>
                <a:sym typeface="Josefin Sans"/>
              </a:rPr>
              <a:t>S</a:t>
            </a:r>
            <a:r>
              <a:rPr lang="en" sz="1800" b="1">
                <a:solidFill>
                  <a:schemeClr val="dk1"/>
                </a:solidFill>
                <a:latin typeface="Josefin Sans"/>
                <a:ea typeface="Josefin Sans"/>
                <a:cs typeface="Josefin Sans"/>
                <a:sym typeface="Josefin Sans"/>
              </a:rPr>
              <a:t>aturn</a:t>
            </a:r>
            <a:endParaRPr sz="1800" b="1">
              <a:solidFill>
                <a:schemeClr val="dk1"/>
              </a:solidFill>
              <a:latin typeface="Josefin Sans"/>
              <a:ea typeface="Josefin Sans"/>
              <a:cs typeface="Josefin Sans"/>
              <a:sym typeface="Josefin Sans"/>
            </a:endParaRPr>
          </a:p>
        </p:txBody>
      </p:sp>
      <p:sp>
        <p:nvSpPr>
          <p:cNvPr id="420" name="Google Shape;420;p42"/>
          <p:cNvSpPr txBox="1"/>
          <p:nvPr/>
        </p:nvSpPr>
        <p:spPr>
          <a:xfrm>
            <a:off x="6263700" y="3691202"/>
            <a:ext cx="2167200" cy="76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It’s the closest planet to the Sun and the smallest one in the Solar System</a:t>
            </a:r>
            <a:endParaRPr>
              <a:solidFill>
                <a:schemeClr val="dk2"/>
              </a:solidFill>
              <a:latin typeface="Roboto"/>
              <a:ea typeface="Roboto"/>
              <a:cs typeface="Roboto"/>
              <a:sym typeface="Roboto"/>
            </a:endParaRPr>
          </a:p>
        </p:txBody>
      </p:sp>
      <p:sp>
        <p:nvSpPr>
          <p:cNvPr id="421" name="Google Shape;421;p42"/>
          <p:cNvSpPr txBox="1"/>
          <p:nvPr/>
        </p:nvSpPr>
        <p:spPr>
          <a:xfrm>
            <a:off x="6263701" y="3297300"/>
            <a:ext cx="2167200" cy="39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M</a:t>
            </a:r>
            <a:r>
              <a:rPr lang="en" sz="1800" b="1">
                <a:solidFill>
                  <a:schemeClr val="dk1"/>
                </a:solidFill>
                <a:latin typeface="Josefin Sans"/>
                <a:ea typeface="Josefin Sans"/>
                <a:cs typeface="Josefin Sans"/>
                <a:sym typeface="Josefin Sans"/>
              </a:rPr>
              <a:t>ercury</a:t>
            </a:r>
            <a:endParaRPr sz="1800" b="1">
              <a:solidFill>
                <a:schemeClr val="dk1"/>
              </a:solidFill>
              <a:latin typeface="Josefin Sans"/>
              <a:ea typeface="Josefin Sans"/>
              <a:cs typeface="Josefin Sans"/>
              <a:sym typeface="Josefin Sans"/>
            </a:endParaRPr>
          </a:p>
        </p:txBody>
      </p:sp>
      <p:sp>
        <p:nvSpPr>
          <p:cNvPr id="422" name="Google Shape;422;p42"/>
          <p:cNvSpPr txBox="1"/>
          <p:nvPr/>
        </p:nvSpPr>
        <p:spPr>
          <a:xfrm>
            <a:off x="6263700" y="2268552"/>
            <a:ext cx="2167200" cy="76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Jupiter is a gas giant and the biggest planet in the entire Solar System</a:t>
            </a:r>
            <a:endParaRPr>
              <a:solidFill>
                <a:schemeClr val="dk2"/>
              </a:solidFill>
              <a:latin typeface="Roboto"/>
              <a:ea typeface="Roboto"/>
              <a:cs typeface="Roboto"/>
              <a:sym typeface="Roboto"/>
            </a:endParaRPr>
          </a:p>
        </p:txBody>
      </p:sp>
      <p:sp>
        <p:nvSpPr>
          <p:cNvPr id="423" name="Google Shape;423;p42"/>
          <p:cNvSpPr txBox="1"/>
          <p:nvPr/>
        </p:nvSpPr>
        <p:spPr>
          <a:xfrm>
            <a:off x="6263701" y="1874650"/>
            <a:ext cx="2167200" cy="39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J</a:t>
            </a:r>
            <a:r>
              <a:rPr lang="en" sz="1800" b="1">
                <a:solidFill>
                  <a:schemeClr val="dk1"/>
                </a:solidFill>
                <a:latin typeface="Josefin Sans"/>
                <a:ea typeface="Josefin Sans"/>
                <a:cs typeface="Josefin Sans"/>
                <a:sym typeface="Josefin Sans"/>
              </a:rPr>
              <a:t>upiter</a:t>
            </a:r>
            <a:endParaRPr sz="1800" b="1">
              <a:solidFill>
                <a:schemeClr val="dk1"/>
              </a:solidFill>
              <a:latin typeface="Josefin Sans"/>
              <a:ea typeface="Josefin Sans"/>
              <a:cs typeface="Josefin Sans"/>
              <a:sym typeface="Josefin Sans"/>
            </a:endParaRPr>
          </a:p>
        </p:txBody>
      </p:sp>
      <p:grpSp>
        <p:nvGrpSpPr>
          <p:cNvPr id="424" name="Google Shape;424;p42"/>
          <p:cNvGrpSpPr/>
          <p:nvPr/>
        </p:nvGrpSpPr>
        <p:grpSpPr>
          <a:xfrm>
            <a:off x="2980075" y="1271175"/>
            <a:ext cx="3112072" cy="3570053"/>
            <a:chOff x="2980075" y="1271175"/>
            <a:chExt cx="3112072" cy="3570053"/>
          </a:xfrm>
        </p:grpSpPr>
        <p:sp>
          <p:nvSpPr>
            <p:cNvPr id="425" name="Google Shape;425;p42"/>
            <p:cNvSpPr/>
            <p:nvPr/>
          </p:nvSpPr>
          <p:spPr>
            <a:xfrm>
              <a:off x="3040750" y="1293822"/>
              <a:ext cx="2992717" cy="1188150"/>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p:nvPr/>
          </p:nvSpPr>
          <p:spPr>
            <a:xfrm>
              <a:off x="3040750" y="2473450"/>
              <a:ext cx="2992717" cy="1188150"/>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2"/>
            <p:cNvSpPr/>
            <p:nvPr/>
          </p:nvSpPr>
          <p:spPr>
            <a:xfrm>
              <a:off x="3040750" y="3653078"/>
              <a:ext cx="2992717" cy="1188150"/>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2"/>
            <p:cNvSpPr/>
            <p:nvPr/>
          </p:nvSpPr>
          <p:spPr>
            <a:xfrm>
              <a:off x="2997808" y="1271175"/>
              <a:ext cx="3094339" cy="1219042"/>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a:off x="2980075" y="2451900"/>
              <a:ext cx="3094339" cy="1219042"/>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a:off x="2980225" y="3621500"/>
              <a:ext cx="3094339" cy="1219042"/>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2"/>
          <p:cNvGrpSpPr/>
          <p:nvPr/>
        </p:nvGrpSpPr>
        <p:grpSpPr>
          <a:xfrm>
            <a:off x="2880301" y="2071600"/>
            <a:ext cx="1248299" cy="932600"/>
            <a:chOff x="2880301" y="2071600"/>
            <a:chExt cx="1248299" cy="932600"/>
          </a:xfrm>
        </p:grpSpPr>
        <p:sp>
          <p:nvSpPr>
            <p:cNvPr id="432" name="Google Shape;432;p42"/>
            <p:cNvSpPr/>
            <p:nvPr/>
          </p:nvSpPr>
          <p:spPr>
            <a:xfrm>
              <a:off x="3936900" y="2812500"/>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 name="Google Shape;433;p42"/>
            <p:cNvCxnSpPr>
              <a:stCxn id="419" idx="3"/>
              <a:endCxn id="432" idx="1"/>
            </p:cNvCxnSpPr>
            <p:nvPr/>
          </p:nvCxnSpPr>
          <p:spPr>
            <a:xfrm>
              <a:off x="2880301" y="2071600"/>
              <a:ext cx="1056600" cy="836700"/>
            </a:xfrm>
            <a:prstGeom prst="bentConnector3">
              <a:avLst>
                <a:gd name="adj1" fmla="val 50000"/>
              </a:avLst>
            </a:prstGeom>
            <a:noFill/>
            <a:ln w="28575" cap="flat" cmpd="sng">
              <a:solidFill>
                <a:schemeClr val="accent1"/>
              </a:solidFill>
              <a:prstDash val="solid"/>
              <a:round/>
              <a:headEnd type="none" w="med" len="med"/>
              <a:tailEnd type="none" w="med" len="med"/>
            </a:ln>
          </p:spPr>
        </p:cxnSp>
      </p:grpSp>
      <p:grpSp>
        <p:nvGrpSpPr>
          <p:cNvPr id="434" name="Google Shape;434;p42"/>
          <p:cNvGrpSpPr/>
          <p:nvPr/>
        </p:nvGrpSpPr>
        <p:grpSpPr>
          <a:xfrm>
            <a:off x="2880301" y="3494250"/>
            <a:ext cx="1787549" cy="852150"/>
            <a:chOff x="2880301" y="3494250"/>
            <a:chExt cx="1787549" cy="852150"/>
          </a:xfrm>
        </p:grpSpPr>
        <p:sp>
          <p:nvSpPr>
            <p:cNvPr id="435" name="Google Shape;435;p42"/>
            <p:cNvSpPr/>
            <p:nvPr/>
          </p:nvSpPr>
          <p:spPr>
            <a:xfrm>
              <a:off x="4476150" y="4154700"/>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 name="Google Shape;436;p42"/>
            <p:cNvCxnSpPr>
              <a:stCxn id="417" idx="3"/>
              <a:endCxn id="435" idx="1"/>
            </p:cNvCxnSpPr>
            <p:nvPr/>
          </p:nvCxnSpPr>
          <p:spPr>
            <a:xfrm>
              <a:off x="2880301" y="3494250"/>
              <a:ext cx="1595700" cy="756300"/>
            </a:xfrm>
            <a:prstGeom prst="bentConnector3">
              <a:avLst>
                <a:gd name="adj1" fmla="val 50005"/>
              </a:avLst>
            </a:prstGeom>
            <a:noFill/>
            <a:ln w="28575" cap="flat" cmpd="sng">
              <a:solidFill>
                <a:schemeClr val="accent1"/>
              </a:solidFill>
              <a:prstDash val="solid"/>
              <a:round/>
              <a:headEnd type="none" w="med" len="med"/>
              <a:tailEnd type="none" w="med" len="med"/>
            </a:ln>
          </p:spPr>
        </p:cxnSp>
      </p:grpSp>
      <p:grpSp>
        <p:nvGrpSpPr>
          <p:cNvPr id="437" name="Google Shape;437;p42"/>
          <p:cNvGrpSpPr/>
          <p:nvPr/>
        </p:nvGrpSpPr>
        <p:grpSpPr>
          <a:xfrm>
            <a:off x="4456888" y="3153375"/>
            <a:ext cx="1806813" cy="340875"/>
            <a:chOff x="4456888" y="3153375"/>
            <a:chExt cx="1806813" cy="340875"/>
          </a:xfrm>
        </p:grpSpPr>
        <p:sp>
          <p:nvSpPr>
            <p:cNvPr id="438" name="Google Shape;438;p42"/>
            <p:cNvSpPr/>
            <p:nvPr/>
          </p:nvSpPr>
          <p:spPr>
            <a:xfrm>
              <a:off x="4456888" y="315337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 name="Google Shape;439;p42"/>
            <p:cNvCxnSpPr>
              <a:stCxn id="421" idx="1"/>
              <a:endCxn id="438" idx="3"/>
            </p:cNvCxnSpPr>
            <p:nvPr/>
          </p:nvCxnSpPr>
          <p:spPr>
            <a:xfrm rot="10800000">
              <a:off x="4648501" y="3249150"/>
              <a:ext cx="1615200" cy="245100"/>
            </a:xfrm>
            <a:prstGeom prst="bentConnector3">
              <a:avLst>
                <a:gd name="adj1" fmla="val 50000"/>
              </a:avLst>
            </a:prstGeom>
            <a:noFill/>
            <a:ln w="28575" cap="flat" cmpd="sng">
              <a:solidFill>
                <a:schemeClr val="accent1"/>
              </a:solidFill>
              <a:prstDash val="solid"/>
              <a:round/>
              <a:headEnd type="none" w="med" len="med"/>
              <a:tailEnd type="none" w="med" len="med"/>
            </a:ln>
          </p:spPr>
        </p:cxnSp>
      </p:grpSp>
      <p:grpSp>
        <p:nvGrpSpPr>
          <p:cNvPr id="440" name="Google Shape;440;p42"/>
          <p:cNvGrpSpPr/>
          <p:nvPr/>
        </p:nvGrpSpPr>
        <p:grpSpPr>
          <a:xfrm>
            <a:off x="4445400" y="1598763"/>
            <a:ext cx="1818301" cy="472838"/>
            <a:chOff x="4445400" y="1598763"/>
            <a:chExt cx="1818301" cy="472838"/>
          </a:xfrm>
        </p:grpSpPr>
        <p:sp>
          <p:nvSpPr>
            <p:cNvPr id="441" name="Google Shape;441;p42"/>
            <p:cNvSpPr/>
            <p:nvPr/>
          </p:nvSpPr>
          <p:spPr>
            <a:xfrm>
              <a:off x="4445400" y="1598763"/>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42"/>
            <p:cNvCxnSpPr>
              <a:stCxn id="423" idx="1"/>
              <a:endCxn id="441" idx="3"/>
            </p:cNvCxnSpPr>
            <p:nvPr/>
          </p:nvCxnSpPr>
          <p:spPr>
            <a:xfrm rot="10800000">
              <a:off x="4637101" y="1694500"/>
              <a:ext cx="1626600" cy="377100"/>
            </a:xfrm>
            <a:prstGeom prst="bentConnector3">
              <a:avLst>
                <a:gd name="adj1" fmla="val 50000"/>
              </a:avLst>
            </a:prstGeom>
            <a:noFill/>
            <a:ln w="28575" cap="flat" cmpd="sng">
              <a:solidFill>
                <a:schemeClr val="accent1"/>
              </a:solidFill>
              <a:prstDash val="solid"/>
              <a:round/>
              <a:headEnd type="none" w="med" len="med"/>
              <a:tailEnd type="none" w="med" len="med"/>
            </a:ln>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48" name="Google Shape;448;p43"/>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M</a:t>
            </a:r>
            <a:r>
              <a:rPr lang="en"/>
              <a:t>ap of cases</a:t>
            </a:r>
            <a:endParaRPr/>
          </a:p>
        </p:txBody>
      </p:sp>
      <p:cxnSp>
        <p:nvCxnSpPr>
          <p:cNvPr id="449" name="Google Shape;449;p43"/>
          <p:cNvCxnSpPr/>
          <p:nvPr/>
        </p:nvCxnSpPr>
        <p:spPr>
          <a:xfrm>
            <a:off x="-93750" y="1112225"/>
            <a:ext cx="3749700" cy="0"/>
          </a:xfrm>
          <a:prstGeom prst="straightConnector1">
            <a:avLst/>
          </a:prstGeom>
          <a:noFill/>
          <a:ln w="28575" cap="flat" cmpd="sng">
            <a:solidFill>
              <a:schemeClr val="dk1"/>
            </a:solidFill>
            <a:prstDash val="solid"/>
            <a:round/>
            <a:headEnd type="none" w="med" len="med"/>
            <a:tailEnd type="none" w="med" len="med"/>
          </a:ln>
        </p:spPr>
      </p:cxnSp>
      <p:grpSp>
        <p:nvGrpSpPr>
          <p:cNvPr id="450" name="Google Shape;450;p43"/>
          <p:cNvGrpSpPr/>
          <p:nvPr/>
        </p:nvGrpSpPr>
        <p:grpSpPr>
          <a:xfrm>
            <a:off x="2594665" y="1993642"/>
            <a:ext cx="3946442" cy="2176817"/>
            <a:chOff x="2594665" y="1993642"/>
            <a:chExt cx="3946442" cy="2176817"/>
          </a:xfrm>
        </p:grpSpPr>
        <p:sp>
          <p:nvSpPr>
            <p:cNvPr id="451" name="Google Shape;451;p43"/>
            <p:cNvSpPr/>
            <p:nvPr/>
          </p:nvSpPr>
          <p:spPr>
            <a:xfrm>
              <a:off x="4914280" y="3057917"/>
              <a:ext cx="817684" cy="188982"/>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4074345" y="2066261"/>
              <a:ext cx="2277202" cy="1780031"/>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5735581" y="3466802"/>
              <a:ext cx="613208" cy="465943"/>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3"/>
            <p:cNvSpPr/>
            <p:nvPr/>
          </p:nvSpPr>
          <p:spPr>
            <a:xfrm>
              <a:off x="6027737" y="3304050"/>
              <a:ext cx="316051" cy="17850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p:nvPr/>
          </p:nvSpPr>
          <p:spPr>
            <a:xfrm>
              <a:off x="5727217" y="3184153"/>
              <a:ext cx="156001" cy="182313"/>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5531327" y="3204758"/>
              <a:ext cx="299561" cy="246576"/>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4892300" y="3471124"/>
              <a:ext cx="125660" cy="226381"/>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6025595" y="2534300"/>
              <a:ext cx="147873" cy="239462"/>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p:nvPr/>
          </p:nvSpPr>
          <p:spPr>
            <a:xfrm>
              <a:off x="6281921" y="3866129"/>
              <a:ext cx="259186" cy="20298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3"/>
            <p:cNvSpPr/>
            <p:nvPr/>
          </p:nvSpPr>
          <p:spPr>
            <a:xfrm>
              <a:off x="5952497" y="2969858"/>
              <a:ext cx="128757" cy="220656"/>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p:nvPr/>
          </p:nvSpPr>
          <p:spPr>
            <a:xfrm>
              <a:off x="5860516" y="3269622"/>
              <a:ext cx="102494" cy="130201"/>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4854314" y="2068035"/>
              <a:ext cx="143823" cy="93317"/>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4459436" y="2032548"/>
              <a:ext cx="136165" cy="50824"/>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4213615" y="2373422"/>
              <a:ext cx="64040" cy="66310"/>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p:cNvSpPr/>
            <p:nvPr/>
          </p:nvSpPr>
          <p:spPr>
            <a:xfrm>
              <a:off x="5829054" y="3429770"/>
              <a:ext cx="119067" cy="47160"/>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5632196" y="2082130"/>
              <a:ext cx="144957" cy="31387"/>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p:nvPr/>
          </p:nvSpPr>
          <p:spPr>
            <a:xfrm>
              <a:off x="6058563" y="3963890"/>
              <a:ext cx="69513" cy="55747"/>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p:cNvSpPr/>
            <p:nvPr/>
          </p:nvSpPr>
          <p:spPr>
            <a:xfrm>
              <a:off x="5415473" y="3113794"/>
              <a:ext cx="45393" cy="73309"/>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5157944" y="2021287"/>
              <a:ext cx="88879" cy="3787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4546633" y="2021816"/>
              <a:ext cx="65228" cy="31903"/>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5918574" y="3432532"/>
              <a:ext cx="70716" cy="43882"/>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5941784" y="2860822"/>
              <a:ext cx="37473" cy="53729"/>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5937678" y="3088081"/>
              <a:ext cx="41813" cy="55690"/>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4757564" y="2019813"/>
              <a:ext cx="61648" cy="27094"/>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p:nvPr/>
          </p:nvSpPr>
          <p:spPr>
            <a:xfrm>
              <a:off x="6454298" y="3627237"/>
              <a:ext cx="40956" cy="45829"/>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3"/>
            <p:cNvSpPr/>
            <p:nvPr/>
          </p:nvSpPr>
          <p:spPr>
            <a:xfrm>
              <a:off x="6082948" y="3235165"/>
              <a:ext cx="36533" cy="45685"/>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4831146" y="2015363"/>
              <a:ext cx="48227" cy="287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6112599" y="2139510"/>
              <a:ext cx="44826" cy="23931"/>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5252620" y="2042508"/>
              <a:ext cx="45089" cy="26893"/>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5993884" y="3340552"/>
              <a:ext cx="43016" cy="23029"/>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4890158" y="2020801"/>
              <a:ext cx="34294" cy="22771"/>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3627145" y="2025265"/>
              <a:ext cx="287619" cy="54416"/>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2594665" y="1993642"/>
              <a:ext cx="1787277" cy="2176817"/>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3340006" y="2051952"/>
              <a:ext cx="156471" cy="52484"/>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4204298" y="2205489"/>
              <a:ext cx="118017" cy="5471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3269051" y="2886393"/>
              <a:ext cx="145731" cy="6475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3505555" y="2034337"/>
              <a:ext cx="89584" cy="64134"/>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3399488" y="2940453"/>
              <a:ext cx="91256" cy="42336"/>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3528488" y="2220113"/>
              <a:ext cx="71670" cy="36941"/>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3454187" y="2040175"/>
              <a:ext cx="52111" cy="25662"/>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3499818" y="2960958"/>
              <a:ext cx="32746" cy="25376"/>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3717923" y="4100457"/>
              <a:ext cx="34653" cy="22456"/>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3352668" y="2964435"/>
              <a:ext cx="31059" cy="21912"/>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6361323" y="3387358"/>
              <a:ext cx="26194" cy="30657"/>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4838555" y="2166010"/>
              <a:ext cx="30354" cy="21698"/>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5962049" y="3347650"/>
              <a:ext cx="27714" cy="21369"/>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6159363" y="2532526"/>
              <a:ext cx="25475" cy="2416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4429093" y="2569530"/>
              <a:ext cx="29635" cy="7223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4627611" y="2687480"/>
              <a:ext cx="51848" cy="25992"/>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4746823" y="2694578"/>
              <a:ext cx="27963" cy="21526"/>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4354337" y="2616993"/>
              <a:ext cx="24839" cy="2185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43"/>
          <p:cNvSpPr txBox="1"/>
          <p:nvPr/>
        </p:nvSpPr>
        <p:spPr>
          <a:xfrm>
            <a:off x="713100" y="2920219"/>
            <a:ext cx="1792500" cy="48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Roboto"/>
                <a:ea typeface="Roboto"/>
                <a:cs typeface="Roboto"/>
                <a:sym typeface="Roboto"/>
              </a:rPr>
              <a:t>It’s now considered a dwarf planet</a:t>
            </a:r>
            <a:endParaRPr>
              <a:solidFill>
                <a:schemeClr val="dk2"/>
              </a:solidFill>
              <a:latin typeface="Roboto"/>
              <a:ea typeface="Roboto"/>
              <a:cs typeface="Roboto"/>
              <a:sym typeface="Roboto"/>
            </a:endParaRPr>
          </a:p>
        </p:txBody>
      </p:sp>
      <p:sp>
        <p:nvSpPr>
          <p:cNvPr id="503" name="Google Shape;503;p43"/>
          <p:cNvSpPr txBox="1"/>
          <p:nvPr/>
        </p:nvSpPr>
        <p:spPr>
          <a:xfrm>
            <a:off x="713100" y="2598694"/>
            <a:ext cx="1792500" cy="32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Josefin Sans"/>
                <a:ea typeface="Josefin Sans"/>
                <a:cs typeface="Josefin Sans"/>
                <a:sym typeface="Josefin Sans"/>
              </a:rPr>
              <a:t>P</a:t>
            </a:r>
            <a:r>
              <a:rPr lang="en" sz="1800" b="1">
                <a:solidFill>
                  <a:schemeClr val="dk1"/>
                </a:solidFill>
                <a:latin typeface="Josefin Sans"/>
                <a:ea typeface="Josefin Sans"/>
                <a:cs typeface="Josefin Sans"/>
                <a:sym typeface="Josefin Sans"/>
              </a:rPr>
              <a:t>luto</a:t>
            </a:r>
            <a:endParaRPr sz="1800" b="1">
              <a:solidFill>
                <a:schemeClr val="dk1"/>
              </a:solidFill>
              <a:latin typeface="Josefin Sans"/>
              <a:ea typeface="Josefin Sans"/>
              <a:cs typeface="Josefin Sans"/>
              <a:sym typeface="Josefin Sans"/>
            </a:endParaRPr>
          </a:p>
        </p:txBody>
      </p:sp>
      <p:sp>
        <p:nvSpPr>
          <p:cNvPr id="504" name="Google Shape;504;p43"/>
          <p:cNvSpPr txBox="1"/>
          <p:nvPr/>
        </p:nvSpPr>
        <p:spPr>
          <a:xfrm>
            <a:off x="713100" y="3919169"/>
            <a:ext cx="1792500" cy="48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Roboto"/>
                <a:ea typeface="Roboto"/>
                <a:cs typeface="Roboto"/>
                <a:sym typeface="Roboto"/>
              </a:rPr>
              <a:t>It’s located in the main asteroid belt</a:t>
            </a:r>
            <a:endParaRPr>
              <a:solidFill>
                <a:schemeClr val="dk2"/>
              </a:solidFill>
              <a:latin typeface="Roboto"/>
              <a:ea typeface="Roboto"/>
              <a:cs typeface="Roboto"/>
              <a:sym typeface="Roboto"/>
            </a:endParaRPr>
          </a:p>
        </p:txBody>
      </p:sp>
      <p:sp>
        <p:nvSpPr>
          <p:cNvPr id="505" name="Google Shape;505;p43"/>
          <p:cNvSpPr txBox="1"/>
          <p:nvPr/>
        </p:nvSpPr>
        <p:spPr>
          <a:xfrm>
            <a:off x="713100" y="3597644"/>
            <a:ext cx="1792500" cy="32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Josefin Sans"/>
                <a:ea typeface="Josefin Sans"/>
                <a:cs typeface="Josefin Sans"/>
                <a:sym typeface="Josefin Sans"/>
              </a:rPr>
              <a:t>C</a:t>
            </a:r>
            <a:r>
              <a:rPr lang="en" sz="1800" b="1">
                <a:solidFill>
                  <a:schemeClr val="dk1"/>
                </a:solidFill>
                <a:latin typeface="Josefin Sans"/>
                <a:ea typeface="Josefin Sans"/>
                <a:cs typeface="Josefin Sans"/>
                <a:sym typeface="Josefin Sans"/>
              </a:rPr>
              <a:t>eres</a:t>
            </a:r>
            <a:endParaRPr sz="1800" b="1">
              <a:solidFill>
                <a:schemeClr val="dk1"/>
              </a:solidFill>
              <a:latin typeface="Josefin Sans"/>
              <a:ea typeface="Josefin Sans"/>
              <a:cs typeface="Josefin Sans"/>
              <a:sym typeface="Josefin Sans"/>
            </a:endParaRPr>
          </a:p>
        </p:txBody>
      </p:sp>
      <p:sp>
        <p:nvSpPr>
          <p:cNvPr id="506" name="Google Shape;506;p43"/>
          <p:cNvSpPr txBox="1"/>
          <p:nvPr/>
        </p:nvSpPr>
        <p:spPr>
          <a:xfrm>
            <a:off x="6638697" y="2920219"/>
            <a:ext cx="1792500" cy="48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It’s the second planet from the Sun</a:t>
            </a:r>
            <a:endParaRPr>
              <a:solidFill>
                <a:schemeClr val="dk2"/>
              </a:solidFill>
              <a:latin typeface="Roboto"/>
              <a:ea typeface="Roboto"/>
              <a:cs typeface="Roboto"/>
              <a:sym typeface="Roboto"/>
            </a:endParaRPr>
          </a:p>
        </p:txBody>
      </p:sp>
      <p:sp>
        <p:nvSpPr>
          <p:cNvPr id="507" name="Google Shape;507;p43"/>
          <p:cNvSpPr txBox="1"/>
          <p:nvPr/>
        </p:nvSpPr>
        <p:spPr>
          <a:xfrm>
            <a:off x="6638697" y="2598694"/>
            <a:ext cx="17925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V</a:t>
            </a:r>
            <a:r>
              <a:rPr lang="en" sz="1800" b="1">
                <a:solidFill>
                  <a:schemeClr val="dk1"/>
                </a:solidFill>
                <a:latin typeface="Josefin Sans"/>
                <a:ea typeface="Josefin Sans"/>
                <a:cs typeface="Josefin Sans"/>
                <a:sym typeface="Josefin Sans"/>
              </a:rPr>
              <a:t>enus</a:t>
            </a:r>
            <a:endParaRPr sz="1800" b="1">
              <a:solidFill>
                <a:schemeClr val="dk1"/>
              </a:solidFill>
              <a:latin typeface="Josefin Sans"/>
              <a:ea typeface="Josefin Sans"/>
              <a:cs typeface="Josefin Sans"/>
              <a:sym typeface="Josefin Sans"/>
            </a:endParaRPr>
          </a:p>
        </p:txBody>
      </p:sp>
      <p:sp>
        <p:nvSpPr>
          <p:cNvPr id="508" name="Google Shape;508;p43"/>
          <p:cNvSpPr txBox="1"/>
          <p:nvPr/>
        </p:nvSpPr>
        <p:spPr>
          <a:xfrm>
            <a:off x="6638697" y="3919169"/>
            <a:ext cx="1792500" cy="48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It’s the closest planet to the Sun</a:t>
            </a:r>
            <a:endParaRPr>
              <a:solidFill>
                <a:schemeClr val="dk2"/>
              </a:solidFill>
              <a:latin typeface="Roboto"/>
              <a:ea typeface="Roboto"/>
              <a:cs typeface="Roboto"/>
              <a:sym typeface="Roboto"/>
            </a:endParaRPr>
          </a:p>
        </p:txBody>
      </p:sp>
      <p:sp>
        <p:nvSpPr>
          <p:cNvPr id="509" name="Google Shape;509;p43"/>
          <p:cNvSpPr txBox="1"/>
          <p:nvPr/>
        </p:nvSpPr>
        <p:spPr>
          <a:xfrm>
            <a:off x="6638697" y="3597644"/>
            <a:ext cx="17925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M</a:t>
            </a:r>
            <a:r>
              <a:rPr lang="en" sz="1800" b="1">
                <a:solidFill>
                  <a:schemeClr val="dk1"/>
                </a:solidFill>
                <a:latin typeface="Josefin Sans"/>
                <a:ea typeface="Josefin Sans"/>
                <a:cs typeface="Josefin Sans"/>
                <a:sym typeface="Josefin Sans"/>
              </a:rPr>
              <a:t>ercury</a:t>
            </a:r>
            <a:endParaRPr sz="1800" b="1">
              <a:solidFill>
                <a:schemeClr val="dk1"/>
              </a:solidFill>
              <a:latin typeface="Josefin Sans"/>
              <a:ea typeface="Josefin Sans"/>
              <a:cs typeface="Josefin Sans"/>
              <a:sym typeface="Josefin Sans"/>
            </a:endParaRPr>
          </a:p>
        </p:txBody>
      </p:sp>
      <p:sp>
        <p:nvSpPr>
          <p:cNvPr id="510" name="Google Shape;510;p43"/>
          <p:cNvSpPr txBox="1"/>
          <p:nvPr/>
        </p:nvSpPr>
        <p:spPr>
          <a:xfrm>
            <a:off x="713100" y="1921269"/>
            <a:ext cx="1792500" cy="48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Roboto"/>
                <a:ea typeface="Roboto"/>
                <a:cs typeface="Roboto"/>
                <a:sym typeface="Roboto"/>
              </a:rPr>
              <a:t>It’s the star of the Solar System</a:t>
            </a:r>
            <a:endParaRPr>
              <a:solidFill>
                <a:schemeClr val="dk2"/>
              </a:solidFill>
              <a:latin typeface="Roboto"/>
              <a:ea typeface="Roboto"/>
              <a:cs typeface="Roboto"/>
              <a:sym typeface="Roboto"/>
            </a:endParaRPr>
          </a:p>
        </p:txBody>
      </p:sp>
      <p:sp>
        <p:nvSpPr>
          <p:cNvPr id="511" name="Google Shape;511;p43"/>
          <p:cNvSpPr txBox="1"/>
          <p:nvPr/>
        </p:nvSpPr>
        <p:spPr>
          <a:xfrm>
            <a:off x="713100" y="1599744"/>
            <a:ext cx="1792500" cy="32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Josefin Sans"/>
                <a:ea typeface="Josefin Sans"/>
                <a:cs typeface="Josefin Sans"/>
                <a:sym typeface="Josefin Sans"/>
              </a:rPr>
              <a:t>S</a:t>
            </a:r>
            <a:r>
              <a:rPr lang="en" sz="1800" b="1">
                <a:solidFill>
                  <a:schemeClr val="dk1"/>
                </a:solidFill>
                <a:latin typeface="Josefin Sans"/>
                <a:ea typeface="Josefin Sans"/>
                <a:cs typeface="Josefin Sans"/>
                <a:sym typeface="Josefin Sans"/>
              </a:rPr>
              <a:t>un</a:t>
            </a:r>
            <a:endParaRPr sz="1800" b="1">
              <a:solidFill>
                <a:schemeClr val="dk1"/>
              </a:solidFill>
              <a:latin typeface="Josefin Sans"/>
              <a:ea typeface="Josefin Sans"/>
              <a:cs typeface="Josefin Sans"/>
              <a:sym typeface="Josefin Sans"/>
            </a:endParaRPr>
          </a:p>
        </p:txBody>
      </p:sp>
      <p:sp>
        <p:nvSpPr>
          <p:cNvPr id="512" name="Google Shape;512;p43"/>
          <p:cNvSpPr txBox="1"/>
          <p:nvPr/>
        </p:nvSpPr>
        <p:spPr>
          <a:xfrm>
            <a:off x="6638697" y="1921269"/>
            <a:ext cx="1792500" cy="48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This is where we all live on</a:t>
            </a:r>
            <a:endParaRPr>
              <a:solidFill>
                <a:schemeClr val="dk2"/>
              </a:solidFill>
              <a:latin typeface="Roboto"/>
              <a:ea typeface="Roboto"/>
              <a:cs typeface="Roboto"/>
              <a:sym typeface="Roboto"/>
            </a:endParaRPr>
          </a:p>
        </p:txBody>
      </p:sp>
      <p:sp>
        <p:nvSpPr>
          <p:cNvPr id="513" name="Google Shape;513;p43"/>
          <p:cNvSpPr txBox="1"/>
          <p:nvPr/>
        </p:nvSpPr>
        <p:spPr>
          <a:xfrm>
            <a:off x="6638697" y="1599744"/>
            <a:ext cx="17925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E</a:t>
            </a:r>
            <a:r>
              <a:rPr lang="en" sz="1800" b="1">
                <a:solidFill>
                  <a:schemeClr val="dk1"/>
                </a:solidFill>
                <a:latin typeface="Josefin Sans"/>
                <a:ea typeface="Josefin Sans"/>
                <a:cs typeface="Josefin Sans"/>
                <a:sym typeface="Josefin Sans"/>
              </a:rPr>
              <a:t>arth</a:t>
            </a:r>
            <a:endParaRPr sz="1800" b="1">
              <a:solidFill>
                <a:schemeClr val="dk1"/>
              </a:solidFill>
              <a:latin typeface="Josefin Sans"/>
              <a:ea typeface="Josefin Sans"/>
              <a:cs typeface="Josefin Sans"/>
              <a:sym typeface="Josefin Sans"/>
            </a:endParaRPr>
          </a:p>
        </p:txBody>
      </p:sp>
      <p:grpSp>
        <p:nvGrpSpPr>
          <p:cNvPr id="514" name="Google Shape;514;p43"/>
          <p:cNvGrpSpPr/>
          <p:nvPr/>
        </p:nvGrpSpPr>
        <p:grpSpPr>
          <a:xfrm>
            <a:off x="2505600" y="1760544"/>
            <a:ext cx="873300" cy="635181"/>
            <a:chOff x="2505600" y="1760544"/>
            <a:chExt cx="873300" cy="635181"/>
          </a:xfrm>
        </p:grpSpPr>
        <p:sp>
          <p:nvSpPr>
            <p:cNvPr id="515" name="Google Shape;515;p43"/>
            <p:cNvSpPr/>
            <p:nvPr/>
          </p:nvSpPr>
          <p:spPr>
            <a:xfrm>
              <a:off x="3187200" y="220402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43"/>
            <p:cNvCxnSpPr>
              <a:stCxn id="511" idx="3"/>
              <a:endCxn id="515" idx="1"/>
            </p:cNvCxnSpPr>
            <p:nvPr/>
          </p:nvCxnSpPr>
          <p:spPr>
            <a:xfrm>
              <a:off x="2505600" y="1760544"/>
              <a:ext cx="681600" cy="539400"/>
            </a:xfrm>
            <a:prstGeom prst="bentConnector3">
              <a:avLst>
                <a:gd name="adj1" fmla="val 50000"/>
              </a:avLst>
            </a:prstGeom>
            <a:noFill/>
            <a:ln w="28575" cap="flat" cmpd="sng">
              <a:solidFill>
                <a:schemeClr val="accent1"/>
              </a:solidFill>
              <a:prstDash val="solid"/>
              <a:round/>
              <a:headEnd type="none" w="med" len="med"/>
              <a:tailEnd type="none" w="med" len="med"/>
            </a:ln>
          </p:spPr>
        </p:cxnSp>
      </p:grpSp>
      <p:grpSp>
        <p:nvGrpSpPr>
          <p:cNvPr id="517" name="Google Shape;517;p43"/>
          <p:cNvGrpSpPr/>
          <p:nvPr/>
        </p:nvGrpSpPr>
        <p:grpSpPr>
          <a:xfrm>
            <a:off x="5767125" y="1760544"/>
            <a:ext cx="871572" cy="839781"/>
            <a:chOff x="5767125" y="1760544"/>
            <a:chExt cx="871572" cy="839781"/>
          </a:xfrm>
        </p:grpSpPr>
        <p:sp>
          <p:nvSpPr>
            <p:cNvPr id="518" name="Google Shape;518;p43"/>
            <p:cNvSpPr/>
            <p:nvPr/>
          </p:nvSpPr>
          <p:spPr>
            <a:xfrm>
              <a:off x="5767125" y="2408625"/>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 name="Google Shape;519;p43"/>
            <p:cNvCxnSpPr>
              <a:stCxn id="513" idx="1"/>
              <a:endCxn id="518" idx="3"/>
            </p:cNvCxnSpPr>
            <p:nvPr/>
          </p:nvCxnSpPr>
          <p:spPr>
            <a:xfrm flipH="1">
              <a:off x="5958897" y="1760544"/>
              <a:ext cx="679800" cy="744000"/>
            </a:xfrm>
            <a:prstGeom prst="bentConnector3">
              <a:avLst>
                <a:gd name="adj1" fmla="val 50005"/>
              </a:avLst>
            </a:prstGeom>
            <a:noFill/>
            <a:ln w="28575" cap="flat" cmpd="sng">
              <a:solidFill>
                <a:schemeClr val="accent1"/>
              </a:solidFill>
              <a:prstDash val="solid"/>
              <a:round/>
              <a:headEnd type="none" w="med" len="med"/>
              <a:tailEnd type="none" w="med" len="med"/>
            </a:ln>
          </p:spPr>
        </p:cxnSp>
      </p:grpSp>
      <p:grpSp>
        <p:nvGrpSpPr>
          <p:cNvPr id="520" name="Google Shape;520;p43"/>
          <p:cNvGrpSpPr/>
          <p:nvPr/>
        </p:nvGrpSpPr>
        <p:grpSpPr>
          <a:xfrm>
            <a:off x="2505600" y="2475900"/>
            <a:ext cx="1836300" cy="283594"/>
            <a:chOff x="2505600" y="2475900"/>
            <a:chExt cx="1836300" cy="283594"/>
          </a:xfrm>
        </p:grpSpPr>
        <p:sp>
          <p:nvSpPr>
            <p:cNvPr id="521" name="Google Shape;521;p43"/>
            <p:cNvSpPr/>
            <p:nvPr/>
          </p:nvSpPr>
          <p:spPr>
            <a:xfrm>
              <a:off x="4150200" y="2475900"/>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 name="Google Shape;522;p43"/>
            <p:cNvCxnSpPr>
              <a:stCxn id="503" idx="3"/>
              <a:endCxn id="521" idx="1"/>
            </p:cNvCxnSpPr>
            <p:nvPr/>
          </p:nvCxnSpPr>
          <p:spPr>
            <a:xfrm rot="10800000" flipH="1">
              <a:off x="2505600" y="2571694"/>
              <a:ext cx="1644600" cy="187800"/>
            </a:xfrm>
            <a:prstGeom prst="bentConnector3">
              <a:avLst>
                <a:gd name="adj1" fmla="val 50000"/>
              </a:avLst>
            </a:prstGeom>
            <a:noFill/>
            <a:ln w="28575" cap="flat" cmpd="sng">
              <a:solidFill>
                <a:schemeClr val="accent1"/>
              </a:solidFill>
              <a:prstDash val="solid"/>
              <a:round/>
              <a:headEnd type="none" w="med" len="med"/>
              <a:tailEnd type="none" w="med" len="med"/>
            </a:ln>
          </p:spPr>
        </p:cxnSp>
      </p:grpSp>
      <p:grpSp>
        <p:nvGrpSpPr>
          <p:cNvPr id="523" name="Google Shape;523;p43"/>
          <p:cNvGrpSpPr/>
          <p:nvPr/>
        </p:nvGrpSpPr>
        <p:grpSpPr>
          <a:xfrm>
            <a:off x="2505600" y="3251350"/>
            <a:ext cx="1367400" cy="507094"/>
            <a:chOff x="2505600" y="3251350"/>
            <a:chExt cx="1367400" cy="507094"/>
          </a:xfrm>
        </p:grpSpPr>
        <p:sp>
          <p:nvSpPr>
            <p:cNvPr id="524" name="Google Shape;524;p43"/>
            <p:cNvSpPr/>
            <p:nvPr/>
          </p:nvSpPr>
          <p:spPr>
            <a:xfrm>
              <a:off x="3681300" y="3251350"/>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 name="Google Shape;525;p43"/>
            <p:cNvCxnSpPr>
              <a:stCxn id="505" idx="3"/>
              <a:endCxn id="524" idx="1"/>
            </p:cNvCxnSpPr>
            <p:nvPr/>
          </p:nvCxnSpPr>
          <p:spPr>
            <a:xfrm rot="10800000" flipH="1">
              <a:off x="2505600" y="3347144"/>
              <a:ext cx="1175700" cy="411300"/>
            </a:xfrm>
            <a:prstGeom prst="bentConnector3">
              <a:avLst>
                <a:gd name="adj1" fmla="val 50000"/>
              </a:avLst>
            </a:prstGeom>
            <a:noFill/>
            <a:ln w="28575" cap="flat" cmpd="sng">
              <a:solidFill>
                <a:schemeClr val="accent1"/>
              </a:solidFill>
              <a:prstDash val="solid"/>
              <a:round/>
              <a:headEnd type="none" w="med" len="med"/>
              <a:tailEnd type="none" w="med" len="med"/>
            </a:ln>
          </p:spPr>
        </p:cxnSp>
      </p:grpSp>
      <p:grpSp>
        <p:nvGrpSpPr>
          <p:cNvPr id="526" name="Google Shape;526;p43"/>
          <p:cNvGrpSpPr/>
          <p:nvPr/>
        </p:nvGrpSpPr>
        <p:grpSpPr>
          <a:xfrm>
            <a:off x="4657200" y="2759494"/>
            <a:ext cx="1981497" cy="283006"/>
            <a:chOff x="4657200" y="2759494"/>
            <a:chExt cx="1981497" cy="283006"/>
          </a:xfrm>
        </p:grpSpPr>
        <p:sp>
          <p:nvSpPr>
            <p:cNvPr id="527" name="Google Shape;527;p43"/>
            <p:cNvSpPr/>
            <p:nvPr/>
          </p:nvSpPr>
          <p:spPr>
            <a:xfrm>
              <a:off x="4657200" y="2850800"/>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 name="Google Shape;528;p43"/>
            <p:cNvCxnSpPr>
              <a:stCxn id="507" idx="1"/>
              <a:endCxn id="527" idx="3"/>
            </p:cNvCxnSpPr>
            <p:nvPr/>
          </p:nvCxnSpPr>
          <p:spPr>
            <a:xfrm flipH="1">
              <a:off x="4848897" y="2759494"/>
              <a:ext cx="1789800" cy="187200"/>
            </a:xfrm>
            <a:prstGeom prst="bentConnector3">
              <a:avLst>
                <a:gd name="adj1" fmla="val 50000"/>
              </a:avLst>
            </a:prstGeom>
            <a:noFill/>
            <a:ln w="28575" cap="flat" cmpd="sng">
              <a:solidFill>
                <a:schemeClr val="accent1"/>
              </a:solidFill>
              <a:prstDash val="solid"/>
              <a:round/>
              <a:headEnd type="none" w="med" len="med"/>
              <a:tailEnd type="none" w="med" len="med"/>
            </a:ln>
          </p:spPr>
        </p:cxnSp>
      </p:grpSp>
      <p:grpSp>
        <p:nvGrpSpPr>
          <p:cNvPr id="529" name="Google Shape;529;p43"/>
          <p:cNvGrpSpPr/>
          <p:nvPr/>
        </p:nvGrpSpPr>
        <p:grpSpPr>
          <a:xfrm>
            <a:off x="5654400" y="3352300"/>
            <a:ext cx="984297" cy="406144"/>
            <a:chOff x="5654400" y="3352300"/>
            <a:chExt cx="984297" cy="406144"/>
          </a:xfrm>
        </p:grpSpPr>
        <p:sp>
          <p:nvSpPr>
            <p:cNvPr id="530" name="Google Shape;530;p43"/>
            <p:cNvSpPr/>
            <p:nvPr/>
          </p:nvSpPr>
          <p:spPr>
            <a:xfrm>
              <a:off x="5654400" y="3352300"/>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43"/>
            <p:cNvCxnSpPr>
              <a:stCxn id="509" idx="1"/>
              <a:endCxn id="530" idx="3"/>
            </p:cNvCxnSpPr>
            <p:nvPr/>
          </p:nvCxnSpPr>
          <p:spPr>
            <a:xfrm rot="10800000">
              <a:off x="5846097" y="3448244"/>
              <a:ext cx="792600" cy="310200"/>
            </a:xfrm>
            <a:prstGeom prst="bentConnector3">
              <a:avLst>
                <a:gd name="adj1" fmla="val 50000"/>
              </a:avLst>
            </a:prstGeom>
            <a:noFill/>
            <a:ln w="28575" cap="flat" cmpd="sng">
              <a:solidFill>
                <a:schemeClr val="accent1"/>
              </a:solidFill>
              <a:prstDash val="solid"/>
              <a:round/>
              <a:headEnd type="none" w="med" len="med"/>
              <a:tailEnd type="none" w="med" len="me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5"/>
        <p:cNvGrpSpPr/>
        <p:nvPr/>
      </p:nvGrpSpPr>
      <p:grpSpPr>
        <a:xfrm>
          <a:off x="0" y="0"/>
          <a:ext cx="0" cy="0"/>
          <a:chOff x="0" y="0"/>
          <a:chExt cx="0" cy="0"/>
        </a:xfrm>
      </p:grpSpPr>
      <p:grpSp>
        <p:nvGrpSpPr>
          <p:cNvPr id="536" name="Google Shape;536;p44"/>
          <p:cNvGrpSpPr/>
          <p:nvPr/>
        </p:nvGrpSpPr>
        <p:grpSpPr>
          <a:xfrm>
            <a:off x="0" y="-186975"/>
            <a:ext cx="9144000" cy="5330550"/>
            <a:chOff x="0" y="-186975"/>
            <a:chExt cx="9144000" cy="5330550"/>
          </a:xfrm>
        </p:grpSpPr>
        <p:sp>
          <p:nvSpPr>
            <p:cNvPr id="537" name="Google Shape;537;p44"/>
            <p:cNvSpPr/>
            <p:nvPr/>
          </p:nvSpPr>
          <p:spPr>
            <a:xfrm>
              <a:off x="341350" y="1943484"/>
              <a:ext cx="8509008" cy="2618439"/>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341350" y="-169932"/>
              <a:ext cx="8509008" cy="2618439"/>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0" y="-186975"/>
              <a:ext cx="384000" cy="47148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8802600" y="-186975"/>
              <a:ext cx="341400" cy="47148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0" y="4510575"/>
              <a:ext cx="9144000" cy="6330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336324" y="1933375"/>
              <a:ext cx="8509008" cy="2661899"/>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327548" y="-168398"/>
              <a:ext cx="8509008" cy="2618439"/>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0" y="-177067"/>
              <a:ext cx="405300" cy="48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8781300" y="-167367"/>
              <a:ext cx="362700" cy="48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44"/>
          <p:cNvSpPr txBox="1">
            <a:spLocks noGrp="1"/>
          </p:cNvSpPr>
          <p:nvPr>
            <p:ph type="body" idx="1"/>
          </p:nvPr>
        </p:nvSpPr>
        <p:spPr>
          <a:xfrm>
            <a:off x="713100" y="4133100"/>
            <a:ext cx="7717800" cy="4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547" name="Google Shape;54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cxnSp>
        <p:nvCxnSpPr>
          <p:cNvPr id="548" name="Google Shape;548;p44"/>
          <p:cNvCxnSpPr/>
          <p:nvPr/>
        </p:nvCxnSpPr>
        <p:spPr>
          <a:xfrm rot="10800000" flipH="1">
            <a:off x="-69442" y="4860017"/>
            <a:ext cx="8541900" cy="4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554" name="Google Shape;554;p45"/>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D</a:t>
            </a:r>
            <a:r>
              <a:rPr lang="en"/>
              <a:t>iscoveries</a:t>
            </a:r>
            <a:endParaRPr/>
          </a:p>
        </p:txBody>
      </p:sp>
      <p:cxnSp>
        <p:nvCxnSpPr>
          <p:cNvPr id="555" name="Google Shape;555;p45"/>
          <p:cNvCxnSpPr/>
          <p:nvPr/>
        </p:nvCxnSpPr>
        <p:spPr>
          <a:xfrm>
            <a:off x="-93750" y="1112225"/>
            <a:ext cx="2914500" cy="0"/>
          </a:xfrm>
          <a:prstGeom prst="straightConnector1">
            <a:avLst/>
          </a:prstGeom>
          <a:noFill/>
          <a:ln w="28575" cap="flat" cmpd="sng">
            <a:solidFill>
              <a:schemeClr val="dk1"/>
            </a:solidFill>
            <a:prstDash val="solid"/>
            <a:round/>
            <a:headEnd type="none" w="med" len="med"/>
            <a:tailEnd type="none" w="med" len="med"/>
          </a:ln>
        </p:spPr>
      </p:cxnSp>
      <p:sp>
        <p:nvSpPr>
          <p:cNvPr id="556" name="Google Shape;556;p45"/>
          <p:cNvSpPr txBox="1"/>
          <p:nvPr/>
        </p:nvSpPr>
        <p:spPr>
          <a:xfrm>
            <a:off x="901950" y="4193069"/>
            <a:ext cx="7340100" cy="3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Roboto"/>
                <a:ea typeface="Roboto"/>
                <a:cs typeface="Roboto"/>
                <a:sym typeface="Roboto"/>
              </a:rPr>
              <a:t>Follow the link in the graph to modify its data and then paste the new one here. </a:t>
            </a:r>
            <a:r>
              <a:rPr lang="en" sz="1200" b="1">
                <a:solidFill>
                  <a:schemeClr val="hlink"/>
                </a:solidFill>
                <a:uFill>
                  <a:noFill/>
                </a:uFill>
                <a:latin typeface="Roboto"/>
                <a:ea typeface="Roboto"/>
                <a:cs typeface="Roboto"/>
                <a:sym typeface="Roboto"/>
                <a:hlinkClick r:id="rId3"/>
              </a:rPr>
              <a:t>For more info, click here</a:t>
            </a:r>
            <a:endParaRPr sz="1200" b="1">
              <a:solidFill>
                <a:schemeClr val="dk2"/>
              </a:solidFill>
              <a:latin typeface="Roboto"/>
              <a:ea typeface="Roboto"/>
              <a:cs typeface="Roboto"/>
              <a:sym typeface="Roboto"/>
            </a:endParaRPr>
          </a:p>
        </p:txBody>
      </p:sp>
      <p:sp>
        <p:nvSpPr>
          <p:cNvPr id="557" name="Google Shape;557;p45"/>
          <p:cNvSpPr txBox="1"/>
          <p:nvPr/>
        </p:nvSpPr>
        <p:spPr>
          <a:xfrm>
            <a:off x="5692625" y="3173349"/>
            <a:ext cx="2738400" cy="68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Mercury is the closest planet to the Sun and the smallest one in the Solar System</a:t>
            </a:r>
            <a:endParaRPr>
              <a:solidFill>
                <a:schemeClr val="dk2"/>
              </a:solidFill>
              <a:latin typeface="Roboto"/>
              <a:ea typeface="Roboto"/>
              <a:cs typeface="Roboto"/>
              <a:sym typeface="Roboto"/>
            </a:endParaRPr>
          </a:p>
        </p:txBody>
      </p:sp>
      <p:sp>
        <p:nvSpPr>
          <p:cNvPr id="558" name="Google Shape;558;p45"/>
          <p:cNvSpPr txBox="1"/>
          <p:nvPr/>
        </p:nvSpPr>
        <p:spPr>
          <a:xfrm>
            <a:off x="5692626" y="2779437"/>
            <a:ext cx="2738400" cy="39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Josefin Sans"/>
                <a:ea typeface="Josefin Sans"/>
                <a:cs typeface="Josefin Sans"/>
                <a:sym typeface="Josefin Sans"/>
              </a:rPr>
              <a:t>Disease 2</a:t>
            </a:r>
            <a:endParaRPr sz="1800" b="1">
              <a:solidFill>
                <a:schemeClr val="dk1"/>
              </a:solidFill>
              <a:latin typeface="Josefin Sans"/>
              <a:ea typeface="Josefin Sans"/>
              <a:cs typeface="Josefin Sans"/>
              <a:sym typeface="Josefin Sans"/>
            </a:endParaRPr>
          </a:p>
        </p:txBody>
      </p:sp>
      <p:sp>
        <p:nvSpPr>
          <p:cNvPr id="559" name="Google Shape;559;p45"/>
          <p:cNvSpPr txBox="1"/>
          <p:nvPr/>
        </p:nvSpPr>
        <p:spPr>
          <a:xfrm>
            <a:off x="5692625" y="1801825"/>
            <a:ext cx="2738400" cy="68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Jupiter is the biggest planet in the entire Solar System. It’s also a gas giant</a:t>
            </a:r>
            <a:endParaRPr>
              <a:solidFill>
                <a:schemeClr val="dk2"/>
              </a:solidFill>
              <a:latin typeface="Roboto"/>
              <a:ea typeface="Roboto"/>
              <a:cs typeface="Roboto"/>
              <a:sym typeface="Roboto"/>
            </a:endParaRPr>
          </a:p>
        </p:txBody>
      </p:sp>
      <p:sp>
        <p:nvSpPr>
          <p:cNvPr id="560" name="Google Shape;560;p45"/>
          <p:cNvSpPr txBox="1"/>
          <p:nvPr/>
        </p:nvSpPr>
        <p:spPr>
          <a:xfrm>
            <a:off x="5692626" y="1407919"/>
            <a:ext cx="2738400" cy="39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Disease 1</a:t>
            </a:r>
            <a:endParaRPr sz="1800" b="1">
              <a:solidFill>
                <a:schemeClr val="accent1"/>
              </a:solidFill>
              <a:latin typeface="Josefin Sans"/>
              <a:ea typeface="Josefin Sans"/>
              <a:cs typeface="Josefin Sans"/>
              <a:sym typeface="Josefin Sans"/>
            </a:endParaRPr>
          </a:p>
        </p:txBody>
      </p:sp>
      <p:pic>
        <p:nvPicPr>
          <p:cNvPr id="561" name="Google Shape;561;p45" title="Gráfico">
            <a:hlinkClick r:id="rId4"/>
          </p:cNvPr>
          <p:cNvPicPr preferRelativeResize="0"/>
          <p:nvPr/>
        </p:nvPicPr>
        <p:blipFill>
          <a:blip r:embed="rId5">
            <a:alphaModFix/>
          </a:blip>
          <a:stretch>
            <a:fillRect/>
          </a:stretch>
        </p:blipFill>
        <p:spPr>
          <a:xfrm>
            <a:off x="713100" y="1340825"/>
            <a:ext cx="4338759" cy="2682799"/>
          </a:xfrm>
          <a:prstGeom prst="rect">
            <a:avLst/>
          </a:prstGeom>
          <a:noFill/>
          <a:ln>
            <a:noFill/>
          </a:ln>
        </p:spPr>
      </p:pic>
      <p:cxnSp>
        <p:nvCxnSpPr>
          <p:cNvPr id="562" name="Google Shape;562;p45"/>
          <p:cNvCxnSpPr/>
          <p:nvPr/>
        </p:nvCxnSpPr>
        <p:spPr>
          <a:xfrm>
            <a:off x="713100" y="4099825"/>
            <a:ext cx="77322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7"/>
          <p:cNvPicPr preferRelativeResize="0"/>
          <p:nvPr/>
        </p:nvPicPr>
        <p:blipFill rotWithShape="1">
          <a:blip r:embed="rId3">
            <a:alphaModFix/>
          </a:blip>
          <a:srcRect l="11827" r="-4154"/>
          <a:stretch/>
        </p:blipFill>
        <p:spPr>
          <a:xfrm>
            <a:off x="-404000" y="-45100"/>
            <a:ext cx="4124100" cy="5233726"/>
          </a:xfrm>
          <a:prstGeom prst="rect">
            <a:avLst/>
          </a:prstGeom>
          <a:noFill/>
          <a:ln>
            <a:noFill/>
          </a:ln>
        </p:spPr>
      </p:pic>
      <p:grpSp>
        <p:nvGrpSpPr>
          <p:cNvPr id="289" name="Google Shape;289;p37"/>
          <p:cNvGrpSpPr/>
          <p:nvPr/>
        </p:nvGrpSpPr>
        <p:grpSpPr>
          <a:xfrm>
            <a:off x="-404004" y="-104550"/>
            <a:ext cx="4069989" cy="5453450"/>
            <a:chOff x="-404004" y="-104550"/>
            <a:chExt cx="4069989" cy="5453450"/>
          </a:xfrm>
        </p:grpSpPr>
        <p:sp>
          <p:nvSpPr>
            <p:cNvPr id="290" name="Google Shape;290;p37"/>
            <p:cNvSpPr/>
            <p:nvPr/>
          </p:nvSpPr>
          <p:spPr>
            <a:xfrm rot="-5400000">
              <a:off x="-1914545" y="1428677"/>
              <a:ext cx="5430689" cy="2409607"/>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1788825" y="41692"/>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1788825" y="1697944"/>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1788825" y="3390869"/>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786975" y="-104550"/>
              <a:ext cx="1833600" cy="23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rot="-5400000">
              <a:off x="-1870904" y="1428752"/>
              <a:ext cx="5430689" cy="2409607"/>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1832466" y="41767"/>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1832466" y="1698019"/>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a:off x="1832466" y="3390944"/>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1830615" y="-104475"/>
              <a:ext cx="1833600" cy="23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7"/>
          <p:cNvSpPr txBox="1">
            <a:spLocks noGrp="1"/>
          </p:cNvSpPr>
          <p:nvPr>
            <p:ph type="title"/>
          </p:nvPr>
        </p:nvSpPr>
        <p:spPr>
          <a:xfrm>
            <a:off x="850996" y="2520130"/>
            <a:ext cx="7733116" cy="8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400" dirty="0">
                <a:solidFill>
                  <a:schemeClr val="accent1"/>
                </a:solidFill>
              </a:rPr>
              <a:t>H</a:t>
            </a:r>
            <a:r>
              <a:rPr lang="en" sz="5400" dirty="0">
                <a:solidFill>
                  <a:schemeClr val="tx1"/>
                </a:solidFill>
              </a:rPr>
              <a:t>EALTH TRENDS</a:t>
            </a:r>
            <a:endParaRPr sz="5400" dirty="0">
              <a:solidFill>
                <a:schemeClr val="tx1"/>
              </a:solidFill>
            </a:endParaRPr>
          </a:p>
        </p:txBody>
      </p:sp>
      <p:sp>
        <p:nvSpPr>
          <p:cNvPr id="301" name="Google Shape;301;p37"/>
          <p:cNvSpPr txBox="1">
            <a:spLocks noGrp="1"/>
          </p:cNvSpPr>
          <p:nvPr>
            <p:ph type="title" idx="2"/>
          </p:nvPr>
        </p:nvSpPr>
        <p:spPr>
          <a:xfrm>
            <a:off x="6339975" y="1574631"/>
            <a:ext cx="2091000" cy="8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02" name="Google Shape;302;p37"/>
          <p:cNvSpPr txBox="1">
            <a:spLocks noGrp="1"/>
          </p:cNvSpPr>
          <p:nvPr>
            <p:ph type="subTitle" idx="1"/>
          </p:nvPr>
        </p:nvSpPr>
        <p:spPr>
          <a:xfrm>
            <a:off x="2576050" y="3836875"/>
            <a:ext cx="5854800" cy="31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How has the health scene changed since 2000?</a:t>
            </a:r>
            <a:endParaRPr dirty="0"/>
          </a:p>
        </p:txBody>
      </p:sp>
      <p:cxnSp>
        <p:nvCxnSpPr>
          <p:cNvPr id="303" name="Google Shape;303;p37"/>
          <p:cNvCxnSpPr/>
          <p:nvPr/>
        </p:nvCxnSpPr>
        <p:spPr>
          <a:xfrm>
            <a:off x="2316900" y="3626925"/>
            <a:ext cx="68271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568" name="Google Shape;568;p46"/>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D</a:t>
            </a:r>
            <a:r>
              <a:rPr lang="en"/>
              <a:t>iscussion</a:t>
            </a:r>
            <a:endParaRPr/>
          </a:p>
        </p:txBody>
      </p:sp>
      <p:sp>
        <p:nvSpPr>
          <p:cNvPr id="569" name="Google Shape;569;p46"/>
          <p:cNvSpPr txBox="1">
            <a:spLocks noGrp="1"/>
          </p:cNvSpPr>
          <p:nvPr>
            <p:ph type="subTitle" idx="1"/>
          </p:nvPr>
        </p:nvSpPr>
        <p:spPr>
          <a:xfrm>
            <a:off x="806344" y="1820616"/>
            <a:ext cx="1644600" cy="6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570" name="Google Shape;570;p46"/>
          <p:cNvSpPr txBox="1">
            <a:spLocks noGrp="1"/>
          </p:cNvSpPr>
          <p:nvPr>
            <p:ph type="subTitle" idx="2"/>
          </p:nvPr>
        </p:nvSpPr>
        <p:spPr>
          <a:xfrm>
            <a:off x="806345" y="1426716"/>
            <a:ext cx="1644600" cy="39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D</a:t>
            </a:r>
            <a:r>
              <a:rPr lang="en"/>
              <a:t>r. Smith</a:t>
            </a:r>
            <a:endParaRPr/>
          </a:p>
        </p:txBody>
      </p:sp>
      <p:sp>
        <p:nvSpPr>
          <p:cNvPr id="571" name="Google Shape;571;p46"/>
          <p:cNvSpPr txBox="1">
            <a:spLocks noGrp="1"/>
          </p:cNvSpPr>
          <p:nvPr>
            <p:ph type="subTitle" idx="3"/>
          </p:nvPr>
        </p:nvSpPr>
        <p:spPr>
          <a:xfrm>
            <a:off x="2776675" y="1820617"/>
            <a:ext cx="1644600" cy="6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in the Solar System”</a:t>
            </a:r>
            <a:endParaRPr/>
          </a:p>
        </p:txBody>
      </p:sp>
      <p:sp>
        <p:nvSpPr>
          <p:cNvPr id="572" name="Google Shape;572;p46"/>
          <p:cNvSpPr txBox="1">
            <a:spLocks noGrp="1"/>
          </p:cNvSpPr>
          <p:nvPr>
            <p:ph type="subTitle" idx="4"/>
          </p:nvPr>
        </p:nvSpPr>
        <p:spPr>
          <a:xfrm>
            <a:off x="2776676" y="1426716"/>
            <a:ext cx="1644600" cy="39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D</a:t>
            </a:r>
            <a:r>
              <a:rPr lang="en"/>
              <a:t>r. James</a:t>
            </a:r>
            <a:endParaRPr/>
          </a:p>
        </p:txBody>
      </p:sp>
      <p:sp>
        <p:nvSpPr>
          <p:cNvPr id="573" name="Google Shape;573;p46"/>
          <p:cNvSpPr txBox="1">
            <a:spLocks noGrp="1"/>
          </p:cNvSpPr>
          <p:nvPr>
            <p:ph type="subTitle" idx="5"/>
          </p:nvPr>
        </p:nvSpPr>
        <p:spPr>
          <a:xfrm>
            <a:off x="4746988" y="1820616"/>
            <a:ext cx="1644600" cy="6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very cold place”</a:t>
            </a:r>
            <a:endParaRPr/>
          </a:p>
        </p:txBody>
      </p:sp>
      <p:sp>
        <p:nvSpPr>
          <p:cNvPr id="574" name="Google Shape;574;p46"/>
          <p:cNvSpPr txBox="1">
            <a:spLocks noGrp="1"/>
          </p:cNvSpPr>
          <p:nvPr>
            <p:ph type="subTitle" idx="6"/>
          </p:nvPr>
        </p:nvSpPr>
        <p:spPr>
          <a:xfrm>
            <a:off x="4746988" y="1426716"/>
            <a:ext cx="1644600" cy="39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D</a:t>
            </a:r>
            <a:r>
              <a:rPr lang="en"/>
              <a:t>r. Doe</a:t>
            </a:r>
            <a:endParaRPr/>
          </a:p>
        </p:txBody>
      </p:sp>
      <p:sp>
        <p:nvSpPr>
          <p:cNvPr id="575" name="Google Shape;575;p46"/>
          <p:cNvSpPr txBox="1">
            <a:spLocks noGrp="1"/>
          </p:cNvSpPr>
          <p:nvPr>
            <p:ph type="subTitle" idx="7"/>
          </p:nvPr>
        </p:nvSpPr>
        <p:spPr>
          <a:xfrm>
            <a:off x="6717325" y="1820617"/>
            <a:ext cx="1644600" cy="6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576" name="Google Shape;576;p46"/>
          <p:cNvSpPr txBox="1">
            <a:spLocks noGrp="1"/>
          </p:cNvSpPr>
          <p:nvPr>
            <p:ph type="subTitle" idx="8"/>
          </p:nvPr>
        </p:nvSpPr>
        <p:spPr>
          <a:xfrm>
            <a:off x="6717326" y="1426716"/>
            <a:ext cx="1644600" cy="39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D</a:t>
            </a:r>
            <a:r>
              <a:rPr lang="en"/>
              <a:t>r. Parker</a:t>
            </a:r>
            <a:endParaRPr/>
          </a:p>
        </p:txBody>
      </p:sp>
      <p:cxnSp>
        <p:nvCxnSpPr>
          <p:cNvPr id="577" name="Google Shape;577;p46"/>
          <p:cNvCxnSpPr/>
          <p:nvPr/>
        </p:nvCxnSpPr>
        <p:spPr>
          <a:xfrm>
            <a:off x="-93750" y="1112225"/>
            <a:ext cx="3208500" cy="0"/>
          </a:xfrm>
          <a:prstGeom prst="straightConnector1">
            <a:avLst/>
          </a:prstGeom>
          <a:noFill/>
          <a:ln w="28575" cap="flat" cmpd="sng">
            <a:solidFill>
              <a:schemeClr val="dk1"/>
            </a:solidFill>
            <a:prstDash val="solid"/>
            <a:round/>
            <a:headEnd type="none" w="med" len="med"/>
            <a:tailEnd type="none" w="med" len="med"/>
          </a:ln>
        </p:spPr>
      </p:cxnSp>
      <p:pic>
        <p:nvPicPr>
          <p:cNvPr id="578" name="Google Shape;578;p46"/>
          <p:cNvPicPr preferRelativeResize="0"/>
          <p:nvPr/>
        </p:nvPicPr>
        <p:blipFill rotWithShape="1">
          <a:blip r:embed="rId3">
            <a:alphaModFix/>
          </a:blip>
          <a:srcRect b="44619"/>
          <a:stretch/>
        </p:blipFill>
        <p:spPr>
          <a:xfrm>
            <a:off x="713100" y="2590885"/>
            <a:ext cx="7717800" cy="1916700"/>
          </a:xfrm>
          <a:prstGeom prst="rect">
            <a:avLst/>
          </a:prstGeom>
          <a:noFill/>
          <a:ln>
            <a:noFill/>
          </a:ln>
        </p:spPr>
      </p:pic>
      <p:grpSp>
        <p:nvGrpSpPr>
          <p:cNvPr id="579" name="Google Shape;579;p46"/>
          <p:cNvGrpSpPr/>
          <p:nvPr/>
        </p:nvGrpSpPr>
        <p:grpSpPr>
          <a:xfrm>
            <a:off x="581184" y="2478012"/>
            <a:ext cx="8015122" cy="2137209"/>
            <a:chOff x="581184" y="2478012"/>
            <a:chExt cx="8015122" cy="2137209"/>
          </a:xfrm>
        </p:grpSpPr>
        <p:sp>
          <p:nvSpPr>
            <p:cNvPr id="580" name="Google Shape;580;p46"/>
            <p:cNvSpPr/>
            <p:nvPr/>
          </p:nvSpPr>
          <p:spPr>
            <a:xfrm>
              <a:off x="644925" y="2531225"/>
              <a:ext cx="1996999" cy="1996999"/>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6"/>
            <p:cNvSpPr/>
            <p:nvPr/>
          </p:nvSpPr>
          <p:spPr>
            <a:xfrm>
              <a:off x="2575000" y="2531225"/>
              <a:ext cx="1996999" cy="1996999"/>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6"/>
            <p:cNvSpPr/>
            <p:nvPr/>
          </p:nvSpPr>
          <p:spPr>
            <a:xfrm>
              <a:off x="4572000" y="2531225"/>
              <a:ext cx="1996999" cy="1996999"/>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6532050" y="2531225"/>
              <a:ext cx="1996999" cy="1996999"/>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a:off x="581184" y="2495056"/>
              <a:ext cx="2120165" cy="2120165"/>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2525585" y="2495056"/>
              <a:ext cx="2120165" cy="2120165"/>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4507097" y="2478012"/>
              <a:ext cx="2120165" cy="2120165"/>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6476141" y="2495056"/>
              <a:ext cx="2120165" cy="2120165"/>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593" name="Google Shape;593;p47"/>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D</a:t>
            </a:r>
            <a:r>
              <a:rPr lang="en"/>
              <a:t>iscussion summary</a:t>
            </a:r>
            <a:endParaRPr/>
          </a:p>
        </p:txBody>
      </p:sp>
      <p:sp>
        <p:nvSpPr>
          <p:cNvPr id="594" name="Google Shape;594;p47"/>
          <p:cNvSpPr txBox="1">
            <a:spLocks noGrp="1"/>
          </p:cNvSpPr>
          <p:nvPr>
            <p:ph type="subTitle" idx="1"/>
          </p:nvPr>
        </p:nvSpPr>
        <p:spPr>
          <a:xfrm>
            <a:off x="713100" y="1612925"/>
            <a:ext cx="3641700" cy="227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a:t>
            </a:r>
            <a:endParaRPr/>
          </a:p>
          <a:p>
            <a:pPr marL="0" lvl="0" indent="0" algn="l" rtl="0">
              <a:spcBef>
                <a:spcPts val="1000"/>
              </a:spcBef>
              <a:spcAft>
                <a:spcPts val="0"/>
              </a:spcAft>
              <a:buNone/>
            </a:pPr>
            <a:r>
              <a:rPr lang="en"/>
              <a:t>Lists like this one:</a:t>
            </a:r>
            <a:endParaRPr/>
          </a:p>
          <a:p>
            <a:pPr marL="457200" lvl="0" indent="-203200" algn="l" rtl="0">
              <a:spcBef>
                <a:spcPts val="1000"/>
              </a:spcBef>
              <a:spcAft>
                <a:spcPts val="0"/>
              </a:spcAft>
              <a:buClr>
                <a:schemeClr val="accent1"/>
              </a:buClr>
              <a:buSzPts val="1400"/>
              <a:buChar char="●"/>
            </a:pPr>
            <a:r>
              <a:rPr lang="en"/>
              <a:t>They’re simple </a:t>
            </a:r>
            <a:endParaRPr/>
          </a:p>
          <a:p>
            <a:pPr marL="457200" lvl="0" indent="-203200" algn="l" rtl="0">
              <a:spcBef>
                <a:spcPts val="0"/>
              </a:spcBef>
              <a:spcAft>
                <a:spcPts val="0"/>
              </a:spcAft>
              <a:buClr>
                <a:schemeClr val="accent1"/>
              </a:buClr>
              <a:buSzPts val="1400"/>
              <a:buChar char="●"/>
            </a:pPr>
            <a:r>
              <a:rPr lang="en"/>
              <a:t>You can organize your ideas clearly</a:t>
            </a:r>
            <a:endParaRPr/>
          </a:p>
          <a:p>
            <a:pPr marL="457200" lvl="0" indent="-203200" algn="l" rtl="0">
              <a:spcBef>
                <a:spcPts val="0"/>
              </a:spcBef>
              <a:spcAft>
                <a:spcPts val="0"/>
              </a:spcAft>
              <a:buClr>
                <a:schemeClr val="accent1"/>
              </a:buClr>
              <a:buSzPts val="1400"/>
              <a:buChar char="●"/>
            </a:pPr>
            <a:r>
              <a:rPr lang="en"/>
              <a:t>You’ll never forget to buy milk!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And the most important thing: the audience won’t miss the point of your presentation</a:t>
            </a:r>
            <a:endParaRPr/>
          </a:p>
        </p:txBody>
      </p:sp>
      <p:cxnSp>
        <p:nvCxnSpPr>
          <p:cNvPr id="595" name="Google Shape;595;p47"/>
          <p:cNvCxnSpPr/>
          <p:nvPr/>
        </p:nvCxnSpPr>
        <p:spPr>
          <a:xfrm>
            <a:off x="-93900" y="1112225"/>
            <a:ext cx="4891800" cy="0"/>
          </a:xfrm>
          <a:prstGeom prst="straightConnector1">
            <a:avLst/>
          </a:prstGeom>
          <a:noFill/>
          <a:ln w="28575" cap="flat" cmpd="sng">
            <a:solidFill>
              <a:schemeClr val="dk1"/>
            </a:solidFill>
            <a:prstDash val="solid"/>
            <a:round/>
            <a:headEnd type="none" w="med" len="med"/>
            <a:tailEnd type="none" w="med" len="med"/>
          </a:ln>
        </p:spPr>
      </p:cxnSp>
      <p:pic>
        <p:nvPicPr>
          <p:cNvPr id="596" name="Google Shape;596;p47"/>
          <p:cNvPicPr preferRelativeResize="0"/>
          <p:nvPr/>
        </p:nvPicPr>
        <p:blipFill rotWithShape="1">
          <a:blip r:embed="rId3">
            <a:alphaModFix/>
          </a:blip>
          <a:srcRect l="14064" r="14064"/>
          <a:stretch/>
        </p:blipFill>
        <p:spPr>
          <a:xfrm>
            <a:off x="5344249" y="492931"/>
            <a:ext cx="3758824" cy="3860949"/>
          </a:xfrm>
          <a:prstGeom prst="rect">
            <a:avLst/>
          </a:prstGeom>
          <a:noFill/>
          <a:ln>
            <a:noFill/>
          </a:ln>
        </p:spPr>
      </p:pic>
      <p:grpSp>
        <p:nvGrpSpPr>
          <p:cNvPr id="597" name="Google Shape;597;p47"/>
          <p:cNvGrpSpPr/>
          <p:nvPr/>
        </p:nvGrpSpPr>
        <p:grpSpPr>
          <a:xfrm>
            <a:off x="4901173" y="447755"/>
            <a:ext cx="4609169" cy="3985112"/>
            <a:chOff x="4901173" y="447755"/>
            <a:chExt cx="4609169" cy="3985112"/>
          </a:xfrm>
        </p:grpSpPr>
        <p:sp>
          <p:nvSpPr>
            <p:cNvPr id="598" name="Google Shape;598;p47"/>
            <p:cNvSpPr/>
            <p:nvPr/>
          </p:nvSpPr>
          <p:spPr>
            <a:xfrm>
              <a:off x="4945050" y="1752306"/>
              <a:ext cx="4565292" cy="1364234"/>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7"/>
            <p:cNvSpPr/>
            <p:nvPr/>
          </p:nvSpPr>
          <p:spPr>
            <a:xfrm>
              <a:off x="4945050" y="3007206"/>
              <a:ext cx="4565292" cy="1364234"/>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7"/>
            <p:cNvSpPr/>
            <p:nvPr/>
          </p:nvSpPr>
          <p:spPr>
            <a:xfrm>
              <a:off x="4945050" y="474082"/>
              <a:ext cx="4565292" cy="1364234"/>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a:off x="4901173" y="1752306"/>
              <a:ext cx="4565292" cy="1364234"/>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7"/>
            <p:cNvSpPr/>
            <p:nvPr/>
          </p:nvSpPr>
          <p:spPr>
            <a:xfrm>
              <a:off x="4901173" y="3068634"/>
              <a:ext cx="4565292" cy="1364234"/>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7"/>
            <p:cNvSpPr/>
            <p:nvPr/>
          </p:nvSpPr>
          <p:spPr>
            <a:xfrm>
              <a:off x="4901173" y="447755"/>
              <a:ext cx="4565292" cy="1364234"/>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B5E8-7285-4403-B10E-104D0DE4872F}"/>
              </a:ext>
            </a:extLst>
          </p:cNvPr>
          <p:cNvSpPr>
            <a:spLocks noGrp="1"/>
          </p:cNvSpPr>
          <p:nvPr>
            <p:ph type="title"/>
          </p:nvPr>
        </p:nvSpPr>
        <p:spPr/>
        <p:txBody>
          <a:bodyPr/>
          <a:lstStyle/>
          <a:p>
            <a:r>
              <a:rPr lang="en-US" dirty="0">
                <a:solidFill>
                  <a:schemeClr val="accent1"/>
                </a:solidFill>
              </a:rPr>
              <a:t>V</a:t>
            </a:r>
            <a:r>
              <a:rPr lang="en-US" dirty="0"/>
              <a:t>accination trends</a:t>
            </a:r>
          </a:p>
        </p:txBody>
      </p:sp>
      <p:sp>
        <p:nvSpPr>
          <p:cNvPr id="4" name="Slide Number Placeholder 3">
            <a:extLst>
              <a:ext uri="{FF2B5EF4-FFF2-40B4-BE49-F238E27FC236}">
                <a16:creationId xmlns:a16="http://schemas.microsoft.com/office/drawing/2014/main" id="{14F4120E-DCD7-4FF9-A027-1A716AD6AE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graphicFrame>
        <p:nvGraphicFramePr>
          <p:cNvPr id="10" name="Chart 9">
            <a:extLst>
              <a:ext uri="{FF2B5EF4-FFF2-40B4-BE49-F238E27FC236}">
                <a16:creationId xmlns:a16="http://schemas.microsoft.com/office/drawing/2014/main" id="{DAF1741B-63B8-468B-A534-098F8323D510}"/>
              </a:ext>
            </a:extLst>
          </p:cNvPr>
          <p:cNvGraphicFramePr>
            <a:graphicFrameLocks/>
          </p:cNvGraphicFramePr>
          <p:nvPr>
            <p:extLst>
              <p:ext uri="{D42A27DB-BD31-4B8C-83A1-F6EECF244321}">
                <p14:modId xmlns:p14="http://schemas.microsoft.com/office/powerpoint/2010/main" val="1306452870"/>
              </p:ext>
            </p:extLst>
          </p:nvPr>
        </p:nvGraphicFramePr>
        <p:xfrm>
          <a:off x="413339" y="1262143"/>
          <a:ext cx="8017561" cy="32866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69131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49"/>
          <p:cNvPicPr preferRelativeResize="0"/>
          <p:nvPr/>
        </p:nvPicPr>
        <p:blipFill rotWithShape="1">
          <a:blip r:embed="rId3">
            <a:alphaModFix/>
          </a:blip>
          <a:srcRect l="25375" r="4097"/>
          <a:stretch/>
        </p:blipFill>
        <p:spPr>
          <a:xfrm>
            <a:off x="-76697" y="-45100"/>
            <a:ext cx="3280925" cy="5233726"/>
          </a:xfrm>
          <a:prstGeom prst="rect">
            <a:avLst/>
          </a:prstGeom>
          <a:noFill/>
          <a:ln>
            <a:noFill/>
          </a:ln>
        </p:spPr>
      </p:pic>
      <p:pic>
        <p:nvPicPr>
          <p:cNvPr id="653" name="Google Shape;653;p49"/>
          <p:cNvPicPr preferRelativeResize="0"/>
          <p:nvPr/>
        </p:nvPicPr>
        <p:blipFill rotWithShape="1">
          <a:blip r:embed="rId4">
            <a:alphaModFix/>
          </a:blip>
          <a:srcRect l="28566" t="10406" r="24192" b="-269"/>
          <a:stretch/>
        </p:blipFill>
        <p:spPr>
          <a:xfrm>
            <a:off x="6854400" y="0"/>
            <a:ext cx="2424475" cy="5188625"/>
          </a:xfrm>
          <a:prstGeom prst="rect">
            <a:avLst/>
          </a:prstGeom>
          <a:noFill/>
          <a:ln>
            <a:noFill/>
          </a:ln>
        </p:spPr>
      </p:pic>
      <p:sp>
        <p:nvSpPr>
          <p:cNvPr id="654" name="Google Shape;654;p49"/>
          <p:cNvSpPr/>
          <p:nvPr/>
        </p:nvSpPr>
        <p:spPr>
          <a:xfrm>
            <a:off x="2258300" y="-45100"/>
            <a:ext cx="4670100" cy="5233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49"/>
          <p:cNvGrpSpPr/>
          <p:nvPr/>
        </p:nvGrpSpPr>
        <p:grpSpPr>
          <a:xfrm>
            <a:off x="-126825" y="-94250"/>
            <a:ext cx="2501970" cy="5333553"/>
            <a:chOff x="-126825" y="-94250"/>
            <a:chExt cx="2501970" cy="5333553"/>
          </a:xfrm>
        </p:grpSpPr>
        <p:sp>
          <p:nvSpPr>
            <p:cNvPr id="656" name="Google Shape;656;p49"/>
            <p:cNvSpPr/>
            <p:nvPr/>
          </p:nvSpPr>
          <p:spPr>
            <a:xfrm>
              <a:off x="-126825" y="-94242"/>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9"/>
            <p:cNvSpPr/>
            <p:nvPr/>
          </p:nvSpPr>
          <p:spPr>
            <a:xfrm>
              <a:off x="-126825" y="793318"/>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126825" y="1680878"/>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126825" y="2568437"/>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126825" y="3455997"/>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126825" y="4343557"/>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126825" y="-94250"/>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126825" y="793311"/>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126825" y="1680871"/>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126825" y="2568432"/>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126825" y="3455992"/>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126825" y="4343553"/>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9"/>
          <p:cNvGrpSpPr/>
          <p:nvPr/>
        </p:nvGrpSpPr>
        <p:grpSpPr>
          <a:xfrm>
            <a:off x="6777925" y="-94250"/>
            <a:ext cx="2501970" cy="5333553"/>
            <a:chOff x="6777925" y="-94250"/>
            <a:chExt cx="2501970" cy="5333553"/>
          </a:xfrm>
        </p:grpSpPr>
        <p:sp>
          <p:nvSpPr>
            <p:cNvPr id="669" name="Google Shape;669;p49"/>
            <p:cNvSpPr/>
            <p:nvPr/>
          </p:nvSpPr>
          <p:spPr>
            <a:xfrm>
              <a:off x="6854410" y="-94242"/>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6854410" y="793318"/>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6854410" y="1680878"/>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6854410" y="2568437"/>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6854410" y="3455997"/>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6854410" y="4343557"/>
              <a:ext cx="2424467"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6777925" y="-94250"/>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6777925" y="793311"/>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6777925" y="1680871"/>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6777925" y="2568432"/>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a:off x="6777925" y="3455992"/>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p:cNvSpPr/>
            <p:nvPr/>
          </p:nvSpPr>
          <p:spPr>
            <a:xfrm>
              <a:off x="6777925" y="4343553"/>
              <a:ext cx="2501970" cy="895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49"/>
          <p:cNvSpPr txBox="1">
            <a:spLocks noGrp="1"/>
          </p:cNvSpPr>
          <p:nvPr>
            <p:ph type="title"/>
          </p:nvPr>
        </p:nvSpPr>
        <p:spPr>
          <a:xfrm>
            <a:off x="2239769" y="1551475"/>
            <a:ext cx="4670100" cy="11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1</a:t>
            </a:r>
            <a:r>
              <a:rPr lang="en">
                <a:solidFill>
                  <a:schemeClr val="dk1"/>
                </a:solidFill>
              </a:rPr>
              <a:t>38,78</a:t>
            </a:r>
            <a:r>
              <a:rPr lang="en"/>
              <a:t>9</a:t>
            </a:r>
            <a:endParaRPr/>
          </a:p>
        </p:txBody>
      </p:sp>
      <p:cxnSp>
        <p:nvCxnSpPr>
          <p:cNvPr id="682" name="Google Shape;682;p49"/>
          <p:cNvCxnSpPr/>
          <p:nvPr/>
        </p:nvCxnSpPr>
        <p:spPr>
          <a:xfrm>
            <a:off x="2236950" y="2976393"/>
            <a:ext cx="4670100" cy="0"/>
          </a:xfrm>
          <a:prstGeom prst="straightConnector1">
            <a:avLst/>
          </a:prstGeom>
          <a:noFill/>
          <a:ln w="76200" cap="flat" cmpd="sng">
            <a:solidFill>
              <a:schemeClr val="dk1"/>
            </a:solidFill>
            <a:prstDash val="solid"/>
            <a:round/>
            <a:headEnd type="none" w="med" len="med"/>
            <a:tailEnd type="none" w="med" len="med"/>
          </a:ln>
        </p:spPr>
      </p:cxnSp>
      <p:sp>
        <p:nvSpPr>
          <p:cNvPr id="683" name="Google Shape;683;p49"/>
          <p:cNvSpPr txBox="1">
            <a:spLocks noGrp="1"/>
          </p:cNvSpPr>
          <p:nvPr>
            <p:ph type="subTitle" idx="1"/>
          </p:nvPr>
        </p:nvSpPr>
        <p:spPr>
          <a:xfrm>
            <a:off x="2228428" y="3206425"/>
            <a:ext cx="4691400" cy="3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689" name="Google Shape;689;p50"/>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D</a:t>
            </a:r>
            <a:r>
              <a:rPr lang="en"/>
              <a:t>iagnosis</a:t>
            </a:r>
            <a:endParaRPr/>
          </a:p>
        </p:txBody>
      </p:sp>
      <p:sp>
        <p:nvSpPr>
          <p:cNvPr id="690" name="Google Shape;690;p50"/>
          <p:cNvSpPr txBox="1">
            <a:spLocks noGrp="1"/>
          </p:cNvSpPr>
          <p:nvPr>
            <p:ph type="subTitle" idx="1"/>
          </p:nvPr>
        </p:nvSpPr>
        <p:spPr>
          <a:xfrm>
            <a:off x="713100" y="2408900"/>
            <a:ext cx="2167200" cy="4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691" name="Google Shape;691;p50"/>
          <p:cNvSpPr txBox="1">
            <a:spLocks noGrp="1"/>
          </p:cNvSpPr>
          <p:nvPr>
            <p:ph type="subTitle" idx="7"/>
          </p:nvPr>
        </p:nvSpPr>
        <p:spPr>
          <a:xfrm>
            <a:off x="713100" y="4021176"/>
            <a:ext cx="2167200" cy="4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692" name="Google Shape;692;p50"/>
          <p:cNvSpPr txBox="1">
            <a:spLocks noGrp="1"/>
          </p:cNvSpPr>
          <p:nvPr>
            <p:ph type="subTitle" idx="2"/>
          </p:nvPr>
        </p:nvSpPr>
        <p:spPr>
          <a:xfrm>
            <a:off x="713100" y="2087375"/>
            <a:ext cx="2167200" cy="3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M</a:t>
            </a:r>
            <a:r>
              <a:rPr lang="en"/>
              <a:t>ars</a:t>
            </a:r>
            <a:endParaRPr/>
          </a:p>
        </p:txBody>
      </p:sp>
      <p:sp>
        <p:nvSpPr>
          <p:cNvPr id="693" name="Google Shape;693;p50"/>
          <p:cNvSpPr txBox="1">
            <a:spLocks noGrp="1"/>
          </p:cNvSpPr>
          <p:nvPr>
            <p:ph type="subTitle" idx="3"/>
          </p:nvPr>
        </p:nvSpPr>
        <p:spPr>
          <a:xfrm>
            <a:off x="3488400" y="2408900"/>
            <a:ext cx="2167200" cy="4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694" name="Google Shape;694;p50"/>
          <p:cNvSpPr txBox="1">
            <a:spLocks noGrp="1"/>
          </p:cNvSpPr>
          <p:nvPr>
            <p:ph type="subTitle" idx="4"/>
          </p:nvPr>
        </p:nvSpPr>
        <p:spPr>
          <a:xfrm>
            <a:off x="3488400" y="2087375"/>
            <a:ext cx="2167200" cy="3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M</a:t>
            </a:r>
            <a:r>
              <a:rPr lang="en"/>
              <a:t>ercury</a:t>
            </a:r>
            <a:endParaRPr/>
          </a:p>
        </p:txBody>
      </p:sp>
      <p:sp>
        <p:nvSpPr>
          <p:cNvPr id="695" name="Google Shape;695;p50"/>
          <p:cNvSpPr txBox="1">
            <a:spLocks noGrp="1"/>
          </p:cNvSpPr>
          <p:nvPr>
            <p:ph type="subTitle" idx="5"/>
          </p:nvPr>
        </p:nvSpPr>
        <p:spPr>
          <a:xfrm>
            <a:off x="6263700" y="2408900"/>
            <a:ext cx="2167200" cy="4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696" name="Google Shape;696;p50"/>
          <p:cNvSpPr txBox="1">
            <a:spLocks noGrp="1"/>
          </p:cNvSpPr>
          <p:nvPr>
            <p:ph type="subTitle" idx="6"/>
          </p:nvPr>
        </p:nvSpPr>
        <p:spPr>
          <a:xfrm>
            <a:off x="6263700" y="2087375"/>
            <a:ext cx="2167200" cy="3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N</a:t>
            </a:r>
            <a:r>
              <a:rPr lang="en"/>
              <a:t>eptune</a:t>
            </a:r>
            <a:endParaRPr/>
          </a:p>
        </p:txBody>
      </p:sp>
      <p:sp>
        <p:nvSpPr>
          <p:cNvPr id="697" name="Google Shape;697;p50"/>
          <p:cNvSpPr txBox="1">
            <a:spLocks noGrp="1"/>
          </p:cNvSpPr>
          <p:nvPr>
            <p:ph type="subTitle" idx="8"/>
          </p:nvPr>
        </p:nvSpPr>
        <p:spPr>
          <a:xfrm>
            <a:off x="713100" y="3699575"/>
            <a:ext cx="2167200" cy="3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V</a:t>
            </a:r>
            <a:r>
              <a:rPr lang="en"/>
              <a:t>enus</a:t>
            </a:r>
            <a:endParaRPr/>
          </a:p>
        </p:txBody>
      </p:sp>
      <p:sp>
        <p:nvSpPr>
          <p:cNvPr id="698" name="Google Shape;698;p50"/>
          <p:cNvSpPr txBox="1">
            <a:spLocks noGrp="1"/>
          </p:cNvSpPr>
          <p:nvPr>
            <p:ph type="subTitle" idx="9"/>
          </p:nvPr>
        </p:nvSpPr>
        <p:spPr>
          <a:xfrm>
            <a:off x="3488400" y="4021176"/>
            <a:ext cx="2167200" cy="4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sp>
        <p:nvSpPr>
          <p:cNvPr id="699" name="Google Shape;699;p50"/>
          <p:cNvSpPr txBox="1">
            <a:spLocks noGrp="1"/>
          </p:cNvSpPr>
          <p:nvPr>
            <p:ph type="subTitle" idx="13"/>
          </p:nvPr>
        </p:nvSpPr>
        <p:spPr>
          <a:xfrm>
            <a:off x="3488400" y="3699575"/>
            <a:ext cx="2167200" cy="3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a:t>
            </a:r>
            <a:r>
              <a:rPr lang="en"/>
              <a:t>aturn</a:t>
            </a:r>
            <a:endParaRPr/>
          </a:p>
        </p:txBody>
      </p:sp>
      <p:sp>
        <p:nvSpPr>
          <p:cNvPr id="700" name="Google Shape;700;p50"/>
          <p:cNvSpPr txBox="1">
            <a:spLocks noGrp="1"/>
          </p:cNvSpPr>
          <p:nvPr>
            <p:ph type="subTitle" idx="14"/>
          </p:nvPr>
        </p:nvSpPr>
        <p:spPr>
          <a:xfrm>
            <a:off x="6263700" y="4021176"/>
            <a:ext cx="2167200" cy="4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701" name="Google Shape;701;p50"/>
          <p:cNvSpPr txBox="1">
            <a:spLocks noGrp="1"/>
          </p:cNvSpPr>
          <p:nvPr>
            <p:ph type="subTitle" idx="15"/>
          </p:nvPr>
        </p:nvSpPr>
        <p:spPr>
          <a:xfrm>
            <a:off x="6263700" y="3699575"/>
            <a:ext cx="2167200" cy="3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J</a:t>
            </a:r>
            <a:r>
              <a:rPr lang="en"/>
              <a:t>upiter</a:t>
            </a:r>
            <a:endParaRPr/>
          </a:p>
        </p:txBody>
      </p:sp>
      <p:cxnSp>
        <p:nvCxnSpPr>
          <p:cNvPr id="702" name="Google Shape;702;p50"/>
          <p:cNvCxnSpPr/>
          <p:nvPr/>
        </p:nvCxnSpPr>
        <p:spPr>
          <a:xfrm>
            <a:off x="-93750" y="1112225"/>
            <a:ext cx="3140400" cy="0"/>
          </a:xfrm>
          <a:prstGeom prst="straightConnector1">
            <a:avLst/>
          </a:prstGeom>
          <a:noFill/>
          <a:ln w="28575" cap="flat" cmpd="sng">
            <a:solidFill>
              <a:schemeClr val="dk1"/>
            </a:solidFill>
            <a:prstDash val="solid"/>
            <a:round/>
            <a:headEnd type="none" w="med" len="med"/>
            <a:tailEnd type="none" w="med" len="med"/>
          </a:ln>
        </p:spPr>
      </p:cxnSp>
      <p:grpSp>
        <p:nvGrpSpPr>
          <p:cNvPr id="703" name="Google Shape;703;p50"/>
          <p:cNvGrpSpPr/>
          <p:nvPr/>
        </p:nvGrpSpPr>
        <p:grpSpPr>
          <a:xfrm>
            <a:off x="1543855" y="1483345"/>
            <a:ext cx="505457" cy="525726"/>
            <a:chOff x="1543855" y="1483345"/>
            <a:chExt cx="505457" cy="525726"/>
          </a:xfrm>
        </p:grpSpPr>
        <p:sp>
          <p:nvSpPr>
            <p:cNvPr id="704" name="Google Shape;704;p50"/>
            <p:cNvSpPr/>
            <p:nvPr/>
          </p:nvSpPr>
          <p:spPr>
            <a:xfrm>
              <a:off x="1543855" y="1483345"/>
              <a:ext cx="505457" cy="254990"/>
            </a:xfrm>
            <a:custGeom>
              <a:avLst/>
              <a:gdLst/>
              <a:ahLst/>
              <a:cxnLst/>
              <a:rect l="l" t="t" r="r" b="b"/>
              <a:pathLst>
                <a:path w="53858" h="27170" extrusionOk="0">
                  <a:moveTo>
                    <a:pt x="9086" y="5672"/>
                  </a:moveTo>
                  <a:cubicBezTo>
                    <a:pt x="10872" y="5672"/>
                    <a:pt x="12334" y="7134"/>
                    <a:pt x="12334" y="8920"/>
                  </a:cubicBezTo>
                  <a:cubicBezTo>
                    <a:pt x="12334" y="10714"/>
                    <a:pt x="10872" y="12167"/>
                    <a:pt x="9086" y="12167"/>
                  </a:cubicBezTo>
                  <a:cubicBezTo>
                    <a:pt x="7292" y="12167"/>
                    <a:pt x="5830" y="10714"/>
                    <a:pt x="5830" y="8920"/>
                  </a:cubicBezTo>
                  <a:cubicBezTo>
                    <a:pt x="5830" y="7134"/>
                    <a:pt x="7292" y="5672"/>
                    <a:pt x="9086" y="5672"/>
                  </a:cubicBezTo>
                  <a:close/>
                  <a:moveTo>
                    <a:pt x="6907" y="1"/>
                  </a:moveTo>
                  <a:cubicBezTo>
                    <a:pt x="3091" y="1"/>
                    <a:pt x="1" y="3090"/>
                    <a:pt x="1" y="6907"/>
                  </a:cubicBezTo>
                  <a:lnTo>
                    <a:pt x="1" y="24203"/>
                  </a:lnTo>
                  <a:cubicBezTo>
                    <a:pt x="1" y="24666"/>
                    <a:pt x="377" y="25043"/>
                    <a:pt x="841" y="25043"/>
                  </a:cubicBezTo>
                  <a:lnTo>
                    <a:pt x="9778" y="25043"/>
                  </a:lnTo>
                  <a:lnTo>
                    <a:pt x="12097" y="19957"/>
                  </a:lnTo>
                  <a:cubicBezTo>
                    <a:pt x="12106" y="19949"/>
                    <a:pt x="12115" y="19931"/>
                    <a:pt x="12124" y="19914"/>
                  </a:cubicBezTo>
                  <a:cubicBezTo>
                    <a:pt x="12141" y="19879"/>
                    <a:pt x="12159" y="19852"/>
                    <a:pt x="12176" y="19817"/>
                  </a:cubicBezTo>
                  <a:cubicBezTo>
                    <a:pt x="12185" y="19791"/>
                    <a:pt x="12202" y="19765"/>
                    <a:pt x="12220" y="19739"/>
                  </a:cubicBezTo>
                  <a:cubicBezTo>
                    <a:pt x="12237" y="19704"/>
                    <a:pt x="12255" y="19677"/>
                    <a:pt x="12281" y="19651"/>
                  </a:cubicBezTo>
                  <a:cubicBezTo>
                    <a:pt x="12299" y="19625"/>
                    <a:pt x="12316" y="19598"/>
                    <a:pt x="12334" y="19572"/>
                  </a:cubicBezTo>
                  <a:cubicBezTo>
                    <a:pt x="12351" y="19546"/>
                    <a:pt x="12377" y="19520"/>
                    <a:pt x="12395" y="19493"/>
                  </a:cubicBezTo>
                  <a:cubicBezTo>
                    <a:pt x="12421" y="19467"/>
                    <a:pt x="12439" y="19441"/>
                    <a:pt x="12465" y="19415"/>
                  </a:cubicBezTo>
                  <a:cubicBezTo>
                    <a:pt x="12483" y="19388"/>
                    <a:pt x="12509" y="19371"/>
                    <a:pt x="12535" y="19345"/>
                  </a:cubicBezTo>
                  <a:cubicBezTo>
                    <a:pt x="12561" y="19318"/>
                    <a:pt x="12579" y="19301"/>
                    <a:pt x="12605" y="19275"/>
                  </a:cubicBezTo>
                  <a:cubicBezTo>
                    <a:pt x="12631" y="19257"/>
                    <a:pt x="12658" y="19231"/>
                    <a:pt x="12684" y="19213"/>
                  </a:cubicBezTo>
                  <a:cubicBezTo>
                    <a:pt x="12710" y="19196"/>
                    <a:pt x="12736" y="19170"/>
                    <a:pt x="12763" y="19152"/>
                  </a:cubicBezTo>
                  <a:cubicBezTo>
                    <a:pt x="12789" y="19135"/>
                    <a:pt x="12815" y="19117"/>
                    <a:pt x="12850" y="19100"/>
                  </a:cubicBezTo>
                  <a:cubicBezTo>
                    <a:pt x="12876" y="19082"/>
                    <a:pt x="12903" y="19065"/>
                    <a:pt x="12929" y="19047"/>
                  </a:cubicBezTo>
                  <a:cubicBezTo>
                    <a:pt x="12955" y="19030"/>
                    <a:pt x="12990" y="19012"/>
                    <a:pt x="13016" y="18995"/>
                  </a:cubicBezTo>
                  <a:cubicBezTo>
                    <a:pt x="13051" y="18977"/>
                    <a:pt x="13078" y="18968"/>
                    <a:pt x="13113" y="18951"/>
                  </a:cubicBezTo>
                  <a:cubicBezTo>
                    <a:pt x="13130" y="18942"/>
                    <a:pt x="13148" y="18933"/>
                    <a:pt x="13156" y="18924"/>
                  </a:cubicBezTo>
                  <a:cubicBezTo>
                    <a:pt x="13174" y="18924"/>
                    <a:pt x="13191" y="18916"/>
                    <a:pt x="13209" y="18907"/>
                  </a:cubicBezTo>
                  <a:cubicBezTo>
                    <a:pt x="13235" y="18898"/>
                    <a:pt x="13270" y="18889"/>
                    <a:pt x="13297" y="18881"/>
                  </a:cubicBezTo>
                  <a:cubicBezTo>
                    <a:pt x="13332" y="18863"/>
                    <a:pt x="13367" y="18854"/>
                    <a:pt x="13402" y="18846"/>
                  </a:cubicBezTo>
                  <a:cubicBezTo>
                    <a:pt x="13428" y="18837"/>
                    <a:pt x="13454" y="18828"/>
                    <a:pt x="13489" y="18819"/>
                  </a:cubicBezTo>
                  <a:cubicBezTo>
                    <a:pt x="13524" y="18811"/>
                    <a:pt x="13559" y="18802"/>
                    <a:pt x="13594" y="18802"/>
                  </a:cubicBezTo>
                  <a:cubicBezTo>
                    <a:pt x="13620" y="18793"/>
                    <a:pt x="13655" y="18793"/>
                    <a:pt x="13682" y="18784"/>
                  </a:cubicBezTo>
                  <a:cubicBezTo>
                    <a:pt x="13717" y="18784"/>
                    <a:pt x="13752" y="18776"/>
                    <a:pt x="13795" y="18776"/>
                  </a:cubicBezTo>
                  <a:cubicBezTo>
                    <a:pt x="13822" y="18767"/>
                    <a:pt x="13857" y="18767"/>
                    <a:pt x="13883" y="18767"/>
                  </a:cubicBezTo>
                  <a:lnTo>
                    <a:pt x="14084" y="18767"/>
                  </a:lnTo>
                  <a:cubicBezTo>
                    <a:pt x="14119" y="18776"/>
                    <a:pt x="14154" y="18776"/>
                    <a:pt x="14181" y="18776"/>
                  </a:cubicBezTo>
                  <a:cubicBezTo>
                    <a:pt x="14216" y="18784"/>
                    <a:pt x="14251" y="18784"/>
                    <a:pt x="14286" y="18793"/>
                  </a:cubicBezTo>
                  <a:cubicBezTo>
                    <a:pt x="14321" y="18802"/>
                    <a:pt x="14347" y="18802"/>
                    <a:pt x="14382" y="18811"/>
                  </a:cubicBezTo>
                  <a:cubicBezTo>
                    <a:pt x="14417" y="18819"/>
                    <a:pt x="14452" y="18828"/>
                    <a:pt x="14478" y="18837"/>
                  </a:cubicBezTo>
                  <a:cubicBezTo>
                    <a:pt x="14513" y="18846"/>
                    <a:pt x="14548" y="18854"/>
                    <a:pt x="14574" y="18863"/>
                  </a:cubicBezTo>
                  <a:cubicBezTo>
                    <a:pt x="14609" y="18872"/>
                    <a:pt x="14636" y="18881"/>
                    <a:pt x="14671" y="18898"/>
                  </a:cubicBezTo>
                  <a:cubicBezTo>
                    <a:pt x="14706" y="18907"/>
                    <a:pt x="14732" y="18916"/>
                    <a:pt x="14767" y="18933"/>
                  </a:cubicBezTo>
                  <a:cubicBezTo>
                    <a:pt x="14785" y="18942"/>
                    <a:pt x="14793" y="18942"/>
                    <a:pt x="14811" y="18951"/>
                  </a:cubicBezTo>
                  <a:cubicBezTo>
                    <a:pt x="14828" y="18960"/>
                    <a:pt x="14837" y="18968"/>
                    <a:pt x="14855" y="18977"/>
                  </a:cubicBezTo>
                  <a:cubicBezTo>
                    <a:pt x="14890" y="18986"/>
                    <a:pt x="14916" y="19003"/>
                    <a:pt x="14951" y="19021"/>
                  </a:cubicBezTo>
                  <a:cubicBezTo>
                    <a:pt x="14977" y="19038"/>
                    <a:pt x="15003" y="19056"/>
                    <a:pt x="15030" y="19073"/>
                  </a:cubicBezTo>
                  <a:cubicBezTo>
                    <a:pt x="15065" y="19091"/>
                    <a:pt x="15091" y="19108"/>
                    <a:pt x="15117" y="19126"/>
                  </a:cubicBezTo>
                  <a:cubicBezTo>
                    <a:pt x="15143" y="19143"/>
                    <a:pt x="15178" y="19170"/>
                    <a:pt x="15205" y="19187"/>
                  </a:cubicBezTo>
                  <a:cubicBezTo>
                    <a:pt x="15231" y="19205"/>
                    <a:pt x="15248" y="19231"/>
                    <a:pt x="15275" y="19248"/>
                  </a:cubicBezTo>
                  <a:cubicBezTo>
                    <a:pt x="15301" y="19266"/>
                    <a:pt x="15327" y="19292"/>
                    <a:pt x="15353" y="19318"/>
                  </a:cubicBezTo>
                  <a:cubicBezTo>
                    <a:pt x="15380" y="19336"/>
                    <a:pt x="15397" y="19362"/>
                    <a:pt x="15424" y="19388"/>
                  </a:cubicBezTo>
                  <a:cubicBezTo>
                    <a:pt x="15450" y="19406"/>
                    <a:pt x="15467" y="19432"/>
                    <a:pt x="15494" y="19458"/>
                  </a:cubicBezTo>
                  <a:cubicBezTo>
                    <a:pt x="15511" y="19485"/>
                    <a:pt x="15537" y="19511"/>
                    <a:pt x="15555" y="19537"/>
                  </a:cubicBezTo>
                  <a:cubicBezTo>
                    <a:pt x="15572" y="19563"/>
                    <a:pt x="15599" y="19590"/>
                    <a:pt x="15616" y="19616"/>
                  </a:cubicBezTo>
                  <a:cubicBezTo>
                    <a:pt x="15634" y="19642"/>
                    <a:pt x="15651" y="19668"/>
                    <a:pt x="15669" y="19695"/>
                  </a:cubicBezTo>
                  <a:cubicBezTo>
                    <a:pt x="15695" y="19721"/>
                    <a:pt x="15712" y="19756"/>
                    <a:pt x="15730" y="19782"/>
                  </a:cubicBezTo>
                  <a:cubicBezTo>
                    <a:pt x="15739" y="19809"/>
                    <a:pt x="15756" y="19835"/>
                    <a:pt x="15774" y="19870"/>
                  </a:cubicBezTo>
                  <a:cubicBezTo>
                    <a:pt x="15791" y="19896"/>
                    <a:pt x="15809" y="19931"/>
                    <a:pt x="15817" y="19966"/>
                  </a:cubicBezTo>
                  <a:cubicBezTo>
                    <a:pt x="15826" y="19984"/>
                    <a:pt x="15835" y="19992"/>
                    <a:pt x="15844" y="20010"/>
                  </a:cubicBezTo>
                  <a:lnTo>
                    <a:pt x="17839" y="24719"/>
                  </a:lnTo>
                  <a:lnTo>
                    <a:pt x="19257" y="22750"/>
                  </a:lnTo>
                  <a:cubicBezTo>
                    <a:pt x="19266" y="22750"/>
                    <a:pt x="19266" y="22750"/>
                    <a:pt x="19266" y="22741"/>
                  </a:cubicBezTo>
                  <a:cubicBezTo>
                    <a:pt x="19292" y="22706"/>
                    <a:pt x="19319" y="22671"/>
                    <a:pt x="19345" y="22645"/>
                  </a:cubicBezTo>
                  <a:cubicBezTo>
                    <a:pt x="19362" y="22618"/>
                    <a:pt x="19380" y="22601"/>
                    <a:pt x="19397" y="22583"/>
                  </a:cubicBezTo>
                  <a:cubicBezTo>
                    <a:pt x="19415" y="22557"/>
                    <a:pt x="19441" y="22539"/>
                    <a:pt x="19459" y="22522"/>
                  </a:cubicBezTo>
                  <a:cubicBezTo>
                    <a:pt x="19485" y="22487"/>
                    <a:pt x="19520" y="22461"/>
                    <a:pt x="19546" y="22426"/>
                  </a:cubicBezTo>
                  <a:lnTo>
                    <a:pt x="19555" y="22426"/>
                  </a:lnTo>
                  <a:cubicBezTo>
                    <a:pt x="19572" y="22408"/>
                    <a:pt x="19581" y="22399"/>
                    <a:pt x="19599" y="22391"/>
                  </a:cubicBezTo>
                  <a:cubicBezTo>
                    <a:pt x="19634" y="22356"/>
                    <a:pt x="19669" y="22329"/>
                    <a:pt x="19712" y="22294"/>
                  </a:cubicBezTo>
                  <a:cubicBezTo>
                    <a:pt x="19730" y="22286"/>
                    <a:pt x="19747" y="22268"/>
                    <a:pt x="19774" y="22259"/>
                  </a:cubicBezTo>
                  <a:cubicBezTo>
                    <a:pt x="19809" y="22233"/>
                    <a:pt x="19844" y="22207"/>
                    <a:pt x="19879" y="22189"/>
                  </a:cubicBezTo>
                  <a:cubicBezTo>
                    <a:pt x="19905" y="22172"/>
                    <a:pt x="19931" y="22163"/>
                    <a:pt x="19958" y="22146"/>
                  </a:cubicBezTo>
                  <a:cubicBezTo>
                    <a:pt x="19993" y="22128"/>
                    <a:pt x="20019" y="22111"/>
                    <a:pt x="20054" y="22093"/>
                  </a:cubicBezTo>
                  <a:cubicBezTo>
                    <a:pt x="20080" y="22084"/>
                    <a:pt x="20115" y="22067"/>
                    <a:pt x="20150" y="22058"/>
                  </a:cubicBezTo>
                  <a:cubicBezTo>
                    <a:pt x="20176" y="22041"/>
                    <a:pt x="20203" y="22032"/>
                    <a:pt x="20229" y="22023"/>
                  </a:cubicBezTo>
                  <a:cubicBezTo>
                    <a:pt x="20264" y="22006"/>
                    <a:pt x="20308" y="21997"/>
                    <a:pt x="20343" y="21988"/>
                  </a:cubicBezTo>
                  <a:cubicBezTo>
                    <a:pt x="20369" y="21979"/>
                    <a:pt x="20395" y="21971"/>
                    <a:pt x="20421" y="21962"/>
                  </a:cubicBezTo>
                  <a:cubicBezTo>
                    <a:pt x="20456" y="21953"/>
                    <a:pt x="20491" y="21953"/>
                    <a:pt x="20527" y="21944"/>
                  </a:cubicBezTo>
                  <a:cubicBezTo>
                    <a:pt x="20562" y="21936"/>
                    <a:pt x="20588" y="21927"/>
                    <a:pt x="20614" y="21927"/>
                  </a:cubicBezTo>
                  <a:cubicBezTo>
                    <a:pt x="20649" y="21918"/>
                    <a:pt x="20684" y="21918"/>
                    <a:pt x="20719" y="21918"/>
                  </a:cubicBezTo>
                  <a:cubicBezTo>
                    <a:pt x="20745" y="21909"/>
                    <a:pt x="20780" y="21909"/>
                    <a:pt x="20815" y="21909"/>
                  </a:cubicBezTo>
                  <a:cubicBezTo>
                    <a:pt x="20842" y="21901"/>
                    <a:pt x="20877" y="21901"/>
                    <a:pt x="20903" y="21901"/>
                  </a:cubicBezTo>
                  <a:cubicBezTo>
                    <a:pt x="20938" y="21901"/>
                    <a:pt x="20973" y="21901"/>
                    <a:pt x="21008" y="21909"/>
                  </a:cubicBezTo>
                  <a:lnTo>
                    <a:pt x="21095" y="21909"/>
                  </a:lnTo>
                  <a:cubicBezTo>
                    <a:pt x="21130" y="21918"/>
                    <a:pt x="21174" y="21918"/>
                    <a:pt x="21209" y="21927"/>
                  </a:cubicBezTo>
                  <a:cubicBezTo>
                    <a:pt x="21235" y="21927"/>
                    <a:pt x="21262" y="21936"/>
                    <a:pt x="21288" y="21936"/>
                  </a:cubicBezTo>
                  <a:cubicBezTo>
                    <a:pt x="21323" y="21944"/>
                    <a:pt x="21367" y="21953"/>
                    <a:pt x="21402" y="21962"/>
                  </a:cubicBezTo>
                  <a:cubicBezTo>
                    <a:pt x="21428" y="21971"/>
                    <a:pt x="21454" y="21979"/>
                    <a:pt x="21489" y="21988"/>
                  </a:cubicBezTo>
                  <a:cubicBezTo>
                    <a:pt x="21524" y="21997"/>
                    <a:pt x="21559" y="22006"/>
                    <a:pt x="21594" y="22014"/>
                  </a:cubicBezTo>
                  <a:cubicBezTo>
                    <a:pt x="21621" y="22032"/>
                    <a:pt x="21656" y="22041"/>
                    <a:pt x="21691" y="22058"/>
                  </a:cubicBezTo>
                  <a:cubicBezTo>
                    <a:pt x="21717" y="22067"/>
                    <a:pt x="21743" y="22076"/>
                    <a:pt x="21769" y="22093"/>
                  </a:cubicBezTo>
                  <a:cubicBezTo>
                    <a:pt x="21813" y="22111"/>
                    <a:pt x="21848" y="22128"/>
                    <a:pt x="21892" y="22146"/>
                  </a:cubicBezTo>
                  <a:cubicBezTo>
                    <a:pt x="21909" y="22163"/>
                    <a:pt x="21927" y="22172"/>
                    <a:pt x="21953" y="22181"/>
                  </a:cubicBezTo>
                  <a:cubicBezTo>
                    <a:pt x="21997" y="22207"/>
                    <a:pt x="22032" y="22233"/>
                    <a:pt x="22076" y="22268"/>
                  </a:cubicBezTo>
                  <a:cubicBezTo>
                    <a:pt x="22093" y="22277"/>
                    <a:pt x="22102" y="22277"/>
                    <a:pt x="22120" y="22294"/>
                  </a:cubicBezTo>
                  <a:cubicBezTo>
                    <a:pt x="22155" y="22321"/>
                    <a:pt x="22190" y="22347"/>
                    <a:pt x="22225" y="22382"/>
                  </a:cubicBezTo>
                  <a:cubicBezTo>
                    <a:pt x="22251" y="22399"/>
                    <a:pt x="22268" y="22408"/>
                    <a:pt x="22286" y="22426"/>
                  </a:cubicBezTo>
                  <a:cubicBezTo>
                    <a:pt x="22312" y="22452"/>
                    <a:pt x="22330" y="22469"/>
                    <a:pt x="22347" y="22487"/>
                  </a:cubicBezTo>
                  <a:cubicBezTo>
                    <a:pt x="22382" y="22522"/>
                    <a:pt x="22408" y="22548"/>
                    <a:pt x="22435" y="22583"/>
                  </a:cubicBezTo>
                  <a:lnTo>
                    <a:pt x="22443" y="22583"/>
                  </a:lnTo>
                  <a:lnTo>
                    <a:pt x="23861" y="24168"/>
                  </a:lnTo>
                  <a:lnTo>
                    <a:pt x="27415" y="17121"/>
                  </a:lnTo>
                  <a:cubicBezTo>
                    <a:pt x="27424" y="17104"/>
                    <a:pt x="27441" y="17086"/>
                    <a:pt x="27450" y="17069"/>
                  </a:cubicBezTo>
                  <a:cubicBezTo>
                    <a:pt x="27468" y="17034"/>
                    <a:pt x="27485" y="16990"/>
                    <a:pt x="27511" y="16955"/>
                  </a:cubicBezTo>
                  <a:cubicBezTo>
                    <a:pt x="27529" y="16929"/>
                    <a:pt x="27546" y="16911"/>
                    <a:pt x="27564" y="16885"/>
                  </a:cubicBezTo>
                  <a:cubicBezTo>
                    <a:pt x="27581" y="16850"/>
                    <a:pt x="27599" y="16824"/>
                    <a:pt x="27625" y="16789"/>
                  </a:cubicBezTo>
                  <a:cubicBezTo>
                    <a:pt x="27643" y="16763"/>
                    <a:pt x="27669" y="16745"/>
                    <a:pt x="27686" y="16719"/>
                  </a:cubicBezTo>
                  <a:cubicBezTo>
                    <a:pt x="27713" y="16692"/>
                    <a:pt x="27730" y="16666"/>
                    <a:pt x="27756" y="16640"/>
                  </a:cubicBezTo>
                  <a:cubicBezTo>
                    <a:pt x="27783" y="16614"/>
                    <a:pt x="27800" y="16596"/>
                    <a:pt x="27826" y="16570"/>
                  </a:cubicBezTo>
                  <a:cubicBezTo>
                    <a:pt x="27853" y="16544"/>
                    <a:pt x="27879" y="16526"/>
                    <a:pt x="27897" y="16500"/>
                  </a:cubicBezTo>
                  <a:cubicBezTo>
                    <a:pt x="27932" y="16482"/>
                    <a:pt x="27958" y="16456"/>
                    <a:pt x="27984" y="16439"/>
                  </a:cubicBezTo>
                  <a:cubicBezTo>
                    <a:pt x="28010" y="16412"/>
                    <a:pt x="28037" y="16395"/>
                    <a:pt x="28054" y="16377"/>
                  </a:cubicBezTo>
                  <a:cubicBezTo>
                    <a:pt x="28089" y="16360"/>
                    <a:pt x="28124" y="16334"/>
                    <a:pt x="28159" y="16316"/>
                  </a:cubicBezTo>
                  <a:cubicBezTo>
                    <a:pt x="28177" y="16299"/>
                    <a:pt x="28203" y="16281"/>
                    <a:pt x="28229" y="16272"/>
                  </a:cubicBezTo>
                  <a:cubicBezTo>
                    <a:pt x="28264" y="16246"/>
                    <a:pt x="28308" y="16229"/>
                    <a:pt x="28343" y="16211"/>
                  </a:cubicBezTo>
                  <a:cubicBezTo>
                    <a:pt x="28360" y="16202"/>
                    <a:pt x="28378" y="16194"/>
                    <a:pt x="28395" y="16185"/>
                  </a:cubicBezTo>
                  <a:cubicBezTo>
                    <a:pt x="28404" y="16185"/>
                    <a:pt x="28404" y="16176"/>
                    <a:pt x="28404" y="16176"/>
                  </a:cubicBezTo>
                  <a:cubicBezTo>
                    <a:pt x="28448" y="16159"/>
                    <a:pt x="28492" y="16141"/>
                    <a:pt x="28535" y="16132"/>
                  </a:cubicBezTo>
                  <a:cubicBezTo>
                    <a:pt x="28553" y="16124"/>
                    <a:pt x="28579" y="16115"/>
                    <a:pt x="28597" y="16106"/>
                  </a:cubicBezTo>
                  <a:cubicBezTo>
                    <a:pt x="28632" y="16097"/>
                    <a:pt x="28658" y="16089"/>
                    <a:pt x="28693" y="16080"/>
                  </a:cubicBezTo>
                  <a:cubicBezTo>
                    <a:pt x="28842" y="16036"/>
                    <a:pt x="28982" y="16010"/>
                    <a:pt x="29131" y="16001"/>
                  </a:cubicBezTo>
                  <a:lnTo>
                    <a:pt x="29385" y="16001"/>
                  </a:lnTo>
                  <a:cubicBezTo>
                    <a:pt x="29402" y="16010"/>
                    <a:pt x="29420" y="16010"/>
                    <a:pt x="29437" y="16010"/>
                  </a:cubicBezTo>
                  <a:cubicBezTo>
                    <a:pt x="29595" y="16027"/>
                    <a:pt x="29743" y="16062"/>
                    <a:pt x="29892" y="16106"/>
                  </a:cubicBezTo>
                  <a:cubicBezTo>
                    <a:pt x="29918" y="16115"/>
                    <a:pt x="29945" y="16124"/>
                    <a:pt x="29962" y="16132"/>
                  </a:cubicBezTo>
                  <a:cubicBezTo>
                    <a:pt x="29988" y="16141"/>
                    <a:pt x="30015" y="16159"/>
                    <a:pt x="30041" y="16167"/>
                  </a:cubicBezTo>
                  <a:cubicBezTo>
                    <a:pt x="30076" y="16185"/>
                    <a:pt x="30120" y="16194"/>
                    <a:pt x="30155" y="16211"/>
                  </a:cubicBezTo>
                  <a:cubicBezTo>
                    <a:pt x="30155" y="16220"/>
                    <a:pt x="30164" y="16220"/>
                    <a:pt x="30164" y="16220"/>
                  </a:cubicBezTo>
                  <a:cubicBezTo>
                    <a:pt x="30190" y="16229"/>
                    <a:pt x="30207" y="16246"/>
                    <a:pt x="30225" y="16255"/>
                  </a:cubicBezTo>
                  <a:cubicBezTo>
                    <a:pt x="30260" y="16272"/>
                    <a:pt x="30295" y="16290"/>
                    <a:pt x="30330" y="16316"/>
                  </a:cubicBezTo>
                  <a:cubicBezTo>
                    <a:pt x="30356" y="16334"/>
                    <a:pt x="30382" y="16351"/>
                    <a:pt x="30409" y="16369"/>
                  </a:cubicBezTo>
                  <a:cubicBezTo>
                    <a:pt x="30435" y="16386"/>
                    <a:pt x="30470" y="16404"/>
                    <a:pt x="30496" y="16430"/>
                  </a:cubicBezTo>
                  <a:cubicBezTo>
                    <a:pt x="30522" y="16447"/>
                    <a:pt x="30549" y="16474"/>
                    <a:pt x="30575" y="16491"/>
                  </a:cubicBezTo>
                  <a:cubicBezTo>
                    <a:pt x="30601" y="16517"/>
                    <a:pt x="30619" y="16535"/>
                    <a:pt x="30645" y="16561"/>
                  </a:cubicBezTo>
                  <a:cubicBezTo>
                    <a:pt x="30671" y="16579"/>
                    <a:pt x="30697" y="16605"/>
                    <a:pt x="30724" y="16631"/>
                  </a:cubicBezTo>
                  <a:cubicBezTo>
                    <a:pt x="30741" y="16657"/>
                    <a:pt x="30767" y="16675"/>
                    <a:pt x="30785" y="16701"/>
                  </a:cubicBezTo>
                  <a:cubicBezTo>
                    <a:pt x="30811" y="16727"/>
                    <a:pt x="30829" y="16763"/>
                    <a:pt x="30855" y="16789"/>
                  </a:cubicBezTo>
                  <a:cubicBezTo>
                    <a:pt x="30873" y="16815"/>
                    <a:pt x="30890" y="16833"/>
                    <a:pt x="30908" y="16859"/>
                  </a:cubicBezTo>
                  <a:cubicBezTo>
                    <a:pt x="30934" y="16894"/>
                    <a:pt x="30951" y="16929"/>
                    <a:pt x="30978" y="16964"/>
                  </a:cubicBezTo>
                  <a:cubicBezTo>
                    <a:pt x="30986" y="16981"/>
                    <a:pt x="31004" y="17008"/>
                    <a:pt x="31013" y="17025"/>
                  </a:cubicBezTo>
                  <a:cubicBezTo>
                    <a:pt x="31039" y="17069"/>
                    <a:pt x="31056" y="17104"/>
                    <a:pt x="31074" y="17148"/>
                  </a:cubicBezTo>
                  <a:cubicBezTo>
                    <a:pt x="31083" y="17165"/>
                    <a:pt x="31100" y="17183"/>
                    <a:pt x="31109" y="17200"/>
                  </a:cubicBezTo>
                  <a:lnTo>
                    <a:pt x="33892" y="23362"/>
                  </a:lnTo>
                  <a:lnTo>
                    <a:pt x="35477" y="21568"/>
                  </a:lnTo>
                  <a:cubicBezTo>
                    <a:pt x="35520" y="21515"/>
                    <a:pt x="35573" y="21454"/>
                    <a:pt x="35625" y="21410"/>
                  </a:cubicBezTo>
                  <a:cubicBezTo>
                    <a:pt x="35643" y="21393"/>
                    <a:pt x="35660" y="21384"/>
                    <a:pt x="35669" y="21367"/>
                  </a:cubicBezTo>
                  <a:cubicBezTo>
                    <a:pt x="35704" y="21340"/>
                    <a:pt x="35739" y="21305"/>
                    <a:pt x="35783" y="21279"/>
                  </a:cubicBezTo>
                  <a:cubicBezTo>
                    <a:pt x="35818" y="21253"/>
                    <a:pt x="35853" y="21227"/>
                    <a:pt x="35888" y="21200"/>
                  </a:cubicBezTo>
                  <a:cubicBezTo>
                    <a:pt x="35905" y="21192"/>
                    <a:pt x="35923" y="21174"/>
                    <a:pt x="35949" y="21165"/>
                  </a:cubicBezTo>
                  <a:cubicBezTo>
                    <a:pt x="36124" y="21060"/>
                    <a:pt x="36308" y="20981"/>
                    <a:pt x="36501" y="20929"/>
                  </a:cubicBezTo>
                  <a:cubicBezTo>
                    <a:pt x="36536" y="20920"/>
                    <a:pt x="36571" y="20911"/>
                    <a:pt x="36606" y="20903"/>
                  </a:cubicBezTo>
                  <a:cubicBezTo>
                    <a:pt x="36632" y="20903"/>
                    <a:pt x="36667" y="20894"/>
                    <a:pt x="36702" y="20885"/>
                  </a:cubicBezTo>
                  <a:cubicBezTo>
                    <a:pt x="36737" y="20876"/>
                    <a:pt x="36781" y="20876"/>
                    <a:pt x="36816" y="20876"/>
                  </a:cubicBezTo>
                  <a:cubicBezTo>
                    <a:pt x="36842" y="20868"/>
                    <a:pt x="36868" y="20868"/>
                    <a:pt x="36895" y="20868"/>
                  </a:cubicBezTo>
                  <a:cubicBezTo>
                    <a:pt x="36909" y="20865"/>
                    <a:pt x="36923" y="20864"/>
                    <a:pt x="36936" y="20864"/>
                  </a:cubicBezTo>
                  <a:cubicBezTo>
                    <a:pt x="36962" y="20864"/>
                    <a:pt x="36985" y="20868"/>
                    <a:pt x="37008" y="20868"/>
                  </a:cubicBezTo>
                  <a:cubicBezTo>
                    <a:pt x="37035" y="20859"/>
                    <a:pt x="37070" y="20859"/>
                    <a:pt x="37096" y="20859"/>
                  </a:cubicBezTo>
                  <a:cubicBezTo>
                    <a:pt x="37131" y="20868"/>
                    <a:pt x="37157" y="20868"/>
                    <a:pt x="37183" y="20868"/>
                  </a:cubicBezTo>
                  <a:cubicBezTo>
                    <a:pt x="37227" y="20876"/>
                    <a:pt x="37262" y="20876"/>
                    <a:pt x="37297" y="20876"/>
                  </a:cubicBezTo>
                  <a:cubicBezTo>
                    <a:pt x="37315" y="20885"/>
                    <a:pt x="37341" y="20885"/>
                    <a:pt x="37358" y="20894"/>
                  </a:cubicBezTo>
                  <a:cubicBezTo>
                    <a:pt x="37402" y="20903"/>
                    <a:pt x="37446" y="20903"/>
                    <a:pt x="37499" y="20920"/>
                  </a:cubicBezTo>
                  <a:cubicBezTo>
                    <a:pt x="37507" y="20920"/>
                    <a:pt x="37516" y="20929"/>
                    <a:pt x="37534" y="20929"/>
                  </a:cubicBezTo>
                  <a:cubicBezTo>
                    <a:pt x="37586" y="20938"/>
                    <a:pt x="37639" y="20955"/>
                    <a:pt x="37682" y="20973"/>
                  </a:cubicBezTo>
                  <a:cubicBezTo>
                    <a:pt x="37691" y="20973"/>
                    <a:pt x="37700" y="20981"/>
                    <a:pt x="37709" y="20981"/>
                  </a:cubicBezTo>
                  <a:cubicBezTo>
                    <a:pt x="37761" y="20999"/>
                    <a:pt x="37814" y="21025"/>
                    <a:pt x="37866" y="21043"/>
                  </a:cubicBezTo>
                  <a:cubicBezTo>
                    <a:pt x="37875" y="21051"/>
                    <a:pt x="37884" y="21051"/>
                    <a:pt x="37892" y="21060"/>
                  </a:cubicBezTo>
                  <a:cubicBezTo>
                    <a:pt x="37945" y="21086"/>
                    <a:pt x="37989" y="21104"/>
                    <a:pt x="38041" y="21139"/>
                  </a:cubicBezTo>
                  <a:cubicBezTo>
                    <a:pt x="38216" y="21235"/>
                    <a:pt x="38374" y="21367"/>
                    <a:pt x="38523" y="21515"/>
                  </a:cubicBezTo>
                  <a:cubicBezTo>
                    <a:pt x="38531" y="21533"/>
                    <a:pt x="38540" y="21542"/>
                    <a:pt x="38558" y="21559"/>
                  </a:cubicBezTo>
                  <a:cubicBezTo>
                    <a:pt x="38584" y="21594"/>
                    <a:pt x="38619" y="21629"/>
                    <a:pt x="38645" y="21664"/>
                  </a:cubicBezTo>
                  <a:cubicBezTo>
                    <a:pt x="38671" y="21699"/>
                    <a:pt x="38698" y="21743"/>
                    <a:pt x="38724" y="21778"/>
                  </a:cubicBezTo>
                  <a:cubicBezTo>
                    <a:pt x="38733" y="21795"/>
                    <a:pt x="38750" y="21813"/>
                    <a:pt x="38759" y="21830"/>
                  </a:cubicBezTo>
                  <a:cubicBezTo>
                    <a:pt x="38803" y="21892"/>
                    <a:pt x="38838" y="21962"/>
                    <a:pt x="38864" y="22023"/>
                  </a:cubicBezTo>
                  <a:lnTo>
                    <a:pt x="41367" y="27170"/>
                  </a:lnTo>
                  <a:lnTo>
                    <a:pt x="42024" y="26163"/>
                  </a:lnTo>
                  <a:cubicBezTo>
                    <a:pt x="42356" y="25498"/>
                    <a:pt x="43048" y="25043"/>
                    <a:pt x="43844" y="25043"/>
                  </a:cubicBezTo>
                  <a:lnTo>
                    <a:pt x="53026" y="25043"/>
                  </a:lnTo>
                  <a:cubicBezTo>
                    <a:pt x="53490" y="25043"/>
                    <a:pt x="53858" y="24666"/>
                    <a:pt x="53858" y="24203"/>
                  </a:cubicBezTo>
                  <a:lnTo>
                    <a:pt x="53858" y="6907"/>
                  </a:lnTo>
                  <a:cubicBezTo>
                    <a:pt x="53858" y="3090"/>
                    <a:pt x="50768" y="1"/>
                    <a:pt x="46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1543855" y="1697162"/>
              <a:ext cx="505457" cy="168742"/>
            </a:xfrm>
            <a:custGeom>
              <a:avLst/>
              <a:gdLst/>
              <a:ahLst/>
              <a:cxnLst/>
              <a:rect l="l" t="t" r="r" b="b"/>
              <a:pathLst>
                <a:path w="53858" h="17980" extrusionOk="0">
                  <a:moveTo>
                    <a:pt x="29139" y="1"/>
                  </a:moveTo>
                  <a:lnTo>
                    <a:pt x="26155" y="5909"/>
                  </a:lnTo>
                  <a:cubicBezTo>
                    <a:pt x="26137" y="5935"/>
                    <a:pt x="26120" y="5970"/>
                    <a:pt x="26102" y="6005"/>
                  </a:cubicBezTo>
                  <a:cubicBezTo>
                    <a:pt x="26093" y="6023"/>
                    <a:pt x="26076" y="6040"/>
                    <a:pt x="26067" y="6066"/>
                  </a:cubicBezTo>
                  <a:cubicBezTo>
                    <a:pt x="26041" y="6101"/>
                    <a:pt x="26015" y="6145"/>
                    <a:pt x="25988" y="6189"/>
                  </a:cubicBezTo>
                  <a:cubicBezTo>
                    <a:pt x="25971" y="6198"/>
                    <a:pt x="25962" y="6215"/>
                    <a:pt x="25953" y="6233"/>
                  </a:cubicBezTo>
                  <a:cubicBezTo>
                    <a:pt x="25918" y="6268"/>
                    <a:pt x="25883" y="6311"/>
                    <a:pt x="25848" y="6346"/>
                  </a:cubicBezTo>
                  <a:cubicBezTo>
                    <a:pt x="25848" y="6355"/>
                    <a:pt x="25840" y="6364"/>
                    <a:pt x="25840" y="6364"/>
                  </a:cubicBezTo>
                  <a:cubicBezTo>
                    <a:pt x="25796" y="6416"/>
                    <a:pt x="25743" y="6460"/>
                    <a:pt x="25700" y="6504"/>
                  </a:cubicBezTo>
                  <a:cubicBezTo>
                    <a:pt x="25691" y="6504"/>
                    <a:pt x="25691" y="6513"/>
                    <a:pt x="25691" y="6513"/>
                  </a:cubicBezTo>
                  <a:cubicBezTo>
                    <a:pt x="25691" y="6513"/>
                    <a:pt x="25682" y="6522"/>
                    <a:pt x="25682" y="6522"/>
                  </a:cubicBezTo>
                  <a:cubicBezTo>
                    <a:pt x="25638" y="6557"/>
                    <a:pt x="25603" y="6592"/>
                    <a:pt x="25559" y="6618"/>
                  </a:cubicBezTo>
                  <a:cubicBezTo>
                    <a:pt x="25551" y="6627"/>
                    <a:pt x="25542" y="6635"/>
                    <a:pt x="25524" y="6644"/>
                  </a:cubicBezTo>
                  <a:cubicBezTo>
                    <a:pt x="25481" y="6679"/>
                    <a:pt x="25437" y="6705"/>
                    <a:pt x="25384" y="6740"/>
                  </a:cubicBezTo>
                  <a:cubicBezTo>
                    <a:pt x="25376" y="6740"/>
                    <a:pt x="25367" y="6749"/>
                    <a:pt x="25358" y="6749"/>
                  </a:cubicBezTo>
                  <a:cubicBezTo>
                    <a:pt x="25323" y="6775"/>
                    <a:pt x="25279" y="6793"/>
                    <a:pt x="25244" y="6810"/>
                  </a:cubicBezTo>
                  <a:cubicBezTo>
                    <a:pt x="25218" y="6828"/>
                    <a:pt x="25201" y="6837"/>
                    <a:pt x="25174" y="6845"/>
                  </a:cubicBezTo>
                  <a:cubicBezTo>
                    <a:pt x="25148" y="6854"/>
                    <a:pt x="25122" y="6872"/>
                    <a:pt x="25096" y="6880"/>
                  </a:cubicBezTo>
                  <a:cubicBezTo>
                    <a:pt x="25069" y="6889"/>
                    <a:pt x="25043" y="6898"/>
                    <a:pt x="25026" y="6907"/>
                  </a:cubicBezTo>
                  <a:cubicBezTo>
                    <a:pt x="24982" y="6924"/>
                    <a:pt x="24938" y="6933"/>
                    <a:pt x="24903" y="6950"/>
                  </a:cubicBezTo>
                  <a:cubicBezTo>
                    <a:pt x="24877" y="6959"/>
                    <a:pt x="24850" y="6959"/>
                    <a:pt x="24824" y="6968"/>
                  </a:cubicBezTo>
                  <a:cubicBezTo>
                    <a:pt x="24789" y="6977"/>
                    <a:pt x="24754" y="6985"/>
                    <a:pt x="24719" y="6994"/>
                  </a:cubicBezTo>
                  <a:cubicBezTo>
                    <a:pt x="24693" y="6994"/>
                    <a:pt x="24675" y="7003"/>
                    <a:pt x="24658" y="7003"/>
                  </a:cubicBezTo>
                  <a:cubicBezTo>
                    <a:pt x="24623" y="7012"/>
                    <a:pt x="24579" y="7012"/>
                    <a:pt x="24544" y="7020"/>
                  </a:cubicBezTo>
                  <a:lnTo>
                    <a:pt x="24500" y="7020"/>
                  </a:lnTo>
                  <a:cubicBezTo>
                    <a:pt x="24439" y="7029"/>
                    <a:pt x="24387" y="7029"/>
                    <a:pt x="24325" y="7029"/>
                  </a:cubicBezTo>
                  <a:lnTo>
                    <a:pt x="24247" y="7029"/>
                  </a:lnTo>
                  <a:cubicBezTo>
                    <a:pt x="24203" y="7020"/>
                    <a:pt x="24159" y="7020"/>
                    <a:pt x="24115" y="7020"/>
                  </a:cubicBezTo>
                  <a:cubicBezTo>
                    <a:pt x="24080" y="7012"/>
                    <a:pt x="24045" y="7012"/>
                    <a:pt x="24010" y="7003"/>
                  </a:cubicBezTo>
                  <a:cubicBezTo>
                    <a:pt x="23966" y="6994"/>
                    <a:pt x="23931" y="6994"/>
                    <a:pt x="23888" y="6985"/>
                  </a:cubicBezTo>
                  <a:cubicBezTo>
                    <a:pt x="23861" y="6977"/>
                    <a:pt x="23826" y="6968"/>
                    <a:pt x="23800" y="6959"/>
                  </a:cubicBezTo>
                  <a:cubicBezTo>
                    <a:pt x="23756" y="6942"/>
                    <a:pt x="23713" y="6933"/>
                    <a:pt x="23669" y="6915"/>
                  </a:cubicBezTo>
                  <a:cubicBezTo>
                    <a:pt x="23643" y="6907"/>
                    <a:pt x="23616" y="6898"/>
                    <a:pt x="23590" y="6889"/>
                  </a:cubicBezTo>
                  <a:cubicBezTo>
                    <a:pt x="23538" y="6872"/>
                    <a:pt x="23494" y="6845"/>
                    <a:pt x="23441" y="6828"/>
                  </a:cubicBezTo>
                  <a:cubicBezTo>
                    <a:pt x="23432" y="6819"/>
                    <a:pt x="23415" y="6819"/>
                    <a:pt x="23406" y="6810"/>
                  </a:cubicBezTo>
                  <a:cubicBezTo>
                    <a:pt x="23397" y="6802"/>
                    <a:pt x="23380" y="6793"/>
                    <a:pt x="23371" y="6793"/>
                  </a:cubicBezTo>
                  <a:cubicBezTo>
                    <a:pt x="23336" y="6767"/>
                    <a:pt x="23301" y="6749"/>
                    <a:pt x="23266" y="6732"/>
                  </a:cubicBezTo>
                  <a:cubicBezTo>
                    <a:pt x="23240" y="6714"/>
                    <a:pt x="23205" y="6697"/>
                    <a:pt x="23179" y="6679"/>
                  </a:cubicBezTo>
                  <a:cubicBezTo>
                    <a:pt x="23152" y="6653"/>
                    <a:pt x="23126" y="6635"/>
                    <a:pt x="23100" y="6618"/>
                  </a:cubicBezTo>
                  <a:cubicBezTo>
                    <a:pt x="23065" y="6592"/>
                    <a:pt x="23030" y="6565"/>
                    <a:pt x="23004" y="6539"/>
                  </a:cubicBezTo>
                  <a:cubicBezTo>
                    <a:pt x="22977" y="6522"/>
                    <a:pt x="22960" y="6504"/>
                    <a:pt x="22942" y="6487"/>
                  </a:cubicBezTo>
                  <a:cubicBezTo>
                    <a:pt x="22907" y="6451"/>
                    <a:pt x="22872" y="6416"/>
                    <a:pt x="22837" y="6381"/>
                  </a:cubicBezTo>
                  <a:cubicBezTo>
                    <a:pt x="22829" y="6364"/>
                    <a:pt x="22811" y="6355"/>
                    <a:pt x="22802" y="6346"/>
                  </a:cubicBezTo>
                  <a:lnTo>
                    <a:pt x="21087" y="4421"/>
                  </a:lnTo>
                  <a:lnTo>
                    <a:pt x="19030" y="7274"/>
                  </a:lnTo>
                  <a:cubicBezTo>
                    <a:pt x="19021" y="7283"/>
                    <a:pt x="19012" y="7292"/>
                    <a:pt x="19003" y="7301"/>
                  </a:cubicBezTo>
                  <a:cubicBezTo>
                    <a:pt x="18968" y="7344"/>
                    <a:pt x="18933" y="7397"/>
                    <a:pt x="18890" y="7441"/>
                  </a:cubicBezTo>
                  <a:cubicBezTo>
                    <a:pt x="18881" y="7449"/>
                    <a:pt x="18872" y="7467"/>
                    <a:pt x="18855" y="7484"/>
                  </a:cubicBezTo>
                  <a:cubicBezTo>
                    <a:pt x="18802" y="7537"/>
                    <a:pt x="18750" y="7589"/>
                    <a:pt x="18688" y="7642"/>
                  </a:cubicBezTo>
                  <a:lnTo>
                    <a:pt x="18680" y="7642"/>
                  </a:lnTo>
                  <a:cubicBezTo>
                    <a:pt x="18627" y="7694"/>
                    <a:pt x="18575" y="7729"/>
                    <a:pt x="18513" y="7773"/>
                  </a:cubicBezTo>
                  <a:cubicBezTo>
                    <a:pt x="18487" y="7791"/>
                    <a:pt x="18461" y="7799"/>
                    <a:pt x="18443" y="7817"/>
                  </a:cubicBezTo>
                  <a:cubicBezTo>
                    <a:pt x="18400" y="7843"/>
                    <a:pt x="18365" y="7861"/>
                    <a:pt x="18321" y="7887"/>
                  </a:cubicBezTo>
                  <a:cubicBezTo>
                    <a:pt x="18294" y="7904"/>
                    <a:pt x="18259" y="7913"/>
                    <a:pt x="18233" y="7931"/>
                  </a:cubicBezTo>
                  <a:cubicBezTo>
                    <a:pt x="18207" y="7940"/>
                    <a:pt x="18189" y="7948"/>
                    <a:pt x="18172" y="7957"/>
                  </a:cubicBezTo>
                  <a:cubicBezTo>
                    <a:pt x="18154" y="7966"/>
                    <a:pt x="18128" y="7975"/>
                    <a:pt x="18111" y="7983"/>
                  </a:cubicBezTo>
                  <a:cubicBezTo>
                    <a:pt x="18084" y="7992"/>
                    <a:pt x="18058" y="8001"/>
                    <a:pt x="18023" y="8010"/>
                  </a:cubicBezTo>
                  <a:cubicBezTo>
                    <a:pt x="17979" y="8027"/>
                    <a:pt x="17936" y="8045"/>
                    <a:pt x="17892" y="8053"/>
                  </a:cubicBezTo>
                  <a:cubicBezTo>
                    <a:pt x="17866" y="8062"/>
                    <a:pt x="17839" y="8062"/>
                    <a:pt x="17813" y="8071"/>
                  </a:cubicBezTo>
                  <a:cubicBezTo>
                    <a:pt x="17761" y="8088"/>
                    <a:pt x="17699" y="8097"/>
                    <a:pt x="17638" y="8106"/>
                  </a:cubicBezTo>
                  <a:lnTo>
                    <a:pt x="17594" y="8106"/>
                  </a:lnTo>
                  <a:cubicBezTo>
                    <a:pt x="17524" y="8115"/>
                    <a:pt x="17445" y="8123"/>
                    <a:pt x="17375" y="8123"/>
                  </a:cubicBezTo>
                  <a:cubicBezTo>
                    <a:pt x="17323" y="8123"/>
                    <a:pt x="17270" y="8123"/>
                    <a:pt x="17218" y="8115"/>
                  </a:cubicBezTo>
                  <a:lnTo>
                    <a:pt x="17174" y="8115"/>
                  </a:lnTo>
                  <a:cubicBezTo>
                    <a:pt x="17139" y="8106"/>
                    <a:pt x="17104" y="8106"/>
                    <a:pt x="17069" y="8097"/>
                  </a:cubicBezTo>
                  <a:cubicBezTo>
                    <a:pt x="17043" y="8097"/>
                    <a:pt x="17017" y="8088"/>
                    <a:pt x="16982" y="8088"/>
                  </a:cubicBezTo>
                  <a:cubicBezTo>
                    <a:pt x="16964" y="8080"/>
                    <a:pt x="16947" y="8080"/>
                    <a:pt x="16920" y="8071"/>
                  </a:cubicBezTo>
                  <a:cubicBezTo>
                    <a:pt x="16894" y="8062"/>
                    <a:pt x="16859" y="8053"/>
                    <a:pt x="16833" y="8045"/>
                  </a:cubicBezTo>
                  <a:cubicBezTo>
                    <a:pt x="16815" y="8045"/>
                    <a:pt x="16798" y="8036"/>
                    <a:pt x="16780" y="8036"/>
                  </a:cubicBezTo>
                  <a:cubicBezTo>
                    <a:pt x="16745" y="8027"/>
                    <a:pt x="16719" y="8010"/>
                    <a:pt x="16684" y="8001"/>
                  </a:cubicBezTo>
                  <a:cubicBezTo>
                    <a:pt x="16666" y="8001"/>
                    <a:pt x="16649" y="7992"/>
                    <a:pt x="16631" y="7983"/>
                  </a:cubicBezTo>
                  <a:cubicBezTo>
                    <a:pt x="16605" y="7975"/>
                    <a:pt x="16579" y="7957"/>
                    <a:pt x="16553" y="7948"/>
                  </a:cubicBezTo>
                  <a:cubicBezTo>
                    <a:pt x="16526" y="7940"/>
                    <a:pt x="16509" y="7931"/>
                    <a:pt x="16491" y="7922"/>
                  </a:cubicBezTo>
                  <a:cubicBezTo>
                    <a:pt x="16465" y="7913"/>
                    <a:pt x="16439" y="7896"/>
                    <a:pt x="16421" y="7887"/>
                  </a:cubicBezTo>
                  <a:cubicBezTo>
                    <a:pt x="16395" y="7869"/>
                    <a:pt x="16369" y="7861"/>
                    <a:pt x="16343" y="7843"/>
                  </a:cubicBezTo>
                  <a:cubicBezTo>
                    <a:pt x="16325" y="7834"/>
                    <a:pt x="16308" y="7826"/>
                    <a:pt x="16290" y="7808"/>
                  </a:cubicBezTo>
                  <a:cubicBezTo>
                    <a:pt x="16255" y="7791"/>
                    <a:pt x="16229" y="7773"/>
                    <a:pt x="16203" y="7756"/>
                  </a:cubicBezTo>
                  <a:cubicBezTo>
                    <a:pt x="16194" y="7747"/>
                    <a:pt x="16185" y="7738"/>
                    <a:pt x="16176" y="7738"/>
                  </a:cubicBezTo>
                  <a:cubicBezTo>
                    <a:pt x="16168" y="7729"/>
                    <a:pt x="16168" y="7729"/>
                    <a:pt x="16168" y="7729"/>
                  </a:cubicBezTo>
                  <a:cubicBezTo>
                    <a:pt x="16106" y="7686"/>
                    <a:pt x="16062" y="7651"/>
                    <a:pt x="16010" y="7607"/>
                  </a:cubicBezTo>
                  <a:cubicBezTo>
                    <a:pt x="15966" y="7563"/>
                    <a:pt x="15922" y="7519"/>
                    <a:pt x="15879" y="7476"/>
                  </a:cubicBezTo>
                  <a:cubicBezTo>
                    <a:pt x="15870" y="7467"/>
                    <a:pt x="15861" y="7449"/>
                    <a:pt x="15844" y="7441"/>
                  </a:cubicBezTo>
                  <a:cubicBezTo>
                    <a:pt x="15817" y="7406"/>
                    <a:pt x="15782" y="7371"/>
                    <a:pt x="15756" y="7327"/>
                  </a:cubicBezTo>
                  <a:cubicBezTo>
                    <a:pt x="15747" y="7318"/>
                    <a:pt x="15739" y="7309"/>
                    <a:pt x="15730" y="7292"/>
                  </a:cubicBezTo>
                  <a:cubicBezTo>
                    <a:pt x="15695" y="7248"/>
                    <a:pt x="15660" y="7195"/>
                    <a:pt x="15625" y="7143"/>
                  </a:cubicBezTo>
                  <a:cubicBezTo>
                    <a:pt x="15616" y="7134"/>
                    <a:pt x="15607" y="7117"/>
                    <a:pt x="15599" y="7099"/>
                  </a:cubicBezTo>
                  <a:cubicBezTo>
                    <a:pt x="15581" y="7064"/>
                    <a:pt x="15564" y="7029"/>
                    <a:pt x="15537" y="6985"/>
                  </a:cubicBezTo>
                  <a:cubicBezTo>
                    <a:pt x="15529" y="6968"/>
                    <a:pt x="15520" y="6942"/>
                    <a:pt x="15511" y="6924"/>
                  </a:cubicBezTo>
                  <a:cubicBezTo>
                    <a:pt x="15502" y="6907"/>
                    <a:pt x="15494" y="6889"/>
                    <a:pt x="15485" y="6872"/>
                  </a:cubicBezTo>
                  <a:lnTo>
                    <a:pt x="13892" y="3099"/>
                  </a:lnTo>
                  <a:lnTo>
                    <a:pt x="12955" y="5156"/>
                  </a:lnTo>
                  <a:cubicBezTo>
                    <a:pt x="12938" y="5182"/>
                    <a:pt x="12929" y="5209"/>
                    <a:pt x="12911" y="5235"/>
                  </a:cubicBezTo>
                  <a:cubicBezTo>
                    <a:pt x="12903" y="5252"/>
                    <a:pt x="12894" y="5270"/>
                    <a:pt x="12885" y="5287"/>
                  </a:cubicBezTo>
                  <a:cubicBezTo>
                    <a:pt x="12859" y="5340"/>
                    <a:pt x="12824" y="5384"/>
                    <a:pt x="12798" y="5436"/>
                  </a:cubicBezTo>
                  <a:cubicBezTo>
                    <a:pt x="12789" y="5445"/>
                    <a:pt x="12780" y="5454"/>
                    <a:pt x="12771" y="5471"/>
                  </a:cubicBezTo>
                  <a:cubicBezTo>
                    <a:pt x="12745" y="5506"/>
                    <a:pt x="12719" y="5550"/>
                    <a:pt x="12684" y="5585"/>
                  </a:cubicBezTo>
                  <a:cubicBezTo>
                    <a:pt x="12675" y="5594"/>
                    <a:pt x="12666" y="5602"/>
                    <a:pt x="12658" y="5620"/>
                  </a:cubicBezTo>
                  <a:cubicBezTo>
                    <a:pt x="12623" y="5664"/>
                    <a:pt x="12579" y="5707"/>
                    <a:pt x="12544" y="5751"/>
                  </a:cubicBezTo>
                  <a:cubicBezTo>
                    <a:pt x="12491" y="5795"/>
                    <a:pt x="12447" y="5839"/>
                    <a:pt x="12404" y="5874"/>
                  </a:cubicBezTo>
                  <a:cubicBezTo>
                    <a:pt x="12395" y="5883"/>
                    <a:pt x="12386" y="5883"/>
                    <a:pt x="12377" y="5891"/>
                  </a:cubicBezTo>
                  <a:cubicBezTo>
                    <a:pt x="12342" y="5926"/>
                    <a:pt x="12299" y="5953"/>
                    <a:pt x="12255" y="5979"/>
                  </a:cubicBezTo>
                  <a:cubicBezTo>
                    <a:pt x="12246" y="5988"/>
                    <a:pt x="12229" y="6005"/>
                    <a:pt x="12220" y="6014"/>
                  </a:cubicBezTo>
                  <a:cubicBezTo>
                    <a:pt x="12176" y="6040"/>
                    <a:pt x="12132" y="6058"/>
                    <a:pt x="12097" y="6084"/>
                  </a:cubicBezTo>
                  <a:cubicBezTo>
                    <a:pt x="12080" y="6093"/>
                    <a:pt x="12071" y="6101"/>
                    <a:pt x="12062" y="6101"/>
                  </a:cubicBezTo>
                  <a:cubicBezTo>
                    <a:pt x="12010" y="6128"/>
                    <a:pt x="11966" y="6154"/>
                    <a:pt x="11914" y="6171"/>
                  </a:cubicBezTo>
                  <a:cubicBezTo>
                    <a:pt x="11896" y="6189"/>
                    <a:pt x="11870" y="6198"/>
                    <a:pt x="11852" y="6206"/>
                  </a:cubicBezTo>
                  <a:cubicBezTo>
                    <a:pt x="11817" y="6215"/>
                    <a:pt x="11782" y="6224"/>
                    <a:pt x="11747" y="6241"/>
                  </a:cubicBezTo>
                  <a:cubicBezTo>
                    <a:pt x="11721" y="6250"/>
                    <a:pt x="11703" y="6259"/>
                    <a:pt x="11677" y="6259"/>
                  </a:cubicBezTo>
                  <a:cubicBezTo>
                    <a:pt x="11625" y="6276"/>
                    <a:pt x="11572" y="6294"/>
                    <a:pt x="11520" y="6303"/>
                  </a:cubicBezTo>
                  <a:cubicBezTo>
                    <a:pt x="11502" y="6303"/>
                    <a:pt x="11493" y="6311"/>
                    <a:pt x="11476" y="6311"/>
                  </a:cubicBezTo>
                  <a:cubicBezTo>
                    <a:pt x="11423" y="6320"/>
                    <a:pt x="11380" y="6329"/>
                    <a:pt x="11327" y="6338"/>
                  </a:cubicBezTo>
                  <a:lnTo>
                    <a:pt x="11283" y="6338"/>
                  </a:lnTo>
                  <a:cubicBezTo>
                    <a:pt x="11222" y="6346"/>
                    <a:pt x="11161" y="6346"/>
                    <a:pt x="11091" y="6346"/>
                  </a:cubicBezTo>
                  <a:lnTo>
                    <a:pt x="841" y="6346"/>
                  </a:lnTo>
                  <a:cubicBezTo>
                    <a:pt x="377" y="6346"/>
                    <a:pt x="1" y="6723"/>
                    <a:pt x="1" y="7187"/>
                  </a:cubicBezTo>
                  <a:lnTo>
                    <a:pt x="1" y="11073"/>
                  </a:lnTo>
                  <a:cubicBezTo>
                    <a:pt x="1" y="14889"/>
                    <a:pt x="3091" y="17979"/>
                    <a:pt x="6907" y="17979"/>
                  </a:cubicBezTo>
                  <a:lnTo>
                    <a:pt x="46961" y="17979"/>
                  </a:lnTo>
                  <a:cubicBezTo>
                    <a:pt x="50768" y="17979"/>
                    <a:pt x="53858" y="14889"/>
                    <a:pt x="53858" y="11073"/>
                  </a:cubicBezTo>
                  <a:lnTo>
                    <a:pt x="53858" y="7187"/>
                  </a:lnTo>
                  <a:cubicBezTo>
                    <a:pt x="53858" y="6723"/>
                    <a:pt x="53490" y="6346"/>
                    <a:pt x="53026" y="6346"/>
                  </a:cubicBezTo>
                  <a:lnTo>
                    <a:pt x="44974" y="6346"/>
                  </a:lnTo>
                  <a:lnTo>
                    <a:pt x="42829" y="9646"/>
                  </a:lnTo>
                  <a:cubicBezTo>
                    <a:pt x="42820" y="9655"/>
                    <a:pt x="42812" y="9664"/>
                    <a:pt x="42812" y="9673"/>
                  </a:cubicBezTo>
                  <a:cubicBezTo>
                    <a:pt x="42768" y="9734"/>
                    <a:pt x="42733" y="9786"/>
                    <a:pt x="42689" y="9839"/>
                  </a:cubicBezTo>
                  <a:cubicBezTo>
                    <a:pt x="42680" y="9848"/>
                    <a:pt x="42672" y="9856"/>
                    <a:pt x="42663" y="9865"/>
                  </a:cubicBezTo>
                  <a:cubicBezTo>
                    <a:pt x="42610" y="9926"/>
                    <a:pt x="42558" y="9979"/>
                    <a:pt x="42496" y="10040"/>
                  </a:cubicBezTo>
                  <a:cubicBezTo>
                    <a:pt x="42479" y="10049"/>
                    <a:pt x="42470" y="10066"/>
                    <a:pt x="42453" y="10075"/>
                  </a:cubicBezTo>
                  <a:cubicBezTo>
                    <a:pt x="42409" y="10110"/>
                    <a:pt x="42365" y="10145"/>
                    <a:pt x="42321" y="10180"/>
                  </a:cubicBezTo>
                  <a:cubicBezTo>
                    <a:pt x="42295" y="10198"/>
                    <a:pt x="42269" y="10215"/>
                    <a:pt x="42243" y="10233"/>
                  </a:cubicBezTo>
                  <a:cubicBezTo>
                    <a:pt x="42199" y="10268"/>
                    <a:pt x="42155" y="10294"/>
                    <a:pt x="42111" y="10320"/>
                  </a:cubicBezTo>
                  <a:cubicBezTo>
                    <a:pt x="42085" y="10329"/>
                    <a:pt x="42068" y="10338"/>
                    <a:pt x="42041" y="10355"/>
                  </a:cubicBezTo>
                  <a:cubicBezTo>
                    <a:pt x="42033" y="10355"/>
                    <a:pt x="42024" y="10364"/>
                    <a:pt x="42006" y="10373"/>
                  </a:cubicBezTo>
                  <a:cubicBezTo>
                    <a:pt x="41980" y="10382"/>
                    <a:pt x="41954" y="10399"/>
                    <a:pt x="41919" y="10408"/>
                  </a:cubicBezTo>
                  <a:cubicBezTo>
                    <a:pt x="41884" y="10425"/>
                    <a:pt x="41849" y="10443"/>
                    <a:pt x="41814" y="10452"/>
                  </a:cubicBezTo>
                  <a:cubicBezTo>
                    <a:pt x="41770" y="10469"/>
                    <a:pt x="41717" y="10487"/>
                    <a:pt x="41674" y="10495"/>
                  </a:cubicBezTo>
                  <a:cubicBezTo>
                    <a:pt x="41647" y="10504"/>
                    <a:pt x="41621" y="10513"/>
                    <a:pt x="41586" y="10522"/>
                  </a:cubicBezTo>
                  <a:cubicBezTo>
                    <a:pt x="41525" y="10539"/>
                    <a:pt x="41464" y="10548"/>
                    <a:pt x="41402" y="10557"/>
                  </a:cubicBezTo>
                  <a:cubicBezTo>
                    <a:pt x="41385" y="10557"/>
                    <a:pt x="41367" y="10565"/>
                    <a:pt x="41359" y="10565"/>
                  </a:cubicBezTo>
                  <a:cubicBezTo>
                    <a:pt x="41271" y="10574"/>
                    <a:pt x="41192" y="10583"/>
                    <a:pt x="41114" y="10583"/>
                  </a:cubicBezTo>
                  <a:cubicBezTo>
                    <a:pt x="41070" y="10583"/>
                    <a:pt x="41017" y="10574"/>
                    <a:pt x="40973" y="10574"/>
                  </a:cubicBezTo>
                  <a:cubicBezTo>
                    <a:pt x="40790" y="10565"/>
                    <a:pt x="40615" y="10522"/>
                    <a:pt x="40440" y="10460"/>
                  </a:cubicBezTo>
                  <a:lnTo>
                    <a:pt x="40422" y="10460"/>
                  </a:lnTo>
                  <a:cubicBezTo>
                    <a:pt x="40387" y="10443"/>
                    <a:pt x="40361" y="10434"/>
                    <a:pt x="40326" y="10417"/>
                  </a:cubicBezTo>
                  <a:cubicBezTo>
                    <a:pt x="40308" y="10417"/>
                    <a:pt x="40299" y="10408"/>
                    <a:pt x="40282" y="10399"/>
                  </a:cubicBezTo>
                  <a:cubicBezTo>
                    <a:pt x="40256" y="10390"/>
                    <a:pt x="40238" y="10382"/>
                    <a:pt x="40212" y="10364"/>
                  </a:cubicBezTo>
                  <a:cubicBezTo>
                    <a:pt x="40194" y="10355"/>
                    <a:pt x="40168" y="10347"/>
                    <a:pt x="40151" y="10338"/>
                  </a:cubicBezTo>
                  <a:cubicBezTo>
                    <a:pt x="40133" y="10329"/>
                    <a:pt x="40116" y="10312"/>
                    <a:pt x="40098" y="10303"/>
                  </a:cubicBezTo>
                  <a:cubicBezTo>
                    <a:pt x="40072" y="10294"/>
                    <a:pt x="40046" y="10277"/>
                    <a:pt x="40019" y="10259"/>
                  </a:cubicBezTo>
                  <a:cubicBezTo>
                    <a:pt x="40011" y="10250"/>
                    <a:pt x="40002" y="10250"/>
                    <a:pt x="40002" y="10250"/>
                  </a:cubicBezTo>
                  <a:cubicBezTo>
                    <a:pt x="39993" y="10242"/>
                    <a:pt x="39984" y="10242"/>
                    <a:pt x="39984" y="10233"/>
                  </a:cubicBezTo>
                  <a:cubicBezTo>
                    <a:pt x="39932" y="10207"/>
                    <a:pt x="39888" y="10172"/>
                    <a:pt x="39836" y="10136"/>
                  </a:cubicBezTo>
                  <a:cubicBezTo>
                    <a:pt x="39836" y="10128"/>
                    <a:pt x="39827" y="10128"/>
                    <a:pt x="39827" y="10119"/>
                  </a:cubicBezTo>
                  <a:cubicBezTo>
                    <a:pt x="39774" y="10084"/>
                    <a:pt x="39731" y="10040"/>
                    <a:pt x="39687" y="9996"/>
                  </a:cubicBezTo>
                  <a:cubicBezTo>
                    <a:pt x="39678" y="9988"/>
                    <a:pt x="39669" y="9979"/>
                    <a:pt x="39661" y="9970"/>
                  </a:cubicBezTo>
                  <a:cubicBezTo>
                    <a:pt x="39626" y="9935"/>
                    <a:pt x="39591" y="9900"/>
                    <a:pt x="39564" y="9865"/>
                  </a:cubicBezTo>
                  <a:cubicBezTo>
                    <a:pt x="39547" y="9848"/>
                    <a:pt x="39538" y="9839"/>
                    <a:pt x="39529" y="9821"/>
                  </a:cubicBezTo>
                  <a:cubicBezTo>
                    <a:pt x="39494" y="9778"/>
                    <a:pt x="39459" y="9734"/>
                    <a:pt x="39424" y="9681"/>
                  </a:cubicBezTo>
                  <a:cubicBezTo>
                    <a:pt x="39415" y="9673"/>
                    <a:pt x="39407" y="9664"/>
                    <a:pt x="39398" y="9646"/>
                  </a:cubicBezTo>
                  <a:cubicBezTo>
                    <a:pt x="39372" y="9611"/>
                    <a:pt x="39354" y="9576"/>
                    <a:pt x="39328" y="9533"/>
                  </a:cubicBezTo>
                  <a:cubicBezTo>
                    <a:pt x="39319" y="9515"/>
                    <a:pt x="39310" y="9498"/>
                    <a:pt x="39302" y="9471"/>
                  </a:cubicBezTo>
                  <a:cubicBezTo>
                    <a:pt x="39293" y="9454"/>
                    <a:pt x="39284" y="9445"/>
                    <a:pt x="39275" y="9428"/>
                  </a:cubicBezTo>
                  <a:lnTo>
                    <a:pt x="36527" y="3782"/>
                  </a:lnTo>
                  <a:lnTo>
                    <a:pt x="34873" y="5655"/>
                  </a:lnTo>
                  <a:cubicBezTo>
                    <a:pt x="34864" y="5655"/>
                    <a:pt x="34864" y="5664"/>
                    <a:pt x="34855" y="5664"/>
                  </a:cubicBezTo>
                  <a:cubicBezTo>
                    <a:pt x="34820" y="5707"/>
                    <a:pt x="34776" y="5751"/>
                    <a:pt x="34733" y="5795"/>
                  </a:cubicBezTo>
                  <a:cubicBezTo>
                    <a:pt x="34724" y="5804"/>
                    <a:pt x="34715" y="5813"/>
                    <a:pt x="34706" y="5821"/>
                  </a:cubicBezTo>
                  <a:cubicBezTo>
                    <a:pt x="34654" y="5865"/>
                    <a:pt x="34601" y="5909"/>
                    <a:pt x="34549" y="5953"/>
                  </a:cubicBezTo>
                  <a:cubicBezTo>
                    <a:pt x="34549" y="5953"/>
                    <a:pt x="34540" y="5953"/>
                    <a:pt x="34540" y="5961"/>
                  </a:cubicBezTo>
                  <a:cubicBezTo>
                    <a:pt x="34479" y="5996"/>
                    <a:pt x="34426" y="6031"/>
                    <a:pt x="34365" y="6075"/>
                  </a:cubicBezTo>
                  <a:cubicBezTo>
                    <a:pt x="34321" y="6093"/>
                    <a:pt x="34277" y="6119"/>
                    <a:pt x="34225" y="6136"/>
                  </a:cubicBezTo>
                  <a:cubicBezTo>
                    <a:pt x="34207" y="6145"/>
                    <a:pt x="34199" y="6154"/>
                    <a:pt x="34181" y="6163"/>
                  </a:cubicBezTo>
                  <a:cubicBezTo>
                    <a:pt x="34181" y="6163"/>
                    <a:pt x="34172" y="6163"/>
                    <a:pt x="34172" y="6171"/>
                  </a:cubicBezTo>
                  <a:cubicBezTo>
                    <a:pt x="34120" y="6189"/>
                    <a:pt x="34067" y="6215"/>
                    <a:pt x="34006" y="6233"/>
                  </a:cubicBezTo>
                  <a:cubicBezTo>
                    <a:pt x="33997" y="6233"/>
                    <a:pt x="33980" y="6241"/>
                    <a:pt x="33971" y="6250"/>
                  </a:cubicBezTo>
                  <a:cubicBezTo>
                    <a:pt x="33936" y="6259"/>
                    <a:pt x="33892" y="6268"/>
                    <a:pt x="33857" y="6276"/>
                  </a:cubicBezTo>
                  <a:cubicBezTo>
                    <a:pt x="33682" y="6320"/>
                    <a:pt x="33507" y="6346"/>
                    <a:pt x="33332" y="6346"/>
                  </a:cubicBezTo>
                  <a:cubicBezTo>
                    <a:pt x="33280" y="6346"/>
                    <a:pt x="33218" y="6346"/>
                    <a:pt x="33166" y="6338"/>
                  </a:cubicBezTo>
                  <a:lnTo>
                    <a:pt x="33131" y="6338"/>
                  </a:lnTo>
                  <a:cubicBezTo>
                    <a:pt x="33087" y="6329"/>
                    <a:pt x="33043" y="6329"/>
                    <a:pt x="33008" y="6320"/>
                  </a:cubicBezTo>
                  <a:cubicBezTo>
                    <a:pt x="32982" y="6320"/>
                    <a:pt x="32964" y="6311"/>
                    <a:pt x="32947" y="6311"/>
                  </a:cubicBezTo>
                  <a:cubicBezTo>
                    <a:pt x="32912" y="6303"/>
                    <a:pt x="32877" y="6294"/>
                    <a:pt x="32842" y="6285"/>
                  </a:cubicBezTo>
                  <a:cubicBezTo>
                    <a:pt x="32824" y="6285"/>
                    <a:pt x="32798" y="6276"/>
                    <a:pt x="32781" y="6268"/>
                  </a:cubicBezTo>
                  <a:cubicBezTo>
                    <a:pt x="32737" y="6259"/>
                    <a:pt x="32702" y="6250"/>
                    <a:pt x="32667" y="6233"/>
                  </a:cubicBezTo>
                  <a:cubicBezTo>
                    <a:pt x="32632" y="6224"/>
                    <a:pt x="32606" y="6215"/>
                    <a:pt x="32579" y="6198"/>
                  </a:cubicBezTo>
                  <a:cubicBezTo>
                    <a:pt x="32544" y="6189"/>
                    <a:pt x="32509" y="6171"/>
                    <a:pt x="32474" y="6163"/>
                  </a:cubicBezTo>
                  <a:cubicBezTo>
                    <a:pt x="32457" y="6145"/>
                    <a:pt x="32439" y="6136"/>
                    <a:pt x="32413" y="6128"/>
                  </a:cubicBezTo>
                  <a:cubicBezTo>
                    <a:pt x="32387" y="6110"/>
                    <a:pt x="32352" y="6093"/>
                    <a:pt x="32326" y="6075"/>
                  </a:cubicBezTo>
                  <a:cubicBezTo>
                    <a:pt x="32308" y="6066"/>
                    <a:pt x="32291" y="6058"/>
                    <a:pt x="32273" y="6049"/>
                  </a:cubicBezTo>
                  <a:cubicBezTo>
                    <a:pt x="32229" y="6023"/>
                    <a:pt x="32185" y="5996"/>
                    <a:pt x="32142" y="5961"/>
                  </a:cubicBezTo>
                  <a:cubicBezTo>
                    <a:pt x="32142" y="5961"/>
                    <a:pt x="32133" y="5961"/>
                    <a:pt x="32133" y="5953"/>
                  </a:cubicBezTo>
                  <a:cubicBezTo>
                    <a:pt x="32080" y="5918"/>
                    <a:pt x="32037" y="5883"/>
                    <a:pt x="31984" y="5839"/>
                  </a:cubicBezTo>
                  <a:cubicBezTo>
                    <a:pt x="31984" y="5830"/>
                    <a:pt x="31975" y="5830"/>
                    <a:pt x="31975" y="5830"/>
                  </a:cubicBezTo>
                  <a:cubicBezTo>
                    <a:pt x="31932" y="5786"/>
                    <a:pt x="31888" y="5751"/>
                    <a:pt x="31844" y="5707"/>
                  </a:cubicBezTo>
                  <a:cubicBezTo>
                    <a:pt x="31835" y="5699"/>
                    <a:pt x="31835" y="5690"/>
                    <a:pt x="31827" y="5681"/>
                  </a:cubicBezTo>
                  <a:cubicBezTo>
                    <a:pt x="31783" y="5637"/>
                    <a:pt x="31739" y="5585"/>
                    <a:pt x="31704" y="5532"/>
                  </a:cubicBezTo>
                  <a:cubicBezTo>
                    <a:pt x="31704" y="5532"/>
                    <a:pt x="31695" y="5524"/>
                    <a:pt x="31695" y="5524"/>
                  </a:cubicBezTo>
                  <a:cubicBezTo>
                    <a:pt x="31660" y="5480"/>
                    <a:pt x="31634" y="5436"/>
                    <a:pt x="31599" y="5392"/>
                  </a:cubicBezTo>
                  <a:cubicBezTo>
                    <a:pt x="31590" y="5366"/>
                    <a:pt x="31582" y="5349"/>
                    <a:pt x="31564" y="5331"/>
                  </a:cubicBezTo>
                  <a:cubicBezTo>
                    <a:pt x="31547" y="5296"/>
                    <a:pt x="31529" y="5270"/>
                    <a:pt x="31511" y="5235"/>
                  </a:cubicBezTo>
                  <a:cubicBezTo>
                    <a:pt x="31503" y="5209"/>
                    <a:pt x="31494" y="5191"/>
                    <a:pt x="31476" y="5165"/>
                  </a:cubicBezTo>
                  <a:cubicBezTo>
                    <a:pt x="31476" y="5156"/>
                    <a:pt x="31476" y="5156"/>
                    <a:pt x="31468" y="5147"/>
                  </a:cubicBezTo>
                  <a:lnTo>
                    <a:pt x="29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1543855" y="1901614"/>
              <a:ext cx="505457" cy="107458"/>
            </a:xfrm>
            <a:custGeom>
              <a:avLst/>
              <a:gdLst/>
              <a:ahLst/>
              <a:cxnLst/>
              <a:rect l="l" t="t" r="r" b="b"/>
              <a:pathLst>
                <a:path w="53858" h="11450" extrusionOk="0">
                  <a:moveTo>
                    <a:pt x="5725" y="1"/>
                  </a:moveTo>
                  <a:cubicBezTo>
                    <a:pt x="2565" y="1"/>
                    <a:pt x="1" y="2565"/>
                    <a:pt x="1" y="5725"/>
                  </a:cubicBezTo>
                  <a:cubicBezTo>
                    <a:pt x="1" y="8876"/>
                    <a:pt x="2565" y="11450"/>
                    <a:pt x="5725" y="11450"/>
                  </a:cubicBezTo>
                  <a:lnTo>
                    <a:pt x="48133" y="11450"/>
                  </a:lnTo>
                  <a:cubicBezTo>
                    <a:pt x="51293" y="11450"/>
                    <a:pt x="53858" y="8876"/>
                    <a:pt x="53858" y="5725"/>
                  </a:cubicBezTo>
                  <a:cubicBezTo>
                    <a:pt x="53858" y="2565"/>
                    <a:pt x="51293" y="1"/>
                    <a:pt x="48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50"/>
          <p:cNvSpPr/>
          <p:nvPr/>
        </p:nvSpPr>
        <p:spPr>
          <a:xfrm>
            <a:off x="4332908" y="3092700"/>
            <a:ext cx="482784" cy="534450"/>
          </a:xfrm>
          <a:custGeom>
            <a:avLst/>
            <a:gdLst/>
            <a:ahLst/>
            <a:cxnLst/>
            <a:rect l="l" t="t" r="r" b="b"/>
            <a:pathLst>
              <a:path w="50593" h="56022" extrusionOk="0">
                <a:moveTo>
                  <a:pt x="23266" y="0"/>
                </a:moveTo>
                <a:cubicBezTo>
                  <a:pt x="22719" y="0"/>
                  <a:pt x="22172" y="208"/>
                  <a:pt x="21752" y="624"/>
                </a:cubicBezTo>
                <a:cubicBezTo>
                  <a:pt x="20920" y="1464"/>
                  <a:pt x="20920" y="2812"/>
                  <a:pt x="21752" y="3652"/>
                </a:cubicBezTo>
                <a:lnTo>
                  <a:pt x="25918" y="7819"/>
                </a:lnTo>
                <a:cubicBezTo>
                  <a:pt x="24518" y="10506"/>
                  <a:pt x="24947" y="13902"/>
                  <a:pt x="27196" y="16151"/>
                </a:cubicBezTo>
                <a:lnTo>
                  <a:pt x="32369" y="21316"/>
                </a:lnTo>
                <a:lnTo>
                  <a:pt x="29638" y="24047"/>
                </a:lnTo>
                <a:cubicBezTo>
                  <a:pt x="28282" y="22751"/>
                  <a:pt x="26530" y="22103"/>
                  <a:pt x="24777" y="22103"/>
                </a:cubicBezTo>
                <a:cubicBezTo>
                  <a:pt x="22978" y="22103"/>
                  <a:pt x="21179" y="22786"/>
                  <a:pt x="19809" y="24152"/>
                </a:cubicBezTo>
                <a:lnTo>
                  <a:pt x="2749" y="41220"/>
                </a:lnTo>
                <a:cubicBezTo>
                  <a:pt x="1" y="43960"/>
                  <a:pt x="1" y="48424"/>
                  <a:pt x="2749" y="51163"/>
                </a:cubicBezTo>
                <a:lnTo>
                  <a:pt x="5550" y="53964"/>
                </a:lnTo>
                <a:cubicBezTo>
                  <a:pt x="6916" y="55330"/>
                  <a:pt x="8719" y="56021"/>
                  <a:pt x="10513" y="56021"/>
                </a:cubicBezTo>
                <a:cubicBezTo>
                  <a:pt x="12316" y="56021"/>
                  <a:pt x="14119" y="55330"/>
                  <a:pt x="15485" y="53964"/>
                </a:cubicBezTo>
                <a:lnTo>
                  <a:pt x="32553" y="36896"/>
                </a:lnTo>
                <a:cubicBezTo>
                  <a:pt x="35258" y="34191"/>
                  <a:pt x="35293" y="29824"/>
                  <a:pt x="32658" y="27075"/>
                </a:cubicBezTo>
                <a:lnTo>
                  <a:pt x="35389" y="24344"/>
                </a:lnTo>
                <a:lnTo>
                  <a:pt x="39310" y="28257"/>
                </a:lnTo>
                <a:cubicBezTo>
                  <a:pt x="39888" y="28843"/>
                  <a:pt x="40667" y="29158"/>
                  <a:pt x="41490" y="29158"/>
                </a:cubicBezTo>
                <a:cubicBezTo>
                  <a:pt x="42321" y="29158"/>
                  <a:pt x="43092" y="28843"/>
                  <a:pt x="43678" y="28257"/>
                </a:cubicBezTo>
                <a:lnTo>
                  <a:pt x="49385" y="22550"/>
                </a:lnTo>
                <a:cubicBezTo>
                  <a:pt x="50593" y="21342"/>
                  <a:pt x="50593" y="19381"/>
                  <a:pt x="49385" y="18182"/>
                </a:cubicBezTo>
                <a:lnTo>
                  <a:pt x="37280" y="6068"/>
                </a:lnTo>
                <a:cubicBezTo>
                  <a:pt x="35932" y="4729"/>
                  <a:pt x="34146" y="3985"/>
                  <a:pt x="32238" y="3985"/>
                </a:cubicBezTo>
                <a:cubicBezTo>
                  <a:pt x="31074" y="3985"/>
                  <a:pt x="29945" y="4265"/>
                  <a:pt x="28947" y="4790"/>
                </a:cubicBezTo>
                <a:lnTo>
                  <a:pt x="24780" y="624"/>
                </a:lnTo>
                <a:cubicBezTo>
                  <a:pt x="24360" y="208"/>
                  <a:pt x="23813" y="0"/>
                  <a:pt x="23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7169658" y="3067751"/>
            <a:ext cx="355285" cy="559520"/>
          </a:xfrm>
          <a:custGeom>
            <a:avLst/>
            <a:gdLst/>
            <a:ahLst/>
            <a:cxnLst/>
            <a:rect l="l" t="t" r="r" b="b"/>
            <a:pathLst>
              <a:path w="35573" h="56022" extrusionOk="0">
                <a:moveTo>
                  <a:pt x="26181" y="9325"/>
                </a:moveTo>
                <a:cubicBezTo>
                  <a:pt x="28728" y="9325"/>
                  <a:pt x="30803" y="11390"/>
                  <a:pt x="30803" y="13946"/>
                </a:cubicBezTo>
                <a:lnTo>
                  <a:pt x="30803" y="19233"/>
                </a:lnTo>
                <a:lnTo>
                  <a:pt x="27336" y="19233"/>
                </a:lnTo>
                <a:cubicBezTo>
                  <a:pt x="25603" y="19233"/>
                  <a:pt x="23844" y="19373"/>
                  <a:pt x="22128" y="19644"/>
                </a:cubicBezTo>
                <a:lnTo>
                  <a:pt x="16999" y="20458"/>
                </a:lnTo>
                <a:cubicBezTo>
                  <a:pt x="15461" y="20700"/>
                  <a:pt x="13917" y="20821"/>
                  <a:pt x="12375" y="20821"/>
                </a:cubicBezTo>
                <a:cubicBezTo>
                  <a:pt x="10170" y="20821"/>
                  <a:pt x="7969" y="20573"/>
                  <a:pt x="5795" y="20073"/>
                </a:cubicBezTo>
                <a:lnTo>
                  <a:pt x="3896" y="19636"/>
                </a:lnTo>
                <a:lnTo>
                  <a:pt x="3896" y="17719"/>
                </a:lnTo>
                <a:lnTo>
                  <a:pt x="7423" y="17719"/>
                </a:lnTo>
                <a:cubicBezTo>
                  <a:pt x="8491" y="17719"/>
                  <a:pt x="9366" y="16843"/>
                  <a:pt x="9366" y="15775"/>
                </a:cubicBezTo>
                <a:cubicBezTo>
                  <a:pt x="9366" y="14699"/>
                  <a:pt x="8491" y="13824"/>
                  <a:pt x="7423" y="13824"/>
                </a:cubicBezTo>
                <a:lnTo>
                  <a:pt x="3896" y="13824"/>
                </a:lnTo>
                <a:cubicBezTo>
                  <a:pt x="3957" y="11329"/>
                  <a:pt x="6005" y="9325"/>
                  <a:pt x="8517" y="9325"/>
                </a:cubicBezTo>
                <a:close/>
                <a:moveTo>
                  <a:pt x="17352" y="0"/>
                </a:moveTo>
                <a:cubicBezTo>
                  <a:pt x="16274" y="0"/>
                  <a:pt x="15397" y="874"/>
                  <a:pt x="15397" y="1946"/>
                </a:cubicBezTo>
                <a:lnTo>
                  <a:pt x="15397" y="5429"/>
                </a:lnTo>
                <a:lnTo>
                  <a:pt x="8517" y="5429"/>
                </a:lnTo>
                <a:cubicBezTo>
                  <a:pt x="3861" y="5429"/>
                  <a:pt x="62" y="9184"/>
                  <a:pt x="1" y="13824"/>
                </a:cubicBezTo>
                <a:cubicBezTo>
                  <a:pt x="1" y="13867"/>
                  <a:pt x="1" y="13902"/>
                  <a:pt x="1" y="13946"/>
                </a:cubicBezTo>
                <a:lnTo>
                  <a:pt x="1" y="17719"/>
                </a:lnTo>
                <a:lnTo>
                  <a:pt x="1" y="25220"/>
                </a:lnTo>
                <a:cubicBezTo>
                  <a:pt x="1" y="25649"/>
                  <a:pt x="351" y="25999"/>
                  <a:pt x="780" y="25999"/>
                </a:cubicBezTo>
                <a:lnTo>
                  <a:pt x="7362" y="25999"/>
                </a:lnTo>
                <a:cubicBezTo>
                  <a:pt x="8412" y="25999"/>
                  <a:pt x="9314" y="26804"/>
                  <a:pt x="9366" y="27855"/>
                </a:cubicBezTo>
                <a:cubicBezTo>
                  <a:pt x="9419" y="28966"/>
                  <a:pt x="8526" y="29894"/>
                  <a:pt x="7423" y="29894"/>
                </a:cubicBezTo>
                <a:lnTo>
                  <a:pt x="780" y="29894"/>
                </a:lnTo>
                <a:cubicBezTo>
                  <a:pt x="351" y="29894"/>
                  <a:pt x="1" y="30244"/>
                  <a:pt x="1" y="30673"/>
                </a:cubicBezTo>
                <a:lnTo>
                  <a:pt x="1" y="32205"/>
                </a:lnTo>
                <a:cubicBezTo>
                  <a:pt x="1" y="32634"/>
                  <a:pt x="351" y="32984"/>
                  <a:pt x="780" y="32984"/>
                </a:cubicBezTo>
                <a:lnTo>
                  <a:pt x="7362" y="32984"/>
                </a:lnTo>
                <a:cubicBezTo>
                  <a:pt x="8412" y="32984"/>
                  <a:pt x="9314" y="33789"/>
                  <a:pt x="9366" y="34839"/>
                </a:cubicBezTo>
                <a:cubicBezTo>
                  <a:pt x="9419" y="35951"/>
                  <a:pt x="8526" y="36879"/>
                  <a:pt x="7423" y="36879"/>
                </a:cubicBezTo>
                <a:lnTo>
                  <a:pt x="255" y="36879"/>
                </a:lnTo>
                <a:cubicBezTo>
                  <a:pt x="115" y="36879"/>
                  <a:pt x="1" y="36993"/>
                  <a:pt x="1" y="37133"/>
                </a:cubicBezTo>
                <a:cubicBezTo>
                  <a:pt x="1" y="41973"/>
                  <a:pt x="3931" y="45894"/>
                  <a:pt x="8771" y="45894"/>
                </a:cubicBezTo>
                <a:lnTo>
                  <a:pt x="11292" y="45894"/>
                </a:lnTo>
                <a:lnTo>
                  <a:pt x="11292" y="48275"/>
                </a:lnTo>
                <a:cubicBezTo>
                  <a:pt x="11292" y="49658"/>
                  <a:pt x="12413" y="50779"/>
                  <a:pt x="13804" y="50779"/>
                </a:cubicBezTo>
                <a:lnTo>
                  <a:pt x="15108" y="50779"/>
                </a:lnTo>
                <a:cubicBezTo>
                  <a:pt x="15108" y="50822"/>
                  <a:pt x="15108" y="50857"/>
                  <a:pt x="15117" y="50892"/>
                </a:cubicBezTo>
                <a:cubicBezTo>
                  <a:pt x="15213" y="52179"/>
                  <a:pt x="16027" y="53238"/>
                  <a:pt x="17515" y="54052"/>
                </a:cubicBezTo>
                <a:cubicBezTo>
                  <a:pt x="20518" y="55680"/>
                  <a:pt x="22942" y="56004"/>
                  <a:pt x="26111" y="56004"/>
                </a:cubicBezTo>
                <a:lnTo>
                  <a:pt x="33358" y="56022"/>
                </a:lnTo>
                <a:lnTo>
                  <a:pt x="33367" y="56022"/>
                </a:lnTo>
                <a:cubicBezTo>
                  <a:pt x="34242" y="56022"/>
                  <a:pt x="35021" y="55435"/>
                  <a:pt x="35240" y="54586"/>
                </a:cubicBezTo>
                <a:cubicBezTo>
                  <a:pt x="35573" y="53291"/>
                  <a:pt x="34610" y="52135"/>
                  <a:pt x="33367" y="52127"/>
                </a:cubicBezTo>
                <a:lnTo>
                  <a:pt x="26120" y="52118"/>
                </a:lnTo>
                <a:cubicBezTo>
                  <a:pt x="23564" y="52109"/>
                  <a:pt x="21831" y="51899"/>
                  <a:pt x="19660" y="50779"/>
                </a:cubicBezTo>
                <a:lnTo>
                  <a:pt x="20894" y="50779"/>
                </a:lnTo>
                <a:cubicBezTo>
                  <a:pt x="22277" y="50779"/>
                  <a:pt x="23398" y="49658"/>
                  <a:pt x="23398" y="48275"/>
                </a:cubicBezTo>
                <a:lnTo>
                  <a:pt x="23398" y="45894"/>
                </a:lnTo>
                <a:lnTo>
                  <a:pt x="26181" y="45894"/>
                </a:lnTo>
                <a:cubicBezTo>
                  <a:pt x="30881" y="45894"/>
                  <a:pt x="34689" y="42087"/>
                  <a:pt x="34689" y="37387"/>
                </a:cubicBezTo>
                <a:lnTo>
                  <a:pt x="34689" y="13946"/>
                </a:lnTo>
                <a:cubicBezTo>
                  <a:pt x="34689" y="9246"/>
                  <a:pt x="30881" y="5429"/>
                  <a:pt x="26181" y="5429"/>
                </a:cubicBezTo>
                <a:lnTo>
                  <a:pt x="19292" y="5429"/>
                </a:lnTo>
                <a:lnTo>
                  <a:pt x="19292" y="1998"/>
                </a:lnTo>
                <a:cubicBezTo>
                  <a:pt x="19292" y="957"/>
                  <a:pt x="18487" y="55"/>
                  <a:pt x="17445" y="3"/>
                </a:cubicBezTo>
                <a:cubicBezTo>
                  <a:pt x="17414" y="1"/>
                  <a:pt x="17383" y="0"/>
                  <a:pt x="17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oogle Shape;709;p50"/>
          <p:cNvGrpSpPr/>
          <p:nvPr/>
        </p:nvGrpSpPr>
        <p:grpSpPr>
          <a:xfrm>
            <a:off x="1619025" y="3092842"/>
            <a:ext cx="355317" cy="534472"/>
            <a:chOff x="1619025" y="3092842"/>
            <a:chExt cx="355317" cy="534472"/>
          </a:xfrm>
        </p:grpSpPr>
        <p:sp>
          <p:nvSpPr>
            <p:cNvPr id="710" name="Google Shape;710;p50"/>
            <p:cNvSpPr/>
            <p:nvPr/>
          </p:nvSpPr>
          <p:spPr>
            <a:xfrm>
              <a:off x="1619025" y="3328512"/>
              <a:ext cx="355231" cy="145390"/>
            </a:xfrm>
            <a:custGeom>
              <a:avLst/>
              <a:gdLst/>
              <a:ahLst/>
              <a:cxnLst/>
              <a:rect l="l" t="t" r="r" b="b"/>
              <a:pathLst>
                <a:path w="37236" h="15240" extrusionOk="0">
                  <a:moveTo>
                    <a:pt x="18618" y="1497"/>
                  </a:moveTo>
                  <a:cubicBezTo>
                    <a:pt x="19808" y="1497"/>
                    <a:pt x="20771" y="2469"/>
                    <a:pt x="20771" y="3659"/>
                  </a:cubicBezTo>
                  <a:lnTo>
                    <a:pt x="20771" y="5480"/>
                  </a:lnTo>
                  <a:lnTo>
                    <a:pt x="22557" y="5480"/>
                  </a:lnTo>
                  <a:cubicBezTo>
                    <a:pt x="23747" y="5480"/>
                    <a:pt x="24710" y="6451"/>
                    <a:pt x="24710" y="7642"/>
                  </a:cubicBezTo>
                  <a:cubicBezTo>
                    <a:pt x="24710" y="8832"/>
                    <a:pt x="23747" y="9795"/>
                    <a:pt x="22557" y="9795"/>
                  </a:cubicBezTo>
                  <a:lnTo>
                    <a:pt x="20771" y="9795"/>
                  </a:lnTo>
                  <a:lnTo>
                    <a:pt x="20771" y="11537"/>
                  </a:lnTo>
                  <a:cubicBezTo>
                    <a:pt x="20771" y="12727"/>
                    <a:pt x="19808" y="13690"/>
                    <a:pt x="18618" y="13690"/>
                  </a:cubicBezTo>
                  <a:cubicBezTo>
                    <a:pt x="17428" y="13690"/>
                    <a:pt x="16465" y="12727"/>
                    <a:pt x="16465" y="11537"/>
                  </a:cubicBezTo>
                  <a:lnTo>
                    <a:pt x="16465" y="9795"/>
                  </a:lnTo>
                  <a:lnTo>
                    <a:pt x="14679" y="9795"/>
                  </a:lnTo>
                  <a:cubicBezTo>
                    <a:pt x="13489" y="9795"/>
                    <a:pt x="12526" y="8832"/>
                    <a:pt x="12526" y="7642"/>
                  </a:cubicBezTo>
                  <a:cubicBezTo>
                    <a:pt x="12526" y="6451"/>
                    <a:pt x="13489" y="5480"/>
                    <a:pt x="14679" y="5480"/>
                  </a:cubicBezTo>
                  <a:lnTo>
                    <a:pt x="16465" y="5480"/>
                  </a:lnTo>
                  <a:lnTo>
                    <a:pt x="16465" y="3659"/>
                  </a:lnTo>
                  <a:cubicBezTo>
                    <a:pt x="16465" y="2469"/>
                    <a:pt x="17428" y="1497"/>
                    <a:pt x="18618" y="1497"/>
                  </a:cubicBezTo>
                  <a:close/>
                  <a:moveTo>
                    <a:pt x="1173" y="0"/>
                  </a:moveTo>
                  <a:cubicBezTo>
                    <a:pt x="526" y="0"/>
                    <a:pt x="0" y="526"/>
                    <a:pt x="0" y="1173"/>
                  </a:cubicBezTo>
                  <a:lnTo>
                    <a:pt x="0" y="14058"/>
                  </a:lnTo>
                  <a:cubicBezTo>
                    <a:pt x="0" y="14714"/>
                    <a:pt x="526" y="15239"/>
                    <a:pt x="1173" y="15239"/>
                  </a:cubicBezTo>
                  <a:lnTo>
                    <a:pt x="36063" y="15239"/>
                  </a:lnTo>
                  <a:cubicBezTo>
                    <a:pt x="36710" y="15239"/>
                    <a:pt x="37236" y="14714"/>
                    <a:pt x="37236" y="14058"/>
                  </a:cubicBezTo>
                  <a:lnTo>
                    <a:pt x="37236" y="1173"/>
                  </a:lnTo>
                  <a:cubicBezTo>
                    <a:pt x="37236" y="526"/>
                    <a:pt x="36710" y="0"/>
                    <a:pt x="36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a:off x="1619025" y="3092842"/>
              <a:ext cx="355231" cy="194492"/>
            </a:xfrm>
            <a:custGeom>
              <a:avLst/>
              <a:gdLst/>
              <a:ahLst/>
              <a:cxnLst/>
              <a:rect l="l" t="t" r="r" b="b"/>
              <a:pathLst>
                <a:path w="37236" h="20387" extrusionOk="0">
                  <a:moveTo>
                    <a:pt x="9217" y="0"/>
                  </a:moveTo>
                  <a:cubicBezTo>
                    <a:pt x="7178" y="0"/>
                    <a:pt x="5532" y="1655"/>
                    <a:pt x="5532" y="3685"/>
                  </a:cubicBezTo>
                  <a:lnTo>
                    <a:pt x="5532" y="9314"/>
                  </a:lnTo>
                  <a:cubicBezTo>
                    <a:pt x="2232" y="11108"/>
                    <a:pt x="0" y="14600"/>
                    <a:pt x="0" y="18609"/>
                  </a:cubicBezTo>
                  <a:lnTo>
                    <a:pt x="0" y="19205"/>
                  </a:lnTo>
                  <a:cubicBezTo>
                    <a:pt x="0" y="19861"/>
                    <a:pt x="526" y="20386"/>
                    <a:pt x="1173" y="20386"/>
                  </a:cubicBezTo>
                  <a:lnTo>
                    <a:pt x="36063" y="20386"/>
                  </a:lnTo>
                  <a:cubicBezTo>
                    <a:pt x="36710" y="20386"/>
                    <a:pt x="37236" y="19861"/>
                    <a:pt x="37236" y="19205"/>
                  </a:cubicBezTo>
                  <a:lnTo>
                    <a:pt x="37236" y="18609"/>
                  </a:lnTo>
                  <a:cubicBezTo>
                    <a:pt x="37236" y="14600"/>
                    <a:pt x="35004" y="11108"/>
                    <a:pt x="31712" y="9314"/>
                  </a:cubicBezTo>
                  <a:lnTo>
                    <a:pt x="31712" y="3685"/>
                  </a:lnTo>
                  <a:cubicBezTo>
                    <a:pt x="31712" y="1655"/>
                    <a:pt x="30058" y="0"/>
                    <a:pt x="28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1619025" y="3515076"/>
              <a:ext cx="355317" cy="112238"/>
            </a:xfrm>
            <a:custGeom>
              <a:avLst/>
              <a:gdLst/>
              <a:ahLst/>
              <a:cxnLst/>
              <a:rect l="l" t="t" r="r" b="b"/>
              <a:pathLst>
                <a:path w="37245" h="11765" extrusionOk="0">
                  <a:moveTo>
                    <a:pt x="1173" y="1"/>
                  </a:moveTo>
                  <a:cubicBezTo>
                    <a:pt x="526" y="1"/>
                    <a:pt x="0" y="526"/>
                    <a:pt x="0" y="1182"/>
                  </a:cubicBezTo>
                  <a:cubicBezTo>
                    <a:pt x="0" y="7020"/>
                    <a:pt x="4736" y="11765"/>
                    <a:pt x="10583" y="11765"/>
                  </a:cubicBezTo>
                  <a:lnTo>
                    <a:pt x="26653" y="11765"/>
                  </a:lnTo>
                  <a:cubicBezTo>
                    <a:pt x="32500" y="11765"/>
                    <a:pt x="37244" y="7020"/>
                    <a:pt x="37244" y="1182"/>
                  </a:cubicBezTo>
                  <a:cubicBezTo>
                    <a:pt x="37236" y="526"/>
                    <a:pt x="36710" y="1"/>
                    <a:pt x="36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50"/>
          <p:cNvSpPr/>
          <p:nvPr/>
        </p:nvSpPr>
        <p:spPr>
          <a:xfrm>
            <a:off x="4386113" y="1479000"/>
            <a:ext cx="376375" cy="534431"/>
          </a:xfrm>
          <a:custGeom>
            <a:avLst/>
            <a:gdLst/>
            <a:ahLst/>
            <a:cxnLst/>
            <a:rect l="l" t="t" r="r" b="b"/>
            <a:pathLst>
              <a:path w="39442" h="56020" extrusionOk="0">
                <a:moveTo>
                  <a:pt x="22373" y="15520"/>
                </a:moveTo>
                <a:cubicBezTo>
                  <a:pt x="23476" y="15520"/>
                  <a:pt x="24360" y="16412"/>
                  <a:pt x="24360" y="17506"/>
                </a:cubicBezTo>
                <a:lnTo>
                  <a:pt x="24360" y="20430"/>
                </a:lnTo>
                <a:lnTo>
                  <a:pt x="27179" y="20430"/>
                </a:lnTo>
                <a:cubicBezTo>
                  <a:pt x="28273" y="20430"/>
                  <a:pt x="29166" y="21323"/>
                  <a:pt x="29166" y="22417"/>
                </a:cubicBezTo>
                <a:lnTo>
                  <a:pt x="29166" y="27861"/>
                </a:lnTo>
                <a:cubicBezTo>
                  <a:pt x="29166" y="28955"/>
                  <a:pt x="28273" y="29848"/>
                  <a:pt x="27179" y="29848"/>
                </a:cubicBezTo>
                <a:lnTo>
                  <a:pt x="24360" y="29848"/>
                </a:lnTo>
                <a:lnTo>
                  <a:pt x="24360" y="32448"/>
                </a:lnTo>
                <a:cubicBezTo>
                  <a:pt x="24360" y="32465"/>
                  <a:pt x="24360" y="32483"/>
                  <a:pt x="24360" y="32500"/>
                </a:cubicBezTo>
                <a:cubicBezTo>
                  <a:pt x="24360" y="32518"/>
                  <a:pt x="24360" y="32535"/>
                  <a:pt x="24360" y="32553"/>
                </a:cubicBezTo>
                <a:cubicBezTo>
                  <a:pt x="24360" y="33647"/>
                  <a:pt x="23476" y="34540"/>
                  <a:pt x="22373" y="34540"/>
                </a:cubicBezTo>
                <a:lnTo>
                  <a:pt x="16938" y="34540"/>
                </a:lnTo>
                <a:cubicBezTo>
                  <a:pt x="15835" y="34540"/>
                  <a:pt x="14942" y="33647"/>
                  <a:pt x="14942" y="32553"/>
                </a:cubicBezTo>
                <a:cubicBezTo>
                  <a:pt x="14942" y="32535"/>
                  <a:pt x="14951" y="32518"/>
                  <a:pt x="14951" y="32500"/>
                </a:cubicBezTo>
                <a:cubicBezTo>
                  <a:pt x="14951" y="32483"/>
                  <a:pt x="14942" y="32465"/>
                  <a:pt x="14942" y="32448"/>
                </a:cubicBezTo>
                <a:lnTo>
                  <a:pt x="14942" y="29848"/>
                </a:lnTo>
                <a:lnTo>
                  <a:pt x="12132" y="29848"/>
                </a:lnTo>
                <a:cubicBezTo>
                  <a:pt x="11038" y="29848"/>
                  <a:pt x="10145" y="28955"/>
                  <a:pt x="10145" y="27861"/>
                </a:cubicBezTo>
                <a:lnTo>
                  <a:pt x="10145" y="22417"/>
                </a:lnTo>
                <a:cubicBezTo>
                  <a:pt x="10145" y="21323"/>
                  <a:pt x="11038" y="20430"/>
                  <a:pt x="12132" y="20430"/>
                </a:cubicBezTo>
                <a:lnTo>
                  <a:pt x="14942" y="20430"/>
                </a:lnTo>
                <a:lnTo>
                  <a:pt x="14942" y="17506"/>
                </a:lnTo>
                <a:cubicBezTo>
                  <a:pt x="14942" y="16412"/>
                  <a:pt x="15835" y="15520"/>
                  <a:pt x="16938" y="15520"/>
                </a:cubicBezTo>
                <a:close/>
                <a:moveTo>
                  <a:pt x="29988" y="38216"/>
                </a:moveTo>
                <a:cubicBezTo>
                  <a:pt x="31091" y="38216"/>
                  <a:pt x="31975" y="39109"/>
                  <a:pt x="31975" y="40212"/>
                </a:cubicBezTo>
                <a:cubicBezTo>
                  <a:pt x="31975" y="41306"/>
                  <a:pt x="31091" y="42199"/>
                  <a:pt x="29988" y="42199"/>
                </a:cubicBezTo>
                <a:lnTo>
                  <a:pt x="9577" y="42199"/>
                </a:lnTo>
                <a:cubicBezTo>
                  <a:pt x="8474" y="42199"/>
                  <a:pt x="7581" y="41306"/>
                  <a:pt x="7581" y="40212"/>
                </a:cubicBezTo>
                <a:cubicBezTo>
                  <a:pt x="7581" y="39109"/>
                  <a:pt x="8474" y="38216"/>
                  <a:pt x="9577" y="38216"/>
                </a:cubicBezTo>
                <a:close/>
                <a:moveTo>
                  <a:pt x="29866" y="44387"/>
                </a:moveTo>
                <a:cubicBezTo>
                  <a:pt x="30960" y="44387"/>
                  <a:pt x="31853" y="45280"/>
                  <a:pt x="31853" y="46374"/>
                </a:cubicBezTo>
                <a:cubicBezTo>
                  <a:pt x="31853" y="47477"/>
                  <a:pt x="30960" y="48369"/>
                  <a:pt x="29866" y="48369"/>
                </a:cubicBezTo>
                <a:lnTo>
                  <a:pt x="9445" y="48369"/>
                </a:lnTo>
                <a:cubicBezTo>
                  <a:pt x="8351" y="48369"/>
                  <a:pt x="7458" y="47477"/>
                  <a:pt x="7458" y="46374"/>
                </a:cubicBezTo>
                <a:cubicBezTo>
                  <a:pt x="7458" y="45280"/>
                  <a:pt x="8351" y="44387"/>
                  <a:pt x="9445" y="44387"/>
                </a:cubicBezTo>
                <a:close/>
                <a:moveTo>
                  <a:pt x="11485" y="1"/>
                </a:moveTo>
                <a:cubicBezTo>
                  <a:pt x="9515" y="1"/>
                  <a:pt x="7905" y="1602"/>
                  <a:pt x="7905" y="3581"/>
                </a:cubicBezTo>
                <a:lnTo>
                  <a:pt x="7905" y="3931"/>
                </a:lnTo>
                <a:lnTo>
                  <a:pt x="6119" y="3931"/>
                </a:lnTo>
                <a:cubicBezTo>
                  <a:pt x="2749" y="3931"/>
                  <a:pt x="1" y="6679"/>
                  <a:pt x="1" y="10049"/>
                </a:cubicBezTo>
                <a:lnTo>
                  <a:pt x="1" y="49893"/>
                </a:lnTo>
                <a:cubicBezTo>
                  <a:pt x="1" y="53271"/>
                  <a:pt x="2749" y="56020"/>
                  <a:pt x="6119" y="56020"/>
                </a:cubicBezTo>
                <a:lnTo>
                  <a:pt x="33315" y="56020"/>
                </a:lnTo>
                <a:cubicBezTo>
                  <a:pt x="36693" y="56020"/>
                  <a:pt x="39442" y="53271"/>
                  <a:pt x="39442" y="49893"/>
                </a:cubicBezTo>
                <a:lnTo>
                  <a:pt x="39442" y="10049"/>
                </a:lnTo>
                <a:cubicBezTo>
                  <a:pt x="39442" y="6679"/>
                  <a:pt x="36693" y="3931"/>
                  <a:pt x="33315" y="3931"/>
                </a:cubicBezTo>
                <a:lnTo>
                  <a:pt x="31529" y="3931"/>
                </a:lnTo>
                <a:lnTo>
                  <a:pt x="31529" y="3581"/>
                </a:lnTo>
                <a:cubicBezTo>
                  <a:pt x="31529" y="1602"/>
                  <a:pt x="29918" y="1"/>
                  <a:pt x="279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072934" y="1477425"/>
            <a:ext cx="548738" cy="537586"/>
          </a:xfrm>
          <a:custGeom>
            <a:avLst/>
            <a:gdLst/>
            <a:ahLst/>
            <a:cxnLst/>
            <a:rect l="l" t="t" r="r" b="b"/>
            <a:pathLst>
              <a:path w="56440" h="55293" extrusionOk="0">
                <a:moveTo>
                  <a:pt x="35966" y="10460"/>
                </a:moveTo>
                <a:lnTo>
                  <a:pt x="38286" y="12780"/>
                </a:lnTo>
                <a:cubicBezTo>
                  <a:pt x="38286" y="12780"/>
                  <a:pt x="38295" y="12780"/>
                  <a:pt x="38295" y="12789"/>
                </a:cubicBezTo>
                <a:lnTo>
                  <a:pt x="38303" y="12789"/>
                </a:lnTo>
                <a:lnTo>
                  <a:pt x="45551" y="20036"/>
                </a:lnTo>
                <a:lnTo>
                  <a:pt x="42067" y="23520"/>
                </a:lnTo>
                <a:lnTo>
                  <a:pt x="41280" y="22732"/>
                </a:lnTo>
                <a:cubicBezTo>
                  <a:pt x="40229" y="21682"/>
                  <a:pt x="39065" y="20762"/>
                  <a:pt x="37813" y="19975"/>
                </a:cubicBezTo>
                <a:lnTo>
                  <a:pt x="37236" y="19616"/>
                </a:lnTo>
                <a:cubicBezTo>
                  <a:pt x="35126" y="18303"/>
                  <a:pt x="33358" y="16465"/>
                  <a:pt x="32115" y="14312"/>
                </a:cubicBezTo>
                <a:lnTo>
                  <a:pt x="35966" y="10460"/>
                </a:lnTo>
                <a:close/>
                <a:moveTo>
                  <a:pt x="43140" y="0"/>
                </a:moveTo>
                <a:cubicBezTo>
                  <a:pt x="42592" y="0"/>
                  <a:pt x="42045" y="210"/>
                  <a:pt x="41630" y="631"/>
                </a:cubicBezTo>
                <a:cubicBezTo>
                  <a:pt x="40789" y="1462"/>
                  <a:pt x="40789" y="2819"/>
                  <a:pt x="41630" y="3650"/>
                </a:cubicBezTo>
                <a:lnTo>
                  <a:pt x="43021" y="5042"/>
                </a:lnTo>
                <a:cubicBezTo>
                  <a:pt x="42969" y="5086"/>
                  <a:pt x="42925" y="5130"/>
                  <a:pt x="42881" y="5173"/>
                </a:cubicBezTo>
                <a:lnTo>
                  <a:pt x="39809" y="8246"/>
                </a:lnTo>
                <a:lnTo>
                  <a:pt x="38689" y="7125"/>
                </a:lnTo>
                <a:cubicBezTo>
                  <a:pt x="37940" y="6377"/>
                  <a:pt x="36953" y="6003"/>
                  <a:pt x="35966" y="6003"/>
                </a:cubicBezTo>
                <a:cubicBezTo>
                  <a:pt x="34980" y="6003"/>
                  <a:pt x="33993" y="6377"/>
                  <a:pt x="33244" y="7125"/>
                </a:cubicBezTo>
                <a:lnTo>
                  <a:pt x="27572" y="12797"/>
                </a:lnTo>
                <a:lnTo>
                  <a:pt x="14058" y="26312"/>
                </a:lnTo>
                <a:cubicBezTo>
                  <a:pt x="11983" y="28395"/>
                  <a:pt x="10837" y="31170"/>
                  <a:pt x="10837" y="34128"/>
                </a:cubicBezTo>
                <a:cubicBezTo>
                  <a:pt x="10837" y="36238"/>
                  <a:pt x="11414" y="38242"/>
                  <a:pt x="12500" y="39984"/>
                </a:cubicBezTo>
                <a:lnTo>
                  <a:pt x="841" y="51643"/>
                </a:lnTo>
                <a:cubicBezTo>
                  <a:pt x="0" y="52483"/>
                  <a:pt x="0" y="53831"/>
                  <a:pt x="841" y="54671"/>
                </a:cubicBezTo>
                <a:cubicBezTo>
                  <a:pt x="1261" y="55092"/>
                  <a:pt x="1804" y="55293"/>
                  <a:pt x="2355" y="55293"/>
                </a:cubicBezTo>
                <a:cubicBezTo>
                  <a:pt x="2898" y="55293"/>
                  <a:pt x="3449" y="55092"/>
                  <a:pt x="3869" y="54671"/>
                </a:cubicBezTo>
                <a:lnTo>
                  <a:pt x="15432" y="43109"/>
                </a:lnTo>
                <a:cubicBezTo>
                  <a:pt x="17296" y="44448"/>
                  <a:pt x="19528" y="45175"/>
                  <a:pt x="21874" y="45175"/>
                </a:cubicBezTo>
                <a:cubicBezTo>
                  <a:pt x="22408" y="45175"/>
                  <a:pt x="22933" y="45131"/>
                  <a:pt x="23450" y="45061"/>
                </a:cubicBezTo>
                <a:cubicBezTo>
                  <a:pt x="23537" y="45052"/>
                  <a:pt x="23616" y="45034"/>
                  <a:pt x="23704" y="45026"/>
                </a:cubicBezTo>
                <a:cubicBezTo>
                  <a:pt x="23765" y="45017"/>
                  <a:pt x="23817" y="44999"/>
                  <a:pt x="23879" y="44991"/>
                </a:cubicBezTo>
                <a:cubicBezTo>
                  <a:pt x="23931" y="44982"/>
                  <a:pt x="23992" y="44973"/>
                  <a:pt x="24054" y="44956"/>
                </a:cubicBezTo>
                <a:cubicBezTo>
                  <a:pt x="24132" y="44947"/>
                  <a:pt x="24211" y="44929"/>
                  <a:pt x="24281" y="44912"/>
                </a:cubicBezTo>
                <a:cubicBezTo>
                  <a:pt x="24474" y="44868"/>
                  <a:pt x="24666" y="44824"/>
                  <a:pt x="24859" y="44772"/>
                </a:cubicBezTo>
                <a:cubicBezTo>
                  <a:pt x="24920" y="44754"/>
                  <a:pt x="24981" y="44737"/>
                  <a:pt x="25034" y="44719"/>
                </a:cubicBezTo>
                <a:cubicBezTo>
                  <a:pt x="25086" y="44702"/>
                  <a:pt x="25139" y="44684"/>
                  <a:pt x="25192" y="44676"/>
                </a:cubicBezTo>
                <a:cubicBezTo>
                  <a:pt x="25297" y="44641"/>
                  <a:pt x="25402" y="44606"/>
                  <a:pt x="25507" y="44571"/>
                </a:cubicBezTo>
                <a:cubicBezTo>
                  <a:pt x="25577" y="44544"/>
                  <a:pt x="25638" y="44527"/>
                  <a:pt x="25699" y="44501"/>
                </a:cubicBezTo>
                <a:cubicBezTo>
                  <a:pt x="25795" y="44466"/>
                  <a:pt x="25883" y="44431"/>
                  <a:pt x="25979" y="44395"/>
                </a:cubicBezTo>
                <a:cubicBezTo>
                  <a:pt x="26041" y="44369"/>
                  <a:pt x="26111" y="44343"/>
                  <a:pt x="26172" y="44317"/>
                </a:cubicBezTo>
                <a:cubicBezTo>
                  <a:pt x="26251" y="44282"/>
                  <a:pt x="26329" y="44247"/>
                  <a:pt x="26408" y="44212"/>
                </a:cubicBezTo>
                <a:cubicBezTo>
                  <a:pt x="26487" y="44177"/>
                  <a:pt x="26566" y="44142"/>
                  <a:pt x="26645" y="44107"/>
                </a:cubicBezTo>
                <a:cubicBezTo>
                  <a:pt x="27187" y="43844"/>
                  <a:pt x="27704" y="43538"/>
                  <a:pt x="28203" y="43196"/>
                </a:cubicBezTo>
                <a:cubicBezTo>
                  <a:pt x="28264" y="43153"/>
                  <a:pt x="28334" y="43100"/>
                  <a:pt x="28404" y="43056"/>
                </a:cubicBezTo>
                <a:cubicBezTo>
                  <a:pt x="28404" y="43048"/>
                  <a:pt x="28413" y="43048"/>
                  <a:pt x="28413" y="43048"/>
                </a:cubicBezTo>
                <a:cubicBezTo>
                  <a:pt x="28474" y="42995"/>
                  <a:pt x="28535" y="42951"/>
                  <a:pt x="28596" y="42907"/>
                </a:cubicBezTo>
                <a:cubicBezTo>
                  <a:pt x="28631" y="42881"/>
                  <a:pt x="28675" y="42846"/>
                  <a:pt x="28710" y="42820"/>
                </a:cubicBezTo>
                <a:cubicBezTo>
                  <a:pt x="28771" y="42776"/>
                  <a:pt x="28824" y="42724"/>
                  <a:pt x="28885" y="42680"/>
                </a:cubicBezTo>
                <a:cubicBezTo>
                  <a:pt x="28938" y="42636"/>
                  <a:pt x="28999" y="42584"/>
                  <a:pt x="29052" y="42540"/>
                </a:cubicBezTo>
                <a:cubicBezTo>
                  <a:pt x="29104" y="42487"/>
                  <a:pt x="29165" y="42444"/>
                  <a:pt x="29218" y="42391"/>
                </a:cubicBezTo>
                <a:cubicBezTo>
                  <a:pt x="29323" y="42295"/>
                  <a:pt x="29332" y="42137"/>
                  <a:pt x="29227" y="42032"/>
                </a:cubicBezTo>
                <a:lnTo>
                  <a:pt x="26382" y="39187"/>
                </a:lnTo>
                <a:lnTo>
                  <a:pt x="23371" y="36168"/>
                </a:lnTo>
                <a:cubicBezTo>
                  <a:pt x="22557" y="35354"/>
                  <a:pt x="22478" y="34032"/>
                  <a:pt x="23248" y="33174"/>
                </a:cubicBezTo>
                <a:cubicBezTo>
                  <a:pt x="23675" y="32707"/>
                  <a:pt x="24255" y="32472"/>
                  <a:pt x="24835" y="32472"/>
                </a:cubicBezTo>
                <a:cubicBezTo>
                  <a:pt x="25384" y="32472"/>
                  <a:pt x="25934" y="32683"/>
                  <a:pt x="26356" y="33104"/>
                </a:cubicBezTo>
                <a:lnTo>
                  <a:pt x="29419" y="36168"/>
                </a:lnTo>
                <a:lnTo>
                  <a:pt x="32273" y="39021"/>
                </a:lnTo>
                <a:cubicBezTo>
                  <a:pt x="32321" y="39069"/>
                  <a:pt x="32382" y="39093"/>
                  <a:pt x="32443" y="39093"/>
                </a:cubicBezTo>
                <a:cubicBezTo>
                  <a:pt x="32505" y="39093"/>
                  <a:pt x="32566" y="39069"/>
                  <a:pt x="32614" y="39021"/>
                </a:cubicBezTo>
                <a:lnTo>
                  <a:pt x="33419" y="38225"/>
                </a:lnTo>
                <a:cubicBezTo>
                  <a:pt x="33516" y="38128"/>
                  <a:pt x="33516" y="37971"/>
                  <a:pt x="33419" y="37875"/>
                </a:cubicBezTo>
                <a:lnTo>
                  <a:pt x="30566" y="35021"/>
                </a:lnTo>
                <a:lnTo>
                  <a:pt x="27520" y="31975"/>
                </a:lnTo>
                <a:cubicBezTo>
                  <a:pt x="26662" y="31117"/>
                  <a:pt x="26688" y="29708"/>
                  <a:pt x="27599" y="28885"/>
                </a:cubicBezTo>
                <a:cubicBezTo>
                  <a:pt x="28000" y="28517"/>
                  <a:pt x="28509" y="28339"/>
                  <a:pt x="29020" y="28339"/>
                </a:cubicBezTo>
                <a:cubicBezTo>
                  <a:pt x="29590" y="28339"/>
                  <a:pt x="30163" y="28561"/>
                  <a:pt x="30592" y="28990"/>
                </a:cubicBezTo>
                <a:lnTo>
                  <a:pt x="33594" y="31993"/>
                </a:lnTo>
                <a:lnTo>
                  <a:pt x="36448" y="34846"/>
                </a:lnTo>
                <a:cubicBezTo>
                  <a:pt x="36496" y="34894"/>
                  <a:pt x="36557" y="34918"/>
                  <a:pt x="36619" y="34918"/>
                </a:cubicBezTo>
                <a:cubicBezTo>
                  <a:pt x="36680" y="34918"/>
                  <a:pt x="36741" y="34894"/>
                  <a:pt x="36789" y="34846"/>
                </a:cubicBezTo>
                <a:lnTo>
                  <a:pt x="37656" y="33979"/>
                </a:lnTo>
                <a:cubicBezTo>
                  <a:pt x="37752" y="33892"/>
                  <a:pt x="37752" y="33734"/>
                  <a:pt x="37656" y="33638"/>
                </a:cubicBezTo>
                <a:lnTo>
                  <a:pt x="34802" y="30785"/>
                </a:lnTo>
                <a:lnTo>
                  <a:pt x="31783" y="27756"/>
                </a:lnTo>
                <a:cubicBezTo>
                  <a:pt x="30968" y="26942"/>
                  <a:pt x="30890" y="25620"/>
                  <a:pt x="31660" y="24771"/>
                </a:cubicBezTo>
                <a:cubicBezTo>
                  <a:pt x="32089" y="24302"/>
                  <a:pt x="32672" y="24065"/>
                  <a:pt x="33254" y="24065"/>
                </a:cubicBezTo>
                <a:cubicBezTo>
                  <a:pt x="33799" y="24065"/>
                  <a:pt x="34343" y="24273"/>
                  <a:pt x="34759" y="24693"/>
                </a:cubicBezTo>
                <a:lnTo>
                  <a:pt x="37831" y="27756"/>
                </a:lnTo>
                <a:lnTo>
                  <a:pt x="40684" y="30610"/>
                </a:lnTo>
                <a:cubicBezTo>
                  <a:pt x="40732" y="30658"/>
                  <a:pt x="40794" y="30682"/>
                  <a:pt x="40855" y="30682"/>
                </a:cubicBezTo>
                <a:cubicBezTo>
                  <a:pt x="40916" y="30682"/>
                  <a:pt x="40978" y="30658"/>
                  <a:pt x="41026" y="30610"/>
                </a:cubicBezTo>
                <a:lnTo>
                  <a:pt x="43214" y="28430"/>
                </a:lnTo>
                <a:lnTo>
                  <a:pt x="48877" y="22758"/>
                </a:lnTo>
                <a:cubicBezTo>
                  <a:pt x="49604" y="22032"/>
                  <a:pt x="50006" y="21069"/>
                  <a:pt x="50006" y="20036"/>
                </a:cubicBezTo>
                <a:cubicBezTo>
                  <a:pt x="50006" y="19012"/>
                  <a:pt x="49604" y="18040"/>
                  <a:pt x="48877" y="17314"/>
                </a:cubicBezTo>
                <a:lnTo>
                  <a:pt x="47879" y="16316"/>
                </a:lnTo>
                <a:lnTo>
                  <a:pt x="50952" y="13244"/>
                </a:lnTo>
                <a:cubicBezTo>
                  <a:pt x="50995" y="13200"/>
                  <a:pt x="51039" y="13147"/>
                  <a:pt x="51074" y="13104"/>
                </a:cubicBezTo>
                <a:lnTo>
                  <a:pt x="52580" y="14609"/>
                </a:lnTo>
                <a:cubicBezTo>
                  <a:pt x="53000" y="15021"/>
                  <a:pt x="53542" y="15231"/>
                  <a:pt x="54094" y="15231"/>
                </a:cubicBezTo>
                <a:cubicBezTo>
                  <a:pt x="54637" y="15231"/>
                  <a:pt x="55188" y="15021"/>
                  <a:pt x="55608" y="14609"/>
                </a:cubicBezTo>
                <a:cubicBezTo>
                  <a:pt x="56440" y="13769"/>
                  <a:pt x="56440" y="12412"/>
                  <a:pt x="55608" y="11581"/>
                </a:cubicBezTo>
                <a:lnTo>
                  <a:pt x="44649" y="631"/>
                </a:lnTo>
                <a:cubicBezTo>
                  <a:pt x="44234" y="210"/>
                  <a:pt x="43687" y="0"/>
                  <a:pt x="43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51"/>
          <p:cNvPicPr preferRelativeResize="0"/>
          <p:nvPr/>
        </p:nvPicPr>
        <p:blipFill rotWithShape="1">
          <a:blip r:embed="rId3">
            <a:alphaModFix/>
          </a:blip>
          <a:srcRect l="-317" r="35483"/>
          <a:stretch/>
        </p:blipFill>
        <p:spPr>
          <a:xfrm>
            <a:off x="4571999" y="-45100"/>
            <a:ext cx="4563776" cy="6155876"/>
          </a:xfrm>
          <a:prstGeom prst="rect">
            <a:avLst/>
          </a:prstGeom>
          <a:noFill/>
          <a:ln>
            <a:noFill/>
          </a:ln>
        </p:spPr>
      </p:pic>
      <p:grpSp>
        <p:nvGrpSpPr>
          <p:cNvPr id="720" name="Google Shape;720;p51"/>
          <p:cNvGrpSpPr/>
          <p:nvPr/>
        </p:nvGrpSpPr>
        <p:grpSpPr>
          <a:xfrm>
            <a:off x="4214902" y="-81864"/>
            <a:ext cx="5111350" cy="5430689"/>
            <a:chOff x="4214902" y="-81864"/>
            <a:chExt cx="5111350" cy="5430689"/>
          </a:xfrm>
        </p:grpSpPr>
        <p:sp>
          <p:nvSpPr>
            <p:cNvPr id="721" name="Google Shape;721;p51"/>
            <p:cNvSpPr/>
            <p:nvPr/>
          </p:nvSpPr>
          <p:spPr>
            <a:xfrm>
              <a:off x="4257551" y="-66325"/>
              <a:ext cx="2852176" cy="2852176"/>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a:off x="4257551" y="2487441"/>
              <a:ext cx="2852176" cy="2852176"/>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p:nvPr/>
          </p:nvSpPr>
          <p:spPr>
            <a:xfrm rot="-5400000">
              <a:off x="5337669" y="1360242"/>
              <a:ext cx="5430689" cy="2546477"/>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1"/>
            <p:cNvSpPr/>
            <p:nvPr/>
          </p:nvSpPr>
          <p:spPr>
            <a:xfrm>
              <a:off x="4214902" y="-66325"/>
              <a:ext cx="2852176" cy="2852176"/>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1"/>
            <p:cNvSpPr/>
            <p:nvPr/>
          </p:nvSpPr>
          <p:spPr>
            <a:xfrm>
              <a:off x="4214902" y="2487441"/>
              <a:ext cx="2852176" cy="2852176"/>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rot="-5400000">
              <a:off x="5337669" y="1360242"/>
              <a:ext cx="5430689" cy="2546477"/>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 name="Google Shape;727;p51"/>
          <p:cNvSpPr txBox="1">
            <a:spLocks noGrp="1"/>
          </p:cNvSpPr>
          <p:nvPr>
            <p:ph type="title"/>
          </p:nvPr>
        </p:nvSpPr>
        <p:spPr>
          <a:xfrm>
            <a:off x="713100" y="2538581"/>
            <a:ext cx="5854800" cy="8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TREATME</a:t>
            </a:r>
            <a:r>
              <a:rPr lang="en">
                <a:solidFill>
                  <a:schemeClr val="accent1"/>
                </a:solidFill>
              </a:rPr>
              <a:t>NT</a:t>
            </a:r>
            <a:endParaRPr>
              <a:solidFill>
                <a:schemeClr val="accent1"/>
              </a:solidFill>
            </a:endParaRPr>
          </a:p>
        </p:txBody>
      </p:sp>
      <p:sp>
        <p:nvSpPr>
          <p:cNvPr id="728" name="Google Shape;728;p51"/>
          <p:cNvSpPr txBox="1">
            <a:spLocks noGrp="1"/>
          </p:cNvSpPr>
          <p:nvPr>
            <p:ph type="title" idx="2"/>
          </p:nvPr>
        </p:nvSpPr>
        <p:spPr>
          <a:xfrm>
            <a:off x="713100" y="1574631"/>
            <a:ext cx="2091000" cy="8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729" name="Google Shape;729;p51"/>
          <p:cNvSpPr txBox="1">
            <a:spLocks noGrp="1"/>
          </p:cNvSpPr>
          <p:nvPr>
            <p:ph type="subTitle" idx="1"/>
          </p:nvPr>
        </p:nvSpPr>
        <p:spPr>
          <a:xfrm>
            <a:off x="713250" y="3836875"/>
            <a:ext cx="5854800" cy="31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cxnSp>
        <p:nvCxnSpPr>
          <p:cNvPr id="730" name="Google Shape;730;p51"/>
          <p:cNvCxnSpPr/>
          <p:nvPr/>
        </p:nvCxnSpPr>
        <p:spPr>
          <a:xfrm>
            <a:off x="0" y="3626925"/>
            <a:ext cx="68271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736" name="Google Shape;736;p52"/>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T</a:t>
            </a:r>
            <a:r>
              <a:rPr lang="en"/>
              <a:t>reatment</a:t>
            </a:r>
            <a:endParaRPr/>
          </a:p>
        </p:txBody>
      </p:sp>
      <p:cxnSp>
        <p:nvCxnSpPr>
          <p:cNvPr id="737" name="Google Shape;737;p52"/>
          <p:cNvCxnSpPr/>
          <p:nvPr/>
        </p:nvCxnSpPr>
        <p:spPr>
          <a:xfrm>
            <a:off x="-93750" y="1112225"/>
            <a:ext cx="3242700" cy="0"/>
          </a:xfrm>
          <a:prstGeom prst="straightConnector1">
            <a:avLst/>
          </a:prstGeom>
          <a:noFill/>
          <a:ln w="28575" cap="flat" cmpd="sng">
            <a:solidFill>
              <a:schemeClr val="dk1"/>
            </a:solidFill>
            <a:prstDash val="solid"/>
            <a:round/>
            <a:headEnd type="none" w="med" len="med"/>
            <a:tailEnd type="none" w="med" len="med"/>
          </a:ln>
        </p:spPr>
      </p:cxnSp>
      <p:grpSp>
        <p:nvGrpSpPr>
          <p:cNvPr id="738" name="Google Shape;738;p52"/>
          <p:cNvGrpSpPr/>
          <p:nvPr/>
        </p:nvGrpSpPr>
        <p:grpSpPr>
          <a:xfrm>
            <a:off x="3319190" y="1604074"/>
            <a:ext cx="2506699" cy="2584415"/>
            <a:chOff x="3319190" y="1604074"/>
            <a:chExt cx="2506699" cy="2584415"/>
          </a:xfrm>
        </p:grpSpPr>
        <p:sp>
          <p:nvSpPr>
            <p:cNvPr id="739" name="Google Shape;739;p52"/>
            <p:cNvSpPr/>
            <p:nvPr/>
          </p:nvSpPr>
          <p:spPr>
            <a:xfrm flipH="1">
              <a:off x="3425795" y="1708075"/>
              <a:ext cx="1055180" cy="1116325"/>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2"/>
            <p:cNvSpPr/>
            <p:nvPr/>
          </p:nvSpPr>
          <p:spPr>
            <a:xfrm flipH="1">
              <a:off x="4624659" y="2968174"/>
              <a:ext cx="1008765" cy="981716"/>
            </a:xfrm>
            <a:custGeom>
              <a:avLst/>
              <a:gdLst/>
              <a:ahLst/>
              <a:cxnLst/>
              <a:rect l="l" t="t" r="r" b="b"/>
              <a:pathLst>
                <a:path w="9276" h="9343" extrusionOk="0">
                  <a:moveTo>
                    <a:pt x="0" y="1"/>
                  </a:moveTo>
                  <a:cubicBezTo>
                    <a:pt x="465" y="4930"/>
                    <a:pt x="4350" y="8842"/>
                    <a:pt x="9275" y="9343"/>
                  </a:cubicBezTo>
                  <a:lnTo>
                    <a:pt x="9275" y="1"/>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2"/>
            <p:cNvSpPr/>
            <p:nvPr/>
          </p:nvSpPr>
          <p:spPr>
            <a:xfrm flipH="1">
              <a:off x="3319190" y="2968175"/>
              <a:ext cx="1161787" cy="1220314"/>
            </a:xfrm>
            <a:custGeom>
              <a:avLst/>
              <a:gdLst/>
              <a:ahLst/>
              <a:cxnLst/>
              <a:rect l="l" t="t" r="r" b="b"/>
              <a:pathLst>
                <a:path w="9774" h="10250" extrusionOk="0">
                  <a:moveTo>
                    <a:pt x="0" y="1"/>
                  </a:moveTo>
                  <a:lnTo>
                    <a:pt x="0" y="10249"/>
                  </a:lnTo>
                  <a:cubicBezTo>
                    <a:pt x="5200" y="9514"/>
                    <a:pt x="9280" y="5280"/>
                    <a:pt x="977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2"/>
            <p:cNvSpPr/>
            <p:nvPr/>
          </p:nvSpPr>
          <p:spPr>
            <a:xfrm flipH="1">
              <a:off x="4624664" y="1604074"/>
              <a:ext cx="1201224" cy="1220324"/>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 name="Google Shape;743;p52"/>
          <p:cNvSpPr txBox="1"/>
          <p:nvPr/>
        </p:nvSpPr>
        <p:spPr>
          <a:xfrm>
            <a:off x="6570375" y="2176500"/>
            <a:ext cx="1860300" cy="48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It’s composed of hydrogen and helium</a:t>
            </a:r>
            <a:endParaRPr>
              <a:solidFill>
                <a:schemeClr val="dk2"/>
              </a:solidFill>
              <a:latin typeface="Roboto"/>
              <a:ea typeface="Roboto"/>
              <a:cs typeface="Roboto"/>
              <a:sym typeface="Roboto"/>
            </a:endParaRPr>
          </a:p>
        </p:txBody>
      </p:sp>
      <p:sp>
        <p:nvSpPr>
          <p:cNvPr id="744" name="Google Shape;744;p52"/>
          <p:cNvSpPr txBox="1"/>
          <p:nvPr/>
        </p:nvSpPr>
        <p:spPr>
          <a:xfrm>
            <a:off x="6570375" y="1854900"/>
            <a:ext cx="18603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S</a:t>
            </a:r>
            <a:r>
              <a:rPr lang="en" sz="1800" b="1">
                <a:solidFill>
                  <a:schemeClr val="dk1"/>
                </a:solidFill>
                <a:latin typeface="Josefin Sans"/>
                <a:ea typeface="Josefin Sans"/>
                <a:cs typeface="Josefin Sans"/>
                <a:sym typeface="Josefin Sans"/>
              </a:rPr>
              <a:t>aturn</a:t>
            </a:r>
            <a:endParaRPr sz="1800" b="1">
              <a:solidFill>
                <a:schemeClr val="dk1"/>
              </a:solidFill>
              <a:latin typeface="Josefin Sans"/>
              <a:ea typeface="Josefin Sans"/>
              <a:cs typeface="Josefin Sans"/>
              <a:sym typeface="Josefin Sans"/>
            </a:endParaRPr>
          </a:p>
        </p:txBody>
      </p:sp>
      <p:sp>
        <p:nvSpPr>
          <p:cNvPr id="745" name="Google Shape;745;p52"/>
          <p:cNvSpPr txBox="1"/>
          <p:nvPr/>
        </p:nvSpPr>
        <p:spPr>
          <a:xfrm>
            <a:off x="6570375" y="3275100"/>
            <a:ext cx="1860300" cy="48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It’s the farthest planet from the Sun</a:t>
            </a:r>
            <a:endParaRPr>
              <a:solidFill>
                <a:schemeClr val="dk2"/>
              </a:solidFill>
              <a:latin typeface="Roboto"/>
              <a:ea typeface="Roboto"/>
              <a:cs typeface="Roboto"/>
              <a:sym typeface="Roboto"/>
            </a:endParaRPr>
          </a:p>
        </p:txBody>
      </p:sp>
      <p:sp>
        <p:nvSpPr>
          <p:cNvPr id="746" name="Google Shape;746;p52"/>
          <p:cNvSpPr txBox="1"/>
          <p:nvPr/>
        </p:nvSpPr>
        <p:spPr>
          <a:xfrm>
            <a:off x="6570375" y="2953500"/>
            <a:ext cx="18603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N</a:t>
            </a:r>
            <a:r>
              <a:rPr lang="en" sz="1800" b="1">
                <a:solidFill>
                  <a:schemeClr val="dk1"/>
                </a:solidFill>
                <a:latin typeface="Josefin Sans"/>
                <a:ea typeface="Josefin Sans"/>
                <a:cs typeface="Josefin Sans"/>
                <a:sym typeface="Josefin Sans"/>
              </a:rPr>
              <a:t>eptune</a:t>
            </a:r>
            <a:endParaRPr sz="1800" b="1">
              <a:solidFill>
                <a:schemeClr val="dk1"/>
              </a:solidFill>
              <a:latin typeface="Josefin Sans"/>
              <a:ea typeface="Josefin Sans"/>
              <a:cs typeface="Josefin Sans"/>
              <a:sym typeface="Josefin Sans"/>
            </a:endParaRPr>
          </a:p>
        </p:txBody>
      </p:sp>
      <p:sp>
        <p:nvSpPr>
          <p:cNvPr id="747" name="Google Shape;747;p52"/>
          <p:cNvSpPr txBox="1"/>
          <p:nvPr/>
        </p:nvSpPr>
        <p:spPr>
          <a:xfrm>
            <a:off x="713100" y="2176500"/>
            <a:ext cx="1860300" cy="48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Roboto"/>
                <a:ea typeface="Roboto"/>
                <a:cs typeface="Roboto"/>
                <a:sym typeface="Roboto"/>
              </a:rPr>
              <a:t>Venus is the second planet from the Sun</a:t>
            </a:r>
            <a:endParaRPr>
              <a:solidFill>
                <a:schemeClr val="dk2"/>
              </a:solidFill>
              <a:latin typeface="Roboto"/>
              <a:ea typeface="Roboto"/>
              <a:cs typeface="Roboto"/>
              <a:sym typeface="Roboto"/>
            </a:endParaRPr>
          </a:p>
        </p:txBody>
      </p:sp>
      <p:sp>
        <p:nvSpPr>
          <p:cNvPr id="748" name="Google Shape;748;p52"/>
          <p:cNvSpPr txBox="1"/>
          <p:nvPr/>
        </p:nvSpPr>
        <p:spPr>
          <a:xfrm>
            <a:off x="713100" y="1854900"/>
            <a:ext cx="1860300" cy="32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Josefin Sans"/>
                <a:ea typeface="Josefin Sans"/>
                <a:cs typeface="Josefin Sans"/>
                <a:sym typeface="Josefin Sans"/>
              </a:rPr>
              <a:t>V</a:t>
            </a:r>
            <a:r>
              <a:rPr lang="en" sz="1800" b="1">
                <a:solidFill>
                  <a:schemeClr val="dk1"/>
                </a:solidFill>
                <a:latin typeface="Josefin Sans"/>
                <a:ea typeface="Josefin Sans"/>
                <a:cs typeface="Josefin Sans"/>
                <a:sym typeface="Josefin Sans"/>
              </a:rPr>
              <a:t>enus</a:t>
            </a:r>
            <a:endParaRPr sz="1800" b="1">
              <a:solidFill>
                <a:schemeClr val="dk1"/>
              </a:solidFill>
              <a:latin typeface="Josefin Sans"/>
              <a:ea typeface="Josefin Sans"/>
              <a:cs typeface="Josefin Sans"/>
              <a:sym typeface="Josefin Sans"/>
            </a:endParaRPr>
          </a:p>
        </p:txBody>
      </p:sp>
      <p:sp>
        <p:nvSpPr>
          <p:cNvPr id="749" name="Google Shape;749;p52"/>
          <p:cNvSpPr txBox="1"/>
          <p:nvPr/>
        </p:nvSpPr>
        <p:spPr>
          <a:xfrm>
            <a:off x="713100" y="3275100"/>
            <a:ext cx="1860300" cy="48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Roboto"/>
                <a:ea typeface="Roboto"/>
                <a:cs typeface="Roboto"/>
                <a:sym typeface="Roboto"/>
              </a:rPr>
              <a:t>Despite being red, Mars is a cold place</a:t>
            </a:r>
            <a:endParaRPr>
              <a:solidFill>
                <a:schemeClr val="dk2"/>
              </a:solidFill>
              <a:latin typeface="Roboto"/>
              <a:ea typeface="Roboto"/>
              <a:cs typeface="Roboto"/>
              <a:sym typeface="Roboto"/>
            </a:endParaRPr>
          </a:p>
        </p:txBody>
      </p:sp>
      <p:sp>
        <p:nvSpPr>
          <p:cNvPr id="750" name="Google Shape;750;p52"/>
          <p:cNvSpPr txBox="1"/>
          <p:nvPr/>
        </p:nvSpPr>
        <p:spPr>
          <a:xfrm>
            <a:off x="713100" y="2953500"/>
            <a:ext cx="1860300" cy="32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Josefin Sans"/>
                <a:ea typeface="Josefin Sans"/>
                <a:cs typeface="Josefin Sans"/>
                <a:sym typeface="Josefin Sans"/>
              </a:rPr>
              <a:t>M</a:t>
            </a:r>
            <a:r>
              <a:rPr lang="en" sz="1800" b="1">
                <a:solidFill>
                  <a:schemeClr val="dk1"/>
                </a:solidFill>
                <a:latin typeface="Josefin Sans"/>
                <a:ea typeface="Josefin Sans"/>
                <a:cs typeface="Josefin Sans"/>
                <a:sym typeface="Josefin Sans"/>
              </a:rPr>
              <a:t>ars</a:t>
            </a:r>
            <a:endParaRPr sz="1800" b="1">
              <a:solidFill>
                <a:schemeClr val="dk1"/>
              </a:solidFill>
              <a:latin typeface="Josefin Sans"/>
              <a:ea typeface="Josefin Sans"/>
              <a:cs typeface="Josefin Sans"/>
              <a:sym typeface="Josefin Sans"/>
            </a:endParaRPr>
          </a:p>
        </p:txBody>
      </p:sp>
      <p:sp>
        <p:nvSpPr>
          <p:cNvPr id="751" name="Google Shape;751;p52"/>
          <p:cNvSpPr/>
          <p:nvPr/>
        </p:nvSpPr>
        <p:spPr>
          <a:xfrm>
            <a:off x="3884970" y="2130638"/>
            <a:ext cx="394334" cy="572632"/>
          </a:xfrm>
          <a:custGeom>
            <a:avLst/>
            <a:gdLst/>
            <a:ahLst/>
            <a:cxnLst/>
            <a:rect l="l" t="t" r="r" b="b"/>
            <a:pathLst>
              <a:path w="48340" h="70197" extrusionOk="0">
                <a:moveTo>
                  <a:pt x="24170" y="5593"/>
                </a:moveTo>
                <a:cubicBezTo>
                  <a:pt x="24337" y="5629"/>
                  <a:pt x="24516" y="5641"/>
                  <a:pt x="24694" y="5641"/>
                </a:cubicBezTo>
                <a:lnTo>
                  <a:pt x="42616" y="5641"/>
                </a:lnTo>
                <a:lnTo>
                  <a:pt x="41412" y="16945"/>
                </a:lnTo>
                <a:lnTo>
                  <a:pt x="40970" y="16897"/>
                </a:lnTo>
                <a:cubicBezTo>
                  <a:pt x="38734" y="16597"/>
                  <a:pt x="36481" y="16447"/>
                  <a:pt x="34229" y="16447"/>
                </a:cubicBezTo>
                <a:cubicBezTo>
                  <a:pt x="31643" y="16447"/>
                  <a:pt x="29057" y="16645"/>
                  <a:pt x="26495" y="17040"/>
                </a:cubicBezTo>
                <a:lnTo>
                  <a:pt x="24826" y="17302"/>
                </a:lnTo>
                <a:cubicBezTo>
                  <a:pt x="22523" y="17658"/>
                  <a:pt x="20213" y="17836"/>
                  <a:pt x="17906" y="17836"/>
                </a:cubicBezTo>
                <a:cubicBezTo>
                  <a:pt x="14562" y="17836"/>
                  <a:pt x="11225" y="17461"/>
                  <a:pt x="7930" y="16706"/>
                </a:cubicBezTo>
                <a:lnTo>
                  <a:pt x="6868" y="16468"/>
                </a:lnTo>
                <a:lnTo>
                  <a:pt x="5724" y="5641"/>
                </a:lnTo>
                <a:lnTo>
                  <a:pt x="23633" y="5641"/>
                </a:lnTo>
                <a:cubicBezTo>
                  <a:pt x="23824" y="5641"/>
                  <a:pt x="23991" y="5629"/>
                  <a:pt x="24170" y="5593"/>
                </a:cubicBezTo>
                <a:close/>
                <a:moveTo>
                  <a:pt x="22787" y="25935"/>
                </a:moveTo>
                <a:cubicBezTo>
                  <a:pt x="24361" y="25935"/>
                  <a:pt x="25636" y="27223"/>
                  <a:pt x="25636" y="28797"/>
                </a:cubicBezTo>
                <a:cubicBezTo>
                  <a:pt x="25636" y="30371"/>
                  <a:pt x="24361" y="31659"/>
                  <a:pt x="22787" y="31659"/>
                </a:cubicBezTo>
                <a:cubicBezTo>
                  <a:pt x="21201" y="31659"/>
                  <a:pt x="19925" y="30371"/>
                  <a:pt x="19925" y="28797"/>
                </a:cubicBezTo>
                <a:cubicBezTo>
                  <a:pt x="19925" y="27223"/>
                  <a:pt x="21201" y="25935"/>
                  <a:pt x="22787" y="25935"/>
                </a:cubicBezTo>
                <a:close/>
                <a:moveTo>
                  <a:pt x="31420" y="31706"/>
                </a:moveTo>
                <a:cubicBezTo>
                  <a:pt x="33005" y="31706"/>
                  <a:pt x="34281" y="32982"/>
                  <a:pt x="34281" y="34556"/>
                </a:cubicBezTo>
                <a:cubicBezTo>
                  <a:pt x="34281" y="36142"/>
                  <a:pt x="33005" y="37418"/>
                  <a:pt x="31420" y="37418"/>
                </a:cubicBezTo>
                <a:cubicBezTo>
                  <a:pt x="29846" y="37418"/>
                  <a:pt x="28570" y="36142"/>
                  <a:pt x="28570" y="34556"/>
                </a:cubicBezTo>
                <a:cubicBezTo>
                  <a:pt x="28570" y="32982"/>
                  <a:pt x="29846" y="31706"/>
                  <a:pt x="31420" y="31706"/>
                </a:cubicBezTo>
                <a:close/>
                <a:moveTo>
                  <a:pt x="18172" y="33626"/>
                </a:moveTo>
                <a:cubicBezTo>
                  <a:pt x="19746" y="33626"/>
                  <a:pt x="21034" y="34902"/>
                  <a:pt x="21034" y="36476"/>
                </a:cubicBezTo>
                <a:cubicBezTo>
                  <a:pt x="21034" y="38062"/>
                  <a:pt x="19746" y="39338"/>
                  <a:pt x="18172" y="39338"/>
                </a:cubicBezTo>
                <a:cubicBezTo>
                  <a:pt x="16598" y="39338"/>
                  <a:pt x="15310" y="38062"/>
                  <a:pt x="15310" y="36476"/>
                </a:cubicBezTo>
                <a:cubicBezTo>
                  <a:pt x="15310" y="34902"/>
                  <a:pt x="16598" y="33626"/>
                  <a:pt x="18172" y="33626"/>
                </a:cubicBezTo>
                <a:close/>
                <a:moveTo>
                  <a:pt x="24170" y="42307"/>
                </a:moveTo>
                <a:cubicBezTo>
                  <a:pt x="28713" y="42307"/>
                  <a:pt x="32421" y="46015"/>
                  <a:pt x="32421" y="50558"/>
                </a:cubicBezTo>
                <a:cubicBezTo>
                  <a:pt x="32421" y="55113"/>
                  <a:pt x="28713" y="58809"/>
                  <a:pt x="24170" y="58809"/>
                </a:cubicBezTo>
                <a:cubicBezTo>
                  <a:pt x="19615" y="58809"/>
                  <a:pt x="15919" y="55113"/>
                  <a:pt x="15919" y="50558"/>
                </a:cubicBezTo>
                <a:cubicBezTo>
                  <a:pt x="15919" y="46015"/>
                  <a:pt x="19615" y="42307"/>
                  <a:pt x="24170" y="42307"/>
                </a:cubicBezTo>
                <a:close/>
                <a:moveTo>
                  <a:pt x="5139" y="1"/>
                </a:moveTo>
                <a:cubicBezTo>
                  <a:pt x="2719" y="1"/>
                  <a:pt x="608" y="1718"/>
                  <a:pt x="119" y="4091"/>
                </a:cubicBezTo>
                <a:cubicBezTo>
                  <a:pt x="24" y="4592"/>
                  <a:pt x="0" y="5104"/>
                  <a:pt x="60" y="5653"/>
                </a:cubicBezTo>
                <a:lnTo>
                  <a:pt x="1467" y="18996"/>
                </a:lnTo>
                <a:cubicBezTo>
                  <a:pt x="1467" y="19043"/>
                  <a:pt x="1479" y="19091"/>
                  <a:pt x="1479" y="19139"/>
                </a:cubicBezTo>
                <a:lnTo>
                  <a:pt x="1538" y="19711"/>
                </a:lnTo>
                <a:lnTo>
                  <a:pt x="6344" y="65260"/>
                </a:lnTo>
                <a:cubicBezTo>
                  <a:pt x="6439" y="68003"/>
                  <a:pt x="8705" y="70197"/>
                  <a:pt x="11471" y="70197"/>
                </a:cubicBezTo>
                <a:lnTo>
                  <a:pt x="36857" y="70197"/>
                </a:lnTo>
                <a:cubicBezTo>
                  <a:pt x="39635" y="70197"/>
                  <a:pt x="41889" y="68003"/>
                  <a:pt x="41984" y="65260"/>
                </a:cubicBezTo>
                <a:lnTo>
                  <a:pt x="46706" y="20510"/>
                </a:lnTo>
                <a:lnTo>
                  <a:pt x="46706" y="20498"/>
                </a:lnTo>
                <a:cubicBezTo>
                  <a:pt x="46718" y="20438"/>
                  <a:pt x="46730" y="20379"/>
                  <a:pt x="46730" y="20319"/>
                </a:cubicBezTo>
                <a:lnTo>
                  <a:pt x="46789" y="19711"/>
                </a:lnTo>
                <a:lnTo>
                  <a:pt x="48280" y="5653"/>
                </a:lnTo>
                <a:cubicBezTo>
                  <a:pt x="48339" y="5104"/>
                  <a:pt x="48316" y="4592"/>
                  <a:pt x="48208" y="4091"/>
                </a:cubicBezTo>
                <a:cubicBezTo>
                  <a:pt x="47719" y="1718"/>
                  <a:pt x="45609" y="1"/>
                  <a:pt x="43200" y="1"/>
                </a:cubicBezTo>
                <a:lnTo>
                  <a:pt x="24694" y="1"/>
                </a:lnTo>
                <a:cubicBezTo>
                  <a:pt x="24516" y="1"/>
                  <a:pt x="24337" y="13"/>
                  <a:pt x="24170" y="49"/>
                </a:cubicBezTo>
                <a:cubicBezTo>
                  <a:pt x="23991" y="13"/>
                  <a:pt x="23824" y="1"/>
                  <a:pt x="236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52"/>
          <p:cNvGrpSpPr/>
          <p:nvPr/>
        </p:nvGrpSpPr>
        <p:grpSpPr>
          <a:xfrm>
            <a:off x="4728224" y="2130663"/>
            <a:ext cx="636630" cy="572604"/>
            <a:chOff x="4728224" y="2130663"/>
            <a:chExt cx="636630" cy="572604"/>
          </a:xfrm>
        </p:grpSpPr>
        <p:sp>
          <p:nvSpPr>
            <p:cNvPr id="753" name="Google Shape;753;p52"/>
            <p:cNvSpPr/>
            <p:nvPr/>
          </p:nvSpPr>
          <p:spPr>
            <a:xfrm>
              <a:off x="4728224" y="2288531"/>
              <a:ext cx="636630" cy="414736"/>
            </a:xfrm>
            <a:custGeom>
              <a:avLst/>
              <a:gdLst/>
              <a:ahLst/>
              <a:cxnLst/>
              <a:rect l="l" t="t" r="r" b="b"/>
              <a:pathLst>
                <a:path w="76564" h="49878" extrusionOk="0">
                  <a:moveTo>
                    <a:pt x="38276" y="18768"/>
                  </a:moveTo>
                  <a:cubicBezTo>
                    <a:pt x="39945" y="18768"/>
                    <a:pt x="41305" y="20115"/>
                    <a:pt x="41305" y="21785"/>
                  </a:cubicBezTo>
                  <a:lnTo>
                    <a:pt x="41305" y="26292"/>
                  </a:lnTo>
                  <a:lnTo>
                    <a:pt x="45812" y="26292"/>
                  </a:lnTo>
                  <a:cubicBezTo>
                    <a:pt x="47469" y="26292"/>
                    <a:pt x="48829" y="27639"/>
                    <a:pt x="48829" y="29309"/>
                  </a:cubicBezTo>
                  <a:cubicBezTo>
                    <a:pt x="48829" y="30978"/>
                    <a:pt x="47469" y="32326"/>
                    <a:pt x="45812" y="32326"/>
                  </a:cubicBezTo>
                  <a:lnTo>
                    <a:pt x="41305" y="32326"/>
                  </a:lnTo>
                  <a:lnTo>
                    <a:pt x="41305" y="36833"/>
                  </a:lnTo>
                  <a:cubicBezTo>
                    <a:pt x="41305" y="38502"/>
                    <a:pt x="39945" y="39849"/>
                    <a:pt x="38276" y="39849"/>
                  </a:cubicBezTo>
                  <a:cubicBezTo>
                    <a:pt x="36619" y="39849"/>
                    <a:pt x="35259" y="38502"/>
                    <a:pt x="35259" y="36833"/>
                  </a:cubicBezTo>
                  <a:lnTo>
                    <a:pt x="35259" y="32326"/>
                  </a:lnTo>
                  <a:lnTo>
                    <a:pt x="30752" y="32326"/>
                  </a:lnTo>
                  <a:cubicBezTo>
                    <a:pt x="29083" y="32326"/>
                    <a:pt x="27735" y="30978"/>
                    <a:pt x="27735" y="29309"/>
                  </a:cubicBezTo>
                  <a:cubicBezTo>
                    <a:pt x="27735" y="27639"/>
                    <a:pt x="29083" y="26292"/>
                    <a:pt x="30752" y="26292"/>
                  </a:cubicBezTo>
                  <a:lnTo>
                    <a:pt x="35259" y="26292"/>
                  </a:lnTo>
                  <a:lnTo>
                    <a:pt x="35259" y="21785"/>
                  </a:lnTo>
                  <a:cubicBezTo>
                    <a:pt x="35259" y="20115"/>
                    <a:pt x="36619" y="18768"/>
                    <a:pt x="38276" y="18768"/>
                  </a:cubicBezTo>
                  <a:close/>
                  <a:moveTo>
                    <a:pt x="42537" y="0"/>
                  </a:moveTo>
                  <a:cubicBezTo>
                    <a:pt x="42049" y="0"/>
                    <a:pt x="41567" y="202"/>
                    <a:pt x="41221" y="596"/>
                  </a:cubicBezTo>
                  <a:lnTo>
                    <a:pt x="34186" y="8573"/>
                  </a:lnTo>
                  <a:lnTo>
                    <a:pt x="6070" y="8573"/>
                  </a:lnTo>
                  <a:cubicBezTo>
                    <a:pt x="4412" y="8573"/>
                    <a:pt x="2803" y="9277"/>
                    <a:pt x="1682" y="10505"/>
                  </a:cubicBezTo>
                  <a:cubicBezTo>
                    <a:pt x="561" y="11733"/>
                    <a:pt x="1" y="13390"/>
                    <a:pt x="144" y="15048"/>
                  </a:cubicBezTo>
                  <a:cubicBezTo>
                    <a:pt x="1002" y="24539"/>
                    <a:pt x="5342" y="33315"/>
                    <a:pt x="12378" y="39790"/>
                  </a:cubicBezTo>
                  <a:cubicBezTo>
                    <a:pt x="19460" y="46288"/>
                    <a:pt x="28654" y="49877"/>
                    <a:pt x="38276" y="49877"/>
                  </a:cubicBezTo>
                  <a:cubicBezTo>
                    <a:pt x="47899" y="49877"/>
                    <a:pt x="57104" y="46288"/>
                    <a:pt x="64187" y="39790"/>
                  </a:cubicBezTo>
                  <a:cubicBezTo>
                    <a:pt x="71222" y="33315"/>
                    <a:pt x="75562" y="24539"/>
                    <a:pt x="76408" y="15048"/>
                  </a:cubicBezTo>
                  <a:cubicBezTo>
                    <a:pt x="76563" y="13390"/>
                    <a:pt x="76003" y="11733"/>
                    <a:pt x="74882" y="10505"/>
                  </a:cubicBezTo>
                  <a:cubicBezTo>
                    <a:pt x="73761" y="9277"/>
                    <a:pt x="72152" y="8573"/>
                    <a:pt x="70494" y="8573"/>
                  </a:cubicBezTo>
                  <a:lnTo>
                    <a:pt x="55244" y="8573"/>
                  </a:lnTo>
                  <a:lnTo>
                    <a:pt x="43558" y="322"/>
                  </a:lnTo>
                  <a:cubicBezTo>
                    <a:pt x="43248" y="106"/>
                    <a:pt x="42891" y="0"/>
                    <a:pt x="42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2"/>
            <p:cNvSpPr/>
            <p:nvPr/>
          </p:nvSpPr>
          <p:spPr>
            <a:xfrm>
              <a:off x="5107298" y="2130663"/>
              <a:ext cx="210794" cy="198945"/>
            </a:xfrm>
            <a:custGeom>
              <a:avLst/>
              <a:gdLst/>
              <a:ahLst/>
              <a:cxnLst/>
              <a:rect l="l" t="t" r="r" b="b"/>
              <a:pathLst>
                <a:path w="25351" h="23926" extrusionOk="0">
                  <a:moveTo>
                    <a:pt x="9865" y="0"/>
                  </a:moveTo>
                  <a:cubicBezTo>
                    <a:pt x="8221" y="0"/>
                    <a:pt x="6597" y="766"/>
                    <a:pt x="5569" y="2200"/>
                  </a:cubicBezTo>
                  <a:lnTo>
                    <a:pt x="1145" y="8353"/>
                  </a:lnTo>
                  <a:cubicBezTo>
                    <a:pt x="322" y="9498"/>
                    <a:pt x="0" y="10893"/>
                    <a:pt x="227" y="12288"/>
                  </a:cubicBezTo>
                  <a:cubicBezTo>
                    <a:pt x="322" y="12812"/>
                    <a:pt x="489" y="13325"/>
                    <a:pt x="728" y="13802"/>
                  </a:cubicBezTo>
                  <a:lnTo>
                    <a:pt x="14512" y="23603"/>
                  </a:lnTo>
                  <a:cubicBezTo>
                    <a:pt x="14798" y="23806"/>
                    <a:pt x="15144" y="23925"/>
                    <a:pt x="15489" y="23925"/>
                  </a:cubicBezTo>
                  <a:cubicBezTo>
                    <a:pt x="17135" y="23925"/>
                    <a:pt x="18756" y="23162"/>
                    <a:pt x="19782" y="21731"/>
                  </a:cubicBezTo>
                  <a:lnTo>
                    <a:pt x="24206" y="15579"/>
                  </a:lnTo>
                  <a:cubicBezTo>
                    <a:pt x="25028" y="14434"/>
                    <a:pt x="25350" y="13039"/>
                    <a:pt x="25124" y="11644"/>
                  </a:cubicBezTo>
                  <a:cubicBezTo>
                    <a:pt x="24897" y="10249"/>
                    <a:pt x="24134" y="9032"/>
                    <a:pt x="23001" y="8210"/>
                  </a:cubicBezTo>
                  <a:lnTo>
                    <a:pt x="12926" y="984"/>
                  </a:lnTo>
                  <a:cubicBezTo>
                    <a:pt x="11999" y="319"/>
                    <a:pt x="10928" y="0"/>
                    <a:pt x="9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52"/>
          <p:cNvGrpSpPr/>
          <p:nvPr/>
        </p:nvGrpSpPr>
        <p:grpSpPr>
          <a:xfrm>
            <a:off x="4752588" y="3044775"/>
            <a:ext cx="587910" cy="572546"/>
            <a:chOff x="4752588" y="3044775"/>
            <a:chExt cx="587910" cy="572546"/>
          </a:xfrm>
        </p:grpSpPr>
        <p:sp>
          <p:nvSpPr>
            <p:cNvPr id="756" name="Google Shape;756;p52"/>
            <p:cNvSpPr/>
            <p:nvPr/>
          </p:nvSpPr>
          <p:spPr>
            <a:xfrm>
              <a:off x="4950720" y="3044775"/>
              <a:ext cx="389777" cy="372604"/>
            </a:xfrm>
            <a:custGeom>
              <a:avLst/>
              <a:gdLst/>
              <a:ahLst/>
              <a:cxnLst/>
              <a:rect l="l" t="t" r="r" b="b"/>
              <a:pathLst>
                <a:path w="51953" h="49664" extrusionOk="0">
                  <a:moveTo>
                    <a:pt x="36404" y="10899"/>
                  </a:moveTo>
                  <a:cubicBezTo>
                    <a:pt x="37155" y="10899"/>
                    <a:pt x="37907" y="11185"/>
                    <a:pt x="38479" y="11757"/>
                  </a:cubicBezTo>
                  <a:cubicBezTo>
                    <a:pt x="43618" y="16908"/>
                    <a:pt x="43618" y="25279"/>
                    <a:pt x="38479" y="30430"/>
                  </a:cubicBezTo>
                  <a:cubicBezTo>
                    <a:pt x="37907" y="31002"/>
                    <a:pt x="37155" y="31289"/>
                    <a:pt x="36404" y="31289"/>
                  </a:cubicBezTo>
                  <a:cubicBezTo>
                    <a:pt x="35653" y="31289"/>
                    <a:pt x="34902" y="31002"/>
                    <a:pt x="34329" y="30430"/>
                  </a:cubicBezTo>
                  <a:cubicBezTo>
                    <a:pt x="33185" y="29285"/>
                    <a:pt x="33185" y="27425"/>
                    <a:pt x="34329" y="26281"/>
                  </a:cubicBezTo>
                  <a:cubicBezTo>
                    <a:pt x="37191" y="23419"/>
                    <a:pt x="37191" y="18768"/>
                    <a:pt x="34329" y="15907"/>
                  </a:cubicBezTo>
                  <a:cubicBezTo>
                    <a:pt x="33185" y="14762"/>
                    <a:pt x="33185" y="12902"/>
                    <a:pt x="34329" y="11757"/>
                  </a:cubicBezTo>
                  <a:cubicBezTo>
                    <a:pt x="34902" y="11185"/>
                    <a:pt x="35653" y="10899"/>
                    <a:pt x="36404" y="10899"/>
                  </a:cubicBezTo>
                  <a:close/>
                  <a:moveTo>
                    <a:pt x="29107" y="0"/>
                  </a:moveTo>
                  <a:cubicBezTo>
                    <a:pt x="23526" y="0"/>
                    <a:pt x="18304" y="2159"/>
                    <a:pt x="14381" y="6082"/>
                  </a:cubicBezTo>
                  <a:lnTo>
                    <a:pt x="1002" y="19460"/>
                  </a:lnTo>
                  <a:cubicBezTo>
                    <a:pt x="1" y="20462"/>
                    <a:pt x="1" y="22095"/>
                    <a:pt x="1002" y="23109"/>
                  </a:cubicBezTo>
                  <a:lnTo>
                    <a:pt x="26805" y="48912"/>
                  </a:lnTo>
                  <a:cubicBezTo>
                    <a:pt x="27306" y="49413"/>
                    <a:pt x="27965" y="49663"/>
                    <a:pt x="28625" y="49663"/>
                  </a:cubicBezTo>
                  <a:cubicBezTo>
                    <a:pt x="29286" y="49663"/>
                    <a:pt x="29947" y="49413"/>
                    <a:pt x="30454" y="48912"/>
                  </a:cubicBezTo>
                  <a:lnTo>
                    <a:pt x="43833" y="35533"/>
                  </a:lnTo>
                  <a:cubicBezTo>
                    <a:pt x="51953" y="27413"/>
                    <a:pt x="51953" y="14202"/>
                    <a:pt x="43833" y="6082"/>
                  </a:cubicBezTo>
                  <a:cubicBezTo>
                    <a:pt x="39910" y="2159"/>
                    <a:pt x="34675" y="0"/>
                    <a:pt x="29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a:off x="4752588" y="3243667"/>
              <a:ext cx="375643" cy="373655"/>
            </a:xfrm>
            <a:custGeom>
              <a:avLst/>
              <a:gdLst/>
              <a:ahLst/>
              <a:cxnLst/>
              <a:rect l="l" t="t" r="r" b="b"/>
              <a:pathLst>
                <a:path w="50069" h="49804" extrusionOk="0">
                  <a:moveTo>
                    <a:pt x="21432" y="0"/>
                  </a:moveTo>
                  <a:cubicBezTo>
                    <a:pt x="20772" y="0"/>
                    <a:pt x="20110" y="254"/>
                    <a:pt x="19603" y="760"/>
                  </a:cubicBezTo>
                  <a:lnTo>
                    <a:pt x="6082" y="14282"/>
                  </a:lnTo>
                  <a:cubicBezTo>
                    <a:pt x="2159" y="18205"/>
                    <a:pt x="0" y="23428"/>
                    <a:pt x="0" y="29008"/>
                  </a:cubicBezTo>
                  <a:cubicBezTo>
                    <a:pt x="0" y="34588"/>
                    <a:pt x="2159" y="39811"/>
                    <a:pt x="6082" y="43734"/>
                  </a:cubicBezTo>
                  <a:cubicBezTo>
                    <a:pt x="10005" y="47645"/>
                    <a:pt x="15227" y="49803"/>
                    <a:pt x="20807" y="49803"/>
                  </a:cubicBezTo>
                  <a:cubicBezTo>
                    <a:pt x="26376" y="49803"/>
                    <a:pt x="31610" y="47645"/>
                    <a:pt x="35533" y="43734"/>
                  </a:cubicBezTo>
                  <a:lnTo>
                    <a:pt x="49055" y="30200"/>
                  </a:lnTo>
                  <a:cubicBezTo>
                    <a:pt x="50069" y="29199"/>
                    <a:pt x="50069" y="27565"/>
                    <a:pt x="49055" y="26552"/>
                  </a:cubicBezTo>
                  <a:lnTo>
                    <a:pt x="23252" y="760"/>
                  </a:lnTo>
                  <a:cubicBezTo>
                    <a:pt x="22751" y="254"/>
                    <a:pt x="22092" y="0"/>
                    <a:pt x="21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52"/>
          <p:cNvGrpSpPr/>
          <p:nvPr/>
        </p:nvGrpSpPr>
        <p:grpSpPr>
          <a:xfrm>
            <a:off x="3794060" y="3042326"/>
            <a:ext cx="576157" cy="576177"/>
            <a:chOff x="3794060" y="3042326"/>
            <a:chExt cx="576157" cy="576177"/>
          </a:xfrm>
        </p:grpSpPr>
        <p:sp>
          <p:nvSpPr>
            <p:cNvPr id="759" name="Google Shape;759;p52"/>
            <p:cNvSpPr/>
            <p:nvPr/>
          </p:nvSpPr>
          <p:spPr>
            <a:xfrm>
              <a:off x="3977418" y="3338321"/>
              <a:ext cx="260732" cy="39796"/>
            </a:xfrm>
            <a:custGeom>
              <a:avLst/>
              <a:gdLst/>
              <a:ahLst/>
              <a:cxnLst/>
              <a:rect l="l" t="t" r="r" b="b"/>
              <a:pathLst>
                <a:path w="94468" h="14419" extrusionOk="0">
                  <a:moveTo>
                    <a:pt x="1501" y="0"/>
                  </a:moveTo>
                  <a:cubicBezTo>
                    <a:pt x="523" y="0"/>
                    <a:pt x="1" y="1207"/>
                    <a:pt x="718" y="1925"/>
                  </a:cubicBezTo>
                  <a:lnTo>
                    <a:pt x="12886" y="14092"/>
                  </a:lnTo>
                  <a:cubicBezTo>
                    <a:pt x="13114" y="14288"/>
                    <a:pt x="13407" y="14418"/>
                    <a:pt x="13701" y="14418"/>
                  </a:cubicBezTo>
                  <a:lnTo>
                    <a:pt x="92967" y="14418"/>
                  </a:lnTo>
                  <a:cubicBezTo>
                    <a:pt x="93978" y="14418"/>
                    <a:pt x="94468" y="13211"/>
                    <a:pt x="93750" y="12494"/>
                  </a:cubicBezTo>
                  <a:lnTo>
                    <a:pt x="81387" y="131"/>
                  </a:lnTo>
                  <a:cubicBezTo>
                    <a:pt x="81289" y="33"/>
                    <a:pt x="81192" y="0"/>
                    <a:pt x="810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p:nvPr/>
          </p:nvSpPr>
          <p:spPr>
            <a:xfrm>
              <a:off x="3949964" y="3147719"/>
              <a:ext cx="115332" cy="63138"/>
            </a:xfrm>
            <a:custGeom>
              <a:avLst/>
              <a:gdLst/>
              <a:ahLst/>
              <a:cxnLst/>
              <a:rect l="l" t="t" r="r" b="b"/>
              <a:pathLst>
                <a:path w="41787" h="22876" extrusionOk="0">
                  <a:moveTo>
                    <a:pt x="20906" y="1"/>
                  </a:moveTo>
                  <a:cubicBezTo>
                    <a:pt x="20143" y="1"/>
                    <a:pt x="19377" y="286"/>
                    <a:pt x="18790" y="857"/>
                  </a:cubicBezTo>
                  <a:lnTo>
                    <a:pt x="1893" y="17787"/>
                  </a:lnTo>
                  <a:cubicBezTo>
                    <a:pt x="1" y="19646"/>
                    <a:pt x="1338" y="22875"/>
                    <a:pt x="3980" y="22875"/>
                  </a:cubicBezTo>
                  <a:lnTo>
                    <a:pt x="37807" y="22875"/>
                  </a:lnTo>
                  <a:cubicBezTo>
                    <a:pt x="40449" y="22875"/>
                    <a:pt x="41787" y="19646"/>
                    <a:pt x="39927" y="17787"/>
                  </a:cubicBezTo>
                  <a:lnTo>
                    <a:pt x="22998" y="857"/>
                  </a:lnTo>
                  <a:cubicBezTo>
                    <a:pt x="22427" y="286"/>
                    <a:pt x="21668" y="1"/>
                    <a:pt x="20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2"/>
            <p:cNvSpPr/>
            <p:nvPr/>
          </p:nvSpPr>
          <p:spPr>
            <a:xfrm>
              <a:off x="3894426" y="3256218"/>
              <a:ext cx="255239" cy="36736"/>
            </a:xfrm>
            <a:custGeom>
              <a:avLst/>
              <a:gdLst/>
              <a:ahLst/>
              <a:cxnLst/>
              <a:rect l="l" t="t" r="r" b="b"/>
              <a:pathLst>
                <a:path w="92478" h="13310" extrusionOk="0">
                  <a:moveTo>
                    <a:pt x="750" y="1"/>
                  </a:moveTo>
                  <a:cubicBezTo>
                    <a:pt x="587" y="1"/>
                    <a:pt x="392" y="66"/>
                    <a:pt x="294" y="197"/>
                  </a:cubicBezTo>
                  <a:cubicBezTo>
                    <a:pt x="0" y="457"/>
                    <a:pt x="0" y="882"/>
                    <a:pt x="294" y="1142"/>
                  </a:cubicBezTo>
                  <a:lnTo>
                    <a:pt x="11417" y="12298"/>
                  </a:lnTo>
                  <a:cubicBezTo>
                    <a:pt x="12070" y="12951"/>
                    <a:pt x="12950" y="13310"/>
                    <a:pt x="13896" y="13310"/>
                  </a:cubicBezTo>
                  <a:lnTo>
                    <a:pt x="89509" y="13310"/>
                  </a:lnTo>
                  <a:cubicBezTo>
                    <a:pt x="91499" y="13310"/>
                    <a:pt x="92477" y="10896"/>
                    <a:pt x="91075" y="9493"/>
                  </a:cubicBezTo>
                  <a:lnTo>
                    <a:pt x="82235" y="653"/>
                  </a:lnTo>
                  <a:cubicBezTo>
                    <a:pt x="81811" y="229"/>
                    <a:pt x="81224" y="1"/>
                    <a:pt x="80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2"/>
            <p:cNvSpPr/>
            <p:nvPr/>
          </p:nvSpPr>
          <p:spPr>
            <a:xfrm>
              <a:off x="4040250" y="3042326"/>
              <a:ext cx="329966" cy="329762"/>
            </a:xfrm>
            <a:custGeom>
              <a:avLst/>
              <a:gdLst/>
              <a:ahLst/>
              <a:cxnLst/>
              <a:rect l="l" t="t" r="r" b="b"/>
              <a:pathLst>
                <a:path w="119553" h="119479" extrusionOk="0">
                  <a:moveTo>
                    <a:pt x="51801" y="0"/>
                  </a:moveTo>
                  <a:cubicBezTo>
                    <a:pt x="34577" y="0"/>
                    <a:pt x="18463" y="6654"/>
                    <a:pt x="6394" y="18724"/>
                  </a:cubicBezTo>
                  <a:lnTo>
                    <a:pt x="294" y="24856"/>
                  </a:lnTo>
                  <a:cubicBezTo>
                    <a:pt x="0" y="25117"/>
                    <a:pt x="0" y="25541"/>
                    <a:pt x="294" y="25802"/>
                  </a:cubicBezTo>
                  <a:lnTo>
                    <a:pt x="11417" y="36958"/>
                  </a:lnTo>
                  <a:lnTo>
                    <a:pt x="35523" y="61064"/>
                  </a:lnTo>
                  <a:lnTo>
                    <a:pt x="51964" y="77505"/>
                  </a:lnTo>
                  <a:lnTo>
                    <a:pt x="73101" y="98610"/>
                  </a:lnTo>
                  <a:lnTo>
                    <a:pt x="81713" y="107254"/>
                  </a:lnTo>
                  <a:lnTo>
                    <a:pt x="93750" y="119258"/>
                  </a:lnTo>
                  <a:cubicBezTo>
                    <a:pt x="93880" y="119405"/>
                    <a:pt x="94052" y="119478"/>
                    <a:pt x="94223" y="119478"/>
                  </a:cubicBezTo>
                  <a:cubicBezTo>
                    <a:pt x="94394" y="119478"/>
                    <a:pt x="94565" y="119405"/>
                    <a:pt x="94696" y="119258"/>
                  </a:cubicBezTo>
                  <a:lnTo>
                    <a:pt x="100796" y="113158"/>
                  </a:lnTo>
                  <a:cubicBezTo>
                    <a:pt x="112898" y="101089"/>
                    <a:pt x="119552" y="84975"/>
                    <a:pt x="119552" y="67751"/>
                  </a:cubicBezTo>
                  <a:cubicBezTo>
                    <a:pt x="119552" y="50561"/>
                    <a:pt x="112898" y="34447"/>
                    <a:pt x="100796" y="22377"/>
                  </a:cubicBezTo>
                  <a:lnTo>
                    <a:pt x="97175" y="18724"/>
                  </a:lnTo>
                  <a:cubicBezTo>
                    <a:pt x="85106" y="6654"/>
                    <a:pt x="68991" y="0"/>
                    <a:pt x="5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2"/>
            <p:cNvSpPr/>
            <p:nvPr/>
          </p:nvSpPr>
          <p:spPr>
            <a:xfrm>
              <a:off x="3794060" y="3291800"/>
              <a:ext cx="327173" cy="326704"/>
            </a:xfrm>
            <a:custGeom>
              <a:avLst/>
              <a:gdLst/>
              <a:ahLst/>
              <a:cxnLst/>
              <a:rect l="l" t="t" r="r" b="b"/>
              <a:pathLst>
                <a:path w="118541" h="118371" extrusionOk="0">
                  <a:moveTo>
                    <a:pt x="24559" y="1"/>
                  </a:moveTo>
                  <a:cubicBezTo>
                    <a:pt x="24188" y="1"/>
                    <a:pt x="23813" y="139"/>
                    <a:pt x="23519" y="417"/>
                  </a:cubicBezTo>
                  <a:lnTo>
                    <a:pt x="18756" y="5212"/>
                  </a:lnTo>
                  <a:cubicBezTo>
                    <a:pt x="15201" y="8767"/>
                    <a:pt x="12102" y="12649"/>
                    <a:pt x="9525" y="16857"/>
                  </a:cubicBezTo>
                  <a:cubicBezTo>
                    <a:pt x="3327" y="26871"/>
                    <a:pt x="0" y="38484"/>
                    <a:pt x="0" y="50619"/>
                  </a:cubicBezTo>
                  <a:cubicBezTo>
                    <a:pt x="0" y="67809"/>
                    <a:pt x="6654" y="83924"/>
                    <a:pt x="18756" y="96026"/>
                  </a:cubicBezTo>
                  <a:lnTo>
                    <a:pt x="22377" y="99646"/>
                  </a:lnTo>
                  <a:cubicBezTo>
                    <a:pt x="34447" y="111716"/>
                    <a:pt x="50561" y="118370"/>
                    <a:pt x="67751" y="118370"/>
                  </a:cubicBezTo>
                  <a:cubicBezTo>
                    <a:pt x="84975" y="118370"/>
                    <a:pt x="101089" y="111716"/>
                    <a:pt x="113158" y="99646"/>
                  </a:cubicBezTo>
                  <a:lnTo>
                    <a:pt x="117953" y="94851"/>
                  </a:lnTo>
                  <a:cubicBezTo>
                    <a:pt x="118541" y="94264"/>
                    <a:pt x="118541" y="93351"/>
                    <a:pt x="117953" y="92796"/>
                  </a:cubicBezTo>
                  <a:lnTo>
                    <a:pt x="42014" y="16857"/>
                  </a:lnTo>
                  <a:lnTo>
                    <a:pt x="25574" y="417"/>
                  </a:lnTo>
                  <a:cubicBezTo>
                    <a:pt x="25297" y="139"/>
                    <a:pt x="24930" y="1"/>
                    <a:pt x="24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2"/>
            <p:cNvSpPr/>
            <p:nvPr/>
          </p:nvSpPr>
          <p:spPr>
            <a:xfrm>
              <a:off x="4068965" y="3423481"/>
              <a:ext cx="171059" cy="91497"/>
            </a:xfrm>
            <a:custGeom>
              <a:avLst/>
              <a:gdLst/>
              <a:ahLst/>
              <a:cxnLst/>
              <a:rect l="l" t="t" r="r" b="b"/>
              <a:pathLst>
                <a:path w="61978" h="33151" extrusionOk="0">
                  <a:moveTo>
                    <a:pt x="4339" y="1"/>
                  </a:moveTo>
                  <a:cubicBezTo>
                    <a:pt x="1435" y="1"/>
                    <a:pt x="0" y="3491"/>
                    <a:pt x="2023" y="5546"/>
                  </a:cubicBezTo>
                  <a:lnTo>
                    <a:pt x="19376" y="22867"/>
                  </a:lnTo>
                  <a:lnTo>
                    <a:pt x="28673" y="32196"/>
                  </a:lnTo>
                  <a:cubicBezTo>
                    <a:pt x="29309" y="32832"/>
                    <a:pt x="30141" y="33150"/>
                    <a:pt x="30973" y="33150"/>
                  </a:cubicBezTo>
                  <a:cubicBezTo>
                    <a:pt x="31804" y="33150"/>
                    <a:pt x="32636" y="32832"/>
                    <a:pt x="33272" y="32196"/>
                  </a:cubicBezTo>
                  <a:lnTo>
                    <a:pt x="59923" y="5546"/>
                  </a:lnTo>
                  <a:cubicBezTo>
                    <a:pt x="61978" y="3491"/>
                    <a:pt x="60510" y="1"/>
                    <a:pt x="57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52"/>
          <p:cNvGrpSpPr/>
          <p:nvPr/>
        </p:nvGrpSpPr>
        <p:grpSpPr>
          <a:xfrm>
            <a:off x="5633413" y="2015700"/>
            <a:ext cx="936963" cy="641700"/>
            <a:chOff x="5633413" y="2015700"/>
            <a:chExt cx="936963" cy="641700"/>
          </a:xfrm>
        </p:grpSpPr>
        <p:sp>
          <p:nvSpPr>
            <p:cNvPr id="766" name="Google Shape;766;p52"/>
            <p:cNvSpPr/>
            <p:nvPr/>
          </p:nvSpPr>
          <p:spPr>
            <a:xfrm>
              <a:off x="5633413" y="2465700"/>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7" name="Google Shape;767;p52"/>
            <p:cNvCxnSpPr>
              <a:stCxn id="744" idx="1"/>
              <a:endCxn id="766" idx="3"/>
            </p:cNvCxnSpPr>
            <p:nvPr/>
          </p:nvCxnSpPr>
          <p:spPr>
            <a:xfrm flipH="1">
              <a:off x="5825175" y="2015700"/>
              <a:ext cx="745200" cy="546000"/>
            </a:xfrm>
            <a:prstGeom prst="bentConnector3">
              <a:avLst>
                <a:gd name="adj1" fmla="val 50004"/>
              </a:avLst>
            </a:prstGeom>
            <a:noFill/>
            <a:ln w="28575" cap="flat" cmpd="sng">
              <a:solidFill>
                <a:schemeClr val="accent1"/>
              </a:solidFill>
              <a:prstDash val="solid"/>
              <a:round/>
              <a:headEnd type="none" w="med" len="med"/>
              <a:tailEnd type="none" w="med" len="med"/>
            </a:ln>
          </p:spPr>
        </p:cxnSp>
      </p:grpSp>
      <p:grpSp>
        <p:nvGrpSpPr>
          <p:cNvPr id="768" name="Google Shape;768;p52"/>
          <p:cNvGrpSpPr/>
          <p:nvPr/>
        </p:nvGrpSpPr>
        <p:grpSpPr>
          <a:xfrm>
            <a:off x="5429813" y="3114300"/>
            <a:ext cx="1140563" cy="393650"/>
            <a:chOff x="5429813" y="3114300"/>
            <a:chExt cx="1140563" cy="393650"/>
          </a:xfrm>
        </p:grpSpPr>
        <p:sp>
          <p:nvSpPr>
            <p:cNvPr id="769" name="Google Shape;769;p52"/>
            <p:cNvSpPr/>
            <p:nvPr/>
          </p:nvSpPr>
          <p:spPr>
            <a:xfrm>
              <a:off x="5429813" y="3316250"/>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52"/>
            <p:cNvCxnSpPr>
              <a:stCxn id="746" idx="1"/>
              <a:endCxn id="769" idx="3"/>
            </p:cNvCxnSpPr>
            <p:nvPr/>
          </p:nvCxnSpPr>
          <p:spPr>
            <a:xfrm flipH="1">
              <a:off x="5621475" y="3114300"/>
              <a:ext cx="948900" cy="297900"/>
            </a:xfrm>
            <a:prstGeom prst="bentConnector3">
              <a:avLst>
                <a:gd name="adj1" fmla="val 49998"/>
              </a:avLst>
            </a:prstGeom>
            <a:noFill/>
            <a:ln w="28575" cap="flat" cmpd="sng">
              <a:solidFill>
                <a:schemeClr val="accent1"/>
              </a:solidFill>
              <a:prstDash val="solid"/>
              <a:round/>
              <a:headEnd type="none" w="med" len="med"/>
              <a:tailEnd type="none" w="med" len="med"/>
            </a:ln>
          </p:spPr>
        </p:cxnSp>
      </p:grpSp>
      <p:grpSp>
        <p:nvGrpSpPr>
          <p:cNvPr id="771" name="Google Shape;771;p52"/>
          <p:cNvGrpSpPr/>
          <p:nvPr/>
        </p:nvGrpSpPr>
        <p:grpSpPr>
          <a:xfrm>
            <a:off x="2573400" y="2015700"/>
            <a:ext cx="1025841" cy="641700"/>
            <a:chOff x="2573400" y="2015700"/>
            <a:chExt cx="1025841" cy="641700"/>
          </a:xfrm>
        </p:grpSpPr>
        <p:sp>
          <p:nvSpPr>
            <p:cNvPr id="772" name="Google Shape;772;p52"/>
            <p:cNvSpPr/>
            <p:nvPr/>
          </p:nvSpPr>
          <p:spPr>
            <a:xfrm>
              <a:off x="3407541" y="2465700"/>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3" name="Google Shape;773;p52"/>
            <p:cNvCxnSpPr>
              <a:stCxn id="748" idx="3"/>
              <a:endCxn id="772" idx="1"/>
            </p:cNvCxnSpPr>
            <p:nvPr/>
          </p:nvCxnSpPr>
          <p:spPr>
            <a:xfrm>
              <a:off x="2573400" y="2015700"/>
              <a:ext cx="834000" cy="546000"/>
            </a:xfrm>
            <a:prstGeom prst="bentConnector3">
              <a:avLst>
                <a:gd name="adj1" fmla="val 50008"/>
              </a:avLst>
            </a:prstGeom>
            <a:noFill/>
            <a:ln w="28575" cap="flat" cmpd="sng">
              <a:solidFill>
                <a:schemeClr val="accent1"/>
              </a:solidFill>
              <a:prstDash val="solid"/>
              <a:round/>
              <a:headEnd type="none" w="med" len="med"/>
              <a:tailEnd type="none" w="med" len="med"/>
            </a:ln>
          </p:spPr>
        </p:cxnSp>
      </p:grpSp>
      <p:grpSp>
        <p:nvGrpSpPr>
          <p:cNvPr id="774" name="Google Shape;774;p52"/>
          <p:cNvGrpSpPr/>
          <p:nvPr/>
        </p:nvGrpSpPr>
        <p:grpSpPr>
          <a:xfrm>
            <a:off x="2573400" y="3114300"/>
            <a:ext cx="966213" cy="393650"/>
            <a:chOff x="2573400" y="3114300"/>
            <a:chExt cx="966213" cy="393650"/>
          </a:xfrm>
        </p:grpSpPr>
        <p:sp>
          <p:nvSpPr>
            <p:cNvPr id="775" name="Google Shape;775;p52"/>
            <p:cNvSpPr/>
            <p:nvPr/>
          </p:nvSpPr>
          <p:spPr>
            <a:xfrm>
              <a:off x="3347913" y="3316250"/>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6" name="Google Shape;776;p52"/>
            <p:cNvCxnSpPr>
              <a:stCxn id="750" idx="3"/>
              <a:endCxn id="775" idx="1"/>
            </p:cNvCxnSpPr>
            <p:nvPr/>
          </p:nvCxnSpPr>
          <p:spPr>
            <a:xfrm>
              <a:off x="2573400" y="3114300"/>
              <a:ext cx="774600" cy="297900"/>
            </a:xfrm>
            <a:prstGeom prst="bentConnector3">
              <a:avLst>
                <a:gd name="adj1" fmla="val 49994"/>
              </a:avLst>
            </a:prstGeom>
            <a:noFill/>
            <a:ln w="28575" cap="flat" cmpd="sng">
              <a:solidFill>
                <a:schemeClr val="accent1"/>
              </a:solidFill>
              <a:prstDash val="solid"/>
              <a:round/>
              <a:headEnd type="none" w="med" len="med"/>
              <a:tailEnd type="none" w="med" len="med"/>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pic>
        <p:nvPicPr>
          <p:cNvPr id="782" name="Google Shape;782;p53"/>
          <p:cNvPicPr preferRelativeResize="0"/>
          <p:nvPr/>
        </p:nvPicPr>
        <p:blipFill rotWithShape="1">
          <a:blip r:embed="rId3">
            <a:alphaModFix/>
          </a:blip>
          <a:srcRect l="24888" r="25689" b="10039"/>
          <a:stretch/>
        </p:blipFill>
        <p:spPr>
          <a:xfrm>
            <a:off x="66975" y="124375"/>
            <a:ext cx="3709225" cy="4462649"/>
          </a:xfrm>
          <a:prstGeom prst="rect">
            <a:avLst/>
          </a:prstGeom>
          <a:noFill/>
          <a:ln>
            <a:noFill/>
          </a:ln>
        </p:spPr>
      </p:pic>
      <p:sp>
        <p:nvSpPr>
          <p:cNvPr id="783" name="Google Shape;783;p53"/>
          <p:cNvSpPr txBox="1">
            <a:spLocks noGrp="1"/>
          </p:cNvSpPr>
          <p:nvPr>
            <p:ph type="title" idx="4"/>
          </p:nvPr>
        </p:nvSpPr>
        <p:spPr>
          <a:xfrm>
            <a:off x="4126325" y="658825"/>
            <a:ext cx="4304400" cy="64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9</a:t>
            </a:r>
            <a:r>
              <a:rPr lang="en"/>
              <a:t>h 55m 23s</a:t>
            </a:r>
            <a:endParaRPr/>
          </a:p>
        </p:txBody>
      </p:sp>
      <p:sp>
        <p:nvSpPr>
          <p:cNvPr id="784" name="Google Shape;784;p53"/>
          <p:cNvSpPr txBox="1">
            <a:spLocks noGrp="1"/>
          </p:cNvSpPr>
          <p:nvPr>
            <p:ph type="subTitle" idx="5"/>
          </p:nvPr>
        </p:nvSpPr>
        <p:spPr>
          <a:xfrm>
            <a:off x="4126660" y="1368400"/>
            <a:ext cx="430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Jupiter's rotation period</a:t>
            </a:r>
            <a:endParaRPr/>
          </a:p>
        </p:txBody>
      </p:sp>
      <p:sp>
        <p:nvSpPr>
          <p:cNvPr id="785" name="Google Shape;785;p53"/>
          <p:cNvSpPr txBox="1">
            <a:spLocks noGrp="1"/>
          </p:cNvSpPr>
          <p:nvPr>
            <p:ph type="title"/>
          </p:nvPr>
        </p:nvSpPr>
        <p:spPr>
          <a:xfrm>
            <a:off x="4126509" y="3381525"/>
            <a:ext cx="4304400" cy="64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3</a:t>
            </a:r>
            <a:r>
              <a:rPr lang="en"/>
              <a:t>86,000 km</a:t>
            </a:r>
            <a:endParaRPr/>
          </a:p>
        </p:txBody>
      </p:sp>
      <p:sp>
        <p:nvSpPr>
          <p:cNvPr id="786" name="Google Shape;786;p53"/>
          <p:cNvSpPr txBox="1">
            <a:spLocks noGrp="1"/>
          </p:cNvSpPr>
          <p:nvPr>
            <p:ph type="subTitle" idx="1"/>
          </p:nvPr>
        </p:nvSpPr>
        <p:spPr>
          <a:xfrm>
            <a:off x="4126953" y="4091100"/>
            <a:ext cx="430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 and the Moon</a:t>
            </a:r>
            <a:endParaRPr/>
          </a:p>
        </p:txBody>
      </p:sp>
      <p:sp>
        <p:nvSpPr>
          <p:cNvPr id="787" name="Google Shape;787;p53"/>
          <p:cNvSpPr txBox="1">
            <a:spLocks noGrp="1"/>
          </p:cNvSpPr>
          <p:nvPr>
            <p:ph type="title" idx="2"/>
          </p:nvPr>
        </p:nvSpPr>
        <p:spPr>
          <a:xfrm>
            <a:off x="4126497" y="2020162"/>
            <a:ext cx="4304400" cy="64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3</a:t>
            </a:r>
            <a:r>
              <a:rPr lang="en"/>
              <a:t>33,000.000</a:t>
            </a:r>
            <a:endParaRPr/>
          </a:p>
        </p:txBody>
      </p:sp>
      <p:sp>
        <p:nvSpPr>
          <p:cNvPr id="788" name="Google Shape;788;p53"/>
          <p:cNvSpPr txBox="1">
            <a:spLocks noGrp="1"/>
          </p:cNvSpPr>
          <p:nvPr>
            <p:ph type="subTitle" idx="3"/>
          </p:nvPr>
        </p:nvSpPr>
        <p:spPr>
          <a:xfrm>
            <a:off x="4126832" y="2729738"/>
            <a:ext cx="430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Earths is the Sun’s mass</a:t>
            </a:r>
            <a:endParaRPr/>
          </a:p>
        </p:txBody>
      </p:sp>
      <p:grpSp>
        <p:nvGrpSpPr>
          <p:cNvPr id="789" name="Google Shape;789;p53"/>
          <p:cNvGrpSpPr/>
          <p:nvPr/>
        </p:nvGrpSpPr>
        <p:grpSpPr>
          <a:xfrm>
            <a:off x="-20775" y="26539"/>
            <a:ext cx="3858453" cy="4817512"/>
            <a:chOff x="-20775" y="26539"/>
            <a:chExt cx="3858453" cy="4817512"/>
          </a:xfrm>
        </p:grpSpPr>
        <p:sp>
          <p:nvSpPr>
            <p:cNvPr id="790" name="Google Shape;790;p53"/>
            <p:cNvSpPr/>
            <p:nvPr/>
          </p:nvSpPr>
          <p:spPr>
            <a:xfrm rot="-5400000">
              <a:off x="330342" y="1330631"/>
              <a:ext cx="4743759" cy="2189629"/>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8769" y="164247"/>
              <a:ext cx="1636708" cy="1626232"/>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8769" y="1616492"/>
              <a:ext cx="1636708" cy="1626232"/>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8769" y="3073162"/>
              <a:ext cx="1636708" cy="1626232"/>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8775" y="126935"/>
              <a:ext cx="1647818" cy="1637343"/>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p:nvPr/>
          </p:nvSpPr>
          <p:spPr>
            <a:xfrm>
              <a:off x="-11428" y="3073609"/>
              <a:ext cx="1677340" cy="1666229"/>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3"/>
            <p:cNvSpPr/>
            <p:nvPr/>
          </p:nvSpPr>
          <p:spPr>
            <a:xfrm>
              <a:off x="-20775" y="1593475"/>
              <a:ext cx="1677340" cy="1667182"/>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3"/>
            <p:cNvSpPr/>
            <p:nvPr/>
          </p:nvSpPr>
          <p:spPr>
            <a:xfrm>
              <a:off x="-4400" y="4602725"/>
              <a:ext cx="1847400" cy="24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3"/>
            <p:cNvSpPr/>
            <p:nvPr/>
          </p:nvSpPr>
          <p:spPr>
            <a:xfrm>
              <a:off x="-7475" y="39500"/>
              <a:ext cx="1677300" cy="2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3"/>
            <p:cNvSpPr/>
            <p:nvPr/>
          </p:nvSpPr>
          <p:spPr>
            <a:xfrm rot="-5400000">
              <a:off x="334108" y="1340480"/>
              <a:ext cx="4817512" cy="2189629"/>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0" name="Google Shape;800;p53"/>
          <p:cNvCxnSpPr/>
          <p:nvPr/>
        </p:nvCxnSpPr>
        <p:spPr>
          <a:xfrm>
            <a:off x="2856250" y="1892950"/>
            <a:ext cx="6347400" cy="0"/>
          </a:xfrm>
          <a:prstGeom prst="straightConnector1">
            <a:avLst/>
          </a:prstGeom>
          <a:noFill/>
          <a:ln w="76200" cap="flat" cmpd="sng">
            <a:solidFill>
              <a:schemeClr val="dk1"/>
            </a:solidFill>
            <a:prstDash val="solid"/>
            <a:round/>
            <a:headEnd type="none" w="med" len="med"/>
            <a:tailEnd type="none" w="med" len="med"/>
          </a:ln>
        </p:spPr>
      </p:cxnSp>
      <p:cxnSp>
        <p:nvCxnSpPr>
          <p:cNvPr id="801" name="Google Shape;801;p53"/>
          <p:cNvCxnSpPr/>
          <p:nvPr/>
        </p:nvCxnSpPr>
        <p:spPr>
          <a:xfrm>
            <a:off x="2856250" y="3235375"/>
            <a:ext cx="63474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807" name="Google Shape;807;p54"/>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P</a:t>
            </a:r>
            <a:r>
              <a:rPr lang="en"/>
              <a:t>atient monitoring</a:t>
            </a:r>
            <a:endParaRPr/>
          </a:p>
        </p:txBody>
      </p:sp>
      <p:cxnSp>
        <p:nvCxnSpPr>
          <p:cNvPr id="808" name="Google Shape;808;p54"/>
          <p:cNvCxnSpPr>
            <a:endCxn id="807" idx="2"/>
          </p:cNvCxnSpPr>
          <p:nvPr/>
        </p:nvCxnSpPr>
        <p:spPr>
          <a:xfrm>
            <a:off x="-93900" y="1112225"/>
            <a:ext cx="4665900" cy="0"/>
          </a:xfrm>
          <a:prstGeom prst="straightConnector1">
            <a:avLst/>
          </a:prstGeom>
          <a:noFill/>
          <a:ln w="28575" cap="flat" cmpd="sng">
            <a:solidFill>
              <a:schemeClr val="dk1"/>
            </a:solidFill>
            <a:prstDash val="solid"/>
            <a:round/>
            <a:headEnd type="none" w="med" len="med"/>
            <a:tailEnd type="none" w="med" len="med"/>
          </a:ln>
        </p:spPr>
      </p:cxnSp>
      <p:cxnSp>
        <p:nvCxnSpPr>
          <p:cNvPr id="809" name="Google Shape;809;p54"/>
          <p:cNvCxnSpPr/>
          <p:nvPr/>
        </p:nvCxnSpPr>
        <p:spPr>
          <a:xfrm>
            <a:off x="713100" y="3089088"/>
            <a:ext cx="7712400" cy="0"/>
          </a:xfrm>
          <a:prstGeom prst="straightConnector1">
            <a:avLst/>
          </a:prstGeom>
          <a:noFill/>
          <a:ln w="28575" cap="flat" cmpd="sng">
            <a:solidFill>
              <a:schemeClr val="dk1"/>
            </a:solidFill>
            <a:prstDash val="solid"/>
            <a:round/>
            <a:headEnd type="none" w="med" len="med"/>
            <a:tailEnd type="none" w="med" len="med"/>
          </a:ln>
        </p:spPr>
      </p:cxnSp>
      <p:cxnSp>
        <p:nvCxnSpPr>
          <p:cNvPr id="810" name="Google Shape;810;p54"/>
          <p:cNvCxnSpPr/>
          <p:nvPr/>
        </p:nvCxnSpPr>
        <p:spPr>
          <a:xfrm>
            <a:off x="4576250" y="1576060"/>
            <a:ext cx="0" cy="3016800"/>
          </a:xfrm>
          <a:prstGeom prst="straightConnector1">
            <a:avLst/>
          </a:prstGeom>
          <a:noFill/>
          <a:ln w="28575" cap="flat" cmpd="sng">
            <a:solidFill>
              <a:schemeClr val="dk1"/>
            </a:solidFill>
            <a:prstDash val="solid"/>
            <a:round/>
            <a:headEnd type="none" w="med" len="med"/>
            <a:tailEnd type="none" w="med" len="med"/>
          </a:ln>
        </p:spPr>
      </p:cxnSp>
      <p:sp>
        <p:nvSpPr>
          <p:cNvPr id="811" name="Google Shape;811;p54"/>
          <p:cNvSpPr txBox="1"/>
          <p:nvPr/>
        </p:nvSpPr>
        <p:spPr>
          <a:xfrm>
            <a:off x="1866300" y="1731960"/>
            <a:ext cx="2434500" cy="5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Despite being red, Mars is actually a cold place</a:t>
            </a:r>
            <a:endParaRPr>
              <a:solidFill>
                <a:schemeClr val="dk2"/>
              </a:solidFill>
              <a:latin typeface="Roboto"/>
              <a:ea typeface="Roboto"/>
              <a:cs typeface="Roboto"/>
              <a:sym typeface="Roboto"/>
            </a:endParaRPr>
          </a:p>
        </p:txBody>
      </p:sp>
      <p:sp>
        <p:nvSpPr>
          <p:cNvPr id="812" name="Google Shape;812;p54"/>
          <p:cNvSpPr txBox="1"/>
          <p:nvPr/>
        </p:nvSpPr>
        <p:spPr>
          <a:xfrm>
            <a:off x="713150" y="1731960"/>
            <a:ext cx="1119000" cy="5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Week 1</a:t>
            </a:r>
            <a:endParaRPr sz="1800" b="1">
              <a:solidFill>
                <a:schemeClr val="dk1"/>
              </a:solidFill>
              <a:latin typeface="Josefin Sans"/>
              <a:ea typeface="Josefin Sans"/>
              <a:cs typeface="Josefin Sans"/>
              <a:sym typeface="Josefin Sans"/>
            </a:endParaRPr>
          </a:p>
        </p:txBody>
      </p:sp>
      <p:sp>
        <p:nvSpPr>
          <p:cNvPr id="813" name="Google Shape;813;p54"/>
          <p:cNvSpPr txBox="1"/>
          <p:nvPr/>
        </p:nvSpPr>
        <p:spPr>
          <a:xfrm>
            <a:off x="1866300" y="3274435"/>
            <a:ext cx="2434500" cy="5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Saturn is a gas giant and has several rings</a:t>
            </a:r>
            <a:endParaRPr>
              <a:solidFill>
                <a:schemeClr val="dk2"/>
              </a:solidFill>
              <a:latin typeface="Roboto"/>
              <a:ea typeface="Roboto"/>
              <a:cs typeface="Roboto"/>
              <a:sym typeface="Roboto"/>
            </a:endParaRPr>
          </a:p>
        </p:txBody>
      </p:sp>
      <p:sp>
        <p:nvSpPr>
          <p:cNvPr id="814" name="Google Shape;814;p54"/>
          <p:cNvSpPr txBox="1"/>
          <p:nvPr/>
        </p:nvSpPr>
        <p:spPr>
          <a:xfrm>
            <a:off x="713150" y="3274435"/>
            <a:ext cx="1119000" cy="5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Week 2</a:t>
            </a:r>
            <a:endParaRPr sz="1800" b="1">
              <a:solidFill>
                <a:schemeClr val="dk1"/>
              </a:solidFill>
              <a:latin typeface="Josefin Sans"/>
              <a:ea typeface="Josefin Sans"/>
              <a:cs typeface="Josefin Sans"/>
              <a:sym typeface="Josefin Sans"/>
            </a:endParaRPr>
          </a:p>
        </p:txBody>
      </p:sp>
      <p:sp>
        <p:nvSpPr>
          <p:cNvPr id="815" name="Google Shape;815;p54"/>
          <p:cNvSpPr txBox="1"/>
          <p:nvPr/>
        </p:nvSpPr>
        <p:spPr>
          <a:xfrm>
            <a:off x="6004850" y="1731960"/>
            <a:ext cx="2434500" cy="5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Jupiter is the biggest planet in the Solar System</a:t>
            </a:r>
            <a:endParaRPr>
              <a:solidFill>
                <a:schemeClr val="dk2"/>
              </a:solidFill>
              <a:latin typeface="Roboto"/>
              <a:ea typeface="Roboto"/>
              <a:cs typeface="Roboto"/>
              <a:sym typeface="Roboto"/>
            </a:endParaRPr>
          </a:p>
        </p:txBody>
      </p:sp>
      <p:sp>
        <p:nvSpPr>
          <p:cNvPr id="816" name="Google Shape;816;p54"/>
          <p:cNvSpPr txBox="1"/>
          <p:nvPr/>
        </p:nvSpPr>
        <p:spPr>
          <a:xfrm>
            <a:off x="4851700" y="1731960"/>
            <a:ext cx="1119000" cy="5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Week 3</a:t>
            </a:r>
            <a:endParaRPr sz="1800" b="1">
              <a:solidFill>
                <a:schemeClr val="dk1"/>
              </a:solidFill>
              <a:latin typeface="Josefin Sans"/>
              <a:ea typeface="Josefin Sans"/>
              <a:cs typeface="Josefin Sans"/>
              <a:sym typeface="Josefin Sans"/>
            </a:endParaRPr>
          </a:p>
        </p:txBody>
      </p:sp>
      <p:sp>
        <p:nvSpPr>
          <p:cNvPr id="817" name="Google Shape;817;p54"/>
          <p:cNvSpPr txBox="1"/>
          <p:nvPr/>
        </p:nvSpPr>
        <p:spPr>
          <a:xfrm>
            <a:off x="6004850" y="3274435"/>
            <a:ext cx="2434500" cy="5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Venus is the second planet from the Sun</a:t>
            </a:r>
            <a:endParaRPr>
              <a:solidFill>
                <a:schemeClr val="dk2"/>
              </a:solidFill>
              <a:latin typeface="Roboto"/>
              <a:ea typeface="Roboto"/>
              <a:cs typeface="Roboto"/>
              <a:sym typeface="Roboto"/>
            </a:endParaRPr>
          </a:p>
        </p:txBody>
      </p:sp>
      <p:sp>
        <p:nvSpPr>
          <p:cNvPr id="818" name="Google Shape;818;p54"/>
          <p:cNvSpPr txBox="1"/>
          <p:nvPr/>
        </p:nvSpPr>
        <p:spPr>
          <a:xfrm>
            <a:off x="4851700" y="3274435"/>
            <a:ext cx="1119000" cy="52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Week 4</a:t>
            </a:r>
            <a:endParaRPr sz="1800" b="1">
              <a:solidFill>
                <a:schemeClr val="dk1"/>
              </a:solidFill>
              <a:latin typeface="Josefin Sans"/>
              <a:ea typeface="Josefin Sans"/>
              <a:cs typeface="Josefin Sans"/>
              <a:sym typeface="Josefin Sans"/>
            </a:endParaRPr>
          </a:p>
        </p:txBody>
      </p:sp>
      <p:sp>
        <p:nvSpPr>
          <p:cNvPr id="819" name="Google Shape;819;p54"/>
          <p:cNvSpPr txBox="1"/>
          <p:nvPr/>
        </p:nvSpPr>
        <p:spPr>
          <a:xfrm>
            <a:off x="1866300" y="2302931"/>
            <a:ext cx="7542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Ceres</a:t>
            </a:r>
            <a:endParaRPr>
              <a:solidFill>
                <a:schemeClr val="dk2"/>
              </a:solidFill>
              <a:latin typeface="Roboto"/>
              <a:ea typeface="Roboto"/>
              <a:cs typeface="Roboto"/>
              <a:sym typeface="Roboto"/>
            </a:endParaRPr>
          </a:p>
        </p:txBody>
      </p:sp>
      <p:sp>
        <p:nvSpPr>
          <p:cNvPr id="820" name="Google Shape;820;p54"/>
          <p:cNvSpPr txBox="1"/>
          <p:nvPr/>
        </p:nvSpPr>
        <p:spPr>
          <a:xfrm>
            <a:off x="1866300" y="2640601"/>
            <a:ext cx="7542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Earth</a:t>
            </a:r>
            <a:endParaRPr>
              <a:solidFill>
                <a:schemeClr val="dk2"/>
              </a:solidFill>
              <a:latin typeface="Roboto"/>
              <a:ea typeface="Roboto"/>
              <a:cs typeface="Roboto"/>
              <a:sym typeface="Roboto"/>
            </a:endParaRPr>
          </a:p>
        </p:txBody>
      </p:sp>
      <p:cxnSp>
        <p:nvCxnSpPr>
          <p:cNvPr id="821" name="Google Shape;821;p54"/>
          <p:cNvCxnSpPr/>
          <p:nvPr/>
        </p:nvCxnSpPr>
        <p:spPr>
          <a:xfrm>
            <a:off x="2647458" y="2429231"/>
            <a:ext cx="844200" cy="0"/>
          </a:xfrm>
          <a:prstGeom prst="straightConnector1">
            <a:avLst/>
          </a:prstGeom>
          <a:noFill/>
          <a:ln w="28575" cap="flat" cmpd="sng">
            <a:solidFill>
              <a:schemeClr val="dk1"/>
            </a:solidFill>
            <a:prstDash val="solid"/>
            <a:round/>
            <a:headEnd type="none" w="med" len="med"/>
            <a:tailEnd type="none" w="med" len="med"/>
          </a:ln>
        </p:spPr>
      </p:cxnSp>
      <p:cxnSp>
        <p:nvCxnSpPr>
          <p:cNvPr id="822" name="Google Shape;822;p54"/>
          <p:cNvCxnSpPr/>
          <p:nvPr/>
        </p:nvCxnSpPr>
        <p:spPr>
          <a:xfrm>
            <a:off x="2647458" y="2775281"/>
            <a:ext cx="844200" cy="0"/>
          </a:xfrm>
          <a:prstGeom prst="straightConnector1">
            <a:avLst/>
          </a:prstGeom>
          <a:noFill/>
          <a:ln w="28575" cap="flat" cmpd="sng">
            <a:solidFill>
              <a:schemeClr val="dk1"/>
            </a:solidFill>
            <a:prstDash val="solid"/>
            <a:round/>
            <a:headEnd type="none" w="med" len="med"/>
            <a:tailEnd type="none" w="med" len="med"/>
          </a:ln>
        </p:spPr>
      </p:cxnSp>
      <p:sp>
        <p:nvSpPr>
          <p:cNvPr id="823" name="Google Shape;823;p54"/>
          <p:cNvSpPr/>
          <p:nvPr/>
        </p:nvSpPr>
        <p:spPr>
          <a:xfrm>
            <a:off x="2772897" y="2333371"/>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2868466" y="2668621"/>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txBox="1"/>
          <p:nvPr/>
        </p:nvSpPr>
        <p:spPr>
          <a:xfrm>
            <a:off x="3601800" y="2271947"/>
            <a:ext cx="6990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57B7D"/>
                </a:solidFill>
                <a:latin typeface="Josefin Sans"/>
                <a:ea typeface="Josefin Sans"/>
                <a:cs typeface="Josefin Sans"/>
                <a:sym typeface="Josefin Sans"/>
              </a:rPr>
              <a:t>21%</a:t>
            </a:r>
            <a:endParaRPr sz="1800" b="1">
              <a:solidFill>
                <a:srgbClr val="E57B7D"/>
              </a:solidFill>
              <a:latin typeface="Josefin Sans"/>
              <a:ea typeface="Josefin Sans"/>
              <a:cs typeface="Josefin Sans"/>
              <a:sym typeface="Josefin Sans"/>
            </a:endParaRPr>
          </a:p>
        </p:txBody>
      </p:sp>
      <p:sp>
        <p:nvSpPr>
          <p:cNvPr id="826" name="Google Shape;826;p54"/>
          <p:cNvSpPr txBox="1"/>
          <p:nvPr/>
        </p:nvSpPr>
        <p:spPr>
          <a:xfrm>
            <a:off x="3601800" y="2612235"/>
            <a:ext cx="6990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57B7D"/>
                </a:solidFill>
                <a:latin typeface="Josefin Sans"/>
                <a:ea typeface="Josefin Sans"/>
                <a:cs typeface="Josefin Sans"/>
                <a:sym typeface="Josefin Sans"/>
              </a:rPr>
              <a:t>30%</a:t>
            </a:r>
            <a:endParaRPr sz="1800" b="1">
              <a:solidFill>
                <a:srgbClr val="E57B7D"/>
              </a:solidFill>
              <a:latin typeface="Josefin Sans"/>
              <a:ea typeface="Josefin Sans"/>
              <a:cs typeface="Josefin Sans"/>
              <a:sym typeface="Josefin Sans"/>
            </a:endParaRPr>
          </a:p>
        </p:txBody>
      </p:sp>
      <p:sp>
        <p:nvSpPr>
          <p:cNvPr id="827" name="Google Shape;827;p54"/>
          <p:cNvSpPr txBox="1"/>
          <p:nvPr/>
        </p:nvSpPr>
        <p:spPr>
          <a:xfrm>
            <a:off x="5970700" y="2302931"/>
            <a:ext cx="7542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Sun</a:t>
            </a:r>
            <a:endParaRPr>
              <a:solidFill>
                <a:schemeClr val="dk2"/>
              </a:solidFill>
              <a:latin typeface="Roboto"/>
              <a:ea typeface="Roboto"/>
              <a:cs typeface="Roboto"/>
              <a:sym typeface="Roboto"/>
            </a:endParaRPr>
          </a:p>
        </p:txBody>
      </p:sp>
      <p:sp>
        <p:nvSpPr>
          <p:cNvPr id="828" name="Google Shape;828;p54"/>
          <p:cNvSpPr txBox="1"/>
          <p:nvPr/>
        </p:nvSpPr>
        <p:spPr>
          <a:xfrm>
            <a:off x="5970700" y="2640601"/>
            <a:ext cx="7542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Mars</a:t>
            </a:r>
            <a:endParaRPr>
              <a:solidFill>
                <a:schemeClr val="dk2"/>
              </a:solidFill>
              <a:latin typeface="Roboto"/>
              <a:ea typeface="Roboto"/>
              <a:cs typeface="Roboto"/>
              <a:sym typeface="Roboto"/>
            </a:endParaRPr>
          </a:p>
        </p:txBody>
      </p:sp>
      <p:cxnSp>
        <p:nvCxnSpPr>
          <p:cNvPr id="829" name="Google Shape;829;p54"/>
          <p:cNvCxnSpPr/>
          <p:nvPr/>
        </p:nvCxnSpPr>
        <p:spPr>
          <a:xfrm>
            <a:off x="6751858" y="2429231"/>
            <a:ext cx="844200" cy="0"/>
          </a:xfrm>
          <a:prstGeom prst="straightConnector1">
            <a:avLst/>
          </a:prstGeom>
          <a:noFill/>
          <a:ln w="28575" cap="flat" cmpd="sng">
            <a:solidFill>
              <a:schemeClr val="dk1"/>
            </a:solidFill>
            <a:prstDash val="solid"/>
            <a:round/>
            <a:headEnd type="none" w="med" len="med"/>
            <a:tailEnd type="none" w="med" len="med"/>
          </a:ln>
        </p:spPr>
      </p:cxnSp>
      <p:cxnSp>
        <p:nvCxnSpPr>
          <p:cNvPr id="830" name="Google Shape;830;p54"/>
          <p:cNvCxnSpPr/>
          <p:nvPr/>
        </p:nvCxnSpPr>
        <p:spPr>
          <a:xfrm>
            <a:off x="6751858" y="2775281"/>
            <a:ext cx="844200" cy="0"/>
          </a:xfrm>
          <a:prstGeom prst="straightConnector1">
            <a:avLst/>
          </a:prstGeom>
          <a:noFill/>
          <a:ln w="28575" cap="flat" cmpd="sng">
            <a:solidFill>
              <a:schemeClr val="dk1"/>
            </a:solidFill>
            <a:prstDash val="solid"/>
            <a:round/>
            <a:headEnd type="none" w="med" len="med"/>
            <a:tailEnd type="none" w="med" len="med"/>
          </a:ln>
        </p:spPr>
      </p:cxnSp>
      <p:sp>
        <p:nvSpPr>
          <p:cNvPr id="831" name="Google Shape;831;p54"/>
          <p:cNvSpPr/>
          <p:nvPr/>
        </p:nvSpPr>
        <p:spPr>
          <a:xfrm>
            <a:off x="7078097" y="2333371"/>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4"/>
          <p:cNvSpPr/>
          <p:nvPr/>
        </p:nvSpPr>
        <p:spPr>
          <a:xfrm>
            <a:off x="6832241" y="2668621"/>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txBox="1"/>
          <p:nvPr/>
        </p:nvSpPr>
        <p:spPr>
          <a:xfrm>
            <a:off x="7706200" y="2271947"/>
            <a:ext cx="6990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57B7D"/>
                </a:solidFill>
                <a:latin typeface="Josefin Sans"/>
                <a:ea typeface="Josefin Sans"/>
                <a:cs typeface="Josefin Sans"/>
                <a:sym typeface="Josefin Sans"/>
              </a:rPr>
              <a:t>50%</a:t>
            </a:r>
            <a:endParaRPr sz="1800" b="1">
              <a:solidFill>
                <a:srgbClr val="E57B7D"/>
              </a:solidFill>
              <a:latin typeface="Josefin Sans"/>
              <a:ea typeface="Josefin Sans"/>
              <a:cs typeface="Josefin Sans"/>
              <a:sym typeface="Josefin Sans"/>
            </a:endParaRPr>
          </a:p>
        </p:txBody>
      </p:sp>
      <p:sp>
        <p:nvSpPr>
          <p:cNvPr id="834" name="Google Shape;834;p54"/>
          <p:cNvSpPr txBox="1"/>
          <p:nvPr/>
        </p:nvSpPr>
        <p:spPr>
          <a:xfrm>
            <a:off x="7706200" y="2612235"/>
            <a:ext cx="6990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57B7D"/>
                </a:solidFill>
                <a:latin typeface="Josefin Sans"/>
                <a:ea typeface="Josefin Sans"/>
                <a:cs typeface="Josefin Sans"/>
                <a:sym typeface="Josefin Sans"/>
              </a:rPr>
              <a:t>16%</a:t>
            </a:r>
            <a:endParaRPr sz="1800" b="1">
              <a:solidFill>
                <a:srgbClr val="E57B7D"/>
              </a:solidFill>
              <a:latin typeface="Josefin Sans"/>
              <a:ea typeface="Josefin Sans"/>
              <a:cs typeface="Josefin Sans"/>
              <a:sym typeface="Josefin Sans"/>
            </a:endParaRPr>
          </a:p>
        </p:txBody>
      </p:sp>
      <p:sp>
        <p:nvSpPr>
          <p:cNvPr id="835" name="Google Shape;835;p54"/>
          <p:cNvSpPr txBox="1"/>
          <p:nvPr/>
        </p:nvSpPr>
        <p:spPr>
          <a:xfrm>
            <a:off x="5970700" y="3832806"/>
            <a:ext cx="7542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Venus</a:t>
            </a:r>
            <a:endParaRPr>
              <a:solidFill>
                <a:schemeClr val="dk2"/>
              </a:solidFill>
              <a:latin typeface="Roboto"/>
              <a:ea typeface="Roboto"/>
              <a:cs typeface="Roboto"/>
              <a:sym typeface="Roboto"/>
            </a:endParaRPr>
          </a:p>
        </p:txBody>
      </p:sp>
      <p:sp>
        <p:nvSpPr>
          <p:cNvPr id="836" name="Google Shape;836;p54"/>
          <p:cNvSpPr txBox="1"/>
          <p:nvPr/>
        </p:nvSpPr>
        <p:spPr>
          <a:xfrm>
            <a:off x="5970700" y="4170476"/>
            <a:ext cx="7542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Pluto</a:t>
            </a:r>
            <a:endParaRPr>
              <a:solidFill>
                <a:schemeClr val="dk2"/>
              </a:solidFill>
              <a:latin typeface="Roboto"/>
              <a:ea typeface="Roboto"/>
              <a:cs typeface="Roboto"/>
              <a:sym typeface="Roboto"/>
            </a:endParaRPr>
          </a:p>
        </p:txBody>
      </p:sp>
      <p:cxnSp>
        <p:nvCxnSpPr>
          <p:cNvPr id="837" name="Google Shape;837;p54"/>
          <p:cNvCxnSpPr/>
          <p:nvPr/>
        </p:nvCxnSpPr>
        <p:spPr>
          <a:xfrm>
            <a:off x="6751858" y="3959106"/>
            <a:ext cx="844200" cy="0"/>
          </a:xfrm>
          <a:prstGeom prst="straightConnector1">
            <a:avLst/>
          </a:prstGeom>
          <a:noFill/>
          <a:ln w="28575" cap="flat" cmpd="sng">
            <a:solidFill>
              <a:schemeClr val="dk1"/>
            </a:solidFill>
            <a:prstDash val="solid"/>
            <a:round/>
            <a:headEnd type="none" w="med" len="med"/>
            <a:tailEnd type="none" w="med" len="med"/>
          </a:ln>
        </p:spPr>
      </p:cxnSp>
      <p:cxnSp>
        <p:nvCxnSpPr>
          <p:cNvPr id="838" name="Google Shape;838;p54"/>
          <p:cNvCxnSpPr/>
          <p:nvPr/>
        </p:nvCxnSpPr>
        <p:spPr>
          <a:xfrm>
            <a:off x="6751858" y="4305156"/>
            <a:ext cx="844200" cy="0"/>
          </a:xfrm>
          <a:prstGeom prst="straightConnector1">
            <a:avLst/>
          </a:prstGeom>
          <a:noFill/>
          <a:ln w="28575" cap="flat" cmpd="sng">
            <a:solidFill>
              <a:schemeClr val="dk1"/>
            </a:solidFill>
            <a:prstDash val="solid"/>
            <a:round/>
            <a:headEnd type="none" w="med" len="med"/>
            <a:tailEnd type="none" w="med" len="med"/>
          </a:ln>
        </p:spPr>
      </p:cxnSp>
      <p:sp>
        <p:nvSpPr>
          <p:cNvPr id="839" name="Google Shape;839;p54"/>
          <p:cNvSpPr/>
          <p:nvPr/>
        </p:nvSpPr>
        <p:spPr>
          <a:xfrm>
            <a:off x="7023947" y="3863246"/>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7343566" y="4211278"/>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txBox="1"/>
          <p:nvPr/>
        </p:nvSpPr>
        <p:spPr>
          <a:xfrm>
            <a:off x="7706200" y="3801822"/>
            <a:ext cx="6990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57B7D"/>
                </a:solidFill>
                <a:latin typeface="Josefin Sans"/>
                <a:ea typeface="Josefin Sans"/>
                <a:cs typeface="Josefin Sans"/>
                <a:sym typeface="Josefin Sans"/>
              </a:rPr>
              <a:t>42%</a:t>
            </a:r>
            <a:endParaRPr sz="1800" b="1">
              <a:solidFill>
                <a:srgbClr val="E57B7D"/>
              </a:solidFill>
              <a:latin typeface="Josefin Sans"/>
              <a:ea typeface="Josefin Sans"/>
              <a:cs typeface="Josefin Sans"/>
              <a:sym typeface="Josefin Sans"/>
            </a:endParaRPr>
          </a:p>
        </p:txBody>
      </p:sp>
      <p:sp>
        <p:nvSpPr>
          <p:cNvPr id="842" name="Google Shape;842;p54"/>
          <p:cNvSpPr txBox="1"/>
          <p:nvPr/>
        </p:nvSpPr>
        <p:spPr>
          <a:xfrm>
            <a:off x="7706200" y="4142110"/>
            <a:ext cx="6990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57B7D"/>
                </a:solidFill>
                <a:latin typeface="Josefin Sans"/>
                <a:ea typeface="Josefin Sans"/>
                <a:cs typeface="Josefin Sans"/>
                <a:sym typeface="Josefin Sans"/>
              </a:rPr>
              <a:t>80%</a:t>
            </a:r>
            <a:endParaRPr sz="1800" b="1">
              <a:solidFill>
                <a:srgbClr val="E57B7D"/>
              </a:solidFill>
              <a:latin typeface="Josefin Sans"/>
              <a:ea typeface="Josefin Sans"/>
              <a:cs typeface="Josefin Sans"/>
              <a:sym typeface="Josefin Sans"/>
            </a:endParaRPr>
          </a:p>
        </p:txBody>
      </p:sp>
      <p:sp>
        <p:nvSpPr>
          <p:cNvPr id="843" name="Google Shape;843;p54"/>
          <p:cNvSpPr txBox="1"/>
          <p:nvPr/>
        </p:nvSpPr>
        <p:spPr>
          <a:xfrm>
            <a:off x="1866300" y="3832806"/>
            <a:ext cx="7542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Jupiter</a:t>
            </a:r>
            <a:endParaRPr>
              <a:solidFill>
                <a:schemeClr val="dk2"/>
              </a:solidFill>
              <a:latin typeface="Roboto"/>
              <a:ea typeface="Roboto"/>
              <a:cs typeface="Roboto"/>
              <a:sym typeface="Roboto"/>
            </a:endParaRPr>
          </a:p>
        </p:txBody>
      </p:sp>
      <p:sp>
        <p:nvSpPr>
          <p:cNvPr id="844" name="Google Shape;844;p54"/>
          <p:cNvSpPr txBox="1"/>
          <p:nvPr/>
        </p:nvSpPr>
        <p:spPr>
          <a:xfrm>
            <a:off x="1866300" y="4170476"/>
            <a:ext cx="7542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Saturn</a:t>
            </a:r>
            <a:endParaRPr>
              <a:solidFill>
                <a:schemeClr val="dk2"/>
              </a:solidFill>
              <a:latin typeface="Roboto"/>
              <a:ea typeface="Roboto"/>
              <a:cs typeface="Roboto"/>
              <a:sym typeface="Roboto"/>
            </a:endParaRPr>
          </a:p>
        </p:txBody>
      </p:sp>
      <p:cxnSp>
        <p:nvCxnSpPr>
          <p:cNvPr id="845" name="Google Shape;845;p54"/>
          <p:cNvCxnSpPr/>
          <p:nvPr/>
        </p:nvCxnSpPr>
        <p:spPr>
          <a:xfrm>
            <a:off x="2647458" y="3959106"/>
            <a:ext cx="844200" cy="0"/>
          </a:xfrm>
          <a:prstGeom prst="straightConnector1">
            <a:avLst/>
          </a:prstGeom>
          <a:noFill/>
          <a:ln w="28575" cap="flat" cmpd="sng">
            <a:solidFill>
              <a:schemeClr val="dk1"/>
            </a:solidFill>
            <a:prstDash val="solid"/>
            <a:round/>
            <a:headEnd type="none" w="med" len="med"/>
            <a:tailEnd type="none" w="med" len="med"/>
          </a:ln>
        </p:spPr>
      </p:cxnSp>
      <p:cxnSp>
        <p:nvCxnSpPr>
          <p:cNvPr id="846" name="Google Shape;846;p54"/>
          <p:cNvCxnSpPr/>
          <p:nvPr/>
        </p:nvCxnSpPr>
        <p:spPr>
          <a:xfrm>
            <a:off x="2647458" y="4305156"/>
            <a:ext cx="844200" cy="0"/>
          </a:xfrm>
          <a:prstGeom prst="straightConnector1">
            <a:avLst/>
          </a:prstGeom>
          <a:noFill/>
          <a:ln w="28575" cap="flat" cmpd="sng">
            <a:solidFill>
              <a:schemeClr val="dk1"/>
            </a:solidFill>
            <a:prstDash val="solid"/>
            <a:round/>
            <a:headEnd type="none" w="med" len="med"/>
            <a:tailEnd type="none" w="med" len="med"/>
          </a:ln>
        </p:spPr>
      </p:cxnSp>
      <p:sp>
        <p:nvSpPr>
          <p:cNvPr id="847" name="Google Shape;847;p54"/>
          <p:cNvSpPr/>
          <p:nvPr/>
        </p:nvSpPr>
        <p:spPr>
          <a:xfrm>
            <a:off x="3049869" y="3863246"/>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2902541" y="4198496"/>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txBox="1"/>
          <p:nvPr/>
        </p:nvSpPr>
        <p:spPr>
          <a:xfrm>
            <a:off x="3601800" y="3801822"/>
            <a:ext cx="6990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57B7D"/>
                </a:solidFill>
                <a:latin typeface="Josefin Sans"/>
                <a:ea typeface="Josefin Sans"/>
                <a:cs typeface="Josefin Sans"/>
                <a:sym typeface="Josefin Sans"/>
              </a:rPr>
              <a:t>61%</a:t>
            </a:r>
            <a:endParaRPr sz="1800" b="1">
              <a:solidFill>
                <a:srgbClr val="E57B7D"/>
              </a:solidFill>
              <a:latin typeface="Josefin Sans"/>
              <a:ea typeface="Josefin Sans"/>
              <a:cs typeface="Josefin Sans"/>
              <a:sym typeface="Josefin Sans"/>
            </a:endParaRPr>
          </a:p>
        </p:txBody>
      </p:sp>
      <p:sp>
        <p:nvSpPr>
          <p:cNvPr id="850" name="Google Shape;850;p54"/>
          <p:cNvSpPr txBox="1"/>
          <p:nvPr/>
        </p:nvSpPr>
        <p:spPr>
          <a:xfrm>
            <a:off x="3601800" y="4142110"/>
            <a:ext cx="6990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E57B7D"/>
                </a:solidFill>
                <a:latin typeface="Josefin Sans"/>
                <a:ea typeface="Josefin Sans"/>
                <a:cs typeface="Josefin Sans"/>
                <a:sym typeface="Josefin Sans"/>
              </a:rPr>
              <a:t>27%</a:t>
            </a:r>
            <a:endParaRPr sz="1800" b="1">
              <a:solidFill>
                <a:srgbClr val="E57B7D"/>
              </a:solidFill>
              <a:latin typeface="Josefin Sans"/>
              <a:ea typeface="Josefin Sans"/>
              <a:cs typeface="Josefin Sans"/>
              <a:sym typeface="Josefi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55"/>
          <p:cNvSpPr/>
          <p:nvPr/>
        </p:nvSpPr>
        <p:spPr>
          <a:xfrm>
            <a:off x="4724287" y="1858750"/>
            <a:ext cx="3711300" cy="2666400"/>
          </a:xfrm>
          <a:prstGeom prst="roundRect">
            <a:avLst>
              <a:gd name="adj" fmla="val 16667"/>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p:nvPr/>
        </p:nvSpPr>
        <p:spPr>
          <a:xfrm>
            <a:off x="715837" y="1858750"/>
            <a:ext cx="3711300" cy="2666400"/>
          </a:xfrm>
          <a:prstGeom prst="roundRect">
            <a:avLst>
              <a:gd name="adj" fmla="val 16667"/>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5"/>
          <p:cNvSpPr/>
          <p:nvPr/>
        </p:nvSpPr>
        <p:spPr>
          <a:xfrm>
            <a:off x="2314125" y="1603222"/>
            <a:ext cx="511200" cy="5112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859" name="Google Shape;859;p55"/>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C</a:t>
            </a:r>
            <a:r>
              <a:rPr lang="en"/>
              <a:t>ontraindications &amp; </a:t>
            </a:r>
            <a:r>
              <a:rPr lang="en">
                <a:solidFill>
                  <a:schemeClr val="accent1"/>
                </a:solidFill>
              </a:rPr>
              <a:t>I</a:t>
            </a:r>
            <a:r>
              <a:rPr lang="en"/>
              <a:t>ndications</a:t>
            </a:r>
            <a:endParaRPr/>
          </a:p>
        </p:txBody>
      </p:sp>
      <p:sp>
        <p:nvSpPr>
          <p:cNvPr id="860" name="Google Shape;860;p55"/>
          <p:cNvSpPr txBox="1">
            <a:spLocks noGrp="1"/>
          </p:cNvSpPr>
          <p:nvPr>
            <p:ph type="subTitle" idx="1"/>
          </p:nvPr>
        </p:nvSpPr>
        <p:spPr>
          <a:xfrm>
            <a:off x="1022625" y="2164066"/>
            <a:ext cx="3094200" cy="2258400"/>
          </a:xfrm>
          <a:prstGeom prst="rect">
            <a:avLst/>
          </a:prstGeom>
        </p:spPr>
        <p:txBody>
          <a:bodyPr spcFirstLastPara="1" wrap="square" lIns="91425" tIns="91425" rIns="91425" bIns="91425" anchor="ctr" anchorCtr="0">
            <a:noAutofit/>
          </a:bodyPr>
          <a:lstStyle/>
          <a:p>
            <a:pPr marL="228600" lvl="0" indent="-203200" algn="l" rtl="0">
              <a:spcBef>
                <a:spcPts val="0"/>
              </a:spcBef>
              <a:spcAft>
                <a:spcPts val="0"/>
              </a:spcAft>
              <a:buClr>
                <a:schemeClr val="accent1"/>
              </a:buClr>
              <a:buSzPts val="1400"/>
              <a:buChar char="●"/>
            </a:pPr>
            <a:r>
              <a:rPr lang="en"/>
              <a:t>You can describe the reason to stop the treatment here</a:t>
            </a:r>
            <a:endParaRPr/>
          </a:p>
          <a:p>
            <a:pPr marL="228600" lvl="0" indent="-203200" algn="l" rtl="0">
              <a:spcBef>
                <a:spcPts val="0"/>
              </a:spcBef>
              <a:spcAft>
                <a:spcPts val="0"/>
              </a:spcAft>
              <a:buClr>
                <a:schemeClr val="accent1"/>
              </a:buClr>
              <a:buSzPts val="1400"/>
              <a:buChar char="●"/>
            </a:pPr>
            <a:r>
              <a:rPr lang="en"/>
              <a:t>You can describe the reason to stop the treatment here</a:t>
            </a:r>
            <a:endParaRPr/>
          </a:p>
          <a:p>
            <a:pPr marL="228600" lvl="0" indent="-203200" algn="l" rtl="0">
              <a:spcBef>
                <a:spcPts val="0"/>
              </a:spcBef>
              <a:spcAft>
                <a:spcPts val="0"/>
              </a:spcAft>
              <a:buClr>
                <a:schemeClr val="accent1"/>
              </a:buClr>
              <a:buSzPts val="1400"/>
              <a:buChar char="●"/>
            </a:pPr>
            <a:r>
              <a:rPr lang="en"/>
              <a:t>You can describe the reason to stop the treatment here</a:t>
            </a:r>
            <a:endParaRPr/>
          </a:p>
          <a:p>
            <a:pPr marL="228600" lvl="0" indent="-203200" algn="l" rtl="0">
              <a:spcBef>
                <a:spcPts val="0"/>
              </a:spcBef>
              <a:spcAft>
                <a:spcPts val="0"/>
              </a:spcAft>
              <a:buClr>
                <a:schemeClr val="accent1"/>
              </a:buClr>
              <a:buSzPts val="1400"/>
              <a:buChar char="●"/>
            </a:pPr>
            <a:r>
              <a:rPr lang="en"/>
              <a:t>You can describe the reason to stop the treatment here</a:t>
            </a:r>
            <a:endParaRPr/>
          </a:p>
          <a:p>
            <a:pPr marL="228600" lvl="0" indent="-203200" algn="l" rtl="0">
              <a:spcBef>
                <a:spcPts val="0"/>
              </a:spcBef>
              <a:spcAft>
                <a:spcPts val="0"/>
              </a:spcAft>
              <a:buClr>
                <a:schemeClr val="accent1"/>
              </a:buClr>
              <a:buSzPts val="1400"/>
              <a:buChar char="●"/>
            </a:pPr>
            <a:r>
              <a:rPr lang="en"/>
              <a:t>You can describe the reason to stop the treatment here</a:t>
            </a:r>
            <a:endParaRPr/>
          </a:p>
        </p:txBody>
      </p:sp>
      <p:sp>
        <p:nvSpPr>
          <p:cNvPr id="861" name="Google Shape;861;p55"/>
          <p:cNvSpPr txBox="1">
            <a:spLocks noGrp="1"/>
          </p:cNvSpPr>
          <p:nvPr>
            <p:ph type="subTitle" idx="2"/>
          </p:nvPr>
        </p:nvSpPr>
        <p:spPr>
          <a:xfrm>
            <a:off x="5032825" y="2164066"/>
            <a:ext cx="3094200" cy="2258400"/>
          </a:xfrm>
          <a:prstGeom prst="rect">
            <a:avLst/>
          </a:prstGeom>
        </p:spPr>
        <p:txBody>
          <a:bodyPr spcFirstLastPara="1" wrap="square" lIns="91425" tIns="91425" rIns="91425" bIns="91425" anchor="ctr" anchorCtr="0">
            <a:noAutofit/>
          </a:bodyPr>
          <a:lstStyle/>
          <a:p>
            <a:pPr marL="228600" lvl="0" indent="-203200" algn="l" rtl="0">
              <a:spcBef>
                <a:spcPts val="0"/>
              </a:spcBef>
              <a:spcAft>
                <a:spcPts val="0"/>
              </a:spcAft>
              <a:buClr>
                <a:schemeClr val="accent1"/>
              </a:buClr>
              <a:buSzPts val="1400"/>
              <a:buChar char="●"/>
            </a:pPr>
            <a:r>
              <a:rPr lang="en"/>
              <a:t>You can describe the reason to start the treatment here</a:t>
            </a:r>
            <a:endParaRPr/>
          </a:p>
          <a:p>
            <a:pPr marL="228600" lvl="0" indent="-203200" algn="l" rtl="0">
              <a:spcBef>
                <a:spcPts val="0"/>
              </a:spcBef>
              <a:spcAft>
                <a:spcPts val="0"/>
              </a:spcAft>
              <a:buClr>
                <a:schemeClr val="accent1"/>
              </a:buClr>
              <a:buSzPts val="1400"/>
              <a:buChar char="●"/>
            </a:pPr>
            <a:r>
              <a:rPr lang="en"/>
              <a:t>You can describe the reason to start the treatment here</a:t>
            </a:r>
            <a:endParaRPr/>
          </a:p>
          <a:p>
            <a:pPr marL="228600" lvl="0" indent="-203200" algn="l" rtl="0">
              <a:spcBef>
                <a:spcPts val="0"/>
              </a:spcBef>
              <a:spcAft>
                <a:spcPts val="0"/>
              </a:spcAft>
              <a:buClr>
                <a:schemeClr val="accent1"/>
              </a:buClr>
              <a:buSzPts val="1400"/>
              <a:buChar char="●"/>
            </a:pPr>
            <a:r>
              <a:rPr lang="en"/>
              <a:t>You can describe the reason to start the treatment here</a:t>
            </a:r>
            <a:endParaRPr/>
          </a:p>
          <a:p>
            <a:pPr marL="228600" lvl="0" indent="-203200" algn="l" rtl="0">
              <a:spcBef>
                <a:spcPts val="0"/>
              </a:spcBef>
              <a:spcAft>
                <a:spcPts val="0"/>
              </a:spcAft>
              <a:buClr>
                <a:schemeClr val="accent1"/>
              </a:buClr>
              <a:buSzPts val="1400"/>
              <a:buChar char="●"/>
            </a:pPr>
            <a:r>
              <a:rPr lang="en"/>
              <a:t>You can describe the reason to start the treatment here</a:t>
            </a:r>
            <a:endParaRPr/>
          </a:p>
          <a:p>
            <a:pPr marL="228600" lvl="0" indent="-203200" algn="l" rtl="0">
              <a:spcBef>
                <a:spcPts val="0"/>
              </a:spcBef>
              <a:spcAft>
                <a:spcPts val="0"/>
              </a:spcAft>
              <a:buClr>
                <a:schemeClr val="accent1"/>
              </a:buClr>
              <a:buSzPts val="1400"/>
              <a:buChar char="●"/>
            </a:pPr>
            <a:r>
              <a:rPr lang="en"/>
              <a:t>You can describe the reason to start the treatment here</a:t>
            </a:r>
            <a:endParaRPr/>
          </a:p>
        </p:txBody>
      </p:sp>
      <p:cxnSp>
        <p:nvCxnSpPr>
          <p:cNvPr id="862" name="Google Shape;862;p55"/>
          <p:cNvCxnSpPr/>
          <p:nvPr/>
        </p:nvCxnSpPr>
        <p:spPr>
          <a:xfrm>
            <a:off x="-93750" y="1112225"/>
            <a:ext cx="6830400" cy="0"/>
          </a:xfrm>
          <a:prstGeom prst="straightConnector1">
            <a:avLst/>
          </a:prstGeom>
          <a:noFill/>
          <a:ln w="28575" cap="flat" cmpd="sng">
            <a:solidFill>
              <a:schemeClr val="dk1"/>
            </a:solidFill>
            <a:prstDash val="solid"/>
            <a:round/>
            <a:headEnd type="none" w="med" len="med"/>
            <a:tailEnd type="none" w="med" len="med"/>
          </a:ln>
        </p:spPr>
      </p:cxnSp>
      <p:grpSp>
        <p:nvGrpSpPr>
          <p:cNvPr id="863" name="Google Shape;863;p55"/>
          <p:cNvGrpSpPr/>
          <p:nvPr/>
        </p:nvGrpSpPr>
        <p:grpSpPr>
          <a:xfrm>
            <a:off x="2400100" y="1689187"/>
            <a:ext cx="339253" cy="339253"/>
            <a:chOff x="-1613328" y="1778653"/>
            <a:chExt cx="481825" cy="481825"/>
          </a:xfrm>
        </p:grpSpPr>
        <p:sp>
          <p:nvSpPr>
            <p:cNvPr id="864" name="Google Shape;864;p55"/>
            <p:cNvSpPr/>
            <p:nvPr/>
          </p:nvSpPr>
          <p:spPr>
            <a:xfrm>
              <a:off x="-1454703" y="1938653"/>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55"/>
            <p:cNvSpPr/>
            <p:nvPr/>
          </p:nvSpPr>
          <p:spPr>
            <a:xfrm>
              <a:off x="-1613328" y="1778653"/>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6" name="Google Shape;866;p55"/>
          <p:cNvSpPr/>
          <p:nvPr/>
        </p:nvSpPr>
        <p:spPr>
          <a:xfrm>
            <a:off x="6324325" y="1603222"/>
            <a:ext cx="511200" cy="5112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55"/>
          <p:cNvGrpSpPr/>
          <p:nvPr/>
        </p:nvGrpSpPr>
        <p:grpSpPr>
          <a:xfrm>
            <a:off x="6413401" y="1691957"/>
            <a:ext cx="339253" cy="339253"/>
            <a:chOff x="6413401" y="1691957"/>
            <a:chExt cx="339253" cy="339253"/>
          </a:xfrm>
        </p:grpSpPr>
        <p:sp>
          <p:nvSpPr>
            <p:cNvPr id="868" name="Google Shape;868;p55"/>
            <p:cNvSpPr/>
            <p:nvPr/>
          </p:nvSpPr>
          <p:spPr>
            <a:xfrm>
              <a:off x="6413401" y="1691957"/>
              <a:ext cx="339253" cy="339253"/>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 name="Google Shape;869;p55"/>
            <p:cNvSpPr/>
            <p:nvPr/>
          </p:nvSpPr>
          <p:spPr>
            <a:xfrm>
              <a:off x="6516869" y="1817322"/>
              <a:ext cx="133849" cy="88541"/>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609" name="Google Shape;609;p48"/>
          <p:cNvSpPr txBox="1">
            <a:spLocks noGrp="1"/>
          </p:cNvSpPr>
          <p:nvPr>
            <p:ph type="title"/>
          </p:nvPr>
        </p:nvSpPr>
        <p:spPr>
          <a:xfrm>
            <a:off x="759595"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accent1"/>
                </a:solidFill>
              </a:rPr>
              <a:t>2</a:t>
            </a:r>
            <a:r>
              <a:rPr lang="en" dirty="0">
                <a:solidFill>
                  <a:schemeClr val="accent1"/>
                </a:solidFill>
              </a:rPr>
              <a:t>000</a:t>
            </a:r>
            <a:r>
              <a:rPr lang="en" dirty="0">
                <a:solidFill>
                  <a:schemeClr val="tx1"/>
                </a:solidFill>
              </a:rPr>
              <a:t> vs </a:t>
            </a:r>
            <a:r>
              <a:rPr lang="en" sz="3200" dirty="0">
                <a:solidFill>
                  <a:schemeClr val="tx1"/>
                </a:solidFill>
              </a:rPr>
              <a:t>2</a:t>
            </a:r>
            <a:r>
              <a:rPr lang="en" dirty="0">
                <a:solidFill>
                  <a:schemeClr val="tx1"/>
                </a:solidFill>
              </a:rPr>
              <a:t>018</a:t>
            </a:r>
            <a:endParaRPr dirty="0">
              <a:solidFill>
                <a:schemeClr val="tx1"/>
              </a:solidFill>
            </a:endParaRPr>
          </a:p>
        </p:txBody>
      </p:sp>
      <p:cxnSp>
        <p:nvCxnSpPr>
          <p:cNvPr id="610" name="Google Shape;610;p48"/>
          <p:cNvCxnSpPr/>
          <p:nvPr/>
        </p:nvCxnSpPr>
        <p:spPr>
          <a:xfrm>
            <a:off x="-93750" y="1112225"/>
            <a:ext cx="3485400" cy="0"/>
          </a:xfrm>
          <a:prstGeom prst="straightConnector1">
            <a:avLst/>
          </a:prstGeom>
          <a:noFill/>
          <a:ln w="28575" cap="flat" cmpd="sng">
            <a:solidFill>
              <a:schemeClr val="dk1"/>
            </a:solidFill>
            <a:prstDash val="solid"/>
            <a:round/>
            <a:headEnd type="none" w="med" len="med"/>
            <a:tailEnd type="none" w="med" len="med"/>
          </a:ln>
        </p:spPr>
      </p:cxnSp>
      <p:graphicFrame>
        <p:nvGraphicFramePr>
          <p:cNvPr id="2" name="Table 2">
            <a:extLst>
              <a:ext uri="{FF2B5EF4-FFF2-40B4-BE49-F238E27FC236}">
                <a16:creationId xmlns:a16="http://schemas.microsoft.com/office/drawing/2014/main" id="{748CD1C8-BC04-4F6D-B8D5-B58527499C03}"/>
              </a:ext>
            </a:extLst>
          </p:cNvPr>
          <p:cNvGraphicFramePr>
            <a:graphicFrameLocks noGrp="1"/>
          </p:cNvGraphicFramePr>
          <p:nvPr>
            <p:extLst>
              <p:ext uri="{D42A27DB-BD31-4B8C-83A1-F6EECF244321}">
                <p14:modId xmlns:p14="http://schemas.microsoft.com/office/powerpoint/2010/main" val="2970538416"/>
              </p:ext>
            </p:extLst>
          </p:nvPr>
        </p:nvGraphicFramePr>
        <p:xfrm>
          <a:off x="738666" y="1330956"/>
          <a:ext cx="7388313" cy="2819400"/>
        </p:xfrm>
        <a:graphic>
          <a:graphicData uri="http://schemas.openxmlformats.org/drawingml/2006/table">
            <a:tbl>
              <a:tblPr firstRow="1" bandRow="1">
                <a:tableStyleId>{3B4B98B0-60AC-42C2-AFA5-B58CD77FA1E5}</a:tableStyleId>
              </a:tblPr>
              <a:tblGrid>
                <a:gridCol w="1756698">
                  <a:extLst>
                    <a:ext uri="{9D8B030D-6E8A-4147-A177-3AD203B41FA5}">
                      <a16:colId xmlns:a16="http://schemas.microsoft.com/office/drawing/2014/main" val="3746852872"/>
                    </a:ext>
                  </a:extLst>
                </a:gridCol>
                <a:gridCol w="1877205">
                  <a:extLst>
                    <a:ext uri="{9D8B030D-6E8A-4147-A177-3AD203B41FA5}">
                      <a16:colId xmlns:a16="http://schemas.microsoft.com/office/drawing/2014/main" val="2875842841"/>
                    </a:ext>
                  </a:extLst>
                </a:gridCol>
                <a:gridCol w="1197191">
                  <a:extLst>
                    <a:ext uri="{9D8B030D-6E8A-4147-A177-3AD203B41FA5}">
                      <a16:colId xmlns:a16="http://schemas.microsoft.com/office/drawing/2014/main" val="1913819643"/>
                    </a:ext>
                  </a:extLst>
                </a:gridCol>
                <a:gridCol w="2557219">
                  <a:extLst>
                    <a:ext uri="{9D8B030D-6E8A-4147-A177-3AD203B41FA5}">
                      <a16:colId xmlns:a16="http://schemas.microsoft.com/office/drawing/2014/main" val="423180235"/>
                    </a:ext>
                  </a:extLst>
                </a:gridCol>
              </a:tblGrid>
              <a:tr h="370840">
                <a:tc>
                  <a:txBody>
                    <a:bodyPr/>
                    <a:lstStyle/>
                    <a:p>
                      <a:r>
                        <a:rPr lang="en-US" sz="1200" dirty="0">
                          <a:solidFill>
                            <a:schemeClr val="accent1"/>
                          </a:solidFill>
                          <a:latin typeface="Josefin Sans" pitchFamily="2" charset="0"/>
                        </a:rPr>
                        <a:t>Metric</a:t>
                      </a:r>
                    </a:p>
                  </a:txBody>
                  <a:tcPr/>
                </a:tc>
                <a:tc>
                  <a:txBody>
                    <a:bodyPr/>
                    <a:lstStyle/>
                    <a:p>
                      <a:r>
                        <a:rPr lang="en-US" sz="1200" dirty="0">
                          <a:solidFill>
                            <a:schemeClr val="accent1"/>
                          </a:solidFill>
                          <a:latin typeface="Josefin Sans" pitchFamily="2" charset="0"/>
                        </a:rPr>
                        <a:t>2000 to 2018 (units)</a:t>
                      </a:r>
                    </a:p>
                  </a:txBody>
                  <a:tcPr/>
                </a:tc>
                <a:tc>
                  <a:txBody>
                    <a:bodyPr/>
                    <a:lstStyle/>
                    <a:p>
                      <a:r>
                        <a:rPr lang="en-US" sz="1200" dirty="0">
                          <a:solidFill>
                            <a:schemeClr val="accent1"/>
                          </a:solidFill>
                          <a:latin typeface="Josefin Sans" pitchFamily="2" charset="0"/>
                        </a:rPr>
                        <a:t>% change</a:t>
                      </a:r>
                    </a:p>
                  </a:txBody>
                  <a:tcPr/>
                </a:tc>
                <a:tc>
                  <a:txBody>
                    <a:bodyPr/>
                    <a:lstStyle/>
                    <a:p>
                      <a:r>
                        <a:rPr lang="en-US" sz="1200" dirty="0">
                          <a:solidFill>
                            <a:schemeClr val="accent1"/>
                          </a:solidFill>
                          <a:latin typeface="Josefin Sans" pitchFamily="2" charset="0"/>
                        </a:rPr>
                        <a:t>Biggest Winners</a:t>
                      </a:r>
                    </a:p>
                  </a:txBody>
                  <a:tcPr/>
                </a:tc>
                <a:extLst>
                  <a:ext uri="{0D108BD9-81ED-4DB2-BD59-A6C34878D82A}">
                    <a16:rowId xmlns:a16="http://schemas.microsoft.com/office/drawing/2014/main" val="3392428348"/>
                  </a:ext>
                </a:extLst>
              </a:tr>
              <a:tr h="370840">
                <a:tc>
                  <a:txBody>
                    <a:bodyPr/>
                    <a:lstStyle/>
                    <a:p>
                      <a:r>
                        <a:rPr lang="en-US" sz="1100" dirty="0">
                          <a:latin typeface="Josefin Sans" pitchFamily="2" charset="0"/>
                        </a:rPr>
                        <a:t>Health expenditure per capita</a:t>
                      </a:r>
                    </a:p>
                  </a:txBody>
                  <a:tcPr/>
                </a:tc>
                <a:tc>
                  <a:txBody>
                    <a:bodyPr/>
                    <a:lstStyle/>
                    <a:p>
                      <a:r>
                        <a:rPr lang="en-US" sz="1100" dirty="0">
                          <a:latin typeface="Josefin Sans" pitchFamily="2" charset="0"/>
                        </a:rPr>
                        <a:t>33 – 100 (dollars)</a:t>
                      </a:r>
                    </a:p>
                  </a:txBody>
                  <a:tcPr/>
                </a:tc>
                <a:tc>
                  <a:txBody>
                    <a:bodyPr/>
                    <a:lstStyle/>
                    <a:p>
                      <a:r>
                        <a:rPr lang="en-US" sz="1100" dirty="0">
                          <a:latin typeface="Josefin Sans" pitchFamily="2" charset="0"/>
                        </a:rPr>
                        <a:t>200%</a:t>
                      </a:r>
                    </a:p>
                  </a:txBody>
                  <a:tcPr/>
                </a:tc>
                <a:tc>
                  <a:txBody>
                    <a:bodyPr/>
                    <a:lstStyle/>
                    <a:p>
                      <a:endParaRPr lang="en-US" dirty="0"/>
                    </a:p>
                  </a:txBody>
                  <a:tcPr/>
                </a:tc>
                <a:extLst>
                  <a:ext uri="{0D108BD9-81ED-4DB2-BD59-A6C34878D82A}">
                    <a16:rowId xmlns:a16="http://schemas.microsoft.com/office/drawing/2014/main" val="1607890497"/>
                  </a:ext>
                </a:extLst>
              </a:tr>
              <a:tr h="370840">
                <a:tc>
                  <a:txBody>
                    <a:bodyPr/>
                    <a:lstStyle/>
                    <a:p>
                      <a:r>
                        <a:rPr lang="en-US" sz="1100" dirty="0">
                          <a:solidFill>
                            <a:schemeClr val="accent1"/>
                          </a:solidFill>
                          <a:latin typeface="Josefin Sans" pitchFamily="2" charset="0"/>
                        </a:rPr>
                        <a:t>Life Expectancy</a:t>
                      </a:r>
                    </a:p>
                  </a:txBody>
                  <a:tcPr/>
                </a:tc>
                <a:tc>
                  <a:txBody>
                    <a:bodyPr/>
                    <a:lstStyle/>
                    <a:p>
                      <a:r>
                        <a:rPr lang="en-US" sz="1100" dirty="0">
                          <a:solidFill>
                            <a:schemeClr val="accent1"/>
                          </a:solidFill>
                          <a:latin typeface="Josefin Sans" pitchFamily="2" charset="0"/>
                        </a:rPr>
                        <a:t>58-65 (years)</a:t>
                      </a:r>
                    </a:p>
                  </a:txBody>
                  <a:tcPr/>
                </a:tc>
                <a:tc>
                  <a:txBody>
                    <a:bodyPr/>
                    <a:lstStyle/>
                    <a:p>
                      <a:r>
                        <a:rPr lang="en-US" sz="1100" dirty="0">
                          <a:solidFill>
                            <a:schemeClr val="accent1"/>
                          </a:solidFill>
                          <a:latin typeface="Josefin Sans" pitchFamily="2" charset="0"/>
                        </a:rPr>
                        <a:t>12%</a:t>
                      </a:r>
                    </a:p>
                  </a:txBody>
                  <a:tcPr/>
                </a:tc>
                <a:tc>
                  <a:txBody>
                    <a:bodyPr/>
                    <a:lstStyle/>
                    <a:p>
                      <a:endParaRPr lang="en-US" dirty="0"/>
                    </a:p>
                  </a:txBody>
                  <a:tcPr/>
                </a:tc>
                <a:extLst>
                  <a:ext uri="{0D108BD9-81ED-4DB2-BD59-A6C34878D82A}">
                    <a16:rowId xmlns:a16="http://schemas.microsoft.com/office/drawing/2014/main" val="1935050646"/>
                  </a:ext>
                </a:extLst>
              </a:tr>
              <a:tr h="370840">
                <a:tc>
                  <a:txBody>
                    <a:bodyPr/>
                    <a:lstStyle/>
                    <a:p>
                      <a:r>
                        <a:rPr lang="en-US" sz="1100" dirty="0">
                          <a:latin typeface="Josefin Sans" pitchFamily="2" charset="0"/>
                        </a:rPr>
                        <a:t>Infant mortality rate</a:t>
                      </a:r>
                    </a:p>
                  </a:txBody>
                  <a:tcPr/>
                </a:tc>
                <a:tc>
                  <a:txBody>
                    <a:bodyPr/>
                    <a:lstStyle/>
                    <a:p>
                      <a:r>
                        <a:rPr lang="en-US" sz="1100" dirty="0">
                          <a:latin typeface="Josefin Sans" pitchFamily="2" charset="0"/>
                        </a:rPr>
                        <a:t>71-40 (deaths/1000 births)</a:t>
                      </a:r>
                    </a:p>
                  </a:txBody>
                  <a:tcPr/>
                </a:tc>
                <a:tc>
                  <a:txBody>
                    <a:bodyPr/>
                    <a:lstStyle/>
                    <a:p>
                      <a:r>
                        <a:rPr lang="en-US" sz="1100" dirty="0">
                          <a:latin typeface="Josefin Sans" pitchFamily="2" charset="0"/>
                        </a:rPr>
                        <a:t>-44%</a:t>
                      </a:r>
                    </a:p>
                  </a:txBody>
                  <a:tcPr/>
                </a:tc>
                <a:tc>
                  <a:txBody>
                    <a:bodyPr/>
                    <a:lstStyle/>
                    <a:p>
                      <a:endParaRPr lang="en-US"/>
                    </a:p>
                  </a:txBody>
                  <a:tcPr/>
                </a:tc>
                <a:extLst>
                  <a:ext uri="{0D108BD9-81ED-4DB2-BD59-A6C34878D82A}">
                    <a16:rowId xmlns:a16="http://schemas.microsoft.com/office/drawing/2014/main" val="526653516"/>
                  </a:ext>
                </a:extLst>
              </a:tr>
              <a:tr h="370840">
                <a:tc>
                  <a:txBody>
                    <a:bodyPr/>
                    <a:lstStyle/>
                    <a:p>
                      <a:r>
                        <a:rPr lang="en-US" sz="1100" dirty="0">
                          <a:solidFill>
                            <a:schemeClr val="accent1"/>
                          </a:solidFill>
                          <a:latin typeface="Josefin Sans" pitchFamily="2" charset="0"/>
                        </a:rPr>
                        <a:t># Doctors</a:t>
                      </a:r>
                    </a:p>
                  </a:txBody>
                  <a:tcPr/>
                </a:tc>
                <a:tc>
                  <a:txBody>
                    <a:bodyPr/>
                    <a:lstStyle/>
                    <a:p>
                      <a:r>
                        <a:rPr lang="en-US" sz="1100" dirty="0">
                          <a:solidFill>
                            <a:schemeClr val="accent1"/>
                          </a:solidFill>
                          <a:latin typeface="Josefin Sans" pitchFamily="2" charset="0"/>
                        </a:rPr>
                        <a:t>4.3 – 5.5 doctors/10,000 people</a:t>
                      </a:r>
                    </a:p>
                  </a:txBody>
                  <a:tcPr/>
                </a:tc>
                <a:tc>
                  <a:txBody>
                    <a:bodyPr/>
                    <a:lstStyle/>
                    <a:p>
                      <a:r>
                        <a:rPr lang="en-US" sz="1100" dirty="0">
                          <a:solidFill>
                            <a:schemeClr val="accent1"/>
                          </a:solidFill>
                          <a:latin typeface="Josefin Sans" pitchFamily="2" charset="0"/>
                        </a:rPr>
                        <a:t>28%</a:t>
                      </a:r>
                    </a:p>
                  </a:txBody>
                  <a:tcPr/>
                </a:tc>
                <a:tc>
                  <a:txBody>
                    <a:bodyPr/>
                    <a:lstStyle/>
                    <a:p>
                      <a:endParaRPr lang="en-US"/>
                    </a:p>
                  </a:txBody>
                  <a:tcPr/>
                </a:tc>
                <a:extLst>
                  <a:ext uri="{0D108BD9-81ED-4DB2-BD59-A6C34878D82A}">
                    <a16:rowId xmlns:a16="http://schemas.microsoft.com/office/drawing/2014/main" val="457093759"/>
                  </a:ext>
                </a:extLst>
              </a:tr>
              <a:tr h="370840">
                <a:tc>
                  <a:txBody>
                    <a:bodyPr/>
                    <a:lstStyle/>
                    <a:p>
                      <a:r>
                        <a:rPr lang="en-US" sz="1100" dirty="0">
                          <a:latin typeface="Josefin Sans" pitchFamily="2" charset="0"/>
                        </a:rPr>
                        <a:t># Pharmacists</a:t>
                      </a:r>
                    </a:p>
                  </a:txBody>
                  <a:tcPr/>
                </a:tc>
                <a:tc>
                  <a:txBody>
                    <a:bodyPr/>
                    <a:lstStyle/>
                    <a:p>
                      <a:r>
                        <a:rPr lang="en-US" sz="1100" dirty="0">
                          <a:latin typeface="Josefin Sans" pitchFamily="2" charset="0"/>
                        </a:rPr>
                        <a:t>1.3 – 1.55 pharmacist/10,000 people</a:t>
                      </a:r>
                    </a:p>
                  </a:txBody>
                  <a:tcPr/>
                </a:tc>
                <a:tc>
                  <a:txBody>
                    <a:bodyPr/>
                    <a:lstStyle/>
                    <a:p>
                      <a:r>
                        <a:rPr lang="en-US" sz="1100" dirty="0">
                          <a:latin typeface="Josefin Sans" pitchFamily="2" charset="0"/>
                        </a:rPr>
                        <a:t>19%</a:t>
                      </a:r>
                    </a:p>
                  </a:txBody>
                  <a:tcPr/>
                </a:tc>
                <a:tc>
                  <a:txBody>
                    <a:bodyPr/>
                    <a:lstStyle/>
                    <a:p>
                      <a:endParaRPr lang="en-US"/>
                    </a:p>
                  </a:txBody>
                  <a:tcPr/>
                </a:tc>
                <a:extLst>
                  <a:ext uri="{0D108BD9-81ED-4DB2-BD59-A6C34878D82A}">
                    <a16:rowId xmlns:a16="http://schemas.microsoft.com/office/drawing/2014/main" val="183946643"/>
                  </a:ext>
                </a:extLst>
              </a:tr>
              <a:tr h="370840">
                <a:tc>
                  <a:txBody>
                    <a:bodyPr/>
                    <a:lstStyle/>
                    <a:p>
                      <a:r>
                        <a:rPr lang="en-US" sz="1100" dirty="0">
                          <a:solidFill>
                            <a:schemeClr val="accent1"/>
                          </a:solidFill>
                          <a:latin typeface="Josefin Sans" pitchFamily="2" charset="0"/>
                        </a:rPr>
                        <a:t># Nurses/Midwives</a:t>
                      </a:r>
                    </a:p>
                  </a:txBody>
                  <a:tcPr/>
                </a:tc>
                <a:tc>
                  <a:txBody>
                    <a:bodyPr/>
                    <a:lstStyle/>
                    <a:p>
                      <a:r>
                        <a:rPr lang="en-US" sz="1100" dirty="0">
                          <a:solidFill>
                            <a:schemeClr val="accent1"/>
                          </a:solidFill>
                          <a:latin typeface="Josefin Sans" pitchFamily="2" charset="0"/>
                        </a:rPr>
                        <a:t>9.6 – 13.7 nurses/10,000 people</a:t>
                      </a:r>
                    </a:p>
                  </a:txBody>
                  <a:tcPr/>
                </a:tc>
                <a:tc>
                  <a:txBody>
                    <a:bodyPr/>
                    <a:lstStyle/>
                    <a:p>
                      <a:r>
                        <a:rPr lang="en-US" sz="1100" dirty="0">
                          <a:solidFill>
                            <a:schemeClr val="accent1"/>
                          </a:solidFill>
                          <a:latin typeface="Josefin Sans" pitchFamily="2" charset="0"/>
                        </a:rPr>
                        <a:t>42.7%</a:t>
                      </a:r>
                    </a:p>
                  </a:txBody>
                  <a:tcPr/>
                </a:tc>
                <a:tc>
                  <a:txBody>
                    <a:bodyPr/>
                    <a:lstStyle/>
                    <a:p>
                      <a:endParaRPr lang="en-US" dirty="0"/>
                    </a:p>
                  </a:txBody>
                  <a:tcPr/>
                </a:tc>
                <a:extLst>
                  <a:ext uri="{0D108BD9-81ED-4DB2-BD59-A6C34878D82A}">
                    <a16:rowId xmlns:a16="http://schemas.microsoft.com/office/drawing/2014/main" val="2856695100"/>
                  </a:ext>
                </a:extLst>
              </a:tr>
            </a:tbl>
          </a:graphicData>
        </a:graphic>
      </p:graphicFrame>
      <p:pic>
        <p:nvPicPr>
          <p:cNvPr id="1026" name="Picture 2" descr="Flags, Symbols &amp; Currency of Rwanda - World Atlas">
            <a:extLst>
              <a:ext uri="{FF2B5EF4-FFF2-40B4-BE49-F238E27FC236}">
                <a16:creationId xmlns:a16="http://schemas.microsoft.com/office/drawing/2014/main" id="{10CACF65-CCC1-48B3-8F06-3167CF533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415" y="2591681"/>
            <a:ext cx="368713" cy="222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ngolia Flag">
            <a:extLst>
              <a:ext uri="{FF2B5EF4-FFF2-40B4-BE49-F238E27FC236}">
                <a16:creationId xmlns:a16="http://schemas.microsoft.com/office/drawing/2014/main" id="{436F7E87-7EE5-4BCA-B93E-79BD59D3B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912" y="2581127"/>
            <a:ext cx="366940" cy="2228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lombia Nautical Flag">
            <a:extLst>
              <a:ext uri="{FF2B5EF4-FFF2-40B4-BE49-F238E27FC236}">
                <a16:creationId xmlns:a16="http://schemas.microsoft.com/office/drawing/2014/main" id="{E4D86F38-A2A8-4995-8BD8-B1CB110527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0053" y="2571250"/>
            <a:ext cx="404697" cy="243319"/>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Flags, Symbols &amp; Currency of Rwanda - World Atlas">
            <a:extLst>
              <a:ext uri="{FF2B5EF4-FFF2-40B4-BE49-F238E27FC236}">
                <a16:creationId xmlns:a16="http://schemas.microsoft.com/office/drawing/2014/main" id="{5DED0FF4-D15A-4AE5-B57B-6810A5008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414" y="2198646"/>
            <a:ext cx="368714" cy="2453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C698B9-3C89-43F6-A831-146D67F7EB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0912" y="2197304"/>
            <a:ext cx="434040" cy="2453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lag of Tunisia - Wikipedia">
            <a:extLst>
              <a:ext uri="{FF2B5EF4-FFF2-40B4-BE49-F238E27FC236}">
                <a16:creationId xmlns:a16="http://schemas.microsoft.com/office/drawing/2014/main" id="{14697734-9C5E-4AA3-9EDB-12B691746A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1575" y="2196903"/>
            <a:ext cx="403829" cy="2466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mazon.com : Anley Fly Breeze 3x5 Feet Myanmar Flag - Vivid Color and Fade  Proof - Canvas Header and Double Stitched - Republic of The Union of Myanmar  Flags Polyester with Brass">
            <a:extLst>
              <a:ext uri="{FF2B5EF4-FFF2-40B4-BE49-F238E27FC236}">
                <a16:creationId xmlns:a16="http://schemas.microsoft.com/office/drawing/2014/main" id="{016D8488-C295-4ED1-B5D2-CAA511316F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7414" y="1751141"/>
            <a:ext cx="398714" cy="2453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lag of the Sudan | Britannica">
            <a:extLst>
              <a:ext uri="{FF2B5EF4-FFF2-40B4-BE49-F238E27FC236}">
                <a16:creationId xmlns:a16="http://schemas.microsoft.com/office/drawing/2014/main" id="{90F543D4-8302-4B69-B2AA-845387F5CA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0912" y="1759526"/>
            <a:ext cx="486853" cy="243427"/>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3FB3F0AF-4402-43F8-B1AA-65BB7C76D8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7414" y="2960753"/>
            <a:ext cx="384293" cy="21724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830A733-8C16-4D77-BC8F-14F36202CB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0913" y="2953891"/>
            <a:ext cx="366940" cy="2458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ast Timor 5' x 8' Nylon Flag">
            <a:extLst>
              <a:ext uri="{FF2B5EF4-FFF2-40B4-BE49-F238E27FC236}">
                <a16:creationId xmlns:a16="http://schemas.microsoft.com/office/drawing/2014/main" id="{5F623A90-D1A5-451B-8B18-CA50EDE3C3D2}"/>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7224" y="3336517"/>
            <a:ext cx="330513" cy="33051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epal Flag PNG Images, Free Transparent Nepal Flag Download - KindPNG">
            <a:extLst>
              <a:ext uri="{FF2B5EF4-FFF2-40B4-BE49-F238E27FC236}">
                <a16:creationId xmlns:a16="http://schemas.microsoft.com/office/drawing/2014/main" id="{EF38F26A-B434-4FF5-B1CF-EEEB83B858A2}"/>
              </a:ext>
            </a:extLst>
          </p:cNvPr>
          <p:cNvPicPr>
            <a:picLocks noChangeAspect="1" noChangeArrowheads="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717413" y="3369109"/>
            <a:ext cx="329811" cy="247579"/>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0" descr="Nepal Flag PNG Images, Free Transparent Nepal Flag Download - KindPNG">
            <a:extLst>
              <a:ext uri="{FF2B5EF4-FFF2-40B4-BE49-F238E27FC236}">
                <a16:creationId xmlns:a16="http://schemas.microsoft.com/office/drawing/2014/main" id="{99A83A2E-31A1-4E29-A1BE-88604CA81FD7}"/>
              </a:ext>
            </a:extLst>
          </p:cNvPr>
          <p:cNvPicPr>
            <a:picLocks noChangeAspect="1" noChangeArrowheads="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717413" y="3778819"/>
            <a:ext cx="330513" cy="24810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lag of Indonesia | Britannica">
            <a:extLst>
              <a:ext uri="{FF2B5EF4-FFF2-40B4-BE49-F238E27FC236}">
                <a16:creationId xmlns:a16="http://schemas.microsoft.com/office/drawing/2014/main" id="{39378420-1B6B-4800-86D2-43283EE92E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0929" y="3795082"/>
            <a:ext cx="347330" cy="2318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875" name="Google Shape;875;p56"/>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P</a:t>
            </a:r>
            <a:r>
              <a:rPr lang="en"/>
              <a:t>ost-prevention</a:t>
            </a:r>
            <a:endParaRPr/>
          </a:p>
        </p:txBody>
      </p:sp>
      <p:cxnSp>
        <p:nvCxnSpPr>
          <p:cNvPr id="876" name="Google Shape;876;p56"/>
          <p:cNvCxnSpPr/>
          <p:nvPr/>
        </p:nvCxnSpPr>
        <p:spPr>
          <a:xfrm>
            <a:off x="-93750" y="1112225"/>
            <a:ext cx="4107600" cy="0"/>
          </a:xfrm>
          <a:prstGeom prst="straightConnector1">
            <a:avLst/>
          </a:prstGeom>
          <a:noFill/>
          <a:ln w="28575" cap="flat" cmpd="sng">
            <a:solidFill>
              <a:schemeClr val="dk1"/>
            </a:solidFill>
            <a:prstDash val="solid"/>
            <a:round/>
            <a:headEnd type="none" w="med" len="med"/>
            <a:tailEnd type="none" w="med" len="med"/>
          </a:ln>
        </p:spPr>
      </p:cxnSp>
      <p:pic>
        <p:nvPicPr>
          <p:cNvPr id="877" name="Google Shape;877;p56"/>
          <p:cNvPicPr preferRelativeResize="0"/>
          <p:nvPr/>
        </p:nvPicPr>
        <p:blipFill>
          <a:blip r:embed="rId3">
            <a:alphaModFix/>
          </a:blip>
          <a:stretch>
            <a:fillRect/>
          </a:stretch>
        </p:blipFill>
        <p:spPr>
          <a:xfrm>
            <a:off x="1291538" y="1290175"/>
            <a:ext cx="2589768" cy="3313926"/>
          </a:xfrm>
          <a:prstGeom prst="rect">
            <a:avLst/>
          </a:prstGeom>
          <a:noFill/>
          <a:ln>
            <a:noFill/>
          </a:ln>
        </p:spPr>
      </p:pic>
      <p:sp>
        <p:nvSpPr>
          <p:cNvPr id="878" name="Google Shape;878;p56"/>
          <p:cNvSpPr txBox="1"/>
          <p:nvPr/>
        </p:nvSpPr>
        <p:spPr>
          <a:xfrm>
            <a:off x="4976850" y="1821525"/>
            <a:ext cx="3178800" cy="5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Earth is the third planet from the Sun and the only one that harbors life</a:t>
            </a:r>
            <a:endParaRPr>
              <a:solidFill>
                <a:schemeClr val="dk2"/>
              </a:solidFill>
              <a:latin typeface="Roboto"/>
              <a:ea typeface="Roboto"/>
              <a:cs typeface="Roboto"/>
              <a:sym typeface="Roboto"/>
            </a:endParaRPr>
          </a:p>
        </p:txBody>
      </p:sp>
      <p:sp>
        <p:nvSpPr>
          <p:cNvPr id="879" name="Google Shape;879;p56"/>
          <p:cNvSpPr txBox="1"/>
          <p:nvPr/>
        </p:nvSpPr>
        <p:spPr>
          <a:xfrm>
            <a:off x="4976851" y="1427613"/>
            <a:ext cx="3178800" cy="39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J</a:t>
            </a:r>
            <a:r>
              <a:rPr lang="en" sz="1800" b="1">
                <a:solidFill>
                  <a:schemeClr val="dk1"/>
                </a:solidFill>
                <a:latin typeface="Josefin Sans"/>
                <a:ea typeface="Josefin Sans"/>
                <a:cs typeface="Josefin Sans"/>
                <a:sym typeface="Josefin Sans"/>
              </a:rPr>
              <a:t>oint motion</a:t>
            </a:r>
            <a:endParaRPr sz="1800" b="1">
              <a:solidFill>
                <a:schemeClr val="dk1"/>
              </a:solidFill>
              <a:latin typeface="Josefin Sans"/>
              <a:ea typeface="Josefin Sans"/>
              <a:cs typeface="Josefin Sans"/>
              <a:sym typeface="Josefin Sans"/>
            </a:endParaRPr>
          </a:p>
        </p:txBody>
      </p:sp>
      <p:sp>
        <p:nvSpPr>
          <p:cNvPr id="880" name="Google Shape;880;p56"/>
          <p:cNvSpPr txBox="1"/>
          <p:nvPr/>
        </p:nvSpPr>
        <p:spPr>
          <a:xfrm>
            <a:off x="4976850" y="2893587"/>
            <a:ext cx="3178800" cy="5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Jupiter is a gas giant and the biggest planet in the entire Solar System</a:t>
            </a:r>
            <a:endParaRPr>
              <a:solidFill>
                <a:schemeClr val="dk2"/>
              </a:solidFill>
              <a:latin typeface="Roboto"/>
              <a:ea typeface="Roboto"/>
              <a:cs typeface="Roboto"/>
              <a:sym typeface="Roboto"/>
            </a:endParaRPr>
          </a:p>
        </p:txBody>
      </p:sp>
      <p:sp>
        <p:nvSpPr>
          <p:cNvPr id="881" name="Google Shape;881;p56"/>
          <p:cNvSpPr txBox="1"/>
          <p:nvPr/>
        </p:nvSpPr>
        <p:spPr>
          <a:xfrm>
            <a:off x="4976851" y="2499675"/>
            <a:ext cx="3178800" cy="39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B</a:t>
            </a:r>
            <a:r>
              <a:rPr lang="en" sz="1800" b="1">
                <a:solidFill>
                  <a:schemeClr val="dk1"/>
                </a:solidFill>
                <a:latin typeface="Josefin Sans"/>
                <a:ea typeface="Josefin Sans"/>
                <a:cs typeface="Josefin Sans"/>
                <a:sym typeface="Josefin Sans"/>
              </a:rPr>
              <a:t>ack straight</a:t>
            </a:r>
            <a:endParaRPr sz="1800" b="1">
              <a:solidFill>
                <a:schemeClr val="dk1"/>
              </a:solidFill>
              <a:latin typeface="Josefin Sans"/>
              <a:ea typeface="Josefin Sans"/>
              <a:cs typeface="Josefin Sans"/>
              <a:sym typeface="Josefin Sans"/>
            </a:endParaRPr>
          </a:p>
        </p:txBody>
      </p:sp>
      <p:sp>
        <p:nvSpPr>
          <p:cNvPr id="882" name="Google Shape;882;p56"/>
          <p:cNvSpPr txBox="1"/>
          <p:nvPr/>
        </p:nvSpPr>
        <p:spPr>
          <a:xfrm>
            <a:off x="4976850" y="3965637"/>
            <a:ext cx="3178800" cy="5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Mercury is the closest planet to the Sun and the smallest one</a:t>
            </a:r>
            <a:endParaRPr>
              <a:solidFill>
                <a:schemeClr val="dk2"/>
              </a:solidFill>
              <a:latin typeface="Roboto"/>
              <a:ea typeface="Roboto"/>
              <a:cs typeface="Roboto"/>
              <a:sym typeface="Roboto"/>
            </a:endParaRPr>
          </a:p>
        </p:txBody>
      </p:sp>
      <p:sp>
        <p:nvSpPr>
          <p:cNvPr id="883" name="Google Shape;883;p56"/>
          <p:cNvSpPr txBox="1"/>
          <p:nvPr/>
        </p:nvSpPr>
        <p:spPr>
          <a:xfrm>
            <a:off x="4976851" y="3571725"/>
            <a:ext cx="3178800" cy="39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1"/>
                </a:solidFill>
                <a:latin typeface="Josefin Sans"/>
                <a:ea typeface="Josefin Sans"/>
                <a:cs typeface="Josefin Sans"/>
                <a:sym typeface="Josefin Sans"/>
              </a:rPr>
              <a:t>D</a:t>
            </a:r>
            <a:r>
              <a:rPr lang="en" sz="1800" b="1">
                <a:solidFill>
                  <a:schemeClr val="dk1"/>
                </a:solidFill>
                <a:latin typeface="Josefin Sans"/>
                <a:ea typeface="Josefin Sans"/>
                <a:cs typeface="Josefin Sans"/>
                <a:sym typeface="Josefin Sans"/>
              </a:rPr>
              <a:t>aily exercise</a:t>
            </a:r>
            <a:endParaRPr sz="1800" b="1">
              <a:solidFill>
                <a:schemeClr val="dk1"/>
              </a:solidFill>
              <a:latin typeface="Josefin Sans"/>
              <a:ea typeface="Josefin Sans"/>
              <a:cs typeface="Josefin Sans"/>
              <a:sym typeface="Josefin Sans"/>
            </a:endParaRPr>
          </a:p>
        </p:txBody>
      </p:sp>
      <p:grpSp>
        <p:nvGrpSpPr>
          <p:cNvPr id="884" name="Google Shape;884;p56"/>
          <p:cNvGrpSpPr/>
          <p:nvPr/>
        </p:nvGrpSpPr>
        <p:grpSpPr>
          <a:xfrm>
            <a:off x="1057024" y="1259146"/>
            <a:ext cx="3047708" cy="3580088"/>
            <a:chOff x="1057024" y="1259146"/>
            <a:chExt cx="3047708" cy="3580088"/>
          </a:xfrm>
        </p:grpSpPr>
        <p:sp>
          <p:nvSpPr>
            <p:cNvPr id="885" name="Google Shape;885;p56"/>
            <p:cNvSpPr/>
            <p:nvPr/>
          </p:nvSpPr>
          <p:spPr>
            <a:xfrm rot="-5400000">
              <a:off x="741366" y="2880376"/>
              <a:ext cx="2420286" cy="1414611"/>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6"/>
            <p:cNvSpPr/>
            <p:nvPr/>
          </p:nvSpPr>
          <p:spPr>
            <a:xfrm rot="-5400000">
              <a:off x="2040926" y="2901703"/>
              <a:ext cx="2420286" cy="1371957"/>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p:nvPr/>
          </p:nvSpPr>
          <p:spPr>
            <a:xfrm>
              <a:off x="1158975" y="1284869"/>
              <a:ext cx="2872120" cy="1188150"/>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6"/>
            <p:cNvSpPr/>
            <p:nvPr/>
          </p:nvSpPr>
          <p:spPr>
            <a:xfrm rot="-5400000">
              <a:off x="680267" y="2877469"/>
              <a:ext cx="2476243" cy="144728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p:nvPr/>
          </p:nvSpPr>
          <p:spPr>
            <a:xfrm rot="-5400000">
              <a:off x="2014281" y="2867046"/>
              <a:ext cx="2517407" cy="1426968"/>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6"/>
            <p:cNvSpPr/>
            <p:nvPr/>
          </p:nvSpPr>
          <p:spPr>
            <a:xfrm>
              <a:off x="1057024" y="1259146"/>
              <a:ext cx="3047708" cy="1260746"/>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56"/>
          <p:cNvGrpSpPr/>
          <p:nvPr/>
        </p:nvGrpSpPr>
        <p:grpSpPr>
          <a:xfrm>
            <a:off x="3400250" y="1577675"/>
            <a:ext cx="1576601" cy="333300"/>
            <a:chOff x="3400250" y="1577675"/>
            <a:chExt cx="1576601" cy="333300"/>
          </a:xfrm>
        </p:grpSpPr>
        <p:sp>
          <p:nvSpPr>
            <p:cNvPr id="892" name="Google Shape;892;p56"/>
            <p:cNvSpPr txBox="1"/>
            <p:nvPr/>
          </p:nvSpPr>
          <p:spPr>
            <a:xfrm>
              <a:off x="3400250" y="1577675"/>
              <a:ext cx="375000" cy="333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1</a:t>
              </a:r>
              <a:endParaRPr sz="2000" b="1">
                <a:solidFill>
                  <a:schemeClr val="dk1"/>
                </a:solidFill>
                <a:latin typeface="Josefin Sans"/>
                <a:ea typeface="Josefin Sans"/>
                <a:cs typeface="Josefin Sans"/>
                <a:sym typeface="Josefin Sans"/>
              </a:endParaRPr>
            </a:p>
          </p:txBody>
        </p:sp>
        <p:cxnSp>
          <p:nvCxnSpPr>
            <p:cNvPr id="893" name="Google Shape;893;p56"/>
            <p:cNvCxnSpPr>
              <a:stCxn id="879" idx="1"/>
              <a:endCxn id="892" idx="3"/>
            </p:cNvCxnSpPr>
            <p:nvPr/>
          </p:nvCxnSpPr>
          <p:spPr>
            <a:xfrm flipH="1">
              <a:off x="3775351" y="1624563"/>
              <a:ext cx="1201500" cy="119700"/>
            </a:xfrm>
            <a:prstGeom prst="bentConnector3">
              <a:avLst>
                <a:gd name="adj1" fmla="val 50004"/>
              </a:avLst>
            </a:prstGeom>
            <a:noFill/>
            <a:ln w="28575" cap="flat" cmpd="sng">
              <a:solidFill>
                <a:schemeClr val="accent1"/>
              </a:solidFill>
              <a:prstDash val="solid"/>
              <a:round/>
              <a:headEnd type="none" w="med" len="med"/>
              <a:tailEnd type="none" w="med" len="med"/>
            </a:ln>
          </p:spPr>
        </p:cxnSp>
      </p:grpSp>
      <p:grpSp>
        <p:nvGrpSpPr>
          <p:cNvPr id="894" name="Google Shape;894;p56"/>
          <p:cNvGrpSpPr/>
          <p:nvPr/>
        </p:nvGrpSpPr>
        <p:grpSpPr>
          <a:xfrm>
            <a:off x="2120062" y="2696741"/>
            <a:ext cx="2856900" cy="1249950"/>
            <a:chOff x="2120062" y="2696741"/>
            <a:chExt cx="2856900" cy="1249950"/>
          </a:xfrm>
        </p:grpSpPr>
        <p:sp>
          <p:nvSpPr>
            <p:cNvPr id="895" name="Google Shape;895;p56"/>
            <p:cNvSpPr txBox="1"/>
            <p:nvPr/>
          </p:nvSpPr>
          <p:spPr>
            <a:xfrm>
              <a:off x="2120062" y="3613391"/>
              <a:ext cx="375000" cy="333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a:t>
              </a:r>
              <a:endParaRPr sz="2000" b="1">
                <a:solidFill>
                  <a:schemeClr val="dk1"/>
                </a:solidFill>
                <a:latin typeface="Josefin Sans"/>
                <a:ea typeface="Josefin Sans"/>
                <a:cs typeface="Josefin Sans"/>
                <a:sym typeface="Josefin Sans"/>
              </a:endParaRPr>
            </a:p>
          </p:txBody>
        </p:sp>
        <p:cxnSp>
          <p:nvCxnSpPr>
            <p:cNvPr id="896" name="Google Shape;896;p56"/>
            <p:cNvCxnSpPr>
              <a:stCxn id="895" idx="3"/>
              <a:endCxn id="881" idx="1"/>
            </p:cNvCxnSpPr>
            <p:nvPr/>
          </p:nvCxnSpPr>
          <p:spPr>
            <a:xfrm rot="10800000" flipH="1">
              <a:off x="2495062" y="2696741"/>
              <a:ext cx="2481900" cy="1083300"/>
            </a:xfrm>
            <a:prstGeom prst="bentConnector3">
              <a:avLst>
                <a:gd name="adj1" fmla="val 58360"/>
              </a:avLst>
            </a:prstGeom>
            <a:noFill/>
            <a:ln w="28575" cap="flat" cmpd="sng">
              <a:solidFill>
                <a:schemeClr val="accent1"/>
              </a:solidFill>
              <a:prstDash val="solid"/>
              <a:round/>
              <a:headEnd type="none" w="med" len="med"/>
              <a:tailEnd type="none" w="med" len="med"/>
            </a:ln>
          </p:spPr>
        </p:cxnSp>
      </p:grpSp>
      <p:grpSp>
        <p:nvGrpSpPr>
          <p:cNvPr id="897" name="Google Shape;897;p56"/>
          <p:cNvGrpSpPr/>
          <p:nvPr/>
        </p:nvGrpSpPr>
        <p:grpSpPr>
          <a:xfrm>
            <a:off x="3400125" y="3768675"/>
            <a:ext cx="1576726" cy="668775"/>
            <a:chOff x="3400125" y="3768675"/>
            <a:chExt cx="1576726" cy="668775"/>
          </a:xfrm>
        </p:grpSpPr>
        <p:sp>
          <p:nvSpPr>
            <p:cNvPr id="898" name="Google Shape;898;p56"/>
            <p:cNvSpPr txBox="1"/>
            <p:nvPr/>
          </p:nvSpPr>
          <p:spPr>
            <a:xfrm>
              <a:off x="3400125" y="4104150"/>
              <a:ext cx="375000" cy="333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3</a:t>
              </a:r>
              <a:endParaRPr sz="2000" b="1">
                <a:solidFill>
                  <a:schemeClr val="dk1"/>
                </a:solidFill>
                <a:latin typeface="Josefin Sans"/>
                <a:ea typeface="Josefin Sans"/>
                <a:cs typeface="Josefin Sans"/>
                <a:sym typeface="Josefin Sans"/>
              </a:endParaRPr>
            </a:p>
          </p:txBody>
        </p:sp>
        <p:cxnSp>
          <p:nvCxnSpPr>
            <p:cNvPr id="899" name="Google Shape;899;p56"/>
            <p:cNvCxnSpPr>
              <a:stCxn id="883" idx="1"/>
              <a:endCxn id="898" idx="3"/>
            </p:cNvCxnSpPr>
            <p:nvPr/>
          </p:nvCxnSpPr>
          <p:spPr>
            <a:xfrm flipH="1">
              <a:off x="3775051" y="3768675"/>
              <a:ext cx="1201800" cy="502200"/>
            </a:xfrm>
            <a:prstGeom prst="bentConnector3">
              <a:avLst>
                <a:gd name="adj1" fmla="val 49997"/>
              </a:avLst>
            </a:prstGeom>
            <a:noFill/>
            <a:ln w="28575" cap="flat" cmpd="sng">
              <a:solidFill>
                <a:schemeClr val="accent1"/>
              </a:solidFill>
              <a:prstDash val="solid"/>
              <a:round/>
              <a:headEnd type="none" w="med" len="med"/>
              <a:tailEnd type="none" w="med" len="med"/>
            </a:ln>
          </p:spPr>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pic>
        <p:nvPicPr>
          <p:cNvPr id="905" name="Google Shape;905;p57"/>
          <p:cNvPicPr preferRelativeResize="0"/>
          <p:nvPr/>
        </p:nvPicPr>
        <p:blipFill rotWithShape="1">
          <a:blip r:embed="rId3">
            <a:alphaModFix/>
          </a:blip>
          <a:srcRect l="16948" t="512" r="976" b="9624"/>
          <a:stretch/>
        </p:blipFill>
        <p:spPr>
          <a:xfrm>
            <a:off x="197175" y="307410"/>
            <a:ext cx="3441674" cy="4238949"/>
          </a:xfrm>
          <a:prstGeom prst="rect">
            <a:avLst/>
          </a:prstGeom>
          <a:noFill/>
          <a:ln>
            <a:noFill/>
          </a:ln>
        </p:spPr>
      </p:pic>
      <p:grpSp>
        <p:nvGrpSpPr>
          <p:cNvPr id="906" name="Google Shape;906;p57"/>
          <p:cNvGrpSpPr/>
          <p:nvPr/>
        </p:nvGrpSpPr>
        <p:grpSpPr>
          <a:xfrm>
            <a:off x="0" y="217600"/>
            <a:ext cx="3802722" cy="4442755"/>
            <a:chOff x="0" y="217602"/>
            <a:chExt cx="3703109" cy="4442755"/>
          </a:xfrm>
        </p:grpSpPr>
        <p:sp>
          <p:nvSpPr>
            <p:cNvPr id="907" name="Google Shape;907;p57"/>
            <p:cNvSpPr/>
            <p:nvPr/>
          </p:nvSpPr>
          <p:spPr>
            <a:xfrm>
              <a:off x="0" y="250730"/>
              <a:ext cx="3638791" cy="1459405"/>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0" y="1687926"/>
              <a:ext cx="3638791" cy="1459405"/>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0" y="3139531"/>
              <a:ext cx="3638791" cy="1459405"/>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7"/>
            <p:cNvSpPr/>
            <p:nvPr/>
          </p:nvSpPr>
          <p:spPr>
            <a:xfrm>
              <a:off x="0" y="217602"/>
              <a:ext cx="3703109" cy="1485188"/>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0" y="1680246"/>
              <a:ext cx="3703109" cy="1485188"/>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0" y="3139525"/>
              <a:ext cx="3703109" cy="1520832"/>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57"/>
          <p:cNvSpPr txBox="1">
            <a:spLocks noGrp="1"/>
          </p:cNvSpPr>
          <p:nvPr>
            <p:ph type="title"/>
          </p:nvPr>
        </p:nvSpPr>
        <p:spPr>
          <a:xfrm>
            <a:off x="2063100" y="767950"/>
            <a:ext cx="6367800" cy="225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1"/>
                </a:solidFill>
              </a:rPr>
              <a:t>AW</a:t>
            </a:r>
            <a:r>
              <a:rPr lang="en"/>
              <a:t>ESOME WORDS</a:t>
            </a:r>
            <a:endParaRPr/>
          </a:p>
        </p:txBody>
      </p:sp>
      <p:cxnSp>
        <p:nvCxnSpPr>
          <p:cNvPr id="914" name="Google Shape;914;p57"/>
          <p:cNvCxnSpPr/>
          <p:nvPr/>
        </p:nvCxnSpPr>
        <p:spPr>
          <a:xfrm>
            <a:off x="2316900" y="3439450"/>
            <a:ext cx="68271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920" name="Google Shape;920;p58"/>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C</a:t>
            </a:r>
            <a:r>
              <a:rPr lang="en"/>
              <a:t>ase timeline</a:t>
            </a:r>
            <a:endParaRPr/>
          </a:p>
        </p:txBody>
      </p:sp>
      <p:cxnSp>
        <p:nvCxnSpPr>
          <p:cNvPr id="921" name="Google Shape;921;p58"/>
          <p:cNvCxnSpPr/>
          <p:nvPr/>
        </p:nvCxnSpPr>
        <p:spPr>
          <a:xfrm>
            <a:off x="-93750" y="1112225"/>
            <a:ext cx="3779400" cy="0"/>
          </a:xfrm>
          <a:prstGeom prst="straightConnector1">
            <a:avLst/>
          </a:prstGeom>
          <a:noFill/>
          <a:ln w="28575" cap="flat" cmpd="sng">
            <a:solidFill>
              <a:schemeClr val="dk1"/>
            </a:solidFill>
            <a:prstDash val="solid"/>
            <a:round/>
            <a:headEnd type="none" w="med" len="med"/>
            <a:tailEnd type="none" w="med" len="med"/>
          </a:ln>
        </p:spPr>
      </p:cxnSp>
      <p:sp>
        <p:nvSpPr>
          <p:cNvPr id="922" name="Google Shape;922;p58"/>
          <p:cNvSpPr txBox="1"/>
          <p:nvPr/>
        </p:nvSpPr>
        <p:spPr>
          <a:xfrm>
            <a:off x="713150" y="1642372"/>
            <a:ext cx="21930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Josefin Sans"/>
                <a:ea typeface="Josefin Sans"/>
                <a:cs typeface="Josefin Sans"/>
                <a:sym typeface="Josefin Sans"/>
              </a:rPr>
              <a:t>Day</a:t>
            </a:r>
            <a:r>
              <a:rPr lang="en" sz="1800" b="1">
                <a:solidFill>
                  <a:schemeClr val="accent1"/>
                </a:solidFill>
                <a:latin typeface="Josefin Sans"/>
                <a:ea typeface="Josefin Sans"/>
                <a:cs typeface="Josefin Sans"/>
                <a:sym typeface="Josefin Sans"/>
              </a:rPr>
              <a:t> 1</a:t>
            </a:r>
            <a:endParaRPr sz="1800" b="1">
              <a:solidFill>
                <a:schemeClr val="accent1"/>
              </a:solidFill>
              <a:latin typeface="Josefin Sans"/>
              <a:ea typeface="Josefin Sans"/>
              <a:cs typeface="Josefin Sans"/>
              <a:sym typeface="Josefin Sans"/>
            </a:endParaRPr>
          </a:p>
        </p:txBody>
      </p:sp>
      <p:sp>
        <p:nvSpPr>
          <p:cNvPr id="923" name="Google Shape;923;p58"/>
          <p:cNvSpPr txBox="1"/>
          <p:nvPr/>
        </p:nvSpPr>
        <p:spPr>
          <a:xfrm>
            <a:off x="713150" y="3801600"/>
            <a:ext cx="2193000" cy="5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Despite being red, Mars is actually a cold place</a:t>
            </a:r>
            <a:endParaRPr>
              <a:solidFill>
                <a:schemeClr val="dk2"/>
              </a:solidFill>
              <a:latin typeface="Roboto"/>
              <a:ea typeface="Roboto"/>
              <a:cs typeface="Roboto"/>
              <a:sym typeface="Roboto"/>
            </a:endParaRPr>
          </a:p>
        </p:txBody>
      </p:sp>
      <p:sp>
        <p:nvSpPr>
          <p:cNvPr id="924" name="Google Shape;924;p58"/>
          <p:cNvSpPr txBox="1"/>
          <p:nvPr/>
        </p:nvSpPr>
        <p:spPr>
          <a:xfrm>
            <a:off x="713150" y="3446488"/>
            <a:ext cx="21930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1"/>
                </a:solidFill>
                <a:latin typeface="Josefin Sans"/>
                <a:ea typeface="Josefin Sans"/>
                <a:cs typeface="Josefin Sans"/>
                <a:sym typeface="Josefin Sans"/>
              </a:rPr>
              <a:t>M</a:t>
            </a:r>
            <a:r>
              <a:rPr lang="en" sz="1800" b="1">
                <a:solidFill>
                  <a:schemeClr val="dk1"/>
                </a:solidFill>
                <a:latin typeface="Josefin Sans"/>
                <a:ea typeface="Josefin Sans"/>
                <a:cs typeface="Josefin Sans"/>
                <a:sym typeface="Josefin Sans"/>
              </a:rPr>
              <a:t>ars</a:t>
            </a:r>
            <a:endParaRPr sz="1800" b="1">
              <a:solidFill>
                <a:schemeClr val="dk1"/>
              </a:solidFill>
              <a:latin typeface="Josefin Sans"/>
              <a:ea typeface="Josefin Sans"/>
              <a:cs typeface="Josefin Sans"/>
              <a:sym typeface="Josefin Sans"/>
            </a:endParaRPr>
          </a:p>
        </p:txBody>
      </p:sp>
      <p:sp>
        <p:nvSpPr>
          <p:cNvPr id="925" name="Google Shape;925;p58"/>
          <p:cNvSpPr txBox="1"/>
          <p:nvPr/>
        </p:nvSpPr>
        <p:spPr>
          <a:xfrm>
            <a:off x="3475650" y="1642372"/>
            <a:ext cx="21930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Josefin Sans"/>
                <a:ea typeface="Josefin Sans"/>
                <a:cs typeface="Josefin Sans"/>
                <a:sym typeface="Josefin Sans"/>
              </a:rPr>
              <a:t>Day</a:t>
            </a:r>
            <a:r>
              <a:rPr lang="en" sz="1800" b="1">
                <a:solidFill>
                  <a:schemeClr val="accent1"/>
                </a:solidFill>
                <a:latin typeface="Josefin Sans"/>
                <a:ea typeface="Josefin Sans"/>
                <a:cs typeface="Josefin Sans"/>
                <a:sym typeface="Josefin Sans"/>
              </a:rPr>
              <a:t> 2</a:t>
            </a:r>
            <a:endParaRPr sz="1800" b="1">
              <a:solidFill>
                <a:schemeClr val="accent1"/>
              </a:solidFill>
              <a:latin typeface="Josefin Sans"/>
              <a:ea typeface="Josefin Sans"/>
              <a:cs typeface="Josefin Sans"/>
              <a:sym typeface="Josefin Sans"/>
            </a:endParaRPr>
          </a:p>
        </p:txBody>
      </p:sp>
      <p:sp>
        <p:nvSpPr>
          <p:cNvPr id="926" name="Google Shape;926;p58"/>
          <p:cNvSpPr txBox="1"/>
          <p:nvPr/>
        </p:nvSpPr>
        <p:spPr>
          <a:xfrm>
            <a:off x="6242160" y="1642372"/>
            <a:ext cx="21930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Josefin Sans"/>
                <a:ea typeface="Josefin Sans"/>
                <a:cs typeface="Josefin Sans"/>
                <a:sym typeface="Josefin Sans"/>
              </a:rPr>
              <a:t>Day</a:t>
            </a:r>
            <a:r>
              <a:rPr lang="en" sz="1800" b="1">
                <a:solidFill>
                  <a:schemeClr val="accent1"/>
                </a:solidFill>
                <a:latin typeface="Josefin Sans"/>
                <a:ea typeface="Josefin Sans"/>
                <a:cs typeface="Josefin Sans"/>
                <a:sym typeface="Josefin Sans"/>
              </a:rPr>
              <a:t> 3</a:t>
            </a:r>
            <a:endParaRPr sz="1800" b="1">
              <a:solidFill>
                <a:schemeClr val="accent1"/>
              </a:solidFill>
              <a:latin typeface="Josefin Sans"/>
              <a:ea typeface="Josefin Sans"/>
              <a:cs typeface="Josefin Sans"/>
              <a:sym typeface="Josefin Sans"/>
            </a:endParaRPr>
          </a:p>
        </p:txBody>
      </p:sp>
      <p:grpSp>
        <p:nvGrpSpPr>
          <p:cNvPr id="927" name="Google Shape;927;p58"/>
          <p:cNvGrpSpPr/>
          <p:nvPr/>
        </p:nvGrpSpPr>
        <p:grpSpPr>
          <a:xfrm>
            <a:off x="7077247" y="2678638"/>
            <a:ext cx="522811" cy="572737"/>
            <a:chOff x="7034637" y="2653072"/>
            <a:chExt cx="522811" cy="572737"/>
          </a:xfrm>
        </p:grpSpPr>
        <p:sp>
          <p:nvSpPr>
            <p:cNvPr id="928" name="Google Shape;928;p58"/>
            <p:cNvSpPr/>
            <p:nvPr/>
          </p:nvSpPr>
          <p:spPr>
            <a:xfrm>
              <a:off x="7034637" y="2653072"/>
              <a:ext cx="246637" cy="572737"/>
            </a:xfrm>
            <a:custGeom>
              <a:avLst/>
              <a:gdLst/>
              <a:ahLst/>
              <a:cxnLst/>
              <a:rect l="l" t="t" r="r" b="b"/>
              <a:pathLst>
                <a:path w="32863" h="76314" extrusionOk="0">
                  <a:moveTo>
                    <a:pt x="22822" y="14011"/>
                  </a:moveTo>
                  <a:lnTo>
                    <a:pt x="22822" y="27259"/>
                  </a:lnTo>
                  <a:lnTo>
                    <a:pt x="10612" y="27259"/>
                  </a:lnTo>
                  <a:lnTo>
                    <a:pt x="10612" y="14011"/>
                  </a:lnTo>
                  <a:close/>
                  <a:moveTo>
                    <a:pt x="22822" y="33244"/>
                  </a:moveTo>
                  <a:lnTo>
                    <a:pt x="22822" y="40387"/>
                  </a:lnTo>
                  <a:cubicBezTo>
                    <a:pt x="22822" y="43761"/>
                    <a:pt x="20080" y="46492"/>
                    <a:pt x="16717" y="46492"/>
                  </a:cubicBezTo>
                  <a:cubicBezTo>
                    <a:pt x="13343" y="46492"/>
                    <a:pt x="10612" y="43761"/>
                    <a:pt x="10612" y="40387"/>
                  </a:cubicBezTo>
                  <a:lnTo>
                    <a:pt x="10612" y="33244"/>
                  </a:lnTo>
                  <a:close/>
                  <a:moveTo>
                    <a:pt x="7011" y="1"/>
                  </a:moveTo>
                  <a:cubicBezTo>
                    <a:pt x="3148" y="1"/>
                    <a:pt x="0" y="3149"/>
                    <a:pt x="0" y="7012"/>
                  </a:cubicBezTo>
                  <a:cubicBezTo>
                    <a:pt x="0" y="10041"/>
                    <a:pt x="1932" y="12616"/>
                    <a:pt x="4627" y="13594"/>
                  </a:cubicBezTo>
                  <a:lnTo>
                    <a:pt x="4627" y="40387"/>
                  </a:lnTo>
                  <a:cubicBezTo>
                    <a:pt x="4627" y="46027"/>
                    <a:pt x="8502" y="50773"/>
                    <a:pt x="13724" y="52108"/>
                  </a:cubicBezTo>
                  <a:lnTo>
                    <a:pt x="13724" y="73321"/>
                  </a:lnTo>
                  <a:cubicBezTo>
                    <a:pt x="13724" y="74978"/>
                    <a:pt x="15060" y="76313"/>
                    <a:pt x="16717" y="76313"/>
                  </a:cubicBezTo>
                  <a:cubicBezTo>
                    <a:pt x="18363" y="76313"/>
                    <a:pt x="19710" y="74978"/>
                    <a:pt x="19710" y="73321"/>
                  </a:cubicBezTo>
                  <a:lnTo>
                    <a:pt x="19710" y="52108"/>
                  </a:lnTo>
                  <a:cubicBezTo>
                    <a:pt x="24933" y="50773"/>
                    <a:pt x="28808" y="46027"/>
                    <a:pt x="28808" y="40387"/>
                  </a:cubicBezTo>
                  <a:lnTo>
                    <a:pt x="28808" y="13475"/>
                  </a:lnTo>
                  <a:cubicBezTo>
                    <a:pt x="28808" y="13439"/>
                    <a:pt x="28808" y="13403"/>
                    <a:pt x="28796" y="13367"/>
                  </a:cubicBezTo>
                  <a:cubicBezTo>
                    <a:pt x="31193" y="12247"/>
                    <a:pt x="32862" y="9826"/>
                    <a:pt x="32862" y="7012"/>
                  </a:cubicBezTo>
                  <a:cubicBezTo>
                    <a:pt x="32862" y="3149"/>
                    <a:pt x="29714" y="1"/>
                    <a:pt x="25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p:nvPr/>
          </p:nvSpPr>
          <p:spPr>
            <a:xfrm>
              <a:off x="7310894" y="2653072"/>
              <a:ext cx="246554" cy="572737"/>
            </a:xfrm>
            <a:custGeom>
              <a:avLst/>
              <a:gdLst/>
              <a:ahLst/>
              <a:cxnLst/>
              <a:rect l="l" t="t" r="r" b="b"/>
              <a:pathLst>
                <a:path w="32852" h="76314" extrusionOk="0">
                  <a:moveTo>
                    <a:pt x="22811" y="14011"/>
                  </a:moveTo>
                  <a:lnTo>
                    <a:pt x="22811" y="27259"/>
                  </a:lnTo>
                  <a:lnTo>
                    <a:pt x="10601" y="27259"/>
                  </a:lnTo>
                  <a:lnTo>
                    <a:pt x="10601" y="14011"/>
                  </a:lnTo>
                  <a:close/>
                  <a:moveTo>
                    <a:pt x="22811" y="33244"/>
                  </a:moveTo>
                  <a:lnTo>
                    <a:pt x="22811" y="40387"/>
                  </a:lnTo>
                  <a:cubicBezTo>
                    <a:pt x="22811" y="43749"/>
                    <a:pt x="20081" y="46492"/>
                    <a:pt x="16706" y="46492"/>
                  </a:cubicBezTo>
                  <a:cubicBezTo>
                    <a:pt x="13344" y="46492"/>
                    <a:pt x="10601" y="43749"/>
                    <a:pt x="10601" y="40387"/>
                  </a:cubicBezTo>
                  <a:lnTo>
                    <a:pt x="10601" y="33244"/>
                  </a:lnTo>
                  <a:close/>
                  <a:moveTo>
                    <a:pt x="7000" y="1"/>
                  </a:moveTo>
                  <a:cubicBezTo>
                    <a:pt x="3137" y="1"/>
                    <a:pt x="1" y="3149"/>
                    <a:pt x="1" y="7000"/>
                  </a:cubicBezTo>
                  <a:cubicBezTo>
                    <a:pt x="1" y="10029"/>
                    <a:pt x="1933" y="12616"/>
                    <a:pt x="4615" y="13594"/>
                  </a:cubicBezTo>
                  <a:lnTo>
                    <a:pt x="4615" y="40387"/>
                  </a:lnTo>
                  <a:cubicBezTo>
                    <a:pt x="4615" y="46015"/>
                    <a:pt x="8491" y="50761"/>
                    <a:pt x="13713" y="52096"/>
                  </a:cubicBezTo>
                  <a:lnTo>
                    <a:pt x="13713" y="73321"/>
                  </a:lnTo>
                  <a:cubicBezTo>
                    <a:pt x="13713" y="74966"/>
                    <a:pt x="15061" y="76313"/>
                    <a:pt x="16706" y="76313"/>
                  </a:cubicBezTo>
                  <a:cubicBezTo>
                    <a:pt x="18364" y="76313"/>
                    <a:pt x="19699" y="74966"/>
                    <a:pt x="19699" y="73321"/>
                  </a:cubicBezTo>
                  <a:lnTo>
                    <a:pt x="19699" y="52096"/>
                  </a:lnTo>
                  <a:cubicBezTo>
                    <a:pt x="24922" y="50761"/>
                    <a:pt x="28797" y="46015"/>
                    <a:pt x="28797" y="40387"/>
                  </a:cubicBezTo>
                  <a:lnTo>
                    <a:pt x="28797" y="13475"/>
                  </a:lnTo>
                  <a:cubicBezTo>
                    <a:pt x="28797" y="13439"/>
                    <a:pt x="28797" y="13403"/>
                    <a:pt x="28797" y="13355"/>
                  </a:cubicBezTo>
                  <a:cubicBezTo>
                    <a:pt x="31194" y="12247"/>
                    <a:pt x="32851" y="9814"/>
                    <a:pt x="32851" y="7000"/>
                  </a:cubicBezTo>
                  <a:cubicBezTo>
                    <a:pt x="32851" y="3149"/>
                    <a:pt x="29715" y="1"/>
                    <a:pt x="25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58"/>
          <p:cNvSpPr txBox="1"/>
          <p:nvPr/>
        </p:nvSpPr>
        <p:spPr>
          <a:xfrm>
            <a:off x="3475495" y="3801600"/>
            <a:ext cx="2193000" cy="5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Venus is the second planet from the Sun</a:t>
            </a:r>
            <a:endParaRPr>
              <a:solidFill>
                <a:schemeClr val="dk2"/>
              </a:solidFill>
              <a:latin typeface="Roboto"/>
              <a:ea typeface="Roboto"/>
              <a:cs typeface="Roboto"/>
              <a:sym typeface="Roboto"/>
            </a:endParaRPr>
          </a:p>
        </p:txBody>
      </p:sp>
      <p:sp>
        <p:nvSpPr>
          <p:cNvPr id="931" name="Google Shape;931;p58"/>
          <p:cNvSpPr txBox="1"/>
          <p:nvPr/>
        </p:nvSpPr>
        <p:spPr>
          <a:xfrm>
            <a:off x="3475500" y="3446488"/>
            <a:ext cx="21930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1"/>
                </a:solidFill>
                <a:latin typeface="Josefin Sans"/>
                <a:ea typeface="Josefin Sans"/>
                <a:cs typeface="Josefin Sans"/>
                <a:sym typeface="Josefin Sans"/>
              </a:rPr>
              <a:t>V</a:t>
            </a:r>
            <a:r>
              <a:rPr lang="en" sz="1800" b="1">
                <a:solidFill>
                  <a:schemeClr val="dk1"/>
                </a:solidFill>
                <a:latin typeface="Josefin Sans"/>
                <a:ea typeface="Josefin Sans"/>
                <a:cs typeface="Josefin Sans"/>
                <a:sym typeface="Josefin Sans"/>
              </a:rPr>
              <a:t>enus</a:t>
            </a:r>
            <a:endParaRPr sz="1800" b="1">
              <a:solidFill>
                <a:schemeClr val="dk1"/>
              </a:solidFill>
              <a:latin typeface="Josefin Sans"/>
              <a:ea typeface="Josefin Sans"/>
              <a:cs typeface="Josefin Sans"/>
              <a:sym typeface="Josefin Sans"/>
            </a:endParaRPr>
          </a:p>
        </p:txBody>
      </p:sp>
      <p:sp>
        <p:nvSpPr>
          <p:cNvPr id="932" name="Google Shape;932;p58"/>
          <p:cNvSpPr txBox="1"/>
          <p:nvPr/>
        </p:nvSpPr>
        <p:spPr>
          <a:xfrm>
            <a:off x="6150775" y="3801600"/>
            <a:ext cx="2368200" cy="5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It’s the closest planet to the Sun and the smallest one</a:t>
            </a:r>
            <a:endParaRPr>
              <a:solidFill>
                <a:schemeClr val="dk2"/>
              </a:solidFill>
              <a:latin typeface="Roboto"/>
              <a:ea typeface="Roboto"/>
              <a:cs typeface="Roboto"/>
              <a:sym typeface="Roboto"/>
            </a:endParaRPr>
          </a:p>
        </p:txBody>
      </p:sp>
      <p:sp>
        <p:nvSpPr>
          <p:cNvPr id="933" name="Google Shape;933;p58"/>
          <p:cNvSpPr txBox="1"/>
          <p:nvPr/>
        </p:nvSpPr>
        <p:spPr>
          <a:xfrm>
            <a:off x="6242160" y="3446488"/>
            <a:ext cx="21930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1"/>
                </a:solidFill>
                <a:latin typeface="Josefin Sans"/>
                <a:ea typeface="Josefin Sans"/>
                <a:cs typeface="Josefin Sans"/>
                <a:sym typeface="Josefin Sans"/>
              </a:rPr>
              <a:t>M</a:t>
            </a:r>
            <a:r>
              <a:rPr lang="en" sz="1800" b="1">
                <a:solidFill>
                  <a:schemeClr val="dk1"/>
                </a:solidFill>
                <a:latin typeface="Josefin Sans"/>
                <a:ea typeface="Josefin Sans"/>
                <a:cs typeface="Josefin Sans"/>
                <a:sym typeface="Josefin Sans"/>
              </a:rPr>
              <a:t>ercury</a:t>
            </a:r>
            <a:endParaRPr sz="1800" b="1">
              <a:solidFill>
                <a:schemeClr val="dk1"/>
              </a:solidFill>
              <a:latin typeface="Josefin Sans"/>
              <a:ea typeface="Josefin Sans"/>
              <a:cs typeface="Josefin Sans"/>
              <a:sym typeface="Josefin Sans"/>
            </a:endParaRPr>
          </a:p>
        </p:txBody>
      </p:sp>
      <p:grpSp>
        <p:nvGrpSpPr>
          <p:cNvPr id="934" name="Google Shape;934;p58"/>
          <p:cNvGrpSpPr/>
          <p:nvPr/>
        </p:nvGrpSpPr>
        <p:grpSpPr>
          <a:xfrm>
            <a:off x="760050" y="2186989"/>
            <a:ext cx="7712400" cy="191700"/>
            <a:chOff x="760050" y="2186989"/>
            <a:chExt cx="7712400" cy="191700"/>
          </a:xfrm>
        </p:grpSpPr>
        <p:cxnSp>
          <p:nvCxnSpPr>
            <p:cNvPr id="935" name="Google Shape;935;p58"/>
            <p:cNvCxnSpPr/>
            <p:nvPr/>
          </p:nvCxnSpPr>
          <p:spPr>
            <a:xfrm>
              <a:off x="760050" y="2277313"/>
              <a:ext cx="7712400" cy="0"/>
            </a:xfrm>
            <a:prstGeom prst="straightConnector1">
              <a:avLst/>
            </a:prstGeom>
            <a:noFill/>
            <a:ln w="28575" cap="flat" cmpd="sng">
              <a:solidFill>
                <a:schemeClr val="dk1"/>
              </a:solidFill>
              <a:prstDash val="solid"/>
              <a:round/>
              <a:headEnd type="none" w="med" len="med"/>
              <a:tailEnd type="none" w="med" len="med"/>
            </a:ln>
          </p:spPr>
        </p:cxnSp>
        <p:sp>
          <p:nvSpPr>
            <p:cNvPr id="936" name="Google Shape;936;p58"/>
            <p:cNvSpPr/>
            <p:nvPr/>
          </p:nvSpPr>
          <p:spPr>
            <a:xfrm>
              <a:off x="1713800" y="2186989"/>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8"/>
            <p:cNvSpPr/>
            <p:nvPr/>
          </p:nvSpPr>
          <p:spPr>
            <a:xfrm>
              <a:off x="4476150" y="2186989"/>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8"/>
            <p:cNvSpPr/>
            <p:nvPr/>
          </p:nvSpPr>
          <p:spPr>
            <a:xfrm>
              <a:off x="7238550" y="2186989"/>
              <a:ext cx="191700" cy="19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58"/>
          <p:cNvGrpSpPr/>
          <p:nvPr/>
        </p:nvGrpSpPr>
        <p:grpSpPr>
          <a:xfrm>
            <a:off x="1514609" y="2678651"/>
            <a:ext cx="592136" cy="572704"/>
            <a:chOff x="1514609" y="2653085"/>
            <a:chExt cx="592136" cy="572704"/>
          </a:xfrm>
        </p:grpSpPr>
        <p:sp>
          <p:nvSpPr>
            <p:cNvPr id="940" name="Google Shape;940;p58"/>
            <p:cNvSpPr/>
            <p:nvPr/>
          </p:nvSpPr>
          <p:spPr>
            <a:xfrm>
              <a:off x="1841950" y="2730432"/>
              <a:ext cx="149334" cy="191241"/>
            </a:xfrm>
            <a:custGeom>
              <a:avLst/>
              <a:gdLst/>
              <a:ahLst/>
              <a:cxnLst/>
              <a:rect l="l" t="t" r="r" b="b"/>
              <a:pathLst>
                <a:path w="26245" h="33610" extrusionOk="0">
                  <a:moveTo>
                    <a:pt x="1302" y="1"/>
                  </a:moveTo>
                  <a:cubicBezTo>
                    <a:pt x="586" y="1"/>
                    <a:pt x="1" y="586"/>
                    <a:pt x="1" y="1318"/>
                  </a:cubicBezTo>
                  <a:lnTo>
                    <a:pt x="1" y="32309"/>
                  </a:lnTo>
                  <a:cubicBezTo>
                    <a:pt x="1" y="33024"/>
                    <a:pt x="586" y="33610"/>
                    <a:pt x="1302" y="33610"/>
                  </a:cubicBezTo>
                  <a:lnTo>
                    <a:pt x="23464" y="33610"/>
                  </a:lnTo>
                  <a:cubicBezTo>
                    <a:pt x="25073" y="33610"/>
                    <a:pt x="26244" y="32065"/>
                    <a:pt x="25789" y="30520"/>
                  </a:cubicBezTo>
                  <a:lnTo>
                    <a:pt x="19350" y="8472"/>
                  </a:lnTo>
                  <a:cubicBezTo>
                    <a:pt x="17903" y="3480"/>
                    <a:pt x="13269" y="1"/>
                    <a:pt x="80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8"/>
            <p:cNvSpPr/>
            <p:nvPr/>
          </p:nvSpPr>
          <p:spPr>
            <a:xfrm>
              <a:off x="1514609" y="2653085"/>
              <a:ext cx="284221" cy="572505"/>
            </a:xfrm>
            <a:custGeom>
              <a:avLst/>
              <a:gdLst/>
              <a:ahLst/>
              <a:cxnLst/>
              <a:rect l="l" t="t" r="r" b="b"/>
              <a:pathLst>
                <a:path w="49951" h="100616" extrusionOk="0">
                  <a:moveTo>
                    <a:pt x="28878" y="32667"/>
                  </a:moveTo>
                  <a:cubicBezTo>
                    <a:pt x="30975" y="32667"/>
                    <a:pt x="32666" y="34358"/>
                    <a:pt x="32666" y="36455"/>
                  </a:cubicBezTo>
                  <a:lnTo>
                    <a:pt x="32666" y="42699"/>
                  </a:lnTo>
                  <a:lnTo>
                    <a:pt x="38927" y="42699"/>
                  </a:lnTo>
                  <a:cubicBezTo>
                    <a:pt x="41008" y="42699"/>
                    <a:pt x="42699" y="44406"/>
                    <a:pt x="42699" y="46487"/>
                  </a:cubicBezTo>
                  <a:cubicBezTo>
                    <a:pt x="42699" y="48585"/>
                    <a:pt x="41008" y="50276"/>
                    <a:pt x="38927" y="50276"/>
                  </a:cubicBezTo>
                  <a:lnTo>
                    <a:pt x="32666" y="50276"/>
                  </a:lnTo>
                  <a:lnTo>
                    <a:pt x="32666" y="56536"/>
                  </a:lnTo>
                  <a:cubicBezTo>
                    <a:pt x="32666" y="58617"/>
                    <a:pt x="30975" y="60308"/>
                    <a:pt x="28878" y="60308"/>
                  </a:cubicBezTo>
                  <a:cubicBezTo>
                    <a:pt x="26797" y="60308"/>
                    <a:pt x="25089" y="58617"/>
                    <a:pt x="25089" y="56536"/>
                  </a:cubicBezTo>
                  <a:lnTo>
                    <a:pt x="25089" y="50276"/>
                  </a:lnTo>
                  <a:lnTo>
                    <a:pt x="18846" y="50276"/>
                  </a:lnTo>
                  <a:cubicBezTo>
                    <a:pt x="16748" y="50276"/>
                    <a:pt x="15057" y="48585"/>
                    <a:pt x="15057" y="46487"/>
                  </a:cubicBezTo>
                  <a:cubicBezTo>
                    <a:pt x="15057" y="44406"/>
                    <a:pt x="16748" y="42699"/>
                    <a:pt x="18846" y="42699"/>
                  </a:cubicBezTo>
                  <a:lnTo>
                    <a:pt x="25089" y="42699"/>
                  </a:lnTo>
                  <a:lnTo>
                    <a:pt x="25089" y="36455"/>
                  </a:lnTo>
                  <a:cubicBezTo>
                    <a:pt x="25089" y="34358"/>
                    <a:pt x="26797" y="32667"/>
                    <a:pt x="28878" y="32667"/>
                  </a:cubicBezTo>
                  <a:close/>
                  <a:moveTo>
                    <a:pt x="37089" y="1"/>
                  </a:moveTo>
                  <a:cubicBezTo>
                    <a:pt x="34699" y="1"/>
                    <a:pt x="32618" y="1692"/>
                    <a:pt x="32130" y="4001"/>
                  </a:cubicBezTo>
                  <a:lnTo>
                    <a:pt x="30081" y="13594"/>
                  </a:lnTo>
                  <a:lnTo>
                    <a:pt x="6716" y="13594"/>
                  </a:lnTo>
                  <a:cubicBezTo>
                    <a:pt x="3009" y="13594"/>
                    <a:pt x="1" y="16602"/>
                    <a:pt x="1" y="20309"/>
                  </a:cubicBezTo>
                  <a:lnTo>
                    <a:pt x="1" y="77673"/>
                  </a:lnTo>
                  <a:cubicBezTo>
                    <a:pt x="1" y="84047"/>
                    <a:pt x="5106" y="89234"/>
                    <a:pt x="11431" y="89413"/>
                  </a:cubicBezTo>
                  <a:cubicBezTo>
                    <a:pt x="13122" y="95852"/>
                    <a:pt x="18992" y="100616"/>
                    <a:pt x="25951" y="100616"/>
                  </a:cubicBezTo>
                  <a:cubicBezTo>
                    <a:pt x="32894" y="100616"/>
                    <a:pt x="38764" y="95852"/>
                    <a:pt x="40455" y="89429"/>
                  </a:cubicBezTo>
                  <a:lnTo>
                    <a:pt x="48650" y="89429"/>
                  </a:lnTo>
                  <a:cubicBezTo>
                    <a:pt x="49365" y="89429"/>
                    <a:pt x="49951" y="88844"/>
                    <a:pt x="49951" y="88112"/>
                  </a:cubicBezTo>
                  <a:lnTo>
                    <a:pt x="49951" y="14911"/>
                  </a:lnTo>
                  <a:cubicBezTo>
                    <a:pt x="49951" y="14179"/>
                    <a:pt x="49365" y="13594"/>
                    <a:pt x="48650" y="13594"/>
                  </a:cubicBezTo>
                  <a:lnTo>
                    <a:pt x="46341" y="3984"/>
                  </a:lnTo>
                  <a:cubicBezTo>
                    <a:pt x="45837" y="1676"/>
                    <a:pt x="43772" y="1"/>
                    <a:pt x="4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8"/>
            <p:cNvSpPr/>
            <p:nvPr/>
          </p:nvSpPr>
          <p:spPr>
            <a:xfrm>
              <a:off x="1841950" y="2964789"/>
              <a:ext cx="264796" cy="261000"/>
            </a:xfrm>
            <a:custGeom>
              <a:avLst/>
              <a:gdLst/>
              <a:ahLst/>
              <a:cxnLst/>
              <a:rect l="l" t="t" r="r" b="b"/>
              <a:pathLst>
                <a:path w="46537" h="45870" extrusionOk="0">
                  <a:moveTo>
                    <a:pt x="1302" y="1"/>
                  </a:moveTo>
                  <a:cubicBezTo>
                    <a:pt x="586" y="1"/>
                    <a:pt x="1" y="586"/>
                    <a:pt x="1" y="1302"/>
                  </a:cubicBezTo>
                  <a:lnTo>
                    <a:pt x="1" y="33333"/>
                  </a:lnTo>
                  <a:cubicBezTo>
                    <a:pt x="1" y="34065"/>
                    <a:pt x="586" y="34650"/>
                    <a:pt x="1302" y="34650"/>
                  </a:cubicBezTo>
                  <a:lnTo>
                    <a:pt x="5952" y="34650"/>
                  </a:lnTo>
                  <a:cubicBezTo>
                    <a:pt x="7643" y="41089"/>
                    <a:pt x="13513" y="45869"/>
                    <a:pt x="20472" y="45869"/>
                  </a:cubicBezTo>
                  <a:cubicBezTo>
                    <a:pt x="27447" y="45869"/>
                    <a:pt x="33317" y="41089"/>
                    <a:pt x="35008" y="34634"/>
                  </a:cubicBezTo>
                  <a:cubicBezTo>
                    <a:pt x="41382" y="34520"/>
                    <a:pt x="46536" y="29301"/>
                    <a:pt x="46536" y="22894"/>
                  </a:cubicBezTo>
                  <a:lnTo>
                    <a:pt x="46536" y="6310"/>
                  </a:lnTo>
                  <a:cubicBezTo>
                    <a:pt x="46536" y="4554"/>
                    <a:pt x="46146" y="2879"/>
                    <a:pt x="45447" y="1367"/>
                  </a:cubicBezTo>
                  <a:cubicBezTo>
                    <a:pt x="45057" y="521"/>
                    <a:pt x="44195" y="1"/>
                    <a:pt x="43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58"/>
          <p:cNvSpPr/>
          <p:nvPr/>
        </p:nvSpPr>
        <p:spPr>
          <a:xfrm>
            <a:off x="4373326" y="2678641"/>
            <a:ext cx="403245" cy="572607"/>
          </a:xfrm>
          <a:custGeom>
            <a:avLst/>
            <a:gdLst/>
            <a:ahLst/>
            <a:cxnLst/>
            <a:rect l="l" t="t" r="r" b="b"/>
            <a:pathLst>
              <a:path w="73284" h="104063" extrusionOk="0">
                <a:moveTo>
                  <a:pt x="41577" y="28829"/>
                </a:moveTo>
                <a:cubicBezTo>
                  <a:pt x="43610" y="28829"/>
                  <a:pt x="45268" y="30487"/>
                  <a:pt x="45268" y="32520"/>
                </a:cubicBezTo>
                <a:lnTo>
                  <a:pt x="45268" y="37951"/>
                </a:lnTo>
                <a:lnTo>
                  <a:pt x="50487" y="37951"/>
                </a:lnTo>
                <a:cubicBezTo>
                  <a:pt x="52536" y="37951"/>
                  <a:pt x="54195" y="39609"/>
                  <a:pt x="54195" y="41642"/>
                </a:cubicBezTo>
                <a:lnTo>
                  <a:pt x="54195" y="51755"/>
                </a:lnTo>
                <a:cubicBezTo>
                  <a:pt x="54195" y="53788"/>
                  <a:pt x="52536" y="55446"/>
                  <a:pt x="50487" y="55446"/>
                </a:cubicBezTo>
                <a:lnTo>
                  <a:pt x="45268" y="55446"/>
                </a:lnTo>
                <a:lnTo>
                  <a:pt x="45268" y="60275"/>
                </a:lnTo>
                <a:cubicBezTo>
                  <a:pt x="45268" y="60308"/>
                  <a:pt x="45268" y="60340"/>
                  <a:pt x="45268" y="60373"/>
                </a:cubicBezTo>
                <a:cubicBezTo>
                  <a:pt x="45268" y="60405"/>
                  <a:pt x="45268" y="60438"/>
                  <a:pt x="45268" y="60470"/>
                </a:cubicBezTo>
                <a:cubicBezTo>
                  <a:pt x="45268" y="62503"/>
                  <a:pt x="43610" y="64161"/>
                  <a:pt x="41577" y="64161"/>
                </a:cubicBezTo>
                <a:lnTo>
                  <a:pt x="31480" y="64161"/>
                </a:lnTo>
                <a:cubicBezTo>
                  <a:pt x="29431" y="64161"/>
                  <a:pt x="27772" y="62503"/>
                  <a:pt x="27772" y="60470"/>
                </a:cubicBezTo>
                <a:cubicBezTo>
                  <a:pt x="27772" y="60438"/>
                  <a:pt x="27789" y="60405"/>
                  <a:pt x="27789" y="60373"/>
                </a:cubicBezTo>
                <a:cubicBezTo>
                  <a:pt x="27789" y="60340"/>
                  <a:pt x="27772" y="60308"/>
                  <a:pt x="27772" y="60275"/>
                </a:cubicBezTo>
                <a:lnTo>
                  <a:pt x="27772" y="55446"/>
                </a:lnTo>
                <a:lnTo>
                  <a:pt x="22553" y="55446"/>
                </a:lnTo>
                <a:cubicBezTo>
                  <a:pt x="20504" y="55446"/>
                  <a:pt x="18862" y="53788"/>
                  <a:pt x="18862" y="51755"/>
                </a:cubicBezTo>
                <a:lnTo>
                  <a:pt x="18862" y="41642"/>
                </a:lnTo>
                <a:cubicBezTo>
                  <a:pt x="18862" y="39609"/>
                  <a:pt x="20504" y="37951"/>
                  <a:pt x="22553" y="37951"/>
                </a:cubicBezTo>
                <a:lnTo>
                  <a:pt x="27772" y="37951"/>
                </a:lnTo>
                <a:lnTo>
                  <a:pt x="27772" y="32520"/>
                </a:lnTo>
                <a:cubicBezTo>
                  <a:pt x="27772" y="30487"/>
                  <a:pt x="29431" y="28829"/>
                  <a:pt x="31480" y="28829"/>
                </a:cubicBezTo>
                <a:close/>
                <a:moveTo>
                  <a:pt x="55723" y="70990"/>
                </a:moveTo>
                <a:cubicBezTo>
                  <a:pt x="57756" y="70990"/>
                  <a:pt x="59414" y="72649"/>
                  <a:pt x="59414" y="74681"/>
                </a:cubicBezTo>
                <a:cubicBezTo>
                  <a:pt x="59414" y="76730"/>
                  <a:pt x="57756" y="78389"/>
                  <a:pt x="55723" y="78389"/>
                </a:cubicBezTo>
                <a:lnTo>
                  <a:pt x="17789" y="78389"/>
                </a:lnTo>
                <a:cubicBezTo>
                  <a:pt x="15756" y="78389"/>
                  <a:pt x="14098" y="76730"/>
                  <a:pt x="14098" y="74681"/>
                </a:cubicBezTo>
                <a:cubicBezTo>
                  <a:pt x="14098" y="72649"/>
                  <a:pt x="15756" y="70990"/>
                  <a:pt x="17789" y="70990"/>
                </a:cubicBezTo>
                <a:close/>
                <a:moveTo>
                  <a:pt x="55479" y="82454"/>
                </a:moveTo>
                <a:cubicBezTo>
                  <a:pt x="57528" y="82454"/>
                  <a:pt x="59186" y="84112"/>
                  <a:pt x="59186" y="86145"/>
                </a:cubicBezTo>
                <a:cubicBezTo>
                  <a:pt x="59186" y="88193"/>
                  <a:pt x="57528" y="89852"/>
                  <a:pt x="55479" y="89852"/>
                </a:cubicBezTo>
                <a:lnTo>
                  <a:pt x="17561" y="89852"/>
                </a:lnTo>
                <a:cubicBezTo>
                  <a:pt x="15513" y="89852"/>
                  <a:pt x="13870" y="88193"/>
                  <a:pt x="13870" y="86145"/>
                </a:cubicBezTo>
                <a:cubicBezTo>
                  <a:pt x="13870" y="84112"/>
                  <a:pt x="15513" y="82454"/>
                  <a:pt x="17561" y="82454"/>
                </a:cubicBezTo>
                <a:close/>
                <a:moveTo>
                  <a:pt x="21350" y="0"/>
                </a:moveTo>
                <a:cubicBezTo>
                  <a:pt x="17691" y="0"/>
                  <a:pt x="14700" y="2976"/>
                  <a:pt x="14700" y="6651"/>
                </a:cubicBezTo>
                <a:lnTo>
                  <a:pt x="14700" y="7301"/>
                </a:lnTo>
                <a:lnTo>
                  <a:pt x="11383" y="7301"/>
                </a:lnTo>
                <a:cubicBezTo>
                  <a:pt x="5106" y="7301"/>
                  <a:pt x="1" y="12407"/>
                  <a:pt x="1" y="18667"/>
                </a:cubicBezTo>
                <a:lnTo>
                  <a:pt x="1" y="92681"/>
                </a:lnTo>
                <a:cubicBezTo>
                  <a:pt x="1" y="98957"/>
                  <a:pt x="5106" y="104063"/>
                  <a:pt x="11383" y="104063"/>
                </a:cubicBezTo>
                <a:lnTo>
                  <a:pt x="61902" y="104063"/>
                </a:lnTo>
                <a:cubicBezTo>
                  <a:pt x="68178" y="104063"/>
                  <a:pt x="73284" y="98957"/>
                  <a:pt x="73284" y="92681"/>
                </a:cubicBezTo>
                <a:lnTo>
                  <a:pt x="73284" y="18667"/>
                </a:lnTo>
                <a:cubicBezTo>
                  <a:pt x="73284" y="12407"/>
                  <a:pt x="68178" y="7301"/>
                  <a:pt x="61902" y="7301"/>
                </a:cubicBezTo>
                <a:lnTo>
                  <a:pt x="58585" y="7301"/>
                </a:lnTo>
                <a:lnTo>
                  <a:pt x="58585" y="6651"/>
                </a:lnTo>
                <a:cubicBezTo>
                  <a:pt x="58585" y="2976"/>
                  <a:pt x="55593" y="0"/>
                  <a:pt x="51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949" name="Google Shape;949;p59"/>
          <p:cNvSpPr txBox="1">
            <a:spLocks noGrp="1"/>
          </p:cNvSpPr>
          <p:nvPr>
            <p:ph type="subTitle" idx="1"/>
          </p:nvPr>
        </p:nvSpPr>
        <p:spPr>
          <a:xfrm>
            <a:off x="4738725" y="2123300"/>
            <a:ext cx="3692100" cy="153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closest planet to the Sun and the smallest one in the Solar System. The planet’s name has nothing to do with the liquid metal since it was named after the Roman messenger god, Mercury</a:t>
            </a:r>
            <a:endParaRPr/>
          </a:p>
        </p:txBody>
      </p:sp>
      <p:sp>
        <p:nvSpPr>
          <p:cNvPr id="950" name="Google Shape;950;p59"/>
          <p:cNvSpPr txBox="1">
            <a:spLocks noGrp="1"/>
          </p:cNvSpPr>
          <p:nvPr>
            <p:ph type="title"/>
          </p:nvPr>
        </p:nvSpPr>
        <p:spPr>
          <a:xfrm>
            <a:off x="4738800" y="1433900"/>
            <a:ext cx="3692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1"/>
                </a:solidFill>
              </a:rPr>
              <a:t>M</a:t>
            </a:r>
            <a:r>
              <a:rPr lang="en"/>
              <a:t>edical conclusion</a:t>
            </a:r>
            <a:endParaRPr/>
          </a:p>
        </p:txBody>
      </p:sp>
      <p:cxnSp>
        <p:nvCxnSpPr>
          <p:cNvPr id="951" name="Google Shape;951;p59"/>
          <p:cNvCxnSpPr/>
          <p:nvPr/>
        </p:nvCxnSpPr>
        <p:spPr>
          <a:xfrm>
            <a:off x="4574125" y="2035700"/>
            <a:ext cx="4569900" cy="0"/>
          </a:xfrm>
          <a:prstGeom prst="straightConnector1">
            <a:avLst/>
          </a:prstGeom>
          <a:noFill/>
          <a:ln w="28575" cap="flat" cmpd="sng">
            <a:solidFill>
              <a:schemeClr val="dk1"/>
            </a:solidFill>
            <a:prstDash val="solid"/>
            <a:round/>
            <a:headEnd type="none" w="med" len="med"/>
            <a:tailEnd type="none" w="med" len="med"/>
          </a:ln>
        </p:spPr>
      </p:cxnSp>
      <p:pic>
        <p:nvPicPr>
          <p:cNvPr id="952" name="Google Shape;952;p59"/>
          <p:cNvPicPr preferRelativeResize="0"/>
          <p:nvPr/>
        </p:nvPicPr>
        <p:blipFill rotWithShape="1">
          <a:blip r:embed="rId3">
            <a:alphaModFix/>
          </a:blip>
          <a:srcRect l="6039" r="6048"/>
          <a:stretch/>
        </p:blipFill>
        <p:spPr>
          <a:xfrm>
            <a:off x="71975" y="510556"/>
            <a:ext cx="3821588" cy="3925400"/>
          </a:xfrm>
          <a:prstGeom prst="rect">
            <a:avLst/>
          </a:prstGeom>
          <a:noFill/>
          <a:ln>
            <a:noFill/>
          </a:ln>
        </p:spPr>
      </p:pic>
      <p:grpSp>
        <p:nvGrpSpPr>
          <p:cNvPr id="953" name="Google Shape;953;p59"/>
          <p:cNvGrpSpPr/>
          <p:nvPr/>
        </p:nvGrpSpPr>
        <p:grpSpPr>
          <a:xfrm>
            <a:off x="-315675" y="359801"/>
            <a:ext cx="4628172" cy="4167041"/>
            <a:chOff x="-315675" y="359801"/>
            <a:chExt cx="4628172" cy="4167041"/>
          </a:xfrm>
        </p:grpSpPr>
        <p:sp>
          <p:nvSpPr>
            <p:cNvPr id="954" name="Google Shape;954;p59"/>
            <p:cNvSpPr/>
            <p:nvPr/>
          </p:nvSpPr>
          <p:spPr>
            <a:xfrm>
              <a:off x="-315675" y="1734363"/>
              <a:ext cx="4565292" cy="1364234"/>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p:nvPr/>
          </p:nvSpPr>
          <p:spPr>
            <a:xfrm>
              <a:off x="-315675" y="387689"/>
              <a:ext cx="4565292" cy="1364234"/>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9"/>
            <p:cNvSpPr/>
            <p:nvPr/>
          </p:nvSpPr>
          <p:spPr>
            <a:xfrm>
              <a:off x="-315675" y="3101126"/>
              <a:ext cx="4565292" cy="1364234"/>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p:nvPr/>
          </p:nvSpPr>
          <p:spPr>
            <a:xfrm>
              <a:off x="-313575" y="1741927"/>
              <a:ext cx="4626072" cy="1382413"/>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9"/>
            <p:cNvSpPr/>
            <p:nvPr/>
          </p:nvSpPr>
          <p:spPr>
            <a:xfrm>
              <a:off x="-313575" y="359801"/>
              <a:ext cx="4626072" cy="1382413"/>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p:nvPr/>
          </p:nvSpPr>
          <p:spPr>
            <a:xfrm>
              <a:off x="-313575" y="3124350"/>
              <a:ext cx="4626072" cy="1402492"/>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965" name="Google Shape;965;p60"/>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R</a:t>
            </a:r>
            <a:r>
              <a:rPr lang="en"/>
              <a:t>eferences</a:t>
            </a:r>
            <a:endParaRPr/>
          </a:p>
        </p:txBody>
      </p:sp>
      <p:sp>
        <p:nvSpPr>
          <p:cNvPr id="966" name="Google Shape;966;p60"/>
          <p:cNvSpPr txBox="1">
            <a:spLocks noGrp="1"/>
          </p:cNvSpPr>
          <p:nvPr>
            <p:ph type="subTitle" idx="1"/>
          </p:nvPr>
        </p:nvSpPr>
        <p:spPr>
          <a:xfrm>
            <a:off x="713100" y="2029850"/>
            <a:ext cx="4758000" cy="1717200"/>
          </a:xfrm>
          <a:prstGeom prst="rect">
            <a:avLst/>
          </a:prstGeom>
        </p:spPr>
        <p:txBody>
          <a:bodyPr spcFirstLastPara="1" wrap="square" lIns="91425" tIns="91425" rIns="91425" bIns="91425" anchor="ctr" anchorCtr="0">
            <a:noAutofit/>
          </a:bodyPr>
          <a:lstStyle/>
          <a:p>
            <a:pPr marL="342900" lvl="0" indent="-203200" algn="l" rtl="0">
              <a:spcBef>
                <a:spcPts val="0"/>
              </a:spcBef>
              <a:spcAft>
                <a:spcPts val="0"/>
              </a:spcAft>
              <a:buSzPts val="1400"/>
              <a:buChar char="●"/>
            </a:pPr>
            <a:r>
              <a:rPr lang="en" b="1">
                <a:solidFill>
                  <a:schemeClr val="dk1"/>
                </a:solidFill>
              </a:rPr>
              <a:t>AUTHOR (YEAR).</a:t>
            </a:r>
            <a:r>
              <a:rPr lang="en"/>
              <a:t> </a:t>
            </a:r>
            <a:r>
              <a:rPr lang="en">
                <a:solidFill>
                  <a:schemeClr val="accent1"/>
                </a:solidFill>
              </a:rPr>
              <a:t>Title of the publication.</a:t>
            </a:r>
            <a:r>
              <a:rPr lang="en"/>
              <a:t> Publisher</a:t>
            </a:r>
            <a:endParaRPr/>
          </a:p>
          <a:p>
            <a:pPr marL="342900" lvl="0" indent="-203200" algn="l" rtl="0">
              <a:spcBef>
                <a:spcPts val="0"/>
              </a:spcBef>
              <a:spcAft>
                <a:spcPts val="0"/>
              </a:spcAft>
              <a:buSzPts val="1400"/>
              <a:buChar char="●"/>
            </a:pPr>
            <a:r>
              <a:rPr lang="en" b="1">
                <a:solidFill>
                  <a:schemeClr val="dk1"/>
                </a:solidFill>
              </a:rPr>
              <a:t>AUTHOR (YEAR).</a:t>
            </a:r>
            <a:r>
              <a:rPr lang="en"/>
              <a:t> </a:t>
            </a:r>
            <a:r>
              <a:rPr lang="en">
                <a:solidFill>
                  <a:schemeClr val="accent1"/>
                </a:solidFill>
              </a:rPr>
              <a:t>Title of the publication.</a:t>
            </a:r>
            <a:r>
              <a:rPr lang="en"/>
              <a:t> Publisher</a:t>
            </a:r>
            <a:endParaRPr/>
          </a:p>
          <a:p>
            <a:pPr marL="342900" lvl="0" indent="-203200" algn="l" rtl="0">
              <a:spcBef>
                <a:spcPts val="0"/>
              </a:spcBef>
              <a:spcAft>
                <a:spcPts val="0"/>
              </a:spcAft>
              <a:buSzPts val="1400"/>
              <a:buChar char="●"/>
            </a:pPr>
            <a:r>
              <a:rPr lang="en" b="1">
                <a:solidFill>
                  <a:schemeClr val="dk1"/>
                </a:solidFill>
              </a:rPr>
              <a:t>AUTHOR (YEAR).</a:t>
            </a:r>
            <a:r>
              <a:rPr lang="en"/>
              <a:t> </a:t>
            </a:r>
            <a:r>
              <a:rPr lang="en">
                <a:solidFill>
                  <a:schemeClr val="accent1"/>
                </a:solidFill>
              </a:rPr>
              <a:t>Title of the publication.</a:t>
            </a:r>
            <a:r>
              <a:rPr lang="en"/>
              <a:t> Publisher</a:t>
            </a:r>
            <a:endParaRPr/>
          </a:p>
          <a:p>
            <a:pPr marL="342900" lvl="0" indent="-203200" algn="l" rtl="0">
              <a:spcBef>
                <a:spcPts val="0"/>
              </a:spcBef>
              <a:spcAft>
                <a:spcPts val="0"/>
              </a:spcAft>
              <a:buSzPts val="1400"/>
              <a:buChar char="●"/>
            </a:pPr>
            <a:r>
              <a:rPr lang="en" b="1">
                <a:solidFill>
                  <a:schemeClr val="dk1"/>
                </a:solidFill>
              </a:rPr>
              <a:t>AUTHOR (YEAR).</a:t>
            </a:r>
            <a:r>
              <a:rPr lang="en"/>
              <a:t> </a:t>
            </a:r>
            <a:r>
              <a:rPr lang="en">
                <a:solidFill>
                  <a:schemeClr val="accent1"/>
                </a:solidFill>
              </a:rPr>
              <a:t>Title of the publication.</a:t>
            </a:r>
            <a:r>
              <a:rPr lang="en"/>
              <a:t> Publisher</a:t>
            </a:r>
            <a:endParaRPr/>
          </a:p>
          <a:p>
            <a:pPr marL="342900" lvl="0" indent="-203200" algn="l" rtl="0">
              <a:spcBef>
                <a:spcPts val="0"/>
              </a:spcBef>
              <a:spcAft>
                <a:spcPts val="0"/>
              </a:spcAft>
              <a:buSzPts val="1400"/>
              <a:buChar char="●"/>
            </a:pPr>
            <a:r>
              <a:rPr lang="en" b="1">
                <a:solidFill>
                  <a:schemeClr val="dk1"/>
                </a:solidFill>
              </a:rPr>
              <a:t>AUTHOR (YEAR).</a:t>
            </a:r>
            <a:r>
              <a:rPr lang="en"/>
              <a:t> </a:t>
            </a:r>
            <a:r>
              <a:rPr lang="en">
                <a:solidFill>
                  <a:schemeClr val="accent1"/>
                </a:solidFill>
              </a:rPr>
              <a:t>Title of the publication.</a:t>
            </a:r>
            <a:r>
              <a:rPr lang="en"/>
              <a:t> Publisher</a:t>
            </a:r>
            <a:endParaRPr/>
          </a:p>
          <a:p>
            <a:pPr marL="342900" lvl="0" indent="-203200" algn="l" rtl="0">
              <a:spcBef>
                <a:spcPts val="0"/>
              </a:spcBef>
              <a:spcAft>
                <a:spcPts val="0"/>
              </a:spcAft>
              <a:buSzPts val="1400"/>
              <a:buChar char="●"/>
            </a:pPr>
            <a:r>
              <a:rPr lang="en" b="1">
                <a:solidFill>
                  <a:schemeClr val="dk1"/>
                </a:solidFill>
              </a:rPr>
              <a:t>AUTHOR (YEAR).</a:t>
            </a:r>
            <a:r>
              <a:rPr lang="en"/>
              <a:t> </a:t>
            </a:r>
            <a:r>
              <a:rPr lang="en">
                <a:solidFill>
                  <a:schemeClr val="accent1"/>
                </a:solidFill>
              </a:rPr>
              <a:t>Title of the publication.</a:t>
            </a:r>
            <a:r>
              <a:rPr lang="en"/>
              <a:t> Publisher</a:t>
            </a:r>
            <a:endParaRPr/>
          </a:p>
          <a:p>
            <a:pPr marL="342900" lvl="0" indent="-203200" algn="l" rtl="0">
              <a:spcBef>
                <a:spcPts val="0"/>
              </a:spcBef>
              <a:spcAft>
                <a:spcPts val="0"/>
              </a:spcAft>
              <a:buSzPts val="1400"/>
              <a:buChar char="●"/>
            </a:pPr>
            <a:r>
              <a:rPr lang="en" b="1">
                <a:solidFill>
                  <a:schemeClr val="dk1"/>
                </a:solidFill>
              </a:rPr>
              <a:t>AUTHOR (YEAR).</a:t>
            </a:r>
            <a:r>
              <a:rPr lang="en"/>
              <a:t> </a:t>
            </a:r>
            <a:r>
              <a:rPr lang="en">
                <a:solidFill>
                  <a:schemeClr val="accent1"/>
                </a:solidFill>
              </a:rPr>
              <a:t>Title of the publication. </a:t>
            </a:r>
            <a:r>
              <a:rPr lang="en"/>
              <a:t>Publisher</a:t>
            </a:r>
            <a:endParaRPr/>
          </a:p>
        </p:txBody>
      </p:sp>
      <p:cxnSp>
        <p:nvCxnSpPr>
          <p:cNvPr id="967" name="Google Shape;967;p60"/>
          <p:cNvCxnSpPr/>
          <p:nvPr/>
        </p:nvCxnSpPr>
        <p:spPr>
          <a:xfrm>
            <a:off x="-93750" y="1112225"/>
            <a:ext cx="3340500" cy="0"/>
          </a:xfrm>
          <a:prstGeom prst="straightConnector1">
            <a:avLst/>
          </a:prstGeom>
          <a:noFill/>
          <a:ln w="28575" cap="flat" cmpd="sng">
            <a:solidFill>
              <a:schemeClr val="dk1"/>
            </a:solidFill>
            <a:prstDash val="solid"/>
            <a:round/>
            <a:headEnd type="none" w="med" len="med"/>
            <a:tailEnd type="none" w="med" len="med"/>
          </a:ln>
        </p:spPr>
      </p:cxnSp>
      <p:pic>
        <p:nvPicPr>
          <p:cNvPr id="968" name="Google Shape;968;p60"/>
          <p:cNvPicPr preferRelativeResize="0"/>
          <p:nvPr/>
        </p:nvPicPr>
        <p:blipFill rotWithShape="1">
          <a:blip r:embed="rId3">
            <a:alphaModFix/>
          </a:blip>
          <a:srcRect l="13010" r="10723" b="21795"/>
          <a:stretch/>
        </p:blipFill>
        <p:spPr>
          <a:xfrm>
            <a:off x="5615325" y="1272009"/>
            <a:ext cx="3434374" cy="2928074"/>
          </a:xfrm>
          <a:prstGeom prst="rect">
            <a:avLst/>
          </a:prstGeom>
          <a:noFill/>
          <a:ln>
            <a:noFill/>
          </a:ln>
        </p:spPr>
      </p:pic>
      <p:grpSp>
        <p:nvGrpSpPr>
          <p:cNvPr id="969" name="Google Shape;969;p60"/>
          <p:cNvGrpSpPr/>
          <p:nvPr/>
        </p:nvGrpSpPr>
        <p:grpSpPr>
          <a:xfrm>
            <a:off x="5369275" y="1232290"/>
            <a:ext cx="3939799" cy="3049932"/>
            <a:chOff x="5369275" y="1232290"/>
            <a:chExt cx="3939799" cy="3049932"/>
          </a:xfrm>
        </p:grpSpPr>
        <p:sp>
          <p:nvSpPr>
            <p:cNvPr id="970" name="Google Shape;970;p60"/>
            <p:cNvSpPr/>
            <p:nvPr/>
          </p:nvSpPr>
          <p:spPr>
            <a:xfrm>
              <a:off x="5606810" y="1263488"/>
              <a:ext cx="1772571" cy="177257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0"/>
            <p:cNvSpPr/>
            <p:nvPr/>
          </p:nvSpPr>
          <p:spPr>
            <a:xfrm>
              <a:off x="7285644" y="1263488"/>
              <a:ext cx="1772571" cy="177257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0"/>
            <p:cNvSpPr/>
            <p:nvPr/>
          </p:nvSpPr>
          <p:spPr>
            <a:xfrm>
              <a:off x="5453425" y="3019009"/>
              <a:ext cx="3766784" cy="1188150"/>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0"/>
            <p:cNvSpPr/>
            <p:nvPr/>
          </p:nvSpPr>
          <p:spPr>
            <a:xfrm>
              <a:off x="5561267" y="1232290"/>
              <a:ext cx="1794792" cy="1794792"/>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0"/>
            <p:cNvSpPr/>
            <p:nvPr/>
          </p:nvSpPr>
          <p:spPr>
            <a:xfrm>
              <a:off x="7296745" y="1238204"/>
              <a:ext cx="1794792" cy="1794792"/>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0"/>
            <p:cNvSpPr/>
            <p:nvPr/>
          </p:nvSpPr>
          <p:spPr>
            <a:xfrm>
              <a:off x="5369275" y="3009950"/>
              <a:ext cx="3939799" cy="1272271"/>
            </a:xfrm>
            <a:custGeom>
              <a:avLst/>
              <a:gdLst/>
              <a:ahLst/>
              <a:cxnLst/>
              <a:rect l="l" t="t" r="r" b="b"/>
              <a:pathLst>
                <a:path w="128636" h="47526" extrusionOk="0">
                  <a:moveTo>
                    <a:pt x="101662" y="6398"/>
                  </a:moveTo>
                  <a:cubicBezTo>
                    <a:pt x="109620" y="6398"/>
                    <a:pt x="116072" y="12844"/>
                    <a:pt x="116072" y="20802"/>
                  </a:cubicBezTo>
                  <a:lnTo>
                    <a:pt x="116072" y="26724"/>
                  </a:lnTo>
                  <a:cubicBezTo>
                    <a:pt x="116072" y="34682"/>
                    <a:pt x="109620" y="41128"/>
                    <a:pt x="101662" y="41128"/>
                  </a:cubicBezTo>
                  <a:lnTo>
                    <a:pt x="26968" y="41128"/>
                  </a:lnTo>
                  <a:cubicBezTo>
                    <a:pt x="19011" y="41128"/>
                    <a:pt x="12565" y="34682"/>
                    <a:pt x="12565" y="26724"/>
                  </a:cubicBezTo>
                  <a:lnTo>
                    <a:pt x="12565" y="20802"/>
                  </a:lnTo>
                  <a:cubicBezTo>
                    <a:pt x="12565" y="12844"/>
                    <a:pt x="19011" y="6398"/>
                    <a:pt x="26968" y="6398"/>
                  </a:cubicBezTo>
                  <a:close/>
                  <a:moveTo>
                    <a:pt x="1" y="0"/>
                  </a:moveTo>
                  <a:lnTo>
                    <a:pt x="1" y="47526"/>
                  </a:lnTo>
                  <a:lnTo>
                    <a:pt x="128636" y="47526"/>
                  </a:lnTo>
                  <a:lnTo>
                    <a:pt x="128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61"/>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O</a:t>
            </a:r>
            <a:r>
              <a:rPr lang="en"/>
              <a:t>ur team</a:t>
            </a:r>
            <a:endParaRPr/>
          </a:p>
        </p:txBody>
      </p:sp>
      <p:sp>
        <p:nvSpPr>
          <p:cNvPr id="981" name="Google Shape;981;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sp>
        <p:nvSpPr>
          <p:cNvPr id="982" name="Google Shape;982;p61"/>
          <p:cNvSpPr txBox="1">
            <a:spLocks noGrp="1"/>
          </p:cNvSpPr>
          <p:nvPr>
            <p:ph type="subTitle" idx="1"/>
          </p:nvPr>
        </p:nvSpPr>
        <p:spPr>
          <a:xfrm>
            <a:off x="6489300" y="2202925"/>
            <a:ext cx="2061900" cy="5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speak a bit about this person here</a:t>
            </a:r>
            <a:endParaRPr/>
          </a:p>
        </p:txBody>
      </p:sp>
      <p:sp>
        <p:nvSpPr>
          <p:cNvPr id="983" name="Google Shape;983;p61"/>
          <p:cNvSpPr txBox="1">
            <a:spLocks noGrp="1"/>
          </p:cNvSpPr>
          <p:nvPr>
            <p:ph type="subTitle" idx="2"/>
          </p:nvPr>
        </p:nvSpPr>
        <p:spPr>
          <a:xfrm>
            <a:off x="6489301" y="1809025"/>
            <a:ext cx="19416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J</a:t>
            </a:r>
            <a:r>
              <a:rPr lang="en"/>
              <a:t>ohn James</a:t>
            </a:r>
            <a:endParaRPr/>
          </a:p>
        </p:txBody>
      </p:sp>
      <p:sp>
        <p:nvSpPr>
          <p:cNvPr id="984" name="Google Shape;984;p61"/>
          <p:cNvSpPr txBox="1">
            <a:spLocks noGrp="1"/>
          </p:cNvSpPr>
          <p:nvPr>
            <p:ph type="subTitle" idx="3"/>
          </p:nvPr>
        </p:nvSpPr>
        <p:spPr>
          <a:xfrm>
            <a:off x="6489300" y="3845175"/>
            <a:ext cx="2061900" cy="5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speak a bit about this person here</a:t>
            </a:r>
            <a:endParaRPr/>
          </a:p>
        </p:txBody>
      </p:sp>
      <p:sp>
        <p:nvSpPr>
          <p:cNvPr id="985" name="Google Shape;985;p61"/>
          <p:cNvSpPr txBox="1">
            <a:spLocks noGrp="1"/>
          </p:cNvSpPr>
          <p:nvPr>
            <p:ph type="subTitle" idx="4"/>
          </p:nvPr>
        </p:nvSpPr>
        <p:spPr>
          <a:xfrm>
            <a:off x="6489301" y="3451272"/>
            <a:ext cx="19416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J</a:t>
            </a:r>
            <a:r>
              <a:rPr lang="en"/>
              <a:t>enna Doe</a:t>
            </a:r>
            <a:endParaRPr/>
          </a:p>
        </p:txBody>
      </p:sp>
      <p:cxnSp>
        <p:nvCxnSpPr>
          <p:cNvPr id="986" name="Google Shape;986;p61"/>
          <p:cNvCxnSpPr/>
          <p:nvPr/>
        </p:nvCxnSpPr>
        <p:spPr>
          <a:xfrm>
            <a:off x="-93750" y="1112225"/>
            <a:ext cx="3106200" cy="0"/>
          </a:xfrm>
          <a:prstGeom prst="straightConnector1">
            <a:avLst/>
          </a:prstGeom>
          <a:noFill/>
          <a:ln w="28575" cap="flat" cmpd="sng">
            <a:solidFill>
              <a:schemeClr val="dk1"/>
            </a:solidFill>
            <a:prstDash val="solid"/>
            <a:round/>
            <a:headEnd type="none" w="med" len="med"/>
            <a:tailEnd type="none" w="med" len="med"/>
          </a:ln>
        </p:spPr>
      </p:cxnSp>
      <p:sp>
        <p:nvSpPr>
          <p:cNvPr id="987" name="Google Shape;987;p61"/>
          <p:cNvSpPr txBox="1">
            <a:spLocks noGrp="1"/>
          </p:cNvSpPr>
          <p:nvPr>
            <p:ph type="subTitle" idx="5"/>
          </p:nvPr>
        </p:nvSpPr>
        <p:spPr>
          <a:xfrm>
            <a:off x="525075" y="2202925"/>
            <a:ext cx="2129700" cy="50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speak a bit about this person here</a:t>
            </a:r>
            <a:endParaRPr/>
          </a:p>
        </p:txBody>
      </p:sp>
      <p:sp>
        <p:nvSpPr>
          <p:cNvPr id="988" name="Google Shape;988;p61"/>
          <p:cNvSpPr txBox="1">
            <a:spLocks noGrp="1"/>
          </p:cNvSpPr>
          <p:nvPr>
            <p:ph type="subTitle" idx="6"/>
          </p:nvPr>
        </p:nvSpPr>
        <p:spPr>
          <a:xfrm>
            <a:off x="713101" y="1809025"/>
            <a:ext cx="1941600" cy="39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1"/>
                </a:solidFill>
              </a:rPr>
              <a:t>S</a:t>
            </a:r>
            <a:r>
              <a:rPr lang="en"/>
              <a:t>usan Bones</a:t>
            </a:r>
            <a:endParaRPr/>
          </a:p>
        </p:txBody>
      </p:sp>
      <p:sp>
        <p:nvSpPr>
          <p:cNvPr id="989" name="Google Shape;989;p61"/>
          <p:cNvSpPr txBox="1">
            <a:spLocks noGrp="1"/>
          </p:cNvSpPr>
          <p:nvPr>
            <p:ph type="subTitle" idx="7"/>
          </p:nvPr>
        </p:nvSpPr>
        <p:spPr>
          <a:xfrm>
            <a:off x="525000" y="3845175"/>
            <a:ext cx="2129700" cy="50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speak a bit about this person here</a:t>
            </a:r>
            <a:endParaRPr/>
          </a:p>
        </p:txBody>
      </p:sp>
      <p:sp>
        <p:nvSpPr>
          <p:cNvPr id="990" name="Google Shape;990;p61"/>
          <p:cNvSpPr txBox="1">
            <a:spLocks noGrp="1"/>
          </p:cNvSpPr>
          <p:nvPr>
            <p:ph type="subTitle" idx="8"/>
          </p:nvPr>
        </p:nvSpPr>
        <p:spPr>
          <a:xfrm>
            <a:off x="713101" y="3451272"/>
            <a:ext cx="1941600" cy="39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1"/>
                </a:solidFill>
              </a:rPr>
              <a:t>T</a:t>
            </a:r>
            <a:r>
              <a:rPr lang="en"/>
              <a:t>immy Jimmy</a:t>
            </a:r>
            <a:endParaRPr/>
          </a:p>
        </p:txBody>
      </p:sp>
      <p:pic>
        <p:nvPicPr>
          <p:cNvPr id="991" name="Google Shape;991;p61"/>
          <p:cNvPicPr preferRelativeResize="0"/>
          <p:nvPr/>
        </p:nvPicPr>
        <p:blipFill rotWithShape="1">
          <a:blip r:embed="rId3">
            <a:alphaModFix/>
          </a:blip>
          <a:srcRect l="2079" r="2089"/>
          <a:stretch/>
        </p:blipFill>
        <p:spPr>
          <a:xfrm>
            <a:off x="2835608" y="1575300"/>
            <a:ext cx="1555401" cy="1343845"/>
          </a:xfrm>
          <a:prstGeom prst="rect">
            <a:avLst/>
          </a:prstGeom>
          <a:noFill/>
          <a:ln>
            <a:noFill/>
          </a:ln>
        </p:spPr>
      </p:pic>
      <p:pic>
        <p:nvPicPr>
          <p:cNvPr id="992" name="Google Shape;992;p61"/>
          <p:cNvPicPr preferRelativeResize="0"/>
          <p:nvPr/>
        </p:nvPicPr>
        <p:blipFill rotWithShape="1">
          <a:blip r:embed="rId4">
            <a:alphaModFix/>
          </a:blip>
          <a:srcRect l="2079" r="2089"/>
          <a:stretch/>
        </p:blipFill>
        <p:spPr>
          <a:xfrm>
            <a:off x="4612658" y="1575300"/>
            <a:ext cx="1555401" cy="1343845"/>
          </a:xfrm>
          <a:prstGeom prst="rect">
            <a:avLst/>
          </a:prstGeom>
          <a:noFill/>
          <a:ln>
            <a:noFill/>
          </a:ln>
        </p:spPr>
      </p:pic>
      <p:pic>
        <p:nvPicPr>
          <p:cNvPr id="993" name="Google Shape;993;p61"/>
          <p:cNvPicPr preferRelativeResize="0"/>
          <p:nvPr/>
        </p:nvPicPr>
        <p:blipFill rotWithShape="1">
          <a:blip r:embed="rId5">
            <a:alphaModFix/>
          </a:blip>
          <a:srcRect l="2079" r="2089"/>
          <a:stretch/>
        </p:blipFill>
        <p:spPr>
          <a:xfrm>
            <a:off x="2835608" y="3218445"/>
            <a:ext cx="1555401" cy="1343845"/>
          </a:xfrm>
          <a:prstGeom prst="rect">
            <a:avLst/>
          </a:prstGeom>
          <a:noFill/>
          <a:ln>
            <a:noFill/>
          </a:ln>
        </p:spPr>
      </p:pic>
      <p:pic>
        <p:nvPicPr>
          <p:cNvPr id="994" name="Google Shape;994;p61"/>
          <p:cNvPicPr preferRelativeResize="0"/>
          <p:nvPr/>
        </p:nvPicPr>
        <p:blipFill rotWithShape="1">
          <a:blip r:embed="rId6">
            <a:alphaModFix/>
          </a:blip>
          <a:srcRect l="2079" r="2089"/>
          <a:stretch/>
        </p:blipFill>
        <p:spPr>
          <a:xfrm>
            <a:off x="4612658" y="3218445"/>
            <a:ext cx="1555401" cy="1343845"/>
          </a:xfrm>
          <a:prstGeom prst="rect">
            <a:avLst/>
          </a:prstGeom>
          <a:noFill/>
          <a:ln>
            <a:noFill/>
          </a:ln>
        </p:spPr>
      </p:pic>
      <p:grpSp>
        <p:nvGrpSpPr>
          <p:cNvPr id="995" name="Google Shape;995;p61"/>
          <p:cNvGrpSpPr/>
          <p:nvPr/>
        </p:nvGrpSpPr>
        <p:grpSpPr>
          <a:xfrm>
            <a:off x="2769625" y="1331950"/>
            <a:ext cx="1805585" cy="1817330"/>
            <a:chOff x="2769625" y="1331950"/>
            <a:chExt cx="1805585" cy="1817330"/>
          </a:xfrm>
        </p:grpSpPr>
        <p:sp>
          <p:nvSpPr>
            <p:cNvPr id="996" name="Google Shape;996;p61"/>
            <p:cNvSpPr/>
            <p:nvPr/>
          </p:nvSpPr>
          <p:spPr>
            <a:xfrm>
              <a:off x="2819681" y="1379238"/>
              <a:ext cx="1735113" cy="1735113"/>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1"/>
            <p:cNvSpPr/>
            <p:nvPr/>
          </p:nvSpPr>
          <p:spPr>
            <a:xfrm>
              <a:off x="2769625" y="1331950"/>
              <a:ext cx="1805585" cy="1817330"/>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61"/>
          <p:cNvGrpSpPr/>
          <p:nvPr/>
        </p:nvGrpSpPr>
        <p:grpSpPr>
          <a:xfrm>
            <a:off x="4559061" y="1331900"/>
            <a:ext cx="1814155" cy="1817647"/>
            <a:chOff x="4559061" y="1331900"/>
            <a:chExt cx="1814155" cy="1817647"/>
          </a:xfrm>
        </p:grpSpPr>
        <p:sp>
          <p:nvSpPr>
            <p:cNvPr id="999" name="Google Shape;999;p61"/>
            <p:cNvSpPr/>
            <p:nvPr/>
          </p:nvSpPr>
          <p:spPr>
            <a:xfrm>
              <a:off x="4596731" y="1379238"/>
              <a:ext cx="1735113" cy="1735113"/>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1"/>
            <p:cNvSpPr/>
            <p:nvPr/>
          </p:nvSpPr>
          <p:spPr>
            <a:xfrm>
              <a:off x="4559061" y="1331900"/>
              <a:ext cx="1814155" cy="1817647"/>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61"/>
          <p:cNvGrpSpPr/>
          <p:nvPr/>
        </p:nvGrpSpPr>
        <p:grpSpPr>
          <a:xfrm>
            <a:off x="2773836" y="2996362"/>
            <a:ext cx="1805585" cy="1817647"/>
            <a:chOff x="2773836" y="2996362"/>
            <a:chExt cx="1805585" cy="1817647"/>
          </a:xfrm>
        </p:grpSpPr>
        <p:sp>
          <p:nvSpPr>
            <p:cNvPr id="1002" name="Google Shape;1002;p61"/>
            <p:cNvSpPr/>
            <p:nvPr/>
          </p:nvSpPr>
          <p:spPr>
            <a:xfrm>
              <a:off x="2819681" y="3022383"/>
              <a:ext cx="1735113" cy="1735113"/>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1"/>
            <p:cNvSpPr/>
            <p:nvPr/>
          </p:nvSpPr>
          <p:spPr>
            <a:xfrm>
              <a:off x="2773836" y="2996362"/>
              <a:ext cx="1805585" cy="1817647"/>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61"/>
          <p:cNvGrpSpPr/>
          <p:nvPr/>
        </p:nvGrpSpPr>
        <p:grpSpPr>
          <a:xfrm>
            <a:off x="4559186" y="2996350"/>
            <a:ext cx="1814155" cy="1817647"/>
            <a:chOff x="4559186" y="2996350"/>
            <a:chExt cx="1814155" cy="1817647"/>
          </a:xfrm>
        </p:grpSpPr>
        <p:sp>
          <p:nvSpPr>
            <p:cNvPr id="1005" name="Google Shape;1005;p61"/>
            <p:cNvSpPr/>
            <p:nvPr/>
          </p:nvSpPr>
          <p:spPr>
            <a:xfrm>
              <a:off x="4596731" y="3022383"/>
              <a:ext cx="1735113" cy="1735113"/>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1"/>
            <p:cNvSpPr/>
            <p:nvPr/>
          </p:nvSpPr>
          <p:spPr>
            <a:xfrm>
              <a:off x="4559186" y="2996350"/>
              <a:ext cx="1814155" cy="1817647"/>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rgbClr val="E1E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1012" name="Google Shape;1012;p62"/>
          <p:cNvSpPr txBox="1">
            <a:spLocks noGrp="1"/>
          </p:cNvSpPr>
          <p:nvPr>
            <p:ph type="title"/>
          </p:nvPr>
        </p:nvSpPr>
        <p:spPr>
          <a:xfrm>
            <a:off x="5033700" y="1408100"/>
            <a:ext cx="3397200" cy="62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1"/>
                </a:solidFill>
              </a:rPr>
              <a:t>V</a:t>
            </a:r>
            <a:r>
              <a:rPr lang="en"/>
              <a:t>isit our website</a:t>
            </a:r>
            <a:endParaRPr/>
          </a:p>
        </p:txBody>
      </p:sp>
      <p:sp>
        <p:nvSpPr>
          <p:cNvPr id="1013" name="Google Shape;1013;p62"/>
          <p:cNvSpPr txBox="1">
            <a:spLocks noGrp="1"/>
          </p:cNvSpPr>
          <p:nvPr>
            <p:ph type="subTitle" idx="1"/>
          </p:nvPr>
        </p:nvSpPr>
        <p:spPr>
          <a:xfrm>
            <a:off x="5616900" y="2123300"/>
            <a:ext cx="2814300" cy="92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1014" name="Google Shape;1014;p62"/>
          <p:cNvSpPr/>
          <p:nvPr/>
        </p:nvSpPr>
        <p:spPr>
          <a:xfrm>
            <a:off x="1145598" y="1230504"/>
            <a:ext cx="3037780" cy="1908526"/>
          </a:xfrm>
          <a:custGeom>
            <a:avLst/>
            <a:gdLst/>
            <a:ahLst/>
            <a:cxnLst/>
            <a:rect l="l" t="t" r="r" b="b"/>
            <a:pathLst>
              <a:path w="169165" h="105298" extrusionOk="0">
                <a:moveTo>
                  <a:pt x="1" y="1"/>
                </a:moveTo>
                <a:lnTo>
                  <a:pt x="1" y="105297"/>
                </a:lnTo>
                <a:lnTo>
                  <a:pt x="169165" y="105297"/>
                </a:lnTo>
                <a:lnTo>
                  <a:pt x="169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015" name="Google Shape;1015;p62"/>
          <p:cNvGrpSpPr/>
          <p:nvPr/>
        </p:nvGrpSpPr>
        <p:grpSpPr>
          <a:xfrm>
            <a:off x="891412" y="1092197"/>
            <a:ext cx="3546829" cy="2400425"/>
            <a:chOff x="1113650" y="1604726"/>
            <a:chExt cx="3059194" cy="2070403"/>
          </a:xfrm>
        </p:grpSpPr>
        <p:sp>
          <p:nvSpPr>
            <p:cNvPr id="1016" name="Google Shape;1016;p62"/>
            <p:cNvSpPr/>
            <p:nvPr/>
          </p:nvSpPr>
          <p:spPr>
            <a:xfrm>
              <a:off x="1209250" y="1604726"/>
              <a:ext cx="2867774" cy="1942932"/>
            </a:xfrm>
            <a:custGeom>
              <a:avLst/>
              <a:gdLst/>
              <a:ahLst/>
              <a:cxnLst/>
              <a:rect l="l" t="t" r="r" b="b"/>
              <a:pathLst>
                <a:path w="185167" h="124288" extrusionOk="0">
                  <a:moveTo>
                    <a:pt x="177148" y="7632"/>
                  </a:moveTo>
                  <a:lnTo>
                    <a:pt x="177148" y="113034"/>
                  </a:lnTo>
                  <a:lnTo>
                    <a:pt x="8019" y="113034"/>
                  </a:lnTo>
                  <a:lnTo>
                    <a:pt x="8019" y="7632"/>
                  </a:lnTo>
                  <a:close/>
                  <a:moveTo>
                    <a:pt x="9461" y="0"/>
                  </a:moveTo>
                  <a:cubicBezTo>
                    <a:pt x="4256" y="0"/>
                    <a:pt x="0" y="4220"/>
                    <a:pt x="0" y="9461"/>
                  </a:cubicBezTo>
                  <a:lnTo>
                    <a:pt x="0" y="114827"/>
                  </a:lnTo>
                  <a:cubicBezTo>
                    <a:pt x="0" y="120032"/>
                    <a:pt x="4256" y="124288"/>
                    <a:pt x="9461" y="124288"/>
                  </a:cubicBezTo>
                  <a:lnTo>
                    <a:pt x="175706" y="124288"/>
                  </a:lnTo>
                  <a:cubicBezTo>
                    <a:pt x="180911" y="124288"/>
                    <a:pt x="185166" y="120032"/>
                    <a:pt x="185166" y="114827"/>
                  </a:cubicBezTo>
                  <a:lnTo>
                    <a:pt x="185166" y="9461"/>
                  </a:lnTo>
                  <a:cubicBezTo>
                    <a:pt x="185166" y="4220"/>
                    <a:pt x="180946" y="0"/>
                    <a:pt x="175706" y="0"/>
                  </a:cubicBez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1113650" y="3552575"/>
              <a:ext cx="3059194" cy="116983"/>
            </a:xfrm>
            <a:custGeom>
              <a:avLst/>
              <a:gdLst/>
              <a:ahLst/>
              <a:cxnLst/>
              <a:rect l="l" t="t" r="r" b="b"/>
              <a:pathLst>
                <a:path w="231801" h="8864" extrusionOk="0">
                  <a:moveTo>
                    <a:pt x="230922" y="1"/>
                  </a:moveTo>
                  <a:lnTo>
                    <a:pt x="880" y="1"/>
                  </a:lnTo>
                  <a:cubicBezTo>
                    <a:pt x="387" y="1"/>
                    <a:pt x="1" y="388"/>
                    <a:pt x="1" y="880"/>
                  </a:cubicBezTo>
                  <a:lnTo>
                    <a:pt x="1" y="5346"/>
                  </a:lnTo>
                  <a:cubicBezTo>
                    <a:pt x="774" y="8863"/>
                    <a:pt x="9145" y="7738"/>
                    <a:pt x="14350" y="8230"/>
                  </a:cubicBezTo>
                  <a:lnTo>
                    <a:pt x="217452" y="8230"/>
                  </a:lnTo>
                  <a:cubicBezTo>
                    <a:pt x="222657" y="7738"/>
                    <a:pt x="231027" y="8863"/>
                    <a:pt x="231801" y="5346"/>
                  </a:cubicBezTo>
                  <a:lnTo>
                    <a:pt x="231801" y="880"/>
                  </a:lnTo>
                  <a:cubicBezTo>
                    <a:pt x="231801" y="388"/>
                    <a:pt x="231414" y="1"/>
                    <a:pt x="230922" y="1"/>
                  </a:cubicBez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1113650" y="3618485"/>
              <a:ext cx="3059194" cy="56644"/>
            </a:xfrm>
            <a:custGeom>
              <a:avLst/>
              <a:gdLst/>
              <a:ahLst/>
              <a:cxnLst/>
              <a:rect l="l" t="t" r="r" b="b"/>
              <a:pathLst>
                <a:path w="231801" h="4292" extrusionOk="0">
                  <a:moveTo>
                    <a:pt x="14350" y="4291"/>
                  </a:moveTo>
                  <a:lnTo>
                    <a:pt x="217452" y="4291"/>
                  </a:lnTo>
                  <a:cubicBezTo>
                    <a:pt x="222657" y="3799"/>
                    <a:pt x="231027" y="3869"/>
                    <a:pt x="231801" y="352"/>
                  </a:cubicBezTo>
                  <a:lnTo>
                    <a:pt x="231801" y="1"/>
                  </a:lnTo>
                  <a:lnTo>
                    <a:pt x="1" y="1"/>
                  </a:lnTo>
                  <a:lnTo>
                    <a:pt x="1" y="352"/>
                  </a:lnTo>
                  <a:cubicBezTo>
                    <a:pt x="774" y="3869"/>
                    <a:pt x="9145" y="3799"/>
                    <a:pt x="14350" y="429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2297737" y="3552575"/>
              <a:ext cx="702727" cy="33429"/>
            </a:xfrm>
            <a:custGeom>
              <a:avLst/>
              <a:gdLst/>
              <a:ahLst/>
              <a:cxnLst/>
              <a:rect l="l" t="t" r="r" b="b"/>
              <a:pathLst>
                <a:path w="53247" h="2533" extrusionOk="0">
                  <a:moveTo>
                    <a:pt x="53071" y="1"/>
                  </a:moveTo>
                  <a:lnTo>
                    <a:pt x="176" y="1"/>
                  </a:lnTo>
                  <a:cubicBezTo>
                    <a:pt x="71" y="1"/>
                    <a:pt x="0" y="71"/>
                    <a:pt x="0" y="212"/>
                  </a:cubicBezTo>
                  <a:lnTo>
                    <a:pt x="0" y="1232"/>
                  </a:lnTo>
                  <a:cubicBezTo>
                    <a:pt x="176" y="2041"/>
                    <a:pt x="2075" y="2427"/>
                    <a:pt x="3271" y="2533"/>
                  </a:cubicBezTo>
                  <a:lnTo>
                    <a:pt x="49976" y="2533"/>
                  </a:lnTo>
                  <a:cubicBezTo>
                    <a:pt x="51172" y="2427"/>
                    <a:pt x="53071" y="2041"/>
                    <a:pt x="53247" y="1232"/>
                  </a:cubicBezTo>
                  <a:lnTo>
                    <a:pt x="53247" y="212"/>
                  </a:lnTo>
                  <a:cubicBezTo>
                    <a:pt x="53247" y="71"/>
                    <a:pt x="53176" y="1"/>
                    <a:pt x="53071"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0" name="Google Shape;1020;p62"/>
          <p:cNvPicPr preferRelativeResize="0"/>
          <p:nvPr/>
        </p:nvPicPr>
        <p:blipFill rotWithShape="1">
          <a:blip r:embed="rId3">
            <a:alphaModFix/>
          </a:blip>
          <a:srcRect/>
          <a:stretch/>
        </p:blipFill>
        <p:spPr>
          <a:xfrm>
            <a:off x="1125843" y="1230497"/>
            <a:ext cx="3057310" cy="1933574"/>
          </a:xfrm>
          <a:prstGeom prst="rect">
            <a:avLst/>
          </a:prstGeom>
          <a:noFill/>
          <a:ln>
            <a:noFill/>
          </a:ln>
        </p:spPr>
      </p:pic>
      <p:cxnSp>
        <p:nvCxnSpPr>
          <p:cNvPr id="1021" name="Google Shape;1021;p62"/>
          <p:cNvCxnSpPr/>
          <p:nvPr/>
        </p:nvCxnSpPr>
        <p:spPr>
          <a:xfrm>
            <a:off x="4932375" y="2035700"/>
            <a:ext cx="42117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63"/>
          <p:cNvPicPr preferRelativeResize="0"/>
          <p:nvPr/>
        </p:nvPicPr>
        <p:blipFill rotWithShape="1">
          <a:blip r:embed="rId3">
            <a:alphaModFix/>
          </a:blip>
          <a:srcRect l="19603" t="-385" r="17704" b="1571"/>
          <a:stretch/>
        </p:blipFill>
        <p:spPr>
          <a:xfrm>
            <a:off x="163800" y="-45100"/>
            <a:ext cx="4037502" cy="5507649"/>
          </a:xfrm>
          <a:prstGeom prst="rect">
            <a:avLst/>
          </a:prstGeom>
          <a:noFill/>
          <a:ln>
            <a:noFill/>
          </a:ln>
        </p:spPr>
      </p:pic>
      <p:sp>
        <p:nvSpPr>
          <p:cNvPr id="1027" name="Google Shape;102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1028" name="Google Shape;1028;p63"/>
          <p:cNvSpPr txBox="1">
            <a:spLocks noGrp="1"/>
          </p:cNvSpPr>
          <p:nvPr>
            <p:ph type="subTitle" idx="1"/>
          </p:nvPr>
        </p:nvSpPr>
        <p:spPr>
          <a:xfrm>
            <a:off x="4337700" y="2026222"/>
            <a:ext cx="4093200" cy="109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800" b="1">
                <a:solidFill>
                  <a:schemeClr val="accent1"/>
                </a:solidFill>
                <a:latin typeface="Josefin Sans"/>
                <a:ea typeface="Josefin Sans"/>
                <a:cs typeface="Josefin Sans"/>
                <a:sym typeface="Josefin Sans"/>
              </a:rPr>
              <a:t>Do you have any questions?</a:t>
            </a:r>
            <a:endParaRPr sz="1800" b="1">
              <a:solidFill>
                <a:schemeClr val="accent1"/>
              </a:solidFill>
              <a:latin typeface="Josefin Sans"/>
              <a:ea typeface="Josefin Sans"/>
              <a:cs typeface="Josefin Sans"/>
              <a:sym typeface="Josefin Sans"/>
            </a:endParaRPr>
          </a:p>
          <a:p>
            <a:pPr marL="0" lvl="0" indent="0" algn="r" rtl="0">
              <a:spcBef>
                <a:spcPts val="1000"/>
              </a:spcBef>
              <a:spcAft>
                <a:spcPts val="0"/>
              </a:spcAft>
              <a:buClr>
                <a:schemeClr val="dk1"/>
              </a:buClr>
              <a:buSzPts val="1100"/>
              <a:buFont typeface="Arial"/>
              <a:buNone/>
            </a:pPr>
            <a:r>
              <a:rPr lang="en"/>
              <a:t>youremail@freepik.com </a:t>
            </a:r>
            <a:endParaRPr/>
          </a:p>
          <a:p>
            <a:pPr marL="0" lvl="0" indent="0" algn="r" rtl="0">
              <a:spcBef>
                <a:spcPts val="0"/>
              </a:spcBef>
              <a:spcAft>
                <a:spcPts val="0"/>
              </a:spcAft>
              <a:buClr>
                <a:schemeClr val="dk1"/>
              </a:buClr>
              <a:buSzPts val="1100"/>
              <a:buFont typeface="Arial"/>
              <a:buNone/>
            </a:pPr>
            <a:r>
              <a:rPr lang="en"/>
              <a:t>+91 620 421 838 </a:t>
            </a:r>
            <a:endParaRPr/>
          </a:p>
          <a:p>
            <a:pPr marL="0" lvl="0" indent="0" algn="r" rtl="0">
              <a:spcBef>
                <a:spcPts val="0"/>
              </a:spcBef>
              <a:spcAft>
                <a:spcPts val="0"/>
              </a:spcAft>
              <a:buNone/>
            </a:pPr>
            <a:r>
              <a:rPr lang="en"/>
              <a:t>yourcompany.com</a:t>
            </a:r>
            <a:endParaRPr/>
          </a:p>
        </p:txBody>
      </p:sp>
      <p:sp>
        <p:nvSpPr>
          <p:cNvPr id="1029" name="Google Shape;1029;p63"/>
          <p:cNvSpPr txBox="1">
            <a:spLocks noGrp="1"/>
          </p:cNvSpPr>
          <p:nvPr>
            <p:ph type="subTitle" idx="1"/>
          </p:nvPr>
        </p:nvSpPr>
        <p:spPr>
          <a:xfrm>
            <a:off x="4337700" y="4238550"/>
            <a:ext cx="4093200" cy="35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200"/>
              <a:t>Please keep this slide for attribution</a:t>
            </a:r>
            <a:endParaRPr sz="1200"/>
          </a:p>
        </p:txBody>
      </p:sp>
      <p:grpSp>
        <p:nvGrpSpPr>
          <p:cNvPr id="1030" name="Google Shape;1030;p63"/>
          <p:cNvGrpSpPr/>
          <p:nvPr/>
        </p:nvGrpSpPr>
        <p:grpSpPr>
          <a:xfrm>
            <a:off x="7197388" y="3225624"/>
            <a:ext cx="265544" cy="265530"/>
            <a:chOff x="2228322" y="1636275"/>
            <a:chExt cx="272548" cy="272534"/>
          </a:xfrm>
        </p:grpSpPr>
        <p:sp>
          <p:nvSpPr>
            <p:cNvPr id="1031" name="Google Shape;1031;p63"/>
            <p:cNvSpPr/>
            <p:nvPr/>
          </p:nvSpPr>
          <p:spPr>
            <a:xfrm>
              <a:off x="2357136" y="1683990"/>
              <a:ext cx="93303" cy="224817"/>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2228322" y="1636275"/>
              <a:ext cx="272548" cy="272534"/>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63"/>
          <p:cNvGrpSpPr/>
          <p:nvPr/>
        </p:nvGrpSpPr>
        <p:grpSpPr>
          <a:xfrm>
            <a:off x="7626160" y="3225607"/>
            <a:ext cx="265563" cy="265576"/>
            <a:chOff x="2721038" y="1638133"/>
            <a:chExt cx="272568" cy="272582"/>
          </a:xfrm>
        </p:grpSpPr>
        <p:sp>
          <p:nvSpPr>
            <p:cNvPr id="1034" name="Google Shape;1034;p63"/>
            <p:cNvSpPr/>
            <p:nvPr/>
          </p:nvSpPr>
          <p:spPr>
            <a:xfrm>
              <a:off x="2769474" y="1686584"/>
              <a:ext cx="175688" cy="175673"/>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3"/>
            <p:cNvSpPr/>
            <p:nvPr/>
          </p:nvSpPr>
          <p:spPr>
            <a:xfrm>
              <a:off x="2817367" y="1734492"/>
              <a:ext cx="79894" cy="79852"/>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3"/>
            <p:cNvSpPr/>
            <p:nvPr/>
          </p:nvSpPr>
          <p:spPr>
            <a:xfrm>
              <a:off x="2721038" y="1638133"/>
              <a:ext cx="272568" cy="272582"/>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3"/>
          <p:cNvGrpSpPr/>
          <p:nvPr/>
        </p:nvGrpSpPr>
        <p:grpSpPr>
          <a:xfrm>
            <a:off x="8054938" y="3225607"/>
            <a:ext cx="265530" cy="265576"/>
            <a:chOff x="3131385" y="1638133"/>
            <a:chExt cx="272534" cy="272582"/>
          </a:xfrm>
        </p:grpSpPr>
        <p:sp>
          <p:nvSpPr>
            <p:cNvPr id="1038" name="Google Shape;1038;p63"/>
            <p:cNvSpPr/>
            <p:nvPr/>
          </p:nvSpPr>
          <p:spPr>
            <a:xfrm>
              <a:off x="3187810" y="1686584"/>
              <a:ext cx="15996" cy="15970"/>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3"/>
            <p:cNvSpPr/>
            <p:nvPr/>
          </p:nvSpPr>
          <p:spPr>
            <a:xfrm>
              <a:off x="3131385" y="1638133"/>
              <a:ext cx="272534" cy="272582"/>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3"/>
            <p:cNvSpPr/>
            <p:nvPr/>
          </p:nvSpPr>
          <p:spPr>
            <a:xfrm>
              <a:off x="3251683" y="1750204"/>
              <a:ext cx="95834" cy="112050"/>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3"/>
            <p:cNvSpPr/>
            <p:nvPr/>
          </p:nvSpPr>
          <p:spPr>
            <a:xfrm>
              <a:off x="3187810" y="1750447"/>
              <a:ext cx="15996" cy="111806"/>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63"/>
          <p:cNvGrpSpPr/>
          <p:nvPr/>
        </p:nvGrpSpPr>
        <p:grpSpPr>
          <a:xfrm>
            <a:off x="0" y="-337326"/>
            <a:ext cx="4341356" cy="5799827"/>
            <a:chOff x="0" y="-337326"/>
            <a:chExt cx="4341356" cy="5799827"/>
          </a:xfrm>
        </p:grpSpPr>
        <p:sp>
          <p:nvSpPr>
            <p:cNvPr id="1043" name="Google Shape;1043;p63"/>
            <p:cNvSpPr/>
            <p:nvPr/>
          </p:nvSpPr>
          <p:spPr>
            <a:xfrm>
              <a:off x="0" y="-337326"/>
              <a:ext cx="4265653" cy="2206984"/>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3"/>
            <p:cNvSpPr/>
            <p:nvPr/>
          </p:nvSpPr>
          <p:spPr>
            <a:xfrm>
              <a:off x="0" y="1448919"/>
              <a:ext cx="4265653" cy="2206984"/>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3"/>
            <p:cNvSpPr/>
            <p:nvPr/>
          </p:nvSpPr>
          <p:spPr>
            <a:xfrm>
              <a:off x="0" y="3246995"/>
              <a:ext cx="4265653" cy="2206984"/>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3"/>
            <p:cNvSpPr/>
            <p:nvPr/>
          </p:nvSpPr>
          <p:spPr>
            <a:xfrm>
              <a:off x="75703" y="-328804"/>
              <a:ext cx="4265653" cy="2206984"/>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3"/>
            <p:cNvSpPr/>
            <p:nvPr/>
          </p:nvSpPr>
          <p:spPr>
            <a:xfrm>
              <a:off x="75703" y="1457441"/>
              <a:ext cx="4265653" cy="2206984"/>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3"/>
            <p:cNvSpPr/>
            <p:nvPr/>
          </p:nvSpPr>
          <p:spPr>
            <a:xfrm>
              <a:off x="75703" y="3255517"/>
              <a:ext cx="4265653" cy="2206984"/>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63"/>
          <p:cNvSpPr txBox="1">
            <a:spLocks noGrp="1"/>
          </p:cNvSpPr>
          <p:nvPr>
            <p:ph type="title"/>
          </p:nvPr>
        </p:nvSpPr>
        <p:spPr>
          <a:xfrm>
            <a:off x="2718475" y="571175"/>
            <a:ext cx="5712300" cy="109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1"/>
                </a:solidFill>
              </a:rPr>
              <a:t>TH</a:t>
            </a:r>
            <a:r>
              <a:rPr lang="en"/>
              <a:t>ANKS!</a:t>
            </a:r>
            <a:endParaRPr/>
          </a:p>
        </p:txBody>
      </p:sp>
      <p:cxnSp>
        <p:nvCxnSpPr>
          <p:cNvPr id="1050" name="Google Shape;1050;p63"/>
          <p:cNvCxnSpPr/>
          <p:nvPr/>
        </p:nvCxnSpPr>
        <p:spPr>
          <a:xfrm>
            <a:off x="2505450" y="1752125"/>
            <a:ext cx="66387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1056" name="Google Shape;1056;p64"/>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M</a:t>
            </a:r>
            <a:r>
              <a:rPr lang="en"/>
              <a:t>edical icon pack</a:t>
            </a:r>
            <a:endParaRPr/>
          </a:p>
        </p:txBody>
      </p:sp>
      <p:cxnSp>
        <p:nvCxnSpPr>
          <p:cNvPr id="1057" name="Google Shape;1057;p64"/>
          <p:cNvCxnSpPr/>
          <p:nvPr/>
        </p:nvCxnSpPr>
        <p:spPr>
          <a:xfrm>
            <a:off x="-93750" y="1112225"/>
            <a:ext cx="5070600" cy="0"/>
          </a:xfrm>
          <a:prstGeom prst="straightConnector1">
            <a:avLst/>
          </a:prstGeom>
          <a:noFill/>
          <a:ln w="28575" cap="flat" cmpd="sng">
            <a:solidFill>
              <a:schemeClr val="dk1"/>
            </a:solidFill>
            <a:prstDash val="solid"/>
            <a:round/>
            <a:headEnd type="none" w="med" len="med"/>
            <a:tailEnd type="none" w="med" len="med"/>
          </a:ln>
        </p:spPr>
      </p:cxnSp>
      <p:grpSp>
        <p:nvGrpSpPr>
          <p:cNvPr id="1058" name="Google Shape;1058;p64"/>
          <p:cNvGrpSpPr/>
          <p:nvPr/>
        </p:nvGrpSpPr>
        <p:grpSpPr>
          <a:xfrm>
            <a:off x="1071405" y="1411889"/>
            <a:ext cx="431920" cy="419609"/>
            <a:chOff x="1071405" y="1411889"/>
            <a:chExt cx="431920" cy="419609"/>
          </a:xfrm>
        </p:grpSpPr>
        <p:sp>
          <p:nvSpPr>
            <p:cNvPr id="1059" name="Google Shape;1059;p64"/>
            <p:cNvSpPr/>
            <p:nvPr/>
          </p:nvSpPr>
          <p:spPr>
            <a:xfrm>
              <a:off x="1217107" y="1411889"/>
              <a:ext cx="286218" cy="273243"/>
            </a:xfrm>
            <a:custGeom>
              <a:avLst/>
              <a:gdLst/>
              <a:ahLst/>
              <a:cxnLst/>
              <a:rect l="l" t="t" r="r" b="b"/>
              <a:pathLst>
                <a:path w="7765" h="7413" extrusionOk="0">
                  <a:moveTo>
                    <a:pt x="5454" y="1614"/>
                  </a:moveTo>
                  <a:cubicBezTo>
                    <a:pt x="5567" y="1614"/>
                    <a:pt x="5680" y="1655"/>
                    <a:pt x="5764" y="1739"/>
                  </a:cubicBezTo>
                  <a:cubicBezTo>
                    <a:pt x="6526" y="2525"/>
                    <a:pt x="6526" y="3763"/>
                    <a:pt x="5764" y="4549"/>
                  </a:cubicBezTo>
                  <a:cubicBezTo>
                    <a:pt x="5668" y="4620"/>
                    <a:pt x="5549" y="4668"/>
                    <a:pt x="5454" y="4668"/>
                  </a:cubicBezTo>
                  <a:cubicBezTo>
                    <a:pt x="5335" y="4668"/>
                    <a:pt x="5216" y="4620"/>
                    <a:pt x="5145" y="4549"/>
                  </a:cubicBezTo>
                  <a:cubicBezTo>
                    <a:pt x="4954" y="4358"/>
                    <a:pt x="4954" y="4096"/>
                    <a:pt x="5145" y="3906"/>
                  </a:cubicBezTo>
                  <a:cubicBezTo>
                    <a:pt x="5573" y="3501"/>
                    <a:pt x="5573" y="2787"/>
                    <a:pt x="5145" y="2358"/>
                  </a:cubicBezTo>
                  <a:cubicBezTo>
                    <a:pt x="4954" y="2191"/>
                    <a:pt x="4954" y="1905"/>
                    <a:pt x="5145" y="1739"/>
                  </a:cubicBezTo>
                  <a:cubicBezTo>
                    <a:pt x="5228" y="1655"/>
                    <a:pt x="5341" y="1614"/>
                    <a:pt x="5454" y="1614"/>
                  </a:cubicBezTo>
                  <a:close/>
                  <a:moveTo>
                    <a:pt x="4359" y="0"/>
                  </a:moveTo>
                  <a:cubicBezTo>
                    <a:pt x="3525" y="0"/>
                    <a:pt x="2739" y="310"/>
                    <a:pt x="2144" y="905"/>
                  </a:cubicBezTo>
                  <a:lnTo>
                    <a:pt x="144" y="2906"/>
                  </a:lnTo>
                  <a:cubicBezTo>
                    <a:pt x="1" y="3049"/>
                    <a:pt x="1" y="3287"/>
                    <a:pt x="144" y="3453"/>
                  </a:cubicBezTo>
                  <a:lnTo>
                    <a:pt x="4001" y="7287"/>
                  </a:lnTo>
                  <a:cubicBezTo>
                    <a:pt x="4085" y="7371"/>
                    <a:pt x="4186" y="7412"/>
                    <a:pt x="4284" y="7412"/>
                  </a:cubicBezTo>
                  <a:cubicBezTo>
                    <a:pt x="4383" y="7412"/>
                    <a:pt x="4478" y="7371"/>
                    <a:pt x="4549" y="7287"/>
                  </a:cubicBezTo>
                  <a:lnTo>
                    <a:pt x="6550" y="5311"/>
                  </a:lnTo>
                  <a:cubicBezTo>
                    <a:pt x="7764" y="4096"/>
                    <a:pt x="7764" y="2120"/>
                    <a:pt x="6550" y="905"/>
                  </a:cubicBezTo>
                  <a:cubicBezTo>
                    <a:pt x="5978" y="310"/>
                    <a:pt x="5192" y="0"/>
                    <a:pt x="4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4"/>
            <p:cNvSpPr/>
            <p:nvPr/>
          </p:nvSpPr>
          <p:spPr>
            <a:xfrm>
              <a:off x="1071405" y="1557371"/>
              <a:ext cx="276561" cy="274128"/>
            </a:xfrm>
            <a:custGeom>
              <a:avLst/>
              <a:gdLst/>
              <a:ahLst/>
              <a:cxnLst/>
              <a:rect l="l" t="t" r="r" b="b"/>
              <a:pathLst>
                <a:path w="7503" h="7437" extrusionOk="0">
                  <a:moveTo>
                    <a:pt x="3215" y="1"/>
                  </a:moveTo>
                  <a:cubicBezTo>
                    <a:pt x="3120" y="1"/>
                    <a:pt x="3025" y="42"/>
                    <a:pt x="2953" y="126"/>
                  </a:cubicBezTo>
                  <a:lnTo>
                    <a:pt x="929" y="2126"/>
                  </a:lnTo>
                  <a:cubicBezTo>
                    <a:pt x="334" y="2721"/>
                    <a:pt x="0" y="3507"/>
                    <a:pt x="0" y="4341"/>
                  </a:cubicBezTo>
                  <a:cubicBezTo>
                    <a:pt x="0" y="5174"/>
                    <a:pt x="334" y="5960"/>
                    <a:pt x="929" y="6532"/>
                  </a:cubicBezTo>
                  <a:cubicBezTo>
                    <a:pt x="1501" y="7127"/>
                    <a:pt x="2287" y="7437"/>
                    <a:pt x="3120" y="7437"/>
                  </a:cubicBezTo>
                  <a:cubicBezTo>
                    <a:pt x="3954" y="7437"/>
                    <a:pt x="4740" y="7127"/>
                    <a:pt x="5311" y="6532"/>
                  </a:cubicBezTo>
                  <a:lnTo>
                    <a:pt x="7335" y="4507"/>
                  </a:lnTo>
                  <a:cubicBezTo>
                    <a:pt x="7502" y="4364"/>
                    <a:pt x="7502" y="4126"/>
                    <a:pt x="7335" y="3983"/>
                  </a:cubicBezTo>
                  <a:lnTo>
                    <a:pt x="3477" y="126"/>
                  </a:lnTo>
                  <a:cubicBezTo>
                    <a:pt x="3406" y="42"/>
                    <a:pt x="3311" y="1"/>
                    <a:pt x="3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64"/>
          <p:cNvGrpSpPr/>
          <p:nvPr/>
        </p:nvGrpSpPr>
        <p:grpSpPr>
          <a:xfrm>
            <a:off x="1888595" y="1411889"/>
            <a:ext cx="279178" cy="419603"/>
            <a:chOff x="1888595" y="1411889"/>
            <a:chExt cx="279178" cy="419603"/>
          </a:xfrm>
        </p:grpSpPr>
        <p:sp>
          <p:nvSpPr>
            <p:cNvPr id="1062" name="Google Shape;1062;p64"/>
            <p:cNvSpPr/>
            <p:nvPr/>
          </p:nvSpPr>
          <p:spPr>
            <a:xfrm>
              <a:off x="1888595" y="1597105"/>
              <a:ext cx="279178" cy="114119"/>
            </a:xfrm>
            <a:custGeom>
              <a:avLst/>
              <a:gdLst/>
              <a:ahLst/>
              <a:cxnLst/>
              <a:rect l="l" t="t" r="r" b="b"/>
              <a:pathLst>
                <a:path w="7574" h="3096" extrusionOk="0">
                  <a:moveTo>
                    <a:pt x="3787" y="310"/>
                  </a:moveTo>
                  <a:cubicBezTo>
                    <a:pt x="4025" y="310"/>
                    <a:pt x="4216" y="500"/>
                    <a:pt x="4216" y="738"/>
                  </a:cubicBezTo>
                  <a:lnTo>
                    <a:pt x="4216" y="1119"/>
                  </a:lnTo>
                  <a:lnTo>
                    <a:pt x="4597" y="1119"/>
                  </a:lnTo>
                  <a:cubicBezTo>
                    <a:pt x="4835" y="1119"/>
                    <a:pt x="5026" y="1310"/>
                    <a:pt x="5026" y="1548"/>
                  </a:cubicBezTo>
                  <a:cubicBezTo>
                    <a:pt x="5026" y="1786"/>
                    <a:pt x="4835" y="1977"/>
                    <a:pt x="4597" y="1977"/>
                  </a:cubicBezTo>
                  <a:lnTo>
                    <a:pt x="4216" y="1977"/>
                  </a:lnTo>
                  <a:lnTo>
                    <a:pt x="4216" y="2334"/>
                  </a:lnTo>
                  <a:cubicBezTo>
                    <a:pt x="4216" y="2572"/>
                    <a:pt x="4025" y="2786"/>
                    <a:pt x="3787" y="2786"/>
                  </a:cubicBezTo>
                  <a:cubicBezTo>
                    <a:pt x="3549" y="2786"/>
                    <a:pt x="3359" y="2572"/>
                    <a:pt x="3359" y="2334"/>
                  </a:cubicBezTo>
                  <a:lnTo>
                    <a:pt x="3359" y="1977"/>
                  </a:lnTo>
                  <a:lnTo>
                    <a:pt x="2978" y="1977"/>
                  </a:lnTo>
                  <a:cubicBezTo>
                    <a:pt x="2739" y="1977"/>
                    <a:pt x="2549" y="1786"/>
                    <a:pt x="2549" y="1548"/>
                  </a:cubicBezTo>
                  <a:cubicBezTo>
                    <a:pt x="2549" y="1310"/>
                    <a:pt x="2739" y="1119"/>
                    <a:pt x="2978" y="1119"/>
                  </a:cubicBezTo>
                  <a:lnTo>
                    <a:pt x="3359" y="1119"/>
                  </a:lnTo>
                  <a:lnTo>
                    <a:pt x="3359" y="738"/>
                  </a:lnTo>
                  <a:cubicBezTo>
                    <a:pt x="3359" y="500"/>
                    <a:pt x="3549" y="310"/>
                    <a:pt x="3787" y="310"/>
                  </a:cubicBezTo>
                  <a:close/>
                  <a:moveTo>
                    <a:pt x="239" y="0"/>
                  </a:moveTo>
                  <a:cubicBezTo>
                    <a:pt x="96" y="0"/>
                    <a:pt x="1" y="95"/>
                    <a:pt x="1" y="238"/>
                  </a:cubicBezTo>
                  <a:lnTo>
                    <a:pt x="1" y="2858"/>
                  </a:lnTo>
                  <a:cubicBezTo>
                    <a:pt x="1" y="2977"/>
                    <a:pt x="96" y="3096"/>
                    <a:pt x="239" y="3096"/>
                  </a:cubicBezTo>
                  <a:lnTo>
                    <a:pt x="7336" y="3096"/>
                  </a:lnTo>
                  <a:cubicBezTo>
                    <a:pt x="7478" y="3096"/>
                    <a:pt x="7574" y="2977"/>
                    <a:pt x="7574" y="2858"/>
                  </a:cubicBezTo>
                  <a:lnTo>
                    <a:pt x="7574" y="238"/>
                  </a:lnTo>
                  <a:cubicBezTo>
                    <a:pt x="7574" y="95"/>
                    <a:pt x="7478" y="0"/>
                    <a:pt x="7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4"/>
            <p:cNvSpPr/>
            <p:nvPr/>
          </p:nvSpPr>
          <p:spPr>
            <a:xfrm>
              <a:off x="1888595" y="1411889"/>
              <a:ext cx="279178" cy="152748"/>
            </a:xfrm>
            <a:custGeom>
              <a:avLst/>
              <a:gdLst/>
              <a:ahLst/>
              <a:cxnLst/>
              <a:rect l="l" t="t" r="r" b="b"/>
              <a:pathLst>
                <a:path w="7574" h="4144" extrusionOk="0">
                  <a:moveTo>
                    <a:pt x="1882" y="0"/>
                  </a:moveTo>
                  <a:cubicBezTo>
                    <a:pt x="1453" y="0"/>
                    <a:pt x="1120" y="334"/>
                    <a:pt x="1120" y="739"/>
                  </a:cubicBezTo>
                  <a:lnTo>
                    <a:pt x="1120" y="1882"/>
                  </a:lnTo>
                  <a:cubicBezTo>
                    <a:pt x="453" y="2263"/>
                    <a:pt x="1" y="2953"/>
                    <a:pt x="1" y="3787"/>
                  </a:cubicBezTo>
                  <a:lnTo>
                    <a:pt x="1" y="3906"/>
                  </a:lnTo>
                  <a:cubicBezTo>
                    <a:pt x="1" y="4025"/>
                    <a:pt x="96" y="4144"/>
                    <a:pt x="239" y="4144"/>
                  </a:cubicBezTo>
                  <a:lnTo>
                    <a:pt x="7336" y="4144"/>
                  </a:lnTo>
                  <a:cubicBezTo>
                    <a:pt x="7478" y="4144"/>
                    <a:pt x="7574" y="4025"/>
                    <a:pt x="7574" y="3906"/>
                  </a:cubicBezTo>
                  <a:lnTo>
                    <a:pt x="7574" y="3787"/>
                  </a:lnTo>
                  <a:cubicBezTo>
                    <a:pt x="7574" y="2977"/>
                    <a:pt x="7121" y="2263"/>
                    <a:pt x="6454" y="1882"/>
                  </a:cubicBezTo>
                  <a:lnTo>
                    <a:pt x="6454" y="739"/>
                  </a:lnTo>
                  <a:cubicBezTo>
                    <a:pt x="6454" y="334"/>
                    <a:pt x="6121" y="0"/>
                    <a:pt x="5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4"/>
            <p:cNvSpPr/>
            <p:nvPr/>
          </p:nvSpPr>
          <p:spPr>
            <a:xfrm>
              <a:off x="1888595" y="1743692"/>
              <a:ext cx="279178" cy="87801"/>
            </a:xfrm>
            <a:custGeom>
              <a:avLst/>
              <a:gdLst/>
              <a:ahLst/>
              <a:cxnLst/>
              <a:rect l="l" t="t" r="r" b="b"/>
              <a:pathLst>
                <a:path w="7574" h="2382" extrusionOk="0">
                  <a:moveTo>
                    <a:pt x="239" y="0"/>
                  </a:moveTo>
                  <a:cubicBezTo>
                    <a:pt x="96" y="0"/>
                    <a:pt x="1" y="95"/>
                    <a:pt x="1" y="238"/>
                  </a:cubicBezTo>
                  <a:cubicBezTo>
                    <a:pt x="1" y="1429"/>
                    <a:pt x="953" y="2382"/>
                    <a:pt x="2144" y="2382"/>
                  </a:cubicBezTo>
                  <a:lnTo>
                    <a:pt x="5430" y="2382"/>
                  </a:lnTo>
                  <a:cubicBezTo>
                    <a:pt x="6621" y="2382"/>
                    <a:pt x="7574" y="1429"/>
                    <a:pt x="7574" y="238"/>
                  </a:cubicBezTo>
                  <a:cubicBezTo>
                    <a:pt x="7574" y="95"/>
                    <a:pt x="7478" y="0"/>
                    <a:pt x="7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64"/>
          <p:cNvSpPr/>
          <p:nvPr/>
        </p:nvSpPr>
        <p:spPr>
          <a:xfrm>
            <a:off x="2544308" y="1412774"/>
            <a:ext cx="426618" cy="417845"/>
          </a:xfrm>
          <a:custGeom>
            <a:avLst/>
            <a:gdLst/>
            <a:ahLst/>
            <a:cxnLst/>
            <a:rect l="l" t="t" r="r" b="b"/>
            <a:pathLst>
              <a:path w="11574" h="11336" extrusionOk="0">
                <a:moveTo>
                  <a:pt x="7383" y="2143"/>
                </a:moveTo>
                <a:lnTo>
                  <a:pt x="7859" y="2620"/>
                </a:lnTo>
                <a:lnTo>
                  <a:pt x="9335" y="4120"/>
                </a:lnTo>
                <a:lnTo>
                  <a:pt x="8621" y="4811"/>
                </a:lnTo>
                <a:lnTo>
                  <a:pt x="8478" y="4668"/>
                </a:lnTo>
                <a:cubicBezTo>
                  <a:pt x="8264" y="4453"/>
                  <a:pt x="8026" y="4263"/>
                  <a:pt x="7764" y="4096"/>
                </a:cubicBezTo>
                <a:lnTo>
                  <a:pt x="7645" y="4025"/>
                </a:lnTo>
                <a:cubicBezTo>
                  <a:pt x="7216" y="3763"/>
                  <a:pt x="6835" y="3382"/>
                  <a:pt x="6597" y="2929"/>
                </a:cubicBezTo>
                <a:lnTo>
                  <a:pt x="7383" y="2143"/>
                </a:lnTo>
                <a:close/>
                <a:moveTo>
                  <a:pt x="8850" y="0"/>
                </a:moveTo>
                <a:cubicBezTo>
                  <a:pt x="8740" y="0"/>
                  <a:pt x="8633" y="48"/>
                  <a:pt x="8550" y="143"/>
                </a:cubicBezTo>
                <a:cubicBezTo>
                  <a:pt x="8359" y="310"/>
                  <a:pt x="8359" y="572"/>
                  <a:pt x="8550" y="762"/>
                </a:cubicBezTo>
                <a:lnTo>
                  <a:pt x="8835" y="1048"/>
                </a:lnTo>
                <a:cubicBezTo>
                  <a:pt x="8812" y="1048"/>
                  <a:pt x="8812" y="1048"/>
                  <a:pt x="8788" y="1072"/>
                </a:cubicBezTo>
                <a:lnTo>
                  <a:pt x="8169" y="1691"/>
                </a:lnTo>
                <a:lnTo>
                  <a:pt x="7930" y="1453"/>
                </a:lnTo>
                <a:cubicBezTo>
                  <a:pt x="7776" y="1310"/>
                  <a:pt x="7573" y="1238"/>
                  <a:pt x="7371" y="1238"/>
                </a:cubicBezTo>
                <a:cubicBezTo>
                  <a:pt x="7168" y="1238"/>
                  <a:pt x="6966" y="1310"/>
                  <a:pt x="6811" y="1453"/>
                </a:cubicBezTo>
                <a:lnTo>
                  <a:pt x="5668" y="2620"/>
                </a:lnTo>
                <a:lnTo>
                  <a:pt x="2882" y="5406"/>
                </a:lnTo>
                <a:cubicBezTo>
                  <a:pt x="2453" y="5811"/>
                  <a:pt x="2239" y="6382"/>
                  <a:pt x="2239" y="7002"/>
                </a:cubicBezTo>
                <a:cubicBezTo>
                  <a:pt x="2239" y="7430"/>
                  <a:pt x="2358" y="7835"/>
                  <a:pt x="2572" y="8192"/>
                </a:cubicBezTo>
                <a:lnTo>
                  <a:pt x="191" y="10574"/>
                </a:lnTo>
                <a:cubicBezTo>
                  <a:pt x="0" y="10764"/>
                  <a:pt x="0" y="11026"/>
                  <a:pt x="191" y="11217"/>
                </a:cubicBezTo>
                <a:cubicBezTo>
                  <a:pt x="262" y="11288"/>
                  <a:pt x="381" y="11336"/>
                  <a:pt x="500" y="11336"/>
                </a:cubicBezTo>
                <a:cubicBezTo>
                  <a:pt x="596" y="11336"/>
                  <a:pt x="715" y="11288"/>
                  <a:pt x="810" y="11217"/>
                </a:cubicBezTo>
                <a:lnTo>
                  <a:pt x="3167" y="8835"/>
                </a:lnTo>
                <a:cubicBezTo>
                  <a:pt x="3549" y="9121"/>
                  <a:pt x="4001" y="9264"/>
                  <a:pt x="4501" y="9264"/>
                </a:cubicBezTo>
                <a:cubicBezTo>
                  <a:pt x="4596" y="9264"/>
                  <a:pt x="4715" y="9240"/>
                  <a:pt x="4811" y="9240"/>
                </a:cubicBezTo>
                <a:cubicBezTo>
                  <a:pt x="4834" y="9240"/>
                  <a:pt x="4858" y="9240"/>
                  <a:pt x="4858" y="9216"/>
                </a:cubicBezTo>
                <a:lnTo>
                  <a:pt x="4977" y="9216"/>
                </a:lnTo>
                <a:cubicBezTo>
                  <a:pt x="5025" y="9192"/>
                  <a:pt x="5073" y="9192"/>
                  <a:pt x="5096" y="9169"/>
                </a:cubicBezTo>
                <a:lnTo>
                  <a:pt x="5144" y="9169"/>
                </a:lnTo>
                <a:cubicBezTo>
                  <a:pt x="5144" y="9169"/>
                  <a:pt x="5168" y="9169"/>
                  <a:pt x="5168" y="9145"/>
                </a:cubicBezTo>
                <a:lnTo>
                  <a:pt x="5239" y="9145"/>
                </a:lnTo>
                <a:cubicBezTo>
                  <a:pt x="5239" y="9121"/>
                  <a:pt x="5263" y="9121"/>
                  <a:pt x="5263" y="9121"/>
                </a:cubicBezTo>
                <a:cubicBezTo>
                  <a:pt x="5287" y="9121"/>
                  <a:pt x="5311" y="9097"/>
                  <a:pt x="5335" y="9097"/>
                </a:cubicBezTo>
                <a:cubicBezTo>
                  <a:pt x="5335" y="9097"/>
                  <a:pt x="5358" y="9097"/>
                  <a:pt x="5382" y="9073"/>
                </a:cubicBezTo>
                <a:lnTo>
                  <a:pt x="5430" y="9073"/>
                </a:lnTo>
                <a:cubicBezTo>
                  <a:pt x="5430" y="9050"/>
                  <a:pt x="5454" y="9050"/>
                  <a:pt x="5477" y="9050"/>
                </a:cubicBezTo>
                <a:cubicBezTo>
                  <a:pt x="5573" y="8978"/>
                  <a:pt x="5692" y="8930"/>
                  <a:pt x="5787" y="8859"/>
                </a:cubicBezTo>
                <a:cubicBezTo>
                  <a:pt x="5811" y="8835"/>
                  <a:pt x="5811" y="8835"/>
                  <a:pt x="5835" y="8835"/>
                </a:cubicBezTo>
                <a:cubicBezTo>
                  <a:pt x="5835" y="8835"/>
                  <a:pt x="5835" y="8835"/>
                  <a:pt x="5835" y="8811"/>
                </a:cubicBezTo>
                <a:cubicBezTo>
                  <a:pt x="5835" y="8811"/>
                  <a:pt x="5859" y="8811"/>
                  <a:pt x="5859" y="8788"/>
                </a:cubicBezTo>
                <a:lnTo>
                  <a:pt x="5882" y="8788"/>
                </a:lnTo>
                <a:cubicBezTo>
                  <a:pt x="5906" y="8764"/>
                  <a:pt x="5906" y="8764"/>
                  <a:pt x="5930" y="8740"/>
                </a:cubicBezTo>
                <a:cubicBezTo>
                  <a:pt x="5930" y="8740"/>
                  <a:pt x="5954" y="8740"/>
                  <a:pt x="5954" y="8716"/>
                </a:cubicBezTo>
                <a:cubicBezTo>
                  <a:pt x="5978" y="8716"/>
                  <a:pt x="5978" y="8692"/>
                  <a:pt x="6001" y="8692"/>
                </a:cubicBezTo>
                <a:cubicBezTo>
                  <a:pt x="6025" y="8669"/>
                  <a:pt x="6025" y="8645"/>
                  <a:pt x="6001" y="8621"/>
                </a:cubicBezTo>
                <a:lnTo>
                  <a:pt x="5406" y="8026"/>
                </a:lnTo>
                <a:lnTo>
                  <a:pt x="4787" y="7406"/>
                </a:lnTo>
                <a:cubicBezTo>
                  <a:pt x="4620" y="7240"/>
                  <a:pt x="4620" y="6978"/>
                  <a:pt x="4763" y="6811"/>
                </a:cubicBezTo>
                <a:cubicBezTo>
                  <a:pt x="4861" y="6713"/>
                  <a:pt x="4985" y="6665"/>
                  <a:pt x="5105" y="6665"/>
                </a:cubicBezTo>
                <a:cubicBezTo>
                  <a:pt x="5217" y="6665"/>
                  <a:pt x="5325" y="6707"/>
                  <a:pt x="5406" y="6787"/>
                </a:cubicBezTo>
                <a:lnTo>
                  <a:pt x="6049" y="7406"/>
                </a:lnTo>
                <a:lnTo>
                  <a:pt x="6621" y="8002"/>
                </a:lnTo>
                <a:cubicBezTo>
                  <a:pt x="6632" y="8014"/>
                  <a:pt x="6644" y="8020"/>
                  <a:pt x="6656" y="8020"/>
                </a:cubicBezTo>
                <a:cubicBezTo>
                  <a:pt x="6668" y="8020"/>
                  <a:pt x="6680" y="8014"/>
                  <a:pt x="6692" y="8002"/>
                </a:cubicBezTo>
                <a:lnTo>
                  <a:pt x="6859" y="7835"/>
                </a:lnTo>
                <a:cubicBezTo>
                  <a:pt x="6883" y="7811"/>
                  <a:pt x="6883" y="7787"/>
                  <a:pt x="6859" y="7764"/>
                </a:cubicBezTo>
                <a:lnTo>
                  <a:pt x="6263" y="7168"/>
                </a:lnTo>
                <a:lnTo>
                  <a:pt x="5644" y="6549"/>
                </a:lnTo>
                <a:cubicBezTo>
                  <a:pt x="5477" y="6382"/>
                  <a:pt x="5477" y="6097"/>
                  <a:pt x="5668" y="5930"/>
                </a:cubicBezTo>
                <a:cubicBezTo>
                  <a:pt x="5745" y="5852"/>
                  <a:pt x="5849" y="5816"/>
                  <a:pt x="5953" y="5816"/>
                </a:cubicBezTo>
                <a:cubicBezTo>
                  <a:pt x="6074" y="5816"/>
                  <a:pt x="6198" y="5864"/>
                  <a:pt x="6287" y="5954"/>
                </a:cubicBezTo>
                <a:lnTo>
                  <a:pt x="6883" y="6549"/>
                </a:lnTo>
                <a:lnTo>
                  <a:pt x="7478" y="7144"/>
                </a:lnTo>
                <a:cubicBezTo>
                  <a:pt x="7490" y="7156"/>
                  <a:pt x="7502" y="7162"/>
                  <a:pt x="7514" y="7162"/>
                </a:cubicBezTo>
                <a:cubicBezTo>
                  <a:pt x="7526" y="7162"/>
                  <a:pt x="7537" y="7156"/>
                  <a:pt x="7549" y="7144"/>
                </a:cubicBezTo>
                <a:lnTo>
                  <a:pt x="7716" y="6978"/>
                </a:lnTo>
                <a:cubicBezTo>
                  <a:pt x="7740" y="6954"/>
                  <a:pt x="7740" y="6906"/>
                  <a:pt x="7716" y="6906"/>
                </a:cubicBezTo>
                <a:lnTo>
                  <a:pt x="7144" y="6311"/>
                </a:lnTo>
                <a:lnTo>
                  <a:pt x="6525" y="5692"/>
                </a:lnTo>
                <a:cubicBezTo>
                  <a:pt x="6359" y="5525"/>
                  <a:pt x="6335" y="5263"/>
                  <a:pt x="6502" y="5073"/>
                </a:cubicBezTo>
                <a:cubicBezTo>
                  <a:pt x="6585" y="4977"/>
                  <a:pt x="6698" y="4930"/>
                  <a:pt x="6811" y="4930"/>
                </a:cubicBezTo>
                <a:cubicBezTo>
                  <a:pt x="6924" y="4930"/>
                  <a:pt x="7037" y="4977"/>
                  <a:pt x="7121" y="5073"/>
                </a:cubicBezTo>
                <a:lnTo>
                  <a:pt x="7764" y="5692"/>
                </a:lnTo>
                <a:lnTo>
                  <a:pt x="8335" y="6287"/>
                </a:lnTo>
                <a:lnTo>
                  <a:pt x="8407" y="6287"/>
                </a:lnTo>
                <a:lnTo>
                  <a:pt x="8859" y="5835"/>
                </a:lnTo>
                <a:lnTo>
                  <a:pt x="10026" y="4668"/>
                </a:lnTo>
                <a:cubicBezTo>
                  <a:pt x="10169" y="4525"/>
                  <a:pt x="10264" y="4310"/>
                  <a:pt x="10264" y="4120"/>
                </a:cubicBezTo>
                <a:cubicBezTo>
                  <a:pt x="10264" y="3906"/>
                  <a:pt x="10169" y="3691"/>
                  <a:pt x="10026" y="3548"/>
                </a:cubicBezTo>
                <a:lnTo>
                  <a:pt x="9812" y="3358"/>
                </a:lnTo>
                <a:lnTo>
                  <a:pt x="10455" y="2715"/>
                </a:lnTo>
                <a:cubicBezTo>
                  <a:pt x="10455" y="2715"/>
                  <a:pt x="10479" y="2691"/>
                  <a:pt x="10479" y="2691"/>
                </a:cubicBezTo>
                <a:lnTo>
                  <a:pt x="10788" y="3001"/>
                </a:lnTo>
                <a:cubicBezTo>
                  <a:pt x="10860" y="3072"/>
                  <a:pt x="10979" y="3120"/>
                  <a:pt x="11098" y="3120"/>
                </a:cubicBezTo>
                <a:cubicBezTo>
                  <a:pt x="11217" y="3120"/>
                  <a:pt x="11312" y="3072"/>
                  <a:pt x="11407" y="3001"/>
                </a:cubicBezTo>
                <a:cubicBezTo>
                  <a:pt x="11574" y="2834"/>
                  <a:pt x="11574" y="2548"/>
                  <a:pt x="11407" y="2382"/>
                </a:cubicBezTo>
                <a:lnTo>
                  <a:pt x="9169" y="143"/>
                </a:lnTo>
                <a:cubicBezTo>
                  <a:pt x="9073" y="48"/>
                  <a:pt x="8960" y="0"/>
                  <a:pt x="8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4"/>
          <p:cNvSpPr/>
          <p:nvPr/>
        </p:nvSpPr>
        <p:spPr>
          <a:xfrm>
            <a:off x="3310597" y="1411005"/>
            <a:ext cx="387141" cy="421384"/>
          </a:xfrm>
          <a:custGeom>
            <a:avLst/>
            <a:gdLst/>
            <a:ahLst/>
            <a:cxnLst/>
            <a:rect l="l" t="t" r="r" b="b"/>
            <a:pathLst>
              <a:path w="10503" h="11432" extrusionOk="0">
                <a:moveTo>
                  <a:pt x="4644" y="0"/>
                </a:moveTo>
                <a:cubicBezTo>
                  <a:pt x="4406" y="0"/>
                  <a:pt x="4215" y="215"/>
                  <a:pt x="4215" y="453"/>
                </a:cubicBezTo>
                <a:lnTo>
                  <a:pt x="4215" y="596"/>
                </a:lnTo>
                <a:lnTo>
                  <a:pt x="2858" y="1072"/>
                </a:lnTo>
                <a:cubicBezTo>
                  <a:pt x="2834" y="1096"/>
                  <a:pt x="2834" y="1096"/>
                  <a:pt x="2834" y="1096"/>
                </a:cubicBezTo>
                <a:lnTo>
                  <a:pt x="2810" y="1096"/>
                </a:lnTo>
                <a:cubicBezTo>
                  <a:pt x="2810" y="1096"/>
                  <a:pt x="2786" y="1096"/>
                  <a:pt x="2786" y="1120"/>
                </a:cubicBezTo>
                <a:lnTo>
                  <a:pt x="2763" y="1120"/>
                </a:lnTo>
                <a:cubicBezTo>
                  <a:pt x="2763" y="1120"/>
                  <a:pt x="2763" y="1120"/>
                  <a:pt x="2763" y="1144"/>
                </a:cubicBezTo>
                <a:lnTo>
                  <a:pt x="2739" y="1144"/>
                </a:lnTo>
                <a:cubicBezTo>
                  <a:pt x="2739" y="1144"/>
                  <a:pt x="2715" y="1167"/>
                  <a:pt x="2715" y="1167"/>
                </a:cubicBezTo>
                <a:lnTo>
                  <a:pt x="2691" y="1167"/>
                </a:lnTo>
                <a:cubicBezTo>
                  <a:pt x="2691" y="1191"/>
                  <a:pt x="2691" y="1191"/>
                  <a:pt x="2691" y="1191"/>
                </a:cubicBezTo>
                <a:cubicBezTo>
                  <a:pt x="2691" y="1191"/>
                  <a:pt x="2667" y="1191"/>
                  <a:pt x="2667" y="1215"/>
                </a:cubicBezTo>
                <a:cubicBezTo>
                  <a:pt x="2644" y="1215"/>
                  <a:pt x="2644" y="1239"/>
                  <a:pt x="2644" y="1239"/>
                </a:cubicBezTo>
                <a:cubicBezTo>
                  <a:pt x="2644" y="1239"/>
                  <a:pt x="2644" y="1239"/>
                  <a:pt x="2644" y="1263"/>
                </a:cubicBezTo>
                <a:lnTo>
                  <a:pt x="2620" y="1263"/>
                </a:lnTo>
                <a:cubicBezTo>
                  <a:pt x="2620" y="1286"/>
                  <a:pt x="2620" y="1286"/>
                  <a:pt x="2620" y="1286"/>
                </a:cubicBezTo>
                <a:cubicBezTo>
                  <a:pt x="2620" y="1310"/>
                  <a:pt x="2620" y="1310"/>
                  <a:pt x="2596" y="1310"/>
                </a:cubicBezTo>
                <a:cubicBezTo>
                  <a:pt x="2596" y="1310"/>
                  <a:pt x="2596" y="1334"/>
                  <a:pt x="2596" y="1334"/>
                </a:cubicBezTo>
                <a:cubicBezTo>
                  <a:pt x="2596" y="1334"/>
                  <a:pt x="2596" y="1334"/>
                  <a:pt x="2596" y="1358"/>
                </a:cubicBezTo>
                <a:cubicBezTo>
                  <a:pt x="2596" y="1358"/>
                  <a:pt x="2596" y="1358"/>
                  <a:pt x="2572" y="1382"/>
                </a:cubicBezTo>
                <a:cubicBezTo>
                  <a:pt x="2572" y="1406"/>
                  <a:pt x="2572" y="1406"/>
                  <a:pt x="2572" y="1406"/>
                </a:cubicBezTo>
                <a:cubicBezTo>
                  <a:pt x="2572" y="1429"/>
                  <a:pt x="2572" y="1429"/>
                  <a:pt x="2572" y="1429"/>
                </a:cubicBezTo>
                <a:cubicBezTo>
                  <a:pt x="2572" y="1453"/>
                  <a:pt x="2572" y="1453"/>
                  <a:pt x="2572" y="1453"/>
                </a:cubicBezTo>
                <a:cubicBezTo>
                  <a:pt x="2572" y="1453"/>
                  <a:pt x="2572" y="1477"/>
                  <a:pt x="2572" y="1477"/>
                </a:cubicBezTo>
                <a:cubicBezTo>
                  <a:pt x="2572" y="1477"/>
                  <a:pt x="2572" y="1501"/>
                  <a:pt x="2572" y="1501"/>
                </a:cubicBezTo>
                <a:lnTo>
                  <a:pt x="2572" y="2168"/>
                </a:lnTo>
                <a:cubicBezTo>
                  <a:pt x="2572" y="4216"/>
                  <a:pt x="4120" y="5906"/>
                  <a:pt x="6097" y="6121"/>
                </a:cubicBezTo>
                <a:lnTo>
                  <a:pt x="6097" y="8478"/>
                </a:lnTo>
                <a:cubicBezTo>
                  <a:pt x="6097" y="9621"/>
                  <a:pt x="5168" y="10550"/>
                  <a:pt x="4049" y="10550"/>
                </a:cubicBezTo>
                <a:cubicBezTo>
                  <a:pt x="3001" y="10550"/>
                  <a:pt x="2143" y="9788"/>
                  <a:pt x="2001" y="8788"/>
                </a:cubicBezTo>
                <a:cubicBezTo>
                  <a:pt x="2620" y="8597"/>
                  <a:pt x="3072" y="8026"/>
                  <a:pt x="3072" y="7335"/>
                </a:cubicBezTo>
                <a:cubicBezTo>
                  <a:pt x="3072" y="6478"/>
                  <a:pt x="2382" y="5787"/>
                  <a:pt x="1524" y="5787"/>
                </a:cubicBezTo>
                <a:cubicBezTo>
                  <a:pt x="691" y="5787"/>
                  <a:pt x="0" y="6478"/>
                  <a:pt x="0" y="7335"/>
                </a:cubicBezTo>
                <a:cubicBezTo>
                  <a:pt x="0" y="8026"/>
                  <a:pt x="476" y="8621"/>
                  <a:pt x="1119" y="8812"/>
                </a:cubicBezTo>
                <a:cubicBezTo>
                  <a:pt x="1286" y="10288"/>
                  <a:pt x="2525" y="11431"/>
                  <a:pt x="4025" y="11431"/>
                </a:cubicBezTo>
                <a:cubicBezTo>
                  <a:pt x="5668" y="11431"/>
                  <a:pt x="6978" y="10098"/>
                  <a:pt x="6978" y="8478"/>
                </a:cubicBezTo>
                <a:lnTo>
                  <a:pt x="6978" y="6121"/>
                </a:lnTo>
                <a:cubicBezTo>
                  <a:pt x="8954" y="5906"/>
                  <a:pt x="10502" y="4216"/>
                  <a:pt x="10502" y="2168"/>
                </a:cubicBezTo>
                <a:lnTo>
                  <a:pt x="10502" y="1501"/>
                </a:lnTo>
                <a:cubicBezTo>
                  <a:pt x="10502" y="1263"/>
                  <a:pt x="10336" y="1096"/>
                  <a:pt x="10121" y="1048"/>
                </a:cubicBezTo>
                <a:lnTo>
                  <a:pt x="8835" y="620"/>
                </a:lnTo>
                <a:lnTo>
                  <a:pt x="8835" y="453"/>
                </a:lnTo>
                <a:cubicBezTo>
                  <a:pt x="8835" y="215"/>
                  <a:pt x="8645" y="0"/>
                  <a:pt x="8407" y="0"/>
                </a:cubicBezTo>
                <a:cubicBezTo>
                  <a:pt x="8169" y="0"/>
                  <a:pt x="7978" y="215"/>
                  <a:pt x="7978" y="453"/>
                </a:cubicBezTo>
                <a:lnTo>
                  <a:pt x="7978" y="1596"/>
                </a:lnTo>
                <a:cubicBezTo>
                  <a:pt x="7978" y="1834"/>
                  <a:pt x="8169" y="2025"/>
                  <a:pt x="8407" y="2025"/>
                </a:cubicBezTo>
                <a:cubicBezTo>
                  <a:pt x="8645" y="2025"/>
                  <a:pt x="8835" y="1834"/>
                  <a:pt x="8835" y="1596"/>
                </a:cubicBezTo>
                <a:lnTo>
                  <a:pt x="8835" y="1548"/>
                </a:lnTo>
                <a:lnTo>
                  <a:pt x="9621" y="1810"/>
                </a:lnTo>
                <a:lnTo>
                  <a:pt x="9621" y="2168"/>
                </a:lnTo>
                <a:cubicBezTo>
                  <a:pt x="9621" y="3882"/>
                  <a:pt x="8240" y="5263"/>
                  <a:pt x="6525" y="5263"/>
                </a:cubicBezTo>
                <a:cubicBezTo>
                  <a:pt x="4835" y="5263"/>
                  <a:pt x="3453" y="3882"/>
                  <a:pt x="3453" y="2168"/>
                </a:cubicBezTo>
                <a:lnTo>
                  <a:pt x="3453" y="1810"/>
                </a:lnTo>
                <a:lnTo>
                  <a:pt x="4215" y="1525"/>
                </a:lnTo>
                <a:lnTo>
                  <a:pt x="4215" y="1596"/>
                </a:lnTo>
                <a:cubicBezTo>
                  <a:pt x="4215" y="1834"/>
                  <a:pt x="4406" y="2048"/>
                  <a:pt x="4644" y="2048"/>
                </a:cubicBezTo>
                <a:cubicBezTo>
                  <a:pt x="4882" y="2048"/>
                  <a:pt x="5096" y="1834"/>
                  <a:pt x="5096" y="1596"/>
                </a:cubicBezTo>
                <a:lnTo>
                  <a:pt x="5096" y="453"/>
                </a:lnTo>
                <a:cubicBezTo>
                  <a:pt x="5096" y="215"/>
                  <a:pt x="4882"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 name="Google Shape;1067;p64"/>
          <p:cNvGrpSpPr/>
          <p:nvPr/>
        </p:nvGrpSpPr>
        <p:grpSpPr>
          <a:xfrm>
            <a:off x="4018059" y="1411889"/>
            <a:ext cx="343270" cy="419608"/>
            <a:chOff x="4018059" y="1411889"/>
            <a:chExt cx="343270" cy="419608"/>
          </a:xfrm>
        </p:grpSpPr>
        <p:sp>
          <p:nvSpPr>
            <p:cNvPr id="1068" name="Google Shape;1068;p64"/>
            <p:cNvSpPr/>
            <p:nvPr/>
          </p:nvSpPr>
          <p:spPr>
            <a:xfrm>
              <a:off x="4022445" y="1561978"/>
              <a:ext cx="141358" cy="64984"/>
            </a:xfrm>
            <a:custGeom>
              <a:avLst/>
              <a:gdLst/>
              <a:ahLst/>
              <a:cxnLst/>
              <a:rect l="l" t="t" r="r" b="b"/>
              <a:pathLst>
                <a:path w="3835" h="1763" extrusionOk="0">
                  <a:moveTo>
                    <a:pt x="763" y="1"/>
                  </a:moveTo>
                  <a:cubicBezTo>
                    <a:pt x="739" y="1"/>
                    <a:pt x="715" y="1"/>
                    <a:pt x="715" y="24"/>
                  </a:cubicBezTo>
                  <a:cubicBezTo>
                    <a:pt x="382" y="524"/>
                    <a:pt x="144" y="1048"/>
                    <a:pt x="1" y="1620"/>
                  </a:cubicBezTo>
                  <a:cubicBezTo>
                    <a:pt x="1" y="1668"/>
                    <a:pt x="25" y="1715"/>
                    <a:pt x="48" y="1715"/>
                  </a:cubicBezTo>
                  <a:cubicBezTo>
                    <a:pt x="263" y="1739"/>
                    <a:pt x="501" y="1763"/>
                    <a:pt x="715" y="1763"/>
                  </a:cubicBezTo>
                  <a:lnTo>
                    <a:pt x="882" y="1763"/>
                  </a:lnTo>
                  <a:cubicBezTo>
                    <a:pt x="1715" y="1739"/>
                    <a:pt x="2477" y="1477"/>
                    <a:pt x="3073" y="1025"/>
                  </a:cubicBezTo>
                  <a:cubicBezTo>
                    <a:pt x="3430" y="763"/>
                    <a:pt x="3692" y="429"/>
                    <a:pt x="3835" y="96"/>
                  </a:cubicBezTo>
                  <a:cubicBezTo>
                    <a:pt x="3811" y="48"/>
                    <a:pt x="3811" y="48"/>
                    <a:pt x="3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4"/>
            <p:cNvSpPr/>
            <p:nvPr/>
          </p:nvSpPr>
          <p:spPr>
            <a:xfrm>
              <a:off x="4048799" y="1411889"/>
              <a:ext cx="281795" cy="117657"/>
            </a:xfrm>
            <a:custGeom>
              <a:avLst/>
              <a:gdLst/>
              <a:ahLst/>
              <a:cxnLst/>
              <a:rect l="l" t="t" r="r" b="b"/>
              <a:pathLst>
                <a:path w="7645" h="3192" extrusionOk="0">
                  <a:moveTo>
                    <a:pt x="3834" y="739"/>
                  </a:moveTo>
                  <a:cubicBezTo>
                    <a:pt x="4072" y="739"/>
                    <a:pt x="4263" y="929"/>
                    <a:pt x="4263" y="1167"/>
                  </a:cubicBezTo>
                  <a:lnTo>
                    <a:pt x="4263" y="1286"/>
                  </a:lnTo>
                  <a:lnTo>
                    <a:pt x="4358" y="1286"/>
                  </a:lnTo>
                  <a:cubicBezTo>
                    <a:pt x="4596" y="1286"/>
                    <a:pt x="4811" y="1477"/>
                    <a:pt x="4811" y="1715"/>
                  </a:cubicBezTo>
                  <a:cubicBezTo>
                    <a:pt x="4811" y="1953"/>
                    <a:pt x="4620" y="2144"/>
                    <a:pt x="4358" y="2144"/>
                  </a:cubicBezTo>
                  <a:lnTo>
                    <a:pt x="4263" y="2144"/>
                  </a:lnTo>
                  <a:lnTo>
                    <a:pt x="4263" y="2263"/>
                  </a:lnTo>
                  <a:cubicBezTo>
                    <a:pt x="4263" y="2501"/>
                    <a:pt x="4072" y="2691"/>
                    <a:pt x="3834" y="2691"/>
                  </a:cubicBezTo>
                  <a:cubicBezTo>
                    <a:pt x="3572" y="2691"/>
                    <a:pt x="3382" y="2501"/>
                    <a:pt x="3382" y="2263"/>
                  </a:cubicBezTo>
                  <a:lnTo>
                    <a:pt x="3382" y="2144"/>
                  </a:lnTo>
                  <a:lnTo>
                    <a:pt x="3287" y="2144"/>
                  </a:lnTo>
                  <a:cubicBezTo>
                    <a:pt x="3048" y="2144"/>
                    <a:pt x="2834" y="1953"/>
                    <a:pt x="2834" y="1715"/>
                  </a:cubicBezTo>
                  <a:cubicBezTo>
                    <a:pt x="2834" y="1477"/>
                    <a:pt x="3048" y="1286"/>
                    <a:pt x="3287" y="1286"/>
                  </a:cubicBezTo>
                  <a:lnTo>
                    <a:pt x="3382" y="1286"/>
                  </a:lnTo>
                  <a:lnTo>
                    <a:pt x="3382" y="1167"/>
                  </a:lnTo>
                  <a:cubicBezTo>
                    <a:pt x="3382" y="929"/>
                    <a:pt x="3572" y="739"/>
                    <a:pt x="3834" y="739"/>
                  </a:cubicBezTo>
                  <a:close/>
                  <a:moveTo>
                    <a:pt x="667" y="0"/>
                  </a:moveTo>
                  <a:cubicBezTo>
                    <a:pt x="310" y="0"/>
                    <a:pt x="0" y="310"/>
                    <a:pt x="0" y="667"/>
                  </a:cubicBezTo>
                  <a:lnTo>
                    <a:pt x="0" y="3120"/>
                  </a:lnTo>
                  <a:cubicBezTo>
                    <a:pt x="0" y="3168"/>
                    <a:pt x="24" y="3191"/>
                    <a:pt x="72" y="3191"/>
                  </a:cubicBezTo>
                  <a:lnTo>
                    <a:pt x="7573" y="3191"/>
                  </a:lnTo>
                  <a:cubicBezTo>
                    <a:pt x="7621" y="3191"/>
                    <a:pt x="7645" y="3168"/>
                    <a:pt x="7645" y="3120"/>
                  </a:cubicBezTo>
                  <a:lnTo>
                    <a:pt x="7645" y="667"/>
                  </a:lnTo>
                  <a:cubicBezTo>
                    <a:pt x="7645" y="310"/>
                    <a:pt x="7335" y="0"/>
                    <a:pt x="6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4"/>
            <p:cNvSpPr/>
            <p:nvPr/>
          </p:nvSpPr>
          <p:spPr>
            <a:xfrm>
              <a:off x="4018059" y="1607609"/>
              <a:ext cx="338891" cy="223888"/>
            </a:xfrm>
            <a:custGeom>
              <a:avLst/>
              <a:gdLst/>
              <a:ahLst/>
              <a:cxnLst/>
              <a:rect l="l" t="t" r="r" b="b"/>
              <a:pathLst>
                <a:path w="9194" h="6074" extrusionOk="0">
                  <a:moveTo>
                    <a:pt x="3430" y="1739"/>
                  </a:moveTo>
                  <a:cubicBezTo>
                    <a:pt x="3668" y="1739"/>
                    <a:pt x="3859" y="1930"/>
                    <a:pt x="3859" y="2168"/>
                  </a:cubicBezTo>
                  <a:cubicBezTo>
                    <a:pt x="3859" y="2430"/>
                    <a:pt x="3668" y="2620"/>
                    <a:pt x="3430" y="2620"/>
                  </a:cubicBezTo>
                  <a:cubicBezTo>
                    <a:pt x="3168" y="2620"/>
                    <a:pt x="2977" y="2430"/>
                    <a:pt x="2977" y="2168"/>
                  </a:cubicBezTo>
                  <a:cubicBezTo>
                    <a:pt x="2977" y="1930"/>
                    <a:pt x="3168" y="1739"/>
                    <a:pt x="3430" y="1739"/>
                  </a:cubicBezTo>
                  <a:close/>
                  <a:moveTo>
                    <a:pt x="5296" y="3155"/>
                  </a:moveTo>
                  <a:cubicBezTo>
                    <a:pt x="5461" y="3155"/>
                    <a:pt x="5622" y="3248"/>
                    <a:pt x="5692" y="3406"/>
                  </a:cubicBezTo>
                  <a:cubicBezTo>
                    <a:pt x="5788" y="3644"/>
                    <a:pt x="5669" y="3906"/>
                    <a:pt x="5454" y="3978"/>
                  </a:cubicBezTo>
                  <a:cubicBezTo>
                    <a:pt x="5121" y="4121"/>
                    <a:pt x="4883" y="4192"/>
                    <a:pt x="4644" y="4192"/>
                  </a:cubicBezTo>
                  <a:cubicBezTo>
                    <a:pt x="4406" y="4192"/>
                    <a:pt x="4168" y="4121"/>
                    <a:pt x="3835" y="3978"/>
                  </a:cubicBezTo>
                  <a:cubicBezTo>
                    <a:pt x="3597" y="3906"/>
                    <a:pt x="3501" y="3644"/>
                    <a:pt x="3597" y="3406"/>
                  </a:cubicBezTo>
                  <a:cubicBezTo>
                    <a:pt x="3667" y="3248"/>
                    <a:pt x="3828" y="3155"/>
                    <a:pt x="3993" y="3155"/>
                  </a:cubicBezTo>
                  <a:cubicBezTo>
                    <a:pt x="4052" y="3155"/>
                    <a:pt x="4112" y="3167"/>
                    <a:pt x="4168" y="3192"/>
                  </a:cubicBezTo>
                  <a:cubicBezTo>
                    <a:pt x="4394" y="3287"/>
                    <a:pt x="4519" y="3335"/>
                    <a:pt x="4644" y="3335"/>
                  </a:cubicBezTo>
                  <a:cubicBezTo>
                    <a:pt x="4770" y="3335"/>
                    <a:pt x="4895" y="3287"/>
                    <a:pt x="5121" y="3192"/>
                  </a:cubicBezTo>
                  <a:cubicBezTo>
                    <a:pt x="5177" y="3167"/>
                    <a:pt x="5237" y="3155"/>
                    <a:pt x="5296" y="3155"/>
                  </a:cubicBezTo>
                  <a:close/>
                  <a:moveTo>
                    <a:pt x="4383" y="1"/>
                  </a:moveTo>
                  <a:cubicBezTo>
                    <a:pt x="4192" y="191"/>
                    <a:pt x="4002" y="382"/>
                    <a:pt x="3763" y="549"/>
                  </a:cubicBezTo>
                  <a:cubicBezTo>
                    <a:pt x="3001" y="1144"/>
                    <a:pt x="1977" y="1477"/>
                    <a:pt x="882" y="1477"/>
                  </a:cubicBezTo>
                  <a:lnTo>
                    <a:pt x="834" y="1477"/>
                  </a:lnTo>
                  <a:cubicBezTo>
                    <a:pt x="548" y="1477"/>
                    <a:pt x="286" y="1454"/>
                    <a:pt x="1" y="1406"/>
                  </a:cubicBezTo>
                  <a:lnTo>
                    <a:pt x="1" y="1430"/>
                  </a:lnTo>
                  <a:cubicBezTo>
                    <a:pt x="1" y="3978"/>
                    <a:pt x="2096" y="6074"/>
                    <a:pt x="4668" y="6074"/>
                  </a:cubicBezTo>
                  <a:cubicBezTo>
                    <a:pt x="6859" y="6074"/>
                    <a:pt x="8717" y="4526"/>
                    <a:pt x="9193" y="2478"/>
                  </a:cubicBezTo>
                  <a:cubicBezTo>
                    <a:pt x="9193" y="2430"/>
                    <a:pt x="9169" y="2382"/>
                    <a:pt x="9122" y="2382"/>
                  </a:cubicBezTo>
                  <a:cubicBezTo>
                    <a:pt x="8907" y="2406"/>
                    <a:pt x="8693" y="2430"/>
                    <a:pt x="8479" y="2430"/>
                  </a:cubicBezTo>
                  <a:lnTo>
                    <a:pt x="8288" y="2430"/>
                  </a:lnTo>
                  <a:cubicBezTo>
                    <a:pt x="7502" y="2406"/>
                    <a:pt x="6764" y="2216"/>
                    <a:pt x="6121" y="1882"/>
                  </a:cubicBezTo>
                  <a:lnTo>
                    <a:pt x="6121" y="1882"/>
                  </a:lnTo>
                  <a:cubicBezTo>
                    <a:pt x="6192" y="1977"/>
                    <a:pt x="6240" y="2097"/>
                    <a:pt x="6240" y="2239"/>
                  </a:cubicBezTo>
                  <a:cubicBezTo>
                    <a:pt x="6192" y="2430"/>
                    <a:pt x="6050" y="2597"/>
                    <a:pt x="5859" y="2620"/>
                  </a:cubicBezTo>
                  <a:cubicBezTo>
                    <a:pt x="5846" y="2622"/>
                    <a:pt x="5833" y="2622"/>
                    <a:pt x="5819" y="2622"/>
                  </a:cubicBezTo>
                  <a:cubicBezTo>
                    <a:pt x="5550" y="2622"/>
                    <a:pt x="5314" y="2393"/>
                    <a:pt x="5359" y="2120"/>
                  </a:cubicBezTo>
                  <a:cubicBezTo>
                    <a:pt x="5359" y="1954"/>
                    <a:pt x="5478" y="1811"/>
                    <a:pt x="5645" y="1763"/>
                  </a:cubicBezTo>
                  <a:cubicBezTo>
                    <a:pt x="5687" y="1735"/>
                    <a:pt x="5737" y="1724"/>
                    <a:pt x="5785" y="1724"/>
                  </a:cubicBezTo>
                  <a:cubicBezTo>
                    <a:pt x="5820" y="1724"/>
                    <a:pt x="5853" y="1729"/>
                    <a:pt x="5883" y="1739"/>
                  </a:cubicBezTo>
                  <a:cubicBezTo>
                    <a:pt x="5740" y="1668"/>
                    <a:pt x="5621" y="1573"/>
                    <a:pt x="5526" y="1501"/>
                  </a:cubicBezTo>
                  <a:cubicBezTo>
                    <a:pt x="4954" y="1073"/>
                    <a:pt x="4573" y="549"/>
                    <a:pt x="4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4"/>
            <p:cNvSpPr/>
            <p:nvPr/>
          </p:nvSpPr>
          <p:spPr>
            <a:xfrm>
              <a:off x="4205890" y="1561978"/>
              <a:ext cx="155439" cy="102729"/>
            </a:xfrm>
            <a:custGeom>
              <a:avLst/>
              <a:gdLst/>
              <a:ahLst/>
              <a:cxnLst/>
              <a:rect l="l" t="t" r="r" b="b"/>
              <a:pathLst>
                <a:path w="4217" h="2787" extrusionOk="0">
                  <a:moveTo>
                    <a:pt x="96" y="1"/>
                  </a:moveTo>
                  <a:cubicBezTo>
                    <a:pt x="72" y="24"/>
                    <a:pt x="49" y="24"/>
                    <a:pt x="25" y="48"/>
                  </a:cubicBezTo>
                  <a:cubicBezTo>
                    <a:pt x="1" y="143"/>
                    <a:pt x="1" y="239"/>
                    <a:pt x="1" y="334"/>
                  </a:cubicBezTo>
                  <a:cubicBezTo>
                    <a:pt x="1" y="977"/>
                    <a:pt x="334" y="1572"/>
                    <a:pt x="954" y="2025"/>
                  </a:cubicBezTo>
                  <a:cubicBezTo>
                    <a:pt x="1573" y="2501"/>
                    <a:pt x="2430" y="2787"/>
                    <a:pt x="3335" y="2787"/>
                  </a:cubicBezTo>
                  <a:lnTo>
                    <a:pt x="3383" y="2787"/>
                  </a:lnTo>
                  <a:cubicBezTo>
                    <a:pt x="3645" y="2787"/>
                    <a:pt x="3907" y="2763"/>
                    <a:pt x="4169" y="2715"/>
                  </a:cubicBezTo>
                  <a:cubicBezTo>
                    <a:pt x="4192" y="2715"/>
                    <a:pt x="4216" y="2692"/>
                    <a:pt x="4216" y="2668"/>
                  </a:cubicBezTo>
                  <a:cubicBezTo>
                    <a:pt x="4216" y="1715"/>
                    <a:pt x="3930" y="810"/>
                    <a:pt x="3383" y="24"/>
                  </a:cubicBezTo>
                  <a:cubicBezTo>
                    <a:pt x="3383" y="1"/>
                    <a:pt x="3359" y="1"/>
                    <a:pt x="3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64"/>
          <p:cNvGrpSpPr/>
          <p:nvPr/>
        </p:nvGrpSpPr>
        <p:grpSpPr>
          <a:xfrm>
            <a:off x="1065250" y="2067570"/>
            <a:ext cx="434538" cy="424885"/>
            <a:chOff x="1065250" y="2067570"/>
            <a:chExt cx="434538" cy="424885"/>
          </a:xfrm>
        </p:grpSpPr>
        <p:sp>
          <p:nvSpPr>
            <p:cNvPr id="1073" name="Google Shape;1073;p64"/>
            <p:cNvSpPr/>
            <p:nvPr/>
          </p:nvSpPr>
          <p:spPr>
            <a:xfrm>
              <a:off x="1167090" y="2067570"/>
              <a:ext cx="332698" cy="424885"/>
            </a:xfrm>
            <a:custGeom>
              <a:avLst/>
              <a:gdLst/>
              <a:ahLst/>
              <a:cxnLst/>
              <a:rect l="l" t="t" r="r" b="b"/>
              <a:pathLst>
                <a:path w="9026" h="11527" extrusionOk="0">
                  <a:moveTo>
                    <a:pt x="7407" y="1810"/>
                  </a:moveTo>
                  <a:cubicBezTo>
                    <a:pt x="7668" y="1810"/>
                    <a:pt x="7859" y="2001"/>
                    <a:pt x="7859" y="2263"/>
                  </a:cubicBezTo>
                  <a:cubicBezTo>
                    <a:pt x="7859" y="2501"/>
                    <a:pt x="7668" y="2692"/>
                    <a:pt x="7407" y="2692"/>
                  </a:cubicBezTo>
                  <a:cubicBezTo>
                    <a:pt x="7168" y="2692"/>
                    <a:pt x="6978" y="2501"/>
                    <a:pt x="6978" y="2263"/>
                  </a:cubicBezTo>
                  <a:cubicBezTo>
                    <a:pt x="6978" y="2001"/>
                    <a:pt x="7168" y="1810"/>
                    <a:pt x="7407" y="1810"/>
                  </a:cubicBezTo>
                  <a:close/>
                  <a:moveTo>
                    <a:pt x="286" y="1"/>
                  </a:moveTo>
                  <a:cubicBezTo>
                    <a:pt x="143" y="1"/>
                    <a:pt x="0" y="120"/>
                    <a:pt x="0" y="263"/>
                  </a:cubicBezTo>
                  <a:lnTo>
                    <a:pt x="0" y="8479"/>
                  </a:lnTo>
                  <a:cubicBezTo>
                    <a:pt x="0" y="8621"/>
                    <a:pt x="143" y="8740"/>
                    <a:pt x="286" y="8740"/>
                  </a:cubicBezTo>
                  <a:lnTo>
                    <a:pt x="286" y="9764"/>
                  </a:lnTo>
                  <a:cubicBezTo>
                    <a:pt x="286" y="10193"/>
                    <a:pt x="643" y="10550"/>
                    <a:pt x="1072" y="10550"/>
                  </a:cubicBezTo>
                  <a:lnTo>
                    <a:pt x="4287" y="10550"/>
                  </a:lnTo>
                  <a:cubicBezTo>
                    <a:pt x="4454" y="11122"/>
                    <a:pt x="5001" y="11527"/>
                    <a:pt x="5644" y="11527"/>
                  </a:cubicBezTo>
                  <a:lnTo>
                    <a:pt x="6811" y="11527"/>
                  </a:lnTo>
                  <a:cubicBezTo>
                    <a:pt x="7430" y="11527"/>
                    <a:pt x="7978" y="11122"/>
                    <a:pt x="8169" y="10550"/>
                  </a:cubicBezTo>
                  <a:lnTo>
                    <a:pt x="8573" y="10550"/>
                  </a:lnTo>
                  <a:cubicBezTo>
                    <a:pt x="8812" y="10550"/>
                    <a:pt x="9002" y="10336"/>
                    <a:pt x="9002" y="10098"/>
                  </a:cubicBezTo>
                  <a:cubicBezTo>
                    <a:pt x="9002" y="9860"/>
                    <a:pt x="8788" y="9669"/>
                    <a:pt x="8550" y="9669"/>
                  </a:cubicBezTo>
                  <a:lnTo>
                    <a:pt x="8169" y="9669"/>
                  </a:lnTo>
                  <a:cubicBezTo>
                    <a:pt x="7978" y="9098"/>
                    <a:pt x="7430" y="8693"/>
                    <a:pt x="6811" y="8693"/>
                  </a:cubicBezTo>
                  <a:lnTo>
                    <a:pt x="5644" y="8693"/>
                  </a:lnTo>
                  <a:cubicBezTo>
                    <a:pt x="5001" y="8693"/>
                    <a:pt x="4477" y="9098"/>
                    <a:pt x="4287" y="9669"/>
                  </a:cubicBezTo>
                  <a:lnTo>
                    <a:pt x="1167" y="9669"/>
                  </a:lnTo>
                  <a:lnTo>
                    <a:pt x="1167" y="8740"/>
                  </a:lnTo>
                  <a:lnTo>
                    <a:pt x="3406" y="8740"/>
                  </a:lnTo>
                  <a:cubicBezTo>
                    <a:pt x="3834" y="8740"/>
                    <a:pt x="4192" y="8383"/>
                    <a:pt x="4192" y="7955"/>
                  </a:cubicBezTo>
                  <a:lnTo>
                    <a:pt x="4192" y="2692"/>
                  </a:lnTo>
                  <a:lnTo>
                    <a:pt x="5882" y="2692"/>
                  </a:lnTo>
                  <a:cubicBezTo>
                    <a:pt x="6065" y="3352"/>
                    <a:pt x="6660" y="3838"/>
                    <a:pt x="7399" y="3838"/>
                  </a:cubicBezTo>
                  <a:cubicBezTo>
                    <a:pt x="7433" y="3838"/>
                    <a:pt x="7467" y="3837"/>
                    <a:pt x="7502" y="3835"/>
                  </a:cubicBezTo>
                  <a:cubicBezTo>
                    <a:pt x="8311" y="3787"/>
                    <a:pt x="8954" y="3144"/>
                    <a:pt x="9002" y="2311"/>
                  </a:cubicBezTo>
                  <a:cubicBezTo>
                    <a:pt x="9026" y="1406"/>
                    <a:pt x="8311" y="644"/>
                    <a:pt x="7407" y="644"/>
                  </a:cubicBezTo>
                  <a:cubicBezTo>
                    <a:pt x="6668" y="644"/>
                    <a:pt x="6073" y="1144"/>
                    <a:pt x="5882" y="1810"/>
                  </a:cubicBezTo>
                  <a:lnTo>
                    <a:pt x="4192" y="1810"/>
                  </a:lnTo>
                  <a:lnTo>
                    <a:pt x="4192" y="786"/>
                  </a:lnTo>
                  <a:cubicBezTo>
                    <a:pt x="4192" y="358"/>
                    <a:pt x="3834"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4"/>
            <p:cNvSpPr/>
            <p:nvPr/>
          </p:nvSpPr>
          <p:spPr>
            <a:xfrm>
              <a:off x="1065250" y="2067570"/>
              <a:ext cx="70255" cy="322193"/>
            </a:xfrm>
            <a:custGeom>
              <a:avLst/>
              <a:gdLst/>
              <a:ahLst/>
              <a:cxnLst/>
              <a:rect l="l" t="t" r="r" b="b"/>
              <a:pathLst>
                <a:path w="1906" h="8741" extrusionOk="0">
                  <a:moveTo>
                    <a:pt x="787" y="1"/>
                  </a:moveTo>
                  <a:cubicBezTo>
                    <a:pt x="358" y="1"/>
                    <a:pt x="1" y="358"/>
                    <a:pt x="1" y="786"/>
                  </a:cubicBezTo>
                  <a:lnTo>
                    <a:pt x="1" y="7955"/>
                  </a:lnTo>
                  <a:cubicBezTo>
                    <a:pt x="1" y="8383"/>
                    <a:pt x="358" y="8740"/>
                    <a:pt x="787" y="8740"/>
                  </a:cubicBezTo>
                  <a:lnTo>
                    <a:pt x="1620" y="8740"/>
                  </a:lnTo>
                  <a:cubicBezTo>
                    <a:pt x="1787" y="8740"/>
                    <a:pt x="1906" y="8621"/>
                    <a:pt x="1906" y="8479"/>
                  </a:cubicBezTo>
                  <a:lnTo>
                    <a:pt x="1906" y="263"/>
                  </a:lnTo>
                  <a:cubicBezTo>
                    <a:pt x="1906" y="120"/>
                    <a:pt x="1787" y="1"/>
                    <a:pt x="1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5" name="Google Shape;1075;p64"/>
          <p:cNvSpPr/>
          <p:nvPr/>
        </p:nvSpPr>
        <p:spPr>
          <a:xfrm>
            <a:off x="1821034" y="2063184"/>
            <a:ext cx="408188" cy="433658"/>
          </a:xfrm>
          <a:custGeom>
            <a:avLst/>
            <a:gdLst/>
            <a:ahLst/>
            <a:cxnLst/>
            <a:rect l="l" t="t" r="r" b="b"/>
            <a:pathLst>
              <a:path w="11074" h="11765" extrusionOk="0">
                <a:moveTo>
                  <a:pt x="6763" y="8240"/>
                </a:moveTo>
                <a:lnTo>
                  <a:pt x="7692" y="8336"/>
                </a:lnTo>
                <a:cubicBezTo>
                  <a:pt x="7835" y="8336"/>
                  <a:pt x="7954" y="8478"/>
                  <a:pt x="7954" y="8645"/>
                </a:cubicBezTo>
                <a:cubicBezTo>
                  <a:pt x="7954" y="8812"/>
                  <a:pt x="7835" y="8931"/>
                  <a:pt x="7692" y="8955"/>
                </a:cubicBezTo>
                <a:lnTo>
                  <a:pt x="6763" y="9050"/>
                </a:lnTo>
                <a:lnTo>
                  <a:pt x="6763" y="8240"/>
                </a:lnTo>
                <a:close/>
                <a:moveTo>
                  <a:pt x="4549" y="1"/>
                </a:moveTo>
                <a:cubicBezTo>
                  <a:pt x="3882" y="1"/>
                  <a:pt x="3310" y="334"/>
                  <a:pt x="3120" y="786"/>
                </a:cubicBezTo>
                <a:cubicBezTo>
                  <a:pt x="2381" y="977"/>
                  <a:pt x="1453" y="1525"/>
                  <a:pt x="1000" y="2072"/>
                </a:cubicBezTo>
                <a:cubicBezTo>
                  <a:pt x="214" y="2882"/>
                  <a:pt x="0" y="4716"/>
                  <a:pt x="405" y="5692"/>
                </a:cubicBezTo>
                <a:cubicBezTo>
                  <a:pt x="786" y="6645"/>
                  <a:pt x="1453" y="7264"/>
                  <a:pt x="2453" y="7645"/>
                </a:cubicBezTo>
                <a:cubicBezTo>
                  <a:pt x="3286" y="7955"/>
                  <a:pt x="4263" y="8026"/>
                  <a:pt x="5263" y="8121"/>
                </a:cubicBezTo>
                <a:cubicBezTo>
                  <a:pt x="5358" y="8121"/>
                  <a:pt x="5477" y="8145"/>
                  <a:pt x="5573" y="8145"/>
                </a:cubicBezTo>
                <a:lnTo>
                  <a:pt x="5882" y="8169"/>
                </a:lnTo>
                <a:lnTo>
                  <a:pt x="5882" y="9121"/>
                </a:lnTo>
                <a:lnTo>
                  <a:pt x="4263" y="9288"/>
                </a:lnTo>
                <a:cubicBezTo>
                  <a:pt x="4025" y="9312"/>
                  <a:pt x="3858" y="9526"/>
                  <a:pt x="3882" y="9764"/>
                </a:cubicBezTo>
                <a:cubicBezTo>
                  <a:pt x="3906" y="10003"/>
                  <a:pt x="4096" y="10169"/>
                  <a:pt x="4310" y="10169"/>
                </a:cubicBezTo>
                <a:lnTo>
                  <a:pt x="4358" y="10169"/>
                </a:lnTo>
                <a:lnTo>
                  <a:pt x="5882" y="10003"/>
                </a:lnTo>
                <a:lnTo>
                  <a:pt x="5882" y="10884"/>
                </a:lnTo>
                <a:lnTo>
                  <a:pt x="3929" y="10884"/>
                </a:lnTo>
                <a:cubicBezTo>
                  <a:pt x="3691" y="10884"/>
                  <a:pt x="3501" y="11074"/>
                  <a:pt x="3501" y="11312"/>
                </a:cubicBezTo>
                <a:cubicBezTo>
                  <a:pt x="3501" y="11574"/>
                  <a:pt x="3691" y="11765"/>
                  <a:pt x="3929" y="11765"/>
                </a:cubicBezTo>
                <a:lnTo>
                  <a:pt x="8692" y="11765"/>
                </a:lnTo>
                <a:cubicBezTo>
                  <a:pt x="8930" y="11765"/>
                  <a:pt x="9145" y="11574"/>
                  <a:pt x="9145" y="11312"/>
                </a:cubicBezTo>
                <a:cubicBezTo>
                  <a:pt x="9145" y="11074"/>
                  <a:pt x="8954" y="10884"/>
                  <a:pt x="8692" y="10884"/>
                </a:cubicBezTo>
                <a:lnTo>
                  <a:pt x="6763" y="10884"/>
                </a:lnTo>
                <a:lnTo>
                  <a:pt x="6763" y="9931"/>
                </a:lnTo>
                <a:lnTo>
                  <a:pt x="7764" y="9812"/>
                </a:lnTo>
                <a:cubicBezTo>
                  <a:pt x="8383" y="9764"/>
                  <a:pt x="8835" y="9240"/>
                  <a:pt x="8835" y="8645"/>
                </a:cubicBezTo>
                <a:cubicBezTo>
                  <a:pt x="8835" y="8026"/>
                  <a:pt x="8383" y="7502"/>
                  <a:pt x="7764" y="7454"/>
                </a:cubicBezTo>
                <a:lnTo>
                  <a:pt x="6763" y="7359"/>
                </a:lnTo>
                <a:lnTo>
                  <a:pt x="6763" y="5954"/>
                </a:lnTo>
                <a:cubicBezTo>
                  <a:pt x="8740" y="5835"/>
                  <a:pt x="10383" y="5049"/>
                  <a:pt x="10931" y="3882"/>
                </a:cubicBezTo>
                <a:cubicBezTo>
                  <a:pt x="11074" y="3620"/>
                  <a:pt x="11050" y="3287"/>
                  <a:pt x="10883" y="3025"/>
                </a:cubicBezTo>
                <a:cubicBezTo>
                  <a:pt x="10717" y="2763"/>
                  <a:pt x="10431" y="2596"/>
                  <a:pt x="10121" y="2596"/>
                </a:cubicBezTo>
                <a:lnTo>
                  <a:pt x="2501" y="2596"/>
                </a:lnTo>
                <a:cubicBezTo>
                  <a:pt x="2191" y="2596"/>
                  <a:pt x="1905" y="2763"/>
                  <a:pt x="1738" y="3025"/>
                </a:cubicBezTo>
                <a:cubicBezTo>
                  <a:pt x="1572" y="3287"/>
                  <a:pt x="1572" y="3620"/>
                  <a:pt x="1691" y="3882"/>
                </a:cubicBezTo>
                <a:cubicBezTo>
                  <a:pt x="2262" y="5049"/>
                  <a:pt x="3906" y="5835"/>
                  <a:pt x="5882" y="5954"/>
                </a:cubicBezTo>
                <a:lnTo>
                  <a:pt x="5882" y="7288"/>
                </a:lnTo>
                <a:lnTo>
                  <a:pt x="5644" y="7264"/>
                </a:lnTo>
                <a:cubicBezTo>
                  <a:pt x="5549" y="7264"/>
                  <a:pt x="5454" y="7264"/>
                  <a:pt x="5358" y="7240"/>
                </a:cubicBezTo>
                <a:cubicBezTo>
                  <a:pt x="4382" y="7169"/>
                  <a:pt x="3477" y="7073"/>
                  <a:pt x="2762" y="6811"/>
                </a:cubicBezTo>
                <a:cubicBezTo>
                  <a:pt x="2381" y="6692"/>
                  <a:pt x="2096" y="6502"/>
                  <a:pt x="1858" y="6288"/>
                </a:cubicBezTo>
                <a:cubicBezTo>
                  <a:pt x="1572" y="6049"/>
                  <a:pt x="1381" y="5740"/>
                  <a:pt x="1215" y="5359"/>
                </a:cubicBezTo>
                <a:cubicBezTo>
                  <a:pt x="1072" y="5025"/>
                  <a:pt x="1048" y="4478"/>
                  <a:pt x="1119" y="3930"/>
                </a:cubicBezTo>
                <a:cubicBezTo>
                  <a:pt x="1215" y="3382"/>
                  <a:pt x="1405" y="2906"/>
                  <a:pt x="1619" y="2668"/>
                </a:cubicBezTo>
                <a:lnTo>
                  <a:pt x="1643" y="2668"/>
                </a:lnTo>
                <a:lnTo>
                  <a:pt x="1643" y="2644"/>
                </a:lnTo>
                <a:cubicBezTo>
                  <a:pt x="1977" y="2263"/>
                  <a:pt x="2667" y="1834"/>
                  <a:pt x="3215" y="1668"/>
                </a:cubicBezTo>
                <a:cubicBezTo>
                  <a:pt x="3453" y="2025"/>
                  <a:pt x="3953" y="2287"/>
                  <a:pt x="4549" y="2287"/>
                </a:cubicBezTo>
                <a:cubicBezTo>
                  <a:pt x="5406" y="2287"/>
                  <a:pt x="6073" y="1787"/>
                  <a:pt x="6073" y="1144"/>
                </a:cubicBezTo>
                <a:cubicBezTo>
                  <a:pt x="6073" y="501"/>
                  <a:pt x="5406" y="1"/>
                  <a:pt x="4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64"/>
          <p:cNvGrpSpPr/>
          <p:nvPr/>
        </p:nvGrpSpPr>
        <p:grpSpPr>
          <a:xfrm>
            <a:off x="2553081" y="2095767"/>
            <a:ext cx="409957" cy="368597"/>
            <a:chOff x="2553081" y="2095767"/>
            <a:chExt cx="409957" cy="368597"/>
          </a:xfrm>
        </p:grpSpPr>
        <p:sp>
          <p:nvSpPr>
            <p:cNvPr id="1077" name="Google Shape;1077;p64"/>
            <p:cNvSpPr/>
            <p:nvPr/>
          </p:nvSpPr>
          <p:spPr>
            <a:xfrm>
              <a:off x="2553081" y="2197350"/>
              <a:ext cx="409957" cy="267014"/>
            </a:xfrm>
            <a:custGeom>
              <a:avLst/>
              <a:gdLst/>
              <a:ahLst/>
              <a:cxnLst/>
              <a:rect l="l" t="t" r="r" b="b"/>
              <a:pathLst>
                <a:path w="11122" h="7244" extrusionOk="0">
                  <a:moveTo>
                    <a:pt x="5549" y="2719"/>
                  </a:moveTo>
                  <a:cubicBezTo>
                    <a:pt x="5787" y="2719"/>
                    <a:pt x="6002" y="2909"/>
                    <a:pt x="6002" y="3171"/>
                  </a:cubicBezTo>
                  <a:lnTo>
                    <a:pt x="6002" y="3814"/>
                  </a:lnTo>
                  <a:lnTo>
                    <a:pt x="6645" y="3814"/>
                  </a:lnTo>
                  <a:cubicBezTo>
                    <a:pt x="6883" y="3814"/>
                    <a:pt x="7097" y="4005"/>
                    <a:pt x="7097" y="4267"/>
                  </a:cubicBezTo>
                  <a:cubicBezTo>
                    <a:pt x="7097" y="4505"/>
                    <a:pt x="6883" y="4696"/>
                    <a:pt x="6645" y="4696"/>
                  </a:cubicBezTo>
                  <a:lnTo>
                    <a:pt x="6002" y="4696"/>
                  </a:lnTo>
                  <a:lnTo>
                    <a:pt x="6002" y="5339"/>
                  </a:lnTo>
                  <a:cubicBezTo>
                    <a:pt x="6002" y="5600"/>
                    <a:pt x="5787" y="5791"/>
                    <a:pt x="5549" y="5791"/>
                  </a:cubicBezTo>
                  <a:cubicBezTo>
                    <a:pt x="5311" y="5791"/>
                    <a:pt x="5120" y="5600"/>
                    <a:pt x="5120" y="5339"/>
                  </a:cubicBezTo>
                  <a:lnTo>
                    <a:pt x="5120" y="4696"/>
                  </a:lnTo>
                  <a:lnTo>
                    <a:pt x="4454" y="4696"/>
                  </a:lnTo>
                  <a:cubicBezTo>
                    <a:pt x="4215" y="4696"/>
                    <a:pt x="4025" y="4505"/>
                    <a:pt x="4025" y="4267"/>
                  </a:cubicBezTo>
                  <a:cubicBezTo>
                    <a:pt x="4025" y="4005"/>
                    <a:pt x="4215" y="3814"/>
                    <a:pt x="4454" y="3814"/>
                  </a:cubicBezTo>
                  <a:lnTo>
                    <a:pt x="5120" y="3814"/>
                  </a:lnTo>
                  <a:lnTo>
                    <a:pt x="5120" y="3171"/>
                  </a:lnTo>
                  <a:cubicBezTo>
                    <a:pt x="5120" y="2909"/>
                    <a:pt x="5311" y="2719"/>
                    <a:pt x="5549" y="2719"/>
                  </a:cubicBezTo>
                  <a:close/>
                  <a:moveTo>
                    <a:pt x="6157" y="1"/>
                  </a:moveTo>
                  <a:cubicBezTo>
                    <a:pt x="6094" y="1"/>
                    <a:pt x="6029" y="25"/>
                    <a:pt x="5978" y="76"/>
                  </a:cubicBezTo>
                  <a:lnTo>
                    <a:pt x="4954" y="1242"/>
                  </a:lnTo>
                  <a:lnTo>
                    <a:pt x="881" y="1242"/>
                  </a:lnTo>
                  <a:cubicBezTo>
                    <a:pt x="643" y="1242"/>
                    <a:pt x="405" y="1338"/>
                    <a:pt x="238" y="1528"/>
                  </a:cubicBezTo>
                  <a:cubicBezTo>
                    <a:pt x="72" y="1695"/>
                    <a:pt x="0" y="1933"/>
                    <a:pt x="24" y="2195"/>
                  </a:cubicBezTo>
                  <a:cubicBezTo>
                    <a:pt x="143" y="3552"/>
                    <a:pt x="762" y="4838"/>
                    <a:pt x="1786" y="5767"/>
                  </a:cubicBezTo>
                  <a:cubicBezTo>
                    <a:pt x="2810" y="6720"/>
                    <a:pt x="4168" y="7244"/>
                    <a:pt x="5549" y="7244"/>
                  </a:cubicBezTo>
                  <a:cubicBezTo>
                    <a:pt x="6954" y="7244"/>
                    <a:pt x="8288" y="6720"/>
                    <a:pt x="9312" y="5767"/>
                  </a:cubicBezTo>
                  <a:cubicBezTo>
                    <a:pt x="10336" y="4838"/>
                    <a:pt x="10979" y="3552"/>
                    <a:pt x="11098" y="2195"/>
                  </a:cubicBezTo>
                  <a:cubicBezTo>
                    <a:pt x="11122" y="1933"/>
                    <a:pt x="11026" y="1695"/>
                    <a:pt x="10860" y="1528"/>
                  </a:cubicBezTo>
                  <a:cubicBezTo>
                    <a:pt x="10717" y="1338"/>
                    <a:pt x="10479" y="1242"/>
                    <a:pt x="10241" y="1242"/>
                  </a:cubicBezTo>
                  <a:lnTo>
                    <a:pt x="8026" y="1242"/>
                  </a:lnTo>
                  <a:lnTo>
                    <a:pt x="6311" y="52"/>
                  </a:lnTo>
                  <a:cubicBezTo>
                    <a:pt x="6267" y="19"/>
                    <a:pt x="6212" y="1"/>
                    <a:pt x="6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4"/>
            <p:cNvSpPr/>
            <p:nvPr/>
          </p:nvSpPr>
          <p:spPr>
            <a:xfrm>
              <a:off x="2797084" y="2095767"/>
              <a:ext cx="135239" cy="128088"/>
            </a:xfrm>
            <a:custGeom>
              <a:avLst/>
              <a:gdLst/>
              <a:ahLst/>
              <a:cxnLst/>
              <a:rect l="l" t="t" r="r" b="b"/>
              <a:pathLst>
                <a:path w="3669" h="3475" extrusionOk="0">
                  <a:moveTo>
                    <a:pt x="1423" y="0"/>
                  </a:moveTo>
                  <a:cubicBezTo>
                    <a:pt x="1184" y="0"/>
                    <a:pt x="954" y="106"/>
                    <a:pt x="810" y="307"/>
                  </a:cubicBezTo>
                  <a:lnTo>
                    <a:pt x="167" y="1212"/>
                  </a:lnTo>
                  <a:cubicBezTo>
                    <a:pt x="48" y="1379"/>
                    <a:pt x="1" y="1569"/>
                    <a:pt x="25" y="1784"/>
                  </a:cubicBezTo>
                  <a:cubicBezTo>
                    <a:pt x="48" y="1855"/>
                    <a:pt x="72" y="1927"/>
                    <a:pt x="96" y="1998"/>
                  </a:cubicBezTo>
                  <a:lnTo>
                    <a:pt x="2096" y="3427"/>
                  </a:lnTo>
                  <a:cubicBezTo>
                    <a:pt x="2144" y="3451"/>
                    <a:pt x="2192" y="3475"/>
                    <a:pt x="2239" y="3475"/>
                  </a:cubicBezTo>
                  <a:cubicBezTo>
                    <a:pt x="2477" y="3475"/>
                    <a:pt x="2716" y="3355"/>
                    <a:pt x="2882" y="3165"/>
                  </a:cubicBezTo>
                  <a:lnTo>
                    <a:pt x="3501" y="2260"/>
                  </a:lnTo>
                  <a:cubicBezTo>
                    <a:pt x="3621" y="2093"/>
                    <a:pt x="3668" y="1903"/>
                    <a:pt x="3644" y="1688"/>
                  </a:cubicBezTo>
                  <a:cubicBezTo>
                    <a:pt x="3621" y="1498"/>
                    <a:pt x="3501" y="1307"/>
                    <a:pt x="3335" y="1188"/>
                  </a:cubicBezTo>
                  <a:lnTo>
                    <a:pt x="1882" y="141"/>
                  </a:lnTo>
                  <a:cubicBezTo>
                    <a:pt x="1740" y="46"/>
                    <a:pt x="1580" y="0"/>
                    <a:pt x="1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64"/>
          <p:cNvGrpSpPr/>
          <p:nvPr/>
        </p:nvGrpSpPr>
        <p:grpSpPr>
          <a:xfrm>
            <a:off x="3296554" y="2048256"/>
            <a:ext cx="415216" cy="463502"/>
            <a:chOff x="3296554" y="2048256"/>
            <a:chExt cx="415216" cy="463502"/>
          </a:xfrm>
        </p:grpSpPr>
        <p:sp>
          <p:nvSpPr>
            <p:cNvPr id="1080" name="Google Shape;1080;p64"/>
            <p:cNvSpPr/>
            <p:nvPr/>
          </p:nvSpPr>
          <p:spPr>
            <a:xfrm>
              <a:off x="3296554" y="2048256"/>
              <a:ext cx="280910" cy="199302"/>
            </a:xfrm>
            <a:custGeom>
              <a:avLst/>
              <a:gdLst/>
              <a:ahLst/>
              <a:cxnLst/>
              <a:rect l="l" t="t" r="r" b="b"/>
              <a:pathLst>
                <a:path w="7621" h="5407" extrusionOk="0">
                  <a:moveTo>
                    <a:pt x="2453" y="1"/>
                  </a:moveTo>
                  <a:cubicBezTo>
                    <a:pt x="2024" y="1"/>
                    <a:pt x="1667" y="358"/>
                    <a:pt x="1667" y="787"/>
                  </a:cubicBezTo>
                  <a:lnTo>
                    <a:pt x="1667" y="2168"/>
                  </a:lnTo>
                  <a:cubicBezTo>
                    <a:pt x="1667" y="2215"/>
                    <a:pt x="1667" y="2287"/>
                    <a:pt x="1691" y="2334"/>
                  </a:cubicBezTo>
                  <a:lnTo>
                    <a:pt x="476" y="3644"/>
                  </a:lnTo>
                  <a:lnTo>
                    <a:pt x="453" y="3668"/>
                  </a:lnTo>
                  <a:cubicBezTo>
                    <a:pt x="429" y="3692"/>
                    <a:pt x="405" y="3716"/>
                    <a:pt x="381" y="3740"/>
                  </a:cubicBezTo>
                  <a:cubicBezTo>
                    <a:pt x="214" y="3930"/>
                    <a:pt x="0" y="4168"/>
                    <a:pt x="0" y="4502"/>
                  </a:cubicBezTo>
                  <a:lnTo>
                    <a:pt x="0" y="5216"/>
                  </a:lnTo>
                  <a:cubicBezTo>
                    <a:pt x="0" y="5335"/>
                    <a:pt x="95" y="5407"/>
                    <a:pt x="191" y="5407"/>
                  </a:cubicBezTo>
                  <a:lnTo>
                    <a:pt x="7430" y="5407"/>
                  </a:lnTo>
                  <a:cubicBezTo>
                    <a:pt x="7526" y="5407"/>
                    <a:pt x="7621" y="5335"/>
                    <a:pt x="7621" y="5216"/>
                  </a:cubicBezTo>
                  <a:lnTo>
                    <a:pt x="7621" y="4502"/>
                  </a:lnTo>
                  <a:cubicBezTo>
                    <a:pt x="7621" y="4168"/>
                    <a:pt x="7406" y="3930"/>
                    <a:pt x="7240" y="3740"/>
                  </a:cubicBezTo>
                  <a:cubicBezTo>
                    <a:pt x="7216" y="3716"/>
                    <a:pt x="7192" y="3692"/>
                    <a:pt x="7168" y="3668"/>
                  </a:cubicBezTo>
                  <a:lnTo>
                    <a:pt x="7168" y="3644"/>
                  </a:lnTo>
                  <a:lnTo>
                    <a:pt x="5930" y="2334"/>
                  </a:lnTo>
                  <a:cubicBezTo>
                    <a:pt x="5954" y="2287"/>
                    <a:pt x="5954" y="2215"/>
                    <a:pt x="5954" y="2168"/>
                  </a:cubicBezTo>
                  <a:lnTo>
                    <a:pt x="5954" y="787"/>
                  </a:lnTo>
                  <a:cubicBezTo>
                    <a:pt x="5954" y="358"/>
                    <a:pt x="5597" y="1"/>
                    <a:pt x="5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4"/>
            <p:cNvSpPr/>
            <p:nvPr/>
          </p:nvSpPr>
          <p:spPr>
            <a:xfrm>
              <a:off x="3296554" y="2279988"/>
              <a:ext cx="280910" cy="110654"/>
            </a:xfrm>
            <a:custGeom>
              <a:avLst/>
              <a:gdLst/>
              <a:ahLst/>
              <a:cxnLst/>
              <a:rect l="l" t="t" r="r" b="b"/>
              <a:pathLst>
                <a:path w="7621" h="3002" extrusionOk="0">
                  <a:moveTo>
                    <a:pt x="3810" y="286"/>
                  </a:moveTo>
                  <a:cubicBezTo>
                    <a:pt x="4049" y="286"/>
                    <a:pt x="4239" y="477"/>
                    <a:pt x="4239" y="715"/>
                  </a:cubicBezTo>
                  <a:lnTo>
                    <a:pt x="4239" y="1096"/>
                  </a:lnTo>
                  <a:lnTo>
                    <a:pt x="4596" y="1096"/>
                  </a:lnTo>
                  <a:cubicBezTo>
                    <a:pt x="4858" y="1096"/>
                    <a:pt x="5049" y="1287"/>
                    <a:pt x="5049" y="1525"/>
                  </a:cubicBezTo>
                  <a:cubicBezTo>
                    <a:pt x="5049" y="1787"/>
                    <a:pt x="4858" y="1977"/>
                    <a:pt x="4596" y="1977"/>
                  </a:cubicBezTo>
                  <a:lnTo>
                    <a:pt x="4239" y="1977"/>
                  </a:lnTo>
                  <a:lnTo>
                    <a:pt x="4239" y="2334"/>
                  </a:lnTo>
                  <a:cubicBezTo>
                    <a:pt x="4239" y="2573"/>
                    <a:pt x="4049" y="2787"/>
                    <a:pt x="3810" y="2787"/>
                  </a:cubicBezTo>
                  <a:cubicBezTo>
                    <a:pt x="3549" y="2787"/>
                    <a:pt x="3358" y="2573"/>
                    <a:pt x="3358" y="2334"/>
                  </a:cubicBezTo>
                  <a:lnTo>
                    <a:pt x="3358" y="1977"/>
                  </a:lnTo>
                  <a:lnTo>
                    <a:pt x="3001" y="1977"/>
                  </a:lnTo>
                  <a:cubicBezTo>
                    <a:pt x="2763" y="1977"/>
                    <a:pt x="2548" y="1787"/>
                    <a:pt x="2548" y="1525"/>
                  </a:cubicBezTo>
                  <a:cubicBezTo>
                    <a:pt x="2548" y="1287"/>
                    <a:pt x="2739" y="1096"/>
                    <a:pt x="3001" y="1096"/>
                  </a:cubicBezTo>
                  <a:lnTo>
                    <a:pt x="3358" y="1096"/>
                  </a:lnTo>
                  <a:lnTo>
                    <a:pt x="3358" y="715"/>
                  </a:lnTo>
                  <a:cubicBezTo>
                    <a:pt x="3358" y="477"/>
                    <a:pt x="3549" y="286"/>
                    <a:pt x="3810" y="286"/>
                  </a:cubicBezTo>
                  <a:close/>
                  <a:moveTo>
                    <a:pt x="191" y="1"/>
                  </a:moveTo>
                  <a:cubicBezTo>
                    <a:pt x="95" y="1"/>
                    <a:pt x="0" y="96"/>
                    <a:pt x="0" y="191"/>
                  </a:cubicBezTo>
                  <a:lnTo>
                    <a:pt x="0" y="2811"/>
                  </a:lnTo>
                  <a:cubicBezTo>
                    <a:pt x="0" y="2906"/>
                    <a:pt x="95" y="3001"/>
                    <a:pt x="191" y="3001"/>
                  </a:cubicBezTo>
                  <a:lnTo>
                    <a:pt x="7430" y="3001"/>
                  </a:lnTo>
                  <a:cubicBezTo>
                    <a:pt x="7526" y="3001"/>
                    <a:pt x="7621" y="2906"/>
                    <a:pt x="7621" y="2811"/>
                  </a:cubicBezTo>
                  <a:lnTo>
                    <a:pt x="7621" y="191"/>
                  </a:lnTo>
                  <a:cubicBezTo>
                    <a:pt x="7621" y="96"/>
                    <a:pt x="7526" y="1"/>
                    <a:pt x="7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4"/>
            <p:cNvSpPr/>
            <p:nvPr/>
          </p:nvSpPr>
          <p:spPr>
            <a:xfrm>
              <a:off x="3296554" y="2423073"/>
              <a:ext cx="280910" cy="88685"/>
            </a:xfrm>
            <a:custGeom>
              <a:avLst/>
              <a:gdLst/>
              <a:ahLst/>
              <a:cxnLst/>
              <a:rect l="l" t="t" r="r" b="b"/>
              <a:pathLst>
                <a:path w="7621" h="2406" extrusionOk="0">
                  <a:moveTo>
                    <a:pt x="191" y="0"/>
                  </a:moveTo>
                  <a:cubicBezTo>
                    <a:pt x="95" y="0"/>
                    <a:pt x="0" y="72"/>
                    <a:pt x="0" y="191"/>
                  </a:cubicBezTo>
                  <a:lnTo>
                    <a:pt x="0" y="596"/>
                  </a:lnTo>
                  <a:cubicBezTo>
                    <a:pt x="0" y="1596"/>
                    <a:pt x="810" y="2406"/>
                    <a:pt x="1786" y="2406"/>
                  </a:cubicBezTo>
                  <a:lnTo>
                    <a:pt x="5835" y="2406"/>
                  </a:lnTo>
                  <a:cubicBezTo>
                    <a:pt x="6811" y="2406"/>
                    <a:pt x="7621" y="1596"/>
                    <a:pt x="7621" y="596"/>
                  </a:cubicBezTo>
                  <a:lnTo>
                    <a:pt x="7621" y="191"/>
                  </a:lnTo>
                  <a:cubicBezTo>
                    <a:pt x="7621" y="72"/>
                    <a:pt x="7526" y="0"/>
                    <a:pt x="7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4"/>
            <p:cNvSpPr/>
            <p:nvPr/>
          </p:nvSpPr>
          <p:spPr>
            <a:xfrm>
              <a:off x="3586188" y="2048662"/>
              <a:ext cx="125582" cy="204168"/>
            </a:xfrm>
            <a:custGeom>
              <a:avLst/>
              <a:gdLst/>
              <a:ahLst/>
              <a:cxnLst/>
              <a:rect l="l" t="t" r="r" b="b"/>
              <a:pathLst>
                <a:path w="3407" h="5539" extrusionOk="0">
                  <a:moveTo>
                    <a:pt x="1687" y="1"/>
                  </a:moveTo>
                  <a:cubicBezTo>
                    <a:pt x="1520" y="1"/>
                    <a:pt x="1358" y="99"/>
                    <a:pt x="1287" y="275"/>
                  </a:cubicBezTo>
                  <a:lnTo>
                    <a:pt x="96" y="3276"/>
                  </a:lnTo>
                  <a:cubicBezTo>
                    <a:pt x="96" y="3300"/>
                    <a:pt x="96" y="3300"/>
                    <a:pt x="96" y="3300"/>
                  </a:cubicBezTo>
                  <a:cubicBezTo>
                    <a:pt x="25" y="3490"/>
                    <a:pt x="1" y="3657"/>
                    <a:pt x="1" y="3848"/>
                  </a:cubicBezTo>
                  <a:cubicBezTo>
                    <a:pt x="1" y="4800"/>
                    <a:pt x="763" y="5538"/>
                    <a:pt x="1692" y="5538"/>
                  </a:cubicBezTo>
                  <a:cubicBezTo>
                    <a:pt x="2644" y="5538"/>
                    <a:pt x="3406" y="4800"/>
                    <a:pt x="3406" y="3848"/>
                  </a:cubicBezTo>
                  <a:cubicBezTo>
                    <a:pt x="3383" y="3633"/>
                    <a:pt x="3359" y="3419"/>
                    <a:pt x="3264" y="3205"/>
                  </a:cubicBezTo>
                  <a:lnTo>
                    <a:pt x="2120" y="299"/>
                  </a:lnTo>
                  <a:cubicBezTo>
                    <a:pt x="2097" y="252"/>
                    <a:pt x="2097" y="228"/>
                    <a:pt x="2073" y="204"/>
                  </a:cubicBezTo>
                  <a:cubicBezTo>
                    <a:pt x="2025" y="133"/>
                    <a:pt x="1954" y="61"/>
                    <a:pt x="1858" y="37"/>
                  </a:cubicBezTo>
                  <a:cubicBezTo>
                    <a:pt x="1803" y="13"/>
                    <a:pt x="1745" y="1"/>
                    <a:pt x="1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64"/>
          <p:cNvGrpSpPr/>
          <p:nvPr/>
        </p:nvGrpSpPr>
        <p:grpSpPr>
          <a:xfrm>
            <a:off x="3990857" y="2086000"/>
            <a:ext cx="407339" cy="388025"/>
            <a:chOff x="3990857" y="2086000"/>
            <a:chExt cx="407339" cy="388025"/>
          </a:xfrm>
        </p:grpSpPr>
        <p:sp>
          <p:nvSpPr>
            <p:cNvPr id="1085" name="Google Shape;1085;p64"/>
            <p:cNvSpPr/>
            <p:nvPr/>
          </p:nvSpPr>
          <p:spPr>
            <a:xfrm>
              <a:off x="4000514" y="2086000"/>
              <a:ext cx="397683" cy="388025"/>
            </a:xfrm>
            <a:custGeom>
              <a:avLst/>
              <a:gdLst/>
              <a:ahLst/>
              <a:cxnLst/>
              <a:rect l="l" t="t" r="r" b="b"/>
              <a:pathLst>
                <a:path w="10789" h="10527" extrusionOk="0">
                  <a:moveTo>
                    <a:pt x="7978" y="1"/>
                  </a:moveTo>
                  <a:cubicBezTo>
                    <a:pt x="7764" y="1"/>
                    <a:pt x="7573" y="72"/>
                    <a:pt x="7430" y="239"/>
                  </a:cubicBezTo>
                  <a:lnTo>
                    <a:pt x="6049" y="1596"/>
                  </a:lnTo>
                  <a:cubicBezTo>
                    <a:pt x="5740" y="1906"/>
                    <a:pt x="5740" y="2406"/>
                    <a:pt x="6049" y="2716"/>
                  </a:cubicBezTo>
                  <a:lnTo>
                    <a:pt x="6907" y="3573"/>
                  </a:lnTo>
                  <a:lnTo>
                    <a:pt x="3549" y="6931"/>
                  </a:lnTo>
                  <a:lnTo>
                    <a:pt x="2715" y="6073"/>
                  </a:lnTo>
                  <a:cubicBezTo>
                    <a:pt x="2560" y="5919"/>
                    <a:pt x="2358" y="5841"/>
                    <a:pt x="2156" y="5841"/>
                  </a:cubicBezTo>
                  <a:cubicBezTo>
                    <a:pt x="1953" y="5841"/>
                    <a:pt x="1751" y="5919"/>
                    <a:pt x="1596" y="6073"/>
                  </a:cubicBezTo>
                  <a:lnTo>
                    <a:pt x="215" y="7431"/>
                  </a:lnTo>
                  <a:cubicBezTo>
                    <a:pt x="72" y="7574"/>
                    <a:pt x="0" y="7764"/>
                    <a:pt x="0" y="7979"/>
                  </a:cubicBezTo>
                  <a:cubicBezTo>
                    <a:pt x="0" y="8193"/>
                    <a:pt x="72" y="8407"/>
                    <a:pt x="215" y="8550"/>
                  </a:cubicBezTo>
                  <a:lnTo>
                    <a:pt x="1810" y="10122"/>
                  </a:lnTo>
                  <a:cubicBezTo>
                    <a:pt x="1810" y="10122"/>
                    <a:pt x="1810" y="10146"/>
                    <a:pt x="1834" y="10146"/>
                  </a:cubicBezTo>
                  <a:cubicBezTo>
                    <a:pt x="1834" y="10146"/>
                    <a:pt x="1834" y="10146"/>
                    <a:pt x="1834" y="10169"/>
                  </a:cubicBezTo>
                  <a:cubicBezTo>
                    <a:pt x="2025" y="10360"/>
                    <a:pt x="2334" y="10527"/>
                    <a:pt x="2834" y="10527"/>
                  </a:cubicBezTo>
                  <a:cubicBezTo>
                    <a:pt x="3239" y="10527"/>
                    <a:pt x="3763" y="10408"/>
                    <a:pt x="4430" y="10074"/>
                  </a:cubicBezTo>
                  <a:cubicBezTo>
                    <a:pt x="5454" y="9598"/>
                    <a:pt x="6621" y="8741"/>
                    <a:pt x="7669" y="7669"/>
                  </a:cubicBezTo>
                  <a:cubicBezTo>
                    <a:pt x="8740" y="6621"/>
                    <a:pt x="9598" y="5454"/>
                    <a:pt x="10074" y="4430"/>
                  </a:cubicBezTo>
                  <a:cubicBezTo>
                    <a:pt x="10788" y="2954"/>
                    <a:pt x="10503" y="2192"/>
                    <a:pt x="10145" y="1834"/>
                  </a:cubicBezTo>
                  <a:cubicBezTo>
                    <a:pt x="10145" y="1834"/>
                    <a:pt x="10122" y="1811"/>
                    <a:pt x="10122" y="1811"/>
                  </a:cubicBezTo>
                  <a:lnTo>
                    <a:pt x="8526" y="239"/>
                  </a:lnTo>
                  <a:cubicBezTo>
                    <a:pt x="8383" y="72"/>
                    <a:pt x="8193" y="1"/>
                    <a:pt x="7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4"/>
            <p:cNvSpPr/>
            <p:nvPr/>
          </p:nvSpPr>
          <p:spPr>
            <a:xfrm>
              <a:off x="3990857" y="2093924"/>
              <a:ext cx="178218" cy="178218"/>
            </a:xfrm>
            <a:custGeom>
              <a:avLst/>
              <a:gdLst/>
              <a:ahLst/>
              <a:cxnLst/>
              <a:rect l="l" t="t" r="r" b="b"/>
              <a:pathLst>
                <a:path w="4835" h="4835" extrusionOk="0">
                  <a:moveTo>
                    <a:pt x="1715" y="0"/>
                  </a:moveTo>
                  <a:cubicBezTo>
                    <a:pt x="1477" y="0"/>
                    <a:pt x="1263" y="191"/>
                    <a:pt x="1263" y="453"/>
                  </a:cubicBezTo>
                  <a:lnTo>
                    <a:pt x="1263" y="1310"/>
                  </a:lnTo>
                  <a:lnTo>
                    <a:pt x="453" y="1310"/>
                  </a:lnTo>
                  <a:cubicBezTo>
                    <a:pt x="191" y="1310"/>
                    <a:pt x="0" y="1500"/>
                    <a:pt x="0" y="1738"/>
                  </a:cubicBezTo>
                  <a:lnTo>
                    <a:pt x="0" y="3167"/>
                  </a:lnTo>
                  <a:cubicBezTo>
                    <a:pt x="0" y="3405"/>
                    <a:pt x="191" y="3620"/>
                    <a:pt x="453" y="3620"/>
                  </a:cubicBezTo>
                  <a:lnTo>
                    <a:pt x="1263" y="3620"/>
                  </a:lnTo>
                  <a:lnTo>
                    <a:pt x="1263" y="4382"/>
                  </a:lnTo>
                  <a:cubicBezTo>
                    <a:pt x="1263" y="4406"/>
                    <a:pt x="1263" y="4406"/>
                    <a:pt x="1263" y="4406"/>
                  </a:cubicBezTo>
                  <a:cubicBezTo>
                    <a:pt x="1263" y="4644"/>
                    <a:pt x="1477" y="4834"/>
                    <a:pt x="1715" y="4834"/>
                  </a:cubicBezTo>
                  <a:lnTo>
                    <a:pt x="3144" y="4834"/>
                  </a:lnTo>
                  <a:cubicBezTo>
                    <a:pt x="3382" y="4834"/>
                    <a:pt x="3573" y="4644"/>
                    <a:pt x="3573" y="4406"/>
                  </a:cubicBezTo>
                  <a:cubicBezTo>
                    <a:pt x="3573" y="4406"/>
                    <a:pt x="3573" y="4406"/>
                    <a:pt x="3573" y="4382"/>
                  </a:cubicBezTo>
                  <a:lnTo>
                    <a:pt x="3573" y="3620"/>
                  </a:lnTo>
                  <a:lnTo>
                    <a:pt x="4406" y="3620"/>
                  </a:lnTo>
                  <a:cubicBezTo>
                    <a:pt x="4644" y="3620"/>
                    <a:pt x="4835" y="3405"/>
                    <a:pt x="4835" y="3167"/>
                  </a:cubicBezTo>
                  <a:lnTo>
                    <a:pt x="4835" y="1738"/>
                  </a:lnTo>
                  <a:cubicBezTo>
                    <a:pt x="4835" y="1500"/>
                    <a:pt x="4644" y="1310"/>
                    <a:pt x="4406" y="1310"/>
                  </a:cubicBezTo>
                  <a:lnTo>
                    <a:pt x="3573" y="1310"/>
                  </a:lnTo>
                  <a:lnTo>
                    <a:pt x="3573" y="453"/>
                  </a:lnTo>
                  <a:cubicBezTo>
                    <a:pt x="3573" y="191"/>
                    <a:pt x="3382" y="0"/>
                    <a:pt x="3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4"/>
          <p:cNvGrpSpPr/>
          <p:nvPr/>
        </p:nvGrpSpPr>
        <p:grpSpPr>
          <a:xfrm>
            <a:off x="1153047" y="2740833"/>
            <a:ext cx="258094" cy="438917"/>
            <a:chOff x="1153047" y="2740833"/>
            <a:chExt cx="258094" cy="438917"/>
          </a:xfrm>
        </p:grpSpPr>
        <p:sp>
          <p:nvSpPr>
            <p:cNvPr id="1088" name="Google Shape;1088;p64"/>
            <p:cNvSpPr/>
            <p:nvPr/>
          </p:nvSpPr>
          <p:spPr>
            <a:xfrm>
              <a:off x="1153047" y="3007654"/>
              <a:ext cx="258094" cy="65021"/>
            </a:xfrm>
            <a:custGeom>
              <a:avLst/>
              <a:gdLst/>
              <a:ahLst/>
              <a:cxnLst/>
              <a:rect l="l" t="t" r="r" b="b"/>
              <a:pathLst>
                <a:path w="7002" h="1764" extrusionOk="0">
                  <a:moveTo>
                    <a:pt x="3834" y="1"/>
                  </a:moveTo>
                  <a:lnTo>
                    <a:pt x="2858" y="1263"/>
                  </a:lnTo>
                  <a:lnTo>
                    <a:pt x="2834" y="1263"/>
                  </a:lnTo>
                  <a:cubicBezTo>
                    <a:pt x="2834" y="1287"/>
                    <a:pt x="2834" y="1287"/>
                    <a:pt x="2810" y="1287"/>
                  </a:cubicBezTo>
                  <a:cubicBezTo>
                    <a:pt x="2810" y="1287"/>
                    <a:pt x="2810" y="1311"/>
                    <a:pt x="2810" y="1311"/>
                  </a:cubicBezTo>
                  <a:cubicBezTo>
                    <a:pt x="2810" y="1311"/>
                    <a:pt x="2786" y="1311"/>
                    <a:pt x="2786" y="1334"/>
                  </a:cubicBezTo>
                  <a:lnTo>
                    <a:pt x="2763" y="1334"/>
                  </a:lnTo>
                  <a:cubicBezTo>
                    <a:pt x="2763" y="1334"/>
                    <a:pt x="2763" y="1358"/>
                    <a:pt x="2739" y="1358"/>
                  </a:cubicBezTo>
                  <a:cubicBezTo>
                    <a:pt x="2715" y="1382"/>
                    <a:pt x="2715" y="1382"/>
                    <a:pt x="2691" y="1382"/>
                  </a:cubicBezTo>
                  <a:cubicBezTo>
                    <a:pt x="2667" y="1406"/>
                    <a:pt x="2620" y="1406"/>
                    <a:pt x="2596" y="1430"/>
                  </a:cubicBezTo>
                  <a:lnTo>
                    <a:pt x="2405" y="1430"/>
                  </a:lnTo>
                  <a:cubicBezTo>
                    <a:pt x="2405" y="1430"/>
                    <a:pt x="2405" y="1430"/>
                    <a:pt x="2382" y="1406"/>
                  </a:cubicBezTo>
                  <a:lnTo>
                    <a:pt x="2334" y="1406"/>
                  </a:lnTo>
                  <a:lnTo>
                    <a:pt x="2334" y="1382"/>
                  </a:lnTo>
                  <a:lnTo>
                    <a:pt x="2286" y="1382"/>
                  </a:lnTo>
                  <a:cubicBezTo>
                    <a:pt x="2263" y="1358"/>
                    <a:pt x="2263" y="1358"/>
                    <a:pt x="2239" y="1334"/>
                  </a:cubicBezTo>
                  <a:cubicBezTo>
                    <a:pt x="2215" y="1311"/>
                    <a:pt x="2191" y="1311"/>
                    <a:pt x="2167" y="1287"/>
                  </a:cubicBezTo>
                  <a:cubicBezTo>
                    <a:pt x="2167" y="1287"/>
                    <a:pt x="2167" y="1287"/>
                    <a:pt x="2167" y="1263"/>
                  </a:cubicBezTo>
                  <a:cubicBezTo>
                    <a:pt x="2167" y="1263"/>
                    <a:pt x="2143" y="1263"/>
                    <a:pt x="2143" y="1239"/>
                  </a:cubicBezTo>
                  <a:cubicBezTo>
                    <a:pt x="2143" y="1239"/>
                    <a:pt x="2120" y="1215"/>
                    <a:pt x="2120" y="1215"/>
                  </a:cubicBezTo>
                  <a:lnTo>
                    <a:pt x="1691" y="501"/>
                  </a:lnTo>
                  <a:lnTo>
                    <a:pt x="238" y="501"/>
                  </a:lnTo>
                  <a:cubicBezTo>
                    <a:pt x="119" y="501"/>
                    <a:pt x="0" y="596"/>
                    <a:pt x="0" y="739"/>
                  </a:cubicBezTo>
                  <a:lnTo>
                    <a:pt x="0" y="1525"/>
                  </a:lnTo>
                  <a:cubicBezTo>
                    <a:pt x="0" y="1644"/>
                    <a:pt x="119" y="1763"/>
                    <a:pt x="238" y="1763"/>
                  </a:cubicBezTo>
                  <a:lnTo>
                    <a:pt x="6764" y="1763"/>
                  </a:lnTo>
                  <a:cubicBezTo>
                    <a:pt x="6883" y="1763"/>
                    <a:pt x="6978" y="1644"/>
                    <a:pt x="6978" y="1525"/>
                  </a:cubicBezTo>
                  <a:lnTo>
                    <a:pt x="6978" y="763"/>
                  </a:lnTo>
                  <a:cubicBezTo>
                    <a:pt x="7002" y="620"/>
                    <a:pt x="6883" y="525"/>
                    <a:pt x="6764" y="525"/>
                  </a:cubicBezTo>
                  <a:lnTo>
                    <a:pt x="5763" y="525"/>
                  </a:lnTo>
                  <a:lnTo>
                    <a:pt x="5620" y="1025"/>
                  </a:lnTo>
                  <a:cubicBezTo>
                    <a:pt x="5620" y="1049"/>
                    <a:pt x="5620" y="1049"/>
                    <a:pt x="5597" y="1049"/>
                  </a:cubicBezTo>
                  <a:cubicBezTo>
                    <a:pt x="5597" y="1049"/>
                    <a:pt x="5597" y="1049"/>
                    <a:pt x="5597" y="1072"/>
                  </a:cubicBezTo>
                  <a:cubicBezTo>
                    <a:pt x="5597" y="1072"/>
                    <a:pt x="5597" y="1096"/>
                    <a:pt x="5597" y="1096"/>
                  </a:cubicBezTo>
                  <a:lnTo>
                    <a:pt x="5573" y="1096"/>
                  </a:lnTo>
                  <a:cubicBezTo>
                    <a:pt x="5573" y="1120"/>
                    <a:pt x="5573" y="1120"/>
                    <a:pt x="5573" y="1144"/>
                  </a:cubicBezTo>
                  <a:lnTo>
                    <a:pt x="5549" y="1144"/>
                  </a:lnTo>
                  <a:cubicBezTo>
                    <a:pt x="5549" y="1144"/>
                    <a:pt x="5549" y="1168"/>
                    <a:pt x="5549" y="1168"/>
                  </a:cubicBezTo>
                  <a:lnTo>
                    <a:pt x="5525" y="1168"/>
                  </a:lnTo>
                  <a:cubicBezTo>
                    <a:pt x="5525" y="1191"/>
                    <a:pt x="5525" y="1191"/>
                    <a:pt x="5525" y="1191"/>
                  </a:cubicBezTo>
                  <a:cubicBezTo>
                    <a:pt x="5501" y="1215"/>
                    <a:pt x="5501" y="1215"/>
                    <a:pt x="5501" y="1215"/>
                  </a:cubicBezTo>
                  <a:cubicBezTo>
                    <a:pt x="5501" y="1239"/>
                    <a:pt x="5478" y="1239"/>
                    <a:pt x="5454" y="1263"/>
                  </a:cubicBezTo>
                  <a:lnTo>
                    <a:pt x="5430" y="1263"/>
                  </a:lnTo>
                  <a:cubicBezTo>
                    <a:pt x="5430" y="1263"/>
                    <a:pt x="5430" y="1287"/>
                    <a:pt x="5430" y="1287"/>
                  </a:cubicBezTo>
                  <a:lnTo>
                    <a:pt x="5406" y="1287"/>
                  </a:lnTo>
                  <a:cubicBezTo>
                    <a:pt x="5406" y="1287"/>
                    <a:pt x="5382" y="1287"/>
                    <a:pt x="5382" y="1311"/>
                  </a:cubicBezTo>
                  <a:lnTo>
                    <a:pt x="5335" y="1311"/>
                  </a:lnTo>
                  <a:cubicBezTo>
                    <a:pt x="5335" y="1334"/>
                    <a:pt x="5335" y="1334"/>
                    <a:pt x="5311" y="1334"/>
                  </a:cubicBezTo>
                  <a:lnTo>
                    <a:pt x="5073" y="1334"/>
                  </a:lnTo>
                  <a:cubicBezTo>
                    <a:pt x="5049" y="1311"/>
                    <a:pt x="5049" y="1311"/>
                    <a:pt x="5049" y="1311"/>
                  </a:cubicBezTo>
                  <a:lnTo>
                    <a:pt x="5001" y="1311"/>
                  </a:lnTo>
                  <a:cubicBezTo>
                    <a:pt x="5001" y="1287"/>
                    <a:pt x="4977" y="1287"/>
                    <a:pt x="4977" y="1287"/>
                  </a:cubicBezTo>
                  <a:lnTo>
                    <a:pt x="4954" y="1287"/>
                  </a:lnTo>
                  <a:cubicBezTo>
                    <a:pt x="4954" y="1263"/>
                    <a:pt x="4954" y="1263"/>
                    <a:pt x="4930" y="1263"/>
                  </a:cubicBezTo>
                  <a:cubicBezTo>
                    <a:pt x="4930" y="1263"/>
                    <a:pt x="4930" y="1263"/>
                    <a:pt x="4930" y="1239"/>
                  </a:cubicBezTo>
                  <a:lnTo>
                    <a:pt x="4906" y="1239"/>
                  </a:lnTo>
                  <a:cubicBezTo>
                    <a:pt x="4906" y="1239"/>
                    <a:pt x="4882" y="1215"/>
                    <a:pt x="4882" y="1215"/>
                  </a:cubicBezTo>
                  <a:cubicBezTo>
                    <a:pt x="4882" y="1215"/>
                    <a:pt x="4882" y="1215"/>
                    <a:pt x="4858" y="1191"/>
                  </a:cubicBezTo>
                  <a:lnTo>
                    <a:pt x="3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4"/>
            <p:cNvSpPr/>
            <p:nvPr/>
          </p:nvSpPr>
          <p:spPr>
            <a:xfrm>
              <a:off x="1153047" y="2846139"/>
              <a:ext cx="257209" cy="169482"/>
            </a:xfrm>
            <a:custGeom>
              <a:avLst/>
              <a:gdLst/>
              <a:ahLst/>
              <a:cxnLst/>
              <a:rect l="l" t="t" r="r" b="b"/>
              <a:pathLst>
                <a:path w="6978" h="4598" extrusionOk="0">
                  <a:moveTo>
                    <a:pt x="3501" y="311"/>
                  </a:moveTo>
                  <a:cubicBezTo>
                    <a:pt x="3739" y="311"/>
                    <a:pt x="3930" y="525"/>
                    <a:pt x="3930" y="763"/>
                  </a:cubicBezTo>
                  <a:lnTo>
                    <a:pt x="3930" y="1168"/>
                  </a:lnTo>
                  <a:lnTo>
                    <a:pt x="4334" y="1168"/>
                  </a:lnTo>
                  <a:cubicBezTo>
                    <a:pt x="4596" y="1168"/>
                    <a:pt x="4787" y="1358"/>
                    <a:pt x="4787" y="1596"/>
                  </a:cubicBezTo>
                  <a:cubicBezTo>
                    <a:pt x="4787" y="1835"/>
                    <a:pt x="4596" y="2049"/>
                    <a:pt x="4334" y="2049"/>
                  </a:cubicBezTo>
                  <a:lnTo>
                    <a:pt x="3930" y="2049"/>
                  </a:lnTo>
                  <a:lnTo>
                    <a:pt x="3930" y="2454"/>
                  </a:lnTo>
                  <a:cubicBezTo>
                    <a:pt x="3930" y="2692"/>
                    <a:pt x="3739" y="2882"/>
                    <a:pt x="3501" y="2882"/>
                  </a:cubicBezTo>
                  <a:cubicBezTo>
                    <a:pt x="3263" y="2882"/>
                    <a:pt x="3072" y="2692"/>
                    <a:pt x="3072" y="2454"/>
                  </a:cubicBezTo>
                  <a:lnTo>
                    <a:pt x="3072" y="2049"/>
                  </a:lnTo>
                  <a:lnTo>
                    <a:pt x="2667" y="2049"/>
                  </a:lnTo>
                  <a:cubicBezTo>
                    <a:pt x="2405" y="2049"/>
                    <a:pt x="2215" y="1835"/>
                    <a:pt x="2215" y="1596"/>
                  </a:cubicBezTo>
                  <a:cubicBezTo>
                    <a:pt x="2215" y="1358"/>
                    <a:pt x="2405" y="1168"/>
                    <a:pt x="2667" y="1168"/>
                  </a:cubicBezTo>
                  <a:lnTo>
                    <a:pt x="3072" y="1168"/>
                  </a:lnTo>
                  <a:lnTo>
                    <a:pt x="3072" y="763"/>
                  </a:lnTo>
                  <a:cubicBezTo>
                    <a:pt x="3072" y="525"/>
                    <a:pt x="3263" y="311"/>
                    <a:pt x="3501" y="311"/>
                  </a:cubicBezTo>
                  <a:close/>
                  <a:moveTo>
                    <a:pt x="238" y="1"/>
                  </a:moveTo>
                  <a:cubicBezTo>
                    <a:pt x="119" y="1"/>
                    <a:pt x="0" y="96"/>
                    <a:pt x="0" y="239"/>
                  </a:cubicBezTo>
                  <a:lnTo>
                    <a:pt x="0" y="3764"/>
                  </a:lnTo>
                  <a:cubicBezTo>
                    <a:pt x="0" y="3883"/>
                    <a:pt x="119" y="4002"/>
                    <a:pt x="238" y="4002"/>
                  </a:cubicBezTo>
                  <a:lnTo>
                    <a:pt x="2048" y="4002"/>
                  </a:lnTo>
                  <a:cubicBezTo>
                    <a:pt x="2048" y="4002"/>
                    <a:pt x="2072" y="4026"/>
                    <a:pt x="2072" y="4026"/>
                  </a:cubicBezTo>
                  <a:lnTo>
                    <a:pt x="2120" y="4026"/>
                  </a:lnTo>
                  <a:cubicBezTo>
                    <a:pt x="2120" y="4026"/>
                    <a:pt x="2120" y="4026"/>
                    <a:pt x="2120" y="4049"/>
                  </a:cubicBezTo>
                  <a:lnTo>
                    <a:pt x="2143" y="4049"/>
                  </a:lnTo>
                  <a:cubicBezTo>
                    <a:pt x="2167" y="4049"/>
                    <a:pt x="2167" y="4049"/>
                    <a:pt x="2167" y="4073"/>
                  </a:cubicBezTo>
                  <a:lnTo>
                    <a:pt x="2191" y="4073"/>
                  </a:lnTo>
                  <a:cubicBezTo>
                    <a:pt x="2191" y="4073"/>
                    <a:pt x="2191" y="4073"/>
                    <a:pt x="2215" y="4097"/>
                  </a:cubicBezTo>
                  <a:cubicBezTo>
                    <a:pt x="2215" y="4097"/>
                    <a:pt x="2239" y="4121"/>
                    <a:pt x="2239" y="4121"/>
                  </a:cubicBezTo>
                  <a:cubicBezTo>
                    <a:pt x="2263" y="4145"/>
                    <a:pt x="2263" y="4145"/>
                    <a:pt x="2263" y="4145"/>
                  </a:cubicBezTo>
                  <a:cubicBezTo>
                    <a:pt x="2263" y="4145"/>
                    <a:pt x="2286" y="4145"/>
                    <a:pt x="2286" y="4168"/>
                  </a:cubicBezTo>
                  <a:cubicBezTo>
                    <a:pt x="2286" y="4192"/>
                    <a:pt x="2310" y="4192"/>
                    <a:pt x="2310" y="4192"/>
                  </a:cubicBezTo>
                  <a:cubicBezTo>
                    <a:pt x="2310" y="4192"/>
                    <a:pt x="2310" y="4192"/>
                    <a:pt x="2310" y="4216"/>
                  </a:cubicBezTo>
                  <a:lnTo>
                    <a:pt x="2548" y="4597"/>
                  </a:lnTo>
                  <a:lnTo>
                    <a:pt x="3453" y="3430"/>
                  </a:lnTo>
                  <a:cubicBezTo>
                    <a:pt x="3477" y="3406"/>
                    <a:pt x="3477" y="3406"/>
                    <a:pt x="3501" y="3383"/>
                  </a:cubicBezTo>
                  <a:cubicBezTo>
                    <a:pt x="3525" y="3359"/>
                    <a:pt x="3549" y="3335"/>
                    <a:pt x="3596" y="3311"/>
                  </a:cubicBezTo>
                  <a:cubicBezTo>
                    <a:pt x="3596" y="3311"/>
                    <a:pt x="3596" y="3287"/>
                    <a:pt x="3620" y="3287"/>
                  </a:cubicBezTo>
                  <a:lnTo>
                    <a:pt x="3644" y="3287"/>
                  </a:lnTo>
                  <a:cubicBezTo>
                    <a:pt x="3644" y="3287"/>
                    <a:pt x="3644" y="3287"/>
                    <a:pt x="3668" y="3264"/>
                  </a:cubicBezTo>
                  <a:lnTo>
                    <a:pt x="3739" y="3264"/>
                  </a:lnTo>
                  <a:cubicBezTo>
                    <a:pt x="3739" y="3264"/>
                    <a:pt x="3739" y="3240"/>
                    <a:pt x="3763" y="3240"/>
                  </a:cubicBezTo>
                  <a:lnTo>
                    <a:pt x="3858" y="3240"/>
                  </a:lnTo>
                  <a:cubicBezTo>
                    <a:pt x="3858" y="3240"/>
                    <a:pt x="3882" y="3264"/>
                    <a:pt x="3882" y="3264"/>
                  </a:cubicBezTo>
                  <a:lnTo>
                    <a:pt x="3953" y="3264"/>
                  </a:lnTo>
                  <a:cubicBezTo>
                    <a:pt x="3977" y="3287"/>
                    <a:pt x="3977" y="3287"/>
                    <a:pt x="3977" y="3287"/>
                  </a:cubicBezTo>
                  <a:lnTo>
                    <a:pt x="4001" y="3287"/>
                  </a:lnTo>
                  <a:cubicBezTo>
                    <a:pt x="4049" y="3311"/>
                    <a:pt x="4072" y="3335"/>
                    <a:pt x="4120" y="3359"/>
                  </a:cubicBezTo>
                  <a:cubicBezTo>
                    <a:pt x="4120" y="3383"/>
                    <a:pt x="4120" y="3383"/>
                    <a:pt x="4144" y="3406"/>
                  </a:cubicBezTo>
                  <a:lnTo>
                    <a:pt x="5001" y="4407"/>
                  </a:lnTo>
                  <a:lnTo>
                    <a:pt x="5001" y="4383"/>
                  </a:lnTo>
                  <a:cubicBezTo>
                    <a:pt x="5025" y="4335"/>
                    <a:pt x="5049" y="4288"/>
                    <a:pt x="5073" y="4240"/>
                  </a:cubicBezTo>
                  <a:cubicBezTo>
                    <a:pt x="5144" y="4121"/>
                    <a:pt x="5287" y="4026"/>
                    <a:pt x="5454" y="4026"/>
                  </a:cubicBezTo>
                  <a:lnTo>
                    <a:pt x="6764" y="4026"/>
                  </a:lnTo>
                  <a:cubicBezTo>
                    <a:pt x="6883" y="4026"/>
                    <a:pt x="6978" y="3930"/>
                    <a:pt x="6978" y="3787"/>
                  </a:cubicBezTo>
                  <a:lnTo>
                    <a:pt x="6978" y="239"/>
                  </a:lnTo>
                  <a:cubicBezTo>
                    <a:pt x="6978" y="96"/>
                    <a:pt x="6883" y="1"/>
                    <a:pt x="6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4"/>
            <p:cNvSpPr/>
            <p:nvPr/>
          </p:nvSpPr>
          <p:spPr>
            <a:xfrm>
              <a:off x="1153047" y="2740833"/>
              <a:ext cx="258094" cy="72872"/>
            </a:xfrm>
            <a:custGeom>
              <a:avLst/>
              <a:gdLst/>
              <a:ahLst/>
              <a:cxnLst/>
              <a:rect l="l" t="t" r="r" b="b"/>
              <a:pathLst>
                <a:path w="7002" h="1977" extrusionOk="0">
                  <a:moveTo>
                    <a:pt x="1453" y="0"/>
                  </a:moveTo>
                  <a:cubicBezTo>
                    <a:pt x="667" y="0"/>
                    <a:pt x="0" y="643"/>
                    <a:pt x="0" y="1429"/>
                  </a:cubicBezTo>
                  <a:lnTo>
                    <a:pt x="0" y="1739"/>
                  </a:lnTo>
                  <a:cubicBezTo>
                    <a:pt x="0" y="1882"/>
                    <a:pt x="119" y="1977"/>
                    <a:pt x="238" y="1977"/>
                  </a:cubicBezTo>
                  <a:lnTo>
                    <a:pt x="6764" y="1977"/>
                  </a:lnTo>
                  <a:cubicBezTo>
                    <a:pt x="6883" y="1977"/>
                    <a:pt x="7002" y="1882"/>
                    <a:pt x="7002" y="1739"/>
                  </a:cubicBezTo>
                  <a:lnTo>
                    <a:pt x="7002" y="1429"/>
                  </a:lnTo>
                  <a:cubicBezTo>
                    <a:pt x="7002" y="643"/>
                    <a:pt x="6335" y="0"/>
                    <a:pt x="5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4"/>
            <p:cNvSpPr/>
            <p:nvPr/>
          </p:nvSpPr>
          <p:spPr>
            <a:xfrm>
              <a:off x="1153047" y="3104224"/>
              <a:ext cx="258094" cy="75526"/>
            </a:xfrm>
            <a:custGeom>
              <a:avLst/>
              <a:gdLst/>
              <a:ahLst/>
              <a:cxnLst/>
              <a:rect l="l" t="t" r="r" b="b"/>
              <a:pathLst>
                <a:path w="7002" h="2049" extrusionOk="0">
                  <a:moveTo>
                    <a:pt x="3501" y="572"/>
                  </a:moveTo>
                  <a:cubicBezTo>
                    <a:pt x="3739" y="572"/>
                    <a:pt x="3953" y="786"/>
                    <a:pt x="3953" y="1024"/>
                  </a:cubicBezTo>
                  <a:cubicBezTo>
                    <a:pt x="3953" y="1263"/>
                    <a:pt x="3739" y="1477"/>
                    <a:pt x="3501" y="1477"/>
                  </a:cubicBezTo>
                  <a:cubicBezTo>
                    <a:pt x="3263" y="1477"/>
                    <a:pt x="3048" y="1263"/>
                    <a:pt x="3048" y="1024"/>
                  </a:cubicBezTo>
                  <a:cubicBezTo>
                    <a:pt x="3048" y="786"/>
                    <a:pt x="3263" y="572"/>
                    <a:pt x="3501" y="572"/>
                  </a:cubicBezTo>
                  <a:close/>
                  <a:moveTo>
                    <a:pt x="238" y="0"/>
                  </a:moveTo>
                  <a:cubicBezTo>
                    <a:pt x="119" y="0"/>
                    <a:pt x="0" y="119"/>
                    <a:pt x="0" y="239"/>
                  </a:cubicBezTo>
                  <a:lnTo>
                    <a:pt x="0" y="620"/>
                  </a:lnTo>
                  <a:cubicBezTo>
                    <a:pt x="0" y="1405"/>
                    <a:pt x="667" y="2048"/>
                    <a:pt x="1453" y="2048"/>
                  </a:cubicBezTo>
                  <a:lnTo>
                    <a:pt x="5549" y="2048"/>
                  </a:lnTo>
                  <a:cubicBezTo>
                    <a:pt x="6335" y="2048"/>
                    <a:pt x="7002" y="1405"/>
                    <a:pt x="7002" y="620"/>
                  </a:cubicBezTo>
                  <a:lnTo>
                    <a:pt x="7002" y="239"/>
                  </a:lnTo>
                  <a:cubicBezTo>
                    <a:pt x="7002" y="119"/>
                    <a:pt x="6883" y="0"/>
                    <a:pt x="6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64"/>
          <p:cNvSpPr/>
          <p:nvPr/>
        </p:nvSpPr>
        <p:spPr>
          <a:xfrm>
            <a:off x="1853506" y="2740833"/>
            <a:ext cx="351128" cy="438929"/>
          </a:xfrm>
          <a:custGeom>
            <a:avLst/>
            <a:gdLst/>
            <a:ahLst/>
            <a:cxnLst/>
            <a:rect l="l" t="t" r="r" b="b"/>
            <a:pathLst>
              <a:path w="9526" h="11908" extrusionOk="0">
                <a:moveTo>
                  <a:pt x="7002" y="1620"/>
                </a:moveTo>
                <a:cubicBezTo>
                  <a:pt x="7240" y="1620"/>
                  <a:pt x="7454" y="1834"/>
                  <a:pt x="7454" y="2072"/>
                </a:cubicBezTo>
                <a:cubicBezTo>
                  <a:pt x="7454" y="2310"/>
                  <a:pt x="7240" y="2501"/>
                  <a:pt x="7002" y="2501"/>
                </a:cubicBezTo>
                <a:lnTo>
                  <a:pt x="2572" y="2501"/>
                </a:lnTo>
                <a:cubicBezTo>
                  <a:pt x="2310" y="2501"/>
                  <a:pt x="2120" y="2310"/>
                  <a:pt x="2120" y="2072"/>
                </a:cubicBezTo>
                <a:cubicBezTo>
                  <a:pt x="2120" y="1834"/>
                  <a:pt x="2310" y="1620"/>
                  <a:pt x="2572" y="1620"/>
                </a:cubicBezTo>
                <a:close/>
                <a:moveTo>
                  <a:pt x="7002" y="3358"/>
                </a:moveTo>
                <a:cubicBezTo>
                  <a:pt x="7240" y="3358"/>
                  <a:pt x="7454" y="3549"/>
                  <a:pt x="7454" y="3787"/>
                </a:cubicBezTo>
                <a:cubicBezTo>
                  <a:pt x="7454" y="4025"/>
                  <a:pt x="7240" y="4239"/>
                  <a:pt x="7002" y="4239"/>
                </a:cubicBezTo>
                <a:lnTo>
                  <a:pt x="5716" y="4239"/>
                </a:lnTo>
                <a:cubicBezTo>
                  <a:pt x="5477" y="4239"/>
                  <a:pt x="5263" y="4025"/>
                  <a:pt x="5263" y="3787"/>
                </a:cubicBezTo>
                <a:cubicBezTo>
                  <a:pt x="5263" y="3549"/>
                  <a:pt x="5477" y="3358"/>
                  <a:pt x="5716" y="3358"/>
                </a:cubicBezTo>
                <a:close/>
                <a:moveTo>
                  <a:pt x="3096" y="6097"/>
                </a:moveTo>
                <a:cubicBezTo>
                  <a:pt x="3334" y="6097"/>
                  <a:pt x="3525" y="6311"/>
                  <a:pt x="3525" y="6549"/>
                </a:cubicBezTo>
                <a:lnTo>
                  <a:pt x="3525" y="7121"/>
                </a:lnTo>
                <a:lnTo>
                  <a:pt x="4096" y="7121"/>
                </a:lnTo>
                <a:cubicBezTo>
                  <a:pt x="4358" y="7121"/>
                  <a:pt x="4549" y="7311"/>
                  <a:pt x="4549" y="7549"/>
                </a:cubicBezTo>
                <a:cubicBezTo>
                  <a:pt x="4549" y="7788"/>
                  <a:pt x="4358" y="8002"/>
                  <a:pt x="4096" y="8002"/>
                </a:cubicBezTo>
                <a:lnTo>
                  <a:pt x="3525" y="8002"/>
                </a:lnTo>
                <a:lnTo>
                  <a:pt x="3525" y="8573"/>
                </a:lnTo>
                <a:cubicBezTo>
                  <a:pt x="3525" y="8812"/>
                  <a:pt x="3334" y="9002"/>
                  <a:pt x="3096" y="9002"/>
                </a:cubicBezTo>
                <a:cubicBezTo>
                  <a:pt x="2858" y="9002"/>
                  <a:pt x="2667" y="8812"/>
                  <a:pt x="2667" y="8573"/>
                </a:cubicBezTo>
                <a:lnTo>
                  <a:pt x="2667" y="8002"/>
                </a:lnTo>
                <a:lnTo>
                  <a:pt x="2096" y="8002"/>
                </a:lnTo>
                <a:cubicBezTo>
                  <a:pt x="1834" y="8002"/>
                  <a:pt x="1643" y="7788"/>
                  <a:pt x="1643" y="7549"/>
                </a:cubicBezTo>
                <a:cubicBezTo>
                  <a:pt x="1643" y="7311"/>
                  <a:pt x="1834" y="7121"/>
                  <a:pt x="2096" y="7121"/>
                </a:cubicBezTo>
                <a:lnTo>
                  <a:pt x="2667" y="7121"/>
                </a:lnTo>
                <a:lnTo>
                  <a:pt x="2667" y="6549"/>
                </a:lnTo>
                <a:cubicBezTo>
                  <a:pt x="2667" y="6311"/>
                  <a:pt x="2858" y="6097"/>
                  <a:pt x="3096" y="6097"/>
                </a:cubicBezTo>
                <a:close/>
                <a:moveTo>
                  <a:pt x="1429" y="0"/>
                </a:moveTo>
                <a:cubicBezTo>
                  <a:pt x="1000" y="0"/>
                  <a:pt x="643" y="357"/>
                  <a:pt x="643" y="786"/>
                </a:cubicBezTo>
                <a:lnTo>
                  <a:pt x="643" y="3429"/>
                </a:lnTo>
                <a:cubicBezTo>
                  <a:pt x="262" y="3620"/>
                  <a:pt x="0" y="4001"/>
                  <a:pt x="0" y="4453"/>
                </a:cubicBezTo>
                <a:lnTo>
                  <a:pt x="0" y="10788"/>
                </a:lnTo>
                <a:cubicBezTo>
                  <a:pt x="0" y="11122"/>
                  <a:pt x="119" y="11407"/>
                  <a:pt x="334" y="11598"/>
                </a:cubicBezTo>
                <a:cubicBezTo>
                  <a:pt x="548" y="11788"/>
                  <a:pt x="810" y="11907"/>
                  <a:pt x="1119" y="11907"/>
                </a:cubicBezTo>
                <a:lnTo>
                  <a:pt x="8788" y="11907"/>
                </a:lnTo>
                <a:cubicBezTo>
                  <a:pt x="9026" y="11907"/>
                  <a:pt x="9264" y="11741"/>
                  <a:pt x="9383" y="11526"/>
                </a:cubicBezTo>
                <a:cubicBezTo>
                  <a:pt x="9502" y="11288"/>
                  <a:pt x="9526" y="11026"/>
                  <a:pt x="9407" y="10788"/>
                </a:cubicBezTo>
                <a:lnTo>
                  <a:pt x="9383" y="10764"/>
                </a:lnTo>
                <a:lnTo>
                  <a:pt x="8907" y="10074"/>
                </a:lnTo>
                <a:lnTo>
                  <a:pt x="8907" y="786"/>
                </a:lnTo>
                <a:cubicBezTo>
                  <a:pt x="8907" y="357"/>
                  <a:pt x="8550"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4"/>
          <p:cNvSpPr/>
          <p:nvPr/>
        </p:nvSpPr>
        <p:spPr>
          <a:xfrm>
            <a:off x="2576781" y="2740833"/>
            <a:ext cx="361670" cy="438929"/>
          </a:xfrm>
          <a:custGeom>
            <a:avLst/>
            <a:gdLst/>
            <a:ahLst/>
            <a:cxnLst/>
            <a:rect l="l" t="t" r="r" b="b"/>
            <a:pathLst>
              <a:path w="9812" h="11908" extrusionOk="0">
                <a:moveTo>
                  <a:pt x="5692" y="1239"/>
                </a:moveTo>
                <a:cubicBezTo>
                  <a:pt x="5954" y="1239"/>
                  <a:pt x="6144" y="1429"/>
                  <a:pt x="6144" y="1691"/>
                </a:cubicBezTo>
                <a:lnTo>
                  <a:pt x="6144" y="2953"/>
                </a:lnTo>
                <a:cubicBezTo>
                  <a:pt x="6144" y="3191"/>
                  <a:pt x="5954" y="3382"/>
                  <a:pt x="5692" y="3382"/>
                </a:cubicBezTo>
                <a:cubicBezTo>
                  <a:pt x="5454" y="3382"/>
                  <a:pt x="5263" y="3191"/>
                  <a:pt x="5263" y="2953"/>
                </a:cubicBezTo>
                <a:lnTo>
                  <a:pt x="5263" y="2739"/>
                </a:lnTo>
                <a:lnTo>
                  <a:pt x="4620" y="2739"/>
                </a:lnTo>
                <a:lnTo>
                  <a:pt x="4620" y="2953"/>
                </a:lnTo>
                <a:cubicBezTo>
                  <a:pt x="4620" y="3191"/>
                  <a:pt x="4406" y="3382"/>
                  <a:pt x="4168" y="3382"/>
                </a:cubicBezTo>
                <a:cubicBezTo>
                  <a:pt x="3930" y="3382"/>
                  <a:pt x="3739" y="3191"/>
                  <a:pt x="3739" y="2953"/>
                </a:cubicBezTo>
                <a:lnTo>
                  <a:pt x="3739" y="1691"/>
                </a:lnTo>
                <a:cubicBezTo>
                  <a:pt x="3739" y="1429"/>
                  <a:pt x="3930" y="1239"/>
                  <a:pt x="4168" y="1239"/>
                </a:cubicBezTo>
                <a:cubicBezTo>
                  <a:pt x="4406" y="1239"/>
                  <a:pt x="4620" y="1429"/>
                  <a:pt x="4620" y="1691"/>
                </a:cubicBezTo>
                <a:lnTo>
                  <a:pt x="4620" y="1882"/>
                </a:lnTo>
                <a:lnTo>
                  <a:pt x="5263" y="1882"/>
                </a:lnTo>
                <a:lnTo>
                  <a:pt x="5263" y="1691"/>
                </a:lnTo>
                <a:cubicBezTo>
                  <a:pt x="5263" y="1429"/>
                  <a:pt x="5454" y="1239"/>
                  <a:pt x="5692" y="1239"/>
                </a:cubicBezTo>
                <a:close/>
                <a:moveTo>
                  <a:pt x="3049" y="5216"/>
                </a:moveTo>
                <a:cubicBezTo>
                  <a:pt x="3287" y="5216"/>
                  <a:pt x="3477" y="5430"/>
                  <a:pt x="3477" y="5668"/>
                </a:cubicBezTo>
                <a:cubicBezTo>
                  <a:pt x="3477" y="5906"/>
                  <a:pt x="3287" y="6097"/>
                  <a:pt x="3049" y="6097"/>
                </a:cubicBezTo>
                <a:lnTo>
                  <a:pt x="1715" y="6097"/>
                </a:lnTo>
                <a:cubicBezTo>
                  <a:pt x="1477" y="6097"/>
                  <a:pt x="1286" y="5906"/>
                  <a:pt x="1286" y="5668"/>
                </a:cubicBezTo>
                <a:cubicBezTo>
                  <a:pt x="1286" y="5430"/>
                  <a:pt x="1477" y="5216"/>
                  <a:pt x="1715" y="5216"/>
                </a:cubicBezTo>
                <a:close/>
                <a:moveTo>
                  <a:pt x="5573" y="5216"/>
                </a:moveTo>
                <a:cubicBezTo>
                  <a:pt x="5811" y="5216"/>
                  <a:pt x="6002" y="5430"/>
                  <a:pt x="6002" y="5668"/>
                </a:cubicBezTo>
                <a:cubicBezTo>
                  <a:pt x="6002" y="5906"/>
                  <a:pt x="5811" y="6097"/>
                  <a:pt x="5573" y="6097"/>
                </a:cubicBezTo>
                <a:lnTo>
                  <a:pt x="4239" y="6097"/>
                </a:lnTo>
                <a:cubicBezTo>
                  <a:pt x="4001" y="6097"/>
                  <a:pt x="3811" y="5906"/>
                  <a:pt x="3811" y="5668"/>
                </a:cubicBezTo>
                <a:cubicBezTo>
                  <a:pt x="3811" y="5430"/>
                  <a:pt x="4001" y="5216"/>
                  <a:pt x="4239" y="5216"/>
                </a:cubicBezTo>
                <a:close/>
                <a:moveTo>
                  <a:pt x="8121" y="5216"/>
                </a:moveTo>
                <a:cubicBezTo>
                  <a:pt x="8359" y="5216"/>
                  <a:pt x="8573" y="5430"/>
                  <a:pt x="8573" y="5668"/>
                </a:cubicBezTo>
                <a:cubicBezTo>
                  <a:pt x="8573" y="5906"/>
                  <a:pt x="8359" y="6097"/>
                  <a:pt x="8121" y="6097"/>
                </a:cubicBezTo>
                <a:lnTo>
                  <a:pt x="6811" y="6097"/>
                </a:lnTo>
                <a:cubicBezTo>
                  <a:pt x="6549" y="6097"/>
                  <a:pt x="6359" y="5906"/>
                  <a:pt x="6359" y="5668"/>
                </a:cubicBezTo>
                <a:cubicBezTo>
                  <a:pt x="6359" y="5430"/>
                  <a:pt x="6549" y="5216"/>
                  <a:pt x="6811" y="5216"/>
                </a:cubicBezTo>
                <a:close/>
                <a:moveTo>
                  <a:pt x="3072" y="6644"/>
                </a:moveTo>
                <a:cubicBezTo>
                  <a:pt x="3310" y="6644"/>
                  <a:pt x="3501" y="6835"/>
                  <a:pt x="3501" y="7073"/>
                </a:cubicBezTo>
                <a:cubicBezTo>
                  <a:pt x="3501" y="7311"/>
                  <a:pt x="3310" y="7526"/>
                  <a:pt x="3072" y="7526"/>
                </a:cubicBezTo>
                <a:lnTo>
                  <a:pt x="1739" y="7526"/>
                </a:lnTo>
                <a:cubicBezTo>
                  <a:pt x="1501" y="7526"/>
                  <a:pt x="1310" y="7311"/>
                  <a:pt x="1310" y="7073"/>
                </a:cubicBezTo>
                <a:cubicBezTo>
                  <a:pt x="1310" y="6835"/>
                  <a:pt x="1501" y="6644"/>
                  <a:pt x="1739" y="6644"/>
                </a:cubicBezTo>
                <a:close/>
                <a:moveTo>
                  <a:pt x="5597" y="6644"/>
                </a:moveTo>
                <a:cubicBezTo>
                  <a:pt x="5835" y="6644"/>
                  <a:pt x="6025" y="6835"/>
                  <a:pt x="6025" y="7073"/>
                </a:cubicBezTo>
                <a:cubicBezTo>
                  <a:pt x="6025" y="7311"/>
                  <a:pt x="5835" y="7526"/>
                  <a:pt x="5597" y="7526"/>
                </a:cubicBezTo>
                <a:lnTo>
                  <a:pt x="4263" y="7526"/>
                </a:lnTo>
                <a:cubicBezTo>
                  <a:pt x="4025" y="7526"/>
                  <a:pt x="3834" y="7311"/>
                  <a:pt x="3834" y="7073"/>
                </a:cubicBezTo>
                <a:cubicBezTo>
                  <a:pt x="3834" y="6835"/>
                  <a:pt x="4025" y="6644"/>
                  <a:pt x="4263" y="6644"/>
                </a:cubicBezTo>
                <a:close/>
                <a:moveTo>
                  <a:pt x="8145" y="6644"/>
                </a:moveTo>
                <a:cubicBezTo>
                  <a:pt x="8383" y="6644"/>
                  <a:pt x="8573" y="6835"/>
                  <a:pt x="8573" y="7073"/>
                </a:cubicBezTo>
                <a:cubicBezTo>
                  <a:pt x="8573" y="7311"/>
                  <a:pt x="8383" y="7526"/>
                  <a:pt x="8145" y="7526"/>
                </a:cubicBezTo>
                <a:lnTo>
                  <a:pt x="6811" y="7526"/>
                </a:lnTo>
                <a:cubicBezTo>
                  <a:pt x="6573" y="7526"/>
                  <a:pt x="6383" y="7311"/>
                  <a:pt x="6383" y="7073"/>
                </a:cubicBezTo>
                <a:cubicBezTo>
                  <a:pt x="6383" y="6835"/>
                  <a:pt x="6573" y="6644"/>
                  <a:pt x="6811" y="6644"/>
                </a:cubicBezTo>
                <a:close/>
                <a:moveTo>
                  <a:pt x="3144" y="0"/>
                </a:moveTo>
                <a:cubicBezTo>
                  <a:pt x="2668" y="0"/>
                  <a:pt x="2286" y="381"/>
                  <a:pt x="2286" y="858"/>
                </a:cubicBezTo>
                <a:lnTo>
                  <a:pt x="2286" y="2096"/>
                </a:lnTo>
                <a:lnTo>
                  <a:pt x="1191" y="2096"/>
                </a:lnTo>
                <a:cubicBezTo>
                  <a:pt x="524" y="2096"/>
                  <a:pt x="0" y="2620"/>
                  <a:pt x="0" y="3287"/>
                </a:cubicBezTo>
                <a:lnTo>
                  <a:pt x="0" y="10717"/>
                </a:lnTo>
                <a:cubicBezTo>
                  <a:pt x="0" y="11383"/>
                  <a:pt x="524" y="11907"/>
                  <a:pt x="1191" y="11907"/>
                </a:cubicBezTo>
                <a:lnTo>
                  <a:pt x="2906" y="11907"/>
                </a:lnTo>
                <a:cubicBezTo>
                  <a:pt x="3072" y="11907"/>
                  <a:pt x="3215" y="11765"/>
                  <a:pt x="3215" y="11598"/>
                </a:cubicBezTo>
                <a:lnTo>
                  <a:pt x="3215" y="8954"/>
                </a:lnTo>
                <a:cubicBezTo>
                  <a:pt x="3215" y="8526"/>
                  <a:pt x="3549" y="8169"/>
                  <a:pt x="4001" y="8169"/>
                </a:cubicBezTo>
                <a:lnTo>
                  <a:pt x="5835" y="8169"/>
                </a:lnTo>
                <a:cubicBezTo>
                  <a:pt x="6263" y="8169"/>
                  <a:pt x="6621" y="8526"/>
                  <a:pt x="6621" y="8954"/>
                </a:cubicBezTo>
                <a:lnTo>
                  <a:pt x="6621" y="11598"/>
                </a:lnTo>
                <a:cubicBezTo>
                  <a:pt x="6621" y="11765"/>
                  <a:pt x="6764" y="11907"/>
                  <a:pt x="6930" y="11907"/>
                </a:cubicBezTo>
                <a:lnTo>
                  <a:pt x="8645" y="11907"/>
                </a:lnTo>
                <a:cubicBezTo>
                  <a:pt x="9288" y="11907"/>
                  <a:pt x="9812" y="11383"/>
                  <a:pt x="9812" y="10717"/>
                </a:cubicBezTo>
                <a:lnTo>
                  <a:pt x="9812" y="3287"/>
                </a:lnTo>
                <a:cubicBezTo>
                  <a:pt x="9812" y="2620"/>
                  <a:pt x="9288" y="2096"/>
                  <a:pt x="8645" y="2096"/>
                </a:cubicBezTo>
                <a:lnTo>
                  <a:pt x="7549" y="2096"/>
                </a:lnTo>
                <a:lnTo>
                  <a:pt x="7549" y="858"/>
                </a:lnTo>
                <a:cubicBezTo>
                  <a:pt x="7549" y="381"/>
                  <a:pt x="7145" y="0"/>
                  <a:pt x="6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64"/>
          <p:cNvGrpSpPr/>
          <p:nvPr/>
        </p:nvGrpSpPr>
        <p:grpSpPr>
          <a:xfrm>
            <a:off x="3353611" y="2756735"/>
            <a:ext cx="301109" cy="438929"/>
            <a:chOff x="3353611" y="2740833"/>
            <a:chExt cx="301109" cy="438929"/>
          </a:xfrm>
        </p:grpSpPr>
        <p:sp>
          <p:nvSpPr>
            <p:cNvPr id="1095" name="Google Shape;1095;p64"/>
            <p:cNvSpPr/>
            <p:nvPr/>
          </p:nvSpPr>
          <p:spPr>
            <a:xfrm>
              <a:off x="3573029" y="2752333"/>
              <a:ext cx="72909" cy="71914"/>
            </a:xfrm>
            <a:custGeom>
              <a:avLst/>
              <a:gdLst/>
              <a:ahLst/>
              <a:cxnLst/>
              <a:rect l="l" t="t" r="r" b="b"/>
              <a:pathLst>
                <a:path w="1978" h="1951" extrusionOk="0">
                  <a:moveTo>
                    <a:pt x="117" y="0"/>
                  </a:moveTo>
                  <a:cubicBezTo>
                    <a:pt x="54" y="0"/>
                    <a:pt x="1" y="53"/>
                    <a:pt x="1" y="117"/>
                  </a:cubicBezTo>
                  <a:lnTo>
                    <a:pt x="1" y="1832"/>
                  </a:lnTo>
                  <a:cubicBezTo>
                    <a:pt x="1" y="1903"/>
                    <a:pt x="48" y="1951"/>
                    <a:pt x="120" y="1951"/>
                  </a:cubicBezTo>
                  <a:lnTo>
                    <a:pt x="1811" y="1951"/>
                  </a:lnTo>
                  <a:cubicBezTo>
                    <a:pt x="1930" y="1951"/>
                    <a:pt x="1977" y="1832"/>
                    <a:pt x="1906" y="1736"/>
                  </a:cubicBezTo>
                  <a:cubicBezTo>
                    <a:pt x="1906" y="1712"/>
                    <a:pt x="1882" y="1712"/>
                    <a:pt x="1858" y="1689"/>
                  </a:cubicBezTo>
                  <a:lnTo>
                    <a:pt x="215" y="45"/>
                  </a:lnTo>
                  <a:cubicBezTo>
                    <a:pt x="183" y="14"/>
                    <a:pt x="149"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4"/>
            <p:cNvSpPr/>
            <p:nvPr/>
          </p:nvSpPr>
          <p:spPr>
            <a:xfrm>
              <a:off x="3353611" y="2740833"/>
              <a:ext cx="301109" cy="438929"/>
            </a:xfrm>
            <a:custGeom>
              <a:avLst/>
              <a:gdLst/>
              <a:ahLst/>
              <a:cxnLst/>
              <a:rect l="l" t="t" r="r" b="b"/>
              <a:pathLst>
                <a:path w="8169" h="11908" extrusionOk="0">
                  <a:moveTo>
                    <a:pt x="3120" y="1762"/>
                  </a:moveTo>
                  <a:cubicBezTo>
                    <a:pt x="3358" y="1762"/>
                    <a:pt x="3548" y="1953"/>
                    <a:pt x="3548" y="2191"/>
                  </a:cubicBezTo>
                  <a:lnTo>
                    <a:pt x="3548" y="2834"/>
                  </a:lnTo>
                  <a:lnTo>
                    <a:pt x="4191" y="2834"/>
                  </a:lnTo>
                  <a:cubicBezTo>
                    <a:pt x="4430" y="2834"/>
                    <a:pt x="4644" y="3025"/>
                    <a:pt x="4644" y="3263"/>
                  </a:cubicBezTo>
                  <a:cubicBezTo>
                    <a:pt x="4644" y="3501"/>
                    <a:pt x="4430" y="3691"/>
                    <a:pt x="4191" y="3691"/>
                  </a:cubicBezTo>
                  <a:lnTo>
                    <a:pt x="3548" y="3691"/>
                  </a:lnTo>
                  <a:lnTo>
                    <a:pt x="3548" y="4358"/>
                  </a:lnTo>
                  <a:cubicBezTo>
                    <a:pt x="3548" y="4596"/>
                    <a:pt x="3358" y="4787"/>
                    <a:pt x="3120" y="4787"/>
                  </a:cubicBezTo>
                  <a:cubicBezTo>
                    <a:pt x="2882" y="4787"/>
                    <a:pt x="2667" y="4596"/>
                    <a:pt x="2667" y="4358"/>
                  </a:cubicBezTo>
                  <a:lnTo>
                    <a:pt x="2667" y="3691"/>
                  </a:lnTo>
                  <a:lnTo>
                    <a:pt x="2024" y="3691"/>
                  </a:lnTo>
                  <a:cubicBezTo>
                    <a:pt x="1786" y="3691"/>
                    <a:pt x="1596" y="3501"/>
                    <a:pt x="1596" y="3263"/>
                  </a:cubicBezTo>
                  <a:cubicBezTo>
                    <a:pt x="1596" y="3025"/>
                    <a:pt x="1786" y="2834"/>
                    <a:pt x="2024" y="2834"/>
                  </a:cubicBezTo>
                  <a:lnTo>
                    <a:pt x="2667" y="2834"/>
                  </a:lnTo>
                  <a:lnTo>
                    <a:pt x="2667" y="2191"/>
                  </a:lnTo>
                  <a:cubicBezTo>
                    <a:pt x="2667" y="1953"/>
                    <a:pt x="2882" y="1762"/>
                    <a:pt x="3120" y="1762"/>
                  </a:cubicBezTo>
                  <a:close/>
                  <a:moveTo>
                    <a:pt x="6144" y="5835"/>
                  </a:moveTo>
                  <a:cubicBezTo>
                    <a:pt x="6382" y="5835"/>
                    <a:pt x="6573" y="6025"/>
                    <a:pt x="6573" y="6287"/>
                  </a:cubicBezTo>
                  <a:cubicBezTo>
                    <a:pt x="6573" y="6525"/>
                    <a:pt x="6382" y="6716"/>
                    <a:pt x="6144" y="6716"/>
                  </a:cubicBezTo>
                  <a:lnTo>
                    <a:pt x="2024" y="6716"/>
                  </a:lnTo>
                  <a:cubicBezTo>
                    <a:pt x="1786" y="6716"/>
                    <a:pt x="1572" y="6525"/>
                    <a:pt x="1572" y="6287"/>
                  </a:cubicBezTo>
                  <a:cubicBezTo>
                    <a:pt x="1572" y="6025"/>
                    <a:pt x="1786" y="5835"/>
                    <a:pt x="2024" y="5835"/>
                  </a:cubicBezTo>
                  <a:close/>
                  <a:moveTo>
                    <a:pt x="6144" y="7359"/>
                  </a:moveTo>
                  <a:cubicBezTo>
                    <a:pt x="6382" y="7359"/>
                    <a:pt x="6573" y="7549"/>
                    <a:pt x="6573" y="7788"/>
                  </a:cubicBezTo>
                  <a:cubicBezTo>
                    <a:pt x="6573" y="8026"/>
                    <a:pt x="6382" y="8240"/>
                    <a:pt x="6144" y="8240"/>
                  </a:cubicBezTo>
                  <a:lnTo>
                    <a:pt x="2024" y="8240"/>
                  </a:lnTo>
                  <a:cubicBezTo>
                    <a:pt x="1786" y="8240"/>
                    <a:pt x="1572" y="8026"/>
                    <a:pt x="1572" y="7788"/>
                  </a:cubicBezTo>
                  <a:cubicBezTo>
                    <a:pt x="1572" y="7549"/>
                    <a:pt x="1786" y="7359"/>
                    <a:pt x="2024" y="7359"/>
                  </a:cubicBezTo>
                  <a:close/>
                  <a:moveTo>
                    <a:pt x="6144" y="8883"/>
                  </a:moveTo>
                  <a:cubicBezTo>
                    <a:pt x="6382" y="8883"/>
                    <a:pt x="6573" y="9073"/>
                    <a:pt x="6573" y="9312"/>
                  </a:cubicBezTo>
                  <a:cubicBezTo>
                    <a:pt x="6573" y="9550"/>
                    <a:pt x="6382" y="9764"/>
                    <a:pt x="6144" y="9764"/>
                  </a:cubicBezTo>
                  <a:lnTo>
                    <a:pt x="2024" y="9764"/>
                  </a:lnTo>
                  <a:cubicBezTo>
                    <a:pt x="1786" y="9764"/>
                    <a:pt x="1572" y="9550"/>
                    <a:pt x="1572" y="9312"/>
                  </a:cubicBezTo>
                  <a:cubicBezTo>
                    <a:pt x="1572" y="9073"/>
                    <a:pt x="1786" y="8883"/>
                    <a:pt x="2024" y="8883"/>
                  </a:cubicBezTo>
                  <a:close/>
                  <a:moveTo>
                    <a:pt x="786" y="0"/>
                  </a:moveTo>
                  <a:cubicBezTo>
                    <a:pt x="357" y="0"/>
                    <a:pt x="0" y="357"/>
                    <a:pt x="0" y="810"/>
                  </a:cubicBezTo>
                  <a:lnTo>
                    <a:pt x="0" y="11122"/>
                  </a:lnTo>
                  <a:cubicBezTo>
                    <a:pt x="0" y="11550"/>
                    <a:pt x="357" y="11907"/>
                    <a:pt x="786" y="11907"/>
                  </a:cubicBezTo>
                  <a:lnTo>
                    <a:pt x="7359" y="11907"/>
                  </a:lnTo>
                  <a:cubicBezTo>
                    <a:pt x="7811" y="11907"/>
                    <a:pt x="8168" y="11550"/>
                    <a:pt x="8168" y="11122"/>
                  </a:cubicBezTo>
                  <a:lnTo>
                    <a:pt x="8168" y="3263"/>
                  </a:lnTo>
                  <a:cubicBezTo>
                    <a:pt x="8168" y="3215"/>
                    <a:pt x="8097" y="3144"/>
                    <a:pt x="8026" y="3144"/>
                  </a:cubicBezTo>
                  <a:lnTo>
                    <a:pt x="5477" y="3144"/>
                  </a:lnTo>
                  <a:cubicBezTo>
                    <a:pt x="5239" y="3144"/>
                    <a:pt x="5049" y="2953"/>
                    <a:pt x="5073" y="2715"/>
                  </a:cubicBezTo>
                  <a:lnTo>
                    <a:pt x="5073" y="119"/>
                  </a:lnTo>
                  <a:cubicBezTo>
                    <a:pt x="5073" y="48"/>
                    <a:pt x="5025" y="0"/>
                    <a:pt x="4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64"/>
          <p:cNvGrpSpPr/>
          <p:nvPr/>
        </p:nvGrpSpPr>
        <p:grpSpPr>
          <a:xfrm>
            <a:off x="3997013" y="2750490"/>
            <a:ext cx="385363" cy="419608"/>
            <a:chOff x="3997013" y="2750490"/>
            <a:chExt cx="385363" cy="419608"/>
          </a:xfrm>
        </p:grpSpPr>
        <p:sp>
          <p:nvSpPr>
            <p:cNvPr id="1098" name="Google Shape;1098;p64"/>
            <p:cNvSpPr/>
            <p:nvPr/>
          </p:nvSpPr>
          <p:spPr>
            <a:xfrm>
              <a:off x="3997013" y="2750490"/>
              <a:ext cx="174716" cy="151015"/>
            </a:xfrm>
            <a:custGeom>
              <a:avLst/>
              <a:gdLst/>
              <a:ahLst/>
              <a:cxnLst/>
              <a:rect l="l" t="t" r="r" b="b"/>
              <a:pathLst>
                <a:path w="4740" h="4097" extrusionOk="0">
                  <a:moveTo>
                    <a:pt x="715" y="0"/>
                  </a:moveTo>
                  <a:cubicBezTo>
                    <a:pt x="310" y="0"/>
                    <a:pt x="0" y="310"/>
                    <a:pt x="0" y="715"/>
                  </a:cubicBezTo>
                  <a:lnTo>
                    <a:pt x="0" y="2596"/>
                  </a:lnTo>
                  <a:cubicBezTo>
                    <a:pt x="0" y="2882"/>
                    <a:pt x="191" y="3144"/>
                    <a:pt x="476" y="3239"/>
                  </a:cubicBezTo>
                  <a:lnTo>
                    <a:pt x="476" y="3810"/>
                  </a:lnTo>
                  <a:cubicBezTo>
                    <a:pt x="476" y="3953"/>
                    <a:pt x="595" y="4096"/>
                    <a:pt x="738" y="4096"/>
                  </a:cubicBezTo>
                  <a:lnTo>
                    <a:pt x="3953" y="4096"/>
                  </a:lnTo>
                  <a:cubicBezTo>
                    <a:pt x="4096" y="4096"/>
                    <a:pt x="4239" y="3953"/>
                    <a:pt x="4239" y="3810"/>
                  </a:cubicBezTo>
                  <a:lnTo>
                    <a:pt x="4239" y="3263"/>
                  </a:lnTo>
                  <a:cubicBezTo>
                    <a:pt x="4525" y="3167"/>
                    <a:pt x="4739" y="2906"/>
                    <a:pt x="4739" y="2596"/>
                  </a:cubicBezTo>
                  <a:lnTo>
                    <a:pt x="4739" y="691"/>
                  </a:lnTo>
                  <a:cubicBezTo>
                    <a:pt x="4739" y="310"/>
                    <a:pt x="4430" y="0"/>
                    <a:pt x="4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4"/>
            <p:cNvSpPr/>
            <p:nvPr/>
          </p:nvSpPr>
          <p:spPr>
            <a:xfrm>
              <a:off x="4014557" y="2933936"/>
              <a:ext cx="138741" cy="236162"/>
            </a:xfrm>
            <a:custGeom>
              <a:avLst/>
              <a:gdLst/>
              <a:ahLst/>
              <a:cxnLst/>
              <a:rect l="l" t="t" r="r" b="b"/>
              <a:pathLst>
                <a:path w="3764" h="6407" extrusionOk="0">
                  <a:moveTo>
                    <a:pt x="262" y="0"/>
                  </a:moveTo>
                  <a:cubicBezTo>
                    <a:pt x="119" y="0"/>
                    <a:pt x="0" y="119"/>
                    <a:pt x="0" y="286"/>
                  </a:cubicBezTo>
                  <a:lnTo>
                    <a:pt x="0" y="4525"/>
                  </a:lnTo>
                  <a:cubicBezTo>
                    <a:pt x="0" y="5559"/>
                    <a:pt x="835" y="6407"/>
                    <a:pt x="1863" y="6407"/>
                  </a:cubicBezTo>
                  <a:cubicBezTo>
                    <a:pt x="1877" y="6407"/>
                    <a:pt x="1891" y="6407"/>
                    <a:pt x="1906" y="6406"/>
                  </a:cubicBezTo>
                  <a:cubicBezTo>
                    <a:pt x="2930" y="6383"/>
                    <a:pt x="3763" y="5525"/>
                    <a:pt x="3763" y="4501"/>
                  </a:cubicBezTo>
                  <a:lnTo>
                    <a:pt x="3763" y="286"/>
                  </a:lnTo>
                  <a:cubicBezTo>
                    <a:pt x="3763" y="119"/>
                    <a:pt x="3620"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4"/>
            <p:cNvSpPr/>
            <p:nvPr/>
          </p:nvSpPr>
          <p:spPr>
            <a:xfrm>
              <a:off x="4207659" y="2750490"/>
              <a:ext cx="174716" cy="151015"/>
            </a:xfrm>
            <a:custGeom>
              <a:avLst/>
              <a:gdLst/>
              <a:ahLst/>
              <a:cxnLst/>
              <a:rect l="l" t="t" r="r" b="b"/>
              <a:pathLst>
                <a:path w="4740" h="4097" extrusionOk="0">
                  <a:moveTo>
                    <a:pt x="715" y="0"/>
                  </a:moveTo>
                  <a:cubicBezTo>
                    <a:pt x="310" y="0"/>
                    <a:pt x="1" y="310"/>
                    <a:pt x="1" y="715"/>
                  </a:cubicBezTo>
                  <a:lnTo>
                    <a:pt x="1" y="2596"/>
                  </a:lnTo>
                  <a:cubicBezTo>
                    <a:pt x="1" y="2882"/>
                    <a:pt x="191" y="3144"/>
                    <a:pt x="477" y="3239"/>
                  </a:cubicBezTo>
                  <a:lnTo>
                    <a:pt x="477" y="3810"/>
                  </a:lnTo>
                  <a:cubicBezTo>
                    <a:pt x="477" y="3953"/>
                    <a:pt x="596" y="4096"/>
                    <a:pt x="763" y="4096"/>
                  </a:cubicBezTo>
                  <a:lnTo>
                    <a:pt x="3954" y="4096"/>
                  </a:lnTo>
                  <a:cubicBezTo>
                    <a:pt x="4097" y="4096"/>
                    <a:pt x="4240" y="3953"/>
                    <a:pt x="4240" y="3810"/>
                  </a:cubicBezTo>
                  <a:lnTo>
                    <a:pt x="4240" y="3263"/>
                  </a:lnTo>
                  <a:cubicBezTo>
                    <a:pt x="4525" y="3167"/>
                    <a:pt x="4740" y="2906"/>
                    <a:pt x="4740" y="2596"/>
                  </a:cubicBezTo>
                  <a:lnTo>
                    <a:pt x="4740" y="691"/>
                  </a:lnTo>
                  <a:cubicBezTo>
                    <a:pt x="4740" y="310"/>
                    <a:pt x="4430" y="0"/>
                    <a:pt x="4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4"/>
            <p:cNvSpPr/>
            <p:nvPr/>
          </p:nvSpPr>
          <p:spPr>
            <a:xfrm>
              <a:off x="4225204" y="2933936"/>
              <a:ext cx="138741" cy="236162"/>
            </a:xfrm>
            <a:custGeom>
              <a:avLst/>
              <a:gdLst/>
              <a:ahLst/>
              <a:cxnLst/>
              <a:rect l="l" t="t" r="r" b="b"/>
              <a:pathLst>
                <a:path w="3764" h="6407" extrusionOk="0">
                  <a:moveTo>
                    <a:pt x="287" y="0"/>
                  </a:moveTo>
                  <a:cubicBezTo>
                    <a:pt x="120" y="0"/>
                    <a:pt x="1" y="119"/>
                    <a:pt x="1" y="286"/>
                  </a:cubicBezTo>
                  <a:lnTo>
                    <a:pt x="1" y="4525"/>
                  </a:lnTo>
                  <a:cubicBezTo>
                    <a:pt x="1" y="5559"/>
                    <a:pt x="835" y="6407"/>
                    <a:pt x="1863" y="6407"/>
                  </a:cubicBezTo>
                  <a:cubicBezTo>
                    <a:pt x="1878" y="6407"/>
                    <a:pt x="1892" y="6407"/>
                    <a:pt x="1906" y="6406"/>
                  </a:cubicBezTo>
                  <a:cubicBezTo>
                    <a:pt x="2930" y="6383"/>
                    <a:pt x="3764" y="5525"/>
                    <a:pt x="3764" y="4501"/>
                  </a:cubicBezTo>
                  <a:lnTo>
                    <a:pt x="3764" y="286"/>
                  </a:lnTo>
                  <a:cubicBezTo>
                    <a:pt x="3764" y="119"/>
                    <a:pt x="3621" y="0"/>
                    <a:pt x="3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4"/>
          <p:cNvGrpSpPr/>
          <p:nvPr/>
        </p:nvGrpSpPr>
        <p:grpSpPr>
          <a:xfrm>
            <a:off x="1090719" y="3467615"/>
            <a:ext cx="375707" cy="367822"/>
            <a:chOff x="1090719" y="3467615"/>
            <a:chExt cx="375707" cy="367822"/>
          </a:xfrm>
        </p:grpSpPr>
        <p:sp>
          <p:nvSpPr>
            <p:cNvPr id="1103" name="Google Shape;1103;p64"/>
            <p:cNvSpPr/>
            <p:nvPr/>
          </p:nvSpPr>
          <p:spPr>
            <a:xfrm>
              <a:off x="1090719" y="3603218"/>
              <a:ext cx="239664" cy="232218"/>
            </a:xfrm>
            <a:custGeom>
              <a:avLst/>
              <a:gdLst/>
              <a:ahLst/>
              <a:cxnLst/>
              <a:rect l="l" t="t" r="r" b="b"/>
              <a:pathLst>
                <a:path w="6502" h="6300" extrusionOk="0">
                  <a:moveTo>
                    <a:pt x="3951" y="1"/>
                  </a:moveTo>
                  <a:cubicBezTo>
                    <a:pt x="3870" y="1"/>
                    <a:pt x="3787" y="37"/>
                    <a:pt x="3715" y="108"/>
                  </a:cubicBezTo>
                  <a:lnTo>
                    <a:pt x="762" y="3061"/>
                  </a:lnTo>
                  <a:cubicBezTo>
                    <a:pt x="24" y="3799"/>
                    <a:pt x="0" y="4990"/>
                    <a:pt x="739" y="5728"/>
                  </a:cubicBezTo>
                  <a:cubicBezTo>
                    <a:pt x="1096" y="6109"/>
                    <a:pt x="1596" y="6300"/>
                    <a:pt x="2072" y="6300"/>
                  </a:cubicBezTo>
                  <a:cubicBezTo>
                    <a:pt x="2549" y="6300"/>
                    <a:pt x="3025" y="6109"/>
                    <a:pt x="3406" y="5752"/>
                  </a:cubicBezTo>
                  <a:lnTo>
                    <a:pt x="6383" y="2751"/>
                  </a:lnTo>
                  <a:cubicBezTo>
                    <a:pt x="6502" y="2632"/>
                    <a:pt x="6502" y="2442"/>
                    <a:pt x="6383" y="2323"/>
                  </a:cubicBezTo>
                  <a:lnTo>
                    <a:pt x="4168" y="108"/>
                  </a:lnTo>
                  <a:cubicBezTo>
                    <a:pt x="4108" y="37"/>
                    <a:pt x="4031" y="1"/>
                    <a:pt x="3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4"/>
            <p:cNvSpPr/>
            <p:nvPr/>
          </p:nvSpPr>
          <p:spPr>
            <a:xfrm>
              <a:off x="1262738" y="3467615"/>
              <a:ext cx="203688" cy="201698"/>
            </a:xfrm>
            <a:custGeom>
              <a:avLst/>
              <a:gdLst/>
              <a:ahLst/>
              <a:cxnLst/>
              <a:rect l="l" t="t" r="r" b="b"/>
              <a:pathLst>
                <a:path w="5526" h="5472" extrusionOk="0">
                  <a:moveTo>
                    <a:pt x="2454" y="1"/>
                  </a:moveTo>
                  <a:cubicBezTo>
                    <a:pt x="2287" y="1"/>
                    <a:pt x="2097" y="72"/>
                    <a:pt x="1978" y="215"/>
                  </a:cubicBezTo>
                  <a:lnTo>
                    <a:pt x="644" y="1548"/>
                  </a:lnTo>
                  <a:cubicBezTo>
                    <a:pt x="430" y="1763"/>
                    <a:pt x="382" y="2072"/>
                    <a:pt x="501" y="2334"/>
                  </a:cubicBezTo>
                  <a:lnTo>
                    <a:pt x="120" y="2715"/>
                  </a:lnTo>
                  <a:cubicBezTo>
                    <a:pt x="1" y="2834"/>
                    <a:pt x="1" y="3025"/>
                    <a:pt x="120" y="3144"/>
                  </a:cubicBezTo>
                  <a:lnTo>
                    <a:pt x="2335" y="5383"/>
                  </a:lnTo>
                  <a:cubicBezTo>
                    <a:pt x="2394" y="5442"/>
                    <a:pt x="2478" y="5472"/>
                    <a:pt x="2561" y="5472"/>
                  </a:cubicBezTo>
                  <a:cubicBezTo>
                    <a:pt x="2644" y="5472"/>
                    <a:pt x="2728" y="5442"/>
                    <a:pt x="2787" y="5383"/>
                  </a:cubicBezTo>
                  <a:lnTo>
                    <a:pt x="3145" y="5002"/>
                  </a:lnTo>
                  <a:cubicBezTo>
                    <a:pt x="3264" y="5073"/>
                    <a:pt x="3359" y="5097"/>
                    <a:pt x="3478" y="5097"/>
                  </a:cubicBezTo>
                  <a:cubicBezTo>
                    <a:pt x="3668" y="5097"/>
                    <a:pt x="3835" y="5025"/>
                    <a:pt x="3978" y="4882"/>
                  </a:cubicBezTo>
                  <a:lnTo>
                    <a:pt x="5312" y="3549"/>
                  </a:lnTo>
                  <a:cubicBezTo>
                    <a:pt x="5455" y="3430"/>
                    <a:pt x="5526" y="3239"/>
                    <a:pt x="5526" y="3073"/>
                  </a:cubicBezTo>
                  <a:cubicBezTo>
                    <a:pt x="5526" y="2882"/>
                    <a:pt x="5455" y="2692"/>
                    <a:pt x="5312" y="2572"/>
                  </a:cubicBezTo>
                  <a:lnTo>
                    <a:pt x="2954" y="215"/>
                  </a:lnTo>
                  <a:cubicBezTo>
                    <a:pt x="2835" y="72"/>
                    <a:pt x="2644" y="1"/>
                    <a:pt x="2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64"/>
          <p:cNvSpPr/>
          <p:nvPr/>
        </p:nvSpPr>
        <p:spPr>
          <a:xfrm>
            <a:off x="1808723" y="3476387"/>
            <a:ext cx="438929" cy="350281"/>
          </a:xfrm>
          <a:custGeom>
            <a:avLst/>
            <a:gdLst/>
            <a:ahLst/>
            <a:cxnLst/>
            <a:rect l="l" t="t" r="r" b="b"/>
            <a:pathLst>
              <a:path w="11908" h="9503" extrusionOk="0">
                <a:moveTo>
                  <a:pt x="7145" y="2358"/>
                </a:moveTo>
                <a:cubicBezTo>
                  <a:pt x="8455" y="2358"/>
                  <a:pt x="9550" y="3430"/>
                  <a:pt x="9550" y="4764"/>
                </a:cubicBezTo>
                <a:cubicBezTo>
                  <a:pt x="9550" y="5454"/>
                  <a:pt x="9241" y="6097"/>
                  <a:pt x="8788" y="6526"/>
                </a:cubicBezTo>
                <a:cubicBezTo>
                  <a:pt x="8788" y="6311"/>
                  <a:pt x="8764" y="6073"/>
                  <a:pt x="8669" y="5835"/>
                </a:cubicBezTo>
                <a:cubicBezTo>
                  <a:pt x="8431" y="5192"/>
                  <a:pt x="7836" y="4764"/>
                  <a:pt x="7145" y="4764"/>
                </a:cubicBezTo>
                <a:lnTo>
                  <a:pt x="4716" y="4764"/>
                </a:lnTo>
                <a:cubicBezTo>
                  <a:pt x="4716" y="3430"/>
                  <a:pt x="5811" y="2358"/>
                  <a:pt x="7145" y="2358"/>
                </a:cubicBezTo>
                <a:close/>
                <a:moveTo>
                  <a:pt x="7145" y="1"/>
                </a:moveTo>
                <a:cubicBezTo>
                  <a:pt x="4525" y="1"/>
                  <a:pt x="2382" y="2120"/>
                  <a:pt x="2382" y="4764"/>
                </a:cubicBezTo>
                <a:lnTo>
                  <a:pt x="1668" y="4764"/>
                </a:lnTo>
                <a:cubicBezTo>
                  <a:pt x="739" y="4764"/>
                  <a:pt x="1" y="5502"/>
                  <a:pt x="1" y="6407"/>
                </a:cubicBezTo>
                <a:cubicBezTo>
                  <a:pt x="1" y="7002"/>
                  <a:pt x="310" y="7526"/>
                  <a:pt x="786" y="7812"/>
                </a:cubicBezTo>
                <a:lnTo>
                  <a:pt x="786" y="9074"/>
                </a:lnTo>
                <a:cubicBezTo>
                  <a:pt x="786" y="9312"/>
                  <a:pt x="977" y="9503"/>
                  <a:pt x="1239" y="9503"/>
                </a:cubicBezTo>
                <a:lnTo>
                  <a:pt x="2215" y="9503"/>
                </a:lnTo>
                <a:cubicBezTo>
                  <a:pt x="2454" y="9503"/>
                  <a:pt x="2644" y="9312"/>
                  <a:pt x="2644" y="9074"/>
                </a:cubicBezTo>
                <a:cubicBezTo>
                  <a:pt x="2644" y="8812"/>
                  <a:pt x="2454" y="8621"/>
                  <a:pt x="2215" y="8621"/>
                </a:cubicBezTo>
                <a:lnTo>
                  <a:pt x="1668" y="8621"/>
                </a:lnTo>
                <a:lnTo>
                  <a:pt x="1668" y="8050"/>
                </a:lnTo>
                <a:lnTo>
                  <a:pt x="3739" y="8050"/>
                </a:lnTo>
                <a:cubicBezTo>
                  <a:pt x="4621" y="8979"/>
                  <a:pt x="5859" y="9503"/>
                  <a:pt x="7145" y="9503"/>
                </a:cubicBezTo>
                <a:cubicBezTo>
                  <a:pt x="9765" y="9503"/>
                  <a:pt x="11908" y="7383"/>
                  <a:pt x="11908" y="4764"/>
                </a:cubicBezTo>
                <a:cubicBezTo>
                  <a:pt x="11908" y="2120"/>
                  <a:pt x="9765" y="1"/>
                  <a:pt x="7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64"/>
          <p:cNvGrpSpPr/>
          <p:nvPr/>
        </p:nvGrpSpPr>
        <p:grpSpPr>
          <a:xfrm>
            <a:off x="2535536" y="3436911"/>
            <a:ext cx="444190" cy="429272"/>
            <a:chOff x="2535536" y="3436911"/>
            <a:chExt cx="444190" cy="429272"/>
          </a:xfrm>
        </p:grpSpPr>
        <p:sp>
          <p:nvSpPr>
            <p:cNvPr id="1107" name="Google Shape;1107;p64"/>
            <p:cNvSpPr/>
            <p:nvPr/>
          </p:nvSpPr>
          <p:spPr>
            <a:xfrm>
              <a:off x="2781308" y="3494817"/>
              <a:ext cx="112386" cy="143127"/>
            </a:xfrm>
            <a:custGeom>
              <a:avLst/>
              <a:gdLst/>
              <a:ahLst/>
              <a:cxnLst/>
              <a:rect l="l" t="t" r="r" b="b"/>
              <a:pathLst>
                <a:path w="3049" h="3883" extrusionOk="0">
                  <a:moveTo>
                    <a:pt x="143" y="1"/>
                  </a:moveTo>
                  <a:cubicBezTo>
                    <a:pt x="72" y="1"/>
                    <a:pt x="0" y="72"/>
                    <a:pt x="0" y="144"/>
                  </a:cubicBezTo>
                  <a:lnTo>
                    <a:pt x="0" y="3740"/>
                  </a:lnTo>
                  <a:cubicBezTo>
                    <a:pt x="0" y="3835"/>
                    <a:pt x="72" y="3882"/>
                    <a:pt x="143" y="3882"/>
                  </a:cubicBezTo>
                  <a:lnTo>
                    <a:pt x="2715" y="3882"/>
                  </a:lnTo>
                  <a:cubicBezTo>
                    <a:pt x="2905" y="3882"/>
                    <a:pt x="3048" y="3716"/>
                    <a:pt x="2977" y="3525"/>
                  </a:cubicBezTo>
                  <a:lnTo>
                    <a:pt x="2239" y="977"/>
                  </a:lnTo>
                  <a:cubicBezTo>
                    <a:pt x="2072" y="406"/>
                    <a:pt x="1524"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4"/>
            <p:cNvSpPr/>
            <p:nvPr/>
          </p:nvSpPr>
          <p:spPr>
            <a:xfrm>
              <a:off x="2535536" y="3436911"/>
              <a:ext cx="213309" cy="429272"/>
            </a:xfrm>
            <a:custGeom>
              <a:avLst/>
              <a:gdLst/>
              <a:ahLst/>
              <a:cxnLst/>
              <a:rect l="l" t="t" r="r" b="b"/>
              <a:pathLst>
                <a:path w="5787" h="11646" extrusionOk="0">
                  <a:moveTo>
                    <a:pt x="3358" y="3786"/>
                  </a:moveTo>
                  <a:cubicBezTo>
                    <a:pt x="3596" y="3786"/>
                    <a:pt x="3787" y="3977"/>
                    <a:pt x="3787" y="4215"/>
                  </a:cubicBezTo>
                  <a:lnTo>
                    <a:pt x="3787" y="4930"/>
                  </a:lnTo>
                  <a:lnTo>
                    <a:pt x="4501" y="4930"/>
                  </a:lnTo>
                  <a:cubicBezTo>
                    <a:pt x="4763" y="4930"/>
                    <a:pt x="4953" y="5144"/>
                    <a:pt x="4953" y="5382"/>
                  </a:cubicBezTo>
                  <a:cubicBezTo>
                    <a:pt x="4953" y="5620"/>
                    <a:pt x="4763" y="5811"/>
                    <a:pt x="4501" y="5811"/>
                  </a:cubicBezTo>
                  <a:lnTo>
                    <a:pt x="3787" y="5811"/>
                  </a:lnTo>
                  <a:lnTo>
                    <a:pt x="3787" y="6549"/>
                  </a:lnTo>
                  <a:cubicBezTo>
                    <a:pt x="3787" y="6787"/>
                    <a:pt x="3596" y="6978"/>
                    <a:pt x="3358" y="6978"/>
                  </a:cubicBezTo>
                  <a:cubicBezTo>
                    <a:pt x="3096" y="6978"/>
                    <a:pt x="2905" y="6787"/>
                    <a:pt x="2905" y="6549"/>
                  </a:cubicBezTo>
                  <a:lnTo>
                    <a:pt x="2905" y="5811"/>
                  </a:lnTo>
                  <a:lnTo>
                    <a:pt x="2191" y="5811"/>
                  </a:lnTo>
                  <a:cubicBezTo>
                    <a:pt x="1953" y="5811"/>
                    <a:pt x="1738" y="5620"/>
                    <a:pt x="1738" y="5382"/>
                  </a:cubicBezTo>
                  <a:cubicBezTo>
                    <a:pt x="1738" y="5144"/>
                    <a:pt x="1953" y="4930"/>
                    <a:pt x="2191" y="4930"/>
                  </a:cubicBezTo>
                  <a:lnTo>
                    <a:pt x="2905" y="4930"/>
                  </a:lnTo>
                  <a:lnTo>
                    <a:pt x="2905" y="4215"/>
                  </a:lnTo>
                  <a:cubicBezTo>
                    <a:pt x="2905" y="3977"/>
                    <a:pt x="3096" y="3786"/>
                    <a:pt x="3358" y="3786"/>
                  </a:cubicBezTo>
                  <a:close/>
                  <a:moveTo>
                    <a:pt x="4310" y="0"/>
                  </a:moveTo>
                  <a:cubicBezTo>
                    <a:pt x="4025" y="0"/>
                    <a:pt x="3787" y="191"/>
                    <a:pt x="3715" y="452"/>
                  </a:cubicBezTo>
                  <a:lnTo>
                    <a:pt x="3477" y="1572"/>
                  </a:lnTo>
                  <a:lnTo>
                    <a:pt x="786" y="1572"/>
                  </a:lnTo>
                  <a:cubicBezTo>
                    <a:pt x="357" y="1572"/>
                    <a:pt x="0" y="1929"/>
                    <a:pt x="0" y="2358"/>
                  </a:cubicBezTo>
                  <a:lnTo>
                    <a:pt x="0" y="9002"/>
                  </a:lnTo>
                  <a:cubicBezTo>
                    <a:pt x="0" y="9716"/>
                    <a:pt x="595" y="10335"/>
                    <a:pt x="1334" y="10359"/>
                  </a:cubicBezTo>
                  <a:cubicBezTo>
                    <a:pt x="1524" y="11097"/>
                    <a:pt x="2215" y="11645"/>
                    <a:pt x="3001" y="11645"/>
                  </a:cubicBezTo>
                  <a:cubicBezTo>
                    <a:pt x="3810" y="11645"/>
                    <a:pt x="4501" y="11097"/>
                    <a:pt x="4691" y="10359"/>
                  </a:cubicBezTo>
                  <a:lnTo>
                    <a:pt x="5644" y="10359"/>
                  </a:lnTo>
                  <a:cubicBezTo>
                    <a:pt x="5715" y="10359"/>
                    <a:pt x="5787" y="10288"/>
                    <a:pt x="5787" y="10193"/>
                  </a:cubicBezTo>
                  <a:lnTo>
                    <a:pt x="5787" y="1715"/>
                  </a:lnTo>
                  <a:cubicBezTo>
                    <a:pt x="5787" y="1643"/>
                    <a:pt x="5715" y="1572"/>
                    <a:pt x="5644" y="1572"/>
                  </a:cubicBezTo>
                  <a:lnTo>
                    <a:pt x="5382" y="452"/>
                  </a:lnTo>
                  <a:cubicBezTo>
                    <a:pt x="5311" y="191"/>
                    <a:pt x="5072" y="0"/>
                    <a:pt x="4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4"/>
            <p:cNvSpPr/>
            <p:nvPr/>
          </p:nvSpPr>
          <p:spPr>
            <a:xfrm>
              <a:off x="2781308" y="3670375"/>
              <a:ext cx="198417" cy="195800"/>
            </a:xfrm>
            <a:custGeom>
              <a:avLst/>
              <a:gdLst/>
              <a:ahLst/>
              <a:cxnLst/>
              <a:rect l="l" t="t" r="r" b="b"/>
              <a:pathLst>
                <a:path w="5383" h="5312" extrusionOk="0">
                  <a:moveTo>
                    <a:pt x="143" y="1"/>
                  </a:moveTo>
                  <a:cubicBezTo>
                    <a:pt x="72" y="1"/>
                    <a:pt x="0" y="72"/>
                    <a:pt x="0" y="167"/>
                  </a:cubicBezTo>
                  <a:lnTo>
                    <a:pt x="0" y="3859"/>
                  </a:lnTo>
                  <a:cubicBezTo>
                    <a:pt x="0" y="3954"/>
                    <a:pt x="72" y="4025"/>
                    <a:pt x="143" y="4025"/>
                  </a:cubicBezTo>
                  <a:lnTo>
                    <a:pt x="691" y="4025"/>
                  </a:lnTo>
                  <a:cubicBezTo>
                    <a:pt x="881" y="4763"/>
                    <a:pt x="1572" y="5311"/>
                    <a:pt x="2382" y="5311"/>
                  </a:cubicBezTo>
                  <a:cubicBezTo>
                    <a:pt x="3167" y="5311"/>
                    <a:pt x="3858" y="4763"/>
                    <a:pt x="4049" y="4025"/>
                  </a:cubicBezTo>
                  <a:cubicBezTo>
                    <a:pt x="4787" y="4001"/>
                    <a:pt x="5382" y="3406"/>
                    <a:pt x="5382" y="2668"/>
                  </a:cubicBezTo>
                  <a:lnTo>
                    <a:pt x="5382" y="739"/>
                  </a:lnTo>
                  <a:cubicBezTo>
                    <a:pt x="5382" y="525"/>
                    <a:pt x="5335" y="334"/>
                    <a:pt x="5263" y="167"/>
                  </a:cubicBezTo>
                  <a:cubicBezTo>
                    <a:pt x="5215" y="72"/>
                    <a:pt x="5120" y="1"/>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64"/>
          <p:cNvGrpSpPr/>
          <p:nvPr/>
        </p:nvGrpSpPr>
        <p:grpSpPr>
          <a:xfrm>
            <a:off x="3288629" y="3466730"/>
            <a:ext cx="430156" cy="369590"/>
            <a:chOff x="3288629" y="3466730"/>
            <a:chExt cx="430156" cy="369590"/>
          </a:xfrm>
        </p:grpSpPr>
        <p:sp>
          <p:nvSpPr>
            <p:cNvPr id="1111" name="Google Shape;1111;p64"/>
            <p:cNvSpPr/>
            <p:nvPr/>
          </p:nvSpPr>
          <p:spPr>
            <a:xfrm>
              <a:off x="3288629" y="3466730"/>
              <a:ext cx="430156" cy="186143"/>
            </a:xfrm>
            <a:custGeom>
              <a:avLst/>
              <a:gdLst/>
              <a:ahLst/>
              <a:cxnLst/>
              <a:rect l="l" t="t" r="r" b="b"/>
              <a:pathLst>
                <a:path w="11670" h="5050" extrusionOk="0">
                  <a:moveTo>
                    <a:pt x="3165" y="1"/>
                  </a:moveTo>
                  <a:cubicBezTo>
                    <a:pt x="2358" y="1"/>
                    <a:pt x="1549" y="310"/>
                    <a:pt x="930" y="929"/>
                  </a:cubicBezTo>
                  <a:cubicBezTo>
                    <a:pt x="334" y="1525"/>
                    <a:pt x="1" y="2311"/>
                    <a:pt x="1" y="3144"/>
                  </a:cubicBezTo>
                  <a:cubicBezTo>
                    <a:pt x="1" y="3644"/>
                    <a:pt x="120" y="4121"/>
                    <a:pt x="334" y="4549"/>
                  </a:cubicBezTo>
                  <a:cubicBezTo>
                    <a:pt x="358" y="4597"/>
                    <a:pt x="406" y="4644"/>
                    <a:pt x="453" y="4644"/>
                  </a:cubicBezTo>
                  <a:lnTo>
                    <a:pt x="3121" y="4644"/>
                  </a:lnTo>
                  <a:lnTo>
                    <a:pt x="3787" y="3311"/>
                  </a:lnTo>
                  <a:cubicBezTo>
                    <a:pt x="3787" y="3311"/>
                    <a:pt x="3787" y="3311"/>
                    <a:pt x="3787" y="3287"/>
                  </a:cubicBezTo>
                  <a:lnTo>
                    <a:pt x="3811" y="3287"/>
                  </a:lnTo>
                  <a:cubicBezTo>
                    <a:pt x="3811" y="3263"/>
                    <a:pt x="3811" y="3263"/>
                    <a:pt x="3811" y="3263"/>
                  </a:cubicBezTo>
                  <a:cubicBezTo>
                    <a:pt x="3811" y="3263"/>
                    <a:pt x="3835" y="3239"/>
                    <a:pt x="3835" y="3239"/>
                  </a:cubicBezTo>
                  <a:cubicBezTo>
                    <a:pt x="3835" y="3216"/>
                    <a:pt x="3859" y="3216"/>
                    <a:pt x="3859" y="3216"/>
                  </a:cubicBezTo>
                  <a:cubicBezTo>
                    <a:pt x="3859" y="3216"/>
                    <a:pt x="3859" y="3216"/>
                    <a:pt x="3859" y="3192"/>
                  </a:cubicBezTo>
                  <a:lnTo>
                    <a:pt x="3883" y="3192"/>
                  </a:lnTo>
                  <a:cubicBezTo>
                    <a:pt x="3883" y="3168"/>
                    <a:pt x="3906" y="3168"/>
                    <a:pt x="3906" y="3168"/>
                  </a:cubicBezTo>
                  <a:lnTo>
                    <a:pt x="3930" y="3168"/>
                  </a:lnTo>
                  <a:cubicBezTo>
                    <a:pt x="3930" y="3144"/>
                    <a:pt x="3930" y="3144"/>
                    <a:pt x="3930" y="3144"/>
                  </a:cubicBezTo>
                  <a:lnTo>
                    <a:pt x="3954" y="3144"/>
                  </a:lnTo>
                  <a:cubicBezTo>
                    <a:pt x="3954" y="3144"/>
                    <a:pt x="3978" y="3120"/>
                    <a:pt x="3978" y="3120"/>
                  </a:cubicBezTo>
                  <a:lnTo>
                    <a:pt x="4002" y="3120"/>
                  </a:lnTo>
                  <a:cubicBezTo>
                    <a:pt x="4025" y="3097"/>
                    <a:pt x="4025" y="3097"/>
                    <a:pt x="4049" y="3097"/>
                  </a:cubicBezTo>
                  <a:lnTo>
                    <a:pt x="4121" y="3097"/>
                  </a:lnTo>
                  <a:cubicBezTo>
                    <a:pt x="4121" y="3073"/>
                    <a:pt x="4145" y="3073"/>
                    <a:pt x="4145" y="3073"/>
                  </a:cubicBezTo>
                  <a:lnTo>
                    <a:pt x="4216" y="3073"/>
                  </a:lnTo>
                  <a:cubicBezTo>
                    <a:pt x="4216" y="3097"/>
                    <a:pt x="4216" y="3097"/>
                    <a:pt x="4216" y="3097"/>
                  </a:cubicBezTo>
                  <a:lnTo>
                    <a:pt x="4311" y="3097"/>
                  </a:lnTo>
                  <a:cubicBezTo>
                    <a:pt x="4311" y="3120"/>
                    <a:pt x="4335" y="3120"/>
                    <a:pt x="4335" y="3120"/>
                  </a:cubicBezTo>
                  <a:lnTo>
                    <a:pt x="4359" y="3120"/>
                  </a:lnTo>
                  <a:cubicBezTo>
                    <a:pt x="4359" y="3120"/>
                    <a:pt x="4359" y="3120"/>
                    <a:pt x="4383" y="3144"/>
                  </a:cubicBezTo>
                  <a:lnTo>
                    <a:pt x="4407" y="3144"/>
                  </a:lnTo>
                  <a:cubicBezTo>
                    <a:pt x="4407" y="3168"/>
                    <a:pt x="4430" y="3168"/>
                    <a:pt x="4430" y="3168"/>
                  </a:cubicBezTo>
                  <a:cubicBezTo>
                    <a:pt x="4430" y="3168"/>
                    <a:pt x="4430" y="3168"/>
                    <a:pt x="4454" y="3192"/>
                  </a:cubicBezTo>
                  <a:cubicBezTo>
                    <a:pt x="4454" y="3192"/>
                    <a:pt x="4478" y="3216"/>
                    <a:pt x="4478" y="3216"/>
                  </a:cubicBezTo>
                  <a:cubicBezTo>
                    <a:pt x="4502" y="3239"/>
                    <a:pt x="4502" y="3239"/>
                    <a:pt x="4502" y="3239"/>
                  </a:cubicBezTo>
                  <a:cubicBezTo>
                    <a:pt x="4502" y="3239"/>
                    <a:pt x="4502" y="3263"/>
                    <a:pt x="4526" y="3263"/>
                  </a:cubicBezTo>
                  <a:cubicBezTo>
                    <a:pt x="4526" y="3287"/>
                    <a:pt x="4549" y="3287"/>
                    <a:pt x="4549" y="3287"/>
                  </a:cubicBezTo>
                  <a:cubicBezTo>
                    <a:pt x="4549" y="3287"/>
                    <a:pt x="4549" y="3311"/>
                    <a:pt x="4549" y="3311"/>
                  </a:cubicBezTo>
                  <a:cubicBezTo>
                    <a:pt x="4549" y="3311"/>
                    <a:pt x="4549" y="3311"/>
                    <a:pt x="4549" y="3335"/>
                  </a:cubicBezTo>
                  <a:cubicBezTo>
                    <a:pt x="4573" y="3335"/>
                    <a:pt x="4573" y="3335"/>
                    <a:pt x="4573" y="3359"/>
                  </a:cubicBezTo>
                  <a:cubicBezTo>
                    <a:pt x="4573" y="3382"/>
                    <a:pt x="4573" y="3382"/>
                    <a:pt x="4597" y="3382"/>
                  </a:cubicBezTo>
                  <a:cubicBezTo>
                    <a:pt x="4597" y="3382"/>
                    <a:pt x="4597" y="3382"/>
                    <a:pt x="4597" y="3406"/>
                  </a:cubicBezTo>
                  <a:lnTo>
                    <a:pt x="5073" y="5049"/>
                  </a:lnTo>
                  <a:lnTo>
                    <a:pt x="5550" y="4597"/>
                  </a:lnTo>
                  <a:cubicBezTo>
                    <a:pt x="5550" y="4597"/>
                    <a:pt x="5550" y="4573"/>
                    <a:pt x="5550" y="4573"/>
                  </a:cubicBezTo>
                  <a:lnTo>
                    <a:pt x="5573" y="4573"/>
                  </a:lnTo>
                  <a:cubicBezTo>
                    <a:pt x="5573" y="4549"/>
                    <a:pt x="5573" y="4549"/>
                    <a:pt x="5573" y="4549"/>
                  </a:cubicBezTo>
                  <a:cubicBezTo>
                    <a:pt x="5597" y="4549"/>
                    <a:pt x="5597" y="4549"/>
                    <a:pt x="5597" y="4525"/>
                  </a:cubicBezTo>
                  <a:lnTo>
                    <a:pt x="5621" y="4525"/>
                  </a:lnTo>
                  <a:cubicBezTo>
                    <a:pt x="5621" y="4525"/>
                    <a:pt x="5621" y="4525"/>
                    <a:pt x="5645" y="4502"/>
                  </a:cubicBezTo>
                  <a:lnTo>
                    <a:pt x="5669" y="4502"/>
                  </a:lnTo>
                  <a:cubicBezTo>
                    <a:pt x="5692" y="4502"/>
                    <a:pt x="5692" y="4478"/>
                    <a:pt x="5692" y="4478"/>
                  </a:cubicBezTo>
                  <a:lnTo>
                    <a:pt x="5764" y="4478"/>
                  </a:lnTo>
                  <a:cubicBezTo>
                    <a:pt x="5764" y="4454"/>
                    <a:pt x="5764" y="4454"/>
                    <a:pt x="5788" y="4454"/>
                  </a:cubicBezTo>
                  <a:lnTo>
                    <a:pt x="5931" y="4454"/>
                  </a:lnTo>
                  <a:cubicBezTo>
                    <a:pt x="5931" y="4454"/>
                    <a:pt x="5931" y="4478"/>
                    <a:pt x="5954" y="4478"/>
                  </a:cubicBezTo>
                  <a:lnTo>
                    <a:pt x="6002" y="4478"/>
                  </a:lnTo>
                  <a:cubicBezTo>
                    <a:pt x="6002" y="4478"/>
                    <a:pt x="6026" y="4502"/>
                    <a:pt x="6026" y="4502"/>
                  </a:cubicBezTo>
                  <a:lnTo>
                    <a:pt x="6074" y="4502"/>
                  </a:lnTo>
                  <a:cubicBezTo>
                    <a:pt x="6074" y="4525"/>
                    <a:pt x="6074" y="4525"/>
                    <a:pt x="6074" y="4525"/>
                  </a:cubicBezTo>
                  <a:lnTo>
                    <a:pt x="6097" y="4525"/>
                  </a:lnTo>
                  <a:cubicBezTo>
                    <a:pt x="6097" y="4549"/>
                    <a:pt x="6121" y="4549"/>
                    <a:pt x="6121" y="4549"/>
                  </a:cubicBezTo>
                  <a:lnTo>
                    <a:pt x="6145" y="4549"/>
                  </a:lnTo>
                  <a:cubicBezTo>
                    <a:pt x="6145" y="4573"/>
                    <a:pt x="6145" y="4573"/>
                    <a:pt x="6145" y="4573"/>
                  </a:cubicBezTo>
                  <a:lnTo>
                    <a:pt x="6169" y="4573"/>
                  </a:lnTo>
                  <a:cubicBezTo>
                    <a:pt x="6169" y="4597"/>
                    <a:pt x="6169" y="4597"/>
                    <a:pt x="6169" y="4597"/>
                  </a:cubicBezTo>
                  <a:lnTo>
                    <a:pt x="6574" y="5049"/>
                  </a:lnTo>
                  <a:lnTo>
                    <a:pt x="7312" y="3359"/>
                  </a:lnTo>
                  <a:lnTo>
                    <a:pt x="7336" y="3359"/>
                  </a:lnTo>
                  <a:cubicBezTo>
                    <a:pt x="7336" y="3359"/>
                    <a:pt x="7336" y="3335"/>
                    <a:pt x="7336" y="3335"/>
                  </a:cubicBezTo>
                  <a:cubicBezTo>
                    <a:pt x="7336" y="3335"/>
                    <a:pt x="7336" y="3335"/>
                    <a:pt x="7360" y="3311"/>
                  </a:cubicBezTo>
                  <a:cubicBezTo>
                    <a:pt x="7360" y="3287"/>
                    <a:pt x="7360" y="3287"/>
                    <a:pt x="7383" y="3287"/>
                  </a:cubicBezTo>
                  <a:cubicBezTo>
                    <a:pt x="7383" y="3287"/>
                    <a:pt x="7383" y="3263"/>
                    <a:pt x="7383" y="3263"/>
                  </a:cubicBezTo>
                  <a:cubicBezTo>
                    <a:pt x="7383" y="3263"/>
                    <a:pt x="7407" y="3263"/>
                    <a:pt x="7407" y="3239"/>
                  </a:cubicBezTo>
                  <a:cubicBezTo>
                    <a:pt x="7431" y="3239"/>
                    <a:pt x="7431" y="3216"/>
                    <a:pt x="7431" y="3216"/>
                  </a:cubicBezTo>
                  <a:lnTo>
                    <a:pt x="7455" y="3216"/>
                  </a:lnTo>
                  <a:cubicBezTo>
                    <a:pt x="7455" y="3192"/>
                    <a:pt x="7455" y="3192"/>
                    <a:pt x="7455" y="3192"/>
                  </a:cubicBezTo>
                  <a:lnTo>
                    <a:pt x="7479" y="3192"/>
                  </a:lnTo>
                  <a:cubicBezTo>
                    <a:pt x="7479" y="3168"/>
                    <a:pt x="7502" y="3168"/>
                    <a:pt x="7502" y="3168"/>
                  </a:cubicBezTo>
                  <a:lnTo>
                    <a:pt x="7526" y="3168"/>
                  </a:lnTo>
                  <a:cubicBezTo>
                    <a:pt x="7526" y="3144"/>
                    <a:pt x="7526" y="3144"/>
                    <a:pt x="7550" y="3144"/>
                  </a:cubicBezTo>
                  <a:lnTo>
                    <a:pt x="7574" y="3144"/>
                  </a:lnTo>
                  <a:cubicBezTo>
                    <a:pt x="7598" y="3120"/>
                    <a:pt x="7598" y="3120"/>
                    <a:pt x="7598" y="3120"/>
                  </a:cubicBezTo>
                  <a:lnTo>
                    <a:pt x="7860" y="3120"/>
                  </a:lnTo>
                  <a:cubicBezTo>
                    <a:pt x="7860" y="3120"/>
                    <a:pt x="7860" y="3144"/>
                    <a:pt x="7883" y="3144"/>
                  </a:cubicBezTo>
                  <a:lnTo>
                    <a:pt x="7907" y="3144"/>
                  </a:lnTo>
                  <a:cubicBezTo>
                    <a:pt x="7907" y="3144"/>
                    <a:pt x="7931" y="3168"/>
                    <a:pt x="7931" y="3168"/>
                  </a:cubicBezTo>
                  <a:lnTo>
                    <a:pt x="7955" y="3168"/>
                  </a:lnTo>
                  <a:cubicBezTo>
                    <a:pt x="7955" y="3168"/>
                    <a:pt x="7955" y="3192"/>
                    <a:pt x="7979" y="3192"/>
                  </a:cubicBezTo>
                  <a:cubicBezTo>
                    <a:pt x="8002" y="3192"/>
                    <a:pt x="8002" y="3216"/>
                    <a:pt x="8002" y="3216"/>
                  </a:cubicBezTo>
                  <a:lnTo>
                    <a:pt x="8026" y="3216"/>
                  </a:lnTo>
                  <a:cubicBezTo>
                    <a:pt x="8026" y="3239"/>
                    <a:pt x="8026" y="3239"/>
                    <a:pt x="8026" y="3239"/>
                  </a:cubicBezTo>
                  <a:cubicBezTo>
                    <a:pt x="8050" y="3239"/>
                    <a:pt x="8050" y="3239"/>
                    <a:pt x="8050" y="3263"/>
                  </a:cubicBezTo>
                  <a:lnTo>
                    <a:pt x="8074" y="3263"/>
                  </a:lnTo>
                  <a:cubicBezTo>
                    <a:pt x="8074" y="3287"/>
                    <a:pt x="8074" y="3287"/>
                    <a:pt x="8074" y="3287"/>
                  </a:cubicBezTo>
                  <a:cubicBezTo>
                    <a:pt x="8074" y="3287"/>
                    <a:pt x="8074" y="3311"/>
                    <a:pt x="8098" y="3311"/>
                  </a:cubicBezTo>
                  <a:cubicBezTo>
                    <a:pt x="8098" y="3311"/>
                    <a:pt x="8098" y="3311"/>
                    <a:pt x="8098" y="3335"/>
                  </a:cubicBezTo>
                  <a:lnTo>
                    <a:pt x="8812" y="4597"/>
                  </a:lnTo>
                  <a:lnTo>
                    <a:pt x="11241" y="4597"/>
                  </a:lnTo>
                  <a:cubicBezTo>
                    <a:pt x="11289" y="4597"/>
                    <a:pt x="11337" y="4573"/>
                    <a:pt x="11360" y="4525"/>
                  </a:cubicBezTo>
                  <a:cubicBezTo>
                    <a:pt x="11551" y="4097"/>
                    <a:pt x="11670" y="3644"/>
                    <a:pt x="11670" y="3144"/>
                  </a:cubicBezTo>
                  <a:cubicBezTo>
                    <a:pt x="11670" y="2311"/>
                    <a:pt x="11337" y="1525"/>
                    <a:pt x="10741" y="929"/>
                  </a:cubicBezTo>
                  <a:cubicBezTo>
                    <a:pt x="10134" y="310"/>
                    <a:pt x="9330" y="1"/>
                    <a:pt x="8523" y="1"/>
                  </a:cubicBezTo>
                  <a:cubicBezTo>
                    <a:pt x="7717" y="1"/>
                    <a:pt x="6907" y="310"/>
                    <a:pt x="6288" y="929"/>
                  </a:cubicBezTo>
                  <a:lnTo>
                    <a:pt x="5835" y="1358"/>
                  </a:lnTo>
                  <a:lnTo>
                    <a:pt x="5383" y="929"/>
                  </a:lnTo>
                  <a:cubicBezTo>
                    <a:pt x="4776" y="310"/>
                    <a:pt x="3972"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4"/>
            <p:cNvSpPr/>
            <p:nvPr/>
          </p:nvSpPr>
          <p:spPr>
            <a:xfrm>
              <a:off x="3333412" y="3633516"/>
              <a:ext cx="342393" cy="202804"/>
            </a:xfrm>
            <a:custGeom>
              <a:avLst/>
              <a:gdLst/>
              <a:ahLst/>
              <a:cxnLst/>
              <a:rect l="l" t="t" r="r" b="b"/>
              <a:pathLst>
                <a:path w="9289" h="5502" extrusionOk="0">
                  <a:moveTo>
                    <a:pt x="6549" y="0"/>
                  </a:moveTo>
                  <a:lnTo>
                    <a:pt x="5883" y="1501"/>
                  </a:lnTo>
                  <a:cubicBezTo>
                    <a:pt x="5859" y="1525"/>
                    <a:pt x="5859" y="1525"/>
                    <a:pt x="5859" y="1525"/>
                  </a:cubicBezTo>
                  <a:cubicBezTo>
                    <a:pt x="5859" y="1525"/>
                    <a:pt x="5859" y="1548"/>
                    <a:pt x="5859" y="1548"/>
                  </a:cubicBezTo>
                  <a:cubicBezTo>
                    <a:pt x="5859" y="1548"/>
                    <a:pt x="5835" y="1572"/>
                    <a:pt x="5835" y="1572"/>
                  </a:cubicBezTo>
                  <a:cubicBezTo>
                    <a:pt x="5835" y="1596"/>
                    <a:pt x="5811" y="1596"/>
                    <a:pt x="5811" y="1596"/>
                  </a:cubicBezTo>
                  <a:cubicBezTo>
                    <a:pt x="5811" y="1620"/>
                    <a:pt x="5811" y="1620"/>
                    <a:pt x="5811" y="1620"/>
                  </a:cubicBezTo>
                  <a:cubicBezTo>
                    <a:pt x="5787" y="1620"/>
                    <a:pt x="5787" y="1620"/>
                    <a:pt x="5787" y="1644"/>
                  </a:cubicBezTo>
                  <a:lnTo>
                    <a:pt x="5763" y="1644"/>
                  </a:lnTo>
                  <a:cubicBezTo>
                    <a:pt x="5763" y="1667"/>
                    <a:pt x="5740" y="1667"/>
                    <a:pt x="5716" y="1691"/>
                  </a:cubicBezTo>
                  <a:lnTo>
                    <a:pt x="5692" y="1691"/>
                  </a:lnTo>
                  <a:lnTo>
                    <a:pt x="5692" y="1715"/>
                  </a:lnTo>
                  <a:lnTo>
                    <a:pt x="5621" y="1715"/>
                  </a:lnTo>
                  <a:cubicBezTo>
                    <a:pt x="5621" y="1739"/>
                    <a:pt x="5621" y="1739"/>
                    <a:pt x="5597" y="1739"/>
                  </a:cubicBezTo>
                  <a:lnTo>
                    <a:pt x="5525" y="1739"/>
                  </a:lnTo>
                  <a:cubicBezTo>
                    <a:pt x="5525" y="1739"/>
                    <a:pt x="5525" y="1739"/>
                    <a:pt x="5525" y="1763"/>
                  </a:cubicBezTo>
                  <a:lnTo>
                    <a:pt x="5478" y="1763"/>
                  </a:lnTo>
                  <a:cubicBezTo>
                    <a:pt x="5454" y="1763"/>
                    <a:pt x="5406" y="1739"/>
                    <a:pt x="5382" y="1739"/>
                  </a:cubicBezTo>
                  <a:lnTo>
                    <a:pt x="5335" y="1739"/>
                  </a:lnTo>
                  <a:cubicBezTo>
                    <a:pt x="5335" y="1715"/>
                    <a:pt x="5311" y="1715"/>
                    <a:pt x="5311" y="1715"/>
                  </a:cubicBezTo>
                  <a:lnTo>
                    <a:pt x="5287" y="1715"/>
                  </a:lnTo>
                  <a:cubicBezTo>
                    <a:pt x="5287" y="1715"/>
                    <a:pt x="5263" y="1691"/>
                    <a:pt x="5263" y="1691"/>
                  </a:cubicBezTo>
                  <a:cubicBezTo>
                    <a:pt x="5263" y="1691"/>
                    <a:pt x="5240" y="1691"/>
                    <a:pt x="5240" y="1667"/>
                  </a:cubicBezTo>
                  <a:lnTo>
                    <a:pt x="5216" y="1667"/>
                  </a:lnTo>
                  <a:cubicBezTo>
                    <a:pt x="5216" y="1667"/>
                    <a:pt x="5192" y="1644"/>
                    <a:pt x="5192" y="1644"/>
                  </a:cubicBezTo>
                  <a:cubicBezTo>
                    <a:pt x="5168" y="1620"/>
                    <a:pt x="5168" y="1620"/>
                    <a:pt x="5168" y="1620"/>
                  </a:cubicBezTo>
                  <a:cubicBezTo>
                    <a:pt x="5168" y="1596"/>
                    <a:pt x="5144" y="1596"/>
                    <a:pt x="5144" y="1596"/>
                  </a:cubicBezTo>
                  <a:lnTo>
                    <a:pt x="4620" y="1001"/>
                  </a:lnTo>
                  <a:lnTo>
                    <a:pt x="3977" y="1667"/>
                  </a:lnTo>
                  <a:cubicBezTo>
                    <a:pt x="3954" y="1691"/>
                    <a:pt x="3930" y="1715"/>
                    <a:pt x="3906" y="1739"/>
                  </a:cubicBezTo>
                  <a:cubicBezTo>
                    <a:pt x="3882" y="1739"/>
                    <a:pt x="3882" y="1739"/>
                    <a:pt x="3882" y="1763"/>
                  </a:cubicBezTo>
                  <a:cubicBezTo>
                    <a:pt x="3835" y="1763"/>
                    <a:pt x="3811" y="1786"/>
                    <a:pt x="3787" y="1786"/>
                  </a:cubicBezTo>
                  <a:lnTo>
                    <a:pt x="3739" y="1786"/>
                  </a:lnTo>
                  <a:cubicBezTo>
                    <a:pt x="3739" y="1810"/>
                    <a:pt x="3715" y="1810"/>
                    <a:pt x="3715" y="1810"/>
                  </a:cubicBezTo>
                  <a:lnTo>
                    <a:pt x="3620" y="1810"/>
                  </a:lnTo>
                  <a:cubicBezTo>
                    <a:pt x="3596" y="1810"/>
                    <a:pt x="3596" y="1810"/>
                    <a:pt x="3596" y="1786"/>
                  </a:cubicBezTo>
                  <a:lnTo>
                    <a:pt x="3525" y="1786"/>
                  </a:lnTo>
                  <a:cubicBezTo>
                    <a:pt x="3501" y="1786"/>
                    <a:pt x="3501" y="1763"/>
                    <a:pt x="3501" y="1763"/>
                  </a:cubicBezTo>
                  <a:lnTo>
                    <a:pt x="3477" y="1763"/>
                  </a:lnTo>
                  <a:cubicBezTo>
                    <a:pt x="3477" y="1763"/>
                    <a:pt x="3453" y="1763"/>
                    <a:pt x="3453" y="1739"/>
                  </a:cubicBezTo>
                  <a:lnTo>
                    <a:pt x="3430" y="1739"/>
                  </a:lnTo>
                  <a:cubicBezTo>
                    <a:pt x="3406" y="1715"/>
                    <a:pt x="3406" y="1715"/>
                    <a:pt x="3406" y="1715"/>
                  </a:cubicBezTo>
                  <a:lnTo>
                    <a:pt x="3382" y="1715"/>
                  </a:lnTo>
                  <a:cubicBezTo>
                    <a:pt x="3382" y="1691"/>
                    <a:pt x="3382" y="1691"/>
                    <a:pt x="3358" y="1691"/>
                  </a:cubicBezTo>
                  <a:cubicBezTo>
                    <a:pt x="3358" y="1667"/>
                    <a:pt x="3358" y="1667"/>
                    <a:pt x="3358" y="1667"/>
                  </a:cubicBezTo>
                  <a:cubicBezTo>
                    <a:pt x="3358" y="1667"/>
                    <a:pt x="3334" y="1667"/>
                    <a:pt x="3334" y="1644"/>
                  </a:cubicBezTo>
                  <a:cubicBezTo>
                    <a:pt x="3311" y="1644"/>
                    <a:pt x="3311" y="1620"/>
                    <a:pt x="3311" y="1620"/>
                  </a:cubicBezTo>
                  <a:cubicBezTo>
                    <a:pt x="3311" y="1620"/>
                    <a:pt x="3311" y="1596"/>
                    <a:pt x="3287" y="1596"/>
                  </a:cubicBezTo>
                  <a:cubicBezTo>
                    <a:pt x="3287" y="1596"/>
                    <a:pt x="3287" y="1596"/>
                    <a:pt x="3287" y="1572"/>
                  </a:cubicBezTo>
                  <a:cubicBezTo>
                    <a:pt x="3263" y="1572"/>
                    <a:pt x="3263" y="1548"/>
                    <a:pt x="3263" y="1548"/>
                  </a:cubicBezTo>
                  <a:cubicBezTo>
                    <a:pt x="3263" y="1548"/>
                    <a:pt x="3263" y="1525"/>
                    <a:pt x="3263" y="1525"/>
                  </a:cubicBezTo>
                  <a:cubicBezTo>
                    <a:pt x="3263" y="1525"/>
                    <a:pt x="3263" y="1525"/>
                    <a:pt x="3239" y="1501"/>
                  </a:cubicBezTo>
                  <a:lnTo>
                    <a:pt x="2858" y="167"/>
                  </a:lnTo>
                  <a:lnTo>
                    <a:pt x="2549" y="739"/>
                  </a:lnTo>
                  <a:cubicBezTo>
                    <a:pt x="2549" y="762"/>
                    <a:pt x="2549" y="762"/>
                    <a:pt x="2549" y="762"/>
                  </a:cubicBezTo>
                  <a:cubicBezTo>
                    <a:pt x="2549" y="762"/>
                    <a:pt x="2525" y="786"/>
                    <a:pt x="2525" y="786"/>
                  </a:cubicBezTo>
                  <a:cubicBezTo>
                    <a:pt x="2501" y="810"/>
                    <a:pt x="2501" y="834"/>
                    <a:pt x="2477" y="858"/>
                  </a:cubicBezTo>
                  <a:cubicBezTo>
                    <a:pt x="2453" y="858"/>
                    <a:pt x="2453" y="882"/>
                    <a:pt x="2453" y="882"/>
                  </a:cubicBezTo>
                  <a:cubicBezTo>
                    <a:pt x="2429" y="882"/>
                    <a:pt x="2429" y="905"/>
                    <a:pt x="2406" y="905"/>
                  </a:cubicBezTo>
                  <a:cubicBezTo>
                    <a:pt x="2406" y="929"/>
                    <a:pt x="2382" y="929"/>
                    <a:pt x="2382" y="929"/>
                  </a:cubicBezTo>
                  <a:lnTo>
                    <a:pt x="2358" y="929"/>
                  </a:lnTo>
                  <a:cubicBezTo>
                    <a:pt x="2358" y="929"/>
                    <a:pt x="2358" y="953"/>
                    <a:pt x="2334" y="953"/>
                  </a:cubicBezTo>
                  <a:lnTo>
                    <a:pt x="2310" y="953"/>
                  </a:lnTo>
                  <a:cubicBezTo>
                    <a:pt x="2287" y="953"/>
                    <a:pt x="2287" y="953"/>
                    <a:pt x="2287" y="977"/>
                  </a:cubicBezTo>
                  <a:lnTo>
                    <a:pt x="167" y="977"/>
                  </a:lnTo>
                  <a:cubicBezTo>
                    <a:pt x="48" y="977"/>
                    <a:pt x="0" y="1144"/>
                    <a:pt x="72" y="1215"/>
                  </a:cubicBezTo>
                  <a:lnTo>
                    <a:pt x="3882" y="5025"/>
                  </a:lnTo>
                  <a:cubicBezTo>
                    <a:pt x="4025" y="5168"/>
                    <a:pt x="4192" y="5287"/>
                    <a:pt x="4358" y="5406"/>
                  </a:cubicBezTo>
                  <a:cubicBezTo>
                    <a:pt x="4430" y="5478"/>
                    <a:pt x="4525" y="5502"/>
                    <a:pt x="4620" y="5502"/>
                  </a:cubicBezTo>
                  <a:cubicBezTo>
                    <a:pt x="4716" y="5502"/>
                    <a:pt x="4787" y="5478"/>
                    <a:pt x="4859" y="5430"/>
                  </a:cubicBezTo>
                  <a:cubicBezTo>
                    <a:pt x="5049" y="5311"/>
                    <a:pt x="5216" y="5168"/>
                    <a:pt x="5359" y="5025"/>
                  </a:cubicBezTo>
                  <a:lnTo>
                    <a:pt x="9193" y="1191"/>
                  </a:lnTo>
                  <a:cubicBezTo>
                    <a:pt x="9288" y="1096"/>
                    <a:pt x="9217" y="953"/>
                    <a:pt x="9098" y="953"/>
                  </a:cubicBezTo>
                  <a:lnTo>
                    <a:pt x="7359" y="953"/>
                  </a:lnTo>
                  <a:cubicBezTo>
                    <a:pt x="7216" y="953"/>
                    <a:pt x="7121" y="905"/>
                    <a:pt x="7026" y="834"/>
                  </a:cubicBezTo>
                  <a:cubicBezTo>
                    <a:pt x="7002" y="786"/>
                    <a:pt x="6954" y="739"/>
                    <a:pt x="6930" y="691"/>
                  </a:cubicBezTo>
                  <a:lnTo>
                    <a:pt x="6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64"/>
          <p:cNvGrpSpPr/>
          <p:nvPr/>
        </p:nvGrpSpPr>
        <p:grpSpPr>
          <a:xfrm>
            <a:off x="4039142" y="3419330"/>
            <a:ext cx="301109" cy="464395"/>
            <a:chOff x="4039142" y="3419330"/>
            <a:chExt cx="301109" cy="464395"/>
          </a:xfrm>
        </p:grpSpPr>
        <p:sp>
          <p:nvSpPr>
            <p:cNvPr id="1114" name="Google Shape;1114;p64"/>
            <p:cNvSpPr/>
            <p:nvPr/>
          </p:nvSpPr>
          <p:spPr>
            <a:xfrm>
              <a:off x="4039142" y="3419330"/>
              <a:ext cx="282679" cy="106267"/>
            </a:xfrm>
            <a:custGeom>
              <a:avLst/>
              <a:gdLst/>
              <a:ahLst/>
              <a:cxnLst/>
              <a:rect l="l" t="t" r="r" b="b"/>
              <a:pathLst>
                <a:path w="7669" h="2883" extrusionOk="0">
                  <a:moveTo>
                    <a:pt x="3858" y="1"/>
                  </a:moveTo>
                  <a:cubicBezTo>
                    <a:pt x="3168" y="1"/>
                    <a:pt x="2572" y="501"/>
                    <a:pt x="2429" y="1144"/>
                  </a:cubicBezTo>
                  <a:lnTo>
                    <a:pt x="786" y="1144"/>
                  </a:lnTo>
                  <a:cubicBezTo>
                    <a:pt x="334" y="1144"/>
                    <a:pt x="0" y="1501"/>
                    <a:pt x="0" y="1953"/>
                  </a:cubicBezTo>
                  <a:lnTo>
                    <a:pt x="0" y="2716"/>
                  </a:lnTo>
                  <a:cubicBezTo>
                    <a:pt x="0" y="2811"/>
                    <a:pt x="72" y="2882"/>
                    <a:pt x="167" y="2882"/>
                  </a:cubicBezTo>
                  <a:lnTo>
                    <a:pt x="7478" y="2882"/>
                  </a:lnTo>
                  <a:cubicBezTo>
                    <a:pt x="7573" y="2882"/>
                    <a:pt x="7668" y="2811"/>
                    <a:pt x="7668" y="2716"/>
                  </a:cubicBezTo>
                  <a:lnTo>
                    <a:pt x="7668" y="1953"/>
                  </a:lnTo>
                  <a:cubicBezTo>
                    <a:pt x="7668" y="1501"/>
                    <a:pt x="7311" y="1144"/>
                    <a:pt x="6883" y="1144"/>
                  </a:cubicBezTo>
                  <a:lnTo>
                    <a:pt x="5287" y="1144"/>
                  </a:lnTo>
                  <a:cubicBezTo>
                    <a:pt x="5168" y="501"/>
                    <a:pt x="4573" y="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4039142" y="3558029"/>
              <a:ext cx="301109" cy="325695"/>
            </a:xfrm>
            <a:custGeom>
              <a:avLst/>
              <a:gdLst/>
              <a:ahLst/>
              <a:cxnLst/>
              <a:rect l="l" t="t" r="r" b="b"/>
              <a:pathLst>
                <a:path w="8169" h="8836" extrusionOk="0">
                  <a:moveTo>
                    <a:pt x="3882" y="2239"/>
                  </a:moveTo>
                  <a:lnTo>
                    <a:pt x="4334" y="3358"/>
                  </a:lnTo>
                  <a:cubicBezTo>
                    <a:pt x="4334" y="3358"/>
                    <a:pt x="4334" y="3358"/>
                    <a:pt x="4334" y="3382"/>
                  </a:cubicBezTo>
                  <a:cubicBezTo>
                    <a:pt x="4358" y="3430"/>
                    <a:pt x="4358" y="3501"/>
                    <a:pt x="4358" y="3549"/>
                  </a:cubicBezTo>
                  <a:cubicBezTo>
                    <a:pt x="4358" y="3834"/>
                    <a:pt x="4144" y="4049"/>
                    <a:pt x="3882" y="4049"/>
                  </a:cubicBezTo>
                  <a:cubicBezTo>
                    <a:pt x="3620" y="4049"/>
                    <a:pt x="3406" y="3834"/>
                    <a:pt x="3406" y="3549"/>
                  </a:cubicBezTo>
                  <a:cubicBezTo>
                    <a:pt x="3406" y="3501"/>
                    <a:pt x="3406" y="3453"/>
                    <a:pt x="3430" y="3406"/>
                  </a:cubicBezTo>
                  <a:lnTo>
                    <a:pt x="3882" y="2239"/>
                  </a:lnTo>
                  <a:close/>
                  <a:moveTo>
                    <a:pt x="167" y="0"/>
                  </a:moveTo>
                  <a:cubicBezTo>
                    <a:pt x="72" y="0"/>
                    <a:pt x="0" y="72"/>
                    <a:pt x="0" y="167"/>
                  </a:cubicBezTo>
                  <a:lnTo>
                    <a:pt x="0" y="3787"/>
                  </a:lnTo>
                  <a:cubicBezTo>
                    <a:pt x="0" y="5216"/>
                    <a:pt x="1143" y="6383"/>
                    <a:pt x="2596" y="6383"/>
                  </a:cubicBezTo>
                  <a:lnTo>
                    <a:pt x="2596" y="6406"/>
                  </a:lnTo>
                  <a:cubicBezTo>
                    <a:pt x="2596" y="6859"/>
                    <a:pt x="2953" y="7192"/>
                    <a:pt x="3382" y="7192"/>
                  </a:cubicBezTo>
                  <a:lnTo>
                    <a:pt x="3430" y="7192"/>
                  </a:lnTo>
                  <a:cubicBezTo>
                    <a:pt x="3763" y="8145"/>
                    <a:pt x="4668" y="8836"/>
                    <a:pt x="5740" y="8836"/>
                  </a:cubicBezTo>
                  <a:cubicBezTo>
                    <a:pt x="7097" y="8836"/>
                    <a:pt x="8169" y="7764"/>
                    <a:pt x="8169" y="6406"/>
                  </a:cubicBezTo>
                  <a:cubicBezTo>
                    <a:pt x="8169" y="6159"/>
                    <a:pt x="7999" y="5976"/>
                    <a:pt x="7760" y="5976"/>
                  </a:cubicBezTo>
                  <a:cubicBezTo>
                    <a:pt x="7746" y="5976"/>
                    <a:pt x="7731" y="5976"/>
                    <a:pt x="7716" y="5978"/>
                  </a:cubicBezTo>
                  <a:cubicBezTo>
                    <a:pt x="7478" y="5978"/>
                    <a:pt x="7311" y="6192"/>
                    <a:pt x="7311" y="6430"/>
                  </a:cubicBezTo>
                  <a:cubicBezTo>
                    <a:pt x="7287" y="7264"/>
                    <a:pt x="6597" y="7978"/>
                    <a:pt x="5740" y="7978"/>
                  </a:cubicBezTo>
                  <a:cubicBezTo>
                    <a:pt x="5168" y="7978"/>
                    <a:pt x="4668" y="7669"/>
                    <a:pt x="4382" y="7192"/>
                  </a:cubicBezTo>
                  <a:cubicBezTo>
                    <a:pt x="4811" y="7169"/>
                    <a:pt x="5144" y="6835"/>
                    <a:pt x="5144" y="6406"/>
                  </a:cubicBezTo>
                  <a:lnTo>
                    <a:pt x="5144" y="6383"/>
                  </a:lnTo>
                  <a:cubicBezTo>
                    <a:pt x="6525" y="6359"/>
                    <a:pt x="7668" y="5192"/>
                    <a:pt x="7668" y="3787"/>
                  </a:cubicBezTo>
                  <a:lnTo>
                    <a:pt x="7668" y="167"/>
                  </a:lnTo>
                  <a:cubicBezTo>
                    <a:pt x="7668" y="72"/>
                    <a:pt x="7573" y="0"/>
                    <a:pt x="7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64"/>
          <p:cNvSpPr/>
          <p:nvPr/>
        </p:nvSpPr>
        <p:spPr>
          <a:xfrm>
            <a:off x="1069636" y="4195281"/>
            <a:ext cx="424922" cy="360823"/>
          </a:xfrm>
          <a:custGeom>
            <a:avLst/>
            <a:gdLst/>
            <a:ahLst/>
            <a:cxnLst/>
            <a:rect l="l" t="t" r="r" b="b"/>
            <a:pathLst>
              <a:path w="11528" h="9789" extrusionOk="0">
                <a:moveTo>
                  <a:pt x="1453" y="1"/>
                </a:moveTo>
                <a:cubicBezTo>
                  <a:pt x="1215" y="1"/>
                  <a:pt x="1025" y="215"/>
                  <a:pt x="1025" y="453"/>
                </a:cubicBezTo>
                <a:cubicBezTo>
                  <a:pt x="1025" y="691"/>
                  <a:pt x="1215" y="882"/>
                  <a:pt x="1453" y="882"/>
                </a:cubicBezTo>
                <a:lnTo>
                  <a:pt x="2930" y="882"/>
                </a:lnTo>
                <a:lnTo>
                  <a:pt x="2930" y="3025"/>
                </a:lnTo>
                <a:cubicBezTo>
                  <a:pt x="1287" y="3239"/>
                  <a:pt x="1" y="4668"/>
                  <a:pt x="1" y="6383"/>
                </a:cubicBezTo>
                <a:cubicBezTo>
                  <a:pt x="1" y="8264"/>
                  <a:pt x="1501" y="9788"/>
                  <a:pt x="3382" y="9788"/>
                </a:cubicBezTo>
                <a:cubicBezTo>
                  <a:pt x="4811" y="9788"/>
                  <a:pt x="6050" y="8883"/>
                  <a:pt x="6526" y="7621"/>
                </a:cubicBezTo>
                <a:lnTo>
                  <a:pt x="8050" y="7621"/>
                </a:lnTo>
                <a:cubicBezTo>
                  <a:pt x="8002" y="7740"/>
                  <a:pt x="8002" y="7883"/>
                  <a:pt x="8002" y="8002"/>
                </a:cubicBezTo>
                <a:cubicBezTo>
                  <a:pt x="8002" y="8979"/>
                  <a:pt x="8788" y="9788"/>
                  <a:pt x="9765" y="9788"/>
                </a:cubicBezTo>
                <a:cubicBezTo>
                  <a:pt x="10741" y="9788"/>
                  <a:pt x="11527" y="8979"/>
                  <a:pt x="11527" y="8002"/>
                </a:cubicBezTo>
                <a:cubicBezTo>
                  <a:pt x="11527" y="7193"/>
                  <a:pt x="10979" y="6478"/>
                  <a:pt x="10217" y="6288"/>
                </a:cubicBezTo>
                <a:lnTo>
                  <a:pt x="10217" y="3668"/>
                </a:lnTo>
                <a:cubicBezTo>
                  <a:pt x="10217" y="3430"/>
                  <a:pt x="10003" y="3239"/>
                  <a:pt x="9765" y="3239"/>
                </a:cubicBezTo>
                <a:lnTo>
                  <a:pt x="4597" y="3239"/>
                </a:lnTo>
                <a:cubicBezTo>
                  <a:pt x="4335" y="3144"/>
                  <a:pt x="4073" y="3073"/>
                  <a:pt x="3811" y="3025"/>
                </a:cubicBezTo>
                <a:lnTo>
                  <a:pt x="3811" y="2334"/>
                </a:lnTo>
                <a:lnTo>
                  <a:pt x="6312" y="2334"/>
                </a:lnTo>
                <a:cubicBezTo>
                  <a:pt x="6574" y="2334"/>
                  <a:pt x="6764" y="2144"/>
                  <a:pt x="6764" y="1906"/>
                </a:cubicBezTo>
                <a:cubicBezTo>
                  <a:pt x="6764" y="1644"/>
                  <a:pt x="6574" y="1453"/>
                  <a:pt x="6312" y="1453"/>
                </a:cubicBezTo>
                <a:lnTo>
                  <a:pt x="3811" y="1453"/>
                </a:lnTo>
                <a:lnTo>
                  <a:pt x="3811" y="453"/>
                </a:lnTo>
                <a:cubicBezTo>
                  <a:pt x="3811" y="215"/>
                  <a:pt x="3621" y="1"/>
                  <a:pt x="3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1867549" y="4147881"/>
            <a:ext cx="321309" cy="455626"/>
          </a:xfrm>
          <a:custGeom>
            <a:avLst/>
            <a:gdLst/>
            <a:ahLst/>
            <a:cxnLst/>
            <a:rect l="l" t="t" r="r" b="b"/>
            <a:pathLst>
              <a:path w="8717" h="12361" extrusionOk="0">
                <a:moveTo>
                  <a:pt x="4954" y="3430"/>
                </a:moveTo>
                <a:cubicBezTo>
                  <a:pt x="5192" y="3430"/>
                  <a:pt x="5382" y="3620"/>
                  <a:pt x="5382" y="3859"/>
                </a:cubicBezTo>
                <a:lnTo>
                  <a:pt x="5382" y="4502"/>
                </a:lnTo>
                <a:lnTo>
                  <a:pt x="6001" y="4502"/>
                </a:lnTo>
                <a:cubicBezTo>
                  <a:pt x="6240" y="4502"/>
                  <a:pt x="6430" y="4716"/>
                  <a:pt x="6430" y="4954"/>
                </a:cubicBezTo>
                <a:lnTo>
                  <a:pt x="6430" y="6145"/>
                </a:lnTo>
                <a:cubicBezTo>
                  <a:pt x="6430" y="6383"/>
                  <a:pt x="6240" y="6597"/>
                  <a:pt x="6001" y="6597"/>
                </a:cubicBezTo>
                <a:lnTo>
                  <a:pt x="5382" y="6597"/>
                </a:lnTo>
                <a:lnTo>
                  <a:pt x="5382" y="7169"/>
                </a:lnTo>
                <a:cubicBezTo>
                  <a:pt x="5382" y="7169"/>
                  <a:pt x="5382" y="7169"/>
                  <a:pt x="5382" y="7193"/>
                </a:cubicBezTo>
                <a:cubicBezTo>
                  <a:pt x="5382" y="7431"/>
                  <a:pt x="5192" y="7621"/>
                  <a:pt x="4954" y="7621"/>
                </a:cubicBezTo>
                <a:lnTo>
                  <a:pt x="3739" y="7621"/>
                </a:lnTo>
                <a:cubicBezTo>
                  <a:pt x="3501" y="7621"/>
                  <a:pt x="3310" y="7431"/>
                  <a:pt x="3310" y="7193"/>
                </a:cubicBezTo>
                <a:cubicBezTo>
                  <a:pt x="3310" y="7169"/>
                  <a:pt x="3310" y="7169"/>
                  <a:pt x="3310" y="7169"/>
                </a:cubicBezTo>
                <a:lnTo>
                  <a:pt x="3310" y="6597"/>
                </a:lnTo>
                <a:lnTo>
                  <a:pt x="2691" y="6597"/>
                </a:lnTo>
                <a:cubicBezTo>
                  <a:pt x="2453" y="6597"/>
                  <a:pt x="2239" y="6383"/>
                  <a:pt x="2239" y="6145"/>
                </a:cubicBezTo>
                <a:lnTo>
                  <a:pt x="2239" y="4954"/>
                </a:lnTo>
                <a:cubicBezTo>
                  <a:pt x="2239" y="4716"/>
                  <a:pt x="2453" y="4502"/>
                  <a:pt x="2691" y="4502"/>
                </a:cubicBezTo>
                <a:lnTo>
                  <a:pt x="3310" y="4502"/>
                </a:lnTo>
                <a:lnTo>
                  <a:pt x="3310" y="3859"/>
                </a:lnTo>
                <a:cubicBezTo>
                  <a:pt x="3310" y="3620"/>
                  <a:pt x="3501" y="3430"/>
                  <a:pt x="3739" y="3430"/>
                </a:cubicBezTo>
                <a:close/>
                <a:moveTo>
                  <a:pt x="6621" y="8431"/>
                </a:moveTo>
                <a:cubicBezTo>
                  <a:pt x="6859" y="8431"/>
                  <a:pt x="7049" y="8621"/>
                  <a:pt x="7049" y="8860"/>
                </a:cubicBezTo>
                <a:cubicBezTo>
                  <a:pt x="7049" y="9122"/>
                  <a:pt x="6859" y="9312"/>
                  <a:pt x="6621" y="9312"/>
                </a:cubicBezTo>
                <a:lnTo>
                  <a:pt x="2120" y="9312"/>
                </a:lnTo>
                <a:cubicBezTo>
                  <a:pt x="1882" y="9312"/>
                  <a:pt x="1691" y="9122"/>
                  <a:pt x="1691" y="8860"/>
                </a:cubicBezTo>
                <a:cubicBezTo>
                  <a:pt x="1691" y="8621"/>
                  <a:pt x="1882" y="8431"/>
                  <a:pt x="2120" y="8431"/>
                </a:cubicBezTo>
                <a:close/>
                <a:moveTo>
                  <a:pt x="6597" y="9788"/>
                </a:moveTo>
                <a:cubicBezTo>
                  <a:pt x="6835" y="9788"/>
                  <a:pt x="7025" y="9979"/>
                  <a:pt x="7025" y="10241"/>
                </a:cubicBezTo>
                <a:cubicBezTo>
                  <a:pt x="7025" y="10479"/>
                  <a:pt x="6835" y="10669"/>
                  <a:pt x="6597" y="10669"/>
                </a:cubicBezTo>
                <a:lnTo>
                  <a:pt x="2096" y="10669"/>
                </a:lnTo>
                <a:cubicBezTo>
                  <a:pt x="1858" y="10669"/>
                  <a:pt x="1667" y="10479"/>
                  <a:pt x="1667" y="10241"/>
                </a:cubicBezTo>
                <a:cubicBezTo>
                  <a:pt x="1667" y="9979"/>
                  <a:pt x="1858" y="9788"/>
                  <a:pt x="2096" y="9788"/>
                </a:cubicBezTo>
                <a:close/>
                <a:moveTo>
                  <a:pt x="2548" y="1"/>
                </a:moveTo>
                <a:cubicBezTo>
                  <a:pt x="2120" y="1"/>
                  <a:pt x="1762" y="358"/>
                  <a:pt x="1762" y="787"/>
                </a:cubicBezTo>
                <a:lnTo>
                  <a:pt x="1762" y="882"/>
                </a:lnTo>
                <a:lnTo>
                  <a:pt x="1358" y="882"/>
                </a:lnTo>
                <a:cubicBezTo>
                  <a:pt x="619" y="882"/>
                  <a:pt x="0" y="1477"/>
                  <a:pt x="0" y="2215"/>
                </a:cubicBezTo>
                <a:lnTo>
                  <a:pt x="0" y="11003"/>
                </a:lnTo>
                <a:cubicBezTo>
                  <a:pt x="0" y="11741"/>
                  <a:pt x="619" y="12360"/>
                  <a:pt x="1358" y="12360"/>
                </a:cubicBezTo>
                <a:lnTo>
                  <a:pt x="7359" y="12360"/>
                </a:lnTo>
                <a:cubicBezTo>
                  <a:pt x="8097" y="12360"/>
                  <a:pt x="8716" y="11741"/>
                  <a:pt x="8716" y="11003"/>
                </a:cubicBezTo>
                <a:lnTo>
                  <a:pt x="8716" y="2215"/>
                </a:lnTo>
                <a:cubicBezTo>
                  <a:pt x="8716" y="1477"/>
                  <a:pt x="8097" y="882"/>
                  <a:pt x="7359" y="882"/>
                </a:cubicBezTo>
                <a:lnTo>
                  <a:pt x="6954" y="882"/>
                </a:lnTo>
                <a:lnTo>
                  <a:pt x="6954" y="787"/>
                </a:lnTo>
                <a:cubicBezTo>
                  <a:pt x="6954" y="358"/>
                  <a:pt x="6597"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p:nvPr/>
        </p:nvSpPr>
        <p:spPr>
          <a:xfrm>
            <a:off x="2551311" y="4164578"/>
            <a:ext cx="412611" cy="422231"/>
          </a:xfrm>
          <a:custGeom>
            <a:avLst/>
            <a:gdLst/>
            <a:ahLst/>
            <a:cxnLst/>
            <a:rect l="l" t="t" r="r" b="b"/>
            <a:pathLst>
              <a:path w="11194" h="11455" extrusionOk="0">
                <a:moveTo>
                  <a:pt x="3001" y="0"/>
                </a:moveTo>
                <a:cubicBezTo>
                  <a:pt x="2334" y="0"/>
                  <a:pt x="1715" y="262"/>
                  <a:pt x="1239" y="715"/>
                </a:cubicBezTo>
                <a:cubicBezTo>
                  <a:pt x="787" y="1167"/>
                  <a:pt x="453" y="1810"/>
                  <a:pt x="286" y="2572"/>
                </a:cubicBezTo>
                <a:cubicBezTo>
                  <a:pt x="239" y="2810"/>
                  <a:pt x="1" y="4072"/>
                  <a:pt x="286" y="5906"/>
                </a:cubicBezTo>
                <a:cubicBezTo>
                  <a:pt x="596" y="7787"/>
                  <a:pt x="1334" y="9478"/>
                  <a:pt x="2477" y="10979"/>
                </a:cubicBezTo>
                <a:cubicBezTo>
                  <a:pt x="2692" y="11288"/>
                  <a:pt x="3049" y="11455"/>
                  <a:pt x="3406" y="11455"/>
                </a:cubicBezTo>
                <a:cubicBezTo>
                  <a:pt x="3501" y="11455"/>
                  <a:pt x="3597" y="11431"/>
                  <a:pt x="3692" y="11407"/>
                </a:cubicBezTo>
                <a:cubicBezTo>
                  <a:pt x="4144" y="11312"/>
                  <a:pt x="4478" y="10955"/>
                  <a:pt x="4549" y="10478"/>
                </a:cubicBezTo>
                <a:cubicBezTo>
                  <a:pt x="4883" y="8669"/>
                  <a:pt x="5407" y="8073"/>
                  <a:pt x="5597" y="8073"/>
                </a:cubicBezTo>
                <a:cubicBezTo>
                  <a:pt x="5811" y="8073"/>
                  <a:pt x="6312" y="8669"/>
                  <a:pt x="6645" y="10478"/>
                </a:cubicBezTo>
                <a:cubicBezTo>
                  <a:pt x="6740" y="10955"/>
                  <a:pt x="7074" y="11312"/>
                  <a:pt x="7526" y="11407"/>
                </a:cubicBezTo>
                <a:cubicBezTo>
                  <a:pt x="7621" y="11431"/>
                  <a:pt x="7717" y="11455"/>
                  <a:pt x="7812" y="11455"/>
                </a:cubicBezTo>
                <a:cubicBezTo>
                  <a:pt x="8169" y="11455"/>
                  <a:pt x="8502" y="11288"/>
                  <a:pt x="8741" y="10979"/>
                </a:cubicBezTo>
                <a:cubicBezTo>
                  <a:pt x="9884" y="9478"/>
                  <a:pt x="10598" y="7787"/>
                  <a:pt x="10908" y="5906"/>
                </a:cubicBezTo>
                <a:cubicBezTo>
                  <a:pt x="11193" y="4072"/>
                  <a:pt x="10979" y="2810"/>
                  <a:pt x="10908" y="2572"/>
                </a:cubicBezTo>
                <a:cubicBezTo>
                  <a:pt x="10765" y="1810"/>
                  <a:pt x="10431" y="1167"/>
                  <a:pt x="9955" y="715"/>
                </a:cubicBezTo>
                <a:cubicBezTo>
                  <a:pt x="9479" y="262"/>
                  <a:pt x="8883" y="0"/>
                  <a:pt x="8193" y="0"/>
                </a:cubicBezTo>
                <a:cubicBezTo>
                  <a:pt x="6978" y="0"/>
                  <a:pt x="6526" y="476"/>
                  <a:pt x="6026" y="1024"/>
                </a:cubicBezTo>
                <a:cubicBezTo>
                  <a:pt x="5930" y="1119"/>
                  <a:pt x="5811" y="1238"/>
                  <a:pt x="5692" y="1358"/>
                </a:cubicBezTo>
                <a:cubicBezTo>
                  <a:pt x="5669" y="1381"/>
                  <a:pt x="5645" y="1405"/>
                  <a:pt x="5597" y="1405"/>
                </a:cubicBezTo>
                <a:cubicBezTo>
                  <a:pt x="5573" y="1405"/>
                  <a:pt x="5549" y="1381"/>
                  <a:pt x="5526" y="1358"/>
                </a:cubicBezTo>
                <a:cubicBezTo>
                  <a:pt x="5383" y="1238"/>
                  <a:pt x="5287" y="1119"/>
                  <a:pt x="5192" y="1024"/>
                </a:cubicBezTo>
                <a:cubicBezTo>
                  <a:pt x="4668" y="476"/>
                  <a:pt x="4240" y="0"/>
                  <a:pt x="3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64"/>
          <p:cNvGrpSpPr/>
          <p:nvPr/>
        </p:nvGrpSpPr>
        <p:grpSpPr>
          <a:xfrm>
            <a:off x="3298286" y="4170696"/>
            <a:ext cx="410834" cy="409988"/>
            <a:chOff x="3298286" y="4170696"/>
            <a:chExt cx="410834" cy="409988"/>
          </a:xfrm>
        </p:grpSpPr>
        <p:sp>
          <p:nvSpPr>
            <p:cNvPr id="1120" name="Google Shape;1120;p64"/>
            <p:cNvSpPr/>
            <p:nvPr/>
          </p:nvSpPr>
          <p:spPr>
            <a:xfrm>
              <a:off x="3429097" y="4381381"/>
              <a:ext cx="186106" cy="28124"/>
            </a:xfrm>
            <a:custGeom>
              <a:avLst/>
              <a:gdLst/>
              <a:ahLst/>
              <a:cxnLst/>
              <a:rect l="l" t="t" r="r" b="b"/>
              <a:pathLst>
                <a:path w="5049" h="763" extrusionOk="0">
                  <a:moveTo>
                    <a:pt x="95" y="0"/>
                  </a:moveTo>
                  <a:cubicBezTo>
                    <a:pt x="24" y="0"/>
                    <a:pt x="0" y="72"/>
                    <a:pt x="48" y="96"/>
                  </a:cubicBezTo>
                  <a:lnTo>
                    <a:pt x="691" y="762"/>
                  </a:lnTo>
                  <a:lnTo>
                    <a:pt x="4977" y="762"/>
                  </a:lnTo>
                  <a:cubicBezTo>
                    <a:pt x="5025" y="762"/>
                    <a:pt x="5049" y="715"/>
                    <a:pt x="5001" y="667"/>
                  </a:cubicBezTo>
                  <a:lnTo>
                    <a:pt x="4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4"/>
            <p:cNvSpPr/>
            <p:nvPr/>
          </p:nvSpPr>
          <p:spPr>
            <a:xfrm>
              <a:off x="3409783" y="4245114"/>
              <a:ext cx="82530" cy="45006"/>
            </a:xfrm>
            <a:custGeom>
              <a:avLst/>
              <a:gdLst/>
              <a:ahLst/>
              <a:cxnLst/>
              <a:rect l="l" t="t" r="r" b="b"/>
              <a:pathLst>
                <a:path w="2239" h="1221" extrusionOk="0">
                  <a:moveTo>
                    <a:pt x="1120" y="0"/>
                  </a:moveTo>
                  <a:cubicBezTo>
                    <a:pt x="1078" y="0"/>
                    <a:pt x="1036" y="18"/>
                    <a:pt x="1000" y="54"/>
                  </a:cubicBezTo>
                  <a:lnTo>
                    <a:pt x="95" y="959"/>
                  </a:lnTo>
                  <a:cubicBezTo>
                    <a:pt x="0" y="1054"/>
                    <a:pt x="72" y="1221"/>
                    <a:pt x="215" y="1221"/>
                  </a:cubicBezTo>
                  <a:lnTo>
                    <a:pt x="2024" y="1221"/>
                  </a:lnTo>
                  <a:cubicBezTo>
                    <a:pt x="2167" y="1221"/>
                    <a:pt x="2239" y="1054"/>
                    <a:pt x="2120" y="959"/>
                  </a:cubicBezTo>
                  <a:lnTo>
                    <a:pt x="1239" y="54"/>
                  </a:lnTo>
                  <a:cubicBezTo>
                    <a:pt x="1203" y="18"/>
                    <a:pt x="1161"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4"/>
            <p:cNvSpPr/>
            <p:nvPr/>
          </p:nvSpPr>
          <p:spPr>
            <a:xfrm>
              <a:off x="3370271" y="4322555"/>
              <a:ext cx="181757" cy="26392"/>
            </a:xfrm>
            <a:custGeom>
              <a:avLst/>
              <a:gdLst/>
              <a:ahLst/>
              <a:cxnLst/>
              <a:rect l="l" t="t" r="r" b="b"/>
              <a:pathLst>
                <a:path w="4931" h="716" extrusionOk="0">
                  <a:moveTo>
                    <a:pt x="48" y="1"/>
                  </a:moveTo>
                  <a:cubicBezTo>
                    <a:pt x="24" y="1"/>
                    <a:pt x="24" y="1"/>
                    <a:pt x="1" y="25"/>
                  </a:cubicBezTo>
                  <a:cubicBezTo>
                    <a:pt x="1" y="25"/>
                    <a:pt x="1" y="48"/>
                    <a:pt x="1" y="72"/>
                  </a:cubicBezTo>
                  <a:lnTo>
                    <a:pt x="596" y="667"/>
                  </a:lnTo>
                  <a:cubicBezTo>
                    <a:pt x="644" y="691"/>
                    <a:pt x="691" y="715"/>
                    <a:pt x="739" y="715"/>
                  </a:cubicBezTo>
                  <a:lnTo>
                    <a:pt x="4763" y="715"/>
                  </a:lnTo>
                  <a:cubicBezTo>
                    <a:pt x="4883" y="715"/>
                    <a:pt x="4930" y="596"/>
                    <a:pt x="4859" y="525"/>
                  </a:cubicBezTo>
                  <a:lnTo>
                    <a:pt x="4382" y="48"/>
                  </a:lnTo>
                  <a:cubicBezTo>
                    <a:pt x="4359" y="25"/>
                    <a:pt x="4335" y="1"/>
                    <a:pt x="4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4"/>
            <p:cNvSpPr/>
            <p:nvPr/>
          </p:nvSpPr>
          <p:spPr>
            <a:xfrm>
              <a:off x="3473843" y="4170696"/>
              <a:ext cx="235277" cy="234430"/>
            </a:xfrm>
            <a:custGeom>
              <a:avLst/>
              <a:gdLst/>
              <a:ahLst/>
              <a:cxnLst/>
              <a:rect l="l" t="t" r="r" b="b"/>
              <a:pathLst>
                <a:path w="6383" h="6360" extrusionOk="0">
                  <a:moveTo>
                    <a:pt x="2763" y="1"/>
                  </a:moveTo>
                  <a:cubicBezTo>
                    <a:pt x="1858" y="1"/>
                    <a:pt x="1001" y="358"/>
                    <a:pt x="358" y="1001"/>
                  </a:cubicBezTo>
                  <a:lnTo>
                    <a:pt x="25" y="1311"/>
                  </a:lnTo>
                  <a:cubicBezTo>
                    <a:pt x="1" y="1334"/>
                    <a:pt x="1" y="1358"/>
                    <a:pt x="25" y="1358"/>
                  </a:cubicBezTo>
                  <a:lnTo>
                    <a:pt x="620" y="1954"/>
                  </a:lnTo>
                  <a:lnTo>
                    <a:pt x="1906" y="3240"/>
                  </a:lnTo>
                  <a:lnTo>
                    <a:pt x="2787" y="4121"/>
                  </a:lnTo>
                  <a:lnTo>
                    <a:pt x="3906" y="5264"/>
                  </a:lnTo>
                  <a:lnTo>
                    <a:pt x="4359" y="5716"/>
                  </a:lnTo>
                  <a:lnTo>
                    <a:pt x="5002" y="6359"/>
                  </a:lnTo>
                  <a:lnTo>
                    <a:pt x="5073" y="6359"/>
                  </a:lnTo>
                  <a:lnTo>
                    <a:pt x="5383" y="6026"/>
                  </a:lnTo>
                  <a:cubicBezTo>
                    <a:pt x="6026" y="5383"/>
                    <a:pt x="6383" y="4526"/>
                    <a:pt x="6383" y="3597"/>
                  </a:cubicBezTo>
                  <a:cubicBezTo>
                    <a:pt x="6383" y="2692"/>
                    <a:pt x="6026" y="1835"/>
                    <a:pt x="5383" y="1192"/>
                  </a:cubicBezTo>
                  <a:lnTo>
                    <a:pt x="5192" y="1001"/>
                  </a:lnTo>
                  <a:cubicBezTo>
                    <a:pt x="4549" y="358"/>
                    <a:pt x="3692"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4"/>
            <p:cNvSpPr/>
            <p:nvPr/>
          </p:nvSpPr>
          <p:spPr>
            <a:xfrm>
              <a:off x="3298286" y="4348245"/>
              <a:ext cx="233545" cy="232439"/>
            </a:xfrm>
            <a:custGeom>
              <a:avLst/>
              <a:gdLst/>
              <a:ahLst/>
              <a:cxnLst/>
              <a:rect l="l" t="t" r="r" b="b"/>
              <a:pathLst>
                <a:path w="6336" h="6306" extrusionOk="0">
                  <a:moveTo>
                    <a:pt x="1314" y="0"/>
                  </a:moveTo>
                  <a:cubicBezTo>
                    <a:pt x="1293" y="0"/>
                    <a:pt x="1275" y="6"/>
                    <a:pt x="1263" y="18"/>
                  </a:cubicBezTo>
                  <a:lnTo>
                    <a:pt x="1001" y="280"/>
                  </a:lnTo>
                  <a:cubicBezTo>
                    <a:pt x="810" y="471"/>
                    <a:pt x="644" y="685"/>
                    <a:pt x="525" y="899"/>
                  </a:cubicBezTo>
                  <a:cubicBezTo>
                    <a:pt x="191" y="1423"/>
                    <a:pt x="1" y="2042"/>
                    <a:pt x="1" y="2709"/>
                  </a:cubicBezTo>
                  <a:cubicBezTo>
                    <a:pt x="1" y="3614"/>
                    <a:pt x="358" y="4471"/>
                    <a:pt x="1001" y="5114"/>
                  </a:cubicBezTo>
                  <a:lnTo>
                    <a:pt x="1192" y="5305"/>
                  </a:lnTo>
                  <a:cubicBezTo>
                    <a:pt x="1858" y="5948"/>
                    <a:pt x="2716" y="6305"/>
                    <a:pt x="3621" y="6305"/>
                  </a:cubicBezTo>
                  <a:cubicBezTo>
                    <a:pt x="4549" y="6305"/>
                    <a:pt x="5407" y="5948"/>
                    <a:pt x="6050" y="5305"/>
                  </a:cubicBezTo>
                  <a:lnTo>
                    <a:pt x="6312" y="5067"/>
                  </a:lnTo>
                  <a:cubicBezTo>
                    <a:pt x="6335" y="5019"/>
                    <a:pt x="6335" y="4972"/>
                    <a:pt x="6312" y="4948"/>
                  </a:cubicBezTo>
                  <a:lnTo>
                    <a:pt x="2239" y="899"/>
                  </a:lnTo>
                  <a:lnTo>
                    <a:pt x="1382" y="18"/>
                  </a:lnTo>
                  <a:cubicBezTo>
                    <a:pt x="1358" y="6"/>
                    <a:pt x="1334"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4"/>
            <p:cNvSpPr/>
            <p:nvPr/>
          </p:nvSpPr>
          <p:spPr>
            <a:xfrm>
              <a:off x="3494926" y="4441940"/>
              <a:ext cx="121159" cy="65205"/>
            </a:xfrm>
            <a:custGeom>
              <a:avLst/>
              <a:gdLst/>
              <a:ahLst/>
              <a:cxnLst/>
              <a:rect l="l" t="t" r="r" b="b"/>
              <a:pathLst>
                <a:path w="3287" h="1769" extrusionOk="0">
                  <a:moveTo>
                    <a:pt x="215" y="0"/>
                  </a:moveTo>
                  <a:cubicBezTo>
                    <a:pt x="72" y="0"/>
                    <a:pt x="0" y="191"/>
                    <a:pt x="95" y="310"/>
                  </a:cubicBezTo>
                  <a:lnTo>
                    <a:pt x="1024" y="1215"/>
                  </a:lnTo>
                  <a:lnTo>
                    <a:pt x="1524" y="1715"/>
                  </a:lnTo>
                  <a:cubicBezTo>
                    <a:pt x="1560" y="1751"/>
                    <a:pt x="1602" y="1769"/>
                    <a:pt x="1643" y="1769"/>
                  </a:cubicBezTo>
                  <a:cubicBezTo>
                    <a:pt x="1685" y="1769"/>
                    <a:pt x="1727" y="1751"/>
                    <a:pt x="1763" y="1715"/>
                  </a:cubicBezTo>
                  <a:lnTo>
                    <a:pt x="3191" y="310"/>
                  </a:lnTo>
                  <a:cubicBezTo>
                    <a:pt x="3287" y="191"/>
                    <a:pt x="3215" y="0"/>
                    <a:pt x="3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64"/>
          <p:cNvGrpSpPr/>
          <p:nvPr/>
        </p:nvGrpSpPr>
        <p:grpSpPr>
          <a:xfrm>
            <a:off x="4003131" y="4216033"/>
            <a:ext cx="373097" cy="318986"/>
            <a:chOff x="4003131" y="4216033"/>
            <a:chExt cx="373097" cy="318986"/>
          </a:xfrm>
        </p:grpSpPr>
        <p:sp>
          <p:nvSpPr>
            <p:cNvPr id="1127" name="Google Shape;1127;p64"/>
            <p:cNvSpPr/>
            <p:nvPr/>
          </p:nvSpPr>
          <p:spPr>
            <a:xfrm>
              <a:off x="4003131" y="4216033"/>
              <a:ext cx="373097" cy="318986"/>
            </a:xfrm>
            <a:custGeom>
              <a:avLst/>
              <a:gdLst/>
              <a:ahLst/>
              <a:cxnLst/>
              <a:rect l="l" t="t" r="r" b="b"/>
              <a:pathLst>
                <a:path w="10122" h="8654" extrusionOk="0">
                  <a:moveTo>
                    <a:pt x="5097" y="3677"/>
                  </a:moveTo>
                  <a:cubicBezTo>
                    <a:pt x="5621" y="3677"/>
                    <a:pt x="6121" y="3748"/>
                    <a:pt x="6597" y="3891"/>
                  </a:cubicBezTo>
                  <a:cubicBezTo>
                    <a:pt x="7098" y="4343"/>
                    <a:pt x="7407" y="4986"/>
                    <a:pt x="7407" y="5701"/>
                  </a:cubicBezTo>
                  <a:cubicBezTo>
                    <a:pt x="7407" y="6439"/>
                    <a:pt x="7050" y="7130"/>
                    <a:pt x="6502" y="7558"/>
                  </a:cubicBezTo>
                  <a:cubicBezTo>
                    <a:pt x="6026" y="7701"/>
                    <a:pt x="5526" y="7773"/>
                    <a:pt x="5026" y="7773"/>
                  </a:cubicBezTo>
                  <a:cubicBezTo>
                    <a:pt x="4502" y="7773"/>
                    <a:pt x="4002" y="7701"/>
                    <a:pt x="3502" y="7558"/>
                  </a:cubicBezTo>
                  <a:cubicBezTo>
                    <a:pt x="2978" y="7106"/>
                    <a:pt x="2620" y="6439"/>
                    <a:pt x="2620" y="5701"/>
                  </a:cubicBezTo>
                  <a:cubicBezTo>
                    <a:pt x="2620" y="5653"/>
                    <a:pt x="2620" y="5629"/>
                    <a:pt x="2620" y="5606"/>
                  </a:cubicBezTo>
                  <a:cubicBezTo>
                    <a:pt x="3216" y="5344"/>
                    <a:pt x="3644" y="4724"/>
                    <a:pt x="3644" y="4010"/>
                  </a:cubicBezTo>
                  <a:cubicBezTo>
                    <a:pt x="3644" y="3962"/>
                    <a:pt x="3644" y="3939"/>
                    <a:pt x="3644" y="3891"/>
                  </a:cubicBezTo>
                  <a:cubicBezTo>
                    <a:pt x="4121" y="3748"/>
                    <a:pt x="4597" y="3677"/>
                    <a:pt x="5097" y="3677"/>
                  </a:cubicBezTo>
                  <a:close/>
                  <a:moveTo>
                    <a:pt x="1893" y="0"/>
                  </a:moveTo>
                  <a:cubicBezTo>
                    <a:pt x="1722" y="0"/>
                    <a:pt x="1556" y="113"/>
                    <a:pt x="1501" y="295"/>
                  </a:cubicBezTo>
                  <a:lnTo>
                    <a:pt x="239" y="3438"/>
                  </a:lnTo>
                  <a:cubicBezTo>
                    <a:pt x="239" y="3438"/>
                    <a:pt x="239" y="3462"/>
                    <a:pt x="239" y="3462"/>
                  </a:cubicBezTo>
                  <a:cubicBezTo>
                    <a:pt x="168" y="3629"/>
                    <a:pt x="144" y="3819"/>
                    <a:pt x="144" y="4010"/>
                  </a:cubicBezTo>
                  <a:cubicBezTo>
                    <a:pt x="144" y="4391"/>
                    <a:pt x="263" y="4724"/>
                    <a:pt x="453" y="5010"/>
                  </a:cubicBezTo>
                  <a:cubicBezTo>
                    <a:pt x="310" y="5177"/>
                    <a:pt x="191" y="5367"/>
                    <a:pt x="72" y="5534"/>
                  </a:cubicBezTo>
                  <a:cubicBezTo>
                    <a:pt x="72" y="5534"/>
                    <a:pt x="72" y="5558"/>
                    <a:pt x="72" y="5558"/>
                  </a:cubicBezTo>
                  <a:cubicBezTo>
                    <a:pt x="48" y="5582"/>
                    <a:pt x="25" y="5606"/>
                    <a:pt x="25" y="5629"/>
                  </a:cubicBezTo>
                  <a:cubicBezTo>
                    <a:pt x="25" y="5653"/>
                    <a:pt x="1" y="5653"/>
                    <a:pt x="1" y="5677"/>
                  </a:cubicBezTo>
                  <a:cubicBezTo>
                    <a:pt x="1" y="5701"/>
                    <a:pt x="1" y="5701"/>
                    <a:pt x="1" y="5701"/>
                  </a:cubicBezTo>
                  <a:cubicBezTo>
                    <a:pt x="1" y="5725"/>
                    <a:pt x="1" y="5725"/>
                    <a:pt x="1" y="5725"/>
                  </a:cubicBezTo>
                  <a:cubicBezTo>
                    <a:pt x="1" y="5725"/>
                    <a:pt x="1" y="5748"/>
                    <a:pt x="1" y="5748"/>
                  </a:cubicBezTo>
                  <a:cubicBezTo>
                    <a:pt x="1" y="5748"/>
                    <a:pt x="1" y="5772"/>
                    <a:pt x="1" y="5772"/>
                  </a:cubicBezTo>
                  <a:cubicBezTo>
                    <a:pt x="1" y="5772"/>
                    <a:pt x="1" y="5796"/>
                    <a:pt x="1" y="5796"/>
                  </a:cubicBezTo>
                  <a:cubicBezTo>
                    <a:pt x="1" y="5820"/>
                    <a:pt x="1" y="5820"/>
                    <a:pt x="1" y="5844"/>
                  </a:cubicBezTo>
                  <a:cubicBezTo>
                    <a:pt x="1" y="5891"/>
                    <a:pt x="25" y="5939"/>
                    <a:pt x="48" y="6010"/>
                  </a:cubicBezTo>
                  <a:cubicBezTo>
                    <a:pt x="48" y="6010"/>
                    <a:pt x="72" y="6034"/>
                    <a:pt x="72" y="6034"/>
                  </a:cubicBezTo>
                  <a:cubicBezTo>
                    <a:pt x="1192" y="7677"/>
                    <a:pt x="3025" y="8654"/>
                    <a:pt x="5026" y="8654"/>
                  </a:cubicBezTo>
                  <a:cubicBezTo>
                    <a:pt x="7074" y="8654"/>
                    <a:pt x="8955" y="7630"/>
                    <a:pt x="10051" y="5915"/>
                  </a:cubicBezTo>
                  <a:cubicBezTo>
                    <a:pt x="10074" y="5891"/>
                    <a:pt x="10098" y="5844"/>
                    <a:pt x="10098" y="5820"/>
                  </a:cubicBezTo>
                  <a:cubicBezTo>
                    <a:pt x="10122" y="5796"/>
                    <a:pt x="10122" y="5796"/>
                    <a:pt x="10122" y="5796"/>
                  </a:cubicBezTo>
                  <a:cubicBezTo>
                    <a:pt x="10122" y="5772"/>
                    <a:pt x="10122" y="5772"/>
                    <a:pt x="10122" y="5772"/>
                  </a:cubicBezTo>
                  <a:cubicBezTo>
                    <a:pt x="10122" y="5748"/>
                    <a:pt x="10122" y="5748"/>
                    <a:pt x="10122" y="5748"/>
                  </a:cubicBezTo>
                  <a:cubicBezTo>
                    <a:pt x="10122" y="5748"/>
                    <a:pt x="10122" y="5725"/>
                    <a:pt x="10122" y="5725"/>
                  </a:cubicBezTo>
                  <a:cubicBezTo>
                    <a:pt x="10122" y="5725"/>
                    <a:pt x="10122" y="5701"/>
                    <a:pt x="10122" y="5701"/>
                  </a:cubicBezTo>
                  <a:cubicBezTo>
                    <a:pt x="10122" y="5701"/>
                    <a:pt x="10122" y="5701"/>
                    <a:pt x="10122" y="5677"/>
                  </a:cubicBezTo>
                  <a:cubicBezTo>
                    <a:pt x="10122" y="5677"/>
                    <a:pt x="10122" y="5677"/>
                    <a:pt x="10122" y="5653"/>
                  </a:cubicBezTo>
                  <a:cubicBezTo>
                    <a:pt x="10122" y="5629"/>
                    <a:pt x="10122" y="5629"/>
                    <a:pt x="10122" y="5606"/>
                  </a:cubicBezTo>
                  <a:cubicBezTo>
                    <a:pt x="10122" y="5606"/>
                    <a:pt x="10122" y="5582"/>
                    <a:pt x="10122" y="5582"/>
                  </a:cubicBezTo>
                  <a:cubicBezTo>
                    <a:pt x="10122" y="5582"/>
                    <a:pt x="10122" y="5558"/>
                    <a:pt x="10122" y="5558"/>
                  </a:cubicBezTo>
                  <a:cubicBezTo>
                    <a:pt x="10122" y="5558"/>
                    <a:pt x="10122" y="5534"/>
                    <a:pt x="10122" y="5534"/>
                  </a:cubicBezTo>
                  <a:lnTo>
                    <a:pt x="10098" y="5534"/>
                  </a:lnTo>
                  <a:cubicBezTo>
                    <a:pt x="10098" y="5510"/>
                    <a:pt x="10098" y="5510"/>
                    <a:pt x="10098" y="5486"/>
                  </a:cubicBezTo>
                  <a:cubicBezTo>
                    <a:pt x="10074" y="5463"/>
                    <a:pt x="10074" y="5463"/>
                    <a:pt x="10074" y="5463"/>
                  </a:cubicBezTo>
                  <a:cubicBezTo>
                    <a:pt x="10074" y="5439"/>
                    <a:pt x="10074" y="5439"/>
                    <a:pt x="10051" y="5415"/>
                  </a:cubicBezTo>
                  <a:cubicBezTo>
                    <a:pt x="8931" y="3772"/>
                    <a:pt x="7074" y="2795"/>
                    <a:pt x="5097" y="2795"/>
                  </a:cubicBezTo>
                  <a:cubicBezTo>
                    <a:pt x="4526" y="2795"/>
                    <a:pt x="3954" y="2891"/>
                    <a:pt x="3406" y="3034"/>
                  </a:cubicBezTo>
                  <a:lnTo>
                    <a:pt x="2311" y="295"/>
                  </a:lnTo>
                  <a:cubicBezTo>
                    <a:pt x="2311" y="271"/>
                    <a:pt x="2287" y="247"/>
                    <a:pt x="2263" y="223"/>
                  </a:cubicBezTo>
                  <a:cubicBezTo>
                    <a:pt x="2216" y="128"/>
                    <a:pt x="2144" y="81"/>
                    <a:pt x="2049" y="33"/>
                  </a:cubicBezTo>
                  <a:cubicBezTo>
                    <a:pt x="1999" y="11"/>
                    <a:pt x="1946"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4"/>
            <p:cNvSpPr/>
            <p:nvPr/>
          </p:nvSpPr>
          <p:spPr>
            <a:xfrm>
              <a:off x="4162028" y="4400695"/>
              <a:ext cx="51825" cy="50941"/>
            </a:xfrm>
            <a:custGeom>
              <a:avLst/>
              <a:gdLst/>
              <a:ahLst/>
              <a:cxnLst/>
              <a:rect l="l" t="t" r="r" b="b"/>
              <a:pathLst>
                <a:path w="1406" h="1382" extrusionOk="0">
                  <a:moveTo>
                    <a:pt x="715" y="0"/>
                  </a:moveTo>
                  <a:cubicBezTo>
                    <a:pt x="334" y="0"/>
                    <a:pt x="0" y="310"/>
                    <a:pt x="0" y="691"/>
                  </a:cubicBezTo>
                  <a:cubicBezTo>
                    <a:pt x="0" y="1072"/>
                    <a:pt x="334" y="1381"/>
                    <a:pt x="715" y="1381"/>
                  </a:cubicBezTo>
                  <a:cubicBezTo>
                    <a:pt x="1096" y="1381"/>
                    <a:pt x="1405" y="1072"/>
                    <a:pt x="1405" y="691"/>
                  </a:cubicBezTo>
                  <a:cubicBezTo>
                    <a:pt x="1405"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 name="Google Shape;1129;p64"/>
          <p:cNvSpPr/>
          <p:nvPr/>
        </p:nvSpPr>
        <p:spPr>
          <a:xfrm>
            <a:off x="4715017" y="1406618"/>
            <a:ext cx="431041" cy="430156"/>
          </a:xfrm>
          <a:custGeom>
            <a:avLst/>
            <a:gdLst/>
            <a:ahLst/>
            <a:cxnLst/>
            <a:rect l="l" t="t" r="r" b="b"/>
            <a:pathLst>
              <a:path w="11694" h="11670" extrusionOk="0">
                <a:moveTo>
                  <a:pt x="5883" y="1763"/>
                </a:moveTo>
                <a:cubicBezTo>
                  <a:pt x="6418" y="1763"/>
                  <a:pt x="6954" y="1834"/>
                  <a:pt x="7478" y="1977"/>
                </a:cubicBezTo>
                <a:lnTo>
                  <a:pt x="7740" y="2048"/>
                </a:lnTo>
                <a:lnTo>
                  <a:pt x="7764" y="2048"/>
                </a:lnTo>
                <a:cubicBezTo>
                  <a:pt x="7764" y="2048"/>
                  <a:pt x="7764" y="2072"/>
                  <a:pt x="7788" y="2072"/>
                </a:cubicBezTo>
                <a:lnTo>
                  <a:pt x="7812" y="2072"/>
                </a:lnTo>
                <a:cubicBezTo>
                  <a:pt x="7835" y="2096"/>
                  <a:pt x="7835" y="2096"/>
                  <a:pt x="7835" y="2096"/>
                </a:cubicBezTo>
                <a:lnTo>
                  <a:pt x="7859" y="2096"/>
                </a:lnTo>
                <a:cubicBezTo>
                  <a:pt x="7859" y="2120"/>
                  <a:pt x="7859" y="2120"/>
                  <a:pt x="7883" y="2120"/>
                </a:cubicBezTo>
                <a:cubicBezTo>
                  <a:pt x="7907" y="2144"/>
                  <a:pt x="7907" y="2144"/>
                  <a:pt x="7907" y="2144"/>
                </a:cubicBezTo>
                <a:cubicBezTo>
                  <a:pt x="7907" y="2144"/>
                  <a:pt x="7907" y="2144"/>
                  <a:pt x="7931" y="2167"/>
                </a:cubicBezTo>
                <a:cubicBezTo>
                  <a:pt x="7954" y="2167"/>
                  <a:pt x="7954" y="2191"/>
                  <a:pt x="7954" y="2191"/>
                </a:cubicBezTo>
                <a:cubicBezTo>
                  <a:pt x="7954" y="2191"/>
                  <a:pt x="7954" y="2191"/>
                  <a:pt x="7954" y="2215"/>
                </a:cubicBezTo>
                <a:lnTo>
                  <a:pt x="7978" y="2215"/>
                </a:lnTo>
                <a:cubicBezTo>
                  <a:pt x="7978" y="2239"/>
                  <a:pt x="7978" y="2239"/>
                  <a:pt x="7978" y="2239"/>
                </a:cubicBezTo>
                <a:cubicBezTo>
                  <a:pt x="8002" y="2239"/>
                  <a:pt x="8002" y="2263"/>
                  <a:pt x="8002" y="2263"/>
                </a:cubicBezTo>
                <a:cubicBezTo>
                  <a:pt x="8002" y="2263"/>
                  <a:pt x="8002" y="2263"/>
                  <a:pt x="8002" y="2287"/>
                </a:cubicBezTo>
                <a:lnTo>
                  <a:pt x="8026" y="2287"/>
                </a:lnTo>
                <a:cubicBezTo>
                  <a:pt x="8026" y="2310"/>
                  <a:pt x="8026" y="2310"/>
                  <a:pt x="8026" y="2310"/>
                </a:cubicBezTo>
                <a:cubicBezTo>
                  <a:pt x="8026" y="2310"/>
                  <a:pt x="8026" y="2334"/>
                  <a:pt x="8026" y="2334"/>
                </a:cubicBezTo>
                <a:cubicBezTo>
                  <a:pt x="8026" y="2334"/>
                  <a:pt x="8050" y="2358"/>
                  <a:pt x="8050" y="2358"/>
                </a:cubicBezTo>
                <a:cubicBezTo>
                  <a:pt x="8050" y="2358"/>
                  <a:pt x="8050" y="2358"/>
                  <a:pt x="8050" y="2382"/>
                </a:cubicBezTo>
                <a:cubicBezTo>
                  <a:pt x="8050" y="2382"/>
                  <a:pt x="8050" y="2382"/>
                  <a:pt x="8050" y="2406"/>
                </a:cubicBezTo>
                <a:cubicBezTo>
                  <a:pt x="8050" y="2429"/>
                  <a:pt x="8050" y="2429"/>
                  <a:pt x="8050" y="2429"/>
                </a:cubicBezTo>
                <a:cubicBezTo>
                  <a:pt x="8050" y="2453"/>
                  <a:pt x="8050" y="2453"/>
                  <a:pt x="8050" y="2453"/>
                </a:cubicBezTo>
                <a:cubicBezTo>
                  <a:pt x="8050" y="2477"/>
                  <a:pt x="8050" y="2477"/>
                  <a:pt x="8050" y="2477"/>
                </a:cubicBezTo>
                <a:cubicBezTo>
                  <a:pt x="8050" y="2501"/>
                  <a:pt x="8050" y="2501"/>
                  <a:pt x="8050" y="2501"/>
                </a:cubicBezTo>
                <a:cubicBezTo>
                  <a:pt x="8050" y="2501"/>
                  <a:pt x="8050" y="2525"/>
                  <a:pt x="8050" y="2525"/>
                </a:cubicBezTo>
                <a:cubicBezTo>
                  <a:pt x="8050" y="2525"/>
                  <a:pt x="8050" y="2549"/>
                  <a:pt x="8050" y="2549"/>
                </a:cubicBezTo>
                <a:cubicBezTo>
                  <a:pt x="8050" y="2549"/>
                  <a:pt x="8050" y="2572"/>
                  <a:pt x="8050" y="2572"/>
                </a:cubicBezTo>
                <a:cubicBezTo>
                  <a:pt x="8050" y="2572"/>
                  <a:pt x="8050" y="2572"/>
                  <a:pt x="8050" y="2596"/>
                </a:cubicBezTo>
                <a:lnTo>
                  <a:pt x="8026" y="2596"/>
                </a:lnTo>
                <a:lnTo>
                  <a:pt x="7335" y="4954"/>
                </a:lnTo>
                <a:cubicBezTo>
                  <a:pt x="7049" y="4454"/>
                  <a:pt x="6502" y="4120"/>
                  <a:pt x="5883" y="4120"/>
                </a:cubicBezTo>
                <a:cubicBezTo>
                  <a:pt x="5263" y="4120"/>
                  <a:pt x="4716" y="4454"/>
                  <a:pt x="4430" y="4930"/>
                </a:cubicBezTo>
                <a:lnTo>
                  <a:pt x="3715" y="2596"/>
                </a:lnTo>
                <a:cubicBezTo>
                  <a:pt x="3692" y="2549"/>
                  <a:pt x="3692" y="2477"/>
                  <a:pt x="3715" y="2406"/>
                </a:cubicBezTo>
                <a:cubicBezTo>
                  <a:pt x="3715" y="2406"/>
                  <a:pt x="3715" y="2382"/>
                  <a:pt x="3715" y="2382"/>
                </a:cubicBezTo>
                <a:cubicBezTo>
                  <a:pt x="3739" y="2215"/>
                  <a:pt x="3858" y="2096"/>
                  <a:pt x="4025" y="2048"/>
                </a:cubicBezTo>
                <a:lnTo>
                  <a:pt x="4287" y="1977"/>
                </a:lnTo>
                <a:cubicBezTo>
                  <a:pt x="4811" y="1834"/>
                  <a:pt x="5347" y="1763"/>
                  <a:pt x="5883" y="1763"/>
                </a:cubicBezTo>
                <a:close/>
                <a:moveTo>
                  <a:pt x="5883" y="5025"/>
                </a:moveTo>
                <a:cubicBezTo>
                  <a:pt x="6335" y="5025"/>
                  <a:pt x="6716" y="5382"/>
                  <a:pt x="6716" y="5859"/>
                </a:cubicBezTo>
                <a:cubicBezTo>
                  <a:pt x="6716" y="6311"/>
                  <a:pt x="6335" y="6692"/>
                  <a:pt x="5883" y="6692"/>
                </a:cubicBezTo>
                <a:cubicBezTo>
                  <a:pt x="5406" y="6692"/>
                  <a:pt x="5049" y="6311"/>
                  <a:pt x="5049" y="5859"/>
                </a:cubicBezTo>
                <a:cubicBezTo>
                  <a:pt x="5049" y="5382"/>
                  <a:pt x="5406" y="5025"/>
                  <a:pt x="5883" y="5025"/>
                </a:cubicBezTo>
                <a:close/>
                <a:moveTo>
                  <a:pt x="4287" y="5192"/>
                </a:moveTo>
                <a:lnTo>
                  <a:pt x="4287" y="5192"/>
                </a:lnTo>
                <a:cubicBezTo>
                  <a:pt x="4192" y="5406"/>
                  <a:pt x="4144" y="5621"/>
                  <a:pt x="4144" y="5859"/>
                </a:cubicBezTo>
                <a:cubicBezTo>
                  <a:pt x="4144" y="6811"/>
                  <a:pt x="4930" y="7573"/>
                  <a:pt x="5859" y="7573"/>
                </a:cubicBezTo>
                <a:lnTo>
                  <a:pt x="4192" y="9526"/>
                </a:lnTo>
                <a:cubicBezTo>
                  <a:pt x="4192" y="9526"/>
                  <a:pt x="4192" y="9526"/>
                  <a:pt x="4168" y="9550"/>
                </a:cubicBezTo>
                <a:cubicBezTo>
                  <a:pt x="4168" y="9574"/>
                  <a:pt x="4144" y="9574"/>
                  <a:pt x="4144" y="9574"/>
                </a:cubicBezTo>
                <a:cubicBezTo>
                  <a:pt x="4144" y="9574"/>
                  <a:pt x="4120" y="9574"/>
                  <a:pt x="4120" y="9598"/>
                </a:cubicBezTo>
                <a:lnTo>
                  <a:pt x="4096" y="9598"/>
                </a:lnTo>
                <a:cubicBezTo>
                  <a:pt x="4096" y="9598"/>
                  <a:pt x="4096" y="9621"/>
                  <a:pt x="4096" y="9621"/>
                </a:cubicBezTo>
                <a:lnTo>
                  <a:pt x="4073" y="9621"/>
                </a:lnTo>
                <a:cubicBezTo>
                  <a:pt x="4049" y="9621"/>
                  <a:pt x="4049" y="9621"/>
                  <a:pt x="4049" y="9645"/>
                </a:cubicBezTo>
                <a:lnTo>
                  <a:pt x="4001" y="9645"/>
                </a:lnTo>
                <a:cubicBezTo>
                  <a:pt x="4001" y="9645"/>
                  <a:pt x="3977" y="9645"/>
                  <a:pt x="3977" y="9669"/>
                </a:cubicBezTo>
                <a:lnTo>
                  <a:pt x="3787" y="9669"/>
                </a:lnTo>
                <a:cubicBezTo>
                  <a:pt x="3763" y="9669"/>
                  <a:pt x="3763" y="9669"/>
                  <a:pt x="3763" y="9645"/>
                </a:cubicBezTo>
                <a:lnTo>
                  <a:pt x="3692" y="9645"/>
                </a:lnTo>
                <a:cubicBezTo>
                  <a:pt x="3692" y="9645"/>
                  <a:pt x="3692" y="9621"/>
                  <a:pt x="3668" y="9621"/>
                </a:cubicBezTo>
                <a:lnTo>
                  <a:pt x="3644" y="9621"/>
                </a:lnTo>
                <a:cubicBezTo>
                  <a:pt x="3644" y="9598"/>
                  <a:pt x="3644" y="9598"/>
                  <a:pt x="3620" y="9598"/>
                </a:cubicBezTo>
                <a:cubicBezTo>
                  <a:pt x="3596" y="9574"/>
                  <a:pt x="3596" y="9574"/>
                  <a:pt x="3596" y="9574"/>
                </a:cubicBezTo>
                <a:lnTo>
                  <a:pt x="3573" y="9574"/>
                </a:lnTo>
                <a:cubicBezTo>
                  <a:pt x="3573" y="9550"/>
                  <a:pt x="3573" y="9550"/>
                  <a:pt x="3573" y="9550"/>
                </a:cubicBezTo>
                <a:lnTo>
                  <a:pt x="3382" y="9383"/>
                </a:lnTo>
                <a:cubicBezTo>
                  <a:pt x="2572" y="8669"/>
                  <a:pt x="1977" y="7740"/>
                  <a:pt x="1644" y="6692"/>
                </a:cubicBezTo>
                <a:lnTo>
                  <a:pt x="1572" y="6454"/>
                </a:lnTo>
                <a:cubicBezTo>
                  <a:pt x="1501" y="6287"/>
                  <a:pt x="1548" y="6121"/>
                  <a:pt x="1667" y="6002"/>
                </a:cubicBezTo>
                <a:lnTo>
                  <a:pt x="1691" y="6002"/>
                </a:lnTo>
                <a:cubicBezTo>
                  <a:pt x="1691" y="5978"/>
                  <a:pt x="1691" y="5978"/>
                  <a:pt x="1691" y="5978"/>
                </a:cubicBezTo>
                <a:cubicBezTo>
                  <a:pt x="1739" y="5954"/>
                  <a:pt x="1786" y="5906"/>
                  <a:pt x="1858" y="5883"/>
                </a:cubicBezTo>
                <a:lnTo>
                  <a:pt x="4287" y="5192"/>
                </a:lnTo>
                <a:close/>
                <a:moveTo>
                  <a:pt x="7454" y="5168"/>
                </a:moveTo>
                <a:lnTo>
                  <a:pt x="9883" y="5883"/>
                </a:lnTo>
                <a:cubicBezTo>
                  <a:pt x="9955" y="5906"/>
                  <a:pt x="10002" y="5954"/>
                  <a:pt x="10050" y="5978"/>
                </a:cubicBezTo>
                <a:cubicBezTo>
                  <a:pt x="10050" y="5978"/>
                  <a:pt x="10050" y="5978"/>
                  <a:pt x="10050" y="6002"/>
                </a:cubicBezTo>
                <a:lnTo>
                  <a:pt x="10074" y="6002"/>
                </a:lnTo>
                <a:cubicBezTo>
                  <a:pt x="10193" y="6121"/>
                  <a:pt x="10241" y="6287"/>
                  <a:pt x="10193" y="6454"/>
                </a:cubicBezTo>
                <a:lnTo>
                  <a:pt x="10098" y="6692"/>
                </a:lnTo>
                <a:cubicBezTo>
                  <a:pt x="9764" y="7740"/>
                  <a:pt x="9169" y="8669"/>
                  <a:pt x="8359" y="9383"/>
                </a:cubicBezTo>
                <a:lnTo>
                  <a:pt x="8169" y="9550"/>
                </a:lnTo>
                <a:cubicBezTo>
                  <a:pt x="8169" y="9550"/>
                  <a:pt x="8169" y="9550"/>
                  <a:pt x="8169" y="9574"/>
                </a:cubicBezTo>
                <a:lnTo>
                  <a:pt x="8145" y="9574"/>
                </a:lnTo>
                <a:cubicBezTo>
                  <a:pt x="8145" y="9574"/>
                  <a:pt x="8145" y="9574"/>
                  <a:pt x="8145" y="9598"/>
                </a:cubicBezTo>
                <a:lnTo>
                  <a:pt x="8121" y="9598"/>
                </a:lnTo>
                <a:cubicBezTo>
                  <a:pt x="8121" y="9598"/>
                  <a:pt x="8097" y="9598"/>
                  <a:pt x="8097" y="9621"/>
                </a:cubicBezTo>
                <a:lnTo>
                  <a:pt x="8073" y="9621"/>
                </a:lnTo>
                <a:cubicBezTo>
                  <a:pt x="8050" y="9621"/>
                  <a:pt x="8050" y="9645"/>
                  <a:pt x="8050" y="9645"/>
                </a:cubicBezTo>
                <a:lnTo>
                  <a:pt x="8002" y="9645"/>
                </a:lnTo>
                <a:cubicBezTo>
                  <a:pt x="7978" y="9669"/>
                  <a:pt x="7978" y="9669"/>
                  <a:pt x="7978" y="9669"/>
                </a:cubicBezTo>
                <a:lnTo>
                  <a:pt x="7764" y="9669"/>
                </a:lnTo>
                <a:cubicBezTo>
                  <a:pt x="7764" y="9645"/>
                  <a:pt x="7764" y="9645"/>
                  <a:pt x="7740" y="9645"/>
                </a:cubicBezTo>
                <a:lnTo>
                  <a:pt x="7692" y="9645"/>
                </a:lnTo>
                <a:cubicBezTo>
                  <a:pt x="7692" y="9621"/>
                  <a:pt x="7692" y="9621"/>
                  <a:pt x="7692" y="9621"/>
                </a:cubicBezTo>
                <a:lnTo>
                  <a:pt x="7669" y="9621"/>
                </a:lnTo>
                <a:cubicBezTo>
                  <a:pt x="7645" y="9621"/>
                  <a:pt x="7645" y="9598"/>
                  <a:pt x="7645" y="9598"/>
                </a:cubicBezTo>
                <a:lnTo>
                  <a:pt x="7621" y="9598"/>
                </a:lnTo>
                <a:cubicBezTo>
                  <a:pt x="7621" y="9574"/>
                  <a:pt x="7621" y="9574"/>
                  <a:pt x="7597" y="9574"/>
                </a:cubicBezTo>
                <a:cubicBezTo>
                  <a:pt x="7597" y="9574"/>
                  <a:pt x="7597" y="9574"/>
                  <a:pt x="7573" y="9550"/>
                </a:cubicBezTo>
                <a:cubicBezTo>
                  <a:pt x="7573" y="9526"/>
                  <a:pt x="7550" y="9526"/>
                  <a:pt x="7550" y="9526"/>
                </a:cubicBezTo>
                <a:lnTo>
                  <a:pt x="5883" y="7573"/>
                </a:lnTo>
                <a:cubicBezTo>
                  <a:pt x="6835" y="7573"/>
                  <a:pt x="7597" y="6811"/>
                  <a:pt x="7597" y="5859"/>
                </a:cubicBezTo>
                <a:cubicBezTo>
                  <a:pt x="7597" y="5621"/>
                  <a:pt x="7550" y="5382"/>
                  <a:pt x="7454" y="5168"/>
                </a:cubicBezTo>
                <a:close/>
                <a:moveTo>
                  <a:pt x="5835" y="0"/>
                </a:moveTo>
                <a:cubicBezTo>
                  <a:pt x="2620" y="0"/>
                  <a:pt x="0" y="2620"/>
                  <a:pt x="0" y="5835"/>
                </a:cubicBezTo>
                <a:cubicBezTo>
                  <a:pt x="0" y="9050"/>
                  <a:pt x="2620" y="11669"/>
                  <a:pt x="5835" y="11669"/>
                </a:cubicBezTo>
                <a:cubicBezTo>
                  <a:pt x="9074" y="11669"/>
                  <a:pt x="11693" y="9050"/>
                  <a:pt x="11693" y="5835"/>
                </a:cubicBezTo>
                <a:cubicBezTo>
                  <a:pt x="11693" y="2620"/>
                  <a:pt x="9074" y="0"/>
                  <a:pt x="5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4"/>
          <p:cNvSpPr/>
          <p:nvPr/>
        </p:nvSpPr>
        <p:spPr>
          <a:xfrm>
            <a:off x="5445331" y="1415391"/>
            <a:ext cx="451203" cy="412611"/>
          </a:xfrm>
          <a:custGeom>
            <a:avLst/>
            <a:gdLst/>
            <a:ahLst/>
            <a:cxnLst/>
            <a:rect l="l" t="t" r="r" b="b"/>
            <a:pathLst>
              <a:path w="12241" h="11194" extrusionOk="0">
                <a:moveTo>
                  <a:pt x="3191" y="7216"/>
                </a:moveTo>
                <a:lnTo>
                  <a:pt x="2286" y="7621"/>
                </a:lnTo>
                <a:lnTo>
                  <a:pt x="2286" y="7216"/>
                </a:lnTo>
                <a:close/>
                <a:moveTo>
                  <a:pt x="9978" y="7216"/>
                </a:moveTo>
                <a:lnTo>
                  <a:pt x="9978" y="7621"/>
                </a:lnTo>
                <a:lnTo>
                  <a:pt x="9050" y="7216"/>
                </a:lnTo>
                <a:close/>
                <a:moveTo>
                  <a:pt x="1834" y="1"/>
                </a:moveTo>
                <a:cubicBezTo>
                  <a:pt x="1572" y="1"/>
                  <a:pt x="1381" y="215"/>
                  <a:pt x="1381" y="453"/>
                </a:cubicBezTo>
                <a:lnTo>
                  <a:pt x="1381" y="4478"/>
                </a:lnTo>
                <a:lnTo>
                  <a:pt x="1262" y="4478"/>
                </a:lnTo>
                <a:cubicBezTo>
                  <a:pt x="572" y="4478"/>
                  <a:pt x="0" y="5049"/>
                  <a:pt x="0" y="5764"/>
                </a:cubicBezTo>
                <a:lnTo>
                  <a:pt x="0" y="5954"/>
                </a:lnTo>
                <a:cubicBezTo>
                  <a:pt x="0" y="6645"/>
                  <a:pt x="572" y="7216"/>
                  <a:pt x="1262" y="7216"/>
                </a:cubicBezTo>
                <a:lnTo>
                  <a:pt x="1405" y="7216"/>
                </a:lnTo>
                <a:lnTo>
                  <a:pt x="1405" y="8288"/>
                </a:lnTo>
                <a:lnTo>
                  <a:pt x="1405" y="8764"/>
                </a:lnTo>
                <a:cubicBezTo>
                  <a:pt x="929" y="8955"/>
                  <a:pt x="595" y="9407"/>
                  <a:pt x="595" y="9931"/>
                </a:cubicBezTo>
                <a:cubicBezTo>
                  <a:pt x="595" y="10622"/>
                  <a:pt x="1143" y="11193"/>
                  <a:pt x="1834" y="11193"/>
                </a:cubicBezTo>
                <a:cubicBezTo>
                  <a:pt x="2501" y="11193"/>
                  <a:pt x="3072" y="10622"/>
                  <a:pt x="3072" y="9931"/>
                </a:cubicBezTo>
                <a:cubicBezTo>
                  <a:pt x="3072" y="9407"/>
                  <a:pt x="2739" y="8979"/>
                  <a:pt x="2286" y="8788"/>
                </a:cubicBezTo>
                <a:lnTo>
                  <a:pt x="2286" y="8574"/>
                </a:lnTo>
                <a:lnTo>
                  <a:pt x="5382" y="7216"/>
                </a:lnTo>
                <a:lnTo>
                  <a:pt x="6859" y="7216"/>
                </a:lnTo>
                <a:lnTo>
                  <a:pt x="9978" y="8574"/>
                </a:lnTo>
                <a:lnTo>
                  <a:pt x="9978" y="8764"/>
                </a:lnTo>
                <a:cubicBezTo>
                  <a:pt x="9502" y="8931"/>
                  <a:pt x="9169" y="9383"/>
                  <a:pt x="9169" y="9931"/>
                </a:cubicBezTo>
                <a:cubicBezTo>
                  <a:pt x="9169" y="10598"/>
                  <a:pt x="9740" y="11169"/>
                  <a:pt x="10407" y="11169"/>
                </a:cubicBezTo>
                <a:cubicBezTo>
                  <a:pt x="11098" y="11169"/>
                  <a:pt x="11645" y="10598"/>
                  <a:pt x="11645" y="9931"/>
                </a:cubicBezTo>
                <a:cubicBezTo>
                  <a:pt x="11645" y="9383"/>
                  <a:pt x="11312" y="8931"/>
                  <a:pt x="10859" y="8764"/>
                </a:cubicBezTo>
                <a:lnTo>
                  <a:pt x="10859" y="7216"/>
                </a:lnTo>
                <a:lnTo>
                  <a:pt x="10979" y="7216"/>
                </a:lnTo>
                <a:cubicBezTo>
                  <a:pt x="11669" y="7216"/>
                  <a:pt x="12241" y="6645"/>
                  <a:pt x="12241" y="5954"/>
                </a:cubicBezTo>
                <a:lnTo>
                  <a:pt x="12241" y="5764"/>
                </a:lnTo>
                <a:cubicBezTo>
                  <a:pt x="12241" y="5049"/>
                  <a:pt x="11669" y="4478"/>
                  <a:pt x="10979" y="4478"/>
                </a:cubicBezTo>
                <a:lnTo>
                  <a:pt x="2262" y="4478"/>
                </a:lnTo>
                <a:lnTo>
                  <a:pt x="2262" y="882"/>
                </a:lnTo>
                <a:lnTo>
                  <a:pt x="2739" y="882"/>
                </a:lnTo>
                <a:cubicBezTo>
                  <a:pt x="2667" y="1025"/>
                  <a:pt x="2620" y="1191"/>
                  <a:pt x="2620" y="1382"/>
                </a:cubicBezTo>
                <a:lnTo>
                  <a:pt x="2620" y="2739"/>
                </a:lnTo>
                <a:cubicBezTo>
                  <a:pt x="2620" y="3335"/>
                  <a:pt x="3096" y="3811"/>
                  <a:pt x="3691" y="3811"/>
                </a:cubicBezTo>
                <a:lnTo>
                  <a:pt x="4001" y="3811"/>
                </a:lnTo>
                <a:cubicBezTo>
                  <a:pt x="4596" y="3811"/>
                  <a:pt x="5096" y="3335"/>
                  <a:pt x="5096" y="2739"/>
                </a:cubicBezTo>
                <a:lnTo>
                  <a:pt x="5096" y="1382"/>
                </a:lnTo>
                <a:cubicBezTo>
                  <a:pt x="5096" y="786"/>
                  <a:pt x="4596" y="286"/>
                  <a:pt x="4001" y="286"/>
                </a:cubicBezTo>
                <a:lnTo>
                  <a:pt x="3929" y="286"/>
                </a:lnTo>
                <a:cubicBezTo>
                  <a:pt x="3882" y="120"/>
                  <a:pt x="3715" y="1"/>
                  <a:pt x="3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4"/>
          <p:cNvSpPr/>
          <p:nvPr/>
        </p:nvSpPr>
        <p:spPr>
          <a:xfrm>
            <a:off x="6323964" y="1392575"/>
            <a:ext cx="142243" cy="458244"/>
          </a:xfrm>
          <a:custGeom>
            <a:avLst/>
            <a:gdLst/>
            <a:ahLst/>
            <a:cxnLst/>
            <a:rect l="l" t="t" r="r" b="b"/>
            <a:pathLst>
              <a:path w="3859" h="12432" extrusionOk="0">
                <a:moveTo>
                  <a:pt x="2977" y="881"/>
                </a:moveTo>
                <a:lnTo>
                  <a:pt x="2977" y="1739"/>
                </a:lnTo>
                <a:lnTo>
                  <a:pt x="881" y="1739"/>
                </a:lnTo>
                <a:lnTo>
                  <a:pt x="881" y="881"/>
                </a:lnTo>
                <a:close/>
                <a:moveTo>
                  <a:pt x="2977" y="2287"/>
                </a:moveTo>
                <a:cubicBezTo>
                  <a:pt x="2977" y="2310"/>
                  <a:pt x="2953" y="2334"/>
                  <a:pt x="2953" y="2382"/>
                </a:cubicBezTo>
                <a:cubicBezTo>
                  <a:pt x="2953" y="2382"/>
                  <a:pt x="2953" y="2406"/>
                  <a:pt x="2953" y="2429"/>
                </a:cubicBezTo>
                <a:cubicBezTo>
                  <a:pt x="2953" y="2501"/>
                  <a:pt x="2953" y="2548"/>
                  <a:pt x="2930" y="2596"/>
                </a:cubicBezTo>
                <a:cubicBezTo>
                  <a:pt x="2930" y="2620"/>
                  <a:pt x="2930" y="2644"/>
                  <a:pt x="2930" y="2668"/>
                </a:cubicBezTo>
                <a:cubicBezTo>
                  <a:pt x="2930" y="2691"/>
                  <a:pt x="2930" y="2691"/>
                  <a:pt x="2930" y="2715"/>
                </a:cubicBezTo>
                <a:cubicBezTo>
                  <a:pt x="2930" y="2715"/>
                  <a:pt x="2930" y="2739"/>
                  <a:pt x="2930" y="2739"/>
                </a:cubicBezTo>
                <a:cubicBezTo>
                  <a:pt x="2930" y="2763"/>
                  <a:pt x="2930" y="2763"/>
                  <a:pt x="2930" y="2763"/>
                </a:cubicBezTo>
                <a:cubicBezTo>
                  <a:pt x="2906" y="2787"/>
                  <a:pt x="2906" y="2810"/>
                  <a:pt x="2906" y="2834"/>
                </a:cubicBezTo>
                <a:cubicBezTo>
                  <a:pt x="2906" y="2858"/>
                  <a:pt x="2906" y="2858"/>
                  <a:pt x="2906" y="2858"/>
                </a:cubicBezTo>
                <a:cubicBezTo>
                  <a:pt x="2906" y="2882"/>
                  <a:pt x="2906" y="2906"/>
                  <a:pt x="2906" y="2930"/>
                </a:cubicBezTo>
                <a:cubicBezTo>
                  <a:pt x="2906" y="2953"/>
                  <a:pt x="2906" y="2953"/>
                  <a:pt x="2906" y="2953"/>
                </a:cubicBezTo>
                <a:cubicBezTo>
                  <a:pt x="2882" y="2953"/>
                  <a:pt x="2882" y="2977"/>
                  <a:pt x="2882" y="3001"/>
                </a:cubicBezTo>
                <a:cubicBezTo>
                  <a:pt x="2882" y="3001"/>
                  <a:pt x="2882" y="3001"/>
                  <a:pt x="2882" y="3025"/>
                </a:cubicBezTo>
                <a:cubicBezTo>
                  <a:pt x="2882" y="3072"/>
                  <a:pt x="2858" y="3096"/>
                  <a:pt x="2858" y="3120"/>
                </a:cubicBezTo>
                <a:cubicBezTo>
                  <a:pt x="2858" y="3120"/>
                  <a:pt x="2858" y="3144"/>
                  <a:pt x="2858" y="3144"/>
                </a:cubicBezTo>
                <a:lnTo>
                  <a:pt x="1001" y="3144"/>
                </a:lnTo>
                <a:cubicBezTo>
                  <a:pt x="1001" y="3144"/>
                  <a:pt x="1001" y="3120"/>
                  <a:pt x="1001" y="3120"/>
                </a:cubicBezTo>
                <a:cubicBezTo>
                  <a:pt x="1001" y="3096"/>
                  <a:pt x="977" y="3072"/>
                  <a:pt x="977" y="3025"/>
                </a:cubicBezTo>
                <a:cubicBezTo>
                  <a:pt x="977" y="3001"/>
                  <a:pt x="977" y="3001"/>
                  <a:pt x="977" y="3001"/>
                </a:cubicBezTo>
                <a:cubicBezTo>
                  <a:pt x="977" y="2977"/>
                  <a:pt x="977" y="2953"/>
                  <a:pt x="953" y="2953"/>
                </a:cubicBezTo>
                <a:cubicBezTo>
                  <a:pt x="953" y="2953"/>
                  <a:pt x="953" y="2953"/>
                  <a:pt x="953" y="2930"/>
                </a:cubicBezTo>
                <a:cubicBezTo>
                  <a:pt x="953" y="2906"/>
                  <a:pt x="953" y="2882"/>
                  <a:pt x="953" y="2858"/>
                </a:cubicBezTo>
                <a:cubicBezTo>
                  <a:pt x="953" y="2858"/>
                  <a:pt x="953" y="2858"/>
                  <a:pt x="953" y="2834"/>
                </a:cubicBezTo>
                <a:cubicBezTo>
                  <a:pt x="953" y="2810"/>
                  <a:pt x="929" y="2787"/>
                  <a:pt x="929" y="2763"/>
                </a:cubicBezTo>
                <a:cubicBezTo>
                  <a:pt x="929" y="2763"/>
                  <a:pt x="929" y="2763"/>
                  <a:pt x="929" y="2739"/>
                </a:cubicBezTo>
                <a:cubicBezTo>
                  <a:pt x="929" y="2739"/>
                  <a:pt x="929" y="2715"/>
                  <a:pt x="929" y="2715"/>
                </a:cubicBezTo>
                <a:cubicBezTo>
                  <a:pt x="929" y="2691"/>
                  <a:pt x="929" y="2691"/>
                  <a:pt x="929" y="2668"/>
                </a:cubicBezTo>
                <a:cubicBezTo>
                  <a:pt x="929" y="2644"/>
                  <a:pt x="929" y="2620"/>
                  <a:pt x="929" y="2596"/>
                </a:cubicBezTo>
                <a:cubicBezTo>
                  <a:pt x="905" y="2548"/>
                  <a:pt x="905" y="2501"/>
                  <a:pt x="905" y="2429"/>
                </a:cubicBezTo>
                <a:cubicBezTo>
                  <a:pt x="905" y="2406"/>
                  <a:pt x="905" y="2382"/>
                  <a:pt x="905" y="2382"/>
                </a:cubicBezTo>
                <a:cubicBezTo>
                  <a:pt x="905" y="2334"/>
                  <a:pt x="881" y="2310"/>
                  <a:pt x="881" y="2287"/>
                </a:cubicBezTo>
                <a:close/>
                <a:moveTo>
                  <a:pt x="2739" y="3668"/>
                </a:moveTo>
                <a:cubicBezTo>
                  <a:pt x="2715" y="3692"/>
                  <a:pt x="2715" y="3739"/>
                  <a:pt x="2715" y="3763"/>
                </a:cubicBezTo>
                <a:cubicBezTo>
                  <a:pt x="2691" y="3787"/>
                  <a:pt x="2691" y="3811"/>
                  <a:pt x="2691" y="3834"/>
                </a:cubicBezTo>
                <a:cubicBezTo>
                  <a:pt x="2691" y="3858"/>
                  <a:pt x="2691" y="3858"/>
                  <a:pt x="2691" y="3858"/>
                </a:cubicBezTo>
                <a:cubicBezTo>
                  <a:pt x="2668" y="3858"/>
                  <a:pt x="2668" y="3882"/>
                  <a:pt x="2668" y="3882"/>
                </a:cubicBezTo>
                <a:cubicBezTo>
                  <a:pt x="2668" y="3882"/>
                  <a:pt x="2668" y="3882"/>
                  <a:pt x="2668" y="3906"/>
                </a:cubicBezTo>
                <a:cubicBezTo>
                  <a:pt x="2668" y="3930"/>
                  <a:pt x="2644" y="3954"/>
                  <a:pt x="2644" y="3977"/>
                </a:cubicBezTo>
                <a:cubicBezTo>
                  <a:pt x="2620" y="4001"/>
                  <a:pt x="2620" y="4025"/>
                  <a:pt x="2620" y="4049"/>
                </a:cubicBezTo>
                <a:cubicBezTo>
                  <a:pt x="2620" y="4073"/>
                  <a:pt x="2620" y="4073"/>
                  <a:pt x="2620" y="4073"/>
                </a:cubicBezTo>
                <a:cubicBezTo>
                  <a:pt x="2596" y="4073"/>
                  <a:pt x="2596" y="4096"/>
                  <a:pt x="2596" y="4120"/>
                </a:cubicBezTo>
                <a:cubicBezTo>
                  <a:pt x="2572" y="4144"/>
                  <a:pt x="2572" y="4168"/>
                  <a:pt x="2548" y="4192"/>
                </a:cubicBezTo>
                <a:lnTo>
                  <a:pt x="2548" y="4215"/>
                </a:lnTo>
                <a:cubicBezTo>
                  <a:pt x="2525" y="4287"/>
                  <a:pt x="2501" y="4358"/>
                  <a:pt x="2477" y="4430"/>
                </a:cubicBezTo>
                <a:cubicBezTo>
                  <a:pt x="2453" y="4454"/>
                  <a:pt x="2453" y="4501"/>
                  <a:pt x="2429" y="4525"/>
                </a:cubicBezTo>
                <a:cubicBezTo>
                  <a:pt x="2429" y="4525"/>
                  <a:pt x="2429" y="4549"/>
                  <a:pt x="2429" y="4549"/>
                </a:cubicBezTo>
                <a:lnTo>
                  <a:pt x="1429" y="4549"/>
                </a:lnTo>
                <a:cubicBezTo>
                  <a:pt x="1429" y="4549"/>
                  <a:pt x="1429" y="4525"/>
                  <a:pt x="1429" y="4525"/>
                </a:cubicBezTo>
                <a:cubicBezTo>
                  <a:pt x="1405" y="4501"/>
                  <a:pt x="1405" y="4454"/>
                  <a:pt x="1382" y="4430"/>
                </a:cubicBezTo>
                <a:cubicBezTo>
                  <a:pt x="1358" y="4358"/>
                  <a:pt x="1334" y="4287"/>
                  <a:pt x="1310" y="4215"/>
                </a:cubicBezTo>
                <a:lnTo>
                  <a:pt x="1310" y="4192"/>
                </a:lnTo>
                <a:cubicBezTo>
                  <a:pt x="1286" y="4168"/>
                  <a:pt x="1286" y="4144"/>
                  <a:pt x="1262" y="4120"/>
                </a:cubicBezTo>
                <a:cubicBezTo>
                  <a:pt x="1262" y="4096"/>
                  <a:pt x="1262" y="4073"/>
                  <a:pt x="1239" y="4073"/>
                </a:cubicBezTo>
                <a:cubicBezTo>
                  <a:pt x="1239" y="4073"/>
                  <a:pt x="1239" y="4073"/>
                  <a:pt x="1239" y="4049"/>
                </a:cubicBezTo>
                <a:cubicBezTo>
                  <a:pt x="1239" y="4025"/>
                  <a:pt x="1239" y="4001"/>
                  <a:pt x="1215" y="3977"/>
                </a:cubicBezTo>
                <a:cubicBezTo>
                  <a:pt x="1215" y="3954"/>
                  <a:pt x="1191" y="3930"/>
                  <a:pt x="1191" y="3906"/>
                </a:cubicBezTo>
                <a:cubicBezTo>
                  <a:pt x="1191" y="3882"/>
                  <a:pt x="1191" y="3882"/>
                  <a:pt x="1191" y="3882"/>
                </a:cubicBezTo>
                <a:cubicBezTo>
                  <a:pt x="1191" y="3882"/>
                  <a:pt x="1191" y="3858"/>
                  <a:pt x="1167" y="3858"/>
                </a:cubicBezTo>
                <a:cubicBezTo>
                  <a:pt x="1167" y="3858"/>
                  <a:pt x="1167" y="3858"/>
                  <a:pt x="1167" y="3834"/>
                </a:cubicBezTo>
                <a:cubicBezTo>
                  <a:pt x="1167" y="3811"/>
                  <a:pt x="1167" y="3787"/>
                  <a:pt x="1143" y="3763"/>
                </a:cubicBezTo>
                <a:cubicBezTo>
                  <a:pt x="1143" y="3739"/>
                  <a:pt x="1143" y="3692"/>
                  <a:pt x="1120" y="3668"/>
                </a:cubicBezTo>
                <a:close/>
                <a:moveTo>
                  <a:pt x="2406" y="7859"/>
                </a:moveTo>
                <a:cubicBezTo>
                  <a:pt x="2429" y="7883"/>
                  <a:pt x="2429" y="7907"/>
                  <a:pt x="2453" y="7931"/>
                </a:cubicBezTo>
                <a:cubicBezTo>
                  <a:pt x="2453" y="7931"/>
                  <a:pt x="2453" y="7954"/>
                  <a:pt x="2453" y="7954"/>
                </a:cubicBezTo>
                <a:cubicBezTo>
                  <a:pt x="2453" y="7954"/>
                  <a:pt x="2453" y="7954"/>
                  <a:pt x="2453" y="7978"/>
                </a:cubicBezTo>
                <a:cubicBezTo>
                  <a:pt x="2477" y="8002"/>
                  <a:pt x="2477" y="8002"/>
                  <a:pt x="2501" y="8026"/>
                </a:cubicBezTo>
                <a:cubicBezTo>
                  <a:pt x="2501" y="8050"/>
                  <a:pt x="2501" y="8050"/>
                  <a:pt x="2501" y="8073"/>
                </a:cubicBezTo>
                <a:cubicBezTo>
                  <a:pt x="2501" y="8073"/>
                  <a:pt x="2525" y="8097"/>
                  <a:pt x="2525" y="8121"/>
                </a:cubicBezTo>
                <a:cubicBezTo>
                  <a:pt x="2525" y="8145"/>
                  <a:pt x="2548" y="8169"/>
                  <a:pt x="2548" y="8192"/>
                </a:cubicBezTo>
                <a:cubicBezTo>
                  <a:pt x="2548" y="8216"/>
                  <a:pt x="2572" y="8216"/>
                  <a:pt x="2572" y="8216"/>
                </a:cubicBezTo>
                <a:cubicBezTo>
                  <a:pt x="2572" y="8240"/>
                  <a:pt x="2572" y="8264"/>
                  <a:pt x="2596" y="8288"/>
                </a:cubicBezTo>
                <a:cubicBezTo>
                  <a:pt x="2596" y="8312"/>
                  <a:pt x="2596" y="8335"/>
                  <a:pt x="2620" y="8359"/>
                </a:cubicBezTo>
                <a:cubicBezTo>
                  <a:pt x="2620" y="8359"/>
                  <a:pt x="2620" y="8383"/>
                  <a:pt x="2620" y="8407"/>
                </a:cubicBezTo>
                <a:cubicBezTo>
                  <a:pt x="2644" y="8431"/>
                  <a:pt x="2644" y="8431"/>
                  <a:pt x="2644" y="8454"/>
                </a:cubicBezTo>
                <a:cubicBezTo>
                  <a:pt x="2644" y="8478"/>
                  <a:pt x="2668" y="8502"/>
                  <a:pt x="2668" y="8502"/>
                </a:cubicBezTo>
                <a:lnTo>
                  <a:pt x="2668" y="8526"/>
                </a:lnTo>
                <a:cubicBezTo>
                  <a:pt x="2668" y="8550"/>
                  <a:pt x="2691" y="8550"/>
                  <a:pt x="2691" y="8574"/>
                </a:cubicBezTo>
                <a:cubicBezTo>
                  <a:pt x="2691" y="8597"/>
                  <a:pt x="2691" y="8597"/>
                  <a:pt x="2691" y="8621"/>
                </a:cubicBezTo>
                <a:cubicBezTo>
                  <a:pt x="2691" y="8621"/>
                  <a:pt x="2715" y="8645"/>
                  <a:pt x="2715" y="8669"/>
                </a:cubicBezTo>
                <a:cubicBezTo>
                  <a:pt x="2715" y="8669"/>
                  <a:pt x="2715" y="8693"/>
                  <a:pt x="2715" y="8716"/>
                </a:cubicBezTo>
                <a:lnTo>
                  <a:pt x="1143" y="8716"/>
                </a:lnTo>
                <a:cubicBezTo>
                  <a:pt x="1143" y="8693"/>
                  <a:pt x="1143" y="8669"/>
                  <a:pt x="1143" y="8669"/>
                </a:cubicBezTo>
                <a:cubicBezTo>
                  <a:pt x="1143" y="8645"/>
                  <a:pt x="1167" y="8621"/>
                  <a:pt x="1167" y="8621"/>
                </a:cubicBezTo>
                <a:cubicBezTo>
                  <a:pt x="1167" y="8597"/>
                  <a:pt x="1167" y="8597"/>
                  <a:pt x="1167" y="8574"/>
                </a:cubicBezTo>
                <a:cubicBezTo>
                  <a:pt x="1191" y="8550"/>
                  <a:pt x="1191" y="8550"/>
                  <a:pt x="1191" y="8526"/>
                </a:cubicBezTo>
                <a:lnTo>
                  <a:pt x="1191" y="8502"/>
                </a:lnTo>
                <a:cubicBezTo>
                  <a:pt x="1191" y="8502"/>
                  <a:pt x="1215" y="8478"/>
                  <a:pt x="1215" y="8454"/>
                </a:cubicBezTo>
                <a:cubicBezTo>
                  <a:pt x="1215" y="8431"/>
                  <a:pt x="1215" y="8431"/>
                  <a:pt x="1239" y="8407"/>
                </a:cubicBezTo>
                <a:cubicBezTo>
                  <a:pt x="1239" y="8383"/>
                  <a:pt x="1239" y="8359"/>
                  <a:pt x="1239" y="8359"/>
                </a:cubicBezTo>
                <a:cubicBezTo>
                  <a:pt x="1262" y="8335"/>
                  <a:pt x="1262" y="8312"/>
                  <a:pt x="1262" y="8288"/>
                </a:cubicBezTo>
                <a:cubicBezTo>
                  <a:pt x="1286" y="8264"/>
                  <a:pt x="1286" y="8240"/>
                  <a:pt x="1286" y="8216"/>
                </a:cubicBezTo>
                <a:cubicBezTo>
                  <a:pt x="1286" y="8216"/>
                  <a:pt x="1310" y="8216"/>
                  <a:pt x="1310" y="8192"/>
                </a:cubicBezTo>
                <a:cubicBezTo>
                  <a:pt x="1310" y="8169"/>
                  <a:pt x="1334" y="8145"/>
                  <a:pt x="1334" y="8121"/>
                </a:cubicBezTo>
                <a:cubicBezTo>
                  <a:pt x="1334" y="8097"/>
                  <a:pt x="1358" y="8073"/>
                  <a:pt x="1358" y="8073"/>
                </a:cubicBezTo>
                <a:cubicBezTo>
                  <a:pt x="1358" y="8050"/>
                  <a:pt x="1358" y="8050"/>
                  <a:pt x="1358" y="8026"/>
                </a:cubicBezTo>
                <a:cubicBezTo>
                  <a:pt x="1382" y="8002"/>
                  <a:pt x="1382" y="7978"/>
                  <a:pt x="1405" y="7954"/>
                </a:cubicBezTo>
                <a:cubicBezTo>
                  <a:pt x="1405" y="7954"/>
                  <a:pt x="1405" y="7931"/>
                  <a:pt x="1405" y="7931"/>
                </a:cubicBezTo>
                <a:cubicBezTo>
                  <a:pt x="1429" y="7907"/>
                  <a:pt x="1429" y="7883"/>
                  <a:pt x="1453" y="7859"/>
                </a:cubicBezTo>
                <a:close/>
                <a:moveTo>
                  <a:pt x="2858" y="9240"/>
                </a:moveTo>
                <a:cubicBezTo>
                  <a:pt x="2858" y="9264"/>
                  <a:pt x="2858" y="9312"/>
                  <a:pt x="2882" y="9336"/>
                </a:cubicBezTo>
                <a:cubicBezTo>
                  <a:pt x="2882" y="9383"/>
                  <a:pt x="2882" y="9407"/>
                  <a:pt x="2882" y="9455"/>
                </a:cubicBezTo>
                <a:cubicBezTo>
                  <a:pt x="2906" y="9478"/>
                  <a:pt x="2906" y="9502"/>
                  <a:pt x="2906" y="9550"/>
                </a:cubicBezTo>
                <a:cubicBezTo>
                  <a:pt x="2906" y="9550"/>
                  <a:pt x="2906" y="9550"/>
                  <a:pt x="2906" y="9574"/>
                </a:cubicBezTo>
                <a:cubicBezTo>
                  <a:pt x="2906" y="9598"/>
                  <a:pt x="2906" y="9598"/>
                  <a:pt x="2906" y="9598"/>
                </a:cubicBezTo>
                <a:cubicBezTo>
                  <a:pt x="2906" y="9621"/>
                  <a:pt x="2930" y="9645"/>
                  <a:pt x="2930" y="9669"/>
                </a:cubicBezTo>
                <a:cubicBezTo>
                  <a:pt x="2930" y="9693"/>
                  <a:pt x="2930" y="9693"/>
                  <a:pt x="2930" y="9693"/>
                </a:cubicBezTo>
                <a:cubicBezTo>
                  <a:pt x="2930" y="9693"/>
                  <a:pt x="2930" y="9693"/>
                  <a:pt x="2930" y="9717"/>
                </a:cubicBezTo>
                <a:cubicBezTo>
                  <a:pt x="2930" y="9740"/>
                  <a:pt x="2930" y="9764"/>
                  <a:pt x="2930" y="9788"/>
                </a:cubicBezTo>
                <a:cubicBezTo>
                  <a:pt x="2930" y="9812"/>
                  <a:pt x="2953" y="9812"/>
                  <a:pt x="2953" y="9812"/>
                </a:cubicBezTo>
                <a:cubicBezTo>
                  <a:pt x="2953" y="9836"/>
                  <a:pt x="2953" y="9860"/>
                  <a:pt x="2953" y="9883"/>
                </a:cubicBezTo>
                <a:cubicBezTo>
                  <a:pt x="2953" y="9907"/>
                  <a:pt x="2953" y="9931"/>
                  <a:pt x="2953" y="9955"/>
                </a:cubicBezTo>
                <a:cubicBezTo>
                  <a:pt x="2953" y="9979"/>
                  <a:pt x="2953" y="9979"/>
                  <a:pt x="2953" y="10002"/>
                </a:cubicBezTo>
                <a:cubicBezTo>
                  <a:pt x="2953" y="10002"/>
                  <a:pt x="2953" y="10026"/>
                  <a:pt x="2953" y="10050"/>
                </a:cubicBezTo>
                <a:cubicBezTo>
                  <a:pt x="2953" y="10050"/>
                  <a:pt x="2953" y="10074"/>
                  <a:pt x="2953" y="10074"/>
                </a:cubicBezTo>
                <a:cubicBezTo>
                  <a:pt x="2977" y="10098"/>
                  <a:pt x="2977" y="10098"/>
                  <a:pt x="2977" y="10098"/>
                </a:cubicBezTo>
                <a:cubicBezTo>
                  <a:pt x="2977" y="10098"/>
                  <a:pt x="2977" y="10098"/>
                  <a:pt x="2977" y="10121"/>
                </a:cubicBezTo>
                <a:lnTo>
                  <a:pt x="881" y="10121"/>
                </a:lnTo>
                <a:cubicBezTo>
                  <a:pt x="881" y="10098"/>
                  <a:pt x="881" y="10098"/>
                  <a:pt x="905" y="10098"/>
                </a:cubicBezTo>
                <a:cubicBezTo>
                  <a:pt x="905" y="10098"/>
                  <a:pt x="905" y="10098"/>
                  <a:pt x="905" y="10074"/>
                </a:cubicBezTo>
                <a:cubicBezTo>
                  <a:pt x="905" y="10074"/>
                  <a:pt x="905" y="10050"/>
                  <a:pt x="905" y="10050"/>
                </a:cubicBezTo>
                <a:cubicBezTo>
                  <a:pt x="905" y="10026"/>
                  <a:pt x="905" y="10002"/>
                  <a:pt x="905" y="10002"/>
                </a:cubicBezTo>
                <a:cubicBezTo>
                  <a:pt x="905" y="9979"/>
                  <a:pt x="905" y="9979"/>
                  <a:pt x="905" y="9955"/>
                </a:cubicBezTo>
                <a:cubicBezTo>
                  <a:pt x="905" y="9931"/>
                  <a:pt x="905" y="9907"/>
                  <a:pt x="905" y="9883"/>
                </a:cubicBezTo>
                <a:cubicBezTo>
                  <a:pt x="905" y="9860"/>
                  <a:pt x="905" y="9836"/>
                  <a:pt x="929" y="9812"/>
                </a:cubicBezTo>
                <a:cubicBezTo>
                  <a:pt x="929" y="9812"/>
                  <a:pt x="929" y="9812"/>
                  <a:pt x="929" y="9788"/>
                </a:cubicBezTo>
                <a:cubicBezTo>
                  <a:pt x="929" y="9764"/>
                  <a:pt x="929" y="9740"/>
                  <a:pt x="929" y="9717"/>
                </a:cubicBezTo>
                <a:cubicBezTo>
                  <a:pt x="929" y="9693"/>
                  <a:pt x="929" y="9693"/>
                  <a:pt x="929" y="9693"/>
                </a:cubicBezTo>
                <a:cubicBezTo>
                  <a:pt x="929" y="9693"/>
                  <a:pt x="929" y="9693"/>
                  <a:pt x="929" y="9669"/>
                </a:cubicBezTo>
                <a:cubicBezTo>
                  <a:pt x="929" y="9645"/>
                  <a:pt x="953" y="9621"/>
                  <a:pt x="953" y="9598"/>
                </a:cubicBezTo>
                <a:cubicBezTo>
                  <a:pt x="953" y="9598"/>
                  <a:pt x="953" y="9598"/>
                  <a:pt x="953" y="9574"/>
                </a:cubicBezTo>
                <a:cubicBezTo>
                  <a:pt x="953" y="9550"/>
                  <a:pt x="953" y="9550"/>
                  <a:pt x="953" y="9550"/>
                </a:cubicBezTo>
                <a:cubicBezTo>
                  <a:pt x="953" y="9502"/>
                  <a:pt x="953" y="9478"/>
                  <a:pt x="977" y="9455"/>
                </a:cubicBezTo>
                <a:cubicBezTo>
                  <a:pt x="977" y="9407"/>
                  <a:pt x="977" y="9383"/>
                  <a:pt x="977" y="9336"/>
                </a:cubicBezTo>
                <a:cubicBezTo>
                  <a:pt x="1001" y="9312"/>
                  <a:pt x="1001" y="9264"/>
                  <a:pt x="1001" y="9240"/>
                </a:cubicBezTo>
                <a:close/>
                <a:moveTo>
                  <a:pt x="2977" y="10645"/>
                </a:moveTo>
                <a:lnTo>
                  <a:pt x="2977" y="11503"/>
                </a:lnTo>
                <a:lnTo>
                  <a:pt x="2977" y="11527"/>
                </a:lnTo>
                <a:lnTo>
                  <a:pt x="881" y="11527"/>
                </a:lnTo>
                <a:lnTo>
                  <a:pt x="881" y="11503"/>
                </a:lnTo>
                <a:lnTo>
                  <a:pt x="881" y="10645"/>
                </a:lnTo>
                <a:close/>
                <a:moveTo>
                  <a:pt x="453" y="0"/>
                </a:moveTo>
                <a:cubicBezTo>
                  <a:pt x="191" y="0"/>
                  <a:pt x="0" y="215"/>
                  <a:pt x="0" y="453"/>
                </a:cubicBezTo>
                <a:cubicBezTo>
                  <a:pt x="0" y="500"/>
                  <a:pt x="0" y="524"/>
                  <a:pt x="0" y="548"/>
                </a:cubicBezTo>
                <a:lnTo>
                  <a:pt x="0" y="881"/>
                </a:lnTo>
                <a:lnTo>
                  <a:pt x="0" y="1739"/>
                </a:lnTo>
                <a:lnTo>
                  <a:pt x="0" y="1882"/>
                </a:lnTo>
                <a:cubicBezTo>
                  <a:pt x="0" y="2025"/>
                  <a:pt x="0" y="2144"/>
                  <a:pt x="0" y="2287"/>
                </a:cubicBezTo>
                <a:lnTo>
                  <a:pt x="24" y="2287"/>
                </a:lnTo>
                <a:cubicBezTo>
                  <a:pt x="24" y="2572"/>
                  <a:pt x="48" y="2858"/>
                  <a:pt x="119" y="3144"/>
                </a:cubicBezTo>
                <a:cubicBezTo>
                  <a:pt x="143" y="3334"/>
                  <a:pt x="167" y="3501"/>
                  <a:pt x="215" y="3668"/>
                </a:cubicBezTo>
                <a:cubicBezTo>
                  <a:pt x="286" y="3954"/>
                  <a:pt x="381" y="4239"/>
                  <a:pt x="477" y="4525"/>
                </a:cubicBezTo>
                <a:cubicBezTo>
                  <a:pt x="477" y="4525"/>
                  <a:pt x="500" y="4549"/>
                  <a:pt x="500" y="4549"/>
                </a:cubicBezTo>
                <a:lnTo>
                  <a:pt x="477" y="4549"/>
                </a:lnTo>
                <a:cubicBezTo>
                  <a:pt x="715" y="5144"/>
                  <a:pt x="1001" y="5692"/>
                  <a:pt x="1382" y="6216"/>
                </a:cubicBezTo>
                <a:cubicBezTo>
                  <a:pt x="1024" y="6716"/>
                  <a:pt x="715" y="7264"/>
                  <a:pt x="500" y="7835"/>
                </a:cubicBezTo>
                <a:cubicBezTo>
                  <a:pt x="405" y="8121"/>
                  <a:pt x="310" y="8407"/>
                  <a:pt x="215" y="8716"/>
                </a:cubicBezTo>
                <a:cubicBezTo>
                  <a:pt x="191" y="8883"/>
                  <a:pt x="143" y="9050"/>
                  <a:pt x="119" y="9217"/>
                </a:cubicBezTo>
                <a:cubicBezTo>
                  <a:pt x="72" y="9502"/>
                  <a:pt x="24" y="9812"/>
                  <a:pt x="24" y="10098"/>
                </a:cubicBezTo>
                <a:cubicBezTo>
                  <a:pt x="0" y="10217"/>
                  <a:pt x="0" y="10336"/>
                  <a:pt x="0" y="10431"/>
                </a:cubicBezTo>
                <a:cubicBezTo>
                  <a:pt x="0" y="10479"/>
                  <a:pt x="0" y="10526"/>
                  <a:pt x="0" y="10550"/>
                </a:cubicBezTo>
                <a:lnTo>
                  <a:pt x="0" y="10645"/>
                </a:lnTo>
                <a:lnTo>
                  <a:pt x="0" y="11503"/>
                </a:lnTo>
                <a:lnTo>
                  <a:pt x="0" y="11527"/>
                </a:lnTo>
                <a:lnTo>
                  <a:pt x="0" y="11979"/>
                </a:lnTo>
                <a:lnTo>
                  <a:pt x="24" y="11979"/>
                </a:lnTo>
                <a:cubicBezTo>
                  <a:pt x="24" y="12217"/>
                  <a:pt x="191" y="12431"/>
                  <a:pt x="429" y="12431"/>
                </a:cubicBezTo>
                <a:lnTo>
                  <a:pt x="3406" y="12431"/>
                </a:lnTo>
                <a:cubicBezTo>
                  <a:pt x="3620" y="12431"/>
                  <a:pt x="3787" y="12265"/>
                  <a:pt x="3834" y="12074"/>
                </a:cubicBezTo>
                <a:cubicBezTo>
                  <a:pt x="3834" y="12050"/>
                  <a:pt x="3858" y="12003"/>
                  <a:pt x="3858" y="11979"/>
                </a:cubicBezTo>
                <a:lnTo>
                  <a:pt x="3858" y="11955"/>
                </a:lnTo>
                <a:lnTo>
                  <a:pt x="3858" y="11503"/>
                </a:lnTo>
                <a:lnTo>
                  <a:pt x="3858" y="10622"/>
                </a:lnTo>
                <a:lnTo>
                  <a:pt x="3858" y="10550"/>
                </a:lnTo>
                <a:cubicBezTo>
                  <a:pt x="3858" y="10383"/>
                  <a:pt x="3858" y="10241"/>
                  <a:pt x="3834" y="10098"/>
                </a:cubicBezTo>
                <a:cubicBezTo>
                  <a:pt x="3834" y="9812"/>
                  <a:pt x="3787" y="9502"/>
                  <a:pt x="3739" y="9217"/>
                </a:cubicBezTo>
                <a:cubicBezTo>
                  <a:pt x="3715" y="9050"/>
                  <a:pt x="3668" y="8883"/>
                  <a:pt x="3644" y="8716"/>
                </a:cubicBezTo>
                <a:cubicBezTo>
                  <a:pt x="3549" y="8407"/>
                  <a:pt x="3477" y="8121"/>
                  <a:pt x="3358" y="7835"/>
                </a:cubicBezTo>
                <a:cubicBezTo>
                  <a:pt x="3144" y="7264"/>
                  <a:pt x="2834" y="6716"/>
                  <a:pt x="2477" y="6216"/>
                </a:cubicBezTo>
                <a:cubicBezTo>
                  <a:pt x="2858" y="5692"/>
                  <a:pt x="3144" y="5144"/>
                  <a:pt x="3382" y="4549"/>
                </a:cubicBezTo>
                <a:lnTo>
                  <a:pt x="3358" y="4549"/>
                </a:lnTo>
                <a:cubicBezTo>
                  <a:pt x="3358" y="4549"/>
                  <a:pt x="3382" y="4525"/>
                  <a:pt x="3382" y="4525"/>
                </a:cubicBezTo>
                <a:cubicBezTo>
                  <a:pt x="3477" y="4239"/>
                  <a:pt x="3572" y="3954"/>
                  <a:pt x="3644" y="3668"/>
                </a:cubicBezTo>
                <a:cubicBezTo>
                  <a:pt x="3692" y="3501"/>
                  <a:pt x="3715" y="3334"/>
                  <a:pt x="3763" y="3144"/>
                </a:cubicBezTo>
                <a:cubicBezTo>
                  <a:pt x="3811" y="2858"/>
                  <a:pt x="3834" y="2572"/>
                  <a:pt x="3834" y="2287"/>
                </a:cubicBezTo>
                <a:lnTo>
                  <a:pt x="3858" y="2287"/>
                </a:lnTo>
                <a:cubicBezTo>
                  <a:pt x="3858" y="2215"/>
                  <a:pt x="3858" y="2144"/>
                  <a:pt x="3858" y="2072"/>
                </a:cubicBezTo>
                <a:cubicBezTo>
                  <a:pt x="3858" y="2001"/>
                  <a:pt x="3858" y="1929"/>
                  <a:pt x="3858" y="1858"/>
                </a:cubicBezTo>
                <a:lnTo>
                  <a:pt x="3858" y="1739"/>
                </a:lnTo>
                <a:lnTo>
                  <a:pt x="3858" y="858"/>
                </a:lnTo>
                <a:lnTo>
                  <a:pt x="3858" y="453"/>
                </a:lnTo>
                <a:cubicBezTo>
                  <a:pt x="3858" y="215"/>
                  <a:pt x="3644" y="0"/>
                  <a:pt x="3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4"/>
          <p:cNvSpPr/>
          <p:nvPr/>
        </p:nvSpPr>
        <p:spPr>
          <a:xfrm>
            <a:off x="7016499" y="1389000"/>
            <a:ext cx="295875" cy="465321"/>
          </a:xfrm>
          <a:custGeom>
            <a:avLst/>
            <a:gdLst/>
            <a:ahLst/>
            <a:cxnLst/>
            <a:rect l="l" t="t" r="r" b="b"/>
            <a:pathLst>
              <a:path w="8027" h="12624" extrusionOk="0">
                <a:moveTo>
                  <a:pt x="5907" y="2098"/>
                </a:moveTo>
                <a:cubicBezTo>
                  <a:pt x="6478" y="2098"/>
                  <a:pt x="6931" y="2574"/>
                  <a:pt x="6931" y="3146"/>
                </a:cubicBezTo>
                <a:lnTo>
                  <a:pt x="6931" y="4336"/>
                </a:lnTo>
                <a:lnTo>
                  <a:pt x="6169" y="4336"/>
                </a:lnTo>
                <a:cubicBezTo>
                  <a:pt x="5764" y="4336"/>
                  <a:pt x="5383" y="4360"/>
                  <a:pt x="4978" y="4432"/>
                </a:cubicBezTo>
                <a:lnTo>
                  <a:pt x="3835" y="4622"/>
                </a:lnTo>
                <a:cubicBezTo>
                  <a:pt x="3489" y="4670"/>
                  <a:pt x="3148" y="4695"/>
                  <a:pt x="2808" y="4695"/>
                </a:cubicBezTo>
                <a:cubicBezTo>
                  <a:pt x="2306" y="4695"/>
                  <a:pt x="1808" y="4641"/>
                  <a:pt x="1311" y="4527"/>
                </a:cubicBezTo>
                <a:lnTo>
                  <a:pt x="882" y="4432"/>
                </a:lnTo>
                <a:lnTo>
                  <a:pt x="882" y="4003"/>
                </a:lnTo>
                <a:lnTo>
                  <a:pt x="1668" y="4003"/>
                </a:lnTo>
                <a:cubicBezTo>
                  <a:pt x="1906" y="4003"/>
                  <a:pt x="2120" y="3789"/>
                  <a:pt x="2120" y="3550"/>
                </a:cubicBezTo>
                <a:cubicBezTo>
                  <a:pt x="2120" y="3312"/>
                  <a:pt x="1906" y="3122"/>
                  <a:pt x="1668" y="3122"/>
                </a:cubicBezTo>
                <a:lnTo>
                  <a:pt x="882" y="3122"/>
                </a:lnTo>
                <a:cubicBezTo>
                  <a:pt x="882" y="2550"/>
                  <a:pt x="1358" y="2098"/>
                  <a:pt x="1906" y="2098"/>
                </a:cubicBezTo>
                <a:close/>
                <a:moveTo>
                  <a:pt x="3891" y="0"/>
                </a:moveTo>
                <a:cubicBezTo>
                  <a:pt x="3649" y="0"/>
                  <a:pt x="3478" y="205"/>
                  <a:pt x="3478" y="431"/>
                </a:cubicBezTo>
                <a:lnTo>
                  <a:pt x="3478" y="1217"/>
                </a:lnTo>
                <a:lnTo>
                  <a:pt x="1930" y="1217"/>
                </a:lnTo>
                <a:cubicBezTo>
                  <a:pt x="858" y="1217"/>
                  <a:pt x="25" y="2074"/>
                  <a:pt x="1" y="3122"/>
                </a:cubicBezTo>
                <a:cubicBezTo>
                  <a:pt x="1" y="3122"/>
                  <a:pt x="1" y="3146"/>
                  <a:pt x="1" y="3146"/>
                </a:cubicBezTo>
                <a:lnTo>
                  <a:pt x="1" y="4003"/>
                </a:lnTo>
                <a:lnTo>
                  <a:pt x="1" y="5694"/>
                </a:lnTo>
                <a:cubicBezTo>
                  <a:pt x="1" y="5789"/>
                  <a:pt x="72" y="5860"/>
                  <a:pt x="168" y="5860"/>
                </a:cubicBezTo>
                <a:lnTo>
                  <a:pt x="1668" y="5860"/>
                </a:lnTo>
                <a:cubicBezTo>
                  <a:pt x="1906" y="5860"/>
                  <a:pt x="2097" y="6051"/>
                  <a:pt x="2120" y="6265"/>
                </a:cubicBezTo>
                <a:cubicBezTo>
                  <a:pt x="2120" y="6527"/>
                  <a:pt x="1930" y="6742"/>
                  <a:pt x="1668" y="6742"/>
                </a:cubicBezTo>
                <a:lnTo>
                  <a:pt x="168" y="6742"/>
                </a:lnTo>
                <a:cubicBezTo>
                  <a:pt x="72" y="6742"/>
                  <a:pt x="1" y="6813"/>
                  <a:pt x="1" y="6908"/>
                </a:cubicBezTo>
                <a:lnTo>
                  <a:pt x="1" y="7265"/>
                </a:lnTo>
                <a:cubicBezTo>
                  <a:pt x="1" y="7361"/>
                  <a:pt x="72" y="7432"/>
                  <a:pt x="168" y="7432"/>
                </a:cubicBezTo>
                <a:lnTo>
                  <a:pt x="1668" y="7432"/>
                </a:lnTo>
                <a:cubicBezTo>
                  <a:pt x="1906" y="7432"/>
                  <a:pt x="2097" y="7623"/>
                  <a:pt x="2120" y="7861"/>
                </a:cubicBezTo>
                <a:cubicBezTo>
                  <a:pt x="2120" y="8099"/>
                  <a:pt x="1930" y="8313"/>
                  <a:pt x="1668" y="8313"/>
                </a:cubicBezTo>
                <a:lnTo>
                  <a:pt x="49" y="8313"/>
                </a:lnTo>
                <a:cubicBezTo>
                  <a:pt x="25" y="8313"/>
                  <a:pt x="1" y="8337"/>
                  <a:pt x="1" y="8361"/>
                </a:cubicBezTo>
                <a:cubicBezTo>
                  <a:pt x="1" y="9456"/>
                  <a:pt x="882" y="10338"/>
                  <a:pt x="1978" y="10338"/>
                </a:cubicBezTo>
                <a:lnTo>
                  <a:pt x="2549" y="10338"/>
                </a:lnTo>
                <a:lnTo>
                  <a:pt x="2549" y="10885"/>
                </a:lnTo>
                <a:cubicBezTo>
                  <a:pt x="2549" y="11195"/>
                  <a:pt x="2787" y="11457"/>
                  <a:pt x="3121" y="11457"/>
                </a:cubicBezTo>
                <a:lnTo>
                  <a:pt x="3406" y="11457"/>
                </a:lnTo>
                <a:cubicBezTo>
                  <a:pt x="3406" y="11457"/>
                  <a:pt x="3406" y="11457"/>
                  <a:pt x="3406" y="11481"/>
                </a:cubicBezTo>
                <a:cubicBezTo>
                  <a:pt x="3430" y="11766"/>
                  <a:pt x="3621" y="12005"/>
                  <a:pt x="3954" y="12171"/>
                </a:cubicBezTo>
                <a:cubicBezTo>
                  <a:pt x="4621" y="12552"/>
                  <a:pt x="5169" y="12624"/>
                  <a:pt x="5883" y="12624"/>
                </a:cubicBezTo>
                <a:lnTo>
                  <a:pt x="7526" y="12624"/>
                </a:lnTo>
                <a:cubicBezTo>
                  <a:pt x="7717" y="12624"/>
                  <a:pt x="7884" y="12505"/>
                  <a:pt x="7931" y="12314"/>
                </a:cubicBezTo>
                <a:cubicBezTo>
                  <a:pt x="8026" y="12005"/>
                  <a:pt x="7788" y="11743"/>
                  <a:pt x="7526" y="11743"/>
                </a:cubicBezTo>
                <a:lnTo>
                  <a:pt x="5883" y="11743"/>
                </a:lnTo>
                <a:cubicBezTo>
                  <a:pt x="5312" y="11743"/>
                  <a:pt x="4907" y="11695"/>
                  <a:pt x="4430" y="11433"/>
                </a:cubicBezTo>
                <a:lnTo>
                  <a:pt x="4716" y="11433"/>
                </a:lnTo>
                <a:cubicBezTo>
                  <a:pt x="5026" y="11433"/>
                  <a:pt x="5264" y="11195"/>
                  <a:pt x="5264" y="10885"/>
                </a:cubicBezTo>
                <a:lnTo>
                  <a:pt x="5264" y="10338"/>
                </a:lnTo>
                <a:lnTo>
                  <a:pt x="5907" y="10338"/>
                </a:lnTo>
                <a:cubicBezTo>
                  <a:pt x="6955" y="10338"/>
                  <a:pt x="7812" y="9480"/>
                  <a:pt x="7812" y="8432"/>
                </a:cubicBezTo>
                <a:lnTo>
                  <a:pt x="7812" y="3146"/>
                </a:lnTo>
                <a:cubicBezTo>
                  <a:pt x="7812" y="2074"/>
                  <a:pt x="6955" y="1217"/>
                  <a:pt x="5907" y="1217"/>
                </a:cubicBezTo>
                <a:lnTo>
                  <a:pt x="4359" y="1217"/>
                </a:lnTo>
                <a:lnTo>
                  <a:pt x="4359" y="455"/>
                </a:lnTo>
                <a:cubicBezTo>
                  <a:pt x="4359" y="216"/>
                  <a:pt x="4168" y="2"/>
                  <a:pt x="3930" y="2"/>
                </a:cubicBezTo>
                <a:cubicBezTo>
                  <a:pt x="3917" y="1"/>
                  <a:pt x="3904" y="0"/>
                  <a:pt x="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64"/>
          <p:cNvGrpSpPr/>
          <p:nvPr/>
        </p:nvGrpSpPr>
        <p:grpSpPr>
          <a:xfrm>
            <a:off x="7630967" y="1461022"/>
            <a:ext cx="424885" cy="321303"/>
            <a:chOff x="7630967" y="1461022"/>
            <a:chExt cx="424885" cy="321303"/>
          </a:xfrm>
        </p:grpSpPr>
        <p:sp>
          <p:nvSpPr>
            <p:cNvPr id="1134" name="Google Shape;1134;p64"/>
            <p:cNvSpPr/>
            <p:nvPr/>
          </p:nvSpPr>
          <p:spPr>
            <a:xfrm>
              <a:off x="7630967" y="1461022"/>
              <a:ext cx="424885" cy="214230"/>
            </a:xfrm>
            <a:custGeom>
              <a:avLst/>
              <a:gdLst/>
              <a:ahLst/>
              <a:cxnLst/>
              <a:rect l="l" t="t" r="r" b="b"/>
              <a:pathLst>
                <a:path w="11527" h="5812" extrusionOk="0">
                  <a:moveTo>
                    <a:pt x="1929" y="1215"/>
                  </a:moveTo>
                  <a:cubicBezTo>
                    <a:pt x="2310" y="1215"/>
                    <a:pt x="2643" y="1525"/>
                    <a:pt x="2643" y="1906"/>
                  </a:cubicBezTo>
                  <a:cubicBezTo>
                    <a:pt x="2643" y="2287"/>
                    <a:pt x="2310" y="2597"/>
                    <a:pt x="1929" y="2597"/>
                  </a:cubicBezTo>
                  <a:cubicBezTo>
                    <a:pt x="1548" y="2597"/>
                    <a:pt x="1238" y="2287"/>
                    <a:pt x="1238" y="1906"/>
                  </a:cubicBezTo>
                  <a:cubicBezTo>
                    <a:pt x="1238" y="1525"/>
                    <a:pt x="1548" y="1215"/>
                    <a:pt x="1929" y="1215"/>
                  </a:cubicBezTo>
                  <a:close/>
                  <a:moveTo>
                    <a:pt x="1477" y="1"/>
                  </a:moveTo>
                  <a:cubicBezTo>
                    <a:pt x="643" y="1"/>
                    <a:pt x="0" y="644"/>
                    <a:pt x="0" y="1477"/>
                  </a:cubicBezTo>
                  <a:lnTo>
                    <a:pt x="0" y="5169"/>
                  </a:lnTo>
                  <a:cubicBezTo>
                    <a:pt x="0" y="5288"/>
                    <a:pt x="72" y="5359"/>
                    <a:pt x="167" y="5359"/>
                  </a:cubicBezTo>
                  <a:lnTo>
                    <a:pt x="2096" y="5359"/>
                  </a:lnTo>
                  <a:lnTo>
                    <a:pt x="2572" y="4264"/>
                  </a:lnTo>
                  <a:lnTo>
                    <a:pt x="2596" y="4264"/>
                  </a:lnTo>
                  <a:cubicBezTo>
                    <a:pt x="2596" y="4264"/>
                    <a:pt x="2596" y="4240"/>
                    <a:pt x="2596" y="4240"/>
                  </a:cubicBezTo>
                  <a:cubicBezTo>
                    <a:pt x="2596" y="4240"/>
                    <a:pt x="2596" y="4216"/>
                    <a:pt x="2620" y="4216"/>
                  </a:cubicBezTo>
                  <a:cubicBezTo>
                    <a:pt x="2620" y="4216"/>
                    <a:pt x="2620" y="4216"/>
                    <a:pt x="2620" y="4192"/>
                  </a:cubicBezTo>
                  <a:lnTo>
                    <a:pt x="2643" y="4192"/>
                  </a:lnTo>
                  <a:cubicBezTo>
                    <a:pt x="2643" y="4168"/>
                    <a:pt x="2643" y="4168"/>
                    <a:pt x="2643" y="4168"/>
                  </a:cubicBezTo>
                  <a:cubicBezTo>
                    <a:pt x="2643" y="4168"/>
                    <a:pt x="2667" y="4168"/>
                    <a:pt x="2667" y="4145"/>
                  </a:cubicBezTo>
                  <a:cubicBezTo>
                    <a:pt x="2691" y="4145"/>
                    <a:pt x="2691" y="4121"/>
                    <a:pt x="2691" y="4121"/>
                  </a:cubicBezTo>
                  <a:lnTo>
                    <a:pt x="2715" y="4121"/>
                  </a:lnTo>
                  <a:cubicBezTo>
                    <a:pt x="2715" y="4097"/>
                    <a:pt x="2715" y="4097"/>
                    <a:pt x="2715" y="4097"/>
                  </a:cubicBezTo>
                  <a:cubicBezTo>
                    <a:pt x="2739" y="4097"/>
                    <a:pt x="2739" y="4097"/>
                    <a:pt x="2739" y="4073"/>
                  </a:cubicBezTo>
                  <a:lnTo>
                    <a:pt x="2786" y="4073"/>
                  </a:lnTo>
                  <a:cubicBezTo>
                    <a:pt x="2786" y="4049"/>
                    <a:pt x="2786" y="4049"/>
                    <a:pt x="2810" y="4049"/>
                  </a:cubicBezTo>
                  <a:lnTo>
                    <a:pt x="2834" y="4049"/>
                  </a:lnTo>
                  <a:cubicBezTo>
                    <a:pt x="2858" y="4026"/>
                    <a:pt x="2858" y="4026"/>
                    <a:pt x="2858" y="4026"/>
                  </a:cubicBezTo>
                  <a:lnTo>
                    <a:pt x="3120" y="4026"/>
                  </a:lnTo>
                  <a:cubicBezTo>
                    <a:pt x="3120" y="4026"/>
                    <a:pt x="3120" y="4049"/>
                    <a:pt x="3144" y="4049"/>
                  </a:cubicBezTo>
                  <a:lnTo>
                    <a:pt x="3167" y="4049"/>
                  </a:lnTo>
                  <a:cubicBezTo>
                    <a:pt x="3191" y="4073"/>
                    <a:pt x="3191" y="4073"/>
                    <a:pt x="3191" y="4073"/>
                  </a:cubicBezTo>
                  <a:lnTo>
                    <a:pt x="3215" y="4073"/>
                  </a:lnTo>
                  <a:cubicBezTo>
                    <a:pt x="3215" y="4073"/>
                    <a:pt x="3215" y="4097"/>
                    <a:pt x="3239" y="4097"/>
                  </a:cubicBezTo>
                  <a:cubicBezTo>
                    <a:pt x="3263" y="4097"/>
                    <a:pt x="3263" y="4121"/>
                    <a:pt x="3263" y="4121"/>
                  </a:cubicBezTo>
                  <a:lnTo>
                    <a:pt x="3286" y="4121"/>
                  </a:lnTo>
                  <a:cubicBezTo>
                    <a:pt x="3286" y="4145"/>
                    <a:pt x="3286" y="4145"/>
                    <a:pt x="3286" y="4145"/>
                  </a:cubicBezTo>
                  <a:cubicBezTo>
                    <a:pt x="3310" y="4145"/>
                    <a:pt x="3310" y="4168"/>
                    <a:pt x="3310" y="4168"/>
                  </a:cubicBezTo>
                  <a:lnTo>
                    <a:pt x="3334" y="4168"/>
                  </a:lnTo>
                  <a:cubicBezTo>
                    <a:pt x="3334" y="4192"/>
                    <a:pt x="3334" y="4192"/>
                    <a:pt x="3334" y="4192"/>
                  </a:cubicBezTo>
                  <a:cubicBezTo>
                    <a:pt x="3334" y="4192"/>
                    <a:pt x="3334" y="4216"/>
                    <a:pt x="3358" y="4216"/>
                  </a:cubicBezTo>
                  <a:cubicBezTo>
                    <a:pt x="3358" y="4216"/>
                    <a:pt x="3358" y="4216"/>
                    <a:pt x="3358" y="4240"/>
                  </a:cubicBezTo>
                  <a:lnTo>
                    <a:pt x="3382" y="4240"/>
                  </a:lnTo>
                  <a:cubicBezTo>
                    <a:pt x="3382" y="4264"/>
                    <a:pt x="3382" y="4264"/>
                    <a:pt x="3382" y="4264"/>
                  </a:cubicBezTo>
                  <a:cubicBezTo>
                    <a:pt x="3382" y="4264"/>
                    <a:pt x="3382" y="4287"/>
                    <a:pt x="3382" y="4287"/>
                  </a:cubicBezTo>
                  <a:lnTo>
                    <a:pt x="3810" y="5288"/>
                  </a:lnTo>
                  <a:lnTo>
                    <a:pt x="4120" y="4859"/>
                  </a:lnTo>
                  <a:cubicBezTo>
                    <a:pt x="4120" y="4859"/>
                    <a:pt x="4120" y="4859"/>
                    <a:pt x="4144" y="4835"/>
                  </a:cubicBezTo>
                  <a:cubicBezTo>
                    <a:pt x="4144" y="4835"/>
                    <a:pt x="4168" y="4811"/>
                    <a:pt x="4168" y="4811"/>
                  </a:cubicBezTo>
                  <a:cubicBezTo>
                    <a:pt x="4168" y="4811"/>
                    <a:pt x="4168" y="4811"/>
                    <a:pt x="4191" y="4788"/>
                  </a:cubicBezTo>
                  <a:cubicBezTo>
                    <a:pt x="4191" y="4788"/>
                    <a:pt x="4215" y="4788"/>
                    <a:pt x="4215" y="4764"/>
                  </a:cubicBezTo>
                  <a:lnTo>
                    <a:pt x="4239" y="4764"/>
                  </a:lnTo>
                  <a:cubicBezTo>
                    <a:pt x="4239" y="4764"/>
                    <a:pt x="4239" y="4764"/>
                    <a:pt x="4239" y="4740"/>
                  </a:cubicBezTo>
                  <a:lnTo>
                    <a:pt x="4263" y="4740"/>
                  </a:lnTo>
                  <a:cubicBezTo>
                    <a:pt x="4287" y="4740"/>
                    <a:pt x="4287" y="4740"/>
                    <a:pt x="4287" y="4716"/>
                  </a:cubicBezTo>
                  <a:lnTo>
                    <a:pt x="4334" y="4716"/>
                  </a:lnTo>
                  <a:cubicBezTo>
                    <a:pt x="4334" y="4716"/>
                    <a:pt x="4334" y="4716"/>
                    <a:pt x="4358" y="4692"/>
                  </a:cubicBezTo>
                  <a:lnTo>
                    <a:pt x="4596" y="4692"/>
                  </a:lnTo>
                  <a:cubicBezTo>
                    <a:pt x="4596" y="4716"/>
                    <a:pt x="4620" y="4716"/>
                    <a:pt x="4620" y="4716"/>
                  </a:cubicBezTo>
                  <a:lnTo>
                    <a:pt x="4668" y="4716"/>
                  </a:lnTo>
                  <a:cubicBezTo>
                    <a:pt x="4668" y="4740"/>
                    <a:pt x="4668" y="4740"/>
                    <a:pt x="4692" y="4740"/>
                  </a:cubicBezTo>
                  <a:cubicBezTo>
                    <a:pt x="4715" y="4764"/>
                    <a:pt x="4715" y="4764"/>
                    <a:pt x="4715" y="4764"/>
                  </a:cubicBezTo>
                  <a:lnTo>
                    <a:pt x="4739" y="4764"/>
                  </a:lnTo>
                  <a:cubicBezTo>
                    <a:pt x="4739" y="4788"/>
                    <a:pt x="4739" y="4788"/>
                    <a:pt x="4763" y="4788"/>
                  </a:cubicBezTo>
                  <a:cubicBezTo>
                    <a:pt x="4763" y="4811"/>
                    <a:pt x="4787" y="4811"/>
                    <a:pt x="4787" y="4811"/>
                  </a:cubicBezTo>
                  <a:cubicBezTo>
                    <a:pt x="4787" y="4811"/>
                    <a:pt x="4787" y="4835"/>
                    <a:pt x="4811" y="4835"/>
                  </a:cubicBezTo>
                  <a:lnTo>
                    <a:pt x="5096" y="5169"/>
                  </a:lnTo>
                  <a:lnTo>
                    <a:pt x="5858" y="3668"/>
                  </a:lnTo>
                  <a:cubicBezTo>
                    <a:pt x="5858" y="3668"/>
                    <a:pt x="5882" y="3644"/>
                    <a:pt x="5882" y="3644"/>
                  </a:cubicBezTo>
                  <a:cubicBezTo>
                    <a:pt x="5882" y="3644"/>
                    <a:pt x="5882" y="3644"/>
                    <a:pt x="5882" y="3621"/>
                  </a:cubicBezTo>
                  <a:lnTo>
                    <a:pt x="5906" y="3621"/>
                  </a:lnTo>
                  <a:cubicBezTo>
                    <a:pt x="5906" y="3597"/>
                    <a:pt x="5906" y="3597"/>
                    <a:pt x="5906" y="3597"/>
                  </a:cubicBezTo>
                  <a:cubicBezTo>
                    <a:pt x="5906" y="3597"/>
                    <a:pt x="5930" y="3573"/>
                    <a:pt x="5930" y="3573"/>
                  </a:cubicBezTo>
                  <a:cubicBezTo>
                    <a:pt x="5930" y="3573"/>
                    <a:pt x="5930" y="3573"/>
                    <a:pt x="5930" y="3549"/>
                  </a:cubicBezTo>
                  <a:lnTo>
                    <a:pt x="5954" y="3549"/>
                  </a:lnTo>
                  <a:cubicBezTo>
                    <a:pt x="5954" y="3549"/>
                    <a:pt x="5978" y="3525"/>
                    <a:pt x="5978" y="3525"/>
                  </a:cubicBezTo>
                  <a:cubicBezTo>
                    <a:pt x="6001" y="3502"/>
                    <a:pt x="6001" y="3502"/>
                    <a:pt x="6001" y="3502"/>
                  </a:cubicBezTo>
                  <a:cubicBezTo>
                    <a:pt x="6001" y="3502"/>
                    <a:pt x="6025" y="3502"/>
                    <a:pt x="6025" y="3478"/>
                  </a:cubicBezTo>
                  <a:lnTo>
                    <a:pt x="6073" y="3478"/>
                  </a:lnTo>
                  <a:cubicBezTo>
                    <a:pt x="6073" y="3454"/>
                    <a:pt x="6073" y="3454"/>
                    <a:pt x="6073" y="3454"/>
                  </a:cubicBezTo>
                  <a:lnTo>
                    <a:pt x="6120" y="3454"/>
                  </a:lnTo>
                  <a:cubicBezTo>
                    <a:pt x="6120" y="3430"/>
                    <a:pt x="6144" y="3430"/>
                    <a:pt x="6144" y="3430"/>
                  </a:cubicBezTo>
                  <a:lnTo>
                    <a:pt x="6311" y="3430"/>
                  </a:lnTo>
                  <a:cubicBezTo>
                    <a:pt x="6335" y="3430"/>
                    <a:pt x="6359" y="3430"/>
                    <a:pt x="6406" y="3454"/>
                  </a:cubicBezTo>
                  <a:lnTo>
                    <a:pt x="6430" y="3454"/>
                  </a:lnTo>
                  <a:cubicBezTo>
                    <a:pt x="6430" y="3454"/>
                    <a:pt x="6454" y="3454"/>
                    <a:pt x="6454" y="3478"/>
                  </a:cubicBezTo>
                  <a:lnTo>
                    <a:pt x="6501" y="3478"/>
                  </a:lnTo>
                  <a:cubicBezTo>
                    <a:pt x="6501" y="3502"/>
                    <a:pt x="6501" y="3502"/>
                    <a:pt x="6501" y="3502"/>
                  </a:cubicBezTo>
                  <a:lnTo>
                    <a:pt x="6525" y="3502"/>
                  </a:lnTo>
                  <a:cubicBezTo>
                    <a:pt x="6525" y="3525"/>
                    <a:pt x="6549" y="3525"/>
                    <a:pt x="6549" y="3525"/>
                  </a:cubicBezTo>
                  <a:cubicBezTo>
                    <a:pt x="6549" y="3525"/>
                    <a:pt x="6549" y="3525"/>
                    <a:pt x="6549" y="3549"/>
                  </a:cubicBezTo>
                  <a:lnTo>
                    <a:pt x="6573" y="3549"/>
                  </a:lnTo>
                  <a:cubicBezTo>
                    <a:pt x="6573" y="3573"/>
                    <a:pt x="6597" y="3573"/>
                    <a:pt x="6597" y="3573"/>
                  </a:cubicBezTo>
                  <a:cubicBezTo>
                    <a:pt x="6597" y="3573"/>
                    <a:pt x="6597" y="3573"/>
                    <a:pt x="6597" y="3597"/>
                  </a:cubicBezTo>
                  <a:lnTo>
                    <a:pt x="6621" y="3597"/>
                  </a:lnTo>
                  <a:cubicBezTo>
                    <a:pt x="6621" y="3621"/>
                    <a:pt x="6621" y="3621"/>
                    <a:pt x="6621" y="3621"/>
                  </a:cubicBezTo>
                  <a:cubicBezTo>
                    <a:pt x="6644" y="3621"/>
                    <a:pt x="6644" y="3644"/>
                    <a:pt x="6644" y="3644"/>
                  </a:cubicBezTo>
                  <a:cubicBezTo>
                    <a:pt x="6644" y="3644"/>
                    <a:pt x="6644" y="3668"/>
                    <a:pt x="6644" y="3668"/>
                  </a:cubicBezTo>
                  <a:lnTo>
                    <a:pt x="6668" y="3668"/>
                  </a:lnTo>
                  <a:lnTo>
                    <a:pt x="7264" y="5002"/>
                  </a:lnTo>
                  <a:lnTo>
                    <a:pt x="7597" y="4621"/>
                  </a:lnTo>
                  <a:cubicBezTo>
                    <a:pt x="7597" y="4597"/>
                    <a:pt x="7621" y="4597"/>
                    <a:pt x="7621" y="4573"/>
                  </a:cubicBezTo>
                  <a:lnTo>
                    <a:pt x="7645" y="4573"/>
                  </a:lnTo>
                  <a:cubicBezTo>
                    <a:pt x="7645" y="4573"/>
                    <a:pt x="7645" y="4549"/>
                    <a:pt x="7668" y="4549"/>
                  </a:cubicBezTo>
                  <a:cubicBezTo>
                    <a:pt x="7668" y="4549"/>
                    <a:pt x="7668" y="4549"/>
                    <a:pt x="7692" y="4526"/>
                  </a:cubicBezTo>
                  <a:cubicBezTo>
                    <a:pt x="7740" y="4502"/>
                    <a:pt x="7764" y="4478"/>
                    <a:pt x="7811" y="4478"/>
                  </a:cubicBezTo>
                  <a:lnTo>
                    <a:pt x="7883" y="4478"/>
                  </a:lnTo>
                  <a:cubicBezTo>
                    <a:pt x="7883" y="4454"/>
                    <a:pt x="7883" y="4454"/>
                    <a:pt x="7906" y="4454"/>
                  </a:cubicBezTo>
                  <a:lnTo>
                    <a:pt x="7954" y="4454"/>
                  </a:lnTo>
                  <a:cubicBezTo>
                    <a:pt x="7978" y="4478"/>
                    <a:pt x="7978" y="4478"/>
                    <a:pt x="7978" y="4478"/>
                  </a:cubicBezTo>
                  <a:lnTo>
                    <a:pt x="8073" y="4478"/>
                  </a:lnTo>
                  <a:cubicBezTo>
                    <a:pt x="8073" y="4502"/>
                    <a:pt x="8097" y="4502"/>
                    <a:pt x="8097" y="4502"/>
                  </a:cubicBezTo>
                  <a:lnTo>
                    <a:pt x="8121" y="4502"/>
                  </a:lnTo>
                  <a:cubicBezTo>
                    <a:pt x="8121" y="4502"/>
                    <a:pt x="8145" y="4526"/>
                    <a:pt x="8145" y="4526"/>
                  </a:cubicBezTo>
                  <a:cubicBezTo>
                    <a:pt x="8192" y="4549"/>
                    <a:pt x="8216" y="4573"/>
                    <a:pt x="8240" y="4597"/>
                  </a:cubicBezTo>
                  <a:cubicBezTo>
                    <a:pt x="8240" y="4597"/>
                    <a:pt x="8264" y="4621"/>
                    <a:pt x="8264" y="4621"/>
                  </a:cubicBezTo>
                  <a:cubicBezTo>
                    <a:pt x="8264" y="4621"/>
                    <a:pt x="8264" y="4621"/>
                    <a:pt x="8264" y="4645"/>
                  </a:cubicBezTo>
                  <a:cubicBezTo>
                    <a:pt x="8288" y="4645"/>
                    <a:pt x="8288" y="4645"/>
                    <a:pt x="8288" y="4668"/>
                  </a:cubicBezTo>
                  <a:cubicBezTo>
                    <a:pt x="8311" y="4692"/>
                    <a:pt x="8311" y="4692"/>
                    <a:pt x="8311" y="4716"/>
                  </a:cubicBezTo>
                  <a:lnTo>
                    <a:pt x="8859" y="5812"/>
                  </a:lnTo>
                  <a:lnTo>
                    <a:pt x="9002" y="5597"/>
                  </a:lnTo>
                  <a:cubicBezTo>
                    <a:pt x="9073" y="5454"/>
                    <a:pt x="9216" y="5359"/>
                    <a:pt x="9383" y="5359"/>
                  </a:cubicBezTo>
                  <a:lnTo>
                    <a:pt x="11360" y="5359"/>
                  </a:lnTo>
                  <a:cubicBezTo>
                    <a:pt x="11455" y="5359"/>
                    <a:pt x="11526" y="5288"/>
                    <a:pt x="11526" y="5169"/>
                  </a:cubicBezTo>
                  <a:lnTo>
                    <a:pt x="11526" y="1477"/>
                  </a:lnTo>
                  <a:cubicBezTo>
                    <a:pt x="11526" y="644"/>
                    <a:pt x="10883" y="1"/>
                    <a:pt x="10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4"/>
            <p:cNvSpPr/>
            <p:nvPr/>
          </p:nvSpPr>
          <p:spPr>
            <a:xfrm>
              <a:off x="7630967" y="1640967"/>
              <a:ext cx="424885" cy="141358"/>
            </a:xfrm>
            <a:custGeom>
              <a:avLst/>
              <a:gdLst/>
              <a:ahLst/>
              <a:cxnLst/>
              <a:rect l="l" t="t" r="r" b="b"/>
              <a:pathLst>
                <a:path w="11527" h="3835" extrusionOk="0">
                  <a:moveTo>
                    <a:pt x="6239" y="1"/>
                  </a:moveTo>
                  <a:lnTo>
                    <a:pt x="5596" y="1263"/>
                  </a:lnTo>
                  <a:cubicBezTo>
                    <a:pt x="5596" y="1263"/>
                    <a:pt x="5596" y="1263"/>
                    <a:pt x="5596" y="1287"/>
                  </a:cubicBezTo>
                  <a:lnTo>
                    <a:pt x="5573" y="1287"/>
                  </a:lnTo>
                  <a:cubicBezTo>
                    <a:pt x="5573" y="1311"/>
                    <a:pt x="5573" y="1311"/>
                    <a:pt x="5549" y="1311"/>
                  </a:cubicBezTo>
                  <a:cubicBezTo>
                    <a:pt x="5549" y="1311"/>
                    <a:pt x="5549" y="1334"/>
                    <a:pt x="5549" y="1334"/>
                  </a:cubicBezTo>
                  <a:cubicBezTo>
                    <a:pt x="5549" y="1334"/>
                    <a:pt x="5549" y="1334"/>
                    <a:pt x="5525" y="1358"/>
                  </a:cubicBezTo>
                  <a:cubicBezTo>
                    <a:pt x="5525" y="1358"/>
                    <a:pt x="5501" y="1382"/>
                    <a:pt x="5501" y="1382"/>
                  </a:cubicBezTo>
                  <a:cubicBezTo>
                    <a:pt x="5477" y="1406"/>
                    <a:pt x="5477" y="1406"/>
                    <a:pt x="5477" y="1406"/>
                  </a:cubicBezTo>
                  <a:lnTo>
                    <a:pt x="5454" y="1406"/>
                  </a:lnTo>
                  <a:cubicBezTo>
                    <a:pt x="5454" y="1430"/>
                    <a:pt x="5454" y="1430"/>
                    <a:pt x="5430" y="1430"/>
                  </a:cubicBezTo>
                  <a:cubicBezTo>
                    <a:pt x="5430" y="1453"/>
                    <a:pt x="5406" y="1453"/>
                    <a:pt x="5406" y="1453"/>
                  </a:cubicBezTo>
                  <a:lnTo>
                    <a:pt x="5382" y="1453"/>
                  </a:lnTo>
                  <a:cubicBezTo>
                    <a:pt x="5382" y="1453"/>
                    <a:pt x="5382" y="1453"/>
                    <a:pt x="5358" y="1477"/>
                  </a:cubicBezTo>
                  <a:lnTo>
                    <a:pt x="5311" y="1477"/>
                  </a:lnTo>
                  <a:cubicBezTo>
                    <a:pt x="5311" y="1477"/>
                    <a:pt x="5287" y="1501"/>
                    <a:pt x="5287" y="1501"/>
                  </a:cubicBezTo>
                  <a:lnTo>
                    <a:pt x="5120" y="1501"/>
                  </a:lnTo>
                  <a:cubicBezTo>
                    <a:pt x="5096" y="1477"/>
                    <a:pt x="5096" y="1477"/>
                    <a:pt x="5096" y="1477"/>
                  </a:cubicBezTo>
                  <a:lnTo>
                    <a:pt x="5049" y="1477"/>
                  </a:lnTo>
                  <a:cubicBezTo>
                    <a:pt x="5025" y="1477"/>
                    <a:pt x="5025" y="1453"/>
                    <a:pt x="5025" y="1453"/>
                  </a:cubicBezTo>
                  <a:lnTo>
                    <a:pt x="5001" y="1453"/>
                  </a:lnTo>
                  <a:cubicBezTo>
                    <a:pt x="5001" y="1453"/>
                    <a:pt x="4977" y="1430"/>
                    <a:pt x="4977" y="1430"/>
                  </a:cubicBezTo>
                  <a:lnTo>
                    <a:pt x="4954" y="1430"/>
                  </a:lnTo>
                  <a:cubicBezTo>
                    <a:pt x="4954" y="1430"/>
                    <a:pt x="4954" y="1406"/>
                    <a:pt x="4954" y="1406"/>
                  </a:cubicBezTo>
                  <a:lnTo>
                    <a:pt x="4930" y="1406"/>
                  </a:lnTo>
                  <a:cubicBezTo>
                    <a:pt x="4906" y="1382"/>
                    <a:pt x="4906" y="1382"/>
                    <a:pt x="4906" y="1382"/>
                  </a:cubicBezTo>
                  <a:cubicBezTo>
                    <a:pt x="4906" y="1382"/>
                    <a:pt x="4882" y="1358"/>
                    <a:pt x="4882" y="1358"/>
                  </a:cubicBezTo>
                  <a:lnTo>
                    <a:pt x="4501" y="930"/>
                  </a:lnTo>
                  <a:lnTo>
                    <a:pt x="4072" y="1549"/>
                  </a:lnTo>
                  <a:cubicBezTo>
                    <a:pt x="4049" y="1573"/>
                    <a:pt x="4049" y="1573"/>
                    <a:pt x="4049" y="1596"/>
                  </a:cubicBezTo>
                  <a:lnTo>
                    <a:pt x="4025" y="1596"/>
                  </a:lnTo>
                  <a:cubicBezTo>
                    <a:pt x="4025" y="1596"/>
                    <a:pt x="4001" y="1620"/>
                    <a:pt x="4001" y="1620"/>
                  </a:cubicBezTo>
                  <a:cubicBezTo>
                    <a:pt x="3977" y="1644"/>
                    <a:pt x="3977" y="1644"/>
                    <a:pt x="3953" y="1668"/>
                  </a:cubicBezTo>
                  <a:cubicBezTo>
                    <a:pt x="3929" y="1668"/>
                    <a:pt x="3929" y="1668"/>
                    <a:pt x="3906" y="1692"/>
                  </a:cubicBezTo>
                  <a:lnTo>
                    <a:pt x="3882" y="1692"/>
                  </a:lnTo>
                  <a:cubicBezTo>
                    <a:pt x="3858" y="1715"/>
                    <a:pt x="3858" y="1715"/>
                    <a:pt x="3858" y="1715"/>
                  </a:cubicBezTo>
                  <a:lnTo>
                    <a:pt x="3810" y="1715"/>
                  </a:lnTo>
                  <a:cubicBezTo>
                    <a:pt x="3787" y="1715"/>
                    <a:pt x="3787" y="1739"/>
                    <a:pt x="3763" y="1739"/>
                  </a:cubicBezTo>
                  <a:lnTo>
                    <a:pt x="3644" y="1739"/>
                  </a:lnTo>
                  <a:cubicBezTo>
                    <a:pt x="3644" y="1739"/>
                    <a:pt x="3644" y="1715"/>
                    <a:pt x="3620" y="1715"/>
                  </a:cubicBezTo>
                  <a:lnTo>
                    <a:pt x="3548" y="1715"/>
                  </a:lnTo>
                  <a:cubicBezTo>
                    <a:pt x="3548" y="1692"/>
                    <a:pt x="3548" y="1692"/>
                    <a:pt x="3548" y="1692"/>
                  </a:cubicBezTo>
                  <a:lnTo>
                    <a:pt x="3501" y="1692"/>
                  </a:lnTo>
                  <a:cubicBezTo>
                    <a:pt x="3501" y="1692"/>
                    <a:pt x="3501" y="1668"/>
                    <a:pt x="3501" y="1668"/>
                  </a:cubicBezTo>
                  <a:lnTo>
                    <a:pt x="3477" y="1668"/>
                  </a:lnTo>
                  <a:cubicBezTo>
                    <a:pt x="3477" y="1668"/>
                    <a:pt x="3477" y="1668"/>
                    <a:pt x="3453" y="1644"/>
                  </a:cubicBezTo>
                  <a:cubicBezTo>
                    <a:pt x="3453" y="1644"/>
                    <a:pt x="3429" y="1644"/>
                    <a:pt x="3429" y="1620"/>
                  </a:cubicBezTo>
                  <a:cubicBezTo>
                    <a:pt x="3406" y="1620"/>
                    <a:pt x="3406" y="1596"/>
                    <a:pt x="3406" y="1596"/>
                  </a:cubicBezTo>
                  <a:lnTo>
                    <a:pt x="3382" y="1596"/>
                  </a:lnTo>
                  <a:cubicBezTo>
                    <a:pt x="3382" y="1573"/>
                    <a:pt x="3382" y="1573"/>
                    <a:pt x="3358" y="1573"/>
                  </a:cubicBezTo>
                  <a:cubicBezTo>
                    <a:pt x="3358" y="1573"/>
                    <a:pt x="3358" y="1549"/>
                    <a:pt x="3358" y="1549"/>
                  </a:cubicBezTo>
                  <a:cubicBezTo>
                    <a:pt x="3358" y="1549"/>
                    <a:pt x="3358" y="1525"/>
                    <a:pt x="3334" y="1525"/>
                  </a:cubicBezTo>
                  <a:cubicBezTo>
                    <a:pt x="3334" y="1501"/>
                    <a:pt x="3334" y="1501"/>
                    <a:pt x="3310" y="1501"/>
                  </a:cubicBezTo>
                  <a:cubicBezTo>
                    <a:pt x="3310" y="1477"/>
                    <a:pt x="3310" y="1477"/>
                    <a:pt x="3310" y="1477"/>
                  </a:cubicBezTo>
                  <a:lnTo>
                    <a:pt x="2977" y="668"/>
                  </a:lnTo>
                  <a:lnTo>
                    <a:pt x="2763" y="1096"/>
                  </a:lnTo>
                  <a:cubicBezTo>
                    <a:pt x="2763" y="1096"/>
                    <a:pt x="2763" y="1120"/>
                    <a:pt x="2763" y="1120"/>
                  </a:cubicBezTo>
                  <a:cubicBezTo>
                    <a:pt x="2739" y="1144"/>
                    <a:pt x="2739" y="1144"/>
                    <a:pt x="2739" y="1168"/>
                  </a:cubicBezTo>
                  <a:cubicBezTo>
                    <a:pt x="2715" y="1168"/>
                    <a:pt x="2715" y="1192"/>
                    <a:pt x="2715" y="1192"/>
                  </a:cubicBezTo>
                  <a:cubicBezTo>
                    <a:pt x="2691" y="1215"/>
                    <a:pt x="2691" y="1215"/>
                    <a:pt x="2667" y="1215"/>
                  </a:cubicBezTo>
                  <a:cubicBezTo>
                    <a:pt x="2667" y="1239"/>
                    <a:pt x="2667" y="1239"/>
                    <a:pt x="2643" y="1263"/>
                  </a:cubicBezTo>
                  <a:cubicBezTo>
                    <a:pt x="2643" y="1263"/>
                    <a:pt x="2620" y="1263"/>
                    <a:pt x="2620" y="1287"/>
                  </a:cubicBezTo>
                  <a:lnTo>
                    <a:pt x="2572" y="1287"/>
                  </a:lnTo>
                  <a:cubicBezTo>
                    <a:pt x="2572" y="1311"/>
                    <a:pt x="2572" y="1311"/>
                    <a:pt x="2572" y="1311"/>
                  </a:cubicBezTo>
                  <a:lnTo>
                    <a:pt x="2548" y="1311"/>
                  </a:lnTo>
                  <a:cubicBezTo>
                    <a:pt x="2548" y="1311"/>
                    <a:pt x="2524" y="1311"/>
                    <a:pt x="2524" y="1334"/>
                  </a:cubicBezTo>
                  <a:lnTo>
                    <a:pt x="2453" y="1334"/>
                  </a:lnTo>
                  <a:cubicBezTo>
                    <a:pt x="2429" y="1358"/>
                    <a:pt x="2429" y="1358"/>
                    <a:pt x="2429" y="1358"/>
                  </a:cubicBezTo>
                  <a:lnTo>
                    <a:pt x="167" y="1358"/>
                  </a:lnTo>
                  <a:cubicBezTo>
                    <a:pt x="72" y="1358"/>
                    <a:pt x="0" y="1430"/>
                    <a:pt x="0" y="1525"/>
                  </a:cubicBezTo>
                  <a:lnTo>
                    <a:pt x="0" y="2358"/>
                  </a:lnTo>
                  <a:cubicBezTo>
                    <a:pt x="0" y="3192"/>
                    <a:pt x="643" y="3835"/>
                    <a:pt x="1477" y="3835"/>
                  </a:cubicBezTo>
                  <a:lnTo>
                    <a:pt x="10050" y="3835"/>
                  </a:lnTo>
                  <a:cubicBezTo>
                    <a:pt x="10883" y="3835"/>
                    <a:pt x="11526" y="3192"/>
                    <a:pt x="11526" y="2358"/>
                  </a:cubicBezTo>
                  <a:lnTo>
                    <a:pt x="11526" y="1525"/>
                  </a:lnTo>
                  <a:cubicBezTo>
                    <a:pt x="11526" y="1430"/>
                    <a:pt x="11455" y="1358"/>
                    <a:pt x="11360" y="1358"/>
                  </a:cubicBezTo>
                  <a:lnTo>
                    <a:pt x="9621" y="1358"/>
                  </a:lnTo>
                  <a:lnTo>
                    <a:pt x="9169" y="2049"/>
                  </a:lnTo>
                  <a:cubicBezTo>
                    <a:pt x="9169" y="2073"/>
                    <a:pt x="9169" y="2073"/>
                    <a:pt x="9169" y="2073"/>
                  </a:cubicBezTo>
                  <a:cubicBezTo>
                    <a:pt x="9169" y="2073"/>
                    <a:pt x="9145" y="2096"/>
                    <a:pt x="9145" y="2096"/>
                  </a:cubicBezTo>
                  <a:cubicBezTo>
                    <a:pt x="9121" y="2120"/>
                    <a:pt x="9121" y="2144"/>
                    <a:pt x="9097" y="2144"/>
                  </a:cubicBezTo>
                  <a:cubicBezTo>
                    <a:pt x="9073" y="2168"/>
                    <a:pt x="9073" y="2168"/>
                    <a:pt x="9073" y="2168"/>
                  </a:cubicBezTo>
                  <a:cubicBezTo>
                    <a:pt x="9050" y="2168"/>
                    <a:pt x="9050" y="2192"/>
                    <a:pt x="9050" y="2192"/>
                  </a:cubicBezTo>
                  <a:cubicBezTo>
                    <a:pt x="9026" y="2192"/>
                    <a:pt x="9026" y="2192"/>
                    <a:pt x="9026" y="2216"/>
                  </a:cubicBezTo>
                  <a:lnTo>
                    <a:pt x="8978" y="2216"/>
                  </a:lnTo>
                  <a:cubicBezTo>
                    <a:pt x="8978" y="2216"/>
                    <a:pt x="8954" y="2239"/>
                    <a:pt x="8954" y="2239"/>
                  </a:cubicBezTo>
                  <a:lnTo>
                    <a:pt x="8907" y="2239"/>
                  </a:lnTo>
                  <a:cubicBezTo>
                    <a:pt x="8883" y="2239"/>
                    <a:pt x="8883" y="2263"/>
                    <a:pt x="8859" y="2263"/>
                  </a:cubicBezTo>
                  <a:lnTo>
                    <a:pt x="8764" y="2263"/>
                  </a:lnTo>
                  <a:cubicBezTo>
                    <a:pt x="8740" y="2263"/>
                    <a:pt x="8692" y="2239"/>
                    <a:pt x="8669" y="2239"/>
                  </a:cubicBezTo>
                  <a:lnTo>
                    <a:pt x="8645" y="2239"/>
                  </a:lnTo>
                  <a:cubicBezTo>
                    <a:pt x="8645" y="2239"/>
                    <a:pt x="8645" y="2239"/>
                    <a:pt x="8645" y="2216"/>
                  </a:cubicBezTo>
                  <a:lnTo>
                    <a:pt x="8597" y="2216"/>
                  </a:lnTo>
                  <a:cubicBezTo>
                    <a:pt x="8597" y="2216"/>
                    <a:pt x="8597" y="2216"/>
                    <a:pt x="8573" y="2192"/>
                  </a:cubicBezTo>
                  <a:lnTo>
                    <a:pt x="8549" y="2192"/>
                  </a:lnTo>
                  <a:cubicBezTo>
                    <a:pt x="8549" y="2192"/>
                    <a:pt x="8549" y="2168"/>
                    <a:pt x="8526" y="2168"/>
                  </a:cubicBezTo>
                  <a:cubicBezTo>
                    <a:pt x="8526" y="2144"/>
                    <a:pt x="8502" y="2144"/>
                    <a:pt x="8502" y="2144"/>
                  </a:cubicBezTo>
                  <a:lnTo>
                    <a:pt x="8502" y="2120"/>
                  </a:lnTo>
                  <a:cubicBezTo>
                    <a:pt x="8478" y="2120"/>
                    <a:pt x="8478" y="2120"/>
                    <a:pt x="8478" y="2096"/>
                  </a:cubicBezTo>
                  <a:lnTo>
                    <a:pt x="8454" y="2096"/>
                  </a:lnTo>
                  <a:cubicBezTo>
                    <a:pt x="8454" y="2096"/>
                    <a:pt x="8454" y="2073"/>
                    <a:pt x="8430" y="2073"/>
                  </a:cubicBezTo>
                  <a:cubicBezTo>
                    <a:pt x="8430" y="2049"/>
                    <a:pt x="8430" y="2049"/>
                    <a:pt x="8430" y="2025"/>
                  </a:cubicBezTo>
                  <a:lnTo>
                    <a:pt x="8407" y="2025"/>
                  </a:lnTo>
                  <a:lnTo>
                    <a:pt x="7811" y="811"/>
                  </a:lnTo>
                  <a:lnTo>
                    <a:pt x="7454" y="1215"/>
                  </a:lnTo>
                  <a:cubicBezTo>
                    <a:pt x="7454" y="1215"/>
                    <a:pt x="7454" y="1215"/>
                    <a:pt x="7430" y="1239"/>
                  </a:cubicBezTo>
                  <a:cubicBezTo>
                    <a:pt x="7430" y="1239"/>
                    <a:pt x="7406" y="1263"/>
                    <a:pt x="7406" y="1263"/>
                  </a:cubicBezTo>
                  <a:lnTo>
                    <a:pt x="7383" y="1263"/>
                  </a:lnTo>
                  <a:cubicBezTo>
                    <a:pt x="7383" y="1287"/>
                    <a:pt x="7359" y="1287"/>
                    <a:pt x="7359" y="1287"/>
                  </a:cubicBezTo>
                  <a:cubicBezTo>
                    <a:pt x="7335" y="1311"/>
                    <a:pt x="7335" y="1311"/>
                    <a:pt x="7335" y="1311"/>
                  </a:cubicBezTo>
                  <a:lnTo>
                    <a:pt x="7311" y="1311"/>
                  </a:lnTo>
                  <a:cubicBezTo>
                    <a:pt x="7311" y="1311"/>
                    <a:pt x="7287" y="1334"/>
                    <a:pt x="7287" y="1334"/>
                  </a:cubicBezTo>
                  <a:lnTo>
                    <a:pt x="7240" y="1334"/>
                  </a:lnTo>
                  <a:cubicBezTo>
                    <a:pt x="7216" y="1358"/>
                    <a:pt x="7168" y="1358"/>
                    <a:pt x="7144" y="1358"/>
                  </a:cubicBezTo>
                  <a:lnTo>
                    <a:pt x="7073" y="1358"/>
                  </a:lnTo>
                  <a:cubicBezTo>
                    <a:pt x="7049" y="1358"/>
                    <a:pt x="7049" y="1334"/>
                    <a:pt x="7049" y="1334"/>
                  </a:cubicBezTo>
                  <a:lnTo>
                    <a:pt x="7002" y="1334"/>
                  </a:lnTo>
                  <a:cubicBezTo>
                    <a:pt x="6978" y="1334"/>
                    <a:pt x="6978" y="1334"/>
                    <a:pt x="6978" y="1311"/>
                  </a:cubicBezTo>
                  <a:lnTo>
                    <a:pt x="6930" y="1311"/>
                  </a:lnTo>
                  <a:cubicBezTo>
                    <a:pt x="6930" y="1311"/>
                    <a:pt x="6930" y="1311"/>
                    <a:pt x="6930" y="1287"/>
                  </a:cubicBezTo>
                  <a:lnTo>
                    <a:pt x="6906" y="1287"/>
                  </a:lnTo>
                  <a:cubicBezTo>
                    <a:pt x="6906" y="1287"/>
                    <a:pt x="6882" y="1287"/>
                    <a:pt x="6882" y="1263"/>
                  </a:cubicBezTo>
                  <a:cubicBezTo>
                    <a:pt x="6859" y="1263"/>
                    <a:pt x="6859" y="1263"/>
                    <a:pt x="6859" y="1239"/>
                  </a:cubicBezTo>
                  <a:lnTo>
                    <a:pt x="6835" y="1239"/>
                  </a:lnTo>
                  <a:cubicBezTo>
                    <a:pt x="6835" y="1239"/>
                    <a:pt x="6835" y="1215"/>
                    <a:pt x="6811" y="1215"/>
                  </a:cubicBezTo>
                  <a:cubicBezTo>
                    <a:pt x="6811" y="1192"/>
                    <a:pt x="6787" y="1192"/>
                    <a:pt x="6787" y="1168"/>
                  </a:cubicBezTo>
                  <a:cubicBezTo>
                    <a:pt x="6787" y="1168"/>
                    <a:pt x="6763" y="1168"/>
                    <a:pt x="6763" y="1144"/>
                  </a:cubicBezTo>
                  <a:cubicBezTo>
                    <a:pt x="6763" y="1120"/>
                    <a:pt x="6740" y="1120"/>
                    <a:pt x="6740" y="1120"/>
                  </a:cubicBezTo>
                  <a:cubicBezTo>
                    <a:pt x="6740" y="1120"/>
                    <a:pt x="6740" y="1096"/>
                    <a:pt x="6740" y="1096"/>
                  </a:cubicBezTo>
                  <a:lnTo>
                    <a:pt x="6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4"/>
            <p:cNvSpPr/>
            <p:nvPr/>
          </p:nvSpPr>
          <p:spPr>
            <a:xfrm>
              <a:off x="7630967" y="1576021"/>
              <a:ext cx="424885" cy="91339"/>
            </a:xfrm>
            <a:custGeom>
              <a:avLst/>
              <a:gdLst/>
              <a:ahLst/>
              <a:cxnLst/>
              <a:rect l="l" t="t" r="r" b="b"/>
              <a:pathLst>
                <a:path w="11527" h="2478" extrusionOk="0">
                  <a:moveTo>
                    <a:pt x="1215" y="1"/>
                  </a:moveTo>
                  <a:cubicBezTo>
                    <a:pt x="548" y="1"/>
                    <a:pt x="0" y="572"/>
                    <a:pt x="0" y="1239"/>
                  </a:cubicBezTo>
                  <a:cubicBezTo>
                    <a:pt x="0" y="1906"/>
                    <a:pt x="548" y="2477"/>
                    <a:pt x="1215" y="2477"/>
                  </a:cubicBezTo>
                  <a:lnTo>
                    <a:pt x="10312" y="2477"/>
                  </a:lnTo>
                  <a:cubicBezTo>
                    <a:pt x="10979" y="2477"/>
                    <a:pt x="11526" y="1906"/>
                    <a:pt x="11526" y="1239"/>
                  </a:cubicBezTo>
                  <a:cubicBezTo>
                    <a:pt x="11526" y="572"/>
                    <a:pt x="10979" y="1"/>
                    <a:pt x="10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64"/>
          <p:cNvGrpSpPr/>
          <p:nvPr/>
        </p:nvGrpSpPr>
        <p:grpSpPr>
          <a:xfrm>
            <a:off x="4725558" y="2091270"/>
            <a:ext cx="409072" cy="377478"/>
            <a:chOff x="4725558" y="2091270"/>
            <a:chExt cx="409072" cy="377478"/>
          </a:xfrm>
        </p:grpSpPr>
        <p:sp>
          <p:nvSpPr>
            <p:cNvPr id="1138" name="Google Shape;1138;p64"/>
            <p:cNvSpPr/>
            <p:nvPr/>
          </p:nvSpPr>
          <p:spPr>
            <a:xfrm>
              <a:off x="4725558" y="2091270"/>
              <a:ext cx="409072" cy="137856"/>
            </a:xfrm>
            <a:custGeom>
              <a:avLst/>
              <a:gdLst/>
              <a:ahLst/>
              <a:cxnLst/>
              <a:rect l="l" t="t" r="r" b="b"/>
              <a:pathLst>
                <a:path w="11098" h="3740" extrusionOk="0">
                  <a:moveTo>
                    <a:pt x="7144" y="882"/>
                  </a:moveTo>
                  <a:cubicBezTo>
                    <a:pt x="7383" y="882"/>
                    <a:pt x="7573" y="1072"/>
                    <a:pt x="7573" y="1310"/>
                  </a:cubicBezTo>
                  <a:lnTo>
                    <a:pt x="7573" y="1906"/>
                  </a:lnTo>
                  <a:lnTo>
                    <a:pt x="3477" y="1906"/>
                  </a:lnTo>
                  <a:lnTo>
                    <a:pt x="3477" y="1310"/>
                  </a:lnTo>
                  <a:cubicBezTo>
                    <a:pt x="3477" y="1072"/>
                    <a:pt x="3668" y="882"/>
                    <a:pt x="3906" y="882"/>
                  </a:cubicBezTo>
                  <a:close/>
                  <a:moveTo>
                    <a:pt x="3906" y="1"/>
                  </a:moveTo>
                  <a:cubicBezTo>
                    <a:pt x="3191" y="1"/>
                    <a:pt x="2596" y="596"/>
                    <a:pt x="2596" y="1310"/>
                  </a:cubicBezTo>
                  <a:lnTo>
                    <a:pt x="2596" y="1906"/>
                  </a:lnTo>
                  <a:lnTo>
                    <a:pt x="1548" y="1906"/>
                  </a:lnTo>
                  <a:cubicBezTo>
                    <a:pt x="691" y="1906"/>
                    <a:pt x="0" y="2596"/>
                    <a:pt x="0" y="3454"/>
                  </a:cubicBezTo>
                  <a:cubicBezTo>
                    <a:pt x="0" y="3620"/>
                    <a:pt x="143" y="3739"/>
                    <a:pt x="310" y="3739"/>
                  </a:cubicBezTo>
                  <a:lnTo>
                    <a:pt x="10812" y="3739"/>
                  </a:lnTo>
                  <a:cubicBezTo>
                    <a:pt x="10979" y="3739"/>
                    <a:pt x="11098" y="3620"/>
                    <a:pt x="11098" y="3454"/>
                  </a:cubicBezTo>
                  <a:cubicBezTo>
                    <a:pt x="11098" y="2596"/>
                    <a:pt x="10407" y="1906"/>
                    <a:pt x="9574" y="1906"/>
                  </a:cubicBezTo>
                  <a:lnTo>
                    <a:pt x="8454" y="1906"/>
                  </a:lnTo>
                  <a:lnTo>
                    <a:pt x="8454" y="1310"/>
                  </a:lnTo>
                  <a:cubicBezTo>
                    <a:pt x="8454" y="596"/>
                    <a:pt x="7859" y="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4"/>
            <p:cNvSpPr/>
            <p:nvPr/>
          </p:nvSpPr>
          <p:spPr>
            <a:xfrm>
              <a:off x="4725558" y="2261558"/>
              <a:ext cx="409072" cy="207190"/>
            </a:xfrm>
            <a:custGeom>
              <a:avLst/>
              <a:gdLst/>
              <a:ahLst/>
              <a:cxnLst/>
              <a:rect l="l" t="t" r="r" b="b"/>
              <a:pathLst>
                <a:path w="11098" h="5621" extrusionOk="0">
                  <a:moveTo>
                    <a:pt x="5549" y="834"/>
                  </a:moveTo>
                  <a:cubicBezTo>
                    <a:pt x="5787" y="834"/>
                    <a:pt x="6001" y="1048"/>
                    <a:pt x="6001" y="1287"/>
                  </a:cubicBezTo>
                  <a:lnTo>
                    <a:pt x="6001" y="1953"/>
                  </a:lnTo>
                  <a:lnTo>
                    <a:pt x="6644" y="1953"/>
                  </a:lnTo>
                  <a:cubicBezTo>
                    <a:pt x="6906" y="1953"/>
                    <a:pt x="7097" y="2144"/>
                    <a:pt x="7097" y="2382"/>
                  </a:cubicBezTo>
                  <a:cubicBezTo>
                    <a:pt x="7097" y="2620"/>
                    <a:pt x="6906" y="2811"/>
                    <a:pt x="6644" y="2811"/>
                  </a:cubicBezTo>
                  <a:lnTo>
                    <a:pt x="6001" y="2811"/>
                  </a:lnTo>
                  <a:lnTo>
                    <a:pt x="6001" y="3477"/>
                  </a:lnTo>
                  <a:cubicBezTo>
                    <a:pt x="6001" y="3716"/>
                    <a:pt x="5787" y="3930"/>
                    <a:pt x="5549" y="3930"/>
                  </a:cubicBezTo>
                  <a:cubicBezTo>
                    <a:pt x="5311" y="3930"/>
                    <a:pt x="5120" y="3716"/>
                    <a:pt x="5120" y="3477"/>
                  </a:cubicBezTo>
                  <a:lnTo>
                    <a:pt x="5120" y="2811"/>
                  </a:lnTo>
                  <a:lnTo>
                    <a:pt x="4453" y="2811"/>
                  </a:lnTo>
                  <a:cubicBezTo>
                    <a:pt x="4215" y="2811"/>
                    <a:pt x="4025" y="2620"/>
                    <a:pt x="4025" y="2382"/>
                  </a:cubicBezTo>
                  <a:cubicBezTo>
                    <a:pt x="4025" y="2144"/>
                    <a:pt x="4215" y="1953"/>
                    <a:pt x="4453" y="1953"/>
                  </a:cubicBezTo>
                  <a:lnTo>
                    <a:pt x="5120" y="1953"/>
                  </a:lnTo>
                  <a:lnTo>
                    <a:pt x="5120" y="1287"/>
                  </a:lnTo>
                  <a:cubicBezTo>
                    <a:pt x="5120" y="1048"/>
                    <a:pt x="5311" y="834"/>
                    <a:pt x="5549" y="834"/>
                  </a:cubicBezTo>
                  <a:close/>
                  <a:moveTo>
                    <a:pt x="310" y="1"/>
                  </a:moveTo>
                  <a:cubicBezTo>
                    <a:pt x="143" y="1"/>
                    <a:pt x="0" y="143"/>
                    <a:pt x="0" y="286"/>
                  </a:cubicBezTo>
                  <a:lnTo>
                    <a:pt x="0" y="4073"/>
                  </a:lnTo>
                  <a:cubicBezTo>
                    <a:pt x="0" y="4930"/>
                    <a:pt x="691" y="5621"/>
                    <a:pt x="1548" y="5621"/>
                  </a:cubicBezTo>
                  <a:lnTo>
                    <a:pt x="9574" y="5621"/>
                  </a:lnTo>
                  <a:cubicBezTo>
                    <a:pt x="10407" y="5621"/>
                    <a:pt x="11098" y="4930"/>
                    <a:pt x="11098" y="4073"/>
                  </a:cubicBezTo>
                  <a:lnTo>
                    <a:pt x="11098" y="286"/>
                  </a:lnTo>
                  <a:cubicBezTo>
                    <a:pt x="11098" y="143"/>
                    <a:pt x="10979" y="1"/>
                    <a:pt x="10812" y="1"/>
                  </a:cubicBezTo>
                  <a:lnTo>
                    <a:pt x="9478" y="1"/>
                  </a:lnTo>
                  <a:cubicBezTo>
                    <a:pt x="9312" y="1"/>
                    <a:pt x="9193" y="143"/>
                    <a:pt x="9193" y="286"/>
                  </a:cubicBezTo>
                  <a:lnTo>
                    <a:pt x="9193" y="810"/>
                  </a:lnTo>
                  <a:cubicBezTo>
                    <a:pt x="9193" y="1167"/>
                    <a:pt x="8907" y="1453"/>
                    <a:pt x="8550" y="1453"/>
                  </a:cubicBezTo>
                  <a:lnTo>
                    <a:pt x="7478" y="1453"/>
                  </a:lnTo>
                  <a:cubicBezTo>
                    <a:pt x="7144" y="1453"/>
                    <a:pt x="6859" y="1167"/>
                    <a:pt x="6859" y="810"/>
                  </a:cubicBezTo>
                  <a:lnTo>
                    <a:pt x="6859" y="286"/>
                  </a:lnTo>
                  <a:cubicBezTo>
                    <a:pt x="6859" y="143"/>
                    <a:pt x="6740" y="1"/>
                    <a:pt x="6573" y="1"/>
                  </a:cubicBezTo>
                  <a:lnTo>
                    <a:pt x="4501" y="1"/>
                  </a:lnTo>
                  <a:cubicBezTo>
                    <a:pt x="4334" y="1"/>
                    <a:pt x="4215" y="143"/>
                    <a:pt x="4215" y="286"/>
                  </a:cubicBezTo>
                  <a:lnTo>
                    <a:pt x="4215" y="810"/>
                  </a:lnTo>
                  <a:cubicBezTo>
                    <a:pt x="4215" y="1167"/>
                    <a:pt x="3930" y="1453"/>
                    <a:pt x="3572" y="1453"/>
                  </a:cubicBezTo>
                  <a:lnTo>
                    <a:pt x="2501" y="1453"/>
                  </a:lnTo>
                  <a:cubicBezTo>
                    <a:pt x="2167" y="1453"/>
                    <a:pt x="1881" y="1167"/>
                    <a:pt x="1881" y="810"/>
                  </a:cubicBezTo>
                  <a:lnTo>
                    <a:pt x="1881" y="286"/>
                  </a:lnTo>
                  <a:cubicBezTo>
                    <a:pt x="1881" y="143"/>
                    <a:pt x="1762"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64"/>
          <p:cNvSpPr/>
          <p:nvPr/>
        </p:nvSpPr>
        <p:spPr>
          <a:xfrm>
            <a:off x="5476919" y="2086000"/>
            <a:ext cx="388025" cy="388025"/>
          </a:xfrm>
          <a:custGeom>
            <a:avLst/>
            <a:gdLst/>
            <a:ahLst/>
            <a:cxnLst/>
            <a:rect l="l" t="t" r="r" b="b"/>
            <a:pathLst>
              <a:path w="10527" h="10527" extrusionOk="0">
                <a:moveTo>
                  <a:pt x="8121" y="1882"/>
                </a:moveTo>
                <a:cubicBezTo>
                  <a:pt x="8383" y="1882"/>
                  <a:pt x="8574" y="2073"/>
                  <a:pt x="8574" y="2311"/>
                </a:cubicBezTo>
                <a:lnTo>
                  <a:pt x="8574" y="8312"/>
                </a:lnTo>
                <a:cubicBezTo>
                  <a:pt x="8574" y="8550"/>
                  <a:pt x="8383" y="8764"/>
                  <a:pt x="8121" y="8764"/>
                </a:cubicBezTo>
                <a:lnTo>
                  <a:pt x="6764" y="8764"/>
                </a:lnTo>
                <a:cubicBezTo>
                  <a:pt x="6502" y="8764"/>
                  <a:pt x="6311" y="8550"/>
                  <a:pt x="6311" y="8312"/>
                </a:cubicBezTo>
                <a:lnTo>
                  <a:pt x="6311" y="6883"/>
                </a:lnTo>
                <a:cubicBezTo>
                  <a:pt x="6311" y="6716"/>
                  <a:pt x="6168" y="6573"/>
                  <a:pt x="6002" y="6573"/>
                </a:cubicBezTo>
                <a:lnTo>
                  <a:pt x="4501" y="6573"/>
                </a:lnTo>
                <a:cubicBezTo>
                  <a:pt x="4335" y="6573"/>
                  <a:pt x="4192" y="6716"/>
                  <a:pt x="4192" y="6883"/>
                </a:cubicBezTo>
                <a:lnTo>
                  <a:pt x="4192" y="8312"/>
                </a:lnTo>
                <a:cubicBezTo>
                  <a:pt x="4192" y="8550"/>
                  <a:pt x="4001" y="8764"/>
                  <a:pt x="3739" y="8764"/>
                </a:cubicBezTo>
                <a:lnTo>
                  <a:pt x="2382" y="8764"/>
                </a:lnTo>
                <a:cubicBezTo>
                  <a:pt x="2120" y="8764"/>
                  <a:pt x="1929" y="8550"/>
                  <a:pt x="1929" y="8312"/>
                </a:cubicBezTo>
                <a:lnTo>
                  <a:pt x="1929" y="2311"/>
                </a:lnTo>
                <a:cubicBezTo>
                  <a:pt x="1929" y="2073"/>
                  <a:pt x="2120" y="1882"/>
                  <a:pt x="2382" y="1882"/>
                </a:cubicBezTo>
                <a:lnTo>
                  <a:pt x="3739" y="1882"/>
                </a:lnTo>
                <a:cubicBezTo>
                  <a:pt x="4001" y="1882"/>
                  <a:pt x="4192" y="2073"/>
                  <a:pt x="4192" y="2311"/>
                </a:cubicBezTo>
                <a:lnTo>
                  <a:pt x="4192" y="3787"/>
                </a:lnTo>
                <a:cubicBezTo>
                  <a:pt x="4192" y="3954"/>
                  <a:pt x="4335" y="4097"/>
                  <a:pt x="4501" y="4097"/>
                </a:cubicBezTo>
                <a:lnTo>
                  <a:pt x="6002" y="4097"/>
                </a:lnTo>
                <a:cubicBezTo>
                  <a:pt x="6168" y="4097"/>
                  <a:pt x="6311" y="3954"/>
                  <a:pt x="6311" y="3787"/>
                </a:cubicBezTo>
                <a:lnTo>
                  <a:pt x="6311" y="2311"/>
                </a:lnTo>
                <a:cubicBezTo>
                  <a:pt x="6311" y="2073"/>
                  <a:pt x="6502" y="1882"/>
                  <a:pt x="6764" y="1882"/>
                </a:cubicBezTo>
                <a:close/>
                <a:moveTo>
                  <a:pt x="1477" y="1"/>
                </a:moveTo>
                <a:cubicBezTo>
                  <a:pt x="643" y="1"/>
                  <a:pt x="0" y="644"/>
                  <a:pt x="0" y="1477"/>
                </a:cubicBezTo>
                <a:lnTo>
                  <a:pt x="0" y="9050"/>
                </a:lnTo>
                <a:cubicBezTo>
                  <a:pt x="0" y="9884"/>
                  <a:pt x="643" y="10527"/>
                  <a:pt x="1477" y="10527"/>
                </a:cubicBezTo>
                <a:lnTo>
                  <a:pt x="9050" y="10527"/>
                </a:lnTo>
                <a:cubicBezTo>
                  <a:pt x="9883" y="10527"/>
                  <a:pt x="10526" y="9884"/>
                  <a:pt x="10526" y="9050"/>
                </a:cubicBezTo>
                <a:lnTo>
                  <a:pt x="10526" y="1477"/>
                </a:lnTo>
                <a:cubicBezTo>
                  <a:pt x="10526" y="644"/>
                  <a:pt x="9883" y="1"/>
                  <a:pt x="9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4"/>
          <p:cNvGrpSpPr/>
          <p:nvPr/>
        </p:nvGrpSpPr>
        <p:grpSpPr>
          <a:xfrm>
            <a:off x="6193153" y="2078112"/>
            <a:ext cx="403838" cy="403801"/>
            <a:chOff x="6193153" y="2078112"/>
            <a:chExt cx="403838" cy="403801"/>
          </a:xfrm>
        </p:grpSpPr>
        <p:sp>
          <p:nvSpPr>
            <p:cNvPr id="1142" name="Google Shape;1142;p64"/>
            <p:cNvSpPr/>
            <p:nvPr/>
          </p:nvSpPr>
          <p:spPr>
            <a:xfrm>
              <a:off x="6411724" y="2180800"/>
              <a:ext cx="75526" cy="27240"/>
            </a:xfrm>
            <a:custGeom>
              <a:avLst/>
              <a:gdLst/>
              <a:ahLst/>
              <a:cxnLst/>
              <a:rect l="l" t="t" r="r" b="b"/>
              <a:pathLst>
                <a:path w="2049" h="739" extrusionOk="0">
                  <a:moveTo>
                    <a:pt x="1" y="1"/>
                  </a:moveTo>
                  <a:lnTo>
                    <a:pt x="1" y="739"/>
                  </a:lnTo>
                  <a:lnTo>
                    <a:pt x="2049" y="739"/>
                  </a:lnTo>
                  <a:cubicBezTo>
                    <a:pt x="2049" y="691"/>
                    <a:pt x="2025" y="667"/>
                    <a:pt x="2025" y="644"/>
                  </a:cubicBezTo>
                  <a:lnTo>
                    <a:pt x="2001" y="572"/>
                  </a:lnTo>
                  <a:lnTo>
                    <a:pt x="2001" y="548"/>
                  </a:lnTo>
                  <a:cubicBezTo>
                    <a:pt x="1930" y="286"/>
                    <a:pt x="1811" y="1"/>
                    <a:pt x="1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4"/>
            <p:cNvSpPr/>
            <p:nvPr/>
          </p:nvSpPr>
          <p:spPr>
            <a:xfrm>
              <a:off x="6286221" y="2239627"/>
              <a:ext cx="93071" cy="26355"/>
            </a:xfrm>
            <a:custGeom>
              <a:avLst/>
              <a:gdLst/>
              <a:ahLst/>
              <a:cxnLst/>
              <a:rect l="l" t="t" r="r" b="b"/>
              <a:pathLst>
                <a:path w="2525" h="715" extrusionOk="0">
                  <a:moveTo>
                    <a:pt x="191" y="0"/>
                  </a:moveTo>
                  <a:cubicBezTo>
                    <a:pt x="119" y="238"/>
                    <a:pt x="48" y="476"/>
                    <a:pt x="0" y="715"/>
                  </a:cubicBezTo>
                  <a:lnTo>
                    <a:pt x="2525" y="715"/>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4"/>
            <p:cNvSpPr/>
            <p:nvPr/>
          </p:nvSpPr>
          <p:spPr>
            <a:xfrm>
              <a:off x="6303766" y="2180800"/>
              <a:ext cx="75526" cy="27240"/>
            </a:xfrm>
            <a:custGeom>
              <a:avLst/>
              <a:gdLst/>
              <a:ahLst/>
              <a:cxnLst/>
              <a:rect l="l" t="t" r="r" b="b"/>
              <a:pathLst>
                <a:path w="2049" h="739" extrusionOk="0">
                  <a:moveTo>
                    <a:pt x="501" y="1"/>
                  </a:moveTo>
                  <a:cubicBezTo>
                    <a:pt x="239" y="1"/>
                    <a:pt x="96" y="286"/>
                    <a:pt x="48" y="548"/>
                  </a:cubicBezTo>
                  <a:lnTo>
                    <a:pt x="48" y="572"/>
                  </a:lnTo>
                  <a:lnTo>
                    <a:pt x="24" y="644"/>
                  </a:lnTo>
                  <a:cubicBezTo>
                    <a:pt x="1" y="667"/>
                    <a:pt x="1" y="691"/>
                    <a:pt x="1" y="739"/>
                  </a:cubicBezTo>
                  <a:lnTo>
                    <a:pt x="2049" y="739"/>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4"/>
            <p:cNvSpPr/>
            <p:nvPr/>
          </p:nvSpPr>
          <p:spPr>
            <a:xfrm>
              <a:off x="6265138" y="2357244"/>
              <a:ext cx="114155" cy="27240"/>
            </a:xfrm>
            <a:custGeom>
              <a:avLst/>
              <a:gdLst/>
              <a:ahLst/>
              <a:cxnLst/>
              <a:rect l="l" t="t" r="r" b="b"/>
              <a:pathLst>
                <a:path w="3097" h="739" extrusionOk="0">
                  <a:moveTo>
                    <a:pt x="72" y="0"/>
                  </a:moveTo>
                  <a:cubicBezTo>
                    <a:pt x="72" y="48"/>
                    <a:pt x="72" y="119"/>
                    <a:pt x="48" y="167"/>
                  </a:cubicBezTo>
                  <a:lnTo>
                    <a:pt x="48" y="191"/>
                  </a:lnTo>
                  <a:lnTo>
                    <a:pt x="48" y="215"/>
                  </a:lnTo>
                  <a:cubicBezTo>
                    <a:pt x="1" y="429"/>
                    <a:pt x="96" y="643"/>
                    <a:pt x="287" y="715"/>
                  </a:cubicBezTo>
                  <a:cubicBezTo>
                    <a:pt x="334" y="739"/>
                    <a:pt x="406" y="739"/>
                    <a:pt x="453" y="739"/>
                  </a:cubicBezTo>
                  <a:lnTo>
                    <a:pt x="3097" y="739"/>
                  </a:lnTo>
                  <a:lnTo>
                    <a:pt x="3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4"/>
            <p:cNvSpPr/>
            <p:nvPr/>
          </p:nvSpPr>
          <p:spPr>
            <a:xfrm>
              <a:off x="6273063" y="2298417"/>
              <a:ext cx="106231" cy="26392"/>
            </a:xfrm>
            <a:custGeom>
              <a:avLst/>
              <a:gdLst/>
              <a:ahLst/>
              <a:cxnLst/>
              <a:rect l="l" t="t" r="r" b="b"/>
              <a:pathLst>
                <a:path w="2882" h="716" extrusionOk="0">
                  <a:moveTo>
                    <a:pt x="143" y="1"/>
                  </a:moveTo>
                  <a:cubicBezTo>
                    <a:pt x="95" y="239"/>
                    <a:pt x="48" y="477"/>
                    <a:pt x="0" y="715"/>
                  </a:cubicBezTo>
                  <a:lnTo>
                    <a:pt x="2882" y="715"/>
                  </a:lnTo>
                  <a:lnTo>
                    <a:pt x="2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4"/>
            <p:cNvSpPr/>
            <p:nvPr/>
          </p:nvSpPr>
          <p:spPr>
            <a:xfrm>
              <a:off x="6411724" y="2357244"/>
              <a:ext cx="114155" cy="27240"/>
            </a:xfrm>
            <a:custGeom>
              <a:avLst/>
              <a:gdLst/>
              <a:ahLst/>
              <a:cxnLst/>
              <a:rect l="l" t="t" r="r" b="b"/>
              <a:pathLst>
                <a:path w="3097" h="739" extrusionOk="0">
                  <a:moveTo>
                    <a:pt x="1" y="0"/>
                  </a:moveTo>
                  <a:lnTo>
                    <a:pt x="1" y="739"/>
                  </a:lnTo>
                  <a:lnTo>
                    <a:pt x="2620" y="739"/>
                  </a:lnTo>
                  <a:cubicBezTo>
                    <a:pt x="2692" y="739"/>
                    <a:pt x="2739" y="739"/>
                    <a:pt x="2787" y="715"/>
                  </a:cubicBezTo>
                  <a:cubicBezTo>
                    <a:pt x="2978" y="643"/>
                    <a:pt x="3097" y="429"/>
                    <a:pt x="3049" y="215"/>
                  </a:cubicBezTo>
                  <a:lnTo>
                    <a:pt x="3025" y="191"/>
                  </a:lnTo>
                  <a:lnTo>
                    <a:pt x="3025" y="167"/>
                  </a:lnTo>
                  <a:cubicBezTo>
                    <a:pt x="3025" y="119"/>
                    <a:pt x="3025" y="48"/>
                    <a:pt x="3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4"/>
            <p:cNvSpPr/>
            <p:nvPr/>
          </p:nvSpPr>
          <p:spPr>
            <a:xfrm>
              <a:off x="6193153" y="2078112"/>
              <a:ext cx="403838" cy="403801"/>
            </a:xfrm>
            <a:custGeom>
              <a:avLst/>
              <a:gdLst/>
              <a:ahLst/>
              <a:cxnLst/>
              <a:rect l="l" t="t" r="r" b="b"/>
              <a:pathLst>
                <a:path w="10956" h="10955" extrusionOk="0">
                  <a:moveTo>
                    <a:pt x="5478" y="1072"/>
                  </a:moveTo>
                  <a:cubicBezTo>
                    <a:pt x="5716" y="1072"/>
                    <a:pt x="5907" y="1263"/>
                    <a:pt x="5907" y="1501"/>
                  </a:cubicBezTo>
                  <a:lnTo>
                    <a:pt x="5907" y="1906"/>
                  </a:lnTo>
                  <a:lnTo>
                    <a:pt x="7455" y="1906"/>
                  </a:lnTo>
                  <a:cubicBezTo>
                    <a:pt x="8098" y="1906"/>
                    <a:pt x="8598" y="2358"/>
                    <a:pt x="8765" y="3120"/>
                  </a:cubicBezTo>
                  <a:lnTo>
                    <a:pt x="8789" y="3144"/>
                  </a:lnTo>
                  <a:cubicBezTo>
                    <a:pt x="9289" y="4573"/>
                    <a:pt x="9646" y="6097"/>
                    <a:pt x="9836" y="7621"/>
                  </a:cubicBezTo>
                  <a:cubicBezTo>
                    <a:pt x="9955" y="8216"/>
                    <a:pt x="9646" y="8859"/>
                    <a:pt x="9074" y="9097"/>
                  </a:cubicBezTo>
                  <a:cubicBezTo>
                    <a:pt x="8908" y="9169"/>
                    <a:pt x="8741" y="9193"/>
                    <a:pt x="8550" y="9193"/>
                  </a:cubicBezTo>
                  <a:lnTo>
                    <a:pt x="5907" y="9193"/>
                  </a:lnTo>
                  <a:lnTo>
                    <a:pt x="5907" y="9359"/>
                  </a:lnTo>
                  <a:cubicBezTo>
                    <a:pt x="5907" y="9598"/>
                    <a:pt x="5716" y="9788"/>
                    <a:pt x="5478" y="9788"/>
                  </a:cubicBezTo>
                  <a:cubicBezTo>
                    <a:pt x="5240" y="9788"/>
                    <a:pt x="5050" y="9598"/>
                    <a:pt x="5050" y="9359"/>
                  </a:cubicBezTo>
                  <a:lnTo>
                    <a:pt x="5050" y="9193"/>
                  </a:lnTo>
                  <a:lnTo>
                    <a:pt x="2406" y="9193"/>
                  </a:lnTo>
                  <a:cubicBezTo>
                    <a:pt x="2240" y="9193"/>
                    <a:pt x="2073" y="9169"/>
                    <a:pt x="1906" y="9097"/>
                  </a:cubicBezTo>
                  <a:cubicBezTo>
                    <a:pt x="1335" y="8859"/>
                    <a:pt x="1001" y="8216"/>
                    <a:pt x="1144" y="7621"/>
                  </a:cubicBezTo>
                  <a:cubicBezTo>
                    <a:pt x="1335" y="6097"/>
                    <a:pt x="1692" y="4573"/>
                    <a:pt x="2192" y="3144"/>
                  </a:cubicBezTo>
                  <a:lnTo>
                    <a:pt x="2192" y="3120"/>
                  </a:lnTo>
                  <a:cubicBezTo>
                    <a:pt x="2382" y="2358"/>
                    <a:pt x="2859" y="1906"/>
                    <a:pt x="3502" y="1906"/>
                  </a:cubicBezTo>
                  <a:lnTo>
                    <a:pt x="5050" y="1906"/>
                  </a:lnTo>
                  <a:lnTo>
                    <a:pt x="5050" y="1501"/>
                  </a:lnTo>
                  <a:cubicBezTo>
                    <a:pt x="5050" y="1263"/>
                    <a:pt x="5240" y="1072"/>
                    <a:pt x="5478" y="1072"/>
                  </a:cubicBezTo>
                  <a:close/>
                  <a:moveTo>
                    <a:pt x="858" y="0"/>
                  </a:moveTo>
                  <a:cubicBezTo>
                    <a:pt x="382" y="0"/>
                    <a:pt x="1" y="381"/>
                    <a:pt x="1" y="858"/>
                  </a:cubicBezTo>
                  <a:lnTo>
                    <a:pt x="1" y="10098"/>
                  </a:lnTo>
                  <a:cubicBezTo>
                    <a:pt x="1" y="10574"/>
                    <a:pt x="382" y="10955"/>
                    <a:pt x="858" y="10955"/>
                  </a:cubicBezTo>
                  <a:lnTo>
                    <a:pt x="10098" y="10955"/>
                  </a:lnTo>
                  <a:cubicBezTo>
                    <a:pt x="10575" y="10955"/>
                    <a:pt x="10956" y="10574"/>
                    <a:pt x="10956" y="10098"/>
                  </a:cubicBezTo>
                  <a:lnTo>
                    <a:pt x="10956" y="858"/>
                  </a:lnTo>
                  <a:cubicBezTo>
                    <a:pt x="10956" y="381"/>
                    <a:pt x="10575" y="0"/>
                    <a:pt x="10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4"/>
            <p:cNvSpPr/>
            <p:nvPr/>
          </p:nvSpPr>
          <p:spPr>
            <a:xfrm>
              <a:off x="6411724" y="2298417"/>
              <a:ext cx="106267" cy="26392"/>
            </a:xfrm>
            <a:custGeom>
              <a:avLst/>
              <a:gdLst/>
              <a:ahLst/>
              <a:cxnLst/>
              <a:rect l="l" t="t" r="r" b="b"/>
              <a:pathLst>
                <a:path w="2883" h="716" extrusionOk="0">
                  <a:moveTo>
                    <a:pt x="1" y="1"/>
                  </a:moveTo>
                  <a:lnTo>
                    <a:pt x="1" y="715"/>
                  </a:lnTo>
                  <a:lnTo>
                    <a:pt x="2882" y="715"/>
                  </a:lnTo>
                  <a:cubicBezTo>
                    <a:pt x="2835" y="477"/>
                    <a:pt x="2787" y="239"/>
                    <a:pt x="2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4"/>
            <p:cNvSpPr/>
            <p:nvPr/>
          </p:nvSpPr>
          <p:spPr>
            <a:xfrm>
              <a:off x="6411724" y="2239627"/>
              <a:ext cx="93108" cy="26355"/>
            </a:xfrm>
            <a:custGeom>
              <a:avLst/>
              <a:gdLst/>
              <a:ahLst/>
              <a:cxnLst/>
              <a:rect l="l" t="t" r="r" b="b"/>
              <a:pathLst>
                <a:path w="2526" h="715" extrusionOk="0">
                  <a:moveTo>
                    <a:pt x="1" y="0"/>
                  </a:moveTo>
                  <a:lnTo>
                    <a:pt x="1" y="715"/>
                  </a:lnTo>
                  <a:lnTo>
                    <a:pt x="2525" y="715"/>
                  </a:lnTo>
                  <a:cubicBezTo>
                    <a:pt x="2454" y="476"/>
                    <a:pt x="2406" y="238"/>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64"/>
          <p:cNvSpPr/>
          <p:nvPr/>
        </p:nvSpPr>
        <p:spPr>
          <a:xfrm>
            <a:off x="6964713" y="2082719"/>
            <a:ext cx="401221" cy="394807"/>
          </a:xfrm>
          <a:custGeom>
            <a:avLst/>
            <a:gdLst/>
            <a:ahLst/>
            <a:cxnLst/>
            <a:rect l="l" t="t" r="r" b="b"/>
            <a:pathLst>
              <a:path w="10885" h="10711" extrusionOk="0">
                <a:moveTo>
                  <a:pt x="4502" y="4424"/>
                </a:moveTo>
                <a:lnTo>
                  <a:pt x="6312" y="6234"/>
                </a:lnTo>
                <a:lnTo>
                  <a:pt x="3430" y="7282"/>
                </a:lnTo>
                <a:lnTo>
                  <a:pt x="4502" y="4424"/>
                </a:lnTo>
                <a:close/>
                <a:moveTo>
                  <a:pt x="5276" y="0"/>
                </a:moveTo>
                <a:cubicBezTo>
                  <a:pt x="4883" y="0"/>
                  <a:pt x="4490" y="149"/>
                  <a:pt x="4192" y="447"/>
                </a:cubicBezTo>
                <a:cubicBezTo>
                  <a:pt x="3573" y="1042"/>
                  <a:pt x="3573" y="2019"/>
                  <a:pt x="4192" y="2614"/>
                </a:cubicBezTo>
                <a:cubicBezTo>
                  <a:pt x="4192" y="2638"/>
                  <a:pt x="4216" y="2638"/>
                  <a:pt x="4216" y="2662"/>
                </a:cubicBezTo>
                <a:lnTo>
                  <a:pt x="2311" y="7806"/>
                </a:lnTo>
                <a:lnTo>
                  <a:pt x="168" y="9949"/>
                </a:lnTo>
                <a:cubicBezTo>
                  <a:pt x="1" y="10139"/>
                  <a:pt x="1" y="10401"/>
                  <a:pt x="168" y="10592"/>
                </a:cubicBezTo>
                <a:cubicBezTo>
                  <a:pt x="263" y="10663"/>
                  <a:pt x="358" y="10711"/>
                  <a:pt x="477" y="10711"/>
                </a:cubicBezTo>
                <a:cubicBezTo>
                  <a:pt x="596" y="10711"/>
                  <a:pt x="692" y="10663"/>
                  <a:pt x="787" y="10592"/>
                </a:cubicBezTo>
                <a:lnTo>
                  <a:pt x="2978" y="8401"/>
                </a:lnTo>
                <a:lnTo>
                  <a:pt x="7193" y="6829"/>
                </a:lnTo>
                <a:cubicBezTo>
                  <a:pt x="7241" y="6829"/>
                  <a:pt x="7288" y="6805"/>
                  <a:pt x="7312" y="6782"/>
                </a:cubicBezTo>
                <a:lnTo>
                  <a:pt x="8074" y="6496"/>
                </a:lnTo>
                <a:cubicBezTo>
                  <a:pt x="8098" y="6520"/>
                  <a:pt x="8098" y="6520"/>
                  <a:pt x="8122" y="6543"/>
                </a:cubicBezTo>
                <a:cubicBezTo>
                  <a:pt x="8407" y="6853"/>
                  <a:pt x="8812" y="6996"/>
                  <a:pt x="9193" y="6996"/>
                </a:cubicBezTo>
                <a:cubicBezTo>
                  <a:pt x="9598" y="6996"/>
                  <a:pt x="9979" y="6853"/>
                  <a:pt x="10289" y="6543"/>
                </a:cubicBezTo>
                <a:cubicBezTo>
                  <a:pt x="10884" y="5948"/>
                  <a:pt x="10884" y="4972"/>
                  <a:pt x="10289" y="4376"/>
                </a:cubicBezTo>
                <a:cubicBezTo>
                  <a:pt x="9991" y="4079"/>
                  <a:pt x="9598" y="3930"/>
                  <a:pt x="9205" y="3930"/>
                </a:cubicBezTo>
                <a:cubicBezTo>
                  <a:pt x="8812" y="3930"/>
                  <a:pt x="8419" y="4079"/>
                  <a:pt x="8122" y="4376"/>
                </a:cubicBezTo>
                <a:cubicBezTo>
                  <a:pt x="7741" y="4733"/>
                  <a:pt x="7598" y="5234"/>
                  <a:pt x="7693" y="5710"/>
                </a:cubicBezTo>
                <a:lnTo>
                  <a:pt x="7217" y="5900"/>
                </a:lnTo>
                <a:lnTo>
                  <a:pt x="4835" y="3519"/>
                </a:lnTo>
                <a:lnTo>
                  <a:pt x="5002" y="3043"/>
                </a:lnTo>
                <a:cubicBezTo>
                  <a:pt x="5097" y="3066"/>
                  <a:pt x="5192" y="3066"/>
                  <a:pt x="5264" y="3066"/>
                </a:cubicBezTo>
                <a:cubicBezTo>
                  <a:pt x="5669" y="3066"/>
                  <a:pt x="6050" y="2900"/>
                  <a:pt x="6359" y="2614"/>
                </a:cubicBezTo>
                <a:cubicBezTo>
                  <a:pt x="6955" y="2019"/>
                  <a:pt x="6955" y="1042"/>
                  <a:pt x="6359" y="447"/>
                </a:cubicBezTo>
                <a:cubicBezTo>
                  <a:pt x="6062" y="149"/>
                  <a:pt x="5669" y="0"/>
                  <a:pt x="5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64"/>
          <p:cNvGrpSpPr/>
          <p:nvPr/>
        </p:nvGrpSpPr>
        <p:grpSpPr>
          <a:xfrm>
            <a:off x="7647627" y="2089722"/>
            <a:ext cx="395060" cy="380794"/>
            <a:chOff x="7647627" y="2089722"/>
            <a:chExt cx="395060" cy="380794"/>
          </a:xfrm>
        </p:grpSpPr>
        <p:sp>
          <p:nvSpPr>
            <p:cNvPr id="1153" name="Google Shape;1153;p64"/>
            <p:cNvSpPr/>
            <p:nvPr/>
          </p:nvSpPr>
          <p:spPr>
            <a:xfrm>
              <a:off x="7771398" y="2089722"/>
              <a:ext cx="271290" cy="261190"/>
            </a:xfrm>
            <a:custGeom>
              <a:avLst/>
              <a:gdLst/>
              <a:ahLst/>
              <a:cxnLst/>
              <a:rect l="l" t="t" r="r" b="b"/>
              <a:pathLst>
                <a:path w="7360" h="7086" extrusionOk="0">
                  <a:moveTo>
                    <a:pt x="4823" y="1"/>
                  </a:moveTo>
                  <a:cubicBezTo>
                    <a:pt x="4233" y="1"/>
                    <a:pt x="3644" y="221"/>
                    <a:pt x="3192" y="662"/>
                  </a:cubicBezTo>
                  <a:cubicBezTo>
                    <a:pt x="2739" y="1114"/>
                    <a:pt x="2501" y="1757"/>
                    <a:pt x="2525" y="2400"/>
                  </a:cubicBezTo>
                  <a:lnTo>
                    <a:pt x="119" y="4805"/>
                  </a:lnTo>
                  <a:cubicBezTo>
                    <a:pt x="0" y="4925"/>
                    <a:pt x="0" y="5115"/>
                    <a:pt x="119" y="5234"/>
                  </a:cubicBezTo>
                  <a:lnTo>
                    <a:pt x="1882" y="6996"/>
                  </a:lnTo>
                  <a:cubicBezTo>
                    <a:pt x="1941" y="7056"/>
                    <a:pt x="2019" y="7086"/>
                    <a:pt x="2096" y="7086"/>
                  </a:cubicBezTo>
                  <a:cubicBezTo>
                    <a:pt x="2173" y="7086"/>
                    <a:pt x="2251" y="7056"/>
                    <a:pt x="2310" y="6996"/>
                  </a:cubicBezTo>
                  <a:lnTo>
                    <a:pt x="4716" y="4591"/>
                  </a:lnTo>
                  <a:cubicBezTo>
                    <a:pt x="4739" y="4591"/>
                    <a:pt x="4787" y="4615"/>
                    <a:pt x="4811" y="4615"/>
                  </a:cubicBezTo>
                  <a:cubicBezTo>
                    <a:pt x="5430" y="4615"/>
                    <a:pt x="6025" y="4353"/>
                    <a:pt x="6454" y="3924"/>
                  </a:cubicBezTo>
                  <a:cubicBezTo>
                    <a:pt x="7359" y="3019"/>
                    <a:pt x="7359" y="1567"/>
                    <a:pt x="6454" y="662"/>
                  </a:cubicBezTo>
                  <a:cubicBezTo>
                    <a:pt x="6002" y="221"/>
                    <a:pt x="5412" y="1"/>
                    <a:pt x="4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4"/>
            <p:cNvSpPr/>
            <p:nvPr/>
          </p:nvSpPr>
          <p:spPr>
            <a:xfrm>
              <a:off x="7647627" y="2302140"/>
              <a:ext cx="174716" cy="168376"/>
            </a:xfrm>
            <a:custGeom>
              <a:avLst/>
              <a:gdLst/>
              <a:ahLst/>
              <a:cxnLst/>
              <a:rect l="l" t="t" r="r" b="b"/>
              <a:pathLst>
                <a:path w="4740" h="4568" extrusionOk="0">
                  <a:moveTo>
                    <a:pt x="2641" y="1"/>
                  </a:moveTo>
                  <a:cubicBezTo>
                    <a:pt x="2567" y="1"/>
                    <a:pt x="2489" y="31"/>
                    <a:pt x="2430" y="90"/>
                  </a:cubicBezTo>
                  <a:lnTo>
                    <a:pt x="596" y="1924"/>
                  </a:lnTo>
                  <a:cubicBezTo>
                    <a:pt x="1" y="2519"/>
                    <a:pt x="1" y="3520"/>
                    <a:pt x="596" y="4115"/>
                  </a:cubicBezTo>
                  <a:cubicBezTo>
                    <a:pt x="906" y="4425"/>
                    <a:pt x="1287" y="4567"/>
                    <a:pt x="1691" y="4567"/>
                  </a:cubicBezTo>
                  <a:cubicBezTo>
                    <a:pt x="2096" y="4567"/>
                    <a:pt x="2477" y="4425"/>
                    <a:pt x="2787" y="4115"/>
                  </a:cubicBezTo>
                  <a:lnTo>
                    <a:pt x="4621" y="2281"/>
                  </a:lnTo>
                  <a:cubicBezTo>
                    <a:pt x="4740" y="2162"/>
                    <a:pt x="4740" y="1972"/>
                    <a:pt x="4621" y="1853"/>
                  </a:cubicBezTo>
                  <a:lnTo>
                    <a:pt x="2834" y="90"/>
                  </a:lnTo>
                  <a:cubicBezTo>
                    <a:pt x="2787" y="31"/>
                    <a:pt x="2715" y="1"/>
                    <a:pt x="2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5" name="Google Shape;1155;p64"/>
          <p:cNvSpPr/>
          <p:nvPr/>
        </p:nvSpPr>
        <p:spPr>
          <a:xfrm>
            <a:off x="4734330" y="2736447"/>
            <a:ext cx="391527" cy="447702"/>
          </a:xfrm>
          <a:custGeom>
            <a:avLst/>
            <a:gdLst/>
            <a:ahLst/>
            <a:cxnLst/>
            <a:rect l="l" t="t" r="r" b="b"/>
            <a:pathLst>
              <a:path w="10622" h="12146" extrusionOk="0">
                <a:moveTo>
                  <a:pt x="7026" y="1881"/>
                </a:moveTo>
                <a:cubicBezTo>
                  <a:pt x="7621" y="1881"/>
                  <a:pt x="8312" y="2358"/>
                  <a:pt x="8478" y="3382"/>
                </a:cubicBezTo>
                <a:lnTo>
                  <a:pt x="8502" y="3977"/>
                </a:lnTo>
                <a:lnTo>
                  <a:pt x="1143" y="3977"/>
                </a:lnTo>
                <a:lnTo>
                  <a:pt x="1143" y="3382"/>
                </a:lnTo>
                <a:cubicBezTo>
                  <a:pt x="1310" y="2358"/>
                  <a:pt x="2001" y="1881"/>
                  <a:pt x="2596" y="1881"/>
                </a:cubicBezTo>
                <a:lnTo>
                  <a:pt x="2620" y="1881"/>
                </a:lnTo>
                <a:lnTo>
                  <a:pt x="2620" y="2191"/>
                </a:lnTo>
                <a:cubicBezTo>
                  <a:pt x="2620" y="2572"/>
                  <a:pt x="2929" y="2905"/>
                  <a:pt x="3334" y="2905"/>
                </a:cubicBezTo>
                <a:lnTo>
                  <a:pt x="6264" y="2905"/>
                </a:lnTo>
                <a:cubicBezTo>
                  <a:pt x="6668" y="2905"/>
                  <a:pt x="7002" y="2572"/>
                  <a:pt x="7002" y="2191"/>
                </a:cubicBezTo>
                <a:lnTo>
                  <a:pt x="7002" y="1881"/>
                </a:lnTo>
                <a:close/>
                <a:moveTo>
                  <a:pt x="8526" y="4858"/>
                </a:moveTo>
                <a:lnTo>
                  <a:pt x="8621" y="7907"/>
                </a:lnTo>
                <a:lnTo>
                  <a:pt x="1001" y="7907"/>
                </a:lnTo>
                <a:lnTo>
                  <a:pt x="1096" y="4858"/>
                </a:lnTo>
                <a:close/>
                <a:moveTo>
                  <a:pt x="3334" y="0"/>
                </a:moveTo>
                <a:cubicBezTo>
                  <a:pt x="2929" y="0"/>
                  <a:pt x="2620" y="334"/>
                  <a:pt x="2620" y="715"/>
                </a:cubicBezTo>
                <a:lnTo>
                  <a:pt x="2620" y="1000"/>
                </a:lnTo>
                <a:lnTo>
                  <a:pt x="2596" y="1000"/>
                </a:lnTo>
                <a:cubicBezTo>
                  <a:pt x="2001" y="1000"/>
                  <a:pt x="1429" y="1262"/>
                  <a:pt x="1001" y="1715"/>
                </a:cubicBezTo>
                <a:cubicBezTo>
                  <a:pt x="619" y="2120"/>
                  <a:pt x="358" y="2691"/>
                  <a:pt x="286" y="3287"/>
                </a:cubicBezTo>
                <a:lnTo>
                  <a:pt x="0" y="11693"/>
                </a:lnTo>
                <a:cubicBezTo>
                  <a:pt x="0" y="11931"/>
                  <a:pt x="191" y="12145"/>
                  <a:pt x="429" y="12145"/>
                </a:cubicBezTo>
                <a:lnTo>
                  <a:pt x="453" y="12145"/>
                </a:lnTo>
                <a:cubicBezTo>
                  <a:pt x="691" y="12145"/>
                  <a:pt x="881" y="11955"/>
                  <a:pt x="881" y="11717"/>
                </a:cubicBezTo>
                <a:lnTo>
                  <a:pt x="977" y="8788"/>
                </a:lnTo>
                <a:lnTo>
                  <a:pt x="8645" y="8788"/>
                </a:lnTo>
                <a:lnTo>
                  <a:pt x="8669" y="9335"/>
                </a:lnTo>
                <a:cubicBezTo>
                  <a:pt x="8121" y="9550"/>
                  <a:pt x="7740" y="10074"/>
                  <a:pt x="7740" y="10693"/>
                </a:cubicBezTo>
                <a:cubicBezTo>
                  <a:pt x="7740" y="11502"/>
                  <a:pt x="8383" y="12145"/>
                  <a:pt x="9169" y="12145"/>
                </a:cubicBezTo>
                <a:cubicBezTo>
                  <a:pt x="9979" y="12145"/>
                  <a:pt x="10622" y="11502"/>
                  <a:pt x="10622" y="10693"/>
                </a:cubicBezTo>
                <a:cubicBezTo>
                  <a:pt x="10622" y="10026"/>
                  <a:pt x="10169" y="9454"/>
                  <a:pt x="9550" y="9312"/>
                </a:cubicBezTo>
                <a:lnTo>
                  <a:pt x="9336" y="3310"/>
                </a:lnTo>
                <a:lnTo>
                  <a:pt x="9336" y="3287"/>
                </a:lnTo>
                <a:cubicBezTo>
                  <a:pt x="9264" y="2691"/>
                  <a:pt x="9002" y="2120"/>
                  <a:pt x="8621" y="1715"/>
                </a:cubicBezTo>
                <a:cubicBezTo>
                  <a:pt x="8192" y="1262"/>
                  <a:pt x="7621" y="1000"/>
                  <a:pt x="7026" y="1000"/>
                </a:cubicBezTo>
                <a:lnTo>
                  <a:pt x="7002" y="1000"/>
                </a:lnTo>
                <a:lnTo>
                  <a:pt x="7002" y="715"/>
                </a:lnTo>
                <a:cubicBezTo>
                  <a:pt x="7002" y="334"/>
                  <a:pt x="6668" y="0"/>
                  <a:pt x="6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4"/>
          <p:cNvSpPr/>
          <p:nvPr/>
        </p:nvSpPr>
        <p:spPr>
          <a:xfrm>
            <a:off x="5447063" y="2743450"/>
            <a:ext cx="447738" cy="433658"/>
          </a:xfrm>
          <a:custGeom>
            <a:avLst/>
            <a:gdLst/>
            <a:ahLst/>
            <a:cxnLst/>
            <a:rect l="l" t="t" r="r" b="b"/>
            <a:pathLst>
              <a:path w="12147" h="11765" extrusionOk="0">
                <a:moveTo>
                  <a:pt x="1501" y="6621"/>
                </a:moveTo>
                <a:cubicBezTo>
                  <a:pt x="1739" y="6621"/>
                  <a:pt x="1953" y="6835"/>
                  <a:pt x="1953" y="7074"/>
                </a:cubicBezTo>
                <a:lnTo>
                  <a:pt x="1953" y="7502"/>
                </a:lnTo>
                <a:cubicBezTo>
                  <a:pt x="1834" y="7597"/>
                  <a:pt x="1668" y="7669"/>
                  <a:pt x="1501" y="7669"/>
                </a:cubicBezTo>
                <a:cubicBezTo>
                  <a:pt x="1334" y="7669"/>
                  <a:pt x="1191" y="7621"/>
                  <a:pt x="1072" y="7502"/>
                </a:cubicBezTo>
                <a:lnTo>
                  <a:pt x="1072" y="7074"/>
                </a:lnTo>
                <a:cubicBezTo>
                  <a:pt x="1072" y="6835"/>
                  <a:pt x="1263" y="6621"/>
                  <a:pt x="1501" y="6621"/>
                </a:cubicBezTo>
                <a:close/>
                <a:moveTo>
                  <a:pt x="10884" y="1"/>
                </a:moveTo>
                <a:cubicBezTo>
                  <a:pt x="10360" y="1"/>
                  <a:pt x="9884" y="358"/>
                  <a:pt x="9717" y="858"/>
                </a:cubicBezTo>
                <a:lnTo>
                  <a:pt x="8383" y="858"/>
                </a:lnTo>
                <a:lnTo>
                  <a:pt x="8383" y="525"/>
                </a:lnTo>
                <a:cubicBezTo>
                  <a:pt x="8383" y="286"/>
                  <a:pt x="8193" y="96"/>
                  <a:pt x="7955" y="96"/>
                </a:cubicBezTo>
                <a:cubicBezTo>
                  <a:pt x="7717" y="96"/>
                  <a:pt x="7502" y="286"/>
                  <a:pt x="7502" y="525"/>
                </a:cubicBezTo>
                <a:lnTo>
                  <a:pt x="7502" y="858"/>
                </a:lnTo>
                <a:lnTo>
                  <a:pt x="3811" y="858"/>
                </a:lnTo>
                <a:cubicBezTo>
                  <a:pt x="3573" y="858"/>
                  <a:pt x="3358" y="1048"/>
                  <a:pt x="3358" y="1287"/>
                </a:cubicBezTo>
                <a:cubicBezTo>
                  <a:pt x="3358" y="1287"/>
                  <a:pt x="3358" y="1310"/>
                  <a:pt x="3358" y="1310"/>
                </a:cubicBezTo>
                <a:cubicBezTo>
                  <a:pt x="3358" y="1334"/>
                  <a:pt x="3358" y="1334"/>
                  <a:pt x="3358" y="1334"/>
                </a:cubicBezTo>
                <a:lnTo>
                  <a:pt x="3358" y="10574"/>
                </a:lnTo>
                <a:lnTo>
                  <a:pt x="1953" y="10574"/>
                </a:lnTo>
                <a:lnTo>
                  <a:pt x="1953" y="8479"/>
                </a:lnTo>
                <a:cubicBezTo>
                  <a:pt x="2549" y="8312"/>
                  <a:pt x="3001" y="7740"/>
                  <a:pt x="3001" y="7050"/>
                </a:cubicBezTo>
                <a:cubicBezTo>
                  <a:pt x="3001" y="6692"/>
                  <a:pt x="2858" y="6169"/>
                  <a:pt x="2644" y="5764"/>
                </a:cubicBezTo>
                <a:cubicBezTo>
                  <a:pt x="2334" y="5192"/>
                  <a:pt x="1930" y="4859"/>
                  <a:pt x="1501" y="4859"/>
                </a:cubicBezTo>
                <a:cubicBezTo>
                  <a:pt x="1072" y="4859"/>
                  <a:pt x="667" y="5192"/>
                  <a:pt x="358" y="5764"/>
                </a:cubicBezTo>
                <a:cubicBezTo>
                  <a:pt x="144" y="6169"/>
                  <a:pt x="1" y="6692"/>
                  <a:pt x="1" y="7050"/>
                </a:cubicBezTo>
                <a:cubicBezTo>
                  <a:pt x="1" y="7740"/>
                  <a:pt x="453" y="8312"/>
                  <a:pt x="1072" y="8502"/>
                </a:cubicBezTo>
                <a:lnTo>
                  <a:pt x="1072" y="11003"/>
                </a:lnTo>
                <a:cubicBezTo>
                  <a:pt x="1072" y="11241"/>
                  <a:pt x="1263" y="11455"/>
                  <a:pt x="1501" y="11455"/>
                </a:cubicBezTo>
                <a:lnTo>
                  <a:pt x="3501" y="11455"/>
                </a:lnTo>
                <a:cubicBezTo>
                  <a:pt x="3716" y="11455"/>
                  <a:pt x="3930" y="11360"/>
                  <a:pt x="4073" y="11193"/>
                </a:cubicBezTo>
                <a:cubicBezTo>
                  <a:pt x="4192" y="11027"/>
                  <a:pt x="4263" y="10836"/>
                  <a:pt x="4240" y="10646"/>
                </a:cubicBezTo>
                <a:lnTo>
                  <a:pt x="4240" y="1715"/>
                </a:lnTo>
                <a:lnTo>
                  <a:pt x="7502" y="1715"/>
                </a:lnTo>
                <a:lnTo>
                  <a:pt x="7502" y="2096"/>
                </a:lnTo>
                <a:cubicBezTo>
                  <a:pt x="6121" y="2311"/>
                  <a:pt x="5073" y="3501"/>
                  <a:pt x="5073" y="4930"/>
                </a:cubicBezTo>
                <a:lnTo>
                  <a:pt x="5073" y="10979"/>
                </a:lnTo>
                <a:cubicBezTo>
                  <a:pt x="5073" y="11408"/>
                  <a:pt x="5407" y="11765"/>
                  <a:pt x="5835" y="11765"/>
                </a:cubicBezTo>
                <a:lnTo>
                  <a:pt x="10050" y="11765"/>
                </a:lnTo>
                <a:cubicBezTo>
                  <a:pt x="10479" y="11765"/>
                  <a:pt x="10836" y="11408"/>
                  <a:pt x="10836" y="10979"/>
                </a:cubicBezTo>
                <a:lnTo>
                  <a:pt x="10836" y="4930"/>
                </a:lnTo>
                <a:cubicBezTo>
                  <a:pt x="10836" y="3501"/>
                  <a:pt x="9765" y="2311"/>
                  <a:pt x="8383" y="2096"/>
                </a:cubicBezTo>
                <a:lnTo>
                  <a:pt x="8383" y="1715"/>
                </a:lnTo>
                <a:lnTo>
                  <a:pt x="9741" y="1715"/>
                </a:lnTo>
                <a:cubicBezTo>
                  <a:pt x="9931" y="2192"/>
                  <a:pt x="10360" y="2501"/>
                  <a:pt x="10884" y="2501"/>
                </a:cubicBezTo>
                <a:cubicBezTo>
                  <a:pt x="11574" y="2501"/>
                  <a:pt x="12146" y="1953"/>
                  <a:pt x="12146" y="1263"/>
                </a:cubicBezTo>
                <a:cubicBezTo>
                  <a:pt x="12146" y="572"/>
                  <a:pt x="11574"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4"/>
          <p:cNvSpPr/>
          <p:nvPr/>
        </p:nvSpPr>
        <p:spPr>
          <a:xfrm>
            <a:off x="6188767" y="2751153"/>
            <a:ext cx="412611" cy="418066"/>
          </a:xfrm>
          <a:custGeom>
            <a:avLst/>
            <a:gdLst/>
            <a:ahLst/>
            <a:cxnLst/>
            <a:rect l="l" t="t" r="r" b="b"/>
            <a:pathLst>
              <a:path w="11194" h="11342" extrusionOk="0">
                <a:moveTo>
                  <a:pt x="8836" y="0"/>
                </a:moveTo>
                <a:cubicBezTo>
                  <a:pt x="8723" y="0"/>
                  <a:pt x="8610" y="42"/>
                  <a:pt x="8526" y="125"/>
                </a:cubicBezTo>
                <a:cubicBezTo>
                  <a:pt x="8414" y="69"/>
                  <a:pt x="8286" y="38"/>
                  <a:pt x="8158" y="38"/>
                </a:cubicBezTo>
                <a:cubicBezTo>
                  <a:pt x="7962" y="38"/>
                  <a:pt x="7766" y="109"/>
                  <a:pt x="7622" y="268"/>
                </a:cubicBezTo>
                <a:lnTo>
                  <a:pt x="3764" y="4126"/>
                </a:lnTo>
                <a:cubicBezTo>
                  <a:pt x="3621" y="4269"/>
                  <a:pt x="3549" y="4459"/>
                  <a:pt x="3549" y="4650"/>
                </a:cubicBezTo>
                <a:cubicBezTo>
                  <a:pt x="3549" y="4840"/>
                  <a:pt x="3597" y="5007"/>
                  <a:pt x="3716" y="5150"/>
                </a:cubicBezTo>
                <a:cubicBezTo>
                  <a:pt x="3692" y="5150"/>
                  <a:pt x="3692" y="5150"/>
                  <a:pt x="3668" y="5174"/>
                </a:cubicBezTo>
                <a:cubicBezTo>
                  <a:pt x="3502" y="5340"/>
                  <a:pt x="3502" y="5626"/>
                  <a:pt x="3668" y="5793"/>
                </a:cubicBezTo>
                <a:lnTo>
                  <a:pt x="4454" y="6579"/>
                </a:lnTo>
                <a:cubicBezTo>
                  <a:pt x="4549" y="6674"/>
                  <a:pt x="4669" y="6722"/>
                  <a:pt x="4764" y="6722"/>
                </a:cubicBezTo>
                <a:cubicBezTo>
                  <a:pt x="4883" y="6722"/>
                  <a:pt x="5002" y="6674"/>
                  <a:pt x="5073" y="6579"/>
                </a:cubicBezTo>
                <a:cubicBezTo>
                  <a:pt x="5097" y="6555"/>
                  <a:pt x="5121" y="6555"/>
                  <a:pt x="5121" y="6531"/>
                </a:cubicBezTo>
                <a:cubicBezTo>
                  <a:pt x="5264" y="6603"/>
                  <a:pt x="5407" y="6650"/>
                  <a:pt x="5550" y="6650"/>
                </a:cubicBezTo>
                <a:cubicBezTo>
                  <a:pt x="5716" y="6650"/>
                  <a:pt x="5883" y="6603"/>
                  <a:pt x="5978" y="6483"/>
                </a:cubicBezTo>
                <a:lnTo>
                  <a:pt x="7741" y="4745"/>
                </a:lnTo>
                <a:cubicBezTo>
                  <a:pt x="8431" y="4745"/>
                  <a:pt x="8741" y="4888"/>
                  <a:pt x="8860" y="5007"/>
                </a:cubicBezTo>
                <a:cubicBezTo>
                  <a:pt x="9003" y="5150"/>
                  <a:pt x="9027" y="5388"/>
                  <a:pt x="9027" y="5721"/>
                </a:cubicBezTo>
                <a:cubicBezTo>
                  <a:pt x="9027" y="5769"/>
                  <a:pt x="9027" y="5841"/>
                  <a:pt x="9027" y="5888"/>
                </a:cubicBezTo>
                <a:lnTo>
                  <a:pt x="9027" y="10460"/>
                </a:lnTo>
                <a:lnTo>
                  <a:pt x="6693" y="10460"/>
                </a:lnTo>
                <a:lnTo>
                  <a:pt x="6693" y="9556"/>
                </a:lnTo>
                <a:cubicBezTo>
                  <a:pt x="6693" y="9198"/>
                  <a:pt x="6383" y="8889"/>
                  <a:pt x="6002" y="8889"/>
                </a:cubicBezTo>
                <a:lnTo>
                  <a:pt x="692" y="8889"/>
                </a:lnTo>
                <a:cubicBezTo>
                  <a:pt x="310" y="8889"/>
                  <a:pt x="1" y="9198"/>
                  <a:pt x="1" y="9556"/>
                </a:cubicBezTo>
                <a:lnTo>
                  <a:pt x="1" y="10675"/>
                </a:lnTo>
                <a:cubicBezTo>
                  <a:pt x="1" y="11032"/>
                  <a:pt x="310" y="11342"/>
                  <a:pt x="692" y="11342"/>
                </a:cubicBezTo>
                <a:lnTo>
                  <a:pt x="10741" y="11342"/>
                </a:lnTo>
                <a:cubicBezTo>
                  <a:pt x="10979" y="11342"/>
                  <a:pt x="11194" y="11151"/>
                  <a:pt x="11194" y="10913"/>
                </a:cubicBezTo>
                <a:lnTo>
                  <a:pt x="11194" y="5221"/>
                </a:lnTo>
                <a:lnTo>
                  <a:pt x="11170" y="5174"/>
                </a:lnTo>
                <a:cubicBezTo>
                  <a:pt x="11098" y="4531"/>
                  <a:pt x="10836" y="3959"/>
                  <a:pt x="10432" y="3554"/>
                </a:cubicBezTo>
                <a:cubicBezTo>
                  <a:pt x="10193" y="3269"/>
                  <a:pt x="9884" y="3078"/>
                  <a:pt x="9527" y="2935"/>
                </a:cubicBezTo>
                <a:lnTo>
                  <a:pt x="9836" y="2649"/>
                </a:lnTo>
                <a:cubicBezTo>
                  <a:pt x="10003" y="2459"/>
                  <a:pt x="10098" y="2268"/>
                  <a:pt x="10122" y="2078"/>
                </a:cubicBezTo>
                <a:cubicBezTo>
                  <a:pt x="10146" y="1864"/>
                  <a:pt x="10098" y="1673"/>
                  <a:pt x="9955" y="1506"/>
                </a:cubicBezTo>
                <a:cubicBezTo>
                  <a:pt x="10098" y="1340"/>
                  <a:pt x="10098" y="1078"/>
                  <a:pt x="9932" y="911"/>
                </a:cubicBezTo>
                <a:lnTo>
                  <a:pt x="9146" y="125"/>
                </a:lnTo>
                <a:cubicBezTo>
                  <a:pt x="9062" y="42"/>
                  <a:pt x="8949" y="0"/>
                  <a:pt x="8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64"/>
          <p:cNvGrpSpPr/>
          <p:nvPr/>
        </p:nvGrpSpPr>
        <p:grpSpPr>
          <a:xfrm>
            <a:off x="6975254" y="2753992"/>
            <a:ext cx="375743" cy="412611"/>
            <a:chOff x="6975254" y="2753992"/>
            <a:chExt cx="375743" cy="412611"/>
          </a:xfrm>
        </p:grpSpPr>
        <p:sp>
          <p:nvSpPr>
            <p:cNvPr id="1159" name="Google Shape;1159;p64"/>
            <p:cNvSpPr/>
            <p:nvPr/>
          </p:nvSpPr>
          <p:spPr>
            <a:xfrm>
              <a:off x="6975254" y="2753992"/>
              <a:ext cx="177370" cy="412611"/>
            </a:xfrm>
            <a:custGeom>
              <a:avLst/>
              <a:gdLst/>
              <a:ahLst/>
              <a:cxnLst/>
              <a:rect l="l" t="t" r="r" b="b"/>
              <a:pathLst>
                <a:path w="4812" h="11194" extrusionOk="0">
                  <a:moveTo>
                    <a:pt x="3335" y="2048"/>
                  </a:moveTo>
                  <a:lnTo>
                    <a:pt x="3335" y="4001"/>
                  </a:lnTo>
                  <a:lnTo>
                    <a:pt x="1549" y="4001"/>
                  </a:lnTo>
                  <a:lnTo>
                    <a:pt x="1549" y="2048"/>
                  </a:lnTo>
                  <a:close/>
                  <a:moveTo>
                    <a:pt x="3335" y="4882"/>
                  </a:moveTo>
                  <a:lnTo>
                    <a:pt x="3335" y="5930"/>
                  </a:lnTo>
                  <a:cubicBezTo>
                    <a:pt x="3335" y="6406"/>
                    <a:pt x="2930" y="6811"/>
                    <a:pt x="2454" y="6811"/>
                  </a:cubicBezTo>
                  <a:cubicBezTo>
                    <a:pt x="1953" y="6811"/>
                    <a:pt x="1549" y="6406"/>
                    <a:pt x="1549" y="5930"/>
                  </a:cubicBezTo>
                  <a:lnTo>
                    <a:pt x="1549" y="4882"/>
                  </a:lnTo>
                  <a:close/>
                  <a:moveTo>
                    <a:pt x="1025" y="0"/>
                  </a:moveTo>
                  <a:cubicBezTo>
                    <a:pt x="453" y="0"/>
                    <a:pt x="1" y="477"/>
                    <a:pt x="1" y="1024"/>
                  </a:cubicBezTo>
                  <a:cubicBezTo>
                    <a:pt x="1" y="1477"/>
                    <a:pt x="286" y="1858"/>
                    <a:pt x="667" y="2001"/>
                  </a:cubicBezTo>
                  <a:lnTo>
                    <a:pt x="667" y="5930"/>
                  </a:lnTo>
                  <a:cubicBezTo>
                    <a:pt x="667" y="6740"/>
                    <a:pt x="1239" y="7454"/>
                    <a:pt x="2001" y="7645"/>
                  </a:cubicBezTo>
                  <a:lnTo>
                    <a:pt x="2001" y="10741"/>
                  </a:lnTo>
                  <a:cubicBezTo>
                    <a:pt x="2001" y="10979"/>
                    <a:pt x="2192" y="11193"/>
                    <a:pt x="2454" y="11193"/>
                  </a:cubicBezTo>
                  <a:cubicBezTo>
                    <a:pt x="2692" y="11193"/>
                    <a:pt x="2882" y="11003"/>
                    <a:pt x="2882" y="10741"/>
                  </a:cubicBezTo>
                  <a:lnTo>
                    <a:pt x="2882" y="7645"/>
                  </a:lnTo>
                  <a:cubicBezTo>
                    <a:pt x="3644" y="7454"/>
                    <a:pt x="4216" y="6740"/>
                    <a:pt x="4216" y="5930"/>
                  </a:cubicBezTo>
                  <a:lnTo>
                    <a:pt x="4216" y="1977"/>
                  </a:lnTo>
                  <a:cubicBezTo>
                    <a:pt x="4216" y="1977"/>
                    <a:pt x="4216" y="1977"/>
                    <a:pt x="4216" y="1953"/>
                  </a:cubicBezTo>
                  <a:cubicBezTo>
                    <a:pt x="4573" y="1810"/>
                    <a:pt x="4811" y="1453"/>
                    <a:pt x="4811" y="1024"/>
                  </a:cubicBezTo>
                  <a:cubicBezTo>
                    <a:pt x="4811" y="477"/>
                    <a:pt x="4359" y="0"/>
                    <a:pt x="3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4"/>
            <p:cNvSpPr/>
            <p:nvPr/>
          </p:nvSpPr>
          <p:spPr>
            <a:xfrm>
              <a:off x="7173627" y="2753992"/>
              <a:ext cx="177370" cy="412611"/>
            </a:xfrm>
            <a:custGeom>
              <a:avLst/>
              <a:gdLst/>
              <a:ahLst/>
              <a:cxnLst/>
              <a:rect l="l" t="t" r="r" b="b"/>
              <a:pathLst>
                <a:path w="4812" h="11194" extrusionOk="0">
                  <a:moveTo>
                    <a:pt x="3335" y="2048"/>
                  </a:moveTo>
                  <a:lnTo>
                    <a:pt x="3335" y="4001"/>
                  </a:lnTo>
                  <a:lnTo>
                    <a:pt x="1549" y="4001"/>
                  </a:lnTo>
                  <a:lnTo>
                    <a:pt x="1549" y="2048"/>
                  </a:lnTo>
                  <a:close/>
                  <a:moveTo>
                    <a:pt x="3359" y="4882"/>
                  </a:moveTo>
                  <a:lnTo>
                    <a:pt x="3359" y="5930"/>
                  </a:lnTo>
                  <a:cubicBezTo>
                    <a:pt x="3335" y="6406"/>
                    <a:pt x="2954" y="6811"/>
                    <a:pt x="2454" y="6811"/>
                  </a:cubicBezTo>
                  <a:cubicBezTo>
                    <a:pt x="1954" y="6811"/>
                    <a:pt x="1549" y="6406"/>
                    <a:pt x="1549" y="5930"/>
                  </a:cubicBezTo>
                  <a:lnTo>
                    <a:pt x="1549" y="4882"/>
                  </a:lnTo>
                  <a:close/>
                  <a:moveTo>
                    <a:pt x="1025" y="0"/>
                  </a:moveTo>
                  <a:cubicBezTo>
                    <a:pt x="453" y="0"/>
                    <a:pt x="1" y="477"/>
                    <a:pt x="1" y="1024"/>
                  </a:cubicBezTo>
                  <a:cubicBezTo>
                    <a:pt x="1" y="1477"/>
                    <a:pt x="287" y="1858"/>
                    <a:pt x="691" y="2001"/>
                  </a:cubicBezTo>
                  <a:lnTo>
                    <a:pt x="691" y="5930"/>
                  </a:lnTo>
                  <a:cubicBezTo>
                    <a:pt x="691" y="6740"/>
                    <a:pt x="1239" y="7454"/>
                    <a:pt x="2025" y="7645"/>
                  </a:cubicBezTo>
                  <a:lnTo>
                    <a:pt x="2025" y="10741"/>
                  </a:lnTo>
                  <a:cubicBezTo>
                    <a:pt x="2025" y="10979"/>
                    <a:pt x="2215" y="11193"/>
                    <a:pt x="2454" y="11193"/>
                  </a:cubicBezTo>
                  <a:cubicBezTo>
                    <a:pt x="2692" y="11193"/>
                    <a:pt x="2882" y="10979"/>
                    <a:pt x="2882" y="10741"/>
                  </a:cubicBezTo>
                  <a:lnTo>
                    <a:pt x="2882" y="7645"/>
                  </a:lnTo>
                  <a:cubicBezTo>
                    <a:pt x="3644" y="7454"/>
                    <a:pt x="4216" y="6740"/>
                    <a:pt x="4216" y="5930"/>
                  </a:cubicBezTo>
                  <a:lnTo>
                    <a:pt x="4216" y="1977"/>
                  </a:lnTo>
                  <a:cubicBezTo>
                    <a:pt x="4216" y="1977"/>
                    <a:pt x="4216" y="1977"/>
                    <a:pt x="4216" y="1953"/>
                  </a:cubicBezTo>
                  <a:cubicBezTo>
                    <a:pt x="4573" y="1810"/>
                    <a:pt x="4811" y="1453"/>
                    <a:pt x="4811" y="1024"/>
                  </a:cubicBezTo>
                  <a:cubicBezTo>
                    <a:pt x="4811" y="477"/>
                    <a:pt x="4359" y="0"/>
                    <a:pt x="3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64"/>
          <p:cNvGrpSpPr/>
          <p:nvPr/>
        </p:nvGrpSpPr>
        <p:grpSpPr>
          <a:xfrm>
            <a:off x="7608115" y="2797890"/>
            <a:ext cx="469670" cy="324810"/>
            <a:chOff x="7608115" y="2797890"/>
            <a:chExt cx="469670" cy="324810"/>
          </a:xfrm>
        </p:grpSpPr>
        <p:sp>
          <p:nvSpPr>
            <p:cNvPr id="1162" name="Google Shape;1162;p64"/>
            <p:cNvSpPr/>
            <p:nvPr/>
          </p:nvSpPr>
          <p:spPr>
            <a:xfrm>
              <a:off x="7953958" y="2851852"/>
              <a:ext cx="116809" cy="108442"/>
            </a:xfrm>
            <a:custGeom>
              <a:avLst/>
              <a:gdLst/>
              <a:ahLst/>
              <a:cxnLst/>
              <a:rect l="l" t="t" r="r" b="b"/>
              <a:pathLst>
                <a:path w="3169" h="2942" extrusionOk="0">
                  <a:moveTo>
                    <a:pt x="154" y="0"/>
                  </a:moveTo>
                  <a:cubicBezTo>
                    <a:pt x="65" y="0"/>
                    <a:pt x="1" y="82"/>
                    <a:pt x="1" y="179"/>
                  </a:cubicBezTo>
                  <a:lnTo>
                    <a:pt x="1" y="2751"/>
                  </a:lnTo>
                  <a:cubicBezTo>
                    <a:pt x="1" y="2847"/>
                    <a:pt x="72" y="2942"/>
                    <a:pt x="168" y="2942"/>
                  </a:cubicBezTo>
                  <a:lnTo>
                    <a:pt x="2954" y="2942"/>
                  </a:lnTo>
                  <a:cubicBezTo>
                    <a:pt x="3073" y="2942"/>
                    <a:pt x="3168" y="2823"/>
                    <a:pt x="3121" y="2704"/>
                  </a:cubicBezTo>
                  <a:cubicBezTo>
                    <a:pt x="2668" y="1394"/>
                    <a:pt x="1573" y="370"/>
                    <a:pt x="215" y="13"/>
                  </a:cubicBezTo>
                  <a:cubicBezTo>
                    <a:pt x="194" y="4"/>
                    <a:pt x="173"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4"/>
            <p:cNvSpPr/>
            <p:nvPr/>
          </p:nvSpPr>
          <p:spPr>
            <a:xfrm>
              <a:off x="7608115" y="2797890"/>
              <a:ext cx="469670" cy="324810"/>
            </a:xfrm>
            <a:custGeom>
              <a:avLst/>
              <a:gdLst/>
              <a:ahLst/>
              <a:cxnLst/>
              <a:rect l="l" t="t" r="r" b="b"/>
              <a:pathLst>
                <a:path w="12742" h="8812" extrusionOk="0">
                  <a:moveTo>
                    <a:pt x="6717" y="3167"/>
                  </a:moveTo>
                  <a:cubicBezTo>
                    <a:pt x="6955" y="3167"/>
                    <a:pt x="7169" y="3358"/>
                    <a:pt x="7169" y="3620"/>
                  </a:cubicBezTo>
                  <a:lnTo>
                    <a:pt x="7169" y="3834"/>
                  </a:lnTo>
                  <a:lnTo>
                    <a:pt x="7383" y="3834"/>
                  </a:lnTo>
                  <a:cubicBezTo>
                    <a:pt x="7622" y="3834"/>
                    <a:pt x="7812" y="4025"/>
                    <a:pt x="7812" y="4287"/>
                  </a:cubicBezTo>
                  <a:cubicBezTo>
                    <a:pt x="7812" y="4525"/>
                    <a:pt x="7622" y="4715"/>
                    <a:pt x="7383" y="4715"/>
                  </a:cubicBezTo>
                  <a:lnTo>
                    <a:pt x="7169" y="4715"/>
                  </a:lnTo>
                  <a:lnTo>
                    <a:pt x="7169" y="4930"/>
                  </a:lnTo>
                  <a:cubicBezTo>
                    <a:pt x="7169" y="5192"/>
                    <a:pt x="6955" y="5382"/>
                    <a:pt x="6717" y="5382"/>
                  </a:cubicBezTo>
                  <a:cubicBezTo>
                    <a:pt x="6478" y="5382"/>
                    <a:pt x="6288" y="5192"/>
                    <a:pt x="6288" y="4930"/>
                  </a:cubicBezTo>
                  <a:lnTo>
                    <a:pt x="6288" y="4715"/>
                  </a:lnTo>
                  <a:lnTo>
                    <a:pt x="6050" y="4715"/>
                  </a:lnTo>
                  <a:cubicBezTo>
                    <a:pt x="5812" y="4715"/>
                    <a:pt x="5621" y="4525"/>
                    <a:pt x="5621" y="4287"/>
                  </a:cubicBezTo>
                  <a:cubicBezTo>
                    <a:pt x="5621" y="4025"/>
                    <a:pt x="5812" y="3834"/>
                    <a:pt x="6050" y="3834"/>
                  </a:cubicBezTo>
                  <a:lnTo>
                    <a:pt x="6288" y="3834"/>
                  </a:lnTo>
                  <a:lnTo>
                    <a:pt x="6288" y="3620"/>
                  </a:lnTo>
                  <a:cubicBezTo>
                    <a:pt x="6288" y="3382"/>
                    <a:pt x="6478" y="3167"/>
                    <a:pt x="6717" y="3167"/>
                  </a:cubicBezTo>
                  <a:close/>
                  <a:moveTo>
                    <a:pt x="9050" y="7287"/>
                  </a:moveTo>
                  <a:lnTo>
                    <a:pt x="9050" y="7930"/>
                  </a:lnTo>
                  <a:lnTo>
                    <a:pt x="7884" y="7930"/>
                  </a:lnTo>
                  <a:lnTo>
                    <a:pt x="7884" y="7287"/>
                  </a:lnTo>
                  <a:close/>
                  <a:moveTo>
                    <a:pt x="4240" y="0"/>
                  </a:moveTo>
                  <a:cubicBezTo>
                    <a:pt x="4002" y="0"/>
                    <a:pt x="3787" y="191"/>
                    <a:pt x="3787" y="429"/>
                  </a:cubicBezTo>
                  <a:cubicBezTo>
                    <a:pt x="3764" y="667"/>
                    <a:pt x="3978" y="881"/>
                    <a:pt x="4216" y="881"/>
                  </a:cubicBezTo>
                  <a:lnTo>
                    <a:pt x="7360" y="881"/>
                  </a:lnTo>
                  <a:lnTo>
                    <a:pt x="7360" y="1310"/>
                  </a:lnTo>
                  <a:lnTo>
                    <a:pt x="6336" y="1310"/>
                  </a:lnTo>
                  <a:cubicBezTo>
                    <a:pt x="5073" y="1310"/>
                    <a:pt x="4049" y="2334"/>
                    <a:pt x="4049" y="3596"/>
                  </a:cubicBezTo>
                  <a:lnTo>
                    <a:pt x="4049" y="3930"/>
                  </a:lnTo>
                  <a:lnTo>
                    <a:pt x="2478" y="3930"/>
                  </a:lnTo>
                  <a:cubicBezTo>
                    <a:pt x="2293" y="3422"/>
                    <a:pt x="1818" y="3071"/>
                    <a:pt x="1269" y="3071"/>
                  </a:cubicBezTo>
                  <a:cubicBezTo>
                    <a:pt x="1251" y="3071"/>
                    <a:pt x="1233" y="3071"/>
                    <a:pt x="1215" y="3072"/>
                  </a:cubicBezTo>
                  <a:cubicBezTo>
                    <a:pt x="572" y="3120"/>
                    <a:pt x="49" y="3644"/>
                    <a:pt x="25" y="4287"/>
                  </a:cubicBezTo>
                  <a:cubicBezTo>
                    <a:pt x="1" y="5001"/>
                    <a:pt x="572" y="5597"/>
                    <a:pt x="1287" y="5597"/>
                  </a:cubicBezTo>
                  <a:cubicBezTo>
                    <a:pt x="1811" y="5597"/>
                    <a:pt x="2287" y="5263"/>
                    <a:pt x="2454" y="4787"/>
                  </a:cubicBezTo>
                  <a:lnTo>
                    <a:pt x="4049" y="4787"/>
                  </a:lnTo>
                  <a:lnTo>
                    <a:pt x="4049" y="5025"/>
                  </a:lnTo>
                  <a:cubicBezTo>
                    <a:pt x="4049" y="6263"/>
                    <a:pt x="5073" y="7287"/>
                    <a:pt x="6336" y="7287"/>
                  </a:cubicBezTo>
                  <a:lnTo>
                    <a:pt x="7002" y="7287"/>
                  </a:lnTo>
                  <a:lnTo>
                    <a:pt x="7002" y="7930"/>
                  </a:lnTo>
                  <a:lnTo>
                    <a:pt x="5693" y="7930"/>
                  </a:lnTo>
                  <a:cubicBezTo>
                    <a:pt x="5454" y="7930"/>
                    <a:pt x="5264" y="8121"/>
                    <a:pt x="5240" y="8359"/>
                  </a:cubicBezTo>
                  <a:cubicBezTo>
                    <a:pt x="5240" y="8597"/>
                    <a:pt x="5431" y="8811"/>
                    <a:pt x="5669" y="8811"/>
                  </a:cubicBezTo>
                  <a:lnTo>
                    <a:pt x="11241" y="8811"/>
                  </a:lnTo>
                  <a:cubicBezTo>
                    <a:pt x="11479" y="8811"/>
                    <a:pt x="11694" y="8621"/>
                    <a:pt x="11694" y="8383"/>
                  </a:cubicBezTo>
                  <a:cubicBezTo>
                    <a:pt x="11694" y="8145"/>
                    <a:pt x="11503" y="7930"/>
                    <a:pt x="11265" y="7930"/>
                  </a:cubicBezTo>
                  <a:lnTo>
                    <a:pt x="9932" y="7930"/>
                  </a:lnTo>
                  <a:lnTo>
                    <a:pt x="9932" y="7287"/>
                  </a:lnTo>
                  <a:lnTo>
                    <a:pt x="11027" y="7287"/>
                  </a:lnTo>
                  <a:cubicBezTo>
                    <a:pt x="11980" y="7287"/>
                    <a:pt x="12742" y="6525"/>
                    <a:pt x="12742" y="5573"/>
                  </a:cubicBezTo>
                  <a:cubicBezTo>
                    <a:pt x="12742" y="5525"/>
                    <a:pt x="12742" y="5477"/>
                    <a:pt x="12742" y="5454"/>
                  </a:cubicBezTo>
                  <a:cubicBezTo>
                    <a:pt x="12742" y="5358"/>
                    <a:pt x="12670" y="5287"/>
                    <a:pt x="12575" y="5287"/>
                  </a:cubicBezTo>
                  <a:lnTo>
                    <a:pt x="8955" y="5287"/>
                  </a:lnTo>
                  <a:cubicBezTo>
                    <a:pt x="8788" y="5287"/>
                    <a:pt x="8646" y="5192"/>
                    <a:pt x="8574" y="5049"/>
                  </a:cubicBezTo>
                  <a:cubicBezTo>
                    <a:pt x="8526" y="4977"/>
                    <a:pt x="8503" y="4906"/>
                    <a:pt x="8503" y="4811"/>
                  </a:cubicBezTo>
                  <a:lnTo>
                    <a:pt x="8503" y="1405"/>
                  </a:lnTo>
                  <a:cubicBezTo>
                    <a:pt x="8503" y="1381"/>
                    <a:pt x="8503" y="1358"/>
                    <a:pt x="8479" y="1334"/>
                  </a:cubicBezTo>
                  <a:cubicBezTo>
                    <a:pt x="8455" y="1334"/>
                    <a:pt x="8431" y="1310"/>
                    <a:pt x="8431" y="1310"/>
                  </a:cubicBezTo>
                  <a:lnTo>
                    <a:pt x="8241" y="1310"/>
                  </a:lnTo>
                  <a:lnTo>
                    <a:pt x="8241" y="881"/>
                  </a:lnTo>
                  <a:lnTo>
                    <a:pt x="11622" y="881"/>
                  </a:lnTo>
                  <a:cubicBezTo>
                    <a:pt x="11861" y="881"/>
                    <a:pt x="12075" y="691"/>
                    <a:pt x="12075" y="453"/>
                  </a:cubicBezTo>
                  <a:cubicBezTo>
                    <a:pt x="12099" y="214"/>
                    <a:pt x="11884" y="0"/>
                    <a:pt x="1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64"/>
          <p:cNvSpPr/>
          <p:nvPr/>
        </p:nvSpPr>
        <p:spPr>
          <a:xfrm>
            <a:off x="4692201" y="3498097"/>
            <a:ext cx="475789" cy="306638"/>
          </a:xfrm>
          <a:custGeom>
            <a:avLst/>
            <a:gdLst/>
            <a:ahLst/>
            <a:cxnLst/>
            <a:rect l="l" t="t" r="r" b="b"/>
            <a:pathLst>
              <a:path w="12908" h="8319" extrusionOk="0">
                <a:moveTo>
                  <a:pt x="10502" y="3365"/>
                </a:moveTo>
                <a:lnTo>
                  <a:pt x="8073" y="4651"/>
                </a:lnTo>
                <a:lnTo>
                  <a:pt x="5644" y="3365"/>
                </a:lnTo>
                <a:close/>
                <a:moveTo>
                  <a:pt x="442" y="1"/>
                </a:moveTo>
                <a:cubicBezTo>
                  <a:pt x="261" y="1"/>
                  <a:pt x="99" y="125"/>
                  <a:pt x="24" y="293"/>
                </a:cubicBezTo>
                <a:cubicBezTo>
                  <a:pt x="0" y="364"/>
                  <a:pt x="0" y="412"/>
                  <a:pt x="0" y="483"/>
                </a:cubicBezTo>
                <a:cubicBezTo>
                  <a:pt x="0" y="483"/>
                  <a:pt x="0" y="483"/>
                  <a:pt x="0" y="507"/>
                </a:cubicBezTo>
                <a:lnTo>
                  <a:pt x="0" y="1650"/>
                </a:lnTo>
                <a:cubicBezTo>
                  <a:pt x="0" y="1722"/>
                  <a:pt x="24" y="1769"/>
                  <a:pt x="48" y="1817"/>
                </a:cubicBezTo>
                <a:cubicBezTo>
                  <a:pt x="72" y="1984"/>
                  <a:pt x="167" y="2126"/>
                  <a:pt x="334" y="2174"/>
                </a:cubicBezTo>
                <a:lnTo>
                  <a:pt x="3715" y="3341"/>
                </a:lnTo>
                <a:lnTo>
                  <a:pt x="7145" y="5151"/>
                </a:lnTo>
                <a:lnTo>
                  <a:pt x="4954" y="6318"/>
                </a:lnTo>
                <a:cubicBezTo>
                  <a:pt x="4787" y="6199"/>
                  <a:pt x="4573" y="6127"/>
                  <a:pt x="4334" y="6127"/>
                </a:cubicBezTo>
                <a:cubicBezTo>
                  <a:pt x="3739" y="6127"/>
                  <a:pt x="3239" y="6627"/>
                  <a:pt x="3239" y="7223"/>
                </a:cubicBezTo>
                <a:cubicBezTo>
                  <a:pt x="3239" y="7842"/>
                  <a:pt x="3739" y="8318"/>
                  <a:pt x="4334" y="8318"/>
                </a:cubicBezTo>
                <a:cubicBezTo>
                  <a:pt x="4954" y="8318"/>
                  <a:pt x="5454" y="7842"/>
                  <a:pt x="5454" y="7223"/>
                </a:cubicBezTo>
                <a:cubicBezTo>
                  <a:pt x="5454" y="7175"/>
                  <a:pt x="5430" y="7104"/>
                  <a:pt x="5430" y="7056"/>
                </a:cubicBezTo>
                <a:lnTo>
                  <a:pt x="8073" y="5651"/>
                </a:lnTo>
                <a:lnTo>
                  <a:pt x="10717" y="7056"/>
                </a:lnTo>
                <a:cubicBezTo>
                  <a:pt x="10717" y="7104"/>
                  <a:pt x="10717" y="7175"/>
                  <a:pt x="10717" y="7223"/>
                </a:cubicBezTo>
                <a:cubicBezTo>
                  <a:pt x="10717" y="7842"/>
                  <a:pt x="11217" y="8318"/>
                  <a:pt x="11812" y="8318"/>
                </a:cubicBezTo>
                <a:cubicBezTo>
                  <a:pt x="12431" y="8318"/>
                  <a:pt x="12908" y="7842"/>
                  <a:pt x="12908" y="7223"/>
                </a:cubicBezTo>
                <a:cubicBezTo>
                  <a:pt x="12908" y="6627"/>
                  <a:pt x="12431" y="6127"/>
                  <a:pt x="11812" y="6127"/>
                </a:cubicBezTo>
                <a:cubicBezTo>
                  <a:pt x="11598" y="6127"/>
                  <a:pt x="11384" y="6199"/>
                  <a:pt x="11217" y="6318"/>
                </a:cubicBezTo>
                <a:lnTo>
                  <a:pt x="9026" y="5151"/>
                </a:lnTo>
                <a:lnTo>
                  <a:pt x="12431" y="3365"/>
                </a:lnTo>
                <a:cubicBezTo>
                  <a:pt x="12598" y="3293"/>
                  <a:pt x="12741" y="3127"/>
                  <a:pt x="12741" y="2936"/>
                </a:cubicBezTo>
                <a:cubicBezTo>
                  <a:pt x="12741" y="2912"/>
                  <a:pt x="12741" y="2889"/>
                  <a:pt x="12741" y="2889"/>
                </a:cubicBezTo>
                <a:cubicBezTo>
                  <a:pt x="12741" y="2865"/>
                  <a:pt x="12741" y="2841"/>
                  <a:pt x="12741" y="2817"/>
                </a:cubicBezTo>
                <a:lnTo>
                  <a:pt x="12741" y="1698"/>
                </a:lnTo>
                <a:cubicBezTo>
                  <a:pt x="12741" y="1436"/>
                  <a:pt x="12550" y="1245"/>
                  <a:pt x="12312" y="1245"/>
                </a:cubicBezTo>
                <a:lnTo>
                  <a:pt x="10621" y="1245"/>
                </a:lnTo>
                <a:lnTo>
                  <a:pt x="10621" y="769"/>
                </a:lnTo>
                <a:cubicBezTo>
                  <a:pt x="10621" y="364"/>
                  <a:pt x="10288" y="7"/>
                  <a:pt x="9859" y="7"/>
                </a:cubicBezTo>
                <a:lnTo>
                  <a:pt x="6049" y="7"/>
                </a:lnTo>
                <a:cubicBezTo>
                  <a:pt x="5644" y="7"/>
                  <a:pt x="5287" y="364"/>
                  <a:pt x="5287" y="769"/>
                </a:cubicBezTo>
                <a:lnTo>
                  <a:pt x="5287" y="1245"/>
                </a:lnTo>
                <a:lnTo>
                  <a:pt x="4120" y="1245"/>
                </a:lnTo>
                <a:lnTo>
                  <a:pt x="596" y="31"/>
                </a:lnTo>
                <a:cubicBezTo>
                  <a:pt x="544" y="10"/>
                  <a:pt x="492"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64"/>
          <p:cNvGrpSpPr/>
          <p:nvPr/>
        </p:nvGrpSpPr>
        <p:grpSpPr>
          <a:xfrm>
            <a:off x="5479536" y="3425927"/>
            <a:ext cx="388904" cy="451635"/>
            <a:chOff x="5479536" y="3425927"/>
            <a:chExt cx="388904" cy="451635"/>
          </a:xfrm>
        </p:grpSpPr>
        <p:sp>
          <p:nvSpPr>
            <p:cNvPr id="1166" name="Google Shape;1166;p64"/>
            <p:cNvSpPr/>
            <p:nvPr/>
          </p:nvSpPr>
          <p:spPr>
            <a:xfrm>
              <a:off x="5529590" y="3623859"/>
              <a:ext cx="179103" cy="134355"/>
            </a:xfrm>
            <a:custGeom>
              <a:avLst/>
              <a:gdLst/>
              <a:ahLst/>
              <a:cxnLst/>
              <a:rect l="l" t="t" r="r" b="b"/>
              <a:pathLst>
                <a:path w="4859" h="3645" extrusionOk="0">
                  <a:moveTo>
                    <a:pt x="1548" y="0"/>
                  </a:moveTo>
                  <a:cubicBezTo>
                    <a:pt x="1477" y="0"/>
                    <a:pt x="1405" y="0"/>
                    <a:pt x="1358" y="48"/>
                  </a:cubicBezTo>
                  <a:lnTo>
                    <a:pt x="1191" y="215"/>
                  </a:lnTo>
                  <a:cubicBezTo>
                    <a:pt x="596" y="810"/>
                    <a:pt x="215" y="1596"/>
                    <a:pt x="95" y="2453"/>
                  </a:cubicBezTo>
                  <a:lnTo>
                    <a:pt x="24" y="2906"/>
                  </a:lnTo>
                  <a:cubicBezTo>
                    <a:pt x="0" y="3096"/>
                    <a:pt x="48" y="3311"/>
                    <a:pt x="191" y="3454"/>
                  </a:cubicBezTo>
                  <a:cubicBezTo>
                    <a:pt x="310" y="3573"/>
                    <a:pt x="477" y="3644"/>
                    <a:pt x="643" y="3644"/>
                  </a:cubicBezTo>
                  <a:lnTo>
                    <a:pt x="738" y="3644"/>
                  </a:lnTo>
                  <a:lnTo>
                    <a:pt x="1215" y="3573"/>
                  </a:lnTo>
                  <a:cubicBezTo>
                    <a:pt x="2048" y="3454"/>
                    <a:pt x="2858" y="3049"/>
                    <a:pt x="3453" y="2453"/>
                  </a:cubicBezTo>
                  <a:lnTo>
                    <a:pt x="4739" y="1167"/>
                  </a:lnTo>
                  <a:cubicBezTo>
                    <a:pt x="4858" y="1048"/>
                    <a:pt x="4811" y="882"/>
                    <a:pt x="4668" y="834"/>
                  </a:cubicBezTo>
                  <a:lnTo>
                    <a:pt x="1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4"/>
            <p:cNvSpPr/>
            <p:nvPr/>
          </p:nvSpPr>
          <p:spPr>
            <a:xfrm>
              <a:off x="5613848" y="3425927"/>
              <a:ext cx="254592" cy="204462"/>
            </a:xfrm>
            <a:custGeom>
              <a:avLst/>
              <a:gdLst/>
              <a:ahLst/>
              <a:cxnLst/>
              <a:rect l="l" t="t" r="r" b="b"/>
              <a:pathLst>
                <a:path w="6907" h="5547" extrusionOk="0">
                  <a:moveTo>
                    <a:pt x="5168" y="0"/>
                  </a:moveTo>
                  <a:cubicBezTo>
                    <a:pt x="4763" y="0"/>
                    <a:pt x="4358" y="155"/>
                    <a:pt x="4049" y="465"/>
                  </a:cubicBezTo>
                  <a:lnTo>
                    <a:pt x="2787" y="1703"/>
                  </a:lnTo>
                  <a:lnTo>
                    <a:pt x="2310" y="1227"/>
                  </a:lnTo>
                  <a:cubicBezTo>
                    <a:pt x="2227" y="1143"/>
                    <a:pt x="2114" y="1102"/>
                    <a:pt x="2001" y="1102"/>
                  </a:cubicBezTo>
                  <a:cubicBezTo>
                    <a:pt x="1888" y="1102"/>
                    <a:pt x="1775" y="1143"/>
                    <a:pt x="1691" y="1227"/>
                  </a:cubicBezTo>
                  <a:cubicBezTo>
                    <a:pt x="1525" y="1393"/>
                    <a:pt x="1525" y="1679"/>
                    <a:pt x="1691" y="1846"/>
                  </a:cubicBezTo>
                  <a:lnTo>
                    <a:pt x="2168" y="2322"/>
                  </a:lnTo>
                  <a:lnTo>
                    <a:pt x="96" y="4394"/>
                  </a:lnTo>
                  <a:cubicBezTo>
                    <a:pt x="0" y="4489"/>
                    <a:pt x="48" y="4680"/>
                    <a:pt x="191" y="4727"/>
                  </a:cubicBezTo>
                  <a:lnTo>
                    <a:pt x="3311" y="5537"/>
                  </a:lnTo>
                  <a:cubicBezTo>
                    <a:pt x="3330" y="5544"/>
                    <a:pt x="3349" y="5547"/>
                    <a:pt x="3368" y="5547"/>
                  </a:cubicBezTo>
                  <a:cubicBezTo>
                    <a:pt x="3419" y="5547"/>
                    <a:pt x="3466" y="5524"/>
                    <a:pt x="3501" y="5490"/>
                  </a:cubicBezTo>
                  <a:lnTo>
                    <a:pt x="4406" y="4585"/>
                  </a:lnTo>
                  <a:lnTo>
                    <a:pt x="4906" y="5061"/>
                  </a:lnTo>
                  <a:cubicBezTo>
                    <a:pt x="4978" y="5156"/>
                    <a:pt x="5097" y="5204"/>
                    <a:pt x="5216" y="5204"/>
                  </a:cubicBezTo>
                  <a:cubicBezTo>
                    <a:pt x="5335" y="5204"/>
                    <a:pt x="5430" y="5156"/>
                    <a:pt x="5525" y="5061"/>
                  </a:cubicBezTo>
                  <a:cubicBezTo>
                    <a:pt x="5692" y="4894"/>
                    <a:pt x="5692" y="4608"/>
                    <a:pt x="5525" y="4442"/>
                  </a:cubicBezTo>
                  <a:lnTo>
                    <a:pt x="5025" y="3965"/>
                  </a:lnTo>
                  <a:lnTo>
                    <a:pt x="6287" y="2703"/>
                  </a:lnTo>
                  <a:cubicBezTo>
                    <a:pt x="6907" y="2084"/>
                    <a:pt x="6907" y="1084"/>
                    <a:pt x="6287" y="465"/>
                  </a:cubicBezTo>
                  <a:cubicBezTo>
                    <a:pt x="5978" y="155"/>
                    <a:pt x="5573" y="0"/>
                    <a:pt x="5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4"/>
            <p:cNvSpPr/>
            <p:nvPr/>
          </p:nvSpPr>
          <p:spPr>
            <a:xfrm>
              <a:off x="5479536" y="3752533"/>
              <a:ext cx="81682" cy="125029"/>
            </a:xfrm>
            <a:custGeom>
              <a:avLst/>
              <a:gdLst/>
              <a:ahLst/>
              <a:cxnLst/>
              <a:rect l="l" t="t" r="r" b="b"/>
              <a:pathLst>
                <a:path w="2216" h="3392" extrusionOk="0">
                  <a:moveTo>
                    <a:pt x="1105" y="1"/>
                  </a:moveTo>
                  <a:cubicBezTo>
                    <a:pt x="933" y="1"/>
                    <a:pt x="764" y="109"/>
                    <a:pt x="691" y="272"/>
                  </a:cubicBezTo>
                  <a:lnTo>
                    <a:pt x="48" y="1892"/>
                  </a:lnTo>
                  <a:cubicBezTo>
                    <a:pt x="48" y="1892"/>
                    <a:pt x="48" y="1892"/>
                    <a:pt x="48" y="1915"/>
                  </a:cubicBezTo>
                  <a:cubicBezTo>
                    <a:pt x="1" y="2034"/>
                    <a:pt x="1" y="2153"/>
                    <a:pt x="1" y="2273"/>
                  </a:cubicBezTo>
                  <a:cubicBezTo>
                    <a:pt x="1" y="2892"/>
                    <a:pt x="501" y="3392"/>
                    <a:pt x="1096" y="3392"/>
                  </a:cubicBezTo>
                  <a:cubicBezTo>
                    <a:pt x="1715" y="3392"/>
                    <a:pt x="2216" y="2892"/>
                    <a:pt x="2216" y="2273"/>
                  </a:cubicBezTo>
                  <a:cubicBezTo>
                    <a:pt x="2216" y="2130"/>
                    <a:pt x="2192" y="1987"/>
                    <a:pt x="2144" y="1868"/>
                  </a:cubicBezTo>
                  <a:cubicBezTo>
                    <a:pt x="2144" y="1868"/>
                    <a:pt x="2144" y="1844"/>
                    <a:pt x="2144" y="1844"/>
                  </a:cubicBezTo>
                  <a:lnTo>
                    <a:pt x="1525" y="296"/>
                  </a:lnTo>
                  <a:cubicBezTo>
                    <a:pt x="1501" y="248"/>
                    <a:pt x="1501" y="225"/>
                    <a:pt x="1477" y="201"/>
                  </a:cubicBezTo>
                  <a:cubicBezTo>
                    <a:pt x="1430" y="129"/>
                    <a:pt x="1358" y="58"/>
                    <a:pt x="1263" y="34"/>
                  </a:cubicBezTo>
                  <a:cubicBezTo>
                    <a:pt x="1212" y="11"/>
                    <a:pt x="1158" y="1"/>
                    <a:pt x="1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64"/>
          <p:cNvGrpSpPr/>
          <p:nvPr/>
        </p:nvGrpSpPr>
        <p:grpSpPr>
          <a:xfrm>
            <a:off x="6173876" y="3436027"/>
            <a:ext cx="440651" cy="431032"/>
            <a:chOff x="6173876" y="3436027"/>
            <a:chExt cx="440651" cy="431032"/>
          </a:xfrm>
        </p:grpSpPr>
        <p:sp>
          <p:nvSpPr>
            <p:cNvPr id="1170" name="Google Shape;1170;p64"/>
            <p:cNvSpPr/>
            <p:nvPr/>
          </p:nvSpPr>
          <p:spPr>
            <a:xfrm>
              <a:off x="6417880" y="3436027"/>
              <a:ext cx="196648" cy="191598"/>
            </a:xfrm>
            <a:custGeom>
              <a:avLst/>
              <a:gdLst/>
              <a:ahLst/>
              <a:cxnLst/>
              <a:rect l="l" t="t" r="r" b="b"/>
              <a:pathLst>
                <a:path w="5335" h="5198" extrusionOk="0">
                  <a:moveTo>
                    <a:pt x="3403" y="0"/>
                  </a:moveTo>
                  <a:cubicBezTo>
                    <a:pt x="3209" y="0"/>
                    <a:pt x="3013" y="72"/>
                    <a:pt x="2858" y="215"/>
                  </a:cubicBezTo>
                  <a:lnTo>
                    <a:pt x="2358" y="715"/>
                  </a:lnTo>
                  <a:lnTo>
                    <a:pt x="2239" y="596"/>
                  </a:lnTo>
                  <a:cubicBezTo>
                    <a:pt x="2096" y="453"/>
                    <a:pt x="1929" y="381"/>
                    <a:pt x="1739" y="381"/>
                  </a:cubicBezTo>
                  <a:cubicBezTo>
                    <a:pt x="1548" y="381"/>
                    <a:pt x="1382" y="453"/>
                    <a:pt x="1263" y="596"/>
                  </a:cubicBezTo>
                  <a:lnTo>
                    <a:pt x="72" y="1786"/>
                  </a:lnTo>
                  <a:cubicBezTo>
                    <a:pt x="0" y="1858"/>
                    <a:pt x="0" y="1953"/>
                    <a:pt x="72" y="2024"/>
                  </a:cubicBezTo>
                  <a:lnTo>
                    <a:pt x="3192" y="5144"/>
                  </a:lnTo>
                  <a:cubicBezTo>
                    <a:pt x="3227" y="5180"/>
                    <a:pt x="3269" y="5198"/>
                    <a:pt x="3311" y="5198"/>
                  </a:cubicBezTo>
                  <a:cubicBezTo>
                    <a:pt x="3352" y="5198"/>
                    <a:pt x="3394" y="5180"/>
                    <a:pt x="3430" y="5144"/>
                  </a:cubicBezTo>
                  <a:lnTo>
                    <a:pt x="4620" y="3953"/>
                  </a:lnTo>
                  <a:cubicBezTo>
                    <a:pt x="4740" y="3810"/>
                    <a:pt x="4811" y="3644"/>
                    <a:pt x="4811" y="3453"/>
                  </a:cubicBezTo>
                  <a:cubicBezTo>
                    <a:pt x="4811" y="3287"/>
                    <a:pt x="4740" y="3120"/>
                    <a:pt x="4620" y="2977"/>
                  </a:cubicBezTo>
                  <a:lnTo>
                    <a:pt x="4525" y="2882"/>
                  </a:lnTo>
                  <a:lnTo>
                    <a:pt x="5025" y="2382"/>
                  </a:lnTo>
                  <a:cubicBezTo>
                    <a:pt x="5335" y="2096"/>
                    <a:pt x="5335" y="1620"/>
                    <a:pt x="5025" y="1310"/>
                  </a:cubicBezTo>
                  <a:lnTo>
                    <a:pt x="3930" y="215"/>
                  </a:lnTo>
                  <a:cubicBezTo>
                    <a:pt x="3787" y="72"/>
                    <a:pt x="3596" y="0"/>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4"/>
            <p:cNvSpPr/>
            <p:nvPr/>
          </p:nvSpPr>
          <p:spPr>
            <a:xfrm>
              <a:off x="6173876" y="3692122"/>
              <a:ext cx="179987" cy="174938"/>
            </a:xfrm>
            <a:custGeom>
              <a:avLst/>
              <a:gdLst/>
              <a:ahLst/>
              <a:cxnLst/>
              <a:rect l="l" t="t" r="r" b="b"/>
              <a:pathLst>
                <a:path w="4883" h="4746" extrusionOk="0">
                  <a:moveTo>
                    <a:pt x="1572" y="0"/>
                  </a:moveTo>
                  <a:cubicBezTo>
                    <a:pt x="1530" y="0"/>
                    <a:pt x="1488" y="18"/>
                    <a:pt x="1453" y="54"/>
                  </a:cubicBezTo>
                  <a:lnTo>
                    <a:pt x="500" y="1006"/>
                  </a:lnTo>
                  <a:cubicBezTo>
                    <a:pt x="0" y="1506"/>
                    <a:pt x="0" y="2340"/>
                    <a:pt x="500" y="2864"/>
                  </a:cubicBezTo>
                  <a:lnTo>
                    <a:pt x="2024" y="4364"/>
                  </a:lnTo>
                  <a:cubicBezTo>
                    <a:pt x="2262" y="4626"/>
                    <a:pt x="2620" y="4745"/>
                    <a:pt x="2953" y="4745"/>
                  </a:cubicBezTo>
                  <a:cubicBezTo>
                    <a:pt x="3286" y="4745"/>
                    <a:pt x="3620" y="4626"/>
                    <a:pt x="3882" y="4364"/>
                  </a:cubicBezTo>
                  <a:lnTo>
                    <a:pt x="4811" y="3411"/>
                  </a:lnTo>
                  <a:cubicBezTo>
                    <a:pt x="4882" y="3364"/>
                    <a:pt x="4882" y="3245"/>
                    <a:pt x="4811" y="3173"/>
                  </a:cubicBezTo>
                  <a:lnTo>
                    <a:pt x="1691" y="54"/>
                  </a:lnTo>
                  <a:cubicBezTo>
                    <a:pt x="1655" y="18"/>
                    <a:pt x="1613"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4"/>
            <p:cNvSpPr/>
            <p:nvPr/>
          </p:nvSpPr>
          <p:spPr>
            <a:xfrm>
              <a:off x="6256366" y="3531491"/>
              <a:ext cx="258978" cy="256767"/>
            </a:xfrm>
            <a:custGeom>
              <a:avLst/>
              <a:gdLst/>
              <a:ahLst/>
              <a:cxnLst/>
              <a:rect l="l" t="t" r="r" b="b"/>
              <a:pathLst>
                <a:path w="7026" h="6966" extrusionOk="0">
                  <a:moveTo>
                    <a:pt x="4073" y="2501"/>
                  </a:moveTo>
                  <a:cubicBezTo>
                    <a:pt x="4186" y="2501"/>
                    <a:pt x="4299" y="2542"/>
                    <a:pt x="4382" y="2626"/>
                  </a:cubicBezTo>
                  <a:cubicBezTo>
                    <a:pt x="4549" y="2792"/>
                    <a:pt x="4549" y="3078"/>
                    <a:pt x="4382" y="3245"/>
                  </a:cubicBezTo>
                  <a:lnTo>
                    <a:pt x="3239" y="4388"/>
                  </a:lnTo>
                  <a:cubicBezTo>
                    <a:pt x="3144" y="4483"/>
                    <a:pt x="3025" y="4507"/>
                    <a:pt x="2930" y="4507"/>
                  </a:cubicBezTo>
                  <a:cubicBezTo>
                    <a:pt x="2811" y="4507"/>
                    <a:pt x="2692" y="4459"/>
                    <a:pt x="2620" y="4388"/>
                  </a:cubicBezTo>
                  <a:cubicBezTo>
                    <a:pt x="2453" y="4221"/>
                    <a:pt x="2453" y="3935"/>
                    <a:pt x="2620" y="3769"/>
                  </a:cubicBezTo>
                  <a:lnTo>
                    <a:pt x="3763" y="2626"/>
                  </a:lnTo>
                  <a:cubicBezTo>
                    <a:pt x="3847" y="2542"/>
                    <a:pt x="3960" y="2501"/>
                    <a:pt x="4073" y="2501"/>
                  </a:cubicBezTo>
                  <a:close/>
                  <a:moveTo>
                    <a:pt x="3704" y="0"/>
                  </a:moveTo>
                  <a:cubicBezTo>
                    <a:pt x="3662" y="0"/>
                    <a:pt x="3620" y="18"/>
                    <a:pt x="3597" y="54"/>
                  </a:cubicBezTo>
                  <a:lnTo>
                    <a:pt x="72" y="3554"/>
                  </a:lnTo>
                  <a:cubicBezTo>
                    <a:pt x="1" y="3626"/>
                    <a:pt x="1" y="3721"/>
                    <a:pt x="72" y="3792"/>
                  </a:cubicBezTo>
                  <a:lnTo>
                    <a:pt x="3192" y="6912"/>
                  </a:lnTo>
                  <a:cubicBezTo>
                    <a:pt x="3227" y="6948"/>
                    <a:pt x="3275" y="6966"/>
                    <a:pt x="3323" y="6966"/>
                  </a:cubicBezTo>
                  <a:cubicBezTo>
                    <a:pt x="3370" y="6966"/>
                    <a:pt x="3418" y="6948"/>
                    <a:pt x="3454" y="6912"/>
                  </a:cubicBezTo>
                  <a:lnTo>
                    <a:pt x="6954" y="3411"/>
                  </a:lnTo>
                  <a:cubicBezTo>
                    <a:pt x="7026" y="3340"/>
                    <a:pt x="7026" y="3245"/>
                    <a:pt x="6954" y="3173"/>
                  </a:cubicBezTo>
                  <a:lnTo>
                    <a:pt x="3811" y="54"/>
                  </a:lnTo>
                  <a:cubicBezTo>
                    <a:pt x="3787" y="18"/>
                    <a:pt x="3745" y="0"/>
                    <a:pt x="3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3" name="Google Shape;1173;p64"/>
          <p:cNvSpPr/>
          <p:nvPr/>
        </p:nvSpPr>
        <p:spPr>
          <a:xfrm>
            <a:off x="6925237" y="3446532"/>
            <a:ext cx="475789" cy="409994"/>
          </a:xfrm>
          <a:custGeom>
            <a:avLst/>
            <a:gdLst/>
            <a:ahLst/>
            <a:cxnLst/>
            <a:rect l="l" t="t" r="r" b="b"/>
            <a:pathLst>
              <a:path w="12908" h="11123" extrusionOk="0">
                <a:moveTo>
                  <a:pt x="3168" y="1406"/>
                </a:moveTo>
                <a:cubicBezTo>
                  <a:pt x="3430" y="1406"/>
                  <a:pt x="3620" y="1597"/>
                  <a:pt x="3620" y="1858"/>
                </a:cubicBezTo>
                <a:cubicBezTo>
                  <a:pt x="3620" y="2097"/>
                  <a:pt x="3430" y="2287"/>
                  <a:pt x="3168" y="2287"/>
                </a:cubicBezTo>
                <a:cubicBezTo>
                  <a:pt x="2929" y="2287"/>
                  <a:pt x="2739" y="2097"/>
                  <a:pt x="2739" y="1858"/>
                </a:cubicBezTo>
                <a:cubicBezTo>
                  <a:pt x="2739" y="1597"/>
                  <a:pt x="2929" y="1406"/>
                  <a:pt x="3168" y="1406"/>
                </a:cubicBezTo>
                <a:close/>
                <a:moveTo>
                  <a:pt x="3168" y="2478"/>
                </a:moveTo>
                <a:cubicBezTo>
                  <a:pt x="3430" y="2478"/>
                  <a:pt x="3620" y="2692"/>
                  <a:pt x="3620" y="2930"/>
                </a:cubicBezTo>
                <a:cubicBezTo>
                  <a:pt x="3620" y="3168"/>
                  <a:pt x="3430" y="3383"/>
                  <a:pt x="3168" y="3383"/>
                </a:cubicBezTo>
                <a:cubicBezTo>
                  <a:pt x="2929" y="3383"/>
                  <a:pt x="2739" y="3168"/>
                  <a:pt x="2739" y="2930"/>
                </a:cubicBezTo>
                <a:cubicBezTo>
                  <a:pt x="2739" y="2692"/>
                  <a:pt x="2929" y="2478"/>
                  <a:pt x="3168" y="2478"/>
                </a:cubicBezTo>
                <a:close/>
                <a:moveTo>
                  <a:pt x="8431" y="3216"/>
                </a:moveTo>
                <a:cubicBezTo>
                  <a:pt x="8669" y="3216"/>
                  <a:pt x="8883" y="3406"/>
                  <a:pt x="8883" y="3645"/>
                </a:cubicBezTo>
                <a:lnTo>
                  <a:pt x="8883" y="3954"/>
                </a:lnTo>
                <a:lnTo>
                  <a:pt x="9145" y="3954"/>
                </a:lnTo>
                <a:cubicBezTo>
                  <a:pt x="9383" y="3954"/>
                  <a:pt x="9574" y="4145"/>
                  <a:pt x="9574" y="4383"/>
                </a:cubicBezTo>
                <a:cubicBezTo>
                  <a:pt x="9574" y="4621"/>
                  <a:pt x="9383" y="4835"/>
                  <a:pt x="9145" y="4835"/>
                </a:cubicBezTo>
                <a:lnTo>
                  <a:pt x="8883" y="4835"/>
                </a:lnTo>
                <a:lnTo>
                  <a:pt x="8883" y="5073"/>
                </a:lnTo>
                <a:cubicBezTo>
                  <a:pt x="8883" y="5312"/>
                  <a:pt x="8669" y="5502"/>
                  <a:pt x="8431" y="5502"/>
                </a:cubicBezTo>
                <a:cubicBezTo>
                  <a:pt x="8192" y="5502"/>
                  <a:pt x="8002" y="5312"/>
                  <a:pt x="8002" y="5073"/>
                </a:cubicBezTo>
                <a:lnTo>
                  <a:pt x="8002" y="4835"/>
                </a:lnTo>
                <a:lnTo>
                  <a:pt x="7716" y="4835"/>
                </a:lnTo>
                <a:cubicBezTo>
                  <a:pt x="7478" y="4835"/>
                  <a:pt x="7287" y="4621"/>
                  <a:pt x="7287" y="4383"/>
                </a:cubicBezTo>
                <a:cubicBezTo>
                  <a:pt x="7287" y="4145"/>
                  <a:pt x="7478" y="3954"/>
                  <a:pt x="7716" y="3954"/>
                </a:cubicBezTo>
                <a:lnTo>
                  <a:pt x="8002" y="3954"/>
                </a:lnTo>
                <a:lnTo>
                  <a:pt x="8002" y="3645"/>
                </a:lnTo>
                <a:cubicBezTo>
                  <a:pt x="8002" y="3406"/>
                  <a:pt x="8192" y="3216"/>
                  <a:pt x="8431" y="3216"/>
                </a:cubicBezTo>
                <a:close/>
                <a:moveTo>
                  <a:pt x="3096" y="1"/>
                </a:moveTo>
                <a:cubicBezTo>
                  <a:pt x="3072" y="25"/>
                  <a:pt x="3048" y="25"/>
                  <a:pt x="3025" y="25"/>
                </a:cubicBezTo>
                <a:lnTo>
                  <a:pt x="381" y="858"/>
                </a:lnTo>
                <a:cubicBezTo>
                  <a:pt x="143" y="930"/>
                  <a:pt x="0" y="1192"/>
                  <a:pt x="96" y="1406"/>
                </a:cubicBezTo>
                <a:cubicBezTo>
                  <a:pt x="96" y="1430"/>
                  <a:pt x="96" y="1454"/>
                  <a:pt x="96" y="1477"/>
                </a:cubicBezTo>
                <a:lnTo>
                  <a:pt x="1405" y="5859"/>
                </a:lnTo>
                <a:cubicBezTo>
                  <a:pt x="1405" y="5859"/>
                  <a:pt x="1405" y="5859"/>
                  <a:pt x="1405" y="5883"/>
                </a:cubicBezTo>
                <a:lnTo>
                  <a:pt x="1429" y="5883"/>
                </a:lnTo>
                <a:cubicBezTo>
                  <a:pt x="1429" y="5907"/>
                  <a:pt x="1429" y="5907"/>
                  <a:pt x="1429" y="5907"/>
                </a:cubicBezTo>
                <a:cubicBezTo>
                  <a:pt x="1429" y="5907"/>
                  <a:pt x="1429" y="5931"/>
                  <a:pt x="1429" y="5931"/>
                </a:cubicBezTo>
                <a:lnTo>
                  <a:pt x="1453" y="5931"/>
                </a:lnTo>
                <a:cubicBezTo>
                  <a:pt x="1453" y="5955"/>
                  <a:pt x="1453" y="5955"/>
                  <a:pt x="1453" y="5955"/>
                </a:cubicBezTo>
                <a:cubicBezTo>
                  <a:pt x="1453" y="5978"/>
                  <a:pt x="1477" y="5978"/>
                  <a:pt x="1477" y="5978"/>
                </a:cubicBezTo>
                <a:cubicBezTo>
                  <a:pt x="1477" y="6002"/>
                  <a:pt x="1501" y="6026"/>
                  <a:pt x="1524" y="6026"/>
                </a:cubicBezTo>
                <a:cubicBezTo>
                  <a:pt x="1524" y="6026"/>
                  <a:pt x="1524" y="6026"/>
                  <a:pt x="1524" y="6050"/>
                </a:cubicBezTo>
                <a:lnTo>
                  <a:pt x="1548" y="6050"/>
                </a:lnTo>
                <a:cubicBezTo>
                  <a:pt x="1548" y="6074"/>
                  <a:pt x="1548" y="6074"/>
                  <a:pt x="1548" y="6074"/>
                </a:cubicBezTo>
                <a:lnTo>
                  <a:pt x="1572" y="6074"/>
                </a:lnTo>
                <a:cubicBezTo>
                  <a:pt x="1572" y="6074"/>
                  <a:pt x="1596" y="6097"/>
                  <a:pt x="1596" y="6097"/>
                </a:cubicBezTo>
                <a:lnTo>
                  <a:pt x="1620" y="6097"/>
                </a:lnTo>
                <a:cubicBezTo>
                  <a:pt x="1620" y="6097"/>
                  <a:pt x="1620" y="6097"/>
                  <a:pt x="1620" y="6121"/>
                </a:cubicBezTo>
                <a:lnTo>
                  <a:pt x="1667" y="6121"/>
                </a:lnTo>
                <a:cubicBezTo>
                  <a:pt x="1667" y="6145"/>
                  <a:pt x="1691" y="6145"/>
                  <a:pt x="1691" y="6145"/>
                </a:cubicBezTo>
                <a:lnTo>
                  <a:pt x="1739" y="6145"/>
                </a:lnTo>
                <a:cubicBezTo>
                  <a:pt x="1763" y="6145"/>
                  <a:pt x="1763" y="6145"/>
                  <a:pt x="1786" y="6169"/>
                </a:cubicBezTo>
                <a:lnTo>
                  <a:pt x="1834" y="6169"/>
                </a:lnTo>
                <a:lnTo>
                  <a:pt x="2501" y="6145"/>
                </a:lnTo>
                <a:lnTo>
                  <a:pt x="2501" y="10241"/>
                </a:lnTo>
                <a:cubicBezTo>
                  <a:pt x="2501" y="10717"/>
                  <a:pt x="2906" y="11122"/>
                  <a:pt x="3382" y="11122"/>
                </a:cubicBezTo>
                <a:lnTo>
                  <a:pt x="9526" y="11122"/>
                </a:lnTo>
                <a:cubicBezTo>
                  <a:pt x="10002" y="11122"/>
                  <a:pt x="10407" y="10717"/>
                  <a:pt x="10407" y="10241"/>
                </a:cubicBezTo>
                <a:lnTo>
                  <a:pt x="10407" y="6145"/>
                </a:lnTo>
                <a:lnTo>
                  <a:pt x="11074" y="6169"/>
                </a:lnTo>
                <a:lnTo>
                  <a:pt x="11122" y="6169"/>
                </a:lnTo>
                <a:cubicBezTo>
                  <a:pt x="11145" y="6145"/>
                  <a:pt x="11145" y="6145"/>
                  <a:pt x="11169" y="6145"/>
                </a:cubicBezTo>
                <a:lnTo>
                  <a:pt x="11217" y="6145"/>
                </a:lnTo>
                <a:cubicBezTo>
                  <a:pt x="11217" y="6145"/>
                  <a:pt x="11241" y="6145"/>
                  <a:pt x="11241" y="6121"/>
                </a:cubicBezTo>
                <a:lnTo>
                  <a:pt x="11288" y="6121"/>
                </a:lnTo>
                <a:cubicBezTo>
                  <a:pt x="11288" y="6097"/>
                  <a:pt x="11288" y="6097"/>
                  <a:pt x="11288" y="6097"/>
                </a:cubicBezTo>
                <a:lnTo>
                  <a:pt x="11312" y="6097"/>
                </a:lnTo>
                <a:cubicBezTo>
                  <a:pt x="11312" y="6097"/>
                  <a:pt x="11336" y="6074"/>
                  <a:pt x="11336" y="6074"/>
                </a:cubicBezTo>
                <a:lnTo>
                  <a:pt x="11360" y="6074"/>
                </a:lnTo>
                <a:cubicBezTo>
                  <a:pt x="11360" y="6074"/>
                  <a:pt x="11360" y="6074"/>
                  <a:pt x="11360" y="6050"/>
                </a:cubicBezTo>
                <a:lnTo>
                  <a:pt x="11384" y="6050"/>
                </a:lnTo>
                <a:cubicBezTo>
                  <a:pt x="11384" y="6026"/>
                  <a:pt x="11384" y="6026"/>
                  <a:pt x="11384" y="6026"/>
                </a:cubicBezTo>
                <a:cubicBezTo>
                  <a:pt x="11407" y="6026"/>
                  <a:pt x="11431" y="6002"/>
                  <a:pt x="11431" y="5978"/>
                </a:cubicBezTo>
                <a:cubicBezTo>
                  <a:pt x="11455" y="5978"/>
                  <a:pt x="11455" y="5978"/>
                  <a:pt x="11455" y="5955"/>
                </a:cubicBezTo>
                <a:cubicBezTo>
                  <a:pt x="11455" y="5955"/>
                  <a:pt x="11455" y="5955"/>
                  <a:pt x="11455" y="5931"/>
                </a:cubicBezTo>
                <a:lnTo>
                  <a:pt x="11479" y="5931"/>
                </a:lnTo>
                <a:cubicBezTo>
                  <a:pt x="11479" y="5931"/>
                  <a:pt x="11479" y="5907"/>
                  <a:pt x="11479" y="5907"/>
                </a:cubicBezTo>
                <a:cubicBezTo>
                  <a:pt x="11479" y="5907"/>
                  <a:pt x="11479" y="5907"/>
                  <a:pt x="11479" y="5883"/>
                </a:cubicBezTo>
                <a:cubicBezTo>
                  <a:pt x="11479" y="5883"/>
                  <a:pt x="11503" y="5883"/>
                  <a:pt x="11503" y="5859"/>
                </a:cubicBezTo>
                <a:lnTo>
                  <a:pt x="12812" y="1477"/>
                </a:lnTo>
                <a:cubicBezTo>
                  <a:pt x="12812" y="1454"/>
                  <a:pt x="12812" y="1430"/>
                  <a:pt x="12836" y="1406"/>
                </a:cubicBezTo>
                <a:cubicBezTo>
                  <a:pt x="12908" y="1192"/>
                  <a:pt x="12765" y="930"/>
                  <a:pt x="12550" y="858"/>
                </a:cubicBezTo>
                <a:lnTo>
                  <a:pt x="9883" y="25"/>
                </a:lnTo>
                <a:cubicBezTo>
                  <a:pt x="9859" y="25"/>
                  <a:pt x="9836" y="25"/>
                  <a:pt x="9812" y="1"/>
                </a:cubicBezTo>
                <a:lnTo>
                  <a:pt x="9264" y="1"/>
                </a:lnTo>
                <a:cubicBezTo>
                  <a:pt x="9169" y="1"/>
                  <a:pt x="9097" y="96"/>
                  <a:pt x="9097" y="191"/>
                </a:cubicBezTo>
                <a:cubicBezTo>
                  <a:pt x="9097" y="430"/>
                  <a:pt x="9074" y="668"/>
                  <a:pt x="9050" y="882"/>
                </a:cubicBezTo>
                <a:cubicBezTo>
                  <a:pt x="8954" y="1477"/>
                  <a:pt x="8740" y="1978"/>
                  <a:pt x="8383" y="2382"/>
                </a:cubicBezTo>
                <a:cubicBezTo>
                  <a:pt x="7907" y="2882"/>
                  <a:pt x="7216" y="3144"/>
                  <a:pt x="6430" y="3144"/>
                </a:cubicBezTo>
                <a:cubicBezTo>
                  <a:pt x="5740" y="3144"/>
                  <a:pt x="5073" y="2859"/>
                  <a:pt x="4620" y="2311"/>
                </a:cubicBezTo>
                <a:cubicBezTo>
                  <a:pt x="4287" y="1930"/>
                  <a:pt x="4073" y="1430"/>
                  <a:pt x="3977" y="882"/>
                </a:cubicBezTo>
                <a:cubicBezTo>
                  <a:pt x="3953" y="668"/>
                  <a:pt x="3930" y="430"/>
                  <a:pt x="3930" y="191"/>
                </a:cubicBezTo>
                <a:cubicBezTo>
                  <a:pt x="3930" y="96"/>
                  <a:pt x="3858" y="1"/>
                  <a:pt x="3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4"/>
          <p:cNvSpPr/>
          <p:nvPr/>
        </p:nvSpPr>
        <p:spPr>
          <a:xfrm>
            <a:off x="7684486" y="3438644"/>
            <a:ext cx="317807" cy="425770"/>
          </a:xfrm>
          <a:custGeom>
            <a:avLst/>
            <a:gdLst/>
            <a:ahLst/>
            <a:cxnLst/>
            <a:rect l="l" t="t" r="r" b="b"/>
            <a:pathLst>
              <a:path w="8622" h="11551" extrusionOk="0">
                <a:moveTo>
                  <a:pt x="4883" y="1668"/>
                </a:moveTo>
                <a:cubicBezTo>
                  <a:pt x="5121" y="1668"/>
                  <a:pt x="5311" y="1858"/>
                  <a:pt x="5311" y="2096"/>
                </a:cubicBezTo>
                <a:lnTo>
                  <a:pt x="5311" y="4382"/>
                </a:lnTo>
                <a:cubicBezTo>
                  <a:pt x="5311" y="4621"/>
                  <a:pt x="5121" y="4811"/>
                  <a:pt x="4883" y="4811"/>
                </a:cubicBezTo>
                <a:lnTo>
                  <a:pt x="3692" y="4811"/>
                </a:lnTo>
                <a:cubicBezTo>
                  <a:pt x="3454" y="4811"/>
                  <a:pt x="3263" y="4644"/>
                  <a:pt x="3240" y="4406"/>
                </a:cubicBezTo>
                <a:cubicBezTo>
                  <a:pt x="3240" y="4144"/>
                  <a:pt x="3430" y="3930"/>
                  <a:pt x="3692" y="3930"/>
                </a:cubicBezTo>
                <a:lnTo>
                  <a:pt x="4406" y="3930"/>
                </a:lnTo>
                <a:cubicBezTo>
                  <a:pt x="4430" y="3930"/>
                  <a:pt x="4430" y="3930"/>
                  <a:pt x="4430" y="3906"/>
                </a:cubicBezTo>
                <a:lnTo>
                  <a:pt x="4430" y="3716"/>
                </a:lnTo>
                <a:cubicBezTo>
                  <a:pt x="4430" y="3692"/>
                  <a:pt x="4430" y="3692"/>
                  <a:pt x="4406" y="3692"/>
                </a:cubicBezTo>
                <a:lnTo>
                  <a:pt x="3692" y="3692"/>
                </a:lnTo>
                <a:cubicBezTo>
                  <a:pt x="3454" y="3692"/>
                  <a:pt x="3263" y="3501"/>
                  <a:pt x="3240" y="3263"/>
                </a:cubicBezTo>
                <a:cubicBezTo>
                  <a:pt x="3240" y="3001"/>
                  <a:pt x="3430" y="2811"/>
                  <a:pt x="3668" y="2811"/>
                </a:cubicBezTo>
                <a:lnTo>
                  <a:pt x="4406" y="2811"/>
                </a:lnTo>
                <a:cubicBezTo>
                  <a:pt x="4430" y="2811"/>
                  <a:pt x="4430" y="2787"/>
                  <a:pt x="4430" y="2763"/>
                </a:cubicBezTo>
                <a:lnTo>
                  <a:pt x="4430" y="2573"/>
                </a:lnTo>
                <a:cubicBezTo>
                  <a:pt x="4430" y="2549"/>
                  <a:pt x="4430" y="2549"/>
                  <a:pt x="4406" y="2549"/>
                </a:cubicBezTo>
                <a:lnTo>
                  <a:pt x="3692" y="2549"/>
                </a:lnTo>
                <a:cubicBezTo>
                  <a:pt x="3430" y="2549"/>
                  <a:pt x="3240" y="2334"/>
                  <a:pt x="3240" y="2096"/>
                </a:cubicBezTo>
                <a:cubicBezTo>
                  <a:pt x="3263" y="1858"/>
                  <a:pt x="3454" y="1668"/>
                  <a:pt x="3692" y="1668"/>
                </a:cubicBezTo>
                <a:close/>
                <a:moveTo>
                  <a:pt x="3930" y="5621"/>
                </a:moveTo>
                <a:cubicBezTo>
                  <a:pt x="4168" y="5621"/>
                  <a:pt x="4359" y="5811"/>
                  <a:pt x="4359" y="6073"/>
                </a:cubicBezTo>
                <a:lnTo>
                  <a:pt x="4359" y="7050"/>
                </a:lnTo>
                <a:cubicBezTo>
                  <a:pt x="4359" y="7264"/>
                  <a:pt x="4192" y="7478"/>
                  <a:pt x="3954" y="7478"/>
                </a:cubicBezTo>
                <a:cubicBezTo>
                  <a:pt x="3939" y="7480"/>
                  <a:pt x="3924" y="7480"/>
                  <a:pt x="3910" y="7480"/>
                </a:cubicBezTo>
                <a:cubicBezTo>
                  <a:pt x="3668" y="7480"/>
                  <a:pt x="3478" y="7297"/>
                  <a:pt x="3478" y="7050"/>
                </a:cubicBezTo>
                <a:lnTo>
                  <a:pt x="3478" y="6526"/>
                </a:lnTo>
                <a:cubicBezTo>
                  <a:pt x="3478" y="6526"/>
                  <a:pt x="3478" y="6502"/>
                  <a:pt x="3454" y="6502"/>
                </a:cubicBezTo>
                <a:cubicBezTo>
                  <a:pt x="3430" y="6502"/>
                  <a:pt x="3430" y="6526"/>
                  <a:pt x="3430" y="6526"/>
                </a:cubicBezTo>
                <a:lnTo>
                  <a:pt x="3430" y="7050"/>
                </a:lnTo>
                <a:cubicBezTo>
                  <a:pt x="3430" y="7312"/>
                  <a:pt x="3216" y="7502"/>
                  <a:pt x="2954" y="7502"/>
                </a:cubicBezTo>
                <a:cubicBezTo>
                  <a:pt x="2739" y="7478"/>
                  <a:pt x="2549" y="7288"/>
                  <a:pt x="2549" y="7050"/>
                </a:cubicBezTo>
                <a:lnTo>
                  <a:pt x="2549" y="6526"/>
                </a:lnTo>
                <a:cubicBezTo>
                  <a:pt x="2549" y="6526"/>
                  <a:pt x="2525" y="6502"/>
                  <a:pt x="2525" y="6502"/>
                </a:cubicBezTo>
                <a:cubicBezTo>
                  <a:pt x="2501" y="6502"/>
                  <a:pt x="2477" y="6526"/>
                  <a:pt x="2477" y="6526"/>
                </a:cubicBezTo>
                <a:lnTo>
                  <a:pt x="2477" y="7050"/>
                </a:lnTo>
                <a:cubicBezTo>
                  <a:pt x="2477" y="7264"/>
                  <a:pt x="2311" y="7478"/>
                  <a:pt x="2073" y="7478"/>
                </a:cubicBezTo>
                <a:cubicBezTo>
                  <a:pt x="2058" y="7480"/>
                  <a:pt x="2043" y="7480"/>
                  <a:pt x="2029" y="7480"/>
                </a:cubicBezTo>
                <a:cubicBezTo>
                  <a:pt x="1790" y="7480"/>
                  <a:pt x="1620" y="7297"/>
                  <a:pt x="1620" y="7050"/>
                </a:cubicBezTo>
                <a:lnTo>
                  <a:pt x="1620" y="6073"/>
                </a:lnTo>
                <a:cubicBezTo>
                  <a:pt x="1620" y="5811"/>
                  <a:pt x="1811" y="5621"/>
                  <a:pt x="2049" y="5621"/>
                </a:cubicBezTo>
                <a:close/>
                <a:moveTo>
                  <a:pt x="6526" y="5002"/>
                </a:moveTo>
                <a:cubicBezTo>
                  <a:pt x="6764" y="5002"/>
                  <a:pt x="6978" y="5192"/>
                  <a:pt x="6978" y="5430"/>
                </a:cubicBezTo>
                <a:cubicBezTo>
                  <a:pt x="7002" y="5668"/>
                  <a:pt x="6788" y="5883"/>
                  <a:pt x="6550" y="5883"/>
                </a:cubicBezTo>
                <a:lnTo>
                  <a:pt x="6026" y="5883"/>
                </a:lnTo>
                <a:cubicBezTo>
                  <a:pt x="6002" y="5883"/>
                  <a:pt x="6002" y="5907"/>
                  <a:pt x="6002" y="5907"/>
                </a:cubicBezTo>
                <a:cubicBezTo>
                  <a:pt x="6002" y="5930"/>
                  <a:pt x="6002" y="5954"/>
                  <a:pt x="6026" y="5954"/>
                </a:cubicBezTo>
                <a:lnTo>
                  <a:pt x="6550" y="5954"/>
                </a:lnTo>
                <a:cubicBezTo>
                  <a:pt x="6788" y="5954"/>
                  <a:pt x="6978" y="6121"/>
                  <a:pt x="7002" y="6359"/>
                </a:cubicBezTo>
                <a:cubicBezTo>
                  <a:pt x="7002" y="6621"/>
                  <a:pt x="6812" y="6812"/>
                  <a:pt x="6550" y="6812"/>
                </a:cubicBezTo>
                <a:lnTo>
                  <a:pt x="6026" y="6812"/>
                </a:lnTo>
                <a:cubicBezTo>
                  <a:pt x="6002" y="6812"/>
                  <a:pt x="6002" y="6835"/>
                  <a:pt x="6002" y="6859"/>
                </a:cubicBezTo>
                <a:cubicBezTo>
                  <a:pt x="6002" y="6859"/>
                  <a:pt x="6002" y="6883"/>
                  <a:pt x="6026" y="6883"/>
                </a:cubicBezTo>
                <a:lnTo>
                  <a:pt x="6550" y="6883"/>
                </a:lnTo>
                <a:cubicBezTo>
                  <a:pt x="6788" y="6883"/>
                  <a:pt x="7002" y="7097"/>
                  <a:pt x="6978" y="7335"/>
                </a:cubicBezTo>
                <a:cubicBezTo>
                  <a:pt x="6978" y="7574"/>
                  <a:pt x="6764" y="7764"/>
                  <a:pt x="6526" y="7764"/>
                </a:cubicBezTo>
                <a:lnTo>
                  <a:pt x="5550" y="7764"/>
                </a:lnTo>
                <a:cubicBezTo>
                  <a:pt x="5311" y="7764"/>
                  <a:pt x="5121" y="7574"/>
                  <a:pt x="5121" y="7312"/>
                </a:cubicBezTo>
                <a:lnTo>
                  <a:pt x="5121" y="5454"/>
                </a:lnTo>
                <a:cubicBezTo>
                  <a:pt x="5121" y="5192"/>
                  <a:pt x="5311" y="5002"/>
                  <a:pt x="5550" y="5002"/>
                </a:cubicBezTo>
                <a:close/>
                <a:moveTo>
                  <a:pt x="4280" y="8096"/>
                </a:moveTo>
                <a:cubicBezTo>
                  <a:pt x="4523" y="8096"/>
                  <a:pt x="4716" y="8300"/>
                  <a:pt x="4716" y="8526"/>
                </a:cubicBezTo>
                <a:lnTo>
                  <a:pt x="4716" y="9050"/>
                </a:lnTo>
                <a:cubicBezTo>
                  <a:pt x="4716" y="9074"/>
                  <a:pt x="4716" y="9098"/>
                  <a:pt x="4740" y="9098"/>
                </a:cubicBezTo>
                <a:cubicBezTo>
                  <a:pt x="4764" y="9098"/>
                  <a:pt x="4764" y="9074"/>
                  <a:pt x="4764" y="9050"/>
                </a:cubicBezTo>
                <a:lnTo>
                  <a:pt x="4764" y="8550"/>
                </a:lnTo>
                <a:cubicBezTo>
                  <a:pt x="4764" y="8312"/>
                  <a:pt x="4954" y="8121"/>
                  <a:pt x="5192" y="8098"/>
                </a:cubicBezTo>
                <a:cubicBezTo>
                  <a:pt x="5430" y="8098"/>
                  <a:pt x="5645" y="8288"/>
                  <a:pt x="5645" y="8550"/>
                </a:cubicBezTo>
                <a:lnTo>
                  <a:pt x="5645" y="9526"/>
                </a:lnTo>
                <a:cubicBezTo>
                  <a:pt x="5645" y="9765"/>
                  <a:pt x="5454" y="9979"/>
                  <a:pt x="5216" y="9979"/>
                </a:cubicBezTo>
                <a:lnTo>
                  <a:pt x="3335" y="9979"/>
                </a:lnTo>
                <a:cubicBezTo>
                  <a:pt x="3097" y="9979"/>
                  <a:pt x="2882" y="9765"/>
                  <a:pt x="2882" y="9526"/>
                </a:cubicBezTo>
                <a:lnTo>
                  <a:pt x="2882" y="8550"/>
                </a:lnTo>
                <a:cubicBezTo>
                  <a:pt x="2882" y="8312"/>
                  <a:pt x="3073" y="8121"/>
                  <a:pt x="3311" y="8098"/>
                </a:cubicBezTo>
                <a:cubicBezTo>
                  <a:pt x="3573" y="8098"/>
                  <a:pt x="3763" y="8288"/>
                  <a:pt x="3763" y="8550"/>
                </a:cubicBezTo>
                <a:lnTo>
                  <a:pt x="3763" y="9050"/>
                </a:lnTo>
                <a:cubicBezTo>
                  <a:pt x="3763" y="9074"/>
                  <a:pt x="3787" y="9098"/>
                  <a:pt x="3811" y="9098"/>
                </a:cubicBezTo>
                <a:cubicBezTo>
                  <a:pt x="3811" y="9098"/>
                  <a:pt x="3835" y="9074"/>
                  <a:pt x="3835" y="9050"/>
                </a:cubicBezTo>
                <a:lnTo>
                  <a:pt x="3835" y="8550"/>
                </a:lnTo>
                <a:cubicBezTo>
                  <a:pt x="3835" y="8312"/>
                  <a:pt x="4002" y="8098"/>
                  <a:pt x="4240" y="8098"/>
                </a:cubicBezTo>
                <a:cubicBezTo>
                  <a:pt x="4253" y="8096"/>
                  <a:pt x="4266" y="8096"/>
                  <a:pt x="4280" y="8096"/>
                </a:cubicBezTo>
                <a:close/>
                <a:moveTo>
                  <a:pt x="691" y="1"/>
                </a:moveTo>
                <a:cubicBezTo>
                  <a:pt x="310" y="1"/>
                  <a:pt x="1" y="310"/>
                  <a:pt x="1" y="691"/>
                </a:cubicBezTo>
                <a:lnTo>
                  <a:pt x="1" y="10860"/>
                </a:lnTo>
                <a:cubicBezTo>
                  <a:pt x="1" y="11241"/>
                  <a:pt x="310" y="11551"/>
                  <a:pt x="691" y="11551"/>
                </a:cubicBezTo>
                <a:lnTo>
                  <a:pt x="7931" y="11551"/>
                </a:lnTo>
                <a:cubicBezTo>
                  <a:pt x="8312" y="11551"/>
                  <a:pt x="8622" y="11241"/>
                  <a:pt x="8622" y="10860"/>
                </a:cubicBezTo>
                <a:lnTo>
                  <a:pt x="8622" y="691"/>
                </a:lnTo>
                <a:cubicBezTo>
                  <a:pt x="8622" y="310"/>
                  <a:pt x="8312" y="1"/>
                  <a:pt x="7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4"/>
          <p:cNvSpPr/>
          <p:nvPr/>
        </p:nvSpPr>
        <p:spPr>
          <a:xfrm>
            <a:off x="4791387" y="4174235"/>
            <a:ext cx="277408" cy="402917"/>
          </a:xfrm>
          <a:custGeom>
            <a:avLst/>
            <a:gdLst/>
            <a:ahLst/>
            <a:cxnLst/>
            <a:rect l="l" t="t" r="r" b="b"/>
            <a:pathLst>
              <a:path w="7526" h="10931" extrusionOk="0">
                <a:moveTo>
                  <a:pt x="6644" y="881"/>
                </a:moveTo>
                <a:lnTo>
                  <a:pt x="6454" y="2643"/>
                </a:lnTo>
                <a:lnTo>
                  <a:pt x="6383" y="2643"/>
                </a:lnTo>
                <a:cubicBezTo>
                  <a:pt x="6050" y="2590"/>
                  <a:pt x="5713" y="2565"/>
                  <a:pt x="5372" y="2565"/>
                </a:cubicBezTo>
                <a:cubicBezTo>
                  <a:pt x="4958" y="2565"/>
                  <a:pt x="4539" y="2602"/>
                  <a:pt x="4120" y="2667"/>
                </a:cubicBezTo>
                <a:lnTo>
                  <a:pt x="3882" y="2691"/>
                </a:lnTo>
                <a:cubicBezTo>
                  <a:pt x="3515" y="2751"/>
                  <a:pt x="3149" y="2781"/>
                  <a:pt x="2782" y="2781"/>
                </a:cubicBezTo>
                <a:cubicBezTo>
                  <a:pt x="2267" y="2781"/>
                  <a:pt x="1753" y="2721"/>
                  <a:pt x="1239" y="2596"/>
                </a:cubicBezTo>
                <a:lnTo>
                  <a:pt x="1072" y="2572"/>
                </a:lnTo>
                <a:lnTo>
                  <a:pt x="905" y="881"/>
                </a:lnTo>
                <a:close/>
                <a:moveTo>
                  <a:pt x="3549" y="4049"/>
                </a:moveTo>
                <a:cubicBezTo>
                  <a:pt x="3787" y="4049"/>
                  <a:pt x="4001" y="4239"/>
                  <a:pt x="4001" y="4477"/>
                </a:cubicBezTo>
                <a:cubicBezTo>
                  <a:pt x="4001" y="4739"/>
                  <a:pt x="3787" y="4930"/>
                  <a:pt x="3549" y="4930"/>
                </a:cubicBezTo>
                <a:cubicBezTo>
                  <a:pt x="3310" y="4930"/>
                  <a:pt x="3120" y="4739"/>
                  <a:pt x="3120" y="4477"/>
                </a:cubicBezTo>
                <a:cubicBezTo>
                  <a:pt x="3120" y="4239"/>
                  <a:pt x="3310" y="4049"/>
                  <a:pt x="3549" y="4049"/>
                </a:cubicBezTo>
                <a:close/>
                <a:moveTo>
                  <a:pt x="4906" y="4930"/>
                </a:moveTo>
                <a:cubicBezTo>
                  <a:pt x="5144" y="4930"/>
                  <a:pt x="5335" y="5144"/>
                  <a:pt x="5335" y="5382"/>
                </a:cubicBezTo>
                <a:cubicBezTo>
                  <a:pt x="5335" y="5620"/>
                  <a:pt x="5144" y="5835"/>
                  <a:pt x="4906" y="5835"/>
                </a:cubicBezTo>
                <a:cubicBezTo>
                  <a:pt x="4644" y="5835"/>
                  <a:pt x="4454" y="5620"/>
                  <a:pt x="4454" y="5382"/>
                </a:cubicBezTo>
                <a:cubicBezTo>
                  <a:pt x="4454" y="5144"/>
                  <a:pt x="4644" y="4930"/>
                  <a:pt x="4906" y="4930"/>
                </a:cubicBezTo>
                <a:close/>
                <a:moveTo>
                  <a:pt x="2834" y="5239"/>
                </a:moveTo>
                <a:cubicBezTo>
                  <a:pt x="3072" y="5239"/>
                  <a:pt x="3287" y="5430"/>
                  <a:pt x="3287" y="5692"/>
                </a:cubicBezTo>
                <a:cubicBezTo>
                  <a:pt x="3287" y="5930"/>
                  <a:pt x="3072" y="6120"/>
                  <a:pt x="2834" y="6120"/>
                </a:cubicBezTo>
                <a:cubicBezTo>
                  <a:pt x="2596" y="6120"/>
                  <a:pt x="2382" y="5930"/>
                  <a:pt x="2382" y="5692"/>
                </a:cubicBezTo>
                <a:cubicBezTo>
                  <a:pt x="2382" y="5430"/>
                  <a:pt x="2596" y="5239"/>
                  <a:pt x="2834" y="5239"/>
                </a:cubicBezTo>
                <a:close/>
                <a:moveTo>
                  <a:pt x="3763" y="6597"/>
                </a:moveTo>
                <a:cubicBezTo>
                  <a:pt x="4477" y="6597"/>
                  <a:pt x="5049" y="7168"/>
                  <a:pt x="5049" y="7859"/>
                </a:cubicBezTo>
                <a:cubicBezTo>
                  <a:pt x="5049" y="8573"/>
                  <a:pt x="4477" y="9145"/>
                  <a:pt x="3763" y="9145"/>
                </a:cubicBezTo>
                <a:cubicBezTo>
                  <a:pt x="3072" y="9145"/>
                  <a:pt x="2477" y="8573"/>
                  <a:pt x="2477" y="7859"/>
                </a:cubicBezTo>
                <a:cubicBezTo>
                  <a:pt x="2477" y="7168"/>
                  <a:pt x="3072" y="6597"/>
                  <a:pt x="3763" y="6597"/>
                </a:cubicBezTo>
                <a:close/>
                <a:moveTo>
                  <a:pt x="810" y="0"/>
                </a:moveTo>
                <a:cubicBezTo>
                  <a:pt x="429" y="0"/>
                  <a:pt x="95" y="286"/>
                  <a:pt x="24" y="643"/>
                </a:cubicBezTo>
                <a:cubicBezTo>
                  <a:pt x="24" y="714"/>
                  <a:pt x="0" y="810"/>
                  <a:pt x="24" y="881"/>
                </a:cubicBezTo>
                <a:lnTo>
                  <a:pt x="238" y="2953"/>
                </a:lnTo>
                <a:cubicBezTo>
                  <a:pt x="238" y="2977"/>
                  <a:pt x="238" y="2977"/>
                  <a:pt x="238" y="2977"/>
                </a:cubicBezTo>
                <a:lnTo>
                  <a:pt x="238" y="3072"/>
                </a:lnTo>
                <a:lnTo>
                  <a:pt x="1000" y="10145"/>
                </a:lnTo>
                <a:cubicBezTo>
                  <a:pt x="1000" y="10574"/>
                  <a:pt x="1358" y="10931"/>
                  <a:pt x="1786" y="10931"/>
                </a:cubicBezTo>
                <a:lnTo>
                  <a:pt x="5740" y="10931"/>
                </a:lnTo>
                <a:cubicBezTo>
                  <a:pt x="6168" y="10931"/>
                  <a:pt x="6525" y="10574"/>
                  <a:pt x="6549" y="10145"/>
                </a:cubicBezTo>
                <a:lnTo>
                  <a:pt x="7264" y="3191"/>
                </a:lnTo>
                <a:cubicBezTo>
                  <a:pt x="7264" y="3191"/>
                  <a:pt x="7287" y="3167"/>
                  <a:pt x="7287" y="3167"/>
                </a:cubicBezTo>
                <a:lnTo>
                  <a:pt x="7287" y="3072"/>
                </a:lnTo>
                <a:lnTo>
                  <a:pt x="7526" y="881"/>
                </a:lnTo>
                <a:cubicBezTo>
                  <a:pt x="7526" y="810"/>
                  <a:pt x="7526" y="714"/>
                  <a:pt x="7502" y="643"/>
                </a:cubicBezTo>
                <a:cubicBezTo>
                  <a:pt x="7430" y="286"/>
                  <a:pt x="7097" y="0"/>
                  <a:pt x="6716" y="0"/>
                </a:cubicBezTo>
                <a:lnTo>
                  <a:pt x="3858" y="0"/>
                </a:lnTo>
                <a:cubicBezTo>
                  <a:pt x="3834" y="0"/>
                  <a:pt x="3787" y="0"/>
                  <a:pt x="3763" y="24"/>
                </a:cubicBezTo>
                <a:cubicBezTo>
                  <a:pt x="3739" y="0"/>
                  <a:pt x="3715" y="0"/>
                  <a:pt x="3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64"/>
          <p:cNvGrpSpPr/>
          <p:nvPr/>
        </p:nvGrpSpPr>
        <p:grpSpPr>
          <a:xfrm>
            <a:off x="5468146" y="4175082"/>
            <a:ext cx="405567" cy="401219"/>
            <a:chOff x="5468146" y="4175082"/>
            <a:chExt cx="405567" cy="401219"/>
          </a:xfrm>
        </p:grpSpPr>
        <p:sp>
          <p:nvSpPr>
            <p:cNvPr id="1177" name="Google Shape;1177;p64"/>
            <p:cNvSpPr/>
            <p:nvPr/>
          </p:nvSpPr>
          <p:spPr>
            <a:xfrm>
              <a:off x="5468146" y="4252339"/>
              <a:ext cx="323926" cy="323963"/>
            </a:xfrm>
            <a:custGeom>
              <a:avLst/>
              <a:gdLst/>
              <a:ahLst/>
              <a:cxnLst/>
              <a:rect l="l" t="t" r="r" b="b"/>
              <a:pathLst>
                <a:path w="8788" h="8789" extrusionOk="0">
                  <a:moveTo>
                    <a:pt x="810" y="1"/>
                  </a:moveTo>
                  <a:cubicBezTo>
                    <a:pt x="357" y="1"/>
                    <a:pt x="0" y="358"/>
                    <a:pt x="0" y="786"/>
                  </a:cubicBezTo>
                  <a:lnTo>
                    <a:pt x="0" y="8002"/>
                  </a:lnTo>
                  <a:cubicBezTo>
                    <a:pt x="0" y="8431"/>
                    <a:pt x="357" y="8788"/>
                    <a:pt x="810" y="8788"/>
                  </a:cubicBezTo>
                  <a:lnTo>
                    <a:pt x="8002" y="8788"/>
                  </a:lnTo>
                  <a:cubicBezTo>
                    <a:pt x="8454" y="8788"/>
                    <a:pt x="8788" y="8431"/>
                    <a:pt x="8788" y="8002"/>
                  </a:cubicBezTo>
                  <a:cubicBezTo>
                    <a:pt x="8788" y="7764"/>
                    <a:pt x="8597" y="7574"/>
                    <a:pt x="8383" y="7574"/>
                  </a:cubicBezTo>
                  <a:lnTo>
                    <a:pt x="1762" y="7574"/>
                  </a:lnTo>
                  <a:cubicBezTo>
                    <a:pt x="1524" y="7574"/>
                    <a:pt x="1334" y="7383"/>
                    <a:pt x="1334" y="7145"/>
                  </a:cubicBezTo>
                  <a:lnTo>
                    <a:pt x="1334" y="429"/>
                  </a:lnTo>
                  <a:cubicBezTo>
                    <a:pt x="1334" y="191"/>
                    <a:pt x="1143"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4"/>
            <p:cNvSpPr/>
            <p:nvPr/>
          </p:nvSpPr>
          <p:spPr>
            <a:xfrm>
              <a:off x="5652476" y="4381381"/>
              <a:ext cx="13196" cy="13196"/>
            </a:xfrm>
            <a:custGeom>
              <a:avLst/>
              <a:gdLst/>
              <a:ahLst/>
              <a:cxnLst/>
              <a:rect l="l" t="t" r="r" b="b"/>
              <a:pathLst>
                <a:path w="358" h="358" extrusionOk="0">
                  <a:moveTo>
                    <a:pt x="0" y="0"/>
                  </a:moveTo>
                  <a:lnTo>
                    <a:pt x="0" y="357"/>
                  </a:lnTo>
                  <a:lnTo>
                    <a:pt x="357" y="357"/>
                  </a:lnTo>
                  <a:lnTo>
                    <a:pt x="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4"/>
            <p:cNvSpPr/>
            <p:nvPr/>
          </p:nvSpPr>
          <p:spPr>
            <a:xfrm>
              <a:off x="5549751" y="4175082"/>
              <a:ext cx="323963" cy="323963"/>
            </a:xfrm>
            <a:custGeom>
              <a:avLst/>
              <a:gdLst/>
              <a:ahLst/>
              <a:cxnLst/>
              <a:rect l="l" t="t" r="r" b="b"/>
              <a:pathLst>
                <a:path w="8789" h="8789" extrusionOk="0">
                  <a:moveTo>
                    <a:pt x="3573" y="3359"/>
                  </a:moveTo>
                  <a:cubicBezTo>
                    <a:pt x="3811" y="3359"/>
                    <a:pt x="4026" y="3549"/>
                    <a:pt x="4026" y="3787"/>
                  </a:cubicBezTo>
                  <a:lnTo>
                    <a:pt x="4026" y="4716"/>
                  </a:lnTo>
                  <a:lnTo>
                    <a:pt x="4359" y="4716"/>
                  </a:lnTo>
                  <a:cubicBezTo>
                    <a:pt x="4621" y="4716"/>
                    <a:pt x="4811" y="4907"/>
                    <a:pt x="4811" y="5169"/>
                  </a:cubicBezTo>
                  <a:cubicBezTo>
                    <a:pt x="4811" y="5407"/>
                    <a:pt x="4621" y="5597"/>
                    <a:pt x="4359" y="5597"/>
                  </a:cubicBezTo>
                  <a:lnTo>
                    <a:pt x="4026" y="5597"/>
                  </a:lnTo>
                  <a:lnTo>
                    <a:pt x="4026" y="5954"/>
                  </a:lnTo>
                  <a:lnTo>
                    <a:pt x="4359" y="5954"/>
                  </a:lnTo>
                  <a:cubicBezTo>
                    <a:pt x="4621" y="5954"/>
                    <a:pt x="4811" y="6145"/>
                    <a:pt x="4811" y="6383"/>
                  </a:cubicBezTo>
                  <a:cubicBezTo>
                    <a:pt x="4811" y="6621"/>
                    <a:pt x="4621" y="6836"/>
                    <a:pt x="4359" y="6836"/>
                  </a:cubicBezTo>
                  <a:lnTo>
                    <a:pt x="4026" y="6836"/>
                  </a:lnTo>
                  <a:lnTo>
                    <a:pt x="4026" y="7050"/>
                  </a:lnTo>
                  <a:cubicBezTo>
                    <a:pt x="4026" y="7288"/>
                    <a:pt x="3811" y="7502"/>
                    <a:pt x="3573" y="7502"/>
                  </a:cubicBezTo>
                  <a:cubicBezTo>
                    <a:pt x="3335" y="7502"/>
                    <a:pt x="3144" y="7288"/>
                    <a:pt x="3144" y="7050"/>
                  </a:cubicBezTo>
                  <a:lnTo>
                    <a:pt x="3144" y="6836"/>
                  </a:lnTo>
                  <a:lnTo>
                    <a:pt x="2787" y="6836"/>
                  </a:lnTo>
                  <a:lnTo>
                    <a:pt x="2787" y="7050"/>
                  </a:lnTo>
                  <a:cubicBezTo>
                    <a:pt x="2787" y="7288"/>
                    <a:pt x="2597" y="7502"/>
                    <a:pt x="2359" y="7502"/>
                  </a:cubicBezTo>
                  <a:cubicBezTo>
                    <a:pt x="2120" y="7502"/>
                    <a:pt x="1906" y="7288"/>
                    <a:pt x="1906" y="7050"/>
                  </a:cubicBezTo>
                  <a:lnTo>
                    <a:pt x="1906" y="6836"/>
                  </a:lnTo>
                  <a:lnTo>
                    <a:pt x="1620" y="6836"/>
                  </a:lnTo>
                  <a:cubicBezTo>
                    <a:pt x="1382" y="6836"/>
                    <a:pt x="1192" y="6621"/>
                    <a:pt x="1192" y="6383"/>
                  </a:cubicBezTo>
                  <a:cubicBezTo>
                    <a:pt x="1192" y="6145"/>
                    <a:pt x="1382" y="5954"/>
                    <a:pt x="1620" y="5954"/>
                  </a:cubicBezTo>
                  <a:lnTo>
                    <a:pt x="1906" y="5954"/>
                  </a:lnTo>
                  <a:lnTo>
                    <a:pt x="1906" y="5597"/>
                  </a:lnTo>
                  <a:lnTo>
                    <a:pt x="1620" y="5597"/>
                  </a:lnTo>
                  <a:cubicBezTo>
                    <a:pt x="1382" y="5597"/>
                    <a:pt x="1192" y="5407"/>
                    <a:pt x="1192" y="5169"/>
                  </a:cubicBezTo>
                  <a:cubicBezTo>
                    <a:pt x="1192" y="4907"/>
                    <a:pt x="1382" y="4716"/>
                    <a:pt x="1620" y="4716"/>
                  </a:cubicBezTo>
                  <a:lnTo>
                    <a:pt x="1906" y="4716"/>
                  </a:lnTo>
                  <a:lnTo>
                    <a:pt x="1906" y="3787"/>
                  </a:lnTo>
                  <a:cubicBezTo>
                    <a:pt x="1906" y="3549"/>
                    <a:pt x="2120" y="3359"/>
                    <a:pt x="2359" y="3359"/>
                  </a:cubicBezTo>
                  <a:cubicBezTo>
                    <a:pt x="2597" y="3359"/>
                    <a:pt x="2787" y="3549"/>
                    <a:pt x="2787" y="3787"/>
                  </a:cubicBezTo>
                  <a:lnTo>
                    <a:pt x="2787" y="4716"/>
                  </a:lnTo>
                  <a:lnTo>
                    <a:pt x="3144" y="4716"/>
                  </a:lnTo>
                  <a:lnTo>
                    <a:pt x="3144" y="3787"/>
                  </a:lnTo>
                  <a:cubicBezTo>
                    <a:pt x="3144" y="3549"/>
                    <a:pt x="3335" y="3359"/>
                    <a:pt x="3573" y="3359"/>
                  </a:cubicBezTo>
                  <a:close/>
                  <a:moveTo>
                    <a:pt x="787" y="1"/>
                  </a:moveTo>
                  <a:cubicBezTo>
                    <a:pt x="334" y="1"/>
                    <a:pt x="1" y="358"/>
                    <a:pt x="1" y="787"/>
                  </a:cubicBezTo>
                  <a:lnTo>
                    <a:pt x="1" y="2097"/>
                  </a:lnTo>
                  <a:lnTo>
                    <a:pt x="1" y="8003"/>
                  </a:lnTo>
                  <a:cubicBezTo>
                    <a:pt x="1" y="8431"/>
                    <a:pt x="334" y="8788"/>
                    <a:pt x="787" y="8788"/>
                  </a:cubicBezTo>
                  <a:lnTo>
                    <a:pt x="7979" y="8788"/>
                  </a:lnTo>
                  <a:cubicBezTo>
                    <a:pt x="8431" y="8788"/>
                    <a:pt x="8765" y="8431"/>
                    <a:pt x="8765" y="8003"/>
                  </a:cubicBezTo>
                  <a:lnTo>
                    <a:pt x="8765" y="787"/>
                  </a:lnTo>
                  <a:cubicBezTo>
                    <a:pt x="8788" y="358"/>
                    <a:pt x="8431" y="1"/>
                    <a:pt x="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4"/>
          <p:cNvGrpSpPr/>
          <p:nvPr/>
        </p:nvGrpSpPr>
        <p:grpSpPr>
          <a:xfrm>
            <a:off x="6217738" y="4172466"/>
            <a:ext cx="354660" cy="406446"/>
            <a:chOff x="6217738" y="4172466"/>
            <a:chExt cx="354660" cy="406446"/>
          </a:xfrm>
        </p:grpSpPr>
        <p:sp>
          <p:nvSpPr>
            <p:cNvPr id="1181" name="Google Shape;1181;p64"/>
            <p:cNvSpPr/>
            <p:nvPr/>
          </p:nvSpPr>
          <p:spPr>
            <a:xfrm>
              <a:off x="6384523" y="4248984"/>
              <a:ext cx="187875" cy="218285"/>
            </a:xfrm>
            <a:custGeom>
              <a:avLst/>
              <a:gdLst/>
              <a:ahLst/>
              <a:cxnLst/>
              <a:rect l="l" t="t" r="r" b="b"/>
              <a:pathLst>
                <a:path w="5097" h="5922" extrusionOk="0">
                  <a:moveTo>
                    <a:pt x="141" y="1"/>
                  </a:moveTo>
                  <a:cubicBezTo>
                    <a:pt x="68" y="1"/>
                    <a:pt x="1" y="65"/>
                    <a:pt x="1" y="163"/>
                  </a:cubicBezTo>
                  <a:lnTo>
                    <a:pt x="1" y="949"/>
                  </a:lnTo>
                  <a:cubicBezTo>
                    <a:pt x="1" y="996"/>
                    <a:pt x="1" y="1020"/>
                    <a:pt x="24" y="1044"/>
                  </a:cubicBezTo>
                  <a:lnTo>
                    <a:pt x="4835" y="5878"/>
                  </a:lnTo>
                  <a:cubicBezTo>
                    <a:pt x="4865" y="5908"/>
                    <a:pt x="4902" y="5922"/>
                    <a:pt x="4938" y="5922"/>
                  </a:cubicBezTo>
                  <a:cubicBezTo>
                    <a:pt x="5018" y="5922"/>
                    <a:pt x="5097" y="5857"/>
                    <a:pt x="5097" y="5759"/>
                  </a:cubicBezTo>
                  <a:lnTo>
                    <a:pt x="5097" y="4950"/>
                  </a:lnTo>
                  <a:cubicBezTo>
                    <a:pt x="5097" y="4926"/>
                    <a:pt x="5097" y="4926"/>
                    <a:pt x="5097" y="4926"/>
                  </a:cubicBezTo>
                  <a:cubicBezTo>
                    <a:pt x="5097" y="4926"/>
                    <a:pt x="5097" y="4902"/>
                    <a:pt x="5097" y="4902"/>
                  </a:cubicBezTo>
                  <a:cubicBezTo>
                    <a:pt x="5097" y="4854"/>
                    <a:pt x="5073" y="4807"/>
                    <a:pt x="5049" y="4783"/>
                  </a:cubicBezTo>
                  <a:lnTo>
                    <a:pt x="239" y="44"/>
                  </a:lnTo>
                  <a:cubicBezTo>
                    <a:pt x="209" y="14"/>
                    <a:pt x="174"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4"/>
            <p:cNvSpPr/>
            <p:nvPr/>
          </p:nvSpPr>
          <p:spPr>
            <a:xfrm>
              <a:off x="6385407" y="4174235"/>
              <a:ext cx="186991" cy="204389"/>
            </a:xfrm>
            <a:custGeom>
              <a:avLst/>
              <a:gdLst/>
              <a:ahLst/>
              <a:cxnLst/>
              <a:rect l="l" t="t" r="r" b="b"/>
              <a:pathLst>
                <a:path w="5073" h="5545" extrusionOk="0">
                  <a:moveTo>
                    <a:pt x="572" y="0"/>
                  </a:moveTo>
                  <a:cubicBezTo>
                    <a:pt x="310" y="95"/>
                    <a:pt x="96" y="310"/>
                    <a:pt x="0" y="595"/>
                  </a:cubicBezTo>
                  <a:cubicBezTo>
                    <a:pt x="0" y="619"/>
                    <a:pt x="0" y="643"/>
                    <a:pt x="24" y="667"/>
                  </a:cubicBezTo>
                  <a:lnTo>
                    <a:pt x="4954" y="5525"/>
                  </a:lnTo>
                  <a:cubicBezTo>
                    <a:pt x="4968" y="5539"/>
                    <a:pt x="4984" y="5545"/>
                    <a:pt x="4999" y="5545"/>
                  </a:cubicBezTo>
                  <a:cubicBezTo>
                    <a:pt x="5037" y="5545"/>
                    <a:pt x="5073" y="5511"/>
                    <a:pt x="5073" y="5477"/>
                  </a:cubicBezTo>
                  <a:lnTo>
                    <a:pt x="5073" y="4406"/>
                  </a:lnTo>
                  <a:cubicBezTo>
                    <a:pt x="5073" y="4382"/>
                    <a:pt x="5049" y="4358"/>
                    <a:pt x="5049" y="4358"/>
                  </a:cubicBezTo>
                  <a:lnTo>
                    <a:pt x="643" y="24"/>
                  </a:lnTo>
                  <a:cubicBezTo>
                    <a:pt x="620" y="0"/>
                    <a:pt x="596"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4"/>
            <p:cNvSpPr/>
            <p:nvPr/>
          </p:nvSpPr>
          <p:spPr>
            <a:xfrm>
              <a:off x="6384523" y="4339399"/>
              <a:ext cx="186991" cy="208554"/>
            </a:xfrm>
            <a:custGeom>
              <a:avLst/>
              <a:gdLst/>
              <a:ahLst/>
              <a:cxnLst/>
              <a:rect l="l" t="t" r="r" b="b"/>
              <a:pathLst>
                <a:path w="5073" h="5658" extrusionOk="0">
                  <a:moveTo>
                    <a:pt x="141" y="0"/>
                  </a:moveTo>
                  <a:cubicBezTo>
                    <a:pt x="68" y="0"/>
                    <a:pt x="1" y="65"/>
                    <a:pt x="1" y="163"/>
                  </a:cubicBezTo>
                  <a:lnTo>
                    <a:pt x="1" y="901"/>
                  </a:lnTo>
                  <a:cubicBezTo>
                    <a:pt x="1" y="949"/>
                    <a:pt x="1" y="973"/>
                    <a:pt x="24" y="996"/>
                  </a:cubicBezTo>
                  <a:lnTo>
                    <a:pt x="2596" y="3568"/>
                  </a:lnTo>
                  <a:cubicBezTo>
                    <a:pt x="2620" y="3592"/>
                    <a:pt x="2620" y="3592"/>
                    <a:pt x="2644" y="3616"/>
                  </a:cubicBezTo>
                  <a:cubicBezTo>
                    <a:pt x="2644" y="3616"/>
                    <a:pt x="2668" y="3616"/>
                    <a:pt x="2668" y="3640"/>
                  </a:cubicBezTo>
                  <a:lnTo>
                    <a:pt x="4644" y="5616"/>
                  </a:lnTo>
                  <a:cubicBezTo>
                    <a:pt x="4673" y="5645"/>
                    <a:pt x="4708" y="5658"/>
                    <a:pt x="4744" y="5658"/>
                  </a:cubicBezTo>
                  <a:cubicBezTo>
                    <a:pt x="4799" y="5658"/>
                    <a:pt x="4854" y="5626"/>
                    <a:pt x="4882" y="5569"/>
                  </a:cubicBezTo>
                  <a:cubicBezTo>
                    <a:pt x="4978" y="5402"/>
                    <a:pt x="5049" y="5188"/>
                    <a:pt x="5073" y="4973"/>
                  </a:cubicBezTo>
                  <a:cubicBezTo>
                    <a:pt x="5073" y="4926"/>
                    <a:pt x="5073" y="4878"/>
                    <a:pt x="5025" y="4854"/>
                  </a:cubicBezTo>
                  <a:lnTo>
                    <a:pt x="239" y="44"/>
                  </a:lnTo>
                  <a:cubicBezTo>
                    <a:pt x="209" y="14"/>
                    <a:pt x="174"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4"/>
            <p:cNvSpPr/>
            <p:nvPr/>
          </p:nvSpPr>
          <p:spPr>
            <a:xfrm>
              <a:off x="6311653" y="4462802"/>
              <a:ext cx="134355" cy="116109"/>
            </a:xfrm>
            <a:custGeom>
              <a:avLst/>
              <a:gdLst/>
              <a:ahLst/>
              <a:cxnLst/>
              <a:rect l="l" t="t" r="r" b="b"/>
              <a:pathLst>
                <a:path w="3645" h="3150" extrusionOk="0">
                  <a:moveTo>
                    <a:pt x="3052" y="0"/>
                  </a:moveTo>
                  <a:cubicBezTo>
                    <a:pt x="3013" y="0"/>
                    <a:pt x="2978" y="18"/>
                    <a:pt x="2954" y="54"/>
                  </a:cubicBezTo>
                  <a:lnTo>
                    <a:pt x="96" y="2911"/>
                  </a:lnTo>
                  <a:cubicBezTo>
                    <a:pt x="1" y="3007"/>
                    <a:pt x="72" y="3149"/>
                    <a:pt x="191" y="3149"/>
                  </a:cubicBezTo>
                  <a:lnTo>
                    <a:pt x="1096" y="3149"/>
                  </a:lnTo>
                  <a:lnTo>
                    <a:pt x="3573" y="673"/>
                  </a:lnTo>
                  <a:cubicBezTo>
                    <a:pt x="3645" y="625"/>
                    <a:pt x="3645" y="530"/>
                    <a:pt x="3573" y="458"/>
                  </a:cubicBezTo>
                  <a:lnTo>
                    <a:pt x="3168" y="54"/>
                  </a:lnTo>
                  <a:cubicBezTo>
                    <a:pt x="3133" y="18"/>
                    <a:pt x="3091" y="0"/>
                    <a:pt x="3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4"/>
            <p:cNvSpPr/>
            <p:nvPr/>
          </p:nvSpPr>
          <p:spPr>
            <a:xfrm>
              <a:off x="6403837" y="4509097"/>
              <a:ext cx="129084" cy="69813"/>
            </a:xfrm>
            <a:custGeom>
              <a:avLst/>
              <a:gdLst/>
              <a:ahLst/>
              <a:cxnLst/>
              <a:rect l="l" t="t" r="r" b="b"/>
              <a:pathLst>
                <a:path w="3502" h="1894" extrusionOk="0">
                  <a:moveTo>
                    <a:pt x="1807" y="0"/>
                  </a:moveTo>
                  <a:cubicBezTo>
                    <a:pt x="1769" y="0"/>
                    <a:pt x="1727" y="12"/>
                    <a:pt x="1691" y="36"/>
                  </a:cubicBezTo>
                  <a:lnTo>
                    <a:pt x="96" y="1655"/>
                  </a:lnTo>
                  <a:cubicBezTo>
                    <a:pt x="0" y="1751"/>
                    <a:pt x="72" y="1893"/>
                    <a:pt x="191" y="1893"/>
                  </a:cubicBezTo>
                  <a:lnTo>
                    <a:pt x="2811" y="1893"/>
                  </a:lnTo>
                  <a:cubicBezTo>
                    <a:pt x="3001" y="1893"/>
                    <a:pt x="3192" y="1870"/>
                    <a:pt x="3358" y="1798"/>
                  </a:cubicBezTo>
                  <a:cubicBezTo>
                    <a:pt x="3477" y="1774"/>
                    <a:pt x="3501" y="1632"/>
                    <a:pt x="3430" y="1560"/>
                  </a:cubicBezTo>
                  <a:lnTo>
                    <a:pt x="1906" y="36"/>
                  </a:lnTo>
                  <a:cubicBezTo>
                    <a:pt x="1882" y="12"/>
                    <a:pt x="1846" y="0"/>
                    <a:pt x="1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4"/>
            <p:cNvSpPr/>
            <p:nvPr/>
          </p:nvSpPr>
          <p:spPr>
            <a:xfrm>
              <a:off x="6455623" y="4172466"/>
              <a:ext cx="116772" cy="114192"/>
            </a:xfrm>
            <a:custGeom>
              <a:avLst/>
              <a:gdLst/>
              <a:ahLst/>
              <a:cxnLst/>
              <a:rect l="l" t="t" r="r" b="b"/>
              <a:pathLst>
                <a:path w="3168" h="3098" extrusionOk="0">
                  <a:moveTo>
                    <a:pt x="72" y="0"/>
                  </a:moveTo>
                  <a:cubicBezTo>
                    <a:pt x="24" y="0"/>
                    <a:pt x="0" y="72"/>
                    <a:pt x="24" y="96"/>
                  </a:cubicBezTo>
                  <a:lnTo>
                    <a:pt x="3049" y="3072"/>
                  </a:lnTo>
                  <a:cubicBezTo>
                    <a:pt x="3066" y="3089"/>
                    <a:pt x="3085" y="3097"/>
                    <a:pt x="3104" y="3097"/>
                  </a:cubicBezTo>
                  <a:cubicBezTo>
                    <a:pt x="3138" y="3097"/>
                    <a:pt x="3168" y="3071"/>
                    <a:pt x="3168" y="3025"/>
                  </a:cubicBezTo>
                  <a:lnTo>
                    <a:pt x="3168" y="929"/>
                  </a:lnTo>
                  <a:cubicBezTo>
                    <a:pt x="3168" y="667"/>
                    <a:pt x="3073" y="429"/>
                    <a:pt x="2882" y="262"/>
                  </a:cubicBezTo>
                  <a:cubicBezTo>
                    <a:pt x="2715" y="96"/>
                    <a:pt x="2477" y="0"/>
                    <a:pt x="2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4"/>
            <p:cNvSpPr/>
            <p:nvPr/>
          </p:nvSpPr>
          <p:spPr>
            <a:xfrm>
              <a:off x="6238821" y="4418903"/>
              <a:ext cx="160673" cy="156213"/>
            </a:xfrm>
            <a:custGeom>
              <a:avLst/>
              <a:gdLst/>
              <a:ahLst/>
              <a:cxnLst/>
              <a:rect l="l" t="t" r="r" b="b"/>
              <a:pathLst>
                <a:path w="4359" h="4238" extrusionOk="0">
                  <a:moveTo>
                    <a:pt x="3837" y="0"/>
                  </a:moveTo>
                  <a:cubicBezTo>
                    <a:pt x="3799" y="0"/>
                    <a:pt x="3763" y="18"/>
                    <a:pt x="3739" y="54"/>
                  </a:cubicBezTo>
                  <a:lnTo>
                    <a:pt x="48" y="3721"/>
                  </a:lnTo>
                  <a:cubicBezTo>
                    <a:pt x="0" y="3769"/>
                    <a:pt x="0" y="3888"/>
                    <a:pt x="72" y="3936"/>
                  </a:cubicBezTo>
                  <a:cubicBezTo>
                    <a:pt x="215" y="4055"/>
                    <a:pt x="381" y="4150"/>
                    <a:pt x="572" y="4221"/>
                  </a:cubicBezTo>
                  <a:cubicBezTo>
                    <a:pt x="592" y="4231"/>
                    <a:pt x="615" y="4237"/>
                    <a:pt x="638" y="4237"/>
                  </a:cubicBezTo>
                  <a:cubicBezTo>
                    <a:pt x="671" y="4237"/>
                    <a:pt x="701" y="4225"/>
                    <a:pt x="715" y="4198"/>
                  </a:cubicBezTo>
                  <a:lnTo>
                    <a:pt x="4311" y="625"/>
                  </a:lnTo>
                  <a:cubicBezTo>
                    <a:pt x="4358" y="554"/>
                    <a:pt x="4358" y="459"/>
                    <a:pt x="4311" y="411"/>
                  </a:cubicBezTo>
                  <a:lnTo>
                    <a:pt x="3954" y="54"/>
                  </a:lnTo>
                  <a:cubicBezTo>
                    <a:pt x="3918" y="18"/>
                    <a:pt x="3876" y="0"/>
                    <a:pt x="3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4"/>
            <p:cNvSpPr/>
            <p:nvPr/>
          </p:nvSpPr>
          <p:spPr>
            <a:xfrm>
              <a:off x="6217738" y="4401543"/>
              <a:ext cx="125582" cy="123702"/>
            </a:xfrm>
            <a:custGeom>
              <a:avLst/>
              <a:gdLst/>
              <a:ahLst/>
              <a:cxnLst/>
              <a:rect l="l" t="t" r="r" b="b"/>
              <a:pathLst>
                <a:path w="3407" h="3356" extrusionOk="0">
                  <a:moveTo>
                    <a:pt x="1763" y="1"/>
                  </a:moveTo>
                  <a:cubicBezTo>
                    <a:pt x="1311" y="1"/>
                    <a:pt x="858" y="191"/>
                    <a:pt x="525" y="525"/>
                  </a:cubicBezTo>
                  <a:cubicBezTo>
                    <a:pt x="191" y="858"/>
                    <a:pt x="1" y="1311"/>
                    <a:pt x="1" y="1763"/>
                  </a:cubicBezTo>
                  <a:lnTo>
                    <a:pt x="1" y="3049"/>
                  </a:lnTo>
                  <a:cubicBezTo>
                    <a:pt x="1" y="3097"/>
                    <a:pt x="1" y="3168"/>
                    <a:pt x="1" y="3216"/>
                  </a:cubicBezTo>
                  <a:cubicBezTo>
                    <a:pt x="17" y="3297"/>
                    <a:pt x="88" y="3355"/>
                    <a:pt x="161" y="3355"/>
                  </a:cubicBezTo>
                  <a:cubicBezTo>
                    <a:pt x="196" y="3355"/>
                    <a:pt x="232" y="3342"/>
                    <a:pt x="263" y="3311"/>
                  </a:cubicBezTo>
                  <a:lnTo>
                    <a:pt x="3311" y="263"/>
                  </a:lnTo>
                  <a:cubicBezTo>
                    <a:pt x="3406" y="168"/>
                    <a:pt x="3335" y="1"/>
                    <a:pt x="3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64"/>
          <p:cNvSpPr/>
          <p:nvPr/>
        </p:nvSpPr>
        <p:spPr>
          <a:xfrm>
            <a:off x="6970868" y="4164357"/>
            <a:ext cx="381870" cy="423337"/>
          </a:xfrm>
          <a:custGeom>
            <a:avLst/>
            <a:gdLst/>
            <a:ahLst/>
            <a:cxnLst/>
            <a:rect l="l" t="t" r="r" b="b"/>
            <a:pathLst>
              <a:path w="10360" h="11485" extrusionOk="0">
                <a:moveTo>
                  <a:pt x="4763" y="0"/>
                </a:moveTo>
                <a:cubicBezTo>
                  <a:pt x="4650" y="0"/>
                  <a:pt x="4537" y="42"/>
                  <a:pt x="4454" y="125"/>
                </a:cubicBezTo>
                <a:cubicBezTo>
                  <a:pt x="4287" y="292"/>
                  <a:pt x="4287" y="578"/>
                  <a:pt x="4454" y="744"/>
                </a:cubicBezTo>
                <a:lnTo>
                  <a:pt x="5311" y="1602"/>
                </a:lnTo>
                <a:cubicBezTo>
                  <a:pt x="5025" y="2149"/>
                  <a:pt x="5097" y="2840"/>
                  <a:pt x="5573" y="3292"/>
                </a:cubicBezTo>
                <a:lnTo>
                  <a:pt x="6621" y="4364"/>
                </a:lnTo>
                <a:lnTo>
                  <a:pt x="6073" y="4912"/>
                </a:lnTo>
                <a:cubicBezTo>
                  <a:pt x="5791" y="4653"/>
                  <a:pt x="5427" y="4522"/>
                  <a:pt x="5064" y="4522"/>
                </a:cubicBezTo>
                <a:cubicBezTo>
                  <a:pt x="4694" y="4522"/>
                  <a:pt x="4326" y="4659"/>
                  <a:pt x="4049" y="4936"/>
                </a:cubicBezTo>
                <a:lnTo>
                  <a:pt x="548" y="8436"/>
                </a:lnTo>
                <a:cubicBezTo>
                  <a:pt x="1" y="9008"/>
                  <a:pt x="1" y="9913"/>
                  <a:pt x="548" y="10484"/>
                </a:cubicBezTo>
                <a:lnTo>
                  <a:pt x="1120" y="11056"/>
                </a:lnTo>
                <a:cubicBezTo>
                  <a:pt x="1406" y="11342"/>
                  <a:pt x="1787" y="11485"/>
                  <a:pt x="2144" y="11485"/>
                </a:cubicBezTo>
                <a:cubicBezTo>
                  <a:pt x="2525" y="11485"/>
                  <a:pt x="2882" y="11342"/>
                  <a:pt x="3168" y="11056"/>
                </a:cubicBezTo>
                <a:lnTo>
                  <a:pt x="6669" y="7555"/>
                </a:lnTo>
                <a:cubicBezTo>
                  <a:pt x="7216" y="7008"/>
                  <a:pt x="7216" y="6103"/>
                  <a:pt x="6692" y="5531"/>
                </a:cubicBezTo>
                <a:lnTo>
                  <a:pt x="7240" y="4983"/>
                </a:lnTo>
                <a:lnTo>
                  <a:pt x="8050" y="5793"/>
                </a:lnTo>
                <a:cubicBezTo>
                  <a:pt x="8169" y="5912"/>
                  <a:pt x="8336" y="5960"/>
                  <a:pt x="8502" y="5960"/>
                </a:cubicBezTo>
                <a:cubicBezTo>
                  <a:pt x="8669" y="5960"/>
                  <a:pt x="8836" y="5912"/>
                  <a:pt x="8955" y="5793"/>
                </a:cubicBezTo>
                <a:lnTo>
                  <a:pt x="10122" y="4626"/>
                </a:lnTo>
                <a:cubicBezTo>
                  <a:pt x="10360" y="4364"/>
                  <a:pt x="10360" y="3959"/>
                  <a:pt x="10122" y="3721"/>
                </a:cubicBezTo>
                <a:lnTo>
                  <a:pt x="7621" y="1244"/>
                </a:lnTo>
                <a:cubicBezTo>
                  <a:pt x="7359" y="959"/>
                  <a:pt x="7002" y="816"/>
                  <a:pt x="6597" y="816"/>
                </a:cubicBezTo>
                <a:cubicBezTo>
                  <a:pt x="6359" y="816"/>
                  <a:pt x="6121" y="863"/>
                  <a:pt x="5930" y="982"/>
                </a:cubicBezTo>
                <a:lnTo>
                  <a:pt x="5073" y="125"/>
                </a:lnTo>
                <a:cubicBezTo>
                  <a:pt x="4990" y="42"/>
                  <a:pt x="4877" y="0"/>
                  <a:pt x="4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0" name="Google Shape;1190;p64"/>
          <p:cNvGrpSpPr/>
          <p:nvPr/>
        </p:nvGrpSpPr>
        <p:grpSpPr>
          <a:xfrm>
            <a:off x="7632699" y="4167195"/>
            <a:ext cx="419639" cy="416995"/>
            <a:chOff x="7632699" y="4167195"/>
            <a:chExt cx="419639" cy="416995"/>
          </a:xfrm>
        </p:grpSpPr>
        <p:sp>
          <p:nvSpPr>
            <p:cNvPr id="1191" name="Google Shape;1191;p64"/>
            <p:cNvSpPr/>
            <p:nvPr/>
          </p:nvSpPr>
          <p:spPr>
            <a:xfrm>
              <a:off x="7932912" y="4167195"/>
              <a:ext cx="119426" cy="118542"/>
            </a:xfrm>
            <a:custGeom>
              <a:avLst/>
              <a:gdLst/>
              <a:ahLst/>
              <a:cxnLst/>
              <a:rect l="l" t="t" r="r" b="b"/>
              <a:pathLst>
                <a:path w="3240" h="3216" extrusionOk="0">
                  <a:moveTo>
                    <a:pt x="1405" y="1"/>
                  </a:moveTo>
                  <a:cubicBezTo>
                    <a:pt x="905" y="1"/>
                    <a:pt x="429" y="191"/>
                    <a:pt x="96" y="524"/>
                  </a:cubicBezTo>
                  <a:cubicBezTo>
                    <a:pt x="0" y="620"/>
                    <a:pt x="0" y="763"/>
                    <a:pt x="96" y="858"/>
                  </a:cubicBezTo>
                  <a:lnTo>
                    <a:pt x="2358" y="3144"/>
                  </a:lnTo>
                  <a:cubicBezTo>
                    <a:pt x="2406" y="3192"/>
                    <a:pt x="2465" y="3215"/>
                    <a:pt x="2525" y="3215"/>
                  </a:cubicBezTo>
                  <a:cubicBezTo>
                    <a:pt x="2584" y="3215"/>
                    <a:pt x="2644" y="3192"/>
                    <a:pt x="2691" y="3144"/>
                  </a:cubicBezTo>
                  <a:cubicBezTo>
                    <a:pt x="3049" y="2787"/>
                    <a:pt x="3239" y="2334"/>
                    <a:pt x="3239" y="1834"/>
                  </a:cubicBezTo>
                  <a:cubicBezTo>
                    <a:pt x="3239" y="1334"/>
                    <a:pt x="3049" y="882"/>
                    <a:pt x="2691" y="524"/>
                  </a:cubicBezTo>
                  <a:cubicBezTo>
                    <a:pt x="2358" y="191"/>
                    <a:pt x="1882" y="1"/>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4"/>
            <p:cNvSpPr/>
            <p:nvPr/>
          </p:nvSpPr>
          <p:spPr>
            <a:xfrm>
              <a:off x="7632699" y="4218981"/>
              <a:ext cx="367826" cy="365209"/>
            </a:xfrm>
            <a:custGeom>
              <a:avLst/>
              <a:gdLst/>
              <a:ahLst/>
              <a:cxnLst/>
              <a:rect l="l" t="t" r="r" b="b"/>
              <a:pathLst>
                <a:path w="9979" h="9908" extrusionOk="0">
                  <a:moveTo>
                    <a:pt x="7184" y="2352"/>
                  </a:moveTo>
                  <a:cubicBezTo>
                    <a:pt x="7294" y="2352"/>
                    <a:pt x="7407" y="2394"/>
                    <a:pt x="7502" y="2477"/>
                  </a:cubicBezTo>
                  <a:cubicBezTo>
                    <a:pt x="7669" y="2644"/>
                    <a:pt x="7669" y="2930"/>
                    <a:pt x="7502" y="3096"/>
                  </a:cubicBezTo>
                  <a:lnTo>
                    <a:pt x="5954" y="4644"/>
                  </a:lnTo>
                  <a:cubicBezTo>
                    <a:pt x="5859" y="4716"/>
                    <a:pt x="5764" y="4763"/>
                    <a:pt x="5645" y="4763"/>
                  </a:cubicBezTo>
                  <a:cubicBezTo>
                    <a:pt x="5526" y="4763"/>
                    <a:pt x="5430" y="4716"/>
                    <a:pt x="5335" y="4644"/>
                  </a:cubicBezTo>
                  <a:cubicBezTo>
                    <a:pt x="5168" y="4454"/>
                    <a:pt x="5168" y="4192"/>
                    <a:pt x="5335" y="4025"/>
                  </a:cubicBezTo>
                  <a:lnTo>
                    <a:pt x="6883" y="2477"/>
                  </a:lnTo>
                  <a:cubicBezTo>
                    <a:pt x="6966" y="2394"/>
                    <a:pt x="7074" y="2352"/>
                    <a:pt x="7184" y="2352"/>
                  </a:cubicBezTo>
                  <a:close/>
                  <a:moveTo>
                    <a:pt x="7455" y="1"/>
                  </a:moveTo>
                  <a:cubicBezTo>
                    <a:pt x="7395" y="1"/>
                    <a:pt x="7336" y="24"/>
                    <a:pt x="7288" y="72"/>
                  </a:cubicBezTo>
                  <a:lnTo>
                    <a:pt x="2739" y="4621"/>
                  </a:lnTo>
                  <a:cubicBezTo>
                    <a:pt x="2025" y="5335"/>
                    <a:pt x="1549" y="6288"/>
                    <a:pt x="1453" y="7312"/>
                  </a:cubicBezTo>
                  <a:lnTo>
                    <a:pt x="1382" y="7978"/>
                  </a:lnTo>
                  <a:lnTo>
                    <a:pt x="191" y="9169"/>
                  </a:lnTo>
                  <a:cubicBezTo>
                    <a:pt x="1" y="9336"/>
                    <a:pt x="1" y="9622"/>
                    <a:pt x="191" y="9788"/>
                  </a:cubicBezTo>
                  <a:cubicBezTo>
                    <a:pt x="263" y="9884"/>
                    <a:pt x="382" y="9907"/>
                    <a:pt x="501" y="9907"/>
                  </a:cubicBezTo>
                  <a:cubicBezTo>
                    <a:pt x="596" y="9907"/>
                    <a:pt x="715" y="9884"/>
                    <a:pt x="810" y="9788"/>
                  </a:cubicBezTo>
                  <a:lnTo>
                    <a:pt x="2001" y="8598"/>
                  </a:lnTo>
                  <a:lnTo>
                    <a:pt x="2668" y="8526"/>
                  </a:lnTo>
                  <a:cubicBezTo>
                    <a:pt x="3668" y="8407"/>
                    <a:pt x="4621" y="7955"/>
                    <a:pt x="5335" y="7240"/>
                  </a:cubicBezTo>
                  <a:lnTo>
                    <a:pt x="9884" y="2692"/>
                  </a:lnTo>
                  <a:cubicBezTo>
                    <a:pt x="9979" y="2596"/>
                    <a:pt x="9979" y="2453"/>
                    <a:pt x="9884" y="2358"/>
                  </a:cubicBezTo>
                  <a:lnTo>
                    <a:pt x="7621" y="72"/>
                  </a:lnTo>
                  <a:cubicBezTo>
                    <a:pt x="7574" y="24"/>
                    <a:pt x="7514" y="1"/>
                    <a:pt x="7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65"/>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A</a:t>
            </a:r>
            <a:r>
              <a:rPr lang="en"/>
              <a:t>lternative resources</a:t>
            </a:r>
            <a:endParaRPr/>
          </a:p>
        </p:txBody>
      </p:sp>
      <p:sp>
        <p:nvSpPr>
          <p:cNvPr id="1198" name="Google Shape;1198;p65"/>
          <p:cNvSpPr txBox="1">
            <a:spLocks noGrp="1"/>
          </p:cNvSpPr>
          <p:nvPr>
            <p:ph type="body" idx="1"/>
          </p:nvPr>
        </p:nvSpPr>
        <p:spPr>
          <a:xfrm>
            <a:off x="713100" y="1152475"/>
            <a:ext cx="7717800" cy="345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accent1"/>
                </a:solidFill>
                <a:latin typeface="Josefin Sans"/>
                <a:ea typeface="Josefin Sans"/>
                <a:cs typeface="Josefin Sans"/>
                <a:sym typeface="Josefin Sans"/>
              </a:rPr>
              <a:t>P</a:t>
            </a:r>
            <a:r>
              <a:rPr lang="en" sz="1800" b="1">
                <a:solidFill>
                  <a:schemeClr val="dk1"/>
                </a:solidFill>
                <a:latin typeface="Josefin Sans"/>
                <a:ea typeface="Josefin Sans"/>
                <a:cs typeface="Josefin Sans"/>
                <a:sym typeface="Josefin Sans"/>
              </a:rPr>
              <a:t>hotos</a:t>
            </a:r>
            <a:endParaRPr sz="1800" b="1">
              <a:solidFill>
                <a:schemeClr val="dk1"/>
              </a:solidFill>
              <a:latin typeface="Josefin Sans"/>
              <a:ea typeface="Josefin Sans"/>
              <a:cs typeface="Josefin Sans"/>
              <a:sym typeface="Josefin Sans"/>
            </a:endParaRPr>
          </a:p>
          <a:p>
            <a:pPr marL="457200" lvl="0" indent="-190500" algn="l" rtl="0">
              <a:spcBef>
                <a:spcPts val="1200"/>
              </a:spcBef>
              <a:spcAft>
                <a:spcPts val="0"/>
              </a:spcAft>
              <a:buClr>
                <a:schemeClr val="dk1"/>
              </a:buClr>
              <a:buSzPts val="1200"/>
              <a:buChar char="●"/>
            </a:pPr>
            <a:r>
              <a:rPr lang="en" sz="1200">
                <a:uFill>
                  <a:noFill/>
                </a:uFill>
                <a:hlinkClick r:id="rId3"/>
              </a:rPr>
              <a:t>Doctor and nurse in special equipment</a:t>
            </a:r>
            <a:endParaRPr sz="1200"/>
          </a:p>
          <a:p>
            <a:pPr marL="457200" lvl="0" indent="-190500" algn="l" rtl="0">
              <a:spcBef>
                <a:spcPts val="0"/>
              </a:spcBef>
              <a:spcAft>
                <a:spcPts val="0"/>
              </a:spcAft>
              <a:buClr>
                <a:schemeClr val="dk1"/>
              </a:buClr>
              <a:buSzPts val="1200"/>
              <a:buChar char="●"/>
            </a:pPr>
            <a:r>
              <a:rPr lang="en" sz="1200">
                <a:uFill>
                  <a:noFill/>
                </a:uFill>
                <a:hlinkClick r:id="rId4"/>
              </a:rPr>
              <a:t>Medium shot doctor helping patient</a:t>
            </a:r>
            <a:endParaRPr sz="1200"/>
          </a:p>
          <a:p>
            <a:pPr marL="457200" lvl="0" indent="-190500" algn="l" rtl="0">
              <a:spcBef>
                <a:spcPts val="0"/>
              </a:spcBef>
              <a:spcAft>
                <a:spcPts val="0"/>
              </a:spcAft>
              <a:buClr>
                <a:schemeClr val="dk1"/>
              </a:buClr>
              <a:buSzPts val="1200"/>
              <a:buChar char="●"/>
            </a:pPr>
            <a:r>
              <a:rPr lang="en" sz="1200">
                <a:uFill>
                  <a:noFill/>
                </a:uFill>
                <a:hlinkClick r:id="rId5"/>
              </a:rPr>
              <a:t>Male patient in bed at the hospital</a:t>
            </a:r>
            <a:endParaRPr sz="1200"/>
          </a:p>
          <a:p>
            <a:pPr marL="457200" lvl="0" indent="-190500" algn="l" rtl="0">
              <a:spcBef>
                <a:spcPts val="0"/>
              </a:spcBef>
              <a:spcAft>
                <a:spcPts val="0"/>
              </a:spcAft>
              <a:buClr>
                <a:schemeClr val="dk1"/>
              </a:buClr>
              <a:buSzPts val="1200"/>
              <a:buChar char="●"/>
            </a:pPr>
            <a:r>
              <a:rPr lang="en" sz="1200">
                <a:uFill>
                  <a:noFill/>
                </a:uFill>
                <a:hlinkClick r:id="rId6"/>
              </a:rPr>
              <a:t>Doctor with a medical report</a:t>
            </a:r>
            <a:endParaRPr sz="1200"/>
          </a:p>
          <a:p>
            <a:pPr marL="457200" lvl="0" indent="-190500" algn="l" rtl="0">
              <a:spcBef>
                <a:spcPts val="0"/>
              </a:spcBef>
              <a:spcAft>
                <a:spcPts val="0"/>
              </a:spcAft>
              <a:buClr>
                <a:schemeClr val="dk1"/>
              </a:buClr>
              <a:buSzPts val="1200"/>
              <a:buChar char="●"/>
            </a:pPr>
            <a:r>
              <a:rPr lang="en" sz="1200">
                <a:uFill>
                  <a:noFill/>
                </a:uFill>
                <a:hlinkClick r:id="rId7"/>
              </a:rPr>
              <a:t>Doctor with medical mask checking his notes</a:t>
            </a:r>
            <a:endParaRPr sz="1200"/>
          </a:p>
          <a:p>
            <a:pPr marL="457200" lvl="0" indent="-190500" algn="l" rtl="0">
              <a:spcBef>
                <a:spcPts val="0"/>
              </a:spcBef>
              <a:spcAft>
                <a:spcPts val="0"/>
              </a:spcAft>
              <a:buClr>
                <a:schemeClr val="dk1"/>
              </a:buClr>
              <a:buSzPts val="1200"/>
              <a:buChar char="●"/>
            </a:pPr>
            <a:r>
              <a:rPr lang="en" sz="1200">
                <a:uFill>
                  <a:noFill/>
                </a:uFill>
                <a:hlinkClick r:id="rId8"/>
              </a:rPr>
              <a:t>Doctor checking a patient's neck</a:t>
            </a:r>
            <a:endParaRPr sz="1200"/>
          </a:p>
          <a:p>
            <a:pPr marL="457200" lvl="0" indent="-190500" algn="l" rtl="0">
              <a:spcBef>
                <a:spcPts val="0"/>
              </a:spcBef>
              <a:spcAft>
                <a:spcPts val="0"/>
              </a:spcAft>
              <a:buClr>
                <a:schemeClr val="dk1"/>
              </a:buClr>
              <a:buSzPts val="1200"/>
              <a:buChar char="●"/>
            </a:pPr>
            <a:r>
              <a:rPr lang="en" sz="1200">
                <a:uFill>
                  <a:noFill/>
                </a:uFill>
                <a:hlinkClick r:id="rId9"/>
              </a:rPr>
              <a:t>Female doctor looking on a radiography</a:t>
            </a:r>
            <a:endParaRPr sz="1200"/>
          </a:p>
        </p:txBody>
      </p:sp>
      <p:sp>
        <p:nvSpPr>
          <p:cNvPr id="1199" name="Google Shape;1199;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cxnSp>
        <p:nvCxnSpPr>
          <p:cNvPr id="1200" name="Google Shape;1200;p65"/>
          <p:cNvCxnSpPr/>
          <p:nvPr/>
        </p:nvCxnSpPr>
        <p:spPr>
          <a:xfrm>
            <a:off x="-93750" y="1112225"/>
            <a:ext cx="50706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7"/>
          <p:cNvPicPr preferRelativeResize="0"/>
          <p:nvPr/>
        </p:nvPicPr>
        <p:blipFill rotWithShape="1">
          <a:blip r:embed="rId3">
            <a:alphaModFix/>
          </a:blip>
          <a:srcRect l="11827" r="-4154"/>
          <a:stretch/>
        </p:blipFill>
        <p:spPr>
          <a:xfrm>
            <a:off x="-404000" y="-45100"/>
            <a:ext cx="4124100" cy="5233726"/>
          </a:xfrm>
          <a:prstGeom prst="rect">
            <a:avLst/>
          </a:prstGeom>
          <a:noFill/>
          <a:ln>
            <a:noFill/>
          </a:ln>
        </p:spPr>
      </p:pic>
      <p:grpSp>
        <p:nvGrpSpPr>
          <p:cNvPr id="289" name="Google Shape;289;p37"/>
          <p:cNvGrpSpPr/>
          <p:nvPr/>
        </p:nvGrpSpPr>
        <p:grpSpPr>
          <a:xfrm>
            <a:off x="-404004" y="-104550"/>
            <a:ext cx="4069989" cy="5453450"/>
            <a:chOff x="-404004" y="-104550"/>
            <a:chExt cx="4069989" cy="5453450"/>
          </a:xfrm>
        </p:grpSpPr>
        <p:sp>
          <p:nvSpPr>
            <p:cNvPr id="290" name="Google Shape;290;p37"/>
            <p:cNvSpPr/>
            <p:nvPr/>
          </p:nvSpPr>
          <p:spPr>
            <a:xfrm rot="-5400000">
              <a:off x="-1914545" y="1428677"/>
              <a:ext cx="5430689" cy="2409607"/>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1788825" y="41692"/>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1788825" y="1697944"/>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1788825" y="3390869"/>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786975" y="-104550"/>
              <a:ext cx="1833600" cy="23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rot="-5400000">
              <a:off x="-1870904" y="1428752"/>
              <a:ext cx="5430689" cy="2409607"/>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1832466" y="41767"/>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1832466" y="1698019"/>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a:off x="1832466" y="3390944"/>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1830615" y="-104475"/>
              <a:ext cx="1833600" cy="23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7"/>
          <p:cNvSpPr txBox="1">
            <a:spLocks noGrp="1"/>
          </p:cNvSpPr>
          <p:nvPr>
            <p:ph type="title"/>
          </p:nvPr>
        </p:nvSpPr>
        <p:spPr>
          <a:xfrm>
            <a:off x="850996" y="2520130"/>
            <a:ext cx="7733116" cy="8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400" dirty="0">
                <a:solidFill>
                  <a:schemeClr val="accent1"/>
                </a:solidFill>
              </a:rPr>
              <a:t>M</a:t>
            </a:r>
            <a:r>
              <a:rPr lang="en" sz="5400" dirty="0">
                <a:solidFill>
                  <a:schemeClr val="tx1"/>
                </a:solidFill>
              </a:rPr>
              <a:t>AJOR DISEASES</a:t>
            </a:r>
            <a:endParaRPr sz="5400" dirty="0">
              <a:solidFill>
                <a:schemeClr val="tx1"/>
              </a:solidFill>
            </a:endParaRPr>
          </a:p>
        </p:txBody>
      </p:sp>
      <p:sp>
        <p:nvSpPr>
          <p:cNvPr id="301" name="Google Shape;301;p37"/>
          <p:cNvSpPr txBox="1">
            <a:spLocks noGrp="1"/>
          </p:cNvSpPr>
          <p:nvPr>
            <p:ph type="title" idx="2"/>
          </p:nvPr>
        </p:nvSpPr>
        <p:spPr>
          <a:xfrm>
            <a:off x="6339975" y="1574631"/>
            <a:ext cx="2091000" cy="8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302" name="Google Shape;302;p37"/>
          <p:cNvSpPr txBox="1">
            <a:spLocks noGrp="1"/>
          </p:cNvSpPr>
          <p:nvPr>
            <p:ph type="subTitle" idx="1"/>
          </p:nvPr>
        </p:nvSpPr>
        <p:spPr>
          <a:xfrm>
            <a:off x="2816398" y="3836875"/>
            <a:ext cx="5854800" cy="31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How have trends in major diseases changed with growing health expenditure?</a:t>
            </a:r>
            <a:endParaRPr dirty="0"/>
          </a:p>
        </p:txBody>
      </p:sp>
      <p:cxnSp>
        <p:nvCxnSpPr>
          <p:cNvPr id="303" name="Google Shape;303;p37"/>
          <p:cNvCxnSpPr/>
          <p:nvPr/>
        </p:nvCxnSpPr>
        <p:spPr>
          <a:xfrm>
            <a:off x="2316900" y="3626925"/>
            <a:ext cx="6827100" cy="0"/>
          </a:xfrm>
          <a:prstGeom prst="straightConnector1">
            <a:avLst/>
          </a:prstGeom>
          <a:noFill/>
          <a:ln w="7620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270416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66"/>
          <p:cNvSpPr txBox="1">
            <a:spLocks noGrp="1"/>
          </p:cNvSpPr>
          <p:nvPr>
            <p:ph type="title"/>
          </p:nvPr>
        </p:nvSpPr>
        <p:spPr>
          <a:xfrm>
            <a:off x="713100" y="539525"/>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R</a:t>
            </a:r>
            <a:r>
              <a:rPr lang="en"/>
              <a:t>esources</a:t>
            </a:r>
            <a:endParaRPr/>
          </a:p>
        </p:txBody>
      </p:sp>
      <p:cxnSp>
        <p:nvCxnSpPr>
          <p:cNvPr id="1206" name="Google Shape;1206;p66"/>
          <p:cNvCxnSpPr/>
          <p:nvPr/>
        </p:nvCxnSpPr>
        <p:spPr>
          <a:xfrm>
            <a:off x="-93750" y="1112225"/>
            <a:ext cx="3086100" cy="0"/>
          </a:xfrm>
          <a:prstGeom prst="straightConnector1">
            <a:avLst/>
          </a:prstGeom>
          <a:noFill/>
          <a:ln w="28575" cap="flat" cmpd="sng">
            <a:solidFill>
              <a:schemeClr val="dk1"/>
            </a:solidFill>
            <a:prstDash val="solid"/>
            <a:round/>
            <a:headEnd type="none" w="med" len="med"/>
            <a:tailEnd type="none" w="med" len="med"/>
          </a:ln>
        </p:spPr>
      </p:cxnSp>
      <p:sp>
        <p:nvSpPr>
          <p:cNvPr id="1207" name="Google Shape;1207;p66"/>
          <p:cNvSpPr txBox="1">
            <a:spLocks noGrp="1"/>
          </p:cNvSpPr>
          <p:nvPr>
            <p:ph type="subTitle" idx="1"/>
          </p:nvPr>
        </p:nvSpPr>
        <p:spPr>
          <a:xfrm>
            <a:off x="713100" y="1228328"/>
            <a:ext cx="3658500" cy="337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accent1"/>
                </a:solidFill>
                <a:latin typeface="Josefin Sans"/>
                <a:ea typeface="Josefin Sans"/>
                <a:cs typeface="Josefin Sans"/>
                <a:sym typeface="Josefin Sans"/>
              </a:rPr>
              <a:t>P</a:t>
            </a:r>
            <a:r>
              <a:rPr lang="en" sz="1800" b="1">
                <a:solidFill>
                  <a:schemeClr val="dk1"/>
                </a:solidFill>
                <a:latin typeface="Josefin Sans"/>
                <a:ea typeface="Josefin Sans"/>
                <a:cs typeface="Josefin Sans"/>
                <a:sym typeface="Josefin Sans"/>
              </a:rPr>
              <a:t>hotos</a:t>
            </a:r>
            <a:endParaRPr sz="1800" b="1">
              <a:solidFill>
                <a:schemeClr val="dk1"/>
              </a:solidFill>
              <a:latin typeface="Josefin Sans"/>
              <a:ea typeface="Josefin Sans"/>
              <a:cs typeface="Josefin Sans"/>
              <a:sym typeface="Josefin Sans"/>
            </a:endParaRPr>
          </a:p>
          <a:p>
            <a:pPr marL="457200" lvl="0" indent="-190500" algn="l" rtl="0">
              <a:spcBef>
                <a:spcPts val="1200"/>
              </a:spcBef>
              <a:spcAft>
                <a:spcPts val="0"/>
              </a:spcAft>
              <a:buClr>
                <a:schemeClr val="dk1"/>
              </a:buClr>
              <a:buSzPts val="1200"/>
              <a:buChar char="●"/>
            </a:pPr>
            <a:r>
              <a:rPr lang="en" sz="1200">
                <a:uFill>
                  <a:noFill/>
                </a:uFill>
                <a:hlinkClick r:id="rId3"/>
              </a:rPr>
              <a:t>Young doctor looking at a radiography</a:t>
            </a:r>
            <a:endParaRPr sz="1200"/>
          </a:p>
          <a:p>
            <a:pPr marL="457200" lvl="0" indent="-190500" algn="l" rtl="0">
              <a:spcBef>
                <a:spcPts val="0"/>
              </a:spcBef>
              <a:spcAft>
                <a:spcPts val="0"/>
              </a:spcAft>
              <a:buClr>
                <a:schemeClr val="dk1"/>
              </a:buClr>
              <a:buSzPts val="1200"/>
              <a:buChar char="●"/>
            </a:pPr>
            <a:r>
              <a:rPr lang="en" sz="1200">
                <a:uFill>
                  <a:noFill/>
                </a:uFill>
                <a:hlinkClick r:id="rId4"/>
              </a:rPr>
              <a:t>Covid recovery center female doctor checking elder patient with stethoscope</a:t>
            </a:r>
            <a:endParaRPr sz="1200"/>
          </a:p>
          <a:p>
            <a:pPr marL="457200" lvl="0" indent="-190500" algn="l" rtl="0">
              <a:spcBef>
                <a:spcPts val="0"/>
              </a:spcBef>
              <a:spcAft>
                <a:spcPts val="0"/>
              </a:spcAft>
              <a:buClr>
                <a:schemeClr val="dk1"/>
              </a:buClr>
              <a:buSzPts val="1200"/>
              <a:buChar char="●"/>
            </a:pPr>
            <a:r>
              <a:rPr lang="en" sz="1200">
                <a:uFill>
                  <a:noFill/>
                </a:uFill>
                <a:hlinkClick r:id="rId5"/>
              </a:rPr>
              <a:t>Female doctor in her office with copy space</a:t>
            </a:r>
            <a:endParaRPr sz="1200"/>
          </a:p>
          <a:p>
            <a:pPr marL="457200" lvl="0" indent="-190500" algn="l" rtl="0">
              <a:spcBef>
                <a:spcPts val="0"/>
              </a:spcBef>
              <a:spcAft>
                <a:spcPts val="0"/>
              </a:spcAft>
              <a:buClr>
                <a:schemeClr val="dk1"/>
              </a:buClr>
              <a:buSzPts val="1200"/>
              <a:buChar char="●"/>
            </a:pPr>
            <a:r>
              <a:rPr lang="en" sz="1200">
                <a:uFill>
                  <a:noFill/>
                </a:uFill>
                <a:hlinkClick r:id="rId6"/>
              </a:rPr>
              <a:t>Doctor hands holding a clock and a syringe</a:t>
            </a:r>
            <a:endParaRPr sz="1200"/>
          </a:p>
          <a:p>
            <a:pPr marL="457200" lvl="0" indent="-190500" algn="l" rtl="0">
              <a:spcBef>
                <a:spcPts val="0"/>
              </a:spcBef>
              <a:spcAft>
                <a:spcPts val="0"/>
              </a:spcAft>
              <a:buClr>
                <a:schemeClr val="dk1"/>
              </a:buClr>
              <a:buSzPts val="1200"/>
              <a:buChar char="●"/>
            </a:pPr>
            <a:r>
              <a:rPr lang="en" sz="1200">
                <a:uFill>
                  <a:noFill/>
                </a:uFill>
                <a:hlinkClick r:id="rId7"/>
              </a:rPr>
              <a:t>Medical people collection collage</a:t>
            </a:r>
            <a:endParaRPr sz="1200"/>
          </a:p>
          <a:p>
            <a:pPr marL="457200" lvl="0" indent="-190500" algn="l" rtl="0">
              <a:spcBef>
                <a:spcPts val="0"/>
              </a:spcBef>
              <a:spcAft>
                <a:spcPts val="0"/>
              </a:spcAft>
              <a:buClr>
                <a:schemeClr val="dk1"/>
              </a:buClr>
              <a:buSzPts val="1200"/>
              <a:buChar char="●"/>
            </a:pPr>
            <a:r>
              <a:rPr lang="en" sz="1200">
                <a:uFill>
                  <a:noFill/>
                </a:uFill>
                <a:hlinkClick r:id="rId8"/>
              </a:rPr>
              <a:t>Doctors with medical masks talking</a:t>
            </a:r>
            <a:endParaRPr sz="1200"/>
          </a:p>
          <a:p>
            <a:pPr marL="457200" lvl="0" indent="-190500" algn="l" rtl="0">
              <a:spcBef>
                <a:spcPts val="0"/>
              </a:spcBef>
              <a:spcAft>
                <a:spcPts val="0"/>
              </a:spcAft>
              <a:buClr>
                <a:schemeClr val="dk1"/>
              </a:buClr>
              <a:buSzPts val="1200"/>
              <a:buChar char="●"/>
            </a:pPr>
            <a:r>
              <a:rPr lang="en" sz="1200">
                <a:uFill>
                  <a:noFill/>
                </a:uFill>
                <a:hlinkClick r:id="rId9"/>
              </a:rPr>
              <a:t>Different doctors doing a surgical procedure on a patient</a:t>
            </a:r>
            <a:endParaRPr sz="1200"/>
          </a:p>
          <a:p>
            <a:pPr marL="457200" lvl="0" indent="-190500" algn="l" rtl="0">
              <a:spcBef>
                <a:spcPts val="0"/>
              </a:spcBef>
              <a:spcAft>
                <a:spcPts val="0"/>
              </a:spcAft>
              <a:buClr>
                <a:schemeClr val="dk1"/>
              </a:buClr>
              <a:buSzPts val="1200"/>
              <a:buChar char="●"/>
            </a:pPr>
            <a:r>
              <a:rPr lang="en" sz="1200">
                <a:uFill>
                  <a:noFill/>
                </a:uFill>
                <a:hlinkClick r:id="rId10"/>
              </a:rPr>
              <a:t>Portrait of smiley black man</a:t>
            </a:r>
            <a:endParaRPr sz="1200"/>
          </a:p>
          <a:p>
            <a:pPr marL="457200" lvl="0" indent="-190500" algn="l" rtl="0">
              <a:spcBef>
                <a:spcPts val="0"/>
              </a:spcBef>
              <a:spcAft>
                <a:spcPts val="0"/>
              </a:spcAft>
              <a:buClr>
                <a:schemeClr val="dk1"/>
              </a:buClr>
              <a:buSzPts val="1200"/>
              <a:buChar char="●"/>
            </a:pPr>
            <a:r>
              <a:rPr lang="en" sz="1200">
                <a:uFill>
                  <a:noFill/>
                </a:uFill>
                <a:hlinkClick r:id="rId11"/>
              </a:rPr>
              <a:t>Front view doctor holding patient hand</a:t>
            </a:r>
            <a:endParaRPr sz="1200"/>
          </a:p>
          <a:p>
            <a:pPr marL="457200" lvl="0" indent="-190500" algn="l" rtl="0">
              <a:spcBef>
                <a:spcPts val="0"/>
              </a:spcBef>
              <a:spcAft>
                <a:spcPts val="0"/>
              </a:spcAft>
              <a:buClr>
                <a:schemeClr val="dk1"/>
              </a:buClr>
              <a:buSzPts val="1200"/>
              <a:buChar char="●"/>
            </a:pPr>
            <a:r>
              <a:rPr lang="en" sz="1200">
                <a:uFill>
                  <a:noFill/>
                </a:uFill>
                <a:hlinkClick r:id="rId12"/>
              </a:rPr>
              <a:t>Medium shot smiley man and nurse</a:t>
            </a:r>
            <a:endParaRPr sz="1200"/>
          </a:p>
          <a:p>
            <a:pPr marL="457200" lvl="0" indent="-190500" algn="l" rtl="0">
              <a:spcBef>
                <a:spcPts val="0"/>
              </a:spcBef>
              <a:spcAft>
                <a:spcPts val="0"/>
              </a:spcAft>
              <a:buClr>
                <a:schemeClr val="dk1"/>
              </a:buClr>
              <a:buSzPts val="1200"/>
              <a:buChar char="●"/>
            </a:pPr>
            <a:r>
              <a:rPr lang="en" sz="1200">
                <a:uFill>
                  <a:noFill/>
                </a:uFill>
                <a:hlinkClick r:id="rId13"/>
              </a:rPr>
              <a:t>Medium shot nurse checking man</a:t>
            </a:r>
            <a:endParaRPr sz="1200"/>
          </a:p>
          <a:p>
            <a:pPr marL="457200" lvl="0" indent="-190500" algn="l" rtl="0">
              <a:spcBef>
                <a:spcPts val="0"/>
              </a:spcBef>
              <a:spcAft>
                <a:spcPts val="0"/>
              </a:spcAft>
              <a:buClr>
                <a:schemeClr val="dk1"/>
              </a:buClr>
              <a:buSzPts val="1200"/>
              <a:buChar char="●"/>
            </a:pPr>
            <a:r>
              <a:rPr lang="en" sz="1200">
                <a:uFill>
                  <a:noFill/>
                </a:uFill>
                <a:hlinkClick r:id="rId14"/>
              </a:rPr>
              <a:t>Back view of shirtless muscled man with arms up</a:t>
            </a:r>
            <a:endParaRPr sz="1200"/>
          </a:p>
          <a:p>
            <a:pPr marL="457200" lvl="0" indent="-190500" algn="l" rtl="0">
              <a:spcBef>
                <a:spcPts val="0"/>
              </a:spcBef>
              <a:spcAft>
                <a:spcPts val="0"/>
              </a:spcAft>
              <a:buClr>
                <a:schemeClr val="dk1"/>
              </a:buClr>
              <a:buSzPts val="1200"/>
              <a:buChar char="●"/>
            </a:pPr>
            <a:r>
              <a:rPr lang="en" sz="1200">
                <a:uFill>
                  <a:noFill/>
                </a:uFill>
                <a:hlinkClick r:id="rId15"/>
              </a:rPr>
              <a:t>Male student practicing medicine</a:t>
            </a:r>
            <a:endParaRPr/>
          </a:p>
        </p:txBody>
      </p:sp>
      <p:sp>
        <p:nvSpPr>
          <p:cNvPr id="1208" name="Google Shape;1208;p66"/>
          <p:cNvSpPr txBox="1">
            <a:spLocks noGrp="1"/>
          </p:cNvSpPr>
          <p:nvPr>
            <p:ph type="subTitle" idx="2"/>
          </p:nvPr>
        </p:nvSpPr>
        <p:spPr>
          <a:xfrm>
            <a:off x="4772425" y="1228300"/>
            <a:ext cx="3658500" cy="3375600"/>
          </a:xfrm>
          <a:prstGeom prst="rect">
            <a:avLst/>
          </a:prstGeom>
        </p:spPr>
        <p:txBody>
          <a:bodyPr spcFirstLastPara="1" wrap="square" lIns="91425" tIns="91425" rIns="91425" bIns="91425" anchor="ctr" anchorCtr="0">
            <a:noAutofit/>
          </a:bodyPr>
          <a:lstStyle/>
          <a:p>
            <a:pPr marL="457200" lvl="0" indent="-190500" algn="l" rtl="0">
              <a:spcBef>
                <a:spcPts val="0"/>
              </a:spcBef>
              <a:spcAft>
                <a:spcPts val="0"/>
              </a:spcAft>
              <a:buClr>
                <a:schemeClr val="dk1"/>
              </a:buClr>
              <a:buSzPts val="1200"/>
              <a:buChar char="●"/>
            </a:pPr>
            <a:r>
              <a:rPr lang="en" sz="1200">
                <a:uFill>
                  <a:noFill/>
                </a:uFill>
                <a:hlinkClick r:id="rId16"/>
              </a:rPr>
              <a:t>Physiotherapist doing elbow exercises with female patient</a:t>
            </a:r>
            <a:endParaRPr/>
          </a:p>
          <a:p>
            <a:pPr marL="457200" lvl="0" indent="-190500" algn="l" rtl="0">
              <a:spcBef>
                <a:spcPts val="0"/>
              </a:spcBef>
              <a:spcAft>
                <a:spcPts val="0"/>
              </a:spcAft>
              <a:buClr>
                <a:schemeClr val="dk1"/>
              </a:buClr>
              <a:buSzPts val="1200"/>
              <a:buChar char="●"/>
            </a:pPr>
            <a:r>
              <a:rPr lang="en" sz="1200">
                <a:uFill>
                  <a:noFill/>
                </a:uFill>
                <a:hlinkClick r:id="rId17"/>
              </a:rPr>
              <a:t>Medium shot doctor and nurse helping patient</a:t>
            </a:r>
            <a:endParaRPr sz="1200"/>
          </a:p>
          <a:p>
            <a:pPr marL="457200" lvl="0" indent="-190500" algn="l" rtl="0">
              <a:spcBef>
                <a:spcPts val="0"/>
              </a:spcBef>
              <a:spcAft>
                <a:spcPts val="0"/>
              </a:spcAft>
              <a:buClr>
                <a:schemeClr val="dk1"/>
              </a:buClr>
              <a:buSzPts val="1200"/>
              <a:buChar char="●"/>
            </a:pPr>
            <a:r>
              <a:rPr lang="en" sz="1200">
                <a:uFill>
                  <a:noFill/>
                </a:uFill>
                <a:hlinkClick r:id="rId18"/>
              </a:rPr>
              <a:t>Ill male patient in bed talking to a nurse</a:t>
            </a:r>
            <a:endParaRPr sz="1200"/>
          </a:p>
          <a:p>
            <a:pPr marL="457200" lvl="0" indent="-190500" algn="l" rtl="0">
              <a:spcBef>
                <a:spcPts val="0"/>
              </a:spcBef>
              <a:spcAft>
                <a:spcPts val="0"/>
              </a:spcAft>
              <a:buClr>
                <a:schemeClr val="dk1"/>
              </a:buClr>
              <a:buSzPts val="1200"/>
              <a:buChar char="●"/>
            </a:pPr>
            <a:r>
              <a:rPr lang="en" sz="1200">
                <a:uFill>
                  <a:noFill/>
                </a:uFill>
                <a:hlinkClick r:id="rId19"/>
              </a:rPr>
              <a:t>Close-up of female patient sitting near the doctor holding medical report</a:t>
            </a:r>
            <a:endParaRPr sz="1200"/>
          </a:p>
          <a:p>
            <a:pPr marL="457200" lvl="0" indent="-190500" algn="l" rtl="0">
              <a:spcBef>
                <a:spcPts val="0"/>
              </a:spcBef>
              <a:spcAft>
                <a:spcPts val="0"/>
              </a:spcAft>
              <a:buClr>
                <a:schemeClr val="dk1"/>
              </a:buClr>
              <a:buSzPts val="1200"/>
              <a:buChar char="●"/>
            </a:pPr>
            <a:r>
              <a:rPr lang="en" sz="1200">
                <a:uFill>
                  <a:noFill/>
                </a:uFill>
                <a:hlinkClick r:id="rId20"/>
              </a:rPr>
              <a:t>Women with tablet medium shot</a:t>
            </a:r>
            <a:endParaRPr sz="1200"/>
          </a:p>
          <a:p>
            <a:pPr marL="457200" lvl="0" indent="-190500" algn="l" rtl="0">
              <a:spcBef>
                <a:spcPts val="0"/>
              </a:spcBef>
              <a:spcAft>
                <a:spcPts val="0"/>
              </a:spcAft>
              <a:buClr>
                <a:schemeClr val="dk1"/>
              </a:buClr>
              <a:buSzPts val="1200"/>
              <a:buChar char="●"/>
            </a:pPr>
            <a:r>
              <a:rPr lang="en" sz="1200">
                <a:uFill>
                  <a:noFill/>
                </a:uFill>
                <a:hlinkClick r:id="rId21"/>
              </a:rPr>
              <a:t>Smiling black doctor with papers</a:t>
            </a:r>
            <a:endParaRPr sz="1200"/>
          </a:p>
          <a:p>
            <a:pPr marL="457200" lvl="0" indent="-190500" algn="l" rtl="0">
              <a:spcBef>
                <a:spcPts val="0"/>
              </a:spcBef>
              <a:spcAft>
                <a:spcPts val="0"/>
              </a:spcAft>
              <a:buClr>
                <a:schemeClr val="dk1"/>
              </a:buClr>
              <a:buSzPts val="1200"/>
              <a:buChar char="●"/>
            </a:pPr>
            <a:r>
              <a:rPr lang="en" sz="1200">
                <a:uFill>
                  <a:noFill/>
                </a:uFill>
                <a:hlinkClick r:id="rId22"/>
              </a:rPr>
              <a:t>Smiling young woman medic</a:t>
            </a:r>
            <a:endParaRPr sz="1200"/>
          </a:p>
          <a:p>
            <a:pPr marL="457200" lvl="0" indent="-190500" algn="l" rtl="0">
              <a:spcBef>
                <a:spcPts val="0"/>
              </a:spcBef>
              <a:spcAft>
                <a:spcPts val="0"/>
              </a:spcAft>
              <a:buClr>
                <a:schemeClr val="dk1"/>
              </a:buClr>
              <a:buSzPts val="1200"/>
              <a:buChar char="●"/>
            </a:pPr>
            <a:r>
              <a:rPr lang="en" sz="1200">
                <a:uFill>
                  <a:noFill/>
                </a:uFill>
                <a:hlinkClick r:id="rId23"/>
              </a:rPr>
              <a:t>Cheerful medic standing with arms crossed</a:t>
            </a:r>
            <a:endParaRPr sz="1200"/>
          </a:p>
          <a:p>
            <a:pPr marL="457200" lvl="0" indent="-190500" algn="l" rtl="0">
              <a:spcBef>
                <a:spcPts val="0"/>
              </a:spcBef>
              <a:spcAft>
                <a:spcPts val="0"/>
              </a:spcAft>
              <a:buClr>
                <a:schemeClr val="dk1"/>
              </a:buClr>
              <a:buSzPts val="1200"/>
              <a:buChar char="●"/>
            </a:pPr>
            <a:r>
              <a:rPr lang="en" sz="1200">
                <a:uFill>
                  <a:noFill/>
                </a:uFill>
                <a:hlinkClick r:id="rId24"/>
              </a:rPr>
              <a:t>Female doctor taking notes on a clipboard</a:t>
            </a:r>
            <a:endParaRPr/>
          </a:p>
          <a:p>
            <a:pPr marL="457200" lvl="0" indent="-190500" algn="l" rtl="0">
              <a:spcBef>
                <a:spcPts val="0"/>
              </a:spcBef>
              <a:spcAft>
                <a:spcPts val="0"/>
              </a:spcAft>
              <a:buClr>
                <a:schemeClr val="dk1"/>
              </a:buClr>
              <a:buSzPts val="1200"/>
              <a:buChar char="●"/>
            </a:pPr>
            <a:r>
              <a:rPr lang="en" sz="1200">
                <a:uFill>
                  <a:noFill/>
                </a:uFill>
                <a:hlinkClick r:id="rId25"/>
              </a:rPr>
              <a:t>Close-up of a doctor with stethoscope gesturing thumbs up</a:t>
            </a:r>
            <a:endParaRPr sz="1200"/>
          </a:p>
          <a:p>
            <a:pPr marL="0" lvl="0" indent="0" algn="l" rtl="0">
              <a:spcBef>
                <a:spcPts val="1200"/>
              </a:spcBef>
              <a:spcAft>
                <a:spcPts val="0"/>
              </a:spcAft>
              <a:buNone/>
            </a:pPr>
            <a:r>
              <a:rPr lang="en" sz="1800" b="1">
                <a:solidFill>
                  <a:schemeClr val="accent1"/>
                </a:solidFill>
                <a:latin typeface="Josefin Sans"/>
                <a:ea typeface="Josefin Sans"/>
                <a:cs typeface="Josefin Sans"/>
                <a:sym typeface="Josefin Sans"/>
              </a:rPr>
              <a:t>I</a:t>
            </a:r>
            <a:r>
              <a:rPr lang="en" sz="1800" b="1">
                <a:solidFill>
                  <a:schemeClr val="dk1"/>
                </a:solidFill>
                <a:latin typeface="Josefin Sans"/>
                <a:ea typeface="Josefin Sans"/>
                <a:cs typeface="Josefin Sans"/>
                <a:sym typeface="Josefin Sans"/>
              </a:rPr>
              <a:t>cons</a:t>
            </a:r>
            <a:endParaRPr sz="1800" b="1">
              <a:solidFill>
                <a:schemeClr val="dk1"/>
              </a:solidFill>
              <a:latin typeface="Josefin Sans"/>
              <a:ea typeface="Josefin Sans"/>
              <a:cs typeface="Josefin Sans"/>
              <a:sym typeface="Josefin Sans"/>
            </a:endParaRPr>
          </a:p>
          <a:p>
            <a:pPr marL="457200" lvl="0" indent="-190500" algn="l" rtl="0">
              <a:spcBef>
                <a:spcPts val="1200"/>
              </a:spcBef>
              <a:spcAft>
                <a:spcPts val="0"/>
              </a:spcAft>
              <a:buClr>
                <a:schemeClr val="dk1"/>
              </a:buClr>
              <a:buSzPts val="1200"/>
              <a:buFont typeface="Josefin Sans"/>
              <a:buChar char="●"/>
            </a:pPr>
            <a:r>
              <a:rPr lang="en" sz="1200">
                <a:uFill>
                  <a:noFill/>
                </a:uFill>
                <a:latin typeface="Josefin Sans"/>
                <a:ea typeface="Josefin Sans"/>
                <a:cs typeface="Josefin Sans"/>
                <a:sym typeface="Josefin Sans"/>
                <a:hlinkClick r:id="rId26"/>
              </a:rPr>
              <a:t>Medical</a:t>
            </a:r>
            <a:endParaRPr sz="1200">
              <a:latin typeface="Josefin Sans"/>
              <a:ea typeface="Josefin Sans"/>
              <a:cs typeface="Josefin Sans"/>
              <a:sym typeface="Josefi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12"/>
        <p:cNvGrpSpPr/>
        <p:nvPr/>
      </p:nvGrpSpPr>
      <p:grpSpPr>
        <a:xfrm>
          <a:off x="0" y="0"/>
          <a:ext cx="0" cy="0"/>
          <a:chOff x="0" y="0"/>
          <a:chExt cx="0" cy="0"/>
        </a:xfrm>
      </p:grpSpPr>
      <p:sp>
        <p:nvSpPr>
          <p:cNvPr id="1213" name="Google Shape;1213;p67"/>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rgbClr val="869FB2"/>
                </a:solidFill>
                <a:hlinkClick r:id="rId4" action="ppaction://hlinksldjump">
                  <a:extLst>
                    <a:ext uri="{A12FA001-AC4F-418D-AE19-62706E023703}">
                      <ahyp:hlinkClr xmlns:ahyp="http://schemas.microsoft.com/office/drawing/2018/hyperlinkcolor" val="tx"/>
                    </a:ext>
                  </a:extLst>
                </a:hlinkClick>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214" name="Google Shape;1214;p6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215" name="Google Shape;1215;p6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19"/>
        <p:cNvGrpSpPr/>
        <p:nvPr/>
      </p:nvGrpSpPr>
      <p:grpSpPr>
        <a:xfrm>
          <a:off x="0" y="0"/>
          <a:ext cx="0" cy="0"/>
          <a:chOff x="0" y="0"/>
          <a:chExt cx="0" cy="0"/>
        </a:xfrm>
      </p:grpSpPr>
      <p:sp>
        <p:nvSpPr>
          <p:cNvPr id="1220" name="Google Shape;1220;p6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221" name="Google Shape;1221;p6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be a Premium user on </a:t>
            </a:r>
            <a:r>
              <a:rPr lang="en" sz="1000" b="1" u="sng">
                <a:solidFill>
                  <a:srgbClr val="869FB2"/>
                </a:solidFill>
              </a:rPr>
              <a:t>S</a:t>
            </a:r>
            <a:r>
              <a:rPr lang="en" sz="1100" b="1" u="sng">
                <a:solidFill>
                  <a:srgbClr val="869FB2"/>
                </a:solidFill>
                <a:hlinkClick r:id="rId3">
                  <a:extLst>
                    <a:ext uri="{A12FA001-AC4F-418D-AE19-62706E023703}">
                      <ahyp:hlinkClr xmlns:ahyp="http://schemas.microsoft.com/office/drawing/2018/hyperlinkcolor" val="tx"/>
                    </a:ext>
                  </a:extLst>
                </a:hlinkClick>
              </a:rPr>
              <a:t>lidesgo</a:t>
            </a:r>
            <a:r>
              <a:rPr lang="en"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222" name="Google Shape;1222;p6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26"/>
        <p:cNvGrpSpPr/>
        <p:nvPr/>
      </p:nvGrpSpPr>
      <p:grpSpPr>
        <a:xfrm>
          <a:off x="0" y="0"/>
          <a:ext cx="0" cy="0"/>
          <a:chOff x="0" y="0"/>
          <a:chExt cx="0" cy="0"/>
        </a:xfrm>
      </p:grpSpPr>
      <p:sp>
        <p:nvSpPr>
          <p:cNvPr id="1227" name="Google Shape;1227;p69"/>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228" name="Google Shape;1228;p69"/>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Josefin Sans</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https://fonts.google.com/specimen/Josefin+Sans</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Roboto</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https://fonts.google.com/specimen/Roboto</a:t>
            </a:r>
            <a:r>
              <a:rPr lang="en" sz="1100">
                <a:solidFill>
                  <a:schemeClr val="lt1"/>
                </a:solidFill>
              </a:rPr>
              <a:t>)</a:t>
            </a:r>
            <a:endParaRPr sz="1100">
              <a:solidFill>
                <a:schemeClr val="lt1"/>
              </a:solidFill>
            </a:endParaRPr>
          </a:p>
        </p:txBody>
      </p:sp>
      <p:sp>
        <p:nvSpPr>
          <p:cNvPr id="1229" name="Google Shape;1229;p69"/>
          <p:cNvSpPr/>
          <p:nvPr/>
        </p:nvSpPr>
        <p:spPr>
          <a:xfrm>
            <a:off x="2052650" y="32168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9"/>
          <p:cNvSpPr/>
          <p:nvPr/>
        </p:nvSpPr>
        <p:spPr>
          <a:xfrm>
            <a:off x="3114470" y="3216825"/>
            <a:ext cx="791400" cy="754200"/>
          </a:xfrm>
          <a:prstGeom prst="roundRect">
            <a:avLst>
              <a:gd name="adj" fmla="val 16667"/>
            </a:avLst>
          </a:prstGeom>
          <a:solidFill>
            <a:srgbClr val="FAFA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9"/>
          <p:cNvSpPr/>
          <p:nvPr/>
        </p:nvSpPr>
        <p:spPr>
          <a:xfrm>
            <a:off x="4176289" y="3216825"/>
            <a:ext cx="791400" cy="754200"/>
          </a:xfrm>
          <a:prstGeom prst="roundRect">
            <a:avLst>
              <a:gd name="adj" fmla="val 16667"/>
            </a:avLst>
          </a:prstGeom>
          <a:solidFill>
            <a:srgbClr val="5959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9"/>
          <p:cNvSpPr txBox="1"/>
          <p:nvPr/>
        </p:nvSpPr>
        <p:spPr>
          <a:xfrm>
            <a:off x="2052650" y="3373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233" name="Google Shape;1233;p69"/>
          <p:cNvSpPr txBox="1"/>
          <p:nvPr/>
        </p:nvSpPr>
        <p:spPr>
          <a:xfrm>
            <a:off x="3114475" y="3373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#fafafa</a:t>
            </a:r>
            <a:endParaRPr sz="1000">
              <a:solidFill>
                <a:schemeClr val="dk1"/>
              </a:solidFill>
            </a:endParaRPr>
          </a:p>
        </p:txBody>
      </p:sp>
      <p:sp>
        <p:nvSpPr>
          <p:cNvPr id="1234" name="Google Shape;1234;p69"/>
          <p:cNvSpPr txBox="1"/>
          <p:nvPr/>
        </p:nvSpPr>
        <p:spPr>
          <a:xfrm>
            <a:off x="4176300" y="3373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#595959</a:t>
            </a:r>
            <a:endParaRPr sz="1000">
              <a:solidFill>
                <a:srgbClr val="FFFFFF"/>
              </a:solidFill>
            </a:endParaRPr>
          </a:p>
        </p:txBody>
      </p:sp>
      <p:sp>
        <p:nvSpPr>
          <p:cNvPr id="1235" name="Google Shape;1235;p6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236" name="Google Shape;1236;p69"/>
          <p:cNvSpPr/>
          <p:nvPr/>
        </p:nvSpPr>
        <p:spPr>
          <a:xfrm>
            <a:off x="5238125" y="3216825"/>
            <a:ext cx="791400" cy="754200"/>
          </a:xfrm>
          <a:prstGeom prst="roundRect">
            <a:avLst>
              <a:gd name="adj" fmla="val 16667"/>
            </a:avLst>
          </a:prstGeom>
          <a:solidFill>
            <a:srgbClr val="E1E2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9"/>
          <p:cNvSpPr txBox="1"/>
          <p:nvPr/>
        </p:nvSpPr>
        <p:spPr>
          <a:xfrm>
            <a:off x="5238125" y="3373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#e1e2e6</a:t>
            </a:r>
            <a:endParaRPr sz="1000">
              <a:solidFill>
                <a:schemeClr val="dk1"/>
              </a:solidFill>
            </a:endParaRPr>
          </a:p>
        </p:txBody>
      </p:sp>
      <p:sp>
        <p:nvSpPr>
          <p:cNvPr id="1238" name="Google Shape;1238;p69"/>
          <p:cNvSpPr/>
          <p:nvPr/>
        </p:nvSpPr>
        <p:spPr>
          <a:xfrm>
            <a:off x="6299950" y="3216825"/>
            <a:ext cx="791400" cy="754200"/>
          </a:xfrm>
          <a:prstGeom prst="roundRect">
            <a:avLst>
              <a:gd name="adj" fmla="val 16667"/>
            </a:avLst>
          </a:prstGeom>
          <a:solidFill>
            <a:srgbClr val="E57B7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9"/>
          <p:cNvSpPr txBox="1"/>
          <p:nvPr/>
        </p:nvSpPr>
        <p:spPr>
          <a:xfrm>
            <a:off x="6299950" y="3373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#e57b7d</a:t>
            </a:r>
            <a:endParaRPr sz="10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3"/>
        <p:cNvGrpSpPr/>
        <p:nvPr/>
      </p:nvGrpSpPr>
      <p:grpSpPr>
        <a:xfrm>
          <a:off x="0" y="0"/>
          <a:ext cx="0" cy="0"/>
          <a:chOff x="0" y="0"/>
          <a:chExt cx="0" cy="0"/>
        </a:xfrm>
      </p:grpSpPr>
      <p:sp>
        <p:nvSpPr>
          <p:cNvPr id="1244" name="Google Shape;1244;p70"/>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245" name="Google Shape;1245;p7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246" name="Google Shape;1246;p70">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247" name="Google Shape;1247;p70">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248" name="Google Shape;1248;p70">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249" name="Google Shape;1249;p70">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250" name="Google Shape;1250;p7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251" name="Google Shape;1251;p7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252" name="Google Shape;1252;p7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253" name="Google Shape;1253;p7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254" name="Google Shape;1254;p70">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255" name="Google Shape;1255;p7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59"/>
        <p:cNvGrpSpPr/>
        <p:nvPr/>
      </p:nvGrpSpPr>
      <p:grpSpPr>
        <a:xfrm>
          <a:off x="0" y="0"/>
          <a:ext cx="0" cy="0"/>
          <a:chOff x="0" y="0"/>
          <a:chExt cx="0" cy="0"/>
        </a:xfrm>
      </p:grpSpPr>
      <p:grpSp>
        <p:nvGrpSpPr>
          <p:cNvPr id="1260" name="Google Shape;1260;p71"/>
          <p:cNvGrpSpPr/>
          <p:nvPr/>
        </p:nvGrpSpPr>
        <p:grpSpPr>
          <a:xfrm>
            <a:off x="5082708" y="3095784"/>
            <a:ext cx="442841" cy="514271"/>
            <a:chOff x="4727025" y="1332775"/>
            <a:chExt cx="59900" cy="69625"/>
          </a:xfrm>
        </p:grpSpPr>
        <p:sp>
          <p:nvSpPr>
            <p:cNvPr id="1261" name="Google Shape;1261;p7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1"/>
          <p:cNvGrpSpPr/>
          <p:nvPr/>
        </p:nvGrpSpPr>
        <p:grpSpPr>
          <a:xfrm>
            <a:off x="5758025" y="2343272"/>
            <a:ext cx="500909" cy="500899"/>
            <a:chOff x="4820425" y="1329900"/>
            <a:chExt cx="70175" cy="70350"/>
          </a:xfrm>
        </p:grpSpPr>
        <p:sp>
          <p:nvSpPr>
            <p:cNvPr id="1264" name="Google Shape;1264;p7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71"/>
          <p:cNvGrpSpPr/>
          <p:nvPr/>
        </p:nvGrpSpPr>
        <p:grpSpPr>
          <a:xfrm>
            <a:off x="6410648" y="2355062"/>
            <a:ext cx="538135" cy="493119"/>
            <a:chOff x="4903200" y="1331525"/>
            <a:chExt cx="73575" cy="67425"/>
          </a:xfrm>
        </p:grpSpPr>
        <p:sp>
          <p:nvSpPr>
            <p:cNvPr id="1269" name="Google Shape;1269;p7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70" name="Google Shape;1270;p7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71"/>
          <p:cNvGrpSpPr/>
          <p:nvPr/>
        </p:nvGrpSpPr>
        <p:grpSpPr>
          <a:xfrm>
            <a:off x="5670599" y="3097040"/>
            <a:ext cx="544563" cy="511895"/>
            <a:chOff x="4815575" y="1416800"/>
            <a:chExt cx="73750" cy="71400"/>
          </a:xfrm>
        </p:grpSpPr>
        <p:sp>
          <p:nvSpPr>
            <p:cNvPr id="1272" name="Google Shape;1272;p7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71"/>
          <p:cNvGrpSpPr/>
          <p:nvPr/>
        </p:nvGrpSpPr>
        <p:grpSpPr>
          <a:xfrm>
            <a:off x="6367224" y="3096746"/>
            <a:ext cx="602914" cy="512477"/>
            <a:chOff x="4902475" y="1418875"/>
            <a:chExt cx="74500" cy="63775"/>
          </a:xfrm>
        </p:grpSpPr>
        <p:sp>
          <p:nvSpPr>
            <p:cNvPr id="1276" name="Google Shape;1276;p7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71"/>
          <p:cNvGrpSpPr/>
          <p:nvPr/>
        </p:nvGrpSpPr>
        <p:grpSpPr>
          <a:xfrm>
            <a:off x="5783096" y="3835985"/>
            <a:ext cx="515391" cy="525699"/>
            <a:chOff x="4818100" y="1507675"/>
            <a:chExt cx="71225" cy="71625"/>
          </a:xfrm>
        </p:grpSpPr>
        <p:sp>
          <p:nvSpPr>
            <p:cNvPr id="1279" name="Google Shape;1279;p7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71"/>
          <p:cNvGrpSpPr/>
          <p:nvPr/>
        </p:nvGrpSpPr>
        <p:grpSpPr>
          <a:xfrm>
            <a:off x="5121199" y="3857517"/>
            <a:ext cx="522956" cy="489869"/>
            <a:chOff x="4721450" y="1509475"/>
            <a:chExt cx="79350" cy="74325"/>
          </a:xfrm>
        </p:grpSpPr>
        <p:sp>
          <p:nvSpPr>
            <p:cNvPr id="1284" name="Google Shape;1284;p7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71"/>
          <p:cNvGrpSpPr/>
          <p:nvPr/>
        </p:nvGrpSpPr>
        <p:grpSpPr>
          <a:xfrm>
            <a:off x="6444441" y="3837269"/>
            <a:ext cx="525704" cy="535436"/>
            <a:chOff x="4906800" y="1507500"/>
            <a:chExt cx="70350" cy="71075"/>
          </a:xfrm>
        </p:grpSpPr>
        <p:sp>
          <p:nvSpPr>
            <p:cNvPr id="1289" name="Google Shape;1289;p7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71"/>
          <p:cNvGrpSpPr/>
          <p:nvPr/>
        </p:nvGrpSpPr>
        <p:grpSpPr>
          <a:xfrm>
            <a:off x="4477263" y="2343250"/>
            <a:ext cx="508054" cy="508095"/>
            <a:chOff x="3736598" y="2170606"/>
            <a:chExt cx="404889" cy="404889"/>
          </a:xfrm>
        </p:grpSpPr>
        <p:sp>
          <p:nvSpPr>
            <p:cNvPr id="1295" name="Google Shape;1295;p7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71"/>
          <p:cNvGrpSpPr/>
          <p:nvPr/>
        </p:nvGrpSpPr>
        <p:grpSpPr>
          <a:xfrm>
            <a:off x="3765303" y="2343345"/>
            <a:ext cx="575790" cy="507904"/>
            <a:chOff x="3161917" y="2170682"/>
            <a:chExt cx="458870" cy="404737"/>
          </a:xfrm>
        </p:grpSpPr>
        <p:sp>
          <p:nvSpPr>
            <p:cNvPr id="1300" name="Google Shape;1300;p7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01" name="Google Shape;1301;p7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71"/>
          <p:cNvGrpSpPr/>
          <p:nvPr/>
        </p:nvGrpSpPr>
        <p:grpSpPr>
          <a:xfrm>
            <a:off x="3792833" y="3103717"/>
            <a:ext cx="520730" cy="498567"/>
            <a:chOff x="3179914" y="2889488"/>
            <a:chExt cx="422876" cy="404911"/>
          </a:xfrm>
        </p:grpSpPr>
        <p:sp>
          <p:nvSpPr>
            <p:cNvPr id="1304" name="Google Shape;1304;p7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71"/>
          <p:cNvGrpSpPr/>
          <p:nvPr/>
        </p:nvGrpSpPr>
        <p:grpSpPr>
          <a:xfrm>
            <a:off x="4421513" y="3103677"/>
            <a:ext cx="516145" cy="498648"/>
            <a:chOff x="3729467" y="2889422"/>
            <a:chExt cx="419153" cy="404977"/>
          </a:xfrm>
        </p:grpSpPr>
        <p:sp>
          <p:nvSpPr>
            <p:cNvPr id="1311" name="Google Shape;1311;p7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1318;p7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71"/>
          <p:cNvGrpSpPr/>
          <p:nvPr/>
        </p:nvGrpSpPr>
        <p:grpSpPr>
          <a:xfrm>
            <a:off x="7141841" y="2550562"/>
            <a:ext cx="166473" cy="141497"/>
            <a:chOff x="4660325" y="1866850"/>
            <a:chExt cx="68350" cy="58100"/>
          </a:xfrm>
        </p:grpSpPr>
        <p:sp>
          <p:nvSpPr>
            <p:cNvPr id="1323" name="Google Shape;1323;p7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71"/>
          <p:cNvGrpSpPr/>
          <p:nvPr/>
        </p:nvGrpSpPr>
        <p:grpSpPr>
          <a:xfrm>
            <a:off x="7451186" y="2576286"/>
            <a:ext cx="162515" cy="90049"/>
            <a:chOff x="4791775" y="1877500"/>
            <a:chExt cx="66725" cy="36975"/>
          </a:xfrm>
        </p:grpSpPr>
        <p:sp>
          <p:nvSpPr>
            <p:cNvPr id="1326" name="Google Shape;1326;p7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 name="Google Shape;1328;p71"/>
          <p:cNvGrpSpPr/>
          <p:nvPr/>
        </p:nvGrpSpPr>
        <p:grpSpPr>
          <a:xfrm>
            <a:off x="7772899" y="2576286"/>
            <a:ext cx="144979" cy="90049"/>
            <a:chOff x="4923925" y="1877500"/>
            <a:chExt cx="59525" cy="36975"/>
          </a:xfrm>
        </p:grpSpPr>
        <p:sp>
          <p:nvSpPr>
            <p:cNvPr id="1329" name="Google Shape;1329;p7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71"/>
          <p:cNvGrpSpPr/>
          <p:nvPr/>
        </p:nvGrpSpPr>
        <p:grpSpPr>
          <a:xfrm>
            <a:off x="8067390" y="2558477"/>
            <a:ext cx="141447" cy="125667"/>
            <a:chOff x="5058450" y="1870100"/>
            <a:chExt cx="58075" cy="51600"/>
          </a:xfrm>
        </p:grpSpPr>
        <p:sp>
          <p:nvSpPr>
            <p:cNvPr id="1332" name="Google Shape;1332;p7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71"/>
          <p:cNvGrpSpPr/>
          <p:nvPr/>
        </p:nvGrpSpPr>
        <p:grpSpPr>
          <a:xfrm>
            <a:off x="7481905" y="2980885"/>
            <a:ext cx="101077" cy="107645"/>
            <a:chOff x="4811425" y="2065025"/>
            <a:chExt cx="41500" cy="44200"/>
          </a:xfrm>
        </p:grpSpPr>
        <p:sp>
          <p:nvSpPr>
            <p:cNvPr id="1335" name="Google Shape;1335;p7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71"/>
          <p:cNvGrpSpPr/>
          <p:nvPr/>
        </p:nvGrpSpPr>
        <p:grpSpPr>
          <a:xfrm>
            <a:off x="7774342" y="2981098"/>
            <a:ext cx="120867" cy="107218"/>
            <a:chOff x="4929875" y="2065025"/>
            <a:chExt cx="49625" cy="44025"/>
          </a:xfrm>
        </p:grpSpPr>
        <p:sp>
          <p:nvSpPr>
            <p:cNvPr id="1338" name="Google Shape;1338;p7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71"/>
          <p:cNvGrpSpPr/>
          <p:nvPr/>
        </p:nvGrpSpPr>
        <p:grpSpPr>
          <a:xfrm>
            <a:off x="8103011" y="2984112"/>
            <a:ext cx="70206" cy="101191"/>
            <a:chOff x="5083925" y="2066350"/>
            <a:chExt cx="28825" cy="41550"/>
          </a:xfrm>
        </p:grpSpPr>
        <p:sp>
          <p:nvSpPr>
            <p:cNvPr id="1341" name="Google Shape;1341;p7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71"/>
          <p:cNvGrpSpPr/>
          <p:nvPr/>
        </p:nvGrpSpPr>
        <p:grpSpPr>
          <a:xfrm>
            <a:off x="7134565" y="2999759"/>
            <a:ext cx="181026" cy="69896"/>
            <a:chOff x="4659775" y="2072775"/>
            <a:chExt cx="74325" cy="28700"/>
          </a:xfrm>
        </p:grpSpPr>
        <p:sp>
          <p:nvSpPr>
            <p:cNvPr id="1344" name="Google Shape;1344;p7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71"/>
          <p:cNvGrpSpPr/>
          <p:nvPr/>
        </p:nvGrpSpPr>
        <p:grpSpPr>
          <a:xfrm>
            <a:off x="8054421" y="2790324"/>
            <a:ext cx="167387" cy="89197"/>
            <a:chOff x="4662475" y="1976500"/>
            <a:chExt cx="68725" cy="36625"/>
          </a:xfrm>
        </p:grpSpPr>
        <p:sp>
          <p:nvSpPr>
            <p:cNvPr id="1348" name="Google Shape;1348;p7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71"/>
          <p:cNvGrpSpPr/>
          <p:nvPr/>
        </p:nvGrpSpPr>
        <p:grpSpPr>
          <a:xfrm>
            <a:off x="7751326" y="2793764"/>
            <a:ext cx="166899" cy="82317"/>
            <a:chOff x="4920150" y="1977875"/>
            <a:chExt cx="68525" cy="33800"/>
          </a:xfrm>
        </p:grpSpPr>
        <p:sp>
          <p:nvSpPr>
            <p:cNvPr id="1352" name="Google Shape;1352;p7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71"/>
          <p:cNvGrpSpPr/>
          <p:nvPr/>
        </p:nvGrpSpPr>
        <p:grpSpPr>
          <a:xfrm>
            <a:off x="7162483" y="3197682"/>
            <a:ext cx="125190" cy="127859"/>
            <a:chOff x="4676550" y="2160575"/>
            <a:chExt cx="51400" cy="52500"/>
          </a:xfrm>
        </p:grpSpPr>
        <p:sp>
          <p:nvSpPr>
            <p:cNvPr id="1356" name="Google Shape;1356;p7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71"/>
          <p:cNvGrpSpPr/>
          <p:nvPr/>
        </p:nvGrpSpPr>
        <p:grpSpPr>
          <a:xfrm>
            <a:off x="7459741" y="3204714"/>
            <a:ext cx="145405" cy="113794"/>
            <a:chOff x="4768325" y="2163475"/>
            <a:chExt cx="59700" cy="46725"/>
          </a:xfrm>
        </p:grpSpPr>
        <p:sp>
          <p:nvSpPr>
            <p:cNvPr id="1360" name="Google Shape;1360;p7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2" name="Google Shape;1362;p7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1"/>
          <p:cNvGrpSpPr/>
          <p:nvPr/>
        </p:nvGrpSpPr>
        <p:grpSpPr>
          <a:xfrm>
            <a:off x="7476059" y="3459808"/>
            <a:ext cx="112768" cy="106853"/>
            <a:chOff x="4768575" y="2253950"/>
            <a:chExt cx="46300" cy="43875"/>
          </a:xfrm>
        </p:grpSpPr>
        <p:sp>
          <p:nvSpPr>
            <p:cNvPr id="1369" name="Google Shape;1369;p7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71"/>
          <p:cNvGrpSpPr/>
          <p:nvPr/>
        </p:nvGrpSpPr>
        <p:grpSpPr>
          <a:xfrm>
            <a:off x="7775682" y="3948834"/>
            <a:ext cx="118187" cy="146246"/>
            <a:chOff x="4960900" y="2433225"/>
            <a:chExt cx="48525" cy="60050"/>
          </a:xfrm>
        </p:grpSpPr>
        <p:sp>
          <p:nvSpPr>
            <p:cNvPr id="1372" name="Google Shape;1372;p7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71"/>
          <p:cNvGrpSpPr/>
          <p:nvPr/>
        </p:nvGrpSpPr>
        <p:grpSpPr>
          <a:xfrm>
            <a:off x="7464247" y="4212895"/>
            <a:ext cx="136394" cy="143810"/>
            <a:chOff x="4854075" y="2527625"/>
            <a:chExt cx="56000" cy="59050"/>
          </a:xfrm>
        </p:grpSpPr>
        <p:sp>
          <p:nvSpPr>
            <p:cNvPr id="1375" name="Google Shape;1375;p7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7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1"/>
          <p:cNvGrpSpPr/>
          <p:nvPr/>
        </p:nvGrpSpPr>
        <p:grpSpPr>
          <a:xfrm>
            <a:off x="8088458" y="3676639"/>
            <a:ext cx="99312" cy="160797"/>
            <a:chOff x="5059700" y="2334775"/>
            <a:chExt cx="40775" cy="66025"/>
          </a:xfrm>
        </p:grpSpPr>
        <p:sp>
          <p:nvSpPr>
            <p:cNvPr id="1381" name="Google Shape;1381;p7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71"/>
          <p:cNvGrpSpPr/>
          <p:nvPr/>
        </p:nvGrpSpPr>
        <p:grpSpPr>
          <a:xfrm>
            <a:off x="8045622" y="3941771"/>
            <a:ext cx="184984" cy="160371"/>
            <a:chOff x="5037700" y="2430325"/>
            <a:chExt cx="75950" cy="65850"/>
          </a:xfrm>
        </p:grpSpPr>
        <p:sp>
          <p:nvSpPr>
            <p:cNvPr id="1391" name="Google Shape;1391;p7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71"/>
          <p:cNvGrpSpPr/>
          <p:nvPr/>
        </p:nvGrpSpPr>
        <p:grpSpPr>
          <a:xfrm>
            <a:off x="7465128" y="3708223"/>
            <a:ext cx="173014" cy="97629"/>
            <a:chOff x="4756975" y="2341800"/>
            <a:chExt cx="91975" cy="51925"/>
          </a:xfrm>
        </p:grpSpPr>
        <p:sp>
          <p:nvSpPr>
            <p:cNvPr id="1394" name="Google Shape;1394;p7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71"/>
          <p:cNvGrpSpPr/>
          <p:nvPr/>
        </p:nvGrpSpPr>
        <p:grpSpPr>
          <a:xfrm>
            <a:off x="7732065" y="4196920"/>
            <a:ext cx="212497" cy="175761"/>
            <a:chOff x="4943575" y="2516350"/>
            <a:chExt cx="98675" cy="81700"/>
          </a:xfrm>
        </p:grpSpPr>
        <p:sp>
          <p:nvSpPr>
            <p:cNvPr id="1415" name="Google Shape;1415;p7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71"/>
          <p:cNvGrpSpPr/>
          <p:nvPr/>
        </p:nvGrpSpPr>
        <p:grpSpPr>
          <a:xfrm>
            <a:off x="1990126" y="3423163"/>
            <a:ext cx="965351" cy="134611"/>
            <a:chOff x="4411970" y="2962952"/>
            <a:chExt cx="706544" cy="104212"/>
          </a:xfrm>
        </p:grpSpPr>
        <p:sp>
          <p:nvSpPr>
            <p:cNvPr id="1494" name="Google Shape;1494;p7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1"/>
          <p:cNvGrpSpPr/>
          <p:nvPr/>
        </p:nvGrpSpPr>
        <p:grpSpPr>
          <a:xfrm>
            <a:off x="1990126" y="3012077"/>
            <a:ext cx="960158" cy="289172"/>
            <a:chOff x="4411970" y="2726085"/>
            <a:chExt cx="643107" cy="193659"/>
          </a:xfrm>
        </p:grpSpPr>
        <p:sp>
          <p:nvSpPr>
            <p:cNvPr id="1499" name="Google Shape;1499;p7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71"/>
          <p:cNvGrpSpPr/>
          <p:nvPr/>
        </p:nvGrpSpPr>
        <p:grpSpPr>
          <a:xfrm>
            <a:off x="993018" y="3278187"/>
            <a:ext cx="833173" cy="259209"/>
            <a:chOff x="4411970" y="4340222"/>
            <a:chExt cx="779467" cy="242683"/>
          </a:xfrm>
        </p:grpSpPr>
        <p:sp>
          <p:nvSpPr>
            <p:cNvPr id="1503" name="Google Shape;1503;p7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71"/>
          <p:cNvGrpSpPr/>
          <p:nvPr/>
        </p:nvGrpSpPr>
        <p:grpSpPr>
          <a:xfrm>
            <a:off x="1990126" y="2673933"/>
            <a:ext cx="965160" cy="216230"/>
            <a:chOff x="4411970" y="2468674"/>
            <a:chExt cx="747317" cy="167425"/>
          </a:xfrm>
        </p:grpSpPr>
        <p:sp>
          <p:nvSpPr>
            <p:cNvPr id="1507" name="Google Shape;1507;p7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71"/>
          <p:cNvGrpSpPr/>
          <p:nvPr/>
        </p:nvGrpSpPr>
        <p:grpSpPr>
          <a:xfrm>
            <a:off x="988873" y="2578650"/>
            <a:ext cx="810451" cy="319148"/>
            <a:chOff x="4411970" y="3686602"/>
            <a:chExt cx="797845" cy="314215"/>
          </a:xfrm>
        </p:grpSpPr>
        <p:sp>
          <p:nvSpPr>
            <p:cNvPr id="1510" name="Google Shape;1510;p7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71"/>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6" name="Google Shape;1516;p71"/>
          <p:cNvGrpSpPr/>
          <p:nvPr/>
        </p:nvGrpSpPr>
        <p:grpSpPr>
          <a:xfrm>
            <a:off x="988970" y="2333174"/>
            <a:ext cx="1970333" cy="208784"/>
            <a:chOff x="6336019" y="3733725"/>
            <a:chExt cx="2566206" cy="351310"/>
          </a:xfrm>
        </p:grpSpPr>
        <p:sp>
          <p:nvSpPr>
            <p:cNvPr id="1517" name="Google Shape;1517;p7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71"/>
          <p:cNvGrpSpPr/>
          <p:nvPr/>
        </p:nvGrpSpPr>
        <p:grpSpPr>
          <a:xfrm>
            <a:off x="1990126" y="3940729"/>
            <a:ext cx="946551" cy="153200"/>
            <a:chOff x="4404545" y="3301592"/>
            <a:chExt cx="782403" cy="129272"/>
          </a:xfrm>
        </p:grpSpPr>
        <p:sp>
          <p:nvSpPr>
            <p:cNvPr id="1522" name="Google Shape;1522;p7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71"/>
          <p:cNvGrpSpPr/>
          <p:nvPr/>
        </p:nvGrpSpPr>
        <p:grpSpPr>
          <a:xfrm>
            <a:off x="1990126" y="3679688"/>
            <a:ext cx="962257" cy="139127"/>
            <a:chOff x="4411970" y="3131459"/>
            <a:chExt cx="710520" cy="117397"/>
          </a:xfrm>
        </p:grpSpPr>
        <p:sp>
          <p:nvSpPr>
            <p:cNvPr id="1525" name="Google Shape;1525;p7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7" name="Google Shape;1527;p71"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8" name="Google Shape;1528;p71"/>
          <p:cNvGrpSpPr/>
          <p:nvPr/>
        </p:nvGrpSpPr>
        <p:grpSpPr>
          <a:xfrm>
            <a:off x="990271" y="3614482"/>
            <a:ext cx="823838" cy="458988"/>
            <a:chOff x="4411970" y="1801825"/>
            <a:chExt cx="734586" cy="409262"/>
          </a:xfrm>
        </p:grpSpPr>
        <p:sp>
          <p:nvSpPr>
            <p:cNvPr id="1529" name="Google Shape;1529;p7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71"/>
          <p:cNvGrpSpPr/>
          <p:nvPr/>
        </p:nvGrpSpPr>
        <p:grpSpPr>
          <a:xfrm>
            <a:off x="990271" y="4162908"/>
            <a:ext cx="856348" cy="212039"/>
            <a:chOff x="4411970" y="2233974"/>
            <a:chExt cx="763574" cy="189068"/>
          </a:xfrm>
        </p:grpSpPr>
        <p:sp>
          <p:nvSpPr>
            <p:cNvPr id="1532" name="Google Shape;1532;p7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71"/>
          <p:cNvGrpSpPr/>
          <p:nvPr/>
        </p:nvGrpSpPr>
        <p:grpSpPr>
          <a:xfrm>
            <a:off x="3100467" y="2338244"/>
            <a:ext cx="511602" cy="511602"/>
            <a:chOff x="5681300" y="2527788"/>
            <a:chExt cx="805800" cy="805800"/>
          </a:xfrm>
        </p:grpSpPr>
        <p:sp>
          <p:nvSpPr>
            <p:cNvPr id="1535" name="Google Shape;1535;p7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71"/>
          <p:cNvGrpSpPr/>
          <p:nvPr/>
        </p:nvGrpSpPr>
        <p:grpSpPr>
          <a:xfrm>
            <a:off x="3097662" y="3104827"/>
            <a:ext cx="513021" cy="512935"/>
            <a:chOff x="4049800" y="640400"/>
            <a:chExt cx="858900" cy="858900"/>
          </a:xfrm>
        </p:grpSpPr>
        <p:sp>
          <p:nvSpPr>
            <p:cNvPr id="1538" name="Google Shape;1538;p7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71"/>
          <p:cNvGrpSpPr/>
          <p:nvPr/>
        </p:nvGrpSpPr>
        <p:grpSpPr>
          <a:xfrm>
            <a:off x="3014861" y="3756719"/>
            <a:ext cx="686489" cy="686585"/>
            <a:chOff x="5080188" y="927900"/>
            <a:chExt cx="961200" cy="961200"/>
          </a:xfrm>
        </p:grpSpPr>
        <p:sp>
          <p:nvSpPr>
            <p:cNvPr id="1541" name="Google Shape;1541;p7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71"/>
          <p:cNvGrpSpPr/>
          <p:nvPr/>
        </p:nvGrpSpPr>
        <p:grpSpPr>
          <a:xfrm>
            <a:off x="3798012" y="3849448"/>
            <a:ext cx="510373" cy="510937"/>
            <a:chOff x="7508249" y="1522825"/>
            <a:chExt cx="1326332" cy="1322987"/>
          </a:xfrm>
        </p:grpSpPr>
        <p:sp>
          <p:nvSpPr>
            <p:cNvPr id="1550" name="Google Shape;1550;p7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71"/>
          <p:cNvGrpSpPr/>
          <p:nvPr/>
        </p:nvGrpSpPr>
        <p:grpSpPr>
          <a:xfrm>
            <a:off x="4489605" y="3850853"/>
            <a:ext cx="492652" cy="503348"/>
            <a:chOff x="6039282" y="1042577"/>
            <a:chExt cx="734315" cy="731929"/>
          </a:xfrm>
        </p:grpSpPr>
        <p:sp>
          <p:nvSpPr>
            <p:cNvPr id="1561" name="Google Shape;1561;p7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71"/>
          <p:cNvGrpSpPr/>
          <p:nvPr/>
        </p:nvGrpSpPr>
        <p:grpSpPr>
          <a:xfrm>
            <a:off x="5130019" y="2346894"/>
            <a:ext cx="483304" cy="504902"/>
            <a:chOff x="1825800" y="1651625"/>
            <a:chExt cx="568125" cy="591775"/>
          </a:xfrm>
        </p:grpSpPr>
        <p:sp>
          <p:nvSpPr>
            <p:cNvPr id="1583" name="Google Shape;1583;p7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7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1"/>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1"/>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1"/>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594" name="Google Shape;1594;p7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grpSp>
        <p:nvGrpSpPr>
          <p:cNvPr id="1599" name="Google Shape;1599;p72"/>
          <p:cNvGrpSpPr/>
          <p:nvPr/>
        </p:nvGrpSpPr>
        <p:grpSpPr>
          <a:xfrm>
            <a:off x="722058" y="957091"/>
            <a:ext cx="2492868" cy="1379876"/>
            <a:chOff x="2654821" y="2311071"/>
            <a:chExt cx="2279715" cy="1262120"/>
          </a:xfrm>
        </p:grpSpPr>
        <p:grpSp>
          <p:nvGrpSpPr>
            <p:cNvPr id="1600" name="Google Shape;1600;p72"/>
            <p:cNvGrpSpPr/>
            <p:nvPr/>
          </p:nvGrpSpPr>
          <p:grpSpPr>
            <a:xfrm>
              <a:off x="4034269" y="2840745"/>
              <a:ext cx="40212" cy="36437"/>
              <a:chOff x="4293400" y="2574725"/>
              <a:chExt cx="84425" cy="80100"/>
            </a:xfrm>
          </p:grpSpPr>
          <p:sp>
            <p:nvSpPr>
              <p:cNvPr id="1601" name="Google Shape;1601;p7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02" name="Google Shape;1602;p7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72"/>
            <p:cNvGrpSpPr/>
            <p:nvPr/>
          </p:nvGrpSpPr>
          <p:grpSpPr>
            <a:xfrm>
              <a:off x="3894606" y="2334874"/>
              <a:ext cx="913198" cy="518984"/>
              <a:chOff x="4000175" y="1462675"/>
              <a:chExt cx="1917275" cy="1140875"/>
            </a:xfrm>
          </p:grpSpPr>
          <p:sp>
            <p:nvSpPr>
              <p:cNvPr id="1604" name="Google Shape;1604;p7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05" name="Google Shape;1605;p72"/>
              <p:cNvGrpSpPr/>
              <p:nvPr/>
            </p:nvGrpSpPr>
            <p:grpSpPr>
              <a:xfrm>
                <a:off x="4000175" y="1462675"/>
                <a:ext cx="1917275" cy="1140875"/>
                <a:chOff x="4000175" y="1462675"/>
                <a:chExt cx="1917275" cy="1140875"/>
              </a:xfrm>
            </p:grpSpPr>
            <p:sp>
              <p:nvSpPr>
                <p:cNvPr id="1606" name="Google Shape;1606;p7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07" name="Google Shape;1607;p7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11" name="Google Shape;1611;p7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2" name="Google Shape;1612;p72"/>
            <p:cNvGrpSpPr/>
            <p:nvPr/>
          </p:nvGrpSpPr>
          <p:grpSpPr>
            <a:xfrm>
              <a:off x="3875768" y="2846704"/>
              <a:ext cx="44796" cy="47366"/>
              <a:chOff x="3960625" y="2587825"/>
              <a:chExt cx="94050" cy="104125"/>
            </a:xfrm>
          </p:grpSpPr>
          <p:sp>
            <p:nvSpPr>
              <p:cNvPr id="1613" name="Google Shape;1613;p7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14" name="Google Shape;1614;p7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72"/>
            <p:cNvGrpSpPr/>
            <p:nvPr/>
          </p:nvGrpSpPr>
          <p:grpSpPr>
            <a:xfrm>
              <a:off x="3782759" y="2807162"/>
              <a:ext cx="82686" cy="85487"/>
              <a:chOff x="3765350" y="2500900"/>
              <a:chExt cx="173600" cy="187925"/>
            </a:xfrm>
          </p:grpSpPr>
          <p:sp>
            <p:nvSpPr>
              <p:cNvPr id="1616" name="Google Shape;1616;p7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17" name="Google Shape;1617;p7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72"/>
            <p:cNvGrpSpPr/>
            <p:nvPr/>
          </p:nvGrpSpPr>
          <p:grpSpPr>
            <a:xfrm>
              <a:off x="3775674" y="2798496"/>
              <a:ext cx="40545" cy="23564"/>
              <a:chOff x="3750475" y="2481850"/>
              <a:chExt cx="85125" cy="51800"/>
            </a:xfrm>
          </p:grpSpPr>
          <p:sp>
            <p:nvSpPr>
              <p:cNvPr id="1623" name="Google Shape;1623;p7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25" name="Google Shape;1625;p72"/>
            <p:cNvGrpSpPr/>
            <p:nvPr/>
          </p:nvGrpSpPr>
          <p:grpSpPr>
            <a:xfrm>
              <a:off x="3716946" y="2776024"/>
              <a:ext cx="81971" cy="76912"/>
              <a:chOff x="3627175" y="2432450"/>
              <a:chExt cx="172100" cy="169075"/>
            </a:xfrm>
          </p:grpSpPr>
          <p:sp>
            <p:nvSpPr>
              <p:cNvPr id="1626" name="Google Shape;1626;p7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28" name="Google Shape;1628;p7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29" name="Google Shape;1629;p72"/>
            <p:cNvGrpSpPr/>
            <p:nvPr/>
          </p:nvGrpSpPr>
          <p:grpSpPr>
            <a:xfrm>
              <a:off x="3685682" y="2845624"/>
              <a:ext cx="29311" cy="45055"/>
              <a:chOff x="3561536" y="2585450"/>
              <a:chExt cx="61539" cy="99045"/>
            </a:xfrm>
          </p:grpSpPr>
          <p:sp>
            <p:nvSpPr>
              <p:cNvPr id="1630" name="Google Shape;1630;p7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32" name="Google Shape;1632;p72"/>
            <p:cNvGrpSpPr/>
            <p:nvPr/>
          </p:nvGrpSpPr>
          <p:grpSpPr>
            <a:xfrm>
              <a:off x="3849905" y="2572252"/>
              <a:ext cx="74339" cy="119559"/>
              <a:chOff x="3906325" y="1984500"/>
              <a:chExt cx="156075" cy="262825"/>
            </a:xfrm>
          </p:grpSpPr>
          <p:sp>
            <p:nvSpPr>
              <p:cNvPr id="1633" name="Google Shape;1633;p7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34" name="Google Shape;1634;p7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72"/>
            <p:cNvGrpSpPr/>
            <p:nvPr/>
          </p:nvGrpSpPr>
          <p:grpSpPr>
            <a:xfrm>
              <a:off x="2654821" y="2414345"/>
              <a:ext cx="667570" cy="558731"/>
              <a:chOff x="1397225" y="1637375"/>
              <a:chExt cx="1401575" cy="1228250"/>
            </a:xfrm>
          </p:grpSpPr>
          <p:sp>
            <p:nvSpPr>
              <p:cNvPr id="1636" name="Google Shape;1636;p7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37" name="Google Shape;1637;p72"/>
              <p:cNvGrpSpPr/>
              <p:nvPr/>
            </p:nvGrpSpPr>
            <p:grpSpPr>
              <a:xfrm>
                <a:off x="1397225" y="1637375"/>
                <a:ext cx="1398775" cy="1228250"/>
                <a:chOff x="1397225" y="1637375"/>
                <a:chExt cx="1398775" cy="1228250"/>
              </a:xfrm>
            </p:grpSpPr>
            <p:sp>
              <p:nvSpPr>
                <p:cNvPr id="1638" name="Google Shape;1638;p7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0" name="Google Shape;1640;p72"/>
            <p:cNvGrpSpPr/>
            <p:nvPr/>
          </p:nvGrpSpPr>
          <p:grpSpPr>
            <a:xfrm>
              <a:off x="3230417" y="3103734"/>
              <a:ext cx="282982" cy="280332"/>
              <a:chOff x="2605700" y="3152850"/>
              <a:chExt cx="594125" cy="616250"/>
            </a:xfrm>
          </p:grpSpPr>
          <p:sp>
            <p:nvSpPr>
              <p:cNvPr id="1641" name="Google Shape;1641;p7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42" name="Google Shape;1642;p7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43" name="Google Shape;1643;p72"/>
            <p:cNvGrpSpPr/>
            <p:nvPr/>
          </p:nvGrpSpPr>
          <p:grpSpPr>
            <a:xfrm>
              <a:off x="3265985" y="3226989"/>
              <a:ext cx="87151" cy="346202"/>
              <a:chOff x="2680375" y="3423800"/>
              <a:chExt cx="182975" cy="761050"/>
            </a:xfrm>
          </p:grpSpPr>
          <p:sp>
            <p:nvSpPr>
              <p:cNvPr id="1644" name="Google Shape;1644;p7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45" name="Google Shape;1645;p7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72"/>
            <p:cNvGrpSpPr/>
            <p:nvPr/>
          </p:nvGrpSpPr>
          <p:grpSpPr>
            <a:xfrm>
              <a:off x="3855466" y="3289811"/>
              <a:ext cx="112514" cy="94210"/>
              <a:chOff x="3918000" y="3561900"/>
              <a:chExt cx="236225" cy="207100"/>
            </a:xfrm>
          </p:grpSpPr>
          <p:sp>
            <p:nvSpPr>
              <p:cNvPr id="1647" name="Google Shape;1647;p7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48" name="Google Shape;1648;p7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7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52" name="Google Shape;1652;p72"/>
            <p:cNvGrpSpPr/>
            <p:nvPr/>
          </p:nvGrpSpPr>
          <p:grpSpPr>
            <a:xfrm>
              <a:off x="2905224" y="2311071"/>
              <a:ext cx="596721" cy="528992"/>
              <a:chOff x="1922950" y="1410350"/>
              <a:chExt cx="1252825" cy="1162875"/>
            </a:xfrm>
          </p:grpSpPr>
          <p:sp>
            <p:nvSpPr>
              <p:cNvPr id="1653" name="Google Shape;1653;p7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669" name="Google Shape;1669;p7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89" name="Google Shape;1689;p7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0" name="Google Shape;1690;p7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72"/>
            <p:cNvGrpSpPr/>
            <p:nvPr/>
          </p:nvGrpSpPr>
          <p:grpSpPr>
            <a:xfrm>
              <a:off x="3280929" y="3294542"/>
              <a:ext cx="109894" cy="272224"/>
              <a:chOff x="2711750" y="3572300"/>
              <a:chExt cx="230725" cy="598425"/>
            </a:xfrm>
          </p:grpSpPr>
          <p:sp>
            <p:nvSpPr>
              <p:cNvPr id="1692" name="Google Shape;1692;p7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7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5" name="Google Shape;1695;p72"/>
            <p:cNvGrpSpPr/>
            <p:nvPr/>
          </p:nvGrpSpPr>
          <p:grpSpPr>
            <a:xfrm>
              <a:off x="3790439" y="2408636"/>
              <a:ext cx="73017" cy="75684"/>
              <a:chOff x="3781475" y="1624825"/>
              <a:chExt cx="153300" cy="166375"/>
            </a:xfrm>
          </p:grpSpPr>
          <p:sp>
            <p:nvSpPr>
              <p:cNvPr id="1696" name="Google Shape;1696;p7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7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2"/>
            <p:cNvGrpSpPr/>
            <p:nvPr/>
          </p:nvGrpSpPr>
          <p:grpSpPr>
            <a:xfrm>
              <a:off x="4403342" y="3107749"/>
              <a:ext cx="316680" cy="101374"/>
              <a:chOff x="5068275" y="3161675"/>
              <a:chExt cx="664875" cy="222850"/>
            </a:xfrm>
          </p:grpSpPr>
          <p:sp>
            <p:nvSpPr>
              <p:cNvPr id="1708" name="Google Shape;1708;p7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1712;p7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2"/>
            <p:cNvGrpSpPr/>
            <p:nvPr/>
          </p:nvGrpSpPr>
          <p:grpSpPr>
            <a:xfrm>
              <a:off x="3697513" y="2707266"/>
              <a:ext cx="59549" cy="79733"/>
              <a:chOff x="3586375" y="2281300"/>
              <a:chExt cx="125025" cy="175275"/>
            </a:xfrm>
          </p:grpSpPr>
          <p:sp>
            <p:nvSpPr>
              <p:cNvPr id="1742" name="Google Shape;1742;p7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4" name="Google Shape;1744;p7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5" name="Google Shape;1745;p72"/>
            <p:cNvGrpSpPr/>
            <p:nvPr/>
          </p:nvGrpSpPr>
          <p:grpSpPr>
            <a:xfrm>
              <a:off x="4513224" y="3221724"/>
              <a:ext cx="274563" cy="280321"/>
              <a:chOff x="5298975" y="3412225"/>
              <a:chExt cx="576450" cy="616225"/>
            </a:xfrm>
          </p:grpSpPr>
          <p:sp>
            <p:nvSpPr>
              <p:cNvPr id="1746" name="Google Shape;1746;p7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47" name="Google Shape;1747;p7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72"/>
            <p:cNvGrpSpPr/>
            <p:nvPr/>
          </p:nvGrpSpPr>
          <p:grpSpPr>
            <a:xfrm>
              <a:off x="4824403" y="3421846"/>
              <a:ext cx="110132" cy="130647"/>
              <a:chOff x="5952300" y="3852150"/>
              <a:chExt cx="231225" cy="287200"/>
            </a:xfrm>
          </p:grpSpPr>
          <p:sp>
            <p:nvSpPr>
              <p:cNvPr id="1749" name="Google Shape;1749;p7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7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9" name="Google Shape;1759;p72"/>
            <p:cNvGrpSpPr/>
            <p:nvPr/>
          </p:nvGrpSpPr>
          <p:grpSpPr>
            <a:xfrm>
              <a:off x="4295710" y="3079670"/>
              <a:ext cx="14968" cy="27135"/>
              <a:chOff x="4842300" y="3099950"/>
              <a:chExt cx="31425" cy="59650"/>
            </a:xfrm>
          </p:grpSpPr>
          <p:sp>
            <p:nvSpPr>
              <p:cNvPr id="1760" name="Google Shape;1760;p7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4" name="Google Shape;1764;p7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2" name="Google Shape;1772;p72"/>
            <p:cNvGrpSpPr/>
            <p:nvPr/>
          </p:nvGrpSpPr>
          <p:grpSpPr>
            <a:xfrm>
              <a:off x="3831056" y="2816010"/>
              <a:ext cx="37378" cy="27612"/>
              <a:chOff x="3866750" y="2520350"/>
              <a:chExt cx="78475" cy="60700"/>
            </a:xfrm>
          </p:grpSpPr>
          <p:sp>
            <p:nvSpPr>
              <p:cNvPr id="1773" name="Google Shape;1773;p7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7" name="Google Shape;1777;p7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94" name="Google Shape;1794;p7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06" name="Google Shape;1806;p7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9" name="Google Shape;1819;p72"/>
            <p:cNvGrpSpPr/>
            <p:nvPr/>
          </p:nvGrpSpPr>
          <p:grpSpPr>
            <a:xfrm>
              <a:off x="3632736" y="3051591"/>
              <a:ext cx="63288" cy="45217"/>
              <a:chOff x="3450375" y="3038225"/>
              <a:chExt cx="132875" cy="99400"/>
            </a:xfrm>
          </p:grpSpPr>
          <p:sp>
            <p:nvSpPr>
              <p:cNvPr id="1820" name="Google Shape;1820;p7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7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31" name="Google Shape;1831;p7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41" name="Google Shape;1841;p7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47" name="Google Shape;1847;p7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72"/>
          <p:cNvGrpSpPr/>
          <p:nvPr/>
        </p:nvGrpSpPr>
        <p:grpSpPr>
          <a:xfrm>
            <a:off x="3530618" y="1021765"/>
            <a:ext cx="2078182" cy="1366558"/>
            <a:chOff x="235800" y="830650"/>
            <a:chExt cx="6978450" cy="4588844"/>
          </a:xfrm>
        </p:grpSpPr>
        <p:sp>
          <p:nvSpPr>
            <p:cNvPr id="1858" name="Google Shape;1858;p7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72"/>
          <p:cNvGrpSpPr/>
          <p:nvPr/>
        </p:nvGrpSpPr>
        <p:grpSpPr>
          <a:xfrm>
            <a:off x="719115" y="2852867"/>
            <a:ext cx="2622876" cy="1333540"/>
            <a:chOff x="238125" y="1038125"/>
            <a:chExt cx="7146800" cy="3633625"/>
          </a:xfrm>
        </p:grpSpPr>
        <p:sp>
          <p:nvSpPr>
            <p:cNvPr id="1865" name="Google Shape;1865;p7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72"/>
          <p:cNvGrpSpPr/>
          <p:nvPr/>
        </p:nvGrpSpPr>
        <p:grpSpPr>
          <a:xfrm>
            <a:off x="5834043" y="994977"/>
            <a:ext cx="2590840" cy="1380235"/>
            <a:chOff x="233350" y="949250"/>
            <a:chExt cx="7137300" cy="3802300"/>
          </a:xfrm>
        </p:grpSpPr>
        <p:sp>
          <p:nvSpPr>
            <p:cNvPr id="3438" name="Google Shape;3438;p7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72"/>
          <p:cNvGrpSpPr/>
          <p:nvPr/>
        </p:nvGrpSpPr>
        <p:grpSpPr>
          <a:xfrm>
            <a:off x="7648472" y="3039750"/>
            <a:ext cx="104231" cy="320340"/>
            <a:chOff x="7564426" y="3224343"/>
            <a:chExt cx="119985" cy="368801"/>
          </a:xfrm>
        </p:grpSpPr>
        <p:sp>
          <p:nvSpPr>
            <p:cNvPr id="3490" name="Google Shape;3490;p7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72"/>
          <p:cNvGrpSpPr/>
          <p:nvPr/>
        </p:nvGrpSpPr>
        <p:grpSpPr>
          <a:xfrm>
            <a:off x="7347961" y="3033852"/>
            <a:ext cx="189489" cy="332132"/>
            <a:chOff x="8370831" y="3202002"/>
            <a:chExt cx="218129" cy="382376"/>
          </a:xfrm>
        </p:grpSpPr>
        <p:sp>
          <p:nvSpPr>
            <p:cNvPr id="3493" name="Google Shape;3493;p7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72"/>
          <p:cNvGrpSpPr/>
          <p:nvPr/>
        </p:nvGrpSpPr>
        <p:grpSpPr>
          <a:xfrm>
            <a:off x="8071350" y="3444984"/>
            <a:ext cx="309429" cy="267000"/>
            <a:chOff x="6742064" y="3750480"/>
            <a:chExt cx="399315" cy="344560"/>
          </a:xfrm>
        </p:grpSpPr>
        <p:sp>
          <p:nvSpPr>
            <p:cNvPr id="3496" name="Google Shape;3496;p7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2"/>
          <p:cNvGrpSpPr/>
          <p:nvPr/>
        </p:nvGrpSpPr>
        <p:grpSpPr>
          <a:xfrm>
            <a:off x="7610369" y="3796031"/>
            <a:ext cx="180437" cy="281608"/>
            <a:chOff x="7248525" y="3739696"/>
            <a:chExt cx="230531" cy="359790"/>
          </a:xfrm>
        </p:grpSpPr>
        <p:sp>
          <p:nvSpPr>
            <p:cNvPr id="3499" name="Google Shape;3499;p7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72"/>
          <p:cNvGrpSpPr/>
          <p:nvPr/>
        </p:nvGrpSpPr>
        <p:grpSpPr>
          <a:xfrm>
            <a:off x="7856288" y="3439255"/>
            <a:ext cx="162896" cy="278710"/>
            <a:chOff x="7601242" y="3729267"/>
            <a:chExt cx="222566" cy="380803"/>
          </a:xfrm>
        </p:grpSpPr>
        <p:sp>
          <p:nvSpPr>
            <p:cNvPr id="3502" name="Google Shape;3502;p7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4" name="Google Shape;3504;p72"/>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5" name="Google Shape;3505;p72"/>
          <p:cNvGrpSpPr/>
          <p:nvPr/>
        </p:nvGrpSpPr>
        <p:grpSpPr>
          <a:xfrm>
            <a:off x="7345934" y="3440396"/>
            <a:ext cx="193543" cy="275990"/>
            <a:chOff x="8304647" y="3738687"/>
            <a:chExt cx="225076" cy="320956"/>
          </a:xfrm>
        </p:grpSpPr>
        <p:sp>
          <p:nvSpPr>
            <p:cNvPr id="3506" name="Google Shape;3506;p7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72"/>
          <p:cNvGrpSpPr/>
          <p:nvPr/>
        </p:nvGrpSpPr>
        <p:grpSpPr>
          <a:xfrm>
            <a:off x="7618426" y="3440396"/>
            <a:ext cx="178492" cy="275990"/>
            <a:chOff x="8615101" y="3738687"/>
            <a:chExt cx="207573" cy="320956"/>
          </a:xfrm>
        </p:grpSpPr>
        <p:sp>
          <p:nvSpPr>
            <p:cNvPr id="3510" name="Google Shape;3510;p7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3" name="Google Shape;3513;p72"/>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4" name="Google Shape;3514;p72"/>
          <p:cNvGrpSpPr/>
          <p:nvPr/>
        </p:nvGrpSpPr>
        <p:grpSpPr>
          <a:xfrm>
            <a:off x="6013131" y="3561884"/>
            <a:ext cx="557670" cy="511283"/>
            <a:chOff x="6015419" y="3716859"/>
            <a:chExt cx="557671" cy="511283"/>
          </a:xfrm>
        </p:grpSpPr>
        <p:sp>
          <p:nvSpPr>
            <p:cNvPr id="3515" name="Google Shape;3515;p7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72"/>
            <p:cNvGrpSpPr/>
            <p:nvPr/>
          </p:nvGrpSpPr>
          <p:grpSpPr>
            <a:xfrm>
              <a:off x="6036094" y="3716980"/>
              <a:ext cx="529860" cy="510468"/>
              <a:chOff x="6036094" y="3716980"/>
              <a:chExt cx="529860" cy="510468"/>
            </a:xfrm>
          </p:grpSpPr>
          <p:sp>
            <p:nvSpPr>
              <p:cNvPr id="3517" name="Google Shape;3517;p7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7" name="Google Shape;3527;p72"/>
          <p:cNvGrpSpPr/>
          <p:nvPr/>
        </p:nvGrpSpPr>
        <p:grpSpPr>
          <a:xfrm>
            <a:off x="6642016" y="2918653"/>
            <a:ext cx="576302" cy="511871"/>
            <a:chOff x="6644304" y="3073628"/>
            <a:chExt cx="576302" cy="511871"/>
          </a:xfrm>
        </p:grpSpPr>
        <p:sp>
          <p:nvSpPr>
            <p:cNvPr id="3528" name="Google Shape;3528;p7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9" name="Google Shape;3529;p72"/>
            <p:cNvGrpSpPr/>
            <p:nvPr/>
          </p:nvGrpSpPr>
          <p:grpSpPr>
            <a:xfrm>
              <a:off x="6712169" y="3085440"/>
              <a:ext cx="481622" cy="494913"/>
              <a:chOff x="6712169" y="3085440"/>
              <a:chExt cx="481622" cy="494913"/>
            </a:xfrm>
          </p:grpSpPr>
          <p:sp>
            <p:nvSpPr>
              <p:cNvPr id="3530" name="Google Shape;3530;p7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5" name="Google Shape;3535;p7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8" name="Google Shape;3538;p72"/>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9" name="Google Shape;3539;p72"/>
          <p:cNvGrpSpPr/>
          <p:nvPr/>
        </p:nvGrpSpPr>
        <p:grpSpPr>
          <a:xfrm>
            <a:off x="6649867" y="3561648"/>
            <a:ext cx="560631" cy="511352"/>
            <a:chOff x="6652154" y="3716623"/>
            <a:chExt cx="560631" cy="511352"/>
          </a:xfrm>
        </p:grpSpPr>
        <p:sp>
          <p:nvSpPr>
            <p:cNvPr id="3540" name="Google Shape;3540;p7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2"/>
            <p:cNvGrpSpPr/>
            <p:nvPr/>
          </p:nvGrpSpPr>
          <p:grpSpPr>
            <a:xfrm>
              <a:off x="6669657" y="3716715"/>
              <a:ext cx="466779" cy="464290"/>
              <a:chOff x="6669657" y="3716715"/>
              <a:chExt cx="466779" cy="464290"/>
            </a:xfrm>
          </p:grpSpPr>
          <p:sp>
            <p:nvSpPr>
              <p:cNvPr id="3542" name="Google Shape;3542;p7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72"/>
          <p:cNvGrpSpPr/>
          <p:nvPr/>
        </p:nvGrpSpPr>
        <p:grpSpPr>
          <a:xfrm>
            <a:off x="7843958" y="3843056"/>
            <a:ext cx="187557" cy="187557"/>
            <a:chOff x="8565775" y="671075"/>
            <a:chExt cx="441000" cy="441000"/>
          </a:xfrm>
        </p:grpSpPr>
        <p:sp>
          <p:nvSpPr>
            <p:cNvPr id="3556" name="Google Shape;3556;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8" name="Google Shape;3558;p72"/>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2"/>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0" name="Google Shape;3560;p72"/>
          <p:cNvGrpSpPr/>
          <p:nvPr/>
        </p:nvGrpSpPr>
        <p:grpSpPr>
          <a:xfrm>
            <a:off x="5997813" y="2921275"/>
            <a:ext cx="587871" cy="512373"/>
            <a:chOff x="6000100" y="3076250"/>
            <a:chExt cx="587871" cy="512373"/>
          </a:xfrm>
        </p:grpSpPr>
        <p:sp>
          <p:nvSpPr>
            <p:cNvPr id="3561" name="Google Shape;3561;p7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72"/>
            <p:cNvGrpSpPr/>
            <p:nvPr/>
          </p:nvGrpSpPr>
          <p:grpSpPr>
            <a:xfrm>
              <a:off x="6031360" y="3076713"/>
              <a:ext cx="539107" cy="480965"/>
              <a:chOff x="6031360" y="3076713"/>
              <a:chExt cx="539107" cy="480965"/>
            </a:xfrm>
          </p:grpSpPr>
          <p:sp>
            <p:nvSpPr>
              <p:cNvPr id="3563" name="Google Shape;3563;p7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0" name="Google Shape;3570;p72"/>
          <p:cNvGrpSpPr/>
          <p:nvPr/>
        </p:nvGrpSpPr>
        <p:grpSpPr>
          <a:xfrm>
            <a:off x="3574273" y="2854307"/>
            <a:ext cx="2241344" cy="1330656"/>
            <a:chOff x="3597785" y="3065882"/>
            <a:chExt cx="2241344" cy="1330656"/>
          </a:xfrm>
        </p:grpSpPr>
        <p:grpSp>
          <p:nvGrpSpPr>
            <p:cNvPr id="3571" name="Google Shape;3571;p72"/>
            <p:cNvGrpSpPr/>
            <p:nvPr/>
          </p:nvGrpSpPr>
          <p:grpSpPr>
            <a:xfrm>
              <a:off x="5296908" y="3937355"/>
              <a:ext cx="143198" cy="32380"/>
              <a:chOff x="5296908" y="3937355"/>
              <a:chExt cx="143198" cy="32380"/>
            </a:xfrm>
          </p:grpSpPr>
          <p:sp>
            <p:nvSpPr>
              <p:cNvPr id="3572" name="Google Shape;3572;p7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3" name="Google Shape;3573;p72"/>
              <p:cNvGrpSpPr/>
              <p:nvPr/>
            </p:nvGrpSpPr>
            <p:grpSpPr>
              <a:xfrm>
                <a:off x="5402331" y="3937355"/>
                <a:ext cx="37776" cy="32380"/>
                <a:chOff x="5402331" y="3937355"/>
                <a:chExt cx="37776" cy="32380"/>
              </a:xfrm>
            </p:grpSpPr>
            <p:sp>
              <p:nvSpPr>
                <p:cNvPr id="3574" name="Google Shape;3574;p7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72"/>
              <p:cNvGrpSpPr/>
              <p:nvPr/>
            </p:nvGrpSpPr>
            <p:grpSpPr>
              <a:xfrm>
                <a:off x="5296908" y="3937355"/>
                <a:ext cx="37783" cy="32380"/>
                <a:chOff x="5296908" y="3937355"/>
                <a:chExt cx="37783" cy="32380"/>
              </a:xfrm>
            </p:grpSpPr>
            <p:sp>
              <p:nvSpPr>
                <p:cNvPr id="3577" name="Google Shape;3577;p7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9" name="Google Shape;3579;p72"/>
            <p:cNvGrpSpPr/>
            <p:nvPr/>
          </p:nvGrpSpPr>
          <p:grpSpPr>
            <a:xfrm>
              <a:off x="4724163" y="3119631"/>
              <a:ext cx="120838" cy="84218"/>
              <a:chOff x="4724163" y="3119631"/>
              <a:chExt cx="120838" cy="84218"/>
            </a:xfrm>
          </p:grpSpPr>
          <p:grpSp>
            <p:nvGrpSpPr>
              <p:cNvPr id="3580" name="Google Shape;3580;p72"/>
              <p:cNvGrpSpPr/>
              <p:nvPr/>
            </p:nvGrpSpPr>
            <p:grpSpPr>
              <a:xfrm>
                <a:off x="4746712" y="3132773"/>
                <a:ext cx="86869" cy="56424"/>
                <a:chOff x="4746712" y="3132773"/>
                <a:chExt cx="86869" cy="56424"/>
              </a:xfrm>
            </p:grpSpPr>
            <p:sp>
              <p:nvSpPr>
                <p:cNvPr id="3581" name="Google Shape;3581;p7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3" name="Google Shape;3583;p72"/>
              <p:cNvGrpSpPr/>
              <p:nvPr/>
            </p:nvGrpSpPr>
            <p:grpSpPr>
              <a:xfrm>
                <a:off x="4773634" y="3143336"/>
                <a:ext cx="37776" cy="32451"/>
                <a:chOff x="4773634" y="3143336"/>
                <a:chExt cx="37776" cy="32451"/>
              </a:xfrm>
            </p:grpSpPr>
            <p:sp>
              <p:nvSpPr>
                <p:cNvPr id="3584" name="Google Shape;3584;p7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6" name="Google Shape;3586;p72"/>
              <p:cNvGrpSpPr/>
              <p:nvPr/>
            </p:nvGrpSpPr>
            <p:grpSpPr>
              <a:xfrm>
                <a:off x="4724163" y="3131248"/>
                <a:ext cx="37776" cy="32459"/>
                <a:chOff x="4724163" y="3131248"/>
                <a:chExt cx="37776" cy="32459"/>
              </a:xfrm>
            </p:grpSpPr>
            <p:sp>
              <p:nvSpPr>
                <p:cNvPr id="3587" name="Google Shape;3587;p7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2"/>
              <p:cNvGrpSpPr/>
              <p:nvPr/>
            </p:nvGrpSpPr>
            <p:grpSpPr>
              <a:xfrm>
                <a:off x="4755081" y="3176054"/>
                <a:ext cx="32357" cy="27795"/>
                <a:chOff x="4755081" y="3176054"/>
                <a:chExt cx="32357" cy="27795"/>
              </a:xfrm>
            </p:grpSpPr>
            <p:sp>
              <p:nvSpPr>
                <p:cNvPr id="3590" name="Google Shape;3590;p7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72"/>
              <p:cNvGrpSpPr/>
              <p:nvPr/>
            </p:nvGrpSpPr>
            <p:grpSpPr>
              <a:xfrm>
                <a:off x="4812550" y="3119631"/>
                <a:ext cx="32451" cy="27803"/>
                <a:chOff x="4812550" y="3119631"/>
                <a:chExt cx="32451" cy="27803"/>
              </a:xfrm>
            </p:grpSpPr>
            <p:sp>
              <p:nvSpPr>
                <p:cNvPr id="3593" name="Google Shape;3593;p7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5" name="Google Shape;3595;p72"/>
            <p:cNvGrpSpPr/>
            <p:nvPr/>
          </p:nvGrpSpPr>
          <p:grpSpPr>
            <a:xfrm>
              <a:off x="5382826" y="4027197"/>
              <a:ext cx="268967" cy="250422"/>
              <a:chOff x="5382826" y="4027197"/>
              <a:chExt cx="268967" cy="250422"/>
            </a:xfrm>
          </p:grpSpPr>
          <p:grpSp>
            <p:nvGrpSpPr>
              <p:cNvPr id="3596" name="Google Shape;3596;p72"/>
              <p:cNvGrpSpPr/>
              <p:nvPr/>
            </p:nvGrpSpPr>
            <p:grpSpPr>
              <a:xfrm>
                <a:off x="5405280" y="4042510"/>
                <a:ext cx="237570" cy="218647"/>
                <a:chOff x="5405280" y="4042510"/>
                <a:chExt cx="237570" cy="218647"/>
              </a:xfrm>
            </p:grpSpPr>
            <p:sp>
              <p:nvSpPr>
                <p:cNvPr id="3597" name="Google Shape;3597;p7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72"/>
              <p:cNvGrpSpPr/>
              <p:nvPr/>
            </p:nvGrpSpPr>
            <p:grpSpPr>
              <a:xfrm>
                <a:off x="5382826" y="4125549"/>
                <a:ext cx="37776" cy="32380"/>
                <a:chOff x="5382826" y="4125549"/>
                <a:chExt cx="37776" cy="32380"/>
              </a:xfrm>
            </p:grpSpPr>
            <p:sp>
              <p:nvSpPr>
                <p:cNvPr id="3604" name="Google Shape;3604;p7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72"/>
              <p:cNvGrpSpPr/>
              <p:nvPr/>
            </p:nvGrpSpPr>
            <p:grpSpPr>
              <a:xfrm>
                <a:off x="5475680" y="4195587"/>
                <a:ext cx="37783" cy="32364"/>
                <a:chOff x="5475680" y="4195587"/>
                <a:chExt cx="37783" cy="32364"/>
              </a:xfrm>
            </p:grpSpPr>
            <p:sp>
              <p:nvSpPr>
                <p:cNvPr id="3607" name="Google Shape;3607;p7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72"/>
              <p:cNvGrpSpPr/>
              <p:nvPr/>
            </p:nvGrpSpPr>
            <p:grpSpPr>
              <a:xfrm>
                <a:off x="5532575" y="4027197"/>
                <a:ext cx="33308" cy="32262"/>
                <a:chOff x="5532575" y="4027197"/>
                <a:chExt cx="33308" cy="32262"/>
              </a:xfrm>
            </p:grpSpPr>
            <p:sp>
              <p:nvSpPr>
                <p:cNvPr id="3610" name="Google Shape;3610;p7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72"/>
              <p:cNvGrpSpPr/>
              <p:nvPr/>
            </p:nvGrpSpPr>
            <p:grpSpPr>
              <a:xfrm>
                <a:off x="5590706" y="4245348"/>
                <a:ext cx="33497" cy="32270"/>
                <a:chOff x="5590706" y="4245348"/>
                <a:chExt cx="33497" cy="32270"/>
              </a:xfrm>
            </p:grpSpPr>
            <p:sp>
              <p:nvSpPr>
                <p:cNvPr id="3613" name="Google Shape;3613;p7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2"/>
              <p:cNvGrpSpPr/>
              <p:nvPr/>
            </p:nvGrpSpPr>
            <p:grpSpPr>
              <a:xfrm>
                <a:off x="5618681" y="4109677"/>
                <a:ext cx="33112" cy="32357"/>
                <a:chOff x="5618681" y="4109677"/>
                <a:chExt cx="33112" cy="32357"/>
              </a:xfrm>
            </p:grpSpPr>
            <p:sp>
              <p:nvSpPr>
                <p:cNvPr id="3616" name="Google Shape;3616;p7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72"/>
              <p:cNvGrpSpPr/>
              <p:nvPr/>
            </p:nvGrpSpPr>
            <p:grpSpPr>
              <a:xfrm>
                <a:off x="5479298" y="4128262"/>
                <a:ext cx="31405" cy="26906"/>
                <a:chOff x="5479298" y="4128262"/>
                <a:chExt cx="31405" cy="26906"/>
              </a:xfrm>
            </p:grpSpPr>
            <p:sp>
              <p:nvSpPr>
                <p:cNvPr id="3619" name="Google Shape;3619;p7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72"/>
              <p:cNvGrpSpPr/>
              <p:nvPr/>
            </p:nvGrpSpPr>
            <p:grpSpPr>
              <a:xfrm>
                <a:off x="5582903" y="4180116"/>
                <a:ext cx="31499" cy="26898"/>
                <a:chOff x="5582903" y="4180116"/>
                <a:chExt cx="31499" cy="26898"/>
              </a:xfrm>
            </p:grpSpPr>
            <p:sp>
              <p:nvSpPr>
                <p:cNvPr id="3622" name="Google Shape;3622;p7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4" name="Google Shape;3624;p72"/>
            <p:cNvGrpSpPr/>
            <p:nvPr/>
          </p:nvGrpSpPr>
          <p:grpSpPr>
            <a:xfrm>
              <a:off x="3977681" y="3230323"/>
              <a:ext cx="94584" cy="84085"/>
              <a:chOff x="3977681" y="3230323"/>
              <a:chExt cx="94584" cy="84085"/>
            </a:xfrm>
          </p:grpSpPr>
          <p:grpSp>
            <p:nvGrpSpPr>
              <p:cNvPr id="3625" name="Google Shape;3625;p72"/>
              <p:cNvGrpSpPr/>
              <p:nvPr/>
            </p:nvGrpSpPr>
            <p:grpSpPr>
              <a:xfrm>
                <a:off x="4000135" y="3243041"/>
                <a:ext cx="59570" cy="57186"/>
                <a:chOff x="4000135" y="3243041"/>
                <a:chExt cx="59570" cy="57186"/>
              </a:xfrm>
            </p:grpSpPr>
            <p:sp>
              <p:nvSpPr>
                <p:cNvPr id="3626" name="Google Shape;3626;p7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72"/>
              <p:cNvGrpSpPr/>
              <p:nvPr/>
            </p:nvGrpSpPr>
            <p:grpSpPr>
              <a:xfrm>
                <a:off x="3977681" y="3245872"/>
                <a:ext cx="37783" cy="32380"/>
                <a:chOff x="3977681" y="3245872"/>
                <a:chExt cx="37783" cy="32380"/>
              </a:xfrm>
            </p:grpSpPr>
            <p:sp>
              <p:nvSpPr>
                <p:cNvPr id="3630" name="Google Shape;3630;p7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72"/>
              <p:cNvGrpSpPr/>
              <p:nvPr/>
            </p:nvGrpSpPr>
            <p:grpSpPr>
              <a:xfrm>
                <a:off x="4040860" y="3262672"/>
                <a:ext cx="31405" cy="27001"/>
                <a:chOff x="4040860" y="3262672"/>
                <a:chExt cx="31405" cy="27001"/>
              </a:xfrm>
            </p:grpSpPr>
            <p:sp>
              <p:nvSpPr>
                <p:cNvPr id="3633" name="Google Shape;3633;p7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72"/>
              <p:cNvGrpSpPr/>
              <p:nvPr/>
            </p:nvGrpSpPr>
            <p:grpSpPr>
              <a:xfrm>
                <a:off x="4021072" y="3230323"/>
                <a:ext cx="31397" cy="26906"/>
                <a:chOff x="4021072" y="3230323"/>
                <a:chExt cx="31397" cy="26906"/>
              </a:xfrm>
            </p:grpSpPr>
            <p:sp>
              <p:nvSpPr>
                <p:cNvPr id="3636" name="Google Shape;3636;p7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2"/>
              <p:cNvGrpSpPr/>
              <p:nvPr/>
            </p:nvGrpSpPr>
            <p:grpSpPr>
              <a:xfrm>
                <a:off x="4001472" y="3287462"/>
                <a:ext cx="31499" cy="26945"/>
                <a:chOff x="4001472" y="3287462"/>
                <a:chExt cx="31499" cy="26945"/>
              </a:xfrm>
            </p:grpSpPr>
            <p:sp>
              <p:nvSpPr>
                <p:cNvPr id="3639" name="Google Shape;3639;p7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1" name="Google Shape;3641;p72"/>
            <p:cNvGrpSpPr/>
            <p:nvPr/>
          </p:nvGrpSpPr>
          <p:grpSpPr>
            <a:xfrm>
              <a:off x="4084715" y="3258865"/>
              <a:ext cx="184961" cy="137268"/>
              <a:chOff x="4084715" y="3258865"/>
              <a:chExt cx="184961" cy="137268"/>
            </a:xfrm>
          </p:grpSpPr>
          <p:grpSp>
            <p:nvGrpSpPr>
              <p:cNvPr id="3642" name="Google Shape;3642;p72"/>
              <p:cNvGrpSpPr/>
              <p:nvPr/>
            </p:nvGrpSpPr>
            <p:grpSpPr>
              <a:xfrm>
                <a:off x="4107453" y="3271583"/>
                <a:ext cx="153470" cy="110275"/>
                <a:chOff x="4107453" y="3271583"/>
                <a:chExt cx="153470" cy="110275"/>
              </a:xfrm>
            </p:grpSpPr>
            <p:sp>
              <p:nvSpPr>
                <p:cNvPr id="3643" name="Google Shape;3643;p7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2"/>
              <p:cNvGrpSpPr/>
              <p:nvPr/>
            </p:nvGrpSpPr>
            <p:grpSpPr>
              <a:xfrm>
                <a:off x="4136947" y="3258865"/>
                <a:ext cx="31499" cy="27001"/>
                <a:chOff x="4136947" y="3258865"/>
                <a:chExt cx="31499" cy="27001"/>
              </a:xfrm>
            </p:grpSpPr>
            <p:sp>
              <p:nvSpPr>
                <p:cNvPr id="3648" name="Google Shape;3648;p7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72"/>
              <p:cNvGrpSpPr/>
              <p:nvPr/>
            </p:nvGrpSpPr>
            <p:grpSpPr>
              <a:xfrm>
                <a:off x="4084715" y="3266478"/>
                <a:ext cx="31468" cy="26898"/>
                <a:chOff x="4084715" y="3266478"/>
                <a:chExt cx="31468" cy="26898"/>
              </a:xfrm>
            </p:grpSpPr>
            <p:sp>
              <p:nvSpPr>
                <p:cNvPr id="3651" name="Google Shape;3651;p7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72"/>
              <p:cNvGrpSpPr/>
              <p:nvPr/>
            </p:nvGrpSpPr>
            <p:grpSpPr>
              <a:xfrm>
                <a:off x="4159213" y="3279849"/>
                <a:ext cx="31405" cy="26945"/>
                <a:chOff x="4159213" y="3279849"/>
                <a:chExt cx="31405" cy="26945"/>
              </a:xfrm>
            </p:grpSpPr>
            <p:sp>
              <p:nvSpPr>
                <p:cNvPr id="3654" name="Google Shape;3654;p7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72"/>
              <p:cNvGrpSpPr/>
              <p:nvPr/>
            </p:nvGrpSpPr>
            <p:grpSpPr>
              <a:xfrm>
                <a:off x="4201550" y="3266502"/>
                <a:ext cx="31405" cy="26883"/>
                <a:chOff x="4201550" y="3266502"/>
                <a:chExt cx="31405" cy="26883"/>
              </a:xfrm>
            </p:grpSpPr>
            <p:sp>
              <p:nvSpPr>
                <p:cNvPr id="3657" name="Google Shape;3657;p7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72"/>
              <p:cNvGrpSpPr/>
              <p:nvPr/>
            </p:nvGrpSpPr>
            <p:grpSpPr>
              <a:xfrm>
                <a:off x="4201550" y="3338278"/>
                <a:ext cx="31405" cy="26930"/>
                <a:chOff x="4201550" y="3338278"/>
                <a:chExt cx="31405" cy="26930"/>
              </a:xfrm>
            </p:grpSpPr>
            <p:sp>
              <p:nvSpPr>
                <p:cNvPr id="3660" name="Google Shape;3660;p7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72"/>
              <p:cNvGrpSpPr/>
              <p:nvPr/>
            </p:nvGrpSpPr>
            <p:grpSpPr>
              <a:xfrm>
                <a:off x="4238272" y="3369132"/>
                <a:ext cx="31405" cy="27001"/>
                <a:chOff x="4238272" y="3369132"/>
                <a:chExt cx="31405" cy="27001"/>
              </a:xfrm>
            </p:grpSpPr>
            <p:sp>
              <p:nvSpPr>
                <p:cNvPr id="3663" name="Google Shape;3663;p7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5" name="Google Shape;3665;p72"/>
            <p:cNvGrpSpPr/>
            <p:nvPr/>
          </p:nvGrpSpPr>
          <p:grpSpPr>
            <a:xfrm>
              <a:off x="4068639" y="3200169"/>
              <a:ext cx="77643" cy="37272"/>
              <a:chOff x="4068639" y="3200169"/>
              <a:chExt cx="77643" cy="37272"/>
            </a:xfrm>
          </p:grpSpPr>
          <p:sp>
            <p:nvSpPr>
              <p:cNvPr id="3666" name="Google Shape;3666;p7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7" name="Google Shape;3667;p72"/>
              <p:cNvGrpSpPr/>
              <p:nvPr/>
            </p:nvGrpSpPr>
            <p:grpSpPr>
              <a:xfrm>
                <a:off x="4114878" y="3200169"/>
                <a:ext cx="31405" cy="26993"/>
                <a:chOff x="4114878" y="3200169"/>
                <a:chExt cx="31405" cy="26993"/>
              </a:xfrm>
            </p:grpSpPr>
            <p:sp>
              <p:nvSpPr>
                <p:cNvPr id="3668" name="Google Shape;3668;p7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72"/>
              <p:cNvGrpSpPr/>
              <p:nvPr/>
            </p:nvGrpSpPr>
            <p:grpSpPr>
              <a:xfrm>
                <a:off x="4068639" y="3210535"/>
                <a:ext cx="31499" cy="26906"/>
                <a:chOff x="4068639" y="3210535"/>
                <a:chExt cx="31499" cy="26906"/>
              </a:xfrm>
            </p:grpSpPr>
            <p:sp>
              <p:nvSpPr>
                <p:cNvPr id="3671" name="Google Shape;3671;p7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3" name="Google Shape;3673;p72"/>
            <p:cNvGrpSpPr/>
            <p:nvPr/>
          </p:nvGrpSpPr>
          <p:grpSpPr>
            <a:xfrm>
              <a:off x="3869702" y="3066935"/>
              <a:ext cx="382664" cy="190294"/>
              <a:chOff x="3869702" y="3066935"/>
              <a:chExt cx="382664" cy="190294"/>
            </a:xfrm>
          </p:grpSpPr>
          <p:grpSp>
            <p:nvGrpSpPr>
              <p:cNvPr id="3674" name="Google Shape;3674;p72"/>
              <p:cNvGrpSpPr/>
              <p:nvPr/>
            </p:nvGrpSpPr>
            <p:grpSpPr>
              <a:xfrm>
                <a:off x="3888633" y="3082351"/>
                <a:ext cx="351172" cy="160698"/>
                <a:chOff x="3888633" y="3082351"/>
                <a:chExt cx="351172" cy="160698"/>
              </a:xfrm>
            </p:grpSpPr>
            <p:sp>
              <p:nvSpPr>
                <p:cNvPr id="3675" name="Google Shape;3675;p7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72"/>
              <p:cNvGrpSpPr/>
              <p:nvPr/>
            </p:nvGrpSpPr>
            <p:grpSpPr>
              <a:xfrm>
                <a:off x="4143703" y="3066935"/>
                <a:ext cx="37783" cy="32357"/>
                <a:chOff x="4143703" y="3066935"/>
                <a:chExt cx="37783" cy="32357"/>
              </a:xfrm>
            </p:grpSpPr>
            <p:sp>
              <p:nvSpPr>
                <p:cNvPr id="3682" name="Google Shape;3682;p7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72"/>
              <p:cNvGrpSpPr/>
              <p:nvPr/>
            </p:nvGrpSpPr>
            <p:grpSpPr>
              <a:xfrm>
                <a:off x="4044565" y="3103563"/>
                <a:ext cx="37783" cy="32451"/>
                <a:chOff x="4044565" y="3103563"/>
                <a:chExt cx="37783" cy="32451"/>
              </a:xfrm>
            </p:grpSpPr>
            <p:sp>
              <p:nvSpPr>
                <p:cNvPr id="3685" name="Google Shape;3685;p7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72"/>
              <p:cNvGrpSpPr/>
              <p:nvPr/>
            </p:nvGrpSpPr>
            <p:grpSpPr>
              <a:xfrm>
                <a:off x="4017454" y="3188237"/>
                <a:ext cx="37776" cy="32357"/>
                <a:chOff x="4017454" y="3188237"/>
                <a:chExt cx="37776" cy="32357"/>
              </a:xfrm>
            </p:grpSpPr>
            <p:sp>
              <p:nvSpPr>
                <p:cNvPr id="3688" name="Google Shape;3688;p7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72"/>
              <p:cNvGrpSpPr/>
              <p:nvPr/>
            </p:nvGrpSpPr>
            <p:grpSpPr>
              <a:xfrm>
                <a:off x="3921548" y="3157509"/>
                <a:ext cx="37783" cy="32357"/>
                <a:chOff x="3921548" y="3157509"/>
                <a:chExt cx="37783" cy="32357"/>
              </a:xfrm>
            </p:grpSpPr>
            <p:sp>
              <p:nvSpPr>
                <p:cNvPr id="3691" name="Google Shape;3691;p7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72"/>
              <p:cNvGrpSpPr/>
              <p:nvPr/>
            </p:nvGrpSpPr>
            <p:grpSpPr>
              <a:xfrm>
                <a:off x="3939056" y="3211620"/>
                <a:ext cx="37783" cy="32380"/>
                <a:chOff x="3939056" y="3211620"/>
                <a:chExt cx="37783" cy="32380"/>
              </a:xfrm>
            </p:grpSpPr>
            <p:sp>
              <p:nvSpPr>
                <p:cNvPr id="3694" name="Google Shape;3694;p7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72"/>
              <p:cNvGrpSpPr/>
              <p:nvPr/>
            </p:nvGrpSpPr>
            <p:grpSpPr>
              <a:xfrm>
                <a:off x="4176240" y="3136965"/>
                <a:ext cx="31405" cy="26930"/>
                <a:chOff x="4176240" y="3136965"/>
                <a:chExt cx="31405" cy="26930"/>
              </a:xfrm>
            </p:grpSpPr>
            <p:sp>
              <p:nvSpPr>
                <p:cNvPr id="3697" name="Google Shape;3697;p7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72"/>
              <p:cNvGrpSpPr/>
              <p:nvPr/>
            </p:nvGrpSpPr>
            <p:grpSpPr>
              <a:xfrm>
                <a:off x="4133148" y="3152593"/>
                <a:ext cx="31499" cy="27001"/>
                <a:chOff x="4133148" y="3152593"/>
                <a:chExt cx="31499" cy="27001"/>
              </a:xfrm>
            </p:grpSpPr>
            <p:sp>
              <p:nvSpPr>
                <p:cNvPr id="3700" name="Google Shape;3700;p7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2"/>
              <p:cNvGrpSpPr/>
              <p:nvPr/>
            </p:nvGrpSpPr>
            <p:grpSpPr>
              <a:xfrm>
                <a:off x="4220866" y="3073534"/>
                <a:ext cx="31499" cy="26898"/>
                <a:chOff x="4220866" y="3073534"/>
                <a:chExt cx="31499" cy="26898"/>
              </a:xfrm>
            </p:grpSpPr>
            <p:sp>
              <p:nvSpPr>
                <p:cNvPr id="3703" name="Google Shape;3703;p7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72"/>
              <p:cNvGrpSpPr/>
              <p:nvPr/>
            </p:nvGrpSpPr>
            <p:grpSpPr>
              <a:xfrm>
                <a:off x="3869702" y="3230323"/>
                <a:ext cx="31499" cy="26906"/>
                <a:chOff x="3869702" y="3230323"/>
                <a:chExt cx="31499" cy="26906"/>
              </a:xfrm>
            </p:grpSpPr>
            <p:sp>
              <p:nvSpPr>
                <p:cNvPr id="3706" name="Google Shape;3706;p7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8" name="Google Shape;3708;p72"/>
            <p:cNvGrpSpPr/>
            <p:nvPr/>
          </p:nvGrpSpPr>
          <p:grpSpPr>
            <a:xfrm>
              <a:off x="4271383" y="3065882"/>
              <a:ext cx="304556" cy="341663"/>
              <a:chOff x="4271383" y="3065882"/>
              <a:chExt cx="304556" cy="341663"/>
            </a:xfrm>
          </p:grpSpPr>
          <p:grpSp>
            <p:nvGrpSpPr>
              <p:cNvPr id="3709" name="Google Shape;3709;p72"/>
              <p:cNvGrpSpPr/>
              <p:nvPr/>
            </p:nvGrpSpPr>
            <p:grpSpPr>
              <a:xfrm>
                <a:off x="4293838" y="3078639"/>
                <a:ext cx="269353" cy="311973"/>
                <a:chOff x="4293838" y="3078639"/>
                <a:chExt cx="269353" cy="311973"/>
              </a:xfrm>
            </p:grpSpPr>
            <p:sp>
              <p:nvSpPr>
                <p:cNvPr id="3710" name="Google Shape;3710;p7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72"/>
              <p:cNvGrpSpPr/>
              <p:nvPr/>
            </p:nvGrpSpPr>
            <p:grpSpPr>
              <a:xfrm>
                <a:off x="4538164" y="3342061"/>
                <a:ext cx="37776" cy="32380"/>
                <a:chOff x="4538164" y="3342061"/>
                <a:chExt cx="37776" cy="32380"/>
              </a:xfrm>
            </p:grpSpPr>
            <p:sp>
              <p:nvSpPr>
                <p:cNvPr id="3728" name="Google Shape;3728;p7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0" name="Google Shape;3730;p72"/>
              <p:cNvGrpSpPr/>
              <p:nvPr/>
            </p:nvGrpSpPr>
            <p:grpSpPr>
              <a:xfrm>
                <a:off x="4271383" y="3194742"/>
                <a:ext cx="37783" cy="32420"/>
                <a:chOff x="4271383" y="3194742"/>
                <a:chExt cx="37783" cy="32420"/>
              </a:xfrm>
            </p:grpSpPr>
            <p:sp>
              <p:nvSpPr>
                <p:cNvPr id="3731" name="Google Shape;3731;p7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72"/>
              <p:cNvGrpSpPr/>
              <p:nvPr/>
            </p:nvGrpSpPr>
            <p:grpSpPr>
              <a:xfrm>
                <a:off x="4284416" y="3084058"/>
                <a:ext cx="37783" cy="32357"/>
                <a:chOff x="4284416" y="3084058"/>
                <a:chExt cx="37783" cy="32357"/>
              </a:xfrm>
            </p:grpSpPr>
            <p:sp>
              <p:nvSpPr>
                <p:cNvPr id="3734" name="Google Shape;3734;p7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72"/>
              <p:cNvGrpSpPr/>
              <p:nvPr/>
            </p:nvGrpSpPr>
            <p:grpSpPr>
              <a:xfrm>
                <a:off x="4478697" y="3297561"/>
                <a:ext cx="37776" cy="32451"/>
                <a:chOff x="4478697" y="3297561"/>
                <a:chExt cx="37776" cy="32451"/>
              </a:xfrm>
            </p:grpSpPr>
            <p:sp>
              <p:nvSpPr>
                <p:cNvPr id="3737" name="Google Shape;3737;p7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9" name="Google Shape;3739;p72"/>
              <p:cNvGrpSpPr/>
              <p:nvPr/>
            </p:nvGrpSpPr>
            <p:grpSpPr>
              <a:xfrm>
                <a:off x="4411813" y="3331711"/>
                <a:ext cx="37776" cy="32451"/>
                <a:chOff x="4411813" y="3331711"/>
                <a:chExt cx="37776" cy="32451"/>
              </a:xfrm>
            </p:grpSpPr>
            <p:sp>
              <p:nvSpPr>
                <p:cNvPr id="3740" name="Google Shape;3740;p7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72"/>
              <p:cNvGrpSpPr/>
              <p:nvPr/>
            </p:nvGrpSpPr>
            <p:grpSpPr>
              <a:xfrm>
                <a:off x="4337984" y="3375188"/>
                <a:ext cx="37776" cy="32357"/>
                <a:chOff x="4337984" y="3375188"/>
                <a:chExt cx="37776" cy="32357"/>
              </a:xfrm>
            </p:grpSpPr>
            <p:sp>
              <p:nvSpPr>
                <p:cNvPr id="3743" name="Google Shape;3743;p7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72"/>
              <p:cNvGrpSpPr/>
              <p:nvPr/>
            </p:nvGrpSpPr>
            <p:grpSpPr>
              <a:xfrm>
                <a:off x="4494867" y="3090530"/>
                <a:ext cx="37878" cy="32451"/>
                <a:chOff x="4494867" y="3090530"/>
                <a:chExt cx="37878" cy="32451"/>
              </a:xfrm>
            </p:grpSpPr>
            <p:sp>
              <p:nvSpPr>
                <p:cNvPr id="3746" name="Google Shape;3746;p7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72"/>
              <p:cNvGrpSpPr/>
              <p:nvPr/>
            </p:nvGrpSpPr>
            <p:grpSpPr>
              <a:xfrm>
                <a:off x="4525124" y="3207774"/>
                <a:ext cx="37783" cy="32420"/>
                <a:chOff x="4525124" y="3207774"/>
                <a:chExt cx="37783" cy="32420"/>
              </a:xfrm>
            </p:grpSpPr>
            <p:sp>
              <p:nvSpPr>
                <p:cNvPr id="3749" name="Google Shape;3749;p7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72"/>
              <p:cNvGrpSpPr/>
              <p:nvPr/>
            </p:nvGrpSpPr>
            <p:grpSpPr>
              <a:xfrm>
                <a:off x="4440544" y="3176479"/>
                <a:ext cx="31499" cy="26898"/>
                <a:chOff x="4440544" y="3176479"/>
                <a:chExt cx="31499" cy="26898"/>
              </a:xfrm>
            </p:grpSpPr>
            <p:sp>
              <p:nvSpPr>
                <p:cNvPr id="3752" name="Google Shape;3752;p7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72"/>
              <p:cNvGrpSpPr/>
              <p:nvPr/>
            </p:nvGrpSpPr>
            <p:grpSpPr>
              <a:xfrm>
                <a:off x="4350545" y="3156400"/>
                <a:ext cx="31405" cy="27001"/>
                <a:chOff x="4350545" y="3156400"/>
                <a:chExt cx="31405" cy="27001"/>
              </a:xfrm>
            </p:grpSpPr>
            <p:sp>
              <p:nvSpPr>
                <p:cNvPr id="3755" name="Google Shape;3755;p7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72"/>
              <p:cNvGrpSpPr/>
              <p:nvPr/>
            </p:nvGrpSpPr>
            <p:grpSpPr>
              <a:xfrm>
                <a:off x="4376703" y="3255058"/>
                <a:ext cx="31405" cy="27001"/>
                <a:chOff x="4376703" y="3255058"/>
                <a:chExt cx="31405" cy="27001"/>
              </a:xfrm>
            </p:grpSpPr>
            <p:sp>
              <p:nvSpPr>
                <p:cNvPr id="3758" name="Google Shape;3758;p7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72"/>
              <p:cNvGrpSpPr/>
              <p:nvPr/>
            </p:nvGrpSpPr>
            <p:grpSpPr>
              <a:xfrm>
                <a:off x="4331322" y="3283656"/>
                <a:ext cx="31405" cy="26945"/>
                <a:chOff x="4331322" y="3283656"/>
                <a:chExt cx="31405" cy="26945"/>
              </a:xfrm>
            </p:grpSpPr>
            <p:sp>
              <p:nvSpPr>
                <p:cNvPr id="3761" name="Google Shape;3761;p7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72"/>
              <p:cNvGrpSpPr/>
              <p:nvPr/>
            </p:nvGrpSpPr>
            <p:grpSpPr>
              <a:xfrm>
                <a:off x="4380510" y="3065882"/>
                <a:ext cx="31405" cy="26938"/>
                <a:chOff x="4380510" y="3065882"/>
                <a:chExt cx="31405" cy="26938"/>
              </a:xfrm>
            </p:grpSpPr>
            <p:sp>
              <p:nvSpPr>
                <p:cNvPr id="3764" name="Google Shape;3764;p7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6" name="Google Shape;3766;p72"/>
            <p:cNvGrpSpPr/>
            <p:nvPr/>
          </p:nvGrpSpPr>
          <p:grpSpPr>
            <a:xfrm>
              <a:off x="4558998" y="3188237"/>
              <a:ext cx="1280131" cy="1052746"/>
              <a:chOff x="4558998" y="3188237"/>
              <a:chExt cx="1280131" cy="1052746"/>
            </a:xfrm>
          </p:grpSpPr>
          <p:sp>
            <p:nvSpPr>
              <p:cNvPr id="3767" name="Google Shape;3767;p7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8" name="Google Shape;3768;p72"/>
              <p:cNvGrpSpPr/>
              <p:nvPr/>
            </p:nvGrpSpPr>
            <p:grpSpPr>
              <a:xfrm>
                <a:off x="4579164" y="3203653"/>
                <a:ext cx="1244833" cy="1020397"/>
                <a:chOff x="4579164" y="3203653"/>
                <a:chExt cx="1244833" cy="1020397"/>
              </a:xfrm>
            </p:grpSpPr>
            <p:sp>
              <p:nvSpPr>
                <p:cNvPr id="3769" name="Google Shape;3769;p7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1" name="Google Shape;3771;p72"/>
                <p:cNvGrpSpPr/>
                <p:nvPr/>
              </p:nvGrpSpPr>
              <p:grpSpPr>
                <a:xfrm>
                  <a:off x="4579164" y="3203653"/>
                  <a:ext cx="1244833" cy="1020397"/>
                  <a:chOff x="4579164" y="3203653"/>
                  <a:chExt cx="1244833" cy="1020397"/>
                </a:xfrm>
              </p:grpSpPr>
              <p:sp>
                <p:nvSpPr>
                  <p:cNvPr id="3772" name="Google Shape;3772;p7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4" name="Google Shape;3774;p72"/>
                  <p:cNvGrpSpPr/>
                  <p:nvPr/>
                </p:nvGrpSpPr>
                <p:grpSpPr>
                  <a:xfrm>
                    <a:off x="4579164" y="3203653"/>
                    <a:ext cx="1244833" cy="1020397"/>
                    <a:chOff x="4579164" y="3203653"/>
                    <a:chExt cx="1244833" cy="1020397"/>
                  </a:xfrm>
                </p:grpSpPr>
                <p:sp>
                  <p:nvSpPr>
                    <p:cNvPr id="3775" name="Google Shape;3775;p7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3" name="Google Shape;3783;p72"/>
                    <p:cNvGrpSpPr/>
                    <p:nvPr/>
                  </p:nvGrpSpPr>
                  <p:grpSpPr>
                    <a:xfrm>
                      <a:off x="4579164" y="3203653"/>
                      <a:ext cx="1244833" cy="1020397"/>
                      <a:chOff x="4579164" y="3203653"/>
                      <a:chExt cx="1244833" cy="1020397"/>
                    </a:xfrm>
                  </p:grpSpPr>
                  <p:sp>
                    <p:nvSpPr>
                      <p:cNvPr id="3784" name="Google Shape;3784;p7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8" name="Google Shape;3798;p72"/>
                      <p:cNvGrpSpPr/>
                      <p:nvPr/>
                    </p:nvGrpSpPr>
                    <p:grpSpPr>
                      <a:xfrm>
                        <a:off x="4579164" y="3203653"/>
                        <a:ext cx="1244833" cy="1020397"/>
                        <a:chOff x="4579164" y="3203653"/>
                        <a:chExt cx="1244833" cy="1020397"/>
                      </a:xfrm>
                    </p:grpSpPr>
                    <p:sp>
                      <p:nvSpPr>
                        <p:cNvPr id="3799" name="Google Shape;3799;p7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3" name="Google Shape;3823;p72"/>
                        <p:cNvGrpSpPr/>
                        <p:nvPr/>
                      </p:nvGrpSpPr>
                      <p:grpSpPr>
                        <a:xfrm>
                          <a:off x="4579164" y="3203653"/>
                          <a:ext cx="1244833" cy="1020397"/>
                          <a:chOff x="4579164" y="3203653"/>
                          <a:chExt cx="1244833" cy="1020397"/>
                        </a:xfrm>
                      </p:grpSpPr>
                      <p:sp>
                        <p:nvSpPr>
                          <p:cNvPr id="3824" name="Google Shape;3824;p7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5" name="Google Shape;3825;p72"/>
                          <p:cNvGrpSpPr/>
                          <p:nvPr/>
                        </p:nvGrpSpPr>
                        <p:grpSpPr>
                          <a:xfrm>
                            <a:off x="4579164" y="3203653"/>
                            <a:ext cx="1244833" cy="1020397"/>
                            <a:chOff x="4579164" y="3203653"/>
                            <a:chExt cx="1244833" cy="1020397"/>
                          </a:xfrm>
                        </p:grpSpPr>
                        <p:sp>
                          <p:nvSpPr>
                            <p:cNvPr id="3826" name="Google Shape;3826;p7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3" name="Google Shape;3833;p72"/>
                            <p:cNvGrpSpPr/>
                            <p:nvPr/>
                          </p:nvGrpSpPr>
                          <p:grpSpPr>
                            <a:xfrm>
                              <a:off x="4579164" y="3203653"/>
                              <a:ext cx="1244833" cy="1020397"/>
                              <a:chOff x="4579164" y="3203653"/>
                              <a:chExt cx="1244833" cy="1020397"/>
                            </a:xfrm>
                          </p:grpSpPr>
                          <p:sp>
                            <p:nvSpPr>
                              <p:cNvPr id="3834" name="Google Shape;3834;p7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7" name="Google Shape;3847;p72"/>
                              <p:cNvGrpSpPr/>
                              <p:nvPr/>
                            </p:nvGrpSpPr>
                            <p:grpSpPr>
                              <a:xfrm>
                                <a:off x="4579164" y="3203653"/>
                                <a:ext cx="1244833" cy="1020397"/>
                                <a:chOff x="4579164" y="3203653"/>
                                <a:chExt cx="1244833" cy="1020397"/>
                              </a:xfrm>
                            </p:grpSpPr>
                            <p:sp>
                              <p:nvSpPr>
                                <p:cNvPr id="3848" name="Google Shape;3848;p7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72"/>
                                <p:cNvGrpSpPr/>
                                <p:nvPr/>
                              </p:nvGrpSpPr>
                              <p:grpSpPr>
                                <a:xfrm>
                                  <a:off x="4579164" y="3203653"/>
                                  <a:ext cx="1244833" cy="1020397"/>
                                  <a:chOff x="4579164" y="3203653"/>
                                  <a:chExt cx="1244833" cy="1020397"/>
                                </a:xfrm>
                              </p:grpSpPr>
                              <p:sp>
                                <p:nvSpPr>
                                  <p:cNvPr id="3856" name="Google Shape;3856;p7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72"/>
                                  <p:cNvGrpSpPr/>
                                  <p:nvPr/>
                                </p:nvGrpSpPr>
                                <p:grpSpPr>
                                  <a:xfrm>
                                    <a:off x="4579164" y="3203653"/>
                                    <a:ext cx="1244833" cy="1020397"/>
                                    <a:chOff x="4579164" y="3203653"/>
                                    <a:chExt cx="1244833" cy="1020397"/>
                                  </a:xfrm>
                                </p:grpSpPr>
                                <p:sp>
                                  <p:nvSpPr>
                                    <p:cNvPr id="3862" name="Google Shape;3862;p7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866" name="Google Shape;3866;p7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69" name="Google Shape;3869;p7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70" name="Google Shape;3870;p72"/>
              <p:cNvGrpSpPr/>
              <p:nvPr/>
            </p:nvGrpSpPr>
            <p:grpSpPr>
              <a:xfrm>
                <a:off x="4595437" y="3598775"/>
                <a:ext cx="37776" cy="32451"/>
                <a:chOff x="4595437" y="3598775"/>
                <a:chExt cx="37776" cy="32451"/>
              </a:xfrm>
            </p:grpSpPr>
            <p:sp>
              <p:nvSpPr>
                <p:cNvPr id="3871" name="Google Shape;3871;p7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72"/>
              <p:cNvGrpSpPr/>
              <p:nvPr/>
            </p:nvGrpSpPr>
            <p:grpSpPr>
              <a:xfrm>
                <a:off x="4641864" y="3524443"/>
                <a:ext cx="37776" cy="32380"/>
                <a:chOff x="4641864" y="3524443"/>
                <a:chExt cx="37776" cy="32380"/>
              </a:xfrm>
            </p:grpSpPr>
            <p:sp>
              <p:nvSpPr>
                <p:cNvPr id="3874" name="Google Shape;3874;p7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72"/>
              <p:cNvGrpSpPr/>
              <p:nvPr/>
            </p:nvGrpSpPr>
            <p:grpSpPr>
              <a:xfrm>
                <a:off x="4648431" y="3893901"/>
                <a:ext cx="37776" cy="32357"/>
                <a:chOff x="4648431" y="3893901"/>
                <a:chExt cx="37776" cy="32357"/>
              </a:xfrm>
            </p:grpSpPr>
            <p:sp>
              <p:nvSpPr>
                <p:cNvPr id="3877" name="Google Shape;3877;p7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72"/>
              <p:cNvGrpSpPr/>
              <p:nvPr/>
            </p:nvGrpSpPr>
            <p:grpSpPr>
              <a:xfrm>
                <a:off x="4567752" y="3722908"/>
                <a:ext cx="37870" cy="32380"/>
                <a:chOff x="4567752" y="3722908"/>
                <a:chExt cx="37870" cy="32380"/>
              </a:xfrm>
            </p:grpSpPr>
            <p:sp>
              <p:nvSpPr>
                <p:cNvPr id="3880" name="Google Shape;3880;p7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72"/>
              <p:cNvGrpSpPr/>
              <p:nvPr/>
            </p:nvGrpSpPr>
            <p:grpSpPr>
              <a:xfrm>
                <a:off x="4617506" y="3652052"/>
                <a:ext cx="37783" cy="32357"/>
                <a:chOff x="4617506" y="3652052"/>
                <a:chExt cx="37783" cy="32357"/>
              </a:xfrm>
            </p:grpSpPr>
            <p:sp>
              <p:nvSpPr>
                <p:cNvPr id="3883" name="Google Shape;3883;p7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2"/>
              <p:cNvGrpSpPr/>
              <p:nvPr/>
            </p:nvGrpSpPr>
            <p:grpSpPr>
              <a:xfrm>
                <a:off x="4739005" y="3554149"/>
                <a:ext cx="37870" cy="32357"/>
                <a:chOff x="4739005" y="3554149"/>
                <a:chExt cx="37870" cy="32357"/>
              </a:xfrm>
            </p:grpSpPr>
            <p:sp>
              <p:nvSpPr>
                <p:cNvPr id="3886" name="Google Shape;3886;p7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72"/>
              <p:cNvGrpSpPr/>
              <p:nvPr/>
            </p:nvGrpSpPr>
            <p:grpSpPr>
              <a:xfrm>
                <a:off x="4806557" y="3630258"/>
                <a:ext cx="37776" cy="32364"/>
                <a:chOff x="4806557" y="3630258"/>
                <a:chExt cx="37776" cy="32364"/>
              </a:xfrm>
            </p:grpSpPr>
            <p:sp>
              <p:nvSpPr>
                <p:cNvPr id="3889" name="Google Shape;3889;p7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72"/>
              <p:cNvGrpSpPr/>
              <p:nvPr/>
            </p:nvGrpSpPr>
            <p:grpSpPr>
              <a:xfrm>
                <a:off x="4737007" y="4004357"/>
                <a:ext cx="37870" cy="32357"/>
                <a:chOff x="4737007" y="4004357"/>
                <a:chExt cx="37870" cy="32357"/>
              </a:xfrm>
            </p:grpSpPr>
            <p:sp>
              <p:nvSpPr>
                <p:cNvPr id="3892" name="Google Shape;3892;p7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72"/>
              <p:cNvGrpSpPr/>
              <p:nvPr/>
            </p:nvGrpSpPr>
            <p:grpSpPr>
              <a:xfrm>
                <a:off x="4773634" y="4208627"/>
                <a:ext cx="37776" cy="32357"/>
                <a:chOff x="4773634" y="4208627"/>
                <a:chExt cx="37776" cy="32357"/>
              </a:xfrm>
            </p:grpSpPr>
            <p:sp>
              <p:nvSpPr>
                <p:cNvPr id="3895" name="Google Shape;3895;p7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72"/>
              <p:cNvGrpSpPr/>
              <p:nvPr/>
            </p:nvGrpSpPr>
            <p:grpSpPr>
              <a:xfrm>
                <a:off x="4888282" y="4074764"/>
                <a:ext cx="37776" cy="32451"/>
                <a:chOff x="4888282" y="4074764"/>
                <a:chExt cx="37776" cy="32451"/>
              </a:xfrm>
            </p:grpSpPr>
            <p:sp>
              <p:nvSpPr>
                <p:cNvPr id="3898" name="Google Shape;3898;p7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2"/>
              <p:cNvGrpSpPr/>
              <p:nvPr/>
            </p:nvGrpSpPr>
            <p:grpSpPr>
              <a:xfrm>
                <a:off x="4901315" y="3804271"/>
                <a:ext cx="37776" cy="32364"/>
                <a:chOff x="4901315" y="3804271"/>
                <a:chExt cx="37776" cy="32364"/>
              </a:xfrm>
            </p:grpSpPr>
            <p:sp>
              <p:nvSpPr>
                <p:cNvPr id="3901" name="Google Shape;3901;p7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72"/>
              <p:cNvGrpSpPr/>
              <p:nvPr/>
            </p:nvGrpSpPr>
            <p:grpSpPr>
              <a:xfrm>
                <a:off x="4866394" y="3715035"/>
                <a:ext cx="37846" cy="32357"/>
                <a:chOff x="4866394" y="3715035"/>
                <a:chExt cx="37846" cy="32357"/>
              </a:xfrm>
            </p:grpSpPr>
            <p:sp>
              <p:nvSpPr>
                <p:cNvPr id="3904" name="Google Shape;3904;p7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72"/>
              <p:cNvGrpSpPr/>
              <p:nvPr/>
            </p:nvGrpSpPr>
            <p:grpSpPr>
              <a:xfrm>
                <a:off x="4979233" y="3839798"/>
                <a:ext cx="37878" cy="32420"/>
                <a:chOff x="4979233" y="3839798"/>
                <a:chExt cx="37878" cy="32420"/>
              </a:xfrm>
            </p:grpSpPr>
            <p:sp>
              <p:nvSpPr>
                <p:cNvPr id="3907" name="Google Shape;3907;p7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2"/>
              <p:cNvGrpSpPr/>
              <p:nvPr/>
            </p:nvGrpSpPr>
            <p:grpSpPr>
              <a:xfrm>
                <a:off x="4790662" y="3679147"/>
                <a:ext cx="37783" cy="32380"/>
                <a:chOff x="4790662" y="3679147"/>
                <a:chExt cx="37783" cy="32380"/>
              </a:xfrm>
            </p:grpSpPr>
            <p:sp>
              <p:nvSpPr>
                <p:cNvPr id="3910" name="Google Shape;3910;p7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72"/>
              <p:cNvGrpSpPr/>
              <p:nvPr/>
            </p:nvGrpSpPr>
            <p:grpSpPr>
              <a:xfrm>
                <a:off x="4857263" y="3557861"/>
                <a:ext cx="37776" cy="32357"/>
                <a:chOff x="4857263" y="3557861"/>
                <a:chExt cx="37776" cy="32357"/>
              </a:xfrm>
            </p:grpSpPr>
            <p:sp>
              <p:nvSpPr>
                <p:cNvPr id="3913" name="Google Shape;3913;p7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72"/>
              <p:cNvGrpSpPr/>
              <p:nvPr/>
            </p:nvGrpSpPr>
            <p:grpSpPr>
              <a:xfrm>
                <a:off x="4883902" y="3648033"/>
                <a:ext cx="37783" cy="32380"/>
                <a:chOff x="4883902" y="3648033"/>
                <a:chExt cx="37783" cy="32380"/>
              </a:xfrm>
            </p:grpSpPr>
            <p:sp>
              <p:nvSpPr>
                <p:cNvPr id="3916" name="Google Shape;3916;p7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72"/>
              <p:cNvGrpSpPr/>
              <p:nvPr/>
            </p:nvGrpSpPr>
            <p:grpSpPr>
              <a:xfrm>
                <a:off x="4907780" y="3347220"/>
                <a:ext cx="37878" cy="32357"/>
                <a:chOff x="4907780" y="3347220"/>
                <a:chExt cx="37878" cy="32357"/>
              </a:xfrm>
            </p:grpSpPr>
            <p:sp>
              <p:nvSpPr>
                <p:cNvPr id="3919" name="Google Shape;3919;p7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72"/>
              <p:cNvGrpSpPr/>
              <p:nvPr/>
            </p:nvGrpSpPr>
            <p:grpSpPr>
              <a:xfrm>
                <a:off x="5065048" y="3738150"/>
                <a:ext cx="37783" cy="32364"/>
                <a:chOff x="5065048" y="3738150"/>
                <a:chExt cx="37783" cy="32364"/>
              </a:xfrm>
            </p:grpSpPr>
            <p:sp>
              <p:nvSpPr>
                <p:cNvPr id="3922" name="Google Shape;3922;p7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72"/>
              <p:cNvGrpSpPr/>
              <p:nvPr/>
            </p:nvGrpSpPr>
            <p:grpSpPr>
              <a:xfrm>
                <a:off x="5071616" y="3284615"/>
                <a:ext cx="37783" cy="32357"/>
                <a:chOff x="5071616" y="3284615"/>
                <a:chExt cx="37783" cy="32357"/>
              </a:xfrm>
            </p:grpSpPr>
            <p:sp>
              <p:nvSpPr>
                <p:cNvPr id="3925" name="Google Shape;3925;p7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72"/>
              <p:cNvGrpSpPr/>
              <p:nvPr/>
            </p:nvGrpSpPr>
            <p:grpSpPr>
              <a:xfrm>
                <a:off x="5389291" y="3759921"/>
                <a:ext cx="37783" cy="32380"/>
                <a:chOff x="5389291" y="3759921"/>
                <a:chExt cx="37783" cy="32380"/>
              </a:xfrm>
            </p:grpSpPr>
            <p:sp>
              <p:nvSpPr>
                <p:cNvPr id="3928" name="Google Shape;3928;p7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72"/>
              <p:cNvGrpSpPr/>
              <p:nvPr/>
            </p:nvGrpSpPr>
            <p:grpSpPr>
              <a:xfrm>
                <a:off x="5431534" y="3632932"/>
                <a:ext cx="37878" cy="32451"/>
                <a:chOff x="5431534" y="3632932"/>
                <a:chExt cx="37878" cy="32451"/>
              </a:xfrm>
            </p:grpSpPr>
            <p:sp>
              <p:nvSpPr>
                <p:cNvPr id="3931" name="Google Shape;3931;p7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72"/>
              <p:cNvGrpSpPr/>
              <p:nvPr/>
            </p:nvGrpSpPr>
            <p:grpSpPr>
              <a:xfrm>
                <a:off x="5540755" y="3544829"/>
                <a:ext cx="37783" cy="32357"/>
                <a:chOff x="5540755" y="3544829"/>
                <a:chExt cx="37783" cy="32357"/>
              </a:xfrm>
            </p:grpSpPr>
            <p:sp>
              <p:nvSpPr>
                <p:cNvPr id="3934" name="Google Shape;3934;p7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72"/>
              <p:cNvGrpSpPr/>
              <p:nvPr/>
            </p:nvGrpSpPr>
            <p:grpSpPr>
              <a:xfrm>
                <a:off x="5579293" y="3412107"/>
                <a:ext cx="37776" cy="32357"/>
                <a:chOff x="5579293" y="3412107"/>
                <a:chExt cx="37776" cy="32357"/>
              </a:xfrm>
            </p:grpSpPr>
            <p:sp>
              <p:nvSpPr>
                <p:cNvPr id="3937" name="Google Shape;3937;p7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72"/>
              <p:cNvGrpSpPr/>
              <p:nvPr/>
            </p:nvGrpSpPr>
            <p:grpSpPr>
              <a:xfrm>
                <a:off x="5801346" y="3284615"/>
                <a:ext cx="37783" cy="32357"/>
                <a:chOff x="5801346" y="3284615"/>
                <a:chExt cx="37783" cy="32357"/>
              </a:xfrm>
            </p:grpSpPr>
            <p:sp>
              <p:nvSpPr>
                <p:cNvPr id="3940" name="Google Shape;3940;p7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72"/>
              <p:cNvGrpSpPr/>
              <p:nvPr/>
            </p:nvGrpSpPr>
            <p:grpSpPr>
              <a:xfrm>
                <a:off x="5763578" y="3399067"/>
                <a:ext cx="37776" cy="32364"/>
                <a:chOff x="5763578" y="3399067"/>
                <a:chExt cx="37776" cy="32364"/>
              </a:xfrm>
            </p:grpSpPr>
            <p:sp>
              <p:nvSpPr>
                <p:cNvPr id="3943" name="Google Shape;3943;p7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72"/>
              <p:cNvGrpSpPr/>
              <p:nvPr/>
            </p:nvGrpSpPr>
            <p:grpSpPr>
              <a:xfrm>
                <a:off x="5395858" y="3230952"/>
                <a:ext cx="37776" cy="32364"/>
                <a:chOff x="5395858" y="3230952"/>
                <a:chExt cx="37776" cy="32364"/>
              </a:xfrm>
            </p:grpSpPr>
            <p:sp>
              <p:nvSpPr>
                <p:cNvPr id="3946" name="Google Shape;3946;p7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72"/>
              <p:cNvGrpSpPr/>
              <p:nvPr/>
            </p:nvGrpSpPr>
            <p:grpSpPr>
              <a:xfrm>
                <a:off x="5264088" y="3188237"/>
                <a:ext cx="37776" cy="32357"/>
                <a:chOff x="5264088" y="3188237"/>
                <a:chExt cx="37776" cy="32357"/>
              </a:xfrm>
            </p:grpSpPr>
            <p:sp>
              <p:nvSpPr>
                <p:cNvPr id="3949" name="Google Shape;3949;p7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72"/>
              <p:cNvGrpSpPr/>
              <p:nvPr/>
            </p:nvGrpSpPr>
            <p:grpSpPr>
              <a:xfrm>
                <a:off x="5585758" y="3237425"/>
                <a:ext cx="37878" cy="32357"/>
                <a:chOff x="5585758" y="3237425"/>
                <a:chExt cx="37878" cy="32357"/>
              </a:xfrm>
            </p:grpSpPr>
            <p:sp>
              <p:nvSpPr>
                <p:cNvPr id="3952" name="Google Shape;3952;p7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72"/>
              <p:cNvGrpSpPr/>
              <p:nvPr/>
            </p:nvGrpSpPr>
            <p:grpSpPr>
              <a:xfrm>
                <a:off x="4874196" y="3291088"/>
                <a:ext cx="37878" cy="32451"/>
                <a:chOff x="4874196" y="3291088"/>
                <a:chExt cx="37878" cy="32451"/>
              </a:xfrm>
            </p:grpSpPr>
            <p:sp>
              <p:nvSpPr>
                <p:cNvPr id="3955" name="Google Shape;3955;p7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72"/>
              <p:cNvGrpSpPr/>
              <p:nvPr/>
            </p:nvGrpSpPr>
            <p:grpSpPr>
              <a:xfrm>
                <a:off x="5197770" y="3785466"/>
                <a:ext cx="37783" cy="32427"/>
                <a:chOff x="5197770" y="3785466"/>
                <a:chExt cx="37783" cy="32427"/>
              </a:xfrm>
            </p:grpSpPr>
            <p:sp>
              <p:nvSpPr>
                <p:cNvPr id="3958" name="Google Shape;3958;p7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72"/>
              <p:cNvGrpSpPr/>
              <p:nvPr/>
            </p:nvGrpSpPr>
            <p:grpSpPr>
              <a:xfrm>
                <a:off x="5177699" y="3492117"/>
                <a:ext cx="37776" cy="32357"/>
                <a:chOff x="5177699" y="3492117"/>
                <a:chExt cx="37776" cy="32357"/>
              </a:xfrm>
            </p:grpSpPr>
            <p:sp>
              <p:nvSpPr>
                <p:cNvPr id="3961" name="Google Shape;3961;p7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72"/>
              <p:cNvGrpSpPr/>
              <p:nvPr/>
            </p:nvGrpSpPr>
            <p:grpSpPr>
              <a:xfrm>
                <a:off x="5349431" y="3622346"/>
                <a:ext cx="37870" cy="32380"/>
                <a:chOff x="5349431" y="3622346"/>
                <a:chExt cx="37870" cy="32380"/>
              </a:xfrm>
            </p:grpSpPr>
            <p:sp>
              <p:nvSpPr>
                <p:cNvPr id="3964" name="Google Shape;3964;p7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72"/>
              <p:cNvGrpSpPr/>
              <p:nvPr/>
            </p:nvGrpSpPr>
            <p:grpSpPr>
              <a:xfrm>
                <a:off x="5068855" y="3563980"/>
                <a:ext cx="53954" cy="46223"/>
                <a:chOff x="5068855" y="3563980"/>
                <a:chExt cx="53954" cy="46223"/>
              </a:xfrm>
            </p:grpSpPr>
            <p:sp>
              <p:nvSpPr>
                <p:cNvPr id="3967" name="Google Shape;3967;p7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72"/>
              <p:cNvGrpSpPr/>
              <p:nvPr/>
            </p:nvGrpSpPr>
            <p:grpSpPr>
              <a:xfrm>
                <a:off x="5037654" y="3392507"/>
                <a:ext cx="37870" cy="32451"/>
                <a:chOff x="5037654" y="3392507"/>
                <a:chExt cx="37870" cy="32451"/>
              </a:xfrm>
            </p:grpSpPr>
            <p:sp>
              <p:nvSpPr>
                <p:cNvPr id="3970" name="Google Shape;3970;p7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72"/>
              <p:cNvGrpSpPr/>
              <p:nvPr/>
            </p:nvGrpSpPr>
            <p:grpSpPr>
              <a:xfrm>
                <a:off x="5456560" y="3368629"/>
                <a:ext cx="37870" cy="32451"/>
                <a:chOff x="5456560" y="3368629"/>
                <a:chExt cx="37870" cy="32451"/>
              </a:xfrm>
            </p:grpSpPr>
            <p:sp>
              <p:nvSpPr>
                <p:cNvPr id="3973" name="Google Shape;3973;p7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72"/>
              <p:cNvGrpSpPr/>
              <p:nvPr/>
            </p:nvGrpSpPr>
            <p:grpSpPr>
              <a:xfrm>
                <a:off x="4755749" y="3501516"/>
                <a:ext cx="46246" cy="39608"/>
                <a:chOff x="4755749" y="3501516"/>
                <a:chExt cx="46246" cy="39608"/>
              </a:xfrm>
            </p:grpSpPr>
            <p:sp>
              <p:nvSpPr>
                <p:cNvPr id="3976" name="Google Shape;3976;p7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72"/>
              <p:cNvGrpSpPr/>
              <p:nvPr/>
            </p:nvGrpSpPr>
            <p:grpSpPr>
              <a:xfrm>
                <a:off x="4681346" y="3485582"/>
                <a:ext cx="37783" cy="32427"/>
                <a:chOff x="4681346" y="3485582"/>
                <a:chExt cx="37783" cy="32427"/>
              </a:xfrm>
            </p:grpSpPr>
            <p:sp>
              <p:nvSpPr>
                <p:cNvPr id="3979" name="Google Shape;3979;p7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72"/>
              <p:cNvGrpSpPr/>
              <p:nvPr/>
            </p:nvGrpSpPr>
            <p:grpSpPr>
              <a:xfrm>
                <a:off x="4767067" y="3291088"/>
                <a:ext cx="37878" cy="32451"/>
                <a:chOff x="4767067" y="3291088"/>
                <a:chExt cx="37878" cy="32451"/>
              </a:xfrm>
            </p:grpSpPr>
            <p:sp>
              <p:nvSpPr>
                <p:cNvPr id="3982" name="Google Shape;3982;p7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72"/>
              <p:cNvGrpSpPr/>
              <p:nvPr/>
            </p:nvGrpSpPr>
            <p:grpSpPr>
              <a:xfrm>
                <a:off x="4687819" y="3405539"/>
                <a:ext cx="37776" cy="32451"/>
                <a:chOff x="4687819" y="3405539"/>
                <a:chExt cx="37776" cy="32451"/>
              </a:xfrm>
            </p:grpSpPr>
            <p:sp>
              <p:nvSpPr>
                <p:cNvPr id="3985" name="Google Shape;3985;p7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72"/>
              <p:cNvGrpSpPr/>
              <p:nvPr/>
            </p:nvGrpSpPr>
            <p:grpSpPr>
              <a:xfrm>
                <a:off x="4923101" y="3444809"/>
                <a:ext cx="52813" cy="45318"/>
                <a:chOff x="4923101" y="3444809"/>
                <a:chExt cx="52813" cy="45318"/>
              </a:xfrm>
            </p:grpSpPr>
            <p:sp>
              <p:nvSpPr>
                <p:cNvPr id="3988" name="Google Shape;3988;p7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72"/>
              <p:cNvGrpSpPr/>
              <p:nvPr/>
            </p:nvGrpSpPr>
            <p:grpSpPr>
              <a:xfrm>
                <a:off x="4846040" y="3654750"/>
                <a:ext cx="31405" cy="26993"/>
                <a:chOff x="4846040" y="3654750"/>
                <a:chExt cx="31405" cy="26993"/>
              </a:xfrm>
            </p:grpSpPr>
            <p:sp>
              <p:nvSpPr>
                <p:cNvPr id="3991" name="Google Shape;3991;p7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72"/>
              <p:cNvGrpSpPr/>
              <p:nvPr/>
            </p:nvGrpSpPr>
            <p:grpSpPr>
              <a:xfrm>
                <a:off x="4925673" y="3691700"/>
                <a:ext cx="40253" cy="34472"/>
                <a:chOff x="4925673" y="3691700"/>
                <a:chExt cx="40253" cy="34472"/>
              </a:xfrm>
            </p:grpSpPr>
            <p:sp>
              <p:nvSpPr>
                <p:cNvPr id="3994" name="Google Shape;3994;p7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72"/>
              <p:cNvGrpSpPr/>
              <p:nvPr/>
            </p:nvGrpSpPr>
            <p:grpSpPr>
              <a:xfrm>
                <a:off x="4894653" y="3740848"/>
                <a:ext cx="31405" cy="26906"/>
                <a:chOff x="4894653" y="3740848"/>
                <a:chExt cx="31405" cy="26906"/>
              </a:xfrm>
            </p:grpSpPr>
            <p:sp>
              <p:nvSpPr>
                <p:cNvPr id="3997" name="Google Shape;3997;p7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72"/>
              <p:cNvGrpSpPr/>
              <p:nvPr/>
            </p:nvGrpSpPr>
            <p:grpSpPr>
              <a:xfrm>
                <a:off x="4962300" y="3696348"/>
                <a:ext cx="38255" cy="32773"/>
                <a:chOff x="4962300" y="3696348"/>
                <a:chExt cx="38255" cy="32773"/>
              </a:xfrm>
            </p:grpSpPr>
            <p:sp>
              <p:nvSpPr>
                <p:cNvPr id="4000" name="Google Shape;4000;p7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72"/>
              <p:cNvGrpSpPr/>
              <p:nvPr/>
            </p:nvGrpSpPr>
            <p:grpSpPr>
              <a:xfrm>
                <a:off x="4980185" y="3743349"/>
                <a:ext cx="31499" cy="26969"/>
                <a:chOff x="4980185" y="3743349"/>
                <a:chExt cx="31499" cy="26969"/>
              </a:xfrm>
            </p:grpSpPr>
            <p:sp>
              <p:nvSpPr>
                <p:cNvPr id="4003" name="Google Shape;4003;p7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2"/>
              <p:cNvGrpSpPr/>
              <p:nvPr/>
            </p:nvGrpSpPr>
            <p:grpSpPr>
              <a:xfrm>
                <a:off x="5013768" y="3734312"/>
                <a:ext cx="31499" cy="26969"/>
                <a:chOff x="5013768" y="3734312"/>
                <a:chExt cx="31499" cy="26969"/>
              </a:xfrm>
            </p:grpSpPr>
            <p:sp>
              <p:nvSpPr>
                <p:cNvPr id="4006" name="Google Shape;4006;p7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72"/>
              <p:cNvGrpSpPr/>
              <p:nvPr/>
            </p:nvGrpSpPr>
            <p:grpSpPr>
              <a:xfrm>
                <a:off x="5036703" y="3764545"/>
                <a:ext cx="31499" cy="26898"/>
                <a:chOff x="5036703" y="3764545"/>
                <a:chExt cx="31499" cy="26898"/>
              </a:xfrm>
            </p:grpSpPr>
            <p:sp>
              <p:nvSpPr>
                <p:cNvPr id="4009" name="Google Shape;4009;p7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72"/>
              <p:cNvGrpSpPr/>
              <p:nvPr/>
            </p:nvGrpSpPr>
            <p:grpSpPr>
              <a:xfrm>
                <a:off x="4953546" y="3768352"/>
                <a:ext cx="31405" cy="26898"/>
                <a:chOff x="4953546" y="3768352"/>
                <a:chExt cx="31405" cy="26898"/>
              </a:xfrm>
            </p:grpSpPr>
            <p:sp>
              <p:nvSpPr>
                <p:cNvPr id="4012" name="Google Shape;4012;p7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72"/>
              <p:cNvGrpSpPr/>
              <p:nvPr/>
            </p:nvGrpSpPr>
            <p:grpSpPr>
              <a:xfrm>
                <a:off x="4964770" y="3814016"/>
                <a:ext cx="31499" cy="26993"/>
                <a:chOff x="4964770" y="3814016"/>
                <a:chExt cx="31499" cy="26993"/>
              </a:xfrm>
            </p:grpSpPr>
            <p:sp>
              <p:nvSpPr>
                <p:cNvPr id="4015" name="Google Shape;4015;p7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72"/>
              <p:cNvGrpSpPr/>
              <p:nvPr/>
            </p:nvGrpSpPr>
            <p:grpSpPr>
              <a:xfrm>
                <a:off x="4923290" y="3800504"/>
                <a:ext cx="31468" cy="26898"/>
                <a:chOff x="4923290" y="3800504"/>
                <a:chExt cx="31468" cy="26898"/>
              </a:xfrm>
            </p:grpSpPr>
            <p:sp>
              <p:nvSpPr>
                <p:cNvPr id="4018" name="Google Shape;4018;p7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72"/>
              <p:cNvGrpSpPr/>
              <p:nvPr/>
            </p:nvGrpSpPr>
            <p:grpSpPr>
              <a:xfrm>
                <a:off x="5108534" y="3650943"/>
                <a:ext cx="31405" cy="26993"/>
                <a:chOff x="5108534" y="3650943"/>
                <a:chExt cx="31405" cy="26993"/>
              </a:xfrm>
            </p:grpSpPr>
            <p:sp>
              <p:nvSpPr>
                <p:cNvPr id="4021" name="Google Shape;4021;p7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72"/>
              <p:cNvGrpSpPr/>
              <p:nvPr/>
            </p:nvGrpSpPr>
            <p:grpSpPr>
              <a:xfrm>
                <a:off x="5119380" y="3760739"/>
                <a:ext cx="31499" cy="26993"/>
                <a:chOff x="5119380" y="3760739"/>
                <a:chExt cx="31499" cy="26993"/>
              </a:xfrm>
            </p:grpSpPr>
            <p:sp>
              <p:nvSpPr>
                <p:cNvPr id="4024" name="Google Shape;4024;p7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72"/>
              <p:cNvGrpSpPr/>
              <p:nvPr/>
            </p:nvGrpSpPr>
            <p:grpSpPr>
              <a:xfrm>
                <a:off x="5119380" y="3788235"/>
                <a:ext cx="31499" cy="26993"/>
                <a:chOff x="5119380" y="3788235"/>
                <a:chExt cx="31499" cy="26993"/>
              </a:xfrm>
            </p:grpSpPr>
            <p:sp>
              <p:nvSpPr>
                <p:cNvPr id="4027" name="Google Shape;4027;p7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72"/>
              <p:cNvGrpSpPr/>
              <p:nvPr/>
            </p:nvGrpSpPr>
            <p:grpSpPr>
              <a:xfrm>
                <a:off x="5158005" y="3875284"/>
                <a:ext cx="31405" cy="27001"/>
                <a:chOff x="5158005" y="3875284"/>
                <a:chExt cx="31405" cy="27001"/>
              </a:xfrm>
            </p:grpSpPr>
            <p:sp>
              <p:nvSpPr>
                <p:cNvPr id="4030" name="Google Shape;4030;p7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72"/>
              <p:cNvGrpSpPr/>
              <p:nvPr/>
            </p:nvGrpSpPr>
            <p:grpSpPr>
              <a:xfrm>
                <a:off x="5233163" y="3764545"/>
                <a:ext cx="31499" cy="26898"/>
                <a:chOff x="5233163" y="3764545"/>
                <a:chExt cx="31499" cy="26898"/>
              </a:xfrm>
            </p:grpSpPr>
            <p:sp>
              <p:nvSpPr>
                <p:cNvPr id="4033" name="Google Shape;4033;p7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72"/>
              <p:cNvGrpSpPr/>
              <p:nvPr/>
            </p:nvGrpSpPr>
            <p:grpSpPr>
              <a:xfrm>
                <a:off x="5276168" y="3805545"/>
                <a:ext cx="31499" cy="26906"/>
                <a:chOff x="5276168" y="3805545"/>
                <a:chExt cx="31499" cy="26906"/>
              </a:xfrm>
            </p:grpSpPr>
            <p:sp>
              <p:nvSpPr>
                <p:cNvPr id="4036" name="Google Shape;4036;p7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72"/>
              <p:cNvGrpSpPr/>
              <p:nvPr/>
            </p:nvGrpSpPr>
            <p:grpSpPr>
              <a:xfrm>
                <a:off x="5294053" y="3851933"/>
                <a:ext cx="31405" cy="26945"/>
                <a:chOff x="5294053" y="3851933"/>
                <a:chExt cx="31405" cy="26945"/>
              </a:xfrm>
            </p:grpSpPr>
            <p:sp>
              <p:nvSpPr>
                <p:cNvPr id="4039" name="Google Shape;4039;p7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72"/>
              <p:cNvGrpSpPr/>
              <p:nvPr/>
            </p:nvGrpSpPr>
            <p:grpSpPr>
              <a:xfrm>
                <a:off x="5341723" y="3851902"/>
                <a:ext cx="31405" cy="26977"/>
                <a:chOff x="5341723" y="3851902"/>
                <a:chExt cx="31405" cy="26977"/>
              </a:xfrm>
            </p:grpSpPr>
            <p:sp>
              <p:nvSpPr>
                <p:cNvPr id="4042" name="Google Shape;4042;p7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72"/>
              <p:cNvGrpSpPr/>
              <p:nvPr/>
            </p:nvGrpSpPr>
            <p:grpSpPr>
              <a:xfrm>
                <a:off x="5054871" y="3507855"/>
                <a:ext cx="31405" cy="26993"/>
                <a:chOff x="5054871" y="3507855"/>
                <a:chExt cx="31405" cy="26993"/>
              </a:xfrm>
            </p:grpSpPr>
            <p:sp>
              <p:nvSpPr>
                <p:cNvPr id="4045" name="Google Shape;4045;p7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72"/>
              <p:cNvGrpSpPr/>
              <p:nvPr/>
            </p:nvGrpSpPr>
            <p:grpSpPr>
              <a:xfrm>
                <a:off x="4876579" y="3675325"/>
                <a:ext cx="31405" cy="26969"/>
                <a:chOff x="4876579" y="3675325"/>
                <a:chExt cx="31405" cy="26969"/>
              </a:xfrm>
            </p:grpSpPr>
            <p:sp>
              <p:nvSpPr>
                <p:cNvPr id="4048" name="Google Shape;4048;p7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72"/>
              <p:cNvGrpSpPr/>
              <p:nvPr/>
            </p:nvGrpSpPr>
            <p:grpSpPr>
              <a:xfrm>
                <a:off x="4842233" y="3688333"/>
                <a:ext cx="31405" cy="26993"/>
                <a:chOff x="4842233" y="3688333"/>
                <a:chExt cx="31405" cy="26993"/>
              </a:xfrm>
            </p:grpSpPr>
            <p:sp>
              <p:nvSpPr>
                <p:cNvPr id="4051" name="Google Shape;4051;p7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72"/>
              <p:cNvGrpSpPr/>
              <p:nvPr/>
            </p:nvGrpSpPr>
            <p:grpSpPr>
              <a:xfrm>
                <a:off x="5187876" y="3608032"/>
                <a:ext cx="31405" cy="27001"/>
                <a:chOff x="5187876" y="3608032"/>
                <a:chExt cx="31405" cy="27001"/>
              </a:xfrm>
            </p:grpSpPr>
            <p:sp>
              <p:nvSpPr>
                <p:cNvPr id="4054" name="Google Shape;4054;p7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6" name="Google Shape;4056;p7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8" name="Google Shape;4058;p72"/>
              <p:cNvGrpSpPr/>
              <p:nvPr/>
            </p:nvGrpSpPr>
            <p:grpSpPr>
              <a:xfrm>
                <a:off x="5269224" y="3304167"/>
                <a:ext cx="40253" cy="34402"/>
                <a:chOff x="5269224" y="3304167"/>
                <a:chExt cx="40253" cy="34402"/>
              </a:xfrm>
            </p:grpSpPr>
            <p:sp>
              <p:nvSpPr>
                <p:cNvPr id="4059" name="Google Shape;4059;p7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2"/>
              <p:cNvGrpSpPr/>
              <p:nvPr/>
            </p:nvGrpSpPr>
            <p:grpSpPr>
              <a:xfrm>
                <a:off x="5327354" y="3476615"/>
                <a:ext cx="49864" cy="42723"/>
                <a:chOff x="5327354" y="3476615"/>
                <a:chExt cx="49864" cy="42723"/>
              </a:xfrm>
            </p:grpSpPr>
            <p:sp>
              <p:nvSpPr>
                <p:cNvPr id="4062" name="Google Shape;4062;p7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4" name="Google Shape;4064;p7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6" name="Google Shape;4066;p72"/>
              <p:cNvGrpSpPr/>
              <p:nvPr/>
            </p:nvGrpSpPr>
            <p:grpSpPr>
              <a:xfrm>
                <a:off x="5341723" y="3775957"/>
                <a:ext cx="31405" cy="26898"/>
                <a:chOff x="5341723" y="3775957"/>
                <a:chExt cx="31405" cy="26898"/>
              </a:xfrm>
            </p:grpSpPr>
            <p:sp>
              <p:nvSpPr>
                <p:cNvPr id="4067" name="Google Shape;4067;p7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72"/>
              <p:cNvGrpSpPr/>
              <p:nvPr/>
            </p:nvGrpSpPr>
            <p:grpSpPr>
              <a:xfrm>
                <a:off x="5439053" y="3699274"/>
                <a:ext cx="31405" cy="26898"/>
                <a:chOff x="5439053" y="3699274"/>
                <a:chExt cx="31405" cy="26898"/>
              </a:xfrm>
            </p:grpSpPr>
            <p:sp>
              <p:nvSpPr>
                <p:cNvPr id="4070" name="Google Shape;4070;p7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72"/>
              <p:cNvGrpSpPr/>
              <p:nvPr/>
            </p:nvGrpSpPr>
            <p:grpSpPr>
              <a:xfrm>
                <a:off x="5412414" y="3622307"/>
                <a:ext cx="31499" cy="26993"/>
                <a:chOff x="5412414" y="3622307"/>
                <a:chExt cx="31499" cy="26993"/>
              </a:xfrm>
            </p:grpSpPr>
            <p:sp>
              <p:nvSpPr>
                <p:cNvPr id="4073" name="Google Shape;4073;p7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2"/>
              <p:cNvGrpSpPr/>
              <p:nvPr/>
            </p:nvGrpSpPr>
            <p:grpSpPr>
              <a:xfrm>
                <a:off x="5476254" y="3473949"/>
                <a:ext cx="26835" cy="26930"/>
                <a:chOff x="5476254" y="3473949"/>
                <a:chExt cx="26835" cy="26930"/>
              </a:xfrm>
            </p:grpSpPr>
            <p:sp>
              <p:nvSpPr>
                <p:cNvPr id="4076" name="Google Shape;4076;p7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72"/>
              <p:cNvGrpSpPr/>
              <p:nvPr/>
            </p:nvGrpSpPr>
            <p:grpSpPr>
              <a:xfrm>
                <a:off x="5564547" y="3481594"/>
                <a:ext cx="31397" cy="26898"/>
                <a:chOff x="5564547" y="3481594"/>
                <a:chExt cx="31397" cy="26898"/>
              </a:xfrm>
            </p:grpSpPr>
            <p:sp>
              <p:nvSpPr>
                <p:cNvPr id="4079" name="Google Shape;4079;p7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72"/>
              <p:cNvGrpSpPr/>
              <p:nvPr/>
            </p:nvGrpSpPr>
            <p:grpSpPr>
              <a:xfrm>
                <a:off x="5534101" y="3470174"/>
                <a:ext cx="31397" cy="26906"/>
                <a:chOff x="5534101" y="3470174"/>
                <a:chExt cx="31397" cy="26906"/>
              </a:xfrm>
            </p:grpSpPr>
            <p:sp>
              <p:nvSpPr>
                <p:cNvPr id="4082" name="Google Shape;4082;p7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72"/>
              <p:cNvGrpSpPr/>
              <p:nvPr/>
            </p:nvGrpSpPr>
            <p:grpSpPr>
              <a:xfrm>
                <a:off x="5610879" y="3314486"/>
                <a:ext cx="31499" cy="26938"/>
                <a:chOff x="5610879" y="3314486"/>
                <a:chExt cx="31499" cy="26938"/>
              </a:xfrm>
            </p:grpSpPr>
            <p:sp>
              <p:nvSpPr>
                <p:cNvPr id="4085" name="Google Shape;4085;p7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72"/>
              <p:cNvGrpSpPr/>
              <p:nvPr/>
            </p:nvGrpSpPr>
            <p:grpSpPr>
              <a:xfrm>
                <a:off x="4834525" y="3501382"/>
                <a:ext cx="31499" cy="26898"/>
                <a:chOff x="4834525" y="3501382"/>
                <a:chExt cx="31499" cy="26898"/>
              </a:xfrm>
            </p:grpSpPr>
            <p:sp>
              <p:nvSpPr>
                <p:cNvPr id="4088" name="Google Shape;4088;p7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72"/>
              <p:cNvGrpSpPr/>
              <p:nvPr/>
            </p:nvGrpSpPr>
            <p:grpSpPr>
              <a:xfrm>
                <a:off x="4898460" y="3580158"/>
                <a:ext cx="31405" cy="26898"/>
                <a:chOff x="4898460" y="3580158"/>
                <a:chExt cx="31405" cy="26898"/>
              </a:xfrm>
            </p:grpSpPr>
            <p:sp>
              <p:nvSpPr>
                <p:cNvPr id="4091" name="Google Shape;4091;p7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72"/>
              <p:cNvGrpSpPr/>
              <p:nvPr/>
            </p:nvGrpSpPr>
            <p:grpSpPr>
              <a:xfrm>
                <a:off x="4882667" y="3608032"/>
                <a:ext cx="31499" cy="27001"/>
                <a:chOff x="4882667" y="3608032"/>
                <a:chExt cx="31499" cy="27001"/>
              </a:xfrm>
            </p:grpSpPr>
            <p:sp>
              <p:nvSpPr>
                <p:cNvPr id="4094" name="Google Shape;4094;p7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72"/>
              <p:cNvGrpSpPr/>
              <p:nvPr/>
            </p:nvGrpSpPr>
            <p:grpSpPr>
              <a:xfrm>
                <a:off x="4843373" y="3631407"/>
                <a:ext cx="16273" cy="16186"/>
                <a:chOff x="4843373" y="3631407"/>
                <a:chExt cx="16273" cy="16186"/>
              </a:xfrm>
            </p:grpSpPr>
            <p:sp>
              <p:nvSpPr>
                <p:cNvPr id="4097" name="Google Shape;4097;p7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72"/>
              <p:cNvGrpSpPr/>
              <p:nvPr/>
            </p:nvGrpSpPr>
            <p:grpSpPr>
              <a:xfrm>
                <a:off x="4727773" y="3591578"/>
                <a:ext cx="31499" cy="26898"/>
                <a:chOff x="4727773" y="3591578"/>
                <a:chExt cx="31499" cy="26898"/>
              </a:xfrm>
            </p:grpSpPr>
            <p:sp>
              <p:nvSpPr>
                <p:cNvPr id="4100" name="Google Shape;4100;p7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7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72"/>
              <p:cNvGrpSpPr/>
              <p:nvPr/>
            </p:nvGrpSpPr>
            <p:grpSpPr>
              <a:xfrm>
                <a:off x="4609421" y="3577398"/>
                <a:ext cx="31499" cy="27001"/>
                <a:chOff x="4609421" y="3577398"/>
                <a:chExt cx="31499" cy="27001"/>
              </a:xfrm>
            </p:grpSpPr>
            <p:sp>
              <p:nvSpPr>
                <p:cNvPr id="4105" name="Google Shape;4105;p7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72"/>
              <p:cNvGrpSpPr/>
              <p:nvPr/>
            </p:nvGrpSpPr>
            <p:grpSpPr>
              <a:xfrm>
                <a:off x="4649289" y="3577398"/>
                <a:ext cx="31499" cy="27001"/>
                <a:chOff x="4649289" y="3577398"/>
                <a:chExt cx="31499" cy="27001"/>
              </a:xfrm>
            </p:grpSpPr>
            <p:sp>
              <p:nvSpPr>
                <p:cNvPr id="4108" name="Google Shape;4108;p7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72"/>
              <p:cNvGrpSpPr/>
              <p:nvPr/>
            </p:nvGrpSpPr>
            <p:grpSpPr>
              <a:xfrm>
                <a:off x="4605614" y="3639523"/>
                <a:ext cx="31499" cy="26906"/>
                <a:chOff x="4605614" y="3639523"/>
                <a:chExt cx="31499" cy="26906"/>
              </a:xfrm>
            </p:grpSpPr>
            <p:sp>
              <p:nvSpPr>
                <p:cNvPr id="4111" name="Google Shape;4111;p7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72"/>
              <p:cNvGrpSpPr/>
              <p:nvPr/>
            </p:nvGrpSpPr>
            <p:grpSpPr>
              <a:xfrm>
                <a:off x="4785149" y="3618846"/>
                <a:ext cx="26930" cy="26843"/>
                <a:chOff x="4785149" y="3618846"/>
                <a:chExt cx="26930" cy="26843"/>
              </a:xfrm>
            </p:grpSpPr>
            <p:sp>
              <p:nvSpPr>
                <p:cNvPr id="4114" name="Google Shape;4114;p7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72"/>
              <p:cNvGrpSpPr/>
              <p:nvPr/>
            </p:nvGrpSpPr>
            <p:grpSpPr>
              <a:xfrm>
                <a:off x="4810167" y="3601567"/>
                <a:ext cx="31405" cy="26898"/>
                <a:chOff x="4810167" y="3601567"/>
                <a:chExt cx="31405" cy="26898"/>
              </a:xfrm>
            </p:grpSpPr>
            <p:sp>
              <p:nvSpPr>
                <p:cNvPr id="4117" name="Google Shape;4117;p7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72"/>
              <p:cNvGrpSpPr/>
              <p:nvPr/>
            </p:nvGrpSpPr>
            <p:grpSpPr>
              <a:xfrm>
                <a:off x="4831002" y="3373230"/>
                <a:ext cx="31405" cy="26898"/>
                <a:chOff x="4831002" y="3373230"/>
                <a:chExt cx="31405" cy="26898"/>
              </a:xfrm>
            </p:grpSpPr>
            <p:sp>
              <p:nvSpPr>
                <p:cNvPr id="4120" name="Google Shape;4120;p7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72"/>
              <p:cNvGrpSpPr/>
              <p:nvPr/>
            </p:nvGrpSpPr>
            <p:grpSpPr>
              <a:xfrm>
                <a:off x="4719311" y="3355054"/>
                <a:ext cx="31499" cy="27001"/>
                <a:chOff x="4719311" y="3355054"/>
                <a:chExt cx="31499" cy="27001"/>
              </a:xfrm>
            </p:grpSpPr>
            <p:sp>
              <p:nvSpPr>
                <p:cNvPr id="4123" name="Google Shape;4123;p7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72"/>
              <p:cNvGrpSpPr/>
              <p:nvPr/>
            </p:nvGrpSpPr>
            <p:grpSpPr>
              <a:xfrm>
                <a:off x="4798755" y="3450260"/>
                <a:ext cx="26930" cy="26930"/>
                <a:chOff x="4798755" y="3450260"/>
                <a:chExt cx="26930" cy="26930"/>
              </a:xfrm>
            </p:grpSpPr>
            <p:sp>
              <p:nvSpPr>
                <p:cNvPr id="4126" name="Google Shape;4126;p7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72"/>
              <p:cNvGrpSpPr/>
              <p:nvPr/>
            </p:nvGrpSpPr>
            <p:grpSpPr>
              <a:xfrm>
                <a:off x="4645576" y="3467555"/>
                <a:ext cx="31405" cy="26953"/>
                <a:chOff x="4645576" y="3467555"/>
                <a:chExt cx="31405" cy="26953"/>
              </a:xfrm>
            </p:grpSpPr>
            <p:sp>
              <p:nvSpPr>
                <p:cNvPr id="4129" name="Google Shape;4129;p7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72"/>
              <p:cNvGrpSpPr/>
              <p:nvPr/>
            </p:nvGrpSpPr>
            <p:grpSpPr>
              <a:xfrm>
                <a:off x="4687631" y="3583965"/>
                <a:ext cx="31499" cy="26898"/>
                <a:chOff x="4687631" y="3583965"/>
                <a:chExt cx="31499" cy="26898"/>
              </a:xfrm>
            </p:grpSpPr>
            <p:sp>
              <p:nvSpPr>
                <p:cNvPr id="4132" name="Google Shape;4132;p7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72"/>
              <p:cNvGrpSpPr/>
              <p:nvPr/>
            </p:nvGrpSpPr>
            <p:grpSpPr>
              <a:xfrm>
                <a:off x="4719311" y="3471314"/>
                <a:ext cx="31499" cy="27001"/>
                <a:chOff x="4719311" y="3471314"/>
                <a:chExt cx="31499" cy="27001"/>
              </a:xfrm>
            </p:grpSpPr>
            <p:sp>
              <p:nvSpPr>
                <p:cNvPr id="4135" name="Google Shape;4135;p7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72"/>
              <p:cNvGrpSpPr/>
              <p:nvPr/>
            </p:nvGrpSpPr>
            <p:grpSpPr>
              <a:xfrm>
                <a:off x="4719311" y="3434404"/>
                <a:ext cx="31499" cy="26898"/>
                <a:chOff x="4719311" y="3434404"/>
                <a:chExt cx="31499" cy="26898"/>
              </a:xfrm>
            </p:grpSpPr>
            <p:sp>
              <p:nvSpPr>
                <p:cNvPr id="4138" name="Google Shape;4138;p7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72"/>
              <p:cNvGrpSpPr/>
              <p:nvPr/>
            </p:nvGrpSpPr>
            <p:grpSpPr>
              <a:xfrm>
                <a:off x="4768876" y="3401772"/>
                <a:ext cx="31499" cy="26898"/>
                <a:chOff x="4768876" y="3401772"/>
                <a:chExt cx="31499" cy="26898"/>
              </a:xfrm>
            </p:grpSpPr>
            <p:sp>
              <p:nvSpPr>
                <p:cNvPr id="4141" name="Google Shape;4141;p7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72"/>
              <p:cNvGrpSpPr/>
              <p:nvPr/>
            </p:nvGrpSpPr>
            <p:grpSpPr>
              <a:xfrm>
                <a:off x="4762214" y="3471377"/>
                <a:ext cx="26938" cy="26938"/>
                <a:chOff x="4762214" y="3471377"/>
                <a:chExt cx="26938" cy="26938"/>
              </a:xfrm>
            </p:grpSpPr>
            <p:sp>
              <p:nvSpPr>
                <p:cNvPr id="4144" name="Google Shape;4144;p7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72"/>
              <p:cNvGrpSpPr/>
              <p:nvPr/>
            </p:nvGrpSpPr>
            <p:grpSpPr>
              <a:xfrm>
                <a:off x="4790473" y="3344782"/>
                <a:ext cx="31405" cy="26898"/>
                <a:chOff x="4790473" y="3344782"/>
                <a:chExt cx="31405" cy="26898"/>
              </a:xfrm>
            </p:grpSpPr>
            <p:sp>
              <p:nvSpPr>
                <p:cNvPr id="4147" name="Google Shape;4147;p7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72"/>
              <p:cNvGrpSpPr/>
              <p:nvPr/>
            </p:nvGrpSpPr>
            <p:grpSpPr>
              <a:xfrm>
                <a:off x="4823774" y="3950733"/>
                <a:ext cx="37398" cy="32034"/>
                <a:chOff x="4823774" y="3950733"/>
                <a:chExt cx="37398" cy="32034"/>
              </a:xfrm>
            </p:grpSpPr>
            <p:sp>
              <p:nvSpPr>
                <p:cNvPr id="4150" name="Google Shape;4150;p7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2"/>
              <p:cNvGrpSpPr/>
              <p:nvPr/>
            </p:nvGrpSpPr>
            <p:grpSpPr>
              <a:xfrm>
                <a:off x="4823396" y="4110566"/>
                <a:ext cx="31405" cy="26906"/>
                <a:chOff x="4823396" y="4110566"/>
                <a:chExt cx="31405" cy="26906"/>
              </a:xfrm>
            </p:grpSpPr>
            <p:sp>
              <p:nvSpPr>
                <p:cNvPr id="4153" name="Google Shape;4153;p7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2"/>
              <p:cNvGrpSpPr/>
              <p:nvPr/>
            </p:nvGrpSpPr>
            <p:grpSpPr>
              <a:xfrm>
                <a:off x="4838332" y="3821150"/>
                <a:ext cx="31499" cy="26898"/>
                <a:chOff x="4838332" y="3821150"/>
                <a:chExt cx="31499" cy="26898"/>
              </a:xfrm>
            </p:grpSpPr>
            <p:sp>
              <p:nvSpPr>
                <p:cNvPr id="4156" name="Google Shape;4156;p7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72"/>
              <p:cNvGrpSpPr/>
              <p:nvPr/>
            </p:nvGrpSpPr>
            <p:grpSpPr>
              <a:xfrm>
                <a:off x="4661275" y="3815007"/>
                <a:ext cx="36824" cy="31523"/>
                <a:chOff x="4661275" y="3815007"/>
                <a:chExt cx="36824" cy="31523"/>
              </a:xfrm>
            </p:grpSpPr>
            <p:sp>
              <p:nvSpPr>
                <p:cNvPr id="4159" name="Google Shape;4159;p7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72"/>
              <p:cNvGrpSpPr/>
              <p:nvPr/>
            </p:nvGrpSpPr>
            <p:grpSpPr>
              <a:xfrm>
                <a:off x="4558998" y="3851037"/>
                <a:ext cx="33591" cy="28699"/>
                <a:chOff x="4558998" y="3851037"/>
                <a:chExt cx="33591" cy="28699"/>
              </a:xfrm>
            </p:grpSpPr>
            <p:sp>
              <p:nvSpPr>
                <p:cNvPr id="4162" name="Google Shape;4162;p7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72"/>
              <p:cNvGrpSpPr/>
              <p:nvPr/>
            </p:nvGrpSpPr>
            <p:grpSpPr>
              <a:xfrm>
                <a:off x="4696762" y="3638587"/>
                <a:ext cx="33591" cy="28794"/>
                <a:chOff x="4696762" y="3638587"/>
                <a:chExt cx="33591" cy="28794"/>
              </a:xfrm>
            </p:grpSpPr>
            <p:sp>
              <p:nvSpPr>
                <p:cNvPr id="4165" name="Google Shape;4165;p7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72"/>
              <p:cNvGrpSpPr/>
              <p:nvPr/>
            </p:nvGrpSpPr>
            <p:grpSpPr>
              <a:xfrm>
                <a:off x="4929479" y="3939140"/>
                <a:ext cx="33497" cy="28692"/>
                <a:chOff x="4929479" y="3939140"/>
                <a:chExt cx="33497" cy="28692"/>
              </a:xfrm>
            </p:grpSpPr>
            <p:sp>
              <p:nvSpPr>
                <p:cNvPr id="4168" name="Google Shape;4168;p7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72"/>
              <p:cNvGrpSpPr/>
              <p:nvPr/>
            </p:nvGrpSpPr>
            <p:grpSpPr>
              <a:xfrm>
                <a:off x="4907119" y="3986039"/>
                <a:ext cx="33497" cy="28699"/>
                <a:chOff x="4907119" y="3986039"/>
                <a:chExt cx="33497" cy="28699"/>
              </a:xfrm>
            </p:grpSpPr>
            <p:sp>
              <p:nvSpPr>
                <p:cNvPr id="4171" name="Google Shape;4171;p7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72"/>
              <p:cNvGrpSpPr/>
              <p:nvPr/>
            </p:nvGrpSpPr>
            <p:grpSpPr>
              <a:xfrm>
                <a:off x="4911783" y="4048102"/>
                <a:ext cx="33591" cy="28762"/>
                <a:chOff x="4911783" y="4048102"/>
                <a:chExt cx="33591" cy="28762"/>
              </a:xfrm>
            </p:grpSpPr>
            <p:sp>
              <p:nvSpPr>
                <p:cNvPr id="4174" name="Google Shape;4174;p7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6" name="Google Shape;4176;p7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8" name="Google Shape;4178;p72"/>
              <p:cNvGrpSpPr/>
              <p:nvPr/>
            </p:nvGrpSpPr>
            <p:grpSpPr>
              <a:xfrm>
                <a:off x="4762623" y="3837847"/>
                <a:ext cx="42416" cy="36273"/>
                <a:chOff x="4762623" y="3837847"/>
                <a:chExt cx="42416" cy="36273"/>
              </a:xfrm>
            </p:grpSpPr>
            <p:sp>
              <p:nvSpPr>
                <p:cNvPr id="4179" name="Google Shape;4179;p7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72"/>
              <p:cNvGrpSpPr/>
              <p:nvPr/>
            </p:nvGrpSpPr>
            <p:grpSpPr>
              <a:xfrm>
                <a:off x="4746044" y="4104966"/>
                <a:ext cx="33497" cy="28699"/>
                <a:chOff x="4746044" y="4104966"/>
                <a:chExt cx="33497" cy="28699"/>
              </a:xfrm>
            </p:grpSpPr>
            <p:sp>
              <p:nvSpPr>
                <p:cNvPr id="4182" name="Google Shape;4182;p7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72"/>
              <p:cNvGrpSpPr/>
              <p:nvPr/>
            </p:nvGrpSpPr>
            <p:grpSpPr>
              <a:xfrm>
                <a:off x="4859646" y="4162554"/>
                <a:ext cx="33591" cy="28762"/>
                <a:chOff x="4859646" y="4162554"/>
                <a:chExt cx="33591" cy="28762"/>
              </a:xfrm>
            </p:grpSpPr>
            <p:sp>
              <p:nvSpPr>
                <p:cNvPr id="4185" name="Google Shape;4185;p7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7" name="Google Shape;4187;p72"/>
            <p:cNvGrpSpPr/>
            <p:nvPr/>
          </p:nvGrpSpPr>
          <p:grpSpPr>
            <a:xfrm>
              <a:off x="3597785" y="3274438"/>
              <a:ext cx="855610" cy="1122100"/>
              <a:chOff x="3597785" y="3274438"/>
              <a:chExt cx="855610" cy="1122100"/>
            </a:xfrm>
          </p:grpSpPr>
          <p:grpSp>
            <p:nvGrpSpPr>
              <p:cNvPr id="4188" name="Google Shape;4188;p72"/>
              <p:cNvGrpSpPr/>
              <p:nvPr/>
            </p:nvGrpSpPr>
            <p:grpSpPr>
              <a:xfrm>
                <a:off x="3617857" y="3284717"/>
                <a:ext cx="826785" cy="1099165"/>
                <a:chOff x="3617857" y="3284717"/>
                <a:chExt cx="826785" cy="1099165"/>
              </a:xfrm>
            </p:grpSpPr>
            <p:sp>
              <p:nvSpPr>
                <p:cNvPr id="4189" name="Google Shape;4189;p7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72"/>
              <p:cNvGrpSpPr/>
              <p:nvPr/>
            </p:nvGrpSpPr>
            <p:grpSpPr>
              <a:xfrm>
                <a:off x="4180904" y="4251758"/>
                <a:ext cx="37783" cy="32420"/>
                <a:chOff x="4180904" y="4251758"/>
                <a:chExt cx="37783" cy="32420"/>
              </a:xfrm>
            </p:grpSpPr>
            <p:sp>
              <p:nvSpPr>
                <p:cNvPr id="4246" name="Google Shape;4246;p7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72"/>
              <p:cNvGrpSpPr/>
              <p:nvPr/>
            </p:nvGrpSpPr>
            <p:grpSpPr>
              <a:xfrm>
                <a:off x="4201644" y="4081324"/>
                <a:ext cx="37783" cy="32364"/>
                <a:chOff x="4201644" y="4081324"/>
                <a:chExt cx="37783" cy="32364"/>
              </a:xfrm>
            </p:grpSpPr>
            <p:sp>
              <p:nvSpPr>
                <p:cNvPr id="4249" name="Google Shape;4249;p7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72"/>
              <p:cNvGrpSpPr/>
              <p:nvPr/>
            </p:nvGrpSpPr>
            <p:grpSpPr>
              <a:xfrm>
                <a:off x="4284416" y="3887428"/>
                <a:ext cx="37783" cy="32451"/>
                <a:chOff x="4284416" y="3887428"/>
                <a:chExt cx="37783" cy="32451"/>
              </a:xfrm>
            </p:grpSpPr>
            <p:sp>
              <p:nvSpPr>
                <p:cNvPr id="4252" name="Google Shape;4252;p7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72"/>
              <p:cNvGrpSpPr/>
              <p:nvPr/>
            </p:nvGrpSpPr>
            <p:grpSpPr>
              <a:xfrm>
                <a:off x="4223721" y="3860404"/>
                <a:ext cx="37870" cy="32364"/>
                <a:chOff x="4223721" y="3860404"/>
                <a:chExt cx="37870" cy="32364"/>
              </a:xfrm>
            </p:grpSpPr>
            <p:sp>
              <p:nvSpPr>
                <p:cNvPr id="4255" name="Google Shape;4255;p7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72"/>
              <p:cNvGrpSpPr/>
              <p:nvPr/>
            </p:nvGrpSpPr>
            <p:grpSpPr>
              <a:xfrm>
                <a:off x="4104889" y="3699242"/>
                <a:ext cx="37776" cy="32357"/>
                <a:chOff x="4104889" y="3699242"/>
                <a:chExt cx="37776" cy="32357"/>
              </a:xfrm>
            </p:grpSpPr>
            <p:sp>
              <p:nvSpPr>
                <p:cNvPr id="4258" name="Google Shape;4258;p7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72"/>
              <p:cNvGrpSpPr/>
              <p:nvPr/>
            </p:nvGrpSpPr>
            <p:grpSpPr>
              <a:xfrm>
                <a:off x="4143608" y="3475121"/>
                <a:ext cx="37878" cy="32420"/>
                <a:chOff x="4143608" y="3475121"/>
                <a:chExt cx="37878" cy="32420"/>
              </a:xfrm>
            </p:grpSpPr>
            <p:sp>
              <p:nvSpPr>
                <p:cNvPr id="4261" name="Google Shape;4261;p7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72"/>
              <p:cNvGrpSpPr/>
              <p:nvPr/>
            </p:nvGrpSpPr>
            <p:grpSpPr>
              <a:xfrm>
                <a:off x="4217248" y="3570893"/>
                <a:ext cx="37776" cy="32364"/>
                <a:chOff x="4217248" y="3570893"/>
                <a:chExt cx="37776" cy="32364"/>
              </a:xfrm>
            </p:grpSpPr>
            <p:sp>
              <p:nvSpPr>
                <p:cNvPr id="4264" name="Google Shape;4264;p7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72"/>
              <p:cNvGrpSpPr/>
              <p:nvPr/>
            </p:nvGrpSpPr>
            <p:grpSpPr>
              <a:xfrm>
                <a:off x="4255307" y="3431612"/>
                <a:ext cx="37776" cy="32451"/>
                <a:chOff x="4255307" y="3431612"/>
                <a:chExt cx="37776" cy="32451"/>
              </a:xfrm>
            </p:grpSpPr>
            <p:sp>
              <p:nvSpPr>
                <p:cNvPr id="4267" name="Google Shape;4267;p7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72"/>
              <p:cNvGrpSpPr/>
              <p:nvPr/>
            </p:nvGrpSpPr>
            <p:grpSpPr>
              <a:xfrm>
                <a:off x="3853052" y="3577398"/>
                <a:ext cx="37776" cy="32420"/>
                <a:chOff x="3853052" y="3577398"/>
                <a:chExt cx="37776" cy="32420"/>
              </a:xfrm>
            </p:grpSpPr>
            <p:sp>
              <p:nvSpPr>
                <p:cNvPr id="4270" name="Google Shape;4270;p7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72"/>
              <p:cNvGrpSpPr/>
              <p:nvPr/>
            </p:nvGrpSpPr>
            <p:grpSpPr>
              <a:xfrm>
                <a:off x="4039908" y="3412107"/>
                <a:ext cx="37776" cy="32357"/>
                <a:chOff x="4039908" y="3412107"/>
                <a:chExt cx="37776" cy="32357"/>
              </a:xfrm>
            </p:grpSpPr>
            <p:sp>
              <p:nvSpPr>
                <p:cNvPr id="4273" name="Google Shape;4273;p7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72"/>
              <p:cNvGrpSpPr/>
              <p:nvPr/>
            </p:nvGrpSpPr>
            <p:grpSpPr>
              <a:xfrm>
                <a:off x="4017360" y="3342061"/>
                <a:ext cx="37870" cy="32380"/>
                <a:chOff x="4017360" y="3342061"/>
                <a:chExt cx="37870" cy="32380"/>
              </a:xfrm>
            </p:grpSpPr>
            <p:sp>
              <p:nvSpPr>
                <p:cNvPr id="4276" name="Google Shape;4276;p7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8" name="Google Shape;4278;p7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72"/>
              <p:cNvGrpSpPr/>
              <p:nvPr/>
            </p:nvGrpSpPr>
            <p:grpSpPr>
              <a:xfrm>
                <a:off x="3750870" y="3418650"/>
                <a:ext cx="37776" cy="32380"/>
                <a:chOff x="3750870" y="3418650"/>
                <a:chExt cx="37776" cy="32380"/>
              </a:xfrm>
            </p:grpSpPr>
            <p:sp>
              <p:nvSpPr>
                <p:cNvPr id="4281" name="Google Shape;4281;p7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72"/>
              <p:cNvGrpSpPr/>
              <p:nvPr/>
            </p:nvGrpSpPr>
            <p:grpSpPr>
              <a:xfrm>
                <a:off x="3632509" y="3274438"/>
                <a:ext cx="37783" cy="32357"/>
                <a:chOff x="3632509" y="3274438"/>
                <a:chExt cx="37783" cy="32357"/>
              </a:xfrm>
            </p:grpSpPr>
            <p:sp>
              <p:nvSpPr>
                <p:cNvPr id="4284" name="Google Shape;4284;p7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72"/>
              <p:cNvGrpSpPr/>
              <p:nvPr/>
            </p:nvGrpSpPr>
            <p:grpSpPr>
              <a:xfrm>
                <a:off x="3906424" y="3297561"/>
                <a:ext cx="37776" cy="32451"/>
                <a:chOff x="3906424" y="3297561"/>
                <a:chExt cx="37776" cy="32451"/>
              </a:xfrm>
            </p:grpSpPr>
            <p:sp>
              <p:nvSpPr>
                <p:cNvPr id="4287" name="Google Shape;4287;p7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72"/>
              <p:cNvGrpSpPr/>
              <p:nvPr/>
            </p:nvGrpSpPr>
            <p:grpSpPr>
              <a:xfrm>
                <a:off x="3866084" y="3412107"/>
                <a:ext cx="37776" cy="32357"/>
                <a:chOff x="3866084" y="3412107"/>
                <a:chExt cx="37776" cy="32357"/>
              </a:xfrm>
            </p:grpSpPr>
            <p:sp>
              <p:nvSpPr>
                <p:cNvPr id="4290" name="Google Shape;4290;p7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72"/>
              <p:cNvGrpSpPr/>
              <p:nvPr/>
            </p:nvGrpSpPr>
            <p:grpSpPr>
              <a:xfrm>
                <a:off x="4023919" y="3766409"/>
                <a:ext cx="37783" cy="32357"/>
                <a:chOff x="4023919" y="3766409"/>
                <a:chExt cx="37783" cy="32357"/>
              </a:xfrm>
            </p:grpSpPr>
            <p:sp>
              <p:nvSpPr>
                <p:cNvPr id="4293" name="Google Shape;4293;p7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72"/>
              <p:cNvGrpSpPr/>
              <p:nvPr/>
            </p:nvGrpSpPr>
            <p:grpSpPr>
              <a:xfrm>
                <a:off x="3973882" y="3779449"/>
                <a:ext cx="37776" cy="32357"/>
                <a:chOff x="3973882" y="3779449"/>
                <a:chExt cx="37776" cy="32357"/>
              </a:xfrm>
            </p:grpSpPr>
            <p:sp>
              <p:nvSpPr>
                <p:cNvPr id="4296" name="Google Shape;4296;p7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72"/>
              <p:cNvGrpSpPr/>
              <p:nvPr/>
            </p:nvGrpSpPr>
            <p:grpSpPr>
              <a:xfrm>
                <a:off x="4073398" y="3838028"/>
                <a:ext cx="37776" cy="32380"/>
                <a:chOff x="4073398" y="3838028"/>
                <a:chExt cx="37776" cy="32380"/>
              </a:xfrm>
            </p:grpSpPr>
            <p:sp>
              <p:nvSpPr>
                <p:cNvPr id="4299" name="Google Shape;4299;p7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72"/>
              <p:cNvGrpSpPr/>
              <p:nvPr/>
            </p:nvGrpSpPr>
            <p:grpSpPr>
              <a:xfrm>
                <a:off x="4342672" y="4144496"/>
                <a:ext cx="37752" cy="32364"/>
                <a:chOff x="4342672" y="4144496"/>
                <a:chExt cx="37752" cy="32364"/>
              </a:xfrm>
            </p:grpSpPr>
            <p:sp>
              <p:nvSpPr>
                <p:cNvPr id="4302" name="Google Shape;4302;p7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2"/>
              <p:cNvGrpSpPr/>
              <p:nvPr/>
            </p:nvGrpSpPr>
            <p:grpSpPr>
              <a:xfrm>
                <a:off x="4406386" y="4056872"/>
                <a:ext cx="37783" cy="32364"/>
                <a:chOff x="4406386" y="4056872"/>
                <a:chExt cx="37783" cy="32364"/>
              </a:xfrm>
            </p:grpSpPr>
            <p:sp>
              <p:nvSpPr>
                <p:cNvPr id="4305" name="Google Shape;4305;p7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72"/>
              <p:cNvGrpSpPr/>
              <p:nvPr/>
            </p:nvGrpSpPr>
            <p:grpSpPr>
              <a:xfrm>
                <a:off x="4284416" y="4245254"/>
                <a:ext cx="37783" cy="32357"/>
                <a:chOff x="4284416" y="4245254"/>
                <a:chExt cx="37783" cy="32357"/>
              </a:xfrm>
            </p:grpSpPr>
            <p:sp>
              <p:nvSpPr>
                <p:cNvPr id="4308" name="Google Shape;4308;p7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72"/>
              <p:cNvGrpSpPr/>
              <p:nvPr/>
            </p:nvGrpSpPr>
            <p:grpSpPr>
              <a:xfrm>
                <a:off x="4219057" y="4331258"/>
                <a:ext cx="37776" cy="32364"/>
                <a:chOff x="4219057" y="4331258"/>
                <a:chExt cx="37776" cy="32364"/>
              </a:xfrm>
            </p:grpSpPr>
            <p:sp>
              <p:nvSpPr>
                <p:cNvPr id="4311" name="Google Shape;4311;p7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72"/>
              <p:cNvGrpSpPr/>
              <p:nvPr/>
            </p:nvGrpSpPr>
            <p:grpSpPr>
              <a:xfrm>
                <a:off x="4204122" y="4141688"/>
                <a:ext cx="33497" cy="28699"/>
                <a:chOff x="4204122" y="4141688"/>
                <a:chExt cx="33497" cy="28699"/>
              </a:xfrm>
            </p:grpSpPr>
            <p:sp>
              <p:nvSpPr>
                <p:cNvPr id="4314" name="Google Shape;4314;p7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72"/>
              <p:cNvGrpSpPr/>
              <p:nvPr/>
            </p:nvGrpSpPr>
            <p:grpSpPr>
              <a:xfrm>
                <a:off x="4301546" y="4003869"/>
                <a:ext cx="38916" cy="33324"/>
                <a:chOff x="4301546" y="4003869"/>
                <a:chExt cx="38916" cy="33324"/>
              </a:xfrm>
            </p:grpSpPr>
            <p:sp>
              <p:nvSpPr>
                <p:cNvPr id="4317" name="Google Shape;4317;p7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72"/>
              <p:cNvGrpSpPr/>
              <p:nvPr/>
            </p:nvGrpSpPr>
            <p:grpSpPr>
              <a:xfrm>
                <a:off x="4210681" y="3924669"/>
                <a:ext cx="36549" cy="31366"/>
                <a:chOff x="4210681" y="3924669"/>
                <a:chExt cx="36549" cy="31366"/>
              </a:xfrm>
            </p:grpSpPr>
            <p:sp>
              <p:nvSpPr>
                <p:cNvPr id="4320" name="Google Shape;4320;p7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72"/>
              <p:cNvGrpSpPr/>
              <p:nvPr/>
            </p:nvGrpSpPr>
            <p:grpSpPr>
              <a:xfrm>
                <a:off x="3987771" y="3628874"/>
                <a:ext cx="31499" cy="26993"/>
                <a:chOff x="3987771" y="3628874"/>
                <a:chExt cx="31499" cy="26993"/>
              </a:xfrm>
            </p:grpSpPr>
            <p:sp>
              <p:nvSpPr>
                <p:cNvPr id="4323" name="Google Shape;4323;p7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72"/>
              <p:cNvGrpSpPr/>
              <p:nvPr/>
            </p:nvGrpSpPr>
            <p:grpSpPr>
              <a:xfrm>
                <a:off x="4087382" y="3775674"/>
                <a:ext cx="31405" cy="26898"/>
                <a:chOff x="4087382" y="3775674"/>
                <a:chExt cx="31405" cy="26898"/>
              </a:xfrm>
            </p:grpSpPr>
            <p:sp>
              <p:nvSpPr>
                <p:cNvPr id="4326" name="Google Shape;4326;p7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72"/>
              <p:cNvGrpSpPr/>
              <p:nvPr/>
            </p:nvGrpSpPr>
            <p:grpSpPr>
              <a:xfrm>
                <a:off x="4118873" y="3856637"/>
                <a:ext cx="31405" cy="26906"/>
                <a:chOff x="4118873" y="3856637"/>
                <a:chExt cx="31405" cy="26906"/>
              </a:xfrm>
            </p:grpSpPr>
            <p:sp>
              <p:nvSpPr>
                <p:cNvPr id="4329" name="Google Shape;4329;p7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72"/>
              <p:cNvGrpSpPr/>
              <p:nvPr/>
            </p:nvGrpSpPr>
            <p:grpSpPr>
              <a:xfrm>
                <a:off x="4168541" y="3639523"/>
                <a:ext cx="31499" cy="26906"/>
                <a:chOff x="4168541" y="3639523"/>
                <a:chExt cx="31499" cy="26906"/>
              </a:xfrm>
            </p:grpSpPr>
            <p:sp>
              <p:nvSpPr>
                <p:cNvPr id="4332" name="Google Shape;4332;p7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72"/>
              <p:cNvGrpSpPr/>
              <p:nvPr/>
            </p:nvGrpSpPr>
            <p:grpSpPr>
              <a:xfrm>
                <a:off x="3965789" y="3393545"/>
                <a:ext cx="31405" cy="26945"/>
                <a:chOff x="3965789" y="3393545"/>
                <a:chExt cx="31405" cy="26945"/>
              </a:xfrm>
            </p:grpSpPr>
            <p:sp>
              <p:nvSpPr>
                <p:cNvPr id="4335" name="Google Shape;4335;p7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72"/>
              <p:cNvGrpSpPr/>
              <p:nvPr/>
            </p:nvGrpSpPr>
            <p:grpSpPr>
              <a:xfrm>
                <a:off x="3925166" y="3491008"/>
                <a:ext cx="31405" cy="27001"/>
                <a:chOff x="3925166" y="3491008"/>
                <a:chExt cx="31405" cy="27001"/>
              </a:xfrm>
            </p:grpSpPr>
            <p:sp>
              <p:nvSpPr>
                <p:cNvPr id="4338" name="Google Shape;4338;p7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72"/>
              <p:cNvGrpSpPr/>
              <p:nvPr/>
            </p:nvGrpSpPr>
            <p:grpSpPr>
              <a:xfrm>
                <a:off x="3682845" y="3340976"/>
                <a:ext cx="31397" cy="26898"/>
                <a:chOff x="3682845" y="3340976"/>
                <a:chExt cx="31397" cy="26898"/>
              </a:xfrm>
            </p:grpSpPr>
            <p:sp>
              <p:nvSpPr>
                <p:cNvPr id="4341" name="Google Shape;4341;p7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72"/>
              <p:cNvGrpSpPr/>
              <p:nvPr/>
            </p:nvGrpSpPr>
            <p:grpSpPr>
              <a:xfrm>
                <a:off x="3795393" y="3353725"/>
                <a:ext cx="31499" cy="26993"/>
                <a:chOff x="3795393" y="3353725"/>
                <a:chExt cx="31499" cy="26993"/>
              </a:xfrm>
            </p:grpSpPr>
            <p:sp>
              <p:nvSpPr>
                <p:cNvPr id="4344" name="Google Shape;4344;p7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72"/>
              <p:cNvGrpSpPr/>
              <p:nvPr/>
            </p:nvGrpSpPr>
            <p:grpSpPr>
              <a:xfrm>
                <a:off x="4176909" y="4363221"/>
                <a:ext cx="38924" cy="33316"/>
                <a:chOff x="4176909" y="4363221"/>
                <a:chExt cx="38924" cy="33316"/>
              </a:xfrm>
            </p:grpSpPr>
            <p:sp>
              <p:nvSpPr>
                <p:cNvPr id="4347" name="Google Shape;4347;p7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72"/>
              <p:cNvGrpSpPr/>
              <p:nvPr/>
            </p:nvGrpSpPr>
            <p:grpSpPr>
              <a:xfrm>
                <a:off x="4226191" y="4007660"/>
                <a:ext cx="33560" cy="28770"/>
                <a:chOff x="4226191" y="4007660"/>
                <a:chExt cx="33560" cy="28770"/>
              </a:xfrm>
            </p:grpSpPr>
            <p:sp>
              <p:nvSpPr>
                <p:cNvPr id="4350" name="Google Shape;4350;p7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72"/>
              <p:cNvGrpSpPr/>
              <p:nvPr/>
            </p:nvGrpSpPr>
            <p:grpSpPr>
              <a:xfrm>
                <a:off x="3597785" y="3377045"/>
                <a:ext cx="33591" cy="28699"/>
                <a:chOff x="3597785" y="3377045"/>
                <a:chExt cx="33591" cy="28699"/>
              </a:xfrm>
            </p:grpSpPr>
            <p:sp>
              <p:nvSpPr>
                <p:cNvPr id="4353" name="Google Shape;4353;p7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72"/>
              <p:cNvGrpSpPr/>
              <p:nvPr/>
            </p:nvGrpSpPr>
            <p:grpSpPr>
              <a:xfrm>
                <a:off x="3887870" y="3669796"/>
                <a:ext cx="33591" cy="28692"/>
                <a:chOff x="3887870" y="3669796"/>
                <a:chExt cx="33591" cy="28692"/>
              </a:xfrm>
            </p:grpSpPr>
            <p:sp>
              <p:nvSpPr>
                <p:cNvPr id="4356" name="Google Shape;4356;p7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72"/>
              <p:cNvGrpSpPr/>
              <p:nvPr/>
            </p:nvGrpSpPr>
            <p:grpSpPr>
              <a:xfrm>
                <a:off x="3818320" y="3481625"/>
                <a:ext cx="33497" cy="28770"/>
                <a:chOff x="3818320" y="3481625"/>
                <a:chExt cx="33497" cy="28770"/>
              </a:xfrm>
            </p:grpSpPr>
            <p:sp>
              <p:nvSpPr>
                <p:cNvPr id="4359" name="Google Shape;4359;p7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72"/>
              <p:cNvGrpSpPr/>
              <p:nvPr/>
            </p:nvGrpSpPr>
            <p:grpSpPr>
              <a:xfrm>
                <a:off x="4278139" y="4120948"/>
                <a:ext cx="37492" cy="32129"/>
                <a:chOff x="4278139" y="4120948"/>
                <a:chExt cx="37492" cy="32129"/>
              </a:xfrm>
            </p:grpSpPr>
            <p:sp>
              <p:nvSpPr>
                <p:cNvPr id="4362" name="Google Shape;4362;p7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72"/>
              <p:cNvGrpSpPr/>
              <p:nvPr/>
            </p:nvGrpSpPr>
            <p:grpSpPr>
              <a:xfrm>
                <a:off x="4419898" y="3977388"/>
                <a:ext cx="33497" cy="28692"/>
                <a:chOff x="4419898" y="3977388"/>
                <a:chExt cx="33497" cy="28692"/>
              </a:xfrm>
            </p:grpSpPr>
            <p:sp>
              <p:nvSpPr>
                <p:cNvPr id="4365" name="Google Shape;4365;p7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72"/>
              <p:cNvGrpSpPr/>
              <p:nvPr/>
            </p:nvGrpSpPr>
            <p:grpSpPr>
              <a:xfrm>
                <a:off x="4158930" y="4034684"/>
                <a:ext cx="33497" cy="28762"/>
                <a:chOff x="4158930" y="4034684"/>
                <a:chExt cx="33497" cy="28762"/>
              </a:xfrm>
            </p:grpSpPr>
            <p:sp>
              <p:nvSpPr>
                <p:cNvPr id="4368" name="Google Shape;4368;p7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72"/>
              <p:cNvGrpSpPr/>
              <p:nvPr/>
            </p:nvGrpSpPr>
            <p:grpSpPr>
              <a:xfrm>
                <a:off x="4134949" y="3957049"/>
                <a:ext cx="33497" cy="28770"/>
                <a:chOff x="4134949" y="3957049"/>
                <a:chExt cx="33497" cy="28770"/>
              </a:xfrm>
            </p:grpSpPr>
            <p:sp>
              <p:nvSpPr>
                <p:cNvPr id="4371" name="Google Shape;4371;p7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72"/>
              <p:cNvGrpSpPr/>
              <p:nvPr/>
            </p:nvGrpSpPr>
            <p:grpSpPr>
              <a:xfrm>
                <a:off x="4193653" y="4184403"/>
                <a:ext cx="43580" cy="37264"/>
                <a:chOff x="4193653" y="4184403"/>
                <a:chExt cx="43580" cy="37264"/>
              </a:xfrm>
            </p:grpSpPr>
            <p:sp>
              <p:nvSpPr>
                <p:cNvPr id="4374" name="Google Shape;4374;p7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72"/>
              <p:cNvGrpSpPr/>
              <p:nvPr/>
            </p:nvGrpSpPr>
            <p:grpSpPr>
              <a:xfrm>
                <a:off x="4343600" y="3943844"/>
                <a:ext cx="43580" cy="37312"/>
                <a:chOff x="4343600" y="3943844"/>
                <a:chExt cx="43580" cy="37312"/>
              </a:xfrm>
            </p:grpSpPr>
            <p:sp>
              <p:nvSpPr>
                <p:cNvPr id="4377" name="Google Shape;4377;p7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72"/>
              <p:cNvGrpSpPr/>
              <p:nvPr/>
            </p:nvGrpSpPr>
            <p:grpSpPr>
              <a:xfrm>
                <a:off x="4172339" y="3381693"/>
                <a:ext cx="31499" cy="27001"/>
                <a:chOff x="4172339" y="3381693"/>
                <a:chExt cx="31499" cy="27001"/>
              </a:xfrm>
            </p:grpSpPr>
            <p:sp>
              <p:nvSpPr>
                <p:cNvPr id="4380" name="Google Shape;4380;p7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grpSp>
        <p:nvGrpSpPr>
          <p:cNvPr id="4386" name="Google Shape;4386;p73"/>
          <p:cNvGrpSpPr/>
          <p:nvPr/>
        </p:nvGrpSpPr>
        <p:grpSpPr>
          <a:xfrm>
            <a:off x="729274" y="969771"/>
            <a:ext cx="2507799" cy="206239"/>
            <a:chOff x="106648" y="895722"/>
            <a:chExt cx="4481413" cy="374300"/>
          </a:xfrm>
        </p:grpSpPr>
        <p:grpSp>
          <p:nvGrpSpPr>
            <p:cNvPr id="4387" name="Google Shape;4387;p73"/>
            <p:cNvGrpSpPr/>
            <p:nvPr/>
          </p:nvGrpSpPr>
          <p:grpSpPr>
            <a:xfrm>
              <a:off x="2233276" y="895722"/>
              <a:ext cx="1082667" cy="223591"/>
              <a:chOff x="4808316" y="2800065"/>
              <a:chExt cx="1999386" cy="412910"/>
            </a:xfrm>
          </p:grpSpPr>
          <p:sp>
            <p:nvSpPr>
              <p:cNvPr id="4388" name="Google Shape;4388;p7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9" name="Google Shape;4389;p73"/>
              <p:cNvGrpSpPr/>
              <p:nvPr/>
            </p:nvGrpSpPr>
            <p:grpSpPr>
              <a:xfrm>
                <a:off x="4808316" y="2800065"/>
                <a:ext cx="92400" cy="411825"/>
                <a:chOff x="845575" y="2563700"/>
                <a:chExt cx="92400" cy="411825"/>
              </a:xfrm>
            </p:grpSpPr>
            <p:cxnSp>
              <p:nvCxnSpPr>
                <p:cNvPr id="4390" name="Google Shape;4390;p7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91" name="Google Shape;4391;p7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2" name="Google Shape;4392;p73"/>
            <p:cNvGrpSpPr/>
            <p:nvPr/>
          </p:nvGrpSpPr>
          <p:grpSpPr>
            <a:xfrm>
              <a:off x="106648" y="895722"/>
              <a:ext cx="1088401" cy="223591"/>
              <a:chOff x="881025" y="2800065"/>
              <a:chExt cx="2009975" cy="412910"/>
            </a:xfrm>
          </p:grpSpPr>
          <p:sp>
            <p:nvSpPr>
              <p:cNvPr id="4393" name="Google Shape;4393;p7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73"/>
              <p:cNvGrpSpPr/>
              <p:nvPr/>
            </p:nvGrpSpPr>
            <p:grpSpPr>
              <a:xfrm>
                <a:off x="881025" y="2800065"/>
                <a:ext cx="92400" cy="411825"/>
                <a:chOff x="845575" y="2563700"/>
                <a:chExt cx="92400" cy="411825"/>
              </a:xfrm>
            </p:grpSpPr>
            <p:cxnSp>
              <p:nvCxnSpPr>
                <p:cNvPr id="4395" name="Google Shape;4395;p7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96" name="Google Shape;4396;p7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73"/>
            <p:cNvGrpSpPr/>
            <p:nvPr/>
          </p:nvGrpSpPr>
          <p:grpSpPr>
            <a:xfrm>
              <a:off x="1172346" y="1047018"/>
              <a:ext cx="1083151" cy="223003"/>
              <a:chOff x="2849073" y="3079467"/>
              <a:chExt cx="2000279" cy="411825"/>
            </a:xfrm>
          </p:grpSpPr>
          <p:sp>
            <p:nvSpPr>
              <p:cNvPr id="4398" name="Google Shape;4398;p7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9" name="Google Shape;4399;p73"/>
              <p:cNvGrpSpPr/>
              <p:nvPr/>
            </p:nvGrpSpPr>
            <p:grpSpPr>
              <a:xfrm rot="10800000">
                <a:off x="2849073" y="3079467"/>
                <a:ext cx="92400" cy="411825"/>
                <a:chOff x="2070100" y="2563700"/>
                <a:chExt cx="92400" cy="411825"/>
              </a:xfrm>
            </p:grpSpPr>
            <p:cxnSp>
              <p:nvCxnSpPr>
                <p:cNvPr id="4400" name="Google Shape;4400;p7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01" name="Google Shape;4401;p7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2" name="Google Shape;4402;p73"/>
            <p:cNvGrpSpPr/>
            <p:nvPr/>
          </p:nvGrpSpPr>
          <p:grpSpPr>
            <a:xfrm>
              <a:off x="3290132" y="1047018"/>
              <a:ext cx="1297929" cy="223003"/>
              <a:chOff x="6760035" y="3079467"/>
              <a:chExt cx="2396914" cy="411825"/>
            </a:xfrm>
          </p:grpSpPr>
          <p:sp>
            <p:nvSpPr>
              <p:cNvPr id="4403" name="Google Shape;4403;p7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4" name="Google Shape;4404;p73"/>
              <p:cNvGrpSpPr/>
              <p:nvPr/>
            </p:nvGrpSpPr>
            <p:grpSpPr>
              <a:xfrm rot="10800000">
                <a:off x="6760035" y="3079467"/>
                <a:ext cx="92400" cy="411825"/>
                <a:chOff x="2070100" y="2563700"/>
                <a:chExt cx="92400" cy="411825"/>
              </a:xfrm>
            </p:grpSpPr>
            <p:cxnSp>
              <p:nvCxnSpPr>
                <p:cNvPr id="4405" name="Google Shape;4405;p7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06" name="Google Shape;4406;p7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07" name="Google Shape;4407;p73"/>
          <p:cNvGrpSpPr/>
          <p:nvPr/>
        </p:nvGrpSpPr>
        <p:grpSpPr>
          <a:xfrm>
            <a:off x="2147036" y="3369142"/>
            <a:ext cx="1086701" cy="799429"/>
            <a:chOff x="2183288" y="3555572"/>
            <a:chExt cx="1136241" cy="835873"/>
          </a:xfrm>
        </p:grpSpPr>
        <p:sp>
          <p:nvSpPr>
            <p:cNvPr id="4408" name="Google Shape;4408;p7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9" name="Google Shape;4409;p73"/>
            <p:cNvGrpSpPr/>
            <p:nvPr/>
          </p:nvGrpSpPr>
          <p:grpSpPr>
            <a:xfrm>
              <a:off x="2205895" y="3637269"/>
              <a:ext cx="1089848" cy="724993"/>
              <a:chOff x="2205895" y="3637269"/>
              <a:chExt cx="1089848" cy="724993"/>
            </a:xfrm>
          </p:grpSpPr>
          <p:sp>
            <p:nvSpPr>
              <p:cNvPr id="4410" name="Google Shape;4410;p7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6" name="Google Shape;4416;p7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7" name="Google Shape;4417;p7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18" name="Google Shape;4418;p73"/>
            <p:cNvGrpSpPr/>
            <p:nvPr/>
          </p:nvGrpSpPr>
          <p:grpSpPr>
            <a:xfrm>
              <a:off x="3173850" y="3779426"/>
              <a:ext cx="145679" cy="70048"/>
              <a:chOff x="3173850" y="3779426"/>
              <a:chExt cx="145679" cy="70048"/>
            </a:xfrm>
          </p:grpSpPr>
          <p:cxnSp>
            <p:nvCxnSpPr>
              <p:cNvPr id="4419" name="Google Shape;4419;p7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20" name="Google Shape;4420;p7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73"/>
            <p:cNvGrpSpPr/>
            <p:nvPr/>
          </p:nvGrpSpPr>
          <p:grpSpPr>
            <a:xfrm>
              <a:off x="2183288" y="4139483"/>
              <a:ext cx="145133" cy="70048"/>
              <a:chOff x="2183288" y="4139483"/>
              <a:chExt cx="145133" cy="70048"/>
            </a:xfrm>
          </p:grpSpPr>
          <p:cxnSp>
            <p:nvCxnSpPr>
              <p:cNvPr id="4422" name="Google Shape;4422;p7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23" name="Google Shape;4423;p7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4" name="Google Shape;4424;p7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5" name="Google Shape;4425;p7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26" name="Google Shape;4426;p73"/>
            <p:cNvGrpSpPr/>
            <p:nvPr/>
          </p:nvGrpSpPr>
          <p:grpSpPr>
            <a:xfrm>
              <a:off x="2943836" y="4268886"/>
              <a:ext cx="60717" cy="122559"/>
              <a:chOff x="2943836" y="4268886"/>
              <a:chExt cx="60717" cy="122559"/>
            </a:xfrm>
          </p:grpSpPr>
          <p:sp>
            <p:nvSpPr>
              <p:cNvPr id="4427" name="Google Shape;4427;p7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8" name="Google Shape;4428;p7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29" name="Google Shape;4429;p73"/>
          <p:cNvGrpSpPr/>
          <p:nvPr/>
        </p:nvGrpSpPr>
        <p:grpSpPr>
          <a:xfrm>
            <a:off x="3409981" y="1290142"/>
            <a:ext cx="1675870" cy="758251"/>
            <a:chOff x="3530532" y="1496185"/>
            <a:chExt cx="1562000" cy="706730"/>
          </a:xfrm>
        </p:grpSpPr>
        <p:cxnSp>
          <p:nvCxnSpPr>
            <p:cNvPr id="4430" name="Google Shape;4430;p7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31" name="Google Shape;4431;p73"/>
            <p:cNvGrpSpPr/>
            <p:nvPr/>
          </p:nvGrpSpPr>
          <p:grpSpPr>
            <a:xfrm>
              <a:off x="3530532" y="1496185"/>
              <a:ext cx="323430" cy="463587"/>
              <a:chOff x="3530532" y="1496185"/>
              <a:chExt cx="323430" cy="463587"/>
            </a:xfrm>
          </p:grpSpPr>
          <p:grpSp>
            <p:nvGrpSpPr>
              <p:cNvPr id="4432" name="Google Shape;4432;p73"/>
              <p:cNvGrpSpPr/>
              <p:nvPr/>
            </p:nvGrpSpPr>
            <p:grpSpPr>
              <a:xfrm>
                <a:off x="3567462" y="1496185"/>
                <a:ext cx="286500" cy="361376"/>
                <a:chOff x="3567462" y="1496185"/>
                <a:chExt cx="286500" cy="361376"/>
              </a:xfrm>
            </p:grpSpPr>
            <p:cxnSp>
              <p:nvCxnSpPr>
                <p:cNvPr id="4433" name="Google Shape;4433;p7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34" name="Google Shape;4434;p7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5" name="Google Shape;4435;p7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73"/>
            <p:cNvGrpSpPr/>
            <p:nvPr/>
          </p:nvGrpSpPr>
          <p:grpSpPr>
            <a:xfrm>
              <a:off x="3891569" y="1779209"/>
              <a:ext cx="323945" cy="423706"/>
              <a:chOff x="3891569" y="1779209"/>
              <a:chExt cx="323945" cy="423706"/>
            </a:xfrm>
          </p:grpSpPr>
          <p:grpSp>
            <p:nvGrpSpPr>
              <p:cNvPr id="4437" name="Google Shape;4437;p73"/>
              <p:cNvGrpSpPr/>
              <p:nvPr/>
            </p:nvGrpSpPr>
            <p:grpSpPr>
              <a:xfrm>
                <a:off x="3929014" y="1881638"/>
                <a:ext cx="286500" cy="321278"/>
                <a:chOff x="3929014" y="1881638"/>
                <a:chExt cx="286500" cy="321278"/>
              </a:xfrm>
            </p:grpSpPr>
            <p:cxnSp>
              <p:nvCxnSpPr>
                <p:cNvPr id="4438" name="Google Shape;4438;p7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39" name="Google Shape;4439;p7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0" name="Google Shape;4440;p7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73"/>
            <p:cNvGrpSpPr/>
            <p:nvPr/>
          </p:nvGrpSpPr>
          <p:grpSpPr>
            <a:xfrm>
              <a:off x="4252606" y="1496185"/>
              <a:ext cx="324721" cy="463587"/>
              <a:chOff x="4252606" y="1496185"/>
              <a:chExt cx="324721" cy="463587"/>
            </a:xfrm>
          </p:grpSpPr>
          <p:grpSp>
            <p:nvGrpSpPr>
              <p:cNvPr id="4442" name="Google Shape;4442;p73"/>
              <p:cNvGrpSpPr/>
              <p:nvPr/>
            </p:nvGrpSpPr>
            <p:grpSpPr>
              <a:xfrm>
                <a:off x="4290828" y="1496185"/>
                <a:ext cx="286500" cy="361376"/>
                <a:chOff x="4290828" y="1496185"/>
                <a:chExt cx="286500" cy="361376"/>
              </a:xfrm>
            </p:grpSpPr>
            <p:cxnSp>
              <p:nvCxnSpPr>
                <p:cNvPr id="4443" name="Google Shape;4443;p7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44" name="Google Shape;4444;p7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5" name="Google Shape;4445;p7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73"/>
            <p:cNvGrpSpPr/>
            <p:nvPr/>
          </p:nvGrpSpPr>
          <p:grpSpPr>
            <a:xfrm>
              <a:off x="4613643" y="1763716"/>
              <a:ext cx="325308" cy="439200"/>
              <a:chOff x="4613643" y="1763716"/>
              <a:chExt cx="325308" cy="439200"/>
            </a:xfrm>
          </p:grpSpPr>
          <p:grpSp>
            <p:nvGrpSpPr>
              <p:cNvPr id="4447" name="Google Shape;4447;p73"/>
              <p:cNvGrpSpPr/>
              <p:nvPr/>
            </p:nvGrpSpPr>
            <p:grpSpPr>
              <a:xfrm>
                <a:off x="4652451" y="1879538"/>
                <a:ext cx="286500" cy="323378"/>
                <a:chOff x="4652451" y="1879538"/>
                <a:chExt cx="286500" cy="323378"/>
              </a:xfrm>
            </p:grpSpPr>
            <p:cxnSp>
              <p:nvCxnSpPr>
                <p:cNvPr id="4448" name="Google Shape;4448;p7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49" name="Google Shape;4449;p7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7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1" name="Google Shape;4451;p73"/>
          <p:cNvGrpSpPr/>
          <p:nvPr/>
        </p:nvGrpSpPr>
        <p:grpSpPr>
          <a:xfrm>
            <a:off x="3421841" y="2143768"/>
            <a:ext cx="1652173" cy="391517"/>
            <a:chOff x="3512551" y="2358270"/>
            <a:chExt cx="1597383" cy="378533"/>
          </a:xfrm>
        </p:grpSpPr>
        <p:cxnSp>
          <p:nvCxnSpPr>
            <p:cNvPr id="4452" name="Google Shape;4452;p73"/>
            <p:cNvCxnSpPr>
              <a:stCxn id="4453" idx="6"/>
              <a:endCxn id="445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55" name="Google Shape;4455;p73"/>
            <p:cNvGrpSpPr/>
            <p:nvPr/>
          </p:nvGrpSpPr>
          <p:grpSpPr>
            <a:xfrm>
              <a:off x="3512551" y="2358270"/>
              <a:ext cx="225647" cy="307714"/>
              <a:chOff x="2182679" y="2004714"/>
              <a:chExt cx="792300" cy="1080458"/>
            </a:xfrm>
          </p:grpSpPr>
          <p:cxnSp>
            <p:nvCxnSpPr>
              <p:cNvPr id="4456" name="Google Shape;4456;p73"/>
              <p:cNvCxnSpPr>
                <a:stCxn id="445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53" name="Google Shape;4453;p7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73"/>
            <p:cNvGrpSpPr/>
            <p:nvPr/>
          </p:nvGrpSpPr>
          <p:grpSpPr>
            <a:xfrm>
              <a:off x="3969644" y="2440153"/>
              <a:ext cx="225853" cy="296651"/>
              <a:chOff x="3775710" y="1729289"/>
              <a:chExt cx="136500" cy="179289"/>
            </a:xfrm>
          </p:grpSpPr>
          <p:cxnSp>
            <p:nvCxnSpPr>
              <p:cNvPr id="4459" name="Google Shape;4459;p7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60" name="Google Shape;4460;p7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73"/>
            <p:cNvGrpSpPr/>
            <p:nvPr/>
          </p:nvGrpSpPr>
          <p:grpSpPr>
            <a:xfrm>
              <a:off x="4427051" y="2358270"/>
              <a:ext cx="225647" cy="307714"/>
              <a:chOff x="5393704" y="2004714"/>
              <a:chExt cx="792300" cy="1080458"/>
            </a:xfrm>
          </p:grpSpPr>
          <p:cxnSp>
            <p:nvCxnSpPr>
              <p:cNvPr id="4463" name="Google Shape;4463;p73"/>
              <p:cNvCxnSpPr>
                <a:stCxn id="446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65" name="Google Shape;4465;p7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73"/>
            <p:cNvGrpSpPr/>
            <p:nvPr/>
          </p:nvGrpSpPr>
          <p:grpSpPr>
            <a:xfrm>
              <a:off x="4884287" y="2440252"/>
              <a:ext cx="225647" cy="296532"/>
              <a:chOff x="6999166" y="2292572"/>
              <a:chExt cx="792300" cy="1041192"/>
            </a:xfrm>
          </p:grpSpPr>
          <p:cxnSp>
            <p:nvCxnSpPr>
              <p:cNvPr id="4467" name="Google Shape;4467;p7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54" name="Google Shape;4454;p7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73"/>
          <p:cNvGrpSpPr/>
          <p:nvPr/>
        </p:nvGrpSpPr>
        <p:grpSpPr>
          <a:xfrm>
            <a:off x="6842649" y="979967"/>
            <a:ext cx="1581844" cy="732818"/>
            <a:chOff x="634175" y="2986275"/>
            <a:chExt cx="3147949" cy="1458344"/>
          </a:xfrm>
        </p:grpSpPr>
        <p:cxnSp>
          <p:nvCxnSpPr>
            <p:cNvPr id="4470" name="Google Shape;4470;p73"/>
            <p:cNvCxnSpPr>
              <a:stCxn id="4471" idx="4"/>
              <a:endCxn id="447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73" name="Google Shape;4473;p73"/>
            <p:cNvCxnSpPr>
              <a:stCxn id="4472" idx="0"/>
              <a:endCxn id="447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75" name="Google Shape;4475;p73"/>
            <p:cNvCxnSpPr>
              <a:stCxn id="4474" idx="4"/>
              <a:endCxn id="447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77" name="Google Shape;4477;p73"/>
            <p:cNvCxnSpPr>
              <a:stCxn id="4476" idx="0"/>
              <a:endCxn id="447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478" name="Google Shape;4478;p7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74" name="Google Shape;4474;p7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71" name="Google Shape;4471;p7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76" name="Google Shape;4476;p7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72" name="Google Shape;4472;p7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479" name="Google Shape;4479;p73"/>
          <p:cNvGrpSpPr/>
          <p:nvPr/>
        </p:nvGrpSpPr>
        <p:grpSpPr>
          <a:xfrm>
            <a:off x="3410364" y="2674277"/>
            <a:ext cx="1675128" cy="313674"/>
            <a:chOff x="998425" y="1182125"/>
            <a:chExt cx="1065400" cy="199500"/>
          </a:xfrm>
        </p:grpSpPr>
        <p:sp>
          <p:nvSpPr>
            <p:cNvPr id="4480" name="Google Shape;4480;p7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73"/>
          <p:cNvGrpSpPr/>
          <p:nvPr/>
        </p:nvGrpSpPr>
        <p:grpSpPr>
          <a:xfrm>
            <a:off x="3410363" y="3630244"/>
            <a:ext cx="1675129" cy="525345"/>
            <a:chOff x="5194708" y="3484366"/>
            <a:chExt cx="3148148" cy="987304"/>
          </a:xfrm>
        </p:grpSpPr>
        <p:grpSp>
          <p:nvGrpSpPr>
            <p:cNvPr id="4486" name="Google Shape;4486;p73"/>
            <p:cNvGrpSpPr/>
            <p:nvPr/>
          </p:nvGrpSpPr>
          <p:grpSpPr>
            <a:xfrm>
              <a:off x="7531521" y="3484366"/>
              <a:ext cx="811335" cy="987304"/>
              <a:chOff x="3379425" y="1617275"/>
              <a:chExt cx="1090650" cy="1327200"/>
            </a:xfrm>
          </p:grpSpPr>
          <p:sp>
            <p:nvSpPr>
              <p:cNvPr id="4487" name="Google Shape;4487;p7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73"/>
            <p:cNvGrpSpPr/>
            <p:nvPr/>
          </p:nvGrpSpPr>
          <p:grpSpPr>
            <a:xfrm>
              <a:off x="6752546" y="3484366"/>
              <a:ext cx="811428" cy="987304"/>
              <a:chOff x="2332275" y="1617275"/>
              <a:chExt cx="1090775" cy="1327200"/>
            </a:xfrm>
          </p:grpSpPr>
          <p:sp>
            <p:nvSpPr>
              <p:cNvPr id="4491" name="Google Shape;4491;p7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73"/>
            <p:cNvGrpSpPr/>
            <p:nvPr/>
          </p:nvGrpSpPr>
          <p:grpSpPr>
            <a:xfrm>
              <a:off x="5973664" y="3484366"/>
              <a:ext cx="811335" cy="987304"/>
              <a:chOff x="1285250" y="1617275"/>
              <a:chExt cx="1090650" cy="1327200"/>
            </a:xfrm>
          </p:grpSpPr>
          <p:sp>
            <p:nvSpPr>
              <p:cNvPr id="4495" name="Google Shape;4495;p7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73"/>
            <p:cNvGrpSpPr/>
            <p:nvPr/>
          </p:nvGrpSpPr>
          <p:grpSpPr>
            <a:xfrm>
              <a:off x="5194708" y="3484366"/>
              <a:ext cx="811409" cy="987304"/>
              <a:chOff x="238125" y="1617275"/>
              <a:chExt cx="1090750" cy="1327200"/>
            </a:xfrm>
          </p:grpSpPr>
          <p:sp>
            <p:nvSpPr>
              <p:cNvPr id="4499" name="Google Shape;4499;p7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2" name="Google Shape;4502;p73"/>
          <p:cNvGrpSpPr/>
          <p:nvPr/>
        </p:nvGrpSpPr>
        <p:grpSpPr>
          <a:xfrm>
            <a:off x="6844048" y="2276133"/>
            <a:ext cx="1579046" cy="522230"/>
            <a:chOff x="6853641" y="2534077"/>
            <a:chExt cx="1515545" cy="501229"/>
          </a:xfrm>
        </p:grpSpPr>
        <p:grpSp>
          <p:nvGrpSpPr>
            <p:cNvPr id="4503" name="Google Shape;4503;p73"/>
            <p:cNvGrpSpPr/>
            <p:nvPr/>
          </p:nvGrpSpPr>
          <p:grpSpPr>
            <a:xfrm>
              <a:off x="6853641" y="2618923"/>
              <a:ext cx="1515545" cy="324556"/>
              <a:chOff x="6853641" y="2618923"/>
              <a:chExt cx="1515545" cy="324556"/>
            </a:xfrm>
          </p:grpSpPr>
          <p:sp>
            <p:nvSpPr>
              <p:cNvPr id="4504" name="Google Shape;4504;p7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9" name="Google Shape;4509;p7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73"/>
          <p:cNvGrpSpPr/>
          <p:nvPr/>
        </p:nvGrpSpPr>
        <p:grpSpPr>
          <a:xfrm>
            <a:off x="3438940" y="3151173"/>
            <a:ext cx="1617976" cy="346616"/>
            <a:chOff x="1808063" y="4294338"/>
            <a:chExt cx="3370782" cy="721817"/>
          </a:xfrm>
        </p:grpSpPr>
        <p:sp>
          <p:nvSpPr>
            <p:cNvPr id="4515" name="Google Shape;4515;p7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73"/>
          <p:cNvGrpSpPr/>
          <p:nvPr/>
        </p:nvGrpSpPr>
        <p:grpSpPr>
          <a:xfrm>
            <a:off x="5264936" y="3817923"/>
            <a:ext cx="1417067" cy="350605"/>
            <a:chOff x="4234950" y="2101012"/>
            <a:chExt cx="4219974" cy="1044090"/>
          </a:xfrm>
        </p:grpSpPr>
        <p:sp>
          <p:nvSpPr>
            <p:cNvPr id="4526" name="Google Shape;4526;p7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3"/>
          <p:cNvGrpSpPr/>
          <p:nvPr/>
        </p:nvGrpSpPr>
        <p:grpSpPr>
          <a:xfrm>
            <a:off x="6840408" y="1808681"/>
            <a:ext cx="1586327" cy="371557"/>
            <a:chOff x="1247650" y="2075423"/>
            <a:chExt cx="6648477" cy="1557238"/>
          </a:xfrm>
        </p:grpSpPr>
        <p:sp>
          <p:nvSpPr>
            <p:cNvPr id="4543" name="Google Shape;4543;p7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73"/>
          <p:cNvGrpSpPr/>
          <p:nvPr/>
        </p:nvGrpSpPr>
        <p:grpSpPr>
          <a:xfrm>
            <a:off x="5271678" y="961870"/>
            <a:ext cx="1415601" cy="1648533"/>
            <a:chOff x="1839112" y="2209163"/>
            <a:chExt cx="1918159" cy="2233784"/>
          </a:xfrm>
        </p:grpSpPr>
        <p:sp>
          <p:nvSpPr>
            <p:cNvPr id="4550" name="Google Shape;4550;p7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3" name="Google Shape;4553;p73"/>
            <p:cNvCxnSpPr>
              <a:stCxn id="4550" idx="6"/>
              <a:endCxn id="455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54" name="Google Shape;4554;p73"/>
            <p:cNvCxnSpPr>
              <a:stCxn id="4551" idx="4"/>
              <a:endCxn id="455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56" name="Google Shape;4556;p73"/>
            <p:cNvCxnSpPr>
              <a:stCxn id="4555" idx="6"/>
              <a:endCxn id="455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57" name="Google Shape;4557;p73"/>
            <p:cNvCxnSpPr>
              <a:stCxn id="4552" idx="4"/>
              <a:endCxn id="455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55" name="Google Shape;4555;p7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0" name="Google Shape;4560;p73"/>
            <p:cNvCxnSpPr>
              <a:endCxn id="455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61" name="Google Shape;4561;p73"/>
          <p:cNvGrpSpPr/>
          <p:nvPr/>
        </p:nvGrpSpPr>
        <p:grpSpPr>
          <a:xfrm>
            <a:off x="3428944" y="979954"/>
            <a:ext cx="1637968" cy="154942"/>
            <a:chOff x="238125" y="2506075"/>
            <a:chExt cx="7115411" cy="673075"/>
          </a:xfrm>
        </p:grpSpPr>
        <p:sp>
          <p:nvSpPr>
            <p:cNvPr id="4562" name="Google Shape;4562;p7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73"/>
          <p:cNvGrpSpPr/>
          <p:nvPr/>
        </p:nvGrpSpPr>
        <p:grpSpPr>
          <a:xfrm>
            <a:off x="1969680" y="1294672"/>
            <a:ext cx="1262932" cy="785408"/>
            <a:chOff x="548861" y="389676"/>
            <a:chExt cx="3843371" cy="2390163"/>
          </a:xfrm>
        </p:grpSpPr>
        <p:cxnSp>
          <p:nvCxnSpPr>
            <p:cNvPr id="4568" name="Google Shape;4568;p7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69" name="Google Shape;4569;p7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70" name="Google Shape;4570;p7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71" name="Google Shape;4571;p7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72" name="Google Shape;4572;p7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73" name="Google Shape;4573;p7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4" name="Google Shape;4574;p7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575" name="Google Shape;4575;p7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73"/>
          <p:cNvGrpSpPr/>
          <p:nvPr/>
        </p:nvGrpSpPr>
        <p:grpSpPr>
          <a:xfrm>
            <a:off x="757812" y="2401550"/>
            <a:ext cx="1412054" cy="633562"/>
            <a:chOff x="1187400" y="2529299"/>
            <a:chExt cx="6769193" cy="2241903"/>
          </a:xfrm>
        </p:grpSpPr>
        <p:sp>
          <p:nvSpPr>
            <p:cNvPr id="4582" name="Google Shape;4582;p7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83" name="Google Shape;4583;p7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84" name="Google Shape;4584;p7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85" name="Google Shape;4585;p7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86" name="Google Shape;4586;p7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87" name="Google Shape;4587;p7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88" name="Google Shape;4588;p7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89" name="Google Shape;4589;p73"/>
            <p:cNvCxnSpPr>
              <a:stCxn id="4582" idx="2"/>
              <a:endCxn id="458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90" name="Google Shape;4590;p73"/>
            <p:cNvCxnSpPr>
              <a:stCxn id="4584" idx="0"/>
              <a:endCxn id="458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91" name="Google Shape;4591;p73"/>
            <p:cNvCxnSpPr>
              <a:stCxn id="4584" idx="2"/>
              <a:endCxn id="458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92" name="Google Shape;4592;p73"/>
            <p:cNvCxnSpPr>
              <a:stCxn id="4585" idx="0"/>
              <a:endCxn id="458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93" name="Google Shape;4593;p73"/>
            <p:cNvCxnSpPr>
              <a:stCxn id="4583" idx="2"/>
              <a:endCxn id="458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94" name="Google Shape;4594;p73"/>
            <p:cNvCxnSpPr>
              <a:stCxn id="4587" idx="0"/>
              <a:endCxn id="458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95" name="Google Shape;4595;p73"/>
          <p:cNvGrpSpPr/>
          <p:nvPr/>
        </p:nvGrpSpPr>
        <p:grpSpPr>
          <a:xfrm>
            <a:off x="6844058" y="2894258"/>
            <a:ext cx="1579035" cy="540873"/>
            <a:chOff x="6895650" y="3126697"/>
            <a:chExt cx="1436662" cy="492105"/>
          </a:xfrm>
        </p:grpSpPr>
        <p:sp>
          <p:nvSpPr>
            <p:cNvPr id="4596" name="Google Shape;4596;p7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1" name="Google Shape;4601;p73"/>
            <p:cNvGrpSpPr/>
            <p:nvPr/>
          </p:nvGrpSpPr>
          <p:grpSpPr>
            <a:xfrm>
              <a:off x="6995957" y="3335810"/>
              <a:ext cx="1230393" cy="71754"/>
              <a:chOff x="6995957" y="3287964"/>
              <a:chExt cx="1230393" cy="71754"/>
            </a:xfrm>
          </p:grpSpPr>
          <p:sp>
            <p:nvSpPr>
              <p:cNvPr id="4602" name="Google Shape;4602;p7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7" name="Google Shape;4607;p73"/>
          <p:cNvGrpSpPr/>
          <p:nvPr/>
        </p:nvGrpSpPr>
        <p:grpSpPr>
          <a:xfrm>
            <a:off x="6842640" y="3531021"/>
            <a:ext cx="1581862" cy="650625"/>
            <a:chOff x="6777990" y="3710194"/>
            <a:chExt cx="1646915" cy="677382"/>
          </a:xfrm>
        </p:grpSpPr>
        <p:grpSp>
          <p:nvGrpSpPr>
            <p:cNvPr id="4608" name="Google Shape;4608;p73"/>
            <p:cNvGrpSpPr/>
            <p:nvPr/>
          </p:nvGrpSpPr>
          <p:grpSpPr>
            <a:xfrm>
              <a:off x="6777990" y="3874492"/>
              <a:ext cx="411129" cy="513083"/>
              <a:chOff x="6777990" y="3874492"/>
              <a:chExt cx="411129" cy="513083"/>
            </a:xfrm>
          </p:grpSpPr>
          <p:cxnSp>
            <p:nvCxnSpPr>
              <p:cNvPr id="4609" name="Google Shape;4609;p7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10" name="Google Shape;4610;p7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3"/>
            <p:cNvGrpSpPr/>
            <p:nvPr/>
          </p:nvGrpSpPr>
          <p:grpSpPr>
            <a:xfrm>
              <a:off x="7188425" y="3710194"/>
              <a:ext cx="411123" cy="520535"/>
              <a:chOff x="7188425" y="3710194"/>
              <a:chExt cx="411123" cy="520535"/>
            </a:xfrm>
          </p:grpSpPr>
          <p:cxnSp>
            <p:nvCxnSpPr>
              <p:cNvPr id="4612" name="Google Shape;4612;p7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13" name="Google Shape;4613;p7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3"/>
            <p:cNvGrpSpPr/>
            <p:nvPr/>
          </p:nvGrpSpPr>
          <p:grpSpPr>
            <a:xfrm>
              <a:off x="7603341" y="3874492"/>
              <a:ext cx="411474" cy="513083"/>
              <a:chOff x="7603341" y="3874492"/>
              <a:chExt cx="411474" cy="513083"/>
            </a:xfrm>
          </p:grpSpPr>
          <p:cxnSp>
            <p:nvCxnSpPr>
              <p:cNvPr id="4615" name="Google Shape;4615;p7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16" name="Google Shape;4616;p7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73"/>
            <p:cNvGrpSpPr/>
            <p:nvPr/>
          </p:nvGrpSpPr>
          <p:grpSpPr>
            <a:xfrm>
              <a:off x="8013776" y="3722847"/>
              <a:ext cx="411129" cy="507881"/>
              <a:chOff x="8013776" y="3722847"/>
              <a:chExt cx="411129" cy="507881"/>
            </a:xfrm>
          </p:grpSpPr>
          <p:cxnSp>
            <p:nvCxnSpPr>
              <p:cNvPr id="4618" name="Google Shape;4618;p7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19" name="Google Shape;4619;p7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0" name="Google Shape;4620;p73"/>
          <p:cNvGrpSpPr/>
          <p:nvPr/>
        </p:nvGrpSpPr>
        <p:grpSpPr>
          <a:xfrm>
            <a:off x="5262155" y="2703861"/>
            <a:ext cx="1421889" cy="1020603"/>
            <a:chOff x="5190863" y="2824811"/>
            <a:chExt cx="1544860" cy="1108869"/>
          </a:xfrm>
        </p:grpSpPr>
        <p:grpSp>
          <p:nvGrpSpPr>
            <p:cNvPr id="4621" name="Google Shape;4621;p73"/>
            <p:cNvGrpSpPr/>
            <p:nvPr/>
          </p:nvGrpSpPr>
          <p:grpSpPr>
            <a:xfrm>
              <a:off x="5938695" y="3176919"/>
              <a:ext cx="685761" cy="404739"/>
              <a:chOff x="5938695" y="3176919"/>
              <a:chExt cx="685761" cy="404739"/>
            </a:xfrm>
          </p:grpSpPr>
          <p:grpSp>
            <p:nvGrpSpPr>
              <p:cNvPr id="4622" name="Google Shape;4622;p73"/>
              <p:cNvGrpSpPr/>
              <p:nvPr/>
            </p:nvGrpSpPr>
            <p:grpSpPr>
              <a:xfrm>
                <a:off x="5938695" y="3176919"/>
                <a:ext cx="685761" cy="404739"/>
                <a:chOff x="5938695" y="3176919"/>
                <a:chExt cx="685761" cy="404739"/>
              </a:xfrm>
            </p:grpSpPr>
            <p:sp>
              <p:nvSpPr>
                <p:cNvPr id="4623" name="Google Shape;4623;p7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5" name="Google Shape;4625;p7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73"/>
            <p:cNvGrpSpPr/>
            <p:nvPr/>
          </p:nvGrpSpPr>
          <p:grpSpPr>
            <a:xfrm>
              <a:off x="5305233" y="3176835"/>
              <a:ext cx="685971" cy="404655"/>
              <a:chOff x="5305233" y="3176835"/>
              <a:chExt cx="685971" cy="404655"/>
            </a:xfrm>
          </p:grpSpPr>
          <p:grpSp>
            <p:nvGrpSpPr>
              <p:cNvPr id="4627" name="Google Shape;4627;p73"/>
              <p:cNvGrpSpPr/>
              <p:nvPr/>
            </p:nvGrpSpPr>
            <p:grpSpPr>
              <a:xfrm>
                <a:off x="5305233" y="3176835"/>
                <a:ext cx="685971" cy="404655"/>
                <a:chOff x="5305233" y="3176835"/>
                <a:chExt cx="685971" cy="404655"/>
              </a:xfrm>
            </p:grpSpPr>
            <p:sp>
              <p:nvSpPr>
                <p:cNvPr id="4628" name="Google Shape;4628;p7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0" name="Google Shape;4630;p7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1" name="Google Shape;4631;p7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2" name="Google Shape;4632;p73"/>
            <p:cNvGrpSpPr/>
            <p:nvPr/>
          </p:nvGrpSpPr>
          <p:grpSpPr>
            <a:xfrm>
              <a:off x="5657361" y="2824811"/>
              <a:ext cx="1078361" cy="404655"/>
              <a:chOff x="5657361" y="2824811"/>
              <a:chExt cx="1078361" cy="404655"/>
            </a:xfrm>
          </p:grpSpPr>
          <p:grpSp>
            <p:nvGrpSpPr>
              <p:cNvPr id="4633" name="Google Shape;4633;p73"/>
              <p:cNvGrpSpPr/>
              <p:nvPr/>
            </p:nvGrpSpPr>
            <p:grpSpPr>
              <a:xfrm>
                <a:off x="5657361" y="2824811"/>
                <a:ext cx="1078361" cy="404655"/>
                <a:chOff x="5657361" y="2824811"/>
                <a:chExt cx="1078361" cy="404655"/>
              </a:xfrm>
            </p:grpSpPr>
            <p:grpSp>
              <p:nvGrpSpPr>
                <p:cNvPr id="4634" name="Google Shape;4634;p73"/>
                <p:cNvGrpSpPr/>
                <p:nvPr/>
              </p:nvGrpSpPr>
              <p:grpSpPr>
                <a:xfrm>
                  <a:off x="5938485" y="2824811"/>
                  <a:ext cx="797237" cy="404655"/>
                  <a:chOff x="5938485" y="2824811"/>
                  <a:chExt cx="797237" cy="404655"/>
                </a:xfrm>
              </p:grpSpPr>
              <p:sp>
                <p:nvSpPr>
                  <p:cNvPr id="4635" name="Google Shape;4635;p7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7" name="Google Shape;4637;p7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8" name="Google Shape;4638;p7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3"/>
            <p:cNvGrpSpPr/>
            <p:nvPr/>
          </p:nvGrpSpPr>
          <p:grpSpPr>
            <a:xfrm>
              <a:off x="5190863" y="3528942"/>
              <a:ext cx="1078026" cy="404739"/>
              <a:chOff x="5190863" y="3528942"/>
              <a:chExt cx="1078026" cy="404739"/>
            </a:xfrm>
          </p:grpSpPr>
          <p:sp>
            <p:nvSpPr>
              <p:cNvPr id="4640" name="Google Shape;4640;p7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1" name="Google Shape;4641;p73"/>
              <p:cNvGrpSpPr/>
              <p:nvPr/>
            </p:nvGrpSpPr>
            <p:grpSpPr>
              <a:xfrm>
                <a:off x="5190863" y="3528942"/>
                <a:ext cx="1078026" cy="404739"/>
                <a:chOff x="5190863" y="3528942"/>
                <a:chExt cx="1078026" cy="404739"/>
              </a:xfrm>
            </p:grpSpPr>
            <p:sp>
              <p:nvSpPr>
                <p:cNvPr id="4642" name="Google Shape;4642;p7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4" name="Google Shape;4644;p73"/>
          <p:cNvGrpSpPr/>
          <p:nvPr/>
        </p:nvGrpSpPr>
        <p:grpSpPr>
          <a:xfrm>
            <a:off x="728162" y="1268329"/>
            <a:ext cx="1086719" cy="879487"/>
            <a:chOff x="803162" y="1474292"/>
            <a:chExt cx="1086719" cy="879487"/>
          </a:xfrm>
        </p:grpSpPr>
        <p:grpSp>
          <p:nvGrpSpPr>
            <p:cNvPr id="4645" name="Google Shape;4645;p73"/>
            <p:cNvGrpSpPr/>
            <p:nvPr/>
          </p:nvGrpSpPr>
          <p:grpSpPr>
            <a:xfrm>
              <a:off x="803162" y="1625948"/>
              <a:ext cx="445856" cy="576579"/>
              <a:chOff x="803162" y="1625948"/>
              <a:chExt cx="445856" cy="576579"/>
            </a:xfrm>
          </p:grpSpPr>
          <p:sp>
            <p:nvSpPr>
              <p:cNvPr id="4646" name="Google Shape;4646;p7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7" name="Google Shape;4647;p73"/>
              <p:cNvGrpSpPr/>
              <p:nvPr/>
            </p:nvGrpSpPr>
            <p:grpSpPr>
              <a:xfrm>
                <a:off x="1056023" y="1625948"/>
                <a:ext cx="192995" cy="576579"/>
                <a:chOff x="1056023" y="1625948"/>
                <a:chExt cx="192995" cy="576579"/>
              </a:xfrm>
            </p:grpSpPr>
            <p:sp>
              <p:nvSpPr>
                <p:cNvPr id="4648" name="Google Shape;4648;p7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3" name="Google Shape;4653;p73"/>
            <p:cNvGrpSpPr/>
            <p:nvPr/>
          </p:nvGrpSpPr>
          <p:grpSpPr>
            <a:xfrm>
              <a:off x="1371406" y="1474292"/>
              <a:ext cx="518475" cy="879487"/>
              <a:chOff x="1398231" y="1474292"/>
              <a:chExt cx="518475" cy="879487"/>
            </a:xfrm>
          </p:grpSpPr>
          <p:grpSp>
            <p:nvGrpSpPr>
              <p:cNvPr id="4654" name="Google Shape;4654;p73"/>
              <p:cNvGrpSpPr/>
              <p:nvPr/>
            </p:nvGrpSpPr>
            <p:grpSpPr>
              <a:xfrm>
                <a:off x="1398231" y="1474292"/>
                <a:ext cx="518475" cy="341643"/>
                <a:chOff x="1398231" y="1474292"/>
                <a:chExt cx="518475" cy="341643"/>
              </a:xfrm>
            </p:grpSpPr>
            <p:sp>
              <p:nvSpPr>
                <p:cNvPr id="4655" name="Google Shape;4655;p7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6" name="Google Shape;4656;p73"/>
                <p:cNvGrpSpPr/>
                <p:nvPr/>
              </p:nvGrpSpPr>
              <p:grpSpPr>
                <a:xfrm>
                  <a:off x="1616453" y="1474292"/>
                  <a:ext cx="300253" cy="341643"/>
                  <a:chOff x="1616453" y="1475379"/>
                  <a:chExt cx="300253" cy="341643"/>
                </a:xfrm>
              </p:grpSpPr>
              <p:sp>
                <p:nvSpPr>
                  <p:cNvPr id="4657" name="Google Shape;4657;p7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73"/>
                  <p:cNvGrpSpPr/>
                  <p:nvPr/>
                </p:nvGrpSpPr>
                <p:grpSpPr>
                  <a:xfrm>
                    <a:off x="1839639" y="1475379"/>
                    <a:ext cx="77067" cy="341643"/>
                    <a:chOff x="1839639" y="1475379"/>
                    <a:chExt cx="77067" cy="341643"/>
                  </a:xfrm>
                </p:grpSpPr>
                <p:sp>
                  <p:nvSpPr>
                    <p:cNvPr id="4665" name="Google Shape;4665;p7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7" name="Google Shape;4667;p73"/>
              <p:cNvGrpSpPr/>
              <p:nvPr/>
            </p:nvGrpSpPr>
            <p:grpSpPr>
              <a:xfrm>
                <a:off x="1398451" y="2012951"/>
                <a:ext cx="518255" cy="340828"/>
                <a:chOff x="1398451" y="2012951"/>
                <a:chExt cx="518255" cy="340828"/>
              </a:xfrm>
            </p:grpSpPr>
            <p:sp>
              <p:nvSpPr>
                <p:cNvPr id="4668" name="Google Shape;4668;p7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73"/>
                <p:cNvGrpSpPr/>
                <p:nvPr/>
              </p:nvGrpSpPr>
              <p:grpSpPr>
                <a:xfrm>
                  <a:off x="1616453" y="2012951"/>
                  <a:ext cx="300253" cy="340828"/>
                  <a:chOff x="1616453" y="2013538"/>
                  <a:chExt cx="300253" cy="340828"/>
                </a:xfrm>
              </p:grpSpPr>
              <p:sp>
                <p:nvSpPr>
                  <p:cNvPr id="4670" name="Google Shape;4670;p7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7" name="Google Shape;4677;p73"/>
                  <p:cNvGrpSpPr/>
                  <p:nvPr/>
                </p:nvGrpSpPr>
                <p:grpSpPr>
                  <a:xfrm>
                    <a:off x="1839639" y="2013538"/>
                    <a:ext cx="77067" cy="340828"/>
                    <a:chOff x="1839639" y="2013538"/>
                    <a:chExt cx="77067" cy="340828"/>
                  </a:xfrm>
                </p:grpSpPr>
                <p:sp>
                  <p:nvSpPr>
                    <p:cNvPr id="4678" name="Google Shape;4678;p7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680" name="Google Shape;4680;p73"/>
          <p:cNvGrpSpPr/>
          <p:nvPr/>
        </p:nvGrpSpPr>
        <p:grpSpPr>
          <a:xfrm>
            <a:off x="724986" y="3399516"/>
            <a:ext cx="1368681" cy="682918"/>
            <a:chOff x="724986" y="3605478"/>
            <a:chExt cx="1368681" cy="682918"/>
          </a:xfrm>
        </p:grpSpPr>
        <p:grpSp>
          <p:nvGrpSpPr>
            <p:cNvPr id="4681" name="Google Shape;4681;p73"/>
            <p:cNvGrpSpPr/>
            <p:nvPr/>
          </p:nvGrpSpPr>
          <p:grpSpPr>
            <a:xfrm>
              <a:off x="1289102" y="3823629"/>
              <a:ext cx="240442" cy="250435"/>
              <a:chOff x="-165066" y="3843615"/>
              <a:chExt cx="221259" cy="230455"/>
            </a:xfrm>
          </p:grpSpPr>
          <p:sp>
            <p:nvSpPr>
              <p:cNvPr id="4682" name="Google Shape;4682;p7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3"/>
            <p:cNvGrpSpPr/>
            <p:nvPr/>
          </p:nvGrpSpPr>
          <p:grpSpPr>
            <a:xfrm>
              <a:off x="724986" y="3605478"/>
              <a:ext cx="1368681" cy="682918"/>
              <a:chOff x="724986" y="3605478"/>
              <a:chExt cx="1368681" cy="682918"/>
            </a:xfrm>
          </p:grpSpPr>
          <p:grpSp>
            <p:nvGrpSpPr>
              <p:cNvPr id="4703" name="Google Shape;4703;p73"/>
              <p:cNvGrpSpPr/>
              <p:nvPr/>
            </p:nvGrpSpPr>
            <p:grpSpPr>
              <a:xfrm>
                <a:off x="1498221" y="4047614"/>
                <a:ext cx="529172" cy="240783"/>
                <a:chOff x="1498221" y="4047614"/>
                <a:chExt cx="529172" cy="240783"/>
              </a:xfrm>
            </p:grpSpPr>
            <p:grpSp>
              <p:nvGrpSpPr>
                <p:cNvPr id="4704" name="Google Shape;4704;p73"/>
                <p:cNvGrpSpPr/>
                <p:nvPr/>
              </p:nvGrpSpPr>
              <p:grpSpPr>
                <a:xfrm>
                  <a:off x="1826655" y="4224370"/>
                  <a:ext cx="200738" cy="25631"/>
                  <a:chOff x="1826655" y="4224370"/>
                  <a:chExt cx="200738" cy="25631"/>
                </a:xfrm>
              </p:grpSpPr>
              <p:sp>
                <p:nvSpPr>
                  <p:cNvPr id="4705" name="Google Shape;4705;p7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73"/>
                <p:cNvGrpSpPr/>
                <p:nvPr/>
              </p:nvGrpSpPr>
              <p:grpSpPr>
                <a:xfrm>
                  <a:off x="1498221" y="4047614"/>
                  <a:ext cx="328444" cy="240783"/>
                  <a:chOff x="1498221" y="4047614"/>
                  <a:chExt cx="328444" cy="240783"/>
                </a:xfrm>
              </p:grpSpPr>
              <p:sp>
                <p:nvSpPr>
                  <p:cNvPr id="4708" name="Google Shape;4708;p7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9" name="Google Shape;4709;p73"/>
                  <p:cNvGrpSpPr/>
                  <p:nvPr/>
                </p:nvGrpSpPr>
                <p:grpSpPr>
                  <a:xfrm>
                    <a:off x="1498221" y="4047614"/>
                    <a:ext cx="150566" cy="190416"/>
                    <a:chOff x="1498221" y="4047614"/>
                    <a:chExt cx="150566" cy="190416"/>
                  </a:xfrm>
                </p:grpSpPr>
                <p:sp>
                  <p:nvSpPr>
                    <p:cNvPr id="4710" name="Google Shape;4710;p7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2" name="Google Shape;4712;p73"/>
              <p:cNvGrpSpPr/>
              <p:nvPr/>
            </p:nvGrpSpPr>
            <p:grpSpPr>
              <a:xfrm>
                <a:off x="1560718" y="3800594"/>
                <a:ext cx="532948" cy="302090"/>
                <a:chOff x="1560718" y="3800594"/>
                <a:chExt cx="532948" cy="302090"/>
              </a:xfrm>
            </p:grpSpPr>
            <p:grpSp>
              <p:nvGrpSpPr>
                <p:cNvPr id="4713" name="Google Shape;4713;p73"/>
                <p:cNvGrpSpPr/>
                <p:nvPr/>
              </p:nvGrpSpPr>
              <p:grpSpPr>
                <a:xfrm>
                  <a:off x="1912179" y="3827344"/>
                  <a:ext cx="181487" cy="25631"/>
                  <a:chOff x="1912179" y="3827344"/>
                  <a:chExt cx="181487" cy="25631"/>
                </a:xfrm>
              </p:grpSpPr>
              <p:sp>
                <p:nvSpPr>
                  <p:cNvPr id="4714" name="Google Shape;4714;p7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73"/>
                <p:cNvGrpSpPr/>
                <p:nvPr/>
              </p:nvGrpSpPr>
              <p:grpSpPr>
                <a:xfrm>
                  <a:off x="1912179" y="4044505"/>
                  <a:ext cx="181487" cy="25622"/>
                  <a:chOff x="1912179" y="4044506"/>
                  <a:chExt cx="181487" cy="25622"/>
                </a:xfrm>
              </p:grpSpPr>
              <p:sp>
                <p:nvSpPr>
                  <p:cNvPr id="4717" name="Google Shape;4717;p7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9" name="Google Shape;4719;p73"/>
                <p:cNvGrpSpPr/>
                <p:nvPr/>
              </p:nvGrpSpPr>
              <p:grpSpPr>
                <a:xfrm>
                  <a:off x="1560718" y="3800594"/>
                  <a:ext cx="351472" cy="302090"/>
                  <a:chOff x="1560718" y="3800594"/>
                  <a:chExt cx="351472" cy="302090"/>
                </a:xfrm>
              </p:grpSpPr>
              <p:grpSp>
                <p:nvGrpSpPr>
                  <p:cNvPr id="4720" name="Google Shape;4720;p73"/>
                  <p:cNvGrpSpPr/>
                  <p:nvPr/>
                </p:nvGrpSpPr>
                <p:grpSpPr>
                  <a:xfrm>
                    <a:off x="1560718" y="3842857"/>
                    <a:ext cx="173586" cy="217131"/>
                    <a:chOff x="1560718" y="3842857"/>
                    <a:chExt cx="173586" cy="217131"/>
                  </a:xfrm>
                </p:grpSpPr>
                <p:sp>
                  <p:nvSpPr>
                    <p:cNvPr id="4721" name="Google Shape;4721;p7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4" name="Google Shape;4724;p7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26" name="Google Shape;4726;p7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7" name="Google Shape;4727;p73"/>
              <p:cNvGrpSpPr/>
              <p:nvPr/>
            </p:nvGrpSpPr>
            <p:grpSpPr>
              <a:xfrm>
                <a:off x="785350" y="3605478"/>
                <a:ext cx="535311" cy="249245"/>
                <a:chOff x="785350" y="3605478"/>
                <a:chExt cx="535311" cy="249245"/>
              </a:xfrm>
            </p:grpSpPr>
            <p:grpSp>
              <p:nvGrpSpPr>
                <p:cNvPr id="4728" name="Google Shape;4728;p73"/>
                <p:cNvGrpSpPr/>
                <p:nvPr/>
              </p:nvGrpSpPr>
              <p:grpSpPr>
                <a:xfrm>
                  <a:off x="785350" y="3605478"/>
                  <a:ext cx="376191" cy="102736"/>
                  <a:chOff x="785350" y="3605478"/>
                  <a:chExt cx="376191" cy="102736"/>
                </a:xfrm>
              </p:grpSpPr>
              <p:sp>
                <p:nvSpPr>
                  <p:cNvPr id="4729" name="Google Shape;4729;p7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73"/>
                <p:cNvGrpSpPr/>
                <p:nvPr/>
              </p:nvGrpSpPr>
              <p:grpSpPr>
                <a:xfrm>
                  <a:off x="1161530" y="3655851"/>
                  <a:ext cx="159131" cy="198872"/>
                  <a:chOff x="1161530" y="3655851"/>
                  <a:chExt cx="159131" cy="198872"/>
                </a:xfrm>
              </p:grpSpPr>
              <p:sp>
                <p:nvSpPr>
                  <p:cNvPr id="4733" name="Google Shape;4733;p7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5" name="Google Shape;4735;p73"/>
              <p:cNvGrpSpPr/>
              <p:nvPr/>
            </p:nvGrpSpPr>
            <p:grpSpPr>
              <a:xfrm>
                <a:off x="785350" y="4047614"/>
                <a:ext cx="535311" cy="240783"/>
                <a:chOff x="785350" y="4047614"/>
                <a:chExt cx="535311" cy="240783"/>
              </a:xfrm>
            </p:grpSpPr>
            <p:grpSp>
              <p:nvGrpSpPr>
                <p:cNvPr id="4736" name="Google Shape;4736;p73"/>
                <p:cNvGrpSpPr/>
                <p:nvPr/>
              </p:nvGrpSpPr>
              <p:grpSpPr>
                <a:xfrm>
                  <a:off x="1161636" y="4047614"/>
                  <a:ext cx="159025" cy="190415"/>
                  <a:chOff x="1161636" y="4047614"/>
                  <a:chExt cx="159025" cy="190415"/>
                </a:xfrm>
              </p:grpSpPr>
              <p:sp>
                <p:nvSpPr>
                  <p:cNvPr id="4737" name="Google Shape;4737;p7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73"/>
                <p:cNvGrpSpPr/>
                <p:nvPr/>
              </p:nvGrpSpPr>
              <p:grpSpPr>
                <a:xfrm>
                  <a:off x="785350" y="4185661"/>
                  <a:ext cx="376191" cy="102736"/>
                  <a:chOff x="785350" y="4185661"/>
                  <a:chExt cx="376191" cy="102736"/>
                </a:xfrm>
              </p:grpSpPr>
              <p:sp>
                <p:nvSpPr>
                  <p:cNvPr id="4740" name="Google Shape;4740;p7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3" name="Google Shape;4743;p73"/>
              <p:cNvGrpSpPr/>
              <p:nvPr/>
            </p:nvGrpSpPr>
            <p:grpSpPr>
              <a:xfrm>
                <a:off x="1501054" y="3605478"/>
                <a:ext cx="526340" cy="249240"/>
                <a:chOff x="1501054" y="3605478"/>
                <a:chExt cx="526340" cy="249240"/>
              </a:xfrm>
            </p:grpSpPr>
            <p:grpSp>
              <p:nvGrpSpPr>
                <p:cNvPr id="4744" name="Google Shape;4744;p73"/>
                <p:cNvGrpSpPr/>
                <p:nvPr/>
              </p:nvGrpSpPr>
              <p:grpSpPr>
                <a:xfrm>
                  <a:off x="1834208" y="3643867"/>
                  <a:ext cx="193185" cy="25622"/>
                  <a:chOff x="1834208" y="3643867"/>
                  <a:chExt cx="193185" cy="25622"/>
                </a:xfrm>
              </p:grpSpPr>
              <p:sp>
                <p:nvSpPr>
                  <p:cNvPr id="4745" name="Google Shape;4745;p7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3"/>
                <p:cNvGrpSpPr/>
                <p:nvPr/>
              </p:nvGrpSpPr>
              <p:grpSpPr>
                <a:xfrm>
                  <a:off x="1501054" y="3605478"/>
                  <a:ext cx="333165" cy="249240"/>
                  <a:chOff x="1501054" y="3605478"/>
                  <a:chExt cx="333165" cy="249240"/>
                </a:xfrm>
              </p:grpSpPr>
              <p:sp>
                <p:nvSpPr>
                  <p:cNvPr id="4748" name="Google Shape;4748;p7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73"/>
                  <p:cNvGrpSpPr/>
                  <p:nvPr/>
                </p:nvGrpSpPr>
                <p:grpSpPr>
                  <a:xfrm>
                    <a:off x="1501054" y="3655851"/>
                    <a:ext cx="155286" cy="198867"/>
                    <a:chOff x="1501054" y="3655851"/>
                    <a:chExt cx="155286" cy="198867"/>
                  </a:xfrm>
                </p:grpSpPr>
                <p:sp>
                  <p:nvSpPr>
                    <p:cNvPr id="4750" name="Google Shape;4750;p7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52" name="Google Shape;4752;p73"/>
              <p:cNvGrpSpPr/>
              <p:nvPr/>
            </p:nvGrpSpPr>
            <p:grpSpPr>
              <a:xfrm>
                <a:off x="724986" y="3800594"/>
                <a:ext cx="532950" cy="302090"/>
                <a:chOff x="724986" y="3800594"/>
                <a:chExt cx="532950" cy="302090"/>
              </a:xfrm>
            </p:grpSpPr>
            <p:grpSp>
              <p:nvGrpSpPr>
                <p:cNvPr id="4753" name="Google Shape;4753;p73"/>
                <p:cNvGrpSpPr/>
                <p:nvPr/>
              </p:nvGrpSpPr>
              <p:grpSpPr>
                <a:xfrm>
                  <a:off x="724986" y="4044367"/>
                  <a:ext cx="181314" cy="25626"/>
                  <a:chOff x="724986" y="4044367"/>
                  <a:chExt cx="181314" cy="25626"/>
                </a:xfrm>
              </p:grpSpPr>
              <p:sp>
                <p:nvSpPr>
                  <p:cNvPr id="4754" name="Google Shape;4754;p7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73"/>
                <p:cNvGrpSpPr/>
                <p:nvPr/>
              </p:nvGrpSpPr>
              <p:grpSpPr>
                <a:xfrm>
                  <a:off x="906290" y="3800594"/>
                  <a:ext cx="351646" cy="302090"/>
                  <a:chOff x="906290" y="3800594"/>
                  <a:chExt cx="351646" cy="302090"/>
                </a:xfrm>
              </p:grpSpPr>
              <p:grpSp>
                <p:nvGrpSpPr>
                  <p:cNvPr id="4757" name="Google Shape;4757;p73"/>
                  <p:cNvGrpSpPr/>
                  <p:nvPr/>
                </p:nvGrpSpPr>
                <p:grpSpPr>
                  <a:xfrm>
                    <a:off x="1084172" y="3842857"/>
                    <a:ext cx="173764" cy="217131"/>
                    <a:chOff x="1084172" y="3842857"/>
                    <a:chExt cx="173764" cy="217131"/>
                  </a:xfrm>
                </p:grpSpPr>
                <p:grpSp>
                  <p:nvGrpSpPr>
                    <p:cNvPr id="4758" name="Google Shape;4758;p73"/>
                    <p:cNvGrpSpPr/>
                    <p:nvPr/>
                  </p:nvGrpSpPr>
                  <p:grpSpPr>
                    <a:xfrm>
                      <a:off x="1156862" y="3936509"/>
                      <a:ext cx="101073" cy="25622"/>
                      <a:chOff x="1156862" y="3936509"/>
                      <a:chExt cx="101073" cy="25622"/>
                    </a:xfrm>
                  </p:grpSpPr>
                  <p:sp>
                    <p:nvSpPr>
                      <p:cNvPr id="4759" name="Google Shape;4759;p7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1" name="Google Shape;4761;p7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2" name="Google Shape;4762;p7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73"/>
                <p:cNvGrpSpPr/>
                <p:nvPr/>
              </p:nvGrpSpPr>
              <p:grpSpPr>
                <a:xfrm>
                  <a:off x="724986" y="3830189"/>
                  <a:ext cx="189533" cy="25626"/>
                  <a:chOff x="724986" y="3830189"/>
                  <a:chExt cx="189533" cy="25626"/>
                </a:xfrm>
              </p:grpSpPr>
              <p:sp>
                <p:nvSpPr>
                  <p:cNvPr id="4765" name="Google Shape;4765;p7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67" name="Google Shape;4767;p73"/>
          <p:cNvGrpSpPr/>
          <p:nvPr/>
        </p:nvGrpSpPr>
        <p:grpSpPr>
          <a:xfrm>
            <a:off x="2253298" y="2249677"/>
            <a:ext cx="948701" cy="935378"/>
            <a:chOff x="2253298" y="2428317"/>
            <a:chExt cx="948701" cy="935378"/>
          </a:xfrm>
        </p:grpSpPr>
        <p:sp>
          <p:nvSpPr>
            <p:cNvPr id="4768" name="Google Shape;4768;p7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04"/>
        <p:cNvGrpSpPr/>
        <p:nvPr/>
      </p:nvGrpSpPr>
      <p:grpSpPr>
        <a:xfrm>
          <a:off x="0" y="0"/>
          <a:ext cx="0" cy="0"/>
          <a:chOff x="0" y="0"/>
          <a:chExt cx="0" cy="0"/>
        </a:xfrm>
      </p:grpSpPr>
      <p:grpSp>
        <p:nvGrpSpPr>
          <p:cNvPr id="4805" name="Google Shape;4805;p74"/>
          <p:cNvGrpSpPr/>
          <p:nvPr/>
        </p:nvGrpSpPr>
        <p:grpSpPr>
          <a:xfrm>
            <a:off x="3339744" y="952977"/>
            <a:ext cx="2363393" cy="1017867"/>
            <a:chOff x="3292400" y="1219146"/>
            <a:chExt cx="2615240" cy="1110239"/>
          </a:xfrm>
        </p:grpSpPr>
        <p:sp>
          <p:nvSpPr>
            <p:cNvPr id="4806" name="Google Shape;4806;p7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07" name="Google Shape;4807;p7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08" name="Google Shape;4808;p7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809" name="Google Shape;4809;p7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810" name="Google Shape;4810;p7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811" name="Google Shape;4811;p7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812" name="Google Shape;4812;p7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13" name="Google Shape;4813;p7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14" name="Google Shape;4814;p7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15" name="Google Shape;4815;p7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816" name="Google Shape;4816;p7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17" name="Google Shape;4817;p7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18" name="Google Shape;4818;p7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19" name="Google Shape;4819;p7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20" name="Google Shape;4820;p74"/>
            <p:cNvGrpSpPr/>
            <p:nvPr/>
          </p:nvGrpSpPr>
          <p:grpSpPr>
            <a:xfrm>
              <a:off x="3748438" y="1378608"/>
              <a:ext cx="2159202" cy="903971"/>
              <a:chOff x="1683525" y="2179850"/>
              <a:chExt cx="4519050" cy="2134525"/>
            </a:xfrm>
          </p:grpSpPr>
          <p:sp>
            <p:nvSpPr>
              <p:cNvPr id="4821" name="Google Shape;4821;p7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22" name="Google Shape;4822;p7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23" name="Google Shape;4823;p7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24" name="Google Shape;4824;p7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25" name="Google Shape;4825;p7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26" name="Google Shape;4826;p7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27" name="Google Shape;4827;p7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28" name="Google Shape;4828;p7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29" name="Google Shape;4829;p7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0" name="Google Shape;4830;p7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1" name="Google Shape;4831;p7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2" name="Google Shape;4832;p7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833" name="Google Shape;4833;p74"/>
          <p:cNvGraphicFramePr/>
          <p:nvPr/>
        </p:nvGraphicFramePr>
        <p:xfrm>
          <a:off x="5935838" y="2130450"/>
          <a:ext cx="2491300" cy="868600"/>
        </p:xfrm>
        <a:graphic>
          <a:graphicData uri="http://schemas.openxmlformats.org/drawingml/2006/table">
            <a:tbl>
              <a:tblPr>
                <a:noFill/>
                <a:tableStyleId>{044D63C1-CBE8-4390-B8E6-8DE6C252910C}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34" name="Google Shape;4834;p74"/>
          <p:cNvGrpSpPr/>
          <p:nvPr/>
        </p:nvGrpSpPr>
        <p:grpSpPr>
          <a:xfrm>
            <a:off x="5913087" y="3189047"/>
            <a:ext cx="2519825" cy="1001454"/>
            <a:chOff x="1906114" y="789980"/>
            <a:chExt cx="1487676" cy="606868"/>
          </a:xfrm>
        </p:grpSpPr>
        <p:cxnSp>
          <p:nvCxnSpPr>
            <p:cNvPr id="4835" name="Google Shape;4835;p7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36" name="Google Shape;4836;p7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37" name="Google Shape;4837;p7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38" name="Google Shape;4838;p7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839" name="Google Shape;4839;p7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840" name="Google Shape;4840;p7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841" name="Google Shape;4841;p7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842" name="Google Shape;4842;p7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849" name="Google Shape;4849;p7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50" name="Google Shape;4850;p7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51" name="Google Shape;4851;p7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74"/>
          <p:cNvGrpSpPr/>
          <p:nvPr/>
        </p:nvGrpSpPr>
        <p:grpSpPr>
          <a:xfrm>
            <a:off x="712562" y="998005"/>
            <a:ext cx="2394370" cy="976502"/>
            <a:chOff x="749309" y="1112739"/>
            <a:chExt cx="2371603" cy="976502"/>
          </a:xfrm>
        </p:grpSpPr>
        <p:sp>
          <p:nvSpPr>
            <p:cNvPr id="4853" name="Google Shape;4853;p7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885" name="Google Shape;4885;p74"/>
          <p:cNvGraphicFramePr/>
          <p:nvPr/>
        </p:nvGraphicFramePr>
        <p:xfrm>
          <a:off x="5935863" y="996300"/>
          <a:ext cx="2491300" cy="976425"/>
        </p:xfrm>
        <a:graphic>
          <a:graphicData uri="http://schemas.openxmlformats.org/drawingml/2006/table">
            <a:tbl>
              <a:tblPr>
                <a:noFill/>
                <a:tableStyleId>{044D63C1-CBE8-4390-B8E6-8DE6C252910C}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86" name="Google Shape;4886;p74"/>
          <p:cNvGraphicFramePr/>
          <p:nvPr/>
        </p:nvGraphicFramePr>
        <p:xfrm>
          <a:off x="3342575" y="2130450"/>
          <a:ext cx="2363400" cy="868575"/>
        </p:xfrm>
        <a:graphic>
          <a:graphicData uri="http://schemas.openxmlformats.org/drawingml/2006/table">
            <a:tbl>
              <a:tblPr>
                <a:noFill/>
                <a:tableStyleId>{044D63C1-CBE8-4390-B8E6-8DE6C252910C}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87" name="Google Shape;4887;p74"/>
          <p:cNvGrpSpPr/>
          <p:nvPr/>
        </p:nvGrpSpPr>
        <p:grpSpPr>
          <a:xfrm>
            <a:off x="4086504" y="2517093"/>
            <a:ext cx="1517436" cy="74460"/>
            <a:chOff x="3980086" y="2804397"/>
            <a:chExt cx="1227600" cy="66900"/>
          </a:xfrm>
        </p:grpSpPr>
        <p:sp>
          <p:nvSpPr>
            <p:cNvPr id="4888" name="Google Shape;4888;p7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4"/>
          <p:cNvGrpSpPr/>
          <p:nvPr/>
        </p:nvGrpSpPr>
        <p:grpSpPr>
          <a:xfrm>
            <a:off x="4711569" y="2809680"/>
            <a:ext cx="892956" cy="74460"/>
            <a:chOff x="3980086" y="2804397"/>
            <a:chExt cx="1227600" cy="66900"/>
          </a:xfrm>
        </p:grpSpPr>
        <p:sp>
          <p:nvSpPr>
            <p:cNvPr id="4891" name="Google Shape;4891;p7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4"/>
          <p:cNvGrpSpPr/>
          <p:nvPr/>
        </p:nvGrpSpPr>
        <p:grpSpPr>
          <a:xfrm>
            <a:off x="3339893" y="3167478"/>
            <a:ext cx="2363244" cy="1005943"/>
            <a:chOff x="3358415" y="3361302"/>
            <a:chExt cx="2363244" cy="1024695"/>
          </a:xfrm>
        </p:grpSpPr>
        <p:grpSp>
          <p:nvGrpSpPr>
            <p:cNvPr id="4894" name="Google Shape;4894;p74"/>
            <p:cNvGrpSpPr/>
            <p:nvPr/>
          </p:nvGrpSpPr>
          <p:grpSpPr>
            <a:xfrm>
              <a:off x="3358415" y="3361302"/>
              <a:ext cx="441300" cy="1024695"/>
              <a:chOff x="3358415" y="3361302"/>
              <a:chExt cx="441300" cy="1024695"/>
            </a:xfrm>
          </p:grpSpPr>
          <p:sp>
            <p:nvSpPr>
              <p:cNvPr id="4895" name="Google Shape;4895;p7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74"/>
            <p:cNvGrpSpPr/>
            <p:nvPr/>
          </p:nvGrpSpPr>
          <p:grpSpPr>
            <a:xfrm>
              <a:off x="3838901" y="3361302"/>
              <a:ext cx="441300" cy="1024695"/>
              <a:chOff x="3838901" y="3361302"/>
              <a:chExt cx="441300" cy="1024695"/>
            </a:xfrm>
          </p:grpSpPr>
          <p:sp>
            <p:nvSpPr>
              <p:cNvPr id="4902" name="Google Shape;4902;p7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74"/>
            <p:cNvGrpSpPr/>
            <p:nvPr/>
          </p:nvGrpSpPr>
          <p:grpSpPr>
            <a:xfrm>
              <a:off x="4319387" y="3361302"/>
              <a:ext cx="441300" cy="1024695"/>
              <a:chOff x="4319387" y="3361302"/>
              <a:chExt cx="441300" cy="1024695"/>
            </a:xfrm>
          </p:grpSpPr>
          <p:sp>
            <p:nvSpPr>
              <p:cNvPr id="4909" name="Google Shape;4909;p7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4"/>
            <p:cNvGrpSpPr/>
            <p:nvPr/>
          </p:nvGrpSpPr>
          <p:grpSpPr>
            <a:xfrm>
              <a:off x="4799873" y="3361302"/>
              <a:ext cx="441300" cy="1024695"/>
              <a:chOff x="4799873" y="3361302"/>
              <a:chExt cx="441300" cy="1024695"/>
            </a:xfrm>
          </p:grpSpPr>
          <p:sp>
            <p:nvSpPr>
              <p:cNvPr id="4916" name="Google Shape;4916;p7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74"/>
            <p:cNvGrpSpPr/>
            <p:nvPr/>
          </p:nvGrpSpPr>
          <p:grpSpPr>
            <a:xfrm>
              <a:off x="5280360" y="3361302"/>
              <a:ext cx="441300" cy="1024695"/>
              <a:chOff x="5280360" y="3361302"/>
              <a:chExt cx="441300" cy="1024695"/>
            </a:xfrm>
          </p:grpSpPr>
          <p:sp>
            <p:nvSpPr>
              <p:cNvPr id="4923" name="Google Shape;4923;p7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29" name="Google Shape;4929;p74"/>
          <p:cNvGraphicFramePr/>
          <p:nvPr/>
        </p:nvGraphicFramePr>
        <p:xfrm>
          <a:off x="711088" y="2130450"/>
          <a:ext cx="2403600" cy="881400"/>
        </p:xfrm>
        <a:graphic>
          <a:graphicData uri="http://schemas.openxmlformats.org/drawingml/2006/table">
            <a:tbl>
              <a:tblPr>
                <a:noFill/>
                <a:tableStyleId>{044D63C1-CBE8-4390-B8E6-8DE6C252910C}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30" name="Google Shape;4930;p74"/>
          <p:cNvGrpSpPr/>
          <p:nvPr/>
        </p:nvGrpSpPr>
        <p:grpSpPr>
          <a:xfrm>
            <a:off x="712613" y="3180175"/>
            <a:ext cx="2403614" cy="1005900"/>
            <a:chOff x="726450" y="3372825"/>
            <a:chExt cx="2403614" cy="1005900"/>
          </a:xfrm>
        </p:grpSpPr>
        <p:grpSp>
          <p:nvGrpSpPr>
            <p:cNvPr id="4931" name="Google Shape;4931;p74"/>
            <p:cNvGrpSpPr/>
            <p:nvPr/>
          </p:nvGrpSpPr>
          <p:grpSpPr>
            <a:xfrm>
              <a:off x="726450" y="3696000"/>
              <a:ext cx="2403614" cy="500898"/>
              <a:chOff x="726450" y="3696000"/>
              <a:chExt cx="2403614" cy="500898"/>
            </a:xfrm>
          </p:grpSpPr>
          <p:sp>
            <p:nvSpPr>
              <p:cNvPr id="4932" name="Google Shape;4932;p7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33" name="Google Shape;4933;p7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34" name="Google Shape;4934;p74"/>
            <p:cNvGrpSpPr/>
            <p:nvPr/>
          </p:nvGrpSpPr>
          <p:grpSpPr>
            <a:xfrm>
              <a:off x="1348050" y="3372825"/>
              <a:ext cx="1720425" cy="1005900"/>
              <a:chOff x="1348050" y="3372825"/>
              <a:chExt cx="1720425" cy="1005900"/>
            </a:xfrm>
          </p:grpSpPr>
          <p:sp>
            <p:nvSpPr>
              <p:cNvPr id="4935" name="Google Shape;4935;p7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36" name="Google Shape;4936;p7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37" name="Google Shape;4937;p7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38" name="Google Shape;4938;p7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39" name="Google Shape;4939;p7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40" name="Google Shape;4940;p74"/>
            <p:cNvGrpSpPr/>
            <p:nvPr/>
          </p:nvGrpSpPr>
          <p:grpSpPr>
            <a:xfrm>
              <a:off x="1455707" y="3731058"/>
              <a:ext cx="1491150" cy="417657"/>
              <a:chOff x="1455707" y="3731058"/>
              <a:chExt cx="1491150" cy="417657"/>
            </a:xfrm>
          </p:grpSpPr>
          <p:grpSp>
            <p:nvGrpSpPr>
              <p:cNvPr id="4941" name="Google Shape;4941;p74"/>
              <p:cNvGrpSpPr/>
              <p:nvPr/>
            </p:nvGrpSpPr>
            <p:grpSpPr>
              <a:xfrm>
                <a:off x="1472938" y="3745828"/>
                <a:ext cx="72126" cy="53788"/>
                <a:chOff x="1472938" y="3745828"/>
                <a:chExt cx="72126" cy="53788"/>
              </a:xfrm>
            </p:grpSpPr>
            <p:sp>
              <p:nvSpPr>
                <p:cNvPr id="4942" name="Google Shape;4942;p7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74"/>
              <p:cNvGrpSpPr/>
              <p:nvPr/>
            </p:nvGrpSpPr>
            <p:grpSpPr>
              <a:xfrm>
                <a:off x="1819181" y="4089633"/>
                <a:ext cx="72126" cy="53788"/>
                <a:chOff x="1819181" y="4089633"/>
                <a:chExt cx="72126" cy="53788"/>
              </a:xfrm>
            </p:grpSpPr>
            <p:sp>
              <p:nvSpPr>
                <p:cNvPr id="4945" name="Google Shape;4945;p7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4"/>
              <p:cNvGrpSpPr/>
              <p:nvPr/>
            </p:nvGrpSpPr>
            <p:grpSpPr>
              <a:xfrm>
                <a:off x="1455707" y="4084171"/>
                <a:ext cx="64321" cy="64544"/>
                <a:chOff x="1455707" y="4084171"/>
                <a:chExt cx="64321" cy="64544"/>
              </a:xfrm>
            </p:grpSpPr>
            <p:sp>
              <p:nvSpPr>
                <p:cNvPr id="4948" name="Google Shape;4948;p7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74"/>
              <p:cNvGrpSpPr/>
              <p:nvPr/>
            </p:nvGrpSpPr>
            <p:grpSpPr>
              <a:xfrm>
                <a:off x="1818610" y="3731058"/>
                <a:ext cx="64321" cy="64544"/>
                <a:chOff x="1818610" y="3731058"/>
                <a:chExt cx="64321" cy="64544"/>
              </a:xfrm>
            </p:grpSpPr>
            <p:sp>
              <p:nvSpPr>
                <p:cNvPr id="4951" name="Google Shape;4951;p7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4"/>
              <p:cNvGrpSpPr/>
              <p:nvPr/>
            </p:nvGrpSpPr>
            <p:grpSpPr>
              <a:xfrm>
                <a:off x="2172491" y="4089633"/>
                <a:ext cx="72126" cy="53788"/>
                <a:chOff x="2172491" y="4089633"/>
                <a:chExt cx="72126" cy="53788"/>
              </a:xfrm>
            </p:grpSpPr>
            <p:sp>
              <p:nvSpPr>
                <p:cNvPr id="4954" name="Google Shape;4954;p7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74"/>
              <p:cNvGrpSpPr/>
              <p:nvPr/>
            </p:nvGrpSpPr>
            <p:grpSpPr>
              <a:xfrm>
                <a:off x="2171920" y="3731058"/>
                <a:ext cx="64321" cy="64544"/>
                <a:chOff x="2171920" y="3731058"/>
                <a:chExt cx="64321" cy="64544"/>
              </a:xfrm>
            </p:grpSpPr>
            <p:sp>
              <p:nvSpPr>
                <p:cNvPr id="4957" name="Google Shape;4957;p7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4"/>
              <p:cNvGrpSpPr/>
              <p:nvPr/>
            </p:nvGrpSpPr>
            <p:grpSpPr>
              <a:xfrm>
                <a:off x="2874730" y="3745828"/>
                <a:ext cx="72126" cy="53788"/>
                <a:chOff x="2874730" y="3745828"/>
                <a:chExt cx="72126" cy="53788"/>
              </a:xfrm>
            </p:grpSpPr>
            <p:sp>
              <p:nvSpPr>
                <p:cNvPr id="4960" name="Google Shape;4960;p7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4"/>
              <p:cNvGrpSpPr/>
              <p:nvPr/>
            </p:nvGrpSpPr>
            <p:grpSpPr>
              <a:xfrm>
                <a:off x="2878589" y="4081481"/>
                <a:ext cx="64321" cy="64544"/>
                <a:chOff x="2878589" y="4081481"/>
                <a:chExt cx="64321" cy="64544"/>
              </a:xfrm>
            </p:grpSpPr>
            <p:sp>
              <p:nvSpPr>
                <p:cNvPr id="4963" name="Google Shape;4963;p7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74"/>
              <p:cNvGrpSpPr/>
              <p:nvPr/>
            </p:nvGrpSpPr>
            <p:grpSpPr>
              <a:xfrm>
                <a:off x="2525796" y="4089633"/>
                <a:ext cx="72126" cy="53788"/>
                <a:chOff x="2525796" y="4089633"/>
                <a:chExt cx="72126" cy="53788"/>
              </a:xfrm>
            </p:grpSpPr>
            <p:sp>
              <p:nvSpPr>
                <p:cNvPr id="4966" name="Google Shape;4966;p7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4"/>
              <p:cNvGrpSpPr/>
              <p:nvPr/>
            </p:nvGrpSpPr>
            <p:grpSpPr>
              <a:xfrm>
                <a:off x="2525225" y="3731058"/>
                <a:ext cx="64321" cy="64544"/>
                <a:chOff x="2525225" y="3731058"/>
                <a:chExt cx="64321" cy="64544"/>
              </a:xfrm>
            </p:grpSpPr>
            <p:sp>
              <p:nvSpPr>
                <p:cNvPr id="4969" name="Google Shape;4969;p7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74"/>
        <p:cNvGrpSpPr/>
        <p:nvPr/>
      </p:nvGrpSpPr>
      <p:grpSpPr>
        <a:xfrm>
          <a:off x="0" y="0"/>
          <a:ext cx="0" cy="0"/>
          <a:chOff x="0" y="0"/>
          <a:chExt cx="0" cy="0"/>
        </a:xfrm>
      </p:grpSpPr>
      <p:grpSp>
        <p:nvGrpSpPr>
          <p:cNvPr id="4975" name="Google Shape;4975;p75"/>
          <p:cNvGrpSpPr/>
          <p:nvPr/>
        </p:nvGrpSpPr>
        <p:grpSpPr>
          <a:xfrm>
            <a:off x="716991" y="971306"/>
            <a:ext cx="845921" cy="690752"/>
            <a:chOff x="732428" y="1198513"/>
            <a:chExt cx="845921" cy="690752"/>
          </a:xfrm>
        </p:grpSpPr>
        <p:grpSp>
          <p:nvGrpSpPr>
            <p:cNvPr id="4976" name="Google Shape;4976;p75"/>
            <p:cNvGrpSpPr/>
            <p:nvPr/>
          </p:nvGrpSpPr>
          <p:grpSpPr>
            <a:xfrm>
              <a:off x="823030" y="1198513"/>
              <a:ext cx="755319" cy="690752"/>
              <a:chOff x="823030" y="1198513"/>
              <a:chExt cx="755319" cy="690752"/>
            </a:xfrm>
          </p:grpSpPr>
          <p:sp>
            <p:nvSpPr>
              <p:cNvPr id="4977" name="Google Shape;4977;p7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5"/>
            <p:cNvGrpSpPr/>
            <p:nvPr/>
          </p:nvGrpSpPr>
          <p:grpSpPr>
            <a:xfrm>
              <a:off x="732428" y="1239937"/>
              <a:ext cx="739912" cy="607886"/>
              <a:chOff x="732428" y="1239937"/>
              <a:chExt cx="739912" cy="607886"/>
            </a:xfrm>
          </p:grpSpPr>
          <p:sp>
            <p:nvSpPr>
              <p:cNvPr id="4980" name="Google Shape;4980;p7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75"/>
            <p:cNvGrpSpPr/>
            <p:nvPr/>
          </p:nvGrpSpPr>
          <p:grpSpPr>
            <a:xfrm>
              <a:off x="732428" y="1277018"/>
              <a:ext cx="702832" cy="533758"/>
              <a:chOff x="732428" y="1277018"/>
              <a:chExt cx="702832" cy="533758"/>
            </a:xfrm>
          </p:grpSpPr>
          <p:sp>
            <p:nvSpPr>
              <p:cNvPr id="4983" name="Google Shape;4983;p7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5"/>
            <p:cNvGrpSpPr/>
            <p:nvPr/>
          </p:nvGrpSpPr>
          <p:grpSpPr>
            <a:xfrm>
              <a:off x="931170" y="1306653"/>
              <a:ext cx="647179" cy="474455"/>
              <a:chOff x="931170" y="1306653"/>
              <a:chExt cx="647179" cy="474455"/>
            </a:xfrm>
          </p:grpSpPr>
          <p:sp>
            <p:nvSpPr>
              <p:cNvPr id="4986" name="Google Shape;4986;p7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8" name="Google Shape;4988;p7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75"/>
          <p:cNvGrpSpPr/>
          <p:nvPr/>
        </p:nvGrpSpPr>
        <p:grpSpPr>
          <a:xfrm>
            <a:off x="3948600" y="971313"/>
            <a:ext cx="634656" cy="699982"/>
            <a:chOff x="5985650" y="2860025"/>
            <a:chExt cx="1396075" cy="1539775"/>
          </a:xfrm>
        </p:grpSpPr>
        <p:sp>
          <p:nvSpPr>
            <p:cNvPr id="4990" name="Google Shape;4990;p7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5"/>
          <p:cNvGrpSpPr/>
          <p:nvPr/>
        </p:nvGrpSpPr>
        <p:grpSpPr>
          <a:xfrm>
            <a:off x="4704250" y="971306"/>
            <a:ext cx="725845" cy="699975"/>
            <a:chOff x="4249973" y="1201875"/>
            <a:chExt cx="1958568" cy="1888762"/>
          </a:xfrm>
        </p:grpSpPr>
        <p:sp>
          <p:nvSpPr>
            <p:cNvPr id="5023" name="Google Shape;5023;p7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4" name="Google Shape;5024;p75"/>
            <p:cNvGrpSpPr/>
            <p:nvPr/>
          </p:nvGrpSpPr>
          <p:grpSpPr>
            <a:xfrm>
              <a:off x="5853086" y="1789142"/>
              <a:ext cx="355454" cy="1048099"/>
              <a:chOff x="5576108" y="2016725"/>
              <a:chExt cx="565200" cy="1666560"/>
            </a:xfrm>
          </p:grpSpPr>
          <p:sp>
            <p:nvSpPr>
              <p:cNvPr id="5025" name="Google Shape;5025;p7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26" name="Google Shape;5026;p7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75"/>
            <p:cNvGrpSpPr/>
            <p:nvPr/>
          </p:nvGrpSpPr>
          <p:grpSpPr>
            <a:xfrm>
              <a:off x="4869455" y="2691676"/>
              <a:ext cx="1013897" cy="398961"/>
              <a:chOff x="4012057" y="3451825"/>
              <a:chExt cx="1612175" cy="634379"/>
            </a:xfrm>
          </p:grpSpPr>
          <p:sp>
            <p:nvSpPr>
              <p:cNvPr id="5028" name="Google Shape;5028;p7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29" name="Google Shape;5029;p7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75"/>
            <p:cNvGrpSpPr/>
            <p:nvPr/>
          </p:nvGrpSpPr>
          <p:grpSpPr>
            <a:xfrm>
              <a:off x="4276937" y="2155961"/>
              <a:ext cx="651965" cy="891358"/>
              <a:chOff x="3069908" y="2599997"/>
              <a:chExt cx="1036675" cy="1417328"/>
            </a:xfrm>
          </p:grpSpPr>
          <p:sp>
            <p:nvSpPr>
              <p:cNvPr id="5031" name="Google Shape;5031;p7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32" name="Google Shape;5032;p7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5"/>
            <p:cNvGrpSpPr/>
            <p:nvPr/>
          </p:nvGrpSpPr>
          <p:grpSpPr>
            <a:xfrm>
              <a:off x="5054918" y="1201875"/>
              <a:ext cx="999548" cy="602711"/>
              <a:chOff x="4306958" y="1082925"/>
              <a:chExt cx="1589359" cy="958358"/>
            </a:xfrm>
          </p:grpSpPr>
          <p:sp>
            <p:nvSpPr>
              <p:cNvPr id="5034" name="Google Shape;5034;p7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35" name="Google Shape;5035;p7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5"/>
            <p:cNvGrpSpPr/>
            <p:nvPr/>
          </p:nvGrpSpPr>
          <p:grpSpPr>
            <a:xfrm>
              <a:off x="4249973" y="1303451"/>
              <a:ext cx="799317" cy="841334"/>
              <a:chOff x="3027033" y="1244439"/>
              <a:chExt cx="1270977" cy="1337786"/>
            </a:xfrm>
          </p:grpSpPr>
          <p:sp>
            <p:nvSpPr>
              <p:cNvPr id="5037" name="Google Shape;5037;p7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38" name="Google Shape;5038;p7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5"/>
          <p:cNvGrpSpPr/>
          <p:nvPr/>
        </p:nvGrpSpPr>
        <p:grpSpPr>
          <a:xfrm>
            <a:off x="4057114" y="1858087"/>
            <a:ext cx="750769" cy="683784"/>
            <a:chOff x="4204684" y="2104422"/>
            <a:chExt cx="699822" cy="637382"/>
          </a:xfrm>
        </p:grpSpPr>
        <p:grpSp>
          <p:nvGrpSpPr>
            <p:cNvPr id="5040" name="Google Shape;5040;p75"/>
            <p:cNvGrpSpPr/>
            <p:nvPr/>
          </p:nvGrpSpPr>
          <p:grpSpPr>
            <a:xfrm>
              <a:off x="4204684" y="2430067"/>
              <a:ext cx="342957" cy="311738"/>
              <a:chOff x="4204684" y="2430067"/>
              <a:chExt cx="342957" cy="311738"/>
            </a:xfrm>
          </p:grpSpPr>
          <p:sp>
            <p:nvSpPr>
              <p:cNvPr id="5041" name="Google Shape;5041;p7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75"/>
            <p:cNvGrpSpPr/>
            <p:nvPr/>
          </p:nvGrpSpPr>
          <p:grpSpPr>
            <a:xfrm>
              <a:off x="4561586" y="2430067"/>
              <a:ext cx="342920" cy="311738"/>
              <a:chOff x="4561586" y="2430067"/>
              <a:chExt cx="342920" cy="311738"/>
            </a:xfrm>
          </p:grpSpPr>
          <p:sp>
            <p:nvSpPr>
              <p:cNvPr id="5044" name="Google Shape;5044;p7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75"/>
            <p:cNvGrpSpPr/>
            <p:nvPr/>
          </p:nvGrpSpPr>
          <p:grpSpPr>
            <a:xfrm>
              <a:off x="4561586" y="2104422"/>
              <a:ext cx="342920" cy="311738"/>
              <a:chOff x="4561586" y="2104422"/>
              <a:chExt cx="342920" cy="311738"/>
            </a:xfrm>
          </p:grpSpPr>
          <p:sp>
            <p:nvSpPr>
              <p:cNvPr id="5047" name="Google Shape;5047;p7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75"/>
            <p:cNvGrpSpPr/>
            <p:nvPr/>
          </p:nvGrpSpPr>
          <p:grpSpPr>
            <a:xfrm>
              <a:off x="4204684" y="2104422"/>
              <a:ext cx="342957" cy="311664"/>
              <a:chOff x="4204684" y="2104422"/>
              <a:chExt cx="342957" cy="311664"/>
            </a:xfrm>
          </p:grpSpPr>
          <p:sp>
            <p:nvSpPr>
              <p:cNvPr id="5050" name="Google Shape;5050;p7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2" name="Google Shape;5052;p75"/>
          <p:cNvGrpSpPr/>
          <p:nvPr/>
        </p:nvGrpSpPr>
        <p:grpSpPr>
          <a:xfrm>
            <a:off x="5521547" y="971301"/>
            <a:ext cx="660591" cy="688867"/>
            <a:chOff x="5830645" y="1267368"/>
            <a:chExt cx="530340" cy="553040"/>
          </a:xfrm>
        </p:grpSpPr>
        <p:sp>
          <p:nvSpPr>
            <p:cNvPr id="5053" name="Google Shape;5053;p7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4" name="Google Shape;5054;p75"/>
            <p:cNvGrpSpPr/>
            <p:nvPr/>
          </p:nvGrpSpPr>
          <p:grpSpPr>
            <a:xfrm>
              <a:off x="5830645" y="1267368"/>
              <a:ext cx="259743" cy="269909"/>
              <a:chOff x="5830645" y="1267368"/>
              <a:chExt cx="259743" cy="269909"/>
            </a:xfrm>
          </p:grpSpPr>
          <p:sp>
            <p:nvSpPr>
              <p:cNvPr id="5055" name="Google Shape;5055;p7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75"/>
            <p:cNvGrpSpPr/>
            <p:nvPr/>
          </p:nvGrpSpPr>
          <p:grpSpPr>
            <a:xfrm>
              <a:off x="6101293" y="1267368"/>
              <a:ext cx="259692" cy="269909"/>
              <a:chOff x="6101293" y="1267368"/>
              <a:chExt cx="259692" cy="269909"/>
            </a:xfrm>
          </p:grpSpPr>
          <p:sp>
            <p:nvSpPr>
              <p:cNvPr id="5058" name="Google Shape;5058;p7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75"/>
            <p:cNvGrpSpPr/>
            <p:nvPr/>
          </p:nvGrpSpPr>
          <p:grpSpPr>
            <a:xfrm>
              <a:off x="5830645" y="1550500"/>
              <a:ext cx="259692" cy="269909"/>
              <a:chOff x="5830645" y="1550500"/>
              <a:chExt cx="259692" cy="269909"/>
            </a:xfrm>
          </p:grpSpPr>
          <p:sp>
            <p:nvSpPr>
              <p:cNvPr id="5061" name="Google Shape;5061;p7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5"/>
            <p:cNvGrpSpPr/>
            <p:nvPr/>
          </p:nvGrpSpPr>
          <p:grpSpPr>
            <a:xfrm>
              <a:off x="6101293" y="1550500"/>
              <a:ext cx="259692" cy="269909"/>
              <a:chOff x="6101293" y="1550500"/>
              <a:chExt cx="259692" cy="269909"/>
            </a:xfrm>
          </p:grpSpPr>
          <p:sp>
            <p:nvSpPr>
              <p:cNvPr id="5064" name="Google Shape;5064;p7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6" name="Google Shape;5066;p75"/>
          <p:cNvGrpSpPr/>
          <p:nvPr/>
        </p:nvGrpSpPr>
        <p:grpSpPr>
          <a:xfrm>
            <a:off x="723700" y="1861760"/>
            <a:ext cx="697154" cy="679574"/>
            <a:chOff x="2679875" y="2361475"/>
            <a:chExt cx="780425" cy="760575"/>
          </a:xfrm>
        </p:grpSpPr>
        <p:sp>
          <p:nvSpPr>
            <p:cNvPr id="5067" name="Google Shape;5067;p7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5"/>
          <p:cNvGrpSpPr/>
          <p:nvPr/>
        </p:nvGrpSpPr>
        <p:grpSpPr>
          <a:xfrm>
            <a:off x="3122859" y="971352"/>
            <a:ext cx="735829" cy="684547"/>
            <a:chOff x="3351965" y="1148808"/>
            <a:chExt cx="750770" cy="698375"/>
          </a:xfrm>
        </p:grpSpPr>
        <p:grpSp>
          <p:nvGrpSpPr>
            <p:cNvPr id="5074" name="Google Shape;5074;p75"/>
            <p:cNvGrpSpPr/>
            <p:nvPr/>
          </p:nvGrpSpPr>
          <p:grpSpPr>
            <a:xfrm>
              <a:off x="3586796" y="1148808"/>
              <a:ext cx="294857" cy="286830"/>
              <a:chOff x="3750225" y="1774000"/>
              <a:chExt cx="149575" cy="145525"/>
            </a:xfrm>
          </p:grpSpPr>
          <p:sp>
            <p:nvSpPr>
              <p:cNvPr id="5075" name="Google Shape;5075;p7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5"/>
            <p:cNvGrpSpPr/>
            <p:nvPr/>
          </p:nvGrpSpPr>
          <p:grpSpPr>
            <a:xfrm>
              <a:off x="3779245" y="1375768"/>
              <a:ext cx="323490" cy="286978"/>
              <a:chOff x="3847850" y="1889150"/>
              <a:chExt cx="164100" cy="145600"/>
            </a:xfrm>
          </p:grpSpPr>
          <p:sp>
            <p:nvSpPr>
              <p:cNvPr id="5078" name="Google Shape;5078;p7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75"/>
            <p:cNvGrpSpPr/>
            <p:nvPr/>
          </p:nvGrpSpPr>
          <p:grpSpPr>
            <a:xfrm>
              <a:off x="3351965" y="1330435"/>
              <a:ext cx="295449" cy="285401"/>
              <a:chOff x="3631100" y="1866150"/>
              <a:chExt cx="149875" cy="144800"/>
            </a:xfrm>
          </p:grpSpPr>
          <p:sp>
            <p:nvSpPr>
              <p:cNvPr id="5081" name="Google Shape;5081;p7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5"/>
            <p:cNvGrpSpPr/>
            <p:nvPr/>
          </p:nvGrpSpPr>
          <p:grpSpPr>
            <a:xfrm>
              <a:off x="3548208" y="1560352"/>
              <a:ext cx="294808" cy="286830"/>
              <a:chOff x="3730650" y="1982800"/>
              <a:chExt cx="149550" cy="145525"/>
            </a:xfrm>
          </p:grpSpPr>
          <p:sp>
            <p:nvSpPr>
              <p:cNvPr id="5084" name="Google Shape;5084;p7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75"/>
          <p:cNvGrpSpPr/>
          <p:nvPr/>
        </p:nvGrpSpPr>
        <p:grpSpPr>
          <a:xfrm>
            <a:off x="7624512" y="971306"/>
            <a:ext cx="804565" cy="677795"/>
            <a:chOff x="7636443" y="1204988"/>
            <a:chExt cx="804565" cy="677795"/>
          </a:xfrm>
        </p:grpSpPr>
        <p:grpSp>
          <p:nvGrpSpPr>
            <p:cNvPr id="5087" name="Google Shape;5087;p75"/>
            <p:cNvGrpSpPr/>
            <p:nvPr/>
          </p:nvGrpSpPr>
          <p:grpSpPr>
            <a:xfrm>
              <a:off x="7636443" y="1509705"/>
              <a:ext cx="804565" cy="373078"/>
              <a:chOff x="7636443" y="1509705"/>
              <a:chExt cx="804565" cy="373078"/>
            </a:xfrm>
          </p:grpSpPr>
          <p:sp>
            <p:nvSpPr>
              <p:cNvPr id="5088" name="Google Shape;5088;p7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75"/>
            <p:cNvGrpSpPr/>
            <p:nvPr/>
          </p:nvGrpSpPr>
          <p:grpSpPr>
            <a:xfrm>
              <a:off x="7636443" y="1408133"/>
              <a:ext cx="804565" cy="373078"/>
              <a:chOff x="7636443" y="1408133"/>
              <a:chExt cx="804565" cy="373078"/>
            </a:xfrm>
          </p:grpSpPr>
          <p:sp>
            <p:nvSpPr>
              <p:cNvPr id="5091" name="Google Shape;5091;p7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75"/>
            <p:cNvGrpSpPr/>
            <p:nvPr/>
          </p:nvGrpSpPr>
          <p:grpSpPr>
            <a:xfrm>
              <a:off x="7636443" y="1306560"/>
              <a:ext cx="804565" cy="373078"/>
              <a:chOff x="7636443" y="1306560"/>
              <a:chExt cx="804565" cy="373078"/>
            </a:xfrm>
          </p:grpSpPr>
          <p:sp>
            <p:nvSpPr>
              <p:cNvPr id="5094" name="Google Shape;5094;p7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75"/>
            <p:cNvGrpSpPr/>
            <p:nvPr/>
          </p:nvGrpSpPr>
          <p:grpSpPr>
            <a:xfrm>
              <a:off x="7636443" y="1204988"/>
              <a:ext cx="804565" cy="373078"/>
              <a:chOff x="7636443" y="1204988"/>
              <a:chExt cx="804565" cy="373078"/>
            </a:xfrm>
          </p:grpSpPr>
          <p:sp>
            <p:nvSpPr>
              <p:cNvPr id="5097" name="Google Shape;5097;p7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9" name="Google Shape;5099;p75"/>
          <p:cNvGrpSpPr/>
          <p:nvPr/>
        </p:nvGrpSpPr>
        <p:grpSpPr>
          <a:xfrm>
            <a:off x="4963358" y="1878721"/>
            <a:ext cx="661339" cy="661188"/>
            <a:chOff x="3990000" y="975400"/>
            <a:chExt cx="3934200" cy="3933300"/>
          </a:xfrm>
        </p:grpSpPr>
        <p:sp>
          <p:nvSpPr>
            <p:cNvPr id="5100" name="Google Shape;5100;p7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5"/>
          <p:cNvGrpSpPr/>
          <p:nvPr/>
        </p:nvGrpSpPr>
        <p:grpSpPr>
          <a:xfrm>
            <a:off x="6607006" y="1857359"/>
            <a:ext cx="868881" cy="684241"/>
            <a:chOff x="6598259" y="2078634"/>
            <a:chExt cx="868881" cy="684241"/>
          </a:xfrm>
        </p:grpSpPr>
        <p:sp>
          <p:nvSpPr>
            <p:cNvPr id="5105" name="Google Shape;5105;p7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1" name="Google Shape;5111;p75"/>
            <p:cNvGrpSpPr/>
            <p:nvPr/>
          </p:nvGrpSpPr>
          <p:grpSpPr>
            <a:xfrm>
              <a:off x="6808175" y="2078634"/>
              <a:ext cx="452229" cy="684241"/>
              <a:chOff x="6808175" y="2078634"/>
              <a:chExt cx="452229" cy="684241"/>
            </a:xfrm>
          </p:grpSpPr>
          <p:sp>
            <p:nvSpPr>
              <p:cNvPr id="5112" name="Google Shape;5112;p7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75"/>
              <p:cNvGrpSpPr/>
              <p:nvPr/>
            </p:nvGrpSpPr>
            <p:grpSpPr>
              <a:xfrm>
                <a:off x="6821586" y="2078634"/>
                <a:ext cx="426871" cy="684241"/>
                <a:chOff x="6821586" y="2078634"/>
                <a:chExt cx="426871" cy="684241"/>
              </a:xfrm>
            </p:grpSpPr>
            <p:grpSp>
              <p:nvGrpSpPr>
                <p:cNvPr id="5119" name="Google Shape;5119;p75"/>
                <p:cNvGrpSpPr/>
                <p:nvPr/>
              </p:nvGrpSpPr>
              <p:grpSpPr>
                <a:xfrm>
                  <a:off x="6821586" y="2078634"/>
                  <a:ext cx="426871" cy="684241"/>
                  <a:chOff x="6821586" y="2078634"/>
                  <a:chExt cx="426871" cy="684241"/>
                </a:xfrm>
              </p:grpSpPr>
              <p:sp>
                <p:nvSpPr>
                  <p:cNvPr id="5120" name="Google Shape;5120;p7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7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45" name="Google Shape;5145;p75"/>
          <p:cNvGrpSpPr/>
          <p:nvPr/>
        </p:nvGrpSpPr>
        <p:grpSpPr>
          <a:xfrm>
            <a:off x="5780173" y="1862968"/>
            <a:ext cx="671358" cy="671358"/>
            <a:chOff x="6535625" y="760425"/>
            <a:chExt cx="1665900" cy="1665900"/>
          </a:xfrm>
        </p:grpSpPr>
        <p:sp>
          <p:nvSpPr>
            <p:cNvPr id="5146" name="Google Shape;5146;p7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75"/>
          <p:cNvGrpSpPr/>
          <p:nvPr/>
        </p:nvGrpSpPr>
        <p:grpSpPr>
          <a:xfrm>
            <a:off x="716989" y="3531368"/>
            <a:ext cx="1340789" cy="640830"/>
            <a:chOff x="238125" y="1151100"/>
            <a:chExt cx="7139450" cy="3412300"/>
          </a:xfrm>
        </p:grpSpPr>
        <p:sp>
          <p:nvSpPr>
            <p:cNvPr id="5151" name="Google Shape;5151;p7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5"/>
          <p:cNvGrpSpPr/>
          <p:nvPr/>
        </p:nvGrpSpPr>
        <p:grpSpPr>
          <a:xfrm>
            <a:off x="5584212" y="2734649"/>
            <a:ext cx="985357" cy="585764"/>
            <a:chOff x="5145061" y="2881789"/>
            <a:chExt cx="1107641" cy="658458"/>
          </a:xfrm>
        </p:grpSpPr>
        <p:grpSp>
          <p:nvGrpSpPr>
            <p:cNvPr id="5164" name="Google Shape;5164;p75"/>
            <p:cNvGrpSpPr/>
            <p:nvPr/>
          </p:nvGrpSpPr>
          <p:grpSpPr>
            <a:xfrm>
              <a:off x="5722989" y="3244587"/>
              <a:ext cx="529713" cy="295659"/>
              <a:chOff x="5722989" y="3244587"/>
              <a:chExt cx="529713" cy="295659"/>
            </a:xfrm>
          </p:grpSpPr>
          <p:sp>
            <p:nvSpPr>
              <p:cNvPr id="5165" name="Google Shape;5165;p7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66" name="Google Shape;5166;p7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67" name="Google Shape;5167;p75"/>
            <p:cNvGrpSpPr/>
            <p:nvPr/>
          </p:nvGrpSpPr>
          <p:grpSpPr>
            <a:xfrm>
              <a:off x="5145061" y="3244587"/>
              <a:ext cx="536807" cy="295659"/>
              <a:chOff x="5145061" y="3244587"/>
              <a:chExt cx="536807" cy="295659"/>
            </a:xfrm>
          </p:grpSpPr>
          <p:sp>
            <p:nvSpPr>
              <p:cNvPr id="5168" name="Google Shape;5168;p7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69" name="Google Shape;5169;p7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70" name="Google Shape;5170;p75"/>
            <p:cNvGrpSpPr/>
            <p:nvPr/>
          </p:nvGrpSpPr>
          <p:grpSpPr>
            <a:xfrm>
              <a:off x="5341327" y="2898245"/>
              <a:ext cx="532309" cy="614891"/>
              <a:chOff x="5341327" y="2898245"/>
              <a:chExt cx="532309" cy="614891"/>
            </a:xfrm>
          </p:grpSpPr>
          <p:sp>
            <p:nvSpPr>
              <p:cNvPr id="5171" name="Google Shape;5171;p7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72" name="Google Shape;5172;p7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73" name="Google Shape;5173;p75"/>
            <p:cNvGrpSpPr/>
            <p:nvPr/>
          </p:nvGrpSpPr>
          <p:grpSpPr>
            <a:xfrm>
              <a:off x="5532290" y="2881789"/>
              <a:ext cx="620516" cy="305456"/>
              <a:chOff x="5532290" y="2881789"/>
              <a:chExt cx="620516" cy="305456"/>
            </a:xfrm>
          </p:grpSpPr>
          <p:sp>
            <p:nvSpPr>
              <p:cNvPr id="5174" name="Google Shape;5174;p7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75" name="Google Shape;5175;p7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176" name="Google Shape;5176;p75"/>
          <p:cNvGrpSpPr/>
          <p:nvPr/>
        </p:nvGrpSpPr>
        <p:grpSpPr>
          <a:xfrm>
            <a:off x="8163135" y="3526707"/>
            <a:ext cx="269068" cy="645491"/>
            <a:chOff x="7026852" y="3311869"/>
            <a:chExt cx="434331" cy="1041954"/>
          </a:xfrm>
        </p:grpSpPr>
        <p:sp>
          <p:nvSpPr>
            <p:cNvPr id="5177" name="Google Shape;5177;p7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5"/>
          <p:cNvGrpSpPr/>
          <p:nvPr/>
        </p:nvGrpSpPr>
        <p:grpSpPr>
          <a:xfrm>
            <a:off x="6179716" y="3565945"/>
            <a:ext cx="293882" cy="293836"/>
            <a:chOff x="4873519" y="3311869"/>
            <a:chExt cx="499374" cy="499296"/>
          </a:xfrm>
        </p:grpSpPr>
        <p:sp>
          <p:nvSpPr>
            <p:cNvPr id="5181" name="Google Shape;5181;p7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75"/>
          <p:cNvGrpSpPr/>
          <p:nvPr/>
        </p:nvGrpSpPr>
        <p:grpSpPr>
          <a:xfrm>
            <a:off x="6179716" y="3878316"/>
            <a:ext cx="293882" cy="293882"/>
            <a:chOff x="4873519" y="3875839"/>
            <a:chExt cx="499374" cy="499374"/>
          </a:xfrm>
        </p:grpSpPr>
        <p:sp>
          <p:nvSpPr>
            <p:cNvPr id="5184" name="Google Shape;5184;p7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75"/>
          <p:cNvGrpSpPr/>
          <p:nvPr/>
        </p:nvGrpSpPr>
        <p:grpSpPr>
          <a:xfrm>
            <a:off x="2410244" y="1850269"/>
            <a:ext cx="698104" cy="698208"/>
            <a:chOff x="2565073" y="2075876"/>
            <a:chExt cx="672482" cy="672518"/>
          </a:xfrm>
        </p:grpSpPr>
        <p:sp>
          <p:nvSpPr>
            <p:cNvPr id="5187" name="Google Shape;5187;p7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75"/>
          <p:cNvGrpSpPr/>
          <p:nvPr/>
        </p:nvGrpSpPr>
        <p:grpSpPr>
          <a:xfrm>
            <a:off x="5633655" y="3534869"/>
            <a:ext cx="438354" cy="637329"/>
            <a:chOff x="1697726" y="3244179"/>
            <a:chExt cx="788124" cy="1146069"/>
          </a:xfrm>
        </p:grpSpPr>
        <p:sp>
          <p:nvSpPr>
            <p:cNvPr id="5194" name="Google Shape;5194;p7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6" name="Google Shape;5196;p75"/>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7" name="Google Shape;5197;p75"/>
          <p:cNvGrpSpPr/>
          <p:nvPr/>
        </p:nvGrpSpPr>
        <p:grpSpPr>
          <a:xfrm>
            <a:off x="7634869" y="1863232"/>
            <a:ext cx="799565" cy="670282"/>
            <a:chOff x="7617850" y="2063282"/>
            <a:chExt cx="799565" cy="670282"/>
          </a:xfrm>
        </p:grpSpPr>
        <p:cxnSp>
          <p:nvCxnSpPr>
            <p:cNvPr id="5198" name="Google Shape;5198;p7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99" name="Google Shape;5199;p7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00" name="Google Shape;5200;p7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01" name="Google Shape;5201;p7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02" name="Google Shape;5202;p7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03" name="Google Shape;5203;p7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04" name="Google Shape;5204;p75"/>
            <p:cNvGrpSpPr/>
            <p:nvPr/>
          </p:nvGrpSpPr>
          <p:grpSpPr>
            <a:xfrm>
              <a:off x="7734309" y="2063282"/>
              <a:ext cx="570957" cy="620095"/>
              <a:chOff x="7734309" y="2063282"/>
              <a:chExt cx="570957" cy="620095"/>
            </a:xfrm>
          </p:grpSpPr>
          <p:grpSp>
            <p:nvGrpSpPr>
              <p:cNvPr id="5205" name="Google Shape;5205;p75"/>
              <p:cNvGrpSpPr/>
              <p:nvPr/>
            </p:nvGrpSpPr>
            <p:grpSpPr>
              <a:xfrm>
                <a:off x="8031573" y="2063282"/>
                <a:ext cx="273693" cy="620095"/>
                <a:chOff x="8031573" y="2063282"/>
                <a:chExt cx="273693" cy="620095"/>
              </a:xfrm>
            </p:grpSpPr>
            <p:sp>
              <p:nvSpPr>
                <p:cNvPr id="5206" name="Google Shape;5206;p7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75"/>
              <p:cNvGrpSpPr/>
              <p:nvPr/>
            </p:nvGrpSpPr>
            <p:grpSpPr>
              <a:xfrm flipH="1">
                <a:off x="7734309" y="2063282"/>
                <a:ext cx="273693" cy="620095"/>
                <a:chOff x="8031573" y="2063282"/>
                <a:chExt cx="273693" cy="620095"/>
              </a:xfrm>
            </p:grpSpPr>
            <p:sp>
              <p:nvSpPr>
                <p:cNvPr id="5211" name="Google Shape;5211;p7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15" name="Google Shape;5215;p75"/>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5"/>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75"/>
          <p:cNvGrpSpPr/>
          <p:nvPr/>
        </p:nvGrpSpPr>
        <p:grpSpPr>
          <a:xfrm>
            <a:off x="7821475" y="2716715"/>
            <a:ext cx="602567" cy="601884"/>
            <a:chOff x="1186975" y="238125"/>
            <a:chExt cx="5244275" cy="5238325"/>
          </a:xfrm>
        </p:grpSpPr>
        <p:sp>
          <p:nvSpPr>
            <p:cNvPr id="5218" name="Google Shape;5218;p7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75"/>
          <p:cNvGrpSpPr/>
          <p:nvPr/>
        </p:nvGrpSpPr>
        <p:grpSpPr>
          <a:xfrm>
            <a:off x="3264213" y="1856199"/>
            <a:ext cx="651848" cy="687338"/>
            <a:chOff x="3400515" y="2056248"/>
            <a:chExt cx="698134" cy="735987"/>
          </a:xfrm>
        </p:grpSpPr>
        <p:grpSp>
          <p:nvGrpSpPr>
            <p:cNvPr id="5223" name="Google Shape;5223;p75"/>
            <p:cNvGrpSpPr/>
            <p:nvPr/>
          </p:nvGrpSpPr>
          <p:grpSpPr>
            <a:xfrm>
              <a:off x="3400515" y="2283913"/>
              <a:ext cx="312919" cy="219900"/>
              <a:chOff x="3400515" y="2283913"/>
              <a:chExt cx="312919" cy="219900"/>
            </a:xfrm>
          </p:grpSpPr>
          <p:sp>
            <p:nvSpPr>
              <p:cNvPr id="5224" name="Google Shape;5224;p7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25" name="Google Shape;5225;p7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26" name="Google Shape;5226;p75"/>
            <p:cNvGrpSpPr/>
            <p:nvPr/>
          </p:nvGrpSpPr>
          <p:grpSpPr>
            <a:xfrm>
              <a:off x="3547823" y="2461089"/>
              <a:ext cx="219900" cy="331146"/>
              <a:chOff x="3547823" y="2461089"/>
              <a:chExt cx="219900" cy="331146"/>
            </a:xfrm>
          </p:grpSpPr>
          <p:sp>
            <p:nvSpPr>
              <p:cNvPr id="5227" name="Google Shape;5227;p7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28" name="Google Shape;5228;p7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29" name="Google Shape;5229;p75"/>
            <p:cNvGrpSpPr/>
            <p:nvPr/>
          </p:nvGrpSpPr>
          <p:grpSpPr>
            <a:xfrm>
              <a:off x="3734138" y="2461089"/>
              <a:ext cx="219900" cy="331146"/>
              <a:chOff x="3734138" y="2461089"/>
              <a:chExt cx="219900" cy="331146"/>
            </a:xfrm>
          </p:grpSpPr>
          <p:sp>
            <p:nvSpPr>
              <p:cNvPr id="5230" name="Google Shape;5230;p7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31" name="Google Shape;5231;p7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32" name="Google Shape;5232;p75"/>
            <p:cNvGrpSpPr/>
            <p:nvPr/>
          </p:nvGrpSpPr>
          <p:grpSpPr>
            <a:xfrm>
              <a:off x="3787560" y="2281742"/>
              <a:ext cx="311089" cy="219900"/>
              <a:chOff x="3787560" y="2281742"/>
              <a:chExt cx="311089" cy="219900"/>
            </a:xfrm>
          </p:grpSpPr>
          <p:sp>
            <p:nvSpPr>
              <p:cNvPr id="5233" name="Google Shape;5233;p7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34" name="Google Shape;5234;p7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35" name="Google Shape;5235;p75"/>
            <p:cNvGrpSpPr/>
            <p:nvPr/>
          </p:nvGrpSpPr>
          <p:grpSpPr>
            <a:xfrm>
              <a:off x="3637290" y="2056248"/>
              <a:ext cx="219900" cy="330736"/>
              <a:chOff x="3637290" y="2056248"/>
              <a:chExt cx="219900" cy="330736"/>
            </a:xfrm>
          </p:grpSpPr>
          <p:sp>
            <p:nvSpPr>
              <p:cNvPr id="5236" name="Google Shape;5236;p7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37" name="Google Shape;5237;p7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38" name="Google Shape;5238;p75"/>
          <p:cNvGrpSpPr/>
          <p:nvPr/>
        </p:nvGrpSpPr>
        <p:grpSpPr>
          <a:xfrm>
            <a:off x="2555919" y="2726205"/>
            <a:ext cx="1268144" cy="592394"/>
            <a:chOff x="238125" y="1188750"/>
            <a:chExt cx="7140450" cy="3335550"/>
          </a:xfrm>
        </p:grpSpPr>
        <p:sp>
          <p:nvSpPr>
            <p:cNvPr id="5239" name="Google Shape;5239;p7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5"/>
          <p:cNvGrpSpPr/>
          <p:nvPr/>
        </p:nvGrpSpPr>
        <p:grpSpPr>
          <a:xfrm>
            <a:off x="6663819" y="2728360"/>
            <a:ext cx="1053944" cy="590147"/>
            <a:chOff x="238125" y="1335475"/>
            <a:chExt cx="5418735" cy="3034175"/>
          </a:xfrm>
        </p:grpSpPr>
        <p:sp>
          <p:nvSpPr>
            <p:cNvPr id="5245" name="Google Shape;5245;p7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5"/>
          <p:cNvGrpSpPr/>
          <p:nvPr/>
        </p:nvGrpSpPr>
        <p:grpSpPr>
          <a:xfrm>
            <a:off x="4094628" y="3533259"/>
            <a:ext cx="1268207" cy="638939"/>
            <a:chOff x="3967651" y="3645904"/>
            <a:chExt cx="1479304" cy="745292"/>
          </a:xfrm>
        </p:grpSpPr>
        <p:grpSp>
          <p:nvGrpSpPr>
            <p:cNvPr id="5249" name="Google Shape;5249;p75"/>
            <p:cNvGrpSpPr/>
            <p:nvPr/>
          </p:nvGrpSpPr>
          <p:grpSpPr>
            <a:xfrm>
              <a:off x="3967651" y="4009026"/>
              <a:ext cx="1479304" cy="382170"/>
              <a:chOff x="3967651" y="4009026"/>
              <a:chExt cx="1479304" cy="382170"/>
            </a:xfrm>
          </p:grpSpPr>
          <p:grpSp>
            <p:nvGrpSpPr>
              <p:cNvPr id="5250" name="Google Shape;5250;p75"/>
              <p:cNvGrpSpPr/>
              <p:nvPr/>
            </p:nvGrpSpPr>
            <p:grpSpPr>
              <a:xfrm>
                <a:off x="4892216" y="4195630"/>
                <a:ext cx="554739" cy="195566"/>
                <a:chOff x="3604375" y="4892160"/>
                <a:chExt cx="1651500" cy="582215"/>
              </a:xfrm>
            </p:grpSpPr>
            <p:sp>
              <p:nvSpPr>
                <p:cNvPr id="5251" name="Google Shape;5251;p7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75"/>
              <p:cNvGrpSpPr/>
              <p:nvPr/>
            </p:nvGrpSpPr>
            <p:grpSpPr>
              <a:xfrm>
                <a:off x="3967651" y="4146303"/>
                <a:ext cx="579402" cy="244893"/>
                <a:chOff x="851875" y="4745310"/>
                <a:chExt cx="1724925" cy="729065"/>
              </a:xfrm>
            </p:grpSpPr>
            <p:sp>
              <p:nvSpPr>
                <p:cNvPr id="5254" name="Google Shape;5254;p7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75"/>
              <p:cNvGrpSpPr/>
              <p:nvPr/>
            </p:nvGrpSpPr>
            <p:grpSpPr>
              <a:xfrm>
                <a:off x="4460753" y="4009026"/>
                <a:ext cx="493110" cy="382170"/>
                <a:chOff x="2319875" y="4336625"/>
                <a:chExt cx="1468025" cy="1137750"/>
              </a:xfrm>
            </p:grpSpPr>
            <p:sp>
              <p:nvSpPr>
                <p:cNvPr id="5257" name="Google Shape;5257;p7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9" name="Google Shape;5259;p75"/>
            <p:cNvGrpSpPr/>
            <p:nvPr/>
          </p:nvGrpSpPr>
          <p:grpSpPr>
            <a:xfrm>
              <a:off x="4479443" y="3645904"/>
              <a:ext cx="455965" cy="388789"/>
              <a:chOff x="2957425" y="238100"/>
              <a:chExt cx="1910200" cy="1628775"/>
            </a:xfrm>
          </p:grpSpPr>
          <p:sp>
            <p:nvSpPr>
              <p:cNvPr id="5260" name="Google Shape;5260;p7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0" name="Google Shape;5270;p75"/>
          <p:cNvGrpSpPr/>
          <p:nvPr/>
        </p:nvGrpSpPr>
        <p:grpSpPr>
          <a:xfrm>
            <a:off x="2480742" y="3534460"/>
            <a:ext cx="1243128" cy="637739"/>
            <a:chOff x="2496310" y="3693351"/>
            <a:chExt cx="1342906" cy="688926"/>
          </a:xfrm>
        </p:grpSpPr>
        <p:grpSp>
          <p:nvGrpSpPr>
            <p:cNvPr id="5271" name="Google Shape;5271;p75"/>
            <p:cNvGrpSpPr/>
            <p:nvPr/>
          </p:nvGrpSpPr>
          <p:grpSpPr>
            <a:xfrm>
              <a:off x="2496310" y="3693351"/>
              <a:ext cx="1342906" cy="688875"/>
              <a:chOff x="2496310" y="3693351"/>
              <a:chExt cx="1342906" cy="688875"/>
            </a:xfrm>
          </p:grpSpPr>
          <p:sp>
            <p:nvSpPr>
              <p:cNvPr id="5272" name="Google Shape;5272;p7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8" name="Google Shape;5278;p75"/>
              <p:cNvCxnSpPr>
                <a:stCxn id="527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279" name="Google Shape;5279;p75"/>
              <p:cNvCxnSpPr>
                <a:stCxn id="527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80" name="Google Shape;5280;p75"/>
              <p:cNvCxnSpPr>
                <a:stCxn id="527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81" name="Google Shape;5281;p75"/>
              <p:cNvCxnSpPr>
                <a:stCxn id="527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82" name="Google Shape;5282;p75"/>
              <p:cNvCxnSpPr>
                <a:stCxn id="527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83" name="Google Shape;5283;p75"/>
            <p:cNvGrpSpPr/>
            <p:nvPr/>
          </p:nvGrpSpPr>
          <p:grpSpPr>
            <a:xfrm>
              <a:off x="2675275" y="3930557"/>
              <a:ext cx="1003306" cy="451719"/>
              <a:chOff x="2675275" y="4174282"/>
              <a:chExt cx="1003306" cy="451719"/>
            </a:xfrm>
          </p:grpSpPr>
          <p:sp>
            <p:nvSpPr>
              <p:cNvPr id="5284" name="Google Shape;5284;p7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7" name="Google Shape;5287;p75"/>
          <p:cNvGrpSpPr/>
          <p:nvPr/>
        </p:nvGrpSpPr>
        <p:grpSpPr>
          <a:xfrm>
            <a:off x="1654412" y="971306"/>
            <a:ext cx="574511" cy="874709"/>
            <a:chOff x="1715404" y="1112080"/>
            <a:chExt cx="642270" cy="977984"/>
          </a:xfrm>
        </p:grpSpPr>
        <p:grpSp>
          <p:nvGrpSpPr>
            <p:cNvPr id="5288" name="Google Shape;5288;p75"/>
            <p:cNvGrpSpPr/>
            <p:nvPr/>
          </p:nvGrpSpPr>
          <p:grpSpPr>
            <a:xfrm>
              <a:off x="1715404" y="1112080"/>
              <a:ext cx="642270" cy="977984"/>
              <a:chOff x="1715404" y="1112080"/>
              <a:chExt cx="642270" cy="977984"/>
            </a:xfrm>
          </p:grpSpPr>
          <p:sp>
            <p:nvSpPr>
              <p:cNvPr id="5289" name="Google Shape;5289;p7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5"/>
            <p:cNvGrpSpPr/>
            <p:nvPr/>
          </p:nvGrpSpPr>
          <p:grpSpPr>
            <a:xfrm>
              <a:off x="1768927" y="1165603"/>
              <a:ext cx="535225" cy="851367"/>
              <a:chOff x="1768927" y="1165603"/>
              <a:chExt cx="535225" cy="851367"/>
            </a:xfrm>
          </p:grpSpPr>
          <p:sp>
            <p:nvSpPr>
              <p:cNvPr id="5292" name="Google Shape;5292;p7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5"/>
            <p:cNvGrpSpPr/>
            <p:nvPr/>
          </p:nvGrpSpPr>
          <p:grpSpPr>
            <a:xfrm>
              <a:off x="1822449" y="1219125"/>
              <a:ext cx="428180" cy="718859"/>
              <a:chOff x="1822449" y="1219125"/>
              <a:chExt cx="428180" cy="718859"/>
            </a:xfrm>
          </p:grpSpPr>
          <p:sp>
            <p:nvSpPr>
              <p:cNvPr id="5295" name="Google Shape;5295;p7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75"/>
            <p:cNvGrpSpPr/>
            <p:nvPr/>
          </p:nvGrpSpPr>
          <p:grpSpPr>
            <a:xfrm>
              <a:off x="1875972" y="1272648"/>
              <a:ext cx="321135" cy="586939"/>
              <a:chOff x="1875972" y="1272648"/>
              <a:chExt cx="321135" cy="586939"/>
            </a:xfrm>
          </p:grpSpPr>
          <p:sp>
            <p:nvSpPr>
              <p:cNvPr id="5298" name="Google Shape;5298;p7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0" name="Google Shape;5300;p75"/>
          <p:cNvGrpSpPr/>
          <p:nvPr/>
        </p:nvGrpSpPr>
        <p:grpSpPr>
          <a:xfrm>
            <a:off x="7761573" y="3528028"/>
            <a:ext cx="293855" cy="644170"/>
            <a:chOff x="241025" y="3151575"/>
            <a:chExt cx="293855" cy="644170"/>
          </a:xfrm>
        </p:grpSpPr>
        <p:sp>
          <p:nvSpPr>
            <p:cNvPr id="5301" name="Google Shape;5301;p7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5"/>
          <p:cNvGrpSpPr/>
          <p:nvPr/>
        </p:nvGrpSpPr>
        <p:grpSpPr>
          <a:xfrm>
            <a:off x="709557" y="2728028"/>
            <a:ext cx="1779649" cy="591620"/>
            <a:chOff x="246070" y="1983375"/>
            <a:chExt cx="1855347" cy="616849"/>
          </a:xfrm>
        </p:grpSpPr>
        <p:sp>
          <p:nvSpPr>
            <p:cNvPr id="5304" name="Google Shape;5304;p7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5"/>
          <p:cNvGrpSpPr/>
          <p:nvPr/>
        </p:nvGrpSpPr>
        <p:grpSpPr>
          <a:xfrm>
            <a:off x="2320424" y="971306"/>
            <a:ext cx="711055" cy="745993"/>
            <a:chOff x="2496269" y="1171698"/>
            <a:chExt cx="761953" cy="799392"/>
          </a:xfrm>
        </p:grpSpPr>
        <p:grpSp>
          <p:nvGrpSpPr>
            <p:cNvPr id="5314" name="Google Shape;5314;p75"/>
            <p:cNvGrpSpPr/>
            <p:nvPr/>
          </p:nvGrpSpPr>
          <p:grpSpPr>
            <a:xfrm>
              <a:off x="2496269" y="1171698"/>
              <a:ext cx="761953" cy="723022"/>
              <a:chOff x="2496269" y="1171698"/>
              <a:chExt cx="761953" cy="723022"/>
            </a:xfrm>
          </p:grpSpPr>
          <p:sp>
            <p:nvSpPr>
              <p:cNvPr id="5315" name="Google Shape;5315;p7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7" name="Google Shape;5317;p75"/>
              <p:cNvGrpSpPr/>
              <p:nvPr/>
            </p:nvGrpSpPr>
            <p:grpSpPr>
              <a:xfrm>
                <a:off x="2496269" y="1171698"/>
                <a:ext cx="761953" cy="723022"/>
                <a:chOff x="2496269" y="1120652"/>
                <a:chExt cx="761953" cy="723022"/>
              </a:xfrm>
            </p:grpSpPr>
            <p:grpSp>
              <p:nvGrpSpPr>
                <p:cNvPr id="5318" name="Google Shape;5318;p75"/>
                <p:cNvGrpSpPr/>
                <p:nvPr/>
              </p:nvGrpSpPr>
              <p:grpSpPr>
                <a:xfrm>
                  <a:off x="2496269" y="1120652"/>
                  <a:ext cx="761953" cy="723022"/>
                  <a:chOff x="2496269" y="1120652"/>
                  <a:chExt cx="761953" cy="723022"/>
                </a:xfrm>
              </p:grpSpPr>
              <p:grpSp>
                <p:nvGrpSpPr>
                  <p:cNvPr id="5319" name="Google Shape;5319;p75"/>
                  <p:cNvGrpSpPr/>
                  <p:nvPr/>
                </p:nvGrpSpPr>
                <p:grpSpPr>
                  <a:xfrm>
                    <a:off x="2496269" y="1304589"/>
                    <a:ext cx="407089" cy="305057"/>
                    <a:chOff x="2496269" y="1304589"/>
                    <a:chExt cx="407089" cy="305057"/>
                  </a:xfrm>
                </p:grpSpPr>
                <p:sp>
                  <p:nvSpPr>
                    <p:cNvPr id="5320" name="Google Shape;5320;p7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5"/>
                  <p:cNvGrpSpPr/>
                  <p:nvPr/>
                </p:nvGrpSpPr>
                <p:grpSpPr>
                  <a:xfrm>
                    <a:off x="2586468" y="1493376"/>
                    <a:ext cx="358850" cy="349656"/>
                    <a:chOff x="2586468" y="1493376"/>
                    <a:chExt cx="358850" cy="349656"/>
                  </a:xfrm>
                </p:grpSpPr>
                <p:sp>
                  <p:nvSpPr>
                    <p:cNvPr id="5323" name="Google Shape;5323;p7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75"/>
                  <p:cNvGrpSpPr/>
                  <p:nvPr/>
                </p:nvGrpSpPr>
                <p:grpSpPr>
                  <a:xfrm>
                    <a:off x="2807939" y="1494024"/>
                    <a:ext cx="358857" cy="349650"/>
                    <a:chOff x="2807939" y="1494024"/>
                    <a:chExt cx="358857" cy="349650"/>
                  </a:xfrm>
                </p:grpSpPr>
                <p:sp>
                  <p:nvSpPr>
                    <p:cNvPr id="5326" name="Google Shape;5326;p7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75"/>
                  <p:cNvGrpSpPr/>
                  <p:nvPr/>
                </p:nvGrpSpPr>
                <p:grpSpPr>
                  <a:xfrm>
                    <a:off x="2851133" y="1305635"/>
                    <a:ext cx="407089" cy="305057"/>
                    <a:chOff x="2851133" y="1305635"/>
                    <a:chExt cx="407089" cy="305057"/>
                  </a:xfrm>
                </p:grpSpPr>
                <p:sp>
                  <p:nvSpPr>
                    <p:cNvPr id="5329" name="Google Shape;5329;p7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75"/>
                  <p:cNvGrpSpPr/>
                  <p:nvPr/>
                </p:nvGrpSpPr>
                <p:grpSpPr>
                  <a:xfrm>
                    <a:off x="2727495" y="1120652"/>
                    <a:ext cx="300271" cy="396358"/>
                    <a:chOff x="2727495" y="1120652"/>
                    <a:chExt cx="300271" cy="396358"/>
                  </a:xfrm>
                </p:grpSpPr>
                <p:sp>
                  <p:nvSpPr>
                    <p:cNvPr id="5332" name="Google Shape;5332;p7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4" name="Google Shape;5334;p75"/>
                <p:cNvGrpSpPr/>
                <p:nvPr/>
              </p:nvGrpSpPr>
              <p:grpSpPr>
                <a:xfrm>
                  <a:off x="2722305" y="1350460"/>
                  <a:ext cx="308357" cy="308344"/>
                  <a:chOff x="2722305" y="1350460"/>
                  <a:chExt cx="308357" cy="308344"/>
                </a:xfrm>
              </p:grpSpPr>
              <p:sp>
                <p:nvSpPr>
                  <p:cNvPr id="5335" name="Google Shape;5335;p7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75"/>
                  <p:cNvGrpSpPr/>
                  <p:nvPr/>
                </p:nvGrpSpPr>
                <p:grpSpPr>
                  <a:xfrm>
                    <a:off x="2725064" y="1364529"/>
                    <a:ext cx="297954" cy="280182"/>
                    <a:chOff x="2725064" y="1364529"/>
                    <a:chExt cx="297954" cy="280182"/>
                  </a:xfrm>
                </p:grpSpPr>
                <p:sp>
                  <p:nvSpPr>
                    <p:cNvPr id="5337" name="Google Shape;5337;p7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42" name="Google Shape;5342;p7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75"/>
          <p:cNvGrpSpPr/>
          <p:nvPr/>
        </p:nvGrpSpPr>
        <p:grpSpPr>
          <a:xfrm>
            <a:off x="3909124" y="2727412"/>
            <a:ext cx="1569144" cy="591015"/>
            <a:chOff x="3820100" y="3023049"/>
            <a:chExt cx="1303926" cy="491162"/>
          </a:xfrm>
        </p:grpSpPr>
        <p:grpSp>
          <p:nvGrpSpPr>
            <p:cNvPr id="5348" name="Google Shape;5348;p75"/>
            <p:cNvGrpSpPr/>
            <p:nvPr/>
          </p:nvGrpSpPr>
          <p:grpSpPr>
            <a:xfrm>
              <a:off x="3820100" y="3023072"/>
              <a:ext cx="1303926" cy="491139"/>
              <a:chOff x="3820100" y="3023072"/>
              <a:chExt cx="1303926" cy="491139"/>
            </a:xfrm>
          </p:grpSpPr>
          <p:sp>
            <p:nvSpPr>
              <p:cNvPr id="5349" name="Google Shape;5349;p7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5"/>
            <p:cNvGrpSpPr/>
            <p:nvPr/>
          </p:nvGrpSpPr>
          <p:grpSpPr>
            <a:xfrm>
              <a:off x="4132439" y="3023645"/>
              <a:ext cx="393633" cy="177096"/>
              <a:chOff x="4132439" y="3023645"/>
              <a:chExt cx="393633" cy="177096"/>
            </a:xfrm>
          </p:grpSpPr>
          <p:sp>
            <p:nvSpPr>
              <p:cNvPr id="5352" name="Google Shape;5352;p7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75"/>
            <p:cNvGrpSpPr/>
            <p:nvPr/>
          </p:nvGrpSpPr>
          <p:grpSpPr>
            <a:xfrm>
              <a:off x="3921811" y="3023049"/>
              <a:ext cx="1002397" cy="388943"/>
              <a:chOff x="3921811" y="3023049"/>
              <a:chExt cx="1002397" cy="388943"/>
            </a:xfrm>
          </p:grpSpPr>
          <p:sp>
            <p:nvSpPr>
              <p:cNvPr id="5355" name="Google Shape;5355;p7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75"/>
            <p:cNvGrpSpPr/>
            <p:nvPr/>
          </p:nvGrpSpPr>
          <p:grpSpPr>
            <a:xfrm>
              <a:off x="4023645" y="3023049"/>
              <a:ext cx="683032" cy="286722"/>
              <a:chOff x="4023645" y="3023049"/>
              <a:chExt cx="683032" cy="286722"/>
            </a:xfrm>
          </p:grpSpPr>
          <p:sp>
            <p:nvSpPr>
              <p:cNvPr id="5358" name="Google Shape;5358;p7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0" name="Google Shape;5360;p75"/>
          <p:cNvGrpSpPr/>
          <p:nvPr/>
        </p:nvGrpSpPr>
        <p:grpSpPr>
          <a:xfrm>
            <a:off x="1541246" y="1854257"/>
            <a:ext cx="713522" cy="688025"/>
            <a:chOff x="1706078" y="2092648"/>
            <a:chExt cx="660913" cy="637296"/>
          </a:xfrm>
        </p:grpSpPr>
        <p:sp>
          <p:nvSpPr>
            <p:cNvPr id="5361" name="Google Shape;5361;p7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2" name="Google Shape;5362;p75"/>
            <p:cNvGrpSpPr/>
            <p:nvPr/>
          </p:nvGrpSpPr>
          <p:grpSpPr>
            <a:xfrm>
              <a:off x="1706078" y="2092648"/>
              <a:ext cx="660913" cy="575241"/>
              <a:chOff x="1706078" y="2092648"/>
              <a:chExt cx="660913" cy="575241"/>
            </a:xfrm>
          </p:grpSpPr>
          <p:sp>
            <p:nvSpPr>
              <p:cNvPr id="5363" name="Google Shape;5363;p7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6" name="Google Shape;5366;p75"/>
          <p:cNvGrpSpPr/>
          <p:nvPr/>
        </p:nvGrpSpPr>
        <p:grpSpPr>
          <a:xfrm>
            <a:off x="6303104" y="971806"/>
            <a:ext cx="1317459" cy="684168"/>
            <a:chOff x="238125" y="999450"/>
            <a:chExt cx="7140700" cy="3708225"/>
          </a:xfrm>
        </p:grpSpPr>
        <p:sp>
          <p:nvSpPr>
            <p:cNvPr id="5367" name="Google Shape;5367;p7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2B04-F9BE-4F16-8F7B-38BFD51604E2}"/>
              </a:ext>
            </a:extLst>
          </p:cNvPr>
          <p:cNvSpPr>
            <a:spLocks noGrp="1"/>
          </p:cNvSpPr>
          <p:nvPr>
            <p:ph type="title"/>
          </p:nvPr>
        </p:nvSpPr>
        <p:spPr>
          <a:xfrm>
            <a:off x="713100" y="524027"/>
            <a:ext cx="7717800" cy="572700"/>
          </a:xfrm>
        </p:spPr>
        <p:txBody>
          <a:bodyPr/>
          <a:lstStyle/>
          <a:p>
            <a:r>
              <a:rPr lang="en-US" dirty="0">
                <a:solidFill>
                  <a:schemeClr val="accent1"/>
                </a:solidFill>
              </a:rPr>
              <a:t>M</a:t>
            </a:r>
            <a:r>
              <a:rPr lang="en-US" dirty="0">
                <a:solidFill>
                  <a:schemeClr val="tx1"/>
                </a:solidFill>
              </a:rPr>
              <a:t>alaria &amp; Tuberculosis cases vs health expenditure</a:t>
            </a:r>
          </a:p>
        </p:txBody>
      </p:sp>
      <p:sp>
        <p:nvSpPr>
          <p:cNvPr id="4" name="Slide Number Placeholder 3">
            <a:extLst>
              <a:ext uri="{FF2B5EF4-FFF2-40B4-BE49-F238E27FC236}">
                <a16:creationId xmlns:a16="http://schemas.microsoft.com/office/drawing/2014/main" id="{4994D211-3FB9-4596-960A-56DE469D67D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graphicFrame>
        <p:nvGraphicFramePr>
          <p:cNvPr id="5" name="Chart 4">
            <a:extLst>
              <a:ext uri="{FF2B5EF4-FFF2-40B4-BE49-F238E27FC236}">
                <a16:creationId xmlns:a16="http://schemas.microsoft.com/office/drawing/2014/main" id="{30308C1D-5E75-427D-9421-70B1A43EFC75}"/>
              </a:ext>
            </a:extLst>
          </p:cNvPr>
          <p:cNvGraphicFramePr>
            <a:graphicFrameLocks/>
          </p:cNvGraphicFramePr>
          <p:nvPr>
            <p:extLst>
              <p:ext uri="{D42A27DB-BD31-4B8C-83A1-F6EECF244321}">
                <p14:modId xmlns:p14="http://schemas.microsoft.com/office/powerpoint/2010/main" val="1836207462"/>
              </p:ext>
            </p:extLst>
          </p:nvPr>
        </p:nvGraphicFramePr>
        <p:xfrm>
          <a:off x="503873" y="1502366"/>
          <a:ext cx="4347097" cy="28759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3D5DA5B0-DE84-4B21-A43C-43C4F603E040}"/>
              </a:ext>
            </a:extLst>
          </p:cNvPr>
          <p:cNvGraphicFramePr>
            <a:graphicFrameLocks/>
          </p:cNvGraphicFramePr>
          <p:nvPr>
            <p:extLst>
              <p:ext uri="{D42A27DB-BD31-4B8C-83A1-F6EECF244321}">
                <p14:modId xmlns:p14="http://schemas.microsoft.com/office/powerpoint/2010/main" val="1726061526"/>
              </p:ext>
            </p:extLst>
          </p:nvPr>
        </p:nvGraphicFramePr>
        <p:xfrm>
          <a:off x="4734733" y="1568718"/>
          <a:ext cx="4409267"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752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79"/>
        <p:cNvGrpSpPr/>
        <p:nvPr/>
      </p:nvGrpSpPr>
      <p:grpSpPr>
        <a:xfrm>
          <a:off x="0" y="0"/>
          <a:ext cx="0" cy="0"/>
          <a:chOff x="0" y="0"/>
          <a:chExt cx="0" cy="0"/>
        </a:xfrm>
      </p:grpSpPr>
      <p:grpSp>
        <p:nvGrpSpPr>
          <p:cNvPr id="5380" name="Google Shape;5380;p76"/>
          <p:cNvGrpSpPr/>
          <p:nvPr/>
        </p:nvGrpSpPr>
        <p:grpSpPr>
          <a:xfrm>
            <a:off x="717025" y="967615"/>
            <a:ext cx="1636117" cy="1526144"/>
            <a:chOff x="729238" y="1179665"/>
            <a:chExt cx="1636117" cy="1526144"/>
          </a:xfrm>
        </p:grpSpPr>
        <p:grpSp>
          <p:nvGrpSpPr>
            <p:cNvPr id="5381" name="Google Shape;5381;p76"/>
            <p:cNvGrpSpPr/>
            <p:nvPr/>
          </p:nvGrpSpPr>
          <p:grpSpPr>
            <a:xfrm>
              <a:off x="729238" y="1179665"/>
              <a:ext cx="80700" cy="1526144"/>
              <a:chOff x="729238" y="1179665"/>
              <a:chExt cx="80700" cy="1526144"/>
            </a:xfrm>
          </p:grpSpPr>
          <p:sp>
            <p:nvSpPr>
              <p:cNvPr id="5382" name="Google Shape;5382;p7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6"/>
            <p:cNvGrpSpPr/>
            <p:nvPr/>
          </p:nvGrpSpPr>
          <p:grpSpPr>
            <a:xfrm>
              <a:off x="903098" y="1179665"/>
              <a:ext cx="80700" cy="1526144"/>
              <a:chOff x="903098" y="1179665"/>
              <a:chExt cx="80700" cy="1526144"/>
            </a:xfrm>
          </p:grpSpPr>
          <p:sp>
            <p:nvSpPr>
              <p:cNvPr id="5393" name="Google Shape;5393;p7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6"/>
            <p:cNvGrpSpPr/>
            <p:nvPr/>
          </p:nvGrpSpPr>
          <p:grpSpPr>
            <a:xfrm>
              <a:off x="1076958" y="1179665"/>
              <a:ext cx="80700" cy="1526144"/>
              <a:chOff x="1076958" y="1179665"/>
              <a:chExt cx="80700" cy="1526144"/>
            </a:xfrm>
          </p:grpSpPr>
          <p:sp>
            <p:nvSpPr>
              <p:cNvPr id="5404" name="Google Shape;5404;p7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76"/>
            <p:cNvGrpSpPr/>
            <p:nvPr/>
          </p:nvGrpSpPr>
          <p:grpSpPr>
            <a:xfrm>
              <a:off x="1247707" y="1179665"/>
              <a:ext cx="80700" cy="1526144"/>
              <a:chOff x="1247707" y="1179665"/>
              <a:chExt cx="80700" cy="1526144"/>
            </a:xfrm>
          </p:grpSpPr>
          <p:sp>
            <p:nvSpPr>
              <p:cNvPr id="5415" name="Google Shape;5415;p7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76"/>
            <p:cNvGrpSpPr/>
            <p:nvPr/>
          </p:nvGrpSpPr>
          <p:grpSpPr>
            <a:xfrm>
              <a:off x="1421567" y="1179665"/>
              <a:ext cx="80700" cy="1526144"/>
              <a:chOff x="1421567" y="1179665"/>
              <a:chExt cx="80700" cy="1526144"/>
            </a:xfrm>
          </p:grpSpPr>
          <p:sp>
            <p:nvSpPr>
              <p:cNvPr id="5426" name="Google Shape;5426;p7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76"/>
            <p:cNvGrpSpPr/>
            <p:nvPr/>
          </p:nvGrpSpPr>
          <p:grpSpPr>
            <a:xfrm>
              <a:off x="1592327" y="1179665"/>
              <a:ext cx="80700" cy="1526144"/>
              <a:chOff x="1592327" y="1179665"/>
              <a:chExt cx="80700" cy="1526144"/>
            </a:xfrm>
          </p:grpSpPr>
          <p:sp>
            <p:nvSpPr>
              <p:cNvPr id="5437" name="Google Shape;5437;p7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6"/>
            <p:cNvGrpSpPr/>
            <p:nvPr/>
          </p:nvGrpSpPr>
          <p:grpSpPr>
            <a:xfrm>
              <a:off x="1766187" y="1179665"/>
              <a:ext cx="80700" cy="1526144"/>
              <a:chOff x="1766187" y="1179665"/>
              <a:chExt cx="80700" cy="1526144"/>
            </a:xfrm>
          </p:grpSpPr>
          <p:sp>
            <p:nvSpPr>
              <p:cNvPr id="5448" name="Google Shape;5448;p7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6"/>
            <p:cNvGrpSpPr/>
            <p:nvPr/>
          </p:nvGrpSpPr>
          <p:grpSpPr>
            <a:xfrm>
              <a:off x="1936935" y="1179665"/>
              <a:ext cx="80700" cy="1526144"/>
              <a:chOff x="1936935" y="1179665"/>
              <a:chExt cx="80700" cy="1526144"/>
            </a:xfrm>
          </p:grpSpPr>
          <p:sp>
            <p:nvSpPr>
              <p:cNvPr id="5459" name="Google Shape;5459;p7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76"/>
            <p:cNvGrpSpPr/>
            <p:nvPr/>
          </p:nvGrpSpPr>
          <p:grpSpPr>
            <a:xfrm>
              <a:off x="2110795" y="1179665"/>
              <a:ext cx="80700" cy="1526144"/>
              <a:chOff x="2110795" y="1179665"/>
              <a:chExt cx="80700" cy="1526144"/>
            </a:xfrm>
          </p:grpSpPr>
          <p:sp>
            <p:nvSpPr>
              <p:cNvPr id="5470" name="Google Shape;5470;p7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6"/>
            <p:cNvGrpSpPr/>
            <p:nvPr/>
          </p:nvGrpSpPr>
          <p:grpSpPr>
            <a:xfrm>
              <a:off x="2284655" y="1179665"/>
              <a:ext cx="80700" cy="1526144"/>
              <a:chOff x="2284655" y="1179665"/>
              <a:chExt cx="80700" cy="1526144"/>
            </a:xfrm>
          </p:grpSpPr>
          <p:sp>
            <p:nvSpPr>
              <p:cNvPr id="5481" name="Google Shape;5481;p7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1" name="Google Shape;5491;p76"/>
          <p:cNvGrpSpPr/>
          <p:nvPr/>
        </p:nvGrpSpPr>
        <p:grpSpPr>
          <a:xfrm>
            <a:off x="2611692" y="986753"/>
            <a:ext cx="1364248" cy="1102133"/>
            <a:chOff x="2623904" y="1198803"/>
            <a:chExt cx="1364248" cy="1102133"/>
          </a:xfrm>
        </p:grpSpPr>
        <p:grpSp>
          <p:nvGrpSpPr>
            <p:cNvPr id="5492" name="Google Shape;5492;p76"/>
            <p:cNvGrpSpPr/>
            <p:nvPr/>
          </p:nvGrpSpPr>
          <p:grpSpPr>
            <a:xfrm>
              <a:off x="2623907" y="1198803"/>
              <a:ext cx="1364245" cy="273000"/>
              <a:chOff x="2623907" y="1198803"/>
              <a:chExt cx="1364245" cy="273000"/>
            </a:xfrm>
          </p:grpSpPr>
          <p:sp>
            <p:nvSpPr>
              <p:cNvPr id="5493" name="Google Shape;5493;p7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76"/>
            <p:cNvGrpSpPr/>
            <p:nvPr/>
          </p:nvGrpSpPr>
          <p:grpSpPr>
            <a:xfrm>
              <a:off x="2623904" y="1476964"/>
              <a:ext cx="1364245" cy="273000"/>
              <a:chOff x="2623904" y="1476964"/>
              <a:chExt cx="1364245" cy="273000"/>
            </a:xfrm>
          </p:grpSpPr>
          <p:sp>
            <p:nvSpPr>
              <p:cNvPr id="5499" name="Google Shape;5499;p7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76"/>
            <p:cNvGrpSpPr/>
            <p:nvPr/>
          </p:nvGrpSpPr>
          <p:grpSpPr>
            <a:xfrm>
              <a:off x="2623907" y="1749775"/>
              <a:ext cx="1364245" cy="273000"/>
              <a:chOff x="2623907" y="1749775"/>
              <a:chExt cx="1364245" cy="273000"/>
            </a:xfrm>
          </p:grpSpPr>
          <p:sp>
            <p:nvSpPr>
              <p:cNvPr id="5505" name="Google Shape;5505;p7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76"/>
            <p:cNvGrpSpPr/>
            <p:nvPr/>
          </p:nvGrpSpPr>
          <p:grpSpPr>
            <a:xfrm>
              <a:off x="2623904" y="2027936"/>
              <a:ext cx="1364245" cy="273000"/>
              <a:chOff x="2623904" y="2027936"/>
              <a:chExt cx="1364245" cy="273000"/>
            </a:xfrm>
          </p:grpSpPr>
          <p:sp>
            <p:nvSpPr>
              <p:cNvPr id="5511" name="Google Shape;5511;p7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6" name="Google Shape;5516;p76"/>
          <p:cNvGrpSpPr/>
          <p:nvPr/>
        </p:nvGrpSpPr>
        <p:grpSpPr>
          <a:xfrm>
            <a:off x="2601153" y="2445826"/>
            <a:ext cx="1387541" cy="159124"/>
            <a:chOff x="3200660" y="2180272"/>
            <a:chExt cx="2563824" cy="378237"/>
          </a:xfrm>
        </p:grpSpPr>
        <p:sp>
          <p:nvSpPr>
            <p:cNvPr id="5517" name="Google Shape;5517;p7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76"/>
          <p:cNvGrpSpPr/>
          <p:nvPr/>
        </p:nvGrpSpPr>
        <p:grpSpPr>
          <a:xfrm>
            <a:off x="2597677" y="2723590"/>
            <a:ext cx="1390502" cy="159625"/>
            <a:chOff x="3530150" y="2790075"/>
            <a:chExt cx="1962600" cy="225300"/>
          </a:xfrm>
        </p:grpSpPr>
        <p:sp>
          <p:nvSpPr>
            <p:cNvPr id="5536" name="Google Shape;5536;p7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6"/>
          <p:cNvGrpSpPr/>
          <p:nvPr/>
        </p:nvGrpSpPr>
        <p:grpSpPr>
          <a:xfrm>
            <a:off x="2597735" y="3001855"/>
            <a:ext cx="1411629" cy="154175"/>
            <a:chOff x="3558802" y="4011244"/>
            <a:chExt cx="1866000" cy="111600"/>
          </a:xfrm>
        </p:grpSpPr>
        <p:sp>
          <p:nvSpPr>
            <p:cNvPr id="5539" name="Google Shape;5539;p7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76"/>
          <p:cNvGrpSpPr/>
          <p:nvPr/>
        </p:nvGrpSpPr>
        <p:grpSpPr>
          <a:xfrm>
            <a:off x="2598023" y="2207425"/>
            <a:ext cx="1383503" cy="119761"/>
            <a:chOff x="3465975" y="2270258"/>
            <a:chExt cx="1986364" cy="171947"/>
          </a:xfrm>
        </p:grpSpPr>
        <p:sp>
          <p:nvSpPr>
            <p:cNvPr id="5542" name="Google Shape;5542;p7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6"/>
          <p:cNvGrpSpPr/>
          <p:nvPr/>
        </p:nvGrpSpPr>
        <p:grpSpPr>
          <a:xfrm>
            <a:off x="2609030" y="3571198"/>
            <a:ext cx="1369531" cy="195460"/>
            <a:chOff x="723300" y="4253549"/>
            <a:chExt cx="2276482" cy="324900"/>
          </a:xfrm>
        </p:grpSpPr>
        <p:sp>
          <p:nvSpPr>
            <p:cNvPr id="5551" name="Google Shape;5551;p7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76"/>
          <p:cNvGrpSpPr/>
          <p:nvPr/>
        </p:nvGrpSpPr>
        <p:grpSpPr>
          <a:xfrm>
            <a:off x="2598591" y="3272439"/>
            <a:ext cx="1389066" cy="180119"/>
            <a:chOff x="705948" y="3788465"/>
            <a:chExt cx="2308953" cy="299400"/>
          </a:xfrm>
        </p:grpSpPr>
        <p:sp>
          <p:nvSpPr>
            <p:cNvPr id="5557" name="Google Shape;5557;p7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6"/>
          <p:cNvGrpSpPr/>
          <p:nvPr/>
        </p:nvGrpSpPr>
        <p:grpSpPr>
          <a:xfrm>
            <a:off x="4195581" y="1876393"/>
            <a:ext cx="1433821" cy="191501"/>
            <a:chOff x="4273350" y="2088443"/>
            <a:chExt cx="1433821" cy="191501"/>
          </a:xfrm>
        </p:grpSpPr>
        <p:grpSp>
          <p:nvGrpSpPr>
            <p:cNvPr id="5563" name="Google Shape;5563;p76"/>
            <p:cNvGrpSpPr/>
            <p:nvPr/>
          </p:nvGrpSpPr>
          <p:grpSpPr>
            <a:xfrm>
              <a:off x="4273350" y="2088443"/>
              <a:ext cx="1433821" cy="0"/>
              <a:chOff x="5224975" y="2962250"/>
              <a:chExt cx="1544400" cy="0"/>
            </a:xfrm>
          </p:grpSpPr>
          <p:cxnSp>
            <p:nvCxnSpPr>
              <p:cNvPr id="5564" name="Google Shape;5564;p7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65" name="Google Shape;5565;p7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66" name="Google Shape;5566;p76"/>
            <p:cNvGrpSpPr/>
            <p:nvPr/>
          </p:nvGrpSpPr>
          <p:grpSpPr>
            <a:xfrm>
              <a:off x="4273350" y="2279944"/>
              <a:ext cx="1433821" cy="0"/>
              <a:chOff x="5224975" y="2962250"/>
              <a:chExt cx="1544400" cy="0"/>
            </a:xfrm>
          </p:grpSpPr>
          <p:cxnSp>
            <p:nvCxnSpPr>
              <p:cNvPr id="5567" name="Google Shape;5567;p7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68" name="Google Shape;5568;p7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69" name="Google Shape;5569;p76"/>
          <p:cNvGrpSpPr/>
          <p:nvPr/>
        </p:nvGrpSpPr>
        <p:grpSpPr>
          <a:xfrm>
            <a:off x="2646528" y="3885297"/>
            <a:ext cx="1304609" cy="294074"/>
            <a:chOff x="2658741" y="4097347"/>
            <a:chExt cx="1304609" cy="294074"/>
          </a:xfrm>
        </p:grpSpPr>
        <p:grpSp>
          <p:nvGrpSpPr>
            <p:cNvPr id="5570" name="Google Shape;5570;p76"/>
            <p:cNvGrpSpPr/>
            <p:nvPr/>
          </p:nvGrpSpPr>
          <p:grpSpPr>
            <a:xfrm>
              <a:off x="2658741" y="4097347"/>
              <a:ext cx="118572" cy="294074"/>
              <a:chOff x="3343310" y="4475555"/>
              <a:chExt cx="127717" cy="316753"/>
            </a:xfrm>
          </p:grpSpPr>
          <p:sp>
            <p:nvSpPr>
              <p:cNvPr id="5571" name="Google Shape;5571;p7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6"/>
            <p:cNvGrpSpPr/>
            <p:nvPr/>
          </p:nvGrpSpPr>
          <p:grpSpPr>
            <a:xfrm>
              <a:off x="3815519" y="4098388"/>
              <a:ext cx="147831" cy="291991"/>
              <a:chOff x="3527539" y="4476677"/>
              <a:chExt cx="159232" cy="314510"/>
            </a:xfrm>
          </p:grpSpPr>
          <p:sp>
            <p:nvSpPr>
              <p:cNvPr id="5574" name="Google Shape;5574;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6"/>
            <p:cNvGrpSpPr/>
            <p:nvPr/>
          </p:nvGrpSpPr>
          <p:grpSpPr>
            <a:xfrm>
              <a:off x="3511696" y="4098388"/>
              <a:ext cx="147831" cy="291991"/>
              <a:chOff x="3527539" y="4476677"/>
              <a:chExt cx="159232" cy="314510"/>
            </a:xfrm>
          </p:grpSpPr>
          <p:sp>
            <p:nvSpPr>
              <p:cNvPr id="5577" name="Google Shape;5577;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6"/>
            <p:cNvGrpSpPr/>
            <p:nvPr/>
          </p:nvGrpSpPr>
          <p:grpSpPr>
            <a:xfrm>
              <a:off x="3207874" y="4098388"/>
              <a:ext cx="147831" cy="291991"/>
              <a:chOff x="3527539" y="4476677"/>
              <a:chExt cx="159232" cy="314510"/>
            </a:xfrm>
          </p:grpSpPr>
          <p:sp>
            <p:nvSpPr>
              <p:cNvPr id="5580" name="Google Shape;5580;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6"/>
            <p:cNvGrpSpPr/>
            <p:nvPr/>
          </p:nvGrpSpPr>
          <p:grpSpPr>
            <a:xfrm>
              <a:off x="2933305" y="4097347"/>
              <a:ext cx="118572" cy="294074"/>
              <a:chOff x="3343310" y="4475555"/>
              <a:chExt cx="127717" cy="316753"/>
            </a:xfrm>
          </p:grpSpPr>
          <p:sp>
            <p:nvSpPr>
              <p:cNvPr id="5583" name="Google Shape;5583;p7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5" name="Google Shape;5585;p76"/>
          <p:cNvGrpSpPr/>
          <p:nvPr/>
        </p:nvGrpSpPr>
        <p:grpSpPr>
          <a:xfrm>
            <a:off x="4197136" y="963991"/>
            <a:ext cx="1430711" cy="751237"/>
            <a:chOff x="5159450" y="1919950"/>
            <a:chExt cx="1541050" cy="862500"/>
          </a:xfrm>
        </p:grpSpPr>
        <p:sp>
          <p:nvSpPr>
            <p:cNvPr id="5586" name="Google Shape;5586;p7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87" name="Google Shape;5587;p76"/>
            <p:cNvGrpSpPr/>
            <p:nvPr/>
          </p:nvGrpSpPr>
          <p:grpSpPr>
            <a:xfrm>
              <a:off x="5159450" y="1919950"/>
              <a:ext cx="1541050" cy="862500"/>
              <a:chOff x="5159450" y="1919950"/>
              <a:chExt cx="1541050" cy="862500"/>
            </a:xfrm>
          </p:grpSpPr>
          <p:cxnSp>
            <p:nvCxnSpPr>
              <p:cNvPr id="5588" name="Google Shape;5588;p7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89" name="Google Shape;5589;p7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90" name="Google Shape;5590;p76"/>
          <p:cNvGrpSpPr/>
          <p:nvPr/>
        </p:nvGrpSpPr>
        <p:grpSpPr>
          <a:xfrm>
            <a:off x="4245274" y="2227761"/>
            <a:ext cx="1334436" cy="967914"/>
            <a:chOff x="4294923" y="2439811"/>
            <a:chExt cx="1334436" cy="967914"/>
          </a:xfrm>
        </p:grpSpPr>
        <p:grpSp>
          <p:nvGrpSpPr>
            <p:cNvPr id="5591" name="Google Shape;5591;p76"/>
            <p:cNvGrpSpPr/>
            <p:nvPr/>
          </p:nvGrpSpPr>
          <p:grpSpPr>
            <a:xfrm>
              <a:off x="4960455" y="2469658"/>
              <a:ext cx="668904" cy="885524"/>
              <a:chOff x="4960455" y="2469658"/>
              <a:chExt cx="668904" cy="885524"/>
            </a:xfrm>
          </p:grpSpPr>
          <p:sp>
            <p:nvSpPr>
              <p:cNvPr id="5592" name="Google Shape;5592;p7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76"/>
            <p:cNvGrpSpPr/>
            <p:nvPr/>
          </p:nvGrpSpPr>
          <p:grpSpPr>
            <a:xfrm>
              <a:off x="4294923" y="2469658"/>
              <a:ext cx="668951" cy="885524"/>
              <a:chOff x="4294923" y="2469658"/>
              <a:chExt cx="668951" cy="885524"/>
            </a:xfrm>
          </p:grpSpPr>
          <p:sp>
            <p:nvSpPr>
              <p:cNvPr id="5599" name="Google Shape;5599;p7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5" name="Google Shape;5605;p7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76"/>
          <p:cNvGrpSpPr/>
          <p:nvPr/>
        </p:nvGrpSpPr>
        <p:grpSpPr>
          <a:xfrm>
            <a:off x="4231477" y="3282206"/>
            <a:ext cx="1430949" cy="897289"/>
            <a:chOff x="4351371" y="3547942"/>
            <a:chExt cx="1345130" cy="843475"/>
          </a:xfrm>
        </p:grpSpPr>
        <p:grpSp>
          <p:nvGrpSpPr>
            <p:cNvPr id="5607" name="Google Shape;5607;p76"/>
            <p:cNvGrpSpPr/>
            <p:nvPr/>
          </p:nvGrpSpPr>
          <p:grpSpPr>
            <a:xfrm>
              <a:off x="4351371" y="4209917"/>
              <a:ext cx="1345130" cy="181500"/>
              <a:chOff x="4351371" y="4209917"/>
              <a:chExt cx="1345130" cy="181500"/>
            </a:xfrm>
          </p:grpSpPr>
          <p:sp>
            <p:nvSpPr>
              <p:cNvPr id="5608" name="Google Shape;5608;p7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9" name="Google Shape;5609;p7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10" name="Google Shape;5610;p76"/>
            <p:cNvGrpSpPr/>
            <p:nvPr/>
          </p:nvGrpSpPr>
          <p:grpSpPr>
            <a:xfrm>
              <a:off x="4403010" y="3985221"/>
              <a:ext cx="1109518" cy="181500"/>
              <a:chOff x="4403010" y="3985221"/>
              <a:chExt cx="1109518" cy="181500"/>
            </a:xfrm>
          </p:grpSpPr>
          <p:sp>
            <p:nvSpPr>
              <p:cNvPr id="5611" name="Google Shape;5611;p7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2" name="Google Shape;5612;p7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13" name="Google Shape;5613;p76"/>
            <p:cNvGrpSpPr/>
            <p:nvPr/>
          </p:nvGrpSpPr>
          <p:grpSpPr>
            <a:xfrm>
              <a:off x="4618704" y="3766582"/>
              <a:ext cx="807858" cy="181500"/>
              <a:chOff x="4618704" y="3766582"/>
              <a:chExt cx="807858" cy="181500"/>
            </a:xfrm>
          </p:grpSpPr>
          <p:sp>
            <p:nvSpPr>
              <p:cNvPr id="5614" name="Google Shape;5614;p7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5" name="Google Shape;5615;p7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16" name="Google Shape;5616;p76"/>
            <p:cNvGrpSpPr/>
            <p:nvPr/>
          </p:nvGrpSpPr>
          <p:grpSpPr>
            <a:xfrm>
              <a:off x="4735238" y="3547942"/>
              <a:ext cx="462839" cy="181500"/>
              <a:chOff x="4735238" y="3547942"/>
              <a:chExt cx="462839" cy="181500"/>
            </a:xfrm>
          </p:grpSpPr>
          <p:sp>
            <p:nvSpPr>
              <p:cNvPr id="5617" name="Google Shape;5617;p7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8" name="Google Shape;5618;p7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19" name="Google Shape;5619;p76"/>
          <p:cNvGrpSpPr/>
          <p:nvPr/>
        </p:nvGrpSpPr>
        <p:grpSpPr>
          <a:xfrm>
            <a:off x="7407835" y="2217530"/>
            <a:ext cx="1020955" cy="928853"/>
            <a:chOff x="926675" y="238125"/>
            <a:chExt cx="5755100" cy="5232975"/>
          </a:xfrm>
        </p:grpSpPr>
        <p:sp>
          <p:nvSpPr>
            <p:cNvPr id="5620" name="Google Shape;5620;p7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76"/>
          <p:cNvGrpSpPr/>
          <p:nvPr/>
        </p:nvGrpSpPr>
        <p:grpSpPr>
          <a:xfrm>
            <a:off x="715208" y="2616265"/>
            <a:ext cx="1695374" cy="1560837"/>
            <a:chOff x="727421" y="2828315"/>
            <a:chExt cx="1695374" cy="1560837"/>
          </a:xfrm>
        </p:grpSpPr>
        <p:grpSp>
          <p:nvGrpSpPr>
            <p:cNvPr id="5625" name="Google Shape;5625;p76"/>
            <p:cNvGrpSpPr/>
            <p:nvPr/>
          </p:nvGrpSpPr>
          <p:grpSpPr>
            <a:xfrm>
              <a:off x="727421" y="2828315"/>
              <a:ext cx="1695374" cy="1560837"/>
              <a:chOff x="734799" y="2782450"/>
              <a:chExt cx="1571100" cy="1577400"/>
            </a:xfrm>
          </p:grpSpPr>
          <p:cxnSp>
            <p:nvCxnSpPr>
              <p:cNvPr id="5626" name="Google Shape;5626;p7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27" name="Google Shape;5627;p7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28" name="Google Shape;5628;p76"/>
            <p:cNvGrpSpPr/>
            <p:nvPr/>
          </p:nvGrpSpPr>
          <p:grpSpPr>
            <a:xfrm>
              <a:off x="819108" y="2882501"/>
              <a:ext cx="1556791" cy="1426186"/>
              <a:chOff x="819108" y="2882501"/>
              <a:chExt cx="1556791" cy="1426186"/>
            </a:xfrm>
          </p:grpSpPr>
          <p:grpSp>
            <p:nvGrpSpPr>
              <p:cNvPr id="5629" name="Google Shape;5629;p76"/>
              <p:cNvGrpSpPr/>
              <p:nvPr/>
            </p:nvGrpSpPr>
            <p:grpSpPr>
              <a:xfrm>
                <a:off x="819108" y="2882501"/>
                <a:ext cx="103104" cy="1426186"/>
                <a:chOff x="4674013" y="3100904"/>
                <a:chExt cx="122758" cy="1698043"/>
              </a:xfrm>
            </p:grpSpPr>
            <p:sp>
              <p:nvSpPr>
                <p:cNvPr id="5630" name="Google Shape;5630;p7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76"/>
              <p:cNvGrpSpPr/>
              <p:nvPr/>
            </p:nvGrpSpPr>
            <p:grpSpPr>
              <a:xfrm>
                <a:off x="1062475" y="2882501"/>
                <a:ext cx="103104" cy="1426186"/>
                <a:chOff x="4940438" y="3100904"/>
                <a:chExt cx="122758" cy="1698043"/>
              </a:xfrm>
            </p:grpSpPr>
            <p:sp>
              <p:nvSpPr>
                <p:cNvPr id="5638" name="Google Shape;5638;p7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76"/>
              <p:cNvGrpSpPr/>
              <p:nvPr/>
            </p:nvGrpSpPr>
            <p:grpSpPr>
              <a:xfrm>
                <a:off x="1299324" y="2882501"/>
                <a:ext cx="103104" cy="1426186"/>
                <a:chOff x="5206863" y="3100904"/>
                <a:chExt cx="122758" cy="1698043"/>
              </a:xfrm>
            </p:grpSpPr>
            <p:sp>
              <p:nvSpPr>
                <p:cNvPr id="5646" name="Google Shape;5646;p7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6"/>
              <p:cNvGrpSpPr/>
              <p:nvPr/>
            </p:nvGrpSpPr>
            <p:grpSpPr>
              <a:xfrm>
                <a:off x="1786057" y="2882501"/>
                <a:ext cx="103104" cy="1426186"/>
                <a:chOff x="6006138" y="3143629"/>
                <a:chExt cx="122758" cy="1698043"/>
              </a:xfrm>
            </p:grpSpPr>
            <p:sp>
              <p:nvSpPr>
                <p:cNvPr id="5654" name="Google Shape;5654;p7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76"/>
              <p:cNvGrpSpPr/>
              <p:nvPr/>
            </p:nvGrpSpPr>
            <p:grpSpPr>
              <a:xfrm>
                <a:off x="2029422" y="2882501"/>
                <a:ext cx="103104" cy="1426186"/>
                <a:chOff x="6805413" y="3100904"/>
                <a:chExt cx="122758" cy="1698043"/>
              </a:xfrm>
            </p:grpSpPr>
            <p:sp>
              <p:nvSpPr>
                <p:cNvPr id="5662" name="Google Shape;5662;p7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6"/>
              <p:cNvGrpSpPr/>
              <p:nvPr/>
            </p:nvGrpSpPr>
            <p:grpSpPr>
              <a:xfrm>
                <a:off x="2272795" y="2882501"/>
                <a:ext cx="103104" cy="1426186"/>
                <a:chOff x="5206863" y="3100904"/>
                <a:chExt cx="122758" cy="1698043"/>
              </a:xfrm>
            </p:grpSpPr>
            <p:sp>
              <p:nvSpPr>
                <p:cNvPr id="5670" name="Google Shape;5670;p7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76"/>
              <p:cNvGrpSpPr/>
              <p:nvPr/>
            </p:nvGrpSpPr>
            <p:grpSpPr>
              <a:xfrm>
                <a:off x="1542694" y="2882501"/>
                <a:ext cx="103104" cy="1426186"/>
                <a:chOff x="6006138" y="3143629"/>
                <a:chExt cx="122758" cy="1698043"/>
              </a:xfrm>
            </p:grpSpPr>
            <p:sp>
              <p:nvSpPr>
                <p:cNvPr id="5678" name="Google Shape;5678;p7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85" name="Google Shape;5685;p76"/>
          <p:cNvGrpSpPr/>
          <p:nvPr/>
        </p:nvGrpSpPr>
        <p:grpSpPr>
          <a:xfrm>
            <a:off x="5671259" y="3305987"/>
            <a:ext cx="2749952" cy="870677"/>
            <a:chOff x="238125" y="1725700"/>
            <a:chExt cx="7139025" cy="2260325"/>
          </a:xfrm>
        </p:grpSpPr>
        <p:sp>
          <p:nvSpPr>
            <p:cNvPr id="5686" name="Google Shape;5686;p7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76"/>
          <p:cNvGrpSpPr/>
          <p:nvPr/>
        </p:nvGrpSpPr>
        <p:grpSpPr>
          <a:xfrm>
            <a:off x="5941423" y="2247733"/>
            <a:ext cx="1105452" cy="916747"/>
            <a:chOff x="5249100" y="1210600"/>
            <a:chExt cx="3502700" cy="2904775"/>
          </a:xfrm>
        </p:grpSpPr>
        <p:sp>
          <p:nvSpPr>
            <p:cNvPr id="5697" name="Google Shape;5697;p7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1" name="Google Shape;5701;p7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02" name="Google Shape;5702;p7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03" name="Google Shape;5703;p7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04" name="Google Shape;5704;p7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05" name="Google Shape;5705;p7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76"/>
          <p:cNvGrpSpPr/>
          <p:nvPr/>
        </p:nvGrpSpPr>
        <p:grpSpPr>
          <a:xfrm>
            <a:off x="7123971" y="967151"/>
            <a:ext cx="1304650" cy="1124856"/>
            <a:chOff x="7287122" y="1165658"/>
            <a:chExt cx="1219413" cy="1051365"/>
          </a:xfrm>
        </p:grpSpPr>
        <p:grpSp>
          <p:nvGrpSpPr>
            <p:cNvPr id="5707" name="Google Shape;5707;p76"/>
            <p:cNvGrpSpPr/>
            <p:nvPr/>
          </p:nvGrpSpPr>
          <p:grpSpPr>
            <a:xfrm>
              <a:off x="7287122" y="1969723"/>
              <a:ext cx="1219413" cy="247300"/>
              <a:chOff x="7287122" y="1969723"/>
              <a:chExt cx="1219413" cy="247300"/>
            </a:xfrm>
          </p:grpSpPr>
          <p:sp>
            <p:nvSpPr>
              <p:cNvPr id="5708" name="Google Shape;5708;p7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6"/>
              <p:cNvGrpSpPr/>
              <p:nvPr/>
            </p:nvGrpSpPr>
            <p:grpSpPr>
              <a:xfrm>
                <a:off x="7287122" y="2063892"/>
                <a:ext cx="1151753" cy="73428"/>
                <a:chOff x="7287122" y="2063892"/>
                <a:chExt cx="1151753" cy="73428"/>
              </a:xfrm>
            </p:grpSpPr>
            <p:sp>
              <p:nvSpPr>
                <p:cNvPr id="5710" name="Google Shape;5710;p7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1" name="Google Shape;5711;p7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12" name="Google Shape;5712;p76"/>
            <p:cNvGrpSpPr/>
            <p:nvPr/>
          </p:nvGrpSpPr>
          <p:grpSpPr>
            <a:xfrm>
              <a:off x="7287122" y="1712201"/>
              <a:ext cx="1219403" cy="246767"/>
              <a:chOff x="7287122" y="1712201"/>
              <a:chExt cx="1219403" cy="246767"/>
            </a:xfrm>
          </p:grpSpPr>
          <p:sp>
            <p:nvSpPr>
              <p:cNvPr id="5713" name="Google Shape;5713;p7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4" name="Google Shape;5714;p76"/>
              <p:cNvGrpSpPr/>
              <p:nvPr/>
            </p:nvGrpSpPr>
            <p:grpSpPr>
              <a:xfrm>
                <a:off x="7287122" y="1842861"/>
                <a:ext cx="1005303" cy="73419"/>
                <a:chOff x="7287122" y="1842861"/>
                <a:chExt cx="1005303" cy="73419"/>
              </a:xfrm>
            </p:grpSpPr>
            <p:sp>
              <p:nvSpPr>
                <p:cNvPr id="5715" name="Google Shape;5715;p7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6" name="Google Shape;5716;p7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17" name="Google Shape;5717;p76"/>
            <p:cNvGrpSpPr/>
            <p:nvPr/>
          </p:nvGrpSpPr>
          <p:grpSpPr>
            <a:xfrm>
              <a:off x="7287122" y="1447520"/>
              <a:ext cx="1219403" cy="286667"/>
              <a:chOff x="7287122" y="1447520"/>
              <a:chExt cx="1219403" cy="286667"/>
            </a:xfrm>
          </p:grpSpPr>
          <p:sp>
            <p:nvSpPr>
              <p:cNvPr id="5718" name="Google Shape;5718;p7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9" name="Google Shape;5719;p76"/>
              <p:cNvGrpSpPr/>
              <p:nvPr/>
            </p:nvGrpSpPr>
            <p:grpSpPr>
              <a:xfrm>
                <a:off x="7287122" y="1581977"/>
                <a:ext cx="852803" cy="73428"/>
                <a:chOff x="7287122" y="1581977"/>
                <a:chExt cx="852803" cy="73428"/>
              </a:xfrm>
            </p:grpSpPr>
            <p:sp>
              <p:nvSpPr>
                <p:cNvPr id="5720" name="Google Shape;5720;p7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1" name="Google Shape;5721;p7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22" name="Google Shape;5722;p76"/>
            <p:cNvGrpSpPr/>
            <p:nvPr/>
          </p:nvGrpSpPr>
          <p:grpSpPr>
            <a:xfrm>
              <a:off x="7287122" y="1165658"/>
              <a:ext cx="1219403" cy="344253"/>
              <a:chOff x="7287122" y="1165658"/>
              <a:chExt cx="1219403" cy="344253"/>
            </a:xfrm>
          </p:grpSpPr>
          <p:sp>
            <p:nvSpPr>
              <p:cNvPr id="5723" name="Google Shape;5723;p7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4" name="Google Shape;5724;p76"/>
              <p:cNvGrpSpPr/>
              <p:nvPr/>
            </p:nvGrpSpPr>
            <p:grpSpPr>
              <a:xfrm>
                <a:off x="7287122" y="1341025"/>
                <a:ext cx="695703" cy="73419"/>
                <a:chOff x="7287122" y="1341025"/>
                <a:chExt cx="695703" cy="73419"/>
              </a:xfrm>
            </p:grpSpPr>
            <p:sp>
              <p:nvSpPr>
                <p:cNvPr id="5725" name="Google Shape;5725;p7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6" name="Google Shape;5726;p7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27" name="Google Shape;5727;p76"/>
          <p:cNvGrpSpPr/>
          <p:nvPr/>
        </p:nvGrpSpPr>
        <p:grpSpPr>
          <a:xfrm>
            <a:off x="5790463" y="973174"/>
            <a:ext cx="1397729" cy="1098540"/>
            <a:chOff x="5900602" y="1193063"/>
            <a:chExt cx="1299851" cy="1021707"/>
          </a:xfrm>
        </p:grpSpPr>
        <p:grpSp>
          <p:nvGrpSpPr>
            <p:cNvPr id="5728" name="Google Shape;5728;p76"/>
            <p:cNvGrpSpPr/>
            <p:nvPr/>
          </p:nvGrpSpPr>
          <p:grpSpPr>
            <a:xfrm>
              <a:off x="6520337" y="1193063"/>
              <a:ext cx="341815" cy="799959"/>
              <a:chOff x="6520337" y="1193063"/>
              <a:chExt cx="341815" cy="799959"/>
            </a:xfrm>
          </p:grpSpPr>
          <p:grpSp>
            <p:nvGrpSpPr>
              <p:cNvPr id="5729" name="Google Shape;5729;p76"/>
              <p:cNvGrpSpPr/>
              <p:nvPr/>
            </p:nvGrpSpPr>
            <p:grpSpPr>
              <a:xfrm>
                <a:off x="6520337" y="1589527"/>
                <a:ext cx="213950" cy="403494"/>
                <a:chOff x="6520337" y="1589527"/>
                <a:chExt cx="213950" cy="403494"/>
              </a:xfrm>
            </p:grpSpPr>
            <p:sp>
              <p:nvSpPr>
                <p:cNvPr id="5730" name="Google Shape;5730;p7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76"/>
              <p:cNvGrpSpPr/>
              <p:nvPr/>
            </p:nvGrpSpPr>
            <p:grpSpPr>
              <a:xfrm>
                <a:off x="6577204" y="1193063"/>
                <a:ext cx="284947" cy="464512"/>
                <a:chOff x="6577204" y="1193063"/>
                <a:chExt cx="284947" cy="464512"/>
              </a:xfrm>
            </p:grpSpPr>
            <p:sp>
              <p:nvSpPr>
                <p:cNvPr id="5733" name="Google Shape;5733;p7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4" name="Google Shape;5734;p7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35" name="Google Shape;5735;p76"/>
            <p:cNvGrpSpPr/>
            <p:nvPr/>
          </p:nvGrpSpPr>
          <p:grpSpPr>
            <a:xfrm>
              <a:off x="6238903" y="1193063"/>
              <a:ext cx="300475" cy="900152"/>
              <a:chOff x="6238903" y="1193063"/>
              <a:chExt cx="300475" cy="900152"/>
            </a:xfrm>
          </p:grpSpPr>
          <p:grpSp>
            <p:nvGrpSpPr>
              <p:cNvPr id="5736" name="Google Shape;5736;p76"/>
              <p:cNvGrpSpPr/>
              <p:nvPr/>
            </p:nvGrpSpPr>
            <p:grpSpPr>
              <a:xfrm>
                <a:off x="6290865" y="1489315"/>
                <a:ext cx="248514" cy="603900"/>
                <a:chOff x="6290865" y="1489315"/>
                <a:chExt cx="248514" cy="603900"/>
              </a:xfrm>
            </p:grpSpPr>
            <p:sp>
              <p:nvSpPr>
                <p:cNvPr id="5737" name="Google Shape;5737;p7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76"/>
              <p:cNvGrpSpPr/>
              <p:nvPr/>
            </p:nvGrpSpPr>
            <p:grpSpPr>
              <a:xfrm>
                <a:off x="6238903" y="1193063"/>
                <a:ext cx="284947" cy="333087"/>
                <a:chOff x="6238903" y="1193063"/>
                <a:chExt cx="284947" cy="333087"/>
              </a:xfrm>
            </p:grpSpPr>
            <p:sp>
              <p:nvSpPr>
                <p:cNvPr id="5740" name="Google Shape;5740;p7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1" name="Google Shape;5741;p7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42" name="Google Shape;5742;p76"/>
            <p:cNvGrpSpPr/>
            <p:nvPr/>
          </p:nvGrpSpPr>
          <p:grpSpPr>
            <a:xfrm>
              <a:off x="5900602" y="1193063"/>
              <a:ext cx="444345" cy="1021707"/>
              <a:chOff x="5900602" y="1193063"/>
              <a:chExt cx="444345" cy="1021707"/>
            </a:xfrm>
          </p:grpSpPr>
          <p:grpSp>
            <p:nvGrpSpPr>
              <p:cNvPr id="5743" name="Google Shape;5743;p76"/>
              <p:cNvGrpSpPr/>
              <p:nvPr/>
            </p:nvGrpSpPr>
            <p:grpSpPr>
              <a:xfrm>
                <a:off x="6046501" y="1367785"/>
                <a:ext cx="298446" cy="846986"/>
                <a:chOff x="6046501" y="1367785"/>
                <a:chExt cx="298446" cy="846986"/>
              </a:xfrm>
            </p:grpSpPr>
            <p:sp>
              <p:nvSpPr>
                <p:cNvPr id="5744" name="Google Shape;5744;p7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6"/>
              <p:cNvGrpSpPr/>
              <p:nvPr/>
            </p:nvGrpSpPr>
            <p:grpSpPr>
              <a:xfrm>
                <a:off x="5900602" y="1193063"/>
                <a:ext cx="284947" cy="182312"/>
                <a:chOff x="5900602" y="1193063"/>
                <a:chExt cx="284947" cy="182312"/>
              </a:xfrm>
            </p:grpSpPr>
            <p:sp>
              <p:nvSpPr>
                <p:cNvPr id="5747" name="Google Shape;5747;p7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8" name="Google Shape;5748;p7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49" name="Google Shape;5749;p76"/>
            <p:cNvGrpSpPr/>
            <p:nvPr/>
          </p:nvGrpSpPr>
          <p:grpSpPr>
            <a:xfrm>
              <a:off x="6738300" y="1193063"/>
              <a:ext cx="462153" cy="707634"/>
              <a:chOff x="6738300" y="1193063"/>
              <a:chExt cx="462153" cy="707634"/>
            </a:xfrm>
          </p:grpSpPr>
          <p:grpSp>
            <p:nvGrpSpPr>
              <p:cNvPr id="5750" name="Google Shape;5750;p76"/>
              <p:cNvGrpSpPr/>
              <p:nvPr/>
            </p:nvGrpSpPr>
            <p:grpSpPr>
              <a:xfrm>
                <a:off x="6915505" y="1193063"/>
                <a:ext cx="284947" cy="597387"/>
                <a:chOff x="6915505" y="1193063"/>
                <a:chExt cx="284947" cy="597387"/>
              </a:xfrm>
            </p:grpSpPr>
            <p:sp>
              <p:nvSpPr>
                <p:cNvPr id="5751" name="Google Shape;5751;p7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2" name="Google Shape;5752;p7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53" name="Google Shape;5753;p76"/>
              <p:cNvGrpSpPr/>
              <p:nvPr/>
            </p:nvGrpSpPr>
            <p:grpSpPr>
              <a:xfrm>
                <a:off x="6738300" y="1684725"/>
                <a:ext cx="230066" cy="215971"/>
                <a:chOff x="6738300" y="1684725"/>
                <a:chExt cx="230066" cy="215971"/>
              </a:xfrm>
            </p:grpSpPr>
            <p:sp>
              <p:nvSpPr>
                <p:cNvPr id="5754" name="Google Shape;5754;p7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59"/>
        <p:cNvGrpSpPr/>
        <p:nvPr/>
      </p:nvGrpSpPr>
      <p:grpSpPr>
        <a:xfrm>
          <a:off x="0" y="0"/>
          <a:ext cx="0" cy="0"/>
          <a:chOff x="0" y="0"/>
          <a:chExt cx="0" cy="0"/>
        </a:xfrm>
      </p:grpSpPr>
      <p:grpSp>
        <p:nvGrpSpPr>
          <p:cNvPr id="5760" name="Google Shape;5760;p77"/>
          <p:cNvGrpSpPr/>
          <p:nvPr/>
        </p:nvGrpSpPr>
        <p:grpSpPr>
          <a:xfrm>
            <a:off x="829359" y="2307635"/>
            <a:ext cx="339235" cy="298186"/>
            <a:chOff x="898875" y="244725"/>
            <a:chExt cx="481800" cy="423500"/>
          </a:xfrm>
        </p:grpSpPr>
        <p:sp>
          <p:nvSpPr>
            <p:cNvPr id="5761" name="Google Shape;5761;p7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7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7" name="Google Shape;5767;p77"/>
          <p:cNvGrpSpPr/>
          <p:nvPr/>
        </p:nvGrpSpPr>
        <p:grpSpPr>
          <a:xfrm>
            <a:off x="1267741" y="2287103"/>
            <a:ext cx="298169" cy="339253"/>
            <a:chOff x="1529350" y="258825"/>
            <a:chExt cx="423475" cy="481825"/>
          </a:xfrm>
        </p:grpSpPr>
        <p:sp>
          <p:nvSpPr>
            <p:cNvPr id="5768" name="Google Shape;5768;p7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7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0" name="Google Shape;5770;p77"/>
          <p:cNvGrpSpPr/>
          <p:nvPr/>
        </p:nvGrpSpPr>
        <p:grpSpPr>
          <a:xfrm>
            <a:off x="1660716" y="2367273"/>
            <a:ext cx="340890" cy="178912"/>
            <a:chOff x="2084325" y="363300"/>
            <a:chExt cx="484150" cy="254100"/>
          </a:xfrm>
        </p:grpSpPr>
        <p:sp>
          <p:nvSpPr>
            <p:cNvPr id="5771" name="Google Shape;5771;p7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3" name="Google Shape;5773;p77"/>
          <p:cNvGrpSpPr/>
          <p:nvPr/>
        </p:nvGrpSpPr>
        <p:grpSpPr>
          <a:xfrm>
            <a:off x="2110011" y="2287102"/>
            <a:ext cx="298169" cy="339253"/>
            <a:chOff x="2707500" y="249400"/>
            <a:chExt cx="423475" cy="481825"/>
          </a:xfrm>
        </p:grpSpPr>
        <p:sp>
          <p:nvSpPr>
            <p:cNvPr id="5774" name="Google Shape;5774;p7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77"/>
          <p:cNvGrpSpPr/>
          <p:nvPr/>
        </p:nvGrpSpPr>
        <p:grpSpPr>
          <a:xfrm>
            <a:off x="2523626" y="2287428"/>
            <a:ext cx="305386" cy="338602"/>
            <a:chOff x="3300325" y="249875"/>
            <a:chExt cx="433725" cy="480900"/>
          </a:xfrm>
        </p:grpSpPr>
        <p:sp>
          <p:nvSpPr>
            <p:cNvPr id="5777" name="Google Shape;5777;p7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3" name="Google Shape;5783;p77"/>
          <p:cNvGrpSpPr/>
          <p:nvPr/>
        </p:nvGrpSpPr>
        <p:grpSpPr>
          <a:xfrm>
            <a:off x="2912712" y="2287349"/>
            <a:ext cx="352349" cy="338760"/>
            <a:chOff x="3854700" y="249750"/>
            <a:chExt cx="500425" cy="481125"/>
          </a:xfrm>
        </p:grpSpPr>
        <p:sp>
          <p:nvSpPr>
            <p:cNvPr id="5784" name="Google Shape;5784;p7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2" name="Google Shape;5792;p77"/>
          <p:cNvGrpSpPr/>
          <p:nvPr/>
        </p:nvGrpSpPr>
        <p:grpSpPr>
          <a:xfrm>
            <a:off x="3330701" y="2287349"/>
            <a:ext cx="352349" cy="338760"/>
            <a:chOff x="4447550" y="249750"/>
            <a:chExt cx="500425" cy="481125"/>
          </a:xfrm>
        </p:grpSpPr>
        <p:sp>
          <p:nvSpPr>
            <p:cNvPr id="5793" name="Google Shape;5793;p7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5" name="Google Shape;5795;p77"/>
          <p:cNvGrpSpPr/>
          <p:nvPr/>
        </p:nvGrpSpPr>
        <p:grpSpPr>
          <a:xfrm>
            <a:off x="3759902" y="2287102"/>
            <a:ext cx="339253" cy="339253"/>
            <a:chOff x="5049725" y="249400"/>
            <a:chExt cx="481825" cy="481825"/>
          </a:xfrm>
        </p:grpSpPr>
        <p:sp>
          <p:nvSpPr>
            <p:cNvPr id="5796" name="Google Shape;5796;p7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8" name="Google Shape;5798;p77"/>
          <p:cNvGrpSpPr/>
          <p:nvPr/>
        </p:nvGrpSpPr>
        <p:grpSpPr>
          <a:xfrm>
            <a:off x="4173843" y="2287102"/>
            <a:ext cx="339253" cy="339253"/>
            <a:chOff x="5660400" y="238125"/>
            <a:chExt cx="481825" cy="481825"/>
          </a:xfrm>
        </p:grpSpPr>
        <p:sp>
          <p:nvSpPr>
            <p:cNvPr id="5799" name="Google Shape;5799;p7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1" name="Google Shape;5801;p77"/>
          <p:cNvGrpSpPr/>
          <p:nvPr/>
        </p:nvGrpSpPr>
        <p:grpSpPr>
          <a:xfrm>
            <a:off x="4590529" y="2287102"/>
            <a:ext cx="339253" cy="339253"/>
            <a:chOff x="6235400" y="249400"/>
            <a:chExt cx="481825" cy="481825"/>
          </a:xfrm>
        </p:grpSpPr>
        <p:sp>
          <p:nvSpPr>
            <p:cNvPr id="5802" name="Google Shape;5802;p7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7" name="Google Shape;5807;p77"/>
          <p:cNvGrpSpPr/>
          <p:nvPr/>
        </p:nvGrpSpPr>
        <p:grpSpPr>
          <a:xfrm>
            <a:off x="828875" y="2731810"/>
            <a:ext cx="340204" cy="298116"/>
            <a:chOff x="899850" y="871450"/>
            <a:chExt cx="483175" cy="423400"/>
          </a:xfrm>
        </p:grpSpPr>
        <p:sp>
          <p:nvSpPr>
            <p:cNvPr id="5808" name="Google Shape;5808;p7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12" name="Google Shape;5812;p7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13" name="Google Shape;5813;p77"/>
          <p:cNvGrpSpPr/>
          <p:nvPr/>
        </p:nvGrpSpPr>
        <p:grpSpPr>
          <a:xfrm>
            <a:off x="1660875" y="2711232"/>
            <a:ext cx="340573" cy="339271"/>
            <a:chOff x="2085450" y="842250"/>
            <a:chExt cx="483700" cy="481850"/>
          </a:xfrm>
        </p:grpSpPr>
        <p:sp>
          <p:nvSpPr>
            <p:cNvPr id="5814" name="Google Shape;5814;p7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7" name="Google Shape;5817;p77"/>
          <p:cNvGrpSpPr/>
          <p:nvPr/>
        </p:nvGrpSpPr>
        <p:grpSpPr>
          <a:xfrm>
            <a:off x="2089443" y="2711241"/>
            <a:ext cx="339306" cy="339253"/>
            <a:chOff x="2685825" y="840375"/>
            <a:chExt cx="481900" cy="481825"/>
          </a:xfrm>
        </p:grpSpPr>
        <p:sp>
          <p:nvSpPr>
            <p:cNvPr id="5818" name="Google Shape;5818;p7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0" name="Google Shape;5820;p77"/>
          <p:cNvGrpSpPr/>
          <p:nvPr/>
        </p:nvGrpSpPr>
        <p:grpSpPr>
          <a:xfrm>
            <a:off x="2501104" y="2710924"/>
            <a:ext cx="350431" cy="339887"/>
            <a:chOff x="3270675" y="841800"/>
            <a:chExt cx="497700" cy="482725"/>
          </a:xfrm>
        </p:grpSpPr>
        <p:sp>
          <p:nvSpPr>
            <p:cNvPr id="5821" name="Google Shape;5821;p7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4" name="Google Shape;5824;p7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25" name="Google Shape;5825;p77"/>
          <p:cNvGrpSpPr/>
          <p:nvPr/>
        </p:nvGrpSpPr>
        <p:grpSpPr>
          <a:xfrm>
            <a:off x="3337249" y="2731783"/>
            <a:ext cx="339253" cy="298169"/>
            <a:chOff x="4467200" y="877100"/>
            <a:chExt cx="481825" cy="423475"/>
          </a:xfrm>
        </p:grpSpPr>
        <p:sp>
          <p:nvSpPr>
            <p:cNvPr id="5826" name="Google Shape;5826;p7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0" name="Google Shape;5830;p77"/>
          <p:cNvGrpSpPr/>
          <p:nvPr/>
        </p:nvGrpSpPr>
        <p:grpSpPr>
          <a:xfrm>
            <a:off x="3752140" y="2711232"/>
            <a:ext cx="354778" cy="339271"/>
            <a:chOff x="5045500" y="842250"/>
            <a:chExt cx="503875" cy="481850"/>
          </a:xfrm>
        </p:grpSpPr>
        <p:sp>
          <p:nvSpPr>
            <p:cNvPr id="5831" name="Google Shape;5831;p7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3" name="Google Shape;5833;p77"/>
          <p:cNvGrpSpPr/>
          <p:nvPr/>
        </p:nvGrpSpPr>
        <p:grpSpPr>
          <a:xfrm>
            <a:off x="4174987" y="2737451"/>
            <a:ext cx="336965" cy="286833"/>
            <a:chOff x="5645200" y="879425"/>
            <a:chExt cx="478575" cy="407375"/>
          </a:xfrm>
        </p:grpSpPr>
        <p:sp>
          <p:nvSpPr>
            <p:cNvPr id="5834" name="Google Shape;5834;p7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0" name="Google Shape;5840;p77"/>
          <p:cNvGrpSpPr/>
          <p:nvPr/>
        </p:nvGrpSpPr>
        <p:grpSpPr>
          <a:xfrm>
            <a:off x="4611062" y="2711241"/>
            <a:ext cx="298186" cy="339253"/>
            <a:chOff x="6264525" y="842250"/>
            <a:chExt cx="423500" cy="481825"/>
          </a:xfrm>
        </p:grpSpPr>
        <p:sp>
          <p:nvSpPr>
            <p:cNvPr id="5841" name="Google Shape;5841;p7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7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77"/>
          <p:cNvGrpSpPr/>
          <p:nvPr/>
        </p:nvGrpSpPr>
        <p:grpSpPr>
          <a:xfrm>
            <a:off x="829350" y="3125895"/>
            <a:ext cx="339253" cy="339253"/>
            <a:chOff x="900750" y="1436075"/>
            <a:chExt cx="481825" cy="481825"/>
          </a:xfrm>
        </p:grpSpPr>
        <p:sp>
          <p:nvSpPr>
            <p:cNvPr id="5849" name="Google Shape;5849;p7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3" name="Google Shape;5853;p77"/>
          <p:cNvGrpSpPr/>
          <p:nvPr/>
        </p:nvGrpSpPr>
        <p:grpSpPr>
          <a:xfrm>
            <a:off x="1247198" y="3186183"/>
            <a:ext cx="339253" cy="218676"/>
            <a:chOff x="1492675" y="1520750"/>
            <a:chExt cx="481825" cy="310575"/>
          </a:xfrm>
        </p:grpSpPr>
        <p:sp>
          <p:nvSpPr>
            <p:cNvPr id="5854" name="Google Shape;5854;p7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7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6" name="Google Shape;5856;p77"/>
          <p:cNvGrpSpPr/>
          <p:nvPr/>
        </p:nvGrpSpPr>
        <p:grpSpPr>
          <a:xfrm>
            <a:off x="1654995" y="3125877"/>
            <a:ext cx="352332" cy="339288"/>
            <a:chOff x="2071000" y="1435025"/>
            <a:chExt cx="500400" cy="481875"/>
          </a:xfrm>
        </p:grpSpPr>
        <p:sp>
          <p:nvSpPr>
            <p:cNvPr id="5857" name="Google Shape;5857;p7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7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7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0" name="Google Shape;5860;p77"/>
          <p:cNvGrpSpPr/>
          <p:nvPr/>
        </p:nvGrpSpPr>
        <p:grpSpPr>
          <a:xfrm>
            <a:off x="2083159" y="3146709"/>
            <a:ext cx="351874" cy="297623"/>
            <a:chOff x="2678350" y="1464650"/>
            <a:chExt cx="499750" cy="422700"/>
          </a:xfrm>
        </p:grpSpPr>
        <p:sp>
          <p:nvSpPr>
            <p:cNvPr id="5861" name="Google Shape;5861;p7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7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7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4" name="Google Shape;5864;p77"/>
          <p:cNvGrpSpPr/>
          <p:nvPr/>
        </p:nvGrpSpPr>
        <p:grpSpPr>
          <a:xfrm>
            <a:off x="2506692" y="3125895"/>
            <a:ext cx="339253" cy="339253"/>
            <a:chOff x="3271200" y="1435075"/>
            <a:chExt cx="481825" cy="481825"/>
          </a:xfrm>
        </p:grpSpPr>
        <p:sp>
          <p:nvSpPr>
            <p:cNvPr id="5865" name="Google Shape;5865;p7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77"/>
          <p:cNvGrpSpPr/>
          <p:nvPr/>
        </p:nvGrpSpPr>
        <p:grpSpPr>
          <a:xfrm>
            <a:off x="2917165" y="3125877"/>
            <a:ext cx="343442" cy="339288"/>
            <a:chOff x="3858100" y="1435075"/>
            <a:chExt cx="487775" cy="481875"/>
          </a:xfrm>
        </p:grpSpPr>
        <p:sp>
          <p:nvSpPr>
            <p:cNvPr id="5868" name="Google Shape;5868;p7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77"/>
          <p:cNvGrpSpPr/>
          <p:nvPr/>
        </p:nvGrpSpPr>
        <p:grpSpPr>
          <a:xfrm>
            <a:off x="3337249" y="3125895"/>
            <a:ext cx="339253" cy="339253"/>
            <a:chOff x="4456875" y="1435075"/>
            <a:chExt cx="481825" cy="481825"/>
          </a:xfrm>
        </p:grpSpPr>
        <p:sp>
          <p:nvSpPr>
            <p:cNvPr id="5874" name="Google Shape;5874;p7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7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3" name="Google Shape;5893;p77"/>
          <p:cNvGrpSpPr/>
          <p:nvPr/>
        </p:nvGrpSpPr>
        <p:grpSpPr>
          <a:xfrm>
            <a:off x="3758239" y="3125886"/>
            <a:ext cx="342580" cy="339271"/>
            <a:chOff x="5049725" y="1435050"/>
            <a:chExt cx="486550" cy="481850"/>
          </a:xfrm>
        </p:grpSpPr>
        <p:sp>
          <p:nvSpPr>
            <p:cNvPr id="5894" name="Google Shape;5894;p7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7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77"/>
          <p:cNvGrpSpPr/>
          <p:nvPr/>
        </p:nvGrpSpPr>
        <p:grpSpPr>
          <a:xfrm>
            <a:off x="4173790" y="3125895"/>
            <a:ext cx="339359" cy="339253"/>
            <a:chOff x="5642475" y="1435075"/>
            <a:chExt cx="481975" cy="481825"/>
          </a:xfrm>
        </p:grpSpPr>
        <p:sp>
          <p:nvSpPr>
            <p:cNvPr id="5899" name="Google Shape;5899;p7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77"/>
          <p:cNvGrpSpPr/>
          <p:nvPr/>
        </p:nvGrpSpPr>
        <p:grpSpPr>
          <a:xfrm>
            <a:off x="4588276" y="3125886"/>
            <a:ext cx="343759" cy="339271"/>
            <a:chOff x="6232000" y="1435050"/>
            <a:chExt cx="488225" cy="481850"/>
          </a:xfrm>
        </p:grpSpPr>
        <p:sp>
          <p:nvSpPr>
            <p:cNvPr id="5903" name="Google Shape;5903;p7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7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77"/>
          <p:cNvGrpSpPr/>
          <p:nvPr/>
        </p:nvGrpSpPr>
        <p:grpSpPr>
          <a:xfrm>
            <a:off x="849012" y="3539545"/>
            <a:ext cx="299929" cy="337792"/>
            <a:chOff x="924450" y="2028975"/>
            <a:chExt cx="425975" cy="479750"/>
          </a:xfrm>
        </p:grpSpPr>
        <p:sp>
          <p:nvSpPr>
            <p:cNvPr id="5909" name="Google Shape;5909;p7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7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7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2" name="Google Shape;5912;p77"/>
          <p:cNvGrpSpPr/>
          <p:nvPr/>
        </p:nvGrpSpPr>
        <p:grpSpPr>
          <a:xfrm>
            <a:off x="1661509" y="3559347"/>
            <a:ext cx="339306" cy="298186"/>
            <a:chOff x="2085450" y="2057100"/>
            <a:chExt cx="481900" cy="423500"/>
          </a:xfrm>
        </p:grpSpPr>
        <p:sp>
          <p:nvSpPr>
            <p:cNvPr id="5913" name="Google Shape;5913;p7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6" name="Google Shape;5916;p77"/>
          <p:cNvGrpSpPr/>
          <p:nvPr/>
        </p:nvGrpSpPr>
        <p:grpSpPr>
          <a:xfrm>
            <a:off x="2089442" y="3582592"/>
            <a:ext cx="339306" cy="251698"/>
            <a:chOff x="2678275" y="2090100"/>
            <a:chExt cx="481900" cy="357475"/>
          </a:xfrm>
        </p:grpSpPr>
        <p:sp>
          <p:nvSpPr>
            <p:cNvPr id="5917" name="Google Shape;5917;p7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77"/>
          <p:cNvGrpSpPr/>
          <p:nvPr/>
        </p:nvGrpSpPr>
        <p:grpSpPr>
          <a:xfrm>
            <a:off x="2566646" y="3594790"/>
            <a:ext cx="219345" cy="227301"/>
            <a:chOff x="3357325" y="2093500"/>
            <a:chExt cx="311525" cy="322825"/>
          </a:xfrm>
        </p:grpSpPr>
        <p:sp>
          <p:nvSpPr>
            <p:cNvPr id="5923" name="Google Shape;5923;p7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6" name="Google Shape;5926;p7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27" name="Google Shape;5927;p77"/>
          <p:cNvGrpSpPr/>
          <p:nvPr/>
        </p:nvGrpSpPr>
        <p:grpSpPr>
          <a:xfrm>
            <a:off x="3360836" y="3538814"/>
            <a:ext cx="292078" cy="339253"/>
            <a:chOff x="4492800" y="2027925"/>
            <a:chExt cx="414825" cy="481825"/>
          </a:xfrm>
        </p:grpSpPr>
        <p:sp>
          <p:nvSpPr>
            <p:cNvPr id="5928" name="Google Shape;5928;p7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77"/>
          <p:cNvGrpSpPr/>
          <p:nvPr/>
        </p:nvGrpSpPr>
        <p:grpSpPr>
          <a:xfrm>
            <a:off x="3759928" y="3538805"/>
            <a:ext cx="339200" cy="339271"/>
            <a:chOff x="5049725" y="2027900"/>
            <a:chExt cx="481750" cy="481850"/>
          </a:xfrm>
        </p:grpSpPr>
        <p:sp>
          <p:nvSpPr>
            <p:cNvPr id="5931" name="Google Shape;5931;p7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7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77"/>
          <p:cNvGrpSpPr/>
          <p:nvPr/>
        </p:nvGrpSpPr>
        <p:grpSpPr>
          <a:xfrm>
            <a:off x="4233524" y="3538893"/>
            <a:ext cx="219890" cy="339095"/>
            <a:chOff x="5726350" y="2028150"/>
            <a:chExt cx="312300" cy="481600"/>
          </a:xfrm>
        </p:grpSpPr>
        <p:sp>
          <p:nvSpPr>
            <p:cNvPr id="5940" name="Google Shape;5940;p7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7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3" name="Google Shape;5943;p77"/>
          <p:cNvGrpSpPr/>
          <p:nvPr/>
        </p:nvGrpSpPr>
        <p:grpSpPr>
          <a:xfrm>
            <a:off x="4593715" y="3542000"/>
            <a:ext cx="332881" cy="332881"/>
            <a:chOff x="6239925" y="2032450"/>
            <a:chExt cx="472775" cy="472775"/>
          </a:xfrm>
        </p:grpSpPr>
        <p:sp>
          <p:nvSpPr>
            <p:cNvPr id="5944" name="Google Shape;5944;p7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6" name="Google Shape;5946;p77"/>
          <p:cNvGrpSpPr/>
          <p:nvPr/>
        </p:nvGrpSpPr>
        <p:grpSpPr>
          <a:xfrm>
            <a:off x="5042807" y="2364092"/>
            <a:ext cx="334641" cy="185425"/>
            <a:chOff x="903075" y="2730000"/>
            <a:chExt cx="475275" cy="263350"/>
          </a:xfrm>
        </p:grpSpPr>
        <p:sp>
          <p:nvSpPr>
            <p:cNvPr id="5947" name="Google Shape;5947;p7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77"/>
          <p:cNvGrpSpPr/>
          <p:nvPr/>
        </p:nvGrpSpPr>
        <p:grpSpPr>
          <a:xfrm>
            <a:off x="1247198" y="3538814"/>
            <a:ext cx="339253" cy="339253"/>
            <a:chOff x="1492675" y="2027925"/>
            <a:chExt cx="481825" cy="481825"/>
          </a:xfrm>
        </p:grpSpPr>
        <p:sp>
          <p:nvSpPr>
            <p:cNvPr id="5951" name="Google Shape;5951;p7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6" name="Google Shape;5956;p77"/>
          <p:cNvGrpSpPr/>
          <p:nvPr/>
        </p:nvGrpSpPr>
        <p:grpSpPr>
          <a:xfrm>
            <a:off x="5473575" y="2287178"/>
            <a:ext cx="339253" cy="339253"/>
            <a:chOff x="1492675" y="2620775"/>
            <a:chExt cx="481825" cy="481825"/>
          </a:xfrm>
        </p:grpSpPr>
        <p:sp>
          <p:nvSpPr>
            <p:cNvPr id="5957" name="Google Shape;5957;p7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9" name="Google Shape;5959;p7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0" name="Google Shape;5960;p77"/>
          <p:cNvGrpSpPr/>
          <p:nvPr/>
        </p:nvGrpSpPr>
        <p:grpSpPr>
          <a:xfrm>
            <a:off x="6297328" y="2303161"/>
            <a:ext cx="333585" cy="307287"/>
            <a:chOff x="2682350" y="2643425"/>
            <a:chExt cx="473775" cy="436425"/>
          </a:xfrm>
        </p:grpSpPr>
        <p:sp>
          <p:nvSpPr>
            <p:cNvPr id="5961" name="Google Shape;5961;p7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77"/>
          <p:cNvGrpSpPr/>
          <p:nvPr/>
        </p:nvGrpSpPr>
        <p:grpSpPr>
          <a:xfrm>
            <a:off x="6762818" y="2287178"/>
            <a:ext cx="238531" cy="339253"/>
            <a:chOff x="3342725" y="2620775"/>
            <a:chExt cx="338775" cy="481825"/>
          </a:xfrm>
        </p:grpSpPr>
        <p:sp>
          <p:nvSpPr>
            <p:cNvPr id="5969" name="Google Shape;5969;p7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77"/>
          <p:cNvGrpSpPr/>
          <p:nvPr/>
        </p:nvGrpSpPr>
        <p:grpSpPr>
          <a:xfrm>
            <a:off x="7156568" y="2287178"/>
            <a:ext cx="278296" cy="339253"/>
            <a:chOff x="3907325" y="2620775"/>
            <a:chExt cx="395250" cy="481825"/>
          </a:xfrm>
        </p:grpSpPr>
        <p:sp>
          <p:nvSpPr>
            <p:cNvPr id="5973" name="Google Shape;5973;p7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77"/>
          <p:cNvGrpSpPr/>
          <p:nvPr/>
        </p:nvGrpSpPr>
        <p:grpSpPr>
          <a:xfrm>
            <a:off x="7549755" y="2297783"/>
            <a:ext cx="339253" cy="318042"/>
            <a:chOff x="4456875" y="2635825"/>
            <a:chExt cx="481825" cy="451700"/>
          </a:xfrm>
        </p:grpSpPr>
        <p:sp>
          <p:nvSpPr>
            <p:cNvPr id="5978" name="Google Shape;5978;p7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77"/>
          <p:cNvGrpSpPr/>
          <p:nvPr/>
        </p:nvGrpSpPr>
        <p:grpSpPr>
          <a:xfrm>
            <a:off x="7974679" y="2297783"/>
            <a:ext cx="339253" cy="318042"/>
            <a:chOff x="5049725" y="2635825"/>
            <a:chExt cx="481825" cy="451700"/>
          </a:xfrm>
        </p:grpSpPr>
        <p:sp>
          <p:nvSpPr>
            <p:cNvPr id="5985" name="Google Shape;5985;p7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8" name="Google Shape;5988;p77"/>
          <p:cNvGrpSpPr/>
          <p:nvPr/>
        </p:nvGrpSpPr>
        <p:grpSpPr>
          <a:xfrm>
            <a:off x="2375386" y="3952243"/>
            <a:ext cx="338566" cy="338373"/>
            <a:chOff x="5643000" y="2621375"/>
            <a:chExt cx="480850" cy="480575"/>
          </a:xfrm>
        </p:grpSpPr>
        <p:sp>
          <p:nvSpPr>
            <p:cNvPr id="5989" name="Google Shape;5989;p7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77"/>
          <p:cNvGrpSpPr/>
          <p:nvPr/>
        </p:nvGrpSpPr>
        <p:grpSpPr>
          <a:xfrm>
            <a:off x="4192782" y="3951803"/>
            <a:ext cx="339359" cy="339253"/>
            <a:chOff x="6235250" y="2620775"/>
            <a:chExt cx="481975" cy="481825"/>
          </a:xfrm>
        </p:grpSpPr>
        <p:sp>
          <p:nvSpPr>
            <p:cNvPr id="5997" name="Google Shape;5997;p7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7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2" name="Google Shape;6002;p7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3" name="Google Shape;6003;p77"/>
          <p:cNvGrpSpPr/>
          <p:nvPr/>
        </p:nvGrpSpPr>
        <p:grpSpPr>
          <a:xfrm>
            <a:off x="5472652" y="2711317"/>
            <a:ext cx="341101" cy="339253"/>
            <a:chOff x="1535000" y="3223325"/>
            <a:chExt cx="484450" cy="481825"/>
          </a:xfrm>
        </p:grpSpPr>
        <p:sp>
          <p:nvSpPr>
            <p:cNvPr id="6004" name="Google Shape;6004;p7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77"/>
          <p:cNvGrpSpPr/>
          <p:nvPr/>
        </p:nvGrpSpPr>
        <p:grpSpPr>
          <a:xfrm>
            <a:off x="5880219" y="2746618"/>
            <a:ext cx="339253" cy="268649"/>
            <a:chOff x="2085525" y="3263750"/>
            <a:chExt cx="481825" cy="381550"/>
          </a:xfrm>
        </p:grpSpPr>
        <p:sp>
          <p:nvSpPr>
            <p:cNvPr id="6008" name="Google Shape;6008;p7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0" name="Google Shape;6010;p7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1" name="Google Shape;6011;p77"/>
          <p:cNvGrpSpPr/>
          <p:nvPr/>
        </p:nvGrpSpPr>
        <p:grpSpPr>
          <a:xfrm>
            <a:off x="6711982" y="2711308"/>
            <a:ext cx="340204" cy="339271"/>
            <a:chOff x="3270450" y="3213625"/>
            <a:chExt cx="483175" cy="481850"/>
          </a:xfrm>
        </p:grpSpPr>
        <p:sp>
          <p:nvSpPr>
            <p:cNvPr id="6012" name="Google Shape;6012;p7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77"/>
          <p:cNvGrpSpPr/>
          <p:nvPr/>
        </p:nvGrpSpPr>
        <p:grpSpPr>
          <a:xfrm>
            <a:off x="7211250" y="2711317"/>
            <a:ext cx="168931" cy="339253"/>
            <a:chOff x="3984950" y="3213600"/>
            <a:chExt cx="239925" cy="481825"/>
          </a:xfrm>
        </p:grpSpPr>
        <p:sp>
          <p:nvSpPr>
            <p:cNvPr id="6015" name="Google Shape;6015;p7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7" name="Google Shape;6017;p7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9" name="Google Shape;6019;p77"/>
          <p:cNvGrpSpPr/>
          <p:nvPr/>
        </p:nvGrpSpPr>
        <p:grpSpPr>
          <a:xfrm>
            <a:off x="1874281" y="3981487"/>
            <a:ext cx="355218" cy="279880"/>
            <a:chOff x="5629975" y="3255775"/>
            <a:chExt cx="504500" cy="397500"/>
          </a:xfrm>
        </p:grpSpPr>
        <p:sp>
          <p:nvSpPr>
            <p:cNvPr id="6020" name="Google Shape;6020;p7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7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77"/>
          <p:cNvGrpSpPr/>
          <p:nvPr/>
        </p:nvGrpSpPr>
        <p:grpSpPr>
          <a:xfrm>
            <a:off x="3755839" y="3981593"/>
            <a:ext cx="340256" cy="279669"/>
            <a:chOff x="6234950" y="3255925"/>
            <a:chExt cx="483250" cy="397200"/>
          </a:xfrm>
        </p:grpSpPr>
        <p:sp>
          <p:nvSpPr>
            <p:cNvPr id="6026" name="Google Shape;6026;p7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77"/>
          <p:cNvGrpSpPr/>
          <p:nvPr/>
        </p:nvGrpSpPr>
        <p:grpSpPr>
          <a:xfrm>
            <a:off x="5051107" y="3125970"/>
            <a:ext cx="318042" cy="339253"/>
            <a:chOff x="914900" y="3806450"/>
            <a:chExt cx="451700" cy="481825"/>
          </a:xfrm>
        </p:grpSpPr>
        <p:sp>
          <p:nvSpPr>
            <p:cNvPr id="6033" name="Google Shape;6033;p7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7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77"/>
          <p:cNvGrpSpPr/>
          <p:nvPr/>
        </p:nvGrpSpPr>
        <p:grpSpPr>
          <a:xfrm>
            <a:off x="5470028" y="3125785"/>
            <a:ext cx="346347" cy="339623"/>
            <a:chOff x="1490050" y="3805975"/>
            <a:chExt cx="491900" cy="482350"/>
          </a:xfrm>
        </p:grpSpPr>
        <p:sp>
          <p:nvSpPr>
            <p:cNvPr id="6039" name="Google Shape;6039;p7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77"/>
          <p:cNvGrpSpPr/>
          <p:nvPr/>
        </p:nvGrpSpPr>
        <p:grpSpPr>
          <a:xfrm>
            <a:off x="5893896" y="3125970"/>
            <a:ext cx="311899" cy="339253"/>
            <a:chOff x="2104275" y="3806450"/>
            <a:chExt cx="442975" cy="481825"/>
          </a:xfrm>
        </p:grpSpPr>
        <p:sp>
          <p:nvSpPr>
            <p:cNvPr id="6044" name="Google Shape;6044;p7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77"/>
          <p:cNvGrpSpPr/>
          <p:nvPr/>
        </p:nvGrpSpPr>
        <p:grpSpPr>
          <a:xfrm>
            <a:off x="6317413" y="3125970"/>
            <a:ext cx="293416" cy="339253"/>
            <a:chOff x="2710875" y="3806450"/>
            <a:chExt cx="416725" cy="481825"/>
          </a:xfrm>
        </p:grpSpPr>
        <p:sp>
          <p:nvSpPr>
            <p:cNvPr id="6047" name="Google Shape;6047;p7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77"/>
          <p:cNvGrpSpPr/>
          <p:nvPr/>
        </p:nvGrpSpPr>
        <p:grpSpPr>
          <a:xfrm>
            <a:off x="6712457" y="3166412"/>
            <a:ext cx="339253" cy="258369"/>
            <a:chOff x="3271200" y="3863875"/>
            <a:chExt cx="481825" cy="366950"/>
          </a:xfrm>
        </p:grpSpPr>
        <p:sp>
          <p:nvSpPr>
            <p:cNvPr id="6050" name="Google Shape;6050;p7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77"/>
          <p:cNvGrpSpPr/>
          <p:nvPr/>
        </p:nvGrpSpPr>
        <p:grpSpPr>
          <a:xfrm>
            <a:off x="7147952" y="3126199"/>
            <a:ext cx="295528" cy="338795"/>
            <a:chOff x="3895050" y="3806775"/>
            <a:chExt cx="419725" cy="481175"/>
          </a:xfrm>
        </p:grpSpPr>
        <p:sp>
          <p:nvSpPr>
            <p:cNvPr id="6053" name="Google Shape;6053;p7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5" name="Google Shape;6055;p77"/>
          <p:cNvGrpSpPr/>
          <p:nvPr/>
        </p:nvGrpSpPr>
        <p:grpSpPr>
          <a:xfrm>
            <a:off x="7551234" y="3125979"/>
            <a:ext cx="336296" cy="339235"/>
            <a:chOff x="4464775" y="3806475"/>
            <a:chExt cx="477625" cy="481800"/>
          </a:xfrm>
        </p:grpSpPr>
        <p:sp>
          <p:nvSpPr>
            <p:cNvPr id="6056" name="Google Shape;6056;p7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77"/>
          <p:cNvGrpSpPr/>
          <p:nvPr/>
        </p:nvGrpSpPr>
        <p:grpSpPr>
          <a:xfrm>
            <a:off x="7974679" y="3125970"/>
            <a:ext cx="339253" cy="339253"/>
            <a:chOff x="5049725" y="3806450"/>
            <a:chExt cx="481825" cy="481825"/>
          </a:xfrm>
        </p:grpSpPr>
        <p:sp>
          <p:nvSpPr>
            <p:cNvPr id="6063" name="Google Shape;6063;p7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7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6" name="Google Shape;6066;p77"/>
          <p:cNvGrpSpPr/>
          <p:nvPr/>
        </p:nvGrpSpPr>
        <p:grpSpPr>
          <a:xfrm>
            <a:off x="1461983" y="3951798"/>
            <a:ext cx="339253" cy="339253"/>
            <a:chOff x="5651375" y="3806450"/>
            <a:chExt cx="481825" cy="481825"/>
          </a:xfrm>
        </p:grpSpPr>
        <p:sp>
          <p:nvSpPr>
            <p:cNvPr id="6067" name="Google Shape;6067;p7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77"/>
          <p:cNvGrpSpPr/>
          <p:nvPr/>
        </p:nvGrpSpPr>
        <p:grpSpPr>
          <a:xfrm>
            <a:off x="3360663" y="3953787"/>
            <a:ext cx="298503" cy="335275"/>
            <a:chOff x="6264300" y="3809300"/>
            <a:chExt cx="423950" cy="476175"/>
          </a:xfrm>
        </p:grpSpPr>
        <p:sp>
          <p:nvSpPr>
            <p:cNvPr id="6072" name="Google Shape;6072;p7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77"/>
          <p:cNvGrpSpPr/>
          <p:nvPr/>
        </p:nvGrpSpPr>
        <p:grpSpPr>
          <a:xfrm>
            <a:off x="5039841" y="3538881"/>
            <a:ext cx="340573" cy="339271"/>
            <a:chOff x="898875" y="4399275"/>
            <a:chExt cx="483700" cy="481850"/>
          </a:xfrm>
        </p:grpSpPr>
        <p:sp>
          <p:nvSpPr>
            <p:cNvPr id="6076" name="Google Shape;6076;p7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77"/>
          <p:cNvGrpSpPr/>
          <p:nvPr/>
        </p:nvGrpSpPr>
        <p:grpSpPr>
          <a:xfrm>
            <a:off x="5473575" y="3554133"/>
            <a:ext cx="339253" cy="308765"/>
            <a:chOff x="1492675" y="4420975"/>
            <a:chExt cx="481825" cy="438525"/>
          </a:xfrm>
        </p:grpSpPr>
        <p:sp>
          <p:nvSpPr>
            <p:cNvPr id="6085" name="Google Shape;6085;p7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7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7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0" name="Google Shape;6090;p77"/>
          <p:cNvGrpSpPr/>
          <p:nvPr/>
        </p:nvGrpSpPr>
        <p:grpSpPr>
          <a:xfrm>
            <a:off x="5878556" y="3539558"/>
            <a:ext cx="342580" cy="337915"/>
            <a:chOff x="2084100" y="4400250"/>
            <a:chExt cx="486550" cy="479925"/>
          </a:xfrm>
        </p:grpSpPr>
        <p:sp>
          <p:nvSpPr>
            <p:cNvPr id="6091" name="Google Shape;6091;p7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7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7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7" name="Google Shape;6097;p77"/>
          <p:cNvGrpSpPr/>
          <p:nvPr/>
        </p:nvGrpSpPr>
        <p:grpSpPr>
          <a:xfrm>
            <a:off x="6315036" y="3538907"/>
            <a:ext cx="298169" cy="339218"/>
            <a:chOff x="2707950" y="4399325"/>
            <a:chExt cx="423475" cy="481775"/>
          </a:xfrm>
        </p:grpSpPr>
        <p:sp>
          <p:nvSpPr>
            <p:cNvPr id="6098" name="Google Shape;6098;p7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7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7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7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0" name="Google Shape;6110;p77"/>
          <p:cNvGrpSpPr/>
          <p:nvPr/>
        </p:nvGrpSpPr>
        <p:grpSpPr>
          <a:xfrm>
            <a:off x="6744555" y="3538881"/>
            <a:ext cx="275057" cy="339271"/>
            <a:chOff x="3330525" y="4399275"/>
            <a:chExt cx="390650" cy="481850"/>
          </a:xfrm>
        </p:grpSpPr>
        <p:sp>
          <p:nvSpPr>
            <p:cNvPr id="6111" name="Google Shape;6111;p7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7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7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77"/>
          <p:cNvGrpSpPr/>
          <p:nvPr/>
        </p:nvGrpSpPr>
        <p:grpSpPr>
          <a:xfrm>
            <a:off x="7169084" y="3538890"/>
            <a:ext cx="253265" cy="339253"/>
            <a:chOff x="3938800" y="4399275"/>
            <a:chExt cx="359700" cy="481825"/>
          </a:xfrm>
        </p:grpSpPr>
        <p:sp>
          <p:nvSpPr>
            <p:cNvPr id="6119" name="Google Shape;6119;p7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7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7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77"/>
          <p:cNvGrpSpPr/>
          <p:nvPr/>
        </p:nvGrpSpPr>
        <p:grpSpPr>
          <a:xfrm>
            <a:off x="7639862" y="3538890"/>
            <a:ext cx="159039" cy="339253"/>
            <a:chOff x="4584850" y="4399275"/>
            <a:chExt cx="225875" cy="481825"/>
          </a:xfrm>
        </p:grpSpPr>
        <p:sp>
          <p:nvSpPr>
            <p:cNvPr id="6125" name="Google Shape;6125;p7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7" name="Google Shape;6127;p7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8" name="Google Shape;6128;p77"/>
          <p:cNvGrpSpPr/>
          <p:nvPr/>
        </p:nvGrpSpPr>
        <p:grpSpPr>
          <a:xfrm>
            <a:off x="1049680" y="3951795"/>
            <a:ext cx="339253" cy="339253"/>
            <a:chOff x="5642550" y="4399275"/>
            <a:chExt cx="481825" cy="481825"/>
          </a:xfrm>
        </p:grpSpPr>
        <p:sp>
          <p:nvSpPr>
            <p:cNvPr id="6129" name="Google Shape;6129;p7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1" name="Google Shape;6131;p77"/>
          <p:cNvGrpSpPr/>
          <p:nvPr/>
        </p:nvGrpSpPr>
        <p:grpSpPr>
          <a:xfrm>
            <a:off x="2859815" y="3963703"/>
            <a:ext cx="363316" cy="315437"/>
            <a:chOff x="6218300" y="4416175"/>
            <a:chExt cx="516000" cy="448000"/>
          </a:xfrm>
        </p:grpSpPr>
        <p:sp>
          <p:nvSpPr>
            <p:cNvPr id="6132" name="Google Shape;6132;p7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5" name="Google Shape;6135;p77"/>
          <p:cNvGrpSpPr/>
          <p:nvPr/>
        </p:nvGrpSpPr>
        <p:grpSpPr>
          <a:xfrm>
            <a:off x="5918879" y="3951792"/>
            <a:ext cx="339253" cy="339253"/>
            <a:chOff x="899850" y="4992125"/>
            <a:chExt cx="481825" cy="481825"/>
          </a:xfrm>
        </p:grpSpPr>
        <p:sp>
          <p:nvSpPr>
            <p:cNvPr id="6136" name="Google Shape;6136;p7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9" name="Google Shape;6139;p77"/>
          <p:cNvGrpSpPr/>
          <p:nvPr/>
        </p:nvGrpSpPr>
        <p:grpSpPr>
          <a:xfrm>
            <a:off x="5461708" y="3951792"/>
            <a:ext cx="339253" cy="339253"/>
            <a:chOff x="1492675" y="4992125"/>
            <a:chExt cx="481825" cy="481825"/>
          </a:xfrm>
        </p:grpSpPr>
        <p:sp>
          <p:nvSpPr>
            <p:cNvPr id="6140" name="Google Shape;6140;p7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77"/>
          <p:cNvGrpSpPr/>
          <p:nvPr/>
        </p:nvGrpSpPr>
        <p:grpSpPr>
          <a:xfrm>
            <a:off x="5004462" y="3951792"/>
            <a:ext cx="339253" cy="339253"/>
            <a:chOff x="2085525" y="4992125"/>
            <a:chExt cx="481825" cy="481825"/>
          </a:xfrm>
        </p:grpSpPr>
        <p:sp>
          <p:nvSpPr>
            <p:cNvPr id="6143" name="Google Shape;6143;p7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77"/>
          <p:cNvGrpSpPr/>
          <p:nvPr/>
        </p:nvGrpSpPr>
        <p:grpSpPr>
          <a:xfrm>
            <a:off x="6833221" y="3951792"/>
            <a:ext cx="339253" cy="339253"/>
            <a:chOff x="2678350" y="4992125"/>
            <a:chExt cx="481825" cy="481825"/>
          </a:xfrm>
        </p:grpSpPr>
        <p:sp>
          <p:nvSpPr>
            <p:cNvPr id="6146" name="Google Shape;6146;p7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77"/>
          <p:cNvGrpSpPr/>
          <p:nvPr/>
        </p:nvGrpSpPr>
        <p:grpSpPr>
          <a:xfrm>
            <a:off x="4628816" y="3951792"/>
            <a:ext cx="339253" cy="339253"/>
            <a:chOff x="3271200" y="4992125"/>
            <a:chExt cx="481825" cy="481825"/>
          </a:xfrm>
        </p:grpSpPr>
        <p:sp>
          <p:nvSpPr>
            <p:cNvPr id="6150" name="Google Shape;6150;p7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3" name="Google Shape;6153;p77"/>
          <p:cNvGrpSpPr/>
          <p:nvPr/>
        </p:nvGrpSpPr>
        <p:grpSpPr>
          <a:xfrm>
            <a:off x="7290263" y="3952822"/>
            <a:ext cx="339411" cy="337193"/>
            <a:chOff x="3863900" y="4993625"/>
            <a:chExt cx="482050" cy="478900"/>
          </a:xfrm>
        </p:grpSpPr>
        <p:sp>
          <p:nvSpPr>
            <p:cNvPr id="6154" name="Google Shape;6154;p7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7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7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77"/>
          <p:cNvGrpSpPr/>
          <p:nvPr/>
        </p:nvGrpSpPr>
        <p:grpSpPr>
          <a:xfrm>
            <a:off x="7747437" y="3952822"/>
            <a:ext cx="339411" cy="337193"/>
            <a:chOff x="4456725" y="4993625"/>
            <a:chExt cx="482050" cy="478900"/>
          </a:xfrm>
        </p:grpSpPr>
        <p:sp>
          <p:nvSpPr>
            <p:cNvPr id="6159" name="Google Shape;6159;p7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7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7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3" name="Google Shape;6163;p77"/>
          <p:cNvGrpSpPr/>
          <p:nvPr/>
        </p:nvGrpSpPr>
        <p:grpSpPr>
          <a:xfrm>
            <a:off x="6376030" y="3952813"/>
            <a:ext cx="339411" cy="337211"/>
            <a:chOff x="5049575" y="4993600"/>
            <a:chExt cx="482050" cy="478925"/>
          </a:xfrm>
        </p:grpSpPr>
        <p:sp>
          <p:nvSpPr>
            <p:cNvPr id="6164" name="Google Shape;6164;p7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7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8" name="Google Shape;6168;p77"/>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169" name="Google Shape;6169;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73"/>
        <p:cNvGrpSpPr/>
        <p:nvPr/>
      </p:nvGrpSpPr>
      <p:grpSpPr>
        <a:xfrm>
          <a:off x="0" y="0"/>
          <a:ext cx="0" cy="0"/>
          <a:chOff x="0" y="0"/>
          <a:chExt cx="0" cy="0"/>
        </a:xfrm>
      </p:grpSpPr>
      <p:grpSp>
        <p:nvGrpSpPr>
          <p:cNvPr id="6174" name="Google Shape;6174;p78"/>
          <p:cNvGrpSpPr/>
          <p:nvPr/>
        </p:nvGrpSpPr>
        <p:grpSpPr>
          <a:xfrm>
            <a:off x="876361" y="1308054"/>
            <a:ext cx="322099" cy="370529"/>
            <a:chOff x="-42971725" y="3217825"/>
            <a:chExt cx="275675" cy="317125"/>
          </a:xfrm>
        </p:grpSpPr>
        <p:sp>
          <p:nvSpPr>
            <p:cNvPr id="6175" name="Google Shape;6175;p7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78"/>
          <p:cNvGrpSpPr/>
          <p:nvPr/>
        </p:nvGrpSpPr>
        <p:grpSpPr>
          <a:xfrm>
            <a:off x="848276" y="1776710"/>
            <a:ext cx="378270" cy="337551"/>
            <a:chOff x="-42996150" y="3612600"/>
            <a:chExt cx="323750" cy="288900"/>
          </a:xfrm>
        </p:grpSpPr>
        <p:sp>
          <p:nvSpPr>
            <p:cNvPr id="6179" name="Google Shape;6179;p7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78"/>
          <p:cNvGrpSpPr/>
          <p:nvPr/>
        </p:nvGrpSpPr>
        <p:grpSpPr>
          <a:xfrm>
            <a:off x="851036" y="2186080"/>
            <a:ext cx="372749" cy="370909"/>
            <a:chOff x="-42994575" y="3950300"/>
            <a:chExt cx="319025" cy="317450"/>
          </a:xfrm>
        </p:grpSpPr>
        <p:sp>
          <p:nvSpPr>
            <p:cNvPr id="6183" name="Google Shape;6183;p7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78"/>
          <p:cNvGrpSpPr/>
          <p:nvPr/>
        </p:nvGrpSpPr>
        <p:grpSpPr>
          <a:xfrm>
            <a:off x="3004431" y="1332912"/>
            <a:ext cx="371785" cy="370879"/>
            <a:chOff x="-41111350" y="3239100"/>
            <a:chExt cx="318200" cy="317425"/>
          </a:xfrm>
        </p:grpSpPr>
        <p:sp>
          <p:nvSpPr>
            <p:cNvPr id="6187" name="Google Shape;6187;p7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78"/>
          <p:cNvGrpSpPr/>
          <p:nvPr/>
        </p:nvGrpSpPr>
        <p:grpSpPr>
          <a:xfrm>
            <a:off x="3000751" y="1768444"/>
            <a:ext cx="379146" cy="370967"/>
            <a:chOff x="-41117650" y="3605525"/>
            <a:chExt cx="324500" cy="317500"/>
          </a:xfrm>
        </p:grpSpPr>
        <p:sp>
          <p:nvSpPr>
            <p:cNvPr id="6192" name="Google Shape;6192;p7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5" name="Google Shape;6195;p78"/>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6" name="Google Shape;6196;p78"/>
          <p:cNvGrpSpPr/>
          <p:nvPr/>
        </p:nvGrpSpPr>
        <p:grpSpPr>
          <a:xfrm>
            <a:off x="1827005" y="2659967"/>
            <a:ext cx="216271" cy="371814"/>
            <a:chOff x="-39205300" y="3220175"/>
            <a:chExt cx="185100" cy="318225"/>
          </a:xfrm>
        </p:grpSpPr>
        <p:sp>
          <p:nvSpPr>
            <p:cNvPr id="6197" name="Google Shape;6197;p7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78"/>
          <p:cNvGrpSpPr/>
          <p:nvPr/>
        </p:nvGrpSpPr>
        <p:grpSpPr>
          <a:xfrm>
            <a:off x="1792533" y="3120038"/>
            <a:ext cx="300016" cy="369273"/>
            <a:chOff x="-39248625" y="3588600"/>
            <a:chExt cx="256775" cy="316050"/>
          </a:xfrm>
        </p:grpSpPr>
        <p:sp>
          <p:nvSpPr>
            <p:cNvPr id="6200" name="Google Shape;6200;p7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2" name="Google Shape;6202;p78"/>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8"/>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4" name="Google Shape;6204;p78"/>
          <p:cNvGrpSpPr/>
          <p:nvPr/>
        </p:nvGrpSpPr>
        <p:grpSpPr>
          <a:xfrm>
            <a:off x="1243246" y="1308054"/>
            <a:ext cx="429504" cy="370879"/>
            <a:chOff x="-42651700" y="3217825"/>
            <a:chExt cx="367600" cy="317425"/>
          </a:xfrm>
        </p:grpSpPr>
        <p:sp>
          <p:nvSpPr>
            <p:cNvPr id="6205" name="Google Shape;6205;p7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8"/>
          <p:cNvGrpSpPr/>
          <p:nvPr/>
        </p:nvGrpSpPr>
        <p:grpSpPr>
          <a:xfrm>
            <a:off x="1278678" y="1747704"/>
            <a:ext cx="358640" cy="363226"/>
            <a:chOff x="-42617300" y="3587775"/>
            <a:chExt cx="306950" cy="310875"/>
          </a:xfrm>
        </p:grpSpPr>
        <p:sp>
          <p:nvSpPr>
            <p:cNvPr id="6210" name="Google Shape;6210;p7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2" name="Google Shape;6212;p78"/>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3" name="Google Shape;6213;p78"/>
          <p:cNvGrpSpPr/>
          <p:nvPr/>
        </p:nvGrpSpPr>
        <p:grpSpPr>
          <a:xfrm>
            <a:off x="3450506" y="1332445"/>
            <a:ext cx="376926" cy="370324"/>
            <a:chOff x="-40748275" y="3238700"/>
            <a:chExt cx="322600" cy="316950"/>
          </a:xfrm>
        </p:grpSpPr>
        <p:sp>
          <p:nvSpPr>
            <p:cNvPr id="6214" name="Google Shape;6214;p7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78"/>
          <p:cNvGrpSpPr/>
          <p:nvPr/>
        </p:nvGrpSpPr>
        <p:grpSpPr>
          <a:xfrm>
            <a:off x="3453062" y="1800429"/>
            <a:ext cx="371814" cy="338690"/>
            <a:chOff x="-40745125" y="3632900"/>
            <a:chExt cx="318225" cy="289875"/>
          </a:xfrm>
        </p:grpSpPr>
        <p:sp>
          <p:nvSpPr>
            <p:cNvPr id="6221" name="Google Shape;6221;p7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8"/>
          <p:cNvGrpSpPr/>
          <p:nvPr/>
        </p:nvGrpSpPr>
        <p:grpSpPr>
          <a:xfrm>
            <a:off x="3457209" y="2211639"/>
            <a:ext cx="363518" cy="370178"/>
            <a:chOff x="-40742750" y="3972175"/>
            <a:chExt cx="311125" cy="316825"/>
          </a:xfrm>
        </p:grpSpPr>
        <p:sp>
          <p:nvSpPr>
            <p:cNvPr id="6229" name="Google Shape;6229;p7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8"/>
          <p:cNvGrpSpPr/>
          <p:nvPr/>
        </p:nvGrpSpPr>
        <p:grpSpPr>
          <a:xfrm>
            <a:off x="2239871" y="2661807"/>
            <a:ext cx="266892" cy="369974"/>
            <a:chOff x="-38860325" y="3221750"/>
            <a:chExt cx="228425" cy="316650"/>
          </a:xfrm>
        </p:grpSpPr>
        <p:sp>
          <p:nvSpPr>
            <p:cNvPr id="6232" name="Google Shape;6232;p7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78"/>
          <p:cNvGrpSpPr/>
          <p:nvPr/>
        </p:nvGrpSpPr>
        <p:grpSpPr>
          <a:xfrm>
            <a:off x="2190678" y="3123864"/>
            <a:ext cx="380081" cy="367111"/>
            <a:chOff x="-38905225" y="3591875"/>
            <a:chExt cx="325300" cy="314200"/>
          </a:xfrm>
        </p:grpSpPr>
        <p:sp>
          <p:nvSpPr>
            <p:cNvPr id="6237" name="Google Shape;6237;p7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0" name="Google Shape;6240;p78"/>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1" name="Google Shape;6241;p78"/>
          <p:cNvGrpSpPr/>
          <p:nvPr/>
        </p:nvGrpSpPr>
        <p:grpSpPr>
          <a:xfrm>
            <a:off x="3997427" y="3108944"/>
            <a:ext cx="290815" cy="369740"/>
            <a:chOff x="-37370925" y="3579105"/>
            <a:chExt cx="248900" cy="316450"/>
          </a:xfrm>
        </p:grpSpPr>
        <p:sp>
          <p:nvSpPr>
            <p:cNvPr id="6242" name="Google Shape;6242;p7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4" name="Google Shape;6244;p78"/>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8"/>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78"/>
          <p:cNvGrpSpPr/>
          <p:nvPr/>
        </p:nvGrpSpPr>
        <p:grpSpPr>
          <a:xfrm>
            <a:off x="1690803" y="2187015"/>
            <a:ext cx="371814" cy="369974"/>
            <a:chOff x="-42259725" y="3951100"/>
            <a:chExt cx="318225" cy="316650"/>
          </a:xfrm>
        </p:grpSpPr>
        <p:sp>
          <p:nvSpPr>
            <p:cNvPr id="6247" name="Google Shape;6247;p7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8"/>
          <p:cNvGrpSpPr/>
          <p:nvPr/>
        </p:nvGrpSpPr>
        <p:grpSpPr>
          <a:xfrm>
            <a:off x="3889164" y="1366036"/>
            <a:ext cx="370879" cy="337755"/>
            <a:chOff x="-40378075" y="3267450"/>
            <a:chExt cx="317425" cy="289075"/>
          </a:xfrm>
        </p:grpSpPr>
        <p:sp>
          <p:nvSpPr>
            <p:cNvPr id="6250" name="Google Shape;6250;p7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78"/>
          <p:cNvGrpSpPr/>
          <p:nvPr/>
        </p:nvGrpSpPr>
        <p:grpSpPr>
          <a:xfrm>
            <a:off x="3892830" y="1767304"/>
            <a:ext cx="363548" cy="369974"/>
            <a:chOff x="-40372575" y="3604550"/>
            <a:chExt cx="311150" cy="316650"/>
          </a:xfrm>
        </p:grpSpPr>
        <p:sp>
          <p:nvSpPr>
            <p:cNvPr id="6255" name="Google Shape;6255;p7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8" name="Google Shape;6258;p78"/>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9" name="Google Shape;6259;p78"/>
          <p:cNvGrpSpPr/>
          <p:nvPr/>
        </p:nvGrpSpPr>
        <p:grpSpPr>
          <a:xfrm>
            <a:off x="2616780" y="2659967"/>
            <a:ext cx="399038" cy="372165"/>
            <a:chOff x="-38542250" y="3220175"/>
            <a:chExt cx="341525" cy="318525"/>
          </a:xfrm>
        </p:grpSpPr>
        <p:sp>
          <p:nvSpPr>
            <p:cNvPr id="6260" name="Google Shape;6260;p7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78"/>
          <p:cNvGrpSpPr/>
          <p:nvPr/>
        </p:nvGrpSpPr>
        <p:grpSpPr>
          <a:xfrm>
            <a:off x="2638712" y="3119337"/>
            <a:ext cx="369974" cy="369068"/>
            <a:chOff x="-38537400" y="3588000"/>
            <a:chExt cx="316650" cy="315875"/>
          </a:xfrm>
        </p:grpSpPr>
        <p:sp>
          <p:nvSpPr>
            <p:cNvPr id="6264" name="Google Shape;6264;p7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8"/>
          <p:cNvGrpSpPr/>
          <p:nvPr/>
        </p:nvGrpSpPr>
        <p:grpSpPr>
          <a:xfrm>
            <a:off x="2637792" y="3576866"/>
            <a:ext cx="371814" cy="369974"/>
            <a:chOff x="-38538975" y="3954250"/>
            <a:chExt cx="318225" cy="316650"/>
          </a:xfrm>
        </p:grpSpPr>
        <p:sp>
          <p:nvSpPr>
            <p:cNvPr id="6269" name="Google Shape;6269;p7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8"/>
          <p:cNvGrpSpPr/>
          <p:nvPr/>
        </p:nvGrpSpPr>
        <p:grpSpPr>
          <a:xfrm>
            <a:off x="3955104" y="3571793"/>
            <a:ext cx="375465" cy="371814"/>
            <a:chOff x="-37385100" y="3949908"/>
            <a:chExt cx="321350" cy="318225"/>
          </a:xfrm>
        </p:grpSpPr>
        <p:sp>
          <p:nvSpPr>
            <p:cNvPr id="6272" name="Google Shape;6272;p7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8"/>
          <p:cNvGrpSpPr/>
          <p:nvPr/>
        </p:nvGrpSpPr>
        <p:grpSpPr>
          <a:xfrm>
            <a:off x="2130763" y="1307353"/>
            <a:ext cx="370909" cy="370675"/>
            <a:chOff x="-41895050" y="3217225"/>
            <a:chExt cx="317450" cy="317250"/>
          </a:xfrm>
        </p:grpSpPr>
        <p:sp>
          <p:nvSpPr>
            <p:cNvPr id="6275" name="Google Shape;6275;p7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8"/>
          <p:cNvGrpSpPr/>
          <p:nvPr/>
        </p:nvGrpSpPr>
        <p:grpSpPr>
          <a:xfrm>
            <a:off x="2130310" y="1744287"/>
            <a:ext cx="371814" cy="369974"/>
            <a:chOff x="-41893475" y="3584850"/>
            <a:chExt cx="318225" cy="316650"/>
          </a:xfrm>
        </p:grpSpPr>
        <p:sp>
          <p:nvSpPr>
            <p:cNvPr id="6281" name="Google Shape;6281;p7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5" name="Google Shape;6285;p78"/>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8"/>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78"/>
          <p:cNvGrpSpPr/>
          <p:nvPr/>
        </p:nvGrpSpPr>
        <p:grpSpPr>
          <a:xfrm>
            <a:off x="900338" y="3139579"/>
            <a:ext cx="337522" cy="370909"/>
            <a:chOff x="-39998250" y="3605325"/>
            <a:chExt cx="288875" cy="317450"/>
          </a:xfrm>
        </p:grpSpPr>
        <p:sp>
          <p:nvSpPr>
            <p:cNvPr id="6288" name="Google Shape;6288;p7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78"/>
          <p:cNvGrpSpPr/>
          <p:nvPr/>
        </p:nvGrpSpPr>
        <p:grpSpPr>
          <a:xfrm>
            <a:off x="884112" y="3598043"/>
            <a:ext cx="369974" cy="369945"/>
            <a:chOff x="-40011050" y="3972375"/>
            <a:chExt cx="316650" cy="316625"/>
          </a:xfrm>
        </p:grpSpPr>
        <p:sp>
          <p:nvSpPr>
            <p:cNvPr id="6291" name="Google Shape;6291;p7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8"/>
          <p:cNvGrpSpPr/>
          <p:nvPr/>
        </p:nvGrpSpPr>
        <p:grpSpPr>
          <a:xfrm>
            <a:off x="3116043" y="2662742"/>
            <a:ext cx="266921" cy="369039"/>
            <a:chOff x="-38129425" y="3222550"/>
            <a:chExt cx="228450" cy="315850"/>
          </a:xfrm>
        </p:grpSpPr>
        <p:sp>
          <p:nvSpPr>
            <p:cNvPr id="6294" name="Google Shape;6294;p7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78"/>
          <p:cNvGrpSpPr/>
          <p:nvPr/>
        </p:nvGrpSpPr>
        <p:grpSpPr>
          <a:xfrm>
            <a:off x="3071012" y="3119337"/>
            <a:ext cx="371785" cy="369974"/>
            <a:chOff x="-38172725" y="3588000"/>
            <a:chExt cx="318200" cy="316650"/>
          </a:xfrm>
        </p:grpSpPr>
        <p:sp>
          <p:nvSpPr>
            <p:cNvPr id="6297" name="Google Shape;6297;p7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8"/>
          <p:cNvGrpSpPr/>
          <p:nvPr/>
        </p:nvGrpSpPr>
        <p:grpSpPr>
          <a:xfrm>
            <a:off x="3146914" y="3577772"/>
            <a:ext cx="219981" cy="369974"/>
            <a:chOff x="-38109725" y="3955025"/>
            <a:chExt cx="188275" cy="316650"/>
          </a:xfrm>
        </p:grpSpPr>
        <p:sp>
          <p:nvSpPr>
            <p:cNvPr id="6306" name="Google Shape;6306;p7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8" name="Google Shape;6308;p78"/>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9" name="Google Shape;6309;p78"/>
          <p:cNvGrpSpPr/>
          <p:nvPr/>
        </p:nvGrpSpPr>
        <p:grpSpPr>
          <a:xfrm>
            <a:off x="2562313" y="1309193"/>
            <a:ext cx="373654" cy="369068"/>
            <a:chOff x="-41530375" y="3218800"/>
            <a:chExt cx="319800" cy="315875"/>
          </a:xfrm>
        </p:grpSpPr>
        <p:sp>
          <p:nvSpPr>
            <p:cNvPr id="6310" name="Google Shape;6310;p7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8"/>
          <p:cNvGrpSpPr/>
          <p:nvPr/>
        </p:nvGrpSpPr>
        <p:grpSpPr>
          <a:xfrm>
            <a:off x="2564607" y="1824351"/>
            <a:ext cx="369068" cy="289004"/>
            <a:chOff x="-41526450" y="3653375"/>
            <a:chExt cx="315875" cy="247350"/>
          </a:xfrm>
        </p:grpSpPr>
        <p:sp>
          <p:nvSpPr>
            <p:cNvPr id="6313" name="Google Shape;6313;p7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8"/>
          <p:cNvGrpSpPr/>
          <p:nvPr/>
        </p:nvGrpSpPr>
        <p:grpSpPr>
          <a:xfrm>
            <a:off x="2565994" y="2187015"/>
            <a:ext cx="366293" cy="369974"/>
            <a:chOff x="-41526450" y="3951100"/>
            <a:chExt cx="313500" cy="316650"/>
          </a:xfrm>
        </p:grpSpPr>
        <p:sp>
          <p:nvSpPr>
            <p:cNvPr id="6316" name="Google Shape;6316;p7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78"/>
          <p:cNvGrpSpPr/>
          <p:nvPr/>
        </p:nvGrpSpPr>
        <p:grpSpPr>
          <a:xfrm>
            <a:off x="1331249" y="2681144"/>
            <a:ext cx="339595" cy="371814"/>
            <a:chOff x="-39625900" y="3238300"/>
            <a:chExt cx="290650" cy="318225"/>
          </a:xfrm>
        </p:grpSpPr>
        <p:sp>
          <p:nvSpPr>
            <p:cNvPr id="6320" name="Google Shape;6320;p7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2" name="Google Shape;6322;p78"/>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3" name="Google Shape;6323;p78"/>
          <p:cNvGrpSpPr/>
          <p:nvPr/>
        </p:nvGrpSpPr>
        <p:grpSpPr>
          <a:xfrm>
            <a:off x="1325300" y="3597605"/>
            <a:ext cx="366293" cy="370441"/>
            <a:chOff x="-39647175" y="3972000"/>
            <a:chExt cx="313500" cy="317050"/>
          </a:xfrm>
        </p:grpSpPr>
        <p:sp>
          <p:nvSpPr>
            <p:cNvPr id="6324" name="Google Shape;6324;p7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78"/>
          <p:cNvGrpSpPr/>
          <p:nvPr/>
        </p:nvGrpSpPr>
        <p:grpSpPr>
          <a:xfrm>
            <a:off x="3494427" y="2661603"/>
            <a:ext cx="375495" cy="370879"/>
            <a:chOff x="-37808850" y="3221575"/>
            <a:chExt cx="321375" cy="317425"/>
          </a:xfrm>
        </p:grpSpPr>
        <p:sp>
          <p:nvSpPr>
            <p:cNvPr id="6328" name="Google Shape;6328;p7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8"/>
          <p:cNvGrpSpPr/>
          <p:nvPr/>
        </p:nvGrpSpPr>
        <p:grpSpPr>
          <a:xfrm>
            <a:off x="3503201" y="3183634"/>
            <a:ext cx="372749" cy="241158"/>
            <a:chOff x="-37806500" y="3643030"/>
            <a:chExt cx="319025" cy="206400"/>
          </a:xfrm>
        </p:grpSpPr>
        <p:sp>
          <p:nvSpPr>
            <p:cNvPr id="6331" name="Google Shape;6331;p7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8"/>
          <p:cNvGrpSpPr/>
          <p:nvPr/>
        </p:nvGrpSpPr>
        <p:grpSpPr>
          <a:xfrm>
            <a:off x="3505508" y="3575931"/>
            <a:ext cx="368134" cy="371814"/>
            <a:chOff x="-37804925" y="3953450"/>
            <a:chExt cx="315075" cy="318225"/>
          </a:xfrm>
        </p:grpSpPr>
        <p:sp>
          <p:nvSpPr>
            <p:cNvPr id="6334" name="Google Shape;6334;p7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7" name="Google Shape;6337;p78"/>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8" name="Google Shape;6338;p78"/>
          <p:cNvGrpSpPr/>
          <p:nvPr/>
        </p:nvGrpSpPr>
        <p:grpSpPr>
          <a:xfrm>
            <a:off x="4860977" y="1328538"/>
            <a:ext cx="355663" cy="308725"/>
            <a:chOff x="-28462125" y="3199700"/>
            <a:chExt cx="298550" cy="259150"/>
          </a:xfrm>
        </p:grpSpPr>
        <p:sp>
          <p:nvSpPr>
            <p:cNvPr id="6339" name="Google Shape;6339;p7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78"/>
          <p:cNvGrpSpPr/>
          <p:nvPr/>
        </p:nvGrpSpPr>
        <p:grpSpPr>
          <a:xfrm>
            <a:off x="4861930" y="1763228"/>
            <a:ext cx="353757" cy="352833"/>
            <a:chOff x="-28461325" y="3545475"/>
            <a:chExt cx="296950" cy="296175"/>
          </a:xfrm>
        </p:grpSpPr>
        <p:sp>
          <p:nvSpPr>
            <p:cNvPr id="6343" name="Google Shape;6343;p7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8"/>
          <p:cNvGrpSpPr/>
          <p:nvPr/>
        </p:nvGrpSpPr>
        <p:grpSpPr>
          <a:xfrm>
            <a:off x="4858162" y="2213272"/>
            <a:ext cx="361292" cy="352803"/>
            <a:chOff x="-28463700" y="3914875"/>
            <a:chExt cx="303275" cy="296150"/>
          </a:xfrm>
        </p:grpSpPr>
        <p:sp>
          <p:nvSpPr>
            <p:cNvPr id="6350" name="Google Shape;6350;p7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78"/>
          <p:cNvGrpSpPr/>
          <p:nvPr/>
        </p:nvGrpSpPr>
        <p:grpSpPr>
          <a:xfrm>
            <a:off x="7092947" y="1369355"/>
            <a:ext cx="351880" cy="227092"/>
            <a:chOff x="-26573400" y="3224125"/>
            <a:chExt cx="295375" cy="190625"/>
          </a:xfrm>
        </p:grpSpPr>
        <p:sp>
          <p:nvSpPr>
            <p:cNvPr id="6353" name="Google Shape;6353;p7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8"/>
          <p:cNvGrpSpPr/>
          <p:nvPr/>
        </p:nvGrpSpPr>
        <p:grpSpPr>
          <a:xfrm>
            <a:off x="7092947" y="1763690"/>
            <a:ext cx="351880" cy="351910"/>
            <a:chOff x="-26573400" y="3546250"/>
            <a:chExt cx="295375" cy="295400"/>
          </a:xfrm>
        </p:grpSpPr>
        <p:sp>
          <p:nvSpPr>
            <p:cNvPr id="6356" name="Google Shape;6356;p7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8"/>
          <p:cNvGrpSpPr/>
          <p:nvPr/>
        </p:nvGrpSpPr>
        <p:grpSpPr>
          <a:xfrm>
            <a:off x="7081228" y="2213599"/>
            <a:ext cx="375319" cy="352148"/>
            <a:chOff x="-26583625" y="3917025"/>
            <a:chExt cx="315050" cy="295600"/>
          </a:xfrm>
        </p:grpSpPr>
        <p:sp>
          <p:nvSpPr>
            <p:cNvPr id="6362" name="Google Shape;6362;p7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6" name="Google Shape;6366;p78"/>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7" name="Google Shape;6367;p78"/>
          <p:cNvGrpSpPr/>
          <p:nvPr/>
        </p:nvGrpSpPr>
        <p:grpSpPr>
          <a:xfrm>
            <a:off x="5779742" y="3172629"/>
            <a:ext cx="289039" cy="352833"/>
            <a:chOff x="-24694925" y="3518700"/>
            <a:chExt cx="242625" cy="296175"/>
          </a:xfrm>
        </p:grpSpPr>
        <p:sp>
          <p:nvSpPr>
            <p:cNvPr id="6368" name="Google Shape;6368;p7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78"/>
          <p:cNvGrpSpPr/>
          <p:nvPr/>
        </p:nvGrpSpPr>
        <p:grpSpPr>
          <a:xfrm>
            <a:off x="5779280" y="3622657"/>
            <a:ext cx="289962" cy="352833"/>
            <a:chOff x="-24709100" y="3888875"/>
            <a:chExt cx="243400" cy="296175"/>
          </a:xfrm>
        </p:grpSpPr>
        <p:sp>
          <p:nvSpPr>
            <p:cNvPr id="6373" name="Google Shape;6373;p7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8"/>
          <p:cNvGrpSpPr/>
          <p:nvPr/>
        </p:nvGrpSpPr>
        <p:grpSpPr>
          <a:xfrm>
            <a:off x="7979280" y="2695320"/>
            <a:ext cx="356556" cy="349557"/>
            <a:chOff x="-22863675" y="3131775"/>
            <a:chExt cx="299300" cy="293425"/>
          </a:xfrm>
        </p:grpSpPr>
        <p:sp>
          <p:nvSpPr>
            <p:cNvPr id="6377" name="Google Shape;6377;p7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8"/>
          <p:cNvGrpSpPr/>
          <p:nvPr/>
        </p:nvGrpSpPr>
        <p:grpSpPr>
          <a:xfrm>
            <a:off x="5322144" y="1306499"/>
            <a:ext cx="310602" cy="352803"/>
            <a:chOff x="-28069875" y="3175300"/>
            <a:chExt cx="260725" cy="296150"/>
          </a:xfrm>
        </p:grpSpPr>
        <p:sp>
          <p:nvSpPr>
            <p:cNvPr id="6381" name="Google Shape;6381;p7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0" name="Google Shape;6390;p78"/>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1" name="Google Shape;6391;p78"/>
          <p:cNvGrpSpPr/>
          <p:nvPr/>
        </p:nvGrpSpPr>
        <p:grpSpPr>
          <a:xfrm>
            <a:off x="5363423" y="2213733"/>
            <a:ext cx="228045" cy="351880"/>
            <a:chOff x="-28032075" y="3916450"/>
            <a:chExt cx="191425" cy="295375"/>
          </a:xfrm>
        </p:grpSpPr>
        <p:sp>
          <p:nvSpPr>
            <p:cNvPr id="6392" name="Google Shape;6392;p7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8"/>
          <p:cNvGrpSpPr/>
          <p:nvPr/>
        </p:nvGrpSpPr>
        <p:grpSpPr>
          <a:xfrm>
            <a:off x="7528769" y="1306484"/>
            <a:ext cx="352833" cy="352833"/>
            <a:chOff x="-26201650" y="3176075"/>
            <a:chExt cx="296175" cy="296175"/>
          </a:xfrm>
        </p:grpSpPr>
        <p:sp>
          <p:nvSpPr>
            <p:cNvPr id="6396" name="Google Shape;6396;p7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78"/>
          <p:cNvGrpSpPr/>
          <p:nvPr/>
        </p:nvGrpSpPr>
        <p:grpSpPr>
          <a:xfrm>
            <a:off x="7528293" y="1763705"/>
            <a:ext cx="353786" cy="351880"/>
            <a:chOff x="-26204800" y="3547050"/>
            <a:chExt cx="296975" cy="295375"/>
          </a:xfrm>
        </p:grpSpPr>
        <p:sp>
          <p:nvSpPr>
            <p:cNvPr id="6399" name="Google Shape;6399;p7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78"/>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78"/>
          <p:cNvGrpSpPr/>
          <p:nvPr/>
        </p:nvGrpSpPr>
        <p:grpSpPr>
          <a:xfrm>
            <a:off x="6199548" y="2693683"/>
            <a:ext cx="345328" cy="352833"/>
            <a:chOff x="-24353875" y="3147725"/>
            <a:chExt cx="289875" cy="296175"/>
          </a:xfrm>
        </p:grpSpPr>
        <p:sp>
          <p:nvSpPr>
            <p:cNvPr id="6403" name="Google Shape;6403;p7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8"/>
          <p:cNvGrpSpPr/>
          <p:nvPr/>
        </p:nvGrpSpPr>
        <p:grpSpPr>
          <a:xfrm>
            <a:off x="6207530" y="3173090"/>
            <a:ext cx="329365" cy="351910"/>
            <a:chOff x="-24344425" y="3519475"/>
            <a:chExt cx="276475" cy="295400"/>
          </a:xfrm>
        </p:grpSpPr>
        <p:sp>
          <p:nvSpPr>
            <p:cNvPr id="6406" name="Google Shape;6406;p7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8"/>
          <p:cNvGrpSpPr/>
          <p:nvPr/>
        </p:nvGrpSpPr>
        <p:grpSpPr>
          <a:xfrm>
            <a:off x="6197210" y="3625010"/>
            <a:ext cx="350004" cy="348128"/>
            <a:chOff x="-24353075" y="3891250"/>
            <a:chExt cx="293800" cy="292225"/>
          </a:xfrm>
        </p:grpSpPr>
        <p:sp>
          <p:nvSpPr>
            <p:cNvPr id="6409" name="Google Shape;6409;p7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78"/>
          <p:cNvGrpSpPr/>
          <p:nvPr/>
        </p:nvGrpSpPr>
        <p:grpSpPr>
          <a:xfrm>
            <a:off x="7980681" y="3173313"/>
            <a:ext cx="353757" cy="351463"/>
            <a:chOff x="-22845575" y="3504075"/>
            <a:chExt cx="296950" cy="295025"/>
          </a:xfrm>
        </p:grpSpPr>
        <p:sp>
          <p:nvSpPr>
            <p:cNvPr id="6412" name="Google Shape;6412;p7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78"/>
          <p:cNvGrpSpPr/>
          <p:nvPr/>
        </p:nvGrpSpPr>
        <p:grpSpPr>
          <a:xfrm>
            <a:off x="5773862" y="1306961"/>
            <a:ext cx="299344" cy="351880"/>
            <a:chOff x="-27691025" y="3175300"/>
            <a:chExt cx="251275" cy="295375"/>
          </a:xfrm>
        </p:grpSpPr>
        <p:sp>
          <p:nvSpPr>
            <p:cNvPr id="6415" name="Google Shape;6415;p7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8"/>
          <p:cNvGrpSpPr/>
          <p:nvPr/>
        </p:nvGrpSpPr>
        <p:grpSpPr>
          <a:xfrm>
            <a:off x="5746179" y="1825637"/>
            <a:ext cx="354710" cy="228015"/>
            <a:chOff x="-27721750" y="3598250"/>
            <a:chExt cx="297750" cy="191400"/>
          </a:xfrm>
        </p:grpSpPr>
        <p:sp>
          <p:nvSpPr>
            <p:cNvPr id="6420" name="Google Shape;6420;p7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8"/>
          <p:cNvGrpSpPr/>
          <p:nvPr/>
        </p:nvGrpSpPr>
        <p:grpSpPr>
          <a:xfrm>
            <a:off x="5747579" y="2219183"/>
            <a:ext cx="351910" cy="340980"/>
            <a:chOff x="-27719400" y="3925600"/>
            <a:chExt cx="295400" cy="286225"/>
          </a:xfrm>
        </p:grpSpPr>
        <p:sp>
          <p:nvSpPr>
            <p:cNvPr id="6423" name="Google Shape;6423;p7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78"/>
          <p:cNvGrpSpPr/>
          <p:nvPr/>
        </p:nvGrpSpPr>
        <p:grpSpPr>
          <a:xfrm>
            <a:off x="7968851" y="1306023"/>
            <a:ext cx="353757" cy="353757"/>
            <a:chOff x="-25834600" y="3176875"/>
            <a:chExt cx="296950" cy="296950"/>
          </a:xfrm>
        </p:grpSpPr>
        <p:sp>
          <p:nvSpPr>
            <p:cNvPr id="6426" name="Google Shape;6426;p7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78"/>
          <p:cNvGrpSpPr/>
          <p:nvPr/>
        </p:nvGrpSpPr>
        <p:grpSpPr>
          <a:xfrm>
            <a:off x="7968851" y="1774024"/>
            <a:ext cx="353757" cy="331241"/>
            <a:chOff x="-25834600" y="3564375"/>
            <a:chExt cx="296950" cy="278050"/>
          </a:xfrm>
        </p:grpSpPr>
        <p:sp>
          <p:nvSpPr>
            <p:cNvPr id="6432" name="Google Shape;6432;p7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78"/>
          <p:cNvGrpSpPr/>
          <p:nvPr/>
        </p:nvGrpSpPr>
        <p:grpSpPr>
          <a:xfrm>
            <a:off x="7966974" y="2213376"/>
            <a:ext cx="357509" cy="352595"/>
            <a:chOff x="-25834600" y="3915850"/>
            <a:chExt cx="300100" cy="295975"/>
          </a:xfrm>
        </p:grpSpPr>
        <p:sp>
          <p:nvSpPr>
            <p:cNvPr id="6441" name="Google Shape;6441;p7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8"/>
          <p:cNvGrpSpPr/>
          <p:nvPr/>
        </p:nvGrpSpPr>
        <p:grpSpPr>
          <a:xfrm>
            <a:off x="6702402" y="2694606"/>
            <a:ext cx="228968" cy="350987"/>
            <a:chOff x="-23930925" y="3149300"/>
            <a:chExt cx="192200" cy="294625"/>
          </a:xfrm>
        </p:grpSpPr>
        <p:sp>
          <p:nvSpPr>
            <p:cNvPr id="6445" name="Google Shape;6445;p7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78"/>
          <p:cNvGrpSpPr/>
          <p:nvPr/>
        </p:nvGrpSpPr>
        <p:grpSpPr>
          <a:xfrm>
            <a:off x="6659232" y="3173090"/>
            <a:ext cx="315307" cy="351910"/>
            <a:chOff x="-23962425" y="3519475"/>
            <a:chExt cx="264675" cy="295400"/>
          </a:xfrm>
        </p:grpSpPr>
        <p:sp>
          <p:nvSpPr>
            <p:cNvPr id="6450" name="Google Shape;6450;p7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2" name="Google Shape;6452;p78"/>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3" name="Google Shape;6453;p78"/>
          <p:cNvGrpSpPr/>
          <p:nvPr/>
        </p:nvGrpSpPr>
        <p:grpSpPr>
          <a:xfrm>
            <a:off x="8037908" y="3623134"/>
            <a:ext cx="239302" cy="351880"/>
            <a:chOff x="-22788075" y="3904625"/>
            <a:chExt cx="200875" cy="295375"/>
          </a:xfrm>
        </p:grpSpPr>
        <p:sp>
          <p:nvSpPr>
            <p:cNvPr id="6454" name="Google Shape;6454;p7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8"/>
          <p:cNvGrpSpPr/>
          <p:nvPr/>
        </p:nvGrpSpPr>
        <p:grpSpPr>
          <a:xfrm>
            <a:off x="6193206" y="1306499"/>
            <a:ext cx="354710" cy="352803"/>
            <a:chOff x="-27351575" y="3175300"/>
            <a:chExt cx="297750" cy="296150"/>
          </a:xfrm>
        </p:grpSpPr>
        <p:sp>
          <p:nvSpPr>
            <p:cNvPr id="6459" name="Google Shape;6459;p7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8"/>
          <p:cNvGrpSpPr/>
          <p:nvPr/>
        </p:nvGrpSpPr>
        <p:grpSpPr>
          <a:xfrm>
            <a:off x="6235914" y="1763109"/>
            <a:ext cx="269293" cy="353072"/>
            <a:chOff x="-27313750" y="3545275"/>
            <a:chExt cx="226050" cy="296375"/>
          </a:xfrm>
        </p:grpSpPr>
        <p:sp>
          <p:nvSpPr>
            <p:cNvPr id="6464" name="Google Shape;6464;p7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78"/>
          <p:cNvGrpSpPr/>
          <p:nvPr/>
        </p:nvGrpSpPr>
        <p:grpSpPr>
          <a:xfrm>
            <a:off x="6193206" y="2211380"/>
            <a:ext cx="354710" cy="356586"/>
            <a:chOff x="-27351575" y="3915650"/>
            <a:chExt cx="297750" cy="299325"/>
          </a:xfrm>
        </p:grpSpPr>
        <p:sp>
          <p:nvSpPr>
            <p:cNvPr id="6468" name="Google Shape;6468;p7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8"/>
          <p:cNvGrpSpPr/>
          <p:nvPr/>
        </p:nvGrpSpPr>
        <p:grpSpPr>
          <a:xfrm>
            <a:off x="4880696" y="2693579"/>
            <a:ext cx="319060" cy="353042"/>
            <a:chOff x="-25445525" y="3175900"/>
            <a:chExt cx="267825" cy="296350"/>
          </a:xfrm>
        </p:grpSpPr>
        <p:sp>
          <p:nvSpPr>
            <p:cNvPr id="6471" name="Google Shape;6471;p7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8"/>
          <p:cNvGrpSpPr/>
          <p:nvPr/>
        </p:nvGrpSpPr>
        <p:grpSpPr>
          <a:xfrm>
            <a:off x="4862410" y="3183902"/>
            <a:ext cx="355633" cy="330288"/>
            <a:chOff x="-25465200" y="3565175"/>
            <a:chExt cx="298525" cy="277250"/>
          </a:xfrm>
        </p:grpSpPr>
        <p:sp>
          <p:nvSpPr>
            <p:cNvPr id="6475" name="Google Shape;6475;p7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8"/>
          <p:cNvGrpSpPr/>
          <p:nvPr/>
        </p:nvGrpSpPr>
        <p:grpSpPr>
          <a:xfrm>
            <a:off x="4861948" y="3623432"/>
            <a:ext cx="356556" cy="351285"/>
            <a:chOff x="-25465200" y="3916150"/>
            <a:chExt cx="299300" cy="294875"/>
          </a:xfrm>
        </p:grpSpPr>
        <p:sp>
          <p:nvSpPr>
            <p:cNvPr id="6478" name="Google Shape;6478;p7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8"/>
          <p:cNvGrpSpPr/>
          <p:nvPr/>
        </p:nvGrpSpPr>
        <p:grpSpPr>
          <a:xfrm>
            <a:off x="7089388" y="2693698"/>
            <a:ext cx="351880" cy="352803"/>
            <a:chOff x="-23615075" y="3148525"/>
            <a:chExt cx="295375" cy="296150"/>
          </a:xfrm>
        </p:grpSpPr>
        <p:sp>
          <p:nvSpPr>
            <p:cNvPr id="6481" name="Google Shape;6481;p7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5" name="Google Shape;6485;p78"/>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6" name="Google Shape;6486;p78"/>
          <p:cNvGrpSpPr/>
          <p:nvPr/>
        </p:nvGrpSpPr>
        <p:grpSpPr>
          <a:xfrm>
            <a:off x="7088911" y="3632977"/>
            <a:ext cx="352833" cy="332194"/>
            <a:chOff x="-23615075" y="3906200"/>
            <a:chExt cx="296175" cy="278850"/>
          </a:xfrm>
        </p:grpSpPr>
        <p:sp>
          <p:nvSpPr>
            <p:cNvPr id="6487" name="Google Shape;6487;p7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0" name="Google Shape;6490;p78"/>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78"/>
          <p:cNvGrpSpPr/>
          <p:nvPr/>
        </p:nvGrpSpPr>
        <p:grpSpPr>
          <a:xfrm>
            <a:off x="6637880" y="1306618"/>
            <a:ext cx="353757" cy="352565"/>
            <a:chOff x="-26980600" y="3175500"/>
            <a:chExt cx="296950" cy="295950"/>
          </a:xfrm>
        </p:grpSpPr>
        <p:sp>
          <p:nvSpPr>
            <p:cNvPr id="6492" name="Google Shape;6492;p7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5" name="Google Shape;6495;p78"/>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6" name="Google Shape;6496;p78"/>
          <p:cNvGrpSpPr/>
          <p:nvPr/>
        </p:nvGrpSpPr>
        <p:grpSpPr>
          <a:xfrm>
            <a:off x="6638357" y="2245154"/>
            <a:ext cx="352803" cy="289039"/>
            <a:chOff x="-26981375" y="3951875"/>
            <a:chExt cx="296150" cy="242625"/>
          </a:xfrm>
        </p:grpSpPr>
        <p:sp>
          <p:nvSpPr>
            <p:cNvPr id="6497" name="Google Shape;6497;p7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8"/>
          <p:cNvGrpSpPr/>
          <p:nvPr/>
        </p:nvGrpSpPr>
        <p:grpSpPr>
          <a:xfrm>
            <a:off x="5303399" y="2692745"/>
            <a:ext cx="351910" cy="354710"/>
            <a:chOff x="-25094250" y="3176075"/>
            <a:chExt cx="295400" cy="297750"/>
          </a:xfrm>
        </p:grpSpPr>
        <p:sp>
          <p:nvSpPr>
            <p:cNvPr id="6501" name="Google Shape;6501;p7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78"/>
          <p:cNvGrpSpPr/>
          <p:nvPr/>
        </p:nvGrpSpPr>
        <p:grpSpPr>
          <a:xfrm>
            <a:off x="5303399" y="3173106"/>
            <a:ext cx="351910" cy="351880"/>
            <a:chOff x="-25094250" y="3547050"/>
            <a:chExt cx="295400" cy="295375"/>
          </a:xfrm>
        </p:grpSpPr>
        <p:sp>
          <p:nvSpPr>
            <p:cNvPr id="6505" name="Google Shape;6505;p7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0" name="Google Shape;6510;p78"/>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1" name="Google Shape;6511;p78"/>
          <p:cNvGrpSpPr/>
          <p:nvPr/>
        </p:nvGrpSpPr>
        <p:grpSpPr>
          <a:xfrm>
            <a:off x="7535476" y="2693698"/>
            <a:ext cx="352803" cy="352803"/>
            <a:chOff x="-23245675" y="3148525"/>
            <a:chExt cx="296150" cy="296150"/>
          </a:xfrm>
        </p:grpSpPr>
        <p:sp>
          <p:nvSpPr>
            <p:cNvPr id="6512" name="Google Shape;6512;p7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5" name="Google Shape;6515;p78"/>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6" name="Google Shape;6516;p78"/>
          <p:cNvGrpSpPr/>
          <p:nvPr/>
        </p:nvGrpSpPr>
        <p:grpSpPr>
          <a:xfrm>
            <a:off x="7535938" y="3622672"/>
            <a:ext cx="351880" cy="352803"/>
            <a:chOff x="-23244900" y="3888100"/>
            <a:chExt cx="295375" cy="296150"/>
          </a:xfrm>
        </p:grpSpPr>
        <p:sp>
          <p:nvSpPr>
            <p:cNvPr id="6517" name="Google Shape;6517;p7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8" name="Google Shape;6528;p78"/>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8"/>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530" name="Google Shape;6530;p78"/>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34"/>
        <p:cNvGrpSpPr/>
        <p:nvPr/>
      </p:nvGrpSpPr>
      <p:grpSpPr>
        <a:xfrm>
          <a:off x="0" y="0"/>
          <a:ext cx="0" cy="0"/>
          <a:chOff x="0" y="0"/>
          <a:chExt cx="0" cy="0"/>
        </a:xfrm>
      </p:grpSpPr>
      <p:sp>
        <p:nvSpPr>
          <p:cNvPr id="6535" name="Google Shape;6535;p79"/>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9"/>
          <p:cNvGrpSpPr/>
          <p:nvPr/>
        </p:nvGrpSpPr>
        <p:grpSpPr>
          <a:xfrm>
            <a:off x="850004" y="1823018"/>
            <a:ext cx="367261" cy="367261"/>
            <a:chOff x="-65145700" y="3727425"/>
            <a:chExt cx="317425" cy="317425"/>
          </a:xfrm>
        </p:grpSpPr>
        <p:sp>
          <p:nvSpPr>
            <p:cNvPr id="6537" name="Google Shape;6537;p7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79"/>
          <p:cNvGrpSpPr/>
          <p:nvPr/>
        </p:nvGrpSpPr>
        <p:grpSpPr>
          <a:xfrm>
            <a:off x="853201" y="2251933"/>
            <a:ext cx="360868" cy="367261"/>
            <a:chOff x="-65144125" y="4094450"/>
            <a:chExt cx="311900" cy="317425"/>
          </a:xfrm>
        </p:grpSpPr>
        <p:sp>
          <p:nvSpPr>
            <p:cNvPr id="6540" name="Google Shape;6540;p7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79"/>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79"/>
          <p:cNvGrpSpPr/>
          <p:nvPr/>
        </p:nvGrpSpPr>
        <p:grpSpPr>
          <a:xfrm>
            <a:off x="3056770" y="1822628"/>
            <a:ext cx="370645" cy="368042"/>
            <a:chOff x="-63250675" y="3744075"/>
            <a:chExt cx="320350" cy="318100"/>
          </a:xfrm>
        </p:grpSpPr>
        <p:sp>
          <p:nvSpPr>
            <p:cNvPr id="6545" name="Google Shape;6545;p7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9"/>
          <p:cNvGrpSpPr/>
          <p:nvPr/>
        </p:nvGrpSpPr>
        <p:grpSpPr>
          <a:xfrm>
            <a:off x="3058462" y="2251933"/>
            <a:ext cx="367261" cy="367261"/>
            <a:chOff x="-63250675" y="4110200"/>
            <a:chExt cx="317425" cy="317425"/>
          </a:xfrm>
        </p:grpSpPr>
        <p:sp>
          <p:nvSpPr>
            <p:cNvPr id="6549" name="Google Shape;6549;p7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9"/>
          <p:cNvGrpSpPr/>
          <p:nvPr/>
        </p:nvGrpSpPr>
        <p:grpSpPr>
          <a:xfrm>
            <a:off x="1737509" y="2749028"/>
            <a:ext cx="359075" cy="358844"/>
            <a:chOff x="-61351725" y="3372400"/>
            <a:chExt cx="310350" cy="310150"/>
          </a:xfrm>
        </p:grpSpPr>
        <p:sp>
          <p:nvSpPr>
            <p:cNvPr id="6559" name="Google Shape;6559;p7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79"/>
          <p:cNvGrpSpPr/>
          <p:nvPr/>
        </p:nvGrpSpPr>
        <p:grpSpPr>
          <a:xfrm>
            <a:off x="1733864" y="3212084"/>
            <a:ext cx="366364" cy="333534"/>
            <a:chOff x="-61354875" y="3751050"/>
            <a:chExt cx="316650" cy="288275"/>
          </a:xfrm>
        </p:grpSpPr>
        <p:sp>
          <p:nvSpPr>
            <p:cNvPr id="6563" name="Google Shape;6563;p7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79"/>
          <p:cNvGrpSpPr/>
          <p:nvPr/>
        </p:nvGrpSpPr>
        <p:grpSpPr>
          <a:xfrm>
            <a:off x="1733864" y="3653724"/>
            <a:ext cx="366364" cy="367290"/>
            <a:chOff x="-61354875" y="4101525"/>
            <a:chExt cx="316650" cy="317450"/>
          </a:xfrm>
        </p:grpSpPr>
        <p:sp>
          <p:nvSpPr>
            <p:cNvPr id="6567" name="Google Shape;6567;p7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9"/>
          <p:cNvGrpSpPr/>
          <p:nvPr/>
        </p:nvGrpSpPr>
        <p:grpSpPr>
          <a:xfrm>
            <a:off x="3950299" y="2745600"/>
            <a:ext cx="368157" cy="365699"/>
            <a:chOff x="-59470075" y="3308975"/>
            <a:chExt cx="318200" cy="316075"/>
          </a:xfrm>
        </p:grpSpPr>
        <p:sp>
          <p:nvSpPr>
            <p:cNvPr id="6570" name="Google Shape;6570;p7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9"/>
          <p:cNvGrpSpPr/>
          <p:nvPr/>
        </p:nvGrpSpPr>
        <p:grpSpPr>
          <a:xfrm>
            <a:off x="1295729" y="1381305"/>
            <a:ext cx="367261" cy="364686"/>
            <a:chOff x="-64781025" y="3361050"/>
            <a:chExt cx="317425" cy="315200"/>
          </a:xfrm>
        </p:grpSpPr>
        <p:sp>
          <p:nvSpPr>
            <p:cNvPr id="6580" name="Google Shape;6580;p7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79"/>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9"/>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9"/>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7" name="Google Shape;6587;p79"/>
          <p:cNvGrpSpPr/>
          <p:nvPr/>
        </p:nvGrpSpPr>
        <p:grpSpPr>
          <a:xfrm>
            <a:off x="3500129" y="1822744"/>
            <a:ext cx="382765" cy="367810"/>
            <a:chOff x="-62890750" y="3747425"/>
            <a:chExt cx="330825" cy="317900"/>
          </a:xfrm>
        </p:grpSpPr>
        <p:sp>
          <p:nvSpPr>
            <p:cNvPr id="6588" name="Google Shape;6588;p7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79"/>
          <p:cNvGrpSpPr/>
          <p:nvPr/>
        </p:nvGrpSpPr>
        <p:grpSpPr>
          <a:xfrm>
            <a:off x="3507881" y="2252381"/>
            <a:ext cx="367261" cy="366364"/>
            <a:chOff x="-62884425" y="4111775"/>
            <a:chExt cx="317425" cy="316650"/>
          </a:xfrm>
        </p:grpSpPr>
        <p:sp>
          <p:nvSpPr>
            <p:cNvPr id="6603" name="Google Shape;6603;p7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9"/>
          <p:cNvGrpSpPr/>
          <p:nvPr/>
        </p:nvGrpSpPr>
        <p:grpSpPr>
          <a:xfrm>
            <a:off x="2180515" y="2748450"/>
            <a:ext cx="365438" cy="360001"/>
            <a:chOff x="-60991775" y="3376900"/>
            <a:chExt cx="315850" cy="311150"/>
          </a:xfrm>
        </p:grpSpPr>
        <p:sp>
          <p:nvSpPr>
            <p:cNvPr id="6606" name="Google Shape;6606;p7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79"/>
          <p:cNvGrpSpPr/>
          <p:nvPr/>
        </p:nvGrpSpPr>
        <p:grpSpPr>
          <a:xfrm>
            <a:off x="2180052" y="3199314"/>
            <a:ext cx="366364" cy="359075"/>
            <a:chOff x="-60988625" y="3740800"/>
            <a:chExt cx="316650" cy="310350"/>
          </a:xfrm>
        </p:grpSpPr>
        <p:sp>
          <p:nvSpPr>
            <p:cNvPr id="6610" name="Google Shape;6610;p7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9"/>
          <p:cNvGrpSpPr/>
          <p:nvPr/>
        </p:nvGrpSpPr>
        <p:grpSpPr>
          <a:xfrm>
            <a:off x="2180052" y="3654765"/>
            <a:ext cx="366364" cy="365207"/>
            <a:chOff x="-60987850" y="4100950"/>
            <a:chExt cx="316650" cy="315650"/>
          </a:xfrm>
        </p:grpSpPr>
        <p:sp>
          <p:nvSpPr>
            <p:cNvPr id="6614" name="Google Shape;6614;p7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9"/>
          <p:cNvGrpSpPr/>
          <p:nvPr/>
        </p:nvGrpSpPr>
        <p:grpSpPr>
          <a:xfrm>
            <a:off x="3949836" y="3200225"/>
            <a:ext cx="369083" cy="357253"/>
            <a:chOff x="-59447250" y="3706150"/>
            <a:chExt cx="319000" cy="308775"/>
          </a:xfrm>
        </p:grpSpPr>
        <p:sp>
          <p:nvSpPr>
            <p:cNvPr id="6620" name="Google Shape;6620;p7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79"/>
          <p:cNvGrpSpPr/>
          <p:nvPr/>
        </p:nvGrpSpPr>
        <p:grpSpPr>
          <a:xfrm>
            <a:off x="1738564" y="1381536"/>
            <a:ext cx="368186" cy="364224"/>
            <a:chOff x="-64406125" y="3362225"/>
            <a:chExt cx="318225" cy="314800"/>
          </a:xfrm>
        </p:grpSpPr>
        <p:sp>
          <p:nvSpPr>
            <p:cNvPr id="6625" name="Google Shape;6625;p7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7" name="Google Shape;6627;p79"/>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8" name="Google Shape;6628;p79"/>
          <p:cNvGrpSpPr/>
          <p:nvPr/>
        </p:nvGrpSpPr>
        <p:grpSpPr>
          <a:xfrm>
            <a:off x="1739027" y="2252381"/>
            <a:ext cx="367261" cy="366364"/>
            <a:chOff x="-64410850" y="4094450"/>
            <a:chExt cx="317425" cy="316650"/>
          </a:xfrm>
        </p:grpSpPr>
        <p:sp>
          <p:nvSpPr>
            <p:cNvPr id="6629" name="Google Shape;6629;p7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2" name="Google Shape;6632;p79"/>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3" name="Google Shape;6633;p79"/>
          <p:cNvGrpSpPr/>
          <p:nvPr/>
        </p:nvGrpSpPr>
        <p:grpSpPr>
          <a:xfrm>
            <a:off x="3960575" y="1822454"/>
            <a:ext cx="365467" cy="368389"/>
            <a:chOff x="-62516625" y="3743175"/>
            <a:chExt cx="315875" cy="318400"/>
          </a:xfrm>
        </p:grpSpPr>
        <p:sp>
          <p:nvSpPr>
            <p:cNvPr id="6634" name="Google Shape;6634;p7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79"/>
          <p:cNvGrpSpPr/>
          <p:nvPr/>
        </p:nvGrpSpPr>
        <p:grpSpPr>
          <a:xfrm>
            <a:off x="3967415" y="2272426"/>
            <a:ext cx="351786" cy="326274"/>
            <a:chOff x="-62511900" y="4129100"/>
            <a:chExt cx="304050" cy="282000"/>
          </a:xfrm>
        </p:grpSpPr>
        <p:sp>
          <p:nvSpPr>
            <p:cNvPr id="6637" name="Google Shape;6637;p7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9"/>
          <p:cNvGrpSpPr/>
          <p:nvPr/>
        </p:nvGrpSpPr>
        <p:grpSpPr>
          <a:xfrm>
            <a:off x="2645537" y="2744820"/>
            <a:ext cx="310770" cy="367261"/>
            <a:chOff x="-60597975" y="3367475"/>
            <a:chExt cx="268600" cy="317425"/>
          </a:xfrm>
        </p:grpSpPr>
        <p:sp>
          <p:nvSpPr>
            <p:cNvPr id="6643" name="Google Shape;6643;p7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8" name="Google Shape;6648;p79"/>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9" name="Google Shape;6649;p79"/>
          <p:cNvGrpSpPr/>
          <p:nvPr/>
        </p:nvGrpSpPr>
        <p:grpSpPr>
          <a:xfrm>
            <a:off x="2617740" y="3706136"/>
            <a:ext cx="366364" cy="262465"/>
            <a:chOff x="-60621600" y="4145650"/>
            <a:chExt cx="316650" cy="226850"/>
          </a:xfrm>
        </p:grpSpPr>
        <p:sp>
          <p:nvSpPr>
            <p:cNvPr id="6650" name="Google Shape;6650;p7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79"/>
          <p:cNvGrpSpPr/>
          <p:nvPr/>
        </p:nvGrpSpPr>
        <p:grpSpPr>
          <a:xfrm>
            <a:off x="3954392" y="3654635"/>
            <a:ext cx="359972" cy="365467"/>
            <a:chOff x="-59400775" y="4084200"/>
            <a:chExt cx="311125" cy="315875"/>
          </a:xfrm>
        </p:grpSpPr>
        <p:sp>
          <p:nvSpPr>
            <p:cNvPr id="6654" name="Google Shape;6654;p7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9"/>
          <p:cNvGrpSpPr/>
          <p:nvPr/>
        </p:nvGrpSpPr>
        <p:grpSpPr>
          <a:xfrm>
            <a:off x="2178486" y="1380466"/>
            <a:ext cx="365438" cy="366364"/>
            <a:chOff x="-64044600" y="3360375"/>
            <a:chExt cx="315850" cy="316650"/>
          </a:xfrm>
        </p:grpSpPr>
        <p:sp>
          <p:nvSpPr>
            <p:cNvPr id="6661" name="Google Shape;6661;p7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9"/>
          <p:cNvGrpSpPr/>
          <p:nvPr/>
        </p:nvGrpSpPr>
        <p:grpSpPr>
          <a:xfrm>
            <a:off x="2204909" y="1823018"/>
            <a:ext cx="312592" cy="367261"/>
            <a:chOff x="-64022550" y="3727425"/>
            <a:chExt cx="270175" cy="317425"/>
          </a:xfrm>
        </p:grpSpPr>
        <p:sp>
          <p:nvSpPr>
            <p:cNvPr id="6665" name="Google Shape;6665;p7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79"/>
          <p:cNvGrpSpPr/>
          <p:nvPr/>
        </p:nvGrpSpPr>
        <p:grpSpPr>
          <a:xfrm>
            <a:off x="2229047" y="2251918"/>
            <a:ext cx="264317" cy="367290"/>
            <a:chOff x="-64001300" y="4093650"/>
            <a:chExt cx="228450" cy="317450"/>
          </a:xfrm>
        </p:grpSpPr>
        <p:sp>
          <p:nvSpPr>
            <p:cNvPr id="6669" name="Google Shape;6669;p7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79"/>
          <p:cNvGrpSpPr/>
          <p:nvPr/>
        </p:nvGrpSpPr>
        <p:grpSpPr>
          <a:xfrm>
            <a:off x="848051" y="2745210"/>
            <a:ext cx="359972" cy="366480"/>
            <a:chOff x="-62148800" y="3377700"/>
            <a:chExt cx="311125" cy="316750"/>
          </a:xfrm>
        </p:grpSpPr>
        <p:sp>
          <p:nvSpPr>
            <p:cNvPr id="6674" name="Google Shape;6674;p7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79"/>
          <p:cNvGrpSpPr/>
          <p:nvPr/>
        </p:nvGrpSpPr>
        <p:grpSpPr>
          <a:xfrm>
            <a:off x="843958" y="3195207"/>
            <a:ext cx="368157" cy="367290"/>
            <a:chOff x="-62154300" y="3743950"/>
            <a:chExt cx="318200" cy="317450"/>
          </a:xfrm>
        </p:grpSpPr>
        <p:sp>
          <p:nvSpPr>
            <p:cNvPr id="6677" name="Google Shape;6677;p7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79"/>
          <p:cNvGrpSpPr/>
          <p:nvPr/>
        </p:nvGrpSpPr>
        <p:grpSpPr>
          <a:xfrm>
            <a:off x="843944" y="3654187"/>
            <a:ext cx="368186" cy="366364"/>
            <a:chOff x="-62151950" y="4111775"/>
            <a:chExt cx="318225" cy="316650"/>
          </a:xfrm>
        </p:grpSpPr>
        <p:sp>
          <p:nvSpPr>
            <p:cNvPr id="6680" name="Google Shape;6680;p7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9"/>
          <p:cNvGrpSpPr/>
          <p:nvPr/>
        </p:nvGrpSpPr>
        <p:grpSpPr>
          <a:xfrm>
            <a:off x="3062568" y="2744733"/>
            <a:ext cx="368157" cy="367434"/>
            <a:chOff x="-60254550" y="3367325"/>
            <a:chExt cx="318200" cy="317575"/>
          </a:xfrm>
        </p:grpSpPr>
        <p:sp>
          <p:nvSpPr>
            <p:cNvPr id="6685" name="Google Shape;6685;p7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9"/>
          <p:cNvGrpSpPr/>
          <p:nvPr/>
        </p:nvGrpSpPr>
        <p:grpSpPr>
          <a:xfrm>
            <a:off x="3063465" y="3195727"/>
            <a:ext cx="366364" cy="366248"/>
            <a:chOff x="-60255350" y="3733825"/>
            <a:chExt cx="316650" cy="316550"/>
          </a:xfrm>
        </p:grpSpPr>
        <p:sp>
          <p:nvSpPr>
            <p:cNvPr id="6690" name="Google Shape;6690;p7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79"/>
          <p:cNvGrpSpPr/>
          <p:nvPr/>
        </p:nvGrpSpPr>
        <p:grpSpPr>
          <a:xfrm>
            <a:off x="3091262" y="3654635"/>
            <a:ext cx="310770" cy="365467"/>
            <a:chOff x="-60232500" y="4101525"/>
            <a:chExt cx="268600" cy="315875"/>
          </a:xfrm>
        </p:grpSpPr>
        <p:sp>
          <p:nvSpPr>
            <p:cNvPr id="6698" name="Google Shape;6698;p7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0" name="Google Shape;6700;p79"/>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79"/>
          <p:cNvGrpSpPr/>
          <p:nvPr/>
        </p:nvGrpSpPr>
        <p:grpSpPr>
          <a:xfrm>
            <a:off x="2624262" y="1380466"/>
            <a:ext cx="368186" cy="366364"/>
            <a:chOff x="-63679950" y="3360375"/>
            <a:chExt cx="318225" cy="316650"/>
          </a:xfrm>
        </p:grpSpPr>
        <p:sp>
          <p:nvSpPr>
            <p:cNvPr id="6702" name="Google Shape;6702;p7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79"/>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79"/>
          <p:cNvGrpSpPr/>
          <p:nvPr/>
        </p:nvGrpSpPr>
        <p:grpSpPr>
          <a:xfrm>
            <a:off x="2622889" y="2251803"/>
            <a:ext cx="370934" cy="367521"/>
            <a:chOff x="-63679950" y="4093450"/>
            <a:chExt cx="320600" cy="317650"/>
          </a:xfrm>
        </p:grpSpPr>
        <p:sp>
          <p:nvSpPr>
            <p:cNvPr id="6708" name="Google Shape;6708;p7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9"/>
          <p:cNvGrpSpPr/>
          <p:nvPr/>
        </p:nvGrpSpPr>
        <p:grpSpPr>
          <a:xfrm>
            <a:off x="1283006" y="2744805"/>
            <a:ext cx="366364" cy="367290"/>
            <a:chOff x="-61784125" y="3377700"/>
            <a:chExt cx="316650" cy="317450"/>
          </a:xfrm>
        </p:grpSpPr>
        <p:sp>
          <p:nvSpPr>
            <p:cNvPr id="6712" name="Google Shape;6712;p7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79"/>
          <p:cNvGrpSpPr/>
          <p:nvPr/>
        </p:nvGrpSpPr>
        <p:grpSpPr>
          <a:xfrm>
            <a:off x="1283006" y="3195207"/>
            <a:ext cx="366364" cy="367290"/>
            <a:chOff x="-61783350" y="3743950"/>
            <a:chExt cx="316650" cy="317450"/>
          </a:xfrm>
        </p:grpSpPr>
        <p:sp>
          <p:nvSpPr>
            <p:cNvPr id="6720" name="Google Shape;6720;p7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79"/>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9"/>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9"/>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5" name="Google Shape;6725;p79"/>
          <p:cNvGrpSpPr/>
          <p:nvPr/>
        </p:nvGrpSpPr>
        <p:grpSpPr>
          <a:xfrm>
            <a:off x="3504430" y="3655040"/>
            <a:ext cx="369112" cy="364657"/>
            <a:chOff x="-59869425" y="4102225"/>
            <a:chExt cx="319025" cy="315175"/>
          </a:xfrm>
        </p:grpSpPr>
        <p:sp>
          <p:nvSpPr>
            <p:cNvPr id="6726" name="Google Shape;6726;p7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9"/>
          <p:cNvGrpSpPr/>
          <p:nvPr/>
        </p:nvGrpSpPr>
        <p:grpSpPr>
          <a:xfrm>
            <a:off x="2623233" y="4123862"/>
            <a:ext cx="366364" cy="365467"/>
            <a:chOff x="-59029025" y="3711650"/>
            <a:chExt cx="316650" cy="315875"/>
          </a:xfrm>
        </p:grpSpPr>
        <p:sp>
          <p:nvSpPr>
            <p:cNvPr id="6731" name="Google Shape;6731;p7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9"/>
          <p:cNvGrpSpPr/>
          <p:nvPr/>
        </p:nvGrpSpPr>
        <p:grpSpPr>
          <a:xfrm>
            <a:off x="4859311" y="1379917"/>
            <a:ext cx="351940" cy="348188"/>
            <a:chOff x="581525" y="3254850"/>
            <a:chExt cx="297750" cy="294575"/>
          </a:xfrm>
        </p:grpSpPr>
        <p:sp>
          <p:nvSpPr>
            <p:cNvPr id="6739" name="Google Shape;6739;p7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79"/>
          <p:cNvGrpSpPr/>
          <p:nvPr/>
        </p:nvGrpSpPr>
        <p:grpSpPr>
          <a:xfrm>
            <a:off x="4858380" y="1818853"/>
            <a:ext cx="353802" cy="351497"/>
            <a:chOff x="580725" y="3617925"/>
            <a:chExt cx="299325" cy="297375"/>
          </a:xfrm>
        </p:grpSpPr>
        <p:sp>
          <p:nvSpPr>
            <p:cNvPr id="6743" name="Google Shape;6743;p7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9"/>
          <p:cNvGrpSpPr/>
          <p:nvPr/>
        </p:nvGrpSpPr>
        <p:grpSpPr>
          <a:xfrm>
            <a:off x="4860242" y="2266043"/>
            <a:ext cx="350079" cy="350079"/>
            <a:chOff x="583100" y="3982600"/>
            <a:chExt cx="296175" cy="296175"/>
          </a:xfrm>
        </p:grpSpPr>
        <p:sp>
          <p:nvSpPr>
            <p:cNvPr id="6749" name="Google Shape;6749;p7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79"/>
          <p:cNvGrpSpPr/>
          <p:nvPr/>
        </p:nvGrpSpPr>
        <p:grpSpPr>
          <a:xfrm>
            <a:off x="7092856" y="1379667"/>
            <a:ext cx="307231" cy="348690"/>
            <a:chOff x="2423775" y="3226875"/>
            <a:chExt cx="259925" cy="295000"/>
          </a:xfrm>
        </p:grpSpPr>
        <p:sp>
          <p:nvSpPr>
            <p:cNvPr id="6757" name="Google Shape;6757;p7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9"/>
          <p:cNvGrpSpPr/>
          <p:nvPr/>
        </p:nvGrpSpPr>
        <p:grpSpPr>
          <a:xfrm>
            <a:off x="7070043" y="1820952"/>
            <a:ext cx="352857" cy="347301"/>
            <a:chOff x="2404875" y="3592725"/>
            <a:chExt cx="298525" cy="293825"/>
          </a:xfrm>
        </p:grpSpPr>
        <p:sp>
          <p:nvSpPr>
            <p:cNvPr id="6761" name="Google Shape;6761;p7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9"/>
          <p:cNvGrpSpPr/>
          <p:nvPr/>
        </p:nvGrpSpPr>
        <p:grpSpPr>
          <a:xfrm>
            <a:off x="7070974" y="2266517"/>
            <a:ext cx="350995" cy="349133"/>
            <a:chOff x="2404875" y="3955825"/>
            <a:chExt cx="296950" cy="295375"/>
          </a:xfrm>
        </p:grpSpPr>
        <p:sp>
          <p:nvSpPr>
            <p:cNvPr id="6765" name="Google Shape;6765;p7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9"/>
          <p:cNvGrpSpPr/>
          <p:nvPr/>
        </p:nvGrpSpPr>
        <p:grpSpPr>
          <a:xfrm>
            <a:off x="5764954" y="2730711"/>
            <a:ext cx="349163" cy="350079"/>
            <a:chOff x="4263650" y="3235150"/>
            <a:chExt cx="295400" cy="296175"/>
          </a:xfrm>
        </p:grpSpPr>
        <p:sp>
          <p:nvSpPr>
            <p:cNvPr id="6770" name="Google Shape;6770;p7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9"/>
          <p:cNvGrpSpPr/>
          <p:nvPr/>
        </p:nvGrpSpPr>
        <p:grpSpPr>
          <a:xfrm>
            <a:off x="5762634" y="3189872"/>
            <a:ext cx="353802" cy="327739"/>
            <a:chOff x="4266025" y="3609275"/>
            <a:chExt cx="299325" cy="277275"/>
          </a:xfrm>
        </p:grpSpPr>
        <p:sp>
          <p:nvSpPr>
            <p:cNvPr id="6776" name="Google Shape;6776;p7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9"/>
          <p:cNvGrpSpPr/>
          <p:nvPr/>
        </p:nvGrpSpPr>
        <p:grpSpPr>
          <a:xfrm>
            <a:off x="5763092" y="3655259"/>
            <a:ext cx="352886" cy="349133"/>
            <a:chOff x="4263650" y="3963700"/>
            <a:chExt cx="298550" cy="295375"/>
          </a:xfrm>
        </p:grpSpPr>
        <p:sp>
          <p:nvSpPr>
            <p:cNvPr id="6779" name="Google Shape;6779;p7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79"/>
          <p:cNvGrpSpPr/>
          <p:nvPr/>
        </p:nvGrpSpPr>
        <p:grpSpPr>
          <a:xfrm>
            <a:off x="8041429" y="2730711"/>
            <a:ext cx="226264" cy="350079"/>
            <a:chOff x="6164975" y="3211525"/>
            <a:chExt cx="191425" cy="296175"/>
          </a:xfrm>
        </p:grpSpPr>
        <p:sp>
          <p:nvSpPr>
            <p:cNvPr id="6787" name="Google Shape;6787;p7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9"/>
          <p:cNvGrpSpPr/>
          <p:nvPr/>
        </p:nvGrpSpPr>
        <p:grpSpPr>
          <a:xfrm>
            <a:off x="5303466" y="1378987"/>
            <a:ext cx="352886" cy="350049"/>
            <a:chOff x="946175" y="3253275"/>
            <a:chExt cx="298550" cy="296150"/>
          </a:xfrm>
        </p:grpSpPr>
        <p:sp>
          <p:nvSpPr>
            <p:cNvPr id="6795" name="Google Shape;6795;p7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9"/>
          <p:cNvGrpSpPr/>
          <p:nvPr/>
        </p:nvGrpSpPr>
        <p:grpSpPr>
          <a:xfrm>
            <a:off x="5304397" y="1820951"/>
            <a:ext cx="351024" cy="347301"/>
            <a:chOff x="946175" y="3619500"/>
            <a:chExt cx="296975" cy="293825"/>
          </a:xfrm>
        </p:grpSpPr>
        <p:sp>
          <p:nvSpPr>
            <p:cNvPr id="6801" name="Google Shape;6801;p7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9"/>
          <p:cNvGrpSpPr/>
          <p:nvPr/>
        </p:nvGrpSpPr>
        <p:grpSpPr>
          <a:xfrm>
            <a:off x="5303939" y="2265585"/>
            <a:ext cx="351940" cy="350995"/>
            <a:chOff x="944600" y="3981825"/>
            <a:chExt cx="297750" cy="296950"/>
          </a:xfrm>
        </p:grpSpPr>
        <p:sp>
          <p:nvSpPr>
            <p:cNvPr id="6808" name="Google Shape;6808;p7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9"/>
          <p:cNvGrpSpPr/>
          <p:nvPr/>
        </p:nvGrpSpPr>
        <p:grpSpPr>
          <a:xfrm>
            <a:off x="7520875" y="1379445"/>
            <a:ext cx="350079" cy="349133"/>
            <a:chOff x="2768750" y="3227275"/>
            <a:chExt cx="296175" cy="295375"/>
          </a:xfrm>
        </p:grpSpPr>
        <p:sp>
          <p:nvSpPr>
            <p:cNvPr id="6813" name="Google Shape;6813;p7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79"/>
          <p:cNvGrpSpPr/>
          <p:nvPr/>
        </p:nvGrpSpPr>
        <p:grpSpPr>
          <a:xfrm>
            <a:off x="7541826" y="1820317"/>
            <a:ext cx="308177" cy="348572"/>
            <a:chOff x="2786075" y="3591800"/>
            <a:chExt cx="260725" cy="294900"/>
          </a:xfrm>
        </p:grpSpPr>
        <p:sp>
          <p:nvSpPr>
            <p:cNvPr id="6822" name="Google Shape;6822;p7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9"/>
          <p:cNvGrpSpPr/>
          <p:nvPr/>
        </p:nvGrpSpPr>
        <p:grpSpPr>
          <a:xfrm>
            <a:off x="7582324" y="2266044"/>
            <a:ext cx="227180" cy="350079"/>
            <a:chOff x="2819150" y="3955025"/>
            <a:chExt cx="192200" cy="296175"/>
          </a:xfrm>
        </p:grpSpPr>
        <p:sp>
          <p:nvSpPr>
            <p:cNvPr id="6828" name="Google Shape;6828;p7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9"/>
          <p:cNvGrpSpPr/>
          <p:nvPr/>
        </p:nvGrpSpPr>
        <p:grpSpPr>
          <a:xfrm>
            <a:off x="6206097" y="2731642"/>
            <a:ext cx="349133" cy="348217"/>
            <a:chOff x="4629125" y="3235150"/>
            <a:chExt cx="295375" cy="294600"/>
          </a:xfrm>
        </p:grpSpPr>
        <p:sp>
          <p:nvSpPr>
            <p:cNvPr id="6833" name="Google Shape;6833;p7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9"/>
          <p:cNvGrpSpPr/>
          <p:nvPr/>
        </p:nvGrpSpPr>
        <p:grpSpPr>
          <a:xfrm>
            <a:off x="6206082" y="3179175"/>
            <a:ext cx="349163" cy="349133"/>
            <a:chOff x="4628325" y="3599825"/>
            <a:chExt cx="295400" cy="295375"/>
          </a:xfrm>
        </p:grpSpPr>
        <p:sp>
          <p:nvSpPr>
            <p:cNvPr id="6839" name="Google Shape;6839;p7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79"/>
          <p:cNvGrpSpPr/>
          <p:nvPr/>
        </p:nvGrpSpPr>
        <p:grpSpPr>
          <a:xfrm>
            <a:off x="6227033" y="3654786"/>
            <a:ext cx="307261" cy="350079"/>
            <a:chOff x="4645650" y="3962900"/>
            <a:chExt cx="259950" cy="296175"/>
          </a:xfrm>
        </p:grpSpPr>
        <p:sp>
          <p:nvSpPr>
            <p:cNvPr id="6852" name="Google Shape;6852;p7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79"/>
          <p:cNvGrpSpPr/>
          <p:nvPr/>
        </p:nvGrpSpPr>
        <p:grpSpPr>
          <a:xfrm>
            <a:off x="7979994" y="3179648"/>
            <a:ext cx="349133" cy="348188"/>
            <a:chOff x="6143725" y="3582500"/>
            <a:chExt cx="295375" cy="294575"/>
          </a:xfrm>
        </p:grpSpPr>
        <p:sp>
          <p:nvSpPr>
            <p:cNvPr id="6859" name="Google Shape;6859;p7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79"/>
          <p:cNvGrpSpPr/>
          <p:nvPr/>
        </p:nvGrpSpPr>
        <p:grpSpPr>
          <a:xfrm>
            <a:off x="5748820" y="1378987"/>
            <a:ext cx="350995" cy="350049"/>
            <a:chOff x="1310075" y="3253275"/>
            <a:chExt cx="296950" cy="296150"/>
          </a:xfrm>
        </p:grpSpPr>
        <p:sp>
          <p:nvSpPr>
            <p:cNvPr id="6867" name="Google Shape;6867;p7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0" name="Google Shape;6870;p79"/>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1" name="Google Shape;6871;p79"/>
          <p:cNvGrpSpPr/>
          <p:nvPr/>
        </p:nvGrpSpPr>
        <p:grpSpPr>
          <a:xfrm>
            <a:off x="5748347" y="2265246"/>
            <a:ext cx="351941" cy="351675"/>
            <a:chOff x="1310075" y="3980250"/>
            <a:chExt cx="297750" cy="297525"/>
          </a:xfrm>
        </p:grpSpPr>
        <p:sp>
          <p:nvSpPr>
            <p:cNvPr id="6872" name="Google Shape;6872;p7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9"/>
          <p:cNvGrpSpPr/>
          <p:nvPr/>
        </p:nvGrpSpPr>
        <p:grpSpPr>
          <a:xfrm>
            <a:off x="8013136" y="1379445"/>
            <a:ext cx="266305" cy="349133"/>
            <a:chOff x="3167275" y="3227275"/>
            <a:chExt cx="225300" cy="295375"/>
          </a:xfrm>
        </p:grpSpPr>
        <p:sp>
          <p:nvSpPr>
            <p:cNvPr id="6877" name="Google Shape;6877;p7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2" name="Google Shape;6882;p79"/>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3" name="Google Shape;6883;p79"/>
          <p:cNvGrpSpPr/>
          <p:nvPr/>
        </p:nvGrpSpPr>
        <p:grpSpPr>
          <a:xfrm>
            <a:off x="7970318" y="2266502"/>
            <a:ext cx="351940" cy="349163"/>
            <a:chOff x="3133425" y="3955025"/>
            <a:chExt cx="297750" cy="295400"/>
          </a:xfrm>
        </p:grpSpPr>
        <p:sp>
          <p:nvSpPr>
            <p:cNvPr id="6884" name="Google Shape;6884;p7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9"/>
          <p:cNvGrpSpPr/>
          <p:nvPr/>
        </p:nvGrpSpPr>
        <p:grpSpPr>
          <a:xfrm>
            <a:off x="6650491" y="2730090"/>
            <a:ext cx="350079" cy="351320"/>
            <a:chOff x="4991425" y="3234750"/>
            <a:chExt cx="296175" cy="297225"/>
          </a:xfrm>
        </p:grpSpPr>
        <p:sp>
          <p:nvSpPr>
            <p:cNvPr id="6888" name="Google Shape;6888;p7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9"/>
          <p:cNvGrpSpPr/>
          <p:nvPr/>
        </p:nvGrpSpPr>
        <p:grpSpPr>
          <a:xfrm>
            <a:off x="6650491" y="3199653"/>
            <a:ext cx="350079" cy="308177"/>
            <a:chOff x="4991425" y="3617150"/>
            <a:chExt cx="296175" cy="260725"/>
          </a:xfrm>
        </p:grpSpPr>
        <p:sp>
          <p:nvSpPr>
            <p:cNvPr id="6895" name="Google Shape;6895;p7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9"/>
          <p:cNvGrpSpPr/>
          <p:nvPr/>
        </p:nvGrpSpPr>
        <p:grpSpPr>
          <a:xfrm>
            <a:off x="6727764" y="3655244"/>
            <a:ext cx="195532" cy="349163"/>
            <a:chOff x="5056800" y="3962900"/>
            <a:chExt cx="165425" cy="295400"/>
          </a:xfrm>
        </p:grpSpPr>
        <p:sp>
          <p:nvSpPr>
            <p:cNvPr id="6903" name="Google Shape;6903;p7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9"/>
          <p:cNvGrpSpPr/>
          <p:nvPr/>
        </p:nvGrpSpPr>
        <p:grpSpPr>
          <a:xfrm>
            <a:off x="7979062" y="3655260"/>
            <a:ext cx="350995" cy="349133"/>
            <a:chOff x="6168925" y="3936925"/>
            <a:chExt cx="296950" cy="295375"/>
          </a:xfrm>
        </p:grpSpPr>
        <p:sp>
          <p:nvSpPr>
            <p:cNvPr id="6907" name="Google Shape;6907;p7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9"/>
          <p:cNvGrpSpPr/>
          <p:nvPr/>
        </p:nvGrpSpPr>
        <p:grpSpPr>
          <a:xfrm>
            <a:off x="6192781" y="1372332"/>
            <a:ext cx="348188" cy="349133"/>
            <a:chOff x="1674750" y="3254050"/>
            <a:chExt cx="294575" cy="295375"/>
          </a:xfrm>
        </p:grpSpPr>
        <p:sp>
          <p:nvSpPr>
            <p:cNvPr id="6914" name="Google Shape;6914;p7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79"/>
          <p:cNvGrpSpPr/>
          <p:nvPr/>
        </p:nvGrpSpPr>
        <p:grpSpPr>
          <a:xfrm>
            <a:off x="6207177" y="1820035"/>
            <a:ext cx="319347" cy="349133"/>
            <a:chOff x="1687350" y="3618725"/>
            <a:chExt cx="270175" cy="295375"/>
          </a:xfrm>
        </p:grpSpPr>
        <p:sp>
          <p:nvSpPr>
            <p:cNvPr id="6918" name="Google Shape;6918;p7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79"/>
          <p:cNvGrpSpPr/>
          <p:nvPr/>
        </p:nvGrpSpPr>
        <p:grpSpPr>
          <a:xfrm>
            <a:off x="6190880" y="2266516"/>
            <a:ext cx="351940" cy="349133"/>
            <a:chOff x="1672375" y="3982600"/>
            <a:chExt cx="297750" cy="295375"/>
          </a:xfrm>
        </p:grpSpPr>
        <p:sp>
          <p:nvSpPr>
            <p:cNvPr id="6922" name="Google Shape;6922;p7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9"/>
          <p:cNvGrpSpPr/>
          <p:nvPr/>
        </p:nvGrpSpPr>
        <p:grpSpPr>
          <a:xfrm>
            <a:off x="4882872" y="2730711"/>
            <a:ext cx="350079" cy="350079"/>
            <a:chOff x="3497300" y="3227275"/>
            <a:chExt cx="296175" cy="296175"/>
          </a:xfrm>
        </p:grpSpPr>
        <p:sp>
          <p:nvSpPr>
            <p:cNvPr id="6926" name="Google Shape;6926;p7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9"/>
          <p:cNvGrpSpPr/>
          <p:nvPr/>
        </p:nvGrpSpPr>
        <p:grpSpPr>
          <a:xfrm>
            <a:off x="4883345" y="3180106"/>
            <a:ext cx="349133" cy="347272"/>
            <a:chOff x="3497300" y="3591950"/>
            <a:chExt cx="295375" cy="293800"/>
          </a:xfrm>
        </p:grpSpPr>
        <p:sp>
          <p:nvSpPr>
            <p:cNvPr id="6935" name="Google Shape;6935;p7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9"/>
          <p:cNvGrpSpPr/>
          <p:nvPr/>
        </p:nvGrpSpPr>
        <p:grpSpPr>
          <a:xfrm>
            <a:off x="4883345" y="3655244"/>
            <a:ext cx="349133" cy="349163"/>
            <a:chOff x="3497300" y="3955025"/>
            <a:chExt cx="295375" cy="295400"/>
          </a:xfrm>
        </p:grpSpPr>
        <p:sp>
          <p:nvSpPr>
            <p:cNvPr id="6944" name="Google Shape;6944;p7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79"/>
          <p:cNvGrpSpPr/>
          <p:nvPr/>
        </p:nvGrpSpPr>
        <p:grpSpPr>
          <a:xfrm>
            <a:off x="7107917" y="2731435"/>
            <a:ext cx="327739" cy="348631"/>
            <a:chOff x="5364750" y="3235150"/>
            <a:chExt cx="277275" cy="294950"/>
          </a:xfrm>
        </p:grpSpPr>
        <p:sp>
          <p:nvSpPr>
            <p:cNvPr id="6948" name="Google Shape;6948;p7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9"/>
          <p:cNvGrpSpPr/>
          <p:nvPr/>
        </p:nvGrpSpPr>
        <p:grpSpPr>
          <a:xfrm>
            <a:off x="7096274" y="3177771"/>
            <a:ext cx="351024" cy="351941"/>
            <a:chOff x="5355300" y="3598250"/>
            <a:chExt cx="296975" cy="297750"/>
          </a:xfrm>
        </p:grpSpPr>
        <p:sp>
          <p:nvSpPr>
            <p:cNvPr id="6957" name="Google Shape;6957;p7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9"/>
          <p:cNvGrpSpPr/>
          <p:nvPr/>
        </p:nvGrpSpPr>
        <p:grpSpPr>
          <a:xfrm>
            <a:off x="7100470" y="3716693"/>
            <a:ext cx="342632" cy="226264"/>
            <a:chOff x="5358450" y="4015675"/>
            <a:chExt cx="289875" cy="191425"/>
          </a:xfrm>
        </p:grpSpPr>
        <p:sp>
          <p:nvSpPr>
            <p:cNvPr id="6966" name="Google Shape;6966;p7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79"/>
          <p:cNvGrpSpPr/>
          <p:nvPr/>
        </p:nvGrpSpPr>
        <p:grpSpPr>
          <a:xfrm>
            <a:off x="6226953" y="4099224"/>
            <a:ext cx="351024" cy="325464"/>
            <a:chOff x="6543825" y="3202075"/>
            <a:chExt cx="296975" cy="275350"/>
          </a:xfrm>
        </p:grpSpPr>
        <p:sp>
          <p:nvSpPr>
            <p:cNvPr id="6971" name="Google Shape;6971;p7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9"/>
          <p:cNvGrpSpPr/>
          <p:nvPr/>
        </p:nvGrpSpPr>
        <p:grpSpPr>
          <a:xfrm>
            <a:off x="6633934" y="1378972"/>
            <a:ext cx="350079" cy="350079"/>
            <a:chOff x="2037825" y="3254050"/>
            <a:chExt cx="296175" cy="296175"/>
          </a:xfrm>
        </p:grpSpPr>
        <p:sp>
          <p:nvSpPr>
            <p:cNvPr id="6979" name="Google Shape;6979;p7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9"/>
          <p:cNvGrpSpPr/>
          <p:nvPr/>
        </p:nvGrpSpPr>
        <p:grpSpPr>
          <a:xfrm>
            <a:off x="6632072" y="1820139"/>
            <a:ext cx="353802" cy="348926"/>
            <a:chOff x="2034675" y="3617925"/>
            <a:chExt cx="299325" cy="295200"/>
          </a:xfrm>
        </p:grpSpPr>
        <p:sp>
          <p:nvSpPr>
            <p:cNvPr id="6986" name="Google Shape;6986;p7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79"/>
          <p:cNvGrpSpPr/>
          <p:nvPr/>
        </p:nvGrpSpPr>
        <p:grpSpPr>
          <a:xfrm>
            <a:off x="6633934" y="2266516"/>
            <a:ext cx="350079" cy="349133"/>
            <a:chOff x="2037825" y="3981825"/>
            <a:chExt cx="296175" cy="295375"/>
          </a:xfrm>
        </p:grpSpPr>
        <p:sp>
          <p:nvSpPr>
            <p:cNvPr id="6992" name="Google Shape;6992;p7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79"/>
          <p:cNvGrpSpPr/>
          <p:nvPr/>
        </p:nvGrpSpPr>
        <p:grpSpPr>
          <a:xfrm>
            <a:off x="5318952" y="2762832"/>
            <a:ext cx="350079" cy="285837"/>
            <a:chOff x="3860400" y="3254050"/>
            <a:chExt cx="296175" cy="241825"/>
          </a:xfrm>
        </p:grpSpPr>
        <p:sp>
          <p:nvSpPr>
            <p:cNvPr id="6996" name="Google Shape;6996;p7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79"/>
          <p:cNvGrpSpPr/>
          <p:nvPr/>
        </p:nvGrpSpPr>
        <p:grpSpPr>
          <a:xfrm>
            <a:off x="5318479" y="3178702"/>
            <a:ext cx="351024" cy="350079"/>
            <a:chOff x="3859600" y="3591950"/>
            <a:chExt cx="296975" cy="296175"/>
          </a:xfrm>
        </p:grpSpPr>
        <p:sp>
          <p:nvSpPr>
            <p:cNvPr id="7004" name="Google Shape;7004;p7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9"/>
          <p:cNvGrpSpPr/>
          <p:nvPr/>
        </p:nvGrpSpPr>
        <p:grpSpPr>
          <a:xfrm>
            <a:off x="5318952" y="3654786"/>
            <a:ext cx="350079" cy="350079"/>
            <a:chOff x="3860400" y="3955025"/>
            <a:chExt cx="296175" cy="296175"/>
          </a:xfrm>
        </p:grpSpPr>
        <p:sp>
          <p:nvSpPr>
            <p:cNvPr id="7008" name="Google Shape;7008;p7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9"/>
          <p:cNvGrpSpPr/>
          <p:nvPr/>
        </p:nvGrpSpPr>
        <p:grpSpPr>
          <a:xfrm>
            <a:off x="7534167" y="2731184"/>
            <a:ext cx="355664" cy="349133"/>
            <a:chOff x="5716825" y="3235950"/>
            <a:chExt cx="300900" cy="295375"/>
          </a:xfrm>
        </p:grpSpPr>
        <p:sp>
          <p:nvSpPr>
            <p:cNvPr id="7014" name="Google Shape;7014;p7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9"/>
          <p:cNvGrpSpPr/>
          <p:nvPr/>
        </p:nvGrpSpPr>
        <p:grpSpPr>
          <a:xfrm>
            <a:off x="7547199" y="3189872"/>
            <a:ext cx="329601" cy="327739"/>
            <a:chOff x="5727850" y="3609275"/>
            <a:chExt cx="278850" cy="277275"/>
          </a:xfrm>
        </p:grpSpPr>
        <p:sp>
          <p:nvSpPr>
            <p:cNvPr id="7019" name="Google Shape;7019;p7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9"/>
          <p:cNvGrpSpPr/>
          <p:nvPr/>
        </p:nvGrpSpPr>
        <p:grpSpPr>
          <a:xfrm>
            <a:off x="7558383" y="3655259"/>
            <a:ext cx="307231" cy="349133"/>
            <a:chOff x="5736525" y="3963700"/>
            <a:chExt cx="259925" cy="295375"/>
          </a:xfrm>
        </p:grpSpPr>
        <p:sp>
          <p:nvSpPr>
            <p:cNvPr id="7025" name="Google Shape;7025;p7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9"/>
          <p:cNvGrpSpPr/>
          <p:nvPr/>
        </p:nvGrpSpPr>
        <p:grpSpPr>
          <a:xfrm>
            <a:off x="6649963" y="4104585"/>
            <a:ext cx="351024" cy="350079"/>
            <a:chOff x="6553275" y="3604550"/>
            <a:chExt cx="296975" cy="296175"/>
          </a:xfrm>
        </p:grpSpPr>
        <p:sp>
          <p:nvSpPr>
            <p:cNvPr id="7033" name="Google Shape;7033;p7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9" name="Google Shape;7039;p79"/>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040" name="Google Shape;7040;p79"/>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44"/>
        <p:cNvGrpSpPr/>
        <p:nvPr/>
      </p:nvGrpSpPr>
      <p:grpSpPr>
        <a:xfrm>
          <a:off x="0" y="0"/>
          <a:ext cx="0" cy="0"/>
          <a:chOff x="0" y="0"/>
          <a:chExt cx="0" cy="0"/>
        </a:xfrm>
      </p:grpSpPr>
      <p:grpSp>
        <p:nvGrpSpPr>
          <p:cNvPr id="7045" name="Google Shape;7045;p80"/>
          <p:cNvGrpSpPr/>
          <p:nvPr/>
        </p:nvGrpSpPr>
        <p:grpSpPr>
          <a:xfrm>
            <a:off x="877057" y="1380546"/>
            <a:ext cx="294401" cy="353645"/>
            <a:chOff x="-35814600" y="3202075"/>
            <a:chExt cx="242625" cy="291450"/>
          </a:xfrm>
        </p:grpSpPr>
        <p:sp>
          <p:nvSpPr>
            <p:cNvPr id="7046" name="Google Shape;7046;p8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80"/>
          <p:cNvGrpSpPr/>
          <p:nvPr/>
        </p:nvGrpSpPr>
        <p:grpSpPr>
          <a:xfrm>
            <a:off x="847435" y="1821466"/>
            <a:ext cx="353645" cy="353888"/>
            <a:chOff x="-35839800" y="3561025"/>
            <a:chExt cx="291450" cy="291650"/>
          </a:xfrm>
        </p:grpSpPr>
        <p:sp>
          <p:nvSpPr>
            <p:cNvPr id="7054" name="Google Shape;7054;p8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0"/>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0"/>
          <p:cNvGrpSpPr/>
          <p:nvPr/>
        </p:nvGrpSpPr>
        <p:grpSpPr>
          <a:xfrm>
            <a:off x="3084980" y="1380546"/>
            <a:ext cx="353645" cy="353645"/>
            <a:chOff x="-34003850" y="3227275"/>
            <a:chExt cx="291450" cy="291450"/>
          </a:xfrm>
        </p:grpSpPr>
        <p:sp>
          <p:nvSpPr>
            <p:cNvPr id="7063" name="Google Shape;7063;p8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80"/>
          <p:cNvGrpSpPr/>
          <p:nvPr/>
        </p:nvGrpSpPr>
        <p:grpSpPr>
          <a:xfrm>
            <a:off x="3084510" y="1821238"/>
            <a:ext cx="354586" cy="354343"/>
            <a:chOff x="-34004625" y="3585850"/>
            <a:chExt cx="292225" cy="292025"/>
          </a:xfrm>
        </p:grpSpPr>
        <p:sp>
          <p:nvSpPr>
            <p:cNvPr id="7069" name="Google Shape;7069;p8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80"/>
          <p:cNvGrpSpPr/>
          <p:nvPr/>
        </p:nvGrpSpPr>
        <p:grpSpPr>
          <a:xfrm>
            <a:off x="3084025" y="2256439"/>
            <a:ext cx="355557" cy="354616"/>
            <a:chOff x="-34005425" y="3945575"/>
            <a:chExt cx="293025" cy="292250"/>
          </a:xfrm>
        </p:grpSpPr>
        <p:sp>
          <p:nvSpPr>
            <p:cNvPr id="7075" name="Google Shape;7075;p8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80"/>
          <p:cNvGrpSpPr/>
          <p:nvPr/>
        </p:nvGrpSpPr>
        <p:grpSpPr>
          <a:xfrm>
            <a:off x="1731124" y="2729615"/>
            <a:ext cx="358408" cy="355557"/>
            <a:chOff x="-32174975" y="3192625"/>
            <a:chExt cx="295375" cy="293025"/>
          </a:xfrm>
        </p:grpSpPr>
        <p:sp>
          <p:nvSpPr>
            <p:cNvPr id="7079" name="Google Shape;7079;p8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3" name="Google Shape;7083;p80"/>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0"/>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5" name="Google Shape;7085;p80"/>
          <p:cNvGrpSpPr/>
          <p:nvPr/>
        </p:nvGrpSpPr>
        <p:grpSpPr>
          <a:xfrm>
            <a:off x="3970274" y="2730570"/>
            <a:ext cx="354586" cy="353645"/>
            <a:chOff x="-30345325" y="3184750"/>
            <a:chExt cx="292225" cy="291450"/>
          </a:xfrm>
        </p:grpSpPr>
        <p:sp>
          <p:nvSpPr>
            <p:cNvPr id="7086" name="Google Shape;7086;p8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0"/>
          <p:cNvGrpSpPr/>
          <p:nvPr/>
        </p:nvGrpSpPr>
        <p:grpSpPr>
          <a:xfrm>
            <a:off x="1295026" y="1380546"/>
            <a:ext cx="353645" cy="353645"/>
            <a:chOff x="-35481425" y="3202075"/>
            <a:chExt cx="291450" cy="291450"/>
          </a:xfrm>
        </p:grpSpPr>
        <p:sp>
          <p:nvSpPr>
            <p:cNvPr id="7092" name="Google Shape;7092;p8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80"/>
          <p:cNvGrpSpPr/>
          <p:nvPr/>
        </p:nvGrpSpPr>
        <p:grpSpPr>
          <a:xfrm>
            <a:off x="1294556" y="1822072"/>
            <a:ext cx="354586" cy="352675"/>
            <a:chOff x="-35482200" y="3561225"/>
            <a:chExt cx="292225" cy="290650"/>
          </a:xfrm>
        </p:grpSpPr>
        <p:sp>
          <p:nvSpPr>
            <p:cNvPr id="7100" name="Google Shape;7100;p8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0"/>
          <p:cNvGrpSpPr/>
          <p:nvPr/>
        </p:nvGrpSpPr>
        <p:grpSpPr>
          <a:xfrm>
            <a:off x="1295026" y="2256940"/>
            <a:ext cx="353645" cy="353615"/>
            <a:chOff x="-35481425" y="3919600"/>
            <a:chExt cx="291450" cy="291425"/>
          </a:xfrm>
        </p:grpSpPr>
        <p:sp>
          <p:nvSpPr>
            <p:cNvPr id="7104" name="Google Shape;7104;p8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0"/>
          <p:cNvGrpSpPr/>
          <p:nvPr/>
        </p:nvGrpSpPr>
        <p:grpSpPr>
          <a:xfrm>
            <a:off x="3530661" y="1381031"/>
            <a:ext cx="357468" cy="352675"/>
            <a:chOff x="-33645475" y="3228075"/>
            <a:chExt cx="294600" cy="290650"/>
          </a:xfrm>
        </p:grpSpPr>
        <p:sp>
          <p:nvSpPr>
            <p:cNvPr id="7113" name="Google Shape;7113;p8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80"/>
          <p:cNvGrpSpPr/>
          <p:nvPr/>
        </p:nvGrpSpPr>
        <p:grpSpPr>
          <a:xfrm>
            <a:off x="3531631" y="1821116"/>
            <a:ext cx="355526" cy="354586"/>
            <a:chOff x="-33646250" y="3586425"/>
            <a:chExt cx="293000" cy="292225"/>
          </a:xfrm>
        </p:grpSpPr>
        <p:sp>
          <p:nvSpPr>
            <p:cNvPr id="7121" name="Google Shape;7121;p8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80"/>
          <p:cNvGrpSpPr/>
          <p:nvPr/>
        </p:nvGrpSpPr>
        <p:grpSpPr>
          <a:xfrm>
            <a:off x="3532101" y="2255969"/>
            <a:ext cx="354586" cy="355557"/>
            <a:chOff x="-33645475" y="3944800"/>
            <a:chExt cx="292225" cy="293025"/>
          </a:xfrm>
        </p:grpSpPr>
        <p:sp>
          <p:nvSpPr>
            <p:cNvPr id="7124" name="Google Shape;7124;p8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80"/>
          <p:cNvGrpSpPr/>
          <p:nvPr/>
        </p:nvGrpSpPr>
        <p:grpSpPr>
          <a:xfrm>
            <a:off x="2185320" y="2729706"/>
            <a:ext cx="352675" cy="355375"/>
            <a:chOff x="-31809525" y="3192625"/>
            <a:chExt cx="290650" cy="292875"/>
          </a:xfrm>
        </p:grpSpPr>
        <p:sp>
          <p:nvSpPr>
            <p:cNvPr id="7135" name="Google Shape;7135;p8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0"/>
          <p:cNvGrpSpPr/>
          <p:nvPr/>
        </p:nvGrpSpPr>
        <p:grpSpPr>
          <a:xfrm>
            <a:off x="2184835" y="3200258"/>
            <a:ext cx="353645" cy="355557"/>
            <a:chOff x="-31811100" y="3550975"/>
            <a:chExt cx="291450" cy="293025"/>
          </a:xfrm>
        </p:grpSpPr>
        <p:sp>
          <p:nvSpPr>
            <p:cNvPr id="7140" name="Google Shape;7140;p8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0"/>
          <p:cNvGrpSpPr/>
          <p:nvPr/>
        </p:nvGrpSpPr>
        <p:grpSpPr>
          <a:xfrm>
            <a:off x="2178631" y="3664562"/>
            <a:ext cx="366052" cy="356831"/>
            <a:chOff x="-31817400" y="3910025"/>
            <a:chExt cx="301675" cy="294075"/>
          </a:xfrm>
        </p:grpSpPr>
        <p:sp>
          <p:nvSpPr>
            <p:cNvPr id="7148" name="Google Shape;7148;p8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80"/>
          <p:cNvGrpSpPr/>
          <p:nvPr/>
        </p:nvGrpSpPr>
        <p:grpSpPr>
          <a:xfrm>
            <a:off x="3970259" y="3200743"/>
            <a:ext cx="354616" cy="354586"/>
            <a:chOff x="-30354000" y="3569100"/>
            <a:chExt cx="292250" cy="292225"/>
          </a:xfrm>
        </p:grpSpPr>
        <p:sp>
          <p:nvSpPr>
            <p:cNvPr id="7152" name="Google Shape;7152;p8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0"/>
          <p:cNvGrpSpPr/>
          <p:nvPr/>
        </p:nvGrpSpPr>
        <p:grpSpPr>
          <a:xfrm>
            <a:off x="1748837" y="1380546"/>
            <a:ext cx="342148" cy="353645"/>
            <a:chOff x="-35118325" y="3202075"/>
            <a:chExt cx="281975" cy="291450"/>
          </a:xfrm>
        </p:grpSpPr>
        <p:sp>
          <p:nvSpPr>
            <p:cNvPr id="7159" name="Google Shape;7159;p8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0"/>
          <p:cNvGrpSpPr/>
          <p:nvPr/>
        </p:nvGrpSpPr>
        <p:grpSpPr>
          <a:xfrm>
            <a:off x="1742618" y="1821799"/>
            <a:ext cx="354586" cy="353221"/>
            <a:chOff x="-35123050" y="3561225"/>
            <a:chExt cx="292225" cy="291100"/>
          </a:xfrm>
        </p:grpSpPr>
        <p:sp>
          <p:nvSpPr>
            <p:cNvPr id="7164" name="Google Shape;7164;p8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80"/>
          <p:cNvGrpSpPr/>
          <p:nvPr/>
        </p:nvGrpSpPr>
        <p:grpSpPr>
          <a:xfrm>
            <a:off x="1784677" y="2256940"/>
            <a:ext cx="270467" cy="353615"/>
            <a:chOff x="-35089175" y="3919600"/>
            <a:chExt cx="222900" cy="291425"/>
          </a:xfrm>
        </p:grpSpPr>
        <p:sp>
          <p:nvSpPr>
            <p:cNvPr id="7167" name="Google Shape;7167;p8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80"/>
          <p:cNvGrpSpPr/>
          <p:nvPr/>
        </p:nvGrpSpPr>
        <p:grpSpPr>
          <a:xfrm>
            <a:off x="3981673" y="1380303"/>
            <a:ext cx="336445" cy="354131"/>
            <a:chOff x="-33277650" y="3226875"/>
            <a:chExt cx="277275" cy="291850"/>
          </a:xfrm>
        </p:grpSpPr>
        <p:sp>
          <p:nvSpPr>
            <p:cNvPr id="7170" name="Google Shape;7170;p8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80"/>
          <p:cNvGrpSpPr/>
          <p:nvPr/>
        </p:nvGrpSpPr>
        <p:grpSpPr>
          <a:xfrm>
            <a:off x="3973073" y="1821587"/>
            <a:ext cx="353645" cy="353645"/>
            <a:chOff x="-33286325" y="3586425"/>
            <a:chExt cx="291450" cy="291450"/>
          </a:xfrm>
        </p:grpSpPr>
        <p:sp>
          <p:nvSpPr>
            <p:cNvPr id="7178" name="Google Shape;7178;p8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0"/>
          <p:cNvGrpSpPr/>
          <p:nvPr/>
        </p:nvGrpSpPr>
        <p:grpSpPr>
          <a:xfrm>
            <a:off x="3973073" y="2255969"/>
            <a:ext cx="353645" cy="355557"/>
            <a:chOff x="-33286325" y="3944800"/>
            <a:chExt cx="291450" cy="293025"/>
          </a:xfrm>
        </p:grpSpPr>
        <p:sp>
          <p:nvSpPr>
            <p:cNvPr id="7184" name="Google Shape;7184;p8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0"/>
          <p:cNvGrpSpPr/>
          <p:nvPr/>
        </p:nvGrpSpPr>
        <p:grpSpPr>
          <a:xfrm>
            <a:off x="2631470" y="2729129"/>
            <a:ext cx="353645" cy="356527"/>
            <a:chOff x="-31452725" y="3191825"/>
            <a:chExt cx="291450" cy="293825"/>
          </a:xfrm>
        </p:grpSpPr>
        <p:sp>
          <p:nvSpPr>
            <p:cNvPr id="7189" name="Google Shape;7189;p8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0"/>
          <p:cNvGrpSpPr/>
          <p:nvPr/>
        </p:nvGrpSpPr>
        <p:grpSpPr>
          <a:xfrm>
            <a:off x="2631000" y="3200744"/>
            <a:ext cx="354586" cy="354586"/>
            <a:chOff x="-31452725" y="3551775"/>
            <a:chExt cx="292225" cy="292225"/>
          </a:xfrm>
        </p:grpSpPr>
        <p:sp>
          <p:nvSpPr>
            <p:cNvPr id="7194" name="Google Shape;7194;p8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80"/>
          <p:cNvGrpSpPr/>
          <p:nvPr/>
        </p:nvGrpSpPr>
        <p:grpSpPr>
          <a:xfrm>
            <a:off x="2629559" y="3664729"/>
            <a:ext cx="357468" cy="356497"/>
            <a:chOff x="-31455100" y="3909350"/>
            <a:chExt cx="294600" cy="293800"/>
          </a:xfrm>
        </p:grpSpPr>
        <p:sp>
          <p:nvSpPr>
            <p:cNvPr id="7199" name="Google Shape;7199;p8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80"/>
          <p:cNvGrpSpPr/>
          <p:nvPr/>
        </p:nvGrpSpPr>
        <p:grpSpPr>
          <a:xfrm>
            <a:off x="3970744" y="3665684"/>
            <a:ext cx="353645" cy="354586"/>
            <a:chOff x="-30345325" y="3918800"/>
            <a:chExt cx="291450" cy="292225"/>
          </a:xfrm>
        </p:grpSpPr>
        <p:sp>
          <p:nvSpPr>
            <p:cNvPr id="7202" name="Google Shape;7202;p8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0"/>
          <p:cNvGrpSpPr/>
          <p:nvPr/>
        </p:nvGrpSpPr>
        <p:grpSpPr>
          <a:xfrm>
            <a:off x="2200736" y="1380546"/>
            <a:ext cx="332593" cy="353645"/>
            <a:chOff x="-34755225" y="3202075"/>
            <a:chExt cx="274100" cy="291450"/>
          </a:xfrm>
        </p:grpSpPr>
        <p:sp>
          <p:nvSpPr>
            <p:cNvPr id="7208" name="Google Shape;7208;p8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0"/>
          <p:cNvGrpSpPr/>
          <p:nvPr/>
        </p:nvGrpSpPr>
        <p:grpSpPr>
          <a:xfrm>
            <a:off x="2190209" y="1821587"/>
            <a:ext cx="353645" cy="353645"/>
            <a:chOff x="-34763900" y="3561225"/>
            <a:chExt cx="291450" cy="291450"/>
          </a:xfrm>
        </p:grpSpPr>
        <p:sp>
          <p:nvSpPr>
            <p:cNvPr id="7216" name="Google Shape;7216;p8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80"/>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0" name="Google Shape;7220;p80"/>
          <p:cNvGrpSpPr/>
          <p:nvPr/>
        </p:nvGrpSpPr>
        <p:grpSpPr>
          <a:xfrm>
            <a:off x="845106" y="2730099"/>
            <a:ext cx="354586" cy="354586"/>
            <a:chOff x="-32927950" y="3227275"/>
            <a:chExt cx="292225" cy="292225"/>
          </a:xfrm>
        </p:grpSpPr>
        <p:sp>
          <p:nvSpPr>
            <p:cNvPr id="7221" name="Google Shape;7221;p8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0"/>
          <p:cNvGrpSpPr/>
          <p:nvPr/>
        </p:nvGrpSpPr>
        <p:grpSpPr>
          <a:xfrm>
            <a:off x="844621" y="3201213"/>
            <a:ext cx="355557" cy="353645"/>
            <a:chOff x="-32927950" y="3586425"/>
            <a:chExt cx="293025" cy="291450"/>
          </a:xfrm>
        </p:grpSpPr>
        <p:sp>
          <p:nvSpPr>
            <p:cNvPr id="7227" name="Google Shape;7227;p8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80"/>
          <p:cNvGrpSpPr/>
          <p:nvPr/>
        </p:nvGrpSpPr>
        <p:grpSpPr>
          <a:xfrm>
            <a:off x="845106" y="3665198"/>
            <a:ext cx="354586" cy="355557"/>
            <a:chOff x="-32927950" y="3944800"/>
            <a:chExt cx="292225" cy="293025"/>
          </a:xfrm>
        </p:grpSpPr>
        <p:sp>
          <p:nvSpPr>
            <p:cNvPr id="7233" name="Google Shape;7233;p8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0"/>
          <p:cNvGrpSpPr/>
          <p:nvPr/>
        </p:nvGrpSpPr>
        <p:grpSpPr>
          <a:xfrm>
            <a:off x="3073898" y="2730449"/>
            <a:ext cx="354586" cy="353888"/>
            <a:chOff x="-31094350" y="3194000"/>
            <a:chExt cx="292225" cy="291650"/>
          </a:xfrm>
        </p:grpSpPr>
        <p:sp>
          <p:nvSpPr>
            <p:cNvPr id="7243" name="Google Shape;7243;p8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0"/>
          <p:cNvGrpSpPr/>
          <p:nvPr/>
        </p:nvGrpSpPr>
        <p:grpSpPr>
          <a:xfrm>
            <a:off x="3074368" y="3200941"/>
            <a:ext cx="353645" cy="354191"/>
            <a:chOff x="-31093575" y="3552550"/>
            <a:chExt cx="291450" cy="291900"/>
          </a:xfrm>
        </p:grpSpPr>
        <p:sp>
          <p:nvSpPr>
            <p:cNvPr id="7252" name="Google Shape;7252;p8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80"/>
          <p:cNvGrpSpPr/>
          <p:nvPr/>
        </p:nvGrpSpPr>
        <p:grpSpPr>
          <a:xfrm>
            <a:off x="3074368" y="3666169"/>
            <a:ext cx="353645" cy="353615"/>
            <a:chOff x="-31093575" y="3911725"/>
            <a:chExt cx="291450" cy="291425"/>
          </a:xfrm>
        </p:grpSpPr>
        <p:sp>
          <p:nvSpPr>
            <p:cNvPr id="7257" name="Google Shape;7257;p8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0"/>
          <p:cNvGrpSpPr/>
          <p:nvPr/>
        </p:nvGrpSpPr>
        <p:grpSpPr>
          <a:xfrm>
            <a:off x="2183798" y="4123136"/>
            <a:ext cx="356497" cy="354586"/>
            <a:chOff x="-29946000" y="3183175"/>
            <a:chExt cx="293800" cy="292225"/>
          </a:xfrm>
        </p:grpSpPr>
        <p:sp>
          <p:nvSpPr>
            <p:cNvPr id="7260" name="Google Shape;7260;p8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0"/>
          <p:cNvGrpSpPr/>
          <p:nvPr/>
        </p:nvGrpSpPr>
        <p:grpSpPr>
          <a:xfrm>
            <a:off x="2628330" y="1380289"/>
            <a:ext cx="358408" cy="354161"/>
            <a:chOff x="-34408675" y="3202075"/>
            <a:chExt cx="295375" cy="291875"/>
          </a:xfrm>
        </p:grpSpPr>
        <p:sp>
          <p:nvSpPr>
            <p:cNvPr id="7267" name="Google Shape;7267;p8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80"/>
          <p:cNvGrpSpPr/>
          <p:nvPr/>
        </p:nvGrpSpPr>
        <p:grpSpPr>
          <a:xfrm>
            <a:off x="2630241" y="1820283"/>
            <a:ext cx="354586" cy="356254"/>
            <a:chOff x="-34405525" y="3558075"/>
            <a:chExt cx="292225" cy="293600"/>
          </a:xfrm>
        </p:grpSpPr>
        <p:sp>
          <p:nvSpPr>
            <p:cNvPr id="7272" name="Google Shape;7272;p8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0"/>
          <p:cNvGrpSpPr/>
          <p:nvPr/>
        </p:nvGrpSpPr>
        <p:grpSpPr>
          <a:xfrm>
            <a:off x="2629755" y="2256940"/>
            <a:ext cx="355557" cy="353615"/>
            <a:chOff x="-34406325" y="3919600"/>
            <a:chExt cx="293025" cy="291425"/>
          </a:xfrm>
        </p:grpSpPr>
        <p:sp>
          <p:nvSpPr>
            <p:cNvPr id="7276" name="Google Shape;7276;p8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0"/>
          <p:cNvGrpSpPr/>
          <p:nvPr/>
        </p:nvGrpSpPr>
        <p:grpSpPr>
          <a:xfrm>
            <a:off x="1293653" y="2736303"/>
            <a:ext cx="353645" cy="342179"/>
            <a:chOff x="-32568800" y="3232000"/>
            <a:chExt cx="291450" cy="282000"/>
          </a:xfrm>
        </p:grpSpPr>
        <p:sp>
          <p:nvSpPr>
            <p:cNvPr id="7284" name="Google Shape;7284;p8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0"/>
          <p:cNvGrpSpPr/>
          <p:nvPr/>
        </p:nvGrpSpPr>
        <p:grpSpPr>
          <a:xfrm>
            <a:off x="1293183" y="3201213"/>
            <a:ext cx="354586" cy="353645"/>
            <a:chOff x="-32569575" y="3586425"/>
            <a:chExt cx="292225" cy="291450"/>
          </a:xfrm>
        </p:grpSpPr>
        <p:sp>
          <p:nvSpPr>
            <p:cNvPr id="7287" name="Google Shape;7287;p8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0"/>
          <p:cNvGrpSpPr/>
          <p:nvPr/>
        </p:nvGrpSpPr>
        <p:grpSpPr>
          <a:xfrm>
            <a:off x="1284098" y="3665805"/>
            <a:ext cx="372756" cy="354343"/>
            <a:chOff x="-32576675" y="3944600"/>
            <a:chExt cx="307200" cy="292025"/>
          </a:xfrm>
        </p:grpSpPr>
        <p:sp>
          <p:nvSpPr>
            <p:cNvPr id="7290" name="Google Shape;7290;p8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0"/>
          <p:cNvGrpSpPr/>
          <p:nvPr/>
        </p:nvGrpSpPr>
        <p:grpSpPr>
          <a:xfrm>
            <a:off x="3529065" y="2730100"/>
            <a:ext cx="354586" cy="354586"/>
            <a:chOff x="-30735200" y="3192625"/>
            <a:chExt cx="292225" cy="292225"/>
          </a:xfrm>
        </p:grpSpPr>
        <p:sp>
          <p:nvSpPr>
            <p:cNvPr id="7293" name="Google Shape;7293;p8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0"/>
          <p:cNvGrpSpPr/>
          <p:nvPr/>
        </p:nvGrpSpPr>
        <p:grpSpPr>
          <a:xfrm>
            <a:off x="3529065" y="3201532"/>
            <a:ext cx="354586" cy="353008"/>
            <a:chOff x="-30735200" y="3552550"/>
            <a:chExt cx="292225" cy="290925"/>
          </a:xfrm>
        </p:grpSpPr>
        <p:sp>
          <p:nvSpPr>
            <p:cNvPr id="7301" name="Google Shape;7301;p8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0"/>
          <p:cNvGrpSpPr/>
          <p:nvPr/>
        </p:nvGrpSpPr>
        <p:grpSpPr>
          <a:xfrm>
            <a:off x="3529065" y="3666154"/>
            <a:ext cx="354586" cy="353645"/>
            <a:chOff x="-30735200" y="3910925"/>
            <a:chExt cx="292225" cy="291450"/>
          </a:xfrm>
        </p:grpSpPr>
        <p:sp>
          <p:nvSpPr>
            <p:cNvPr id="7304" name="Google Shape;7304;p8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6" name="Google Shape;7306;p80"/>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7" name="Google Shape;7307;p80"/>
          <p:cNvGrpSpPr/>
          <p:nvPr/>
        </p:nvGrpSpPr>
        <p:grpSpPr>
          <a:xfrm>
            <a:off x="4882910" y="1379021"/>
            <a:ext cx="358971" cy="359224"/>
            <a:chOff x="-57956275" y="3197925"/>
            <a:chExt cx="319000" cy="319225"/>
          </a:xfrm>
        </p:grpSpPr>
        <p:sp>
          <p:nvSpPr>
            <p:cNvPr id="7308" name="Google Shape;7308;p8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80"/>
          <p:cNvGrpSpPr/>
          <p:nvPr/>
        </p:nvGrpSpPr>
        <p:grpSpPr>
          <a:xfrm>
            <a:off x="4905064" y="1835446"/>
            <a:ext cx="314662" cy="358971"/>
            <a:chOff x="-57940525" y="3590375"/>
            <a:chExt cx="279625" cy="319000"/>
          </a:xfrm>
        </p:grpSpPr>
        <p:sp>
          <p:nvSpPr>
            <p:cNvPr id="7316" name="Google Shape;7316;p8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0"/>
          <p:cNvGrpSpPr/>
          <p:nvPr/>
        </p:nvGrpSpPr>
        <p:grpSpPr>
          <a:xfrm>
            <a:off x="4875945" y="2276817"/>
            <a:ext cx="358099" cy="358999"/>
            <a:chOff x="-57959425" y="3982600"/>
            <a:chExt cx="318225" cy="319025"/>
          </a:xfrm>
        </p:grpSpPr>
        <p:sp>
          <p:nvSpPr>
            <p:cNvPr id="7322" name="Google Shape;7322;p8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0"/>
          <p:cNvGrpSpPr/>
          <p:nvPr/>
        </p:nvGrpSpPr>
        <p:grpSpPr>
          <a:xfrm>
            <a:off x="7076112" y="1380146"/>
            <a:ext cx="357226" cy="357226"/>
            <a:chOff x="-55987225" y="3198925"/>
            <a:chExt cx="317450" cy="317450"/>
          </a:xfrm>
        </p:grpSpPr>
        <p:sp>
          <p:nvSpPr>
            <p:cNvPr id="7327" name="Google Shape;7327;p8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0"/>
          <p:cNvGrpSpPr/>
          <p:nvPr/>
        </p:nvGrpSpPr>
        <p:grpSpPr>
          <a:xfrm>
            <a:off x="7076112" y="1836178"/>
            <a:ext cx="357226" cy="357367"/>
            <a:chOff x="-55987225" y="3591025"/>
            <a:chExt cx="317450" cy="317575"/>
          </a:xfrm>
        </p:grpSpPr>
        <p:sp>
          <p:nvSpPr>
            <p:cNvPr id="7332" name="Google Shape;7332;p8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0"/>
          <p:cNvGrpSpPr/>
          <p:nvPr/>
        </p:nvGrpSpPr>
        <p:grpSpPr>
          <a:xfrm>
            <a:off x="7090027" y="2276817"/>
            <a:ext cx="358999" cy="358999"/>
            <a:chOff x="-55988800" y="3982600"/>
            <a:chExt cx="319025" cy="319025"/>
          </a:xfrm>
        </p:grpSpPr>
        <p:sp>
          <p:nvSpPr>
            <p:cNvPr id="7338" name="Google Shape;7338;p8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0"/>
          <p:cNvGrpSpPr/>
          <p:nvPr/>
        </p:nvGrpSpPr>
        <p:grpSpPr>
          <a:xfrm>
            <a:off x="5748546" y="2734774"/>
            <a:ext cx="356326" cy="358971"/>
            <a:chOff x="-54026025" y="3192625"/>
            <a:chExt cx="316650" cy="319000"/>
          </a:xfrm>
        </p:grpSpPr>
        <p:sp>
          <p:nvSpPr>
            <p:cNvPr id="7344" name="Google Shape;7344;p8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0"/>
          <p:cNvGrpSpPr/>
          <p:nvPr/>
        </p:nvGrpSpPr>
        <p:grpSpPr>
          <a:xfrm>
            <a:off x="5768492" y="3205748"/>
            <a:ext cx="316434" cy="358099"/>
            <a:chOff x="-54007925" y="3584850"/>
            <a:chExt cx="281200" cy="318225"/>
          </a:xfrm>
        </p:grpSpPr>
        <p:sp>
          <p:nvSpPr>
            <p:cNvPr id="7353" name="Google Shape;7353;p8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0"/>
          <p:cNvGrpSpPr/>
          <p:nvPr/>
        </p:nvGrpSpPr>
        <p:grpSpPr>
          <a:xfrm>
            <a:off x="5768492" y="3667633"/>
            <a:ext cx="316434" cy="358914"/>
            <a:chOff x="-54007925" y="3975575"/>
            <a:chExt cx="281200" cy="318950"/>
          </a:xfrm>
        </p:grpSpPr>
        <p:sp>
          <p:nvSpPr>
            <p:cNvPr id="7360" name="Google Shape;7360;p8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0"/>
          <p:cNvGrpSpPr/>
          <p:nvPr/>
        </p:nvGrpSpPr>
        <p:grpSpPr>
          <a:xfrm>
            <a:off x="8003359" y="2752104"/>
            <a:ext cx="274770" cy="358492"/>
            <a:chOff x="-52005775" y="3208025"/>
            <a:chExt cx="244175" cy="318575"/>
          </a:xfrm>
        </p:grpSpPr>
        <p:sp>
          <p:nvSpPr>
            <p:cNvPr id="7365" name="Google Shape;7365;p8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0"/>
          <p:cNvGrpSpPr/>
          <p:nvPr/>
        </p:nvGrpSpPr>
        <p:grpSpPr>
          <a:xfrm>
            <a:off x="5309825" y="1380146"/>
            <a:ext cx="358099" cy="358099"/>
            <a:chOff x="-57568775" y="3198925"/>
            <a:chExt cx="318225" cy="318225"/>
          </a:xfrm>
        </p:grpSpPr>
        <p:sp>
          <p:nvSpPr>
            <p:cNvPr id="7377" name="Google Shape;7377;p8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0"/>
          <p:cNvGrpSpPr/>
          <p:nvPr/>
        </p:nvGrpSpPr>
        <p:grpSpPr>
          <a:xfrm>
            <a:off x="5331543" y="1835446"/>
            <a:ext cx="314662" cy="358099"/>
            <a:chOff x="-57549075" y="3590375"/>
            <a:chExt cx="279625" cy="318225"/>
          </a:xfrm>
        </p:grpSpPr>
        <p:sp>
          <p:nvSpPr>
            <p:cNvPr id="7384" name="Google Shape;7384;p8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80"/>
          <p:cNvGrpSpPr/>
          <p:nvPr/>
        </p:nvGrpSpPr>
        <p:grpSpPr>
          <a:xfrm>
            <a:off x="5323740" y="2276817"/>
            <a:ext cx="359871" cy="359871"/>
            <a:chOff x="-57570350" y="3982600"/>
            <a:chExt cx="319800" cy="319800"/>
          </a:xfrm>
        </p:grpSpPr>
        <p:sp>
          <p:nvSpPr>
            <p:cNvPr id="7389" name="Google Shape;7389;p8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80"/>
          <p:cNvGrpSpPr/>
          <p:nvPr/>
        </p:nvGrpSpPr>
        <p:grpSpPr>
          <a:xfrm>
            <a:off x="7538779" y="1379246"/>
            <a:ext cx="314662" cy="358999"/>
            <a:chOff x="-55576850" y="3198125"/>
            <a:chExt cx="279625" cy="319025"/>
          </a:xfrm>
        </p:grpSpPr>
        <p:sp>
          <p:nvSpPr>
            <p:cNvPr id="7394" name="Google Shape;7394;p8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0"/>
          <p:cNvGrpSpPr/>
          <p:nvPr/>
        </p:nvGrpSpPr>
        <p:grpSpPr>
          <a:xfrm>
            <a:off x="7516174" y="1835221"/>
            <a:ext cx="359871" cy="358324"/>
            <a:chOff x="-55596550" y="3590175"/>
            <a:chExt cx="319800" cy="318425"/>
          </a:xfrm>
        </p:grpSpPr>
        <p:sp>
          <p:nvSpPr>
            <p:cNvPr id="7399" name="Google Shape;7399;p8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0"/>
          <p:cNvGrpSpPr/>
          <p:nvPr/>
        </p:nvGrpSpPr>
        <p:grpSpPr>
          <a:xfrm>
            <a:off x="7531412" y="2276564"/>
            <a:ext cx="358999" cy="359252"/>
            <a:chOff x="-55595775" y="3982375"/>
            <a:chExt cx="319025" cy="319250"/>
          </a:xfrm>
        </p:grpSpPr>
        <p:sp>
          <p:nvSpPr>
            <p:cNvPr id="7404" name="Google Shape;7404;p8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80"/>
          <p:cNvGrpSpPr/>
          <p:nvPr/>
        </p:nvGrpSpPr>
        <p:grpSpPr>
          <a:xfrm>
            <a:off x="6188595" y="2734774"/>
            <a:ext cx="358999" cy="358099"/>
            <a:chOff x="-53635375" y="3192625"/>
            <a:chExt cx="319025" cy="318225"/>
          </a:xfrm>
        </p:grpSpPr>
        <p:sp>
          <p:nvSpPr>
            <p:cNvPr id="7411" name="Google Shape;7411;p8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80"/>
          <p:cNvGrpSpPr/>
          <p:nvPr/>
        </p:nvGrpSpPr>
        <p:grpSpPr>
          <a:xfrm>
            <a:off x="6210763" y="3205748"/>
            <a:ext cx="314662" cy="358999"/>
            <a:chOff x="-53615675" y="3584850"/>
            <a:chExt cx="279625" cy="319025"/>
          </a:xfrm>
        </p:grpSpPr>
        <p:sp>
          <p:nvSpPr>
            <p:cNvPr id="7415" name="Google Shape;7415;p8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80"/>
          <p:cNvGrpSpPr/>
          <p:nvPr/>
        </p:nvGrpSpPr>
        <p:grpSpPr>
          <a:xfrm>
            <a:off x="6188609" y="3668674"/>
            <a:ext cx="358971" cy="357874"/>
            <a:chOff x="-53634575" y="3976500"/>
            <a:chExt cx="319000" cy="318025"/>
          </a:xfrm>
        </p:grpSpPr>
        <p:sp>
          <p:nvSpPr>
            <p:cNvPr id="7419" name="Google Shape;7419;p8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0"/>
          <p:cNvGrpSpPr/>
          <p:nvPr/>
        </p:nvGrpSpPr>
        <p:grpSpPr>
          <a:xfrm>
            <a:off x="7983413" y="3211628"/>
            <a:ext cx="314662" cy="358436"/>
            <a:chOff x="-52023900" y="3590075"/>
            <a:chExt cx="279625" cy="318525"/>
          </a:xfrm>
        </p:grpSpPr>
        <p:sp>
          <p:nvSpPr>
            <p:cNvPr id="7428" name="Google Shape;7428;p8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80"/>
          <p:cNvGrpSpPr/>
          <p:nvPr/>
        </p:nvGrpSpPr>
        <p:grpSpPr>
          <a:xfrm>
            <a:off x="5746654" y="1380146"/>
            <a:ext cx="358971" cy="358971"/>
            <a:chOff x="-57173375" y="3198925"/>
            <a:chExt cx="319000" cy="319000"/>
          </a:xfrm>
        </p:grpSpPr>
        <p:sp>
          <p:nvSpPr>
            <p:cNvPr id="7436" name="Google Shape;7436;p8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0"/>
          <p:cNvGrpSpPr/>
          <p:nvPr/>
        </p:nvGrpSpPr>
        <p:grpSpPr>
          <a:xfrm>
            <a:off x="5747541" y="1857587"/>
            <a:ext cx="357198" cy="314690"/>
            <a:chOff x="-57176525" y="3610050"/>
            <a:chExt cx="317425" cy="279650"/>
          </a:xfrm>
        </p:grpSpPr>
        <p:sp>
          <p:nvSpPr>
            <p:cNvPr id="7441" name="Google Shape;7441;p8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0"/>
          <p:cNvGrpSpPr/>
          <p:nvPr/>
        </p:nvGrpSpPr>
        <p:grpSpPr>
          <a:xfrm>
            <a:off x="7957995" y="1380146"/>
            <a:ext cx="358099" cy="356326"/>
            <a:chOff x="-55202750" y="3198925"/>
            <a:chExt cx="318225" cy="316650"/>
          </a:xfrm>
        </p:grpSpPr>
        <p:sp>
          <p:nvSpPr>
            <p:cNvPr id="7447" name="Google Shape;7447;p8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0"/>
          <p:cNvGrpSpPr/>
          <p:nvPr/>
        </p:nvGrpSpPr>
        <p:grpSpPr>
          <a:xfrm>
            <a:off x="7968629" y="1835446"/>
            <a:ext cx="336830" cy="358099"/>
            <a:chOff x="-55194875" y="3590375"/>
            <a:chExt cx="299325" cy="318225"/>
          </a:xfrm>
        </p:grpSpPr>
        <p:sp>
          <p:nvSpPr>
            <p:cNvPr id="7450" name="Google Shape;7450;p8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80"/>
          <p:cNvGrpSpPr/>
          <p:nvPr/>
        </p:nvGrpSpPr>
        <p:grpSpPr>
          <a:xfrm>
            <a:off x="7973247" y="2277717"/>
            <a:ext cx="357198" cy="357198"/>
            <a:chOff x="-55203525" y="3983400"/>
            <a:chExt cx="317425" cy="317425"/>
          </a:xfrm>
        </p:grpSpPr>
        <p:sp>
          <p:nvSpPr>
            <p:cNvPr id="7456" name="Google Shape;7456;p8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80"/>
          <p:cNvGrpSpPr/>
          <p:nvPr/>
        </p:nvGrpSpPr>
        <p:grpSpPr>
          <a:xfrm>
            <a:off x="6639727" y="2734774"/>
            <a:ext cx="335930" cy="358971"/>
            <a:chOff x="-53232900" y="3192625"/>
            <a:chExt cx="298525" cy="319000"/>
          </a:xfrm>
        </p:grpSpPr>
        <p:sp>
          <p:nvSpPr>
            <p:cNvPr id="7460" name="Google Shape;7460;p8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0"/>
          <p:cNvGrpSpPr/>
          <p:nvPr/>
        </p:nvGrpSpPr>
        <p:grpSpPr>
          <a:xfrm>
            <a:off x="6629093" y="3205748"/>
            <a:ext cx="357198" cy="356326"/>
            <a:chOff x="-53242350" y="3584850"/>
            <a:chExt cx="317425" cy="316650"/>
          </a:xfrm>
        </p:grpSpPr>
        <p:sp>
          <p:nvSpPr>
            <p:cNvPr id="7469" name="Google Shape;7469;p8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0"/>
          <p:cNvGrpSpPr/>
          <p:nvPr/>
        </p:nvGrpSpPr>
        <p:grpSpPr>
          <a:xfrm>
            <a:off x="6650362" y="3668449"/>
            <a:ext cx="314662" cy="358999"/>
            <a:chOff x="-53224225" y="3976300"/>
            <a:chExt cx="279625" cy="319025"/>
          </a:xfrm>
        </p:grpSpPr>
        <p:sp>
          <p:nvSpPr>
            <p:cNvPr id="7475" name="Google Shape;7475;p8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80"/>
          <p:cNvGrpSpPr/>
          <p:nvPr/>
        </p:nvGrpSpPr>
        <p:grpSpPr>
          <a:xfrm>
            <a:off x="7961258" y="3676129"/>
            <a:ext cx="358971" cy="358408"/>
            <a:chOff x="-52043575" y="3983125"/>
            <a:chExt cx="319000" cy="318500"/>
          </a:xfrm>
        </p:grpSpPr>
        <p:sp>
          <p:nvSpPr>
            <p:cNvPr id="7483" name="Google Shape;7483;p8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80"/>
          <p:cNvGrpSpPr/>
          <p:nvPr/>
        </p:nvGrpSpPr>
        <p:grpSpPr>
          <a:xfrm>
            <a:off x="6215199" y="1380146"/>
            <a:ext cx="314662" cy="358971"/>
            <a:chOff x="-56766175" y="3198925"/>
            <a:chExt cx="279625" cy="319000"/>
          </a:xfrm>
        </p:grpSpPr>
        <p:sp>
          <p:nvSpPr>
            <p:cNvPr id="7493" name="Google Shape;7493;p8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0"/>
          <p:cNvGrpSpPr/>
          <p:nvPr/>
        </p:nvGrpSpPr>
        <p:grpSpPr>
          <a:xfrm>
            <a:off x="6214313" y="1835446"/>
            <a:ext cx="316434" cy="358099"/>
            <a:chOff x="-56766175" y="3590375"/>
            <a:chExt cx="281200" cy="318225"/>
          </a:xfrm>
        </p:grpSpPr>
        <p:sp>
          <p:nvSpPr>
            <p:cNvPr id="7501" name="Google Shape;7501;p8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80"/>
          <p:cNvGrpSpPr/>
          <p:nvPr/>
        </p:nvGrpSpPr>
        <p:grpSpPr>
          <a:xfrm>
            <a:off x="6251269" y="2276817"/>
            <a:ext cx="272126" cy="358099"/>
            <a:chOff x="-56747275" y="3982600"/>
            <a:chExt cx="241825" cy="318225"/>
          </a:xfrm>
        </p:grpSpPr>
        <p:sp>
          <p:nvSpPr>
            <p:cNvPr id="7506" name="Google Shape;7506;p8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80"/>
          <p:cNvGrpSpPr/>
          <p:nvPr/>
        </p:nvGrpSpPr>
        <p:grpSpPr>
          <a:xfrm>
            <a:off x="4859020" y="3219055"/>
            <a:ext cx="358999" cy="342991"/>
            <a:chOff x="-54812875" y="3596675"/>
            <a:chExt cx="319025" cy="304800"/>
          </a:xfrm>
        </p:grpSpPr>
        <p:sp>
          <p:nvSpPr>
            <p:cNvPr id="7514" name="Google Shape;7514;p8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1" name="Google Shape;7521;p80"/>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0"/>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3" name="Google Shape;7523;p80"/>
          <p:cNvGrpSpPr/>
          <p:nvPr/>
        </p:nvGrpSpPr>
        <p:grpSpPr>
          <a:xfrm>
            <a:off x="4881188" y="3675538"/>
            <a:ext cx="314662" cy="358099"/>
            <a:chOff x="-54793175" y="3982600"/>
            <a:chExt cx="279625" cy="318225"/>
          </a:xfrm>
        </p:grpSpPr>
        <p:sp>
          <p:nvSpPr>
            <p:cNvPr id="7524" name="Google Shape;7524;p8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0"/>
          <p:cNvGrpSpPr/>
          <p:nvPr/>
        </p:nvGrpSpPr>
        <p:grpSpPr>
          <a:xfrm>
            <a:off x="7092647" y="2734774"/>
            <a:ext cx="314662" cy="358099"/>
            <a:chOff x="-52832000" y="3192625"/>
            <a:chExt cx="279625" cy="318225"/>
          </a:xfrm>
        </p:grpSpPr>
        <p:sp>
          <p:nvSpPr>
            <p:cNvPr id="7532" name="Google Shape;7532;p8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0"/>
          <p:cNvGrpSpPr/>
          <p:nvPr/>
        </p:nvGrpSpPr>
        <p:grpSpPr>
          <a:xfrm>
            <a:off x="5779179" y="2276142"/>
            <a:ext cx="323524" cy="358774"/>
            <a:chOff x="-57162350" y="3982000"/>
            <a:chExt cx="287500" cy="318825"/>
          </a:xfrm>
        </p:grpSpPr>
        <p:sp>
          <p:nvSpPr>
            <p:cNvPr id="7541" name="Google Shape;7541;p8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0"/>
          <p:cNvGrpSpPr/>
          <p:nvPr/>
        </p:nvGrpSpPr>
        <p:grpSpPr>
          <a:xfrm>
            <a:off x="7070492" y="3206648"/>
            <a:ext cx="358971" cy="357198"/>
            <a:chOff x="-52851675" y="3585650"/>
            <a:chExt cx="319000" cy="317425"/>
          </a:xfrm>
        </p:grpSpPr>
        <p:sp>
          <p:nvSpPr>
            <p:cNvPr id="7550" name="Google Shape;7550;p8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0"/>
          <p:cNvGrpSpPr/>
          <p:nvPr/>
        </p:nvGrpSpPr>
        <p:grpSpPr>
          <a:xfrm>
            <a:off x="7092647" y="3668449"/>
            <a:ext cx="314662" cy="358999"/>
            <a:chOff x="-52832000" y="3976300"/>
            <a:chExt cx="279625" cy="319025"/>
          </a:xfrm>
        </p:grpSpPr>
        <p:sp>
          <p:nvSpPr>
            <p:cNvPr id="7557" name="Google Shape;7557;p8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80"/>
          <p:cNvGrpSpPr/>
          <p:nvPr/>
        </p:nvGrpSpPr>
        <p:grpSpPr>
          <a:xfrm>
            <a:off x="6209853" y="4123097"/>
            <a:ext cx="316434" cy="358099"/>
            <a:chOff x="-51633225" y="3198925"/>
            <a:chExt cx="281200" cy="318225"/>
          </a:xfrm>
        </p:grpSpPr>
        <p:sp>
          <p:nvSpPr>
            <p:cNvPr id="7563" name="Google Shape;7563;p8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80"/>
          <p:cNvGrpSpPr/>
          <p:nvPr/>
        </p:nvGrpSpPr>
        <p:grpSpPr>
          <a:xfrm>
            <a:off x="6628676" y="1381018"/>
            <a:ext cx="365188" cy="357226"/>
            <a:chOff x="-56396775" y="3199700"/>
            <a:chExt cx="324525" cy="317450"/>
          </a:xfrm>
        </p:grpSpPr>
        <p:sp>
          <p:nvSpPr>
            <p:cNvPr id="7571" name="Google Shape;7571;p8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80"/>
          <p:cNvGrpSpPr/>
          <p:nvPr/>
        </p:nvGrpSpPr>
        <p:grpSpPr>
          <a:xfrm>
            <a:off x="6631771" y="1846953"/>
            <a:ext cx="358999" cy="335958"/>
            <a:chOff x="-56394425" y="3600600"/>
            <a:chExt cx="319025" cy="298550"/>
          </a:xfrm>
        </p:grpSpPr>
        <p:sp>
          <p:nvSpPr>
            <p:cNvPr id="7578" name="Google Shape;7578;p8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80"/>
          <p:cNvGrpSpPr/>
          <p:nvPr/>
        </p:nvGrpSpPr>
        <p:grpSpPr>
          <a:xfrm>
            <a:off x="6662538" y="2277717"/>
            <a:ext cx="327068" cy="357198"/>
            <a:chOff x="-56379450" y="3983400"/>
            <a:chExt cx="290650" cy="317425"/>
          </a:xfrm>
        </p:grpSpPr>
        <p:sp>
          <p:nvSpPr>
            <p:cNvPr id="7582" name="Google Shape;7582;p8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0"/>
          <p:cNvGrpSpPr/>
          <p:nvPr/>
        </p:nvGrpSpPr>
        <p:grpSpPr>
          <a:xfrm>
            <a:off x="5326242" y="2741864"/>
            <a:ext cx="316434" cy="358971"/>
            <a:chOff x="-54401725" y="3198925"/>
            <a:chExt cx="281200" cy="319000"/>
          </a:xfrm>
        </p:grpSpPr>
        <p:sp>
          <p:nvSpPr>
            <p:cNvPr id="7591" name="Google Shape;7591;p8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0"/>
          <p:cNvGrpSpPr/>
          <p:nvPr/>
        </p:nvGrpSpPr>
        <p:grpSpPr>
          <a:xfrm>
            <a:off x="5327128" y="3211965"/>
            <a:ext cx="314662" cy="358099"/>
            <a:chOff x="-54401725" y="3590375"/>
            <a:chExt cx="279625" cy="318225"/>
          </a:xfrm>
        </p:grpSpPr>
        <p:sp>
          <p:nvSpPr>
            <p:cNvPr id="7603" name="Google Shape;7603;p8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80"/>
          <p:cNvGrpSpPr/>
          <p:nvPr/>
        </p:nvGrpSpPr>
        <p:grpSpPr>
          <a:xfrm>
            <a:off x="5324920" y="3675538"/>
            <a:ext cx="319079" cy="358099"/>
            <a:chOff x="-54403300" y="3982600"/>
            <a:chExt cx="283550" cy="318225"/>
          </a:xfrm>
        </p:grpSpPr>
        <p:sp>
          <p:nvSpPr>
            <p:cNvPr id="7610" name="Google Shape;7610;p8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0"/>
          <p:cNvGrpSpPr/>
          <p:nvPr/>
        </p:nvGrpSpPr>
        <p:grpSpPr>
          <a:xfrm>
            <a:off x="7512313" y="2736772"/>
            <a:ext cx="356298" cy="356973"/>
            <a:chOff x="-52458650" y="3194400"/>
            <a:chExt cx="316625" cy="317225"/>
          </a:xfrm>
        </p:grpSpPr>
        <p:sp>
          <p:nvSpPr>
            <p:cNvPr id="7616" name="Google Shape;7616;p8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0"/>
          <p:cNvGrpSpPr/>
          <p:nvPr/>
        </p:nvGrpSpPr>
        <p:grpSpPr>
          <a:xfrm>
            <a:off x="4881188" y="2741864"/>
            <a:ext cx="314662" cy="358971"/>
            <a:chOff x="-54793175" y="3198925"/>
            <a:chExt cx="279625" cy="319000"/>
          </a:xfrm>
        </p:grpSpPr>
        <p:sp>
          <p:nvSpPr>
            <p:cNvPr id="7625" name="Google Shape;7625;p8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0"/>
          <p:cNvGrpSpPr/>
          <p:nvPr/>
        </p:nvGrpSpPr>
        <p:grpSpPr>
          <a:xfrm>
            <a:off x="7521611" y="3205748"/>
            <a:ext cx="337703" cy="357845"/>
            <a:chOff x="-52450000" y="3584850"/>
            <a:chExt cx="300100" cy="318000"/>
          </a:xfrm>
        </p:grpSpPr>
        <p:sp>
          <p:nvSpPr>
            <p:cNvPr id="7633" name="Google Shape;7633;p8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0"/>
          <p:cNvGrpSpPr/>
          <p:nvPr/>
        </p:nvGrpSpPr>
        <p:grpSpPr>
          <a:xfrm>
            <a:off x="7533131" y="3670221"/>
            <a:ext cx="314662" cy="357226"/>
            <a:chOff x="-52440550" y="3977875"/>
            <a:chExt cx="279625" cy="317450"/>
          </a:xfrm>
        </p:grpSpPr>
        <p:sp>
          <p:nvSpPr>
            <p:cNvPr id="7641" name="Google Shape;7641;p8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0"/>
          <p:cNvGrpSpPr/>
          <p:nvPr/>
        </p:nvGrpSpPr>
        <p:grpSpPr>
          <a:xfrm>
            <a:off x="6645066" y="4126427"/>
            <a:ext cx="314662" cy="358999"/>
            <a:chOff x="-51623775" y="3584850"/>
            <a:chExt cx="279625" cy="319025"/>
          </a:xfrm>
        </p:grpSpPr>
        <p:sp>
          <p:nvSpPr>
            <p:cNvPr id="7650" name="Google Shape;7650;p8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9" name="Google Shape;7659;p80"/>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60" name="Google Shape;7660;p80"/>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64"/>
        <p:cNvGrpSpPr/>
        <p:nvPr/>
      </p:nvGrpSpPr>
      <p:grpSpPr>
        <a:xfrm>
          <a:off x="0" y="0"/>
          <a:ext cx="0" cy="0"/>
          <a:chOff x="0" y="0"/>
          <a:chExt cx="0" cy="0"/>
        </a:xfrm>
      </p:grpSpPr>
      <p:grpSp>
        <p:nvGrpSpPr>
          <p:cNvPr id="7665" name="Google Shape;7665;p81"/>
          <p:cNvGrpSpPr/>
          <p:nvPr/>
        </p:nvGrpSpPr>
        <p:grpSpPr>
          <a:xfrm>
            <a:off x="885675" y="1386849"/>
            <a:ext cx="276003" cy="357300"/>
            <a:chOff x="-50469125" y="3183175"/>
            <a:chExt cx="233150" cy="301825"/>
          </a:xfrm>
        </p:grpSpPr>
        <p:sp>
          <p:nvSpPr>
            <p:cNvPr id="7666" name="Google Shape;7666;p8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1"/>
          <p:cNvGrpSpPr/>
          <p:nvPr/>
        </p:nvGrpSpPr>
        <p:grpSpPr>
          <a:xfrm>
            <a:off x="845574" y="1822251"/>
            <a:ext cx="356205" cy="355288"/>
            <a:chOff x="-50504575" y="3550975"/>
            <a:chExt cx="300900" cy="300125"/>
          </a:xfrm>
        </p:grpSpPr>
        <p:sp>
          <p:nvSpPr>
            <p:cNvPr id="7670" name="Google Shape;7670;p8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81"/>
          <p:cNvGrpSpPr/>
          <p:nvPr/>
        </p:nvGrpSpPr>
        <p:grpSpPr>
          <a:xfrm>
            <a:off x="845574" y="2260493"/>
            <a:ext cx="356205" cy="354341"/>
            <a:chOff x="-50503000" y="3921175"/>
            <a:chExt cx="300900" cy="299325"/>
          </a:xfrm>
        </p:grpSpPr>
        <p:sp>
          <p:nvSpPr>
            <p:cNvPr id="7675" name="Google Shape;7675;p8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81"/>
          <p:cNvGrpSpPr/>
          <p:nvPr/>
        </p:nvGrpSpPr>
        <p:grpSpPr>
          <a:xfrm>
            <a:off x="3049627" y="1406411"/>
            <a:ext cx="355258" cy="356205"/>
            <a:chOff x="-48630025" y="3199700"/>
            <a:chExt cx="300100" cy="300900"/>
          </a:xfrm>
        </p:grpSpPr>
        <p:sp>
          <p:nvSpPr>
            <p:cNvPr id="7681" name="Google Shape;7681;p8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1"/>
          <p:cNvGrpSpPr/>
          <p:nvPr/>
        </p:nvGrpSpPr>
        <p:grpSpPr>
          <a:xfrm>
            <a:off x="3049627" y="1843707"/>
            <a:ext cx="355258" cy="355258"/>
            <a:chOff x="-48630025" y="3569100"/>
            <a:chExt cx="300100" cy="300100"/>
          </a:xfrm>
        </p:grpSpPr>
        <p:sp>
          <p:nvSpPr>
            <p:cNvPr id="7685" name="Google Shape;7685;p8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1"/>
          <p:cNvGrpSpPr/>
          <p:nvPr/>
        </p:nvGrpSpPr>
        <p:grpSpPr>
          <a:xfrm>
            <a:off x="3050101" y="2281003"/>
            <a:ext cx="354311" cy="353394"/>
            <a:chOff x="-48629225" y="3938500"/>
            <a:chExt cx="299300" cy="298525"/>
          </a:xfrm>
        </p:grpSpPr>
        <p:sp>
          <p:nvSpPr>
            <p:cNvPr id="7696" name="Google Shape;7696;p8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1"/>
          <p:cNvGrpSpPr/>
          <p:nvPr/>
        </p:nvGrpSpPr>
        <p:grpSpPr>
          <a:xfrm>
            <a:off x="1785504" y="2752344"/>
            <a:ext cx="311458" cy="354341"/>
            <a:chOff x="-46762575" y="3200500"/>
            <a:chExt cx="263100" cy="299325"/>
          </a:xfrm>
        </p:grpSpPr>
        <p:sp>
          <p:nvSpPr>
            <p:cNvPr id="7701" name="Google Shape;7701;p8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1"/>
          <p:cNvGrpSpPr/>
          <p:nvPr/>
        </p:nvGrpSpPr>
        <p:grpSpPr>
          <a:xfrm>
            <a:off x="1763589" y="3211066"/>
            <a:ext cx="355288" cy="312375"/>
            <a:chOff x="-46779900" y="3588000"/>
            <a:chExt cx="300125" cy="263875"/>
          </a:xfrm>
        </p:grpSpPr>
        <p:sp>
          <p:nvSpPr>
            <p:cNvPr id="7707" name="Google Shape;7707;p8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1"/>
          <p:cNvGrpSpPr/>
          <p:nvPr/>
        </p:nvGrpSpPr>
        <p:grpSpPr>
          <a:xfrm>
            <a:off x="1764062" y="3625988"/>
            <a:ext cx="354341" cy="353394"/>
            <a:chOff x="-46779100" y="3938500"/>
            <a:chExt cx="299325" cy="298525"/>
          </a:xfrm>
        </p:grpSpPr>
        <p:sp>
          <p:nvSpPr>
            <p:cNvPr id="7712" name="Google Shape;7712;p8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81"/>
          <p:cNvGrpSpPr/>
          <p:nvPr/>
        </p:nvGrpSpPr>
        <p:grpSpPr>
          <a:xfrm>
            <a:off x="3971800" y="2758855"/>
            <a:ext cx="355258" cy="355288"/>
            <a:chOff x="-44924250" y="3206000"/>
            <a:chExt cx="300100" cy="300125"/>
          </a:xfrm>
        </p:grpSpPr>
        <p:sp>
          <p:nvSpPr>
            <p:cNvPr id="7715" name="Google Shape;7715;p8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1"/>
          <p:cNvGrpSpPr/>
          <p:nvPr/>
        </p:nvGrpSpPr>
        <p:grpSpPr>
          <a:xfrm>
            <a:off x="1286286" y="1386849"/>
            <a:ext cx="355258" cy="355258"/>
            <a:chOff x="-50134375" y="3183175"/>
            <a:chExt cx="300100" cy="300100"/>
          </a:xfrm>
        </p:grpSpPr>
        <p:sp>
          <p:nvSpPr>
            <p:cNvPr id="7721" name="Google Shape;7721;p8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81"/>
          <p:cNvGrpSpPr/>
          <p:nvPr/>
        </p:nvGrpSpPr>
        <p:grpSpPr>
          <a:xfrm>
            <a:off x="1286286" y="1822251"/>
            <a:ext cx="355258" cy="355288"/>
            <a:chOff x="-50134375" y="3550975"/>
            <a:chExt cx="300100" cy="300125"/>
          </a:xfrm>
        </p:grpSpPr>
        <p:sp>
          <p:nvSpPr>
            <p:cNvPr id="7732" name="Google Shape;7732;p8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1"/>
          <p:cNvGrpSpPr/>
          <p:nvPr/>
        </p:nvGrpSpPr>
        <p:grpSpPr>
          <a:xfrm>
            <a:off x="1286286" y="2259783"/>
            <a:ext cx="355258" cy="355051"/>
            <a:chOff x="-50134375" y="3920575"/>
            <a:chExt cx="300100" cy="299925"/>
          </a:xfrm>
        </p:grpSpPr>
        <p:sp>
          <p:nvSpPr>
            <p:cNvPr id="7735" name="Google Shape;7735;p8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1"/>
          <p:cNvGrpSpPr/>
          <p:nvPr/>
        </p:nvGrpSpPr>
        <p:grpSpPr>
          <a:xfrm>
            <a:off x="3497010" y="1407358"/>
            <a:ext cx="357123" cy="355258"/>
            <a:chOff x="-48262200" y="3200500"/>
            <a:chExt cx="301675" cy="300100"/>
          </a:xfrm>
        </p:grpSpPr>
        <p:sp>
          <p:nvSpPr>
            <p:cNvPr id="7739" name="Google Shape;7739;p8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1"/>
          <p:cNvGrpSpPr/>
          <p:nvPr/>
        </p:nvGrpSpPr>
        <p:grpSpPr>
          <a:xfrm>
            <a:off x="3526383" y="1844447"/>
            <a:ext cx="298377" cy="354519"/>
            <a:chOff x="-48233050" y="3569725"/>
            <a:chExt cx="252050" cy="299475"/>
          </a:xfrm>
        </p:grpSpPr>
        <p:sp>
          <p:nvSpPr>
            <p:cNvPr id="7749" name="Google Shape;7749;p8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81"/>
          <p:cNvGrpSpPr/>
          <p:nvPr/>
        </p:nvGrpSpPr>
        <p:grpSpPr>
          <a:xfrm>
            <a:off x="3550148" y="2278191"/>
            <a:ext cx="250847" cy="358070"/>
            <a:chOff x="-48216525" y="3936125"/>
            <a:chExt cx="211900" cy="302475"/>
          </a:xfrm>
        </p:grpSpPr>
        <p:sp>
          <p:nvSpPr>
            <p:cNvPr id="7753" name="Google Shape;7753;p8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1"/>
          <p:cNvGrpSpPr/>
          <p:nvPr/>
        </p:nvGrpSpPr>
        <p:grpSpPr>
          <a:xfrm>
            <a:off x="2205866" y="2753261"/>
            <a:ext cx="355258" cy="355288"/>
            <a:chOff x="-46410500" y="3201275"/>
            <a:chExt cx="300100" cy="300125"/>
          </a:xfrm>
        </p:grpSpPr>
        <p:sp>
          <p:nvSpPr>
            <p:cNvPr id="7758" name="Google Shape;7758;p8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1"/>
          <p:cNvGrpSpPr/>
          <p:nvPr/>
        </p:nvGrpSpPr>
        <p:grpSpPr>
          <a:xfrm>
            <a:off x="2205866" y="3188692"/>
            <a:ext cx="355258" cy="356205"/>
            <a:chOff x="-46409700" y="3569100"/>
            <a:chExt cx="300100" cy="300900"/>
          </a:xfrm>
        </p:grpSpPr>
        <p:sp>
          <p:nvSpPr>
            <p:cNvPr id="7764" name="Google Shape;7764;p8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1"/>
          <p:cNvGrpSpPr/>
          <p:nvPr/>
        </p:nvGrpSpPr>
        <p:grpSpPr>
          <a:xfrm>
            <a:off x="2193747" y="3624124"/>
            <a:ext cx="379497" cy="358070"/>
            <a:chOff x="-46422300" y="3936925"/>
            <a:chExt cx="320575" cy="302475"/>
          </a:xfrm>
        </p:grpSpPr>
        <p:sp>
          <p:nvSpPr>
            <p:cNvPr id="7770" name="Google Shape;7770;p8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1"/>
          <p:cNvGrpSpPr/>
          <p:nvPr/>
        </p:nvGrpSpPr>
        <p:grpSpPr>
          <a:xfrm>
            <a:off x="3971326" y="3178452"/>
            <a:ext cx="356205" cy="355258"/>
            <a:chOff x="-44914800" y="3560450"/>
            <a:chExt cx="300900" cy="300100"/>
          </a:xfrm>
        </p:grpSpPr>
        <p:sp>
          <p:nvSpPr>
            <p:cNvPr id="7773" name="Google Shape;7773;p8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81"/>
          <p:cNvGrpSpPr/>
          <p:nvPr/>
        </p:nvGrpSpPr>
        <p:grpSpPr>
          <a:xfrm>
            <a:off x="1726378" y="1387086"/>
            <a:ext cx="354311" cy="354104"/>
            <a:chOff x="-49764975" y="3183375"/>
            <a:chExt cx="299300" cy="299125"/>
          </a:xfrm>
        </p:grpSpPr>
        <p:sp>
          <p:nvSpPr>
            <p:cNvPr id="7779" name="Google Shape;7779;p8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1"/>
          <p:cNvGrpSpPr/>
          <p:nvPr/>
        </p:nvGrpSpPr>
        <p:grpSpPr>
          <a:xfrm>
            <a:off x="1726378" y="1822547"/>
            <a:ext cx="354311" cy="355909"/>
            <a:chOff x="-49764975" y="3551225"/>
            <a:chExt cx="299300" cy="300650"/>
          </a:xfrm>
        </p:grpSpPr>
        <p:sp>
          <p:nvSpPr>
            <p:cNvPr id="7789" name="Google Shape;7789;p8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1"/>
          <p:cNvGrpSpPr/>
          <p:nvPr/>
        </p:nvGrpSpPr>
        <p:grpSpPr>
          <a:xfrm>
            <a:off x="1724040" y="2259310"/>
            <a:ext cx="358987" cy="355525"/>
            <a:chOff x="-49766550" y="3920175"/>
            <a:chExt cx="303250" cy="300325"/>
          </a:xfrm>
        </p:grpSpPr>
        <p:sp>
          <p:nvSpPr>
            <p:cNvPr id="7801" name="Google Shape;7801;p8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1"/>
          <p:cNvGrpSpPr/>
          <p:nvPr/>
        </p:nvGrpSpPr>
        <p:grpSpPr>
          <a:xfrm>
            <a:off x="3939571" y="1407358"/>
            <a:ext cx="357123" cy="354341"/>
            <a:chOff x="-47892800" y="3200500"/>
            <a:chExt cx="301675" cy="299325"/>
          </a:xfrm>
        </p:grpSpPr>
        <p:sp>
          <p:nvSpPr>
            <p:cNvPr id="7806" name="Google Shape;7806;p8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81"/>
          <p:cNvGrpSpPr/>
          <p:nvPr/>
        </p:nvGrpSpPr>
        <p:grpSpPr>
          <a:xfrm>
            <a:off x="4003437" y="1843707"/>
            <a:ext cx="229391" cy="355258"/>
            <a:chOff x="-47839250" y="3569100"/>
            <a:chExt cx="193775" cy="300100"/>
          </a:xfrm>
        </p:grpSpPr>
        <p:sp>
          <p:nvSpPr>
            <p:cNvPr id="7813" name="Google Shape;7813;p8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1"/>
          <p:cNvGrpSpPr/>
          <p:nvPr/>
        </p:nvGrpSpPr>
        <p:grpSpPr>
          <a:xfrm>
            <a:off x="3940503" y="2280056"/>
            <a:ext cx="355258" cy="356205"/>
            <a:chOff x="-47892800" y="3937700"/>
            <a:chExt cx="300100" cy="300900"/>
          </a:xfrm>
        </p:grpSpPr>
        <p:sp>
          <p:nvSpPr>
            <p:cNvPr id="7820" name="Google Shape;7820;p8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1"/>
          <p:cNvGrpSpPr/>
          <p:nvPr/>
        </p:nvGrpSpPr>
        <p:grpSpPr>
          <a:xfrm>
            <a:off x="2645798" y="2773770"/>
            <a:ext cx="355258" cy="311458"/>
            <a:chOff x="-46042675" y="3218600"/>
            <a:chExt cx="300100" cy="263100"/>
          </a:xfrm>
        </p:grpSpPr>
        <p:sp>
          <p:nvSpPr>
            <p:cNvPr id="7829" name="Google Shape;7829;p8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81"/>
          <p:cNvGrpSpPr/>
          <p:nvPr/>
        </p:nvGrpSpPr>
        <p:grpSpPr>
          <a:xfrm>
            <a:off x="2645798" y="3188219"/>
            <a:ext cx="355258" cy="323118"/>
            <a:chOff x="-46042675" y="3568700"/>
            <a:chExt cx="300100" cy="272950"/>
          </a:xfrm>
        </p:grpSpPr>
        <p:sp>
          <p:nvSpPr>
            <p:cNvPr id="7836" name="Google Shape;7836;p8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1"/>
          <p:cNvGrpSpPr/>
          <p:nvPr/>
        </p:nvGrpSpPr>
        <p:grpSpPr>
          <a:xfrm>
            <a:off x="2687749" y="3625189"/>
            <a:ext cx="271357" cy="356057"/>
            <a:chOff x="-46007225" y="3937825"/>
            <a:chExt cx="229225" cy="300775"/>
          </a:xfrm>
        </p:grpSpPr>
        <p:sp>
          <p:nvSpPr>
            <p:cNvPr id="7841" name="Google Shape;7841;p8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1"/>
          <p:cNvGrpSpPr/>
          <p:nvPr/>
        </p:nvGrpSpPr>
        <p:grpSpPr>
          <a:xfrm>
            <a:off x="3993241" y="3615275"/>
            <a:ext cx="312375" cy="357596"/>
            <a:chOff x="-44895900" y="3929450"/>
            <a:chExt cx="263875" cy="302075"/>
          </a:xfrm>
        </p:grpSpPr>
        <p:sp>
          <p:nvSpPr>
            <p:cNvPr id="7852" name="Google Shape;7852;p8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81"/>
          <p:cNvGrpSpPr/>
          <p:nvPr/>
        </p:nvGrpSpPr>
        <p:grpSpPr>
          <a:xfrm>
            <a:off x="2167060" y="1398036"/>
            <a:ext cx="356205" cy="332885"/>
            <a:chOff x="-49397175" y="3192625"/>
            <a:chExt cx="300900" cy="281200"/>
          </a:xfrm>
        </p:grpSpPr>
        <p:sp>
          <p:nvSpPr>
            <p:cNvPr id="7859" name="Google Shape;7859;p8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1"/>
          <p:cNvGrpSpPr/>
          <p:nvPr/>
        </p:nvGrpSpPr>
        <p:grpSpPr>
          <a:xfrm>
            <a:off x="2193163" y="1822251"/>
            <a:ext cx="304000" cy="356205"/>
            <a:chOff x="-49375900" y="3550975"/>
            <a:chExt cx="256800" cy="300900"/>
          </a:xfrm>
        </p:grpSpPr>
        <p:sp>
          <p:nvSpPr>
            <p:cNvPr id="7867" name="Google Shape;7867;p8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1"/>
          <p:cNvGrpSpPr/>
          <p:nvPr/>
        </p:nvGrpSpPr>
        <p:grpSpPr>
          <a:xfrm>
            <a:off x="2188516" y="2259546"/>
            <a:ext cx="313293" cy="356205"/>
            <a:chOff x="-49378250" y="3920375"/>
            <a:chExt cx="264650" cy="300900"/>
          </a:xfrm>
        </p:grpSpPr>
        <p:sp>
          <p:nvSpPr>
            <p:cNvPr id="7879" name="Google Shape;7879;p8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81"/>
          <p:cNvGrpSpPr/>
          <p:nvPr/>
        </p:nvGrpSpPr>
        <p:grpSpPr>
          <a:xfrm>
            <a:off x="907504" y="2752344"/>
            <a:ext cx="312375" cy="357123"/>
            <a:chOff x="-47505300" y="3200500"/>
            <a:chExt cx="263875" cy="301675"/>
          </a:xfrm>
        </p:grpSpPr>
        <p:sp>
          <p:nvSpPr>
            <p:cNvPr id="7887" name="Google Shape;7887;p8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1"/>
          <p:cNvGrpSpPr/>
          <p:nvPr/>
        </p:nvGrpSpPr>
        <p:grpSpPr>
          <a:xfrm>
            <a:off x="885604" y="3188692"/>
            <a:ext cx="356176" cy="355051"/>
            <a:chOff x="-47524975" y="3569100"/>
            <a:chExt cx="300875" cy="299925"/>
          </a:xfrm>
        </p:grpSpPr>
        <p:sp>
          <p:nvSpPr>
            <p:cNvPr id="7901" name="Google Shape;7901;p8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1"/>
          <p:cNvGrpSpPr/>
          <p:nvPr/>
        </p:nvGrpSpPr>
        <p:grpSpPr>
          <a:xfrm>
            <a:off x="886062" y="3667954"/>
            <a:ext cx="355258" cy="270410"/>
            <a:chOff x="-47523400" y="3973950"/>
            <a:chExt cx="300100" cy="228425"/>
          </a:xfrm>
        </p:grpSpPr>
        <p:sp>
          <p:nvSpPr>
            <p:cNvPr id="7907" name="Google Shape;7907;p8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81"/>
          <p:cNvGrpSpPr/>
          <p:nvPr/>
        </p:nvGrpSpPr>
        <p:grpSpPr>
          <a:xfrm>
            <a:off x="3091183" y="2750953"/>
            <a:ext cx="354341" cy="357596"/>
            <a:chOff x="-45673275" y="3199325"/>
            <a:chExt cx="299325" cy="302075"/>
          </a:xfrm>
        </p:grpSpPr>
        <p:sp>
          <p:nvSpPr>
            <p:cNvPr id="7913" name="Google Shape;7913;p8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1"/>
          <p:cNvGrpSpPr/>
          <p:nvPr/>
        </p:nvGrpSpPr>
        <p:grpSpPr>
          <a:xfrm>
            <a:off x="3090251" y="3209202"/>
            <a:ext cx="356205" cy="314240"/>
            <a:chOff x="-45674075" y="3586425"/>
            <a:chExt cx="300900" cy="265450"/>
          </a:xfrm>
        </p:grpSpPr>
        <p:sp>
          <p:nvSpPr>
            <p:cNvPr id="7917" name="Google Shape;7917;p8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1"/>
          <p:cNvGrpSpPr/>
          <p:nvPr/>
        </p:nvGrpSpPr>
        <p:grpSpPr>
          <a:xfrm>
            <a:off x="3091183" y="3625041"/>
            <a:ext cx="354341" cy="356205"/>
            <a:chOff x="-45673275" y="3937700"/>
            <a:chExt cx="299325" cy="300900"/>
          </a:xfrm>
        </p:grpSpPr>
        <p:sp>
          <p:nvSpPr>
            <p:cNvPr id="7920" name="Google Shape;7920;p8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81"/>
          <p:cNvGrpSpPr/>
          <p:nvPr/>
        </p:nvGrpSpPr>
        <p:grpSpPr>
          <a:xfrm>
            <a:off x="2205349" y="4117825"/>
            <a:ext cx="356205" cy="356205"/>
            <a:chOff x="-44512325" y="3176075"/>
            <a:chExt cx="300900" cy="300900"/>
          </a:xfrm>
        </p:grpSpPr>
        <p:sp>
          <p:nvSpPr>
            <p:cNvPr id="7927" name="Google Shape;7927;p8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1"/>
          <p:cNvGrpSpPr/>
          <p:nvPr/>
        </p:nvGrpSpPr>
        <p:grpSpPr>
          <a:xfrm>
            <a:off x="2608689" y="1386849"/>
            <a:ext cx="354341" cy="354341"/>
            <a:chOff x="-49027775" y="3183175"/>
            <a:chExt cx="299325" cy="299325"/>
          </a:xfrm>
        </p:grpSpPr>
        <p:sp>
          <p:nvSpPr>
            <p:cNvPr id="7931" name="Google Shape;7931;p8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81"/>
          <p:cNvGrpSpPr/>
          <p:nvPr/>
        </p:nvGrpSpPr>
        <p:grpSpPr>
          <a:xfrm>
            <a:off x="2608230" y="1822251"/>
            <a:ext cx="355258" cy="357152"/>
            <a:chOff x="-49027775" y="3550975"/>
            <a:chExt cx="300100" cy="301700"/>
          </a:xfrm>
        </p:grpSpPr>
        <p:sp>
          <p:nvSpPr>
            <p:cNvPr id="7936" name="Google Shape;7936;p8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81"/>
          <p:cNvGrpSpPr/>
          <p:nvPr/>
        </p:nvGrpSpPr>
        <p:grpSpPr>
          <a:xfrm>
            <a:off x="2606306" y="2259310"/>
            <a:ext cx="359106" cy="355525"/>
            <a:chOff x="-49031025" y="3920175"/>
            <a:chExt cx="303350" cy="300325"/>
          </a:xfrm>
        </p:grpSpPr>
        <p:sp>
          <p:nvSpPr>
            <p:cNvPr id="7947" name="Google Shape;7947;p8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1"/>
          <p:cNvGrpSpPr/>
          <p:nvPr/>
        </p:nvGrpSpPr>
        <p:grpSpPr>
          <a:xfrm>
            <a:off x="1322411" y="2752344"/>
            <a:ext cx="356176" cy="354341"/>
            <a:chOff x="-47155575" y="3200500"/>
            <a:chExt cx="300875" cy="299325"/>
          </a:xfrm>
        </p:grpSpPr>
        <p:sp>
          <p:nvSpPr>
            <p:cNvPr id="7954" name="Google Shape;7954;p8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81"/>
          <p:cNvGrpSpPr/>
          <p:nvPr/>
        </p:nvGrpSpPr>
        <p:grpSpPr>
          <a:xfrm>
            <a:off x="1322870" y="3188692"/>
            <a:ext cx="355258" cy="355258"/>
            <a:chOff x="-47154800" y="3569100"/>
            <a:chExt cx="300100" cy="300100"/>
          </a:xfrm>
        </p:grpSpPr>
        <p:sp>
          <p:nvSpPr>
            <p:cNvPr id="7961" name="Google Shape;7961;p8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81"/>
          <p:cNvGrpSpPr/>
          <p:nvPr/>
        </p:nvGrpSpPr>
        <p:grpSpPr>
          <a:xfrm>
            <a:off x="1323343" y="3626905"/>
            <a:ext cx="354311" cy="353423"/>
            <a:chOff x="-47154000" y="3939275"/>
            <a:chExt cx="299300" cy="298550"/>
          </a:xfrm>
        </p:grpSpPr>
        <p:sp>
          <p:nvSpPr>
            <p:cNvPr id="7968" name="Google Shape;7968;p8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1"/>
          <p:cNvGrpSpPr/>
          <p:nvPr/>
        </p:nvGrpSpPr>
        <p:grpSpPr>
          <a:xfrm>
            <a:off x="3548633" y="2752344"/>
            <a:ext cx="312375" cy="354341"/>
            <a:chOff x="-45286550" y="3200500"/>
            <a:chExt cx="263875" cy="299325"/>
          </a:xfrm>
        </p:grpSpPr>
        <p:sp>
          <p:nvSpPr>
            <p:cNvPr id="7973" name="Google Shape;7973;p8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1"/>
          <p:cNvGrpSpPr/>
          <p:nvPr/>
        </p:nvGrpSpPr>
        <p:grpSpPr>
          <a:xfrm>
            <a:off x="3548633" y="3189639"/>
            <a:ext cx="312375" cy="354311"/>
            <a:chOff x="-45286550" y="3569900"/>
            <a:chExt cx="263875" cy="299300"/>
          </a:xfrm>
        </p:grpSpPr>
        <p:sp>
          <p:nvSpPr>
            <p:cNvPr id="7977" name="Google Shape;7977;p8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81"/>
          <p:cNvGrpSpPr/>
          <p:nvPr/>
        </p:nvGrpSpPr>
        <p:grpSpPr>
          <a:xfrm>
            <a:off x="3559820" y="3625988"/>
            <a:ext cx="290001" cy="355258"/>
            <a:chOff x="-45277900" y="3938500"/>
            <a:chExt cx="244975" cy="300100"/>
          </a:xfrm>
        </p:grpSpPr>
        <p:sp>
          <p:nvSpPr>
            <p:cNvPr id="7984" name="Google Shape;7984;p8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81"/>
          <p:cNvGrpSpPr/>
          <p:nvPr/>
        </p:nvGrpSpPr>
        <p:grpSpPr>
          <a:xfrm>
            <a:off x="2645769" y="4095090"/>
            <a:ext cx="355258" cy="355258"/>
            <a:chOff x="-44502875" y="3576975"/>
            <a:chExt cx="300100" cy="300100"/>
          </a:xfrm>
        </p:grpSpPr>
        <p:sp>
          <p:nvSpPr>
            <p:cNvPr id="7989" name="Google Shape;7989;p8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1"/>
          <p:cNvGrpSpPr/>
          <p:nvPr/>
        </p:nvGrpSpPr>
        <p:grpSpPr>
          <a:xfrm>
            <a:off x="4858981" y="1820745"/>
            <a:ext cx="356196" cy="354670"/>
            <a:chOff x="-13946200" y="3647075"/>
            <a:chExt cx="353650" cy="352100"/>
          </a:xfrm>
        </p:grpSpPr>
        <p:sp>
          <p:nvSpPr>
            <p:cNvPr id="7993" name="Google Shape;7993;p8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1"/>
          <p:cNvGrpSpPr/>
          <p:nvPr/>
        </p:nvGrpSpPr>
        <p:grpSpPr>
          <a:xfrm>
            <a:off x="6642374" y="1380228"/>
            <a:ext cx="357002" cy="354267"/>
            <a:chOff x="-12163025" y="3214275"/>
            <a:chExt cx="354450" cy="351700"/>
          </a:xfrm>
        </p:grpSpPr>
        <p:sp>
          <p:nvSpPr>
            <p:cNvPr id="8000" name="Google Shape;8000;p8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1"/>
          <p:cNvGrpSpPr/>
          <p:nvPr/>
        </p:nvGrpSpPr>
        <p:grpSpPr>
          <a:xfrm>
            <a:off x="6643154" y="1819965"/>
            <a:ext cx="355441" cy="356232"/>
            <a:chOff x="-12160675" y="3647875"/>
            <a:chExt cx="352900" cy="353650"/>
          </a:xfrm>
        </p:grpSpPr>
        <p:sp>
          <p:nvSpPr>
            <p:cNvPr id="8004" name="Google Shape;8004;p8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81"/>
          <p:cNvGrpSpPr/>
          <p:nvPr/>
        </p:nvGrpSpPr>
        <p:grpSpPr>
          <a:xfrm>
            <a:off x="6653870" y="2264421"/>
            <a:ext cx="354635" cy="356232"/>
            <a:chOff x="-12160675" y="4081850"/>
            <a:chExt cx="352100" cy="353650"/>
          </a:xfrm>
        </p:grpSpPr>
        <p:sp>
          <p:nvSpPr>
            <p:cNvPr id="8012" name="Google Shape;8012;p8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1"/>
          <p:cNvGrpSpPr/>
          <p:nvPr/>
        </p:nvGrpSpPr>
        <p:grpSpPr>
          <a:xfrm>
            <a:off x="4858836" y="2738864"/>
            <a:ext cx="355416" cy="355652"/>
            <a:chOff x="-10391650" y="3180600"/>
            <a:chExt cx="352875" cy="353075"/>
          </a:xfrm>
        </p:grpSpPr>
        <p:sp>
          <p:nvSpPr>
            <p:cNvPr id="8019" name="Google Shape;8019;p8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1"/>
          <p:cNvGrpSpPr/>
          <p:nvPr/>
        </p:nvGrpSpPr>
        <p:grpSpPr>
          <a:xfrm>
            <a:off x="4858835" y="3215662"/>
            <a:ext cx="354635" cy="353890"/>
            <a:chOff x="-10390875" y="3616350"/>
            <a:chExt cx="352100" cy="351325"/>
          </a:xfrm>
        </p:grpSpPr>
        <p:sp>
          <p:nvSpPr>
            <p:cNvPr id="8026" name="Google Shape;8026;p8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81"/>
          <p:cNvGrpSpPr/>
          <p:nvPr/>
        </p:nvGrpSpPr>
        <p:grpSpPr>
          <a:xfrm>
            <a:off x="7525810" y="2740327"/>
            <a:ext cx="312585" cy="354670"/>
            <a:chOff x="-10370400" y="4049550"/>
            <a:chExt cx="310350" cy="352100"/>
          </a:xfrm>
        </p:grpSpPr>
        <p:sp>
          <p:nvSpPr>
            <p:cNvPr id="8030" name="Google Shape;8030;p8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81"/>
          <p:cNvGrpSpPr/>
          <p:nvPr/>
        </p:nvGrpSpPr>
        <p:grpSpPr>
          <a:xfrm>
            <a:off x="6630066" y="2739268"/>
            <a:ext cx="379236" cy="354847"/>
            <a:chOff x="-8674650" y="3210975"/>
            <a:chExt cx="376525" cy="352275"/>
          </a:xfrm>
        </p:grpSpPr>
        <p:sp>
          <p:nvSpPr>
            <p:cNvPr id="8036" name="Google Shape;8036;p8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1"/>
          <p:cNvGrpSpPr/>
          <p:nvPr/>
        </p:nvGrpSpPr>
        <p:grpSpPr>
          <a:xfrm>
            <a:off x="5301563" y="1820745"/>
            <a:ext cx="356221" cy="354670"/>
            <a:chOff x="-13512225" y="3647075"/>
            <a:chExt cx="353675" cy="352100"/>
          </a:xfrm>
        </p:grpSpPr>
        <p:sp>
          <p:nvSpPr>
            <p:cNvPr id="8043" name="Google Shape;8043;p8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1"/>
          <p:cNvGrpSpPr/>
          <p:nvPr/>
        </p:nvGrpSpPr>
        <p:grpSpPr>
          <a:xfrm>
            <a:off x="5311876" y="2264811"/>
            <a:ext cx="356221" cy="355451"/>
            <a:chOff x="-13512225" y="4080275"/>
            <a:chExt cx="353675" cy="352875"/>
          </a:xfrm>
        </p:grpSpPr>
        <p:sp>
          <p:nvSpPr>
            <p:cNvPr id="8054" name="Google Shape;8054;p8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81"/>
          <p:cNvGrpSpPr/>
          <p:nvPr/>
        </p:nvGrpSpPr>
        <p:grpSpPr>
          <a:xfrm>
            <a:off x="7084956" y="1412172"/>
            <a:ext cx="356196" cy="290379"/>
            <a:chOff x="-11728250" y="3245400"/>
            <a:chExt cx="353650" cy="288275"/>
          </a:xfrm>
        </p:grpSpPr>
        <p:sp>
          <p:nvSpPr>
            <p:cNvPr id="8066" name="Google Shape;8066;p8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1"/>
          <p:cNvGrpSpPr/>
          <p:nvPr/>
        </p:nvGrpSpPr>
        <p:grpSpPr>
          <a:xfrm>
            <a:off x="7117464" y="2264811"/>
            <a:ext cx="311804" cy="355451"/>
            <a:chOff x="-11703850" y="4081850"/>
            <a:chExt cx="309575" cy="352875"/>
          </a:xfrm>
        </p:grpSpPr>
        <p:sp>
          <p:nvSpPr>
            <p:cNvPr id="8072" name="Google Shape;8072;p8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81"/>
          <p:cNvGrpSpPr/>
          <p:nvPr/>
        </p:nvGrpSpPr>
        <p:grpSpPr>
          <a:xfrm>
            <a:off x="5306120" y="2738964"/>
            <a:ext cx="357002" cy="355451"/>
            <a:chOff x="-9958475" y="3180025"/>
            <a:chExt cx="354450" cy="352875"/>
          </a:xfrm>
        </p:grpSpPr>
        <p:sp>
          <p:nvSpPr>
            <p:cNvPr id="8081" name="Google Shape;8081;p8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1"/>
          <p:cNvGrpSpPr/>
          <p:nvPr/>
        </p:nvGrpSpPr>
        <p:grpSpPr>
          <a:xfrm>
            <a:off x="5315247" y="3214945"/>
            <a:ext cx="337966" cy="355325"/>
            <a:chOff x="-9949025" y="3615575"/>
            <a:chExt cx="335550" cy="352750"/>
          </a:xfrm>
        </p:grpSpPr>
        <p:sp>
          <p:nvSpPr>
            <p:cNvPr id="8085" name="Google Shape;8085;p8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1"/>
          <p:cNvGrpSpPr/>
          <p:nvPr/>
        </p:nvGrpSpPr>
        <p:grpSpPr>
          <a:xfrm>
            <a:off x="7950093" y="2738451"/>
            <a:ext cx="360175" cy="358423"/>
            <a:chOff x="-9961625" y="4048175"/>
            <a:chExt cx="357600" cy="355825"/>
          </a:xfrm>
        </p:grpSpPr>
        <p:sp>
          <p:nvSpPr>
            <p:cNvPr id="8089" name="Google Shape;8089;p8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81"/>
          <p:cNvGrpSpPr/>
          <p:nvPr/>
        </p:nvGrpSpPr>
        <p:grpSpPr>
          <a:xfrm>
            <a:off x="6636814" y="3213963"/>
            <a:ext cx="364959" cy="357289"/>
            <a:chOff x="-8680950" y="3624225"/>
            <a:chExt cx="362350" cy="354700"/>
          </a:xfrm>
        </p:grpSpPr>
        <p:sp>
          <p:nvSpPr>
            <p:cNvPr id="8096" name="Google Shape;8096;p8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81"/>
          <p:cNvGrpSpPr/>
          <p:nvPr/>
        </p:nvGrpSpPr>
        <p:grpSpPr>
          <a:xfrm>
            <a:off x="5773058" y="1379624"/>
            <a:ext cx="313365" cy="355476"/>
            <a:chOff x="-13056975" y="3212300"/>
            <a:chExt cx="311125" cy="352900"/>
          </a:xfrm>
        </p:grpSpPr>
        <p:sp>
          <p:nvSpPr>
            <p:cNvPr id="8103" name="Google Shape;8103;p8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81"/>
          <p:cNvGrpSpPr/>
          <p:nvPr/>
        </p:nvGrpSpPr>
        <p:grpSpPr>
          <a:xfrm>
            <a:off x="5750446" y="1820418"/>
            <a:ext cx="358588" cy="355325"/>
            <a:chOff x="-13077450" y="3647075"/>
            <a:chExt cx="356025" cy="352750"/>
          </a:xfrm>
        </p:grpSpPr>
        <p:sp>
          <p:nvSpPr>
            <p:cNvPr id="8108" name="Google Shape;8108;p8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81"/>
          <p:cNvGrpSpPr/>
          <p:nvPr/>
        </p:nvGrpSpPr>
        <p:grpSpPr>
          <a:xfrm>
            <a:off x="5761552" y="2264018"/>
            <a:ext cx="357002" cy="357037"/>
            <a:chOff x="-13079025" y="4079475"/>
            <a:chExt cx="354450" cy="354450"/>
          </a:xfrm>
        </p:grpSpPr>
        <p:sp>
          <p:nvSpPr>
            <p:cNvPr id="8112" name="Google Shape;8112;p8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81"/>
          <p:cNvGrpSpPr/>
          <p:nvPr/>
        </p:nvGrpSpPr>
        <p:grpSpPr>
          <a:xfrm>
            <a:off x="7534619" y="1380027"/>
            <a:ext cx="356221" cy="354670"/>
            <a:chOff x="-11292700" y="3213875"/>
            <a:chExt cx="353675" cy="352100"/>
          </a:xfrm>
        </p:grpSpPr>
        <p:sp>
          <p:nvSpPr>
            <p:cNvPr id="8117" name="Google Shape;8117;p8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81"/>
          <p:cNvGrpSpPr/>
          <p:nvPr/>
        </p:nvGrpSpPr>
        <p:grpSpPr>
          <a:xfrm>
            <a:off x="7528677" y="1819965"/>
            <a:ext cx="368106" cy="356232"/>
            <a:chOff x="-11299000" y="3647875"/>
            <a:chExt cx="365475" cy="353650"/>
          </a:xfrm>
        </p:grpSpPr>
        <p:sp>
          <p:nvSpPr>
            <p:cNvPr id="8125" name="Google Shape;8125;p8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1"/>
          <p:cNvGrpSpPr/>
          <p:nvPr/>
        </p:nvGrpSpPr>
        <p:grpSpPr>
          <a:xfrm>
            <a:off x="7544139" y="2275916"/>
            <a:ext cx="357808" cy="333240"/>
            <a:chOff x="-11295075" y="4092875"/>
            <a:chExt cx="355250" cy="330825"/>
          </a:xfrm>
        </p:grpSpPr>
        <p:sp>
          <p:nvSpPr>
            <p:cNvPr id="8132" name="Google Shape;8132;p8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1"/>
          <p:cNvGrpSpPr/>
          <p:nvPr/>
        </p:nvGrpSpPr>
        <p:grpSpPr>
          <a:xfrm>
            <a:off x="5769739" y="2738964"/>
            <a:ext cx="312585" cy="355451"/>
            <a:chOff x="-9500075" y="3180800"/>
            <a:chExt cx="310350" cy="352875"/>
          </a:xfrm>
        </p:grpSpPr>
        <p:sp>
          <p:nvSpPr>
            <p:cNvPr id="8138" name="Google Shape;8138;p8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1"/>
          <p:cNvGrpSpPr/>
          <p:nvPr/>
        </p:nvGrpSpPr>
        <p:grpSpPr>
          <a:xfrm>
            <a:off x="5747530" y="3214479"/>
            <a:ext cx="356221" cy="356257"/>
            <a:chOff x="-9523700" y="3614000"/>
            <a:chExt cx="353675" cy="353675"/>
          </a:xfrm>
        </p:grpSpPr>
        <p:sp>
          <p:nvSpPr>
            <p:cNvPr id="8148" name="Google Shape;8148;p8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1"/>
          <p:cNvGrpSpPr/>
          <p:nvPr/>
        </p:nvGrpSpPr>
        <p:grpSpPr>
          <a:xfrm>
            <a:off x="7532481" y="3237121"/>
            <a:ext cx="356221" cy="354670"/>
            <a:chOff x="-9523700" y="4049550"/>
            <a:chExt cx="353675" cy="352100"/>
          </a:xfrm>
        </p:grpSpPr>
        <p:sp>
          <p:nvSpPr>
            <p:cNvPr id="8158" name="Google Shape;8158;p8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1"/>
          <p:cNvGrpSpPr/>
          <p:nvPr/>
        </p:nvGrpSpPr>
        <p:grpSpPr>
          <a:xfrm>
            <a:off x="7088596" y="3237094"/>
            <a:ext cx="357002" cy="311029"/>
            <a:chOff x="-8209150" y="3659675"/>
            <a:chExt cx="354450" cy="308775"/>
          </a:xfrm>
        </p:grpSpPr>
        <p:sp>
          <p:nvSpPr>
            <p:cNvPr id="8166" name="Google Shape;8166;p8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81"/>
          <p:cNvGrpSpPr/>
          <p:nvPr/>
        </p:nvGrpSpPr>
        <p:grpSpPr>
          <a:xfrm>
            <a:off x="6202157" y="2266007"/>
            <a:ext cx="356221" cy="353059"/>
            <a:chOff x="-12643475" y="4081850"/>
            <a:chExt cx="353675" cy="350500"/>
          </a:xfrm>
        </p:grpSpPr>
        <p:sp>
          <p:nvSpPr>
            <p:cNvPr id="8173" name="Google Shape;8173;p8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81"/>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8" name="Google Shape;8178;p81"/>
          <p:cNvGrpSpPr/>
          <p:nvPr/>
        </p:nvGrpSpPr>
        <p:grpSpPr>
          <a:xfrm>
            <a:off x="7984757" y="2275916"/>
            <a:ext cx="356221" cy="333240"/>
            <a:chOff x="-10858725" y="4092875"/>
            <a:chExt cx="353675" cy="330825"/>
          </a:xfrm>
        </p:grpSpPr>
        <p:sp>
          <p:nvSpPr>
            <p:cNvPr id="8179" name="Google Shape;8179;p8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81"/>
          <p:cNvGrpSpPr/>
          <p:nvPr/>
        </p:nvGrpSpPr>
        <p:grpSpPr>
          <a:xfrm>
            <a:off x="6243280" y="3214882"/>
            <a:ext cx="252278" cy="355451"/>
            <a:chOff x="-9039300" y="3614000"/>
            <a:chExt cx="250475" cy="352875"/>
          </a:xfrm>
        </p:grpSpPr>
        <p:sp>
          <p:nvSpPr>
            <p:cNvPr id="8186" name="Google Shape;8186;p8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81"/>
          <p:cNvGrpSpPr/>
          <p:nvPr/>
        </p:nvGrpSpPr>
        <p:grpSpPr>
          <a:xfrm>
            <a:off x="7975246" y="3237121"/>
            <a:ext cx="354635" cy="354670"/>
            <a:chOff x="-9088150" y="4049550"/>
            <a:chExt cx="352100" cy="352100"/>
          </a:xfrm>
        </p:grpSpPr>
        <p:sp>
          <p:nvSpPr>
            <p:cNvPr id="8189" name="Google Shape;8189;p8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1"/>
          <p:cNvGrpSpPr/>
          <p:nvPr/>
        </p:nvGrpSpPr>
        <p:grpSpPr>
          <a:xfrm>
            <a:off x="7109610" y="2739354"/>
            <a:ext cx="315757" cy="354670"/>
            <a:chOff x="-8191825" y="3174500"/>
            <a:chExt cx="313500" cy="352100"/>
          </a:xfrm>
        </p:grpSpPr>
        <p:sp>
          <p:nvSpPr>
            <p:cNvPr id="8196" name="Google Shape;8196;p8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81"/>
          <p:cNvGrpSpPr/>
          <p:nvPr/>
        </p:nvGrpSpPr>
        <p:grpSpPr>
          <a:xfrm>
            <a:off x="4858968" y="1379875"/>
            <a:ext cx="356221" cy="354973"/>
            <a:chOff x="-13947000" y="3212800"/>
            <a:chExt cx="353675" cy="352400"/>
          </a:xfrm>
        </p:grpSpPr>
        <p:sp>
          <p:nvSpPr>
            <p:cNvPr id="8200" name="Google Shape;8200;p8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2" name="Google Shape;8202;p81"/>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3" name="Google Shape;8203;p81"/>
          <p:cNvGrpSpPr/>
          <p:nvPr/>
        </p:nvGrpSpPr>
        <p:grpSpPr>
          <a:xfrm>
            <a:off x="5301563" y="1379233"/>
            <a:ext cx="356221" cy="356257"/>
            <a:chOff x="-13512225" y="3211525"/>
            <a:chExt cx="353675" cy="353675"/>
          </a:xfrm>
        </p:grpSpPr>
        <p:sp>
          <p:nvSpPr>
            <p:cNvPr id="8204" name="Google Shape;8204;p8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1"/>
          <p:cNvGrpSpPr/>
          <p:nvPr/>
        </p:nvGrpSpPr>
        <p:grpSpPr>
          <a:xfrm>
            <a:off x="6191845" y="1379624"/>
            <a:ext cx="356221" cy="355476"/>
            <a:chOff x="-12643475" y="3212300"/>
            <a:chExt cx="353675" cy="352900"/>
          </a:xfrm>
        </p:grpSpPr>
        <p:sp>
          <p:nvSpPr>
            <p:cNvPr id="8210" name="Google Shape;8210;p8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81"/>
          <p:cNvGrpSpPr/>
          <p:nvPr/>
        </p:nvGrpSpPr>
        <p:grpSpPr>
          <a:xfrm>
            <a:off x="6191845" y="1831398"/>
            <a:ext cx="356221" cy="333366"/>
            <a:chOff x="-12643475" y="3657325"/>
            <a:chExt cx="353675" cy="330950"/>
          </a:xfrm>
        </p:grpSpPr>
        <p:sp>
          <p:nvSpPr>
            <p:cNvPr id="8220" name="Google Shape;8220;p8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1"/>
          <p:cNvGrpSpPr/>
          <p:nvPr/>
        </p:nvGrpSpPr>
        <p:grpSpPr>
          <a:xfrm>
            <a:off x="7974847" y="1380027"/>
            <a:ext cx="355416" cy="354670"/>
            <a:chOff x="-10857925" y="3213875"/>
            <a:chExt cx="352875" cy="352100"/>
          </a:xfrm>
        </p:grpSpPr>
        <p:sp>
          <p:nvSpPr>
            <p:cNvPr id="8227" name="Google Shape;8227;p8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81"/>
          <p:cNvGrpSpPr/>
          <p:nvPr/>
        </p:nvGrpSpPr>
        <p:grpSpPr>
          <a:xfrm>
            <a:off x="6191762" y="2739455"/>
            <a:ext cx="356096" cy="354469"/>
            <a:chOff x="-9089725" y="3180200"/>
            <a:chExt cx="353550" cy="351900"/>
          </a:xfrm>
        </p:grpSpPr>
        <p:sp>
          <p:nvSpPr>
            <p:cNvPr id="8238" name="Google Shape;8238;p8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1"/>
          <p:cNvGrpSpPr/>
          <p:nvPr/>
        </p:nvGrpSpPr>
        <p:grpSpPr>
          <a:xfrm>
            <a:off x="7083760" y="1819260"/>
            <a:ext cx="358588" cy="357642"/>
            <a:chOff x="7083760" y="1971660"/>
            <a:chExt cx="358588" cy="357642"/>
          </a:xfrm>
        </p:grpSpPr>
        <p:sp>
          <p:nvSpPr>
            <p:cNvPr id="8241" name="Google Shape;8241;p8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3" name="Google Shape;8253;p81"/>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54" name="Google Shape;8254;p81"/>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58"/>
        <p:cNvGrpSpPr/>
        <p:nvPr/>
      </p:nvGrpSpPr>
      <p:grpSpPr>
        <a:xfrm>
          <a:off x="0" y="0"/>
          <a:ext cx="0" cy="0"/>
          <a:chOff x="0" y="0"/>
          <a:chExt cx="0" cy="0"/>
        </a:xfrm>
      </p:grpSpPr>
      <p:sp>
        <p:nvSpPr>
          <p:cNvPr id="8259" name="Google Shape;8259;p8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0" name="Google Shape;8260;p82"/>
          <p:cNvGrpSpPr/>
          <p:nvPr/>
        </p:nvGrpSpPr>
        <p:grpSpPr>
          <a:xfrm>
            <a:off x="748855" y="2243507"/>
            <a:ext cx="452798" cy="449473"/>
            <a:chOff x="-21322300" y="3693325"/>
            <a:chExt cx="306400" cy="304150"/>
          </a:xfrm>
        </p:grpSpPr>
        <p:sp>
          <p:nvSpPr>
            <p:cNvPr id="8261" name="Google Shape;8261;p8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2"/>
          <p:cNvGrpSpPr/>
          <p:nvPr/>
        </p:nvGrpSpPr>
        <p:grpSpPr>
          <a:xfrm>
            <a:off x="748263" y="2810244"/>
            <a:ext cx="453980" cy="422540"/>
            <a:chOff x="-21322300" y="4077125"/>
            <a:chExt cx="307200" cy="285925"/>
          </a:xfrm>
        </p:grpSpPr>
        <p:sp>
          <p:nvSpPr>
            <p:cNvPr id="8266" name="Google Shape;8266;p8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82"/>
          <p:cNvGrpSpPr/>
          <p:nvPr/>
        </p:nvGrpSpPr>
        <p:grpSpPr>
          <a:xfrm>
            <a:off x="3525440" y="1689128"/>
            <a:ext cx="451653" cy="450212"/>
            <a:chOff x="-19394200" y="3333800"/>
            <a:chExt cx="305625" cy="304650"/>
          </a:xfrm>
        </p:grpSpPr>
        <p:sp>
          <p:nvSpPr>
            <p:cNvPr id="8279" name="Google Shape;8279;p8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82"/>
          <p:cNvGrpSpPr/>
          <p:nvPr/>
        </p:nvGrpSpPr>
        <p:grpSpPr>
          <a:xfrm>
            <a:off x="3524276" y="2243580"/>
            <a:ext cx="453980" cy="449325"/>
            <a:chOff x="-19396575" y="3708500"/>
            <a:chExt cx="307200" cy="304050"/>
          </a:xfrm>
        </p:grpSpPr>
        <p:sp>
          <p:nvSpPr>
            <p:cNvPr id="8289" name="Google Shape;8289;p8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82"/>
          <p:cNvGrpSpPr/>
          <p:nvPr/>
        </p:nvGrpSpPr>
        <p:grpSpPr>
          <a:xfrm>
            <a:off x="3518457" y="2796461"/>
            <a:ext cx="465618" cy="450101"/>
            <a:chOff x="-19394200" y="4084200"/>
            <a:chExt cx="315075" cy="304575"/>
          </a:xfrm>
        </p:grpSpPr>
        <p:sp>
          <p:nvSpPr>
            <p:cNvPr id="8293" name="Google Shape;8293;p8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2"/>
          <p:cNvGrpSpPr/>
          <p:nvPr/>
        </p:nvGrpSpPr>
        <p:grpSpPr>
          <a:xfrm>
            <a:off x="6324167" y="1689001"/>
            <a:ext cx="400447" cy="450470"/>
            <a:chOff x="-17526750" y="3309200"/>
            <a:chExt cx="270975" cy="304825"/>
          </a:xfrm>
        </p:grpSpPr>
        <p:sp>
          <p:nvSpPr>
            <p:cNvPr id="8300" name="Google Shape;8300;p8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2"/>
          <p:cNvGrpSpPr/>
          <p:nvPr/>
        </p:nvGrpSpPr>
        <p:grpSpPr>
          <a:xfrm>
            <a:off x="6300319" y="2244173"/>
            <a:ext cx="448143" cy="448143"/>
            <a:chOff x="-17542500" y="3684100"/>
            <a:chExt cx="303250" cy="303250"/>
          </a:xfrm>
        </p:grpSpPr>
        <p:sp>
          <p:nvSpPr>
            <p:cNvPr id="8306" name="Google Shape;8306;p8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82"/>
          <p:cNvGrpSpPr/>
          <p:nvPr/>
        </p:nvGrpSpPr>
        <p:grpSpPr>
          <a:xfrm>
            <a:off x="6299728" y="2810817"/>
            <a:ext cx="449325" cy="421395"/>
            <a:chOff x="-17542500" y="4068450"/>
            <a:chExt cx="304050" cy="285150"/>
          </a:xfrm>
        </p:grpSpPr>
        <p:sp>
          <p:nvSpPr>
            <p:cNvPr id="8314" name="Google Shape;8314;p8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2"/>
          <p:cNvGrpSpPr/>
          <p:nvPr/>
        </p:nvGrpSpPr>
        <p:grpSpPr>
          <a:xfrm>
            <a:off x="3530150" y="3342211"/>
            <a:ext cx="343404" cy="449325"/>
            <a:chOff x="-15652200" y="3335975"/>
            <a:chExt cx="232375" cy="304050"/>
          </a:xfrm>
        </p:grpSpPr>
        <p:sp>
          <p:nvSpPr>
            <p:cNvPr id="8321" name="Google Shape;8321;p8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2"/>
          <p:cNvGrpSpPr/>
          <p:nvPr/>
        </p:nvGrpSpPr>
        <p:grpSpPr>
          <a:xfrm>
            <a:off x="1303491" y="1689573"/>
            <a:ext cx="450470" cy="449325"/>
            <a:chOff x="-20946600" y="3317850"/>
            <a:chExt cx="304825" cy="304050"/>
          </a:xfrm>
        </p:grpSpPr>
        <p:sp>
          <p:nvSpPr>
            <p:cNvPr id="8331" name="Google Shape;8331;p8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82"/>
          <p:cNvGrpSpPr/>
          <p:nvPr/>
        </p:nvGrpSpPr>
        <p:grpSpPr>
          <a:xfrm>
            <a:off x="1304064" y="2243729"/>
            <a:ext cx="449325" cy="449030"/>
            <a:chOff x="-20945825" y="3692175"/>
            <a:chExt cx="304050" cy="303850"/>
          </a:xfrm>
        </p:grpSpPr>
        <p:sp>
          <p:nvSpPr>
            <p:cNvPr id="8335" name="Google Shape;8335;p8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2"/>
          <p:cNvGrpSpPr/>
          <p:nvPr/>
        </p:nvGrpSpPr>
        <p:grpSpPr>
          <a:xfrm>
            <a:off x="1329667" y="2797442"/>
            <a:ext cx="398119" cy="448143"/>
            <a:chOff x="-20930075" y="4066100"/>
            <a:chExt cx="269400" cy="303250"/>
          </a:xfrm>
        </p:grpSpPr>
        <p:sp>
          <p:nvSpPr>
            <p:cNvPr id="8340" name="Google Shape;8340;p8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2"/>
          <p:cNvGrpSpPr/>
          <p:nvPr/>
        </p:nvGrpSpPr>
        <p:grpSpPr>
          <a:xfrm>
            <a:off x="4110888" y="1689848"/>
            <a:ext cx="372516" cy="448771"/>
            <a:chOff x="-18994100" y="3334775"/>
            <a:chExt cx="252075" cy="303675"/>
          </a:xfrm>
        </p:grpSpPr>
        <p:sp>
          <p:nvSpPr>
            <p:cNvPr id="8343" name="Google Shape;8343;p8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82"/>
          <p:cNvGrpSpPr/>
          <p:nvPr/>
        </p:nvGrpSpPr>
        <p:grpSpPr>
          <a:xfrm>
            <a:off x="4125445" y="2244743"/>
            <a:ext cx="343404" cy="446998"/>
            <a:chOff x="-18983850" y="3710075"/>
            <a:chExt cx="232375" cy="302475"/>
          </a:xfrm>
        </p:grpSpPr>
        <p:sp>
          <p:nvSpPr>
            <p:cNvPr id="8348" name="Google Shape;8348;p8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82"/>
          <p:cNvGrpSpPr/>
          <p:nvPr/>
        </p:nvGrpSpPr>
        <p:grpSpPr>
          <a:xfrm>
            <a:off x="4071911" y="2797422"/>
            <a:ext cx="450470" cy="448180"/>
            <a:chOff x="-19020075" y="4084200"/>
            <a:chExt cx="304825" cy="303275"/>
          </a:xfrm>
        </p:grpSpPr>
        <p:sp>
          <p:nvSpPr>
            <p:cNvPr id="8353" name="Google Shape;8353;p8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2"/>
          <p:cNvGrpSpPr/>
          <p:nvPr/>
        </p:nvGrpSpPr>
        <p:grpSpPr>
          <a:xfrm>
            <a:off x="6889176" y="1689001"/>
            <a:ext cx="396937" cy="450470"/>
            <a:chOff x="-17149475" y="3309200"/>
            <a:chExt cx="268600" cy="304825"/>
          </a:xfrm>
        </p:grpSpPr>
        <p:sp>
          <p:nvSpPr>
            <p:cNvPr id="8363" name="Google Shape;8363;p8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82"/>
          <p:cNvGrpSpPr/>
          <p:nvPr/>
        </p:nvGrpSpPr>
        <p:grpSpPr>
          <a:xfrm>
            <a:off x="6862982" y="2258120"/>
            <a:ext cx="449325" cy="420249"/>
            <a:chOff x="-17168375" y="3692750"/>
            <a:chExt cx="304050" cy="284375"/>
          </a:xfrm>
        </p:grpSpPr>
        <p:sp>
          <p:nvSpPr>
            <p:cNvPr id="8366" name="Google Shape;8366;p8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82"/>
          <p:cNvGrpSpPr/>
          <p:nvPr/>
        </p:nvGrpSpPr>
        <p:grpSpPr>
          <a:xfrm>
            <a:off x="6859491" y="2796852"/>
            <a:ext cx="456308" cy="449325"/>
            <a:chOff x="-17170750" y="4058800"/>
            <a:chExt cx="308775" cy="304050"/>
          </a:xfrm>
        </p:grpSpPr>
        <p:sp>
          <p:nvSpPr>
            <p:cNvPr id="8374" name="Google Shape;8374;p8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82"/>
          <p:cNvGrpSpPr/>
          <p:nvPr/>
        </p:nvGrpSpPr>
        <p:grpSpPr>
          <a:xfrm>
            <a:off x="5721388" y="3343358"/>
            <a:ext cx="450470" cy="446998"/>
            <a:chOff x="-15688425" y="3707725"/>
            <a:chExt cx="304825" cy="302475"/>
          </a:xfrm>
        </p:grpSpPr>
        <p:sp>
          <p:nvSpPr>
            <p:cNvPr id="8392" name="Google Shape;8392;p8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82"/>
          <p:cNvGrpSpPr/>
          <p:nvPr/>
        </p:nvGrpSpPr>
        <p:grpSpPr>
          <a:xfrm>
            <a:off x="1865544" y="1690441"/>
            <a:ext cx="451653" cy="447589"/>
            <a:chOff x="-20572500" y="3319025"/>
            <a:chExt cx="305625" cy="302875"/>
          </a:xfrm>
        </p:grpSpPr>
        <p:sp>
          <p:nvSpPr>
            <p:cNvPr id="8399" name="Google Shape;8399;p8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2"/>
          <p:cNvGrpSpPr/>
          <p:nvPr/>
        </p:nvGrpSpPr>
        <p:grpSpPr>
          <a:xfrm>
            <a:off x="1866708" y="2305410"/>
            <a:ext cx="449325" cy="325670"/>
            <a:chOff x="-20571700" y="3722875"/>
            <a:chExt cx="304050" cy="220375"/>
          </a:xfrm>
        </p:grpSpPr>
        <p:sp>
          <p:nvSpPr>
            <p:cNvPr id="8402" name="Google Shape;8402;p8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82"/>
          <p:cNvGrpSpPr/>
          <p:nvPr/>
        </p:nvGrpSpPr>
        <p:grpSpPr>
          <a:xfrm>
            <a:off x="1866135" y="2796278"/>
            <a:ext cx="450470" cy="450470"/>
            <a:chOff x="-20571700" y="4066875"/>
            <a:chExt cx="304825" cy="304825"/>
          </a:xfrm>
        </p:grpSpPr>
        <p:sp>
          <p:nvSpPr>
            <p:cNvPr id="8410" name="Google Shape;8410;p8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82"/>
          <p:cNvGrpSpPr/>
          <p:nvPr/>
        </p:nvGrpSpPr>
        <p:grpSpPr>
          <a:xfrm>
            <a:off x="4632837" y="1688259"/>
            <a:ext cx="453980" cy="451948"/>
            <a:chOff x="-18645175" y="3334200"/>
            <a:chExt cx="307200" cy="305825"/>
          </a:xfrm>
        </p:grpSpPr>
        <p:sp>
          <p:nvSpPr>
            <p:cNvPr id="8417" name="Google Shape;8417;p8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2"/>
          <p:cNvGrpSpPr/>
          <p:nvPr/>
        </p:nvGrpSpPr>
        <p:grpSpPr>
          <a:xfrm>
            <a:off x="4633429" y="2242989"/>
            <a:ext cx="452798" cy="450507"/>
            <a:chOff x="-18645175" y="3708500"/>
            <a:chExt cx="306400" cy="304850"/>
          </a:xfrm>
        </p:grpSpPr>
        <p:sp>
          <p:nvSpPr>
            <p:cNvPr id="8423" name="Google Shape;8423;p8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82"/>
          <p:cNvGrpSpPr/>
          <p:nvPr/>
        </p:nvGrpSpPr>
        <p:grpSpPr>
          <a:xfrm>
            <a:off x="4631101" y="2795630"/>
            <a:ext cx="457453" cy="451763"/>
            <a:chOff x="-18647525" y="4082625"/>
            <a:chExt cx="309550" cy="305700"/>
          </a:xfrm>
        </p:grpSpPr>
        <p:sp>
          <p:nvSpPr>
            <p:cNvPr id="8431" name="Google Shape;8431;p8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2"/>
          <p:cNvGrpSpPr/>
          <p:nvPr/>
        </p:nvGrpSpPr>
        <p:grpSpPr>
          <a:xfrm>
            <a:off x="7441485" y="1689592"/>
            <a:ext cx="395755" cy="449288"/>
            <a:chOff x="-16775350" y="3309200"/>
            <a:chExt cx="267800" cy="304025"/>
          </a:xfrm>
        </p:grpSpPr>
        <p:sp>
          <p:nvSpPr>
            <p:cNvPr id="8436" name="Google Shape;8436;p8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82"/>
          <p:cNvGrpSpPr/>
          <p:nvPr/>
        </p:nvGrpSpPr>
        <p:grpSpPr>
          <a:xfrm>
            <a:off x="7441485" y="2241827"/>
            <a:ext cx="395755" cy="452835"/>
            <a:chOff x="-16775350" y="3683300"/>
            <a:chExt cx="267800" cy="306425"/>
          </a:xfrm>
        </p:grpSpPr>
        <p:sp>
          <p:nvSpPr>
            <p:cNvPr id="8440" name="Google Shape;8440;p8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2"/>
          <p:cNvGrpSpPr/>
          <p:nvPr/>
        </p:nvGrpSpPr>
        <p:grpSpPr>
          <a:xfrm>
            <a:off x="7413536" y="2796870"/>
            <a:ext cx="451653" cy="449288"/>
            <a:chOff x="-16794250" y="4058225"/>
            <a:chExt cx="305625" cy="304025"/>
          </a:xfrm>
        </p:grpSpPr>
        <p:sp>
          <p:nvSpPr>
            <p:cNvPr id="8444" name="Google Shape;8444;p8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3" name="Google Shape;8453;p8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4" name="Google Shape;8454;p82"/>
          <p:cNvGrpSpPr/>
          <p:nvPr/>
        </p:nvGrpSpPr>
        <p:grpSpPr>
          <a:xfrm>
            <a:off x="2414953" y="1689573"/>
            <a:ext cx="457453" cy="449325"/>
            <a:chOff x="-20199150" y="3317850"/>
            <a:chExt cx="309550" cy="304050"/>
          </a:xfrm>
        </p:grpSpPr>
        <p:sp>
          <p:nvSpPr>
            <p:cNvPr id="8455" name="Google Shape;8455;p8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2"/>
          <p:cNvGrpSpPr/>
          <p:nvPr/>
        </p:nvGrpSpPr>
        <p:grpSpPr>
          <a:xfrm>
            <a:off x="2417281" y="2242861"/>
            <a:ext cx="452798" cy="450766"/>
            <a:chOff x="-20199150" y="3693150"/>
            <a:chExt cx="306400" cy="305025"/>
          </a:xfrm>
        </p:grpSpPr>
        <p:sp>
          <p:nvSpPr>
            <p:cNvPr id="8463" name="Google Shape;8463;p8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82"/>
          <p:cNvGrpSpPr/>
          <p:nvPr/>
        </p:nvGrpSpPr>
        <p:grpSpPr>
          <a:xfrm>
            <a:off x="2417854" y="2795687"/>
            <a:ext cx="451653" cy="451653"/>
            <a:chOff x="-20197575" y="4066875"/>
            <a:chExt cx="305625" cy="305625"/>
          </a:xfrm>
        </p:grpSpPr>
        <p:sp>
          <p:nvSpPr>
            <p:cNvPr id="8470" name="Google Shape;8470;p8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2"/>
          <p:cNvGrpSpPr/>
          <p:nvPr/>
        </p:nvGrpSpPr>
        <p:grpSpPr>
          <a:xfrm>
            <a:off x="5200071" y="1687520"/>
            <a:ext cx="449325" cy="453426"/>
            <a:chOff x="-18271050" y="3333200"/>
            <a:chExt cx="304050" cy="306825"/>
          </a:xfrm>
        </p:grpSpPr>
        <p:sp>
          <p:nvSpPr>
            <p:cNvPr id="8479" name="Google Shape;8479;p8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2"/>
          <p:cNvGrpSpPr/>
          <p:nvPr/>
        </p:nvGrpSpPr>
        <p:grpSpPr>
          <a:xfrm>
            <a:off x="5200644" y="2244171"/>
            <a:ext cx="448180" cy="448143"/>
            <a:chOff x="-18270275" y="3710875"/>
            <a:chExt cx="303275" cy="303250"/>
          </a:xfrm>
        </p:grpSpPr>
        <p:sp>
          <p:nvSpPr>
            <p:cNvPr id="8485" name="Google Shape;8485;p8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2"/>
          <p:cNvGrpSpPr/>
          <p:nvPr/>
        </p:nvGrpSpPr>
        <p:grpSpPr>
          <a:xfrm>
            <a:off x="5254196" y="2797422"/>
            <a:ext cx="341076" cy="448180"/>
            <a:chOff x="-18234025" y="4084200"/>
            <a:chExt cx="230800" cy="303275"/>
          </a:xfrm>
        </p:grpSpPr>
        <p:sp>
          <p:nvSpPr>
            <p:cNvPr id="8492" name="Google Shape;8492;p8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82"/>
          <p:cNvGrpSpPr/>
          <p:nvPr/>
        </p:nvGrpSpPr>
        <p:grpSpPr>
          <a:xfrm>
            <a:off x="2366751" y="3341641"/>
            <a:ext cx="449325" cy="450470"/>
            <a:chOff x="-16419350" y="3308400"/>
            <a:chExt cx="304050" cy="304825"/>
          </a:xfrm>
        </p:grpSpPr>
        <p:sp>
          <p:nvSpPr>
            <p:cNvPr id="8496" name="Google Shape;8496;p8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82"/>
          <p:cNvGrpSpPr/>
          <p:nvPr/>
        </p:nvGrpSpPr>
        <p:grpSpPr>
          <a:xfrm>
            <a:off x="4638306" y="3340423"/>
            <a:ext cx="395755" cy="452872"/>
            <a:chOff x="-16401225" y="3683275"/>
            <a:chExt cx="267800" cy="306450"/>
          </a:xfrm>
        </p:grpSpPr>
        <p:sp>
          <p:nvSpPr>
            <p:cNvPr id="8504" name="Google Shape;8504;p8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82"/>
          <p:cNvGrpSpPr/>
          <p:nvPr/>
        </p:nvGrpSpPr>
        <p:grpSpPr>
          <a:xfrm>
            <a:off x="8003755" y="2797062"/>
            <a:ext cx="450470" cy="448180"/>
            <a:chOff x="-16419350" y="4058200"/>
            <a:chExt cx="304825" cy="303275"/>
          </a:xfrm>
        </p:grpSpPr>
        <p:sp>
          <p:nvSpPr>
            <p:cNvPr id="8512" name="Google Shape;8512;p8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2"/>
          <p:cNvGrpSpPr/>
          <p:nvPr/>
        </p:nvGrpSpPr>
        <p:grpSpPr>
          <a:xfrm>
            <a:off x="4030643" y="3343080"/>
            <a:ext cx="450507" cy="447589"/>
            <a:chOff x="-15296200" y="3326900"/>
            <a:chExt cx="304850" cy="302875"/>
          </a:xfrm>
        </p:grpSpPr>
        <p:sp>
          <p:nvSpPr>
            <p:cNvPr id="8520" name="Google Shape;8520;p8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2"/>
          <p:cNvGrpSpPr/>
          <p:nvPr/>
        </p:nvGrpSpPr>
        <p:grpSpPr>
          <a:xfrm>
            <a:off x="2946296" y="1706881"/>
            <a:ext cx="486566" cy="414708"/>
            <a:chOff x="-19835275" y="3330250"/>
            <a:chExt cx="329250" cy="280625"/>
          </a:xfrm>
        </p:grpSpPr>
        <p:sp>
          <p:nvSpPr>
            <p:cNvPr id="8526" name="Google Shape;8526;p8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82"/>
          <p:cNvGrpSpPr/>
          <p:nvPr/>
        </p:nvGrpSpPr>
        <p:grpSpPr>
          <a:xfrm>
            <a:off x="2964325" y="2243470"/>
            <a:ext cx="450507" cy="449547"/>
            <a:chOff x="-19822675" y="3692750"/>
            <a:chExt cx="304850" cy="304200"/>
          </a:xfrm>
        </p:grpSpPr>
        <p:sp>
          <p:nvSpPr>
            <p:cNvPr id="8530" name="Google Shape;8530;p8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2"/>
          <p:cNvGrpSpPr/>
          <p:nvPr/>
        </p:nvGrpSpPr>
        <p:grpSpPr>
          <a:xfrm>
            <a:off x="2964916" y="2796278"/>
            <a:ext cx="449325" cy="450470"/>
            <a:chOff x="-19822675" y="4066875"/>
            <a:chExt cx="304050" cy="304825"/>
          </a:xfrm>
        </p:grpSpPr>
        <p:sp>
          <p:nvSpPr>
            <p:cNvPr id="8536" name="Google Shape;8536;p8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2"/>
          <p:cNvGrpSpPr/>
          <p:nvPr/>
        </p:nvGrpSpPr>
        <p:grpSpPr>
          <a:xfrm>
            <a:off x="5773985" y="1689571"/>
            <a:ext cx="399302" cy="449325"/>
            <a:chOff x="-17878825" y="3334400"/>
            <a:chExt cx="270200" cy="304050"/>
          </a:xfrm>
        </p:grpSpPr>
        <p:sp>
          <p:nvSpPr>
            <p:cNvPr id="8543" name="Google Shape;8543;p8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2"/>
          <p:cNvGrpSpPr/>
          <p:nvPr/>
        </p:nvGrpSpPr>
        <p:grpSpPr>
          <a:xfrm>
            <a:off x="5747809" y="2242416"/>
            <a:ext cx="451653" cy="451653"/>
            <a:chOff x="-17896150" y="3709300"/>
            <a:chExt cx="305625" cy="305625"/>
          </a:xfrm>
        </p:grpSpPr>
        <p:sp>
          <p:nvSpPr>
            <p:cNvPr id="8551" name="Google Shape;8551;p8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82"/>
          <p:cNvGrpSpPr/>
          <p:nvPr/>
        </p:nvGrpSpPr>
        <p:grpSpPr>
          <a:xfrm>
            <a:off x="5775740" y="2795686"/>
            <a:ext cx="395792" cy="451653"/>
            <a:chOff x="-17878025" y="4082625"/>
            <a:chExt cx="267825" cy="305625"/>
          </a:xfrm>
        </p:grpSpPr>
        <p:sp>
          <p:nvSpPr>
            <p:cNvPr id="8556" name="Google Shape;8556;p8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82"/>
          <p:cNvGrpSpPr/>
          <p:nvPr/>
        </p:nvGrpSpPr>
        <p:grpSpPr>
          <a:xfrm>
            <a:off x="2919632" y="3355015"/>
            <a:ext cx="450507" cy="423722"/>
            <a:chOff x="-16044450" y="3317850"/>
            <a:chExt cx="304850" cy="286725"/>
          </a:xfrm>
        </p:grpSpPr>
        <p:sp>
          <p:nvSpPr>
            <p:cNvPr id="8564" name="Google Shape;8564;p8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8" name="Google Shape;8568;p8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9" name="Google Shape;8569;p82"/>
          <p:cNvGrpSpPr/>
          <p:nvPr/>
        </p:nvGrpSpPr>
        <p:grpSpPr>
          <a:xfrm>
            <a:off x="8042149" y="2243724"/>
            <a:ext cx="373662" cy="449030"/>
            <a:chOff x="-16018450" y="4058400"/>
            <a:chExt cx="252850" cy="303850"/>
          </a:xfrm>
        </p:grpSpPr>
        <p:sp>
          <p:nvSpPr>
            <p:cNvPr id="8570" name="Google Shape;8570;p8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4" name="Google Shape;8574;p8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2"/>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79"/>
        <p:cNvGrpSpPr/>
        <p:nvPr/>
      </p:nvGrpSpPr>
      <p:grpSpPr>
        <a:xfrm>
          <a:off x="0" y="0"/>
          <a:ext cx="0" cy="0"/>
          <a:chOff x="0" y="0"/>
          <a:chExt cx="0" cy="0"/>
        </a:xfrm>
      </p:grpSpPr>
      <p:grpSp>
        <p:nvGrpSpPr>
          <p:cNvPr id="8580" name="Google Shape;8580;p83"/>
          <p:cNvGrpSpPr/>
          <p:nvPr/>
        </p:nvGrpSpPr>
        <p:grpSpPr>
          <a:xfrm>
            <a:off x="845901" y="1689241"/>
            <a:ext cx="442337" cy="419623"/>
            <a:chOff x="-6696925" y="3272575"/>
            <a:chExt cx="307200" cy="291425"/>
          </a:xfrm>
        </p:grpSpPr>
        <p:sp>
          <p:nvSpPr>
            <p:cNvPr id="8581" name="Google Shape;8581;p8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83"/>
          <p:cNvGrpSpPr/>
          <p:nvPr/>
        </p:nvGrpSpPr>
        <p:grpSpPr>
          <a:xfrm>
            <a:off x="845884" y="2204636"/>
            <a:ext cx="442373" cy="420775"/>
            <a:chOff x="-6690625" y="3631325"/>
            <a:chExt cx="307225" cy="292225"/>
          </a:xfrm>
        </p:grpSpPr>
        <p:sp>
          <p:nvSpPr>
            <p:cNvPr id="8584" name="Google Shape;8584;p8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83"/>
          <p:cNvGrpSpPr/>
          <p:nvPr/>
        </p:nvGrpSpPr>
        <p:grpSpPr>
          <a:xfrm>
            <a:off x="868005" y="2756972"/>
            <a:ext cx="421927" cy="419371"/>
            <a:chOff x="-6689825" y="3992050"/>
            <a:chExt cx="293025" cy="291250"/>
          </a:xfrm>
        </p:grpSpPr>
        <p:sp>
          <p:nvSpPr>
            <p:cNvPr id="8590" name="Google Shape;8590;p8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2" name="Google Shape;8602;p8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3" name="Google Shape;8603;p83"/>
          <p:cNvGrpSpPr/>
          <p:nvPr/>
        </p:nvGrpSpPr>
        <p:grpSpPr>
          <a:xfrm>
            <a:off x="3551317" y="2205192"/>
            <a:ext cx="423043" cy="419659"/>
            <a:chOff x="-4837325" y="3612425"/>
            <a:chExt cx="293800" cy="291450"/>
          </a:xfrm>
        </p:grpSpPr>
        <p:sp>
          <p:nvSpPr>
            <p:cNvPr id="8604" name="Google Shape;8604;p8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83"/>
          <p:cNvGrpSpPr/>
          <p:nvPr/>
        </p:nvGrpSpPr>
        <p:grpSpPr>
          <a:xfrm>
            <a:off x="3564349" y="2756826"/>
            <a:ext cx="420775" cy="419659"/>
            <a:chOff x="-4837325" y="3971575"/>
            <a:chExt cx="292225" cy="291450"/>
          </a:xfrm>
        </p:grpSpPr>
        <p:sp>
          <p:nvSpPr>
            <p:cNvPr id="8608" name="Google Shape;8608;p8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83"/>
          <p:cNvGrpSpPr/>
          <p:nvPr/>
        </p:nvGrpSpPr>
        <p:grpSpPr>
          <a:xfrm>
            <a:off x="6256364" y="1714185"/>
            <a:ext cx="430998" cy="369730"/>
            <a:chOff x="-3037625" y="3254850"/>
            <a:chExt cx="299325" cy="256775"/>
          </a:xfrm>
        </p:grpSpPr>
        <p:sp>
          <p:nvSpPr>
            <p:cNvPr id="8615" name="Google Shape;8615;p8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83"/>
          <p:cNvGrpSpPr/>
          <p:nvPr/>
        </p:nvGrpSpPr>
        <p:grpSpPr>
          <a:xfrm>
            <a:off x="6260324" y="2204615"/>
            <a:ext cx="423079" cy="420811"/>
            <a:chOff x="-3031325" y="3597450"/>
            <a:chExt cx="293825" cy="292250"/>
          </a:xfrm>
        </p:grpSpPr>
        <p:sp>
          <p:nvSpPr>
            <p:cNvPr id="8620" name="Google Shape;8620;p8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3"/>
          <p:cNvGrpSpPr/>
          <p:nvPr/>
        </p:nvGrpSpPr>
        <p:grpSpPr>
          <a:xfrm>
            <a:off x="6272798" y="2781214"/>
            <a:ext cx="421927" cy="370882"/>
            <a:chOff x="-3030525" y="3973150"/>
            <a:chExt cx="293025" cy="257575"/>
          </a:xfrm>
        </p:grpSpPr>
        <p:sp>
          <p:nvSpPr>
            <p:cNvPr id="8625" name="Google Shape;8625;p8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83"/>
          <p:cNvGrpSpPr/>
          <p:nvPr/>
        </p:nvGrpSpPr>
        <p:grpSpPr>
          <a:xfrm>
            <a:off x="1374391" y="3369426"/>
            <a:ext cx="421927" cy="297195"/>
            <a:chOff x="-1199300" y="3279250"/>
            <a:chExt cx="293025" cy="206400"/>
          </a:xfrm>
        </p:grpSpPr>
        <p:sp>
          <p:nvSpPr>
            <p:cNvPr id="8628" name="Google Shape;8628;p8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83"/>
          <p:cNvGrpSpPr/>
          <p:nvPr/>
        </p:nvGrpSpPr>
        <p:grpSpPr>
          <a:xfrm>
            <a:off x="1381477" y="1688773"/>
            <a:ext cx="444605" cy="420559"/>
            <a:chOff x="-6338550" y="3272950"/>
            <a:chExt cx="308775" cy="292075"/>
          </a:xfrm>
        </p:grpSpPr>
        <p:sp>
          <p:nvSpPr>
            <p:cNvPr id="8633" name="Google Shape;8633;p8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83"/>
          <p:cNvGrpSpPr/>
          <p:nvPr/>
        </p:nvGrpSpPr>
        <p:grpSpPr>
          <a:xfrm>
            <a:off x="1392817" y="2205194"/>
            <a:ext cx="421927" cy="419659"/>
            <a:chOff x="-6329100" y="3632100"/>
            <a:chExt cx="293025" cy="291450"/>
          </a:xfrm>
        </p:grpSpPr>
        <p:sp>
          <p:nvSpPr>
            <p:cNvPr id="8637" name="Google Shape;8637;p8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83"/>
          <p:cNvGrpSpPr/>
          <p:nvPr/>
        </p:nvGrpSpPr>
        <p:grpSpPr>
          <a:xfrm>
            <a:off x="1405867" y="2756828"/>
            <a:ext cx="419623" cy="419659"/>
            <a:chOff x="-6329875" y="3992050"/>
            <a:chExt cx="291425" cy="291450"/>
          </a:xfrm>
        </p:grpSpPr>
        <p:sp>
          <p:nvSpPr>
            <p:cNvPr id="8641" name="Google Shape;8641;p8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83"/>
          <p:cNvGrpSpPr/>
          <p:nvPr/>
        </p:nvGrpSpPr>
        <p:grpSpPr>
          <a:xfrm>
            <a:off x="4092004" y="1687530"/>
            <a:ext cx="423079" cy="423043"/>
            <a:chOff x="-4478975" y="3251700"/>
            <a:chExt cx="293825" cy="293800"/>
          </a:xfrm>
        </p:grpSpPr>
        <p:sp>
          <p:nvSpPr>
            <p:cNvPr id="8646" name="Google Shape;8646;p8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83"/>
          <p:cNvGrpSpPr/>
          <p:nvPr/>
        </p:nvGrpSpPr>
        <p:grpSpPr>
          <a:xfrm>
            <a:off x="4092004" y="2205192"/>
            <a:ext cx="423079" cy="419659"/>
            <a:chOff x="-4475825" y="3612425"/>
            <a:chExt cx="293825" cy="291450"/>
          </a:xfrm>
        </p:grpSpPr>
        <p:sp>
          <p:nvSpPr>
            <p:cNvPr id="8650" name="Google Shape;8650;p8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83"/>
          <p:cNvGrpSpPr/>
          <p:nvPr/>
        </p:nvGrpSpPr>
        <p:grpSpPr>
          <a:xfrm>
            <a:off x="4101077" y="2756844"/>
            <a:ext cx="428730" cy="419623"/>
            <a:chOff x="-4480550" y="3970800"/>
            <a:chExt cx="297750" cy="291425"/>
          </a:xfrm>
        </p:grpSpPr>
        <p:sp>
          <p:nvSpPr>
            <p:cNvPr id="8654" name="Google Shape;8654;p8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83"/>
          <p:cNvGrpSpPr/>
          <p:nvPr/>
        </p:nvGrpSpPr>
        <p:grpSpPr>
          <a:xfrm>
            <a:off x="6804910" y="1689221"/>
            <a:ext cx="415123" cy="419659"/>
            <a:chOff x="-2668225" y="3239075"/>
            <a:chExt cx="288300" cy="291450"/>
          </a:xfrm>
        </p:grpSpPr>
        <p:sp>
          <p:nvSpPr>
            <p:cNvPr id="8657" name="Google Shape;8657;p8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83"/>
          <p:cNvGrpSpPr/>
          <p:nvPr/>
        </p:nvGrpSpPr>
        <p:grpSpPr>
          <a:xfrm>
            <a:off x="6802066" y="2205191"/>
            <a:ext cx="420811" cy="419659"/>
            <a:chOff x="-2671375" y="3597450"/>
            <a:chExt cx="292250" cy="291450"/>
          </a:xfrm>
        </p:grpSpPr>
        <p:sp>
          <p:nvSpPr>
            <p:cNvPr id="8663" name="Google Shape;8663;p8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83"/>
          <p:cNvGrpSpPr/>
          <p:nvPr/>
        </p:nvGrpSpPr>
        <p:grpSpPr>
          <a:xfrm>
            <a:off x="6812849" y="2755691"/>
            <a:ext cx="423043" cy="421927"/>
            <a:chOff x="-2670575" y="3956600"/>
            <a:chExt cx="293800" cy="293025"/>
          </a:xfrm>
        </p:grpSpPr>
        <p:sp>
          <p:nvSpPr>
            <p:cNvPr id="8666" name="Google Shape;8666;p8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83"/>
          <p:cNvGrpSpPr/>
          <p:nvPr/>
        </p:nvGrpSpPr>
        <p:grpSpPr>
          <a:xfrm>
            <a:off x="3070370" y="3311947"/>
            <a:ext cx="426462" cy="418363"/>
            <a:chOff x="-1183550" y="3586525"/>
            <a:chExt cx="296175" cy="290550"/>
          </a:xfrm>
        </p:grpSpPr>
        <p:sp>
          <p:nvSpPr>
            <p:cNvPr id="8671" name="Google Shape;8671;p8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3"/>
          <p:cNvGrpSpPr/>
          <p:nvPr/>
        </p:nvGrpSpPr>
        <p:grpSpPr>
          <a:xfrm>
            <a:off x="1933980" y="1689799"/>
            <a:ext cx="420811" cy="418507"/>
            <a:chOff x="-5971525" y="3273750"/>
            <a:chExt cx="292250" cy="290650"/>
          </a:xfrm>
        </p:grpSpPr>
        <p:sp>
          <p:nvSpPr>
            <p:cNvPr id="8681" name="Google Shape;8681;p8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83"/>
          <p:cNvGrpSpPr/>
          <p:nvPr/>
        </p:nvGrpSpPr>
        <p:grpSpPr>
          <a:xfrm>
            <a:off x="1928310" y="2203826"/>
            <a:ext cx="432150" cy="422395"/>
            <a:chOff x="-5974675" y="3632100"/>
            <a:chExt cx="300125" cy="293350"/>
          </a:xfrm>
        </p:grpSpPr>
        <p:sp>
          <p:nvSpPr>
            <p:cNvPr id="8684" name="Google Shape;8684;p8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83"/>
          <p:cNvGrpSpPr/>
          <p:nvPr/>
        </p:nvGrpSpPr>
        <p:grpSpPr>
          <a:xfrm>
            <a:off x="1958351" y="2755694"/>
            <a:ext cx="395865" cy="421927"/>
            <a:chOff x="-5971525" y="3990475"/>
            <a:chExt cx="274925" cy="293025"/>
          </a:xfrm>
        </p:grpSpPr>
        <p:sp>
          <p:nvSpPr>
            <p:cNvPr id="8688" name="Google Shape;8688;p8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83"/>
          <p:cNvGrpSpPr/>
          <p:nvPr/>
        </p:nvGrpSpPr>
        <p:grpSpPr>
          <a:xfrm>
            <a:off x="4631558" y="1689798"/>
            <a:ext cx="420775" cy="418507"/>
            <a:chOff x="-4118225" y="3253275"/>
            <a:chExt cx="292225" cy="290650"/>
          </a:xfrm>
        </p:grpSpPr>
        <p:sp>
          <p:nvSpPr>
            <p:cNvPr id="8693" name="Google Shape;8693;p8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83"/>
          <p:cNvGrpSpPr/>
          <p:nvPr/>
        </p:nvGrpSpPr>
        <p:grpSpPr>
          <a:xfrm>
            <a:off x="4682008" y="2204922"/>
            <a:ext cx="319874" cy="420199"/>
            <a:chOff x="-4082800" y="3612425"/>
            <a:chExt cx="222150" cy="291825"/>
          </a:xfrm>
        </p:grpSpPr>
        <p:sp>
          <p:nvSpPr>
            <p:cNvPr id="8696" name="Google Shape;8696;p8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3"/>
          <p:cNvGrpSpPr/>
          <p:nvPr/>
        </p:nvGrpSpPr>
        <p:grpSpPr>
          <a:xfrm>
            <a:off x="4643456" y="2769876"/>
            <a:ext cx="420775" cy="393561"/>
            <a:chOff x="-4118225" y="3990475"/>
            <a:chExt cx="292225" cy="273325"/>
          </a:xfrm>
        </p:grpSpPr>
        <p:sp>
          <p:nvSpPr>
            <p:cNvPr id="8700" name="Google Shape;8700;p8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83"/>
          <p:cNvGrpSpPr/>
          <p:nvPr/>
        </p:nvGrpSpPr>
        <p:grpSpPr>
          <a:xfrm>
            <a:off x="7354110" y="1688087"/>
            <a:ext cx="394713" cy="421927"/>
            <a:chOff x="-2312225" y="3238300"/>
            <a:chExt cx="274125" cy="293025"/>
          </a:xfrm>
        </p:grpSpPr>
        <p:sp>
          <p:nvSpPr>
            <p:cNvPr id="8705" name="Google Shape;8705;p8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3"/>
          <p:cNvGrpSpPr/>
          <p:nvPr/>
        </p:nvGrpSpPr>
        <p:grpSpPr>
          <a:xfrm>
            <a:off x="7341062" y="2153586"/>
            <a:ext cx="420811" cy="522864"/>
            <a:chOff x="-2310650" y="3525775"/>
            <a:chExt cx="292250" cy="363125"/>
          </a:xfrm>
        </p:grpSpPr>
        <p:sp>
          <p:nvSpPr>
            <p:cNvPr id="8708" name="Google Shape;8708;p8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83"/>
          <p:cNvGrpSpPr/>
          <p:nvPr/>
        </p:nvGrpSpPr>
        <p:grpSpPr>
          <a:xfrm>
            <a:off x="7351827" y="2756825"/>
            <a:ext cx="423079" cy="419659"/>
            <a:chOff x="-2310650" y="3958175"/>
            <a:chExt cx="293825" cy="291450"/>
          </a:xfrm>
        </p:grpSpPr>
        <p:sp>
          <p:nvSpPr>
            <p:cNvPr id="8713" name="Google Shape;8713;p8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3"/>
          <p:cNvGrpSpPr/>
          <p:nvPr/>
        </p:nvGrpSpPr>
        <p:grpSpPr>
          <a:xfrm>
            <a:off x="4718688" y="3308459"/>
            <a:ext cx="424159" cy="419659"/>
            <a:chOff x="-1182750" y="3962900"/>
            <a:chExt cx="294575" cy="291450"/>
          </a:xfrm>
        </p:grpSpPr>
        <p:sp>
          <p:nvSpPr>
            <p:cNvPr id="8716" name="Google Shape;8716;p8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83"/>
          <p:cNvGrpSpPr/>
          <p:nvPr/>
        </p:nvGrpSpPr>
        <p:grpSpPr>
          <a:xfrm>
            <a:off x="2471824" y="1689223"/>
            <a:ext cx="424195" cy="419659"/>
            <a:chOff x="-5611575" y="3272950"/>
            <a:chExt cx="294600" cy="291450"/>
          </a:xfrm>
        </p:grpSpPr>
        <p:sp>
          <p:nvSpPr>
            <p:cNvPr id="8724" name="Google Shape;8724;p8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3"/>
          <p:cNvGrpSpPr/>
          <p:nvPr/>
        </p:nvGrpSpPr>
        <p:grpSpPr>
          <a:xfrm>
            <a:off x="2471824" y="2205770"/>
            <a:ext cx="424195" cy="418507"/>
            <a:chOff x="-5613150" y="3632900"/>
            <a:chExt cx="294600" cy="290650"/>
          </a:xfrm>
        </p:grpSpPr>
        <p:sp>
          <p:nvSpPr>
            <p:cNvPr id="8730" name="Google Shape;8730;p8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3"/>
          <p:cNvGrpSpPr/>
          <p:nvPr/>
        </p:nvGrpSpPr>
        <p:grpSpPr>
          <a:xfrm>
            <a:off x="2483722" y="2756270"/>
            <a:ext cx="424195" cy="420775"/>
            <a:chOff x="-5613150" y="3991275"/>
            <a:chExt cx="294600" cy="292225"/>
          </a:xfrm>
        </p:grpSpPr>
        <p:sp>
          <p:nvSpPr>
            <p:cNvPr id="8733" name="Google Shape;8733;p8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3"/>
          <p:cNvGrpSpPr/>
          <p:nvPr/>
        </p:nvGrpSpPr>
        <p:grpSpPr>
          <a:xfrm>
            <a:off x="5155210" y="1689438"/>
            <a:ext cx="434634" cy="419227"/>
            <a:chOff x="-3768700" y="3253275"/>
            <a:chExt cx="301850" cy="291150"/>
          </a:xfrm>
        </p:grpSpPr>
        <p:sp>
          <p:nvSpPr>
            <p:cNvPr id="8743" name="Google Shape;8743;p8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3"/>
          <p:cNvGrpSpPr/>
          <p:nvPr/>
        </p:nvGrpSpPr>
        <p:grpSpPr>
          <a:xfrm>
            <a:off x="5159293" y="2217090"/>
            <a:ext cx="426462" cy="395865"/>
            <a:chOff x="-3808700" y="3628950"/>
            <a:chExt cx="296175" cy="274925"/>
          </a:xfrm>
        </p:grpSpPr>
        <p:sp>
          <p:nvSpPr>
            <p:cNvPr id="8747" name="Google Shape;8747;p8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83"/>
          <p:cNvGrpSpPr/>
          <p:nvPr/>
        </p:nvGrpSpPr>
        <p:grpSpPr>
          <a:xfrm>
            <a:off x="5224504" y="2756412"/>
            <a:ext cx="419443" cy="420487"/>
            <a:chOff x="-3771675" y="3971775"/>
            <a:chExt cx="291300" cy="292025"/>
          </a:xfrm>
        </p:grpSpPr>
        <p:sp>
          <p:nvSpPr>
            <p:cNvPr id="8751" name="Google Shape;8751;p8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83"/>
          <p:cNvGrpSpPr/>
          <p:nvPr/>
        </p:nvGrpSpPr>
        <p:grpSpPr>
          <a:xfrm>
            <a:off x="7885948" y="1716461"/>
            <a:ext cx="420271" cy="320774"/>
            <a:chOff x="-1951475" y="3273100"/>
            <a:chExt cx="291875" cy="222775"/>
          </a:xfrm>
        </p:grpSpPr>
        <p:sp>
          <p:nvSpPr>
            <p:cNvPr id="8757" name="Google Shape;8757;p8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3"/>
          <p:cNvGrpSpPr/>
          <p:nvPr/>
        </p:nvGrpSpPr>
        <p:grpSpPr>
          <a:xfrm>
            <a:off x="7883429" y="2205191"/>
            <a:ext cx="425310" cy="419659"/>
            <a:chOff x="-1951475" y="3597450"/>
            <a:chExt cx="295375" cy="291450"/>
          </a:xfrm>
        </p:grpSpPr>
        <p:sp>
          <p:nvSpPr>
            <p:cNvPr id="8761" name="Google Shape;8761;p8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3"/>
          <p:cNvGrpSpPr/>
          <p:nvPr/>
        </p:nvGrpSpPr>
        <p:grpSpPr>
          <a:xfrm>
            <a:off x="7885680" y="2756825"/>
            <a:ext cx="444605" cy="419659"/>
            <a:chOff x="-1960150" y="3956600"/>
            <a:chExt cx="308775" cy="291450"/>
          </a:xfrm>
        </p:grpSpPr>
        <p:sp>
          <p:nvSpPr>
            <p:cNvPr id="8766" name="Google Shape;8766;p8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83"/>
          <p:cNvGrpSpPr/>
          <p:nvPr/>
        </p:nvGrpSpPr>
        <p:grpSpPr>
          <a:xfrm>
            <a:off x="1939718" y="3307636"/>
            <a:ext cx="420775" cy="420775"/>
            <a:chOff x="-804700" y="3226500"/>
            <a:chExt cx="292225" cy="292225"/>
          </a:xfrm>
        </p:grpSpPr>
        <p:sp>
          <p:nvSpPr>
            <p:cNvPr id="8769" name="Google Shape;8769;p8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83"/>
          <p:cNvGrpSpPr/>
          <p:nvPr/>
        </p:nvGrpSpPr>
        <p:grpSpPr>
          <a:xfrm>
            <a:off x="3019809" y="1688647"/>
            <a:ext cx="420775" cy="420811"/>
            <a:chOff x="-5251625" y="3272950"/>
            <a:chExt cx="292225" cy="292250"/>
          </a:xfrm>
        </p:grpSpPr>
        <p:sp>
          <p:nvSpPr>
            <p:cNvPr id="8777" name="Google Shape;8777;p8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83"/>
          <p:cNvGrpSpPr/>
          <p:nvPr/>
        </p:nvGrpSpPr>
        <p:grpSpPr>
          <a:xfrm>
            <a:off x="3016407" y="2204348"/>
            <a:ext cx="427578" cy="421351"/>
            <a:chOff x="-5254775" y="3631325"/>
            <a:chExt cx="296950" cy="292625"/>
          </a:xfrm>
        </p:grpSpPr>
        <p:sp>
          <p:nvSpPr>
            <p:cNvPr id="8781" name="Google Shape;8781;p8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83"/>
          <p:cNvGrpSpPr/>
          <p:nvPr/>
        </p:nvGrpSpPr>
        <p:grpSpPr>
          <a:xfrm>
            <a:off x="3032265" y="2756270"/>
            <a:ext cx="419659" cy="420775"/>
            <a:chOff x="-5251625" y="3991275"/>
            <a:chExt cx="291450" cy="292225"/>
          </a:xfrm>
        </p:grpSpPr>
        <p:sp>
          <p:nvSpPr>
            <p:cNvPr id="8789" name="Google Shape;8789;p8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3"/>
          <p:cNvGrpSpPr/>
          <p:nvPr/>
        </p:nvGrpSpPr>
        <p:grpSpPr>
          <a:xfrm>
            <a:off x="5772848" y="1689240"/>
            <a:ext cx="319874" cy="419623"/>
            <a:chOff x="-3365275" y="3253275"/>
            <a:chExt cx="222150" cy="291425"/>
          </a:xfrm>
        </p:grpSpPr>
        <p:sp>
          <p:nvSpPr>
            <p:cNvPr id="8795" name="Google Shape;8795;p8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83"/>
          <p:cNvGrpSpPr/>
          <p:nvPr/>
        </p:nvGrpSpPr>
        <p:grpSpPr>
          <a:xfrm>
            <a:off x="5746786" y="2204058"/>
            <a:ext cx="371998" cy="421927"/>
            <a:chOff x="-3383375" y="3611625"/>
            <a:chExt cx="258350" cy="293025"/>
          </a:xfrm>
        </p:grpSpPr>
        <p:sp>
          <p:nvSpPr>
            <p:cNvPr id="8798" name="Google Shape;8798;p8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3"/>
          <p:cNvGrpSpPr/>
          <p:nvPr/>
        </p:nvGrpSpPr>
        <p:grpSpPr>
          <a:xfrm>
            <a:off x="5809135" y="2756826"/>
            <a:ext cx="271097" cy="419659"/>
            <a:chOff x="-3347950" y="3971575"/>
            <a:chExt cx="188275" cy="291450"/>
          </a:xfrm>
        </p:grpSpPr>
        <p:sp>
          <p:nvSpPr>
            <p:cNvPr id="8801" name="Google Shape;8801;p8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83"/>
          <p:cNvGrpSpPr/>
          <p:nvPr/>
        </p:nvGrpSpPr>
        <p:grpSpPr>
          <a:xfrm>
            <a:off x="858994" y="3307061"/>
            <a:ext cx="371998" cy="421927"/>
            <a:chOff x="-1575775" y="3238300"/>
            <a:chExt cx="258350" cy="293025"/>
          </a:xfrm>
        </p:grpSpPr>
        <p:sp>
          <p:nvSpPr>
            <p:cNvPr id="8805" name="Google Shape;8805;p8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3"/>
          <p:cNvGrpSpPr/>
          <p:nvPr/>
        </p:nvGrpSpPr>
        <p:grpSpPr>
          <a:xfrm>
            <a:off x="2503892" y="3309051"/>
            <a:ext cx="423079" cy="424159"/>
            <a:chOff x="-1591550" y="3597475"/>
            <a:chExt cx="293825" cy="294575"/>
          </a:xfrm>
        </p:grpSpPr>
        <p:sp>
          <p:nvSpPr>
            <p:cNvPr id="8811" name="Google Shape;8811;p8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83"/>
          <p:cNvGrpSpPr/>
          <p:nvPr/>
        </p:nvGrpSpPr>
        <p:grpSpPr>
          <a:xfrm>
            <a:off x="4153362" y="3318663"/>
            <a:ext cx="421927" cy="399248"/>
            <a:chOff x="-1592325" y="3957400"/>
            <a:chExt cx="293025" cy="277275"/>
          </a:xfrm>
        </p:grpSpPr>
        <p:sp>
          <p:nvSpPr>
            <p:cNvPr id="8815" name="Google Shape;8815;p8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83"/>
          <p:cNvGrpSpPr/>
          <p:nvPr/>
        </p:nvGrpSpPr>
        <p:grpSpPr>
          <a:xfrm>
            <a:off x="3640232" y="3310744"/>
            <a:ext cx="369730" cy="420775"/>
            <a:chOff x="-778700" y="3612425"/>
            <a:chExt cx="256775" cy="292225"/>
          </a:xfrm>
        </p:grpSpPr>
        <p:sp>
          <p:nvSpPr>
            <p:cNvPr id="8820" name="Google Shape;8820;p8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3"/>
          <p:cNvGrpSpPr/>
          <p:nvPr/>
        </p:nvGrpSpPr>
        <p:grpSpPr>
          <a:xfrm>
            <a:off x="6111733" y="3828305"/>
            <a:ext cx="340731" cy="387641"/>
            <a:chOff x="7728464" y="1561258"/>
            <a:chExt cx="349719" cy="397866"/>
          </a:xfrm>
        </p:grpSpPr>
        <p:sp>
          <p:nvSpPr>
            <p:cNvPr id="8827" name="Google Shape;8827;p8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3"/>
          <p:cNvGrpSpPr/>
          <p:nvPr/>
        </p:nvGrpSpPr>
        <p:grpSpPr>
          <a:xfrm>
            <a:off x="4034702" y="3828305"/>
            <a:ext cx="387681" cy="387641"/>
            <a:chOff x="5611350" y="1561258"/>
            <a:chExt cx="397907" cy="397866"/>
          </a:xfrm>
        </p:grpSpPr>
        <p:sp>
          <p:nvSpPr>
            <p:cNvPr id="8830" name="Google Shape;8830;p8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3"/>
          <p:cNvGrpSpPr/>
          <p:nvPr/>
        </p:nvGrpSpPr>
        <p:grpSpPr>
          <a:xfrm>
            <a:off x="4553987" y="3925571"/>
            <a:ext cx="387610" cy="193109"/>
            <a:chOff x="6140660" y="1661097"/>
            <a:chExt cx="397835" cy="198202"/>
          </a:xfrm>
        </p:grpSpPr>
        <p:sp>
          <p:nvSpPr>
            <p:cNvPr id="8835" name="Google Shape;8835;p8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83"/>
          <p:cNvGrpSpPr/>
          <p:nvPr/>
        </p:nvGrpSpPr>
        <p:grpSpPr>
          <a:xfrm>
            <a:off x="5073202" y="3828305"/>
            <a:ext cx="387681" cy="387641"/>
            <a:chOff x="6669907" y="1561258"/>
            <a:chExt cx="397907" cy="397866"/>
          </a:xfrm>
        </p:grpSpPr>
        <p:sp>
          <p:nvSpPr>
            <p:cNvPr id="8840" name="Google Shape;8840;p8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3"/>
          <p:cNvGrpSpPr/>
          <p:nvPr/>
        </p:nvGrpSpPr>
        <p:grpSpPr>
          <a:xfrm>
            <a:off x="1958433" y="3885842"/>
            <a:ext cx="387681" cy="272572"/>
            <a:chOff x="3386036" y="1746339"/>
            <a:chExt cx="397907" cy="279762"/>
          </a:xfrm>
        </p:grpSpPr>
        <p:sp>
          <p:nvSpPr>
            <p:cNvPr id="8846" name="Google Shape;8846;p8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83"/>
          <p:cNvGrpSpPr/>
          <p:nvPr/>
        </p:nvGrpSpPr>
        <p:grpSpPr>
          <a:xfrm>
            <a:off x="2996130" y="3828288"/>
            <a:ext cx="387681" cy="387681"/>
            <a:chOff x="4417380" y="1687279"/>
            <a:chExt cx="397907" cy="397907"/>
          </a:xfrm>
        </p:grpSpPr>
        <p:sp>
          <p:nvSpPr>
            <p:cNvPr id="8849" name="Google Shape;8849;p8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83"/>
          <p:cNvGrpSpPr/>
          <p:nvPr/>
        </p:nvGrpSpPr>
        <p:grpSpPr>
          <a:xfrm>
            <a:off x="7942611" y="3308537"/>
            <a:ext cx="387661" cy="387661"/>
            <a:chOff x="2869999" y="1687279"/>
            <a:chExt cx="397887" cy="397887"/>
          </a:xfrm>
        </p:grpSpPr>
        <p:sp>
          <p:nvSpPr>
            <p:cNvPr id="8852" name="Google Shape;8852;p8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3"/>
          <p:cNvGrpSpPr/>
          <p:nvPr/>
        </p:nvGrpSpPr>
        <p:grpSpPr>
          <a:xfrm>
            <a:off x="2477718" y="3828664"/>
            <a:ext cx="386807" cy="386929"/>
            <a:chOff x="3902887" y="1687655"/>
            <a:chExt cx="397010" cy="397135"/>
          </a:xfrm>
        </p:grpSpPr>
        <p:sp>
          <p:nvSpPr>
            <p:cNvPr id="8855" name="Google Shape;8855;p8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83"/>
          <p:cNvGrpSpPr/>
          <p:nvPr/>
        </p:nvGrpSpPr>
        <p:grpSpPr>
          <a:xfrm>
            <a:off x="3515416" y="3828344"/>
            <a:ext cx="387681" cy="387681"/>
            <a:chOff x="4933458" y="1687279"/>
            <a:chExt cx="397907" cy="397907"/>
          </a:xfrm>
        </p:grpSpPr>
        <p:sp>
          <p:nvSpPr>
            <p:cNvPr id="8858" name="Google Shape;8858;p8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3"/>
          <p:cNvGrpSpPr/>
          <p:nvPr/>
        </p:nvGrpSpPr>
        <p:grpSpPr>
          <a:xfrm>
            <a:off x="6348367" y="3308537"/>
            <a:ext cx="387661" cy="387661"/>
            <a:chOff x="1379798" y="1723250"/>
            <a:chExt cx="397887" cy="397887"/>
          </a:xfrm>
        </p:grpSpPr>
        <p:sp>
          <p:nvSpPr>
            <p:cNvPr id="8861" name="Google Shape;8861;p8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83"/>
          <p:cNvGrpSpPr/>
          <p:nvPr/>
        </p:nvGrpSpPr>
        <p:grpSpPr>
          <a:xfrm>
            <a:off x="5286246" y="3308537"/>
            <a:ext cx="387681" cy="387661"/>
            <a:chOff x="266768" y="1721375"/>
            <a:chExt cx="397907" cy="397887"/>
          </a:xfrm>
        </p:grpSpPr>
        <p:sp>
          <p:nvSpPr>
            <p:cNvPr id="8866" name="Google Shape;8866;p8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83"/>
          <p:cNvGrpSpPr/>
          <p:nvPr/>
        </p:nvGrpSpPr>
        <p:grpSpPr>
          <a:xfrm>
            <a:off x="5817327" y="3308537"/>
            <a:ext cx="387641" cy="387661"/>
            <a:chOff x="864491" y="1723250"/>
            <a:chExt cx="397866" cy="397887"/>
          </a:xfrm>
        </p:grpSpPr>
        <p:sp>
          <p:nvSpPr>
            <p:cNvPr id="8869" name="Google Shape;8869;p8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2" name="Google Shape;8872;p8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3" name="Google Shape;8873;p83"/>
          <p:cNvGrpSpPr/>
          <p:nvPr/>
        </p:nvGrpSpPr>
        <p:grpSpPr>
          <a:xfrm>
            <a:off x="7411672" y="3308924"/>
            <a:ext cx="387539" cy="386888"/>
            <a:chOff x="2408992" y="1722875"/>
            <a:chExt cx="397761" cy="397093"/>
          </a:xfrm>
        </p:grpSpPr>
        <p:sp>
          <p:nvSpPr>
            <p:cNvPr id="8874" name="Google Shape;8874;p8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3"/>
          <p:cNvGrpSpPr/>
          <p:nvPr/>
        </p:nvGrpSpPr>
        <p:grpSpPr>
          <a:xfrm>
            <a:off x="6584154" y="3827060"/>
            <a:ext cx="388966" cy="388966"/>
            <a:chOff x="1190625" y="238125"/>
            <a:chExt cx="5235075" cy="5235075"/>
          </a:xfrm>
        </p:grpSpPr>
        <p:sp>
          <p:nvSpPr>
            <p:cNvPr id="8877" name="Google Shape;8877;p8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3"/>
          <p:cNvGrpSpPr/>
          <p:nvPr/>
        </p:nvGrpSpPr>
        <p:grpSpPr>
          <a:xfrm>
            <a:off x="5592488" y="3828305"/>
            <a:ext cx="387641" cy="387641"/>
            <a:chOff x="7199196" y="1561258"/>
            <a:chExt cx="397866" cy="397866"/>
          </a:xfrm>
        </p:grpSpPr>
        <p:sp>
          <p:nvSpPr>
            <p:cNvPr id="8880" name="Google Shape;8880;p8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3" name="Google Shape;8883;p83"/>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87"/>
        <p:cNvGrpSpPr/>
        <p:nvPr/>
      </p:nvGrpSpPr>
      <p:grpSpPr>
        <a:xfrm>
          <a:off x="0" y="0"/>
          <a:ext cx="0" cy="0"/>
          <a:chOff x="0" y="0"/>
          <a:chExt cx="0" cy="0"/>
        </a:xfrm>
      </p:grpSpPr>
      <p:pic>
        <p:nvPicPr>
          <p:cNvPr id="8888" name="Google Shape;8888;p8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6FB5-3FD0-4AFA-86D7-2FE696EF54CB}"/>
              </a:ext>
            </a:extLst>
          </p:cNvPr>
          <p:cNvSpPr>
            <a:spLocks noGrp="1"/>
          </p:cNvSpPr>
          <p:nvPr>
            <p:ph type="title"/>
          </p:nvPr>
        </p:nvSpPr>
        <p:spPr/>
        <p:txBody>
          <a:bodyPr/>
          <a:lstStyle/>
          <a:p>
            <a:r>
              <a:rPr lang="en-US" dirty="0">
                <a:solidFill>
                  <a:schemeClr val="accent1"/>
                </a:solidFill>
              </a:rPr>
              <a:t>M</a:t>
            </a:r>
            <a:r>
              <a:rPr lang="en-US" dirty="0"/>
              <a:t>alaria – Region level</a:t>
            </a:r>
          </a:p>
        </p:txBody>
      </p:sp>
      <p:sp>
        <p:nvSpPr>
          <p:cNvPr id="4" name="Slide Number Placeholder 3">
            <a:extLst>
              <a:ext uri="{FF2B5EF4-FFF2-40B4-BE49-F238E27FC236}">
                <a16:creationId xmlns:a16="http://schemas.microsoft.com/office/drawing/2014/main" id="{B183A6C5-FE16-4845-8D00-37D35D7EDC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graphicFrame>
        <p:nvGraphicFramePr>
          <p:cNvPr id="7" name="Chart 6">
            <a:extLst>
              <a:ext uri="{FF2B5EF4-FFF2-40B4-BE49-F238E27FC236}">
                <a16:creationId xmlns:a16="http://schemas.microsoft.com/office/drawing/2014/main" id="{296F6D48-F117-4E2A-B8CA-790F53634B7F}"/>
              </a:ext>
            </a:extLst>
          </p:cNvPr>
          <p:cNvGraphicFramePr>
            <a:graphicFrameLocks/>
          </p:cNvGraphicFramePr>
          <p:nvPr>
            <p:extLst>
              <p:ext uri="{D42A27DB-BD31-4B8C-83A1-F6EECF244321}">
                <p14:modId xmlns:p14="http://schemas.microsoft.com/office/powerpoint/2010/main" val="3571042017"/>
              </p:ext>
            </p:extLst>
          </p:nvPr>
        </p:nvGraphicFramePr>
        <p:xfrm>
          <a:off x="361950" y="1385161"/>
          <a:ext cx="421005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249B4784-A88F-4CFD-8605-3E5746B515AD}"/>
              </a:ext>
            </a:extLst>
          </p:cNvPr>
          <p:cNvGraphicFramePr>
            <a:graphicFrameLocks/>
          </p:cNvGraphicFramePr>
          <p:nvPr>
            <p:extLst>
              <p:ext uri="{D42A27DB-BD31-4B8C-83A1-F6EECF244321}">
                <p14:modId xmlns:p14="http://schemas.microsoft.com/office/powerpoint/2010/main" val="2872421507"/>
              </p:ext>
            </p:extLst>
          </p:nvPr>
        </p:nvGraphicFramePr>
        <p:xfrm>
          <a:off x="4449158" y="1385161"/>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7969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6FB5-3FD0-4AFA-86D7-2FE696EF54CB}"/>
              </a:ext>
            </a:extLst>
          </p:cNvPr>
          <p:cNvSpPr>
            <a:spLocks noGrp="1"/>
          </p:cNvSpPr>
          <p:nvPr>
            <p:ph type="title"/>
          </p:nvPr>
        </p:nvSpPr>
        <p:spPr/>
        <p:txBody>
          <a:bodyPr/>
          <a:lstStyle/>
          <a:p>
            <a:r>
              <a:rPr lang="en-US" dirty="0">
                <a:solidFill>
                  <a:schemeClr val="accent1"/>
                </a:solidFill>
              </a:rPr>
              <a:t>T</a:t>
            </a:r>
            <a:r>
              <a:rPr lang="en-US" dirty="0">
                <a:solidFill>
                  <a:schemeClr val="tx1"/>
                </a:solidFill>
              </a:rPr>
              <a:t>uberculosis</a:t>
            </a:r>
            <a:r>
              <a:rPr lang="en-US" dirty="0"/>
              <a:t> – Region level</a:t>
            </a:r>
          </a:p>
        </p:txBody>
      </p:sp>
      <p:sp>
        <p:nvSpPr>
          <p:cNvPr id="4" name="Slide Number Placeholder 3">
            <a:extLst>
              <a:ext uri="{FF2B5EF4-FFF2-40B4-BE49-F238E27FC236}">
                <a16:creationId xmlns:a16="http://schemas.microsoft.com/office/drawing/2014/main" id="{B183A6C5-FE16-4845-8D00-37D35D7EDC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graphicFrame>
        <p:nvGraphicFramePr>
          <p:cNvPr id="6" name="Chart 5">
            <a:extLst>
              <a:ext uri="{FF2B5EF4-FFF2-40B4-BE49-F238E27FC236}">
                <a16:creationId xmlns:a16="http://schemas.microsoft.com/office/drawing/2014/main" id="{4A238374-697F-4B40-B09B-2A50E72A573E}"/>
              </a:ext>
            </a:extLst>
          </p:cNvPr>
          <p:cNvGraphicFramePr>
            <a:graphicFrameLocks/>
          </p:cNvGraphicFramePr>
          <p:nvPr>
            <p:extLst>
              <p:ext uri="{D42A27DB-BD31-4B8C-83A1-F6EECF244321}">
                <p14:modId xmlns:p14="http://schemas.microsoft.com/office/powerpoint/2010/main" val="4072056133"/>
              </p:ext>
            </p:extLst>
          </p:nvPr>
        </p:nvGraphicFramePr>
        <p:xfrm>
          <a:off x="4572000" y="1316387"/>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1AD8D723-9CB5-456F-AF93-4FA0AA73510E}"/>
              </a:ext>
            </a:extLst>
          </p:cNvPr>
          <p:cNvGraphicFramePr>
            <a:graphicFrameLocks/>
          </p:cNvGraphicFramePr>
          <p:nvPr>
            <p:extLst>
              <p:ext uri="{D42A27DB-BD31-4B8C-83A1-F6EECF244321}">
                <p14:modId xmlns:p14="http://schemas.microsoft.com/office/powerpoint/2010/main" val="3137977725"/>
              </p:ext>
            </p:extLst>
          </p:nvPr>
        </p:nvGraphicFramePr>
        <p:xfrm>
          <a:off x="0" y="1316387"/>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73851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7"/>
          <p:cNvPicPr preferRelativeResize="0"/>
          <p:nvPr/>
        </p:nvPicPr>
        <p:blipFill rotWithShape="1">
          <a:blip r:embed="rId3">
            <a:alphaModFix/>
          </a:blip>
          <a:srcRect l="11827" r="-4154"/>
          <a:stretch/>
        </p:blipFill>
        <p:spPr>
          <a:xfrm>
            <a:off x="-404000" y="-45100"/>
            <a:ext cx="4124100" cy="5233726"/>
          </a:xfrm>
          <a:prstGeom prst="rect">
            <a:avLst/>
          </a:prstGeom>
          <a:noFill/>
          <a:ln>
            <a:noFill/>
          </a:ln>
        </p:spPr>
      </p:pic>
      <p:grpSp>
        <p:nvGrpSpPr>
          <p:cNvPr id="289" name="Google Shape;289;p37"/>
          <p:cNvGrpSpPr/>
          <p:nvPr/>
        </p:nvGrpSpPr>
        <p:grpSpPr>
          <a:xfrm>
            <a:off x="-404004" y="-104550"/>
            <a:ext cx="4069989" cy="5453450"/>
            <a:chOff x="-404004" y="-104550"/>
            <a:chExt cx="4069989" cy="5453450"/>
          </a:xfrm>
        </p:grpSpPr>
        <p:sp>
          <p:nvSpPr>
            <p:cNvPr id="290" name="Google Shape;290;p37"/>
            <p:cNvSpPr/>
            <p:nvPr/>
          </p:nvSpPr>
          <p:spPr>
            <a:xfrm rot="-5400000">
              <a:off x="-1914545" y="1428677"/>
              <a:ext cx="5430689" cy="2409607"/>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1788825" y="41692"/>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1788825" y="1697944"/>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1788825" y="3390869"/>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786975" y="-104550"/>
              <a:ext cx="1833600" cy="23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rot="-5400000">
              <a:off x="-1870904" y="1428752"/>
              <a:ext cx="5430689" cy="2409607"/>
            </a:xfrm>
            <a:custGeom>
              <a:avLst/>
              <a:gdLst/>
              <a:ahLst/>
              <a:cxnLst/>
              <a:rect l="l" t="t" r="r" b="b"/>
              <a:pathLst>
                <a:path w="171518" h="56441" extrusionOk="0">
                  <a:moveTo>
                    <a:pt x="143600" y="10852"/>
                  </a:moveTo>
                  <a:cubicBezTo>
                    <a:pt x="153190" y="10852"/>
                    <a:pt x="160965" y="18627"/>
                    <a:pt x="160965" y="28217"/>
                  </a:cubicBezTo>
                  <a:cubicBezTo>
                    <a:pt x="160965" y="37808"/>
                    <a:pt x="153190" y="45582"/>
                    <a:pt x="143600" y="45582"/>
                  </a:cubicBezTo>
                  <a:lnTo>
                    <a:pt x="27912" y="45582"/>
                  </a:lnTo>
                  <a:cubicBezTo>
                    <a:pt x="18322" y="45582"/>
                    <a:pt x="10547" y="37808"/>
                    <a:pt x="10547" y="28217"/>
                  </a:cubicBezTo>
                  <a:cubicBezTo>
                    <a:pt x="10547" y="18627"/>
                    <a:pt x="18322" y="10852"/>
                    <a:pt x="27912" y="10852"/>
                  </a:cubicBezTo>
                  <a:close/>
                  <a:moveTo>
                    <a:pt x="0" y="1"/>
                  </a:moveTo>
                  <a:lnTo>
                    <a:pt x="0" y="56440"/>
                  </a:lnTo>
                  <a:lnTo>
                    <a:pt x="171518" y="56440"/>
                  </a:lnTo>
                  <a:lnTo>
                    <a:pt x="171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1832466" y="41767"/>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1832466" y="1698019"/>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a:off x="1832466" y="3390944"/>
              <a:ext cx="1833519" cy="1823361"/>
            </a:xfrm>
            <a:custGeom>
              <a:avLst/>
              <a:gdLst/>
              <a:ahLst/>
              <a:cxnLst/>
              <a:rect l="l" t="t" r="r" b="b"/>
              <a:pathLst>
                <a:path w="126975" h="126975" extrusionOk="0">
                  <a:moveTo>
                    <a:pt x="63488" y="14489"/>
                  </a:moveTo>
                  <a:cubicBezTo>
                    <a:pt x="90547" y="14489"/>
                    <a:pt x="112486" y="36428"/>
                    <a:pt x="112486" y="63487"/>
                  </a:cubicBezTo>
                  <a:cubicBezTo>
                    <a:pt x="112486" y="90547"/>
                    <a:pt x="90547" y="112486"/>
                    <a:pt x="63488" y="112486"/>
                  </a:cubicBezTo>
                  <a:cubicBezTo>
                    <a:pt x="36428" y="112486"/>
                    <a:pt x="14489" y="90547"/>
                    <a:pt x="14489" y="63487"/>
                  </a:cubicBezTo>
                  <a:cubicBezTo>
                    <a:pt x="14489" y="36428"/>
                    <a:pt x="36428" y="14489"/>
                    <a:pt x="63488" y="14489"/>
                  </a:cubicBezTo>
                  <a:close/>
                  <a:moveTo>
                    <a:pt x="1" y="0"/>
                  </a:moveTo>
                  <a:lnTo>
                    <a:pt x="1" y="126974"/>
                  </a:lnTo>
                  <a:lnTo>
                    <a:pt x="126975" y="126974"/>
                  </a:lnTo>
                  <a:lnTo>
                    <a:pt x="126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1830615" y="-104475"/>
              <a:ext cx="1833600" cy="23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7"/>
          <p:cNvSpPr txBox="1">
            <a:spLocks noGrp="1"/>
          </p:cNvSpPr>
          <p:nvPr>
            <p:ph type="title"/>
          </p:nvPr>
        </p:nvSpPr>
        <p:spPr>
          <a:xfrm>
            <a:off x="850996" y="2520130"/>
            <a:ext cx="7733116" cy="8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400" dirty="0">
                <a:solidFill>
                  <a:schemeClr val="accent1"/>
                </a:solidFill>
              </a:rPr>
              <a:t>V</a:t>
            </a:r>
            <a:r>
              <a:rPr lang="en" sz="5400" dirty="0">
                <a:solidFill>
                  <a:schemeClr val="tx1"/>
                </a:solidFill>
              </a:rPr>
              <a:t>ACCINATIONS</a:t>
            </a:r>
            <a:endParaRPr sz="5400" dirty="0">
              <a:solidFill>
                <a:schemeClr val="tx1"/>
              </a:solidFill>
            </a:endParaRPr>
          </a:p>
        </p:txBody>
      </p:sp>
      <p:sp>
        <p:nvSpPr>
          <p:cNvPr id="301" name="Google Shape;301;p37"/>
          <p:cNvSpPr txBox="1">
            <a:spLocks noGrp="1"/>
          </p:cNvSpPr>
          <p:nvPr>
            <p:ph type="title" idx="2"/>
          </p:nvPr>
        </p:nvSpPr>
        <p:spPr>
          <a:xfrm>
            <a:off x="6339975" y="1574631"/>
            <a:ext cx="2091000" cy="8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302" name="Google Shape;302;p37"/>
          <p:cNvSpPr txBox="1">
            <a:spLocks noGrp="1"/>
          </p:cNvSpPr>
          <p:nvPr>
            <p:ph type="subTitle" idx="1"/>
          </p:nvPr>
        </p:nvSpPr>
        <p:spPr>
          <a:xfrm>
            <a:off x="2576050" y="3836875"/>
            <a:ext cx="5854800" cy="31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What are the immunization trends in low and low-mid countries?</a:t>
            </a:r>
            <a:endParaRPr dirty="0"/>
          </a:p>
        </p:txBody>
      </p:sp>
      <p:cxnSp>
        <p:nvCxnSpPr>
          <p:cNvPr id="303" name="Google Shape;303;p37"/>
          <p:cNvCxnSpPr/>
          <p:nvPr/>
        </p:nvCxnSpPr>
        <p:spPr>
          <a:xfrm>
            <a:off x="2316900" y="3626925"/>
            <a:ext cx="6827100" cy="0"/>
          </a:xfrm>
          <a:prstGeom prst="straightConnector1">
            <a:avLst/>
          </a:prstGeom>
          <a:noFill/>
          <a:ln w="7620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62128728"/>
      </p:ext>
    </p:extLst>
  </p:cSld>
  <p:clrMapOvr>
    <a:masterClrMapping/>
  </p:clrMapOvr>
</p:sld>
</file>

<file path=ppt/theme/theme1.xml><?xml version="1.0" encoding="utf-8"?>
<a:theme xmlns:a="http://schemas.openxmlformats.org/drawingml/2006/main" name="Elegant Collage Clinical Case by Slidesgo">
  <a:themeElements>
    <a:clrScheme name="Simple Light">
      <a:dk1>
        <a:srgbClr val="000000"/>
      </a:dk1>
      <a:lt1>
        <a:srgbClr val="FAFAFA"/>
      </a:lt1>
      <a:dk2>
        <a:srgbClr val="595959"/>
      </a:dk2>
      <a:lt2>
        <a:srgbClr val="E1E2E6"/>
      </a:lt2>
      <a:accent1>
        <a:srgbClr val="E57B7D"/>
      </a:accent1>
      <a:accent2>
        <a:srgbClr val="FFFFFF"/>
      </a:accent2>
      <a:accent3>
        <a:srgbClr val="FFFFFF"/>
      </a:accent3>
      <a:accent4>
        <a:srgbClr val="FFFFFF"/>
      </a:accent4>
      <a:accent5>
        <a:srgbClr val="FFFFFF"/>
      </a:accent5>
      <a:accent6>
        <a:srgbClr val="FFFFFF"/>
      </a:accent6>
      <a:hlink>
        <a:srgbClr val="E57B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4581</TotalTime>
  <Words>2633</Words>
  <Application>Microsoft Office PowerPoint</Application>
  <PresentationFormat>On-screen Show (16:9)</PresentationFormat>
  <Paragraphs>495</Paragraphs>
  <Slides>68</Slides>
  <Notes>56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68</vt:i4>
      </vt:variant>
    </vt:vector>
  </HeadingPairs>
  <TitlesOfParts>
    <vt:vector size="80" baseType="lpstr">
      <vt:lpstr>Proxima Nova Semibold</vt:lpstr>
      <vt:lpstr>Merriweather</vt:lpstr>
      <vt:lpstr>Lato</vt:lpstr>
      <vt:lpstr>Amatic SC</vt:lpstr>
      <vt:lpstr>Josefin Sans</vt:lpstr>
      <vt:lpstr>Proxima Nova</vt:lpstr>
      <vt:lpstr>Roboto Medium</vt:lpstr>
      <vt:lpstr>Calibri</vt:lpstr>
      <vt:lpstr>Arial</vt:lpstr>
      <vt:lpstr>Roboto</vt:lpstr>
      <vt:lpstr>Elegant Collage Clinical Case by Slidesgo</vt:lpstr>
      <vt:lpstr>Slidesgo Final Pages</vt:lpstr>
      <vt:lpstr>WORLD HEALTH ANALYSIS Overview &amp; Trends</vt:lpstr>
      <vt:lpstr>Scope &amp; Data</vt:lpstr>
      <vt:lpstr>HEALTH TRENDS</vt:lpstr>
      <vt:lpstr>2000 vs 2018</vt:lpstr>
      <vt:lpstr>MAJOR DISEASES</vt:lpstr>
      <vt:lpstr>Malaria &amp; Tuberculosis cases vs health expenditure</vt:lpstr>
      <vt:lpstr>Malaria – Region level</vt:lpstr>
      <vt:lpstr>Tuberculosis – Region level</vt:lpstr>
      <vt:lpstr>VACCINATIONS</vt:lpstr>
      <vt:lpstr>POP QUIZ</vt:lpstr>
      <vt:lpstr>Vaccination trends</vt:lpstr>
      <vt:lpstr>Progress</vt:lpstr>
      <vt:lpstr>FINANCIAL IMPACT</vt:lpstr>
      <vt:lpstr>PowerPoint Presentation</vt:lpstr>
      <vt:lpstr>Health Expenditure - VHI</vt:lpstr>
      <vt:lpstr>Health Expenditure - OOPS </vt:lpstr>
      <vt:lpstr>PowerPoint Presentation</vt:lpstr>
      <vt:lpstr>Team</vt:lpstr>
      <vt:lpstr>THANK YOU</vt:lpstr>
      <vt:lpstr>APPENDIX</vt:lpstr>
      <vt:lpstr>Table of contents</vt:lpstr>
      <vt:lpstr>Introduction</vt:lpstr>
      <vt:lpstr>Identifying information</vt:lpstr>
      <vt:lpstr>Patient medical history</vt:lpstr>
      <vt:lpstr>Review of systems</vt:lpstr>
      <vt:lpstr>Physical examination</vt:lpstr>
      <vt:lpstr>Map of cases</vt:lpstr>
      <vt:lpstr>PowerPoint Presentation</vt:lpstr>
      <vt:lpstr>Discoveries</vt:lpstr>
      <vt:lpstr>Discussion</vt:lpstr>
      <vt:lpstr>Discussion summary</vt:lpstr>
      <vt:lpstr>Vaccination trends</vt:lpstr>
      <vt:lpstr>138,789</vt:lpstr>
      <vt:lpstr>Diagnosis</vt:lpstr>
      <vt:lpstr>TREATMENT</vt:lpstr>
      <vt:lpstr>Treatment</vt:lpstr>
      <vt:lpstr>9h 55m 23s</vt:lpstr>
      <vt:lpstr>Patient monitoring</vt:lpstr>
      <vt:lpstr>Contraindications &amp; Indications</vt:lpstr>
      <vt:lpstr>Post-prevention</vt:lpstr>
      <vt:lpstr>AWESOME WORDS</vt:lpstr>
      <vt:lpstr>Case timeline</vt:lpstr>
      <vt:lpstr>Medical conclusion</vt:lpstr>
      <vt:lpstr>References</vt:lpstr>
      <vt:lpstr>Our team</vt:lpstr>
      <vt:lpstr>Visit our website</vt:lpstr>
      <vt:lpstr>THANKS!</vt:lpstr>
      <vt:lpstr>Medical icon pack</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ANALYSIS Overview &amp; Trends</dc:title>
  <cp:lastModifiedBy>vamsipriyatham.reddy@gmail.com</cp:lastModifiedBy>
  <cp:revision>10</cp:revision>
  <dcterms:modified xsi:type="dcterms:W3CDTF">2021-09-24T01:08:37Z</dcterms:modified>
</cp:coreProperties>
</file>